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62" r:id="rId3"/>
    <p:sldId id="257" r:id="rId4"/>
    <p:sldId id="258" r:id="rId5"/>
    <p:sldId id="259" r:id="rId6"/>
    <p:sldId id="260" r:id="rId7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6980" autoAdjust="0"/>
    <p:restoredTop sz="94660"/>
  </p:normalViewPr>
  <p:slideViewPr>
    <p:cSldViewPr snapToGrid="0">
      <p:cViewPr varScale="1">
        <p:scale>
          <a:sx n="76" d="100"/>
          <a:sy n="76" d="100"/>
        </p:scale>
        <p:origin x="34" y="581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BF1770-26EC-4A7B-B724-65F817C3670A}" type="datetimeFigureOut">
              <a:rPr lang="ru-RU" smtClean="0"/>
              <a:t>29.04.2026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970FF3-963D-4C88-B952-17496680538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5851871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BF1770-26EC-4A7B-B724-65F817C3670A}" type="datetimeFigureOut">
              <a:rPr lang="ru-RU" smtClean="0"/>
              <a:t>29.04.2026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970FF3-963D-4C88-B952-17496680538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7878359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BF1770-26EC-4A7B-B724-65F817C3670A}" type="datetimeFigureOut">
              <a:rPr lang="ru-RU" smtClean="0"/>
              <a:t>29.04.2026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970FF3-963D-4C88-B952-17496680538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5299087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BF1770-26EC-4A7B-B724-65F817C3670A}" type="datetimeFigureOut">
              <a:rPr lang="ru-RU" smtClean="0"/>
              <a:t>29.04.2026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970FF3-963D-4C88-B952-17496680538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0992693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BF1770-26EC-4A7B-B724-65F817C3670A}" type="datetimeFigureOut">
              <a:rPr lang="ru-RU" smtClean="0"/>
              <a:t>29.04.2026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970FF3-963D-4C88-B952-17496680538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9084068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BF1770-26EC-4A7B-B724-65F817C3670A}" type="datetimeFigureOut">
              <a:rPr lang="ru-RU" smtClean="0"/>
              <a:t>29.04.2026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970FF3-963D-4C88-B952-17496680538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6900436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BF1770-26EC-4A7B-B724-65F817C3670A}" type="datetimeFigureOut">
              <a:rPr lang="ru-RU" smtClean="0"/>
              <a:t>29.04.2026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970FF3-963D-4C88-B952-17496680538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8250120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BF1770-26EC-4A7B-B724-65F817C3670A}" type="datetimeFigureOut">
              <a:rPr lang="ru-RU" smtClean="0"/>
              <a:t>29.04.2026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970FF3-963D-4C88-B952-17496680538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1426981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BF1770-26EC-4A7B-B724-65F817C3670A}" type="datetimeFigureOut">
              <a:rPr lang="ru-RU" smtClean="0"/>
              <a:t>29.04.2026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970FF3-963D-4C88-B952-17496680538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4463704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BF1770-26EC-4A7B-B724-65F817C3670A}" type="datetimeFigureOut">
              <a:rPr lang="ru-RU" smtClean="0"/>
              <a:t>29.04.2026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970FF3-963D-4C88-B952-17496680538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9169632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BF1770-26EC-4A7B-B724-65F817C3670A}" type="datetimeFigureOut">
              <a:rPr lang="ru-RU" smtClean="0"/>
              <a:t>29.04.2026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970FF3-963D-4C88-B952-17496680538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6017460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FBF1770-26EC-4A7B-B724-65F817C3670A}" type="datetimeFigureOut">
              <a:rPr lang="ru-RU" smtClean="0"/>
              <a:t>29.04.2026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F970FF3-963D-4C88-B952-17496680538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5210405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.png"/><Relationship Id="rId4" Type="http://schemas.microsoft.com/office/2007/relationships/hdphoto" Target="../media/hdphoto1.wdp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7" Type="http://schemas.microsoft.com/office/2007/relationships/hdphoto" Target="../media/hdphoto3.wdp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.png"/><Relationship Id="rId5" Type="http://schemas.microsoft.com/office/2007/relationships/hdphoto" Target="../media/hdphoto2.wdp"/><Relationship Id="rId4" Type="http://schemas.openxmlformats.org/officeDocument/2006/relationships/image" Target="../media/image5.png"/></Relationships>
</file>

<file path=ppt/slides/_rels/slide3.xml.rels><?xml version="1.0" encoding="UTF-8" standalone="yes"?>
<Relationships xmlns="http://schemas.openxmlformats.org/package/2006/relationships"><Relationship Id="rId8" Type="http://schemas.microsoft.com/office/2007/relationships/hdphoto" Target="../media/hdphoto6.wdp"/><Relationship Id="rId3" Type="http://schemas.openxmlformats.org/officeDocument/2006/relationships/image" Target="../media/image7.png"/><Relationship Id="rId7" Type="http://schemas.openxmlformats.org/officeDocument/2006/relationships/image" Target="../media/image9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6" Type="http://schemas.microsoft.com/office/2007/relationships/hdphoto" Target="../media/hdphoto5.wdp"/><Relationship Id="rId5" Type="http://schemas.openxmlformats.org/officeDocument/2006/relationships/image" Target="../media/image8.png"/><Relationship Id="rId4" Type="http://schemas.microsoft.com/office/2007/relationships/hdphoto" Target="../media/hdphoto4.wdp"/></Relationships>
</file>

<file path=ppt/slides/_rels/slide4.xml.rels><?xml version="1.0" encoding="UTF-8" standalone="yes"?>
<Relationships xmlns="http://schemas.openxmlformats.org/package/2006/relationships"><Relationship Id="rId8" Type="http://schemas.microsoft.com/office/2007/relationships/hdphoto" Target="../media/hdphoto8.wdp"/><Relationship Id="rId3" Type="http://schemas.openxmlformats.org/officeDocument/2006/relationships/image" Target="../media/image10.jpeg"/><Relationship Id="rId7" Type="http://schemas.openxmlformats.org/officeDocument/2006/relationships/image" Target="../media/image13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6" Type="http://schemas.microsoft.com/office/2007/relationships/hdphoto" Target="../media/hdphoto7.wdp"/><Relationship Id="rId5" Type="http://schemas.openxmlformats.org/officeDocument/2006/relationships/image" Target="../media/image12.png"/><Relationship Id="rId4" Type="http://schemas.openxmlformats.org/officeDocument/2006/relationships/image" Target="../media/image11.png"/><Relationship Id="rId9" Type="http://schemas.openxmlformats.org/officeDocument/2006/relationships/image" Target="../media/image14.png"/></Relationships>
</file>

<file path=ppt/slides/_rels/slide5.xml.rels><?xml version="1.0" encoding="UTF-8" standalone="yes"?>
<Relationships xmlns="http://schemas.openxmlformats.org/package/2006/relationships"><Relationship Id="rId8" Type="http://schemas.microsoft.com/office/2007/relationships/hdphoto" Target="../media/hdphoto11.wdp"/><Relationship Id="rId3" Type="http://schemas.openxmlformats.org/officeDocument/2006/relationships/image" Target="../media/image15.png"/><Relationship Id="rId7" Type="http://schemas.openxmlformats.org/officeDocument/2006/relationships/image" Target="../media/image17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6" Type="http://schemas.microsoft.com/office/2007/relationships/hdphoto" Target="../media/hdphoto10.wdp"/><Relationship Id="rId11" Type="http://schemas.openxmlformats.org/officeDocument/2006/relationships/image" Target="../media/image20.png"/><Relationship Id="rId5" Type="http://schemas.openxmlformats.org/officeDocument/2006/relationships/image" Target="../media/image16.png"/><Relationship Id="rId10" Type="http://schemas.openxmlformats.org/officeDocument/2006/relationships/image" Target="../media/image19.png"/><Relationship Id="rId4" Type="http://schemas.microsoft.com/office/2007/relationships/hdphoto" Target="../media/hdphoto9.wdp"/><Relationship Id="rId9" Type="http://schemas.openxmlformats.org/officeDocument/2006/relationships/image" Target="../media/image18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3.png"/><Relationship Id="rId5" Type="http://schemas.openxmlformats.org/officeDocument/2006/relationships/image" Target="../media/image22.png"/><Relationship Id="rId4" Type="http://schemas.microsoft.com/office/2007/relationships/hdphoto" Target="../media/hdphoto12.wdp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2053879" y="-2402555"/>
            <a:ext cx="8217921" cy="12325679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930302" y="1174961"/>
            <a:ext cx="7513984" cy="25853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5400" b="1" dirty="0" smtClean="0">
                <a:solidFill>
                  <a:srgbClr val="7030A0"/>
                </a:solidFill>
                <a:latin typeface="Bookman Old Style" panose="02050604050505020204" pitchFamily="18" charset="0"/>
              </a:rPr>
              <a:t>Шариковая ручка как инновация, изменившая мир</a:t>
            </a:r>
            <a:endParaRPr lang="ru-RU" sz="5400" b="1" dirty="0">
              <a:solidFill>
                <a:srgbClr val="7030A0"/>
              </a:solidFill>
              <a:latin typeface="Bookman Old Style" panose="02050604050505020204" pitchFamily="18" charset="0"/>
            </a:endParaRPr>
          </a:p>
        </p:txBody>
      </p:sp>
      <p:pic>
        <p:nvPicPr>
          <p:cNvPr id="1030" name="Picture 6" descr="Picture background"/>
          <p:cNvPicPr>
            <a:picLocks noChangeAspect="1" noChangeArrowheads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3326" b="95986" l="2333" r="100000">
                        <a14:backgroundMark x1="88083" y1="38532" x2="86833" y2="31766"/>
                        <a14:backgroundMark x1="90917" y1="34862" x2="88500" y2="29817"/>
                        <a14:backgroundMark x1="89917" y1="39106" x2="83750" y2="34060"/>
                        <a14:backgroundMark x1="70667" y1="62156" x2="54750" y2="54358"/>
                        <a14:backgroundMark x1="63750" y1="61009" x2="62500" y2="48968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9413509">
            <a:off x="6632691" y="927841"/>
            <a:ext cx="5990476" cy="43530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4" name="Picture 10" descr="https://blogger.googleusercontent.com/img/b/R29vZ2xl/AVvXsEh8FK9JU2oE6q7n9xyae18dIjzJx_87bNMOnZOMvxHigu5jepKkiuDmNnuirAUW2TQhQrIn7ygAZLt0gkygKKttPFqVcdlq_JsumcKm600Hi3AEbFJIXjTpA_pROWIGa6SD_2F7iE70oVDD/s800/earth_africa_europe.pn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0138959">
            <a:off x="256250" y="4239824"/>
            <a:ext cx="2965994" cy="296599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771435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2053879" y="-2402555"/>
            <a:ext cx="8217921" cy="12325679"/>
          </a:xfrm>
          <a:prstGeom prst="rect">
            <a:avLst/>
          </a:prstGeom>
        </p:spPr>
      </p:pic>
      <p:sp>
        <p:nvSpPr>
          <p:cNvPr id="6" name="Прямоугольник 5"/>
          <p:cNvSpPr/>
          <p:nvPr/>
        </p:nvSpPr>
        <p:spPr>
          <a:xfrm>
            <a:off x="7446365" y="1916233"/>
            <a:ext cx="4745635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b="1" i="0" dirty="0" smtClean="0">
                <a:solidFill>
                  <a:srgbClr val="7030A0"/>
                </a:solidFill>
                <a:effectLst/>
                <a:latin typeface="Bookman Old Style" panose="02050604050505020204" pitchFamily="18" charset="0"/>
              </a:rPr>
              <a:t>Английское слово «</a:t>
            </a:r>
            <a:r>
              <a:rPr lang="en-US" sz="2800" b="1" i="1" dirty="0" smtClean="0">
                <a:solidFill>
                  <a:srgbClr val="7030A0"/>
                </a:solidFill>
                <a:effectLst/>
                <a:latin typeface="Bookman Old Style" panose="02050604050505020204" pitchFamily="18" charset="0"/>
              </a:rPr>
              <a:t>pen</a:t>
            </a:r>
            <a:r>
              <a:rPr lang="en-US" sz="2800" b="1" i="0" dirty="0" smtClean="0">
                <a:solidFill>
                  <a:srgbClr val="7030A0"/>
                </a:solidFill>
                <a:effectLst/>
                <a:latin typeface="Bookman Old Style" panose="02050604050505020204" pitchFamily="18" charset="0"/>
              </a:rPr>
              <a:t>» (</a:t>
            </a:r>
            <a:r>
              <a:rPr lang="ru-RU" sz="2800" b="1" i="0" dirty="0" smtClean="0">
                <a:solidFill>
                  <a:srgbClr val="7030A0"/>
                </a:solidFill>
                <a:effectLst/>
                <a:latin typeface="Bookman Old Style" panose="02050604050505020204" pitchFamily="18" charset="0"/>
              </a:rPr>
              <a:t>ручка</a:t>
            </a:r>
            <a:r>
              <a:rPr lang="en-US" sz="2800" b="1" i="0" dirty="0" smtClean="0">
                <a:solidFill>
                  <a:srgbClr val="7030A0"/>
                </a:solidFill>
                <a:effectLst/>
                <a:latin typeface="Bookman Old Style" panose="02050604050505020204" pitchFamily="18" charset="0"/>
              </a:rPr>
              <a:t>)</a:t>
            </a:r>
            <a:endParaRPr lang="ru-RU" sz="2800" b="1" dirty="0">
              <a:solidFill>
                <a:srgbClr val="7030A0"/>
              </a:solidFill>
              <a:latin typeface="Bookman Old Style" panose="02050604050505020204" pitchFamily="18" charset="0"/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605892" y="1916234"/>
            <a:ext cx="4995618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b="1" i="0" dirty="0" smtClean="0">
                <a:solidFill>
                  <a:srgbClr val="7030A0"/>
                </a:solidFill>
                <a:effectLst/>
                <a:latin typeface="Bookman Old Style" panose="02050604050505020204" pitchFamily="18" charset="0"/>
              </a:rPr>
              <a:t>латинск</a:t>
            </a:r>
            <a:r>
              <a:rPr lang="ru-RU" sz="2800" b="1" dirty="0" smtClean="0">
                <a:solidFill>
                  <a:srgbClr val="7030A0"/>
                </a:solidFill>
                <a:latin typeface="Bookman Old Style" panose="02050604050505020204" pitchFamily="18" charset="0"/>
              </a:rPr>
              <a:t>ое</a:t>
            </a:r>
            <a:r>
              <a:rPr lang="ru-RU" sz="2800" b="1" i="0" dirty="0" smtClean="0">
                <a:solidFill>
                  <a:srgbClr val="7030A0"/>
                </a:solidFill>
                <a:effectLst/>
                <a:latin typeface="Bookman Old Style" panose="02050604050505020204" pitchFamily="18" charset="0"/>
              </a:rPr>
              <a:t> «</a:t>
            </a:r>
            <a:r>
              <a:rPr lang="en-US" sz="2800" b="1" i="1" dirty="0" err="1" smtClean="0">
                <a:solidFill>
                  <a:srgbClr val="7030A0"/>
                </a:solidFill>
                <a:effectLst/>
                <a:latin typeface="Bookman Old Style" panose="02050604050505020204" pitchFamily="18" charset="0"/>
              </a:rPr>
              <a:t>penna</a:t>
            </a:r>
            <a:r>
              <a:rPr lang="en-US" sz="2800" b="1" i="0" dirty="0" smtClean="0">
                <a:solidFill>
                  <a:srgbClr val="7030A0"/>
                </a:solidFill>
                <a:effectLst/>
                <a:latin typeface="Bookman Old Style" panose="02050604050505020204" pitchFamily="18" charset="0"/>
              </a:rPr>
              <a:t>» (</a:t>
            </a:r>
            <a:r>
              <a:rPr lang="ru-RU" sz="2800" b="1" i="0" u="none" strike="noStrike" dirty="0" smtClean="0">
                <a:solidFill>
                  <a:srgbClr val="7030A0"/>
                </a:solidFill>
                <a:effectLst/>
                <a:latin typeface="Bookman Old Style" panose="02050604050505020204" pitchFamily="18" charset="0"/>
              </a:rPr>
              <a:t>перо</a:t>
            </a:r>
            <a:r>
              <a:rPr lang="ru-RU" sz="2800" b="1" i="0" dirty="0" smtClean="0">
                <a:solidFill>
                  <a:srgbClr val="7030A0"/>
                </a:solidFill>
                <a:effectLst/>
                <a:latin typeface="Bookman Old Style" panose="02050604050505020204" pitchFamily="18" charset="0"/>
              </a:rPr>
              <a:t> птицы)</a:t>
            </a:r>
            <a:endParaRPr lang="ru-RU" sz="2800" b="1" dirty="0">
              <a:solidFill>
                <a:srgbClr val="7030A0"/>
              </a:solidFill>
              <a:latin typeface="Bookman Old Style" panose="02050604050505020204" pitchFamily="18" charset="0"/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559508" y="287187"/>
            <a:ext cx="2759089" cy="83099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4800" b="1" i="0" dirty="0" smtClean="0">
                <a:solidFill>
                  <a:srgbClr val="7030A0"/>
                </a:solidFill>
                <a:effectLst/>
                <a:latin typeface="Bookman Old Style" panose="02050604050505020204" pitchFamily="18" charset="0"/>
              </a:rPr>
              <a:t>Термин</a:t>
            </a:r>
            <a:endParaRPr lang="ru-RU" sz="4800" b="1" dirty="0">
              <a:solidFill>
                <a:srgbClr val="7030A0"/>
              </a:solidFill>
              <a:latin typeface="Bookman Old Style" panose="02050604050505020204" pitchFamily="18" charset="0"/>
            </a:endParaRPr>
          </a:p>
        </p:txBody>
      </p:sp>
      <p:pic>
        <p:nvPicPr>
          <p:cNvPr id="5124" name="Picture 4" descr="いろいろなカラフルな矢印のイラスト | かわいいフリー素材集 いらすとや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4419706" y="1817945"/>
            <a:ext cx="2920991" cy="11730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" name="Прямоугольник 10"/>
          <p:cNvSpPr/>
          <p:nvPr/>
        </p:nvSpPr>
        <p:spPr>
          <a:xfrm>
            <a:off x="559508" y="5042118"/>
            <a:ext cx="7090786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b="1" dirty="0" smtClean="0">
                <a:solidFill>
                  <a:srgbClr val="7030A0"/>
                </a:solidFill>
                <a:latin typeface="Bookman Old Style" panose="02050604050505020204" pitchFamily="18" charset="0"/>
              </a:rPr>
              <a:t>Это связанно с тем, что</a:t>
            </a:r>
            <a:r>
              <a:rPr lang="ru-RU" sz="2800" b="1" i="0" dirty="0" smtClean="0">
                <a:solidFill>
                  <a:srgbClr val="7030A0"/>
                </a:solidFill>
                <a:effectLst/>
                <a:latin typeface="Bookman Old Style" panose="02050604050505020204" pitchFamily="18" charset="0"/>
              </a:rPr>
              <a:t> большое распространение приобрели гусиные перья, которые затачивались у корня.</a:t>
            </a:r>
            <a:endParaRPr lang="ru-RU" sz="2800" b="1" dirty="0">
              <a:solidFill>
                <a:srgbClr val="7030A0"/>
              </a:solidFill>
              <a:latin typeface="Bookman Old Style" panose="02050604050505020204" pitchFamily="18" charset="0"/>
            </a:endParaRPr>
          </a:p>
        </p:txBody>
      </p:sp>
      <p:pic>
        <p:nvPicPr>
          <p:cNvPr id="14" name="Picture 8" descr="Picture background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0" b="100000" l="0" r="100000">
                        <a14:foregroundMark x1="9189" y1="88750" x2="7095" y2="93500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734722">
            <a:off x="1033602" y="2765686"/>
            <a:ext cx="4017053" cy="21713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" name="Picture 12" descr="Picture background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ackgroundRemoval t="0" b="99500" l="2998" r="97814">
                        <a14:backgroundMark x1="68082" y1="32230" x2="64022" y2="32355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081771">
            <a:off x="7563627" y="2065875"/>
            <a:ext cx="3870838" cy="38708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929881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Рисунок 8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2091640" y="-2198342"/>
            <a:ext cx="8217921" cy="12325679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97633" y="160338"/>
            <a:ext cx="5361167" cy="1325563"/>
          </a:xfrm>
        </p:spPr>
        <p:txBody>
          <a:bodyPr>
            <a:normAutofit fontScale="90000"/>
          </a:bodyPr>
          <a:lstStyle/>
          <a:p>
            <a:r>
              <a:rPr lang="ru-RU" b="1" dirty="0" smtClean="0">
                <a:solidFill>
                  <a:srgbClr val="7030A0"/>
                </a:solidFill>
                <a:latin typeface="Bookman Old Style" panose="02050604050505020204" pitchFamily="18" charset="0"/>
              </a:rPr>
              <a:t>ВРЕМЕНА </a:t>
            </a:r>
            <a:r>
              <a:rPr lang="ru-RU" b="1" dirty="0">
                <a:solidFill>
                  <a:srgbClr val="7030A0"/>
                </a:solidFill>
                <a:latin typeface="Bookman Old Style" panose="02050604050505020204" pitchFamily="18" charset="0"/>
              </a:rPr>
              <a:t>КЛЯКС И НЕРВОВ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718787" y="1093520"/>
            <a:ext cx="6079808" cy="615426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ru-RU" sz="3200" b="1" dirty="0" smtClean="0">
                <a:solidFill>
                  <a:srgbClr val="7030A0"/>
                </a:solidFill>
                <a:latin typeface="Bookman Old Style" panose="02050604050505020204" pitchFamily="18" charset="0"/>
              </a:rPr>
              <a:t>Минусы перьевых ручек</a:t>
            </a:r>
            <a:endParaRPr lang="ru-RU" sz="3200" b="1" dirty="0">
              <a:solidFill>
                <a:srgbClr val="7030A0"/>
              </a:solidFill>
              <a:latin typeface="Bookman Old Style" panose="02050604050505020204" pitchFamily="18" charset="0"/>
            </a:endParaRPr>
          </a:p>
        </p:txBody>
      </p:sp>
      <p:pic>
        <p:nvPicPr>
          <p:cNvPr id="14" name="Объект 5"/>
          <p:cNvPicPr>
            <a:picLocks noChangeAspect="1"/>
          </p:cNvPicPr>
          <p:nvPr/>
        </p:nvPicPr>
        <p:blipFill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5630" b="93989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13450" y="1249214"/>
            <a:ext cx="3022849" cy="5373955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6455497" y="2714968"/>
            <a:ext cx="2178657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 smtClean="0">
                <a:solidFill>
                  <a:srgbClr val="7030A0"/>
                </a:solidFill>
                <a:latin typeface="Bookman Old Style" panose="02050604050505020204" pitchFamily="18" charset="0"/>
              </a:rPr>
              <a:t>Цена</a:t>
            </a:r>
          </a:p>
          <a:p>
            <a:r>
              <a:rPr lang="ru-RU" dirty="0" smtClean="0">
                <a:solidFill>
                  <a:srgbClr val="7030A0"/>
                </a:solidFill>
                <a:latin typeface="Bookman Old Style" panose="02050604050505020204" pitchFamily="18" charset="0"/>
              </a:rPr>
              <a:t>До ХХ века далеко не каждый мог позволить себе перьевую ручку</a:t>
            </a:r>
            <a:endParaRPr lang="ru-RU" dirty="0">
              <a:solidFill>
                <a:srgbClr val="7030A0"/>
              </a:solidFill>
              <a:latin typeface="Bookman Old Style" panose="02050604050505020204" pitchFamily="18" charset="0"/>
            </a:endParaRPr>
          </a:p>
        </p:txBody>
      </p:sp>
      <p:pic>
        <p:nvPicPr>
          <p:cNvPr id="11" name="Объект 5"/>
          <p:cNvPicPr>
            <a:picLocks noChangeAspect="1"/>
          </p:cNvPicPr>
          <p:nvPr/>
        </p:nvPicPr>
        <p:blipFill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5630" b="93989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0545" y="564652"/>
            <a:ext cx="3022849" cy="5373955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617291" y="1907014"/>
            <a:ext cx="2478487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 smtClean="0">
                <a:solidFill>
                  <a:srgbClr val="7030A0"/>
                </a:solidFill>
                <a:latin typeface="Bookman Old Style" panose="02050604050505020204" pitchFamily="18" charset="0"/>
              </a:rPr>
              <a:t>Скорость</a:t>
            </a:r>
          </a:p>
          <a:p>
            <a:r>
              <a:rPr lang="ru-RU" dirty="0">
                <a:solidFill>
                  <a:srgbClr val="7030A0"/>
                </a:solidFill>
                <a:latin typeface="Bookman Old Style" panose="02050604050505020204" pitchFamily="18" charset="0"/>
              </a:rPr>
              <a:t>Человек тратил до 20% времени письма не на мышление, а на механику. Это снижало КПД умственного труда.</a:t>
            </a:r>
            <a:endParaRPr lang="ru-RU" dirty="0" smtClean="0">
              <a:solidFill>
                <a:srgbClr val="7030A0"/>
              </a:solidFill>
              <a:latin typeface="Bookman Old Style" panose="02050604050505020204" pitchFamily="18" charset="0"/>
            </a:endParaRPr>
          </a:p>
        </p:txBody>
      </p:sp>
      <p:pic>
        <p:nvPicPr>
          <p:cNvPr id="15" name="Объект 5"/>
          <p:cNvPicPr>
            <a:picLocks noChangeAspect="1"/>
          </p:cNvPicPr>
          <p:nvPr/>
        </p:nvPicPr>
        <p:blipFill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5630" b="93989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883227" y="1634977"/>
            <a:ext cx="3022849" cy="5373955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9245777" y="3061176"/>
            <a:ext cx="2464555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>
                <a:solidFill>
                  <a:srgbClr val="7030A0"/>
                </a:solidFill>
                <a:latin typeface="Bookman Old Style" panose="02050604050505020204" pitchFamily="18" charset="0"/>
              </a:rPr>
              <a:t>Уход </a:t>
            </a:r>
          </a:p>
          <a:p>
            <a:r>
              <a:rPr lang="ru-RU" dirty="0" smtClean="0">
                <a:solidFill>
                  <a:srgbClr val="7030A0"/>
                </a:solidFill>
                <a:latin typeface="Bookman Old Style" panose="02050604050505020204" pitchFamily="18" charset="0"/>
              </a:rPr>
              <a:t>Целый ритуал: очистить </a:t>
            </a:r>
            <a:r>
              <a:rPr lang="ru-RU" dirty="0">
                <a:solidFill>
                  <a:srgbClr val="7030A0"/>
                </a:solidFill>
                <a:latin typeface="Bookman Old Style" panose="02050604050505020204" pitchFamily="18" charset="0"/>
              </a:rPr>
              <a:t>перо, окунуть в чернила, стряхнуть </a:t>
            </a:r>
            <a:r>
              <a:rPr lang="ru-RU" dirty="0" smtClean="0">
                <a:solidFill>
                  <a:srgbClr val="7030A0"/>
                </a:solidFill>
                <a:latin typeface="Bookman Old Style" panose="02050604050505020204" pitchFamily="18" charset="0"/>
              </a:rPr>
              <a:t>излишки. Перья </a:t>
            </a:r>
            <a:r>
              <a:rPr lang="ru-RU" dirty="0">
                <a:solidFill>
                  <a:srgbClr val="7030A0"/>
                </a:solidFill>
                <a:latin typeface="Bookman Old Style" panose="02050604050505020204" pitchFamily="18" charset="0"/>
              </a:rPr>
              <a:t>ржавели, тупились или гнулись</a:t>
            </a:r>
            <a:endParaRPr lang="ru-RU" b="1" dirty="0" smtClean="0">
              <a:solidFill>
                <a:srgbClr val="7030A0"/>
              </a:solidFill>
              <a:latin typeface="Bookman Old Style" panose="02050604050505020204" pitchFamily="18" charset="0"/>
            </a:endParaRPr>
          </a:p>
        </p:txBody>
      </p:sp>
      <p:pic>
        <p:nvPicPr>
          <p:cNvPr id="13" name="Объект 5"/>
          <p:cNvPicPr>
            <a:picLocks noChangeAspect="1"/>
          </p:cNvPicPr>
          <p:nvPr/>
        </p:nvPicPr>
        <p:blipFill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5630" b="93989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39355" y="863451"/>
            <a:ext cx="3022849" cy="5373955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3410547" y="2257766"/>
            <a:ext cx="2548253" cy="25853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 smtClean="0">
                <a:solidFill>
                  <a:srgbClr val="7030A0"/>
                </a:solidFill>
                <a:latin typeface="Bookman Old Style" panose="02050604050505020204" pitchFamily="18" charset="0"/>
              </a:rPr>
              <a:t>Внимание</a:t>
            </a:r>
          </a:p>
          <a:p>
            <a:r>
              <a:rPr lang="ru-RU" dirty="0">
                <a:solidFill>
                  <a:srgbClr val="7030A0"/>
                </a:solidFill>
                <a:latin typeface="Bookman Old Style" panose="02050604050505020204" pitchFamily="18" charset="0"/>
              </a:rPr>
              <a:t>Перьевая ручка критически зависима от угла наклона и нажима. Резкое движение </a:t>
            </a:r>
            <a:r>
              <a:rPr lang="ru-RU" dirty="0" smtClean="0">
                <a:solidFill>
                  <a:srgbClr val="7030A0"/>
                </a:solidFill>
                <a:latin typeface="Bookman Old Style" panose="02050604050505020204" pitchFamily="18" charset="0"/>
              </a:rPr>
              <a:t>-  </a:t>
            </a:r>
            <a:r>
              <a:rPr lang="ru-RU" dirty="0">
                <a:solidFill>
                  <a:srgbClr val="7030A0"/>
                </a:solidFill>
                <a:latin typeface="Bookman Old Style" panose="02050604050505020204" pitchFamily="18" charset="0"/>
              </a:rPr>
              <a:t>клякса </a:t>
            </a:r>
            <a:r>
              <a:rPr lang="ru-RU" dirty="0" smtClean="0">
                <a:solidFill>
                  <a:srgbClr val="7030A0"/>
                </a:solidFill>
                <a:latin typeface="Bookman Old Style" panose="02050604050505020204" pitchFamily="18" charset="0"/>
              </a:rPr>
              <a:t>уничтожает </a:t>
            </a:r>
            <a:r>
              <a:rPr lang="ru-RU" dirty="0">
                <a:solidFill>
                  <a:srgbClr val="7030A0"/>
                </a:solidFill>
                <a:latin typeface="Bookman Old Style" panose="02050604050505020204" pitchFamily="18" charset="0"/>
              </a:rPr>
              <a:t>результат часовой работы.</a:t>
            </a:r>
            <a:endParaRPr lang="ru-RU" b="1" dirty="0" smtClean="0">
              <a:solidFill>
                <a:srgbClr val="7030A0"/>
              </a:solidFill>
              <a:latin typeface="Bookman Old Style" panose="02050604050505020204" pitchFamily="18" charset="0"/>
            </a:endParaRPr>
          </a:p>
        </p:txBody>
      </p:sp>
      <p:sp>
        <p:nvSpPr>
          <p:cNvPr id="10" name="AutoShape 2" descr="data:image/png;base64,iVBORw0KGgoAAAANSUhEUgAABIAAAAgACAYAAABeuEj2AAAQAElEQVR4Aez9d5Ak2YHn+f3iuQiVqnS11hot0WhoNDAARmBnVt3e3vLE7t7yjndnNDuSf9CMZ/yLf54ZaSSN5B+3R7u9FbdqZnc0BjMABsBANRrdjVbVqrp0ZcmsyspKGREenvd7HplVWaK7q7pLpPhm+wt//vz58/c+XmYV/bOIrDA+Pr5IwYA/A/wZ4M8Afwb4M8CfAf4M8GeAPwP8GeDPAH8G+DOwrv8M8P/+Gzz/COIHAQQQQAABBBBAAAEEEEBgAwiwRAQQ2MgCBEAb+emzdgQQQAABBBBAAIGNJcBqEUAAAQQ2rAAB0IZ99CwcAQQQQAABBDaiAGtGAAEEEEAAgY0pQAC0MZ87q0YAAQQQ2LgCrBwBBBBAAAEEEEBgAwoQAG3Ah86SEUBgowuwfgQQQAABBBBAAAEEENhoAgRAG+2Js14EogAFAQQQQAABBBBAAAEEEEBgQwkQAG2ox31+sdQQQAABBBBAAAEEEEAAAQQQQGD9CyyvkABoWYI9AggggAACCCCAAAIIIIAAAutPgBUhUAkQAFUMvCCAAAIIIIAAAggggAAC61WAdSGAAAISARB/ChBAAAEEEEAAAQQQWO8CrA8BBBBAYMMLEABt+D8CACCAAAIIIIDARhBgjQgggAACCCCwsQUIgDb282f1CCCAAAIbR4CVIoAAAggggAACCGxgAQKgDfzwWToCCGw0AdaLAAIIIIAAAggggAACG1WAAGijPnnWvTEFWDUCCCCAAAIIIIAAAggggMCGFCAA2mCPneUigAACCCCAAAIIIIAAAggggMD6F7h4hQRAF4twjAACCCCAAAIIIIAAAggggMDaF2AFCFwgQAB0AQcHCCCAAAIIIIAAAggggMB6EWAdCCCAwHkBAqDzFtQQQAABBBBAAAEEEFhfAqwGAQQQQACBJQECoCUIdggggAACCCCAwHoUYE0IIIAAAggggEAUIACKChQEEEAAAQTWrwArQwABBBBAAAEEEEBABED8IUAAAQTWvQALRAABBBBAAAEEEEAAgY0uQAC00f8EsP6NIcAqEUAAAQQQQAABBBBAAAEENrQAAdAGefwsEwEEEEAAAQQQQAABBBBAAAEE1r/AB62QAOiDZGhHAAEEEEAAAQQQQAABBBBAYO0JMGMELitAAHRZFhoRQAABBBBAAAEEEEAAgbUqwLwRQACBSwUIgC41oQUBBBBAAAEEEEAAgbUtwOwRQAABBBC4SIAA6CIQDhFAAAEEEEAAgfUgwBoQQAABBBBAAIGVAgRAKzWoI4AAAgggsH4EWAkCCCCAAAIIIIAAAucECIDOUVBBAAEE1psA60EAAQQQQAABBBBAAAEEBgIEQAMHXhFYnwKsCgEEEEAAAQQQQAABBBBAAAELEAAZYT1vrA0BBBBAAAEEEEAAAQQQQAABBNa/wEetkADoo4Q4jwACCCCAAAIIIIAAAggggMDqF2CGCHyoAAHQh/JwEgEEEEAAAQQQQAABBBBYKwLMEwEEEPhgAQKgD7bhDAIIIIAAAggggAACa0uA2SKAAAIIIPABAgRAHwBDMwIIIIAAAgggsBYFmDMCCCCAAAIIIHA5AQKgy6nQhgACCCCAwNoVYOYIIIAAAggggAACCFwiQAB0CQkNCCCAwFoXYP4IIIAAAggggAACCCCAwIUCBEAXenCEwPoQYBUIIIAAAggggAACCCCAAAIIrBAgAFqBsZ6qrAUBBBBAAAEEEEAAAQQQQAABBNa/wJWukADoSqXohwACCCCAAAIIIIAAAggggMDqE2BGCFyRAAHQFTHRCQEEEEAAAQQQQAABBBBYrQLMCwEEEPhoAQKgjzaiBwIIIIAAAggggAACq1uA2SGAAAIIIPARAgRAHwHEaQQQQAABBBBAYC0IMEcEEEAAAQQQQODDBAiAPkyHcwgggAACCKwdAWaKAAIIIIAAAggggMAHChAAfSANJxBAAIG1JsB8EUAAAQQQQAABBBBAAIHLCxAAXd6FVgTWpgCzRgABBBBAAAEEEEAAAQQQQOAyAgRAl0FZy03MHQEEEEAAAQQQQAABBBBAAAEE1r/A1a6QAOhqxeiPAAIIIIAAAggggAACCCCAwM0XYAYIXJUAAdBVcdEZAQQQQAABBBBAAAEEEFgtAswDAQQQuHIBAqArt6InAggggAACCCCAAAKrS4DZIIAAAgggcIUCBEBXCEU3BBBAAAEEEEBgNQowJwQQQAABBBBA4EoECICuRIk+CCCAAAIIrF4BZoYAAggggAACCCCAwEcKEAB9JBEdEEAAgdUuwPwQQAABBBBAAAEEEEAAgQ8XIAD6cB/OIrA2BJglAggggAACCCCAAAIIIIAAAh8iQAD0IThr6RRzRQABBBBAAAEEEEAAAQQQQACB9S/wcVdIAPRx5bgOAQQQQAABBBBAAAEEEEAAgRsvwB0R+FgCBEAfi42LEEAAAQQQQAABBBBAAIGbJcB9EUAAgasXIAC6ejOuQAABBBBAAAEEEEDg5gpwdwQQQAABBK5SgADoKsHojgACCCCAAAIIrAYB5oAAAggggAACCFyNAAHQ1WjRFwEEEEAAgdUjwEwQQAABBBBAAAEEELhiAQKgK6aiIwIIILDaBJgPAggggAACCCCAAAIIIHBlAgRAV+ZELwRWpwCzQgABBBBAAAEEEEAAAQQQQOAKBAiArgBpNXdhbggggAACCCCAAAIIIIAAAgggsP4FPukKCYA+qSDXI4AAAggggAACCCCAAAIIIHD9BbgDAp9IgADoE/FxMQIIIIAAAggggAACCCBwowS4DwIIIPDxBQiAPr4dVyKAAAIIIIAAAgggcGMFuBsCCCCAAAIfU4AA6GPCcRkCCCCAAAIIIHAzBLgnAggggAACCCDwcQQIgD6OGtcggAACCCBw8wS4MwIIIIAAAggggAACVy1AAHTVZFyAAAII3GwB7o8AAggggAACCCCAAAIIXJ0AAdDVedEbgdUhwCwQQAABBBBAAAEEEEAAAQQQuAoBAqCrwFpNXZkLAggggAACCCCAAAIIIIAAAgisf4FrtUICoGslyTgIIIAAAggggAACCCCAAAIIXHsBRkTgmggQAF0TRgZBAAEEEEAAAQQQQAABBK6XAOMigAACn1yAAOiTGzICAggggAACCCCAAALXV4DREUAAAQQQ+IQCBECfEJDLEUAAAQQQQACBGyHAPRBAAAEEEEAAgU8iQAD0SfS4FgEEEEAAgRsnwJ0QQAABBBBAAAEEEPjYAgRAH5uOCxFAAIEbLcD9EEAAAQQQQAABBBBAAIGPJ0AA9PHcuAqBmyPAXRFAAAEEEEAAAQQQQAABBBD4GAIEQB8D7WZewr0RQAABBBBAAAEEEEAAAQQQQGD9C1zrFRIAXWtRxkMAAQQQQAABBBBAAAEEEEDgkwswAgLXVIAA6JpyMhgCCCCAAAIIIIAAAgggcK0EGAcBBBC4dgIEQNfOkpEQQAABBBBAAAEEELi2AoyGAAIIIIDANRIgALpGkAyDAAIIIIAAAghcDwHGRAABBBBAAAEEroUAAdC1UGQMBBBAAAEErp8AIyOAAAIIIIAAAggg8IkFCIA+MSEDIIAAAtdbgPERQAABBBBAAAEEEEAAgU8mQAD0yfy4GoEbI8BdEEAAAQQQQAABBBBAAAEEEPgEAgRAnwDvRl7KvRBAAAEEEEAAAQQQQAABBBBAYP0LXK8VEgBdL1nGRQABBBBAAAEEEEAAAQQQQODqBbgCgesiQAB0XVgZFAEEEEAAAQQQQAABBBD4uAJchwACCFx7AQKga2/KiAgggAACCCCAAAIIfDIBrkYAAQQQQOAaCxAAXWNQhkMAAQQQQAABBK6FAGMggAACCCCAAALXUoAA6FpqMhYCCCCAAALXToCREEAAAQQQQAABBBC4ZgIEQNeMkoEQQACBay3AeAgggAACCCCAAAIIIIDAtREgALo2joyCwPURYFQEEEAAAQQQQAABBBBAAAEEroEAAdA1QLyeQzA2AggggAACCCCAAAIIIIAAAgisf4HrvUICoOstzPgIIIAAAggggAACCCCAAAIIfLQAPRC4rgIEQNeVl8ERQAABBBBAAAEEEEAAgSsVoB8CCCBw/QQIgK6fLSMjgAACCCCAAAIIIHB1AvRGAAEEEEDgOgkQAF0nWIZFAAEEEEAAAQQ+jgDXIIAAAggggAAC10OAAOh6qDImAggggAACH1+AKxFAAAEEEEAAAQQQuOYCBEDXnJQBEUAAgU8qwPUIIIAAAggggAACCCCAwLUVIAC6tp6MhsC1EWAUBBBAAAEEEEAAAQQQQAABBK6hAAHQNcS8lkMxFgIIIIAAAggggAACCCCAAAIIrH+BG7VCAqAbJc19EEAAAQQQQAABBBBAAAEEELhUgBYEbogAAdANYeYmCCCAAAIIIIAAAggggMAHCdCOAAIIXH8BAqDrb8wdEEAAAQQQQAABBBD4cAHOIoAAAgggcJ0FCICuMzDDI4AAAggggAACVyJAHwQQQAABBBBA4HoKEABdT13GRgABBBBA4MoF6IkAAggggAACCCCAwHUTIAC6brQMjAACCFytAP0RQAABBBBAAAEEEEAAgesjQAB0fVwZFYGPJ8BVCCCAAAIIIIAAAggggAACCFwHAQKg64D6SYbkWgQQQAABBBBAAAEEEEAAAQQQWP8CN3qFBEA3Wpz7IYAAAggggAACCCCAAAIIICBhgMANFSAAuqHc3AwBBBBAAAEEEEAAAQQQWBZgjwACCNw4AQKgG2fNnRBAAAEEEEAAAQQQuFCAIwQQQAABBG6QAAHQDYLmNggggAACCCCAwOUEaEMAAQQQQAABBG6EAAHQjVDmHggggAACCHywAGcQQAABBBBAAAEEELjuAgRA152YGyCAAAIfJcB5BBBAAAEEEEAAAQQQQOD6ChAAXV9fRkfgygTohQACCCCAAAIIIIAAAggggMB1FCAAuo64VzM0fRFAAAEEEEAAAQQQQAABBBBAYP0L3KwVEgDdLHnuiwACCCCAAAIIIIAAAgggsBEFWDMCN0WAAOimsHNTBBBAAAEEEEAAAQQQ2LgCrBwBBBC48QIEQDfenDsigAACCCCAAAIIbHQB1o8AAggggMANFiAAusHg3A4BBBBAAAEEEIgCFAQQQAABBBBA4EYKEADdSG3uhQACCCCAwHkBaggggAACCCCAAAII3DABAqAbRs2NEEAAgYsFOEYAAQQQQAABBBBAAAEEbowAAdCNceYuCFxegFYEEEAAAQQQQAABBBBAAAEEboAAAdANQP6wW3AOAQQQQAABBBBAAAEEEEAAAQTWv8DNXiEB0M1+AtwfAQQQQAABBBBAAAEEEEBgIwiwRgRuqgAB0E3l5+YIIIAAAggggAACCCCwcQRYKQIIIHDzBAiAbp49d0YAAQQQQAABBBDYaAKsFwEEEEAAgZskQAB0k+C5LQIIIIAAAghsTAFWjQACCCCAAAIIdH+t1AAAEABJREFU3AwBAqCboc49EUAAAQQ2sgBrRwABBBBAAAEEEEDghgsQAN1wcm6IAAIIIIAAAggggAACCCCAAAII3FgBAqAb683dEBgI8IoAAggggAACCCCAAAIIIIDADRQgALqB2CtvRR0BBBBAAAEEEEAAAQQQQAABBNa/wGpZIQHQankSzAMBBBBAAAEEEEAAAQQQQGA9CrAmBFaFAAHQqngMTAIBBBBAAAEEEEAAAQTWrwArQwABBG6+AAHQzX8GzAABBBBAAAEEEEBgvQuwPgQQQAABBG6yAAHQTX4A3B4BBBBAAAEENoYAq0QAAQQQQAABBG6mAAHQzdTn3ggggAACG0mAtSKAAAIIIIAAAgggcNMECIBuGj03RgCBjSfAihFAAAEEEEAAAQQQQACBmyNAAHRz3LnrRhVg3QgggAACCCCAAAIIIIAAAgjcBAECoBuMzu0QQAABBBBAAAEEEEAAAQQQQGD9C6y2FRIArbYnwnwQQAABBBBAAAEEEEAAAQTWgwBrQGBVCRAArarHwWQQQAABBBBAAAEEEEBg/QiwEgQQQGD1CBAArZ5nwUwQQAABBBBAAAEE1psA60EAAQQQQGCVCBAArZIHwTQQQAABBBBAYH0KsCoEEEAAAQQQQGA1CBAArYanwBwQQAABBNazAGtDAAEEEEAAAQQQQOCmCxAA3fRHwAQQQGD9C7BCBBBAAAEEEEAAAQQQQODmChAA3Vx/7r5RBFgnAggggAACCCCAAAIIIIAAAjdRgADoBuFzGwQQQAABBBBAAAEEEEAAAQQQWP8Cq3WFBECr9ckwLwQQQAABBBBAAAEEEEAAgbUowJwRWJUCBECr8rEwKQQQQAABBBBAAAEEEFi7AswcAQQQWH0CBECr75kwIwQQQAABBBBAAIG1LsD8EUAAAQQQWGUCBECr7IEwHQQQQAABBBBYHwKsAgEEEEAAAQQQWE0CBECr6WkwFwQQQACB9STAWhBAAAEEEEAAAQQQWDUCBECr5lEwEQQQWH8CrAgBBBBAAAEEEEAAAQQQWB0CBECr4zkwi/UqwLoQQAABBBBAAAEEEEAAAQQQWAUCBEDX+SEwPAIIIIAAAggggAACCCCAAAIIrH+B1b5CAqDV/oSYHwIIIIAAAggggAACCCCAwFoQYI4IrGoBAqBV/XiYHAIIIIAAAggggAACCKwdAWaKAAIIrF4BAqDV+2yYGQIIIIAAAggggMBaE2C+CCCAAAIIrFIBAqBV+mCYFgIIIIAAAgisTQFmjQACCCCAAAIIrEYBAqDV+FSYEwIIIIDAWhZg7ggggAACCCCAAAIIrDoBAqBV90iYEAIIrH0BVoAAAggggAACCCCAAAIIrC4BAqDV9TyYzXoRYB0IIIAAAggggAACCCCAAAIIrCIBAqDr9DAYFgEEEEAAAQQQQAABBBBAAAEE1r/AWlkhAdBaeVLMEwEEEEAAAQQQQAABBBBAYDUKMCcE1oQAAdCaeExMEgEEEEAAAQQQQAABBFavADNDAAEEVr8AAdDqf0bMEAEEEEAAAQQQQGC1CzA/BBBAAAEEVrkAAdAqf0BMDwEEEEAAAQTWhgCzRAABBBBAAAEEVrMAAdBqfjrMDQEEEEBgLQkwVwQQQAABBBBAAAEEVq0AAdCqfTRMDAEE1p4AM0YAAQQQQAABBBBAAAEEVqcAAdDqfC7Maq0KMG8EEEAAAQQQQAABBBBAAAEEVqEAAdA1figMhwACCCCAAAIIIIAAAggggAAC619gra2QAGitPTHmiwACCCCAAAIIIIAAAgggsBoEmAMCa0qAAGhNPS4miwACCCCAAAIIIIAAAqtHgJkggAACa0eAAGjtPCtmigACCCCAAAIIILDaBJgPAggggAACa0SAAGiNPCimiQACCCCAAAKrU4BZIYAAAggggAACa0GAAGgtPCXmiAACCCCwmgWYGwIIIIAAAggggAACq16AAGjVPyImiAACq1+AGSKAAAIIIIAAAggggAACq1uAAGh1Px9mt1YEmCcCCCCAAAIIIIAAAggggAACq1iAAOgaPRyGQQABBBBAAAEEEEAAAQQQQACB9S+wVldIALRWnxzzRgABBBBAAAEEEEAAAQQQuBkC3BOBNSlAALQmHxuTRgABBBBAAAEEEEAAgZsnwJ0RQACBtSdAALT2nhkzRgABBBBAAAEEELjZAtwfAQQQQACBNSZAALTGHhjTRQABBBBAAIHVIcAsEEAAAQQQQACBtSRAALSWnhZzRQABBBBYTQLMBQEEEEAAAQQQQACBNSNAALRmHhUTRQCB1SfAjBBAAAEEEEAAAQQQQACBtSFAALQ2nhOzXK0CzAsBBBBAAAEEEEAAAQQQQACBNSBAAPQJHxKXI4AAAggggAACCCCAAAIIIIDA+hdY6yskAFrrT5D5I4AAAggggAACCCCAAAII3AgB7oHAmhYgAFrTj4/JI4AAAggggAACCCCAwI0T4E4IIIDA2hUgAFq7z46ZI4AAAggggAACCNxoAe6HAAIIIIDAGhUgAFqjD45pI4AAAggggMDNEeCuCCCAAAIIIIDAWhQgAFqLT405I4AAAgjcTAHujQACCCCAAAIIIIDAmhMgAFpzj4wJI4DAzRdgBggggAACCCCAAAIIIIDA2hIgAFpbz4vZrhYB5oEAAggggAACCCCAAAIIIIDAGhIgAPqYD4vLEEAAAQQQQAABBBBAAAEEEEBg/QuslxUSAK2XJ8k6EEAAAQQQQAABBBBAAAEErocAYyKwLgQIgNbFY2QRCCCAAAIIIIAAAgggcP0EGBkBBBBY+wIEQGv/GbICBBBAAAEEEEAAgestwPgIIIAAAgiscQECoDX+AJk+AggggAACCNwYAe6CAAIIIIAAAgisZQECoLX89Jg7AggggMCNFOBeCCCAAAIIIIAAAgisWQECoDX76Jg4AgjceAHuiAACCCCAAAIIIIAAAgisTQECoLX53Jj1zRLgvggggAACCCCAAAIIIIAAAgisQQECoKt8aHRHAAEEEEAAAQQQQAABBBBAAIH1L7DeVkgAtN6eKOtBAAEEEEAAAQQQQAABBBC4FgKMgcC6EiAAWlePk8UggAACCCCAAAIIIIDAtRNgJAQQQGD9CBAArZ9nyUoQQAABBBBAAAEErrUA4yGAAAIIILBOBAiA1smDZBkIIIAAAgggcH0EGBUBBBBAAAEEEFgPAgRA6+EpsgYEEEAAgespwNgIIIAAAggggAACCKx5AQKgNf8IWQACCFx/Ae6AAAIIIIAAAggggAACCKxtAQKgtf38mP2NEuA+CCCAAAIIIIAAAggggAACCKxhAQKgK3x4dEMAAQQQQAABBBBAAAEEEEAAgfUvsF5XSAC0Xp8s60IAAQQQQAABBBBAAAEEEPg4AlyDwLoUIABal4+VRSGAAAIIIIAAAggggMDHF+BKBBBAYP0JEACtv2fKihBAAAEEEEAAAQQ+qQDXI4AAAgggsM4ECIDW2QNlOQgggAACCCBwbQQYBQEEEEAAAQQQWE8CBEDr6WmyFgQQQACBaynAWAgggAACCCCAAAIIrBsBAqB18yhZCAIIXHsBRkQAAQQQQAABBBBAAAEE1ocAAdD6eI6s4noJMC4CCCCAAAIIIIAAAggggAAC60CAAOgjHiKnEUAAAQQQQAABBBBAAAEEEEBg/Qus9xUSAK33J8z6EEAAAQQQQAABBBBAAAEErkSAPgisawECoHX9eFkcAggggAACCCCAAAIIXLkAPRFAAIH1K0AAtH6fLStDAAEEEEAAAQQQuFoB+iOAAAIIILBOBQiA1umDZVkIIIAAAggg8PEEuAoBBBBAAAEEEFiPAgRA6/GpsiYEEEAAgU8iwLUIIIAAAggggAACCKw7AQKgdfdIWRACCHxyAUZAAAEEEEAAAQQQQAABBNaXAAHQ+nqerOZaCTAOAggggAACCCCAAAIIIIAAAutIgADoAx4mzQgggAACCCCAAAIIIIAAAgggsP4FNsoKCYA2ypNmnQgggAACCCCAAAIIIIAAApcToA2BDSFAALQhHjOLRAABBBBAAAEEEEAAgQ8W4AwCCCCw/gUIgNb/M2aFCCCAAAIIIIAAAh8lwHkEEEAAAQTWuQAB0Dp/wCwPAQQQQAABBK5MgF4IIIAAAggggMB6FiAAWs9Pl7UhgAACCFyNAH0RQAABBBBAAAEEEFi3AgRA6/bRsjAEELh6Aa5AAAEEEEAAAQQQQAABBNanAAHQ+nyurOrjCnAdAggggAACCCCAAAIIIIAAAutQgADooofKIQIIIIAAAggggAACCCCAAAIIrH+BjbZCAqCN9sRZLwIIIIAAAggggAACCCCAQBSgILChBAiANtTjZrEIIIAAAggggAACCCBwXoAaAgggsHEECIA2zrNmpQgggAACCCCAAAIXC3CMAAIIIIDABhEgANogD5plIoAAAggggMDlBWhFAAEEEEAAAQQ2ggAB0EZ4yqwRAQQQQODDBDiHAAIIIIAAAggggMC6FyAAWvePmAUigMBHC9ADAQQQQAABBBBAAAEEEFjfAgRA6/v5srorFaAfAggggAACCCCAAAIIIIAAAutYgABo6eGyQwABBBBAAAEEEEAAAQQQQACB9S+wUVdIALRRnzzrRgABBBBAAAEEEEAAAQQ2pgCrRmBDChAAbcjHzqIRQAABBBBAAAEEENjIAqwdAQQQ2HgCBEAb75mzYgQQQAABBBBAAAEEEEAAAQQQ2GACBEAb7IGzXAQQQAABBBAYCPCKAAIIIIAAAghsJAECoI30tFkrAggggMBKAeoIIIAAAggggAACCGwYAQKgDfOoWSgCCFwqQAsCCCCAAAIIIIAAAgggsDEECIA2xnNmlR8kQDsCCCCAAAIIIIAAAggggAACG0BgwwdAG+AZs0QEEEAAAQQQQAABBBBAAAEENrzARgcgANrofwJYPwIIIIAAAggggAACCCCwMQRYJQIbWoAAaEM/fhaPAAIIIIAAAggggMBGEmCtCCCAwMYVIADauM+elSOAAAIIIIAAAhtPgBUjgAACCCCwQQUIgDbog2fZCCCAAAIIbFQB1o0AAggggAACCGxEAQKgjfjUWTMCCCCwsQVYPQIIIIAAAggggAACG06AAGjDPXIWjAACEgYIIIAAAggggAACCCCAwMYSIADaWM+b1S4LsEcAAQQQQAABBBBAAAEEEEBgAwls2ABoAz1jlooAAggggAACCCCAAAIIIIDAhhVg4QMBAqCBA68IIIAAAggggAACCCCAAALrU4BVIYCABQiAjMCGAAIIIIAAAggggAAC61mAtSGAAAIIEADxZwABBBBAAAEEEEBg/QuwQgQQQAABBDa4AAHQBv8DwPIRQAABBBDYKAKsEwEEEEAAAQQQ2MgCBEAb+emzdgQQQGBjCbBaBBBAAAEEEEAAAQQ2rAAB0IZ99CwcgY0owJoRQACB1SWwabSnViuo0UiVprwtW11KzpEAABAASURBVF1Ph9kggAACCCCwvgR4p7G+nier+SgBziOAAAIIbAiB4Hc4scRQpdHIHbKk2rIp1bYtQZtG+xptzWu4MaXh/JRa6XHlOqC0t1uh97ZC521p/k1p6lWXV9SfesX7l9SfHJT54z/W/PGfqnPSxfvpoz/S1KHvaXr8LzV79IeaHf+epsb/VJOH/kCTB/6d9//O7X/i/n+u3uSPFKZfUKu3S5vCPhXzZ6RiSkGzCqF02RCPh0UigAACCCCAwE0Q8Nujm3DXm3hLbo0AAggggAAC61NgEPhIeS61296nfQcrU1qY3qfpU7t04uBLOvz+C4Oy50Ud2feyjhx6TccPvKaTh97UqWPvampir+bPHlRvblzzc3uq0q32+9Rd2KfCJZTHpPKIymLckEfUyie1ZaSj0aF5tfMZDbfmHDAtaFPLZaSnTUMdpZpwOaVQHldn7qBOndilgwde0ZmTezR1aremJ3ernB93nxgE9T0uGwIIIIAAAgh8UgGuv1CAAOhCD44QQAABBBBAYI0IBCc+yyVNY+DTk4qTmp3cpYPv/VgHdn9f4/t+rqmJXSod6JQLx1UunJAWTiktp5RrRmkxpWLupBamjun00b06tvdt7X3nNb33xi+15+03tHfXrqrs8T6W3bve1N6333Fxv11v+Zzrb72t3S773npPh/bsdTmoo/uO6vihEzo5fkKnjpzWwtl5l1l1z875fh2p21MoPN/ujEL3rBLPqZjZq3J2t0LniEJ/yuGVz6+RZ8E0EUAAgVUqwLQQQGCFAAHQCgyqCCCAAAIIILA2BOJXu2Jp5w5+dErl9AF1J9/XqfFdmjuzX6GYVCOddcBzRgtnjun9N1/Rrld+qdd++aJefeGneumnP9aLP/mJXv3ZC3rn1df0/lvv6Nj+Q5o8NqHZU1PqnO2qO1OqM7dYlWLO2dJCLIn6nUSLHb+F6tdV9lJ1ZvqaOjWvyVhOdDR5fE4nj0zr+OGzGt9/xuW0Drx/UnveOeqg6JB27zrgkOmQDu4+rL1vvaXDe97W8UN7NHnioKY993Juj0OhPUr7J5SGDl8LWxt/JJnlqhVgYggggAACywJ+97JcZY8AAggggAACCKxegeB3LWmaqtXI1U5Lpd1Tmj7p4OTobp08tttBy1s6c3y/Dux+W6+/9IJe/tFf6Zc/+ZFe/eULDmOOOKQ567BmQWW/pqxWVzsb0nBrk8ZGtmmsvUUjLu3GmNtHVU+GVM+Gz5f6iOsu+ZCS0HRpKVVDwSUJDZ+L/UdUz31tFvexeKzGmJrNUWVpqyrBfVUm6nRKzc96Lp2uA6szOj5+UPvef0t7331DB/a8rpOH39TUxJvS9H6lvUmHQHwtTB/3h+sQQAABBBBAoBII1SsvCCCAAAIIIIDAKhaIX/XK01TtZlBSTmnq5O6qzJ89omPje/XWa7/U66+8qF/85Cfas+tdzZyeUrYYtLk1pls279TWzdu0adNmbXHZ7DI6Oqp2a1hZva60lirNmsqXSprVXc+kpHDpVqWsdVTWHNjIpTavfm1WPZe+Zl2fU7XXjHqLU+osnvH+bFU6/SnNO8DpldPuM6MyzKrM5hWyBaV56WBHypWpmdQ1nDWUFn3NnJnQxInDOnZgl4OgF1WcfUthPn4tbNqBE0HQKv5jytQQQAABBBBY1QIEQKv68TA5BBBAAIFrIMAQa1yg+qpXI6jdDurNntThfW9I3VM6cug9/eV3/1B//qe/r7df/5Umjo1r+5bNum3nLbpjx23avnmHhltjqmct1UJNIZRSLI5iysVCxaJDndIhT+j7nIMV76X4e3dcXE/zRaX1Yqn0lOaFQlW6SvK+S6HE55O0VJIVDpMK1Rt9F50rvrXrQVlzUVljUOpNn2/XVB8KUrmowU/iuosPqin2OpqbOeNwa5/27X5Zx/f+WL3TryjtnXAINO9ebAgggAACCCCAwNUJ+J3H1V1AbwQQQGDtCTBjBBBYiwLx61557uDHgUn8pc3H9r6i8T2va27yiP7sT/+9/v3v/Su99dZrGhmq6/777tLjjz6qrZs3OfQZUpblXnI6CFUKKU1i+FI4sOkr1HuDki2oDDPq9M+o01sq/bM+dumd1fy8y9ys5pfL/Kw683MuCxeWjo9d5n1udmFa8wtnNbswVe07czPqLMypX/RV9PsqYylKlWWsl8rz1MFSohhyhTQ43Elcap57TZ69+xVVEHR64qBOH31X0xOvS/OHlYZZXyMHV+7KhgACCCCAAAIIXIFAuII+dEFg7QuwAgQQQACBNSMQw5BG/D0/TYc/bb9V6U3poIOfE4d2VwHQD/7ij/XOW7s0OtTSZ556Up969BHt2LZNWT1Vs54pzYJCTao+7RM/ThMWVfQc0izMqteJZU79jovbFvsd1VSqFgolVel7H0upLGm5OExKhlR3yarSdr3t9kGp2rPB+XrW9LmGi/eZ+7m9mQ2rXh+KX/JyoNOqSigbCoVLmWqhmK9Kt1hQURZxJi6JysLr9vk85L4mqOh0dfb0hCaO7tb06del2VfV1LiDIIdZ7urVsiGAAAIIIIAAAh8qsGHeMnyoAicRQAABBBBAYFUIhBDUbDfUbtfVbARNnzigvW+/otPHD+j9d36lX/3yR5qdOqHHHn7Iwc+ntHnTJoc9NaVpLFJZ9hykLKjbn1OvcCljmVcIibKaw5nl4nCnnvk4aShP8kGpeV/LlLukSV3pYuriQGkxU3BJl8qFdffppz7vUiaq8iZHSmlZcz0oKFEag5y0robDnDxkiqFOHlKHN0F5vaa0KkEhdQlBUuaFpCtK4r5u82jd+RmdOXlYkycOOQx6WyoOq5H3FEMzX8iGAAIIIIAAApJAuLxAuHwzrQgggAACCCCAwI0VCA4/YpCR55nKYl4njh3SUZfxg/v00i9+rD3vvKodW4b02U8/rdtuucVxSE3NusOiZku93oJmZ2dUqKdSXcVf4Jw0S9WHguptBys1l35b6jdc6ip7mYr5XOrlCv16VdTPJYc+sYR+TY0kdQlXXvyuKg99pZ5BXtXlsKfmIoWicCBUuvQd5pQui1Up+h337rhDqZAEpV5Po9lQmuducwjkAMmt7pt5vYldFjU3e1Ynjh5SMTep+VMHtTC5XyH0XIL4QQABBBCoBHhBAIHLCPBO4TIoNCGAAAIIIIDAjRcIDoDqdQcfDn9mTx/VySPva9+7r+rdt15SZ2Fad95zp7beuk3T8ffqzM+r3apremZaJyeOqyhiAFJzENR1cQzU877T9XXzmnffOHae1ZQnwWFKslQc1ZRBRVmTaq6HmsOY4HpSlTJ+JSv+zp5+oSIWHxfuUa4spY/KvuRSyrvgcRzVFD7wJp9276CQ1hxOeRwfOdNR8FzKRJ6Pw54wKHma+7imNEnUqGdqNTM1molyl5As+kpfvyj/OMjq1XT26BF1TxxUOjeu+vxhpWm8o0+zIYCAJBAQQAABBC4W8Luci5s4RgABBBBAAAEEbqxACEHNPFU7LRRmT+rk/l068NaLOrT7VfUWzmjnLVvVHB5SmTfV3DTiUKSmXndGaSjUamSqp6mSkCg4VcnS3O11qZ+qprqypOHFOLop5x3kzDmU6ThM6ar0tQoxUXHxvlv2FH8XT2xP6zXHOC41yYM4JOqru1io2+85yCkHxelO6ZGCg6M0TRQ8ByWpXJF8XPrCUoOf0qMpBMXfT6T48aB6orSeKm8PqVUfViNrKM9ypWnmEvvVlDsEyt0vljRLfD51qXsY9wuJM6euFqYnNHtiXNMn9ig4OBM/5wWoIYAAAggggMAFAuGCIw4QQAABBBBAAIEbLBDDn9ThSZ4FxySlTh49pN3vvK7jhw/I+YfuuP0WDQ21lDggCQ53ylp8+9JXcCiSZKmSJHU9U6PRVFKve99SltWlpFatJM1T72sqFvuD4EZ9xzaLDoIczzj4Ce630FvQYllo0ecKB0FyrVjsKQZE8fpGs+6gqel5NNVqN9Vo5g5oUoc1NY9VKv4CZ/na4DsFv3hT3MfrY3ua1ar+eZyfS57XlTvMSr3uNM+UNnKleapwruTn66nvE8/Xc+UOjUIipbaKYy/0Ojo7e0bTZyccBp1QGuwSPAk2BBBAAAEEEEDgIgHeIlwEwiECCCCAwLoRYCFrRCA49mm3m3KWo+nJk9r15us6sG+fet2uhpptNbOmnLK4l9TtdDU/N6us0VB7ZEhjm8Y0tnWLtu/Yrp2336qt2zdrs483b9+qLdu2aWhkWCFJVcbUpJY50EldQhzOZdHBTV9Fv2upUk2HOnUHPfFm3f6Cwxa/TUpL9+looTunud60ZuZndHZ2SnOdGRWLXSmRwxgpOOBRbdGVUsH7eLvUwVKeJD4fS+r2oBCCUodYIc18/9Jl0SXeUf4ZnI99XPNx3IJ8kUtNIU1cDQ55pBgWNeoOhpJ4bVddB1iTJ95V2TvjPuIHAQQQQAABBBC4RCBc0kIDAgggsG4EWAgCCKwJAb8bqaujvkOW93e9rnfeeF2d+XnVk1SJk5TZ6Rn1Fnoq+1KqoK1btg5Cnq2bNbbD9R1btMmhz6bNY9pxy06NuH1ky5g2b9usrbfuqAKiMbeNuc/Q6JgaQy2FeqrFsCjHPw6HHNrET9QkweFJTSENkmpaKAp1y1KFe8XUJc1yNdoN5bG0vHcIldYzxXPdvkda7Ht2zmqcMaUOa9IsUepgKI1jhxjUeCwvonDkU8Zx4weQktT3TFxqqi6W+/lc6T6uVm3n6rEhSM6PPO6i94lCnrhn3wHVtOZmT2t25qw87diTggACCCCAAAIIXCAQLjjiAIH1JsB6EEAAAQTWgICTkLKrqWOHtHf325o6e0ZDeV31NFNWy5yvpEocyORJqnZrSLfeeqtGHPa0RoarMKfZailv1aU0XTpuKLa1R0Y0unmTtu3crq3bHARt2aIxl5GxTWoNDas+1FTWrCtv1BWDnRjAeCYKSeaSKq23ldeHlDdHXR/y+A0VZapukajbC+r2XRYdwIS6z7eVZk2FLPPe1zr0CWmikNYUgjz0ovKGzzVyBzZyQ6JG09ekmVKHSIPrctdz5fFfAavnCkki1WpSNUAcJFFI46EDK48SkpriJ4HSKrDqqyzmNHf2iNSbFT8IIIAAAggggMDFAuHihvV2zHoQQAABBBBAYPUKBL8T8aZ+2dGhPW/ryOGDCv1C/V5XZT/GMYsqy0WlSa4tY2PaPDqqPM+VOjhRSJQEhy15puCwRaGmhW5P7qx8+RM68ZxLc6St4c1btWnpk0Bbd2zX9p07tNnHMYBpDQ87eGkr1BsKecMpi0s6pMboNm299T7d9+BTeujRZ/XQpz6jx5/4nB576rN64OFndOudD2ts653K29sV6iOeR9P3j6XhMVLHNDEgStzmecbf/RMDpyxX6oCnET9B5LkFB1d57jaHQ7nbBqWu1MFU6vaQ+PoqCIrPsaZgD8kuksokKGSpGg6RFuan1HUANO1MV42oAAAQAElEQVQifhBAAAEEENiAAiz5wwXCh5/mLAIIIIAAAgggcP0EQghq56WK6Qm9/+4uTU+eUHBs0mo2qgCos7Cg4aG2RjeNONfJNOa9TytxcFJvxZAkU+l3M6WnGFKHIXkMXRZVLH3Vqih9xsGQ05jB5uuaQ0MaHRt2GdPYls3aessO5fWmGu1RDQ1v1sjITt15/2NV2HPHPU+63+3qqampuZpLqMp80VSZjqg+tEM7bn9Y9z3iMOi+x9Qa3eH5NKW0pZC3FRptB0sjLk2lDnNyh0sth1Gt1lB13PLaWkNDasfSaqnpACiWvNFSDIgGYZDDoRhwJTXJm4EkV8qq4gYbhrSmkeGG8rSn7swxn5kXPwgggMAGFGDJCCDwIQLhQ85xCgEEEEAAAQQQuP4CZUeHd+/SyRNH1C+6atQTJfErVEnQ4qKU5XXFQKg1VHdA4uLgR/KJlTMLcvAiBYc950s8jiUofsomBHfyplBKaVDayNR0ADM85tBn6zaNbN6mzbfco7seflqhsUWHjs24TOv4ma4WHPi0xm7Xjjse1s77ntDm2x5RY/Q2j7PJ5xpVKCQN67a7P6U7HnhcaXOz5oqaCjmQ8pwaQ6NqDA1rEPQMVaHW8MiQ6o2mi4MsryltNZ0bDUqz1ajm1nBb7jAobdSlkCiCxOn7wFvNWVjiUpPU19hw2wFQX93pcc1PHVGaBrezIbDRBFgvAggggMAHCfDO4INkaEcAAQQQQACBGyBQSmWh/ft26+zZU75fobyea25+XvOdedWSmhrNRtWWJkGlwyKpp5jlKL6LWSplFQh5rHjionLuMJVzn+BrY6lVAUmaZ8pbbSlkDmJGtN0B0PFjUzp85KzGNt+hOxzoPPzEl/TA01/WHfc9rhGHPo36Jg23d2jzrQ/q1gee0q33ujgQao7cooWyoeFNd+iWOx/S2Lbblbc3aWhsu+q+R9NBTp43lDvQivdN00whrQ2KQ6KwsqSJYp96nitv5K7n1by9Qil++mexpqKI4U8swS6LKroLUlWmNXd28EkqbcQf1owAAggggAAClxUIl22lEQEEEEAAAQQQuEECk6cmNH74gDrzc8oc8gw5LIm/96ff76vdbmtkpD0IgVq5Z9RX/C/4HYy3FRlQrfpgT2y7uKj6KZV4n6RBWSrFC+NXx4pyUdMzsw5ttmvLLXfrnbcPaGZOeuDhp3XPw09p8847laRtqR9Uqi7Vh5U0R1VmTYcubuv5bkmubGyT+96rxuitmp4PSptbdcsdD2nL1tt8XeYQp62Q1xUc+sihj9OcuLmkF5bUx7EEjxtLNd9MMTSKQVCe1T31TCod/Cx650WUMRAqS+doPXmi8uUOgE6r6Mz6mA0BBBBAAAEEEBgI+N3FoMIrAggggAAC60SAZawhAecWOnRwv6bOnFFRdB22xGCj71CkppAkao4MOTxpKM0T1RuZQ5S4zyWHHsFRSKj2NdfkUCf4xTu/xtrK4iafKD2ma4lLWFQINYclicOfLQ5pUr36xtvKW2N6+PFnNbz5Frfl6iep+lncuyhVz4HLoFRRizxh93MQVLWnara3a3TrHZqbV/X1r9Ftt6g5NCqFxCV1UfUT5zaYtEMct5RVcYjj0arX4B5x83Wp1x2/EtYaGlJrqK0qBHJ7HKxc2sd60e/IeZGGmg2VnSlNnzmmOIyHZkMAAQQQQAABBJbfeiCBAAIIrCcB1oIAAmtBIIYTZW9e44ff12LZcxJSOtxINTszoyQJGh0d0cjIsBrthmII0mjUHQa5xE/SxLcwDnBi8DFYq9MSV0Ic9DIl8ekQr3HAon68qqbgYKfZHlHZT3Xg0DHdcecDevCJZ9Uc3qosb0tJJvmaGM4ofn4oJA5UYsm897mQqe/igaR4Ln46p56r3hzVzlvvVZqPaXq61OiW29QtUxUeqHDiFT/dFEOeOJUQgkKIY8bicR0yhaq43XuF1Odzj9VUPX6FrDGk4L2SuuQ5BY/n+MmzlLrdwvdYrIyCujp97B2l5ZSvd1c2BBBAAAEEENjwAmHDCwCwPgVYFQIIIIDAqhYIfgcSy+SJwzp1/IimHfrU0kRpmqqW1ryXNm8dU6tdV/BxlucKeSY5LIlBimLwUnqQKvpIvVbXfZw4FDlfMgdJ8cjXud1ZidRPnP8EKcnV7dUU0lGdPN3T1u0PaOcdjynJRn0+9/m6QgjKfJ+6SxKCR1guPu37Jop7uRZLUOJh5VSn1yvVKVKNjN2p0a33aWJKGt50u+YLKX4NTKHmsVMlqecX6q43l0qsN1yPpS5Vd8w8ZKLS18avfSWpz8UQKM193tuiT/hk8H0bzbYDoNKlUO7TZyf2SfN8CshKbAgggAACCCBggeqtivfrbmNBCCCAAAIIILA6BZylKAY9ednRxIG96s7O6vTZMxoeaTuXSZRmNQ25PjY26gCopfhmpV99esZZiFKlad0hSVoVxbMhcX1Q+g6B5D6D4vX3g1/ilqpXlErrdSVZpixtKa+P6sTJWbWGtmrz5tvdqe4bhOr8ucvcGrc4ygeVeH5Q+o5spMzj1+sx1PF4oal6fUhnpuc0ummrimJRzfZw1T3Ia6iuCKrW4ePBPh4nXlO2otSrdad5XfVGQ/nQkPJmQyGJ/WpSDM8auYp+X0W3q5bPdRZmNHX6qPLQUzT3TdgQQAABBBBYlwIs6soEwpV1oxcCCCCAAAIIIPDJBYKTiDQNareDutMTmjx1VNMzU+qXhYaHh5XlmbI01fZbd2poZERtBx3NVkt1t6chcwiSVQFNCIknkzjYSJSFVEnIl0rq9uDiLQkKSbpU3OZ7hzRXGj91kzZUFqnOnp3X1k3bHcqMqe9L4qd3pKCyjEduuIotKHFv38evfZUeQ6rXG9qyZYeKQsrStkK8txxCBQdE8Stjnl/ieSbVPlVybh88ynKRwtKnhlLPP2/U1bZJ7iAozdN40vdadP/B1nUAlMffmZSlmjg+rmJ+ZnCCVwQQQGD9CrAyBBC4AoFwBX3oggACCCCAAAIIfGKBEILSGP7UU6XFrE6dOKSzZ05oenpSO3dsU5LUXKRNWzdrxOFPo9VwWJMpbTTVbA2p3mwqCYn6vbIKPeJ4Cg5AkkSKRTXFfUgShSRzjJPJFZe4r6nZdOgTvwfmsEhKNDk54/tsV3t4m4LbEqWqxnR4o3NFV/njuS1dESOk4Plm9bY2bdqp+dmumvUxzXekNGv6XrkruZcQi+ebxhLrLnE+Wa5kqSjJFTKfD55lDMMamXKXNLdRXq9mWzi0in3KRcdPZU+bR4Y0c3ZC02eO2CLOZmli7BBYlwIsCgEEEEDgowTCR3XgPAIIIIAAAggg8EkFQghK01RtF+c/OnVwvw4f3K0Jh0D9Yl6333aLQq2m5lBbO3ZuV6vdVvyqk/JESQjVp3OkICWpMocirsgJihRDn9gu/yTBTe7j/q74fOrGWNwWw500V/xFyWUZVBSp5ub62rnzboWkrbLjrso8duZKX3EIVz72loTgeUsxb4rpTLu9RZ1uqjQfcWOcU+Z7uDiIck+vIHUJLsmghKwKv4L3wXPPQurxciVx7VmqYMSs0VBraMRl2OM6BCrjkn19klTrbLUbvldHMxP7FDoTMr3vqfX7w8oQQAABBBBA4EMFwoee5SQCCCCAAAIIIPAJBYLDkCr8aTZVr0vzk0c1fuh9HR/fr+7ClLaMDameZw59mtp5yzaNjI2pNTKk+FWn1O1yCBKDlKL6EIvfuoREg5/aYCe3KUjex3An9l3ey2FPVUIMfQp3Sd0rU69TqtUYc8g0KvXdFjyxavylIT/2Ls4lDuQ0xmP4tn5Nq9JsjnnfUJa11akCp9TZUOwfi095Zp5grCwVt3uY0u1xTfH3IMXiQ3dLqtCnaaf2yKjyVluyS+wXnPSUZU/x3g0HRd3ZE5o/s0/DzXmHSu7mYZduwA4BBBBAAAEENpAAbwE20MNmqQgggMA6F2B5q1QgBkBthz9NJxK9+Vntf/cdHdr/nk5NjCtJetq8ZVR9Bxajo0PaunWrg59M7VZDIY/Bid+q+LqQ5nJn9fs1Lf+eHsUkJFk6H2LfWOQf91Wsu/jaKgkpXVfuK3KHLqkWFkqNjm1138zFgZI35yfyycGxe7ryMTYPpFiWL43zS5TE3/kTGur4vmnaUrM5NPh0UOwW516V4CXFEucawyGf9PyDJxbSxGOE2OA5hmp2udO0NKn7mnq1lkZrTF2nZMFjxeBsoTevRjPX3OyUJsb3aPbYu2qms0rjMOIHAQQQQAABBDaaAG8BNtoTZ70IrGsBFocAAqtNIDjASNPUGUyp+eljOvj2azqwd5eOHNqnbmdaY2NtjQw3tG3rZt12xy1qNDLlLoWTmBh6lE4r+vFrXlky+BpY4nDEJclyJXEfco8dx3ep7hOPE7fFkpkjc937KkRpLtWDeuWi0nouJcHF3S7akouOr+zQY31Ax5CkajZGJYdA8pxLqfpgkifk2vJ28fUXH9c83eW2uE89XuYh4prrao9sUmtoVIWkoizVcOiW11P36TsEOqWp04elhROqh3lf405sCCCAAAIIILChBMKGWi2LXf8CrBABBBBAYNUIBIc/eZ6qXZfC/Bkd2fe2dr/zK+3b85Z63Wlt3TymoaGmxkaHtXXrJo2Mth2S1FVPEwWHOYlLcHCjLMgNDj8c2IS0qvvFm9vLoKDEa06W9jXXw7kS5P5l6nN5VeTwRW4LoVZd5RhGl/4EN8UxvbvqLV67fFEV8/ggqOyVKh0Cdb13g0oHNPHeK3vH9nOlOlGuCGrCuXri+a8sIf7C67SuvNFWY2jE0VlNReF72y5+EiivJz5e0MTxw5qePKxQTniE3rlbUUEAAQQQQACBjSFQvb1YT0tlLQgggAACCCBw8wWC32GkaVC76eCiN6VT4+/o4J43dHD/Wyr7s9q0aURJVlOz1dTmLZs1NDzk4CdVmjvaaNQddgT1HGU49ZFi6KP4E5Q4xkkcXwTv5RJCiCdWlLS6NsQ+8Vy8NhYNvvpVOgyK1zke8fiFqw5CQl8rfwYjxtdYVp756Hq8YjC3C/v2CgdAvtX8XNfhj8+5Y1kWXmGciY/PbT5R1c+HP9Uyquag1MFVGhKv3Ov0GuWShIZC1pKs02wMK224nsavkC36dE2tts/npc7OTOrUiXHNTx1VOxxTnvY8ji9jQwABBBBAYI0KMO2rEwhX153eCCCAAAIIIIDAhwsEv7vI81zD7VxZueDw533tevOXevvtF9VbmNTwcN3BT6p2u6Vbdt6mzZs2KXfwE9OIkCaqOwDK4rH8EwfzrvRJ5yfqe+9DByfxNVT7eM6pjxt8Y/c/f5wO2qprYj2GIi4xcykXHcQUPr9UQmz04TXdzgdLWV5XyIJCDGbiNNM4977nH+9/0U19/qKW6jBU7R5DMfxJvKpYMi89cfSTSEmuvN3W0NCwWiPDUlrzGheVN3KHQE2lyaJOnz6q40f2a/rUZ5V99wAAEABJREFUYaWdIw6BOr6+Gp4XBBBAYC0KMGcEELgKgXAVfemKAAIIIIAAAgh8qED8RE6eNxzuNJU5VJk4dkC73npVe/fsUr83o9FNTbUbqTKHITu3b9fI6KhShyJZHhRDoHqeKc0ShSz2yZSEoEFCERx4uB5/H1Couamm6ifWfUZLZdAr9kt9Ou5dwnJ9aV+N6dOOX3SuOKxx19h6PUpIPLOQ2KXl4X0jzyFtZp52rMcmB1D2Uiw+jMtxi2cXz8fimXrnhXtLXXL38l5La/IFWZopS3MHaDZuDXvsTHPdrkobDY0O23pE87PTOnZkv04dO6SFM4dVL08rDz2P5+HYEFiTAkwaAQQQQOBKBeJbiSvtSz8EEEAAAQQQQOBDBYKDjWbdQYSDjNmpk3r37Te0+903NDtzWtt3blaWSfVmoltu2aGdt9+qRquhQosOIBKljYZCmjr0iLfwscOM4PAmUfD5IDnISIL3iqFH7FNzXhKPl0tsXy5LbbF/GT9t4zE0KKnHDDFIKkunKvJPqfh1LL/4HktNbh3UOq4NSqmO5xa/mLZcBu1y+6DEzyjFsarPIPm6xGUwils9fAxaSvU9ipLcsxlyifON3YJflkqcb/VVtXhuucT+Dc8vfpXN4U/wcRqPfb6qp0rtZSiFet39MqV5S6ExpIXCh2lDeTPX8FhLaejq2Ph7OnX0XU0df1tZccShnHx90Jr8YdIIIIAAAgggcEUC/E1/RUx0QgABBBBAAIErEUgduKSho87UMb3+0l9p16svaGZmSq12S72iUHvzmHbcdpvGtow6q1isQpH4O2tCa5OUD0lZ02lF0xFJKnd3ehIckiTK5OJgJHgSIQY3oaGQtqS0oTLE0MjBSLWP9RXFQcogjolhT9fjdZVmDSUOTU6dmlHZie0etO9TMZrx2H03eQKDxkFl6VWxx7niDm5f7ry890DxhIJfB8FTHDmEvjqdaSkUXonbO27tpe6Tu8Rt0N8dfBDr3jnoCiH2iSX2G+zL4Our4j7ee4sVW8Y51Bzw5EqbbTVao2q5KNQdAvUVHAKNbRrV5k0jSpNSZycnHAId1vTJg57WtNJ0+b4ejg0BBBBAAAEE1p0Af9Ovu0fKghBAAIENJ8CCV4lAmqZq1v3WojOlY/t26Z03XtHpU8c01K5raKStEYcPmzZt0VD82leeSe7abLSU5bmU1uREyIFKIlecjgSX1MXHDn58wu3eYsbh3WBznzhIVdwS+3lXXV+1xfNVQ/VSFF3lvl/ZKzQ6ulkzZ2cdynRiqqNQTadUvy8HNFWT7+3Gsn5+L9cvKU2fXy7xfOZlOKCpJhwnG0tfvd6CAy0HUJ5X8LRiGObExvPygdtcOb+5QwhpNY6qNcU+y6fjeMt176tTwX1d9+aasrSuZt5Uuz2soaFRB0HtwRn3zfO6Gg6HWg7kSkdZZ6YmdPzEUU35OXkh7seGAAIIIIAAAutVwG8F1uvSWBcCCGwcAVaKAAKrQaDpIMcZkKZPHtOuN1/V5OkJhxE1hdqi6lmqbdu2aGv8F7+GhpWmuYIypQ4kcodB8ThJYniSSj5TFb9LCQ5DqnTjgv1yH3etNnes9vElnO/uQx95tMFr2S+VJA5nykLNZkONRq4j44cVE5+y06kimyzzRa6Vvfg1r1iPY8frY/3SEi7KY873iNfJ946l1MLCvOIHbDI3x08wVXvXPzJ0qfqcH/V87aIbh1Qhzb32WOzj4xgE1Rtth0BjyhsNr6qmhW5cZ6mR4SGNjY4odfA2Nz2lU8cOKHTjp4DO34EaAggggAACCKwvgQ98W7G+lslq1r0AC0QAAQQQuKkCaZoqzRIlZVcH9r2j99/ZpYX5KeUOflqNurZu2+zAYbQKXbJQczCSOBzKHFgkLrmyrL4UYDjICLG43cnMIOYIkq+I9eXihqUtnluqehcuPHTL0ub24Ln0e6Xvlyru4+8hOnHimKZPn/DwiTuW6vU6Pu/DKtnx3Xydb+0Gn/aWOEZZLj4ctK/oU5ale8Qzvjbu1Fev01W/M6+6E6DgcUsVyvNUmScbw6CqW/WyYqBzN13ZVnXyS7k0R9/e43kY9w5Kk9ztqSSX6pNDqdsaytK60qpkviBTWS4qdfiV1zMNtZtKg3R2Mn4K6IjzqL6vZ0MAAQQQQACB9Sjgv/LXx7JYBQIIIIAAAgjcHIHgBKKZO2wIfc1OHNfbb/7K4c9ZBx41tepB23duchCUKM8TBxVS3wFElmY+blXBROJ6CJmC/3OCIanmnY9CKicWLstbWK54H+suMWdZLm69YPO84pCDtjhe7vAjdnbO4aCm3RrS2NiIjhw9ol533hPrqIh7dZQkMWSJYUjs3/MQPQ81KNJgH7xXFffEPoMSrxi0DWbe6xWanj0jZ09uLqoSfE0MkXzgcZc3r8V3iJbVtH3oGbtl+XzcuzHuqjK43+Aubk+qRr8E26VK07wqcogWQlLV49ffYnsRL/XIMSNqNBsaGW74qKcT4++p7Jz1GGwIIIAAAgisbgFm9/EE/I7h413IVQgggAACCCCAQBRI06D4aZJidlJvvvGSTh4fV+IwaPNoW5vHhrVpZFitVn0p7wjKQuZAoq563nBpOrCIn0oZnHYu43gkRiSxyMFE8EvqEoONWFL3d5vPnP/9OEvHsU3xZ/k41l3i4fIupisOQLJ66jCo0N333O3QZ0FHDh9Qr1hQs5l5IoV7u5NfL908h+o+S4NWHVyPaUrVXjX4JYZGfZXFvLqzc0oTr6fsur1Q6jn0ysJBmO/jS704t1cVr923L5eKW13168rN9x90Xdno8MrXVOlTPOk+SW6n3CFcy/uWsrSpkDroSeu+R6K5hQWv36O7e95IHAK1NDd5RJ2ZExes4sKbcIQAAgisGgEmggACH0PAf+1/jKu4BAEEEEAAAQQQsEAIQc26wwZ1NHnymHa//aYW5mYcfHQdKrTVbjXUatQ10h6WtOgwIlEaf1dQ7kAipG5LHDh4H+ul96q5LW4OMeSQpmofHMs9Yy2GRPFsvPeFJZ4NfonFuxVbbAlpHN81zzl+MideG7vsuGWnzp49pSNHDqnXj78jp6d+r6P4AZ+yE1R2EpW9RCpdvC9jtlNmUi8Wj+fj2BYvSXzozu5b6syZU5qentTocMtNC4pBWXXaEUzcx3uHkNokuMQjl7i4Mu5jcSUeu7pyi02xLHucPxdH9Vha2ice22uu1+tK83YVAqV5S3kj/itrQWXwutw12GOolalRD5o5fdRXz58fkhoCq1aAiSGAAAIIXK2A/9q/2kvojwACCCCAAAIIDATyPHW44CChM6uTxw5q4sQRLczPatPoqHbu3KZtW7Yqz+qOPOJXqhIl8etead1hRCa5ruCQJ0kdOsRwpubgJO6Xj4OPq80vrruXqjK499W8Okq5TPfYWlYh1S07d2jmzGT1u4s689NKMqlXzvoaB0EOt5wCSf15lbGtXKjqWm53+hM8vSzzeGVHHVtMnDimualTil+NkwqP4/VbwQtx3a/uHz805CuqY6cx3rsxri/ufFStNQ68XI/nVtarAdx5aR98PpbqutivH2tBaWgor7eVpk3VHQA1WiPKW0MK9i+Knm/tWZh985YRnT6xW7On9sujatX/MEEEEEAAAQQQuCoB/n6/Ki46I4AAAggggMCyQPzkSL1eV6a+ugszGt+/W3OzU1p0qLBlyxYNDQ2pMRyDhkQhJGo22sobDiEa9Sp8CKlThyytzinU5EpVYoixHJe4wbcLDim8q7bgJl+nIFfc4mOtLG76gM0xh88MXmMWM6iVKoquNm0e0y237fD5rg4e3KvxQ7s1NXVUs7OHNT9/RJ3uoIRywnc74wRnQmVxwv2npMxBUTKrXu9sFYBNOfgpOnPa6QAsOPzp2CaUMQRy9+UthjYeafnwkn0Ig+VdemKpxeeXahfsksFR/BfPyrhId4vO9bQ1CIHytuqtoSoAUp5roei716IKB1fDYy1fPO8g7Kj3PRc2BBBAAAEEEFhPAn5bsJ6Ww1oQQAABBDaQAEtdBQJpGt9KFJqfPaOjRw8qlD0HP8MaGR52QBIzjHi+pnreVJrXqxLSzCdSBw/BK4iJRdzHUCcWhz2Ke5+6JCBxv8Hmk65U5y+39+nLbst940lHTIMESHk9qOvAZnS0pYfuv1etVq5jRw5q166f6cWXvqMf/fD39N2/+Jf67nf+F/3Jn/xT/dEf/WN9+0/+J33/u/9GP/jB7+oHf/FvXf61fvKjP9Gpk0eUOuyJ4c/s1KQiQruRe72lZzu4Ycx+qlK1eL0+GJyJ8zo/x0EtuFesxXPLJR5friyNkiz3822ToJCkCiFXkjaUuuS593lLIa0rbTQcrtUcAPWV5qnGxoY0Mzsh9bvnB6GGAAIIIIAAAutCIL57WBcLYREIILARBVgzAgisDoFSkxPHNXV6Qv1iQZtGx9SoO2AImfIY/DhoUKg5cMgcQiQqHUrEX6dT7aWlICi+JYkldUvcYv18cYzhNCNubgsuiiX2u/JS/d6cpYxksCsdWJUq+x7XYxZFV30V2r51sx544F7defttunXHZm3bMqrhZsN9ew66pjR7ZlKzZ6fUmTmrqckJt53V2PCQHnroAd1+204Nj45qdnrSYUtQ/IXPciB08Wx956V164N/PKfByWr1g2r1GkdbWWKjg6S4q4r727iqnnsJnktDWb0uZd7nDn9chkZGPY++Qpoo+BkNjQ1rYWFKvWJO/CCAAAIIIIDA+hII62s5rGbDCbBgBBBAAIGbKlCWvepfs5o4fkwLc7PqdbuKoUKe5Wq0m8obDhxCcMLiYCe4KJZ47BJnHnfxfAx0SgcXVVvV6EAiHpwvg7ODc+dbr65WBT9LL45+HH741cFPFUN5HkWnUNEr1G4P6fbb79Ld9z6qBx56Wo899pSeeuKz+uJnn9eXvvBreu7ZL+nZT3+hqn/hy9/Uo089q1tvvcshS9DU6eOSxyxdut256h5xlvG2scT6crn4eLl9sFYfeU5+9RZclrd4lee9dBjDpKVqtbsk+3FrHCaGUSHknqPDn9BUmg45oGurKDPJIV1RLqrZavm8/CzPKF7jS9kQQAABBBBAYJ0IhLW+DuaPAAIIIIAAAjdLwCFEUagsepo+e1ZlWSpLM20aHVYMf1qNprKQqJ7najSGqnPBx06DnLekjnwSF+8d/FRtThxitOHERO7g8bxz2yAMCW4alOD+vrNPVr2rS6u0wn0He586V/c1se47ubXafLn3bq/aPHpIPba3nqOUOKRLOV84xAmOqxpqN8e0devd2nnnY9p575O67cGndceDT/r4AW3dfqvG2i3F3/HTm41f+ZrTcDtVmntaqcdLB5/M8ZCDZWnwM7i7z/sOwaFM8BxikY99ZdU3epalfYNX6xKXEYuCx6jKoN03V+nzSgb36vk5xPstH3tl3rwej5r7XvW0oZA1VXcAlIRhtVqbPWBds92eGq0hNcarsbEAABAASURBVJqJZs6MKzWLT7AhgAACCCCwagSYyCcTiG8fPtkIXI0AAggggAACG1Yg9AsV02c0PXVGnbmOdmzbqZo1YnZQdDsOcfrK87pbSgWHQ4rpRT9V6Ndcc0oS05hYfFSdq/bOKxR/fI13ITikqdrj25blUi5199594uZuimVwIrasKMuXxf2K5guqHsqb7xQclXgOfZdeUNEp1XEg1Jld0PzUnOYnZzQ/PafZWddj6Syo6HVVOKxxauQhB2GLK+e2OO65gxWV89OJtVjiyeV9rJ8vgzEGr+dbz9c++Iz7rBgyemYOglIHcyGtqx3/VbC84WdVc2aUamhkSPHZKX43TvwggAACq0qAySCAwCcQCJ/gWi5FAAEEEEAAAQTU63Q1Pzfn4KemvF5XmjmwcQIUg4Y0TaQ0OJjJBlJJuHDvuCVu7jDIbXw6OMVJXeJ+0PnKXksnILFcWe8r6OXBSsUwx32reaVKq7X42OccD8WKi6f+MeZbXVhFTYPaha/xhm7xuH49t3mJ5+pXU0liZw8Zd9E6pKnq9WZFXwVBvk+IR1lQq9FWUXQcCH3cu1V34QWB6yTAsAgggAACH1dg+a3Ax72e6xBAAAEEEEBgIwskUtHtqjO3oCSGPbZIk6AQg5K0phj+KAYLIcgdHHfET9cMiuSUyOeqmKEKVHzxBVu44OjDD+Ioy+XDe17p2fgVLKcg7u5xvcXAp/QK3KDgACUEz8/Fr+7mM5ddQ+z9wSUOG+8TL411DxfzmarINhdeGXtc2HLlR0GJOyeebFAMslxC/JfYvKp4c/lufmZeiLI8U7kY17MUfvncqtqYDAIIIIAAAgh8LAG/DfhY13ERAggggAACCCCgotPR9MyUut15ZTFAUF8h99uLmnEG+Y6qHMNNbvHmSlJTTDjiN7+WvuTldm8xiHDGUe2qvV/cfPEWj0M1aKzF8sH94tmPW0LqkCTNlbrU67myLHee5fnHlGZ5kh78+tzdA1+8xRvFcnH7FR977tEtGeyjf/BaYpHDu6CaOp2eGo268szhUK+44pHpiAACCCCAAAKrXyCs/ikyQwQQQAABBC4Q4GC1CDiM6BWF5uZmNTM740ynpuBwJ80ShdQZjwOhKlxwsOATscElxIhIZQwiYgmhatO5va76Z5DFxE+seEJXffUHX1B0uw62FtQtFtTpLajnUni98g0H0/XcL7j8Y9z/Ay8ZRFwX3+GC213FQX+5b3LhiGmWKbgt8wOLgVC3W6jZbCpvZNW/7rZ8GXsEEEAAAQQQWPsCF74LWPvrYQUIILAhBFgkAgisCgG/i8gc8sRQZH52VkXZV+owIU0ShTRREhxieC/3SbLUUw5SWZMcNvhFpQOgWHxCwW0huL9c3M1Vt8UzH1JieBLLUhdfOaj5+kHlMq8X9L/M+RVNaRo/ATQocW7VhKqJudPS/uJbxX7VKZ9YufcVl9+qfp553Fc9XE9i8YH3RrRI1HKpBnT7B219L87jxHmWrhe9wsbu7OuSaiw5fHMfN8Vx0yxXs9FS0SuVppnvkzr4qSs+r9zPresALHalIIAAAggggMD6EAjrYxmsYsMJsGAEEEAAgZsv4CwhvpE4PTmhJKmpuzCveqOuNE+cQdS8z6oAIoTUyUNwguG2NFfmYCU4lPDmfoNllKXDitIDVlcM2i599RgalNL9YomHg7FSBQdNVd0XBp+4uLjZm+9R3cfVj9ji+FVx/8Hv6fG1vm91WazGiqcTVhQnXG51g18v2C7TFM9f2OyjJLZej1I6/PH4dlk5erUMN8d1xva4zrjEuKbBWmIrBQEEEEAAAQTWg4D/yl+by2DWCCCAAAIIIHDzBXoxHOnFLxgtKklrqoWaI4aaBj8111MpfgVM/onfMXKLayu2ckX9yqvB48SwZ+UVnsrKw0vrF3W48jvHnstladgQj5fqMTGpyvLxx9kvvSUz5cqRLw5h4rqvbvTBaB7WIdzKK4NnHO9ZKl36dFbiAE129QldbLvySuoIIIAAAgjcaAHud20E4t/812YkRkEAAQQQQACBDScQP7nT63WcGZTK0qT65cFOD7yljhJiqSlxTYpBUFD1M8gkXI1fABsUH9yYLThCcbkxN/uYd3FaU7qob6i4XzlMsvLgyupV7tW3/dK1UTxeWTGEVPW0OXhe8WtgsdFd0+DO1YWxJwUBBBC46QJMAAEEroGA/4q/BqMwBAIIIIAAAghsTAGHBEWvp36/ryRJHQBljnuScyVx8BOqEtwm/wz2g8+fOOBwy8fawsVXxbHK+PuZLz5x/tjhRurAI2QOplyPM/noT7rEcc8PUdXO3Tuei6Vq/ZgvnkVybsClMeKYsSwdLu8u6bd84iP2S8NXodIlXX3/elq1Boc+8a4xIDKP2+KRd2wIrAoBJoEAAggg8EkFlt4SfNJhuB4BBBBAAAEENqpA6WRh0QFQqC0qSRz5hEyJS4gpQkjMEs6FPz5Y2krvYymq/QXfqHLLddsSVZ9IWn4DtLy/qvvFaV/VBR/duWKqup0f/HytOnFlL5e5aLDGeCKWlcP4jAO8sPR0qjM+rn4PUHx2VcMqemEqCCCAAAIIIPCJBPw3/ye6nosRQAABBBBAYEMLOD7wu4kqNLBDiEmGj73FoypacA/Xay4fvFW/HuiDT1dnLnwZ3EHVHVaeuTjkWHHO4YaWvlJVLt0wftrl/BhxzFjiNcv7i+vx+MPKyuvO94utMVOpiudcMSVuTaSyX1bFtfMXLNUuWE2ce/wq19K5S3ceL/bpxatCvIvk/mXPIVsSV+l232vw6at4HEuq0v1Dknu4XKVS5Y22Qpyoj9zIhgACCCCAAALrRMDvFNbJSlgGAggggMB6F2B9q0zAcYKDAml6ZkZZlqhcLFX047/mVfNM/RYjeF8FCa4n6aDNr3GLQUMMX6riPsFxhapQxn0dQqgqwV3jdcvFh9Xm3vGrXCH3ValL7He+xJzHkYrjizhDX1Cdii+piqJUp+M5ulm+0p2cu/hcvHfV3XW3+w7Vq87NI/iKWLzzVt3D/c/vfUcfeFPpsQbFQ1d9/DK4ka/0lvg4BjXL5dw5t/v0uc3jRJPBWI5tfDqOH9suV87PrlqZh3FLvMY1z0RKXIml2gUfBq/RZ9xH1S/q9j3ivnpWsd1Px0OIHwQQQAABBBBYFwL8tb4uHiOLQGCjCLBOBBBYbQLx0yMLcwuK4U9/0YlGbTDDKlNwNQYWjkZizSW+7YghQ9w7YHDwU7qoiiF8+mq2eINYruSaD+h3vvl8zbM6N+L51vO1cycvqJw/Hz85E5c0KDFAiSWOagV3qzzM5OpS7BNrFwx23Q+SeIfl79z5UXiLLZcvN356l58HrQgggAACCCDwiQU+9O/8Tzw6AyBwrQUYDwEEEEBgVQl0i0LxUz9FMUg18qVfsBwnGcOOuI9lkCMMXuNxLDGDiKVKQmLDVZULx/rIS1dOpnr3E693KPMBN49nPnLMq+iQJqlS21TlovpVDPOxu8agLn7VLEZRflKDf2Bs2SSmVXHkymUQxyVpqD7dFZspCCCAAAIIILA+BJb+ql87i2GmCCCAAAIIILCKBJZChFqtpiSJoUFQmmUKac0Bgo9TBwpZUtV1DX/Oxzex5nvI97pMiUHOcvHp2PH8LOKlscSW4JdYvKsyoao9vsQSG2NZWY/HH1Yu7BvDl/PFMUzPxXZxbh82yrU6V5aFqtL3vJZKnM9g/PgppegXeQYIIX59b3CSVwQQQAABBG6aADe+tgKDv+Wv7ZiMhgACCCCAAAIbRCAGGItlv8pWssxpj9edp5kDnzSmCS5+q1Ft8cXF5y/dHEpc2ngdWi6+Tzx2uWRabqtSoA+bQuwTzy/tq48yLR8vtcVDl3hUxrDn4uIgxnTucf23+JzO3cVBnVziskNyrrWqrOy3sl6d5AUBBBC48QLcEQEErqFA/Lv/Gg7HUAgggAACCCCwoQScbnS6PfWLjpIkpgmLKtOaYiLkU1rOUaowwQHISpv4JmS5rGy/ono1+EU9lweL+4tOxcPgScXfQDSYlAeI/Vxim3fu4rY44XgQi1s+fIv9V/QIXqXX6E0rSzVkFpQ6ILugJLlSBzH6uD9xjitKnM0F910xbghevfuGJDZWPaXE843fB4tNnmT8hJDKRZnJLX6OxYL3bAjcbAHujwACCCBwrQT8VuBaDcU4CCCAAAIIILDRBPoODoIW1e0WDjMS5akThipESKocIQYPusxPuKDtwqPzpz6oPfZweBHTDt/ftcGrj+MnbWLAs9wW6+eKA5o4KWchWllim3xuZVtVj7epSunXWLy73OZrl5ur63wcLirxl+4UvVKXlHMBzPII5/eDsZzHmOGydXf1qcH0XTeCX+M8VxY3eYvBk3cr/rl5C8VPIFVfDXPdzyxeNbByz7Kr7txJV1bBxhQQQAABBBBA4JoIxPcN12QgBkEAAQQQQACBjScQ/1n1JElVln1lDn/Sem6EUiENStJUyoIDijDIJkLwOQcabomvsVQB0aC5CmWqDitfgrSi+8ozrg8iC1e8xfqgOAfycdzicdxf6xLHjcXjOujx6xrYluY7eBIXzXf53KA5qXZ9LczEAOhDEqqqHy8IIIAAAgggsFYElt5yrZXpMk8EEEAAgQ0owJJXqUB8E1EWhXrdTjXDml+rtpjAOFPox73zgzKGDrHu89dyq8KjDxzQE7jkXGy78lLNO879gnHi9UsNl4Q/8dxyWerzoTtrxe5VwvWhHa/spIe7tKNvYHvnc+dOxbpbq+OYyZ0r1VqXz1SneUEAAQQQQACBdSRw2bcK62h9LAUBBNaFAItAAIHVKBA/4FN2ZxwA9ZQkfkvhTaqprL5OtByffESg4NPVZbrKn+oiX3wutLi4ful4ZQxCPrIs/WtZ7nfpCB/Usnzvledj28rji+vVAi5u/ETHHz5inE8s8Rbe910qu3i84soqDYptFAQQQAABBBBYbwIr/sZfb0tjPetKgMUggAACCKw6gcGbiEWVi6Uyp0HB4c+5X2oc84VzMw66/Pe7znW4xpV484vLld7Ccz33iZw4xpVet1r6rZz/pXOKIdi53/Oz8nS87Ny64+OqGlb2oI4AAggggAACa1xgzfztvsadmT4CCCCAAALrVKDUovpKHP6U5aLXWNO5HMHvMsLSJ4PiB0t88oLNpy84/qQHZVkqlkvHuehO8fBDSpxrLJeOcy1bblS4FO8Ti2Ofwe4yi/AJb+6x4lxsiM9zRRNVBBBAAAEEbpAAt7k+AvHtz/UZmVERQAABBBBAYJ0L9AeBi4OXuNB+9bWiWKsphkAhvrgM9qnbLnzbESOG2PvcN5Gqgwtf4rVVKf0aSzVe7BPHurAEpzaxxLODsvJ8bIl3LJxzxOJ6GfeFgucfXK/21WR8zt09nOccK8vF7ctDxn4+NIDH8/mqvlyNv/TaxW0eetDF9eWzF+59bbXZR7F4ncmgLIdZMUQLmW+cxCvjQK5TPXVuAAAQAElEQVTb4cLJVYO4yefj7yaqusS6272QaiwfVtO2o1uX5uVG9y168atv/epfcevboih67tJz99J7NgQQQOCGC3BDBBC4DgL+K/86jMqQCCCAAAIIILABBErHEA4Oio66vY7qjYa6fS87pA4O/BYjTeSzVXFHt8UAIxafiw3uGrOIWGKrD5e25dBhuZ/3DjHkcZdLCKH6VtlgH+uxpG6LIcpy8XVL93Ey4lsMAh854FhZSs9wcON435Vl0Holr+fuFBezXKp7xzMfNMLyveL58/X4S5pjS1xb3JcO1koHNF6AR1web3kfe3xUiWO7vzcDXdB5cA+fSGJzLb64hBXd4rVuYkPghgtwQwQQQACBay3gv/Gv9ZCMhwACCCCAAAIbQWDw6RaHQH43UTreKctFheUM4RyATyqWcw1VpfSrr/TrxdulfQc9ltuX9nGAleMuhy5xP7jgI16rAT6kT1zR8unYNxb5jnHWg/ry2biPLbHEkObSEnt8WIlXLpdBvxgCxU/+xKPKOVZiuJbESiyxf9xfSVky8+wv7h3HruYbQyYt+inGHnHsWqxI8Z6D2o1/5Y4IIIAAAgggcE0Flt8RXNNBGQwBBBBAAAEE1rdA/ORIUFdlMfgn4LW46AXHEhTOpUAf923G4LrL5BW+RwwnvFveYuATy/Lxh+49bri0eMbnr4rDL5cqDil8brlhORSKx26uzsf9iuLhVX0Fy32ucD8Y1f2r8Zbul/g4jlUN7Xq1xZmea6zODF58clC56DX2jUV+JoO9a66v7Oa7OwUqXfpFrC99rc9h0KDXB409OMsrAggggAACCKwdgeV3A2tnxswUAQQQQGCjCLDOVSyQpjGMKAYBUBmDH0cLVbhSq2YdA6LEtSt/oxG/trXUO+7iWL7+8lvVQaqCn6X65dOiCy6Pcwrud76kPlq+78pxluqXZB+xwSFJNWqsV5Vr8nLhaD6Kn8hxKKNEDmzCoPhO8ZNB3n2MLY5xmct8qyp3uuRU7ZIWGhBAAAEEEEBgbQvEdzhrewXMHgEE1rEAS0MAgdUqUHTnnU2UKoq+ykWnCLWaakni6ca3FrEsVb07t8VA49zBB1QuCH6Wxqm6+h7nkopYj40rz8fjDy/xqgtLDHNiywddF8+tLHJg5PIh66h+kbTPX34fr720OMnyBC6dS/zdP3IQJLOGJK41KH5SZ7n/+b0vX96qUGz54Pw+eAzf2UHS+baqNhi2qlaLq2pu9Barfa8l7ikIIIAAAgggsPYFlv56X/sLYQXrVIBlIYAAAgisSoH52TnFTwEp/kJlhxTxDUWaOGVwxdv5OV8Q6JxvvrTmq66476VXD1o8xqBy+dcYZqzMc6rj5YaVlyyHMaUzkeXz3rt/6fXGsyvDl3jXqlQvHqf66lfcX1SqAMvjeB/HWC7xsjheNfa58WNcE1s9hn1jGLQc/sT98rXn9h7WWxXwBM/64uJRqi1eWxSFg7ulr5q5b+njeDJxPTgpCn4OpYO9pbvHUxQEEEAAAQQQWAcCYbWvgfkhgAACCCCAwOoTWOguOGwIKvs99Xod5Wnmet8RQk1+GUzYiUQMHOTgpGpYetfhfEEhfoUsuKHq40uq49Rjriwe32HKuZCjCk4KvxYezhf6dbDF+lLxkDHAiENfWHze5y74/TweKY5dxNCl7PpoMHZs853PLcNTcBbi66t/LSzul4vnHSewfCPXByFOPB/nOCixrTJY7uf9+YDGFy1tsW1pxKpl2S7OJzbEdaVZ9IkLiS1XWj6sf5yrx/GclhecLHUfPLal8+7ChgACCCCAwPUWYPzrK7D0V/z1vQmjI4AAAggggMD6EhhqDQ0WVC4q/qdaTSFJFKogITjHqGk5UNC5n9juEo+rdMHhgvvHa+JhDDwGe+ctjmOWg49qnHjZiuIrPUp8vbgMQpc4wqAsHxcepvT8VkzL43mr2nzy3HiekkIMWrLY19c4+FkOhAZ7twXHNb44zjEGPIPiI4dJimFS4UBpqahq8/29D15gVbw+Xx5v4JrHS1zi/WKJM3G/ak7xPlXFjd4+8HcADVIq91i5xTvEMpBYeWZlvb90EFRbulPQ4GfRu+jrHRsCCCBwYwS4CwIIXEeB5b/hr+MtGBoBBBBAAAEE1ptAu912qlCqKDqODaRaraYkyxymuKi2FCTokp/4xiNmG7HEk/HYF8Wqg5DqqApFqoYPfXHY4isufC00CGLi3gFMDGIcuiy3DSblQCPEUMh7BzvxE0GD87G/22N/BzdFb0FlJ7bFEtt9p3jOEx8EVXHt8T4XlhgQGcYz9/ju6wm5Hlvc39fHTxsVbl8eI+5jn+orXn2P1XNxv3iFI6Zqyh7JXS68fzw/KNXwF71Ex1hWNFcpTxzJvDFUcolnB/ePtaWSLF23dN7ESyfYIXCjBLgPAggggMD1Elj6W/56Dc+4CCCAAAIIILA+BWKi4FCj13VIsehSKo+fAEqTmDBUJbh15RuNlfVz4YWDhjSkg/6uD8Kg2NNXL4cRlwUs3bqyOKSp0oqL22L7+TIIe2LIshzsxPqgyIFQ4dCoUyxofmFG8905Fd2uQ66FqpQOhmIpvPcJL6FYCmbiPT2duMWpx32cS/xUTnVcWqJqrF4GIVFVXXqJ4wx+L08MiBz1+GrbOgiKx77JUr+lXTXmUt09l2sfvl+e49LFPnQOVV1SarHar5xk7BVCbdB+o1+5HwIIIIAAAghcF4H49/t1GZhBEUAAAQQQQGB9CqR+91B2ZpwXFOp2Ol7kosrFRSVJ6jbFf7TKbSs29485RbmiSVXP5de4j528T6SQDPaD7rH9MiXEtthjadR4+BGldLgTSwxweuWCYhgUA584VBoXFScZi4Ob2DbIn8pqptXQSy/BJ4NDq0GJc1gq8Xys+vq4GwQscX4+UV3jdbkaz8VSxnv5dDno6OwrVCWe8+Sq3YUvg/Mrhlg67UHiWEtHTqbO1S6ueBpLTUvXLN07Nnr0uBsUP4S4zg8ba9CRVwQQQAABBBBYKwKXvodYKzNnnggggAAC61WAda0BgfjLiGM4EP9FKammRQdA8ruKKtSQgw6X89uln3k5H0TEXjFkKZSqUOgXkkvch37XbbEseH9x6aqeuThsqWel6slykdJz9dhW+Jz7Jd43g5rNVA2Xdu69S9v1ptvrma/zWKn6qodFtfOgdiMob7h9qdTdlvuaWLJ6UJqWSn1NSLtSWPDyY4mfiCol9Xzc877vUKfr/YKL9w6eJO9dQiw+Dj6ThlR51nDJPWbua1KlmetZ3AfX5fZCIel63FJp4rbEbedK6Xbf3yYhWVAWi+aUFTPKHHxl7hczovgJpipcivMOclMhL90VP7n4L3/15bqLR4vBVBmrFAQQQAABBBBYFwL+q39drINFIIDAuhJgMQggsJoFSockWfWJmaB+r1SvKFULmUrvpUWfLR3llCoTv80IMXnw3hFOcJFLcOwQP4kjhx+SwwoHFdPj72tq31ua3PeGipPvafao95PvqJh6WwuTuzR76g0tnNqlro9jmybflk68K516TzqzX5oel+ZPKfTOqJw9qb5LiGX6mILPhelD6k0e0uzEvqpo4bQ0d0KzJw5p/tgBnTm8V91T4wrFlOI4xfRxzfqa2emD3h/UqeO7dcbXT506oO7cSZ09c8TtJzQ/e0yd6aPqzR5SsXDUxxOaXZj2flKzUz7vOXW7p31uQl3fsygmNShTKru+VzGrYtb7hTl1p31u9qzbZ2w5p7Jz1ue8Hu/VOaOkdOlMqlxwif3m3c/nqn6dKRUer+v7zU6fVGd+0jnajFTOqbdw1nGOln5K74vqOD4HlX2F+FUvN8fAx4/G54Ovc6l6+YRb2BBAAAEEEEBg7QvEv93X/ipYwfoTYEUIIIAAAqtW4NybhxBU9BdV9PpKkrQKflSrqXSHQWwQHC6kjhFSr8X7kCqGDCFN1Ww2lOZuD6V+/pPv6c//+Hf1T/7x/1Pf+aN/pT/59/9c3/2Tf6nf/zf/k/7J//D/0L/+J/8f/cm/+Sf6zu//c337d/+p/t0//8f6vX/xj/Unv/vP9J0//Nf63h/9nr79+7+rP/jdf64/+Nf/XN//0z/Qn/3B73mc3/M4f6gf/Okf6/t/8sf6o9/9t/r+n/+ZXvzpT/TCj36gH37vL/SD7/6Ffvz97+snf/k9vfiTH+vVn/5Yr7/wM73i/c+/9z298H23f/8HevVnP9PLP/6JXvvpz/TOiy9r189+rrdfeEHvvviSdr/0it5221svvKh3f/Wq6y9q18uvaNfrr+plj/niD36kV9z3rZde1Fsvvay3XnF56SW3/Vwv/vB7euenf6H3X/hzvfOjP9b7P/sz7XV9/8++o/f+6o+1/8XvaO/Pvq03f/AH+uW3/41e/ovf0+s/+CO9+oM/1as/+o5e/P6f6q/+4g/1k+/+mX7mNf3gu3+pv/rhT/Wjn/1Cr767X7NhSOXwWPV5JPnHT8TPY/CA4rNwk5/Jonely2W2D2i+TE+aEEAAAQQQQGCVC/gdwOqcIbNCAAEEEEAAgdUvUIUIMT9w8JOkiQMfRwwOhoJL/Be2BitwiuCgp/q6mPdZkHq9BXW7M5qeOqW83dKDn39Wv/0P/4E+842v6/4nn9LDTz2nJ595Tl/76m/qK1/6pj791Of16INuv+dTeuS+J3TvPY9p08671Ny0TVlrWPVGW628pYaDpSzLNTwyplGXNGs5kGo7bBrW2MhmNbKmVATNzyyov9D3cUP1vK20litN6g5HcnU7i8qzhrYMbdOW+ha11fJ+s7Y3N2ksrUvzXeUOvdJOX3l3UY0iU6Pr9jmpnO/7ZVHBJl6qhjynVr3h45qDsp6KTkdpIeWhpuCuRXdBqQp1z57S3NQxFXOntXB6XAuTRxQ6Z1xm1J2d9HWzKotCRbcn9T1Af9aIc0pdH6vXde/tt+rTTzytzz37WT37mWf1zHOfVWtoRCempuRpqvS9gvxTPRep9H8+cmjn4UofucRjA3hXumhQXepXNfCCAAIIIIDAdRJg2BsjUL0XuDG34i4IIIAAAgggsB4EBvHAYCVlv68YAgXVHJpkVQCUhOB9DBBCfHHHeEUshVKf63TnHP44vMhTTZ45pZBnevDJJ3X3ow/q7gce1C133KPvfu+v9KMfvqhXf/We3nx9r959b1x79k3owOEzOjQxq6OTCzo2taDxibOamJpVp1cqyTK16+0q1Ol1ejpx6ozGj0/q0PHTOnBsSmfOdnTax5Mnp3TC+4mJKZ2amNbRYxM64bZ9ew/5fm/q/ff2af/+cb296329/+5h7XvvqPbvOei6j3fv1XvvvqNTpyY1Pn5Ee/cd0oH9RzR++JTLpE4eO63DvvbI4WOaPTun6bOzmpo6q7npOZXFokbaw8q97rnpac3NnJWUaKZs6ORCoiIbU5m1taC65sqaTs90dcZh1JlOUDcbVdHcqukwqrNqaKa3qJn5nha8zrLbTxj8QQAAEABJREFUV65MY62WNm/bqp07t2t68rSOje9Td2HS1vE+peJDCfb3TTXIddxWBT/ea9HnS/mJVadjh3LQaemYHQIIIHBdBRgcAQRugMD5v+dvwM24BQIIIIAAAgisfYHBmweHBq6UZV+Li657WfGXFnt3fguxPcYI3peFA4ZC3WJORdlVmqbuV6rdqDtweUff//a3dXjvQWcUuaZOn9Vwc1Rf+8o39PWvfFPPP/8b+sKXv66nv/C8HvvCV/TY557X41/6mp750tf1mS/9mp79/PP63Be/pK8+/zV98dd/Q1/82q/p13/nb+m3/+bf0eef93XPfkWf/vxX9dznvqynP/05PfPc56tPF8VPGD3z7Jfc9nl97dd/S19+/tf1pa9+Xb/1O39Dz3/1G772G/rc135dX/6tv6ZnffzoZ5/z/st67utf0XO/9ry+8Otf13Nf/5oe/8IXPacv6dNf/jU9/bnP69nPfkafc9uzz31Wn3riST3w4KO6/6GHdfe99zrculP3O+R64tnPeA7P6P5HHtPtjz2nu57+iu599mvafO8TeuDTX9JDz31NDzzzJX3q81/XQ5/9mu554kva+ejndcuTX9aDn/01PeLzj3ju9z76tDZvv90hXE3zZxz0TE/q2Hu79Jd/+K81vvsNbWtJo2nPwU7hqMnkrsVcp4wvse6mWC9jEOTHVHWKdbfHLZ6LewoC11+AOyCAAAIIXG8Bv3W73rdgfAQQQAABBBBYTwLVv3wlBzpJcPAwWFkMChIfx0+ODIrbY5BQlcL9ulJRqN/pKk9j+FNodmpKo5vGdO/td0ozs/r5d76rn/zxt9U9eUafuvs+3X7X/dp+zwPaetfd2nrHXdp81x3adN+d2vboA9p5/0O6/cHH9MBTn9FOn5+dW9A7b7+jt1/4hfa8/qaOvLu7+gTO9p136sEnntaDjz+jemtEW3beovsee1KPPfOsHn7qGT3w9FN66MlndNdDj+rORx7W/U88pTJkOnlmSvc89ind+tjj2vnYY7r98cd076ef0Z3PPKF851YdmjmlYqiprffdq52PPKLtDz3o/aPaec/9Dmue0vDYJh06dlzK67rnEbffeofkcY+eOK63dr+nI0fGVc8T3ea577zHa3ngMQ1v26Gz3UXlI1u16Zbbte2229Upg46emJIaw573U7rXYdLW2+/Ttnsf1K1e/x0PPK6dt9+tttc2b4Nf/OCv9Bd/+Mfa3Gro+S98Wu26bxuflQOfvh+JH4RrseKnFJ/N8tFSWOdWXxCf5uDTQDf0jeJgWrwigAACCCCAwHUS4O/16wTLsAgggAACCKxngVAWSqpPkCxWyww1KYQwqLu9yhOqo3g+ltIdpHozV1F2nDP01W633KPQgw/eoycfeliP33+fzhw/pvG9+zU3PaO9v3pFE4cOqDM7q+DQKG83lNUb1Tg936rbKzU/O+ey4FwjqNVs68Tx43rXQdBPf/6CfvhXf6VXXnvdgU4qZbnmHXi8+uYunZmeVj/NpbShngOWWI9BS6FURUg13e0pDLW1a/duT7ih2cKBiO9b1lP5Tup61iM7t2v89ClNzs8peB09X1d43Vl7qAq5uiFo6623VmN1HHx1DNTeukm33X2XQx8HXgZ6/8D7Gh/fr1DMqOmRi+nTmjt5WPveeFGv/ODP9MqPvqvje97QmfH3lM5NqD87oXT+rEK54Cytq4ljR3Vo3+4qTHr73bf0gx/+QMcnJvS0w62vf/NbutUBWpoP29vcnkP8HUyFn5uxvAKvqeyr7JeuV6TeL/p46Vk5GApp4jY2BBBAAAEEEFgvAmG9LIR1IIAAAgiseQEWsJYEHHDEX0a8qEXVkqAkSZVnaRUChZB477oDEWcurtdcgqSlTwK55vjBOUThZELK67luv/MWPfjw/fr855/TLbduV99BxfiRI3r71Vf1/huv68ShfSqmppR2FpS5JC6pQ5nc4cvU2bNqD7UcGs1q/5696nY7araaCp7P1NlJhTxVt19Uvxj61PRZLfh84YkVIY8xh2flaXgOHU8xhjmbHO7c/9BDOnbypE5N+Hqvo+h03UkOdwqlXl+z3tTY2KjPn1LXIVTmACi4nJk6q6TZ8Nqk4S1blbeGNDW/oMRzVVbXvsPjeuHlF3XwyGFt3bFDR44eUnf6lFTMabgRtH1TW+rOa/Nw06WuN1/6hRrqqd2oqezNSAunVE4d1ZF3XtOBd1/RsUPv6923XtPJU8f18OOP6au/9S09/Lkvauy2exxmDWva0VInHXU914U/5YrDWF9ZBqfKctGV2O4dGwIIIIAAAgiseQG/1Vnza2ABCCCwbgRYCAIIrBWB+AbCOYjKxb4WHabIQVBwQ/AJb15G4hI0qGuwd5YQj5eLOwxOhJqKpgOkbaPa9sBdevAzT+q+px7W8PYxzXZntO/93drz2huaOrBfTlzU7vbUdrijzpy6DlxUFJqaOKUDB/bpK1/9qn7jt39Hn/viF/TcZz6tL3zxi1Iizc+dVUhLZ1Y9zTtgKWP0E4KDEc/CY5XeVaFQr6vZhTnJgdBi2dPxgwfUdD8tLCj1f+oWjlQyhflCm0a3a25iSqFqk4Idyl5f8ZNF855jktarcCnW09z1fqm333lHwWHZ7bffrsT3HGq3dfjIIV+TSlmi5tCQGq22hke3OByaUJpleuTJp9TetEmaPq3J8X3av+tXOjO+WycP7dFRlx07N+mr3/iaHnvuWbW3bPOaMp3uBs2qpSIdU1ctrzb13S63xZXHsnyulJ+oDxZd3O7NFTYEEEAAAQQQWAcCYR2sgSWsJwHWggACCCCwBgScCsRQxDONnxKJIVCSBIcViUKIsUZQ9VPGfa2qftBLcDRUxpJmWnD3WUcVGm7p9oce1OOf+YzuevABpa1MR48e0usv/VIv/fCHOvTqS+ocOaK6umq3c4226jpzesL39gC+vhxq+cxi9Smi5nBTRWdGabrofMWBjwOecqHj6XgNSek7u+rXzvycx2ppdnrKR6WSNOi+e+7SzNQpjyul7pb4TNILrqcqu4sadqij+K+g9TrqFws+W6jdbKo3PSep5mPfz+FQ3WvrOBDqOER68okn9c2vf11333WXdrqUDo2UNhXqQwr5qEZvuc9h2BYdmJzTyB0P6Lf/4/9CzU07dGj3fh0+OK6ps/PavXu39u7fK99ATz/3aX3m+S9r7JZbdNZrcO6jXnw2SyX4GcSiq/op49Aqlz4BFK7qWjojgAACCCCAwGoVWHV/p69WKOaFAAIIIIAAAgMBRydVpZxfUK/r8KPsa3EpLChjoOH4IHFMolBzv/hWI5alqmJ90B6qejx2oFLGiCWX0nr1O3vKNFe2aUR3PviQHvvMM7rnkQeUNTKdOn1c77z9hl5/+acORd7WxMF9Gh5q6q7779OOrVt0ZnJK7//ylzq0Z7fef/9d/ej73/aNOw4z5hT6XZee5PmmXkTo+8WBkdMbZQ5M6u0hTZ85o3ajqeAwZdRBUll2VBRzyvKgvvu6m8cLytNMMVjJmy2dOHFcRdn1GFI9TzV5akLDjXb11baG+6UhV3e+q7IoFa979cWXdXjffo2/+45OHD2iNG9ovlP44pbS1mhV7nv8WT357Jc0vVDqzVd36cjRY9q/Z78OH9qvtN7S/Y9/Rl/89d/Rzgc+pY6tO7bMhodcX1RWz9Vs5g7ICtU9r7bnHdcr9/HkP2SLHvG090E286jlSc+5p9THqRcfXGIPCgIIIIAAAtdCgDFurID/Or+xN+RuCCCAAAIIILB2BdLQd4xQVFnC7OyMej3XFx0WLJYOShyROFypMiD3qjpVS41vN4Jb4r5q8MtyfdCeO8RIi1SZg6C+S8xDlOYKwy1tv+du3f/kp3TvU4/pDgdBi61cB48c0P7du3T80B4dO7xXm0aG9einHlfq8GPfwYM6PH7IwcxRTZw44nxn1mGNwww5yPDkct89c0lcDw5lym78epdDD68ndXuxMK+Jo+Nqb9uqkAdNTZ1WPwsqHSD1slRFqKnrIKR0KrJ562Ydm5xQ2kg1X8xovjunzkJX7bZjl17pNUvzM2fV9PVbt+1wuNTS0SNHdfjAuH710qvauf123brjFs+74XBKCp7/No9ZzzKdPnVS7zrsmpud0vihAzrj8Gvz2IieevazDoA+rXzzLeoqU1lvy4mPolnmwKmMn3Kan1Hus7kWpO5Zr7/rlXmNfj2/XXy8dKaMz6Ym9ReVlLMazhfUNlru9TYaDbVararEepqmCrZYLksjsEMAAQSuVIB+CCBwAwXi3/A38HbcCgEEEEAAAQTWooD/H19p2ncplYWiWkKvO9iHJFGSDIKc4DOxSKVry5tbPMCgxa8+jMlI6RcfuauvLdzYk9JQVzNvKvF/zk8cqHRVhkT56CZtveMuPfjkM7rnU09q+1136cTECb37zts6ffyETh48oHRoSE9+5Sv63Be/qO1bd2rnzjv0tW/8lopeoqKfSr5f4l236Di0cL4RAyDPK3WIkTrc6HTmdHZiQi+98IJe/NmLmtx3UI2srdm5nscIXlHufen9oq8vlWWlhkeaHrcvD+W5ep87KRmqS43g283basGh1ln1po6rnD6pzplJHdt/VO+9M64t2x/W/Y98UXk64qAluJTS1CkNO7jpn9yv4sx+TR17T/v2vKptO0f1+W8+r4efe1bb7rhdwXOOv5jad5FzLZXzUjM0lZa5gx+XkHq1wfMMSvPUc5F/PL5ffSK+Kn4AKvi5VRW39ByGpVndQZccYvV9ba7egh9KOae2l5So8FMpFcOtlSXPG2q45HmuWEKoZuUR2RC4EgH6IIAAAgjcKAH+hr5R0twHAQQQQACBNSoQ/3++05t3yNHV8GjbwUCqwuFPs9VyGDJYVOKQRr2OfEL13NFOKJwz9Acn42vMHuK7juCXsOhAwg1VPVOZZirSRKq77hGLbtfXysFJTc34lbDuoooFXxJaCvVN2nbr/XroU8/qiaef1fDYZu0bH9eefXv13q9e1ol9+7Tzjrv1zHNf1LNf/DXddudDqje3qCjrml2YV7PddIyxGDMTzVb/vHxQtzunIt6g7Ch+2mbL6Kjuu/tepcqc49R19vSMfJHnlMaVKPdcgxvmpyY1NtzSUL2hUw6hYnDVKwoHVj2lDkxCUqgzN6lNI7732ZOanZnUD3/wl3rtzbf01W9+S5//+m95kS1lzSEZ1UHWUe1943UdfH+Xdr/1sn76wz/XwtyUnnzicT317LPaedvdil8RK6JbNRMbelYhlvipHZdY92A+G1ziFvvEMmiNLbJxtV/u4usHZ881VKcH/UolzVw920h9xcecZYkDv0TB80gdRLWbTbWbbcV/Ga3pemxbGuDKdvRCAAEEEEAAgRsiEG7IXbgJAggggAACCNx0gfg/7HES/V5PPZdOp6P5+Xl15jsu81Vbvz8IbeL/xC+XPA9amDmjn/34hypn550LlEr9P/8hSWi2i10AABAASURBVB0KuX8tKE0zpVldqQMBxZ/g0CG+y4ilOh68lG73mUEEsXQunllZPPS5PKJw+NPrlL5PLDXJCUSSNdQYGtLtD92rJz/7tG675w7N9he0+8Bevfbyi3r5xz/Q1OkTUmdOodN1ONHQcL2u6Zk5tR0YnZ6cciAkh0HDmp2bcaCTqj48pMmTR3XrLdt0z3136aH7760+ZbTl7jukwoFOs6Gy6FZrL7odFd0FNVu5+onUaOQee0bzDpQ0O62tRanixISKMwu+JlGnqCtpbdG0Q6yRW27Vf/t//T977rerX+8qa3Q1e+aQDrz5osYP7daJiWN64513dPzUWd153yP60vO/qcef+7Lam25R3yFW0Q3qLERBUxgtuJzf4lEs51vO1WKzi7dzTZ76uXqVAfkoCcHE7hWfU9n1GjP15mf04gs/1yu/+qUOHx7XD37wPX3v+9/Rd7/7p/rzP3f57p/p+9//rl555SW9//77mp6eVvyz5eHYEEAAAQQQQGAVCfhv+FU0G6aCAAIIILARBVjzDRKIAdDrL72of/PP/on+1f//H+tf/I//g/7H/+//W//M+3/zL/6F/vQPfl/f/86f6ZUXXtChffs0efy4ys60Qndah/e8rYPv7lIxd1azk6e1f/e7VWbQ75cqF0spqSnkuZRmGvyEwe7c6/Lx8n75xOWOHUJ49Pia55nq9Uypx3U2obLsq+d7Ft6XvnTT7bfo0eee1lNfeFa33XeHzsyf1e69u/XKL3+mvW+/pjNHD6h37LCa6mu4MaKR0e166509eunFV5zVzCrzoFnqUGXypCYdGsWQ59D7u7Vv73vS9Ck1UqnbmVX3zCnPQZ5VoeBwpNGoa9drr+v1n/9cm8ZGdPrUCe3a9YaaHu/grjf10vf+Um++8JLOnprVqbMdtbbcoRNn5vXoE8/okaee9uJ7Wpg9qfF9b+jwwbe0f+8uvb/3HR07fVzDWzY72Pq8nvjcV7T1tns986ZU5EpCy8HbkOppy/Pw4uXJuRZn5UlVOw9cbaXbl8sFJ+JlPld1WvESrYPnvtw0OE4UbLN/3x59+9t/pN/7d/9Wf/pnf6iXX35Fr3vtu956S++++5ZDn3e1133eeOMNvfiLX+gF//k5cuTI8lDsEUAAAQQQQGCVCIRVMg+mgQACG1qAxSOAwI0QKIqOTp88qcMH9mri+FGdnTylMxM+PrRfxw4f0luvvqqf/dWP9KO//Ev9q//5f9b/8k//qf5f//3/Xd/+9/9O+995S6fGx/VHv/97+mcOj77zJ99W/LU9Zb+vfrmoTuEgqHRxuNBzGayn5l18qxGLq+e22B4Plvcrz7sezhdHSxqEG7EtdTUGQnU1222FvK6uw6D4y5iHt23TfY8/rIefekzb7tihMvR1dPyA3vjVC3rvjZd19ughbXZYdNd99+mJTz2hkydPac/evWrmDc3PzXrGpQOZWb300guaPDOpw+OHdeDgftUXZjXUTDU7c0ZJPd5/MJ2Tx47oV796Sfv379HJiQl96pmn9cAD92n27Gm98NOfaH5hQXOdrs7Mdn1BXUrreuzxp3X/w486Uepq9uRRHdv1mud1UAfeeVOHDu4zSF9PPftpffUbv6Gd9zyorLVFvbSpUg31Q0OdbqmF+K+JDVDc/4O2sHQi7mNZOvQql2uelKsrz116WPq5+pEqft0vrzeVZQ37p2q1mhodHdHWrVu1bdsObd+6Q9tcHx3bpM2bNjmwqzuoK7X8aTKPzIYAAggggAACq0Dgor/5V8GMmMLGFGDVCCCAAALXXWB2dk5ZkipL4//EN9RsNLR5dFTDrZayLFXNM2g3Wmq7PZ4LbvnzP/u2nPDoK1/8inbuuEV7du/Rm6+/6TCi696p/ye/1KL7LS6W6sZP5Tiu8P/9S0mQ0wL3iZvry59WiR/biU0xjKjq8ZwbzoU+viwe+nxYLj4XYvHx0uYeiW8TqiJlvijT8NbtuvuRR/X0Z5/TXffdrWKx0OTpCc2dndTJ8UOa2H9A2zdt1hNPPKGvfuUrevjee9UvFuKQmjx1Wm+8tUtv7HpHE1NT2nPwsH76s5/rrV2v6uzUhKbOnFB/flpJsqh6FrQwN++A6bCGh4Y0M31GaSi1fec2jU+cVrZjh0bvukPT9pgvuu7T0kiea8Su08eOaZ+Dtn2vvaG5Eyd14K13PMczeuiBh/Trv/Fbuu+hx1Uor0rHPkUZ66mKmMQEKW/m1S9aVjVrN1y0L30c86ELy3I/s128xVOxzfvE18bqoAQ/vkSpg6tYRofGNDI8oh1bd2pkZFQjDns2jW3V1s07tHnzVo1t2uJ1Dmuzg6AtW7YszXEwEq8IIIAAAgggsDoEwuqYhsQ8EEAAAQQQQOB6CwRtvfUWNZpDyhtthTRTc2jY9ZaarSHdcuttavm4W/SV5nWNjG7R3fc+pN/9g+/o3//xX+iNt/fq5Vd3aXJ6Xr5Y6pXV17GSJFGSBscHiw5CFqUYAlXFVbfG10EJ1S72DA6N4oFzEwUHHR4wHl7Qe3DgKMPbYLhYcbcQfJ9caZn52tz1hoOgGJKk6jsMao5u0v0Pf0rPfOZzuuWOOzU5dVb79u3Tay++oDde/qWKzpw2bxlVo15TFlIHYZkOHTigntfzD/7L/1pf/vpv6unPfEk77rxbC52OfRKXTCoK36vmaQX7ZHr6yaf0wAP3q7TX5MkJzc4v6J19B/Tk57+sh555Tk86iPrC81/S1uG2et1ZnRnfp1P79+rsyRM6eeKUxsdPasdt9+qbv/47eubTX1K7vdX9pLQ5qjLk6vhOpdcaecoIELHKru+3oIGxd+7jzoPDMh7HEvyyVOL1sY+vL8vCToNObnbAU1NSnfPSuoUfQc1ZX6miV6jrtYaa1+zuuUOgXuFnmzQlpQ7Ahn1Vrn7f1/m8HFjJI6Vprvg7pQpf647n7hXrFAQQQAABBFYKUL85AuHm3Ja7IoAAAggggMCNFoj/098rSnUXpX7IlDoESvKmknpTwf/z3vf/xDdaI0rrLfVriabn57SYNNQNTXWTtrbf/aBq+YjmCmlmvjf4H/wQ5K5KQs2BgtMAhwxOZVT2g8+rKvJP/ABLLMGBixTcEvw62PugqseWshxcF0OE7oLDjjikO3jnCGO5v/eeQ1o2HALVpSLz9XUHOzUpuC0dVnCIsum22/Wp5z6vx577nOpbNml+bkZ73npTP//ud7THQdD09BnNz0/5mqAnnnlaf+/v/ae6654HdNuDn9K9jz2tR554VkOjI15X0JHxca9xMLdODEgWetq2Y2f1qZc8TzR++LCmp886i0l0y+33aWR0m3Zu2y7PSqeP7tfh117S+O63tG/PW3rrnbdUHx3T419+Xp96/te0+Za7ldVHPY+W7zXkAMbrc9CSOARyg1fvLYY/LiF44YoasU8sPldtsR5LdeCXWHexp+LOLb5B9eqnUu2Dn11VuezLop+h71M9r1StZkutdkvDI0Oq+89Luzms4fawWv4zFIfp2CMOk7p//OpXHLuMDzw2UhBAAIFLBWhBAIGbIOC3BDfhrtwSAQQQQAABBG6CQHDY48AkG9J8z0FQmWihryrsKZNU3WJR892e+lpUSDIlea6hTWNqDI/p7/6nf1//+f/uf6//5B/+bxUDorTedgwRFH//TwxrytID+boyBkClE6ZE537KmECcOxpUlj/1E+I5hwaD1hWvThXC5dqXusTrsjJVVuYOgVJnTrnkeuLIpVsEVV+fimFQe0zb77pPj3/683ro0U9px7atmpqa1BtvvqZdv3xRe3ft0sT4IcUArL11q9cj9ea7aoxu1rbb7tTYtm1yZqY5B17zRaGel+mdZmbnFRyiDbvf9m07dfbMGb276y3de8tdGq0PS9NzKk5N6djb76p7+pRmzpzQe+++qcmZKT34zJN68te+quH77lO3NaxeaDk4akjKK1NXlrbSa4p6hUJ1xscOgXywdD6+jXMJsbgp7s+f9Ji+3Kd85oO3eE1yuU61c9fEZ9oaaqqR16uvdjUambJ6LLmyLFWz2dTo6Gi1l4PAGPyEOK74QeDDBDiHAAIIIHCjBS73N/6NngP3QwABBBBAAIEbIBD/p3xkZMxBT18LTjLmO10HPoXmFrqaOD3pzGJaCoua68zp7OyUlCzqltu2+3/6M/3iF7/Q/v179a2/8dv+H/2GZmbOqO8woub+jhmUZsElUZYmUnBRfIuxXOS25br3pYubljcPs1QNirlBnGf8JEmaxmMXn41XrCxuqrbYFpOO4DAo1SAICtUnZ5oqlanreZQOLppbturOBx/UQ489pocfe1xbNm3R7MyMDux9X7te+5UO735Xmp9V5gnEUCNx1hJ/+XF7aFR5c8iB0qKmpztKql+EnGuovan69EuWZtq+41bdfueduvuuu/Tpp59SOT2l8Xff1YmDB3X6+HG9+eYuvfjyr3TrnXfrW3/rb+vpr31N7e1bVdSDznQXVPiefUmxeLqumassHWwVPowBkI9jq93iJ6Ti0YUq8WSUOF8GVw3avRRXBlfEa88XNy9tnoLvtXTgWhxJoe9H21VRzCvLEjVbuWp+WM1mqkbD41WfRuqqLLtKfUGjkWs4fkpoeFitVkvxOerDfjiHAAIIIIAAAjdUwH9d39D7cTMEEEAAAQQQuEkCaZpW/2O+bds29Yu+5ufmND8zLS32VBYddXqzmj47oX531sezmjp9VJ250wq9Kf3FH/5Lffv3/4V+9t0/UdKf1dhQriTxQvqF4i+AroVEwePLe4XgE8EBjKoiDY5Dtfeppe38zucHKYWbXPf13jxM6kt9XF138d5jO4AoVbiPL3Yw4Yp7ul8RHOSkDiUaPo6fqnFxKBTao9p8/4N6+LnP6/YHHlR9aEhp6pBofl77HQD94gd/qQPvvqmeAxwDqZnnDj1G1BrZ5KHrmo8fBQp1nTozrfGjRxXShkObVJkDj4eeeFpbN2/WxNF9DpNe1cF9b+n9PW9p//i4iqypb/zO39UzX/qG8uGtOjM5rc58V+00VzsP8kpihjUoFgte06CUSqtj93HAFZR7PV5Tmfua4LqWis8v1XzCWzz27twWj10G26DVdQNXVw0azr+G6tyiVLNu2VHhMjV1QrGcPnVUJybGNTV9St3uvM/11OvPOzScdJtDxOlZm6YODXOHRpn4QQABBBBAAIHVIxD/il89s2EmCCCAAAIbSYC13mCBxIlN/JTGAw/cq97CguYcdHQ7s1rsxvqk93PqOwRamDujUOtpdDjXbdtH1Dt7QJ2J93XorV/of/7//fcayrqqFbNSb87ZRVeqSSFJVIZEPRcfyC0u57fqDUeVLMS2eOQAoxzsY8ulJZ67tHW5pQyl71Wolxa+bwyAfEe3xVuEGJq4yS1V91jtudZ1gHJmunBokerW+x7Q5774vB545BGlWarO3IymTh13ePOu3nvlBU3sfl2dhRm1R0err4Ld8+Aj2r7e77JFAAAQAElEQVTj9urrcO3WiLZtv1WbNm9T1m7brNTE/v06fPCgjo7v1ZGJPTp4bLemi3k9+MwzeubLX9Ptjzyloj4qpcNqNzap7UAqnZ3XcBln5zl57mUoPGV7nguACgXP26e8T12LwU+j2lvP++pstY81V7xyP5JY+aDijt5WnB2M5BuvaIvVmrp+vmXoKaR9nZ48pjNTE5qbO6PTp1x3OHj27EmdPXNcEycO6+iRgzoyftDh0DEtOFgs4vfk4jAUBBBAAAEEEFg1Ahe+B1g102IiCCCwMQRYJQII3GiB+D/md956i0ZbdY2062rXU9XzmsKi45FEGnPo88A9t+k3v/4FPfXYfZqaOKiR2pya5VkN1WY0ffx91RYmNdqMkUFPaVJWn/TI8robMjlN8d5hRZB/4kssrjrCqGpl9RobLilVFuJ+TnRUxn0spcfSpSUOUzgwiaFJLFLh8RymeJDqq0feyyFE9ftoPE7iwEVZQ0Xacmmo6zHD8LBufeghPf7kk7rvgfvUbjU0PXVKxw7u177du7T31V/q9PFj9qnr3rvuUbvZUDm/oC07duipZz6tsdExTRwc15E9e3Tq9GmdmTyjX/zyRR04elhPfPYzeu7LX9a9Hnv7vfdrcnZWIfe9i1JdByTqlsoclpVLvzzZaBr82Mfb4LiquHnlvoq3TGQTN0cHd6i6Bx8PivViXX7xybC0rzq57rNOiXyuujhR/IXdIfjZadAWf/9TWfbVqNcVx5tzQPjent3atetX+tkPv6fXXvyJXv3pX+mtn//YoeDrmjk2rvkzJ9U9e9qZ4KTSUHh8F9+bDQEEEEAAAQRWj4D/pl89k2EmG1CAJSOAAAII3HCBO3Zu1y3bNmu4kWnIAdBdO3fo4fvvciTS1eSJoxo/sEf//l//L/pX/+yfaGF2Sk8++YQ+85nndO8DD+jhxx9TkjssiL/oeWFBZa+vpOgr+Lj03smE/+ffS3K4MPjkShEPXOLeu5go+E5lLCFVEYuDh25sT3PJpXRbld+4vYztLiFNFUs8LoLH8bngEkONuI+hRlV8roy/iNp7xWtCQ2X8ylSRq9fpOtAo1XdA0U8LFc5Qymam4Tvu0p2Pf1oPeY233HOveg6TJk8d1cL0hN74xU81uedthe601zWnuoOvelYqaaY6sG+Pjh45orNnzurVV36lN179lW6/52F9/tf+Q937yOe07bb7lKeZ+sWchtuJJz3nEEjKGy2VaUMdeZ9vcXvDY8fJeP2ea5xvEXLbuCgalRWrq17uoF5Wa/c1iRcaXKrjQWtwfbmkvijWvfBBqBZ8jfsPerru83IJbo9tiYKS4JDJQdXcvGOyeksLCx1NTU2pVpMN5zUxfkTju3frvdde0+s//7le+unP9NovXtSvfvmCfvbjH+nVl3+pmZkZr4sNAQQQQAABBFaTQLjZk+H+CCCAAAIIIHDjBFqtlmIYoO6sJo4c0uyZSb3+q5f0/ttv6cT4YZ0+eVwnjx9RcLDwuec+q2988zf11W/9HT3zld/Qo5/9sr7yG39D9z/6lFqbtqh0SCCHPonDn3wxKC+l+lJ4oH6tWlR8oxEcqATHD045qk0OGeSAo4yhg0v8JcjB+46Dm/gJpSBf5ePYL3gfbzPrsGmhKBQyRxr1hve5x489l0MMX6Olkqa+W6micEDlMdM0V+5r2vUhtbNcmQOPzMGQXC/VUPwdPcpHNbrlLj341Gf13Je/ph133a/jJyeU9wvtfv1VvffCTzXx5us69spLOubjQy+9rLlTp3V0/wG99suXlPb7+qK9vvDFr+ruBx5Tvb1Jcd7xE0iDRcd4JZZq2l5aFInzHMw5vlahl1/MqDTJvZq06hxsFewwGMcGcXUe3F3ltKp6DvFZxDJIiqJLLKnia9XmQUO8iUf0zf06OIjnY4ltVUt88cDBSkXhg36q7dvv0j/6z/9r/Xf/3f9N/4f/0/9F/9V/83/Uf/Hf/Lf6T/7Bf6nf/g/+N/rW3/qP9Zt//T/U3/57f19//x/+F3rui89rZGyz+EEAAQQQQOBiAY5vroD/Zr+5E+DuCCCAAAIIIHDjBJIkUc//g3/3Aw/pN/7639Tnv/y8/sZ/8Hf1W3/97+jv/qf/SP+Ryz/4h/+VYvkP/+O/r69962/r8Wc/ryc+/Tl9/Tf+mr7+H/wd/b3/7D/TZ577gvoOIXqdQlqsKU0zhZAoBh7Vm4vEr1Xi4L1jCOcPXmTp6KJwiUeDEkLpa6VmM3d4lHoMRxHxkrKr4PBG3a7jmlIjjZYaHq+Yn1MxO6Oy5/Me14NWW7ykqnj01Aep+8bineQgqJj3NfNdldMOUBaktMgVOg6ROqlDFIdAhcOY0FZIN2l0x726/5FP65Enn9PI6Ji8UC3MTOvo+CHtfu9dHT96TCeOHdXud97S1OkJPfbwg/raN7+pR554QiObNnkGQZ1O1wFQXG+QHKIEr8Irk4FUdgsVXU+iiGtwH6/Vi1XeTNVoNmyQamF+wX081xC8yuDL3M8BmAdQlgU167lSn4vhTuwRQ656veW+vsuA1l19jevxfIh9dZkfTy/JatUJ/7Hw9aH6nUaehIZao+rOFNq54259/Zt/S/c/9KzueeAZPfuFb+i5r31LX/zNv62v/LW/reee/4ae+cLzevjxT+vu+x/RzlvvVLvdrsbkBQEEELhIgEMEELiJAv5r/ybenVsjgAACCCCAwA0XqDeb+tzXvqEv/fq39LW/9jf1uW/8lp7/7b+pL33jd/TNv/4f6cvf+jt64kvf1OjtDzl4aOrE6Tmlw1uldMzhi3TXw4/p3ofud8Cx6OwnSElQkiUOcmrODXycZpKjhFhKH/rg3BYcRAya4qdhHP44LnH0orOTE3LioeCQo1iYq67OfC5zQOT4wxnMghIfN9NUeZpW5+P4Wg5WwuDIO5Uewy8OQAqPueC+C8pzqe7r6mmuepyUQ5hyoetzUh5yz93FAUr8NFIRUrW37dAdjz2mu5/8lHY+dK9OFrPaPXFE00mh9yYO6YV3XlW6fURf/NY39OhXntPmu3cojNbV8xxjCKbQUJq2vO7UTp5GFcSkynyvukOe+PuEYujVrKdK6+4mh0K9BXs79EmCUvcLsZReka+NX2srY1Dkfup31essOEjy/GNI5lI65Oq7LQupnQbXeCrV+pIQvHebX7VUYouWfoLPL1UVfH1R9r0P8XG42S5eR69sanah1EIhzTr4m+2W1b4ImZQNSuJ9ktWVOGT0hWwIfIAAzQgggAACN0sg3Kwbc18EEEAAAQQQuDkCzhNU+n/Suw5KumWprv+Hvuv/oV/wft776dlC09ODMtt1/JKNaHoh03zZ0GyZa3a6qywfUhkSJQ57QpLI/9fvEqMcKUtTOUFw8d4BTbkcMPjGwUv2iLFVMdyJwcXs9KTKTs+Zzby687NyulGFNW5Qb35aKuZcus495tTrzrl5wcceTIPRfCOPGjenEw6MMjdn9Vz1ZksxZKmnQZm6Uve0AyaHSw2p3ghq5u7o4GR27rS6HnehM+M1OYBxINPPSvUc9rS3b9cDzz6n57/1W3r8M5/Vtttu06NPPqH/5B/9Iz3/jW/4+A7V28Pq9ErNzndi5uKSekoeu1pl3AdzNNwe1Jd/eoXiJ5hKBzZlZ85eDsN8v+AeZXWuVOqgKg0ex2uMgVI1SnxxANR3EJT5VD0POldsnnidyyFRYof4qSKnYN58P4/tO5/fqrHii+fmewxO2NRN1f1CTY3cEG5yvuRgysPEuv+8xPMry+Daq3ilKwIIIIAAAgjcFAH/NX9T7stNEUAAAQQQQGAVChQOgQoHQ+dK/B9+JUufYkk849whSUM9hxvz3Z73iyoXa253QODXntOCfhX4xDDIbzO8udnbUqWUnOD4uFDP4cupk+Pa/c4b+smPf6Dv/tmf6cc/+J5eefHn2vXLn2rPrtf1/ttv6id/8T398b/7t3r9pZdUdDoOPTwHhyDBc9C5H6cTMfRw0DG/sKDTx47r0Hvvavfrr2nXyy/o5f+VvT+LsiQ57zyxf5ib+93ixpb7WnsVNhILAQLEDpAcdpNN9qYezRzp6EUvepOe9KYHaXRG0pHmnJmjORqNWj3sbnY3N3DDDmIpFFAbCrVmVVZWVu6ZkZmx7zfu5tdjfp/5vRE3IyOrsoAiUQl6pP/dzD777LPPPjd3N/vfG5FPflc/ffr7On3qhzr36hO6ceVltdNFyJsMe6l80oGkaSqJU3W667px44LOv/mGXn3+Fb369Iu6emFG5fK4Hjr6kA6MHdTijQWdP/WGXnvuJV147bwaiw34lggwbotZhmPOy8UJGdgaSJa5+UWdP3dOP3n2GT3x/e/rqSd+oJ8++5ROv/yi5m5cVUbsSjA7pk2BdvnhnCCJfE6KIeq0Gjp75pReeuEZPfP04wEvvPCUzpx+Ub0Msgyyy361LoZUMiKoRzmPOY33OqyDPeSdTktt+nIQS8PfEtpDtRAVESgiUESgiEARgSIC90AE3D3gY+FiEYEiAkUEiggUEfi5I1AYeLciEEEymC2nVgeyBMKo0+tpC1EG+ZKmvZDrba8wjM7YLoQ60zOyI+00NT83o8uX3gxEQxtyp9lo6OqVy/rm176qH/7ge7p28aK63baSKNK1q5f1xOM/0OmXXpavT2ALuxAtxl+YPftWSmN9XW+ceQMyBPLm1CldgnC5cvGcrl25qMvXSOeu6NyVN3QKsuTF55/U2Tdexk4XeiYLdJLrZVpfXNLM9LSyVhcyaETZVqK1xXWIqCf0V3/xdZ17/aKWZpfhVIwQizV3c0Hnzl7UjWsLgh2TxyHzJ4XQcVhdWFzWc889p5d+8rymr06rXCppamJMDz14n0ZriZbm5/XjH/5QP/7R93V9+rKMtBl8k8e+mZSmHamS6NK1i3r66af04ovPa272qrzv6eChSY2Nl+m3pRlk3/r2X+snz/1YV66cVbPXktSCvLM0k/lkwD3ILk97CCoKKYSfETzOeaX2N5e8V4ycRIiwTf9cW4wVRxGBIgJFBIoIFBEoInAPR4CV0z3sfeF6EYEiAkUE7j4ChWYRgSIC70IE4FsEeyD7plCn1Va2taUkKWkEgiaDPKmNViEcTMsQVOX4F7p2TkbSBIIk7Qai5Mjh/fr1T35Cf/AH/0T/4l/8S/2Tf/7P9c/+1b/Sb/3Wb+mLn/+cvvSbv6n/7Pd/T7/ze/9Iv/OP/7E+8tGPaWV1Wa8//4I6ECMpxEQgNUpe09cv6+lnn9Hi0ooOHjmqT33xt3TfAw9rYX4hkEhxKVF9alIf/43P6DP/6Hd08qFHtLK8ptdPv66UscQuVtbpqZpUtX9svx596AP61Y99Uu/7+Gf0a1/4Lf3OP/mn+r1/+a/0G7/52/ok+LUv/ZY++pkv6OOf/aIeeOxDWtnY1PT8LINWGFtCf+fPv6nTp19TuVLVZ7/8Jf32P/rH+uinP60PfPZzmjxxTI9+9MP6giroYQAAEABJREFU3Gc/o9///X+q+44d09yNG1panFdccsS4pcr4mGBgdPbUK1paWtX99z2gD/7Kr+pzv/NlffDD79ND73tQH/zYr+hXP/Fhff7Ln9Wnv/w5HT6yXwtLM7p64Q11s45KtST4hCEOB3YOK3FZdgSDXLh8KaUuba1gxB7F4igiUESgiEARgSICRQTu2QjYe/+edb5wvIjAO4tAoV1EoIhAEYEiAu9aBFhBOA+xsDWiXvijwRFEAcIsG9A9dAVxQFmQNBSC3MM2GGGTdTtqNFaNS1K9WpbzseS9SuPjqtTret+vfEALK0v6zt9+Sy899xMIkUSV/ft09MGH9PEv/qbKEE2vv/IqNulDqdJuU+cunNOx40f1pd/9Az3yyAdVr4zr7NnzqlXH9L73vU8PPfI+uhhXlpZU9nUdO/KgPv7xL6pa3qfL52bVWE2VtWNVSpM6OHVScXlSrj6ltnNqMo6Jkyc0ef9JNdOWmvb3eyBXmvaHmytek8eP6Ah1mXpqbi5L6ujy+Te0trKqD37wA/rIhz+iSrlKJDI1lpf04ve/ox9/8xt647ln1FxvqF4f1yPv+4Aeff8jWly4rnZjBRsttdcXdPXKBUKY6tHHHtOJBx9WfXxSane0hJ2Xnns2/ApZa30Vcq2nKeJ334MP6FH6LFcrWkfebrQgk+xbPArxxjCHxY3EAaJoZ0Ogeawq/DrdFiIrGMgWRxGBIgJFBIoIFBEoInBPRyC89u/pEbwT5wvdIgJFBIoIFBEoIlBE4F2LgPcj2sq2tJVmil0EjeAgISAZ6CGCMAkF8sOHfQMoAGFrcxNioh1IkZTWKpXVbkJUxF7f/+GP9Jd/8zVdu35db164AJFzLhAlbYiXuFLV/Q89Ip9EWpidgdTIIDoWdeDQfj382KPKsNHN8EVeB/Yf1a9/5jM69sj7deL4A/rA+z+kg0dOKFIZD7ziyoQevO9BjY1NaGVlXS5O1Gzat14iiC2IjzRV1Enluqnaq2t68lvf1lPf/b5mLlyUy1L5yMtBxqjZ0mRtVGXioF6qCqSQ9077909q/4ED6nQ6+OnUw85TTz2lv/zLv9DM7A29euqUnnriR3rpiaf0xDe/rSe+8x2dfe1V4rCqUsVJrkPblvYd3K8EAmmtsamIODU6XX39q1/XH/3H/6Rnn3pG09M3lZqfvqpuTypXahBFU+LSqNEhxhnDtRhbAuzykHDQB+fhI+OK2BFkO4qhWJyKCBQRKCJQRKCIwD0TgcLR2yJw+1v/NpVCUESgiEARgSICRQSKCBQRGEQAdgF2wAGTjGxtKRoZkYucnKXKlxZW75RKBiMRDJTywwVyJfydIAeBkiSS9yAR9I+63Uyzi0v6z373d/UH//I/10c+9nEpic2SMue1tr4GUVPW2MSYNjdXFFUS+djIlil5yJHMJxBLmXwyqvd/+GN0GWtx+oZaGxtKSgm+IsKaYwzZ+pLixEO0pNpsrcrVy+pkLXX51+qsKW3Sxkml2KuxOK+XnnlKGwvzWrh2SU3SiPoYIijKOiphNsq6RKADgbMh+B+NT9RVKiWqT07Ah6WBzFleXtJv/fZv6dd+/dd06Ohhbaxu6NK5i7r45nmtLS7qyKEDGqsl6rUbytKmqhNlVWoVCR9iCJ6evNZXG/hU0f/yf/Ff6rNf+E2InhG126mM+CJIyghupVyTlJCP5BxjpMRAw1mMPUe/+FZJINPeSqGoKyJQRKCIwHszAoVXRQSKCNwaAXdrsSgVESgiUESgiEARgSICRQTuLgJZCtkB8eN9BCXhIDxi4BQFsidTIBgsb6BkR5pmUA+ZWq2mYhdBTJgU8gISZbWxKV+par3V0ti+ffrEb3xG+48c0eTBwxAp++SSkgTBA7MDSZOGti37n6oa61pvrCH28t5D/nRUKY8p7UgXLlzTt7/zA7186jWdOvWinv7BN/Xtr/x7ff3P/q3+8k/+UP/hP/x/9R/+7f+gr37tT3Vj9qIazZvKkoaySkuutiVV8M/gUy1uLmv//Qf12Ece09ixKZXGy9BEbbVdS2211CtllLv031aWthmf8LuuLo40Ia3MYfv208n7T+qLv/OP9PD7Pyj7dtLv/e4f6Itf/E39y3/xL/T7//T3Ibw+LAKJnRb+bDCWWAkkV9ZNcSZTp4FvivSxT3xSH/n4JzU5dUiHDh9XXKora7boW7TN6C5B36vdwp9wDZBFiPpHZmnkZP8sO4xev5BxZVOQpVFfUiRFBO6pCBTOFhEoIlBEoIjAUATcUL7IFhEoIlBEoIhAEYEiAkUE7joCaaenEeicOPK0gVxwDtIhVo9SOLJAAZElg56VMqXySRJQHx+DsIkhK7qqxFWrBg7ixKtSGtUmxIWvj8v5WOVqHRKkqiYERxR5+pE211a1trwI0dPU9KXLitJUgmxJ6MtVzJeOzp49o6eeeVZziytaXlvX0vICHqSq1Gsa3zeuE/cd18EjB/TQYw/qVz76IfrGBW3Rz6Ys1+52lBp5ArFkpMyv/Oqv6tDJE/JlyB/nIIsAJAo9y5wyX9NOVzPXb4T/4SxtNqReS6US1erQzqtaG9X6+rpcUoM4inXxxrTmV+Z16foVvXnpgq5en9YK9e1uT8sra5qdm1On3ZTiTO3OiirjVewkqo6N2UhlfxNoct8RlZNR+hmT82VIHa84dro+fV6d1hplPGQcKSSSkVAMjrY2wkw2Lis7N8L4HcUIemmLNplErpclxIDsPXkUThcRKCJQRKCIQBGBIgKDCLhBpkiLCBQRKCJQRKCIQBGBIgJvFwGjBDJOpaQMeTMCt7EJabAF97GlzGXq2MrCJ5gBzosKwSiQ2jd/IEAQp2lTvhSr3e1C/mTyihV3pUrm1V5aUcK/E4eO6cKZi3rt2ed17ep0ICswqlLFy8z6xGth5rKSTkftxTUlrS3NXp5Wur5M/aa6jWnUl3Ts2Lj+9//H/4P+N//b/53+8b/4L/Wbf/DP9bFPfVYPf+jDevB9v6r7H/0A5U/rU7/xeVVK42qstlWNR+FaIvlepBK+GKPV66TKgMNbQY0kjL/TYjxRzPASJA6qxCtLMzVbEFoQRBvra7p84axgpiTInyxtoJdpampc80vLev6FF3TmzDntO3xAJx+5X/e9/3169CMf0dz8oizGNCTNIHBaWlmcUYn4Tk2OauHGOfkow2amhfk5ra+uSjFRrI9K3qvT2VSpXtW5N8/q4vk35F2qdruN/s5hrXdK/ZzTdpxl1F5mVN4WPgi/VfwUESgiUESgiEARgSIC93gEeNXf4yMo3C8iUESgiEARgSICbxGBourdjYDRHAokCGQBBMFW2lXktuTjEXnvBNsgGCEYAweZ4OjcUnQpGengK2W5JEIOIdQxCTok9mtSCaROrT6mOEn06KOPqZzEgeDYPzGhiYMHgs1uswUZkenym2d0/cpVHT5xXBXIlrH6uBZm5/Tm6dcgRJbwKTVORO//4COqlkt67fSrOk3dq6+e0rXpGxA1PdWSEiMZ0erCsl567nmczJS22lpfXJHPHPmuSpEzCij8WlvZeYnxpptNyKAuJFMT6gpZJiXUOZ9goxf8M9+rkFzXLl/UG8+/oPbqskqUOVSvltTaWNUmZNX9J45ovF5XBf/rYO76Ta0uLamEvVIkjZdLqnqn86df1ytPP6kV7ExOTWpsclI17KzM3dD1y+e1vnBdWWOJ/jfksqZeefZJPfG335D97aKjhw6rVqnglyPuQwd+WykkjFNoWNnggurWtijoWEWBIgJFBIoIFBEoIlBE4J6NQHi937PeF44XESgiUETg7SNQaBQRKCLwbkcAdqCbQuD0QP5VFUUjkZwHbkQR5IVu+3FB0oHAgQsKOs45GYx3cIlTK2spVUe9KCVt6/CR/fr8lz8PyXNIWl9TnHYUd9p6E0LlG3/+Fe3ff0D7jx2Xr9V0/ORJ2R+ifhWS5/vf+prOvPKK1laXtP/4UT34gUc1MV7XRK2sj3zwQ/rEZz+rBx59RAdPnoAw2dLLL/xUM9enlbVb6kEArczMykieCnbN6dZ6I/zvXSsLcxqr1lSDlFlbWNL60qLaTcigRoMhObVbG1pbWIR48qpUSpoYq+nQvn169ZWX9OQTP9Crz/1EN65eEtyS3vf+R/X5T39SU5NjWl5d1ZmXX9WT3/xbvfLMc3rkoUdUhggrVUc1OTmhfaM1TY2WtTQ3rZe+/7d687lndOX108rw9UHG9/D9xyC0mrp27U099f1v6jtf/2s9+fjf6qH779PnP/d5KRuRs2vixE84keZHxjU0CVdCluZS432sNEI7g4qfIgJFBIoIFBEoIlBE4JcgAvZ2/yUYRjGEIgJvFYGirohAEYEiAkUE3tUIGOljMMpgZCSYzra2lGW9kJdyme7wY6SPIcNG2ulAXmypkzbVcx3JpQEvvvQT/U9/+K/1jb/+C52HzLl27ox++vj39Bf/8Y/05He/o49+8P36zBc+p0qSyP44crlW0aPve1QPPfygmpsN/fjHj+vP/vjf6y/+3b/R8z/+ASRIW55Vz/TlS/rJd76jr/7Rf9R/91/9V/qPf/iHSttt/fYXv6z6+Ljq1Srllk699KJ+/M1v6oUnntDzT/9Y3/2bv9a1S5d1cGoSUsTLMdbz597U09/7nn5kgHT57p/9ma5duaQqxE2clLV/ar+OHDmi+04eV2NjIxBB3/vG1/T1P/9jfeMrf6ZvYfOrf/6n+tqf/bl++tTTmpuZ0Yc/+jE98MgjyiCVZq5cVmN5Ueq0NMH47j96UN3Wmi6cfV1Pfe+7+v7ffFV/81df0V995Y/1Z3/0/w92X/zJk2q3G/qt3/yyPv3pT6tSqqrVaN/hSgx9r8ehAiGnINriGpiA1K6xVYHiKCJQRKCIQBGBIgJFBO7tCNjb/d4ewd14X+gUESgiUESgiEARgSIC71oEwh9FhixwIywjIIAybWkLMgcGCP7ASIPhrtAJJIKlyEmM+DF0Ol2trtm3ZzLV6jXFDvYhggTqtnT2zGmIjA2trszrpRd/ose//7f66bNPq1aO9esf+7A+/ZnfUFIbVTuFMIq9Ot2upvYf0EMPPaRPfuaTeuiRB3Tw0AGlW22dff20fvrTZ8BP9NJLL+nc2bO4muojH/5V/fN//s/0z/7gn2p8cgwiqqexyXHd98ADqo+Nam7upl546Tldv3ZFCwtzOnH/CdUP7A9E0rHjxzU6WtPC4oKuX7+mmzM3ZL+edezYUZVqNbU7qWr7Dqo+sU+PvP+D+rWP/7oe+8AHdPjwUY3Vx9XtprK/gTQ+Nq4DBw7q1z7xCf3Bf/Gv9NBjj+oSBM9zTz+pZ370hJ5/9hndnJ3WRmNZFcb+yIMnVR+t6ND+Q5rctw+yqa6DBw/p/vsf0Ad+5YP64pe/pC988fN6+LHH5OKySpOHlNT3QYB5KVwHkj2OCNLO7ZLbNaLhLmlRLCJQRKCIQBGBIgLv8QgU7t0xArvf9W1pr+0AABAASURBVHdULCqKCBQRKCJQRKCIQBGBIgLG8xiR4JxX1kuhfihBBI1EXq7/K2A7UdpjmQHHYza895A3Xc3cvKHr09Nqrq8r6zTkej3duH5VGSTQ/+p//V/oy1/6vH7j05/UZz73G/q9f/pP9KXf+nIgOuScWs1NCKcMCFupfClWHSJn39R+feLXf12f+lSOz33h0/rERz+qj370w/rcFz6r/+x3f0ef/9IX9KnPfVoPPvawnB+R2etlHTUbDZXKkd7/wQ/oM5//rH7vn/xeIJT+EW0ehVRprq+pk6WKqyWIncf0uS9+QZ/78hf0u7//e/rClz6nBx9+FHLJq1Qd19oq4ylVIZf26+Cxk3rksV/Rr3/m8/r0Zz+vj3/q0/oU+V//1Gf1j//zf6kj95+QT2KdfvVlnX7jDbk40me++Dn9+md/QxP7ptSB6FrfbOjw0aP6lQ9/RJ/+4pfw77f06c99EZ3P63Nf+hLj+Zwe/uCHtO/ICcmXArqNjjqdTJkzAsiuTMbJMVwD1yxyYezOO/zOZNdFbgSd/pFtBXm/VCRFBIoIFBG4JyJQOFlEoIjA3hHgrb93RSEtIlBEoIhAEYEiAkUEigjsjoAbWjmkWU8jI04jkAjlSknOQTLAL/RyWihvamxPnuNspIOTR8+5SJVyRfbzxuuv67tf/6qee+JH+u5f/5W+97W/1tEjB/Xwg/fr8NHDOvrACd3/yIM6fN8RVcarcrVYafi2kJEW+XdUYvq3byZlOFipVRSXIsigug4ePKijhw/pfmzd/+BDmjp0UOP79qk2PgZxtKXQJnLqdCFK0o5EO0FOxeWS6lOT6O+j32OqQCxl8YjSaESKvbKSV6leU/3AuA6fOIpfo5o6ckBC3mVQay2zVcE+bRQrVaRKfRJMaPzAEZ184BHaPYj9Y8IRTeHjxUvndW3mhh549CF97FMfVyPtanZhQQ5i6MiJ49iQFlaWNXXsBP1NqbbvgPYfOaaJfQdVrk/JJ3U5X4Hssf6IjUuEF3LlsnWBV/3DSc7+RZwdsJRyqIX8ifr5bJv84aKGyuJUROCeiUDhaBGBIgJFBIoI7BEBt4esEBURKCJQRKCIQBGBIgJFBPaMgHNeHoLEKo3bici7EackTgSXAPmQ/woYtIKpAJYagT8gpWTZzOgIMrVqVcdPnNDJE/cphTBZuHFT9g2bE4eP6KMf+bBKEDkuph1HGrClzEshj40esp51il3JCA8y2CVLxg4UKGQBlCO4FkTpLtgfZc6sDhVr3oUQ6VLuAfPV+sGELM0xop5G1IUsMf3QHpuWxwSejQD8oVHPgI8ZSh0ClqJk6PTTNqn1oUqitc1VTU6N6+HHHtby+obWVpaCHZeU5HyisYl9WllrqGF/lBq7Nq6uvLpK0EsgiIbhkeU+0IW51QeO9nO3JEPiXr8ig+Az3xx99UX3UFK4WkSgiEARgSICRQSKCOyOwNDrfndVUS4iUESgiEARgSICRQSKCOxEwDmnCkRFpVaSsT05sTAiF7GcCL9GFcm7SFZU+HHhvHOibI0Ah5JSWUePHNVHPvwR/c5v/7Z+88tfDvjcF76gw8eOqt3pqtFuQ2wooGukC2REN8CsOjvdAniWnPhwMEXoBWciyxshIogbF4gcUdfDnhiTfWuoRzqAIHZMHnSQWwc9OwlChS5NP4ByIHhI+9XbCZpIbZQA4qeHV12Yny7FLk4aKIZxtdO2rp07LfsbQicevh/iq4qfXZ24/wE9+Nijqo1O6NKVm6qP7de+/Yd1Y24htAsEFf5lkEAGQQQZHGUFiJ80+JHRvwJsVIgj0D/sfwILUmzlIpy0Vvgtg8ulxbmIQBGBIgJFBIoIFBG4tyNQvNLv7etXeF9EoIhAEYEiAneIQCF+9yPgIAi8j1XyFXiBTC3IGY2MKPJePorhWhy8iWFEd/4ZXnqgS9tKraKkVlNtYkK1yUmplIS/s5NBxESVUqAteuTtWzTGRwTb2bAdk1AOMuubvBEY+Jspon2Egsk9qVMU9EQNesZ1AJMF0E5Wb18JQiOiRYTMIFLZV5As7SPrp3kblK23bIuWQ8h69NlTrFxmf+w6dsGaPAOqJDH6qfaPj6nqI7UbG+hLVy5e1BPffZz0irJ0RJXx/apW95GnMf0YqWPIe/VcEycXfLfU7GfQQEYAtfCyI5qYKrD2JBwZ/ZOEg1YhDXqmQvxyQXEuIlBEoIhAEYEiAkUEfhkiYK/3X4ZxFGMoIlBEoIjA7ggU5SICRQT+TiLA0iFykA2ZOp2OtrYgNSBxPMSFg6SByaBuiGsIPtCmn+aEA1SDy2VWtv/JK7UiZE+aeNn/C9Z2EBrYbaeZeg4SB2KDVhAZnCFhOAeLUTgPTmZkkCcNJI4ng7+RV08j5p7yH2vpsGcla9dHJnQcsFTUO5CnETmH3yYJQNfRPOqnjtQb1IHYSSFjOjnC93Uow6yY/jYsQ/u001a31VLineKI2EGsrS4t6/q165q5PqOL5y5r/74DKlXqxFyQOihhC00OOhT+kThScnhpZ+vP0KFsSEPt8GlAHtkFY1gK3+QKClu0wYZdT4xab0FcnIoIFBEoIlBEoIhAEYF7OgK81u9p/wvniwi8RQSKqiICRQSKCBQReLcjkJMGtnxw6vUobWXyUaT8DztDtNBhL+txtsP0LN2BEQ2hlEkOgsEIFSs3046WIUIaGTYhkzLq8r+PAxEEHWGWjGiJIX9i2hqsHHgQMzBAFjQpQVs4y5OlfQ/QI4SJg5QZAZSwY9/ccbTx1Js2teSo4xzK6Fi9+LFyhG4OQRK5AJNjuN8iIzWkcsTHoH7qIIIsQi7bYuymY+gpazdl3wJaWVyE8LmppFLR5MSkDk0d0Cc/8eu6/+QJPfTIY3ggra4sa62xTj7rQ6E/6x8BRy63fozYQdA/zEtDv0irQS5PqeOQtkJIHdcgcWVlnR7EGRqhjrQ4iggUESgiUESgiEARgXs2Ar/cr/N79rIUjhcRKCJQRKCIQBGB92oEHOSFfavGawQX3VZP0QhERlhRcOpFSiFJFGiEFA07clLCZM55EwzVUnaJYsiGsiup4qsBLhA9DmKkohh7kYyiMUj00ofZtT7oX5a3lHrLouH6qXUYcYpMFrymsH2YUkrr3I75uF2F/k4+zzk0c9CPE8SXk3N5PqhTCH8fiJRByf7HMBf7kJoi9BY0UKoOZFdA2sJwpmZnU+VKrFdfe0UzV65pfGxSn/jUp/T+D39En/jSb6qL1tkXn9elK2/qgYcepCuIMRgyeqeGcTNY52wMHco2HhK0RNwU/jYQPhD7nHBzMlbH9dDp0db0IN4ihxyRHXEpVpIkam1sKFLHXDdxgSICRQSKCBQRKCLw3o1A4dnbRmDnTf+2qoVCEYEiAkUEiggUESgi8A85AkaVBHBqNDfhSnoagfwpRRAgxihoRC6uQgCNKIOQEFSHYfubL+IHooEzbVmCQOxktJGLIFJKqrmKknREvhOplJXlUicPHASFQ9fJfjJOBiM7jLwAZhOELq0q6KPGYW2GIeoQ9w9THqAvuiWB6nEGE5qepTswuwykL6DEYebxaJsmslYGUzL5Tv+mbFLS2Gl8Ylwnjp9QtVzR+fMX9OJzP9GZV0/p3JnXdfbUKb349JM6/cYZHTl2XLXxOg1pZ52Ryw/rxZCXbj+jHw6LprZb5iUbBW05nBuRQ0/8pFlXaQ+CKmvJwx8hKo4iAkUEigi8pyNQOFdEoIjAW0eg/4p/a6WitohAEYEiAkUEiggUESgiYBHo2d/k6RmB4NRtd5T4SJVKWUkUWbXs147Ct0wgZPLfs8rFJqeyX7AEtsGSPhUBzRJKZtkytkBxVofaDvljNcOgcruYtxi0z8Umy3O3nk2+G8MagzqTWR+GQd7SHDbEvZD7MLAxnObt8nrLW52VSOkiKZf10MMPa//+/VpeW9Vrr5/RM089pWd+9KTWNzb00IP5/woWQ5hZ658ZEf2ByIARZ4wP/fcg7KiRohGkW7LwGwnU626oFPcggUItdcVRROA9G4HCsSICRQSKCBQReIsIFG/ytwhOUVVEoIhAEYEiAkUEigjsRCBfNGQKXE+War2xJjfiVKlW5LxXqO9lCjmX5ZyPYBYGMLYk5HdsvlXOWm7Xm/FbQMF5SApLB0CbLMJ+xgpDCFlOzrBLJXiPfM8U3T0O8y+H0VcD4NMeum8tGlHkY8W+pPGJKY1NTemBBx/Whz70q/rgh35Fn/zUb+g3Pvkb+sCvfFium6ndaeuWH3PiFsHdFG5vZJcn01be2I0oqcTke2q11mW/XmZEkQHhe/goXCsiUESgiEARgSICRQTuFAF3p4pCXkSgiEARgSICRQSKCBQR2B2BGPLEqI7VpSUtLy7JfoPLxyVokwgY9ZJBZGT9L/9AMsAqcNbuHxcEVmPIvxtkOYNV5b9ChhzF8Dd1EFodlqGQzAMqkFmPt8C8CFXhFDR2TrtlVt4LOy3MXA70GHvIh2r7fpLBIxqkeT5Uv8XJxrFTbXa9fJzIRbFKSU210TEdOXpMJ+9/UI++/wO6/5EHJR8xTCeCKwfZttP+bnPWa0bsQC+lURb+iHePHFEOZ0uzNFXW26IPp6SaKHMQfZsryrqbcpB6fcUiKSJQRKCIQBGBIgJFBO7BCLh70OfC5SICRQSKCBQRKCJwxwgUFX+3EXCsHNrNdd24dkWry8uKIq/I/sgx3dq3QyIohvAdGIif/CtAGTXDoIiOnXNskQww0LMy4lsOOoZquUUk68nkg9TyfYSEkzk8QGiPbK90oLM7DR2aXzlpEop2CnrWL8SMDCNIB6n1QfEuj8xihY0Mv1wcyfuS4nJFvlRSuVYTzIvsD0mnkDNmMkvNH8u9M+T95G3z/6iNfGbjCl0EYym+ZMjsWiZJrFS98A2gbrqh2LXxzZk7Qbc4FREoIlBEoIhAEYEiAvdWBN7ZCuXeGlvhbRGBIgL/MCNQjLqIQBGBv8sIZF01FuY1c+MKxEBDcRzLRbEyVhSR5xTIHYiFwbdFIBTs+zo7LlE30Bn8utFO5c+Q87Sxft8BHLoGCBeoj357ku2y5YeB/nCdsz6H6y0/pONGRFDuCCNXnNkAg9TIH+FTSH0E7RJBvjilgeyBdPEJ9uiDNnIR3BpxJLbhWzvE08gdK2JCuX3TBRogb87ZnBUmSJ2iPnk3IJfa7SYmjRTKuKa0HZFWVuc1e+2skmhDgY8KNmleHEUEiggUESgiUESgiMA9FQHe7PeUv4WzRQTuIgKFShGBIgJFBIoIvNsRMFIhgffwLtWFM6f08gvPaCttq9NpK+31VKlW1YOB8LFThjxfYEBSQE7s+EIZHWVbSLegEYzuyAHrgJr9QhKgsfXnIJRCCquxk3o5SJAcMfnoLTBC3TAcZdqrD7fTlgrJiZ8RYBkDWXRFfzmQhbylEZXoOsvfih1fHWZvhxRJkEQOhNT6EDYyj00QQfZEHhKIqDjiaaDm1iNine7JAAAQAElEQVS7tXjXJWtnsAZZ+DUw+8ZPxjWhN2VcH/sWEBlVymVNTI3Lj/S0MHtFi1ffkM9WlXNR+Kvip4hAEYEiAkUEiggUEbiXIvDL+fa+l65A4WsRgSICRQSKCBQReI9HIIH5Ga871UrS/OUzunrxNY2WISqyrnwcyX49SYHMgEJAJtk3SOA4nIET43N5Qm4LGAFhIAsVRCvLDGFQ1xcF2yMKfRh5sg0zuhdyi2Yl0xY95AjWhm1Z01woh80AHHV9YkghdXJBBmnkDFFf1/KGQb2luIguZ6y6OyK3Z/o5RD8S8bS29BEBBUD+YCWjR7OZpwh+ziN0R1QGUTLSp5d1lHV7kHc9ddOu0rQH0RPDA/VULUcqRz3NXj+n9YVLqte6SpK+7z+nL0XzIgJFBIoIFBEoIvBzR6AwcNcRcHetWSgWESgiUESgiEARgSIC/6AiYERFkiSqVZwqNadOY1azV95UY2VWvdaqRlwXeVnl0aoyz5KCI4NYMEJBpHmwjIYZlLZyEXUDaqMvIMn1yPSP3eW++K4S16dMjDYZ2c5rzx+cNrkj3QUXSJlIUgwsNQyIGkSuj9ADeTtcJovbLlPI8AV9q8vVKYSM40zeWBngwI6yV4/aHtWZEVf2F7cDEHBYdz8P7DplWQrJkyrtWZqpS7nTbKrbTTFNJ/hT9pES39Xa6oxmp8+otXxZ9Yr9PSAxKFAcRQSKCBQR+AVHoOi+iEARgbuLAG/2u1MstIoIFBEoIlBEoIhAEYF/WBFwsBj1ek2lxKkxd13T517T2tINrS5cV3N9UVMTY6rXR1UFgiiw/62rB7nTc1t2hligFH61qAcDBJAa8TO8+LC8ySyyGeTJDmjSL1tdzjSgzQEn0i9aAULGiBoD/iqAFiGlPqQjkhEoBiEbRijaiTZBnttz2HP2LRxSGmsHZO0wfmoAxoW3SBFwkOEwm3vBLCEPfg3UchLI4p37H6E0wIgi/pl8p1505zj97Ef+R6Axg78cIWPkXZp21e7kv9rXbHUhfkrWtbLupkZLPSWuo/XlG1qFDPI+k/+Z/keyn93vomURgTtEoBAXESgiUESgiMBdRODnWz3cRQeFShGBIgJFBIoIFBEoInDvRcC++VOv1xXHHrJnVZcvvK65mWmdee1Fzc9e07Ej+xVDAExMjWkUAsgZEcCqwv4L8cgIkYwxD4OiiZWfrHT3wO6tyiboIxAp5DlgTfpqodDPW7K7bLIBdteZ09SZ2CA75aSQ1E+H+3RDuv28WXhrDGqJhmUxEVgW6wvbRvREzilyBk+VowbjlPMceWvzDmOZDfrCWmg+dAp1nDJgv/7VTY2wk1L7n8do50ci8hBDrXW1W6taXbymTmte9sWv9wYJNDSYIltEoIhAEYEiAkUEigjsGYHBCmLPykJYRKCIQBGBIgJFBIoI/MOLgJE/tVpFpVJJCzM39PyzT+nUiz/VC889qfPnzih2WxqtViCAYlVGqypXq9L2t2uIlxEVtsJwMAcByOwwmexkMMEAQ+XM8gbqaM4ZliSch06DChNZPpMsGwiRfttQfqcns3Vrm0C42Hjwe5CHkgmkDIMOUktvbfV2JfMRMFazOaztkAmYfACzb2G04ZmHGb3mzMtQS8w5Y2Pw1aS5Xj90DuLKJfhMComV2e+UmQ0DfbWbXeoSmmEEmZFA9se91YEESqVOJ1O6NaLNVqq5hTl1NpaVbi5o9eabKmWzqkAEeusbC8VRRKCIQBGBIgJFBIoIvHcjYG/69653hWdFBIoIFBEoIlBE4C4jUKi9OxFIvFet5FWCSOitLenSy8/rzHNP6OzzP9GF11+THxnR2Pi4FMWa3H9A1eqoSj6GNmBJMWAd0kxZ2oF9gD3IDFRwGLGRkeYwfacMAgJRaO9k1EpEHmRAAwiZaRn1kQPjUvhj07k8Lw/nqb7lcJTM/m7kNIuHJMnhArdi2obQRxiDjSNHxvhkYCBGljCIXd3TknHZeN8SjMpGdgvCEDhhP+ukMuLHYORPsBXaaPvHfmUuKCGhFefclZAJJ3wJqZ125/tlGnK56YJMOG8pTXtqtZrKWh2u5RZSrnHk1Vhb17k3XtOF117Sy888rh9/9xvqNm5CAkm+IIEsyAWKCBQRKCJQRKCIwHs2Au4961nhWBGBIgJFBN5ZBArtIgJFBH7OCOTf/KmplLDZd6me+/7X9dqzj6vU3dRkJdHxA/t17NBhTU4dUHViSuWxevj7Px59+zWgWCMyuJ45AlnSA1AHO5TECFmWHkaOQO7kVA5lSA3LB1VtoQMsNYS/IWT2hFae5ucsT0IjyxtMNEgtvwfy7nJjQ/kMO3sBMf6YzT4gfRBg2Mok78LhwsjMGTOW2w3EEsWQWp/G0AxUcMrkpjkQhXKawkWZlIbbx+7yztBzFatn5NaHxTqActqFBOrSk9Tpke90IHg85JhTu9XS+uqyGuurunblvM6++rx6rUXqGYn5mRsuzkUEiggUESgiUESgiMB7LAKDdcN7zK3CnSICP0sEijZFBIoIFBEoIvCzRMDIm6RcVq1WYxNvhEBbZ198Qm+ee1FRuaPRsZIOHzmgk/ed1OFjhzU2UVe5HKtSrmq0PqY4SRTbisKAA1mgDcjsddivihn6df0m/dII6V4wrVsB1YDurTJtEyl3ktPkZzr69ozcGMD6CqQJ8dqdvsM+sNBvQT/OywHvE9l1QcKw7GxADWXrjlz/MLkBWirbiwAyuanScPCNqciuEAj6Kfbz+h7XDSkkUk9pRgkyyNu3u0biIDOtUqmserWmOBpRJY5U8dLlN0/r+rnXVFEz+Gx6BYoIFBEoIlBEoIhAEYH3XgTyFcN7z6+fzaOiVRGBIgJFBIoIFBEoIvCOIuC9V6VS0Tjkj1NbWWddZ089re9//2+gC9Y0MRUpKm2pUitrfGJctXpNSTlRqVqGGKqqXC0FAiF8qccp5DmHI4tCwskqSHYfEEHWLpPVjwjmY2+EetPZDQzuFr1l+S0r9zbmYDgGEPkBjAga5G9LMfUOjoFXeROIGmN4IGdgXYiHZ/QuDw25/Bgqb/d9q5Xc1uAMrWM2IXjEVc169GFp1lEXogeKCEWT0Z2ZsRL69q0ixzWqQg4mSSn/TbO0pxGXQQJV5F1XJZeqFKV6/aWndPH08yr5TAmEoP0ha8wURxGBIgJFBIoIFBH4u4tAYfkdR6D/mn/H7YoGRQSKCBQRKCJQRKCIwD0egQH5U2bDHhsh0FjWG88/oddeeEKH95d13/EJZa4hn/QC0VMajVUqe8Ulr3IlVtn+UHQSqwdZ0DPCQjs/OZ0wTC3k+VyD5QdHnh8hGYHggNSA3djrrDv9ODNy9zBN0cc7wx07z33GByM7hnGnFneSBxLMnAMWN+garoZRNbQwmYGs6QkyyiVGRCX0DznkiFhAIu8TtPrK5HaO3Gp+BSyfwi2lkD+p0m6nr7alyHLB1kgeJTMF4WNEkHexXESfPlI5TpREkWoQQ7HrQUG1FWVNnX31Kb3B3Mk6izIXMaU8LkQcWyp+iggUEXiHEbAbZwf5/eT699XbpyjmN19+M/6MeS8eLm8Ph17+5FCvnwqZA/Zs8rxnQspzyvHBg8lDPfnb5HLEaQcOG6a713j+zmV4UhxFBH6ZImB31i/TeIqxFBEoIlBEoIhAEYEiAncRAfuDvbWKV9l1lS5Pa+b8y3r8r/5Y50/9VOMlNvVs6FvNRU3WS6pVE0WlSD4GJa8E8iepJCpXy5BDsYxYgAMiFQv/rZBKjnQAstuHySjkbAaZvGztM0p74U4LfGv5ToD5Ox4OQ3ttrvIGe3ol59mABXjyO7iTv3eU552Ec/AhbIi8PKmRLwartDof02dMXw6HtbPhsroBQuitwS7kdjKFf4Gw618rhscRtJ1GSJ2CrwgzbaGPaGQk+JPEJfkoRrAVfg2snCCHBBqtRvJbm7p29hmdffbbylYvaHy8p/GkrXKivG3iMYvP5vt7AYyiOO75CPySD4CbcDBCN8jcfWpNBri91aBmON2tZXW7ZXcom2ofUT+1JDyPQoZ2lgIOmTykiDOeMgayIWd1lg9AKa8bigUVvT2A6O/gwIG/A6uFySICv6gIFDP6FxX5ot8iAkUEiggUESgi8A4j4Ng074aHJLgdjg33W0GqJJlcb1nLN87ojRd/pOd+8DWVttb04PFJjZedThye1ORoWVmvq6QUywfiJ4H0qWh0bExjk5OqjdbkfMRC3gEpfIWEYi+yhToyRDvHyM6a3lHHocGP5Q2hbJldMHN7IVjcpduXBUKJNremTreWoa62dfauU7Dn8Ww3TH+AYTu0YHy7r5OVYT+wc7u/VncnDK6t1dOY68FWqJvKRZApkSPdBYe83z+eWJM+GCg5WgdnQ0rZoRvyVDsXyXuuNdc04dP6LIP8IWAmT8pVlWtVuRg2x43IJzHzwkMOljVeK6tUGglzatRtqDF3hvn0pzr/5FflswXVKl3V6wIeUihRtZYoSbycs1goRBhXfsbj52hm/Q8jeGI+vR1+jj6Lpn8PEdh9/e62y6F2w/Nid35gbrf85ylvz72+8b4rdo9sm+1XvTuJdbCXpWF5P99Pcm0r3Ancy1Rt+zucpzHFMEqyKHLcIuABBPXDwylUh5NDZkBuqkF2y4l66vI2g/wtCu9OIXRupwGGzZpsuFzkiwi89yNQzNr3/jUqPCwiUESgiEARgSICYbPsIXuSJGHznKhcZuM9Pq7J8Zr2T/YxXtH+8QRZH3Wn8aSrmm+qonX59rzS5QuavfaUXn/lW3ruR3+p0y8+rrQ1q/c/clgPntyv0VKmajKitNlUokijcZm+R+QDCZSE//VrYh8k0cS4ytWKqAxw+NYL1yniDFniSNgJ2AYGhbBMH+hSs3OYXtgWWMawUzXIQVXRHrIFveE8QmmgtCu1fm8HntAFbm27Msjvav4zF7PQkk7wld4oDecp7nHkbfao6Ius/laYTSp7pAay+UF5u99ccusZK+Gwk+mOSJEjFoYRUq/YeeZXJcDbV3cIUJr1ZF/Ysl/hSLjmvlSWi2Pg5SCLmCjypUjlkrRv3Gu8mqnEnJuZfkPPPvE1vf7c32ru4otqLF+RtA5RJEghH2BkUJl+fOLp321D2+MwP/eGczv67ziPfVrjz9Cxdzd7uIIifeMsdW+RHzJdZP+OI3DL9aAvLguXmOtjeQq31N+pbLp9kAwOtIOpQdmue5hvCAZ1d5vSJNgazL28HefgH+6S5rZNA7k1MFj2TrD6O+GWNsOFOzUw+UDP8rvBsyM8eG9PQ6vg/9A47BuSJrPUD8lNto1hueUHIAZ9nTzmu30JPSK0lCRE1tKfA/RnfRnoHYt2xp51sQ0y23pWN1SmBd5zIKMqP4bzuaQ4FxH4RUagmJG/yOgXfRcRKCJQRKCIwM8dgV8WA2HRz6JykHoIlSokT71e1zioW75WUb2PWiWWd2n42ysuW1evs6RmY0ZLc1e0OH1Of4OCJwAAEABJREFUN86/qvOvPac3Xn1Wb77yjN589Se68MZLunbltDbXrstly5qoj+jw4aomxiOW9BtK0w1lWUc+cmzmy0pKFSWxocwGv6RypaLyqP0R6Iq8j1nkRkPhHyHvZAvnAEr5gUwjiCw1qP9j+QH6osHi+S7TsAXhlO0CgxkYvC1FNVTvTu+yS8aHyYHbe6Rcwj3tW3+hsSnsBp1b/Z1Aj2993EIC3UnVnO3XWUch6+gZOHZmMqDjIjihiOsVKUnKSph3YvPWSVO10i25KFFSH1UZJBXmRaWEDrKyZ36U1FFXruQ0tW9cB49BKNYrzKtN3Zi5rAsXTus8c/Dy+Zd0Y/q0FuYuqLU+q1LUUT3ONF7zAeXEiemvxFKAkyF0t6X62X+M0DLsGP7Zbe3ZMjOps1OB90gE7GoMY9itYfnu/EBvWK7d9/Bdlt2QXp73TEHXN2fpHuD+M927Rd9YsMsJ93PP7XzbPWTCO4GWUL8KfzPe5rMB2R0P7HDQfT4Gz03sGa+PKUcGL0feyj72MiQlL0PQDeNETur7cI52AfQaUnogtXFEiAawcVoe0c6BquntCN4mh91BE0tDW8sgZ1B0QeFO+aCMfVQG2e02iGnM2SpJiqOIwC84AsVM/AVfgKL7IgJFBH7uCBQGigjccxHYWdQ61ohOtvitlRMF1Mqq1WoQPTXSimqJV4XNdaUSyf6HpUhNKV1XZ31OjeVpXbn8qs6+/rxeP/WcXn/lp7rw5qu6OX1Bm5sLGq16Hdhf15HDUzpx/KAeevCYHnvsAX3gsQdDeWyiqiSR5FnZx1tKSTP2I1n4VkciX64GlOtjGhuf0OjEhOqjoypVq3L2dQ/vxQBAJEVeESRClEWkIxh1rIPzelszi9JtcKiFwzKGULjtZDV7AqHZ3o3Q1W1W/v4ENvK9cCcPGIZcRIu7BpYC6RNaUuAIZdK3PNDnUg+uQ+S8YhfLce2cBTEQdV7OZC6S4/r6cqxqtQbJU6YcKXWO5rF8XJLNi9GJMVXH6yqPVuVqsUb3TWnq+DGNHjigA8eO6gMf+7A+8NEP6UMffr8eeuQ+HZhCN8EJ5nBrY143r53Ry8//WG+celrTF19RY/W6KqVU43WvWikDUr3iVQWJ93BRToN/w98Ge7u8aMXASMz/3ILsh6JVbdflBWrQYawWFwMNg4zT3R0Du3enXWgNR4C4b1+PvfJ76A7CnadcO67j7vNum8P1u+vetrztQ97jzvzYuxz6Yiw2l3Zg9xo1QT6c78s8qWG73nR2A51QT7+k5ndI8A8J592HSYfxFvWmNlx9S5l+LcZ0tjMeZP2ykTw8QhTFUuScYt4psVc/jUJaQlbig4QYlEroxF6WelKD2fXb4xe9iZP1YYmzEzCZ6CNPgxJVFgeFwm75ncrYpSq0w9/tNNiwuj6o6+eoCR1Zq35XQ+Vcmp+HxbTPhcW5iMAvLgI2JX9xvRc9FxF4VyJQGCkiUESgiMB7PwLee8iWBFjqIXfKkDxJwHg9oVxSuQaSGCLIq1JximO2ta4t+4bPzI03deXiKZ1743m99vITevmlJ/TC849rY2VG3qc6dHhMH/iVh/TJT31YH/3UR/XYhx7V4WOHdPTkER0+fkT7Dx3QxL4pjY2Pqd1M2UiXVBsdU21iUvX9Uxo/fEDlA1NK9k3KT04qGR9XeXxS1X0HNDa1T+NG/tivfY2OQgaUWB/HLIDtm0ORRC7AkQ8LXE/RgUHV7ny/HNr1dUjueKAeVHenewp3K91t+Y69v2sVd/Ik3728C930rIc72cmooN55oua4fqRcK0fZNmAOEsjmqPcl5mhJlaSiEnPRszlLqmVVx8bAOERPTb5cliCGXOLJJ0pGKyrXqxplvoweOqLy/kOaPH5SDuLoxuKCGp12mAu1SqLDh/frxP3H9cCDJ/TYw8f04Q88oo99+H267/ghJczj5cXrmj7/qm5cfkULM+e0unRFzcZNZd1F5mxDSSlTuebDt41sc8j+UF7BvBjdHREq0Ns+UHYISTjn7UPdbYIgJV6kVretbYXdQGf3QYxD492p2dktG5Stbhu7Db5Xy8Ri4P9dprbBN+yOD5a2R79nHvvWLoBwWHqrDRPuAUTDh7UzhM6GK+4mv+0DcwcnKd7qwraMWTaotI76+Tyhjgns+vDeyw2De9PH3GMBTj6Od4H2ztpYOoD5k+fNIbfth6zCRDko5gcK5lcfocTJ2tGAR5MDaCKwWOXAJyub35YOI3ay1wAt8naWAVnW45wfuQ30wlidfLDD2CCEvIsV88yJkcUxY4vQC/6QIqMrOU5vD7y3doyLlm9/RhfDt+jJfoKczCAlixLGySDjyDOct+UhY4JdyJV3CYtiEYG//wj8ckzFv/+4FT0WESgiUESgiEARgTtGwBbyZTbJ5XJV5WpVVWDf6qnVaxA9A5TIVwJKLHh7bJKzTlPKmmx4FzQ3d1mXzp3Sq6ee1UsvPqnlpWvqdJY1Pio98NBBffwTj+lLX/qkPviR9+nkgw9o38GDSupVZYnDLzb7LJIjNtyZ98jYIpe8eizOe5FXbXwfm/tJyaHvy9RXlOFrbWpKtf37VT84BUinwMSEamP1MA4PORC5mIV9BBzw2ACK6NPgSHO47UXwSF9Gstdh6ia31GFrD0CDaS9Ys9vA0HNZMEh2d4poz2O33s9T3rMDhHeySdXPdZjdgQFHrCyPjGP7MiCyTROJ5Lg61HG2LHBcy0guSlSKDWWVSjWVy6MqMY/FNXE+VmW0rtGxSTABppRU63LJqJKkrvrYfk3uP6ra1BGV6vvkaV+rT2hyckoV2rrQcaZulqqXpmqnUluJxKauVJFqlUwHJ8s6vK+kyTHp6IEqslQuXYEAXVHWWlLamlNn/brSxryy9oJ81gjfEKrUHD44eea+wWEzjNtJ2ynZnaNfERJODqDodmGnsdXnJVTyjIl2Y8/KnV5vyVnbYYHN2wGsbhuWGShafi8M6t+NdC/7d5BZ3LbxzvveGS6Rx47rQ6TvFIO2e6cec7fCntE2TwyWNzielQE237dxq2/b9ve81rvixDg46JspQ1XI0w6LQeBgSlwUyf5XPYOLIsXDiCNF6EQ8c+MAp5i5PUCQo+OiWPY3uXyM5eC3pTsQfRqc3tmPo4HjZPD91GHf40OIWxzrVlLK4W8O0baXcb93udfbHbX76KZtpSDLusp4DmQ8DzL0cuAf7ehKjnEbwlhjJ4o5qHQGOgip5feC1Rv2qnsLGU0sVDhiCf1uC3As5EPVzgkxB+X8TMYaklh5AIrDB/3rrRD66bc1veG2RX4nAkXuZ46Aza6fuXHRsIhAEYEiAkUEigj8Q4+ALUJt85AkCRvmckAge2q1QO4M8glkjI+9PAs626L3WBg3GutaWVrQwvwNzcxc143pS7p48bQuXjqjm9cvqNVZ1b6pGoTPMd1/3xEdPbJP9fGSIrbO68uzmpk+ryvn39D05Te1OHddrfUVNtctCAA22Zx7wDbcAeTDtaJ/D/HTw4pcIp/U5Gujki8pA0pK8pBBSXVUvlpBpURdwqLWA6mHkV744yksjtmsONvFsWCNAJLtsyk7+nBBl0b9GsvdCkfRhVoyHHnZ2r8drOvbQPOBDGODUVs25Bm+dkC/FBwICu/aCSfMFo6wt1HY3KQZqQkHMJ0+CGrWpb4rsS/aRh5s9KnP8+jbt3wApoO9kKIySMly2AwjIaqKuG4x7RxEoDlj4j7CsK2KyHgKsYtCjak59F1cUVIZU6U+rkptTElSUYV5URudUH1snyanDkP6HFF94qCSUUif6oRcaVyOOcWJwTjF2JG2xK5Pwm/JK83wxZWlZJxiWd3mmi6fe1VPPv4t/dt/8//R//u//X/o//lf/5/0lf/0b/XUD7+t55/6gS6dOaXG/HXVfKa676jiNpnv0+GbQnOXT6u1fF2O+6WkliqxIIa8yiXXv9+cnJhNjNEZLB8QpOQ4BtndKVX5kVeYJcvlsl3nvSroj55RtMrdQDw4hqsGsu20X9lP8sFQuV3eziD8WQ9smK8kt9vH5l5yxLcfuWIep11n7OfxRz7Ik4b+MISUe5MzsqD3tqlHH2Bgb33qmH+hzmN3GC6mLYDEMPLEdOweMDjT2+7bbNB2u7w7z9VlyFRjz/JD9fiFJIxsJ82Lzp6NkUldTprQZwzMj9B/P2/+GIKcThw2t2FlEPcRcf8ageQiNJwht+/6eZragQMc5nOeBBnFkOYnawdCO5ffQz4vewgnH0Xyccy97RR7H1Dy5F0s7yPi4GQPp6yXctu3lfLBRge0Wk11ms1tMqgNEdTmg492ChnEgy+QQtvfFOr7z5jM/8hRxjmKchF554RIjlOA1Q1jIMev7Xi+VR59Df8whEFxKIvISgNQ7B+5xM5Dgn5W+LWDbeGdM2ZmANMa+BZSqzBhgSICP3sEiln0s8euaFlEoIhAEYEiAv9AIhAWmCy+nPPyLHgN+Td8ymyKE4iemur1ej+tqQLZU4qdWCOrFGcshltqrcxrfeEqRM1FTV99XZcvvqyrbFxvXj+jxcWrbIpXVCln2revqhP3HdKDD92nQ0cOscGeUpxUbYvOGtI2I2XsRep0umqsrWlzaVbaXFZj6aYay/PqtDfVzTJFMRttGRHgacvr3ogYEIEs66jE5rhSKSmJE7bkXuW4pCSKQSIfJbSkO5pZxvtYJSOH0MSYqEEcAa9STF3kqcG3cKZ9SONQ7zgPQEMO4pEbIW+H42R+ooVvjurdyC07rO4AbQkJOwDccXuAMCGm+/A/WGEaHWQIsgHoi1DZXgVkgHpkGL7l2NHJ69+unBsamBg2SJ4jDN+M5JmBIqlVkvSPW0t94XBi4xsuk88iThEVAzDWMHArO0/W4AgbOsxpMkHmPFE2uFh2vR1p5BKqE3lXRlaRL1W43oA05EuQh+Rj0rifehfJKZYM2BAbXZFazC0byDDmn+OT/7TT0MrynM5fOKdLV69pZWNdbmREMb5OX7uma5cvQQo9rq/8h/+kv/qTP9F//9/8N/p//V/+z/rG3/ypXn/pp+quLWq87FSvSmW/KZetqbl6U82l62qsXFdnfV7297IEKeSZVOz/5PAsP5Gh4AIcIgOy3Qf1VOoWUDDt3QhNd+ubcLdsUMaOVRu/Z+kdsa1/R43cv7eoftsq6+Ntld5KwQwYcMWSAE55gINwO17ItvPEIORNZuqDsqVB5ph/A/CccdsYkgcLzFVSnkduG5Fc3EcUyyMfwMWm62ljsHwsF6E7gLWzuRwQ4z/1zGO3DXQdYtF2GCYLbSL824EzmYSm5LkRHPmIUuSsfS63nAvlkKOW1MqO+mHQ1o78qblT59HlFlaMLsOgfV4X5r3VISHBL+QYsLzjvrgFPJNorlCHznbbyKmE0ZiK2Dv6cNgxiFTok0fuqHcSI7RnZQYBlKrd7ajdbEH8tNRst9QxIgi0IIM6zQ6kEHWk3Xaafyso5Y4Iz0cMca0eKvEAABAASURBVDismd3IOfoRowBRH6GePJ1SndcP5wf1t6QOG7cD95Fjy3R3PXwxuVNn9QPspYeMsAZ91MJh7UMmSK10J+Rat51tcLcJC0ERgZ8tAjb7fraWRasiAkUEiggUESgi8EscAVtweu+V+ERJkgRypxa+1VPL8/WaJiB9JibqqiSejbFjUczKL+1AzCxrZuayLp19TedOv6g3XntWVy+9plZjgQXuCu1THThQ1vEjozpybBKiZ0wHIX7GpxLZr7PUal7lWlmlSqJSeVRJBdRGVbFvY9TGZL9aU61O4FdFCRuLbHNT6eaGuq2WrbpZBDt1u6nEYp4CC3SPbwnwcr1MMStdb2BRGdO+5PDflVXyZepK6MVyEEK2kfKkEQv/jEW4LY0zti/SiMRCNgNyCVkf4EzHjUguCvUyXWwjoGyHo4Uh19egzjlU7gyiaiO5BRgyg+8cw8ZuaU3/t5T7BTYiTind3T1gIhgPHdkuYOB1P59hC6oprx/UhRQRceDQNui178UdEvoIbS3NVVwvT7E2yJDa2HJY9PM6rkGwj5zr4JTQ7+BaklLnuI6Ri7WDkpzLEVvqba5U5Ei9q8ibrvIeRNpzuW0xDxxzq2PfcoL4sfvFqZMTovM3IDPJtza1uLKiuFwKvzL58AMPaHJ0TBUf6+GTJ3RkalzabKizuqyZixf05BPf0Z//2R/pr//iP+rbX/0LPf3Ed3Xt3Gnug0V6a6leSmnbkU9X5JqL4RtCHcihtLEoClyiFnop94/wG28dYeKwZACK20e2naM2jGuPlDFvq+3K2GW5DZgIMaLdrXUu/8LXLhu3Fy3WwPyxSuzJ8j8LrD1+EAnO2ORs+beDaZpO3iUly1hbUvdOQBta4z7nQTtkPuRj5IZI9ryKIXJ2w55VQYZ+vBveqQTiXXKTGaIwdq4w8Yuckz0fTZfprwFKMXJDRLqNWNanQ2kbEbKI/kw39tT3gSxGzxBZPvJy9OUlUkBqR07qZMj6MCH3uP2qlH2LptlY13pjVQ3QbDaUtpuyrwziurx3tHPM55h8BMkfa+C3paVSrEqphMwrQdf0vffo9oE/5hNJ346TkbGlOFaJ+zDoUkkvXBkpP5GGg/jxrDTyGxVsOvpPVE5KqlXsA5Kq6rUq77BysG3j6fKuTNO20g6wNG1CEhlaEEdtxsVdgVkz7zhZbCLSiGepgRDjnwIcFcOAvyP2+GC+Gxi7jT9HpFLMmFCKB+AdF3PtSnEc4ueIj43D+swh5AZH6m4ZupNCOU+ps4Z9CaWQMw3LM3iyaHKEikGKjbyMYKg9ytQg4xwOy95WH2qKUxGBu46ATaO7Vi4UiwgUESgiUESgiMAvcwTCAre/IC5D+tSN8IHoqbOAtQWz8xmki1jEehaQtjJtqcmGcsn+N65Lr+tViJ7XTj2r6Stn1Fhd0OR4GZJnvx5+4KQefOCY9u0f1eHD+5GPsTj2SkqeBbmHECpD/JRVok9bgEesBFmXsohOZJwKRcWevPMS21aXoFupqlSuSq6kTjoin1RZNKf0u6y0uQnRZBvcTJ4NNwUW0ynbCJrH2Im9IlKHzRwlOR8HeJfII4/ZsMeurIi8Q4YD9BUHHVk5Sih7EG0jc1YewNEZyIANYICgk8ucczJInlpr57C1B7B022ECVC25HVyb/mbENiTDyBfzbK6Ixi15bOEO/txu7Z1L6B/7BL3f1MqWtTRHIIGGdPI4mI4BZ4iI5e6Ege95H7nNQd5IoBwDO/00ohXgomKWPH0wQwiPh5YalBO86ue5dj0QvkKFrrhO29eYvJVl1zPkHTa9bP6UmB82X2Pmj8jLUuaLQ9c5yA02futLNyGAbmpzZVFr66tqbDa1vr7BNIvV7XS0b2JKncaGpsbGdPTgQcVcz5OHD+r9D92nUfsdr7QFmdni9kjVWl/UpfNv6ClIoL/+yp/o29/4Mz394+/q4plXtLp4XeqsabLutG/c6+CEwq+PpY1ZrS9fU6eVf0vIu47sD0x7NpewQ8SA4ew6LMp5jHdVDBV75PcC4jsfjiriom1Q7h/DtnJRUCZLyiGDlWhrseUGojR8mMLdIm+XYcsQ/MlFt5775kJ/6IYURyzdBuXQvl+/LQ9lvAypQyWH3y5HyAxS7CKur0GkIHKcclfIoSfgmHMOXRdSs+M9+WEE26Z7O8QP1aF9zPwMbfHdZBF1oUsKZteR3g7JSJIocgqgDWpmYdu3UObk0AmwvDNfXNDhTGplawxs9jHf87nGc9t+PQqCpGvfnuk0Zb9G1THyB1mvr2ff4oloh2kMhQMfSF1EXHIkxCRJuEd51scQHeZ3IIbIl+JYceyUl10YEyL8ioAAXjpLDTw/uU8ohj54gOAqTzT8FNSl+WBxLPMurVXK4f1Wq9VVr9cggypKfIwa+nxIYb8KrZ6NMQ3vr9T+LlDaVS+QxfkdZ/2IH0udjTHA/AAeUIHrGob1723sjDnPO+JgYweD6+z7eRwOOkHXq1RyxCFCH8PKf1DBviNGUYCVB7Uhz8kNQFR28uJnoCmrCbDcLaDtoEyk+/GmnclJEPTthMJAtZ8iMz0so1QcRQTeNgLMmLfVKRSKCNw7EbAHoCE8BG163wl7DQlda0sSmu+lcptsoPw2abC7l87AoNUN8j9POmxnOH+3Nq3NHRDGgJ09qxGGetIQvLdITe+OOtjfPt7Cxm3ttxsVmX9AEXi3hpov1CRbAFYqSVik1uuVsAi0RTVrRCptwdtl5jXYNE5r5trr4Q80Xzj/Yvg1ruX5qyyA13QEgufRhw7r/hNT2jfJRrq7ocb6kpYXb+jyhbN6/tmn9MyPH9ezT/1Qzz31pF5+7id68/XTunH5ilbm5tRkA+ydD2u9jMWxLXZtcRwp/+lB5nRtgZyx7oOgSarjKo9NykH+ZJnX5tqmlufmIYEWlTbWJDbJEVv7QXsGQEOHMVs100+fBBJ9BiihvtRHTGpA5kv4VFJcqiiKy6SUk5gmMTq+jySkgVAIhIDJ6ctshzL54IDJPTnSIB/krR7X3ulhsehDQ+lbm0HRlINSnndspOzXkvLNTKoBaWbl/NeWMrJ3i3xDk3G9uAj0Yn3kNrdl1Fl+B2abblG1/sj125HseaAYxrA7RdkueB8W1RwuxNyFmJvE4m8pcAbKLuE6kzIPMsDEYtNTRgZkoN7kwKEr0m1A8jjKHrnBRegCRWWJlDtIvsQcYV6vL81qfWlGG4vTunnlouZvztJyRIf2HVAVcnN9dV3T09M6BPFzcP9+QpFqbLSiyX3janc31e21tO/gpE6cPKZDh6Y0OTmuyG8xLyONTVS1trKgV19+WT/84ff1+Pe/rcd/8A19/Wtf0Y9+8C2dfvmnWpi9AjG6pilIoYogS5tz2ly9ps2la2rZH5huLXPZ1uGBLLa65ed2yS3V714hXBO7LrtBF4i4mBz9DDkFcA6icOorktztEZrZaaeBw4/bQF8m0y11PnRu8m1A2ziDi0wV9FNrTxcOeezEHIsUWR7WO46cckRy5A0a/PSIfq8nWYrMGTg558JmnUQ58rKnwKHtH+7x7VsG4eA+s2d/4hMlJS8fm8FQqV6vS1c9vKXMYc+I/LmAHxhCM9QN+oc/CGWqlDLPmbjEJBzbfjmUzCdrs5O60M5ZQ/MREiWDTMkgQsK3Y+wPKHc7ECTd8AxyURb8TCBSKhV8NkP4Z2SQtckghqy91DXpEMxv3RIrKum7F/wrJxWVyzkSe75zTRy+2DgsVjns2ZYFP0xu6HePKZOniPJ+EITDcXZhbGT648M0/VJGbtc4cV6hf3yoVCoq8S5OkpJK3isGngZ5zIgVHXKE9sEuNtT/CXLrMMh6wc/cb3yyvg2hLr8uHl1v9oGZsG8kWWqyGn6ED4H4AKhUKsnHMXGifxRiOgr+kB8cmMIn6r2TN2zrWI3Cz04uFPc84Wnw0NJcYa9WJhsg16JzBoWMfvuSIikisGcEmCV7ygthEYF7LwLDDzyb2W8JKk3/FgyGTJ09RW+pQzYoW902+m2o3hbtle+r3a6DcrCLQkgpD5QG5btOfXjwhxcSbYZT3lih7rbU+kJ3R25+3AGIMcJ5yEdrH4B4cIRqTrfYHZT7ShRDs13psM97Nr9Vf8gdKu7UYFg+3Omw/G7yw22H83fT9m50hm3ulb8bG+9Ep38p/iElg/llC7tyucxCN1G1WlZ9vBY2kOOk5STmdrBFdlvt9rrW1xc0P3NZly++rovnX9GNi6fUWJ5mC72p8bo0Oeo1XpVqSarWxoxuXj2j108/p+ee/YGefuI74VsIj3/vG3ri8e/q5Zef05XL5zR97ZIW525ADK1os7GuzY21gNZmU93OJgtWW2Cn6kH0RCxWLUXIolpKKRv4cFQuTlSqjWli32El5TGtrK7JvklhJND60oIa87NqLS3SaFNh05H4cLnt7wPlN4+VvVwE2LQ7ICXocD8xwoGOUyxRdp46dJwvUSxTnZeFLIdDNoC5Sz7MZZqHg7IDlt9Z2VppCFaxB6zZbrBEtg2ZiQcGLL8NzPAhdfAgpP1yvoGzTcqtSLMO8e0QapDuwOQ7JE1+bd62zLXLhmxs5+nD8mmnJUMGQZcDX2jDDo/rleczyoZh37fHFgaMHuSebYB2wCWwuBjYJwe1PAIh6/p5x/XMIrNmc4DU5sAAzCvHtfYGSJ1A5nCNbX4EMEcckMnQCbKQYst5sTdV+KH/zP7ocwASS+m/04IUXTOCpa2lhVmdO3NaC9M3lTa7aq01IGheg7fs6oOPvV9l+5ZbtSJfjnXkgeMa2z+uykRNUTlRqVxj9NLS6rq6WU/V0Rqjlprttkq0mdo3odF6TZ1uV4vcD8vzN3XujVP68RPf1fe+/XV9+ztf03e//Td69tkndObMS5q9cV6NtVn1Ogty3RVGuKHErUMUrSqDFOo28ZnrF+YPF4WtLv3Z2eZ6DkZ59wf38t0rv4Uml4+wKgcF7rFwncnmMtrebR7V4ZFYsyCyTAAns78X7PK7SM4AkeMCnHyMN5FTHMWKIoFIZBVTzyEXRXLoBD3n5AZgA01W9uNiBTs+9vKlUk7UeC+HjnfWBi27JsQ0C7D7lGtDnpqdwwn7QxjU8GwI9zSkTWYPV+TmR6kUQ0BElMxWSlunJEnk+/1afE0vAFnwhzTUx86qaZsfdE17BZnlc2luN4UMTrnf7W/iNBsNdZotnkN2f6PPOBOI00qprFq5ohpzu8bcr4BS7IMZ3Ee/14eVgpjTrT6k3Ccp5FBKfwrEDlebGOEFuhwDx0wGrOh8LN+PsT1nhI1sG7RELzOyCtgY0nbKYwx0OnkKedUxMCZLu9yfGf1nRuLRlpsod4XOLI5x6Mv8jnAOnzh6Qa9Hzg4ULdmGI64GYhWq7DSAKVk7g+WHge+hc2TBfh43a4kkXKeIggv+DGyTUhlkTN5SzPyoeOaIDzGiigM72/agvYMN2vXtoBAOxKGPUHjbEzZNJzTihC29FxF6AAAQAElEQVQr7hhAtlMIVQTFOs3zxbmIwK4I2IzZJSqKRQTulQjgpz0EB6Bohz2Ydx58NsXfAQa2LA0P09vbmv3d4ClrXQ+h387sDKNvk1cVufyct+3rI/2Zfaet+XWbPZMP4ZZ68426W2T9cu7dznlbx9rsRr/Nts52eSgkZHes7ZVDYfjYDgmZof5sjNutkQ/KO30PG9mVx5RJLLkTrP4XAnPoTh2/Vd2d2rydnNiFufZ2evdwfZgbjNNSzyK6zKbRvoJer1VUr5RUs4VbzEbBiJ7VGS3OXNWN6Td04/JZ3bh6Tvatnk5jQT5qqV7NVIfzqHhb2K5CCl3QuVdf0isvPK2Xn39SL/7kR3rxp0/plZef0ZlTz+viudc0e/OSpqcvqLm5LDfSYZHLor7bZP3cVI80DWipBQm0sryoVTapq8vLWmVT3FhfUau9wRId/1gs9wwQCtvrVa5LmjHr2YTLQWJN7NdYfZ+qpVFlfFK8dPMGdua1MndTjYVFdbGXQS7ZijpybJxCXLwsbzASSPKyWIl6LMtRNpnlLWUpS5YNR7/eZDTAJdsWDCEjb75p+MfRFjkiqmhDxo5+wdmCOUj7grC1H+RvTXPdVOz38BGztDPLA5hZRCT9dsTOxm3IsJuxiQ8bEOS35IlvxiYss5S61D59BxnotrvK61J1KVveNjJtNjNWNoQ8ZdPP2AyZLOtvlHbyW+EbBV1IiYC0B3mxxcatqzb9pvRrA8tIjSBKkWUMxtIOpJEhhTQKdZQtnzEeMS4b3wARow95NlkOxJRj7oHIu7BZiUm9ocTmhc2lbfBQoSeuE1F1cSLPhtM23DYfnPNcatvkIIfs8cCF+YG+A7Lo+9C+J3rmepo0iWlTom1kJa4H8bVYinF3NjcZaqqj+w/pgRP3aTSu6PC+g3rg5P16H+SPj0vq9bbEJFWpXlcXE557N67VVKmPKXUjanW6amErdZHMZ9N1PsKPLe6dLPzm2ggbtbgUKfYjimOnEnkX9dRsrGph9rounXtdp0+9qJ8+82M9/v1v6W+/+df69rf+Sj/63t/o9PPf1/rsWdVLmzpY5xngm5BCq2qv3yTk6wy0wWjzjToZDsbI+e/rCL3ZaRjWuRNXxHHN9gA1Vns78oa0oB212MhVkbgcntTgSA3e4j6AETkReoZ+fUwaOcdlcdgcwGxHlC1F5i2lb/Q4+vKBLE9zea7rncnIh5R24bAAhAwn8sy/nAhiDnAvcYNxrZBTGw5rGzLYCqnVma6B60l7R6fOe/wx0AA9bgNFMX0HJ4ba8jAyjQBrR8aZDm1C35TzWCIY5Jml5qPd8ynPDSMu19fXtbq6zAcP62o2m0ohTkyHVvhBv7HnfYQ/luKHeZ3yIjCdARioqaPf989FoWsTZujm+r2Bmon7eZNhkbEHW/ac4y5yuUY4Z5StrgtR1sU3e+bl6PCBiaGtdqcJCduk3A5jaFq51VCzhZy00yeGetYPVs0eUQ9hCnmTQ8Jl9J+Cbvj7QF3IebSo6ztLy/wg3IyV2JAJ1wyHnY0Z5Bp2jvIYOIsJunnJKug3t5vaPOGaOJ4fmCKX8WxO6TcNeRRpTHzMBtfW1hRJ4mWkXAIpGUMGWTvzLzy/sWfjsbLJaRL8tK6tbKkBc8GPO5/oc4/KYMPkZmAbZLYrrBJYeRiIiqOIADPlHg5C4fo/8Ajsmr6DB9xwVAay7ZRKa7YNMqHO5OTtaTxAkCOzA5jYRGi+9WFKff3bFJFbtdnKwYsIgQtAm3qT90gNvC20Gz10b4Wtngw0ssbU725zS9l0BmCjRq/bR99CqN0WDmfMdqgd1iRvq6JbYDIg/NpTnzqzFUAHFHMfB3nScFjFTgiCKZOb2BAEZDhC1upCZiDYSYl0XjMQBd3bT4Pq4TRoDQuG86ESH0mHxZZH9M4Oa7QX3pmVd6Zt1+CdtbgntO2e8ize7Vs94+MQJPVEYxXHjGRh2lzS6vK05qbP6cbF05q+8JqWb16US9c0js7hfVVNjoryOiTKVd28cFqXzrykUy8+o2effFzPs1F85fnndOb0i7p28azmbk5D9lxTr7mpWhKrwuI8YqEcaUtjtRLrxrY2VhfV67Y0Wi0riVwgE8TidovFcLvZ0PryilYWl7SyBBG0ssTmdF09Nvgosn6EPOovfB0bDdlPhpiNfYrc/oeVUnlU+w4e0sTUlBI271mrE4ilVmtTjbUVLc/OaA2CyRbt9C5xv9ri1JEaItKYdoaMTYJziRywrkLq7A7ysrPJ8m+FeKWmi8AzZlbJOJUKU9iXmhBOMZt/hIpLDi0W2ozJ+re/s2KbcctngcDIVCIu7NUhBTL6yRTTwuoFCUJHJJvKsGmkR8q4QgoZ0mJTYYSILbo75I1QS9NNPkVvBoSNFJuQDhuqJhuszAgDNlxtyinXwNKwiaEsCJtBvsv1arc32ci01KHfQNh02zKCrdfryWKbtlqUU5oByI0UX3u9VLZBSiHiugFsIkjbbJisnFHP0MJhvybS4ZPxJki7Pfpq55smfGlDOvW4vvaNgAZzpNluhvp2Ex3L2zg6PXVabWLTIUSA+OY+ZIq4IBZP+0pOj7xd+267xaaG+UTZ6sUmxfoIznCJQrxDgfHQt2XjyMvgSBUh4Tqxo1fMNbfr7iwtJfJcaytHlGPmjuNuM3W7jmHzg7115uDywpw27H+vazRpU9XU5KSqSYl7o458Q9pympjYJzmnYyfvU2l0VLWJMbWyLcFeKR6tyJfLclFJGonDSLoaIWUAkVc24tQbGQHS1kgmWknU445sT2jARZWSSHHilZCW2UzHjCuCSMt6LfXaa5C80xC6z+qbX/tz/cl/+tf66l/8oZ794V/q3EuPa3PhnNqrlyFWp8E1uc6sfAbRmzWVe6QQKr3lD/5SH70DcMtL3Ps06R9ZKJpogH6FuIn6WetnAERkCa1uAw1MRoKSNXfoGHblCaBjYrkoElmADrFzNCaMipwLiEk5ZPI8xY7bARUUQlehS2fPNup5ACC30ZBYtcks7Y/URmwIgUDN8iRoZLnJ0BlF04eIzbing66VB2Au2vNvIDcfrYWVU9pIXYrY42zPqZJnnoAoeEpvtOfBjrX8Psm4j9I+MptDtDNbhuAfdaZvYmcn2gd52lbXnkXct/YcW+VZvbCwoMWlJS0v8k5YXQ1kkBFDDZ5dhvVGQ40h2POhHZ4fuS84ZT1Y1/3U7n6y9Mk5jMB8cFw872MNYOXgE3oZMbNv6KTtVC2eRQ1g/TQaLfpe1+YmwIdNfDKYf+vrq7y3NtXhOdfhudgy8E5shjbWbpP6lprU2/ORbvAx9Kge7xF7XnY6bd4bTTV4jq/zwUhudz30aWO252Sb9oaU521GXDMMGWxsA2Tmf7iOSLhcnJlMjrEzco4IOOaJSawueEEbqYcObvFeSPHF3hlGzmXYMn3vvLynlbWnofXbDn4wV5i/cRzL3nmlJFEF+ARd5o2zNgZHo3CBBk5RRoYr/bkb3Lw1j0dY2Tn39U3pFnnQoD0mrS7A8rtxW2e7Fe6BcuHizx0BptHPbaMwUETgXYgAU9EeSsOWrLwbPODC4y3Ih5QpYyHUZpbfRtAO8rw+P+9IBzZMjnS73eCxiqzf2iSh1NcJD1fyluYJNiwzMLn9kLcHfQ63LcuVrEyr0EOwHXKOhWOOUMxVw2spfzX1BUNJr5+3XsxOXsxLlrfcAFYe9GnuOjoZIG+7XYvqTt5efqFEo5C/JaUllYiwRn7Q0mRIdvSpC7J+ankaWT3vxvBitZer5RFbaJGZLh4i8CC8SC0FdLN9oBH0g8DqgNkdADeoosOQeWdpsE07S/Fm246VA+hrp3Oq+9c5v74sDBDt1SPioWMvjZ9PFnzD72Gfb8/jgvn/tno/ny+39/t3Y8+z2KrX6/mvdNUrjKoLuXJTNy6fYTNn39Z5nE/8n9fq4iWps6J9Y2Ud2V/TZNWpvTmvs6ee0fe/+Zd6wn415Inv6OXnfqjXTz2rc68/r5uXz6u10YCo8LI/EF1LyqqUKxA+MZvXUcXOsxFPpV4PWVWlOKF/KfFRSEuxk81tmB10UrVZ5G5ssJDe2NTGxqqWIX9W5he1MDvH5nNWi/NzWpy5qcbKCiRDy1algDu511EKOdFl4YlALvJqQ4SIn5L9D0qjVZUhmmTXlcVxY3NTjc01rbO5WF1e0MrqEs3wE/2MBXSzsQlh0UHGXHWJvE/w3eOzwwQLXpfnUQ8HUvYyKeiwp7Y2jrFLSckD2kdinE5j42PBrguDxm82Rkk5CQvkGOuCFIm4V0r4mUGcNBtrajc2IFsABE+7taYU4iWDIOo015WxUbL/9abNxqBr+caqjLzpYcfSBhuQLgSHkRpdNizt1rramxsysqjNRqTLJotBEssOXbfop8mGpAGRA9jQNDY21MVWyifVDWvHBiCFXLFPrtNOF19atOmg31bH/KO+zQaug37KZseIlw5661zTlsnY1HQ6aWjDMCFoUrU223l7iL9OH22zY/1sNtTEbmuzRYpv2GhBkpi95maTPlt9H1rY2VSLWK0vr0IcLrNZXGKeL0NsrjK3SSEc17jmTcadEpMUIiuFFLPY7CCTxT/iutjmS3yq73A0bMTFHes4cfSQ9QbMAy8b2xhmtDE51cwROwPTB86uLTDbdm26+Nlgzi3PXmdeX9fa2qoWIDvnF5Zp5FUehdzh+i+sLGjEx3r40Uf10GOP6cTJB1Qdn9CBQ0c1uf8wOKDa+CSOeXUgy8gwl0oqVyqKRiJtMde3tjI5EG1tKRqkvD0VaKARDX4yMtkWI4CM29pK8TZjDmfc21JpZEsRY65VY02OVVWreupTSNwFXbpwRi+98BOI4O/p2R99U8//+Jt65Zmv68xz39K5l7+v9fk3IYYghNJFlbWuktqKshwxMYvwMcZ2TP8l7gtDeOeRR3RXR8+0Mk4DYE/bILctR+edHOHaibH2wYYWUV4mwyE4gxzY5bZV5BxQAI835e9bhTaoUCZPQ5MHIXkk21krGkx3ewhD/mOeZwktLIOCbbgzNucZ950RLhnPL0ac20Mn9GPG2MybXsqcNuIz5XmRWhvutc6ADIZUNdLC0OCZ0qEcSA6eI8sLi1qcm9Py8lyYr23aWF9d5qnZy/CF7uR53wQ4n4819E0tfgVf0RPXnAc+OQZGfiDPIBW63Fc2jpS8Ecdmq1qtyp6TjjmBJZ5XKc+Ojjr03bHnE2PKDDxfLA0yYtLlfWBlG7Pdzx10OpAlHZOD1PpmvndBGzsdiwfI6DtljgbyheemPWObPDO6jMHGbWSMkVObvK8GdUbAtPEnR0sdnq07z7OO2hBH9izt4WNq/WLLUhtrRj5DbnEJMvIp/nV5Vrbpt93sQIK3eDa3IH42wGZAk/dUi2tkz9YO17HNNbV+UtpnoQ9mQghxhumUmJFiFxFXhbvGdLgKdlBCZge1/QnomNzMZpts4Vs/FoN1nsk2P9aNiGOOmli+CwAAEABJREFUWP9GDGXYDWMxYwazwYTI7+VYvk+QRpFZpA/TCbA+3xrBFCqDNJ/cuYAuhov5nEPR5HkFhVyVM4dVGMjujJnC7iM0C6fdNUX5lzQCxdX+Jb2w99awhqahPagGuG0Q6G3XDeVNhq59mcVANjxm7ZFr+fyhSI4mls/VrYAsHJZ3PEgtDYKhk8moo2F+3qnKa3hXINorj3j72F3v8dBgvgzAux4fFBY7g3zoEwUHIqzlcIrwZ7jniDo7nJ32gMm30c9gMvR316nZNWVLt9E3NuwPOuavCzIUUeEIpSCnPrwkEdo4AzyjIeNZQZLIFj6sq2Rw6LlYYl8A3K3xcbQLyHuz86APS22AlgYbeLCdH7ShIpfRcjs/sGnprXJMmMlt5GV0yNCcBgLMvGDf8jnChgoZatTnMstbm53+h6rQzeuQ/Rz5gaPDtqzfbQRX6MAE/cSy9xpsviSJD3/Pp8Zm0PXaWp2b1sU3ToGXtDh7DaJiQ4emYh2cKinxbbU25jRz7U29+sJTevrxb+uJ73+DDd13IXpe0trSdUiXWbXXl7XVbshBrtim0Agc2/y22aB3NztsxlP1WqmaGy3ZorVri95mV03SNpt7+5TTFuO2Oa1WK5AwTc2zqeiwMM/YkGbZFoRDymK5xafAHbVY/K5DRCwvzmthflYz16/r+vTVsGleXZxV2twIaEMStFkMdyjbojiDEDISoskmxTkvGaJEPi5rk0+GV5ZXtAmBsAmpsbw0C0Ewqwtvvq6VhblAuKQs3u3y93gudSEKbIOa2SId4sUzR/igP7/vyFvZ4Kh3LKhL3KRGGnQhGgQpZd+Oydh05LI1VuQd+IZN4rMhk2XEsr2+pCbkThtyp8miukGcm2y62izu024TnxpqrK+ANTVWV7RMLNosxFcgCFaX5rW6tqT1jSV1kHWIV8rGZHNjTesrS2qRbxMHS1M2CaltcIDFp8X4O6CNTocxtyFYmrS31JAxXrNt5A9OQ5jRPyRKhj3bBDUheZqQaU36bWK7A9mTpj0+rW5ybTfVpt7stCBz2hA9Xerb6LUpp2wYLG2Sb3It1tc2gv0mc8nqMmLZwh/zuWcbMjZXm/SzzrhMnudpA0nVMAQ/2sSxqQ0IxMZag5hsgjXis6xFru3i/LyWFucghRa1vrosi7HFurGySGy5Bo0V2fXucS3t+RqXnGIewBGTwUFWWAy4gAoIf9iHZxup/QFaVII8Y84YTCfDjm2K2mxqzWaXeKatDYipeS3evMI8vqY15vbm+rqaxKCTjaiTxVqEVG2wYR89sF8H7zsqX6+FX+vKoliHj53QAw88LDcS0UWkrENvkD/ejbCn7iLryeaVg+Qxv+ORke2yyXawxaZOjGpEmbXFnou8ogg79C3IIIzRdovHZkaaKeu2uT/bMvVS7AMpmtBJyY+o7B3Ph1XNcn9eO/eGXn/lBT3/9A/05//uv9Wf/9v/u/7yf/q/6dtf+e916dXH1V29KjVmlDVuyrfn5drL8inIVuWzBmRxqkpJkMqQrdh1eXD1Vj+2mTMEnSycw8maGhROQcTJFHI4Ku4MMXZqcYAj18ROnqcuwpQiEYIcpuGQo+AAOVNAmueCKJRMbDEdyPGFdoJgypHXW/xDmTkV8twTVmMmTB3nLGtGcoRKTuhlXNkw/7jXU+5X+0ZMICu411ug3WnwDGqqbd+cM5IDWYt7v9loyJ5Bm+QbBp5H66t2D61olefJ6vKKNnk2Nex5S9umtQXhuUK/9C6mafDHfGRkkA890N2BLE8N8yzj3s5hOswxszEAxpIkUblc5h2V8Mz1SCQjYuxdYuih2+M+oyVRys9kOHL7Vt9FZ/vZY88fnsdt3jnWvstzqEN8DCE+PHPztAnJsi4jOzaJgT0vbYxGOjV5trd5L7R5P3V4bnZ4t2U8nyzeOfCDPu05liLPkSo1YgbPHKNwXLl8PlAwV9G3Z14APllb6yuFBMrTDqQSsG+y8lw1UrxF2jTwTmsC88V8tHEFO9i0eTPI9yC6jGDjQnCYjz1lEGXWxpDRr+laG5u/Af37zwjvJtd5dXVFi8yD+fkFzc/Oao7n1zLP0gbzpg0BlXFNB2PzDNDRniPMB9l/wxiehdZ3H8TD+jM48rcib0aEbKrvAEEeQ+rJ0E1eh3xwBNmgQKzR5Gye9YWmgGT7mdEX5wlGqbMjGM6FxfmXPAJ21X/Jh1gM7z0dAXso2Sw07OkoFUHHUhRI8ocUeTt2l4OMt4stLHi4WnEvDEyGh93ARlC0B2YfKIUXwqB+r5Q2YXNPakd4mKNHU17eDiggL/NIxi/71Qd7QbwVBvoDHScFO1a2OkPklC/CSB0CDllsKFpyG+yFM4DpYDIfPgVr+3Ywg6haAvoxwsiOLHRPHUIOs2f+Gix/O5ziWDkisbgGrHeCjE0GH6AoHqROso0Ja3D0rJ1jcwscfQ5AW4uDvYStT4P1aQ45TlaHKmOmRIXVDwMRdWYvrw/6CF2wm8vN9racurxMXdDJ/TGZ2TW9PJ/bM9kAVrcD2uMYWvTPGbtkEJrRO8Ea3A2EHcOO7k6/g75QCdWDcigMhG+dElcUrINfGLz3MtKnVvJ80t5Rt7GkpfnrWl9bUL3qtG+sKpduaGFmWmdPv8yn90/plZ8+qVMvPavz507r2tU3tbq+oAwSJWPz4CBmRnh2ZLZQZ1MhFpFtFr1t25x3u+EWSntbbAxTNs+pjMyhiFoqW2x2t6Qegi4Z1pdykWeT3iY+kTz5GFLGQ85k6GTo2KektoDt0U+v11OHxbp9M6EDedCB6GmxGF+an9H1yxe1MHsT8mZeLRagHft2C5uYlDRlc9OzzTY+txkDHcmVq8rY1aeK2PBG2mDBurK4qI2VZQiuOdJVXb96WVevXNLMzWu6cf2y5qevQJZd1xqEjBEwzfWGOmzg240NGXmSQd6wkg4yyzvi1CU2KUROBz8NKT512FRY2mTj1Gys4vOcUoi09dV5yJwbbLjWICQWkM9qdWlGSwuWGubJz/PJ+w3k88rYvBjW15bV2Fihbi743dpYD+TVKgvzJoSOxalr/RKvLuhAnLSRW11O8GyqzTjMxiq2VjdWsZePqYVuCzKlQ7tN7HbIWznkkYU8sg4bjxZzoBU2Ty3Iv5ZsMyHmiKW2oTKkXAOxKRhsgjI2QSlot9gEkuZ7lPxecy6W04jYz7FZ6sl7xzwR5RQYsaEg8565Q50H+eNhJMgFgWj2hdGsn08hpFImXoeN0yZE0QrXe3GBmEKcWboOeWYxWF9eglwjrnbdIBI79u2r/kavy0YvwybTVRF9Rs7xrnGKSWNP6r1iYHVxv2z5wbOFKQfZkjFPWvSxKiMdl27e0MbyvFYhpiy2pVJF+/Yf1v6Dx1Sb2q/73v+IHvu1X9H+k8c1duCADh4/rhP3P6hatS4RpU67pwakWXujrWpcUYldt+Ne1Rbve8arXheSN8MvEdEtXMjAIM2Q9WR2hFQjXmIsciOy50epVFKclHi3xIpjxzjFeEXeQ8yUkZcVEwyHFU8bJ0FqLWur29FoKdZ4fVT1WkVVrtN4VYq31pmfl3T65af0ja/8j/qTf/1f64/+h/+r/urf/Xd69gd/oSunn9T8lVNavX5Wy+DqxdNamrvGfIcUUlODNYK5SFe3HJHDNyRRHyTbB1V5ngyHXPgnzjvIFTjnCjsVlB0dkuShsTwFF2EFRFFETAzWBBlWUQmGXDibHAwXkOdHhnae2/vMtRm0g8jLdZCFfMYNIfqWYjqMS152vUq+RJycxCY7Qy9lY2/3X4Nnzipz3gjP9fU1NUBzfYN0k+fOpjoQOU3mucFIog7PL7u3TceIn7W1FW1Aum7y/Njs3/8N7iN7jjUgiIwM2uSZ1uB52oEQSnne9nh2Z9zEds9kWVupkS3tVG17lpPP78+Ue2KADu8PQ8pQDb0Q85g422DNTsr9Z/dxFp4ZGSbyOPDINRX1TN61uDp5YuKdx0Yk+8ns+YM/KWRMIFOITdaHxcjGbrFZhehahuAykiNP18LY1xlvgxi1eQ7Y2Ai7mQ1wFDiIu6M/S/LUKrkawc+U+zGj/1zmFHsvn/gdUssUZcPIx5WPNw1tGSU1HHRifdnEQSvU5TGhZPZBj/FnFgfGy6uTRruOvjFLMnTtehhxZGNrMA/sV8zCr9ZC9HR419i1tPjYtW3xXm1x/TeZByu8Z+Z4R01fv6LLFy/p3LlzOnvujC5cOKcb09dZP6wyv9Zltqx9au8AXHE8a5w9TwZgTJ6xOwYVQDmMcVC2NlYPyHJYBk0SVEO8Ee4cJqdEwjk/LB9shozJtjPhHoroi6tGheuDZPdhne2WFeVfugjYDPilG1QxoHsoAvZkvsVdm5J92EPIsrseWD3kOcRrf6gxulTtaFMOnyY568QwpNvPOt6mQY1ySO1Efvdxuxh7vKDDK6yfGhGU928vZbE4MThSx4vPUokPWFnECGQhb+VSTD6mbhuOBSfAmNXbC4N3J3bECyAjNYg0R+IU8qgzdvpmvCHvRAP8DOWB3NpaPg228vFTtjjs0svHM9C3FHNBZ5DSLpTfKjVdAzoeoB8z3kDskOZ9SL5fF/xx5hsbbT41cwEpC/sBchu2QI6xxdqbWPVj54Qd4IQ+fTJ830feD2NAYPE0WIx4L7M4UYDJbkPQd9t2rc2wjrN6g1O4BrZBY60jk98C54j3DjxlAwlyfCUT9F2e91xJRP06k/Uh0ncT/f5swWCgWzveAoyB2sE5d9AcCoZw7m1S2qL9Dg7shTa3pta/J9D1cqJ6paRec0Uz0+c0c/0MRMOSKkmqzuaizp19SU8/9T2dfu0lnT97SjevX9LmygobrY4cG8cehE7+9wi6bMBTCJxUikZkn5YaibO1NcL2Xiw+edZA2BhRY+SMGxlRRvs2m84eK0/HjEszZ3eRNALhwkZRI1xFn6jbydgIpzJ7kS8rjksSY+qxcO3SNmWDYDAZRtFL8aUnIy8aLD5tc2J/h2BjdUnTVy7oJiTNMovRBhuVFNKjCyHR3Fxlc9Gk/45abEi4S+SSEsRPrKQyqnKtjs0MEqcpI2c2Vle1tDynK9cuy4gf+5bI0tyMllcWtQhRsMoGamlxgfKCZvjUc/r6NS3NzkPeLGh1flZL8/NaXVzSuulATt24clFzcze0tDQXZEtz1/H1vGZnrqvVWgvp+TfPQAQsQMwtaXFhRvPUXbt2UbM3p8N/2b2weFM3rl2CnFrAz4Y2IWOW8cfIihYbko21VbGzInKpUoiYDhuUTciLNQidZfzdsM0ZZM7S0pJWITlaEDabm2tao90mcUzZDBlsI7QBkWCylpEk9k0UNoGbgeRpy+aV3Xu2IfA+CmVBNHhneWCVXEFxjR15m4vOjXArcL2dlUZoEylJKvIuUYk0sWuB5560VrVfKRpVvTqm+uh4IDhq5ZpqfOpft791UyVvID8+NqbxsQlNTkxqHyTJwQMHdfDQIcgnDkQAABAASURBVEAKSXL4yBEdv+8BnTz5oE4eP6njx47p5H0nwX06dvyojhw9qkOH90O0TGFnTNUxSEFmidgwtdkQNhjzMvGam53hOs9pjms9x7W1bw4tQxotLSxojXnXAGvrK1oB62yo10ktv0Z+xUC9/VrhMukybWZmZmV2FpaXZb9CkTHXfZKoOjqmGjh46KiO4/PEvoM6dPSEHn7/h3ToxElNHjqoEw89pAc/8Jj2HzkkXyupybWZxZdyKVEGudVgLliaQr4gkH3jpxR77sARZdzPBsf1ko0TuG1sicvJdRqRtraEGJCmW9wbvfy+s40897m4VnZt7R5PuUcV7EkRJEgcxypXypqcmlS1WpWLI0xhR5InXxurq1KtqF4f1YH9U5qg7FiptNhQrq8u6tQLP9FX/+JP9af/7t/oj//wf9Q3/+KP9cTX/lyv/Phbun72GTVunpFrXFO6fp0xpUp44TiH8f5hWSvnyBiPclCfy0Q7k7lcjtDGsgOrQ8dJnrqA2CkBHsRxrDgyOEWWd5Fi4Lzb1t+2ZXHSrp+M8gBkRXQsMVGet1yPlsMQ5SE48n1kzNWMDXWX55qhDeli3xRsNthwQ8TYr+aEP5y/tAhBvCj7xo7NEdu8Z5AE1jfDDLGIsGkdWRoznlLiVauVVeM6JuQ9ssT7cF3HmKdTE2MaGxtjzlZVYv45DHV5jpj99dUVLUCoLzDX52dmtLg4p+XlhUAENHkup/jLhKR7xtvL4CczPjDohG8h2beOOugYUoiHLJAl6KFt4cpYU5osDSlyDmeO9/23rKn2TNkyJrA68qjmZ8v0yNqBHbNlyPBFlA3WR0aMUsZkeZOZGYbJpcq4vdKA0E1ok5etjeln3NeyNyR11o5G1tutoMLiFsdeMbF1Bue5HjYiQGdWLxuD+Yyt7f5utXRLCe9wl3MYj1XReNDWigMg6/GOteuWck2MoOlA+Ng1MLQg8lq8A/JvQbXC9TE9uwYe36o8l8dGRzU2CsHLfY+I50UnvKM21tZl5JA9LxeZC6vLi3ywsS4jmTL6MnLSh3snDveOix3PECfPPDPYuA3DeUccTJanRKUfvyCj85CaToBQ6MOSbV3Epms6QUbZ8gbKJCboJ/TU1w3CIO0bC/mhBoiL45cnAnZlf3lGU4zkPRABm1K3IjyweMDsPFz69cg4gs99yc7jBgEHZR5OaFieJBwR5wAaW4oSLxPxgKUHB6jfWfRZub9I4q0S5KYDecAzOLSjaCZCfltGfdDtt7EXW142e33QMMgsNWDFxmo2DLjHwknAiXUhCwinpASc8LUHMnlIECMzPC9Rx+LT05+VE/oPdVEGwZGJdRipAmkUbJueAb1tcmMovyMT4+LFiG7w1VJnMoX+FciWLOhYG95PO33FkpWjIbsemekFBFvW1uyRWnkYoV2/zvKMJWK8oS2kibO+Gbdkf3ukLalNBAGLPZch67bE7lmu10Y+sJ/Ks1hytAuxwg7rNsYiYkl86CMQTI58ALGjbxtHjrzMZQjxtPEMUGJsA1i8DXmZNpFCXIJtxrCdbsutHj1s2LW+DSbfhgu2HGWbIzZntlMu7iDvyRhCPRFwslgO4Lhmw8jlqA3JcxlmyHCQCbYwRBaBGQQciKwpGLaZ5zFoB0CLA6XttlYMhTyDpd2HVQxAXchy4hi2c2ueSnMwYNDG0twfG4MtmGqVWLWS1FyHdGDhvf/AqA7sSyAwLunF57+nZ5/6W83cvKys19RWtxHm8ijkSzUpK6bDXrunuFxSic2a42IHUjkT5E9PnW5Pithwjni12pl6W3aHxmpD5nTbXfW4V22BuMXmpJdtMRuzQB71IIXSrZ56LDrTrVQZabe7JYypgx1Eare6oEM8I9k3grwtiEHkPHoj6rJYNftNyIw1yKpVNtUNPtVuQnCsQ4isQNAszN7Uwux1LczcYNMzLyNHNiFaBgvXDvdIagRFUpaYaBnjLZdKShImHXW2MSknXuMsahPm3Aab+A36sG/OpBAnLQiTNUiVtaVlyJ4ZWX9GtBihcx3SaI3N1vzMTV2B+LF0Y2UVwmYN8mZJq/jYgljYXFtj/G3N3rguG1qr3dDS4qw6fKo6d/OGVrhmGRuPFLSa67KNkNhomy801CYLc/t20vTVy9pobKC/yLXski7rxuwN7LRZiHdlRECn05Eh5Vmx2d5Ui02VTyJ5X8JUxlOJ0LIQ95AQhqRcVVIeVRmipVwlJZ8kVY2OTcq5hLqqxib2074iTwxNXmYTUGNTWDbd0L6GXlkl8vXRCY1D0tRGJ2X5GuROrVqHCKizmRxng1lHrxLSen1S5XpdSSCGKqrU6qqPT2p88pBKNXQn96l+8IjGDxxRfd8h1cYPqFLfF1AjrdX3kz9IuymV6lOkE6pN5PlSdUKVMuXxQ5o6fJ/2g4OHH9DBow/qwPEHdfjkwzp87CFNHbpPkweOqT5xRONTx1QZxV51SnEyTqzKaqaCuEm1utFmU9vQwvKqlhcNy5BE89xX85q9PqPr127oZh9WXpxd0PzcgtbWmtowcq2zxdM9kR87pLEj92vq2MN66MOf1IlHP6R9Jx7Q8Yce076jx3QYEujg5EHtnzysiakpZc0WfVzF9iVdhSRcWZ7V/NKM5Hvcs5EarQ2ucZN7rqvelgGH3ZYcD14XebnIAdIRL/VhsthJMXMsZpQe/VLsNco9UIoTRc5J3DPZEMR9QxEiVWRHJDcijaAHutznXe5vjYzIbMtTh70upLE89koVxSBizkU+1nhtVFPjY4pRi/B5JG1Bql7X9YtndP615/T8j76lr/z7/5/++j/9a5196Qlp47rWZ88o68wr4R3m8c9JIgkgy2ESZJYLWcZtKUocQS9PTZ7Dx04GF8VyUaSYmMXcG5GLiUEs56kPiOVd3sY5P5Q3mUTVNsSPlUn6R0YKLD5D6N+JIvzA6nM1zhw8cwWCfo/71lRowfMqbXN/MycakD7rkNfLPH8WluchXRbBEnMU8Kzc4JnTgTA0csLhkOe5Wkq8SpWE9RdjKHklXKOAUqIElJOykn59iWtVtg8VIITGx0dVh8Sr16uqsvFPkCdJiYFDeeCTEUwbkPBLK0vM+bmcHIcUajQ2Zc8kvA/xYWAM18bR5XnVhoDfhCAA6LUZU7vdQj9V1iUeaIrrZ75bOwtCSl8Ge5dYaEwl5MmEFKGNN4OMSXkfZYCq0FyRJS4UM+xkgTTNrAt8c1xThmP9iRR4rntCvDxxI3z4i1/YNz+2++J5bXkqGSI+c9AUm9ilkfm+DaugxvwIstgpNtBPPs+4JvQ16E/8GEllyLvFOAfi4CCumrW8aPKgZG5QYPwKZBB5DsdUsuGbr2naxF1izzzqAvtGr82TDu+6toEPE5pcjybzy94jGaSYZyy1Wln79k3p2LHDuu+++/XA/ffp5PFjOrz/AMRgXeUk4r3T0sLcrBb4UGNhgXnAhyIN5qh928jiZuO28XkfE+9IlpZ4F8dxzBo0Rxy5PC5xP6VM9wpy8rtTRyVH/xo6YjIEgmR1hJh6gX6dyUV5WBtFDqQcVm/o15smjUNCbf9AoZ8rkns/AsXVvPev4S94BDaFQHiKkA55YyLDQBTypjJAqMgfTvlTxioQkuRSO+c1PJPCsyikphJ08jrWRibeAXW8EtCyFxIgZ69A69/geR16k6FnD0nePzyYFcA6iH6G2qBrbQJp4egvYKg+lEVbpxijPL8V0yCkQh714YSO8rqopxi7EWlEypufo827AhKEDYxjOxkzqJITbTIgFoAA+z5SaBubDm3NTo6U8ZtulvtPe9zI8+g51yXfy0HZ7Eemw4Iros4IjVIsFkTAOyUB5CE7vJEqIAI2LovRIL6Whthi0/LCL4PFi7WlzK7B2kbomDwg6HWRMO4uL+cuiyY2blm6SSxaylgU9Tqb6lqZhbKDHIrUZR3RJaptxtollqksRuZTibF4rPlBit9JgI2B8URSgv+8g2V74ECuEc9SgFOJ8foA8YJGN3FKgNkLcfQZscvCtUAtT2mbf3NJ1OWwuqCPl2Exgk+WDTJnOq6v6/CfPCNBLBeRj6gXQBD0o4j4RbJrbjGz+Foa6tCxvgxBZu22ga/0a3qIwoG6gh4Zk5PQM1UsoOz6mW2D5YcxkDE5ybKqCvoKbYMN4h3s9vsLtqnYSWlDHY1DI6poa/6FIvnbU8KqAXL9vp/0TY5xOK6XLaZ6mpu5rvnZGVWqCSTFFf3wh1/TCz95XKtrsxobT1SrOD51XZf534O4aTbb6rZSPo3dQjYCsdAKhEsXwqdNfbrlRBaPI8WlsuS82im6I4lK5VE5rlOPe6bTbWsLNifiAkTmLIvrLvO4C2lpSKnvGXodNlUjGslGZJ8apxh3DpssxKMohhwYxfeaSmw8fIwhBpx2u2puNGQL1YxNQQYhlAIbw8bGBp8wLrPhWdDywgLEzzIbilXIkE21aGO/9oMJZWkvoMyGJUliOTauo6MsWBlTxnhSFrgJG78k8Wo01rQwfyMskPcfnJBjrm9urmplcZ74LGsTIsp+nWJjnTwkkf162MrqopYgojY31ln4zkHWrGljdQNC4JquXLpMu3VkDXU2O7pw/jx1a6qyGb56+YpmZuZk36pIWax3Oj028tzvEv16dXo9rW80ib+T92VVR8eVVEblk4oa7S2tce0sTcrjGh3fr3JtCqBDvemUa5Paf+CopvYfwWBJHhJmdOqQXHmMJ05JSkbJT2hy6qjKY/uVVKc0OnEQAuWgRqcOkx5SXJ1QZfQAemOqjB1QHZIkol0MuePKdWRTGp86gs6UamMHZQSNS2r4WMfnOmTOISXlSQVZqaYoKisujbKZPBBSj60K/lTqE6rULN5V4Zjky/KVCSkeVebKEu1wRq4yhqwa0EOeKcn1yffk1XVeoq2rjeW66LsEfWEj6Fa5/lXFfgzQJwRSDaJl7OBJje8/rKmDR7Xv8P06fBxy6Pj9Onr8Ph09YjhBekyHjxwB/fQQecORQ9Qd1f33ndSDDzwIHs5x34M6gezRRx/Vw48+pocfflT3g5MPP6IHHv6gDt//iCYheyboc2Jyv8q1qrid1GEjvLa8ohnmx6Uzb+j8uTd19dIlXYP8s7lon8632k3Z37hqcl+1ua9sYyeNSLdB/R8nBr4D8WRjfnGWH3GKqBbkrd33GcRtv1E/GSEF6Il24jGWoZtBHol7yQEUFMWea5rI+UiCCBpxTm4k1kjk5VxMGstzD5bKZe71ijI25z18r1UrGp+oB1mMja2REW2yMbVxnj33hr7213+pP/kP/0aX33hRi5dOKVu/hr00uJKf6Af/6Q65gggJec4IOYLQMUgXxYq51weIXMzYDU4xii7Ay1If8gMbw6noY7i8k6dm10Gwdkm2i1ZFDERAQzakGXEZIA35lOdp1kfKs9Kuu/26zvLykubn53Tzxg3dmL6hGcjlOTbfSwuLWoOM2YS4tnGUiXetWuWeM4zW/SypAAAQAElEQVSSjqsG2VuzP9gfUOPdUFGlVlPMtbM4eJ/ICKEKc7IKKtiooFuy68eGvQQqlUSVSlVGGhEBpZAh1ucaz8GNzTUZKZTxbLW4l3ysSqkiy/d4d9l4bCxtyOoWpMMmMH3LGyFhfy/Lvp1T8l4V+k58IjkiBbHRMTIV4tz0N0mtnHZSGZrYa9ofTWbNZESZPdsz+hM/5iMmuMeIL++SNr6ZL+I6e+/k6ctSi5mlVi4lCXJrlYXxmd9ymbkivAk+kZGz9qyRSomXtSlBkFncy6RJsOHpxiky5T4cVrzz8nGiUqmsUokUXbNlPuAl159x4aeNIw1zwGZK3wDtQ47x2RgNXXTs/ZimXd7Vqdq8K+2daeSsIU3bEG4dtbm/eti1PswP689g9kxm48yoN0Ku2eQ9u25YC+/HDrF1hMTmxb4DB3Tk2FHdZ4TQA5BCJ0/q6PEjmpiYkI3N3tFzc3PhXTg9zfpkbia8szvNJmPrhZgMYu1D/IkHc8UHRNTniON4O5/XxfLMVecixeF+jhXFTlHkFJMaHKnNtwBi5XDawKXClrsNqEicqAlny5PZlpHhcEMgmytYpsA9HgG7svf4EAr3/94jwEOFJwnPCqYPx/bzwPJ9Z0ylnyWxihz2oEEQjpDPxZijZI0AuVA/fMrVnDydOdfXCC8BWzC02ewAXgT2ggoLPBqEhx4LDB9LJR6MvL9JB26nqPJSw0aMTgmdKBIvypQekPPCi70UQF1Me1zDT+pQC5tel9uKqTD7CcpJiYc5up42PKuxhQ72Hf3wBlK7sao2L5c2n2C22Xg12EitLy1onU/Dm+sr6rCISPmkvNtsqEcasW0x4iTCH4MRDmY7oQ/WJUrox4gOk8VRJt4L4r0RYL9atl3GV5ooIO7JQT5Zm0opwkaEnz1lLKwzPinJ0gYvqibxacvGyTuKF4+U4ANCRS6V9eUgWCyN6NcQmxyd0H8kXoYWq5QmeUw9RJMnFh4dB7ho1HXgSVrqQfIYUl60Im91Nu6Y8TsQ2TeCkJuOWBBGXGtnOwfkLuQz/ALY5zIoJ7iETCEfZHY9qY+AsCna2qKri11DlrWCP4M6q0dAbFLmXRbGM/Dd/HfYyWHjM2ToCj2DkyfYnrnhPXlLDf08WWIr5qPLgTxGGOYgdq3fyMYn5WOIXLAXk4ZrGiHvI8hixzV3uU4/b/ISNr0hdrKytXVS6NvRD1X9PDLk1u8OTGZjAtYo6GdoUbZ8gOnsgMpbD1MPEsvQjuu+3aflgw3kIcWO9YPcFpyGUOzXmV/ms81HqanFGxfkfUvHD1R15c2XdOaVn6i9sUI86ZBr2iTf2FhmLtuisKF2j3m21dFmZ4Orn7KZ3GRxil8sGG1OuV6XLtvKWg1FzKku92K7ta5oxO6NpjbXV1BrSxA/toljz6YqC/VRPh0uJV6laCS0q3IR9/Hpccw93+UTRTHPSqUtHTwwztzI1LZNSi/Vxvqautxz4jo3WdQvLS9qmU+TbXMYsXl3GRO2J61BrDRbbY3ECY+QtjQi2dxqtdfYAGxQvxR8a61vaunGTS3NzkqdtjL66awt80zZUJmg75ua0CiborHJCe3fd0BSxgK/xSI81uTkuJqMe25mVmvLywEzc9ch0pZQ66jFs2id8bcgaau1SpgzTZ5RLTbl5nfGps65EdXH6oqYZJt8mtqB7Mpw9r4T92l1ZY3+nB68/2FNTe3TxMQ+njtl7HaU9rbkfSIfl9iAlVQbG9cGRF2HjY/zZRkyRSqxKZvYd1BHTt6v/UeOqmzkEOPJoMSTMpsy4Fws70uiEQf2korK5RrXaVTV0TE2gWOqj05IbDoq6Mc8RNPMib2RSuXR0I6G8shL1CdlbFQqiBIRLubSllKIgJTx2ubD0Gy0uA5bfBLcI4ZNrbNxaHG9OmBzfV2BLFtc1BKE2gqxXZi/KfuVgfXVFS0jW1qc1dLyPCTcrGamr2luCDNXr2jm4jkts9FdhexcnrmhhRvXNHP1kuaoWzbZHLKZq8gva4G0uTynNteqsbqgpv2x7caS2k3mGvM+66wFWbu1wvtlgzF1JO4GqcUzeDOUecSoVPGq1BKFDW+trEq9mmN8VLXJMdUnp1Q/OKUac6oyMRrqSmNVGcbqYypxX5TYLMd2s/YyZdyPXeZOBkGa8Yxv8u5bwb/5G9O6eOFNvf7qKb368ss6feqUzr32um5enVaDeZ9Chq4srhDTdWLbUmr3qsQc83JRRO72wzEPJXd7xUAyQibojKgHIdTjXkSy52FWnJ1CbSabAyHbb++8k0NhZGSEeReplCQaHa2pwlwqM39i7tk49orwNd3aovmWaszjOIm4l5uK/JbGJurM7dEwr0rlmsaZ/002i3Oz03r8W1/Vk9/7ul584mtq3LwAnZfRnwI4awDzwYS4Ihe5Pqjmvonx0Tsv7w0JKfUocuTNiZXlXX6iZO0MjHd77JR5JqYGNslpAPcuBIjlbQ7ZvcADFEU7aMtoZTAbA1gVMtNN2ZDbM2SAdcjlZZ6BM3M3dYM5Pj19RdPcC/YrqPbrVYsQ3isrKxDSG2ZB5Woii93+/ft0+PABHT16WMeOH+VZNhFinBB3FGWb/q79sV4IgsyIcbt3IQXayNqNZu6iixQzfouB47ltY7J2GW1k+szDFP1GoyHUVKtXte/AFETAYR0/fhwc08GDhzUxMaEKfjk6btOHkVYNxtXi2WpjphvZnAlh4L7jzgj2nMWHfnvEtQ26wC5EuGbMKUsdArOR8VwM14FrkZdTpVyHDHnXZMzndBdMr2d19GF9R84pco6+d2A6KXaaEFMdSCUrO+dNPcD8tvhYgabbba0cEDlsKpcz18gEcY9YZDxgA+jfZkbevq+LlkPglP9DioSDmASJD+cgsHhZe0OKLUPGuHuMzZ4N9i1SQ5vYpwPwzMio5+EdTNszyWD3BF0iTpUyXkOH8dvYDSl5mweGLtfDYo4Tsvu5UikxxyqqVWuq1usaHx/T+OioqqNV3jdJGLq1b/EOXl1b0SrPffvPHYyEsrhGGGLInPPDM0aDI95B7pADi0u49kGITC7YNrnBu5hyBBiaE3M4CoiYaBHv4TiKRFZGDHlHW/ohYR0iLBmQmcBMA0rIOTsKHOQoo2flAE4cVBXHL0EE7s1L+UsQ+Ht2CEMPiz3HYDPKECotYwiF7VP+UMnlw3lTyKWWA1aw/gzhMWSP/5QXNo9/jrza8TCL+iAfSTz38odeyPfYHmSyDTvPPtl7KY7RASVgeY9eqHNZaGtyg4+xVwJe2Jdi00c3pORL1JdKno2Mk0PH+rAXfwAvJ1YeytggpbZRgvhZX10Kfx9jHbIn5K1sefufbVYW1dhY4ZOKDbUbG7IFcguSqMvGy9DrNDHHYoWXmmPhYAQH3WsAIyYSfLCXSA4xZsnGG+QExQcgcwrjca5He0c8u8pYmLfpz/odoGMLdvxnEKzrurk9YhRiRV8MHfs78fHEJLxseOEPYoFx2vXor0eagZ7Ehtdsio1xl0Vg2mFhzwYh7WyyUclhmwRB9IgXtwM98l02DimfFKfo2gbc6pR1sQdInQH/QvwHPgyXkZk/kum3lbL5Tolvx379hGuUkU+7Tcy2t6GMDbfpB2QspzNmIrHAlgsyszUErk2ER3ZdQpwIrzdd/IidI97964Kcox8/R1wiYqQA3tmhH2HLESvvhJ4Uk8FE0CFL6m5DCYX8+lOHkmf+hnmKnAPfMw3sW5nLiExyZJwjlSHLZfgcZH055rblTAh8Rs/qtmFlbkzGqyE48sGO2R7W7ZfNFlmOflu7dwy0C3XbbfANPysQjwuz51SupVSv6OkffFVX3nhZKWSLfbKf2mK9Y9dIarOYbbP4bkCwbGyuq8n1bTJ/2pB9XT6J77Goz9DJmINdyB6798rETFttdWnDLlluq8u9xzwgjf0IQ8uYmh11aNfCthEnbebPWG2U6xupxSZhk41KxuZhtFxRhP/mwxobftON4xGVK1WVeMiYr42NTdkm1O6djGu+Zn+zBuLAPuXNIEe2emLz29TK0rJKkE09FrTNzU216H9peUULC/Oa5xPH2ZkZNSAf1uj7+pUrkELr4XqZH+brKvIOcclYMBtxw6yT915Tk/vYNO1TzGa1wz3GheBwECWjYYFrV8Wx4Y3RTdkwp9iwTX4cl/C7JyOTlpfXtIh/CZuV0VodMoT406bFRnbqwEGIoXGt0P8mfnfs+mAn73sSQmi/XBRLWyMao+3Uvn0aJZYTkAyjtSp5w6js79+UIWQ8D2znbFZtEYMmm5+uysTZ/BTzxhbYLcgXR0BtvB3IMCtvbjbUYEG+vrGqVfuqPhvKxsZauNc7XOt5iJRF5IsLs7oJMXETguXm9LRmb0LYsCldpm4eIuYmm9Lrly/r2uULunLxgmZnbqJ/jfJFzVkeUubK5Yu6dvW8rt+4rJmZaeRXNXPjiq5eOQdoM3dVsxBss3PXtLRwk9jMy/5u0o0r5zUDpi+9ocsXzujiudf0xusv6dSLz0CQ/ETnTr+oC2dO6cqF1zSL7UvonEF2+jTkyavP61Vw6uWf6tQrz+k1cOqV5/Uastdf/aleR3765ef1xplX9MapF/Sm/V2sN0/ryvkzunr+DV29+AY+n9PcjUtamrmCP9e0MEfKeFbmb2hlfiZgfXEufGDRsL/3ZB9eEJeVxRmtkxpWIKAWIKIWrt/A1jVNX7ug82+8oddPv6LXX3lRp156Xq+98IJOv/ySzpw5rQtvntHVS+c0g/7K4gKbpSWIscWQrq+sh+d0jzmzBbpcywDugQxCRZndj3sgzHxuvFtSKY68HHOHyaYt5oqltGa+a0dzRGLqBoQKSEw5y3HH9CusODLCGTIwA7RQhO0kTuSjEvdSiXVBSaVSGa6xohL3RamcyPNiiCuxIh6mEc+Saq2sEfIJhGN9fFJN7i1hdxQSyeZyyjt4CSLo9Zee1atPf03rN8/wWuiYM7Jh5DC/+ojwSRH1BhIOG2a4NxiE6ZuvppWnDjugX5fLaSRbawE2vhnv3xxYMWPUKcD0AOsIzpjLsEKyYySIbRwGew6lrF9WV1fDM2sO4jP8z0rzc1rkui8vc915nq2trUHybHJvt3iOpNjALo77xBNLr3K5HFCtViHbRnl2jWncSEk24fX6KDpJGBOeyPzM8NmeeT1SIwp6jMm+hdNhLdFpbvIsb/MM4CGL9zH9OIMNleekbfzbnVSmb+8Sa2P2PM/CCs+cWrWuifFxTVr/9F2B9HSRVwrp2cR2g7Wc/cHhdniu5uOIPfG2GFk/pNYfjhLRTEY2BBBzBGEc3vRCG5RNcQB8tKz5Y+NLaWNpt+93F78DGK+NI0WekeeqWrOAyJkvOUxgfXeMDEHPykni5b23LHPa40+eN4H5HTnHCsVKOMOYe8TYSuapASmXPoNgTxV8sPsWHQ5TyxHl/TsbI32F8WLXGZB5R7+kFO1yAqzagREbb0agLAZd5ZA/QQAAEABJREFUxt9mndhhTWlISdugx1jMlwgbpdhzXzKmkg/3IMbUod7GbLDxD2DOWZ8Gm/9dbHVYJ7RZQ7RZNwTYB6asOz2LXyOC7NfFDh05qEMHD2piYiLMRbO7xntm2f5mHu/1Nu/E/JtJKbEB+K9IiiJHfK1XQ4/ZKHl8dnFf7kzOwEnMpzxeO3XORUHfhxgyRgdoX8K3mLqI9X/M4i8O9vJ2wQ52HZkcCj5Y3puMvpD0z7QhF87Ukf3FHEWv71oEuPTvmq3C0D0fAZsOwG7uO2HPMdKGx5U9GAYYPDT6TxOK6ASbQwasPFS8TRebVk3LPMcDnycmz2x7CNrLVLKHlD3wSjzQS7FTyTvx/BPZAIqYtYcp+rwgHBssI0s8FaaXWOqETootKeH9ZvJBPdVBboRG3k6hHOoTpwoNYpRsO8IqgsUZD3T6yXpdXuZtFg6bbMpWtGKLGxbI82wkFpfm+aR/nk/FF0mXtLa2woJnVS02qO3NNTaWa+TX+KR2JRBBHZPxiWmHxUTa3ZQgLjgRE8bk8B2fB+M1X/K8Y0wKMYiJc8k7YiOVeBFYvY3HSby8eX2yEW6zAWrwqfGyLcRYkK3aIh+Cqml/V4SFTAZZY32a/WCLTXKIuaXBtqM/g0htMZWRyYhVD5A1MoH+QoywlbIgamO3A+nTYZFrC7FOcwMSLI+D9dvmE+sueikbdnvxmk4bnZSFW8anM8EnbIl8btdi32WKAMgZe2nvwBZ5bfWypnqQXRkLhYwx24a/TWyN9GpDgGX4k4X6FtySgcV2sE8qSAAQMYfUt29936LPArfLxt8WQhkLg4x8ymIhYzHWY15YCCILPBnHiz8itXIcSzHX0Q8QW+wsbikaxBJd0+dSEl+TGzLye2CgO0gt9gYrO9pZCiID8giwNpD5UKL/wfWtMFEqdn37iMN1VrieHkecAe9cHyTMSexjbyDzPgv3I01DO2tjeUtpjv9C7oC1AwKuD8vj4y3jRnb5/GkdPjQhtTf0wtNPy4gVz8ImtYUrce62OhCJ3HubbVm+y6bK9ii9Vpdr2pPfctriE0mnERb/XfVYAIpN3Aj3xhZsyypERYu54aKRsHFzkZPNI2lLjv673Ns9kHLf2MLTxuG5kB3mqUZ6ivh0P05iuZEtbUIQ2RzuhIVvynhHZL46Nn8Znyy3Wk02Ok3sZ4owEtFXypxxkfWWyfrqUu5BmLSZs1u0sU9ojTTqtLvaWG/wrGirbfm1dQiOJiTyJummVjfWdQUi6NrVa7p27aounDunG/a3d3jebGw0GMkIz5pUG/ZcIUZjkC7Ox0R8REb0xHFF5aSCno2fkeOUG/Gan1/UEp9oJkkCQTQKQTOqYydOanxiAlub2my2Va2MMianlDgvzS/p4L5D6NWpa2qz0Ql+d7hWFvoW9/PCwhLPyDWxRwnElf2K3RrPzAXIrfBtIjb+G+trmmYshoXZWW2ubcjaruDLjevXIRCuMxdWtbS0hN7VULZfI7p65apuXJ/WDGOfu3lTAbM3dfXqJV2+eE7TVy4H3TnqZ65flRE8N6dJb1zTdfsWQqif1hrPxhWwND+rRUii+TnSuRn6XGKjyrghIJfMZ+pX1xYgxObQu6HlpRme83NaXZtXo7HM9V4nBvi5eFNzbO7nIFdmbk5DIl3V+tJNMAOZclMNCJYmHw5Y2tpYpjyvZfyev3lVN69e1uz1S5qHVDIbq0uzvGeWtE6/85BLN29eDn0vLkxDUKGP3jWImCtX3tT1qxdkf3B7YX5aFyCAzr5+ClLqPPnXdRZS6PSrL+pViKNXXvqJXnrhp5BKL+rc2Td07gz1Z16DyDkViJzXXnlJLz73rE69/ILOnHoF2csh/8JzP9ErLzyvM69C8Jw+pXOvv66zZ1+DBDqj80Y0XT6vy5Bn09cuaYFxr/PeaUPMpXbPpT05SE/Hfeht5rktGc9DViMjTi6K2ChFPKs895cz8Z6wmtvgRmjvae/gWEb6MJvIRyQNoN0/dt+PyNFeTnYwt7fkw4NMQWB5q8+2Mu6djPoRzDn5yCuJEsWlJDxL4sTL8VyJEqfR8ZpqYzX1eI7AMgd73fBuz5SUEhmxMLVvUtbtJh9SvHn6pzr97LfVnD8nOpCE7wbzieeGiyJkBhLe7HbOeG707D3Euydj/cRhYmsqRzua91MrUMWzG+OYz0h63I9d2fPIkJkds4uqo7GN2XvG4/I+XTCGDQ6rN5DFFnZ4L7Z5lzcgx29C9F2+eEkXweUrF7kPr2h6+roWuNc3NjboLyUWPpA7+/ZNaN++/Tzvj+j4saM6Bg4dOqh9U1PhWxe1+mggg7xPrHcZyWDf4rBNvI3XBmp+GGzsJu+wkU95Hrd5XzTBOs8/I2sYMP2WVKlUVIKsy5xkug3qW/aNRtqZzZTncAciwMh8QwNi2Z5RZqPJs8zG2abe+jJYDAzW1mB5i9vgHWplkxtSrpOVHaMJZZ6RYTykGRXWzp67CeO1PGpcP7S5Hjy4Q+yMcOjwDgwp40tpazZypCyVMtZBOxjEyOwF2zzXB2mJeTiAs2vNnLdYGnAn2OECh7SHwHw2kN0+LO4ZD3aLhV0fI1IshgM9sxXHnvVpoiTx8gYbDxZCWzuR/5/Z+9NnSbYsuw9bfvy4R9whM99Qc3ejAekfl5k+6JtoJhNhIkEjQMMgUIIo08CpAXR3VaPqvRzuGINPxz34W9sjbmZWVZNEo5t4ZZY3fcWZ9tl7n33m7XFv5pQpbykH1sWNJ99PQ9kFl2xmof0qqlNSjd5tQ722lduxRP/3sp2sv3XIlgtdDuSwq3kXdLcte9Ynf7vTL1kc9xiIfMbG09ODjjh37CB0P+RN1g0vL169vtUtjso2Z8QsrP3eJw6c6w/01UCeXx4u7JNFEzqVc1vR2KKhKZSNZhn6WPeU4EXOwuZpUKCcmmiX466YGLu6zGVofdL/CMlLRdMkGW676R1mIjk3MhJ2CJCX5H/ix4xFytE1TuzL8wdqgS89+AfacX/7ajMUeNaZ/T/H/UJEyMIQC845GnWJO8+LSQBWkfUSspBQ71L2sQ4Ev/Vc6n3Mpm5U8AK0sL4tLHzSpk5qcw7EAgb/Nou0WMhq1GHrXFhs8dyLg0ji8n75Bo18mceJUIaOjbFjw1jOKIQXLEj9iCZJBmJZWhc2v1EFr/6BC8Dh8MTivmNjOWrCwdFzeNjxRuv5/k7Pvlg6z2/BeUNduMxlLoItl8XtdsPmlmOjYlfgGTVwoTzi/DngoDA6wg5+PU4ZO0+m4YDOYOw4+AyB2XEuSxPhQlunM3wIvGBi4ygcZkacKf3TnQ5Pj1wentVzkLETqj8+ac9b8t3zg3ZcaPyrCjsuVf6fYA472gEOjw/qnp9o4yHaLyxhm6ybZ4Pdhc1msn3gYAPDiVJoT+EQOLJh2uFkh07BHhOHpZlDyjzO8iW+Y6PtuBh3XOB7/+8M0Hdc/g68Rdlxqd3tV30H8icOY0ugZwPtNcN/xqG0huhGv87YyemJMn+zqKDLYtDvC7JH5BnWbXI+EGXGQrjyxwGE3WYOaAaKCu+CFpxF0S74WPeCXU1fkFsOPWNhH7bd7bjA7Z5I7zTgFCjdQSN6uR99WJyhpzMZc+uYToxhO+k89hO2NcIBGXHb9vcgkXcBFYnSB+RFnPFLhvkYdAxl5AU/wrmQBrWEH0KWhQrkkTYNhwn/LahEeQM//+pfQ7xO8A/Ag3zzJhlzbuWRiCf4rYg6tRT1YeQxE3KSoFmxpuGHzI/8xAGRVNnppz//SrvdB/3Lf/Ff6ZGxuGGyT9hv5vAUf1STMTPihBiYYxP9MU8zzV208IZyxNHhcMApN3E4Tjh1Cn26Z2z1jLntZqPcZA5GDZe2TOO0/iRYmJYLngjhxsWUuY8jaGBcdcx/j4vJzhrmX+LiWrux2G7yBe9UsIOY17N8adgzjo9chjrmHIohY9YEHwg0c+As1PFlcKBdBRkQULTQ7iNO5Ym5viC/0jydsOUG3jX6blRzaLODaGFtWaj3wNv2AzIOrDl3vF23s+ThnrG4P+r+8UnO+9Vf/jscQ2+1P3Q4Cz7gsHjU4+MzDoud/K2eA86igu0Ou04H6g1D0dPDjrHc63gcoXmi3jvynnE+jTjfRvXYfaEdDp+fdvpLHDd75sO2vcHx/QRdj1PkWW/fvye9Z06Msq6//Mtf4bj4EL+C9h5H9EQ/PTNvfvmrX+mvfvnv9OH9B/h3emD98beejui2MHZH+tKXb9vJdv0A37/81S/jUvnw4Dbd6eHDnd7iOPoOZ5CdSOv61enp/oPu3uNwYT0buICOzM2KMVHDrKL/FuZ4xxr+gPN+Z6cM6+LIOuy1q9A/Dx++Zx0YNLDuPD+9l3+l68ja5H4trBnH3V47bP3E+r+Hzw45dx/QCexw2tmB6W+EHnkBcIBuj4PuwPo72inCujKBJcZDr5EXAIX1biI8so7EOGNsDjivXWdAr4lxVBiPB+zWMa4H+n+Etti5zX4w9DvWyU6jaRiHYR9fvtFrT50n1voH9qtHnF3P2O7D2++x/S9xIv5Sv/6rvwrEr+dg3yfa8P77tzivfqPvcOa8//47Pd6917vvf613/iPl77/HHu+054LksW5dOto5o8vEfPM+MKNvzZx6c3ujGm9HwQmyTJMKmPpeCzYU43mmnxcuSZPzcXhe+ptu+l/9rGtLrVznMzBerHJ/HYtFLCsSeiUDt86Cs9jUqUpKpHNVKwHn2RG74MBiclInUZoIKxfBp4TTabNlbdlmNYRX1622hF+9vmYf7XVztVHLGtSxdvWsW/0sHWir/yj32/sn/Vf/9B/r//lP/6EO73+pxNhMSUp1Yt+QvJZeUFsidU1jnw2kKz0R5yXKV/gTHuSjII/by3kpKkmZWpk1xUgWRtHCGjdyvjiwfh048yw47RacQ/5Vrh3rzR0vj/ytN//x9r/8yz/H6fev9Wd/9q9lB/Qv/+LPcSoVnDs3+uabN/rZT/0rVH+iv//3/1R/+vf+VH/yJ3+sn//8Z/r666/iAp0zl106YFomNK6VSOfcymt0Slk5JdXJkFsAbysIqZ/ER4APP7TD9alAg5MaeBnix/N0YN8fmB8ed3CR25vtAGlbRT14zOgys65NjMOBNW5Fz5o8amQNMgrjdYHOgPXLs7CGGgQrb+RbBqRh97VeiTi98BIGA2SnQFKKdhAmgx4iFGWWV1i3FuRHGBahNmWWk8/2Mi3MeZDihkJXJ/OCEPKLPuZnfcmKx+s5lSKOAYm6/gpn1ny4DgEc6Q8zcoIUVEE/YmNjso68HLD40M19aluDq9bfmqOPbZ+of/6wjrTdY8I2OOciiBiqex5E38J0RnYA2ZTKZWudBafKqB1r6zNr8TNr7ZHzX8FuKyNaZl6W9QJK4Fnod/dvz5p0YH1fnX0j5/SiwvnVDsUA46Kc2xbrTMs4PY8hWDLPoUfe7IGAct6rC+POc2pgXhXmV4C9z3PK80p2cI8AABAASURBVKxjno2slyXKB/ZAwN4zQOO5B5voVlSnAT47ETgTRN45THGmWsucn1Ktuq5lvYyaM0tdJ/IS64nzE2UrLCDp8nOJOTQu+V/CPyQLfOm5P6Te+jvTlWHA8yl7pjxJZxJjZUgvYPEgO9KsCJTGAsHHJUX4UvVC/LshJK5DATEYrrWI//WPDyFtzmrRhW0vqteQr4saKzSLqs5YvIiyWI68ORvDcfLIRXxFzxvHjgt557exhLvHOxwdH6J8GHaaxgMXrI6L2MBivUI4jT5iYEcolI9BaxnduNfI4TuAU8MX+5GNxQfYwoWwcDgoXMi80YyEI/otbIK2Y8vmsAWNb960xzQD5d4EfKGcuAAMHJg70HPQ72LzQR7xAZkDjhzL7YkbHWHQBN2Rg34PziGH7cJbqsImZpqdnT9shiOby4KO7I6YcNbCRXnkIn3kguCLhWFaX1R2XCQdP9iOyPJlY+YAaLDLU38KFDbCEVkrjmxaRy6/APuMwDaZkCMOkPKhmk3bB4iFjbawoY5uN3oe0GPFQdZnx6XpwMWvg8fCgWICg51L6F+w0Uf0bMxHFZcB01ommdF/dOAaeszAw+V0/DnP4wk43+UGlzA6nGEwauESVigr6Dgj144GY6FPF9KW4zFw9OWPg8aLzWxvLoK23QGn1u74oI5L18ilc6LebDkcWhJgKDArCkEhRBfsg3KRlh2XZ9SENfSfgY1+zS9cDgwOBdCkF8zw8dunFYvHN+MyATlOf77IIJ7OspPr1+bFzEVGIt6Q53lopypTk0O5AqlJSrXUNFJN3GHMVddLkmmTy840Lq9JQ8rhI63lQYc8wnnpcAJh+2Wv/8e/+Cd6erpnnI3qmOcm7nByTFyc7PgZGDcTh6OJ8eX+8TdFfGH0N4LiIsnha2HMFS6VVzhfm7alawdN9HHDgS3VFRf6AafoMfLFBVXY4MRF1HHugrT6hA0NAp4rePhCQU/JfE2/UCeZmHIfDo9cmvbMy4HL94ytT6dZNU5g4VhymefhwBg+MqcLumT02Gwa1VWFHqNG2rWgty8gBeePuGJiSXXHnjGCZsydgXh3njOJ8qWctNDO0zzLl4xHnAz3XPLf/vo76iQ1TcvlpejduzucOt367RzeIPvCULiEDjh5zPP+w4MOOIl8N3x+2mP/fchdoNnh5AkdlholpN3TgfId/LAp5U/+FbH39ziV9jrCY+RGu3vc4zgvkmrlKuNMLrrHofAB7Jgbz6DHTu+/+x4nzZ3w+IuGQC9ZnwecCvd3d/r1b36t3/zmN7q/e9SvfvXvcObcq2EgzVycF+x/wiZu/8RcPeIQeWYO2hExsRbGnKcPMIzwptFl2Jhx07Hu7eB/YK4OrI8dToud1zscRMVrJTQL/bPQhwsOiyPr4JE6FaMiMVYmnEEH0h30E/N6wfZizFmXGb0m2mW7Jfp9xFl5fD7glCla0CX6iQvmTB3rvzDmZtIjjo8ZelZnDcSPjPcdb52PrIe2h/nX9HfFkDzR30wzua+cv3AhmVlT3ZcL4+aA7Q/Uy9C2jIIBXsZEv8+Mn4l5VNBzwdnn9k2MyYl2zvOg2e1mnVrARHrAuXTkxceedazDVgs2sQ0W9jBBW2GTjE3CIUzctl5YJ0X9RDpZydNJPXvFzLqKEaBmFmELx+uUJCW0BKk+hxVjIR44/G7o9eB3gG0WbLmwXn4E66C/HojDVr8NtDAPnztSjLr1IzGfjUL/OGehT9xvqpK8lmzajVoWM1/+2k2rDevLpm202Wx0db3V9vpKN69utNm2qrjQ3t5eMV5PumbdcbnPBNfXt6qarcopq1uy9mPSQ7foL379Tv/kn/9z/ct/9p9p3L1FfGH2SAm7kCC0pomw5hInkIBIu/T3ATv7YZ5EKfFEhFrYea1n3gEkef32mPT6M7Lu2mn5xDy5x2F4h+PvPY5X/yqXL9d7xkLPuBqZd4W9cnF/p4Tz51b+n96++upH8U2er7/9Rm/efKVXr97o5vqVWhwAOefQwrJGnyMYlxPjaWEuK3qcYh6rzbTyECd7YUgBMhaDQtf3mncJI04ZxCuXtbGMwEUjY31krvpbQRN1E7paj3y1VdqgD2m4y+cz8/l9sJyPQMFPnhmehmUneF3gtOsU2mZ4bqztxP70gum8FjtMpM+59GlSvvCJfJkV7aITiQYd48t1ox1txrZt1DOFZa4I4pcP513aZn3DlthsYm4634SIFc1hKhdCc3PuCtcnc03Ep42MalRwu8zDmFkDghaaxPjNuVGbW8WcYS/NjIFkQZT7MRe333kOnef+uPBw2jReH23Dgj0tz2mXYRj0HdnD9rzg+BAvB+54wblnnR5Z36zTirU9Fp3sNEMn62IeluUxYtgR5NB51smh0x73B9b9A/t8x9i13DZn+e8F3myvdXW19kHT5OgLLMPLn1F29vScDwbOgo7vcNz7bwc9MKc8rz7gpPc8M/xC0Wt/z77kl14FB5Llm9fFNtbf4yOQa2QZjWiSlGiN4YCwqRNrUA1NYkydi2upScQvcKVzXJcf0pfol/APzwJfuu8Pr8/+djVODAGeC9NE2oi5Tj5Jis4RJ34Lpr2A1SNWi0jDIAXIWjmQ+hg3LVw/y/vt9FpILjLNs0mNNk2jhsW0IY+lTNm8vbFwuFhYBAte8dFOHy5QHQf23dMHPfIWc2c83+mJ8JE3VDvw5LeT4IE3uHf3b6Ns/TbMI86cZw4EezaMnkPFyH7mjc4YNS2gdCo4i8buGafGPhws/iaHUTj0FJw/drIsHChg4OYq29Ne0x509mJtJNqS26yGA6LbO3NAtfNn5MBUvEFCWziIFvILl9mBg3mH4+fARWbHBSnAhcYOGePxJf7MJexZx6dnHFvGnvAMLisH0JkHl4CRy6IPZxld2rZViy4Z+9JofCWTesp72nTE6bLj8rjnDfgTb+CfHu91RIfuiK1wxhQwYvsO3raj9dl9Ir/fHbHrUbZLwS4T7fPmSBM5Wko1O1MKrDYqy0k9NN5UjZ62r+h15HB5QKfR5dhqYKP1G/iOS50xEAYosx0Nt9EbpOVZQqYv3GYfkBLtdZ7LHRphAxMzvmyLCxZkFvg6nD3uuJy5jw1f1CzHoWVOHH5HxkLPZn7kbZNtZjxwAX+4/6ADzrQDNgx0T+qxX8EBWfyHuIHH88KYLh5vwPbtuWxd4HRHnYGxOHBwmKj7AujnZaAFvmT7okDIrTBx4bHjZr18kceFyLpbb7erYLsy9VqGg4pBvEydLvAFT1zyZMcQhkqNxNlNnOHU1PTjBXRunaSPcjhYYS/XuyDhbPKlYqVZVlrqmxfThXExgwSKtPRgr3/1z/8Lvf3uL5VpxxVvzDvGXceFO9GHPqyeuOhOXKoHnCUTl8oBh4ORfQFk3FW8oW+QVGMZMbccvH51q+uba+24UD8xhwYu+e47j6XOfUi9E5fUKlWq6krLqehyEc60cbNp9P7DO5xGHSxnzTg1T7S/abO221Z28lCVeV4jZxOHwBo+8tiS0OYkKqHhiXvogh0T7avgtdA1RT589z4cWg8cKgPtOzHuqlOiXwpOlaPsgDlAo6qCX6VnnC62wcD4c5mYT23T0nWTDvFNnlH+A7tH5uUrLpwbl6F3h71mHAYL2LM+eJ61daumoaOFTrS3Ilzg98z8/u7X3+tw6OX4929ZR8lL6DDhQBiYs3/+b/5cPX0xAK8HrrdnjRA/Jy75dxxsP3y4w/lWuBRf6fr6ihIxREr8Kpvn0Zs3b3D811q4dB9YtwoOEMdHnOsL/bnQNwN9/fz0xNpw0Mz4HHHSTMgUzpAJ58Vap2AbbKwTdhs0up8ZPwOX2YHQDowTFx2HPWvMnj3kmQvuOj5RC77H/RP90aPfxMG904Az5559pWMdnJg7KCm39bA74ACjHIdK6UbkFRUusmOgyE4bI9GHm9zS4EWpyoyaGkG0VUkzFy8x+imR9wqHC/TN5kpVjet1qVSnhvHSos9JUz+tjiT6ji1Doy+1ONtm0p7m3HSVqOMb8zzMyDwBYdtW7uPk33tRBU1aQRyFoFnkP37uub/g1FmwgzFis5l9N2FPmTDmd5HXmAW7L1zCEvkVfCoJXZOaXDMfROtEyypVScQXnZhT5pGbpLqq5YK6plCits4/lVKqoU+ExOW6xNec9TMlcv89H5qHmhb/EcHCBRH5nY+Uqt/JWzMWVRQl5ndVVarITLQ5ceET6VTXqlKNuEU987ln7NF5qusT55tEmITPVh191s+VDsNJD7tez4dJe+J/8cvf6D/7h/+J/sV/8X9WOd6xbixIEPZY250IEh8JGUbOTZQl8qAK2s8/1vpLrEXEoTNt6PxJXbLP1RYtrP2el/4WxNvvfoPj9Vf6jX+N693b+JX2kXblnOOP4n7zzTf62c9+Fv873J/+g7+nX/z8j/STn/xUP/r223D6XLVXqtF1ZsBOjKVC3TH2814d86Zjnz+wXhh2Epp3Ye3zfmVYj8J+7HBhvjjPZ4sBHtbP+0P86o4v5IzXjjWhYw4OrOt2yq+NSnKdlb5Xocz2qFNivDaKM4IwLOah42i/bQAY36YzRHkC4ifsB3nkwYOsj3Wws9m4LEAi6pNv3oXQafPIbVbbtsrAaUjlc0fQmNiMkeOyADbPL0ir3mxQTcq0A5gPOpr/Bbrw0fpDq0JX29OwXeazTqawnLAHcskOWudf8GkeJOiQdNHJdS1uwW7Bm350uIRzb6LILZQYEC9j1jmmH899HPQXSgqt78SeP5gXMG20jXOax8r+ea/37z/o7ft3ev/2g+45dz3jcJ/YQ5AUcmSbwNO8C3K8XxV0dNdt2swevsWBc01fbKMt4mehfKUvYYOQGY1fLeq2u70J+ztEBLUoQ2fP9wldC7Im9ptC+y0veAQVGsHA8p3nveiZ8+Pj/aMeeSnhNu3ZB594wfjwcBfOrIeHd7x0eWIv3rHfHkCnkTNgYa6apXmtqGkzcCYbQiJMXp9CTxK/9bjcuq91GeERQT9nmvZCcEk77wv+ICwQXfcHoekXJf+WLOAuBzGJCc9c1wXqY9rTm1WCgDweIkxvJr8/qctDMWkirvuCMz8KqUJFyj/GL4UUOUrxpeylPvQvccuCjqyV7LxYsVYpc5hqN5nQOrCosph3OH12u3veBH/QPY6du/dvdee/0YCjYs/i6YP7kUXT8YfHO/mr/3vKjvtHjXjSj/sHPT2+1xNOo93TPQ6TZ/kbNmU6sl77wM/BgAO+D72HwzOXkz0H/L0W8tiVxXFcNZvIjIPIl66Jg93CoSbTgC1vtbbXG2253KSmkdikC/neyO3E6NgADlyWjhxOvPn4YuMNz5v9wqF63WhG3tT3sbD3XFwOOBVewFvYAxe9PmCaI3RH+eJ3wcBBKoCMiQPQwgZ2sbV1vCBhd5qB5ekndGwxeMsFpc0cRoA3f9MmKGY2WR/GJg5tvvR0XCZ7LoAHg43XhzfDZSGTjXo5b5JWCRCYAAAQAElEQVSJCyQ9Fw/nNt9JkGyuGc6ZeE0YxVZEvgDltsF0TcRd6E3UsH1sR4cXWI4PhPOlMVRIcLUEojGmmpTgxzjKlBAPUvR7oSHDFxgCFFno5rKCi9XEAdNtd/8YnAKgKeul7cwDTeMAdOFHZR7zGAknUYFqJRyNhQusx40daIYPvOHsw+HnsW143HWMvRV7NvvncEC6XuEt1ogj5FPYmTPgQJo4WBuKw0AJuZy5wwZu9kcsa97aYKwVpxXUpA7jUL5FEi4OobHzBtNFHYZGhM5bgRhoqExk5eNLoy+Gwcc8wk7YAWcOwj6vTy3rxR1E3fEBNs+8+f5H+rf/+r+Vp9DC3Hr/7r0WHAA+1Put84mBVHASzDgyCg7TkXVh5KDV4ygoXEhH8ibyjB4HgZ0ae5wmT8/Pa7/5IouqMzwWVdq0rU7wrypx6Z90ou0e60LZAs3EAa5j3i6nhTfbr9QwPo0B3kfmW8+Fw+NT8Ep1rWbD+CUUP4w4VVwiPY6OXE5ynRgrtVJVyfGqOjE2JtaZnY7wsYNqk1t1rDc5Z8KJOT6h10ydhP6FOHnw6lgfZtr78PBA3T7K9hwW7+8fVNeZy84E7aw9Tt1n5um/+R//jX71l7/icPmM82KU0Nf6u2xgrTjQliOOITuLDrtOA3b0IbRg77ggYFP3g9t63Hdx0N4jb8JR8Oarr+R5MrNWwFY0Chm9ZtafZxxuDziVB9aPjn7Y+deQcDo9oveMrb1uiD7Zk29n1cRhuWPdG7DBgBNswM4zfT34ogiP5YTNQMHhIxwKg+nA5DUPWrHmNAz87G9dwXfCRgNjY6LM4QEdOtbQmb6t6afEAPQYWmhnLWlhvI7Yo+NCumcvGalX0MlzN1UJihNtwwmI7plUWoQj5SQGDkOeEPkwUSx28PIaLPRfjOmkEbkT8YkxFyGeAERL9Jlqdpiq1sL4WAhPGNNIS2VJwBoa6IEjB/bk+XHaNJUS/wQqdqqK+mtYE0uqqFNTltbUOVYTVkABr8orKkXI3mB71rTdSGmll9vNx2UdgIwxDQ+cHKmS/PexMK9SpE+Sxzr0qCBUU2pq5Sar3bTUS9Al1digrmqcXUZWDYO6Ib+pVH+KWqqq5fdAUgJ/x8+JtcAiKn8wxk6cW1CGNlTKYYiKXDEHF3n8ec4wSGhPpdrl7l9VmnH+PD7s9Iwj8en5qJmx8Or2tV7f3irNg/7z/8v/Sf/vf/6fatp9p3VdV/yk5EYmpZQDkuNrHoRB43FsROL8EdWIm9L60B2QszZ7zzBoR4aozVk3V1d6dX2jr9+81lfM7x/h5PnJT36Mo+en+gXOnj/6+c/00x//SD/+8Y/17ddf682rV9qylvrsMHHW6XhZ4Xm8w2HruX5/d6eHu0fwzPlrrwMO6h7H6ci8LQxkz5OxL8ytUZ7rE+cIh3Y87zhr7J72OO+Pcd7BbyaajPqLCmvOCO3IOj2yPvQXwNdnrSPrmvMK83WhhuthAhUmnev4THXgbNh7DYHGZcv5A7VcAxslqgFsg8EjvhaQZ1pyrFDQs+a5LSKMdSDK/WGrQw8P2zj6kDg5LkQG2sFgoT2hK6H5RB+GQkiA3nVtY8N1qSXT+RtNM/VpFmLJJc5z5r0GNXq6DqOGZsRn5MAZ+f5M8r6zYQ9qPC+TaShCvmVEm4mTEzLkH3RqctaGOrnNypk65LnI/er+GThHeU/rCEeD9XRhz3bb0BR2/gQoXOgDyzKSmRjINJ9C3w5gredqi9yHhb4PUGY6t/H29iZ+zfDHjNFvvvn6/Hd6WtorFfrG9LY1IslLapqsps1qQdjWbQCJUsUPSlgh4L4jiNyaz9o0v00LuflP3j84m1nnBC1k2B5bk4g49so5kUcGylivgnNyDIzqeUnxjEPokReKd3f3esIZ5G/kPfKC9sCLQs8z74ElZDCXmcOIgR+fsLSMVT3LQC7Za9oR0l5jg+5cTtyVSVG40nz2GQw/y/mS+AFbwN35A1bvi2p/1xbwRPaCZTnrYODTk5jAeYajhhcG41Inp5q1ALBIpJow0pTGgsX6QNo0F1hOijJokBFpaNL/EjgR1lYELFwoCJAr1SlRwkLPju8LcM+F48BFbs8b2iOb9ogDht0PAt5IsjulQKE64ECz4KhZ/A0J4uIyuXAR6HGk9FwwDoRd/6x+2HPoOMqL7sCiG+AyZieQUfyrRWxKMuAfIXFfThc2aactl3WczaNVu70KJ5DD3DZyQ9CGjYrDCvUdZ28gRi0uCxenhjcItsDYWAv8vbF9iuLNjUtZib+jU9jECqLXcC0baQNpDkPeBBd4wAzxiS5dgWGwFZ9sNHxGmfuuzS0X4SbgdE4VZYCatfiB3hu2L3kLekyWAdz+Qli40BTrhT1mNlff+6nFUyEvnUGShvPAO3NQaJUwWkrZacBFoN3Idmu3G+W2FZnRzgLf2LTRo3wKrGibwZnHnAnIc7uNhXHjnIQKWXyYBLu4LdbdNCZfAaeQU+QDy8RYcFsX2he0tMs2XRxC57pwVKYNV3b+WXfil8NDRmjLYX9DXmNChBQOKiMHTTsNjI5Lph0+hwj36gk7DqwvwDE0cFkdcRzZ6eONfgr7j7qEHU6hleao4m/ywH/hcCUuvhhenkCowSVLICmjjLFxiI45IJt6BXpyRKIqIxUejcQ81FqWHC62ZAAiSrFb1MG4nmfufNuYums5fC7lcTiZqWOYF2g28iEmpaLvfv3n+u/+f/+NJpwb07HTEeeBv2k1cmAcmbtHLhVPzP/RzjnG3EDfTMQ9NsQl+bDrGC+L8A+o5xLfH0f5b0olLlsTDowBR06FQTy+llMlt31DvzX0kUPxY1499h7o/6vNRnYMnLjOnZaTnN9zsZjnWTPtqyrmMMKsF1VV8eFLzTMOlz0XnEULh0rGMfnm74vR08MjOk60ucdxc9SetahtGw6rb+i/oqfdc8hRXDJPyC+aGW/WY2L+T+5/LlihCzaa0SWjxzRMms7jyza7vrpWu2nltp1Y+yrm9M31bfTbjO5HxtozF6uBtvY4lPb7vWyfmfV3dTLbCTRowtFSyBuw3wyfGdnW+Xm/C/07nEG73ZMmxp117nGwPMc3rHpNrM8D9rIvZo4+7LFRpSNOqb7rKB91gu9C+9zGIw7+CfoTc2yiv/tIH7HB5B6g5yr0xybU8aXafbJgk4HxMmDHgblimdZl5KLRYZ+OfijEl2mW806EhTrOd/nAmIj2Y48jtuiQOyOtYKOF21TbtKGnx4P5H5922mO3xXOMMaFPcZpJzrSpRJ9ZR/eFx94cOtMOeC702To3FD8L8gbsPKFn0CL7BC8aG+VryPxiPKU1h9iCXUqkmMKSf70JPhiYx7Qnyow1nlxGrXBeOJtxCwFdRsJtoFYCVc2nURGCZCLyhZCIm13wop7LnOkyg3op9vpKYrx9BESkF5xAZhW8GBQJWJ73Aa+jOScZKWXWnBzzM1FvBSzNJtL65OesR+ScYJ1A/YKMPkZC1u8F5Xbs/a8CMhbPy0rwX6G0kOtn1YNeYS4UnBg985H+YV0Sjfa6sWBzt9eVR8ZPxxx4uL/ThKMzM7c2km5wjN2g622WcjnqX/yj/1T//f/rn6h7xAlE/0EST0qr/EsYmZSzPWrxx5pB/BwhuGhaWKcX5vHiENrljAtxgqnh9cNroP/Y7RucUm/e3OoNDqFXN7facs65Yu3cNFkN9DX8/Xiv9rmpO/SxxnVeh8HIWj2ydnkPNE1hjl9Cy0UF1sWRF2BGIb4AQur0hnkA1zG9Zbk9tncABmu4lvgMZVqfr1a5hWquQTm2Yxpqog8G5py/FTQgw/SijAciHpMbRG2PRKGB5Z0TUxixEZJBiAbQO+8CuoSicy3sZD7rWM8eBhRT52yLhfDSFw6jDTByHCr48Fg5YD6kaBO7NetnYe23/gtxVEBTa2m5EDsVnlfSKSvkpzVcqcwpxZxrUqvMmpdTjnTIgSFqhE/blCgdgT/qlJSapMxes3E9zm0pW6bNQf+hj+3f03feV+JlJfHhoi+Mo23I+MiXBPnmEvJ1buOlj0hfpt2CzUiuzkf28e12q9evv9Kf/OIX+t//g78P/nf6o5//Qt9++42uKXPbzdf1PAYdIsoWUqoTY3m1S5tbGTnCrJQS6xFl2CUB283wODI+6u5cJKBgzC/abxmZ+m2btEXHLNOs2NRJN+j19evXsuP39vqaudUq24acowpttt327LfPOIH87ab7D+/0yIvth4d7PXCesEPocNjFfIsxwLwWZ63ktS01oTsi18eqGfC3LSwnN40a1p26oS8pWwn9SQK9HRPRCG2siHz5+EOwwKXb/hB0/aLjf7AFzt19DmKJeYnD3JP5nHZwwYVuTa+LQFIt1g+QmPtn1JIXiqautUKqG1An1WDNq4MmsaCkmnjkr+WmCbDQ1BdQXtcJOTUK8rDAJFbUNbWw6Swacdb0HNB3+0cuDzvSnQqH+AT5FmfBdtuwaII2qz0js9jG4sZhKmXJbyrFwdUbZOHwU7hojBz+By4PI5eXARScPf5GxehLNZi4BM6xgBc22hVipV98YEZPb1wLizSFzkZGki+XW96cbW9vtPWFiw2RAmqhLIrEYReHQc4bKdXrIefMiwwet8pgE6SWZVCTfH86v1r7gw09RUzxs5gHsCIpQmcnZQ6frmUdFzbLi77Oc1mbs5rcxGbX5lZ1og56ZoOyRGg5qCKHifQGOjs9WtrmPHHIDZE+76I23ScrXItSH9hJCT3ET9AhI7W1MvWNFCE6cKjcGthvw+GyydlqC7X18Q2XxwStRM7aZsmXtQmhftu6cKizw+RgZyGXv45+Lhw+vTEaIxvqQN7YjVovhvQrjqJCvYIzYSB/pNwH9i7Gx8BYgzbGwaLCwWUhbl5WjqYoo+dm2+rqjBvCGzZyY0s87GRCLXEx9JjyRb6gi/UZubgaA+PN49SkAexVg/Q7WLAsBuCiuHCAdTsmxq8vz+Zh/Ud4+VsLUc7l23ZZ5lHcSoQScJSYnqqZh02TlUELHK5IDM/EMQJnjTstwBsmxEZlSlzKOWe9A3GBoVfWIhTmQUeSNCTifHDm4BAlkUXZDBLpJH8b7+Ym65/94/8cJ9hOC5fw3cOT3r290z1vveyc6Nwe2jth+4H5azVSXWviQtbxlm0kv6NeQc8j/faMI2LiEn334UEPOCRefkUAp0DPhWvGEVBVjQbGRt208p28IfQFvK6zRhwqbXvFilExclGe9XAh5qk/sPZM1JsZcyJ/Gpfg0zN2ynxSU7eBqZ9ZrzrNdo4ir2Y2tp77VUbegoyRnFqYkjd7T7wZf+LyOChVFZKSEtJPtGFmbFoD5ydK6qqWuEwynJBTx8HPzgzrNODEsL1ONKjHmehQEHo89Di2F+zlebPHCbPD2TRiswF4zMy2L46KIxfTgTkwMW4m2umLkvn4omQIvTLr9oJux+OzxBp4hPcHDqYFZ5Hnw54D6X7/jSUG4QAAEABJREFULM8LN3DPAfZIn5yg9TidkeM5Zxkj/Wf9xc9C/xX694T+dpSMXBaOzOMj+vas1T39t8MxuMcReMRxdUTX49l5NdGOGfqB/j+Qt3veyaEdOwN9Zl4Oe2j2lB/gORCf6RuHz+h8tCMJPkfavyO9Y9/xJRHVNPWTXG+Cl2WVeaBpvRbCE2ChkOH0Mh4YxweSxp6L7Z44wEm7eB4yXhdsFbDzhzVgYp8zBuID9hyHTuPUcVHFmUC9CQzTUQOh4xNvfWfkzvBxfIRPmU07flZnPtPPp4GRMLGejiucDpQYaxWNvMznRFyMFZUT/XuKOe68BAevey4OLPH58mEaJxLj1KGRLh9E2LbgsIBTwH/zyMUfAdFLAtmMNRQg59O41jUE0pSqz+J1lbSiIqxUVSsS+YlW/g4q/fU/yYXG5yQ1Z4qFSeu99MR49TwYmSsD63lccJl33jsm9pOFebqwTqnO8trkbwE/PD7HuvZ4d6eK+g2WuG2zXm+zbmvpplrUnEb94idfa//4Vv/q//5f6q/+7P/LOvkORRL4/IFFdInnjm3l8AKnX6jpq4V1urBnvOx/HodmgA4Uw4e+ifS5Vkpq0a29agnPvx5Dnueo11s7sTocvQfmZrzIYN/deb5iA883y88s/C17/Ha7DR6OO0/wcbnFWd/CRu/wI846WDGiJk/+oB9dhyyeBJukzB6cs3VkLzvHU8pRZn4jfeM9e5Wh+DGPFb/bZrEyW9ZHrLzWdFT/5AMFeV4yYGqZbtuaZx0vemVs0CrOPWI20WbrZli/td65JjwvZ43COhzl0NNVflbWxFwHkWvfkZsM7LTqatmKc/TM2nuhtYQ1XjTC2/DeahT2AZfBJuzncAUKoTOZkbRMhBK3jCT3waZZ22nZ4me5yGScuQ0j5yefe9yWS93LWdPjwkgpU1OI+WhzZ1j6Wsdlxip3lYUtUWjVe4m6Hg+bTaM6rWVuY8hVUstYtL62w8DY8Brv+WobUSyXXV1v9erVrW5weF5tr3lB2sq6WkahHT17hOF2Wa86JWXaT6CFfop5xrqwsH+LH7RlGfBsR6rtAY/CGcLtSpzDNui0ReYWWdbdOtge15wlbzkTu8xtvcj3mBk5F1mHA3thz/7R8ZJs4CxY4L3YERRYUM9nN0sSzUMTBknDvEwZGztEabLQ0uWABFlBSyrySRA9F6w5Xz5/4Bagt37gGlq9L/jbsYB724AbUzzmK1EmLY9nMwkXG0Sj3HGWx9+JNxDUwCFrky4hawWLoMAMHIK8KAeQk0GSok5yfGEx/gTQWZUXRJpy6mWEZCrWNQvVwiGWy8zBf8T56VFPeLx7DuyFy0HmYHaNo+AWJ8srFsab9hr5rVKukVWhNQ8sWGZZiCeNXAh86fPC2bYNepuOVnvD4PLmS05hwbQDwBvExOK9cPBduO0txAcO/AM8fKhzfKGeDebFGIEqbMIj+o4s6kuZEZ7INmqrwOKrOPyJSil5g0SH3KLv7wEHJR8Osi+K0HjDSVr/5UT4KchH2OeP222ac9mIPiNt4EFLNEitgjeXW4cJGSgbZfSCvPE0baumBd4c4OXm2i6x4dhO3tRdA1kUr/KJFx8uIbZ92NcsjHEAH5w5G9rTECY62eGGPttsb5B3pZw20GbUyBEqZY7XSRO3hYvjB/bYUGFLx21l76s+0K0ocZDp2MwPHD59ufO3Pw5cGN3/I31T6MfCZdzt6Ng4TVvQt9CeifKBuiObevQ1l0DTGQP1XG4buG0OA9Sj+tr+Tz4T+ids536kUWsJSlvnNfHxM0V0/XT0hZ8jYAYvhyjL4/LoA1rhYGEdrM/iEQhdwSA+dPgAYEdAxyXSB4OOw4F/7aWzXbhc+sDgi/wA/QQsw7Kta+hu/Y2MXvCdOEQsgYVe5yBB7wQ9HynNVDOcoPtq4CihqM5DeSLqGAU8jiU+Evwfnp70zY+/0r/4x/9Iv/7VL1VTvtghNy5cuGd53rofn5+ftMOB0NNHbnfB+TBzQT2hkdFxAcHEcr8eaGe7aeFUyRe/DoePHTpXOGRff/WN/Pb9wLiYmBS73UEDToC9Ly04E56e9joQNsyLJ3Sj+epxUPiSJ3561qSZwW1ZkY+jItUJJ0ynI/VOXPg8VkwXOPayo8K/2z9x0M60sEO2nQ5MF1mO+R1om/m0TastB8GZQ7j5+VcYjse99jgmnh4f9QCebAucG3sOewfWxLu7DzpQXlWVUl3rhE4eCx4Hz/snnJbusxM0O804CXJdSfRhjCvk9DgazPPgXz1kzAzIGxknKw6aOFD674KNHDD9DZsjjp397kl2UkyMw476E/NpYmz6EDpwISzI6eGxf37Uuw/vdez3Wk6TnnE6FfqusC7NzCuP0yNtOISDaK8d5UZnO+OYmaDp6dsjbbUd9/TtDgfQ4+OTdjiBLNe0E+Niwv5HHDu73SPtqzRR1/379PQM7Z4+6skrgRlHXaEfTRM80eHZl1f4H7BBT3u83u+w8xHbztgUpvRXo7ZpGDO9BvIHvyiYDoypTtMM/DcZ7IQ5Yz47X6ZzOFNnxi4FWxrDcaeh2+MIKNKpaIFuHo7oeNTofoC+g/ZzUAcbzzh/CvtO8YsL6k04iwbs7vAiL8L5KIeFsvLiNBo1ux7pwtpXsMXJex7hzPzzWJ3DgUGrT1I6VYDZeQKMYX32szALAfORz89KLgnPo4Vxt1CdZZ21fZbnycB+MrKnlwC10YUBi+8JW7D/epz+NhbGrl48VczET+In1sIVXm1n3EdrCEN0PMdd/wLadtHxt8PqtzPO6YWJO9vphj1HMDEHBvaNA2PoyNzuWU9G2jFjS4Y6/Vox9nF0s8a8/f693r99h6N7r5b170dvXumGF1gbnD4Zp0+iD+tlUM1c7uD15vWN3v76L/T/+a//S/23//If0ezurIUUNvUHLSMV+UukSaGjM5xeYXtOjIOigb1twt7eWxd0dHnsoXYMGcw9zyljIF1Yt1y+0hXFCxYcowfQsbeM0CzsIy5fQhcp8c+fC51tlS71nZdY/FNq1YLMOpu815CXvWdGPHMmyGpbr4XXur19DW51zfrtPMuJMWu9YM4yvtqCBi9KiKA+vEzbcu5IyBB8TVeCftUy9IDO5YlyKmI4fyZl+saxjxA/8ObTbSJ4eWAZ9Uwb7U6cY1xK251nXtE2ZDmsU8IpAYHZvYAI+aGTEv8o57GmFxT2f8PtjwZTHg9VQwGmwsd8eJz1sH4LjXcfGFEH3ZzvdNiS8XqJez8s9GfQKaMLAuBt+tCP5Fq2hGMp9HGG9cdujeUSd5bLAoyLaAdMYEURTKDhUfA822ZDX9lezkMwD+1YqfnkoVq0lYqmsT0T8hyn9JNnlfLpZ6ZbTO9x4V9XdB3UYbkpGj2WsIHT7rManrlex5HrpBo9kCkQKmj9vAgMOXy4rTHGsN/A2jawLzlczDuIISKMT5YjczG8HPmlStNkbVDUMlts0fIC8RoH0PXtta631zEnMja2nIXxYL4FOSP7lffjjr1rZG8YOLM4fx0v7P80jN7CdJa8qEYHPw6baFOiabXqmtyEBcgjw5EIzh8Unh+Xn6P/wcEXBn9nFqAr/854f2H8H80C7tZP4MkIXnIiwkT3wYiFNwKHgBUglq4MDVWY1ynA2shlXaujh3YlVqTMoRc3iTKLR6bu+VoO/QQWQKgBfpPy5SKoNc9pY70gkpfOgO/6LQf0oy4nXqS5bIbfojoV0oVD8U67h7e6e/sbPdy/Vc9B2fpuceD47+20ObOI1TQnQS/iDmkFG5s3spHDv+HFOOEwynWjnI0ti6gXUpCvpFTHnjn5wskmMIESTgJvCiMbwwQcltgozG/BFpgEh8QCyCfBE3rEh5sWgDJCxGAloZvEYZB4Qm5OG6XUkmokWiD0jHz0bEHom7LcMi/4VrSl45IzrAOg4mePxTljoZbjF30jJMP5gmfGjhmHTI2chbTzKaZqMCfEtHxarjcaHxImNhof2h3ObrBJqZsSEXR3/YVD+yrLqaSUszIbWWppp8MAbxI5mNkB1bTOdxvpu2Q+hPJoS9h2tR9nFzc94NFh0Rdwfo18H8oWMkf6r+Ny2aPryOZrDGy+M5cb9ltGp8ApeBfnU8cHYcdH6gwcjEfynS7eYCl3SwrtMh13Iy4v8CB/QLFCaBCQn+gRA8O5LfSBx6Lh8gBFflKizdjGYT6HWMtF8FjAR/tPF33QL/R6adcIvbUzLXXQ15u+29xxIel8meUSeeDisfPl9jMc1R16nKOMbS56hYZZPykxB42GEdmstnXZGTQSYfQCsoic5VuHdQTRg0o1n7Q/wctYeQq+9Qo4k8I5uzDPnzXhHPi//cP/qx5xZNx/uNPT3bP6/cgoQAfmiC9ShX5xf7hvJi43bt8zl/0D7ZzoGyHPh56F+eVL8B6HSofjQhziTkvFxWeWL2Z95/bOXD5Jc9Fx3gE7+LJz2HfQDGGXJm90//DIJXmR14SBceXL0DhMSlVSDd8ex9IjzoXn5wOXKg5Zlk3ew/1D/E9b/p+qBO0B+7tDF8bLkT6xrfvjgO2kJ5wZdmi0TYsc1ppp0sy667w9ZQccH884RQ5uKw6OA+16xvExsr6d6LAex7Tt3cQYYuxRt+fw94SDhimJ0+NIm3rMgO3rGj3H+BZLj21m7Dj7horT6oSCtl/HeLFtJ+w9QHNEvh0wHU6YBfrTaQl+1qfzYRPHww79RsKKFh2ov8MBszA+Zhwa1mPEQeTDLebRiMOhpx0em0faErAMeK2Omp0OXCzN33QTetgeE+3taZfjC06rhXYWT35kFi608Wu9OPN2OKf8K2hH/z0jLuJH7LMn/szlfMdl9Uj/9MyfI5fWAxfspx3zALqe9Jo/4KTa47ByPyzh1Ov7Sffv7uX/6WxirngMzcMst2uwcwbdRzuCsJEdLRNOgRln2IxjYMZJc3KcuTuDdf5OmhlPE3rMYEJHblIS69YJx5ToDzGmbU/ZhWG7094T/X2B+46mi5EoMfYdX/zxghOxFQu8lE5wWhhbixb6JoCsGRueGAMz87tMJ0VIXsH5NnCJEXNHMOYhqODJY7bULejjPlii7sJWvsJtWeAhaATPBT4L41rQnYjP2MXpgp0W2n+ibA70KoyjEeeZx5PjE/NtoM8GHKkLdW2jmfRCP7wAXRcgMMKvMFaMGXqHE+mR/p0YPyN1R3h+RM/+jlzG0Mgl6oKB/vQLp4G1aaCPB8aq58bA/D0yvu38m6Cf6POBcTQxhqa+aOqK0pxUzY3KmFjHig6Pg+7fPur5Dkcha03G/te50nXGluWgTS569WarKzK2rza6/uq1bt58q831jziTNbq9qvX04S/04Zf/f/3qz/6VEvUXbB99GI75iT5dAuJ8tTBeRG+t4Uz+pMI88tj1+EOqS8mf6RLWN+w0YZsBGwy+PBKa/gI4M87EMEvAnIHls55Zj+hqMzU8UBwmPhiXyaA2AXU5CxDxSzG8YHgAABAASURBVK3MehXwPkgenKM8ndPUlvNq0ptNq81mi/M1y/xchnja4NgKi7Uua4qa5s/ZosWZ3hIm+Lhu1OPDtK5jeufD2FFA3Rd93Aiy/MTZjYgrRX3bYE2TDF2oaSPByvUMkpBYdoP8C5xrm5l+tUWrNmMbn+0M5MvVgWlggTAeBC3Y3Pvgqr+VcSmERCPPNMStELkUsieQjrlKXdOs51CKEGJ+VGEs0MtERtYlY2A8z9B/ahuKXYlaaIWO5mW+C+NnYUy6kBKax+cq3FlWHBBFD0qwj5Spb97GClejlPwaW0UeVRDG55rvPBI8MKKBTnsMtW2W4ylsRzFP6MZ66/VjQnGXbxgH4Ui53ipnzp3Ioija7jPaBbCGw8encP4aWG8m7OHcRF+1Ocv3ECMTd50BOp8jfK7yy8URG17gv39UWJsm1njxY31yQ5+DVCfmYVGxHVkjZ5jZPrnNqwzGsF8KbdHbocdzS1tNw2IgGsBZqjDHATIGzjUj56KBfdUorH3yD41dvF54LUDX2X1G3gwYJWFqLK0GfVJDDPskoHS2b4JJ8gfhl+cPwgJfeusPopv+fZT8rS79LEmCCcrUPU9mFtVgvS6YjkLBYuk0ZSSY57rA55Ec9SmDmGKtTqAZx5DB4YY3bIm3jit6LRzuF94kLuTJcJy3WAlHTsLzlM8hqxQcl5Cdzs4gwWsBDhtoa+Izb78m6ne8jX64f68P77+XD/SFi0Obc7wdv9puVKdaMwfbAWcN6yZxtzqzdCYWwiX+940Rp46UcfhcaXt7o3Z7o4TDo22vtGlvdLW9ZiNqUY060JbPUDT2C4dDQuezSKK9bBmHXIHjf7Dq2RSKyxLyQUavRFqug254GqJOYhF1Nusu+pGlVikbXLKVtHDA8HrszTmlVjlvAeXwc72FjdmbbGbht11RGtYc7DjsLRz6nF5ovTkvVHDcvZzYRJZE+ygYyR+hGbmJLdhS7VZGcpjb0MEbV4eswRuJQxSeDJQrwDoEf3jBUhn+fkth5NZtoTfRacQuswmQTUOQag2Tmpa2gcSBLgPbQNDYnrar48ZlM3aeAbvQbym0hYY57b6oU1bYijYkMMMr5VqZvm15Y5jZPFO7Uc2YabZXHLKvtGEc5MhvxUBQyplhwthJ9MMZ1ivDr4Uu0y7zvNjRuhb6rEA7EV4g0nPKOJiSBnTsULJjHAyEA/bCfNGG4r4OIFcf4XaiCGzod/rDOgh+ZJx7GP0kDgvSQJ/0bPI7LiQH4Ev7cO4vhyPliMXuiSGVqHWWw9ia1cIj6cCF5XHX4+jY6wNOl4cPz3q63+uwGzVwSZoXqjHzhY6oHzJjXOAY8GFFTLwECRLo3KKF9BKX8zVumgC6TIGJKoDWLOiwwxFwdbPVP/un/zj+J79f/9Vf6c//7N/i9L3X3btHPdyhC06Zjgvy5IMLV1gmvk5VRbsqQoRXCRPVcj+V06It/VU1De2bWRNmLVxCc6af6acjToCnx6fISzihfFCjCk6SThOXx542bzdXSnVWz6GpTg3OiF6pqtXte3l9qOiPAbvtno+a3LfHMRwq4qI8Y6QDutasMU3b4kQY1OF8MK+ZzghwwFswbEffzTgl+26ifoecQXucEU9PT9rTnz3rqqoTa3NizMw4bnp06sMh8bzfqefyPHFp3h8PyrR3piFPOIaijIup+T/inJpxHMzY/sgF1jx7+q7D7gtrZ5042FVJqa5Vs84U9Oq5/C3wctfbOTAxpgo8qiqh10E7HFG16Vtsw8X3AXu6j3sOu0/objsupwqboittn7G/32BWVa0Op5fnwJ4+PVC256DaYcuedZI7Om3rY9z15B3g/YjD8kidHqfdgTo99OZ/UtJJNaiwXa8DfXDASTO6DyrGed7o4XGnjsv+iTxBb1sP6Hig7eZ1hL/DkT63blXdYO5amjP2zqz9s/pDof9G9Vzqd8h/pn92OJlczw4khgj7Qwp0fdJxOEEr+kkaetqLA6AbHWYNU1ZP/DhWOvbSDp7HbtEAzUkb7DphX6dBf8IxusBrDeehUplS5HXHmfCk0lcRHnGUHncTtNDvCy9Njnp67PT03AOHRz0zVh+xx/v3D/rw7k53H55ibj09HPT8cIz43ft71gDK7u7lPzbqX730r0++e/dO76jz7nvCt+/17u2HwPv3dzjFAHkf3t7pgfTDhwfWjyd47rR/2On4sNfxaY/j43ktf/dWj/B7fv+BvA/QPGj/+BBz3/+Tp/Hw+IEXPgBn8MPdnR7v7/Xw4QN6vyP/UY+Mt7tIv9eH9+91D6/7CN/rznH0c/jwgXp3D3rCift0/6gdY3OPLnvGlP+G06d4gvbp/g7bPaDTIzo/6fC0Yx18XkPHmXMdjskOB6fXkSPz4Mh60uNU7JiDPU5A48i43j3TZstF/h0O7Xv4H547nZj726aNP678irf6N9cb1qus9aVWzTkly98AqHMtMV9OzDmPXa+pY/es9+/+St//xf/I+aETg5Rn0uQ1l3VnifVxIm+RWINn5vJM6P16YtKZrnAhXrj8pVQrpRQ8CumROd+zZnh++VfDRjvoqCN+oGL2JCXOHQ3r2oa5tbVDhvUts/c32TqnWKeg0vqDDmI3o3JOSabbtC1bLbQRXuJZOWf4K35CJ+ostMf7lzGzdnm99Brjfa1nPUL5sFVGthH14EC1tf0hO0HT6upqG2HbrrJ8fhISLeOCYhmsz64Pm3jcApjxLFooL9hjDUlDeKlLKuwIYdSzLolY2IK2W9c6kcJ+CX2ddn+YF2qoQa8b9qyr61VPO4Qgh4w6ECTqrXlr2nqtsgsikR56F86CAD1H+rgYZx0hCv1cB7XgKGyelOmHNmMT5GeHoM2kLRz7hRyJVVbUSeSYDfLgSzYPeRCZr/f2sKFtFCVrnVXjRA51gwNRkpGPHB54r2XmYxubl3MwwFrjIg/isC0hXGgWjKht3VvOaf51+9vr17q+fc0Z71qp8Tou1uaRdbzXgb2j60fWdcAYMtsAUgoRyw+5MHfcegwDdann0P3lfAQjlfYlWgHqlFQndAEuX+gP63lzcy07bNotZznKXM9jeORcbUeQ52XQIz/or66V0dntRgV5Xm0ydfPajoLOI/qHnZHxonNBa/TnExHun8L6UFgXaCf6ez5P3J1cDgHPwl5imkGFeT9QthicWi03xdpQ06ZaRGXVGYIf20wsOdPEX/CDt0D6wWv4RcG/mQXcswYTkuUIHpGIeU6CJzF5P0HkrJuyq3gO186rF/m8wd6uvElALEQrvAD417FqDhMspfAuEk4avD48BxbWJw5WH7T78FZP776L0L+yNfH2zAtcDW3tBY4wvWBRAxfDOiTKzXNm05qGg0YcP93uXgfe5BYOJX5zvN1s5F/58mJPVS52C1dIYt6AqE8QC9aGS/6r21f6+qtv9KNvfqIf/ehH8n9R+uarr3VLvjc9r5WGm8TZiQ2iqOfy0HNxG7mFLMtJGWNscRYY3lxesG3UIsPIreNtHC7Mt23bqIdW8SzWC0ELYNXFdpH9Wx+JPspnJMpWeBO5ADbwzcjZghaay3M6R9z6c9RBsDDfpFWvK3S+0vb6RlucYNEmDhwpbxk2GTsmLssLl/slwoXBYZ0v8guHisKG85KmPQWlAsSD9qICHZr8tQMGzrpJuHcB5ZAGf9vddVa+hc1qWQGB5fiSHSF1vMn5ELjSQmcawDmDQxmjBhrO1Bx+HMfipDEWh6qtNvTf5voKG2xoJ22kHQNjLJxbxFcZi0ZvkqRH4DdFZoEJ6BNs6J2PN7VOw51WC170F5uyXJbYnBPtA1SgnDgMMNfaJiKuRxBDwGHIJTIC24HmUOZ6dJydQohACOM5A3QwbxQw3Wq7IKCOwOmjHAhsLwL0MA08HQTWuPtW6BxQxm5JnCu4mC6gyAckX8j9tmqgYORyXKYJGQXHTeHAUKAfY85MHGQG7LmcLwu+pHjOR5to2wQ8ZqLvoBlt5zMK3rGEHh2Xsae7d/pv/tV/LeE0fMUYfXV9qxMNPXDRvuOy+IFL3dPjM5exjkv1pAGdxmGOy3+7uWZOXNHCpJ43dOK4OlFXp6xXr75W3Vwzvmtoayk1oMU2tUYGzYjz5YDzRaekoZ9ZU8S96aQWB5CWWnc4w3JuuTyzzmGLRy58j8877XmD/55L3Yf7B6ombdB54zqqdDgMXMoH9KlCnw8PrGMcIE/o9czbuGecMAds8ES7K3j36KEqc9dr1eOAWqCrUquB9pWS4NNStlFdX8n5NeOuZf3ZMq5TnXWqKuW2od8G2SER/V8lLeTbDh3r2sJqOy0VPE84RGZQ5LzTqaFPK5CYAxJnS8ZTrRP0ZYYep8wJm5VThaNwUkd6Ir/Aq8PWw4i2rCFtvtGEE8Oo62tpaYOfTq102mqeah0PJx1wTiw4VzhzqjIdbVLFGlQxP7VVlbbK8HIodBAOwuQxOp00TYvwQTEOT/CeNeIgGtGhp9+sk9sz0+fzXEd7WMqxWatUZXRIK0SoWvIcow0VvO0c8nw0v24/4FQRl3QhfSNh/4LsuVSMl5nxkUIHj7OefcLz5MALgj1OHOOAs2i3K3raTzhzCA8j4aQDDpseh06Pc4iuDzv7v/8+kj4w/g4Yfo+Ta7fr5HHxZGcNjoqn54MueMA5+3i/zoEOR+QTDok7HDb3d48yHgkf3j8qwrsnPTBOH+4JcZY8gHvwCJ5xCO5wZDzjKLSz7unhSY84KvyHRB8fHnCw3MPvAayh8z54rH94L4fvmY8X3OGEuTdwnNzzoibi0N3Hf8X8vd6//R7HEXj7XcQ9l+9xLj3iFPGvQz5f9Hnay+kXoL/b4bRpdsz9HbQOn3AGPeJosl5r3hPOriftaKvxbEcPji7b6pG2uX3PpI84ao44747Mu8NvYYdN9rtH7e0g2j3pyLnDiL85+PTI+eZBT0/g8R497/RIm5+Q8/T4qCfWAH/b7xnb7ZD3jDPr6QEa2vngPOr3OIf8LaG2zbrhkv/65jbOMuHoqaRrXoJsuSS2XP4CzPG6ruUfO2L9jTtjYA19Rsa7d9/jlDzgbJ80MaDGsYt0x/rSsb50hx1j7qDjccc8ObAedZzVRsmbJqshEZ6ZuVTkS/HBDizWqIH55P1PzJNct/6EjmngDYXUwryZGPdDmdgDiuaywGPBgTmypoyEhXVlUWJfXFB+IWUGDgt7a/xqbn9krQKc64bRdUZ4jVBClZDFflKA95Goi+zRdfse/tCRTtBtsNFm0+rydwjb3MpOkoxcmNFU+KHfQl0mrnMpTyADh27lGTBsM/mBRHXahZzQIUEDaL5CHz4hl9uYaed6xnHmimg3dkY6FSNFwYIK2MY84Z7g1yCrYTx4DOQ6K9HdqU5y/ob8tm1DT8t1G4Kf/LPy9B4baz3ts9PENCzeJnAVotRwmYE+LrDcgPUGDYmUUYYaRFl7k5zOZ/nJRegbY4KXs+YRNoCf+9MIPc4yJsbPmleZQDaRAAAQAElEQVTkZfbCK9PWgBmap+1gHgBFg20UUcZD+mwv+JKQotAB+hHP9HUCH+2/1vK2b9qa9kAtD/XCvuFx7bNMYQ/3Wu9xHOUwX/XC/tRJ8EYCdmAsJPJIQ6Ip6p37L3THtnSD227M5Bm2TXIFbObA/Br28mxe2IAq7E0l5qwdQdbNedYlUb658lmVfm8yztSsTJg3rTaE5uW2Xfg6HXxTpjpah+D4gGQN3Vbr7nk2xpxaVGbkc+mZeFE/Ea56FM6B5/ZhNDc7YE6wirHpEJCFpfz5BX8oFjh32x+Kul/0/F+0gHvUCMKXyGV9iAnqXE9ik0ScSIRk8qipFchNrB98eAEYVYYjDpgdjp0HLlx3H3EkfnjQ8+4OJ897PXEIeuAN3SN4uudtHQfAhwjf6YELnfGEU6g7PHFQ4ELEIumt1WB3Jm9kMexV4tDyhJwH7XbI5O1ax4HkyGWr77tYmNqcteXS09ppYeVZNZdy8norqZJocTKg8+bQtlvor3WDs+MGp88VFzRfmhoam1jNFq44Xri9aRYWxsKBpkRoG8Acnhk5mU2mbTN2rZVzBWq1ucW5sMKbdNtuZN4X5JaDU1rrJHgofhKfRgUvYF11+UEezyUFQWwfmEveTL2IL+Qk69Raj0YbZBiW6TeHbdso51reRLzpmsencF5KWTkbrRL13baUUoi1LSynsCH7UCFFL+GuU9j/0zLOVOzZaITOrkcMGjYWdGTbhx884Ru8CRfzgtZ7+UDlldcSziZf4IyBQstd21s4EJZoO4KC3xL16G742C4rkBnpheG0MJZKwDrVCfvnVplxkEBNuyHVkcOrL1p73vwfuSF250OovylheKO0fgttQbDviRFz3YJT0DD/5EOTZQDbyrSG6YyCgqZb2wM3Ds5RTmHYmPaOHCpGDsAOLfNS52IvWHBopFbUxaZE/ZivDzoOnU6pEiZe4UgybVLYn/QlNL+AKymrRnfbJSfsRDwZcr8DCK1T9A0X7QMOj0O83WZ9iEMDtucyMhq0IezIRcQH5pm61m8OOaIN9A3jaqC9A4f4jjfoB7BwxTbJu3/zP+g/+T/+H/T8m++Vx5O+wWnz1as3jPFG11cNb/IYrydp9KX6btDz+06Hx0E96R6HwuGpl7+lMZeag5r42WjopTIn7biA20EwcAiEtVJ7RX+2OuGYSPk6aFVvhY9ENY6iwoX/VGUu3T16ZyXKjlzu2/ZWvtwLh8kJ251wiFSpUWZsjfPM+D+xolQ6dp0G24G5ejj26rBPC03TYONNq4aL3lxVmk6LKq8b7Q16irlA/aqBR61STqrzRhM6T8RHwsHOIIw6zycVwomxeKqSxrmEjHI6wWPSWIomnGj+JtBYZtITU+iEM+0k16XBPBWoyRMyqGOnDs44y5uRZ/mwZS4tXB6LRg71UWbZnofoM+L4GVwPePx23aAOB4Z/RcfOCX87pmPMON4x1y5w+cBFswP7/VGHC45H+RtJnUPWfq//Kw5nmr2O5MffN/AFlwv1IcIjl1ujg24vOzf8DagjjsOBvgh+0PrbGZ/iyPg74gQI4AzZ756pD3CK7A07Ari4756fFGnyBsb/4L2K/em428l19jgLnnDwPYInLv0POEIeLiHxR+Pujv3wAw6V93pgz7Rz5OHuPY6Ee7nuAw6ND3aYfP+9nnAw7M5OhSecB8YOh8LRDgp0uccR47/19Egd0z2T90BewHLYf+8sE1jOHfvwHbzvz9+O+UD4gK4P5o2D4pE69+zf93baGKQf4XcPnwgpeyBvh4PoKfCgZ8JHeDyB9+/erg4ewvc4ht45fOu8d7IeF73u0cd2uYeXnUDv0cP44G8UgfeBt3pH3feB71/i796+k+V8eGcb3unDu/eBe5xA75H5PsrfQQ9IvwV38P9Auz9Q9i74UfbdW33PGvPdb77Td7/+7hz/Xt//+nu9+/6t7s33wzt4G2/1nrx3OK52jINn+uSZ9j7RDtvsAfs4/Ux/rcAu0Oyh7Ti3THg4T5wpalabpq51c7XV7c21rtpWV5sNDp9W200T4S2O3LatlevEmmxUqmrFSlylE6G0ML/F/DsxPyecPZb5/te/wpFyYO074Pw5Mg/6j2ANGlgE7RxyOBIvvOE3vEaLNXoRP3zEPnIOvc8aE+u1v3EDhRWJYKEtC+vLyDlphP/EuhB7ltcE+MXl2vVKkCuxDyX2FCXSOA8WThOWXc48evZew/yct9JDzBOykEdNPknBf6Se6axv0DZJGf5tk+OC3LDHZ/blKJN/olE0dZH3JBg5kzpp1Q3FiL181impAdHgqFqoQkT8oJP5EqOYPKcztaFHBfKiJOiXaOeqs3UlFjrYVqse1Ifc/W3dV53JgCc9rVTDt8nsFVk+rznbfGCCHOqSwUMFHuzisrCr42ShkhIfPKFP4aK/RNlyzoc/hXWCS3YF2NI/xF4e23LDWDWfqAsPF67fOkdL+Lk/RvZ0jxeScQZz/8S4YI8wfZPom9yqhVdrBydhRq5t4n4fGQOuA8fol2gvdqVT2FMX9i8PJvSkjuBF660sUfiyl3o/rc/5PboccaT33ncJB84tg/cpxo11LTFOzatVRqeQlbKuttdxV3AellFKrRrKN+i6sYzcyj8MbboAzeHnvixkmG9PG444Nd0e28o2Mxz3Hui5hNJyXvChEa43wGe24ch0WZMaaGgXe3/LOaW9uuF80Sozrp2+uXmlN69e683XX+nN7WvdguvtrfzrZy1nDOtv2kuYUpbbY11H5uzAnB3Ov+JZWAsW1ifbHSIe2sW5YuFsx8kJjWarDGb8eIwbRhIdvLafdnu8uX0Q8mBTOEBM/MvzQ7SAe+iHqNcXnf6DLXDu2sRUB2bnxSTApCSXT+euiHyq1DXTFXrWCCKsSN60poEDxC4cMU9PH/T48E5PdxxKH77X49M73oJ90OHpnrwPHGS/09277yJ8xvHjP/J55CDd75905FC654B674PY978O+rHb41g6sIbgCPLCswwqpdPoN1Ucmvw/APlA6YPmgcN4Nx453AxsACOLzomFsNG6gTToW3k5ig3CmruByZdgHDSsoJQn1SkpsXCm3J7DTJFB412bhXdZJvgjg8OaNyEval4QEyRUVWIjMmw5b3yr7VLw9ibmxXbjTQKn1BWbyA24Ih55mYWbspwbGSnXyuiYYbwioQ+CeGggT0E0reEhEXEvsAuXuIULXeHg56KkrA2L/RWHyetXt3p1C16/jvDm+lY+YMYGkOAv2TTBa2RzXFi4S7QbTufQMson+WRT6/KkUMWyS+jA0QYCamNByiBz3DwN8yJrfZC/bhvQUWdgsxtwFIxn2N6Od3YIgJENqrBBQ8q4QA5xHhpAO1JWDltiU9s1kCVsiZhVRyqOtNEYCCcqT+QNyJ1AR16P86dH/hF5RxyLRzbtI06gFZN6ykfsvYLDB/XXdoUJaTMhrWOrZBwX5JbQ1e3+bUD2yUMN2xg9RuSPHE76wDr2Rg4Qzi+UXewyomN/zncbRtelTQ7LmZd1CyEYIfocu6Swicc59iHfY1aJNPnruGsZh5lqSxyKZ9qIdqQxdXzSRvLMe0Af948dPwO6TNjQY8htpfFR37aNN0i+DNCHTrt8Qd84GKJz8PdAga8vFZfy7dW1avJ++W//Ox3ef6+butLXr17pdnOlpmacb1Zs2xwXpWvG/S0Ho1zVGnEqHLiEH553OnKRP7D2HJ52Kug5cvHv7UjgInYM7DSjz+C+xonQ+yLPQchtM3rT48AYyXvpBxw3Tk9Tr4n1Ye2jXiNx85pZw2b6weGIzI71bSKcscHCunKaJ50cMqZmwgB5s+G60Dlvt39Ux1v6gfr+w8m9HQzWz39vBESaNdLOhh1OCV/4d24vONp58nzQ4Yw1vdPucRc44gTpTbN/Dsf6fveog79ZCb/u+IQD44E1/p4L/Xs9P38ImgP6HFl/D3vzPZK31w67+tdmun2nPfHnwDPxZz3hmNg9EH98ph928Nxph7Nkj6579w/OFx/ILzjSb0ZPODL/OsqPYI/MHXWevBdQ3zw+4gkdnhWOGPp5h8xnLtvPj084fNyOnUJfy6O/O4c4aTr6+gD9kbwLDud4T1mP/AH07n/0cd7RTiXqHHAQ7UEXttqrp08Kc9LzcsR5NQ6desbYcAE8hgvgdck3bciAroP3EX4H+Pbo4W+XuGyKer16QutpHS3X5V2044Dza9XBcjv0c19axjxNjM+ON8qdzGtAr4m1bWQvL5S5fGa8FcbbiTEt4kwGJdZznbEwJsVYFunKq9xplml0Khz+T2LbUmZuNuyvzSXMtVqw8TwFW3DV1Lpqsto6gYq6i2o7MCrCcG2KPJZt1iPPYVYl3KSJvIrQ+bUivyKEZsOa1RI2qYYmyxekTbNRUzfo08Q+2HJpCpDX5CbK2nN8y3rYkteiW66Qk0CFXsSzeXIIyqDJWU2mDL0z5UYtKQGHR8ajbT4wZib6vrCOzFymavjU1gxeLXzanLWxU4e3+G9u2JfZmx1+zT791e2NjFecD642rZomq0FWqhRyEp8JeZcnhUVOJEHlPiBMUoXjdx4m7XEKvvv1X2hk3fCvY3rc9Kw/3kMW+tJgJecpWlj7vGYV+v+CBQ+v12Hx02Cnpm2V0R812NOKvEfZqW8a6+aywuWww5Hki6T3goIcDxfXMU3CvqZ3fmHdb+Hri39KGSm0k3LTELB9eO8cQ5b3vAVGCfltm5UJg0402DXZI8yXxsCEDBi4nNj6OA1trpOatNY3DzuH0rlM/oEPYhyDGo0pI0IW0mmL9y7D9gp5S5D+z3+gIpxgs55z3O4A/AryzCeAlND/zM2sV/C5PmvxTOCLuPuH0OSJsZnbc7toX7QJ3S+hPokTdZUVJF5o1hw+EYYu1mlGP6KM4KR8trnz3R+2g6Hzj0md77ahISJT1GlzlvVL2EH8RH3aPoPY6xFAk6Lfwk7Q57Zl7QCE7iOqcZYvnMUZE5w5LMd94HyPCYzrKGLR3Q8wjcehXyR4Dx9f6i3wAox5n5UM64w6kW/9jEKDeBgvibUky2tA2AD9Xtoifs594AY4/2LPaAvFnz1mCBbabP7W0Xp5LkVoHTlDFStDGyCjTTwYaGG+DKzN0R7OGOMZ4VSlrLA2C7iadVGdQuera5xXButKy/nIcy7akTJmY0wixLxtA/OyHh172YHzw877EHvFgEPZfT3hFBqA53msH5xb3A+z28R4FD/meO5q+JPxO8+l9HcKvmT8R7TAl175j2j8v33Rl+48h16ZXoR4aWKJoMjZn01Y8lg31DRJ2ZsKaZYfnD4H+Ve2djucO+CBy8DD41s9Bt7r8dkXhDvt/A0gLg49OOLo2T8/cuh/5rBw5EBZ1OZK19sWb3rLBsEizMLyzBuyt9//Rv/ul7/Uu+9+oyfesO04vB846He+kHDw9yHXl4GFQ2osPCxafrzCJBqReTvmjSBx0JJ/OAR5EV9xIiex4RlTBQAAEABJREFUHuYInedDkP+GjQ/rPqT3cXAfOWwYHIjO9b1AF2QawgGWWfxbL6Jtg/6ZQ4rbMBLinIH75WG9Jo9lnoXZ8khgRi/NCZKE2iy+bG6b3GpD2AL/bwP+9pLjObfYHxvlDC1VPn1gkWhzgD6ST4hxGFxFIDVMQw/T5kRfZuWmVbsxT+Lwdl1rY928ETmEpVwH9oRnXl7YgRm6jm1sGziOlWgWXHiiAjrEF1FIuDygC7dPQ8cvsBxsiAzb2puP4bjh+Ij9x1LkPRHWqLjWDf4ondKlTW6f4XRWop0+PLiczkJXy6IXo0/glBj56O72jxwGbAPRhuy+wFG33V4p5y1Vsy4/qBmHBNcp8DEWhxTACrIK+looudIFX48NegUCyzCivusAiOOJ/DO94wtjEI3R+/O6C3UM26f4sEAdx70RO999BYkDdMFWtNM2cL8ZYTeRb6no5CCRdn7NeKsZU3VKzAUOW9g+eMPwTGrygGW5zHPJ/eS48y7nIYdUC/3ns44+OJiuwNdviA3nLdjQdfEYuckvaJqNut2TvvvVX7KGHDiILtqgX2Yd2TTV6vTZZl1dZV1fNbq5bnVzs9HttdFy2Uza1FLLJbPiEjsPXJK5HPfHZw2sUQUHyokLseaRC/JB+8MjDos7nAYPxB/kNewIbe8/8MpFqut36sGR+JH6+/2DvFbtnu8IiT+v8Lp3CEfKHufNHufDMzwfZQfGM+vZERzQY2dHhNdJOzZYB+3gfmbt27FuBrjE7XfoAs2x26mjTmd9iJt/j2Noog09GGnbhLNi4vI54jwcj4OMifjUjVz+aSPxHkdWhwOiO3TYdFDBAWWnQE+bevOGZ0d7e4egp71RhuNpRE7hQFhwes04Qk/ut3HGcT8zPxkhPGnJ9FON465mza8jns7jK3MJNhIX26qqlKukzJqdGW816boSMxB47DN4UoLGID8TNrWgr9Tk9AKPh0CbtIFgk2veeGa1xA2ngx7m2zYzZhpdsQf5K/OQaAN9m6EHm0/gum2T4QU9a8L1plXbNqSzGio2tKU1qLNtGl1tGjXEN0aTkU9d8jdNo02zoiVsz2UbQqPNNeWZfcA8WsbxlvF7pS3yrq+2uubgfo3D4BWH+Nvb63Dk+y3v11+9UeDNG3315jXj/jrw7ddf60fffquv33ytVzc3urm+0le8AHj9+pVe4Tx9w1thp7/iTfErym55UfDqCr7mH/TXen19o1viAfJf39zomvAWRJnLL6DsNfnbdsN8A+yPV7wVvwERovvtzfXKjxcQ11fXMvxrOVfU2Zzh+BY7X202utlenXGtG+hvtoTGFU4TeNwaV+i0uYUX2NzoCsfvFfWu2mttWLfbutUV4S11bq9e4TS+XRHpW2jokwy8N2b6lnhOWS3hRZet45RtoNnkRm1NOc6jl5A8O5G++eprXfDtS/wbbH+tG/cful2DGxAhbdx6LG2yHLacXzJj2vPAcY+LhvEqnGILa6eR9OkPKeaLmC0zF69w5hFWzLbEfJp5GTTjrO5xJs6steIn5cwnE5RPPyklrSAfduwy+PQWluAVE3IHO3NwCs1svpBwGc7K8HE9pjRrO/spTh/vn96LPuXbQLex7ZhrV9jg6nrLvNvS3i02blc+tNl8JaQz32MPgIn5X+Rc4i28sunPeruvXEYjFKAebMwKwI+1aWDd84V5xCk30g7vNb6smtRw/Qtg4qxgEZFVMXjxWDf4eZ8qjhumPOtiW5hP6OE8ZwAsHJ+XfPN1G32GXUP0NC+65ZIu2NrfCJmx/+qEQ75lmQ4G1HjpI++xCGBNZFwyd8Jm2OhiG1RBNFoQsX4eX6TWptI+x53/+4FcZM4AsXGWhI2j9PsS5wPrHBnxgWbQOo8AuRnVEBJlfLiNtAMqGPOQJkmB4G0kwsQYS4yPtT2t29TCx4Kh/2i3QlUypFUG0VVucCfXGYxN29D9hkI85POYF8FCTYLPnrCD86mOgLUMeh6lOikR4TPybZeLzAttlOezvm560FvHFa4YrFFmrVs4JwL09DnXc6gQL+h8GWeF8TCTN3ieMR/98srj2d+SjfmJo7kY0LjuQrhAu0yrLXKT1RgpxzhJhNazTlYQjVDooot1MN8jL4X2vFjY8xKiwxlUWEMKzh7zNwbubYPnE/lTyPIdyPJgBkvB+sKeqHO+4AdugS/99APvoH8v9ehNHs/D86L1cQF6yYdhzcpVRygWXtAkZYNNJIkfFp+ldOrxBD883ctvo30hiotAObJ4DXAYkOP/2WYiHKk0IpPl1Qx4Q7iw2LFjUCYWILG4Jw4BGTTE68gfuVQ8cwHaP97p6R48fuAihjze5PoyUsaeHWPmQgGQKP8kKXMAy94kOByY0cLFwQvnBV6OLpjRYwETC+TAxXnA6XPgstSdMeBdH1h4TYcw2F1q0hZkekEz8tk23ox8ebInvnAZsoWT9TLgswSKLM8wX8t3vkkSEnwoy+i+4dD8Ag5MG7fJiM2EDYUwA9O7XshCGS/kkRfxSrCENY4N9PXCvGJRvGmZKSI/dHC/YgvbKdIuWitHzO2nlqnpunMMehe6jWEZt488x8XlzGVWwDoxAIhCiV62nste8rXmQ8BDnELrUOBX0KtEH54YWxwynCb/YjMlbGFgi4uM5PQLsM45ntPHODFkIej8hM7EHZq3ZTtuW15zibjmbez17RsuPTdqtxslxlnKNTwqallnAytRCRMQIVsJlc76pXa1WxS6bAXk68GJMRgb9SfltsEKaGGfsGniMG+5KZn3CkqRt8D/BBbsVM4wdxB1E3PNuhBiq0t9nX+oHXVXedShp2vrb2A/GoKei0bmSflEV1OeWYQOMOGBG/1kXpeyOJjC080zCh/+ttXkr1sPRUMHcEZ4Dg68lR59gPFBgjqoIMu3zkR0f8dawNqQ/BVzDiEc6+RvHgjaOkk1F6WaOZlxCrVtpTaLS36t2+uNXseF+Uq3VxtdN7Ug0TXz6waiTZOU65PqtKg+Afh55tRcupJ/xz3CkyrKxNqwgBNYeEu3TKx7HICYWL6CgTMfeNS8jfe3jGZsp3le69N+wce8EuMbEvJPrGfmvyJXtZoa0OctaGoOwaCCe81lL5Akhxm6TF7GAE3O2jbQErZtw0V4Qxqwpmy5hG8J27hwbrj0Gi0haFq1jS9kts+VrjaNNvDZNDX1M2WNtuRdU/cKm73gaitfym/tALi9xcnwSrc4AW64lL8Gr17d6vXNa73G2fAKrHmvqHMjO1UD6LXxxR/e1tHxLXGHV4SG86+g2XJ59B/KfMWcNL+vcGR8Cjs2bpF5iy630Ly+fYXsW32F7K/If0XeK+t6fS3/uu9r06HvK6dxTNzgoLi5vuKyfqVbwlfA4e3VNWkAzavADW29PsPxC/2a9/rmBhu2YBPw32wJPi/8tozDFddX0Bi09Zr15Zo23pK+vtpip23U96XZ9thEP9Ef9K8dErXHJWOpZlx4DNSMObHP1lI4KBJhnZLatlGmTg1dBSKfsor6a7pSwzjLjCWPIY+3mrjTdUrMFZBqxtuKxuPTaWhqxl2dkup0BnnyryAZ5n8SEi2lggaQqqukqiIOiCk5JO/CqyIeNRyeKkmVKuI1vI3MXFh1q1UTX+H4iigjP6FTklspNJFEGmGElZRIL8ZJybRn3iuvrDrVqp1XEZ6RUq1UJeyR1easi63WsFZN2Yk5ffKvX7HwzZwFTqyZ8zRpwTm64Izx2mhcbLTSnnSC/sQacWKPO1Fv5g2+60+sMROO2fi1rkpyGGcI0wSKvLeP8J+RW+Wa9frk5Yb8hWVp0R7n8oBDeESXlNEf3ZOSLj818UAiF4g0NbWgSzFY0wt1DefZKRFtMAPoqUVskfMn1u8BeCg2CRuxjmRj06oNbAnBVasN6abN2qBPnRI8aB/ro3kbzkjkGxmaNmfs3iq32UWBkH2mMV2kKQn94bWeIwr716ie/cUv+3zmsw0tY7GiFg1cX/CqiWMCP3D6+CyO8uE6huDvLGOtgnTq82k2ATNxmWkucUgiSWvXEJ6OX3iabehm2weKZsIFx15c5hkrjs8roavCZ1GdUozJTW4jTNg/kXeBUIQkeqEh4yAZZJByl6/5Tr8gk2dQUf5Z2A2tLOmgQbR1sA0DprnAdMbHdGEcRbugfal2KTZLFEw12hjwJxnt2LStArmVdUapqLXai6jFAPMuMPYYdRztKPSnC88hcjLtbuHV5qwcQGZKsrNsTa/5ibJEvj79OadhQy4amDUyPZ58rlncRtpnHRvTArhDy+P4GS4nx0pFsH4kaprncj7HFebgiuL5xzlifUHdx0scf+tuYH2ws6ZQZprQg/nnOehv4Hm8GxPl1m3CGeR5+tIX6D4DpIZs62HbmV84fnD+HI9HXnb16EJjZ4aKG0+dwrnHTtXeL5G6jnVnADPTYqJd0MLMpAQ09xJz6gt+yBb4YffUD9lyP1jd3KXrMuTPj7DCbBxMfVNkPljzlH0hIr4hgyjrMMsDFy57mQ+8ET76bTCws6YsPbVxxnB5ct2UF2WQsuR0hkfbNsp1CqRYANdFJEks8LX8tu+aw+922whyLbyF91fuj7zl9hv0/fMTb+B38htnoUdi8YFN6MVKAxdahLCcG3mDoDgW0JFDUWwI61oEHdQcrApwWYCLXM8BywvrEUdQ7wWVxdI0l2oprfpaN/PPZBisdFo4hK3Onx79sAULNeQhK8pRJhZl+HpRvWBCxgKtF+1VDm1IWW0LuGS1bHotl6PWByXim8wmmCkjvPJFDtoXW2IJx23rddPKLLg5lJ45OBxYwA948g948T/iqAOHwh6n10j7R7cDXb340zzq21afAD62ZbHOtGXkMNUTFoM8qjIO3Gxaf9YtmFg3A6bWMfKifNVvTVMHGhSGhzdB+AR9TTEQtOdyUVfYIYGMLVK6tDVrSWvd0BOFHNq2ixKswTlM1IExQsz30kZvuh7nZCvJvNvtNW8qDQ6sXMzavFUOtIRGQ2g43iqhU/IYTD5ArHnZeaQTcHwFfS3/IBPbhU3Poe3vEtN5DPjS7ovvNZfU2+tbHFHX2l5fM07QiXGRQcvl2Pr6ABNyLAu02KdlrGygadqWubba6lN5EfehBXuFrfjwQWYds0WTxyll1skBxY7K1rQN3aeG44G1hKF/advI4Xs9xHi8u30OQy5jZzR4e+RDzIgjqGOsrlgPOaa1XF516t2H93p4etDMQdgXKMs9cbUbuGANtGE823DmgFwYzzPz3PKscF1XaupabZO1Ya15xeW/5uLpy+S22eDo2Gh1MrTYdqOb7Y1MY9xc3awOADsPbm7Jv+Hy73DF7c0rvbq+0S0X/9urG12Hw+CWS/6tXlFmR8Nrwlvw5uaNXl+/1s3VLeU3EVrW1eaaQ+6V4lsBW3i5/JqQPn8FbonfQHMNPP+3zRZ9r+S8bXyb4Fo32+uobx7Xmyv5WxfmewW/q/aa9DX0N4Etda6cB1G/ZfwAABAASURBVG42N7o1Xxye26bVBt6bvIlw21xF6DzHW9Kty4DDNjc4G2rs12jLOt82WW2uFeM3r/E2Z2Vsn7lA5yrRD+TXKy55LWUNSDgOEpd2X6ajTm7UNo1qeDZ1iktOBY86VaqqSnVNHrwr8qqqUjqjThVlINeyLjVh0DBeMjo2rlO7rlGryQ3I6EacsvoTJHglKS74qa7hS51EGFjj1rWOslpVSlD7OflDifoRqSpVlZEIV9RVrVQlpdCFeKohTfL49jg+MfhP2OTEWI7xzNheyHOZtPJyqCqpCl61auydqkp2FizQs6iqNv9UI2utU0GfVJ3TleqUVStLIndZoaXS7HUfh2xhPlku/o2gMZ15zzgtAsy9+QwI1ofmr7ovcjtGHL5GMT/25hmHSJUStDVyTppxChtl4pahRH9s6C3KT4n6WmkoKjg6RvSZCeezfuMw4ZudAyP72XQBOllPI9Y00ms447AwFrlsOfOazRcU7FYILWciDKC3w8FnhmGIb831nBmOh06HA/vp/qBhHAITjuHpLMs8R9ao0XXQ07oOcUmbZOeNkG0syAwb28hgtm2Rvfb7jA0WyNCX/l/psIn76Az/ba8Crwn4D8aW6RRr74Bcf7NvYZ31HuH5kMLuih9M6u4M1CmJR2KhL5ZDG3yhdtoyL+v0wLpdsD29A73rJEU5+baJGXtMh7w2s6Y22rBmbJhn2UiNcs7M7VaejxaOSFf7HQQd+5j3utxmNYm9Ht2KdSO86JBRnMeszvoXLqQlbBC06Bv7ybne4kadpdGCqFeTTow928cgGrxW2vUTEh6kWpgDExGuAbXJ55MkmTTKtQyLu4QYTbaNZaR8oYaexwJtS9vfeofN0XliLx7oQ8Njy/1iuuCJRmsD4FXDJHQgx+FnyCE3Y/sV2J84teCwoBbl1gc0Z9TYGxb0L5phQwjpA2qQbx6JEEnOPmMtW/OpQx95rISuxG2HM+E5YFxf7OQ5AOykmJHlcG2f24QUFMnodbGdyA4mhBS9JCPvnEIbKvJA4Hpt2zIeGXsOM/EzcpsZoy37cKuWvIycRB3zstozH4V+8DyNvnGac4fzAvTPhM6roWiQKwbW+KrHqqj5rkCv0JPSKHL4Ea5uu5WLnHPoMREy0SfCiy4uPyPGB+Ue86a3s2Zkfhb0NJwXIecuh5c+Cpl0UtCe64cOxAfG3+j6sRaWmFvhaOpG7lwLKAq57Feuc2k5o8Bs3dg1/Jt+fqn3d24BhuHfuYwvAv7OLeBuNM6CLlGHRmR7egIWD69zRq4TGwTz1DQUMaPZRDnUxFcOj8zjhcWxVs7eKCTXuYBCBajLQ3wtZx2FLkWdNtcRXzjgeIHxQW2xfIjattHr17f65utv4qKbYFxYcHouhWXsWFgK7EOpiBcOYl78FhY88QO5P1m6WIhYiJ1v3lQij0+qsoZppMwLqsu86F2wcCBdXAbRuiBOrOXeFBNtzmwaLZecdcM071J6PONHFsE+9EE49MJe8xlL5C/mRxstzzTGRVfH3QZXdHtTk+U3sA1hChtnZeJh77ZlcyLd5rDhpW60Bb0R4SxRyJaybiKRQYE3LC/4PY6bcHSF42dAz4JoDBOE2IhwtL7A+r6AfAh5sK35sQmMbCampZVhX+uvlKFMgYWLBJEow4pE13wUJL4+aPlRV+qaR452t/KBL9Hm1Q6kcwt72h90GTbUJu72BjeaEfpGwh+fyiOeTE/oIqT6oSn0nw+KtIL6UeQC4DLOIrz1Wu3iNli/hMyMLtZvPUxs1OJUaM+OGOsraEKvtMpb663yL3EasIoLC5EyrUFu0JztsMX59BmwSdtihyjPMS6ti+Wu9ZIyZc0Zibnlg0+UoY5t5DHnkA5V/JDPE1Gr4zLTeGytmf48GwjDRMwfl7iLLyA/6lPmueX4Cggo49MiQrTznXZGyPOY4kBiZ5Dn4MQ4NKHDx4dHLlcjF7eTOi54PZdI3xVHLjwd8SPoOJgcWRccGj31B4iinEvXjoOK0+7Lic7lhRj8mLMnRTiQ4YM2N0/VVQ5UXLAEatXKvriklrBVW28Cm7zlAt2orgDltUG8qtxHLWUbVc5TI50y1+5MXquczvXqVnXdkO/vcABk2ce1lMSltzojrfzhm4JPkk61UqSzpKwEb/M/Me9O8FjAiTaeuEielkUzh7KZuCE7Fc5YWIud58vozMu7mXVwRYVsCZ97wHmX+KlUWv/8y4lLd9HIBTfq+8IaKHG5dd5E2Uw/FOQbC6FhfU7oZSfBTGgdzMchDeKpAA96LpSjJkPhtMrDmWBHwdgXLuKjPFac9vpt2Dmw0O9zP+GYZ8zQ74XLd2HcFMbBzDgR5WLseI8zrWWPlAXQeaId1j2A/oPHpmEaykfWwAkes23M+JHSi34S9jkZJ2w4a6K++YQM1+Xt6XjGhC7WpyDPdjJG8kzvsonx7PrOt81sq+W0YN9Z1qFHn4FL/kj7JutD3Tl4Idv9jexi5wr75Oj2U15Ch0J9bEd8Yu6MlkObyqWcuPkZM/OiwLtQ5vSIHRyfyZ/hP7H/rJi10PZFjBs+FsbgQsctxG2fqqooqbGTZLuV8aQZXSGJ/BN1ZbtBb34LZR4PL0C+beU6BbmF8gnYJkHjvNBzVvmtcCb9uyi69MOn4UTfTCGL8WOeZ8yEM/MjVTghgOhz4VhzuFRJ8nxMzEeXXcDcF/GKeV55ngM5D7qF+gPGMSaM8CmWUxV2WrDhyXFoT6oYsiswueblBKTldGL9WjQyt0bsMZI/0jcD/e0L2jh17PUjZx/gvqMdhfEQ84b0RHpeluBFByp+SC9n5NZrGWsMOjhv5Fw2cpbwOBip6zkHaVTzh/kV7Beg3PNuKAPr9sB87dTjKDOPgg4LAnOdtNm0vHDZqrWzh73LfMzTSMkp2kligt8qj5qkGSprIZ8R54MSiNcMV83wy22r3J7bwZ6YYLqCdhGvaZvTqpPsZKqhcZ74QYzcbjNN0NnZZCTqBciDTJcg4pcP9KGJa33i1i3qwD+nVXakzQsG5h9VEWqZAdpcDOZk9Bmdbz6mM32d+KzP4h2noE5JwfcTOaGz09hjk1ttsEcDTOfaDuuUVFMfVflM8CDwgz5uv6Om9fki50z5SmM9XWYeGRkOYbW2m4I1nVyVlDnRAnhGX9I29+tMuwznFfIczuTBJOrUtg9M05m/mVnPRGl60YVUPC75KMd94BRFVPMn5Q4ugAfsaY88BAhd4BpnPa0ra/1ivYhbJ7c50pFXyILWfMAMyFjFOg47HotwagVtcYZtIyIOPSYMx8la6VA1OJ9Dyy3INBw3QhDlL+FaMz5dvo6bkXWgsOUB6nsOxhxmDSjMadNFBT4cp2fDDtbbtD0O7w5nd2d6xqLb7vquOzPfZ+ziegGfnEnbgrA7P+Z0jn4JfpAW+NJDP8hu+fdR6mMXXmKXcJ2MC5MawNL56x8tJl179WAR4/BThk5Dd1DX7QiPGrtjfO3Q9C0bR/ZbHMLkDczbBZcO2PFAARse4ixpLHBemHPbyJfk7fWV/D90ZRxBKBFrlaiS4JMzGzRo21YtIVVZP0+ApY+FhM/gCdcIQ4bzXxDZuixaKx3MybEg08fCxIayAC+e5VKXqms5FiJCNgslEfK9EBsNOidgvckOvQoHrgU4bRqH5ms54hBmDobzrcPnulnWwuVgbdlKh75u+KUCupOjVFOT/ATWdq11LSdg5q6zMjmTUDPoKaBBpiscDhdQOHi57UEITUq1kkPkmdXKZv1MVDcgoBQ9SLtkkfuGBI/rRnnOBKY20JGykEHNCJER4Tm9OH2GeSTGwYp1LHhMpNQqeTzA2xuj0so7WPMRGqEQTbTqWkvJNR1Y+ToNcZSuFFQJ+rCLK7v4XB5lfNhGHiuGW0MWVNSHb7Y+PqyCFuT2Wi/6nvlA/PJYhPGSEWys12qzj3pSAJHTmYOO5WyYE03bqslGJqSO5QdatTkrpxY4zJjoAvMyYPh7dIKQ56KD66y01tN2cbutB0RmoMijcB0/HCKIX/I+hljq9+QHA+yW0lkOcfN1n4YMCGzvwkW054CxHiwKl5KFuTgwTwoHl6TpZNR65lK/wxFwxGnRz5WOnLj2/awdGXsu/kcuxHucSU/HQY/HXs/kdxxaDgM01O25FL+AvJ66o/Oo2+0HHXadeupOXI4L+SOyBsr89ySMDh4XTB1v818wsmYOmqg7HIsG/+9i+4k1dNZplE5T0tSfoHGeyydouGj2i07+u/eEo381Dn0djjg5BngfybOOA7oO6NrD+wjvDroBHI8j+sKrm+ENaLsdAxdMOAom7GqMhGM4DQbW9V7dsdPR32CgzgTvyf/Tl0PLdpvBRHzCBsZIOFoONh44FBr+1ubAi4IV8GP/OPrvCfWdBmRNXBgnLqQjDofVwVGiT1cHx6TROrH3OOyhN0/jCP++63WBeV3QIa+DtiN0XtSDz4CD27/S29NmY7Bc8kf6vyfsaedAnst6woG8kfCCCbq4vHKJHnEcjKQnxkGA9XM27FzhQlDYS2YDugImYOdGzAecBTNOJjvLAk5DeyKMNOM2zsm+4HPRXxxGXoWDDZCnmTn522AOCGeA/EN8ge5EGj8A8+WELWf5wD8yVnr3FXYYGT+Cv07SKocQWY7Pywl5En4loS5zDMamFbKB+Qegp9nyljcjzHC+TAtfr+1Dx5hibgzIHOibNRxxWBWNtqfHDOjoA/eRQ9t39AWC8imA/qRH7Dxhz4m4MRIG6K+ePh7hX8grlzEFPU2hffodzJT9Lhba7bZ/hPvLOGEMO1aiH8/xeVk00/ie+Tii/xi2nWgb+dMJm0/qyXN5T/tH2jmiq3UvjJ9Cf4yBohG6wriaGUPGCcMHaADi5DzbdyaNWOTSJux/wtYMH/ropIk6I/VpGmvjSYW4/9dATEKZSEsem+a3sNuZz8L4K0SKQy6BBTjP7aTX3YURvHwwBGrGgNfoT+Fy11niLFEUcWQ43zwHLpS+1BfaOXpee0wwj9e52msi33bx+DffzB7WbrbabNjDiK+KeMc1zFWynqP1Rf+zKArcMmxD7HeeRA4I3vB0mNhTLe+Chn2oTt4DIawdItkhoDZikI88Hicp5DnTJ0JME/nUjDDSl3xYrpkfP03n4tj3coo9+7d1+sjXst022ogCtqv7zjZHMRQRzgo41sCCL/KcRkgN/yax3xIm0kFCWJOXG+zccGYAzbncoUykddxEn1oFg7zLY15GkzNnEYTCcy2DkEgyf3gSZVzw4haSzNkl2gwtSfKlaA/9aefCJV7O48ntNKzDTNtf2qsUDjrLN59gBM8NuuQWO2RaQIE1sZ0W+BtlGZkjCyjIJX7Od1kAuTNYLEv8EEINe49tY+0DjhnuEAg+PiHrnET0Gov6RF1I8NnjsjMQwGOihZZZ/6Tc5hgXGTuKtlHAA2fibrf48fy1rgYMMI95UBBkZz5hk5UXJWce2IcYFWI+2e5hf9YlP2F3AAAQAElEQVQi2yvokNu2LXe1bThkrYPXu/1+r8fnR/mlvOehaT8D64/XLeu0Yka11W6mS5ePiDjxBT80C3zpmh9aj/wN9WGt+KTmujjwjtJTf82np/13LxI7sPNrv/6dBg4xOH6Oex0Oz2Cvoz2+HMILBxlX9KJkJJwGa8gGQzxxAZVYfXEIpQiT5JCFP+UNC8mVNtsbba5vWOC2SiwyCSXX0DwS9IYDwuBZQaf1xwvmGmMFY4HjwOtWFfILC7fDhTyZrxc+nFSOL9SB5LwQsXaTwdmHjYA4EZd5MRTyTK9ka1BGPT/WsU6Vo7RMQjM+4hNS9KBeCnluA/VgGIsfNUyV4AcVtPmSQygOdIsm5BcOSi+LObvLRH3DBycvztEuFtbgSZkXabd3TZ+iXaE/7eJBAbMPyeib1gPCiw5JiY05YZtstA39YmTFBt1m0i1xt8WAPgG3j7LMppD9K2pbbwybj3Qudz+nHLaxP5CmoZZtiS7wkMuUyVtVXBL5tqZDlwXIizQySa/ja40n0hiR9lKfhmKKF16RT8o2cTwgeH0GdPssTTk8E3q77Q5XZKpD6zIgsOa3kY9oJJ3bBT/3r2kojLbb+kGDgu7XFeV86FgPHqZx27zJXpBtw+S2rkCIySKIdsGPlkf7GQ6OroAqigjXh3YRYdtlgy/QG2jEU6ekNm+1xVnl0DJTor06y6Sc59yUNc/tI0ae+QbXz/hat5APf8TyrBFTk+BxbIX5wIiH8YZc28C2b9GpxYlm5PgmFTqhSNCjm/yVGELuQhp8keIS1HNRPHCZ6rh47XFOPB8GPew7cNTj7qD73V4PhA8REufw8oCT43G308PzTgcu/H6T1XFR6xznEtlzCJrASHogv+cy2+E8OtpBYhw6vcSPRxwnKw7EA5QfDj3rZq/9ud6e9fMAdoeDng10ijXVlyFw+AQd62zPOvsZ0GPVpVffdYCQy2/P5XcArnOg3pGyI86WC/yV7w7HfYcj5lMcjgcdyXtBT9og70AbD+h9wHl14MJmdDh/jsT35F2wo50707qt1DuyXxiHw14H4kaHnP5c1h13cvkxwoOO6LV/QSfHD7x0GKMPBi7Rg4606UB7Oto1YIOey/TnKBoZC2P010ydoiHqF/X0X4feHZdM929cyqF1fk++ceQC3wUGdB64kM8auTmPdjhAO8HDvH1Jn5DxKQbG3YA+zhsJe/RzuifusXPY9zowFg/Y6Ig9j+dwjw0dX8MeO3RgkPM8Jg7Y9YBdDown5+1JHxmDAWyxhseVPvKpT/5lnHb0k9GjT884Wp0jRSMeAuOALgd06AzGUGcQt6xVT+uC/YP3SB+M6rCX23ZBFzYbGYcuG1caZNm5ahp8EpqZnx/BCYP0OJ9kB8WI98K6DNjZdWxj98eAjUc2jcIkJ6qJRW44t6OnL/pxiv4diA/M/QHaDh7mNeEAm+BvnkfqfA7aRF58K8a8P8OC/pQz1vZnHAkDYQOXgYi7v3p1xDvm3YAdBsaXMaKT4Xb4ouR4QTc7y3RK4VibpkUT/TAHFpa0guOoaMS+JeqPjL9JE4332Ju4oNpBMhMWnE4zKCy0M2ecBXuat20aIfllOcm/BsbQxc4nLdCoqnmyKs4vsY6zprIgs28supwjyvnsFBtNFLJWQ3ehdzhHYVJuc3xLZ+u1mn3TZYhWoS/ML/YCaIMnevtiOTA2wlaE4wsKdUZ0sB7sFyEyKXM28X5QN+v6L9Z88RN8EVSAL+uyftA6pJgHHpQhmoc4OdZt3V8uvMg8PzV8A+ZjNEmfvWRLZ8JzsHJcP89Znwemh4+dLQHv5dinBbZZjjR73jlMKUfTkPoSJtqTKDeCHhrr73a8AJqMHNc3vWVFmVDgnO9yw+3xrzinJqlOSS900HJkjXQmP8MzIatBdm5sKzFOF4047N13M+Pj88YyfMLKtofx26U0CXXW3DWCdFmWdXA+vU7fF7DIY8X9C0sq8lgn9HmhX1m4mszH7UnoGfqi86c8oxyqIGY8mG/AzK2q8xirPle/jEXO36PHaozNooG4557rBR/4odIa9Sc8HGBAHiRSaB1WUEKaz2gbH0QtmIDHMfMt8PA4DhB3Xfd19DttuoTOX9ldjGAOMDrrtJafdSDPJX8dwua2AwTmckk7jGyLQJh52vbWx2fTy7fPrZNJghYekNJZRM4PzTjHuNs4RobburBuOXkB2n6iaXC8FH0JfwAW+NIjP4BO+JurcO6+cxB8kqe7Y5+G9jYbM4vYorqecAN5U+454BzV+3+nwdN72D/L/4VsYXH0ZPai2RMfWUS1sFnkjVqcOtvtKxnXEd4q5yv4blTjZEipJp5YLC6gnvNY6FJqyK9BYl1JbAYLh1X05EmU+zKYkAEDysSmxCEJ+V7Ay3JifTVEGcsYC45bmXKN/EbeeBMHHynBey3nkzgbGLRuTyEsUSlRJ1OnxQGy0ba9UovcFPpV2OakGXmG+PEC2foQtIU2nCHtWh+dvWi2bQOfmjzyU1Zik6UashcOPmVtR2w8tCc2nBHHm/N7jVwIe9BxEPU3r5x2fDhvyFPYXpgkKdNWy4vFGdkpnW2s9ceOJG9otpfb69yETUzvekbO6BjI8AMtSNkC0Fdgwc6FS79DAy7YjYLQIUXdVtFfoQPtFXpAZhoH1usCp2Fuxmv0tz7p+qhmfZEWpB9JyEF2lBF+zF9jznJbAxxcvMG6j4M+uEJn1VJCd7czKZ91tiDXD4ifM01zKScdNBSZVdCh7BpaL5p0TkcXOW5aiEM+hBddnH2xxyrf+lgxl6wIcY5SbwYXHkghF+bm6xhlBOdn5eHStQ7UJC4kKWVt2lZNC87tWmtAd+bgNn6qmw8CmfHrPJddeEUYH86l8oWRHDHIi7jDj3CJQQfwJNUJwD/nljlzwVZOp5SDOdZVzVj3gdZz44jjYeIS7svYkYtYx8X7yCWqDxT1OAIGLlJretIl7KA9cIHbx0W4ly/YxpE8o4v8I/mHwDMOjd1+p91hF+mOy/YFPfPzGOBCPhy4SBJS/uKAIT7w5tvombtd0HbQdfH3t+Kiz2W/O+PYH8MRskfmBTvilv/MOry3DjhV9oE9TgBAeY8cY4T/BdatQ6cDtBc5l7BDzuAL7O9gxE6jBtbXgRcBw9RxEejBwJo8aZz6M0ZCpwcN5A3jQL3+jCOOGKPTNA/QmbbXcTjqgDPo0KEzjp6eOuNngC7kjuqxWW97jTi7hh5+PXUHHVgTD4b7EMfFARy52PfU66PfR5wVZ9CfHeUr4Elbe9OCkRvyaEcP42MgbufQQLyD7xF0XMgdHhlTB+IH8hw33SqnaIR+5II/4swYcFT08DNGLvcjk9+OiI9YuFSsKDgpqCLIFA4J0hP1JzIHHAQjzsyRtOPGBC+vGQFo15D9bpYmmIzUmcCIF8AOkYm9ZESXEXsU8ubznlWCdmIdP/0OEB36QMIeJ1CJqoRr3FN8xsEys47MhCccGovYq3EwfOS/sD/M8JmxzQTW/hzpmxWTiu2FvUe3CaG+FxgT7RopG7DpgN4DNp8Ip3GR7T0wl0e3iba5TYVK/nbOC7y0VJUS4IMnrfC6EqhZY+qXPK9jn6JKNWtM+mwtqlmPqjqpuoTEa9af2mtmXcs/C/IwiZaT7QQI3b/TvGCHRRNtmnBcuw9H+qiQP2JkY23rrJHyk07YGsDU/GAjTEsqSVUiTojTRxVy0bUiPIl8CDGFJuxn3oX9rpCxnO2LOCXqi+qW4X1m22bW2KyEXS7w+u646eSfhQ+DwPmJgoLtF/iTpdQkNZusDS+CMvw+7g1af8512Z7kPSvGLIOoUN9pE6ESwfrJUGbsLLIMI+SgfKLY8iGED5/wjTz3AUk/kKCdNSTG4zw6cw0++TTfkbFoZ66dVRO6zOgUOvoDJRaH5Nl+1hNTvnAwa0uJDPRwudsVtNjb+TUfqU6ycyI32Ac06Nqwr0W4yWG3xnkJOmvu8BNk4ivoI8ZeIv37gTDq+xN1tGAvWX+DOnQwDzKCB7xMC6H19ploYjxG3PTkq8ZqNDIl9lsl7L0wh0v0ieksx8A8BItm2my4DNNR41I/IRdNzBPKVRXkO0LaDxTQr59O/15A7zOzbWFK08zoGn3k2ta1zqrdPhDlq3LIpwb1iZANoT8jTYTHqpnUvAIkPOYKY7xwJg8wPlwGp5UNMjFKNCzqowusnEu5qWi/M85YaSA/pz8NoswyyXTcTEI9xkWiLb+3v6G9PFR1FV3m7YUeRVYlYMoTwt2GVVVyeCLuMCImR3eEW+7KL8PmnEe+53fLPN9ur7X1PQc4L5Dyiw6rbiGNKAIYFDzE/7pn7ZdoCHL+Oqov+f/bW+DcM//bC/4i8W/PAmsnnidyzDLzZmJ69WDys8Qz+xf5jzb7V8BmDvKl9Cz4PW+kjho4gI8shl70Ylq7arCAs7/eYcA32QmklkWDC1vaEG6garQoUzWLcxs8WYtYLJCmiTozUGqRbzrhvFlh1UxjlIQc6iQ2TzuBlDdaSAeovyDfG7A388IJzHURzrO2GXWRjyrBx3no43rAD4ToiF6QrHVZ+JDR+tsHOHYySG2rzKJcp6w6VUEf8tj8CpUsI1GWoMl2dLUNh6uNIp4ynN2GMxQW1+K650OgeXkDhRAbLFwSRux+BpeOMQ7EJfIKfbFuUAV7juiClWhbGzq2yuiQSBvmZ92i30igKrbGBrG51EopA9IRZrmuDyV1SpwDEjUAcfMyqIw8bAVT6/sC50Ln+ua5biApeCutMgQrGMaz8oJPpPxxKSSEt3MsCw4fq73kr6XRloiuBS9pJ4F186/rLGFnbAWBN3fnO89hqI0E6+O+Sxdd4evyQHECxIN+CTDmIskHomJ8rX2CpZEX9UIe6XNoIqIEax4Raq9PyD/Ldtz1XeK44fin8IH1ggutrel4wA2jgnWzHMu90JONabEs7cibVu0my22PfD7Qjip8RmUx3pMaxtQFax+7vuhfxQ8WiQS55PFJWzwGFAUmeYmQWOPW6YKzulx+KKZSnZI2zPcNc+/K4xpYfp3Wuv7V0bbOOnE5nHEMzFwMwzFNKNaA+iS4VGKYq2G+NtUad3WSqqqT6kpnnHTy5atM4jSLGWel0yK/qq9glJpFqV1UtyKUclsRP6nKywrKKxB0zUl1oyivo85C3HA9Az0oZ4lQyhU4QbxIiSNSPauql0CsxebvtEOQKHe++W+2UvPbuBKy5kC1mZU2SyATtptaVzdbXV2DmytdfYK8yTIawmbbwNfI2mxrtWBD/sb5hO02a3sFrlttAw3hBa02Vw1wuNEGh3jgaqOG9TCjQ7OhnPzt9YZ6/uZgK4+n34c6N6rrrFQn1anGLgl7N2o31/AGmytt2g3YqmlatcSbZqvctGADiMMjZ+KZPMfrBl4Z1KBRJp3IT4R1yKLsHM91qwq5CVTKSlUlVbUS/xhAUoS1KpdXjMUTQ2Y2qhjHdpzExbFKEvWMqk4Ka38EUQAAEABJREFU+rpWqgH1lCpJieF2rrfIQxic2CMYkvDlXi+j8LFCWsMT4QJOsjy2k4gvQQefKilvNmq3V4Rb1cwj1ZnpZqcNPCReaFQvOCHrpIpy56ET9U/WPdVQJvKTXC6ngduT0mqbVCWlBKokVZWkSqmuVb8gq+YiXDtNmNtGLdhsWrW+WDBOrq6u4n9luyZ0fuNxBzaMu9vbaxmvXl/r9esbcKs3b17p1asb6lxH+Or1LXk3evXmVl999Urf/ugrffuTr/Xtjwl/7ND4St98+0bffAMcfuu08bV+9kc/1s//6KeBX/zJz/SLP7rgp8TP+GPnOf4T/YL43/v7f6I//tM/1i/+3i/0iz/5uX5OvZ/C42d/8lP97I9/qh//4sf60c++RYdv9PWPkfnTr/TNT7/RT376rX5E+OOff6MfE//2R9/o9s2NXn91q9dvbvWKNt68vo62tbTftsjYosVWrcNNVmqS6hY0tdI2qfF8hXa7adSkE6jU5pPqVMR7LN2+aqVayrlVyknRX+m3Q4kc0dmKvYRFetH5B9pP8xk4UWD6lVdWhibicPFjgoVKsedysV6MC88XxlCRh0DGb9HCYXEc2LNxTlBy1jNikAQ3WKeQJf9c+CQS4KM+pM9P1ELGuk8XjdYjsATPy/7oF2ULcgs6GI5DEFwufBEeaWpSxCd8ih0F8LfNopAPTLHqblt7zDdwcJhsJ0DctqpTKA1byolf8uqU6Lu08iAOgbm6g4h+rOPOmpE9o8cEQm/SzocK+gsPqtfkUmY7+FzvfXNwWzm3+CyrcCC5StR8ad+lXdYNLjwLZ3raTrvNa6I+3Ux+Ql/GpvVFS6SRt/Jr2zX/0l0QKsZhJt82wi7UDvrgBaG1CJmOUILE0GlG3sK+bbpEWaoT4x0+QiJlBLBPyvDOEAQijt0JE3lUg0aMI/KS6yZ4r/ULZ+6CLT1u5Z+0tsFR1MJMaIIdbRfD+SvgQYQieH2kIUEuPPh0G2GHIBLnx+lkHQJimqaA2xckECT5AzjDSlgI8WiL2wPcoKCgHOnI4BM660jshR3VXuKubzu17VZb0LYta/NqE/MLsXxkdLui7Pr6Wrf+DylubxXOIPJc3+XmhVAeS7MUt2UNP/1EvXNyuYiIOufML8EPwAIxjn4AenxR4W9kgY9TzOvCX8siLSw0XBhqKGo23XJUGffqeEN76He8eetUfDliNMTkhlmKCzAZHIzFwrCQXgjxzMAkgzawLC2H2IxTI8FH6v22jzqFw6HX6EKdBX4GL/niTag3oTUfhXLNIkXIwqMEz+yDy+fw6sH6hgyvH+c2w1Ms8k554RshcDzBL+DyQFYyz2SdaU9KsMuKxYyF0AclEpEXITyVTFshb+EQ8fHtZnGDaFeCpoFn07Zq4EHlWPtdjhq0R8B1Z+rb3oU05krIpq7b3/OG6shbfGPE4XNxXEB1flhcY+MdI52pt8lbNcitDesIP8uO/kGC25/RqcWDf0GiXpRbMWiCGX3iejMVfDiw8gleuc1sCq1a+Dvtei6LdkXbyYFfio2ctrgOaW+8CX3ICfbujxDn1DkCKSLZOJG5ZjtCDepl8wAvMiWTBJxn3kgmvTBOy4tNrZvo0sXtgt1Fru1rnUc2d6NgRypDuvZ7QuYK9KHA9Qp94LeGA/1im8TBAJ6mC/a0f7wcGJwvBMOHRqHGEjq53LxgSXbSpV0fQ9pLOymUf0x7Ng9ZKeib1mOq5VDIJQ45qx60MAhXfdf2FeZbr74/ymOoZyx5HLnMB8SB9gy0ZZwYvz5oYwvb0HPhivFxc32tK97wNG0r53mceOykNjHGUujyUe8MDUhuM20gvPSLx4rpnI5Rj55uV0orveOXNli+0zO2nE0n55hfRib02Cbq0e7rzVZvbm/01c21XuFQuG2z3nBpfHW11VVba8uF6HqTdbtpdbvd6BWXy0v46nqj1zhCXt9e6c2ra3Cjn/7oa/3k26/1U/DzH3+rP/rpj/WLn3yjn3JB+9nPv9UFP/9j8v/4J/qTP/mZ/vQf/JH+J/b+w82y5EzvA9+ME/dck96byvJdXVVtgUYP7MzAmzEcgxkMOF7SLu1IdCJFo332b9mVHi0pccUhuUMO7WDgvWl0A2jvbXX5qnQ3b57c3/vFvZnZDZCitM9DQDudOO/5Ir74XHxxTkScyOzCybPrOn32uE6fKTh77rjO3nGy4M5TOhc4DT2tU8icOrOuU2dP6PQdJ5A5rjNBT+rsuZO649ypoC6fRc84c8dx5JHDx6kDrOvYiVUdP7mideJYP76sNWN9WceoG+YfO0F7YFXrJ9doAyeOFXrc9JjWqR8/eRxbx7V++oT8MRugfPzUuo6fQub0utahJ6gfw87xKB9Hdj3aT8Avsus6eeoEOKmT6J88XegJPpBdPnXmlE6C02dP0X9w5nTIrZ84ofWTJwPHT57S8dMF6yeOa/3EOn2jHZkTJ07qJHKrq8uMy4qWV1a1tLLCh/QydFkLC4uaBwsLC1qYH2JhSQuLC5qdmy+APztP2Zib44N4QhM8RweYpM6BQs/gwGF8vKder6uuD8+6XfW6bXWA340uz1oPjI+31Z3oaGJqXBOT4xrnmQp7UH/Ez85OyfCBw+zstOZnZzU/N6PZmTdibtb1afjTmpmeVgCZucA0BxZTmp2dPMAc5bm5qeAvLc5oxc8qz+zK0rxWVua1yqHCqusLs1qenwMzWsTvwty0FuentL6yqHWe82OrC0HXocdWl7S+Rh2cWJ/X8WNzALpmOkt5VuvrM9CCE8dmZKzTHlidRX9Ox1ZmA+vU11ZnFFie1trilNaCTmp1aVLLi+Nahq4uTxH/hFZXJtGf1tqxKa2tzeBrNrC2NquzJxbBks7yDp7hHTx9fEFngGlpW9QZYj7Jgcpp4j65Psfzc2hj/QS2TszDm9Xa8TmtnZyjPATlE2AV/gjLx2Y1wiq2VqgH1ma0tDqtBbC0OqWltSmtrE1q5di0Vo5PozOj1fVZHQPrJ+d14vSiTpwhr9BjJxfgF6yuDykHRC6vkPPVYwsyXWbOWSZ380vTmluY0gLjOM8YzzFuM7MTccg1MdXT1My4pmcmNBm8CU1NjcdzOEPbPG0LPCNL87M8cxNaWJjgMGxCVUvyGh3rlm+JuhJrTAZQyqwosW55vRiwPnpeNmAqfpiDG+ZpryO7rB+mYcq2WP8zc3WAed58y9pOAdbR9XoQtrjBCdP2t8fc70OYXdaoPXzTzHpHXAnjroRBa1CB5bgC5puFnPvnNQctesO6iM2IgXVu4DKwQ1uhK2g5GmrwfUDl/nh93OKXn14vHdOe7eMPg1wuoIbygBjDP7phm75ZJw5hKNuPVZHmGupRwogTLx9ciJgrM6CHZYQSiOuggLkBe+om9p/2O/Lp/ck28Xqt32FtL/9sAH06dB6WfGhX9AaxXxo4J+R6l73AYKfPoc5Azr9lrOCQHJPz6YArQjGP7g71mxLTMA9ub/EMVInsI2s56yWehTb7YT8XNMljVOcsHzZ0OjW0w94y46qMl/cr7oupY7GdoOTUhzPm73rPxeFVHNJFsNyS/SZV2G6xB2izX7XPgiTThAyOiNtfLfDqXPjE7SZ6FG1+ZsKnnSt6wZ1nxTmD52fF7QhzocXzwB0B312BWs4ITW444MJYcggiRVCXiSEaUKePfob8HHp8wkeoJsV+OuJEkwsPQ9+U7GcEjzshyD/I4QFfKfTzsL91xifwPu1wHGrlGqQyFg4pURY/jmPPdm2PGDK6bqtSIt8JvaIj/1jGtOJGu1wH1LgcGPFii3Cp02ffLWf6Fn4iMnAwXD8R0bwVxP+hDPgFM6zs98sYTSK8w5yaey7yCzmQ9vpM6n1tbNzWtetXdPnSq7p65ZJu377BouNjGWR5k0OaScqTE3MhbbzAA0/cR5FxWaMAVCsxEafUou5DncRHcRN/WrrNYrXNRN7HnuNsOI5SqlQmaWykFDopeBX8QwiesOm2zOFO5jeK/ljFcZkUCW60QMIQ8w1NCXtjSvzm1cjYiAmvruUJTTR7ovOHft9xxV/g9NWH7vAhvecgU2LBajHhWafGVgYowq9SUokhDX9LoFisByyyXrRss6Gv9pOSZVuhm1KxETzzh9CbfmAjn+VYMznNHkRkHNce/fXGaRfqMGELYS7bpvswR4dJ7qPb7c+2PD5VTOj0g4aYni1P2ZflMESxtFPgIn4CCn1o5JeHw7ZHQGioVvRoZigGwKVRTA3Pnet4xSdBW+1NKPpm2rbpD4N4gmlZlwuC5VtxQZjFT9gZ8txshAZ9KeORzYpYB4xZed6tG2zlVMbBsiUHznPxjRM6h9wR+87hCLRwFdkqJbXIfcsU+PmxXDEgflLZBCvxv6hycxwlb+7HCDSE66D4HvGDug/k9+gGys+KN3yWrxL2gfOPWPTbem4zcuX2TKxJ7q+RUulzQo9L/nGvdHCLwkFXipztFH7xY60CehWyPoC0b7oQ9egUFS7ynnRybUV3ctBwlkOMk2urOnvyuM5waHB6fV1noedOndSdZ07qArjIocPFO07rwh2ndOHcaV08f1YXL9yhe++6U/eB++8+r/uhb4O+/d4LMt5230W946fu0dvAAw/eo7c/eJfe9vYLuvdtF3TPfXfq4j3YuOuMLl48owt3nwZndP7CWd151+mCC6d0x4UzuvPCaXCSQ6ATwNQ4obPnTuiOO08ewPURzt1BO7jjPLrnT+mOo+Bw6CJ+z9N24eJp3Qm9k/Zzb8bQ9p3n8cEB01mD/p/jgCrgdnh33okNg7Y776Bs6sMo2s/deVznOHgyTnPYde7MMZ0FZ86s6szpVcqr0BWdPW0sU16njMypNZ3loOgs9A4Oys5z6BXgAOwc9dMnkeEw6SzlM3es68zZY4HTZ9E7vabT4OSJZZ3kAOv0yRWdOrkMoCeWdA5f58+s6PyZZV04tcIzsKoLyF84CzXOrOkC9i5ga4S77jimC8R9AZ07sXXu5JLOnlzUHaeW0beNFd2B7Ts4ZDhH+1kOGM4eX9Y5/J91HHyQn+KQ4xQf6aePLXLQsKhTHESc5oP9NAcnp+GvL81qnQ/14xzErC/P6gRl09OWw+6Z4/O64zi60LMcXJy1H/p27tQqvlewuRQ2T2DrBIcYx42VGR1fmeZAckbHFqe1ujgJxkFPa0sTtE3pJIcdp44X3VPYPx3lJZ1cXwRLHKQsclg2qxViOuZ+cEh4lkO7E/QvcGxZx+n7cQ4QT6Bzgtz40GKdw4rjHGAY6xyOBI7P6vjxGR1bN6Z1jIOaYxx6HOfg5JjBAcwxDj6OmZ6Y1zH6us5Bxzr1ddehxzhMWUVmeW1Gy2vTBRyeLA2xSNsShy1LI0p5hT7Or85ocXlGpvPkZH5pWrNLU5qnXwEOnWbhzXCYNLU4qZmFSQ79JsA4mNAMByJzxtwkh2bjcvmANzuuGWOyp5kA9clDTHGgMjNFfYTpCc2BKWQmJphn0ksAABAASURBVLoc/PU0hd4U9Zlp5MCc/cxM48eYggIO7BYWprRkzEPnp7W0CHV9YToO5hbgLS+6TH6gS/RpbW1JaxzorflwD7q0OKulhVkt2t7MpJaIfWGmp9npnmamOnIf5qentTq/yEHbEmO/pMWFeU1PTKrbrsXv/JhOm5iikzy9eh3p8wuDbX5hsBnUBwreK6SQssxoHzNgrS7wnsj7N68nnqsxhbQtUoJ4rochw+XEWpFZJFK21RBAENtM6gMOEGJ9Zc/lD2s32OYeC4Thuvc6/lDN7NXQZt9JH7AXGwxsWD72VpSFQPixr5CxBYA9rzEGSQjnLocueqVsdlQO1kDbNULHtrE56lOhKdYl6w/oiz/ed3yoQlnDH/sYmMehhfcTB7YqUoS9CrsUfUbD3lGgoUwcFqQtuVNUbYcqNThR4MY1dBMxe033+NHdYDv2KFf4IifeuyR8OncJS27bYd/ouCw7YL9qxcwes9frsd/luUHPOi32KmXtt0SB9R3XLnsM7ym8fuNJlmuhVyUHSPAQ2zhEZj+R1c45ZGPMQhbBYnp4d2aHwFmDHz8v9rVLjptdbHPRebLFc1HhHTuplVThP+yOqPkhZYWhHG3ZfCM8Fl88CXEhzgXPvg38F+2D5mh31CnRF9txn0yV4n8l1xgf8lwPwEIAfWxhu0/uDffPz5LzGo0hhy30rUcJDt9cNBIZXedOLg50aLXdkHNgUU8ctNUxnn6XOvyirwvanZoxqNWqiZ24na8MDdgfuo7DMZniEo78taaRj6rCE7LR7tZK7FvlZsIdBeCGI4A9yuMR7lvFn4AMMDQ/AVG8FcL/Txkog+hXrMDTRWIHYMr7qsRLamjPi3pfOzub2tne0qC/o2Zvl0llz7MS1JPLCA4p8WJnJSa7lGoYOeC/Bhr4L4Jwx1yGniMAyInFRFCmZ+aPxMGIgCPBhZDxdEK7ZQLmHdTxx4SUqAcOyujBU9QpE4UnIE9Ug8Eem5U9YgDmAyGSErZGQC+nFuotpUjEGPIqB1QsiP0R+nvaBn1g+41sLDO7hcHoj/u7N+y3F+DDiRgZHLvfOJE/8HPGJwdWdSaHwHyMcTk2eMl0CHTtrQAehZSyMnqu2XpDBI4L4gsJLmyIRkKKPnlD4AXesDzOcIsFFr8WsglY/sAAuuYZVTqMCctxme8YjES7+2/bI7huQcthSqauO04jytxcdmymVJHzPaJ2ocAGSumH7m6iF+hxpw8pQ4FKA910wWpDmyauHoHz4bjd5Djdp0yfEsAAkkjQyJ2yL3zgy3J1nQ8W1BTvAs8znQ976Aj3BzY9ZuiNbNpSAN5IpoVPl4PPjSbuvvCO3RhMVwEcnvFBgGpcKfQZr/BVnlG/l85v2Tg1IT/g2TbP423qZ9Ybqh0OZXf4beIWB54um+d2x5RbSbmVY6NQNoLUCZAuyj/urmWNeP7DB71N5CjXkac8jKvEWTSdK6S4St19tF/73yKeERreaUus8XF8aviReoKPyxN8bJ46saBzfNSfv2NNxp18+N9x7pjOQs9BL3IYcvHCCV0AF88f17k713Xu3CoHDis6eXaJ39Qv6jgfvcf40D12Yk5L8zNampuW/2piYRbKR9XC9JTmZqdkasxNT2pu0pjiA2xc83wYzvNb+cB0D17B3GwXvXEtzI/zMTbJB9yE5mY6oA2gc10tDDE3Sz1AW9DOQZtl5vjAXMDHwtwEdmxrSvEhOU8dLBzB3Nx40Z2ttTDb5kO3pZnprJnJQqcmxjQ1ocAENNCj3kua6LU0MVEFpqBT6ExNtTQ1VWtqGrg8TZ3yzHRHc9NtzU92NcuH8PwUlA9ml6cnaz4+25qe7ARmLYP8FPyJyayj6FGfmkiaxu4IM2Hf8bZk/zNTWTP4nplpkTujhrbD/9xMl3IHjGhP8+R8frELndAcuZk3yN3iwqTmFyY0T47mF8YVfOoLS5NaiMOFKc0tT2uJZ21xbR46xyHErHwIsbgyo3kwy8HD/BLPybF5LXHAscSh0BIHFgvHZrTAocbEfEcT5H2Cse1Be9THoePztcbn24EJ6MRCV5OLHU0vdTWzOq7Z5Z6mVyYCs0EnNb08ocnAZNAp4pxcmtDM8iQ6U5pdm0J+SlMr1DlcmSK2mZV52uc1xcHB1PLCAZ2gbARvCT5wvTc/o4m5KTAJTKc0Tq7G5yah0+ouTAXGg06qOzetcQ4jJsH44qzGF+c0sYgN7Iy7bR4dyl3QW5jRCOOUDzA3g+0Z9Wan1ZmeUPtNaFFvccBS8dxU4z1V410lo9dV5gAm86wFpZx6HeVOR3WnrbrVUqdVB3pBM7ysTjVEi3pVqaZudKoWZXSod0DhZeTNt+wQY5Vq0BnqWjYQ/tCHtnNWizWoPUSUmSdbSarSvsbYgxkuV9W+WlVDbAmIsqBjxF2p087q1FKnmzTO+zg51dYM88oCh1kz013NcPAzz9gskMMVxmCVMVgkt7PkbJJ5YpqXe85zFvPUDDnstjL+vT4NmGK9esiVKHu+9poQ4ENSnsxplhIyXKw91ihzO2sIMiEbczzCccUN4biGN1tI8voxApWwjDQy3LFNEFz2EE1xsy/DFqqU1CJ+2yghoUdosOUfywUIHG+4SBzKZCXGwDrmyT+oITL0hb/wTcOIupGqrxCFH3ZNo82WQDKILKjLgMAQY//Mmsxh1i6HPQe67LF34e3wgR9/cWNBHFgrtr7o2mcBDb6GMsHDT1Bu0R/qOWVl+pezKX2FF/bQK4cipX/xF0nwiFatoWyda9U5R55II3uCfskJcltb/uvyRu1urcnJiaCthGyFH96ltg/hXLeiyo/3cH32Df7LnQF9dHfa7VoZecLSDs+JJcOOG10hn4438WKM4sp1Zp9goDuML0R9c06g9CpiHT1/PgTaw1bk2n7YiDu0yFOVeOYLWgTChQU/drbCL77RG8lmGlNOCiS4XD4xtaRto4U0d559AojcDY0FyXWtLi9sl3lqHHSZizL9yaN+2GZI0hFoAr7cD+fN8OGr640PmRgL+w3/9kzdxHoJW1xkMmoExWUdw3IYtgwCNPibhvElN1VKajOujm9yclo94qzbHXkM6LlaifZ2Xf7ytYZPHVN0l3cefcfmucJxOeekOv5qbI9DOPMsm7h5nOvMM5Nb5KkaQlC8YJMrQkM04nO/ovzW7SciA+knIoqf1CB+YuPysBX4Xt4wTzZDsPHw29aiMVV+GQukAQvAtgbbOxzKbMNsVLdb6rTbynUreuuPNL/8fsk9seSaxSDVvNA5UD4yExMF1nDHPIStUpYDSRlSZCXK5gWGvJgsXMYG/AaggO8U9rlxuR3dmD0SzUMg5TnPf/Ez4COxbzBJR33YFubiNtQhnmQc+C22CZ0+HJnsBvscCA04AOoXDHap79E3pmUOuwgi5i73d5sFfoMP5+3tfvyFk5cXgiaHtera8Oa0p05vQp1OT96sOoaRDVPLm3cI+i+DVneyBMgwukDnuNzqMUmZMQGmSCPDRWAeu1D1zdEOVa1TOQfkk6xgSdpzO6WU69gstOpauVVTNor9PPSR3QZsZ3BkcSgLRPTelpRSBhFlUMdmHRLN1ZDLwcjrUH4UDVUu1yxvmiPWJNNApmzAd1z1qEx9pGM9HfyUzo94fp692Dp+ly0WekN91+PZjoJvBZZ3Xl0bybtsGyO4nlRyVpMnx1dkNfwpsUSlKhHhNnKUKBjO1R4Cu4zj6FDE9mHJGkWGHJL/4McYH+Y6ShYMaazZLjFRwgQNrnt8aLdqHzt9nuOjsN/+Ds80GHhTSyx7FkaHYDEVXlyLMoZ58LjoXsQUbhJjljX6cdwH+SiaNIXgISU2TPCMYAuuNxsJv1V3X+2Zio/UlhbWJjQ9V2uGj+opPq4nORw4wGSlcTA5mTVL2/Rkm0OIlsYnsnq9Md7DpHZPbHagHIa0Ovsaaw/Uakvt9pjaLfjVEJT9AdXmw68F7xBZUR6rVI1JlYxGUR4rtBU6DXIiB4Lu8z6JcgP2GI19MrCnirfPH4U57SEzFsgVchjLAUW6M/N45o3J+EroRDm5bR9bwmZBi/wZjrmNfpc4/OHaIf4O8dZRT3zkGtWQZmjNB+gbUbdq5bFEnFIWvjQGNVxmfJI0yMyJYEQbyn36chSDYb3BCNOIfgjE5rjqluOp+CgvyMQqxqQ5QKWmbSQ1jM2grjSoxwJNZ0xNTVY6BoFB1csaG8/SeEtpoiX1KiU+qtNETR2MG23lyY7SeDuQoTUf2h0+tDtzPbVnAeX2Abpqc+hUc5iVOSAboeYAq3YdX+Ylnrc8lZUnKnxlVeMJSNUkdLpSi0O5NjptDrWCcmDXHYFne3yurS4HhgfgQLFNvc2hW2uqVkV/Ev3L9C9DUycpkYPUEZRni+c6dRrKIwwoD6TOIRLPfWoh3xpTaiVpiFRVShWgnqpMOUmMkeAZlvU/eGua4Zcycgysy7lVMcagpv8to6V2/cOo4dW0162W3oisDL+gos117Nku/BpkYkkVPJ7xZKQxwk8inCHGVOUxeNAI3xTAs0zL8rlS60chwcd2e0gPZbLaOavVSoF2q1K7BQ9kjNbA1BiVcSNpj/ezUfwiLg1pliqD2FLaJ+Z9lX+rDIpMNbYf8qatSsp5X512pfFuKw6GpnmGJ3kGJic6muCZ7XFINM6BWadXa5yDMaPHs17XlcS8Eesd+yN/tPPGwhPvdQpEhZv5hiffoPAshVCUys0tgDl5YHusC6ZGwzpSZNKhGsWoEIPjCJiX8D2E/XltjXUDAyll8mEhadcLAL6QJodZpojEFWXETDFFvijlFHKZcTISdZTwPozZ8RqOHa7iJ4xEyfE1w1KQqBRdxzfCSNX2s50j7HXU+8CtrW3tsm7uETdsulfW6p2dbXktHbhPe24hM60Uz1KLZ6gi1jS0Zfv25dhHPFPLtFq12rnW0f6JH/vbwe8O/nc4kHEMxh79pRlnccc08dB/CsGwS9u2ABksPBynihqNDfH6L839n5i7f94nDLDfZ7y933Y3DduzrGEjaMc4Jtug0fI+8NjY3NTWxnb8G5cNsVnO/WlzeGLqgwTrmE8YjKtiTFPOcr6Dj4PID9Q8HOGB0aNfPmxzvN7DHMikhI0k99E+B8gxqq7Cz5HL7PzbIWMeenTKcXS8jzPIeZ2z6uw4ANYs54Oug7zzy6uB80J+yn9VwB5qyPP7YfkReDBsAY/uEbERo/25Pylh33BMR5DNQ85jn+sSt1C1zfDLPs79w3D0y/ZcHrX3+UW/x2EUi/OWW/SJg59u3VVu15ETJ9269pfpr+FxKbYGfDuWfvlZsG1SRv4jo4jwcDd71A3GBM7ostyo/H8q+mcgWB6jPwO9/P+rLjJkXJ4AmBOUmCjcPbO86TBcbrV4p0GmPafEpoiXksnNE+XOYNvqHE60NcdvlWZAr9fj5WWRYBLzZCF+Ukw8GUPWFROA2wdQgK2yEHgCKIg6kztN2GKCw3cF65LnAAAQAElEQVRiAj1EZo7BnlK0e2IoE4lL+HDgtPkKlBuR+MIHk2yfg5lBfzdi8ITmljJpDf3RV+fEPDhYCKMWC5jvDiX6RjAU3Y5kqpTrFgc4XaXcVlJLUiXBT+Z32qo7TJZMjDSGf+fJkdtmrrNSXaNbKyOT6Hurzmp5gYNf8xsD86K/ThDWfaWUFEDe7ebZpjdtXiwqnFVmQo8SlOCkQMi7MRGuYVsju9TdRHYxRw7x7bwdLBjDWEcLf66wmbJy8KHYsa9iw/ehN+xg0Iwhhnxqic0sRClLYSclVwMuuWoEg5tzAsFNkp/VRKPhZ9fUsB2jromJ2HKuh7apI2/ZoqvygyOuUnasPHHOaSyY3ggEb5ivEHS/ARr2Z1AsB3w8dz4EcpyGc+k2w3KZeGqPMQvqYVxhNFJknT37M9hYWW8E66bEs2Nx2h3fwW+HqFuutCNAP10vIFZYMuLmQuGlsOdy4ZFYrsS6XxD6DJfjKuBgjj56Yd/iUHOHzcsOmwr/xq2EgDBKtibfiCMIvKibFsGSUOrF7lAv4sm0lcxFm2XCiG9UbIhitHH45IOo1K4lPq7Hem0ZCZpB8od+OyvxYRSAl3sd5XabPma1cov5Dopfb2BaFbL7Y3hIolQo73XmS83PTI3fOic2eQUMJ8+hQFMgytpH1xgTRTCmtF8BKPNECqu+V1JjXoJjbxWtWWNoj3Efo5YMDpUPytTHkB4LaqlE/EgRfxVwvRV9G8NOBcaCn4OX6V+mnuAnbJgWPbenH7JV2hLR/GjYfmsM3THyCKohUtWSWhzG1D8MwftRyFWlGludN6Em5sg5z1KL3I9gXqYttbIKEtTIyt2sOtBSbtOObbUkVUaCGhXyWVUrqaqhI2CvAq12Sy10qzqpxQFKqz2myqCe20k1bW2er7bpCPhsgS7PmDEOHeeju9vpqdsZV7fbVpffrnZjru+oXXdBR3WrVodnuIedAM9rj9/KGt0OOoGWuqwNBR3KXU12JgLj2B5vj6vX7qmuWuSxIDPORs2Y12lPOW/+SNRpWz+EDC8PVEsgDUE5VciOAXjJcD2pDb/Ne9Li+WzxxLRpawXPbaBKQx3kK4BsG9oZw5awi04dOCy3D/SF/XSAbm6pm3OgnSt1Q66Kdvtu2bZBLGEDH5mDoOwYgo4p49u8BC/BQ/xNPFGXErpGroZl0yTJfA5nNKaQEYe7qWpEt2HsK37cboj1lIMe33npqe0Bz3nIjSHpA52jsA+gal8N+g1jpyGy483SWEtKUHGoqmoPhm1hEztMNsRBGd3E4VDNQWhuJ6UanbpQ27V9xxP7Mc/LqIgfdy8l5AxFDS6SB+20wc9uJ4ig1LFe5Nw77IVd7/MM6la3tZCLQtwwjJobDYrB9Q2YFXM9+jQxj6FduQTgcVGARywRQtTKLQ0ZtnHAQc589y9H7Jlc4cgCGPPaH/6GMZfgaByKBPHNdowDH3iJy6NMARXSwFXqtjtas70f9D7BIkReCCqjtd8ahem7nR2hrgJc45kCTY7XufaWIThVIk9RivDdboR/9u1RZm9jHZcxJOci5aEONhMOjIP44FnWoEjOaEE+t6zDPp34zbct08JNyBVYr+wT2EOQ5yJDWwVCiV5jYxST5eFE/vy2REdQQiSKbqOKJvrEmh0Lc4L7kKi7jcbwXxTQwG/YHY5tyTeSBBt6FI+2Uw1958awveI/7tGWcpb92WVQYsjAfOt7D91nn2Q4/3SIvd6RWIgp+oxwWI0bldFFbKU4bAgSt8J+090xZIJxDLn2s+1Jgm8yjzd7N/uySvSXOKNPu438nyhubXH4BnxgtQsv5LDVYr7Nrcwz4mDINw3Wz+i3WbcMr7MVxpy/PnvCPs/ZALhOh2MITF03nAdxEGSeG0kDVt+6flIzkH5SA3srrh+VgaPD5bLBhG1RiomdMO81i8SQx9vYNDsaAB/67PS3+aDtc3jBxgLBOmfV8dHqCcWTPRuThg0Hep5w/AIPmGD80m8PNrXd31Sfw6NB0+f99p+PDnDEpOUPfvxbninQ0TCJmqSgtoW7KJsbctjFCFX0uczDLVMNrNF1MHtglXKI0WZqFGH7AOzkEgv/AehbTNbw7Djk+ehqRKDDYBJtgaFszrUy+TjQU5FNIVdjJtNfftvsGDDIRYkLe0UGeTpBtKVrclxMsNhsAdtHGhvkOgq+IXNE37kyd4So0+66/ZEGipTi4oZLywTwp4jVNsuY4oxYGu2xOMZ//oOBPeAYMcQTw528sI9lCLBH1WZGduh08FEJO+moP1cs70b67SLCQdxEBKg7FpTg+h6g0fHC+pGX247Ci3SKfmER6gXqAENbR+VhKfxg3RRSwiLOxiAXQSk7bCKMRdB6XmStY1hp4MXVC15QsoaOdUMPBcdR11ndug60KFd+nmhT/BQd29nFhnVHIDlqIdtik1MlnglsD3gvykaybKjcr0x7cr+NXHJgvuM2wg23MnpwsBXyyFq3Rb11oOt22zAt8DPiDYRj9IbGC73LDXlyDjCtFDfkoQdl7JaxgcNlO85L2GKzMECfLsn5cD8ds9sO+m+r2DAfUixT2Ni+KT+YqUWcfFindi0SxccR9bqt1GopVVkaq5ADiQOJJMpj3AwIhzBiLmsMpjt/0Mk38yU8j3EX1I3OHHOZDNcH8iGmTSZuiY+xlPeU+OgyMr5zVSmNjRVgN0mKZ4dYEmVfptky8JynALqOPVWVsuO3IEjy/yhABRJtPwoHPhLyY0aF0piEn5zGlHUUop5UM/ZvhmOpc03bEVSUDfg5t5WD1ge0IuYWqPHzZrR51n4kWklt0DoC141Wq5JRQ0dwvdvO6rYrYDpCwk5WG//tKqlTjanO0Dymzo9EBf8I8NE5gh7lAO/rBHDZNtutMfwcoku9i69xxq0lqU1+W4FKhY6py+FMILXUDWRoVjsBxrIF2oxEWxX65hn4wM4befD3E3aroZxpUov5ud1U8N6IFryW7Ta12j8CLSyN0BYyRsgldXnkj6JN/Q3glLMrqQO/wzvToxygHpTYewZt4/AKxmTaM48+d/elEcY5gB2nb+O2g/yEgUzQKEujco96byD1kJ0AHeaRzmBPB+ADo7O3R8/3RYrBvqiI7kEbsB88v6ulvaEu0NBmYLTeRx5k6pQb3u8mMedyONZwKOP6IOoNs8Ig0LBIDsT+aYiGfU/DYUwTtBke6kBtMzNz8lw2Bgc1TV3hOynx3CXKqZUknmVRNwaW5znbBw0Qz7hoTzx/RtVOqjoZ1PIBZd1pKfGOtHpJPpysumOqkPWh0UC7RNqQXR38JGopcQcawa10X56kXSakkUxGJvF+BcxH3yIFDdP8CCotIeMyPhCiyv3oBcc2i/TRhv9o2fFYwFajjA3XHbYpgUCGNVxQUWIuygaDX3TMZTzoZ3MAeAdqKMaVhnN4VNwZ+cc9NXUMprGG8Uy6XNDI67YPBQIEhQXSzJ3LMnvw4rJ/TnT8/24VfzVD3Xw7c6yZmFGEhU32C4Ph3iNk4foy3I+IA32v1V5rzS8gYvgJWz7sbrUyJh09SIYjKrAdx+K/Uio+klqppczc325naEGdbaOUndu6dr10zn323mZ3lJNKdCepSol8WgfqZ4m6+yh+GmS919ja3NYOByl70VfeP/iOiYDlZ6+VslocpAcoWz9p6HePMXUuOdSwjoeTbpMCl3DCdSBLQ8hAEQjbtm97iGGInNFgzRDh5n6FDgKWy+SgDeLdSCUGmgg1K9fAbQZtIT+kLlMsUVPANN9go/EdxDeZc+F/b6vvbzR+CRflIfX4NsRmX4b7hBnsHcZAB9wUsL9c5Sg7z9YP++R5wPPkPwIwb7e/o50dvg/JvYXto/TXWcAL+fbzaHtGZgyz+wdCjo74uXbZc4i1XC6ghXbzC+wBOGQHT/Gt68efAQ/Hjz+KtyL435UBXk1e/qGKXzKKHki/Vy02mamC4S1As8sLvq2tjZvauHVTm9CtzS3eR28OkipeZLGZt3R5aV2KuVu8+0w5Ayan7XLw09+iDAbGNhsiDoDYIAnExxKboKKN7WEwyRQmn7YyMMg81ajxJO9Jx3D8b4YF4RUd5CljplyO14YDLEL0IaWKoEdlKMGnXKvAQRR4ghoaiUk7JWQsC8pEl2lOxFqoZMqBD4oO4TBHqcihl8K/5dy1hgOygfwns8ZO9E/Krayaj9hWXUdMSgl95I/cK1hV4gYcgZuqRIlJN0Et7QVpwATe5+O6D3U8lkupLD4lFnQsPwICjt0TvvWtQ3fIly1KXrS9eO+wOPivLoyQYwysZ3ij0acv1q1zVk1M2cAHBA9cCDYcXliGB0z0JLrpdsRUqGOza0fAc4IPHgYCYbePbpTNO4JEueLZqnBRYTSoeYDq0EfC/hB49gIdwGlQArAd8RM6UNTxSxzE7SoiYSNRMMyzzEgfs1yWd/zpwG+ds9o8a7nNGBhVCjsVY5KO2LIb5+boIZzzpAMZR2bbQ7yJL35sr+Ygse50VMez5Oeu9MxjZPtBkSVYDGETOyIW+3HGTatMrOhng9jTQTv9S6VvEETRty1AS+QrKPVyDdshaCFfuO6XYxnB9dKCIAYK3+bKuw3LqQal3uf5TsQGI34RnvkAznxU8q0lfhnPxnJMLT6sAgTaMpSY+cZwsy/x2/LUkjIfVzVjEsgVOauUa2hOKuMqJX4bnzCagWnit+55yEutBjnLYKsyGuQb1fg2bKsAe7bZMh1TYljKnIgO/DriqFTzwZaJI6MfqBPxvBE1vLqdsDF2CD4gU00cBh957ptBl2HuBRLJSXw4plF7BZu6QKKsIUblQsn82BE44Qa5yD8ChKYO72I3iQMOoEN00DsK/z2pYZ3M7SgSOYkcEWuO+MbIawHDw3f8gI/9fdC8CRwC8OHvj//u/n4cNozzXIzThXEOLH4UuhwAjhtuH1HK3f09Dif2NNKZpE+Tknq8qMbEkLpsdFjxpnKlKWIvcLmgR3J7PgzBBt/j6tnOEAxZHKKYHqJRB3nDvA56BeYbe+R5gMxeyYV21eOAosdBRY9DyIK9wksJ2Y56qXNAe6lLuUscnQN0OD7qpDY2a2QrdegH5wlQAWxkDanLALs1yMjVgTHVWaDQDs+w4f8L8uDXtAWSauKseWZ77awez7xRQ+s2ugxwjVzGFmYVNPs9492CxqENBzBx4JrggUzf4/nmGfd/FhU6rX0l7JTnfUxBK/EcGcM6z5f5DI/eiIb6CBqW99Xw3jc894Kmah+bhtQZbyt3szJ9MPV8kumbbWd8GEfLbsvtGnl0WpmYKjAm8aw3uDNNzAm53VKNXN3tqG653Far3cZvViI5Y+S4hUzb7d1aNTF0gKkPfdrjreDVvay6UxHjmFrwxDNiP7aRUtIbIerAcfDOMuNyjwrTyVAW39bNKWuEAxtFqtzDNrrJ9oouDa7AfOOFSDSFcwdHs21CDq5yAFGqmEYUrbh8K/bNL4aInHeUOwsJvvv0MwAAEABJREFUF+VRR2w34s/Eb9APtMOw5WONZL/hcjC5ud16VUqq6H8r5fCfcBaA73bbxRsaUsZ2nRlnqGXKuoZV9rcWsHyLtiolV+MffPZfy+yyvu0M4b0XGvgSBy9ZrRp7Q3nb877Nez3L+a839uin02eksFpuLtsf4RYG9wokGAbFuBy/5YzKSiRtl3jD/nCP52BauaXMXqPDXqPTqVUTl5Hpr2mrrtWibw6VkA6W+CrZm8Fj4DK5dJ4CdVai7lb3ucGv+9bH78DjgSHzI9A33OitD3poJ9w4bPM/Sr7LHtj53DMfeXfHsEzYQQ32wWWec2pqGTeEiG8oOq6cuFO2XHlOaMQ+LPYdtNHnCnivHbIu08il4FHP5MY5Ms2up6IX7ZRznclnjucnUSdThOOoAL64H9ZdMo9c+VlwzhwbFkP/4PnDjvmW6bOX91/77JAf162DGXc3noYqMQ7I23eVKuW6rcnxntqMd6LNsj4U9HeA9Z3jozbK8z+M0uOCAlmC3WiPOkc//vrked+Dsj8Jz8ObBenPsPYW+TFnwM/tjzmEt9z/78lADJhfoqGSi34VS7W8cM2uD3768f/0dePGVb3++iW98torev3yZd28fZNDil1eWTT4sBoM9jmNHlBnE8bmLANPVJ5MGnPZgAkc/JYLntigiVe7UV/iAMhIyHjuyEx4nliY5xWxIh+2HChlZgklGoyhgAMBviwEYoLAu+kRFLtMfRwCuYwZK2G1yHqyKr5GNghv6AROyJoTAUTtkMtWkzw0YFAWM3fGIEcOYZtFyh+mAxYq2/AHqmMIM9xsqXGnjOh8ic6T52BvwKJlCSmzgMamapgncx3zLhP8HijOMYidPRyXhc4x0Ud6SssbLkTguq2wyQ6FcqcQ5txqHyOYHxI4H0S/+tHvHTYlZSOABrFwD9vcGDaEKRzYsGPqtkVjkMTdi+LoGXB+LF/EwiMSwwt9t0GIEU8UXKeCOXxRd9nEedjDSFAYIxrymLPfADf7NCLH5DAzFsmgXPjEQRm18IOnoK6jbkKdCz+uWN/9cb+sb1UjnoHhs4W0XwdIWLNaPGKWj0rc3EcKtgu4qNhKkLhZPsCzYZ9RPhoUUn433VYcmAEOLoQd3AgRHzzaR5H53zmiiro3ILVsz/kxL2LixuUq6S9aznPA3MKiZLvl8Mm9SIlNhcwjDbSGGIa42Ag0AdsIkYQcFxkJH+YXoMg14GPbh4mJD/aa+amDkQ7vUIdntcP712Fj0xnscjiwGx/s/lifQs8f0f4QqvlteN1OyqZDpK7EnhY0Si02JcAHPOLjUvzW33PcIQZ0qaAZ8xzXV8M8Z3iuU0UbSK0B9vaU21KN/bq9Txn44AikNm3dhjgA/rLhf4Ol3SgBhUwpu57hmaYaXneAzBD4Segasn7UBxK0CeyqycRpJGhyfQfejpR3NEjbxF9wtCzkou/u/xDJFH4D3G46gvueGYt6BN7JegTGJg9RQ9MQ8liyTgyOoBGxcaghELZND0BOsZ/Ry6wxbwRtHNDVfKCzTPHRLHWc+xbd5MO9Hmvkg6vaZRBlxs2HemlsjzajkdszNtLYgMexz7tAzvCf6HOyvEEeE9AQiZgHukZUVwoaly9Tvsyzco0AQDKuS63rPGM3lfIt2gqadEOGZHqL52QbbAVStYHcTdpvKnduK3VvMvYAO2pfL/ba1NvodYfobSh3N5DdpH3jh5DatLW3aD+CqO9gew95gSbQkFMffLwBLd5jcuTDELcPxnZlNOTMcNngXEniuRX5ttwI4nltOKQJ8F6IsnlGyET7npqg+9B9DYhjwHvV8F4cRepWyuMF4hCpwdYAWdsRh0ZGgpeI2e9ibie5HGiLHBsJmlTT5va6S3k8qzNZqwcmJjua8j9aPt3VxGxXU7O9ISY4AMqamGxrgrap6Z4mZsaRBbNDzE1o5gCTlKeHmNPMwpwWFubBohaWFrW0tqSllRGWtbCyXOpri1pZX9ba+qrWTxzT+snjOnH6hNZPrMCDj95aYFFryK6vL2md+vqa2xbhLVFfAdhbXVDKjB9zJXfxkPOMJ+gQZogfhp9XDZGGt5gKrGgaFl1OKSnlIRL0RyEErfwmIOumA0QBX+HU4RR71or9z5BfpcTHNh0gXAJDkItyxBI2qFjJcRouo3O0KVEJ+ex1bgiSEnzkC+WOnuVIED6x6zq65TpspxRBWDb2FiO7dbHtHNmGw6GHZV1jDxX7KfpV1jda4A0YF39cGz5kiD4Sk/VzldQKmzVV4pGHp4n9mddELMAhFN9pTsTrWF0NEMDI15798kHug7URr/hKpa+hiBEU3e69oP8SaI+11XW3tOhnlVwCvihXKTGXphIfZa4ot3hO/MvOiElv+iGu4hs+CpYZgR6SL/hcWCUqHFG2vPvgf2S75HHAPpq9sHPI+hLxmtJPy1rFsCvXR7kiOK5Dm+6b26xmxyGPYsRDH0ypxuU2IypvvtEPs2zHsdgWjuS9Ys7luXDZeyzT0XNT51p1XSvXyPiZxI77bVsFrh3CPMc84LkxXCZJSsQaNvDlmB3nwLlhH9/nEMgxhSwG3G55I7ewjU7Fhsjj1W7XGh8fZy2tOYRM5LhRHFL635YC/gY58Iut0VUyaq9wSMKek26wvMDhGrZRcrwmb+EnKwNlDH+yYnormv+tDLxp1EqVt46X0JNpHDrwkeR/GG5z87Zu376hm9ev6/bN29q+vaX+5o76/V3tePKMiaK8qDklebJKGIzFBnuJFzrHRJOUa0OsPgO4fea7XSYLNvMNYIMvDWhsyrseJrlhwzEVoIpt2w8gTdVzJqWR3lAn9GDjyXdpvxAUYzJLY1Ku0IXi0ROd4YnKi6rVA2hhkbuvJER9uUL8LAMIuf0AHPhIGRnARJ2YoBuRBQQQRY8cwctuYxKNNrg0c8d8xGdddOA4ph1y7BP5PQxE7OglbBiI0EPHMYhF3hN4yX2pb/lPQtH3ZG5ZPIwu4hfw5gBgO9rtn0LEAw/LIeO6QVPoB7VnywDbH3iB8QICddwGIkWUO2LYYuwpuG0EXDIOmKUQ/YP6mUEFeXslS6m0mweTq/DpwZBFpDyPjXHEvtupQpCnELlxjCHH8wYvDOCzSoyNn1VoJse5ruVxqjMLrQE/QQlFBhbDbtAwMrodcsJOYjytCyxRXBKv80Qc3pwMeN+8eYrNloWGcD7o+bBmHcPV4sN3g0DMJI9JdS7xJvyaOcqzn2vXRyhxuEa/ic2+MjrOvanrbt1D0PC8sMeAMlNIJMDt7p+p4RgOfJFjl+O5GJYbUxtEGY/Eiga2zbJ+wncw5VbaaLCN/nBD4rL9eUwsT3M8B+YbRcOhsQlhfvLHf82cYuSgfdV8kHc4gO7wkd7j428CTPFRN8Vvxqcmaj7oxuSPu8TBS/LH5NiOBmN8BPsgp9qRqr4a08ScFdhVHEJgb3QY0uSBAvAOKIcDRW5XyqC1Kx/I+MAm4yt3Yff2dVB2HZRDIZ5/DmqS4UOhIWqokaFGHBgNy5mP5ty1vX36M6Tj++FTrb6M1B4oB/aU2rsaaAtsqN/c4pD/lnZ2b2hr5zpz9G14I9yKtv6A9sF1bQ2usQ6MMKqbFuw017XT3EAfDG5Csb+3pb7RQAPbzP47+C7oUxuAhrEasDb0B1vMbUfQ9Impz5NIHtHywdIBfABFDtRuJGgiDwKpzdNS78sf+w2Hdo3lyGfDGPtQwR/7QiZoC1kQZfNqkR/AYWDmwz+BmgOFejLLZSPTlsbHlIdItOc3ICn3jmCCUHoV440N8zst2mvVEx2ewa46HBT0ZqY0tbCgiYVFzcyBhWVNLa1wKLBC+wyY18TsIjLLmllc18LyumZW1jS3tKYZMLe2rrkV+GsnNQcWRlg/pYVjYP2MligvrR/XwomTWjl1Sktg5dRpysYp6Jkh7tCxMwXH7zyjkxdOgFM6fuEU9KTWTe86pfW7aLvrLPSsTt5zxxAun9Hpe85QPz2EeWd1HJ3j6ByPtjO0jfhnhm2nwseBHLIn7zmrk/dhG5we4W136mzgPLTg3AMXZBzIIGsZ884/eJfufgDcdV53g4sX79Tdd98p04sX74iy68ZF84c4f/GsLp4/rfPnzur82dM6d/qkzp4+Dk7o7NmTOnf2BDzKHL6cpXz29LruhB84d0p3GmdO6g507qAtcOqYzgSOQ9d1hgOckyfWdDJ4x3QKGoB/Cv4IJ9ZXVLCsdQ511lbmtbayAObAjJaXZuAvI7OkdQ6HToB1Dn6sc2p9TWc4JDp74oSM09haX1tFfkXHOGiamawlz8MpMSUnioVyh0vTwcV7NixHiVvDm+nL7DTUP0oxyIWlI204sPgh7JIaUkX2iNdiH0duxwbkYB3Yo5IqtOBX6FjWNAAvGcgcXIkSiL1rtFFhTbIeLQp+xt5RWO4IcOPL4gf0oIK5YEK5Cjts5YN+RUysfeHLQnRtwN4g1k7WvoY9QsPaOXBcAVY6UyfZFLgYxrnFR3mdlYFtwzrIj+XswnwjYis3mtxrgL2Rf+9NDPtv4Bu2Z5ACk4D5DTHvso/pg93hIZAbOUPC/8BBu/oGVPh2HC1yklvst4Yxk4ISDz6dB9s0BuQhYSHnHIcgnU5HLptnOwdAxn3os/f1fw61PdoHk0/zHa9t2Xbkt3iLO8FyOQKM0MkYF/zZNuHSDy7icH/JFkINbJ6RkC3jah3DOo7N1vboi33txXiyD4bav2Pb9P8pDLG6HYNxwFalFDRsUE7kyPtP97edyVXGFzjwYxkQ9ZBNJTfwSpwqPwSUSsRx58ZlzvAtdDs69uNnqK7xVfM84atCshgZ3pFzfDzM5E7yHnFAP7YD2/KYOde2Poo9Y2ek43c1LKW4/8jbHr/IIeME5ywaP1LsLeaPIQP/kWH7MUTzlsv/7QzwwhYhv5K8U6XC++UpAjCJx8Q2pAM+pPrG7o76u7vaNnZ2tM0hkP91/vKCe3LHELYPHwi/qEyMMDKTUc2vXGv/mXGN34w7Nu79ZpuNvNGH7jLp9tWweNg/BYSKDQoYJ1bbwgfqzDfYoU41piRPKFGGFwymowSsmEaHP9Q9GYU9hFNiAg2gxOW2ARO7J+UB/Q/KJG2+7QgZHGMFC57MgRdlyxUZYvLkNoJtR7lGDV8uJ8qevJlUE1TIkKViEyeJuidIQ/iz/W1yErlmUrUf2NhLskxO2EXQMXgs/N8Ae/LtI7vd39H2Nh9ZUOuFE5SJUmQTuB9D0G9n23nE+JE2uFzBwM9BG4wDNmVfPD244B55GTCepew22034LnH4eXE7FI1Ru5+TWLzMsPEYAz5WkbFutGHDzUQdxPzCCgV4UPy73f10m+E6AdED2rHnsuF4jGhHuzIw2uKZbeesdp3VgraoRx/QLfbI4NCP7RijqiT80I4txLl7hNMhD6YX+hgzxskblJ3tvowtNgK78HbjuSMqh4uFN16FaX97jNsespYfULac43xDzPTHPMc94M7SYDQAABAASURBVFnyszFAp/SbOGnPOceGyjTxTI3GOd4DxsHxNtgvlLFz2QHYoWy52ClFx1fG3j78Ph/4cxM6uLQCpXJ5cxO6tIdOYZPWAR//fYDP8EceizuyOBSCJGL2BsOoO7U6E23lekw+lBmIw4OGgwdtaHvAQURzG/62Uns3IA4CfFjS6UmdcakGpp3JMfWms6ama01AR5iZbmtmxuhAO5qaGtfUjOkQo3L8RUCNrtGGFoTdiYSvpN44tAs4OOhQnpjE32ytqVlszbb5wG9rynbmqc93NTMLoHPz4zJcn5ulDFyeoc2YW5zQQmBSc8uTHA5AFye1sjqtlWPzgbVjs1qjvHZ8gQ+/Ba0sT1E3b04nTi7yAbqsk2eWdebsmu4IHIOCcwXnzq/r/MXj4GTB3Sd08e4zOn/3KehJcAo+5YundeHu07p472mdof3sPWcVuBt67zmdu/cOYAruv1Pn7j+n8+DcvefRuVP3Qu+99wL0gu6/9y7dez8U3Hv3ufhQv5eP8wByd999Xufuw8Z92Hob4KP/PAcD5yhffMcFXXzHRd3zU3frnneBd96je4x336PzD14M3MXBwF3vvEsF9+ied92j+95zr+5797265533wb8Heo9CjgOEux68mzJ4572650Hwzvt133se+GG8751623s/rLe9++OB+6CB93xMb/vpnwc/R/vP6b53fwz7H8Xmhwoe+KDueuADuvDAh3ThbdC3vZ/y+3XvOz9GLPAe/KDufPvPgp/WHfe/V3fc+75CKZ+59z3U36Mz975LZ+9+p05ffIdOGuehgbfr5F1v0+n7wD33Ub43cPyue2Ucu+seHbtw1xAXtHLnXVq78zz0LDjxBhzjQGjlzlPIntTKhTM6xiHRClijvHbhnNbuOK2VO04B9O4AZ9a0YkTZ9fWoL51a4xBqRUsnlrV0bIRFykOsQlfntbQ8F1iABhZntPAmzM1Pa25xWtNQI+qU30CXZ5AxpjUzO1HA4dvMCJM9zUx2QXsI6tPI8U5OTnQ02as13muDlsY5xOuC8Q4807rwct5XIDXyQXRKzDsccO72N/hN+e2Cbej2TdaAm9RvqKGt2b6hXbCzeV07m5e1dfuyNm6+XnD9Najxqm5dfVUb1y9RN0r5Fu2b11/VtUsv6Mqrz+naq89Cn9G1l5/R6y8/pVeff0ovP/WkXn76icBLzz6jFyk//+STev3Vl4hhk/UgE3et2GMwYSfxP9MkUQzAocLFvM1kzeV5n3XLs7N5NFkmhR6loGZSxojvEF9hj5a4zD/QKa3B9xIwWh/cbqZ59uiy3YahKmpoOljKJqBKiaWNAi3lKvXE+h79hIZ9r28YcxeQiBy4PcBa6XXSaKWMmYSk+Ex134FrVjRwPbrc4qaoE7TXRO/Z/BcSjt/9sU3DZcvH+stabVmvozgjfnpInI7LddtzzHus0/5rcddz5bEDB/FhDZ+Wc3uA+EqdQjB8IzfkCA8xlvbrGEKCJksM2EPscKCyxZ7F+w7bcLxFRxrsDA7Wa7yGHcvgHvUm8jTYbWRdx1z4ZICTIpcH3JrdwcFf/VItNjwmzgWMsIe1yCfBRX3It37EPKy7bSRnFcdZ8kZ0yFi+CdvUoaEbCki6z4ALFWecEheSBIw1fAeXnCXGBKGi5PoQSPE5M5DHeWcYv30aDXU6N1TDEjqVny+on7VEuUW5SqWt5NkWRyCAYREJng3uQ9nQP1J23Uh+JuBbzbmJvpMH28515r3nnYfmDMV/9Athy3nM/Mto7yF3+a4Y7PTV39rWxsaG+v5/rIsDNrJDvyxv+yJftpGxZaShf/urUokX86p8O4D7heJBfVj4Eaxhy1vkx5CBt4bjx5D0/2Muh0Pl9+qHDOwy3Q2Y0ABt/tDOOcXHb6/T1kSvq153Qp12hwkma3N7Vzd54W/6L4I4COr39zjAadTnw7XvF9+TCS87ppjbisOkJNv1S6/hT9Pss1A0AU8WfR80eVLBzoBFxhMxBmSUJZYikTbAvDAznECGvYNlTwA+wXK5XOG7oo2L2DSMpc7DyY6JrvbBDDrhBxkvtgH6U3yN+uGPeUcwgF1AAYvY9oXYYNBw8j0o+WBCjEnebUMpf6j7o9/diAmRNtbuWCD6yMeiy0LUAMsGJabC7+POMSh+O9BinEY5dXuf37z0yaFz6Tqm4/Ji43wOyG3f8D/GTY7dR/c503ejSs6kUXIdynFLRA+f/jlWx0RItMCjRcAS5oUv8mb/DQwDQcaCDQm59qJGBQ1rGda0HXwi7zj7xOZnic4O5ZBBhAtTBEHyXHa4rCc2Z0NgKEcDV+SoQrDCiinKB1eDDTxSxx5+o5xswjaGaCX5XUgY45JlDvWoxmV9F6DYtNxI3n0P0/CxjBAOuPsqbQPenSHIWYxNPAN4QZF7aFJ0KgLWLbaIhgY/I86180Z12IyfEgii7gsb1eR/jwqLCNn3UFDuXzyHyTLo0eB2j2OMM9OC60b4IU5T1x1ccWMfiffMNkYotjT8KdnxfciwMrFYyvkyl+joY5Gxffsf+Rpyoz1iQzd4BGD9Q2RNzc0rT3ak8aTEoUrmwKaeaakzU6uz0FYNzeOV4i81JpMyBzC5K3U6Y+r1jEq9iYq5T+phpq4bNkZ7AJqhB2jUoS1TP0Bye6NeGzvtrIl2DaDdgpnxtqaIaWqCevgY04T94qfXSXxUGtIkvHEwyWHR9ERL08jPGnx0TkKN2am2ZqdoA1GmbRZM9irsGNiyzUCFjVrz6BghT3l2otbsTFenTqzoxPrykK4elNdWODAylma0sjQ7xIzWluYCK8GnbcGY1soCoG1pYTbKS9SX5iY1O8dHOnZmV2Z0gKUpTYPZVXjG8rRmwXRgUvOhi905bALbWZqZ1IKxvCB//M9xCDC3MKe5uVk+5qfhzWthdQ4KDzq3PKOZxRlNzU9ysNbT+HRb45NtdSdb6o63OPBraXx2PNCZ7anDQYBpTblGLiOTu5VSV0qthpsBiQ975uIkKnuK/8y52VV/d3uITSjY2dDW1i02yHzE717S1u5lDaCDoJfhX9L2Fh/vW3zQb7ykjVsv6hbYoLy99RJtxgvQ5wo2ntXNW08i93Rgm/ohntb2rRGeolywg/zO5tMcJBhPaOfWENepX39BO9dfOsCu61df0N5VDgKgu1ef0+7l57Rz+WltXcLnpWe1wSHBxqVXoOASsb/6KuWXdfPll8ALQ7yk69Rvvfycbl16SbfQuUX9+osvwn9RV198XlefflqXn31Kl59+SpdcfvrJQjmQuPrCc7r6wjO6/Nxz4FldfuZZXXruaWBK/blDXKJsvPrcM7SPgNwzz+h1eK9DX3rmKb3EocdLTz2ul554XC+Al594jIOQxyg/qhfgFzwRNmzrVfy9iu1XsfEqNl61jWee1EvPPM0hCngRH88/R/lZvUw/jBfpw4vPPqkAByqXnn+edss8rZdD1uXndOPS67px+RIUmF5+LcrXXn1teHDzIoc2xgvQl+C9qCuvDfH6y7pmvPaSrrz+kl575Vm99sKzeoV4X3j2cT335A/03BPf13NPfZ9+gafdv+/rGXjPPPawnn30ET39ve/psUce0Q8eeliPPvRdPfXoD9B5TN/7znd048oVdbsdUCs+3lJSzkkue/2uc1bNWp6h5rG8MpszezMnM0GzMKn8xLvB65HQBZajZAITEdpdLwzqvFrc44r5fOTTuniw7ZBHorEvqJssS3F4YWSPIrarhLRRQUH4gc+FQLloGRXeSDFjf/Qq+Ak77q8x6rMbSjvCXHvEuEdcpm4zDuxTsazj9vrlA4HR2mYZ2zeNGJH15bp1RmXXU8rsdwz3wrs30o1P2/IHesPhinXCHjGbWv8A8Fy2jNdXQnbVXZUtZtoNMx2r22Hh060c8OCrH3uUPnt3NgcIuH0k7xj818xGGHUDlksc2HCesGHb3rsQPYc9FiIiNpc+/NmFYtZa+PWjgh4iSGBywIEKJe9DkHMuqcHnHnZpD4ojdA4umwCO1Xk84NsRQLvcR7rQkYzbQi/00YYSnAOTnwX3zayQtx4IXoILoq+OlZhdxhHdxipy7mCua/m5avE+5cTYtoykHJQy/EqHP368XUsOIlxQwk/o8s6M6CiGiBF+qeMaZccxcEyASKIvjsGoUi57Z9sfyRJ77E85+PN/HeJ/73OHb42t/hYHQLc5vO7HGBAOGvaB1RiCElsL/60qqdUq9fLXP0Wa0MP/8Kb/6E9R+Y+KvNX4nycDbw3Fj8rzTxxvOEwmBvF52fBLl/itlCdcg7dXLWamFu0tXvzaSLU6Q2QW/JSqmKy3mARuc/Lb5/DHc5gxGLDsGbz0vOJ8DHJnIsGkL5vH8pgSvITNnNrI1LzzWdyGgCBte0MFMzybACYUH4rQ6IXDE1ggJOzLyCr2C/VEGMgZX/CEzAGOemUjj98wZYqPBB3lKNHgeolpgAV3slDnkODgIcQVMfV9sFUWIszQZgtIYdcHQgMmU8s5Gr4cMFv6Zh4ipY4LCrHYcUpAcQDBJocjtrHHxL2HcTS541j7yDTIGMgNufJ/7kazbdtvHK5wCDSwHWwQlVuD7BXnUXZsBgmVqcMJkxQsFuVocSv9i//8rZgiEO8UIAgjSCv5T/LiktJwLBgTl21fFkB0FKPj9OGU+yb/uB24Tu+ID2HqiQE6gOUc2JDfqomLRcftKLg1BhyV4tKFwh3esUms4p0YMg6IRSvsFsZROZdtHWrfIYBfFBKIeOFzRcvRW7QNGWjHuPV5vvs8G6bW8fAERa7I2Fc8iY40MEAg5NF12VsyxMtFDI7Dm3ZvAoJpQxSIkjxwZzxSACZXgx3DG1RMxxgeUrJP+4DAjo6PfWRs1HWHQ5SO6lxrNNZJvHeOQ+Wn9JsgbBSWdatEHJRxxoXEsI3SYR1ebED87LIBdYyRAOsxNrYACfnJ2RkdP3dWx86e0Orpdeg69ZM6ffcdOnvxjE6ePw5/RcvHFuIwojvTU7vX4oCkq9mJXmB+ogMd1/zEuNY4fFjjgGFtjkMPDhvWA7MqdE4nluZ1YmURLBUsLWhxZoLDFvSnupTHtThVMIu92d64ZjlYn+50NO1/RJEN4GTQlnoZpKwec22Pd7eWVJMuI0Pj39Fhns0gbTMHkYs0gnkgMy8Hz+0H2JE4sG9ub6tgU4Obxob6N2/x8fk6uKxbl43XoVf4cL+iay+/MsSrQS9Tv/ziy7ry8svUXwIum74E70UA5aPXH74Fz6rQp/UqH8YvP8uH8BDxkcwH87M/+L6e/sH34qPUH6ZPfu8RPcnHqXnPPf59PfPY9/QM7c/84BHoI3qK9qe+9Q099Y2vF3z7q3rqm1/VY1/7qr73tS/r4a98CXxBD33l83roS5+j/EUA72tf0cPIBL7yFT1E/fvQR7/yZT2Kzve/9EU98rk/1Xf/9LN65DN/okc+/3l997N/qu989rP6zmf+VN+C/63PfkbfgveNz3yPC+RnAAAQAElEQVRO3/js5ygDyt/695/RNz7zmSIH/dafIG/86Z/q23/672j7/+jbn/ln4A8p/3PwzwJf+zf/WF8BX/83/0Tf/Hf/XN/80z9C/o/09X/3T/T5f/2P9Pk//kf67B//T/rsv/iH+uwf/UN95o/+J/3JH/6P4H8A/w/92z/8H8D/E/yP4P8F/iH4R+B/1r//p/+L/v0f/i/6t/8E/K/G/6x/+4//MfVDfOaf/q/6zD/9fx/g37v8T/6xPvPPzXPbH1L+J/rsP/1Dffaf/zN9/p//kT7/R/8y8MV/+cf64h8b/5o4/5W+AP8Lf/Qv9IV/+S8DX/oXf6zPgy//i3+tL//xv9IX/9W/0lfAl/7Vv4H+W33tT/69vvEnf6JvkKPIF/n9TuDz5IC8/snnVOqUyf93yPPDn/uiHv7cF/QQ9KEhfZjyw5QfgX73TXjE/M9/QT/4wpcZ46/p8a99U09+89t6/Bvf0iNf+zr4hn7wrW+Cb+nRb31bj37n2/raF7+kb3zxiwWfh6Lv+iPfQeahh/ToUTz8kB5/+LvxvPqZfeL7D1N+WE98FzzysB7nOY7ydx+B/wjP+ff17GOP6cnvf4/69/QE9IlHoOCp7z+ipzmceZbn/XkOa55/6gd6+ZnHC559It4fv0MHeP4p3q2ndPvqa+CStm9e0WDjurS1IfU3lfg402BHiUNJ7WxpsH1L/VvXtXXtijZev6QbHMhd5VDq+svP866/qs3rV3XlhRdRvR1rg5TUYi6qWEeNFvN0zkme2w+QMlJJlm24N6NJ2SzqVUrxMel53kDYopAUQKRcVnZpRNEPCfTNPgB8l71XMFy2wbBNpfFfkhBD6PKxifPwE3VKlkUsLsdqIO6FNXiWc8F82w+Ygd8qJVX0v0pQbHn/5SbrhxxrFNeBrfCFXlAL0reQY40vexwY5oeMC6iaBRL2vWZHv2g3dT3j24i6VXBYbJa1eQfbu7sDDOEVWQbSlpC0EcU+zLqOOdZxCqWv6KSi47FFCZ1yeW03b6RnfyV+9pn4R8tuEMYSe4NdxwAYCniSn5nWKG+J0NCxjYIQYd2GT9zWjbUdtv3Zr+EyLOTcz4FiL8B3iPfCdKHw8W1d2zXP8tZz3lLiOSUfUScGihFzUGIb8YliaKuBun/khXhlnQM5Rsf1ETKeKNvvCHCwb7lUQrENmIjBd4ESzt23DvuANnuAlDFUkU3zU0uZvUCGF4cl8AgIRfmRxkaS++X2XGfVnZpfUBW47jFzu+GyFelRfE80ztNBPNihc6X/xAR/Z3ubA51txT8hQY4j13wveMxH8Dj5kM9wzu2nph+9Xi9iCZ/Ysi9/r+2yR9nx+HJAaV8VASXcuSz8U/0PX7wPkUTT/7DUT0bLn6EoGL4/Q739P2VXGSKu8n65QCdMQHn5qGtAc3MEEtMQ9aR2YmLxRKSKhaOlVLXFTQNm9pgA9j1djmEkyS+5P0CpcCUldA0plcMA5lENErZbfCC2+c35OBPWuHLuIoLtVOGjkn/QMLHxoDFxxWRCiQ/QJv56aH84mSFihZSLT0+YqcYW9QytQe5QN4XneJhIPGmVxYPAsF0m18atgUyC6jqpZtLnwjZK5AqntDeiiTYJd9gW7SlwYJc44cDDZwI+ILEr+HztR07CHL5DDqv2OSrTq1FIUHxzeSkZMBFvs7nb3rytPhO1J1hCVcoVwA8BJQOfOHdg8LHqTsQhEduWwS7dgHohwN5gsM2CCrBXPvxxRjxJ2Gsy44Bn4mZNRw9bQ54n5dE/DCz/oJagSODad9xjB9bB5Qk/EV8+GBvsI4OqzaGQlGm3DGyfj8FveL4G6hOr4Y0LQYWPVsgSH45LG5Y4xEkt7MLbJclb6O3QR+fKNhO5yHVWt1er5YFE3r912rUcBww7g00Wv9v85n4Tn5sMFwNHFI49p8x4p4DruJBjaWgP+9AKZpW40eIDJbc5Zh/uDEgiEcr9S7mmvxkpZFNSpp4SPIIk3filXwjziNB/ckDB71ljCvosqvHOoStDRIK8/9/CeEV5bko9fCKfUlZ235MpMEUP7why4bQBfgbohjyCpb8jWZ4Hc/HBo8OzQM+QD0f4jsttFHDHne5hv6Zf3uQYtteQg23y7H44Z3s2RhAxLo6PMa1zZo7oKHQoY5YA4x5djXcFHfu2vQFjN+qn6NfG7Q3duHpNt65e18b167px+YquvPqqXucA4/UXX6F8Sdcu8RH06mVde+01XXnpVV17gcOM557X6089q9eeeUGvG8+9oOcffRI8oee//2jg2e//QE8/8igoH3tP8rH35Hcf0tPf/S54GP4jeuH7j+mFR8EPHtNz3/vBIb7Pgcb3wMPf0zPgqYcf0VMPPVLKUJef4Lfyj33nIT32re/qiW+Abz2sx775sH7wzYf0g69/R9/76nf0g69+m8OMb3Cw8Q197yvGN/W9rxY8/JVvBv9h+A995escgnwNfEPf+eJXwVf0rc9/mYML6Oe+xMc3+MyX9LXPfkFf+8wXoV/UNz77JX3rC7Tz0fydL6H3pa/pO1/+mr71xa/rIWw89MVvIPcFfYkP8q985rP6CvRLQT+Ljc/ra3wwfxN8/fNf0jf5gP4mH+XfpPztz35e3/FhSnzkf1bf/dPP6buf+5y+9+Uv6wdf/gp9AhzIPPaVr+qxr34l+N/mQ/zbX/qSvv2VL9IHKOWHOKz5Hoc/3+MQKOg3vimXH+ND/omvfUNPfB187Vt6io/9p/jQf4r2J7/6dT1OH4wnoa4/Dc/00S99VY/S30e/SBxQHxb84Atf0mNf/Ioeo+9PIH8A8vk4PNt5/MuHNs17krbnvvWQXmCcXoC6/Nw3v0v9ET37tSfAU0M8XehXqX/9GT0PXvzms3r+m8/ppW8+H3jluy/q6vdf0eVHX9PVRy/p6uPgidd1/YnL2nzuBripzWcNys+Cp2/q9lM3wC1tPj3EM7e1+dxt3X7mpm4+cQ1c182njuJ17D4HntXVJ54Bps/q+lPP6cqTz+na04Dytaee17VnCi4//rReffxJXXrsiYLHoY8/rsvwrj6NDf8lzxNP6fIT5iMH/+UfPKpXeQ8uPWreE7qMzmX/dYx5xqOP6ZJ5yF5+/Kkov/LY43r1iSf1Mn6MV598Sq+AF7H10qOP60XaX3nsSb2Cn1eQe+XJJ/Sq8RQ+n3pKl56BPvO0Lj0Fnn5Kr8J/5YnH9cJjj+q5R7+vF554TK8+8yx4Ri8/9axefvIZvfTk0+AZXedw8zrzxPWXX9X1V18GUOov4+dFYn0p8LheIvYA8bxCbK+BS9h57alndPkZ41m9/uyzusSccol5JMrPPEf9ueC//uzzyAHaL9N+GfoaMb1G/K8Ru+mrHJC+SvyX/VdR/qup+Muo53T1hWfLX0b5L5TI0avWIf7XsX8FW1eee0lXOKi99vzLeh1ce+mSNi5d1dbV2xz83pI2bqrub6i7v6nWYEOt3Zvq7d7Wcm9M9WBL/Z2+/HHH1k/+AA200sGBUJmrWReYm11OibleBoWgUpW8ghRUXjdcH4KqRkjIl4v5/bBS2ksD99Jga1SY9ll7hosMJgnT7Q2/oCywTKKBCzu0uVCZO4R1cddAR8BoyFrPUkf5FcGa7zy4jd1TrH9eJ10PYI9FKoq+Jd/AiFIszTCcs0zuDNulN6zxA/VZFwesjw2GvVaOYJlEDL5sx+2j+A7pIGzEHgF9y4Uefc+BrBY+7dtwu8VCn3WcVNB/uMQ34lOLq7LjJHnfVNe1DuIe9tm6hn07/tF6fNBh9AkBWwmUy7Fl1vsq0TMQzt1sFJE33u3LMBeZhG6us4xEGStuKaAdl6VsHYKLfpoWLnc0EnsakJ0XqGOigUehOcwlOo7NbUXOeoZ1h47Y39u+Yb8V8VTJMgW2GbkI8UOeq+bv4SP2MRySOH9Ns0sMRQtpmywVBsay0YiOmbZhHAjBdxwNY4q4RRAv/emzT7IfM+PZqskfsbpv5jlVYQeD9utyUBr9zA3Yq9nGNt8KG9ub2trcjmeWZuaGxH6aZyON8iJ3zSZk+7YTlLzAoPHNl72DPfOho+AVDDPDXim8df9xZ4BH5Mcdwlv+/9MyMBwqXrxS8qvsF2xPdbtWt1urXde8qP7gLIsIM4YynFau+QjrqeY31J1OV9Ozs5qemdX4+JRSVYV7TzYxmXBindBxnTmovKyNRRLzJy2eZLGX+ciNj9/wQBuTJ63IWBa1Zo/J19iFDlhogQ06fmzkuiXDNjyhhGL4KfpCLnhUrTbgVprDC9zhBdOx4jEYbrU9wzxPlG43nA+ygxy5I76GQyhKiHFnUvSHrGHXOWJkIvTEag0WdE+anjyRJjz6zOW67TbER9qQ9EVQnvjg2VbCRl17kgYwuEK0SGGNST70YSSNhe3sceBASIm66BVKHp8yhm3VHaPFmGZlx5pypMvx2xau6ZcOfkY806O5DCWkDuSJIcrwwkCKAjEV6rtt/Gi4VYqNimMCHgdCL7w6cyBQAw7z6hqbSfaxR67oYZGxDlxYavYG2iXvXkwH3lQNA6vIZwB1x7EH/6DfVuTAyPyCARvKcvhDGvFJj50qBwUwAcMOiSTsNAxnEzq2CzfqA56POPyB2m7RIGps2Kh5kddh/jAlhjV0D8tYo1JkXT6wggnbisCCWWQcS3lvMBt8b7YyOTJKbt0Do9iznhHC3PzMWNabxlZiNgAeH7w5HUgML97fSASOCHFozG3Ypo8Jn2EDakUiU3m3BvSTGBknOhv9sL8DMM51rpUN23kzbMxucOq4PdZhl4Oxb37uq/r6v/m8vvUnX9J3v/ANfZfDi+9+9it6+Itf0/e+8m098eVv6bGvc8jCgcoTX39YT337EX33K9/SI1/7jr7Px/ujtP3gGw/pe+CJh37AIQ347g/4zf6jegr6zBBP8Rv+p/zb++8+Av/hQPzGn9/+P/Vm+KAIW08/9JiefvhxPf0QMP3e43ryIQ6UHgbffVTPPvK4nv/eE3r2e0/p2e8/CR4HT3D49ISeo/4cB1LP/eAJPn6f10tPPHeIx5/VC48/oxcefVrP/+ApPf/Y03woP6MX+bh/6Yln9TIf8y/zMf/q0y/qlWdf4JDrRb3+3Mt6jQ/Eq6+8zofu67rMh6Jx6flXZLz67Et6zTLg9RdeUeClV0L2xmuXoZd1E3rztavQK9Rf17UXX9O1l1/TDXDt5Uu69sol3aS8yQf1DgdtO6aB17QDfxveNjYDfGhvB17TJgdzm1cuq+CKbl+9os3AZd2+/Lo2jKuXtRG4Ar2iHXi7r1/WLgd+u5evQo3Laq5dk27ekG7cLLjJR/DNYfk6fOr51obabGy7zBddNuLt7R11+RBuR31X3V3AyWqPeXaCtW9irFJQyj3QpV6hVw32VCHXMng2/V+OddDp8bx2QHu/UZs1pL2/p97YmHrVmDpj8Jh7ctNXbnaU/Vcb/W0lNtlpZ0uB7S35LzmajVtqtm4risxSOgAAEABJREFUcajd2ttVmw1y27q7W+gh2y/Q9obG0K+w02Lj3xrsqEKnQi7xS4Rqd1PVHjyDtha+jQr/Qi+ws4HPTXAbbKjicKBGPhNfppyxk4mvhc82PKPrMm3t/m21aZ8c21N3bECcu2rv99VC38jEkpDNxGMkaIVexS8oMnNxZo2tWcNGaFNuMwfU5KzNe5/5hYZlMrls7e9jmxy6zDzbYk6pyE1F2cjQvD9QTc4DrA8txrMNYlzx2R2i3d8l7hEGlAH2xpmUJ4hp0tiXJvEZYIy7O7s8K+jwzLS3dtQC1eZW0DbPlNHa2lbe2Ay0Nty2Hc9bh2esg88ez00PHx1+S97rNzLa23tqb+6qutXX2M0tjd3YBoVWN3dkNNcYn2u3ecZ5Lq6Aazzb1zckDnuaq9ThDQLwbmwqbfVV87yIXDPFaryTqe9pwIFQwxgMbl0nu8zyFfM3zzCPF08tZbieZ/fIRUM+meg5UEjqYqQD6joj4avxjeZGo1+s7I3kGb+WkVN8MMZ6Qj1TT1B7OVgf7AfAVq4T+5WatSAXpMx6kfGhwB6kIkqjhUKqiJ+67zQhQ0wIVVSS2wNU4qKN5w1xauEdeV/mw+Lao919bxibPcaoAQPG3RIBl5tGIePySH5YxsTBlSi530b4DAMwudwGsXMNImein3C5gh83FHzZNrCc0ZCrQ9AP2ggoNHyrbIMEVCnhFpiCHLmkEXn3K0DZOqP+7LmOT8ecGedc1yUuhAbkIgKmbPkBccR+B1rUUIx8IAD1nQDQdwm/JkN+RUMipiolVSnxjDDe4Q/K/sFtiKCb2PMVXobvPsAkWb4SIgXih0yQBu4lmAjVRZrgU6XCRTUFwgcWhiEFjxtXsZkiX/geUnNpfNMFl/grm8SQt0jFh+MbgnaikvPn96n84m6gwW5ffdaRAXOy82kZ2Q7y4QRD8exBox1a6gP6Y1jDoIzv0DFFLuQp25TfuTa5a7Vz5JpMhBvnMnJaZ9W55t2rgyb3V3wFMZwxxtt9+Rd5Ltuu/ThM966xHChjklTZTyurVRJi0QJist9hpRDiO+TJ08+Q/xb5ScpAGeufpIjeiuWNGYgRihvvYaEHArx4o5e28Bomoj77y+3A4UttvTFlXuCaQ6DexLgmJiYUf+o3WgSYTRKbs5SQNbB99AX2hJCYDA6Q8rCGZyaTkEXP+liAWS7H17DZGoDGNo3SVPSHwma7vQABM0zAgLInV4olB/bjCgjX0JhvoDZHc5Gj0fbcFnw8Rj8QSNFX11CygEnQRqSJCTMxYSZ5sVTCkDdbQySMpaz4cVxknbInaxCxFho5oSVygkLOZA9lT86FR+Posgv7t+2IDVnH67yZ73baPIaZCb1m3MKOZbCBx1g4POYDbzqIAzY8R0Er+s6FEeaG7ZYZwW1IosCddq4oE/JQBCNRGrWz0LFBsE/rIkzeBYidJEZ8KLuvVUpsNLO6nZ66PVB3Qg5LxGi7LDfOUc1zhaz5uxwCxMEPH29H+0Rz6KKoHT6K4mCOOKxjnuKn2HRMUXWnKbRQrhKJLFfYoUhLudyPgW3i07/Js1rhlb6W8UYWJfcLA1SKl4ZNlJ/VEaznHBZKdMOQEDsIM9FnH67kVCtl8pYwjEXrOK+xsXAQ8OyvzdgbrcxCjGyVRvIIhDNsKPHcZmVkbbtKzimwDsjA/AD6tguRf+w3wmS3Y2peANt7jgNaegsX15EPcu9YrQs3fNumRkahdc4cQnfKBwB1v1eH7wOG4HEn8mLd+sfnlrTYmlC9NdDg8g0NLt1QurWlfGtH9e0dpY0d6fptiQ+nemNb/vhq7+2pi63JVkvjHDL3KHf4yOxhvMN71a2Sunysd6tK4y0ja7IClCdp84d8L+1rIgmMyXq9MfGRb+zL7f5Qb43tqcW2ppX21K721UYnUImPqaTxdqXxbkuzEy1NdrO6mTo+TDt1pV6d1WvX6nVa8e8L9ZDvtRO8KuKa6rU0Pd5Bf4SeZqa6mpvsFVCeneqpoKP5qY4WJjuaG681h+5Mp5Ixhc25iVrz8Ocn2loE8+guIr800dUyPpYmOloyHW9rabKrJewuQhfhma7OjGt1ZgI+/pGZwd7MeEszLgdtaWG6p4VZMD0e5Tnsz+FrATsL4z1i6gQWsDlndKlDZ6EFbc12jY6mO11N1rXGeWbGGcdJ1qzpTkeTHHpPtlsar5PaWWqNDQDjkPfVbTMG7YbfXu6xER4UMEbtdiWji0KXXE/iYxKf3U5CVmp3xtSuTaVuN6kHut0xyoDBn6R/05O1JsczGNPk5BjjIk10eRa6TdDx7oCxBp0BdWNXvc6eJoz2nqY6+4EZ7M5MjGluPGlhKmuOB2uCk6Vu1Ver4aN+cEszHWmmC9CZ64jyvmYpT2Nnst7VZN7TdB5osjXQDLqTudG4djXO2mR0+a2z6TjP5jTP5TTt01noGGOazQbPBu/AHM/kHO+B6QJzz3zttn3NIT9bSwsJIL8Afxy7k6wr0xzATLMmTTMXzPJeLTBGS+3Me1qDlhbrrCXGbKE9hh1s1Q30jVhgrN6MReSXWvaX5FgCraQlx+V4iGXOGJPmjmCBd3aO93fBIBbHY8wFP2lELWesdTpa7/YCLq+NyqY8p2u9rtZNu12t8Zys97pa4Vlc4dl7I2ot8SyGL/I4Sz6dj2nmx1nmztmxrubHxjWrHuhqNg2hDmVjWEdudqyDrZ4WWm3NVi1Nq9KkEodTYxon110wvrevLodLbT4qfbiV+MAccCg42N9lPe1qbn5GkzOTGmdfN05fNm9c054XGg5/CEkHP3t8jMGIdYV5u8zZjXDHOwNJBnXG13O7fwHTDOVC1k0YSymhApCnqqibF8CGmSB0oFVKaqWsFmOUGNNMPVHHgixNSEz8jQiPqo0aNA2vozVUiRVNF9xelF1SyBGj/bLiBs83WLHm7iHrA60Bz/Ig+jUIv260fOghE2Xy57Xc67r5pITYbG0EewMYj/Yhe7SuYVjOnambkDQZVSmjGHeofdqfQWzO/SGIhnZE47KdAP13HmveuZpnNJNbC7hf3ruUmLBN4OYZxblzl5lDa8YtWyUOqsJFGEaKiuUjT46HuHbIl3PH+Rl5sA2EiYHotIe8Dz8MPwvtFrZbSbmVVTPBjo9P8Atno6fasaYcvh2zn4kWctbD3AHfz4kHdDQGA+KgKwyVPbpfxElcjnObg4w+cDlhO+daHfuBumzYPoFzpfIsIlcBGCo/pU8hl8yxn0H0zSUcw6REX/3vxTm+zLMMM767TIu5FL+43OIAfmPjtrZ2NtVwWJ3IR7ud49mNPtGffuw1tzmE2Vaf99nj5j7gRQ7B+fGwOi91TS47NfuouuQQ31UiZuxmhOoW7xeo4Au+c9plDpucntb09JQmpyf47uupNwHYg3dAjhxlxLMIR1vsezc2t7XJgfcoljJXNPQJMP80PACVeG6cB56Jhj54XBIJqKoklhQAdQy5xTtfMaN5vPx2Gwi+df1EZCD9RETxVhA/nAGPjDFq4WUaFcXU4KqXS0/yxh4voxfrHX4T5RfXiI9nXtA90LCJSLy0nnw7dZdJpAc6TCQtJSaPhE3xY5oSjg3qDXYhXLSkjGuDdjiHVxPa5iZkCsbkOjOL5NnBd2IY8Ns9L4qxuA35nlhd96Ro2GcBmviPMhM9JpSJ62h85oW+bXmOCcaR25BnHffTE2UmxqBs3DKTZSm7fwZdJHDcCDHQiPQo1wKJslFkxKa74Teujt0ocQwgRp9FwXQgekEayFGyHj4wWHxm+uPJ1w2IJdrIWsQK9SLgvg/Y+HmhiPFklrYv883b5jfKm5sb2uQ3lX1+c9kg2zDeAwNZx+jUOAYCw4mvYVLIrXlhj/zaZtSLggWPgGiQt13LHaL0MWzgb8S3Hft0X+h1uSr616LPFX0m744CFRYel5Joptfkgrv5g4gJKzSb62AIAdP+DQZPP3zXS7gjCbdZpyH/BX1+E7uLLculhG/Z1yGS8w5sH03sW28Qm6IBgbhPMGn2GCbemQxq1R2oxxLdhE0B00PAcVhuH4IHASn4WPOdrNolodGZ4FGlU1xRK7GRM/y0gJlFhztCe4xzwwJ8OOZ9Qi1tFLgGZQODLBXU8UNM5T0iAspcFOIiPEdPGSYhR6xEVHLBgdwOvuI5tF9slvgQxrIv1yuqXLgreYwNND10+5sRPrg5ntE7Yd3+zkB1buuW/x9ybl6S9m5pZ/uqqtzX6tq05pd6fIwnTU7sa3ZqT9PdDc1P7QLqfJj7Y3m8ta3xzi4f7PtQPtC7e5oal6b88d5p1EOOMxDqlXygMccBig9H5jnMmJ/uYreNvY7m+Sov6FJua3Gpq8WVrpZXe1pc7mhxqUO5S1zjULDc1fwiuvNZ0zOVZufQWR7XInxjdbknY5n68kJby4voLsIbYg3ZY4vjMlYXeipAhhOB1YUOdcoLXR2Lussdrc53tDxda3m2pdXZWseQOwBtLq/O4yvaW8hmLc60kIc306YMnYXaxnThr+JjGd48hxXzU5WWkVsmnuX5cS0v0J+5rhZHmCUPxjw8sGy5pQktz/WwXWtxsqV5TtVmOVSZ7YrxkmZdn0rQMWBaMM+JxTL2j61O6fjKFDY6muxK44zXtPUdz0wNv6vlefIDFmfGiY+YDmgPv0MwnovGZE+zGJqfQHci69hEpVViWOZAZrk7JtKu5XFBKXel1eCNieGBl5Bva7UHJtqUOwc4OT2p07MTOskH+OmZKZ2eA7NTOglORxvttB3n4TvOA3e815UPSpbrllbbGZu1jrMpPzU1oeVOS8vwltstLQbNClnqq2z+w38P39hYHe/qGP05iU/7Pj4zoePYOIatY/hx+yqHGUHRWQXLxL8MNc806t22FuHPt7Kmx6QpMJ2gHGrMcAA0k8Y0T6zGLHS2zpqFTjOHT7cqzYKZVtKMaV1pCv5UGtNk3td02j+gLk+bh83pN2GK+oT2NTHWBHrQESaTNF2NaTIgjVcFrvfEe8wcXWtX9d4hOhxUHQB+5qAkQ/ubt7R9+7pu376mzVsAGmV4m7dvaHPjprY3b6q/fRts8FG2qUF/Sw0fc80O9ADbijptCEr9HabJXX5XNJD2+9KA9t0N1rYNaW9LmQO0nAa07xYQb4KXEvXUZ57dQg/5vdusW7e027+Oyeva2bmO/xvRlsaQ0aaaZkPStjLPSndyXL3JCdW9cWUOfjqMfYdDoKvX0eeDcouP4j3maVYE+d/WEfnyeub12mv5gPl8h3l9lw8/U/NKu+dutMit69bDKVfDejLgYxDQtsu6altFRnzsZVCrzYflCK2cWVdQjYv1xxeIatxcaegXXrC3B2zT//maESKJO0heXMgWSwYM6xQMRjpBbY/m0eUqObADpHFCg3mQN152kGw9ZNynWFfpZzOy+wY9rNkuObUdx5Tpa9lfYscMrIUd20DW5TCOQmIvYvk618qgJmd1nQ/3hCIe5Ip88dPaBl0AABAASURBVOWx9P8DF6aiJaXsbgHvwxxcE7nOvIOG26Vix76dp0Gs3Yf7Aixjq8SbiLnETxzZcRX7fZ6PAM+TabGBPy400eeiTCBcjfz/ZrbLYYGp/cJEgAv7VUrK5KnOmWeFZ4P4/Gw6Dtsq0Sq6Hf3k5jY4h5d9oZdSjnzZnuG6+2A7kQh8Wcn6mCk2GctdKpyN8ixjyJfBOMK2OKrDKIb8yOGQFQLDm30JfrFPv7E94J3qk+OBxxybvobipYg8XZfHp64ze8kC10dw2COMfNtXaafPjC9BYhbP9kPglKgjXSW1mI+dU4/TYLBDv3kuCNSHsAnDBpI6ADFZv3H82BqNVzwLyIcv54L2vaFWnNY6idR9YSLEXMYVF6MAk+vATbSFYim9df/xZiDG5scbwlvefygDP2JUCosXysKJNxGaOcComQgSdS+YRryBvLDxgkMt6RebGWD4Eo4xCe2jTZX2nGs+tDzR44GryIrJKSOTQLkQjYI5ntA9uRWgYSe0lnmDOh4cRyI+x5hzC3uVEpu8pOK/Geyr8SR5BKXOwYkXG/N9uAK1v6ELW8ZTuVIh3EvJMuG9BAKfy00Bcgd1XjKzb1lsO0y+HbmeyGNdJ+pFrhFxNGzimFyd31zn+I1CDU3YacRGj2hcdrsROYYnxqOUB9QGfDxji0WhTMb+QLeu3rBw1bmOODKxjdDht5UTE5Pqdbr4LrF26o7Mr6HuQ2YjnoZ5Nk2pEjOvin9nhGoC9C852GghS/Qr8jrMFRxafBUd60ef0HVbyNIbP2Muu93SRzGScz/LJsG2bKCJ30Z6MzfwASUbAx9WNiwm1rENS3otKeG4Zm7iMfJi59zUMDIQtgZskBvWqIauYp87PeTuMpGhzmMT7SVWq9Hm/gPnActmBqqUyH1BSvaBrAB2NPqhGnqj8alz/BYpkVeLGpghXiIJWVO8wOSCbyY826NoUvCGCjEXru9o22zo2jcF2KXf5TdxPF+jcWRs6DntviNDPcaKRPiQco93yToHDnA7sm8nVEtwFOzraMzFaMNzzLMc9kpiEJUPVQOJmmHhEXUZ0YjGlME9HA+41C1i5GFe45lGf5ePks1BUo8P36WFSXU7Y6rzLqH2lauB/FcoE3wZdlq7qltscNJtNbvXlPd3wLYy72+Hd7QzNqC8q061r15LqqumIEP5OK1xXu9LmVhS0yjv7ynv/YcwUOI3eTXtPZ7hzu6uAn1i4LnO/NasBpmDWPN7/Kash90JPvamtKUpPtpmxvqaGtsJuDyjHb0BiToo8tY5im319jbU271VQHlqf1NT+9uy/AQ+JvhA7EF78APNpvLOdeX+DSiApu0bStvXlXZv8jLdYrq6TY42lNFJ+7dl1Nio0zb8LWn3NrglDcgx+s3OTT5+QR9ga7AN7d+CRzttrg/4iB5s8vGKn6i7fRdbxJoYm5z62KTOx7HgiXEz3Nbv39b21g31+Rgf9Ddkfs3BQR7bU7O3LRwFGv9nTns7hQcVH/gF2HaZD+z+Fh/U2Oj3N9UfbPIxvaE+v5FNg10ODAaqeZ7rGFPKjGnmA6e5vaFmkw/tDeDykPavX1f/BnFdv6nBrduy3OD2bW1eu6rbV64VerR85Qr8q7p5eYQrUb59DTvY3d4glo0t0gq2tjXY2VGfA/0+h/nbW5vkABDHNrh585au37geuAm9SRwBYrl+84auX7+hm+A6/APcvKk3lF3Hzs1bt3STuIPSj+sB7Js3ArybxHedOK/De/36Nb1O/6/h4wp2rhFD0Fs3dAX/httfv3odOXjXN3Tjel/Xru9Cd3Xt5qDgxkBX4AVu7FLe05Ube7oG//XbO7pya0uv397WlQ3Krt/uUwcbfXhga1fXtga6Al7fgr/Z1xXG7MrmQNe24Rv9PV3baXRlZ19X+vu6xnJ7rT+mGwPAE80soetqHeDGWFs3xuqCqq2rqa1rIzQtXaP9mjoybpiO9XQNbNRT2mhP61ZtTOpGntS1PAHt6UYLG6zp18CNFrrtDnIdXWEvFEitUk61rthXG53OpDbGp7U1NaPNqQVtzS6qP7eiveXjalZPqlk7Ja2dltbPamz1jMZmV5Wmj+l2mtTlnVo3dokLpN6y6okllosMdPCLlVSlqCTmV0PMpkxPakZrCBUumV8g2qjGlbCFPjpR9a3x7YeB+ZC1D5ct4Xnf68/uYDTvW3kESxxFw4e568hqKAMhggjLWxy3FiBD0O6DDzfsp/AP76hiZSQHjdrRdvNK3T2MLkaB/puNAS6Xiv/oVBGwv+J3MMwVktHkm4ENWIRIO4UD3/QGO5n9g9e+us7KrIEpef8x0iEuVKwbjonA/naZs5xLWuFYllIIISz7LLYTtg7HoMh4bzZgvB2zKVwMhJnhzfoUHZvhmKhazr4H+HGuC2jgstdRu2X2kDHoaoyjDyLMJwFDaciRy7re+wUL946ZByiq1nE7Jg/iLP6ckdJP583wXiwTc1EsdyRKYXh3HD8SBHvogyCUOKbgOYRvVcc0gutDtoNAsshHbhgb59jfMof2QqPEP+xolYiM8Ynvr+FePvY+uabrbsMmlzURNQGJdzmpxTOT0DV/j0B22WcMdvukiolOhz9+TnaYI7c2tln7+rQ7c7RDIgfEaurAknAGn9a43NeMj5JXzyMJTzESiCNY0fUAegTCHUY6iD3qaPgKg9gPXtyqwnrr/mPPQAzHjz2KtwL4D2SgDE+5x/vFzVeKF63Fi8d7xYvtxccvJ20VGCp4AjD8kjcW1NiBH15hYUSeNJMPZjhESKm86H75k4ZGoOkIPwwwszUs5J7ocB4sjEGJAX7Yphb2E5YydkGZTKinMQnzTbOvZrCngSkYxF8HUWdzPvCBCQdBAxYrhGLSaex3CBhhA/OFYhCTwfakQyQmhIA/2hyOEbWcmESz2nWtVl0rGxiimzLEb+rssyGGhg9n20oc6rjNEOVYAPnATHYaoNfwPU0a4dJ8ZCzrfvT5jVwcjPBx677IPxhIxJPIT50dS9kI5Dqry8LQ5be1sTBQt1yFbJUy8SeNJmjrWaYgK2PLYyj/EAMukKXn6LrsJLlPjWMjS0SOpO8G6QyduEU3LG+4H9ZxGYVyIVYK6PpivCznZ8Pw8+G+urzDRn2LD+Qd4D/XNR/3Q3UiYmz7B4uSoh/tuubjvxx+uU+IqN8nCsZmwLNmXo5+JeyQeceAUds2YMoyzm9K2dVDkIxog1a0pZTl3I3gfI+EyZ5cD1/4s7ySfRaJKLkOuGhCg8LIPjUZZBeFkIaWt5IGX8O00gFaLIs64pQQr+A5l7v0eTf6PuARBU4I7ZZ1fOHPspGDAe/WgHwVeAy8cbSdgGVC9vBm/QgGg5gtxcPmUnIbGOXJtOQ3qbKEu0C7bTlfo02ZQ3Xzm2G5KmWe6SHqQicmpzQ+NRMHbVn7mpsYl/iN++vPP6Pbly+pubWhhg9nH9x0qpaYZZR29wMZmpsxDnOSODeS+DBsNncV4COy4QNSOwOlfVLMvJj2oHtU0BO0gTa7e3ojGokPS/Fxqo1dpcBAiY/PvLWnentf2aCsW30Nbm5pcHVTg2u3ysEBH+cNH9PG4OZN2m/9EPrXkQXb125ok4/pN2P72k1t37gd6N/c0DYf2tvXN7WJr5scJlwHNzmwMC3Y1m3mm9v0f5MP4002oNvG/pg2zbu9q9v0Y5N4b97a0c2b2xwk7ATv+nV0qd/mI/z2zV0OE7bE+QTY1+ZWA/aAQKOblrm1q9tg8/YAnmUMt5vuF72NfWw3un17T7c397VJ/SjMG+y1eWZb2Gx05dqOrt4YRPn2prSxldAbC3BGoRu3GzDQ5s6ebnMIt8lh3Cb9DcDbZiy398RvpMd4FxIzXg7c7mfd3KxBG1sFN7c72twdp31G/f1pbe9PabsBe5PabMbVr3raVq1NDg82edpu77d0cy/rNocEt+HdVq1DtLWZOtrM6OQutKst6sYGvA21dQv5G0Ncw5ZxK/V0g/ZbeVy3OEy4VU/qVntCW71p7YzPFUwsaGdqXn0OCXYmF7XVmdVGz5jTFjJb4/NQDhBcRnbrAMhSvkX7re68bk0uaMP6U8vamlnR7uwx7S2d1t7KKe2v3qH9tbMcOJyTjt2ptH5RrZN3q33H2zR+/h2avOvdmr7nPRq/C9z7EY2Dybd/RNNv/5im3wEe/KhmH/yw5t/5kSE+qsV3fVzz7/64FgOf0OJ7wHt/XouBX9Dq+35Fyz/7Ka2+H3zA+LSOfXCID5j+eeq/FTj54d/WyY/+nk5+vOD0J35fJz/xX+j0J/6rwMmPQ38OfOL/qtM//xd0+hehv/iXdPaX/rLO/eof6M5f/iu645PQX/2vdf7X/roufvpv6u7f/Nu6+9N/R/eAe8Hdv/l3dO/v/j3d++f/ru79bejv/H3d+zv/ve7/3b8P/oHu/d3/Xvf/zj+Itrt/8+9j4+/q4qf+js7/xt8OevHP/x1d/I3/Dvt/W+d+5W/q9C//DV3E7sVP/V38/P0h/h70H+j8r/495P4+ev+A+v9d93664OJv/N90/lf+O535hf9Wpz7+N3Ti439NJz76B7rjI3+gCx/6y7r4wf9Kp97zWzrzvt/V+Q/+BV38mf+LTr/jV3T2wY/L86pBQalKYkpmPk/xEZmocAVP/DQN8x8TfuEl+IZ5hSISV4UMjTRQdRlSKlHg1sTS4rXX+wCvV3vsCUwb1navQaVNQ7lDivLwSsToYiLeYXusVU3UR/4IeWjDPg9xqOmSgaQvOjnyjVU3YI9O0BaG8AGDy37hlyvcjfLitSzWNPYAbsArqo28F3F/32w/nMQNSfwQwsg1fUzAa10ipYewgPeLhu1Z3f5NrR9+yGXDXsCyhvluNxLCRxFxhm/HMCDWQdk7oG/7NKFW7rZFhRxwH9mhr4n1OWzCdprCHzcsosIdWwPqMb4IVEqWBLSZzzPg/viXgP4miTJ9cHkPXYygMcxB+EOfK6LyDRsRKxTz2OWiPWIizjyMDyM02BpKXK5g1eSNoC3sYYwIrXCkPRpjXGnGZFKdM78cruVvhUR8Fra+210mFAiWiI9ryMaOuTAse3gQBhOrFTG3Wox/oGafU/M82BJoDMLCBOpyPyt0BFKFDrqVMjEqxnOXNc8HQZxayX95teFDH/bbA3KMCvv/LIwg37C29vlFw3ZQv5PDYB0UxaFD1xI3AxLxM05+zm0vfgnNL6hNO/5O6dSRo0RcDAca5WoIyBiaUVDfRihib91/TBnwMPyYXL/l9j8tAx4iw9KjBdDlQ/jlZKqIl8sTBW/6wYs+iI9F640VBd5v8cFzFNZJvLiZSc4TqfixTU+cpS3FBOLFz37c5gm8YUJw2S98QldKwwlEhz802kbYzrV84l3Qsjib8gGxFlCIuietQX+XU+tdJjfADMjUSvNw8XLd/TDwafuGJ7gA3qOJaChypxY6YQUWPUtZmYnXaEWMhJMKoo/81n7Ab5iNJv6SuKdMAAAQAElEQVQSqI//Qwzizyr3Ru6w6Qs/HiqASdooEB+K0Y+++7S9Q7/61Id9YYJ2Du0z5aQ2OWpz6GGUnNJC7M5JnwOxOEDhIGmHsnlFV+GrzrW6vV5ZqHIOnsez5D4pYz/yJH6wyT1kUi76brNMAfmxvFE6U2Tpj+WGLGpY4eCLO0aG/Y8KufaiT/+8aBh9FqltFiXDdaSxiXOsOBxE6SwXi18iqFZdq+52VPPb01auh7Jut+1wMuQVGwRQmOjTwOU+1Bz0ddRt18rtHO32a2CJZwNWQpMOtchZu86qWcy6wAtbhncA8dyg6Od+x2OwvR0L6Wgc/PR7rD0mR2GefQXsyy7x5/cpck2ZiyB84YOKc+waomzWmvIn94x5Q05tm2U/mhPj4/i6LMYFtTJ5My/RZiHMYYbAS2+5k7/gDHkk3yVY+BocwBu6wnfQJS7HXGdyhI8aWMf9Q4LusdRjaw8PFblq0+7nsU1sbXRSCJe744rqwa14OqgiNjE5q8FepS0OVAY+9Nve5XN5TOIg4/aV69rk8OPG1Zu6evmWLl+9rddfv6FrV27oyuvXdeXyDV2GXr58TVeQvc5hyc0bG7p+/bauciBzHVylfBm5S5eu6rVLV/TKq5cP4PoVbBfcwMYQHMzc3uhzgLHNoQS4taXrxo1NXTduFXr15iYHF4D61Zt9Xb7WiPMcXb+ZdPXGGPV9Xb6+r0tDvAp99bp06VrBZcvdqnTlVn4DXrs+pleu7oFGL11t9Ap2A+i/eHNfL96SXrw9ppc3Eqj08tabsFHRnsCYruy0468GbvV7ujEA0FscgNzYG9e17Y6ubLV1Dd6GpnTL2JvUtd2Oru11dGOvp1vNuG7sj+vW/gT1cV2Bd2W3q8vGTq1LxnYr6HVs3qqmtdNZ0G53STvdZW2157RRz3OAsait7pvQW9Lu9JoGs+tBtyZWtDO5psHcuvYXT0nLZzS2ehacU7VyQVrkkGLxgtLyRaXVu5RX71G9dg/0bgBdp37sXmVjHd5peOfuVn3nPaov3K/6rrerd9cD6tz9gCbue6cm7n+XpsDE294pY+q+d0M/oKkHPqS5n/qYlt79C1r7mT+n9ff/ilagK+/7c1ozfuaXtfazv6r1D3wS/JpOfPhT4NNa/+Cva/n9n9Tyz3DIAVY/8GscYPymzv3C7+vuX/0Letun/qoe+PR/o3s+9Zd036f/yhB/VW/7tPEHuo/2u3/tL+vuT/1FXfz1v6R7fp3yr//FoPf95h/obb/534C/pgd+2/gb0L+ht/32X9cDv2X8TT3wO/B+B/p7f1MP/t5/W/A7fws+5d/9m3rwt2n73b+lB+E9+Ft/C1t/Hd9/Tfd/+r/W/X8e25/+A93/G3+gu3/tr+juT/4Vnf+lv6SLv/wXif+v6sTH/opOfOQv6wQHEusfovyBv6QTHEasvf+/1Mr7f588/Zfg97Xy05TByk//HuXf1dJ7jd/S0rt+Swvv+k0A/anfjvoqdBXe8jt/S6vv/B2tvgu887e1GjCP8oPQB39Tiw98WnNv/xT4dfBJzd3/q5q5/5c1c+8vgV/U1N2/oJmLv6Cpiz+v+Yu/qMV7fkkz539eU2c/oonTH9TUmQ9p+tSHNHni/eqsvUedFbD2Xk2f+ICmT39As+egZz9I+f0aP/k+jR97j9orD6q18ECgu/ROdVfeqcm1nwLv0gT6PWPpvZTfq96K8W71lt6l3gJY+inoEC6jX9reo/G5d4N3anzhp9Sd+ymNL75L48vv0iSYXn2PZlffq+mVd6u78E58P6i08PaA5u6Xpu5VAnud42rqKQ7UEx+UmZl4NKsm1kSDOotCYo2VXD8K5KPNvFJGmim+Cbjcot2o0HXdaxUsIcE61YC+dvp9bbHWe89iDAZ9PjgHKmvlAFsjNJRHcz/71CRiVomzRQxVVnw47yLD2sJll4A27ocXdXQdS4TlMgW4IYKXiC/0fcMcTrgsaISYEPIVFdvyOpoza2ogq2IdawXMY39BDi0X/cem1+aCMHFwC5fcyvrtvjfaYy3fg2dYx7kpIFrvrYEN2H4e+k+ZWOkXajThkDvZoh/cCcKyELiWww6C9hkdg4sU2ok+0ua7TYQMEkGbsgcnttCj3TnMGE0HfTUHefS9j4uYh/K2Gm5GN/T3kBuNYfTV9QNfCCBbJWzSt5LvLO8XvL8wzIt+I1Okyx0zXPZYQMVBHcA5LS1vkh/6jrYoWwUZyoQSz2P0iQ2pbYhUthjzdrtWlz2N99TmhX44RSuRWeJzrHXmuQAeC8sMyI0Puow9fAQ8tpSdF85IeMZLDG6zSethETfkBbsVJbxwTxBQAS4qJV7bwqb1HPOA9899cHlkz+PpXwCaPyAmt4W8BYa2bM8wH8NclGwXhA45GbCP9zvduGy/gN8p2YpVeRZLzBSiHjfbN1RF9eBG3w7KbxX+s2cghuQ/u9efVIc/iXH54xocDhQTlV81XrrdZld+CWMScey8TFWyZMMvt/va7u+oP9iztHyYMNTkvUzyRJUSssGkTrnmJDez0FBDj0VKTEHwQ46ph+rBhSaNXMN2LxC5zio2Mj6ApYkzJpohNcv2LJ/SGHLpABr+MOWUiWek0+zTAjfqxMXk5ekSRS7r44sJt9h0HRCv/UQpcR8BfoU1qg6+6Lcym6U8nJoaciNQ0ZdMO57wPxj+VZIn0Ub78BP6tEV2yfHwr5fcV4J3A2gCDfoNscs/4Rg2ep5Q/e/4eEKNSZkJdfTfJlvc8edWrXbtzQZIGQv4xSzqEYMXo+y+gxYYmo/YkJRVKhbWVp2xk6NPNeW6U8q5ljLtI/g5KTaTgqYMTUNf8JD1YjwC6eRKxV8qcrbhdpRKKuiM+z+Chj9JGZGig4jiZ2jDBmmh/VCGJkTwZY8RV44NmfNk0MiFFiLc36Ar5GETTxNgxNiAIU4iR75tIyHXJo+ZxLTJe5fDixpqZPiWwYA8Zl4EPX5+B23JMXtkS3k4SNiPOs6TQcU2RqDK5ZiCcCtWXLC81Z23eD4INJ6/oJZAFqEWcflwq24zpu06xtmxFpAJZLiKgg06DuaUwsC3eUMMsD1Cw6Jv35YostxtCDj+KmEI+ZCBjvQcq/NgGT+/PmR1GW0u5wVy5LJ+bCCwMSq7eXJpVXlySak7p9zmMGi/rWavzUfEmLY2Gz4wGm3vtvjgaGu36fHRM6dbY21t5I5upVo3x1pBN+txbaSOblUd2rocOvTAuLbak9rpTWt3ak59/0XF9IL6MwscMiyrmV+CLqmZW1Yzv6pmASytSUvHtIHcrbkFjXBjbk43qF+bhc7M69biknZW1rR7/IT2TpxSc+IO7R+/U83J89LZu6Uzd2nv5AU1UMO8dPYepXPgTj7iLtynfOFtyhffrpZx9wNq3/0Ote99UONve5cm3/HT4H2afICP0XcY79X0296jtXvfp/W7f1on7vvZwKkHPqAzHFjc+VMf0Z0/9dFDvPNjuhOcfMeHtPrgB7T84Pu1/MAHdezdH9bx93xMJ8Hygx+k/BHwscDpn/mEzn3gF3X+w78Efjlw8aO/qrs/9snAxY9Q/sgvR/keePd8/Nd038/9uu75xK/pro/9SpTv/4VP675f/BTlX9O9n/ik7v35T+n+n//1Uv74r+pedO79+Cd18UN/Thc/8ku6+LFfCXv3fuLTyP5Wwc/9pu77xJ/X/Z/4zSH+PHq/qXs/+rvg98Dvg9/T/R91+Xd1/8f/C+q/r7s/9LvY/W3d/YHf0MUPfFrnP/Apnfvgp3T2w7+ucx/+JP35lM5/9DeI9Td04ePQj0A5vLlgyuHNhQ//hu58/6d0BzjzM5+Ucep9n9Sp9/xS8O744G/ozAc/DT6lOzjcOfOzv6YzP/tJnXr3L2n9vX9Op376V3Un/u788Kdp/w2d+elfpu0XtPbgxzV37wc1ee496p5+QJNn3wPeBd4NHuTA4QF1Tr5DvZMPaPz0g5o8aTyg3nHzwPH71Vm9F9wdqJfvUl64EKgXXDaozxnnlWeMc9ARznJoYNyhNHFKaRqY9k5InXXeqWNq8hqUQ4W8qkFa0kbDYZ1WtRV0Tf20qn4+pgFoaqhBeZCOqY/cdrOsbS1r06C8GVjU9sBY0HazoM1mbogpbfandGswpQ2w1UxpazAR2DDt97TTTPC+TzFjFbg+aHp8uB7BgDLoBzrsZ4yafVGt3Z066oM+vAD8fkF/4DbQ1Pio1XDg2d/JGmGwm7VDfcfygxwyu8juqWY96RBbre1+4rAj46NmrgJNKW/382EbvEYdST360QE1yNjLxJg4QAED8dt8abCbCtBRqpVbPaVWrYZyg98q12rVHSVoI3yjt8NHWvngHDA/8lG/N8BGQdOwbuDZV0oJklgrC0WdOu1Uow1q+bLuDOgjyiHxI240ef72oUCRb1gqvV8zpZEeCljmEKXda0bRa/CBlMX37MOFou99LiWY5klVSsr5ECnl6Ae9UYB2GFGWf0LNFijQLy6akzJy0VfhFxC079GWhvaj3QqoyhbRabHu1gd7g1qZekrDGGjnChs2Fl5JpPtd+jng2YDblP6bP4Ll7W+k7z5WxNEyYLrNvOKL/Rn8Udnxut02cEdXhvbNIH7rCeoqQwEhBu4Hl/t3BAet6OC69Iey5SPegftRfNie8266x826IUMgewPGFZ4vywQwyBXjmKoUtEpZrVaW9wztVh0HLjW/jKt5tnP0E89WohMH9rEdfmyc5qMXroeDOiT0LfSQPWhzAb71TFz1Xma0/4nxbhGTY2hn9pxJaRiD26wHJ3h+BnLNPgyklMOpx9v7xAG5ijhxYLoHNUp5oL1RP+DbphJ3/FQJ6yDqsHxFE4zDOOyK6LnoGpcLhWf7g50+895A3re6/7aBepD/0M16xoBndODYh/H1KW9sbGrLf2W0tc081+dZ7qvsg4tfksFVHaD4qCJdqVSG96H8sPZjJX8Gnb9xLP4MJuAnrsv/SSPil2aIxJLPe+WX2XPEQX+oJCaglCoWuKyUmYyUmBgskSgB2nlDuUo5JZwDW7ZUgHpQND0ZQNBV6IwWTrSH9VrZkyS+3mCLCc26hvWLPbQSkyrxJcNWce+2INyQCLvJB0Vud+NBcLRaJh2lLgez6Fknqu7/qE0+cGdhtDH6AaEl5C3uKTNhM7PY5PjP4jBA0LEg+JCHwxxzMu2IYYfpdNQ/bLmPDhHusG0fbThcNDMWeAtFPFmPydSTq1EWHC+mAxYDdnG0Z+cStEAs7hgJ21ilGHF7bB2z66hA7AwQaJXwR6yO17baNYsTC2onDjYoY7e0FTnEFX7QOaAxTs4h43VUPqEDnDdcRSzZsugGdRvRHFzUE+2O9TBma1rCNJGfrDIqELpAEimMLssImaRMHMnPGjarVOLgHjFY3z4UPzzz2PG4cIYX5vZIUsl1E5vNPXLpdqOoJHkD4kOVTrejLmjXtYyR3cFwUYxxQ99851Hxg8Og5UZ4GsVmMF0lZwAAEABJREFUmREcpzfK3iCYFjC6b1QnZvMOwZNDP9FOUuVct5KcDz8juWaM2okPgizX/ZdMHvNMvuzXcaKm8lNs2p5R+l94XsxHfXR5BPd3BH9g+L04gJ9lPjzc7oPMA3t7DR82DZuEATikbi99xzv53GNcIq4IMKk7u6aVcw/q2J0/pVXo/e/+uN72no/o7F3v0TkOO47DP3n+XVo8+4DmT79dyxffrQsf/Hld+NAv6s4P/Dwf2R/V2Z/+uC5+8Bd08cPgQz+v8wZtFz/wcxwC/JzOvf8TOvu+jyH3MZ37GYD8ufd9VOeg53/adeB64GPIflTH38dByc8YH9HJD8D7ADY+9HM6+5Gf50Dh53T6gx/XyffT9t4P6ThYf+8Hg55434d06r0f1ol3f0DH3/WzOvFTP6tT7/mgTlE/hUzQd79fp975fq0/+DNa56BnnQOe9Xe8V2tg/e3v0dr979bKPQ9q6Z53gAe0cOF+LdwJ7rhPS2fu1QpYOgU9e6+WTt+jpZN3a2blnKbW7tDM2p2BufXzmlu/SPl8tLl9jva5lTs1t3oOnNfS+gWtrt+tZeji6gUFjl3Q5OxpcKZgmjIHBpOgN31CvckTmoQ3O39O88voLN+l5dW7tXrsXs2voDt3Rh0OFureMbU7a5qcOqnxiZPq9o4HzGvXa2qBdl5RTks858tSPgXOBKr6Dj58z2ig47x1J8FpKZ3QgEOKflpUv5nnYGKeQ4rZOEC45cOE/oRubHZ1zdie1K3+DJiFN68bt+d17faCrt2c0ZXrU7p8dVKXXx/X5evGpK5eG9fVm9NgXJcuN2CgVy/t6sVXtvTyKxtBX3zulp5/5rpefOaqnn/qKvSGXn7hhl59aUOvIncJuctDRPkltyHz0i1dQu7SsP7qSzfRuaZLV+Z0+cacrt5Ygi7pyrU5vU792g3i3FjSja013dpZ0SZ0c2dd27snAv29U9qgfGtzTTc2VwCym0va2F7RRn9NW/0ClwPwbxnIbmwjR/vGzhoHM8g16+QRDFbRXSaXyxzKrJK3Zd3uz2lzMMOBzUIcujAgvMBxMR6maUhdPsRhaTjBJTF2BUmj/1nK7QZtkAZrnitifqTsixZ00UlJntdyzG/M0bkg17VyPVrfMjIFaMR8ilppr2sl5lDcY088c0XO65f9eB5j+pKjStxHVynbGiWuUB41DqnZZb51iV4wv0U/bNgyZidsQLmbQ0uR85zqNSrmUuZV/+be/09C1rdN+0MtdFIi5latFn13Lsy0HO7oa9TYTxS75rsv5uKa9wtLFLgoO4oDq6oommN56x3O1dY2GBwidqngzXVzMaKjwBpitmdEP5sBcZb4io8B67J5Aw1IvuXQQgZ7ey4RcwUIOrnvjP2Iuv+waUQWty4nbklUYL0hXFjRNmwPGZJGJJZEA85BGyzi9hpV4sEFbV5j2zxD3Q7PHTQTS4nBuoyLny1Ui18sY8M9KP10/RDmW9T6xY71M+MCiMYDkuivn1f7PQrLB5+YiMxmyNehbbrKs50UcsgQneIn4kHDAkdgNtqHIma4hsxI13kYDMcu+uc2bFvPz62fX8uM6IEMOck1fatrtTPvHzpEINvFRKHZ7Vl1u1a33VFNfutc0wf4yGfgcGy/PEMEyGXeCKXqaMisK6OxjTJSozpFX2YjSZiU3DaEeW4vIMoK4N8xGAQcuYbLO/j/Ze/dfmTJsvu81Tt2RtY509Me0JRIiiKpEUXQF+hmGbpahmSLlGhZkF8MGLJlGX4RDL/4D/aLnwxdKHI40+dUZUVm+/t+KyKrqrtpjSDOkBRO9l6x9173tfYldkTmqZ51xt8zfk/iVMazk+Otn/IKeqXvQtb2/nIFk6aCMR91Gug6ES8wtKlg+cE/K3DLGDWx4341aMtyIrfv3z/UpNb3x8uH+uGHD/Xh8UM5LvL663b/L2mRqd//o3+CetQ9HRcgcth78WvE7zeadJNnJhKK6AJAFUc1gE/lDz8Dn8bhD38MXjx4PRosrl4xr5HZNuB3FT1Dtmbdwdtct7q62uBwga7rqVa+GZrryoYyZcw6dkEr6YY1JzQWNAzQ0J8diJdK6lQpfTcuNw7lYFI77OO+GeNINkA3onWdlYd7dKofo9CQum9w2qBfUAYc8LmJjvEZauh7HbNWAdo6TjWp1enGZT0GNsbOW9RplwrpUdE8ClT85IqMG2rwxJTD5LOHDDJhnJHUL/vGD6d4wZwiA4a4P6vJiyFhjEUUMJAWPktbVnN142UR2lAKDR8jg+ygjQC8kLiSEa62aZEnc+03Bk8c/GxLCaDMG664ADdf+8biDca/DSNIu+kEfmc+0E6fWkOnOeq8TmCthfYJfyi4RNwyIGdl6Po6ZvtvO/xz1mmHCW3S7nFBgqIsrhbJYv6tJb1hTT9zcqyQd2YsN33uuFu+qXi6XPjmdavtacu3mO0+Mjg7xuQ8NLih3Tgs3vj2AZChDetCUmZe1PPEtxX+sy1fWiQXzZG5abjP5L0Be+adb0xlMa45ieEEnNfk7Mx68ua5zpl56vwVzE/XM3HgJrVahDiGPevdVx5jL9oK3BKLvgmOoeDYGpYaiBx9x1iQXnIvThqKkwdrOGouo3yBNU+zJnzLODh3+wa9g/ZMliyDCwXlxeeFF4952NNH83PBV2rmn3KCOgLoTE1M5vrCN0TmPz9JJhBpKKaomwp+5W0JnPdroTFO+Lt+UT//63+jvviV/6L+zfV79X//66/q//mdpf7N8/fq8u5P1/b5n61HXh480v7R6Rfrsv5C3aDdnr5b9fRFFW1h+/B53R6/aKBdH75bNx5ib88/V7frn6r66k9X3Q74RXC/WNvzL9Tl488DPwfYBr78ufrw5Z+g//P1+EOA/uMPfy7tDz/4E/Xhd362fvTb/zFg/SfqR78j0P6d79WHH3wX/EP9y//3Vv/mXyz0vwP9oX7vX53qd38b+FdL/a7wLz6r3/sXVb/329S/vVAD4H/vXw14BzIn7D3U5Yfv6vEHD9Tv6/Ll+3r8+J36vY8P9buBlRcHCzDqX/9w1O8+nev3nrAF/Ojyrj7wQuTx8p4xJC+X79b6p/6HGj//j6r+5G/V7Wf/AfCbaV9/9jfq+Wd+o56+93fr4+d/u3748Dfry/d/i/qv1Q8e/lr9zsNfrR+8/+v15ef/Vd1+5u9W/fzfR89v1u1P/jd1+eJv1Q/f/1V4/0tk/irj9Ffr8vlfr+2Lvw7tb9bHL/5G/WD+pfqd+Rfqd1Zq4AcPfxn+v1wf3/8V7P01+IDP/wrj+meBXw48rb9Szw+/Uk/zl+rj+ku0f6m2h++X+I/QvgQed/gA/XGHH61/uh4ffrm297w8+vxX64bMjbkTeEDH+1+py8MvBraHX4D+izv8EnX3C7l6/6s1Pv+zVei5A/3x+Z+rAuYXf67GF78Gj/Crdfri+3X6/Pu17DCoxxe/WvOLX68Vvnn8Iod2dOgXa8J10nu7K4/lOGZljxyTPaBYI4NVQqFyzc4TeODk4hUHyUKzFDhqcahnm2i9sbOxz7Jes99QX2HKGkSXupUHdS+gg5ImdAczFSvwHWt7xykQWtMH7W/ABCMY305HEa6iKwV/s3+wVCUcsBT3gVknYj8D87yy7611Potb68QeHUDvCUA1837D5ZGHT3/haV6HBHTanusM3fy7b2kx9AWGnQ+X6OATHlpIaPZH8zngMS+DeGhWAG71NC+dVsA4FkBeKGCbJXGyvzIWjonf2gvPF84rnFnCx0UVptaxX9e1VmI/A2v8n4lBP2p34IreKw64x4qTNsiJtf0FHwR1op4yyO1Az2tdWhUgFwIB8hCUvKMmcU/yHp/0C7Avfgx11csHOdwiferYMjYX4hTyKyba+nuNhDwIdAfMyPml79HqxZ84T13j/h8Nw2tAihR4BQ0fhQApNoJ+GQMZMYfV+Lfd2r+ny6UE728yjwXVy6zJPetE7MtoX+IKVjp26OTkyIG4AUODtLVe58sxlEePPAN4rnv2HIQP4rBY3iO1ObC3jJGxEt/04zrqsCFfcgV/vQrXJlw1wWvzDQQ3aq6cdVZ9fKj1YU1/Es+AXq2g7rbNGYN6PDcceXMu98sgWOEhqXle8QXI8zM5Zb6bU/9O0J0XVgJIbB0HnmpXiGEZVEa9+yGfJFJCBT/4tLnQw81GyPcapnTi6VoedFL0WZ98keNY4HTW7GCs3VtQSCiZJc4Y3QVmXuCoHxUUfRT0oAHnwL8tWAU9Ot5loAcAY8FoBRSBkVK+gHFf05eB/5IE2841x8hxlRR+GsGZP4G+vMoIWtPWS112Sx71zNV5MNlf18CczIVDTzhZEYbJ+N9uz/ue+Kzq5CaNr1907Ou4T/2fSgY+pf6nkuYf14jD4dITXHj2D1lWFYtqZBl5B2TDoc/OQ9nqwgb6+PGRB5QP9ZEDnaTBZsbKjcQFHIxRtvnPwths7azHAqZzPIzSrMmi1gMPNL3x3RAXwOKWG4JAT/bY8GFb0HbkoMCKC8STjWbCLgYCRXk3WxjodYGNG9GouZ4C3hT1Rb7Bhmt9gPK1qyM75ccaL3dfaeGMOGnJGn3j9AYuZGPnUAVnHqCz2fMywDgE+4ggrqG3QFTJ0zr19VxzXdOPX/5cm916AHMuNeAh+LtfKIzr8ia+OZFd4ZvgGWWMevj8+PFD+ceTPfx5I01eoVmr4w7Bufke0Q5IWqdidORv+Q0fNpG6Q+rhG0KjzIO8AVGv1C32d/DGM0+zD9jIG4cguXO2EUfVmZy8HsPXN4zYwG9lTsQv2FZ+Y34+ctB6Bmy/5sVbAq18q/n0+FiXx60c0w1d8hEudHKIMvvKX9AjZEx3Pio5OHTekhPzI28OIdh3bkQXXMaWG+B5rfXdWu/2uNZ11joneUw6qQdAeyC0F7SjnyuHt/bHti9TuhaHw3Affceo6Ye/EHdX1C+Q+z3voe260YBximslfumI4EBCJejY22sqxKUhA9uMnPoFSK8L9PZT5CEjUui+FHvW7htPHOCdx46NsrhMftT9AuFFPH7tUd5Ykz/4we/Vv3wctX3v1+qX//o/qT/zd/6P+tm/9X/Wz/6d/6vmX/7f6uGv/DP6/7x+/m/98/rlv/3P62f+4j+th//kf6r3/9k/qc//wj+tn/lL/3t97y/9s/r8z//P9f4//yeBz//i/1rv//z/Ug+//j/W/P5/V+uv/H3gNwHrA36zHn4F+P4/qIfA36v1+w3i3yPzReC36ovvA/B+vsMX3//74H6zvvd94Ff/Qf1M4Lfqe7/6W/XFr/5DaIA18D3h1/4RPIA10Lh/WH/y1/9x/cKv/yPqf1Q/+2v0gZ+jL+5P/Np/Xz+DX9/7ld9A9rfqZ9H9Mzt879fa1s/8+j+sn4X/5/7Tfxzbn//S36v1F/7rev+n/259/sv/bX33z/xGfefPAn/uN2phzJ3fjsMBPYZ9PXDfqJ08ALNqn98M4j5+V5gdT9eT46moCYkAABAASURBVO88cL99Yl1dkWH0azg/gXnAwN4dUHAUcL3nT+4Nk4N183GFgyslmw0951iD8xkryEqTJWQv2Nc39xmaYPCbhvNVPAjiQYu4rCsx6hPU6Xpvjebt7j9xjDFhJiORvXFPoUvJQyy4KKav3CDvi1DoorAwStwY6ij2pd4HEjt87o8LNpYxeAa55Vd15hLv0XiUUfJHP3ypiw9tbcuLdwYH8qUYt2PlPmoe1PtC3Vv6T1Od7oX62f6Sl3K/RTsFFgp5Aid9nb1HrnOWuVL+20H6yIOwcmoodKAs5UWGrvlirvkFM8EUCQHZ3CEh1zVofLrCK1CB+JayM5sbwzQfgbDuRNppcaGkFx+7gxu3AlnxnfF68Reu8QK4hhtYwlB+YUTPoqy0N3JBoBqi/jgujpP/HMrxVN77lDhYyjV1Pj/Uu+8A/nKV+9UJX5YxeKgsTiNw4e8SmODEC+ApztPSpu04xZdCyB73cND5MuaZM5LtQ/eAhwJqMI2Fydlg3KHHfTL+TRtjwmdfEHdA8enc+LB9xLWA1TfH0Dz0uINkbLnuhQ45RZo+ba5vCihpgqEddWf3DWd35FffN2DL2tS3nBW4V+XXWTqIpHlYxkhunQt9TzXOteYUbA/agxw0mMcTtPM6yVnnxhwVH+O9eB9l73TPAtVDxCaLa91lPClpH5e3dkfsnfDLser1iwSlAHHt64RPgH/M3BtOc+Zl6fm01vlM29rzD/6ucxIDgBLUmNZALjin7+bpNbi/bOyrAWI6aMHTN6e+EHJeOwec5+UHA/EzMZAC69glh6/qZt1xr3hgwVfwb/Tguzw7ZO80pimfe1rlJYYv4PRne86s0Tj3oV0Wg8bp2FyJi7A1BQ8Fvd2BiYJpkEeD2sI8swrIgAzW0/XyQg4RFPUdCSf8yxis7cZfdUAucCvj9O79Qz08vK/1oX8V5Dh3HnEFEQoucqUgRqGBbPOMPWejJnkRTifnsOA8mczXU3iKT5smRzTMyZW14R4FicKERTVWMz1A/L5LL7RPl594BjIcP3Ernwz8O2Xgdh8Vbr53SVe8C+vKfmjdNNZpH/gWGT1wbuVGCsfLInN5yzj2DYsXEsViBg0PnKimoGBkIR8LH8S96JL4bJDogvNOQ4mq6KtLTQJdC7woZc2rQQRNKnsB6OptgEZ/4t86Jw/WK6Jtyc2EwJF8KbHiJcCFTSc7Ck158QbX7BSb44uctOOm483GdnLGoUY7buTWCCOEl2OmVr34fijXkr6Z08kYNAx4x9Bv+sQw51rCmhreQh/auoyWg7ayUZ/XljEXxWfjZuL/Leviywte4OkjaDRglzzFP8LTJ2OVVlALGsUqqPZ742HE+aEAaJFU2pKXJqLQ0uAC/a6X9gIq5RXL9Ca5jPKGchrU2oYpcsjowMph9Exsp9l5OM3RByPSIMsBiFG44aKfkpuu33peOBD40OiYJF64pGvjQk4+8ALo8fJY8jqOGwrNhSC/fOYttGN8UQAb0+DGQQ5OOuGjVl7eY17YluZoG57ftpyJxbje8U3YmdjGYFyNX8A/QuOKERxQtmHD1lsQL+9AjuQjYw9LiHrw0bZw+B9+WE7k8DSxeQIWEBRpAkHV4D/9FFBKuTH2HGTIpTxvYX8ZCJfltOue1AO/5uw5ab1O246jdYM8sCkacH+Yk/kPrwiySxaIDqYV/Eq+DlCncOgg/bivr7f94XZLXzxZYToRGXrQpmqAREU7zaOEDoc1eaFFGZlzJ3w6A9bHATj+wjuJ96XdsQUH3ocqae3nYM2O+joupnD0bW7xb8AL4ETls/OkzTgp5/pRt/bEO9fVc915bdPMGKJRFtS13hO6F2NiDpIgNB7kwcGs4zBe9ZPMXlesG791LT5oQWwkP+EBZ9FOxs4547oRia2BnXvs2D1kwo+TrhtBn1uEOSrfHLEjziGLbvjBlrkV7nrD1JfkR7voMD8LelBU4uVQj3kyNvsHIAIb2uHPHKO++4rdjb1VuMtFYS5Btf9oN7AoRdfofKpPGPTXddaZOS3MObHJTEVG+QOu2AMbvVHFZRkjOTcXjoVjLoM+movMz8IfC7yu5Xzjv4BAXpXuEcpdjYWHT/uQMu7mciAXh0QKEcU52zsMbDRvI/R5Q7ngvvOWu3m8khkqqBQae8GABbuO1SQ303FbyZtgGzjmO6bv8zh+oEWfJzyCbdTBY4EDvY0L1pSyJtgvnJ/47EsR/RLMpbXxmH/zFDDh6LESn4eTVzHIbx6tcScuHrqOl0ziJajGehkjY3nElbFjbiwQlzEYAoEcgLv7j01tHLb0Vb2hIxMd+5xFGh1QByErl7EmbmNmfT55PnjiHkgbrjJ36+x9Oj4trEF0mkUewfazEMosgDICaqkwQHLiG3kVt4zBnFqBvj9v7B/el8wfgePbsCr16781HcoITdwyRuRtC/r4Aisv/Sa8gg4JHSvXevmQpfhEbexA6NTxlzrzlpoQXsRsERZSYZd2tEEHl758r0BcACb1K/dChsK6u/Bi5on8Cy/73hH3zEuCZVAzp92HD1gGMe6wpNky82QO5v7iRRzu7faPuRIfdtzGF7940ihwcKc90D2we157f9LuMjBU6HReCfTpiSn53WP8JZ289/m3jJrMH/2axDCdV+taD57reMHor4HWdZZ7SPkx9yZq2NEbvAPnfHkD5M0zm+db8bAg9YoX+hPz7OnpUr54yVxD5Rh6TMOCjfSPWKCJRkt02ZZOgDYbDplv1OhVHoCUfChrO+ufeef4Xhlzowp+QaVgB9igGdOTa5EXHziRpTDiAAyMj/Pohq43QPCQUCY7fAh6TzDuj4n/UjdePGk3TNDd67Yr5yOBvuXKRbnYQCdBlOP58O59ffe7nwe+w4vhE/mqgUVKYiTm6EYmuaNOv43lCitpwB57zMePj/WD3/nd8gu6H/7w9+rLDz+sx8cP9eg5nDHTfoTQuyyDvYF9I4i+aKNbXDtcGp/KH0YGTP8fht1PNr81Ay6zbxKO5XPjBOLiut3YFFloLmIX84kN2I15sOCUVkv42BDsuxGMuZabtLD6z8LmhDTyUHphUW8s+gmu9TQNhpS+Gcw66Om7qSHjRuEkEuzGrg5IH4ceqVH1chnihCpuH7g4avLip+GwNdByw8dLPX74WL4I8Wahr4IHVDfd2KyXj+bFiVHD6EYOPvYxRgmWTe2WQ6QHQfZlbBGRCvDKXKzru1rHGQ1LbZcbfjyz2T2Xvzpxs29/lFGfkeD7AMj3OnnrTq7X9X1N6gfqh/fgoGWsEBlsxmfyfuamus61TvRxjrghYtXiiw7tmF/HoG+6qyT8vSQvxntsrIkRDfJ7gKNZyp0fJt8MrrW+W8uHiXGqmsAYVQt2T3OWfII+qLPtkqPqj3l64sDTNyRxCKca0ZG46BvLGX2xfV7rgRuP30qOMZNvx1J/tSHk/27GyxwGBNP6gY/I+7LtyHPzk2sGyjl74ZDgjXQU/+F//MZ2ZOBxGPVnoKewC4mCFhKjTefOAQfvump7wlesNiv5N/K8lf+cKb/I4kaHF+WhKH8jyBdB2oBdfR7UjMPlN7gM8Hiol8RW1C+QtQQDBZX9UneOUQ/Mly8+/7yEB765MQ71GvMTcT8xBv7TOL95jC21RolqNr6lFTg4cCghXDwQX5krj+T5ojzr3jwcEOfQg/lyLqzOyT0f2hcvzD3Xp53WfA/1Hj/fBdY6kw91KDdprxMctDNxndErnNY1dg4+deto/Nl9i+w6SxsTPeojkg4ZZmVeoPNn31zJZ/vEpeXAONDILbNKfYkZenjUPxmpAQM4aQs4/Tut+D/X+KEv65zlvJJVlfG5kHtVpHWXFsW2vDrf/Ddmh9jxJg/FJ/R94CLKRe4rOAEW3GsfOg7nFEwQvC7UR7Fv/IJ6XR+um+iBKF4IP/rlEeJnkH2BFZvYGYO6gUYTdzn3C0FZOCB7bRavy0ALxcC1YUziYaRAgK4vdyDPxncC71iIn3OUc29QFx/1UCH/1jflXF/Wq2O362KKwztKmvock+jAfPFJGwcJiZ46hZGD7DK6PmFbvc4N94FxajyckWGmkQKiQ4n6qLApaTeyVz6QNx1eyPpjXHfAHujei2S2o8P4l4LiHksO59nsWQO7L9EF/zL0rbj/7UbBpSBrLoxjDOYSfOJzX2X9eY8lCFEVyYOu3A76rh8yyaPNCd9JmLPnNbp9EDnNQQ52OzIjBFtFuf3A4D7SPOqSNrjYblAIIAfOX9e59wIfzgQfmjYelnw4eqb2gcj5GNj3QvXot3L+Os02GrVCuLfs9eIGfjsOyqpbXI+S3Lo98oB/PCCfmGPnOfd5UjAkoOTdnKhL29Xo2HLs1PuSQ6I1T8BE11xnTWrlDnBuCcpduBe4n3/54UN5b/KegGXyrBFbwKumdjJNbJBDdVxpdy6NnQgZW2M+7hFoKOc3AdG8cQ/ZgL63ZGIu+Dw6bhgot8R26EQduKPAS2xjjJrUxtawsrca6wp+xn9Y6rD5okvdW+5vV8az8WQDI72v8YWGcSH5bQUS0XrdqciZA6pGmKs2jFJQYeUCvn3Gx1UfV4iDODdysXEm9By25WwDofyFtDnL3nDokxC4hS9jzzp75qzS82srH+xlifwwDwI5w7650IclE4jzCU4rixOW6DQfyi9jZO3NE76e1DERH2VQyxiZt1EjqvgcNc17IWz98e8wZV2Rb/cG8yWPvpzQfWbeT8bSvvgAstZ4jhmUU+yLFo62tXLKux87F1wnCOkqcZErRgzn43NoCBF66MoGsA86nAfNfgCDW3y/VXIOgzF8G2AwIl6il1xZxx+R6NKIlXPf/OhbeED2utn2+QkCQWmGrz3pAfzRp4YbZgEUy6OP8nzkjHbhrPb0eOELsX1usHj99Zvn8Os+b6yvr2LSTe9L2rUtnE5Lnc8n1thazsllTNzu0cFF2kln/OBCwR/cp+gV/Y0vjzbm+gV4zMueC+dg9whf0gnPvPS66h++1P1j5Hb2m5fO291hx+69T9VPOwPH6Py07X6yd2TAEQjkcmD3WtzepLLHLcf3PlmzrEoKGySbiQehG0sVNg62o7KRwuUC3liQ/RB96cMNNx03mWw20FCS1X/0rTd43EDUU26C6Gr1WlHrXiN/9Oprn/g7vPmw0ahjB/VpUxuCmrQlXttuKo8caD58+FE2Gm/sHqCOG4RtdcuvnKCfDWtZ+3CmO9HHy7InNlNvsuJwwwoXbsmH9syPOXEnJJ3gb2x00vGOAIkAvW6g73g456XQAy915gMurGRmoo+RgY90oJd0pt2y4pI7DOvbHYa5QRa8djkpom/m4XnlpcLKjfUeG7wYQrc+sRlz8EM7YnqmbXq7IdV5o9TOMsgUePMcYJPe/NZAoH3xGwbG2hsIezeHV0KhaLc1o5u+/stjPs2TB2vbnDqgwokdx8cbj3aTf3DyvAbl4gc2+zBBLLSDI/G4ij6Sx/UoLz0yaefcAAAQAElEQVRiAWlfnaiv6WFMIFdzrMz9CbQ/XOFWRjA/jgs12L7Sp21pu/RRblv9+peDz56nJ254QnIGzpwo62HNsakDAdL8TQ4l5mKd+ERbnJ5gJeOoDRp2kXAod48JTDlzKdheJzqcA3AqJ1zJ14azHtA8iIhLH982vhls3wkIvxYMoxbpLvJ26zDfto+8GM+Cz8sYHCRHGcugfcAJmuvwtE7ogDXj4LgLTGQDokIvcov8c1b+ZsGJeQ8cD06TsTsFwA+hZbQl7YzeE7L2a/+gEt2aaN4dTUUE5MT4Dngt5z7ZEQ/8JilVLrvS5xM+LqNxGRdoFuUD0E/rWqcVmO2ndOfJYct+eNUjiCD/qfZLRkQfmffKiiaKGgv52fVGnwT4hjmxDcgvTZUL/niYc/7tXsNB67CLrLzaA1sT3ca1Zd74oCQFkb0s1OFXjsOl7VH8hx1jKvUCRxsKVIQo8uqb69ha3uYj2+jTLmygB3sM3lCUkV94TYeJMuKvY3/Gb8dHfcbr33nxxWvPiV0/fs255oC7Mj7GekLumJ95Mfn+od69X9m/13r//n19zgvWB3DFx3uAMqjBlQ0ofBAG9YCjH7iuxCKIUD8clbXHy4bG8wIGdn1tXT0f8ZL5NhO7cYc36Zd/1Fxn/FLnaTTfxP/i88i9y29YfUnuN8JXBj/6GZeXAdATDMOfl8LF+MJXEzx8nbcZH+IXtI15cOPe6JoQN+UDPGCIK+jqFz/EI2McmKDVcXHFgDFQwaMH4tznn/Hb++5H9k3/SadyC988G79jrg35jfO8x7rhz0fu/Rfvb+T6iFP7jETMb8xNx+sRvf0LggvnBICHpS9/xIsQ6udd/gavtgTtRgF6k/qOggcb76mA8eJkbJIQfVPmknV641a3SykPwIoGNd7KvTaTBmTHvpXxX3ed5hESSSIKdBuz90vxxtJf8tzQ1zYWCQrQ1YcX2Hi4BAltME9QRQv7xKlL5tT70+PHD3Xxlwje37kfKA/jXm7R4XnoWTkBlc1zO8K4z/tEyPxW2Nzou7Xj8MQY30JDwajM7ypjlNs1AxDVFecEbcCGbrUC4MW9hQ0fOibHzfxoS43Giwjnsw1oX50b07mHYmnhOy4I4A0ucaXtPcu808Mr5QF4EYXHIgUE5cUnOq/KCT3GLxB1fD149dMxcE/AAEWOV8Jfa+qvsso5Fo4JWSGD+LJU8qmdCkZh9R1g/wXUc4BY7wsRIzjbcxmVfWBxUyjNQB6MBQx0famQh3jViwIcM+dw9DLOG/PZMbFGJLLjxL4yZtooJB9RXWOOcq64tyXnA1v1EgndlolQEwbIg1f0wb3gy4B2whZCGNBJqOC04b4pHQKlx9Srfuur+0D6jghJP/DmPfGwxsMnTVfUO2apW2jdqr5lHzhy4pkZ1zhzklPkopc97BJ9+gjIIA3bsUUO44/rTtBmoHovoh2/2MPUI/h84twQDtsbfOrRb/Xa1r6+rue1Tksb7vnYr1qWcUpMzgdCrMFFIJOd7t1PXDXYgDrVrQ/Zp/ArOO3fIYJcuki/QruqiBRYCTabY79+A7HjP1U/lQz0DPmpmPpk5PfPwNeHwb5wSLxuu2IaepFxs2SzufHA58FbXFNZu4ilzUJ82Sz2TYbVyN7DhgMfTJGTD2S3tc2G7QZB8/XmiSgYt4xUXFSgHrmowaQg667iBnNA8PdLy9mVzi3EJjeQa12259ouz5xB3bi+qjEXNq7BRktQY4faP3ZpjoEGaOoKlC8vbhwUNnQB5kk+8NKN042zDxjQiZ+SnMCKbeLhHM3xlo3Sm8Fa/pJn8uJn5WFjAuNuswrV+E78KInuvbZNE/INoOhjdW7h5oaCbQxu3GBVoG8ndJ9W4uFgvK4PebCZtNWlzxs3ETSpBd9IAAakUYFGN5RlgKd3BelBzb+X40OE9RP2guMA503lmDve0BBBGh3cwPWFFm6RR/RoY8N2fHjCb3DOB3nGaTA+5gm/tU24Hvw3DqGXj5d6+vjIOFwyHurJjQldqVES3FGj1775UVX7UfePffPhr0584Ftn253rmlytc9bAfwXUgzpiaH87VinVuRvmifjIycWHCm7guQGzFj7y7YtgriIHj/nayJt/d8uDvyANAyi91cSuvmXcHnrs9FE8DJlXmzbUQW384o1p6Dcd9T1Dt17GqDNz4Ds8tD7wYlDdh66r/sD3hN9+C2Ou9fWJm7TworvzE5/Ikb8qUo/2Jvopcf85cpc8vGjfh5mrycMn/TvsMrRgqnyJI17h8OtLHsDQgW/mniENrzz5AuiVvtg/z/LA4kO9P1F+95339Z0dzv5aDeecl9GFJn3wBakP9Wfya1+AhAnWLPrlpaK/VeY8fjluxtKw8RC09QHbnGPDOIS7Hvw/8pGcMhccj9Z9Yxz3+USARz4GwoFdHw6wn8AbZyDuRR3uyQF8i37WifiwwJ81Rt04Vhg6T/h6ol4mfRi96rMvRU7rrAA8TGy8YvUgb7zxDznxiOFWz/fYxb5xmp/wwdCsaCcYChgKRH0RUIB+4hKNDUj0sZc+9xhyd2FuHzEY55E7WOqEgayJMe12jpC586hQyq7bpuCDlfaF9A++WBcjiBRoI2/8Ar3yJdtpXfOS/XSeZe4OMKZy59One9DEhCrtNWyoAcF1LFxSuEOcRp3mQN9bnepWZ/HBFb40RpayYAdm8sCYYW8Ai/LLKCZl9QFdfUIVVzR0WegJgxyKRx3R3/pbYozop+sl3BAdJcG+Mqc5awaQRseBlybE2iBuCV8H8PIguVMwsLfMn7Zv7JtCxnzf382/NBwNt2ajh8ay65y01bshoy4Z7Qv6ZN841COoy761/OKUdQ5p2wgO7174xLamlqNNzpRPn9xqb+ALlGaGru7XOpo3HMWgJvdXkEJiZy47922Lk7P1VvmA2/nvuSINE9jCWwpqVCnaZupcoMWPMBfTBI3x0zoc7GnMA9Zd37O29K+MR1Nbpts3Qn4BjDfa665f1cKVft9HmOeDvZr1o/+ybsRpfLhG5qrkX8aIb0HIJJFIUBObL6gX++rf8NO6Y9zCa//C/qQdtCM6AOWaro1+YWouey8R5/gNGnIjQAtp/PJMEN9p4xL7DutZx2AKv3jaWIDMVVqgM5RQoEch9SHTYs3/TBzupTkX+PINTbBSlBYq+YmPEWy5jXG7cP9N/FfsAQi9KdLUn/VNcMYzGJOijURyZt1C2LJ4rsSHAZ/3f++5VX02dsD0Q/6cabzHsf6WMeJj8o4Ox9izwBNnPv+J0xPnuY1nDtQyn0eNEzBwAl7HDEfKPL/jBXufWx7SP2xZj8GYsQ/J32NMHlC4jMFeOhtoLwPdyw7K0C9M6bt72fnMGeu81sL+iXj5kWx9YX7eGA/baECsrxlS8Js5h2cjZnMrTPSr8/zuoQLodo7pnfe0R843vnh2jJNrjA1kBO3ogzG5D6kvfS62sy+RozGYq8gYw4sMBIp9dZm/lecA+4+sgccPl/svzdQlPuPIFHbtHLEmJl7+6psm5HtC/ssvv+x/rsU5vL8kYD3HDXJCDLHH2vZ/cDLJ5SGrfEEPcIlv+K8Pgj7IfyZP78jZ3H32F/PerzN3WAe+YLya+PvuFs2fLn+IGXBY/xDN/wdl+t89mKywrw1BcIeqXpjd23eGdGwDblpsYG7ET9RuSC7+bD4sNBdnA1uB7MpaH+CmdAA49kP2bba5brDUWdr+QSJo3Cl54IFGm6ua2Lv0DwinKCixiz269NDebTSBMVaBJiUbCTcAD0SHFmtIFAxxtczxWbk5jZHdqqIhdrBw1DJq7ehTi9JG5wBe6JElxwd+44l02668lGCbIm7FBFhxeSRG/XNTG2PFdjTA3/6pR4AZc/BzPdqpYVOfY3Lh5u5POnOjZby8mXjj84by5YcfsTn/qB9Woemz2s7rLOFEvbKxvoZJ7mJbl4hJn5XbuKF583E++MfrtOG8sG54LP2wLb8Qt1Ggn/bNlvb7gNGHhRv5Ubc3G78NeOKm8kxMHgwiY6ytiEG/8WLrxgF0y/8xQ97tiAt/50S7PgvIgOKqGJaTMO5q+GN8B5B8S8CbtPhdqOct60E9+ty5YQRERI9tDhzYuwHK4a5Vqaf5YZYGAS9a555L4/PmLdg2ZnPbMekr+onpOxx4zrysOXMjPa+DB7zKx5BsxNY6a51rTWr7Dchju9v4AbMyuWmSd5wBU30oYtzhDipjAT3jwng8MR6N25ij5n5jDG7wEhSZG/joXJ7oSO2aAq8+so8NeMmXV/uO/DIKuyMHrGVQAyhE/6085D6RI+0+Yv+AC7gbfsmHUlXRRCtj5KHAHAogoekbNBhtYR40fROQk+6Nw+iNcaqa8Z/DoT7ADyO0Ef/WdYVnBIxPFlU4p82Pde0fbYu76s8ddptxArdwhAgxIX6jt5HLS4MyYAb6sIjNim8Do0JSCq1VeQUGgIyaIVFu6Gac0HVhbWwASHQNKgB2/YQrw7MM5i/j5gFem4WtziXsPCxod8hTLXsl/+4BN2oMwaQaaLZIzCYwThtgbjAnpQHd6m+dsaZw05DrRl/D082+akIeQP+DTJtn5cMX9J8A56OK5Ys/4dMT4SVT6lCtmBsPNGzbySQqdFMyoIxAcy9XuFr3lv1IHX4Tnhcs8Cxj9AMM9SHZ8chZfMj+7pN6aO6pPOh4hOA07yfmpeNjG32Duudh814Z54wFWgtUfFjILbzLoAY5rKGZk8U+EN3BwzMQPgAavZT4Rm7dl6462Vh8vdXV8eUA7lzRpr/CO6+zsv6p22brxgz5vBtoLbs++dx3BdsBfSB+7W/E9wJBkpyoaD/QcwW0McnTyh64DOyqYyn2F30CBvMcPI6UpF2DI4kee+4FA/Jg7JrXeRSIXIvp391XFDGS0REluFdf/xA2pYVf04IEgcw1GtRkaCBAp9AkNFRDo2E+AvCHjv0U/NMvHyhP5OBMDlb2rXUSx2xDaEA5ChGEPXEqo7zOSc+2GDr5Upac0Y39jXmgbfvLGNkblXfcrRd4rV+Deu1bt+V2gVCiM/chCAsunvAz47fO0ndjOdaU8gObAxsn6mUgUK2Lquzqm+tA3eIaejyVf4GdghCFDg7s+WwbyFTrt5JnzpE5Yb/4aGvD0MbcbJtkj777nTj3Pvdewbb8iCGObhUKIMRHhrV07Kn6MGfnwDxMxlL7sO+lbV0ZD2WeU7MeDQO9J3w9zR4/5QY5A80Z8AJ8yLnpiq/itEUW+56LDxtwxBPd3PfbR7jQr5xfKHp/lu6XQx95KXD8MsyzS+TRY35a9paxFn/FV0H8duQOnDk4cMajfsFfDok3cPcr8+K8cL8RjDP3LYJJLAwbpYTwr+Zhz7lK9hhcb1dy4N6FdwluGSPnpxWZvHja+a3UnX2A3E5yK89kfdkODVkn4bEvlB6oP7FhFCVefUFyxKpd/TA+c7ORM+fLI1+6+SJInGrugI5MU4Ijopg4bGteXUWupAAAEABJREFU+/K+4Fj7EA5exZXXriBeXvH6oH3P38IFX9J3jIwjTNxnCcKcZQ5wrpBHWckHLGPk7HTojk8S8dtK0L6+3IFGcNTSD8B0aa9tMMfZoA7fcr+WH5z8XXFgsQO8tOj88S1/LD1/NdR/LP3/4+20q+Z1BCzIl+5wPbLhieHAQzXCz8qm7WLbWPT+CuFpe6y8VOABbMvLjI33NTywsDkcCzKbojcYNkY3oJeBp+VLHnSy+3Pt5U2D7i16tCO4IVZt+IVv+DrUlxod1NnpFAT0st2lRUM/BEgpbjqC1rKZPn6oD48f63J5wq42YEMtV/pf7fE98gaclxfE6ebiS46NGN8AthBQjDBHDgPZ/I27SCd041CGLgi83u2kz2XU3JE+/sISmcqHZtR3fbu3Q/SSPLT4i1r5BMYEQVpyFllM7d5obryRJM/cjK6MLZmD3lrkPa2z3r1/X9/5/PPUc66JsfhIN5+HLvPjnPAmgclwwEzd8XT8zCv8ndwo8RgCBdvxpYXgb/vR6wWMRd82eIzl4PfXPrYP+pFnbW3ehODHXGnvDiAoirwFkMZzAMna6VjGJeezN3Hx+pC8JWfQ5ZQHHWlSqyeHLOaB7SMXxm3u9MdD3EpObYszlm+Ffc45/660r8SlnWUMYltrnqlPaFhwQgetXuVuwDfIuXYE++0H1512gj7wtfgY32EDDlxXocB4EW7nl7XK2N3b+LTt/QuHw2f8BIU3+IWNZTh39oMHfcykGK+NaAe/DPjxQx+n7RAqD9PqfHIt8q1hxhcb2jcvAWLGPa47Pw487z5lrlzdp/AbvIdIcdYb3yxeeGC9PF048F5YY2opDiuTh5mGih83/PDlm/N48qJ0zQOJ4zjvh77OEdddD9nEnnGanwv+G4OxCFf8g4MUtE3NEHZybntjjhmr8jDVmFVzHdidNc1TQIrQvtk6YIxCl9D69Wvb82YdPpikCkle9mfGAfwYGKxdCQzK+KuvrEX6yhNe+cAWGmOfWpogA2AzY4RtY7EPGt/aju0ANkHqcLq57Djng+DcOODb+gcusZI/8yxcUYY11BMP7fih87QxmOtxCYd2QcinLnHLQAM5OVEvA4xAfpYhnn74mWfsP8p534QMVg1txTW4rvv4tUjoXg53UBexkHPpWdJa5EQXTD7sLGMwV1/A3KjH+RYfMqgtc1yjcrFna8SWPeHFEq19oORYBtc5uMdR044QdG3FDm390675FuzrT/7ZBnuM+8yZtWK97P2VXAiTfvGJatyyL0T+QELXTNvDP9ePwDhnTu6xSnftWONtjzk6EYcDDUyGsVQtxoPd2Ghi6EdM8d9AkR3whg9f5nD8GsTJsnAJj/rkpa/Ko0r79QU39E/Q1wNkgZT9Q9ptjw/HIBEzjVxxkrLHNlJz1eXmgxj5gx+svpznWskrnRc9WKTIckB02Qk+F/bDEdnIj+KDBnIfo/RJDTgaCxX6B7W4ZYz2j/pEbgTzJsgZef3EZ+dPx+x+C8iAykKfTV86PuWXIZ5v9j1vkRImG2HFVGyi8p5LGtA7Fhqhu48azwGHT+YuvtzZjVXYeMnZSHmdy8IysN8FT0d0Sw80BpMwcCVUiroA+tG2X6zEat8zjf7DEn1z9b7jvNvHcMzgl6j1Ish9417W+VEPxkBCoyQ5+kN74LM23LPlE2BEZ657rUf2qS2Mt3ztF57SUN6XPILtAPc6fxn2zD3hGE+4GWquyKjDNSuvZ3LBfNs/1oI8AdcA944nwH3l0KdXrrk5Ow9k3cjKFzXHuHYQBCszYMyuX3np5vchVxNEbFbiUrNH4Gm5x57Oa51PaykrTv/ksa+uE+Mg+KuU88r4ANJwxlL6aH/ghvIBcqAt4zOmvNTiHPLsFw7S9AeG8BK/efH8YF03CK8LejOu1ANf2tbEX2DnM97G08KRu0+FEDwxiR2aNdkj5NUFc63NC/e0TdjH3/gZTMyO3H88azn+rs3c91CkDvN3gP8kcNFcFEc6l72LhN1ETBsshQamPHMpKDi3L+U/9fUPRPuyUd88X/j8kbFR6NtA8W/Df8L9VDLwKf0/lTT/GEbejMTR2Vcb4je2xRvLzhumb6eLRb/xRv+Zt9B50OcrUXmyXG9fQYabHcTNrLWM8qFzDDagoX4BxRQ4Ucs1/CD2Elk2IDcb2zu6lBzoENLZCdppaF0opdDe6VZvZHfhbBS+uMqNiQOEStDvRh4bCG7Ed7k81+XxiZdEz8TnzRTG+IwNa/MDL7ts3R86MDiMuWhA28jbBTtHTJgBS27qM8So5eVARMtUYufGSzCAG503xyAre2ysmZcDpNmG3GX/xl+cIBKPrfAGf1JyiW0J8umjN94rvpLA+CBt4Jv/TOaAMzdZBCXhUFde1XHLuOE3eRFnHl/yyYut4IkSHcugBuTTP+UTnIgdxNf9QfTVHJIA+MDpQfBKnuiSih6TjuUYK8YWO/GFG/LEtu0GQjAVgGN3QGj6gFL9oiLkUSf0LBO/i4+xABsgjzkDS/Empd5R2noN6oVS+aDL3J7Xh/KfFa1rHyxwBbIWAXSrV/3G1HN241DXcV5JmPw5YJctRFOUTWO/SBuZn/pz2Co+cEbyRF5WfDnjh2CU2vWGLo+uwK47VNqvnqMQKHgSNHTGP/Ngw88eg40+1ORwMX9j0m2faIAnK3TNz0m6sICQCGj/ihHXz8bh48Kh0to+5C7kM4pg1m9pgX3dXfFBvJAXPnnRs+Ubz2f0PQmPj91nPhm3NplUu/6uxKnD2sT5Dbc/Qc7PtuesBTDHkxiIKkLGr0xD52XDxgXfHFOyGT79H8QhnKg9TLp/HnL6ot4513IMX2AiyojtKUM0fVyhxgsQ6my4m4LQ7dafxGGivfEaPH7qaw6n5oi+fyjSQ/0TL+GO3Hnok6/XA2qiGp2pX13wRaf0JesNJ63t7+4jjBzjzWTq9i4eHuTf1DvNCYgUMZEHdTKPJyCvccQ3fLc2NsdO/dIE1Yi3fYXPeDsWsPqiAYTUJ5xm20kbnxb71B5yF/iiDzntRReHeued/6thNOYh2j+67lzBaVwBC79y6nScx2Bcp4CtGpAAHkhopCBBftJUBQAfLI1JNtI8+Jyz3sf9+13uncaaQ3rs7vzKA2iKbF9uvPREy8636MuQkgsNaeyztHRINuPesubYA/BZ3MHNk0K5bsxVfsUxJqjJtBCwfGe0LbBfiAMoHWdsccFtrDM6XDUSAH8U6DZTeQGucPuNMBKSiAYb5BkH0jcvsNBmL28qNi1aBygQy4cn72+CY4YW0bUg03N6j4e+tPCMgSIBViqumMIT/L6ZLwAEaIng6QQPnSZ4CjHYDqovuD5Km5hCf+VjHJFFp2PhPLwyt50HCLzlQ0/4qdUdBVz0oMeUlnZDHMxfHnDNGQYjwoVCr/hwr5ePcaezF+MZjHMBA/PCRM8ImJuKtHyVz92f9Iq80gj5xpdzG2eyS+CJfdT9muMqDEfBWUp9TadU0fpqXPZ7SGa5Fte1a/2RZyN3hx/2G25lLn1pYp9gyofaeeIefpqcExh39oNJfgKj+84XwXFSf1zTAQFFre+WvYDL4Z7UhKHsCb3eF7R3mtiiv4yx53SW60raMkwU44DeXosba3hDLdGDM6Y2MHC/IUYcNyzCwrXxY+B/AFSpF8mo4QK/vOrbcm/eGJMt9/7Drnjb8iiO1jaFulvkm//C/UXIswXz1Af5m/nfYeNsehGPnbs+dJjLgX8Ludg9AosJcmCuzBvN4KTb0K769EkgMcyvwf1bmHViHH1h7R6lfsdxnbPmSi6KvPKCxpc1V/ynizG1Nrgf+M/Ul/G1XL0YxxwdSktwJYn6IUQnegeKBzEJ6tQPOKHgPfztvxigTdFopXbld64JEGIzMuSTDnrE6jqW8FU76+wYmRQ8AzBf4Dp0eRZZ51pC/ME/56xjIVz1KeOzZfzte3/p+95W5kvv4tdJO6PmChCjeV3nRPcOK3bItffwALS5w7pO3GMMdnvOGSHzBZw+mcf6ls+bLelb6J9QP/kMOJ9+8lY+Wfj2DLDQv0n4tiFhqVJY/+UidkF5aHxik368POXv5bjQuBW4g+wqv2JfAfaeCz3AwrUO2gd69FJUHQjeC76xftEBlSLqDtDYpthyMKeOO+FVA5mWxys2OX0OVdk7BBO70m+2dtocbiyfsbl8VuXLGay5sV184cXGduMlV+2f1xkztkmMguQbToTOxfbFfF2OXxp9BctnNedSbqh5mFN29CFX/o0bnD/zvGDXB0QEarpJzrUPefhs7uUTbvv/oa3bRkQi4PEPa5IJxO1TjSKiQXwDPcYaRPm5ka9Nu4zvE+ABx/FWXp/kMU7BG8oYyFfrGrYF4uiY2Nxpm48AtNTg1MMAp8ploKPwI6A1sLhLCvdO++zYzLHCBT/6xBoiZwKrFzz6WtA8cANDkbmyh2YKyndzsjagk/yOHWBCpxI+1MBPT53ePIz/tDIOK/HLry7ocpunA+Q/4sSF5HxFTlCHfBvOm+Mb3i8DHwAYMa9SbnC01Kse+W8ZI2NqOPAXX2bwgOk61a5qTqiYNKjQjhbmr9+QOJ+D22m4rhrEjJOsLoO5MerEWAl4Ba3un/SL2CNPjfYQEdfHtPeLcXuA1oYv8gYyjuHJeRxAPmOJXfQsA+3CoocqwW9ydMV3/Vb/AQO+iY/rnLVO5hv9XYJ4kEPGw6KgrPBM/pzX6jPvgjKC4uo8aoNumct+2CfAgxFfbTqvNoIcsT9BHX4TD4oo4NBEDOrSdxGxg46DHhyXQ1pLzrVrEgchxdxUDvon5p1/SyYwJ2Ml7YBiCtlW6LVGtYqTvtddJV+Hfy9c+n0jdoD9wMPVhZxa9wH9wiHvwn1gK/co84Ci1ohZCu2+Emr7BMYiFg/jyNJEriN96fpgrqztQ4EOOR16JI4rPa60aZApuBkL2+bXubsMrAAQca3nhHrlaRwtZQDxAWI84sy31gcNVp4QigHoWNCbh4MTc3jBjh5a312igUxyg86rc4954Bq+olM9jp/7GqrkBLrYX8aA5TU0zSuRWtWNh5BNnbzN0NrQhwCxhikXeN1LxN3yqwXnv37l5Tm+ZN84WJGPHuwTaHrmSnA+XuG3ts8M6YJscgeN0rmm4fo48DKCQgxmJzf6BxAbCxZPI/GKwuEU28sgMkoQeBN++69BvAyoptgCA4NFeTEYP3yx1p+gyZ31CT5K/JNOtkRjbjSg0RK53QiUPDC6/m0rkNzYwPZE4XFPGbYBlFlQBYN8Avpi8/ARL+7U1zTwh1/aOWRUETvo1459+ZxrG/PDfd+zhGeKR84UrmEGaQ8Fztc28EGZu25pKtQ2tGfmsYKYSuwhcYHEFYr8dJzvGf8r+wM5Vl8YjNzgFjIWmOULi/PDmi9C8mUIbe+T6wqN/W0Zs1+qYHRBXj0ba2rbzyvW9mMPP6/Y3/BTm4L8A9k5Rwk0yw9sVgC+gOwcTnhY07SWzdEAABAASURBVEOAhD51CEQHwnxt7H23QPDEDKFQkXunLw7Oc60T/rsPtd624Xqf4OdUP0A8aMyXKbfd59Y1Sj5fEj88vK+z+vCJRVJ+XLPaFtovsEvhQ/u/nrE/0T/2L2qSqy1fcDzxwqzzpeMAjr97eKjjb/SpT71C5611Du1jJnlO8vAcca5Mpz0nzDfllesxfODLiv1v8ZD/xq3cs1/AXBR+kmr0oA3dRy7oYVGNVNiCgQIWHjDEO2qg9zSoDyXuLxCDOQ1SNpsPG5S0jc0cCNpVVJ99cbOeiJdY7YsPXdvoLG4CWM+vXQ8fg4bufur5YiMHjs8VH+UNXcNpVOw7D/T7qEF2kOiJPXmRGfhhfu5AX7/U6xwnGS1XMCuD/N0v2kGTm9f6E7s+soZsq0s+fXHOrcy1iUxoxKBa5fUh48f6nOta2ffwR3/f8CIwcEec+fDLoYtnCOxduWdBRh3jcpoZm9Mc6ZsPdWpngos/1gIKjVuatToCxKgdx1GwLehT6F+7LPaRsfoEfzgZYGr84Rj+ZPVrGdgXwr5fviJCoLi5+I2hC+rqhnG8aNgXs3gX2nD32Ee1xdhSaEh3/+gaHBb6yiZIOwW+fQdLl3UOEY00stCpQYQmn/J9A/KGw+FCv9hYXPxvwQeU1zxI4gwlutzg1vWUm97DeuYmdarpSxnsufGs66z1QTo0bsAPD9bncuObc2bDUlH0eQEMZaP2gBVfvNHmF0Q8KNnGT2Mwrheo6LKv3dbNDWiKjwUuh+/HCwlQJN68brmxG+sL3BinW8GLL/LcYT9goE1pXQncwG/k8e43fhqLRGm+YBCMST9P61rvAH3FeRwtDj4rN/XjZr+C5qEDJbHd7gZn0xuXNwbnl8LqPADHQOM9PkUWHQePsq9Burpw/Y5m5sRO9DkvpSQPPVfsMsT4i1Ya4RsvbVqwxCj1S0FF/NLmofagvtC08VY2/DCOMfHLcd1zA858bozflXxzRoY+8AvY5xduVfyhQUkTRPwwT7Ydo5f6lW1iWxAa1E3nGkepK1mKPVhQccuDvr74T6JkEy/XYgOE/imJEAVK4rGWQYCqeQH9h7PGH4Aszodmv6X0YCws3NyHPqLCeixM/MjjFkG2rEobvIaMjPNP8NCAU7EQfubOhs/d7j0gffIsboPuA/CNWqFlDA4iAxUNNEQnz6/HCEQtUGDneuMbVVYSL95w3dCCk4cGKkbANq6AhpdGYkSBPt/b9GGW1aCbd/eVDqRRc89TWJfW7R42TrTJmbkUkg+YKHV8jPmAGIDwmt4xbphKdpNeWNJ3X7jgiw+R4WOxRRcMqYnJmi45wBcUDwCnWw/tl32t6dLC//pCEpUTMMzI70Tk5Q9+R1npKRklnFxFvcjQQx1iXCMvYm/T1F+lGlCx4xIfsVobr/DEve7qPCFO2BKTczgwWM/o17exEL4McEg7xks/zeGN/Th20eO8u7Kg0t+9jg50tRZ8RU/U5fK67+tiuEaRplu+VXUv1U58WEbPS+woqh8zeokTJtfBtsfY66CzAAmlFOJYmGuRox53WfjIg74H0G9tbAJdzQUUabm+B1yJ8cYhw4cinIYHXQgkfmtygdON94ozoMN6PRrgkwUu6s6cGuSfvTK+0h7xd2e0whF5BSyiL1cyO3q9LyNtWAsECaKlbfy1hLrrgDF03TlyqP/yIZUS7TD4Yjk0sIeOyMf3yrwcu97U+G087T8Sr2iHXOpdn+2FC2xcQe5F+/HHGPBDH17Dxtp1zB1/54x9x5DEUJihoW+80O12ZFUYXbxI2OdNx7cb3avEMezcGEo8QeYKRAe1c8C+QLf61zo4in7nhqKtY/CyZ2Q4yFRK7R+51aO8Yz4cc5NQIzmVWT0ZKPXCqH37rbvvwQO5llduV26lgV0uakttgsQGVJIrNNJQd59Fb7VxH9ietrzIgVreKNB+D1NeVEeJ+EL3XbN21ScVpL66j/uwfeac9e681jzh+wLRdQSvY3BlvLpWECXQYtsu0DHQgKR9x/3w1z5qIA5cHehf63ye5H2WvnFJOXRoumWIlX3gsCMdr+B9e9X/01zrjP/n/X+qMGB2np9Ys6d18sXFrAl9nWtNcNKHeYGPKm7Yty3KGkMxrS9pc5Enskv7AKpTTTc08AMFaVNHDzlppqhDBOYFjtBpW4PVzsZLzI1cbyTsdnvOi3fzKO5FB3OevJhjf+niyyBl0cjcNBR0ok/bA91znZyXX8ctUV/Qo9LdP6XkH+wRDeRszDDnDCMvTJTGxUfGyFoaWGkCzWCimssmDz5TSWLsB2tvll9MaBOW8mOtvPcRzy2O3zr1f9akFiefsVuPMYm5fRT3+Ojzz4UXpv7TevYXDB46vWeZnaXIFHmhIHu0qe942hI1AKDizkcX3aw99ycI6jaT4v//IMtFBvUKtj/BTzwD4ydu4ZOBHy8DGYlc+kaFVC8el8+VzaI3o6uLyo1CqK8a74aYBbdx02NRS0PYTQ92bpLKoofOgQOJBYomWXBuMqzvHeE2AIDPRkNNr8lwoAlxdKpPD6gP3IYv2QzBtS38ubffykhHEapHuXmt88TLn5X22huKFvWvCtwM7f37c618Q+INWZn4Ld/uhxupoO7jxuDGt/l/FUuOdh/ID2op9wZto4g7bZ+NfgJuqoHkQR7z7AbKA8CIGBf0xodnQnoNxi+vYBs+8xHevW1fEAeggCs0xtF8ahEE33Rs9eQ/jQF8CcRdotbzWuu7hzqtKy8sJpkYyZU3hvNcc2Nnu0bFjY25db6O2NzcsGO+DMU4zWuNWX5Ime4E7L8GZfsQi179d+wBeehakUd8mrPU6U0zSB2QYXT+xN9h4O0dwo1tBRyXphEMuI0XJeQTB/W9Ob12nPomXjNiSQwKkGxV+NW6Mn/AXXgp+MjN8dFvZXkRpKy50C/ngP6nHh2LhydBeUH91uGDB+37wVrrGICBsLCrPFR5TDgDGzmI1s7dC+P75YcPJTzRftpjzLOZ6gLoQKfrMzbJ8YjOKEXrS6yymwdjCqAv+UGhB37p2jaeBT3OnXFC/+6T9MDel1dgaYAmNpV3i3G5NWAjtuIJxKPA6/5gnPrwdbhCD2uH0UHQfh2jdPl8cGobYgRsYy849MgjdhmDdbBW6xh77TjsAJ1omR8Yqv4QlZoSi75GJ6TMAXJknug2zzPzEHswM75VvlRbz7POZ9ZlJwnWQ6MhdRtkij2wtG0da2JyKN39w96Mj7BQzL0QHLQBLoap1aAfNEv8AQQnqno+95oUYVwba9ZxOA7KBCWJ7YWsoF87nbv2p9cFOgb0HUJnD/Kb6++wP/tt+RnZZfDiQW3mhzr+gItOauMQF3n4nYON2+WQsein88b4mg72kKdW3xj4hI74Z1vFlUupP3LdJV00KJkx7H8+KJgD8zTZNw9+x+VKfq74/wZIEiidCEg79lFIwXF5VQb5xD98HbtPjtOGbsF7lbEpgFuazf7BEu22BCFEUfE8pmxJegE1CWKwhgxmO2bQ5lIN6k4MXKIjp3Ba8Cip8pazJ14wQyoU1+3klbybszuMt7HiBfG/yLU016Ck0ljoA7Q0TXraHtguEroFHSfxG6a0jelK3/ot9NpEk86S+fENIDEU8AQ79Js1+404Qtt5ihroQvsVTdwxDzbGVl9wsL3G5bStg9Er7lfyMQe7B5Ein7KbMUmz/gb0F0uOpfyqxJV7LPbVIR1RXgZlStklbVgDeQXk8Z8i+gdjbYNCnU6oQXiVeLuCZAHOQc7u+WIeZD7oSCnXkK5ywALqRI5Pc7IvO08EkPA3X/vmehQQ2WOiJRuVBa49DseYMxl5kj9/i4SXxc9PnLme4WKicw2v9Hy5Zs4JNCEQg/rugA1KbCauddb5xP3jPGvi88DJQ1/yh13zhgFKazTJqKevb3DTodxNvG6or4Epiu5uv51X4lrmxrmHOcP91Viyb8TkW379POBErn1pFZgTI2hCZhm7zEJ9GnUmvvPDWuvql4drzXXSps9+uAL2p/WYyQ3DhaIuqOuG14ULCRyvGUC9KdCbDJd+4OMAJu0ljOSMcTE+4/Tv3D3xUu+JcfVvzAi+5MsZgPzDWq0PYZxRemOMlXU9gq3oJ/4J2FdgjNExcs86r2vH1USHsF/A7rk+dB3jaAhh3e0VDgwBndbSjnkR/+DDAKXn0et7nX4oL5/6fZkYYP4iUA/45i+21euekC+CyEX/MhZJYnLc3vMF+Qqv+ozTmHFnn4eukY022cGI8eRv9nx8zJcX5tRfCD1x/t0A77fm8EZ+reXvtWMgpCc61LWVtubacRmzvBgiG2RBB6h+rIJO5X4s3k9M/94ZuM/hf29NnxT8eBl4k/Hb12S6v4B1ER2bAV0KtH1xSBNAptxuX/Fw/1wX/3kTD4wXFq8L8Ab/jSe8G4q6TYvFfGNjRFsWZzYKFqi1IJIue874BsQYF3W5CVk3iGRDYKPszQI7sW0NvslcKRqWZhM/Dj10X9mzh5x88MRf2m5sD2xw2QzZ8PDQyNgv2NSMC/vGvRk/m6O+me4bOYgduI1xIju52WgFtcjjFI3wqIM21k1F+TCxzslNgs1tRRvlhk/asB73lxhVqjw23DGinRdy1x4bXkDdGCfR+i01BtLwgg9U+tc2uQFj9+DVt2y++Of4Xqk90WnHeFZeBPUNbOagrR4SqkbuDkc0jscO5guT+kNlZsK74JQw6CUNUGiiagZUdrsN4vIQApCLG4yU5LHb2tjSV4+59ubg+FnbN0Z9DGBTG0LyRyLFays4gkyM68o4rPiBfeL3p6z+L74dc+3K27URIR25kZuT+jxcqEcec6hc8dEf8bohbSM3oFOUwyCFkRjMAcZk4kdD9wdBLgpr7zSLr/Eiq66GdBmXWWfmkLbWdZY5MG/LQAS99mkmb8dY66PwxAsqcTd8U2YflsIxLOvbC4AMTlpb9godLK8X0F99iFQneTx89NcSzqN5Wmvqj87shiI9Bt9K0bqPTzmxuFDhlHqiXAy8A0jOqW2/9eeQOQ4lPV/UwXldolpQp8eVB4XTulKP4M3JATAFR3g5sHGhfyPfI6Dtic8nYjqjY12PcWtdzFai5Hqfy7ZfACL+oJKirmUMTPUcK76R1Gd/nXkwyeNYTsY6bfk1BVBIA/JpqNDRot6L/BM/16mPK+Owds4H8yV6lB3sNdTwcEWByur+iWdcKI1DDofTVv8bCJbLq/EjchBdFqpljORxGd9eJ6/4cia3/g0mX0j7IGEOtIWKpNDavnPCOtDI6pjXmqtxEyvjddCNTngTj3J3gLr71jL2D2JLjYFOeBo7MgYTnI7dD7esBVkmsahHXtLC9CIjNDLO+xwBCVndAs2U5ut58BofIjYreVQ3HmK6+VHdImCqRq5QeOHPFXv6Fx7U4DnXl6Ieca0zLYhiqfYSmoGlf+O2cYtujV5RnF8D5eVPGLjIgyeoeZGlA8USHH42hjhpnNB/Ip+PzfP7AAAQAElEQVTJHfmzTn6hKQN7qoWG8lSU0flYBsZCfnVBb3rkIDUXUPZwWdfJEwjQA02OjfvB/aEFJnGvAQG4KZhDpG3SxnXGBi1zlPvE4XtqYhngB0zfCgtywk5XqX4I7tXet/W5+IydR32tm/k+JpS9dDjpHDLOs7SlCaESfuLrTvbLV8FhJvHAgngLiUvMEWlc52ZjPgDcV67MNR+ohStrwfONPM6RQyx6FqKksSR3I7bueSNf7gf5AuE02K+9563c9xpCQ5aBL+83vpQQ14DC3UltX7g/CfpAxMRSVlyoCE78ARv+b/hv3i+c/S58kWPdsTCfoatTfvkcG9sqJYIa+BRgrJ23GR/GRpqp9VdFF14oCbaPb2kXXB6RneiYxAuCGMyw9wR5n54v3G95WYfnB+/rfB173jKUvZX/YxflYEffkT/niece6MR3xKK+dZ05F3km8SWAL+EfeJEz54pPA9u38uH+8vRYFx72PUeYJ1/4+7D/zIsVX4C7DxivOo85uq5rreiyPs+1znPWxN6klo9QdbPMo/kU1JWXM4yHNvwls33jsi3PC5AXwlaXtp3rV8b20PGkb+TdcXRtR465uXHGDw5efVC+HeGKPmYoaPZS6Mo4hgsYAY69MEoDTsZ5oYZMGOCkOhbiaCu/EcsBdz+gKTPgzZyhHswf++K/AfLrj85IRL+8r0G05NgkzhvzVrHX91Lpjp9wgS6vOPWcGBfHRpkA4WRtHHwg5QPNc8mW/6nOI8+M6lJPw5Y8yKPel5rR0X8ANZlb1oJ2z+e1tK1+iBRG1JzI8OMAvD8O2yeeP7gMMAX/4JR90vRjZsCsC2HP8krLy+KKA+5k2qzG+1c3LEHYWmaOhQeBWeP2Wd0ut7o8PrOgn6gBboAbmyQ7886vpLChTnkAI5NF9wKFvsrCzUaEZOoBr37Yp+5NAl1uBJLEowdBhNHBJuRGONkM3RAmNw5rNzF2CHjwGcUj+AdQ3KhoFzDWtU58A3EG/KWPspFDf0wNIsKuG5bx5WaWzRl/9AMaLlJuuMMGhC+VvyGEWXSsc9aKHfWCqfJXVMhswI1N8tB7YfMVNnJovP13U7j57TH1JlfYqUJtJYf4vq4nwgDyT9hQD8dNvRxm1G0M6guA92Yi3k1anBLqHtixJk3ZqDdu+nlpQayopNzuL2GUMb/GdFpXwiJJIonJCgQ5nsBa6hWnH+LHBDd6POxrz1rRA+TXlzcAY/yNolxkC4i/3yxVAq8PB2dyfwIWYQzOgBNoX5UhqDzsnkIDz7yjmXFU7kxsp9U4+sZu3iKH1de+0d3LiOwLTdmJGXLHeHhA1L1B/B5wvIkruM8km3cwQrSVc1Ff9MNa3eYrz08w6Y8Hqcwnxso+kbzyo2NeQFLQjxDXMQaHPSxQw4xK2zO1c099zkf1HVD5oAUZYwjURFxZQHrU04YHgpisf+fdE3P8mX3jyjwMAZ7J2Aj6E1zkuSy4AkL8UoOWZaDyaDcdBGWUOg5wzsklQIQxrfKD5vaHgTAucQvkZXCxw2ghUOpwfMbose8DMHsZdHW4ElFRHrrNf0S9wB/5ZdQ8zfIF12ldk+vio03hWH+2D0A1HJa2YKvBGbIDRq/HPymSiNuaFJzH4zRqmaPa/1GTtnDvD2i7TPFxHgrHXD/BL++SmvkL/wTGHRD6lqJ3JHYPgb0QHmUWxm4Zo9QhjNnzJeNCmEfs1tfEVvfPoCVQ3Qvel+O8nh/KP06v30JeIp5m+NSlL3YOe/riuASHP66lMw8axz9ndaxf/NNHAWs6gF893lsdv1po/QSgQqOGR7u8+w/mZP6QBZ3+MkbGJR3Ewps6GC50uLYdG/bJKlXz3nhwtt8gn1yCefMXFW/mIQTlqEg1jthAl9UhOxibo6/sxr3H+9vN9Xk4jqi5C8hPHLa7iQb6k1jVw0rB1t0IqFvfS6L3knbtc7d9OHithcr+vAz1Im5e2ZO1JT+Rk3au+OYa4CACf7VN+eBHtEamwY1nZnSCdyycM85r9eSfdTxvrF3ovM1Ao8Z2wDYtcebPXLh32ZbifJprzw2kOyYbyJgXeWh+e5EPUFfrxQq5Thvf6eWqsHoOIECCFPsCoQ2vBy4D1aziGZM5Wb8re9Bca9JeJ31gpW8u9FdpXKJSHjPKAq0INEW/GoU9GsuAVzzjYD6Rgv01zvbI9xILfF3aiiINaA3Ki9AyKGJMR8A16t/U0V/3Udf4gv/qU0fmhWJkzSL+eMkjr/vvWCboASuA38YsD03cHrGzjIFZc2MdhS0TfPf18LCBYIr9jCXOOIYb998GYxPIDrTwcYkONONM5OPLbsO2eHnU+cSaeXq8lF84PXPfFKeoggsuHdA4pLBD6fXhnAI10D0zD17iAoUZFFCUfYbXX3W8tmF+SIxk4NY6ow/rY3Iv2wFlJ/QvgV4TCJTrxbPOE2fIJ8495gQt0bMRywW8cMW2cS0KAfrrmB/g+Ame5aQF8B5WskluuSrvnvVEvjZ0Ow7GYv9NXPgPu0KKA3sCaB2+Kbftejz/iFcmolw6DnKAD4OYB7V0VDB/uO4q9Um4MiBXGNQj0Iz9BVaLdPlsv40NbmRv5OflnCDXYXuWe5BrOnKMw8CXO+x9JaIf321Lj4aDjr+NgwqPvBtz2BrMveBNxk5/HNuDR/ydCfvKOQYbOezzUpXzLz5Cl5YXpaEjbYyAOpoH7+IbmAFQcAvJHQ/t0Oe8WNnHzpwDzMNkPKzdn9WF6KfyRzAD+7D+EfTsj49L/26euoJeSTgAQlCvaSDvvy6hnZ0KJg91How9IK+Dw8Q4le1Be9TSbK/1HLscG4myqur6eChwMQsKAWwAbhYeDA9gnfeGii43FekNbBr4JLF5RrnwXfD6GJ8g2O82N6XaPbhZ0x8cCA7YaeqrCT6w1mBj4aKTvfERi/Z74+PgePuqihc5aowKekcZIGKfFzLmaVKP+RkmPis/bujbxm1BiF5iYqO/BdBNLY9xY7x8GB/Fhj/wz3RBL2y42a1z5uXSOqEDQ1sDryh1fJTZ86j/F+xqf+NJJTbgu/uMrG19uXAz3QBEKfiIntwgOTjrH2LlQcFYcTLf8PrtC5FxdkBL/Ol8D30vcIA5GfaxVfh5ZVx8mcE0UCUAHzT1HjHahlCgqXCEa9rI0+yCAuPxxq0/ynh49EZxB4TQDj+CrQadjVEm+ZZKquccdcgtA36yII/N0KQLIGIrdfGRF6C/jFHnlTayl+2Rl6WPmNhK+XffeSi/6TJGnECuC2HA0/m+BYX8MI9rFbW8NxIn39N2q/yklgPVMzdVf8ILNyzEhG/6BWu0XBHYMt82HiRBwQgXKnsO+S3eu4eHevfwvuZKAmBJPrHh3LeNCrDF+AK01D+wYzzW9jEek7Z7TcJIaXnjYo7Tt2jfw90ycAZEeHwge4ZPIAHirhi2Nv/aWsnpZH7p57rif2At2+J2bWTdTBUuYQkbd5+QHeRyUnvYnHOteV4Zq7VO84H4pqbycPdM/D3f1bHWHGvR4pBb5QHTNdK+EQA2MErBf+LActtGwjZhwIRqGsowHPtYGyh4qJDA2RaHHuzrgzkIwKMuFO9ag7hfzLnz9nSaxDLLGM1JYiRec/ACBc8AZg3GcYyKaq6Utt+e4AeOZR4QXdi4IEI+yAbtQ5YmroGDeALiJKpUrN34N/ELAW3CjC2soN9cCu4zL8CDPPuQfePHE1S2/mVM5vItf9x041tvv8X2gCqvawFXo7uwFQARV7ClL4evy6BFkccKA7qrU4zzLd9oX/hm2G+VN9aZdi67Tz586LN0wT1Qo+6NUYItxxrToNFOoRETpgcjmWfOsYNPdyIbLrmJGj3yPDMfzEOwHQzzxRw1j/iG9ju8u83gI5PWfkGOuape44gPUpBZxuAF+WQ9kG/aR36Q0G1CYn3Bl1yGXvnYtKEudR7g/DEGfZKmEmvMy44dokaYQgMqMWMkeG3Ku7Fo1GP7Cv2QVcFLaIOcvGAci9NpoGdkvmSvZByv0YVmlezChKMgxjmNQI/v2IGL8EdNBs0XpsYsk34oOhir4HDedr36LNCOrnpQh3+0aGxAdDCuN4G+MUM9RF5Ja/GO7ob2gHkH1xbAGnN9uf6tx5jx/wT+dN7pyJjogaYAfWM4eO9xGGDRg75ET/FyDV/wlVKgdw1UP1aJwn8r51iK/eXw+1TG4h/qNV9YT0muUOeLeJLaOgdR4ZSx4Happwlvr7CVPJ4Tzuvk/rECs3EQQ9v1DBTR3GkDv8CIqJePfmUM2Rts3/0JC/zW6LV6ARCU9IlDmcw5Xpw8cl9/zBerW+bt1WDD2AJOW9et0GuBfQC6bun7Skxzrvg8wZIu9Mcve7SV05brydp903ZyqXLsOb6yt07mDTrVLU6aABvKg8H9Lf9zgI31dSEG7Rn5GOS1WJfM8Ys0Xm5Zu1/qu3zRg5rwL1xZazhfPmbQQ5q4KTTgIgALDqjHF0rGEGDdavtoq3cQwAH2cRQdharWbAt1iePWDE3f5VxfIujiEjI05NuwJTuY4G0f+Nh3LhCzeIypImflK7g3Md/j0hM7cYWL2sRV5txk/a7rZJ6ulXWNUjni+6hyf5qD8R7kGqP6px3p8hl398GkiG2Ic+LwLfc1YpNyxGb+MIeKG18Gb9wbN+6N1IwBjoK3LeAvPqzrGj8nPit7gLk82tZ3Ony2hYG8NMJQWXJ7gt74mf6gn3ip17m2LQWEBPMf5OWPdVDjj7X3f1ydZ1G/dZ2DWxAQKA5KgItrx63DmybbCAfAETizyBYWpQ9ADzwkPcx3tY4zm9IKLMCoXrhuF19lM5h8+7bOqjG+KjeIwbd/0Q2+aAs3/2jxAeKgjYByiLGJ3QQ3I0DMAW4QbnaTG4WQDZEAxGMUtljDFyyxSXn4ZG9rPHHfanCzuvEAAUCgtFE2k0m8MJbC2TCRTz85+ox4P6vDHmrKT/jwVfyKjnU9R5+i2+Va3qS8MQW4McCKm3OHgRraXNVz4Qb5CCizyYsBb87+ModmZM7Y0M8xWs5cPMxzvX94V+/fv6sH7EvHCcL4ig37Sk3gKJgMsD5OdLiRat363h8DLvO28YByAy7AxkPvpfxp7+OXH+rx6UM98WLjiYPKhdob8Y0k+vBlDObb2LWv3sJPyOhVN2ODK/JcPCg0gbjiCTyUFmYMNjtlLAPRQA3mHwcSO/CBZkxGQA3Fx9qcGKcwT2v5TeJ3ePnyH/1Hn9d3v8vLjhOSzDcibTvOMfJ945CyPT/W7emCplut6ySfKz6gFZHK58YQEgT2ffB0nJRznEg0h2Re0DCGss6JrysxIxE+DljO08lNUlqNSeyzTutatlFJvnGJOEdBw/fgaftP4op6oPM0Vx5sJjDKj7l/wv8nDo7+bQJrD1nSBiwbij0UePjTe/GY0F0OmdgjHF86wgaOcScfG2PjeEL1LIafo+Y6eXEwsjdMfBcG61CeykftAIq4BoP5yFrLp04BLWrxGwAAEABJREFUQ3YbyI+4hm0/YPT4N8MNdpzEr+QZ/gWFp1nkQDOsatr6MvXHoEEP6obJHJnxAzQxEyP56of7jX6D+bnqO7GXCapDBmP2eXEJOYc5efX3ip4rfllvEP1VBVX8VRcNC2HsOtQDMKMwgf60cR5bykUHDXVv+JF5gw39bnjRswRB3zhpD3XRPjFHzsyR8yRuAdy8AzZpmxf/jpB426DIT9WCK+mjD6fxfR8HzIRXfeR4WiNEgZOx4ZoCH0LklDFjnBo3MoeWMbAxGAvq4rPHeawj97kLsW6uQ2pzIKgv2uA3p+LM85Eb5//R7vmBbgv8RU50w2bkxAO6mTjxCafkAtvFaByHZ/L/xD51QF4C8VLowv7wRP2Mj4LjpH6jUqc2b8hK01/tRzOK5bFvzPEHQYohhsWLLkUH/C88ZIB+j4nz177zNkhDQId4D+OMGWg4MEVDpa8B1BX/4gO1pMGY6rvgorJeyMqAqB4UURCkgMIekUiEx/5r0OeNNRFAv33hSqCv6+i9y6MsusXeMn/UKb+wkWvBtjmQ1hAh/LGHLDZsmT9jGAvc4JQ9wPly3f0K725a3Y7bhu+2D9qJve7Mt87mSBxWrLA5ANYYAxZbRyzoCwMXedX1Fjb2+RfQpnwkmNLx9LV9JxnlfA8POjFXk/HKGlwne/IOY9ZkXcYXmOIGF/uT/eDE/cQYQKGFQkPaHQ7/IVlQQXzGCONOO3wgpbL8W0BZRkJx5FufIpwKyf/GOn8WOEs8BR75cuPCWWM/d+SftGPx+CewR1JQcWWMXF9PfjkF3ADXpy+FbYc1djuHvuDoMcCfZdRKPlbG9N279+UXICfyJniPW9fO4wR3gLh1XZNfcSPB4AhFvRsJsaZbhBrYzQclzX1i2+dxamIQH4BLnw8Z56A8N/LkvVxwH8qvKcjVI/f6C3vTsd8tY9Z5ncyFtRxjfdDehfzKl5p2dMaueeEEBO4j55UDlMGVMr6BztQgnrH19Mj4PH6oj8AT9s2//jFpS78H/Cs5Et69f6jv8OXSmf4kj+pBDUa5EqgxK0czuQJLl7EOIpfGo1hZZlIJXGTNXnfYboTXlpNvruQC0P6JWh1yRH6MWlg/J2rvacFBZAhbL40B0jymhkbXa9MZE8cHbxvnVdNA8Ixx4jt8x46Bhx+e17oIWulXAINyYPS5YXDmIp5XecTFUiesPVYTT+0gnrygeAYHkgJz++7Y47/+CSDhxDMUxnfqAxcZqegUJ6TZBK87jJr45rgL5/Uh/fZ91pr+Wl//NB3nKObE6hs8y6jlNIjxoOgBUwN72hRCbPTB9Kn+I5SBbxvXP0Lu/YfrypvE7x0rX7Z01K4aHp54bHWPmiAHjQmw5Nxf6nq51cbm774AOQt75SWD/3RqfXhfD7x4ePD/mLWeWOhqgH+7IqverxDRxsbewaGUHgRWLyUP4IW+Ebl1XctfR9xhrjVY5PqjBjcrb04DHeL00YVv380jeuOk3OmxdXXtzVmQbM3+52sn3mhzA4Q9fYjS2o7+Qtg1mAtBe5jHnD0tUw9ADDWV5AbEKbRf0endbl/l8NeH77YTuzhx0wduHj4ICRdu9OzXFbsqA3iHQFA00CXeXHijmuRrBcxZqOjSfStr2e/+iQS0F4DBaMypD/WC4YCOrxd86pv/Izf/x36plRd4G+N6gw2LFBqYIV6Ex5i453zgBcjdFq4zDWJTfrnh064xEGhUeKhRqz6hCj22ZEbIpiAnxDQhmU8PJB4CWz+8FEgY9apf+rRL4NOV5DJbiYEDJ/E8cRjyYPPEiy1pR26tYaIQL7mgoUL8ao+1V+oCHLcNPfIoJ0j35vqM7OGSeNxHAX6dyBMd3i9kXuIaLxlwm2V0BenLn1vhN7lagBEYrFp4YFZ/cpY2PlIzs9FNQW+cJV93HtobPPrkmnrezDZc4cWOTkIXKxSo+LvgKzyO1TL2tjWieEJBEDljD4hHVnmIoNDGYd48CNqWxZdPssFQV3N0gLrC4AVZs0OO1cWsAklW2Edwq3CjVg4865w1qQcIdeIlNK57X5Ube1r/1P7CfOaBg/1tIwc5HDM/ydpdxjaGMIk2dQCkD1e3/UXVjXbDdddx4WGkx0Q8oqYlStBBMkYx3oD1GOxzwz4RbSMvp2FHJyNIHjy8O1b6ffgivY4PKilobepcRq2nWQ/nFZh1Ti6q6fh+Xl0D9BcAu+NMvk6j/MXEsE/+TvIgV6Pwo61N+mMd/ZABPXrAFR+ihM95t/GsemPusqoYJ3PQvt8yVwf2T+hfgIGtoo8g5cZefCP2rfcW9j3lIOhAdHoPuvDixRfR6sVs8CwRmyw/ZMnXBihn7ZguxFDAjUF7Qu8zEN3Y1hcf7iFDRY1JBp+IuSh/Qd+j8wPaE7UPSl9+cA/cNMP+iO/g9e+GM2f24JUDb2R5sPKlfpQzN26AeGvUIY8sOG1couMCrvXizV5wJC15N+xJFyeU72pC9TLwnYSFZ9v3oNiGyAiTbiOtzFvz436gzOp4zpWHDOnoZY2a46tO7grkm4zZhBdFGa+QTS5zuaANYTKf1rVW9M2xwjqLS0MN5gbzOoIDe/Ce4TnBs2gbL5GBOTEoN9FX+0efBLvLGHVSllp1B77uH0Ycgi9OGqV+NMNPkjPPDhms4llzBUcK5EnotiEpvaQeuCXQoXjf2fa5TrfLLnNjbA8olA1sG0/ySFyT9ZO+NbmLE8jqA6iSD0vkbMuYoaL171fUReTKvuhYCgs0fZXXvvPyyTnPC0sX4WCsBrb0JW36ZIX1c+uc6DM+FJ+9IhW3gDpHDaru66d6jAF08M/IZ28n98Yc3Shyvjn3UVuuu8ggJFuDOpGg40sh1/rGHNZG60AJFpQ/AFb83pIbbRpvcLDe/DUp4HnAf/6nX1eJhzBJ0veA+9+ekwWftOc97vARr4gfLDyrc3ud+xwgGwzCDb+0fXEejOabjK86AvC02XCiixpfjI2W0gF5cN0qPBv61LmxB13YHy7WwJFL6ebUvi+IntWpJpTQtIUevKcjj6CfdGPjzUXkAUgSxp0sum1t5BuPGeMbEOVwJYdM2EmcFDDkgDzmnrKQI3KRubwTE7dK4TzsBMfh1vGy7VxVywvILDcQPa/mIaQU4rYe0E+M1VjcV9SgjJQDbtw7jvarGp+0baxkbScQL3rFG7MgPbkkB+LNA1xkjavjox56WCULqLFBlUJb/2xH1sYrIFvIjHJvGOSUUAyA+Ua1jN7v1VH9GTA02MdRzkN4Af/IvTp64DEe7Xnv03/3LfsNjCtzreeGbfRQjCtALOrUgoB5qzto3/n+7t1a/n2+eXpZH+s6eUbsF0JtC03oPtr6VX7EUZM6TMrTAIp8eIUTovmnCk67AgIwoIDr1wu35Arza4L5EF7jPrV/YhkYPzHNnxT/vhk45veR/MEqsC0+NYvaLZSKldVrJLTltcpehC5W+VxsY3Boc0Ofp1rnUpN249Xq4e4r1uPbxXjIQ0B581V1PaiXMWtBzwk4zxW9a01vtLTHnKVfCN5LS967+P/iZzY4NmFtvgXYCMLNQ+/uNHDKuLF4M/Ummz6MFIxgjdJO6K0d0JRu9ZWuBtCm9vSIDH6cH9nIbfu3YaCh+G6fNkIgKaii0EAVeHlQgul5x2Xz1oQQLHphcgym+VKBsqFxoS9t1GfpKBaQRzhuYvoJZDyT88wOhsyHDh6SOYxdOEgKLzc/VO6FEUgYqIi/sWkHunkVkmNt4sAAf/C81CDRYowYLsJCF/GhRx6pd3iF82amT758ecJH/28OHiQu+z8R8W9l2A8Pc2MT/+qGp70t8T1yCH7kheeFg45vAnjBgD+MBg88Rx6okfVvUZjvBnJFXD7sPWofG4R4d9WGY9k56Bus/fCQCGNr6HF2DvrQ+SXfuEUfuvdkkA/WAzdY+zfGLjpDB0NOzqybucJDWx/1fd372vCGGNvEoKw5sa+PHtJmxt4eoF7gCsiThynax9hkfGT7GuBk3dct/NowpicOsY7Pl/6SzD8UyTioU7/Cj21lzUvsmUfkpeubtbBgT9tWAinkYXLkweK8zlrXtebXdMXn4oNy56prXL8E86g9Mhi/T+vK4enhDo6xdpGm9FjTwNVxB2XVYa6u+J0HEsZHW+IPaLtg8cOxUc8bAC9v40biMJbDvvnSZ8EDv/aaH1+I+eAlbeXfrpHPtvlaBjxAnyKLD8Yyv2laFuc7kZDQE3vWee1cvntYk1tZ2hY8pxHcnLP83A+PxN5tY9wBnH449r54e2YebMy/HpP2yfgOIKmk5saaA8ihc6fzua8dHhRaVsv4QqUsVWQeWYPuCcbsvDoznv5TR+tlHP62b1fiNwvKtiZMY3MDxCd3NOwbg3VwLdBX6OblGZlnYyNe7fdY47Nc5F0fBe0gApbYc+VCEacePEgPEWoGg6syyppva3nMsw/LLRMmLmqBmgr9KKGUMtYwkLqO/ZAzniuX+G8MgH15BbRonmkzWGcz0OuRXB7uYQ+t5Se2mBe5h5N7fRYfgI+Up4lTFBUAbkyNxXkK/oDdMS8t0Hdc/EoPyxAo9JrXdSIccUzm8zjGHi4s5Ool/pIcCv6AQYVtWt9aJsTDtjl82T8MrsjTazFxL+sqtuILGvAnfepFXGE4ovBrA1hGVedLXOte4Ak+BGJnvFwfwpV1pU/GZz5s698xT5RtK8e164PPGvXMEa64jnZeQN14YLYFIuzsgdjeNADbwE+qyCjvGoEMCmYKUtBuealnW/6T8wPYRcn7ABChKP/MGn7ipZVjaCyg0ZErF3xB0WHrWJeOtetZ/it5MB/C1fWIr5TIcpEFfejBUVwsfw3pC4vQghvsb1I405JfbejriXFyPhuDDru/4Er2Hf0Rn/PedG0gj5A88h4g/wEbTqEeX3Sp/XlDw/dL9hS/pGIvgV+u4qO9C3Fe4HnkZbPwkbz5a58NvHr0h++Q4t+GIUod0wzXctZ+h69nIHFB5B0CziCNXvexGzp5x4j7o+RZ50ytbsdRWOeqZPnC8fHxQ+mH4/fElyGMLPwr9+WH0njHjH4kUMrcqsDz/sXM81NHuAzyh4RxKmNNlzIqa3DMxGXy1CbdOmqXUf6R56ePl3rCf9eAWtu/x9LHL/Hzcacx5HX/oMTx9jxpLh8vzW+9cU503xVsy1cKOy7kK35aH+A4APp48NlWTl/EGebgYp6oyNMs71f+rboT801bxuaqMyPivDfnvrxO9huw2OeavDxwv/aLdOf0eTpWaEZPf/FPcPorMzL6cSEHF2I0XvvmKTlEZqJ/neqYDlXpr/44v+TNnNpj/ch6/Wi+Ac/CF+atYJyYQpYIMH9jEgp+8ed8WGIMH+E4irofOf/65w4cx2XsslHkXjhq4pd58z4z9/lHMmqpsuK6F2zurX6veHQ+1T+VDIyfipVPRn6fDJh+ockuGNZS9cOhOE9er1aIqADbQNC5wE8ZC4vuADcEbnLwup6p6U0AABAASURBVCZ7I0DGxS0ii9ql2LahuO2AHWwkAC1Eg7uGv8CAH7MWFraL24W9srBd3L3hv9aFX8i5MW5ssG4YATazjU36ADcrNy0Bdkwih9XjqrygDnm94alHHMx3n/AsbXEN+JJEqhngfQGhu7fTgQPaGEvNHWyP8VnN/aXZ3DfXbLD7hv3w8FD9yyrqdYX3gIlC1BKAedY3/W8keDwrYIzBdSa/0/b8LPYHNj2EhA4+cvvFbnhtANGLnRvBmIvU9EkZJogZOfOjVZqxFX9aUBQ4WZsXlfRts4GHGkYZGsCJaR22RA9inzyAr30jJC/n5IPYiLD8xKeDH7yGdvwztPhu/Qp8CeQN5csffagnDkydS4UGF4GqVepE/F6Yi8sY5QNPgH7mJvWJMRTG0D5AH9bqz6HIHrM/fvAijfnZN9xLH4jB61fyK2uRJ0T1X//ED3DadPycox95geLPsNWzZa4f+j1IKdx95VHPQXYCIzfFhTApsaQu533r8HDJJA4FDopNtDHUrc/JnT5BDuA0jRmgHV6N0ZCWOQWdLmJ9+Hfe6JMHgmfnF/wUQkQrRd7FWMln1v7qOnjA97UWdA3wDApjA6f8CFOQp0/RrvNcv06MBYZ5kde+yw5LlwiBoaagb1T/BxnE9TVwuMnc1AoicFBGYMEf/bLWnvZlkV92mFLEqz+dEMKle4Dtpni1h/ngletxnxk7kHkYe35i7nCwvu05NKexqYKMhf513DEHfiFCx8RfCHna7n8SwZjvOhhkOEjFIszyW7x5Xll/a825lr5o/8pei+bwesDsuDFAaR+g3oMASbGr7EZgG/KCvMEPGPBZ/a8Bg7qEmD5uHPS3xB459Ci74AXu4vCoue8Pxce1I/3Q5z8BFZJL5wU8KejBQJrDay6YRVhfB/rHmNEvn+zWsoVW3YqvtJ3XF+aL8xwVsN4CjkE40aVPsGqtgdiVly6fNjrGgzwkp+Oh3xgEEY67B+zm16LYt6C9BvGxYiN+xRZG9XfLPkKe8d994es6F5zWVU/X6ut531kgSsaH6zGXcEWe85zZw/02XqNwWJFPqgFQ9IGM44VUBMXZo9k02MOLLRygwPG6uF/2/qKeb6O7JwxyP/exV519fXwB7WiDuY+SA6+lK/64R/veERLjIZ9a8BknO1/MU3yWjibF4LM6eOUXmiqfNk74JLgul7HzUsu1hH2w9gX3gInOA0LMPcSx8wHukQcmXwLYd/zkcK4kbny74uv9tEdf74jAtNnUJDVS0MRTMU9AIce1hv+ZR/wb1HCKhgduxp5G+jjZumCQz31nEOdATga4rRKXY9M+kvdjn4Eqj/PyifvlEw+SoFB/4wuaS3348MgD/GPaxinNIOR3DfrSpx2QckPOusEx9AugR76AuDw9cn/oe55+xpfTxK/JPYdoifHFtwQTJebFs8A6ZxnbA3tPzm7U9xjJmb7pk2NyIQbbgr5KOwAn0KtWvCZH6jhoqZl/TYUNuvntfE6a+qlv0oDft8infqCONdPrxnw9M37ZN9mf26ZeAnsctKIZSyhAFzqCgH4kWNeOfMkXPdAZgbC+vcjxgpEn/MR6YGMFpamx91JXaWednX9IiKBBW+xf5tj1ajzbHg8MsI32fZg3QY0dGdJteU909+lQwmGtfrjiJ/ny5ZAvTS7YjP7dH8dPGW1fmL95GbLvr+rFkZdxozPwJ/Ewf1bOPLYJG5VwYxevu83k1Xbnm5cgYJtGYy/aXudkDoPA33EadT6v5cuklfU1WzEqtgbigbP9YY1KV4dsA4JgLIK27zklftSjQx+ZR85vYw1s+TVvxgH8MfdR1yVKuVCWGrWX1No3fkE/ooP8Okdv+io7zi3LjM+kp3xxuywQlvL2VAW9utX2vu2q4LfhP+H+wDPAyPyB6/yk8N+aAdM+shZGFgRtZILlQqkaV9aeG4mrQQAFD6va9Q5AQzaLcZ5qsEF4k6QBVzRQhy0HwO3GUUk1A1t5+UDN5uabXjcL168CYHdDfSNyU3GB58FdRnXIGAg3cVCrV8DrF+u7qvC+EQwGqcjaQTTt4EC86NjlqDTffjaXuRMQ3A0pJaCAIv8tm+EuTCWjMke+zJkHhuCQIWOYgFFhWvbVGMDJ8O21G6J9xbIBI2OtjKK2XwDLyDleB8Q2N4TXeqLLyx20fO+oNhAMpGQCvYcfjQcLLm0uhw80v1GUa1ZifkVF9b1HWEw7tngawSOgnHnLwygxnIDkFFqPhz5wCAi+bwhkgNTc3j4sMj6ZX9xINm7E3pS9segzGlDFFZ3au8PhWVwetWDjtK515iZ6njPfgsvigdpaueTc+S7iG2BsumYdpeHQB32zhsrMFr3zkAt7OxIycRGDB31vqi0z4n/ihlmcYtYkVAwkMyrQtRyx0vbhxVyYl+04LO2s8RJlh670kUms6HBcMia0Qd+LdOfdSTygvDasBRwiFl9WUUU/NdL+UzeCSa7P86HOvPh7dz8QjVoGkGSwb4Tfyw7B06b2D3xqQ3+NT5uCVMiQ9gDRp6+Om/5qWz59zcEuh5kL32oCzCFpgnqUkz/zk/kwGPdljNo139ePfK69OaFBpCh+B0Tw595N47CRTo3ELRPnP54Vtjz0OWc85G58a5p6fyF0N4xw2xr4NMoY/XtYJ+av+p+YRxe+sfNhyH8i0d+0YwWHJvFM5noOje8eyhc9jlDygtwVKD/wJj74rQXR8lpDxnbrlKYn4l9DfOyBal6I4UWYQg9tzhFsat+49T9zG2HX3wKXvvqtqQ9jyq+Tlw+Ah0P7zlPnq2NhX3D8BNt30Av02jcP65xlnfmBHV29y0CDle5QinFxnmxwvcRsh9VsBZLKWHagFzl12JbP2ASiBoXeJKE59Mk4Tswllcl3zG+Y8QMs/PK9hQlNkOuboB73RMF9wL3F2nxvmfcb7ww3Uo6HTML8cxP2UWtlW2Myw/zkYcCx4uDvrwD8m2SO2TEv5SL88F2jG50iyUR8Jrbk+x6HfjMGg7omplj78qMkc9aaPlsXKTNPrwD8gsQJuRP6FmyQITBcB0ALNFcYub4UiOHVNwA/jRUDsAxyKdCEx/hxgdzYf62n263/4P86j/3DFjVFTOfqRs7tqecA+/i9CCP7gjlrH/CTJBzzQRzu4Wuxn6KYsgio0CfSCW3cwXVh3rNPTfAKw2vMaMYlfSj4Bejokqwd6bIPFDdIaYaF5kCf+6Q0usRFbGi8AtKXMfLCpec2Yw0/VsqP+vXhkHU+9n3KdaZPWGcA5JNmTRfRF5ryIOK7dOfjE3v7E3PUX0nKGXqCwDL+cK2Bc9o9gK5sUWdMgySas5W90n3ngXuVvM3UV+15vlXIjJhnecxH2s3G/MGLdrzkE3bS3h/UAL5FjlofDj3W6g2E85BOJGBe+rbIGi5xda1i15z60jv+yvAK8IyRAgEf172ApVzBCcpJiH3yYhsDKQpjyarRXF/HRzfxRwc65Q3zIgWQ+QC6Fu2Ye2FgbxT7AgR1OA8c4431ED3gj2LuAsyxe84gEga+xjI9Cn4oa0XPJDakAyvEtsW+SA5F68tcnb8APilw8PhiUr9iB+b2H6+JaxmjTudZ/vMp/xnVaU7ygQ2Yr8AyYKqX/jP7kfj78xK+FDzqFJYBP3L+8h0LNdG3vls5T61pown9xsrzHXrXOavnMPf6VR6kUAGp+dB1w+ZGPgPEe58rJAgyz3/F/e8GbLz8uWR/3+TjPvGYXxeRJ3jNyRjkB5v6Wrsdbdmf6yzX0fFCtfhcWKuCP99xzOY8l/sUJOywD3BPsq3u1/pqfwkUs81Qy+vOjvtU/WQz8GqIf7KGPmn/MTLAaFBYJ9carNx928xSWSAsqBhuILStlzHYWwAkvJY1OJA0YeJwdW+Pz8r2QBtLHM4JyHOAyneAQisbzH0zYZO54pPghuPmeXNzkxebarEZG/YDmARJ06skYATc6MVrx1gCdMQJSroZxkQ2hlzgoMgQMAaANlolAEeJR3vHNiBfgAwMYcWXiSmlocOdmG5fJfY+sLE57k40B0w0KC2HPjBwIEl+4iUXCjgiELcDSajh5irEPnYHmoQoQQpejLcsOLTS3fFg4cZn5LhJDnR40ABR4nHIZrkRJ5/ozTh5c2DD7zZKv1HQv+MQiQ4vrXMn7FU49dH+4mXUWMjlaXJQBPDpbh8fT8Tqt8wDfKFQecWvzieBjn5t+OdNeMNX8x7NyE/kVx6MBduFg63j1odV5I1VmjdSH461443Yw526lzHqvK7cSBlrFX8DcMwCn7oOkC1+4ROpp6tlqqNYg9q8kd6/4d1wcWBrrffvP693D+9jexBL2PHXumHsMWypxZ3gm4D8uAPKGcAcxIebv/XWEWxCsBW4ptMHBsIoX7KYj36onqRDrEwV305jVOYhlMaKL+bNKOWkLdJu7ED4Syk/SEU++ZEuUl920I8rzAd4CPLhLAc+xjrjwcuQq7E43vA6PqpBcTQOOtrXj3WueanXcwjrQyprCp4b+jbkBfV2rSPQrQB1U8H9bQV9WNTWYVtes93zj5yTXS0m3jnIDTL4IB+krEvnmZB5YkzAhYeXJ8AXOOZCP3wRdIFmO/ZOK/pmHhQJo3xgvucKWf9ZiHkzNmWkp07ubv0S1Rw84zEKpOmDtv2p98VfIu32IMdXedIucgTED+IZY9ZMfBMUMUoDzOmGPWtlmSWhrxP+rCdioDY/GCh9vWLTcbf2YG3b+fjAy6p379+Xv6I8rey76EhMxJA4mRdtA8MU876Mwctc/KG2X3y8b2R/Qd6xc55oX4CMGy/5sC9ecMzUofyK/UNOHmnaNk4UJEZ5jVeQLt83oJleoXdf9fcOaEibnE3iTvstXyt4UQZLfNBXafr2GjZy5lg3sCvQfwau5D7rgrb8ymIpurhQsEEhQ0wAoqKEh7E3R5DoSgWYKPmDvdctuKUGYzED5s49fRloH8wZ5QX6xcczv7CrJwEgKajErg0AfXfCt7Wja8AoUMEjSrDXsPuZeBvTOg8ZcXoh2BZu7LXWgv537VX/AnbuoGzvrctrtdCN0T2P5psycPIA19XRbiZtCsXaL8akupaIfsfc/Cp3Us+sOuZ54/d8w6uI+1BqLmiF2cK+TT9zAPeVyx7qmhm7IPgrwot5nUhKo40YYwSRRBib7N7fx2mU95NlYB8kpYRYo0Gpl8+gecCNB0/0YQvF4LnS1TdMuNyC60vzuv9Kv4ZB/h7nqOgL7KPzppndb8cDbvwazFPpo86ntd75B6XPa3B4D/eorovPLfe9lbW5si88WJOL7DF7UPlnV3B2PWyho1oHPFMgh9aD/Fi/wKx1Ajs+c6EG/6EmpedWwiIvooYXwK55SJLMBThp0YHNo5bnAHllNYfuZ0JoyFqU0VZ4aJBZUwYpLepvlsgjsHEvcH+50nbvRrxlcfTgUYs2BjE778yD/Ul+rNUur/UByjSAMUCqI0HiE5O4GMQk9t37ogfbktTO/m0OAAAQAElEQVTtmMXmYXuvpal2ZWz9IuI7n7+vzz//nPPZ+/KfY+WspRL0Gp96aTJvN/aKLa44NwLMI/UV2BMx+evVwdgmJwgl79mHlb0hj4Pi0a9e+a60jckzwcbZ0f/hhfjCSX2MHV5YWs911pzMVmwx5ARPQd8xrket7lv2wbanfz3L+rqnLmtDfepesWFbdzb88P6t/+oyv0+83Hl6vNQjL4kutL2fi5euzAH29T9jtWAZR5dlxG9r46JLNQDplc/CFVauXa7E3y2vbzoiPsFPIAOfsvwTSOqPp9LUN3hVxpc+dXtmkWwAC5lVm0UCUZ7BajmdRhbWZENgNRfLKWW/IBFOurNgrN6IV5q8QZ4nbnYzNHVFfgx0WKwbBtYFsew17lXAjQ1xB5A3N5utNyOMytpSqKBgZzTg58SG/gor/XWyqa0r5tuK/AIKKh9C9wjjDVe8bfFpo0upA1CCGDGVEA5YqaMDrsHmqYw2x1pzAtQjAB1prwjtYXxF7VZ2JTjaxMqTzY5DKS15ESsYKBsY8aQVApZpqBG7YQIDWY2QK3m3AYBGnis23ETdzDdustb23ZD9tYO1fRTXII6VGFY2b+sxZjS5MaMM/dgd2CyyhmqI99I6vobUe+wfTPonnBinBbCe1N4oxGvnwg3OG8PxoJmHTR5ED/9O65qXHsvg2xIUk0ms4B2mt8ybjW8lbnfQPKRS/8MD8xR5b+ZmUYCAamJKXOpBFh8u3LS8KeUBEiUeSozxSnu7+Y1/w/1hGl9UgSayg0r7tJyfKzntbwpXvuVY8wJHfByHD6s0GUV0c+02143xuvDA7s/8N/w58jSIfRkIClQLMDAu3ONBPnMLneo/QJ6553yuo7o9IqZIvf4gewN80Da3jk8fLFicJB6THeghY6KPNr5pq2GWc6uNlF/o5PDSh2oFwsw+UPXEGOYXBBwObGtb0D6uhGc/1iYkcdIFfQ2gsu0aF7rpa1uceQ+Qg9pJ0pbJvnHAurcHDALyhhbdGHROPONnr52DuNdU96IQnVTIeQA61l8CIeGqb8AWvKAgMQvQb761YW38Dcxv5qf25b2i94k54kFP/4iYMSXfJwDF2o78/SUIupGRV1lrfXJcXWv+84jL/s8kNubfFV7zZo6QZJ++5J9RalNZB8FaG7YNgQDuzfTxQx2CeoJDr3zK6qM4fXcczqxRYaWejEnmDoMVXuS05Xqwjhz6fYA8yUtbnLnxF07GZXyHbOowcJH3Dkxl2h7YF0kHiKNtOcbCWp8zYtCNw7j0c53H3CH/CgGxSS5pwoaUMlSEJCogCg9oD3i6RSeFkKm1WBnbddXGfo9DcBmjX5BjmyYPrwNAxxC41MvHMRAmvNM1gBPKyOH4tq+9B5rfr4NzWH/iDaqjCwXWDcS99x2P02mt0wkctga2Mi4o8IXklTnu/NJ2Le2rL3/89dZcZp2QiY6B/C7b/rH/4MAAp02azLdbXlxeNaBCfEs8e1++twATPFz3grbdbzzZcWoWutvyUJGDFSQNfACTKeB+1v4dJOgUentBF7HLc2U+WN/YR5vY9tW1IBPYdUvvWGhB85d5/nLgzPrw7354X7Ne11mTnKkDzpSho4B1cjln8gqKOTLSPgc3I7tOcj2A2C7yasFvmqYyPu8x6NOZ8Z08uM4TMiqFadvpiizDuCq2lugcoIfDTd1FjC1Ymfvja1D09W3e750rcRtP5YMXuGdfeOPf7of7Jk30qEv9hT/ExYD1nse9nJeRyoIt7/XOS2XEwcb4tp3u38q52+HgvY7jCxw7ShsAvWkuoevbtwEsSKKDq7ZhxU9kaXwbPxRE4KcosozBGE5eQM3yvoZwVXNQq5Hk0NI3fW95EHuResCOQggMwct/x9EAy+iqic7XSmjIvEGDDDc1SvciBoD3xvpHYYvAoz3B3FoHZIAWJmokadIwfsAcveRYE9AoMCkpgrGjp72AbYCSXJA/83boAI0cCuC1HR7zybqarA1hnWtN5qBtedpPsn4aNU9rnc8A9PCNCQE30PeyLojCPvH7ax3lw1RcFwCfxjIZyv+PvTfbkhxJ0jOlBAqYR2TWwibZXC6GvOK8/xPxdoZLbRkZ4W4Os5zv+xUw98iq5pnhOZXkdIWlClRVdhFdoIBZeALoXLppvwEdON8VdFG4N0+9binur/4NHc8qyTPsnRi22gZzRcA3cWg2QgzDRCGtaWMWU1BPPmuQlAM/mbFKAxEI5iRxH/pRTPCQUYommCx0QJFlrkcfWcfyBPWcoAJjuOc5AH50r+uYPmAgetXUC9cGT/Wt/C/PwBzl/+Vu/D058JZyNwQjPxdZ1SvriF4I91ogyu0fCGPtZdG4CV5YWIMNrlnsJQMXpNgUFWepIz9vqLbBocdyLlzbsIQwN7Y0KwsYReKoZp8Hmf09eChiU4y8irB96vXg6QuLHR5l1GM7NTqm/p3N3sMhEHkv+Kn3KhVoK/OOYpNdhWCTCLo09brhta68LcLr4KFT4lc21GMzpZ3NFB7VwHKUKSdu9K9qjAaW6vErct6xy7X8WEdv00LMGwYBSQofAmbECug3AAsDV3BwIw3NBi1KYjB2dD70QUbgjBAWiPKAiUguMImmsuibNcxUELi+LxE/EPK+Ad4R09k/WGb1Dt/NzbKalzeVf+f/wjcDPmjmJnYonzrm5n8D51hSPcLSK3GH8lSGopw3lI4NIoBRPiFMXMJ31KQBncwn5lbsZ14ylzQGD+Kw3HPTPedj9DO+hET+GQsa2v05LMiTkclDW10oi1PTh675H0TKYXLyo1OffQFwwzdz4A1/6c5BUB8GbW2iBJn62eceHPfQmnOxc3A8+ZWp46Nf2jK+V15AvWDPMfFlw07/YIvf8pGdvNwRP+Ooh+6l59gay04undu2PVwX/mrLOLR15YWGf6TR9gnRrwDK46uOHnLS5DMn5lG6ORBsB5DTTtr6gmxy907nSlIugY1D0lbvc9nIyxrf8c+96JXauWEM+g8Lucj1uIBViJ650U/3sYCOCuwt06e3EVfEeLR1vSIZNdYTxEtHLXO08k/VXlkr/rOGpQcPA/ruC4KRB5WM2/PcE09bygrJwTGuX56fy//T1Y+fP1N/rlfik2fmYZhx5vsO8MDE+M94Tp+mfvlxlzUsH+uH/TpOQoht6kdhDMTNPlIk2b4Pkz5U+tP4Cy9tLxym9UE+X744d4w/wIsta39RciMOfTKteIVZriYTQPt86cjcM2aIqgsk8/iSDryOqTq1M3UxrOi+kuMAbe2oMzLK2hFoGwMVS1zNVtYAc+sxJ5PNSZu4USN7B0l4R/Oeor+nvcxRXtCbk+4R8158aaLdpbEDlFDqkqodYdLMpXo28urLgw19Y2y1jTcf1DUlvZpHa4AYM3/JgS/IA7T1D+1Z72MbtQIZR/zwXJEXO+g3HlAoIqfk+s54mG8fVtRxM+Gh4i/+9zKq1+aBnVgooAitq82VAMI54bjsmZNTGA4M0MZfWMoHhvUyomdBbsEXfVqpzbvQPWoc/Rn/YRA1bZN6FrT3yTvwZ2KnQfyGFw7WYQfUNeUhFFzGDWRciZcm2Hr4NvnRT9zJ4Up7UWPYuHQNFI51Ox42R63bBoxa8H8lvoZefHrhgg2sVmFetDRGVEJg5rJiP/GHSQnubzh3Z4wcm/cyEVQhDdRy/Xk5sOYf0jmuSzd2QFBQXb5scd/yb5O5f8fOIbOgYukmv1361T3K+gT7fdDr+LyXTwTsP5mvGqupSxn37Mw75oz1+/1AVWFP3tLzAuAYxX1h2qEjI+BYPtjhxBJXPIAW3jOH9t8xnnyTOVe9LC7V8wJSLiFNLu8K8SehC8maRak3+dl7J0ATGVhpfF2IRofj3dmWr+GPwnfswaN70iAQF9fIWk+IFnDUoVtDoZ2cMDb0HsX5deJ3aGf/waAmVSB/4ujiGrmJj7ofKTjhgM+eYxu9GQPvSZGK3DmXzvoRjwGiIoU2FjIPu0e9f9EvPb7qr5MKy7DXuR8/9MmIP1aCTX3ynpV7jXsosjgV2VIJjMq7ByzaDXT2lKWbYT+Y6ogbpRQ6FBqu2+imrepGqfq+AnAWYeKNr8t8bNwTBvvK/PLyqazHBh3bk1f7QuXzlf5jDzpx3gPGGHVBp3uu9bYNdD6Vv5Tyn3Kv9NVbfLz3f/fdR74sfXL4yj8qfr2+QKnK3jemH/odZOd6XM4ONaXwV4Lny/CLE/EN/qYZ+Jbmv2l6f678TPdZz01gcrENugnUXouQtpvgAenDiagLcFlZti4aAbRFljc4DgYgKBjKtsWlWayTtmezhRQT2qd94NyM3PxyIwXnJpWbtJsgCuHGJIL4Q+NNr3TBzRbAGAVuZehPm27wPowgH2Fq6RiFM/yitY9HNKFDM1QBBEWceqwFXAAbd3hgU07ewWWw0VEqhygYGpD+APriTp7Bi58p02yy6IWeTQkfKp9pL76SG1GMxmSxEwCDUq70poK00+QirTksHfWkiZedns2TRhts8mJOBMcFhOg4CCt76GSUPgnz6nwRYJyI84qQN8ox3KjxhQRMvslwY0yEaceXEs1mv5X8cmjnyljvHNA83HtIE1dkwpvryWM9c82V1FEmSj5c7p72U9cIDdN5QJ36z3GGJC/+6oPjCQY+5jN+vOCHPjhMGXd5i/kOIvMXnm1sPERtFXniVz6AQX0X5I0e5MyHII801BGe49PRMdS3beVDmu3io/wVX/y/WXx+/pwXZeZQm/5k2J+kX3iguyDnN1HrttVKTNOdzCq0mO/CRgeMdRzjoz/GZy0UH327Et+VFwTPgP8XDX+lIx4ykZh7dLMGs46NV4JGgVMPXLg68+mYCsZzQ7dKFhIg7wnq31kDExynKM3BZ8Y0HvNSeZQnf9vYaiPuIRz2T50IwIqv2NS28MqD/Yu/OLLmpccL+d2NBXPKJR/mEP9AIU8kTDTCpGGhI0Fb8gGOx7ptdQH0ZcJcB/qgr7GBnf1+pYtP6gDUq8Y7DbFUYDuxcaGNTZBnXozhSjzOK0GZBS59X7rxGlm8RmTaoRHdqacumtDOthqwhJh5XrcZxxgb84UYGiBGY3JuTuCwBt3ce9jTNibROXXhzmPclNuYo9bmKbwynE7QFid4+JXnsg3SNqDgF9fGvvQ8/L9csw7Mw00dGI7cip/Cwbs0AUEz9vDBu3TXwtz3ZQAGoL7LAXSShzUKfFwfRdvpOFBHw0j1R/2i5BGcPxs5HIcf4lQ368assembbetIJ19Ln/0Z9/u4lgdJJwR44O+FWhUCPKBoNXasjprAVvzx/yhzwTdrfZxA3qAN8tIIn4B08uPFGAN0pmWpE0yb+c0vsJjf8klBFT5oH8C+RXzkuSgjb74V52HKfOI+LFwpNBDp5GXOsTkfdmw49r6MYsLJFrhxPV88nPzxAS3+8eWxdvxZetZnnNZmEDR0Wodt1FEmr7lxPK3hAO+8ScWl46N6hKXf+u95jfXGCgd1KAAAEABJREFUur2ZMPKIIJ5hbOnyHtfNvPgrY1CwFDrdt5s6c2Lp8ldTxhVZYwPKz+IFy9TOjdnzOu8DJw5VFZ3a1AhjYj71U1BCaOw3F6p6jDHjdYSgZODMf2TRlbFQCOpJyy8VyMEL+65jKG9AQ/A1OVj1B7nYpG3/sg32+DlPxRMdrjJjHrm0zcvx3D+8d+AAOievY7WXZ4vTpu6rQzAfhAe3RTmM2wTiGzZSv3IvY+6lLY4EYBWut6L+K/eVB3hvIV5lYLfArNQEEVoE+a5Ie+uGnos4GyfQx1VjfA+ZKwUB8l8t+E7yTAoVtujrn9Dk/9xr1dDFfyQnOMYidg6lk3/OKZQZCtX07bySsWmDHOzkDnW6R9oPDnDqmXCe46F57sYuwpTp487Yut+CwNY7HP4Hl3o6N/XBo4x40AN9YzCH2P/cA8dG274xQzM2/YMV/Wco+II8V9H4TUXHcf7y+bl+/OFz/emHT6mfr8/MMWKAri5zNtR/ACag38v/QYlw/cI8ZSLOl6J7+WvcO/42/rhXuV+vY6us95W9oUf2GTw4yp2wyTA5FKFNY9rGIMfzrGq+9NUzPtyyFSMaeqNvG6wrbGzbVpenrbwvzPqpPnzHyxrwA57sE9WRNznm1/F8gOMLxMbBNplJGYEbw+XyVBf/+Tb1Ru359XLBLn1zhVOIkLxpIG3tTGA8wPyPi7JvHMvZZPzO5rf6b5eBnw37387QN83vMuCcDxzpd7L7O2M3hQAbNC+BGuD2mA3DRfr24CbdRVq8LEIHi3Vqhwtd2Tio3ZjmQpx4eUBnQ/Mg5iYz6VjBHzfrhyx9eac7U1765J9E6a579QqT9tPhL4t/sqVP76jZQFE6eWF4KKCtQgFl0qn+amnkCQJ9p669+pDTDhnJvuR2amoefXliZsqVerAvjzeaGJOnfqJ5P3TQhMdN+Z6DAd+sc1jYaYub9hpegM3WeyCOgcaQ/QMmTl0HH0az+bNRu1mPY9P2EDxy0x7oBA55Y6CpJ3nhYX60oEZ937ghqEed4kKHwX5z05gQCq4YP0RilS4Wd6weNH9NYoxvwByAY2n8B7Q1sEkPn5g/3ASvHBBfAjzs8a3/KzhMIFUzFuX0pZCire22n/YIn3NyRy7zkDrKQ+ncSFfytWJ35eH0Avg3RQY4WRyPAEaJDqMUcjkEbMi30l4Ab17i9UHZaXfPQ6px2DeHiEku8y//Nrz5eghpYkI/BPHq3gbjhYA6Hcezlrbic74NxufL01N5Mx2XDd3o4RoDBHvTd+blnbYGlu53L4eqtg37wGC+2B7Y1D5sxaRD6s7S2B+QPICFmIJ6xvieX1qIUE4/bcc2Ob8LMH5dy9G4NOLPNrYaABlAH5blD8gnyNsZM3uQ4JverBhdN/QQw4r/joU+LD0e/DATA1nQFw4pjocv1a6svSuHNmt/4fN+vBkK3SGVtk7Q+nvowjwxNN/GEwMd7V/wwwPVhFGuKRThxh0/XC8TiJRsqruOj/regUIByexAjqXBHzhzuvMyxF/uuD7ChQ/WYaNh7dyjiX2vwptNc9XkSh+XBg/gAXE1ceE7sQzye9m2xGh9cd4dfXM/oCuvLgRL+aWbuJHftlImB0t1gT/5ik9GkUMwzRRpeaDFJxQxBtOnccj6T/986SVAjIwX5cIDX69beeAUpz8kmdjvzFM4YxBJ1dKV9q6yiYgRwKMu4Fx/ISLw6KMruTXJOItKhJBVRiBWlFHA0dYfAdaoApV6Xu6p4ERHmlyiMf3JO/umy4cGGCgTRyNl9jpzf+nG1MRI7IXxIDcevN0vLhy8z7HcNmiDvOF394jP9Saq+PQDpDEIIo3fdeMa+sJLVR9sXl6v5YM+qZI7upbGF4AOOCTRzYrMerixJuXPngHpqwKffq8X/ENemcx7ZPZjPdweAgwIbSzha666UD7gF7LxeUFhPIBuE36YJdMSIdB8VxRZulkPyhy5iWYkwUunKnoB281lGX3ITJ07+895P3C93pg35s+fUcKOD+qfQKfyMST4mMBsF0RPPzIhYhHVgzEbGbsNMeShGbM+CD5MPvQv0Om4xpgkFPrmAz2I/UVpeDPfsSFbXpx/udYLZxbvqwrIg2Ga+gcQ536ODW3XqnMk50Tu6e6/j/MnsWEC1fhBY67bgS73O4OlCdX7nb8S+PDEi+dNuumADhkVXC3YpqNfU7/77IHDD+2SMVztGTf2kgf0g6Q0MKCpC/1UxjYYxwbolmPl2oMTKZMmhILsW1sMlq2iCLeYMfhLw/FzDgsPX/VPGnXotgOooOaKfJW5fH3Z6/wFXZCY7R6lj4NxOv3VdyF7c/BzDXmPEo/DqDUSKkuryIYu36M6V+zr09scBBuc+ZXfuGZNS2E6aaWtLBKIc1UOzcERq/PEcZnjhcwskfOin4HCN2UPQIVkAAFo8lA5vNgWfedsy9kF/pljbEeoagmHdZMCwNyYP+KnB/W8plkwWQDw8gCqMoar+xDnCOOwj8SDL3mXF8f0D1ey37lXCo6lMt7TbuTiRT3sndHlJo8R1zEKUUv8XIOmJsJcSSqF2FDONbil8ZP56rrFdHAwUeCQD0D1gzQbU7/MSJeLQJ/9okQ9gvML1aU/4ZHZ9AP25Q+o8FB3wxBWuSIGv3TlaeKPV/Dwuj+8cpYxLzs5NS8TiBR/nR8RwNaUen/9q8j3DN/av0AGGMZfwMo3E19l4DH187bgPenORndnKR4cViwkF5GLzQV1Z7PxRuLP7Vxsb9IOJUua1e6CbTZHbyzeOM46ixiduYmxYLNo2cTUL0Q//akXP9CVGxP11OnCFtioD/mdQ0U2ADZCtoUaYwG22saojQeJn8MAF2CzQ22Vbr8F8dYSDxARLFxhpkt7bk25mpu8JCOo3gmPOtvWrCcPNzx4ElvqK6GC87ADL2rRiRs0zs2y2cHN2QOkAdM5ZJE7Xx4FB03fVDRtcsU3bZItuI++LfHU8jdyC3lagWzW9MURLarkUE57WIEmz8ih8TgUyAWewClI0VYe7hS6wQ9y7Y0tSC4Zd+PXF8bR8f4asAnNw+/kPfIJrw+u8qImurtHYdkueX2bF+/5yG7o8c2wkMj/VSpYL0GaKg4A9LHNdYoZBPzpH7X2BPNxIR/rwAf44iWy5v3OPCbNSHTJN7aRg33xUXaF37XhmINKSVwqQTC+Ir003IFRAzsTwI3D5ylJLmgcKGXN+Tn3T/8mk2E16xx+bPnPYrQreKjQdxIJsWrtwmZX0zh1qmsl5ss2at22Sn34JU8E8d9kMnvoYoRrN3aB4IPiQl8ZaRPP+JG/efgSgyBsXL8qeMRZo8krLYTVgfYpgLzmUV3BkcOguBgjSNDIraN8cBjIL93R51ikD5O8OVShTBfsC87H8wBnLThPpcnX2DPP+iRU++DRM6UyoHuBZ5iztfGFYsV4mssJG2LRBLdZZD0wn047U5l0YkB/5lfTp90B24DSsdmlPWmkoXzofv7x8/z2UER14q+vPofPB85Y1HHClrF/ItQjvnd863hiXjzVxssCH8J62Sq5NuYDMo+iY9QF3LoRC/W4jPJlQ4Bv/FwjGKE0XpIorpoy3/7tnkfNKdfxWiDKRVXDnKDTtqCuC99YruBRiKaTs5jrDQofoC1hPqfTzksggXFIrs7xghfdsQF/C/TNizCIx5wF38SE3ROPoSjBlFIYQjd7m0NlPMLbGMNC0bRr0/knyCPuxsU2LI9i3/1nf73jO7oPnuA1Ame+76EmCVy7lm7cirf0leG5lT36zDFOwgrP6MpYrhv7mTDKdWOsMJBzYiV24x/bVtsB/nzfF8/mf0CPjAL4ZjxCfNYmYNvYWH5yxYYPFsVH2slvTAQpVhcfkEiaK0UdBFenzaQAu0SJ3Czq8YyzYzv8WCVaiPNKgyFBIsL2BJVjEl32GNRUS9BeTgj6Z5e5vmIXeUroWutucjtwmR4q5MFKCbZvMFtT4SoOUXDXAk+48JUahvCxNnwBIYANjxdUTxkbItAmQvvp5qJyz2JEBx+lehm1MA+6R3Vq/YRi6dlWB81ocKzmPsk+duYXXn3RP/c1eWzrgrUg3voNou7tEh1v3bMlv7oLeuOj83XlnqWvJ4816UmebMOatrL68rAN0TgEmvAwB3SSzlLG6j7QSU54SNeMfbCnDPB6okw91hjcaIARHaioya+uzvppfJ644iM3lcUmQLE3gSDUToWhtFJLnBbA5d5B7qmNTxrWYjf3DsbQetqEQiC23dvED/Y1a/dP8ZALYcrkVR+JiV31C7mHs6dZC+ImhHuykwULgrOSNJ22JXryEZxrXtiZP48avIJECP87QRKknzgIGap8cKRAszYGecw1wcAn9gR0IYPk4cPcR29wCXJFTZTQo0NRTYCsaBqgRW6nHdonPyJnATv5oJ18GjVXJ4/tOSf3vAxiOcOCd/go/oUXpL4IOV8OZZ1DgwOPudoGHvpovNdpPkFlvq6ONaAvZIHHjHtsakeZgFrR536pzRNyluSeU0vN/Suxj8r8sQ1kHhmrbex4fxjH2uxiTzx0RyfPmle+yNX27nPel+f8EuqFlz4vvND84YdP9cc//rH+/Oc/1zNfJDg3HAB99Cz7SqKMwdhS53L0Hm37wl8gRH6Dv3EG+m+s/5v6v5IBl9lEH5OeUcjf+QF5Y2G/svDkEbIDsyhZs9mouIuB2vNLhZ3N+AbtfgDiKW4eE1iOCM42RljgYfjZBZPoPJFoA+Einpg3OXETdvjlO2vb85DiZnPaG2wy2/BAuuUg+vT0VP5vBLcxEguu/VMeBa9lfZj6lLFnTNoSbAvmUdhhmDXbJj7qny98BNvvgJdBdUD8GOgjjyjAN3SmwQUnpn3a0O/3n9j8b3bQT9zgYEHA7TNoMLB4xZU7uYSRHry0Z3/yTb3I4cDSs57G0UiR1zFWnm55ANjGzKeHew9U4tV2f2Rs6nmvW3rINNT5Bvvj5uIm7wPOSYtdvEYkRbw8z/76goMFoYB/s0UHN8k6BPnOQ4f4Caens5cMwateMhNLpEs0DOjF4W7HvDmUTdmb/Byidua9vhafXuHtA+irT7o3LGsVLszDy7aVc1M6bOU6WpEbwjjkaZvT3BThX7cRVnPpXB7kXrCvR3f88Vco3vyuvAA1bvVLX8dWF+a7tX3xV26cftv+Iw//P3IzfQZ+/HzlhcBzvTw/5+/EvOmocrw9PA/sru98jC8rN/Z3sA7670CbQgKot/jQCiqZBkvzXdHHh32o2h3kwTq6EPNg4D8tE4xZcXNhDfkxjmmTnxvAxKDMuSGfuk4Z57vtCVwbgOmUl3eO0cZLZQB//HfuGSPildu5oN/6M+fdoYAYaE2f8CMPFczdGxhjlfbCuCX3HHDUo13xcQPl1mQvabMtLRAaFJDdoxwrfX1ASQPfjd+j/L+P+BAu3YexL6wj/57Pi4dHfDKvxoBUnfmW94Q6PukT9wKcNkkuB0X3trvNwnS4PXN7XQcAABAASURBVIj6ayPnnaD+M271aCfjS07N8eObdRQs3SwRglQTubMC/aYbhLp8QeGvBMzjK7n04Cf7tAXTUZyfF+z4fwPrHvh5ryv3Of0S/DXJmX93V3XfXevkxny5zrThGOqE/gvOn8MEzS4PuMa14n/5oV5HV/7ZJS+09MFYhSnPDoHD+juBHGJzzoN5xVmZ2CuZw/gUP7MHwUt9AzSFA6mSdw7OjikcwRWp5DxMW50CzbNAk352rY3fWNWRHHOwFydNXn0/975FBIQGbEqzidO4rgf3cs6Lc4x9keN4jI35OQCFgHCSi+SdmJIP6ofdJRqmTvkCWLEmOG3IGz2yonMBbOrTCfblYRnaREGV8+aFnM0/Inrkpxlpxo/r5KM/G2BohxTEwU97AQ+V1lkO2l/Fkxfic/zcpwjjEGqGcoK6ph0VCLKokwiI+REDaLFUiSf14wIvbfU7N6wnkxICxEPRaSGYMEpX3lpsMcfxbRk8MPZs42CfYL67dJvWbCiZcXHuCtoKkhMQ/Z29bycPopF8jK/tE1B/Nt9qdKjX+emaMCb770Hm+LZ0/G0UCZUPCqjtCzRj23nv3FMfkYJu8MV7xjlezhEzgqrsUQv7ifM6QcNtWRrJ1fjpxQwnJPoLe0FsgYsOswRusA68p0wY5dpwL5H3DcA36wX+E4c4BixqAw69tHCfK2NoboUzL3Irv+LjMvCTWj20ZgjpNy/5Bg/yb7X+CN0j4z7gs6++6KaRmv3L/H0F+CENFnKJkw42lThIoOlwfV8mxhh2vpi7A3tkwbxnqz7+owL/dc7VrZ4mTnOsv482OTcPgrEEn9jIMbGhLPZ2lLzFgnX60+/pj6HI++YHLeTVu7Rt9GHf++U2tsr5wS8EaOuTfMqjmT1+r+uVWJPDO/alqOMNxLzBiMyzL0CQcb9+dU25X7OfvXJ/d23orzLaCpAsccblL5tflGUNYpF5I+cEcyfYk1+69Sl35Z4bYA1rWzqelv/nzaU786TNaWLdyhzHfsNFTi7bxtkEOH4hnHxUxwdtvHBOeeGc6rnVM4t/YuDz58/1+fMnXvpwZsWufG8x6q0wp3Lx0ScTOWvu7pApUI7yVefAfat+kQww0r+InW9G3mfArB+//pkvflgBLMhF/I3NlkXngnIVshW5HOdDBIvVBQp3vVw/1yubi4vPG6abgvAwoy4krQJeJFKrQ3AzCAoc5m0G1HO9vrJmtcSyZcOddtxwJ16eMHNphYHUiMiLMBQ2ATaZAWxjzI3GjZc4jK34cGun6YsbAeFzN4dmUae+boObHnoGL2qibxv19DTyYsk+oWLyhvQrNyo3mdm+81XrPRur+oEWOAz4z7z6p8I4MuAS4yub/wsbOjp24Gr7il7i5mXRFdw1Gy78VYUwNPIDTRv2vZFt+OZBIvklt+KbTTi22OjtF/la+iBiWxpbMmiu4I3bG5Y3THPtASJ5hbYGuKmhKBk75OWLHuiRpxbn/NBv24g8bNiWfwJjBT8laD0b5NxYzK/2Iz+kZNTI25S8Fzji67GVMtbd+AcUoI/zJs5spmPGlNFt7pU8vIKhoc/m7QHqUx6ZKzfYz58+158+faofqf0VhX/n5oc/0eeG5I1J/9QxbeMTkWj3XCfSibI8LDpOvlzxQUgZI1HiBL9duTHWN8cLRyfeK0qPEh3mCIhe8DP+YwzpFyK4P38Gjj4fYvPgTzwvx/q9UnuA+GQctDGHO5317cOxvlQ3h92Knhf0iD/BA7iHjhkfnsCrH9twDFpRPXmAfDv5FmHsgu1iRJ2zG4cB/2md46Cw/pvHF3Jxxb8rtfKqmDXjFwWNhmL93ePnjUCUveOPepqxtI59Dkf6fUcJbPMBkMPEC7Fph4VVxnDmOO2N9e6cYP/Qt2F8gvpjf16iH6Wiz9hiB+/iD7Tw4MMVe0Ls0s5LDPyY61lu81mlH9Gl0uoYUoeRCyKkh+8dXfwJ7Eo00XnYj0/kUlugoKHXgg11gSANrJnkCCuTyS/4YgFWIpLrHQQ5ed0vjMt/zulYTPuT1zUQmN13evDvXS9k/aGhaqo8iMV3/DEHN/ZXbZlH5yrW47dx0WDIe+ZvcS46R+b80Lf88xTy7lye84G9NS5ES+ZSdJMn553YBF+MywFhp63buHqSxaTd7b1jLeeLf39lYc7gFApmRIQRO/GdWOwbV2q0TP1eXSF4QHPS59i4Bhb4pjZ4EDTf8ugTpAotF+liME+lXHjQSTduTYp8O/einXv9lfV0ra/yA3OjNWN4BB0VXgBtJ2+uV/NL7Tzw4dkJ5N53uWx1YS2NzfygTT3I7uRgh//KOrC273jzFgmrs8CG2+binvlwI2ZtPiAvR6DJjl7Xhfcy95ekAQU3NEhGC9NkL1/y+RBj/I1M9yAf+MU953zZpfxKf+lmP2zo5gkN6KsozkW1uIt98dgJlgtik4a/r6wrx05wrp4xhIHLEn5tvOWnowACdAuW0Y4RCg2L6AnhtYkOqwcVKezvByRn5Gu+HIIGn9cb4xAfpeGrfKrRB/M5H/LIEfkQd1qR5wQ99f4tXZx6UU++78z5nXsvgB/ipJtDeccw5jdoxmLqCRfzEnnWpOOVdcx8yRwJ+c583evly7WeX57LeWRsjuvUoVdhFJUx1KYQV4hbqn39YISnv9i7YkebmccwyZO5UeokOhQkT9ZseI6pL5cjQx6NU/qODf09ayTjy9LNiyriJl7nWvJMfrexHS8OnkqfzrmcuhkD7Jv/ruPDfKDgN97jS+x6gS8cD8b0jgsSlCkEyjaVMSZJtNGGlgfhDY3fsU99IuUyVkFR9Qi2p0ty2HsHf+FXtMbrtNDfxGvcycNGrs65Ejz7O3PVMXf/cV3ps3aTT3nhs39aNcfuQd7T/WPDgY2zJHwzloyOahChjfOJSfcBMOQE8gMPxjZ+OO5QavqOuPEJYOiR6jvr4I1fvQFvQ+iQR18TL/4QPrbkl/IeJm6K4BRct3RsM7UQVE9HBw5YxBUN1Jgn91rPtc88/5k/nKvkRj6B3E0dygCojq/aoa2qGSdX+UWgG86k0Rq3UIuv5EZZyHBBodCwm3xcs9auPA+xhvUn95DZ9z7/zBeWyjfxDPwiQtNc/usUlSy5qJQGvt1iOCy2QBb7MxU0rpSDl9a38stl4FvW/+dz/f9ZkjWZhajgW5vF6FLghuQNf6e+suC+fPlUL9w83QDkF//CIvRnd194UMya50KRHFCnjRxkuVHuHODShokC6VxtjR9s3M0my43NBXzCucGM8Sv4WbAR4XEd5ZM28SG6lJ1BDxp6uVmePodHwwK8bhgCWtnYuGlGFi5qJPGpwNNS30RXU7NjKU1lrgo+eLCzNFSKLOqczNLBgNePJo47L3t2X97sLxxc/D+t3dAh369qynATgI5UmQfjDB4ddf8ptrlEZmB328jdGLWNCfPmALMl0Ikj9vGRQr/yuaNIoMJlkktuuDoDoNuiOop++BJIiKPwelP1puahRm7M4Rf5QCb8GLNnG9RRsIisuf+nAGdq0hRRMxanchHvQOS7Lk1tnVA1xMQnLrTRjDp17w8fxOETVPGQkw4vU49zYwJewDWLvDjJGN4Dd25iO3PcnES3bMQ/GJfBAUJdory5Jmfc1LDMnQeL+NIQheWoEY3LkHIwVq827cNCmXL6sNCMHELqmH+DqpHvPJhoRznlb9jd8fXKmvTmOW+uOzHshow649nr+vw6cQgqJ/8La94HP5iwX6GrY75Ees7DYXjIgzK4FT5j/+sQMuqwjR0cphjBxJ+5S/7GBrJzIIj/xKHvtu94ri33JUKDj3Ko0Q/HQ7wmHMNuxpO1o08YzwNCxoT97qYudROrBwsfBJXZxuAb0JFvQhdkl565XakbWnylfrR7VPOf+t33CMweQ3F4i8Pav+OYOXvhELOTtys+ONZpHz6YY+cNplCD1gHQmWuaWNGV2PFbWWMGi9skgQKZvO3AnQegvc5fTMkXv/UVffYFRLKfYAX38ZfEiVe394Nn/LItLnaOi3GKa/RNvRzAoSW+r2Q6/9TLB39fGsBSbjoZJ/mEl2s519R3w75gvi7k2BelJIJ1QTzwuv+oQ5tL4z0B65/6lCeIxG57aaLCP/mff3zOnDW/vrRNjb7HfCaf5l1b2n6AwgCauFbWgbrtYJ0xpuCz9p2fzi3puOXsYgxeImN8r6xD55ggjw8m22DuHH7aF787L/DNHGt32wYPgU/Hlw7y1/HRCs2lytzq88p8MWeohDDL0m3KeWGyly9h2CggMF74Pf3dkR/li5n5xzyfyticl8+8MDZHP5I/f0F45WxgLDJoM7/qQb+2hTEG82nD363G2GQrHzB+ZM4r/wU9kSc73QN3uvIfcsrjGPma+5Ljaj5e8bMhRB+26k6P0KWr27zTdejr5jjywL10J1+uUWk7a88xKvALdguruMC8QvFRbiC0Z95TY1fSioxxtnK0UY8t14pUtMOn7I3afDq++kYXhs7816bz6+ocYO3bhpiiLV+SvTDm1iLNhfipoxiyDlQR+8PPmSf5cEixcg7lXGA+lzk39UseX4akNkeAAo5hL6O01+i2XowTGzd49tdrKSe+GtsU5W5eDB0+KnsT6JCZtJ0LkUvvuCB/2pEmhIKcdUxwoUxz8uOPuiYgDZEiO0AOSJJx0Ukxt6/k0hdB5tOxWXrKjTFrrvCinJhp/NWCWhMIbTqnjRtr0xpCuajMDQz4ikZsqK4XMQcoKhxdq+QHXGoQC0LJQ9MBmr5+znhHWV/0GzyGONNN3DZm3dKwrRwacA3NjB1Dk64X1CLq1V6M20CjOCHdOb0UjL7CVh+4qb0bm8B62B6pu2YtDb5D1piQLj+grAJwxBdxtqcBOEXAQYsrPnItO4C6tjGypjf2FWFs2AOnL9KVuLPO5/igFX3ql3aCoZEdNM9nC9f1BX0nrIdOROFROhVu4ATNFJvApJ7aSDvKte/a9/5iO/znJQ46X3fuUXu5z+yP+XQyvdXq755rk2jgxxaTkhKmR0zp/fVLeMbgPIM2grI/6Cd36FZKX595tvMXNlf2e/Mnz2XbStg28j7Yz+Gf5xB01QGHTl+GMqgkAR/Ng4Cj6hKM05dL2hJemJ+C+6WQfZw1e+UZVB88j1nLaz6Vt1bXxheFHz9+rO+//z7zwRjE37IpVS0TwfI04XZOkEE4+ozh0fr/U/XPwtdvqf9fMIys1cOqC8OFcCxWNyEOJd7cPOw9P3+qH3/8VF++fObblOf68kKd/6vQC+cMZFjYKlLfYDNpNgbb4tjeJg8bALtB9gTxgjzerJQZ26iB7HuQ5gYlr7LW9k985I+ZYzX7jY0D0EfnFK20UWJcgptEdIGTSR3FhRLeWYeYGNx03KSJWLaoW0Imf+asOFDzkkc5N0Zh42Y8xlLbGOHXjnYFlXT/KjdVeZUrPvKPbQW/PEC+pDD0wUZ34VB9yWFybPa38mblAdccFcqjj0uNPaIqAAAQAElEQVQDuDHt00YFbhAF48aVBwGutAly4sMwL7Krb+C/YBtu3sg/VzZlNukZS+NrY8M4rZHEqPz6MqHykd9DmXBu4urEOC4wY7gZSJNPAesT0DpVkXJpgq5b/yWgFeIp+9dqZcRbn6DqE7dgcOkZT7dzdKunp48HbMTb+NM1uCG2fEW/RDX5GLlh+k9utjFE8jDDzZ5DiavN2D1Q5yGKmG/4isLyY9MchIfO9Ofn8XDmhKac9EAmyb0Wcm9TnIfeV8bpmocN7U/IXHbeErAPCd1bdc/xw1nGghGBpo4dn70xT9CPHTpjhX1fxpw3Znn1f2ahjnh39HY5f04wV3V8lBGOLqZ9GNW2Ng5fsUOBBdsEJv+EsD90T/9nDNOGniSI+Ks0StK+2QCW7jxMrdQr4xQfaZ9rST3irG/k4YWH1y/sfz7EGrd+aCVrWDmgRABY5oH3mjxo2zy7XuVVbmefvQLq3sZgXW/EslGf7UHuBJRRcByP7+CMGwS2WmMmB1BnxpX5tAP6JwQXunsUKpDRZvY/dbwDSCqfICuAKFmfDeeCc8lvCSc88yLtzj4CfXIVCWX+N/uT8bhujhigx68vz+WvbXxgMi9KOh7Orxfm6QvzdX9x7M1glQ+mhY952CYu4yR6UEQPXnnjGaPJ3fYVmGsYZSF96Hzd8fcYE3TtBLdnHdyhA+EsRKbujBk2tAcy6dG+ceThHnm9FJi1SJ8tdEkTsOMa9J/CCcbp+pZT0PcAc2DW03baWEwtjfjS1p/AwKV4hu/FGGDTn/3f5jj3Qu7XwYF/AwbDgl70LXhJhAjQIPGoih5rMJQ5x8ydawJi9D/iJh7n7ivrQRzDigwlipv9B5uXDTF8o0DBKlfbgLGbP+e+L8Ju5MjcWRNBeDtXZFCujTu2dscJ2/ZDNnmyADYF2FWFv3fW3b1e4BdnHOYO1tDE2T7tKCskLxLw6U4etaVd+XG9SGI5HwPyBZp1K/UAFCknuF6shUVyHMdFeLjiC9ev2tNv86NMffUJ4zsM2Yqf1CyOrKfUk8XYmkEVJmbagmXapeHfiPL/phZEeOVE0ja++oegxeiP4227oMmPaeYQPtHQV6oYwBvqcM4LcesD1ewfV6wUJqqZ164za0nqmgqadCt13hMqfcdS6B6RXbozv6vkwx8Hi7Y2i4++X32YZG9xHoEihAaQVwfy4uK3sppEPjjUTX/oHXj1KmK8Ny7mxTUtwF7u8fqX/9sajCuANRTcs0aNLTqwceI1G4gNtKDXHCMaP3MPGp34Z5yscXika+uyjZw3Ns4ig71iwItBVMz7qG15W5uzIYq98F55kY5JfVLuXPdL4wwg3l96Cav9gRZsxKa/pv/wVP6h7cu21eXpKX7YPn/Bu/GQrk/q0ahrYuagSvzYRm1jq0avtuUTCDwpOfOPVb2PzLZtD5sD+YE/CwCDJuDp3AecVxv21S9BXcKjzb5ytn25LI1UiJrQhRtd+qWNC35etq3GNrAxOAs+1XecCf3FkLZOPv0bY5QfX2hcuc/v2b+YZYwbV0m4e0TVjY2p07OHsk0+TIA+7cir48p+5nwWd7/rqXs1OnrgJzlET/ExxzfsLN2sjS1jot6VPhFxbx7g5i/JWtnRpU3jePyZjG0LbpF2GbV9QA/7+kpcjo8xnH5Y65cvan744XP98MOf60eeGW/k9w7Ed9Zf8TnHIzqg5X7APd+XTp/+/Kn+/OnP9enzJ54zrnDf6+GX4xjYknf9TDhwqWvo5+HbshAlRGPzZZB7I2+B4JyleyFfS8FWC3JLd9bWUvMLEhbOZPx2/ZtnoP/mFr4Z+DoDZ8b9J2DNCdBd5oD8ES82qrr/xAHqtf706Yf6v//L/1V/+uMf6gcWpm+Hr/srtJ0F+hop1gyLic2rARegwIJqCJpKTd8N0v50JthykxPvIj9h4qC33OcmhxRd1mphBnt0LABmILLgc52X7ilPBe9gE+ws9LlRXctNR9qdCHY3VWIWZ5/X69BpsYHu4N10r2xQzxwilFf30hrGFjx5wNrJI+3BS50PvMD57ulSH4ALm6gb5oftUh/pB2hvvBhSj7CSrw/wfffxA5symyy613cgT2OqGJPRS23DeEb5md9aDG4eXStMFOItNrNKf+lKeqhmTaPRTcU9mBiLM5yA7xRwdNKgfldOmWzmz6+8AHoBnjMPzMlk9WaEPfUDtOLLpL1dVS8cxg6/evLqGDA3cxqMz52b3w5EA9Mh48WNYwemDq7gpZ969Un65N3LfljwK7EwiWatDeXvxAKggIIq8OEZ5HIwf0aNsT0OOLYjD6eO/3wOr6MzJtLKj0oB55jz65Y2+Y9TXmgzD8+5Zrz6jOMWADpsiNGOQjJjLUCwCtzzzbcvfl6Yr898i+PcNQ/RB0/3wK0TzPsJ4tYHzfGDHXv3mRvyrZ6dNWEcc94fucUx8+Ea3jZzpS5yiALt4r2tgH0yjl5lAcZWvcGjZ9K0CQ1b9hk2/MJPNMx21ZwjHExYO6dNcfoxAUn0nf5iUAQV3oCnkT4q3+XSXnsBhw/w+ZLgTuxIBY8jFHzBkdgZxAo4B9y7QIc+bCCRXKHHrvygME1s6gy+iQUdMKzMG3mEGUvND0OsfWEivNoTCANv366TZl945BUd9svwBBraOYGughPCS/NdjatBqM+YHDPBtrhX4nHNzXtILHHAMk8zNoTzAPTCPH9lP52yGKDovjocK/HW5wO4coK4jEXmhBgAp5RTxdJdg7lwEQZzkNpDLx7gzBzLzFlktFd/5WNazMfSzf6J5DEeDCg6Uo6x2/nmltwTM4jKB5nwpXPyYpd4r0Dipj79lU1bZ207AEI/nD/OgWEspx9fDRKM9DWrNXPvQ+grPmlDfGQv5GJ1DIYCuNjsZ/NhWT7TsaJ/HfKAP14MiO+lmZvkQYdqfk4Z6xtMHq4FBpfCgX3teiL3C765bhxPx6dxKGuE2vyftNDx+VGjM5baHYgLHTI99yDGfs4BMWqFB33qFZo4CJAhudeVfcUHkhdqVBxl6ksHcbXYJkLFUGYmK7Ze8SlxwSePRPlsT7nm3tDkcuS+bf6WFgcnNQWdfUAlN46PFi7bIK8bcOScmM2ntOSJOKwZivIzMjbD5kOP/gkEGzxHgzrBX1Y98vTwX7/CyuVEUmM7/L505QXpTo5d0/qCRGLU/qpPi6Izt1nnDqQpJVir5EWV4KnKGARjC4iHkDZ2rUGhVEtooDBt6HTsoja083KDWZlbZHdupXvyIV1ebenrwNelyRdIcSiUhVTd89LD2CCVNHmFxrD9s1ZAW5mXyQmOY1/8BKI9/JBHcE4Lfnnq3yzxRfcLD75X9rvrUb9Qy6uO2NPPUy8mKJIOMCHYcS4Cvqy5Hb7cqdUz7/U7cV2ZtztyaugyDxvrcDsemu1rr/zIgu82jXfpTr6XHqnFm+NXfH3Bd19cZy3AtwLusdlbF/0ju+DcK0gwBeXoXrrLc+2Hj7wk+fgxZ6fpg9q7Gvq6sXbGli8wBzVDwNDcM64oSle+2aga8G/wrWNUD3Sw1ywh4gNqexm1XtB30uEZDR8AWZUA+sk3XopCutnL93xZ88L+fAMcd1gedH1Y+tCzNPeGUQMbnr8b/NKTZptmxaeufLSmLnWe7fSh2tePWc8rCQhl8kAll1zBHcUOgEUQXDGoL5eNnLQgDhKRmRXIM9eh4fcKD+DL3QWelhXQ9wu5PV8CbdtWTf4gPVxK++cXFQB6vzMnr5w73XcF56e4nbnrvVfRFZ1DX6kxL4pQkTZO5M0TCEjEMUZt+gSMbeOlHn3m8wAv6PMJ9oXZH4lZx7WvbSyYDvAL0NhFf886BDAY9foNfsEMOAK/oLm/d1PsHCw0F0bdeWmRlQbOl0G079QeUp75lvvz5x/r9//1v9d//s//uf7Lf/0v9fvf/56XQf+t/DsoV24MOwer/fqajfNKWxB354Zxp+8h4gTuTCUOE3ONMequPZbgYzFmZIIHywLPDWYyHST9tAn95JMuCsUu8Cz0xHcsaegLG00Oh7SNW5/cmGYbKV6sVP2EFtqnHmv03LNx3XAfuN6IAQDPXaQEM4hgYhicvlY2qvit/0YKrz7dclOBkxC4Kgpgjw3vJk+Q+mxsBIdst5vYyM1mbmq/ykuFJfieBx9kFQ1EN5fgqIkheGos5Wp/6sKG+YDXDZcq9MkHF+IUGu+K/MIDBUcEkXprQkU3fRJ0xCj9DWD4usCuT0WtjJX98+azkyPnluOGlq907o6PPuj9X9jcubEjEfzMrfNgMDYnNLmUEhXosGh76a78Z838afg8dJzyS3DxVJdLGcf9gm755I9ZLhTVPmI23xECg3qu9GByTs5/kvLMy9X57UeISkOHi66NMyZqXQBrDIJxqGdn/T3WqHNPHUVE7ZzqmvFv1Bv5VMmkDebvhAFt8qq3+Oj3e3jvD6qTg8s28jBkPcxR5HbWDYBzyitnPf1kjPSPMXZ89/DAkZr4qFER3ckxCbMe5HnbBi9Ztzq/fbSvTUEeWMuPtt7Dwy66/dbvRk0SWE9w08YqXa7MLXlf2M88ZJtCx3gbg4PINuOkvWJo6a5l9OHnzJ3+mBe0vhX074kV/WCRyJXLcfDu1KgTBTRggR/ZOz7NWMznBJJrwmTCPqOFiPEPfBNsxw/x4XIOTb4TL3qBvjQX7JAAiyFLmmzQmlZTIx389Efz80XHCy8cv3x+rh8/+0vR5+MXGNpr4hocjOcfXzavt4z7jAsN6MM2V8sNH4zTB1MfPLwnXRmHXTho2nb8fEiRroyyAXzUT8G++7R0a5PkHNk4UPot4jYGqD5g4Odsg1A0OYgvjJt+2zaiEHUZW+NnoF20kC24oIWNZnTa/xks3eSGrFLLFv20oyf+DXSphUyd8T9qJbqMSf6lGzPyCnV8Zp6jF01Y4gvRO3MeSITILPJ3mVPXonlvdC095/OpH9RDZ0X26B7V/fXOvrvXWEfWyNgGbNhn7sryyPvG3oO8+RQPB3PuHl7tDuIWbEuHyFSfdP0P7v0F9+U9QZI6MYFOe29S2hTyggWVUskAmUEJHWkn0K1Tp7V9kpfKvg9SvTA+JIYCfurQ2sieAIrCcBHCnQd1YU8b9FGwjli3ORu8VNqYhwOADH5Fz9I9+6Asj6AKhiCsfYHHyyb6p/+xS19/JqRzXJSZ/K6PyPASKDV5wWRiX3ryKZS5wRjLY3/phoeWLMhkD3esNQw6Bfxb7agA0CkMzySCCYsXVVnH37fORP3sqo4zF45Hk8OlEZoF37rmOIAoP9qjDY95lX/KgasZCyQZAbzCAIXxokuZNHmxCsE94YTk5h3OF3QzT9qcYF9AFb4RYRROfeJIyDm96GqfCmRk0E0BMflt7+R6P+73p30Y0E0sY7AGR41t0BfATdHEo+mlxZ2A5NFfaGIdPq4Yin1wKKJ05YUPG6r7xEkzQgTkKnM6Llvl/+Z4eUq94k83/jCfrdXRa5e//wYQ3gAAEABJREFUllqDwzlKvQP1FB/rMUY1fLWAOIu8ad+xWSWP+pZu1DQJDtEM4tq7WIgJhtD1/xzDnX3+Bu2GRIjoWfrQswSDnc79fmo+ricP3ciSDKyFFxSThSs4rkehQ8EpCpyM4/2AjCl+6Jcsxh7Q4djBH7R4bXBLc+3BvkF+qBtYWipMKdCXLvfk5KfhK54hiFEbVGVkjsVl3Zgz29QlD7nwPuzLTGtfQiqDxnIsciY+9Ik3hh3fA9zjzWvm5TRSGfPuesgd7W3byl+NfXz6WE+8NMy9GZz+xg7jbnvbRg3mgbaKTytP/8JcWy/Md2p5xHsvm2dqXoySyPgMf/co6YgzLhCIMW0uCwDR6zf4BTLwfpb+Aub+vk0w1UmA2xM7dxakGDbOs83CvV5f6tOnz/Xphx/qT3/6U/3+D7+vP9H+45/+XP/tv//3+vOPf67n5y95KZKFzQsUX3K40AU3AFYVRb1uK9PGXLC2xeFGiv0TgignhItzZKF2+sWLKbZIdE7ZB51NAbYpyCLO4YMY2FET0UGYQnT0wc11+v21XZkOa3Dao9IZKpUpa2yCN/a3w2Ozma1smFu5MdGLn+x99cKLMmHfb7woA6yB+/4Th1kBVjb9G+BDjDYOy1R403OjMl5hoe9hpvg8YiButODiTthmyc3ujM3+bE/dqJ0ZRYNSAPJyIWwncPYjozjcpsL4tm2tIYwNZRw4ocn3czDPO0nQzzkuhyL4Z1GjMHteidgKvcVhV914go7dX53p51+FuEz88ELX1rSNPfrOD3On7wG+QdieHCthlPmUruGT963GIzrShTN1YMs+JNKGHQgrN6GxbcHjSfC5WeK/uiFQ3uKd8nN8YWZ+XHnx81LX5xfmBmOIkPqJLrHJA+qrorapB4/sQDXnxq8c3diEOmsUdhOzwPjZdtyq4AgOGvhxQs8cST8BzvJFSHJJzLEfeTga6gKs4zF+Vx7aT9C3aW/y6p998ROuhLnnAdK+c0e6fI3ukfXeZa2POVySc+s1vgziBOCrfBybNB4X9QUYF/ctwfWcAwvzxb6QPjzX5+e6Ujum+rBgJ7bQqHYPGTfkBFBkojhAjfKbzw+ZZ6McC236ItNcKGf+PPAYCwx5GJdPPagT9Q4avUDGWOl3JCgETelyz4zebdQW2KiBsZGzEZ6ocEZhRJ9IePlxP4ttOrEA/aQhiBUkGQPIs0CXL7kiP47Xzt5rrnxRYy0tNqYEgz4bysn/ytzw5ZprVor5JUrScC9f7PhN+gv5l/dB1wfA8VC/Nu/sn+rQlvuoIE185hD+SSNsQuns1eu2MU7khXobzvuRQz1R4meu5Ud/4hc2Zw3v0U6+aS/Iuya6R/Sf0sYZmYO+wisoF7wGgBu5PO/IdEt5AWVZR0v39I1auaqCjQwgR7JoU6BlXlJ7yAbD8MFDbnxIU6l/gFqaYC7MiTlSh74qI965EBod7Q38F2yTnMmGQMzDMx/I8BHbyvmwINNYR12Yez2IhiJOH9cNfPJO/h85g4FizPLnAWGc+ZSg9ATMEM7EESEe6Mw7Ggz62nCJvcFx+m0/MjifuREaWNUJNJMP6FMOyUPfVIetgyd5nMhgHhf0xD5ySIMGETtYRq85AvmzgrewKZeXSofsgv4+cjR1nWLyC2CXiUM7DfyjsKEw/kSCvfONgmgYKA0glyqX9M9x95+GqeuNP+RyHgnOVzFd/Ld05qh9+Y0tYLwiJJwmUueCbxDxLbzUsp9gVzG8T5ntmtMMm5bKZep6+EPOKJMd9bPRTCnWLHOwH8RCl/g+fJ96Tv6KbkxHBxfIU7bRZWdy6qf3WvenB7AHGtPkQJPsGb85l0882snB7KlbmD3soZhy0BkJUO/5R2IZYdfW3Pt2zuSC/Arcv4px6SZWRZoY9AvHiBN09SIeC4g9csnacw2uYZAXnsMpbfoLsJ1Ys9f7t9sA8QW/sQhIJIbg6Qx0Xra59i8X86FN/M2fULizH4964p759vCv3bsqA8aNBPNwr7nHQDt9Z/K4ngtd/nr0xr6XvKQ+8sJ9YD8B37P3EXP50ZQ1/Tu6bAqHepvYhcIigSV97/2e8W7mRRkIxqreXf30ZUSKMw1X+KSL+x+BceineuQXTOSJl+b99YQbMYYHpas5zgu3+dJtrFvNferNvr4JuIPX4LnOvNImPmMSdnPFM4ztG7qZNflC+sLefXl6qg+8rPnw8SM1thi3DfxgfK2fPGdvW23jDdzXmzm3AKrDWp0x6oK0OuZPWMiffvrP6AL68y5W59gg3nXdyjq2tkut6wU1qyY4U+88z34qf8Dwhz/8sX7kWfaa59c9X3a83l9T30yGEti3+ga/TAb6lzHzzUoycL+xj7CqmOx3V5yQEQBH2wV/vT7nJc+fWSif8+84byyil/wtoD/+6Y/1pz/8qT7/+HluaFHK1uFLIHUC9Fh8zYKc4CLVRNZVGsXnjjUAfje1E3AOmtsMgEA2DOogcREJmjTQM2kHn9jogoMNYm78O5vLzjdue26Mp417cvATpnb8LPwUflVTH1tQN7hRHujdVIb/XGtMPCZ4UP8JfXd0F6HC1xs31g1dG4gO7cvzXj687PnfOVZdn++8NLsCO7m8Y1u/lylznzJXZG74jpKc186NUZvikIC/qaYvXDnj7XzLfsWna+K856ZzR14b1Effm8OkkRNvkCidD0j0bQsYIbNcf14m1nz40/6P33+fP7rmm/ptED87NdYe47mzSfuQa30ejrR1anU+mFfrJhwEyQcakNv5JmvXZ/JwwyfJ2t3GmgfZ93LKYzpqp4dpzksEaWJgcBMa3IQyvhnHYrw6EFwTA/ipeyDEsKJw5owDBkZiC8odvya+ah0DcNw749LQvyr4b1/ZB4gQ1K8u4vVhdTfmmQiphUlL2tPmMU7KRC8KQq3jkFflQ6WgrUE8ydsR+7YRI7kgMubtfa5d9URNH5qsJl+TkwVQh+0xnmqMDRiBbcz6xKnavGTM/QYZuKGfotKMbxpcpn8b48mhAf82QBwk3GMeIKQu52vWMXkBO6/x1x7ccTuXKip9UE9qyJWGYwOZdsbavNCWLKjutIWTomRGVDlgYqZfzk8PQ7y0eOGlhL8MEpzb6sDByY1+D87bZeYrdsGhBBM7+4Mv95hX4NbDn+6R+XgoiA9cDj/GrB+8+DXq3XjLmUhswPvQkvYYoA/ZIPqgH7WS+ibMOMAwBpPruKYP/ugSyAwXfMaI3Jyk97USwnucbe0o5wHWOWMOtS/NetKu7JvP9Uy+5XFuD+bK5jwkd7of3bkgSa1edcmvDueQuNl23txZLzMf6nO+rCRIWJq8oiaFuKyXAkfuBjzOU2FsjAd9x7ipF0A9S8PbSFFzpcQhUt414FnBy//greODLX3U79QH2mppdZ4w2G8E+iOGYCEmzNAgLvALsEKjRBe6/daWykjix4isEmQagnyv7isc/MWiwmreQ16ncvOj78o2PoXh3QWrNdYRcN2/PF/LFwXO/XHZym9nzcEp2wu8l1H59d6Hp1ppq797JF/+04qVnAWHv5EjpvKD/dmfCP2feyS+UuILeobzZNsY7C7pztmIF3LwnXNiTmQpfwXge2ARs83xAVXvCeTx+HtBpFOWWnL10sRjLUwFuA+ORSnqK+OO5Z37OPUxFsYphJWLsgtqmoawNB3jgWa+/fWVD6WLaPDB3fAPd6OSWh9tW5McfOk81C0dIc4U8uMDeziB1vlxXDNP0LG0ccGPobaNrVlP7nNMdu9rGArtGEfb2pUTKzGRmlxEDn7XrfdFwfaJV0ZYuGAW39GEG4igBy005L1R32JbRniwvTKfTli6kQUWhGE5C+iJpzGQaerQiFm9gmcajAXtRZ6wRRU6RR4gvjMXB/e7rS7HQ7G68aoiAq/9hx76uI+JGGUwQFDULN96+HXKQvL7Uat3oKxdcpKKPnXjy8yBvozsJ/PlwKlNvvsjB+s2arCGNtaS/kl1fjkuO06aD9TiI3bom3ccZyRFgWP/mOPHPY9Jp3ziXrBHUd6XNc5T9ejLuo5yv7ictrE/Bn4ATULNv/dd4ZRb0KVt/w9QV+5FsQNuwN/ky716G4cOa/IgrqUHxoxZJ4D4RTz67suPQO79O1/qXlmjAvdy703gvd9Exsgxvjv32FPNBepIBiX6yAk8XoM/Lo5t4e8EevGJWl8F/G0AJ0s2bakblSqmiVH0qs6XeW9xyQ2LuQe8F5xgrhBUBIAPFTd8fuFM6suWtzP8DhvEyVWOkXu955sTxmXLi/6NsZovfp7qwgsh59pj7IhDv1CTokbjMFeCbXF4QozEztU8Od5XxjT+JNfcW8iv8yiKuJAur6X+ZekajHlPJGfdvT4/f67f//EPNf++0Of6wsvK19eXur++lvt5cbcrPzpg/Q1+sQw43r+Ysb97Q2Y74EwXXNxzQd15MbBtg4f7X9c//ut/rH/7b/+x/sN/+D/qP/2f/6n+3b//d8C/r//4H/9D/et//Mf63b/4F/Wb3/y6tqdLNS9IRv8qi29uuIMFOCqbwdjqiYU/hHZRH8uWduVzZ3Nhg2InywZgfWxkrH8LAh1OuCjwQ1dc7Fzk4ogD/8UrpK7dTYPNzH+L6ssYQXyUtbGnhd+/ojF9o/EoYtTfo2v0At9CXLO+56VN5ZcBvuR5ZWN6AXzxYy0O84kNdwthynbAiosLsQyg+PQEnNerVzZhN2BvcPr8wgs5Y9F3YSotHhhHVPvg4E1ZmhA6eZzK1TihJzcbIiMN3Ru4oIwQOTz5qiAKa1SZi4VxvLDJC+s2iIcYdB8mdfwFxGbDN2Eg/wbm45CHD1O5Th2MJzp9APCl0xPfMnzHNw4bB6gxkEOP46JPJBP9eo0j5PDoiKA57cojApWEeecGvvPWf09bPJIFM2CP2wGMPjRMXybO6+zrKazY0r7xLB0N0ffGM20bw3nYiA0U5WDB3HSM/QbNMTTJxuTNS37Yavow/Xzo1fwBi0xCzHPBD33qZg0K5GnbaA9yBo2w4qM31ambOJQvZAN2znbzIDN4ONhyc7+Qe6HRKwx066v2lNI/D4Yn2BcvXbCtjPuCv4z57uP8BunCfBKnzjM/8rLEqO7xV13mjJn7bo5AY81zDJs8cHsSPlJjL+qS061L26MHuC7/o1F+Tn5rIx/kKWOW+OCnluYafOYg8enz5xI+8xLo6gFwJlVV5KtYl1W9YqGBpclfl3nCaM2P2uDRGMgV/St7TMvfA3nk0j7qMSq+j23W5sv21jWARhY15eeRJw5IZse++Mwt7KGWsKfepa2hshfK9wAyDJaCAFeSG0z2CjY15+qDl9hty6b/2xiVA6BrlfbQRmEdvse8QEd0gjtrdajfHAfYS10Xj19MwTuI+wN6PzBvLtSrOdDGRn4E8qDHyS78mI3f9tV5+n2Dpr0Aviij74K8Jyhvbi/Y+IBt95/v2IdsD3DSlFFe3vcQHVy0YYzS6JqI+GRfELWmTNgAABAASURBVCfIc9biGaRU4m18fejmcH1hLmwDNkGOO0dYRpxDvi8BBIxBmA9zHtgF51p8ZlwWHKcKj2vrxn1Hme7Bg2Ezl7ljMI9gqF7AgZfWCFFEw47NOO587hrk5bTh3nb9Ms8WG/n78OFjrZeRX3a9fHmul5e9XGfbMAb0M37OF6G6KRNGS59tkJTZ1g86heXk1FwLICjw5MqFEhcPnVNmIpkKU5auDftnzgkOLPGZUwjqnnvmzkuSO/eQg8bLnxfmq/NKQOhdgSfGvQj4RTwfPpzjxyCEW757Xg5f2VO+8ALN9SLJsX/4ggrcAU0Dh7WnX/4h54yh4wWpa9T8oJ/+bHOlLb8w9ZC9BZ8Y3yY/S8MP2w3dhFw+YFvLaz3lUCLfgiy8sHqdAJ5Ciqee0GCXqP63sQRzsMzY6B+FTCQPO2vT+5SgXfn042D7JyqkcVSZCbx4oC+zeZy/rGI+rV32jwgkHwCeAAZz0bl+1pM4devLVPnG67w3tpP/fWgLwguIVb2r8xxgDgz6BUCq5r8FvjNfEwcC+sljvcDX4sgphZTkmjA6NGKDbhtp6FxlAZqmMZsD9wL/mZT9CEM7y4Ie2+rQlry90ltaNDpnHh7rRHuA/sngGJ3zEk5RAVyILJf0E+tssXcdDSt0UUq7F/J1Ye8wvw1yaX2Y62Tn/KSdiCzuVRP/ysO9+IU4ltHsZeR7mzCotzFqAA2t1ddVg7qbNUOtz45x5h/r2rO4cN6Lnlmf9oXgjnl6xmOczo/oAUnmuIIFyfURfvlpLtgsavkmVI2xlfdRz76eeTdepuh7/O45xuZbfmu0sCd5xerNWjO0tXmAzxU39gf3lVdjwG84MI2Whh8+Y/Z56fk421zlAU8AtaiWizlr8jf4UnbmrXEBcKzWrS7sbR+8P9HOvDHPAnEuWDMH7i/On0eesbPjmzjNoHBOS5jd1xzr5Fq/HZPjXiVvdPCyWt/VcWMC6rK0AJ3r9TU/YPDPl5yxuT9I59EOc4vNOQ/hT+fb5RfJQP8iVr4Z+ToDmeQ76w1w8bGZ+ofeXERLd33koPv9b35b//AP/1D/9t/8G172+MLnt/Wv/tW/qt/87rf1BP2xAaiZUaTYYolXNlQ3BwF1wUnM5gGi6QhUlLv7C8Bq5wqCwsGVq4Kws0DpKCDQZLuC8+S3DjJ82iAwyrwhzI3jmUOFh9Hb5EGxG0flb//8hDA+kBM3m/mgQF6w0PCpzziEzubLjYKn0x1+X/S4ST6zKT1/vtZn4Pq85yWLsvfixgR0rWW+tnEhN1u5u2mf1OMn3RoTr1507futrtcXvv0Gnl9p3+C7s8nvxHEvZVGrIF4SP74UrSC4gOE6S/OAJ69xBCMvoI4TlH0vEz4ud3QK0umSO6JaDsjAgEWQAguch16wKXBGxhvatm31NRCzN5Imn+iaQ+sVPUqjdIX+4buP9etf/6aefv19ffjuCR0D2NA7ACwgaz6tmgsY8NIE9TEG6DLW3Ei4iVwP8CbuTQOyFgOEcOQaP2YnfeVv9Lm/hC82ubHpI2bDk5vrMageMC7cyIUVPv2KIMZ2eDxI+M3Esy/40NvkYdsutfFSdQxe7oHLfIQf5ZQ0UusLCWc+qFH8WdsW8A6nzMeCXsE2WEYUSVhQjy7koDfzL/4x/3If3gsmX4RRq2dlrNat9Es9oFDVX72sgBN9R87oyLdto554WD9hYw5cgI1v/bfLUz1xWLAOjkOO9EHswjawCain+Jz+WuucOfDbLB8y99cruWDNEtdJs1ZWXROYC4wDqvA9V1gOf6dS8F2NTQ/zyp4gt2PmvLEm0OTiI7HlpQD74QX/B7EpMx+c0M3DYWHWOeLLixzm4DFO/fefP6lbGUHehn+ZyOT3bIvCQVmsSv4JUpjjjKzzRf/ULUg5+9YEjM4COvL6tWKQQkj4iw6LcjEkAcCl8HOhsK7I0TYG69D1yLwwprGVudMn5R2KgLk9QJ8CMMgXfvSgdNqHz31VT2ABPXAZLeD1wXHxwWDKduJYuvOSbUFPN77Rf6uVqnzQknrpLv9DeX0FUmGaa5wGNk9fT77YxYZ5836wKHMC/GczVr1gKzho6lUfgc6DJrSwwKBe9SUf9OUzD3mxz17hfCIRUHS5yzz4K5k5r7ey1hflHpAHga75kFf56EMaXLpnrtCoSwz7zLr8AZw79zr98zC/jq4B2C8+ZIl151UAQZHPvU9tfnN+f4VGQV0pJ35nk3Evzr1WmUA/xlNeUHnoUEZ9qUUCXV//Bwr/Z4YwRVsr9OmQehpyAOYcMGZ6E3/wyDdzB/ovcOhjHNxvXnn4CJ9WEMoYUYuLzlyaWNLgguyhjw74Jg+D2IxSwJvDJ9Rwf79yv7+mxhNE3svbvkOb4Hq/kcsbPumXDzXx49CHi5Q7Y4QmfVAb9eSbOKzjj34IBw6eG85QlAC+LpPTPQf+WEAAFs12j6nPDrhJiZXgRZMBKKeWo54E8OjEsHF8DZLUJtgWlEWbsmX7lPWc5P3AGn71yQ7PWE/+IB4XVWSO0WhicE0N9jRr8ahgncz8YyVy0uRxPxdsi5O/EdB/zwQcCMOvh/4zTHlW7AxA3hCPizxLd/a0y1HLIz6QcPCD+ah+nCoiKnVuY9TWM/9LizXvlY+yULJ3nHbFZXKw0G0roS0FsGB1hjrbXtX7HsCNy/s9iLzjm3MSUsZ86NOihaoXzrcvvKTZuTcSSrnXLEQgr79K8QWOdGNr7PgrE38VtDTeLQD1GZU87o3KpX3k3Jyoj6mJZmQWzhKAe2aPjrj8O2tnngH1BFCetbTjv/grtWD/Dl4ZdZsbuB+5QSM6sYNvlApMy3EDyqSnxyXC1OGZNU0bgQvzLv+0inOF54YP21OdsHHO8MVQgLZfSKzbxr4ykGVNEsOV/Hou+sILeP8Y+Qvn3cQQu3irg3BbEgsyb7VY3MWhlg8wbnU4LtHNmfX5+Us98yL/+cvn+X+JfnmuF17EOB6O7c6Z7JWX/ObR3Jm37JWMu+OC+sxFbTyAsck83kZt5GBQj8HYOX/wQz7l9FCfrsylZ15W+TcHf/zxMy95PvMM9iP++CdKXvICW5knztS//fVv6/vvvy/PotuGTvQ697pXctcHqFlIomx8g79xBpiNf2ML//zU/09G5InQiZ2lznq851cQLyzULyzeL3y77UL6wosHF9fwlz0snO3jhxpZmEu5GW3bmg1u9++ynJuif9PG39KxkaCYgg3aHlAewGYax4+F7MKk6U5TbFtAqF9dnBxCiGnATo1q+E4bMyZ5ulnYUQqZAiub9E9154XKHR+rfoXvQnGIugH3A2jzlvialy2vHMB2ZAANqb6iiau13qIWvHnyMLVfb8gg9/yCPvLMg3SPJ5iaPn4WftfgMmWv13s9Y+sz/M9sYnfyCJG84Rc2KVNOGp3WMnHR5JvHK/CMRl4v4U7yyPhYO06kgBghu8vy8id4ZM/NtGEQNwGr6OCqQICw8BufNZYOaOQXKh30RaE3gR3fYgJ5dR1G5QqIG2yyHoxOuGxbreAW/BVWank8IIyxsekzftSYwyXj6zKmyzYKM5hoHjq33DiU6R5V1fnPWtDuCYagn978Zn2feSXf0t6DsQQ0hEaLfTJB2DMRS4fImUk9e6nTOSDcYLYWOE89ZKJHuSkqF2CK0YwDFGKoxLSRny3xG5c8RNSSiTG1bX0RbB9wds8aC/px6pbrzAka7cKRCvdOxdbasS5inPZv5oqAvLGrU6no5QLa7gFTzs7SnXFet23WY6ReeuqfnMZffKbT8Q8+63HMi2Z87cNEOfloUvTlFd98iWKNO8m5eMF1KW7GOy3CkDmkTjyZ7Zo0rwKqp0ga7y76jn8DcJz8hu7CCyAPqMJYt8q3qvApNfe96bMywmUbmb8beRno0U99nFxI0aDQKB4QrfAIfYvNw880jwukGQNsxjb1nXk9mKjEU8FyZ1y1ACgDmAtp0ZVZAU0EAPnQ37Eurwfobcw4PnAANRZhZcyWVkL77wA9agwYLH251PV4EImc8w2ukwecdBx4eIXWOTHRYYmeNPSvc4hbkdNH86sNyUJ4Q2MvGY1aMVLe4Os1PHNl7u7cu4Sd2kREL7pQMoXxmV0/7WiFpu+CyOg4eE4+8ZGHd+muZcw1Ii782NLeC7UPkb58CD7ZqPLwuhLHuo26MJ+ataLOvBDAFtm0+wBl1Wet/8ovyNgOE6mPagPAHyyAPpH2unoZ8VNbsqhLmL9AkRc+COs6Sh716fuVGHzY0q3TnuvzRx4grpw9Mq4L5pAt7dOc2mjQb5CRkw6BgiEKffGhw6M9/RHUn3ixrf7wwD/vGyhFtXiBhYEoLfYTZelAJYM4bD49I73wMGMs0gV5btCVRS3xVubf2S79eYDq0A+/OozZfUs9+j/GYF+YYB/LuU/Ju/MCTTsnSFPO2HwAEmwbL+ohGxtAkrBIX9v09UUcTMo7n92/c2zDhjhtKACLQvNFJXJLk70DJKg3/3SHB75XZKecEXc555t5mToypUrSFSm04cssEGbDmLFADnOddWS7BrpCp7809ANgIt8FNPeWiS+067tQfKyNy/z4N2vmPUyuadd+nIP3tGG9dD/0urf50BhgnW3bqEF9ES4btkfWxMoYChdqz8nS1YWl5FE/tBfQMWwuArZIDm5kcNJUptETgL40mJDJIbL0CL+Jllig2Zq2oFBUcmPevzKfnUP2Eae6M6/22pnLV14SnC8HXo4XBLgz9S5oBPTZB3l53X+kL92JGUam/r3cn8xt+YHWgDSdm/I77784SzNP7IcOr3Pmlvmzc08SZmzyCL7U0eZuDMjK71xVfjAnUJFY9P16+K+ceGOVXzhfOqA98cvjeds54fntGVnXQvDhQIMKqCym01i063gMx5+x0Ye39sgLu6WpQxs1flZvY1Tjt3rUKzx028FmfGR8b/gh6mdVUIvXRvI9iBPQYczuWY67ZxDzJyQ+dFtPvTyLwP/IBfNF+2iuxIm/WcPo3ZG77leeca71hXydL5b8FwpfPj/Xs8CLGMfhleeCc96ZY+3dMYipzHH9s28ekqMmV+/AHJ0v6tyr5RFnW5l2MPDJMuPb49fVl1L44Zy2fcUPJmgp7w8afve73z1eAImb97+Fdc4aeqcTJ1PU/78p/LNyq/9ZRfO/dTAL3pnuCd78dzZWF8r1+coLiRc21Nf83YVPn35I/+6LExZ/969YS/f6kQXmZlK8SBm9crNnU2uAl0U91mo2DaF62pj1YIXRD46mi412FrOytMNnXW+fuXHMtdjIBMKDLthCxzeaKaGffNTZvNA/9K0XeH718Ldq4QXP/QBssDupSp3Gd+eFTmpuPsEjbX1lkzRf0sqXPOjfxlZN7IVN2LnZqQ+FyJwbl/FhLfaUTRt6kcfio2432Uihs8g3SlFpbtG/Xeg+sY36y5BinIqbJoLV4EctR97PnC5JURMl0F0rNx4PJ8Kg7QZ45qdGnv55AAAQAElEQVTVUZgC8Jyr3tHSKSy28sCMoXLDf+Um4A0GLtBdA5/lKz7mkCpF3AlLYwnAHDQijf5iAwZ/+ORhS9+UwfTk4+pNw5sJk3Dyo4cyVUGPH9SGPQGdB3XnWx5vcjGHWdgKp6HCSUn/cZkIdcMUrPEoK4hbkDRDL+TghZuMeXAt6a9WrRW8IXDKRm4qJYTphDHK3zCnhm4eH/FjBxSuDmBygaKNNgl2kP3qgZJ+Skx4EeSvr/IWnjhKJPg5+4XueJJ64ibd3O8cAO5McP2WZmzm3ba4uHT4dOJ8ITLWUWdM8umR+0508vLZQ97UhX0E5TEP3chNpWCRopiFyYVl/I4O1qQHARIL38TfD9ypF2zWnv2pv2sw53qQW2oCRq3ahXp8MInofBHp3PQh4OPTx/IXkBdefhiba2rpzhpzvfdSfMgb33TFL1TmVxHgtXnZRl0+bPAP+FzHHI7x97H+YxShatwCqHEuVwWMAadsfgXiT8AdZIsYkWzZVIpP5EyeOTex69qQDI956canCCNX2KYtXmXWgvuGMV+2rfwl14V6hU8ex0D9JxyqrR6gjuQd/SIxbYV4s49oc457eBgf7cnjYd01d2Xd2Xbdebh/ZU7O9vzZWhOD/umTcsUn/lBbYn/BjqDfIpMeL0fcheRBM1cvjI+2BdeAIsZ6Ax8fjrxODehA9vSfwMKeC3ypf36BX1RTY9kmQAt+57IxazuHW77VzZrJ+iUOfQU80Cq/NHIUFKT4wDm/kd1Lucwz9IYIn+xpczHWO2cCIXPsHVHdg/HY1i1z1z4ipOFeN8ZA3c735IdNKflH3tz7T758aPChzsP9NrYao7mP7WVcPpDqJ+4YSSKLfQxoJ+sKXXRneSR65hqh4JnhUwy6uoI8GurJvoLdU9+Zvcgjo7zwfsz0/84+vzPWttWpLsE2HlA0IoixRjP+rtgSjPXkV8dL9GHpHAccWFoZ5n5ys+GCD2h3vuzZk2O4qdX/HsCiY/rG+OLj7poG57y8MS7nvUkpQowOfcg8gO7acX7Li5hsBzTnB0Pr+LI0cVEk3mA8IWMexVImIBEZY7aNlyHYJlQKimZJ+8SHiUvksPd1DQFuPKLR+KaCnnaWkRoCNRzIvuX8zjy7J4/G6osr+UyEvrt/2D9tLah9TCLsOX6Xy8hL1nUbmfvO4bGetqlRgMnKPr8O5vaEdYzcdyG/FXKn7SAaWQAz8yVRkNP60Uxlrs1hanONTAMGG3dzCSvCcGLD8d2dC8yJGyvKMfdFjWv7yr0864699Ars8iATv9SPKtejMtLMm3CTB1oKbfc/6S/Iu0+JX3rGtNARJz0vkPAFlC5bYcpx2RmbCdoKgYvt/Zibr5wR1COO4JLP7K3YEaf/V+3jD6Lo9TpBumN8Q5dx6//EHTlCbicXO75F/Ig9TqKfQrO5LzGejP0W2OoyJmzc+7YxKv4wH5wTnnlW6GMbvNTdJnBWkHeAn+NWj087+D0HUN/0xZheeKHywkuNWV/nuRs/X+/Td3nNS8aFOG4E4JoP/owDK4fq5MWc7vDKYy7NzZX4tSeeaVLNnrXhu/7bRgWyc4y8717xKf9jDPzz1zfvQfzzMZ/UpR28RQVRGqKAb/RmXsld8qI92uZGGgJZ39p3zxZsh97NeMBFXXxig9j137E0Fn+p5LyBXGPb6vuPH+s3v/tNffz+Y8aDHaKM/8YbRffH6SOob+UXz4BT4hc3+ndrkMXH2YzwOVyw8ey8xLhe7/WZF0CfPj3Xp89f8uJnz4ufnYXP0sgvZxwmZJB38XQNKnAsQhdl0WdJggNP2341Lyto37sLAkCxbRfbPFaxR9hR0vqgU2lGgAFOEJRph0YKVMrZnBq4Rv+oZhPrbCi08YPdhvLON+L27/gI8e2+oGrBHD6jl/sFN6afjpc5bBVsMBTeNN/q+foKDSZcjg02mNR50QQSTWdpbA82N7FuVDsbOLe9kAf8Qz+bvGJZ2vEIAx1fe8W1S/UQNvzf6I/aq+OX9R391eBr48aozGDjpK4Bf3ud0LQPWKnNj7YHbdTV/BCTDSuC1V+7+o6ysN3EcwPZD5C+4MN65Nq+N5VT1n4gSmYemVR5YPCfB9yIW8WNH/q0bluNQ9cdmnqmrWv5renOYQBWYo1WLjiLT2iebWSmPvAN0FeHuoIfHf3aGNuY7SZXEgOkuAr9DdCgGPONcdNvuil3Jsh+3Dgfhw8cMxeNPl26w/MKWONG9RyJqDHeQZzb9lTeoBq/Co7Kp0u6UOhqQF6h1UFfWpPTRSgulPJD3dBRQI8O17M0Ao63QBM0WcFR82P+xOFS6cvSfcQvz16v3NQ9MPqtNYKP4oFC+Z+Dh5LgbndDJ2ZqbJmPVx5+XjhE/Pjjc14of+Eg8QLOw4zMkYMXIbu4hqx5nL1pO0PLJXyiiBWfufKiR5FDBrp6HQN9VYVzdd22WjeAgM2rYH4ChZao5oLqhsdDii9/vuPljy9+lmYNsgb8mbU/PX7hofyMGZGaL4EYUfjyYA6Ss4YhiaxtbLVdtjxUQOJlLrbwVf9gANWl3fjDeDawADkIUdsfzBlrvIV/FnNnyzrqUCvPwN6pV5q5cCx4R2Wy2DOa8e7SnjYC6id2sKrEd3O6s/ft9ThoOr4YokQPCuK3+fQn6uZtkGf1ooCxcYebHk8/9vwdNccnRhpr2FWPfXmSB/y4kxwPoM4V9w7H1b3BA6x4+zeEUFFzjmPHDjlQT8B5hLN5uOFFh/LaDg3ZpTp5WPBhxWYAHfEfGi4wVnseJpW9Mgf8W0W2tR9Az1mUQ3ymHiSukIb7Gxz+3NDjPuPeqZn4jw/m4ZTRhrG6BsNHsM4ztEUfA1CZaz0Sg0YTp04TM+ZDt56gZltd8RE+85Dcwk9hXky6NvTLeBxbX3w2dqYclmFWdrd2TqAL9+JX8MSX3EBX49LNGA3scu/DDdcOIhWDC/4UH/BcE0vDHxARmMS2nQs+qGCiq8CFnxymhm8Bt9B3bnf0gQTHVWGkEdY/KnEPEv3EBc1YEI3fy8kAsx5/1V9wAUQv3GPWUc6j7hkv7ClTT5rJk+NvryEM/LTGZGgZbzswiD8BK2BwH5q+BZhT5tN8n37DEb5c3vHu3NfCx/hM3nAc8TU1Pi/UAn4t1WGInUMPiUO9M2RCGGQLcKEE54V2o0c1aD3dl4IOKnI9G7Qt8MukyKNeIADqaRS5BqhAwgG/+MxR1q95lKC/rh/hlfykz/qfbfckDTdzzRfyxfq+B27EiNa3PGQMZ07ER7fzHXFZG0e0f67DtPFjaSlwwwRrxtT1gbvo7logpUC/4Z/7gWO4My7W2aPAQ64bCY/e6FRDJHNxBOY47rFhnCcYi7Sdc4s61W3/pFu7r+/MCX/l7b72yn1ZXudIAAdugLxU0wY+Xj0fUIMgLU0ep1/yKi8Y0w3fl540dezEpB+2EwD5QwHNRhUnZXT6gmHHJ3miB8NqMAfiBJiTR3HOH+ul4aJgknJn3ybzFGnN+nIfOOfJtAkRy+69zptAxrsP3XMd++tG9z/BF4ELupbWEMIU9Uu7XJ7KL3oul62EddtKndqWRzjtb2NAG9gZasg91rgDnJV8sWKOvc+dObMtTtoz+fdLfMfsTk7PHHRPvdpBMWm6R3fyCV9yJ+GAmYGjQ0Xk+MRVPQAoVSefaRO3cQj2M58YM/crdTsfxcNWaLEZWe0o474o6N+ZF5lujLFAZbekOV7WE2ZcjU/KnmAfAzPG+OFTJir6GB8No1Tf/BIy98f7K3MDHvDKui7pfSu/UAaOkfmFrP29mTkn/hF3JjcvP25A3XzZMXipUfXp02v94U+f6vd/+CMvOF7KfzPpgnOhnBv/4CHiu4/f18ZDq4v3fHlyL/XwQITOfZ+1y06oB63y0iLrD1/cGKKbRUdx3YE9ShBwUs9No+emQz+MR60PLng37MmnPC1ibnwtNgd53Nzls68o+wK+wDdWNrdLYNs+1hi8HR4f0i9uyff7r9hI8Hs/AJeywekELmnNOOYNbAdLxNwMxrZgqss/SNtUBZAa2cFR6M9NjDb88qkn+djdoO88FFFrD+Ed4Wd8+MyLOu7HvADaJoBPvqG93O88lKGYfBMIMRAfst3eVGZb/Xtu/tfiTkDBKjdWcfv+TKwTDzG+Tv6d+XGt81uIO8mLNvSad8xyUNrnt7jQlFE4cZuR6N/LG9N8gbCHfz/w8jtG3iA/HH8XxvbKDVHfb+bjFXkOa85HI/QBiOMBh2ry7Uue+5UHSwCdd2ye/uvfCcoRMDGiiyReBZLq33DSBxJGgYti34PGCzwv5OvKzdUb7BduxL6s8Cew8jB61fjpzccYlmpQE+xDNBVvOHjXbasNGMxPoambXAoMN/OSuUZSE0d3qXvj2yP/qdFAznljbV/QPo6TizHt1PzMMeKKDn3xQLJdRvlPdj58fKo8nOMPBRt3oOuyNfSBrkKl3hxgjplxJJkU3pPDxw2enO+MuzmyNi+4X35eHTvod8Zu4siNhMBsv11tTX+3MSrLgrH07ygQQm1j1BO58gB1jumjhkb0LCOyhqFDU+WDD/cDgkeZ+SDAkImUgl10OAYF0xF18OGLzKhFHqEHaBjRgMWZE+zmQEHtN8yC8xBRVRLJ1Hr2J027Uw+qUkIXJaArSKStpS3d86fmhYao9IKr9C2JzYaAfGKnnipUKuGo2T8IBGGyR0xVIwf3ddvycizxYo8CWysYNdkDGXMfFhzvECTDqP2V+nLouJAv+0QatngrL73kzhqkbZqUg0grBV2ugY5/xIwH596hH865HIiZZ/b1h12hCKRwumIXHeoyDfK4tqcMeyZzwziEG+2bjPCPsdVYJzTtpUc1sQi4y5jv7NHuJbyYZo/YBQxMGlfaeqs6HKEyrjtyws5SQpYcGot76m4b0DeYsYXnfYIY1h067/gor2vLWNV9A6+ch1k5e0Vu0Z49fan8uoBkVKuTBl6ULyRJp0yA/AJeY+NGPtULgTJ1oJW0LqyDtRyTdYBBHwyUO4dotN7gpWd5H5d9jGMZX/DXPC/If2BvG+jYtXc4QzfsYW4iXAq7jfiEBx5a2nKjk+TaKjaCUudA/zbcSw5GKsqhC1YMoZGGZfo9r6iAhkGLRIDYtEHLHC6NJLB0o08kcVGRPa5Ti3z64JzpdbCvMofgN3fGfWGNSFPG/fOZL+Geucec4zrw3/0ehey52tevqqUHe/XgPjJKXdoxD8q5L5tL58iOv8GR1+kR8iozCdSQk7LwMObWoCkzJlwtX2QcUuDfFRUKJ0qd9KdOfbUjkZpKHx+As7YLA00bcjzU/vT9fsR7rpPr0b9zxkE39xMmG77TxuDbPLavNrSie+kzP+adLMsbYO1xpnDN7K7bxK7cHEP9MI/n/PW84S/vhBfOAvZ3vojyF2/+skU9N+bv1DCv4n1Z6zioL1h8Su2F9nLU5th5sLRJ1E/8Yy/wzOQXL+owL0SnBCdTENfmYQAAEABJREFUKtKqXmE3Jvj11z5UhqzLHDs/3MvoBe3Ftael0LEZHmppyhuPv/QXrsxH90rxgr5o54ZNh06/PY+oiwHJ+NzIp3TtLN25X63US2MVv6U533d8FqX9bWzH+igTgKodgJluP8YRefpn0eYJ6hDkla6v2rnji3bysiRjPfWaj8iOZq9gfhSfaY7cWcJhAwIuMUNxiGkHk4GJ1Z3l4IP+Ng8LnV36Y+7H5jzcyjOYL4yaoN/Dyh4lDOoA9OLjeAfItbVegK7molUqrBZnRqjyMAedC7s1cZsDefyXCqkjOVsKIgUGTdgbTQ6o1S0tICsIfXU/dS+yjRCUQ878PfxGBxT1avuE6CJtkGYIR3vpLnMirOvI+C+tQdmipfxoc8ROV/ITe2/2J30ctEM++WAfoa7jE39w5jAf7Pv2bQYGHh1cv5VfJgPfsv03z7MpFjS0eGEZuHEAbBRXNuIrtRu9O56bweDliBv7Zg10j8jdWFBZSFk56nTRAy5cOKTt2YDmTexKW1wO5fAgnpu5toIH4c02G9fhQ9rgZz03bLqFKvZgNobY1hjeSqB5Fm9O0Y0ug5T8BlPWvrS5MRoDrxN8GCrbbiRPPHBOGNyYTthob9uFg9daYwyMP6zS7uC2bS03SlW99x/HMXc43tih2GOLYgO/Aa88UAAEqRzvesC5EeIbyvTZkHb8tG0+Zx8N+xxH41b2FYKQPmP7yDPtG7TZ33HJMeJwdX3hJQ+288sm8DM5pXUyBh9X/ULeGyq9Nxo4Dyq5oXM4Usb43ZTfAPZ3Jf5zia7Dn/mEQhrha+I9ZcXckigvEC34Ygq3ddSFcRjcHOzjKObJDLpJb27C3c5NtIiIrCxEoN/wmS8qkYiDpyNuD31nTMzRhCu4eai7Mjb6g6cY7hoxcKtpZGnq2BUvyIcfCwCtQ4OnxAvw0C4+c2zu+KLKLufZmhhHbpDmJf111ADsozKHPTQVUsRCRdHCctS2PXxcPmzlH16eDyBdg9xtG3ncmnkNXNCLO846F5x/QDxt5kSXH+ebL9v0EQA1cwWecXkYJx5jeeUl2it5yxjCu7RaJjR56yO2Qb0GOmO6wkchrmItjtLfwLbR74yth5J1TP6l0emQ7IVlgP6wBc55ZkKbfjfB1eT1OeKV8Yabh7jmwdZIhTOKxv7kR02mKMtPdgAdA5r6UitHDniweCFe98BoWcATvD+9T78QXWiRK7jLw7/uwFZNLD4odqMbg+YvuWWN6D+SJU2yff9ZivudbYbnkZOBT2jIHPWh8soYqAfTyDO+vdUYW60bQG27e0gmxi5/mSQ4Jks1Mh3djlWXvuO5MQL6qE/yWgfIh30BYV1DioLj+iausNeCvPjhvYaVi887X0Cw3hyXxhdoJ1/jqz4ob0quXFyrzkKayBbr9T5fMDO46luQSXzUypHW8DEkxDp9Uoc5eiYe90yw5TgoJ9hu/FwAa2M07ty3jocKZRi+EpqI9UkeQtRsQB6yx/1vx0/2EGTVcYe/kljixocrePca55B05bQpS1XN4SY/N+R86bMgLN25PB9CGpE3aJxYqnl44T6BHET8ZB6srJC1M/dXHF+H+4CwZa9ZusjlnZf7e/nA6x7/ur/WDTC2Qmc3TCo8wJ5zGu3R4Rxo7IcXnqUb/FYXbI9lVPPfiu1tjPlgS0zmqJcq/1iuuuZA3UNHvGBHqtJfaHVV8jsgCNsY2OjEpS7Iod+I3XzeWHuRwZb9CXffG9WA+S0muFjw9jtrZpRtxMnBntyoK3oZtwwM8uZmvhx4Ll8EZB8Fb0z6c8fuKxOWKWoXnaOc/2eucJM5emeeIER8MNhA/cRpr8jpwpweQOj46dwmE2iXjy9zaDUhNHmx1pi2VWb/xCs38Vw1DsP5jEsTLeBByKetpZvqHUQ//dSHFeJzz5l7b2Uslm7GDKBe8ds/XnvhBeDGGs++MI15DbgWT1CPebU2fue6tZDxY0EfruOb4np7j91tm+O2wyCvOl8ZL/2zrV4lAorR8MtNm9LkmbysA+SuxJbxo60f8qCa9WWeADriX6Hr3wny7WYTOibKiex8isMdTKZ67NKVd/osBgQF7XnJoj/qC4V83pknuJU5Ehz9kXUw2OeZ1fAgHh+t5Wl4mnn08AGCOtU99yD2KHzVpvwCLHwVBAa8cdmPPA3pkWeBqMM206ZmfASID0s3PjJHkCcVkLqcwyu+Zq0XNAFlSBx0PEXutKNcxOFBOTwjOox3wIc4NlgD+KEPwk7bl0DWyqor/Npl3qJEsQDWVKuZ6QxY511kSbL6QD1K3OByw4b7Mc3INwt+wspQd4AJmTUQG1V0aa1dnuXMQXzajGeC4TQXSiUf+Oq6dZ+zDs5LHR+Ci6/46RgEwBXS6nGdCfYNUNw2tsoaNBcY0v/ESAPvSE3XgCbEZuMbfPYje67hbZR0dSuv7fhiXvBB3AQ5BLSjqw/dY92qycXS4iestJfRta6j1stWl8AoZfS9+FgLgziMDSrj5hxlBbEGd21T64v2TVf410uNdSW+NeOwhFCMT5Ry+VZ+iQyY9l/Czt+nDRbxPxW4iyGLgs3iJ8D2T/CLZwWxZSh5Do8LCjj4YAu9ey7U7lG0WEyTnzWXTVhd8qqp4EgforUL003VG6y2xQVOGyza9zR9QhS9P3mmosYflQvTwDw48SJi6obOLqdOKsUjw8WCxF/6KiabiIcSYHNTyQa11aDvPwPZ/AUUm1LiieLK5i49AD+JwMYdfzg0uAEefKQAuxadvsFz46C3P+B+/wmc9AmJAFZKNHxV0zEfxnqnIbjp+jAjvJCHCVP/VzkO/46tGw8j0rnZk+87TxDhi7Xpg1fYrcBqlKYVyDl+yguv6DMXzAXyM8jDA7aR/M358rW8LwlefOh54dt0v1m78RQPy9JdC3qW5tBA3/gEmjW4UVzQ+fThKS8HtoHNniMiHRFksWlDBImfttuhAaiDJ8PGwZwzdw8AF1vW4Xu7EDpxImc2oDuxUoUFJ7C1dM9vvvALz8BUPvKpN/Oajm2q0H5+mTTswEDB2uSIfU5Wkz5xuWL6jFGftPGSh/9r+TdAxMGSm535G/hmDn2xMi54uZhn5wTAMe/VX1Yxd5VTf2/NGJJT5Jr4umlTq2dY0yex5UfftH/CHT0eiF/Js7R75hp20kciQWGJmojLG/yF9fbdx2N88W+s2hvkFV+bSCiOONKPEjSX+IOfg/mjr+/5tP3CfNsD+IBvPD+go2t98Befez3mg7zk8ha/8ZABuR2Q+ctaMz7jXGN/FImODnHammvROb7zYIhdXhb5Ykh/XsmD8v70/gUbt/hEMtCAupp5vdf9fueB/AogDw9kSF1nnMYqvzVZAj8C9s37lRie8dWfi2tzTirXAslUEJM+vAryi1rGIC9qc344RuSF2O/4bA6QrMcHPItDJiqUpS/VR5RHGKERDQRso8C5pI8TQFMiioqdOM0hqCPWrZ44dH5kbjw9faTNy/oN/3SWgHYEjU3/WSYxql4aqGh8o0rRNn3byI6eOpwLPrg/ux8xFupBLQ9PiKLb8QoOUefpID/JP3UPkZOPa4qX8KskoEECoy1+AuN59KkKLTDBYwPQf3VbkwRZZg7x55YeVmibU6SQpc817QUFaIRc8wHl5AoVrllIQfkQ1it5OWSmlpqxk5jp63s5eFUfFeg9Sch38jlqoFgW7d+YMziOQgVO5rNN/7AhRjhm3OHGfS4pCcaMUlQH1zbAWy19EOjPgl4bOHADVBYWceo5cHkDBAHpUCSdc0b9Xazpmh45x/ZjbpgT2/Xu41o+Qbo2JS8qx578E2/+yFHmDvMP/fLBgvnpNxy4gV26sSsRJsdqYb6FTh8B+GxgjTXDtZwzKzxiGR1SjxJ9aKSsFfIXnoB0ZVLDRpnzhTdV01fUE4AvRLV7gl8snNDqJQZ1TF+Z1/iLNV2YgF3vP9tlq6cPH+vCPdy9vgfxI48V+FpX2H/RhCNc47v7QIB5pE+CL1usEarYj447c3ZPf0Xvtvkr9f3Qd6e2DeDbwx5+n231IGx24MV6fMAla2zvB7gHggqfqvTF/xMSnBPHddLvvLjZ50tDcJryfmYubSt7A38PEAnh64uy+uE4yue8+fz8XM/ejyAOYxtbWSPFeZMreP1fwLfQgzXC/EGBduI7PJ6yqMgr3tJgOkee0DDNiKFb25DoU+i3gJ4rzM9X/OBeok/xG+VzzMkv8++Kj95r/MW0/6z0hmvqu3Bf34Ax8Ls3Hrj1DR+YZ3xLWu4XG7Tw4DueQET4cMSxdg/2i0fbpAw6HhgQbMqKF8yLegTb7vHWF74Ic975f9bSj20MXGvi36MONeQFhY4DoGn1YYVEQGWOdXyjjYRjR8UYw8F9PTn2Rblwf4UEnvx4v3cPUpcvpF7Jo2/9kte1OdsIo7aNPQFwHHdyaa7zf4x9/syXtc/TT/DSzH9A/cUnvuF0AfpIbEMw509PNYSNeMcgliP3yhokMskRvPpEUvC9sIf/TAzHIvSxQUI//CipAb//PP63v/ld/ct/+Q/1L37zD/Xr739TH7//vrxHD2ypXmCwotMcZC3HNvo9b+bs7z7f5Uufcelyr6h87tisUte6oAW5iVZWzffQnjwXfPxIGx9lIE8na+tvE/vSmXeLfXl2Lqjg9kOjgW/ll8rAt2z/Uplmsi+HLZ7z2eDmwnFx0MqidCO5soFdr69sNGyG/i0gYAeubPZu6rublkKHLqt202GRN4cNNw66ol2ls/bqSCt3gJt4bqD052aAF1+1FQIXz05VPx1+s+XuP3FzpmbhIiYz/Z3NSr/5BoyFDzP4OxrA0T83HLRNPILa3rlZhcaDL2lio+lADoVIn3oQAs81cuhkU8Q8e2CXG9P8pzVb2uak/ITBxhsgjkr8sqF+SObMFM162merij163BhjBvfswRlG2tTdI0R6aJp6Hacr42b9ip83bMUVRRknN+3t6VIfP36oJzbMjRtDjwU9ZAf+HVldM445pl2pN29OGzeppwnIKbs9faA/Dn9xA2E8ib6lm5tb1Yrsum01BOZL8XFO+UD68nzlwfbKIYm84ivW6gTYos16jVxzwNNPecGif3BTEvQX8fzdGnU7vnAe8skAAhQOvcEzL/YTmNvyPwC296XpnEAT8fucc8jtgDf0G7m74QAlY5xDETgf7qU/dMNgGyVRpd9COscFFs8H0cOl7iCmbuLO3eotnqXNFoI6SOZopYQf+9oWbviZcQn1zjq/1vXLcz0D+ph1QD706wqvhzh/Cu4YnYcu/Z58aHpzIVZxI5qVF+Tbsb+jS/nsI+eLCPcUYX9+G3v4lMsvBBbm05KA6s4BcdrVJkYp5oSBlT2H3JV1sDI/ArRzWMGhBuIU+fOQPv2Zek6d5ikpDSMq1Z+2fPbZW4jj9YA7dWLC37POITcyXFDmA7eH3xfivRoncM7zF9qv7DtwUrCBHscn+yJ+UsAfhQ6FOZ9cBi4AABAASURBVO98gzfjw9IiLmMT6B3MVuTsoI3U5NFaEmBoxm0urO2f8h5MjUe8egf5zLpnz7CPuMkg7foBiMA5+YXM97MvDc5Uzg58mLaQoyE/rCGruxkz6+mLPELMwYNAdenPum114UX8B/Ye65G1T8zQz3FxnNQ/zUurrz5LeuIbKYA43byU+cJe5P/dxH/28finfTia3FAr6tzywULQ/kp+pt9Sp8/qcq5ZTyx2yMHk07bYGaMtHKlGT/LdA3cmvzlp+9AynjCr07lljQYwFFPEvKNFuTNfqB5FIn65jphrjtN7BsPyXDDZT7vTh6XxdZmUr66g7UeWi2vIOW98vQz2/CmvZef1lXXwIjDv50vGPfu98825L/iQJM2X1mfu8VozD8AUqDtDq+YHmu3AmMHB4K8Xl+7kEOYwLd3lOC3kct1GbcDM9REIGoum+S546/ygT2vp0pYtbS7JPzjr23tC2vgCj0V16hXUbS2o1/gD6NG+YzwGubOjMCBf4kDlI8+0g8NnWYmWyoe6EGg7EsXeWJiEyvzRD2UyHs4DQD8EmLCksmJqYBF/zpiQhjzKub5dnmqs3McZY19EneD+29jQ90HdPTAca9Hn+Lr/ua5yv2EeGOvTdx/rt7/+vn792+85jzxx1sEa8UsT6OEXerLnTr/MN5iU22M/rMRaZQyCeRAanfreGfPp31azHhX2UpW8NCw0s5ccumUCxajec8bMeJG77AnM6fSpzStpU8M70BdB1KxPXUxakMaEfZFaOGoIRyEDzXxITqf8QWBMoJkr9kT3JPH64j9X9//q+8Pnz/k/N818EQW82zAXxu1cwa5CqDXX2xjl/+FyUx/tzIszQcWHCSSu8SdjfPI88PAUygLoJhnugfrk+HvPm74Y8515sT9+UedZYdKmnG1l1Yjnh0ZpYoj7gbEvNONPbPjWgvkS9O2sZeNGrYcwsx/ATwzOhS7+g8BVLnszv/YYE+fDK2O8+0UlXxC4T92Yk/oJGa4ZU/Yw5wbgnhfgucr4d+bTTk4iQ+092Dlw9m+OP0CU0XfW5mbK7vPMiR5tYjF8s6aZYhBA2lyMP8AcOmrniuBYlrky2iZywTagG7ioezZVlHwcJHB4QKEBnjyuG+trq3yhuI7H/u/YzfiOaFB6A8xfckU+/R8EmB/x4XrnPobzMlr+nZzK6zrTsamX6JOPwxkFgNAYn6lPhULVwn/GoN/Cjcvjtonct/LLZaB/OVN/j5a+XhBnBnqpajZEN72Nb1MvHKQ/8gB/4YXAdtmgwQAzy8qX8rTg72bNANT0KNw8WMRZXHCMUx+biXrdWMLK4po8+PL/ZrRPnghrb7C5dE2dC+2lMA5QUJlFjh8U9oMbm6PLOZ7DcBT5jiZBHOKNrgYLER+nHkigNC2oxQ1n5+209YwDkaMoidGjd1TKY2TGn469QDji6E+IoT0KOrF5sBr9q/ANxLwZm1P9INPlByEqhQD10DsLIkezOaDc68oLMm88z7zMO8EYIoZ41cDuxobti5wL9Up/HDnp6JJN0O6syY8UnFqa/HHjbGAbA/ktMLZRzi3ZIsfGbG1freZl7SkrzpvqDo++eZiy72Yce2QjNRdxWu8eijHOxMjDzI0NPjEFywjB6w1250bhTYIu5rmGiVq+vPyhAY5RgL6XdpkGIN/K6a8+CySHgu/6f7Bp664e7GlT0K4PZzdwN/zz0PNCewfkPUSP6tCnzncwiXiH/I38vCIrLrppn7rUJ0jDORJAltDj3BHoEd+9/FVDgJvtnbzJj9scDp/Lw+JLXkjs8EohcnTY0c4VWuCwK25HWMBDBTA949BeEO8u+ifIr+yVg3/0qZdvNH259Mw3iuJ8cM84HC74Bkx/lRNu2FW11ZwTjCm84px3HmoG89F5uYzpk+SEg2J1eJjSH2XUY1v8jl/WJlH+CUqDgVGaoLz15L8yF80bmYBH2oT7fLi93kOX/8qLrrxMI27/edbz806Kp9zOOMtzAhY5HEMD7yHR8XfsxTsXTyDxhgGQB65n0WtBrLyXsdUHXvR+x17vi2oyw5zfyweyV/xJXgk485Y4GkWuNV/E+bB32bZKXuGJTXju+uacSHvPN6DRQ59Uo8GCJmQoiGGVrljjMO8Tjq/gQjgZZu0cnnZHqPLfsHs/DPgN4WUbvBDayl8GGe+uT4D5kp8kYw4J/AqNOn6iEY/wi8ZRlFfmhBt6zH/6B4/53MjHh9w7tzxEZN63DGgkWHnsCZFVMR1I2HvjMcfq2nih5diY55V56/6vjhPsO7ftl3bQN/X+P+y9i5ojR5KlZ/TwCGQVm9Or1fs/o6RusphABkD9/7EIIIvTs9KnT83ZnSYYFu5ubpdj5pe4AJW0gmEKY5JHK3PHuBXleYf45TblRU+Y9HIEe3cdchijvdAn6Y8qGe8ccqa3vI2mtAc1VMyt83RnjwFAqUewyNj/4LrEfMeKjNGJoFv9z2TvQWF/zhUMDqzF/GEqNrRnl/F7B6AFeYtMGyGQg9OqewfTwOp/QMjiQHtRQfhZ/w80FgI+wkJiQCJNcZwOHnMqttjXHaOu68VvuQfrbPDwpOwLQyyJAUzqONZ39NVS0vnh/jcmaRdEoYG843HF387e5r6kOhlNzqKDrG20QI8SAsHDGlP3YYmfcw1g9ZCzJolRPYhkLwNrT4KHtLnGrI0UXuev7Dn+33p2bNvhfu38Xib3D6f+UQesIujii5iMIxgNXm5KIjj0ljF4tjcrUlQxMWoe9sbAR9YYJbLFR3uY8sAQDA68kWrPNNJDHV9AYC73fBZ/KDne2esRiKw6/56wkLnri9IH1+H4rRF8I1hemE9t2U2n3Im77wzVUFcZve8A9Fp6y7X1HUysO3g4ybwyxyvC0dMJfanLM0fz9CM3AsmDoy0hhin7Ws6ENU/Z5tm2JRmje0MwMe47c0qe4yj/pOZFA38FbnJMXoEnMzzr2u54R3l9OP0vQLJvBX/zS7icIpHS/DuvfcFsp9ePdXov3DRG53ZgKOvpKJNXsBiD90uSc1js4taWw37nZNv/C9WVffB6fa9Q4mYciN1AxKFccsAa8KXGlTXq2tgtIWVwn1yLRR8P9J1v6toWJwJF1gmSBFA7ArU7FFkDMHmUkcKwNufcuG8n9m1ixh5V8IysepKc2McwPdw3cAZHsJgTyFwYpy92/T8++pLXX3/duMe5GYvyxIlZzZGCB/cLexnzlZdqtyM/5vNK271B8qWPf1PRMfv1/Vv9H//H/1k///wzc+PGGtzNNnj28h7yG/y//e1v9fPf/s/69vPf6p17StcCsDsrHZ63lMFAwug6mNS6bUWeZP1P+mdm4M8s/zOz+x/aHuXFdnIT69v+v3z9sX766cf6t5/+jW9gvrIh8C0MmyI7AgdLnzdGbjRuGJ9LV9G5QRQfB5N9BR2Wkg2WpzJ0/YMjAv+YjxF79aUxy+Bls5rgmvmlyg9VvDDh1DbYWcTyKDaF3OHqmd2uezmfdW6yaOFC0yGaHPB5MSCfBgfysbmz2WhTehAR/IDDsyWS7GY4oy/y9CNlF5nDPmeNwqBGD6KcEVUz/cazbWv1TZB2B+NDWU1qxAd61hMnBrx4NOEb2faMBBUvEjc25n7QvJXljZdB+35n40QgtkA0msyveX7RDwXkGHMT7YcpchG/j76JoV581FF/ZWwuc+MmYwLcmxNwIeNDZTAjmwOfufnEQ5BwSj+y4t7Bfc8Fo/18voFUX1kvDD643rhY7MjLexLtYMZu540wUMS8ZxrpIANdwgQvdQI2lu8IjGc7mCcXyoMYvKjqV3/iaPzEfWCQ5zhYOlZR+GyTm5XTvqXz21JSVh11P5MxX7lgelE86W5wElEt2Fy3rXyx65gQcF25GHoBvXpTCDYQAn/Uxnj5AHpBfuUh1H9W95VvZH+UeGHwNf/M5isP12+RFVNIXyeF8f1J/E3cXIBnjBl/zes5l3r6BvO9+1fba/dXOYdArx/iopkbe2NqYsCqP0wpxNFTX19HiVP42EBMM8ZNFTayUaKPDvN7e86lSCAj9sYlx3F+jQc3IMcctc9YxDT0La28lLhs5UuC/qejW7nXzrlht33rvm2CCgzWtSXRZOoy/4k7fBl0XHiBI03GaxmjFnjM3MgagzfXNNAiLvrkidm9++0CBseVb9vFtW5iQaiGpzzQgyz12IwV0kf3NB7kfXnkHCUI9pE9vyC7vt+4kdtzIybWvFuIFU7oLhTKW7hPDPKDVZtAfWDnQZkmYqO0H9rIPz6nZcYTY0Vc5OJ+5D5b/TLKf06xJrf0I6NBYyhVBicJvvjcy1yv1u1XbmdNSPLm1C+kjoQeFpijI9gu28wLJ3PiC7I6PgvlQN5ch6yjGF7qI/Gd7UlME18r5Trxt26lPX9RsQxkAeeZ4kwXHjgETJHhoS7mbj64uYXhAFCcfDNChi0UKy7nEJaXg8AYHxjMg6n61NspMmglz6dNSlgc9KELVOqYZ1zM4Z1cxh/cZSBA+VSh3ge6XSlFpG7CR4UjkCxPvniWJ1eLUrEnFDaGpxaFzdF1DHOknrCIy72yc/OUQv+ljkjkM4eISVkKmshz2Nk2xfo7IqfLOPcMMOH0UCnzbn33QcgcYVTbGNZkaXNyWpgPhmkOXbvpR5EDObiHXnQFi5uBnuT6ktTXz43rhNQPlm0hcs63jTk3JhbkYxfrNHD3YE3ufIl0g7jmi1W6u8YfiCAvBi7MeYlhCTEDsAAYnJMV6h4tC6tcE8Yn13niQ9v1V3xwbXJNatm+vg/CwjhIZswggd9z7Ro/TXuTu2Ugv0CWEnVGNfPDtTbgLcQbLJxsR/mTbWPAAmrGQS99JER2ipx0CsW/+xDUmMiPY6uOWUqJjecBfmXJ5QfXmtwXkTf3kfUy8yL53OsAUMB9anYFZDA3x43xIwRwYfPE0kLhpYrs5xjFznRMV07060dHQk084H/9UtdrnOPjHLBuydw4YnAMdx7uu2wcOMe01sRK9XnIa11lgAycbu/YkycWx2kltnmQ+LX/zn2L5FwWp/1nHgxDe6QSm8UeiDUY6kkP7Ksj2daG+XevA2X1tYM1y7pbx6hljnINieMy2ZPnpN33It7LqR8idtva7PVlfvZcC8NjnI0tfaxDeWSp/AwH75xiDIrYgOys4TqKlA0Ex8A3/l0T5gdWYrTURvrBbJ5iLqcjfmzo8ztyfOHrTxsL8svAEn4GZdGWf5JNetPMCB667i1Pu8RmPhwffzlrPSCVNSIVsaAd7REd+8sjz1XmRiz6HmBAjOPBC513nlnejy8nd8xpBAtgVNY5615i/aQzPxigesqmRfso/0eFLtL/rKT15+mflwHnwz/P+p+WycC/TzFrqLzJ3NjcvvKQ95e//KX+7b/9b/Xf//v/Xv+N8se//FjrttaU5pqb3ct2bIRsRll4WHbhuhF4k2LdhR1y4bPRyGMrKrdO3q1QgkXn1o7yuTJdcw/67YPPPnSGAAAQAElEQVTkYwZ1OpB1AxTv2/aVF1TSW8mrgXVEcgFms/Fgt+CA2Q2RQh7yztIXPlWTzX5AZ4k5TSoEKd9kXIBJXy4+5gEaU+6DG6Vb3ji7+bkxduxEgcFzg/q+tE8a+KEk5q6JS5+y8WoecyF5Z8O8hR679fdskjdunnYuRDsy7VNd9ao3WZL4zoufdzdpZLwg+aDrzZcb9jsPb6nT3zbAAuZ5jHcwAyVWsaWPHu89ObZ95j55vGzlT0BXc4qdjqm4KItJnT0/+Y0v7Go/8wlZPGOTfHLBFueVm6QHddyG7wVe/uMDRfJVNakMFAZ50T5Njjm3+sqDsr8IcKwGg/T0oR8JOX1TZEytS8p/L6uEyCjRGzVyM6DMZ1l1QQIWcDDvzEuIevkxgehGDsEusabNEDcg4HzxbTu3+0KprZghGebf/EnykxP5CMQNZews2GccEiC+7UMsGAMLHMvABw1fJF2ZS++/vte3X7/V+Q2O6xuFGtgx3u2YF9bHwP6BGZfHoZejmoJ8hJUTKNQZyeGYxghZYl973AuVD5vG9R21JqEAGr80QS2yyqetp1q+ycBLKRM62C9perGhP+nZfVTowg/quDpYR2EsEpbi0NPvbKmzqDuwQWwYW8jRK1/yFZK04/hqU1u2dWXf2abMoMHH1lxnSSt1OHkRm8VhI4QtS3WgzzksdPxnGiv5nq5TSuvLHDwk4ZP+ZVBXH4pusjxQHWUMefmEXvGx3znoN3w+NFjPgxz7zF09/FsgmgMrsZOc445ogW586U7fBEv8bLMurOPgHTMPRyt90Y34g9iJVR9Mmtheck6vJ12EiGlA8vCWfVHsOAcCHGwEP3ugfNf2Rd/M9QUlbQCuZjDN8hdRjsEYji8CClEw6uAcvABvWsZADfmJ3IFdHJJxqr+GT/8SL/X82DxJZmAe8dqGBvZhE8bBT4OQ6IND6o8zfELMHkwXMMGlX8gHHe8FdKWM8Z+UMUQB9Zx9YJLaQ8z0vKlotwxG1KcRrj3iDMkMyQVbGyZHtkdsKYdlpORR/IODsOEe/RTqLGPETtfpPm2DInOc/gW21xDxnQTr0GMMMp4YNHNHHKccaBUFGoYVwS4maVfNORl39FdoQOtILMtQBXlsWZPC0v5B4WFoOhbYwSzXx0d9cO3LnGQtyZNaVw1JRNi2enRO7IzDzpBHd+PfM0de40YvcgN51b0fyIMYvryWS61Hr9ixQy3rzV9O3K57+QXMnXuTe/oPLKxDHOHmaKuE7o6c1YXc+LdXNq7NriWlvAf55e/f6u+/fKsrL4Pu2EucB7bGoSSGNAKBvuyWaKa+DLjYd0Ayn1fb0KI1SvqVFXP2KPyctnfwuXdJDIsmcn1ybSSNyCpjbCLRjvyBzRfBpc0Zscb66hND0kIfuTPPkDg+vL/RqbmLcsulGjN4pAQCLCqeKcR6Y796h27aIgY06eUAx5SYT16v89J+414JnjJ3jOlOVLLEiVb2Re3u9ONVFrkd1XNzo9y4956UUucUUWJCmor3IRLV0g+n6Gt/jJm6trptr0QwFtX2XKtemy5cny7bhr8teto7x6vtq2QE9GCi+/aeo+QjcViSl+5rjOpSU/kTnZy29+qgvTAdDuy06NIZPhmztrtz79mU66A+ob5vVfa0jSoGxhGnOYCT3N2f8q7Tl237lZuMo+NpHXUPuwDG0QNIBRb2OYssdnOfaPzMseSDuqXzrrH3NRQFb5liI/j0gC39SQxA+rStbCIyNBrWpf2wbQ5iH2FEcsZU61uB9EGHgQandf04N4xVYcdJrDvPNsZhmNs2+4tI5sUkJ94/ukatS2e/X7hlziuDorb1KdV3n0b4Yv2+/er5s/bPyQDT4Z9j+E+rv8uAmT6J5e6i8EHdf/KVBZOL8sba44GQDcMHwp0XBy7CO6vRC4YWXeySddYWF0pqVtgMWM0cbmK9kGS76PQlIenWYvE9tfj3PFr63sHC3kJLaCM3WnObNWdfkODqGb+/ZUN5OQAluDlXFX0hqkjrTr5UtJMWwFraDvHGClbvfXRwIIkGNrViPCEdwnPTE6+bFVKKfEeRxaAb1hg/YHdCZEfDEtY1pVw2+/IDUoLXZlGGvFjoL3QnbrxRV1p98zGG+WkqN8H8YkonkhJK47u6bUs6zVg/payDgpTgB4x94bBJGwXbgEAMKQ56qB/aA/tSOMcJGY40RND5mChA4qFTm+bSsZds4+ofuTlyOAiz8zmJd9vmdy8tbU/4XmDMbxMuAw8UYGxe1zEKEur1+gCrG+igiQj96MUupfowWwawHOBFy4pc9BBDpPVOG3ZZxyEPDba6/8Qq56T4oKFJLFMj26l4ar0wOUXmWLTq+WAwBjnixr/AogZi1Qu4+gUm37L9/dvP9feff87PbL059ybTG0JlF3Rdd95UJu5POTWG+HwaFtsjN0fOX/u0oe/gIRmWmetH3X7H2rE/HzLch44w6oGc5ENc9iSMdl3Nppf7V617zrN5Au0429ZHGY9xSWP0XMR8j6HzvvyoJKkjaWvUa6zsg+6Q7jHAUWQCOxQF3yLU6+ec32FxIkTmCJXPh2pQ+g6+do1d2wcrhTmV1+49V27sP3hQeOfl3q/X9/zTNOW2davt8gZtxMB+gQPz4I2VxjIWH+7nO5hG+dLD60VkkE1QAIkcZcaN/ckHEufNlbrfcp//fISIyWR999GMWMyhdue2Ze36EOD1qYUf5UOdL17OB4NlzHQ5Pz64Sbwef5PBFPee0mMT2zixJIWkhpyAVcwhrKSE5zzPPk5drMqbi4V5rj6iDnqKPiGFOev2S72IR1LjHBXPgqGFyjJG9I11UJccQ/H7wvWXX34u4/BXFZ0o5DUO4QmbnA9smMMWHQiKP9jTB4+SMwc4dGAb4oAHYA4qz6NfuNp85CWRuFXDYR6oLNXVTyidyovvlWfjOcnekHFSCZ/9gwHA3F5XXnBcmZM9/xE4Du0f1d8VgpZgY3MZ+IY4yyjtr4zTqg/4MPHT8mOZ6TdhCwp2D06DOdTlKMdEsl3/wQfVTz2OBU2+tGod8kCzELJ28vTZ1J0L+DbmuPueHPMxmMq2gRTMO9f6G3PaMVXGvmBDN3bxoV7IgWEOhEWpvBgkZQc6WQ/T9X3mAU30HtxbuWbNeWeqkYpDXf1aStpLL4J38N3RjzsdQ8ZMV+YPmcFBkOR0+lFPxrqOmnNjTPrXR+4XO/GqtxQfAVCIa8ePZXwBQixSsCDTx8AWhF1Euk5FuZNOeW2FMKi/vjY92CN5iCcu+7QpBHOnvrwQOoQaU/JD5Dey+FPvM8lf6F8G2CCTQjgZ49ijkfLYY++H//DOPpJq+7NdDHCAl/31xI+HxO08yT7KeG8bY85cW7eN+2YkggFL2MbA93HA9mhf7Lc0Et/Axtxqw9YFWufG/jzLfbH7EeToXOaMaUp9wPdoOf2jh70RMpOSEk2DZvZ5+uc2y2uN+/0kltYBMjIt3T7cP5zDTSfvzI3JI+tgoYfRo80ZJBh6WgnezGf6wkVsR4eOYkLXIhO/iaNG8mxdtirmrP0ffjMuGOFQbhKYMbgOLeVhBmAc+Dl1H6zHHs9YfvpRfpgTyHqdWLDL0XIwQYYikWJTTLGHzZ15Jb3azHcwnn77Gr0DBnVsL2PwJQZjxdx1DYhfv7Bfvmg0D6/W8V9+iNkCMxZwqeVoOXPQNl/2TzvrOku6bFtt26zJuPdAqTvrwr3KTz/9pX788S/5Nbr9J23bW/1I31//+t/qr3/97/XTT/+Wl0X2n/YB4xFcdwZO6qDD+vP0n5ABpsZ/gtf/Mi7/3wTCivwuy0s2tGVYLpXFyMLzxptllvXgTfXNfyrkJsHdIVsK/JxxiD3O/oFkdUODZQrJswvhLlhuWXwplVHo6KKIP0q6OXdfn2keRzYyNzQ2Muv38JEaUCvGHSJsTvpoqvOFz+O3U4Oy68XiL+IqNkZtBjcvfDRnlGyPiBAnLoxvZiNEPXrwLWnSjTMq5yGIVzdSWIPHORLJBbbclCYvZQZjUPUDbmOJEnPENSD3vmy85YeoiWNARVxKh3iRZC9aKcxnbG+TDXSFLuU/O/Ebt41N1TGe28rGutVExnb4k/aY5A+r4Acy1z5QU/FC+Hwooh1HiYyabYmqhxcS/87M/nGLPqdnTMsY1LHvEaIt7yR6jePBDbUmc3FifOIfTNpHgwJlBBw3CUZiMUb/xsmXt6/lt4z9ALnVZSM2kjmfNCp5PeI114dr4q988CAUoqSpb/wZy5PokUUvOrOeN0MaGjx00UH2SnnVaR4HlunXJwU82pyVNceuO5TgcCAwwOgYid1x8iK3TeMZzxgm80l7K+Uy2t4Ha8WHyuvNX4pxYa9KHvxnPxfyId5q0cPOKH0QTPkxr022SMVh956gQZvSvsOIVXLS2F8Ri+tp56kT4Zzsc3wz1jwQWt54KPTBsMmXDxEF2mjI2Nl5WLgd8n3D9OClhrSzpPd8O61d7QdWm3jawARD84pDnJdt1uX4my7m1FjE4w2m8t64bORO8pdljsUbL80lH2aWMfFC7Ajr12/IXQs9Dv6Mvsk+CeEa6GhPmpN5RJ7FYp+kXGMgrsOuNv1j3do9Y1dWvc82MjLao9M66uSI3JBfXwR94xt3f+n1zgshsebG+7KVL116fajF2Ed/cM0YtYJRH86hbc6y7lw65Ym+8+914yTGybltLJJjJz15dX4G+aj4cVuklQ51nM/+8oQRK0vHxrl45uacC+ZEJcK2YIyRFFRafbKpTf1njrBW5MU5IvLOOah9WH2QQNvR5QWIOfOPFOOhzJT5C6X1yIuTyGIfcWzo5UF8xAjAZUzeFQ0IC3Rp+4zD2CR60DsOZDiYzpw5qOAJz9Tjh73ykIzv7uf5BdzJG53Ol2cuwfWQ0LNfX8GJPURzdNVY2o6YJEzS372ASAxl5SB7GhOWFSZejpJQZFweeTG8s47FpIikbfvF0iXxHTZP+87zBZ7loGz+Ib3QWmZlHIY8/JsIq1D7p4NK9D+VaCoBccinqJSjvag2kaK0S7wvnHKOlsF3E+GzYomixzKyFw/2a8yXxoeVk8BrTrQmy71obr3WugQPdrQoGaGyupXkSUiVPty35qe1qi91Hoy9c85xGtiTHwJXdJif0dvat32LhqXTEXrLGGW+exLQwUEISj1JH/7CyHXl30bxobpfAqGrvpLo0ar4gcck4QApiVaf7vTZf5JqJ4lB/dP3KWPpoktJp7aig10cyKHgGknbvEswjnGhEAtS5jh6xCxL6n0Prg3uH+micR6DlJC7BVqt2ysZSRMucfWo/NF5vnwxPztrYndNhjr+p28mi67gxol149oYo8vbLP8ovtd4ybnifr06nvgf0Mr8XQZYKDFV+QAJVg3lQqyfMcg1uOdJg1hG87AzmBurMvPgUU7bkKkyxx1bPKDXeRTrVPaTXW21FFGRFvdU9bUjX50vP77xQP+1zmutbrwuzzZLfwAAEABJREFUO3+TL641jpt6J6kPOh3jnyA1Bmlv4t+SJvcK+M3fYnIOsM/BvKPs9eGKXe/J/AIDFrY4cK6u5DrBeLUfFD2IwSKEW+Uu25Z7i7nNMs/y7BerMdzwc2PcpQfrMr6w2jl0rwQjDc5w9YbhGGBm4E879qWkzaTChBWEEI3G4HyQYzXPHCCmzxA+UHR5QnagT8GZMAf3io1f3aatLLdJuc06S0Bmfz/HRJt1fsQjjmMeqGOX177rlfscHnXmOuqL/1T969f8SZIJVmU6vga0DOLBkbmU1sPeZZvsr5eaG5jmDG7EHLgUTGRN/Reh//XDYDr8rx/E/7oRsNoC3mFgC2EDcNHuvGhwY9pt2++aQ6QfbWFQZ2VxsAhdiLQpjnaxUWS90UY2q18D1uGzDF2wo5u2IPgwtEGNoxuRgwmMurExvvMwcf6TJW8oetNqQ2jgb+K7F33avCxhi4wAZuj/oX0VHwQexGl/+mBZN343/wdOEcFexzgRsk2WqvvZrJBxs1VPdUQokICvnfRRt9Re8wgPFF483PyaJpvnSYM6NIwF325svOgZ0vyhJi+OJrwt1Dq2zRXOc1gf2ZT5dv/twoXzS735f/uivvGmPC9LeFHSNwxfuXH4ysuiN2xvpV70wej4m+c9LwPvbOpnbF3uXLgkL1w7D5b+U7IrNzLX9xvf8L4zZjz0cmEzX3fzALoxJg+SG5u0G7QZhVlnaZ1sZrrA42WQ0yeq8Myhbb4wy8Os7YGu/0zkQrzbOhljZikCPiT7kGYsy0BKImcZR0zTjGxKbCBxOMe/NfxZHK1UZekzeTlv0AQUgIhgl3Mf8JS32/F/dp38SHUezY95PEkf6iworXPWJLaV0ovbygVuUh9DPqhTf5WaVb9vkB7kSR9yJQwWBDDXziljT8F3Tg7s5qEeu/qR7PtskxCiktxxGgfJtE/Zk6f+NO+f7MUP7cioBAHJkKmBj7M+LZQx9rn22MqzD5cZmo5j7zXJfPyAzKcYnHNEHxXtkKXUPYkzBnqAuOHRqqT/kyKZeWIc5l868yMuaRnK44kgOA6L6uJBRqp4R04c2tq4QZFcg5by7IvocWqMR+MojE8yvoMVfCK3rY0m5gf+6KRLfPRi8IN99Mpa9d/q+3+JsYw9nv5bD5xL59p266OLCXq4f+JM/7qxfiV8KEc3QsTLWWyOQeYz68T1Eh7+w2OMnHvykqycOn+5+eaydPbd1Ude3P4fQ9xDxbuzrzxtHTLajKkTA3ztPIcAvv22wweP9px4vS8QBTz3Mf+A6pXrjXL2W+pP3+qcpd8jkGDSRF7IRVzgQPmTWu/Bixl78VHKoqW8JBsiA7jiDIbWhfndgeFPbSQJ5zirQ5/W1cWFDp72qLB/7yFflPmSvmnPPzlyrfToHUYwBMqjQYGn7jcOfAKFsx0hw5CU0b8+zNGdsVMgcwQBDpsQ2tig8g8OPC/AX0blZWBK6itkHSN54D/aWAIdZ+YNXTU5Deaoho3L64CYSJGsWkgOZpjLaZIadJkrjpOc6J/7k7bcvyxDrg2liBSDbbf1e35SZy3R20K/OxMBMXHGll2nvvKLDMi9wD3BB173B/eY9bLVhT3Qb8iXMZCSKJ6HyZTIG/F5nF3hgpVAkyclChsDmtvk/uAt/2RaX1+4P1i3rVb48cv1YBnty1z6JU/s1e8+xMyBC+LHF+enwCB/xum6+pb/K9V7+UdvByAH9u2vdhGdVA+fYfzDEx4Aot0QY28OfUGcNpGeavpZwTAOX5P6nOyPoa0m11cxKIfV/BrowT6picDgZK4oSJtSTad9/SqrX3ktmyhsQsijLP/0KxZxyPs9Zf4d8vZlvLByHqeNbesY5Ds22ZfIvfWT53hdr7f68OGaPvkvIlp4J27xOO/Epl8gRNRcuP+6pq/cW53yREXuRk3mi3qTfA5yq54yv6c6PssY3APOkDqSMSqf/Z4vEHNP6R7PutQ/Q03uZ/yd+Cof82wcjEJi6Rc5diUGK08SMfIcjtedMf7gWmiOIgKuhb6luIeUEXt6hugbB9Ftr5DBRHHwtf7sUwI1kCEzKn/bDTmkqz+ji5wRRPG0n5K2GBM7OC1tR/yw87ABxvA1YTuNwwsuYgv5vuca5I8cbhBjJQ9w0TD3J7GISSYHtnfzH4mK0WeMsQ0L2/rQ1tQmpIxxq3bC6jZnbMa+ncaIHVk+Z9wcC64X4nANnL8A074894zdOcEcdK8BUY5lYERbth6L57SWZRDeKLGNpWqhTcH+T72+J5oVpVT+PP1RGXDk/ihf/6J+Pqe4614r79y53ll5DzeXe2+aFzbyS14MfOGmQLpwY3Dh7fVbHtjXjY1DYpGvbPRsEaxllrh2sqAfvYZYkCPZ7gW/s4n4ggDhcNOnDBUKFt7IQh00QliBw2a1QZM+PGHjdnuv9/dvkOV7XjC4MWh08IJkQpYnlb+uGViKnx+wNaovUJT1+thqv/CIBW9WwMURXSTGQfR46NcLrqVtdcgEIf4GfXCjfaeUQw82lTup5bVHPqe0ccMFURfHMkYtcxD3qFlisF5sZKPp6EMsMnjgOHLNBro7pvgkjSibv5M29K1jrzsLgRwYggMWjE5wTOZC3xgpv6AnWT8ITY/EhL8dfzu+b9DuJk3pQ6AkX1JWnb55n7WMSZOLLbocz3zBzDFy7tPZ70OFec90A7H5Ci1IM7HtU8aHXH2fPrWCRKFSgxg5ZD3rZ5tEhq9cKnZINgChvQfxpjzb9kHal6i+DhnRt4J1p8Spd5Tm5jO17TYh1tXxnozNOg+8jB/mljFyMVOSJoW57Frb6DlhPs454Th9gF/eScCI3Yw7fra51ZxvvBS05KUgflqfFy0Kd/KjIz4piQUBEebcpxGZ2N1mXbB90Tb1OYlnHPG0cM65WJ98/K7IjXWrYbkY22FTGXjG4zibvxtzzvIVl8nG7EDHAaU8OOCCD89wjM396coDv7rGgCgy7W+Sf3FMceB3QS9QKJWj4OH+wcs29lEaejOOSayXrKO38mFu2/pl65e3v9SXL9Sh7ctb9lbjE5F4euzI6JCwdjpRALKfguPsU47mcQwwitkcYyJcTQxPtNT3BvvGDdc7e6ovO8yb/BDj6xr1JswSlY4PcHdIM9payb++rEvKxycCtk9SP3bRtQ5acmtNdD1HMwaMn2PpGPh//mgdRgM98V0Zn6uYecF8o+5ap7e0oi9j1rBj7LyQIoN+vAWX3mlZp1BWP1RRJZ/GxHjbli8WqW3J5VtilOwzF5YB0F3lA6jVJx4b5DMF5Z3rmOS3yuqK3TxuzJOvXHvVky+xIRpeVOUPxhWEadvf+xDNA4+2ipN9cImnuA51fhEp5c2juTOXH9kHjn4FUF6I3Rfq0jIGe7SWmkyjJChj/4yvs4pzRM25GHZixTpWYeZwf0I7RkZtG3sA+XbccFUBjJzd3J5U5gB7Oiy6Rsi6lHwclu/EcWfuOE7qIsih/Mz+eIfZtDOPT3pQBx19ICKUrou7zXIvQzhjVk0wuj4dp5X8jCHuti8OnAmJ0cXS88mEfrhj4cSBdTo9rCXZqI0Q3cfx4KF4QLPWC7TOcv2FyvS0fNoDBof+vyN4zwM3eiM4DmrGCs9+8+29kPuU+qU9yc5EQsW2RFXW7niS62cU2DP3Ppg5n3GiJEAtVDzwki/tg6B80DspudawmKDdMcRHAU5MoZjSlhWELNDBNe6wSOWcb1Sb5xjQ0D4SwePefSGnl7mRX2mW47ptM/Nwm1uZD81HD33rRMC9D+dxkIFQt7AfKKYjRdqcxE3BgXewnHvCytyZU79bfCt3UvPPvu6fyJ/9GHse8pQfg/kBFvH2mr6RX+i4/zKf5tr75h2e6/1OXMeS6lzRVl/jC/ZWfLZfOZ13omAf2Usf2tOGSV2QXefkur4lp8FU6kik5bCt/RehSfdYiHWdtW6zJnaMCQ38PPjycOeFFV8i8tLKF1f+37Qs7VdO+YlfS9tjTIyK90FMlNonL9S+O2B3m2m0g838eB0UmwZy/QJXbLZkzox8aS5rBaxhYsNB777BHGEs6LNdh6OIeCo+B88YmuX+gjSGtbvNWRtz0OuAsWmDaIjnkReSO+vCNpaC5TQn9vAPBhbp5wwW40ks1AekXemCH18oO3Yto9VGpr3kBn/6NEc7a15+yKBbXIXQ0z+xxN93JcIHNvW1Z86dR85JS6/59p0viH/55VvdeGkpDoYJA7ih8s6Xy7/88l5+yeyat2MZGve6Qp6YL7/efmX+/Mo82u2uSaxjTK5jyCnrhky1QpzCG/RH/NOpR+kT48/qPyEDjMA/weqfJv9xBsj2An3fyfJlcbkABwvFBeNG5DdBF78NYgG5aQwWirRSLrHhApF2toSXDWqY9wwddnuB94KkkwM9+qjk6E1osHFNKCxO5wYpjwUuB519v/Pixxcs+GVjgo0OuhO5SQk+GLCtU3CMvBiyfRLbfXiWL2KbQRpsRGS9vcLiwDXn12G+mu7ZpO15gM1NLRdKbmYe+YURllB2w3pQ0lI0EMcYXDhnaG7ipw5PPkgPGfAVZM7TZ31wwUFCnliB3Pb3XCy63vkHHIf1en7E4bce3jB/8CD1caM/uTTns+a2ld8G+tAqbW9v9ST6tonM3MqbYkGijQ/GI1hoEac+3MB38nBu+PoTm0BATzGg80CPqnpEWOkfOcM1a49s6jceAJUxRxMcC2NO+Llg/MIFwl80vCNzMy5838EiaV2KsbjFtvapa0s+TYv4hk1opwyto1Nf2hGDROCHDqiR0VbPZ8bTNr1YwRaVHFpIJarakMzTi/DABVjcCtnfpXk46IhLGfvNdef2sI/v06n9V3KS/3UpOXKOypMaCQgP+TEa9ySv5vcz2XfyV8Z/3ba8vFgZB+M+bVlqW/LmQXowv8QqGYsyHclxJp7wSLWlupJzZufC7i+6bpR38iLf2ECtqLMOk+aMOYKdHYoMpQIxmRMteB3qxAQrnPbOzfG3b+/17dvP0Lfc6CJZ84wLBQ4eSB/5X5fmm9DML25SLcmt89IbbfMczNjlwMzI+jZHl411s0ogH/qvfMT6YK4mT8QnU3/mdILhYp7952mU2plzK/krY7SMDiw2cGip/jLwMaeTkgSTF/Lv/CJLRU9t2JK0o/wHcfhPw6T8YoIHF/n+NOrxgT43ZLfre9aZ/fZpB+PJP8ks9wPtnf/s9PxDjL0eGucG9va7EQMWhnwJZOA3B0+bOon17jM2RHQFqUsuibHzYfug6L1OySN+Tnwpj7ZSrhhtW2/8YCM/iGTPSd5wrB08PG8WYaGCNgeVzEGxk2DGfNTlgh3wjdFjrbx+buTaF47OIx/K1F0Yy3VDjtK2pFlpqVEE3Hv+0U9GstfjlAzR0jhKC7L6QKGedY0ohYx9L9pR/6Q71CLC5SATgD3McsCjnwqW+txT5OEUkSFESLkWjLo9NMfR0HdY4RHvmOSThn7AqU33CB5qU3MAABAASURBVNeQuVEehKp8IgSj4omME1ePkfcYXMOwNchTvygZ2FcVK6g5vz5T7MPHhEIhealwEvYyBuPJXFsZT2hlTBcoPujr2MCinQIP1Ac8sKSePjAQ4J31JE89ybpadFEdJW4fCj/34YY+xkeT1JZRZf9JEzwSzB4f/CHGcShQwzt9dhw5OrAZr3RnjzDvliGTgrgvDKJLXTmM1ANZ83hz32I+u38pgxusEgNuxbaMUa7/z/Hs7HE7eupqR5vybPtAWHyWMaLnWqVqWMxVsgQm/XqtU8/S9XTHpi8M7/TLO/8pkTJAKXOzcT+7XRjD0CxfsrlGv1ze6sL+6t4Ecpx4EGyZbzjMpSd+jHEoQO9xwGiMVg4eSTKXV64tlsGB0Mr+d2FvcQ4lKMQv28xecQHHly9b2S/WOcHKuJpHVJHsQ1snAOvJJS/yvYb5kPzOC/J32l6PurxxTbuxl0msecZOPVLVBjm3/Y6ZqIFG3DD1bRuRHLBYT6P8Ra653MA8V2WRIvzKRztSGhm3o0b9wRclj/KPiSvhXF/GLP2IJ2PH3DCmk3wxsJNH+9vO6aj9TsZnI1cbeZ3k6yyVdU5K2pfCw5DzdWfOMExHKkVDr6aXo6SuzoJ9X4hbH8xuc6eu5aGFmaOGDtrfHfqPrHmHSEL3I+u8EnNoYx4YA6XxTGL5vMfEP1jUcV08S+S6Djr6I+dAQbgAcbvT74mFt98vzM9uxsXckJcHOMWcLnlHW16I9g4/eaCuvPaV17/Y5zZrm5N1fIwvnebdeyXn5TlPHefgEhG2buwn3sf/6sse7jnSjy/U2Xd4xkEmPBlPwgIy+0f3OxriWMnBurb/Vy7+Ua2Y109jf1b+oAw4En+Qq39VNy4F6XP8XtLPdg9BFjULMFwWjRvMGJMmD0ksOPtpROLO+c4mYVty036wQe+h97J8PG7sB31DVrhwI8tOi56bACsZVW5E9IWf6UYxEURYXy7wbC4s6oLnBtcXxKXmXEp7LvCU0fUPCuJBeQmMOKjiRU/KYnMcEqzRNOcPufAUn8SAnr4lvjsljh3yovnOBfTXer9daX8Q1/0TufH8lrYXXDc3UPCAtYLzB/j0+0/RjiEQM97xiBT+fPC68gB55aKNcJn3SR4GqV8pz7zMAWjk0SKSM2/GI2ERWXW3yWZ3EMElC7pmCHlxthPDjVj2ur3vfFsEYdN4T5md9o7wB0QVnKM67xvlLDwdNtWgmYM5QtNxfY4ZeDcuym98q+0DoeNk3wcvm9ykVTO2y7bVlObWFwuwzyOW5Ao7ysYpkXuI15dK/nLBlxq/+rNyyNzrwzwq848Ja2DVbNPgAgXhd4xZ5vACni9fv9ZPX/9SP/ryi7ZYzWd9/pAg8xU/4TNGw/GAiMEx02bBxiUSfTYuKXEir21vWjZvUPEFixAejNONbzNu3DDtIR/AP5gr5jk+8X+W8nOjqZdPfKpJnZ7POiIMIxiNF2cc+Cvm9k4JRYCZhhJHZM/Y9QcjTW/eFNUu0vBGnTEZn3a7be+DB9bH0z4pKXM9BjkfYpGDHA7NaYg5eONm8ErM/p2ExEe/tnFWDFyZu0Gu0y70iRYv1DhOu5S0OFSm+A8O4zC+zxRV1PyG2z2CADxi4ZTPXgVO140PMLZd1ydehcWcfGEQc9g41h43LNp5ytAf2aNcRudmtEDiXYl3GQefchnpVQK7RI9Bd/gFjrYcL7hH/vUOB53eU6dS9O2VtcQLQvOdHNBjzFlrjIEvLYzNPtKMEQTq5Vtf25x5mHLduIa+sH4uUM/vrTYftJjjtntfmQydNkZKYGn0k1XGFMjxGae4RchxP23oV6Kn9ejXYhuiZnt4IzpKPSlzr6XLDy7i37687CaO2CSXHIow3bRlldIC8qHd3J74Yge7Y8Ef6/ly2fLyYBmt4xxJTrnJvUHm864DFMmAmoaB5T6ixWkJIaEd6o8HeWF9xC+6R2qiZBORw47oYMO0pvyL4H9W1DuOBj5CS/ujOG6Oux3bqqJr/BRp6XCgaw573Q9iH+ieGoBAuP1Xf86utEBILszJSVlDrBGvGQ/jjUOFB2gtyUN02F/S3zx7g2N1fs1PGFpeDNRamHPjRgs89knf9S9ER2yRw6b/pMOHwpV5sh58+1A/cI3Kese2doisfOgi/HDWdZQPJs6PMdUqPkd+iNF4r7x09W/mfPDCyBcasaMIkqCp+EPXOIMDm/LYBFoCXJN+14k05wY2r9WPXFveeUnw7f1bXnr7T7NCtN/ZA1zz5jv7CPCMdWLvxCoM5/Hna5FO7V+3WcZ1WWeNFWU6Jnny+uYXSuIACOGYFS0h4ME4fmp1fIM8jklv23FcmlAnmagQ7jH2KNtH+prHvSaV6C5j1DpX6PKd3eyB7keXreY2a4Iz2Dzh0nwqYwmSMu+cngXGOAZ7A7GSa2WLj+s8c9h9k2vDXSzwnRMhbAMfDjkgCH/xRoMDL2BdsLVC8asseGA/+8eYddm2fFH3lXuVk8yvY71N8KAw0DjBiiljFizcQ2LfeCVlzJvrbc99/E7qGpuZboqxnDBdIE3swP8kiyTjEKHjpGxXG432r9zv+qsev1xAo7s5ty2uja5lcDqe88C5Ui7EjRj+lBGjrVHGcGG/9e8FmZeBbB0fcTouynzmG7P5Fa5+iBa7oHHSh4kBIKtPsDToc9COPuVViC68s1REYVRPNdZ+66qjXGTQUe5FalRlrW2ztsmcHMzJ39OE95noNy5jNJ4Qnsdh+PSpX9erYyzdzbFAwKFMqgzA4xP/MGGXATwJFepoIb8f40Qr4o735CR5nZ2MRWNCBUva31kT+zHPTv0ocxLnjWvjjf3Je3rbsDmMiP0LG85lc++cpSNb6x0sku2WZOSWcx0sNc5f/ygA0cuZA6wDovbn8QdnYPzB/v413WW1ErolxDphCdF+Hg4DC4uO12JjsdJ2o7iyEK9cyCQvZA83CBY9Elhw2bsR33mnI/2Wct8p8wsYLjSY54jsS8cmutjxorRTStbhsrYbaOOhjrhrdLjZUcmCpXQTrzbepnnZ8sCv/nd/kZP/k9mdh1te3ID7FTjLH33tUGDGdgo2CpzlAAk50J7G3Tx3Nq7BSyX1FHnQb5/1eWzK3dfxP8BCMBy2kUwobVdbn+kRW1iiNCTtXLB54ULvRf1t86LA5k8OJpuqGyxF8IK+04CiesNSDpW4jFn9Frl48MAniQfesw8e8YnpxgZsuYNFXC/aiQUd+KjhG8/4oEITp5ytw6UAK/hzEQCzPDxms84Nz1I16b/MLTczxihN2saWOIwhpGHGh7quxeN8CUYw+6LAes9N8e0dI31PPuPv/HrF1DYByjGeZG63dauNb+MmN4brnN13iJ+FeXVOkBDDgi2HgnwEe0raHOIVN9XvDuXMgTduP359q42bGNvKi9sLYJd7XgZZ34lDI8pIZkWeffqwW770ipWcnJM/uIiXybMQG8HR88hDwVMeB2ed6vPQ5hFsOZC272grIO45t4ylcUnyLO1XVkq+Dgz2S8pI7RMPpNK68/Cdvecbe5BjDLucT8soHuqq8s2tOWONDOIZYxAOZP0ZW2UumIExJlBeex3ipf+348WEYy9G/e7coJhPx9iXH1fWhG3lL1vPbYwlHPnqSerm2y1ucq9g/2BA5PtPAfw7If682f/r06+/fMuYEm1y5vj7wmSKW8PQHcPuwSFswcpxh59cEIBz1Lwbu36cB5IvrVxH2svNIZrpZ681JteC4M2LbeP1peoNP/qTd2X9GMOvBw8Tnd91lDbXrfPAcBhG0Vl+M+wfcfzpp5/qr3/9K/Rv9d9++rf66ae/8AA2IXSJcYvuVhtj5/y3vFBfhmOEudzdMZbEWHzELuGkjPVgE8Kj9zTGayc2p6NzRBnUuB7tyPhlBJr4Fat2bsjbP+H5knqbM3YfjJdzz/zat23su5DzSz1/uQM6VJO58iEmY5sHh+aJbeWGc2Jzkis8I8+ZDscq84051/NtZx68l3+TSfvqBD8atu/gOVJB7mbZP7FDdx8EJLb9GCttEkj6trkxTgikxYnqmRdjYBrBNNIHy3mv/eMGUZpHenxYdX75Tf+F/fBymay7aSD2UqfIQdwYE692lzHow9nRJ0+/jrGxG4NdvjD15e67Lx2yvvp+AQeM2YNx3Xn5/Ujda0bwrPhnkOMLFxfmzDl/tClfsu56n2Ce68YaO3LnmEDiASapGgfNo8Q7dtXXjr+W9WWM69YXM5Lx1MKZmF3fjrHYlIdVDH3p23nhyxtf4sgv7K7gH+P0NTADE2fu4Vdy4Hpzjjme2sMLvebghUtf2lkJYEHdNr3kvCq5HWqp49jSM0d9IU/nC9i5TeYFRB62uUXHOeeadi4N7BY2cKyhFPIkAkvXyNlu/ESi8D/Kl2NjzFKuzg/2Jhhm/LGe9LkdJbwJxa/ySZR2bTShjjk8UhGDFKy068B5P/TUtP7gxZlzpi2cZxepdW1Roq+69synGNqu8JEBs7wnKS/hVB3XoeVJgMSoOScnFI6f+6xj6zzxV0rOCfnitJSf/dY/xcC8dizngm9yuIygw2YfaVKlG1ej/CXO5bIxt98gyy37afI5ZssQA9GU/sShTxpGkPFa6deefPtf5L7Zcah/+k5uybXykr/mMQb19IFhzIubIoexSGlkTe/svc5v41Y3eunW34vkD+JYnS+s4XGA0O9J8tbJXCIPuX9aOm7N4TU5sH9BxpcrJTTsOHYTnj60ReqLTZAm/tPAAmPI+XXYjn6zWhJm8qHqyYGniLJU5cak9cjKgah7rZG83rrXALici2IW30muz6ZR4W29fgfjZw5CBkdsFsUHD1z/OHNtMN/m/ca13HuqG7wH1xZ6Ac4BFjZaYAoSZQ7zp62Y5BQfKen8dKCRVuRT40TsiJb4XPuW6hvfZzlzLw77JuMh6bPhtOXuQ8tYMQ3azCPX1v24Vi1j9Muz4fhfcLM6bSsfsKTkhBh9ViRsUvx5/Odk4NOw/OcA+Nfy+nj+XNuFntgdAclG1pqNk1hmLK5dYsN2sblYq7gwZJtw60DJlxy0kcaKfRA6Lf8bPGQ0SS0yqbduyyDvZqQOdux2wUecthtBL9pR7A8sXhYtDI7XAq/+KNvETSw2e9PT/oOHQEo7EY2uJeShT41h2eYnOvDDEav4xTbnUl5AYLtXpf72dqnznz2YJ0l5QoiMsrblN4HRmMUE1julF4HdEuGBlhv+tm3lg+FJl23W6kZIEGJRTrshUv15bId2kMMUh60wPEF94C4qjYk8gWVnvL1Q+OBr6cNSSm5Qb5Cyasf/nMQPHeUYM2Nkv/SUAbfxLDA7l6PmutV2mfX25a2+fPlaHeNWk5j7RuzAXFWpcUo4nObT34g/ukw1sRwxcKETq7E0ke/EZsn8I/COw6SpfbwYwBe9nPGJn+CnxEl4OCDVSKgPR21aT9/afHBhzTgi0/IKIkVbTE08bIGHHm7EyN+B0AZPAAAQAElEQVRlK38Cbg58oDE+bUjmyxssbeO81JHENpkLknX78IJLcoAv9dQ5SRvS2f4QJ2Rbe00jhSGTAeqdXwdAH+pfya3kS4YVQTF/YQwvPCQqc+ZqYYzGmDRPG9qWMOtBVXnnhXLnmId36CmW5HISpzGJW3LN4L425svb29f60V9tQc6lC/lc8S+ZS+3H1mHHXOnHvskNpjYs5SlnnO4fN8boxpy3ftLHp5zpXx2p8TEjknvGAF3X0BX965GzOzzl9BHCgLriMw/L57gjANKYfPCioH8VJo47GOwmhcd+0Hlm8HNz1D+d7z3POaFsCGzOqZPEgvnu4pw2GL05dz8KHTon9jzEkEfEK9jJs3NwGaKp/GHhPS/fP4CDdfgXx4g5kr97dIzNmM4Lrbzojl3nlTfDK3YdF320BJEceyaQYNmWdmLGT7U95b8j7HzXBg/Kr6NhJ9FYC1+W4yEGHxyG4/LqoYYELp2DyRmAnBeOiw/99/PpE193YlIGB+SLVQUPpNiAg97OWHZ/HS8ERAHZR7xIlfI+XIvHOftdPPSqvyPvGlqAprz5bYeFxCivWUPfkJzigwpjVMmf+DPueXh+RFV7+rM0H/6qYxmDPQsnWF0ssCPGpjSeJ/PTDXUmcxXaoGNM1BG769qyZft8YusWZ/wGFHknO6qWL1/MiYQEsezfX+vBaB7G0j6VG9iRzhzQVDUkfzAv14O4KmDzcay9d15I3fKSzBcMd8Zm51oZO+ShYwWcPjFqPObTF132DfhzHusU+Tjk1HEe+wVrb4cSHH3azgtA5pB1TJCCUdphECo8zh6+PFgv2EdI39oxT8voB+TLhessdOGlub908zrz41f2TffON/r4EuIL5WVueZhaNArd41tPowirzI95SoP+Eyu9CB2BEVSWAE0OENGbnDIO2+SFFC8t8KW/fgG7YY5so3cnfvFL0QX/nLO2TdoopaMOv/JxvkY6LTGZDxwzZjvjd03JYB79SOBLH4Y38HGZW018zAlGCd66dt35P8HvGrBfGraRMRdEV3rHJPZpDWmmro8b+//rV5Z71pt8x8g5dOUa4b6BQnIY7DSUaaLBYd055UtCX0xKrh3nl2S/GHCffAabjUaX8O3HVA7l1SMb9JnDsFO3T9XESpwAg7+XX2D4t1r+/vef68oXHcagrJpEjV9rTa0PF33rI+UgfnPQ1yftvnCCBIA7e6J2b+TNa6cvmrS4kvPJOG3brDknvsw6+5e/FET21+t7vsxS1vFxPGMbxt2BZnmqEV5s9Tzy10OT65IvjN9YD/Ybk7lOflDS3za3kpwPyhBZ6afrYAf3A9rZGywz5t/e2ZNYicQFjD7AoX3Hbhy2vc7ckfHXUV4DEUGWTgTcu+2XYObFjvvKjXljjt55if7OF2W7xPrZ9Q/t7E+5f6c0nyefgSQbePDAJ4VmIf11AWLEONMPJ7k2VmM3F5bGj1A1lltyH3+Mhf68fyArGSvX+VfW/Bv7zFdybHtzL9o2rk1TF4o2pQUW/2cwhZfBeCPnvqXOoO28CZEfS2MALZq86IU3xgpmzLER2UdHH8Rj7sXd8s1Gsiu47cqf539mBv5M8z8zu7+zzZKA02cqLH7P0LkyWFBjZZGxCY7LLC90XA7YuHpZHOsQBY4sIDdv7R0GxlHSx+7E2uJbVzaghy+I6HKhSVrjMq+RkBugPAG5ybmx9E0/3cwQYGURu/GIabJpd91NAZnjcAOefPU2xw9sJuM7GtoptwhOBgKe/XZns/pg4/oAbmM9cYilghvBxLAXJkKV+MxMtY85avJCaDvKibNR7WugIa5xYEpb3rOfCvbwkgvilU36g43zCrlxP+jTn/Zil8ocI34vXPwumxcvxox6+8HvwAvU8tRxkTM8eomVUfACdVB8IGOS2wZjP7S7HTdalFz0BrzuB0S9SD/z8H/a0I+5FL65XJBfapalN7NXLlr+XZe+GIEHIeGNZWJicF87UsrT/iC3MLACP2cBQ0OCl7IUgWF5zLCMHfZJsFhoks4Hcxoi/vDoixIYLM1HHnDthOGN2AoQcUhPJ/R5RB5Zy5jQHnjOXA3yNicYjxxhCjUxvQhGoYJp5JaR+M3pNhkHyDomuj8GxqtOe0AwNPMiMdES139EjlETgo0gZmIvbfknTiSJzfXqhf3GGJJMBcp9YxBn9MaoRS6lMS2cRvmfTKntRRd7dONz1CtHzgEJHW1AxYdwUOlx0/8ZE6NdKzny5dkbLxikjRuF5GxlbayjFpI3sCMpj7njGPF92WadtFFXDvH4O/04V9uv+54E+FjRBlZVIE5qcI2KAtC75A1Z5tsRO13n0ZLYWNBcBngq41+xZc71I3GTGzvt23EINg3heyXGOTtvAGeO75D+3NsUaoolMEX3KLtH343GOENH/ylrLN4Qe1MnTz/qDvwHOA3XtX9L6Jdfv5UPCddfbzx43SK6zrUu81LBuQzmSfsjSjQrX8Aq+DBXUH/DPVteH0jpt4n4kOm6UbEnY27MCZQRmujoa4W3SOgPeJJ8xHFtjiSq9GcNWyK3HKXyq21srHPEtl2S/u/k6c7m4piYNx/Obuzh9iPdey79PtQgaohQz2Xb2g8efGhLm+ZAW5bBtGBpkgvmtPEkTtoDHdAjYg7wSFDuWdTiw6jQPHKIPvgnpJ7Ucs4p89nlE4OdBymrnZQLNfwOqOcpTg85C/VPsk3CmNPWxDhqW2de+v/4oy/9v+Y6M8YsP+bD+K1PcEr2JSbUzYf9IS4m515t21i510/c/lIn+YvBAgKYFwjMyxCvpJceh51r786epo4P/V9//Ev99Nf/rX6kvLCfaNs9z1/3+aulK+N7i/yjzl8H6QpIGAUoZ3HjufF8mqtifdAWo3lCtIzTOWDZOnJHLeuoFZInNgb6sHerZwQ4NQ/KjJMrBEhMKKBGI+cujWcZozbu9/4R5WF4ZS3hexmT8cMbR/nBRMew99wmlrRx5q8cjev6cax7+oS0jJGXSoOy+CjvmrmDiWbJd06fsubCL9Q2cr9tztuJjKT0OWb4P7D02mIlgMHY7oiZE/N8rkvHyT3pl19+Lv/GiP+s2pyKxdB8uenY+5Cd+bZgidwGIgLBSClGPJFWzq5rSBu08PofH0KLHJVXuXPvZzw7+yR1XmTEH2b0t7IGLI+0kYMDAP2gy1mI1jGb9uvEfZD5weBDoq6cpP/kHyXrFIea9o8qhfzub4zOefc2aWfNmNuzH/F/d6jfzDivmXgcx9MPyBBqGyB71puvH8n74tMXUm2Sszz32yvr0RdT+eLDdemYMPdc0+njBYl9vpzY6dsPP5jIdSg5pjEG9wLzwAfEoOaEOBlUQKKDoooyx2BcYFCXRS0QieCYI1ybwgw7tc99YXC648Rra+Yy2B9SeOSe0v68GKK+JwbmP/cEkWt0nE+weECOMxiQQ75zDEe7SHrg9gyjS2IgmrCf/bRO3fCUYRwneZrbkStkGhNYxRR/+EUBGPRiXh3kt7lVr+suJ3bMv0Kgs+hEGQr6HjLF5bXv8raRb0DYD9l/x8mduHyJKlaCzlDAzh5VXhg0Aqmig6cvDcD/8/hjM8AI/rEO/2t4+/8WxRK1PqfKyvBbrJ2FurNg75S5YMrn6ukiCrE4LF1Q2ZyQ2/3nVXu/OEkfL39cwLlIOaoSTrLAtIeOug8WofK9ABHgiM5RWmf/rclG4eo9zNDLgR3OoPH8mfBy9MkdKI6xYGNlk7nUNtfUh8YRiH83CmLO23IvFsTz4IXPy8xv7g9KQ4XFwsYMFXKhUdhe4EGxPbIpjbzsgcdLoXnSmEffqDkkbW3U5c/y88D5DqYbtHNh9aJ19aJFPRct+MoQLdgeYJKi+aleh5+zFJM+LJuiga+MB3nQpjx60RXXSRv522qyWbtBS96gjTGRQ5o4um77oIIPaQ8XxwPogwc7R5yE0aE/47ya9+utvFl0HsonMCTAznlBXH+TubBNMcmgg0IXuKfRslYGjCaxgEM5OxS2pL+l6QCO/sRo13cEs/sQogNLJY51MxfgGOhDnGPZErETelzIk0hU+fJKffMnNUZ6B5ah6DKr9YbrbsJXzovkmf/Thny6MY0NECxoLGOknT54DYJ+jGrzRcweGh0fkOmPLDqYiI1uYxRMSFTLtp7tHX3Hr/nK4dtCee3Rr40FnlW2Epu0+lAEoxzYVAf2iH/OgHC8TzKeViYW5LT3IvQxttDlzbp5WrdLraz3ZbStkZIxWyf8WZO51DyUsNcHsgt9K+PLw9DKfN826sw5ZVsGRzg2Zm/OJOuS/cpJvbaxF90JdOoKSNGngik6/kGu6fMAs4W51v5nav5xU489X8b4wkUZ/a/bVvMk7MgPkee4bQO0qKDPIFDpw4xow9ZzjN1zZBwUW/DOm1DH9uR5o+23nf5Tpv/r57/V//W3g6j/8ndfBvHQ9f5rvol3f/NGzRjNxTIm4zOgyYPmLHEAn3s2xhgn3ZYvifTxfGiK/wRHrrGzDPu1WpxGLRmLwQzjBRMs5SnSbrstLxb7Qu6LxnnQ9Sjv5Oz1sAU22uppD2fBbV2211LrcUQlPE/JvoDV5+UcbXFMcC4DLBywOOj3jI6Y2ERxBY/2mX8YWObAnDIPrrO0yJs9yCYOSnTCp7zxoOT6ta07/c5jzjvvV3CsxzpRRsKCSKwSjrmEljT/wQlp/IjHzmUMHrAewH/kAddfdjm/7Evc66z5nT+CsRNP5jQEy+vEZzqvGeZCcW2NBVsrNGbVQg4YrBOH5loGaXK8QECj4fHo+UT+zKEvLd95gXm9/Zox9QWJL6v85vqNh49tm3lhPDCgfa/VH1zPrEs9t6vcl7RuvrUr1u7fK//3LK7t3UeAANQeWoVZ1VieXuMHbeKB45yKDALWI7sQCH0sHM+waNOPuW4zcndIvwxL83RHzfm8E7Pj8eynj4PkPZhHTXdkxI4ZtPpQht5gtLTv9KN89kjmX0sLizjEujTnDpj2qaUC/uAF0UisXut6Hm5Zv/UKpv7RRzvmUTLPtsVj/fOccb+8mXPWgKVtf1kS/ORsHOTciR/2HnEal+2F0zLIL6WHfp4Uh+Fy6pio/O6Q/yJS0Pkjv2KX9EfyycMof93mS3BzYU7GcP8jGy8Ipaz4tWX9RXSJSbJTom7RmPee8+xtttX7FJrKB2EdJbFl3zZ/0dnBrsgAq5gEZb3LsrAbQj2yljSRHzWfa17B9uF4mZ06Psrr1z3rxvq6Qhkz5pV88ci/MZ7vt/f8H4J3cok1/D3KMfaXMefft/JvXim7Y0ddbTyw5dy2jG+dAn4ZHQuFWcOe+dpLORpBKHKkUvfk/MmvYlSyE6bjNqfjdjCw3/jMOAIc2hRL3/uzFyFjHJIxiPn9/VbfeB6wtK1Oj1vnfpsb9+uTZ5INhraJhgPzRCNK7huMhLHTbvS7M+Mh9pNkS6q3Jrpg0q/5NH/2r9uWX/L5T0vnNvET19/ZUy5o8Kv+JIU3TQAAEABJREFUzlj1OLO3ZQ60xO/P+t7x6T6SvDhmECGUv4RV3ji0eXPssescuFL3V3E7z6eSvu7HdeBxPH+q+z8knf8PBf4zO//r+B7/dUL5nzcSrmEHuPG8rj1YRd5AuIDceEIsrpR8A+HLgQ82RuUO5RS2XUTqufmkjS07M5iczr2PLSMbgou/8rd57uybrqzf4LP4D1l1KzYeqcLOLpLy4J9+Hp829/i3zSYRPmUMcHITnm6IUB6IsgFzE4UL9XY3AjYkNxjbUaWvwNmEkfMAiBujN8cbD5cnFrvd9PRlv23J+pyTC9zGZmw5a7DR+XBonxeEddu4gdwq2MbIhikON7udl1G30F5ublc2/RAbm5vnzgXYeHdjJwbHSt0iV1jCVpWYJj63g4JnTPqaDPWBfMePZhIQ9MhgBfxraKt1m3kwm7SNQbup28Z+YjpiGPjAAIYYfZw8mEMd084DgIRXfO3gdtP2YdGHRslv527MPeWRYg6M3BCu21a+8RcHbtp8ff/5jOGJDSwnX942Z1kaw8kHCnPyjJ+4a+SfSQY3WHzI0JM3Yequ23bYOGw92+gCLnaxIUjCV/VJyxjJ4wUdaZttQ507QPzm9PwbAaPqKbuS42XOtJU9CRFumj237xX7cx745qjESdny9elDdgOO04AtUZDwnIVvhV5yo+yLlMFbcrBtYqKFvjfZGT9e6DkXgUIKJmawwkEFVWRT+f0JAxwIMBAcD+cODMrwqGrvpQUe5q5+kC5v3vb7npu9Kw9s19uVlwy3tJ1nrhUCifoywIA9G6Qc9gPipg79tofHdZDrQYwbN1TSTH2MSUzFR50m/aunLTTLtR0aI/l3HUavcAqPM2JisGacO1ibzJ8vcz7Yh50PxafHruWtX5g7G3mXJnOiAWkLYY6JjxV+/FKqo4wST0JG/okz9YOnTW0o+xq2wz/2Px/qLaP79EFGyOUjL32pRFQ7Vnb2qitx+a17fwP/Ttw3iNzTdyeBHIj2dWEZg7k9+oUB+10x3voT32AcSCIu8IiS+Ue83JeW0yGWPGwOO2kYj7InwQL2aCol5egJu/hTLvsje5V7bOr4i4TGDhm1FtSXrDXniDblvkgIJ2niM51S2kg9tlN7noIIpWDwn2eRM/EBARmcc34e0efE8eQhMgQQBo1nvI21++RH4MgtY4OvXV/s4/oThxJtCvmFFgVnjmeFOiNEc4HalRXZWDCf7K29Nk+Qg3FQ55RDNl2ukcoa98HvpDu5OAmwER4L+secHwA8LXmfgwAwBj7kUsoIdTvV44Rprrvv9cu39/LvdIlTe1/e3ir/zPXyxv6wldeEwZg7H3bmqGSOlBebdkCE1ZGHxlzXzCMPI8ZxYz1IyqvX8miAnXOHhbb4kwoioJkYRI2ZrkdeDeKiLtYFAVoyVRFiaSeV84YQow/w+KuJ65X1+HEr9x+vwV6L3FN9WSfWHay7MTIXlgNHDGPjLFPlFPOUBsBo9xRVaOEkvkM/MeM/pVL2rey1kC/cpLEOlECN387Trll44xk7avDwFBliOG2S0A/q4nfvsdQX1o68BCS2aOJmTMvTLlIk+OP4n5nkGhKMiqt3ltYldeHxRSjn45D/PQEJrNiGbZ0abfZMcIrtSVgYBDbnVtM9/8tW+b+VXSY9HsZ7EjlxTRG/ODtPZ9/3ZfvbefFz0g3/6DcYDYdwfeTX5vB00Fm37Fy5J+feGJx5OcoL0pRiZz1O1oixtIFXrGTs8PGypVxfu7TdGvLEY26cg++8CPElxDsP/LfEbYyxVvoSi/+0yH9itG1v8MiZLsi5Qyi5j5qn/CIIO9q9Zk9i/iQXCrf/nGnq3/ziTWdP7OJzSot7I+b8EyVyMKkTBXKIE4B6T8KekGCjSo3DPgYDeHTGKUx6i/sg8XoNkgp8bXc8Y1N3EKYYHA8xKaN66u2IJjapn33l55M7+SFloAm1iB4kZxAEBvczf3llXhYsX4jXF+S+DHIMhoBQtt9c7+f8VBciUMNFovNTo8sT71lGgJMwJarHAVLwKYemoLAHxnMt6SCSGE7ZJ1RSkWvdMozn6XsvT/aflf/fM/Dvc///u4s/DT4zYLYlGVylXZgPFksWJxupm+mVzfVX6Mqm6GanuJvA3Lgwz765VZ2V5no9NrdwWG6fFo6KEAdyo2b9QOky5QYfyXPhcWt0LNw7F6UPiA3YGw2IpYyk3dTYPNxAJHF9puYhw0uTXWJz4Sg/bg6DjUiy3Qh/s9oXVi8Q25aHtRo/EM/3NHnh87Zd6u3tCw+DKzqjJhe0ph/KT9us2JjkSDI+8zZoB0MNRXNexsDPQH7mIcf+BGqvfXOhXxpFJV07L6wcHzfcO2OVGzPG6OpLIXMVEslDK9gtaIS031gG5qRZ4uKUNqcqtNT2QnNzTnDD5x9+9cWMc+KKT/uUOQkV1BpjbAzsjsP+UToOu/YOso0zxJVDl0bmIR0f+Eh8jPWdNiMf+95oz9UxOu1Xdf4nY8K83KDnmLTdMZAl916EN8ZX6rqy9IEP1zlcA6H4xCs4ruTTNbBT9o0zUJbTNiX+zOHEh2X8DcxJjNgZ046tvnne8zArH6nEv25bStvyjV9520N8kHzJfEjW7T9JHojxCAd59YbYjD8EVvg4IgBkOHr8uBEjXu2FsPCA6H4eCUXdSg0TbcuYpfiiHzN56Be/FEzwOQ5bejzcw1QPYzCwp0TMsxMgFiwYTAkeqoZHjf4Dx5OHPOllz3jUB/PVb+19mHn/9b1ueZjhJtfSGztu5rUptuhjUcPypA/mpy/f3Nd8AyjGlbE1zsmNjaU8QIsYIlsYck1o50V0cSQyYj3jtDx5CRcZD0yUN3W+2HW+Se5t9ulrGYOHzdm0MW/BtH4m+sWlzZQLXuBRJFuDuqT/k2znRpG+iS1JnpQ6PGW12WXbtF7HZzlKdZYx8CU1Uz3XRO85YKbfHuN6Z79654W2L39v7F+urxtjZ/yu/YwD46rdwfx1PbQc+xqG5bv2NSkxCpqG8C+jEKLlmGImo5wxhWcZPkm3lKU96VCT9aToH7IUqOONSutaP0Xbt99KOjaxF4PKYIXD3A3i6T5my2EnkKsxM0V5SX7oYBqrqNHHQbP7mMvu/WKQ5Guj8925xkJk70ZPpz4HvjHGfrlxLXujbFn1tePYmGvpyrh4D5C9n7ovA+x/sEY0GR1PBw3KhROucNGVlT2oc4GfIhLYyjinEc9e6Fr1n+Bk3cVwy0WGnAUXPl0fzgEf1txLwyd/ZBFTRIsstzOHBVgckYGZkh6knmf1oo6cmAbAk785yctWPsAM8qWufn1h6Z7i3kYYxIgix/W6s3adl5O5UdmH1DGH6t18Ge6g4gyIaPQhCzDAAJXx2Q/BaAHOYnL9aM9x+Igtfy3GPohs2+s64uUvjYKNRsrFXEJl65NlcpJvAWVD2hFv0yPzxmBAhqVCFBvJj+XEml+QqFUFu/pag6EBEZR41Y9yTvKpoOKXKZlHJoA2xrCBXSuI3LnuO9eowlnoWyr7UWwTA/3eS8QHQgN+7wWDVue/49iPsbB80amnzZOco/7KpvAo7o6bMznGoyzINi14Xj8kWvEpBunEYV2yE3F0kSTWs06LLhjkigoH8Q/ySiwctI+DHIl3J+aIqpKuURba01ZknnPIWMX6ImW1K6ZzrKzLR4qCM7blGcOFe5JtmzUn91ush3nS5tpoevWJHRPfHfDMZciOR8Zi5z7KNeHLmxt1x8leMa3sFXPqU9pYg/ihPcZkDjAyHYDiyecZt3lx5E/s4ldnmzNfrl6I5QsvYlzP2/w+Hk2aQ3HsVJxXXoP85YhrzbV+h88Rn2QpZfvsGMWu7wAreBiVd9nwf/g7+x0ndU8SNyoch17X2tR3ZyRzsNbhBwcl4jXJ2zbJmX7hYan0L0350rCfPB71z31iwzSaHMwBsVnQIukeWMRHBuHoaHnGlMT0mO7Zy9XxPv2Lf8czL8jRbWHy9niSchK9FpCGaY3PJN7B89EnHgHTChS3MB6HUh/GZ2yQ9eJjrqXzPg7TxUZWBR4OJKjKlGSG40ksln/SH5WBczz+KH//cn5cLP8+6NdEZ2m6n7JJ7/n5pD+RlHKTztNVFhKLpAfqpefqczPJJsJC6n48sTG4kVBDhCXLBuJGJW3bUpMXKk1uTPSji3nFj03iDpaPcjOWme4YRxbBpz949uEErpLQ8QJH/2dccJ9HLKA0+apQDN+92MlLF4wqbZgS9fhjc7lwMVmJZYzJBWot9e0zP7mpIe5lzrpAKz4O9XPfwVLSLDQq3RuM9NiSCvfazM0o/ub5cgqbA8yYRdoDafxhyEbI2Gb0aVJyfh22JdXgUpC2QQxutJCGpfIDKmzv3Hh4cbwxByTr8hKvYtjj1tdaiVsa2BgDewUa6t3Z5+hh11JOy36W0+/ODbU3MZaPvhntjIEXrePbtWWMWgh2DZHzbda6bXlIHgP/YCtIHxMZywF/nfadNMr/mHR5eXHGZk77hmAvb1i8EbDvgAEIDvy3zViA0Yd5Vc7SOH1wkdS3lK487PqLFTXUXgZAaShvju2zDksoXFw7D+p6k2JfE91HPu+UxqFvgiJXWDZuibjPdUpHjxXG28aDtUau0T/bjxjBdhtC5WXLXE5yKBn/Ml7Y78yT/bgRxTwG2tLn/ce8qIFFrPcZBxFHAc/gAYt5yBhQ14p6dCpyFpTdI24fCt95UP3GiwX3rV95yeBD7BVM5tMH5m77cvmM93CrJfzoM2PNA7Y27TVG58xqHqEzbpOICikHwxFzt4GYNqUGAJ54yZO2OlY5dNKHASotm3jBq29JH/rV53aZFVqZu9GgV5u0/Tsd9nnz5UOg3eo7J3QxkZP0TxUI5J2KdidrJsQcecpkZLBPibBnitbhnLa90hGJLnnRDGfOil1LfGQfszwpkn068Zi3nb3G8XPs3t+/Medv5Zh1ZjgTiDF9N79Aoo28yGJscJF03jEopUFdb6i3ERsSwokXnAQnJ/2Ro5U4kdH+k+KjI9ashOhTnehtPkm8H5kLbXV1rPA3xnzKWLHdPniAJQ/Ow52y+0Z1fIw7eKrdUwQhfZTwzfkbY7lJc0u/eBZqF3yGv2kDLnEs43iYwM+NddPU64JElB9EKAb0YCxYlx/M9TyU7qS2Y8I8hzIQCssYzIORX232fMTnokV0ozLyYLaCyZi9br5yNMilhA5WFc+aAKMlTlmpVXTVJAb105ABO51sNuZdu/4i0fV8d6A09iSwICcqwkFzcN0YuW5fyFFh78G4bdT9FcME684Dq79U/fvf/1a+CNK2PqTioyyhU8Mq/pynjuMHuRWPHWSIos9UAteSoCnggw9VDNAEgzhcP5anvcRSVTsvnnxI1bb/jKz/uRk2AIEZUsU5MWILtjZiGLY3JGS5xjIzVqhEXltUwPXo666yqPcRjVLWtnjIItXBHJzw6dcPOvJPMgzZ+ta+a/pD7OxzdzyhdegeUibTkkwAABAASURBVOgrk/zy9LaMwdis5Vzyb/J0HMUHQc50H/qNAZYhYBkEJFOfp29L+09y/mQeLu3bfuVPesmdtfZ59icH+LB3AEQCDE3tnUQTNNo+SRXJHtRQGeV8dp6N8TmOR+1+eUG+fJGYnERRHGd8WD14Jy56yAHng198tKt99xLrYtW30CKGjMeCf1+GXdhHpLlN8t90YR3Ik7Ztq0lbOz0m7U8MINLUk7Qv/8Z9T+8z7+X1Wp5CK0DE5FhIc5vYbvtzdh4Rqe/nCi2Yg/4xlLdt7iB4ZR/kvNnWLb+cykug82XQhn30EEmuOHHsdWNeitFrkaVrOGs8QYjW3FMOokY58VMvyWSma9RcwLFOcicu9lrUdvYxY34oh7y6J514B9hDbZBz649gPepFWfrHB2OwbsRCqR5dtXBakHec/MXi25sv+7fa5qxJbrdpHdoOPeLAHKhARpzGK04Y1fhmSk4cQ8d4MCbmJ/nyOe3G/pj1DP6Lz3f4+XwvEns4aXujNvonNJCX19fiUZmf4gTTIIYm4k37LGemmHt78XHOXLYt15WpTWRJNz19jLEEN+fCQhVtTtQ5IzsQa3nOHMYB68/jD8qA+f+DXP3p5v8pA++3a3379mu9S+9XNuoPNsbfoEc/JLvg93va2houoBAtRpKjmlcs5hHq9g/lYp8s7m1jIzoWPmv8KT+GC5K1nU3Izcg7mOcrBuS6v+2xlLGlzbOtwFm3rOODuaNGgZOB0zG3bIiXbeuNY27lzVbrAQTRR/3GHvgbNfyW/uCPwU1TsbFPXjhMXA4eoO9Hnva0YwdsbnrsJ9zGxAS2KAHjg7ybl6TMXZ4UiVHqT/BcxMYFy038wosg2xO7nzFal7fNSRxi2rj5nrkI4M0nir6Z44aWQWMMd/DuVEWGL3KhL21MxsRIm6IdOTE+iS8ggeogQS3z+TwG2tgUF7XOB23ryqkrWR/wX4QiTPu8sfLCu3PBtDRP/prjdn0Hz07+H9itCubLrO3LrGm5TviTfgx5GCKlWCSqOZYxgEPsNWlzISvayOo3ccJNCRjHyocP2/4c/vwlECI55HvTIE7xPsjz6wL6yIhimlzlTP4f5P/GfLnxkOs47Bkf7WhDW/5vuP3G98rDg7+IQJm4W9864OPbunqSulfWpjfPCNt1yBR5IlZiNgfj4Kpj1VJS/0XgJvbTiHrJ9dxqMM+WoZWWcWxOnNqxS7JuXx6AwGU7+aVuPpMrfGAFuJyp239iUP5FICV8pKicRxiBSO1kUp6tM2ZYHJhvPxmflvkcl/HZRpTx8Iw3xE4M92Z5PojO1Lr8d+d2GAnHCzTMTc4kZ4VoyK6FfLq+pfMBXizSYpoPC2ehHzF9EIf59Z9rhHxpxdOs34opO/Cxbht7XI+Z7RBzHRS45zwh5MLXF3V1nwSPA5ycOcL/riRHMMVDUc6NCz4vxDTGzNx3PG+OOXPZm37H2A59zgk+9jUfsv25/rbN4NKWNnstsdbBObHZ/J31I5kJobH26dNe94OJfSP6MCLlWJx1SmX7hnOyV5IDeMpJYmOiwPn+6D7P2n+RE/Awj4L9FBwLeRqDE3VlLLy5XcFqLGefItYlooko1ktU8pSd26yJnu2FniqtQSjLC8FXRlnb9HI0HtsLObSEGR93AwU4R1j6nsjExtxqhtqvfebkjnDymsWAWpungsQCgaH/EPyAN15jyby8MwfujAsd5UOZ+/WKP0KA9ciaW8bo6+qY5Se+9Imu/uMBmcRBuYzx3OvlLbpFUb1dPck4Q3RQ2gebxifwtDQ0FuLlYRGzuHvAGo1nNp6dh5xv/pMwXjK755kPk6n8Sr7GgVucGGCePvJA6TrV20BQKj7BILNG/oMFOq5F8M6+7ukznZoMKXv1Yfp9x8deN8oP2m2bJGDD66WxKqsFS+muIStgcQ04Fq0n02ge+GgyvlB0MIqItujF7y1yeKvhOEpEgohGmmgoz0Sg5q3Izhcqe727FzCm4lvGSI7dB4OD4N0nruTYvaP4iPGyXcr/c+C2sZ+hg1j8W5rvYIDfpRwUObqftkDBhwgNOn53iGVnT9Wn13zbivgQuwyVJcLCoH2RO+azBoMd+4BC7UHIRN4qYaEG//tDncGcmcwvX8Ib27ade+Aj9we/vt/KF4+S9wT+Yu7KCyHtBRYmuzycFX4lmNo/sU19PAkZ+u1D/Th6fB1vGXPdal4m++NErOXP9WHfup04z5yghQl9LmMwpiP3o8Yjze98zzrbq/NmwdaKjwVCdwH/MkaRxOKUwnjxRBsOfRvzwBcbfd1wToCTeeq4vJOz92Od5v8G5ku0OzeuaA904xt9bWxzK8shDvz22D4yv2+sd+nBvHhgm+5yD5/bBBP4sJeDuNUTY0pkYSkOEVNsRzJ6cxo/mOWDByE69QBhhIM2cdIRvMhMKBgpMZJ+J5b+HDP7jAVvKtZcRr35P8P48a2+/LjlWWXiL763Sf6RxNb4TPjz0Lh2pd05DiDEPukgQfitSy6wax0ukJi3jw/yt5cvpuXZNxOzfptW2us6al1nXaD1QslYrPCn9ijVCx6S6Ricezrprf484u8OPg5YxPQ8M1tgej+87x8tR58xPbhJSnm2YxBbtN0fF8o/jz8uA0ylP87Zv6KnntCvNJ/3b8kFK9tNzQ3EjcWfWPsCSHrnInw7Ltb7fuVG49d+OcQ3tPIfXMS1gQmKUZOKi1dyU91mL/Ys5OoFyZnaebCyqY5xXDDnD0BYstFoo/VcmMpBhCBPiq+Bfcg2ihyj3GjGYFM6CGaFCuUQzWoqZMyFGwg7RLgDmdNe1Q9hZ7NgM3lwIbhL1L2puxO/fcbk5rRnY9nRATMyVOgCd/EZWAYCBdsNFxg2Vt+ceyO5c6HRjipIPg/um9HvppgGeBeJvC5jPG9QLxub57bVhG9e6ELpUeK7Ylv7TWKji6PtWYGOg1Go5g9sSeQXmyfPrFmv49OREavtbtRSM7iqCPYgdXo8p5JPEudJTybZ6aCxS0LMi9g/8ouO99wUAbLF7SdJypjrfjnTQD7btX9n3Cw/KKW40QqC4tPmCF68YzddnIbxf+LvjjlEFyqtod0nxXDzEYimmUg9vrQvPfoiiS2xaU8ZS23px/VnKe8ksWIGUXxYoUP5f0fBwSggo07mBrFY2pZQVSDF96dX7r/n0yK9d/LDQcoPOXKqf3o5Gpf2EY0MzJQP5rxy7hspxRhDSFBijcr3B9aSQ0/WLb+XIISTocOz/h+Upw/S8syhWD9ZQfORB1JGKfWUT9tnJaNKfx/d6vNnTuqycbiMwQ01UXCD47fZkr79OxfShZe967aVN0HLmGVf8UmunOfUc3Aylzf2ZvcPyXmiXLDS74OLD07eqC+0n/GBwRwKSXb3WTs5WMhYyIOUp3CoLJ4lDfdOBpYa1pHTX4gbuVxP6BGTD3Q35rk307tzACPG5p5wIV7/poovwDZeBm20B7GjyuE4PMgZ+9BmPsQmOQbsVkBuOxPZ8+GZPe67+Yg8vXdi+ozVdb0yDuqTaCT6cH5ovbXg2UA3cVgets2/MrAwixYVjiiYe+0uYzCWgCzplSPH137jtzypjk/ac+amfb1s3CBvta6QedGUdMhaCNFyGYP9l05KEAWXN7T2hRAUo3PFMTEmffnN+I9fv+b/dPXTT3+htP61HJfLF/yCBfQx0TFjiDEMw2oqo4zb6w8g6AUBzvynXVdeTriX3Zivd8Zfce855jprEJMYFmDPVRvw4NOhWGJIhZgm4zXBMqjjgDXq/EhvrjmxtXR7FP8hd0F+wYdcLs8UApZwiMxiAddvaRAv5+05Pl7jr2B37jg3v5IjHzoVP8f/wpw1TwPsYjMuTY6BfwTNsfkmkLJfvtjl2UeWkOIQkvmC7AuRK2XU8W+KzMlYDPID7p0+ZR7HfMQCx+ETB+4J4lc/PrCbOn5ynaSNGY5x5C6oHd7SprZdrzfG7EYOnC/xiV9VcRZd82VcYrO0HTJ+iTGjaLsomjf3f22JRzuS3l9zjJZK7Hl34/twnAFOXMp+JnOzDGKAOfG1zVlPLPDtb5I/qutdLoNygSjbN5nCp/npuYLR41BkcJIOVgpCohQbBfiMyfwlYFkQap/8Mn4w2o6+8Wy4ZBNRDhqctRtbyTd7Wsr2syDSOcYWMY9BiU3jlwZ1ybpkvdDB7Kejbckgau5FHtAe8gVTfm3Elwp+AfXB+GcukRvltecLBkvQy+r4yP0KTfaq0OWtLtCXL72fuMe4hk7yn2YNsMcAcMz7mbc7ufRIX3We9KVPwms2Z+snmbPMK641ll5znLeNnygV0Ba0ouR8ndusbdtqgju2sSkGRTv/hx74QFHmvWWncCL9OiFkw4JcWbgXLgNNKHvDHDwnMRdpj8G4VQ9M/DnXJce6+hNM6oAv+oeOtj/jW7CzICc/ecP+OtZa51rBu2BvQHRqkwGz8SL65IewZUfsg8dcik+e/eLY2Iu2OWubxAINdXDuvMl+wdw55S/bLK/vjvdUFmx1fKx6LZY/L9haZ6736yA3EnYxy/bpOOx8gepakKOBvubvjPcdCt5mo8UoAtq1eOUFYF5GMSZ3KfvJPTaRUgPS5oO9kOqfxx+aAabeH+rvX9oZ8z9z3uluIly456KeLmo2w21ba25LNsaNtotzsBjPHc8Bi87GJugig2K0kGBFz7lUSDvUx+BFSv3G4r1zgZE+qO+fSDRSZV9Sd6Bn+Xj8xkK9hzjh4VH6V3CkAut5nDbo6COyL7kHJh74PWkHz0FnDAifG9IYbkJgf7DR7MXLB/Vb/nYjhmPTOd3vbJZXbpi8aN7tOzsolzHY2ARlxot0iUFbt2B46J9uesBYB8a9rtiRdmwrQoYQUfD3BPs4tHVHb+flzyO0Y9PcPLj4VG/a4MkYouMLOIpg4mRqoQEZv37SS/tVD0dAmrVBFxrA44xtWXZb6qdz+bJnn2T/76nltWOPOX8kRzduRIzt4BKTcZFDNngvPH2h2ukWlPqAorUnd8iRE28+tSEBtpAKTTDrF3FS0HNsMP5e7AYXVvnq3LHlPymyvsj8rEd7FP/hVlu/JxJoL6QLY5LAeyRCXycO7e/glawrIuGiPtu13UTMCCjb8dKm47PszMV3Mgd6HOzTn3zJNtDRanyYI8di7DHQtnRiUjAy3FRYl1ZytczJhZQ8yPhEyu6cJO1gvDUPpxah5PTEOUnbSdqUeuSSyCjg5Cyp9tGYiYRm54IKttDHfiyoEyP2NAFPWGm4V56ENXgvOzSOI0aod+k5ebQCt4/hfWD7JjeDeeUeE7IOHnneNG/rVpOH/kke1TVP53zjibc0q337HIdzTeRljMzQiC+rytrX+OUYuSWWCPa0rZ8QXZYmAQlapzwWkOcc3ueTPubaY+Q8sr4S5za34xrCWNJWLnqkUR+Yo0mDqHx5oI6kjXHkZRkdyzIosbFtE5unvfmME0McoMNc26YCx8O2L9t9iDELx6n0AAAQAElEQVReY5Pv2EaqgcgqY8ZT7IoXt/DlUHx3tOTJ0sfdG3eMggI2Oiu0HBgVh+vRsdJ3xChP0t8kxsvc6jKJcZ3BwcmjWFSlLpol0JjkxJF1dCcO6YxPpriuXAN8CHK+nH2T+XXh2u6N+Y98U7zxokff4hC/sv6zogc3y66hRScY1L60G+fvSN0nkVgf6PTfhBV47k27+7V7G3hPeUylOkh4KK3jdPCKUo72vLbduNZa+lJBflOAppqXMq6ldaZtXP1gTwaXUdPxwabxaMN4zY/z98efvuJOPbTA7bzMwyzfqHeeBqJ0kBPP/QIJu+QVxVLG9V18xEsBb6MLPRryoudASuCgkx7yxNn+5OrI0YX5IAZlXnoIcozf6zJmGT90QY/Ey6bXP9fBfufaybXMflBzT7CBj5q20JAvBolAiRImBxJCADE1ZMeY3NdAxC0+4/bhbRmDPc+xGJX/aIvTOowAAh5bGp6ocMb6ERlqiOPWa8+Ve6ArL6XuaasYTCciZLXX82dUrqHkaoAr/ujvEs8aLRj1jz4gwAjH0dlt5/CLZ1fbedlsnmdxvQikHQ5drdPYRpkj9ev5EVMLq99s/MMiNd0EtzoJgfoi0cAy4zGwSW24X8yajIXU8vILMFBy1nbdQFBH15p9iLB/OW9cV97DXrnfurHGJNeZ88Z1ggUUhtsR+uOg+q5tjJOXDxt7jPTl7Qsvln+E/lK+ZPalqdc79zOMlXk2dinr0bl5BN84jcv4xCmBIngtpVih41OJ/q4M5LxP+J6GMhCGJ3NlgtFykLcQuT1FkFLjmHuVWJ3fK7rmN50IkYXvtIyDyU0POsvkRcxkXJrGRDr66cY2sMG4n3iJXab2pfgTp4QeIKKoj+wR7KVe4/GkIbYi8/GgjJimvsuveo6jubGuFIjK/co5qk959injnPD6aamcX1R9YR/8wgtxvzxQPrLgyBzx5Q+xLGPU5bKVv9x78xrDy8B1neB51JV51S8ameQkURtzXjpHyLgHr8TbuSIsZB7kRT/SMia235Jz2zd83yHHLTGoi3/7fAkYSo53nq3Y+9j/7o8PsNwh80XEQqEo9IzT6p/0z8+AY/bP9/Kv7MEMQ71J9GQfNGDVYNI72QcLaoPmtpbfNr29fa23ryxI2pOXMYOXOC5SF+ScW24YNkoXS6dWa12rGvmnDQv9K9+QDRZjoe9m4kJ1I9n3Ow/1B926LF72DMzox0Xspsy6r88L361AQqydUeEoqRnHWYZEkxBzzmZQez3OjYAN48bNsSQ29izkPFAkFwOq0HHT5gbE8/q+/5afMt/A/QjmhTQMYdX7+0f5K6od23BMBRfGkX5zZ2w0DAtyLBgIaiorL9YHQHZ83Z4X4J2boD1/h+HjUVxXlGxq2Z1cPtjYIPy6CfeGfYPf8WrfyLZt8jZ+1hvlNsVVfPBKTkg0uaEOnoF5ic7noa8XNVtpRAtLueGzbo9y+iQUm4SMxNkJR37T4/AJk8P8DHL+olNPTxJCKHpT9kGOrl5I3m/lz6P950byzOgyRi66aFdwIOtNgOPs2AQfdtofUvFJWQdI9B2vSY6WIT9mgrV1acNfmdve4IQmN9HkdVI657VN4MyBwyb+EgF6/l8dtAMr/ep82TbGhnX39lYTu64BZc4bsJ25+sKO/+PQnAj1N8KLl9TO0zJGxsd4EteYz5vl/IwazBsU3MkBlgCnP+nGXMxF1JI5pt2BDeMWu3ijix9x+xLjQjzSSizKTnIZjMiMwj7lhMJDRhsvGqV8t7su7siio3odH2D2uIDr+3VzO9apa+ARmaioT8XcmlPze5Kxuj80ocNaUI4CDQ+QN3SG9lVPD3zLzDcUDu34vdPuvk9ngGv79ut77VfIGyfk2kyflV48EfBYZo3JHFtn5vYrN9wMmT9utvwnOPr3Ift2vdX1/Z1lzaaFr5jh5OwINnj6N2bXBUBRTQ8oENTnAIdkE6KV+Uo1h7bUywtYHuz16cOlnQvjfWEOfPFaQpm5gq2MIQLm+Or6Jf7804bbe/miAhDktniwHJSDJl7Aqt5lbnXB1oVYV+wvsdP9AGt5eCjlLDYpN9eZH3v2SfcCY3evRLtlPQcflrCduTlnTeuU26SOb+PYNuq26UMFTfKGIW2yQdPGBmcxk0ZrwEDgzOyYuS60lPyiXYzr6BgWVHLYp+0uS2P0LWPUiO8RFufYRxKtfoGtqO7E5PhaagUBZD1DC+RBR+aBObqSI26QlbcrDmKMrCKnj7v7KdcMZUI48iFOebEc4nkIGTDMoSUW8kWK87P/2C/WGNvYcOPGjjZIAsd4Unj4FvhzjbMf3rIfPfBjp1LY8+KAHbTLvShj0F2eE85k7AZj0A+gj2DKXACL8l+4b+l9C/BojQU1AtjmlvmnPpzoGYf4lzGe/ibzRJnWLj6DsZ2Jp/yccGuEJ86T9K9tbRorkJBBd0EWeXM/8DXAr9wEkw+JD1/8sIckDsbHXJGGUsu8ay/3OuTs6rpjvbpuhXMB72Vu5ZzCGSyQi1GyRXPgz35x6l+5RT6n7E3rYM2Ck9KXb/aXH2WYq+Zjbqwb7BS8xrP3vQ2YbMsfY9RCxbb7iX9zyX/S5gs6c3HGYn/H+Mh9jq70OScYsKEd8yO96gTEsYxRPfbc29F27mbakLA7TqxbmkuvEfEFppU41kkM5OrlJ55fpxGEtDHMWd/Krtt8zgF5QKDXgzmLaPuwLoEaO8rN+OuY4KoQEl8q/+6EIlhb1jp4WKuvuTRKm72PvfFCnWsKPsaYdX6UNe7d/QC6MT5eI/0Dyf79KeeNOXrJ7zzUS+/lP9XPmL3/yvW370HvvHm9s0qLoI2pAutRXit25qH/VAeUp7nvSuXFO8l9x4QkYyRGc0Y18sps26w5t3KejcjTRW4552DUUS7upXemjmSn+yU9Bzb9qTsGOa8AZVYwJp5xZt79IuHBGttpS+LQgVI7ub6yN13J24M1mesBZpbBCSFlQ+grH0D46V7OQOLQG4QCR7ZGujp/ZsEGHUi0rT2/+I8emPzl5b5fGZNr7WC5y4PUCEUQz/CCAXPCS+xUXiU5oK0P54K6rpvJfPEFukiAQC4ZS+J+EJO+TlLPfvUk11lK/SLvi0bXuLYfxz/VEpoy+nniID/GHn92QvbJG4yTeFbGvck50ONZxNXUbc5pop6j5zDZPeYntfD/PP1xGXCI/jhv/8t7+v8agMuKpW7hRuwy8JcttB+7y8JFw8bJItq2S339+qV8CbRtG2tuxKkLzs1146XQG3ThxdDkzsgbgukmgdSNTe/99is3Rnv5QPj249f68uNfyj9m7DaLO27A3XiadjaMGxuUFxcvMuwLrOlR0w1mm5Q/0AZCQcDgeLXlSTC9OEx0iBD7vbFri1raO5uNdcQxxBkdU6Ax47LuRt74b1y4Wtp45/SB/A093l4jOIwZX5P4Ux/ghDfgERUb7j2El2yMXtxC5EZ8mCAfkwsvm+v8gf3xN4jMgMl+HtdQZUzGFp8743SjW2xitP8DI/fQjAzJjs6dM07bHi+qihdUxcu2Isf1uHFj9eAmVZQ3JPcS8pe3WW9vAzyDF0PV/ci/f/u59v0dL4zcqPDHKFNWbuxu2r5octwkL4qSfQPBpuLzwM4eHT2f5AOgso6TspO5duHG+7JNcBk/qjmsyyNf2gX0Mk4gxfi2fTHEHnPqjlFv3vTl3NS+ph6OAbGlRMb+mKITi2Dc83cb2s4e3Fdulv2/oV15QN2ZR+lDV/t3ymWAT30MxA8lTU2TsxGSn3zp/5Eu8srYcWaw8PuAKp9lMDfmxhyBqMdf9JQBE3jewfLt2zeG9T0P+ECoJ2FFCJJG9XtFx4utbfOxzc6na3cRQ3RGbfgTqzIDXtlHjA9uAL24i0WevtY5ckO7Ml4LeksRl7GZIx5ElJXMET30VnIR21MrJxel9MIbJ40Sx8DHnGDFYfTojygqqVIakzlEQbR0m6cm+ViC5zEiKk/PYmsip8/8apBeivQxl8xfz1VtaNeyKRiJ3bI56irzIjh0dXs3NycBRB9XfLuurSPIAeLFYhCScx5aTVgiDs8XbBtrRVqZK2NBBhUP7mWOOPEpg9xZaN840umYxj/rEv/pox05TxLuQIA/K9S0A3Ws8JC5Y+eDHH0wP5xjTdiEr9x07FjX67ZV6rQ3xhQzpIV1i947c9k//OzfvvI64NpcsM1MKG8Cbd/xsYDPm86NXGi7EThQ+yGNhoa7IzwnhFkwvuTYWKGdMdgtIfNxqljGNnaWMY75veWh/8KL2S/EcQm9hWdMY8zyo487cXNgEq9sxvKAnVit26esceln0aGM0CBerzHosn52Hox80JLOG2cg1SR/c53lt6nTOjmVz06IFfLBuWCMkK6xh2POpTtxGPuV3F95+fbLL+/197//fNDf8jdHHE/USz/a0eSTDlvG2rTz8PEgTCjuR/lPRBiNvBBY51bO00k5xjz21J2Hk54nYtnZk91PxUbyaim0AfB5ze+M2Y3xcj4o92BOOJ9D1L3G+pLgiq2rL7HMHzqgwtrrGMV/2O642BPo0p441Lvx4tQvFHyJIfaV/P766618SWmf/1zzR+5rJFR5mHzwjJfAAV0l5ue4oKsMLh2Srg7EDv/KjmMM5zZL2sjTRK/x9fi5dz94mDRHN+LTECYssItBaombL0OMQ39Poo/B4TrxIPcPrm+33N/cHH9Im6K/O67ksfO557pqXpo08ntCi8Nfg5GA7lwswMPcjz3yr29fUJnHi7FtxMk8QApM+OHaZEx+wQAEhv+Rl0J9zb1xL3kLz3xow1I5dd6J17+TY8zijHcSo4z1FwEUIOrtYDJmX2Z8MEdCziv4iETFvcaKNk9iJGSVa8K1d8Y0xswYzElc0CgiwxFH5IGTfk4OPAX9HOk8Ti2DB2EePIRrMDcsHwAzRsm58JFxavnG91RKpXloAYKD/GEFn+ZFnN5jXS5v5S9xfEH/49c37gE31ulW9k/8jjE/YdXWnnlzZbyknXkoHueLpe0b8+ma/vfy7+9IrhnH6gFmgTyIxbl8ZY36pZ37kGv6nthHXoQPsBpIl90wjpPXcYxqrLOMx/vvs118lNdn9n0amo9v62BpzDtz0B4UavR/OI19ShIAjz5EtBWK/s5akpyb2DAmiT7t3siB98ZXcuS+RBdGHC8QnL6Zb4hjH7+EqE9Jn8pnDJmX6ptjc4eFyHPqAdUq2IzReW2/rDuG86KOvSzXD9raPik+FPw9fcLRuRzsZ8c8KKxjx2uR2MQIB65nQHjQvxNX8Iid9XUDg/lwDtzpjwInbUhX54wyEvLBG+MPrgPm5hMZuONy6FsV52XbavsCXZi/l5nrzhnrGLOUWdet3NPlo/48nHdsVwYBUfuE8Sn0P03lvx4Qptx/vaD+Z41oJNtLDZaWm8AYk2JU/qPuA6ELhLX8vAFILCgOX3KMHyLP7lNS62EvfZYDvjexrCUWsR/+twAAEABJREFUki94vEGgCh9pLpBzW2tOaaHU/0wfJ3z+xkXmBr2XDwQPX2DYAT14kbGH2HDZZPAAlmKDwi79QEwcnMoO3pvA5SCY9k+FjcWzug+YkpsVVfZXbpCoyKNAcWBHfN4kNsFEzvMPmICHMWUfcQrfNoXHAJAXpZWL6TK0JRcBCpsUFTW6avwG5FRgd/mgpm3x7Wymt1w4+gISPv2ngWxiKIhdefsBiHmYkVMSlKPJh4VROxfbHb8PSvrT9yqV6WAfTzsiI4WY7lxlfMEmvpPun8bGOMXkBawJ/AEnLkl/0mTTHpkPc1KHkj8N4N06UuAMAjBbQukvPtQ5a7rp9FOHTeYIsgMZ8Z+YEl8rUG2d7uv4bsR242IuGR9CWoDop09ZGhxYxv4yKGn1Qd5Gx2JMypov3RkLQRhZTMq/crNwZ4zFtxC/Os6fp0UU2wbr4531wQs6cZlXBgRbsarZyoOFINDxRsS1JKlPJvJPTC74SF6R0afiA7zZAwop65aQIsooP5nPg76C0j7Kew1u1vc82PVN4I36rfz7Hzu5in11pUFUHIVRMUn2S+liLi70rxLyK9R+lZAcK0vJPA9inpWcDdZsNdneto2+DXR4I79i0V9iqv60z6r2ga4MupQ1x9LO+DhOrXvO3fapntnfMcruRFR9jtOBIY473A/ykAcbbHljJ09Ld/ozcAPfc2KKcsE2NzO+7BnwMF03bpoV3eZWPoD6QkLz/iHodx5SLe2f66yvP/2l/vrXf4tc9In9jINMBBqQmH/mcpcFhAFfi+xt1B7mAZrm8KABRn0Y64143g+6YZ8j9nwRLCkjGeMysE0c67Zxwy7N2hjXDb7lpJS0fcfmBznaeUFhjgR3x/iNGM9fTD2QUfayzfoCbRL2tDGwxVGT9oa/t7eNh5tZg7a2ik8iJFR5K7pfkJmUg/S7pq74v/JyShwP9kp5ZArN17EgPIlJGtiyR9++qLJ+9ab2ylql9FvZ3DyzWac0+TWOPe2RtfPrr9/yAsY/+vphfA66cuyp0efF0IM8GIPuloE+jhbiumxb9S+juP4iv8BfwbbRt23kmn7zcRKqSGjF0akSdxNsfOp/54bcuPW3jFErttY5I1t8zrVg6c29ccHGGDLLqLzoWid6W13wL33xRRp04QXmOt/K8ZnY1EbyhU/SwtwAM2My8CsGSRz2yesx9cuZLS5zIhy8pnqmjlBoP/jay9F7cI+x5+FNf9paxyzt2ev6cO/yIYSJXOIv/GMAnQf72U6509U5Sy40ogC04P/VdF+q6vkocnUkBBsUlbNNylAUy0qO50bs20ZuZjk/xep+sTOu1k+KVXh3yPVgjrQ4iEmLukke8DQGmZFq0EKTjtPOnfoOnW0FkCZ0ztiKLsxFXW1ANHnv8+DlX+fjOfY4FQMe+sCu2GGrwnV+1pzEddjQ785cl4xhJ5adtSfdwscHNmJsaCKnNE+84jugKXC6Sr1P6Iz2GVmYmtSnpB0GVS5UzBUKgiB6zKJL83XABbtzg1qt64Bm4tK2ZO4tHTtLwd5Zt3edVno5F3PxwXzCUVqvkzrm6DK30oY9O3lxft54YBbvi7COiQc3vJp/kkoHaW8Qvzads3PdajK/Qhfq0IUXQhceoqUVv5dtMv9Yn3Nihd0Swzvj0Ri4BwGH7Z24egyNZefe/SBezvlr+Cv3T16XlM38xI576mmn+QTAqA1SLdZlkFnqOM5x6tk449jAfznIeFw7TFhFSAgHWMV1zqnkC6yW5lK/IfIqT0VRaAPvFJwPDA+waatpP16i+uumR14gRV9l6IEPY3snbssbeboTs6S/ntOsGeR6zhV7xGQ8IHI9Wf+gZ170XuOLUfV2cWIHj8VoAFdnFBz6l0BM34BTvJjec01xH8+MY/zXuWWuziO/ykcYu4SoW0VrgGGCZUPePE/y7H2hGHw5/ssv3/JC3FhxWBM5x00M4r1x3fS+7+efv9Xff/6ZLxf+Vr/yRYNxKBeb6OhMHeeJ17xfv72zx97K68CDF973ExchcSDeiI0pMvSvYPWl/GW7gHslnNHr19qYZRzrylyea61z1kJ9XUauuxSUCJ7Bk9KzZfkn/fMzkHH957v5V/bAZHeVhlhDpoKZH+5Y2HxWNrsJjXKhj+ENJBcnNijWV1UNZDb6WUyDkvYyHLZJV6ywiOyT1hosNDS4Mai6csP6wQboIq/6ATtLuSCbNuorF5mVcsM+NnG485LndvvgwfHK/tgrUn1pd1Onb+cGwYtCHZ+BaqqUA3wUabY21YNxtnGD7d+gO2T5yBaAJAfCp0EUWpa98VlHdv/tefG+nRsz/aVvdMdcarDZXNw4JerLGNj2eOCTCwAPFZUXXFFEE21klJLzIP9eLLyAWD4vtAAyFxTBzD4Jlp0L7y20k79H7JIJ7c0farBJjoFllDpv7d8N1gvk/XGrB3Fwyjg4Pm/iRucRnQddTWQCvyKsfM7+3bFhXMQr1pP/70q0o8hJTOZoPfHBO49lNH79te09F7TTnnxlx5gl3m1uzKWua/ckspqN34uO/7zRMhdAlI29bRM/+IUWPfrIFuc+QFKOp+SFsEu4A0JkAf8yqEMrFBuUy4A3Z/vnoWeCEfEcxpEbCvyK4f9m7123JDdydEsIZqRHpqq6us+8/zue6SNlRnjQqdkboHlEVnX3j1klrVlTchE0MxguH2AXXtwz1HkjRsbBcVFInDsPSoUZO/quWPdJrB/x6jM+A1aZduGgg6qcawzxgc93blD8Zc/7342vWJoc44yJ3xewv3z1W8KvtHfWe1s0hkUYj3/8JPKz5pRY4vrgEvHzIpnWnZP6ZGQpzIFzUlLCccycMSc5zVWKQ1JCG5Y/kr7k6L911c8wLsdD0q72g4/xgIAaHMZPOfvVl/Z9PnNPN3Lt1/okV45ZyRfOxkY4Feuyi9IPhz69qalvy3hZ4ANo/Ty+wKPt4YsD2j02R5SMbUj9zhceaGtcnqU0IgmGA5CZs+bjtu+x84AtidvYcBO1V1zYEzW0MJE15iMp7ZOoq4NH+tWk8Cj+pJY8IAZ0sm4hcCklTpJRfISec0MMjo80Ej/VGfiFqA+ofVHREIXwxCCNasTTHiYuieZpV6r4SjaRRcSDdqKwMX6D/FhXVkwbsZJ6Yjji++u3Ks2tpOq4dPFi80nMirqJd1x9AG55gdNDLszBM57ACJtP7ZusTWXd/z/6MasOMsXTDHW1gI02sQCk5t64ZOn0IXVkPl/4Gt+PlDUXbvsMac495pyR6AQf4y6iHnihg1r69VHBL5yFC3ZhokQO11bCX6N5N85tRvjPE+e2x86DZpN15uJtB8Pe8ux95ssYxwywZLusXtszkvGQJvN37rQzyQTOOT4wMu+aW2djEPCDa6p/EPTOfYl7L51R3wpjUxcH/r3WviMndk2CAAxpd42nvwZynapf+b10S4BTIuqeZW5ohlgTnnHJk4xPPD+UvPRWzpeHt23Glxu073Fb9s0zhCnUeGEr+IjCdDBnqNZhv9cJG4jjhigw7DVrx14yxmt8l4z6zjdjUidzxmQerBxrbyQDgp2RZKQwkXeEzZnz+0G9XgLV22x8ahwwzPbwAe+N641ysgf6c28fiBRGMfgrAR8grR+Mxck90iJ1H/rQwIVhFkbs7BD1gF+eOSGK3RJmD5mxbeTyy0t8+fKVnO7hWqkUlmDL1fxBt/iwNnHOiewMcZbBkv8QIhvdvyXroqSAkWF8e+V68sLgiG/sHf7fqYzRnGjGWF95WHbdm/vg49jc2Jf9O1R//etfC6+8j/FR29wnY8/4Y4hXjUDHd04tNPFCCCZYwL/vsYFFytH393fG445v/8mW1xIDnMS6IzuZezvrtL5k4NovvyLW1yKSRLqxn6hCui8G05M+57nkWL7xDPDGi11/oQc40ghi5GflV10aHGrav0h915I2iBRfRISPDb2RpYAo+WCBK2eOLHuu8/KKWKyjFeb6zjoxzxnkJHfGbQ/7kryBAlwgcO0bLPYnOStC1jFAGAElM/Z9xl/+8jX+49//Pf7jP/49/vZvfwnvk8xf0ZwxJeyMLM0QHyMXQTvhY4wOc5Hsv3v8TK4l9Sf9RMYY38H+Ct0RRxYNdTFBDQnWycF9t/GZpyLy7Rd+voRx7fkloPwH8bv/oUguscBh0ObkwA4Oir+Be9jHOMp3nLxPUO80P5AxIEyRFAiDl4oiUPNSXs0XLFNizgr9gZ4kfqg6ik2OuLcBvy+axC9uu7WFF551kMeW46yGc0SM3+/feWb8Nd74EuUgH/YpPwZ+vADJcFzRfbhHUWo3AoELjSLFs68af55+7ww4Rr+3jz/tk4FBpkdygpzyA0aRLDbUOfd42b+ysb2wjneWRFK6ib2wOUEvX+siMmb3u7kNNtKAEhroJ+TNQqDtHnHcuXxTcT1lzpC/KMGhjYnOvm/4vcX05VGOH+SWvDYObLkhHLyAsb36qqzFzf7CCnZTcIOQ3By6jVkuil3/zQaUkbyYWvrarH42ygNfVceuJcJYTgoIjCeapUeJCNWfIuvFz0a5V67Uc2N+40LbG9p3bgTcqN7ieH1nc+dGjiPjJ3Kd4aZvXuL64Al+FL/68IUjcBAnYLX/JHWSeMA2wTHJ6dxvsc8d/Ylm8vBy8hDjBeVgo+2NVDX/Jk0mMpDfpNz2PW5cjCblB56WN5/RCIRS+HDbZsDk5mvexSVT/R8oUnYR4mA6ijrf4IKprjfMPdZcEGo8LM96cOR6jz52cKztyQUr9xmDcjCXR9KHRB1Uldngb3PGpLTtmJ3GoT9LhS9Z+w2MptyK00q1OXHAq/PSrKiao+RFMDjCsbtNxmHOS89xghRDAAhch08ubsbYZA7EcGMM5tzBvbNGxE9J2wvyzsuhG/Wck8sYhohb7CMzNmhkoidNTF3+CFzbkmPpSzCcF35xqt8Uhdv1LG36wN5A0vw/WB/vRQffNp2YwHB8fLRhrm8XftuSEphpPFQ4ZDU9TWjvqHmhj4cJQkJZbUgkEhucZdJ3iYCOOOEtGboQ4rh4xr1k7YONnbRKDFU8S21M4jYO602OgfmcJdzzVuAffksOJCXAqX2eT7ugqbp8uqmf9fL2jZtyb5ad++bXb8G8aT64OVP2QenDp3SwJkqOYLyfGYl/jFUkMJSXWDC6qxgL10SuYprs63uRMTZcdjXtQJgCl2fp9DneykV6WXSxWAmq6WNk8tDV/N4Lek6LuffDO/vPgX3zJryWH0kJEG0kOJ/zkXq1wV19yHXZPmo/0hS5GMDiwDZc2pwRsjPJwSzSI8zroI8jB1xpy9q7bzwAfeEbcR+EgMRefQ+/0fShybxLD+y7FlAP/dDE7xmO2YO10bHTy4EAGfLcpN4iOUlMzjPHwpJm51xdGvYr1yRTvEYqp9vln7GXs0i9HMzZbcbzZ/LbHsbVf6Dza7zwUCx94QHZuKXttpOHyThmjGWs3JysS+fyQaxSdydqUGcAABAASURBVI7M8GVK5YpvJd7ejljXvfq2Fp5YNq/xkHEyGOwx4LrNuO0z3MeUMS+u+15bUXuYv/ipf6rCnqeMc/tgDdxZM5a2AcQwiK3Jti8l7DtIjnLSA736RZUjcuUL9ED33PGoU2tHGXqaq/mj4ycebVc3px/nwpL+KDMZL05ip0bHKTzIEmK+OKd8GBebMpO5OBm3zfl/6X7oYxArfTgwi8SIPeI1Bgl4LcZZLaN8Enbd3xMfczJPknGAp58lM5IaJBZp25wb8NDhjEMO/JkDPJOt5PrDmM49JuQ4i+N+Pdi9UdrW37qOzR2/aIYfQIqpCExi8b5kZGIvY0d2n9puvKtv5Cy/Ex3tSRt15yWqsT45krmdMcEfyydJeq5X6iOJLLGnPnXlnCqOeVPH7FgtvYqfPGgS7Vo7ga51ydxgGsXQXBNVR46CLiTQfzAXDuboO28htU2H3Zql5BUCMkg2m3taJhE2sdIHMhzkUN/UqvuBtDkv7NTlS+YiB7kX5yI85aqTA/O5z9l536+SdlYfkZXsDPM5rYc8whMDTsovMVUsLG7HZKLfpGzGUA4ikIK9MTb7rs3GRsjEQdRUzLP7g2XZLp7KJEDfkjguMtyWQ6ZF8AE4+3+QpR82LI5sAkdKlywS5GGPLzwP/Vz75kvU31HkenG78O6zcTt/1SVksHOjLxAMlOWkggeyBJaIOdDZyC37rnb2SdyKoCN289JUzE8nAiJ+Zcyv5Nz5oJNrF3ljPh2OAaWybQBdK+gD0FqR18ICRUvZpHQ+AIUDW5xhXQe9mOmYOCcxgH2fe+yT+s46JXc1LxA13lFxX+r4TqqIcCZCbIndF1jrxVV11Anf4D+4D6IGipN7z3u8vX2LX3/9pejb6yvxHoSDIXVYtGetIzTw9c6+rf3394h+ERTMvVHUF1yV/qQ/KgP5Rzn6/7afPw7d0BVZXwuOqxSTn0Xw5F0XGNYP60VpiE7abmQPNhG+QGORsYAunnKP2t+Spe03DNoIZFx0qHO4gdC6FiaK8ALpZMOYbBSrnGwY+76xyW6RvMjI/Clmlcme1HbdlCSMlRX9s3XUhmDdvi7p1pVE1UMc2sQa9n6CZWxskiicxwPMkHXIm0ZttQ4aiSwXAxQ5qHNgoOrKBH2WEky7uIc8sKl97LJ5nbyd1qa5IJoSU14qhToJuB/G3DjXhUQZIRirsZ9uhJI6YKn+fYY5lLa5xyC3kYxJ8I0Rsv2CRu8qBfgok9joH1lGZIQ+N9oTfe3C5AAXeRE/DWTQs39mTCj42CdRJTb6EzzIaGdnbC0TXtsEx9MetlFS14v7wTw7zBf9sANjVdhUxhIm7GQKZ9/4gTeDGKI/JVMnJO2DUKBhP/7oA4GNZtNfuCy1Q1mdyDG5PLrpGZ44HuB8WIeHRYYFi7RpMkxyrIEKW9oWnaUOLemxqhC6qqCPzZPYB1zz5Q3Ttk9uWvd6ULJ+Y2xv5lOaExtZeRiZVU9yPOGraynJoxOr+PEMzoM5EYCyX3uO0T5n2HZM03Gl/4HsA1lL553zqOm4HuY1SGr1j/7ILLz989xJfRa+zAmEhfHHMvjgptcLOTjIQRM5oaOzqY5+EI6uW1tkThv78oNsyU1EWANPm+DW5kV0crQfKmBEjxgqB5S04OkviUPb5BBAzgHzYake5iwgksa553HbXX3KyrdEhHFnf6h4W06e/txvlXl/O3no7H3E/C9SbhBbjTEYjdtfWvQDT9r9jwQI59bqMF+JDUCQ98PiIjEd9WLKBzdf3PiA6tpc8XYZ6CkrqX+wp5xFjl3pknPj0LDfgMuX5ElkEvmASCirTF5ToxSfJEzCrHGwbo6UUMtSMjfn08ZR2AjZLsYNDQxUzKRHvn6MywdvyW9In20F0Ny2yfXoJb5+9csPdm346i0yrjWe+jeeJufbCYaD8TvjwRhrWzrIyaKVR9CFYyjhFhNGxnWgGgAe+F71ioN5CE+9JjtP4ZQvf0VW48XFWaykhb62udpqZNkiw6x113u1O8F2FyFC3q2CwwIiDWWvbJVxmZD1IutXGLSVe/ePfULG7jwELUL4HjNu2x63m9T7xRQPjjMnY9cyzvV97kEL38FLcyyQ14O96R2y1M8J7+39XnlAgj3qRNb5ACH3oN+HYZxz/4O18mNs0slcbNxma8DKq3/F7F5oHSBga3wjsSOjSMtNymnHFiLkEYM/yIAQoYM54dzoMVMDe8SekHFvVz7mVS5Mjn3X3ePAXbm+SusS5nBBztoXZ7lCQl0/UEAFsNlL5oEkSbK3sJcvxmvkJ/my76l13YfmNhnTGRO8xQVAjw83i4iOTPpmPSh6v4EDPVGQHw4qBlHkL1XdDwELe/lFiANG9IsM+FvWPU/na4ZY1cF1+ELduSFP+ZHdDwzyghsw2a8srfDTctjUDwz7KTicI2QIYV/4anvpVBBIBIYHekkpRllofHTDrD47Ljqw5x75dv1zV/cjdRAljDLWbsBKq7SoNv5lGX+pAh0czP2j9yDmvWtkzXt9JzlwfLquRanM1sn4nXeTNdf/fPNrvfzYn/cdjq+ER2wtO5YANgVFgn4Qm/nzxabrfL1k1n4JCba8ookt+/W57z1O6h7cP69rSq+XHgftoxXGoonKmRXJkCAORQKkXcIQ58hkziS6xJH6Yh3Rh2D4UeYz+csof51122+s/YEtSMGRhHERc964fDnp/i5mRRBGxtolh29bhR+fiZ7rZtuTa86MOZsyxaWkSfpM8LCRUAQGuomPtk+zDlLPHCErqIrnYC48faLb+ooiwEuT6qMpv/J+vbRdU+xk/zT/ElbL9QTj3Cfz46X+6bl5+uLfS/vqnHmJ277XfaD3JyPF+oFRfFEf/FvaL1mHxPAk9knvR/wy5s4XAP4tMMvCQl/LMeeJsfZTrgMH15xaS/BW/+cYjXPbbpW3Cgaff9zxr+vJWfCvG/0fEjkbJKu2L544JOMcVXF9Wc8x2DoS3jpW3VKCz7p0kbJ+uKBgkw2g2vDrhsVrOvVePOhYh5TxFybFp80uhLGPQwz2uQDTDUSaO5vfy/MFw6xNcNTiVE7tXsRsPe2gzV72LT4YSje1bm86mQNmQmwDKJy8JfbiexoX5A1920AEkGLLKvMTjtZHghDgB4SM7Qe4JAqb7YRxsKEWklQ9S8GFRC5AgkQiZ0va5wzj38nJ5OKAErY4MFx4KcWplSW3ISuJN8Ckzo/5glPfHCX3dRCYh7Zx2HJunmCBv76VRaMO+6vCSfs7ejv+JjhtS3Q9j0n/jY3fC7mltGQVKnv4sf5B+CYHnrWnfP2TNHz8IKNAxQfwsrHKJdXzQx91cWDynkUqQiWeoX3jnNhI7OmTKrWoD5IfDw9cYLRl7i29WfNi9MaF6I1vH968UCKjT29a36jfuWl5o5RX44Hx8kM87bfHuPzbd+FiopV/8XTfhNWyOffC7c1UDvlaLHFkumRSlcyGnyZkyv5HqV3jt38yTpYjAYCJmlquBWK6E59xdv7o/IfDLH1mYoNjcbTV64G5hU1z8ZnM5Wq3jmNnzVLi5ULlkBJX2oPr1K+Zoq7SkvAl68qxWqx2XgoTmnTo03WurnH9V/VSvGbCkntnPD9ktYWHy17L0BYVvG4rA+ji0Xfx9V/7DV3K6UvcI9Ohs1kvDnxQLn9X3qpjnYiHI3zgkrwJc77khVlDth1nS1xj8wjna/mHATqQaTCZL9I1nzQcfgB4Sdj6oKcA43DykNG0cvm0j7q+k73AsvU/dLuNED68TjlPpMoJbPGRtXUgVUzUVkm1jrZJSLTQoruU0Oh0pOlgHuSTlNWP1zCpc31Uft6vf46HdNxuM37++hfys6OLeQ71OlbntHQnB0e9PFDIvQ8xcuOcFc/n8ijZtlFSnlAzBl70gN0+81AdnOzpbyn7pVDlMkE3IEpE6ujq2S8/CLDiIrEgCB/+6oG1XgqJR6IHOZWxZPHfEL2AyHJA5ZISpz58gSbZjkq48k2at+9OThfZ7gdnpLHpPtS0x06+N/atnjOXI4ocGdttRvHDT2N3HdUawZH+Jeef+7TDjxTjwJk1tPikxC6ccyQ4r/mJiZKt3DMODAoPLvQjo0fnlDLW4UZunLNppKX27P1E2qGZ9DsvLD8ySAdIGjMYn9co7WTUHl8+5oWD+LFTNijb3gcPUyHGLrtKQLC0fRF5MGf6RIK+OuOwS6RQ4awcwXJ71B2cxd2UMcyZYy2DvodOB2Zoe22TNq9V+4VPWeSqQGZkkl4qHLI/gNAiZwe5eOXa4y8CfOA73HvFgx+xS0g+D6xFDvzjICE7/JWOf+z5DV3X9FMHnzWPLgydTzWi1jDR6yXMvxYHXYi2/ZG1lziHHmB8FCakFEDOA/Mg4FwHJ5lFBEaPBxpwbFtT5mRfOOvFu3hP8o8AonkRLcQSPwu7moUVDABGDpnrMNaa71w7vX5L71zPfRh2H/gh35dOGcB+QBzEP+PGvUH/YvAl/CXhNne6AXLplGtOHBcHvCiLs/ARoljMkwJ0xeTkNcs13ZaIAgMcESOqf26zfe89f9QVc1KRKHqeYl++7Y8yCQXKiS2I/cTr47T8RARSctuThw6cgMS/iCbpbYzv5zvX0abjeCsMvTc3gnV2Li47+tWWbfttz33Ght/iGYOEF/sl5ReVjMwiMJq/KzaqxTV3UjWuk3n3OtVUDgwZumzgf0LOp5FkdeBpJHsNuYevhnOIyOkIPlyfOGv3wJklzVDfF141npnh2q98M4Y9zowhdun58J0Z+i6ynowTtE9KCR6IYn1oVvVgzYmp7ktZ10fRUeNgnHUtYO3c4Z+UtaBL8+ME9GqI3/oqi/nn6Q/JwOex/UMc/qs5qZe5V9BerD72Fpe1HZZIjZMLGkuTFVaLNnnAhDYoi1i8AbE4ExpQ7Qa8SPi8eFiXvf9qdhFuHOjJRUNKfJQu/F50Rz1gu3Btww5likJM12Ywt3CjsP88f+MieXCx7JvuUxB2YBuN1keXSrmS193WQIMcuwV+H0Wlv2wgaHcrKk+tGOgtm5/K0zqxcmDLC3jjKpvY6oRQUaCIrZREnVyUvam5v36P79++he0an8JRgqWk12XDeuWFzfFCRojUcgJSyroOvbPpLarNEEuJzL7zYm1e32TD8yUFzwK1P7b8wcPPwcXtgGdkGeZcar/6WhT1OQEtmSJ9KGcIxi+VUKjT47iBfdmzz7h9IPWfyX33jwdyw+fm7vjY/5naLtkgPdapdTdtKys/+mgcZ8XiNwH68IJx1t88aoXGTOqoKO9FrEvmOjita9c4xCkuy8/0vBgxntaVVUf8Xnz0W3oCFiD5sv8pB6/8FAZztMe27zWuhbL6wbOZQxrkUn3JEbKUlHWNP+2yrOVjiKN1R6IP6S+NDxopD0nwuQadE+JtYn2ZL+aTdvVR4pzKxlWibbgQEth5jssTKzMEvjbss/xMpc8Jc5w9Gq+1v5e3LR/UFPqjuI7Wv3q1tG0mAAAQAElEQVQufzX/qSsykzxC1psWLqwiY/zK9zgeFc/CaT7u3DxL1uXrT0K7ZLWJGZu0bS0Sk0SXkBFqP+1/STETqSrHTRYy+jiuEjX6OK7KoKokg0vtOopBvcqkq8n1MAUKX3vid008sI10yU0e5pTbKK0neXKM7V+4NNF1ztiyX2qZjqXiYi3Qgs0MveSm+z82Xfval1oXgZI0N2oRIIfYjN9ECtOeWjr0WZeHWh+YGBBdtOntCnWYkT5PANgmdYIY4DBOOBzKNy3sBzeOr+xF7kk+QLpWfv755/BFUKLPUXrK93xgnRCzeaUjNgQ24rVuDE3GJ51ct9pf8wHLoawgtS9f25YrTjLZ4bOul7jRtV6fmy9Xah4eSSE9Hhhz3N/YY/0/W/l/AXv9/goe/1kemJZKlSiURxsZdWM/ZoxJnfjEaY8YjdsXo9r2OiJ/mzNu7GMb8mKw/+3+yvXllT35Hu4z8ouECyWyG9f5nHv40OADhTlxX6sXRuDBe9+rICsGUR9cTx0zuhFHIjEmfBlUYZYbZUnBlQ8EqgFaZLTVhGjZ8xp4MHu0N+uBaM7ZwpzXgWr0BPvgtB31Ip518I40fzOMM9L+H0kL5tM8Gq95FaJh2PeZUMe4nEKAucsWfmqfA2uVCIqBQC554sOguVB7JHroiCnBpywcurDrYf+oCrzgHod9EX0bJUeX9SJT+o5lrxesBxIddic2zJ1kXfUHgT2Uo1RXW4VXLOAoRe05FtCJrHLuY9qRan4o4wTRqAKl2DH6i5fKJViOItbe+1H/TFPxgfzA10autssvUIF9xjt7/fvbEevlly4uqGgZVfuQ55hpjw4K4ofp/Na/fXDoah0HYdVgBgogzjAvnGEhjb56NLqvsNFCURllzZU5MB/FoxthzCNEXX1ztsq175sH74Pe2QPe6oUs+bhyo6x4jKyskIzytWXoz7q+7Adl5clrpnqfKZ6fslItQkIeX8wPXz4pD6PcWXc+OFaSL4blqei+M/LDDgFGzdXKCWieXVaglCchicykbZ7UsRyTtbw1WdeHhEbvK8ibRyyxrPPJS5nMtVqXzA1fZJtLAzAv9bLqxtp2PmEjKZsyJjiUqbwxlw8o+GzKDa71TK7j/R7a7PmW7DeJ3mxSrijqk1W/+ibIUr/VdZ1EL5VH0sxoMQDmlFrJ0KzyhxPxlf8H3EH+8INyrXk4kfUfNlEuW8aBjvyRnCHlkKjCZmGlZR11an2MbPnqJ4aAeowyHKd9dnzVX7IXnuDz9M96Zu42FiIrPt4pzbHz33lvOGhxtE8sUY94PB4XnZQE4mAWVfefp985Az1Df2cn/5Lm/yGzTu7PmbAtNU9xlgZrMGOfM/Z9LT7KWnyTDWly89dlJmXuXLRmUdBWnwYHNdufKAK5yHLG2mRP4ULAwnUDlXygrtLOWoAuZsXFKGlT+qnsu+CP450b1wekLFR68Xcf+NhU/kmXhFavKsiwTdxzjpiUbjrKs/OV/boZL2FiyCZlAMNxtbEiBNw9dYzJDahsoa+qYmjQElvn4X5/ox2Vf/bBqn+cQKpRGPoUX/0Ed5+N9cJLBEi4+UlnHIBBk7NsepMxgLwgBiBObqgaH5LY5wh5hdVGq9UFcOKjCH0xSHaXfWQdP21OwHefsTV5IwQixYvsHymepM3FD31vSPyjb3ceEMSkXTqfR+X/YiLO/KGLCgcvqj7q1Go8EpwjtY9nhLQpebPieLQciBERT4lysr5dpXVJWR2alyfBFI5kn7T6sFoYOJF7csA81y9IYOGwdOGLC9KGRGd4ARxXrss3/drjToRudAekPnwOrmBahTDAPQQwTh6u2jZcJEubU+slhSaSimSsCond/LxzU7j+7bXfntzFDpUtdBk1cEz2gr0f7njAS/BqC5OaKgxioYLfYlGiiYByF4fiM8+6Yhk1z7DZc6kfuIxVjE3KBR8AcfbANLhsS6AlH8oaU9O94Lx85RtMMOtDHXWbUHC0cFTy3uCRizulY6ctqXJyzVH1tSMZl22QRSFocwDROrEV96PElR293liHuK128dF9XDz5annz3etWMQTo8KaGGnEx3iRcfJ+pnCPgDfS87fVSUazaKYyagsRefHIu/g+is46W1navQ4wCFAiVc8dJ/cxZbfNQNqk0r/kjM+Y+a97cXl4Kz0Zbcs6rk5NokRuZXGvwy4HRhhRGRKyX76sGlwP5kqPq0c0MsWnXvozrPzrl+YLhtu/I7KFfZXfwvIBtTnj4dl/yJZD/F5PvvKj3FzQNhk7sxfUxF+bng7qj/CR+EacQBh22JaocythhORLBsmtJvHzBgkgd+n6wFt+dGzxEtS9kmAg1IpSkhrU5a88e6Tq1PkPbrlMfUjZybAyN+WC/uPNAzHWobuYPTGhNl2KQrEvNl1P2wMqBbfvAQXdjooIVOD03cfSAuq9lVdpUJla6nuvgMD6+XUeRHnOUFYtaD2yag5My6Z1zxl7j5DUEbxoCnPPbvsKInLKwDVkzCmKe6yPxikvCZPdx1sxBjsViKe7afzcsgVm7iF0HaMh74VLxaahldTpwPjIxkYQNLUzwMgOe4zNjzixSB5C8IGMsWNfx33w+3H3kW1H3ijWfLRfJl7L8Ng7lH+TBGCUSo2uiwCYOOGAZY7fpCGOtb5lU/kTqH9jypUc9JKMs7ylCHgi9mlhruxqEU2jA1f0KwuTAM3JA0tYlq8zgNBIBjgd91cU40Pw4cKL/pg+2LxiMWb2V3sR35mTt5HO+tR5jgH3lbatTD8g4LHeXDxDiALTI0gVm6sxl55D3VPKEm+F/iD4PDFinszHYb0MmZFVs6DFRYHAsnnzmjHp22682EnVoWcxVygGbbTFJ7m2+5H7jOueLoIOX3vIPxlA59doeDnFARITBGTve052skc/XxlU3F+rrUgKm0KheuvjxZbBzxLkkmcvyXTm7157k/0TGlyIocoiBAhzGmzVWa7xcPyBFpPusZzjXpc/zf5CvOexXZ0b/uutkrYEt+AB2BP2Qh2SLnmfs5suX52/EIfZE57bf4svLl/B/NOLfUvN6617rPrSxTyljEtxPzLt/nHnlyPmkzV+/vcav335h7hzgEttkPk6ul2DdIfz03pCagiylGe4d+mhCCtmu028Q0EkQRum4mevG8coX6dKd8s7Leem1S14OupYZbjSxiQ2cWqn2wi+7CK72DxZVveCr+QEHA+W7Tgj93UF3iMlnrWWzsJO3CdV1i3gcy0lpX4PIKrr92aiOaFNor4h5ZQmXEMiJqpDtpgd5f/ASqFt/nv+YDPwwBH+My/+fezGjkmGu0jo02MLcnKn24c5TV3JWChzWVn1zWRsmjQFP+e6lAe+HxUZ7uEDTzWmyGHV4EX0JvxZsZC06LLDIgpcjR/2fEQ42UDciF+aTwPj3dWXEgZmnnbbFTVwtbBfvb2VbXfskcduWtOHPXy3Pa2NSptCCddaLny1mPRAYjz2N1QdiN0ug4Z8+gJiHJL6i6Pia13puavqSzoPLm2CQwwAHNkq3ZSs2jHNtwj+bOX2VN3CJsVSpKO2GuO17fNlfim7U59wjVUbGWIuwR5Mx4aDPTRSUxYJDrs4eBy7+XpS45gNDT0olD1+Mp9IGQjkyQ9/14qnGPOrjRf9gHH0wxkDJmAc7xWH85v3t+SBdPUDIurjte/vxpuMOFkk9bczy0/3yCicQrRcFHq923ZCAlSN84M0tQxuIXMdJRhCmlZInx4N62eoE1M2feiPRp18x25W/dNzg0EcC6Y2Y1AtnYc2wPvfJRXuv+LxoqW9p7vrhEjsBdgnA5sg8FjE3H/A4dAHmEornMnUqEQYF/cSEoDchxgAD4T5gt243C6s4SApHVpx2eTMsPVhH+s1k/oF/n5OHK+rEhwLjpTSYrzw1O4l/xg3ZDVo5si75gB1+RkZa/k+EQElhmAOXtKjkk1RGCEvNAxs+J2ReF9nufiD/g27UQ5iWJNJIoR8K7Ho2b0RJKs1tcE9ysE6UXKQUODzM1dx5Wd40qU/WmhKOx4ExtWwTUBWw2rYtHu6f/bTtU+eNsbhDJ3MBdlReidMyCmc5r1ioKQJk8HLjpV/Jwbf078A4PxTyhvSGnW3f22bZCuxAmTUn1Kl5KBiVirBNu/usd05so0ZoWTSJ3dwHdi0/qOBxU3/Qhewl5/xIcrjkRhINNLLLxS8I8H5sF/fj9DmRgT6kPA4/ZKr2IQiS8J8a3W6sVXCMTHIwoYyPWJgDjMPBHudD0jt1ookmrKOjHwp4Hubn5KU05CDIAguS1MRFrQva1qv44TTo115y4qg+0h8PfB9FBzfoB98WH7HGVlenp5JuA+pmTji0AyL0pN15p02Pdh1H4zp5qeT8e5oZCJSYJ6yz6fhrKHWMf9nX5spXY1Y+OgfsF9oWd+thM7LvMzSAM236MHjwDfjhLy6IEW8kh2PLmltDkxhwj6qYR2CDPWCHjClARHwU4bVwMMdwgwE4KSXNJlolbNwH+CwloPTaxI9rwL6DdfhAxv1XMyOxYaWNIK+ps8bmgR5LsHrqhFzhrgZQaF9V5li3E3sjk2uFtFMSj9gDu+YBm1Q/HZ+MAFjcTchX/OLL2pe1nYm9i9w/zI002Qcsg4/X5yJivUPGXETcVXLtXg/sBzxU9NwEvvIP1pIt/ZMH6iPOd4iE1FiCDVHyRasrANZS4xVrXKGZ+yJsahslBZuwg2OGg5xj5wFhsdqWUgt+nPFAPjJWzNp0PorX+kODwXg41zbytfU4iAnztW99llen5iCdhbNKPK8Se8pof+XVtvFpUzIMxCoH1SeD+B0Tx8n7BeXErl4R9isXyOINxBzUOVc36gTh7wTh0OCgAotz1T0tQu/Anhh9GXF/PcL/w92bvwbkwb/XIeOHjPiKHFvmguv0ZGwKPLY/Do3bAvWq2nySTF/WnnVNfceG9x6S99hi+Uwn/vTrC4Ua589Yqv40XOtpZFJm7RfmbmQ+20qas7LjnGQe19ix5+lfX/ZVfhVeRJ5W1fESj/eokpjLhh1LCHllTuxWCc667t64X4e8/9u5d9/3WTgdnbpfJTVizpTPHGR91v3EjTpz0l+62d9uiITclW/sNw8Dkdi0ZZkxsaGfJ9GuecX+oi3SU8gLp7WFHdvODU1LmMWuuLAbhVgWpE8YHuiavwe6pFcOBM46e0IAH66bIlhLrvzjqH2qgyymBzIjs9aua6LXRoKlaRKH8RinZEyAqmm5bGrNsfr2ykuu1zvzrud0XJ8xRkjBXVDmuLh/Fn9UBvKPcvSv5ce0Sv9d1CwwuxDhqDXjqnGxFLHxHtB3vun+9ds33kpD1G1/plrw2BmZLEoqHL0pcaPPBhvX/9qUbnvYW9n4zztvmt/i/grd3+H9Rl+gn7VhiYe9AD4YPWgcvEA5wNMXHWV/Cj8u8io9JTxfaCEvn4KQNEBR/9cwLvPVr7+zYp4Ac9FPdJO6bTcU66EERioflvrH2Y+0RwAAEABJREFUT2nmjBN5rLOlwaSuTm1S9FU5zcmin2LOLV5ebvH15ef461/+Gn/9t7/F3/7yt/g3Sukv8Hyps2GrNraZtfGJCVYIJ65P+doy2s+MkUkPF1bOClZ/TnJ6UVBigDDCYRG3olV6gp5xVkREuWzSpyzq+LEmA9IYsuUZWdDQaQsEtCcXm50HTUua9J11I+U3Cl74H+RTnDdklPP/pFAXx5c9um35Ev1/CbHOQyuGHFvcYo/jguG8cH7465V1o6qcEPUhiWOfbUf7TVxcyTNmMdaHEWC2Hl60IdfYJkJzR57StnzlSDIHnIuvPi2TYMookaRv4mcjJ5J4uoO+T4d49fkRy8F4uWYu4op5MICOVeUAuzjHj14vQ/LgXK1/LAo03i8VbXnz48WXlRIDnLd9D3+hMcFbF11kG3PUCxExShrPga2Roayx3XZyhJ7frKU4DArcUR8MVYkn+O4Vxiqx4AkJcBwtsiqrxBqxZRE+MUWV8C9/05v2JaOFrpv3zImcbfnLHjZC3gfJUULSNig5PsnDdB6Ykyppi8e4N/zv5G1S4sxwILJLnNorwlTljbLaxgCG5dc+c/F8aCAjoMNc8rBLDX/BZ6m3KvzFw5c3VzTRbCnHVrvylfThfzI+I8t5xcdzvSpFrkvXJx3VVmzhk1e2yrQnSTEslyA2bT6p+cAiF0fdfFHRTEkonaPOtCmxMah5ULVookFvlCzyebXt/IydoGEpCeIuaF8YKRZ2513VmZeOV43b1nMEhTpGZiTzxlxRBTZrkJdArVsi9GfYv+89B2EgR3gEXHLsccFHfQoOQHD+r481V1qmYizFDuRx2az5gV1vat3rjONpDxnlQFD7l+Nof40pL9d9yaLsZPy3W2OerHd5An+4t/jg8mDfITc8VUd7xyKwjEmb9cBEmywTclYONm3us15831gHI7keIdN475jHJvhgl466wUd737kx9xvwNx4uxSuRfa5/YEzGZSTxsPfwcOEYOw/s9yX/tu11vUgN06muRBWfOAADZ3zikVhduy1LTNirawe41GEEUOO82lU6b+WBn5w8kNDek0iQ9kYm10cpKJsUdTyM0ZxVaY4hTGEC5WeGM2ovJd5BLpMSk8hEaF+aG/mAzPU0lpJBD0GOkiUq4hYvgXPQaD6ulEG67QU1GfQe4JHMhWNsLmBzIMO5zZz9Ugfg/h+L1hjQXS6OypV+QYA9bVSuRsTuC9Yb2Atz6rkx0N6gARkfkWou1j2YPGlOdHOWHh748vAerzzQvX57jVfuSws3Y/mA3OecLGLWmPpF+NiwI1Wb2C2VMQDx+tDumOEozPVtxy9kWznlJevaJ2SqxFO55YSg/XAwA1IEyi4tBDmQ4aBSR9mo2sdJ3bKx8C15hRGzwDKQ2Y/Ic42bfq4+ijqWnZ4ntLRX+MijdYm2OdfeUXvKQT7vvFy+173ah20kGPcaY0pjYpTxo13tkSfyqy9J/NrFBTJICpraan/0YVfs+Nbmk5CFTYzhUGIAxvNoHfGuNfVAGFgti9wgrpFiS1oc+C/bzA/13tjH/RtIRcu3Y6Qdypq3lyra4NCANeji9zoRH3iw+368xxuk/YMX2WJzv7VtAO47k33RXwfVfS4vgeRhkeNkz8gwd5M56trCavghCorLKTUPY6mxAK91SR/2fSZSwDpzbHZsS45V1voqPwhoWR8Swg5N9IeYqVQ/ct7vkNaPfngcsJTAu1jIpfF+3HPA93oicaGutUl+MUsH51KtE42z3WO05w8suqwPcrI9+TKBYQHPOIqyY6NneaAki+C6s1d8++WX2jN8aVcY4ePheYyRsejJ/LPyu2eAYfzdffyLOficUutMbJbpuLLAmrlqrEhrLWItEiH7WUvX4jm4ab9zwX2llO6UtLmZ9MIrHW6m18J3Yd1pL7J9cJHqzdINpRekG1bzbbNkcZo4TUpaYDnxs+R/oy6OBxtxY1YuAZslr0aG/0X8FH4qJE72K9KEBJX0ZQ8bSkKRCKGgJwJmU6oatqKJfrQQY3NRHq4SkvKWi1oDY5gsHWRp1VE40J9z5waZlxps/i9fXuKl/jr+1/jyIr2EFwTUP3QSSxK2mn/iFqrNS88lCm5KebIkmoDmUIsbcdqy10WjsWIbuwjRiwkE7O8xo6E9vNFT/Z4YAcag/XOmFzlceHHw4kWV/oiRyTeZe2y78e7hBh18NOnFoXwwZ9AOL3Zu8Duyki+CLM3ZmFkPvlvlDTvYde6oV7aCDxXnkg/Nd+al9EbpxVe8SIBlFpYvvFz68vISX75C1G87fMZFX8phnpiuizp2a97SIX8it8hxCpn0LTylyKnbZKf0u0QsIicqZqhanIwiQt+LYJI/5/7BmjuY9/e66a4HOPJl3t652XhgeyTjB/XN+GWbth6GJwk5vRRZlwqjnj7ohOc4n+gYozfsL192ctZ2YTtTSsH4jguDdW3bkWOGN81Ne/T6ivDbu5LDtz6UXW3j+Uwndu3TfpM5AB26CYhFJJM8aYka/M15AmXOYiJeZaKwXXPHsbbf3InDPsl5OyfYS9+cqorRsN5lcbDt+vXbu/6D5MRot52QL7xut531jS1kUW+MlSAEKY2tCHmsMx/AC0ZxpDrxWQ4h2vYNSne+lZ82bOxYQR9DHKkCoZEv74a7xfyhzdxpv4C4+BbyVv79exePK/8Y0Xh0XvbYa20SV+VplTv9O2bEUOLU0ST5tW4oZYhfsnmA485D/hul43vWjeEnTAg5PsJ3nhvvKumKfiGBvwGRE7ziEDYm1NPfxjjOfZIPSQ558bhIjvaV92W0mMxDoucc7v6Dh4m+Id3ZJ2rPYN9w/MunQvjX1zZn5WFa1lgACbDalEoUWbvUpauGz3Z6og+N4onl/c6Ddo0DgOkzUvVcouqWPeKVx6WVJhIDWSaIubpf+gelOS4e9u7k/R1yXzSvaLAvopvmiS80sNTy7DmMj2MoLti6ojgrJysmoSenjbyN1A4k3kEpYde+pEz6LyMVpzbMv+Xfk/ynX7y2LhWOpyyx1i/bmD/KOnbmv2TJjXLaMcbgBCLmQ4YykvIlS1/UByXqynWeaaNYbUp9mEdJ245DhUSfMl7DtCevS4zRNyi0pH7r0ULZ+WffyKxr5bO/OsgUneZuZIK7AD5PWbxEz3HLGsOR3VbH/uDDqicU/FEHSgxPVz2tJ34+lU8etty7zdM+ndsSvfBLfVBnzDNnACKi7FRhN9Q+CZOx7noi60sdf8VgufI/Alvao7yOsN/1u7Nvi2Fa7rP2IPkpDsx+5BOXHLa9f3kw162bU23qY5V4o5rkbBZpSxKrYyvVQyr25efYuf8gz2jNKxcjsQKR3PBjNYlPUka9SHs+CI1KULM591FiVD8Er1rbzBh59YKnx7PMIEUL0AfrtIiNoGKGt3Bp3DwXJrCLKwsnNrBbbcbRe7eM9uOa1557heVzf2a9VT5XCQL1p/rY3vcZNU5zv0os4gNPSPYhNGutR06vfvlil+x3wotGOUloio78sKns4XMG93l3XgBaL7zkwT1dO0hbeMmoeXgyL5TxPvFJ5g+dlTOyWmGW4nV60ClVH7zKV2ExBsQZm4MXPq/geP3+Lb5LvNBe96Fvb69xf/cL8WAujfBa+vPPfb8/CK5y7j6GzY38eQ/hLyLv/l/g1PXXWOgr1wQSkwYu89B0hLF1HUDVdxB31GdjnJwL5hM34frepmMG7YzZ3utrt5w7/WQv6cuMoS4lUMsWpqssFidtytC31w9xSG+MzaJ3xsoXYrW+hDeSYU7yAWH/VtfYr/Hzz3+ByM3PL2Ee5gaWDRyQmEdm+Kkz9bzIPcP4emyYdSWAI49r3H1hfAfHwXiLVRLv4/obQIykpj+obHw0/6z9Phn4M82/T16fVsezxsK46iZ9kSxfEbCWao1bDjozWT3Q6V+ScdGwWT4f3m2fDzade7gB34/r5dB5j5bp8mTBVZsNa21ebiAuPsvyjS+R6ddSHuJsXm50LEtguGjdVA4Ws33KJQrz2sSSlzqTjaTameFmYP8H/cSG07RkatMIPzg4fwPOo3xyog4/sQOV/D5r44ZLt7iganBCnTP8xio228t3t7FFdj3r14dkb4bGNmO64SabHFSpaO+aADMcDhvGbd68kLmZPn+iS0686HnzY45BUS6BTnkpY8D8qQ+TjRd/+J1u/rnTixwOtO3FsS5ejjc8OjnO583/GgtlhZrgnozDjq3yKTMy5o2c3fbwZcK273XDFXzEIE7xvHGh/M4F7oEvukI75k2Z1W+slW2NSwouAp99Le9c/CBtO/cU1ea+gcWXbtLtBVwvYNyjxuKaO+bmoU0JTOa0Bha/mbNi8ELkhUa75ZcLnd8qeHG5o1MEb138zKc4jPmNBzD/nsidfm2rLzbjno4HebS9bNsvHYyx+XhHT1uVYoScTyUPPiZLcTjVWH2OQx3tmMsHGB+sX+vBsN8YG20Qcq1dcfqQKCnX8wlP+FCuCS4K2lw/84fTB+uh+GDGPHkm7+abvPvt142Xnz5Q7/iVjHuV2jbOg33DHEm2xVQ2yzZuLt/2Scbyjr939GwvQrLS4hhnjV9yU+047nHbJy9eXygl5sGUEnmJmfBDvPIyJuOj3g3sYgUGe+DBt6VnDYm8uTGv6Hed2y4KMoE9jMf6ZM7QnnPJunJdb1nbi7zvPolvxWUulp1VyiM9hWPxLAen0gfsGitl1/w44GvXHB/Mizvzo9r4M3+o/4+HGDsucJfkSU7IB3Zt2t97c4b/afPpX4HPRACq2S/5zzrF4vjappu3PSroq60Nm5/Im8bbtvdazQm0rIffekgf5Hyj7ViQKXN65yb7YN6k6NwH6NecOJgFvVdiT7sb/Smhb1yJ/Yn8NvUjaUVtoiywWEDW+Fu+27AKl/ry4bYS5x4PlAVAAQtjdXDquIv3PMFjgEucMau1bgnDnLl/WS6qXPoLH/TNSWMHN2aUMd8H+o/SR+i/Owhiq1x03B0D405eVdF2brNeIs+5xyxZnNCvH8n3HSWLrc4DIeLXvx9xMBeVkZT5oDMezFH3d/fYk4enkTN6LfWLLHVMnTalkVnzYZszboUFzE88Iif+gJCjCFCEemKWYJDGk3l9sEdqWU7LV5zo5WheWRvYZ15oI8sgZ0NH5KmdyKgH3zw8iPedvPvEinSkNpBBBd/4JW/WpeVzXDFkLluT/Q2DCkHaiWrW6eJ0ffUVxtn528nNzt7lC25/jew+XcSefaNv2xjH8oV8YdcKBI6Vf+3hiIO5QLD1QoWW/LnN2LgncBxGNg7jpZsDO/C08+XLV/blvWjfGTP984WE148dfDsPjJYvvJS1nvivOJ07zA33DdOFRYcjBp3c3fEynDwi47x0Pd+4LolFbM4Z5/4b12ivfc5BQNU4KNNE/NsOO6F14IWcbHOPMWd4f6C92v/BJTbbEjBQMikUmJBXpF7CgP3DgahxiM1SCeXLtoLE4vFGKlIAABAASURBVL7d/eQbnmeJau1d277HDk3w6R+VmsPKgDzEN/cZEwxtVy9q69ySFA4pw/Ezd9KG/CLjXvXNmDODI/qjnX6ZLnb9jdSH1BJYR16dGftsLMq6Dk/WRMVHAgoj9iekjvyKh5P1Q1nG/2EbeWNk8azactYl7vFYflf8tqtTyFXhRF3bGGlZ8Dnv/FuCrg3jLiws4vZLi/gaf7BnnPH922v8+usv0K98seeX6D0P3b+8H5R8Oe/e7D8z7l9Evl6/xLpzf3FwTwcWBlC7f0/24LXwZU6aPNEt3LTsG1U2noPrXc1zcmV+MpK5C1Gas5VH10PFZD4l82sisNUY8EUe6cIMmlTMlXrSnftVfd1dU/i0D1W8gMj9cUwwM96Uk33BeVrEXG37yJFLx9vr7OKhxJFP0mD1MTbOkSQHtvUFqsJm/TOJRRKnJe+B4uEYQiVH/qr88/S7ZoDp87va//+48T8G3uNatKdX25rY3DHmYAFJYEgImYM32Qcvcx4sVl8AsZ64eLhIayvuf/6BHGsycg5qJxvcOy+B3mpjcyG58LyQBDZdfAc3Nif2TjabXmy/xWSB71zULSN+wsYR/jE6NwxtsOyxz81cbShslrxAP9x8aB/HI/yUn7lhS9qJZUZtzC9fY8e+/cGn7VHhSDBRXMeJ7iS+Hd0B/RRilpRjC73kLIyExCUidGayaZGcue8h2fbXE0fhO8iT8hHG54aGlkaehTdF3qS8c/Na+VEPytseOw/KN+yOBAG58+XCkkGkNjNz+cbm6gXjgQxMDnwicJjn2nDJG23zMLH38vUreMxpcEEhFg62UOLOwoYo+OAQF+fwxYXjIb1hT5+6QuiSPxnzg7F/he41htow3z6If//1W/z6f36J/wP5fzgTbzBjCg8+3KgnF/IRWTet6ybCf3rkhdXckYKy64uPN75hIciKoQBwIgTO14HwuvmS441R5YJ8eGNtztVX5wSHpBwJ4GgM4hN/0iE+b4Qdvxt4t73H3LGRvnLz2fPtJfSLCupY7yRU01iTGFd/YWLcLPVD6CXXJ3QL12othAlX0ye5WHQwhkfl/5UH2Pv31/o/lpTNVlehbhoe4JEqB9SVcS2ZG8fU8RQnCqTnrJsOL9p4qnGxL0nICQp1bS8X2pVXxIXTb65KbtXxt2STYDPJ4QaZT0hb2lamSvxYX9TqWCQ1XX/2gPWofMhf8dyZpxWXzMJLVOqChxocosVR+wWHWG6WOw+IIASfGB2vCb6mjOkYojdyyVhiET/6k+rlCm1EsIVN1pz62gri4ojPH+Ump8bSuJiIVii036SO+dWHZPtJxoZPx7HJXBUzevCRxMeg8DiQ1Yb2JJIou4gumuizXpRZVHJkrvs7ZnmSipg3PKsQ+rinwmFFinBtdy46C+p+JoT70FjXCgsnDmYimNzrKkaxMJ54aslLZ2RW3vZ91p5eL54Zw+0au8wZay3mBo6ECMqbb//2hXi8bs25M+9n277OPUbIR/JQlcTT5IM4TsPys4ymV7t84nsUZTQfLLSr/sQX1Vd7A/GKx+xJfcULBOooOXWpwGRMOKtX40tMHDDVRB4wE0r8Ka9d9/OaHwGeLWu+Ihl+XEvKlA0YZaVONDgwhZmsPOQgDvRj6O6sPemdF/reRzg+5nPf9vDb3I28qtt2NShF+b6ttZJt54090r9Fcmdvcx5qa2TGnH39euVa8O31G/cMr/HGvUXwSfI4d9Ydcpmz8G3I+0ULgKPGaGQ49vLEJmXi1GOVQQOSn9ix7NyAosCLW8IpB9yoFwbMSdDD6UPbPjAXBnFM8rBD1EeCY2TYn8O55hyXDuY7VLaCz0lOz/BLEr/wKT9chL2W6ZelgEwfOUApYVuf+k/qxrBZMk6WIzOaTxnGCmri6jHH6lX/YW+/eO5xB/4BibOIiS1juDHGdX0kvkl8mcREilyvb4zlr9wL1P/dCDvZcJl+xnYQH4TNAV/cI7nevR81rure2dNr7V85GdhWrl5Q+UsKXxaR2xUvZqJ8cFpjXozCc5bfhCHOIrCPwoxfcHjtewOzVPOYl6UV7EBraL3z9c79aK+V5lX+sTugJIacGWIqH5f9pC/4AIUzR2JZOah0rn566KjzxxA/ZWfU9QidwM+PUljmUElf2qwXXcQoHmUdE8fwBP+JoHKfcYq3zdKjz2EpTdxlx5TUxyJ4ymzKNI1EsWLBg3ji4zPSvtW28+PlUMWFbTEowXRhqh09R8ArL9H/RwJL8R0biLicLtJJ3UOu+gULCNpwHm3MnY38uCdUXwl9nD704anHWJbepk/mOewHDh7u2WIkJG3DBjva15zy+cZrjevY9fsgOPe2u3rI9Po7nvfSB7aap6XgmhSV/2Tckxx9kDnvOTHB1gRQ1EgJShxXBZdgOsJ7+4N989RHyWFjoMNBE5mzn2FQaAznDzxlEptFgdInOfukpWccxmkpHzQU+EOv9Af6cByfwSKSqskJr3XORF4aLet5Vh6sQfZBs6hzkdRR1my5tC1Vozo84aGwI3Y+r7J2/EH0pxtG788k/C4ZYCNadsdV6WQz0amkL4OKlqCLwbfNdxb73RXBhhPhQusH4cmNtYsL2qFrs0leBGX+VLIohYSlLl1UtcD0Aff8DX4frfNTNz6dEWc7Rd5KbRL63fG9g2Xi5yfwqZCcFlFFvjYdtI/aUA/kJH1KyNSBbWSUFaus1AyVLrufZuCegrbHsv8s6eKoTQXFVPiyA7sP+ADmoNc6MpgCF7ng5U9twEew2UJuxgxNp+ysGxVcIYsplShQFzm8k4ffo14AuLl2LAoY0fns92Ivd8P3jQudlNMbHfTJUedJ4ycYg4t7Qj224YcubTfJMCWfYgGgG7sXMWnZE9Odmyhv0r996xt129rRijmbc3JRwxZ4rO8b48w3cj64SV/4xu923VCqQ+A4z54D8fmT1fCsXUmGvsQh1cMRF9q6gfYBZRE85ZSXCKdyNzJj2/fwZZQ0qWvXG0r/yZXfVsj/mZdqXyDx2x9+0K1kUvfh3z4JwxzmnfGhTxmiJyzaODaPUmGlzaFUxawsQ8E8Uf+ocTff9fe5fuFFGznu/DKZnCRisNQ6hjpGLbRJZ4l5kR7Mg+6Hi6w8b7hRJdcZt33iPsvnwU2DcUqBfcS5OTuhgxv2o+Lz5uZE+aDzzo28N/7eSJt7Y0MtGPgCol/9NYGPYzIvFu27viUyRUz6pcDPtV7wIy8oxSZps4zrCAzG4s38mw8SkP3iU6cInyWP4clc1Kf7nS/3/D96zLkTf2NQvu1xE8V6tS3dmev1f/D4P9/Cn247F32JqY3Chw+ggBvPVBpDeQV5l3VefZS2lXNOrJfA8nbwOB9HZn2jbWzeWH4Hgy9eH5du5XioEbXLy5fE7wtVHTs/n//kktiV7v0h2F/u3Iwap3OKHoOiEJOE+/iQPZD1uhHs0zO+fn1BMor3yoP6o3IlK5lT5BJfzl//npz4D9ahw6W9bSff1xxAmNzjOLNy9w7oN2Q71iPeI6p/IG8srktYddh2vZoOffgywf0wceQDz4ZNqsgmsR58O/stvvGg6hya22Te75VCdf0/vjiPEQ4f2Ov/IkOj5rr7OE8a20zgrmsUMQI78KG/4PNgnb2TB2N1HTRdE4N+58mck/y1DXOsrHSiRwI4ztoD7EMlvOF1PB1/86JLbeAW13omNhKgvP6cp9bVtTx4uPWh3j556i19284XUl62fJAcOWVXvvTrC18Z5Qll+yVjcdJp98SAbXO6MXetAwkbxMJ+Yn4l46y5zvge8G2br0BfH5bau9vHOi6eAZNCc2tb25L1+oKFnJd/GDVWjJNljbu6En0eylmqPxkHS9tiNVeWhAirleRVDtjjxCVMoFBgCT8IRpIv52DrMVeHlPAlJDBVcx5/k/lDk+s+keLM/fKNXGj7ZPz1JZ3MNyRCWSzUnBBLxSV30MMh78BO6YNKWYlbDEBQQ0ZxkIS+jVlKwJYuvh0Xf13cuTxrn+/5QqQcWLliwcqY9dJNfU3bRybq1yYHYyZ2Y3LOOa+qD1z6olC8cVGruInZvsIPloftyuvleCCOI/0F9ZHZWMijcWEmKicGjAqHrCb0uqKNDK/pG3qZa347Nw++DDkqZvNd8xlb2iz8ldvPVvE/oC3Jg7mA5ozKadm+nKqCbvBJMPdeNNlr6PeAhxV614HC4tsHbZfdGrecFXcos1QozyupiFf/SASKTzSY7NxSh4dAJBjFKuWyaV8RiPITISv2DyJO+4k9hzlsX6XKqcPNijHDPtFB3YH7DP022e+4BJ+z9ok76/1gDoiZHuTx98zBRz3zygXxsTAIjgoHhvrAtP5Xzt2TvNfUr79qGpGab1nP6kL6Ba2cGMpYYy7Kr3kNvh8xIk1szl35ysEhloP1fQANoxmREvZy4cauOqQyxCQ51pIylrcf4k7kkmvVhF7CX8jdbjsv1Xf4nYsNY70HETn+gg/ewUCFwzEcmWFOXAe2aZLjCE+2FXZvFts1rToPy17FaoRaVi2f/p+24sdPSatHHv1ncr9y7/Trr7/G99fv3De8xndf/nufXvvrshs9hzQal3MBYSdoe82fO/MhO/blkcgjJ+eUFrdL44NNqCPGyNiYwzQ01xR/fn7PDOTvafxf2vYPmV2N8ZzbrJea4EmSuL1mGR1c7O5sUpD/lIubJ7pim8HDcNaN6b7vlCyw2oTkzW6z6JJVJJ1YYudlz/gNdVtcNcM6zf/iUGeWvQm2RILFzoJ2w8Ek9jceKL4U7fsNGQDhw01VP5L1A7x3vhn0gcMbjuN4xAnxKKNI9Ef7ki0vLgc4fcDBpyzJqoSPD0niANPJRahtkyNuag7a+lat4nDjIRbrQYKrr2xpCaIuD7XrRh5o8HAFjjP8Y2V1M88FxfjpjcnGJT03MOzqTxLLXRxgs61ftriytbDWpo0DH1r8ufSNMRRD5erba423EEo3Z/RY7OR9j7l3u/uwzIBkzhqDBJd8/WrPXCyybfxeVJSxbd+dwK3b58WsbI2sC9fPX/8SPjTf5s7FbKf+Nf72t3+P//V//a/423/8O23/qc7ENzj0jeOEPFapbfNWvnggZtRK3ra/IPKFyf/55Zf4v/8TovQXSj7c2a+dJrJRcWbUBRF8dQGN9uINoESSOfCwch9EhR5F8bXpA1c9vBP3wRggXXiIgBLJMlknGvhVhkI5Y2nTMiREPKgiVj5saqgufHPGJHcbudnAAezq9tS2VLTVOOfsXIrTedY9nvGOY+dNP0C03gRmYrdseTPOelOmCRl0xFLzbNvjhRsRyZss86cPHwB8kD64sD+Q15449n1/zjdcYCaJhSylMX0m+d3ed0r6lSeiWB/xGZPkfLOUp3/L77yQ8CfZ/sy6vln3V4/cZDwqJqQIZdkaVMQoOfzcq8BRYOWIJkdjkHfUHupDk/HRpdpneFXX3kRpYwwmZDtLOEO+PEt5J4Otx8SSa470g7stAAAQAElEQVSiQNaNJ/PKdV792HMeaNOb2eDjPH1nHTBZ2Mdnrasbud72PbTlt56DgVWnfIJlTsdi1hjgCFX3SVBUfvREnbFznZ0Xz7xKyhvgSJHTQtw5RA009MDWb8VLHTO1D/qAiSgyRInuBqYxZ2E2JlhkASsI6Udadv3lJT3o0slZvv1Ucei58b6LtQewYsthjBJAsH6wj/oC7eOffsjnygjIgzyb7w+73af1ooGrbLzm0fjgMFTKKSEGUGJLGxTk9YNvTfmRWTFrA5BRH4UxU9FxKv3q4IT8aVzgcx6oU/MGfmFAD68I9qGuNftMxQNd8yJ99JWEJwiH2HD9JmMyNxpEpazjX3rrhQQ5sH/eZrjm9Wsu6xvvKwb5t/1zzk9u9n3R2NehwzjYV7Qt6QcQ4cO3eKsfzPL62jKtcp0nv/KBCzxcO2eP+qb7IR8p16N4HUeGG04iSjwcNNDhjL652Z8YYYP9iUONS17eAV7tiY2UY4DjkgcRQ4owB2Z58CsOAh7UZVI1jp0vPnxwc64P5Bur+L3P8P7kMw4VEQIL6uw3J3SHWs4e4/O+wPsJ/w9PD3LgXiBmJ16VKkODcb3h/0v9moZr7NwROWtcXrmfunMvUnPrisscrjUmEkw8D+/09L0YlWESY4xEzJcE9/Cf7vkLBOUymQv4Hwlqjorb8XfPwohzThmq7BNHGIf5fgfT919fw4dGf2n85vUEgyOz1k/wUe4NO2+ua7BjnuWRMZIa7QN+Ef4me83Ll6/x81+/1n2GbXN0ML53fL1p5xN5zcNF2dOcdUm9nfytNeB83zZiNM5gL0FIu+YCuJHwOkYwcQzaw3xI1M0HKtQytK186Y4I7X5hH//Cy/YX/0kcMaRgMvgwMhzmwC8kDmJ8MAfoCF/4f335Wr+WF4Nj4Ryp9aaA3rRD5xuxH9f18SAXi2o+IKs/cTXt9cv7qhPzduHR1AdluJegypo9ao6ZD9uS9u/k2ZLFE7f9JX7+S2PdiVU7rISan+pJyqoj1XheOG0/ibFW9iQH5kK+88L7Ecey+swRMSvT7dOWsIrkq/cr9w/Oh3dsPdD5r/CISRsqmqPMGUQO7qNifnNdvbq2T3jsVdj50GGeMHbajQr4rC96vDaZu7ntNYfN78Y9lqW5KnkcOp/mbZK7PTbGoPs4jwyvqTt5nJddvLNH3sNnjl+/f4s3xnpkxs/X/Ninv7gU3wnOo2JoTGzJrCFjpAfjeqd28ZJ4J+sgsWXnyUXaOt0Vi+tVcm5pQxmglw/HxOsGjd4zKzfmyi+YSAw2B+tjg7TZevAZrZFZL1/FqC8QxUTOL+K+8nxh7OrYF3ysLxoDRh0ZtYSq/ufp987An7n+vTNc9l0gVMx2DtbbYJKPmLKSE0cicrJRHv4l+/s73/i/18sBLyJ0s+kE6wphFhk1WdXOyeYGufG7mLq8JLCZrjboPH5jMY7Y961oshHtbPAuTsumHZm97eJKK5kT+R16gSZ9UR8XN2bZJ6hRqY2EUrXkhdNEysXvzcecI3Y2gkVugJKyGIjkP/uK18z4+BAEm5C5cZuTr6+mA3VuvPALCuqcuQDZ54beBA8lrLBFJRtgQPBk4DeJz6AyZvHVUd9c5txjQlWmsUsArDGIwGD55EQdmzJg04BFG1zacwz9BtwLmA+EXvTMrWOlfeMWjrKS/gvT0+fEKlnCrzo7mHbGTlK/YghwIfU/HuCxf5SoJy4ub0f4EsYH876wHpUHMb4xH+WJSb0fSHUYVYArIeOYjLMYJRAjQTbwa0ySDGVNlW1vZt7rYm4GzsrbY8l7Z/9An5Ke8Ca69AeWzY0NSAzJGigCh3bFXIStw/mDeapl337rYsB6FWflT0uOTBtV7gCbpf7hdidiIGCIOOMvJfxvlhfR2XZxVPr4L31OJb/kaGtUnrmzpKsuvoDtXvyZz9UvVMzSDSoqxqkPGJgC08y6+cgrR+ZNGcfy7fU1LG0HH+1uYB/ojEg4HpbYAQgHoVgP9qAsahwzLOPSadzocVROyXnnvdcoMDHMfKt8yiMhMBla+IHdKvBlWUasFH88m8aLdVQXrij/CmTl27gk5y+S3V2WUKoy8QERszdriSFJM1TDOWRc8tRwfprXxIV7mXmuuNxnoIMYNKv8hpCl7co5N9N3ZNSR77edL1/YR2/7NT7Au3RGggm6gWuyvh0XejFlzsyXdMVPpMZ3sD61fUEQJnQyd1C7DmBT8/wjZfb4iQsBUlXRVtWXM3OjHzJHjaNF9Eet5OqE2jtj+sbDSr9cPLhuidV9uSSuk9ibZOh3I1ZLSZ5xPJg3/rLF/MkjJRWTY+pNuL7JVOTgfJHjUm2EP9scacxogFFbkqxFxmVdvsRWE1iNAS5vVvdJDrhOJkLylSkCqPmvuSGD/oDam4wmWGWv5xS2sKctmP/FvO7cYNpuzSHD9YbWsiNzzAznxqQkMl483OONPbxu2pGdNXf2MDavOz7suL/7yxGY4a+0vvjASlzaKTx06JeiDv1VhXmm3Yq1BJJ7gL0eXs2P+71yzomDfsfoZC7YFptpty4OS3nKP7BrCVxCIrM4LBxZXMa7yx/PWpPT8mK/7eSHnMotQqT3EyocGtIkGuTSM3sEg+xcfXt7rV8L+qKmseW1JifjjyyYQoDhR2OWTYwUpl1nPc/VJ/y6PvkL4kc1kC3n+CReeStuYx2ZMbSPaed6PXg9WDOoTeLyy6J935VAuzxGMubqvvOgqLzzr3yj8/lo6esMFsflh+tYZuV9w54vobXZ+vDxOPFfvqgTaK3ntkG8ji+IMBDKKGJTHL5IdqyV/ZgHZDGjcjqSCo7E/sZLf8kXlGsMxOED9pqftp0zYtfmwX5nSUi4T9YBuTV/7Bk+PHefjPjhM2zhmiMK79Ve9fWFgeOTMHPMcP8b5EcMkirG6Aubd9ab68kMm5+Kn5P91VbYNqRt5Q8w0iz/qd05wxJ3sLFEXp/40TdG7bm3WpoHpFqW/nXYp23JunzxNhEHfia0uS9s3bavgCh80cjKTsHXjuRYSuUXQBz007IiEkr3BnE3dZ/jKcnTfOblFxy2xXrn2uiLD18k+oebfSFxkgMsaLn8iNEc1XwEn5jU065+bQOBuYAk/RxV14d1uLQzpvmGoaxz6V7XZOayjOBD2baYO3q/2lS5loIIXPp0DJCuw+vNuu7IL30UnD/ynT+VZ9Lq+lbGvo0ceD2oPiy5bxqT/0c95xYmwhdI27bXmim7+JevDmGgFbUmzZf8YngCPmiJmchLsNeHXVLbOuolmC8dHVtxjcza+4KPa+BB/FigFRW/61UyjhwRc2M8IR1p05yqYt/zyy8ZWJjMu5evX+Mvf/kLLz93VBIuQDkbz+12izEwSvsfD2Q5/pH/J+eflYE/0/vPyuT/aCejEu289w4BOk9e8Jx3XvTcWcwQF3UXEztfW+KCcR4P3hAf9cD2xqZVmxA2TlY9RYtS0XrmDBdbbT5pfVyLLV3jEIJlmXaUxrPfhcgeUL3r1NKe8WZRHa1X1eLR99Eoe2ULXvrP0uIneBLbSaKLaw68x/XhsRvGZINu3MjQA6tkVgl4jnIIv3Vg1GESRGHupIONxzw1nXxz1XogIGtRbTesNzZVZVs36p8zoIoMXsXKRr1BPgzUTRL1is0+UFinAK0wyoqVats3lzyck7F75+bl+fIHF8a87zs31JMcTaRQB4AxSMZVzOWkGhkjM7Z9R48HSV8CscGau2TM9SsZK9YwAS5sBp/io0u1NnV6eHg4oXt/A/Hrt/D/onCA09w5316/v8J75Ub5lTl6lD31qWCevBJHQNr2ombMUzxFk7joLAVPGfZ3zDv49xCn305cEC+zjFnl68DnnfHCL2NlDlGIGFF2c8suYY7suvbFAgtbZ6gjMaiyoIunQ4gWcsXm5NF2tEFNBhjAgawNo8mc8cx3KNU0qAMoGCBFOz/oOZZNxEFb2yOzLrjWqYZzoQnb17wZid0MTCor2bcjO4tHd/hp250z6x0QPZeAF27H04u9NxqLShaxkeWk8Hrhly/BoHcdZir8IUAz0BE76KptPVNcYLzK6iBe15r2vGGT1+P/wje9O9+SvcSNlyH7Db3N9k5epCSNFy6U6qEOWxy08EoX5ysP1YAPRgSM1THXJ8zroK8mQe8dwI+lZZz2Vt7Qt22fPDEf7sOQhuQrp+0imehUnTnrmvHlmt+K+2s3f+Vkn2J/T2VLIHZgo+BR94FBHVk0cQcSGhw2O2bQs/pYG547puq8Tup3fjjjY+BsZJZu28noteIN2Qyk2BOIXHPYhlEHlymWG8rw1NNul2hgL6J1FZbvHHOfc86drlkeaB90qOe4vK2XRORKXo5lJ4kzeq3R964uetoFtEdVay4xGchItUFMSQtZzlVvHlWO5Vue/rrkrPyJBuNaNqtknfNQYv6RYB5mbPus0vyF39BAFXZGfQ705MuThUWGkbUIX39FcLRnX5WX7zLASduJAde/JVWTQk9W3Dm0DHnQ6a8ib+Aaae7NGf7I2QO7dDNSpRrepG/XXuI8NvfrG19tbuzRN14ETWRCRdT60G+T7Qex+GAv9kTuB+K6nein5dWnjrFW7OA60D/AVmmwU6p5Vidc62v2em/0ShRh8uq3SQIwUnaxZ/mgrIlz8atNnXc8nAsFJekcEMbEriVjcT7WXPVhXjuYNy+LRmb5RrNdlKWTdbKI+XLNU9W1qW29HsRsfZFYaz204LWmgv0UW9qF/0DnQWkKbo6N13hK24pIhR+c2nKe+kCmv+VnrEop0SDF+jbW554Ib2FN5QZyz6M6K+7yBV/72tDnAb6WICvgGMn6gJasiVKu6JPswE9CHg8CcZ8oGfL3IO53XgY5N+kK55MvgW7EX3NTDNgyBkks+ttqzn1aA+wtvkRw7/GfuVVu2CtIMhbAq/O8SuvF5URAC4v+GZxwLepbHNvG3MQXkoR31h51Z59wr3efchzEVUQsmFMUwhlnlK57/Mpkp76EEj+z7iVEdaBbNlgz8fwouEgps9iktaXj3yAseuN+Cf3K0Uj2rgntXGNfwi8f5txpz/AhfRKTMWZi70kTTN0+uA/0zwf85//+z6iXE7TFp22DYEgIjXxQkSee5p/1gsGXGSKf+4yfX17q/y7lL6XEEHzM4S/ffon//Z//O/7zP/8z9GU8dD0PYIX5/8KXJrd9r1zpSxySdYWNYc4ZOzKSPqR9Nx7iTSlCe8rXOFNRr3h1Aj2x9PWAaKi7b3b7YNzP60X7nT2gX9RiIrxG1jxgLp/v6C3jdGKifjVXduyD4ZTU7wRvigs5j4M+Y/L+wXnsS95aJyaRqeQeG5SaN+6SZ85Yl8eohTLem2IKvEeR/U16AR/2bFeLumViV0xkyOkv66KsfXn11/W6QKBAmRKdHFdu5QTjlIwF4zF3SohYjXcyPo5L1eE5tvpdpFNtBXab5PxJv2cG8vc0/qftv8/AozZNL8ZutAw5+gAAEABJREFUsHc2bP/Yom/AfRvO8mQhrSHxptgN9lEL2Q3VzciF7wJ/Ei5cxy69dENh0bnIrM856G17ytDg+KjRcNcD04EPfLmJPTcV0OCkfHJRcXOqjaPM1Qk9bCFTdiILO9eVyPlT0GyK3+hW7ih5vLBfuYEeyCOSGTc3gx19lN3EekOIq58SCx7+YWzEP0w3jI4BjOJzs+2y8avXFsgnDeO5c7PgBciL+Nv95CUIqNBXLnOGNyEjwQPNaue1EeIQXuNLNjouMPYH/AAGkQl6Zwz8qa8XPjc7VK7YyQNy8rxQSRuxlz1sKFdWyKk4T8ZjtWGVDdRxkXVhvN32uPkSSMLnhBI8S8cxi/XBuCjNjfx3bmKO66L+Sv319bVeBN25Ia6bKMp38vQgLw+dLzvE2FE0Q5uYLkzmbe4TTDOMba7YELC+7Xt8+fK16eXrDzID3GLPSOD3ePi3RuoXK+D0IUTsXH3LceVsm6FPacPXzGRMmuwP2kXx6YN5XSyOzWe7GvZ0RX/myrLmhj6eBFLtI24+zJE3Aid5U8e6pbr2I8bRdqlgLkPMN3Kyzb3qgxyMTOZaXB/kORCu9rAuVatPZZ/xsfSGwbFzf3HcWAElNMF88yaMb2K+Fv0lfqb0nx3UjaF5xG8Jk4xV1eaTB39UAwAVkCcJdLASJf3su2PPuph7JPHIB17NXe0hBr8McQIhd0T+ykDc4v9MxmBemRDIfvjR7sTPJK6mxKZUYsxQNNqpFZjg/NymfrLP6ctcSe6rRcz3O9T/dPAe9okbIwDgTKw1z/a95u+a5/Q8Y1zy7mX+wtJxlud+7zfePpwAOECsWuF9cFbmZM1bmremiSiS+mV/fMZ7aRMKfoFGv3pr/yNwbMPk3Ac5qAol7MHY3PZZ806cWKCXDs7e1IpRewwPHA/0wNh2bSfzNCM3dSR6EGmdHlelmlzP0tFfZnDd61/5RNvI1sfCdR06WOYYwx8eovNADTHjNeDC90BDQs4HPftotkt5F8m/mFXYXoQFzIGX+dC5W74Dv02ldJ2EKnVTjJcM2D542Ivjsksd2/qRygfzq+e1GkkOHONFbWhUUSdwZI12MmaTOe8DXBYIrmkEYs4lreFNN6HcfuvxRYS83iv3/hpBOV8Q7dtee/XEFgd+jAVfOanrW/tIa4BiMv8CdkVNKYYN3jZn2FfzSEPIiqeI+Uwi4PSBdUYFlGUkiD2LtDtaJKxrO/OyS2nbbm0e2Dy4JngN7z026hpun4QD3q7oAyccGqwXO2CztK2cur4Eci6qo4+iyIq/YkLHhJoCdYrwXyVMDmDphIRoBMZ59ds0dtsHc0B/oEL+OlSTaC57VKPGhmv7dmMcwLL6BvWBgG1tl63SP+mhA6yFP4mQejNBL6bPBD73Ol9e1EMrfQ9Iu2UTU58PXUjyMI3ZbBr42bL2EL8kgwksLFy2jB0GSxMelfKhbyj4iBULAqzx8xpQOvaNrDGoftqFDbsIw4ebs/ymcWLb3Eru6U8i58ZYfpHBTB3GUBWCEpm4mzJcN9I2t9jnhPaYrJONuvNbf2JZOEES9cGWdeEoYynWYnOy7b2ksuWTWIgQlUZzcB/a9/gf+0bP84PcHGFuJH27h3gdeWMffXt7ZV23jLG6L+rDeNybnUsL92hXwiqRdWqbzCFAGvusa7fCJ2F6r64kaJ/9M1ouud9ijrIHTPoym5/UA3WL4FN7cp0IlzaWGENklYdKHn7hYG7UemGPdDx7fqK3ZV1vvZ7qWx3J+gbeG9djyyYwlXNAYLePz3U5oEAm8e+4aCviRxmGSEFyYHHWHuqXOo7LSqJjUbhLmIHuQ4UneQ11DkoyN/xO5tO+g5OSZMDGPvPVmJ/zwFyUXbqvgxEBD2dky++ned0iWf2FESzyOraqeXrS4uvCOMQndWwn+zIZqZSQq/FUqywRAv0J9KZnLx2DmJxDO2Mibe5l24wNMmZ5E5nkjVIi/5nwWMfTXnn7aP1Z++dmoIb3n2vyT2srAyZ3kbxeaCz0d27G2Lz9vzP5FvyXX36pN+Cu5cyfYnLxkTK3SN7Jth7LkoqLXrmTHvYHvgWWz6KnTTcNPNW/+WRzyRllR3suNmRSyjojeImzx2tX0nb1JvrIyvNhaN1suTrXglW2fGIJk2w8XKh4ejj85ZL/lK3ozjcCb3wL8s4GavlGaf0d+d/YQFTGKga2mbFRcsAHBZW6eE3i2M1k8DkvQkfni+BiEMTIeczWR4oe80OsqLoxHlxcfAn0+nqPV15+fIMsSQPiKGOFiubI78kF+KwHEl1hzC4I+/iYkBgnWPfpDUPGBk+St2FuYC8j6mb7y9c9vuyzZEBUdlHl4jbDh/MXXozM2f/2t3LPIBdmNnzLd9rS+Y72uqhiwDGZlIXHsav6DG1JiX+Ptsk4kQPtGVPrTbqTWO/10BsM7o0N/Oa3L1DZJa6Ric0MY06NSuGH5KJTSSPekUm8e/Qf8p01ngFfyQ9q/ka8c+7IgxefxtKmvNBhV5CXEi1cwCcPxqJ75S1xgguw4bt4lpeehTxzIRV+/FZZclqAqCv7mdTDKuY525/kitI1KD2xklNfKnoD6gVVfOLF6qUbHxdNHGAi6gZtW3aVZq7RZ/6LiF1bD8ZfIvjqXSexxZVX/Tk3vFE80FPWBx59+KLn5eev8XMR3wgypnUhJt8TINoZmVG5yfnEq23YT9yXK00XFcbojzYSXW18kLF1f0M6Wf+9psyTD2BvrL9+Ibnm5SoZZ1LCYYrbCOeRWfvExnzcplg/EbyoD7pLCwOrRbW4d8bKPc1y5cr89d5wZ7+6g/MgRjWMsi3UWOLzJpG7bd/DWCv28kvGwCfvRt8XXrxZ17Zx3nlwta6dqNOldBX2WdXevrMe8GM9s2OcxDfhSfKV/SByS5KdLxTECWbge1PnTai2JeX74QDst0kuZ42vfCOVlHsw57AAmzN25LVdY5QyprjARMjxjx8DXAS2K+cHOXDstaeOuh+x6KvzLuaRzp8Zxm0OlPchBymqgOLMEybnq05N/FXUSf3Gqo8PkqeA+NBAXTx3Xno7L8yZvUh1wRkorIt5kXra/pE+y2MVLZBett1ve371/DY+8cwtY5hDCSfy7BMPBuoYORinETiP9L8RNWadl5Rdc/VkX1RB+TkZ322nj+sfA1dznTEwf8roR+q51HFZ33fzbVspwFvoM+Fn+1LPh35/keT+suFnY17uE5mJ3yqxQUyoBiAozBlZAUvNUbEu8/h4MGPpRU5x/UjakzJm2Wwb5tJrtuOlLfMqmbOmwJTGF9m0Hlx7wUUceCFn8iF8t17LuG8ajz4zJ8aQoUu/P8hhx36KknHeMOKYFntSovd3tqPYnNSgcC0iDZvG4tnCb12fzCH8zg8mdVaidaKnD1sjsXRRrU3r6Jcd6pgFDZiYBz5ovq21eI0FQxPyV5xadqwnupLj+LTBJO0H9JMlSHI4NG78K0dVYrvWO+WBA8dLvrZHiloK7j2OqJfk76x/bI/Mui8q/8ZgPuCFAAbnkYxlAmmNJ3Fpv/xgg5ImkAQWfPDDQaWOJ7fsTtZTsTkNjCPImsM4e1zG3JyDTbqXhCIpI1nP6gBH8NEBAJKONRanaMBlfnGCtBr6Qh45ZSVadSjnvK78sR/XtZ382Hacev7rCPGroPZhl4Ye9OvclGARa0bPbXrxG3wGOXbO33bj3GPWepv0oI3vNW6EVDzxUylfq15t7GWqRx7ApJ4vpwi9xLS775Ox3YsqN5Hcd551zTVe54ek3sHzknvWyCz5zk/jHplRY+P4FC1+BCYdliJaHOTZMzraoKAvYxJ3k3F3+6MfMwpibI2FuHjMYe84mbPmhiAJzjMRc3Qt/OjyM8HTti9DMvUHlX3VOv67axPSD07oQEmTkLnHY/Ng49bzJ6IXIXURD7JxkeMhEOORuk6tnkGcT45T6aH/YRALo2UrZtYlHqq7lwf9F36lkrrXs55He/jyZ6/nz42XqVsYtzSGerPtoFOVP09/eAYcsz/c6b+qw+c8r4rLc2XCOsuqFh4LIyYbEzRZIGwSLlKpHzaT7xZZ/8hyUGHjRJ39gg002EDZRGjbl9iZc49Fmdh8kn56+PHMPoNS8AGbchPfKYX2kcCgmwMSYEMXOSoesNoOFfBop6k3lIM9Sv0uaSBmP0VaXrRMWD6pIo7n5oxPPJdPqqYEI9cBvqsG4pJCDkMl2D1L5Iwg3obaNyTWkeXFmTKSvzhZZNxu/paNv12XF+x7ATNfGxeSAcHSIONBzAzM4+SlChdQmIWp8ooQeyDmiB/X6vqT/L74TgA7jubtIm4a9C8OL5Bu2A9sv198FDgwRPTma+fh029LLMWWqU0RIMZhjLaAEd1PNKjro24S6PAb5C/Y0YbfOvsHhrXdNJ96mCOfjdN6YCfR1+4X3/4zBwkcd8h4AZEIu2QRzmRejoy57bwE2sP8BDaiPuLKumGpJsD99/f366ZAM2K2BESJ6Mub1UyMSHLRk78Tz9zBLjlWEjJ9g6wgOuU8OUM5q1R3jbq+/KdrSkvVpiIOx+ZwTCBY6KKlfexsE1tVp0c39tqmSXI4zroY+6sTx8AxbuKFBC9J1s2efqRS44QJ4JVBUnDUS8vTnxxXX4Z+b4zBly9fwhcSt/0lbPsANxI9KcBJLm41XpN8T2xKedUzctAG80AFcQ7Gk+DFsogg4GfMSY6hTHSKWskYfAniQ3a9gH195QXxa72IPXgYaTtYcbyggoYPFgqxBZ+rQQ3EkQgYn2O67zMk52d1cwIhqpyxxe7YHNaivu73V/bLe/ECeP7C8GR3tc9xBEUAHSJ2pDDUuXXdYU+sBUpIiQxkTrd9r/z60k0CZP8UHD3HVcwkVZdaLRqZNU6TnEk3bGxzj1ltwMX66KdzO+lfXHMBJOAQAXPvJEbxScYiNQ8N8fLy2MKYqoTt0XX8gUfci0cGsW1GkPCQUJavjP6NSxoJxtG0MaeMIXNiDrst3Geaieygb8lop+Ng77SCj5FJuib5QaE1I/lP2atJAYfuAX9kVptTWNWHOLL8ZDg/9Cft+4xJrqucM/pDcPit+uAahLllp3XzsnH5pJMDXx985fTbBFIEOGJ9KjR8OD7eWFMluWQT18VDwLlS/5yFsVx6CDEOyDF+IS4w68t+Hw6Xrm1Jn40BrChYx0XZcE60DDmocUIGhZFJvjGOvP2LRsLH323ucdv2yA2ZhJCr87A/2cNnfGGPca/Zya3Xxw25kUqFIeDf4rxeHICIo3JAd2DPAnPgiItmjDmZA/u1xidSbY9UYa8NWFe3csce2L8uNF/sizw46zXB8SOhQT59yJRo1Vh6zdvwaX6Vl69+57hbmELWuvdJllIWTx0pQCpXoocWuAfEMaqVxJgtRhjGQIGNJN7JXGsKPsAs/kCPJikjNoQ5V11e0pcXsJwZ5v8z2RV8DubVyV5R90BoowaXXZJ9yr2iGpyUf9qjraj9D/0MIz8AABAASURBVHT7+kRuS0cUCCw8BKIPqf24piWySJ95RLoPdeAte/bpc2Oudf47B5nXGiURPVYZs8aI+SDQwHYBpFIHhqvs9F5VhajSxzEyyD9NDiAwl977OlwLEyb9+nVvN59w6hiR6CXjEeSYkrZHdWLIvEoJLvUsYXPNObmO1NeN6KK3xmjFgRG4mDGfyJJnr5srN33P1zk/yLt2pZGoPA8Cu+qOlfcUyjoWwAlfmtz4EujG+nSOJ0zv75zz9vl/gfVvt7zwhaRj8XG97nsRbclvF/oCK8HJm9qC7Cu/vFT3ZVX5Jjb3W38h//L1Jfwlsl8S6t9+7w20XUN4xe3/4dN/IWH8NQbY5tB8YK6o8kseM5kHg+whsEEJKWD5P5E5mPtkb3mB9phz77FJ513GZGyCj/FRcBBv3cdyfaCl7cJsKqxcPDGI+UmTQRp0cgyqCb5FsNDErusSO9RkQdYkI5HywtZlYMdesTnfLJnE6HFgH2EPxWCsAwdUH4yZ+XZ+WUqlT99S0PZBrOb/jftQf3lWcvCUfdLVJgi1i9p9kj/JXG5gGRcRiwLx8dGWreQkUfx5/I4Z+BfN8e+Y0U+mWVuf1gKpztEXiuHCZaNiM3CzzKReCwEZXkIk9eIF/EAWiovcbspurV9vOtChT56L//nwiR11Ehsz93BDcxNr22EXp+soW12v/sKF75Ta/qdASrBQiRPfFCxo5arreZJPN324w+aynWymtWFfkg+Ns+n1VfkCQ0C9GRAxpsXelOSQjQTjHGW79YLPpUtNX3ilRu/TFpyKibgKA3bY6Cs3+w4K88kNEFjuXFibuOBRF0sRUm6u1ss4AW7Y2i475uWdC9cbD5e/vv4Sv77+Gq/fvsf99Xu88bDrBqq++MzBRl5GEqCkwasEMmJsvVT0RUEbbGC5c0H14fX1FWxsyLZrQ0ZIuzdiqV96/PUv8VeoLrI7MWN7zbed9s5N+pw7XvHP2WPOGQOSo19j8ebNtsle34xu4F6kT0zbXTdE5WOb4c3E6jNtXB94KWZMeALroPDQjzdzkm0D1Z+6c5+x7Xv4IO2NiU4cZXWMWfLCJDn/l65yydiUPU7qiEGWdqU5Z9SN8adyn/D2RfjFd83Xy4Y+zEfdVBFD2aWPmcW55w8V3GdMbX0ifUrBx/iYmdR+PDBZDOOz31KyXh2ctLFs1wMWPuQpJ70zJw5fptQDDwrr4KZ5VZUzhgfzqXI2yJaUlFvTyKzxXDoLg+NoXaxtxzGVvLm3NCuu2yQHEvlknok5sTkhS4rovHGuhCR5s24Jg2PZd5yNyRtRf4YtvRGn4y6WgaWRsx6Y2naG9hfRzbF4GKalbYqSm8znRP8Dm7IzauwTeUlhSD3x6P+N/JlH2ORKefRsMNmcz8opL0YdjcRW9bOWSaD4awzgiTvo/iQCt/OpDUk7I7PinPuMydiLfZXLO1nEFMYCDYZDjOpLzmH9+n+De2OO1K+wmC/yHuxdeEQriScvG1fZ5oyMB5jzekhCGvso6JLiEkKKRqz94okP7PJLhVOOiPWNoTKVA3TFKfVcQyMh0BCN09XGf0ltvoSrnxRXKbhR7IxEqIjcbdAN2q75OWseZMUeQy2UKEdmuF+rtyGjnjSSfjwMCqtNyFJZtuZkXnxqU0WDSADnDbh5lw5zz7XnY6yOenHoS4wHD6MSqQnnFdpkI2PL2Vgj6tvogxfjB3Py/XxHlAQrhcNEbuGgo2z4wgi10k9kKtqrlP8DEZ/t+sXPbcZzXcjUYJXEPZiT26z9evcBc9tjkK+yrw2pZMHmYQ7Qf0DMJHoSPFHkdrXGP9HzAdXrgC+pv7zsse/e10x0+sBUVzg7d8zpojeumc5zc0l3MAk4staRczRH/MOnrg3Esl1zo2IIgIBV4Y928x41du57mp9lP/MqI+s/TlHzCpVhI7EEaWvQrjxcduiJfdvjdnvhGjhRS1mBWJfgcC74T9hOXnY5l6TOY4uVV5I3mYM+eN8qZ3vkGpPL0pLLy8XF7hh0CJ+DtXey9o/6ldCd/fcV+vb6jZf43Isw7xBYqlRB4pyWHBzGG8jw2fsYD/8Qrfv4ab9a9JeYJ9o5ZkgRzCnxT3CTT7vf0HdsnR8DfK4DY0AtzKVEhQMuQXXbXlcOhJHyS/nAv7Yk98Q7tu/3N17UcD0jppajjqzzatGDLwuwhA/spuSJ0jgI9LmOq04ulv5qUwI9emxm7LPjbKzaArsCyOmz9weM03Z0CQvfyFgpOdHgh6Q4zw/mUZNjBl//xKruJJf1EubL13Cd+uWbfvWqB2V8yfvl6wv4dvwwFuWH+Opov4V97siIvXl2463GWdxFYKYXO5x1gpD8N647lSf6YXX/mpv6A/PBGPgC6Y7sG/PtKB4xEcsDcu6XegNvG8wdY6q1Q14rNux1qSdyVfIgrTJrL91KtmMdmbUPYTDm3jz1gw8QcKku633hlf9gbbAWXZcxyOIgL+wh3ru6z5RBNrbqR95UaLOoxlAOHVj3kGXfBNe8/Nj+gRBKSK1FhrQsybMtabOwmzfmR+VeBh2Oh7JNSMOXZ34fjIGyB6Vj4Usg10v1X3J+Ye6Xs74semBPsl97Y5shZZIPYhG//P+WPoP/b4X+33b8qbcy8GeaVyb+WSXr5kdTzWAvYR9hmc4tXMy324zbvtdNzL67KNxEd2Qm6v4TIDcoNjnU69cG1wsd1hodDBttth5kPWhT2PcDRfPpqsO+3jyPvoCzod5rQz3YrHsz82JXi5w+HLGDcbjxSAYBnjKGaRdx1mIWM3LweKImhiDGhOYV30ec+z7gNyl4xm/4Pq7/89R5PVSA77yD0W/oxca3JUm0+M+ckeEHIBwo29AUrslvybSE+Ow07iIb9otZ0hY0qc+5lw03LHNQpUp6a3NoU8Hn6rOE+fwWs9rqXHSev4W26iLMxvnKS6DXb7/Ed14OmWN1pQfy74zDmy+IIMfkhGefoMyxGI1Hko+5ukE5aiM/Kw1Ao/TcebgR042XPPttZ655IZ+Yy5iO5ZzwmkhJ0MGR3BDvsS5WNVd4QDzqQqEPiAtcYSMVYmkKPjA4r6NaxHBH//2JEf1LIFMsk+thMubcEBKQOfEbI+1LXEMuaYrroinfC4/0QOeBD3kEHuXTYKCFq8ruwQgzmvSUPK0qVYJKTj1yUzf+5MecF4GV5JSyOkaBGeChaOWT/c921rht2Nqwax9u6yg76FZZHGzpn6KanAjNM2NDgQ+6gdFjm2DSvrYn46xtqeyhuPIiT23Ad/HpzH0iMTRDOW3awkP72ag98RC1Y4BtbVWhMBa6TjC0u45ENT1po8l5Zz710/7koxTtxPiuYGHiD2MHc8d5seheN+f3fuBgzch3fhkLSo0bQxyf6u2nfbrX2pbwhmDzM8S2aN+Vg3K2neiPstYqz8w/1zcwW2aNMTaNXGw+ZCuLQNRDCn1GK//9ikW5B3GWHIqWD9ac1PGbi94H7SO7mMu4beCb0l5r2XkwLwwTvlgl5cXYdNa+4R7jPnR3v3m+SGbPJSbnjhiTm1eHpurihj7HfiDrH3D1xhDYiCp5sp7P8CYQ1IoX1sYzq15MFariOBDDNtl7rGsDxPSvWGnV8WCuiU363KefphLDKsrIKiM2c6hOzxH7EAHtgIzRF9XueRs5m/vaExuL+ZvEnVsyfln7lTxYxBL1+UfbxeaUyDTNGpcZc7K/4kcbjsfBddaxkMxnE9HQufB3+ZlnHfMcOTgRB+KhLb8p928Kaqd68HW76dfcyzH+JjEEusbyUXafuV7ZVIt01nXOlw3m07zqs/r+7iT/4ORebpc5DnAmvsrPlQuSY/fTjf0jOadYUxX6T15sHfHGXPOh1lyUDWT2vXNpbhH8dJifk3wcRY31ZM844o09wxdBdb3QF+Oa2HpiWVayK+ao5sYzh4mo1P19bn9ik8yV9s1kB7dqyLHOXTO1/l3jtNWRnEeW9otZ3fLPGPowa11/yij7QPdJ5vsi/VOlwB8V5ampSuqy5nFd44hbmxVqneiOjKm/7DEg0vCDGV78nFDn9AC7JE5lpGk+HVuJOolS9QMHNXn7nDhKbGGP8TgYWzEqXDBIl3u6L2Mkc4mC3UXOKx9C7+yf6nFZKv46VUz454BVFk3lk9QRu37v+LYswp73FT7EGpfkPJZ8CPafI+l7GdLOw8ToBTfLH/BLxJzABj7ZZ6zKjvIKQCe8J8G337VlWQawa0lX2RCjmPQr35wYq3V579h7EI8xFFZfREBsyMHiDV86FDF26ozM2nO9LrmGtAWs8mW/7Z17R79A7D9P0L+O2ffeT1Y5Gc+s+eKcARV21a3YA0sEYJzGJU7pAINjKNk2VzUnL1uhsvMF/ap6ApyyAIR72dX2IuTJdPWVf+ZhY8P6wkQZbbzkUKXEMGcP9UYm+3y1TFvtQ50j40um8BMM9ZbrysleBQJiK5x0YYqu1tE2tUL5wHFfjxT6lDNMKwP3eXift889jEUqOxi2rFCuuu1/0H1aoYJPI6XotcdccU6RSWxnEabCj/idT84j90vlJPmWn69Xiydf+YfxMxflS9oTm/vDtoEQJ7aJ2q7/hioR3Yd8V/48/7MzQJb/2Sb/tPfMANlluvc8r/qzWuu2NzKXZPNd3JOFzo5RJlyoLqAiONrKnFXjxLp1s6mCJg7ioiVzvSTSA+sRJ1i4FhOa6MBCBy4uOdunCXrU0a/N2pjLJr7cvgSGTMJrUso+mPSHTWy5yFt38HLmJ248BhvrhBIKfP6kAmn4DTq5ToEK2wcbyHG8x73orW7iEEC2UOGh5epiSAtXMd3suSHc9744zbqQJFASvYXNqu2mtiYvwCJPuR+41VlWcMJR7ZIAJyiAxZnketH15sCcDaQyJ9/obDHnIPbZ9lE8jgc3oq/ciL6GL328YKt3sBm7qUoHDwVYDRFNnBYRzz47tqweJMBQiLGLS6uNh/xVF0zHYJt71E3spR/qLx3ryPWBZZxyppl9w6AtXuLUA9317bIbPI6Q4UCeM4d4uM/AMQe6EXWTy8Ol8RifuXnYiTQJ4VAZgufDsBcc+5UrYmyrpP8AhzbMmWXlDP5J7hsLdlauKI07s/Oezg14JqjmDDplQ31IOFHqRI6cujVvzVe1K2OgQfLKG5KqwECRc7GRrbEqv5P5Ppnns+OkDzEO88SNAn4LC7ll4sMP5kkin5c8FhM2eoUHLIndkVkyGzFtc8aEtn1yI9d+lEWLlPQL05GTJmPJ+TyvW2XsYqaCyuA/Gt5kiN18Iyq38OCs5OQ7xyXryhAJaxOclZm2M8GFObvBQMaJk3O1/6uT3dqTDsblvMbZm/teCwd22oeybQPPyC3ZHsuDNPKiGIFRL4uBDZDG84FtJ1dfXl7C/yNJP0DahxIH4jHJp339zye7Tz94xOAZN/rrpap7DXb83zXf9s6/c8Zv+dDC2sfhmKg3kSP1lbOex/eKrWInHnPb8/xE5oA6bnHaNgrbAAAQAElEQVThHIOMIyzXSWHiDtI54C8i9lu/4J3ga0piAYkOww8RkMC2f69/cuc38Hf2GnmuI8s7+5A35X6b57gNZwIAjCGz51hZw5Y6YreNCFMlqUoU9Nfdc4Bhy5qfxj+ZHx3LyXiBiRi0QY128KFGjPqmUceD8wN77Y9GzTckkIN9VeDTvrqqsK9Jm4vYl2qeLWFKDrQ5stase2WPY1wfYiDA4l3hVceQH8RdrTp9+LP5NByh/ieqXoQrdkrbTdqUbC1nF/aKSlP2Q4PQSU7l5rLhGnLt+MCquBaScRtZNeZbXHnGjvghalcMytgP7suefSLBU5j/N+aH/4ca93bnYBlsgeuMrmPKFwX1z9cA0Va7W3frYcq5kOJCYETGYG7YrjyPv59rBw9Xd64prBnsa21kktakKlHgq3ACofPae8czFETkm6PioYYFuBzoqEvteSh7YlNME1+uNdeW7c5LKf1jCj4sVO2zj4N1bh4fzkEJII7Vw1KSB73z4N7+2xNQy1adcNt9ovug6lMQ4qDZ55JF5xkf7JGg+kQIdzd9FeM1FgxLdVWn+BaB0TjsVF7qa8jkutFjV3nCnjJFYLA5973HDVuOxcGc8npO9xJjrh3cIzUdyBlDdxIv7aPyyPiqS5tlwEiVBJDxwtEtrNaBHhKeHTDtLRuWYlilD7H1ooR59izxYbxi0a76n8lRMt52i0Mqts2Lcto2RnUXlU/wd3mG++79+nJQnSVn7l1r0pIFzrN75fBgL+9rJmsEuw9yVLolCSZK7X7/fg//1lLF2Wx6AEzmKjfck/T6PmPOPf72t7/F//qPf6f8t/pF+ZeXr/1PyW973G6z9vat5gtmsLHmgfFrVZ+Fm5d94vt7YljwM7kmc13mC0v3BXUkzMXOfPHXSpZl8zlvg8/JfnbyQoO5YFKg0qOHGV7zzP1kJK1PRDehMhsu+YclQODYBYmc7DHPmQZRXwDMGXOfZVOelGkbcfL4jqxjZKk9r3+YffpBqjyotzBGgGtRUi97lPCUlyZ+jX0yFll5BhuHfSVJXb5yT9IWeitfygK8rNJFFSWY4kt8aluybr98Y/Hvvzp2C6990aplQ38/+CAPFROCYrOOIMegOlBNvK6DbOuoms0vW9XuU3O7/uf5n5+BP/P7z87pp4x+VF0VPJCx/COvSxWbM7fzkZYSOJz8rBQOenx5w+Jw4alNd/FZV1WymmpjYYuii4XEOV1eClAipIge2RxbSvuSi1ay7sZRhF61AU1VC1hsz9WGD6N8isl6y9PBYRu49FNrNfxfHbDE89CQ9SLQ0s78qVraPDBgeZ6/8fBz8KKEC5UXDV4EeXFzQ5KsuzHVBRUdcRiPm/Pc97pg9IbJhn1tmJ+QkIwTnD5gSdxUcrHU5qktItce6LiRySY2Uu3Lpxt9DmQxwoENMLpJ+gDn5u4FsP+vS/8WP3+VvnBxu8XL1xvYRum8vn6L+uPflHXRZw50/OtCFmHO9Klvads7HuCAq7oViWoTJ1FV3t7A8/37a0he5J1xYpLQwj8XTG4W+t9Wf6s2J44z/En2/e01vAHonDkXz/rna/a98S2ZeaoLnLOLPNiWzMEd32/cxDQxfubW/8MFpX3SOzIn/sVLJoVUVP6ScxE92Namv4zyD6ZL315fw/9j2R19+8oG8s7hjUSMi3zI2MjJnOQsZxi7uSSrH76cp/g4vXCDr0sswjsYD+eXcZUYiiCrfGtnkfNBGZKHBGs8k4epppaBrZAFhOng3p4b3JMHGgiG+u2jPCDFwfo3vdTQBr8xYHvdXKhTfSPDfxphnMY/uUmQtn0PP46Dv/SoHNa43HnxeIDhLAzGaR6LwELWVSPOhGb44EONmyx6/q7fvhIWIbne8L2R7wElWNEgLc41fJHPwzw/bchr7T7jhfDNw9JT9Bkn9iZ29x1Mc48JZc5W5dyyVOrAUOQ1DsonsTDs2NjA6QP+jfz0HtGypcZpmzPss0zs67/pqFh8MfJgYEbmZT+xrY1CHfXAQL8cc6CN/bbHlLYpCHJ/1DrVrnIwy7ZjYB3TINEuLTDMubNvzKcf5VzjEoLF19dIrUnF9QSSYP9nDEiQ/opBkt1HVxtPOCpxgnBcpCO8gQ3MabtJMRiIIoEpzthS3/655TMnSvrVafGNgdhvUFKXh4lLHxu8LKi8FUZ7pKy4yg4+xGrclvYWCUWKOpVopYA22uiXFCUtRLqveQTac9rNsVg4AZEPCwnGQL7Y8Kw/m82ss7wlP2wUd52I66qOTFIBUXLA/VFYXlPGdH7SyHS8g88nWSHKIc8+kFTAtI3FItGLEsc36+2ZK3j2Scq1DMxqrFO3GQLmIhbxZb176as2dlnDPqh6rfPFRY8b8i1YcwapZqDjHLJYZeK81t82Y9t25suE4IJ9jhnmU1NiTdqDPNh277hz7XmDyvcFbgANVUTwiiNj7rntGoPB+NmfnKSIID75qNTB2rgeeN1b1b/YyLHmiRfLsMA4MjbGJ7EVfITQ8sseMvStfkT6ACNhV135teeuuvE4t4sYN/srBi4UXoOKD0bli4ipPHLCY+ivrnfkyjIp5QGFKYJEVYgCwA/sPyyxEeBSzlJwSPS4wR8yE/WrtKZMEX6VpaA3Y7onSys36uFT20VIBZ/SwTdVOI0LMZHUHmWsxkfiq33UNf4OJjyhV30oa3OqCNHz/7D3LmqSG0mandHgQGQVu2f1/i8paYcsZkYiQJ3zOxCZRXKkb7e7RytNBd3g7nY38wsciKhkHY4RdMwmF7AgwzVE6rNgMXZhotBDHsSTV/2Xjw90BsiX/pgzaVOVlhDDpvNSOXqwwQFu9smY+RjMae1Mwe/syrfLDw1vuKIlPntBHrk+x5Ie9wzmKn7tnFUE5Sc414Xv6fqm3zhmAQ72PH3c83LNM7Tngzfy7HyLAzVj8xxrf/EiNK1JonfkHvb2hp63O7oE7e+xkfEhbufFde7CKv7vfKl7T63fKDKs7wFk48NnoDvzRj7VOdCtDQVJHxIU93HSZv9gRqnfGgqyXPGddNL4KOoQ1BMs8gQAP9ZXIAJoQSm9GuDm+uJMjA1GK7zKa88+rKhSET06c3+cOnbnEold4Oge2fcWYmogMVljU58ElMOpdqrT/y4b4midvPni6Wyrq3vUlXd1IFEXpN/20Bmsvgr20RtSLqZiIs+rPgkDef0VtGN9sqCgiEvoWtauAe/UVlijRSk+5ov00DJPVh8+2PsTnHJ/wv9A/EMZ+JHWfyh9fyX8aSKT3aPeuUH5v2wCaOeFz/Vvh9lEbiz6L2xolOcLDzdulsVfKWcRuZBOYHHJNBcTGzD6Yh274sMFj4tUEOcCbjaIgcFtGx8LlJvK4Y2Aeq58HmbRZ1v93qimPFrRqZ0dOlsbLBgENzeXpQrd3dT1ExzFzRzgecIF/6hGDQ9CNUEr3NO4KfyOHrSqB7lqNzF4G0AidqLN1oPW72CBkJFT+VRE6ujD4TYtOYAeLYqDYXpB7rN5oimHj8R+Z7yQd7MO2AbUpw78Mm/zG4kXHswmNDFXDbjwD3bdQW01+MG3GrcTtm1LzjFtuk5oXcIuGTWGCB/4KJBvFTFnHvjnTXtnnBRAdW0oEgZ1Nttu5tGelyS/fvtWr7++0r9HN85FU6NZrQ1v8aLhwKYmBVHSMubg3wGez5BDCiKlvMksTSaJ08OrvMrClLIj42HdOjYJT52CvHfi+I2XQP5zBQ8gMyZiJ8aKwJXDg3mxT2AsvIF68NmJ/478x6ElZrngEFdcK30092tjnMLkgqIHE9LB6djmxYgvlNSHZVi54uO0hV+0pbkGoETU3E2gq/4zp+eAUom8AB7o0zvbREkH87HFOT+1ufEFA+mjLx85r4HDwocu5c40yQTAt7CWmRArsDR9sOq7c0jzZ/R3DmoXmD9jk66hHFLg86fviCJpwcEYQddSual/0CrxNWvBHDj3bHtA8qHNF1KL7qoGHdpxLlgTOSbJouqh2VevgNZq/ks9EdHgpekPYhtjK9eQYL/xQfoF2ngkQWhBRrkFHuvpUmf9+VLGP3S5ohO2mjRlgAWeFU9AStNHXVW3824+ACeA8mNL2ncAoREe66jGhnaqXTPGDkC3PyEWNEFXu8rMeh1dyq7EPQbzoOAlPtfX6yvrmjaoyFp/BknxiQl1CCJOBkLDFrHiU/w8cyQ5MvD68ti+jI0f8pkoPAt6GiV6lOVgjH+JV53JH3HYBvT9ykP0qAjRB+v6Hd8egHaJbur2il7ZbEpzDdrG67PoCYB+ddIqXyD4cmSJv3NNDNpLD+bwqPBFb9Of2rSZNUDMqJpI2tMmTtKeyD9fG73GLDhO6o9z1flvwZY6m4ugBvVqExT+XD5uzGvbW5kneS9Q3zlj4G/mL3zYla6eOj8Nbss82XjQq7q/38v56tibl9ttzJeb8KnPl/zGXQsK8LMumAMLEsvibF01be02zA/4nCPuG08Apy3z4UtP2zpzxaytzCXnCuPiXtHLKPnUi/ryn5kZl/3oSUzw9IcT0oSqZj+BmzFyflz7DF2cVxueEu8ae+SNWjkBV/mi4+BF/B5QHk3YP9AJ8FBpfszf03/iPhWjnLmhElriVuLRTlOrH8tl7RnD+R/AlwsvzfaOszvrQLhsac976xtj+Mbe/cY9zz6OYQ0pUqH80p1freWfMd6ID1jXce4ZjPcYNXLmOPeOa53pevE59ahLAFP68MCnKzSsMee4YkueAHlAVHZTFhnldu+Vl40ogAs52MNrXJmTxEtySBt0KOLNg7WuaeNJVx6eFNpNfsdGXMR2SpMWpcKBzrO2kgFQn3LCNgbnpu0J0uIfKq4Y7sRxxZI5/jkf6LMrfcI8p1yy1sZh+LASBrmLAVy7/KcWNai3MfiCcAM8S27wD6BrgN822tTxsUg1htX9GZ55I6fO4asPN3kplx9wBFDxLP6TyuwBxIra4HEn9efLcTzqwZewiYsXGO+OLzIz9j3nM/1R5inflTkzGCtzfvmvQ+El18YfPO3o4uXuQQzqeY5v08O5S2ah+1EQpMNKPa/2AdYtCNQjTCHrtMV8gH5qW9DHpcMYBvci16w1pnEZnZC7mXNrz/sGBEotxBchBtv+bF9XPAPpfpY8c9AzDm26Rj0vuf8tzRhjPzappU/45DkuYOJUHGcqPNhPrVw1/yFjW530JuYUSx+6NTxioxYfzb++iXvqg8d2JGjPmhwwHwdgDLnvQ5OPSvEyb0LiGSv5wl/mENlwSoZHWxeIxIXgbZ8NKuRmof2j/CsyQHr/FWp/6JwZ8AF+qY/FwRJgg9vfXouv4VmGO5skPF21KMAq2KH7MJoFCQ4S8hW4FocLLQB94g4q4NwhsJLWxKhBxgYHBRtcQXCl7c0itrB7sEhRFJr6sZpy4WYNmZLFm5uAeva5SYLX0fYFDtHZrl5qxs8mVwMVzWHrmP+mPzcS5K3xhYIeTGL8KXO11QdDfMXuob9G2srebAAAEABJREFUBC6+UJs7ITT6aMajKwvWdM/S1G5QmxuoYJ96YI9Ka6Uzh7YCyKNzhXgbW/kLn5V6HSOHrWbDJVBF+HYEy7KjU1xBa/gGcENmG6Nsb+jShxmrzMgZE9A6KIr2FZ9x7QffiJ0vShBHT2EfaPImohhn/LweEH3JsvNw780+6qDrU/egYjwwhKvxe9LBgeA+zzjtz5v75G9kmgPnrEkQcviMveJjHHgB+phyjCsClBmvMSMZGQ+Bd168vJ6wc8DN2KLrAFCCRnUzt8wBPQvuWkXH93zHecDBeTjkE4q8qMvccUrFl2LN6QVY5tDlhy+Cou+0Lf+dXN/3V15g3gH8oK+PGI8e9RtzgNx70Im9vhzAxmQSUb2QW/KeHIE/PVUduS6+STt4YDvIHXGrqDdYN26g1PQvftV7xtHfLFm1o0/9+kKX7eVA387BDUDQ8XxwwHrjpYE/AXdOyIcBqsbmjh/uRfhIvo1TIIJSpw9iS5O3E1bivW19PrQ2PqImRd8xiJOwBuP/XesDIIA1v/qvfrqxIX9sodu5Iki74KKvY87dJpfyd02d6nonxsN5hwsEBKULbsacuBjbd14c+iJMCf9PRS+3l/lQjE1WDlME/33jScKWJj5sbWOUh0TtqPbOfuC8/fX1NTnmXFfV6D+BLLIHFHvcUXe+uXeOmXPtTl40hRcvWkA//cHeUPlAx2ub8vtS8IHvJKnkmXnR28IONljf6g4PEcunn9YdPdpAJ7YoogFw8BItaeKq/giRRdq+5PKfiDEVWO8FmEV0IDN10G7CLqGjwzmFpnIyQIXCXFYX+cpcUv/SkBGUCo2CCQlFbA1szKmNeuBIlbkTlJdXpHPHcbQupC+cfQ/axceD9cqY+pLvdttq3AYxF3tlZ7y/gNsAbk+Vh3z2AvOnDeel++UbY6c+23rYBO4aQz3xVl4eyGu/G/3LeMYmbtI6vOp9d15WV+ZSM+aM923b4o+65X/e+xHQprgHviXMrnzEJc/440uWlTjGxpcPkZFi3nf2lL3eeIFgDD6EXHvFoTKVU6edzQTVwVHjo9dZNXnDMLZmH8rFZw2YtwDxPQB/7QMX7MhxTRv5Zi4KfulQfpAt6Fh42nAs3ljDd3JvnOZlZexuxGfeFMt447sPGaglvyrS1qTs5EG+kRwPdNsj0uBZnQpN1HnPwAvEtUVLygcss6lfghaEqQKhkHvamMhEJFr/3YuwHNwY+MKcbAAEMqe8fhkCcMns55qJvHTyGhptpfR1QY8vOwXPLd3oxwdpyc2iX13rigSFlM1cYaf4LNVcuxbqpamRp8m9Do+xAzE+NviGHqgWHbwNVenX5a+5t68tQe4JjaQt1g17cHhQoE4qUjptqk8uzMWG9NlmZCAYykoenQ+3DZ3koFop5DWIMnXbo4neXHNZ8CAPrMg4FmNzDZIz+mjCAOzEPWO5555o+xqDp85ooweve06A8dlZp7EdPPTTn0s3AVm4F4HB5iAOfbi9bOX/tOPLz1/rxT+6vE2/jLPlAZwz5iKm0Rvt2qFtwXPGlutMRVCQqcMJjRqauDG2WrFvXu3PfeFcFyBjh1pbbg1vjNcr4D7yfp7T5ovWHb1wNamDv5kn6g5SxeAHuA17mzEBxgM6edCOsKPTv0X37fWX7PcFw5dtK/PSyDsGr+c58Q1e+xOMyaDOuHW2ujL38aeAtVcqFILHUxzNlQt80McYtQL6IchgfQGMs2BmNtR12iNGtARNM/W8TJ7ZlvfIPvOASRf1T7tNbDhX9pdGk+C4CLZr6nFNGW/mFiPKHSWUp4+TDcrBnDUnu0bpW4HDrjqgTByOgaJNUDTu7reOL3sOXahkAfuXjyP+jNJeiNM6V3xeJiZX1KU2SBunX3ZD4vLOuWrOnQfT5B1/90BiwzgFvxT+I5zK/oj+0f+HMvAjq/9Q+v5K2JQy053GVKyjGmOZi4fZnW/j2czc9FgBUdC5ekGAm4gPoy546S66gGR1BuYCVfdTlgYlXLnQQRtNlz0bAXKYz81d3R+L/o6Zd+B3eC+9HX+jHz0UFju0cKALRS7YXV8/bcgnmQoJhLsGN7uN+F/YZH2QnYdU7b++vtfr6xvwzgaAj9PZQjuALU7mbkDbtiK/4M84fZf/jsyEw//biX4A80Y8NxTzq49oNnLio4XfBV9joVvfusbY8sCxccP5+8tL+Qfv/Bshg01PX9SpLgElhWfV3DDy8NBowm8K+O/LI1bRAHH6gST8yt62l8oNDps3dHmTjD9pz9xf2nQZLRQUgZQ3gH9Yj5UHTA/i0lcYkytzJ6ANqVlsL60UXMjo10VJjQlxftPoHHSO5AVYiPMiHTY653VW9D/KUacNUdixpy/m2Nz6N1ZsO6/Nqbn1n8Tdz5uQYhfIo+wLufIPEf7tb3+rf/u3fytrdcjnfFKH/uq7IO6NG9sbOu+AfjMCsDdzZ3/+FFn9G+PxwthvG3OCvMKkWyTJ1gRjUD7pm51JIL7JTJdc2OUex8PXEXhwU33ncOjY5EFSBljVZbVD01dh+ihWA4MG9Wlw6VEdmLilqeFQxgcTD2fW9pkUUP6iROZ7OU4mJWYw9zCQ3Ox5aGR9pd4Jj8BQZ65W8rMO8rQKGw+vruki1r3eeLGtHz4AOteuGJ8hY0kdAx3asy2g+rShHQFpfJVPunDpkvcJx1FXrPJ0DS0ElvJjZNTosq9m8+z8ME9CBhmCa8i+B9x35s2O00ov3aWv8QW/6eb5VV51+cDu/FKnID46y89x5oXcsE++oXfSiSa68LcFLKlYEbxPxQW3kpeDOYI7YCovGNr8A8Zs/PqubdgmP8zaoYqMKuVVrk976Ws2HLFEy5qKMuUPpsfExT35A4z9hYDXeC8fMgdZAKl5e+UvQ3yYN5/qDDs6CpiaxdBJ1ZUHHXLjXJSujBDyibf9Z/jkK8RGpQ/G6sv4gfCgDamsxc0cwEgScVlS+aLEOew88CWYeXXtkljo+Ce7ztNzXcubdU3/KubddW2t3gkHKogIP5ZzDLKOboz/upUqHT/n1J69fPLbji58TEGpOOcECmuMW21jK7+NRcKhCJgzeQR/waCvqdGtP9PXBINacjcR8yoaP4k2fom0LdiObkJBkC7MtLWTMSYIbR2OPb46D1TSC3EuaECvfssvDxMMHZZTDzK7a4UX1Tv7j7Ycq0GOVua8nOLU0eoycSCfbXyZtCI3A2i75dq7cx8wl/qDGfBkDP6lu1ZzCKiHo0f5GSvyPWSnK+9cz3QKkRrMx/C3GABdXKde9n3H8pWXxM4jfV6669bj+TJV3j8BjikXGXKp/hU5a3VAxnbXQtzO40afAHKq0geY8Lbch0U6BtGpT4y/uOpcmSuMPfz2/EXCir5rXBeY7Gu/aJu7A5+k60/D2+X99Jj3DfT7LmaQR6Ghy6usbXGC+5BnhBmPLTgY2wGot1pvBGi0xa/byL1m3LbabqMcG89gN/ADIEXkfecFAl/YOM7stXO8uY/RNp+eBQTb5kPflLvh77ZtnFUHRg/0AMTJNW153eet9dmYuwZuyo+DB1AVefXkfIPOgXJ1kGR4pRMnfB99NTFM5M1/dn8w3xfoty9bLWOwNJB2bBjTRoO5GeC7sQ3AGv+s1XzR5fGMaF856WkPeoC8LE++oNjzBYIxYcJ0VBPXWF/qtm6wOba8TCCOjXj8v4XlZbM+oGeYM9tIqaP4wJqp6B7l3L/zBRqzowb8+mDs4qTL+5WXX2MjntClHnWw/t/5sq3Rd4PmS7GN2r5jKuzwaHPCnvuse3X2DL7AmXjXq//yosr5cuPLHl/837aN9U4ucGBpjHwqoPL3kX799Vv9+usvz3n962/f8icV/DXegzFpGJvYWYjRpZ+gMh7OE/1zH5TXFyALdpburP3i47lanvjLuPu8IM8KTwNnJqKPC2NBGShBVv3mwJdmntMP5moGD7928rLTP0AkB9SIMCZT1rY09ecgw9gZR48NngFZPoEmRV+6wcenuZeqV/n8XVCCW6prIL9uW60relbGs0eVyTntWx28aVT2YA96cBOa8KjHQ3CcnIWIpdgGZsEcjeB/XP6ZGeh/prIfusgAi5BrilP2yKRneWeTv3MQuWezkmEurnMIkEuLWpndn1yyUJj5LEy5WbahsSHnFyDiClqXNxph6gPHgsw1CnMpP2hgL9nZYPfnxqYt1MqOnp+ADqwseHUKPSZO/eUnKokOQRf0Tox7/rjxW+13dgR4Gh9QQevgpnyv317ZUL/N/12ovDhCMRZv8nBPZvhnsdvXizN0aWf6qgzuwjD9iTPo4jZDjj2E7uRtpz032R2aMtq55KwB4loQX9ydACKaxrk2G5ib2gX2pU8/sGXs8ImbEdNJuTZJRg7i5J9tya3f3DiazVLdzca54McAZ/8C7ZEVRRirgxgAelMeCnroMpb4woafTX+GmTkhn/Q7eXjjMO035ubkgd/iUTidoq+P9rVgG7fJBlw0KOEL/uR9oPP5qwQ4QcN8lgjQvuqrCZM6Hie/7uujcc7YvWkwGPCnwDDpM1bb67bVTeBljS+Stm0rZdUhfZDHlTwK9hfUNXrkGYMbE219OJgfuEGeqrZtBAZyC/zTbedKhx5fCsJscP1oy3vBlT8YUE0mz3gve++MkbnnvifLCddc+eBnVmJX26cdDYS7uZ2eOPvoj03GwkPABR6CHsSHRrnwhUpeqpRLBTjXh/7xVqF6HeWvJnxY0NcLpIuLbC5d88GDurt8MKPClZ11vufQiqPlw/fSk4eqPsflgcN8m3vrngzocKrNgMV1j5o10pffaDKP8Ys2EiFiiTAaKA7PfcpRL58EiVkjyvrgfulRR3Dk0tr54RzXk8a31bkBzEM1eQJX5di59nbW553YX6n37O2fx1hdrru7DyEczuzrhvKD+ar+qEssXHQXOBw5HQCmTzYmvcmLeRPq5J08+MLYa+9gvolDAhbywDV7OcYa+QkIl0AGTvW0FHnmz7569HmBtyPb8KDTipa0yXMkfufgG7m8ILn0Fx1JDIaQsUScCy6ZDlGamzXxizfGsblGt7zouDEOjocwVsZi7fLB1TwurU8TCKBoRZ+51GpqnHXsHYfio1wvo9S3Mh7xnS9oXnmIzCGbcRO388Q0Y0QIzTqsrPvgG7w+GATgT/6xM8cA/mmcRjM/u661UQsoacQ69VXNOcbcAqc8laQ6sK/fO+Ob9vWQ4zkhTMiOUU0MAX1swydqfQlgj6LZ5Ke7spaX5sGkz3WDDvHIqqL4oIEvX3aWDq34K5I2FUgKbfUz53Zq48/Yv925P51y5/gbg/tJAPnkFJq/YBPM5a4e1spv3Lf8O3b331hbPCS5JyFC+eQcPQsu1yD2QQ6Ebh9AijXpGr3W592EZKxv2zbvJdTuYc6lKxeFsv4MGOhllDy326jbbUOH0LDqCwwpMznBKF8nnZwY54M14Xx50Cdpkcgl/bQY6ykzlAfEXucL9Zp6YaAAABAASURBVArRhYzzwBes5tu9PDV4ZVBUiWft6ffYamzEQI1bmD+yVu/4dCfX5v3tbQ9+G4P4RrlP575AvDdw2xg1gOBRcvmi7ZjlRYh5G41NQHqd9QcevS0QJzqKz8waDQuKjA9H7J3wmYO5xnzP1bVAW17X84SL1xou9JmXzyBfJoKyWsDR+Edsg/xswzibtYiP0MoP6myCwWuuxgVc67WvmMBdbcU0kXjOjm3tP2vyb/7eGYMH8egXKqoXBDDYxX8gknP8sp7jeOJPuuNyQbMOChk0YB7HKbb/BBc+vBizT9tcCM4h0jfFgl9RO2pBv3Gv+CNM3skWGZrGZ86NlS5yXQM51NT1UW69kWuQtgXjf8rifa/FeoMHWUaT9cw9jpztOGZf/j37hfh75vS7ffaU+WU7exC8pKnGtuEDsI5yXi9NzDgjWZvqMgVv7P/feFb59o19B1vS/DXszhhd8az4IzSK3Ru6B5rUx37DON6Rm/EftRRc2BzGSg1juQ96v/Bc7tpTb/YFYtYPeea81qMDDVXrih4I+qMvgvcoZS8Z55J9eS4cyXdYJiCvCbWq1Pm0kRe/ADU/joH5SH5PpoXYtGxXPOllX6/kOj6Tx9u61cYLtg1dY9yqfXY7bVkJ2fNRfvC8aH8CoxjckRdB+qTf+h+Is1qe3D+u/9wM9D9X3Q9tf5WBgw1hbgbzButKdKE1C2upjkgWEpP9OH5n3cvHNxcc7nbgODce9UCkuCD2SDbiU5dLNJorOLXKRg1LeFFPL8uLehK7fqoxhIV6INs5pBYSS8/2U3+DFZD+KL+jUF0HmzNArAcLGmT8dCO839/q9fWNh6Q3eB7BT3mUYWfqX2J74ue1odky7uQhevWh4+sYg7prfj42Eu0Le3zhrYhysDWb9gCsCQ3tRx5YPZTJ60FfeKgQhm71k5MB0MbBfKmm7hy+0Bte6pkBBSfYf4D/DHSJfdLV7eY7Yx/J+eDw4Sa8WWNPHqJl2IwNORUQR9W82WhDX5xbO7uybThhpMBrX9qdb2FefUgB7B/hdYQm6JS8gm2kCZXsmyvyMO3s8yFAb9QdHVijfWqJKBi6SqjlBHh2xmJnHnvDstYPqR5avGl4A9q2Me1iE+vPtnx0qmnkULtAJT83bjZfvrzUF75Fsr1uW40bsJ7AuK2ANHmaeLRrnJioMbbakFnhQSU3NLznxo270AYmBxavok1GAydaYdEwqusCUYGEjy7ojovgHJaP5MCiLoEmBTZyN/npYveDJv+DnIsPTOZ8c+e8fcNfDxD5m0qM78wv+8c5PspMd3K1G3DeKu8N3Uk9yEGAQ8bSH/Yf2MOzys0bP4zBX0kYjwPiizjzR2bQO20gzeGZtbOOWsl5t7nstOX1sHBjnG4cGFbGYIxJr08f0kwe0GoDPG5wJRs09IGE2cEj0NMsDYq+UynsXElzQYl4QLy4CxqcoF/6ceGtEwcxbPi6rVut26hx+jo+xSWvPl1zyzbOiT7dJIP47TyYPOxJ03PcwbcSwk5LqxMMC0k4bX3QV8ZIXzbmbje5q8kfDli1L2hcecjTzhmr8RrHIPfqmEBs6gImDZ3wq8c5MOcgyjGivEBI7OcHcA9k7uUFyOznpaRrnjnqvuovUJxH6iMoNJ1lqj07nyrxAqjEQa3sBXMeQoFHXyA/y0dGJ8o+EaXzcC/ihYqxiTCWzJVlcjHrSJltqYwk+qfMnoO7sdiPPDTSNBmVOsW01RDsLt3Z3+1nTHgR9iABuYfQtl7Q4EPVxl7meDgGqMu4NQ1jNn/vPNjYFnZeAu3EcrDWEYf3GkMksCkOMwRAIUGuWX127etXYpYJBGHY4mGlgA4EIQFAHNdpiLx00z4xtM4Co/44zwX3mAc46zycMBd2+iibAuoC9EeEOUrsxIzXzKudfXmCvgvi5b3g81pUviILF3b0QVDu8lV/LvuX3dAZCx/MHI/0SV7qU1DdzfpIzRp8ti8lp0MLe4QxeL+RN/7oi0D8ycOpU5HYwJZtYZgPdFDh5vEEBjiq5FHGOJwTeQnEvEhNDEhUXEKB9huf8/KK9X6LXqjYV8c1J64xU+eSvQ1TCwArpXptHvzZay55nNDO1IEy/YdRe0vDC8Rf+CyQomyiGxIYOxIFckOgarEHL+UPLIzovA+5dgHH6mE+lY3U1KsPAhqCnRe8DZ++TszzKh5bjplrb9teOBe84CPxtnDpnW0INciR/N+DfJdW7dm+7M3+lS/nZOBgrwQmfs951LaS+fUV+V6BbYzaxgUb9vEFH4xz+rzh84knr4RDLrU5YXefMM7THTytRp+688fXe2iSFMM/JekfpR66wZP89N03FmxHjnnxMc9lQ147CHWEsUS9dNfMmX6SX2yDQiUOQbdtXosPGK71zIXjbK7mXOXeKb8cMGrKfEnb2Qcn7Pmi3T9/kBfIeRENMzI9Vvz42CdBYWfnPKUMde5f8grMIBzTb3M8WD8r4PruJl8LjqDAe5r2G17xREwiIFBAlS9+NuSEQdygsYl+nKfQPepaf95b5v4AHYo65TFGz2lLN+M8yvOyf4fUX8YPcPJ9huKDVkbBBroodibODniKviq3dJ97/ozJXwfJJXB7KMema/6XdYpT+iQ8bLvvkH/7xQueaEGnujFDQdNCdRbHU5BfnnXtWpaFvMFHOdlmFWWziQtn40f1z8jA59T+M/T95+r4X9yayXUuO8nfOayxRlxH1WyeaTDfWXVEES7W1YM1ygbngnLD5vC8B96hnXg43GzcJFgtyGqFipXhQmq6bRsUzWp00UxpZKcMXYgDP4RtjNxcVuqllWa9hxc+ygKgCK3iO64jSm37p1mHWqg/OLQ9ar74ea97XvzcwQk8mJ7+TF/ZiMdag7fFYypEwaeCj+Zu3x/1ylt5293KeBNZ2QjXamSVOPLijPzBe2gD2D0csCnhYLnxbmPU4KFpNIop5lGePKjw8KwNX5Ts3ASiA5652RMn/nHVFGNx5GXIA93yZfSw9yll5IECLvSz9mH9znh+4OSJSlzs5wOy42CcrU19xcCUKQSAFEaTb9w8TAvGMuHAvx3/qImfTh34uWPXB7QA7d35dfql7qkDQ+h2bGa+tjJXpAE10CjmgAouXEHehvyZGTBSbAJw6jsM8u/4Etuvr7wIxD/6kBL38ObIuCTmU2ZWU4f6D2J4Y4zu3Mw9EGBd8Qkwy6NtD+95MGK9GddkOK864iCFn7lAfqU8iOMd/TN/uv5hl54sJ2hBmN2pjjwjP9sTr2+g6ASb2r7+eECZdqRddmAp9c7+tGn/1I1v6nzguzrAKvAENQU/jcAFSXEqBo6CxEkTFaCvjLHv51wQ3z0yJtMHMYAG0PpARjBX/iICFLxL+W2a6xfvYf5UGi2nPseHXvUCVwPk3jnm4ejG2G+b43HZNloAuw2vcvTYQ4xj7iGQNP80Zl/fBB82Cbo8mE0GqbTQheXCLTpoJJ5JASsNkGBenK/vrhMerJxv0QWz/gz3kbGx/0xw/oq/ZNGsebt1rWHpjWFMQjMOQRaUWl0Aj02oVNAoNL4reJs8LuR2kV84OSKHjLWQJJ39tLnoR3Mxjts26pb8cyhPzZonvka3PKrVZ8Q8f9otRJ8gYuYLa8wj8+ZaFRdg7jrf99AOHublwyEF/wQEkpII57DLIzugPvXvjgvgYdmxER44KaAdiXmlkRJtOp0ee3d8ggeZwp7BGKvN9ZqX1OIiQvDa1p4wfVCee3IYet7G08ZtFQlRfiLPyjNA/MS2tXNV3R6yF2zmxei6cS/Y2HtHXfMHa3Xot4AsJQ8Rxp65iYK18WM04Zxw2o8sAtoRnJ+nOzxl0YPGpKTxxD4bkSX+C2FOBIxcqBkwtk9zcCOFzvhLrW7tmjvjNW6GM+y+mAjciHedc9GXyhtzsZv4yeNUoc4dVda4DVKd7ifrQPaM+3JK2hynKYOTyad07/dv3H+ewD3Fb+PfOGMIzwfH3zizsP6xqFjA2ANFjpeqpRsYQJOSrsRCHOuY+5kv9WDFb9KLTc9t817L3CGGEIrP2Y5udKINpDJYR04ZeYOHjrHQSXYeXn0RJDxYZ86HK7/SzYX82adv+jrqmldDP/vso1HejJM23++V++1j5qHyy3P8pt6xY35d28aHKPmt6K1Bj3HDexr4jxOsOtxnLGg3tA8gIjrGrY+eN8xZ49NgXBv/llYAVQXvQi1QpUBT1ji2bWRPVm4gJ3T0NKr/GvA462hB2dKdvfDG3Fu3OX7q/gzjnGdTLzzw3YAV/NL4WQIxOwDEWvTHgG9sZb1ttoWOT9IxfZZmHonp0HzpFojeyXL5khyhO1hNCul8XNACB4QULpB0y3G7O76ccx3rnJfsA3f21fvbnhfdzoXAKacsjlHwf2HO4Jc2IKfI67ywDiIXc3Ekx3bNnzlo8mVf+9afwTnlWXHHlzfW5sO1QSSDPG6MjXNk5uGz1Gxr2/gmMH9Z09d63mkffqEuK75bsW0yL5mp576qnPipn+jg656xLjOF9YDXs8E7vvnP3j2XvoOT/vQRXxvZpdFRnNWZC7v5xYfs2WdM8nT0M+6nfu0Lk2bLHLJ2WHN4yhzpcn6u28Z9YkTwElWmrk8GLBesK3kRZq1nhWDqiYIPW9cVUfNJ90OYeJgAJzcVPNLl8wuZnTzsxLbzEsjESn7WsKvowU1wjq8xHbUsEnKBddoX8x3gZ/pRmFbVj+ofzsCV1n9Y0Q8Ff5EBFstMcDPJRy1sCoKc2eS4weYPTbJgnPY7C9ytAjHXJWsFLJuGhwZl3Dzn5mePlYAcp0I6B/z0aVmyGKFZs6Kix3pydA24NzadbWzcMF9y01tpu3nor765wT3YgK2FQz/wD2UpxSe+pv6JPaHzEqnRq93rxY/tQdwb36p8/foFe2t49aUHckOLaBJx+VwVni5pmDvx9gb827aiZyv1mg/ZtBNwN6rf0aAOAH5l5F1pryYXqjGa73moAQHe+JGIhmxkxPzGTdIXQm7e6g9Rg8B0mTHCP/HpB088qGQv5EWM/k9Q5/v94NuJo3Zq++pUXHltX6Av3WPmAd/EX/rljQw2xJsX63S5qFORHueBiBuFuvCUaTA3XdhKufBxiT2Q2oCJEm4wFBmtnnwTERlw2r7a3tgdE2FyIXgW+0++yE2C/gqz93G9xm3KmMODB0gOoATvYbYW8szN5NJLsqbfjJvz9UOTsvRgdB7k8EQbNXmpcI2DcWizP/mG1HflOxIKrnx9MAWTLuTU80I+QRjnh71Dlyf5L66wE4++H/MAhWre+cGJ81wV1tfPcOEmmfzQiE2UeWN27oBKhUfonzl9HkpQ3Qsc1FzPAie2FVKXgFcnrct8Ls7VMYVyEHCvUAZdS7dDVZ8/7ewDr+xYR623cz2fOi79xqYc7jNWO4AvLKzpgxQBHAyuZw+Nrm0fNOXJw5CnPNkEXcSuTUGe2AK3NF4B4hyjOy8c/WXVG/Ub+4CHVcwoArzxAAAQAElEQVSUPo1tlA+qQg6lrDXxxWfy0CDGFX0D2hjqnutZivr1U1uxD9J0UZFmWhQadgGdpqJ8oNG3gPi/KzCr33G3FqbdKbTq17qVP93OL+m+eC9gLPRVwHeCtUwB9M1GgxMG9cQwAplLqS/HIw8duYMxyx6atTm5SA9EYqMs3flnSH7rvWhbAHcZiASJ9QHllfF4fb2X4D8Tcnyimzn3wI5x4gwFw/XxUZ1rXMwDXcl7WLxggXniXMxLmG3Ox48xPZh7zr8PiJ0zVrah2DO/QuLFnzvxvp1wx2/HfIoQtI7QiS/xB+9w0vmyrY4D0EPk6So+wm/eLmnj9cFfim+hGBXWGlRKcoe+mPFCmPqsb5HBafvaD6D7AchKKqxQ0RV/nCvboI0FdKq+Pn3sJ1c2PuPhRQkYPCRG92UhAS2nLngauPaCsXbOJK6tLy9f6+ef/ZXn16y3jXGBdeaa85PruxeNChVTDYMwzjnUPf0exCADaYi8sQvxBQ+R5jr10Jh7LvnAS7u04CSGnXFVzmecEKCYt4mbe7r2hXqqI36YP9u+1iXo7wv+Y4mzA3MOWzvzR91PJnwgAMqkS/sMuAOr9gB4d/NErU5jdH9fuvPweBtbDXJq7usvPrCBJQM0mjxmz0Dm5WUrwfG4QD2hL+4LXeZfSB4K68Sin/YH+i6w77g0PH8qJOyh79RoCBlvyhiUW9GjzazZG/vXbUtc4gTHXL+F6cv0zTxMQGt000OXcylQnXUEipa0CVxLu0s3doBW3wQIyBSfK5IWNfnGyJy+meux1fRLurwCYhTXnXN6jiEICqNId17pYqMD+qGBnh7qWiD9D5WKfAC5dD75EtS9ybPtm/e2vMy41zsvfzzvP9xH3y+bZ4LQQtiYxAINsXLgXOaiY+veQkbh/CjBY1eMPjtfjN++NGvxzgfb0Qv/nf1yZ+4LmEvOLtnuUcpckMAVxhl1us+6Dwt3XroIb8Smruw/6I+fGkPG9pRz/RrftWfYjmL2gwL23Afu5Mz7j6CfyuqDc27dlBXmIEjzf5Bwf3utX399nWdYSPq+jn7OjxmTc0mbH6CrxuH5451xKT7++sp7lWd8VIHROmCi6GVcqK9y8STUIMGkcKHPrYDYkMKY/v4VwMbYnzYQw0M6Ys0L50hk/YWq+4153n3ZBrjPPZhLvvhR76TtyaN98WiIovw9oI+NNbgfl39dBhjGf53y/5qaP6WUBWEOXJOCm4wPJm5Gv377Vr/+8q1+o37jRcvBSws3BGGMUdvmBgIg6MYobGPit56bBLd/Nt75QOxCugAk5TgBq/hx7XN6pw1hRbcbVjYRCTirjgebzL4/eEnx4P3SCSxKaW6sIFUK9yyomY3/4OrGNra1xtjYQPT9pw/O0zG8nf5+UOBli0G5vhq/fo6xoGewaU4ITp4xeUfqn6qpB/m6YO1JL+LUFsaeMUCKzpJYosksOXOTd3O/cxO6mxNwbmbsZWyWkw/UVIXcH8tnmmFOmLrf0feO3ge1Bxx5r805hwCULfjTbb76cg1b8R7qLEQFbfJcvOZLMPb5TwpG5pM4pWa8SNoo6tGVvFETFQfPnc2Zb/0yL/W6oF824I9cPT92J0yadsw/qj/xQHM8tq22MfLSAMcTz04ezLXz6xJQxwrfDf51bDnwPOkYG9AaZnE5sC2jrPXfvArTc7lgJLnq3HgRqey0PePMnIZFvDbXMw/qBv2HMvWpO8DAZURSwwqSJg0sTNa0xWnnA5ACSQl9XhDGT2PQ9p8AmjEU8Tvv9bM3ckmOxieQNsDLp95PWvnuFrsi0WHlfN45mL8x1v6x3oP5OH/dc0nJdQLxaP8Cse+Hf7yvaqzkv/2D0AcvOPfymztfBPmzkdMUawYaDyPXAYHBJ0mUMWpjjD3Er9SD/JsX49fGzMcO+868nPXEz6u8ziHhjv+CMfmQO+M7sK2Wz3Awz8mFi21hbjJ//OeD6+bhfMOpyavOADmCGx/MS+VlhTEL6zZjbwK9YOmuhThO9dmvPLwKg3jl0+8JaJ6N6DduMIz2tKUn6cPz0A9/lRA4iAsKbFyTDPU+AfsttOFwCQfa0BMb6ooVFJw0FhrTZiS+Fdkb47ECSxMPKpa27sTjWhnQhG2MGkLPegO/bbOtD3Mv0Mtpq0FMP4v3Fiiuj4+0pRsflO8ajIl5E6ThMgVdzzhsOy/UTZukJz5Otc6DrLkibuAqS0zmEoKSvUht4geP/Q5AhogpiYAPCBWeJlZ5CnYIKYiE9hkXX1QAyL+Q1xXGpfsZuzwP5q415jRQvXZ0LeoXsAAmOC708M1MoPcBcIu2JzJ6G5nmIjz9QXlsYOudffeBRGjwRiEX0sfV0tGzwBCfx3aOO/jRcaFhwwT+0lCXVWoM+ReBr7b+0Y5tav2No7Stxe8H9xzm9c64YbhcW/nnl+zZ/gFaX1TemFPdI1bUwWijAVtcdcJYB74N5yL+btucQ9IiJF/YkdQncnBQs/BCVj7xwAfHE1cGSi845Wk7X+Q1X+6b5jNz7alPxgsQeBa1HOdeJv1JOBuTrl8+rFrHP30A7H8PZFA1J2RM4xR4cum8YqOIilykEVBiXUetzLOlUYx1Ldtc6DYN76nfAfyOwY0x8QXdz19fasv6RA85D6/5R+dKXxj0UR3T+o1qhsP58z2Eh4s+yDdzOdd1xpr4KHBYunoZ5RzJ33AaW42M9VZZN4u0rhXbgj4knmm8OnWdn8Pb1Gx/hxcFIszUyVm5RUY+sS7EcAH0CnCFfYpBX/HldsK61cd9bkSPVma8RM7cyX3r/AWzeGPfnaesWXkbxYlxoJN2cFyCp59aP/DBCtKczejeAzv3PoAXLDnf8oLkFUibc4C2du4ND3j/+DKKaPAZxRTHJw/8+KZefRWHWMY6dulEHzzSl+7yyx5zcNsYK2Kw3mgLg77+y6ucPlmjJnblvXi6zR8eoVOZen7mLBEnKOsLFPXk7OEeA2iDFfKUmm33967BvFE/I5lYjEv5Oy9+rPcrT8Q15er5waP4qt13xuyNFz9v5NovK4xHu/Isp43M33Wb84J5so6NeTuiQ/uEF93GoB/qDIILwwBLrukZL434bK0dcd9BiZ1Ur47djIm1hr+HgPP6KezMBXlsCyq/NCjPrH3OL/erd3L07gtFznpvwMFLIP1W785zZXQo+Ake7EkPLn9Fe7JdYT4RPxr/aAZ+pPQfzeBfyc/9h0XxAM7lwYLygHB/fa1vv/xWvwjffq1v97e6Z4HMdTzYALdtzJvqy6zHttIf2RRu0AfggnaxTJgvgVyYsYatLDgW7qTjJLjnRsWoK88OQ6ED2SLvA5mdk+TOxra7ybFx2T5Y1AeLt6AVL6sIrIR5xvsdcSxjQx10Sh8nbLR/em45lY/bx0/I/47LDw5CyKL7ONBz5q6QkLXbHKzE/1Lj08sf8cawsjuOsfEACc8LsN34ZspDyQes0OVV9cwL9qby6tE1Nmwkp7hEDIk38e+MzY5/ex307+Rgwmv5Ei988B+BOj8f+UQbuIMYqarJ9QgY25SRhlcUzmnwHZzT6KBPCfbE87CBHPLivpMD1z3yMsX65WX+X8yst828N/JNjMg3Nbzipf/89WviBl2D2IXkCNuOu/F5szJGeVby1MBn+/sfbhRPmhMDPcZJwGVGsE6TK8q0k5cUV5saIqVr3ba6nYdLD/x5ALgR45gQ2YpmLlPfYHxvm2O4oWNknazyo9dvk8c6wotYijoGsXSDrybvNceYuf+I37KPkgdyZD4ujI8d+QTbMmHLZqjgzYX9CWaA2QBR/AdMKtbOxvTloiMBHiGv6KT6Q+lasL10J2bjuuCps2lBpxQtYBb7F6+qHUv3J9eHdsV98KNEsbiSCz18ZZxdF3TIe8eH4hP/MzfoUHJQ1iDt6xvHHMTYXw74tBdfHBMeHNI+TSKSotXpk9yg7JxIfY5NcZC+L2HC0ws7FYsV40MczlOa8R7lfLvx7fbGHBzMIX2BSFFOcM3iAwo8HGc7pF18DFH+1Tia+bOQI+JzHTf9eegFz3xtmAXEngXN7DNcicN4dJoexmDBhjjz5QPCBfLolboEv8kfG3FgYzthUI+h3XHGgT4EPUj6d0OE3QOxm5DOSq5orYzd0oW7YMUxK+gEz1itxDqAJj7hsrNug/mwVWz3tIsWdEz5QlWjJwgvxodPxiuI0qi/CLqto5K7m/pOXchSwnZdSFvWcvJELKmJyxeamacyYGPaxYFL8FmDo9jVV/kmiJkQFTQnHmacWOgbjxXR1TjzMaCFbxK4wp8r9Um75IxZfx2HBCFfE+vSsMBvn5Zl4QI6a59wMj+UVc796xFkZe9fseOcaGrEoGCJIHb2OoEmmv9YGAw4o1hSF6Jd/pF4f3nZKz6hb+muZRR2yqEqP/HDxhOmLqziXq5QxKGdMdKHnX3g7kOSwIOoDxCH37LAuY6Vsb/VjXqMUT4srdTrwCm8QmnJaxy4gx8j8+72ZasvwG3bgkPVucdrGz8QcE7s1qLQZY4uICIcpIRmr+E4awzJh2LUNkwU8un98s3zEnPu3ZdZnBnMR4B8IhYR6+CQ2X0lzyHqAPLP7K3hRSO6MW4fEz26BlB8zNmUh04xB5MfogUcEaKFBv2lUUAtj3uWe8cD2+rgwFHiHnKTi6krzJ8u6pmgJtf+dhvZK90v11uTc+YqRE1REWeX913pN9at46D/5k1NdX0QkF+78Rm/7s4H8mg+75y5PIMID/zLWDNvLvE/15+1M2YLgI2lsSJkFLGkrhMcVcJHFbLiop82GMRnLOS+n/Loih4YnmXy210gL92sC0A+SUDTbvAX0DVs4JgvZIzbXzZ+ey1fFuRLFNZBxglm50Bkly7X9IpPrgnxS3fsrT1Yk53xkKeRM7aD+1CA/Da8weMnmajgpRs7IH/xkWYqnB+ulc/3WX3Kyx/HR53wayq60YsJMYlNXsdP1Zk7g7nD/fXlC+dVwPrLz/7S72v9/e9/q68vX8szamK7FMUpvF4AcNdcatoXaFAbOxeK3Yzdtmlv0C6ne36B46+cvP957tE/+ScwUNi62s+Yz/xEKZcmzyNxjBpjAwg6cnv0T50H8e/sO1On/FdcSxPHMgF1z9Lgh/vrOjKedPFbG+pnBeNYfGKPMRg1K7w0upgPnqtLVvkkCNICzHTq0OGhSFXp9JNxjN+JA5I6AMfuAueB+U1ffvMi4Mgli+Qs4FDF3GZ+84x739/qgd/yJU7yZ/3BfPrHnW3iflz/1Rl4zoF/taH/MvrNqHBOfm9abpT+MbJffvml/vt///f6799+Of+mDWuPxLDGWIAHC51F3D+xuf9UGy87tm2tLS81RtbsgwX3fEiL0CVMbWkWkDWrjmZktHC1XWyBkyKri9EbwI4+fbU/ZQjgFOQxBsV2lLD+qaaK36kB0GKnbLEZroGNlzGDgxtMbAJuhHvihD2xYjL9wxc/9RNogA3qQPlFi789ZE6k5AAAEABJREFUaiMX3tDETz8/dK1sJH4b9fevfytfbNj+wkPcTdi6IBcqy7iUtW56mJpo2kSLj2xUGKDgF0iol30cRkeHx0PJN17kmTPlBLn1++KzLV6Qpp7b2GrlxmcbZbiBF3Fi1j57xbYCCLrRz/HmRgIuNC6OF5XeYY650UJz4x81xsjNf+VmYF5UvyCrzS25mHT7oFMOlTFn0nleGt14qQItUS8nTX5hZz56A/VmoK8T8BXfZc28sQGAJadcYwu94LxZjR41yMs2Rvwe2Nluo/w1xtgGN8GBH10eHNaTB1Fuqoz/eTPRFw8qJHQqhsG+pnJ4ofOgI58QPmIa5EiAPb45rsYCO3axiS+MjOQnoOajbesT4slLA1Gp9TnPQZwX8X8GiTNH+vlJNf7hNQiKTPQP7v9nooOp+GxTHuVtF3FOO2ceL8eC/8DJL+wcOI1/ynIlFq6xJV3d9gOYDy4dLC0zZ3bFP645hc1eRvwT7zzJ4escvydbfOrwoU01xGncaX53wTRi5go6FPWCoNVqSc3lJKbFBdoZz+QFBbdXq8bP4Vz0nxLw8DiYb+KkW0O2iU/H/LsbPOC5PoXYhyqPvB7ijCF4nO21mefM65U9AL2fdVc+MKWcMZ3ty0/1CPu55uYeAJOyxBSb6t3cK7fKL//Y/6z9Q5HbttWAJp/gODrX3zjAv/Gw9c7Dhw+G2phJU/EF06c/4086QXfWEvHhwwpcP1Ff13Gu61Hhaep2HLoWk04ID5wRzOMFDw6Vsbd0RQ6dxuDe7iF6G8QDbMQ0oHXD1/oz14VxPMjVFZ8vVp5zGz75WZwKBJCmm2v6XpamH3+nz+I+AMfpLIDjbAX71IGMPgVAzn2uQ5PPXwE/nDv4Z9xkN6FOn9ODtzgHNKoBhJCmbaGlTnMH3hIJ3HG9qcO5YTvc8C7kx33WmJFmSiEBv3xMZlVMAAcRFHTyL9054VhY7w++aIIzupYu53j3qMEYxwZzoLFHif+29efOHNvVxzgn0GrWON4tla4vUc2DPGCZLx15Zd/4guzXX3+tX19/nV+6sGcgBX3wYog5sG7l2nLOaU+a456XmudGJl6Qps4dP57AOPhQI15nrCfsucc4H+98m737TTZy8uA+9rvMg7Fr27HWhizKGMvUY1KJag5j5OSbUFFnzon4ZDoZIVm6ya/jByyAtraNuDfwF4DXF5QrgjrWAPl+Zy9nJJMf758S7evjHFt6diAshQfn+OmU46H/jvlcO+SDHNj2nioPIkhSOLjIK+zMaWuwuIPO7hr6xxwx5uLj/i/PzAwIS5/h06aJLI2nATFYjK/fSRGrfJNmTOrFKvJcsd3N2l3OdqGHgqUp9JSmGzx6PsUCltKZj4t6Tp7Kh9zBiwQ92lwtmKSS8QI4mIf6JUBMcTwaZiEIwsqcZD4mh9TyP/AR7wtWAJ0U+WFHsYUWRVziWrguHd6lZ23YwsXWxsKYNHS4pyjXRAGTtamesOdel3ngP6HK+O7PPUKf9ROD5RxUp4A6yuksLXkC5IIu7PrGHMYP5/Rt3OrGvN78EvPnl3Kf3zgrO3fUJyxR1+wdjKkx4H8/gUigH+QL5ygEQhtyTR0Ds5xI8X8nt3NPusN3xkKw8Q8xmvCiSV46zlfjNNsQ4rs6t23wXLLF72Wof75gUs/FizgiPA3gyA3+n3/+WrfbVu4bAxxECraSF4zTw0C1/0kHBrq7B2j9L/alIy+ZMk+mgQS/ygsoq5qAffJSQPBnnXYY9BS7FNJFoUGZWPxCf9YVOTNv7mt3zgtP4Nww/Zj3BvU6JlGNLesH9w3/1IkvNO/oEWdMF9i/YFkWxrev7o/6X5yBH5n+lyaYBcTCduG88sJg/q8Fv3GQec+CHW5448bCXuLFXHe/symx7fNSxMEZXFj2vHjYkXut11fk0aVOFynrG/moc41PCDIqP2jgXJiog3nSHi5uNjk3uAcLc25ck6YgIlT9B/iJPipQNHhZ1by4kQ9MXQtaO7atJ61w1SioUzpXL7hgFQi/LZD6MgHNKBljk0JuDjbAPRugBy3Siz9dftPkz8RfeHDbgHEb5Sbbi7YExE2wYJZAERlIXIs9NjBqdkBLAMUUNt5PG7ACB9SdA1bY0ZdawhNQnra1YKdrbNwwiMNvaZqYUI4nnQ1v6YuvcAigGL/jbE3g4LGM3dyMNAoPCko9whxPHEKV+gXxql5Gc5AZAET9P8cdpSXEBnh5B/FuG75u3KiQEwfTR8GE5ifgE3LKX6C+75ih6/9FRzw+L934M/h2dwt0jyIZNbBvjoTic/FnPJEBlT9O+caNyDng4XznRuTNRRszDztz5F7y/Aaf/+bdXE44cEetTXoG4Nw86vrm0fUwzZgrrQnyC0RHRUkjNWQ0FYooynwG0VBR6HhMmDYHuTXWmWtxxI+uK680n8W45pxz/k//7b8zH4zXdWA9ZXfWyOS77GlHmP3p39L6Ne2ae2XVY43XlJ4P6acX4vVjwkR+4EhHDsRNDtSJjfzBIvo1GNOtPsYPGuKxxeEgY5L5SDYpKKAgh3/aQnPRK/N1+R8NGCcT51ii8LvCmGL/gWTcetKUnOCDpw8z+ff5v93ZX8kbfsiqPWvtx79zf8Rk7PnQeB2CpMtLwqi0yyHNhy8C1N+Vce4+c6JpuNRrXDQpIgHipZNCj5qrOKoCTI1LCULK5WM652WBcelmGZ1w9kkopcsXQtvmeJz+IGdMVM9i3zUg+MCXFyefDcOZ3BGj84+EYKWiPw3p8CdGckA3tP4uB10PeT6BfJ8h8/maH7xEcH0SWPaMMTZ0DtgFMklypt+2D9b+wXgyO068fqoPgWr+s8Y0rp88QXSuXrxvzBcLfdpDirwWn2lHuR07E/xlm+vRmAW8UP0EBNyzk0/mkfPFWKwnL0rPYl8+RCJ7or+rDiiC+ZOAZ1aanPFAF2E0xuEvd5ZPc1B+afKoR5uKkCoqrilQcOJgf9lZE9YP2nmxQgxQFS/1dzOXFjSSHwp42oUVKlTg0z5B7eoG6bRwDsEslgoC10ZBo4/ZVP4TUl+++OXZ22+v85+V4gtsp11sEJcPnu4ti3LYdBy8LzzwUzvqHOP7Oa8OAXarE+hRzk4qxyIvR41dZWCxynWW6F67fAAcG3nA/+QTMs2SLhjP7EOoDv7COXChfcKHC1+Udd9biROpck7emPsXrLTXMe02/MqRUPLNCJErXVYO1ZAmw7zSdRzCTBuk99vGDujIP5Qnh778M5/XGjI+eRTVd+EBQv6DPcGchUcGnDIGYWmMYCo0+DFiD7BIw1OqZhyFQVyCshcYD5Ghec4XGqgBg6/uVeq+eK+aZGOg2Tq6/I8OBUNc9T0Vl+mSeg++8ACB8uhYkHKM8Z8CQXtIIuD9I/PYm8wCSQuXauRdo8kHjuubAAsu9flPXJ2XTd/ZUPnQe3YWmJfuco4Hj3t5GcPLOMdkZ3wE28m/fhSfBRX6zHhGlpyOU4/zybyKF9fgMYMQ9y581kfvb4K6hXf23zfOWN4rk2fGeSfnJB/Rxr8u504zZq0tau1Ed5kr7on4qp/eN3d10d9ZV3khniQu5GStwZze+BImf5eOF0LbtmUPxkI1utS5ND06VGA+CihdAuEYXUCXuIzjThzan79w3zknuTdJrzkGKoA3OSDXKrNNBJPpvGq3ezCnBnJd7rHxi3yv26gbPgv6PsjF0iheAIp9QXnRhu4c8T7r+sE8OvEH/hUGSvqVjzHtnFV3zrZ7vXO2dZzip3SZrQFMlUDzoxATBRNeJ7qRydhZfwalYTP+P4K5nHDUwRiiUO5SzzKa8WLM1lHLypyC7vOved8Zd3XVHz4spWDiS1o/Lv8ZGfjT/PjPMPpfxcbDzdgFtLv5HRxIH3V/f7BW3Lzc+NcabBQ9tuBcGG6qdzdGNteDl0Dm6mB17HwT9u3bb/Xtl195CfQbG9fbXHCtrg9wpwBF9QmnEiCDLZE276SxWfMv2qNfGxMgUrIQGx/hn5v6TzV6ARrd4kc1Cz3Ai6ABbNtagpsbKtyTrABkRp+y8SK2i8+08xM64WloAClDdifGPXXlw0YCwRvG/f5ed/IxNyCSC109HmAWNltr+2iUArBJGSMtCyZizwRCOV+u3Qtk6XtkZZIZsC/ezVzwBmUf0l8UYvgj9tTVy6jBpqi+gHyh4WnEcsEPCnjHY9dvAV7CJx94fPZBUaYMqPKfF/q3pR7MHzRgq2vDXl6OUTuODxjfuGn8+ssvZ36P1OZSe/pljP6SSrhxA1565EGHM0xJ51LmTsv2PUg0PGkzztZNXTIw0vqtTPDEZY3jKdKIKHF5OMgBAx/1cx48+ZbGeMC1NpahXPzRZ8F4fFDwYIKi0I3lTpyCL3/sS8B84r3fX1lHr7DvulbbYGwkwqROfZkyCQLs54LX+MP1M7LkVIXxzZo00aBgwzEWsIOtbRu1Uq/kadajxmBNwUxBkKLCaNWM1gSPImRM+9kjrvafa6XQgp3OQWVpc6dSQSr42O+6fPYgMuPGFsUxf8j6RzhVeAB2zPx2xwelKTuZbX/owxPsG6OgveXS4RxJPBhEVHSTBArjM3GmYeKmr2IDyCEi2Sr8WTPMmdi35gDiISl9+K2dX2YyQlzs+8BJM7kY5GXpaQvPRaM7FRfXjHDtT3oCl45DVZfzx3ys6HHdn6SY1P4EmM+CqcQwY5zI4BDEC2hewaevLRp0GXX8wj6FNPLgcnwPIPUHJriLA/ZgPmzAKGNs/LNeumvBSpgiw72BXD2YY1NeSic3PvTbM5iPOJo5BqgDXzzImk/pkW99rg8eFcBnVci00GP6R003pAdj9843z86vN17S8dYIHz6tE7hwkyve0Njhn3CNTUiET6awBwsInDkN6J9zmJDBTx02SEcNLv6TJ/ds16i5cnykqyeyNK45fvWlR19o2p2wP/vnvQ1fDyD8XHBv+snD1XfzVWW6fPLYDdA/w7A1USjBDIEERWrJrHEs5vZs0yeJlA+leIgAwlw/FzHGpe87c+GNA7xj4Zgkbyczmpk/Z+dZgcWE/ggER8ESHXUG3GA0QiC6tTQyK0LoeCc32duzj8+cPZSdkcJBeMi5nwRW5gV99e6s+zsPezItzPHbNuoLZ61tbIl7YGeMUYO+dcOzYBbroXdLA1HF/UIHBTrlOeRTDPGlyzny5bbx4DdKXQN96t22qadbXUI9P9/jsAzPxD1Z4otRugcbV+b/io1A1/XgCWP50Uv5vgNyTNrwvOAfWfv6KEI+c6qsL5eeZ6dmCqFMOoMmOSYW8B0/g3peFvBLcwFzPdDOOew6RFHyRCSwyCZoH3aQFPC2G4IwMjZdsyZe8JUPjKozIenjJ7r3xIgtauWFp3754TXOxAM/3RTzkvXLXFOTSFRQuY9SfeLFSxC8uEafugT1MRvAS2UMF5v4iJwvNlzf6pPv0t84pn9+SXnLnHmp/Kpx888WbDPmJmb4Hui57GROM699Gd9jiEwAABAASURBVOP9JTrxRfwFD+hz78WrGMYf3HG+O+baBZNi+8rvPMMFneG+1ntsgLb2Jbd2H+RKn3CNOUE0jNVTN/7AfoaKYWJIZhw/ku2a/I19/LdfX+vOS92c217vnOfv9fb6xkuNt7S1px60c88YNNWFWsadxxDsgkI3KtNe8WFzfZ/Q5k+bsKlLQNoe8ZEb/ORKG5SBWBXWIjNtpXnizNVnMKZLX0S59DLKfWBbN2ph1O02st7iJOPhWcncwn6WaQtS7tv6Kcjj/ire/oxT3gnidvbiO+MtONdOhd9VhPl0U5kJPDNBoCSM7lEZf/Ys2zNO5p8JCKASs+Kf82U7ZcBD/a6QRfpoZ6we3Mt2fBS0DeG7Ik74Dvmj85+Wgb8Yvv802///NMS8dz95cKf2xuLqG2xObvBf//Zzff35Z16S3EA3G91e39j8djZUk+GDat6UshHmwTUL58EBRNhr58XHnr+VIzfLDL0u3GzuLFRK9pksVDqDBS1n4dDO4c2NQr3We3Sjk53lwL70gzu3oD/ScwOfCnKdG+YMcNpgE4gPTKMULiWEPb5kh7GrnRP0R67mpZEAmo34IE43JvSDoID7HdzExx/i0G73gu4VmJuUvHceEvym0BuL9Z2bzOtv38q/LRBZYnwQczYbTKAK/eo+eIO90wWZQh+Fylyg+9p1HD/Dp1DxhfFogYipLz7llNeuNzsBjtzUfCFj23y84591dDat/Nt/9QHkWD3NRq2MtTrJFr5fMVgznsSo32iABUX4gnOYQQ8Yi74ItqdeaOi+fF6x541scCODAtv3OVFWvPzbecN9ednys90bh5gbuJW596FbbtRYyK3zSh89TEw4yhvYwRy1v/uTe25u8mnLG2EA+vVQKV51grreeEh4B7xhitO2tXzSrfXC3JkSaTNHtqCA/F7GmJNhGYA+ASliyA2amkkEHpwziP7OOBqHa0qbQhi4YIKh0Bad+qyvuPmLYwKeeNc0gwa/+AuQUQldTMW0+m3HA8Q/+jBRJrtydCw0rU4zVPrTHFJm/WFzMpIFVKNYzqB8ACpwFG7wxpoxy7yTT4AOv744r3e+rXR/QYJ530/QlpwBxaKf3tJPfy7/J6nJx9WqfOwJEFCXFni9BkiM4/QBOzkTJg0yvBzouYKBRsOCUdeZ89853sxl0UJDU87YJojVtLab2IgShp3567yTX5DLHOzve15eTtkDmwYutQkBIG+5Ykc52xAotC4cNWwYxVbm29QT/RmHuQ8c0JyP+iG4nnx5M9f2IMdb3cZWKw8hiXUdscOwxq/pIzaIhys0TC7Tj1qYs7rNvLcCXb2aA/DwPwDnhaAe2Rac7m6UKIHPIO2v5Nc954b9cRslrLQX+JX1nuV90X9263zTl2ggddKFGefnPZA2PsinDetLDrV0sc9mkW9dr30Ff9Q1ARYY+9wXexl5OeV8GPg7dTY5EWbexF20lmcMDtbS/wBFH9DCd4C/xvHG3HlzD2TduN/h1tN1Boa94vB0ceJ65pPqQxeJsbN4AaAl7Vz0Ud/G1T79aGppvgBY9RsIH3E8zxjw+BDoWAi/eXbRxzN/jvnMnfbJL/Ho3LaRB/TYBss9fefswwMf+3X2beas46qsfe/h1vb1yXuM/yTky8v85xP66jrKfd48IU+Upb8+UGuvM25dC3b954iOn3T5zKEeWqfPRVcv/x0DbYub9kfWijpgnV8YYdezhfdzfckYVZdr6zY2HvxeTmB90XdeFB91UqX0OS7mRTsTQsolvFziC2vZF8rmxbnx5t9Lwoc38j/X2NzXMinQiyvosHFkv2HSaKbc13yp6TjDwFgc5a/R1OufKvBLF+25X3yA2RKQaHQuWKF7zKATs3FP6OoFPgrHSVIMl/ODOJACixs96opVdSK1Kczc78gJoSBgjbQ20XONU84ErGEWQ4gXfnJzPfnDd/qgDVSgX7/gIYZpkzUFv5iZO1uTxzhiQxQwdch8ytgEPwv5oaFb7r/XvH5gZ/pxMhN41tUYtbH/Om9vnJuc69c81Y6+fYzDznhNQN3MIfM7fASlvZ04HcMH/QvkPa3iGYWOXjoGA/sX2O8ED8MfhMhE5v2Ofu3ZDyuKrr0EzTOvzFXMMyYOHRqJlStkzw4HzzE7c26vN/jegeufB/3GnPb/kuULIl/2Ox+jB0nd4V0C50TPZBhdAPGC+tfBetvqxvnTs2jyyDyLB2HFA/mAQc6aGgw5VAFc8AQH/sRQwUG/0WOOXDuXLMSUjDNOOkeUd0ytA7Ezyn0DTcmN62yeb5nfBoUW18uCfRP2QJf7ib+0dF3PsXc89LErfuCTmIw3e5/3dcdEWYzU9ZHHvrSdcbvOQfYF+fRrRd8ymnvVAMDQv8bU2pi0O7ZR/oL469eX+vr163xpObZ6ztfig1F1P4jjDd/ugHYNb2SubWUNJ64dAduCchfY/xOg+0+4H4h/KAOOyz+k4P8V4f+ljc5ZusRH09vV3Uz6rTY2p+3lxiIbbIBH/fLtLX8M+jUvfObGrsTY1nqRl7rZHVhLz4XSY0EXC9UavQ1goPywnNhDpn37F1yLKnpA2ndRXvVsK4oGmeBxb1JTeFzEvHjahfNXSbIs3RyKO/5sY1SzibQB1Pwob0ucfgrxdSJoXsy/E9/vslJfUrOPV8HpR9XkV88FKOFsc+SQ4+Yq/Pb6yjcJ97IW3vgm8J1D9Z5NcH/qi07ipWgG+9P2pVs3QZoKLDcPd51Y3cDCAzY66j/6NO5Nn9Wsb4JtJgH6RgTfuQleBwX1XaB9bWUTJr9jM8cbaeBGetqeY3fgoxB1xEc4BOWB4+yIoAlPjOvXOGNhA8fQQL83OBxGiT7LQxPN3uTSQuc9vupCM5+3vPT58vP8A34vX77W85/foc8HiW7tdE29xSHiYO4z1zn83wEfKPbML3DRvTN2Oy/u7pUboYYBc+Jh2/y9w5/84zek56FIPQSavGo7MckjwKiM+KzDbSvpOAblKsaMr0V+mSvaJOQQVaG8+sVryzrphMn+nTkmvBKXkPjwVT7lv7d1MG93DkEA/PLemaeTVz8Y6wjpD5K0tR/AvzjlRTJwgFP2YLxoVtYi6xFJzq4HtiZIli7etvyJoTsPOV++8ODC3mOeio+HDMKD1sCcKztxOgbCGz4be2zDSKn5QTMded+Iz4c1wbZrUVlzqR/PA8ZgTBiXjToPKdSO1SAOVGWcXSfqd65uw7mFjHXbHpmTAx0D2eSAuOQ3xqnjiB59fiMO94e7D7LMPQ/OVxxLd41t1HrbmLqNjPP2zhra6eM1OYel/KjXegnOsaNBksWbn19//Vb//u+/1K+A8Ru3MTUKKOicuRKPGPqnDvNiHwaGihEmDzfi0taBv8YgXT7zgVT4fGiQZ9L0xXW3z3XHC6hnDhckBBkRyH6BBh8O/QO6zoUVm5CIf8+6DA8qKXn5/Eru7vdX9l/8Q8+4jfJhZqVeB3NYeZlVIizkDpvakL4gg0kO9kfWe9a8J314m+TI008djiIEZFZw0u1dY5b8iQCkbWPUAGAnhQeA7a5aQDg25uHBOn/QeTeffIkAF9KUBizQ1G8Td55jo34BMiRih2ifDgUtEoClOz74QCI8eS79xYewtBFwv8AX2+ZF3wQ0zvBOuYUYlm78KVqNEguKaF42HCsfJJwnx5nThbxduQ8f/ChQ+APALd3c28cEcug4CObzAuUfhVtcCFV36f11kddx9F6WNjbkxIxVxiY6GI87+8XO2kwOoK74PFbm0sK+jC33DkG6Y5ga62SDfHT2/4GMmQGNBloYGuvGHoYe2kFyMa9kbbZoqIuI8AeKDkFZGmcXGihzfr4zT7QvPBgrKeZQtuair1eOBuvV/jKwG5/kxpAVQt2j9FU5UdOkttPL/VKfdubFPXvtnZdnrwD3S/sCtAM/IqtqAXG8NhR07HguspOf2FpgAOXDo7ovmHq0LyCHUu0LSFR02kAjSUqrm9gCUIk/yFw0oJ4JorS9kgdrnBF1VbQnn/vXhGkfAqakEfMZa9bEJ988o9CV9eSVf+4p+j6/YJo4+4LJmTITb18FpoYZYxMgBmMN0P1UpuxEcEz/EAlqymknkPHBDo7aDwtCPdaac2WrOU+6/A/OjNvOOvBMIThGjpc087eOURvzy7a+i1f3gS15A6ynHcg6AR/6GYvrUR3rNkoY6FNXQC8Yy27HlnEt1h4hRd7AaRtweOFboKtWuvYE28YZHsdcgDd9+Gk+x15e1/0rZ/fXb9/qG+C95Y294J057lrbyYUxGWerGFDHgi593zi35A9Kew7lC8ltm76PseVccIPu3xgSXl5eagt9qOUEKnSpc0LXwOdBXtaxzS9LqNf0R/aZpbuu3NPI3NNHXw7PX/vsidEvXsyXvMb0xssu6cat3KRBZaxCJ27j994qj2aWbvxhzLdR1z5a/9EHtygMCdlivNSROYB+uuAVhHa2nHNiAgoCGSdi9Ry0Efe2bcnBF/L795//Vl9+JofmGZq8qnLc3xgnx9J/kSCoU1nPE4Jt+QVp1hfY/w8Bnxieqv+Q4QfhfzQDpvR/VOYH//9dBsyowDFzXQeLnw2GhdvNomWhbNvXctO/cyP75dff6r//+6+8BPpWWez779C2+tvXn+u//dvf6wtvWd1s5jJlifLSx8Wzvay8INrgVXdVYY9b3dx8WN0uQiGL3v/LBCwp8KVWgAb3A24ySCJz8GLnAMdRliulZWbTh+nOBuyCdmM7wgv9LC7cddvqxobaxKgz0QMfDoVLHmmCDyvZvEr9Ic9L/5RaXht99m0HnuyzcalnP8MMGQKhbx8+Ehc5tu9LBvNt+yAe+ZCIWi+NSmG2uwabXvLsDYPYIJOnfT4AYaf4yENFQRM4dZujJ7AJihNw0J2dSl5E3CmReQDx5ayvQ4++qsc+gswhx37M+nRUuR05tZkz/dmcX/hu/5043/Dh9bfXev3tXn6r4k1U/vAS1434btT2oxZ95ko5X7bcOeh+tuG3sH//+rf6+9944cPczGZ+e6lt6JtQGVXzpR076kVtul70TXsDu9tQBm4YcrCxDuw8UM7D3vy25EjulF965sJ1Iairm3VQ6IHBnBmnuaWbnCUvzE+01BsHDHPXyHzEP2XlF/RRSDQhIRm/qGHAg9yA5xzZKjWx6ItzO3Ocg4M21INo/NfuZ9BX8+0cEY/qFNuCYy9ioGuMrdTv1BEn6I18c05zWBYZiNMRv2cNwKkTooXycuTF0NRHRMuoXqkbWABYmnbUTSaaU482VW49DxUfeGPZmXfW8iSH2tM+GoyhG1vo5ixMXhhnvsWeMndeKhDHyeuhaT3zum3unwMNOAZ92p7dlueiQwY7PXYjshOAQJ8CbfpLI/PjilOdPuDp+zvrx76i0psxsLaPeauAPMIlc8mJE8yBtXTH2756zIHjOtsz3/EN5a45PEzqoMSOnfAyRkUoIp80+iv5DB0iXc0Eogfm0OCbp36KAAAQAElEQVRxbby5rs25L4Me5JuB8GUBbBS0LmiAl+SkryJjuMC8+Y2neGHi1QPgv3EgSGnugo0a9aV7Xag/imvV9f/GvMlh3039AX0hauLNenLOEBvY4rkJaA7gXbop7gmaAmlux+AeSTv+qvNkEqXfsft0lvUgD3YbBjSf3HLKJBQ2C5tQsXMxEDLI2bPtOB+ZPxO3Mj+FG3ueug3DmKwdH+eGOcy4o0BcJPFj+o5tivxYnra0D32ZyLDLq/4mV9WVl76+1HxnvPMADINryper8i2NNkFmNWDDnMBGD5q5X1l3wo0a8NDvHzL1XmA8zjuYU5AgN/ChczpJ7ojHfNg35jG27JfWN9bsSn8lP64vlcDOnkAGaJgTcco6P12beWHLw5H7TszE9+/5jU0ZrOc+kl9RoWiMW23+fcBzHAgXFq6nLe19BsdF31ke+T+N5ZcK2J73ZvYqRFd898Hd2KZNsjAdS1dfNuxt68bD0yA/DAy+WKQN5cdmFzAO15Bu2RbYH7OHiz94EXvMlz/imK9wZLhw5ZQH86d4QjovcEonKGMFScFn8qg/VPTh4Zo+CGshAYH/XNSxs2594PUF/2+87H57u+dlrjTH7QJ1rANb5IdIsteryxxuL6MGeYAkCpg+0MgegsuJncw83chclQEf12FuB3O+4MM+Pjlf9EEZrCb3A/sX6M9sK3uNC3ZxYoVv6RHt6tA+6LxAvDGesQdPGLhkP0SUZrk/LY1F5LWhvHPpjXP0m/PH/FAf+zs5eM/ZUrr+uj8zgqXcGFs9ofFxAOh1wH0h5N82vKPHfSN2yQNWJaMXLToNQV0XoLgy57aRWIJHDrZZSIM67KABPXvWIxdQYNCpvd25xxw8ss/NwF3Dnut8uSJsvhwQEsfA7sZZESB/A/vaRumlmiaWsf90B1tYBE8B7xq7ja0iRx7WT/lHEj3TD7hr/nNMzqbYWcdIrK5Tn8m+cGb1/zb2M2fYbZv3iAHP2AbpQRO6r0mGC9H7oOGe4/hMuLO3CDs1wNju5z11juMR/MGLd0Rx6fKNQOyRN/XI669Qp35mKsza2aHDhj+DvOnXsPu8/zhvc+7Bb2uc/BircKLLmYBZ599znOgnPHguvH54780cPMcUMrY759xubOs2svGTc4O8mfP18VGffk/YsX4EHC/nxcjLzrWWpWvgd/HpyxnaP8p/fgYc1v98q/8VLJLZ7oXJ7lYyNxU3G6HZEI+jeRjd67dvb/Xtt3deAD1yY2f9kx1evBSwV34h4OJtFsrGy6OvvBz6mYfw28vXbGoufmkTFGWVUiGu4bmI2Sjlo1NHDxYlumXDmIv24OWP+w1dJZHrgDIHdt3w73d85GZzD9B+ffv0C5s7mx2vjiJGrGg5UKZcNjPa1sLOjfnuZkmtC/o9eLE1sNP4po8f9U9oOgs6bCmjbuHaaNR3wcQdHALkxKECKGWtgicEefb0GcC+N5ltDG5UE4a5g5WCa8SIhLhtuDF3ya/vbreCMQrc1at4+SaOxizEoN/vJNuNdNL0k41SGvzSfRhSx+7/SjZ4vMcBN81tG/XiTXXb8HHDpwFALHmoiYEm9wNyQJ7fGK95aN6TE9RB7jl3yHktyCQ3c04cMBz4p487N3meD8vPgt4G/IZ/rFsFyIE3/VIPTIjGLtHQw59q1HeZrwB8A5krZ93T9wZvu/g8ddDwxiQ88APSLPCugDLqupmHzbGYuq6cJg50xAtClL+LGNGCeOL3QCBeHtCfChEwLPJ9TwdJQQ0hYxMGx14eQQXanT7YExRgLMjpkyZKEitx4vAgPgaZi3ghHQyuA++xp53A2UfFzHlinYpRFRccv911duZvQc/SzYEarbICDxQ0XdBQbdnBn6XJUROnOKGen5g6e5/bovTZw4Hr0H6jmGIzYBxLT33yOr6Zo7ykfAPuHo45YBBU+H1g9QA3xlYb46w+3GYuzwOGTOIuIJyIqvuC8DwvNFBAoVG1bszlU6+y+rNzkPObN+Pw4UXd2hdmvHN+fLR3/LmzfwuvaZv7DAJWIk/MrgHbC/P+yoN9SHIFtCkczBf9AclgULoYN8bDUUJ+jFGuPTEFDiLjxZzcAGiijF9d6tjGVl944SvO2NwTfnv9Vr9+e+XF9p2ccbNZqsbastNnzvLiwLVnnPop4UHHQ6uxdQ/GhPxhD3TuB7/++7e6HgKVVWbpzi9JHEvlzKl5vl727MxP/fwMvrjIAZMXMoVLxroxVsYafPEBb59WYQIg9vhEjU/6rE7vWXM+zlGf12ZvGsnZSm4mkNNFpZNDu0JP5aX/tpfuauyMrMHLA71AjkSY4ysm91H3c6lqXvHrhj3jQcvMM4du/aSDMrDoDn2Z+5X6lA+opLhgSv7HOUlan+KP8k1sJ8gL+4Jw0xZoPssCbukOP03sXyQN0G6hiVdgvPHdcZj3gS730O02yv/5gl8IfOHe1NsoP4kJ/+IbNq5amuDQOh/Er2OUst7b8vDIWIv3PuhcdY9wPg34to1xas4xcTEXXNe/E5ae8ZSfg7PJnl+U3u+/kbIjYz5OfwgMD/GCcdPfK9cNfWDLMV7IQdNfhY0cAGNsJU0LSKNj+pH2qUt9F4g3uY7rUO82kB/40gF1NVGEBzsDHvM84bI56698mZH/s58+tLmo+cEFymyf1/Txx/Xkus0XDqy3BzjNGdczF5EhWAji7eKKFXmzOqjR6MujTyDlAuWWJhLAucFAXKSabee056guY16JU77butVtM7750N49yo/j4V5h/tTdPUCjAzfcI3GDvqWnepo+ULvH0HR4AWmdPKt36mnwA/ioTUnxMQNV4ulQpg0M0p7FNkDRL3Opn9okQzX3p0teX8Gi3LksGE/Ggntz5gf7rC/NnOOOD5NJ6/imFyeYz4FOgXb8UCfMl7/i4hI4238FkxcKjPrtvNAf92L3yMRx6r3a8ZE5c/WNQd4d3ISDF28opKjf/DquN+bnGhg5J+u2NKybNuYSFfc59ZEhYjZWYgxjuJ4X5RZjX6HDqR25cTW2P/umUGPXf1qnfeeXoI5Io//2cquNF0H+0nXbRt14May/4YFurZ6pd+eevnOf3M97/L1eOVd7X5nwQX9jTM1nYsK5B5CxziQiQShFfUZoh9cxn/zSjpkTZGCrAePGPnjDP2MnW3xpJ8Xou1w/2zC3zLHiaYNcOlb6TDcFjejkqk5NIJocQBXli8TX+2v5K+jU+LQzrnFQXnygaDq/IPYXWv/nL7/U//5//h88u34r56v2lBG81xm7Y+M5fxsbzymj1mUwahiNYms4ohjVOKIOIRTspv6PLv9P9P9I7gf+Txn4kco/peQfQ1yL60qshxzXHdOdDX2waLnBjRfqrfKChZP775icPBxqWCY7C+KNh/f5hv/Bkunwv7Bp+c2bb1OVZYfgpteBuWE10li2NG1rNk0MW0ofhAMu7VmjnPITNBaieOSCp25eYBU4GHifcbAJPoAd4EGHQ+udbzDu+4NNUdyuguiZF4xjJIuaeKyNKzcOZHYADvzST/MiNCHZnwAR83LV82NP/1D53NjU/VeAFlS48Qjp0adObNTE1o1dwHwON1PyBfnkq/jjRhwcXixdjFiT88rGNuAPwACpBBPBlkuVBCBFTRKnz/uf/ZYG1ywXLxoQcFMVpC3dPLAODkpb/fz1pV44bI9tVGEVVvTSpFxtc31nHu2M1QR0S4RnFrx1giKvjgmX20f+QPjM6+SedGTwIyJeUKlhN/2ANzoA78lhlbnxMCA4bwc5bnIWXejpJv/gnrSetrSrz9aXyx3+Ri+wInfbyv/z2y3/bGmr6IZHDcpMWR0EA0J5efSlV3TAmykO+XOZco5TMf4j9uLvk0lZO+2F0ePmi379Nd+C7QkH64VsQCez4Uch6tQxQZ8+A26R0iljTqdc10Le1o3xZ9y3bSth5hIO9V+hYiUx5EAw9YDCbJf/cbH7YcMITllp3ri7R/UyODQLxjlB38zjB1QN/BKk4Ql6Va9CrIGUVxPm44256D8B8/AjmKv78zA1X0Z4IPIQr65qUoUft5t+zDEezhdAvZDrIM5Lh5a1ZfzuN9ZkIGi8QR0S+CRCD2NjNhTLWL2xZt44lPs3CB7kdekmD81cQLY+PtrHOxAcwNARW2cdZVAQJx/TA9ugUmDj4Ip1kK7TnUOXh6f4iJnopsbhShupB0r9P8DIJz/d0Bb5ZFyq8s97NubI2KoZF/3TliALaigdOWnd0weWbHm6DB8ctqHYCm/LSC9jyIHRHEkfGQfuW8ThoVi/BMdEyAOG+WSM80sUXu494EUV5jGehpoA8Dt58FB5h/8tdu45ZGpXeMAzRbryB3CJcfo2demmLOZUHb7sUu5jbEpD5N5IuZMg5oudWoKuPMRJgs3SJO0CHAaFALiFamkoAj6Y927WDPkY4OR11HficT6/E0/mIxoKWSRtYZSCw/KKaGQpNuMLkydtL9IWhBc6btvOB+cAXdxv7kkDsMb60nACKFu6Qcj1Z2ho1164dEf+yaWRZy4affiKQX1F43NeeO9cjVtYt7pZkxPUPVXZsP8ZFpFA03AsfUi73ZD3YYyXlc4tHd95KHEsHcfqio/67Zi+s/bdK2wLqHsW0pr17B7zRv59yJZX2c+ggLLutbOuZ2y0mCvhKAxnzi3EtxJfkRH51Xngh23BBz5/dZR/fsd8n3rhJs6VBCzdrNNGXZ92xmyPrnHCtg3aW+71N/b6MexLH7Vu2wm0xfco51xiqvPDuOnLNX9sOw/zN4PwiWHEe+xjTzk6Du6EqICGn2nKDKjjQVLzazLqSZtXdTgHBMdRcF7Er2WUawyNYVbHwgS6eFsfjIOx94H8xthv2wiv63hn/MleDXkACfpygf0JKKWh/su9XrRNflas96gFW0tTB3rmfYohyRaYvKXJRQJAyVII7cgLxcw77mX65/iaW+sjv/iAEWl9nim0z6qhmn4dzKmjnCfOSfe5O3vdhDtDBu+Z7ytGMY2y5GAjnrHVSD3KPOPilJsGwHU1MerGZx3q8WH/2+trvfLy/1vgW33jywD/uc61zpTBBQp+Js596meeuw69B8lzpO8LEfSp0zhe7/XOnq+tXshC4x1FfvX7EkG47KlDmvz6K3QhQLEdPLnDGQaoeBbZyR1Y9tbIEbO5vNru4TiraDnvBnPG3Ek333e+4HnnC21NDPLoP2nKn9xg/q3w4jGyl0HtzBxkfLGlHn02D3fmpn0XTujkwz5suKDsPucL+ZhzRF0HNGJ48vLsRHDKmCrt628zV62da+/sX96jF5xewK8ATpIL9CkoNJLNfIgSMkjbs9xzngQfT7WGuDFydsGPxEENAQsqQhctC4x2Sl8un2xftKlFewB+xSb1xYsgKowZ27wdfRCIOQJJQQa/KLBhF4w+WP2Af30Gzoz/6w39l7bgCiEBTHVu1KM2bnAvLz/Xevu5tpcv9dO4VY81bVfa/X7U3Jjf8nLFZDyPFwAAEABJREFUxTa2W91evtZAtnvIxmqqnNMf14pxNIEWsMeK8npWLPQSguIi02f4qap/Ag88azxGWbuYqSGycf2eTccF7J4zN8IHB607NAMVKjYV0fcph7sIHGwAx7lxy9TE4qHHesJpsz5qtKHCvpsbUAByF74O4tDsZ4j85NOHCbPvDeEJ2yg3SMdk4DCasKWve+IxThHKL/2k5gYubtu2GgMdJ4jDU6wrNUEdAcaJFJx6taHDk0fVyv5Rl9SdfHnjfOPm+uBmrHJ/xn+7YVtBmHY2bx8wrGMLQxSM4LP5gQfzFuwXNyVuHMjIGwSuxO82R2kF7U3OB7I3bmAeovff7pV/lsUDcmj4k5qDT/5PHFhAlS5WLVW5Aa/kB19v28iBC5bMoTs3tYPOQu6+8K3mzVxe9onLfEzAefpoO/USEyj9eP2VbyHe7hkPUDyoj4C2NvR94WWJevOSiAcLD5g4kZ/07xwEPLwrN+1MvebNGMQLmha0Px3Aa5jM3QUmyxuf317nxRwxqVN5uCHPfN/Jl3F7CFNWH+Mfvt5Y27bFCQMdQicnWte/Tk594BRiI85Bo2iPQY897YpCooRJ40pw2g4wBzyYeIByngVHbHBVdNsIRAi96XBp0tjwDMB6WoqXNrF4+eGcVHdq5pH1NDHljHFkj5m6lu7ylyjd9GvyVD74kLrKtbqNUcrCgl9ESyw4owuTCyNgoc2uV2NCo03wRw6qzl/3MWNnOgZ/7VHiHujhzBIZXKNGAw116fcF9v8IMKfAHl8XfV67/MO0S3ddzqZFv5MHe5CucK0BfcxYMYds65uxTx0w+JSyVHQP19tgf8Beq4o95J3cR4a+fur3JSvemI0fcrl2K8qblE4QL98dPckZJiFaIJFp8i9dHZLAlH7u2Jb/8yFT1SvxOoddN4O2PmEJXRQUqOuPsBs74wEHpXGzsX8BKIpx7BzMXWfatQ/6WR7Iqzc12DwwMMAP/PSF1f7YmQMcyvEBMuGcDTsArpIaskpj6T7XQT/3nbExL8EXHx+U9EHIIR7/tQspRc3mKR1kzINt/fNFqbV987V4aXoCXp0FBAWcL1HcbwPyLiAXaLQbIFl2gGnR6YLz5I91Bm8v1PIhNnXLNz0kIaDcw/ba2bd3coUiZBsVC/WS2jnVa/PiwnPOBp5dILzny7bR5EmZyscHRBtN7BT4R23MW/+pVu5v8DNcnC/2nIUO5pj8grlJXhlrX2xcexgWz/vBgdv4S87v3Dtfecg1pyALQ5Q2WlWBMjb5jTeoXKaNe77994UOx5fg5+XgProHvJf40kcfjoMHYGw6l665N2PD3tI197bCh2mrV5owLA39hKW7breGl7lEPn0wFXCa2JibjIbj7IsW85RfMGysd+aePAd0fRcSJKZsZ+8lh7aLDxZh77QuGTqfijQyyiAoa74dA5YLOZOt6yMnaHMOuef0wCyyxNEARmSegC/iMt+k0cdCDdoD2e02aqUejL0C2pT/tk08ikUD2EsHO9T2Fmr5H/irTpgwDUV/FmromAFXAS+LNJAU2b+HrlqemIPcH8xFMnXOaUkxRb7fyeuH3YP1UNUoFWjRlhuviNf8y2s95Rv6qEHckx9e+HaIQvjQnxrcta84FpiAuThT7SVeHtwh0qAZJ/1FGSUYYqLIEmeg/pknjPPyoY+xFoUeZeIniqR7RjTv+mMtPPSXTUZexTRoO/zkb2eN3IFnfOiVj0yQi1zt4qPlSO5dU34x4zp+V7+5QJd49+2cQYObyvRRmMkQhx7ktB1AVn8u0ODCvFvZg4bryfock272pm3ki1fPeJt0cOZf+egzHsB1L1xrZtKIHt/0R3B+Wwsf84O4UShOWMhvotf1+viQVtEnTGJYc1HbhKeEeADtT9RsTNlwQy8ALzMfdnNDroxNOf3dznx4z278lN+KAaM0a5g5TI4GOQsPNSodeuARveorPtbKLoscAshnsf9HeBJ/NP5JGTDD/yRVP9T8VQYWVkg7y6nnIutyY/n6t7/Vv/1v/63+/vf/Vl+//J1N5Ut9/fpzbduNhdJs5r/DDi8vhga4ZqNx0d/ZXDzYvvGW/Y2DmG03l7uLlc3FRRVAixuQ4EIWXNjF5yg2cnzyn3cVeuPfs244rn2FzYGXQYNFr1/CwJ9tvNT2cqsX/H35+iXt7oHPWEAEx9kM2AgGB5In0G/6xKIeoUtbE/RhAgeH7hpsHG4gqWl3Ky+gA51X37rZsFMjN+upA2+y4eQGQz7KDzyFLvkW9K60V/SttAtXLhkESYLBgDG35H3edDzc+bJrHsKeKpHV/4Evgu0GJ/0CuxcOrfHIsXrSIUbu1DH1SD04dNw5AN/rlW9Z8pP4t9d645u8pzzKbXsDZhrEfSUZCIYDosGBmDSsJ7RZBwcNRrgmb3Bs/t7A7j7wCcnBPg+80jgF+vA0D4AqPDUsjKwQnfOiVk9EhEjcB/59gBweZpuxaMZhAA3jBUujDyYqrzXfepITnPSB+EENAfXwwRQ91I5p2uucD2mD5ySB/Z049PlADr/BU1QzU1bqsnvAa20fAG9Pk1CIhZ5qEHYebh4K4v+0CTUSkDFCD96Mk3OKNpizoHsBYFzIw2AONHXRlyH2uCRWNwKR0JAoczvreZ2GwoA4VPjsaU6fuQ3bje/BMZbm0V9o+IcJ50MMnNhjEZiu5CC2g4t4dHd0s5+oCLT9LmLHK1ndm+bhUH0cUEEaf/Exxm0bdSNnt7z8GvPgvxIHsUdX9OMFMWv/kpWW9UuuBzxEiUYiT3v2sBi/vcQ90SdgAaWVn3LrY/TCpIyJwU3EguBQDTbjdRAzsWnjCaPGmHvSRiwDf7rFYSE8p0/gVmjbOnnl8+FtZZzNgzLGJN7aYPTJ9Zz9C4eefdbh0+fCjszkR3rWBnY39+kvX+oLLz1h4aF9Z+/gZSmysmuj8cnavveJd+aBD7H2xV/+Ld2skSE6OdnPXMQeKSJCaCQ2pcmRAKpAUM0YGHv0x28SvEDzRUFeVOGjL4B/5guO+QLV+8tWG/NibORSGKNcX8q/cd9z30H1NE2jATv+02r9ct+Sl7RB0Z8JdIiBoYcgzwOf5Df2ndw4V31R5othcyLgLjLMARuAIWtPeKCHbVC1lXjWrW63rcYG4HORY4nKaOeysZ85xBMzceYMjRT57uy3fkMvn/JC1i2KHtjEDQqds02nkhPmgXNAb124195s37a1dALCNPIKqvyvAPLBi31hx199f/vttX4D3Cf0M2Ioft/f2U/fuE9xX0SuF9Y149rEL9+EqiUCTbyM6zqobevKUeY8drDl/NvI4Zcv8/82M8wlvnreeWP89QUpwji4L+6VcWP8fEnjQ6C0mHpeSGwB+PZOzvQHYajguBa0vprYkT5hD5tt98hrPsgvfMgoLHB7Qr8ql+ic8dm/gHRF53n5ztWl4RKoHM8JdCzi0f0Rq6NJQNCwUs4/zzPDPYW8d4MV8AOWaQd5Y1EyuOty4aknauq1LWqCuUDSDjmSptLoC3suoibJKyjpF3svxV5iIAJjzljnfnOuQ0WYFHWdB4wl5mRfuCDP9WSjRXzpcPFLsSZ2HdBm5MD/seDS5U4yowpVV3oX1RrJs1LAdT71mgNo8Csr2JtwuOxmM9euZiyMo5+Myk+QRbzz2/nui4WxsTaQMRbvbYI8gUIfgFKuxo/X6qWpLrQavs1PcBLBKP08VyOnjeilrU6UotCCDAWROU1phI/6KukrB0K7Ak34aZF81/KDNfmgbf7UrX3ltAAXvM4pgUTDJ04d8qbmIs57yJV757/r37V44Xzx9WAOBdCTOcXcQnwW1adlUEdJ9wvEgF8E8hJ5Dz/3eIyPtes2trptcx93/MYYnE/EvZT3q40zi+PVjJWqpy8zFlwgNoYCnTs5uHw1XeZ8DPUKg7QLZAaiubkAAkX8pC+6Pg1V8pGkgkAORhrfl+kP2cMZyiSiA420aXC16M82RhmfNOXu3H/ca4WdvMq3wnNjT789c4JMT98GPigvyHeBeYtvc/HUg1r9gjovWJaqxYuID9fsfQIJF3xC/2j+T2fAbP5PC/8Q/KsMsNN8h16Y2M0a6OICpcvD4QuH3b99/Tde+vwbL1K+gnupHhsso2CkXugv4MGBr+ocrt44/Ly5ONlU7oCb1ncPCGwKLHk2n1xnj9XPtjRxl3uNT+gsFvCEjl0uyPBAR0O9VPFl4IMQH/M3e7Z69ntUXibBjCmuFvS3MOhYfwY3DfGQsGZsn6HR18i6mQhXv8DjTKGJimsDs4c4/tOHMNvg9cWNZgKbsea+g1MGnJqoYPIGAHyQgjPPd3Lvt5/ebNRJQhGZCVXezU5/hY2DSDbFUw8VrnHFRwpylnOMdJSueEE54xeutpw73yz6AugCf0WSmws5lJfAaaFoukQDe1zFT0iHeKjheZAjBWKevjZsT+Amycbv5m/ssQMBtjNsWvTR9CzmoJeu+MzNovj4QBnQkA8n2GyDhKaiAx0P7fAyS29X5CZs3GxHLfTlF2pppLCLLuWUB1FLd0CeCUQLTlrgedPhQYEHGg/y79iMjtOfpbXeGSN1bNtA1DU37UkWD/Is4PHdzkWTvqjm1Dlp6uRGObbaBG6eG7oHcWnfb6bnmr7XGy/19O2BXrQrzlg5DntdPI75G+tf/8MXRm1geDqidRIwZizYgZpUmefHHpVTN5ykMjTH+c5+Et3o9wFPeL8f7DsHD3fU2CJt8DNTaOMmetgrQOZAAk5bfa5T4/Owll9+cBCCOUU306hm3PQTWHv6+0EMS9snNDvai0781F8cIc7mkMaB7CsPil9fyrw2aw9tBHoKKgyIC6BTvQJoU1AYp4RKWyzixOMeGCBGa0QnH6ptD2wJt21kvqpTUIn+6qc+o20qjRx2EJavm9gDEyeT/OZM2In1OjzijuRpH7vKf9AOHjwcJ+b4252X8VlsdR32C7vqnbDPh2YPveifPkb1vMCLN9POon/0wA3mknPXvz9iW/vGpU4FYSGXB8OCpxRCnDqQ6zNGELIGfLjNQZy1j5Qpy3pfb+Ry3eoGrCtt5LVnLAqaV20qj0FQWMaY/ozkZavwD2thJA9EMXm5TjkbPrATBUqj86wfzNe8kGC/EA8HjJMfa7NRc3/YyaPr1hclk7eZ14SDT7hDyAPoauJAPWNDtDS4nnrgRdelVx3eYxz7p5/kU/z18sI2KiCjhYbfgOuDdWjnnsdgZF64V9ieLx+YK1Myv4TMHIIfxqc/Nh7wCLFpHuDBDUk6nFpb2tXXAGMpIWPRZ9xXYBBQwRXxBegmL4P+B4MvcALEtPTC2r6Vf1toY99s9Gkvdpi3xcd+/Ifftr4aJyRKo7/LOTEBW5qC94NnRtTiueg3npXjrb7Jao53RI7sg8kluVmUqVzg/75Ia/Ut0oXv6Vcv+tFlH3aqzkuyZ95hiB8nDwy09AdfpDEuvvDKWpCIqUbRnP/knzl3uWikSCIPI/x3pw0AABAASURBVB1K2uLAGHKqeUHRbOQaHxDAZPJgLcHafAi29WPyohVE2gy6ePnNrS+qGNoS9/62k1P2Kx7Cw4sMBsK64rtxXP7nxSXbmi95jdH1tPTpJ3LBsV9F+NNl6t2xB8AX/dSUk0sdwpF84O7JQsBg0qeeeiZOswITjNInXClkfcmG9gW1zr1u5l7JBw+0qQsGinE6x/3j6j///Le63V7KXyyL+/LyUtvLVvknSqwBnx3kv5mbjX2NunHEvVGwjRm0UppsY3ewCX3Qum7oEzZ0q/eC7ZM+pHGUK76iplod2qJWP5FkT1WvoN2OLeZccyYgX977Xzkz3z1PsF4jgw3j2Qa+wy/OcTAfOw3rOQrYpqTPvdd6Z08+aM/1Dxf8sJxjpbs4i133g+xJ7EXKXfdR58+K/+ZPOXl+44t0wX/y7b7D9GI+7nlBpOwDG5ScgbT7wAdlPeeqZx1bjUEsgPELyTd98fY/52bAfxNuW92eMHJ2WNqa8dlG3QDvfb7UvPHSxbmgLqN8Jwf6Fj+IZxujtFFF3nU2AwYn7R1/9ducmGvHaqBbH5UJDvngsC9OPSY1uUY+bfL6QF/sUmOKfQpDKVx0Brx0+S6wL5hXWaJ7NnJFhJdC3FpheDy4BHvqS/vH5V+ZgR+Z/pdl19SyvKxYKsuSRhaqi3Dj7fHXr3/jBdDf+KaTF0BsCi4OXj2wtpQbbLBuLhsyvGBhAfry4e6GyoEzixqci2sCC57+Fc7cCsHRoNCYFNva0Fax4FFOE3tYTdsaVhfmvv/OYfV36JT+qXCo5Jk6YIq9g/0ByKYkTkBfz9qrxqeP19Pn1DBxyGosuib3vDaH6BFY2aBaXw80IXqxexCQNzV4nLM7IX35p/7LFs5SDjb0/flQ/c4N6o2cuuGpw4PFum1swgC2xc0DOQcVjKuri80WS7ap8LPz7/r19YbMujF2J2yDsQS6lSo+V03TQq4g0cJp2qg2zfRnGRB96PJGvbF5E1X8f72/ljc3fVBjRD8uUxiVBJz2oWIBffoi3gPznZtz5hV5yLxyLJU4+ZrcjzHnoXYkuVWTClSQ32vsFimfQWfwFkYfjmiVh78becnBhjXQ5UMUY8GNeOdm04pwoZADqVOfMXpgTI0+sY6TB6WNG+l2I8frEB2f3ojljbXyRo5S81Dsv//2pm9KjN+brL9ycHw95Bn7jm5K9MgzuME28Qu2xzmOOBcejM3oEVLew4S1MBnQTjDq2rbBWt8ADnXEPtCFGCrIIQ0KIno3R4oONLIGwRu4scduclTsKuQHHepRPz1FApiEVYzzdOo3v4J6UBm+UhetWAWZeU7tvHhQyxsn4HkWmelcdNiSg1iLP81WkV7hBIU2ORyD2Dl0Wsfn5BbaApyOaO96SE0b5VIdJ3/NsjF3BON72se6YSzYWFpuetQllB/6VgLNcEBrwL1YX1xj4YeOuhmycQKXH+KVEQgMbTKfgK6JAw2jMowcHRSkT/MPRT3zINk5AK7kTt9gj311CPYrH3XRwGQTq/LSzYM8jDL7NWuJvcxvNo/jXXT2JuN0vRgrGtB/ZA9xXtnXfSExYEa9QmhLrtNH8n9j7t6oV8ZPykecODYR84oeG2KFjzY9iv13fH1nrboujUN0F//pDGCM5mjpiesz7gSmfuApU4MhZB8YrLOx8dC01UZt7BA0d0J/1MinQ81UIy9EQ8PY9cc6+44bXhiVvWDyutYFY8jLbjcT9E326bfzy/EtRdH/9F8mcdaCcoBjKchvDiRNGbAnHeuzoM97187+qb8P+g/28AcCtsUJtg1QPCw0j/KFUR7CT1n5EONZKUaiH8bZx4mVcTAO/wkjXUhzHl0v8qaAlAlLG/8g/Qap7+jFgGtcDmO7wL4+unff2bvfmb8I1peXL/Xzzy/lr8PkvXy3Rj1i6qZCr8WW81he5/tgDmzPOcs9QiEBRr2hSsHTGoMrNGWDPBWal5375AXv5veTsH7Lo8zS6iDmxfrT/usDKW/gyYJshCadpvOF6vLZmsSWe3HWB3Yf2JNl6a6NeJpanjdob+c9znHUj4VJs7IGbqzRQTxnCGDVgE2rgAEAlHTRqd4LKusJfvA4GxZzPoG5g0/akyDOnLgGrrngC9SsHfRLTxtn0MiVmQJyZ/3vpx7z8iHLWXE5sneFHx51v7FXGHcRzdKtaRVFnx1R3eT+IpFb12R8wZ7+XoDgVIW0uIwfPNYP1oM474PukQf2xSujbcE8rRhcuuOnOFRFp7zKC6jENZLglUraBeoLj37CuGM39qjVhWLKnLNLawcra5f3Q1+Q3zj76IcvaLwvbmPj3jtgKj6dM+kN3LqRk9F1pqX8LHQWcM6VMeaeOeB1v2xsyeOYqPvCqUGQ9keIiBcBS4TKHD73B+apMfNNMRQ0YE+bgnoInVQgkT9XgGPU9MBRIO4AhdziEY2ZIyUJVXZw5ksZmzvzyrmSsffslxeMe3kv6YV7BDk0xkH8+rBar6N86aKfzrWHilR6wk4Md+afNOdyL1X+UsjcJm+DHG6jbN+ohY01uNEWbrRvN8YB+9r+DpauJm/d0PEjPtI27wF0a2vyXLzNWHet0pCtLpJFPmgoE17acEc3F4jp0Wxk9RV7yAZLDcECXwXE03qOo/+jjsRPbryPmBpGJOPiGJkjX/xZ3xkDa8cKBtXUsqAWO/oWBArMdxyfCDw+Gz+qf3kGnDL/ciP/NAP/n1R0pXhh8q9P6F5ZaC6+axFurIGewAJhmRAthwd2tIObjzdJqmsdhSbPXEjIUexDmCV9mtSoYJmhmu6zgGQNT33ZbLFVMD8ZJr882uV2DOUnYBYXtr9E+fbKSwgOa1nkIbEdcPOSvrMB3KHZdpE/AYWzHYFctDNxyuPcxObKvRFnJn7ypDtjuljxfepA5MQ1uGYTta4itv+LvXdRcxtZzi3TgQRYUm/P+7+n3VIVC6RnrT8AklL3tn28+9vfmbHYGcjMuEfkBQmQpQZ/p8a93tDYzP1FhXFYdwwyyYUeivl1OFIjixbGDY02MGiFN+CwAGP4sDlprwcEN+GkoBJGJdLKBW3Ic4UHEayADi++EKXyMzeRbeTbk21rfngoMFvwGWG0IH9gFacXg7CcNGsUBIN65oC5xSfHBaxFngA6+2YyETn0ykDsNxLpeKCAgjEGyhujOA+vaJUTgMbVYl5yc+OmVcSre/Lv6Lqhk4Ijze9V2gO4AT/aMgoqFfATB23FF8fylffZ5hCAUW+a+qGAfkq3fUZ4qjb3J5jHs20de9rFUcph1xac4OUR1CucOheMCJP4N8Z1kgvbK/2FubPMOYSVfh160Dhsy2e9FKMDhOfgIyzNyBpe+U7cjvHsIY4xbWMm0Q/+NHCdAhqqPHQoIXnB7VaHXfvCI2/gHM+M75yjDujYtuFB6AvfPH7x203m72WbHE7nqKXjqHpo7zw6l/DBvUM7E31f3n7jQfDryLdh9PXtk/3lA2g/xMCNKtWpU2inwadAtKaKv/gyJ+sJfeGFmeifOXCByH+oHiimiPkRQkcSnynQgqDGEDofMqAp4Lto02/5tsscHuoXxjI2IJOZjCXiXYOziE+eUZoxZe2IF8yDBzD/TPT79yv7XM/3C3F+ffuacTCXBMjLIv1FNS5WzbEAtUAh9z6I+cLUA3Qe1sE7Vtu6jbcvvMC8bGPSXqowK1BRjGcc3fjCmnUMd3y0Dwt2arj2BP1/HBSZm76Q2H1I9mEZ0A//zYcbNLwdmUO+RMR+1TydP2q1D+ZVjXXbxkW+I59MKgoa8Cd7k4PAQHUFfvQn4QzuhRD09wYPGQnR3JiDJ4xhLqvwAw75PRz70P6BnR1oWyiDbsm46ZMd4Uliph2dGsM9d5vbiH74nasnTPrStXviUrfzTz2oS2TUIC39Ise+Peo7eW0/eaBnjHKo1y+hvIyM11KOWQ3HfEvuyQq52ZFxjgw+zt8JrX2eYAb8lTETN0aBww42X/dn54z0yRpYytzfhw8a79/fx8f793FjAk5y4bp/Y0y3bQ5lUEbBL2S6r36+TSYuvINmafpSXevjylq/AFMQDxvU6FSPePevSZ6r5jhrabDDFwEu45Gbpdq2PNqoFY0Hzi8/Mo+dD+RMQfmc/2MUL+Hi8HjMq8iZh9FzFhnnlkM2oC3xC3u0uaKBK0W9J6jxHHvrBq2dHC+1eoAJ9Dzq/MZHcEoRDQKnEbTFp/3w7+mn67lfBJ08iMXx7jMBRfwEettW0JRfYLiOGPgHn/PFfS1zFdsYhvU+buT0Rl84c7SSn6V6/okTpPfLHP1AFM1sc1ztnwAeXfI3EB9zdQe03zj8JA1JC9L0uILgijTXU9dZgyJ+1OKycQon7s5LeGHvLyN9UcGe7Ys854xnqdYpP/MaPWndcsW0o1JjcQbgUM/ZHrvmwFbBttRwbi3w4RU5u5NaobkGssucw3Xh3Bd6HiAHrfuHXvqoiWDycfgEZ3BeHm3M25dvJwHmcXe/AC9PMUY1ufeOku3QRBM61xSbiCZ31kTz0vbMK1vLv7hGXnfgyly6A3vug85L5QvGwvaK7Qv3CfcV97U5t+G+qkZ97ty37hPn/POZRl1sS6Suhi/DV/J32TqH1u4B6rxcZr5IXtW9kkP4ME+sRjaOT9twjAIwtI9kifbBhC3k0bGqA7BeqB331PKiKrKsgQltbnMEaItXl3MAzWOC27Zt2BYnDfHYkSYUemDIWcFnpG/fvvWfzfPsZC4cz4wr69D1eT2e+fJMxbnMXElPtPinDysxWAvaNM+db0YHnsb9uv4zMuB4/zPs/F9h45/rhFP+hLbshD9hWRrntYpFymLsBccip88qZJMYWXhunr35wZ0RywUW6+mqOQnIcHCgdxY9ONuvtfhz0T/wINlSowOlQYNiw/0PIN1Rsx1Xdt9vbKxAnNMuWNq9KeyPPzNwcQunzoHb6i3qxqURA+FDh7U36NvRlr8ZvB69VMoKaipU236CGBIFXjnwkbkTz50bxH1c3bgCPCydtrhJeQDRBzcnx8zD0WQztI0WlJkpq/vgiyoaXaSdcTVv5ZBYeoBtLMd2c+MzzKde/35/ceyxM8CfPIouVWMBP72RMFfcuB/z5cFoIx4g0rUYrHQfHep99etBC2PB1/OvquektfxDdeHhQp56Tt5zc/3MAYnIyJsHJQ+7Qg4xsD/KghJ8KGGh/SCYGOSjZ09+zP2NcXH8HYsn3B+HF3n8MyUPSrYRfGg8G4Ut26c1XE8eayFWkPr5edzMCt7klNo4zrEXHx3wmwf7gnNClHzaF+e4fOEh5bevbzz49J8kKbvnxvg+vDF+f7/mwGfu/cm3P/3+8ttXHqwBv+nmATsP2dTSAl+/Rt+FB6zcQFfW/UoM1AswmBtkUVMBfXGstSGe7LKu++rYCY3Xe7gIRBkq5NHL9Vnok5PQrSE0Hw1KYXubc1yApZ6USdt8+NBmTs6HQw9HvvSwNt8PWNsOKin4ygZuyJ1iAAAQAElEQVSQlwEM2lLLkP+L/64NL4K+kBv9MQ5/Gen/MdE5QpDIWtRFXfgDyOufqb7GbFs85GGu7GM1KngnPsyp+Ceg7yiROdpWzlOhs4kouZgcroz7Cy++VtatD4XOH+ep80VbyrYPvd48TG7mc5vDl73+8m+bGy6UrIgeUnSXOmKEwi7cpglCjuSFOedLHF+qaHfFJ6HKNV6Ed9hE/4o9/XAtmUfBNXCu7fPBTd36Po6PMn8GuMG9a2eP3bkPXAHa2R9Yv2aYsVXFJNaJX4LzaBklGo57oHMaVHIw1204D7TJkw8xVD+4mItBCpgrkaFWk4djefV5Zz8xL/oGJ/q5wpcGsqiIDWu6lPZBWToU8/0EJg2H+zkcp/h/CJ76GSwKOrCh3fjVWrhiO1e16Gl3HrbQdepcyMlSNdZ1AltgIWcrOGNrgFY9rnio0kDag08BrwUnKYSOf+D7mgZDLaXbmG49C5oOe1COAh/jSHiD5Tkcvznx7/BN2cInx2udLa+gMZoLXxw97FYNH76KevBxrD7YJ68f75lHoIZj6QOVeZmHPvkb5DgBv45mEfcCFI3e8+fQH3WsG74CtvU9PPIBK2C/7SAzGefwbsOYvFevs1rXCj1AjAtQ9IGBXePrePu+RrpEj/YFhsE88L7HSNAcpd2l+sxAWxwcVKwbEy3QW9AiubicAIolUVAp8CXH0du4XL2cAFshhIq2S0NdS9WL/Xqh9fxyQqCetX0PoKbnuesLcN/omO+ZS8YsPPjoxAXsaE9QJ66gh2hRrg5f2BiDcjs58h7aL1Sbxz3KdSXcpfPC2Hx7b4lOjNyIXx36E+X0kU5RL67kPCH9z6HH7aQpE191lo66T8DtNnHY6D4e0TjlaSL1nJ/G6UOy/0D5v//7vw8fsH2INjb3bfdj9Z/yN+IUn/ui8RKAMS74sxSqBarwwxtZeB56wF0ZIx/WzaV0k6GY96d1Mnc3gHU8bR9QjBVqseK1ITYIiAgb4dU+YFOZgFKEvGM3sV5Z07SVi1qNK/AzIKMq+STJJr86VXmOgzjpZ992zxckVdDMjA19v1wAR2u4Bj2TeH82VuWMyVobC2vYfKxHLsRJk8dx6zoYL6PpemlGBa1IYg0t1kBsU/9QCJQ5437oedQz7f7JPZP795VcXXkxaO7U6B65XbZxcb/Bv7bZymw/gJgnY7exZ20bX9gQg5455lfPu96LsblUjde9jyBQht/6eQBsjaOhpySScvAwn5ILaPqHNngphTWZgc4TDdHuUNws9JPu3y2K/wH+Lvd/j/CL648ZYJT+iPyF+esy0NP+fGXPFuWsZnGKcWFoSZSLdfLg6IL1oONCVFYeQT5xzwUmhh7CXOn4AobhVAj9/lnUnRqLoT1qn2zCw8UScDG7fAV0HHLFYh3jX1jsI59iw4mfbibYbeS/DDeQyWFo8NnZWHZeDO37Jwc3bk33/8jWEN/hmcieoL4a/KdJZNlvwpuay+sm7k0eFtTAXA1uIk+Y0E5QJzwKqNEY0+4LXbHpnFzmJ3jseoN04/1g8/3gRoWLwzGJ32WeB7GRMzSY4x5LcocCx+oEfbZ9Q6d1JOCBsyUxbt6MYSE3BMAhuEYOlzXHNr0RzyF/DgTcEHZA5xEdGQv8OXXA+FLMAVFBV7+6lZEhLtComjzAbMevArretklfuwc3vu/kQDhjAMWcuHP4Ow9Hew5Rn9wMPLQFaIcfY+ZIH/DIUJDdR25qfEPgDQlXhnPIOjqQtVbeOXCnf9bitL8c7pU1nUnDMfKmXrTVJa8HjhO0FZo+cRDQB8d4N6cI+CB3yQ1zo8c4Y0i7HfueeHEe2hjmvGHSnqZ3FBRNa8NDqDfqNWMYisMGB8aPlsnwhp8bKDHqb0gHS/KFwipsrNhY5vBbpztMzQsjPpL8oQWUp8Q+cskJBEr8CxH+U1a7ZzyhcUFjrmdN5w9FmnDKam8pvGUO91rAQ+xo9KSp5P55z7gn7xxqrM3tuU78mX7P850XZDsvF6+k6I6ZO232k+PAiylUFw8pzm81H4DNG/sPEhDwEEbtCwgcTKikZQ4C5vLoN4UORZk/gFlGLWRKoVKgmYLVg6ac435x7Fd4FkcA7cTv4c64fbC13jnomYP2RUUo0W9k1bGyHudW2RdaC6ENQJ6VecHcwEJypA5IeCkGe+Qjuplb7kHSngAPOiZ2Lht6mFvSXHeRQdY+WqjwyTz5IMEYxGfyLO1cb4UuGLHNVXb4U9ATv+C3FlxTPsR44MULYmNuI7+0tNMZuOebasQ1Q8CDu1GNgyVGEBlOAh/oF+JgQOC9Z28+411h0jdd0rZAspA/ymEAzYi716YF8RhP6IRNn3KSrO1Sz3XjML6NjNUs3Jns34UuiNiGjTRgHT1ZbyIAtOfKZSQm2G0HD7td/RYndJ7nmNgILHCgf0F4qWqb68R+PQGaJcClRn9Q3w08K/EQCh226TbtZDpqafKQYKTw8sDrfPCH/JrD/QJ6QVVRq456Kfw62lSkgzWNHuZmxgStCIyOE376zkNflmedcA9y3Kpmcj0Z7zlrnKAhXBivn+6rq9ALBwjKKC7uz84b92j3/FMfXC8qDln45blceKnPi+f8KeplGxv9jftFv+TlZT8PWuop/IqNgV2gFdJG3VJcDpxxC+bU2MIHWXl9c05VTdDei+Aiac7rGzmzJkVxd6kit8UcmIltoOMGMboZpwldf8bLp2ASEEgrJOQQw9Bg/dkRKxeAH4mNmh4E6QdgA9dYd4ji2zFU8Ay+HHvynH7rl/4YY6HPvmvjzv6IhsgFh67UcQr0Sxw7Bt85P+wYkwcq82nPv93S/oHBL/MqvQFcCj5R2pZMwzQASMZGmBQNNN9JiyAMzF1EW6/tBgiUJ69xvgLEw84czl3jl44Hkog0p6WzG9zCVR7PhQtzy9p1woYIZWTcUZp2LqU4Fzp3cvjB+ebzeOgH9Sh4THx3xjotBr1Jy6jhnHG8A+W8Gvk4N7e5jcm8L3yZ0CZ914F4cfr6M6Ay8rm85g3/CuLJT1Pnw/Z6+Zmn+7AWo4M+rmFf6DOEtEWSy/S5jEqsnk297+Tc5cYuG4l0HDOXOBeqi+l16GgbRZzVipnne77Q8Jee6vHccmfkEIAZaXQ6lx8AbceWvFfunzgy2n/8oiiUcx1yrmt9zDnoYx9+gZO1gQ75Th9SL7H4wyXqwEg/YcXvpYopApWCh7iAMQqs7B0ze+p67KlwyhIe83LGdupTRpxzy3UoT7uHpDqYG84L+eU9lFEp1Riv0gXbxtY11/hI/XMBTyF3PxN+9f+nGTCf/1PZX3J/NwOmtcHr4FA0WICy9xK4s+Uw5acLRg4BKtXOSrpyWN4BMIOd2D+bBZv1AwqZbEYTBIUN1IXYG9ZJ21QOLw+MvPC5s2QEqOBBW1j8Rc3Wjmtc1Tmo4ZWp6A8B3DheAmWhDz4IunBrLsjCXeKwUAAxbdsy3t6+jK9fL+Pt65ex5WC0DW8mxQZR3DDmfENwI67Jg3UN7k/Ud2Cwwb6COLJmnPisDwKCGEVFrucFBprxrartVdvtDWkgBg9l8IEF/2f44lsjRvFfa+6DF0JwUw46LTZHfMQnN0CqvokyCLYFfWTPHzdl0KdP3lTtClGAH97Ml6o87PiNp/pMp/6u2zYu5Eqe+AR/5A6H5EMU7XorUc8ACGTsyUUfLH2wzCtvdM4vH8IEaTXRwdh5E1ioSQzzDv4Qvahf6BxKsae/xmstDiMwY1DHDs/i+yLukDUxMsJT2Ko5MacD0FFKGhNmarQxq7hCiz6b6EpFjQ6+Zgy/KlEkJYCq1F5sV01udMiAcHw+cVwbRD4c/+QZfboKy0shsmYMDhZummMs+L1uc0yB9qttYy4YPeSa0wld3Bht31qV3uj3D/RzMPCAkLHhUJt8yiBgtWVpjH0w2WgYEVWCpg0fs1XEAzAfl1Jj98Xyg8cGy9bqCQicvEHSWQDbWLIi3/hMq154zamHFWNwT4IJji7m+oMD++/fvg3h/duVlzwAhxz/vRof8pILYj9f2KlH6RzYOMR+7B8c8j9Ry4zAH7+xnJk/NVxbhEg28JBcDD7mDPc6B+lzgcOZZEton58y4hITgtauQ2vxQkfN6GkfnqUqc0FaQ2WOVTGnF/Zf3oh5QPwkrg9eKOdPs96/jX/7d/IgkI/vv7/n/6zkSyG/2dU/1I9asLMU+msUdijU4GisK/OOOeXcCjIhcBnQyckE1OE6v5I7v/H9JP95oGazNUX6qLwPw0gNx8ycmxPUoJY1OdSCRwh0DDvj9j4+eYHnuMi3NAsq7uzfZAjepBl84WvWN74SRcZuxx9/Tn7ud9oTop88+YuuzAHavrSVpsobSndfmH2+j6s1e1kxeVE95lrkffAhBzDjBdzMk3WCn8f8wCE4uugNLfwjUHy3D9gHjYr4ak30Yh4ViunTxZTpSYzYL8bb9T7XbVy2yX0Pu9STsZAPidapAmXRouwkgMwzmcCfvkPOmJiXuw/HOiNdYA+90T9BGaPzwVCd1sa1oDP9QpvwrKTAUuRmpl6qxgJ2HB/MHC09pwkCk8RAu0wZ8a3ILnRAOU6ffPEj3Kjthx9f3aORiJ3Cjhr12fmeOcdebFpgYLyKCr1Rex+fzNeMt/NBhfi4lHRBXgEHgqdWP7BU9dpxbMLfO6R+6cOcK/fXy/BXAFkH8KMCBb3FyudcfX9/Hx/MWed7cIzFuVfb/8Qnx6ETkyijI7qIoeemvsyhXYnq2pnDGdvIkxHzBLEQlM/9LbV+gddW4LVN3tRxs0aPOdWDhXiNSSjm36se6agYwdk4APGEcMZi/yDhEVL4MYGsZ+uDyLTAeSwjoH9REiTnmgcPe8NJBxfb+LgUYwLvztgmDtqQHwURdD+6Q9s6ox1l7sQdaqmHuZI+SQdpHMoLY4B4LdgRLzSarCPWftHACCrJkVRpP4JYfXgFcULrmJnHyT9xNu6pI3kEP1n72zbHpBbki07iMLbOCc66OHDLdR3AP0ZksGCH82Qu6Aa3AFW0GXOdV5d52tkrVQHZopvJq3ThRiJyFqRuItcaqKheQ0rRd5/yvPPq87Zt/evkt404hIqcfigm2H6dh8wWpglX7VXbQaqNcj0LpG7aCMBV5zoS0WTVdEv6E49m/G+KcXZOmSfsKebW88qNty87+XFNfpp3043ILUrtVMbyHB8cp+zjGh1XjmM7IN84Pnf64gTbwDG/P96vw19jmRMBbw8Z95w7egF4/ZLEcdOGDCdfYmAg9Tt64qMcTzDX6o5HXG7wMyDD/BuDY6g+LOEn98ilhi/Cex90/OZQXrHYQ4f8ym3zyD243ZzhqzxaV3fPhW1szoVNPY4FaxMGRLhyIOK6YPOEeownhF/ln5oBR+efavD//8Z+Tql9IfstC7zrAaoW1pk14OJwsb9zSH/nwOEB2A0gi0uiq/E1ecE9EZyDUYmiwaJLy7bw2sceIi7Hkqegp6QHykVzyQAAEABJREFUkQ54GlgDdy7M1OiB/zRL0z0l0BFJYTNBhRtNbTUmm0UDumiPmvCfACO2kOic8Fzrr5ZO27ajkQ3OHDxhPM3RlD/Vy0W57mK3GrrPVX1ERwvRptXBM/EvN2Z8FXfqQeSUSH36vEM4x8i2B8EAN5HjLIeZ4gY0uYFsHfuh+wwiuYLL+Bz3T24qqB0IjbnMkQcKXmKt+ghfsgZDj+F9rHjkQxBk9KNVBvjOwvs/8AVAA6m/O4dZbzB5MLSNjo6V60RBlHF7wA5DNCIMGmo4oaCp9QUHH6XHUQHkF+Ic6DKPxUMCSlpGgYUetMvbHBduFNbrhoE655jRqb8wzXxBV82N9smDKmyoG00czvfhNyu5IUFyfGCmII/s5IDijUlbG9/aIpobnxa2bXJ42fLANvh4KPhgDQ5etMg38VM7tiH/UDzY++9WXC6MU/jQSCJyc+bmKPPEvjb9mbG21CXeZDnmjkNsMmcc+w9eiAS+X8eVti+HfIEgeEC5od99w3kqvOqyncxh+37noAHvin1jCBBEanzdhPTHgIVcIV1kE1xBqwNp2xiqGBvx0gF9H/D776w4xz44CPz+7b3/Plz7zJQd++5jv/PC45sAPT9xZ45nHl7vI3Twvhi5glcv6vGHsbOhEVxz2nTOdsbuMxjjX/HTmO7YU1YeiJEyF+6LjWNW4K8yG3FY03XAgB3AAkX8RqzbZEyxTzl0yXIfvkjRd0JjierjjK/ahANTd15S7bwkuealjmP76RoLYAA/yfLQZ+eCYHvV3oouFaHcOeT/cltQ/h45JHF6slao4LyP7TL5BhjL5hw5kPgLFVPpMq9aFByU4KhnzZFxpT1Ipw+07l3yJmYuCyLr5EJRL1aIVR9mYhfnnDzx5g6xg6fGaaPx5qrhgZ9T6yOf+JtLcihOs4VCSvPhvC+xPlif1v5fW5CQ9WHT+TocdHhdKx6Slc8eoD06zkvz63zRRhRwOXXRbB+Y2FWz9+6lX+ZdefF19c+SeHiXT9BHYypy9QDGcqWfHGNTPlyyGmQBf+slP+QBXvVANJ0B/RN2xvaD+fOB3e+AL0zzsOZgjeODcl+mGK9x8ExzEIpnxCcwegf+WYWfyw0dN9CLTjx8vrPemH3c0LhCpcgEP4XOUejEV/YB1BzIShxHJ9VSldjluTM33fOce47Jq2/mosh94/ABXvnO+aayBfXSMc14iYEvHdsvgL93DOrfCVKXQoGFDdWHanWZ0sQZPDsI+nby75p3LeuDtfDBHHA+5IUlccsTWZULyBJt4q1lDu8XbYe0QPskpnMe6pci2k+t/VFZZ7oZ3HGBlJYyJ2jbvemGTom+EPD84L13QU8BxmddMvwEuBOn9N+28BMLXbA4UwcQGDjFlEoz7sNFDY6cOzD6CKIZjiu78dGyuufF8U4Owxvmp5envbOOBLrv8ofXyMBiWPmsAehgMA/Sxk8gVl68h0JWEhPrsE7Q/on/sTaVp/9EGRuaUx9qSEsd44autdg/JlDBz6xz8FPc5NyxAW+cQd7Gm38BMDe+DL3mT8U9D/qi3HukublphLk8Xj5oHROZ3K8XejjgF1krOG3pa1JkwIRU0IXg1QPedah+wXktGEvk5HkA+vFf3ZcLfmPjwtnqC23/ZP3ty9dhW9wkvtMGUtnrtrmN/I9MOPOFju2dtSVdnwKxVbn+fHnwoVjepv85b8+Ipt3Im/E4Vo63a85YzeuHX7xB71hrLMQ3gQIwMxjI4brdiPFCrBug79onlXGBMMZii0tbtKMla6lYxsbpQ2rWaWpZDliqjjkyh/a1oS1ta9e+Mv6K+IP7UMYJWW0KWpS+0FmK8xo2d/IrDtRY1218+cI8+/o2NuKoKr5s5+zD3o6aYdzaCo9zEZ5tTsZOKtpf9Kkz8wb95pIIk66VvM11ciYp5Ixn8CEHyN7IdeT8x/3BVi1DWJZlUAKgMZTrr8s/IQP1T7Dxv8qEE/wR8A/ZZRFklznr5ioWIYXOPZu+D0jf3j9oA9ePPCBlEcPRfKyPY9GBYgG5yBrsP0Hjjec6YHwhgZEMhhY0GpS0s4wPoriaIzcYNoMqNiZwhmGcDf9BFzj/1Ite8Gxwbgz67uFOHCRulvr/Cm4dKCW4zgU2tEMfbPiVF6IDZPPhrTxPV6GoF32nbQ4IOwfnhx/go4PNKIodCpwSF1CDOqnPGzxNOWBHr3IiDogMuOhHtw/zd2pBf+2HVZ3AOicbI/ENnKbvmBAFVYGnJQ6f3Ng95HvYvPNtI1ENP31jR8fGwQFdF2AC0Ustz8mLUsa12ITnkGcyftYeFDp/IzeBCxu9+MFHn7V9Y36pR3dOQFlyYKxn3CBg67yIM17pHkQ92N/IhfqMA0byiBZC5zpqqVFFLk4D1BVoHFQ8Qop8PHQfbVLOQ8ngQduH7Stu3OnvYydXPhQihYlKfP483xu3uvXl+/d3+MdY58bN8Ou4cEP0G/uxFHgMxEtNFxeBKgWPHl3tEbc3TpzxwKnN9nPHF/VEiBiVA9CfeEHLd83c5OZrX0DPDkijizsaE+iBdx3pv3Mr9sBpMxxcSB22BkAHEYu4bWWurNu4MD8u2xxfgI3YJzfqggHPOm71AdrRxn74lzbzQb8eQI5sO96+nHjwIj/4qFPdNKM7dF7uWCOq2+B5xQa/OHXRxPcxJn5uzFVBHepP3Dk8dL7Uu1SF18PGUlgs1KLEHEY57QHOlwGQ0d08ovTBQ+ATerykwRXepYXH41OdW32iBVoZ5gB2PpnnxmE+IFBg5opHPNjsuCNfEI9L1WR+sjaJ1fWb9fCgdsO8qENtAS7GIs4H4Tt72wgOryG0b6csNb61rzDRbn1i6MMPB74xDvhvDNKNKhxhQe9SwwdJD8H6GbjgNw82+jyOj+qKmIpGA1oOHc61vCB50Ir1NwMedEc+WjZP1siCaz1R0ghw+miuHbtbD2TGK7wL/sIOmxQqdfWcuWxzTOZW4YM6AgeHzKSHXGj/RKIIXvlr4TA92B9g/GAeC+YLzmeRHR4qrrhLw2/m16yz7msTlfE3OZnt0wrPhBBbSNNEr77oP4BzvmTwgfCdl6UfV/Ywxgx32CfCmj3nE9/0q2HPr0pvMqETo+2E7RMw5Hpxvzantpsd58PDTNM8KbzhAwVjqFmYM+x93puy5/JQah2ACc/hUwe82HjOk8aBDV2bxmQ+1bUUiqHoPxUu12PMRj5o1h9s6I9gTt2jnA87OVHnifOFpnuHLwx9cSbsvLRBC7rHMDf+n8Z2HkjcU+/o3dnrNLWuM/eG86Fcn9Xvi27zFOAFtv/2mP/Y+gcv7P0zD8XVI6jHGpdtAsRvWWr03Jj4AQKKRb8C+MFk7F8KSGAspnNkyj8Zc+TBVU3kgcHcxIixO5Y38qC/AcaGoWIgo6hreB1nzVg/AD1qlnPF1rqhG7uyX7kfvPPidac2R6efxocTw3PFREZADe7fc3ZV7sFz+Ks/3od///0b9/AdcdfBptnI6VcdvO4bk/uVsYh/f7+ilwmJU+Ll03/HQwXy+GWC42RbvwLowxD6fejFe4gU+koJjoNAitBNwSTZQO5hBzbtKAcFdeQHepVywuCBWrgT150vAfbxwZc4zkFuX0hbkJQfuNGVpq+3KK1h/nxJ8sZLkm2b6Uc/Djm251zOCwBeAni2Mr95GYYR9bkWmBGZJ52/tsmV4PSv81eM7dQGoA31XBljx/nKvcWxdm1p0742xvnBeV9CC8oN1m4B0zmwTvb2GtnThh+cd5BMEUAZRfzFtkrFGECnBCcCXnUKZ75de2kzt8OCWkSQdZgm99It8ZrHK+sScopyV/bFnocjc8e+ePUbX+IkHhQMX5yul21cLsRwGIodfCK8oc/GmDlFrOZQJ9xrjEudj5wgo6yOiDf5yqbPItC2svazR1bhQoNnfe9ZQuY4TMzah8alms+cIRS8NnY3IHjbl2Oc7S/kCS6aedZYGXtl9eHpLzwIGtNlzqGviRNb+u682pkX+jHgS63CA4z1xjzWj6DgUZQKy/e82Pxkzt6IXZw8oZ8dEXCm+rMLBij/GcefSf3C/ScZ+CH1/wnfL9J/NwPMaCdp2B8NerSZ9xzUuv3DLEYGLHsBC5bGZHFuc2UBLtkoIbD+WG4sLtsuMBcjSLo7IA1Z6LTQ4BWDtORRfcWgrzUaJFUu8gF+aypPkBIa3CTcCLbZG8Iod21pFd+KXbHGws7xLyLx5T+4Cd6y2N1YT7izcbffd3gaFKiq6PFmoZ0fAFsnXd5T3rYbkLGJS//lgnZskA/jCZ74rI0NiE5ybJ7TxgecsMhFrU82YbZ6AVL80vuxqS+Jl03YttQHPzbcWAUM4L66e1TsD2KdcxsQ8H3kZ++f5swYcB+PoLVMwdsy9AsK/cRBTNYDtLZTOa40KIjISwsZlHHfqGHewWCTrHm4A3qsBp/mV2dEwKTQadyTHjwX4z3hvMk67z1gG4p2EW9fFuQFHKaVG1NBFGBAm54xysSPgxR8VDmKrMx138x3HrTvHLr2gDchJVfn7DqHLwlQdtz831mDzI1ljMy1mpgqyeDv2LDJGmmUnRdopLYdX9egD+J4GLkHDobEi6Q4Kkol3xgLr74/aPILjjc14XVGyIX5wise5vbR47LTBnOj7zwjuQX3UvVD/vR0AZ9iHi5zbBxshAvtBZxzETFdGv0h0ZQdvfp3ZS548PPgmYPli3/67oHQbyj1S3n1JafRfeRVAxIP8EDxMEislORDsuO+IruyDi74ujA2jq+g/fOw27zLWNgj1aecuB6Hnf3H3BAIys1NVQ15bMt3xmeMsIgKhEd/a/BwKEod1o4C0qyvy7aNSS1Wnz54GPch9p2Ds/NBH1boxqFv9rURtV4YEO1Iv1zehv9XtLluqLvzApN5SWuptjW3yUG6YUGnXqjL8chDDocpx8HDo/rm7Jw7Hu0LEsihjhyjn/FEM0iMEJrr8wOcoE776oOauVpL69u2bXx5+5r/A5vf9G5zto6iWmvMS+HnNuY2x5Q2Rtaj+oy/SnwN86Yv4/jo92WdyE4whY9wE+DpA8iUhWuAWNQvqFPcqc+cCku1z/4qUj0CWtFAgVkeYdAGA4m1pE3ykLxZQ9CG4Fr0YUuwfeHBLC+VL/pM/IMkwC9NWyfYL2jGuOJ3AROQVajDTxxgz3JsGBCE9K1pZxzWc+hL47UnqOUEY0ATcSSJ6Oki/p597QZNkA4WMvYs4PU5vg7H4J57j/NHX4x33eZYoH3yMOsa9EXP7dwL0IRl1kvbufMSXpQ69U4drgPzYJ/tChfwIHaVBNLeycOnLJkP65yPeinsV0hccJrrUsUclafGhFc7g492d8eQPcz9yTiwgPcjMRQtVfkwufMFm7yhM4+N0wdmeQhIbfFhY8xx+rGvaC/7wDZF56zjg/OnOWFf3rWdmNpX86ENFHbBAW3oc9UcDcEcbPfoPTrEWfixDffEy2XCX8Epv5IH8zutx9SfIEQAABAASURBVPHRNon2HmQ+TlCpHgkHZ1xLXxkBjHoHPg4uS1XsOX+DPwWt4RHHrIEHbnkdC+TUSRTk7B7QB0XEG5djY+4b3zZClwEAYzeAmdTyCsYhom2rDciYY5EYTr2owRM0xa8ajq2OgkFg5CMPIml7SZ8cWAJosIQGse0rTgekujgthFU9DcbMfQifXvdVpkdcP3ncb9wj9df5KF7/Jjls2IZ7RuJMEtD70Lmj65617Rx3rG+Zd/uBYzzwb4kcXqYGYWnXCasyjxZa4QZPBtGLbpw1VsH5rJ+24yOXtOER755w31m7/uyw0DRr+KXBQl3kXvXqRTGJw8iAR4AmXZoAqgss0W/vbGsTe+FDTg3yyOLcvGxvNPvl3pUcIZYxMbeeH6xF7OgQlJVnR6/7WvSiQb2d+zlIDhgoR15pgaqhvW2bw7FZytlPvuSB25cp2pJXGwRM2HfWADw4cK5fafn1kfslclWs60HyBHR6ZvVcIMjrGFhjffjyeOPssH3ZxuTeW4qhO3bxA3UUPCA274NLwUDZ2Zt8ARM94FYgc8eXOrw8dE3iLC6bmeFUHBM5xwgk9/R9+EUEpqDhL/IFg/sPiMT4znnIF+0f6sQ+jqDI6330Oemdc+wO+wKA1xQv4Ism6rhqqX3XT1U84KDKkeavyz+cAfP+Dyv5peD/LAM32AWqLiwCJ7sL2AHZeLB5e3sbbxsLnFUh7rkwYWYFisviZXU8avDN12vOrakNdD80eUC6MfjtuHYfIP6g00xx8Te44AE3KEDcnG6C4PBRC3d/BaQ/bLL3/T/YEG7ZNO7i0Jva9gHtj5IAOqKT2o3VdsOpn2V/yD31PHG08JftkcRQDtXmCjRFXAD9bloeBrQj2AfNhqS8XAhQxGGS1rOIO3tufO3jU+akKaef7RdYEeQNI3QoUdQj5AHiqQccbntjgotCX15BeQAy+C4erIXcMI7xyGEQl+6vOW/2XCE96wX99PRVm85B5UANcyMUtp/AmBcQW8zPuRHSOUbmT8kGdT5B3Ok5HrzqXJAT1slLjNYFhkiVaYgkOXzq46bKjd6Dtz4LrgNrb/BK1YIu/BxFjMhKk//KN0L+Uig3VXMEnAd+9Sv7M+AukxQsrjum8t3QSVEaAlg65lCaoL2dG7IgQ6FkesOkjhqRgLzefOW7u3bU+OC554WPMakvvOj8hM8HMayiAdfkZ1yWInMAmD4IwudiADtcr8V4TWBbybVAflb6F/ea6XiSs0fmybolce2ooRNrWu32RH5uc/iSwD3rCwcxH5C/cDixFveVlwdfv34dgnwTGXOhhsTDOO4cGIzRlyqCh0qt+PAVXnz4zre/fmv8jW+Of3//nW9Yv/dhYhk8IM3EZ+oE53B0I2c/bhdXoIhPcA/wm1Z9fjzoMj5L1VhgTZGffoFfawZlbl9B/0qd8gGhIbfALa3jJa/QKE2mIf6yXYbgmHiw0zAkq4DM5qljICrjoWNszgf/RGz/vGKpy53x3s1l+JQuPUOClzLglLvLwxyyts/AwsguhM8/+8vijuKqhebCAThd2jX0v8dzG+4/K477EF3Ujp26MQkv6jPmzxzII0CBjo/ItD7nUvO1jp0XA6yBIefAfvPCDgYODGgnnRqHLnokTbzrxG9nbYMlF2P0/lh2kxdpAXqIRYdzw3joYCSsufgNsfstlujfSV2DY5H9h4N01rF+oU+D8qtrTQ70fySOpfSh96bTiDkxDw3y1pjTuuf3tk3my8x8X4NvHeP4YPbhU8b3daxpJ84waZFoU44YwEvXf11fcN4HuVrmoBm9rs2bcwdeNWgWFTRbxw28OsQLiaccT6FEBQxdGpHRZ3yRM4faDX6FIsBIgafYz0YDPYv4QnfnQf24eZhAHf7GrdRQUkh8am1dWTdZOwSgHh+2ipwOdBDN8HlW/nXdIqNO/XMfkPcCHlb033kJtA/3cPNz56HuNQf6igkq1hhXImNacV0G6ms4vkvVYIkNKk0AeNBCwTUNniLOBYBxKfsVHcmZNHCDj/b15cbeioPoIxfg/7QQWExRhxEmx1E5mplr27aNbW74YsRiR7fpRhaUPkzsW1OBsUBFr/4I6qRr9QLwnIYRefRoUODjGiGJtKkw7rWloO0HxIaUsOUyFgZ0KfLE2J7+gTpkyQuyygkirU9Qb9bRwfOkP+Vw0A4k7P2B7845WOj5kXnn/swZ5GrN+OysS8H5oy3dN76l8Jkxfc7vAn2C+R8ZewzjwnO+RB6kMTiO1idIK/LgGCGRs4X7Iwqi231vzpm2OZI/OHyxrZ4bum0L7nkffPnx/vHef/5NPOJjY8HXwxatFyk4aqAeLHq5kr+RZwXzo19F3PoRsC3g12W+sX+3f8rJq0/C6ReqMYBKxmJnr7JT2jmA4DQuGiYKfDfG4JO92z/r9Ndpgn3Bl2uwND9X93Gqzr2N0Rb9MtB86MsJ+5mP0zb80qiYl7ix2Gp5W8LZk89zkLVwJvARC3YLsKCJsOhhh4hUQ9/q0MbUdIzF/AzOvQ/mojZka31oIWhpxkATfTUm+8DcJuc9bDEe7QvWMRN5GOX/Ga7M90duEsgtZor5MTkDbQeoO2sU6qvuhDV+ff7qDDBsf7XK/+X6WAB/utDI9AK8ZscDxrlorF000rdt42HJF0Bvx01XrEuTAwQ6XCCThaOdexbuzmrdeZ8DPYvrrFmY9EufqKPlh7aYV9DGa7/bxeoT1CbYnrWxETcUmzNuhVn1xtIA6lQpwS5109y6g+BCORXQfC3aOqHluJGyqf/QPmLDzWxS2VReNycIFGh4T+PMX17gwGdfG692beMq1RkAzaGThR6BTRDZjQfeSa38CfYdH/tKeYP1MObNyBt8+y5l5AbcOPun/vZzMa/C0ng5bsR+46byyQ1rB5xD4gdx5RtC5s4Eir74PlSQM2S0a6o6ojsPVvv44MbtvAsNAcVijcZSxlnjjKXKG+8c9jtG2w1Ni+Tw0/ru3NQZZ3w2fn8Off24Dm9q/h2z9ZWbrrUvM7zRMpEVJwFU2rca7Ycx0nLag+0CSxpdQ6Vh7EvpCySCteVY63eV39reeXmwj/Mf39UX/V2gGZfGHXtxAloo6B4CHqKT6+FHOkNz2m0OxhUFHzxg+ICePw8gTpRwaGDeMD6Okbb0TQ0BZM45Yr52+tp/AIMH6pHTW/JqfpVWO6BCqvaP/GP3eeM1shC56CmwMH5rw2XDN77tntSTOe3Bz5gIG/6XctjAMsgX2zRvwUChwZV4samuDRuCbfKs3gD8FuPST+e089E//bqBXA9ec7Cz1/ktkv+I9HdeAl39swviUz662BMLiL/4EhlytKPnGCzGqcbUB8A5schcw3TxcNlr4pPDygeH2v72dufBTmWMKfmHM+Uc74m92BahrgAxNxf2XDPkOfQgY0vfjh48xUPWeuyn8C4A/AUMP/hvLqjgFdF0W52re3y3b87xlnBtgTE2KhAUcCjhGh9ES9bOuQdaLyIlCvIDn2w0n3zL676j/sK3VVjn86XtUsMXBucBOXaOnOExvnNFZinqZZxJojGIv/Ji47Jt1Bu8M3jng/Pi7l6n4WBxX5/AuXeETj8k9TIGsprj0OAzf6FrW0inLw8/0VGNGjgQWApMoAmkoRvEZbttoIFvVx+++ALghgeUwhcUDV8CFXqWKtZEDdvCgvpDIVUxN6HNSj6qZvi40J/khVzPbfjyYbt0XcuMvnHowZPMV/3aM/d7/toW9wqEYCGZg4fUnX2Fvfm4T6hn+MFfKxnFERLzKJgfLo2Hgxy6j2tHhoU3F+tcRxGTOViphapJWDUm/SpfguEDOVR2LGZMICjag88NB9T5Op6YGqgHzEsN9TwBecRRDR4FKfCkJmT2Dde5gNfwFL6gpybmESSgG/mDM7TWO/KBlHrAJh5LsN15CXQF9txXmwGKDtCBlSuFvjLJB7ZsL9YrvlkLKmb/vBGg94EP96OPffQLK856qHkW5OgsRU0uBzXd7AfJFx33Oe08fABnsR9AJnTkaTK+O3NoH5/Erw+6s8CIawRE9PjluQLGxK0d23fGCAQ8KYppBiwUdDl27lfhBxviUaNSFaDQz9WSFoTUIuJDx6mfZ6yhw9cK0pM7rnRDf5DDoyUx0kYB6mId76ifclAjJl6d+rvH/3uvk7TJUaTCFX4v0cJFme6ngxr5BLFP18TIaz59ISQkR697Fn6n6HMAHdRGRWtkzeCLbcFUuP3caKj7Yc2AAe/r6lNkf4ml0Pl6b3zmAQ3o0i9/AWJ9o68tdWjDeeoLEPvB00Bd9qbowS6lSVzFuQb0xVp/zMWOP4hmaJ++wI0y/ROWQhNAZof3Bf2JfXKmrMLyVU2a8mLwLK9dFOi78ub9yj1fsH+GtxS2F4QOefcwYUG3qBuMJQ+QeyM6xdPtMYfeffSAdKxY2qzPYLk8ddMZsAySZnPIa1wfnplZ/31/wYDl0EuTwQl7y45+UW5cg3b7BgsTQl8b3/znNeuSPSb6f9r/9aeh/W99+vxzv7UdbqWjrSf0vtWSkvGcDmVMDHhPWNeZdtuI9zDKIdBMsS2k8+vyD2bgf0Um/8Ec/UPiTHPk+0oja3t5ZJ0tjxWzs+m56ezXTw5h++gHD2V4kQNvsdlsc45tHrCxULiRuXAaWCzha35Ig25eCLELUbhZYYMjFnh4skseNXg3AJh07wVc4JO+mthA8NPFDIICjuKOo5cgIg4LjPaUFf5luLlX2Vag/ZRJXdpN7PjgQf/Z1t/OjbyDT+ug8ShNV0+MExNmxiT4bZIncqQMAWMULzUPUKIBDLVXARZ6ZzEO4bQdGyfxqNsW46Ad7E2gin7qGvaFwedxk2KTdUPfUa5V6ysb7gf4D2rtiPM+Zm69UciXBw310KFwCMEzdNwA+b1RKGsUc508LJhvBMgJWSI9uYJA2j8JS+vOYZUDKzc9x8G8mK++IU/mKTrGOf6hjly9dAstz4Ir2Gm/9KWh+xlb4rsaJ/Y+XsADuDkRlzaKlI0y1Zvo2LQDPNrMX2hV+Bgc/tJfyb/wwEsD75+aTB4uJ/ODLupZZ/jkWrsx/9BMyqvjhiE+kD/xD1DXKPgemDSCPvDmUGRiJt4rsQrGSDaQLcbnnJ/4Phw1LgxNzFHv5gDfHF8B1MEEX5hYyUwSbTh2N/zXX0f5IBMf1tATeW7+TeMKTi0/g347d/ISkRwmT+QqNfk49SpHBlBOC12xS73jQ4CXNBlH4jbmG34usC5VeVHgfuWe4No42/a1P/iobyf2hkQulng4fKPLXF6v7/k58Qe1NlwfHsp8WZT5e8wJdbn2PFzrmzGU42Rc2xzGdgOpDuefL5cE/8Hqd3S/E8OVMdSXK3GpqwPHJeNBz1LqmUP/QUFon0kJ7ZH5tBQzhCJCvP58os+XoZ+8VNFP5S/bOooH/EKn/3grwooch0Xn+8DOzIuAC3NZCAMxnLVmTggu7nh5gvTBxbxPxtr1sm71SPqHAAAQAElEQVTbuNAWx3Qh3/vYeYGpb8b/zgs3f3l15YWx/ieP68SfBafMivppkhNjKWPAgcTLhZmXcBbxwCgciEguQ+Jct7H503bAeageNTvP9cFxcq7bbrjmYds82tfX11/ynXIPGn7gEgXbo/iPJsVe/MEnvTE+59kn46+9papfCpBnfTAvvrBGNId0H3y0fUO/udNnaYgNjSQOOnlZYS0scADSLtsxh8gdWGx5LVJyAEoQERlwv99Zb9oU4S/HMvcZv6ypg7mQiwMyERjFFlgo8hD4xKZj7tw2T4JMcJDKO18QkGPmwY3YsrYgalcw1uj0Al2c+1HnaM9ZxvktkDpSjNZlDuf2it05J9pwgqs5u7G+o+N4gZa8YgTVyYm5OiEiKHXtO7fk6VixUQ32xZ/z4MaaM3eItTjXhz3yyaQfbQgCRZq/AHC8tau/1omPh7I7frp28kvtrb9Y2I+9K3bUEWN4yM1cX0ENEpExSJuLuaUCT9F38jLXORZyBCMk9749f5qnbfPil0rKQYkF1Ic12UTHgpTF/lIVWg/TnTBfQCYAFtySm5EgacYOo50DYIoC6pRDB9ZbSqQMxEDTPE3i2KZzG/vGAj6OWD8AGgq0/0Cl0brkhyO+qfNPQX4VoMemoDQeEsI989i2+AB86mzdwTwv0tAVOzJAUdZ87EdebJ9A+OHgQolW6mf5EUNP/ejFRMdkG/aHjWP+nPPoxrx0nNvOIY8wLfYHBCn6wjKh9VrQSBJwmRw0XhlhKa+8dEWpskI49I1xctxe9xEmgJyBHX+yV6g4QscFWzBQsJvrgad65BL9dLvoAxBbzBF5QkCPGkhL5wee0A7Z0GDsLj38MFfen+MbfUSGe9U8Yqma0cVlJHIYCtxACebID3rYe9QjGC8sY1mRc7+iow8/wIITFMyhFkXwnHlsvt4PpMM2jFO842T+mlfrUl+hcAt9oOTRH+9F+ZNv7ke+pBHcZ6XdmS+29RkRfPGq3js2izny1KU+4eSVUxCnrk/2x5293l/HM4ToKsD1Sx6IT//FG1MDecOUbVe99FcwZkEbQmiMibX9gO4Jiz31oZBmeGKTzh9K8/wB/XcQv9B/PwOm/u9Tf1H+xxlwUfU07asL5Ef4o+oqVgHskc3CRoJFsM05Ng7oggeOFVwBbtJzFptdAyg2DxRkle6scyB69uFGkV8C+QKAUacMGOCEnxWsTXZCcNo8odgAuFGEpRdn88EGLvzKsnlSYftfxiCGCdT8F/xy4xCwpnNwIHmUpz51uolZuxGdYF9mYw2QB2vVIA0JJ1DNmy7aFNoL+ViFTbu402hFABjoRxaH1S+YB9ApoZEVcdIa6MHPNTznZanKBttasUVD/xyjpZrWvPcchn3ZcyVXDEnQqvQB852N101euofVp83BAw4ewSjOQx5WkC08FEYeDlE58g9Qgv3ZR/toQIZccbUvqG/HruA46vecvdkvZe48nCtAUFaAGpTDHUTQSuOO8afPjbMfgI5YeHtMryPxvl95gP8RjN8H7t2bHAnalT3ASP2TRUHfWyeZwM85N8ZVf2skhss2+ttx+lC85jDA+rnAK79xyqsenLOk+fNF86c9aQv6LFi2e1Q1mAQULDHmlKYxFsbcY9oPQ+YuREQGisLrJQAFPBnEH+YLxpVXBnRia5/tZSTgUy+8jIHf1oL44bCrWsyciiGj/dDrIeIBfPNuW62xsbRI2ihpi8gO9hPiap301cWBMH46Zo4dcOXlidBjeeWb5Ou4Qb/Bi+bEMtHrftb/4OXb8E/Ftu1tiNu2CY/z7z6+v3/LnFFuznnQt2HbHDo+5sgHrvjP2lf36bu+ig8P/lobgvoWiEsVthoyTwobcxv69dU/w335RVR0IrjUyHMiTYp5cBxOuLMmtQgppfuuE30VJdWceajzT9q+v38nR5+QalzmyguebWz4sM058iCIjwNfhaUwXvPpM3xFf4iGZl7mhhyyREWo+qdFpA96QTPWoo8iCdhmL+FqfvTtk/ES9DkPnPYZP+mRgfeTB+CPj4/xwZgHD06b+qwPpV/gduan8Xv41aYvLOQb+Izxwe0ixtWBt6KGfCuxuV5t64d6ro8XcnvmhX391Mc7/mCOgnZio6TNJeVONtST+0Vsg2ZOcE0RpQ87OHOgbkH9Dfch/pN4bvBEFzrTjIbBPjDiuy8kaREiWlO42FvwDcjLgGzoNcyXsa7tcOZP60cDuAJosX4H94M9+fZXhX4z7LwffMzpyrg6tjWxYRu5cy2o4wHSQ2OeVM8lXEPLs5grx8xzg7WUpYyB1iNg5hXFPIhK7shN54j18LkPX85lL+BeI107Dz9Q96pS+o05ZuzmWLCtfuNfqsjvBKwRjiv34bjLp3zzgsMv+yfo0zmWUFXXgA5fpji3doOgX3ESTfT9guCTOafP88ip+9oHc9454dhdvmzZLyKHzGnTmukxHKO008HAwUOLMcUb+mzcWK3EthKnttRtux29Z+71OYnzHHlybG7k+0YbRWgn6FIr8FKfTSKC7ZDF5sOnMOSCYLjaZFD3zEfvL80fllzwHH005RNoWs5cXbZtXNg/v1C7n2VeEpv0J0SCS7FuqMiC1wbioR85cp+cIP/DnJYRXOub6MARSqJAfDdOcwTEf3CKoJYCIyV9L7SjZ9bQlnaHH2RalojRR6ITtzghyYoPMKc2lgaMgIQDfPuNj+qvXnunHbjDp+KdvfaEK3PPdtvBkSjU0WyZTJseH+NtBdBoxE0vOksfD3KNeLf6qsq08AAfFxiWoo2PyYVtwPuFII4s4GYL2s+eA0/UsKfdP5hjxBDz6EuBjtZjfOqY53Ms57hakxP1qSfxqqDwHFnDMA8frjvw+iBfAFfcoyIDojBoXvsssbE2N8AzBnXu6W+j7+2Nk29ujMfkXFEbqSziQxGx0KGNNe4t6hegvJT7EUsFp/+TWLIX4zeFmImT2JaSB12sV/V4P4zQcamFWJcazrsqatjlM+49Mnv2f9eiX0DknufZDUVxlbgLO6pL/9QB4hZ5EkUiYQfTbVhoEyU5vTLX/DN7wb1Nwso8WM0LNVx8+XzvfMBPoS1Xgz5P+LqeY84/h2U1NoJrsbEsz7bxaqdJ+Ejp9nn9A+Ik/Kr/Bxl4Zv5/IPxL5L/IgCvkhcXFdkLPedPPYhjFYqnhv0fhonEBuOhdXYWAG5Q3USELbLBRoNu2/A01JrxqVM6FdB4WODmgkoXDyx/psKmArQBcNobjwW6cH3yCSdvyi8WclaoDO4gcmrix2qabjU5fvCHMbBoTnybRoY+rCrBohf1Tc3fFt8/HBtPo41rkxwcz9LGpKCmoEjet0DeIEbCANDePjVSZAH5AiyzRJ5DwcwkSLyj0ILUf58arb8ZrfcLNoAUFfgJz1071zUS2Bg0IGKSoy0PmNTfMO0PFwZmcyrtzaBY+6cdWbBwxGAdg0G7Wn9wY/ZOm339/5wHhPXrUrR7FrM9+19ykQVJwE51s3I7dUrQVAPSSRFgOMCdYZM44P82HYw8GbgrxcH0UNVUx/gBGwP/EAKaLegVjb/Bwq26wjlTsN+/PVzgIomPCY0v6eJUaBCL6QpWiT85P15U3fkLOIdf1ciM2a/WF+bjIY3MZZQW8aORu+zo+EFOUkctahDyO1e0Ya9yLNufKA2Qk4tiXwT4KHvSYz0UKYHwAvLmx00QcvKWOFxXkCKI6E9vR1p8TQuOBzbz7QGVfK4KalDv1BudF0B6EVDK+AFYZN67MX/UFoCvmHrFu21i3jZcewDbHyhpdmYfWc072k147hJ+2uG2bY84NeNKNof07vMCA+cp+iDBdrD7nw+4Y45MHqRt5O/2SyT1jYluwXY4Qau/wO+fPtUgKZf8BUNXxor9178wrWVBgha74RYx21XflZZkP8u4B+iG+ahlLraOqYyxiGCWFQz9Gbvgir3DiGYIwIDLa99lLDv5YR0cO8MT20AeNrFDgoOA87ajppriHgVanrKDozjz2HwE//4RSDmlVc+QXd7GlPuaAAjq5hMuLhGGOu8Pex/yLLuJTjw/AF+bHtnUejNdx3smv4/How++4dD9Oo7v+kL86cqjuNE8E3Cn28fPUE1vGyN7qC+qd/VjamSRYk6fIjmLMCpvA0v5qJ7TTJTqNc173/gsKGeb0qozfGg/2bvP1vCczHWRjLu3Qrrw8f+fll8DLVfyDgHXt1vCXQCt5vwATKOaaYHum3XZcfwFiLsbLuSHEP/y9k1NjFcbxCY025FyN/8bFtWCuTnBe7OTqg7x95wVuXnKef66JcHI/+op4cqidH8H8CAhgTdvOh3k5c9Xybd+8yGvNPCIn8YF5sgtnnzo+4nAtM7lSr7hPvvneAZ6ox1gwSNGfU54uaGxSdpxu/fhG/ra5jcsXXl7zsqP13RkSxtCHM+a0em7IWO/4Y33CDby69EGcdooBX6rGRK+/ilsdx5rDMRzkDffJGfpZT/uhr2tzgE/gb+h1nqrzg7HY4Ws7TVcaVcOPPNo/6QXh3DuXYq7y4j886C23lWMeKeuXMtM+ebHvy1V51ksN/5HaN16ObeTm8oU9gbV8IZY1/FhBptBPYQ0oDcIqoJ8DTwAYmg+ZOeGlBmd8Mth80OlAjQbp97tzosF7r/uysYQBc81LA4TtpYp1PMeCj+a7qCGpqnNOXiOfWrR+3nUDKCDcOE1B17mmQqFPCYNSNvRbO55FGt4SnzTHSFuClsQJi+6qQB8e6xQO+w/ouUBXkScgd2McqfAVr3CoBDlEWgOLVGLXt8vchv+eX/4NP9pIkYvWDyuc2EanuTXHH6wzfznni08pixzYsJJ/8QK/8aEoPX3Q1pnvnbhcZ7AhVuFxDvc+3LaVcQ9ruZm8Na6Gemwv9Wyf/aUq43uuK/GlFc1Acx14P/5k//rgZVbgaPulhy9frD/xsfOrYFxUC36wVtctNbMghPMLAcdSma7JAIuZK2GafLzA/jlnmIjoQAPqoaCHBleYs79o35fXyaHi0BBPV54Fb0A5BOCwAo+2RVhjGnId4H1nf/xVgHl2T4B4lCef8o1EYTe4SqeiJJ84ctagUs5+avcRRGB7xNhMuep+Gm2hr0H8uvylGWAI/lJ9v5T9Jxlw0T1mNouzlmW4ec1t8s322/jb17/l3/7Z2GTnZBMBLsLW7SwW9fMiZ3HkAG/PrG7KzuHQjRFgA3bxNrh4GmBnsdVgq8T6CAw+wVOz3/PCpgKFMeHJpY6Rjy1jcYNmD0RPdRz4OuP7ho6JqJpHPr3hPX0bHEgwEX9QYAlfX7CggWeyGh2BO1gAeYJuPFf17/drfmlwblBL1Vjx6RW8MWB0/Pgp9lqABDxjfvou7/3wx7oBK+BugH15WtbWQcNTWkHgSuq+FC4Ar1ETMgkLWX2CN8ErCc4NyVpb4egLXcb82Lh5e3/lYbLhypt6ck2Oeg7Y1oB567o14ANhPnxD4Q2fval8MocE/UieFTv8wwUj8gAAEABJREFUhc3hA33ou6unMuZV51zt+ryZnbU5+hmMW9zgo70AfmDgSF+MQ7VoC4k43fblN1epPXBz8O5vR5R78kgXFmJeGWvnxYK/aEPxcWhXhN6Ax6ppth6IEdOiAq/6g+DSSgrGOVlt2LCdvHFpX48HPHjULN0a4S7wqUUQcdJA2wVODCmCqfE0oOg7am1xUDjp+Jm8UIf54JWLpuNubvJ/isi8kQCcZuChl3TEVwwwEkF5OdlsvwLWGMY78/Scg1CRXQHnhA91/klILeYJjeDVv5TtYw6xp2zbxh65jUn7zKlxoo1yT5zPtagsMKvnJDU9ZtS914Vrifnd6wq/6Bv74CNfBtiAiHknF1ceoN5ZW/55mA+2ysmfNL74qd+oIFbsZD2iO0ykDX0rfqzbZE/qOBA9csN65eHzc/8cn3dGArvSlsIbYCxoBadNbXs481s6wRd24gTbmtOPAGIWTJOHInezUwaTvMp40P0gvk/iVP/go+zUV0CBYmzWOcflwkMu4LjBNnxZ48sr9wkfnEt+CLpcZZzYoyZ6sD0PHajYIR6R6lIOl3hxfR3+Kur792/kcGcYavh/HdPuZNzVKx8DGZp+PnWrUFBrhW4MG/m+ACt+LMCKj8rVnMmJbSVO0I5/0uM3xBtzTrp5Ml/ati8MknoToTOHcPALhKNvnL3/3hln5kKfuEN1j72Rc7IyisACyykr/525ADhP+fZZoaWIC7+NST8nbUV0w1/wORZIwnrooUICV9MIfuEqaFeQH+rwH1s3XnWK21Gq/46NuVrIm/jCB/NqvYITlipi6LGuslaj4L2JtUAM6tKegGq8sCj3ClAZQnPmHimY988f1qdyeIIS07lgZqnW8ZwLzZOhQZ+9OngQYwqeSCjIy6d/jieah3P51AVHmso5ZvIpMrhQ2mGYfGHyhRcd/pLRHC4h5gK1OF9QKXRT5LB/oHANnxrvOvzcb/Tl4cUCxDog7KhcAFB2ybtV8yZfzCl9RBsEosFx8ymAgL8A5v7scapDkTLyCL7E0dUFO9bKnfoQHuf4H6LMbajY4Uobmy0gK1DNj725YltAcCnazJ96rW0D4/ExrqQ/bjzcOXgeffjPNloR8AoGceNyLu/kpdcx/ukrNLlUDCdVTtJoQnwRijHrHBFE8Ega4ksbJRTnT5A/X1ox4tVw0pExz/olyj3wwl7jS5bnOkQGr6QLumwtMIWo8AY97ZBtO11H97FmjP/PIHL4l/VtPgW0cvcJieZYsL84Rivz5bINX3JO/CSYY5yxJyOgDeef90rt278dTutvwXMWbdzwT3C+yystc+Hww3W/P/aNdkk+cYI5l3+bM+eCbcNH2u5V5tPsqVM+5fTUWp+0Lz7ARdrJqyX1537PSx+/4Hg/frFu23uvvwiU504MgvuQcOccbG6811RNVJ5RnzXaGaa2x5X86BPJhNDsxrTUghojqCAncTWAYzwW0VAihA5tpx2cl9Ztq8G+LYxTIfLYX+hii/kenfARk7HtnAmunGE+gM+XcZiFD+OMLUKosG5QdwO6aDgn2jdtN6ACmWWsawUKxCSuAO3hp1mHWodX++Jtp/51+Ssy0Pn9KzT90vFfZKBncF+Z0mR+KRaTL4HYLFzgfQDbhm03sfVc+DVZpAg4+alcMIiyrtQm7DyQfwZ2HiLcPAU3lvO2Jn/LYVMd6KLiqrwHjfapeWhD6YCgs5C7DV5FdFjeqIdGG+eGPle1n/qe9tDC4KGLQyA34PPG4Kan/CF6cKmroWlcsSsvgR62oAe3Ryc9VTSon41qt4ZHZGI5NxZzie9LEb9EQHk9XLiUeGA5+M/+kxuBFKVsvPr3zIuUG/YFx4AmRAq6MSMZoFXmakoIlH18NJcgwqPsPRvynTfz5JD40ocAmpyQmbSlkxPobt7mmckA/emjeYQVvRbsDyKzotae9J0XaFduev7EPaA+hDpi5oii8IM6dIM4bnqF/3NuYwO65oYMzjxmPhCb+BPkE2ZtQ5zyaBt3Xm4SFU18f705g9FP0kiKJgAXjvUhCl6c8oblQ/HH+56fyt6VD8+eP0XwRoZUNKmLE063X/Kgv/qiz5O5IEmbT7lDBAImuZEOoHN/B9G85lY4DyfGiACi8jTQsSCDi6i/462IF4BGoptGmwIx3NQWbTxBjNCW+oow/t0Dygv6aJxLFYfcA0bz5zCBCUijMmaMI/V5UHSdz424GGdxEYPfmByLV8hcZaJ6KLw6l4DEg5OIEC9XDPpNoQ+wzlv1nD6u2P3tt7dx2bZhe2E8Ft0U0FEYr6ojBhAWVBpzQXMM9bFqMtxiDkH5aCo7sTE34tm2ceEbfG1dLnNc1m2s1uD9czAf7DycR9dA+NDh/xVK/i/IyvNGvaFP3WEJqxdBTFwhnhpzboHB54N15y8lru/feBHyHfjIHN7dz8wRcZkXwfg6VzvphIB8cKlpwRR6MnzQY945BoR+Zw895i1j5FhFHD5SSvNoKE7TF3WTXBnXUiDkWMaR+xq1AOalSSNNDnhzmxzQ56jI3IkJ+76IxAdUpEQSOiXxXDl0+msM54IMjuGK7fl3oHW7DuUe+DRir2oO5azlaZjkfo4Lc2kF1B3Ab+275n3IeZ37c+K/AIM60M7WUbFjG/QoYk0OqmKbKBOL68H5LbR3x5W8UuBhvBgnsepuX3BmAOTIcbw5B+CRvtYcM/NmEkfbUvYGPflCRo3iTtAXyHTvvNtosN/8oCnq1jbO07PoXaJLnFh6qA0vcTYvFNrJm/mk3XR1/AhM48H7TUCPDv0P/tZDNznRmP6dcCOuvNRHTB3SG045a/wlbW3f/gGHX/qoRz3XUWRHQMbKnMSOjcAhfzjlWOBGjGhDGcdVH207LpfLlv1qjCkqIG9DurmcMovjHLgPX777Qrbv4fhHCTOXpbg8ip32DWfA2qeiqLfBDkAcZ98wiovz2XV52X6cQ8b2YlLh477xxJ6WUBO6F/PStXwAijLCqaW0l84X7fN8S7OONfSsT51nrVT0tIofrvEDRqz9gDeVoBVtPAz6Z0531pG1429OZCgE9Mm28+mGzywSseN1PcsjQHjqRgj1ZFhJW12nlYusWMChhyz4/fBj5yF71x7B+Mu2N16uf/nyNfNnO/4cej72HXQjy5VCVo624gJI1o145hEI4/sj7Nnz7+z3cRr/9auBjgW9N+RtGiveHxtrn/8WCdBfdRtDz9vrSH5f6NH16I/Yl0fwrJm9nv0+PkU3F3wgkkc8tkkRBKKMrj00/XYer5v7+cZ+yHwm1/qtjDo/uK9qp1/ivPevJ3mhI164YlvfPaPsjIsyyhcXYzQ250/anF/kf+fLoCs61Gscu+OYnMZxUkvNNQ570Wc2P4q9AKjEcMOmvygisrM4/cLjJeEwByawAKsIfJPWOhCjoX9PkNoAiTXcbfMl2Dt5bTtLB3qrJlVnWrrx+aWXXyobJyzcyzd42uYZorz/ObQVeWzpU6zwZlCc+VW/ebR94jKGMUI+EaAojvGufl3/8Qw8cvqPq/ql4f8sA2wxrKilaiwcHl3YLs5J38XuYULob8cZJtbAOfN9sJHHfl4y8I1RFg4b0T3wCYnVNf4jLqGSRVsASx1VjeRqGyKlaePJIw6OLD9rKPBwhUARxQaGPmT0Jb5CqHMTUTdcvZhZymyQO5C+WhMPbtqG7yyhs0NkQ3BzROZs322Hhj7qOIAgvWiJLJv0TRp4XcClgdejFhFFW5sCDsCnLJQRvmUOc7tUDQ+LjscrjHzUmsbjIo+KlyoOy02PL+jXUjOCh96GqqtZsZf8bXNsHuzruQkPPnhJbHiZXOy8CLoOb1g74/yal5hC/0RnHTrilzpUQm0RJ8+GPfnE6euO/is3w2z63jTJY+aWiiOP/zK/gHJ3vBMlNcBNyjmsHcUinoZczhcAP6U30IcUWfCn7EmDlAKpc/aIjbEy1mEukaaYa3PSLxs0qige4kS//MEW8lwhQD/uyAs6VnTl8H7ZjgPYhr0Ja8F7As0jXlTaYQq2fnOhfQSQ44rDhc6lKnNiqXriac+JbuwqJ+wotMarVoN22+KkCVnjIvEBFehT5wkIoM8r1rvKVd8HPqQzmkXcq9zg0BHF4dNvHzQv6xx5EbKZ6yescxsT/1/hHC81t6XWZx9LbRZCx3HnUPLMm3HdiP8YDuLCzWUOD+CDQFMjS9hcqx8cyO16gDxIQDN1bdfOUgWpYls/xNnTV9e5NWYVgoQchQYF7pQa+b9aMSf8dv+3Nw7nvODxwUnZkY+MNfxTjZ4/vLCC34Op+RkvH+O7sYc5pvqr/5MYZMm64+XP9+/XvKzcWX87a/Lurz8efiFFPrh2XLT1o4F80VdXB6SQYM9cc2gmgXirOGzQCB4K2PP6QD8aPuDCQP9ZbsjZ064vhjbiran9kbGRpoy5dh6tzJc64jQu1+KpV8vyq6d18JUF+j/ciz7Y68iDenzBEj3EaM4m9rat56F+jIwy85iw1LdUMZdrOHdeYa7FWDGX8XkCK3rU1zrQcvjJwh5+pPlSz5d729YxHqZGFXrQVwu1bXVRq8s8JzYG3fEmJNU94OQJ4iTi82XFBnqki/aeKbQ/NSb29FnoswH8yC2jP971zf2NS9slIRaUnf07c3B3bomTT6BNhZL7KP9Dpz6AcAJBYs1yhUSSiE46nTO3SyFV5AHfpzmkr6w6CrxtFfU3/vu44YM46Sv8wlLoHeoJxUvCbr/3vDw8XxST1tD7Uj3W2CnAcZpz42FlAtSz/ZImv/r8E46bMYOowX/a1jy5MkxBlPuEABu+3AF/uWnPaMYwHn1yX1PcOey8Mq7m8ipl0ijkx8i/1/djAMGbEx8G3Q/18XAvcje/aKFl0S/1CyuxWTeE6qVBs4mN+BEiSuYsV/CL+IU2sBT1A1pU+50f5sNBm9haqo5c17Bf9Ec+Ji4NYmGusG/trN39OKeoD0IYmrOvQbxcHurw70QnHxkQMDBoM5BuHZw/6hMrTxMLTsaLhOpHAH2MJnOZgs7woeJJEz/yZ4LbJH/sNVvm1Ja4nRPqj2jBGwWaoYNuWwG7Nqibn4a8p63Dp1NEfe6Fjuu6Tc4i2Ma+sqqB/UxjxnKydpp26FURTGccRK0YMvfhPnKe6RJ7KDUW/BGogsE1zgNpou3OutuHc1ydNzAYplSDbKc9BQH5GnZsHpD9Zo8fTcMD5Zwj0PYDwKoRKADv5RGwi8Vh3mlSNNT0G3TXofUNikXY1Yl+23AeRQsNMQARTYSudoB8TsZ5knNtmduqmVi5ROS+k0tsuuaNpc/jR2xyoBBy7KHewnlHQs8TrKTjvHZMbjD3S23Qtumolx4FbibFil/utdFAahYANPQfC+IviDt2ifWBVJfkxp02CkUTSI0d55R2DKB97NjEyRMN6FReSIBH37a4E9SBalKHwy042AVVRY9EsQ/654Kfnx9D2PcPXhJ+Mk8YyehsNq4p0ZJLur8u/2pZ1FwAABAASURBVGAGfqXyH0zgf1+cxQezi4GKwuR3tdAabMGDQ+RS8LDZ9MYTAoul+oa7VhaRA8byhXgfbgreJOa2DDesYvFKt55z4fCzAucNq+VZWWzK14C8/tz9b3/72/Dve/0JKlzDDe7KSwB/BXJnA81ixtd4/FiUSgOUgZeQ0QkHZZncuOYbPm34PIfxbNxAv3792/ibtniQsj/xdxLzOD6xg351uXFYnxvQuclqTtk+kBMb8m5KAexaq8fDB64YLhsKGxgbjWbM02Wb48Imb57kRwUkNWMV+wcr/s9+KTP7BiAvjMRElmraDCCC4MhmmwM4WHkrPPDSt4gzXmv7wkR3AF79FWe9Hzev3QMUD0N3bjrG1TlhBmBUnuAR0nuBJkUN2CUwc0wF7lkQJS/qIC90Tr0GATY083fe4MSrQ78Fx9ODrm2YmS97xl7+U862cyc+Eot6w6sbumetUmtAuv6rs31u/2XBRUUDsCb/K3NH3gdAaD40aY/Obb9zcKGfw2gbVZ/xQI4+5X2oquU5xt5o19l91GJvsAZtOcZIK+xABOw3LbqUA5aqsYyKLE0YCh1Fv8YzPmXxD32OwQPQG29P/LkGGxm/B59T71ljDhsQjiJ+qdN3GuIPnVi2B5x4Ykuvcuj1G8nMS2LxQGrbnPhA769eFvLvPAjIs7HOqQujFFxBr4VOyQttgHVOBPDjBhjzud6Wk385ck/fFyCPwyf8g0+hUx9KPgG94kguVEryRP1zQZ98hT/GYltf/PbPl58frDXB/wuGdqMGW9uc4+3tt/Hbb7+Nr7/969j4plZ5hmmcLzLUNeHzV0Lb29v47fgmd+RzjrHrZB8frOcbc9R8LIVT8Gi/v227Pg/czNvOjw9hYzhvYoO9dOMb4i/YuVh/2cZF2GbuCeo1VQ3abruuTXM08VN4rGHspyAAN2t5H/rzwT3AlzWdf3TgszoE+Sd7qD5M/HEeaFf8WZsTX9w4f5w3qGfuoid7GXsPCXT/UkZ/vpDXC7qU04b2r4+XQMS/VnJQNYf8jqO8wuDT+u/sw3TQ7TW+1NEy14D8ygfWyZqZpKXXpgfy6/v7+Pdv38Y78avzol+XjdxurYiJoQ5ffJmDDZ/ndoEuzEPX5L6H4QW9+o0dc1GH/ZU5uBR0NDrGqBz21JeXrtAhHbqksGLJ/4f/JgV+mZtP2s4/96u8gMSPpeClRFaNR9tmUoKhexpw0E6T+opOQV/0MeOJ7I5N54Bw8jpmgg9dmRu3/cg5OinmLLy0o2uak8G8ug/v4x/Mf8fXeztRHQ+bGMNJxzTjgkzX5I+Y1KlvNxreYxfYl+KCjY7nzjgOxqCoJzU20VHwCLBRCDRXJNhTHWt1YhYZ5SrTRf2wUbovnQ6FPir02/jdO1LjkzhjMu46BEAz37FFQzuC6/6G7U/WgC97UtsGmo4BLDHwxxyfI+snsUz8wwfoC9VSWAJW5koV8dKuF1CH/Qnd9kBGGzu2zKP2edZEJwU5+Rx3ZTBB0ZdKLi+XbQj64nxbndMT34DBRxnl6/ADVPbGMz/25bE+Bhyj9PBpCDTP+uTDJbE/wEIvANG5El7aoEk9/pJr2wH0FkoPslMtPOaARlh0YqlwdR8VJy1Y4lyJcZucBVlf29yG8/K0rX35zvxiEj1cKTS60JbPPVC5iT3cahr+6o/r2Frb8nomMdfC4vhFoOeSgahiqeKxYTI+NSY8yo3XD7FQwCCHYvU79vbogh9jyfXni1IART7lnC/KLfih/xt5EIxHaVmLxumDMrHFXHNdCOdcIOQ/rIvQ4JWGmqTTWpvS9EPd5h4XTEHO9e4n12PvetiAWTmq2JFfWZUWnRNoUuiRR+nqnsblOHNftf3EvZHjLfyDq74Jxm2csQ1C/z3PGL8+SNcPYUFuRb+2YI1vkWM/CD+CqV/6uHaMEX4iX4uShQuVPWtl3IWqaXgSH4C62EiywLZdZGnHjs7SFq/8nHM0bGPbui0eY3ChBX4KOumejd32CUQL3h/xF7WM1pkvhb5R8TExLchQbmxAd176nGPonzF/cs/332T7/PzkvvKJGjKpavipuP4qf1UGejb8Vdp+6fm7GUiic/m7LCyPyQKByRXCTO81RIP+UjW88cKEAnBcXbiTDeDCwr34wod6biw0cFNAZopj8YWXPmJZUIODnW3x69y4iRy2QWZzyCbEIR0nWH6RyYHH/gGwpuiN4EaorBuGepfCZ2Dig4fkL1/fhg8Mgn3xwnkTiTIu6mg47B/29GOgb8PfyG/biDw47Xl4ka7sJzeFOzHa9gYioHp4CPew3A8/UxQ7GzmnlQc/bIFATfu+buazQRsnTPJrnNEfO+0riUJTPTbnk89xiyy5cEP0hiCIa7+xSs4RpnBQpu2D6U69R78ZhtSuxowxJScoUg/Uxr/EMLUHVOTgjq4rD3iCPp87ONHAFN8ORY53FNqHZs62OUcecqnVrVdXfHy/vufntT7ECueG3v5jF54dv+x7WDZvp251QNKBR94xp1UAWXxuuXCCg3WZ5HiGn15wZJAafq8ovPKg8cE8+KAGlQKaB+w7N5Y7smN4wPJGX4ynfu2f1+FDTeuKyFiItarnin40YEd3YHGMt405wnz0kHxZt6HeUSO2PjnY3DQMYsXOOifrDSLyj5zAk5ygj+EkNXcOOA1Ywh2YpQH2XWuCMlHdQokLZri4ItK2R/A+xPkncv47K+ZEPTJ2rmFuRSO/LKgpKX6oOofXFZ8X9HKyuOHvzpg6R9VT8G9zG5PYzrkYBYg4v8UVbaygEx3aEkCaD39h88ZLE1+uyOsYeBhw/D55MaPvjo95NGa/Rc+fTPDwaV9Q8bkm9Cn2NZgGF9ryyePD6zJqfPnNg93UIR5QWQvwgB7utYWIOh2j+53DCH3CH/oXOgzWxiysc+WwBgc6tAO74lbD+eX6iWwhGKwX20XeKnrNqeC4nTqWqsz19bKNL7zo+fKFfZQ6LyDWOTL/eWo1nQwNfTA1onPbJnWvk1OfPkzm6jaVJVOM406OaUXWiz74s/kra8ec52GRF1KOy856VFfzl+xMEXo4gBvpe5HHBPhwQ4KJT2yBumdd+G8IISUyuDS46B8h0+p5q7y6OCvCF3RfyLONo7L55xAGLOEfjpIc2HBbG4K+gUmZ5MRxsmMOAvl3xQ55CShxLl45qKbrBedux5PtUkWsbYAW04kruF4HPRY64Vjd8Mn4ElhEmrfKcTvbGniF9sWcZF24BlS2jNEvRot5WK8CjxCRBF8j/+ETjhoN5qHoCwBDF/Kmjd3xZr0bs/0QVQ/dduO6c6gUHTjHUrXytY79sIdbIYQVVyovnxdiX9knJ6D8eHzax+4SgcbsoMPwX+ee6MUo5QFaT5l2sUfM+EFcdGQfrmX3uRV+mCw4SEG/HaQjbxzmRLB9g+4YBmgjEX1e2qd777/Q3LMbdtbAnj1HHQ1IHEaIjjW/jKoVoLfUMCdgRn/A4ac+1zLhPfqFiwDsA0xkl6IFYD55z5zmvujcEUAirxx8s7AzIwcGfA3vZXNzPj6havJCaIZ3TvkbbK/oWAonxt/7HHMFslwCzbF4OeAU71r+u242FWQBCz5Y1zg1vGb+ZJUKwB8MqtCErjQiqY4h/VBze0wI5YhrJc4LsM3xcx6ypok34rmYNS0hG+22G7Szoksd29ygshdi684c/GD/vXr2oHYuqEX+MsbRjjl+RpgaWwVtLvi0TsZpEgI2wSk7FAEobTzhJnJVPHCPWMXAYxV52tIEFKNf3QBngMu2Dc/w3ocukzj0BcH2l5iQNQZhZ+8QjDE1NB1IhYy6rQT5pel7EQfWRJuhgB1tWMvrPL4yjz1vCvmzLPNHPhGQLaGkrUESp9yfAkxmp4WeV30gvFGM8TbJtXPAGv8c+0k73Oq3oQ11ca+kEtNQuFI1XEvPGIgW/h1InhHQh/aPvYn+yAfh1FzQkWeYBV9yztzQuWUdrozFtvU8gLPnODpQbxcHKC+qTrz+TOKzNu+2N8bYL9m/8sxmLQ5v2a+uamTYUIQvg6qVP6/tPwnBgPEkh9EvjwI1JrK+5FxqGf1pftvKO7buk3fyeLvdsn8SEGT5qH6VvyQDjsZfouj/RiX/3/LpHApq53hgHx4qjMPFubLZrCz8OladuCoWPIvLA/1lW8cXYPIgIm2g6pTdCil4s/DgL9qgWFP34cuSDzbSDx7iXXgudGmscsXD48sAacLzELezIezjpImX/vF+zT/m+cHDA3tAdOgPHtBup+xP4nFjcSMtfBqQXPyCi19o+WLDYMObW2r52IVGfyq4h46B9wjph4ebGzcgUCnRy7emOzdafYUzxYdB4/dBs/lrLPhmvhVcqrLBXtgUN0C/9V9hdQr6qk1B3Td8GHyWqnHZJm/U8R2dkTNOApBvxz/BG6T6jM1YtrkNN96A30a82FWH42jOrAWGc9iXhtmhHv8PHWnH1r3HSnvcIPVZXh92CmHbERo1JmMx8dU5dcKFfo14yMWXJzW0u01jA6iV2eazbb/1KqJ9Xzpd+Wb9HaDNg2f8GCM2bZu/hnvmHSSmYQHoII4zz74cEKONE6pYC4D5a5xy4qw9mKiT+Zoc7DmAe+jyQc6H0Tzksu7U28N3jw83OvomvnRotL7qDjxQlIPPlxL+WxU+KN/IM5RILNUynWMfbIMmrhr6um1zvDHGGzBpm1tzh9iIDA0KbYq2yIW69evvw7E+iVce+ZGOzegmjj51G0j1IW+1DaexAGRAkeGho+Snd+LsimuAoKjQBK7p4KkSAjyUHX92xn5HP93hQWAyb/QJ50RFxsTq98EGvvXRQHeyktr+Ceca0Kd++Dopz/pM3w0rxzM7ylq39m6M2+4TpSKlJvMh3B7sMbxAg257qUVuDio3XtztuE68OK4+KoQhxzBNEBR47wEolCJ0fRB0x75zt2Guriv3EGDrvbDXbvOjFR1toEAVl3mu4yO3oOLXAudKZ90qNvGUTCgrQKQE5xgF2k/3U8EX5Y6hsd0MBDH3L/uIpmjfvPBeJDZf0hn6jl73XIgUrKEnawZPcA2/jDusTUcBXCBcx0SrzQMQAf9jgR0EDCEiCcJ7KS2EDxLVszTvhVxdNnJMTRqzZ/rCVPD+cPKbh9+/fXv+uR7xGJP45ARGskscXAnIfAiLSqHphPlqCEIU3uoH4w/jUpP7TmVdgoGp2wW+0Eli4p951Lc7h+UBfkIf2DHW6I9WeuSYpiTYCt2d4wITfchI34/1qay0xt3HlRiDw8aKjXUiQBl+xNFfSgRAEX2CcgaoC8YSNoju59K0Py9zOM/da3AQqkoEc6L/oCgLIH8tU1WsIRA46Rw0/+aia17oQqojPv29zI378SZGd1ir99yLbqx5dfp/rPLFanQjq2/qRT220ITj8kHi3HNHfofE/VCNi76iFnfd0zbiuazYQkZ+x8s6OsnxlTOX7YIuTPJnXosadcR1w8ZnbKB1MBHFVYv+AAAQAElEQVRGcrPoB5qWQZoKoN2maTyLusnaA1HhAaNtHpTf39/5Iug990GWB+orL+B8qeSLCsH28ENMVhorFMVHnJS+TsYhxL6YO8cxQCzyO+6ed/RJLr9k8E/lhLS571RN5qTxxNH4s1SNiX7ld3z+zhnV8dUd9WtbX+zvzk9g8NHOnTG1lr4x7n5xZRtyciq/4PpZQKqL7GRNfXJG1IvJvj7nOor/tHdhPDNG+GVc6pNm+8I5bXPv2ObY5kQjo4bj+uEvVT7wnxEblwsv8P3iAV6Z9EFwznoGEacfyv2QMxzSjjYX/JHPahrbhXnNlwJf3rY+N6LbmKsmQ4aHp7+D/dMZq19HrV190wfXvvPUWp8F+zf52V/QNMyDa2QSY8aOem7YOcYaUw+bU1p1LpSVlv0Jffo/QcTPQ9b8iCdzaRqv/IL4nbnrmDbAhZ60GevQqK/MAb+Ysq9MckmshB6d9j17JF54z+cXY90Zozs6ohMZeakwpKbBmXcOYxVy/0WpPgZoy6X8B3pti7deiuhX4BGnWNTG/31o+xO7LHoIWPXw4qSmBxfX7qChfTCvB2jDdWi9kOsV/Bo7SEYsl8O7QhdaqOTHrSEsVY+1Vw8dG7htXLYJzxwmz7wkH0MdDTShYcNCPObd/IZXIrZgUJyK2FDQNFALKGyDGrk/Iy+t5dlb7cMyeAlkJV/q/8blF8t/nYFzaP5rzl8c/7MMsCgegq/tB/Kl4UJwwQDuBR9crrxEcYNmqbAIK6CEi6RvDhxy0Otints2Nm5CF2qhN4KZBbxuW26o4WOBT20h5+aejRA71upUP4bwwhYLlkX4XJC9KKX8DIVeWHMD1W/1sQU92NCEuZ09bs8NOH2oukJkI/A6I2mHxuXcbM2Dm4B2BMRxFUl50GDf3GQTIn/ynHtp8GzMbrQ3aNHDxQ3bP3e7QjNOdYDG1zu+PgFDY2FjXQrHYDKXVRN097XlgXZHjzpvIuCzLFXkP96P5iYz0M33EzIgYSrs+ELg69vb8OCyTW486GibsKDEMex+xYdtTsYfPuqTNtEjjz5gkZi6harwamNjgxemcoIxpUbvw9tB7DNz6cJBIxDf8I85p4/K67f2cG+8iJJORtt4yY352bnRBsRBba8Onp9u8k3jKi805T08fzqGoH8usR3j3eq4mXPwn/Oydezjg5eVvvj84DDuOmu451DsWEYWuRt2M56oTHwmMDZOn+/M+/u4Ed8Ha0k92nDO/eyfuIw5cTtO25yMxTb806GMx9xGcomNKsaT2gOQdk0qXVTiCNcu+oCnTB9SxBjTQLdtsPTlEldDvc6JpVq+r4O5yViv2MKXyHySLw7B+jpggjqsB5/XPMxtZu41TRvN9sqvjjs51BFUUd3JFfrJFR00FvYXPMYyOF8EpINSY36FpSr2fMh4ADiUoKOYnxuHlslc1ZLYJzz1NE6ffn//htFBXgqYuHPnoeg6nBNklcMW9pIT2JgDnFKGH7B6ZzNw402HcMbqS8DkKVQ0Ibufc94YD8g86IFKXBv5zB5+2cbGOvOgLWT/I86lFh7SVmJdYn9HrwcnzVRNYi9oZfcBxj2PfUAffOEtUf4t9rbEKY4o8WPQn8OxFaePO+OX2PDVdefLhvuBiw/gpTtu8XGuY5voXSf6CjXmAO0HX+vcx8fxQj5jDtcyKvwz/s7Eov9DPHTbk/GwbgCZ4tzThrBnHG/YUq8PVTRxDRoPMa7LPWPRfKiOTfVJU50v3v2z6G3boku8Os57qv6Ic55cP67weB/WB6WfoE6Ut20U5P8kld6Tx5a5EyDZDfgSoRhTwbYPXkL7QJ6SI1l5qMO08TouO3Pihq1XXXDjRul2g2LAnTE0jtimr7+xZ46jH8kSFEMenuYll9gk8Nwj1eO8iF0NS4PXoiuMvKx2A+JOPU1TH4CsVoQw5mJPSAd7SKDgXGPqeYXMVdbXOcespeufc19QUxHfNidznfxhN3PFeYFu6eZ5YFZZAat0zcUByMtn/nxB6D/i/vHxPvwSoOfcSxJk/AlI63CeO8esNauv+TKCe4h6tYs1xo57hOupJj6oCMeokjHMpIdCx8+RgoTMYK9AWhlo4qULto1H/cmXxhGKPt4GuaecsDOfTl96ENGpF4UWYansO4WNhb56B5+iDwctC5rx05YPq973hNbEFV7xLSOXwIs18I4DFYj7OP244ROIR4lZezBGxwOhB4f+g0YPThgoHf/Oi/3DOSjiBENMEsUByjlnzjVoe2VMUpPjbZ3Dl2b6uzg30I9YivpcI05e3BiTebfNydybOpi0GpvnBvMuwlo48ymjsemHODJK1X6L94zgL2j9leglZ7Mt54qJjxN/pOsrUx31SDPm2rw6551v9Cl/oJ2+u26Q0g3ANUNldARkPNF/tolt25iz7J+TWrvCBG9tXq3nto25wTe3UfHR6EycgP4iR9C9/zkevqzRx8MsDLae0HP16guVkXxL6hQhfuo2bXvmkvGfYB7yKyLOguISN8as0ydx5vmCr8lptY9z4iMgTXP6cEWHbS2ete2qNT7Lq/ipW/7Y0J4PLAoJMHnPcO/KXMCksutch/mSRci44J9t5+dcN+6d0zSLAuA48rCa58QwwaNw4FkJc0hbqnGgkRdfw/mj3cFHn92n7MsqN9ozb4y94+B+CK9y8ouj2zzcLz8+PtLGgOjh3usZfHcusncfoYR2Xl7TcuJ+1f9YBhy7f0zDL+n/VgZcIGE8FmHaP1243bE5uLEK3OzYlL+zkVw5JOfGgCwla8MF6FtjX1y4aNwYo44Vmc3S1fv4hwN7EYfOBRavgBshnrnpcEN1oQaJLBJpBvcDXQ9CytptXeLw3g6gjBuBNaJhtn1jYX8eC1x/A9odbhbKGz6W0eHG0TcUNjE2rN5serqqU33sIORC2+CRQZqAMAdK+gny3RAS3EzbLnHDigLI5Br6ncOwMirxgGHO3biE4OGJDeWAdU4eOPEP2xQwGEahvDtxKXeLjCRpxaaMBt2FDyymwIeHWlwqckHbG8tlm+MLsG2VTZhUkPcC1GPd4GHqsm3jwjdAG/xTwL8JeKMwn4OPfnYuZw4HHhT8Oe+Flzh+exRZZGZNbOAofpivD8bOG4v/DspvX38bgd++DP8vTV9+25IHbajbzJJR8uoDlmMr6K8OAClwEff9zs0a3c5n8yYJNLInvWsSBanbu7kVmEt947zy0O4NXV200ddrAxxr6Ar0n7O8c9OXBzw8yr7zAuDbt/f8+Zr9V2ifBjLNv2d+dByJE0fFOc7NS9Tw2NfmHv+UveaFkgco55Q3c+VIbZSpy7kkLOTe8RL3AzDwjuW2bWNOYVILjv/MWD357ff49th2nwSm4Dbn0D0++aBibpV1DsngOJy+wigKP63uw4cu+QXn0oq/yxyZ13KIK/pzq3HOh3F8tOGD9VtigAlH3N9+//3fx7/927+N99/7FxXuEebJnJ52BnvS4nSMLhcJGHLiXueDA+RQyEbq5Bb9eNx9ZAvnChnzqN/KOFbCnXGDPfNup+H4+I8ThsZccw00Dxqhc33o1Zb9zEvmlQ+A5rB9Zy/HXfsNhxj+HK2M3bY5lhuoORYci6/URIlPoLGpL5/7J+P2ybDceImOVV7UqReOwbshgAwQZ0S5LFUc6mZAneZUPdYYCn47x2PgMXYoGbs5NzAn7pzb2IQhc/h4mZK88NDoIU7dN16GRRCHtOn4LNV+Vc0hzrjkkb/HGr0mEuRSxXxqaF6QFMw+8EsVmBNojs6zLfnwOnnDLVGxWfAEf2NNkjfHy774pbiizvuDgivz+kJeLtTnuoAFXfAtALx0su98cI82dsfhFaQ3OAGwpGM0jR0N7VMrhY34oeuTOuBmrYFOTiIEP5Lwm88ij0uhBZBLUC5A0NbiBLgQpIXPaaMOa8whr3QkoWei0/U0WSNFXxjKHO3ug4D/9TCO26QMXTRcN22be1izwm3pDqrs/ACItS824k7zavuV8Sl7D79zEMPJSwdI1iJPTd704wk7rIy76xPAW+TIBuPrngD7+OQ+4T/CvvOAgoGRXzeQE32IWi4UushVg3aN+f36Pr5xL/E+c2MvcU67t7pfKrMYEjIIHyUIfJhZg3XYUU7o+eR90zzWmPi5+tAXHcguoz/kLA+G9FZoSxVrhA5lqYp+79vrLHQc/Tlpuw594U2u1MEe555/+n6jL+jLjXWujd28wYvE8IM2Kq7YiY2VPR2MvO4v5p7uoxR8grF0vMRh4g8Oac7tRTR416I6fJhd8bkij3V8cM9xnNyXGVjirMSkbnnnPGNkX0DXrgzgeDnHt/mkZ80xZjcA1kFEgcEGeb9/jjt7bo+jI4md7TK2dRuXyza2yxwrcesbToyBJJcUca6puc34JvLDMwHnef1fkfWLszfOXoZsLFfoxpwc4owW1bnAUMRvX/onvt4Yjw90vX9/zy8RxWtjzm34fxTz36HL+cyXQdiYxlxzZL7DuCPvecd6T26Ya+AfIZSWuYCLXWx+sDa+Y8+Xnd+5X9ve8RmW6F23OS7bBryNy+UtubnMbfR9Hxztdc7hF5u/vX0dv3154jZoG7IBeIyX0WZ4tT5G53IbocM34REXvsID2YDkgb5xqtPaMc34lK0DbAMdb+NsK29OHA/B9iu4JuTB4mj+HR8FdhXyKE1wXl2PHPvLte+8HL5+/25IuFIj/hND1UxfV9i60dV6wqg+8q79D+4zV/LvmH04J8FrR3C/sr6xbnfvbYBtxMf5ke66/Ixc+6sN8Y3TbnPfELzBZ6zCnba85jqA394XE8M2h3mewRkLOo5xMH/a/EF2YU2i//N2G/dP19eO+9rec9bWH3rkQSl0sQ68/oK/PgMsk79e6S+N/0UGWBw/cjgMyzHbbfvQOfLT5Pf39/G7D6gs/A82k/Om6IL8uH6M7+8f0Lt2Y9jZAFx0LtpPNmY3jYY9i0y7rD2rA9qeO1kN2uxClNBchDp1LuAg4ZnnYYK6YH4Cix96+F5idEHv+K5/Afy6Cm5ogLTYQpebSG/wb9no7T82+UOx+oSdTYlw2TSQtk3H2Nr0hNuNhlyC1IagnPSAMnBZ3MzKjXgU+vYfIDLouAnEYa1Mxz2HN7RSFv/Fn/zW2nQsWkarcpBp+DuP5Iy2uhwD8y1gCkb55S0OdfCxwcp3mAndtnrEz7WGB7ElfPLX8LBz5k+eE1pmDv+GvBbqFX4gsTiuAHclNuF7cuE/jPr9+zfm2/eAc+/Gg576Nm/c3Oz991R+++3r+Nd//dv417/9P7npbxu655ax3DiEvOUF1TZmfMS/EkY+4hrENYSQC3NzNG4i0zFNXBSnDUG9gm3haJdtblIcGtqHt/h2+rJt0oQNfIO4iY+CMfbYcMW2fap41RfmH0PlePfY2XcOde6cA4JrFkpEWkelTRBde3Xg0WVTHmN1DFcMOjZzI5YDxBexyVeTPLzASnsBfIiRvmCq0EFRprXb/QAAEABJREFUNeMaT7MnaJJndW6z7a+HXanhXWTXITyX0e4BS9XwTxI8tAtL0QfmxEdA3yY+2Nc/a2O4cCA9XwKZl97jvvFigxdlxxoW7/puUzo/8FW4j+yBnpQgQiF92KX9LGLpHRUtSnfkXIrrCcM94oibtQ0jGK/gfCBk381DIQeqHMrJQcaZ2hyZSPsZW/cTXi6Ia/e0oy44SWFE6GLaa/ymMc4cmR/7PlzLa/zRTU5yqLPGx87NlQcT84ViRk45x9c6IJqGts59Qf3qdT83h3ztPRw3x6Rqyq3r1D3P9Uv5lunx15/2a2ccmOM8HOqbe5yHSNs7fro3RJEXUq9+7WT+MjfULUlf1HeLETDwDo0CFBBn6YDI6BDwkD0xzDBYU/1pOeSWGubBeI0hwCBJde4XxpZSz515JhYLS89j8yaAGf2p2DYG/fee9sFcOWPfiT/6GZc7kEJ84pTXin6srI2linCZgwx65hf5dP3t1ugxp45VaLilPkTGWA5NdCh2AjeM3bCVDpciWxaaj6Ifztcd/cbd99vt2KONeRuFb8oKOEihFdygPdr8Q2M3ohfblEZgWP0nmMOqiTy6yiwcbPisLIkHQZBcx6jYkC3y2qZjWw75zX345uQeXMPxEGAbA3lprDzmNFnDqciwRnv97NzXxO+hm4srZxHvc56XfBmihwt22+9ogld+AS8oYgO01W8brfA5j3bWCIThp/BIjbbvobef3VfOftURy0qeJuNAPxz4/8lD38mX+wKEzIt8gUa0KDA/oEll2+25DW2p5Oiy1TCembjwKS7pDzH9lBvXpbkyL8kJe6D9jnOgFGFs2tdv9YJkH78P/y9r4l8BiaHfTACbAHa5GpNVoUt524QL2hhOEIu9IUBizjhGN2p7ohUXbsQRtCKAupwr+iJvNHhBdXDUjn/a8KtrKdYk55ud/dY/E3d/c32HB7xsp6+2jSQ22P9vGhSpotRcsGd8yt/Q6ZcE9vPyiPlr+8yLtlz3t8TBPCIYtqrMGdetdnZ0XN1zqOUX51zAUtxSXwPzaCn2K9DEpEvlRUbiRrUpoUcE9Hf2hD12QcFXytBUvzb9Ys2XnH5x5n3buSHeuGBTYri3udc6x8Q1kE+M6esH6+zkl+YZwnOr9wdfIM1tDiG28al5eTmFL+5Vnh2sN9bHJHcnFHMaB1QZSJzmHaS6EB8NUOCdRW6oyxq+ISCpPePt2rzs5H5nvxCu1Nx7yZN02KHd+8sY4oObfOK0beaBenzWyRf1xP3Bc485Vhay4gH75t1cmiPh4xhfcTtyV+V5Hsw5nJdvefH3iT+sS/kFea0F9eEM/nHFpVcb0uzrQ9c7e4ZwT33iuk5U8fPMn+v4zHvqrcfMcZuMiflWALPY9zrYf+bIfFcJxPM59bSx44z+P63BRB4ttn7BX5+B+utV/tL4hww4/4U/EE4ERN6G5qDHIqDHnL+z0ezDzfbbt3/nJc+38c4DuG+AXSScF8fcVmAbxSY26l9OZdQMa7nhuvBZTtwkXGQLlGXU8d9I7UJ2sQrujv4L7rigIA8YyKaDoNzonNjywdNFLmgbtAx/F7Qt6Lc1OwLaMEGUtk+cGP1Qbzb4bcuhdLrRZ5MubEzctG5IrvDRDU2ILrSrx0g14U0rts8bG0KIYPqIjwDOmDAQvPy2C7v6Y21faFlbAsqsfgL9yIYG8+nXjXazcTPDsfhIGKQ0MZ31iccRUrIPWIY31BU/BeM6ebqusU64uoR/Gf1JDV6kvGJRQyWS+PGDzk9FWs8PHAuHUXoD8tca3oCufJvhTck4cRK24nA3h7natjn88xX/kUB/geIvi4RNfMa0+TKXqtuO95zd/mNdrZ8YjaEigz368rZebKp7bmMDxHuYWH/QCY2XUBdAf6w32oJt/b34jRQvs+xf0KcOdc3YquR5wf5S7dPIp/Nl8zHEdo7MmaMTRBmDOnvttOwNfufHuQfQHVLkXQ9b3Z7Df4PghGXWCMC9nHDy0/chX12O5lKDgyDyyJQ8TcjV8fXPRz4YV/0QuRQC6qCj/1R/KAU9uuCdK7oPWKqSq85/jbnNUdgdVWODxzzPbRt+XGvOLddJ54cZRSLbpj7ApYMQ5XU9e8BpOjR0DvygBUe39GmpeCcaYK4fOl/jc95BGR7SBBiHfipv371X+Dj20DwEcMj33wgK8KAuTvDBXZ8cy6WKXB++qzSeJQhSUAB+QtbOUgUv+aF2zRuj37S611/5tvXjOy96OADmF0kc9nYOfdI++PY3aqP/edGHs+dhvArdrAPHQhPSPJiefPI0DYckopRU0bJf8ZURoU+mICgXYD91HD6pHTt1+lB2py99HA9KaBjacH5c1o15gT/6FGe0gWpsev1z0G6//DODwp/xqU5t1mQ3LObyxmG9/Rel9J1DLjUlvunLSot6beHhQ4oPfrCMddvGJH+SjNdxNqdf+AZ7znMOX5F5H5+8MPTfSDL+5CG54AGCJ7jXBzQ90Ud11kJrqVH6QN209nFn3H140B/nhH8edGUO3Jl3iSnj0RLndRnoAiyBgwAr0+uehxXz4pqLn+Q+NQypnev4vR997URjcQWWsnYMu16n9QnEUkIxzsW8bpg/8MAw5OFCwYzXvCw5pgx9i3w1Kvbq0IXcS1ALLJV+hV6lX3M4Xk9w/E5oujbN7fV4yLoTL7Ms+ekc0GPM9AIHUpEmU9HtEcNcCzJAfD5Q6p26Or+MO3qVI4T418Lwg6jSF/SAXKqgT3I2x2SN6HuBgxSf1Cfom/gTpKvf2vljrZPyvbbDv6h7YqPaZ/QH3y60HdaKdk5Qj2vbvvMle5DzwwQe8Jm5iM7R0DLETv5sB9gUtWV+MEQhv4e8a0w87ljhNnriUy7hBYnPkMNkT6nWYcuYg0WnvkKBmXLyyyTgYxfPx3DBzzU2dmK3rZ4bSfUB1fX26RwB/l/23kVJcmNJ0/N1BJDVTZ7RyvT+rziy1SG7q7KQWH3fH0BWNc+xWWmG3F0b6yQcEeF397gCmdXM3GfuhU+5AJaJ80E/uwdYGq86LtjJV+qGgw/KP+DHBK40+7nxdtnnAhrjjyWqLerzB7M08ZSKa67gGqzdJ0wOTGCQOpk4r2kLw8GmJEdgaaMTv3b8de7r7uyzkKJL35MX8nF3bYLX8R7QH7jgxlaky3XKM41B6JsyPtOoJ3sFAXaPMm6/rHLsu0fcWFfnfEISn6IWlesYtW4nUB/Ut22rgDLgLp+JJq4UcoIxBpyr8A2hB+dWsOZAkBFjyv4DMD6Sm8TM+D5fvMpHh+GouRY0awmYE+VOuHL31CMefbPNyxxy6jy7319rluL2PAva/vbtW/32m+Az4W/1nfZ3XgqZU+muZ5Y7ehwX5vwD0HPZo5x04qB+zXHlpi/irzjMj11qCQzq5JDUJXfm8UYut22UL+de+ILPX7YN2qSUeYsMFff/AZ/9o0+OMW1NP8zVH1JY8wOFHrHOImLxE/60DDg1/jRlPxX9+zPg0Gat4HA2J8FVv++Per2/8yLotZzob7wFdiPSUhbDsdQAmF+iEJ7FQtEsZs8OViG4XOeMkhaeHnOShsgNXifoNTGthxcjzcQfZ0mBBfjPS74JIpSwnC4Ff05jjFVeuDTWhcn2vA9sND65WFygXXEuHh+ACLGoey4mR9ZhLV+8cLB4cui9A8YFAhGcOttp6AerGjQvFyVLwUVt5jla0a/ABO0K7GGy/gDhYGF3wTeP6rT+YLEtwVzgj1oVtCQVc0GlYo6nbjWVKav8H16SG9oIybMiuABcxORFDtR9wsMSO1KKt3uNbkS54MOPg4fJ43EvH2qyWbPZalexQmmnHzbsdzakbEDnC8n5899X8ruTlxMiWDnU+PLn699+rZdfvpYvhG63jcMnGy6bwNWv2zbqtm2Vly/UV+IbY7ChCxvlB4yxlTTHxwrfOkbdbsJWN17kCANdK/gFMFbHmXVllJWWjWjdarttpU+C9Q3ZDT0pofn39P6UOn9TT3vFvoeU6O1BLF0DO5duU2tfJ381x5T07pH8FR95Fn1Hn3ZvyC/dUIoc2ifAmUPtLA3tgqIezv/BjSFjl7tOvHGQeOOwhnZ8GDVug7hf6vZlqxUfVnyJNgax/HfWF9vrKt9W46TPmKQUDyo/+qGfE9A/PmJ94ISgFNlIfB5Y7hyifRhe4b0ODP4aa2wjOV26sYv9tD9wlfjJD3qTZx484hdt4ys+eubLBvtprFvZ94rJ5xw0vjv5eOOAZJrNw2a/Nn7DOOPAW3yQfjAffOG0w29+Jhz5t54ezG/b8cW5FD86Y98Xtuqq5yee0Qd4Sv+I1ifhHRuuC9bDANG6ut+wsaMX9QhOHTTzAkOeBVTr6wIZgnmdOT/oJzIGTXoAnm3bMMHDD7zvxLTT70gGFx74IaWv1H/h0IRXDR81bH7m+SF+YqOHIm++1SEgjGDuuYkTtC1CffodSD7QcuqSLiyNYTvFhqCQpSCvQH2ilT+yZtnnPpwJMz8weaFOlQH7fiE+xiTVrGnvzAVjczwtDTMyxpQHmqWYR1uZz4EMppE5gP18kSHmYF2d8IwT/w/i0w91T1+7mnnmA4+6ehlYso+QgkGbF9hn74zfBwPCcQMZ3k8XZrPm4y5aPwjg6RStq5QqfiEcvehL6VgT0L0D0z8EuS5FS6NVMFcXOHfwv8HPTm7GXjNWBnBKQuNK+yonBUep4Er84mYLmNcCeemuhU5pSmFprADc8357jqPJDxs2OuuI68vK3L5to26M+6zj+QXqqIGu4pMY7Q8yQzMXmaHFHaceAMnSrdC8NUYU73mLPetNDqSby7t5POGzfPiQG4wZ/VvaQNBIqU/uTRePcsYWYJ46ZtR/0S1tC72QDXRYhxXRY64RNIxRvP41fQUn/QMG0/ohbuqaMccecX+Ue8a1cQnvrrvmDB7nlC8okyDt48cl9w6PvIJ5dBhhYepifO3Q5cUTXaLowiXySRNda/LJPCAGiOC7Brjpq5zFB434wfXsM3289MobTm8AarFBRcnLPo7JfwGKkr83zkb+ifIre2jWEPrzjTXTF7GC/1C08Tsf79Bcr2MbvcZrTtSprHPe6PRHX+XzV0BXnzoWPAMJRI9381pw9YLG+T+CvOrTjmuDX+Dc+cLg7pfFlL7A8mynttg/83etNdvYWMOYD8M1B49R5nhRH4mqjBlkHCeC/Jaeq7qRaRxEOb2QnM249Qok12wfFdvczS2M1MAov3QNn1/GSkkdfdG9jvQ3jKeInVTnB1kIDa95uxHDF89tmdsbekb4zLl7NyERmBc6cFe5K/4ZC/p62jPesQ1ysgX88zxh27YaY5R0TCdA9QjqEi9kDn/Kl7EoJ08AHdv2oX+MbdqJ7y/Ur1+nz1K7X7++lP8eneULXzp4VtrQMdDVPftOPl+8CBdemjDiz4xR//SZVnL0cTsyL+/sBYJjQJry62nHumCH7MyDjGHGvXXHnmPGcTDlSHmbVlsAABAASURBVFFjBdAfQbtgJU9Ix9AvPPxGlu6ZhOv+D4iL8LP8kzLAdPiTNP1U8z/MwDU5/pHRblicV5DY8Mq2wORgDrhR3nkR5MR00s154+QaLJKDzVxeYfLHDhPPiTuycG3hy+RDH0bOSxn1ANicE1QdLAZs0E7KMKILcrHWcHAa6JI/FHzGGg7t8LsQHGx+kzJ1Q1VhTGfxYTHZxqhtACza+uciqf4pN9lT705sCwvY0qddcPopqFQrmC/tPv1FWQPSQyNmaYKbj7pBxZC4J+B78ktU8mhjwc+5eA1RABGhVJkH5TybRFvJD0Okfdkjj/o8ANw5ROwumjxUXDjboYkH5Mcp9OA5gREq6tg8F9rUDAk0OaFNZQGoiZaK3enbiQZnDd8oGi43oEapADGp0H/CoH5wYPSgd37jQH/qD6L402UOrk1n6sFTBD0A3fnW+/XttV6/C/5S7TUvKz0QoVjG8qNdD7iOS8G2eBjKQwqeprl0E+PIIf52G3XzFzm8sLhlLM9xMP0+avcwmg3k/IUAPmn3nTx/ht0XgGxWblRv+KvPgv7HNvHaL4JxC3HGG/6QhPJBME8c4Mg09y5j6B7lJmtfCOJsb5v4DZo+EyW+OZc9MPpLAXXNFxUjLw2UQ2MJKCYHZB/b3BHGHD18VmiYLYHqv3mhLQpyO8UZU7ECbQEg4RpdRVRWoI3nuIeID5eJ5OBqpJw+NDwXBM3NHApUTUsK1T/7hf5Q5rJleParjGMjJ4PcreRuGeULlaX1VSAMzKrbg8oEpcBbxOWuwbqRl6bIqZvoZozY1Q/CLMeytjxAWeoPFiBxR842jchdY8PSfpzlnj95+FgLis8puzZ9iO/4oR7BRKAWffj6jIFxzNpjPLiOvDRxe2Ud0d9gkT4Z4r9BXfizVMfxCY8EPniHAcODfp1+aGPPi6zrIUS8ACcXzqEHEYZinwDaZADibcUezsxSDHqZk86rCy79qJsMz4o2TlQKPE8ejPtgPYLOJUm/EjrtmWvoErCtOtAY5krFEl3OaYG11Xk/x4kME6JPHYINgrrG2YEf9vGDEkeqSp0CstgMO7n0pYJjx7Y5UCadi05/zYIXV7OcO+HBp6xR6DYWWKt7sN6tgf40XjAV+cgxDtRvHLNEOwzS8Ew1AP5x/+MF5wdKZwVY3X9e2Zuuf/z0zgPAjh3jRzWpRZIK9w8T5XhgTJEv+yVrOv5bn6ApDVgKGOKy9iN81jMpmCrzZgv1GiE3FvAuJ2BrAVoGBGYu97x4S7IU1kfm38b+MW5bbQLnjZcv/rsjX+sL31Lnwc41hn50HVBfQFlANebhzvjZ6TPbnlVcJ655lCiNTYDBvkj+kscjD1Xv9DNuQpWbGE7fYyv1gbURunz27SsP74IP8+5xZKDMszIw5jroHSsTh1602L5gwVz08cLdzguHOVsmR8O/MtYSy5j2tdP1UdeEOi7QN9ckfRLeiPOVvXZ/wxvirAdG0Tv5J86cCFMXOcEffyWnT4U/+iFUPsjj+NKjfIFv/zX96Lxc8XGNv3DDJrt2LKPr7APbcFSjmxtXWnh1luClCSANeYqjjIshhI/EkpcHzgWRpz11G8sFMBMWhuWxSIsKjEuUo5ommTgpNmjB/8BG9EBJjBmLG2vAALqWwbjoD1iJ3RzctlED3m3bKAeWpj77RnCty5xgzKofhuRgvY26Ifd5fbHu2B9jcCbfos+2uWn8F1ZoN2zdmD+DcmzaF7rGlUt4CSPjfZ6vWMOx77y5fMCJanQNYdvqtqpj5OVu/eHTtrlp3yoRkuqD/Qogd2lPgvf04XrqU7/+S5j29QUJUq+P6lzOXBqb/FcclmNsZW4DvpgBfLHil1XbmD5HBh1D2D5yZ3zCePJ1WTfPwgL/um1125Ch3E7Q5o36jXPul+ev0KetdcgvvNQXfPF/FrLRFzf5gRVbqd+2iiy4AS6+Ya97kPqpa+Jtk4XuSuK4k1Ly61g1TwLI85Jt6cmfvCoWGnwk1P698owGbKEV/uQS29q0b2CFjAzGlLFtec0DVWLFAr5ZfNztvI/Wz9qfk4FnV/456n5q+bczMNP9T4fyUiymTkwm6jlpXBxetpXFaK3hW3Im1ZyAviQ68pD93X8HyF8IUf7+7Xv9/dvv9Tvw/fVbvXlwYQPbzwnnRHuc9c8+NI3+7DgN7VwbQSayC0rrn0QEmL1O3gD1rB7qkFydRcCmJEvQrApcVohDHGxegPxAkNcCwaKN7/p7+X2SY4ow0kQj8mf1WcRIWsbhwtv6XgMctENbQHC2WW/YjHc2LOOBgv/c9RNDM3/4c9LluQBJdH6+kDubF89V7sTj4ckD/MSpk1xiw6DEWaoTr0pYvCWJky886J94bNF5ZAwx6OfTsw8avQwe/BSGB/5mI3AhFtq4wGnn0pcmt+kKumYFy9S5Q+JCV2SxCN04PGg8yMuD2FKnFP98qQItNuDXnuLxj8qie+h+QHsn/wSRvGPIbq3wOe6AbWw1biMHI+nqjL1LP3rUb37N8x0/BOs7+oWLtjMv3ji0Pg9K8PqwmhdCvBySrv790m0KNBqYseurzaU7PjVjaSTHXeZ4Aj7je8NjQNGJrTu2BX2SFliJDb5GR4B6AUlRJTJMTtvqISTaIXDjkvECml4L7RV9Sw/Ng0LeP1/yAZ3YQHDBJCNFAY3NhXIKWKHP5QI/cTTO64ETly+iwmIFuGg7/Wof2D0Ng7HZLz40+O9tKH9aIJ49B0hlPTD40CZ/gBiGOXIcjFHqMis+hAjKCCgRjQde+I/NJYHZPqE/RUL9xsHpFx8IAW2dXDW2UfOwtVWB1NcLjMnYrjapgGNevVh2fLx8vm0b6/ioQX/oO25Bxw/sy33pCXIiCOUox4hAoxbxxHLJIg1712UvZBPNeFXf1eb9qOLJi7GO5I9m+HYenM91CAHdUT/VyExfsQHyc13b8gjGPuFAZueF2D73ptfXmvMM/VmbMKh/iUGdjEvq6sAbZI/AzCsyKr34F/hX+Sf3j3f0zuuUdxypq7KnjrHB3k9Yupmzg7yJwzJ2DsapD6VUy9jG2U+opQ/2xPSRU2RIqutJ9yhz6l5tXpVTHg70zFrFTG6pztoRX9WZF2QYfvDmA7WnqJaPUp/Qjb/4HaX/5Ib4hz4a0fupjAiG9XEjH/p7gbgLtjEq9W3UNqg3dslF5NMXZ033ZjV31+qlMcAlybmYfQAfwpAbxJTc4O0ANrCz4tNKKQ7qedHnpYxwomwv5BVZ+Rf9o84l5WTSA/LrOgekb/FjP9e8gZ2Nhywflr589Vv3rS67SqrkKq0LrXbc4LKZPkJlci5C+XleIl/6hA1xeApPMceO5xhy3DjG33l54h6WNsp2gZcj+/u9Pr8kf4C/bEx9xCZOgOD8n7ZoLMW+X2c8envw/lJ+aF4kqo0FWCA37ZX+9U+KB6VnvaYUf/EpFjApgGb9853pu7pnbDv5ddxlmMjHnDIm8y9O2kF/RC4K8RM/Ygs/JsovJ8Djm/70YHyYT2HFI0pEJusPd2kTcekDM1nRNSuTnju4yUd/SaQt/izo3xlXcPjmmEn/yivyj/AU/AMBPOLo4yIf5iJ5ICGWD5N5isBKvxk7nhNnvrxYqH+GMweO/Qs6Bk4l0Yst8k/1RE4d+p/9CN2RueQwbJ+PbdTmC4Ztq0HeEyo0ZYRtHXlpk7GCrDqEOI0lMsZYP/KrS9d9XwQ94yVORNDb7INb9Ni3yrvmmQtYcHk67n3RgS7vaDemg/PBvZwvjqEH481fY5pDwS/Ulm5szDETQRRN3XgHP/fy08soX7r5BZzxNGPe/OjTNohzA24TfMkv3Hg5c0t+0A//Kt8NHnlfJm6AD4DbTkgb/AoM+s88bn6pybnjRq7XMWqFNzkeM/cDnL4tjZ9t/43yPDTXLV5g+6t6dAR320IbyGZNp+2etNJe0XPBbdPOVpYb9Y5uszEBM2V/XDDztrNuHVlDFvpiJYZtjHpBfhuD/bWBs4/INSy1VOcLzafdlZhQrj7P2YJ9RY/yrS13+2W3ZO7DR7Q1Pz2Ln/e/LAM/M/yXpfafK2aOMD3+kbaA7bGWC1E7scZWG295t5ev5UPIACe+mbQuKMzUunNg9EEkE4vV02+q7nyb5z/O9vr6noV4d3IFjhxkL35WWi69uQCf0MG9nICjuTPZtfsEcTA0EFZv0b1HV0O/5KzThPPjQmN0s0vgy8FCDmgeFmnGRDW6dnTr6wQWfeyknlI5bJ6yymmvaiCOpmZBArinffk/eUIIvsmlPJhiY1HfXIDknzQObjywv/PA7obmoc1cT3DB+gAU5rpi1pYQZG7TLp5HSD7p9mVyBqKJPKzEJd+CSIMXp01W4chyE2XYs8rBwg1RHkTKMRS9S+cwKKPxrGOrsbFoO5YaawSujMqa9kI+LKnGE9ygq/AkfDM/16E+fUFulBfUURhfuksdbmbi/T913N9ey0XfB3Vx8npotbQ9dd1tPuGBbmWko5Cr2WhGzYD0aT7k7cRezw8OUP/w2/TgD47pU5/xEQ5xTXn1C+/oMYdC/OSB1Z9P58/c3u/lwdUHNXkfKIBchTnCpey45YZ3Y87eti0PmEs3ZVczj/rkVd4cGrMvoCxxBlXwrQN+AD+Xpl36D8TeTvcfATAnhYIL1cjjxlmnyNXoGW6+6FWbtt946HAsv7/RnwlCOahLZ9MejI3iM32c845m8o9LZQ7MlX4LtsOLj+qnkP0T2BuzuXTXDf1YKw9xd/tYYE4bk7KXDmNSygOk+bFuHj3w3Dj4mOMquWZOlJMnqFQ+3WBrbHvAMz5BXfoxx0+X4/VGruSr8yPfF/rSb/+2sSUHJykFo5DS+ASq58WynJr61aHPwooOx8j0G2rT1+RjBGwDSOLu804llxYez1kpCt7JaGOCbeKcjZytkjpzaB/pr/HpQ2PbenLO2H/QB5MH79AhfTBuaaFOxRSlzT8CHJARoUIv4qh6HBuCdbD4gXXG2+c/Odu2UdqILOr1RV7B/hQQgfKP14Ivi2iEjSP9edVT4k5XbfTfIL/yqHeKdPnCYuJYB0E6jik+rlOHCOe7vgi2CZGeIJ7pcKnnhp3LVnhksoKfWKMGf4LBKXB4B84LPLnfAfUf+/vM1SnfbY5GbGhHuGRxUQU/gGLqwUEuWl76Samsfb9uW+nv9SuY/BIG3NhGmUfnibzWA20E+j1Nqd98WQYDvSCfRdJsv79nXM1xKD285w32Z0xLo19YRvH0cHKcxXKWFM4r7UZ26eq1yweqlXG6NLItpfJ5J2bHtOu5D6LuQf6axnWn2HzGWDM2NtYSc9LoqDhJf5C5BKEmVJqPQjcWxYREOilzj5jy9v8TxlZjkE/kYMx653y44M6Z4hXwl1eux4LnjAk755EjZ6SdOJJny2k94yN6wBEKro34IBl3KZp9BG9jm/F9ull8QufWJy3zYJl+Nv7qs/F2q1NGVVOWgAKuZIi+nT745FYVV4gzAAAQAElEQVT4u5d7ii+GDvKnyZT4mFIcL38SCzrwCr+nj/qyfKgv+zhW8TEP55RPv2Bc8KXBoeYHHeKafhRgkTwBZ7T7BHyRIP9Aj7qbeBM3ORB/gTTnh3vAuo1aoMcn7SBz8VlWx+v4tHQaoLoGMsXHOS6YD12IP+BT5y1IaOyHoiagY1a4R6ry4LxgJ9CxNRhr2zYYzwNbGzCCX1o6oucVe/RH5piqqc+9gQTBs66jvjAfvvziS9GpQxn9Kz5y6cUDhPgLMr6hg7aa8en8ly7CMrFhD4/im3/+lrOhc4Avr/f9LWMo/jC2UEKQXMZArqMe+R2a406dNGHb57/fh543vth7gNTGIOeCYyF9EwXcCOK4HKVpGnCICynshDdIiOeFyFn754VnB+fR0s05UBi1LpY99YJXUt88097Pl7zWXZ+Et9d7+X8J8995nb+kf6237wDPc/7TH55DXcM8k5pbAlclkRxUWSsYNzt7iLkJ4fPNeARws/CubyAYobnjo/m61i/r9t2d8+IrX+TsZ27lXcmtL5gCG7HSbuS5JANXxq4SVOzgKx57iaF3U9BllPBy/ZEG4bz0+az+LP60DPzM6p+Wyv+fihzsn0WYPevata5ruWgN3ij74seNxw3Il0FjbCwog0Vmq7W3Gr3AOwKjKQHVemiYUBwigBLmIjEXTrkALkhZQLKoMPu6q5jPpQ8bC+I2Rm0D6LlgdATm7akLPQ3AXmNr+Bsdk99/d6Y+fbTjIuWC4gsrS/XIEt3YwaE6XNCAybPzMmvPBjFlrR+w8RCLz8XiMhcgbarlAijoG+RtwsDM5Ok2X7OO6+TJlz+j5Nu2jXKE1w3nft/ZZLQn55RBLfb/mFNESrq61UXeNjdTYaO/wDWA/g28f7cs2M/T5kb/6rt6AHgboFYefu1TD1h5jtAVCBYeds3LY66kYNUB6GQ1+70wc7HQhuHp+2c5c3hjQR/096AzbfdkDr8bAlrEAKEEb/8JNMB/XJFfJp8+5oXHp81PfxsftXcjJ9dGKt68uzFmw2McqFXejv8cHwncsSTIp4z2QcsagGtya4M8NjFd/psqfdaO4EbnoVx4w5464y8bn77T+4y0gxcwZmFaiS8Ld0EbK30LNPUJutHMVSA53X44pKGw3nw59pjjGE3lQSJO12kHR42NgvDwgso7hyBxQrhwBzR0WtQRzWV8HqaRSttxIy4NukVb008aIJscualTzQu7/CIKW+oWF0C/OXfcqEtfYoOcmUc8CNvSl06ior7M5ky/dXBh5AZHNW3HgWAdNPEwzzNeMEqy5JM+rrGCzA8xIZT/qx14TdA8LyTFfYKlHB1kBv1hkkYfLd34KBTrbJdj0pxkfEKXXNcHt37ITfAgKc2NYCyOu/j9w9jo6O8etTIuLeUlESVY78IPdCWnGOIiJyI6svJpIxZhbfgD1OWazMTowZCHrwxeArDf1zEQh1teFF/9qa3Yjk8So+mHGypOWekfYE1G1GFau4Iagw3uwXjiWacW9K/D9W5AVFKAl2CmPGj6HAwVkKlTvS7ZcWTpRteMZVC/oHvUIEbB/CvmWLEkwfGfm9WJWmaBx1S0R4E+zVCbbsQHaFypQnAuUJQvEm5fXujLzSYwmcw1CzCxF9+k8rAMxfwuKEb9xBOwDwN31prsh09HGxeFccbSlB+g840Srnp+NHs1qCceyoq9LsezLyP9t838Ntn/a6Nwe3mp5OoHZcWncR8QDzwSOFrxOfOe0uS0BgK0wGVcMu4sUfK8ICXmWerYk0SFtoODmlcvRmhNOG0i6F4oprGXlxbrVsblg/nSBCoRvp01yfVc+O4DFg8yc017lwPly8zvgibkHDvdcyzJ4PoKpczLpDUyYC5exrBjS/qNsew64S8FfGn8Jb8UwK8xVDWzhk/mw308vuHPKw94PmAFeIi947N0oo2cgsq47/vArBxqOA8wlswVvrRQTV6RAkczcanAunOdXpl0kKMZT6xF5sxc2o+g2acG43fGH50Id8124jcWcHVoC424QELK9Vgf7zws+qfW+lx+4LOQX3AfTU7Vgb+hnTfcTs0vX+Sbe+/OnLn/cO67fJVZH1f6QLCuL/SOpA9Il3XOXpOncJyLJB46Kh0dA2ggpf6BhzN5VG7pE4GceEVJKBdaGLZph8CNtnE+WOvMiz5ZHrTls60tOJHfy76V3y+ZjN81JfyeC1gLjDn9xBoePGX4oBMJe0EB/QlsRzu6D2BnPyeP78LO2MFByMYlUFVN5eUSYYpzLrV9BOsbcnf2yfxCUn+uHCgoP3zKXDCYC8JK+cUvsNmvL9pCjtcx8qdcb6x3vuTwfyry9v1e/ptKiRW9mI1P+nDJgiZfR87q1lf6RJo53Z03QHKsT6PT54718IBTZ/KH/7FjqXCZr07+VnQuDTO4A5r8GOVSGuSJE58+Ix9iP0PWLXQ4v5a1M4bk18d5rtwZ1+qbIM0+908O31gDhGv8e6ZSTrhk7YedtdU9wzGTWPDDenDEleRdTk0zxADWOjFMkr4V/o1y3A/65YLkjH7Vt9hi7FpX7hnf6DLG8CZlBzYOjhmzlP/xgy/YQ6f82RepY72EuEVtlijjovnz+osz8DPN/58S/GcxzeH91PZDk0lzEpwgg8XTjXVz8WRiurB5kLmzyTLX56Ttrba+BV5evtSvv/4f9V//6/9V//Iv/2e9fP1SrICZ6s7BgK2u2sbIN4C3baAHBHadrC5CdfitP44hII4lAx4YkPWlzJ0Dyw6wK3M0KEx0prF8R/5VfGSbKT2EnnTqk4kY0ZsDDgtKnR/tusAJ1kW7QWZRQtclKx6t+INNFlgqoGSgkMkq+G7iIkbLQekmIC+veIyCDQRv8UNdE6a8/LY/Fl1ikVRNHOhEb/SdfWM/FR/7ZsrAH71oiR/Tz8ggqw9QkOgcqhtc49/SOH5BUX/C9DObPfnSDsK5HvBoygXWMrDDz+EgfLjSNWpbtpqL9IBYEyjiOzys2OCsVI2ly1yt+ML1xBeftCm9uueG0SfScWL80i6IP9w8uARH3dKx62FPMBdLd63k4Oljebh0nHBoYUN/sNGpP0Dv1R8+U+303/zq0wXqf7K3NW/qB2JH3AxT/cYwQduMZnJu23w+qAs7/sQNVU1xNHX18jE+rHOagHoxURLn9GvmzjGBINOIWNGdP5njQJfNPEHRmRh6ACiaF2FKuny1pLuz4T4gPOGUsf3GeuHBQF6V6EPhSw54lGlLEJZO/yturO+XX+guP9jXH3WJmuXBYWbn8LYzlASYuGRv9H/0ATkAb3+KdpyZg6bve3TGwI21zp9ZOx4cNx5mPPS4JmjLfC0NLxDZBZ1l/x3YPkh519joB/QZY/GRI4BMA+oAzVn3eOZN/WgRXR5MVvjktS6/df/80PXSeNQ3mWmlkVtQ3vQ1/WmSRNSSu7pmhTsi1y8Y/Km3MQvain2m61z/usSROoS8H3UdwJZGSTrrJNGUhlcgaGDQ8UQ3Jj+XO+oTtCdvtELUbwRBNQ+DTT5xosgMNIpcMYneWYY1+HnrGvTnBOtd2uFOrotxcjDeGSNxqPJZcLNR9gFB56ZZfQqwcBiL68YS6rR9yRlLYNtq3Tb2t4HtEc65b935EuGOD+5v+JCg0QGHOhyPveIMBpw32iRpYVi6q6cq/D8FI1c8WM2xp45tbGVfQkq8+m/dfxcF97G/w6/tHT/MxYEJgHw43xRy3CujL7fboA8aEAO0dUH8YM40MeIzeO3DQRuXadNFsy7SMZJy3kJmoAwgTKCdlz6A3HkA8WWEv0yxbu4ep/yCUoEU4eqnPIBHxQ+X+cvaaRJOECfsrOsfMPskDzw+ZMqrpsVbcxPmGLRfBDIGnstALtuTTeQfgGau6a9xGtORX1oZCURkl+5y3G6MnUE/Oh4+7BRJ5QpP17ptjK+t/PLmxhc5N/nXQSp7gvXxY/8UnxbQYV8JMBvYOQZ2xpbAQzoPxuYnfrLfmDP3INcp5wBqkMmd6KfNtMhdeAmVC5T3LvfWuj7waNtYLXEAXfId4ZO3x9Qp/QJ9TR2LqjI3ApxlvtSw42v8luGfQPwHvzRSi9mgcY4ti+k78+McH/e3vXxhN3/9QF7YH/VXqaWbeWHOJyzduijp9JAqJpZu5smosQH0SRNb+dFhSqTgP+/wWgMdM/FHx0TA714UIIeJlXh9eZO4wMl6cIscc1qe1KFdJcZKH7pbzrJfd3jpBF7UII3OB/zCJXOVDyTEO4aF+KKs/j3hYG8r5qeAPuiOozfOAYLz7AFOdn3I/nv64ou3eVaQCoDXX9cF5YxV+8wErs5ZwXmijkFeExelvyz0zytfblu9/PK1/FXRIPdL0wcr/QUY0/1ca16/vdYrzxQ7/S4+zhsrUHzi5+kLTS72QBxzrK7MPe3Kai4jD0dk8MUyPmK7wUuX70EOEqsLM/mGVO73vTIClhNEApGBx7k32cmrbcB8pP8hzP5g/FJHrKbLWrV1ZH4bs/2hTpLIGMaWjLCox7FgiWowXeOMofgos5OjN/ry/c11c2cfwR7M0g6SIOTXVfhgnWGL5HUdpFawPSnd9Al9swJLN/5UoKkLsV8zBm0Y7xu273xxeceXnfGqHcevdNvClYvdtYx13Qk1sLExJgbgmFG/nmAKC26w2MEtLtHJX0EBy13U4u1/AfznNWlu//NG979lZNfwdkr80UEmJ5N4YpsJQPcwO6iBZcPYkWHSHS5eqFmYvAtTY+lm0m61chj5whv3L19/LQ8yDV1dsCJPjUpTLN0s3l1OwEVEqBBZSIoPlqC5yF7gNIQA3cXLRcjJrqiL60AfV9nGwylLg7WrXEAmHYRMqLkuPIjlHb0uGuqUloWCxcKymw1DJNDIBwdtLiADx9ALDe+5q5E2fKnBhzPBa0j9rFfZdDHpmiW6wqsd5PTfhc2fZxsnBkqbgjld2XBu21Ye/gb6ldV2dKPUujIXSBf0AzIvn1guqXj0lJcqizJWaVinQLTj8zv97GIfwHFlqogZj2FAbuqybm6UVyb/ICOKxN0YE5uwKgcnTM03c1vPhV8esNFo+L4EsjQ5bkQkC9ePkl8+PK1tG8BWg/iN2zxZ4jgsHfDh/Y2F343ggU1pS48cxnz5sHQzZmGdlquh2VL/1IVEeNQ343TcS598kz6G9IlZunMwt5+2MaogObbuzJk7m6ZgW0JDbHhau8jhAEoc+RTkjrspeIIbs2PiQ0dxYNvz4sMNV3l1CfpkXn2+mnrgi/07D4HCzmFg/snbbdPPIxv5dw5Bb/dv1O/Anv5diGEhxhu+rvDmsFMdv/TJnBiTdSGphu6D6IKM9vUtAP4MLeNeuRyw2dDz4Pkguyjotp+2+nLbQFR+2u+fT6hrXTf6/qW+vrzUNjaGx1E7sQnvHNiP68v16sjqqH69w5NxQK4Hfo2t0TNqEJt6HSdvHAjzTSD9pfBYR3mQHOtWhT6/XX6D9s68cIzMWLADgqXCBQAAEABJREFU1Uv9WZ/Qc3DwwBRouJbKCw3bDUYAFdx6G2jGGnqVoZZUrTD3J9BnDy+3L1sN5r/tRpJ0EeIOHAHOXek3D9POgVd8ub9+T7/bV/bL7ctLJS7yF2PoyeETe9qnydxA+zgBh5seM2ZjJIQyNwJTLP/Ojg9J339/rbe3I7I3fFwaKeb6O0zmN7KkQ3lBX7VvnMYjZE5AlCa/NmnKFrAuGPfnUr/l3cl71g2JAfOyM94/ciTfg/VMPu3Ithij8fao+IHv4rUjj6U2VnkE+EkJOVfvCSAUExwv6lSH9QYpqMfxk0Ms32y7diFGbF2jt8qHHJH5VKXNPGAdvPKOQ/N5Z7xb+mAwmRe6rmf1D3djnkAu6A/tGj9aY3tp5QQEl3gMftRYxQnFa8QGB4ALO6xeoXIzPvF/BJzCzNkPxsyY3P2TCycr/QDxQ3eY1QoQL3fJKVJB+XLyXGSJaKfg/hlp8gBzNkH6BeSBObczly+wX2auVdLom5d5k2bOdvx9oAwtk3jdEckcYs1YB3MaP2c+yFfqA07nA+uVOUCP+Vc3hFJWuRuyN8bXAih/hipLWV+6K3skfeD821b7aNqr64Prrv1YLnUgUoPbQPc22DuBqz42ZGnDiDRREZv5OMwNdTAZ4zt1c6C/jjdzgABinfluXbx9JM054xokXh8sI0tl6SnjXKfJRfK4y9c9og+WIozEjBGupg0ECbMiAozbGNDE4S1+0uU0vA7wCMCTFn1NMOiafSFOQAo0d2T13fjta/cDf7nlC8k39sZ39hBYFEFHl/nvFZ8WIDawVXyoN7B0l78IHbet/HXWzbVbX8HjmFf98DEeEOZpZ3xkLcPny5f5UvSVtewOOH4p8Um6/Mp9AGvSKSvN/iPCGtgePeI/QXMelA9IYNOBVEmifYg75wWNy/6V/tmO42LCnnODe3F8uuxTfvAz/olNpettkBd9oT/Q7f/Nzf/r2TvngWvsOAAiiw5cYmwgQw5vjFv/PZzAttVtbPNsN0b1AhBnASsToUfXQrZbo5QW8Y/c3dkv7lmPZg4eGDmAvMWSsRlDCDZy9ikqrZU6x3YrXzLdsD+wC0EJUzRhtiZvN+6gCJz67ZMHeXiQTG0a59Q/znPJVuoMLrJyIMxFE11Uzuudb+HcB4zJXKlzkqbNZZoNSrpwOdgoEz604x19ARr7DbC+kD95lHNMOh+++dLs9TXnCueJ/f+gjwLEZAoFTSurvtgQUXxArORMcG5cZyx9Vxccp+2NfMxciNMH4RqbRFiuh+uQB96Uo1xbuikB7dKLjI9brduXugHSTKLrLsxUcaxZnzWC47RSy+2HRjA/b39SBn6m9k9K5J+hhucvhv5cGnI44RDgZGN21DZcmDaqI5vPGxuik5C1h0X/APZ6Z0F183QSO+nmxGcBYWJxoftwz8kDys4ioY3JCzcMYxtMzq38CfONiQwKe83EFdCThajmB3krLgDbGOWfqfkPKrohLPAtLNzVhWIuFGXjA79tG7wsFpQ7C/DBogVXuSmGlhdYfGvAA+YNHkTxWb/3GvgnjzCwaXzKCs3N9kHp4elu7tCt/t365a8KBfnIiP6PscUnUNjyjs9xnr5Azj6gCM2cIwah5qaGLu2qRyjkGhWCdaphtxQnr3h1PlQq4ROI198/wqVk6WYTRhOlegR1do/0lT+1jqMMDGOPDZNSHboL80o/LAN+7D7tsQnfv7OhcDg2f5Dg564pZL3sw8aObgtQ4XFcoAs+x5MbYb4tIufxQ6bqjCEPbIKLPt6UH/1T5o7dO98qvHH40CdpxmXpg7R/H+3LCv8NkRX/r5/YN/7Io8xDmzRWcDdeejmOB7zmznzKYz3pKB2mGwmEiwoekVPHYSMf25MFjfOCo6SbB/MuVlljQAGqHacCFIzkpQpVksSFNPq5wEwe8/VgDigf36DMC+FUjsxVdRe+CJdfkuVCU9I8S+46JEGGEx7Mg3dgl3bicLb8Bkz8hUaaFwh7Xmzpj/5L38mrpTETBS9OBv25BcxvfEJvZIgnv1hDKVd88yYtccD3uRQ/ASwC5kR7b65ljOFLN1QkD1RdoDfFXChyy/gzOXKgw/GiHpi5SAaT1jG3NN6bR4MPKIvQp0syZ9aSH2HMIo/O4JG3/5eBPccVbUXhQJt3W4DMFB4s83Ntvrn24Wxy6IOAjsifzPB7LTRFCys2zK9r3QzvjJ2NomFACyIHh8C9Xl/vwGv2BsKtzhgeoR/m0v4HCAhfQReGKLxH18k/dcJFzMmhPNo6gYyBMRKB6nnBTrqO2N+xY1uSfWt/XoBm0PId2bOkg8DfPsfVKGOePumdEgfPA8aO9QUPARZf4pg65gH4zlzZ48O0jQwuckW3ORSaOLR5Jydv5OyNlzi20Ry+Oj+XD+qaD1TYJy4M1J354MOgD6euseGBdjhhMLi0eRc40NJXF4923uFzvdt58Lnm4zqI+QasjInldIBCXxtdljTntXQ5BvXXflZn8TFThJb5oIoAiBagH8e9/EfXf//tt/r73/8f4Lf6/e+/1Z31FnJt2P/ll5f65evX/C+H83+82QZzfKCzye2R84WHfV+EKnMBmfm0lpCAEIg91S5c0N2U1oWw/JPbTjLNER2OTKLCdjGujpl3+s0XcPPdFQa4VDyLUZ4Nti+/1O32Uu51wmB/t5RP/W/sdTt7TfY51qtpBWcWtQhVxnmjP4S1iQGyff+g7/2TFXNnHt2zDnQ4Snf2MPtj7g8IdJG/BsjjyyjPRl9+2XKOGaPr5euWXP/660v9+uuPeW/o6hTU6Xjx19f67v56JwbeIyZHGQd1fYZuluPz/rrXG/66HmZNhvFg/LnfMCyr/W/dqoVloKCBSuxrQx1dxjKh+NDT9I8+BTzjEfvOWHacbdtG/kcxZNU8obvUXH5IreIBfTnbTGSpQDPWRg3ng32mLPW//fprfXkBeHHuC3RtqcO4DvYIfXG9zgsNfLghYxKcZ2/2M/2C8sSyonMdPetj+qq8AIm+aocJTZwrP0fRQN0evL41aFQkPmnmZxv63TmnD4j2meNCkH/bRs6YarUfnYvymMLi4/qIEWpcCBifdGOwv9OP9qWEJAwmPFDfbh8E8AaEcZgjHU6Jyo9rypWyD/jJn3YmwIV86owT58dBeelZmhgZJ/aBLwzauoAu9ZG5sh/QMr8Ywt8Ha6LrlX9u6tkvNHxtcjTI2Ta2Ght6cVrPnjkgxgUITiHqk4aDFxLdPZZyPfI8ONCHmiIq3IHvzJXsHXt4SAnD9E86sOB/9nwIDWjKshm5z/yhDqWMzy7Pl00uLpr50jfbwtLY+QwL4+zkl175yGOl0Ynmk58aqphnftl/2hSnT57tcTf0nX65QPsBcFd5/VrLF3mOQeWSl2mylurSl7HOkiYU7GKTO+aogBGPa9Zwo1M2sSzN+u74cR5TQiSOUQt9sPaWHC3wrbQjFHVdjgGhe6lWh4BzuxYtAVmFuj4/NC7kz/LPyED/GUp+6viTMnAN9AV918RgEd3ZYHcmBthPV2fC2YFOejcQwc0iE54J5QRjljE35VKUSQveDcON5dpUlJcKY4rLDdtLNyoAJvLiYk351FvgoTvpBYUfLO76MF9GuYqJBZ4uKOOCP6Ze5NXXLMwu4KvlAo8ADRO6gQILlMyLNl6aE4GWfJAsiJClDj+SN/NH3UUNrRU7DSdXGJFt2j0GtXnJh3NpmBsX2myG2LLtorpTz7oXi2HNTbWRVSdgPTj4rRtFGM/bQ/xZvwpt2Jce8gRtiRNYb3M2Zhe42FNqKhVu+iVvHjrRbx10PL1iM2b90TfpjgUPl4LxPflVLBMIZQSyi3nyD27QX92zLzHFQX0PqNM2LIxTrC4AuvqCRaWCHEf+JtwxabzK9ckn1QcCH8IcVxiuXhg/t61WIf3GuMYd85R8orbZ2MZzvKJFpRS54L38U8a6+MSBviam0n7hs4QT4hM06Qs2phwjC92pn6V1c6+YByIfJlbkrlzNMXAkT8br+MIUJrF35lJZ1FHgbAaq36H0zCXMHf8gU/cuS+witDveOdiJk+xY8ts9x7C8DfIB0X7Ge+zqUQKKTzPXOw/o97SznqD3Iyb4ly4PD+u2lXnuHuXHvrIfLfVHHNyxgQqGjnELPJDyEOMcvfjwwO6NzVdecL9Bj20GPWc9VOk5XMQehUWbuv3R20hupo9HyZ/MKRvDiOeaY0X/9DMGo3Lq0lfZ1OOfcfmQkfxlHUEvRNi1XOlP+hXJtPVp6Y4fS88SQjkGHI+gzvh3YrxjmvURfV6xR5+Ez7G7MsaBdYxqBAX5UICc+ePIlLg6dGmO5ctXY3MNfr/DSyKS45QzQn1a8X1p+82IiA195tvxGH6UjjHyUCTf0toCyQVr/KBaoIEueT9AnTPX6voMl351FJ+l0bsAibvJ30BXoxNfVaPfHG4fjGv7w36Zi+BJR4c6jf2NMXOBc8sxL23ah1FbrX7zauy8XGCu+CJEfrqg3MuWxnAAGa/LWXANxDnw6jXXkedliv6BrsUbna+Y67HNxq4+6s9gbfJLE8sHTP7yzZfckUdAG0LymXHQmAQKv1DWS6VfVvpn+jvIW+VlifocJ7AFpx4yZTN9tptHzhQ+iLqm7jwga1cwHpjCq8wlu5x2zXt45KBftNPQHLcL40n+mZ4ufbe9dOeBYCXmwXrhi4JBfdvsB6Shc5Wf5qbMmUC7A8yPFyM1L6k/fnm5Zr7rv/mV2zXBBzXr4lzTHNuX7ywL6CYADGpvkMfRo5wXgnKnT1bJY08gxhWQpq7P+dMv8ZUb2Vu6zIvrZH6JQj/22Oi3GTccqfuy6kZebtuo7fy3g174Auzr15ey3KCNMfDD+cR8Zi7sjJkrLsdt/q08w0k8sBKdfXPAO9e6g/WcdceX0fAtJHgda42xlXHri+PCmJQWFm7dUACqV1hWqXfkGgZlLAd52TZia/KoDDSLOj+YZWjhB+PPOWN/KTsh3kavuhodWCbn6FvxcVUnUJfGaEOzWafgamgz3wM5ENgxR9ryRbx2tBJADe4xLpE664slt4bwGdAUvy/cIM5Zl4KX8oNbkF8pL7pUSIlpG8QB0IP51Y9+0YUKyxb9rguPIOPhxCUG+5y+u+rwJGrs4T188INLJdrAYpgL/SCsAM6JtiRP5sL9wXPfhy/wcqlqx9adsWOJNvQMAOJpU5yQ9YCxFn/QGyYml3PT/lX3wmL1ZbvVIH59PFhvHXOObcd4fk3MGNc3LBhMisZWKjqEDZvizOFc1+/wPtC71gsvB2/ov3QsCMpLkYutBb5RG/2jHteCIkYUVK/FWO7SfePQZ/OjYIOEUp4nbHuW84XTjTG5NhSGIff0sTHpQ15wRA7ppt+B29iwLdAeA361KYkCqvrd8Flq+5V9zC91XLcC5gB7o7faxktt5Mt8KqPjki/I2sCL8lfOUK+vr+UXFW/ocx3AFDMfu1zWjSv89Ml1HiTVdFTl7zAAABAASURBVNPBC3fOaHxJoi/XOLjxxeqNXI/1hS8Ejvr7t3v9/bfXyi/H4gC9Q0hW1a9vgnl9z5/dgiWOZWU8DdZtmr/h4zfglTMWomDmNXUoaS+JY2O0+Al/WgbOYfCn6fup6D+QAYe6C0CzYLJ0RJOLwZ3JnE2eCeJUaCaQi40LwMJiIqMbvZPUTcS6k1j8RwdbY3KC9LHj4k3JTNOOk+9B3YVAgJW5ixz2XGi01yxk1oWsYidNn7Spbb+hu+PrpTN8hZ5DQCuFm5H6LrjijQ5u5oJtT6ka8A9vlEizOO3A5PBuTsSHOTxEQhw7C7ygH9JxtaY9rNnAzpSFX4YTjGVIB5R1s1BPNgbjAt4BnEADHmDrswZduHRYnmo/3DsR6j6rKS5edUnTnpDNThsSsBi7aZ+2z3qUcFPW/oscXxPaDkCb8aZCt+ApMapPO/bZ80UBOmHAZ3LFPRLwcsF+2XV4XBsaCzpMsaMsfsq7NPKYgRPqedEGjfquhX5dWgSeJT44bYJbusNDcQpaQKTomnbdbNfPc8CNDvDwgZccBOHc2PjZMB1zhnLpe/qqXdSa/yfAmDr+qefiNTTr9r9zzbzZng/wdX5USHUBvDDYy4gvNon0Uw4nb2PPOFbsLY0zk/G8Q13ALTb7zMlVkq+J9v7U+9BRMI2u+He2XTeWRpc0gfrao3zoaUvaylBIBfAWF6cODqGMp7c3S15gcNDzQLTgszLTE7KFLfnFOW/HcGxgkysKc7v8n/2Y2Df7abb1UzZ/EWaunYPJMbqLee3Y/mjroNz6euQhGC9sJB+fc/Hh68nvmQLxtPDPuG3q/zsHYG07lvbLpqU+XAKlEKZoRwb6Q7pKwHmZhwC88ZkcqtO1EgdhwVtkHqwp0pk64OZlvyx95QpbE/28m7foloRNfQjgOyqnKitIYKW0e/0awP5C9TkutQETPk59tket6VvGx2q7n7xyfkCX/aycOuvTR/3iLC+69U8sVHFcu8DknXYufhi48J447A/7xRhn1iHlOnipJjA2yeOcl9aVu0rsoCPs582mOt9YM/wzuqkXL3BykedQHrAO6FOAusn18Oze/MYBVlCX+EJeFrtFPZEBN/06yNeoG+NdvDaDp88iszTiShb5XsLr+tGL1Au6xLn++XKh0V3J30WnhQrx9qH9MynEgp3YY6xa6vNn0B8yVcsU+NCKPqSDXZpGavPmfI0fjBcsl+QxGDcnm20fzm+rY2rGPunyyCQgCeOCjv6wCpILvDjB/OqjPjsGIklHvvFSy/Xi8OdByGtPXmO8Q1PG9vQYnVTUZ47+CIhnas54D+LpGswBY/TXD2vOQZ0x98b57B396oJRUQsADH5TmcaKgrZ6lvYsZpbBGe8i75mbL1v5J6JffvlaAV4GbexfI/lstCDD3Xgcs4LjN+sO1peeuprS/Bj/jn+WWWPIFeLl2rKOpZ58ruu+IGJdD72L8VfQbQn6ay6q9OXySYo6lp7+D+PBdkOYEnhx2tRnzxj35Oyot3MtdF3yxcBk0/8Pu8o8Ad8uHjiwgBXWcNdNIZ0mVvsAVVB7vZ3ze/aVXklB9syXvjf+K7J0l/EJxiXMOhYRWVr/hOLDCGEeHeRXG3NMyte1bQPwYd0xDmuu5jxr+5QnmMR2rln20Y9jFIM1P/JJ94XAwRwO3wc5TSPDI2KmxoUVYtGXrfxnC26Mo+pi3O51JycCLlQRE7fIxQb+0KDjJq99ZnzOrzsvuoU3Xhwbb8YdtrhQ3fVckxYMcT14y3D57st7ZbKfm7cYxzL2G1gagdLswQvLAxfUWuWYGuRzjA3c9Elf9PXIiwXHZWe/Wof5nWcO7XpWeDdfyRAZwYb6sFp+5rjbOVZgz7hBRg7fZgnCa/GGb7gEZ7SJgQ2fwFDRji8b9UvQNkmpcRuZ0/6D+93zV3rmQX6GdPz230765fwF5jb0v9JH+lB8LC+YxrsavPeRmAZjyxZY2pCgW6d2tpW/fh2Ex5VFXgemQoYB8szfrOf4aZ+ERMw7/aXPvmx2vqJ18qubZzvI+SI3/BID7TvCYggE/Y4tfUCQMfhe37/f6xsvmb45Fs097hZeRzS3IFL7efvzM/Azu39+Tv9DGhd6xAeydV2YI52FxW/qfJP7+vqNbw+qBouDi4UbcFOvnouFE2surMxWvGjg81xy0evwqpeFjCk5OQ9qLKosYE5yD0sCSyIPU3CgqANdC/a0P+2CxAYckcdhWuBydWURgX8VUMBV+ShART1Cl/4cWex+J8bvv39jYXjNBrB0c1B+qS8vX1kkjRNf9ZPFwnghV7NgdWNUL6BZm22McBn3Nlgctw1do9ZtY2MG+LbNOHRnZwOHlRC69CmAzkuPtsyti/qdw4sb510fBGyaTcIoFHARUWQHKL0JtfIBD1Oqn2/JkT4K8OiX/fvC4S+Azzf8XbcteZBf3+KnMoD69JNBw3XwLenBIrufD317uRnt+Ooi/s6CK78bRzd+alNE/egv2Sar3JFDqVdgRnTikUO8zLP+dA8xAfFUysPZlb+DzVh1HkCvA/Vt3WpsowZxGNcTlv4Ycz1Uha69/Om9/1cU9YpsDDXjYPblwbcTd8bPnvErbds4jEX3jLVmmIqmOxqEfBf6IOr0wdikEDO5ZIe7YtgTww5+qsidoJRTobFFn36hwXyx98GmhxRcsCOPBBX1+hDxxtgS7vTPhJ047unDGespj6NTP/EQt/WYOfXazw9iWC4keKtLt+7ZCiwiqR3wUmRsqWvp5vDf51iWUvhxADtj6s6Beqd+RKohL94oCYU7Jmg7Hpo+a3QFCiRUmiVtkFv7fLn8D33aHOkr1iTy7Jx7oNixbQ6MzTLjGDoktB7pa/loPC/bkcNT+8Txtkb39EWafRMgtVyVEwv80g6URwffkGlTuJSrQUgbPvswYxufrkNWaOdN3WZMfYL1AIRH7MGoHgaKeFq5zJdgwzxaxl8qth33KS9n0AGJi0MxdzqRzE7i4xzDxiaJnpKcvl565l5dK32yNO3lBDVQn/zgprqogI1SXD/HM4jobYgTGKdn/dIhj3Hw/Gb0NEmEeheq2Fu60SHCNpyQ9Vswf6QpBNhSwvG0L88FH3N1Z+ySWfJz0eyznbV/zjXWDGhRdirFJHsuMq7zEPRGoIot9QHMVb8lFTJWJQLGTQCEO+NwzMdHopUmLCi7fEGkev1YA6uX6m76ZpY00CUX0FQDDRpYwH26lHO8Rx86XcsGfTpZiIc4tWtu9HnmgFiIc4dGcGHFBIaskgku/bflSwxtWEdbfHDOenaZ+AYHNzLvmQ9U7Gj6NX71qGUM1hv48EuZldK56RyNsLwYWChzkQtL7cVv1sr4ztPFg5we2Ek/8lBhbFPnqMwPBLE069pufMMf+QLYkf8J8jdM4YGYCw3g5PEh97axN9BWXn/CQphpu16QRyQwxEU7D03gZkKZK+T6jW/p57/dxdijraxrjA/KPpj6sOU65zhVf2xvg/PLS9mf4j0b7oxhZeWZ+rGJL/plTj7TrL/d3+r333+v3/8OPM9bOw9wO12PoPmMMnKQXKRBtxARMV99pT9S1IlFZLkTo237xjPHQb/IoybUZg5K0y9fZlzxKeO8tn9REV1oY78Hw2Q3L7bV9VGeLQTU48ttMb0M5s04c1TY3HO+3H/IE5laZjz2p2DknfimrLqEZmxa6vd3Xvbe6Tfr4sYYnCs3zqgvKZemb/HHc6I8S5/nFtZe/Va/MlhW/AnGb39ZipRPu/J6lp78BykE0M9dtk+A9+KBHVvatlTfAlfm3TpKvSghv/KTg64axCfAFjwqIHCBD46buIO+NM/CU7847D2AjFt4jdP+kl8f3nlJ4/h3LZAmi/osJ+BLKpbs5eiM/syJHUqzVpjnK5fH7NPzZZQ2Zj66EudSz494cxB7TUz0T/eZhwIBZ3zl5af/xIB1fZwy+oPM0nDKKyDAumAN9JkvrGBAGWM01p0XZM5Pc93YHGNjfDBGboNYlMaKOUOO4V29dvmi6HbbamyjlCk+lgJVVQHY4m4bJpzDt0YfsLR1KNNtKl7gLAD9c845zh7YBTU1wS+XdlzDXZubvhcIPDHaHz4XvrHuGmOTw8HYb+JSD0zZK0kNTbRB515LddoW5uONF83+u4Tz5c+3+Usj9tA7uShsyodAQvtcWv8Jf24G7Jk/V+NPbf/uDDj5pjAH90zkUZlgPYLe9/9ebqhpQE/JLXKfexLaxDH9UneNoM5kVV82E+u9Md+0sVUOiK2SCa4NF7AWZ5E4oMu3MuEH8rGB/QcMgjO24+tnHQeHiiMPizuL+c4GPGFnvWAhwwh36juLB8BC8OrmSplYUaWtjW/FXBwXFgj5WTo1V9IEXMMTKVnJCJgrsh2edRtz0T1xN9q3batb4kAbfhQfY7pgQBOMWRxk8qAN/EwsMwbxF6A+hmcpVn4A/VwaAjnbVIj74KBC3xCANtbT5qCt7QuCBxe9ClJfuiO7tLENsad/msEGPj7oG/N4UL7jgBu37R2aAtp0kZ/lKOvVXU87MiFncQHkVEW7oQgiGj8G/RNdJ9Pk0R9ydh6Cc0hwx4uQ6cIe/G486hCW/vAAKg8LnVgVcfN5Y3wIxoN2XQYasHUwlgBi1LcFoYW86pd5tXxCdf7jhiMwejGEzJc8jhHLoAlGfdIsxQXgdzPNwYG6OGUusM0zSvoaFTYB7BKibXXZH3c21p35cSe2lNYF2m+AscYOvYwCYu1aydNlB42VD0rdaNWbtjdsyZc48VEaRd51WLohi0PdzDMV+S9QhSCPvgqxQT8qL+1H6OhZRzPvRuoLPpjkZpysY+MwtNW6jmr+s9cen+Ma4PFBG9IICV8Z0/AcjCNfsEj7AGifHJk66+PjqQT7jU4P+s6nhbY27TfjEugkZKaihpeLtpf6J94WyedCARcuIQadOWZehIP61If3OP9sK6yMMeNTeMihOkRJDnwylfbzJgFbyIrKYTeCKiVqHNZvnKtr3cqYTz7nN4+ayzjCL7xDjXL0TPcP8wxCJTcK2MCOupdu1M/+oTopmk9N/1KBZ/INbA/GgbLyC9MuccBuDmJHf2jT0VPBeVcO786WhXIyWtqedppxddmytK3stOdDGVaxYf/szCvhnjmnHvWhCzpcVLgQfIZlXTjjuPwBRRX7sHsZi3ofWXt8cDn12sFUB+N+AxYUxxRCjZKNvegLe5x/FtZjBetD61te4qer4ZfvaQldl3yYnzcIZ11++95cuLZaJifpj0H/CESLiH7/AOjQrjbcL9w7dhquvUhM2YWcwidd2cJHXwxZyiPuAiYIF/slD1muhdJNCeKpWs5hhhLywTXVUGkgZxZKki0rMrPP5rq1z3WEvpH43fMDD4YHc/CSTezQ1bNSqgcNebHuePgcg4aVU5fgXLHEKDEodRB/V/4UhH6L7vgWjsnjw8wzQPC0Xb/Nh7ou/Ts+xj65XRK6PUwFJte2B3IrXWPzAAAQAElEQVRabPTftrnP25c3xso65nyWTz2IPC/Y8fHZpKLOZh3GFxK983DqL4fmy4x7fFZmCmHxQESgmNeU148nLOoTPznMk/7qizHtxCSgbTJoAHZzMGHPQ7z8jquHsSKDM1waP/JSf/KiBRoXuqTVdDWti2+HnzFG3htb1zpvnaijc8oXD6VVvSCcqys8+IZouaY6jueZIQzss4OKDGjCT30W9A0Cyrq0J6gL83V91KXdyR/WkofbbMiIgLrsS0usQO6yj4VBX3s2i1xJvfLBWKQ9r3M+Ysyxv+tn1reddYS80O8kgTFAHFwzi7rQTzuXfi1Y/7ALX4k9SBGgjRO0E3useRnj56+6HrTzIsQSmHu2sihikqn/qTXO2I9FH8qzn2PD0jZx4nMvo+ITdfOkvXfW8ndeKmhPnF5qYYGHtBoyTQ2gQ7vM/zUwPnIBObLEdI2L7EnmDOlG0QU0a/JMA8rtzONpd/o6/cJ3zirSSRq2iLbX2raX2m4vpQ+YI857Xk76yyGd1c7KHrGxtoSXcoxRrl24ofkTcPqHGvmjrU68QBX3NCaffjgv7/SFv+iybowPeB46SDhLMxfWLsfs0tTJV/FBU6WPHU+MK9tLcrjVoNTnWEEX7Pja5Vzwmc11UmiSdr+/1++v3+v3b9/rt2+/1bdv36L3qP9efmJRuwDZOq1L+Ql/RQbo8r9C7U+d/54MLD27wzkkLE5EFoLBgtEsAN3/hUldPNwKB+XhtD1NZeowZ6YOZ043uMCoqw4D14l34qK/gQFYTjvoQE7FbBt5gbPrEDMcyZJnaXVyAIFJmuA/UkaTi40IfnEuMr41nrDztndnwcN3FiEXFBelAFIpkXMT3F1kgAS4xOXCXcOCc16Nm9fiYz3yEThqxqtc14qg7fKDfgs3eRelsRkHikRGNhUW61ZHjXEtvBfPpGexRxcpiU/qR2IST3z8sS4YL/GYk894BTxoW7pgmttVm0B0GlgsYFE9JzgQLrmwqOCkfehXZmfzP7KpKiNNHwTrimkncWLTTWaoUJAoUJfH6gRzcfYxcdnHmCZnBZAF+LGMOe3u2MYHNshrU7S0j918TLl+CLV8lp+WfFgITQOgjNmqG+6dlyJ+E/eO7gWXVvrZODr2YYZRWe29s3GBSZ+azuYmXyMTQP7y2bFnfpbuGjdejlKG1xI5lHBBaze/UTQypvXDl1vqKT7aoEgeEi/+SFPXtjGuxlZu8h9jGAls2B4Deg+smWfmOzHOb26YkdSNy7EHw8y5FYyJO0hq6PB56AINFd3cHyfOuYdjuEMf0Yf+o6E+DLyRUw9UD3DqiOzpk35PwDf8S12Gfwp6IgG7S5cHiu6Rubi0ycZL5oOHnvQP9q74dur6sOMrya0J5fAoJUHgN9dlIljsnMSlqWOzKeU1Dm0c12EMJGcR71Fiv+WgmoOrfkHiWtC3dCe/9nFT74U+WYljBc/Ycb40pS7oDtKk9ZhrM/4/6HMfUtU/x0bnYWJFV/F5jm/q6h/rVnMdwDiXeiE9L9Qxn7BCRX2ZQ/S3DKoULl+XE6neC9aBUi5J+mZuJiQV3Cr6pZkzcxP6dRBeOv65Rgndo6pOhdZoD2w05Wc8JC79xgSJwn3yBIqry//AM7k/xwPpqcK4mptwIdWBFGyu92BPemNbcA7Jb/kB2MJdZRMXFUuU5MLDqZKcwoZSLirquaBo1/Wvt9JIvINxAV55x/E9Y5i5in5zqY2d8R4/ts85a+bEqHzry3qwMDCXwgXknKMH35wfxztWmm4FyC0NOLy0RjLx1Rbpo8AJ7h8XMuTDMWV/bdjexqgBbNuGTv2eawxWEVOfBbr1AZ99+eMLEuelYB+ZC7gcLPmH48XHje5acBDRrIlTJ3fUOoTE04rox+2yRRklMHOhxqvcq5fu0mZ/CKVmXoUxtroBzkd9cR3zz4uiBln7SJpzVT0KP3DG9TFzk7rWxWMpnS7fxKFlkYLnBOE6Yis5ZH+4JY/TM33Zydkj+uRChpjeWQt2HlSlG5Tf9nc7DuS5xi/9sm5lX+EA8xBZ9Kh5GaM2HhpDw5dtTL74iHtwqihAuIj3zBeNwZjRV3llcC9ybpsnQVlpSw/WJq3J9QELqD71WC4NohgzxCWXOHXsxHhnn1WncQrXJI8EcpNXKTKL3/oywfYFn+kHefgjSBfUShk9R8abPvzYPz5oj2pi0/YEZAr/M2EQpimeolxTLW2PRf0zj+Z9PfP48vK1tm2Q48Lmvfxl/nceZH2httP3/urOP+H7269f65evL7FtLqQZ66W/z3xYjrNOd7N3+OK4su9oV1gH/c8423gW2MaGTvwn3+aaUMqxrY6Bj02sheuXzaxHr/d6Y293rBMR8gMZauGnVEBATn8CtKVs2BMGPgTQHzo+G4vDILbw507/v2HnjfIOuI/7cka7z7GA3FMee8asvOVCG+e4sBy+WED0yJfIrj23Dd/xqaFf4848XPb8FZj7qpJoQZc1OOlq7ehvGRvyzkP7eerSuLyWgvUJ0gXEFAWJ5qXrkm11ARJT1PVhTPPS27nvi+nvr78nFvX04rjUDn1J8G/kzV/F3Hl5DVP2Bf/HOuu2pa7eyR0rqLB12kH+IP/Gpy+OBTw8iX8s8IkkyPtATls0SdDJx7wQLU7OYM0dFdvm2jGlv+/4bP3Ofrezvlnewb3Z5jyFSI3tVjdAr/2zvd/+22/1r//3v9Zvv/2WF18aHux7g/FFUIoEjPdqf4o0tJ+3PycDP/P6b+bxfyKRnnDCcr7IhufktH1j8v96/l3oeHlhDjWbzp7F3Ae2TEA2Hebn+f4lipg3SDODXAwEV0HWB+a0U1hu+OSSh4m3AOs2WGi2GkMYBA8PrPpyIHxJqgtR6Exd//aT1UL6PFTABa8bsW+Z/b8d+HDpoqEevCIGLxY9vFGJ/g3sb8QqaF8cauuNReXt+2u9Ai6Mbii78QawJdOnwzgeoxIrs0L9SD6Ve+ObQXMmZEOC6uFyZRMchKtNImI9nDKQycfIZq9/gjxC6giNM3/iqCpCVPhFDnJoxj9zY+y79U+QHLFQyifdzS0Kzpu4O5vo/ZPf+v7mAguYX3M+AZvoxvlIz/DB2QJvja609QT1Xz6JXOjUhVxkLBDMjMlcngDtwskvRK/66Y85dslg2lcJRwxbfsAjPPv8BpaNYucbSePHbA4+2nGUIHH23+yTBaMred9ethqM02430YJHQB/5NAcNX8YppeY9eBkvTRzLXfWwdMCG9J047Bf5H/FRD+BHoT5NwGZNOe7Wyj52jNsXOYAo60iwJDFcKNETJPBZ3x3rgvUbY/+2DTZK/9zxpTxk+qd/G/hB3hEmrCNzf8dHfQUxY1GtDAH81aaAfa/pMwFAhzplqOO4ZNSgF379v2e8zTw+sCPbhKZfyBJqLn1Ldzl/uMPC3TZ0GrmMOX7GCvQVWMZJOzjQ7cAR+yIvvdb/GXAugfeiXEGjE5vKLt34SONiSTn168fsmx0dQGikgrgn7cCXnXEkHOePUNTVhVpSRX0561SplbEvTU2AA23zis49B3n7yrxq+8GaELPqAWqhBe8DMBqbrS4BfX0CWYfx45JXQ4jNWCYCBhxTBnkaHxftULxBX0KZeXnHp9nPKjHuiZ9zwPqenDgfnJ+K6qMPJb7UW7qLC7Rl12BuroHZxlxNX9VFTaczHogKf5qxvTQVGRdYucICj/0tapEMveFTtyVsxD51WkcbfvQ/gP4It825tTG/NnwUVCpMaTyjcuXABzDq7CvaEpyDgnXcgJcrdCyDuGiOpTt71n1/zVx9EEfVHl935pP+39aBn8qfsreBT+KmP+956UNsTKCd9cy1BW4ezteAPtjOQw5uctn8AcyhcCGV6WVkPxtjY097waZ5GPjSNYiBq/y4M1say+eXP44B/XljjZBmzhw/7k8e7KXRA9GnLvnVE9uEtgDinTcBG/SrupRVzzv72vHpRS3KuNAqbyAaSRwXYwcKGppY1vILnXUjpuaLKYLP/og+8w53Yl96RveATqcQgtm7QC6cLD7Q9evB/LCMHWR5TkGMvjnpDW6sHd3lhz5jwliLX9zKxUQdmVPSofrAftNX5grNH66pc0RnE8vSsc5Iwi4Pkz5Qqy/9j6T8eh4cfoFinCCD3CBH0nbG0Z1c/P7tNf8orL7ItzEvHA/asR1Ajou8I0k6pK34OWHqlc9+cnxr/wOqtDng38agPseX/CSOfKuzaQoUXLo8fafxTy7HkfQIk4UPlqvfZimPvO/MP+vy6ZdrlfNfn/RNnDR5rjXNuqr1RRpeUjT7SQWUufLgy9obL2Je0n9b+MznnXPaOw/vfqnhF3kvX76WUFeoKNeOvJbPfKAhyaYMq+FQv+Su5gLiRk437TZjHJ65NjTiAH3tuNrGqDHmPNBv2AjtYD868mWgthukNKSSVl+EPhgjMELxYp7g786aZQvTFbCBcGQZJJbiGZno4Y6M+j8DBKSuKFCDvDIgQ0LN9J+K+vyF24r/iZNyEI+86tRP6/LBTlVlqPlk90EdTGj2Axape334N+kXZeqQ4zNoL8CctQzNMIQ0vDW5HrVtjHP8XOkDguFSp4Al+D0T+k8W3N/cF+45L0IJ34yDFn47T3NWODsi62T94YPAFf9pgaFEbMqgI7SBP/A984yK4MFZJnL8Mq4pOe/mLjjXGfreOqJhn7ZoYWOH9nzxQx0HvIhrz77nWvPOeuNcWHDCONQl3l/+/Ou/+gLod14AvaO7yd9W29jkPHPSGPKyFKwv3v4nwn9+U1dm//NH+r9DhEy4y41P1Yn6BwRoesc31Ou21Xwg/FqDejFNfFD7xobzyiTbOaTAzdXAvJzOLCmzcd2ZuFxpTXPyXyCaOgsEM5BrYGa25eVMxgMSWlHgRGZNzIRXCubJi18uLt1uQAO0OiybA+bIBHdR39g8Bwumm1WzYA5sPoGFaxvKN/JFCGxcbOj+A5u+/HCB/DCsPzuLjh4ehRgyU04f5f0R7uXhfEefh4Q9Lx12jZxyxGuLBU05ddDMZVypeMNfYxQX/88YUAJVnwQWQnI1fdU/SLl+rGvjoP8e8HIl3rBxsx06Ff2xn+UNgDvX+2nCBjL6oF+WdEr0RQebu+XFJqvtz7qK8LksEG0OPj9C99UvHfWkoaipKj5En36BCc2bHCqlBM0145fNMYSDnJePgErEw8QVIcmgzeeUa324jfpy2+oLL4Fu24afjLMqNp4DMO+MCQJtcAJFdKQE//QTlZf/Gkou6AsPkbBFxg2MSsnX2Da3l86iYlu9O45fffRg/ORgiX5pE2ZD/sF4WQOjVmIR8ssPYvIhxv9l6pcvL+WfhNycJ2POIfVcvl/lA0eFtKl7PUGB00ft6gFuii3HrTjIs31WjP2KIzoR4ArPvJEJeBu4BoEPRbaXliaQTYypy1z4d/XKQqlBLOZN3a5h8iDGw852xrvlIb17XOoVBaKQZ6kjQCt0DXPYqQAAEABJREFUCFzNGGjaE0DkkicVbtozLg9Xvvw9WNCuOacPF2SO0X/JIXL6xmQoDzBNO/jPisUJIXJohkFbAccSoE5tiyMzdbIWgXCdY5sk+8JDVX8EbS/mgzFjv3lATt+hKHMIWWX0FZQmgON52NduXD5vxn35pF/WfdCfuogWJepSp6B6ZdSDYlEwWZjvWeaO3KqP+CrDQpt0OH0klzrt/zG2HPhu7AM36j5AG2PDcI0lBRZvJyzoEhqeJTZOAoX+Pf3S4BPwInKjnF+ZWzfn1UttfJmysXbojzrhjJ/GmHywXjpWHBeYOC8TaH9hDaNcyOyA+JMF28qoB66JxGcu+r3ZQ+/1nYfEN16iPBgbBT8uRsfOuHu7v6WuoP5aHvAgbDXQV2OhiXCnTYXmdT1wzjVo+gEWBxw7/jphHaMWcmgpJAfgzIOgukSkDnxSh22ac31l/7yzd7754p487Sc8fz2xYA8l8gvGaDnHdzMORvXYyvjGbVAHcF+enZt59/8i5HpMMuyaYoIjV2hV/ixpacn8HL40o+E4Mh5JO7673+u/7cH6inR+0Xz5hAgXxlsKJS35BeXty91+gtStn+deQ+x+IWXsuFzarQVhLmUp5mXi7L+08BSf0sSe8a/0g/LqeeMsF53ywN9rsy5iuIpxs5cPkI4bfbps2F/uJ6iDi7URWecyjaRO3dYn6IwwW8pesEwzIfirBvNtli2NbQLxLzN+IsnaZSzTdkSraZgn+2D8ML/IOM4oN3ka3inzz++Tjghx6DOSFmEmTkppFM8L0/BWxqhjEYnQpj3WAHJt3bgeCAtXHi0FvERGQ0Bywk3FYGcOaFOfL5VeOJezlmzkBR7HyZ157fg1L0sv9N9aRILEvLTxhKCwY3kWMJeJuWTcp4zl+eLDMcGcGQObyM0Yp7AyCzEu0G7A2Ii54evpc5Jzxq2dhtfSOTcf5nkxAR21XAcvjBhzxLMzppyLl9/GBgNuYhHd5pSaKACPokOfrJNRq1C8YKdopsrpky2Q6li6qxd8XkfWhpyBOOMNYpHuuNdPXzrrC6K5pAk2Yvp0UNxKjJbS7B/nmWAfqWO+RNXBCe6BeF2unQ+UPYwdSA5oXzTpgnpX+iMvBdetHBcrcSzdTB1j7KIK28EcPur7672+f/9Wb74I4iXLwpcIxrdt9pOgzEFX7ZyJ77U/AOw/WGPjL5q81GlclrafgPg6BuMOXUPbIGQCmvYYW23AoB7HZth0Ehqo28/mxnXGPNk2nWiqKT8q4yryh8MHNV3bhl7AOY+m8kvtOz6/saa5p+WXTd/feOFzL//Nsr//t7+XX+yTUti74hfydX5mbFo9ET+LvyQDjI6/RO9Ppf+ODDDta0FOoHhevQwm9JxgTjRmHAvEUZ9/WVNMxWdnOpFPcPI+FaUi1wRYPpH7rE9a9PVAAjyMWXwo3zkMCTslzVNm4JK8SCGjjxuHeyf16A3ahLRdfOCZL3+Uw15/QENrFpfBIjYXKdemczPi4OmidLHjXNl2Y7DuohEZvBIn7McdnhNYSEkc1/4D7mAVWrqfC7ZtZYUHNHUL4i3xlpgaMF5LAH/Fyy6fsqyCsJMldOubdCTAWQMgucDuCCWflFws/MQMDY5CMw1EDluUXuqrmbsPLDXxnwBhYjV3E1yU9Y30SEIvI46ciNNfY8WsFogNy5euYCr5WRo7aU+6+bavjG/qmRqafrxtIw/zK32+0qf2q3xVUzY4+CwXSjdffcAxLEw9s44EdpdGjgOQYydjiYc5D9HC0tMv43BMCESHoJsUuiBP/+h7xwQg79QPJyw7uRDkw0W678imbZ+gqE4TZ059cVjJSeLCYy91Kv8Eky1BhQEsYkud4eFFhIe866VEcM4tGObhJMK5ad/8kQU0ERDY8MurHfSCwk84zDcC8oOAaoz4DC/CrCcjvi8NL7AxX+evqkbZp6BUBahU2SsX5C/+SQKv/3my6/JBPgchNvIx+IYSUcf1u4dIHpiIHFewtwAYkKdbP0b5sGPdA5SwIi9MnslfftBJMKqiH0RcgC/QzMeDGJNPDiAH86b7kp9rmeuXPPLCip6Jn3XmCmly/HgQituXiYKPQXp8goQOHQszNmxRCQZ3WGd29OMbTmtP2/HNvIGDMVc4yKs0bcsbAt0c/xn3K7pX8kUBCQL+LI3l0WWenBeORdDTJgGpRyg/iOA6NBsfEDq8SapodfYcB6Uy/Ew/sv6+vdH/JMV1Kz4bJHTFVJHm2RaHqqQjMZw67VfBfvahShvS5f8AnI3tq5wUnqnATpwyl36pxhEfcMLSeK5S+uTvMle3dauxGaNADlHEVfPjGJgw5SfWu23thFc38Ea8IG7aYDxfeHz5lA4OwHv27TsHY/vZMZY+J6c+4N95sbKzDqnvCep4NohKJ2hrHs/JLzUuUJnT0/RBP08QL7mbWAGYKnILmcfphfHz9Js2WEXitrGihTbrqEqouV85p5/7CbjwnX4prz6MQNFfAS3Q5RM5sNNjrc29YSVfLWAAnmdeeEAKP/FDwe1OrNw1oZrE6J9Y5kUP812kYys8yDlODUR/GhvS5xptTYAT5dxtRJ827RP1Ou5tqwPj1axL6nrgpw838rkeRJjFQF5pkEs8UaNTKs5Un3s7dRjU4ws5qcbsmHjjSz3/4Wf16JPzwzm7M/d8eJRPfkGaOsbpkzJ31lr7RR/kNVayj+tdg1xv28e4V/aZyPr4iA8s8SCy3dQBQpiM+G9g2jyr8KGtR+nPDTu30y/SKytA3EhPXVSiTKp1ZT+DeAHvEdPG5Drv4KxNvHwX+ALoYN/eyzzon3wT5FEfvcIcMz/Pl2Uk2ZeOFJV+O46yzz+HrA5pv//+reR1/frb336tv/3tX8r/e5Nxm+87feifg73dv9fb+UJ3xjxQoQ/aPwPQAFgw3Ofl3LD2YD94o9/fzrXCPuWtG1nrWpyz5peWY3Rn7O/E9EhC0I2ZbuaUPPJiRx/Ue9myLdAxFXl0JF/KFnsdanZ0Oi5f8cHnjTvjS97wQW/41HEBPYi6a+3EEv7I+6DU9tLN2QMpykW/AGUWbNYfP+IgNLzqmHHyJS751Sfbikg399s2x54DMXNjUYG25BIufxgb+PMgNvvLL6hoysAaQ+E8tvOpin+nH97Z9+68uPcLQX15AmtU4183uaY0lgkkB3lpjhO/gLjh38a80D9IDsTzSxoOHNhTXH5BurYf2DZ3ahPEExEmjA0VIA54dphTUtc30BU+haQFEIOg/gB1ef8IUxc5+qQLZbjd5RnDGDbPi2PLi58vfJnyy9++Mg9+zTyQrn713hlTzpfff/97/f7tW/Y/5+V+Hm67/4uqo1uZCyofYuRK9eftL8nAz/T+JWn9N5QyIVmG/jkDk5SZUM2iyLodHlF+A+AsyeGDSedGDhMLLQtA9NGNPYF75CTOicZEVgkKlBso7nOxcrLJ7ER9yIOulCKB0NGbkrZ8Lg47k9rStrSBv5aw5FqapQcb09bl0dwUlHXxdmEIMzf16GtKFkKXqQX5ddvyAiGLDXXjd3HxT2ME40CcUMmo/te0pR7tSLtA/1y8pk9uxJVDwoNYJo8+C+ZUX2fe3CAufVdp7HBNsdyxi33Sh/fTF+uT1Cya6E3eKZObWRb1gLJAfKEsPmhEl1ZOfdms8At6/KC9s0Dri7m74jXOADq89EO6EF60opE71Ms+1fCh2/63TlLBcoGbbXuF9pnj1Ogjx9RtOzdekLGN3pV4x20rX874La8b4Hx4nbGvjBk3Run+2waWSzdmD/pF2Cn3HJhRi/Epl7zgU+Kl1B1tqmv6sdUcj+QOurk6Eq13gJy5UQo7OQQTm9y4iJQLY3QLlrik06jMyR6S0AYTlw1tryvxOz4bAR2Kw0qGqXqpHCxCPmkPfHugKXDW4ysHCg+ZQljR19gdAxsCdX0plWluMs27bfD6pIxlCOhPvIx1bYjzgGTJWacKuduNl3VZWwaqBZAwIEpeZi65p24pGIMPsILtxrdBHuxP9WlfezuHWHmsoxL9XYuxACvjAJcVRzc5s088hZMb5Vd8WscgfxeoAcA95QRa5zg5Ujov3ulnf3YtzQD1TX3hp1uMS/yke0dhCbgC0fGlnjn/L/qkGQeeigw0cur24D7XGDAYUttOPAQWPsxS3TOuzUfCDOXSu0M/5gMI8UtCU9xU/9Vn4i/wxZn5CWyD3DJGIWoLZVypgfHCI68AmvWRuhRChtda1UI8K/2iTu1O2p7Dm335xsNAHnx5ifWAyIXsEXiQdx+qxGdsoUsdE9CPTVBUiJkYkXrWaXql/cebuoQrmqWLWK8YaJxK0zc6hCYL+89c6+9uX5yKGz9cj8aYObMtoJU48A3hSxes2DoF0WtbvtnXc14q245/xuvGHFCvPJcO1KHgyINW9j9yaPnqN8Kvr3wzLNzn/72Qhw39VRZPkOM6A39wcBZ/rQ/ahVpkwgI/O/1nw7Xlkl96nTw439Sko6p6qfIXH0t3qeuCKadRAe4mGniMC07Ggl+qTFpw0OAid74o6loZP+ZHfcVHn3ceHp+/vCUhC/gFBzZydttmHkE9f3nwDv9HHrCP35c+ugG+mU/15k/QeImWBUAlgGNL/jEG6wd7C+tfxgJjdKfu/BYUc62wHmBcvx9HHfDhJpqKb+z30o529USkManP0lzKe83pJl8Xj2VnbAyr5XlOmeWM3X8nZmPM6Ks6Zu6x0p0+Wc3lMD9dxrKSL3kLGyu0G7JjbIUEcF0Q42wjs5W/lvVB7cuXr+UvK3xRv45BP01w/xR8ITV7FW09wTzqr/PnegA2zg9fnxLkuQAEiw/+EwBX48MoY5ww0jaGkwWe+sNHnYLoq7QunPoTn+1CvtE5Qb365tjxoV24+sn+NRYheUa1dcel423Wj9nfvIy1LajDPBQf9dMz1D6uKw48AclYwwHHlLLKrfSTsY/BGIBZHXO/QFODQ8pLvKDc3THKHEAVXU3MXExu2dJW19iUxQJMGa+M2YdAO/GFW68UPhsUWOU+L6TJpImY7dBg54qKqXfP2pVzpH6hXzkl5NdnnLKZNcB1d5fnhJn3yvTEUvi8LdyWGKKiFwwsYw8QhwLWdcRSnVPXHjtKKb+Q305e60qRpAnBd8aIPHU6imuqB/RIOHkWyvA8HYutBwJcU+d5T1vRs21hXgjDarlnd8/xPtat1tuoG2NgaXUDyKpjxkSDHETwH26ThkTctwwG4Z19beabF0m0H7QF6arRH/tNHnNYCnOTbjt0GNPWPjqCt7QNbWYEQfx23zSGlbFnPBtfxH7ZvtSXly/14i/Xt618VkOMMXPkFz/fvr2m3DkLaqe72XdmXqxPoE2unrZqfrBa/9ipk/bz/h/LQHL7H1PxU/rPzABbR9Q5SYQHE9ADtUC1nCiDBcSfsL98/Vov+QfptpqHrVEwwMaUdvICrFzRx3wrJ6UweerjAMWCscOrDW0iHZobkAuBtGyHvu8AABAASURBVIlnGYYv7bO0LoTOTf53Fm5LWGLbW3iwI94YnOQuSjubiThEUQ4nQrYf4N20H7TB4nLnZdCNxeWCcS768qtHsF4sbrHRWvnjEP9oyytMG/EA0S7zOwaLGPKVj4daSeg7cZct5a3viY0FmOxrQcDpUzoFFHRQvTZ+S/m0HD1nrCs2bsS5CfT11WeIzuvkmwkDBb/xUgNF70FX39X38UMeGLQn7w8A/p9e6pFA6Ti0Smop9JiCa2lzMg/YV38sDW4BZLZO2ZZrczgcHDq7ehnVLTTtUea8+Oj3zvgRrjro0m+zhyuERYy+KCHnSSoMyrvBmrPPfTf5YfCigSQi+j9BGxPoO+iyaQsPySUt2NLG/2WApeye80w8ASWOG/2kD5ARKr+oO2825bwAtejUJoHQkB4EB5GdlwMHaHzBSynmbcXuOshVoM+5bjbUWc8P3kHjjhPKhRDVPCiRK3PqOI3q59M0DDC6fozbRl9sZRxqP9MBdfJQyTV1dzZ3v+10/CceqLdxq3W7oWND1/QvdpnPHohhwUf6ex3QB7ljxcOQD3B+a+pPhX3B4NwPLz5tgA8n/sLI3C/9KcbU4cSUhy79mAedjwOi/q7J4ZTDqBdCRImc9Al0B6Gq4+kzY3GOfQiR+PG20Fy6E8vYRgUGJRAjTzEMlfrPvqA/6GgwXMjbJ6SBBhdKuya/hXVBVfrm+mp+GClnLrcaN2wmp40vcKsTUEuA+tLQekDf6KNR+tq0jR3PcAeNOPEAKh8lregzQB/eeSDxxcUbLzDiA3Hok/LhhOcgZ2nj8KIK7JJp9IOF/na99Pj9tfxm1Qc1fwWXlxqOy9J/JJCNqIoF9IXPZMGj7qUnk4UsHwCehmPzjs9vfGv89v1er/703kMofkNm+nYNxobQPXhInXkZ4/LB0nH6I7jOfPGbT/bgX355qfnnmlv2KL+cGPZ/FXPkzsuSV+CePVU/mxsX+dhDf+UF0Cv+mdc7vlr6585+c5rcMLDN8fv+jg7H9cf6gAkSlfvzpn6RSzU4gYJr4YUD0VDzmn3tiwtbDdsCWF5Ab0kKKGeOto0cnbFJaJjH2EqaNvVzynVwA95JA8u4Mj5/yeK/hfG2v7HmPcgDHYuv6lKH3et5YaeP/NMXx4UctVTIsMKi/+bCMtRJg+WBnR1ZmJiCBlXYOer3734DfY89/Zyw0wd7vTGedx74zfc7Y9QxjBq0zcs+eXu7ly8CiGQizzvdE50PbYojJ0tjV39pW+2MsZHxBgrXPFM0c3EtH6DW5HDEX6eAMRvD9EG+kbF128g1+6g5aG69jHLfWzdKcm0Ouwd6py5tF5/LR/UatzHk4XRBC/BMngYDckzAWV5akWdfjDG3XX+mDhQXcVLETqroo+QOthLvgl/6fWO+3LYXfCMGcAPoD0FyiD26MubPEkz0fNxQfjbM01nFTpE7Yx6lXvH6ab/an64Dc18gDvrpsjH1HxkD8ti2FN6Yi+p4wPzumkH8WMF/7CxagBsadxodu9s27c+4oEgnlm77b9IGMUu3z1Zy4PwwKtCob+JgTyTpOR/ja2iMHx+8YYBS+azgtrGFXwSRZX3Ykcn4pa+SVIjSJtDgsh5F+EYTR3P/dJt+oDw4+QPEY98/cxklYeGmp6gKD82Uc37Jb04tH/ilDn17wANnzkuO0fQV89B55ny0D5Q52WpawIZCT9v4KmUmkLkOHWXXWF+602eu2Rc0/VH5kIAoRwd8vgCVZmnfWE/OYQt7yUf/w2tb/10zBGPSJqYN7fRDrikz6KttvJTzffvCHFgvPWSWPttZdy7QJU0sfUWsnj8ATLOfWQeR1SiaMpbFk4UpgO/7pR+ZpC0l4x68fiv75FdKswCeG76YEw7iworyYGDhPnGPC4fPnicje+JgwsQR37T/9fZL3XhhNL/cf2GYzVz4rCOA8EIMCwvFz+svyQDZ/Uv0/lT6b2WACflB/qHxI9rJc+1y1Jl2k+4EG6O+cvj0RZCLmpPGTaVYoJxg8j4nNpOc2RfSVOBUhwOdLB1sGrMu/y7uXKBdeHdkLw8/l0hg5tMdOXW7Dn0sYlPCe3SfevVz4P8PfDKpkdKN746i6yenttXtQ+D1MHgt0OLVLexu0vhBekr92hHk+QAMxI7lxFp7IKeOhfzdOKT4jZk6JgepQ6l5FhqkvIIx+BB89wCJz5BYuBpgQbMByCekD2jbVyvxW8IIei6M6sJS+SD+8svX+ZPKX38tHyi0ex0clDEuQR9vHAq/APqlDv/xS0ttXjzb4PABzwC2MWobbECUl05lhYX4ldGGecE5FnzGi/nBd1LHvYGJM2/UyofzFZ2JC7IboZv4/fsri/48dLspzP7bqjm8RAm3qYNKLnOHAuo+hGcMnuNmPgzMhx8Pr+YKNlxkHOJfI6b920asxGb7A6ZeY9ukA9bNkTbQQMjw4Jf4nXFvDgVtLOalRt38toOD7C+8eF2agxqHQn+y7zRVrnvA3sCPF6zox2NIV13bjps7B01BW/riAQLOMkae2aLoQXwEWnhY5m4Y3+lreKV8wqlH/YHZaXDQU+jRpv9HCnUu3XVbt5LoWPAbnBtjRP0xzM24bM/cbuX8sC5eQW28EYMvcH5//b3e729IQSEXysmnPx6i79c8wY+nHC8EfAie8ftgpHjn59F3Hto8XInxYVU9D/rGXKCiDsaGcn47rz75xtiqyYV1bTc592BpvBduwbfbNsqH+AGvPOqzVGYER7aR1ZYvr+aB9J6HxTfieCdmdT7O/C4kMbLoNpfqHRvjoavU4TqGxnPubZHSZ23653eCdU/D4pFSY0Un/jh/XAMX+n1pNamWkUs+Dsahcy4yPeoG/22jrxirK3Xx8cEgsezYuq3w4d+Arg20wZJZXz5RybM0dtAX2yefvBMqvsGCeuYCuvEmOqiCm9cyi9zF24fpM9ZL4zSH9o91fSgFFpNGC3eSX0oVyIeBGmvHNh7A3nXLvNzKWJCC9WMc0VCEdWjnBeteb+972Z/yNc4vPXXNOjkhzmfOyJXyKzmXroztpbuylt0GfgxQ6MAn+2cdAz9ow1P2IKWyYMBvtdEvY2xPOXOig8ZvboSdvcx9xZclzpuJw+/r10FYVHcKcqPsQsNSoJoLEqoP1vBHAHewK8n8hlrOK3Xp49KjGrAt19Q1cyk9eOIxz4OcCOIXZECj64g9ZcWv8Kxj5kMc1PTDG3Pnzgu5O/PI2KYdOHSLAiVegBLTT9FL9fM/u0aq+AvCaUKtNN7qFMSDdcJfWznutBUWbtbFCW/4dOX66mdjQByfefmDr2/0izKqR7skwPziCfqUW/CwsHt5Kt9Kex1gKG0jlGuOl7UcS7dt1BiOJbSgy33FXwsxwEu+jTEuX/fkUYH+ZU9ft7ptY8Jtq7wQjq45L+/47p9g/P233+o7L17fGEdZLxpvAHX5Z02uteKJBifAEmja+OPcM0/21yROWX2ghpsf8SGGMFji3dZR25cv9csvv9QLpbGsAx+Tj2GqwqvO5BZbH+VJ+h8WzZLVedB3vGE2Y0d/BX2+zhOoL21xg2e+HPxMk3+nny31Q9qdsZF9ByH7gMiQPTIu1NfM/S9fvhLj1/IXVvqgDXOHSLmW2m+DPrE0Z76486znCzL3K/FkQ/botg+6upS5reSLfjUuJnL56WXUeiO3rifbKNdo+aXp9x/B+YJi3QpI3907DEAhwH4THz7aA4P6NvBb/UUbl055GBDQTyFIxpK8Td+aIzgwa56EnRfhrGHk1nn2xpi8J69woUd5bb8zVx1rgv0mDg7y0MBWG/FujJ/uUX4eWjAO5CbvEfdnvWos5GbdGBsb80MYlIP2yJgxptkfo6bvlA2sIzzSBOOx7JUso/Oy7xotOKf0Pcb1Cbhi0he80l3UdJnLjThu9OkgFu0WH+Od426vg3im/J5xJj79xb6502fqlH75n37Cb9TgAmt24Sf9pc/i4s684UMw80bun74hMy9kZ4V7P/kxO2VAmddL93G8Y9NTcNUgphsvuK5n0+v5Rd7p83+v28utxL/wrGVpPlQszwRbP8LyY/Nn60/IQP8JOn6q+NMywDRkhs1J8lkp3cREdhZCZqJlxrJ4nQvUcwGBL2KUYWHRZWH07+OFzw9JTjIXHSeedcVcXHx5EF4Wae01099FJj5hHLWuN2ClTFD2At1U3wVTh1R8olCPi76LWXjQJG7HnocUS9uwIjplduzquwei+3V4n0/J+DJOwBcWv+jEiX+rRDEy8gvkELmVDU6bjyyQO3vs1RdiBXmRRHfyBv/nEoUy0TdmK1WZWei7Lj59Mn/m2M1NUxfN0mh9yeEh7MqPh6UbG4V0QR3Fx4dJ82KuHuRHvdKEyxfYcom7QIS8RIev3JUVIYG+8FKnAAN5MB75Kg9Pbtz2kf5d8MYmPje/6+F4rzc2d3mNcz5wcYA+v0Hd+YbHvrzkYwv73aOMUbCuz7iHGwcboBsiAGI+sCDApewPQFLNB6Rcn2lFggcHE/VfoA16NrzSrRBtfZYzz+oULz2HOQ4ByTM6xS2XsI3mlpxy46LF1ZmvbtKOtYXxE9vwMqSgk2di87BpXsyd48ADJOhJ5375sPTUt3TP/+NL4urKfKbe+oNt4yAltMDAq834XXxsL6cD8sKofuNbuumLCd2DsVzzE3Z1gYKngUmY/h++iDgdVs+KL+Yc7tmPzN/ENM8KiGIRfv0U0AIfaHzxyjRfbAsH41F+uPCXu0j4xU0IQh+rwyuPes2pucXUZJFn6fJF8tI04E+Rskufhen3fEjwF5I766lwcDhTr6Cf5Qc1Szf93NVn3NvYSHfDcuRFe3fnULk6fooPcSzYXNdRt3UrhEF6fcSzdIPu6FGeWurhIkG+zNCPZ2xLl4cwH1RcPxxzxecBwwP/KbBY6Bg1sLne5hoKBi4c4n7ZaGyvY8xDN+vQFoCf+JYe+DVKHkRyqducf4Dohg/tbf2CacfW9N011/kNH941IEf8JdeXvp19gpBrmNflHJfojV9fXjjYb6gk3wqjY+Cn8PQRXa6d5mL6ir0e+IdFYpXPnJkX6XPMoAwailmHZr/YdA0Rp//OVTo5ufABAa2p69cvX38t/42Ql5et/GLBl44eeidsyW3jg7aV066wc3t9/Vb+fN719e3tNeuq6y3eRr/2HdvOKeV9KSldPYLz8ZUXLa/3V3zfZUdulHMzdEIjooknn9tt1A2YOSPr+CDdGAXzb3nb4OPwvjI2fGiBMzpc782FJaKmBHwz5rfEudlvJE+ZN/YIXxr7q78H47L4GEPTZylbD53HaKfTrxi1ObA7eWBCzhyoz3VTvC9TN8Yq4ZVnB880mD3XipmHgR31WKIitNnftrrEK1P5OKaYw+x1xgZzsPILxqO3xmwsDx7SfHljrvAedrIo0Ywsck6/jUlFzlHH3I2Hp/U06hh1zfGFsDw/gIGBMNaVbwlu2602XkCoQ53ur0t3SYdqxm1zAAAQAElEQVSNsohn0AeD+ozFfPmruHteBpET/JNfHe4j1UpOEH/bRt3IqWAfrEMGdU2eK07PMObAPL3Txzmz7W+M3Tfy8Ih9X+CuY4tPZgPTjE+D4sEVv8cYdfWhdXU79u7PcXzUgoP65XyznF4cWffVd7XtgwC5F2/d8fIBBz7hBXaVmUVTPfDJNUn6jJNeJAbujMedc8wbZxrHO0j48RIDth2HVIP7uKlHOxOTP6dDj5YGRgVCQtWRvOTh+OtLuT7HwSikT9cu16htjBpjqy+8GPSlk+vKjTXGfDmH1FXnBykMz8bOXDMHtsQHsH/lkOjig6U8NFDV2NIe44eWNPvDHKpr6ph07W/4ZTn9nnnhXvMzcznrYOPPTq7RmhgdBxcVzfimrm71d1kfjL2nv8iQxpgStzQ+ImNdqK7EnjVvoX4iYAHfc+1fxAOaRh+enI2adJgX9YD1ollMu9CMf+ZhjpWdPUZguHnJPgHd8prPiagyjjX9qM8X1pwASD/wRV2CssIe3D3nCduRwqE+ATKSwVZw5Mr57JjoxD5pVm0nVnx7CkEWJ4rqHy4oGDDf0gXjmX7YWrC5ENeoW8bAxtpPv/UoCJjEIolz79vYPzbWEyG+nf53LHqHN3Vvi7ef8CdnwCz/ySp/qvv3Z8DuEJj8POX6jOTE8nDhIeaVze/bt2/127ff6jcOhr5tlif2zsnjJBOaCZdJX+hjwqpj6nKSMhfBQ4G1Zw2e50ROHR4ZVI6IstJFRQJ7A0gbujSWBrhtTFnIUz+V8MoMB9HBDh/4jp9bNYvFBBdCoSsyNYXU7YHCw7u+6GLxyQLXeHQCltGNBdRb/wCYuS45qn+4PGiygHNwexwHtCjAfzREd2Wxpwruw97TPhKzXtAB1jsX9xzsxlwAm1hhy8J9LehoqmxojYDKMZv46NjpKxxLs4hutW5bydvyCRcvjMos2rl4qGtb3gDtFZnUi88po5y5RRXr/5HDk5vOBdLgLnshvJETQ4wikSLb5PxjA//gQ1p+cupDyRuHQSHfllD3oPR5XLpBuxkK+qkVxNF95HDgJuuYj37yI30CdtiRfBB+sPmGjqDlpM87meRlCX1BLgbjbQuc7WbMJcrJa1hojW193InhoW5fcGgbUF9g5Q4snYQ8teDCqYxiMV8d+7508AC34od9ZJ+OoawHI2Pdy2+rzZVj3vwukouaSu0s6uarF/zG9rqOWtet1OlPxdUJC2ONMW0w+CZuM+ZtZHNewfXprbHuxOi38j64NLQVXsG6Ksz9Ax7zoQsLPjV8Y6CFcrVcZl21DW7CqDHwk7bjiiiqlqr5EDB4KNlKevwlx/qxU9r2gch1TH0JXcM601JzsxKwv+MbsuqwfueBTbAtiNO+alhi66A/beMa83b6qS/dA50/6gdRff5n/QmyAaEt3FG2nHxNXf8tqRboU6xT6seDePRFPwZMvUoTwBC0ORNmfPQUuNTRwFmqzKMyAccDOiB9XPB/NHiZFXtTDxZwqbO2Xf0o7pqb6lT/St9esPTkp/is9lNd34EwNHmVRJsiKMorEYkD/+xv4eHDgH/eCTzSj9PPi0+5Zaoq+2msjCv0vfpLQ/rati9bNtbBKUM0JHnW0UXssOdqnJlzyKZKD15yc7DmJaU0dQjWH4z7+cADnZdQb6xf3/zHYHkAdL6ogUTiXpf9/TlX2pg53MgF/mJ30h1vW/liaB6It8wFbQaYfwMoPj74+iu5O3Zplv1u6Xi++grjXC0665Zrh37652Rvv7+Wf3Z1kFMZzN3Gywb9ooee+qQZ7zpGHvb1bcMH+cV/wCjHRp/jzby7rik31q18IP3ll68VGzfiXNU3wQf7G4f/Gw+rt21kzVoaLxrr6Sv7jL7C193xQO6NxfEAFiYueZUx6dZBpWuRn6gT6dgCrrjnersxdrQnj6CwgHZ5T9ixT1XCCT/SrzG1459gXwh3xqFt10skkJ22usmZ+app05c76ng4+U9DhFTmUljpg+XkPcl15R+ludQfeVorg2Ig43ijCS/2VGgDiCx09fZoMF4mDC0UbKEg8FXaRU5SQXst0NDXAMrFAAiG5+DswNqio4BxCTv1d8bsG/PzzlzZmTsIcaFrafq+a2Cv0TnLkbY+3tYBfQIDu/yok9FhFRemDu5pezMGeT5A7Am6muqM176yn4Sp/wp6lrieeaSuiBmnSBriHtQdI5a+dBPnGcSxqk7xsOaa9FSft6v/CSRx2ifmwS63H29ftrrxcsf4opu5oLDri/QeK7kCWOvyMA3/Bv9t3aa+HqhGmtx+1n04ro3FMKWdEJ3UJWnvKnfsmjp9G/SV/kn3mcQ4rYuTpo7bNmoLbKyFGOHS7yk/6uLrnv45XwT746Nv6RHoAz1joIdxq5w6dBEqscGtb2c8C/yeF7LmrNgBXKOMg44s12lfuvmCctqKlvKXLNZcRx2jgi9QfXHJSNH17I/yYDFnhsRc5naEPm+e33bOqhPkhSNi8n+Gmbddt4ppG/2N/8J4xooG42OcUYsJ/dF3v0QOhBYSLKHSsLdm3XyZP18ObttW6obhvPAuycTvJAk0+hwf+rczVw9zCw5K4rB0D3rlOfQ7+1/mNS9CM0bgO85fAjkvxAnfv73WN55XfXbzV0G//vov9fLC3oA/xotYWTqu3U9IRvWyBIqyatHsT/gLMtB/gc7/BCr/14TgXBSe1t3NaLhw3Dlk+CdRTqTffvNbwW91z+IAg0ICi7MTvov/aHfPBbaoZ3470054dnzWChYL8E52VpFcaC20ANYA6Nyh8S0GFTSjFg5108518nygJr1PPyyrpmVjglouSC5M+bbj5YWN46UGC4P4bqygrIuyWKTQ/86CJCj/OKYuY/6sV5pQnz6IZrGd4RpvsVAbjgeXg4O/i7b4HT650Ih6dS/dtbAoX3WaxP5JOVVpF+i7sCLzGcR14sA2DnHFSCdOYqScijGMTjckNyyYygOhm/sXFs4vHJ4Hm6L27FcXW7/5Vb8Hb/8c7EYOb9gXt1IKbYnzS6NfwEYixRHz5QKdTYUDmxuANDhLn7U1GF9jbCzeEzx03PBlBbeie3yC2zbQPvssuhmr6vSb2J2NRfBbMg9MocvdRLrEGks+DSzTGfSTfeODl+WevnITRIR0nXwmouy7HbSeo4sYBz5tGwcSHjZWygbnC5LbbdTNHAEbMAIcGuAf8BirvChjkHCRI/338PCgzhWLWIFFn6kht5KjpbsW3YKSg5/zGEicCvLyKMIw3cZWHlpu2I8fY5wxIQxT2AlHEXMRHeC98MoMAR0ZzFajs6ksDQ5f3FQnzLY0ZY3jjX74/vY6/7ek3+/591iu2LTey4xpOWPR3uWPOqBWa6fHx4Hz9L/1Str6keeGz3573w0IqC7H9YrMoG8G/k594Kkv2PXQ5jzwQJbxwjroeJ/28QCe/5e9d9Fy3EbWNbECIFVV7j3z/o95zu62K5WU1nzfH6Qyy/a+d/fMmVUygwACcUfgQkqVLvWcAAabRj7aqs3CVe8y3Yh4kkv4jT2Jazq1q/s/7uJc92pkjLQVKGwUZsXbQdJ+sGDXpD++6V99Htcmg4QIdD1jS7WgM//0iWauD9vwJIkQ9A+3luX9Ay2fT2Vaf8lPLwhdTW5SF6e+WfgB2GceODft+yNA9zskbIm7pV2Wc0BnJSXhsQ4UPqpPkFYAbQEU8HE1/qn5Adva5joiFRosxhtfjvhtvD6v2558TEduOimkkdtUzRzYTAWhBUzsmkV7AFyT8bMpGBMZpYMra1JerPCw7wMfIyNXwNs1D+VtqGGuO6cGn5b3ZJ2o2GqeuAYsc+WEfV+db9ihX+a95eCjN0RlODcerK0sL2A/Lulcry64M2/ek+dH8j6U+Kgv1pMLvHQ7MEzZbb/zeh8Le/S74Y95PAtBQOn4RCL08vg3Hm7rNlx/5KVnWLr+Got9Q3Zg0eVeYRTxCn9iP6U+H5/KB/Y5BQpdyqLQfAow2EAlbaQojJzBG3iC5Obc0rYqdA7sNhqQSHyRRTfxMnbWMQ67YT4vcT9C70s+xDZPt6W5fr1Tc4116/Gsczyfxzvrz3tslO/AT21wn973fezksXFqtTEyVf0WYjNjKu87sh6+SCIG+idfHn5xUTsil7qxV+5XZN/QsS3iAE8E54YerlfVYKfBjbpxVR5Gu7RYnEAPSuyj0LSAbe37zpniNx4arzkKNQK9ivzfx1fOfjnb/PKF/ZAz4IZdjI956AvF20781j4WULUyb0Y+SroMDgJ7wL2MaFyPYeeIsRPEjcJMaLWT2u94W457lnAQ6we0SjS2EzsWYzmRIa6hbZFMmULjP+5XH8pUP+Kj4+HLG85Tnu8msp2T+dUfL87eAdva+JLEeD994CZXPbs9sc8+88u59cvXL/nlof9cfWesex4SR2JZjjmm6ld4aN+g+YVx+PKN+EOjcZBQ4CBGxxcQhW2OgzLVlTiCZyrFvF5nngORAPpCj4whRBtjXuOGjkX+KdccMb6fQXxkwjYBhMk8fAHRwFqG3tbTYyuBfK6Ld842b5xrrLuXveOD42e/peu2cPgCA/BMZPuNc5HwIK6Bk0/ZAx8c+1JpEM+x7/iIHzYhpcAo7zSU5//dURuMtWxkFUP/zB5yMOf9v5A9oE3wcFj7PmAMc2xnbL5whv1CaX1Ruk60HUiE3xi6BrV2DVCiLYE2tufCCKJFOLmnbt8JRQnQk37pA4gwv4RDXQLxcRzevt+HcfbXnL48888++GLI/fH+nS8eiKe2wYKoij/6VLWG+WPpuhx/xhwFjPMzKQWKn9c/IAL1D5D5U+R/IwKVkcjtE3cfilgTWDB4acAC7wS/f38fQk+qZ6bLhoByQgVYptK+yspkBvWS7UTuReY6rLCYqgiKxWIm9PLhzAfAS0+RiyWHbu7O6mDUxYRGiYtSg7gLThvWh48H/si6rX34beEvX/8y/HfUN9pzLLsGhnPJ0/9baW1wIe0Dr3bZ9wGt97JDGfZhKtJiKizSIBgMeJDG0YXsYKFSfjq4zapsVNK3lHEeely8hSt2SINWurXQDWxACeIHHwTcWMC/fvs2vrDJuojTNXrj7thDEl+VA8fwZcxvHJxcVH0R1AeA1nXpkbaGnOBn9WF76w1JmtihovHpQ7sAbXBDyWZCtwv73UUdMCbGgnDR492x7ngRMnDFIYziT64Zcyq+LMa70IV1TYko+ZXt+GeD5Bv3Z2LfJC9am5FF5bMM8vSd3Dk3VTqfw0NUkfv6K+i7YH0jn/xWzP/bTei2Spw8kAuTcVrI104K1KOUa/i5SuuAdgtu2AJRISnoGBBOfWb8saMQxGUHcxcqnH6w2evvO77mIPyu3apjvLY1brd93NjYl/YAylCA+p74iwia6OF+XYSTaNCyQuF1+bitU96+RjZabYRAeY5vvsHjATYlYy6eESbHtZfcxr7XXIva3OKPvguIe+WBD7dSfDIFjTV8GDHOY0TuzwAAEABJREFUG7mAt0Md7QuUVen3waQKO2lzDeke3B3n62CmzZeNdJ2XGo37H6EJ7O+aMi/ZwaL+SFyZf20QvklLR0fVxgmFnwA+JKewVZtn1fC/LMInpYU4x6H9ZnzX6RvU9gc0QqDxQN81v9tOOrjoysWISDHGxLYLT5Vr8BxwQlr4ALX+sEgmXtTtMe7j1B994INDnrZ2vtE4NUqDsJaNAMcjXblddDas4zExUf5LDujkxKRPoN+YLWJ4QRm/gDGqxDi2zK4rrwEDVAW4B/p3TA7mE02uOh8Kvg/XBMT1ekDPHy+MSgyKu3Wl11ibsIYPx+tmn/gPncpcjKG/Xtl395UnOtHHXDbGidWAB5Fco2Bo30WKRyYdjnHmP+u6a8EjY1Dox39s2IjNPME8Wws8UNWlcUN0voXWV2VExOiP60TnNO2Yr97OPTA9lsz1A7uvBxNlXL/K9OAuXjulF/Sv4cCvkTEiw0gN7uSYPjxZK2IPD6rKlh53ZQ9d+tB56bF9MH7S+bdn3l2H6LctE5IHCQ9Q+zRHr/5ZNfZFTIgLHsoS+FwfGgBkLKC3lN915ALbMtpnbAVIRcVu6/Z9gF0ItfgTcLx2HuLX2tPr+ml8fZGtLrwJ3pttSyH9xDBxz7iJxX3iq4zEy3E7YyZvwJd2PLzGH/piWYyGHzmTQtsp8Mf7YAwLWMN1OXONQMlCEYLINebRjcUkWHCUlxC6oEUBg2Rf59xBtyC+9SwEew7qlw9YR5f+XPli3fXdEk2vvD7wKXskity7tHVzvJkbG4AD6O/4sGGhF8FgtCWysLXrSKUOpb2BNLGbRtBN13ZbF9/S2gfuoLCd+3UZ07ZpxxTm17z6r1LKJ6ahnzHiDuKSSpVLXQF8tIRYLC8FD6oCXBjrPHF831gzfND2PHh/5QIsxJh7PIoc1WBG4r4xzreVXx7PYtwhfI2FNA66+LWGe5Uvzz2H7OSvdI6fOV3QYA06FE5EaBfjEInYqF77Iw78Br/Q62XHCNUZp4/xEaOshm79/v58ba0zXRitktT7hvrxNF/J/8wTzpPOuXdwxu0BwQPLveRQgl6Ajj3p70bafSbHG3DmtTK0WbrmR4L+U2A5zwj7WDs5AM5+2CKnee/DNc81P3M7BH2z7bkeYhGfQOu6adwXY3Pb95wNPbNfIN5+bTCRMwbkReQh4onDiQtxcI5d+EjG9pjrjXrLSA/5XKMYwx7/lbY9yjuIcct5jgNH/SLmO3n5nS9g/NW6L33017bPVILxwxQvxQDIrxMYS32oQs/EEK4hQPXz+sdH4Geo//Ex/k9pYC4xh3sTGpzoHyfXciIy+TPpfXEArC/bqDWZh0xJGNk/Bqey10Ipq4uBE9TSNrM488oBF8f0hV99J7BI8EoaG1omFfqzilzsiqB+9qNXOdIJhWDWKWioQPVxIYOG/QHqH1f3dRs+LusXFhWKFhWwrU7BxdW1aDybuhAujMFCkvpVFrxAfi10LjosNi6exnYQlQ+5kHq1SGvEABMgUGeD8eoYdFtiIeQ/3NBKG1ruD2S4oO485Pttlwt6YYcyMk4s3JcUcW5CbmIunpZv9PtCyDaikDiGm3MR9CJH9J20YZFtKSWFcbC8AMb0cpvgbvDeyCdLbQGFv3RCRwXHwdjsgjYN6uqaVRlr61TFkoIVUJbfkmzYNfHR9qL+Qdui3FT1J/75dwhyAEYUXgyE6oM8GSvkpEROKLDxxZcJMIYHMuPrN4bbWmzMhRhgAsij4XBT0EZOgdM2D8EgB1hFA/jJReVPLzfVg+SzfDBveoQVjYRJ3s0uCcaL/4G9GVf47jzsuDFqfw4B9IUbmzyEmRtC1Qq/fAfjbyNjjt2jaLlI4Lsy/BbpFIMo9MO7bysPtBv1kgcWZQWwW5lC2sRcP5RhW9s8tFjaVp0yTjGkh/NAeHJYNVhwY49j2kAbmdopn7nf/0QkkrTEZY5EoMrlA7h0l3w7jG/sw3dtgOy8kOH1Av0txtsxX4S9yytf6vQf8kFwAC5NpvBqn9FoBYRFw0VUyKTDS5SAsNg7qIB3DC6gOWQo9K61D8d0Ix+NwSzoZ5lukFgW6zY4ZaJUPy8wfJ/rtiP7883xh89xcrzemEcegmMLdIplWKj1NQt9wqjYYL9yHS0pMA18xbYJTb45Jf4P8pZBl4T+MZwzAWTp222/Yl4DVOgiV+UFvbEgH52jGzGRp8AVOV8wCJO2/b2mrWF9S/8pDj+52KaOfvnCywbj03b0FwRvHEZ9oSnHtu9DudFTyFsC9n2SKd1Fs3b6d8YL2ifGq2tg+6zqeFA6l27QuIb7jexCJmjGsPPnIE7aRAvRfIHD3TxuHA0u5TpH7qwDBy89HLuMF7Gyzzg/mJ8+wCjHePjP2n75y7ehXqKZh0T/aY37oDSIhY3RxN7C6ACGXeuFPkrjg4A54sP1G7F6RCES4bMfFhpcU6jEbzNeAp2SmwsPcuL9fNDSN/3RDx8ClH3QL75lImdaE4gsMVIGC4dRFhk9Rdy113kSe9GXTm+4BnFcVZT9c61x5c/AfiQnBi+9IAuZocF+5UYUTkjzR7BXqNiz4FFPl+hSVnWf+A/43LdYh5pGSf7qwFi8OdbMzSfjipF0xVpcukq/R6CObdIf5IVgTM0DwRdl/hLyTp/xzn5PXOIHLxlaLuOGdCyIbFvaD4ruZ/LmIP5oEgVAOQkesOEbCOgO1mYosMUH54B1AYIHJQUXfAN+C1qiBQcJblV3HJGrDebxXCcx1knH8kXhHoL/MCu7fT4yz61Lqq+o4Kr+URW05rJxkcZ8khfjudBOPxf0BMh7F9T+eEENT8x4dcZK7OaKD5Z2KtO5itfDud/njc/jTw/EBTgujqU2Phj3+IoQurijj7v5of2u2QfjYv3OvHQNe8Kj74J94r/zoO1Dtr8MMhfU0bYizAsDL39sYrwjNFygWF6CmlV5IeR8cG445zbGxbbjZOn6vPY11s56CBT9g4/6EiyNou2lvkO9wARx2/bh/+Xqy9cv4ytwg1+5dPHS4GDtPsYbPrpfKa8KPQs9y7IwWZBaiHdULCvr8Fe+SL3WXjqSJ8bGuAjKPj6tP9IIExGzWkZRNtgj0DkK3YwLuaJdH9A2f5YJ5ZDYc0v2KXyAHUFPwtMgvXbdGTNLx1aZEOVCTUpvxltYiUHHYRGT275YTxaq0IjNG/3Cotz3GsZViC9rjCFQYMEwf8wb7TCfUpJj4hw+hiuU3Np0K6dRaBuOeaFnFfoZ/+iQsiAUEKA/rkUHuWrpc4vy02YMzAuocxU8pawXoIU6gUx/3yDqys/7PyEC/+dH+58QpH+OCqesmnqZnlTnrDEnC8C2xs4i6r+f9NcjX758G4u2k8wJJrgpNScLGLxOTFYi5rkzukYG2hkIJhRM3pTQeqk9IJ5FIvx2QF/1DL8yBPlCS98HXYiZy+pryIKgPOjO3tdC1m0OyJAqIxsgB6RsaiwmvVnaL6AROZDqEgv+2RYXZEtDOXbiK34WC0uDFoODpE78YmHdWNg2SmnkQ1Rssz5kgf4B0kW7wX8qckc/noPHAihUTsGlD7pp6SIojwuum791cWNW3uK7KX65fWFhxzd4pXMMEc71HA8WzjcOjJGFLvv9KaWbW35GzYbi4o7ByCA/8MXDcOh+41tpDubKkz8l8rRBeBhbDSUWftuTA8xtH9u+xkJOgXfRD1BPLLAh9hOXjY3A2Lnp+aKlS3hv5OhtH8oLGFvyVnnyVEEDryUuY8GTcRQODgT3wFsOtk/6xkDV0IaFHL9RNee/8rJqo13IUkZvrN9zqFXPWivxtXRjlsZx8tvVw5wmLsnJaLjGzhKd+HgQJ+MqGDcGo0VgjPKNt5ZB/dpcjbF0SpEYUsjIt6rhwaofTouhX+AvGHzadw8rPjDdeZhN7vMSzMOa9m/4E71SYx9Fjzf+K1c69T/wTdBP2/osraBdsZeKpbiBkcpNnHbGBdiNKx2JD7q4IC1sbqBCG8nKoVM9B7lkzARzS3AemyvijGMAepk9SOweCG9nHCbRJE515sUsDINQXh8kLUW1rTUWNu7YuowLtsJt6AdWAbQgrjplU/qw/tFWNvPttN+Dt0y3tQ/lhm5AQ7/pcZp8ieZZlQcPkP4iTz8f1I1ngPqDWASoKxdTCFkpkRKbNqCRwWHtcAxnXXgfgEZ+wWIMA4zrx3homJL/CLEFvY6H9FdbSmM367QDzVTHBdogjXvHk7xzTN1DZkGPvc5t+wXEWwD0TUAabJfGXL3WgrkWYokjlLEjwRRVw3Fb7FvNs5gT0P2JW0jXUuykVsijhYThYGgjFS7Hg4KrsMX9UfnSGDvL2JXcqmHfRn3W4uEHvUMKRu90TBlbbU4periwC7GhtQ8MOfAMOG762+tRtR/YmDiSB45Bi0UIAQ3esSQWNdGPHZc/15i1X9BDk7ghoHEjNhgz11X1as/BWnXPHsHDumzyAfYt5BcwdEDDT1nKe8Ij7wVGYZZEuVEpPKEObwmTNuUGFCC9Nst/zW3EExd6qMR3bHMMHudT+6yJKfWKE0pyQT58mi80zqrhGAna7lqhPgHmDtc4P0Vz1nB8Z61R8A4/xOFAqH4SCjHDNVhZgnLdU6R/scAjvT5Zwh55xjC2IB9twcnTvFgM/qJpOnEYFq3eEIwRxshYHextPvAaF1+q9gt7aLggIwLwUH+QJ+4Hf2Mf/5t/t4m9Xl7j+s7YKePdvaIPSNgF33nBftbOgtzT3m2tILTjzoO3v/Cyrr/pwOzEZ550WQsOxhSJBkTQSIlBzaqM5axCv7CGsVAXonpNhq4ro2mx4Za5v0MLbIwbMEsOAQb0aNMFZBQijuE/LXnDbkH779/v+VWFZZ8B7pwfDs4Td14wIEc7X6DsgZ0vxFlpvI3YjR0/lvj0woXKG/Y8Af+ZuTL1vUEF8jtPjbd1GRw3bTTe+gMXpM3zsgC/H8yZB2vHQXkHLA9yAW2KIT/g4e4w2Gcc/D95+ou9pofypEccqoiDFSDxdEyVS7sF1piMSXJ3aYl7IzKwQXpptvI81bAvxgx67T+QkRcK5KM2apP0lg/6NLNy865se8+SfmNyoEdQ19rX2APqAKgbww27ZiHjBOe7a+C3X/4yvv7SL8PlW9CpQbuU3YD/IGHl/hyTu7Y7LsJGx6zq3LzKVUO9H3uJNhOT2PxMfr0xH81H56T+FjHKmrLBaz1QjDHaZB/ejO2AHxmeQWE8l0bopGUuzC7nya8d240c3PZRyHbPeUFV7EbDKOqCMSh4ncfDT7tvTW2Bg/wwd57E3riTJKP4Tx59QFjoIe6SPq2nONsUINQXIF5rYWP00gGhaj3/CT0eYLiUXdCVPJan3Ui0i4IYsV4xuTSL9n/y+kn2P4qAo/Y/EvCT+R8XgarJ5ACYNNu2xr6A/cvw7+WstbOgHGx8bn734b/DdNI9mb31MonpzURb8DtRnVzORUtJ6B3r6qe0bV8WBxY95Zi3iO4AABAASURBVNSFH7SoyxegX9rU0Wn94JDTv1JhI6auHEEa5WiDC02xAFgXxPtA5cuNv/36nY39O98OXBssC2N0sjhgOBb04oBu5brAvIBFTd1+O3Z3Y+LAkHjAp23SC9qiuS6egjJVkUUQu7RHGmldLPXJDdwN17Z4RUojrbGV37YLrHTRz2arX25G8rlJ/+1vvw7hDdv8Ns/1TtvkbdAaXESBfNF1+tr93FUWoM71oF9QVzYnZL8D7buCBgc5ZZIZ0HKHq68cRrHTlr7cyC//Sdi+72zI+7jxTcsGzvEiEcm3Z8bGQ+jxTt5xEPXFxf18cac87dbfg82m4xzpbFhdxnRu7WnbFXrssHxQxm/JAek+gAyFd4igbyWvC9mNkM84xAYPPPEXQi4p0u8GfOpAOz192a+PxsEcNTdtf+rt6p/cM44cyPOgh9MfMS5E1PDg4sHwdltj29dYzN2VuI7EVL/NCSH2I2vwccPfTh9jV4ykYwJeKH6oTz/J/wfwPP02r/TXWATPeEAmV2zSRzfjlotgLuNxIMPSvm0tDkQ7QEncJzRF+QGKw1vTDJBPHX24AY9tUlwg32ueTYQxkBV5i5gA28K2FfLLduUF8aItaIoxF6tS9FhcTcqWbAW6k8+5DgYTocfHJ6B5joN+asdFE3HeAC5D2XwY83leRR631xjYLygYvHZQ5MJNbC6sSfO80Z5oncUBlTUOvox/xgrN5EFyivJkgL+Aq/W5xC91n3D1mEOF8slYztKiD2B7OcmerBENmJD4Ok7G5lIWVhqWyvsRHLfqMZwrvhAw4oZM49xC8X/yMmMLXfJPYfT1WOPv+N0HU7VRXZ97tMs1atIvvpBzu+28/DV3ihfCd16kIQ/8rCJ/G5yDgjEZ+OLLh8QXG4Yf5D2I32H8wUlX+CPPoH2wp33//n3IExvO/+tSlXoHeg/0qvuAmvFgfuqbY+pDP8ix9jX8W247pXarFpWYAj0m226wLQKjQChHfqrE0btw0Zwlgra1s8bsGUMGYLjvZE/iodmXqrYja5BH2t3ioScirDUTSMwVj0Ikp9a3UiTwzLrVcuD7FOOqBamyKT5f0Nh325nn2Dih0//omsjYinFawzw19+xb4amRcrSh0WlYhp8a/rPeqc302+f8dA1LHfvH9Wn24d9X+ZdvfxlfvgCcpdQlCaHDJ8bPvcGcfdaoal8iBp1PcELaMo0VGumUA0fOY3/79df8Ef8DWeaN0PKfo3+1cuRLHv/5x5191H2TCDCubaR811nG8428DYwGFa4h5ZWfxkr+y65ZE7tqmLfuPaGrwUf+gzx95p9aaZeC5L8AonMtsAYdhfoaCAJKHjYo5Z/I3Yz/clyJAGUVSPi03Xx7Iw7OAc8l+qp/EcH8kHSG3NxCHx0ZO1Uh4/MlbXH7EXoMljbUaQPljzQq+IDuI2KnrH3JdwE+nHjp1I9JyXn3UkFfLGMnccBqQvFHg+VLDDyPEoNXXv6eFH0MmAZRrJzzHRfld6ye4Gvs+x5YzCHUDl/CfM8LiV+HvwjyF3muTQyg3QCWYYQ4x0xblPmgB4O5zn7y/YF9/tFjwTEyT0MXWyu5aTw0lWBwNa/x0VbxYJhDrA2eB1krn8Blv3TSFGOzmP/rU8xrVOTPomQcN8rWVfGbztE5vIb4SX6H/7bGFln7WMor+xeqHGsK/MR9bB2EREcE8fYDXAPdQlGPjrmyDqlHsK9hxLc7Y+ke8Fv+tlDLg3U4/zPftAOo05bYlbZUI3OPxV4jRmOQPgEMwC38G7hblIVMSnmlhFh7AhP85/YPdRrj/FCFEm4qojC34+FIjeALvW1jtT7aKOeCk7r9Uo5PH3Hy7MQ+sO9jCav1mGMXhE05aqM0TgVduXaeuJd87WNNoBgvHDWv6e0n/N0j0CP2dxf7U+B/HAHTXOghKCcDTDUmk29SEyi8JLOUhklULgqUolxgc8Djof9gIWfNg7+GE9SJKmTSnfRZDUd/0oesj0m8whdeJyk81aTcMcLVg5o4eQO01emScnBw/gAwtLlLkfk8kbkp8wWLPqX14qovAjtT8LMWDwws6vp9woA3EIoKlmrc0rwsPMSh60iiguWaSIOLPjfCB+Xj7NO4+ILsq1SmEHnSfYIoo/Oi7RJELj0GPtG3jIND4a/DX/D4R9IONtwnNmibbIlCbrbgp5BPXaKjg7FKqZ14DgkOQYusw82WzUm58Q/9+gcBZGjpiyb0Z58HCL8N9IAQucjf9j0b4EY9OHRNDOA6eY9shO/Y7kHoAnVpr7ICvoh4PbiiHHsLWR/AuNLGuFyYNJ7I1H5l6bcdcga4YTloKnTIutiAtn0fbrwYl76DOHiI8YCmHO3Oxl6LffeJ7cd4x67Y2qKQxgWhDxrm/r4vXrIilxiM8/MjKcS5uNlPp78oUaYPeq+XMPZBUuheyNLefduHD6vbvpPGSwrsNqZHHh60/0EcfImSWE3mQHil9VcPz2F8ceYjp9Ef3QQxdhB7XzAK2nI4D5VJOWJP9WZPwxmkoCf95o1xVO8NnfttHxf4z7cKP2bVmR/70Cdx0gs9j7jPwadG/oPePmFwwpkAHRCFhNtgjk9kbmMnJsbGOEmPWxkv1zX907YwcGMIiRuxwOerj9YHDhr94jwBm5IsoIBeP4UHdXND0gb7qYGHWvaWl/l1pF6r4ve0nAuXVg5s+hQt3JSrTeoQYPQaftCQ8TM/OZWKGvJaKW8BIle2GgyZaFHGpdSbRrAn/wePXPb8AejQLuHVR4B0N3Zhu34HoJXmLF72ixOanjvMn+XFvjB56/7MCXLvYVIbVRzCWmJXthAXxYQDegb2kheaWuTGGleuQUy9hv8MoGrB75y+Jwa2F+Mif15S84L67IBNeyheF7pO26WPz5iROqUOx27sGbCubR838lM7fDjyxfeTtcY+c8jhULTkiBVts33Cd9fJzFtl0zML77DfeLXO7ihwE7DUly3+jPHbb+wdgA9n9u37GpaIwtT25WAOm3uC8/mSq2RBWuOhTkH5c1SjuU/qWEWtACIiEw5ZiJig5WlYw1L7Sl+Sk9oEEcTqPpg378f7EBiokThtK+NZG5omhOiMfPKwW9yVBwwgsikhQ0T7Gf9oYSHu1FCu/XCeV9NJQu0VH9sSuJZtCzsYz/yqmhdBu/XFmlYrMrXJcYTZK+BNvxqUBClFexxraFGG0Wr32HS+B4hJ8z/JjcGLoCfx8QsvH/Lh0VcKedSnhBNFE2+6A4rfX/ThoHd7JnNs4WPpzyBGFUl0WaobSmJOj73tCL25JDkr9kOQlreop0JaxH6qXDUmRLNqfIxXgeeCwVw0F8zPd+bMG/PSPMYCCLxOWmSkRRNRVKmIo7jaytevE0bKnbFk7G6MoePaNJctuHbyi29ANHKV2e0PWqhPH5rGtrUes8F+9ASO8cYXSfqkbwH8lC4wUZgKWQS+eQ/GT8DrF6776SB+I7BhlH83xzM7wxldcMSmDT/18bY8O7B2IscznL+EstQOeaR3rcnez0C1fnSl03Iwds+8jJTP54fvPD/4gk54Y4zEC65bD9Yv3SlsE6xHJvKIHGeJc94j2pj4Za6/kvEliWN98a+1ePG6s3Z/GV9/Ac5fAw8+mMmdOcB9MDYvmNYq/kc3NjzcR9AFdng+8Rf1+Rui3z5+FSQt4SG0fbbq3CMyIGM7JeZHW9RxU558xVrmr5+6jW9nn/TGxBfpwhsxU66itHLVjbVtJycb9qwr+Pnl29gdM+S8dEczGmalFjxBeGcNF9JWMGBd3SHE/1o1PPNulEVb3eP1ITBnHelDWp8XzSdpS3XcFuBc2W778JdGG/bZXmuNfV/Z626UwUGrLG3QFppjoXvtNRY0t30PT9XKOGkBkXYhBEYDepXRNtg4YUwIzos1y1qNCnZCQrXdu+oS/IS/WwQM699N2E9B/4UIOEt+R17OrGQ8Of8amYfzjuc9GMBJU04+JiqzjQVuZJNw4fWAAQnonoihRV5KZdsZnSy01HsRqHFD1o2J/GXtefDdqe9rjSXAx4WU8QFF/YJTngtDDGXBusosAvTLP0PP7WxLJl4AFT+UIT7fsqGt7AQsG06/zr7gYiO2nnRYprgAEYvc2AOP9hwoMFZ3DmIu5jRDS9C8At4iOzJPndSb8M/u+lWypdOWdihDhG19c6P+lW8H/YbQTfJgo02/sgUbGKTdqXoDnwWcRfZ2govyjFDGHvr2Se8uzl5zZY9RyMB9r4RCW4zBG/r9ds62tOaDUNIjV7zAOdHuzoe1szksNjr8JQ+lNR9n1VgbuLmGB/JzLUefdo18JjaXdI7ZCTs+XaD1+gJT6B087fSAcuebrrfvRx+WJcQb47Bv+0AkpM9x59vUN759ejC2PiTM0h6gsIl6C+WOb9xfF2ax4UhX+LWYD26K++j8h3ecn+ilDoN+YEL0aqO51IelZ3A5gHFwerKhG0O4SInWUcTN//Vo7N9X9ChPEzVN+gvUkXjCg2S+0b/nocG6MZ7gF4zKpJCctQJtn2w1ntJbBugOIaV6DuwUaBJL/EWQ7PZdgMtDO9ZWw8OHsJ25sBjLDTsmUFN+wDpyLj2Dz5OD2zsPhImJB2jG6v72ffz2/bfxdn9L3IzD7cyJVQsuL6wnMInzK57iyHPw2niAT/wZ+7wEo4RC5g+IPYwBRnm3w3+K8UAGym2OkKweE/1aQXDYTu/IYVeii1+0de2WFNER9e5LOPLRF6za/STG6nloJ3W/rfVFgnnyGhOYN+O2IXEKSsdHJqC+xMxG9Z1BUu7Fr/7yRq+68msI4mxp+13dzHnjJB/DAWVflQItKDGeGSPrJz7FqQg0Rnl9og+yqUj0q0L5zMOGNhz4/VCpQI+2bthrietgPsk8ddln3hmXtdrKEOaGfg7NiaHt6Y2xwpaD8dfPxni/aI/zBVzb5e6qvwc8D+yyHiDm71esiFtygcPy2slJ4q7sO/l7momC4kUgxeu6bEUvskVH7lmPX/hjefXpvXNanP5O8l/fH/D0Gngwt5/jmntrYQuBo5ucaz3GWTiINWYyFEXOAtBKv854q2PWaSPFrBpc49IP4+g2+EGLxsXjuqWsWcxz8LMQ4DUhzPXMOu3cdhz0W7T8zmnttxzy0QErd69YbCUgXp4AfopUVoD59XwGw60Q9Qk+0zJ2oac8CNQDMF+UrR3+37D85yT+jaWvPED6QsgYEdDRcSSuDHLumif/Z0C7aAqurhkbQbuJHKKenNE+IPY0afoyF9MuXoZ/8uOMr3I6VFgBHerhI1vMfW0Ljptt/HyQx4PPzGBS4Spk7Xuva9oE6uMiGGiljYw5xhxFLl8waBV9XvRHn3Y0GM8LpJhV2UOdq8ZR2xEw/MBBHI6RvZyH5wdzVF/sm1WfxtC80tZCFkDfxH7zLnBjj2Yu+mVBgDOALwIWeMc0Oi+lgzhhduuhEvtB5mq/ejyexLSBildTQKK8D+DMRYzd7994keU8LucwAAAQAElEQVSLjjfX+ccxjsw5dDAOYY4N+tWtAyOcD85lXyB8JwYX+IdzfaHguoKJzcAdbhxAJ7J7/T54cYMO+hZzet93Hr73Yb1YTx4wK+Pt+3f21e/sq/1P5CEf8QEeSMht8pEvDL9zrtIef3EW+7HReGinff7a5f79Pt5YC8UnGxgPdTmHLQPgdPeJ8AAmNj0t6urHgORV7JCY2CpvWgriQiiDfMdwnzTOriXCgb3aJihfkKXQ71ppOcvcaSjq4qQRHvgnJKgi0GuMnSqDuqgA8iaxMq6LGFt6DleWZOo1Zo6/e7xrxZPVWV77LYVZSAdmgeUSJ6hP0H/bgjLbLiQRAtepg7jrv+BLUxNTMbFjW5kfse3lJ/vfNQaUXi1TDQ3yx1cqXCCxcVoU8phbGznFy7kvX7+NL9eLui/gAP/1SaFr8MFE1goq+LaB0459reSjdPlzJd++jOTHqBGby3LZAiY4IkAgSgDjGCLx5/VPikD9k/T8VPNnEXAG/Rn+E+4imU4OIRNt70nGm+W1drGuC8zzgrOyyDKtqPflwqKc9HIrONKTyUiLSaucGxNc8G8bCBv4LHrQP1lJBKpM2vUCKi2KuwvAtVimrq3ouGi0w8X3zsbjAm4pTlsXm5c8JT2yxAtU+wIf/ToCBquHPLd98Y3CDnwZX1hsvgG/cJDTfliiWpmpDz9IYVF1YdUGD18ELnTsDYnjhGxWZTHckb+zAQjLeNTIBynQHsD5Mu20f89b/53xcXFeI5sksorAuRCq6DoIWCIA9UhDufbcPRQBhBtSuORF9jz1+nDrBm+JdkMHFLFAV+w7CcePH7GG7unhBfluXurIwr3BC5A4ojg03Id/6+S3XzlAcJDwgBC7sFGpjuE7cpRl/CzF9TfmWOVhyAM60vBAz09fVmJqXhnLz7Ht+EqNBo3Fb2pnbI4cHA8OQYgMus5+N8UGvOOa8M5qPUUpsXl0MObWCz77LamCekbkg7t0D3xszDOH8bWv4bghNrTchvXmt+bh7Mmh9h4bXzKQYzzatqMPh+DkR1UKZWyL+cu4LcaYgQwep/uhmYOk3+Kd53nRpIvWkXNYUfjngXe77cRVWGMiZxZ25TKeVJRKbCwEsXMU6k6wTof4hS2aaY75s/Icujjg6hck4dHuwISjWudAJ62QeEsd8dZjMULNFXPcXyZFPoc5/9mn/yzyu79uIC+l9RCw4Ye2fMSFnsg4SwRrUwPxlffsJ0g5ijmW1iHNVdiYhxJkO6ba3PzIDAXurcULQGDfedG5j0UZntOXkKEn848895BmaCcxVH78ZoD1NT6Sd+aA43iQv87552vueNBTtxKAQv9cSoqavtGPPvnVpT9gKJpXHfqAa7iDdmQgiQP+waEd4CHDl7zG3UOqa671zF/kJqmiCEZKUQ9u/j2pA3txBawXWhFMl40G2+boB1HwNQdLifI4jEqDHF/M+jeu1K29OBl7zd9JDhm7MKNA3YkRdXH2FXGRznyQ/02/2EcexlIi9GTQsUU2aQ76ri79NVYNT+bX2QNxYgvtceaQMcFb5vQBfB8H+a8Nru1fb19kzFzPS3xyQIQ5OxiEWUVxwjQG9jYUfckFdOqP66A4e7VXG53ryrLfl63DQEEAS+S6XmdPnugwj5FZACRcrEPk2524GD8ohnPIg/i3L1/GL8ANUO8sbath/D+DsuVpIP9Zn9aNclsv2qrFeoP0yBjE8kg+mp/6YRy1wYdacdr3AzDHbGdvjA/k/IY8xthhdO4oZ/hpM60Fnoyvc+hBQJQdOnLQOMXmfY11ypfBfnmU67i67zlub+SP/AR17Os2vnz9Or59/WV85cHHGClD/raz2MdrVGzFoKI+1NhAFavQgk2hR/+6aO2kV93aYtlgB+u4sgr/EStGUI/6BWP9ocXe1vNgTiVO8R0K5UyEcEn1IJGEqAbnmN9Yy4SCVht8wRkZ2K1tHSN8gz4klEju66or/ARpYGXse/zN3wd2OTZzFDnCWKDTvX1fizjTplyLfCI+s9RVwzw3B2+3lTX3Bo+wrR3dxctE5+vBi4+jc82zRfx+DsdQyLxy/oLXvwsQ4BAHrAtX31WO86Mvg4B1HE4kfmAm/NoqztJ17ckacGd9YN8nl96dc9gFu0QB5S/8jf/4tOPPwm/xygwRShN74nbH/jvz1/lz0Ma7JkGo89kXZ9/ZMy3t+5wnG3pmVdOfa5my5JMWN7iwHQrbDTT+7CIA6cc27Yg9yFQWgx2OSGp1hqyBHvECVUNNQesTHcODCKRTid+UEI2pdWUtN2hcV6AjJup/I75vxDn7iF9qYFv4P5eRhfGImYgp4tHxxhTaGgk5vc/eKqhh3XC/gkILwFgDZpGX5CNxNba/XxcVdyDsrk3AHZu0s20aqgLQA02cAVXY45hZomFYgqIHUmznO4fUxU8UKOstcskx4nDN1ZMo9tZcY5pTgL4K9quWtEE1MaTRUYlWbyg844veNGBC5SjWYXP2tt/G7SZ8Hdb9m6WujT5XrZISBuS2zUjHYON0I8/dZ77xDPbtL38ZfwHMf4yN3qp1+j3T9nbtdymHsgXk/7z+4RH4Gel/eIj/fQUOgGDeM42YD7m/mGrMsw4Vk6yYfAVxMZH2tQ8nq3UnsYu1m4gLZRYLVwC4XUg8/LMUIB9uFwsm6kYZXkTLz3yG2guaWiN/sBU6F7/QDTc+KE9C5UqNUC54FpNbGvSmT1vRsVmOBeNg08QK+O2PjbirT/ohFHrtczHVj3cWV+ux301RQL7CYEW9h6gx1qrXg9vaV9pFb8uu1+EDU8ByacPog4v62pa2zYeEB/1Q5UHmtu8sggAvyHYB+ftSh1ChuRY/acdAM8ZlbaVOFYvBGQPbIFonFQx6CujTzwP/3FiwTPUBujj8PAPhQ9oBpBN5sI/C/+il3fjzXpWD2MReY4GHvSkMPpoEYAU4Ispq7oOtOnx40pY7yrWHIhqvPssG5OTqze6dg4LwgKGwJYv6pCZslisbwMTeWesVO+O3tDF4jEJm7LKkwmXt5SLiOBgegTc2R/VBMAqZHib9JxseLOXzcOjBQXuLePh3I16CYPIAad8FkUUspNUuS9jCEstoWOIN3FyOGTbITxRBDA6qHQ9lvdPv33swhx1j6dSZ2GyLF02r7cZ3dRE6xuMZ3+Q1HxP8SNYMtE+0Y8eqfeyLucpD2r7tI37PNfyFUeSfdAXtyd4FIsQJi77E7aX/OfzW7+PXahxAOIi8GDFGH2xHx8AWwHbDM/ZDltKDY+YXueHD/YPyzoHuO98s/vrrX8df//rX8b/+91/772PxraoviJSzYc/1MFa1iBF6YqsxGEMa7TBXlX8wBsHl5shbaYCz+ZG5AMd1Vv+TOikIR/rF78aSB8EvwI36thPXtUuWA/93D+G8GPVB0vXpgV7SJbk8C03CcK18Dr8pzhiaA/idHLDOIGu7MfI0Gv5o+LiZI84lx/8Bj6W5bC7Z1l8hcmCbFS+I+Rh3bPJw6h+Pt/TBV1rhipW5mSjJJys2Iwb+J7nHGPpAIyJw+hVaic/2ViMP8uIHH7tOORcKV5F5IPMYsV+EpBAU47qQMSuMmTfvxOmi01b9MxawMEYre8ivxF+/nG/J9ZNf0VbNa2EoFqRy7uTcnbhcMQCNXUp98iDZtr2+aRUNqPsNvvDAa1uddGELd4S8bEOZOjMn8Mt6Z+oZq0kpkH87OeWh+kZpPiIGW4z7EVuU6a/TnC+wDL/c+IVvY83NqonikZOBa6ZQ6Aty4DCXhbAIRgFzMX8E6rY96Avy6JNzzhfWztUDY5IXSU5qtlMYJ+BsNy/RoI+Bw/5BTFQuTjp8Ca11gRiTx84BdQpRoaALoP8Dzr4Wi2Aa0DQvMtlkrRuRSVydv0JR108MIgxlASAE/zVUnms+Hc93hI7M37W24f6xLef8GomfcUNe6vBznbJgQ2QbRZ3riW3HnXlPDlsHxSWRNnQJCSY0zQS13dZJgz/Ecmqx+gB1KV8eiF6XsnE97YLIf9ZW2lnKCjo6kKi0oU/ZGzb6a2QOOR8yz7C1OX68QxbEzP1qdYlKsF3XNu1xjmWeMMYPBxGiDZsC5PlMfR/bvoj1Ovmx0MVPei2dNTJ/rhIqKPDFCjXiYzwE3nHBJU44zrVlcN6pwCJ+QtUaDTVsNzC22PMxpujF3jFq/HsfSeSX5iBud86nxlHfEwMGRRObbvFF4D58aHYf+8rZ8cYXhF8onf/CwoaSWECoMu68BHIe4hwYLgQ6J9XjvmyZfmw1z3HuNLsgNjKCMUmTW+Mhp86FPLwd+r6uPH/ZQT+X/Rdok3P2tXZehiFHOxzzgzEXrRv6I2y1GOcKiI9V0DnvfPn4/ub6cLS2ENTopa3tNa+MceQTE/0+KJUjuEa6PvqC/u3te764fGOtVv5DZiQbGG2xbJCTDmxPPCZ1Kk3T9YEtjsvOS5B122kWFGMExwv0b9++DH8pKI+2fScH3tiP/IPc6j7w0XxwzOx/o99z9UTKzThPLCl0AYktOSOfST6ryN0VnYOPcZdGqyEjxI4rwF4kTkAMZ8gK3415lv149AdKxUKmw43zrkxt84vep/s8c/CilfJh/FQoMTaV6+Lah/vPxAfRlwxtdxyct8bryy/fxi//8i/jX/7l/w7ssakSP/PVvDN20geUfwIhIl/Gz88/KQLmzj9J1U81f4jAH6Lv1IPqd/jKUW9wt1ZZHJzkWbxrpT2cObC68NxZcJzcNIPuic1Ci3jmWRaKjc3RyShbJjITvh9UQh0+5XuwyISX8QTEDBc3SyGTWTtQqKwnG6Mlq05sHvTRxRkR2eixroJXFcSs9ouCBcvD0XE+bJ3fsrDgKVeZEHA9h4vjQ3wE9YsgN5AAMVSWi81tX3mBsyiNW9urBSh2SWXBNl7GzvLOJmIMXdikqK3G/nXnG0K+ReWh8OsvlGwCHsi/gl+LwwQbxeLbYesYlwcwH/6OxAKrsVG9DJYi0XoaqJFiaOJRDmYH9miLG66bS36G+3lMGbQCvC5wHORvQJgdxD0HP+0Cau2jsJXbEOR5wz7/rbb/15FsBthpn7GS3hwQdg4t+hYfkO34hrQq+TRr1+3Yb9+sGjlw7vtYF0Cjfhd9ApAHwnf0C9pi39rXIFrkCgc64wDhIlf3L2u46W7YP8sH99H6NOKJv+AS23nWI6WGh8QHNI5DDuYczqOL/lzwwjEC6FH+bdvHujGvNgAi+zb03rBt2xN5THxmo7rBs+/QL1HmbUufBRdgCxfwdYzfeLmRb3TYWGvbx1pArRFB0BZ1ccZBPnPQXLS+SStAgzvjyeHp/htzg4PPnbpt8VpXpyzljVEZH+UG4BenTQbQOdWxOcb370fmnHNAncV4hQe92juQO/iox4dTwfjWPH2gTxxDSo0L+hr0UT6x44lSc4NIIarGvq+RXycwl76QXzfaG7S+oDNv9SM2mgcBpBjWVYSsxqJcjItyLBe86ggP1f+o/AAAEABJREFUutQTCM9Ap9C8wUMz6duQU0B4wVke50FTvC8opFEHboRVPwRjJbgWmcfmGiK4iCDXgd3pN2jYpxGlEPSuWvFjzDE8LBdtLBwNFKPSX/JRF/MBhaiieZYnjTa5dqjXUjb5tX3tzCEeQHpMe1wwNP4M5gHCUN0yrT+w2TWQwmaT4pM6woTO0mZK0OkP4acbXWer8AXx82zCwNUNiBzzWQWN+hudA36IcgN5lV3VjsCleSIfGdqkz1Bh5pO592Rd6vXEsRCcV5byO26C8bLN9ISvZXEnnZ7jztwVtElcZI9rHSJjwgR2VsalsINWLuuzLr9OH2iK79xi/yD/mgRZBFxbUBx+54L/VMlxk2fkhYVzoTK3N8Z1rYXeS442tJVqExxLZTagA3v1xRcA/jOLd/Y8x9r2kwlsHCiyz+fFUOgJC7Y9zngjZYABuKuEWuwjLlQx/8k6/kTGkYdz1yl/BWYcj/d7cOoRFKk9qKGqsBPOAmRLJW7KRmNk65d1O91XzCP368wnYuqaYFyJCPHhTkMbI5azwxv7auw53nkP+0z+2Z9x2fcxieusIs5FvYbrgf3Rd9pSZzn4mFO9X+Ozew3HrmKOLNdSSkgSF+l80Ldtn6NFaGlq2WBJqNgCAvrcualIwOOQPUfxn/mxr50vwG6sI3OAgsfRgYgLxlH4ESj4wZkHB2vcG+Puyz/HoGSEuO2gcl48G3YNVoLIRQU5MwVclFjEHGOeENO7Mil7bDAHQsem4DGu+7a3DKSac2/awfx6A8w/wQfKALZu8Mmr/dtS3xo1BeraHP3eaEObc8e2GK/FuK3h3FjwCVUrOOfMbaeefWfnfLjGot00ysE4L4JhbBwvwboyUENvx1icYAzEaMmsQn+N7bbGztnLl71fvn4b33w4/uUvPBj/XwDl/035l7+MX7IHfhk741hDCUhD98H+cclG5Cj8MBbqcfx8IeQXNW98mfJOHAeffa3Xvuq57UZbmcoRkDwKFfrrLwN9uSyd+5F0yjfW+74Pwbb63OMSAxYG5WjbnXG+M4c8W4ljuMgDch+8Y/vAB19+pI8611A/WUF+U8VXacxH8Z4nxF6gnQ1YZgV6+6SLTQhsflrUtU97vhOPu1/UYBtoWYCmYXKk7prCpE9x2acN+rutLXlSNQdXaAouY/mVcfSl3r7WqNgEF0ryTITfkS8e3IdcPGbs1o1zMnLMcW21NE7WjR0Ch89czpeshchY5ISwqQ//L5nyZm2GJryTGE3yGLpFLlfRhl67KRBNGxu44w/rMuPoF0MPWmMO1lP84Is+/0nb/f7b8J/m//a3v6W855/oH1IO15sNm/AIV5VzsMfSp8H4VgRMWzd0GS/ra5121WLc55jo44L6j9drvflj10/M3zkC9XeW91PcPygCTqpL9OzZfE7onlh7DvYLnFCUAAzFIuDC7gQEKYY178mEffLG/BjZOFgkHy5c9E7Ay0XGDebp22EQHqSUo7zP4OFlrS/DvsMFJYtRlqMsDm/I/hvf8P8r8Ndff83mgLixWBwwLTQuftK5cFsHydUyosvFY19sRu1r8yrlGbprAZXXb8ezktG9wXMDFvyFvg2F8l6g7Msvy7ShNZZC1SJWCHJF0hz4i35pXTBH0QdubYX/lebwI55SFpHGRnnasaC/ZBTyheCVy6K67zt+7mNR12ZtGsgjrPH14EBwsAwrW7BPmvZpMcQLzVzwTIDa6wDumLpolzbQ1zKRhkyWfkkB/Ej/Fesuqxb6oYLJzbrH+mA8n8mlBzJafqyKHOk8NDzJC0wGF+2UKB8XMIZ2InfS4+WLyIwlMjEFnyqgAQ/oHsgLF3VZ9WfDvv4lgP7z4ify0TdrTPqMJdYj4uD5Ce6TV5vPqt2op0+huBELw1+jMCTyp1hpIIVOuRtj57g5BsEi0EMP3VgBPbxU0D2I10G8eCqABhWSjE4yOEMHPVVj5uGqXyJic1PSg2/wmvMNT+SewAasPy9SqPvSfmIR+Y2BFD7qyLIin0Bof2BvG5HPOuBaEHA+wCqhPFaRbjNTrw9n7Yd+d78U2lGMR421F3m+hi9+dnJ+7ebuGEV8Cztr1XBeUR1+Wo/WjEw95dpnzBvghyeDWE3X9RqRhzmWygo+1o5X32e8Dx4HD6jqhA2agS0rh/lV6FFxwYEaIkP4nswxasSSO5LpoDsXVeXQFTmyxfbcTtuox+9JrxcgcU10beglvyZ6BSwehf6JryVQt72lVCMWqOycO2sVMV7jxoOOh1bhxl6x7XvGQXkPLJbTOhZRYADyqJx+dcSkkdYHdVXYVrd0tvXTeuNz51ZDG5wjHhyr8CmyB0IJDoU6xV/9E5sHJtCVq6men6ZJjUVM1H2g+J0XoIf+whQ9O2sAOrTnnYS27255wp29zr3m+/mAYL+0zgn5Z8E/xjAvhaL9xkOt8I4Muoa69RX15PyTOd3wdJ5oMIdg6Vwn5Q8tCoydB+z+WxZ3SYbfqn7li4Xba0yCzs2YLHwVXE/v2Pz9t+/08fA/C9419m2N2w2AX7qV+NU4/I+Hwu/3X4e/tHMP/oBfh3+LTp8OXlTcjQmAicjmwgfXoDdi+wb+Hb9BxVfTpYhvDf6zBODgwqZz3MjCzAvt9ZvxN84B75FzECvhiRglwvbpemIzjME4Jgf2K0PfRWb/RId9z+d9TKS0LfRivPHFSBpPXobUMBb2k2zjyRjCyoPdDp79bIysx9rmw9SThevBgCrblyI+UD/IK0Gcbk4EWEYetJaIQR5jQfzNl0VJZHADb+C3X5D8jg0HcYg8XrryvJUXYRBDAhfCa6vhuO+3fZgXX5m7jqu66Cb3qOG7crTxYK0yRm/HG7F9GwexNm7KfKLffttPYml7Iz984Pflu/Leob/+qe/g0w+g+xhzjVamPjqwtyhAghjowj98OcwNhrIQJpAWocoI43TGhHEKU3qQMM+KBTQtwzl0MHxHn02J1Tvy3Utn1bhtO/nOWZP4hM3xVi661alu11H7hNgK3yxrRTiwiHiYyw/lApaOuVuaJs0qXP4ExGooHIEHfhpzAZPBFOe+NXpsKvF4QKPNkUn9yXrQuaVuDR39wSTtNT8/xnrPOu2e+AJyae3oqA/AxKHbB/bfGTvH9u7Yok/8xObbQhb5s20r/sxTX8HMxdo/Mj+20C7mxArOPoGRD5/G2iYiVgP6bv6qi6B6Ac/eK7DBvoYj8+v5wsEuM0VflUJax8S4WRfiYHrRjAFVK/ZovyKkeSBXPselcR9c9je+427kQ4PMLk/dOGF++sWVNHSjx3vDhKyiv9vSIHGYZx/neInst0fo+hAtEONNGZMGAswJ7bY076Qu+4WJvzIG8Af6Ar8t/D/HUnpzyni5NjENQh3O0NZY0i8wqARFv/UPGH4IhOtBqgix7tn7jVx648vFv/3GHvG3v+Z/QPDGF40H+SaN9uQsrGDsc3zNQ9ci4z7cqZGN6iGJ57jkMDZt2xyub8rAqOSc+vGUAmHcc1XuP2//4Aj8nxvmf3Bg/r8oPoM1uc/BwWdkAV9VIwtRJjuLRNXIrPvsACiQoKGlPp159DtZndApaeeSn4qT2j9w5mLA6s5ZgE1i55DJxpKHIGQgDZmDSVyBLBAsyqypXkMZLsLiBeUU8hcLwb7vvUgVU5/FIjZc8x8cZJF90ctT8bHAC4Py4j1yaGgZLsAtKLFR0IQWnzA5FWV+AChoqozdGuq57Qt/lhynDwemt8wgvbFyq8+qsgY2Y03TXaT4ZSDs3/UXPQsfYtdVnrgqdddYxOYC+Ubk5qao8fqASr8EyKhaxAMkBNqlatb0wZl2+FLMjUL75FG+9LalE2CDv2OxYduPsS76GqR7AX62roONnrhzuOo2FJjiJnW/vtXL5gEDXV6YbNEA2gNTGtTNFUFZ2ivYJ86DjuUrGOiZ2rvh/wIkTCeCBjYLW+WAg3cZH2Nx4HRynyBFd9rPHOKM18GhevAxVh7QetNSAshcyqc9a6xbjZvji37UEQvjARAPAjc8hG3VtvWcoI+Tv37kBRm6XyZT12/Bfv11c/VFrfY6ZuKFqy1u8LFtzH14EacMDzf6h1gp8N8C20UINL2KAXmBTkByYL8PLN+/fx9/+/4r3wR9H64HypXngdEeGNTnS5OH8gTw6r+KlDAof+fb0J2D6Q3YgElcVCeNcpVjCfko+ta2j83xxT5x+vjOGvNIPokRSAIFUJVHPcKsYh43jHHRPFkrBIjhIWs7JjZDkwo36Lkwgsu5CWBPnbbUSWuproUuwbo4RCMDrS/6NHMzRPoYX2g4RoKdWVvRY2nu7WsfxmC/oX8TYlS0T+7STHSgaeAssdpHPzx8o/w2vn75Nm7E/AsvGPz20TzGoQyP4+UYaqtxQJwmBGIfHTv6P/s8C+8mD1NQmYPm5sGBUYH0RHTo58KWCsyq4YeUsvgTQPsZh5YzMAVp6JGVWvMggKvr3OGSnPGjxjzmDva60MkVP5At1vHZ90VcvjTwImwt52Xl4cW5ltwi7xGH3HF+1NqgDsU1PPOLuf62+Z55/4BXGhdeaU4BZ4En+JT1pNCLcwXg7NnfOjIuMFu6fgrGOnLxKQ8f8Mf2i188MAHlWSg0PIqFrsiT8FDSTOyUK0hbyMwA0vBvWviLDMf3yXwDNdQ7q0izSr1msA6WFaBG0S8Y68gb5Ir66f24sIo4+aujN9ZZ11rBB5oO+seLpIsHsZG9Ttttdx+ezq697rS1AdUnSn1PxvhIW95ZFXncg1Nv5wozQtuyvsgnz4cDyp1VyesNWxrMdWBfY60Gz2TSdnCwcSTc3MWgtXr8o1dd9CB2ENy2C9nyR962xravYe6uEw/564rdJKx7iWP5sQegE7xxfSbOB2nZ/rgf3diztsjjkQ2flcPi+JI7EkBtB7jS9GYdKqLDnYu2tgquW5ZGTHkPXui5zrlHuFdc6xxcf3KFi5B8lMoA8QMtUyN+KPfqI6IvGu3y3CNCfOJK4yCPGw7mKvlA3BMv8JccfZ74YylfcWtAAJe6lRG7iMVajuOixzxX5gdon7F/4yXNNYddYw7WS8F+5aBiXHMzeyNr9Vd/ZfJLr99fGKd9X2Ohy/E3xihkcPGUcYu5hExZ4vU5D92FbdgoTn8c8w0Zgj6NyTyb9AgSRZAVoNqfyER2IUe9lnRJAIaWOkRA8+RFsvFEIv0jMW4fD8ILAfuJdzsnugo+QRrjceeFn+un6x5pe/JIrZ4GW4Lr9Hfi6tqb8QCZGMYe/D5LJhNyDBWxggYTuCML6+3zl68Pxl+gA5RjOZgG75wF3ygf4Grcbv5y58mLye/jb+dLkUFur32xl/Tc1JeRT3tp+7bvw/9D2f6VF8445f/N0ZwwrjTzDOc5KOPNPm2MFXHNE2VIa94VNlf8IngQiaPIWpSXtszl0V2ih7liTHBgDL8UE+gpXOw+G+x9zIM3Ypm1nnwiWqHPmJy5Kk6bLlvUo20CUtgHD4mEp70AABAASURBVOD78EWRct6O34bz3fVsrS3xu2011EsKjsKGiq0dq+HHNjB7kMDQUNFnuFD0/rz+5xEwnP9zKT8l/HMiwImrAiwFE2AGedBYlsyoSsncxZonk0ig6txNQTfzkSGnMoPpLqegvLOKqUY/K4uLlA9+/gKBdx1jMWv3tY+1rzFZaCCNBHmtSGN5LRBPFlXEsPhihUQwLPmR47+Hvu37uHEAr1pZn+SFhDo2iINOmxa6hM32sK+hvZQLH1DkJqDNtHJ1D75YwTjtwpgf+pSvHPUiWkqg5QdHy81JuR5QPWApRzjUyUO89fDaBqTFY/R413E2WYTdiJt+OFaW0Y15dKHl0tmlNoFELG3voaP+Kq3/CJAx4qr1AOKGK2DDaZPxUeeNbxOFnfgXcY4e5LbO6vwYlICX/Rc4Bo7ZzrjJvxyTONCHBXUIxuTB+BuLhvvwUGosDzaYayPB2kt0ygceyGvOHWxKNPMNW5ED2ieveEsZxGvD2syhOMEQt8/KUX5GgG/h3jlc6L+260fhHKFBxQe9PIKHC0vpNzYvfd3XTm4u1BYxouDSXgok1Vi3xUa8x97oxH9jgUEjn6k1Qut7oNyXHR6MU9cScZ8AlAyIYEyJm3Lir/Fod0UF3GzdxN/u33NI8cCpfAVMaDNMUKakjdGGdBSy1r7GDlhWFX6eEKK2N3FnTJzX6optyMsVh6lZUqSPOleqogKn3s86WoU6Dg5cz4D58WKEp8jTRa4J1jGRMSjibczX+MC33XFs/PFDaBNLx9a4eAAD8QOhOPsztnHA2wfJH2y/urBzCLTleOKAcmiqyhaqehxdRw7G01iC7L4Qftw+6/ns3+Wbvih4FkpVCCu14cF/W/vwVwO3/ZwXJSXrkDTQ16TiBZ82aqvNwoHopbzas4K1GeiWd2QSrCdzK+MFj7lkT2SQVzXVL2AAV38xiFIl2Raon5jU9Eugkcu68mMnjbBgE+roZ90xeuAfQOho09HdVC4+4yyyynypsa58ohwRShSU4bikbKuojuuTOjdl4j0i5TnO0roANfsN9z+9EpvYT6Qsf0f1e9ZeP9HhH5vWJOHkaTvMCGThhC9omLzWRJ5UXahXn/d9Z673OgUhL0W0mdzAFvemSSyMo9/mepB3LYYiQgqaqoUK9FF/Kflkk7iLTn1h5Ca5QJV48eiU9fEYyn9jbdbPyx9lCC2HGjZxR6/cNj4BVa6h74L570OUdayULfocL0FfNFfZG2O/9vZHyerPOnfu67bFfwbnTm013HN8MRu4kVPCtnigU94aS9nC5fTAFOo7c9M9yHHw7Aaah8xnwLo2N9CKYxVZ14uBDf5ibi1lAxugL4OP6737ifusTrf9eovXyduDh7JnwFgYI+334XZTLvbJ8/7GuJBv5oF0E33XuA9t8ka50P170DbtxxxMQA57xhsPkW/+kxzAujr6BY22QY3eFR1dr+oY3vbFGdF6EZ9j+IXkv/7rX4eQv7+GbJYgVQFP9D3H4YsuvnSiNdgkhmNFZ/r0xbrxElwqYktiM9Bh7zPlB14bx5B+33fmzkodzKsMFzKSO/hq2fz2NLg+Xba9Ed/EWFvPXNOWUBYxGIClQK5N4uw43xKPHRv28eWLL7G/jW/fvlG3/JI1fyOOyjlcl1nLrDvOiMQvfWOuT+QLII2T4/zkZYY2Sn9BUSlswFGvE+BlfNZaw/y1/AxFH2y5CgHyi7vAcTZ2jlvHCAs6xJE/q37Y16UXlDP4yPN2HMPzN5aMz7pT35l7wJ6x2sduXicm7BXoOYiJ43M3d1iDPMuIU+4zMSMS9F04VGoutqEN29Lmpj2zVmy1DNGJX+hbxif0yGOc7xnnAwovZTWv82/VPozPJYNUgqhI3zWU4zmy18cjeWy/8TOftdtfyMV2/MmZAr0bNsxaQ7naGtn4Lw/Cc4nXVmW4ZlieHehm8GgY5zsvh4yZmGU8ke+Ls1fOQodhvPA78hLIl1zO1fv9t7yoHTDKIliX/GUHfamnHGPaedat/oR/bAR+hvofG9//knQn9mcGJ+gFF94BK6aJeGbpx3zKbHw6DwNnc7ggfEzuYkGosZiJbtQbpXVhVvc5GR8YcpwLpWULHMPNNAcfFhZaoFncOLz54JkFArwLln3j/BS4nRcGX/ZvbFxf2NBZ7AZezBrSbutjkarqBW/f6SvtwRpsGX6u0jpQ9KsnBW0oY48LpbYE9EE4F/R3F8g/yJEZXQObrAKSZK2krg7b8rqI+zcM/LkoysZDeazELpwulP5yhBFIjLM5ahxiJ1DUZ6FHQBeoSM/YaN+fgHJD5A2+dcbHuAnKBG0v7mMxhsrT0OgHiWAbAhA1/OmmYzjrtIVSH8fr8+Q5DUCWPsp7gfrk9cB4uzbY3fFT1iWACJwxP0UgpuXlUHJuhMbz6r84MZULfu4vHIFCOhFrjDx2S1XEY9vQP9zcwRjDHFz1CC76YY8/B33av2Gv88ZDjy+lHuDbv5YvzQVI5ND0+0cyDoohPePN+NtE2/Dhw3mVkIrEWGWoCyPAwIOtWmfxoL/jAD4XN6j0z+KyQ9m25ZlF6xNMHQyDvGhDpr46D8ytHvfugy1ilGPFdnHbVuUg4zpAs/OXin1oG7GXO9IzlqozryxBxzXbrcV7a80de+SDUdJ/EyCDRF5BTriCRPsc2FcAY41dswobWSu2IuZrbDcAH2aVQzvkFnpolCeAQR4XeiA5rw8a9JTIzlWJjJ+5EayMVGYVuiE8S2PU8QRHf1/o4+p642Xvtbj9+ly/4ij9S58NIU+cMzo/dClcO8lFBCf2lGKlcY6ubR8dDPQ558hz1yisx9wa3FALBxcVNQU3yz6oLBvbd+msTW6f+tQNBvtg11YahfDXWsUYtR10RBH2YCvUUKlLPGPDQOi7c+LB+mHdeSOYy8IBXmrVqwNuGLmQZzwflFERotYQOa7TduiDNGc/BmA3khDInabryCkPOnklVVKXl+2WYDVA3hMWOZj5P+nwAt983G1Pyk+X5nxqUi1eIADI2dZKvlvOghnrjEUe8n2gePv++rtEh3GBZMFT0PUFYvBBCdaKGo7JdtsjN3aCDRW3UgelYUqsyZf4Lw46JDklBkePUYyp9JU+ewQUyRyw3eAcOvJQjBXElOjSIS1FLh5IEVTF3MbvjxJPgr/KEGPDZzngkNkvE8Y5li3HWDgPNuRmXJAFRfgf8MAZ+lmVmA8+iS9zpfu1Cw76Z2kDBOdFK7zKDdC/TnDfvzEO7o+LPdJ2wkS/ZeKOn9LbNsZ3Yp01m7OUe9LBeNr2n+b5gkwaH7jUa/xn7CimVQ0f7gVRiSo3plLWZMcoMbhx5iIOeCN7QPqARlAhqrx8P9jvECCOAnTke2a4beQjMJEz6bc0thNfsCK2zKJWxn+Ra9YhVAiylG/V9EiczzEQN6vgX4D0wkg9v2pQJ/Ec0Eh7AuNIJiH3c/uBTHP3N140PZjz9tVQnvBBryghXdyKhjE+GIc3xsCclXfQJ9CNenzCjsI/JNE+Kezs6ssmUco0BzfiIwxMyLhgo7oE7VWXY25bMZARIh0Toh1WsAhVZqHfNUG47dq0c6ZezOl9ONZyKNMXG8Y5MuWdyLCB9BTc0o9R6n4Yr9M2uvqSD7aijMOU1gXzd601foTqcR/Xh+ifPIs4CPIKTeEe1n5qt2Cf+awv+ijMWp0P2CLfwThp86B9zSf5ZlXozEv5rj7XPbokd+gYJ7IRGZGD38o6mHMP/D8ohWfw/cLlU8iGeoSJP66DaytwWoVo+K3Zb1wsH+B8Pnonrwg19i3GqsE9umrBjyMwYhW2UeEyBvLPck965uWKeRLwjIvcAxsFv1Ay768+eY2ftm2xTxtbB6JzgUGvuhdtNCMPD1r/OSTql+uKE8aPr/sNPmwiKLKcpI2jccfPX3/9nn9y7Eug9+MNsZ6h6VQYfCjMhWtD1KR1AYJoiaX4ef3DI/Az0v/wEP8XFTBPrjniBLu4r8l4tbtk4kLsAnYBsy1zSHoXVOlajoJpUYSL8iFvo7hzgeMCSz0XLZgv2S4wqUPRMri7YLKYumBWFjMXFdLqVV/DxVDQJhdBNyhfpGjrBVkMZKMiHQWLkfJ78cuGpi3oHtBNoCQSQNAVehcrv710QdRWyZHSBxt9gg/yDo31NOwQWNjisrduV7U/yn/PgnvkpZq9AUjVgfI0Fenm05tz8w6R9mprwAaAUG00Hg1YSjy77rcFCoeOKyK4FcKECW5SjyOQIQrMn1xn39VvzCp8cFZDc6n7ySGQEj/bLuowWpemyz4YZ3PhADCBzc0Qv7gSBukEecRZ2vbBzhgKtoVr/KVJHXtjH7adZnYXd/GiIQnpPHFYmX/m5h9YdtzTieIF6C9k2KXdNTzMDj7qltZ8Md7ySCs4fh4+YeqNN2OCFmPhYMcAOGiblwf9iEwwPXwk14mJE1E9D+gspcGkoV1T55RjHzKRbndDKaqGBxhlXaBtslmKs5TB7dUSri64q6/nWr8kAHVeKj2rCJunLsdzFjrBlSX2q0PY1xr72rH7zGfZTzFyTNuf4LIH1+KZTyOSp33mlrENhK8IVcMsDJogYXBc7n6bqyOxa3F4KmixY1oKq+2a4OSVNby9bhh7wXhcAAlXeZ6h/Hw5/+U7gYdB1zxz5GCMHSPzZyY21XrRWdg2fviAES8d5dUtPwHhsgYQkAN4AMYCTPdd7ZRE83rCfekgRtT1J7Zx6DKX8y0gvtPVcvhG84212YeaN7517hfU9MLuIbE+2Qb2jxd0vUecQmk7lmR+aPGSh0mRYCB5Ho9xGCfs1jaJQJOA1E6cDx3pow0WRu4STcorUCk7GmJnFWNeHe/ElLEmJy/7pTSO7kEP5SpPGMwIeeFBQmJyYJ9/OPX7d16g8M3mk/jQEfnKE+BKe8F3QRU6A0hCpnhx/XDROPnmKLRyoV+7qCXPoKB69lFzvAOpe7sAmgn1RBrlhe0Sich94KPj7T73pg/kaWIqEXxTGwp+S3Hw2C8Y8AJf+BAgjs5x68Yh69mnmKzMe4Qhxz8W7fh3S0kgZQKcogKmgUQhOClsN7Tt1iHIhQnE2bgWMaq8iJllCY7Ya5OgJ4OPvPrwfPb8tO5eos2+GLMN2ceFof1Oksrpc2SwBl1EkY/Olw7s/pAjn+mr7Q35EuN8AIssXP0on8N1dN1Yk7aKPwvZ6qC4VIx8FB0kUUKAuXuQmw/AefzSQ1AP+7ErAlgOQEXEv3lD9sTfXIUtjPGPtEVTaOOdkw9icjDuYDKnUQONLQrsbB9qGE/uih4+ALuOdAPrquLz5tgBmRt2oio89NskkgOvOZNR0DfAc50NivO6eFxz3Ve3pS81zNeefzIPPk/SEqnEyQfie144Hg4copEytQ2yP7nUq2+OuXx35pNx0D7xDeQjhF2/dLZM0OjouuIvGm2MvRv75raS3/YL8lhiLjFouz/rc6jtsxQv7WfIGCBEXZM4V62RcRhh2uGGAAAQAElEQVRt2wNm1zV9kk86x2J293C8r/kizcOckwdofZ6V2qdSD0IK2QHaV05bBs5xyctO7IG8qaFFylDGxMYPGMSD4SG91C+9IJ1+GLvAjfEmdr7MsG8gVTrHx7NB24Pvp57MC2RK8wLaE5uUV5QtRy877gc+O/eEwziwlv7+11lQIg5Bxg9QRnTHHs8Mo8+Jzh/kaeeGrllXHxLEw+va8OXrl+Ev+pRDD9sAd/tRgaJcGSNwrm+ICe5BW79d+zsGzWfOG0f7zRnlVhmXBufOCzcWsor4L85Sa9xY3325rP+If/lhLJWx6BcGRtTgP8ZDHa5R6kSY7tKNczS0637/Pvyneddckk7ZL1CAcPnbrMi5Kgj6ef1TIvAz4v+UMP8nlJyT4SxOhp7gZ4MJctV6e06LWeUEO1y8qAfHrSc8E9aJ+xrlludkf7BYHWz610bxoO3i4ryEKxPaTYMKh/rn8KDpt1F3HshcgNSJtHPxOigPSYEaLrY7C0fVnrq2DD7Su0Ao641FwvoDm7ng1/MLINYQQJuOc0M/Pvn4wK8BRLb+AZGPsDu+uJlHCnjLAHXphbS5qZF1jdjiNfJAsSlzp2MWCyTf4m3LhZTFHLkP5NM7ir4JfJYlXtxi8TcG2w4fdbebge2WE58wYwi2cZwLZcoFuGjTAwqjrgsc3jFeh3IgcoGGyn/GrdqAtqjbUhA5W5HVlgGvMXUMD+RlHJFp3fH4DPYZkuLGlRzwrb454AFV/RFPZyUW+Es9RuNnlP7ZLUzdgTmnXUfyTLfdqFdivs4+sPCIE7THjduDfx7QebjVnyuXWzU8qsAeN8C1r5jlwccN3ocn46CPdrT9xcZYw0MId75h92fnv47+v23dh7rc+BQrT2wnhj4YdR/zAOXmy07+74t4DAzHlAd4ZWq7qMigy7q4C4Jv5Fjwa/e+76nb9yAHJ3wXiJvcZlV+Av71255ynXn3YGz1UV8d29SRwZEFLg7OOBHcgyZ6CzkUNrAYw1PjVniMzPTTJBu5c4Hn3heyYCIt6PUhCXjnJYTj5IGGwYSOPohCik7ZZ1UfRnbitQG0tcFf2jlO78RYrsEnfNyM90Gp7aCHdmXc6uRHgGIgQS3cViQExM9Ss2AMQHKJkqxlPvtlKIiX7Wc41DOrhnmqXlTBTScXFWzpWC3HT8CmHJQppQ80U8cKHeYHTzG0uWg7z7XjKq1HNnzqjwzMd1ztE+A0su3vFXdjh7z0WQoIwvrkOpZ+8ECbsXrlzBm30y8IuRp3oeIs8hyPrAvk1ivP1AWhtj2oO46C8URK24lE2PEKS6pi08SvC8fT6PCh2jkVqDUmebiAxD+cUCM/MpFnCQaBXNC5j4UWXvHa88TXAHzihEL/B4ChPattav7C3Q+IDfRfPHBw4XBssNp1auN6aLP+so9GbMEGY/IaIxZ33/ldOHMjdNBfFywdPyqJKeMtTfqJnzYNbHuFR5ugdf3SKiLDVSM5WswZCOU3Js6rwUef90UfcrT5YB8OTQvQXKRC+Lq6AzXYRnc30XMRXAhQyCz1Mj4bEHsnsd0A+mZVcgHKuNESsALhHzl/9APL9QKU9eYgd19GRZ3BaO7cw99y0r5ukGFxWqmmBgYZT3LFGLvHCG/oM9+Pd/YEYnIEDnyGeNQwpoX9VDV/GMdCKFdofoghHS9a2I/oOjiDPLP+ZD6SDzDiFgRDm9r+Bxiar6tQqKyZEtWn7KoFjeuc0HgQwxxzH9c3bULyKDqUYf1hrMir1k2HvazZbQXtszILzfMExi8vbLY1puMKfMw/aJQBny6p43IBVfG5x/agfmAfhFxoGr4E8KH5q38bhwfoG3uieWNf7CRuytOPJ/WUCpUA+2ahG7ApWiAS5NYajk944bvnBVArVb6Aa7K9oOqSZbREWzbOPuWKvaBqjcRkLfa5PXDbrTefdG2PNUH9DY6RvjgG+ac+ELouiBPEy6H9HyCmiCEYAp2YJtCtTz7EQEQ+cNde7W4wHtrW0Dh9gyrs3E7/7ZtVzFOEUNJDBZ3cydDcuXGpR3+oSgQt0mh4QYkx2uS+YT6mZB6/xhEfXlIRo15hIIuLECCDfcfznzF64OuVEwdy1LWRj+aM/3TOP4C+1s7Yhzv8rnnqu+bCVWoX4qDBVnRbb1to58I37E/137xhnzQnf9vO8wQ4vwh3HfFcKru5uMgT93jb6tLWfV80K2uCdsauNiZ+KHNWpY7Y8aJRJ5x/fjW9OoscpYWf2Mo8kH/Djq/51xtfItd/Xpq/C/fpGVC58ql/EM6UVugw77JOZgwwRMM85JDUVtEE1acrSOhOvz71/Kz+gyLAkP2DJP8U+x9HwFw/qbrK7nq2PxdOdqHnRdOkzcIoXyaSlZPJSVhM6MUEdhKv5WLHAgKNB4o3Diy+IDkos9iyeN6Bdya+i+dk077Bs3/5MhaLCqvCONgYfWnjyxt5xF0TX30usncORs7hS/e+92aiWdr7RP5oJ0TxQuHIAe4zLh2faOzLQoKtbs4XaI92eGBqHizAVm254KExAgSzio2KdKcUJch7ybAeG+kQ50YCG1ex+BG7AS9ANzgv8eKwECRrGgZwBcVtdn3ii3a8YT+UIOGlG1FeNPoKCtsWsV9rjYaCho0CEm3TLmNsDA7kPYjnA/l0Nx3jm7rCrNCnbsTiA7KsgIutZ79+NxwZi4PFWl3pVio8GzbN1S9j1P+uXn0ONCWkn3TgaWwhMykho28k/hty8kKGssep+aVpvc+RAyN6dUMcUkLkRpW40Gf+HeTsG3HwUC5diLiZ426s333JyGZlH97zLKlEAaLzqjLW9CJTe0S7Gbtx4QVN+yhy9Tdjk3hsgPTK9sWoNggPYjNG5fCrr9pMM9yvktZDhymVYTwsC4L2FT1nX2KBrg37JjgvaT0Q+2BsW7hw+7YP+7Rv1oevpzpIGRDuf7zA+0cCLxaa+hYgZ7xePBcNiInNFAmVtoceZcbBeHgoOxgn/b0Oro5d6qdQzdT+mqwXn+TZjaiIT93beA5lPcxTHk6UEwKEVDGWW3HAXkCRczU0TBnaRePEibdFL36mBmoWt1PHxaMu+50z8S/9jnAln4cs3pATHZT2TnCzmia+Ua9VI1BdQiKp4gOR75ou4Js5+CSfDn3FoMiHEvZhrGaVrWEhuDMYD/l8cWbsXTsvPgnVcbowPGQqwfa1BqjvMzh2F7+8D+3AvjxdTMwH5Fef+4MvV9V/XDZD+4BH+cp52ZM4Yf5VEozYoyMCbaSPxG6tsW772L+yj23U5xrOGdeCMqahPWUpT6DpJb90+4J/X8NyIU+8bJIK0uqfqtNHp65dNsyqc7yJ2Oe6jAGl9MOADzHG3lK/9d/8Cdmnm/EgA8GgmRi9M9bOmTf20bfst3f2SF4y0FaGcda2DV9uPACvtSc+CGBKKeOwOozjdC4QG9ePgb3yHoyJa6NzR70LvGAMcVdXw2+f7epb43DPvNC+rI/Iko5o0F/EZgAVVdqI6NQXse6Y2ydAjlz7KcakiettP9+++3xQICOX26yK3CExtH3RQUU9FOE1ztrmut85ywsEnHY+QACZ8QGovUSh2DF4UDaNnUCLp4LTyqBQvnIP9htLdTlejrE6AtCWa6iczzsiGQ/ihAvsaZV4dP5j24UnPsYovkAIFXQLnzvHk+f51n6BfxmGbHwhX3woUzcqPy7IMNnhCZ1nJf9mzp2cUn8IJ934bT5Qi+xFTs3ivAHeuOjnG2v3my+6GJv8gpA+hHKhn7nteEUei090pvHjDUpVEB1q8KtTO9QhPPDDMbBON7IhjzDo0aF/3SdSUD5OWgDyUHAVfpApdElvnh/GmQEv5kNirBXg7MdVeLgukVSlEZDysgMT6OlLnkuW9cb2vdvYjEGHcTNXjBttsMNkd26uDTun47kYZ3k/GUDzz9YKwktQ6Iz9Xb7smt314sMQLonw4TmSo+wn4iaxSUduhUkAHbOKPZOcIx/NuaLtL7w22tavwP7APvh8QsRHfAWby6pxDjDGWil5Df5D/rRBXXxoYHBeub64flrGdvBc+KJYzkbwlgCvOuU9ILAM0RlO+wgX4uGBdnE2+vjzBQuXsAN80xGn5IVzUwHPbHH2RW4LwgAwdHMfycsMDGiu2KRd+IU5YCDkPtBhoZzMVzrNf/dJ/RXskywy1jaKtbuQI++Neandk7Z08irPvoJImIUvwsRdX4QL5N6lT/Njc3TjWxBtn3vE2tdYjLUyWwcxm+Bu+1C/+t7Yh37913/N/wzkTm5LJ55ApljoX9i97/BRitTWxOnU+yQPmu+hBYA2NIj5FE7DoYjfgUH4Hepn878dAaL53+b9yfg/jQDRN/U/xDB7aXzgIKB9XeIb+n7hi6niIvAjDDYXepiUs7rMRL1YLRVwqnBSullaBs0EvrEgLEC5kn8sslIA8NonRDaoEVsWm8kOrNcGk670nbZQz+LAwtB93lmisghbqlFcg2Ta5kHszuZ6ZzFyk20Z0mAMMrWlamGOB5mRN+YPmK+FZUoKKEteZVwQnAuUIM9ZUoXjuqo3hhNp4QLHspurqbD9tTuLaX+0w9bUVCsnFOODwcNYNxT1AiWMfLTtMDb4rr3XQqp+VtHQeLMdeSDDgw89JjUmYyrNZai03faOzfC4gconjWZhBNcaa2p0+2G/sXtH9kMhsE5EhJ6yr6ZVTrcLOcBW43pBsbCnwqTs8fqIgzLt1oUCWsGvipwBizEwFslLbYfGS/xvHHZ/+9v38RsvgdxgxYd/1mteFLobVucqMvVH+jf4jdvttrCXB61Jp0oBv83zn4gV/NqnDXfo72dOGsOCLgeoWugDaGuDZoaHsbQ+C0pglvKh0FWA6NHgAj0vXpqzsMoYGjvnJvWC14OlZefPglK5A78s/wizCrsaqEKPXO6zuHFpo3E8sFP/LG2/7ILmMsuNO/TkgmMhbeBzrlIPDfPC+WLdOMFigTQkX30cVj38geTwQexik0Hh4JICWhgdJ+XQIifG6HxyvIQd/zoOyhEKRy+wrd2dnwgVgUOIPe0JIrfEdtZw4vuCw198+RDzCDEklC+/9ROw73HOD+2Diquws7AT+xi7jFWtUYzlLPqi/2DNOvJ/W3sjp97evo+Dl5geFp1z8Rd9xtAR2/d9rLUzzitrrcY/GLP7mYsHtPpo8cCuZ2L7NPXwhx46pPHAbXnAq47UoU9ec9jzwHfQFh741RLaZswefoziAc1DGefh0zgp7wNUCzd6xWGBrIlLGYOpzKBwBTrlvB15OW3+MQpNu628BKpaaY90wEdZyEmbpi9ntQlJ0C3yaR9f+WLDP54q/PLty/hKDDfGQz590C5jbX5d8MDn+EVprFz7Yg+6FuNX2OF4yP/AN8fLl2KHsWMsUudBOr+SYjwt1XFA61g+GJHWi6XiAGOjXO3CFa6zD1oa5Dca0T+LFqDuoi2P67UPcskx7MN5xb3iCAf8MFkB5iDu8kJb8QVyMDwGAwAAEABJREFUbPjBJvTa1ncGhwcgGLlmtR3yTXhLOSnXUL/tAQ4qqD8u2Gj0HW1MLz0A9fmiW/7fg3Ib2m5ZMJf3EcTIdQRRsI6a9qRmZWiGLRuQtE4Y4QIlpms0/o2rkKEEgKuJwE28Q3gkkP/X+CstthtXQHpjaDmrmLPw2YBRPKYQChriAiqp8fkedG7QwSAfTMHkBjrjQ9/BfDzMO3LQetNCxYHIPH2az9DPqswnnOsYwiutOSqNa4dfipmnF+ibQFqgjhoPnU/XFxHIH58+9MbEyIxOMOhNO7qOyPjEQlsW6Z68xDgCd9cC1gT5LtrElwDhAua7HvBlFTYc6sEe6cwD6VCF3JYpXtBHR8F82vfOWfHG58FYti6MBamMnu8ozKiA/HRd8o21L97esobzMhCbSbaTkvHEWG1Sr0jXAPUI8Zr4tUZ7R/LEGqmNmCdg6yyhZdBANMeG7FmL+c1ai0GuYS13DO3XbEhSL+g8j/lypOYanlkCExuHPiK2rFPmUgfxI77aSTCDTUkXV7dzhw79GQfi6LpBc1z7aSFXMnHa13Dw0htgnN/IWeOfcYi+tn/B98HbOhxD+ZU36Nf00OCCe5C/JqY6inV+3/ZxA6xLJ89lt2X4zg557G+wJdCCEM1Y9STONRZ5s+/7MDcGn7Zbe8cLZ0789uv38f2378P13z3hsttxRVhCOuEv9BunbVX/c7G1RvyijwrVQu4a6tzQ3TbDjiDH+53YpWT+639sJdDGSDvcF9/Ym4RZ1fsie6H/B9GFPNQPpDUUNebS9++/jv/1v//3sFQGWPq9In1gVGzKr6yQoU3aYCzeWRtegB2uJdlAeGvZ6UtAFWUQzupZBNu6wMB7In4Wf4cIMLR/Byk/Rfw3I/D78H9uX/WrVAVTxQnAPLA1ZubcKBYJJ9tVpu+6VTEva0xoZlXqTm7p8+a3VuOgd3HwcEs1uLV2+OwHQF6WICaKkRY6bl4AGDqVLUAUHKwp6aJEljqxR/wF9qnfzUJwSWk7kWLnRTjoYTFyARLuLHSWhkSdpWxgDA4BxOqS6bryGIUUgeWEPvXIK7gQd4l8+jz02L4WUuVgyYvfTQky9r0nh+rmQSr93NnsuKfumKi2+YM6b1pstcu2/cf4XW6fFkfkJQeNuCSvkC6FEV+pC7vGyy7lbMTbhwKptVtiNyuhdTsuzSu9NAJKJA00nTToQ5C2GCMXeOMRok83+YUPFP4RjMiZq3Nr9YFrUQZP/0WPChRdrUG6VwAnuSowpFcJxMbENlX8P0YeWs/8UIobahEH/bN9wWyXcqhqnxzTA/ljOAfqZLBP0Ci0n+xPdJ1AsKgNN1zBw7BE5Q2Q98BWcwvS8D3IZfHs26Dgtv8EEE1ztbGjao1Lt3JzGNrA2Dh1IGXUJBKT2G6LlwMVgD2HlZkY1NAvceN3H3pGSSOgzW5t/Gy7NNO+steIoPW0U9ofQEcge1BeePNFn7t88tJDOPD3AuyvGh5OMTTnW2kHn7abONBPU+UB1MPP6GNT02AldWkkvXCzRELHhRa6K3llP42WEVu1JUScVZ6x8copxzC+QCePEi3FHcz/OwevA7AdgE4adbzA+IWJG2qkeycf5POAdnBAs+4hSsi3oRyk8rCAPLgynpvjVMSDPDBW+tQ61ljx1fWgx8e8FHzB5iEMLLFDOcJinzZR4UIDvXRpFw3oIHpdLwowhVpAXlrSO7YEEh5lIOQlgDoDFR/OEiK4Pl8tW7zx0Pd3Xpq8AXDjXsUvX8Ju+Ne+tn7vmpFyIAEdjoc20Wpe5sTt6z6+fv0yvnz9NnZKf2HkC5Pmc/439L7QPiAKl676kTrqMwazIjoqvKnv8/7iOPpAc4E+OZ4uOspNeLD38yXesd0Wh386jMUD5IMcUQca0U0HDrfd3DGoAAZk+CAn7772xEvK2ER+ah9sogLy6L+wFnLoNNahP/NYQvkCD1snFPSzwfm6wa8MgS5NQRr9xEibm8uG0K2PO/FFNm7GxaaoMZFZRY4jULnuFxt+CT6wiKMrPOcNkYXuda591htAjparh+hDmXHVL1R/sCNBewvBLX+NtRqMa2K10d6Qe+JJCl5U3Fkr7lQ7RybKZrXtiIrUS4lr4hXjgzhnzmsPdedn8sTxwjDQJy8CqdnOPDvr2i/oi7niSygffFNHnn2QcrXPtgUQoy7DEPo0vwyNHYA0Ag5dZoPFBmha1/Hxwpo1yxfkTQ/Z64Key6Z9qKGKABLfOdZtoo0di7HeAAhel3F448uc33gI9ddMPjzr+6zK+G5XLqyVh2JGBHP1s8dg8IEUP6mco29NW4y7ffsOLy+HFzLsO/Dlzgsc+7XPGM3SCUGKD7BP0PYLbCtfGW+cQ4SDl3EZF14IuQZeAQ0d61u/GNBmQAeJjzSpnnXb0muTpbFp0F9j2nEscm5WsUYUfgOTHBQ+zB41bVz+wM8Ls6fAPnP9emRWtQxII70VxxrSEnOCpbcvyFNpMvwgf81xbU3H61bDGBl3Y24dy8E1QeRwm1V5ObmRE9Ko7UmOOi69T6KDNtZjU3pjr/NTep8R3h1H7NAGKQafiduF7IZoHlgU/aChOC/o7J1FLzZoB4T4PVi+n8BB/ZLaVf2lBluRn6y/+xp+zPU3bHknH4wPBKB7fz7IjTtf+Pzt+9/ygsj9wfjqF47lfzoDcewzx27I1Basohsq/HOu0/CK+q7I1QBV5sUrdtjheUA6z8drsZ6tHR3YRB6Yq8rM2Q+Dw0eJEFkQit9cNgyTdimjyD0NOJhDPlMm7tiXErnGwbVD/zhcSYpIrFM2Un9e/5wIOGb/HE1/Ly3/v5LjzPns0O/bn/s8KjBBQPX9XDpYlJbAwuQLHRczSJhMvTg9szBKyzIB3ZTOSb6vcfuyA1/ys/gPPhY0eZiI6hFfFw8Lw4K3gM+6nPxq2Om/0TeLtJL/BO1pAE8li8Cpg+brghy7j3G8fj79EY+FDf6TtH3/MtQv0xOGFyDPRcqF18VFcLGyX1phejtBv6ymrLZLP6LRNmD9cNFCtv65qIV+SN/gxvzADvtZNb0Qax+YWWPfiDNxWTs4Lle6LHpQGV914DQtrsgJxsYLTQO5FVjEobCNlmjFQQcPvOIdHwGS9Os/XXmA5mV7/liyC774ql7spW+5KzrGQHpsVQRWEgMPkrYEeY3tweKeB2IOlx13e+EOrzKExiEldsoriKX33NgXm+TiIYVNMrz2Cvhl8TvQt4XtyUsb9Ecm5LL3fGh5xgSnMAoiL4KRDS02c3DAN9s9hggwCaQ7QbmCm7OHTg9absz6c5JQyPdJBflifBJn5En7sARvXtqGSQy5fnCAgB+7QHgBth3aj/IBlgDKRg0J0NOL0iJuRPKMg1zGQL97TOmbYOifRenYDtjA5fBHSTNX5FGbBQ+QGFPSAst16kQ7Amgjrvuo0MQw7kjhSt0STK6TxPqV/9aN7WdwHOxH7fBAMqwg55nYUYFpVuWAN6uFepDWpsQWG6MbuvDrb8gKURU+2Zy3xgqyXOJ4C0RdHUijeNnFYbhlH7xUPYG8sT+6kG8ulkKoi/fQc3ymQbJXxZ7cbTKkz+SAuSKEN3zqoQ+/nVvm0yN4bYtxyZuH/ipzFnlAzs+VuXTbVx6E9n0fizV58FG2coyleayN4uhKbKS7oPBFcC5ZXjTWZ2k/0WOgjD1OEDpwrE3SNTyxr2veNfOCtAmcvM4959Nx+mZfw8cvLe8cmK8/KqkuQhx7tcWXHCm1Cf1ToA6BUWlRCRdxI5aJIVh51rqNr7fbuAH7voYvL2ZFOhT4h8EdHwRgL5gTT+3so4ifnU/p1kQq6KNT/s9g/AVx8jyfrW9WYfIHOMG0sWohi8M4ssyDOwf2i5fwp09aKkNJ1rvsmvHxG+KFf8rTOMdfGXEJ4lneoJ/o31byp4gjWB2FrH2JDpCSW28AkcpV2rDegNmqFAkgH3T9KAC/0Y2fE4CI64o3VS7XKdioSWdRzGPqs4Zj5oPeLCmEkU/R1odF7vvrhtu+xqKezvaIcWu/uGPjma+ohnXIv0G/GQcQto3htnbyZR/rBhCrDnpRNBhX57F65PmAgc3QIGshc8DxIDjmwv34zhrACyP3pBeO+c9Y+4Drw6J0yhYYFMXHxlnts7mkvMwn8hwxocHVlGu1/1V+MTZ4QYV89F32SSSvYL2wcd/3rCE5b6HGONknTG8C8RKvXQF0XzqVPauwE90prdfQf+3RFmlGPk/oiAp6J7bad6JBpsYY4Tn6uJ91xuxU5lpvLuQXu/C3fNcQrGP9do3pmLQNmPOS8RlvLqlNX5xv3ReloskZtIPkSvvHG0Eaysff0wbtgANdHe831rI3XmS9c3a6Yq2MHrv7sF+9tmHyis6WwR1TtI0affjGunkgy/wQlCk0DaHD0bVh0wSoc6Gu7aRyRg+h1HI+tMQ5+R+OJe3wfLCAkVOQjzJ91Cm5QHxciDrtpP8DjWFnAwZj1NA22om5EFTvKy/7FzkCAz14zpx5BrTVtoZd+iAJrePpPncn1/Ni0hdvghMGk+ocr8LJhnByO/X0IhtZ9m+hww74IGIYsIE4xQaUc738tT6rRvLyzAd9O7BFGHyUCQm1Z8bel5v55fr378zRe+Q/kX8wzpcOZVRhA8CiEt4HNO+A5xQQo6239hkaq10HN2Ue2sI6k/MAMZnI3BZRwSjXsTf6DvILQxAEP3h6qXsRwFxGn4ooNE/IrKKC8xJ9VoDLfjA8nLZExyy03v5dQKgq/l2an53/1QgQ1f8qy0/6v1sESOhrAFJ6GBSYRJ91FJNucApy4oUunZ+Yr1kEfsIbeupOOCf245x8rExgRxbVWS2twExuyzaAVCZtb0RuRi6ekIxBH6JT9TZZJLa9N7qiDxGhcb1U5xsLi+WD8qUfO7VJ/g/ADvmBy4bIo+0hxMPHdWD4woFkCYvFT5BGoL4uW7ArPuBzbD4VidM21rgTo7mnbh1DjjSvThvI4NJqQgfChgSpPs+NuRey+BU8behs+y07qMHQjRs2buhAqwQf8qBVfcQaRNou4kcWc7nhAH/FhJak4c/iTXwPNwesVHwDDFDFBuShcDyR54LumDim9kEyfi9XXEPL6Dr3mGK8qKNLfjcR5X7Y2oc4bWw7pD3lwP/AFr9RSFzOgfDgJrhJzkK+wThZbNlUygvomyKlLfKAEifSnY2l0L6KeO8jf+wveaGkGj5wehA0bnc2NsG6YMwxDznQImMhw7b2+q2cG2HT3xl3XhzxLYZxhYELBu/YAjfz5wgYG33WVeMlEDophzYrX5rD8aMR+yUgVhBFfKrc6D5RUHmAEQFEs3qBEBgbYJFv6mjcx10y4/3COClotG0oom5O+PCTObWvkXlYaOKKUdB46SuLidU/B+kB5QkTuyS0nFU5u4gX9yFXfI2a60Q/OQh1PM2ziy6H2moS8zp/+4O4OF76QpTo1B8h4f6k72SEIibRDNUZC9HqMQ7Xk+YAABAASURBVL/NDQ9WQvSHEApKrBzaX+ShB81FzPPSbCAQErSOIo+aBuoCz5UhZuzuHKzuPBD4f6QSfNgLW/gh5Or2x/0y8cop+X2YMLelUt9+24e/bPnlX76NX375S37pom32G5vkG+uBpbbgxJBPmm3fM3cW5Rdetn/79m3kJ918WZD+tQ9fKijrwdrzhv2uKQ/8iSw7LvtTJwol6H8jJGUB43oyT+7Db2ff3xhjHtRefmyVFxHJQ+LaMXRUPgCxaKoxzxhPWoOP+T2rhj5dtlctHhaOYbzezp/gH8d71gRYuKZGDv8vLbe997UVvV3XDkHcBdp0nGPYJT4QE2OceCBVmioqowwzYCmiyMf6oY0BELJOkVtUEh//l9Y+FPgCzFxUtn0Tf5Jz2xrqkNcHOKPzdCASZLE18k9WMaLpTgr6tXEWNmCblINPLJsrsdfPMrbpp1O7oJ8Fz4RygvMSr07q1/hR7Quygn5WZZwmdtum2f3whZ2WeAr8zvOBVQABl35amM3941KO4y3G2HwGfZo1R3yYV5zwHyH6Tg02okX74gPBha2x0zXIuihK7IiNVdTghk9jL96UPTFRDQ10G/EbE36A5li0IwNU7zmHtYaCjRoFwgf56vwA0BN7Ixs8cxcUlJ8v6II/MMmICh/96qxqf5QVWxEi3jFRc9tDPBgTc2vb1rhtO1/SxKLIvfge0AiDrqx5OmfjUknbcREmNHYVtxK/yK8doKzTJvULG/3+Ulm+S5Ql6LFWBZQx+MQW5ptrcwIGkfJ6nqINvbjI/vHsPZuGvIK65EfMsC2IU454wbr94hH9g//d92OMmwdq9M7SP2L38hEO9vk75w7nsuvQRa8O6+LuvByyLjjccNmNbmrYL57i1T4Yc2X22nCwnja4J0prHPsM/ZH/CnxZzobiuuG8deQZVr4sNF4fVJFhAERBwAqFk33Wm/hq16yO9zjbNIcgy0sXvLYDQT57akDo2BYlF+uiFEVZyPgEs8ass40iVHHHFO5gI90cNiYP4qIUBIDHM/LE/fWN/eqNNVtwHsA6FjLNYWmVFj64iDh3DOUSlzi4jky0AfL2WDyJOzoYX/Ub99BjIJSIrbGYRzf21B0Y5we1+NiNJ/Ye2HgnP8wD6/qhrJyXOW9ab+q+2/bvcr3BI33rpg+92kbtB/v1BwRoHQK8cMBzyHfyzn+e5lnCvJsIUP5BrJStH/tao5/BaGn8QCL80lFDtDF4Mte6lGTBY0whg9orSqGlTu5xz1W5/wc3Bf4HJD+7/2sR+E/F/b8m8if1/zgCzJFLRpH0ARBUnUvUnG4pcpPcSSiImNXDatvJ6wO/i50/Kc7MS3eWcZpMWJngYVpbYzE7xp030D6UvLEoKQfC8WSREtx9tGlfbHAsaIuNWUb13Flg79/v4fffQPdD1BOWD5BW/i5HDptu2tu+8o2Ti+SO7BVYo8vWdYu+HRx46v4qyIeUX3hQ+eWXb8P+S/Zi8VnQuAGqy1jcWdDu+gRCfEPZAogrK5X+Yq0un7jGyx84acDS/2SpHFn0fBB6Q7aL6HVwv/Ow4ebqP1fwwWwRqwkXAeFqXu0VrxWIJs4c4oij8WMwkF/ZRBgiOJ+gjjzIfPffE3//lVjf4XkiD4sQEBsdq3ggvcDBIBuFdWkvAI/N8vQGYjaRZigzfpsx3Ij3bRFbYk77stdNUxrb2o5xXG0rEmIPiPNS73F+y9EvGHNIOR/61C1hEZ/b2tGFzrXad+7KIwjU0MTVwokfdvo3PHbGWXvc5AVlz6rklvZdY0qEFEP+FID8EhQIcI189GFR6xg5dxwf/320erRFXGQSLkvzPjEk5rbVufbF4fmSM5Lb3/7ybfwLuYppsUN/C69ygVT+9dAqv3q3xKTtlDYHEWjVEZBZeNmPl9p1jiuODA/VvmQTSp9Xy/NFijgffJWF+SOnMpj0o+f7GNGrTmoX3nz3W7UeC2iu/pMXDD7CCT5ywavjBRvxwY7bvjPeX3hRQXnbsXXJCm8YUiqCFnl/cKAnZz0QgXAcnCfaol14PpxvT/s9yUCjsNJn4PJtXrEiTtqmHHNQuoVNKaWH37EVXuMrA3j1HR76iPODeWcbtOoawJmLwavn1PmE33VRvHUiNMzdwsnFWFtSHSc54YVKWehR3oevanuyHjwTk/v7feRFGHSR7RoAn/GQ8gXYwkWzNfSdyEEbP+iZIGfVmLFnMQYguNJPbJ1f6oD00+V87KZ9gTSr+akb44M12L1IWcb0MIbAA/3yQMaCmjt8hBI7XnERHTpygNIg1VwcpDEufd7QRzHpnFXD8dzXSowJPfE6sg61He/oIho8BdUYoVHeBn3hu7yz1ijkcENP22NboJXx8bCuL+0fthF7IgpLIVWgpRps5pKNPrquSxKg1VA58coUyAAwCPCegtukgY+uByN12qCVLz1VEFyIm9DlQkFZodMcNB5QJAagUoVk+NJoEoMrL+NraTY3+aXMAb65CB+ium5XSCBV17REqHYW5SSuSiIi2TcJIJe8WG2BgAl8XCcSBOzcn/BR/KgxMjyDZH449w0EZIUx0dvMYJTXupqk23RwPc8xxsKJ4WAURXFe8j2HL5qFt7x05rzj3COvO3+LdR8wfhu5o35AwbNoYwcXeahe9ARHfkq/9uGZZFTrRtvIxyb2fMwRemDXNkG9P0K4uDUdWi6RHad2HBx6tRHZzc8LKeQW+ku7GCvrCArfwTx9ktvmu/SzatxYs2/YvS98A2YR8YnBloNSZgBLDAEvldbYt32472ynfEih8JJesC5gDNesxV6+jxsvpRe6pHeuuS4Lb7xAti1HzYGeGiURCO3UXvNNlHiBrlzOcfHSvXFGunP2sj6w3T7BurhLRxjpF29dvOBcVdfjFd/CZnxdxAYllwxptGe8ZJBTxNV+yBBZ+EBB/yQc4gQxgnRCy0AKNNztYpxYf/DDc6gvD5gm4J79T+LJV+mci5ZhyK3QBKBkE1YRb21eTTYH9lTHlP4BtZAqdUthwSe+gTt2cY2PD4OpQSAMkXH6yF+8Adm4J3OcjKGdvdy846wI27gRy7Wv0bB3KU4DsAVnJRuuifrpGobhaH3yUpXYuD8aazAh1ECAC8ypU73AQzr0/hhrKYeawv5xO/EUFVs+epCahvgGfXXZpQc9RkWJ9i182XfmCFDkvX3GBA5knPTwPIjJO/Yd+kMdFP1cMgCHOPvP0n64E55XHXIv/ftO3nu+MI9d2kODHMuhT4yta5Px1E6CxQUBd2VAYhH5qcC08OV3oegu7jXhDdPUdahB/kdX6P8jop/9/9kI/AznfzZS/6/RMWUzA5n+lE7UMdikmXROrLkxd6yc9nmwFqSDPNirZJpJDO4a9ieL7Ge5z+HkXruLKnDKVZaLyQdg07mwYEbLg9Z+aekNOvXX4gQWQ4KjdLb70uYrD8O9oS/W6NMu1oUXnbRokB409npXVtvt4ueLKr8l/Y2XLR7+XJxceGS1/85m6KYu2D7ouORfJdLQT3jUdfZbVZagQ/LJ7yHT9nUQcjMXlKUHxaIdnuFPkJGsPB6a5FHmwzZAj83otSIPYbQaUr+ZcMEVLzKee7OBoqalYhsO9UcsbXnC30RgvJrZvgv0eLGwG6867ZalZR08WD5z2HUT1tCNBf3PaDs2Txb/hg/f/h/23nVJciQ5s1RRmMOzqpsjI7Lv/5BLNqsyIuAue86ngEdkd5NDTlfzx0p6mcLM9K5qFxjgnlGdA9CdOSVoS0/Mozcbxyu2OAU8vFGNi1VnWHalq0+UN/Q+ieKxhltdt/uq284cwr/IMD+9OZrr8qMwBAo9NHyJFQQFCoVG9G09Y6d/4sYhlXQOQhs5615lPOZyeLiiIz7V8Omvskre8M3Dsi8ClenGX+wgZXipuvgPXOi0ReZmbOMFartAJEYZf4u9v4Z5OPuCRZSCW14FmpctJ5AGZUetsdiUjGdpaie5hze1CCmjitZI2b1kDni/vjTwkC7N/ARu9MhPJ69Kogaj5iHenTkxUc6dB3NlzDI/GWv9eAThi23sY0/cJbudKs+KfQRNxMd15iw6nC+NnaUfqfEJAe0d2EOrHgX0TtCGtPfsc3BgV7xAbw7dJ033JCvjIcs+Fkp7+76yTph8in4BnTTGIy+/rj1MHTJ1LyseJo9648X7m9/ksQ/++7//Vv/++2/1O/DGwS724DS+gWKvxzr5riYLmDEGv4H+gP9BPsynNQmCgQLOl23uta5d5Ra5ct3ZRj1llOnfQdyJERv3/dNPvwFX/glx8oFu7NNFHqy5BpwvH9gEyTDiq7EyLup+f+Ml8tv3uJY1uLFeUaAM2iLiZfpdd//mD18Q7OxD4s3j2+/vyWnulyLVbQ3QzEM8aumhEf8e+OJ+oP0iYNezf1DaF8OtAJwHMR+8CPjOFyjeE9y/QWd83hkbv1jRtvGProM99sjfd9hgVOedXN3xc5FbY9v3Vb9++1Y7D7/a0YZj4C+ZfAmBGGPJXnQjx6TffuHf6RI5euZbfWV39aJPHv1wbrzhr3nyYfFJDjMmMKhq666lH/vC/s70JM8waNc80Kz5mCCsEsRiLd/xRbgx9mDjg/cQZcKPcmXtv3F/9mHVfDxE4oM8+uvegOayNje3tUNijYdPzV3meL/zAvkb/q1Frp/klJehjAXM7NdbYmj8+gWeOznYGrn8H7uIGF36MVDIPnlBeGTt6M/WzbPkxK2vv7u2+PLFL3mezIky12Xuu9zbf/nTt/om+LelsLXIgbCvvb6B+4W5eD/xibGrrPUVb5IrLnSNHIh/zEHukdIhhN81nTnFvIIlOGlwIn4Qx5F9DvdPWqfuXrXWHpDfsRTwAhw0fMNqdCS+rVgL4Mnt5ac2lH0Qv/+XMG8ZWzd85Inx85cJAdpdnfypX77cj1jf14tpder/wXg5H/XlqVxXPo7Bg74deW/ks3vRbXx8Mt7vrOPvjNf38m+o+CtfUnVKwEYL1xK7PogR1CUYi2tV+8LMAzMgl4A3ODh4uNMefJ0+jt7GhvhPyH0O442/2lr4vtaVS+//SKJjaBd+9BiDcVtjEqUwcr0KamkOTvr4d5CPgXfWlfPVvTI55Qwqn2tppBAnN0Rko+LrRnODekJw1fMf6Nvp/31ftdGGO0W9aXAZv8wZnbOMb89zXbE2eRH1iG2sIzz04xxPx9T2kTns3vDGC74P5ppzoXsxz1bFK3xqDF7nhnW2t4Z6wlqL/RFGhnTsPGPnND96uILVmdBwKZ7L777k35/zZa9zNnxQUce1asZUe+m+LkOXm1YUUnfBj+/t/I057I0I7tboWnn5dsNvYfxED+LDaftgnK88DUF5cyEPHCi3BUCePlfb+hKARhkZ1hLrz/nvWtCpDu2cn+SHCLnah4IxtGEDheGbmNRlzkCV7RtzxBp2UQHbaEg7l3S4QOD6QtkWgshlbKX58/KHZODH/P4hKn8q+b/JwH8+tVlq3DWUznbEAAAQAElEQVS5ovqoh3cEwDWcRenCASBS0CSB1hQWtig3z0Gci9jOOfzQ7QVAzYKlAcLF7AuPQPTCTO2B0Q3ZQwhsFLwDLz+7wvTZuY4TN3jQlLTBxw794b+uQbj/lIcPeWE9kVN5nXA/ffRmJ8iv3sUBRx5lxbmpWQu4pYpsUPKypdEnkwqgkkiwT5wwBjWXOKj8UOjSUP+lGyWU5sDJBr4DbH6b+mAyT+pFJTwIevhEL4Xx6PiyQbE0SGGtxQ3BjbWHByIkePUYXDogKZjAZ2+a6KavfLeyAk6AkycidKXXWTd8141Hm2o3TvN5+HBwQnxHwdZdw4+CEogM5crQqusDG752+U2fB/Tdg++dQ7qEMn9HbmLOJWUnj8SAIaY31zBRExOFnq4VCS7NPpnTyojX7xy+Obyq/uCA6eHYBy11X/GiDJ8Qh8kYaClO7vTnNEJI8ivnuIWBi7GJ80Fiv+15qHSeqUf7UQwfIxO1UzfuduWAcqPulfbttjjE0CcQ9R7kb26+xE9bP8UnRg9yPFB6EMFLLISCzxwA4NUnYWiYbvQKzB/jEO8/sfEQlYOgMmhBAYUxoG++/PWaY+54PMDhGiGNLrTi0mlX2TNH/lMBOMRoZmqukLmCQo9x5cE3Lyjec6jzkO4Dp/4EOOD56xXjTSznUPhCemu0AeZ4gH60e+kSZ5ybDuOlBcs89BYfFT3zIKTe2GVu2P4/A1Fjd1+r/OdQAR/EeYjcnWfgtTvxkxti/Y90Znyhk/Dyo4yy+i5svfD3Wb5gcc7JinVY4cQHealKAJla3DzQrlrsNdK0b74P1qy6HM/pmwc1thcyddYIaf8lz5r67ftv9a9/+df613/91/rLb7+VLzPeeSl0mDeSq13n8434b7e9/LWIdfr4gXLWNfNKHwBj7l7lCwx/3aY9x2fWpvP9E7ynXKCcfMZ7QXJDx4eYDZ1EQc+QmvW06s6+H/0bD6Ik0XwE2FAItXxRvDt2yBrPGy+Rjve30o668n9cyze+oEoMYAGM785LmDzAs4+tG3kHxKtzwBc1e+07tAVolJzpd/Yq+hSVJzxj1b8gIPS2yl+Lqvu29rwUXOgxQnkaP5qLQHjnWpoHqowwF1gKFrynZYPWBiijr+oLQIMdP5i7jPsDhb6kyWLBZ+0hNvsXvMxEsPByfTAXHtTyQKJqwGL9CagE+czcpvHya7MDXHRzIDgODBWUL8W3Bl+68gmuZfcOAqjEw5jcGdvFHFSvtI/jA9ujwL1kweNLmP2+eMhi7pJbZc2NJtQruGZcO877D+aw8eqbPI6FMQvaSd7Ix9cXHpc++c2xtbm84Zv2ZnybfFwQjrmg1Cwb1yC4igPOlIOYc51zStC3y2bYuIg3lstfhFA53ui7/NrRf2Fw5IX7lPp82H397T+I8uOt6lQVOIjbHDm/g3DoCdSMq1t+12pkQ5PrWY6NMuOfOCyeusx35uGgx+dx+8R05qTjrDOEyov2o/zl+Rv7lPfJ6IWQOlIaF9Lh8qnQPDneAXwYGelPbB/sZdb2EXuV6avR2PRFsP1iSUOOwt9irBfzdGdvGHAugIWLeNZ64S8d+vFkXV55sg9zCsNBPbpp4Kc+fvrquBzMW/du/3C2Xww8yEfkTjH1uf8ItnnEUBWj1yfYpQ2/cot54bx1//Ostd9W9Tbj9sjf7dQH+4JtczTzVP3m9zfuJ3/h3uIL7CexTfzDKw8uEotxHLzUs36nfuce9Bvj8K5DgQcLQX51On50q1lbd+7Nv/CS1XXejX/4vnZqaEVb4aaRHNN/tSXgrjptLvhvjIltv7D4y1/+Ur/9hS9UOIfN3JRZKhFgR96mVl6QYnzGow1za1u8+dNH9yr9aPwQL91YnsxBxwoLotmOn+Tk6gWVvnaUX/ip7QH8oX9fe/mvIwLcs9baIZyGRgVXPRNWqUNedZjLA2d6rTn3fPu11r5HHnT50Wcli4ayv/76rXzxbWx3ePd9QercnwqzN3Td73vd76u8v9WmFuGZ5obRoOBtAGHsQadNoWH5bNn7Cf94Bv7pGf3HXfz/v4Yfl/aP8brIZ9HBRXlwZxWXDYKNQu6tm/XCUFLsX+DmYFt+F7Q1O0cWFhLIFDcmhCjyvQCD8mIO9qNesmFgQ6cOnTfGnzfbgjcSUKekh4/Kf8HQnA3NG48buDftN25Wj9wQ1HMBB4UDdovKrAHjWmwoFxQ7jP4c+IPrienmRtNsNn8dG7zKN7SR3+fGe+qThnWsjEH7ATBJWKlwQA7tsXdBFbc4VHIjx/Z+83C5I7KgoRHGHHr89RasHkZ3bjL60NSbXOBvjKW4nU30tu/Rd8M3eeIH9I7vMBeA3s/Y45GasNtfIKhcYE+dCx1lbW/9yW9fkOYN6QLH+nGO0dbyr/JGqb8X7Mt8ijd2/FPRCUgwVE1MjdzCv1X54McHerU3uazcFCLthbCkXUA2iVwC0siKpxV9HlD0RVvegA/mn/RNBvRYbb3iQ1OvNXrk8cYbuHyJMx3eTTbk5eOOXEW/ycHWXR09xFN6BhO1ZVpcTx89OES/fdbxA/3qm/zyEMf8vfxV/gJWS9aWvP5awQefS5cvTd55eSIcyMsjf+GfL2cW46Ee8QdrzJc8PqhgGjRM+E+jeErCeSUB/QuIYg2m7UO6sSR0Yu7ayJ03c2vnc+YoOPMvpK/+iKnn4BA38DjH5YHugdHvQ0f8iWtc0sEmem6sg9u+Mx4LbONDpe2h74ZdkAkDr22+qul4xREC194Qv8Y6NPG4JPMJ2EG38+SO7QAHGfcXbSZufHMuvIDkI4V8A9HI+BHfOT64gO9woFcZOgQYVvKjT9NGLSR1CIOb62dfX5lK6McOIdh3rK2HF9Uo0n/HxFyttYOUX1vAOd9HbvrOpbygweeDsbL/lE9QObaMIzZwh1LzoMc6wB7lB596q4yVPki75vxLFfpe9kFOWx+1AJEKz8p5n/VnjtFJBRPEJqTbqsXYjA0QoMFCf9YDv/XX8fIguq+ZQ8aYfXlM5MD6IGaEIp1LaF3NA9CufuZBbJzjt247B9u9fvHhA9hP+jrp8SGKqga3qhsLrzgTWUJxPmApdPNpPLf4qhNCo4M4wclrntyXhewtBDlcGMAIZXTR2BrNwNbYRz4xwFZ81HOQI/cX2z6wgMYnGCi29RL1OE7RiCABrlSbV7h4g+M6Fh7EKEROMrzGZU5wBQz8Lz2nXphRAc0yxLlOX/8OxsiYPTu8f8yD4X3dy/G57d572NIyb9/zRZKS5uu+Vt32e915KJL3znjed/IxzsCmPxcc9f39e/nQ6kMgROT2+pfrb2vxMlid5s0H2n//7Xv5q7KDfTYvX/HRWl8F/XatTuxd7TjErgmmX9bkgPhdPMYcjBe/MCKXeFZ+FNP2BeoUPwAXwtoTohFZfdA3X9gItp+MufQNG43SjfrcREcVvmQuIK8uNMv+AuVdQ9YPePXjhp77bdV+22vtADn3PuH9aCNG9Xi/F5wb9gUNImroLPFj1iJ2G+TWUAUqC6jkb0d/gD1tLRk4nyKjvgscn6yNv8JLv3JibV/j6jYOoelcoP5FLNpb2PMBeWMMb+CaWj59MznqCnxOZNUNmWto+CMv3XL0b/i/tf6DhTY8x3lPsB64YlFOeJJ3beuXD+I7c1s/Q8saUI4JAV+coJkxlQHYSBtmy3XZNAQcgoJX0tYq9XV/rhNt6odnketejteFeO07Y48P+mN/8mZcGI4PRUwHqRbEYaQG5NdHa/24QNyAVpCh4OAUcnUYZ74oe6+3t/fyRb5fWmvudhv/3fvVp9ChDPzvrNV31qnxiDeARbyOqWfJ+24s5xzWKZiy73DmsjYHjpPDvBFCkyNYiI99BxsPQHoOtDjjOnFfjL2tuCc2Jievp3ryQoxnfI6JemGqxfzoMDUmBCqKqL5odDZw2WfUIdDv6jL+RWxC90o6JZuL+Fjz0Tf9xF0QSMLLtQQuyNkCcEF/1Hfl2DWxuE+Kx5X6qhdllCYVjRqE6U2Jt+gtaGKkT+31E/T2s/ez9Y9n4Oso/OPafmr4xzLgimFpFMC+8YMu+/7yxwUlHGx4/v0NNxMZNzcAG4EuF2X358aijBuim9YHG98s+uLzrGsSuLy8EXo4EGzn5pkNUq8AfFyAm8PQvbm4kfumBg0om8VPQyYsZEejFn/5RRf0kZu8vsm6dfPy5tysiQdr7nuyBvQ9vPSa2OZGs+eG4+ZYmHyi6JFk4Uv4uqTNBrnK2v7lhxv8nUPEncOc+EaHfloXn7GHLhDGPXKtKah6SAVNjHKDQUk4rKGn7aZunp7E2OWDmDZ/+fXb+a01GtTDBq0/v/AgQVdhcjA0bV/QPbGk1gxg2EKEuCivT38NkChPblJki3nkTeyDg+DEWti7QLuwnkW64M0OjsSRDX/tjMGA+fTmKeibov7Swxvtwc1WefHS7+TdnMvjXLr8ZAg5g5pzrEwQoJ71xjzMnP/4SisOi8Rx+Q//1vjN/FEfgiReHq0gRwWZGBc330UMizb8r/yZl4N56Q38tF/SBxCHBg8HAHVr44rB2J74Ic/Akzn+fPn3Rvy+sBGco+FnwMx/2simFocCLOJAChccBKdNA5LPw5eyrgth+sRIGT4FBGWfGW8P6/IqN5RYiZ/pmxwbgDYGZt7i1qhFnXH3duaOemv0AF8PGbblI8G6HBvuJ4619ethE8WUGXPsWtBm9YKNMfBAtt/28mGCLrSu4O6D09ZWfppLM7ZUYbQ/c8C5q60fwYTh4lRxV8lPQL4bPHBbc5BqauNmvTZzzVgF264Jwf1Cn6IH3ZNLGiKiEn3qtX+C/MJCZ2PDNizYPhkKwTStn8wtxubLvCGKoUJWVj1C1ht5+vWXP9X9zrihx7n6zr0gez21fYUjp21j0zhIZjJfBBwDrENlnM8fPHz7UmaiIp7byrpaa69FDIhShkqD4oNAMRfRhR7coOAsFMdk/L/4pw7eJuCv08zj8Cl0tZpxAdatbn0jX+ikOAaX77lXEs9i37n/sr/8iz6MoP70y7wWHzEXsAT1FPlLP9HW4mWCsKNz3XbsLuYdhuFVQjAP5mPfFzYXPEPXruvQ9TD35uf5ywhq/WGyasOHAMdEXTiFfK6pcYeO+oiSffHaA/TazKCGdWcLNsrgqzbazfi0foJEGj6u3A9cl3TgoGzAl6Ifwg1ZwXb82/QBO5zlr7iyz8yOEQ2Ns/Jq0nYCoAMauvINqpO/rbvklc/atbVu4HryBxkZ7BHgw/l/2rkx/v4ibevR54Pu+EOQSLjvPkTSjm7iaHWmrhI34+VYMUeiZ+xET+yMbrjVApGq9GvZKOcZboEnn4yhL9xjUheEcCFNPFsbU5U2Mx49RCRpwEy/fflD78HYUMVHpKm5Rn50SBtAiIb+Uv0nRblOvs3B1viPvtjGdEJN/fzcm+1/1Qh//CZ/W3f5oheFnxwk4hK56iFiRdoJg9Nv4ck6fJZ7k/eJpozZIAAAEABJREFUiyZl2l67nH931t0OLNaWMeBCCfV//OArjBQ4badCViv2hQwhhPFVXyan03e/zHxKomCjEE6WzsUHqpy/zis0lvakHex9b+y5WSMImTfvZcYgHZSiAFIKlbXjDSpt+yec/bUWLzf3OYst9iL62kVKoRPw3TkZn7+OiHHLok4lptbhTfQPgJyFtU6GTkrDOnDD7m1ftdYCZ73T3oePWPRp9j18OQMFDa8so0MeQU8E6VIDpwxhI4PfEvHHnL5zxno/fwV2+EvOxNlMyVWZpw2/StBxsJ4cQ30Zto6+rak3oJG5rboTyzfO44u4IDG++n1QCxiOsEq75NFffZncwEu+0VZ+HNuMOXu1/d4W83hFrlFOAa3OzwqnKGiAODy2ob8KfdoboW0kxWHRznHFSA25mjW6My8E/exu0PjHXHRuv8IYLGuQezQ5IlAwFNi1RGWIQaRNS8SLdvY1qx/CI8qfxAHxJdS10f2bIl34G8JPxB+dgZ9p/qMz+k/RlyWNZjeGE1hdWVjU10YDw1nkKTaWZmPZWXRsZCz2bAhZ7Mf8n1doP3J4qtdHnfJZZ+Gj/3kuXhSxvXR4xcnjxmE9Ft0GgGGBV8+kCIo1KhqfhPHJTUjYWpob4Y7f0gQV8cBQ6EGFdvRNABVDW8PHxlzIiwsPMX0A8VEknmgjQDsoLukj54133ZubRJcboyANq6SATR5d8QRe8Y0O3JFcrw+0q+1hbw6BeBDGi4LLND3M7rdV3+7far/vAHHTFx9fbAP15XNDv7CoP2ERduPzXvtaadcPH7ymaDV+I0uBI0hq/ZvDlnm74Ed+okWIAr/lMyBxW3fGy5v+/a4PwujfmpriWHzwrYz/BMnDcPExzp3Yt170SCXzjLSWfuZmcZoxJ+Kcgn6bet3c7YvHuzyU+ncIDm7+xuCBK2N45kScc+ahDQWx6IErfLfGf7Tgh/rCy7qYb3y9YRFAZDrzw5C088Y3wwcPv8VnQ5YI8INcYiOuewGe3OgP9F0Hk9+Re4ufzCt5AdVrl9FQDRotCGPa+Nd50+7YKR76AYSMR/AAo40HN+tr3qnBXcPaOB1TlcvnwfrtA/sST1BPoX/H1o0a9Zn71/q2r/xAcePGucjiJ7W5U85Dhu2tr3x10QSoSxn5iZS4n6yrS588W8OzAQuwDaAa2QIG57iak63py0t9X7/w8M8+t83cAwX/yGzdjJtaLtD+tCHB14D9C6+P4oTBZ2wYwzm4kTd9NyGwmtvbbdXtvurOfP6FNe3PoH2Bu5+HRv1N6KoDLks00TJz5kEuNpj+9Ouvr18Y+Eft/Rszd75NXYzLvu91wZ32DXs35rhw31doa8mziMl1xd6Jr47hGw8bfjP6/fff5xtS4tEPc7DQoa/+86wfABv9ZSzICB62bsdvx+9Aj/PZF0H5JQ3zSoYbcju+LGpcwObBi1O+mYVfevSuxbgB8OiDvI1DFzCCsgaeWkSRLzC1517iry2M6WAdaltfjuODeQs3vBHUXQKNHA8GR9Ye65pIrvkq3wG/L2FsOycd8w/G5BOOvJxR/u39LYdjeXjaHxGu+v16SZGYuiYuYxzodmzIJH7JX3zU4xjpv3PMWNwnp82LaBby1soA8MurDE32rhXY0KvfBC+6YE+dCw8gQ2PfIM4H+8SDfIaGHwWomSooeaWTRQRO1NfqkzFY+dx3eEuAVpLNNSaph5UrRb0BWbbKHjI5CDG69KXmMn3a8gyQu62JTX5hWGKfsXpw4xUG21n37vP2w0PcB/E7zu53utHqR+eNhN1WJ5e9VjkXr7Hrdi0VY/6sB/PX/fYVB/pwiNIl/9auOagkwJxIZvjIBB7QcdyE+vohlEZubOJR+mThrIcV+Wlga2hcacsPY2gTkU3UWTEdkAON6fQjQ0t7n3DmlXshJJwvhpJY0/mry2UKNGpZv83ZY+elKzrqJJ6xH89n7omJNw4ogeCXEjR9/R1/6FCUcT28cg3ub0uX5wj33htjNvKTD9uFP6O3+IgHA0LaJ8xYd1MD1kNDJMX8fYWDeXDwcuqdWuB+wNzTXwb5zLdxCtjbtAtQU6LxgN/Y/Cfq7+xJD+YlnIwlOcwYnLL4es0J59bKfrrX2vGVeNcLuuTbmnpbmcO5H1z84XNszrmJvQc+MEz1wwcWVOAK/qZNDUPWCgNljI6HdSbJJmuzzsbmDTuOhfdEX8Le78TDmoov+574vBeaY9SRK3JnAxtogt6Jo3FCnqk7eOnFR9u+oH6SbCjMvzUy2IExbj2JTb74zfnLLyAxhrRaEpiNUp4LYrTw3Rzqn3LzIt0vtWFNTvcyju4Ff1RxQQ5faUyhfUOPfhvWJ8x4ogk+PJdw+t/4nTl8ysEQV1/+O0iKC4XvAbkG5BtgzZ56hyLv2Bp6FDBWXYuxWDt5Mxb0SZF74UMAvL6Kx83ys/XE2vgrPjqL8YPBtonHmqwn0GOeXXPdMfFfr0jU1sZFcG8U9wLspK2RNNR8NvD1av2s/5gMMAx/jKKfWv7vMvBlnv+NAtfzBS4Uea/+tHOdB0KaLkRhFDG0LCY3JBd8u6gRPliUeRjlIOwD9ZEDDcIjVEidLSrk3e1Y+nYAiwubRYkuWiCUFdgyEFYEJGInzk6AQzf0rbs2Nhr9uv/yjU11r9u+1/JmdWNz3YBebFQLHQjoEaoobIxYPDd348AFjEb562L878RkjFdsSEFHF0U9B4LKC/Y10VxwjZtn8yDF5shGhxA3eW745Ey9OEThJgrBDU1ZAbVgzAmAbfP65gMX8MCWY9fElBjvxMpNvtF/A+7EfsG6YxcnLn1RygbbW8VuQ9u6yc30F+38XRIeEH/59udy85Zn5LyScypx2rotcyp09KEFqoUMnTEmTmxKU85aDmHhrzq2Hg/lfWQ8uBEQJ+fvjNEHOB9elNn64iU32JCGNUkDIedSeBVzyS36dMPDuH4okzElpwc5HuG56ocy+XUQNsRuo83mCWhgsByP8DsoUNS9bjvzcGXcuxdYfeXwShzayh/7RK+80pX3JYqxzNgMv3gSQG5R0dyQCUB7zjf9U5c3RNtwwEfE5NRx29de1s4LaYiiSp9xGsTWzbij9Ky3arDMxefUJi4p40IZWf2no9+OW/cefPwgjz5k6jPPzJnnEGvDn6hGuz5EOzbV0SGAwaX8EoOH/ScHLDcgPM1Dg/owCeoZsK+qS/RHP5/YRVIBmNSPKVixQf+zQNnAQdyatgBX6LYh2aVZvS0AHvg9iDZIYesmf0p00axFnOZb6F4QVPLpC4gvRfyM8Zv75hU3eVAKjejELutLfcuxdE5R76zv4LShYQQooxt58+MDqXPbnErQ3778u7EnADf6+ilt69FwXdPlsjWeAOZYPZ+AITraiv+OvTkXwBeK1Otau+2r/HWiL558KXTpQjMxctUPIXYQRrV6ndMP1ojrftQOr/KhQ7NGIno8aO+L2KKL3KEvPvydWhnnovKC89eHp+88PL0DH8Tj3w3xpebB+Hw4oXUC35Rl9HgQPfLQ5osjeXw4l6ZNax8SfPFiW5gHHfZ+9hrb2nzD1u/+4ei37/XOC+3DF0+hfyiSuJpxzoGeeu5z5IH22CHRcNqWz9r8TD3zy/gmj0+W45OXZlP/DR92zYl6tCfIU5igxJf0YUIDymc/MpYn+4J2cIWCfy8hJZQGTcmzx5c8yhlF5PWiqefJHpA6vE/WPcKWAPoouJF4Ju8qwBZ457nxM+zh/g8vMAwfXih39sOPuoP55RpyPlzj2Mm7axuv8S0PdeTt8tV1Zzs6Sr0zD2/o3iLb3BP28tt/bcubF4lvzAv3AHQq21zWas4O2rJHxvFpyDZKB3hX+Mw8jB79IG8PmWC5sRYCrL9FW3tInUWdQhWugbOtv9MXFzXogQiPNH2xp+khyBeI/ll7W8O7wadK74mwxidQP5Y2QwEuGB6qft72vfqmAmwRk3uMayV/Xyvr5GD4Uaxg2LwIqKHqAPppdPI+vpNF8sXV4NAwFrFB3xzSCgrJErZu9nhhxlHfBKyQE1k7tbgLHLd17tP7bk4G+vRj6i75lCk+uYfjg7X7wuWHEULG0/E5a+RxzhVyq/yN3C/AdnijR57zZRL5AyXphCamxflkr3yx8Av1fa874MuW0bfD29krzLl7MIi6My7u44J84mZvYTxi5Iluse2lcJw1ShXaoLya64P1Jcz6JaPk2py47+z3VZ5d/WVuF2cSA1cZwnnJDu/WzVqCj9iNX+iecYbtNS5bN+sILdTmqFlX1pXP5NU1aN7pIdelrn3tP+gvQ2JA9P1BPI/TH3UtdCuz9lWRQ3ZddpQr9kpksl84Hsj2Vtha5EuGAXVdsIGiIClfx6fGTvHRPlmlNbQ0zkvrKILqhwqWDvb0e+BgP53xsg8DfuTqJeCebj6EjD2+q0X76ldOmvu+Ardbx7/FWJzm0fmJS86LD3qUFR74tMGsPifJtXdKCzjm4UeOEhz9w78N5V7H/LlygJoJFT4LS8PqB2Dofui/Ov8h4cXxs/HfyED/N3h/sv5PZMAREf4LtlzgrDHWI1shC+wAshmIZMFaWNlsqIubgZvvXh68XcRPeJCCZVaUutwQ1r7XN8AHl52NcV/KLdR0PLrk7IhRrhuec7MTfy10UQNygsXmA8DhYbuuuKBeD27vHKrf2DDcyGQNi0pojC0aZzHW4UPBiZuKyBBWJ1VQpwra0sYX6ZH/epiDcTtvBjRPfjZgMhW/NYVSK4hlLqvJDy377oPcM+pzg6zaoK3u+uVO/smnfG7G2ldn4gJ/wy6soPTxKG+oCxkfzK6HWWW1AZPNkn9bq7wRayO6uocmkdZmF1wDWzfzAa8bGeyJi5KTt/7uR3+MOIrC4UHijQevdx6KPOx95MHr+HKz8tuTJ1obeyvQ2MQ836JyEGacfYh68DDCaMz8Qr05ORj/w7lMzkGVoI+hgQ/NMRDgmYJ/FN5ClIeUR2j1wyfy2PsAnDvywRbb5vrmfN9XLfKpUfnficsYldHPrfVG0JjqbXPosSvQJbsSZGeYRAqDCpKmee8eW9pb+8phxPVZ6ND2NUdsPwjygRwVOfaAoib1OjYS6NN1bmQdmUMAB4gPOzfmHjYam3Kr09jNgbnyMIt4vXyXCT/0U58WObkOBsrK7wuLgSc+6QcaKNqUBwzuinD01AygU9V4CxscOBHeYYMfijha4uWduW8LPZyU9IlqEPCmEXn1Y+A1RvQ3+kCfuC3d5iC3MifvO2sXGgV/1DQ+4YWdT0BOfzx8umcYt7k7zZJjfWvqLtfhYm25Ju/MqbVWBTDSAEkuP1gqxzjz/VxLriMPnoQvC0qpsN298LkB+hD1JfaJn3K6qzeCPILtjk+xCypyyl+AcHCsCZWY6/22l38o937/pgQwRR3XXDAe+0OZK6p4oXdkLqjLvrqvtlzK7DtzfWc+rh1UA4RJtXUTn3EKtgdAh2d0oQ1f38mXL9qzPvlX4TgAABAASURBVFmjjov9/CKIeW9uCp3mN3Kkwjo8vMR5Q8Z5H8VcbAv6R5c4nrwwOqgveKf/PX8Pxr/14t98ecMH9zBtO5Ybk/K2brUY75192zx2L9RBdd/CLzrV/LeB9+FokYOmTQYg6TAVL3XlEafPD+JluCBArwF3VkIiGaDBye+LbL95z/2ib9WySobx2jvUo07BtmQZM674YfzqCo0BNCePdOBEHyjWyRH4wC/vA5+AIdhwR9cZyx4Apz3538iB+5N9dV2qIwAfipk/Bw+zRx3cIwawh5wysrx4p8P1mb8N5QttdY8/+iJAtqRJ1kiKMYoSkKQKkRrNWypuI9hkzLbuujGel8zL50+RhOA880XkAz85ThDD7Inux3V+tPXkcKCPzk/jESQzdcr9wjlz21ctbLqHYN7hgUXfqUju5UsxT4SnNSR9a+jXWFqDNqUD3JIJKXuOdm07vnlfil/i3NcOFFEUJSEUnNi6M5baDmDHyWdMKjeu7IvEf5yQnGgkGULP1uX+gqoaYEJFz9TGa66FfScHvaCe99Z4ozx6ZKc/Ps5AXHqhQil8rdjg+qpD+JsLOnGmT9AH73PWA6vu7FX3fMn2rfxDuTv9Xf8yRvion6c8FT6TGdxKPsnF2/v3Mq+g8GX0qWMhr38vPl6WmcNxkcwSoDTHCI2g9fWyN/lxzpgvjcqbfRGbzjtjWjdlJmHSD9asNcooQ5OPTs2cZN7L45gRzEWTzqJIlUto+EIM8pwWIBnleGtLmjFCKOMVxE3+xr60Afvo7MWa6wHaG/dSZS49B3PKuXXFsRG8POoWHD80lZ+Hcdj4Co0m/JfXtWb+tl45p4cNuvUj+WfRmEwQrlHEvsyt0VMi8eGK2q7xWV+43NPx5WscqARDlii2hz8tLyyrJ/vgk3vQzIXRJYnoYB5dYPHzICeOveD61R3vL+ZCiaxJeMxHE+vttnDbQIFTl/q2czyVwWp8MM+YYPjHUa8BLkN7Zr+72jOPnvh9DCA8utR6AXavJnpe96cLlxoCJZzowJlgf17+uAwkt3+cup+a/q8ywCT3Rv5V1sXIumSRgv0PRymCMLC8zqaVC8XF+GDRWLPLoKdrnRvp6P5bpWwrtTDqAdLNMcDNbgnXxgC9+CjtRjK8SIJXLyR2RYp97KlDPF3c0s/n52ZxHjr00RtfgBcKOVDje3R5SVA2sIoi9dlTTrAtiBdsj7h+jS/ipAlsmfHFTdEbiXb998LyCPLc8N1aEKeM9csVOmgnr2ykhV/0LdL1SfvW4tThCwZztcGbDZJTYuyyKZMV2JTECoKhsyM6Fh7ispETN0wwcJWHiiBefbubPgvwxmaLzWX4MhEGtwVNBD/wSrvgiz80JxYa6Ljmlfl7Z7wGzs3ew4Mx4eN53yy/HfQbIm+0JAy3n/nfgXowUgesoHEI9dr5AbBHyizAJ8+BDcHxgzDyzWER/gc+hAbP5JY5AJPtS7cPIzmUnU6aZx/abve9vHnva8VPHxgPHhYPDlXKYiK2uhcHAfw509UQvoIWYw9/bH+l2d6QvyHj2N52DoVrr0W9sMuoIPXMzfMdu7FNTE+BZOnHC3f2xTnI4j8YE/95TB40yGnhpnPvro21qrGtT/IjTgQyWeExiAdAr/RDf+LXvtgbluj5Vha/9AdHUTNytvUjUE/wWkELcRpzL9vaxyG0R5lCJ0Tu2hPOWOVRTk0MCIWFEeSMtTIfzwd4DmrRI/FHwOoXxNh2TvaGL7eVg2b0v7gmHnVPKprY0UIcgxv6h/OLb3i/4j7bFZWue+d9Gzu5d54lF2f8Zh5tyan7nn9w1pcL72/fM/4EhiJUbWOfFvunLwA9HB60nyccr8Oic0A/FMTljPed8bv/8o1vkX+tX3iY2fedmFbGSP7vzJn8X3R4OeJL+IPYzFT48BslZPcZnzxkZs27LuDTJ+PLPMbORqziPu2P793kW4ckqG2SOz0SMSNLA0zDN0Cn8MQCbuGLsC90YSf5lA7bE51UMe34urYkqUcZ4TMOYtF3zaF7ay4WQLfM3yeQJvjm4elgSOjE0JcLqAfzUPiUAxkWlKZGzzWvNQJOikDzs8SXM2cGACX/7EEZaN4XjMlwcw/hXqKl4ODFylxB5sE8cZId5A/hXLv6KW/se/kKaEAcE1wpdCmnT+c4jj2FIJ0l26n8wlecmvDDL0b0+UFbGB9OxrPCxeT4g1zJK+SFvYSTR9vbaXrQxidxavUqP3ugzgjSL7APIOz9VqwPeJk8+JoCrcm3azg1Y4FE1qrj8YBuX1sHbdcRLqsK/1NxwUl0qJcW/asoebWtz9w6p7fZk2IzskgrDNilctgUegHmpw2De71zPfLFOgEnUYufvjL/cdY9PHFATM02aq4nAF46EXNt2BfQs3WzhPCAAjZ+uA86RonfuYUzjAIqUEoxl9qPCA1RyqIKXbRo6Cut8oVFXmrcd+7DexkHIjx8ehXUItjG/Gwa09nGN9TRl0egaQxWLxgPXt1XQ350wL91c393HFatG778suel+C+/sH+6j35jLwXu7KPu7zfGrQXkjEOVyTX58J+Tu7eTkPJFlfHdd/Qu42tZs68e7qfwq4IUwn6An18GmV9/pahOBRqmF9waj8kFQo6d4FikZkEqk7UQ/e/oxUPM6rO+uFfql2Pmi4qXHfSpOHza2xAa46ILswUaTCR5YYu/3L/VBZKbFHY2/Tq4Rx3ks8PfCN3J2xLIGRxhB13KDiza5Ij7sz6uRRteZWXWonEd2UdmPDe8ko4VDMs1sPWKbemDua5ydkFEUnfRSsw3bDqmGyTSl3yxtfOCDE8xdeHUArvLwyZ8z/ydykKb8VlL18837q+OQRkk3A8IPnM8XYPE8NqDoDcAy1nGJ3WIkOQ8u5GLz5wsHKOg850x9j7u+GvLe2Av6Pg065CYUdL1BYec+5c2HvjjfS599oK0mZPxE5o8iNeKfbSg23a9Pp/+0tIpKCSNQic5AvGfl/B+svxV95Pws/UPZ4Ap/g/r+Kngj8jA+Yf+/r6qWQIOlovPWj7WbRaUi9LF5cbB8pYU/MHCfQDeCMKDcLNg3UDCS99NagTU8NVO18YidyN0o9nZrPflJgwgd+lZtF863GRwrqlF72txE4cfPbHBDqRPBxuJm6Gb4hvfoubmRjDvtKV7SKSLCMrQpe/K6GF0gxsKLGe54rE+UeXGZP+CC2/ftja0906OfGjWjjYCBGDca+3EsLOXumFOpN3GtMDpBbipIkaI1G59c3jSXzgwBxMGH2721No9+Ibzg5jfuDlc8OQGqjQCr/JAqb4JtkNgqChlrszfgS7t3Mj5APZKqDwYypNcY08fvAGpD1eiTlnzItge0MJJRpdj8MHYEWCQ8grDG1Qu6nw+i8PLkW++mIwR6S1kuh4+D+jPtEl1OVZDRRvzpZv8Fv6fLjhn137mHbz50/+RgW8asXOKwAWeDlawxYMbvivjelDeQ5l5z7f4zAH5nM+3c8z3XXt7xl/15k9+Y3Y9WHsTN7c/+GdAJCE20KtT8jYxqUcfHIPr4PzArwdjLC2A211c7KhHQM/h3IHXcQBF7tCcb3/lhp+2eOkH/M4t/+C0cTpPVLcv4gEW8+QB/xxmkI9vnfHKzV5FqIzf+AIHA4OG4GgaI21zZjzKxD/lZIOeebibQ4A6tnfsn7DwoU+7ij24RBdOeSCybRyoS7Etj53xy5YDDNBE3GtNKsUNqGuQ08e1Mp7RQQuEvjim68yNNJS9ytaffNLohYarpf6n69bxwYkrJ/qBWHnA3IjzRmdbzcF5lfNFHU0OS29S4yUuGrdxRk+FWtrMQfi2eGG1Sj1b2+5XW54B9SCtL1+AUzja0IdRD4ZrX5nbe2IeB7TtvMkvaXixcA9t8bLopBOUPI63Nd1CXWIa//bKr1BAji/IrjU+g9MBXMrctf0DEPsP/XSID9OdHHFFlw8OjpWw6GsnrPAQHf6sgQ1+bDZ5yv0qbTi1gxMU3LcDjrJVc0UDFayvdhpewENFN1faDdMFks1HDuB8k58XD04OCQEEqOU5MOz4Ps6+OJoMWq65bFwD2KAJDT+Rs20s7lO2XRPuP9ojmJmL8vHE4poPjb1AG8wI8s7eyzw9AHHKqEfYiF+w/RWwjH0xz4zjjZzfmBc35vLWzfRuiALVl2L4s69hGSXaE2Z/wo9DfAiRQhX1pWdow8vejTIw0Cv2Ju+Oc1C5fMrDSXyTGx6gfUmLfJjOS1KE6bOLUluX7anV58OoLxnXWpWBR1C9wrt5PWMwLuFMFMrUMbnZyKv+4nj1hpqtqVe5Xm7ksDV0DkQrGdxKriUJWzdrrFEBB+368gEzPXyzrb5tmZuuhS59NwbxxUc/BeeAc9E2EwOK0uYOOP1JipyoAhyF7e2Mp+mH88wBXYJrWFbFHrZh5eUNXOQ/Lxaoo1phdQGRC9JW4zP7EvPrvu9pv1jgQVP5MZZPvBhMY8zx6m1i37B/A4ZXvzr521rjI/O3VyN+Zqt8kM/kBrsWeZVsdK4bvt2I846tLdjatN/goPdpAxXkQ8lC55OXJMxHzmofX3Imb0dOWfTRFmdE2s9c49zmP0U/kPX8Ij5aW65mruyzl5MzdRUfbWQv53ypjpHpWvi3dVdvC2HqQknxIfQr5mfuZyAo19B/zm14KcETICwzfWigNvr137mOgYmbeDP08CBa3etzPtdp/1XL8Qnquq3F2CFDva+9nNPi5XJO6LdtVYg3KtubFwcPu/I4382F4P6obOTOi3KR32gRDBUUuIwTeOWgiSzA5bShfnXK08giSF4Yc2KPPfakuIIex+IhnntsXrrhHxrJy9j9lFfLV2jy0PBNLm5nLhZjGpPoOdiXjvdn8h6d+NfQEUIR/sJDoX0VcDSv3Hhvj59ewONu4ogMrK7thd2dubYYj27HpsPtWQgRis8/VH+vqHC4T6qaH9knMATOPhXls0XnZ/nDM8Bw/uE6fyr872bg/zQKrgJ3W2sB/b4vchO51lHXYn1zPRekbNLdDHxw9Ubg5iQuMqVRwc3t4AGZGxM3iu8n+MuHhxsWzDc2j8DuptPcbFa54QizsWituOk3MH70WrWxSQiLdre/qGBrhDU+oLf4uNFJa3jk+wHY0RoepChHuTHhLRiUQCNg2pRsKG51Zzv9o5RVP1jkc/2ry5Nv84idm6sPydnA5UC91dZdazfWAXUJxr3wt/joz4G9r5D40GEtPTU31N/J7fsbccAPOXudB/fvv38v4Z1v34/knFi2zt+Z+P72vd6Rk089mIToDYAqERZ6nvVg08fdWshd36Jt7ab8ZGyP6Hh/H13vxCs4N4RLL+ykdHTHDpcGKRgzlsDgObgb8e87BzVg0ZYHIgU6Y6tOdZvX+M4hPDc6bnrSYEwZOUYKnYaD9VKf9pp5J5O4bmytvZwnBbtzATOSAWxSSMR507MDUwt4Tb59MBu7T9gExt1vS8jtG3B4sMK3ZHVr5vj2H5DcAAAQAElEQVSeA5X/HNI/jFt8Dvj9No8mdHTjwAe5NM65Kc48iX/YfKJPgA21RKEIwpkrygH6pbww/sGqAnkF+IkgPkdP+p8XWZo4BQYvBKPXrjqN7fd//15vzC0PhPKYwyaf6kVxZCJPSzn9IEMhg/osKCYKVHBlbLiGR/7ExBy0rYD6fMAR7redfAH7On9Ov7/qxdxxrJVR9mHeEigecGI8XA/YleY8Mia6+LAQMXpdEEMXOcS9Fs+/wOhQVkAdhwz5gBENrw8Nzufrbyzc9/3Uj24Vwm7Zumvtq8zf1l1btQysvee8OGONa0cwr1M7nsAG3Lp6Q57aFzBtDhmHhS7nz/ThQS3cPDEU+gGK+dTuvu+18220v1YT/Cei+w3cfa87cIvOKMCFZ70zJu4fPjy4/+RvRJhTWOT3D03/6V/+XP/y65/Lv/mjHXP8/TtzhnXht8Pm5tM3/MMfS1r4bi3fWjP/U98W/gD4e1t7OQ9gRYwxSU5nzLQnXoDI+vUqTbD9CfLcuNzvq345v4Vf+yp1FB9Ieagwn+KEG7lZSw9lMKu0ZSR+SvL7wJ8AswEu9BnHnvW/iEk96tiJY9+Jhbp75SC+bgt+9ll0uJZdZ/6C64291pcvRDt8+KAu9TsvzLH3WMfnYDzsz4MdLqHrAfgrE/m/gj5vIhIDPWr1uf/7y63YZB5mPfpwwfgf7kNXbMoCqAfzJcc0taddCHCYK6ELK0EpI8H1MkCebtDJxY34tpZTDqMGEJj9RBy6oJtLKhAnXR56li16Vt32yam4C2CLHyPf7Cddk/uTN0ov+1etjTKhrAUr+8JBPATs1U0BFifePLwMfuuJK/vIaRyUQaBr7qk5T6FDn2b96ougbGfcVf2CBz4kCtV0Keevi8ydPI6/44aB6g0/DAOjW2o4aDR9WlNop28dDIy0t0Y3fTRoiFytWozP5WPqkwcJOM+thjgpOhmYtvkCiNNrCAhtxKHtv4aFXm299gv4NGCaRx+9ruTmBm+FjmaIrgG/UHE+w0UOOnzhge78fDK3pdUGdmt40sul0Tdw0tBtf1sdPVtjGNww5/p3L5hiCPTp4MuzI3/A3i+JBH0c/3jAVV00mOkBTWhTkGR/LecEmYPlg7UoONbS8bTklWfrxZm5z/FyzFY1uOKjTW2/cWZ44wx5sGeIY1hUUa7HG3aE5F/DEMNDjXW0dAVNy/IUj0/yOPcfBg7uqpUJDby1MgNKAheeWt565QM76YjAwAhxnfanD9LhBWEOIiIXk+V6WYiVqAY9viNirq45LB6Xw/NIAww86tq8NHMb/zJ3qM27e5J74kEOH+Bc+0idBR8pijJpwHXODPK5t6pHY3gNuQMwRYU5Up0g7hOe85zB2Mc+DMN7ICc8saFRJPCXdNC4yuC/4mApx7tvXe6B7peLe5J58YyA+tPe6DYWaeZsK7yHIfmlppv5Y528kBN9s98K2gCucRC3dc99lvn2Odfq9TFXBY/iGVcboRKnY2v7sm37BQ/y8Or8bPwPZMC59E8x81PpfycDs8i56yB0tmlN4dSQRpZgWrNiHTqXI9Br8IjOIoaXBUZ38MN6bY+D4+pCFzx0yCuApjzZQNTBBnJKudEEWPTe3G/eVAV0u9Zd4+LdgG5sRrfeQeEb1/EXtWlbuwl9gpiNi5tFYK1sMNlEwH8Wbrr6o02QVC+NHMHBnBFIsGfXPLCpYQ2MnjQyA0GcdPNA82Q7FciAjq07G/3W4CkoiGtXV7YIouDSkxqC4/Fg43/nIO4LHm/gnMuh4DG6zf2HN/UT5IdIeZYP72/ff6uDl0D+bZAHOjJHsAPDFJ2gpZw2aeJbAx4ecBZebzoHLy8O5Kd95KXQQV7sKzegNJHg17TUQ86w0eccQx1nL/GMEeN054Fo31ct2rBFTF3q1p7wQfzCI/ZUzjji2tw81F/orEJrOYdua2f8T/8bLLDQH6Atp1piLH19vubsUEQ7l8KL0/rBjEYEw1zjI37lIYwHXcfFFwziSV55g/Wfg93/9I2HzV9LXep4hzc8eIvaySO5Vetq8gDgMbP00x/tSg8e93xw8GHxOw+JvlD6jk5flD3xZ3TrNdwTBN5O0YcB6ChMO3mBN7X2aZ9yBw6q239W9JvzCDtk6pzLtKDLo01FwDC9Dnw/aOo1cI6Z40kvjmjXWEkB/MaJjHML/6MPrg3ixeeYZu+47bXff4Q786fN2TiA5FVYH3iSv+uBDz4YPPD35UOdcVKTjRQvoXvIkNdcUysnGCcqYwDp1ARA3bXuq/b806hvtd+/1X1fjPkqP64R56/t223VjYOXsV2mMYMaLGPLg7Q26MlO82qli068JNbML+Je7KELW6nBy6WfzrU3xssXNr+z/n0R7Fw9yAVKZQPI/deHgVY3/jEX9n2vtYA2DqJVN/4djhFjlcMsG5F5RVF5mPSFkC9W/D+RCXd0+IfVH8igodQp/l/+15/rz8Cvv/6avxe3NYbR7bw+0K3/5qaxPeOOD8SJd5jqMlbvEytxQ+v1mpMbqoqPOWUS0vpaPIxLwRts9rYgnvME+1de5GBA6D5rwQcTXXLFHnv5hwbR4XHdic8aRFiRlRyushYSS3B75sYt8TC22FU2MTPvPn1uYjLizpjb0mAjp37MvO6xkcUT6ZFHpzjBBw55GyFBngd0a/vGZy2v88Uar1Dz5DBtS2n228IPQT1XTVs9kUHnq9YXxmHrJgYaFBRSnnkgdp903uQh4jqeoNOyhTcXVQP4gG4a5GGd8CN9aGQIe85Df0FGT3TGTb8wrlfBuXYc+4bfcbBujYd6XbQh+AAokA/8cH1SnUzSmT+kSJx28iUF/SvH/krz4MsBjccONlN/1SCOcXVPlLadvowOlCE8+omCFxivl0rokN949Mu8uobImJQSH13qR2eDvYpabW9N5CfAYhGNRSqMblSxsci9PlK7/jJvaBeysOAYVuGnkW4u9I0hwB5gHbxWdAbZ0d2VeY1+a19uX7B1GCOWqUIX7vKLKuNTHjPcR5/AUR+uUfal50QQOc3J4zp9sP9JQw1ThGv0w0aT61mmE/2b1gD4KCedKgnMhTleAe3UXDLvZq+cv/3lS90Ae3F+Ves4Ko5jzhnvD5Ofy9b4oL7ZP6bvveS1X+CGPnUv7J9y+gvyxtjc91X5v0lSgzp98uz2Xh9f9318yLhtWIuuxbD2C8DSdi8Tx56J3/qrjvf8WhF97NvRUXw0RqVa10TmJB3nKGjYGAH7yBzUAptNob0IJH7K1+jBFKixXXIwR7Z2zc1eYs624FZt0FGO/MHZV3jn7Eu8rL/cr6452GgHtCdEjD7YV9lENl0ccF9/5Zw+WAoNC/4bo+vcWsjeBl5xY3AqvsaNmOVBAeFgnVj0eUCUUsU+yZ5LUzKq8KaJ68kXsUdqcdEBxTJtrvEJbTBo87JFl/XxBI78MzP3Cv1CgrW0yvmy1l778hzDGKPUuK/zKp7qHC+cnrzQ/E5+3xHn/hj+vRa1ukCmMu4LgvBCPFaOWe5LOEVJPOJyP2B9yiOr+2Hu8SZB5AnyDpwImc/mk82RFNCbK42f5Z+YgS+p/yda+an6v5CBJ3voAMufxeoCcKNF1DvndCGxlJ8ACzw38Wbx0xbjZvHOBjWbHXIWNlcXtwdulIphjbsZoYrVy55KAzQzIQse/kZn0Y8e9OEFNxAsQPNA3zc0sai1v+7Ntxb0V9WNTeTOJrSAVkdpB2nsUDDyWT770o9smFK3Vl+j0N4TXw2cLngPLlRopQ/ZdjUbLVzsQmBoIxq/ID6f73wDzkZnDEBjFHT9jR4kLebPHBijKt84jPhNuDef6Ee3yXqyyYXXfOzr1BciZDZ4hKULBzYdk7fv7/X79wN/nqiSl4Q1UAtu84QoLTdW7eb/NsMLAsfAzfLS5aFEfYJ+6K/aDnzygPLGAUVe81J8i2hbHca31twcqLB0lHlSPjzE+s4Dp6AND1sDSD7x7QR6lCfjdRCH+V6M/8r8gPBZiFvdyTV5kgAKmYOmHguXXuY9+jcc28wJbfPg38W6M5f+9Kc/l79UuPHyYEa+yli6zR/qqrkIVJTYYWIbF91avfOg+o365Gf9jJ6GDGDPWB1nb6xPDnfS+wENUE9jy3m94499x9MHLnPF1Dpv7Mbm+B7Y6vr1215//jMPyd+wTQ4WsO/Ng/SqfU3OGHmSYC5/BJCF9cp85eLBmqqmbmrm3Y4OdBYf54Lj7DxQdof2DfvWUSQPo67vzg2/eQaV0jFU2EJvOkFHbLr4RpBzECRGEqw9+wdrTG75Eh/+OK/EmcscMDmsmlPNiH9yETBY/oLlzguX29p1AA99WIMhxQd+MuR4ILAlZ8SsZyjrsx8h6IoQQXnwXzdaOOUz+RN/HSdr4YO5Ie8AiqaR69ZbZd7e9rrvO2OFX9hzXbydL/o4RZVrSzu+EOom49jwECkwA9D1LA+S5uDJAfZ1eIaiflSWPualC3YWYDyQWSPqO+rAnv6KeJh/grEvEB2sGM6VHk31und1r2rGoYMr4oHpKviZcVMfoG6sXdTUxrUT/35fHN4bqMANhT6c77dV9/vOfj805Q98m7mHitjtig/rrJuaMbm9+vBRNngL8BZ3AWhUkkV9zeDWxACftFRcUBm/0AydeQLvg33QdYA0amWqebCgKc7cvQB+TJACKMwJ8RgulNWGn86321q1aBsLCjH/5D7NHKX1QPjI2LI+iP+cgooHvJhLnTRO/Y0uG/4vdPH1smkMoz8e6NnpF+uNXmhnDMdLrvBzYcbYkXM88Su6lDnbS3vIRoc4+uLkI/KxQyw0kJooNpgbPl/IbC0n+qG6DnKf4X72xj3DPTN7AbRGdyGXKmrQnhqsOr4AmLD9UG/2FpdOTCcDbpFz9QCUCw0fZVvMQ2RO7AM/bMb30545FjIvjBMGLCDMdRuvH+CN5QK6sevf0/DXc8ojwFxY2bvX2tN2zXbsLMg9cw39V/lgXg0c+ZXgpf9gTxudcjJ+BGbf/eIMgUx28sC1UFx0ZH5BPMf21rSA8L2ojBc6XVMXavyEK/N55g2SIWs742jgwSBPLf4455ttfVMGLU5rYJ3QuDjwsnPrcv7cqN0nBfcP10T35AshrGALG+53gjlyj7r2TO3pm+MnPMgpz4mF9oGeVhRxiZ84qnyAmMRRsXadS8+M7aEekciQXFxpYmnSLASZiywjzzpH5ppjeF36kRomSvR+1vAT1/Sjqhb7yc5ev4D7fs5dAnzA5Hnigxcy6usNj5jb67Yzv/fIEWb0v7Pu3jmryev+45wRPrjPmjv3QK1t3ch2Lex87juVF88He4W5fkPPG/rMLy6gvzBPfqgstphGNivjtuEsWZfXOezLML8kYDqPLPvg+9s7bWJnDEh4eU+6c49X9NarGtDHsckZEkLjq6Atz3769h7f3nlZcXC+es/98HqpYW0MjotmLrAvmM8L7MdrbCzyH8CHAvlkPM2Z+rT32P9vgwAAEABJREFUTl4e4PQbR8uYN/lwTH8P6K95QxKeMZz0cOkyz8UnNrHHKNLjmrapdT+3L7qZbzXzzi66lNOOoB0BKahYYi4dnAn8IsgvhB3z0PAv64zY9n0vf8mrH6PjIG/aJAD0H+j4Tl6Nl0GKv/tatS7/4MFYmZsWh24sx4y+KW+O4kdywTij07yYxwc5kVnZdp/pFV3qHBJ+fN2UJGjMGpLV5ULaPy//1AwwvP9U/T+V/3cycI0GLzVeYhfuhTgbLE4305uLF5iaxb/2coPLAoTHRX5kgbKMs8C6pMmz4N0Fv/lePKSyeYj3UGPtTcq2/Eij6snNgwXPbh9VW7NxsHnc9vxiIxsEm6e1UHweWdxXENYCewKV7sEyhb4bx4NdIhBsJxZ92ffFzQzohf/FB4+Iy4OCm4+bnRuHai7AYe52+IvO8YebDZKhY9yaborxNDg55qY+eRInwwPl+qWepzGy+Y1NJYUrpkVOkGVMlBWUl0PwpQacoLQOH/lpYlrA8JJjdB9s9DD9VUEDYhRygCwyN3xWTpzMhMqh5CCVRlK1VvMQy6GV/O0Z3x2cPi7Zk6I02qsXACXHCVQSCmxsojgvf7xZuuGbD1ITnrTT0jfBTs8NTgV20YTL6EIT4Th2FzyIm/MD914IKYzxpVwt7di3GqLphwv6kwfyPrkc3rTJgfPY+T4w8XvTE68zmONG+SQ2bOKHvzxJPCTA+aDuS7bwQBrT7+WC+RJHVMHJf8OX+33VHfs3QNx90Xcc9sVLqcXY7LXASavXBx+wqy7Cwr2eOWXiSuyM7QZxS5+LxX0DXMN321cJi9obMS6TSeYWTjuP1SIOVsJBKJ1ppgdhnT6rjy4WzNL45phd85/Hl/g4fEo/eUfy5ODG4c1/SgRknbJvmKcj60c92MOu/vWtbWGDohl7W3NAah6c0Afaw1iDl5z00MYwcRWgXZhSbMOJvF3HRfhsH/CTQ4KiiEaB/mDHwQajT/5Tq/s+43OQN9ckXPHHB4tG2Bz5gIMC1hJ64ZNH+oO2BzVfCtmWB9UUbRM7474zPvsv38p5stCnTip44CZI+1uTYYPGa4xQWN9wSEtOoHcv5sg552/L1SIHoJ5UuTRzxFw82V8cw/j1wG++dfeXhm8f39k/3k1rLfz7did+9GkrCvLiAmfwTT3KJ0YOla6ZIvW4M6y5wqvftNW3ftnrhj5l3UMe0JxHyS068TbrPzmD9gDn3NiYizdg0wB4i+AvCe77rCNGnAeFo37//TfV1Nrv1Oa684evv3GfW4sX7ug0dg/BzkuYaqE7NPzUH+MSbyI2aLb18Tfmsr+o+06tjjf2Cn2V7kObvA1/6s0xBkjIch9gLt2wT5cxZJbgB+ZKu2tfmGKcCUr74uUzXHMlaO8F5Fv/H9hHWWTXvtcd0A/5byi4ciOPsT7zwhbbjKPxDI75xLzoVcyh5l7etW4D+1q131bd7iu04qPugYM982DPPPLPIM9wMPUM3l83yocb+IfgWeQTt9SNv2s1lGf+meqT+JugN2jdOASjtTI+8Bi/M4qsFsurfAj1gTHrYFvMrb1u+17Z16vjhw8s73nIbfYlRoqbzIFCfVPXzG1z73HhQAb/pSMvTZAPSbzTw6tFLV+AHEJtYtl52P3TL7/WndrxEPzD6/e1Jzfm5Y0XaIkBxcbgPH/ki4lFLi7AJ+ior+KLiK5Vxll8nCMHCXhg07G67avWTh4pD/GAL/oTI+0NPN5i/yC+T18bf1sa0DR6YeMC+phCpjj3ETe+lLgNZoE+rYpP+g7NLxbWba91B5pxYAwbUI/Jd18UCsGWn8b4OPoTKzGhOiJzgZmGfI5l5u0wVsf/T3rmCHvZuY0jNbQHOgUQlMHRAPvULZpfLEpuZiFQwGWjzzieh74CeZBFHunEAu8t/oBIiSJao1ue21q1wbPVzEXngG2YMi7O0w/0OyfME1Z0ATj9gdE8uA4u3rgB3iJtUjM2P/U3ZHWAwU86jCvamRuXzNRH/PhgvZjLJ/dskgT7yOMIbQprSP6HxjRlDaO+ez/Qd7iw4Vwbm4iIqswXWsoLbPjg4NkA8gIJOWYrOp3nA0/8Esa/A78D7H/qEOy7n5kbIkMHV3Xglzqv/C/XCmNgRHAwt0+d6gKwLDueyGHzqoeiLSHxGDuc8Ry2rVdpR6mNtnub/QHk4Tf900eADkX2l78H469+uMHjITL2BWnGN2OP3xkf7nFwqtP5dd/32tcCgwbydOXPeausL5AO7v/qU+YCuCNjjWeGlMhE4gX7LVd8U1777+Rq9F3jAp18yy800tGD/wSHWulQ5GE/o/VZ5KHHbYjrz/I/lYGMz/+UsZ92/jsZOFeEIhuXa5egaWkW12KR+3a9PaxBvwGz4axyUcOSrc+FLiiXVQ1BemeD4uCAHjeOQO8VvSdua6YIC1Z5bwgH33jOg78bOz5CVhcGOQg+uZm6yD8hCx/D8qhKoJuizjS8nDbEuYmPHPqheQPemohP2MCxm1Cgv+SCzGVs4Vg1bgFgEZ02DenrrG1DhtMrgL4DoBV+c2F7YOxhGPd4aHIzzAZ74cnuwh65U24144CgnlBRaGGXhvc8bE7fvG/K9TycuGG70ct3+Wde0udiPuK/MgCOgsV2rl9yT9+D9PKGwMPPbV+lrduaMYb8Ko3t+Hv6FwJ5IDLm0PgpTj/c/L2BWD/gST7gkmZXnxc5uDxSzvaF15Z98cp4E/Fh0BuKYy+OKMjxMz8Jzz9/Od4KL8rY1RMejakEiri8EL3tdbvvdedB807cF79srg1xwg5tCfhpLqVjkJvcwTw+8jNb57kPF9qSrg0PyMkTco1DwdGgyKKK1Bd+4gwjue9at732+6o7tf9HkX/5l1/Lf1bjr3X0r/yYdGsgehjjG/bMs7l6Mu/0ydxfD5+koMz5TkyJ77aDwi469rWXPtMkvicHKWLkkMxMrc/8jFHtqee+r7qjy38SZC3s9Bd+yCMYW/dCrQ8qo/edg0XGkgecdx6Sv/Og6ri+cVh4o+3D+dvb93rjm84DeIffbxGfHmSiqfPSx0OiPu+3nQfSZej1gc/flfn9Ow/634njnXwfmf7xp/GDU9nsU0f5k2RU1iJ/+76oBXMCEK45dAp5WPXAfbiWmcfKCF1d69Z1QzYvD3rFB9enc2Ni0M6zFnkRHCe0V2+rbjcAvL5hrj7wTdnLbuUjt43mwWCVf29qZ62utVf3mlwQF6X8+GCT+Min/ooLwLD1Vrd1K/34xksl/6bRHV3zjeAC3+gcqCJXBO8+88Zh37ExJueWc9559tKPi6iOmc+LEdmDiC5bQtNFLePyBMjNX7FBli0wvPLZ1a9KvFsPl3ly4B0fOR4o1sc35oE5uPDOlRtjbJ7lM4bQ/f9b45v3SOHO/L3vq3ZgrZVchB8fUc3I0wChXePX1oM5ASq86j9dow8WN69+bQWuK3bue+rLhnXgzhgwJ0YPvPi8gOkXH3NhzqzHF5BnGZy+CQd+DQzePAnSzMs19wmfnJ4qUuG0NerDa+D0G0Zh66GjNfmQB3KoW3fpr7HoMxGXNp1DX/P1ROfM8wO6RZ2CbQyr2cru2b50ZNyQBx2qF30x1jf2PfeAxAeDvj2o5YkvmDAGYcNj8VHFRR3pc3GryX7zoCMfa5XBo8OaoB/XvAA+WlEZ5lii86mLlrovCAcMaEKNhVYHGhv6xbCxbx0BCOVBgG0B/fKJ+Vrb/gonHRSWscYV28FuXMXTN1fCePLExNV6vh52zR3sSRuSUxxf4VwbrzFWXBiuuZI7Cj40cfIyg5YlxCgmJDvKCbSttIvXkVESNEUKriCHefo0VE7rs4CzAyshvmLqvjF0Q3PufHA/cf/ShhPfvUGx+IbsVg26XzLi5c0YyNhVGzzG3qxN70EBc0JfvHP7gROJhXpDboN2z7rfa5OXQOQVCn2Wrbt6Y9+ho/yBr2ZJnhsy6nMdCe7Hb+/fy1/5fDDvMVHdyLYtpJhI8glboReaOtQFlb33yVlcXmqDDOAJfL98+5Y9sGnLL4STWN65R3/nvv3bb9/rd+7h2vaegyT2sVMNq+uEivaGjq3BAfLqj2uZJENtvgRirp/7tbrnvFKvHBnzG3lwTTe61r7qTi5WoMta/PjISOEj1mpiRDey5lFQv6APMNTFJ28ABG7iGnEwXmUHRn2Qblc7Wy+wlbWiX9IW/Pu+86XdTu720q+tw1btGQF/L7kbvHd4xYuTt8PbyGG7VzWwNe1CO/PSOWvexpcKXXueBWBhPL2ihGKLTGQPcb6/vZEHNzUJmxd2LfjWzv0GXxz69+N7zkyerzGLfhggmDfzJahT7IKBUoo2jX2hhxpPsfmOFC18Zijil7LJO3PHGPBeJ7D3Xn/5y78O/PaXcl5pD9Ha8JOCIli9TYgU6H4t+iN8xf1s/3EZ+JnbPy6Xf4ym/+KIbPCt285Cns0kNxYXKeBm1dRdMLFcXaiuNHE6Kf7pNzZ2XiB2dN2Q9WG62aQkZ3Nik8lNyX/GxEL/eH/m27fRrR0s0HEz8OD8wU1LuWtDU89XcKOQ9wL5voJ4+58yYyN9/LPGXDYgu58AHx1jNQ/LzSuw120N3Pc9D7c79QptkUfkUBrfiY9mblLyXnkQp1771h4E9FPQ12v/khZY6MSX4Lm4sQoYUxUjk6rgAtW1dVqDhKqOs0PF9owOCm344N2amh6Zh9srQFLeeKDzMOTNK9+QE6OHA39+7QOKD7XG3YyvNgLqQR2lfMkRHHINIrd79Brj57jpyROf2e5h6oIxoCJxaxrxzH6R/wYWuRd2bqTcWLChL8LoP+rJ3MFc6nfGIv/k4HdvPNpb1eR1eMzJ+IGF5DB+N94Ipz+fug4ONd/LP4brmDl5wo8P+1r4s9edw5Hgi48NXP29T59IbQD6vq899qWoc7t4Ej8+UsZHOJChDD+NBhyfGzruzkkB2834wM2geiVWK0B+hG2FZt40s1WXQGW36OTlyd1/CiasvRZ6EYxcXpRxaL3dVvjMR/LSVZkj4OXvrUeERMZWelXS9n3VEtC7GJfWOHS9ldcDh98YCf4Rcr/99p9VOK5vji0vcxyPNw9yHGqVeeC9c3dS1hWVVKj9LD4ghEHUWA3LVpU1zAsS6wSKgq1X5qrc2vCfZ1lDImy81baHqFNnS5CZOuuG+BodM//Z+5ij/gLjDTu4i271r5pcIc2Yyt/bQgueqVfAb9II7m+LsnfHA1vOh0Xd6PmaAH3+0DYv4v3FTfKkQuAxJ3V82Uq5tfba0Xe/7Vl3zmd9cpwEVavPMXcvsy2QEPb2I+tv+mQRv7mWJmIz/R9jECW/+g7Hk9yoVy4yUoKx6Nu1x0gT9GVrOLamK1B9KT6gESIHUP06Msba0p/oJM/t/EOHeMdeP5q+YC7XnbmaXOyV/iu/RKZyAZtWyr67j5JrH9ZiI7rQcdrpXnBbLn/xPzzW0tpUygAMTh9v2N33VRc4FjCcxUrp7RoAABAASURBVElywYmi0icqyklL9US/MP5fcRu7bcG5idA5H7q0JeBmIQUQGR1ztDVxUET6gsT5lfuIawNF8tz2nf1bWNGJNOz6cDA27xz6rRkj/YMSladOumjxKriGDviVeY+sc+WDnL8xtz9jwEuCdzycU45JaKxV56GatmorGC1PbDznBcGJHuJczYmAOLkD56RFfmvHFaBmpCCcurBNQWdQCVe64alHOGCwfjJX3vDfv9n1zovq34E39jj9PYhp+HjakR9119y9mST6MSJNn5jwF12joFmTxlasb+bO2svxMAjzlZfRrDfzpB+CtPiF8APlV1stB2MqiLPWN/l1w/hgp2uUFTvOW+090PUkecrJmyzpK3jj1A//pwP/9m9/qX/7f/+1/u3f/1Lmw7FSrzqslQ8gq57gWRdN/qMT/z7YQ954CeKDo7idufcvf54vTH5hX1Pm+fxg7hzk5uCFh5HpL7BpRc0A82DrJm9dPpR397SpCQ6GevVzPrqvyj1RfxbC4atq/6N/56X6jVpB82EI0lbW9F77ba/bWqgGG/Hm/jrt4pO4ic97iWdkY6utap0yGUPySYH7v1KIG33mX916OvApqy71HuRUPunaMxbPB/d9j31xwr6v9LfGO3T7Qlnd6lFrkwt1NLnpXrgPJm3rVSzAzB9l0KDIAArUBRHxLvci51qdn1vfapG/RS4E8yjYXmsva6JFnCvTk+tI4idl2irEzhGYvegghnfW4rUeZdF3z+OCbTzHJ1Wg2Mp1aF1oJrYh0kY4exXr/YFe90n7D+wJVEiNDsVcOyMLmiKOioL3YX5ioWvfF7CXXwbajk8wrzMX1vtazCsACfPqHHJcHVPXywfPaQ/8Mu+NhYA/q4k7XrAlMjFo3/ywJ9EnqUiAsw2oQxu4QN47EJ+wbV3XB4b0z3rrrht+7ss5tOOvmcUo5idc9mdy+wDqh89GT6D6Wf5HMsCo/I/Y+Wnkv5CBr1PfhcJ6+UGKdfVjn54/6adyuQK0/loIlIv4E82hFE43rAMj72wW77zMebiRgQ87C7yAJ7Q8bFC7cfrA884N5J1Djg9zb2yoHnSEDw4fI4s19Kpf+QunvmwSINxYpB/ICPZB/00RHzp8bm7aEz6wKw1LbC5oJjHdbIqpu65JvdbcMNw4tS2sG/QbGxNw2/ccZndqeXRAe4IbufyN3g2F5o+w8lLotiOPzODYMCHEH+rZRPEJZYjVBTby0MOmeMPPTcSZb/Uo0eDX6lrwCPaFyge/Gy4hfS6xR30WSDFvbvX/RFNJocIe3tLo2aB9KbAvcuicIJvo0xdt7mvVvogTn4qP8ZkXa7qR6VYW2Pp1gGr4BXm0Jb++oFoUcsSwNXVHxnj7ksG4/IdzEYGr7Y1b8OAZJVyim3gsgbmEwoVgUtK8Wuo7EzTcp92XffqnQCqztnVXajDWVD8UZRd5uu17YoKdeljiI6dD7T6IRywhxh1xwjgiBTsIq29jDnhosA1KIofbVCSPApLCoQtV6FWPtuLo6aRzQAl/kr/7TxFue828ZbwUhk+/8+0m/WZdyK+u8Wn8EfcfAWKM4eJwu0pd3dFd6tT3KxHqPPDT+XOwf1i/s6ZnLzkfANlTnuwz8lrnYIwMEb7Mb4VPG92tK8FTFTgwr9L01XHEDlkh4bLrq0yqlP7A/vVQ8iBgx0e8IN8PgJ0bY9woCR2d1sbxxGfPMb0R+wYj9j386kfDL2zg7I/OpgLQQeOcjk8eYECgyDzmIYTxaOZB4tuKPMs9oG332zdi8BtVD9T6InwcH/XBQ5Gc2nbPeencVt3uwLkvSje/6hNGRgzndxI1D//k8JzD8jivpsZf8nbJECqCz/yy6+3te/k3zHwYlFeerTdi2JgSXfpzv+nHKj/dFbwvwPQJ1ulLkAHY4KGCMWbI25M18dWHPudhRxaveVmVa2QaXc5LbeelGOvVtvj6q48+H4yr+RTYjsLRteL7atf6+C5Nnrffj8T+Tv3OIfydF9YXfKctDymdmcDY3phPQjfzJnAFWOdn+vpCsOCMlVDgveJodMT/YYXH3BCzhmryIL2R0ZYvF+88vN6/xD70ro25tvDLLwzEoQmzo8t1onLHJy9DGbvR2ck1Xkl+gfJLfevKkw7qP0CRURedS+ZFSJwQrF1TWD5nF0hK+BkTXyjLk/UqB/ps529Q5Z8yPs95oVf4px/NuAH6pYhjqx7XkOsHgdLDjWvDH77TZlPbZ/okVjSCsWDYgmNf4/A+5Qvut+/fy5fexia4n+knSnBstBiHIO3aH/VJ3+wzAAwD8bDOH0BoHwfu+hCnDu/bz7wAUY+xxbP4RAap7cu5GdsJ4gL4HxlrGlYB5PT5IN/xo3VZLTRgMA5BHWwN7DcHrmIPHRbxcmOO8ikTHyE6j2ybN2vz61rcM0YJmRe8X+JShgGQL7AZt3zYxEfIVRvl5CmsugdDzR6gj4/LMZmRv8YBLeV8cwzkl6x8q2tr1LbaAOIY4n98JTfGIwPimECWmFBDm3W+ARAosEgDaMUeFsxBQ/yqY+tm3xSYw6ujx7XV6J16/HI8vsqpJ6qrI9/I2s+YMpc+ebscD/lv8OjDOtctpplr3gvM0oA64u+GnAzoH9x17dKv4nN9yWL+6aYwtTJXxDXy3dev3kmeHMF1zqe3Zb6I+7bSH9+IV1ah/NC3KIf/xolnjDajSZzOY+eZtevR9en6glqIAHArl476Jt60NiIVoG3d8IpFkiCuPKr3jbOLYFtwnX44Lw0Ska2a6xTzjviZg2fyi5XEl/35+uU6eVFCfvM0sZ/5IC8Ln5W7eLT7jh8H5x7jndEiSTGt7xcocYGxXO2ptaeuC+wPBWvkQD/M8SRDnavE7dxT9jXt7lX7ba8//frn+n/+9/+u//Xn/8VLrV9rh8dY1Kn++MnLZNdqsdK2aq7N9bL4s/5nZ6D/2QZ+6v9vZOAaDdbtVynR24mw7eL2hnZw+nyy0WQhseWFZRhong11XXAurdmA0EJj5GcjeNAHy+bElbb7V+jY8CDgwtWMdTZANpyPE+xjFFl1/Qji2TvYM/RJEFPTh+CmIMb6AvvCyxab+Tsvfg42OG2Jlz7Q0dVsPFt3bnhbU7NJbq092tTqxmqJmbojtyHXgLoIOzHYls+bI89lJiQgbqFrbk725IRE9Uoz7YLnK2CJbsc3GpqHC3kNTgtc50agbjdV/RW2bkQ+oRArPvpFpsc4fZi84j8o9H7mCC76/jMXKni6fMicXwbsiKEQQvip6ZUPF/qhfRjQ+XwdNL356J9gfnAclvFvLeuaD7ocKzf7B3M1hyySRBn666pFtEwVW85p/Qk4/xh/b6zqcQ5eQGRpqiptbEaWyTvzGb0kbHzGN+aENzDH0Ngam9aRR/YRO3wjzTe24qQJBHjawXv4cFIy6M6Y+VBpvrRWfDCfv4vhQUBIHMj5EssH6zceEv3m1nb8JT8Xz2kILRZ8xkdbAr3Y3BokBW9whchtyEBt3Nqxa5yrb+VYZcx9GcQBb+vmRQ0KqFFIWaX/5qn46Nc732C73vIACKs6us8H39NfWJGtzGvp/l9L/AXVn75946b/rXZqb/z7WiVdefOJOkXx3bk6DxAH+REmD0f5UAcKhrC+LiM71xBhIgNVogDlD+aMeZXuWJAW5MkedO1vvSpzl/4G5WuRV33qEeLkl0FRXlBGPkmo4eSINQ40PlSqQ7zj8LABw6aDpzHlnvrIfMv6oI4tlX4BfWzlgN7wmfGiwDHYjRbhk6ujDuZsxow9WZ2jD08Q0N8A/Nab8QOTNJApzbWxRBwodb2p03rgmQezB2PvHDOvcCLDFTPa065g7u07d1DFQfcREKdAY9v5qC+COEFea2HrrtuNeQOYhxtr1zm0qCExLM/44wuwS+/W+H9C+Tn9kk6TcE/61pmzffK+6uqyvfCPFoFVHTilPCRojEHsSwWQR6kjnAfJyQt+ITM5O4g7lpHVIWRUtJFrZLdu/EBDug0P+sHJqXHtXvZFNxf35uRBH+2HGQWpx1aaG3q3LnNnrtfay31q3fa60W7kJ5fwFPLoKkB+a6SjxgvUdFu6cEMG+WtMxMsACdGhrbUUJTfMdvJBoW+bSiyuuk6NU8zokA6BMvg0IINXRkCReTHXF5bJkDwHBx0B3Tl90Z8B5XwAdI5ekPsSepOCuURcnekS/Pg26Fxx67KtzoM1cek7OKO8s57ta0u6oD5UxScuhPfkHnGUD6byOs7CQ/8BTOTZyFp519Tbubbjg8ogPtlHdF9foxdi+EXKk0EhHVc9jHB9LeTHrvqwrR/a02ckkUARJTFDt5ZduvYFzcHIfG7m16qdl41rX9Wsl+KTfRFZmrCiIRvI+TKLueS81haJQS15MS6YV+YRxmkbl3uS9ycBLWCLe9nsE7du+mKBay9mbDAI/rPIJejOO+Nl/h/YeyKDcV0YZpmE6UFybR9Rp6kNvzfo8Qs92X/Zh9V7w2/BmFxT5sFYXH/3HX+hb0BoKLutrrXIF+0OwHPba365uHh5v5PTT1isYfnVrz19UE6fbujaGn2sU9e+Zz3XuoG9v87RB/snsRDzcyLKuKlTPY6pOjfic3YE0NmBVfpdGxqZM87Zay1vzQs6HHqwBpSHo/woZ51hp7F1Z64c8H2Y+4wTyqCpu3tsKCfcFjkACjlB3MAq9+sLmtgNR9vqtg6IRLeli6BsCGMSDFh1i4OXHmbQfQO2xUvylf7YhBrersNxB7T1FSamKEOOLJCTgzjf33k5TMxSbvjq+DTjZN/5N3KMCH7pt/z+Cs46axLfHHPHad9dZ3t57hLu+46tRtX41+RwLfx/gXTjkG4NK/rUK1z+v+OfcX0C84Tx0R/j/1Hn6NeW2ogU97qct99++bV+8f8W+itnwR2+M2f1n3wIOypwyxL4T9h/kv6BDDhT/gHxn6L/vAz4eC9o4Rom6yyPHDa92bzzjVAO2WF9uh8rwCaQKhe2kiwi9p/0X5dRla40AXU5SHFP+IKHMf9kTPsD6vSQ4FtnwYNOBLi4SbiRzCp2L+jcWNwgFhueG8i099oXmwJgv/7qox51fN2Y1Gtf2sDo9/DgDWKdurRh0NfNJjcoAvRhIS9C/LaQDU0ezW6GRSP7EzVauYokUjZt7bopeliEQH6bm84AW2nJWX/n0yhcgDWnh+TWWtbIXDRrkPI1m7axXGBMto1x62aMkXRIiOfyf+Q6fsGCpin+jPwD/+dh5L38uWooMH3KgEFlco1CVOMih1PQrwK/bau1GLd9xZb5DOCLtA3f9V/eAfIHzfz5C7L4wcuPD26YbxxmnTvSHMvLn5HDIYtKQUi/Dmq268RDooyNB3HmBsrk9bBJELB1LXz1pcTK3JgcVXRXDiDGHWA+HID6H/gcnq1gKvRc0NXOYQEdkSNncJWHlq09/IBFXj2CtAvsO38PbrD6ByeHsCdw1BsHswvMlbyRQ+dNezokArt4Qc+rflFQyCYpAAAQAElEQVTDo/2iluWBT9kXrJ8fmHJUK3M2fDDpw3WD148cTH/5lpw8yEN8cUOA1290foH2yzcOpGuBQYIYM57kXX79db3pgr88umee7OVLIP/ugH/f5tu+1wqw7pkr7gce3GbsiSWa59JUQmK5bDF33jhg+7cR/NtBiQGatgk1OcEzJK+ihuJBy/jZH3Fu7di+LVIFDbRjrbx1pNCnLmYVFVeCGhTMWJiCLCX8XKRcOqz1AcnPb8dRkDjYp10v/i0TvyEVXKOoSBlZm806tyYn+Dz56XLsmryByjhNG3x9mXfZ27SOVxTdTA8fYmv7K50yYMpKvTQpSMDv3uF81S8hcaHTdkBO+lTkyisc9KVNjz4UdThWqdErtjC2tVblvGrskm88rM9YZ6yaGG/hH15tCPERG2qJHDwbvPalM/kpcWqw0F/5XF3rhO5VfqStxRwBqvGUtRA9ELdu8j58eFrygoIyRdxni94VK4paQB+VJTC8jc6uxo/RJ5N2hdGhfVVJCY+8ggpEvuIXcQJzDQ3pRKY79+HEdpv4xG+Rr3zwgpiqrl8CIQK+A15pmGJ4unxwEW7kqVt9SCPQwMI3ofg82R/Gf2MBQTEWerYACjLqYJSIRAowHYg/lshyUedQOi9KEKQoNFgdxSOrCwGdjCDrXMz9hHuQZ5esfUVfQY6I8sZjD7HMo+OaD/IHuEB0busTvfARgWIYtJqeuq79zuHRD0E5uWKeXJBgu9kDBpfuPGzyADnawIVIiMhkXMm7NqC8ygaPcdRVQ6GJEA0LHcrZRzOxnE4nX7b17wdgTOM3HI1t1SApK653rfte3i/8v3f+wpcON+aH8o9LN8GniVMbtNvL7ycxDkQZdPUr6wPwv//2W/37b9/r7TtnmVGA3w1UPubehnYE5XDRIjoAd5nYrZOVGSvux+/AG+eSvFjKHlRaz9oseCOMzdd8AaFvcumrctf90H72r417DzLpow2RamK98uN9dXTAEb7iJQ9raV9Zq+FdC9zOWXmve34h8i2/XL+hZ+s+XbsixxsCtKcvngG0udapj1zbnxcR7/X9+2/lP7H3i1xUoUs+FMB0MM8P8kHzh6K/AeynVvDkMIRJnR7oy+jKOJw8U0GnPBRgdFw7fuHz4AYFeli4qt+0+YLEvcYzyr6bD4CY5mwto4AtfCEjxEEbFKozvurZ117X38NT50V72TtFnNfmzvHUb0FV8jNK6EvvdTmI4cl6kE9Q/iBv1hPfixVZ5rb8AfGnUZqEnucDc6EeUJ9xhM3LgPEQKiz2qb4WCEPvWozRBc4l8dNf0d3tvUwdAHJDI4O05WUEJ+wichLlGhdv3gXbAmT4oBLXPCPBLFI9W9eNesPW5QMWSt2FWTSzSCxP9vGRmyssP8s/NQNJ/x9p4aeufywDGzP/wTL4UQvIIKZmmbGRHNwEv/Pg+D3tLCIWWQENhP3rhYX5ubGw/FiMa+25sVgrAzYS2XzgtxM8vFctb6B3TK2AfM9ZyTYD8tu4atsbs63xbbFx7/vC9qpFW5q+eVNy0xwgSnygsLHAEbkdfmHkurWP19A8YMwNAtoths7N9NLzzEOgNsbWQd6GhnbK6Ln8K1RArbmB0sKRyPmQzkHBQwDBU0YOBVPkO+lXHmfUioPNwbd9Bw+FYCja0N4cFNCzYRQk4Yyu/+DK2YmcPOO/N5jLjuwjO3rsOy+kC8Yefu/Q+nmCG3Ej6OZPVcaWMSBWb27qkS5cvNbqfCNWX+R4w5QP9zkwQUWR/ELwXy+6ByMsr/zFNnPB+aBMaOEhLwsBiv4/zxutPJANL3kQr8++tDjOm6/+aXZjnvhPF8Jv5og7grRTozs0avVqe2s6Cn+BG37c95WDme2LJTnlsBTWl5gDbB4ueBGYl3I6fvWlbV9gjpBTY3G+JYZR9crrhrOvOYNPbXw4Q6ZQrA6iIk/j1zPzLnoKDvkAGOudFylvb+/5w8amwpvzvvYyB3gNC4aTK3rIrLXKXxDc91mDYJN7fc3YkAPtCAaGSHJ1R84D742HAmX3tUpdvtC0FmzHrkKtZi4bLpxFnQf6tfXOvBQc6w9eCB3EkcMaQUQHcY4YOmgoay6d9mp2rxi+KuXGd/P2I6CujEP5B7YJ9qUZtbQ7QJbC50tHfZQ/shCim7EQJ6jHteILPg/djzO/W8Zx/FW3oI8CRirjTW7sy7u1e9+Mx7qTz9uAdGOMvII0tPvUB14M6aMxgWY+4X9MegEo4gXdihwNSmE6II3ZRUVwXBMntbzT7lrEkjFVqODG9jtzOl9YMN/849+Ooz5BpmiY3DNAvhibnIx+VRiT4EMbzCn6hGaGZPZxY0IDtJGTRiflxYuDwwMak70VKjt52HrVht9Qygf0zFNfdvaKKn1NjDIImLlwwY8RMo4+rzjeyLqmtmolXtDp88LuwkA2PufllTfEQ73qdE7/tRfb5PTArlMT0rCcV3PonL++7Ei+4RV/shC3LV6eGAu0Jy/O1V34pz+Zcxvxw+Z9MLrgiy1kQJd8i/vtLbkjJuixy5hn7tM3geoVbCv3I0xGXjh0j5ijRQeCdgL6Rl/s6MNb8rcBkCg2YEg55WGeFqcUyJNTkWBJ3gGo63EGBgtKKTSGF69xKHGdvP4ftqQ1cWfvsgaRvnKxz4W2vLTIFTrlI6ULXrRiER+42s262Rd7JvlAThwBZV42HUE9uGL1d0GeryDTAwGitYkDVOjm+ncKhNPOWqsC9GXUS9y0GbDvHLSztXJEgx3Xufvy29t37jvvrE8sS96MiQYCPuiab5qTk8ifNNjRJAm4cHMPcz5d8/jiQStNvHG+cR94UG8mDem/Xzo5aGz6UmHGiwGBWZ8O1pT7s21QxQaBtp61gmjRE7YQveiwYDsMNl5wxfqqyZF51P5+3kdta4/tL3I3cn/Tv62xNlC9lb66N3nO1ffqDr8X1ZIIm+Tc29Hk7M0XnKxrCQ2/YJuMwTc8xqx98bPmsQmvffVm/jjvLwclQI8vvUqZrUfm0i+LeXIOWV++wZZcjt5z7ybK8IOMH9Tpnxc0w8F1da195eXXvvZa5KnBQTnVn+NgWr4C6O5V5vvOGcT8Fp/Yopa1dKxm/zIf75wxMo+ZUzkj8EXY5AFlDmAA4R8KWcX37BPMI/XYHjkZRzb27AYGx2BQbAeZiy4Jxrkv1yORigiVkGE3BuGDeS9oa4O+dZPnT3AMtAsaahNu1zJ3IKw/bZjXvfbk1zZ24aHU9UEaefD6dBL0wecG16h17iXmgPu9946RbZZT52WQ80R/TCMpI3Z23w/APwwkon5+/icykDH4nzD008Z/JQOfw/G517LKFd28fIIL7nBTZrHYHoq8wvTYz2g01QI+dbtmPYCsbAAuZHh6hZcLZXi3HnwWK3Q3iaa+wBvA1YYzcvLKJ9gGmXLFs3VzwFmBrdlwy43s68Y5bbBQrqL2ZgOfTXzte3no0oawNfQbgG/sTAjhP2kwLxeApIBkxxGnPw9y58sUUNAqG+bEo/z4Ia9xCDK5qQvzlhsMtgv22EWf/B7KBTdCa3Y3THCzZbwOQPwDXqTLm6e6X7CJ/QTZ1Bl+OuPvp2/ql25kI6Uztp4+E2naDvVweJXfw/zBzS164bjmQhFM6LxE8SaorwhXwuSin7CD0oejfJA1H8rgHtJSx4dmPByf0d3oGPBB53Z3DuyMKcCD1n3nWy1uKN7QI4Ns2tQzz9CJgcP8kc2FL1rCC15YPesdf79z0xb0W5/MDaywJer4nBsUOqwF58EGx9aNf/oE3PEJcGwgpdjubdUC70sQv4naGp8w4E3eXPrLDrqxg6uR2/B/QN6gMs+M0d6VN9uqM2fm2LY6pBuLN3fHZjNHN30FWL/m0vwWAkb5QEh+QVkPnvmVCY7FAw+S8CJdHxwOZ/ySxfh9kBtjvWHnzjrb8F/fxCefdHzh8Muffq0746Zt1CF71Dv6/JbWb2fzh50Zjw8Bn5yM2jc2VGR5X/0mjhcePy3yxHf8MQ5x+iyfUBg1XuM0jjfsPF8HXTIFPXwoUl4+4YE+X4IczH1fSCgn/gXgc+CDz/FU1jlibRioI9bngE6JoFanPDRPzLP8RlPcgaAPS8Lkm3XD4UiazP7a4jrUo1kU4RHttqYuMxX0q094xVAG2YxRk0PnlHqEH2N/L1/0vTE+OG455bCBbOSQj0wUdzmu4sWpOzW0v1eXn7joiAgiBh7Gzosnf3n4IKf2hfwf0cCb20wG2MXDjn/kjgOtB8fJEVlBrf0fHs5Ko4L0Z17wu04cS2vX5eUvMwILU5SY1nU1D0D0gYPBByzXlvKisRC/JoYj7QNn3Xe0dxCbvsrnHr0hRLoq8qjUF3loTmk9wiZMXItNIbzbNQ7Iy7jWXj64dM/9GZOi88/StK/N5A99VV64p8Ik3nvUI204SHT8ZN4pBwY98uMxPOZVyF5BP7okwyVv9CnL+vDFsWtEXFjDQxQnvzhpyoV0+jVtrwwm1bDPlS459QqAopwuoBd589jkwLogUmDEAsZcV4RHJ6jz0rXB2ECKeQYWcM1nGYkeuwey+IQuccOPeXjTBtkATFyvl0hdro99LR6WhL3Wzv0BmZePtOv1QT+bg6iL/jVH4pqxvwHuvwIBvKS3cYA5ol+DNjbBntqtAxhRV/dKd8L65FCm5alR+tlHNxLSvOcK6gGVogZ5TzHyBoYSIhfjcY59//69vv/2vfxj0O6x3mch58Fv65mf9mlW5v1Wl0rQnwr1A0Sp03Ga/Dc5EFZq6bHLvHQvd52pbPPSUgFqCo2rKC8szqE762vVxIkV9h3Xh2tnvodFcoNXfYh3d61lXo0Djya5BAD+pj4BGfig1gX6qG+JRRnC3NzABbhmPTEPaRMYV3RwjRzzprwZ0td+QH/Qca1v7agWFm61z5zL3t+/c0/+Xm/UB+cj6cou5ljWQUzkghixo48GpWuThzjl12f3BmH8ZA3Apf/SzYfnofu+k09yE5VNu/OyZqOf9Vl+eOFMZVzqNSfKdyNXMEKbMs7IJ4hr6N1d+22v233GTJyc8jwZO/WZLvEvQMZ4N2JSXl3mgogLleXYSzeH+iS8c69850yRv+dF7S/WxX8C0irBmOvEnEY3IYiOP9wTnPu21a1deRZ7urVna/9Pa/P38mbsb/h433fytpgGKMPBbtsXqAVtGFHvVwDLmvTlH4Bf5ly47oX6ov/maOTUZRxIRt/06dEQ//cAKrxck7vSRfrqdd0gyLivcu/yfu3ce0v+DuYloF8Ams972IHPgqOo9CcMxqvwif/Z+uMy4PD9cdp+avoHMnANhfUWPW7urJW0f7y4IIRPrAualcQiY/Nn43GBSXWjyQa72EBYrX0CuwstcN2s1cV9uM8b9ALfkKmz8eiP/c9afUKHvsq2cNmy7Sb22ujYINx0Ek8VutGF3WxMHiqBd2A2kIlLXaMf2wXA372yudzXXsJtLW5UK/rQiGai5ibgTcqbpzVEaQAAEABJREFUlTnBNPixufXooRdccqs5hCGROyi0JSr7wCfltbOzKRsXxkgzdiTAiMYaoENRnbLXhugmb1zi0A6HW+c5RvjqJin+ilf9MqnHWu4P+KJPf2h/0uDAD7x5+aQd4ZCPefAA7I9+gkPYcfCB1VoaWihEAdk8EBB9LUczumeDvnQo8/IH+2HmEllqi23zJTTjJphHb9w+oO6M4X5nPIH8+/Qb47jRh/d+5lp7FZ/0jZsK7WvMpHnjtdZebv7m54xXH4V3cN6AvMmipcYfWuiiIPrML7KcLweHJG/0H/6qBD2ftk9+gqLFECFJQZjcFAdUdCTfYgb068bN3JclxosoBJLP1fZtES869BFUdHavWsqERrwQpJtrDyOOF6iag6ktvLl11u5ml7u9424cxq2soyipi/80bEfYKjfgFw9Prf4y4+33d86aHPC2Lv1e6C8+PsA7lx3uRte+9hzE8kKq9ZVgGJzYJ3fxmdzrh3/j4o32zHU8Qol2BVSnRFp88jjzzrnrL0Ke4tB9MWpffvtm9EBOu85pcYKhNheK3YyTDVh1gEPxAbwzdscJ2MTvNw5+1xz4wC4pRfYJj5bICwrVoU1rdeqa9uOnSFg/eBn1MGZ0GucLZIYeueuSYHKJrQv9n9Uxw5jhNWz4xZgYLxX9KZdNX/a6/6Y/pFx7q8wd5QQmIfeCHmBMm7koY6N06w7v1le9aoO+dSMGwEMD9okjYeLkQQ5dW+aSLvGZfrwmN+Ljk/kQ1IGG4bvWFLyDyP4sPxrgKsxh9zR3jZP0ifUIfxivS2xcnf9CvV02xkjcIB7H+WBcDWbsoXjK6Rod1G/EI9DMmnJNDAW90HzIb21sba/s+0vFrekDi/ze2QvvO/sC0OAE/VCn9oXROTIdglewMOqfTln7csd7Y9Yyc0ddsofGeOjfg9p1Ki5jSGJ9GHaspLs+3r7zQpFDvS8Vow8e9RiVoHVcBaVPYEAYy9ijI8UKJnFUhgHMQ1BwxN69yjkYoL26a7E3Xvs+2itjoc+C8ep0NXO4MCx0ya/cHdnbvte+9uiJHXgVMV5mWvlpcKHpA21LabsZh8iOjl1dvAT3n5UI/hPXfV+wogF+Cm01MgIzHOmoW53aFGE/vCJF4FDGgD0ESebxEwgBffqAjRcveHNp7M5NarutryjFExgwztUSW8YlTbAtnG159CuAH/YF9Zh/71tr7a8cmjPnhqxdcGFc3Dv30t94EZR/ruWvgXjZOwOiNvyBzz4SIhh7IsX3dAos/qzLL9q7NvmSaHK8kwcVYIl1aK6UMzZ1PtAjGIN+0UW/OYQfP8SLQ215f7szjou54TzBNKrgQ69xZa18HJwRjugYWfyHa4p+4G8En5gDVC7A4Jq+Lebbbfj0NWsGOktw5ql8OOOXmsYgJ6hXuWw616/2RdxgRpR8zLzYurNPU8HiS6on966DLwDcD/VbIEswLGLe95EDU8Y7a/qdwaictaVLw93P+CdK9P/9spEL1ENs8rsQ7/IzOOyjzL1EMJ4eAixPziTmGWBPkeaXMObLL2zCzxyHUQvkbvTiGHLIugdAjxw+ygcjuRk+70HG53nQe4R2b+TA8+fGXAs/l0VbkE73LI0em+oSJix5FjrW2is1sYiDqlvAzAd9UvpUErxnCGM6WCuC+ddH0hNWdei/g6G8Ph9XfDCJk1F74+9CfTP+Yi8g3+RC3r8njxp8Id/M94uujQC48W9iiEYE9Hv04Rnqp20jHPGhx3F0j6z6wof/tvNFGPeQ1I4beuFEajuPt+jD79H48/rPysDM5H+W9p96/9gMtEvEhcHWwEaz77PgNeLicgOZBeuCho/SPRu8G5QbBasT9hl2tbFCOVzACFaaPBsb2oacKPV+raftlSWOD5TShnLChtxtn83wxkZaMKhD0DcPk7a9QbvpvbP43VD0Q6/WWnwjs59wtRdqGpaJi71CBwB84Grx2/Z3Htz9X6/6b5o9fGiPLQqymi+gayFkiq2AOvXrAmVtK++D8J2Y/Dsm+udBwVgDxJgDKn5/vYFrTcWXDT0dWSnG8uRQwQho+NzoNkhNvjw00FT8tRmOL6J42IMYPnhJjEhyg6cYk+9HkIxADSgiJgI0Xn3aU7oWyJd+fMNL2OdwjpW0r/zIl7jIA7MSWvFBAl9Qw82oTwBNaf3AFTiGl1OQhyL1Csbut0mb+USB/LFhG0DFFHSM3Zkbqh2CXkQqqNzUeKh/52ZjXi4Vph0Xxwc60nJj4gZl28RHCwLaV+ul31qatbwX6L84XGNY4GAtXHNFeee8EJ5tJS+ohzcYL4DSVK8SL/GTjOHng5uyLzoO2iBPLmQo48cBGpnQTzLdJANjT75JtBuKPGno+TPz8RrXQaM0gtMbubmKMS9fH1iNUTxTRoXxw5dG6hT0TzqRDO20T6ZEg5uXUgcxSpJfOeF5jcun+cjEkAZHAB0HMEyEi0top+EByflyyzzFjvtODl7wIz+25hD5/pov0NAr7Xn61MoHJw04ZY1z+BIdh+55uQQrLg5Oh/GG8eaKT+ZvM7+4G/088OWBI0JyD0TaA/FlK3Sw1LF75uayb/5yaNZn5HCAnKALflTQuMr4sRkT/rywTdpunS8ElB0oPhDwV799cHLs3Rtva01M0GDClvubOZ58Hu/6ik7oytazyQ808fiuTPWq2w2gxqs82DvmvkgjjGLahi1aukubN/xu+enX60My09ZXPCfmKy9BQ7ZvHkYnCDuBcOD/s/LikfEo1LiGBZo8aBz4foQntMU9anG/4/6w9AMmTEaRsfq3sPpmRBDc65h3WpRBdhJnAeABERlimvj2iqz97lqJ97OWF8H64QOf+Cc5FmxXrbA4FTwjJH4w7rXy6O8AY8I2/8GY+NLQOWTbcRj6Zz6zJhmYB3DpK3Vqn5y41tZ+zgtxvWqB15+BxUsEYN/BC430p36HQwxZIc22oIF0bmsvYJ98ji9XVp0hqIpI85BY2We37spYbJ1+d5M6mCgYQOAspxqooJnH2LDAnjl3JwYh+4CyJ7/SmxIwjm4x7QVw/ssoNPZLTvCfZfJ7nA/hUz9AOmZfuBSM7BW/tpybIDMnEQk7bqR+6rxmgQ2mvgCGjfm09cKffkGBh/XUhTQKGxlLIFq5NK4gL01fpF2+WIvPiDk/mE/OO8GYkJa9fPlp+3Md2kMSH2auOGe6bH8FyOVHu577tIM31b0Axgyf8TzoqbmCc55kPvMSKMQ6bW0rY9vEYy7Bhqx+z6vx2aRoNPD8PDPTv/yhidzQxk4w8cmcTG98UbebGluCrpdr0V8c3vABV4f1umJb/twjIKIhlLHLQNBTzj1DOwOurSsfunXuWfDGILFbD6/0J/va+/mLoXfiYyPAwJacRojLE3ycQaBoPz7nCRNVH0PAJbjgxwI6ks/p5SrfANwXI/M0OeNlm3vPlffhe2ZduB+lD++VAxXaDt7cnACLJKLEOj5I94uo77yU9OWkfWP3/tWLPG3wyQ1vXuxmX1q1GA/nnrm9sc/vu7iBbuSAhbzw2UcXeij4gHeugcQJvrj3pX/kXuKYzrnzIPfm/51YzX8E4C7G5QnAz14nv74LKC9tNJcNP+LjfYHu7Hs0kgZSwjhduX7SHpAuDB0bNNSrDddKzhbxVf7/j7133ZLcVtIsbRlAeip1et7/MWe6+kgRHnRfs/cH0iNSUs3U6TrqX+mCEYDdzXAhSPcMIR9t1OAWHTw+HaecuvSlB3khb87pwjemAyR44TtOWcfggugCf6qHl7LCx9iXNs2f5d+bgTU2/16dP7X9yxm4hmHVA/lBczQXSnYBcTSCAtcssI2NZ3SzEbNBsoCykFiQrHAKC44V5WK+FnXWFIswq8oacPG6KL05C/I2OinRgdkfS5T8iFo9nEoDBvSmeV7UJ0rdbiqxg5/pL0I45eOWQUEXDozuHEzEC/JHllgVgGyVB9foBW/thnrFLcPFZ9zqeGib3BAg12fy98CPS0YewXzGHjc3NzX/6c8v3Bi2febhaDT+YUDfhEl/MiZCbirSgJSE1OyHNESc9tR/3dj0AYekBnI4CB85BUOTq2Xp0WbgnBdXfHKsNtclil3Tim18HFT0yO0E1LUkxDmv9N0YBHHaPTjEoc2U5WZkflTd6FNmcANaWsznailr60FQpNAmZx7mJQp9qDDu/NqC8bC9DoJVyePQr45MY6OAHM6oCZfSpX/73FPbjt89S39sWxcfffVm41y3/QkH8Zz+GAx+wh63PZxqNzp6+ZH4YUAicldMoH4ssI/uWoeLLfqUMYfLNijo3ZOwZtED4CAvx/lSwrmnPWnxA/6D+e3LCb81+fi418qZjguoOAuZQy9O0H+gM/OoVt/1kXmO8/EFHvnlo4lcsR6Oeke/P9/35Zw38v32rfIHnMm3fMkn47Z8xEv8m+xJr3GwDS7jQK1MYGht+WLfXowGZRwAJXqtAf08jB17vsgLkCfjiA70a9e2L4Hlt63eHKr3WTfWrX+UdP/lW92IZbJOO/nH98KL0746zb321nhdcyQaWS+OF96R10wX/aOhTUaQFnziWC/qiFouWMAQV3x1Tmlf/1wbjuP7+71+v79x+Dsyrsqae/15oiv6zxrrjJHj9AyvPPLHbw7Q6yUSB3gHfmi2y7HRbvF54Hv0MQfUFafFof9BnmmiPJTMc3nDGkYUkC+04n4HfBnkvUiYc1+2iFNORZRHEc0nFT5jwznsHAoNxg3+rO8tyQKDfRxJ7BgnpTWwaxyDscva6sl4NK4AkfCyfGr0jeZhkIe9/PKF2jxd9uQUTBHq8c0egCp59M+9GRfKvAlQX/4r0NhPvPus2QjCoL8Hc/Md8EWtY+jLZHXaP4hdP2Cl4GspR428PgvGtgAazslPtfi/8JF8cKuoXzh7VGaM6kt5Mr7O6Q9qef/IYazB03AePKi1TYWW9cWD+Rf0E+SX8mQsHIoVyyA3junoBt88YFPPVSurjsk4+rBl3fAXH+3ro/XlH7MmeV/+sz6SQ6gURFYhVQWo23ohn6Ye+GSEBSeh2gD6k5kJZ4k1hnfJGLu+IFHqXi/kOnNR/IEv8ZecPmRGn7GFl9iXMaUXjO7oGdheGPurpZ6sYfa5lXd9EBZdXXCnc2AXJ0WR2xmdIYhE98VnVz8fNITwQMdNClxDFSBSOnpw8ZXvM6TwKuscvnyDW+GAbdeIkHXMWLeKENK+cbnerUFRMMjVIn3Nb1QhY/425Acso5v4OnNoNIhijEiJMs5jHAWz5JTBURhAyUNF2LA8edgW2MvJ7cOgoEtuBOLzmNiZNfczl5hyJiCMisXc2hdPV/vqEVSnLrxIZV969g8C8/5JYikIYy9M1+U89KjbNS+vOkOGXbx+eI+4s7f7S5inL6ZlGHiPT7gT3c5NdQi3216/fPvOF6nfas5JGHIJyigsoBnU5a9j4/nC+6ttAkcvUWGDogAoZIhJeoB5qG/OCf2GlAgfrNUpw84AABAASURBVIc1VzCAJK6iq2kxPEE903eswXCmZHwYG3Pm3oPD4fXivH35aA74otccaC+qZAJsCzRTbAs6dODnG/dXY3NsyAJneMZaYriJkzy5H912zgiBnTmxl7n07L/7B7g5O/g/wrjtE9pXaPqdXM/omcQ3y4/2jNG24BnsIFaSaTcgjzj9y0sqvrC0L97cN5dPwNeVStLEeBCbuTZ33vsTEvyjjRKwDmhKQcH20rP89Xz3rb5/F/5R//jHP2gL3+vbN2gCOdn3nbi4r5JYc3owMPqoNjzBn4Mzyb3cq53am3bJhzb0P3yRoYUOrj+UC+V9+QfCz87fkoHPmfC3qP+p9P8vA38agCC8jIj2Ws0sOrqjuBEW7X6BG4ubr2+3PUBkASkOuwvTTSQbyhsPjGw614KVj3WYhaqs/9bV+sHGzSpWbX3wTbibFNaw52a2FK+FTBsl0cFFW4Kb0Dubl2BbXfK70VvL4yYn4OKKzk0CsK/hbJDYVv6B7tF4MN10vEk8efjBsMwDH6g9rL/Dr683Nqpf3cS4+TVykFO064FBvrt5ENAt/rANpB0cXmBCvLnz/zxxf39DT5cPkN4MfLAFgS/ywowcScoN4MYm6UY5qS8f1C2/sLxecvGdbyXefv+t3n5/K+344G3sd/B3cnnJGo5t83PlVV3a6F7jY52HkrnXtekqV0UOYfaB2If5X//H91r/PGnnBvetfDj+xRscm7X8XwFPcZvtnRhjn3BDF8vNxxh8kWO+Ppg/8uiT89J54N8D8N+j25bmzTsPRsiPXjfRuXFjGVjiBPFGrn1og1ztuDuw2F79ycMWBxpweGRYNfdZ37g5ffPn+PuK2/l2Iwe/Mg++/+M7N7T/q3b4Gnvmx/acs/QzSsoPCbIiPr9ZPHiIS/7PuREXuHTxH7KjqU9Q1496nhw6PXB+EBSHHfUCxu/YHrxgMT/2zZtrF0Y49AEHbMVX+80BiQd60Pq7bBUvPg/mH0gK6cjLA9xLTDt5oJH17VzxYKAdWeVFfalHfeZRP5xX+qGOAYM0nnQSVnjAWVP9UOTrbsytfJISZDr69znJO2MCkqEtX1zBSOnlBvhtaw5Pu1ktBEOLTsZeH11HxuP4ehjxn1vYz4MG8o0kQoaZHHTrx8R1cxeNkCcNOKGp0/keHfhnXxkYoiPjknnM+JkMvdIOsJyWc/mfvJlUaOp4+aRebLlPON+s9Sb86M4+bH1/luvC/de5dmcfc37kFyjYzuGalxfODdeMgDsp6pI3PB6MgQc63TM9QOUlZmF1ANYBRhC98iiv61F2Xlaf61gxehXkVUawrR9oWlLE7kOHsNFuIKYWVfHVQm3yZ70wubbMg6ZytBuwgIH9ec7zIw/yw5yeRB+WtKXNYYgKBNAQXc96Z+0+AnhLUrgyxrmGc+TKhZwYV6sb/xyfg73NvBtA8IvtRDX7UDNvmWf4NHo5oI4nYyAc1A90iPOAnn3ShxdslR9FBNtAoyMwu5yT2r2+CV9G6/VRLLzIBIlO169tmsRoCyli4Zp9Qj8OciE8ZCIfigsnNxW5gSbvV4BQ2tvmXjf2lts+6U/OI/FE8gK6AzCN+i80BhwrfzHWrcwJrJHtBPdr+WJTH5O3gz0Uf8jj4V4MmEP9P0JnX0X3xJepnuju17pn8hD6kn+ogwfnpANPu9Z/VBQdhlUBGU5Akv0TH/CHlECVIF8xJ9nfwa81y32b+/Qd/1CdnBgLrpEj7NCgQLJNpcWFgL76XtXsnMn+gylZBjFtzAfzNPr0E2eexGOuhrrYPxu+2KxeqrjGf3mFk18ZgWCYI3CwKb/6IEd33SZ7MTUqKDjC1aJN96fsVed5Ury517ZtTKHFVuGJ8S5/gteHkE4cbfeRB8T4QH+ZXXQ14B57OnsAub7OGCs/jj0CFMQTi2cPGooF1KVfAfjwJniaKbFyXpocewa5bXttO2eMOauvnKLI/Eu7kZsbdBUc+OT4u7aZdDXnrJ0XBF/p7+zn2Z918pUZR5rcgzNu83o4n6GbD/Uao7GE7ryF/sCe+700+dgQlSjxqDpf2jNexLR82bNWXVsrcAg4blxUqNeHI7X9xYNvqNCutszpwbhdoK/itI80zEsyV9QPwLY+Zq1yT1KXuItmW1v6pS/Sv4L00c3eyoj1XC9q6Ddgns33IwGjBXtwMVZXu/KJb2TnclB2bQRVSJy6xCXf7IUbuBvjq40lRyKiTd3KTOxgcADosEh2b4ODpjzCLPPf6Ft4SBS7V8zdE8xVlh3pgjIr3/dyvenj8ufi/4s6Kp7s89BsCzQHrqpTUC+oL0WmLn3S333fmS/fzmcBap6lds7V4p3/rpFGERGWH/1K7kzuQnBOfa7zzHm+1aayQmSV/wqFgyfoTfnWyD8EHX1efsLfmQGz/3fq/6n7X8oAS4CiCGuEzWYAxUGTZQRiAv6MeZudPcob4jsHj89FuISbBSWvsBbdrNfi7XMrYdG6SQraE7KgudFk44eucSs3ozt2cuPnJuRBU16tpYbJ+tJhW5++grhPWD7o22TDXcCG2J2b0RF968akjsTIjXTxE4CGBDZtK/HCmGy8G3DbuXlQ0xcfu6ff3gDEBRCWpg3js8YBsYZOjZ/4It6cvG7kl104BmPhS5UIfOFVr+OQBz/isq1uc4aYA8ooEQtFnAcdZYSrHb7zEn/VA8QW0pKUVSZgjPgg/uLf9G9O8tEcTJkHoxFvbqpbfT6sLlyj25vZaJyqz4/dBRef7qMLpOZysz8ONv8FZC024EJJ18SH7lmrRseoygR+mWEWoiixQHpw4HCcRvWpR40QKJh84eQR4jc2rnhgW6Wreuvy4ObLLcdptDrr1HG1Vz96kNGaPvhT5Od5+MJDdOohFTwUGqsoN4LwBgwnseSQhOzhmIQNW/iIeXqLx3HWltAQuslpeKIMPgty0ORBqkLxgiuOufE7HR80Lrprfe7ogk8crEw9WqxtNV4QPnRjISj1Celg6fUCAQXiHWcUhfyS0TiY0V2TeWYcZLP8DPob63vb97KNB5kjsEompOeaBiD8FQkmGRekzxw4Xv7NqH2f9QsHkV9++V7+8elfrelP8N0TgRRcwwK5Fy8UH/3GUPVIh+azjNtDjS+B3HvUP/F1+b50KOe+Z41kXXT3gWoSK5T7ldQu594+99Lu3HcOUoAHKHDaUl4v78yHt3MvtQ7wMPXG/pYDM/TsRfS19X7WphnPigAA7DvexOr8kk94ML6XvwPfuieudvmfcovWyKfH84MDi1egBrwbed+Iyzwo417wCy9VxStkPpa9Ow9l7M/X4R41kUFWH31I0JY6jNscSxd34GPB54u879+/V0+MU3Amc8O/+aAt5ZSxrU1BvfadhwcHTPdj+z2MU8CiukDKY+7WS3RenoJLwVdrOMv4vJ8OZB7k0hyG1lABMkOiIEKjkHEx0KZ7GfaolVuErm3fa3fMT3BOKFfoMvY3voE2DmNtcGgqYzIO/dW10dgrzCLoQxZN9u2uga0BSb678wdQZ8N/5Up5cUhnLSgrfLCfOnaLBlXdMo9C94QFxQQhj7D4xDWur1gdw23u5Us+c5aH5dvZh9W9TBhoK2Yc6jJHsIYvXCFe8ehzAF5tmUNrujWJU+ieCFGYLwegvq4uafqStQav88j1NaBZyk97AagH82vbJ/lDeoBTEZX2J/KOkW1le13iPoHTAwOPdPP+4VrkBd6D/G3k3T3JOXz5oK7RyPTkfivspY3uiToBh0owLvYhmuqW54J9nzVPm8sRnEXGuWruN2if9EqO/Zt1+ifnC9CtPz1pUL6uS+ecL6vemUOC896YGCIsYZUY5v7FD+aK4yN81a/OpBO6golF2cBE0YrzYPz0TzYnw4P8pc/9MTrxD5GohgTLkbj0zfUij7Dm5sE+8YTnmVqfsRLZv7poU9C/gEwgXHN+0eZaig3WSPTgiC8qc++hrczIhXEll45Bt2OpIgFlFNe0vcDomvC28iTI/Oq/bD0qnyexx64Bg+lqzK+45PXFr+cP/bRvnLIK5s+XIMKD+8WB79fer17HF03MuS793eZek3mjP59QfJo8Up1Fdy+6KO3qo+0FaMUB8a/xwzH7oRNg7lPw6NPBC1GfUYwftsUCz4vfmMGuPoS0uaSQD+jOe8F535zlzJMAib2rE5exOdcF/S8/qhOuNuNgsatma/cjv2j0yxbzp07lzaE+u2+aa6KWHbgU0vyLYv5GN2sfD9s5Yl3nx7Ywyy+y9t31pScLtDvnXu5lM2NVmd/OT/NDSn8Yq3p9LnkRtClMJDr6KtBMCSGtRT+bVvg8mK8bdv1SWB8Ct708f23QZNMBfTFP9m0L4ldfn4/ynvvOl9fmUFuOn/fo6O8Vd9bHnOXzUdqne+q7vHYuqfcn/H0ZONP+9xn4qflfyMA18zMqbhbIeseg3wA7OoXGANobIIfw6+bqDiE7ABM3X+WFteAaBWuhiXNZysghxAra10V9qJMbi6QL7yJ/uoNi53LTxbpQz3qKPwk0YYebhjyfEI1clt3Lp33XRzYDKCnIEUCaXi55+QVpsmBB87IQMnHRIjNxubPRTDDECvMB6J7y040nMcMt/isgIY+AUoo3SSzB483MP5Trjc2XYPohn4csa/30V1R3chc66sVPbFGSEy5YQBKEtAsGvCFwsd2hn3k5Y7lwG7Rx8eOXsXmjvkA/QOcGmTxs6AmQI2QxwTcF5/Z69sX956CxJTunNfpS2z7zyyEkhwIMU6Jqg+fGA+Qv377Xr79+qxvfjnkg0afGLtLwPXPY+/33t8KpcrqPxh6lgMFFvoaTptcXrDjX2PypjT8fQA5m6NMeCUHWWaDPNFPQnvx2GRsjU37QalU1VhX7OKAdJ51aHjZCNoYn7iPF2rnGYd0AC6ku477NncPBDMSfKIUG3gdtX0j8Qo66Z/lRT+zRmfteyrzGGjuXeV0c1dBnObeF0fZPQB6y1wSOl6vttfEvvEtWG4sXLk5tPpB7UNIW2mQOhA/55R/rGT0DaHRhhGlOPlwHCsInHjItCslDe3jMUQ65HIhRDBEu6YxddDNNn7Q97HpQc12JhwVeJGDvZu/ArnELoPJgre7HORnlCW1uuhfb+uChRJAmrAPJJJdEi04snG3E0PXGQ5P+QC35c1DayR2wYtQ6ruGgtrVhCj75v+XXar4o8J/UCf6iKTVjrD71GKOHv69zQM2ozTy78zAqz2TubHNmTqXGjw2c860UwJVVVmet0SP5MY74qNIwyXMBkRO/D/r+4tEXqK7liS0o5O/IN32uW8FfL/7+/lYf+HVccxN598YbMttOTtkPzIOmzIv+Bxjf1I8jsdk2Zy8e6QL5ZxQU/wJwMU9FbOqf2MGurCtWKQtyEIV25cWmFMV9YNGuqRDEC2jXFUOma26oYDB3GRv8cm6qAwrbBRGieDS8KfQHDY0id9mR9wL99GHPue2DX3STQ/EDpkZXK0/bcvnZ6fXlAAAQAElEQVTJINglJXppEwNW8CpzI+eCuZ/kZZofdMmiDpJNc8mYLxS9+qg45z2WkRtNvRnHFxZxTb7HZGttAFpwjSztlCWjvQuWHYnyNXIN/yx93OfMQ9A+ZzV2ocgYMCZxiUMaMLqT8wej9GAsXmBAK7Qla0DsJQ6k82Agq64AOlo6rlrHDm1Rly3Ul/P6cE8DVCrftu11Y7259l66BloE9I5u1uYCbRafa7QaWvc86dY77QvmmRc8HuiD1/z4gKYt26iKT77Mcc6oV9BXYbRyk9wSzJmLs8r6V+566XzF5RipdzSy5ojafvTSmPS1nYft4myEIWXgjp3Lt4ZPgMw0RZrxwAs0MPrMbe/ND3CO2xAbfmnP14Pvj/vf5Tk8KHVt6LPwWnvoIFsyfAHksIMI3nbAe+g7+/h//PZb/fOfv9U7+9b7+728D+EsKuAbeBt9HEsUjpGF84xCsJQuc7GRJw36Qik6mGfbbc8vKTbmhj76UqH8oNOYvTe5bxpH0OjwPmteYEHdM+ciz5wP8gUi9hoiETF+Bw/a9zJHyruvyGtciYV4Mi7wr/37G3NrZk6RhJeuOScxEC986ra/cx/qnqTiCEAKP4nRVHDv7PPa0qb+6bf2sodlfTzhq/hn/IIxW8unTtsHL4n0Xd3a14DD5dwwN54/xM0NP/FJ/27+Up1zknF5pjTXr3lHHqsr68I8ERl+2MKCRk/anfF/54sX71exg1Hb/v1Qf/H/Bk3/9NV9MjzsL6u/dLmPCI4b0WJHvN5ixMp5gzN9+r3qrsmc8O+JfuNc/I0vC75xRhZnbNa/BMc5IfVO7ok94zTTVs9nrrDM/NAvQSfM3ScUH7JA7Ev/pUOcevHV2Bkzx/P++z3/EiH3c87k7/TFC2/k7I0vMcyd+UAx5rBvA5j70qcf8soHOkV/HcOM3W5MvWSxKz+ZKzwJ77qwiDi8e139n9e/IwM/5vy/YeGn6L8jAwwH5VOTi/RrjwctNpWLxUXo4hG8QQQgUtZiYtFTomC6gbDwrF2MCw+n5YQlxIJmQ1g6WZYwTjbView+2TwEcFHKZW2tNH4of429WLRvGzNsaF1+u7mh99O3ySFw1g2bgnj5Bf3Cw3PzeNaDTVn8BR6kvQmbG1JFSggOd5rgPLRs+8yNsJtYChqgP8ZoHQzx2fawQwai2pvUwWb1zia44CgP/voTBi62D4KSzzZOnjfcaF3uwPengsy1YYeGffPhA5fx306fV56IhFz5oLrBp58XoEaTwBMocoM2Yuf6p/JCR+greVFQzdgQPQ3Kl3bXK1cSyB9cdX1E6c+Y+Nmz/DattxU/g1H3fHN/Lw9E3jx9wPTfWBtnj3NMYEcazVyjEO3guAbHhSY3EK7LWz2AgQJKM8RvDjjAJOvQ0aNfQniCXzwRACkNNlrwe+Ula27+OfyJgJ+H1DW26DZ30YOGtOXRZ+tPWHrBDyAG8P103K6gxaYRSO6WfGzRnNII3BAvHN01v6B7qJQWeQgP1sXBfM285YDwoH8dVLivIhGL1EoVeoox7prOLeVrxZQH0sRG7Nan35BLfc7bhVqxRRsID4J37Hvos22aRsszNYQFOCnGEh3oju/wQJQdN7FJS56n/qPPb+y0i3e40DVgHp0mMTRrGxw6Gig+0aA/6D/Iw3G884BxLw/r6vVQIrjejH2fzMEWmnzE1aXl1OG+QhNaV9ZBxkoH9OjJwRPAz3dA/WiJXwO92nAtT/a1fbI2vsI+2fO+lYe/HfoMDWlU43oZv7n84OB9cGjWDy0aZ8C1s6Fj28t4lEeaACqf0fQAO9HHRR36uPTAiq3FYoSCOOTiy14euP1GsIkZcfJorOTy3BOvh8mnY8W4oS55Wv6hR+UiEZbHuWmtD+6lmaPSkBVHda5j7IgH1lJUiYDnuBleAnM/8Zt77UGJbExyGYsdrs+CKJvk1WemoF+bfwJY8J5Y0ojezCXG4s5YrDgOtopn5ixclM7cZHpSGggqsg/t0LVgFbnKvST3rcwb9hZeiIYP3xkFWU9AF7gGRBi7gGK7L3D83Vt3HpS+Ae6xzr9Lzvx8ME7aUF4/LmFVyzcY5wAISnLl2rtAHcrI6y/4upnTY5b7fVMP5KU1ufcg/2D9CdqL3OjKXL3N0j/vAbedLwqY/9u+1z6Zy869ntWnLu/hguM8qvOQ/Dvzz4cNx0I4yKFz8Z06a+aqyXtXlfLel4Z6geomxeQVfZbBZXRn3WpHaPqIsr6PujPmOQNQ+09a3SMfmTRyFK1nJUfYE6NsgA4Urppr9qodIGfbgp08uMa+wrztNXfo5GHj5XV8h3+j32dOGn/LDxPa3AoHuXZNOS+kyzuR2Se69k+dioafHJlDc2ls5k38V9kbcl9h7owLeTEmQRccZ3UmXmivWqQMX0D9+pc1je+S5J/4uO97CbbFkTGGqWGJR6m5nEXha+3ZBi0r1WVWW5kXxPkUHBsgeNaxNPfW6+XJO+eUj2te8TLAv8/2+++/sefd8WNmbqgbFczBZ0Bdjr5m2QgyB2zv+0QGh2D2n2JrX3vC+/uRF0/ZB2EmZVxXudqImSbgWMC6zZ7DGFsfzEN1rfbicW1/7u/ow7z746Xzyqe5XfoZQVI3mVMXIIU9r+RceYSlNWtm1SBLkEdYOlYeuibj2L1iR7T8aM+2Np2jd3IvXhC/9NrDQxE00crVzOIgrawBaQCF3C7ezHHsScfjTzxM+jJ35j50aerUvnl7kk99FleE43i95h75QHvyEJ6vkzWTffnEosez1cYc84MuymxfMYsx7oGNhjDQvQHqpys5crZd3zf9nTtxIABVmT8DBIp6458uoGC0MgBlBIgaHAV9WARnG1Hm9LPcLw/m0TtzXvDF3soN8/PKD0aetMU717SnvLU1Kq2SimuOZx+5fimcfDAfBnAa190IKQzu1Q/y5+XvzoBp/7tt/NT/L2WAhQo/a4Erm965IlxkrL+1EWWJVWVDyyaBTIcdOtsYjOFnsVqHAm4g52bQKBfWZqvsgvCdF7SUBwIXsjtGNtW5Fq463QSkC24e4k5R2Jc+bSxQjs2XzW5Gh30d1gpS+MaV0iVdv0ajQ17AzVC8m46gT24swiWqfTeu399+K9/iC/frRs/Go85t1wdtTzZa7S8b+75z2Ph22p7xf2JX35Wzxp3k9sBgYmezNHYPCR4c3BiLj1qpyHRxWHzyEub4HMRgpX4B9Ok71YnEJ4x5MPYg6CHen9xLvHRbw5VdfJw5jb/6DKO6zJF+vpOD65CRl2McGpY9NvarHb8cCycbmjEw2voTMIZmCOTya3vlpmvlydwJyIWP0NWNQx6IfcB54M/Hl3kZefz2oGt7iWmnqsaCBinQe5WTA0plvEbDcYJIIzHOB7YZOB0Jn4eg0Yv3pexLQx+EgQFKKGYmDS6r7RUL6gZn8bBl3ejGI5sLLiX2Xm1k7Z+gGn0VRG3oyHie/Bd+6YYDcSKo68HEc4g8AfKtd479Ar7ZJOcHY/3QkMyoSEE/5eXu6OaBpFkblXytsw5zWJ2RwzBt8xlb6LMWhQQFbeigkbm/7B883D5hUbbweek3FkFedTzgUPR60SX+AqVdd+H7YnNcDNTDQW9CGc04T2KwBoHZB7F7sPfbLeH3fKv1tl5CYtSXqa632772h+l8nMiiE3OGiwW9oKIggo3OgyRWyo++JV4OUO4LgnvCUNc2awfmDf3U29a89D4BZd3g4dP+zreb+SXYr74M+l7TAyAGDvYbv5V8e3tb+7KOgR+9/CyqtUc3MjP+FZ+G0PD4UL4Rk23QFOIhNzS+FJTQE+16NSa6aqhG9jZvtePPNe+kLTciwQiqE6B1Flls8jDElIJN/oPLwZhkj6JebeTAx6Z8SNkGRf6/0KKRcV6u8pwFM7xBd5cvIjZ8haP8dJuLyksWXx66BzlO6r7EBroWnw2lvoAo9I4mk4A5JrkEU8zxYx2cHXPG53BfE3Qa5Q/Aph5GBrVE8oqHbumYe8fzlEubhaesdMxTIYWiB6Dhxg/x6jWOoOEyZnOqjsSInkWXMwyXGy8fpKvzpEJfcY7qmmMBmFI3FyMK2BbX+gKkPdoKSanYpKhb/4aoUNqQl31eph+MPwpj1zXoPBW0vc21LrIeM47oR4/zx3v/e3LOA6/7m/k7QZ1kDNNxAKvI4WPco3YuC3Mr9iNc7gUwsm9gwD4Oe6+IL6xX+VtZaHDgMhYMTKAnTgB7jqm2AfijZ9AIA7jIYBMbOMnaAHfqwERN5u8LQCxJ9mH/PgadFvcH0HfVC2pTnWYcX8G+NPkQJd/zhKZWKVQqBoZ5TRTmEgW0dJFbMUQLwuZE2DZ1IK9SxJeNWI9O14pjp78Xi2wLFh8mELMtoEv9xO/Yux9O2sr/EZYOr3iI6ANFxkl16oOGv1xfRbpzB4mF09bpmDjpwkuXmlAozvWUcy4vZhXGUyQvAzgAr3hGdVX0XYcmb/QE9yzPXx/kNftE9B48fB+8PGIOsxYQge8q6gb0kUo9iMD/ZIjgp0OB2T4VwvqZFgTb2et4+Nb37C/ZD+DAXdSWOaWHPnWARIf+D/wdHaNfaFCCI/KQeq0VFVSXJPUJohw3x37fXcMKLPjkIyJyceWInmLohA+mYTXMG42cPSDrIlWzcBseCr2zjIpsO18EiO0IUc/XPrLX3Jmz0qEZbvLEHkTKosg5m39q7v8sYt/ZH7AfCjkif/q5eE9nQvt6kR/Arj6WdiAroy1BNfa1bxvymeeDufCkLQbvGQfXAKpEAMum/YZmjq2XDWnKPvGZnG+TsxwAs35QLbbCNzXBri/ORefHwV7qmUVYfRh0EPaXvHLCOW7K001ZMmteBhGDxVnlyN/hO3iheiTP6tUV4+ua8EV/+ZF2gf2f8HdngOH9u0381P9fzsBrNF6NU9RFYZMaEkunPOj6f6Ryg5hscC4iOVyzLsyv4CK3f+2jQx1ugtfio1a2qS+w72a36mJzLTZ5LCt7Ia3Zydh22LTwTePiTrh0TWwtYPPFhu2LhiAHwiegfgShd8/VuVQGh2HIy1ZxI7w2G5kgUIzxzjcKbmLW6zC86Op0c/ebPw9ksGODgu512Nhrzp0Yl480KKt95ZfoSQkeGDPgpnfn8Hln88yNDF19jQVmtS+PfsUeuNRcoovastDriorSP/Ojv03uVuRyYp4qnCAvng2bOzcr/SwV6BsQ33w4Ad7Ji4fmj6/fOHE48Ce2Tw418TGKycnAu56M+USd7QWYPouMArzYczy1ve+zbCMePnX6jZcvoN7xQfuvuYh/PmTK6Njczpu6/T8Bsf4VLmguo/Fv68qBlFzQKz+xz83KBz/HB1biwcdtEhtcyomUGRjdeTA3n/pEdGDPAh/komLKEjtFSoOk2HyB/YVv+JV4kX5oDHqqcY6839/q9ZPw0bXNaz4qf8451lejPOC8IA4P4jiU9aCeJ/EKthcge+JIeeWD4caz0eimBIcj0duTCgohKQAAEABJREFU7hckvVXQA09yiiJ6Cy2rsHo/XMPL+tCfBzI/EJFxfouTz3lBeHZJu97ZhAk/QdDRog7Q/GMBHf3YyDPS6PJh0nHcyBPo5MdvtZyH5kVc8VGrdptc9HBeMD+Q6Z7MFe2z5mDWR3tzQoeGKGl/5mFJ341RPQWT3qNuuS0jgIsoWg191N9AhKoGgv6S4J//wQvs39/Kf2qqTSQKRyjYxbbr/Nu37+XfHtn3b+ybB4dGHiRc12eulROUvWpzPTf2N3TMxIeXLccFV4caZwn5fDA96eDSguycM7dzXz41+TB/k6Dd/7RlX37z8sAv1777oetQn6L/jD1tLuKVEfDOCrgM00yx/yT3dp7kzRqnrCBRTq2mDS34RAv+Z/55mussP2t/58Uo+59i+n8jltu+2/0B0PDqp42pUyX4xpZz4CjjNL7DQy7r7QGIwzB8eqUXCNMkVNDIJS/WxvNkLKmvmzR8CMLHtEHA/B3qPPHSAtDgoIl3OCZZPv1wvt/PON0DYaIsPr2hE/22wTLHuDKW6S9XiU+uTwBdwpn4T8LVwgFdyhxH+gOfL/9Gd/ZdWR/kyZi8H637wPO03+gHnKPbZB+cNRmbyby95pROH+QugDGyhkoMc0XJkveKPWUGuratK/d+cMXHSppzeUAbBCVA+lLQCb5O+UZowRcW6cRpjJm/xGX9wC+5JC8ZYhr0LEBo6NN3f6mzciC2kqPRnVoMXhDyk73mrpkyRvM/jBFYpcFb2q4NRNWuCDX+6FdchQJ31GStEp+1ECRMSCgYu8oZjw+rwSuPfw2MRlODoOgn1SrgG72BZi9dXi2ajAJ2lhGu6RcxC8SgDDAA7WzqUucPsOT0j/DSsX2pTa1FXLRacBoCNy9dX3R/uokPdLRNhW7OnIyteYiesfycyFYYuuTN2W2wL2DGuS/Ir1/Oeees/QvEuyfKp+7EcRHxcZy6FwqlNBbPamu7EwfrBF9sS9eO9zr3O88Vgm33BIORx1pYPjCyIFG14rCBLctX+uojBa/+0hLFuDUwy/tCM2bb3Ou277Xd9uD1S5XSPqEji6pznhENTKMafJdzh0Zo1hds3ZzTNrj6RxiNrY7/EC72Uo9z27FKjX/d2KAsPmTgFjdaJJ1MHnOy2u5ntvCwfPbqMakntoCBfORO2SFXQ7tgSZorc2l9YRBN8zMHz9wHRHqG8Z5tTvW9G1tf7ZT6sfXCnX2VihtqOX2iOU5+JOjhBVNo+WO3vZwAgdbySb4zDwtdcxL7CTtjfEH3wvvP2r5zRhGvG2suHvXBvcjngWuvi0UZLqhgsHyVBHB1ftZ/Qwb+mPG/wcRPlf9KBjIgn5cvoh6QWLrQWGflIrz+j1TbzsYwJbBY2bhc1Ac3qwAHJW8w4oSHqxoe9wihkbvW31W72cxzgUtX6wMZ62aRStvnrH264MEgiPU8ZB3o187leEMb3dmYxdm/6kaXvG4Ql4/q0c4Dv71ZCbYvGTdw219BnQLZOdFoxqb71RO/A/oFNbicZGiBA/Uq6hDYuYNDRfI8577q3TyfADG8cBoD2oimOSsu0OadGATp9fVzyprbHx6YwH9lS07Q4f+RSh0C4cCC9tP32EVudJ+28Y928ZE/wCH8EHgJZK5zMGAzzgEc/bFjTpBRtJtx3bq80W3Mj9Hmk+xmcJbtZV7r4rW5oPioSt0P5qD1kRdk8nbN5DCK8uCaB5S8HPogNHmK4ccGPVqFZau/AHRQLoJ8jocH/cZnXM7BwXj9ldb9nYdqYpVfPn9ddbvtJWxzngeXLr95ziGO+FMP4osXzbSY5Y1feVB1IxZhY36I0/vk20b9xSd49XRyqwy98rPkiJvkiWvsuw6NY9G5Ii8frRo40DYApBKrNNugdLqiXwUvRqgMnDdgebMXoPNMNTpM/XUAkVdNHVtRaPeE1j56U584GLPOL7vWOPESJbT8YuPBXBQZOrJP+gdjczBf9CuOgMcbyhcHsWl5QXgKnbARhPrxGqwyVCl4qJ/AZVO7zpFIYTc2kRfvoWswH1buu65a2cqHwz01aWS/w9olT55dyztzYd939sad0Dtz3G9iPfgcCH0eJFVyApVFPw7Wyp318M5add66NqXFN/y67cxVgfYgJlSSLsfs4BtmXkSQwyuPl+wl3/i4fr0z45sxgYJMjgY9gM6fClEG9zidbwbAPLluJn5M1hvS8HRNFHZPujhXRVYBnDS2BSBfRR4BHnAZNS+iokdLdlAH3SLZcX6g01pcLRaaeApeo8ba+GENITm6cvvGy9Y74IO3tKy1bS9jsr8ApfiQNkYfKEV7HF1eeQ01F2M7zP01l5kX6evP9VLn1BdeXj4dfivKeDv3xUXReRmYX1E7tlhGt+P54gs97uAZQvRP9YnVl1H+Yuw9c+meX6Kar4ZJcMyskUxx3BxLcYJuZ584vxzQrhCfhrFrMKL1jAf4iAFlXl6hRJ8f1CX7aRvx+Hhnjt/1zxxoR3Xk+uKNTxvzHXC9CtL040CneUMtc24uYC7uk/a+YKPekN0Z2z3rcuK+EhqyJg580s7a68VJ0wlrADs4S2OJNvwLVl+C3PpkrB+Mv/GObuaTcK41VCv3ur8MsoTuB/yOlbLqKD7KU2Vfs5Z2OJ8E5sHlj7QFKtefzro2T7HVyzbYsKn/QN6zgO0Mm6LwTfN2Af0fZLDrl1z+fcMPxix/i83xMnAGRFuLnzlATDEW5fgUOjX5oBmSYgEvL4wN5zo1+PhHU7HRaMcn9xthst8IsQsNNlKibXKKXWUDtKVhvczJK0Z0XbJf8bbdHwd50I7zZ3feAMo2cur1zMJTOrku7neTs0MHMofw7dJd+RjTwX3gmfuFKHXt3CMmeuU1ZY6x3kvXhvXgIn10Y4u5W9ZFG8Kr3aW+BXvNfaavnHod62vuuN7sq/8T6vW5+PXFdvc5f7CP1dMug5O8Psn5Eh3OoW2WZ6r9NnMuci91X8XjyMmjDusmR5McXzlQi/b0yfbDDjaUNSerL8Ve5RfFj+MDDnxYaFTLDWBgFDU+9xcAtThbVuj40F/jE19c4PJ+/c7+7Nn1wXpZfvH8NZADDKi/6E57qBfhL2WgDjYwrQj1j6Uh9lcfIGvL/CdS5M2Tv47fmCsbPg9wsH0pS3dHl20ZGCPK2kBsfGVfPPKL1R6iNgFpVLVqeaQJYkETR9fEjznX3HDvtC0sfunOAefiDv8sP8bkPPSem5wyeuIFPf6EqyXlJ/zdGTDbf7eNn/r/hQxkub4uNtbp0cXFaipfgLjYNhbgDUi/12K8BjPboqLCaftqDpiaFb0WbufGpa4tG8zO5r2Dm6lv+47JZqN/lge1AIeB4uPDzoQewA8Yw/eEfrCBu7Fc4AYuILZ4cCY0NoHU8Ls5UIX+yUckIkGM7vgUe9g1BtApA/uDHExqbyq+gRbss5Whs7j5Hvmjpd68tWlWcYNvbhf+nYMo7qAPrDYFdrzRTT6EST3LnO9z8oA3K3+4lbZjoD8LZhUyxUc7Adpfi+TBJrryrt6O7k2CUGz/2I8sh+oEAA7Fp2oGkb50qhQxGZNJxPi0fKFNDKdQwjPPPgh9wsHh5MAEoC21RRmy+jLSwbT1RbR+ImN9QsgLt2ygLzGYe/HkFQ+G7DT1XT5vsuuhQQIAzYctWq8yEsOrm0bnui7OLcTSaXgbv61FHNzAnbe/v915QL7jMzdy6eTJuTLnXt5gPbAI3ZN0KQ3AR6dysKOtXueUeqHW3JANdE30XT7BWn/9+fSShMKCBCWypxApAy+1OVxCrAXaTs6Ih2yuezuc4VetQL/hl9c5GYhfrGFy77o03znEu04F9aHkETg416KdNgVtZ8GFHrSp4xm+asO8jOCgUWxCqsameQp04xHEFHTzwHNgkxleDY0Lnom/5gvtyzgxPaRSK67+gTY1CjRFAycDvAxwOZ8EbSyAu11nwD7ZR6jpI1jv79h9AKcKffKXAhvz4rbPmqylC+Irvj3PGIzDnKrHXPt/BcrPx3/9XtZds/w/Jzr3/NsaeXBCXjfNoyYD4Iyz8mGsyI9z9o2XFHceuIxpww+heyYkfy0kpINCVDB2B3OcWDi8eoj1nxw4Z6KWi7GtMTMfAshXaVrgBsC4UCpjDhb1uHCOiw7D2jD4MDtmV1hwILbAS0NLCZGVISAGkCfUz7b5WCzgyFt0tGtxQSkjwKQdYcUuPw6BN15z/MAX5R03a0gpyuQByHkPOI7iIs1F3mjTjnOYWr8MmSGpAB3Uow/OP/gnLwRDLudF+JkriKxo0efaoMpYvTO27oHGIW7oAxfHqNE9GkQ5H+BAybKrhS/wA1KfFog2PvUbcz2b/WRyn9lr5WWiRP1U2OheeW5tYssXGR9v3BvZN98B94yHsaiYm6fry9x5sNeOfbws50x0jRl75kQRJhB5YQ5xjUXsLD/wQXsk6+AlvTplUQa0TdmBrvyHXDs2AWKIuHq1To2gOvQpex1r4Q4cvGS6O+bYgQV93geo1KpOQF/NvVjjERxH55Xt4HEq+lFy1Yntax9G7yWTPcQY6WpF9SWuWcuFvUtncg6T/QP/tKnvnqW0kSQQZ+KXD3jdAMQHoKJTXbRQ3+S/sTdfIK38XL6ieOk/80YfVbXyO6Oj8VwRSIT5ZF6zvzAP4h95NeujkaJ85ZM/ffDRYS1fkH99wS0Iz6yNB3mIDfKdFwlbV3K6TeYwvpHDbmu0o9fYqIpe+SEi/KWlPFXozhlkCAyMnkNMa10G0mexAroGMpFFecOm3uWXLYZUJJyQPgs459F2yhpX8gwHasr8bnPdh9QNOr7qjXyuV+vrOKb6oc7mQqepBawTStfEjvoC28rPBCcPrLU+areF3zTVr19iFp+6ycmZ98dJdP5edGttfkKk8WGW9z/jauZ8/mTBUicD0PB0ckmD74k6Y+j/+OLbtx3UJ7Nm8ZA54BUAoa94Vn7cb+7395znn8xDcaQEHXhFsE1HP32Rd/kenjPmzEvMyTPhj9/2kZPvAYPj68tO770He8YHdnBD8rIjLzILseyGIF4k+6PVAjwKrxdhRYLpco4IG2PleMlvrNf444oonjX2vFwzr/o9lhoMF2tcaPKJHfSM5n7BxMkv+3Ga8ppbkJL7pkGp6yPP5bo0femeZfsF6Daf+2SsGWOI6GV8UHLx0ATntSB3bRhZuoqPTsOfXH7WKxuQC3qPyLXdwAN/01iXT8Lq/7z+tzPwM6X/7RT+/QrcFLTiQmOFsOhZ7CyurA5HcITKqqPQ7yymNCBQ0/fqYvthbxpwCluXC3XeqDcWONDoF7S9Nt17XgK5IR7uGEJh7wQqFj8LWzyw5Fb/j239uHBLzqvALk0ljeoseH764gbkpiKcRCpiML7Z2QS9Cd54QSSszV06FvFJ393chdgQJ3AQv/MCCG9hTKnX57Td7YZIbvZZ277X7du3BbQnuBk+8qG7L+GzgY2zVZCB5ZNXc+yBMLU6ZDwHyQOhft9ofkoAABAASURBVEZcGsKLTybAdIVIG/oGqEtfjH1ms+6yH7niA783mHVzI2Ju+I7vuuHbh4eCqQRz+Tj0Wv0NkbbXBTpBC73LVw6I6DTXYM+i3ic37Scvm1b74j0ZYovLq/tqaE94IeTCK3wRhdk17748xA/9a6nr5dOdm7jj+84Y+627ttHAOtp4GXDLS73MF/JlnpSUx/rKo/jRzRybdX1WfidLcqJrwTbRDN/iX5xEfPpIC4fVfY3tgGWbe83ARBcI7vxwcgiyTbzEMtGrnHm1dsz8Zx3+skSujPtEHj4PYpmT+2TsJwqY0wzTwUPQGy8VAv4tGR7s7s598OZI3cLSjwB+qPsHwJeklxiXs01sF0eXB5rR2MWXzDtqfdvgH62wvqi7aswu4zLH6qzrI5tAX19iYImAQZ5rurmgB2EsV6kfUMY1/k5sHxw4YGd84IDG1S65dS4ezMn7mpMcmiQ4bhOf18PGznjvzJEF+qlux8bUMJS4Rg8/uNbaj7WwnBcXfhiv+oGgQBVZ8+3flhBA1L7vwLfyYOxLbPvG9WBNvTN/BWN7Ghd2pS3Q+zrjwjL8sUlc1kf6x2I6r7h1tqxUZl3VQzAGDpPI6eP9/V7+is46D6YGkLwrIy/jgkJ5BW0KUl8gm/BCYAcdn92mB4OFsaIjQ8BxKXDLS+NbgNWX+Mrr4hjdNZhfIUYfatp52agBgXL9M695wCef9gcym+PPetwA1xISUXNd9OWCKW+jF5BPuPjwMFlKH3+cP7s6aZMqhltfkUBWPU2tXhws15Fz0P4C/Zc32rgQg+K0fizga4Fk7WAoLAtrk9aLiM6gzhr8gZBjeHff/ALiHtDcewIf7OnAtZchiib0EJ95u/wHmTX2QNeDPDMlWY+TtTVZW7OMTx9dr58PLmSPuacdX+pZg1FV+M3lJJepydtk3JpaXXgQPpPvmD7Qs35Fe/ASDy30CSM8uEpNPmhQaP+h4Kwxi10yK0rb6l61VGCRaFxj1cSJ7mDAVZd7oT7TAvsMfeC31OjjpYr//PMgV0f8XEoTV6ML4IrsZxnoDUAb3UsnOGX8RezGHB3mR4AOaQmjWpvaCWAT1JKXFznnpVDKKQXDQdDy+22+OdZ3SQLZZShztbug5WhU2AAW9sv1E4dq9mTmFfPEHLimjSM5w6e5z/KLl9u25s7WM/Nog9a05RXiF8r0pFAvrqHjRNHFR3YO6dhxLzUPD/qCbeWEOKnABcTvXJRPJYhkz41MziAwILTmv/cP5zeIV+n1YLyZD2nWgjkqPlhl3I09Og1kqcR1+f4IiBBR4hud+73rbmNt3PZZk3p/1Tv9ZbPOj8PaXAQywhn/qLecC+7hEC+Y39FnztG3AerfJvrG6ZN+IEUPVcRx7g09iG3gC9DykMvGZsZx37nfzWrGD9GVS8bkAByXD2vzga58qcEXNu+/v3Ev4gs98BhSYzW+qdP15YuS5OA2OatP1TJU+IOuAxnHLH5os9Miy8/Xy011RoiLvPYfNGIfPxz/NTYwWIynuNh+wZNYrg42IMc/7GEMf6QxsODJDh0bwpP5f/Bl9bFiZE1CJL7O2PYgV8S64fuGrkun9Th9iG+otgtLZL2fBECM2aVNmtQWmInPlngESh5tdC97tzkZp51zybfy/1q6T/HGteB2juMMHi3M7/221y9+GfaNL8R40TfnjupeZv7iGkqPKsq6pLE4JeLm6vy8/rsyYFr/Xbp+6vk3ZODrgLgmXcxuQM/XrvGsi+eZzQgKhxR5KpSuZoHP7mwYLshJn5VX+aB0bWA8DCCnLjePuXX4bVc+Tw5tdzaqg40RG8h5U7rzACm8nfWdDcoDAYyYwDZ2Fdfvv4IXjYZ0KuS8EgEL/BPX68a+s4m/dNZ//kHWFMUP8mAcAWI3ftsK+/BiHNpRRJm0iU9ZIl2OwDxIDoWWJdw0mjwB2yxvMv56ZGPTG0L8VII8FKNBvwGamGHcaH/2NYM17C77cgnIDutPQIyI6NugWvyMT25mSwdo8uimfEHTB/BrnhDb6tBFBU7ABUPPT2tfh/kz3LAPY6kcDLvV3+hedZXK9MF4hNU+VaeKXVr6ffiygQdZxwAUeqpyY6KjJqovBTt1Ao7YolvRdzHjvIeFD27uPjwoLN0Do4AYTlHguzNXfcjwIVY/Po535vjH68tUFFNQHCE1LVCfLd/LdW/kyhiP5EP8Ba4hDx9EFBTLK7wMvoX2ekD3MGEuHoyf7cLkABT6IA4fVtbp4RwEGSTCYw6My+4D3hzCwc/M8zUmA35BHjwleFrEr80ActYH9l0PT/oH43KcPAd5co8wr9YP+uvwc/AAJagV3yhoJmdeL8DDvtrU6DTwkzWpeWJPNJzkcPnc5FzA9eUvon9VHmYS4Qe+P6zpP74yYujKuzFeEJaRq+4AxIA8Je0/GSUG/Vlr3LW+l+tcXOsk9GjDnjkypo/sx+QHpWgPWX7Z7egL7saU7QC5OIhl5VwutJMLbW0emBhXuvExduBVgXrd5+FG/briCnxQsf8AaNHHExLii0JfdGhBCBlnrOXNupcPyCChFUkOoRxG3984kN7LXzK9u3Z5SEWxaoArETQp5iFxqZj+17K8XPxPbQOYWeZsBy6Ji/trDY0gVX3Z8FdQKy8SoF8FM5T0ooF9a772QedcSBy2n+wBx/rlFLH3gLYx1twPG/ABczQaLsh40LcGXjpptyDfZ1DLyHl1zG4clB1b27CW63bfJ3OLwzH2ZEV7qWvir3vjIJBu/GoaJVUuIF0vtAnfMbH3RwjpYrEmgccJdMn/0hk+8O4JzscL/tj3BeQF5t42qTtVoQs/3aP0f8XKTETvnbkjOHbm1geE/faN2Gdkted4uv+537z7sOeLR+R8QSrdKYKFWvlpvoTZ6xe+jMkfTv9lr5tw5fgcj9FIkMSmzrzDF324AO8oUMRfgcSjPu8NZqZe+5xyCITDC2qhYcOGiC+QtYXTS6Zq8B/MxTA6XGUe3GPsy/vOS+t3zlbvrLm8CMp6l73LfBqDvGycIBttTU3pBr3a5Yemlf9qk8hshld5x8b82RZwj339mbUQPwlXbXl5dJu8pNt5+Js191ltTtUGj3IPL+TN6i8BXnVFrm2BOAtdWqejtCyxjyJrgeYZF7K98fJkW3mYe/XAp02ARr2xXjb9Q3Hi+lE16nEaX9V7wUF+nVfHuQ+7f3lPfdB/wCvoA8IZ8pVLX4wX+8a5d3B/dA04dgdzVh14FD99ybHh65zkDr9Uom33Ymv70U2UjCLNT6elf/XDvvy4BR+x4NjVXn5xDUIaLOgc3UyVru3My8oROZtCLx/PtvZdzwfxWC97hXzx6TKn7kf+QlYw//YhMpedPwdz6KBNnXuhfginLL7UkPsT2jE0P21+iA7/l11iYS3aFsyv8GC87K97vrkC0Mu1cDCKV5su8TcgUi/QiG+rJW5BsMGrV1j4aKFpXMLBeC9w7Eh9NF/6Yfz/LvoYWDEah/ucemoUOW7c73T14eA85r32zv5nX9CAY3CdMz1rNvlbY4C/lLq8oo3Gkha48CPYanyRNxU0+wvAgvTXvfZHN74tXO6FzJWNteZ8FiBHlzY2xxE6CEqXL+P8VfS3X3hpdO7zo3HMQP4TWNQR6rqmSdLO+mf1b83Ayve/VeVPZf87GXAgBGVTu095/Lg2RG5Ia1NeG6xtb1Qezj43h6rJAmMrZQG6wS/oc3P1Jndnc38XOGi40V+bGWayCR403JjUObprsqi/c8D6xz/+UYJ/fNSFXeenu+Dp8nAwWfzLFh4g6wZS/8mng2/8FBa/qzw+4Z/2ZZHPtpu/fw/ogzw8AHE/ADJXXO9sngd99SUfxLDvO7mZ7mSJU9nsthjQT0F7MMSn0RBKQAs5kV+4eKyvvrICgoqvilysfHzqWDxK8iIA/xITh1trx/PS91Ki/a9+ELdxedDw5uBNwjlAQEsppgagmGAzBHTYbmvAnKy2VClnjOiPD8ZrclIvHjd4ZQbs8zxMNLooMnwBx5MIICAevHyXzIULASft++LGuJ7aRP+iocOG/dE14E1B71U3DWVW7g7emWTRlHesoY/Cya8qY0vOyP2dg5o31zv517YPHvII7eUPoJ9xb6xcuU6abyu0qN4cFJFpfKJiSPAMIR+s7atTV4YNEPK7HgWY47tx6MvjGgd0KQN7StPJnGJuFTTtPuHV5ro5d/L00FElcA4X6NGwH8ABSppcpEQPjF9r/Vr+rMPPO/vFB7l6J28+nGmXTKBhFVKxGtcVfeboAuO9Dm3itCWrcsZ1QeKSIOBnE6c0KjExqS7tH+dh0PyFSDAPcGEi6q/1A39IMmwwhUYTpaQ061W7Yl4gGx1td7uP4snWZf4D7Z6lhZWfO7m558Htvl4mcABW1m/L5Ee6/Bj3D6Av2KIQBnOGuSmf/ig/qulyMITBEMRvjP8vPujyDZvk0e2Uhw9/YLr0r3wvnHuj+0yYtAnAis11P/lgHrmXRJaDN1L5v6S5z1yxrfqeg3DuEeErbDc5XH4u/VztUn2WTwTcuL2uRQtXNBcgA58iV0tRQd4LRx3/yZdxrXGv+DLkfeVLXOUB6LY7jntN8tfkLAYx7jxX3thRS0GYq+VqjcZf5JQVlP8j5MFaPkHhABooaXatPEFPn3i6mUfodX9lMDJ37h/3PJAvfxCG/6utJbt0aVOQDmaRvvAHQaI8JzzIlbV2xONO/FEWK6CZy/ICdOor3fbFc5JhebKkGDEQ+uq+5d5wYOcC7Vx+wUb35Gd9KAOi2LQybuYVpeg8Ao5LeDCMlCS+jDoCWf/Y8f/2+U//z5//fMsf0feP3YoT/OeXgv+E7Z0HKSG/JuIF5kGOLx/v6NFvae4TQvxibmh0+b0wzXjpp7V5I9UhyLN85EpHfdd6yUsB9iVjeTw/UMmXb8RUJJUS+at2TsqHCk9/HBRCLgaKxieXLWHpoDUgCyDiF7V5VZ/xBIwHNnV5v2juj5k71EsGIn494CMKOpiNns74NG2BKjR5HAf3jeOMD/HQrsuQudFDoprcaUcaXSq0hSadLuXC0zwLVkwGMMTAP7hpqEf/U6M3cbA/x8Yrni7/Q7tpUPqM7PISZTTNN4MSHqzR5Iq9hY/Y66K+Rkxm6c8rbvjFPai950uLEMyu7REZOLD3wV7rfhNe+vLBtnJMo4mHSvTpy8GLlcunoMEvXavHFT3Xy77YJ1KwDjWA1+jckhf2wG2yH/4Iy6ZOCn/QXeAo6vsBvuCMVzjIh/eGB/Yf5OIH/r/qoEO/Jr45Tuq42K62aq61Ghwy5tMcBS4BbNokFQSQcmKIX8JfAczqdB4HNGa8J6/d0I3LfQJIXPjQGB/MRY0wOktiUAkvHRgIqjMOV4yHcwBdnn3XQpeyQM+N1/0j+5gvg+XVGXQ1Y+l8F1wDKAb7WfSrxyxfLMubPv4ujtMf+gvf6+Uuz0jXvrb18tV5SxOx8/xhoIByo9E/uXcGjm8qAAAQAElEQVRRj1782vNskr2lmvkMz22r2+1W0+evbZayAuSig+6/LuOv0T+x/+YMMA3+exp/Sv/3MrCW46mDzueAPKvPfrNaWGNc5ePQxWbgy5DDFx0PDxPwQnrxoWQikMU4wdJ373AjY9/JzcQNyBtRcBzkMcXSRoltmClZoBvyG5vDjQWcb9p4GXT97RsXsuBGNOcsYYfvgu614JdidL8KDtHWR+VxlR7bHk7EH+J74ugD0Ec3XPHiPMAebMb6J3gnDB8dabkhI/+gTwDZhLbEgC/Uy3LMSWYPMj9AscmJRo7CAdTOAtzSDMA2D5FreZP1kOc363IZw6XbmIzNfFhLRxh7aIJJ+YOkHMRxx1c3eh9ifAkBR9hzGTCffhm/h4Z3HsR90LzzwHkgGzy6wn9eltTZSXVqxUn9acZlmgvqkLmoR8hhzjnAAf0wVgAyZQKXZvKFrgZI4ImnoizUmgvqY1RhWf3kYzIOMEUWfnl8yPz9999I0fJzFPqhXaVtcFFmQLtAdACxzA18pYk9Uj2aF34Cti97ELVn7ryx+osGHxjuPBxcuYSlkD5B72lSHDNlaSbb67AFHZu+RJUWnLkDlz7jm/moRFd5g+yeNcj96EYVWuFx7O8Z13vpm75AZO56lW/ZyTrbZ92SQ3DoRYNMxEzOiDkdgnicPsgFJfSJ3L5Pbvh8I+M6nXtNfGl8CU+EPy+oYEwO9gvh8u3OC4B7HlRdA5/caFiuIvPkIQ1gfh7uUc5V4Ml6Tl6ojTHz/XpLUQjjN8IUotK4ykFLQjvREg14ZYWsd3RF54k3j/Ydw0m8eVlNfEiiV4VQetaN+G/7LOmDfo1FU/YFWLR9CZqnic7k7MybUvJc/oQXn/1m34OQoBwRvfIYXnQ3galvxxf3VPdX/2np6Gb/eeZXN84N55D+X7Y+iDlzlnmrvQe6mHYnC5bIBeXs8wxJ58q9OsgAFU5yhVShMVbWrn/BOe0cUok8sL6KfWnGLWhfYpMTYwlM5xb5JRbjpCrzIM8PoOAJ6rrAuNImNkuAi7ZlV5e1PN7LxI/GEmO5aM/kkBQvuwPamKwp6hW64pgxX0TJ3DMmXwK8gPw+mL8P1igcyBaAMOUUTiUtKC8AbmCzNA0dP/AbQ7JR0Wf89DsIOCyupXdeTLgvvb+9lS8rHHf3FFRiF30qlpmagg1iIed9gYwQwC4abRpaX+uRJBnjUgEXc3mDRzFxYYSHVGgM0S7np2ukv/ItxvIDO5U5PDK/na/eF/OChZcsiRMDiEcfzBRyQE4XH+cX9wAYjEPbkYELD8khV2lpgYTBeeoayq+C2Det74xTcOT2QLc6Vs2dFiftB6C77zzAfR3nd/anJb/4pWONmFZs9kefvlBnD6A2L/I5VsrHBvbV573FX/LYvmINDz7IR1oU/QOI1U6xJVEP+7Dgb+YL8Sf9oGBYWRmVur0OCMish7dLFpxyVBZZGIxybxqzuU/OMvfd8FP0TRvOPaKvl920UEShmSLv15jCiw5c0anwjG7mb2OvMSsUn896MdpfgrCffJzJsOVDsnYey6E8L5+c4eMSFWgo4x5N6wT9kBeDWXtJIx3IxL34VowgKWC4GgVYmLmaiuAKoeQIpZBOfZy9Y8CLgARE54M+w4Qs852rWgXxzmFr0ajFf2WtulxzQvBYl++PUH/6nHa5Eci77MpEROMCxnmj7ZhvnIu2vfwVSX5R0uCBfZ+cD6CxNyitv6kdB+K65vE1Ji96mD4vgxwN7IjBM9xhf2B/Y1MWVT1S5eKYETntJ+uN/YDW1celai6JiVxIct42+u2ax0O/AAru4CgEr7EFEnHUIdHEBahPcXWFz0vLIo9zDo+RQ5ks2E9FDAsfX6ArJmX1baEDxWgpYxroFGO9fKAHTn7nh/ct9yLtSF9rkDGyg56Lz/3jnb3UPXXh8CMx4gGFZl17QSOr7dS0URPHIsezovcZ7YmUZ869fvnFf6L1rSZjvjFmPfThhLTlfnLuO3Im+f2fv1G/cW446mDf1T/3uuXfEb47/n7whdj9/Z2z4sfiZfzjBz4nR/jnmVY/aGrkBd4SXp2fjb8tA/23af6p+F/IACviC7eDEuDiwpizWJzNW3uXTXGYYzNl4T1ZZE/qBweO0VXN4q2mUVWD9qTdPbNxHdmw3NyUb3RYV/GcD50t4aFcs5esWj1dyBa0yHKj27r82favv34rH1b2ySYB3TK6eaj6Vr/ygujXX7/Xr7/+g/6OGpyXwRCf6E7tpcu3wlXYpEsI+PEEsMcByQPdm4cy4Ek/fKXP8KQvBl5x5MCNBWPRueHXhj/bjn8Tm7RD1wgRippcBKjYfJIPc/oJ8nvoI/RlBDspIKQJOezmwemIDkLhoFMA44R+zOIS7TSq7ievfH3iiAbbT2j4AF2ddzbK+/tRbtaYi9kHQra1exCHciivxg4kxvFg471zzzvKvvgNmjC6Mx+oqic3QfDNvAgj2g/y+fZ2rzcePDxMP+jrx/vv9/r9n3c28ENTcD7R/0ysB76amK27bre9bjzETnQbFyh4q5Lfq1Od+Suff/xvglfHeplFrMwBFKOSedZ1fpYtkKtPAh7Enn54EALnzTQ42uVNjvz5Ys5cidenuU9iaEb/pQpzTw4cT/KGHRaC/Ko4uHjAuYPz29s38mBtnt7fP4hrZx18Ixfock4TizaU194NWztw253/TeS1AD4PW74ISn3mCy0UYuEKC1d9OtAvbuVD/dLUhreYgUYhCObPQQyM+wM7W5fjsd1m3b7tlb8jQ73jT262eNJYsKhT3ITmL1V21q78/srv27fvkZ3zG3nbAdcx+cOmcTo/PpgnD8bDdv4eETR1LihktIKrZP3OfLn7sIZMCPA6/g/6pFsm4ngSDgTFrATaxkwFj+N1wHfAB4BEAu2LMfnhov1tNvNt8rJsB2bW5ANDH7Env6DmMxscnA9iuQBjKXV+jBmjcZ0UWhYgjkmChR39yj+o6VWNCj8saMFT8Ac2iCKyc+/ap+txwre4vl4RWsU5Fgm7jsGT8V6AypgiCRJ1MbUXaQ8u+i7I454i7QLxBzzObdvhIUeO6bXvms9u/dxrzn35avpeSmx0Hqg24tnIvfvPC0hQdICfrZ75irsIGHK9PujVD9d0anw5zJk+AuL0UX51lgrsAOrx8CuO4QTzdAhKnLwLQJ8y0WX3BYwR8/TJ/eQIMNfoa/+BbRONu0vn5cSJv2jxgThTw0yBdMCNbq6PxLL0KhofiNl8u/feud8Jsc8+hjBSLwd/aKjbmDaMUcp2YHb1/JxTTgrtCCqQZ+vO+pBvNPylpQU0ly50ZLykA6ZNWfMrzwXGcThO5oq8vXPw9+X6O7GYtwFjn+NuLf+dveAduuBYd3XdNn0uWpUcb7NrY29ynbhHOZ8kmknz4xlBj+MaydC3icw+mWPI7TvzNfWsG+3bzb1srR9z8enzGo87Ph2JgfHCSX1//qE/sJMHUOJpDRdnkpPHcbv02ha8r6rTfSdjzJnNh2jX4ZNg8k6DycoUyB7l+tFX//fZ82Y+yIx2AFxiLhg9Ri3s91a4ZFWoo8BvD35bzv3RHd0DqiDZvGkz7UYUnisecQ8sZd5wD/zgLBLfGdsn42yMkeWS9gsHAuHGjrpG0xLsAxYmVji4fBbshwZGuQDjaC3e3B2sG/P4WAnDtWUr2ViJQfpLQafyzTgV7U+KWe+azBHzbL34YMLXuj6qv8BcoAQOEkVJ40UkJOYb+jZ8ppP79js5u/MCWch4XznC1+TssvOHenRztt5Rs8YedmKViUjt2AxoP41cmELU4F485r5qch6Ycy/XguB6Npwr5vSJbXSVa2fx+gXRTJ9o8aWtePH2PO87R+rnxxObkPDZPL5gILstcP49mUPv5MMvrZd7+rYgCr5czI3dRieaY3uS16sv7YGS9SXFUZ6Vj8zLgzwRPwxojpy2lRvEp7rAqWt0w6kFKtrd+DtnNXTXBlhK1x9t65/z8J29Wbsf/t/I8Mf1XOdHmxX1zboTaYe2zUXAV6wgZ8NKT0afPlCroxGTpj3vDVmD2gWezidBBgYU1kq8w1YMgSUfFngOxsCXTQJdGPAHAxvxTvZGz6S2C5wuNrX3Bse0x8Q99KoLm2/s2/qEEt3nDH0E1O3YBA+f8/6DPfUd/jtrQf8dNyJHH0UbJ9QYVQMbCn+Bc4v7gvnZ/Hdm4M8Z/3dq/6nrv5wB1hbrgitlCa2Digvt7fe3evMnzjygeyBhzZQL0wOCsE02LpAsIdZvB9ThQnfDKla0G30AXmW7z0Vdawo83S64i8jvInaxrm8j73nb+8Ei9t+k58GazUQ+AacxxU0V+74c8huFps3dAvxVsAGOUtlU3HDw4wtVF/MAoW/ZkLhp2ZZffWhIXGn3ivFqQ0gUYKnhhB4ctTyxAzpGgps5/N7w4ebDMaAt4xFIRcIaagt/R8XKy5Ob31FubI5NNqiLh4TL8+CwokDGhQ0WNWyUa2A/r6ulT4jrLiKXHZpnWbReL3BOXZIuvLV9D9H6IyQGgohv1NKF0egJrPgn+pp5sGptO+cInTgop89PDjTihGdw2tLG4gH/xYZ2xAd7hSjy5ME8sWLLBvgDZn0WfOmy5LAD/7qpXkqsPwEN0eP4nqrQZpHnrNEtzfic+6UQF2Yr2jm4Q08c3Ky8eflAkBtr8OhAFc0Vc7pPXj4gjdLZ/i2gR2hcok/fYSsPXbfbTs26HDEqevnLnJvIN+D8uO3zpDETwFFQR/wYNs/25R0vNcspyJFDqvTZ/Llmm/imNlg/33jg+eWE27nm1Hf5qYIGMXvWDZkAfvuglH9itPuid8/hcc69BPm1rb0Fz7pzk9f2Gi88Gl0bc2v5sRw3Fvn1tbFJMjg0mM9jxVt4xTio22QSJXiR6Dv5yUry75gRpipekP4kjn1yjpjgAQ4u7o9z28t9CQvoPFi/7mkH8xoruOea9SHjg4OV4IHV5wyspzxxSJvWKKDoMy/ckJ1XnM3akS8Pg/e65nIUgP+snT9VEz+dI7fbZG3jGXuGe+w78hhIDDfyv5H37IEE6Nj+EciO7ADeEY59wTx6aPSfwFj7f4GSbJxs87izNMnnmLgOl5sdmmtBUNeOD7/wQvB/fP/Oi/3v5b/r9yFY2qVrI/7Ryj5/2PoH2gboBU2snV8CbIzVnM2c6kp8tP3Jq/PEe5xz5SAngn0fpo3F2rFACtm9dnIUf/Cxii8scEg6GS0/3XC+AI+HfeoTJ8/iJX8koCfjgy/61lPKUfk/whxvvFtmzMezXN/636Gb1aVv0L8RlyDdMZ709acxNNELJ60u8d0z87Ty6RL3LS9hv9dtZ842CkvJYq7iC4OlrgvMjb79zgsX82KfiVB+lIJdIbtoIW6uqyNVEjEz33KfIB/6pw9NW741L4gfRUapBvU7Ro6PPLIu6FJ24ndiJ+5u7zNIyVCfH/ULYozFveOd88XvPCSof+CeIj3Ihu33nAAAEABJREFUFjC6M2fcN3dyaA2qXHFtoypjdPAgqPxtn+TP3C68X2y8e3biywHX3P/gy6lf/db7F7/13tGDwfPKFCAxFPciAA9CcS087ZMI95Jtm1mjpAZmHIBrn3tN4r5A37pnxtj2Bs2HKR+2LlAya1LddoCMBxd133lw1nb8ws0u/rMmbv3oLR3dRPIsomzCYyVo/7KpDFrQJGVB+vAjesZTrGPXMnOEdeiYO1b0ECAJOPSsVUcRghRoFBqju/J3YvBPezXq/CADPTJiaI9uyAD1wjcVQB8yQ/osX0IdvDy7M8b6AQMxSwUoqtI370EPEwfD6M68MXa6hQBjgV7mkPuXfm37Xt/YQzJm8MsHh6zwF/eboxx34w/ivGjCPdOxcS3oE1vPi1fcB746twXpyginirPCa1JCkOnrazNnRjd9PKFKs2zTAXsVJGlyRV792tfxRt6xbjYk2+ocLia4LYkFVU0epIkT5L2RD9fPYK6KE3pg2wZ2UhGEOszzuk8uQneXZ4nUyNvWnwfz5yAXd84JyuiKtsrPEmVc7GBHv9CjDjGjxX2C+g7se097Z8/wnpm5wdrOswk05ZQPjCgEhY5q5gN7EvkxN4O++iY2HH/Xp/NCZzo4ZOQFpItzcTi23ove+WIw85HEMwpZEeFptXKpP36+4gwcKSvZBjJbv85Njo1+FJ9rjlk7l4R39krXgy9Z1hh02GNfT8iDc0Lwy7kHY+B99Mk+4xgYOiGWeWgGpNP56l+Rq1E9tzL2zCfmi3LRif5qbTYekhX7tEY3++KFc/08y5c/jpX3qPhw8oaLi7aHssBV7Nu+ats/4d+fAdL/71f6U+O/noHPgXBTOFxRn0qySeQSXPfaxNys3GQ9kLJ9hOaCGY02FplvW90sQhAH+uJz8YrHGg9E3Og5CMoruMEtuPNwB0CzH5obCbqziajgL8ANQr2SXNxuZst0Y7bZWIRZo/QmlPIqr/Hsc1Y2HWpxsKXY/s8AxSqDjzzhH40/F4w0loY1+Wj0a8ebnrUCSFN5vYCuha5xHcTvzefghmZfUqPLGhYeajkws8naFz8aY3YA+3Z174KFm7iPZ5+scK+Sm+8gH8Bo+b6CAgLZRqH+CI6V4E3aFxsPbghq0/ayp63ORm3cOzd9Hzys5UGV7CVNsOONhvsc55QnMX7ae8DsDdgNftmU+6If4Q+G5HjQFRAp/VB3Mx76eechRl+9mXmzejDnWARQiW+V6DI+9Tnnt33yACh4kDcvMCIhPZOB8e0WL5w0/FCHPpgWuksvY/bkxaY3S33AwfKAnRcINw72G4Cu6MXAAZPxvnMofcfXu4cb8I5XeE5zoH4oQXfXxLf91OvBY/kZqqZrfVa/qHgeiJ8HfkpTZu7MC/Sg7qTd809HnJsgZENXx9bE/9ttcsAwFwKZR6+5MA6/sf/nb2/1T18088LZ8S4+zbzzock1Ijhua7zuzIM1vva9sbvfqE9/Y2/fGZ9v5dyak/xxgFC+a1ZyxHXV+IJQN3iDwS9JzCKGiBGiP5Hd0feNl7XqE+zPxE9cyG2AdqkIn3nK2PjLLX2aIFcc33g43IGZ+Y8BTGHDBtWgV9iz8iXOwXpXXr/dmzbsaVNAJaxNjokCGW2AYNo+2VOPUj4PGcjsk3kKTPKgLpjKp3ofWHBWc3hAxMwl14h7rSDBff7GQ8qN+Hv6681nfq33xgFY3+RpdEv/BZ59Tg7iyy88k7yASe84XTILGU+4YFsEOSAU5NGhHmAA8XlIgYm6CV4Y3SuP1LFFPVpcgYdXEYGmxaY5EYxLHZ8wySUcFHlxalVewRm7/1RuEuM2d/RjB5pr40Fs5svc2aYLBQ00Mj+tyTCYyhhBxU3s0U0DhIX4rYb2BDvUVskQm2Dq6FJ2wXDqImRcL0BvM15U+Fq5741ubDbqVk03CkY3PF2O45Z8kwv0efAWFg56K4sHxuPcLM4Kpy8oRVcKF/mCWe0vXbHJGXPNXF3zr9H9AplOGSvxOB5dmI7IkwYl7bAjvwEw2f0L4OUaytS1YLE4H92DrrmpT+KyNsj3MvCsMTvgXjCTo45LaiEjDK2DJywPMAUJCnlS/4N4tavsZP5Yv+ZgJoUSFyx1CQfak33XWHUHq2Dkgwe81sRdOh3D7s/1o7+DvvcG8YVSa31Rp7Ee0YO7xWst2uJ8oH1njbsX27+GWVvKut+4J6WvqKHjln3UWNhjFmHZ7jLmyAwYS8+rhpxduMUFHBnLdXAlwvO6sOHIBWM6TyzG19SnmvA3ws597UkTQvjhEkWI9bJtF7UvFvtQ7d8Zu9/JhQ++yQX4xkhrl3a8Q1aaYzUQkuZaHN3RT5X4N+fOxvoCsd9mXmrfbuwnzK/IWJ86nTc+uN65v6v7GgPbi/a29uK331J7jpH/4HwofQGOnYKYxDO8JXfqEP7IA8OXou/MpX3WDkx9RwniDA33uHOuqENdO/F848Xm/u2XMv/ipH0cH/XGff3t999yRtAdNP9gZyNu9xpBgnLGkXUIYjAeHWCOEpL0D+K85yXl8ToP6CPsLFvi5MWMfOYvuuI4SmDQN3V3T84le/krZH95fMv+jneLDU7bDY98bLTaZjySZ2r1PMjDO+13feEcZ3ya4phWSBdv8uoJT2PLM4JroGrp1N5t7mWfC1+G7ZwPduwJs7YdmLMmtTwH+8mduLUrf29awFn8sq9ted6Zr96TGKhy/Um7ZNQT/7g8AN624g16mJe3fa+JPXqoIofQlTtYAwe2U9N+BzxzCZ5b73yBdefM44v039/fGOe3sv7Aj8ggu+6FB0ePozxvH497vf3zP3hJ86Z78ZNIYveBU475tm/x53bb8+u0de5yDhyMsfcfomFi6OMHOX4AYNBnBF27X0IyJ3/9/g35df5K/hsWcqbcA1sPrLIZWYpkQPxZ/u4MOAR/t42f+v+LGWANsaCe9fx41PHxwb7xLBdKNnQWkN92bnPPQbJhXjDR7jC6koqFTZfiQvTbwTsP1i4wlEW3NWQKdthYDjaROxvEW/4J0H298GEjFa8cWiNiG6HVdqGm40XboFn0/kLonjfTR2zp38ZGJthWh3rdeFzsHpRGIy+oSqBb9K00Exn9BOzL4u7g1rL4wokDUOCR/3HWYP6iPNlqYCfuvMghdjdq5aZ2AWP2QCbeX0EJ7+RR372JkDlcwAN4hxYUwKZ2CRw34aDvgTY4eIx/kotuxwv70LlCiTA3zye5P4A1Bu+MQcaQm9nTUyecFkwSdgP2FqhK0IYg1r4xxF9i9aWK+rwhCe/cwLSRmHBBOXUvuTthHKhpboIzDyZXHPpsrurLZ91UUAKuOUSsGL1BwI1C+bVzYPNOvrUPa5mPGf7F63iYc+fiPfEf+IFedHw4v4jDmJw/oMqRHz3x0XzY096Rh2/jRRgzT6oFcJVxgqSAY6RSUKZ/7/qG3Qd2xKtRfiFzg29DmkNnrVsUxlBjwUU7T33kJpzxCq6wB4OKqK4Sy9g0AHOwc2O9cdO/7bN26jn3mrQ35svoxtoC5em+1vhGZ5uNjQngAToTh4eg3OyXEw3fAvi2la/5J7k7c/AAPuffO+OVhw+S4QHGg472pv5NdKFXnzCL3LMcv/A7Z5V5xU3EMFFkB/DLzlmBIFFc4acQCAW684aKDjQKkRJnM96zxkYcL4CyITmYR6wV5ZxjF3g4ElevD7wm/+xrQ1iGpNEC8cF4PomFCYR/2DBebIxe7aZWjbV72SQn7tfiEEfJMmDuhjQBGaRR+eQAdrxA/5Q5uFzrSRyMKCFRuqWsAAaHcv3jRV827Gy7c0iY5GyGHS2o44oNGj+Ign35O7rJMbCTY9rqLD/k1iowuoxrnvTTveoRU6QgmLAyFU7dsQKuF3109pZGh3qmc1JgTYtruVBje9Fn3b5xgGT+iUMR+WPesV691zn3zV2MISfdfcv1uHIJhTcfAwImSx0LLp+hfzq7fMMfbcuPGNRn+WLPPUjuDcKYXeYCd2UJgK5t69qghU7b9aO90fAHik9nfdOt0FRy+i5u7rfaidc9wnGVZ3mL6Kt0ZF80BKPCC+0XW7zHa8bffCygD0NYreGfwGs+z1nzBV/tIIeez5wjfBbXnXjBNSS8bF1TILxaVU86mZKLj7XBmLofCw/2Mjnk9lcl5uG2z/PFsj5Vfa47Ze+5BxSfSe4m/hMS+pkrPCDp14FObWEdLnV8BVCOAxUhRo5mamUcf/e5B/vDkmdEWg56xqcQuT4xq6LvH8dVzpfSOSexT0t03AS0rIIul9oDPQd5WA/ZbzyksUfrN7qUE5iNVsDpv34jTw8c6oYVCCsg/qP3Uw4ekuOLsMFcheUV5wM7I/o6+TWPc1/zwTlpe5/0W+jMQdnJAmdYLOD7az1Wlf9nIe1syCTeBkmBE0skjkJ3FWijudDT59Va14McmJeDlxqesQLs065zfUaEM97SSsPuCwid+yeGTDDVRdCfrGEQT8ZVmzhVE199MeH/COXGlw9Njg7o8puD64uI7onkVVYuxE34BbIcovaFdLisNr4S07VOQKcMwm1ysKHDvA1smLv4tO/nWUG7BqIO5/eqn+QmOeI8kjmXsXgSu6pRTHBK2fsE8YyeBByjMBekghjEtE32RO0tnDmSx5yvNcH8xI5UAU9OeXunXu2S+8imPng3c8CHDZSJf6ReMkX8oxu7TXP5t65LH1LI0mZMjDdzAR/Uo4YXLx15c39CH12ExKSVtnaFOoUe+CpQZfjwILUX9R/4ueYX5w7UyBuNyIcXHG5xj6Jhwa7zx/Gzdo+9bEm2rVzLdwFI86itgzlijAHa+qALwsOLxq2jDKm0qe3jk5W9A1l1uDYf8LxzzvMlEkmARQ4AnkXnOdQgkcelco3s31jv85oHiFzltK9f6rV27qk3MTF/5m0vX8CNDYVnbPJp4lIDejU1uFo/r39TBhyFv0n1T7X/Oxlgi2a/YQFyLRaAG8XGIWbdAJZG1iybHjw2HEFhkdgo2Z6Qc9EdLOK10Bev7QByLrpsKmyWwbEJHAE3Yx/+qyaLfJ9rsdt2Ebs43aROc1RL90Nb6PXwJ6gf4qvYF5YtbLgzwq+fi6lXlU3kwtohnkUhZuSQwSLZgZbCBXpw0oADeBCX9i54gEOBpbxJ+Pbcw6W/fPClhA+vxnfFppx69Fd+2+K0gznTkPw4RscZO07RVQM3BOxpQ/nwMybqj6CIgDHLS7zwy3vnBYS1m6+1hz/h2kjNBqoibTDxCVlx6r9gMXxeX1mCV91P8p86/Sd+y6s/yxf16qsbvnX6stih1s70YAJcPtm/MV+23TnTyU/3RLd6n9zogS/jUvlIE4qXCEdegBm3vh366CEBwKtwp9ZnvlkSccU9ujP3H9JOkJembKTqWRNfJ/51LXshcHkycI7vnfm/4OCmzVzD7mfcMF7Fr5Vso2agy1yoU94Pfcaoh1HUyqUbqR0DecSnBqusPvmAJ9xuszZ8dL1fD3XynqkAABAASURBVIzyEB55/MwlopQm9ViG2P1JS/44+F02YET24rOe5GqWe4u6peMybj3JE+4yn10T+ZmzL8V4UPGAh7WaGw/hHD5//f4tB9DIS1AaJVf+PWka70s3NP35I2gQq7IVnqW2f/GFfsliwyJO/WFWqpEExLn3CNf8MRcfriny4Rq69FoT6VKxlJ5tKhxfcRyodB6AuwpzAmtf8k4P29O5RV5ugOMJijMNivBdUQ+eAx7zBZY9iLWAX9d6P8i5PuuX9OXSkwfZZ72zZt4dB2p1aePXf3yvX79/r6khbBjnOy/xjV2e/bbXL3xpINx4cAkfBOf5ywb9HwuWGww6PZwqo79BgYbKdZXg5RvMowEHbSkuDfkE+z8AyNhm7fowTHIdvdqQHc55wNyZywb3gkmOpYF7EKuH1QD5yN5MfcWVvGF0g3c0ftH+WtzPus81hk7XmrYFFsmaEvjJACOGXXjlTx+861tY+6cs8BR2eLEU2/CApYArc3MCbXUs+8X6gwW5IZtAW6Rr3gdl+UqcCZUVEDcaewDdV7EbFS/MaohbgMxCEd/pIHkMCgZKmsbfKPtPAX8cP+n7a54vaXHCUsv9BI2OJRWFFb0ItFfBzGpw/dqmy/KW/8j9wDXhfcBxl4YLlRxt+/kt/ay5z/KXgfuchoCc8ivOG7R956GDmuCj+8hag04xx9skP/0J4ur8GNPX+Sh6hRJhusohgfziwwokecyVoP+uyz8BfqDAYY/fts9s2sTXVIlHWfcAXx651g/uVYLz3xwtOOOO/dV2+uDaUvS6wuB8zYQ9LQ5iSHJlgm51gvLJAw1r702jm3U7a5A7oamltTqqsvd5D3zmfqhuAJn8qnabS5b+kB9zbKtLBtlVOhVRkAev6ZLcKv+Z7uGLvPPLxusFf17KokuVhvZgEC7JESQ6xAHyykoTVlr40o1f+PYaDNh9sTincc66YoO1xDmvrhdA9hN/z5rJBfwwdlsLSDcKv5TFvxDxg8uDOXH5HMoXmcXfnA8E7TCv8Q0xclR8uF8g78tF4fpl9nV+fBBpoW80FxsIXraCUgMD4b2eKmnQJmxwd+V+sCnLMJAy5zatVWByjuYeW6JkoJFi7Atgw1es0lBeO0/uzZFlrqy5fXBrOOBjzmgZ5/Qjqrzggn3BrozqEg70OrZ6EBoX8X/qw+f8eJAv56j3k6whfFh4fKTtc4G+PWjjCjlZcXBF5ZNzInGaV/TFDrW0ZlyWf+o5yrXg/n3jvjzZj/a582KfMWR+jCagoaOAhbay15oyC4kRH9xLDmxoUlacoNIHKkqjTxvbba/4gB+3fWav3LGrXv1Uj7UQ/cha9NO/F3R4TwXunFHeOXu8vmBhwLZtL23sp77GffUKJAh1zZ51lF+c//O33/Kr8vv7W14KQ4SlT9AiETgGZ0ADXQv78/p/IgM/0/1/Isv/FRss6ixGFhhLol4Dw9p+sEDcoNyIAvSvTcp18+KlwdJijdHAJirdN2hR0OOijg0IX+tsfBcO1mZFC5PN4yuMVvvSDVsKYtRsclw1pl4PJfppbV9frX+EI5unNEVR/bkpYEL7ICjYxA/7X+Vjy+CJy7awmk+aPFzhmBu7oI2XLDJps7kdHKLuQDY3cqofV+LRwjCokSqEP182nQb9QJfxyqmforWRfEODJXFYYz6VF/kE29pb48DNAibczybqg/jb21u5CRuH+hlgYqzXCxXtqkPaX8OM/dHkktzKe8msesV5yUrXvkY8QOKOKA6qygtVc04OIhxAtp1anP1ZvuHfg9vrFx48b9wkttnIA5h55YV824aAb0SEbwc4c7Z8kkILRyjp/OgfGUMfkuWNVZrtoHD4kokgfeuJLzvgjVFecQGFEHjmBnuQ93t+zWLO3z1kMoaH9OcHKXmc2hQibg5Exuc6WXPneR5k8Y+17M3UcTU2hGMuF9Khos8cdM25L9gYL/SifcU2ZG7yPDlwz6h5xB98oGj/tq+bfPcsPz6kehg7yCmeiPoBSHcO4ducvMhh3KyBCbREnHMs/AWh888XpepzPphvv8Xx7wT5B+G/f/vOA9h3xvtbDgbzhj5icB7cbO/LRjMPcBfNP7hS2lsHbSJ+2WeE8EMZ6Qo5Pq7XjAuHEsfmgwcBc0g6onR0k6cdX3hB8j/w6Vd8cszBoxFbXGlP80uuRmOTeuWtixl3AlXZF8hg5sBam1JGX3LWALwD1gY/moZMBJuHE+aBXblgs8kYPlm/6HN84JPmvJzEP5GnnHwH8xHgIHbtpwYxya85G/DbNwfm5o6f70DG6kyKPqnb2vgwR0VMWNDTgAYFcBAp0JFf85528Ouir6vFVeHPKnIE96WGeJYHgyh8sM58KHHPvDT3YFzGfM3J5IHYjHFBI13rBTFjnz2bOI1b9boh2EbTqriOFtumKGhzsF4gTHDiAfjkGtfgnLXzfDR0ABbs4y05cR7GrokEQHEvI+TzVwjyakwxpNHWC8VV+2yktCxPHnSo0VEjEuFt5yNrRV7X4LWG7X8FJS5QBZpwgpYOpYNdnKDAttoEHUpqCGBDG924dQJ53+hftsKrlDhq8Wu/meU42RdGlMFQXc63G+tu9Asp4UeAtMjwv9qymOev9dU2NtxVP4KuAV8obPo7d3zZcRVFZ/z6I892m+wJa7zVlKSjyrbzDiGKPlyADdSEjp3uJUtTFMC4cSXZyNm45BSyLW7FcDDXM4bUWb+vOYsDFHVgDQFkKbZHN2NBiz5NaHARk3PONZMHe17Kv5/gPcYXqj68CZkv2VeOyKIpNR6xNLny8kddqATPy7pBVV3JhU3aqbzgw+jGHxrW0mhaCa6RPtdtX3kqGU6fWTWqKWR7djlfpmPF/qXcyVpw4xsV/HhIg+RYcFJfpQu2XX/v7IfeB8zHAx7hVIAsnODkDT6YdRGnvPdk54G14yP18m1jPulrAL+lPcin+yruZS45/73/3W7r/nJjru/Adea57c4581bJXaNnQZkKoAHb5krQCpETsz4L7pP66gsN+/E9cclb6F31dQ2d+eXeam7u7pOeb8Hpv74PEu6aoFpi2ItfY81xkaBK+jQP+B1ZhUHitSykWl8Fu6wHhJzr+gmRAVh4xM8xn9RIt/gF2h39BRG0Op+55zm2jo9gTL5QMC7lOnMJNxFHAu+4MkbyBnLPBQeFk3I0f5o68chK8J5kHRBHLObyINfODcG+dCLIuNkW55r2XquvviyyLV66jLaVf2ccnG/KD23oTOpa50XuHZ4VhA/ayul6wzeJ1To68Sn5tXP66RzRhvPEyOT1DDEYL8E16piP/hxjB0gbqrvajt0CziXkT7o0Tamzkffct8+dM+NevgRyvu/M+8yV+Ck3jlmdYI7ez/V6P8/T6l62YWrgL8uPev6S5Sfyv5WB/zT1/y2tP4X/tQwwzyn18fDndmxqg20CcKHf2Th++6dvUX/Lv+H1TaqLfQHLnVWkbLNRuEDdGJHGPtfg0EcN4ocivwjrF2TDn6WeLGgWfGgs7NFMlYBSVfWq9GF1PPTJrz/6986Nxw377o1IPwE55bG+82JDPuNUdtv3up3gTfiGP+lT21evvELaKsEtIqSkIeYFbuwPbwo5fOnnCRcH8RhnXgxgIzpPH91Ape1zz2a3T25g8F++y+sm5oZ5te2nferXI/kvyI3p0k9OzbMw03a8sIGdfa5aNQf85khZ+6O75C8+h7EFVvjy6IObNmyMY3NYEWbdNuLwsCIkx+vf4+77+vs55nfbZ2Kd2NdndQkPfCg+4hbMyjwb+izM2PFARw9OPXhWbha3vTykq/OC7mYIn+thjvmtDVAKxecd/wT5o4xEjp6ZG5PxMGfcn0LKBeHroe4G/Ya8sO17ZG7E6M+4zcE2Z5k/x/fytZAvbEQXA6g/B3m9M3+9qXvg9saecQDnDc2bbhyOEMKU6OxZQ2WnnhwM+IbLb7nUKbvx+1DLbEwexMWHNNBKvp8eAghSHtHexF/QxeEP76mlLejyJq/uhJNLoWyBMdFa/TSQH4XZydjtvMD5fIDqnmXuzRMccOMF+XjnJn7FYz5wE1ojLyCzTfR1gAul0bOvucfLwOk8LzS2sPicR+Zigzb3WftEj9DUxOC3zSsm5gwnIuPwoOlYCI6DByYPV2hdNjdkb+ra0Udc9JM79KUe2p6VNr5s2B7d5JTDGOP2SGA8GEGDFY9rvaxhTHChGODIbsh0wQQHGYoL+hd59KTt3qM+Hrpgo1wSNOFRnxoaXc6fOaEDqlUnXKuEiSa6HozFwYuvgxrMD8W5ebCm3v0nqxy2/DZXBmNUv20ngaattaPtBYv6wIaHydeXDthxb1lUrq30CfCCSU4qytLLoVY9AYMMmiAQU5djJ0i/4iQFyavjMsjB8ol8hIACZJXJusSu+QVb8nGJefvGxdKhuWTVJ5EebFzRp0yPNQcy8PqOBAyy2grAffaZf9h/nuOpz8KVJ/NuvsQZLibQSLyrEV25iIKiUtSB8gqc8yN+IWMNsfybDv7T6thFsQ/po/HqC8gnmA/to82uJpal8NJN/UVWLnBDn6j7DzC6SQ0gXwDN4JxLO/eRyd6+TXLYAkqwBrmasfPhwH+67p5kTtUdFV8uSuCVZKCVppaBdoirbtoMN+uLB0P3UuajXAjA3+U/C/Ol8+ULyFofBGFyf5FnmzukhQvdJnSrwUU7dCHR8UrVIDfisdZX0PjBFYcoNMDCx5X28vdqgzgLowIzhRGECv8gZ/pLDx7zuiqu5b2socsz8Tl7QqsbQRgyzuTAdSS4J2cdaQC6DvoiSHAtiApgJnW8sIVfVL7Ut2WNlXKfsB7VUL+WJ6qfpb0Lnu6JLDZVD9hH9zln6FDYCFAgFaCIaiZxwxc7Y5ICsbDpFzzG533Xs6O1fUknB3sx3nIfdi84kgeEIIINW+O37XQWCeoq6gpc6xj/84si9kz1SZNTHdbqFy+4xtWr7zhd5mvdBw9Yn4m7GTfppIQv7Y7kynMoDBTjvIAu5Roy0lHKlWSQ+rHgqKx9cA+BoFIT98cZA2qQzdULZwqrFTgi9J8BsS87kF/6YbrmijiYa8DcxOLcE5eXjK69B/7Av+bV0iudFhJgoZmr5MUkVCcvc557BHb1X2b3ZWOW7fKrsWnb/Mpzbou6BGj7QB9U8qSsvAKWzxxggBy5Lta9b83ZFx059QqD9ldoFAnSFhjVCcSF2oUuBGkZt7G6FqyPjIk+6sPpI7zRcI6V7aUHHkra1A/0B06+4LFhUHv2ANeJiAWIpHH5oH3n54N1YawhcmGpoaIXjFXjGZSr4BG27anrAn1xTqQvkTj6yg/h23ZMvQe412/bZM6c98jTOde3PBhn7J55qeeafn9/K7+4A3lpTu3lwaJyPrziF/kT/rYMMJT/e7p/Sv0bM3COwhg0BsuXFXBwwM9C4RDvYtxYfB6mXHAeaLTuJis8uYmdazg3i4Ob2WtxIccSZz2dq1LBF2Cr6TLfAAAQAElEQVQv7WaN/hniDvLjWvzU2Ty62IS/8kcJJrGkI6epbB72FznSNsUfbHTZtE766F4HD24Uxtn0i0944TEHmC0cDUh/wfz0Rbp8wmiuARSZAfxSXwAUUticPCTywLjvtMHAr97osY3uLfUsX1JJExDnW98zXjpYIn4eFNmA1Y+mcvPzAHfx44JqAajEuQWUpG92bFqjj1mw+NKXAHTX9csFmvXjx81Xf7wBIU2sEeVy3WhpopP0cejSJ/O8zc5YgoXcPMyTC2440ouPeadCDvs0RnfaA266hKQhW+0lfeNXDm+CQyIyKx/ql1cIGdNwNPk9dU/sb3OefsGDCf1Z/i78Dzak48/FM7e9dh5O9qumfeOBpYn1OlzL+wm4cMpTYdD8oZR5ZwzLFnllnfkNTb5tJVLL5wFXscZndL1CQwdMyYW6kFeXnAHJ0NM+L9I9uORhkgPF0q/OJofUOnjmqceMFKpTyzBavmYcqeWtMxbrP9gCVc4NH57MjzlvcjR3x4gc7sIs86QND1XuLX4bJ2TvYa9aevAN2zFpXAIEZSf6PCRMxtT+C7Ble1BnbBmvbdc2NuUV0DmahAJGhEqiYFQ4c7PU1sMAzlEkVcZXOR1BLMhckB5ALwgqF/oDmxs1NLKVday+0fgRXOX/QuOYLLWL19yVdGJ9up/xovudvdeHFve2g/ETHijD41jDBUROeWRbMH58vhH77TYzh8LMBRdq37t+Of/dvXre3n6r/+d//t/1H//rf/KAcYfrWRMdO/L6d+DDb7/9r/oPwJ9gP5/30tcNPdpDgILTZJJGNbLKLxoW9Bsdd+LxF2DGYgzmRsgcNSbhyx8h7q3KNecYMBvIo7oWPDA0AP2z0rR6opvcrcOm2kNdF8dPWL1c9XF216smb7ZBhY61l93lMzoxrq0LwogAheYXAzTRDO4syuno2UUxJRYuzOrrP7l4sZ56ll9oxFDaBN894/vqLzUuofhGI7WKHB7J1BRbJ6CcFio/9dCJvldN9h1TWB1b0ItXvcAAT1ZgKubaqR1cj6oLCiGKFciCT+jayLdrdRHqh0/4UT6qgx8o035e4urPCd3QBfhW1agDoNeFSw3ulS89fvIC4igfRs0Toci1ZG2NqoGOiY/aeMDgXiqvduL3wLbenVW0kgJSLxYthT6hqTtxS1DeWlDfBZ5jrvaq5fiEJdfo+qrznAP40mHoGlpu5Eatc8jWpb/uCdvck/eN2MxnROSvzw9i2OjqAW40l69A91WYv8Rr3ExvqzWHv96bvoh27IiAFbkVIzrOOe+eKDzYM0g3QWJIdoEmIkv/yb/kYxkq7PDp82gsASJdSgf67uxB1lgTjQNWaIRh6YFCV6xuosEKpWJQbAWIl5CaviKC8+OhLnzLSyDO2gfnbmNZ+jEJ7SkogMrGxx6M36AzUPYqXR0aeI2BV0fmR+RVgGvyAJDJi9cLTvnQ1CG/8S3Ak4sxNW4jf9FELXks2AmoSrAjv7V0pJA9WEcHL5hX7b39Az+N/VoLzrfR1y+OD867ADxffbliROFSzzW/zGXs1Ee3zMtoY2qmyBNWACOivC+pQ7+0Nye5xaYywjCXMNqWZwHXE7fwf+y7T2AjQZtH6XjS1NFn+xm/lHedNTbd2wZrDGoKGS0BpylL39JGWwz6D+ap9zBr4wgQG0HWUFo/qZVwnTxZZw/kwoeOGLouKJdP2dTgEa/bvtcUehpAoKHJo57j9MH1cudQ9M6LOs9mjtO6r8KJTXWN7lo5VkO9Pur5BCThfwBhsIbdXAnG67y2HV2MmU7Jf+mQtu075xZ/IeeYrn8W5pf+19/4xKs1Bsg7D4rDrv5ax+7Py9+egf7bLfw08F/KAOuSxTDYKmBnwfmA5YJ2sYEpN6mdBXWbO3xspGwy7y52vpV3MbqXuPjyjaQ4dCjnQpT2atsAJDe1G5y2XcBXe/VZhjLB88cSOZgGjaZW1k3LN+HWbB8/iMAWn7kkPv30hsN+d7m2+NG1NoLVlU+dgm+3lzxeyocmbQ/qAXu/gBb08FKPpg/tLwskyb7YcfPfzO1cm5W6E9cpGBswzxOkZ2zIEWpgZUyIRp8F2Di07bXtk0NkOMLTPcHP8tcocxPfuGoNObaevClna1QvSvJgxk1Jext9uQbsTXsC1oKi2nUumNuMgQnWJ+aKtAVSQkAERSWAwx6IMv/6PMmDtpQRPxo/By3Ytfe49OZAAP4sHpa8+The+XsF3Iw8hGtGubmv+Cf6F+y1z8lD7qzQaTsWTZ4w6S0hgIdY6NI/GinG+WANxJ7+69uER0BYfYJ29nkr28a0QRPXE17a4tPG9rL7iZ/xA8VYNGZvcs5xvqggA3r15KGE+ijG7eCBnBdF+gI/BtfYY8OuudTXt/tb+WBtXx59etG5mX+QU/PIsIm+yJh9ljfIUV3uB/qMZewfsQtD+RmN/4N8jqa7xvoZb1ElSiw+5kFKI7A0uVCnub+RB+eA7eSpZ03o3eg8YVBr27Wpv+oyNsfcXyn+7v9xhG96fIngCxF/ARUXsI93OIITV8GXl3/V+WdAzm3zk//zC2PsWBcfZdv48EeetJGBVJy4Ujn3/Knx2z/f6p///K305eBgb+4uP+/09dcYInTqIBV015UGxXUNlz4yLivWg8PzvXwZqF/6+QmIUPSr0Cn+QPaB7BUj6AqdXNiGPQU29K75JIIwqb4y/egXRIZ8zbfLDzwFJ+VH0LbS2l16F/3qLxxcOHHg60HOhaX3sgGd+WIeXdPmb7XVbLRdzhfXzGj9jjdeAOKqYoiaB1znE3OJMXROmKMHNtUZeB2SCzkL+inmKvMQueW3s6HIpUAbk8us7V5rDxWWrFdisw03qmDmugrtsbCjOz5efi1+abRg43qWs4NOsgK7Dp6kpRShjm80KLYBWOL7qC/+kRv1sPYTv7mAz+I9wl+vRAbfxKXi4pp1jV5gP3zkZ3TXoLZ/OlG6pfwDb63NLMO5msF9xtAD9tGVeqMG4svGuKHbSea4XbCUmBNBzU/2pA9MdmVf6Um8QlP/CI2+0QtnG8tFF+jAQLZAqFl77sHOu/IjktoxiNxo7q+NjdIJfDhYU4fuoqLxB/xVCNd5EcbELwGF2Brd6Jgg6EfKmm74sKYsY6aslX4twB5rx7bc8QldHaB31aPxh37qs42AVpp4O3xdfplh/oIj975MGz1LOpdCA1WkKmN10rxPCjD8UFa8xT0DNDGYywvygEp8eAPxx7Je2Rj3J8Ba3qeyvzNn1SPuB0mS82Q9u1e6XxzmRhD/YtRik++uxAXe/KnbWp1YBUvBZ9sL6Eu0KnJAzkZ31i+VqVkwqMaiNwSK3JHygkrux0f9zn3Zf2aUe5Y+AodrEhvK3Dgf3m57ZY+baw/zy5PuNR7mO/pZK4O1NwH1qy9xqAcEnhAnDcqFp5n4Hd8NOfXgNeiGd8Hozr1R3dLpnjQ46fyIW/4t32ZdH+15L37nXPbuSxpe8vus4X3csXHvd89f+8KyaxwMV8ZaWlXHLlZZV2u+K4sLmHmSyztwQDOzoP5f9t51y3EkObe0Ze4AM6tbmvd/zFmjrkoyQK7Z+3OAEVlqnaOZ06VfyYLB3e1u5leAjKxc9Bi5lO/QbnILLr8o4vBEbtTnWnbb97z0MNf79712vryz/v3bt/KX3Kob3ZnnK2b9rNJP0OXHOJ/o1G/b0S3RX69+Imv1GdTxCdXU6YOrn7WBKi7i+SK79HIH3QjJLy/N8FoX53ObeyLIrEdEDTcS+DOwM+Yklp9BfmXn3Gv9gh5+eLtnUcPoeWFMlz7hVf55tP35FAmbc36de2CmPfdZ0ducbeDRzwsgc6HD/gF8mffHH/Sn5znmh+dWcfah4zr9yfNmXqDCb95RUF/16S+mRC8wvwBZhs/7QnPQPyusT+/ar8pfmYF0w19p4Jfu/10G1qRcXC5ZVR98q+pC7ORiKtZg4s99rxsL4X7bM2OYt5noTsSnE4/VxQmvzA8W9bVQw9rn4o+Zr5MyBxdkLOHKRFw+rLsTWV3XQmJbkF/bq754vdv2wctSZZetycy3Plnk9jnLly0ZdM2yACxZJjwxaC+HBDYn69p2MbsWGuUUsWQV1BXWjBdAFae07eJqmdBUDix+7JlHfUAJLYS4Tjl2q/IAvbUUJMSjRF0efgRUkSpo8ghxAh0hQKKECtY7jfOyNbrXIn+bbGh7mY9u8gGeq9bm1VhEHxvlg0V19WGXm4G+4VL5gPDBYUtr6hDMb+WD7yorLQrkBqHk0Qfe+1EHpQcAdavLfCn6xLKxikNLDiNRBR6PZME2BeOIe73wwYOD+qT3EPsVmkOmhwA398qhLG4hr783xrMb+vpfQ/5Wt/1b+Q8qfo0H11GNAJXlG3X8UV4AnYPGnfF+Ny7GUPjwzdIxdJBLgRFGFytf5YF62+mHuZd5bR0LiW+FEkLnLjoVm9DVadxPDQv4It0cBsBxgUJjA1GAMLIeqOy3+MqG6qbqWFdf+uLyncMyCrg6fUCFHHCh2IcefaAVtDd1Hme8FXtEij39eR+6k5sgEcEf7sZg/wn2uaGYi31jbApjjU11muvuWY7RjfkjmENx22zGdVdvwLh04yH+kvDSZ1qqVxVjGT5kwqlL9I8vrV/GbZKKT/eKXTp5UQ/YyDc07a6yy//etLTUTPTYz7hH3nFgnpLnE//B/Hpimya+wc9dPUrHkA1AyiJZ06HX+U3osQ5zKAAL55cLJcu/EycPYM6XLvDyvP2lzSVdn8wXTS6YuNuWhgqXVvphr535M+dcVAiOiwWgEFv2yQ75ytplbnGUZhikG+fVBnmm+UV5As6imjYeUNGHPCSSN/O52iev+lXiQoBSC8IToxZ0YJyaiEH/Zwz16T94tNSTcRzAlrEgFAo3qmtuXn6rJ0CsKb/cMJ/xYylaXQF8tESZ6MAlfpVJMBTXQ0Hbw0BQRjZNGa3UUsJKcrgTnjHIL4IQKIKEGDFunfq6WV8AFy4xrog/Y/b9UFQ1WaPS1zvzryfuNeKd9XTDp8m8cy4KPjyObh4SO3wN/2jrlU980kENUto2H/Zj6hkoIYZ/3ZAvIHrwIWOu2UeO8mWv/qpj8Rqi/hE6e7gvYcXbZ+tBSz3o0OfRpe+N3tHiF4y2rHyoph/lu2LDQmjv2+XuWSJd2pLP/nBtdE65xumnD0ORhd+1SRzDgvzjMzhpI/EuP/WPJn6gEYfSBkG1rHevPrGOhnpkveHlMKW61bdobRWgn0m2a/+DHIGotXY6Fy4ebBV1ryYiy2EJUJqP0dQV/glgpP1JeQcE1sv2BVfbUs/BczEsuKyApzCHah00+/KpqE0AH2D58ivMdd5wPL0BbdYdJ/nCkr3oARj/OoeoARgr5oHeid5u8oHhrtywvnyEEwzY8AQtgcqLOUEBO/fFw12ttj0kDioduU7f0QxZESFtbuHRD8Y6nNHvPp21j33q3a/o92zm3LNPECVaPORS03RqYAAAEABJREFUbkPePVP8ArDoZROMfVw5yy75uhlLI+ZKx+IHTJbvNvSuZjz2KQsrbXkE+QbBjG725b0mPjT1+vKJ/4xBB73FF9K7OtDhPHJsGseG342eQOr4SptQUcMoQRHXKS/2rJ6FS4v0C4zSPV9fvuJkj91xxmdsIBub5njDJihiB5nrlXqD79YngXP0p1JyRVYmARWAa3gbn/VBlGqyFtB71gdso7sGMu/8gQuZshFq6AHq6rPuWKCJWjCMk+hCR5554Md07CZmiANmY80/+r+hdZwAr7bHnOdaXoxtaD1rQmsAUeyg5KcLu8R9fFl7JDv/XAMF29vo6K0oKT5NFaDmpX/Gqh6fvQT/DcgPzq131izPUb7wEfzzZP+c6/3sh4JPTTS4cr7DL6qxY56aWAzjnRMWYevhuW7/CXERfpX/qgz8ua/+VXp/6fn/mIGPj4/yzeqTwx9TvebOnd5xMt598/rjR915C+uh6nisic5swgqLHfd6ycyawERTRlozw9bGQguy7T+DqydsaFj2qORShwvABW7gPix+8OCUkkXmgwOrBywXBCzgMxuODyaZ3BhEk3qcx9p1I/kOffdNPoubOFhYFI8cnPJwzMO8tly0lFNv+HDS9gUIsUa9KAB8OYhbcKPW5pGHlIOXEEpUFk4Xc2HHh7mzUbA4G78+sP6UspZkEbPkowDsDhkEVKn7glY+eHzAvn5O4zrxHhiMBTHMdGCeuZE3MJqNmoWdg/4UoGM8cZlbfWl8QJozDIdHYwUWnhjgh1yrjWQL3MB44VZ0PakERAbkUSuAjkGs6oCt2G3ia4GzbbzKEmUkQUen/hlfkDhx5UN/N3MgTtj0s1HbsJoNNI+u69sdX2p6iPJbnu0G74DtvBb3+VIDZ2y7aW5zhkPfMkYZlzlUMiYdjweHTOeTDynX5iSvMboh+82qOhr/VJTYVG5DsA6IV+5gPDk+Yov6E1/oENXJTelBpGsS99JprEJIZa7iF/6p44G/d4GXcg+BPtX/Nf6qzGW3MTK/OT1J0w+0MaYrH9vqUq/4ZZcavrk5O1djAzs+AEVouZT+0wfBg7m6HJu3/Za+7/D1OjzRUPfAH0sPhZbztpffzqWce2XsD2W6GhmiqB5a7fK/DVxyT1mCM5h82D+OI30g5aWMNhBCGEfgVV6dXwHi56Xg1ZL/DXiBCkn22bJz0B+CDyxH/u8ULw5spA02LH3hf+Lfk/5GS2lbn/TT/jzoM2Vkl7YATm1P9cy3DIrpmNwzD6D+RFPnAti+xCLusgUFmZmfVf/b//X3+rd/+zsvTs17PEifOl7T6lmfYxFJdD7JN96hA+sw6a/t4qOdC2jmgiu8NqQlXmJ23bctYJTxiFVy5Bg9HnfWUXLKmI28CUMBHLCSb33AF9Gju1yHHXfFR30XyAbq88JfafEBW475I6XKFtgXC7BDRX6K+Gcf2vfXN6GXnvjMWmEpP5liWuOtgqrVA/zc0p9ERF2UAFdiSonDrg/auPunJMCDb7of5MvxfaDPUtwB3gcOdYxGp8mwAcCGCxjmopn8DybEYNQUpX3m+rdKx5fQsi5IFZ1jNVGGZ9ZViKcWJ0asYNxPDFvq1wL78ALkmB8H+db/B7F5BlDWvDjvtSPAWX36YD06T3u4X8t3fJ5AA4NxOhRY4D4wwF/jUhvWXQ8afNMPo+VdFO/asfwzXFyExkvbV15a6eMnLIn4KBN+Ll0miRpjOLw2q7MWxhcV40P/BOpquM5SHqvApd/SufzKmoJSLsjILGbp5l6cddyxehbsL7S0qQ9UGXvc8du54NxWFq/Bq5jauZlcXvnyC3bmA3KnVmvC8sAagLj2nzJTB7NMwqQufej0BX2XHMABjXtsKxtRbquOEi6IrA2vvOj1bBQa4yp+J9eawQJ97NrlumB/a0/dy2UVnXy1jAaTG1yU5oKaTM6aStxLuNSFhZCDgh9keEMjLu06pt2rBM2QzewZd86n/sI153DmgzGoTDXy+FLrcy3RP6xRLN1UUAYGkVWnwvW1TlNlFKQW1+CGPADHorFYLoDpvOQ9qykahHNpI5dUg1s38p9+saXuBRjisk4qEFD+DRv9DHhe2tjnb5M2EDrxqAmVFieoZ0E64MISQ2TQL8rxJVg3jw5XS8eDOCFtO8qcKD/wTwJwqqHGBW0jVoEWlwIUylIgRnxkzT7zJYag00D6TbwOCMTkOuUvLwc6MwbBravR0zxPsHZJO51IXLT1zhce7gP6XnwGvlFwYUl7uka5hjxELuVQjAkag9YgxwjqxxmCZAjQuaigb126EIh0iItA23D0Y+13Gn6TzspZQMKls0GeqNl+y7KPHeaItQtSLtedu3gBmj5McjDnZK3k3IqCzBeeXR+cQdUq7YJWALtffUu80c6Zn3LliMqv6y/JwNfR8pcY+KX0v5EBJkG4mDAp6RWuVK8J6KHywcExC4uzGuo1gRS7NlTQLBRLet2D4dbBK9PN4sIkTb0uruWEOJhzaVtw4jtJPbyskoMhE94FQLr2nctuEKObyR9x9nsXPOoyqB6a+uVzY7WudUkejqObDdZf/XhIQhKfP5e6ZUudJ7DwRA79nzR9u+hnqSLiHN28+Z554aIPN3LgYrR8eOUbfWPVH3H6N7rxwZbLF/pYAPVTu9KLj4d7gsVReE+doEseeZ/4Z/s/AWqbBdOfeN5uMw9z+z5rgsNdVB6Aapucwoxj6jvIvbq0Pxq8zCJSNv4qI0Ka5ScMeJQLjC4PCT7A++0KUmWUzT1XKi8OPsKRg9tFX/nWP5xCZw5NPSvxRO9e/pnbfvtW3/fvpY1Gn3If5FD9kTnz1RAn9X3u+A+jDIB4EMRPg0uKuEm+LEFx0S/kWL3rVy+v/AOMD8bSXeAFi3nTNsyoGzXnVsauDqTJMzGS1/CgS5x59uftDzavBY+8qMw8OHmf7s6kgKtuvNj8/v039O6ayXi6Y18/BH1I/s5YD+az/56LPzu/8+1K5ja2i3wOwAcm+cWrZ037Rje+coBZB037AJT8jBtUr1h+svuIL8aju3Kr1/mrT8aoLvHmQ9AHN+PuWQO9o5sHh1f0+CLaP6tyfJPMYsQpGlBWGN218jurkY+ubWbuOff9JkvZ4mOuBXNpdMp3z/rO2Pmb/ycvcnr7/q1ujI1tok8mEs6Vb5+NITnKg/zD0Ep7i3f9GwYr14+yH36QG9vK2d9P+vKZvBfjTOVERCEtUFX6dMP2jZdek1L/xV0AA0wweukYZaPDMW4s8hVtSx9m45t5gQlrkTVPt934YERe2xSo7prEftv3cp1QvvzA5ovM284c+7bnF3T7nFCaOXskVuO1n4xvSGlMAdyjF/NgSRnxOx6WTR42IUz8m+jTZ5mkOfa/8iEG6cXYqIwNx4V7lTk1XoxQxGDG5Yu5716lPxBq22bG12UDZZ8XYsFbykypD8u+vyw00S/06r/wOuM+Evudeasf8tvXD9q+uBD0McBYuAN+wyl/5sdSS9UKmSJxjif7p/Xj8hDy8ufFWo9txtGDPcn5pE71fzgm+VInPpAsX0g712xfagZxke6rmRKNxMUdmed66gveW8OcuUX/WBdH9OHHaZrI5eSMg7TEocbaT4Aa2osHCfqQO4z6ZlzrQYY5T1zBseZ8nC9/HAfanttet90xhwfIastcuZ9YYgBC7tzIHkYj17OSzyZ4ctrjzDPjLbEFjwjXxS/eXwJ9IUH951d4uCkrR8YdfWNcWNJN0cCKnwr5404MrrPyJWbb4V58Q3f1Vzj1UyDYDnVg1jz7pRcB2pXXVX5JCPyQo9MHHnLN/Fh2D/xZNjXvEDhbCHxeB/7ZF8anzwiVD9AHQdh/n5yr5horH2KyBjm0j69caYceP15rTMSBkEwdPhtrM3cB+wvoS7j46GgMUP8nF1lIClwD9PEDW0/HmHZGsQaTwwbQu9ZPHVQExVw4wAXusoktfTY2dSYX6sK200Bc4MTRdVDQpxw41UxtnTDov9FdG2XwzfjGrvPa/yOm/67aP/z31f4f/7z498rLIM4YvvxxDcncZ01xndGvRh519c8+F14+wRfU+irv6I4PBEs/uL6+ssbeGcfud/ITQn39iFvyOBwCeSphtc2HaPvL+LZ9YmOyt65ymzP5r0sGsaY+5177bYFzfktuoOCjugRt6881/rUTx8mxdXnmnCWMXj4t/mmIWbvNmbGtc9yRl7aumQ/XUdYfx7a6BMfRNVcymAdY1EY1NqXTyyC9aDnGWIuXDc4J8Hylq4NwK2uRStCl5AWX/zv7cICcGMs1Rps8qU+f3G+M45mxjW1shY5e9+ODPrR0zNjnq3wk3nwZhZ/OYeM1F89TXh+ih7a+Lt90VIh1b4aSfL7twGyunWsfvHS1vPoLVZGJLvjUHzv46jiwXlcdJvX8JAtuXfoAcDkGn8So/Qfn3Afz4cH+6xwyP5EnN9JTV2kcGagSKH5df3kG6Kq/3MYvA/+NDAzGvAeisDIZDiB1bk6Qg8UrB0cmLyguu05g7jLRMsGYaIr5gOWkZS5nEVAeLhYFMUxpxKQLKIKHBQrBxSe911ImToYlFvn4wcSFBAU+Foalp0N/QnDhc2KDgGfpPvDtziIgfFDGFrwwxJYLjDjjXnAgjiwMmpeWBZNYX9gPD/UHoC3pCMC9Ln0KrCYPikdp18VfPhfunYfK78CNBd2D5SsL0CnwpfCQctnWWfXqr4uZfnxhzRceo8nLudGFlzjNibb/8N9F4RB9kA/NwYlKcsfObO4SBxg3FTdd/yxKH33hMeg3VNGVZqTYqDsHgkJR99pE9UUdgnkRXHAPciZOP+4sxPriA8rBxvrSl+rygC1UPtjg6nbDxkti0g7nytj1f/+ofw1evcIllhJfpQm2LXuALIFMowj1kuiOV/pHX4XEGAoxUm7YaPxoSpq58IgHj73ciMVr35yuPl4Ph1/YORQznrTJ/PFXCo/HPZvtqI4+bR7mKC1uOCcOTwmbB2JQ2snhhjopT+6Xv9L1CFYIzlPzfNFkX75oa4G6OjGZXw5g++QgtgOWXXmA6lk9ZvIt/2hsAFWMF+x4NTzFJ/HTr9ImY0/fQVfYC37jMX7WEXnla2Sl23Y8WCrz6ferHA/7tlPqN/G9jqwX1GBVKUDt62U/5yXFEglJO6ng9ADfsyu5pCSqygenV77TwncoPQv2IGIJRQ3OGJ0jTRtGtOIR/fcBeGiKwMh9jS/wxiUYJ6ZCtBSQph0L5JtqXVapL3RsmLfRXfEfP/rNBhOXTMagDSRl/6qpahRthAYQhnVrsKO5jxn7VAmrKzmiMVr+E7DzYhwLxcd820+3fcI/I6d9x/NBf1uu+BrdE+jwRCV2UfG+Vi7wEVMNw2X/zUBFHvVbqhd3xCbPD9Z2bZqHgW51CLbld72MLP3xBIEnciHfABc2w0/TsnuevsqJNWQi/6UEiyBZP3H2cfxgXTP2r/yLduQFkTyCLwQtPahmrZYLyk0AABAASURBVMfZxJQbqnM1XddvX0RJDnCLDWKKfuwundo5sk7YVx7ynWeOUWO//FYXGUc3NeLm7tsAildyqu5n3gA84fn0wfyAgA9NzO0nfU0NGe7JBWrwTQbSSqEsRWlEsC7A5IWMfl3wIh5tu/e5nt1ZX65/wFMpx9zO3ukDof7jAussayF95t6wz102/CEOcopXaev34CkLb3AfP7iUF5zTk/VrBBf23LrhFoYEAW34y51ooLmOQJfZVKlrQNm+4O0b6UJ7+wnwEX2JlzzaRxeYB+tXXrT5FRB7azIf/mmz5YztN4k8XPWuAc386WdSw0072veBUHAds31JwZJqG2cCoNOCsVywYqeuUxQhv28gvKBdeod60LcBo2fckR02zJET7varD6BUE7ZYeYT15dWefavRIU668tYF8T27Fsx8CTdaw1LhJt/6Y36X//VljUIOXu4wL5ncuXG9/UFL8que44zP+gL2fseyAM045JcPpZnXg7Fi3bOS4/yDsW6f6/vcZ/lvz8x9L2OQz3XF8SToRPg2YptrvZJH29KEmOWmfmUspX/V49n4SS6UHU3EAXRSjkbLKX+NE5qyBqyrb4G8Qf/pRq/AKA8c0LBB3O4fJLwaO9wKFDQ43rw0sd98abYBbYzDOGdN6kJkYUMqd2/aMYeCPqt4Mg42wDrqZcPkeT4BYW6E59lX6jBXjo30GyFEyBv1Rbc3aYj7CS7cqzhe8y7qVX75cJBj5cJKXCnP25+aC6saCMY48H2bs7YdsAQanCDNjCoUj4hHO4LxKm/8F+2Arj9PnmFcX7+C8Tug5XX+qZNEcekILX1C3oLW5wWCq8x3nk8Yx8eVS0vgwJ4486mgNoTVRj8DwDgukGfRVu+qOzFhH9aQ1w0t4KQJxrdsHZwZH+y5PwLuIQd7pDT5kFri77u99W78qvyFGbC3/0L1v1T/tzKQXvAmZPpmonuI+O233+rf/v73yi8LeuZB+f74kZcZa4HAAgu330h7eHKRceKCfV+Q0TdrslhdED4IVymzk9FJ6cJhXV49umhr+rOUgUQUnfXWqR4XsMhfiwCC6hFcDDxIWgri0JR1xYiNRR3a/MZG+7dvv9Xf/EUF9X3ie7vhEBmGuda6Q6Wx8c8u9WeROX1Rf3C0c8inVE6bHmLm/sUG2iW7MD2twBg+/QBuwARg8yIP+EV70x9K+8JNYlDXP1WYl4eLMZA88QB3nBuRdjCRSztzdqnfep0fHyDcCDCx7FmBZkzmUXvyC7YhcaEZ4/IsOEjDwrkBuLG6OftNA8yn3om4Xjdngi43tm5zH46qXqW4DT9hBrF0cqc/7U2AC0LsPT3V4Ye8+jla/YwmNyJykDyQD/9MyUOvchesrQD+AQaIKqzQKr+Ruu0cyvAPbWwyLzYYN5sDu3IgR2Hu16HuUXceUH0Jl//DHvYLluZGgQoeXuCnqaspbAbw2dwKts2nel9sqIYqPji+CdRGaGfM0hofV4k1dJk7+3jfZ+VXJbc98fiiz/EYfvJr/n1QyKELOQ9ro9GhE4Dy6o1tXub1qPdhXPycjGv1NMz444MFgaavlyz9DenBuNTnj+MjL8Z8iWWul/yEf/GhAu7K2JCevruQULR5AU16ilEB3RxxAuM6MP9CvvCzy7HeqO4SzUGNPvEbLzvQmIQ73/z5stJ54xzwZe12+1Y3+v42d3zr8j9UcGkJmzA6ZxzjgrFhAXqF17z+5CdiT/wUZBo4tF15A6H8B2PHcUOztm3WRp81fYG1HLj09Q2MizXHijUbDnRL8ySKKVRw97rwYLyu8T+6E582RndeIrjuX7+w+eAAdccf/5FrfUp/oU9/hBnfzQqBoBgSeao1xjZ8hz66yzxM6k0nLJBfQCgXPDTluUD9Qtm7KoZvdJf5mvSJY2aoc8MO+EJ+sa17gTAX5vTOmPUQfPW3OpwPN/r1Zh/fVv8iUsqpjgrsL+Y735g6XgBp2t33WXM6XjEqI2B737/Vt2/qYrCB0z6pp0Z8BQ7Ftt37Vr+hH8Qd3XfmtH9SqY1WN5BknuGooVub6EEjYvEva0MaIL2w4fq3kRvlGaL06yugP+rf4JFmbjNXzzCk/wTk3gtDXI6vGKB/v9Xcmnn2AphryC+bO/0zmXcCSK5I9MTc2RABjO7w6SdVMNI7fOZXsP+veYV1+OUpYmH9ZU1HCHtbZKw7F83jI19+HPi2VvbElLV/JTNtc1bqE8gEbcfKgV7nhzzqFFr/pzEIy0fXSME8SB+z8aXLcVD54HHML5vGaDyCZPVrz/OKdTwQ/d8C+d1TLXEbmdMnjdBaeOJnXGW/gwlvoKxYtXtnbj+J1XnhvIZYxmPstgW0lv6qFhWMgSKncqKNsBxb2nLNlH/ZWnTvxiTdenQN5g3zVZ0VV1DiBUT5YnSIWkMcO/SbrDl3DmpcEqOPSuNc98zYGN2Uk5c/Xc34lDb6FMBG5gprpnHHHqSm3wLwyT/PEtVh0X+8wBcxAoosLkiT27qYLnIvkAUTFgGHQ/KIDwf5fwD2v8pHN+Nn1j5nGeuXJMQPc135oNELUE7/rrXE+lcQb19/xTmf9GF0FKDxKqlyLTT5C9obsSCgjsveVb/alojmghV/LxnGCxkJgZvaKBY7jPri+uOYi05yOGCwH5pDhv3iuuKcmvbTcg79qIAXVsand+0d4F9pj27KtzUZ3unUjnmJbeaHY+GJL8mvZfw9lae+xN/3ML5bqdivT3jVHaB/U4bqTX8o4xfl0DeBelH+ZA7eMcvzWc5kG/VuxvQMOEdHw4Oc9+JD9NwJEVXmSxARH5jjL/w5KIXPOlJXvLGfG1qL8afmVoVRncmWjkww1LkO5B1fgrYgcb04ixzsm/QH+Q1eTfBDtBZIE/mlERSI1MXhr3MjeiG18Qp4pz7xj/Msad2+/MR/1O+///4G9UhDTS7U1+tpj6X56/Y/kIE1kv4HDP0y8b/JAD0xBjfZmFAbi6oHYf8M4hsHYRda5mEeYH2D+uDw76RUIhvjZDECUgfZ6FCVYH0BPG88Cwl18epuNmqWqSzUWYwQ9AXUoqGQtvSOjHoWDPx0URvd5QKWCe1Mlp9SnwUUZ42RLtjWdjSffNa1d/Ow/v1bXnr5Kx3/tGbusybxXQfwlNiMDkvtUbK7WEP96/xznSN1kfqhbRem98EI22SiXLw3YlFf6YjeQkN4fUM0Z932vW5zjx8btuTVJ8EcvH1iY/CgYF+MVhk9ha5rMdSH1HmwzeGMgxQreY3ZOWjM00bx0dc89Nnf6Og2D3tpGzKXUdEzWyO7A9KJKHYt0QyLNq/NFQzy3E+8Mdb5UW98NwZ1omd05/A2mrJWPIvdenHoJ74neWZzSNrYiI0rwEHKseqYUrcvbfLnYKPyouHxBw9xPBQkH/iz9Fo5gQLt5en2OowYi3wb30ZlfOyTePQFTjZTIoOMIHfz9+CF6X/8x3/Uf7j5/Pi9Hj/8NgK7bIK4SvK4iC39Rx8Yv77+DChbJkjXa22ksaUsgJwHdx/StQl3zTnLOfQVbvvMODIHG/TRE2Evla+yzfFqUqPCteGfcb3Iswfoue1lLrdzrMyJVHhg1jgdIW5io7VRPBSCfzKGjNkcUgXjZd5e+TfIzJV9IZ9z5If/7hj5sy8HqhsbXKvPiX/pWfI/1RnT/uLhK/hAg1uljvhPDBtgGw3klLtO2XXYghGvL/8qBxf/PPTOXFh/inLwPuWVw9e2z4x9M6gKpdR7Y85+42WyL9Ln3FGpYgxwLR4kQMlLjXFOA6tpE+ggd9bNpXT9NzcZiyYSJWS+5HkD8lGvI4B5cUy4PpoDZXE86hxrkz7agPxjkAOFXKpWzgfn2IseRkBKxp9zDWe0GUXIQM1dXOO3ehc0OSKuAdTXT6+17U+8hA1TM85XzjFJGysQ+oQgzlsX/6GjgfhA8PqfenikC3MdYHEDFvTT38SROC8j8IdGbEve1mmbMW4/XKAvsOdSRyrVddGRWmMGG8VndEPDB3PNWJhAt218K5wqLOKHut6AbNZNymd8Uiu8uIX3SHDR1JcFc40F9YGXW7iOtY09+UY1gteFsqsqHh8+sOf8c8y8fcG+9bAiYl2wTWjZP5ocaY9IyG/Rv7X8gUG7FCAqeOVG3MiN5jsi6td10Qo9gvEJzfrNOOQFnmN02aPNmurLsrWGkDFicc16slY4B1K6751t15XESWyNc8pdMZmK5QV+qcc1hXLhuH+6hnkSAiqX+AD9Orr8tzzmNs/1QdZT31sEZmxzlZ9lAh58sk3Uq/ind2wgyEV+nDMrBxkzSxH4la+WCZ3SHjwk3QFzAwoefEC/sb9fQjIG7qx1egKJNfcAHvkVg22EKJYcFa5X+pyso9K6vqwvPRxP4mH66XJc9iBCfNM/X65bgokOFaKJ8dJZGxeNdYH+u9PX0vSj6awBeAmOw8FY3DhDuF95voqdAae26I+2hFkdB/ocH8Lys7F35g0e9QWQMUe+nJH3THFiavi8JjxX3TjiX8uSmxXY4IDPxvpC0PPLwR5kiUfkXv3C8zRiPJcPa13daxKj/jiG8yUFfaqMfZwycaHv1BF/MKqMdEYj7nX0hIaL5qX4qNMX/fadNJ8H/va333IuvrGvLT514zd9cenqnkjTR87N2HWgOzZXbBK1vfbSH+UXLHnZg6/adFw67qw7H8Mf2gfj74Pms7Jvbc4pHC5BG5C4jE3//OX6Nncw0ong9Eu6Od3InWBfwpQ8GJMu698juXxkDVfGeWEupAuO3Tlnzd1x4p96v/DvYMh++mJOBnaXB1ih0rQdI0VdurreJUr1IQB7nWPE6srFa4lx92xzZ37eOeMKrnvGpXV6RRHEO+vO5jlnY8wht5OTJnYm2IqNsWa93p9L2pw1e/fqT/UO5CKL72pDXfkxX+YodQK66omDGN4lAm85dCz+lTOtKmd/PIhJneZFe9M8N3nGvn+V8BtnqvTvBg79qNXZmtAF9ZqvB32ozmV/iCbmR/mnlJ80dISCB4yznI9yQKIzwK87lV/XvzwD5xD47+v9xfmvzcDVAZbOIzdM/5X2uc3a973mzuRgUjkpP1hsHv6DWsCanJ0FxgfXrfcsFA2vk00voYbOzMzlZGZtkAS4nICGfzK59117LKbUlZ89s3BZX7Do+nTjm9QNvk1ZnJ5z+ah+48Ao6wHWoS1ZsNQxmotW6fNtnzXnnro4PXKxYBlgPaQF8gbdB10XG2VmN5vPJ3RjG5xlaFOdALjyQ8DR+aU0d8IHi5N/X3ywUXoQhSWbR/iRTSkSP6JbndQhcXXys+07L4UmIS9CZNbTD8ldOYBIaoiKkKjU+kAbXwGfh3omejvQ2FPfw34HrItr8o5y3ol4wFOvm1KXeZo35ZeeSS7MizL100dfBZGvpcdDucBBwtwkH8Rh+JfPfqNaiIFWMGFZ0a/rsODifbWVy69EeGkhTl59IeoSfyemBUd8eKbXiQdG7S47JI1G5ClBjHCAAAAQAElEQVTlgZl+Our+uNeLjUqdk3EiWJc3MUCzjhgarwvr5NXxbX5uzLPvvnD89q38hcCunn2WpbHiUlkiRUHwXHq49L5yYFy2jvKA8mBMSdOavmz0lTC6OdA2OaNvRjOGKdGVHPFgow43THWXH8LWtgVS1YMDDnhjaXS9YfQ5VmadjlaNqs68mNgUIHkhrA1tCdYXhEguiQFfkEZOXJHjR14M2b9uxJgm9xwuye2dWH0R4/zJN/uZRxzYGEe+6FDmK1x5iX+qRxmXNdMAGP2LrZ8SX0GYgkWnJurggKDvj4xT+RY5DxgoG52kBinOF02373t9p393+nXSHw3PBSQK3jbkd8yQg+viP0ijuQlgL/vG9cSHxCQZvXPOegP82kCEMPAT/5X1gd6H4MhJhG8gq6/xhbZohBjmB+AIEBZ2kT/bG7ID+4uK1EkyzgtaIUC2eMLEMpdwnyabMTQB453g5Cw+KruA5nmhKrWlw6o8lgDVxEk/vRhLK07WJ1S6huoLVmDEOryhUwbB7YlSD9bmN2sQOkDTN41/s5zjPwOKS11Ehiw1Wg2fvOuhx/EiEHb0uO/cWLenMI1XWF6hZanQJ0D/3sBB/V3XFnSlEhNJafpixYg+6sHX+YE3EydNpOAfvcoMvuAr/f2BHf19sD768t+5pV2G0Mn1cxE7g3iBlQ3p6rb8ConuC+KTW6Qh6aN9sEDsfwXMUwT01b66sxYcrAkB6o/7wRcwj/rjj9/Lf1/pIKZPTa/8H8SM606MxqYnxiGPe4jlyPxrqgLFecnnfHENT558Sc2XCNpe6xnJ5jJf4U2eyc/mGlk8JL7I85pbjomolT+VK2/atC6EYGqAFw8wr5SEH8Loztjc5v4ed592le+F3/EBHmnFxzOdsVPNhZr33BNvbMZ050sSf+X3SK6K5ROdo1epm5HWp1TW+KXaKOzW5smUGLsmY16QTiC1Hv5DLPO6QUc0etBa7X8gspZue2KNLAlec/yokn6b5TlNuMGnLvd5+1M+H5D9daexabf84Jq6umd0iJLuGvm81tcgcQcXpdkMIAsWVXjJ+PKhNXTwS2dzJsZ7fLO95mafey/4a47Cj/HzonHyKwOXJhgvr/VvIOKD+OKjrWsMFGIb+m77zBc8e9aWPbZgzYXamvAssF9YJ1pAWAXk00tmbYzurFe2nxBWP5FrENI3xtIE+icdEOH1noBq6dCmMvaTeOuC9cVOYAiJE6iS14P9H3BunfP5cF1frKjqso+N27P5vq+YtOU81F+Tpz5x6rzm22hk/+Q3qBLkUy466NerFG/OMzaS+FfyM9Az2hyGg3BOBy0E0ZLh8QWn44C0pD/dYwTXMXOsXUE7jColS/8FG45j+YX14hADXBglX0omo6jXoHXitIXt1EbXPPMEGjGsEMuyV+uDvhXzwVrFyxm4vGIAjuhR+NSpldClBQcG801dNtCQX4gDqwbq0tKc+16cYzUKmosady94yO0+98p43mfNyfi+7bXdzr6GPlq+zlhv2q7Lsa0iYlNm54ztl3DqkebaZozFB1eXw9Rh504ePWym9q6k9ev2r81Acv+vVflL2/+vDNATTgzBCSNYV5cHBRccF1/bcz8nJJPNhXdUM4GkCGsyRha0mP8SnLjIyruASY3O2GajYuV7i07am5Nf2ywITVviwYx18WJdgR2D6hSgL52f/vzTNnxZMNAtnVUqf952HQ59kNSOMLyhG0PE2xSz9MMF3dJcWNd/YZ/QiUexy8/4KuL0W/13DhoeYq1r/2ssGJE79thtUnddI22lDV/U+ZNQCepWz1rcXrDgY3ygbHIDE2YxEQ3RGR0nD8ueHJqnbPSfMmBcLNVffNDG3YsFHYXiqeFqZxHWz4FoY/Mr1D/5II4/Pngc2WyO8yFee9kUYbg2bRyOBu2lwg0TyB85FPunZNKeyFhCXpfhso6/iGMhiJSDhHkS5EUEJNST9wmv+IMDgH5c8Er7KB8wfDj6g8OxspvjaNrfbGjoUFZQqT6ah/fY2Bnn8DqeM2Zue/ntmpuTOA8JjqcrXrz6vNCNa8SMZnzRH30M6IjEQNkN540eoz8+lSBLQ1XmKmOGlybOcRVffqeMzkrfooXyrBOUMV0wvuiXbyMfo6kFnxuq2ejx2ZwLD8a9fmtHM6/4zbhFDivxMHw80FmiwAt45U/tfCDx14g+4Pkgd4dPMJ6f8hKbaMcI98pDgbZsmwQsMVkukyQHLgadftGAuvynkqZzWX8E7cDKAJZKvBboXrKoJJad9cqXo9u+M6eE1f/THGF4dOdhCu5I/3zr5HzAp84HMfqiL0D+xMGRhyLH0I2XTQu+1cY4a3QL0U2sB+M+PuOjdga3RjfFeb3ysKFeIQFDQU38WCUSjUYac1t1WCJX5QMChk794gPm2kRRLp2fPH4zv/Q0cSy9qMZek6+ZsvJRJhVw8tk+mPsHa8cjECpoY3QcCPbTe5xdfukHYIwB8C9AvkvG0kO2Oomy1sMGB1D68caXEOvfIbv8w2hi168mDvt4r+5ZflzPHjxARyfjEVOkQRmpnXVzzpO31kd/BAY87NYufujkvwSqP13guBYKdmNznj14OXJn7NzjwwOV9lOxRnTd9gns5aF6Y0wqrL8rbwd5PZgzAF6ERqneN9AWrz+YpOpdoMpl/xIsXODIOcbBUgdDheuqvyBdoH+feMcDjFwX/X9dPrHzysu7lQ19/YxHvUXfCBcdD5UBqGGHa5GoeClzAe2Thhc0xL+lTMOJgxp9NL0iw0hKME3u6w3O0a/g2iCEFY2rVEnFb+6rRGdoo8vxmTWA8Tmn4xKfmO8HfW/splv83B2b0OnrTMn3FyToQFkDWlo5e2V+PRg7jgk0VsinXXkF/VHmqREqkOFr5kETo63KZ3SDm+Am5dor01f6UHzC2kaMShsC+EGTQlvG2cyrrs7YdB8+ODdAxubMXHJfbXmGcujA7qAtz4txkZdCNEZ1RSd0LjBdhvBijrrOWwe5CvqSHqW++htJSMQA5iDPysCiRo2uNR11QwCLIS4aGBrdycFo2tHCLTyIihJvCTo2URwb2AJ1XlCwq8MD2R7Evu2VF2X08Q6sMdSx2+gcbR0++n4yRgTxoJl7aEKfaxS1U8a+apus78d6WUdf6YBrtueVrzrUJY0o8KMD3eqY6Lvsgse2eO2q3HGozOjOuFDPGn8He/1a218fR5ljHV09UIgQz8b6Nfe6xr59bwz+zy1cv/Vxgw73eXV5btb/jCVyoT2UlYALKUk5pl5vAJnLuZS5ECewPxYQYFGDh3xxf18qgrKhOGd1SrtRPdeabN14ZV0ldhmn5mY0WieAjsT1+MGLsR/xqy+aJQYvy8GDA4UpHFUxDfHmaSb/cIeErdA5e2EDtsz5H7//qP/4/T94Hjp4QSO8GAPwwqAe1Td+TSrqC/RcL2vItzS9Nh7PKw/2HsFYjSv5QtZ5Zj6jGZcmOnfk/ac4/FI0L3Rv9C9je9tm4URixw1VlH1pH8ce+gxB//Z9r2+//Vb//vd/r3//9wV///vfg/OFkDwo4iIJKLM9sZ0xQPvX9ddnoP96E78s/K8ysIb+xXG27BUm0rCEFCz1BjedVH6bDTjphrNNuJisn9DIOplScFMeFdaYuC4NVHMx9SNPA6HFRyWLErjz6p7lgl0DBPwuLE8eglxQrF9yKQt5jHGH+fNq8IueJQhVYJj0a/GCGxkXpLuLFQ/3+RMhbHhgKGijm437BOQ22m44Sx7/WFjFmRtz5aIU68Sij9axQlq8Eze69V+QTliaqehDV3zVxmg9X4sVutTjwteNzVJX5TDkAqvvHhYIrsyXvuijMkatHevRqG5AvN+YuME8OfzYHujWD/lwWJFsJni96jhrXX0eqk43WKBzhafR7aJqKYiUX/2QSrAu7iAXdw6aF2RTSKwYUtAwqYpXRpQgi/IkhyYehYfNbJCbgRBX+GFU1hcdH8QYGSS8Lj/kE+9BIyUHIv06OEQ/HBMn3NmEf2dz9G+K/Zn0OsBEkzeArJ35m2xmbkZuOm5otxsP5/Ytvmm3eUJqK0h5PfHTfIu68PqiHw9ydOCTcYgTrrh9kaktQTneedER5uPI2NBPx8adb9QefGv9JAd0KOJu7PBg13H+AkkVPA99VGIDxxxLbU7fHY2XOnm25RNs7sSoD4gjyWUfwMtFAwsQXtinRpsLurIf4DIGifGgbpyHMX8BccI/w9t/aMvVkz74AubHl2vyOAYePDT4aw+ZpSVv8Nt+Yt9cFEkcIBbdAyxAEE2Q+q4PebhmfOg3Qw9uguGuvDHJY2n+bvusG99G3VhHN8eAuhY7EusiNeReTQu86/MnLL51b3pr1byb87ev285hGn+xkzmY2OTHc4xwcZZ6ZWz4b+GsXyMesa2/6iNM1rvVz+oe3bSbedspqVTGxBvPnKOORKVACdZiR50rJyB/8vpruyOnrYnfK0eLrvzKAdpRLg81iK8cWKWnz6FFSShYJ9B8iWGfkkwwS+xr3sHDntjX/IILORCi8Zb1hJoPDa67O7mdwDb3mvhpfpdS7tjXt4187/SzdLBIXzqZlra0KVDXXyIn3d5FKGEdJ7nE2LKECXZa2KFCEwYuJUL3hl6s4T73a+4Q/xXb09iIKioGurbmwZly/Nx/5tScn+xLHw8m/unQAg0BdX6+VFGLe3FsEUPLzWm1cPhwVigWbdmM1eD00RaNZR9nuFIXf/FL/8yBul6MUTBLQfjXmiJN7g7dmvlwTXB82ha+eF55aXyJ6fO7LicwsENPeF+AZ6wd6vv0r5OP0V2DsdGUF9geTe6DpzxpRTniSG4YsmzRq44f5uJKqGNtjUv5innxKl+SX2vQ6M6asObVLLxk/jNGeKjXjuO44eGCti79/4SFw4NyPSsYf+LHH3Wag6EL0K0rZdumcs6htgFB3T6o00FcKgCQlSzAUsb3Kvw09+R5NB6QK/fk3//j/JXXfa1d4eeGCtyDb5u1C7cdyc6fsGmz1AWTfgRCFYsdkuoeQ+103xp+caExerl5YYkLfHQqp15Q68IAer2u9rCi/5ZfQE6NNcyrji/qcx88QdWIIsWaB+1zPL/wBUmIjgHX5OF4AtImV+pG8BzzizdxIyPNwnHy48fvvGDwBWyV/SSMU9590T3a3HhexENVnqDOQr9l12Rt9NypvDC6oU3G/jzHoO2urx/5fEnSPRkLaCdG7qnLh4oqRLhK37PXwesvz7Vn6R6/8kIM9Iu4fAGTGNQCUgUqAm6MDddq9f0Zwg27pRAxK4GzxTxPE10615SNT8KgFDfCAL+86DMswf78CeDTB4pczpVmbTYmEYdrOGdkz07mYttnXfwZoShNiVLHo/wf8OfMx3nHNc59Xl1zzvrcn8gyY+zhXoEN1Mjyhi7+w/1BuWF47sp+W/LUbU/09Vzni88OI3r4Lx9VGL+wde3JE/q7H8mXdceNMLpVsGK0jgLXiicH4VO3ugAAEABJREFUbvXQDN1xMxpeEPquPf3xz8W2fefMBXz/Vn/jhdDfgfVroG+lDURwl6wh+NY5xP6CvzoDq8f+aiu/9P+vM5DTzWJxAgRYCJ5MCLFOJBdQ/yHov/329/q3v/17Wc/k6XZvzgHfzYGZpAiT0uKze5uFw0m5sUhsLBJSWQdhf/GG/+CgsiC2sWupfUuWpvC56fiiQfBh687C5oJlPb+eUekb0B49SKdcbVosjdzB+Sdtl9xGHPp2m7OMV3+NxwfmfMNEPozGGH4C+JUd3WxuVSP25UyFqCuLV/fSG93IRIclIO4rbPtOfr9l0dKnXqrwmxioK+uCZ4lZDIDkMlcCyaK1ri7+g0kf5Sfs5PrOCww3A/kF68b6IKfmWWn5te9Li32fiQMnSF4Ra2cTz2KN/uKjnq8g48D50V1zLj8Kf4rP2qBddOEiLP0CnQt2bFlFmEJaxgIPHvaXsh9sIG4E0i6b4sIHUpwxYQGL6nFjqvUNFnTU4tNnn1x+sa9ICqhD1lWiiY3RA5L2xXUveZnN2YJ1EJv0qzmbc6/P2I2VYDFyZzxlU+Ylo/9XMH1V950XTJZujskteVv6PfAddO061DRJ0sbc8WHfa8fO2sx3cme82CJHzhHheCAfOJhvj/cBb/QsdSV+XDNeJ3SWBA4reYDB33XYgwvVLwaB8cMe2TUWZ9YA+SEHr994gVCVB5iNnEzAvGmTEIpREV5jld/YhQfj0FI76rC88q6PSx7pVgoTZ0kNfcXY7GWT+GLb8kasGzKj1kdFODvwYnTD38hOVWgSMNJabej66JrX6KoGTwKWX6xd+Gv/kyp0IAJ/D1WsPpPWCHm49UCanA0wAz3gvcO9Cu/qD76500CfipvyK8jKoMjPyc29IeEWMqcP2yQXs8x7/EeVMvIpd1Axz35D5wtC11J9lQdTrGcKAFwDQKtuZP43DPGO0niEjf7dGLMTkFc9n2A+9U4QG4VUwAeVG+2Oz+rx8Kse3MTdRR+IjcZy05/UK5+LBm4ar3RgZYJehs6FknCHgo4EE8x5w5B9mhb8eJYqCrxwBUnkGkhOt8k6rb0F4pcArKPr9n0v+Rr+C+LSyYQJuj330peL56cSAaxC54oebPUC+SIXHpSiSp8FHaZJQYuKcUWPbLQdqxS0rgsq+bQP9x395DH60Y2TvARBDy8KHB+utYJ11wbHHoZQtDQO9OAtba7UKbm0qS6q/+nqxIbUVcauwkLVK31ziS07tpacvv/ZZ6inLmrnRQzRo7wg+sKxttqM3U8vE9sKLlTEk4uD/QCr1QO79Ecz5ic5E4ji5EU3OXN9N1c+0DlP/HeBlLvA9mRtcq0a3Zlfl46VM1qkwVg37IymsSxk3XXeLhvEBE07SJwc+ICv9r+IJj7nlXounuCRG8QhvimNQ5CGhnPqUMPEyk7XqC594uYl688Q3ko88vVgfmIHMfiaeb7kR6GRPPlnWsZCE30d0O87++If//hRnsU+eJCVbq6aXEQXnZKzAbQf5xcc8gr3+4/yF90HeHmUfdqfl28o0CWMScIRL4hcIvBCjgC3ki+xIBQaudIPcyVemU9ACb49ARPoGHjXZVpkvUEvV4MUKIzb9dlSAHVeMsSyrpy40+ezpR+Cc/m2z+xtAzHHUuzHIsZTLrtNHNTqq83LrtaUj0H0LDMvxh52iY0rJO2pxzHeZ37CiwxNeLpCGyCKZwdcULb4dBj0oBkvlLS5oFDPHVuWyFi8AVWNLuVTDu4R7KXnooFXxvj94sf5YrtPXusLOn6KF8SZh4AN9H16tHzyvGT/hsxNudFrrFs3745rwf1WXeqQJlhfXcH5Ef3BDQKzDtRAKZdyAtVq/HaeD+jMyvKl0JF5jk/kSD5tPZg7gnPofn1RRdIbOcctilT37nf9QDXo5kuBzxi0B7KydrjvTcfVDM86W0QjxnOtG36UnzZCbtYF7C9fXzXRM3fsUC4b8obpHF8HqUURMleejc21AhRRyHvatnqCY/EWnegbjZ/AbWe/Pv+5hdhcPqnvguV4/fr8D2RgZf9/wNAvE/9FBphXPOdlgrk5CQeLxIIDoReLaDNJ10HWxTuLjSta8UEeYS6w1LmDZMJ5/3Pv9lrwn85a6D7kHlmwkEp5TnRoueDvLyBOfn3TT6TeczWmvvB2T9YqYS0Mode6q+cCJ72LpA/kz/jVa7PkYDEafi6CYyEiONrRRjmByzcM1fUxlx4ufDmhXqQgd7nA7ZPFUjhlRzcHoFnf973yM0doo7EATOou7sVHHz2EBvTxpEN6X/riIixY/yTQFwOd6IvOJmXoePDAemdjMJf6+cHLAu0sOZjOXOVQOu174cwn5NaHbcVjXTnl0yc0YDnv2KYvshjvFz8kdhkf6LWdvsQnsailUFqgCh8e0wXH+ubu9DMyZ12uxfPi5dYrvPriZutGL92HcUv5BH2eZ062q68XA3d7jbydLsh7wYR3waz1YmxPH0pHovwYg+0FwXjDL317JQ7/AcQfvITzZ8r++uKeOXfUgxdDKyf4gP3oOPuCTFLr0u+dPtm/7fkGZt+vvMpBdIia2wd9LFhXpwc7gakWX+KvzqI1abYUkC8/lHbLyzzjl5svqMiaXypyZXxnrOKvc8hxqt8SXSb0ynG0b+Zqj/+TPHbrd5f1OWfpj3r11f4lkuAw4EV9Xeqec0dO+QXqWlCsVxN+8NufABvayUucDa9OKPxGoCwH9UFldC9jSUBx/mr0NmsDuvUdnuLzInH6LCS38PdYdrv5FpMFwQdk/zxRlc5PwTriZa5WnLaE13IFR8yph62Jnz4g3vB/N+4d/UDjh7IHHeoB7w/Gkw87h2MJnP2jHV86bdv8Mk6XHX02z5bm3LHnmkwIMiTeRgFX2val9hwDQZy3xdM18c/9YdLPo8kTgtI2ytFd1s1qSujG5bxUn3m47G4TXfhr/Cy8pU3Ey3yOPvVQDpQ1pXZvrKHbjk24N3AbPtz4xu/GC5gd/D73Sr/P/uzD7hwK1XFBnR/7CIfPVuEGPf3hfniiYrtqom9u5Pa2J7/6Xg0vwRgT3oJv+Gbdpi/1gZuw+KUbv31VfIxx+UksE8DH5UdLXYAAF/WCpIb1cvvCga0uZSfxAcS+z5mXxDfyJGy0hyrx0wchvxV2HNEs8y5dvp3ctT6g0X5wrDxhsrRdfKTbj2GhfV2KqUszC7c8ZEpcokEPGBrmrzC6M/5GW8oGk8Ubur7yT/uBmC6cbO7Bfsnj+oca+mDJaNy94c7+J0iXX1n7MuOSOQe36BNoxYXcnPXlF1H2cYCcgDx56QENjnfzrCzZs/FPiq7kS1mSOWAfJxcj6lT/8v18QFLMeoO6+oUxmnYz7uhz+nufO7ELKKzzw2S2D0c3fL3sDsaKcfcMbn7Naa2Pqp+sLa5pxi0WFXirbgFP6WZ1Y0Jyha5e9LcNsFgsYzXfjjXxiNk1C+AhJKbFiwfTI19a/GB983+g4FqlD68wwIjggWPiP9jz7PM7a+CDPcu+DR6fffkD29KPjOc0VaCBS48o3hex5OJ24ajKlRBSh2AJTMbe3GdNSnkGGfGCY13YMyfa0+/YpnGVDZdy5kGgSey4it+RAyF+wRpfq74kIcPshaE04Bld5lfongUGWJdcgi3jaW4XTOri9c0+zi/9krjOnNygq0+Q7/JvdJdr/7KHXywK0oy3izaQPm98oRla9NZybVC+ry7HXze8ZVyuwVbUBiD3licQMOSLCizGcfWFit98hVFy7pi4M/ddA4xPHlxH0uvcf0Es+11UIWAB9ZilrR58ou0Yf3I+Ej4otaW+0V1ZRxjztpU7GI8Pxqf2betnN+u0YwZ+1LHPFOzYLAAzXHiMLRbNpfukwz9aKs9UcEg7HCvx4SAXAnMnNh/145w7nhMezI0XfGjSioUaMELstPTLcTz3veY+0+ej9QeQrpR+D+yDB/W+9MM4cIDLnC3AQPLW8AsRCGPlDHvb96w5qMaP4hx/MOeFBy99H7X+HbIHX3QRF8KxQxITM2WEwF/X6K42rxtnMOjucZeM43rxwaNBwlht7z81QAzg1/VXZeDP2f6r7PzS+19k4JmjxIv7qz78hcX1LQyHXResa6EY3ZnAqnHRvCbTnyceq5csAPxMLie7QBVWZ/zrp4Xh0sMcdY0IjRu8VUMtLjSBNVSeMAoUURnd8OFc+Ec3B3xgLpiULYDnqs8P+kSgyDh9ILdUd6FZvcLoxTfEKdxQBzfAzaxPPBip+E18LLo+SKnP+KRNFqNtd5E7F1S4G91ultMHAmg+qImDxKUUBSnzIKsu4cnCrd3R0KHBkUvctk/ebmNDXdKhaJ+C9DQPIJNy2iTFBwvsI4vrwbdm8imi/QWyaaBLH2+3nQV6fm4Gg8gRSH4pi0/GCiJNezS8V963rnUwQAc+ds+q6izyB5vRw3zRDyQveMRLoIGfbgYveF9lTn1glU92fRbkU5/1A11rg32V/9L/nQ1XGV9eLD7vXQPfPHj671506w9a8V0dburhwokdf3fy6T/i++233+pvv/29/vZvJ/yN8m+/1bfvv5W/iLvlhYy6eCBjM35gW18uXURADNzpQ2N+cAgRXrQz+GGkVw2F+NEBPjTwEz/8Oevf//73+rd/B/6vZfu27/Bq0zwd6dP8Q+3ovsZ0kkgsE9jnZMMVdtCvustnzkio+X1SJw0rGfAvf5r1QdSRhx4EuV4BXMN+10TvaLgRNt/2g7ksUI7N6rn4tplxJP+kDzr4RTPPxuiLtVV+K3+q6//x4du3b/i9v0Ee+T/1aKj4UHLH28o6RWe+S2KUdOVhzh23ZsU/CfieflBFr5hdD94A8QnIWtAd574oEDxspONOurTAaFlLlcqZE3OTb6RZY3VJnP5KXzqQQaKxEd3miFxFUZhObae/yq8HIOfJwTp+5JduB2NwjR8PduhEH3c1RwsVLnRxUUE9VPpx5ZS8YPc6xI7uzH39a5j1TSXvg9UZNyRZomt0LxlK+Xug8w0ND21pEVLbCUOa4LhudDhmdta2Wa4j6pGTrmUMWmvw0NCdhzx8QW0Zx04fu3bdmCc3YtuAhvjPwFzjFN40hUAo8I42Qa/MAQ2+0O9VfqB1Y1vYZuQG+CcM9gtVrs6Yb/pQTfX1A4ILzHmHRz+E5SM6CxoXKjGvdYCBw5VhQ2uVILhSR2Gutw7jRneQ3HA7vhKhLeDLhS1z7H40iGt0l3oujtjQmSCgDQA+7ifWgYmSy29LKKu/oHFF9H1r+pgGdkZb79hr6gINiOsCtSrve0d2dMO2QJK5d+w711yPxF2x6r+4g/V10ZdDrgPL3pnzJfTlrv6ziYg2HG/Cmgesjyo/WeDGJxvUBmCVPKz1CF7OWqmDC+nrzfSlfVawR+d70b80sKN9IWzcMMGaJ5n5Tj78paHj3rV034mJPoINHYwY5J9Aw2df62jq8Kw8zIzZDbmZcYP/8GrPvJk/wXG+8qrmC5Z+eRWeQvwAABAASURBVPEGZJ8vIvXhjKeQQt+ce3m+0IdQvAnQ0VLpQ/ZRH1r9laL9ZfkA58sebZANYjo4Ixx8gfJIqRzIaDG94SPe+IN+ZSD+8ws6rpGSiZNKLG4yAC73yAXLTYzz1XVmY56NBiMMSiDDPxKfus4mBTwwjG7GcXN2PXOED3Lre/mBnvWDcjW77Jdp/s7+ufhxKX5OfFky6MSPRnb0ZaexhRHaCRIfpLunfvv2G7qJHUV3zgeCL0vU7xcR87aXfxEgbLGNhqjq0l7xeek4hy7zvvqhyn6+fJL85Ca9u2poHzlQXBimvs1Zxrj2tiP9er9TCp5T6E/lA8zllOAQre+cqb/zBYD1x/1Rj/uPcq7ZNg7H8Ogqx/rCUafNnSZx4NSyP6ubXBTnMXRfNqgSFlFSuXA4Dg5xrqx1vrSh8oFv2oM19PDDvNrESoXrTdNfY0bNcgfeEPHP/O1TnzifoNdfw0VfFBiZ+pSEmYJI8D/36Griso89r+B9cuq5TxPqnuyT0q3DqkL2Pfc+uFHtWrfySBv9T84Yzklb+gGKLxrstx175AyE+AD1JpfOFe0EmnMo+KexAObpoG/fJfP8mu+P4H3BjQCXfB+MBX9Jv9ZfHAQfp1N6I3ZsGos88no+zp/FMrbVYerMS3xjPCOh4BvGu/ar8q/OwBql/2qtv/T9f8uACxUPI2syMJWZEZmwHFAOJriL/xPcpTQ0JquLEqJBO3k2Js/GTBvd2czGbA4RC5xgxSey6Fq2QHBJE3wws2TFAlu8DX+hp9Axa9t5WDv1srLA0j/BqNWOjjlrujEis+07dRZMcJfuVntua6nQpyM+vVgQH2W8wrWcbNh1Y7varIhqWDAooOuTuXjziD4BR9ng5ADkFfBXuwQJ14tiSYpzQfZwBYELPNeTxU+fPAi5ALOvsGavvoIJE13ZYHdiRb/hySdc/hrDJA+CudDWwQuYD/sSAfFuuMVHnC+ezJC8oW3kFcAYHOsibavC3W+Kwj96+UJZfmDCU8S6PEBs8aHT5kYmkILnwA/jXiVBE2G9P7ZX/rqN0fqC+DZPfSd/k4MV33HmFnk76KS/VZ842HFl6Rjo2gA3SX3dbsa951Dhoefb/q2+79/LfGpnm1vNfda389Ax5yw/jvELiLDQ/rbRMpygjsaeG+NVXjpkkX5jPN840Hio0c5OW551gHnlW1LjDSgkNBYBjGIbBHV1CaPZnBlT+qeMc5kMUbzOfJHbgZfw6bs8aw2QC1kSuPrqERm0p28VcWy62YobrQ502bBK25cK2ySngeVjg9/IgYfo/wyTNWAHLIVmXVhlt2MBxerHNceZfjp+9e8CDy76tNpy4RNiXKSny/JJTAIFIcPjmGT9O4BLLjRs4e6So6LvalAHIlCRvRhpYYk7OdM/GPTjzsFGHzEEjbUu9y83lKk3GG3goTbSVje6Vv26g0C3/fRiHj31mRf6B2u47OEa3NHLPVerE92OO8eScJsrr4O+yNiCrh8Xb+qDFqAS7a38EDP2L1s9iPqrLPxNWxuC49w2SYRRTZ/Q+OUl6IPjJWvbtldk0SO3ti2F7mlRK/ZUUT2qnZvOldssH4jVo04o0Jtx9AWMuTv4PuvhG42PAMEdxKhdomXcgy7wlwxVMQG6Y3lBa7xryCDpXgs80SWlIw+f5alvdPOARkzopFp+kFzyyMUHS3zKZf0riFQIUF4QlXH3QBP+mQfz8QZyGF/w4bM8/UoMOIO+z6tXrlAu/yRnnzRqA1l0UTsvjOpE4ES9i2aPVH+jE+SgvAAdVEF6gT/tUYjI9nYu42k7p678nAjyBvZLfuIZCvqKWdMX8z8pM55xose53oSfPLqG8iBx5xv2P/Kgeb6AwNZSg7/KaYu55X58/aml+7ngr1TF4+ES8W6qKBHLGJVmTK7X7o+CbfGwwcP4dn5slNhpIPOa9kZ9dBzO2n6Nu0Hsyrtvx4f4TEwu4Cg11h2dG/Nn3/cSVONa6NolON+++oHYn67P+P9EWE3capQK9ol/1qW/SNFnr+xrB2tZhgy8BS8eMs+P/KrB+mTcJVbimcTqg6W/jv3+27f6Gy8zbt++8fJ4z/6R/i61L/O5o3dYoYTE1ZjpylmSVvGxO7Ql0DRtAC1yxh335IAykN1O0B+BMTPwsfEdChqb/upy/m3g3jTlaJuD7lny19sns+Me8uJLnoPcCNjTMqaf+OGvstxb7B8pAlYsAtqb2PAl+oLJGtPxZWDnKyhgvy6wBeAbFy7BTFOaXpnz1l/i7Fo+Oi4O+i3+MJ4aQcekJS4jXTW42x7dK1ZkSWo2Q/GtTmgEy/XibH4EMmfQueyj5OuFa8re9lvGq/E+yY1jNbpLW7MyZradchbGq/F9tPiZceIYNEe3c9zv+9kf2LrmnvYFULnohlViT7x+CvaHbYn6JpgD8c7nB+vxQa7kcX/54GzgnJQHbxEzKN3smhnf+DLJMwz6QlFQzwsJcqYN833xz30iuwOT+HbgC9/Fn3Kp4v55ERghkb7VBz4XpI1hfRaovvm12/jnnMQKful/M5/mgrnHj0ks+rlyQN8St3VzkDmFEXWbG2GNqVAyDuR9sPZamufnmUPEss4pi9PluMeJ7BPyPmKHdfrkl6f46EuPrWrQyC0VG7/gL8oAI+Mv0vxL7X8vA5ycMqWYNS5ITuRMhJ7Is8iI55DDCpwpIW3fZjnBn9BgqsFk3/YGJx5oAFxbCvC7qY2GRyhKBO18a+qc8oMHjSkWGiank9W26Dng3NCLvtHU3xAOJrdRUEepE77Z6FLCtwENlIpgYT1bNohrLRLFwrR0ymMefAnjT4ldWNaCh37ilZ8aWv50da38iMaW9rIQUjen7FfYZKlBhywBHDHGvPHXF5ieeXiDEIYq9YxGOb7HNnwHYP1keRfyXjGrITxU4u9Qx9K3Fl77t1hIyTX69BFj6GpwB4cMHuzxxYNp9EjBD/udTNFCjoeY5IqY5DFX/qkLRFRpj/GDYg8mLx5G5Vm05ce+z9rn6lNUQ0KnNqPPXIHiktbeqCNZc+JB2qucbx3ahAPaJ/+LvH8FlZAU/IrvlGKQykFoQ7cvqbpnDkeW6hIIigsbPZaIalaNvh9sqltNXg7d9r30qWA1Zu1ko6atntFWCrLlgtHkAdvSm3IA1mEq234br845N9rY1wfs8yVb4vsMozOW55zJ7Wz0NjZUlLySi6rPDRIczfeFylVHRikbDMuMCWOxDQkFVR7u/L+gOR4Xvis+0/CFi3zJpbbBXVfjkw+d29zrmiMjxpa89P5C6wY/AMsTlq6mz1bNu/7lkMB4Nuce+hyTdzd8wPmcb4B4ULt+HRWZMwejWjXJjf67BqhPOOAJ75nohrfxhYCRcZxTnJfjPX9Sox8m78QzossXMvpkztT3Jp2VqByrsXqKOra5Y/ndOzbf7T59yTihLlHdxvB0PuHDW5IKl644AMv8b/usG/m+TcbKmODVqBYAZi4qoAfgunqOTYdgCO4hmd8+lMCNv9xL+gW6Zb6E6qa5cr1q3AeaRAGJGwUN18Qn+aEm3tBoRC96qOYy3lSQt8QF5gWO2QC024y7ADptj2oC4kJP5tdG/NS1N6AJ8unDDZp7GIOD3OGcBvTIEtA+BZbWNbpT8SDvHE2Dm3z2v2AdlA4swOaKD/0hgAanP+biAknWJVkPLHOp4uB16SEPy2tdPRiPGffsrWFAgfFdcAr/VHzGhMUBEFcDMum/YB1VFDiBwOU93OB+viDTLycO9kRIqc6opS4PG/piom1fLz4aC5u7fNp3fi6lL1MFK5ZRxkXbPmVMIxHed+yydc1zLEtzPTNHL74Uyb5n9jBin9iHlsVHf9Y+e+lm/hO0fjzRr57V72s+qAsxUo4G+b4AyJB+ug19E2O8gvX/DcC2ckhFVvy2+Bm0j3GQ8roGUyV1n3ip5mL5RQt18m7k6bZf8UJFv3wX4PG5FiPAYLhkLGPDXArKWQLiryJ14mYjVVp1oNRFwaUe97J3f4HTtjh/4ST40ufG3nu7sZ5texlf5vXoSn+heSBHceq3YRU7XANCCwycBkY3MXVZ78X6n+5k7p2/q5/Dj6wlwhhAB3q9Lgimyafr6UC7INGSZkceurjTKr0RW45RwT3OHCw4Pr+4zFosN/10JTg6dWXWnOilP7spB55Ag4KVVFjiXrGjNMgzBPhKumN90R3n8tz2WQN98grucYe/Kme9Wesc2oln60FFieWbijd92Walf1SvAiCs5Ga0SAE5xw7za8V76oD3uvAKD7t6dtn3t9uN+qQPiw9URAiXc1oDjA9sb56nCre6a7/tdQPmbUZ+Qrcu7sa5bmdsNXzaP9hXD/yxpFBDSSs8sC3eFw2CfQVD6OrsnjQ9Z7/qQY4O1ht/5aJewS95n+iHCXXEg03z4/4TX/iicSNnoWuMyoTHuRD9+k0O9jnLOeFLUOG7L0KND9m5rVhv/on0t73mPrG1cnzg00v75AvVjCAq2NE343LcMUjqvUbDZOwXIFB4veLd9/ILU2GnPgX8khexjDP/rPMHL9Af58sc7UgLT+sWNxECrujfBebqB3LKPjjjiVdecOytMYqOcQpbvNV1/IQqFl+Oej0/Uv91+5/JwLsr/nfmftH/ygysbmCOswKsSTHaEpucocU7oa4XPswaL4iVxdWJ+jNUuWC9Qe6hvoa/q9XNIrjKLhevqw4VH5jly2j5EdfwyyfIu7HAjdZv4eRn5aGmSEA+fcCg5wqLBVLR7wMesx4cFuasRmehzlhdSN6LMwuii4nxSwvwUKUaIi1tNHLlDYhd9E0gOP1i41JeUO4JTrij++4CxkNp9IK/YogeFuvoUD+C0tThIkwIYLwknoB9McKlTx9Xmztskzij++SVDwp550Lpg4XUBdUcXC+/pCvjJuPm7GHHnMgbPuKwfFKiJVHIY/v6xnMditmIUTa668ZmsGdjJff0L2i6wwgXwELo9A20BmiUfWReB+0tcUw28wu6rtjkEfSZkDgcvdizADwzfx9scIL+Gb996KFBUMZ2FcmC/8WByo3kuP8oX9Y9Hn/U/XFf304S7x9n++P1wUujUd/yS53f6jc2XHV5UDCfBLdUola86qmW+ZKmHxfYNtbb3NE5w+N4fRz3+vHjXo8//ogvT8YVGSLuWW6wf/Nbz7//Vv7fDvwG9Lube2vlVfaPfvh/+fjx4we+dGSUu8F3mzN6RsuPSS+S51g7OKTET3DxnbzY/+q6kxd1K2beBuIDeo+lT/wVq/Wm3+wbD1fbNuk/BGBQ3x9//J64/Ac7fYmSfN+PvGy6coNL6Utc4VqyVH665NHfz3LF709//XeXrn9Q9I5ulBULU7XOoeUgp+bpQd9aP1QiQIs1+OSlAON4BpDRP/vNOO7MaV82WfdFjDRfDD0Zd9YRxB73KOkaxE+LrOE1a66VV3g5lKBbPxoe86ZtqlxgkE8+mzkEJjrw9VBWoI53HNaYU+jdHBr+AAAQAElEQVRNHZx8SBt29UB2ozUa9It0vJgv5vxB3h91/TrAh2AY3ldjc+ewbJ9nTQgFO4UuoPBNaEoxIaeemiEC8ts+OWyytpojQTVr/q1/B+CgT8gQah03C0brNzoob7e9NmMRRZwvnaaEikwBvfYbxp1+lZ9Rwbm2behocRdAa+L0RZlfKqjKdU3fdDUlyJREoxgqYse6/S/NevLEHBuAtsMnAZDH+Z0Sfc9TV+EMF/r0/YJOe6JAn3vavgBl4JUzT6qJTvJmKV7bKpANbobsi34+AuERCUh/4kv04IRyxjCoi5b3ydi01A4i62KcaWc1Pu/m67NVNWi0Rr4yh4lRqoG30tZduOtd6pN2PyFkbs16Kf8n1J8+S/WyYf3S8cF8cc66Jthv79jxSR4mBh7RwF/9djxs9OV7TmJHPuXUJaz8fM3t+ZIK3nWRTPQlGZY0uSBx5xKfFEkDYheEJUyfl259tlafXn0TvMqEypwvdTFuLCUz5SxOcP47JsgROTEmCe08OG1TgIJuAqnlAjnQuZ0Q/rFsZi2LLv+EA2e9kHU+B/A1D5SMHbRe6ujvLse4OZ77rMl+mDa21O9D7b+df4r9/ftvtfNwLI9zwtj0PfOVPdx1+EkP1vuDb1zJMX42Okc3+Vlg/wqjWR/BS+9CwIv2pUYbxuCY8Yxz4T/LMyJiVn6oY+BdA9TVu3hhSEd0iXN+W0o7yM/BHvwAVp3+IZ9Z50OzfdDvx7l2W0cfl/JopOB++k2NTLx44HUmhRSbmn9w/jMmvZv0ZRP/aJyFTbxnoQfn1Q98sU3CalHRRZ8+WWsc+8m7bUA3nqzFL3wWjGvfdvprT//a1p7gGoMz6MRLbO/0u3QBVXpxAgUXURAH8fKFpP0AijZYgnGsOCa2uf4nFaAko355/KFPKFW3MOHDaniMzbo4z4XqSB2f5O0XOggMcfKOCHWSSsWXZBRf2uoxNrBnXGDIKXdQ6OF+6dEu3i9VuaOIeQFLLrkbHy5/LIXbTi73WTdisL2xF96YDzvn0QDtCW3Jd/I+517umTdkjcm+8WWUedQHcfFRoeITJyn/dIWPeEQrZ6kt/33TnC05C2/7TN6JJvlaqmih+5LX1k+gzq4Sp064Sx/NkW1ES7AuWFfEuiCfc9Kzl3IaXjxN/NS4ik/4UJ7yS64h/br+wgyc6f8LLfxS/b/OwFjLUrOgLGj2wy47xruLsXUnjgdUH4LzcMamI5M8GnDiuDFZ2r4mtPU7C7MPEdbnaBacWd9ZiG7MVPYXFoXKoW2jMYEGL0wWjGyC47JCSX2fHgQWbPCXjpTPOM5gKueiqS9uQmI8ELgAudCtBWkvvzXSBuYI7+ABmQceNrXEcepQNnpYrSyfZ4klzOIP9tfDwekPPmtnzBkNcU0DgPuFwT6hKC/YvmC1WSTfsh0b8rNvIlXlL0wOfPjHHz/qDx68H+aWtjr0wwV93tgITvAbMA8xTf/ubAb+bfTt5guCv+clgTmQ5qbvSwEfkNcC3uTjVb6d91B86EA1e/1Wc34jLYuOg+RubfzyuHHceaj24T0HInwzb8FzsBD3RJcHBAFFtRHvBLpXDue+l/0kvsnbBW5MWcQVCrTmVw2+yYHCA6Fw22ftgDqV1wfBJF56bRu3PjlO1sHmqAeHG+vSfQHmQefOA/0fPx45XPlAmr7i9kKhfPI//njUP378g291HnRHl3+u9Tdexvhv2OhL+MwBuvRpnxO+qoO2/4CvpXNMiE/k7sk80/4HPvmi5U6/f9Dv4qQNoh+Mwe2E2bM8rMytUzb4N5CuAvRDG/Ra8jfAlR/KLXlsZGlQl7/OD+4YLf1N1DSiB/98WXK/++LmR7nZNnL6QIHkycuh8IBXGTQTd0e1dZjKMTpmM77ICb677rAQxT/pzoH4iwcpFQS0NbrLGD/XDiXg+tI/ePHpN+NPPzKWjCPsMI+KSU1IR+BUgrR8p//By4QcLhAHD3XUvdBS6lX+MGbBPqe0v8TL1woi2YJ1gbo0jJZ5DMTuwuqcOao3HzUUdZMzSlph1Ieoo6W9J/FmHMd/tX/CCkMJcJyOc1CKzRdj/YKDZ19yILOsAroLIz2xTb/RoTRBcM8FLrGlAZ5LEXOnT2qzHhw3+5HOV03QzsfwffHlIIfuI6Dg63KMzZvjfSn3vk/WPkB9uuk4v/QUn+ZN1ZhbTf0bSKAsfpI/x1Bbgn4Sq+BDKc3Ykw8Vn5cGPlslb5pDidRYQ4/kzlajOz5vs27kbQNGw4sP+pn5QV+90k/I4YNyphAHSE8H1HPlfSOOiY4LpL3rCJvnADZoluv9jfXVX+bZdt1yffel6J1vYa1rXz3dU5b0B17iAndsvccZOrPmn3uQeY7AP7nBygD7M6GL7gDQC0meJzeGIS3YPYi/c9yJPQRusOEXkVFZdhfjIB/6feU2YwYe45mTsdorpgdjae13rFusv8ahngdzVUibviC0zAP9su7aj/lq/0OXvxpwnTen2pCmHkHbwh2drtePjwepa+KY2fP0cdPfrUvZAHphUk1gZUY6WHI/4Y8Mdfll0pb7xYM94sHekBJbl6/XmFv2jH9pVc511n3zdpu18tMZxo4BfXY83MmPYFt7y6469EsoYio8pz6ARte2ACQir3KcLaDP6NfM7+cBnhe7+O28psfzP0h4kneEyr1snzv7+F6Xb4Sf+s4Y/gao/2C+CM6hT8AOeHW6bjb58hcUo/Vb7SUacfw97wYRMixvbK84BobFwZq+4sYlBmaGnrn0fPKB7+b92gMYpHHhvDGjX+QXAXNAwbWcgQKB+8IMsaiOP9QZwllLYMCFxjbI85L21o84kWOW+xV/+CAgrJ9C8sVLMfsZ9NLJOEycGDVfwuhpWnBt6bMPlV/2cFDdiQU6E5c7tkVeAAYH7ZeDOSdoU9326W2/laXtSKDSOhGu5qia+37yBBX9T3Vm/Bz1wXnTOeYYvTPutXHnC7qP4wPfR2SdA/qt7fQR8pknnKcspUV7G9mLcbnGprqkkZJa0NGnjyTN1OHPa0F9flBT0hVqK0FAtxsolHd8z8nY7gnHyYBfKtVm9v9rPIF3D8/YkkEdY2YdUZfnJ8/624Yu+tF5LX4ybmf2uw1X9AQ7BoK8Fy3ws9wP9EcZ8URETCsXtjWp6/ELX1KCvMrwfL2heGh7Q7cwTtvILMXRhu2unRw4n+cO78R/AR8b+KqSJMH/6ZP0bmSA1LHnvjiVB0bjBArsb9fH+BrfQdaiWdOllLl9wdMewK/rr8vAz9n+6+z80vy/ywDzMZ1B6YToTBDvvM1mgT9YZF0oHx4GeEniw8xQZyuQCrdoUPyc4y6kAAs/e0PN2zVZmeRMTifr6GaRXnIoKGe4k3mKjw+gJNCWSxoCUDog6Wdg6cKYDzL+FNUF3yVDLcq6EQRYIFCAuWj9SYV8QhYS7Z4szQKDgKrgx04WE+Jjo4092lmkz5SoI8zoUM4Cwf/yclO7iNHH4n+gk4t8am9RXcjcmDykxl4yTpQwSqOAnzb9xhccqUeSOJrF0rjSF9t+biBS1a/jPsyS29NZ9T04wLrxa/OpQtlPWDEWhxPyQD/L6xj5YIzIr4/6gzdILP1USIc2yq4sGlxd8Yt+8aC29OLwGVvlc8kv2YI8vEkbUVNugr78QGFiU+fSJZPylKOx21SM+SA/4hc86Ut9d8MQPMgZw5F4fEEov99iAmjIRZ4/Tjn/bwVu0ro19+/1jW9ffEDY92+4xFyCz7xQox1pcsdhg3n1OVb1CyCf8mrbnH4F8faNeTWSnGZVN4gDRHejv8uxvpFT8+AGCxq8UvoPL/k15vfYi2yRTACad2Ey9pUlWVyXrBT7/igfpnyINGditWepnxk7Hsw86BO/+AXEyFy17nzfb3vyte97KT85GMxtLw83g4SSZg6icnf6L4ec0dBnbdusAf9GrNUz/qMdX7kTprmiQEvX0j1TnowVxRqQo+EBuGp91EG/Zwz8KF/UGZc6peu7YD24CLZJpm9fteYEcvRn6DA2PJs53fB/AMHFG2raO8H8oGodzohLKhMqY5JSiVMaileXvJMc9pS/eSF5lC9y83KXNSXdSjJe1O/45JgV/mAM3omx+CjreveC+QLHyIE/Vxu299XEI3+gl11SqXvw4CF0TJIPxjo2tQ2Bsdj17o+e1QOAt/h4APalauHDRq5uO3qhxb7jiLzELnKw54JM/Ji1As/BuPOh+M6Dsf32en2g7iOueVvjVc9eNdDg2jGwxcChtfAHOfEBJn2HTbRzdc05eVH9PWC+Hb9z26sbP2t9JmMSg7xEeJS/btMf2zEmi/qAxqYulz7TD/E1eXqAYr6lr5c/8QWaPton+uXaYYkq7Bc56Jro5MLciwwC6H4Qi33s3nhEZxELwOWYkv7137IZUVD14O2HYx62ck0xdn2uFqOJV34R6Rnhg3GFwXKr0Cf3MobNYrwErlaTqwRePPzjI7L6sfibWBwPzNVtwUbOZb8Ay6ThHFPEozv2oWuDga3xoR5aCHGh8zQeX5RAC7KZp+T1IbDn2TZmY4B8CnUdrBPGJE1fXd9WP6hHII63APq57Dl5cDZ64odz37gSE0xQYovg0UDr67XoC3PVyXnydZR7w51xc8fvjGkNLmZMvuyOYtEkdnNBzgc6vvAU/ZBmbtDIjSEYoz4Z5wPd1sWrurtrMj66Z5bPjEFeKlQ+6kAZzI4DWIP1pjcBaB+n//rsWWZU4yZwltqoasVIrCF0OQa220xZfMx/gBcCrhnqRnzNAQwvabCMf5KRqTeQUyFYavgJE6GU44Yq+ZLyKsSjR/zopi21VJ+6/gkIoBo9xBRJ+hCE6MU3OnFhTLOM9eP8ZSUlMiZQudAjpY1GdmJfoI7VxofMPXJuffGjUtPI2T8UqEMbPqhaHssF4FcFthcvp936EIZJfT2cb9jCzugVK2rqRT/ZV55zHMdMARxs7HRise8u26g6rzYFwIu1AWAN8cWfRG0NXkyk7EGcDRo/uArPxIOIjRtr6m0nB3+aJ2useyZ7ZPy7v7nPuWf88MUO80Ed29zQP62W49gx7Xi7Q7/70pvSdTnjlzh9GekZUP3iHVuJDQ0DN3vvWuOeRvnR6RNAcWFv5dAUtrewrdxzD30S037CTGxGrh5K+ig+sn/dWbOtu+5b6g9JrYle12LHpjZsdxunHsSgt/8E8mKBXBycDdhfnBfo2m57+Sdj+74jY9/RZ6yFK3b8wif3jAP+jANzdQE0+eCKX5vxDPzgEu9+Yxy+JDX/F5+2/vZvfCH9t9/q+7ffln1lnYx4wVAg1NcbbM/iP+Lc517fvn2rHfBL3++csW/4vs1v5a+aJvE0uqIG/+z7B/5q/8Fa9njH5jDrsg/mtlWPUb8+/zMZ6P8ZM7+s/PcysLrjWUx+BNoJ7ErPbHXS3JkwH4CbgRMRNri8YBDBJGOqMllZXtg1XOyf4gAwNXs605YYurXW4JrF54LRRrQIygAAEABJREFUnY19MHEvnOWAeTQ3L0sR1qvYWLmdl4vNAjZWfP1gwtvWfhiRbaAK4ch0TRabTH5sWnazwJz11e5SZoAfveQMyUXNA+/Xb8k8uLt5PFkkRy85ihK+2qw/fa486atgnt18PnjxZvsC+2HVTwWk3gPWgT1pB5vF5ZM6BDcM4fXOhZ6sOJaWy8+vcYtbVHO39KzN1o1SijlZYGttFof2BRZY/Vm+4mSpr+mCSf82YLnjCIcI/NKGurZ9kivGHwmOTWjqQBy8tIlslwcVf02WvBoK49RD+YsDqOUTueijH0fDD6CSsYkvjM3iI73pU0scqauU72DsCLHt2Ib/wnswMMeLBoFrVJ+xzZob0LMG+O6tJj7cbrPc7KwbazagM0ewhceXRNL1Q92WX0E+ZaXpm7nWlxxi/njkITP9TA7kVVZ9E9vat26cS56ZSkBXXX2O2zuHofy7PnlZQ66IvTM/9rLsnsnT0t01505cE9iDV88fP36v//v//o+fH3hrfaKRsYp1EF2uMYFu2okufaRfgki4yhd7vhgcvfjsQtcXwVOsc0DpxU+U8Onj5a9rj3qkE3ZseCBwLD9BaItzaM2t67ZP4vlWk35DjSK1ymV7+Z5IMEnLeNBBI7wPchhgDIlYfjQHrsUrn35VoU81lMnBwMPAxB40hJHIg8KBDZxGdOEjC/3rFd43Al3oXRcyubi96aiib437wHeBJlTkCHZ0M557+UGdymoPWL5ccZ82KuLeP/MLci7V6E8gGG/4BGF0r3wz1q5cqOupU9C6zQlgfgrfNXyCMTgOzJHjz7bOWNq/riMv1oM8HNIntuXlqQZNnxdLSBp4RKlyCuwvPWd232i5BHkA8OaA2nk1KevabjN5k6Yebetr+RneiBI1hBh+IuPClgLY9hKUfYITjAmmCJMO5FLlhpzM1AqdE6WO4WlOwYVKHhz3+vHBOqFeSDixNJonc+he7/4mzT54Irf8bux1DXWiX0Hp0lx71avOzE/8dS32YWFpxykVvsG2IKJ12UpAHUumqrHTzZrKWuPYGA0vYhThXTc6gIp0HNQtWhQwNUBtodGjrrQXB3f3G6wxNnDZobMeWInZXFEEtyzATiV85M/1Ng+/oL14ZXD2wOlg7FGHaEz2H5ZoLQ/0zX4iIuToIV9ivOd62P7JDQfAxgduB34fyLjmWAeFcm0SF4PaPrBv7KMes8zRsrc80WfUMR3YwxEeDRW/i1JLFzy0AxiHsDEGNvpkm5zrYLLvBWna0q5gW7vui8ZLoBh+uWyTV2LGpnl27En/fIlKDOhVXpolgZX+u57r85POeeLTBfIgVROfbjwMCup0DLpPPskTYakGcX3gnEjOlZFPgFDq9UVAfEVAfe4Noxrf5RC69OMCslZ+rjL1Uzb/BsptL/cwffRBWH/u7tvutRhSztiwoCjrRpW59c+486fdv/1W3377Vvu3nf1pT4yXv9FJLg5yYT+ZL4Zn2Q+h8fLFseoLfEMo/NJWDJnjVDp3k6OMfSkc9A8XHkKWVzhIg/Y4wzx+kEPqDLXwdE9UNC+GYCx1Mg51hnrGwdyhj6Lzw2MMo4fNuvPCQz/FCeZ9px/32zf25W+JW7z+Od7z0of91nZjyvIfv/+OXhzE3ScHA3FUkZ+lPuUxLuoNxumZTrgT00E85tK65yJ9uvTEUSS1t++eFdTbpFSQQNz4Qg0zr7xksd7MF1Lw5tuQdX+wvPp0n/uiy4iQNtFaysrHbKn7j0f94x+/10GupN/5csNxpO/Bgf/gucFfi//4x4/68Y9/8ILsj/IFkvL6n9gYd8oJjnVd3rZJnvby13X7nHjRnFseyB+IvRjvTUxVjt9H8n7gJW3GnWPOvUmf8u8t8hLuD/zUD9tIkv8uY/3OGL7RrzfsOX/2Oevb973+9t2XQd/qb7zUkW+SI9fHGCWt8R9F9uGCWfo8t708Izpp5KHbq/R+zKzlD/uTQRwaeiByNbkmxp7ERQnm1/U/mwG68n/W4C9r/0UG2q5goQ6ZacIkWZPIqfdisxYHQHfiDRYzpo8tAB4m1xP4YKJ9uBiw0eZgBC67AlwuDMIBzY2J2ceFlmbyneAhYb/ttYCHMOpugh161ygAX/Whmdw995osHgN/MBE/lw8vHogPFq0jOO26yLmQP9gMXagGcrd9ZsG7seDMfemawe+17QD12Mfuk1ie+L70H/XBRuEDc751YDF8nC8+HuDdQHCT9ahx6wKquUguSYlP6NQX65KMy4XLtnbIbE1i06dFUxYOVSpw6WGDNaceuDzsKC+E5eTNA5D2kAk+t04fqH8n3pl8LpzyxmE8D74p+cfvP9h4fpQbjTTjWz7hJW4p70uMPTpYVMmdeoXFdzpCLmPaG/5YEBG5ooYe/fcBQv1zn7WhZ7xlXvQp9mCAFQF8lTbQMJr2eaXaxbmiWkUnWr8Fm+rV54381gAzOj7IvqBPWeZFjGH7nbtF414epBoBwfFriTa+HVt325Oc+K3EjXi6Z8EOMUqpd018mHNS7oDlrK8f+dWj7OJbPOKIPJf8pIX84Cd5NU4hPvas7baX//t0vzWxVJeCS7fSgj6d8ioDNQB5RnUlT5TN3Nvwd99nzX0nhuXvGi8eGBgnzAPnDOLnhXz8ookZdep/E3tK0KYXli8xMIfFCzpC+TyZ1I2ntFDG3Qty4R5X41OXh4e3fsxXPkhhxNzor/OPEQVFGeLZ9rKv5txL2I2RWO2j7hm9MK8Lncu6d+RLhPrxGxsyGWecwkFRgvgFyllDFsa3r8O2eAF9rln0R2IXdYLSwtn8ucCVVifgIeutm7ZuhllhIY3rhiAMjuvR+GEdWDGQKfiNwfx56Fs5xEeQwVHCRR9yh5c7ik+d6FEjCOhLhorNgDR9ToPbqKpGpgbWAVDlvrTWuqNcz9e6Rr7JkW0Pt4J4x8iy/+Kh4BV+af6i1bXyq62vfmBNk5qz1wJrQl9rAVqJ84kzH8dHDsmxjQ8wl7nrwVhi3PR7zJiMFbP+q4/0suZ0LR50apFUiReKeuVXtgfuLdmTCzmZK+VnHPKsQ/nA9o2xu8ZvFOkaesgbc/Ngv3Kttc/UJIf2CKt8WHB/y17Onv4zD/7KqBDM0tQj0ES/PrzYd4+1B0de5iJOZN+B8eBw5Wtr5ty32nbXEnP8QvaFrhXLxrf4gnFGHPurvvQ1Od7e6wi4ZQ57dQI4eN4y0NMby2FaXCiGqwLUI0grSZNsHXx04K8PHMK2zbrNvW481Ozke869Wl/kR9j8fAXHZM5GvHh4kZsDH6TDSrxF3hZc/VwD41za1SfL0U21a841xpzf1qWRtbpzHrnbv5zFyk86t8qXehc4/iRpR/vK2XbsDvyPzp6x05S21S+PMsYROfy3TaZDWviDWFbfKZN8nD48OUPdGX8PfDzwUR3ybPtE5lXXF2rP0/d5xUipAeeOc007trWrDue141Waeq2bZ3m25GsyV2YZH9kD3UltxgHJN371XKB+6ys22L2MQaCeInq7/KVBoNbY/ZRRO8xeCPQJNg/6fulHHkT8gqEHfcr4mtv+PgfvvADZv3+rGzhfIpmvn2B2TaAFdJQf+uVtXZy2g+cmwTc24HB5IeCnYjoBCJGhDJIbMrLos7kC8+WCTzrn0CCtG595Rci1QXBNdr89WDPvx72O80+1nqyjyRlyGOcaZXyIl/2qTs9W33lJsDEOuqeoExp+qyv3B2PKFxSOA31dumHZJmdJcg27ePU+znHoWLxT/0BWWrQRf3woBN6Al8TzlS7PArHYidyqR4wgQCWeVcoDhCUBQ6ONGfU43i1pYixMNVDkn2nhPQiyzxzST+dCSnx6gnuS8w/gYO4Ym7/KFnzJYz6YYFzIc5ZY/eA8pY08Jso5Pm/madblx6VfZ/QLB9BxpF8Usy1NPghci/ZgfvvcYKk/2pOXoV358nY0QXNZkJjmsL7NEbs+/90mPgQvg5LkCoMrB/Y1OFD1hK7z1B1G17wlKjL/ysurh/lIXl55IYQaco4m9F9xFln+XBPR/ev6yzNgz/3lRn4Z+G9mgN5wYjyYKHcmr5P2AOHEZm4xxdaEGUzM7lnZ8Boh1Dvp5Pfg6ET/QIdykDLRLA8WKBchD97yiENjufFZdxHJ6cfGqZcZnIP7BxP4K6hnbSZMc50Dlm3bNBRUzxfQH3nUY31iw00lQDyjmwOCgBB1I2tKWmhbeq9NW/8TLzGpS4BJ1jfoRWIKxtYCUsoiqb61UKpz6QpjbtF3Khz4ph/C0iCL3qEdxDN86nuxfoHgkkMY3eV/1tMn56FT/908lmyVunN44ABBC/+Wbu6IvljshYPywcH8OLsJzeiXX/l9n3XBZIwsWDxhe/t5oF9/Lz1F3gvfAfLp5m38g7g98PRmrAalDO6ceiJgE5CDothDSl8GUbuei/sK6mXvC48HrBubnf2Pl0rA2gF1THJhuXwnE8sF6BX5CMguZoAbDV4+/QQ45GhP8pVbHxjMSxNbo5hLMtDJwYbNbc7yMCwdAoobvV3K3fZZNx6ShG3uFb0NvfwsZ57mkG+B/DZojSu+44Vnhz//K/lvfMvy29/pqz06ncfatNSv0eoRiIGYzZdj9pmbdnSpy7zpgwfSIXsRO31jzI5px5glaK7F4JhDK22uZg3BVgO0uNjUuUceo76w/fg48guYzHVwqNdIxo91UYL10gQwrKCz1U8+c6ihvOwYhjb0b5WvczyvPE3yv5tjDps+1N3y02IO3+DmPmtCn+gT1HnBxKY46bFNu4lnXURNLuN8nNUmOJw3JwtPXou+VE4Y1GmLVcflq+XFv8oozhhBLOwDgYFsg3CM2L83+j++xXfGjrQL4EXkp8vDlMpGN1OpQxOnv8Jxf5Xr8AcP8RfY1j/7/cXDgHWG49lfy0/zLt/hGOXbSw+I134jLeA6haBrlut1vtHMt5qP8kDrr8ws77yY9hvRew7vr9i5xor9HKcTG/5jPv5E94vl45U5t3hWJlMfxEvM3YxP6m29utyn9htz5gYenLzOL1+I+6s5Y9B3WEuZ5JqGcqORR99o/OBSdoGNXn5Ac/w0fMJIKR3f8H3xe++CFf/Xemkf3fa9vv/2rebcYVjf2uqPuZOuL/s+yzGKNDxc6hQKDAodJ9RCSFw8DLkWW0/eMm4hn1d4mwY6Xu73AC2u1Q8ZA/ShOVkAIzpWv5B/KtHLHKDjyn7LQyIyRIweLw0UZ4CPQPK6TR7kFtyIKXExprtXvxAKgninKI3RDb+wZOacFQCvPtc98xKceoRCHvAqPvEcf10DiY7Eg+SKfGMXn3xA2yhv6N8A87l0QpcHe+oxL+bVvnEeeCY5iNn4n9hYsZsfaj6kmx9s0VqXSshjUP/kZk7VH+DcpM4LtCk86Sv5nMeC8/flfI0tYh9dwxjwOeunpXmhbMAxpauXXtuiBV0S79y17vjXXc992jb+BCKRBKsvcsSlXPKB3wcGQGWswxbu0LLia1IAABAASURBVM1VQGqtuXMyGJM23DuO8PgSCr7RjAH7IYOirk/ChZzxpz3WBl8aqScgQ+hKNFY6a+GgpmON40LGD/WFqzJm8S2fooD1HhN/qcHLBdaLEYUN+8E8iUHDumRqqpTRd5aj0WF/AI6xfe4VYB2Y4ORdelBMBRV44p3ME5MvAVecEGUBjNeNEM2l/FdAmBTp54LLz/BoD3jzROWLB21yr17bjjdAmw/W8fw7ovdH+e9iHfY14N4yGuujayDjZR/+8ccPq5V5SpzrBUWXcb+hZ60PdrGjTl/mHK5hjANprYNtDlwfX/llziPPOfjB/hFeZMMLn2vLjXzeXPO3mZxIuwAWcLZWTszfwmEJM9alNpVPECM//YBfjtPl55H8Sp3kcgNO5aBIInfdF2/M/SVeRofUE+RVv3BwXhceKZ0XzkH9XP2nnwIa9LGW02Bqbs3877ps6X80O0cCpwxy+itdAEscxUduCnVizP4w14L/luadvs/ax5ojLbl//FH+D1Xy0ohzgXsG6klD16Si/guKj3I/fvyof/z4vRwjd84TT3yDVB/YvDPO/LdSf4dHPv+HJZb6EHv09cmOyAB+vv4z5mf6r9b/eQYYcf/nSn5p+BdlgDnr4uDBwUlyZ/H0QPbWTm81E/qahNnkaL/pVCKfieXij0Jw8lPwIPc6Xx4cHOZeLBQAE9WNL3LMxmz6bFA5jEA7WCSd6DkU8KAhbxYOeF+xs2w8w4s+8Cyt0e1ipO3ROH76iepS7hk+vIImTw/qqBIvoADEuiIDf/yg1FeKRTzv0YEuF8xrQVSHui5+ZYTlH3caLnJf9YI9NV5FV2/N4YXSMIoPfsqnXktC1xSEysbZ8gGXT/aTBG2tTeCoB4ujdXMRQfIzArZe6NOIoF1BPNbis3gfnsR/grFvc68xZ/zd2MRGr40zEtzubLQLHhkLaORAVNXwGccD+oNN2dh8wbDve2EBXoSXC55R4p88gjpOEgXcQ32dQ7rjZfFA0oAF0PDMOWvib/c6PHgAUZf5EzfAb8SANiTWJc3+1bdgzAcDxPHquFzwqB8cWgT/Hv3dv4xXnR/dte8zBzbtqOfqG9SV/bVve/lvBwX49m+be/lz4Qle25MxgRrc9cBzlD+F1o5gDn049hdb/rsjDzdbDljamRO7HGj8t4k26qObbxXJA7j8A+G89Fg2WnbcfeXwcLAW2C/3s29CrI6vOAFfwfcCU6UNf2Xk+Lv4LO2HD3Jgrqy3SOzbLZn3Bm+DfDpvXHte8Fs+KcU5zzUS3cgOdAgUP10/4ZahKviVo4A3SEq8Z2jpj2PlYL2xLsEHn5187zfyszmOZ20Ib7PLMT6aNnV1yo+a2Ng5NBq/ZfDExVXmZdKPAowZw85BwXHjGGDmKVLq7J416ecF2v/0WaYu294pc1HHP+6oD0K2N6hzdDM3Z91u6O5TJ6za1ceAuRZo0BUkqHjZ8KKPAfD6+8E8tbRf7KNA+NHEoc5cUlPQHo0O82NupT3hdSyo48749EEgwLp0Z50XL734RIZ+Oc4xuMqD/B0Zc9pZPPiHXi5o1LFsHRU/XfrxhOZlfPpzoN/8y2j+mrw7D+kIskyCIJi/Tn9P8gviv7iUR0j18UM2ZR03Tc7Xt5+oGFIoo74ztkKPjdZ0rU8YYOSiShcuNIEYtw19dV1YNkg3gR/MeWHxdDmeHYMrhqUofqFwm+d4wHbxQXV8V/aCJzrNNeRyPylVcPvKi2XkuMtLTn3YFy4dqzxWv8EDJ+rQyosOHw5fjK/FDzoZhAO+hedMga9tDp2PAvUBVOEMIvqSepqNm13GKG7lqBn/4Ih3PVAa92onN+jqAAqwpVz50Qf80f8nPromOW7wruCUA1b0IKOdHrM2/LvA+WaOZXScCcbpOM/cz5jXe3JBgTlYrTvOLT/BfhC0DdNPF6Lk/5WH78fZ/wf9oN/JIfPW890BzRieGHoSj7g7ONvG0+TAcToYD+avLc2Z8QU0q0/LP1ujm71caTzDEW3WauZFsXuHe8iBHZKVPdBfopp35c2FMoI8nvmsSzvVENvBWWCBtAGhe61jjX15hQ9iyj5jiS9dXc4P+6beHwj0qTHbl+EnHxjhegEyWspnHa8HoB3sDgH06GY/WLCRp7ntNVnnHV8NDZZc1o11stduuz7P4I3VlwDmx7XwDX+sc8TjfZb4gU+vMg7BL162yThDl/pu7Du32163ub/7wdgyvoiTSCJvnl2/D9bTK8fOPR+gLUlV5EdPyln6TdTx1ZxfeizlndjbgAG/TBsxR4a0WZKm2A2/+YUpeqBD4IISfBDx1P+jqnmhUdtEw7ps5jnCdRs1NefMONr3mXrsYV/9jjX/VOof/8/vZelLgidjT5qyjfMT3Tt5u+RtXzoKPT+PF7YzXLzk1cFIf/svPmEsAiSYl8cXBt6Flte+yThFyLZMmEzOtT3wT5xaLPXXLxC3uSdWlkz0vZIffZZnAZwqQj5FkJcWG5zTmh4lduMdTR8PEJDWnQqyzv8tPCu3E2VctWDZmPOkpVw4IlQBfF2LvtNH+iws/k3+jTrg3Huw73tOvTPm79TNy9XH2is+5khQ504OhD6JL+e5kFziAeWD8f15Ln6w5xy89HPv+VyzUPtfX5/J+K95flH+jzLwK8X/R+n7Fwizirg0OLEEF10XzocHBRdLJlXWMBYErcnjZLOeyTdYSJiEozsTXhxVFqY1CcPPZLxsgD1pqXFQ8bDyqju2Pni4vPO21ofXO5M3b6uvVQCDOZRvLBo3gNIN1sXAcuDf9RB52dQCYrn0qXtmsdxY1Eb7LQALAQcvN0jBTXjF/qj7Gf9B/OrT6ZRoQ/RLrLP0Yd/diFzoVlueD2SXPHbIwac/X3NlHQr0lfsjC5X1yK7k8wAmj/DCFXKGbv25AAqevXhIo5Zk0+QKnRy6yKpPvXfzDBzk2IMoEnIi+8rhSh7l3Bh9kP327bf6zb8///aNhXx9y7zNWfbHRi4nYL8r4+HiSV8STjzvLjY0YtQCSHm0uQDL+gqtxuK7dCmnzw98vPOAqE/235wTfWsjdgMVkufzoRONsavKr6A+fRQKn4qb9Qs+eSV2bIjDZQv6OwW3Jv9Y4VCtTw82qyufV/nHD8fPj/xSwTHl2HrRX9e3bkhHDy5Q0sLIIZ28mb+Me3AS9c8SrjIfgvWFW75aNz79OciX8Mj4fZTl5YP068B34L99oS67oHUGddoTzI96pQuXfw/HjXMG/5RX9pNXCTT1JF8LLpq8T2T0wUOmbZrk8rXGu33MNzjv2CWqTsDI4rdSDJVeB2781e03yPsTwG+bglkDW+PXBRJUYEmE2HMc+RCgj4f5eY8k+LyGvFSWpvLFjLlaIA0r6BmMUeeHYxWDEgKObXHSNuYMahK/c+GJ3Dv2cBeiDaw8usZdh1GwiOLHumD0Wg1pEL0Iigu9L8bWk1jwLpp7rDVq4EN8hzv5rUOBc00+SrnLN8Tj60FezM+DsZr1FoJ6I68tQFugY6uGvlHFPXHho3ldaaPTB5KA4zdjl05DQP/kRS3jBEtUtCtOcNxrQb5VZ21AbvmwdBCUrJ8gmpa2jcU5Z7+veBexyUl0Ul7yi6I1gYC8MLrWwcnesvoK1RFxrjn3bdh3eTDcLh6E1T3kbvp5gWPDvs74kC4ZiC/YGn3KgfvpAo2GU8+E5Dp1zi1yaqyqU79j8P9l7120HDeSA+3YyARY3Zrx/u//kmuPpFaRBfL83xeBZLE1stfelef4rJtCIDPjHpFXgOzS3GdM+r/aG3Wg6tn+lRkEyPhLv6PPdZb+MgMjsViAOa6ygQwoWyVn7II0odcR9Dh+ALYmeH9/YZV+5grXu5JjzfHbcjlXLnyhZV7FyVP9iE7HLEMgcuAleZEulC7OO2BDH5ceG1Uv39MmYCkgiQ773vHR/h+MxaP+Cbj/lPBW6xYPGK5h7Af1d1ZwoHSSzzn3mNMcU2bnVx/0WfhwfhospsSXHH0z4LX99zl6kFuyqlPYKTFKdQlUQeE0FduOcfcB91Lnr7hXcD7J43g1RrQjz6UKCtLCZS6yxviGb1m+tQ/qGvAmSRXi5eOcvvJtvnuQfJLMxWXfeQn9VqA+45SGlVg6TEnJECcXMR+1n+mr/YB1RcIxsM0Z6vzyht594icOGT/Je1AW43nr9qPOO+pRn32grTtGLQkl9IMmdpGwUvJ4OPBWhsCGpWC9QK/gx6bjUN3umQVrHhIMkqXNm6obkGNuKdegjwdnsgdfmB74AaC3zGDTuAtAWHpoSequuTiPk/iCYufF/Rxjd+SNb0HZB4fyqL6Hf6hDApDAoI059KGdCnewrdvKSEhW0KN+2LlAgkv4aaD+8dRfPPBCxs1pUYDpKj3sLl+wEsamv47f2+2dfJAHmNW9MRZHaksgsRgTT1E2HfcHeT/OdQGxkH0i17A/z7RzTmjo4dIuCsJf5fW6gf8I64cgnaYswCet8bardtKow7zkaBGnPPprSf6wqV/6XqUBwGXdVJkzOMFm1Ms/fB3BXqcKsFSfV+vIjqVoKKccFK6JJQL3AIdlanjkPMHHztPiSGjoIVeJI5mdn66DL5yl+AWnDLTOr/Oywfxu6BopD6oJ7GC8uzYI19r3WUerr/RBkG/xW8dj/Nh2dDLXfUZxH4gnizJkqmKx7LFCkzXbNoBd+XVjxdKaP+/jqe8T96P252fgR5r//Jz+H2usqeMNDU6YAuqsJLWhpjOGtt8cPdhQqEJiAagHir024MnEnHMW3qm2Dhd+w+RG5Ibbm9vBQt4b3J1FwMVRe+qsei0CTl4xTHp0XuYeX3aBgwOl33a4GAoemvsNdbYAd/W4oGlXaLvYhHbHmCBdkN6+Pc5F+6gDAksjsSDAiqE+29XCjOloIAdUzM/IZB+GCL+8ymDq1KkkscAjb7KQfUIf2JufBzEXKdntDxZnFNDizT33T73mp/2VRWj5xhmvcQn3s7+arpygsuWrJZqxp7/6N8n3hTz7K5TLl7fw31/b3ljEiSJagnvF07Lcl+fQM9KxsSU56TGhRUEbyxf98wEMNYyznQ15D+3rv98IHGzg1qUPzBln2UFJ66BPrWO5f8Wjhd8Bwgm4KY3fkQiZjZ47BHlGYqR4wKGzqkSjrHVtXnkg+eCwr+8HY3WBB44+qBxsOIJ9Ya7bR/tR/8FaVV2BOhsO5gVy6O/2o7491U4dps8XMMbpwci+cL4Juk0a0PsocDzrlz5dkbtyEPf/8PMbpXl1062DLw91xzkHDRfp8sk+XtC68YVx1LrYqPURWbNEh3FNwHF8ilO0XHCAVZa4yFU9aPAgVvGhz4dkX5r5f6H6wM9aX3QEedLuvUFDdg1g7AUw5AnLV5nvp/zKx9ks/+zjV5BfX8yVOTl8oPNhTl9RIO1hnHRc1Zcy7DKwuXCIetGI546cOge3SQKWLf2r/tpm1LfAzH/UV18pW+ugdugLROtq2Vm/DsF5rCSmvTGSAAAQAElEQVTFJ4AoPm9gLQpaHz2JP8Yl3DFmbiMe6NjC/JW87pNbyKcs41U5/HhQqgtN+Mmsg6lxrFHUFSi7xoky64OyrmELOGni5K9/KjMn+wVxUSZ0NKMfK/ghjyB+ZLImtA7HuOAfqPTF9BdeSDfspSvJZ/hBhz4e+L7AGLSxxsXqQvENxEz/Kr4Ab06fqN2P8J8t+Iu+d+bPjfGhnD7ucw9/USfslz3ESauHB3JUczXpfWIJSv1YDxU+7NgPvkTy211fKo5m+rSNDn0Sr27rjXoQ926zfHNea3djfTY/gvmSwfXTnFhXz8iMbZux9s7MGfoxkN3nrF8n7jv0nOFHe85b1yHngjHQKzHg95cI5VfKKViBig2iBrHatKyCeb206z/rqF8gst+47yhqLGWPfpHHvUQfxH/KP2qfdnwLV/rl0NliaGM2K37HcwEDpOjcqKpP2eOVhihXEEUBnH2hTP4FvszWx1oTWbu65CGVvcF1bfEhVvIb+ZqTXBMgFzgcqMGYrCMBZGzwmFPHgnkdmWG5IPToO1yAwlsuatSD/qPvZtspH1iTnAunKXhkTjUBJfV5u1vFLy759Z0ZIPL0Y1a/o+Q5RotYmtDLZRsX2QP9EuJWfPrvmLrQx/vl0z/xBcTtePIsZ7vUqUjAl4qDPjKO7s/ue+eSLI6Rue0hOFbEFZ9rKmPItnC6ZxUgMgJU9x3dVMH1pf/W1C845m03kLvFAOKOoEC12fC3c/cIv/gRnDdYKxZz9yIOrgX0A1XkCxQKug6NSoVA31CVqArKhAuTEPVRcE0B01etgaxtT6FClwzCpYNIqqptDd+lYlLO5a/9UXsZfcQgOPnhQK9xy1cl7SKu25lsdR/kt/vuwZyFAVqte89EgActb/VbxQSCyxet/jHh3359D+cqKObJxJVJlRxgVzk8CudX+YpeLuheBqRBQgaZ6fjb66x52Sfr6GRMA+DhMg2cwx7A8QTHh/oFzKkUeMArHJQHvllvMFZB/gXK/R5QQhz0ArY38ysCwE3vAJfuI2g/FGx6KfASyP6Cpa9kDQlykzHR1TqMOfhkg3lF3x19+mVcnns8H7p+CodnIM938AylEFWXttEG5vVCGc0Bj/7v5HPOHR/MJ0gEExiZ1e+ukb9++yX+17/8Lf7lf/1zfPv2Xr9gv/Fyz761HwVUvlzoebZ4Dhoz9m3nmcTnkn4ezIo3z1zmGT98rDdzWtrnlNR9aSROKN9GPD8v1Q41n6QflT85Az9S+ycn9P9WHXOUQU+3cNW0XjcJC8CxxLHgtTUn0GRB8hB34QC87XtPvlAJnCwiRy3+NxbIXiRdGJ3sXaJQVbCry6pwRw5pq+GkrIPBtsUEqo4/I7Mm/KR0Mi9YelxIbnX4OepXPR7W1iFS2gcbpGDdxbCMnbfG2dAxS7zRVQDXnvFLIWm18Fp227u+WSJgAeBm8W0sVsvXVUrDwqlXWQGvMMaFNJdM5pVFX//Mn2VtmOR41c3trd6om+8GpF+uDDcIbW+ThRp/hmGiv3OZtYDvl7Vo2qfANsODVvDxsKE9XKGlr6UgEh3ChFf9k83A+oYd25nq7E1bH/13uVcWf2P0AcoXTiOz+kvajf7DQJmpMQFjx32QK3MrwGEx7IGMOlgM/AFNBmv8jLTdm5C+myP9X+MhoZccpVoUZa8kngj9nsZBntTn/+1tyctXIlYArCOTpwz5SiF5iJ/0fUZ9iEE91pWd6NW+aH268jDhA4TgmNXWwYuwG3jb9nfJbrM2wZ9++kt8efsa/qR+3/2V1iwf1NVy72yy73F7F/pQ3joPDji3+PCBhYenerDlwBx87OfLZcaFb1reeNiexK+v5t4/fO5Lmzt9Y0Q+sLgB6796/ffWB3PLtgeMB3Xbgj7pv2XH96h1wdgEXxbLr6w8D3r+tawxgI/24ZPWzKT0wfnXgVBVojjr6KBxXnpMLxGMOacovDb07wNffbB7LBsOAuQ1IWNJD+TpszpIbMlcyXCMdA4e5PTgsMNBBeWFpzTmq3OSgxXS1T8THQkt+KhfHn8JdDznckXYuuAZ8D8hknGtNxC4ihMlxuGLHsuFw3041pVlmzvjcda41O+JH/oivuUWf5dtqe+N4U56tcNE5Cqp8lV7z/6B7Xkhrg3XAx/ULEdOyFhd9oun++9OPKZfmfKx1pCdfM9QPgfjfCBgLpAfaR11f3ChCqUn4WSTXXC+54AGPkFw0ejLFzglS9O5t8CHksN+Ao/5aLl8luqUFMM7ii1QZP/az5U3EqWtGkdJLDS45DyBBMNzNp6FsqiirV7HG7ln3GrTvFzch8lVolNcQzznhu0MZDGm3ygCBWZkDMbYtpNf5QV5YGibBy9zj88X5uZf+hNg5Mqz7fheIA4j5Id7m2b8WcdWAthyPExKsD2ezG8FSh6Q0QfXF8sHeem+oQbfwiOIB2jAB+7UWRPQUfOaHN2pIwre4YAsa5iyQul9oZsiAdPF//0NWXhdq5S9sTa/A5Z+CVDjhLnuGtf9fUSSr434zEn7hg+E1nozzJE8vQ8xHrYMc6LMyEm+8gnFCy6BSayCfoqf+6yH24ktYz3ws/ICg/SGwIWMrheBNjgvfCK6Hi/IciEOEpr7AlLUvOCC6By1VdBs6ErW9Uf9akf8ZZ/h3r5/2bE5w4/5hrHm85fLHo7dkWgXokuYZZEdH8zXo/S6Vt9YT314LT3KCIxfY1LAPr8zNsy/bVRSEOsAukG7dRIG+jse6xIcK8qqv9YzAnXMSRPU0jzKHSUvvgBi4o8vvAX71Hme+rcl/TgJDSaYSz9GVwnq8yoW+dvPg4fzT5+O2ms+yIO/nr8y/q6cExx7S9ehXgcB/TKIGZdicsts+/oo4EzbhM+YngC25BhL+q8sKJ2hH45wv9a+/eFcUO6hPZnQpR8HfeAcOfBtnZ1IViT/NdvjuW+guNcXCMb5Ky99/Jtv7+83RI6Y+HHZ99gZLzlY04hP3dpxoOz7jJ3zyhvnoZ++/iWELz99Zezt5z+Pm2EfaFoZc/bBuoByLQJeRPD02X4lTnjkl9ogT9c+7+IEZSjJwwMiLpb67+UhvFwjk5bnYopTbmTSLeLJimNPRTTtB8fToA4rAlqhsG1gVF8vxe7cXIuujBXnjDkTbowZcytYF+f4uRO/MuZGvxGvGPCE8tF9b3+yftpP8mpz5LQbqj+XDmWTWEZm9NqHFvJ5w5caE+hw/Ajq0l7XjctzVCBHv+Ws9eTKlzDGIjX4kKWaTyOTMkNbgrYm42VnvDxL6qstzxijNIyR0dWsdgXxB7mE+OP6kzJgpv8kVT/U/N9l4OwKJlAKDPyahCwCPgyx9sQA50HEly89Odb0o4WMi5KTzAPLYNKVHvCW+lYT2grggmDbxUY7sIXy29xjArDUAvPB4uRDqb9cuFb9I96v1/rnNf7hTb/1vLEYuNRemNjbvnOY2Hmjv9cigGesNGuxOkqnNrWtDYgUHYd+Zs5TDvR5jVQLt7Pd3N0wjlcdjY1QZiMHE1DnwstvLgVxSeDfgUgANH5Q4VoLsHz79KCc0HqjMG7z14AnGOBCSi9fIUqGeyTK9Wube/igYH+hERnu0sjhBQARPqx0vsgdY6EWZ5y31C8XeG3Lq3/CCPQMAF1utDm3mPq9TfpmVj1zKnJuJI9w87F/XdSLEElBdARjLeUnHJolo03rRAzfy3U/6/Lip2PXzUxfBeWMR1uOq9p8+Ha/4uCBX2nz4cvMsgli2UnjAcyhYFXcvhMT+XJTsS74IuYLh5DLBRpxB0HkMCezxobywtKRVATMPeMzNnGbuQOSHNh+sHFe2ThrE/TFDQ8ZZCr0+/Lix1SGw6Z2jMExL9h35kGcNqybE/NUeegTRVTf5Ywd/7e5h/FNSn1Yfh4o4bKJqnNM4l/bsRNA+2MRcNopxkdyOABP/3hoaDy5CZJUDNDwQby6uyRCGsYu2K93dBaAV88dGaFUYFotoKppDs4KRR8oEnOCtBVTyShU8rB6DW8yWwrJXEKK3CiXZ7mR7wnIQSeqhb6WV0Azfh4cdMyzfZAjoE909VxQjpQgSqyMRXnkXy8owcKCH3GCBRivouGzpfmpnJUHJxPFKDm5P8Ex6bjRb8E+xyE4EyYUcvdKMF0GZFqduPOfi7G+1tqAdfrEMeELKPvEhyYCwpOlq2WTPLW9PbRv7jqX2hU+82UsbTtZP5KcZfkQ5+e7B7Itv6MvnZZnCKdUxzEZzyOdoxlJyR2CLO2DNeEM16qO1T5Sa8hvt/BvdPgQtPwcdKz2zG2ipnQiKd311P4X7uQMNPbggFEZGqAQCoHqv3Kpq4DMOmZkU951a7IGzH3FlDFZA3bb5FwZ+6X7JCoWcdTqwpPIgSxw2XYemKgjF/gnA0MY0Qfzt/tTtHGOLElYKK0XTMReYdE+cfY9QqXzqHygl9CNRZB2x6h585+AuT84pspnWKX/PSw7lKOU/RHLE6ca9TnPDnxw/hzYZDSTn5ONeAiG7kEn9fw92F+YkhvRGh+OiYMHJPu6/shydZTWUEtRNmWmD62DVbwffsEXDr5CcmubVM5rYA83cIuK9gUQnqMuc2eu7PQ9uZ7AyYL3cHG3jZ6RGYPxUeOFMmmD1qPyQx86D9xPn8x/DrkWQGuJ6seSgVcTO+POvdD5Lrc0mKyW36nNkeEYIrmN5w4mpM3MfkFNmWkcUFQcZAsbro83zoU+0Do+Wj/EupoRNsYr/OQf6ZjkwxxtltMcgUV/ibzclEMKWcf7wYuWB3Dg/qOAG1F/CjR/txN92tDWvu+1d+7YeuKTffWy00czxK3YWxqrKDMW46txyb5xBV7XVfuBkHDj0eMNmRq3lDqGlxQMINpcVXd/JNoyZ3ZWPWhwFb7kEHiwlgsYqBeBA+dGwuVlSRu207abPLbAYcj7GRfVE00NVfiKkHubvi/cg/2uzwwHOX4UyLPObOZC3iRv1W/bZ94G/kzGkXl2rG37XufaCy8ad3LsGmNf4JAqKsYRWf+R6fJf/R4dk7hGQgOKEQlpyzfroLgexEKxgkWb/IQGXppBc86ABW3cvcS9ltYblLNvuoVXIk72kY0tVN263XpPIvZHJnOFNlc8P6vRPt1d34COp3FdP55+f8aoEp2Qz3pDucDNtdLx2SDPg7lCFjSJmHpKN+OIiMI1w77YmAez4Nxb8L019/1QN2P9YO28cc4tHeiTSoj0F3suLwN/40vjK19a1q/r6AfNune5liSMC/aducaYcHzsk/rcY9JePiw+RDChFgquP6qB/nH9iRn4zPGfqPSHqn87A/82lYc4GJyEbqw+mH97759d9gI5z02LKc0K7sLtRGfOMgV7ltqpLk4bk20y+QpYuBNwQ2eJiJ5svWgoj0nQSlYtlHdi2rqjvPxhUbg66T10M/FvLBAesh4sMLCgM8M/XFaH4G3GZd/ZeCfAhMeXthnnp22fjSq0J49lIbhpmzCp6R5ewfBKL0LdvjIpnAAAEABJREFUPmlpnNh389mmtqXJ1DaNVyCDIp/Qes1B51GCcbkRLl51C3gjudBoZfGmKnNjz7u6tN0gEvcpuj03SjbOtguaHhyI2G/acEPStofuw2+deNHg3zfQjDkxBgHLCOMFBPvizgaz/vkDKqGdF7oTB0Zi93egnoP+vHKYU9a8ow7BzgXs9C/Nv7tQWrjmw4s+uOKgOj083WoTcYM72DwOvkFgA8HOVSCmO+PHTcb2g4OIPk76zW9YVF05gEd95l36go38bXPyoLTXeLO/L4w7X6zZ/3Pu+E28ARBEb06zceW6t1coi9w6nhgRbprq85c4c5+V0oO54Nysv5dFHP7zFIQiR89P7e7w7nPGxMf2V47H340V82xs5uBBnGUA1pbJyMRfxsplf4svfKumbrByVNeT6lBOHSovz70BrbvYir/kyMOIPJFiMiZ+1gb9Rr6oBx/1mfulu9uPeulgvx6MswZjWoBa7T6DQBGmMAlm8ViCrwv7ELmIc9WzXyIQs/01IVoWnPUeB9xplxriMV8bvluirNCumVWpG47oBX57cPHFhX07MmGXVkzc9I84SayH/Jp/9Ldj07l1P5MKuQ7m5gW1XBU48lxUQeBV+6hPazx7SlNG3XCGD2eOr23fOUAyXhJfuKR9B+BLz1mWCf0CHDuOScG+sc+se4CvAxrjSpwx6L6+4Rn+dezmwdyN1DB7EMr1Ub3yC/rCdOXh4Ajnql8AmEcfsCsnaPOgr48klKt1V1thXjyqx5eHdIEY+pmxnZO6dim8Ttvy2kfV72MP/9nehYeKbVJnTsmqbX3xj4y+//Yt3t2fblfGKA9EFWTrpUeZGtxV+sRLA7QHDqoqo+yRh1qfX32DtRi4Qeb+iDu5H+Av+wz/ie50/AUfdZ6DL9ExgA2fyQhEvjXXHgPIHC/AQbHQEebulRhS5z4ZFwJt+w3GqPEjK/blS/VDr/qzVItzkujk7WYUD/zq0r4v432RduWFtuME8eI0XT2ObvT5wdBFD8bXvZjqRmQIqRdrtc4rZx324vAmfWTGiGwfQIoTQJzsOKphC4WrTsM6/IhyfcrTCGN37NVakTKhCjljK2jUeVfXWaWArUxTxQKRgfCFl/PeHAtoo3ukNZdtuo/GaexZtF8EGD5wDXJs/xXkNN3YQBobValby1QOCAYr5x/axU+uYsGSpS8gjMfmAlVJE1yfas0uZMZ0rrCuDPQ67/yn0xWXzBFhzswdZFqfVyauchtpJZin7aNxZDoWbTe/pg7WF+fi0zfFhjxC89VdPDpd89aas+HjxtgWIBVb38iE8dNQr+NJ0E7FCd5rcENtCK5D9pf8SOP3eEIxwFtXRiTGPKteyM/cex0SBxpacXF7MJYFzi/E6NxQd6VP3wwe0BYDpPi5fV7wPGnUlbMoBnx49UnbeFUkZbSzQLkicEuFkG1+OLWvbzA1Ti1wGQj8xU4dDC0EcQAR3KUCxvOeOTW39qM2rbt3MFLhQB/ykz4yT/ZbjZmiNM0c+itoYd/22OfeYws52dTZew82NQ5y4ApF5Vc7A0dzMLaQ35THXr7I65uARXxHAj1c9BWRwbd4oRRd3fKKh9xNcqSMPCcC3jOHEPRTvHPbsfTKZ3uNLXkWbWTWM5m/ntN/vAk/qLMo//TDhjgBkcLr22SNSOZU12fs+0TfHoP4B3hlpb3KWCcUfMcLFOr3EzQEdJtxy2ar7+qZ6PRc/NNfv8b//J//FP/zn/4SX7++hS/u9n2PxBf12v83zu0+g97YU22XvtIb9NkR/gr9/du3+jHAB7xFJ3HmSP4GXsIRg3bnZExgQzv7nCFujIHGdWUY52r9v1r+V4or/ys589/ZlwezjqWROWqXeAB/1IPyt/dv8Y1J9u5Dpou8k51EOdmu4OolDKfywxcEHEZ7g0LNADJZSGY9HDvZnFxroYnffVDrSvKJRbZ5Jzh/McAm6EsfwDe/H0z4O/Y84+p3eT0yamPP2eWGbSb85YTlAwqfl3EIhF+4THSE2todaR5oaIXykwWqeOSDjQK5ZJPPyJHh5lQw93oh4GK3Uc80DrQQqAuTOo/K54FpIwg+KOTe16oTd/E1T7bBZqk7eC40V8ubLNrT18lCtwG1sGqpeAN/izPw2grw4HAdPFAGcQiMAey6MQtXcm15B3dXD/Bqk7BYlG81ZvrFBHX66kDucXywUWCYC0OhfyMz9K0WY/rHuG70qePtN97uKxfnR93CyGQ8JXJ4TV2Z4CNNaP8OHhBvJxz49DtgM1L3wcumAmzatp/952ZXxjQqeRAe+JlUH8R0ADd0+RNkN5TED/oTH2AKN9254dPI6HJGJkDeQxUR9UD4qJzRGEH+E54malsfBOvGIpgH/927B+ZAkT8jvzCWzJumm7fj87Dk/+XCXwU5tjbG6YW8+sLmjZc2brBz7hinX88ctDy9iDHrEE8Pu6PECeWXL8Yqvp5T9Q2KTuCXD/yOj+JDyQRvvyYlzbqsi2/fz7iLQmSzdXp4++tf/xI/fXmrA1yJ48ozb/IjyoWQfgOMR+PVT4GBBhIheZ9ArvHTpjyES/UPeE7FI+EHfDhpf+lL2mCR8zplKVrfo/9ZDIptj4QTKM4a/zBif98nh6s9XKPkE+T5PXCGAYXMqU8+DzX18HXGWweqk352GhYIgIsK8i8XODwCYd+3r8dxZY4c9RAPOSZ9UGM3aXFVgpF4XuC4Cm1fFkDES+59Wbevyl98a7/AehGUtObs+2pnml9gANjnagbuZQfDTxx6D3Jwq3l7Y04SA/p1TF7LgsL1UEDkHBZYpOGXBo5V9WACN8GzkfRD9yOcb0L9ogCqPOqu8YCvru/b3GsNSOaZdMfglbXD+eo89G9V+DJDWgH+2IdVD3qDgEZSDjHYJ6YHYKtsbcn6MHudwAasSBXVG0BSTozxugYhcOKJG7/djzZkR6oLEvwjkeOyZVL0afUXXjAekLWvBHTgAFfGnLPAeBWXV3KVwWdE8Y3M78rAJhoxBSfrjnmyjUQMbyjpB8B+wWO/LLpl++YapzxJVMZC/+hL6aIwW5aU6X5En/sP69ZdG8rAOHA+i5kKbXNme8UnCnYu7Hk/bWhHIBBNFJuxyWXjVYfjJJc3yCtwWkOjLSUWwKk/xQ8Xfjq3fcEgmC/tlhqkmxa1Vy8Nr2WpAmG/upmjnfPX7PWUsYAKQmDOMNbUe6cEgcS6HrUurLWmsLhVJTfHqPusL0ZpcmHhSScbONrzikCgbpcZ/pKMajjvfGhzX1OPuJGDyLOS4px7BpbolYHSQrBqP7m3TOZfw6QLkYfBeBxLlkrbJxvjduRkTMJQwVvacwAKfQHjGU3oed3jvLnk6Rphkaaj1pvDNR2EfVGW0RMnaNtfI/mrdP9emP9b6ytr7ZWXwsb+/ts7Z4n3eKBDzTtxfP3pa+15X/zFMF+yXIDaX/E98d04VC//K7BkPZsr3ubFKy7DDUpxMtI7xGC/AFzS9ddSujEs3mpzWzIHc9cxIYh7tQdbXYVzjFXL3GG86hk1J6Cpv2NBCzm0z68va3k8PzrYOuxv4bI7liZImJqsy9F/O22PWfnCJpdx6fPNcx7PJj6ffJDzOzZZOlCAmsTj7P5uv2yfwPrr2HGvnuV3iXA7/UbXGgcg8aPlrGPizPOyIZYhDkG/qDWi7h1I4aHrn3R139xPyI1nO+niemy577G+8dxlTKpxrV8xKL9kilZx6p/+RJingp3YOSPujDfPh2+Mvy98AXe5vIXzwvOmXxp1HpQX1ChYF7ruHfcpiIdr0AeZM+AgF1Hzxn1xfVHi3LBPHMOOdX3Y9YX5MOlHc44yrs53r4MHuo7I6g/OMgxc8+JaYukL5jv98hq7elrfjH0HSjdxU2biJBZ+f4kVxK/S+g/48zPwI79/fk7/YxqH7HYDwMSdTIqaGJQ3JtO3b9f45Zff4tsvv4R/16MOue/v8Ssvhf72y9/i52+/UP+l3sI6wf0nWU7sOoCguhcRFgImLc3nhSmmL03sJAsFNR6SH+Efgj3YbA5WE6Y+KxYUXGPm8w3grey4MMrDqluH8Nq8LzvNWe2A319EuLkgHUVnwruQtUKxQiLT8MAbF1jB+mQxcjHcdvU2z4WF0g1BSRecg8OTpQuu0IciI8NKxTXKH+23bbiIzcVMWW0JLmDqnPi4FmL7gBQY9tPHMDD8lBf14UII0WbxWXHBczH98vUt+t89s5hve2zbDP3fiWfSF26C5uf9+h6W2hqZHMqT9iOuHJ7Ns374zfJl7hyiJhDwYIkwjV05AQwXiefuJe0OwdJ2uX6SQXPOQ0HF0qV29CthND8N0sCccgFNUF6d6hask1kKeg4R6YK4ZGx1zBM6urwTv3h1yaOOAvzRroeGj/XSipzol9D8KIBPuS6wSTJ96PDw6S+kigZbuV3+wINDWq848cmNtfXBAK/67X9LmvSneOWiclXzCYUeUi9f9rCP933S/UJJlIzj6oNxaUfNbQ838stlVt97wJxTfqBygEfEp/QC/Xv6hc/mZcWjDwXg5VPX3CfsbMbgaixT4lTUPEkc7iSBypjYdl4pe4+oBw31C9oQv+UWyg78q0NjZh8eKfFWttIYfrClbMGJfa0Xv3zScMW2NlAFFgT37y84vkPbB5rscvE6z7Vz1Fymj+h/ki9jlDgGRiYvEWlRNjLoEnDk4ALohwLm0zL4yErxvMxR07QPeJ0xa9t829/6UkIoUC9RVBPPiJwXlsuB8jPqMOb8Vkf5Xdze8HcE3Al0KbYA25ZSykYyhrQHMquvoNAOf2UD7ulTaeoofCCFhEk8Iw6cs1lQOtGTY2IYP5ATN8Wpl7aMuqFuY7+xPxm/+JHYH8rZkgubVZy2MLbklD18MED+Th/eKT1IN9zYZ46CD+bRHbC/1VqAiRrHzCn/6HP9cor+xOnKqy+/v7En1pcm7JN4oWVEyxnmQTzHgXM5iMtU9Brsr4ZgxUaS37KzsacRWwkGhIEE7TxhZEICj9gDX48zLpqF14a8xm58rjsD3UNdMJGdYIEpcCx2Ph49N3l5ov/KD2LcgJLFJkEhhnQPUjR56cvp39Z1scan/aP8e5An5Mi7+fUlmaV8k74W0FA8Nx5+3IOU1Yem6ar+oQP/9Nc1u2zglDY+yIEvGdYLfR+21WEsTgHYNPcEPI3Sb1z5RD/H6YFy58oD/9XzCUf4UkMQZ0rVI6gFD9GB1e76qIc0mJ72znjt5426faPsSJ0Q1PIJ5Xs1VShUI2RvnbaT8MzP8XwpLUOqH9sPqcRxMOaF3usO/IRCnMZB0W15gdaNP1xtte/6+gna/nvwJar/e/E7/f1Kdaxp/6P22R73vAsKJkeUvyfzHT8dt3edAqc9x+EXHlTdz4SdujmU1p7ByGX786U2zhM/aCJqrqIzF5Qt2Ges+VJjzcSeMiWHmPk5iMWxIE5Qz0iydAIB1FInr/H7t8JuLy8hjF2ebW6EO1QB4N+q0vKeQQ8AABAASURBVBplN0lFg/zaKTR+3MlH6T9LRGD55CVIrl7759xLDwwRUZxUE/DqcmTGxpwdiQ6MeI/zs+wcjJuKG/uwRI2pRP7kqwLa4rdtnRmAIfkALlyu+d39zxyij9UtvzGqd84ZG2N25CRHAcxI6tzi1bcEp4yy6nM8O98P+4j14SHgk/SB7QCqBKEfFKgEaaUyxjyg9HK+bsSXZUP7zWdMDWvelPDzVjQVRPNL0JZwcONifold0A6KF+M8V4fx/BE4H1w3XXek30vw1IFd11PxrovmnhAqxpH4AyQwiGkDLpwR3cMuvPSxrDPjnLHOXua6+ZE946kaN9SENEvttM+P2hfcFsTbl8Zk/7oeuy/67OjfdLqyvjuezPGGzW3HLuVe5R6TeuZr3tFEmBPF6tV24EcBcRvvYb8D+q2852TLP4Ix0Mel3wtoRulTbzW6eVZ/FH9yBl7S/Cdr/qHuP5QB5lRNZuYXU6lFXVf8+f5v19/ib3/7Of75n/8l/vlv/8wLoV94GXTjWwwWSzcFGJ3gTiJXtjttFym/LXDz/+BlQi9I8KuaXk9mmRPYUpSy8jQ82CCOeOcNuIfAhZNHsG0plCwr5qqjWhRuGAmTd2DBhWT0QuLGngTbAN06dBeIxp0aiKF0UpZC/PUa3BYfotgJfH3UgdmYfRGwFkPlklNNwrgOd1gEnYDXo2RXPLDRB+2n9Vc9yjWOGuLq3CcLZi2Q6lqQbJYZvnhbi3jwQQTdTUMDfXz6zCKs33cwsJ0X/UTcFb+YZdj6E8gvl03JDVk2xC3f66UIC3IlCn40Q6Zy2sNMkUgreOWRhCweBPq8L4Bwyolpm9Y+QZ8XiK087eTJXM3KQpiXWe0JizgKLqyXLx/XI26MWQ8PA/zitdSmvjnGteNma/4+eOiwvDsfzvEo/YG/luyKaCLzKNAnfRip7QzH5Jx7eKi1lF4ynRR8OgBjD3hn7PBeeAl02fdqy4/mWB9lU1n0W2YS/2WGD6w7MvtOnZeZkxwo+3uIpA/YwT2sUAt150jG+K1ewF6ZlzgUA/kLkNix7cHLEoHnpdcCKsMXOxfsj+QhhSR6gLmhy/LKODzM4eOjZLWX9Nfc8V3ATvlV+eSBQaXFyY16xSkDTViiQKOrTamfU53osm5coOvCpWfTvrU/fSg/PJwyHqz3wR3V+s63b8ZrrksBtvXXbyNtq39e9vCPnib5l8+xohEPWV++fIUtz3x2/6KWuRtAQqOsuzfbWXj1Gpvr7Y3cPX8eDXIjtm32+mHfPRiLoJlDygf9hx0Q4pUtXQRevORQ+/WyA5x9NdGFMBLGDJQr+AFeO3P2+Hvbv8bb21deSu5ysKYdwKPktMxQqv9ltvNDBvNoPg/6+2BtMDfFjQ/SRyZmG2zbB/p7Y4zohX7rm7pLFh3yfUJRaKL11EmjLmWFCHl67TaX2hC0YelhskEdrNP09/JVRXhnoTtVqnOBvq155reS9TSIvRrTg/nLuNi/vIV8yqjAB0998kHxYb+BrNhYS7g+7aBnZDLNHmFOfv32Xl/A/PorX8L89i182NTvSj43+xRVqE4eqBwbM/xn0mW3UwBX9IdcadP4fZDyn5fWL5kYZxgMBmDkaNa6I89Vvtmnd+aK8oWw009ftdVQUtzIJzFqR5B/5IzBuApk9F89zlW/ENnPtUoawlWMzFDngR5fullf49GYuz2LRwHYS1Rb9ChWol7Q7hMe5o1E54FlAbn4TIyY9FYo5fVP21UHa10QX4yyo8NYjNG+urqO3Fm74B/QU6cE2sq53+if8gM6zlPtOBO+kSKxSIBc0B50SQLz2bcg6aqTh9zcixFHiFgdSZ4Xz43+0reD+VNsELL4KmPlimOx6ejg0gOpRZQfn9Sr/N0b8o5r+2JksubQ18xb7RijvIL1XgOO9pdBXmsPuUBtXfIsEDEyK07niuusX25Y90F2O/tQcXNOBsIPLlvgFZGNqoY8Z62KkUkOs3nIzzYZE5RiikEKPPotKF96jRe8POIHlQHvyIhBqaHl/52++ABsB7Q85RD5vGrOlObCjUyGgIBEFgrJLtVjnId9p0OgTxZqn1eSl30az/dUW/owMokd+si2RTmQSfCCmsyl48D9zjmibU0i0TLwPvnIycG4kqfkZKyQ6kZKLKHAV/67B8gPn2qc8xf83dxbWCd9gaduabV+kgGkRX1n27Hkr0t+/flb+E+DPcPpQ8lxc5y47zpWyCbypx/YlU+wf2r9ZK13PYMpSA7rUsYkJ0LnBA/Ie8/3Hr9xfqBQQzcXlboItcc4lcojJYl40qpy3vRDHVWWjYO99BPcn1xLFhxn/nzuMAeuIea/AU34oblhh5O7IWR07kAmuXGMCJO82z5dMTMFOeA/kepCK/GIQBFF4bh1fx61L3mmAwU1yxYVZFgLnjE9qi3ePdJ4MRaDPG/0vWdh/2mY0Ov//tSjN/rpGXris6Vt5QtQetn38Nfkf/3rX8MXW9vGGM8Z8nu2GUPfR3x+SBSN5QfVH9c/IAP2wj/AzA8T/3oGRiTzIFkYXAScXM0LhskV/yNrAfqZw+W//Pwv9SLo/f03cO5WWazn1Km6N9tOJBehXqje65syprxkLUW68AA0CufGIijXwKLHwdODqHoaB6vKKbxcYHyoKLoHCGa/OArCwP/Sn6zhGcbmocFDpgvAsj8y6yC4zT0u50FTmjqv2Fd/+DHUUh6lbx0SJLnw3eqQc+PAg9/1rcOD+geLnHkKwsSH7AVosshhVlHoLIpsgNpT/Yqz67IY8ALbOrJ09QNYolefW+eDdw2P8MWdG8InLB1dPjyMnHbLNu27RjUR6s/QT1Fuij4Q31m8SXPpF08nFk/mpNoy7Yc+ssXBtDbVm4dfNlYC7uehkEeZ6I9uVU3c9yDavKhLH41zMjYnfdbQujCHekYZftonyuAFODUIGS23+uF7v41X/4OPsoLx0nzGZ0/alnacm2/bwhIxiHfMVN6hP8grFET6oU06jdLnoeTCRrXNvQ62js+NsTGn/jX/gQ4fcK6MRTd35QV/4ebDn32nT75o+Omnt7ic34aW/et7vcg6+PaxD29Hjd0LNt1g9UPfrH956wdS9f3GQ6Xf0NQhigR4GBJGZvjtS/DRh4qTXNOsvPp/3pjoXjnc5x7+L7sThoPO8f/+YRz24YYuv7n1Qdm5CQsHt/fwEKevjIBw097QoT5SWy+cndu2526Ouv+UFeh5yVZNSR3C1dOIvuMG4wFOKvab8XYJjr7yULfAB+B6sH5/Zy774IbaLcN+64MpfUR+zIMvYhyfwef3NgcJSOKFhO2jAU99KXzZ95jE4pq00e/yNUyMIVjzRMkTTpRFYUxMVT5vREIDAkzqUoW4g74ibOzTqkowlw9eGtziyljxRb2x2Lco4EIBd1xtmcrPUbm4U28+cgDDA/BiYDNG6JdJFoj50cZL/mC9MafC9faOzVvZdqw+nvpKAjXKz+icoA9dxpI50S9Nx/SPtQ7Z8puHa31qYGSTgq7jnfHi4Gtbf9yfDuaYdQEpFCMY6hZoIie+ZLEln7kUnBfSvvcNH4mfDpSENPYZJ80Lllg2Nt2WwQaXVoQ7+i2RqJxZlhK0iF9QvlR/0n/k9Vb7z1H96YN005HELneiaSMobU1DTeISGj4N6lzUiq688ZmfG/qf+UXfvTiQJ036J9zJrzKQNdFE7l5JvHNih76zLk6f5Bdsw4If5YBN+h9PQK55MZAf2fQhJ3UfCFvPAX8yVrLWN0jVvjCvHD8bsm2XsYrPyqAi1D0mfZUZ9SGGLEK1njdxxcGNq8T1W2iaWLJgf5y5Ea8qmwf5qzwy5j/op4+zj4mwbLjeXAt/MLfKQfDZ6xe+MVTCWKkWHjfJcfMZl2uR5dANDUoC9E+wb3Q6UbDPnksoYj11LXpQAioFOTLJ4yfPQUz6L6groHNhP8h12ATMKzqISxvuJe5H+qXMjb1LWD5s9Id1112/IMLV8OO679itOjdl3TcsR2b0utu+JcnVVpyfzF4v7/hbL9r4Asd57S9wlJeteKjgKf7X3WwxZx4F+qFO7WyXSXyVUCSCs+EeP319C/+ZzJyTmI2gSFFc5M8HWeEOWj0CGSreARMhUM9w3c9M+vojPlbA0BE7L9ZA6L7g2sqWREGfm8WYHuRbqCAaHV0nEuWR1deRq3+OsB/tC0tFtOELYQ9lhFD+7dteY4CGLKWz7MFgHzkmlic+fO/7XnuYtt8Z4+o+4LUtXT3KlyJ8MSf6ZQ5ks+454Y0vEZyPOZiTF4A+zQXg5BfUpQ3j8PlAnz7o9xpPKJTur57feMn+xhctxqic9l3HrozHK/PNtaqyesooJ08FPerOBklJOrnXpZ45ibdgFk67x7mHqK98ZoybI3UKS6/yCmGy+sK6OHNgXcjIsF15RU/wMW2NIy/0q23Qprj0GNey41orr6U82nbNuZOjO4aNu3w+98tSQowH9NbRUvoh2H9z2+Ny2fELDMa5qE9IAhaQR7VdC67l7aOVl6XX/DTV+6N8v3G+sk/uOOI65/xb9nwm+3KeabWpjc6rNh+8bDrCMXBIQHmSrwvjcecL0jkvsXFe09IC3FTQ4X6iECLf5TgYbVDAU/e6lUzVftz+7AyY/T9b5w99/+EMjGCmMHH7LasHo7nP2uz2twsTfatDwu12j9vHB5sn02X+D/ATGaAmUHx+1oxxUp6LyoPJ7dVM2XKp7GyUd+S4rAHyZMhBLSYzU0gWvzn1Ewq4kVCB8IO9O6CtpO1i4uJadXgmsm5uF8oNgKU3fmSc8S4e4gXlpBcgO7LtiG8gB+AmC45t+VTjwir4UOPC9LkwRx0o5NePJPYIPVMS6wjXInmW1hua/nrHLPlDGtutT9/UESyoD+AW13eAzbgftnwxJTyIt/nUoRJ9XzCWO6vEPxfxKxvmjQ0T14hBT7QnBG2ZybjE6mB70LZ2HvhyYNOHZ/GByRmXDWAzuex7CPvem9oknsQxYdW1pmr9EMyJuJEZG/z2VYP+CFEfZT5Bf9q+RPULhGfzhEWX9+Bw1mBf4jV+52kPG9hVPunDLl9o+KWmO+PeMSCsMx4ZifqYMipLFpGIESHaMWtcc07mmfl7VGnc+rJKx7n6bKPqeSVaBoru9IW01g1CDhKSIBK/qRITNqm72brpDtiUMc/2t6UHB3FCIjsq9rKMX0flyZbzcqc/9znRiyLsJ1N7wF+mfQjikHRjLHlg078BGyrhLw70PWqd8eUltTAW8zEya/4nZcPkpS120G2exMXrR71IexWadpXennUs0FHG1XBg/xOM3Rzo73eHGGRU04AO4lTehzj7x5NFYUlw930L4Dr6H+TrET6gPHhJrN8782DbjIdoYcpBXIO6QACgypQ2rEAhXwTBBflZFy8dd+yOAnFJjsTjjvaBA5b2SZ3GeaVP3jmEvVPaFg8Tg8NLQ6hDweGY5qHDb/cWX8UK7iEglDjsWKiD/2l4wTbKAAAQAElEQVRYOfmUMZ+vcGVdqTXSwygn0zVXBmZHZjguL4wrD4GWznX1Z5IneIKP/h6MLXX5kuWOr+IEPMcrrBeOVpWrfbA+3YBuo4qLrKF7krfEvmAWIAQLWdinBbzQXg+X/cAHl/wlV9yfN9KtL/WQYpzksYj1ZI+94AFNL4m/8NS9qo5slXXDz+JZSGTxNYH2lwkXJqX5zIV2CZl+B0fFf6Jdfr/qGehh3prrzRgA+09I6s7X93Mv+aC/ULO8ISXoVZcuYXoAZJkH2wdj/Si6zImP+z7DNWJiy7Y+2yZzcWV98EsGeefcQ9COL40dH6rVP+nqN3VYZvyr841SjqaqL/G7bGyOk3nuU00vd/UXA0qNTOzNmIyzOannjKRUR/DRDsXnhZA0eXceTr7w8twXA4LxGN8nZMhnmyw/++G5rjpv8KP7CUvUHb/GaOn+7S8aHHPGtZG7C34Kg3rwkXZl7vrP3g7kK7RzAKGxbMKmeIG+L5DtYDw6f5zX5vqODvnlqTEQBAxCH7vm/VF9K6t4/T3Zyp4++asEYzcnmRMNwVw7YvnqfDUPrpmu885r7Ut3zNGpYd6M1b6Xrk9PCP1QbUeMYRsF5RcdrW/Go95an6HaDxSwIwfjM0fWyYUyatbmsCLzCbYzT6T8jFvXNV/8KGce/Vs/xmBsdxN8ylbyn3UyhjxOFEafzEHxoN964ySf9la8NB2f5kawvkhyNxgbNQp90Gd5587YRr8x67d7kX3l2oRHCPRdetc0JnRL/IMx61hR3rZj0nFSPmBPnHGZD3GYoyAaKp7hJ+NWyNQXIgZv327OucBWefF5Kz3k0bJssnfWi0P6t+y4AJNL6XqJuhLWj8IVDYp86JFYeOqQbKoGcM1CSiS6XT+Rgi6OonwzjtPn05DsS19xEQJcJSpeeOKRsS9svwLo12Y4b8xRA9pgsG6epOEB0wN8+aR/j5qPKhmZyLOezZ0SZwJXcHKdUfTH+eBabt8vqH3hHP+IPK+ycup0zdF/QX+EzAkvHc+dlHqvXDrf7C9Bm0UI/EEXVzcRuNWewjMCKqASF9HBkOh1Ds5tj7YjFSZiISIkifucf9pQob/wav6Lzfio51X6lS+f5RH0pftWOwuIEpu0Sg4r35XV+HH70zNgj/7pSn8o/PdnYMA66AUuJt4IF5idheONt/Ffv/4l/gL4x1m//uVrfPn6Jd4uX2LWS6GelIg/L+flmjiNTIpELxBA2i5UzTMw4eZVAP28ngyZEz5kEgD73aUxlgDWaRYblgPaTmoXnZrgtIsfh1ZVey4kLirqHqne9PyBjsUIF/ja1Cb2Ax5I6uqHM2vaCw6VUbGVTjcvWeF143eBvfIt1I0Hk1p08FXJQUzCLH4EuMQL+l0HuOWwyCfIKLTtYuHGhe+N4079UYesA7s3DoWW2u/FnwVTgdKZoQ/6vuHLyI6bQjWxPuZTPZbiEoaR8laLGw8vxKzvZKPa3M4LAnEvk8rWwSbZ+LFpP7hYb4y3OdmwxJdu9WfoX+sMPu27dtQHW5SuAe9AX856QZOUCZELGUKBuWXaF5HSBqkcNoCmyyt85s+8SYOFvs5o3djBxgDK5522vrtJbdbhC5Qj5MFTWDpWLHKcLHAZF3YZyLhKG2rp3qlL02+qXLDQv0f0Q3LzJcGo37HmYa76CRxpRwKL5MbDWaLzEbb17VEPZ7TImbkTJ/sqrWv7wN6D+dE++M2l36Zt9J0ceF1064Qely8zPGBOp81ygPIRRxwcLMzncbz3NzZs3Hdw+q4edYTmBczVXDZg5P3njH4j68PWekiLEedLoNP/LA2nChp11Q1Cwg6QFw8I5szYIdSlD38ERUSj/WJefUDtPPNylRcAPuDgXqhvmhP8vjLvnPsfzL0rYHlXAXqM0/nofJJnySq/xrJsuPl0D5XtxrpXSNk26dOSVQD8YqnStoCCjo2+5OBuXbtPHugH/nXf3OKxeGBQN4bwBUVcVMAyLrwjQwEZAlfVcV5XKk761gchXyz5sKBN9b1C65MbnejjDht3fKqut8Wh3Yf9HDN8WVbj7zJ5cTzDn4Y37PhRg67GtX1VceoUPjn+J2vMvu/1pcbXr19jgQ/tbzzES2tgDDOA88xtqdAPfGIRCH3Y+XbRb5f3y1tY/sS3zP69tZ9+Yo8UaF/2t/Jxc1ygxDFgHnxI94H+evNXtFfyTb+QK18I6vNImKNuVr4DUvRduxs61jlT3tivHKgdX45Xyzv6tS8QSs1n8+sDwJUXO/7662DcKk8iw7F8IVdfeLExJ3nFnQfjosYIuuwxXWQUxrCiI3S8bfUK2hH9PcCR9HqaY+vTlBZsyI+UuCT8FYR1cBTGXg99VmijJQiE9SvD/ktkjc94K47TAfGuW8YFS0lKNydmrhAQNuI0Vs8/JQNuhaYqMlxhVylBt+Q5lYxM4gCeNDysOPeY0/GZuKCQFk8hFdv8AzCH+tlwnA93S04B6uRCunFbClI+rcgj5hPwovz4fYzKHvStYF+XhIoEGotOlcAq9az9pKR8ECujAA3cHbAvRibxT0CaZwV2A9b+GkuUjtfwA9k1UKUP8Ppnf1wYh865zImxqH1EXwoqf/QIYaqCwChQxH1dr3ms9fokKF+28LPUgBcnj3sPTdShC/81LE3WJ56KuCu+GqfxLH3WFxQO3kqaJSq1p6yxWxYaO8ZcEDKJFbLGVeFBZ9Gy9r7NMbuTW3LTeD2NvpETdZMdEFhH/wbv5bLHRE4fDtaJ9euL6nPW2pLhYdn+kweTUS9tcpKPUkVI3Yc39reSkwkoHyix1oze8UO8/mu3IaNLdQrFEf3RY8D1xvGIL+bXs83xwct6wLZ+Nn8Z7OqZm8xZL+r9vwr6i+LfOIcrWzLkwfVNsC1YN2n2h/2m/g/s4wWxBnPvVE+BOPfXC/tcrzH3OCHwJ1vXv89Bx71Y9EPQvn6UDowZy5z2mUCewGlLXd/BqajkImtd7Bwr1+tP8PE54GCtv9n39N/1BPeKK7hnnhnXvhhyLuiXuUAczfrAmGMMbcLedddN6fLe0HPDhrb0R5c/fS3vYTVprcv1exLjAKU97QrqglGBlznAGgJyYvsrz6ju3+7v8jqe7TtfZN3YX799+zn+5V/+Fj///Et4DtGnh/2qU8D9fqd/iYy68gKqf1z/wAzQ5f9Aaz9M/X0GnJ1M655l3HOL6aYLOLm+/oWXQH/5a/hvKf/y0185OH8JD8rJIruUOXEEF9HaNM5eVXVyK5g92bm3mGsifNKczAWlEyQciLHhWBdKs1igL8WZtzQeLNA9iV08a+Fg09AfFxMXU7/dsB2o2vRjsmhteIKRAW6g5XlQMADaCW2DL+Ff1vWRDEFtm+yXtTBtLF4TyPIfbjauGwurD0D+s4rafPAJQWJCA7pHJvXszVU7tPVRQEM0UNSFk1V+3uRzoTVm6/JbGq+4BvOyZB5xsKjLE6jbiEu/twsbxCawIY0JM0Tu6hNcxI9zMRed8Jibke0/BWjt9IFdWpKHxqur+Yg6fJALUUiAFRXy+yLosmN/0i/4JW6gQ9jBT/BJGzEWbO94xgDoFyFUQHl4lGeDd/G3D/K2fxU7vGU4dAQvYNIeRQiOqU9QrgS4yY/kQAbQZ235ayb/6Vbi95x7+ELrcpmx4cfIGQN8orj9Q5Y6ynAq6pByZZzUQ5i/2OJwg8WQ1xceJYf8vs/oQwoyDtQRoY2feJCd2LGvf/nlb2xy3+oBOCs2x2hZet4aH/A8ilcn7ox3/3i7LzZ8KNKW8/6NzXXOPfRhZIbxWhesa9c6JJISfNSexJ0hTTDfHqQyJ2tGg3XxjinniL6bb3UpsxGP9eBjLuxjSx/2NGQvjGhbTD6v8lGZxI4looZGZOfYSCTP+V60QB7H5W2Y6Pge9n3Wg2UfTmaggRerD+AW7fet1h0I+JAx8Vs/PYQY0425dtC31uP8GGfPJx/60XU/6mWYB5aDfl0PuObn4becCNw5sNRhnGjsq1OVEeAzcTA+KgYw+lh04zU+cdQLRyoe6CgecEh+5gg72pRcPCcvaESZ19zlR6xqTkL5BBBYgaofgPrVZR48cB2shagrX81Rg5qQwUfltUv4+AMnRjvOB/kVhRUX2mJUO3JazMlYm+G6oU7nX7PAjxrrqjc3k4o88l54efPly1t8+QlgjH8BLvWyZi99A70js/p04KagLkx66QAlBJAJ3wIPodqYc48qLzNcCxrU17EcjAvHz82HEl4i1npN8OYMlXURASnhTi4Kwa2rjYMdTF/iBbTTLQ/G51FQNjiIa88xpx1tCChHGF76xn4SPtif3C8hVOw1x4nBvCYRe5UdcyvI2GmAlMiAoK1+QX8ggOxLXEO3M51vCNisPHZ7RIIxTgrqrnuQmf6PWrfUseK3nui58CJuIGbbeMu24kAinNH/0awcySfcCchQige+jTm86i2BUmSVM2d49aq60Ac61CNduHNTN0VJmj9jcEws3YEtLuTVz5CiwUV7XVhCb+lBEVUIjfMs40POK0hXftnQsP4j9N01igAFZv0qIH/6VYwkQ5tY0mqhvIk7zrFivfRIOAF1hnS2LNCAU/ISHfOqbUoRxDccjNXmxaAk2dGVceH86Tx9+/Il5tygPeqfM/s3qdyvPOcp4/4Asa7BfWQwFrN0BPHattMc/+ZMu7Cd46AoNlHVfsi3eJLA0ARvsBY9GuAuPDSq+H+whh/9Ihct4iQt0AdcEm01Rtfqru8PZL6zNzLc/xMFBaypc0tyOAu6z6I/KB6ZhZ/n2NVZ9QklD33k7HPImFE48uJVtk/78ocfJpdjrNroT+wL6t8naxu6nrL0sfPtytnFsmTQgRixEge2lRXmzlqNfM+x9kM9sHM9Ko9X1itfkK//k6Kl5yP1Cnfs4R78XugflBhLy6cyomKsqktQjhBh9Hqc+c/KA+pAMuiRlc89+1Z7tjoeYA0jya+A/zvxC8SxUz6B3E/zRLxIoDv44Bh3r7ZjO0O+BdUXp4w8jj3zeCMP1u3L4LP4RubpP0gumthqvUahzJ3YzRNk/MZnzve+9HPfu7z4PMvn7gf167cyNSNw5ruziEnHgDlqHrhocydHWXb22bqCj3783ndtLIClruX/nHs4RkRqo2B1GuHV3socyMQGdnb4L0Cdkecs15Uxd8Iav3f8tt196i+Myuni1xftvcIf4V7pP+p/fgbo3j9f6Q+Nf5yBfw/WxTTHCB9qnZh+w/r161/iL//0/8VfeBHk3/lwojjJ18RykjkBS3/W/VyYmGu0syAL96DO+hJsmcWori1dAJjcTvBilgRjtIw8vmGe+wwX3bnvUcDkH8iMhJe57QZ/ZfG8sohXncO2BwW/CfBvpvjNEmwqL1DvvKALPRsLuMg7Msoaj+BCZnziLNX3wUNZ0zgYKMRiZducNPQGYl0Z+RuOl0OsngiloG7yt55qhmHp4wKxTX/glocnvrFnwXchJtPwmy/znhWLCQAAEABJREFUaNkwiWvOGYLyBWWWnNHw/qq/+h/DI1ue4uSiME4WVe1ZtC+0Sl/URrCVLWU//aAb8Q0+HuR8sD140fF+fX/+/Q8oKE8ObhRcI4kGwz6E+ILKPhdAlR753eiqT14eXOSfl4kfOwfICa+AwueV4KLsJMqEDX8v+3yOp0n7e2gZbQrrIalUDjBnTI81Jsp37A5AGwRvTov/vJmuzp0Hn4bqe3TwpIOPyYtB5fEru9TXgW66QI3wQNukNdJxdjixIiJhbBtH+O1+PWySJ0gQ686B69HAfClZxr3iA3sX5tcC8+MvcCbjSEtKJ3FttKVZJw2gsQiDtsUr3zxZffHl7Y0XKoLzDUYlNGhAC1ABOjzlJFFGAWOdwdb5ctVoJu22Fu5e+gSILzEVNSvq0AZNFD1G0QR5jWv19767vgj6uDOOzC95JlZ5EWTe4Q9+60/rwsvTftPxUTr5tD/ko1ljTrqABopH1FrDiwDXrKrT/w9e/PgttIcYx3fLw6vLQLUrX6g47ZZv1J/+kABxAly2cNLLPHQpvkCdS18hslr6XLaKXgQFqwKq86C/NLSTjBtLGZTt2G0lYxmYncvm0Y9yOJ4fhOhmHrLAoJNm2XjmAGL7A7E8xB36VLvD/omls8vv7MA3Ejxzcqb9SR/PPXbWfn/FY+na4S9FYMOBdekjABLpsuoe4nzRl4O119L+XKWS2l52JnFPbCV2xcunvH3ut67uJ3eDVRAgzHCNcRxYSltkad0+xxiEWjeqxAvKgz5R/1Ev7W/McfeJT4ALK5+X7e4rx9hnbuOMWZ/T/J7+K6mMcVRCSE8PbiqIa7tokfUrhZHgYdRPaULwGZk1v+Ll49oBGnUZzktt08tRH2JTr/KWjnVzYZ/trFfywlKs1kfOUF8hzlvT8Z7Kgzy1nibKax8LuP40q/dyEJomiYQW8lWhXOPBfwKkP+pcurEE8+dl2/g2bgP/thob+Ek7aa+YtVV60L+kbZf+8nv1Z3EG4gDjmjzUeEOXOVjQOoiEawCJwBOayF2CYZuBhtUKSNYtl9zIpP8y5o5dxrexCCOz+m/xmTTPPoYCCT+RIe6cWfXgY1zOA0E7nvWMzPbtt9/iHXAPW2uBOhHrayCBf9V/GFh2qz3ytAED3OZQnQdzw7kFipCaZn/aP84x8dIds8uWdeVZlIhPm8hhz7Z4QR3Oe8fjJCdJP5QugjFGeS21I3+VrPdVN0Ewpzopo9Qnayfjg3y5Pgn+gnWkv1o/5yu6lRlnPmniBnflwclvLsIPwZ1mKi9Tvan+zhNSuIhXNcYQEEEBtfi18wr66NpRL/qVWbzYnfhYvDCVPKUXmYPLC+VeOOSa1fld47rLG2cTcyP3KwxjA9SlbsvGFfK55imLGzHwJ6lwVCs1A7aR3KqF9KriizLC8jUHdAR8Cfea/w2d5m/fHf/kEH15AhLki/vS+50dkQ3OgTXnES0usl+/cnOdMy+F9KYIJV3IncRxx8LTjj4LypjL5oMDxXN+7ne+DNrmXmeyCX4DzM/IRJdGBEZ9mfAGjDJWN22oX/+c13CWnLoEc4BE8aKyaJnmKKuOR5RFZqxZPmo+Dar67PywZBDLGsl/JYAydTuuXHNc96W1twhzfeaOGn0JCtFXDiTsN/wZI2OMAYv0fPJhBtz/m9d/xajM/n9Fv/6b+uREmDUZMrdIJsmacG98S9ob23TOM3l7krkYvCarO7Tv4nseojfAnbMLyZaH4blYFB0El9wUXFIFMMhu+4yNb3Av+84CtoeLV4IXXNxdlNzcu+SQzEPYlZdBDWwqPATf3ajAexC4UvrEUXFuE3uEhsMH+FqIwIxs2zjMw/SNFzjogQ4nVHyD34OJMg1EBxpiXZARbV/MlaDuXqgXbwvIW0J1I1/kBPPV+v7W/MadLGbCZCGfc48uZ4hr+ul/qE85QW2WDb2oWxcP/wByxtI1WTSlyGesgnHYNhZptVpjQ39HJrLoQC6pj+hseffBth5+ql/Iiw9Rdh48LvzmwJKn9qgNMmf1s74k9baDJhj1wU1If8BAyjow9QPdjlxWHvQ/DT/8WBFgHyeg14PSVjmcIb/25j7RMWOk/DwYrxTV7oQu/DYH2vf/dueYKhLsxp3oh4sHurozDuxvlOh7MVKXVPWqRMmc8trXF3U1FX+hWUdT6au4I0Me7pCeDHHjAPXt/IPOV/LtobZ5YMNmz5V+SBRjmKVnZHjY8WXaekGaEI0Vo+HHDdhD0aCPMS8KVx7lh7LVBxcOHsDbl7f4+tPX6H8i8xb+PZdJrlFZcuoVnD8f+Cyy5uTAW8AxduXQ7i/qnDd3fE+FK1Rs4sDIGfo08KdoKJEPVmrkDR5z9uH8X2lflMzq5+2yx+XyFh6SBKX0i+4KP+rNnKHvwkj8Kx8IXYYCcJbQLIRmAQ+OK6hVGo3lRrzGLWjLWO/OCdYYcYLjXNpReKKoGL4LQjPlhDHDUfVGYp3LBxN9FpxXoSMyQDOuxk/QIMCXvdOHR9lDJSbF2z5ujzpoV50EFf6kI145ejtf+vmlwaC/0VBj0riNy1+edB1dS5ZS+Ux8CXyh7Xqgfl+MXa8H6zBA3lxHBMeMenCj+1FZAXlx0vyW2l8O+AsC/08x/tOAX399rz88Xv8kyxdxvx3xQVx3hbBr/1duBr4MfGG+q+MK7w3wj+Nb3n67xY0X2pb1qy/76Rx4D8ok186Jy858AJzTxiig0qWOvGMNE+IcHMYrmLPC1Q1t+MZVLfWmcaL/s2R0lR5vAhoQMAc1jqovH9jMmOwXO/u6f4DV9W9k8xv/wUv6G2D/ojH22b5rU1z1H3HKiwWu9i1QIc+gjP/Nx7UucyLLhS77t+Y983DDt8Qfc6DvqqJJ0Xb8xRxSoW8jNUaNUhllzXeyFihfcZMDhJ+X3Sut/JfmIKOvZEBT6VXXK4D0kuUJRcfOhu0xkaQU92TEkOrNl3mz/hSmMnBdPzdkRyZ7DUhkjE2/jV0/lROgciGEAdipf16D6shERzKeGmDjSvob4roQT7HwFqrsWStCyUKmdExm9NqRNQbE6xuc0Ge95Nsm8yMFtKIzgZFZc9G06r8ygbC0hNdzpe3gI91+cB+lWZf/dNa/f1T/y+hv3+rvBsmn/Eisj2J7uWU4dgi+SvkEbcguo/K+dL2yhlgXJ1gX/PJlpC9X8JZku58XHqbuh4OpabISMxmlH37I58jBGv1oPjbKgZvS0EbR41Z9j/Olz73m4lG/BIaKDnXD+nINJknn3/wCGzCYM/LAfkfKKt5gvO40LbP6xj0x9QPetk0MIWvGnDPqjJHokwddrkf6QqC0FGrvY33gK+0oTUCquZEfUvjyTr1Z8YPhUp+27WP9tf57OMw3+VAfVdRh+7SZ6BBGJmMK6/ibgzzQjpOmL0LwubE3HOxd6hrEuL/kzPEowHZe6INH2YbODdio8aSBBdoaiFlie6sY24/UJ3DqmOBf26ARWtcZlzoiGUeTmGZUzk5G1wlzagwLxJk/YzI/lq0xQ5uCOV38ls6nlzFcfNpxbRQcp5YLKh58h5Fr6cW3ZHxgTP2e383vjfPk7fbO81DHU7omvMgjCTcBEp9+NZgn0Fz632vbUWcI/RT6ZTqjRQZGX13Uxa85ow8MjrDtmdu2MfVZ4ytr1I7v3Yee4b58+RrS9cF+cS5Z/wR5ceq8MHfWfhT/iAw4Sv4Rdn7Y+N9l4KUnRmYMJm+JUHfSOImcQE4cpijrT0/84nne8qzBwUxycsLIPIYXEqpsMn9f6PIVBzzUTwWFqUUQXOthoo6M8mVjoQH8lVKiVAg+LnoLlBHU4WJ18AAprRYeXgRd2ST898/SEWXRyALrLXf+ZBD9Lm7i39/feYC5nf4TCi4r3wviOzQ2V/yVV58E66KIuOTkrwXNAy8bnv5Ilw9T+ECcZ65s05L0d5A56xcVPkwLl30PHzCEOfdY/RV8jEc7VPFBvx+1cPsw7AZx3A9eUhAMWY+yneGmsKFn5wFBMBZ9v9XCzwMP+VOnuoOPvnq4UmdvsORTZdDqQn3xEqyluiyLVjcYsC9O8MUczaJwBqo0aEM/BBGoqg1EP3x4MDhpwiQffrvf+ZjkVSA4lLqRuuF4EBSsi9PYgGVksjFnH6BSOSHRAcCQ4tzoqJPN8sEHv6u5OR8MDx6e1C2ugEOnOPOtv8FHPfvOWJ7dXxs6MRJYoci4TO36x6DdKB+VkuTgUzbR58OoeZzI+Su9xG9z54se1NelLXnElxxjv+u0TCDW3t72uAAb9qTpo2A+BXE3DlSW6rMs5cj6fxDRX9vadZzjRkx07RXXXgeckVllz9+9XgI5ria+B5+D+bD0PjggP8ckJ1IfTi/oqr8BhB7Y61sy+e7EoE2iAa0nSdkt9Ql3+lykB7oNe+bpFUaL1KFCuwXk6X76pA7h1IoqLDpcqQU5EFRR1qtiDSy+ynagxzHW8jBwmdduy1eKzlvrJqyXtjjmKOuFug6I+iNUaBix7uHMsgCCvL3WIE9bVxOfGrSbtZ7u5pb54osA6/ZR8SBQkegvUHVwwadsnHYf+LWgzGBDPTs6LcV9ODfgQ7QvZa29xEKVtCyCxAZtfSBrDo1njedlUzlt4CIC3LHPnToXxJY5wheIruHfWMd9MfrOg6VtQVq9kJIfF5A8I1XTCeAhl493KvrlfNCvmuPE6Mshf21autxzap181Hx2v3JeZE7aZ++jkyGuOSBZdyhCe5ZCFi8h0bDeMBnHn+AaskB616sPT1UPEqS/KKHjuYO/zFl7hvMeTF/4Y+W+8o2ceuYOL+PEuvSVe8jsHf4StgXX2CkecnRGSUT69QlFfwb+qP2oebPGpPvPSJyMl0+1fRHPWoh/qjeuxSFZ/56AVfvHvcH+ar7vdZqTAogdARVYSgc5zhN8YSHupTPIY8Y0h+RFf/3nfttG3yqDM0Qbfko/zh6sA/rjWL7T7ngjhkz4GgXVYIxBxaEDmaPWXs4jkPRBm/uOnZximpeOuJdOtGB7ZOJqw1Mt+mBDhuuM0fzpH9aKTf0IMg4Tv4opJjHWXOaFbsIl/2kqXFMXIIBiL7i2DHMSfOSnCFyKlU/tJOrFSzcvlvph+c5c+uWXX+JvwDfmqTmY5PWy71FfSuRU1IF3hmRwjXre0a9vZOREPeqM5hlGOycSeWUFOJEZEDzDOKdXTvXJdUfo/SQ5HyQxAfH7D0p+hzJfDYxdKu6vxnRlfXD9UD+OcNEjGLct3B9tDSwal4+JbeI3gaCUFxwI/QIG+1y1H7CXYi7uj7Zb2kQgF34oSzclxsXQwwhbA6cPtX4yDquuLDSjtg/X2Jg7a45AH4mX7vReMofyzlkAcV2lwAB3r0ksk3Em7PsMzySOOfv8NBn0TuRg3G9ohx9HwXnR3lif9j0890306IP8d4Sd/55NTqMK+K6vStV4vlBOe8IkhlEpIDP0RfUV5znXdc90d2JwDgt348JGx4lFFCZjU/oC3F0AABAASURBVB2WWW38Qx9snBXRiYy+DHDOEWGb+C6kJTEiF9Bbr3lSrlwOSViiVK/Q/Pm0iyCszinP5DfOpMLhfiQQy5XzozRj0xfYuVqOynmd7bPoHErSn+AMpk9dt1/cR/QhcbBB3r+HFZOl8+nGHDhY4w7yos/WnRf+et0zrnDlZdONNUGa5ZU4lCcJsZO3n974gpH16XKeY7XfOeJe/nSOYsXynVuNJBpS4f074o/Gf2IGOvP/iQZ+qP7fZYAJzCVXT5o4F8dGVgdxYw4x13oS1SGPRXYCyaIjTXkn5MEqtyappThpBais6WUJnzQXADcveQtqEYCLRbbaTPobk99DuguB4Letlh62/RVP2Vxy6NXWiuXVtzs0bTYcLMYHB09eZvCw50KIW8TogtqgHlaEKiBQyvEA1eXrIYJlBrqXNFoYNj9C+0ISQ73wWKXoS9yCzi/SRcLd05bN1mtNujr9xYKbh4eceklS+rMftKtv+rDswu8i23F/7z/72xkG+Nqx4/lR5+Wy18O6cUhwgV567Dv7aLVdmKvNSWJkcIhUgvGE6+a+bIEiNTHZZNWZScwyg1/xtj4Q51UbOOMhovM0iK03G4zAox81huhHZUHBCTeG3JgGNrSXtMFWTvXTvDQc4A5esHhIan/VEQNuDxvCyKg8oyNPaP/14cFYEg7Gk3DjG8uDwyZji/GrLfNmDh7kxjjRFn47ZxyXfVafld7yvKxjj9xk92HHRSIheVdX6+2HS3UoL5+5sD7JUxK7dcSIMco/5YgsxJsX8+mLHHF35lEdHCn1s+T0mYOkdXlqwOgEoavDcSJN2/X3bBCsOnLiF9zPdsskMZMF4uMqlVWi09ju9LdxmC/zPi8c8Njok3ETfBwT5Sd8D6DHlk5BDJRY0FR++YI1YjbXydgUYILVYV82ifmDw8gHfXYFHFdwkDe0rJjOUof/zia6MFDWK8YKCE5kDg44FJJjgsc1VGeYf3Mqf9Qni8c2bGAS+62j4lAJgEcgIXNZXzRzYd1UWx7E9IqDHf+0AZDLjTGy7TO+8KJ32/ewPsEJ5lqwLlgvn7jpH4owg3X8MT4h+Lg/zH0S2zQ0DopHvJNPHySMXdkFsPeFDv01L0IjvRs/Nsif+uU5E1K2VxLUZ+IWXR0F3Ljw4cEcPervdbhOCfrklwDWb+o3V/ih1QLjtGJHC/TvJDeVM3JXNqFrU99ua596v9Uvi3797Z3yW9w4gMtDxmvcVZ8v3URhPMtsZs95dQsbdgY4wXqDud1j3/eYzIkqd+YHMMHZ3qlbSsfUSlNM8D7wOKd8IWVJCOFcujOPrI8kUC7r+pz44IsNH7y3OUO/4qQ/9F8wyeAu+868nogm6+nBevMwvPDB9IJt6QM+HXJNLLvIbtjILAL8INRAW5k5W59mzJ18lU/YfQl8Je/1MIP/4l03zLnnBPf1+0ouOr2UR9TqJyweCEXHH+0u0H/HddHwy5yYG5LROsBZkW6uKk/oME+SxAuuKYdjDdDPD3wW2seOu/V4d/pgBZ90z9iEzl3T/9U7MiOTLawhYHT9LTunGf0pwM9nnDkZozDDIz+dwUWDC2ztab8xvl0fK+fuucyN+psh7BEd08HLdIAvlvRVuSeoh2CMY0HTklTitHQQ+rMzlnwp7ZgGhe2DffU9rvWLu1v/coY5eyeHPpza146HKrHheFFuQaG4Oe5wGfRpTJybQAngg51G3b6ChF+w0n76K5K2BPNXJSxqk6dyAE/bgEA/bOS4xgz5BcPlvBDIEzGojhbp4k679lHGyGGd0rWz4/JF4CM89znOdPWAfgPkxVS9HCKb4UvoKw/KHzzw6xdGazyUzzTcF5SVT1lQ9D2Sp6/qFvcsV6NSBB/GnBP7dD2apAHcd8xmZI1haPCbgw399m+mchmrrl+CEsLADmms8WcZ5wdNZ82CFnr1w5x8uezRL49cM6JzwN7jeDUHZBch/EJhtamCIGdZfsy5E0fLOqZ6rDxqHbNfbcfLBzX4J6IV4Qry7VPXicRKpEwAHiDERZ0LtPHr+zYna7qw4ws6njI1LNALf+GgoTNPGOhI6qUHHZa25daOfguemYQrZ5yDcXGjXPiOlRgQuAOdG9oowRp3r24TEb58YqVoT1jrM+6AxjHun9fZPguiInfm42BvfrzAwVy/hc98Dd+oM98d48A7/em4Va/2tgvjCPBX5/vlLSz1ZemX7+kPITyYbMYo/ZNGDdodGrUf1z8oA8+h8A+y98PMH2TgufcxAWr8s6H6b9r/gLUmvgvMzkJp2RONqcRGdWNRqQn77b0mrAuMm2jpVHdV1MpDaxVMReSczP6C4qBeC498jAw3CxcbReVR343Jf2Xhsi2vaoTvlyOkmPH6JnzSUUrjzgJHQSz+uuIR91MfqxHo5AFtBhqqKa9QLmXjIULTd7hQaR4mm5r+LnvyJPy2G+SFOT4BF/EBz6kUjzqqbj7VIGhH6Lp3WJCzBh+d5+Ltwk4LZMbaTDLbX/PkxmVfoCnqY1KpDN2hxLu6//5mTHPbwxhlNXUNaKKiXuGgvvpEvjydHDTgPPNFrex2zMN4ZcAo4k+ejgNkXQooZxl1QKm/SbNNHjTUAzfC+uBmZgl3SXpL/BBGyiuIVdejHgo7N0iAQg1EKnY2NVwPJMg195IHWRc8XOrtByg51SEcbGTCrcpX/YrKidJPncSR6eFpGpwsBcqpf5SAKHUT6zpVPvHSXoG42CQDun22c4je9xmTg4Fc3UdHVL/OHfwOmofse9RDoP1IR/DwBpoLqxilwpVJHugzqlwkgCs0VPBA5uCgROw88NbDF34czGkfFKpvaFf/gEMBV1Z/lt7SPTmITfAc3ODR1ztrkYjMGZPDnQ+vtu/QH9DMkzZKL7nRpQED4XPHdRDy+GAgIreMHOZbjowh8uRxftxYX955wHnnoVI53Aqh2Bgg8ixAu6mS9B2gjnaGFqjUODiI3Xoax9kXxr1Rt5S2YMAjflb/oGc5sBgowcbv5Ry2j75xxwsuKvgIFt+Nxzbiofzg3hetkeFLQMfzhk8XbPtSyD/E6ktg24LjyYey+jXWJI8oQHvUJxkN+JoCCO0Zt/miGY7BC9/S+feg/Gdh+6RPsSM/wXDhB4yo6X5BT+cYC/hPIFCXDWxDV7bAcQnPlf67kmttqyfB+3CwT2wxF/Rhn9RP8MG+5Esz1tDhw5b7n2O2/WdMnzo39MmPF0g45k8Zcm2cx9oD33nxwzhCXfFxe16Fg9+yoCggKNfLVKpcJ45APm2SI9ojuQFc5cqgH+RxflT/MVcuxrubpxnFB8+cPb/Ob3nC0pcwjvkbMd4ZIK6vI7EDvzrVrZHEo5o/6MhEjwhdFKQFMkMkDfTYB2THhuKU0CWjmwbrBVTmMGL0PX4OdCLng65gLtx7HH+DvCsz5w4vciYOQW34T/hu5x5u27XAvruCuxefkriA7cQ2VzVoogGaCIHqAFNAe6T+LoBY7RLFB/Hth/nzgb3Hp3jGF7HYF22PdgLkDfWw9Xju8XI82yxfGFG/OjImMdtfmeQm25axOSYtO1aTL0R9jFd8NbwhZ2G/kloubHPHQgjODW1YJvYIUXaGBXzk7nCdXSV9ZVv7DY7/5b9DqWW0f0fGOURR+iwbPnlsF5Gbds0ViWUPyHCd+cpa8fb1a9WlqbfGKWuze4o5+MCnVWpzgWciLKH5X7ugsucp+x3vgP/MGbW6Xv0U8WyflVf2B/6YG9cQ/ZU/yfSKyzhGKiHgAzocB/pAt9Sv6YzJ8escUI+lIK72MbpbPRM9I7PHD3NX21G2tBq179xYD/XnwI5Y56++YPlJv7Fm6YNjpNb/bdIHMz7HhBHgr5eADe0XOGaAAU7b6q04vGFw8TjGNsb/Bd09p2dcWJ+2ucfcsYUOedWBGDEdfZYwrhqDB+vFg/wAZyxtgmQoQB4m+idfZPQ/+9nFPl8k+HLeGFHsReytxz4yrwwFTBMnfhiKc9F+cDzJswCmuFwmZ89ZZxd5yxA3XPAuC6XztQrSPWOid8Wn++rTRseACMJzy9J72eUnL6eMcgJcZXNkVrlBH+mL9qAdyCa+vRXUvk0utjkjiy/wI87P4yV+83pUrs3DlTXTF4LWhZofOKm/CuvHvu/1km2qO1N0geu1Rlasi/RZJnkgtgSQVf6Vd/E9yt7x8mXNwVm91xmiqJQ7No1t0HLu1At/xoqdm+rPLfz4PzewLLmkJlAMoHGNKNtdLYq3c2RRpfY7Gsgf15+QgR9p/ROS+GeqeDj5XJlYER+AujO6m5wkLgA9cSdzHQokFzQXVxcOX+T0YnsLNy8XDuksh2pGHZOJe10Q5OkNignO5glTkdDcGxBGMeG8ZtFiIWCSr8OeNlFR/Lqobw3LNyWZ5uoARnYbDOzZBwtqbo4f9bcfggePZDFFHryKtSFYnzv4U4dxGVPAN2sx2+uniMnic7KgJ4A88zS7ZDF2Qe6F78Qh0H7rn6A1tBMcFw16hQoXdfENHzxoX9ngP7+Rg08O9W0zXCD1Td1mvXymUmWZ8Xb6NyLc/BWXXkD/Z2SoQ13PhyX0Bx+tmRvzVx0Er7aG+cC+DxIh72nTflYvolxqpqgOf7C50/8VIMynHnVlfuZIbtV1/sBjQx7x6nWz8kWYB6Fu4yE6ucOS1Rej9CGLogkYk/0qtC5zAjt+fY7/s42ug2/T3GwODk2POCREpj5btRSsk0/wpIJx5mGn+yMHtmPZgO+TnQb9ql2gGtwSf80/2mgZiS9PMy7E7j/9m4wnY3UM6L/83R+wY0ZcBBV03gFzZHvn4LXvvAAF9xsPqz9/6/9VJiESz+kr+XGjnQSxf+FAsgP4ozza/+7SD/vYMVnAN7X+bFqcdouOATdswWj1b5t7+ELBujjdtS4o47/19g+5//bbtzqoaNiHK/mkF7B23AX0G6c8BbSl10Ma30g/+Ja6vq0Gry2XOstPKKnf3ZKcNEzyrV+CKrRVujmkkkpdapCPvMmHZOlT9rKbW/IoDZ7XXOqnjMqsl7jOuwlv8dGNdEn5wk1WCrVDqNbnrbDoVzYz8QkeLjl6FD1qzpkz/TfH/tO3ysPA2siYG4BtdehP/wqrx/K+z5jQyp/gg+6kYYwUpqLXf9Zr2ztj5wKUHvRu+ObcS8oJg0ARtkeWssANHKGOeqeJQMCNa3TZ6bUHz+mQA3vuKZ3LDPXq09wn63PDnO170bCl38FHGWVv6HAfU5eHYB9kfRCAJVwj66BrQ8AP5QXtBPrwBJfIMv6IV0ZWOoEHa2tGIqxQUCIRkmtO+YFsl2grVm/oJGJIcHKBkgdj3eBu0rRnbs2186T8OvXLYiz2OZptVmHcBejsGArdDsrFRCkSerazzyDqDS+O2y/ZFrB1rGqXCncNDVaM2fKhy6HPEoxf31wv1G9fOSZ8OTkya08Tb9wjffh51ENe80d9pNluKBRrfwAZ1R/IWdJoIne9WT7oB5wU2TIWtMg4AAAQAElEQVTQo1p9z6ojgR5tOE6u7Adr/jiuzL+/sDL/5mvbHXPMe2TKNjrbT3LH2mG9M57YxA58czJed9bGfeIq9si2tm48pN0co4Byz/GgTtZA80d30Xq5yH/zWjnxp4059yh/E9vEhplyZfEf+ofeKjHW+INhJ6DvVDcoUcEdcdHwVuN5KyRyTVePpJYxvqB/M3zR70u/Lz99DR9kv5CDSS6Cjz6YA+EDn8z/o0rzKOiTgC0uRCqfZLRy6FzIZN+DpmydF6gbc7nrwLUdGfJGfUQk8tWo2x1mwWCkFpKbe6++Ceo3RkH9qkYtepYuX96Yi/YX79GgNmqlHzwdqby2PGtZunce9Im21Ot4EtStTdesomWre/oiM6gBWFWvfJbGIfpcoEwXect6EdRj2PELJGOR+W+flU3cNf93/NW2uvA+/IzMT3nlNmXRQV865txP9svOWWan32flhWzUOd8x7ss+fS9nAsqyceYE1PcX8XKFY9nxs8aMfpk7fbNU58F8RSNhP3r9YAwNErhlls7mPaBXs3wz3m0mdXwdzWceW0/ziR7oWT6LTXQm8euPYFu8ftmX2rKtjLRPwE7JNlU75llojL5YYy+3OCHxUTuu/4L951qUg9xvyrRe2UkpMdJjVDovR+Xfun6R6kBC1grV+C/Mx22yZhBTEZ63DGNP8MbQ6Nat77YJJyb+LZ7mS0gNtjP4D0bu5JqsQOKiDgbZOfGfkhZnmEf40urKc5DPQ45nlLUQeqrODXUlP6ls5IEG2HWVdriz/F/Y70rG+XftH40/JQNm/k9R9EPJ/2kGHPTBQp0NTANmD/P1XrUxwAs5oc86UDOHAoYT4M4ovBPbyenivrNAWGa6UCTsArxIMXfhp1JLCgsEBxmoMSEob72oLEoIFlfbPDdMFuubhyAmvZvElW9aXdgTJuXVo/wNugtZEsm27+ifoJNJjh8sIhs+CpM6hPq56G/I/IbuMh3Gq/8tpyPawAzspy8wulCKV48POh138rD6AA4WWMEVRECUq/kzLAPFBxv6g7hcwIxFQDUUqIhZFydoz7jeTz8T/7UJW/2fhfyncX5jRJRxIe63t7/EV2DnGwEs4k/UL7Qqd8TrgeHxgVPrhELVg4AH4mVXP30ZkGku0EwS1EUtLDN3vhXg2wfsKVd4eHwJpA+CubnsE59mbfjyeOD3EGZcRIpltCHXMd7Ofz4BJ7imU4cLo16RjJkdnROwzmgiZ+SblzNusB7K7wRxBxu8kGkhFTRkBr4khxDiSnFogL9yYp8UNM6cXsmXf5zSlxG+lBCnlGOu/Ki+yLA9q26stDfi2tpGx4aP9PeKKfhovoE7jplzc7ntOy+Rdvyc4YOQcWbOECJ6HCIejUeWhuPD8QQ5MsHBL29SqjfIm+bN+wLCRpILdsdSjUWQ+mv61CcOjrKtHmmW6rYOe40veUaiKIBVUicLkMBR54QZOYiJvFy2PQYUDxyWGzI5M0o3ztgf9YKZ/tCXkkWHdAEW7NJPrCX6Wb7IiCm0VJr1zcoqtYVJLpjQZQyYLZs91huv/gZzjjaYuJDjUhnApXhB8yYpbjCOecayaJYj/Og5XpUC20Lj7Pus/iJHjiXqyy/tC3ILehrckpt4YXLTTtuW67SDrcpPlUete66VH64nvCDjVAUzPpQ+QrI8oV4KbTMu+lMxfdKXPVzAEHrpCyrkIaIe4jbyh+bycSRdmORaecuGkV1SSChViPzhVTFgwzHZLy/of8aHbQZD6fbm+rjh77aTR4H6BMQXHe1Ei8jjefg1H7fbe30LWXbg6YtE6NXo1sisebnXHH2L/p8lvMWce83Zyz5DO5mJlLLx+almVh7MqwTHuQ/wVTJB78Tn+uXDrrjVFqdfN/rsxpcXRac/XbcxxIVdbKo3s+v2hXPI2FwfanqMDMdnlC96QCbQc8e2ORVzh1HbrnVkWFT1jfqcawcPUw/5kSseygFXYhdGanCCU4d+UiXtWXnb6Ae3HeX8o9rqrweWku1fMRgnAuEDY/2CIfzgZ/mMBAozMya65m4f79QF4maMjpSxYWSXfQ/cy7BOJ9Cgyb3axIzXXNgBR2VhqqXQqFpzVxWkfiQ2nQtCzeGBHyNjY/zPHb/0UR4gT3+iPuji0ouRScjTKhSRJxQeGrYgcHX8nf+jvymvvjiYxvjOBRO+w8fdy7biQ5U2yB+Dnxe2D17mtZzczdu2MKtI7HMyrskxZSZxCVvGfgF/Yf8XiG+DTgBo14EFNF8udb40z2o75S+q6osWvuTyBaxj4u3tLf7pL5xlvn4N89jy8HMpfIZhKDZfgBhgzoI9pr5BdSw6jwpoe6nDciQy8FGUPssIcF0pXEV13iwKSdIcrwd9cGPuOteunBkE5173U2WX9LTj8ju+nLvaX6AfnwAvl22lr/4NF3Kj78Yz9+6LA5uCZ5+1V+BSqbf0hYPzjVDKfuXERiuG5YjiwYk7LdFFxvbIjv9VRl/0X/iOXV4FR2noGzoXj6RMfHYOCGPGZqkctnRY3Qpqz1Kc8Wpr0Z76rFQn2EsAehyDc05ESyHds9b39etsSFzmCvbOB360y1jAX21pVzqsdNGJ5/DQvhzsGRoWL0eWnpFd4gntqNj0R5jEKae6C/RdRHIb3qKWI1Qga1vAC8zoqzLaBoOAF/SiWf+EVAHNHBHpf7BZG0kLgMTVfqvzFZbuoYwAp266nrmn+GIpjQMaGqSquvzN0g0BLCmsvKtbnbaLEVqXzVfN86Z8MjbMk2VD+zzRPdlb5dGuc6y+rGEfrHHvP0ltI+WLa+6p9tnOuVEfwKJYkkCLP4J/g/RH7D9w//4M5L+f9Qfnf3oGzt6wSFaNMcaLSWeB39YlL4KyHuKdiC6wTkpnUwb/OXH3GZOFN3OGHzfDmpwczlkNRMEub0NPdOvnhsAk5/rkCT2CJpK6nrgY1WbqhueEB9BQMhpwwWmghVwKQz1w4ZsHCn0Uhn5CVy9qXKcUwlLzBzUQLxc64P9EKAnXYj8JKY845KtOqd8FTx7MKQ5w0airqSVr9VmxUeLyGp8q1T1YjPGq0mteeoPApzFju0z6a6/DWxK72ozTPrmxcApXDynmkgXUFzLq7pczbHDgyijxaEs7BTljtR0Dl32vtk4qb6k9D+7C5bLH3BYgO/REroqmfMeECA6vR/3ffvyp9x3jsrrgN5gjZBAfmbHtkw12EiwIeLVtfPLKGXyUT245ojZX8yYk8uJxnBcQSChYOg5e3nFQ+Ljh14ND0VE+eaBbYM7ujGl1TPK6CZf2RZ/Mx7Zn5IZffeFO66oHHvJqjnEv9CtwiKiwbk0sZWbs5OyC3srd3HmgJnfgm+MRVvUhc4YNMDy4PgqsB36NbFoiLzweWd98GYshK2sMlrZ9WPuNA6b/vMLy/foe77+9h/+nI+3Kp00Pi7YF8y5uZxxs842HAuBLPww3/wxtVBwb9ew4ioZfHkw94HC2CnGXbecb4J2+TeKK6odKjjeYRmaob0eW4Q/9eMZUcXEIJ/vwJH2e6AQGgFwpRG0AIxMby5csfv+OgLoT2kS5JdVQzroljbpGZs2vxkfkBNRLudH/+06sc8e/YEwdBQp+4N+V+Udk5RtSdZi88kDvAb9yOzLs+wsvby9ve1xKFzGgwHybLx6TkY+YCS/0C/mflOo9fDhnjBav85u2815nEn4uNWH3VuB4vh7vcTju4Ve//OpRxnxVPjZsMa72fY+JrYmiBy9d5asDGTa1r13l/ZVZvTRVL3wVm/2IdXUOcjwyaT14CL3FB+uRc/8Bj+gF+rOgcMhpOy0B/RGv3IEP5Q8x3xnUxrvhs/bkEQIe28a0GwcgXnl9NwbbG7qVvzIn/OOU199ufPO4/DxITc9ceeVTH8EUjy+Kb8gd2BoYy5xhh6UMJ6x1YESyv07Go329x5gAONKADbxh3iLcPOhxJOinOX4wbhxTvsw3R8pEtK4dPQl/8ZGLh2PPvjjnkQ/X5lC6f19PncaBxaiPgVVF6xnzzEfwkdfYlL2j23ncXx9B5Go6GYVmHVQwISMHecA//fQhX9kIIhrAJu20bmrFA/Imvgh3YlDXTp/NOQM0AjBjZ2SQQ2JP8ehLOYM1nFKWLsjpg/HGyLV/XI+RxdOi6muidLvMUD8hFx4U+UcnPlovnoRnaAQ49cOMT1nzckqHeUPGs0fShmi4sT5lF9k7QdIt3GlwBSqdY8a5zz2sFxCzsvp5MLZwveK3bf8SHGQVsAtgOwtAoY97XcWLJQS54wFz/mC+9Mu/B77Hd/YSvz8h7cZI/8OXyz7DX6XuF3zcMkYQXtnMmNBpRX/0h1bRTkz5f9R8cY7p9Z2AHBcHPpmTgY4LL5g2crBRN3/GZFla0js39FpbcwpLNMHrZ9GyUoN61rwHcLAMHKzLD8aHlpVI+niGNW5ciZkGGnWt3LWEGQRQWnhL/Nb3G2uZObUu+IJXB3RFUJlxfsDv+mv77wD3sd7uYND+UZdn65FZvpqLB3NCoDMr52meoj/6dYdets0FtImsPCWLkHT9cP0ofnBK59B00t84IkIgRsny2RQSvSSq+r5uLAbS1Xllfnnusa2c/KW1fEByTPRPxBeAkwbIV+aI3XHBmxjDaBXewav3gMn4jWduezhf9jnRSZ/Dd5BjX8SZN9U2ZDi25paRPcnR/QAYFzUurZ+AfK3/fjlAv3bfHowhHEB/kh7Pk+qa6BL0PQfrw9aQqT+OFdcj9PKli75XTipf4lHmhb4QINon+m0M8hOqHOSsihq75tcX6fLUnkPOO+/s79T99TOWiQ27KGg9+v46J8kDPk78r18OtQNtpO44xFXVFtU7uJAbnwTUl532+VE5anudV31cYGzS1JkkcdJnO/N83/ewnjkhqVuI0uWv3m/0B50bcye3+06q6WcMOwYQgESuQ5kTcqOFn9xha/+o6KP270Si3Heg6HeIH40/KwM/UvtnZfLf0PPvJjmZmXxjZPgzudU5HtZr0WVyQI7J5BQu+6x6JpMMQgKzYOFZampyHTyMsgAxWV8n+mSB+QRlMpRXjzCxo27LwgcTF/3S4vzoshPXktnOhD4JFHCD4o4MTa6up/6i2w2iFjjoGcYgyDODlQTQf4BNs2yUESgkRh8aZANBQagwy+RimuEh5YIdyyRW+YOPutaCY70APJZPf/Gj+MlJ+QrFNrrU04fJkxYZA0Acx+r+vD3oL8HNEsegZ+V3slDugHkNPv4hVP9PG99++SV+/fYtru/vdRDzly6rfrXvgEqw+QLsE0GfdMFNvvrXDc0TLPYT/QnR2P8OiKm+SdiI1zjRaQ4rH1RKF6U2HX/iV4lqtYabrThfxhiHPmAytEXAYR//9BPfzJ//O0hxgi+j/Hn5hm3Ht5t65ozL3r5o1s1JvdLUq31cjInfO/m7fNlD8AFBcNPXri989Muc65vfZhZ4mCAv6hGvn0Lzwg3NzdsHxm+/fot3Xrr4IO6mXodZRj8Y9QAAEABJREFUkqn+y+WCn5fwoK3Py1c3PXWjifTY8wBEcd9tbKUHywYjUIWzNlVjdlO98WLCw82NhwFxd+aAtqu/kJEf1VG+0xa/73wzy6Y9kh4H9N1Y1HMYOwJcWHu9dMYeCcYxnjN9ut+PYkr07Rz6vwDmfDIHnE/aEzb6QgjsRWhXsfKOYUOJwYqf0j70MFRtMuQ1YFe0IVHDvJqTubsDyeGqwTGeOaHnEwLXtSmYm3H6MhICF93JoQwD56Vd5/3BPBJsS8I1fLUmfPosXkzpHygkNx/0g7jEhrkQMicsGQP74oUNuuX3oKQ59jDWhzBtyLOTZ8vyCeTd/vKfzFHydIQgxkkYXlDHHPccUTnygXabGa4FcX6yypaxPw/GkePgyqH5IDGOm9V/I5OclkAvVVbRp87Ou/TWKKl8xBfriAZLt9UYc0b9faF9xqQ+d/ISxnswto2X3CKnzAXahEfDto29gdhSaJsTP5YPqPrdBWMIC9119aGhkPa3405Yg2HAxlV9bix38m2OrJc/6EyU5CCOZMzh50j9oU65AeZuXvZIaFBK11F6HjzIHnG7EjNtnZDXOZPokkfQ1hqD9sVlRxd08fbTQb9X76nDCnkrIzygxIiaF/oYFYg5fsAhaPGElHgCOtgVIXQ7EVReMGYIXE2zLT3gcd07sKlfBYwd0LD0QX9kshbujMOJvA8GxM38uuN3jghBAk2cpEYFV6hzp25MD+bUFRnH5p24CyeNiJTf54wvF3I/U9Md+8hwvG/Yd/yb45xNP9DhA7r+hh/ymgDeRMIvBKHKLViXDXMMEXKI7ZItF81axoW+vrAGXtxz6KsLL4Rr/CIsr1A66nYQgoAClGpvw9522qZKF0IrO6yzlKipnDgOD+aqYwNEOP799Z5/D2zu5KB0RCTpThWVPX2MmNsWb1++xGW/xCRnksZM2rNAlH4u3fq1+MS9v9/il1/+Fr9wBiFRsZ05X7Q6j/gQq2IcHjHp9z3m3GGfDRjxfBTQiTAcOw4ZRapNP/sCQD+Epfv92y3q/wTIWCBliNMzYyKWpqFKMC8l1XWRP3UtaLTWkKUh3nXA3Fp/YOOOzKavp+/afufcZQ7kQ4w+DObyo8ZENUAO4tIPc4eToB+c13wZTT+id0ffvu+VE+PwR8/mI3MincWvD0WLDPO/52QsQ8dlRh95DD40ZHoC1gaQAjfw8gqdIMYA6JzckPaF1pWXqlfGkmvfwZw4WPt/48WJL5jfofllkvD+6y38osm9WeMX/P/y9jXegCRH9tGNfrtxJnlHh+WVuueigzya21WaWz0X57luGNvcKz5zYd7Uue8TLzMm+n/yF2Wjc+M/WQ8+c5/Y5wusfS8ex7qAuTOHcX4yEoJAZqCRDdcrAUcWv7RMxij2RipDzs86C0rJtUKEyO0gjSPhA0mVOxpoT/Kr71QZFwfjg34v6gMdR+EcP77osfRLFPN+JW+CfSEokijRp4kfF+LcWVMcO4I4x6ce2HdoV4T5RK2CinDdG5mFf3jmp4/NuYilV11vb695hP/8EkPd+qCtjBlECHiHgt7EL2mC+uSV6vitMYG9Egh0kltpzvUaF8cHHSGm86yOMbBBepU3BGUZtRYw5ufZozH/z9z/KwdCz/1Xdu+/j2/MC5YdpwNQk4/Y7R0WsjuzxUnj5AIbyWnCQ6MTcssMFyUhJxNXAMeMiufnlFcHVRZMqPAon8miCDhBu61R9BS9+ZYefWSVW038pYpC9dpQ0llfiz+b4eKX7sZw8I2nC7xtJMsPy4biBqdt7TZWfSx5mOWOLbHLz4oZ31e7y45ntDOwU+Ea1Oqirs6qR2KvF6gkXiyUHW4nS/u0eLvsu5TiJ3D7x74xroUD3Yzrjv7LPmPb9zqM7dTbfxj0CbD/xE1otfiDw0UY2hoVElP3Kpct7bogC24uC/qXRBxEcYZIiZU7fpQGyjxz1wcUaUUh/EdUH5JvdVOcBA/40DgEaksaUjFKzwzrOparXTbAVvsZTHRtxpw7eln4MeCh0M2yDhYcWtS/AHLxbWxIX9jMPDD89NPXcMOc4AqetvSgIcBZYwpVTG6O+mxfobCvQaFDeOXDBi028QfAZs4Y9iBlPt28PVDd2Mjd4ORzzGznfLPe/TfrsPPMqYwE4Pj3oaRi8vDEgQqnPseZPAuwa98qmvpFHCPJ76BF3ZiMQ7Aun6UPKQN/rBvLB3r0vV5+eUBgHDSv9wraSvmgrkx8Rx43iF8PXIvQhk1zPDLpa+UyknrBsI5vYam6k2617KGH4av+Any6iwdXLHVrGVSV3pHosgGkdWBklm1zvHCJzZHcETdeamijwb1MEEjZ/M6W/gjMC+iyfoJ4W58Cpa1u0Tk5Dz2DPDke7f+RyQNd4g0wyBfAHX/N5+QhaYb5E/TdhHs4dCxYV8dl32tdeP17VuW7gRTo14LTP/xyH5gb1vQBn2r9oNQOKASM6cF8PgAeshi/d/oAQlQuN3wD0CCKOKL8vmx7TB96KY1znjqL6bwl9qOjRiZisi/5t6q+8LLX+fkT5dwn3Intow7L2h6Z8O5xuWB7TvpcHjJBf/S6gy7seXC9cCjWlzg/G/zb3MMHcV8gW172GQl/pkzeEp3W8c5mVR813bBCP3LH1uqDg/Xmypx0rshkdiv3LhQjwn9Gay60fcG+9Xk+ZPtgvmN/gk/sHMzrdeB3nVAP6KjDdPZDTtnF/urWJIdlA7r9VvbpI/1S340+8wH1ip/qk19Qr23BdiZ5iKQPT0CfPuub/TArR1kH7VoLccBYLr7YuOw9TodR4CfKfVHomuyvweoXV7wQXznK0p3kGZujS7Jt+upXgD5M//zzt3DNVKb3SPoAvXUhnwJ508fL3MN+HPhP7xTLKouP2HzgsX4Sq0jwc5v4kcVuznyo9dduwg2fD+B25o6QS+71hvctj4oAtFHjyXwB8tqXwoN11GFRgcJbuZ2MY/yQr2Spi9+QtS3ePjKXNx7Azc2v397DFyo6Lc9GLpSZ5GHf97Au3pwq7zy/EOdln9VP8itrbn8jPr+w+Pnnn+PnX39mnn1UPG/++hMZZVsPkWJHvQ1gicH6nDP2XdhL9oqfvihw7JV95CxtuxfeGZ/KiStQD8krnLyCBAezJe2iwYMBLnyhXndoVOUipEePT+aHY1RkzR38m2deRmJMAjzdD1n58o/ju2a8ve3EIszCT2SftqM/7RbW0dU0TTs+pTR+Q267zCiYe2z7xO+GkTPmi2xr5Q6OrFJpfVbUX7w2KlD8hw8rtNRHbYKD3nc0oF85UKxX+OWXAQCTu9baoumqOXgKhWR0KgUUHT8c9NQdgw/6zTXW/vOXUI4f4WDdkh5I5yA2xs1GzDswATwk1Y+e24yNd+DKuvTBi25fHPnFmXPdOVLAC6YP1lTnfRgrYOm5SJ19dtNxNA/XG2ME8FXWjdtm/guSmBPxjDm7TOgNnT/9Dj7OTeMQaNb1rGOuZLZZc8h6nQ2Z076wkdm5In7BwJ74AuVpD0rb6hUqw/SDdfNoPoU7Z4XH46i972D9kSbAesYyY+6z1r257XG5ALS3sqERAe32jYGRm7v9xzgwU3XmIQ/tC/s753J9gA396KXf3J8u7qFArZ/0L0RE0I1sJj7A5xxL2pVHSrJMzmeBPNKEQOwggKNiY1CJAAcqGv9g/XmEY0BfEicv7C8b8akz+EZBXmlKly/40KXjAGXqxMMf139+Bsz2f76VHxb+gxmoqXHKMNVrsvmmGfxLjzmJnDgulDuTeJ+TpgzwuQqggbkcyYIyAZrQ6+4NkPelSNtMU8qepCw+VmBRIztAaxUHj9ynQji4wMmgXy4Gr/wefq5sCFcWMxdHeR4sZm7yVUf88yJmFNUdw0WnxJsni6ZqsXpizgpOjeTGIlJy6GlKspgp0TRZktvKjXVZNVN2z4btlrcmdEtfSj+56MXwIFzoXC1KhatOM4gk/uSWMU/Y6I85Z+y7sPNtx171C237U7/0qQG/M7hxUeI2jXXhLT7oy0FuX8E810sg8wzPklglqug+PEPhhj9tS6wcn3orVlHEoB039isbf+kG78OLPs+5lz68hBNC3VnUyYPmBfPBawWJBVhHffN8+r5sFws6ozbsyQbpodaHyy9vPxUuY2IlMSkEH8sGN/MBxsv9s+zbsIOq7FuqgRygBFvJOEH+/2fvXbQcR440TTvmDjAzS2rtvP9bbk9VZTBAnv2+3wFGZEnqM7MjqXtOJwsGd7e7mV8BMrLAhYqQD2we3P2V1r//+//k4P5rvd3fQs5habqJdt22CezlN7b7BKeOxE489g3j34fDOweng29bHf8En3FjXq0LjWaj2nvWPmd5MPDBuqnjYEXtp0PLFY70log8+6x3dPPigtrrSpyrRWjQ8Y2K9qf+s1nLAqp82Ll0nxLrMPpaj8DCnDxbfoI4efqCERhJBHdYalAOgwQ8gBkzqNeVvuIGuTg/AL0A4YHO0U0fVWAJMX5QZAwPHH9nvDuWbAvyIFJzdnXTL+TRUvyiXzkIxtsHIOihdSIzusF37FrTb+UfZ5L0tUoK/uAHzPB2bG7IC+ppfJDmQXyxde03/Nom/LMKFeKNxZd3zrPrQKU9ZS9YLmGDhPrvU20vO+AWEVZzL1CNbg9o98rLeMaRbDtzyzHmHGsRYV06HBcDn8ULkP5wPTMuXBN+/fU3znhHyff1y9f6y1/+R/2P//H/1F/+8m/19etOfMXcOfjG+be8HJDPnAjWP2Bmfms7uLFMOtbEyS/srDm2PdwmcbCZI/NHlYuAua/rzEEa4gV6EWbnuGMmL3yZn+8nOAcYHZHwpgb75OlPG0DM2+knec/8O3OnD/YfLMnFa42E3nSwlsNzjh2YaqAjYw0eWBQt14g7Dw+C/qkz/oyQ1w1lydEp91jYdYc2uvNtcdOHRbv4aDuxJXY0Mt+44w0RBnfQp2tPO5jvAeaVcuZ5oMu8C4l7NP3VZZ9gjil/nA8+6hDUXn/7g09rv1tjX/30Cva56xf+XILqtq42fenPedB7gn/AL40iOuRvAu9LGMSgnQtc8K3VZm0CwI2mhKEBbbmX5oGZXBAcGiq8G33mP6Dvg5x6hMk6swHds3oIKK8F+kRUyKM1DSxIgj66ySH8UxC51pHEQmwFvfisAroVCv3J+YoXQd9//Z68wxZdjqfIDfyFd/mHfnwrbMYFmI3jtu9lLPuc6HjmYd8xBxsqmqKDF3eYB+Qe+KV/FKqrAdfohrIu6asGGfwE9CHaUp/oBsq+J16Y1ffAMXM+aOvbZ1jyELzQoU7H3Q3/v/IFUf4Ph5a0d0CaEDn4FYu/3MTZX6IDEFNym1uz/+4Bx7lz2PWHIPG5Wcs6pToSMTKI0730LXPFMzCz6YMHunwvoALqB3qZP5RsG+vKbcaGa5O5eDtzrg+jzZXaYb4umle+Ua2qAF5eHK8SD/HTixq5JhU2oKOEO06V+8mNfeGXP38r8+/T/3EAABAASURBVIhr9P+RX2r5Qvo7L4FylmGt9N/u9MWmLzXfONv473jePfPgs/2pI/bBpD8cY/bVnLtm2Au+l/+3qCdO6Kvx9TlvVr3L/N94oRngjHJDj/rMvbpJRxmAthw7LAO0yRHh3D138XIE9YTQ5ZzoZrxVlV88vhHHGzw08WeWthZ0mYPReCUUH/Sp3z55Ep/2tK9t58UdXcL3799f82fxIMulv/6Zpv7f9pk5mljRD1kXs2bZ30L2fdbAzHH6SV0PxpZ7kOcCef4I6pHfHOAurnFH1vaicafN/aSldt4yck4/nrzMOdLniRcZ7TuuBfemg/71HJOSHJpP861Pa39ZVqPVGwt2Ql23CiqWV41Mp/Xz9q/JgFn/11j6aeV/KQNM1fCtCffOYsCLHyYeMxW81PX47GIpj/Oo2bA3FpNBaYfK7kR1dk0OIhP8AqaXAmha19LnYiG/sPDen+fE/yjlliJoR7suaFEJwvri4Y4T3GVF/dLxevhlw3gHDn8RxCL6gDeM3qgrpy8uMMYpWghOOgwU0fuBA5llS84F0RtG2viXhZpSf/X1Kkd/zgt6nlWqWrqP0w46IHFfF3X9O/A/CyCl7chEeLG97gPrlx3L0TzYTx6KvtSf2WB/+fOfyhcbeQCDxjoZ+kbfCaNntXKBor6gXh8cwm7sZ1F24b6zgPOgx+a38J+yaV4uWXMyGp3auPSuzVM2ZVENHUZkDvXTf288mLhxZ5yxYesn5HLTukNXzk3S+p2N0f4W51j2xZ950yPH7ddvX+rrl2/JxV/+8qf6y7/9W+DPf/pT+X8j2Xl43OeO+mZOoIE3HA+cUx6kCMCaeTAG4wE4xA0cHE29pVcOVaPPBpur/gr6tPyTZ/Figv7noMCmm0MPG3u+GSX2D151dR5o/Tb2jdgdF9Iv/9p5uM/6Qpx/+vatvv0JoPzCQTXANzSTvm76uVCnrDp88PPbd7/VzgP7Oc7cYN/xSZ/1XTDXPghIc22gwzhgdA0VFh9TY0B0pvovWb+5e+PhAQ5EmsK+P3hQv9dvv//GQeZ73f1GT3v0vXbvvgCkjir4K3ID343hA7raPAvYtgABv334zMPtmjOgcjV9U4E04/fyp6k7J5Y+qeIt6XZiMp4H/hi3dbAQMcp9XY3eTj42+2LO0k/1fUDx+dBLAzX4eeqX78bB0z9bLfzRTnJNXh5JRBPeJf9knALBwz265rYzxr/kMD2nh98uDIQPE5H14NkmCpL6HePGJfgtpbgLHJjKnSbQhf2BLeRHN/qcz1d51uFS3j6M7ygwS9r0YCx46IYtl3jBh6GNvFkXsKL58KAidfWuMfiRswHHNrfE3K0PAlEjxIWPXQO925xlfyzo4BH9dIEbWCUvBTS3+HHFOTr9uwQ+7K82AquSO6zR35GVJoREHM/se3fmmeuW88nDtnPlii/zkr3LsRsp9IxuXrJ09HKrfAhQufQPJrIGEKel9KUPX1mDbPcoxueZhyZPxAgVn658pVW+RJdfaHgC2Dee2OLmeHTsUCVpcEIfXeda8MyYs/9dU96JxXqAF4L+w/36jfsYRtYKoHVa5LnK8WBfGUuj29KxO/flvzh5EyMDDHGaVLjHJxCLduLAO+4i1zS4LvpVLmcgePFcER/JXcooJRODGPWnJ7nsQPxK3nnoUzc8pI1uosFlvc4Pas/aWUjHRR9ssl9RlyKfvrpf++exNx5KPQ85jt3PXCMuu+bEF6w3crPve03m/sQfAVfTv+krFNseONTUjdf1zH550i+G+MoFDBvMG3qEQkb/3Htcqx2jqtDHAHTLbTb2GVvIFh/1aYdq6a9xTHwMmVhDp0RcE+RMTgCc48E5ENA50OGzFOCxEBpCAMUTMFfC1J9e/hCSrOQDzcy/2AYjXqB6XrROHebwgj71+DJYGGfbuGEvy1PBqxjdjJFZ6jBAXWZoLh8YW+bRPfjOHHljD8w+C17fHAOVz/In1U83sCV8Qv1YxTZOleNl9Iwfg3wUeH1NvsYnERxzrDN5g5Qn/rL/6GfAh3By51jQR+FAbsF5llUaQbJsjbAbkycMPI59SJSw5Ysg++ob57N/41z27U9/qrnPDJvYRD+sfIn5JfvbLb/AmmXfNgQ0MjqeWVcPzk2eBX1R9P37b/Xbb5wtPC/h94M4sMqlBAVSMaKORh+wM3d2z0rbZB0CR74mQBD0Gdz4Ysw2tL1oLJmcDbR9kJvQo3vxX7lShzJaFozdMhCXcqNpCeAXDbrjIDayGRuWaAp5Zt/L+Y7c5YzLSyzXDOdaEw9Zh1ktn0EdwhHd+suQw9mL5wnemPRwAWEbMvDEl2MBeX0XXjErj8XTN2rYpmEuVAPZlk0UcenDX8MnR2rpQA2yNLwzlmiTm3zh3YMGaNvn7rMQ4K4rRov+BHHWqf28/gUZ+Jnuv53k/wSsMxBgJrvpP5/v9WDWM/3wBTz3dYmhze7jYmUHMrfWpJMBhH9G4MKXjRZi6tPFcoevARmZxthy8RNcZBbwwsl/JDS0tZCI52kNIexy1+6Mvln7XHp9cID0cWFXvgsqqwPy6E0ElAfAKoMjiq0XW6mxkK4cuGEdkRQv6MuCRXNBXwv7nQdVcCx2Hpge6JD/AtKSuEe0ddCa1z5pjg/NRtIuyvgehuuG22G42orLYykORfGJlXPFJveTRZqWNPA0MLXaVJQiJfbFAhHR4csaf+KpU9jIoXjIU2uBhLHFA6sPdjYZ+mHfiW8C8i7H1Gd+zEcOLuZEfwDU6JVFIYHcRD+1xD9ph4SrTzYTAFm8P3lP/WzY6vfnv/65wLL3rDdekvzKiwNfDh2JhX7hAOsh94FVS3WZE60Yo9+uuSlONvjJBr+zUXpo9qHZsYVn8cVxYX+/cZB4Yh8kV7ShGW3pq8JPgBy18Wz660sN6MGh7SxNhTp90PPwbLngIG78Nm6Zlih3+lYb9I/xeiAzHrDhNx/q0yNBp5b1zgHvxny50Vf+SmjbnTsLHHszPlU+yh7YXi9Nv5d/u69/bxxEk1NosYNv1zfT9rH2hQf4Uca5+lJ9+rpkYiI3+eS/cwALTYehuCYc5PiNA5r/CLVjCPR5PXmxeORgaNwi04dbJ8aNGCfQ5p6Yio8po+AIsA4uSz86iEMfpHlgcGy/Bl+QVz82LeIZtMs6TS5lL0h/XIbC00vVBzsSNvoc613mXZsfAAuXutTrt2we/n2o8iyTMUlcBsIQoM/JLDEwCHUMSQpNYF8dT8aoJc0yJ8r7p0vrQTCMiKLDeYLv+jFgxrPoohuhk2Uq6ll9uPgz55TTkbPfsF76pp6N9Wzf1/iac5WFbrShEx3oNEYasfX3burqRn7b078Tvd0XN05f1ZTOM9YLxumvv/5av3//nReJb3WYI2R8cXBjfm9TXb36obrs+9s+a2duTGgN7wP/rpdeUQ0fKN1PM5aDICoEuBYegrmS8cLBAQ2lIIxnIwZhTuICmvjEw4Sv+M/B2RdA93M/WS+27vXGnPDb7je/5ealqS9QYks/Tt3qwVJ6RNpB7M5N63Nf9hyYBzJ39L9h6yBf9m0hmDGJfynROQPOY4hnbPKStZJn6r/8kPVfOwHGnvNWeODDA3sPvAqN+gHOdeU7sRirLzmM8wHNIaW6xHLmxrr6k8sO1RQvwHEfEn0Z8pWHnS/A6svlNy7KEXFG3sox/rn25CElOfDsEe3hU7G+mDvhPfxP3n+hAR+Nw9y5Xj/ZXxRqxo5z7OYXBre93D+6lw96vLSTudFr7BFH16KglamAfuxoV33jlLUul2AdRjNJlQ5RB4RBS7kH8r401GfXVBhjtsdk/nQ1/EHAb2nTWIyXsIK1FGxIU6914eENIpbxvMt987bPmiQ5uvGl+ISPEouaKdfo7okPAlgMq9u1+KWfjh/I7Du5A9Qnj+sY6NKG+7H1d/aMgzEUuv4ADyDx4txlX16aoLljs4DRTf6hUPY1dq2D+luXNhzHgjkdMG3I3aaxTFpV7oPyXWA+Q8htJQUTaXkjVAtAWuMWUNbxE28z3piX77z4cb47RzLWmLMPwLkSW/A6HlAUaRR5Aeg6DS6Ny6OrrsxQCDjZKn00kFNnoNNf3WsMq0Gb5rYR4oKLkUveD3x6gf3iOBSgKfMB7rt4wVV8tFbcRnOzAu66xBRObtBujIevfGH1LfCt8ksrcPuc5bjYLDf8HJ2+ReSTttMYinGH0J/snccLXr4ZDR3j+rb2NwUArkbh6K02vlDoxg7tjzKeRu/SVfjQJV3ftOl8dC+3lKdKOvcligXyqH2YpQfwBcLrGvAKHdvKg3hRu+a8YNaN3Aj+8tVfUu3bDp1c9en7QHaUXcqNiybXqnDHjcSzXPjIH6TXJc+rQUWfHQN3xkLAdZW6v2xFGcFy6Tt+Zt4pA3w4oR3zAFLlL6DtRVsOq6SP/Fa5P7U6BfVSboC5WDZaVgwjBX41qH++2kanz6z9J8N/G/NJ+3+baP+rBnr1QmbWkxc/D8BJKAKAzvXhPZPQh5G5dXlwlgCKpcsDFC9SGrwwLUNdE5W2i6GTNVhUu2AsOFgfQKAluriJfy0MpwOoLQ966rlAfQGUNnzWJ5UL5M9CkIXPdUAmmLHhRuaCgKcSFsQH4ocOV3CoIwa4rICUpH/CwSYneDBw8Vuw5D2QPKLvFQmLDAqWUSjWjVsz6Ld5QrDc0BThqzyF4o9SYYcveEsql3+xT0M/STCsMiyIv7zwyabEIePamGIHTrKEDSwQcw4GlKM7/ptj4bZ/bDTTDRjo5FnpYoN9Akce2H2Y1eYz/uEDfmEml7ocSxtjZPXVkr94PQAmBtDhxQ8FzfUbD0UejDycHdQ9KPlrGV9ePOgbzMm6cohNrrz7wYOFD0MspY0J4u4XiNS2vpujOznLg1fkpMJLoVxx4zJpL/nlb+XBwT7owSa8ITPCSW6eeXl4v3+nvAPHCffkTsfdzObceUCd0Ys5VD2BI5Dxd/lDbtQslP/yocyUts3xAvSMKi6pul3rRpMEGasHzIPNO99A4tt3wLzm4E1ezUnGNjzyegCOH8ijZfmJAZsP+NM/OU18ZF4+QXt+w+mvjQ71cYC0/O4BgoM+kXLwwmfGlo5q27w8M4HBGDM0H0aEbcLLWMIJL00ENK+sutdYMX/LHx8s8s05/eN4V6BfSblsgKHfMCf5BOUFaBBawLZ9hpRupo/ezxw4J0UOOmSDd+D3Nj9kI0Nf6uMb8b/xQtNvLN8Yd+ZBo3AzD7kjb9scXw+hymdthmas2kId6MXvPE1+sAsS3568JDnq4GHD8R1+lOrTts/kffHj8ICAMu0h6AXgFYn10Kxsk7Mmhz78boxZD+3CnFPhavwyN439gUrlnLPf/b/MsQ7ZbnhKmoYolZ37rOtPnhrZpQNr0OsExTTiWDNn/jssgv8YuS+KVaeO/KLPX00wD+XPgkDFOF3TLI1FPY5L85KXQcRp3bHj+uK4XTlGeOiLQD05cu0jNxjoVQATAAAQAElEQVSVJ/1OXap5b2LY6Hft3fa95mTMEkdioESS3NIvzAVl1bFg4fTBFyhvzMs31j3XwOXPGtOZk+DtV2nOT7zDPMrxD+VcS5dxaoPwoK9LXn3a8U2Yc9dtUvUMFGqcM/L05TQ4pfXT8Rtg/vpyJ3XnNvPgIA9PygDx0VQMr5hHXMOWuoDoRj9VsQAMCGjjAvtKPn3JC5jbngcg9/6NHI+eNShRo9uwk13t4s/9hHfmmnlQ58rDJ4sve+QWv1euyB2yxqWMQELJUWNDWUFTT9Zx1/U75HVGYjMgjq4BJ5V1ERYMrxyI7FEf87zFoA8Obb6bV9cEfNC2PoXj5AunOkE2dsxP96xVLiZzAwKOJ31KkcszXIFGyoQFxw0R19ZR/oKS/ezKSdbgZp1YkLWzi9iqUAJ4gUDOvUcdHT+gE4sx62ta6LTctn19uQefsTleZHW86b88rhnSrCtmXXjAqEtDQmF3XWl5Gw3CCrRBlQs3m1aQ6waSS8fRZm6e9OEB3Nmv7UNI6HG8NaVCzj3Hzwc4xuwAYfFzx5bcgvgLoGBw6eqk5NJnX38GH6bNh7G+AC8jhFrdcdwHaGuBghRTI1HKyEuLYehdP8PBbbUv/eq65tO2zYyRjDP0+Cun9AeZU+fBfIqflK49tsVrC+Po5o6cZ4RLv25LSPaJHw6a+oMf8KKaB/xZjhvHVQ/Om7xc9dfq/lL7z3/5U365fmO8IFhZo5kTD2VFCOhtYM6qyRpgn12w8o1V+PX1wdy++u+qu95DXmGgTz/sRMvR9hv+YaABNMGH72dgG0Z31k9p7+j2RZ57uvWB7GRNvei+cPJcebwf9cZe/P52ZKw9yOepTuuYnsw18rALe/lyx1/3/Nlfdf+JfHz7U339+q3sN88zeIjcM36Ze+MMsMg9eXHtfmsbd4rFhquTp048Yo2nyr7g/uk68RDCelIOknWwJgXw3dLxgAcnxx8K+LUvRJY2zmKPUUH+JvkLUG/6LzR5TjWXF8q7nxije52lOPvkZP1UKIVH6Fk8n0g/q/+yDDi6/mXGfhr6exlwMnymXe2rhHbN8BPl4jCZkKxGEJliTPQHC9w1mWQXmMWhexvdWVyUtX2BMh+grmVEvg+Y5eR3w5nd5eam/VfZDiXwlOHBt4u+Ub8Bc58sbMLi0/fRXUNHFLc8If5k1T19YeGZJyyfTsbwrDprCQcEFxUPChfQJi/ZkGQIa5MHMoNtdekH1VB+vCGLTHw5y4M8u0iSpWyM5kJ51uAfRfHrJcdi/FDeBf8EN7U3Hrj8v379+//7P9f//YsDsP64cfiAZP0HGI0pE9X4v6BxfG7kFDDPwjTXQJ9OLT8ODg8cnrGPaz/6qkow8nfP158yqFuS8gcx+BDhAi+fNhbdwxJ5IsfyRbdCQGSIG9Uk24wB8qHLwxUtDgzP8gHv11+/1+9AHkLJw52HKn91EaB9kHdVuen7d9lz25OL+MC40G8QmMIw9z9ejiI3wQdK8BZ/iAI5H0Z/yBnxR2fUwKlglMFPrhFMK4dADwmJZTH5kP3nX77lQOSBYN/1cZIS9BD3Gw+Db7/fifd72fc5YBCXGyoc0avZZR97+Peq18pzcnraJJQyppTc7BuVKDNaTbQ8ieMBNcaM3qOXGO0/x5mHlxt+6isqmD8fh+s++SZ+5LC5MTaoq199UW1FU4D4F4xiXneBluOEXj6AvNwzbsfNBckFYzQHSfyWHmEE1G0fWzoOrA901R+tgOOKWMYYgeUw8srbk7mwHqAcDwtO9lfxoWGhnuX4t/+cu+Ian8yjpf57cD0YE9Yv32CRdQF+rAoeb51DpLLFx/mgfF4UMFYMqcn/vu0cJGdlvJP/GYXLN/Ov7ytGlOSC5gWfuq+1wb7edvS4LjQnceiyk2pTXtchVD/iv0SG9arbb4N1YauJvL44Z4TRkz7t8j+6i/GDkLKAsoZs+U5MxqcdeRu5+Ef5QV+yPfCTWKsc84XOIwdxdSz/jrIPFjzx/5SDf7zG5ynL/HLOXHLmS3vmDBfLcXTZ25BFhegF5BHt0U/vLxz3lToo0X3HPwGfGF+XrUOaAM64gycHiMeEOUhFhO6/QL0gbVNkL2V+OkfNvXJwxCfIZbxj0genstFyxPHwxA988CWy41c/xK11A03pIDWdBq2eMNBpH1FUSivQMmYYfEjT5crxwgKalkdvtc1bzblXxknPamGDim+j224FKNFlX+iLft3x0/I9eVJvMbZgOq/wgl6l+aZX4HVum+OsGcSjvhcPD6P3N/YW9lr/dNdfpToG9d0xQBhL+0svFHUQ2SJwx1XjJwIaSEHXT1+A5CUn+t3DzOvGGHKtJGh4FaTgUn7ONa43eEwDaNgm8wo+GmMVvBSgUViDaZvmr5OHBqeO/TZlKOP0YVZwfItsci2P46Z71BBJbBaNPvHSfaAf3djvKi5CKl/mm3sf3iDV0E+AjBh0xpP1AALG+5EmsODcg8y99lCe2IYGOpgVB1+GoBCEjgHSPoG29VX7MJEPdMfQER+0+/5cL4Kk+CXLQL4R1La5WCW6I2echAldHmq51J14GUP6I83c7Pusmbyb+wX7PkuYwSMee6tUNvawFX9UTH0YJ3zSA9QX3TvwaX1w3bcfcyZgzGaDih59B+gHbW/Mo0HdlGbsEpN4z+H6b87xCklkZMJmCvmaWJAVRSLPX+E5jxZkDvlCQiB1XEsPsq1sSlAQEi95s789DxMNBC/s4uOGncA+WQ9mzfkBt32WMOd+5nTH7XO9zhrwMa8ZUkmFY1ObDyrOX2MwXv0a2Fp1snz65vw0HseyXhUCuJ8qXJQwghzgV76e9c450z540C/G5ThybdGugBAXkeoU/bvkljb3Effa220vz5STePtlEBk6i/tL3hiWTv0QIOEP2as1N2d14kI/5JdJ2Kz/0Td1CfZrE5OAJJdWAYSkR846ebYOZYWBDMxqPwE0uA0fhEkpdK9+dLwlxkl7GYucOg/Oua6Nb6yL9/ubLpEtgoDj714h5/Z3WX4S/vEZoIv/8Up/avw/zMBY8l3+t+qZnK8NRRxTl4mc2cX0kp4JzqLs4pf6p/kk64OboLRz1gXqM2AOkkIc6BgZTngnuaV8EyHmf10L04BHiO3TBz3u5s7CwKrOhk8drS4YG3hxNBWheLK4H4Cx8OCJfychbNGDU59LlqXQEKZENw7p3wXyyiN95eDggL7Azd7FfdloDkcf8OInDryxuYAYrYiLPvLrwetJKX4BVNLGPdLc0i1pExMk2GhZZ3PJxsQCvPqJuKGaGmPIRkKjiTv2VBY6GH0ZNMDZj0J4PJGDNvYmHxu5F8y5OOOVz83MHLwOyvEHv4hFOiqKpFSPSb+xsM8u9eFOSPK8AB8gcsmDY1wyaW+NmbWpi37A+4iNg0PHQW6wiW1x5sJcHuTlklcHWm1+gElUWUEhxsUjmXZwqxQj6+UnxggfDPaMXzwnSiUCORBvkwPJDvg37Hvt+Rt2NvIpaFRYPkc/uvQ5uaQubpqrAR/JamE0OWxsQNU8OaD24yXfZ4C7aVNwoetH7k8tFNIyloNxZKkb1kGnT7hR/fB5qA7djq+2FOZW6avbJPYd/nVBQnzmcLbvcx3gNmKBoPxAV1Mfi538XpXPZaPDNsxGswoQvfKCfIkHo4IHATgufah3TAhPDqL2H1HAsmJuZCKC/Ko3+sT0ac/6Ykel4oCyajlLCCtnT9YG8Iy91V5yqEYX+uxToSftCe9R379/Lw+J+mouNuZaQ9eq+X+7M74fa04b3weoW1sAYwHt5UGv0a8sLkX/XXkaA6QHyon+OR2Hsxyr2lLGclTDVayfKV63Bm//BCKPLOW+Ob6/1IbNAbee4FVq3JarqTxf8zR0/BGtvq230n582/ay7J7pA3NoDi7efccusM1J/tCEHg+I8llefA/yodzBwVHaws9acitG8YLjxHm3gFzbd8gvmS5fDutP5iOiz6w7xEPp/BeWLNHrDwfzOj/2pzFO/I18qeDyezFJb+K1XAnjwQUS2jLOjCux6Bf6If1wyVeo1cbOi519kkPsmVPxgTMeBUd3HqIdKxv1Ra98Bo0OpJmbbVDLNTEMeW2auwB5eOVEH7ElneL0nxZ+m2f7RRXq7FXx/gNIs3PNx2haYVws4vRbcOw6VibriP1q/MK1R0UMu/6qy/xRVS0w65KbU/2CfSKsc4rWjM2550OHL2MWHK8Xh/Z79BK/a0vi0wiBkyLualmABeziEZcvjORXv3Ago56D3AVYf32xZk4v6ZQqVWtKMD3ok1H2s78K2Oj3G/1foFFJ7uGx45pSBMXoTuzmsX749DnfLuTLSJlrDEXf+/FeflEh9akvFzulOrudlwvskzX+IXIZqyJdzT5wjtHGOZRJU599mnjEIyO/eEt6B0mRAGLc/+41oKuiuV0wGsuAQoPbwusrzBhIH7BevPHQrj8a2xgfjpGyERlu1FWz5Dv9mjr4i08u600+1DEoRzc5XmBuBPsrwEO+5bYvf6JPt/BLXwTjP49l9UHHyh/45F2xHGv9dzwxRh/nGCj45UmH4mjjW48Z3xaOOUDcy0YX7IF1QyCXeAC+q89wCgq9hR31H4xnx7AvTGzrv7pgMioKeLnTKH8p4y9kMsf8wiP7Hfo35uptVmuH0i8dFszXWj4aPoBMxIUmnj15nGonJOzoS8B60Lnh6klnEIrBwYzZ0Ssf1dGp/9d8z9xEl34vmwjBp7gxWmKl5L8zluwLcYL25FllMNlrHyC08QLPKdlHtA+c+qUvu1gegHhiD151Af1JJbeG3vA5jzfqSskvhIGbdVx45WK1iQKkmYkOZC1RpQRuSF9j7MnL04OcuFcpK98FMK/rdEv8WrPxCp1zdn4ZuM/9LGdNcFy+h8WntSeby+/f73zZeefFMuchHePl3VL+x3uIJ9L6Wf1Z/NMzcHbzP93OTwP/ixnIOsKsHQMBgUnHRePHy4nrw9L1JtnNJjgm9sHG6ELmBHcBy6qIuHSBKqgOZPIye53oPw6GZmKfk3uucvEsrpHiyYLowsKk5So/OgsM68K5KFm9QB+QwjXu0LMYsfHRCksTf6ODCx+LVtAsLpZwXbZoLr4Jn4CkQsEjl3ocRVY54a8fmGBngeQOKxrQZYVanzovD7Ab3/HZEgnk1BkC8YCxCjaNq37yPyh9+LBv3HDgjq2dDdCHgY08a0rd9l2Aw4BteYlI8qpiQ/yDMrbA5ozJAdsFWzA3oIkdDmxHH+MjPvAtk/ILjnyj7liS37S5AXk4n/hkGV2kRX79f+IXWuN/DhURQprS9j59gbCH/qOMUitn6jEP0pGEl3wPwLwj70FHfADbV4kJeNUjhiRbJDMw2TyBkFfsTCrnh2ziUnqD3cIYPah8+fqlvnz9Vv7vq/2Hp/1Fz5zGgC106ufK4fJ/1dGAQ+bIFxaHByJzy6HA/kYMhtVzG3Ftt5n/U5jfFF0gbjNe5mHC9G/lHAAAEABJREFU4BY5blgihtzLvDpfow2bKjaHeEcVHoITnb5SlvairbHsv7MkTSgGy0DKevRuew5p6m/8NCeT2G/7l/KbfHGwc3VZ3/BXP7DKBh9jy8/YhC1XczCDC6e0M4K72q4p9jUP0BF/8mLlCHh4uPMixAevrHHkcuUeRnXQb138NwB0ozGXJOHitTT+sMC/mJSRC0rUEUHKhWuYA/TFjRhvycFeX3kpaE7Uab87h5wvPZq8dUmr8+NDF8mgdSpuquelvFMWq3jU6+Eem3gTEdMnPJ5XXqCgRpxgDN3kbjN3s/yM1oBga4G8iKETSzS46Lcux7n9WQW/DLD3qW+Nj6Xzac452BujPj84vF2l/jc2mxwZtzlATVn/8uULLxMn/d45VLtOJFc4sOTlXGDbX6bgZBCwsJ8cay1inSJy9FT0qluma71QVsi8zo04dQym0f2SiZ+0uYi/8lHOeeP4ygMP8tJl2HqesnvK4JFSRl3zihnCatMX1qvh+vsXLItIzruRmbN2XgDcAB8kR3eN6sXDHTbu7FXElMhYwyxFNnzCQxpJ0zfXGvNoHfTiwNf0kfYA/TVGiKpZoCFA3QHr6lQJ9TB9uEVzNbSTMQKvrBBy2UyFeLSnn0JsItr44QudDd/mbh6gUpe3oC+TeIIiLlQtjH6PKf+kaokcNuaJg5Hwnxlz9q1zFC2if4D4jcqlGxJ1x9kC2l74kflBXX7ji3+0MRJWrOMujMjLI8iXMcVZ5ipdvw7G8pOXMc/n+4fs6HKPZsBz+dCEItRxxUQYCy96cnccgMFpLs1IKGNvctANj+VYXqnA+F1D/bLK9hKKqtzCKT+yruWNfGncEg7nveNLnHYEeZJTXIWlHFvqsf5Z/8VjKVw01ct7ilsFxDbzvOlXoajXqo/VhilrrH7qB1RCeubPtA/Ouq4v8rgOjVbmR0AZOvtvAJpO/o0xOLph/QNwnvIs5Jh13fTXHc5bS9vLpxWDPtBL8c3xICycd3kshVWXbj9d4LgVbMuFd6pjTB8B+c25OegxY8fc4jF+y03timEpgMcKGcdkQ1N2n3tN4oVbcXjoJQbWAWiDpQYhqPBTwTb0A5DOWvlOzv1TdP+vqH4h4lif8H7dbyXc5qwbNm60b/uGLebswAGUPdAhv2CsoOjb0x90QI49phB+SRWWrDXhwTd4eMPQbOIGrL1YVsU41jnie33nxY7t0Y0t1w78oU4ovCBmzeCs4T6kP4tv0Rses1p8xAvyCG/IGMNncK4/yZP0wzlvMMh2a3PPem/+1etYdVwFxvIZVvqDvrJS4poxiwf4Me0vyj5BFqoWJ8h/VtGSgZOmeOHSGyR5u/ROzjZf6pdvnH3Zu/d99UXxMV7jM66UdIrrSXyYMKD2Bx9sx29omiN+dcQdUJJgscC+NZEyWp6QZm4n4mfxz8zA1Qv/TBs/df+HGfhxsA94BWZIpaS9Lvi4XBVd/Nygs8i8ZpdTHgoLz+EbXhZpFyNlO1MOOhPS9gKw6X3LVEBf5bU4SJu4YrlAVdekd6N4ovMCFMTnIZMNaI8TFs/yIRsNi8ln+eDgVUz9WWSocOGMWBZqZA4W2A9d4iHD9Jn/qs/dhffD/8WdJHLoer7Axc00vuSyYC/ZOZEXsPEKC2YyTVdwx+flz1mHFjuY4UrVmzx3NqLDfkFGdS62v3z7Vn/+8/qbYb8ZdLH1f6Xs/27cb1gOXyjQp8qTPVXhNzV0cE++g+SmvaYkI9z73DyocsmuDvPnBuWDj7YuMAc5eLgrEmgDvrAw/n3u2bwsQefXAcbypC9QXePcnKyrQzvyfeWFigckUxIcDHnZYD5hCE7HSIZ23IT9Btc/+7r+FtvDnb+2ePJASsINeRUEq311kHk0g8BQ7ugUL6M0QUFtOCZ6yA5nLm40caeaOLa5cUjYSj+v8WA+rU/o0YH/1rvnmhvV9EPTL4wpcmJuH/FF3QIG6Bh1tDLI54UR/eq/i+K3zA/kls9aK+x3aWO/cs+LmH13TO7LZnf5UYZwDRUgUsyJu+bdVRq//MKh3eONly1vHLYO5AS+SUTn6KXXYlDNQcUGdWWb+rxNXpR9iR8IJ9LXvy+FM9ovP4NYetYgb6Nnvo1e40xb0rrUh0q4cRxNVF6XY0l+IWMgfi9flw1lYMe3QTGwsWFr6QQJDivcu37EgcKWuDnN6Sz73na3tE5/Kmv8c4M+Zl5sOGfFa18IN7QNPbcdvlaWbDOPHmcu4ok3QYETtKcuRE4MLRpcadObmWuH654vFdWn39XVxjlUKISd26rDRh1pxxRwzXmQrzwYkz4P/DZGVEp+QS9VaRvnQe7feYh1nRbZMHRvp75gWG+6fKnZY4pgaOBDnLGf8BmdA5Do3D1Y2979N4fCU9GlrQe2XJesg62NWPW1semYEC9ED7JcsUVqREXPaO2tvp3TfhFO4zAqH13kh95actVlXm43+3pnzZvoEiofVBLjxB+ha+KXPumjtPr00ZK4C/TxIosz79u219zQP+T2IZ88ccm3MHhG+4GPD8aApTTc1CTEWnOKfJFpo6LN/KAmX2PI2C9o/PVBTfwFL12pKHVqwq61qKIuJXA6Zh8lf74kJDjzyZBnDXwEwsvtskNvYAFhL/0i7k1/5iz90zfQ5BsGOBFNn6rXQJX3BeVtp2/on23ulfpODtGhHfnkF5RXZnSnvya25FkxGZBQK48Uf7wGiI4f+IOO5R8Y68DEpiAe1tflA/H1YJxvwNnz/bPRu38O8fu93OPM2xJo1uAjLzL0Ge2gscedlHL/dIF40hnOQxJT5mJLDr4QHzkYO7Eo25CfdX87+Pb9O3V1LDwMaCBLhI46CYzni0YT/KAwTzLqk2WTB3EC5FzBgUcEFu9Bo5wL5frpuu2YfdCGCQb2SO6rvmRIZeUhuOfypT/5A6+iFAWx5Bv04yT3+tKyQtRP54drBk3ygXchngwiP4GkBR3eDZ3qI5zl2nmvUaA6YK342KII7tIxGixw8UjXb/36DGRG0gsU0e5nuOanTO55WSNZ+z0jqOvsUMgrf94XHpSXIQvUHS/SXGsDOgVeexRxVx+YdIkn/i2FfKlzsPfQiMyz/MWP/5ab/2SBv6pRxxdeGvxy/ns3tt95wfl29x/9v/Ni5WAteieTDwA93KMf3wZgzu1H56Vr4OhZjTNtWTDoIGKaTwxU8szDWnjw8uXCySbAGvnom0tX8BKUBTIO44eUBS898Hkmm8wp/UDZYvh0f/KljM1LxtL2hr0BNL7bDqBPfwPYlle4zGvjOmOmIxBa9Ce5R5jF1LbPSJC4minQr/FqnNpbOZxlue+WZ+6qEwIpPdVf+OIjTZCfXA3qY6J7Rk8jpG3XKSFncGM4ncdDhiF3+4J96RCkU8oPEU7o3K07Auz7eMAN9XiHW9Rx5tNF3J9aP6v//Az8VRf8803+tPD3MuDEkOaEcbH6mPxiiwWZTZ0DhX/L7qRzs3CC+cB5TTymVX0sLEw7JyYHRDW4wF02oCDKJIWmLie8OPnUEb7c5FkgzcVum3v5smJkGiN1ztvRa4P3cOjmr94APr8L2FKHC0z3dH9lkWLx6cLnLhe1xISe8hPfl+3o+UG+5ThjWDzGgEjwudHQ1o1D4le+wbfU99Ezi92KhfoOsIBLn9SbA4F+xB/wlnhJoF48vBYtfJyhzbJUpsBpF7Pxi5sXsBKkL90n/8nrrwV84eEB0ZceMJP+jn95mIIvD9cuptTVMVbodX18gINUeCXXhcadLn3bd20q5OHw4KH/Xm6ijrGVs+frT1tc7D1Iefgw2vwfDL5ywCTW1ghWEl/5QSc49qq4Lb57luNs2/bE4TjZ9r12YALS9FNps6KMwjmgsKH4reUbY+WNTd4xpH/6ZPlkQvy4oR7EQt8jd6CIq/AocXPTRP5PVe/ougP6P5ocqAdmx1TsUk/idChS100E/Y2MsgQEAe+XEUx0ZWyEXj98fHnm+MpcZDwhteixhU5a4tQr72hagAGk4NY9Y0MeTSLCpU8UXMHDQ/WvruQL1lW6bgA8cNu3xu2LJ8ecIO5DAX7g72hKwDEQHeRYHse5MW28KPMbbH0wd64/6hHsI3nl89Duw8rie9JfB4dDHINBnLDyCuK8xGl6pUrep0Ok/Ol59HMg1oYUFxE8RZI7SVJ2tHWAOGwvwErwsJ6X+I1xHSCPA34SflKjfdXVC81vfG/MJdSAf/Kge6zDGi1zIV1d6tX3g5wld6oC8AjOj0ua+b0wygl4GpQx2k9vvCR5Y04kdhVD/azL+QeKizw5tkFkPvBw7v8xTnA+H6yfuEGIXZO499te+8ZabkAQtLd8Qvs2q8es9UEvsThu/AaQVtAjd28kiEGgmiZPYnCBPjuoMtYhmBfB+JQ3Jv/9lDtxGZJ4AYEyb8brvLetHxN/NnTL+zln1h8gHRvxn/iVqdhs1p1Zc595WXDNp6rlL2JhJXS8B4vMnPLvZW5u+548dU/UNQdwaPjhmBY3Wj1RQaxnuYof7ub0BSdFyZc4Pj/Ir2uR/RZnTr7MKw7Wd+AAls/4UqxjMEpXbunnjCCPuqA1POY0MRkX0OTQeblwe+3EuIDYoEtTZvmml2aYHruSRKkfd9bT37/fS7Avs4fRl9IOxtkrIWccV6FPuJV8um8N/Llo9EBN2toXZ0zvxJL9bwVeGQuTfrnN2m9fAu6Tt31W9pbGAqCuofsCuTjFMb3o3GvQ0o51S0KDkxqVBzWKUrdfZAg3cjWxswAfyFfH1pkjZJAuUeIXiIGOMuN5+kUGdheNPsQx8ZEZeLIBNLiW4Oc746TTlof+2ohZ/oF+Jpy6s0ZQj//afPm0JG3aPxk38CGJxme6yzVClP48Tr8O+tKXVq9+hdsLCc6j3K/xJj/KwaCLO/3muFRefWCgIgmfvhEKDa82G9WDHiNoCpEAznN/XQgYQcvNGJnT/O/VPcOif45Fx0sQuWEVezjEWl353UjQuZ3azDkQlCbh11/zElv4lDljX2NXPukLbAlwog5WGlS4X9fiW36gWldCapj1/TPM2KBPoclkLNcZyLbrm+uDazDBEDt2IaB95RbTS28qULygYvizH9GRWKFTwk3Fi/GIJvtMu+/uO5wZ3nmZaH7VES7809cbfbA7BmmjpvRr8bEvosdL3YJywvAG/+Xn6E4ck3HsOUg8CLkUJ1/4z1h6ANp//d/1bMMRXAZtsT4XoswL+mkCS5eqiIscHIxV41JG7IJ4jlzXTjyuI1EUop5/BkaF7KFdt0UnimJBCXKdU1Plhm3GLuazrznvaomUpXKkAD50E4d9rH/yPRQ67Q1kGkbXTMvBuN+IcZuz9FnY8H/SVjGsJV/D92GD2qVHPEyDtjaxHh9Gg0jtGX/di/VHndkboh9ufDOf7t/uBfnTXdYKeekxNOj4ZwDFtbTrB1BA7F18MPy8/qUZWP3xLzX509hfZcDxD9KCtcKdqpyUbuguBE5CJ5sP7aq4jDsAABAASURBVNmMOWi5kIl3k3CjXROPacqE6kxuNkbqqM1lNZ1NZXSzxnVeMvx4aKofPzjEPF+L8Dm5syix8LoByYwqFhrt2lqA2KpIXLV1h6APDV5YSGXZ9FhYXMxGykYnnPAVBctNWK0q54acUkQocOBocvAqKwvYWoxkWjqjkpsLqQ8Vn0HcwCCcOOVlbQFoEfiFr8hnMaRcfiwcTdhaY4Fl+7ojDkkeicrharlp2pfCym3lz0LiF7mQl+jQWzURbvpW3BWrdZzior9tkGNpVo3HnM5sDDs8LZr+RCP9mQY39h1ydc83kY6zN8aX4NhasjPjhQgQRIBL/y9wODgGLcXdTntpV5cPxrevX8rDtJs8jlR0QcPdHCQ9lIDkcuM58IdDhAlCiYW50R+z6dzwoOuDgQ+3B7GsmNfDZjeHAHKlnbxgI577/Xt0G7y8kecBWV3OsQVPDooPhnZmYV5UyIugqoCVP9uD2+gmL5N5BH50ytGUQH4lwwPKjZdnt7nypw0flg4OVcXHzdp/7Hv96dlHfhp5rpc9c3scd17S2Ud3QjBrVZMDwL5/9Ktt5VYnLR5z5ybtt9K//c/feGD7Xn4jbf/++tt32nfiPMo5tWJ91m2bZZ/ZR/rrL9Le+AYblxmbGzEPZN7LsbETo/7aN+oU7CNxxiePuq/Dkb5pR7/UZ1/Jqy3Bencoid/26FnBEdI7famNd/LRxX8QHOcUjBTl0EJjIzeOtW0qq0IBBZcMOgco/dBf/YoCWPTvjQdc7fhQJN75rnbn6R2aa698V5/+zrf78saXMRlDz4zh++lvxhvjVB2R4yWW36q+nboanxfIsQD3+Bb1Yy7AEjedo3f0qlP76nug2z6wrY85vKP7wUFZbb6IbWJm8MQv+YJHafYA8pU1J31P/8Nr/6V/rxziUHwsKgg/OOlqWyDrYBZe8kDfvp+/EoPipax8vtRSxvZkrcAF3KIX6AwuWQEOzjSMxfki0Cz/xMw/zVzjnnSATCz0G0K51H3FfWN8Op67Z+anNgX9kFlejKOIC13m9fkpZzfm14Ipe7lehD+t5aP6zJUlIxIKd+zZpgH7ii3rFA8hjp83xm/6j8EFNTwX3bZyF+ijMR74535h/UEdUZz2IngulNhY6yl2DsBYDsaGYD2gIF016aP4XTQ0pg6qjnXnjv0iWvaUIBoZ6+o2V5ZCfGQjsbSdc4r2X8JK6R5GuKw5qfNvNkUnURMTVxgxBdk8wgnSXDkGAuiVSV/MsWB/6rMxKSsddxRmrVq6xX2E+szc0l/hs5twl3l6kDdlSAl6sLDNum173eaesbTNWTv1nS+XLPVj+TRrEpNt5dX/wECAWIJHqXjpQve0CAxoVh7wGq98VEHh2YMCXdTobhK5roXBX+eL/BC5IK4k4LxyhIEi6Uxd6At33SGFj6wvFOLmQbBPLcMjVRqN+LGsoxwCeJpU1vXSlaZEKhYC1Y/rDDoItVpxP7dctIiMYg9q8m+OhS4/xhQf8cmQbVOFhK4I5kb743KtTsClDuHJ/l/AJQOVweR86LNU78HcdQ6ugC99yvc5Zle5KOr6AHHq+gyOFefhVTqu9FZbgjIX5AUIAaKxBuNPPdJi/fTx8hcvJAWiB6UHSYn/zKGD8aKeMKiAinx5zuDlrr9m+84Z4bfvv2U+6OPXb1/KP4/3XOOLcOVdk8y9ulGRC1fwj+oYnBfwRIQAqoVR4OuVLyo2KHqBfYKv8Yfyjr+O7QXPcj148jLV9VgeVHJ1xsXGnJxnbsyFeZXHuP1Vnn2HytjHKPYcR7NuzOOce8jvGsMkrD5/rnYigLDW/zfOlkL2XF6WaQti9ZhljtxX00+IRYO3C2BcVTKJU8o+KAXry9fnOSbhyfxHKBe52gT83xY4dox9xQ2OPNhu1pfGvvFG9Ly9s9f5qy7/JyxvnCnM7zrbLAZlJmvZjX3w6y9fyv/72y+c5b/Q3vdLP1phNMaGNyXtCVgfS9XrDrpeALYrjlHzMhuWP+FfkYHPmf9X2PuvbuNf79813s9JXw+PCUx02k5+J6OL650F8HDBDv7JIe/gYHPnMO8D4cFmriK7k+nE7HLiXRPQ+hXYoHItSi5MNxaI22siNxNTHWxtqFsL0BPdB3awycbnoe8NX/zVEVxqQ4aFDpvX2oQWcF1rEdprYkMfBAhs4DOLr/ziNmQ/+yD/1ZbO8oIY+tAjTf4PfL0+pCa+6rc5S/54CHJhE3xolKaA8oL65tyj383kwcpPxOghXhS6qdlevHvt+wT2cqETDzvqOKiwiBk3irio9YL4DgcKzxcsSKH3j35sxDZ65T7sJMe+79E1+aZ+zp2cTXRXPsob4wNdWALXbIqMBx4sjePqG+2PhgPVczZ9scf/nQUc1ehr9BZsMFCo0z52o/QAYN0NXjuQ4eNCn33b6BvE7XVBWxnhzBg9MmYZn+dmbX5XztADW6Orm40E0Cfj1E/xxmAOlk8HY/BebxxM/OWA4Gb1YANjd4SVAYs+80KGSTft5AY7sdHJ/9s5HhwLD8axYySHYWSva9QKYBCfvm1nqV9zTvI1yZvQ5Rzy0KDvWMqDvz58jlF8vT54h18rL/r4IlT7H74uflpNjbZ2u5c9MKeAes4qhfn6I49+CMpIh23lxQpgLOoejSFcCQ918wH5vKBRO8jznZdAb8cbMT7KvgedSxsXlIGjK4Qe1VSIhHx1DmfajB35gEvOsvg0Ahs5vjE+L94H+Vr0Z227eZhyli+n/NWcLwGN0bHwnj6FjOW5YRmFo1cpD1WITR960Bdw1guAwGVebSzANLjzwjd9XyCuz6GnzMED5bN8CSR4iNZnwYNn/HJuflaoCdSob849OVpk9FBR9kneM0Yzj8Dz0tJfWxi7Y9h+OYjZUn7Prqgks94BfTYXjh+aXvKhHp7lACxweJe6QB6Q9NmGX9PU2QwRLzKO5AlcRkNdt4bbuCK4UNyXDfsz4wSe29mf8to3q0R6scbOmrMH8lW3217Ot405+aPukHN7EFkqKHScdjNmhgqbfqf0ApYPT/qQiIjBPDuWLJV3jVvzG3l0yS/NF8/W5RHd3ATn0ufSujzJ9bolnvQX69CDvmUywRJnKP+Dy65CR/KNXPYl259FVCOID8+RNThjyLbj5BxHS6zL/6wjYpH2ILfN3BmtsqCTauMZcNiQ3zEn6BPpW7Exxt95CHp/cy+6X2liDPVSRBzmUBken1RFn5wkfDvwUbqYOSe0SfVZ7t+u+Xlp/fv3MqaX72d/x7/4jGYcVM/7GTc9HFvyoDDyztGANkHqoaBvB77c6aN3Xtb/Tiy/s/bBUvrkr8N6zPKlqr8Myp9w//IN2v7aW+VrlEUX+uNiYuesQFz6caBbnfvO/ge4bz/ZJ8XhPvvVvf6dl/YrJ0/Oe0fgjfz6f8z0T3Le9IuzwoM4XWPueYh70heknhg8qzlekyv8UTcDngI/aOsHncPV5Vj3BdeGf+nm+vgkDvR5FkA7uUQjASpPDWNcOE2I1YyfnfXbB+obpfrkUcdneMgvMHhcM+0vcYRzmsdBaxa4YhEYaKNCAVZXuubcy5fD3cU54SB+PTHGWTdy67phbH4xk75TGF7VFx/PWd2T8bbiMJd5yWDM+AhLLmNfvzZMs5acipYcdwjLtrHSqMapD1j+ijfexdPYvcasslVfeXHtuPrLX/4tD903Hrodd1++fiu/MNqh+/J0kGvXqaV/sl7PZU8DJ+jzslOcybvMlfyOSefRtZYs3xsHa32oTnL37du3jOuXDHuQuXFcXeN1EuM+J7qxT+nLWJU839/XcKMxAPuXAr4dP6fVrFF+KeB+pp+YLceQX0zQkenPgzkkmJ3RcjyZC5wHefliX116VwyqbfTLB0Yhg63G7sKrQhntwRFeKIld9tFNLveMncRdcDEO5L8g/mR8LNpaCw/iPXAbYFxr9uK3LlxtS9TiFZaxd9lBG/JrHKsTkmwAPRkfqHK98DjMFd9BIwufFTSn4KZu+90vT37hJd5tN//mR0kBcZrqlPejnIzNWdc4d4+byDqfdkp5kVwXQrYD2Ky0rVS5jt5ZR40ZNCSMhaRt5mnqtbbDs/6fUPy3M3n1wn+7wP+rBeymt3waFM3UpWucKbRyMU+CbSYjC2xTZtYVfEAXePgz+c6yPn2ceIJ2ctBgJXKZEFwIs+h84k87iw0c2ObOwgIWXH7ul4MGixwLIFhocEDTBjVc6xpsTgKzfWnuJ4sJJNb9JoYN+o0NZv+6l4d6DyALmvas21eAt/K3L2ws8HVP5Bt1V2n9gjo/5uOsUrjJulALuAdmXfopzgOT8ciHppd+82hcBOZV0tzk5pzYt9XgjTTJiVJlFg90YnNjzoKJjHICXQOvPsKTomOTrLzwy090u4GcWAo2FnCYwwGa2i82RxE0ua5+pMqFcq/RsHdsNPm7/DH/MFWNgj7zTaY0/TM35sP8HBxSDw6lwTFm4K72Pxgt1REaTr9K/Fb+nYNq/nadtnzyj+ZObtoSSL4obateHW56OZhwqLV9gfj4dB0GsGkfXRm4SjpGVZpM3OZdkF15fVu6nhwizOmRPxU7GMvC+/GOimd5wNrouyZv+ndBFGMByVQvfPzENx86tJG2HIOs0RdWxT1w5Hnl1Dq6SAFMXPAOeG03t/QJPlgagyVo/CNyZQH1XmBTG8anD3DRv/0CaQuHLRRpgxr6ntXDmuOKyOwz2lv6CgkUvzHnPajZN8OBg1H1JR7oXDCCJB7v9Wk77+pyjm/7Xh82iw+2XoL0YHya5WHX3OvRZcN6dMxJvxZj/+DB8Kh3HtTkMV7jjhMD1erauq6HWQ+V6oDCXILrZRdMA5+ukM720k1+iEGf7IcVw8lwFubFvn/Dn4OX5co1evXJtgdV114sIwHBOwwbOVbv8u+ZvlBWXY7XJf/MWPWB7h3dd/rijh1jlvcCVCY3HsDVaemLMJKe0NEuyw9A1l82fRBbh/tjuQnn8pQmjLHDGDeeO34crA/G9WDuRDc8r+5H9j+6zGGPWbcbwLjwULpg4u6MaOypG3igWJkQvOFY9+IljWDw4Oy4bbJnoBuRxIb30L1w0OuvAFnIzvnYQDfN16Vax7mxvpH7N3Jve5s7DwqMsTiwSn2a2E/CS0WMHQr1Nn1tGfSpXZs34vdwvrPfST8waN/LYjtyP8jq7xkEysJjKeDL1V4+qOUDzOl68XFPbuR1XZn7JJYJI2sA89/4tCLdfDqWjB+G2ve9vp0Phtq4kxNf0AiX3+I/j09cUxQgGdz148k6iBO2AC8snrEr+7DfaUvRj0leLW3Diag5sAUMINeV7zWuzKn+3uaOC8t22KwGmvEGJnW9tkKbwZM8EZsx+esLrMGw+OWybRw4ggAtLiq5+tPYlMd4LJ07vkghxeEzPO288TC74Mja9nnMKndnzMUPciJNOfGXXttR+LrhZ+HlgBuiss7tN+YvzZMLOrXo0SGarpf29dyF1zJCAAAQAElEQVRnBaZzDIK64CUByddknK0zDnzyAOIaPvuG9HE92QVsfUpMdIDDCfv38t+zqboH8pb2s77kT4g3tGJPnMZ9IJVHAC0qcLXtD9RTnHZhmvFvxUKTpODISY7JQTuVpoLf5Nl8JTcosySgcMCAqcYmMDprbqsU6LPfnVOr3osPGkLhjTy36FRp6riEHeedrB/yl89Lz9ZbzbmVZzhzM1gXCpe50IKOU584+2f5BUkGYLWXLhyTDYAAy+uiCQfkxt80Qnqg22FCQZs+5J4LFpi5OsANR9YXJKFjwdJ4k3L4Vx/CxhpgzNIF/Zv9SY9I8mIBurKfoU9dGdOMZ8s1lug3nJNPPQIWFI1LkzHQPWk3cwz/0ctFm2sAXjiYcbcxroGlAy3guWdMafsCbanD9ue92rXS8eOXCil5Oe7+6hngKss8oCD9NNLAA9ZfFK55wT4sE1hzJOgDzXUxaYhiofAPsYX/wx0T2We/5Fc8f85LxOG4ga+bOMmLa/yg3jBfOOuwVPzNebxqclA0j9tmHzGiWw7Ls72aRRSp6bPPWL//9hs5fwtuI69WzJmASZpE8vcCgPrz+sdn4Oy6f7zinxr/f2SAyawU08jZxASyewSbYJmcTrzXYeZsZ/FgBjlZ4WKBYuq5GLAQOrlclCwDLJYuTH5DF/AQ70YHwK75QlXK16pCSy8+411wPfQJHmgOJu7TBQL9sUP70oc4Pq3J7WJg+2OB3cuYpouRRiQaOW3x+wZ9m7VhnGv5NsyHgADIxN2z5mzoHwBHtF23i29tPPjDNxn5MwzeTLtAi3dDdWHbmk0XPyJrLFQiLw6zND8u2qHpy+lD+iR19IhX36fyQ9iaCvCWwtaPsPrSfB/0EV6XPl6xvnL9OdlDXY2nwEtns5GjGR8GuAGVFvcu495387dXn35Ks/8zVj73qXb6otY63JGf1fdPvs3xQfUoXxTcHVscWh+Mi0hg2Ae+5Da5QREXRkN2DDlWFxwVnegOkRuuew/0aqw6dyLO3ZKhr+uvtrzGdSIYi6u2cnfwYC3cl8+/3+vOt6r6rowvJM3P0M/KDeEnMs96kBfHjXpMy4P+OcQZt5s9bY3Rg5F5EIu8C9zYhXgLXc8BTDSxjW76a8FG3c35lj6a8MLE/dKzyiemBHJ/+UDeMUl6+wSEuMQJ2qHJy5BnJQ4bgHGYQKRqbntpGxf4RvrghQt5Qv/DnkcJFvFTv+GWabl2+oIWeFCZq2eX83mj1PYF11gu8jsA1wZ5I0Ri5Ru95lEOT+j0EKo5LHCoOOp68DQXLqN4o6YPgHkDQMS3gz6SVxvqt48tbf8IRgjYlxAcv/JdMLrJD9ZO//QHA161eGaJc1z4AOd8MteW1wHPWGCSDbkn8QgHdcHxIchB6QWEWZQBpVw3Y1r6ZFpwkK/Ey3ggnYvx070/1VfVeJcP77wM1fcAY/rghY/+C77c9SUV3PiKJOa0n/ZpiPRA+GzhmfFiX8t76bMuLv0wJjmddWO8X+vSnDt7wEQXV9SRc2I3xyPtWnPSfsIPx9Cci//ygXNr+mSbXY456Q2RC7zWARtFCSTH0a3CIM4b7cT3jJxIY5Zf8c8gTvqCy2f1o5hLvLJqFDsaHkHCBfAtPxdNvtP8yaEGqvCREnyCjxgjA1rd4YAeHPpB02dgHRsAF23W87NyrVWxo5yKh1JCx4Y16fadYPtUja4n/cFaxJhZ4xwvuFQTkJmKfWI83bPsD0EfxcmiO5biLhj4Y16fjmcdgCHjpiQIILhG4ycPKds2M3aa9mhwAvlxj15w4sRfcOoiQ4lFW4kRh7SABBa4aHNRKcZ1A1aRItbR/cqTsoJ+Z29MXmCCXbw58iwlONfEFT7oMyzLBwxJExZ92ckcZNwvHFI6qNAFLIjSfIGVdYe8rf49GZYbsSFGm/66adv2ujHv0idzvmJRPZGl3eRxwaz5KV67xV+JP7Bl/dJraQ4IJfb0yz/T1p+Lj7BrjYuKzomNS3d8kwGwPlqNuVmp/uSDui/4QTc8ZCn8r5s5OBshU1fWfGWNMr8qwVTG2uj4Zuzxb5usWZ1xtpGrBfvC4f+2f+Sv+CwbKKOunQf6V17WuuuvJe7ss44L6SSLy/5+svPSocjNuZUvgbInkQ+oZc4zVqF392tOTXxyrIvTDqTQ9n2WL/kWXn9MBL0LQ+O3Ib9zhjv05ezLUXxgbWxS0OBS7CyCO9uDxmhuXPaxsXhuWj4uJnEDW7d9rxsvwM0dHYk2egnZqe9zJ98z+W1wru/dE55OXvTPufOGr+pGsiY65VW/bfmFgS8I/nA1OoOIS9zYRHPWSKppm4gwEDW88i+YuLpwkrWlLwfnC+GNl8f+av2Nl7ueUfx3quRx/Mv/UptGvMwasnQTG/ilj7WU/DsezKN9eOl4hUNlbrO+kkPhts9POSjOeE/OFgfr8nsp7xcP5oPGDxfhEZOoJ7k94PeXVoDnYuH+xtl8fXmgxzBxHSc8KRcc+su4MQ/GoO/XiyTPDgdj/vnp5+Zkkf4lCE3/hH9JBn5m+1+S5v/YSNaYP7A4GZxcq4O8g2FmThbD2/zCxN45IO9sMHsNcO1iV/ItRVlkeL7MJGSlSJvSiejb2DsLU+D7PQ92F5/SLj6WylhilgVh2beOmkzy6GKhu7PoWmfaB6+c8IDxcS0C1LVxsCC4nOqpm9eG36Mnix4YCMoJy24TX5cxXz6VHxKGOmtE3JFVTzcLHg5OdCojKAeqLN1Y/AmweHOrDr95c4HyECKPPrlRupCa0xj54w0/RYUf5fJf9asswgmPt7PxooEzRu2TMFp6o0DHz/CNLn0oPi6a+Ye/eVHlhjHZDG/7l9rZMDFf2ahQNnpWg1BT9MMMWg15yH8/+8JDzTv9ljYbHQzkeTKehL3MT/cEvb4lsc8E1LlvBFZfuykJtDAUm/SvOf2dDe/79+/1ndKXKR5McAKd8KIovMi8xgR1oi9tG9fu/5IS+EKcwi/fvrCxfas//+lPAf/vafKONlrhzCFV9ZiHYGivstENBX7Hh3RBmoB53HsGkhe+lUqgxZ0cOZbjM76DynXJPLORuQESG0jbHujst/TNp/EaQW/4ZY71gaqYE/BxdM1tQeMvV+VDZTRjfArw0db30P7q9lmrA1bffmRKPPF3xR1faYdrdJnf236r608QzRvZ4CDBmsG6ofyVjsaXC14+oUse83GQIzyu8IyZ8eah+MYY3uaedmi4zVUvHdQ+rhWH7REmbxySsOMcdoxqzzmVWHCOqGWvdWifNarTdtylot8om2d52aUJuTlsU9D/16/gFB+tjmbdgZt6HpZuK6bRs5r1Z98pu4sLBWTt9NE19421d/mLd+D1+Y+AhGGc8uq54LSJ4vhM2cDiR5/zD1hz/MkLu2P9m0+/f+fF5p2+OwKOTQ0gQWFe4yb1Yg4Iz/DlZSjrjgc2x7Rz44Kn6wn+k+YIP6ir9+ncoR7k37wZi4Rn/NNXdTtO7Dcp6a/NnO6sS8BtLw/9xnnRN/I8evWF5j7nEAuynUArbJRjklP1UiK/cidxsZoPa1eZhEDmor+Rx54yFLTpiyEFCRzQPjX0N+NZXugnuREQHD99jpHRjN0iIsbXgz4zB+ZyNLIv32DgAhO9hT4u2cAi6z3dx43r4suehA7JieFFmxUaNqQd+o1t584FWavhl669lLk1B3TypuwT3+l/5XXG2OZE96SfoJuLI3vMwTgim9qREUCy8jEQeF3rNmSz7rMeTHSoi+wRs5xEBa82bJEudKr3ntDEB4jXUp7AKSMu42mgcWv6ZgKsObvlCT1rw4fXlxPRBT99dTrBvCAO/C8/+G1uxKxm5+V2yw/C+ClyWc/YJqf64nh/58wkfvUgc438HOaTvpBXQU3M+HHmHKQy8sFO7FhnXV39Zh0D8FR1XJZXXdpzXpq3hVu8ma/ILx+QIjf6173VzsuFnfzszLtt30s/Jg61/nwC06HOS0fMc8NCUCnpB/NqftUPmQsKtvXdX0OpgywET2DnmYYDLBhlLqCZ2HClcBPozEPxMahDNrrDZzVx82WftjybWJoXPID7vMskIDBaWZym/pFncwu+AOnmgHIDLt8sHcuB2yxLcbCUD9sDldbN++guc0pRfozf0tj1L3sE6671FRd3XLDtHnLwEH7wch6V6JnkAL/wTR2wWRA/uNmhX3M+8TDOCJwO58KB0OBr6kiU/SxuTuYyeNVKswzU+pyZK/8k7qAv04/odnw65gIalP10yjilu59i3XB5wUA/Q3eOeubNGEPGdSK+4MPcu7Y5ETFiChwZ3YktvhFQ9J7zR9/kKj6XC7CTJ/c2c8n6EV4MhwcJ9q18sUEMlwwkZMgKtudfwfLFPjlY61aJXnKxfEEndceabWPHsip/AP1/wcAWjjag/1pQ7o/gHvzAyeg+/fYFr/N8yS4TZ3Q0nqxf+PYGnL7m3QsG1LFg8fzR1hXXnXzZpwdfAqlXO7db19wn68WevpjkaN/3PJtYbjvzgP6TN0C/mQNtMMk5X2nzwThQ4wX140f0j5ifrX9QBuj+f5Cmn2r+zzLgQyIa/jjW+Y4RrJddBXDwssWTDAXtTCimFIJOKopMptRZIGCi/Qc6SJYm8HLT4GLZqWaiTibwBU5YSOd12bJUHxrQzwVdPQJ4WijmetbB4rcWD3hZPF6LDHUXWmnvLLYP+Dx0hs5G7SLmZuKi+pbFigcXDHGhNwaycBjjaVEkGx5LJjF0T+pE1Pq6INUBvTo0Y/SBIqX8aNAn7eIt2wnxcIF+XRd+lcVGyeKmLMqTqz5ZkdO3J7EZ4514Axz6snnTDp2Arv+1pJJugBfoqThU8a1OlXpgxy8o2tuIkb5q7MsnxIdi23QscZhxQ0hMCF721HOPH+uFhQt68h0etTDi1H+C+b1kpQr6RJeV8VmKI6lcJAC50LmRaXD4iU94HbZ6wENbmjh9tm4598k3jsC+r4c+ym3f1wvOmuiCc3wACDY1ekPfHTeUJqjx4QJtDE1ivU+8OKqIo4sKV+oDvgVUuKKOAK/4LdWv/GhkGWujYSQe1EdH04Zi2hZIWELUSErq5JiWvBv8o9WhVoC6+KZfA2PRHPipcRPVLz6spa6s0DUZF4I8xWfFQYVLHOzUvMydZXHIodQ9iip0CjD6cmP2zOFLnZLfGdd5IelBgHHGJZr4kVQGH0UkX8SbEiasyQAf+kdXfsm2cXBwLAOjFWT8Fh+dpkCA+/PsZ6qXX/A2IMZEa2OJPJkrzxwqHf9PDkfyyOv65pxfYivYcerDKa4mD50ydltJtIc1t4UAPwB5nK/mZeewPG+zhI36jXE76YdLQGkPgXdeiPrvazkHL58tX+ufjMmZ2gFyrx5hUB/o3GbXnHv1xB7QHWcYIkfdWVtcY75/P3j5eq+8hOVF7G+/fc+vpNaL3yP58RCeOUzi9OF6+ULEJbg2vPGySpn14PTEhg5+Bn1cgBB6n/TVAVw8EUl3oAAAEABJREFUYi8Qt+qjl88H6/v9XI/eKLXpT+blctyZTx9CjZ+eYU/5mDs91pog74Oc6TOh0Fx+JiYQliDt6TJXecjoycsMNJ5+PJ9Vxu+YyZrJGHf/QpNqK/28debBjb7dJvnftF/rQziqUv9G/zhvBjYamHOWsO+UDdDeJuMe/1VuzN8ZF3dzzXqDV6yDe9bApVwuah/pq8uWZWHb8PVV0IfGB/NnHcl1wTfF73Md0PEBVHJqP/jFkPuD+RrdiXXD14EB9bpPaLjLjxj8Mr80J3w38nK77cidHNLw2b5JbhmbT/KqftsMJhRwsV+hIhcioJ/M4QPgRTM5MS+f4fv33yr/cCljOn2lENLmjSLXicLzD6wPPLZcA3wgt0+TH2K1lGZ8UcDNtjHt+wTtuoRf7wdzjPMI41bbvhj13AJDzf1Wjq3Rxv/MHEis5EB/tGE+UZ0YiZzS1gLF5GE2qW4huYtLv5FjmlxP5J7kZ0HOLBqAIu/QPHVtm7cDX62TjFJPY8i2ff3GnHsgC6pm70hxkShcpjJwpctcbT0r641lN/511sri87RPgQM9B+NXEHeV1h/QBNi5Tgep6Yf50xf5rDsf3uh3/52zA32w5Vo+pRr7xuEYT84Z1zi7iNylNb4aL03WpaPe3lgDeRFuad9xiCw6KX/+rV19sU/UM7qxMa0qXnocyO2FDi038Nd4im2QljWoIG0dlTTOKODf8Fk8yFxXXT8E82AZIjflbev7nb3Xf/+OkYCfKJNIcXlmtV92qb3oSiwfwEZWu6ljAxHvUTNQMhqKAIHaonlXBfCgXxmMa+2krX+C+1D6FFx4lEHHyY6IhCBXfVXh+EOlP9b7DyKysDV+XTm0DoqL+C4jtNaFDmIxKJca/XMvts/tb9uC+5yg359zr+4NW3POcjzZpolqlT4zD5UX1OdaDPHTReYQUE4fqJL3k6yKqwpBnh4zc8u6/JINSd2W2llwZFzrq+BctpRmzlN3zUVInPEaX+YV65jtYn4drA+CtItvlU/65gCM0XLBAxlXQ/Oxs+Z/ve319auw/pHoP//5W/0i/PKl/Peqbrcv9fXLnj3Htdd4EouJ4lxY59ldmzal/QhL4uf9H5+B/ser/KnxfzcDQ4HRrG8LqgaY1TWf7yA/LlYyJ4zgpLF0WUyZipLA9cIISdEU2CkWoK6eC5zILmxupm7yg4WuG9oJcCt2gloEsKiHJRW4QwdFue7LFxcNFhKw1yXexckN7HAjuxYpYpJHug8BbnT+XFpw0ZEmsJ6xPqCTChf7+NN9XNIL9OsjhrBnoz9YvNQv6PNo7uRBwRw69Ie35E8eHOXBissUQMxcVFAm998BeCJjiXOxR3xuKi6ybjwCpL9SwLmrfgB16AeHK/nt59g/JUdKc73AA0iGDkw+UL4j90BQCCs3mizoq08MxBjtC38BJZ8g/srd4scRZDNwvNF8xYitBufYmWwGjqVLdt+/1D73yphqtwwBRcgzaMrxt+TcWCcPDrP8tYkPfIIHO+lI4DMWiefavHx4Ben12gQdL3DJHogfY+UmCG5NU4h96/T96IltoqCc216xOyZ9wUMIG6VjzzwhnqtRIM/t5G10iLsxb/Y5y/po9MGNCbKz6sO4P4FYeeUZ8OaC3kigpeapgxQzvomM+A14TZOuiV3zbdmNBDDJ904/uOFKU3+dH+vBnT6uHGBNPTf6CXuFMxttY6oeOSAr58a9odu6ubh7QD/BsS1umUEBSlRFAWq1tWUc+g+y1CPIY9mpSAHIgfr8BlVfnC/OHfth3matsbHD6AUzssasz45X/ZH/jYebHHI0jBuOJWE01gClL+haOH3R5sppvw5iPWZCOFVdYikb+9vc6K+54Dbx8UvNaZ907fvCa9K4LrCtPcG86Lu6Cn3iupX/AxR+AKPhlF4EJrDO+zJZHQvWeEmdcbNyctSdPjM3d3Ljgc/5lD834NvmrANZq57wHbgkJMRXf83EdPmkD64WAN1grped56dD8ZKHA32rjuvRt6FrZ41YOlkbcFZ5fx1xuA4z9576zpp9AOp/sh5e+YncWD6cmqNX+to/7jz08bB+6UL/kw40//K7nlqPTeJ+S06OrCeHMtc+gIz8KC/H5AuaPBCDa4GxXODLH8fZD/h9ssacsHX5UN0kAu/rxw+YAWzoho8aZPuY4rqQi35tA02b9BcpIsfPeDu6a5zzeJ488jVjZXS/aDQNC8AGFxWuXsCYz54iHgMP8uccpBq6egX1atRc5sVO/FQHMUQWn3DO9fkC+9I13H6y7tizdJxEnBvmiAcMFa7UaVGu8eUvS98cz/SVslhBCg4dTG3dbOrXRdfXRbnuclz1szxR6cNtryaXxqefnkd88ZO6Y8ZxioMDUXPRbdx9rh2MRnMQmvWzQZtW7t66+C9yS1YcKhMrEdGULlCF1xj0RzhgtAyl1Q/gv7i1dj7ZP6oGciM2Wtbodn7RNdSr9P1D7wMcOw26w4xe6RcMdOEN7GYVgC99kPLJS0XWDuZufMCAc8wXVcaCqqi8bvIsOLJuyHvwUOrL8owX5KXjUESwllL7lz9+mTC6g8eFxOJ8HMQr0jz44t0X4nfGjH2nTnkd156VBOuEVuod3Z9eEi/dECCf9To/8H32RVmYkhsOp4spIq5xVxOJ8dHXYpVrxpnl8o1IXaRQ1saBHfP3IB+Oe8G4IsttFDrbfqQRXkpxwLqgU/FOASOXfMikLbvjRs9JTHIBbkhsKl7QxT/gESgIkRcsF4/6qD9Zp51z0hUzb4KxrRhQBEH24C79LwGJcOLHQbyOCeN2jLluRLcsKHANWqCSlWPzooz8qMjQSU4Zk+LVmfZyA/rx8YXJ+TLe/F7jJN2APXXh1Wuc2t45b7mP+Y+Qf/nyLf822rdv38r2V9r+Wv2Cr1++oEU/KT5fogBzQUikil5K2z4SaJDXzyIfdYMAcMa49dsx7hwyfv1VJ1py2TaXgvw/wpHYLjlUxox+mWNLdXtuiH72TfPoAoPHNTHU7DcXr/zJD+dL56PKns939qp33MBnEOv+QAX4xzslyJ/XvyQDjqp/iaGfRv7jDAzIY3R9wABj9/w1OGGcdE7SBzPUjXW1pSD2upB1QlIEBa/VBucE3efOwwkP6SxgE3CCju4sM6O75DlXjGK2skiyIcUEPNC7JwvVrH1SunHBpW5IpR0EzuWcDQIkUvC7QD9ZZI5yoRI8BMrbAwUArDSxxeLiQ8q1CIuHgwsafqyY/fkoDbEUhGgNqBo40aeQudKW/wts/6zBg0W+0YRz4K26vrvwf+ehgQPCGwcQcSuAD3uwF+wpDjemTyC/EBkcwZ3w5UaDvSdxpf3p9oDXGI31Tdv48SbkoeyODDGe/G58WYB/X366mWlTMNa+nMOeIqOLPPjg0WV/7vuk3IFV9pkffVYHrmCv0k/SPgPYXBBrVSiwJ89Ebxb6fWdMLXCzu/Hm33Gl/ge5etinGCGjSpYHHr9dHM0LF/Ecpu0bwViPU+YNud/JjbH/zjfAwp3Dt5uQpXjz5+Hcvla/EA/JgT6iPrGtEqo5ovEA3oHE77cR7Pbatq28sSpvXVwAHueEOGNDvHx5dCP+21z59UHQB6hAx4mwyx9HrMSHhb7uspKcq/k3y4G65ZfkNKwAxvVkE11zbjovITdKuUrYuG2TkUKZ/G/OYXym9CDdY2Leefqot+Mtc1V/1TEaGnIYyksC824fOA4PBnhyTzK4XulRzhwo8zRmKpbJY2RokU/chPLHa/lprFKUscTBPFDP6TjWJ2O46vqOeZxA7bJInpUVxEVHbtiGj3tavuhqYjTOUdgWBqX5oh6mlE0VqVPZgze3mADn1aVf/hpi5wWH8+ALBz/nR5+5q3zUYeVJjtH1UoC9MqZeB6rPMp94RncN46fsq7R+gj5cB7LuWX6M/4Krv96ZW8LaRw66Wl8Esn7q0m/n8UYertIcwUGiucjhpe+HMaDRT7Dc73I86NNtp88A9WMqth1Lb8xtfco6wJqwfpnzzLhW3eInf1z6MAqd+Lbwvrd88iLnSV6PlO+Ms2ufwVtULE+uXHz2WZz8D9Ye8TzhwK8VbJDHvmBOHhBnTUpfFDj/U/bqu/gylOnKCx/rzLE20Fpe1EAvbV/oiKcKIle1/4HgoobAedke2Fz9gH3tQXsy0p/ESRJpVTmXb65FOzxz+fSDIri0oe0JfZf3zGH8gn55kqp9TL+o3/G2s9ZFBocOaG/fj+zprqfGok5IiNoXB/2w9iz79crv4xx79vmh73Ar+wF4gJKPtnEIMNKFd/aEN8Exgrx9ByVX584NPu5JuGMgazvzlilLKM+MKb8wWbKL2fuTfGo3cwgfaPLgsmIxz/p8x3998Mus94OHGvgcA9u+V0ryah60r37SVLDUJM/irRMhbdYvZMyp+ItfGysvrudiJzfWN+7q0g9LdQj2pyXciVefhfAYFHLydJtDdcEGkXRkrjjf7uTSl8LGZNuckSgkuUjqqNYEarFCAI4fg1IvHD9c5lAf75ynvtNPjhMZzOsfIUohrjw98YdcM97c083DhccwXHBj2zlgvi5d8QP3wvB3boSbcB4ocqyqV/0LnhkPir500kgclyBtL9OpPBm0iWkygE9pQFSv9ax15swGMBq+AeAnBZh1WTcWx0DDI9Yv5lyD1AV7bBA5JMcA+eHl5/3378yt4+U3YREfHuPvJRucUuhtxt6lX73CRbduHhzTvjDz361xfq1fgB7rxZ7M6MqFU+MVmzEBjPnQXjdw1EdTZtzhO76Bqh6z/PWIOTKP2u9RnFmrYCcObGaOfee8cU+cV0zynmoKbvgd000dTRAuvh9jPdBp5yCBAfPtXGz9imRXF3q4Wys+zg2KXEsXdGQbGeVvzFvBff4rL3xu7Pnb3HM+WfyKom3o24r9PWsVvqS0r+DBLe5c8I3lH3faHxdmaTSxwlOrbPwIkPdeDPAsnaSButfJW0tOU4u25vBLTNaAfFinkGaOJvqdb8qt3GsDOBMkn/YD0bH64axSPOtgvGZ80aePyGEfivPI9Zgq14OxTBEnKX9e/7QM0L3/NN0/Ff8vZ8BuEC4B6+eEZVZdBxCqF8MqnSDWIPS1CNSSY4WQ8rcB9XCxyDZQC8KpQib0pwUe1aF4c2JfC4GlbaGwKbgwWMb2j4KVGNh41OPi4SKwgEXdTT7fGEg9AWVZFHTpk79LLYiTzQJWChYS0B90GmCvSx7tubG5oeUQKpJYtXNW2eBYpDz4nwvzJc+uwSVNhxbWOD5gLXYre/BgXl+a3JijJvZ9XgfxtYH4jb2Hu/v9yeZ2BPRRHC7ksHlAs528ahbVvn03jjt50342kyymMgi9+hQflIt9xoeL97bv5a9DhLTxaVw0fJT36ttVoiGBtJEsaHHYoeSeS+rozgPReqEDkYv01oPF/o0DoD5/9xAogDNWHzpXXxws+s/ywJM2dGkkPcYyftBffOwr4yHqruEAABAASURBVP6AI4fFgz57kLh8Q0RdOuxlMkZis0UCLXBMujI/+IHdy77jgu9Aa8kazOrjix475P2JLlUmdxt9q61BRvDXw3FTrgOOXOiAXy+0bbyXfJndZSaM8lhRfjQELnmGSHjH2bYp2fLKjbptN4QFaSWd8tgayG/Qze3oUd39Aukym5ts2sxPcbB84sFz851cH7CvfrAPfLlqfpUR1G3bhwGkTAJoarxwO4CFwP4ANCI1CXhykOry8GHseSChj0hhrQesvW77xKeqyaFrZ3zPuXSoBnW1Psxd5JTXD3HS1RnbsUULpH3VlOEZC/fqx6Y9uEGk63GDGMiBOh2v5otEQK2a+PX165f68vVbfaX037XSx8u/MHGzr15y2O1A1cjcbDi48E/9HmozLs9OlHeD7wb4Et/49zMPqZ8vnqwbQzFuFqBT79ET3y3TFg8HZid5VPfomT7Iy7FtlnnPy038HPCZv5cO9eDr0sI9dMrYpXzRGj1d6rmhUzvds9Zn5dScrLn2zMHfcaWtxfPjvbuz9gx8xvuw6VPxsRQejlM6zYPmcuPHPQMVK04q6oueWgGAquCoWAbQ7WXd3La2Ycd7M8kwoIY9nclLB5gRX79E5SHbeeXLJddLx8qkD7XpGM2feMAzmhwBGEf648oYJW/2hblTVj8OxqIQs/iy8rszR/bkRw0P+ii5oDQPyu3nmFHPIOYn8/0N++8c2M37g4j0LX7oj4qEPm8ocmyusUzc6Dbuj/aRNVpcJJAbPcn3gn33BciMnz4Q/vLLl/Jbcx+oHLsLZk1y9AHmRm0A9i/dtEoX7XNfPBzE8M7+kzjwSzwewv4k/dTAvcIj9gEoj3ZVJezRnRJSSvs6fQ6HMWZ/4wsb5yio2rd9+Uq57buoxO94tjG6E7u5n4ybua/Yb/vqqzl3YsBmDOpj3A1OmUDxQc9VlztpAJ1LGvnqnmm616TfaSnjui9NmYO10XOF/pmrBcead8wbx4z9a+6sX6Ce5IIYUmLLvEzs/hXoT+klKaRQ1tgbGeuCbeHCaU+f1n5yrDlFZ+kzYXANtnd6Svtb16gG50XfMhfsczJH3qrUK2hHDpRxqekPwHjgCos360/mQ16KkaeFQ0ZCGtwa+OPlJBzG+kHUNml4ccqSBiw5a0BscodUxot/lmm/HIxfx5kmUXlG2fAc+dPeO36ZK+l4lrgO4n/Sd8GTM/OgrUY6fNz+Fh30kkenL36cQ+qPvhDRohEK1T64PYVPtAf1d2x7Rrr8hoV+IFDsK6o/5iNjHUTWSM4C6iIN8ILMBQZ98gvmTP0XiAvbD7cnuVGOTKostAu3nO+ete+ztD/JuW392ZmD9oF1pJG8fO6Mrw19l4ylcnn5P/ZyPRZcn3XZ/JoHx7AvMi2FzDfO7wdrk3XXjfSTQrG4bC4fQJg8i+rkBRcoO2N/dLOWXGA8DW0CeK+aWp/RffKDf+npMl7jMAcLGtkFFT7rM/tHj1nOIRiW0suvgSH0w85FfjP2mK+MobVuHFlL3jj7+88H+GeY5uYM129s0IfcpY/Wz+ufnwF67Z9v5P8CC/8FXHTwf3LD3YCpxNRjrnFncnFnAn/iATcabDMpA9QnEBx8rc4nizlL5DnTxDjHLNdCuubeR/2ZB3GkXxfq8AEbLJJrgXBxEbR1sqFfnTCeXouHTtEo6PiFDNRroXNhcHM42NxcFIMnbksXd0s8R6KJ26F6AUq5bFG4RlHYArQFgPgUR+sWYZuL49wY8JZL4RQIxE9KGLkuLAiq+rLg0CV8UhK91NYdvr914RIstQ5FbBATiH8QzBkLpBvAyoP+qQRaeGIq/QemBopwJf7Lj3gY4hebrWUQqoA3HjaNQW10TQ5I+7aXf0Kz377QnuVDnRuWODexjT4ePbOhNCWS1d3lf+UHfWm/cPicbOEZlywLYMRBv1m9E6MvfwQPNK+Sfr+zCdoWPGwsuBPjkZdBGMeXuR4MfJj9stfuBh3fiBabmMHkkzw9kXtmo/Eh6smhDY747rfhxiKYJ2UcfxesPjjOl3DLvjkeaFZ2vOzJc4fvHjvKY5gLR8iJ+okcKWq0B+PenF45CwHjju8jm//9NU7HJQgTLLpejQ4PE/5pnGMobXAEBVczL7CDjQtvbMbioS0KYLzs277m2jvjBQX0HFhcf/fbaxGnD+q5QN41P4/wj+5yHeiehXV8XDrMV2zTp29A4jNGHiTtjwuiBEnMrrwl2C7H4dK7nJBf29oxhgH6/TxAeBgvPpMxLZ0queiMFduNj6uc1fynCfX5QGBcH3SU1sdn4cGNhfNlgbXRIEBf8XbqrJ3kcR1yGRc8AK6YWSMQ2nqruWOf/pnMq60nY3fWZA3QDlkjfnKqc/CbD4pc0mPiNPQkaT7ApR+YTwguvtHlQ77j47bvmSe3fdZNeydM7Td8lG15grFECTdQ9GPj2wWrbx2ngjl7Op9OJ9FWV+67Z2TVcem0ftkanUjKeLnlWijw6JPPvtf/nRjUd+kJc27w1gJ9cZwJycOAe3RdXUQ1Y6GNV1jGomWlGqNcSFVDm+RJ0H7WwNusDbmhOaWGt9VYd9sLzE1qEFr/0Pt0TPjnYz7MYDD9RrkeYp9Z11wXI4sR12DHhnpcT+zjADLiBNRbJIWifViyoU37f8xZk1gaYKiQlgPgBRdSPsyY3/BJB3dd0etNEIn/+qb9PJQQi/okGZ5rkPXEyDi0L8SvXDsOpAprLbaPjCl8oPWvGS+b/m54v+E3YFug4+SiX9AlHX9H6xwzAN+MGQYuccijy34E8bq0YY5cO97ph6xFxBEfouPFutRdOMsBDdVdudEQqQUxH2B/rZjhw5hxvrGfHax3eIr/4JHWF/cPS5pc6oNmTIOmdoABOA7sJ//M1Vw4Jpdcw4hW7NieyLb8lidgMN1kv9DxUCvjIToYy+KkHeiwPtCoDOLJgX1tDIJ5WmzLpu3DBzqQqw7+zOfAkrlwXAhXTq669uc+Wff2gP5renRnjjX9J27i42RM2J5zL2VsF59r/Fxr8QrUPEJsgKuL/9DJlVb8xEf3JNwm1C71RTe25JPH4KXX+bEu/kHFkiL7s/Phjb3HPSQ5wonTgyV5NpYM+UGQS69iezFVhnePGZz0C58wRKBnBOn8ueffcMu/3/b7Pb+eyLzHeXOmjL74Z22eq6zbt8kXc9PY7W99wl1DpUCvfSndPZrScREe7UZ3Lb9pE0m+iJSueygAqyooIMRr19y8+W8sAXd89ddDgvu1e/WdeegzhsL6bimgBZXcIZrjd/qMhEPqGoyHfWd9+FQ2fTcIXICJC1lyph96BeKvrj5jwl1orInIz+jca9v3157p3vOFM+bX4CZ9BaMS+GSMguMCVGgbOgYNY3xj778z9x0fxuuv54zHvNy/f08/+msq63fG0f2+ftHk/xVMWeXsN9TlwuXY0Hd7YwEREoSxpm/pO20seGZfgYN5tZ9jfUbXxasvD/qeVAevzu5Z65dLX8ovqW5fd/Kx/ipEmvYxybAiz/SU7V9++VaCudr3L3zBtfhv5MOcMLhL3WX6BFq2h/Wzr1xv1Ki/xvMBYc6NR8GU/4Lbf1sTdsl/2+D/SwT+qQcc8A9mZ4DJxqzzHjfb2eSqYAk09WyylJuLIuDi2ExoaRHidk0squvKBGTaZVFjClJeG0B4fXaBBzcWP3f1uWA6ube5s8CsRVk8ZNxEDzLWA1dMlvgn38svcWHy5s8h1wsZF9csZGxKb+evXljf0A3fSwf1z9cL31ksRzdrT6de2HHhUwHV4D04uRBdbeNp8rUpN5sDyqyVw67813ByaZIIUXUAqS19bBRzX7mYyF/9oawydt7KKTKsoto3FwgvMrjQz1JT6tjRedvJMyC/eGVSxyf1CFdbHR7aPRwE0BcDOCDtyYPbwi/skjvrFKuN18TgywbbRQYgrXjZNIiAJpsnd/1ZPGCx5WK++o+XIvKCq3Igwcwlv/7Oaa665m6eAWIpPvqovC8t7myM/krIjdKXQY4JWIpOLX0bjZ8o1P489VmvH/x9coZYvikrfYGtz4CiyK1y8ahfYI4QR+YB5IsGKjmBGkXN+BH0JXEQP6MktDUlEC4Av0s46/Iamxv/gdLM/UihOYL4T/+Jamyovzf8GsFU+x/6fKi7bXvdeKF32z1om+MpVcakRd+tYIYXZEdeXnkI0b5wcHDJoYUJp1+CwrqhHetCDj8qoaHOSf73/bSHL6CTm/Qlh5y3zOUjfxbi4UPQ3tO4TIleItfEZ9+24y9tiCoLwI1NfbIvqMaGevTZP1eQpj+yWxesC9GLzlKlQGXi921nflFKNzfyGm/q8HG9xpD6Hj59LAZYpVIQhzQPbj7cP+h7D7C2pT6QCd01VsdBtrHiz+UvqFy2QV+dH9waL6tK0FzkgmZ0UuZi4NhHyvtnRhMl1i9Z+0zTkXz5H8ncpKWSG5riH+OHUpR96fw2rgfxrXWEdSB24BvNQb3L9W/FRgahcccFaNWUtK6U1fX5QHSvMeRLaP9szv7p6Lh4i+nfAG3EMmfOMas/oLDhHXquTtsHU0FdH+rIxJmHgcjoRu/MnuZc0rZr8DUuIEfjH2+qsB+Sn09JFOdYcD1eOYOTi85jPNm92gfBVdXxs4m/xklzrAjR+cwvVLQtewC84+txzlVp+uiLA/czfRcXP3jxijVsYGluZR/5MmL0TJ+1guTg4j/oX+MJUI8Ox7gMwKiubZ+Ftrpj//79nvUERF44Oqfm3Eu1uEnIrIRUDkCexq4vo7bbLP21nvHKPPTFm/l/Zq9Sjv2DgPXBXMYnXrDcWVMOSttkrBIT68boWMB2A9ahYlc+wZzRpK+lAwpE5uQlztSYTym9xT4VSvunLn7K3rq2jTiafNDWT/erN9Y9v+nX3uVnk5ALzN1o7KPMWOv1wQiXTXl9CXRjjdqBSXzitYEp4puVtdK8naAMCS/78GGgCExoWjI0ZfXp6diC9jlMmh8XBpSZzR270SsV35Q9lD/HhugAMoSDX8ggZ4ziaZG2zi8Hbtss5/aGztFQyFsDtgVlBnq2OUu4zb1uxA6rYZX0zEkQXLTpX++ssRYBfLRcsVpbsPhRToUrSFO0gBlCpSHoz8Q/ban9YeIWNz7Id6y9jIf9q4+1JYul4+wF5OhDHm20uctKnlKgfTms7dGchUHbdwJEWutKvyEfvAT8lYJHSyWh1QnRyI0LGnd49e0F6T8kxaOLGne1CfQLhf4EyIXrieMo4wEaGjPGHAfG6pnN0rEhiH9zfjJPbWMmX5S9My/uwMsPCFzx0f1FPOq58EgjeKU3jgXnwM4Xf7edsbFN8gflHDuD0rkw8TU+kwdSiZ51LRzI1aQfzwqFfKEMGiRwdFqs0896kCdf3PtiLTHi+6of9cba5/nDmN6I805bmm3BfnJ+xfbEX+HUTXT48CSH1OhT+/ZAXn1+kXTlISnQLeAUpealnHBk7TXflw7z7RlJri2hjFF/AAAQAElEQVT5YG0iLnUe9kmAtZXcyiMMQp5bl+vxnLP2udfah8k17WVbe8/khLeB1SDpgfpbH2Nf/en6bRRwwj/xRxv2FS7FA/26wD3COgOi1pQ2gw/2v79l5SfuH5UBuv8fpeqnnv+TDDjcIz+6xqiAE8UJETy3V2c5rwSmkbiGsZlkW6CYoAJYiKDSzuTmba2lvKg7L/mc7Htt+86ma/2Em+0vNVkULpks2kiObvAT2AMu0L98+1K+Pd9cOIB9uqDIMzkEdKB71kSffqzNRfmJjzhbRBsDBqdfwswhAhLEKhdYgVV0HTrRZdwuPO8sxk9eHknzH9xFOmJko7qw2wtsk7roWzzem4MHJXFx4Q9cuDRpuHjtk1jIzz4nuhBl8R4oGd05TI9e8jfoblTmYf+CDO05G85n/pE5F3sXOhdC/yTky/mPxe3obnijHF2W5jx5gqYOD8guottOzgDpZqquz7gqYoXVjjpolguz7izrpgo4Kv8uEgcbH16IDoYlH7vkjVQkJ08jSR/BApKLChLk4xDYKB+UQWJwA+ZOHva9vgCOE2PdJ3lsudR4xAfzYgttJN87LXS9u3HxwHcAj9ju0q+JjmssXblQx5Xjygcj+CA9Si/cWYp/AUm3vviaeJGVj1T0WG1tNvoWj8QF2g3Q7J6QF3+pIkB7dCmP4nqiA7VkkziJ6cmB45JfMvDDI2/xkYZSaowl+HvQQl/Do07B8bElJ73soAi2gvM1tq1fB4Y7fbUeWo4cbM2v/9aKY2DZ80G/kJ1ARw+3XINmv2zvsWefSKTX6M/neUDxIfGel06rXzgYsNg1vimvP8pYFzcMTAQgzvhXnz9rYFMbTWkMb7wsdC2QPnpyWHjmsLnsmN0oqUagofcwDoB1beeF2aSUBlf6AaftDCDX5Ro0IiLnp0bZT8ARaoSD6OJR0kOY+TsYu+b3nvF7hGcgYgyuK41fGrFM/xV9iz4YsUkFm6Dwn3p4Kb3O+gO6ecCyWFShnJp+Pq5DJaX9fGdtPPBHvy7QV9gplDjFUTG6yTW+oP/A9xxw0eOfo3pQ9aVL5Li5ZvlSYWMdNi5juWCgq9GFZji9RNAa1KlyzyXPNm/sPbccQG+TPcf+InhcMB0cymF9IoSrvhB4Ix7XhcQC6Y9X5utocteJBathsW8IOPV1Q6eXvNhbODJqp9LQPgMLH8DRiL2U9ufBt/KU6S2VIMAFOSZQGdujoaF7QFOXzZ5dt23WZL7aFv9kDUgfwSfeuRzVp0JtH9TDR3/4DxHblicW1Lc3MWOevn6j7zKn4S0MhAe77iH7tmN/r9kT5mKuPssXOo5V7aCl7Nsb/bp118B/3OJqgEs/NEy1oWvUYjR0dIrrz+Uk1n1yBpjYhKeu8UVe8S/jmJc/9uk7eXCMCaiPf8tUY0ZAh/qAip5ifKCHztV3XIuYt7jDrfFlwq9fBCPpBUvmiY6Db9EB/HENSV+Qx9AZD8m7bf1jHKpAfXhE1ZgqeTSG39lLf/31t/LPHXxhiQulfft0bsROQPLFDv30xlrsLyhWfz1LbY5h+bWBgYxBCeoSN6lcEDq39fC1nJNH31ccEK+LBCXfxkk9OsmN/jkeHJtjdvoq9qnLU37kX+ptMapocNl4ElMucmRcd2MCEid9I4/9pV/GJtRg/KF8dCIOi3jBcSp/kOdNroWjdtqla04qQ0X/cEJ12pn4PrqZh7BAsw/NiQA3Oa0qSOqUX0jTW/R7a8adCPv3yF6WdRB9YtUl2M8Bf/lnvIrKAHx+uNcWqCJ5KUarf5IFYsJ3ddHApvgTRISbm2wUsEZV+kwd8FwkyX+EZwTEwvXiR7+owAcHqrigkT/XgeQFMROWHDp2gNSvOKFzyRK/CIASDHlynXJMhD/z5yB87JGn1zyHFQE8Ac/dq3vW7QZszHlBvzf8CizcDfzG+JU3fpaK4LFAycJRecVvnd7Hb1/yPFl3aC3TkMy//jqXXiWx6v/BeHZc3zl7fLfO3BV/h36B8gM9fvlww6+b517K5DG+QcQ2aUmu5BceIMyF9R9d7aQSqR/45ftbIJ/BjFZuJSE+smce5D5KZAqJtcgJRN08mcesA3Ova/7hFuvakXH/9nZQX2c6c6FeQT+cE+LurH3OA2NBLXNvcn5EH8+fN85c13jVBeUO1gvXo/SBSIPXp9R/3v6ZGbB//pn6f+r+38oAq8Lf4V8dtSY085r5LeYChZ5OmyyqayItXfIKcghO5gtsX+Dk9yDfbMgLsMViJX60dtivEHwATtolBw80ebazRMSrhndwrlyjO/6Gj4XwtcCkzsLQbH7yRCm8HvSRb/AuomvB+MwTRlSf9ksZ4sW3LG5UTQZYUpH74q2lY2HUgfwAkB/d5YI3IVJd/FQamCCXz7MsK591YCwWL5ZQ+A0RXfJv8N3ctPa6sfhP5FHLwuniyQMw8urdiH/bT559VsOHK/gMAzEkzwguvJVTP4uoOHXABjNXQ4sw9VyLAro8TMkbcjtOgCtXJMqF2gOoC3hsglPFwOTLf3xrlUG7FmvIFZQVBMQfbojkxH4Q3WzUbtD5aenXvfIz09tkQ+j1INCVj4W6jGuSC8G2/nxns/01//Dz9+RQgWHuTpiUcYSQ3eCyaVN/GHCTVxVRjv6cI+q0HVtzMgaBSwchYqJL2kCOni1hg2dnE9sp+8Trn98GXpseWssXC+ocvSE3Al38h9xGDm77Xuay0eE+5+EwPx9mc8ZtaLOamHre4spBPv2lC4py2U8w1ZSnyFwDUhSmPXoy7tBx4aE5tr/yLdq3b1+qodtX/kTbg4x9ZvuNA8Ibhxr1+xJI4/LujLedFyY3Stuo42HJe7G5N7b28mfEyc0+y7wZ32TMVDE78Esb10FhSTrM1zjU3sHLPXP5WF//INbJ41fsOma0L2xzL4iMgydwOMxor+tJ/ux/9VzD+8nhDvPEvNW+f6396y8p57xFSJr65DPHv/7+ve4ccurRddu+1ORBuYgh/XsebOwr9Y+u2uiD0Q2L/UvOz/bBPPAA6dyCWj0KXV0N7+hZ2z5rTsddx4/kxoTT0ifbv6ODZm23PT+5/vrLl+Q6eUUsPPTXm34xRshmNDxw7gB8mD/Aa3PHXjf+VZdt+2i29sHNHeykQ1RavER7BrTdyHz58o2ckQtiiwEIqCf39AG58rDnGrNJh4Yi7uo4eKC+w3fQrpqsBdljGpuFHwL5sM/ej/fT5qiGb6DLx2D7Urqlh3Xrd8ZpYqO/eX5gY8KiDqlvkNcN/d2rTwZ2qA/Gov7dyKV92uCUfSPHb9/v9evvPqz/Rt9zuGXMIFzOGcHYDCA5Jd41Fp68/HkSG0B4+hcXZBTQ3738sDQeEl+Ogw3aRowUcCIfQXqdtRlE9ZlkeWmIMkDKZETXKrLIPR/4Sx9DDE7d0og+vr0zPn7Pn2UQG7E6JlEGu/aK8Wt+bNKmoFX7nBlnt0lLZXGiQ12yuHDRoBv7A1/e0x+nHnRMoMnBNdY26k3/GIVjxnXTsftGvq9pnyCw9HEtfeLts4ldwfoHD17B5ovBR3JBA6I8gn4oMwwB/LoWT3VVq5M4tDEWkQBzXS1KvIanFaDFQYtaZ/3bWc/3ufpaEqngWHDkV1LOUdc3tbXygJYf5OrOQ6Pr7oHAQd1x/UZ/HayF7gnqythDRnkMgiII2lyl34J+g4VGHrg/GT/aEG+dgRAsN9QEA8oyXFGrbxt5GL1i0q7zULDfJniuqPBmXRnrD+x5WXcsCCueO196fQfu+eLu8MUIscq3oGPbunNRWB6JWRG1YwYQI0gXrAuOO2377ykSHCjlFujfQFYdEIi56mB8uIasTMknBUkCWvz4BHrZWPfR4uzfqalz34GGw8YqOJ7tZ+FB34ZxqcYuuSZu2E/Mj4V2zffA7kVpbDpuM7YYX3OfeSHn+om3UY/WCh+0OfGP/qtTR4rcLo34y4VA5vcOrzKCOohwpQQ/n/gfoK4t+145NWlz5fBgjKsQjtPXG/vINufSv+/5wu9G27NMZNGXsW4ZG+igLu0aZ8rbJmlcS3/a3Myz7PoqZF3ZZ03suk5v2sIX44GdC66mSLYsgbS9sX4z5/yCxj57xx8GBwxeygHomwKxzBOMRf36oT8HOjKHKfPyw/nLOvuQQbuXP5ZR3fgrnP1Vf/wYsyB+ldqJOvWJTid39OhLtzkQ8Bk74S8+hCnt4rn6kB7LujWqOcc92XcPxjQ9i5GMUXRcMqtslDE8oLvv/vrr9xJ8ue367Z+7CXdycGd/TD7hjRCij9NvqriwfJQWP+FbpZhwULGk+Hn90zPwM9P/9BT/bxqwRwTF1vxf00cckAk5WDzGp4kEh5PIieeCJLgoiWN+qSmL6T2L0/Ga7D/SmeA+jbIoMEsj4yHknYVRkNeNU922BXG6yHrBQlJZSPTBg7oL4GsTwQlcZ93pcjO5sZgK275zAJ01WGQHi5jQKHORdXF3Qc/Ce9tr50FQ+MoDeDYV+NSvP8LAb+WUKWgYq0DnTp0rdW9zbabwac/NY992xMDjS+PLxgY5ulkokft0gaoJTZQP0B7Y3nggWfngSYC+kIYV9HVlY5v4T6w7MAFt6ntkv3/Pry9sR5SEGs8bm4i5/P/Ye9ctyW0k3dKWAaRnquq8/3POVJUU4UH3NXt/ID0ipeqePn1a+nPSBSMAu5vhQpDuGbItSM/BkE02fXIaO40N/NGe9OQ+iogbmg87uYnNiT9TkcwFx86Ovhj/Db98OPJh375+I141KDQct9YO7dLYaR+llH4BtxEOBkfmQuYgdxQfgmMPmdQY1u627/W3b9/q73//pX4BzM8+dw4Qezn++q1N6wneWjnE83PU5I88eagwZFInKfElR+QqPpx2P5jLL/sEEV3GoxQ8VgWeYLyurldisPoDIPNApw8ejpXwzuHdB8Q7a+39/k4ePuqdh9s7vhz46oND9ZpnB7i7c4dDKaoI4YnvHFLBSzuQE68/Hvz03Rcz+t14aGza8qFOmv71IIKtyzG83SY183o4YAsG8+AbL4J8qP/ll/Vg3z1rfZZ921cubRei3V2OhQdV26ObtdG4BhHP5dnQvbM+M46MrXyTOeO4ibetPvOk3x4abOt74pR4AQg12/VwveB6mXA+jOEDuxb72cEaeiN3eK1Q8FDQ4dj4oHkc78zLD3jY5HjahJM2PHn4NO5n5tTzHE990rZz119a+G/1L18VdH9bcERO3CAJAyHxv/125wUB+4EI8CSKgem68tfkfCM31uYJsR/KwZzI4ZT5gbvIWtoLfNQE4Lz3QOZc0censRCzvitvLA4NAqUdxyGAbfdKkJDQxRV1YVXWWAKFv/A6rtsrp+RMZmWo5Xd5JIYhPwSK+AuQALPKqSZjFh8/mO8fR1683FkvB8ESgpYjYDt6GJfUIIw3YJs8ZYx9uMSRZ6LAIjSu5Iv4BpW+sS6MO0BfA+bIHLpe37Jm76xZAoPYxN5xuMt54K/jKpXkHwAAEABJREFUnAMX6A+aF03/BHwQN6rLsXYdTu3aR2f8G3Cot/Hw8vPEuUZcZwMaXFljiNqMtLSLR/wDefcE9UYlclftGCauX3+tfwHvvNw82J+MQ9+JKj42ApSy3uesG3vtvu3Vg33BVGAD4yWPXeueXc4l29pODtnf3Occgu5Z277XRJd87jv+QlElT+bpO/PaNeU91LGM3m3GtvtWbNf6aGOe9rY5UUGQkHTLOGimPLNv4o0EMMaj3ds+y3olEUvnXDH+DeXa895322ZNxuo2Gz9o63/P2POfV96I5cb+Jji2XV0755Lv33/hPvb38yX4XuampMFPxYugO95QcBvvyrWamPWz1aInFT7z8a9f39jP7tk/5B/dNSf+NL7MQjUxUKnbillU2pz4Pfc2/QA82BNf4MNLP/zni0ZxyvSOXmiuo+iSyXmsf0CPyjltwrcDkUHn1g0ndliD3oucb6Iml44NvGdM1risffKdNea4v/Og6PmSW1zOjo6j8IB/0Q7if8buNvfwiBecPxhOwT3M4gMRO977bS+/MHCejO41dhu5A3/bqc1jYM9Lzn3fawev7GhVegFQqW6SXa5h58d375uMvzLdk32ism+517snLH51VG7zoxuvyCi6mrY+KSefsap79MlDvqUN9IrHc4YNf+lPYFQvxVxtLZDrAgjY4Voz8c3aJ/KzE9/cnTjcN/UIYf2Z0ObeJU0wDxfYb+jF2N75Ak4v9znrF85rnhu+/fKtPEeEHz7CqGLMH/AzcmW/NYmt0dhAVl6a8FFoLHfxf/BijduyZ1fzSFOGcr9wndHR6wDZzHgf7GP+at3/A9qBzeLjPB2NPmwmNmxG1oSTvzkZa0CaeBUe7NlZi9SxC59+b8hu5OwGTNrKoDpxwRJxfRF30RmwRccXfXpnP/wIHOFv8rT0zMo9SEMo0z39cE7Y5haoa8jA1wSDvleu6CurzUZ+1fCARwDO4ksX5p/xAOoU73jLr4PqMlZBWmYF80/eT0AVOv3yad/3msz7yOIgZY0B+s3dB/U76/aDL6IcP3GueXGevWBGGQV9jA6Ns+CIugx24bnCIxUSQdj6CX9mBpg5f6b6n7r/zzLwZI9hKbBKKKhyuFwkNClZrK4eibDBDHYVaWvhcROWDvraBKxd+KBgeXIY9y3wPYeOdxaxD2Y+cD1OudKszAH52eJZ8JcNaw8ALvrVxqZ+nXJuNHEPeQ92buqTzUs/wgJRWwIshAFC+XTwlE1hwCh4U5hs4hubcvySVb7QucBLUNyAJQAWQFx8Q++qMaOcNBzUY7uCdrBqEz3wJQ8yVg7k2m7sRA+0xM5NyI1QMHfSVGCcHiCUcbPODYAbQeRhkO9AdgFeRB81m6o4uroOPDkEPetwo+YASxhl/KhiXyZudLn5OgahQTTP2hEgU5beJwdwv40jsuiQPm8cFtzoyWufYyNxaUaUIh+zzxawinRSwb1PCj3SdOC0NwH9eVzzRL/jGAy0lYa7euvatr1ujOnrxjZn2W6CS/7w5/d5u2z4AEdydLXUV3xWTskVtj1syyNOPqyHr2E2ngG/Rfyi08J/rnSfPNwz1+3j80uHfeBgjO7Y8EE9QPt+Ptj47cidtRQ6tetKeB2yR/OF08H5CtCYTgjqdT5wQFbeuZW04bDz6gObo3EepAfodw7U6xcpHDLAqaqJsMnZAnmj2Es5J9Zh9lt95zC37+QafZgN3UvaKoo+GhTxSy9XfG9khCS+wAngNsbuhk7rbe4l2P/O4XlCU49zQ799CLQtDvFU5njNe+YqjnDloH2svYlYjR+3SttLX2ecfHByTpyeRJcXx9556EHEfB4cyJb+B3IHhyXz/2Sdn0EqBEBlrUHPmN7LQ/DLV+jxk7G445P4+AX+gc/aeOPFrjj9MTZrAcfLMVgwazjHA5NUrrF6EuBT3fj6xuH7HV3OHV8uPsDHNnacG1f7wM93+BMr8wcy3pxFtYBj4phv+17mjwSs+Yes+4Y2I8E4wqDbVAiCjB1sH+h+qFwAL3V4oc0GpUpa5vIEKzBXcc46X43HNXL9si8x8tIsB3peCPkwoEzji3lTjT4I4q0P4n17u9cbD8z+gc2A3076ax7WnOsle5wC7vH6LNhH72g0Mydfe0wzBkRt/s3j/f2tfLjzn+a8s64/iN+cu+6t2RLK/asGVtiTjUm+BzlaJkyM8xM6dt+ZKz98c0reocDaybPj45xOvbEfOy+oRy+6ubjoxo9g7keZS/AwgUR9AY72uCDpAok94ATP1W50qFcwz/r5Gzn0hZEPMI63sGzCgezly9fcNbmD5OxlHhzsnYuX0LN+80+iGB8fDAi43OMnc1E/HuTWNaoNH4B0zNxO4jcfg7EZrfbG38nD++TBdi99lr5g9bun4vjAukavc0n/V64ldeW/wXVoXRyjzoBqG69FOKy8hDgC4hGqxoe2AYd88df7KXPxgzkijgRQ0GfgIgDKMm9DQP7S9bUGHdmDueEc/EC3vqNtOaosoF0YZV9AaqKH2GnGQ+uJv5N55L30BaEusejFT2t1PlBqHSAfy2l4R5H3Tvwb+jb0Ou/8ddBo8fCk4FzqhYNED+3aYF1EL23jc54J3jtBwWfR62YreWbfl18fpD8ZywAd9xHX4QULr3zFR+0GxolLzH3SrroS02hsUgoem6Mv+qpBR066sc/c1zqypAsDV8x4ejYH2IwHtcVcXWA/82kJR4iQQOtEYw5wHE8YvfDaD4yObcdV6JNu1UiLc11ctePuOpXOSMQexpYq+Ed3+YvE7TZZV3tAWdDlRxkB1tg1B7fp/jRL3eLlyzwlEO8lFw5j1VvVNrvmPpNH/W361vKZspcsnQGyh7ys4+74WecHclruv+5NwvVCG7HQ1PsVRF79OZde++pyfjEtOYsRoQiYB775Iti9R9jot4Avyr0AnPr2fa+5z/XCjVo62jgzeG7gRa4GHOtTvlofGKkmNuzpwwHPQe7cq6jAEvaY5JuXY6dfJK+yZ85JvQMTJnWse4zyQvSxVu6AfZgQPcerkHnCz3HxZSeJa3JQlfV0f6bW5clc9wW35wbnUCGrvgv85Z02XM939ixr16K1ZyDv75f76sMRYjp9BrF8MBfERF6W3oQP1Zobt9X/nfCnR+1I/OlGfhr4r2UgC8WLgIhVgFXiov4EtlVuzq8+vN64vy4eUCwgtqHI2oPaLrRPAAPBxX6wWR0s+rVheYj9YDGrH0spMFKeOVS5+QoucsEFL68AA3yf5ZpgoYFGA3sA2IF1/KEDlmKgVMrbFB74nj61bULOVlWnbNtDlWKrQgretYnSlkAWDCA9LvohPNgcrfWHDFS+4WUTRjxSuSyluhAQ5+bebFSbm7D+g1QmupA/yJs3JQ8o4iBXw+uNpNCnz9HhzaOD0D3044nygHILkFZ5YrAtPHM4IhTUKY/GU48yUQZbbAS/eECFdMWJwaCQZgiaFzizNvi3uZX+ijfP5QcVozsbd/SKA/RBaD2BLg00qp/cTA6+0WROEY9j9zQG93LA9gU8eSOCluF8qNiIH+gb3emPaa1/M30Dcf4Zr3ownxhiH1815SHkuiH5IJhDApYky2eMo+kJ5hjwRhadtJXPzTDjedQHD2+uCcdXvtQc+u/g306wfeeB3T9gLc7D7QffVL2H7618WJXnwdzDFcNIhRfLfwJ54rwvrZR5R9cHL4J8Wadf6jNu/cfFvLxQ3wf2M9/ILZNj6TQuWspRoZXrKCzEWv3+IVC+r/Bg3NTpQ9lB+6K9nEad+RDvt66Chyb90zfn+y9/+6WE/fs3uLu6J8DhAwblBGMJ1MIf5ooXAb4cMBceOkYrKyDPXNg4ZN14oXTjW6nbvtdkfanDBwkPHfqLwdiS14NtXnDeFq862wSQL314rOyYnGr195pr/upq0F/8E7q5s4J+2qSX+R49iYsMMZ3tB9y06OuPQBTxq5uWujd17WUMsQNOGulA0TqQ3ZmDxqY+dUhbntBDtzk/5DkBN2RZdtCnbh/U1As7QhSYbAv0CAN/UCrPDwBRu+6p5vXJ3NWe+4hzLfJc5IE1NlFGTnD/xF8pUEZZ5+udue3cXevs4N7DnoH/zin3TxXohw+wpOoVz9xneeDeJzlr5oNGBWzpn3m48yB+MI8e+OrQLrvMJh6mucLNixGu0U9+3AsCGKLEFt4bHlwWc/MjGKM87l++UP/AlrEJ7hsP84tPSn8CCaYDyfC456BBHiFWpf8Ik3mWeYhjzo9tI+4xESy2Z3yi3eYBuvH4kLkhI0xzRFsd8lSpG1EG5GBNH+xN7o24lHFT3vaBg3fGwvpybUgQglBTL5nk72zjgyzJOfnQhn3nxoE+x0W9T2jitSfYNmfvjNs7e5mgX8+Ml9Tl9wPFQjDE7LretI/duc0StjnzsHnp1fZK9pOh0nlg4D+gngt8IHduLP4LS67Ik2MqnrSIwAs49Y0XlfrpS/0HRDQjeF7Thw+MaV8RVHwIFkQ38xff9bWJw/G1rYj2DmybN/OFOtHL9nUFGV1QuvgPXWu9qDzIil5y4hwIaBNblx1UUdCCLhqkijxh9wEkbuYKQaOMnGFj9LLT4/R9sz/P+zKchK/vsK35YQM5LLDGeepUEw+RqE/f+I7TNprQg67wLF0fzBVBnagOUpfcJ/LC9XzRmy/G0BM+ar0VfhhX9eJLXKIdNuoUlZM2ZczNRo4G4G1C+tK7/JfWPVd8c8ZnZdQryB89Q4WCGOsL7CcU9hjzvQBMCKMbnZ8QXYjqS0Nznni/9YucjTU+ujPnBz6NXnJUpdxAbtSF65hYOT/KeeW+HiQ86nUN+SVrowsF1Sia2JDXvxHmA/0H69Q575gmL4yROm3/MGdVEOjo4VpNTiewo1P/xX0whsra3shnfrWOfW2Lu146dLHvFecEJkBDN/boGMRFcf429WguJVQ+nT5RMuCZ06kdcDMkC5GAWzGsMQajgCrDpB/qWf7P8tdP+SUUX6IVH+kT3/d9zwu0nbOJf+PT/jztq19gkSFhwUeKLQ2ZY+nObc+Az48jZ7xrfcinHWucixplzN3qgCWOO3uoetSZMd1nTfKt/8rKL124Z1++5xei//jHP+v/+cf/W//41z/LfxIt/MYLe/9ZvHtyMkYs1vqknpVP5hJ27aufwa42F8CNfOjHwieVNM8oVHTKqc97gPEQBTw/y1+RgWv6/RW2ftr4TzPAamBjuyb/Iw8n9L4uEO6abtjXzc62IoJLaw3mul6mXJTPLyuwIbsRLFhc8rhx39nY3RQODs9ZjKftxaUvC9ZiPbiB+8LoWA/63ASIIKyYYA9gkS9jwblBPeXBWe2J9LBqjVYqpFeh+8zNyYcDvy30kOWD6J1vZG3DXMpmM+5ZxoJovnF084x+fIdAWvBGPxBCK25whSZPAH8SKxuhuh/QQC1RbiIDaGQD6PHg403Sm5Q3ATfWyQ0Nluhe+Tv49uq+vjlEnzQh9hiLgTZrvM4AABAASURBVM5tm3X7vpf/pG2yQZOtyMsjLyzJg21p1sIDeQtEuyc8a9AyD00+NvwxP9Ugsb826Sf6182NpBCfRGFp0q6xP3NiMpvIOgeptCetVWgOgDSlXYCqZR8u2qIdPx9cD+btAz/E6WgPxmzIxM0cvDc7IXa46ItAMyLxF36/EUY7ppU9SVa6C1DsLYCFstpekZ/mZWKbWpQ+Ccpp74IDf53jZCwuiE+fOWL7BSrB//ThTI0y5Ug2hZZzHh7IcNOn7Rx55yUHrODIPzjXsg+qPCEEF34Y1PmAnhdY+GUfiQoveJmtwgM9858J3IyR81mQx0OIODzIvMzh+Vzv0kM77WnDNaEuQdsHuoPnwUedPqQbxwPjygqOk31BnYOXiRvQzEn78ti2Xn0k8HOcA/XEhnub8qDLseZSvry58fImsO3MXcYQgvPBteghw/8laSNkfLhE+mjReJj/0+eDB947L9T8JdD9t9/KvcWYYMadroHO0V3qDTBPfPjemDMTaLjMvWvrsht8S9Ge6+uJf81LCnwEbUyOlXbgiAYv+oqlygFtmxzg4cfehZMuH5OIcuSF6vKzol+6sHi4nmNHiyjgQZe+CdfLH2n6gUKbi0/fAVxFKNfQcgGPMUKO8tTGQFpRQWs18hDjy0K7+o+iiNtf8Dz35if74pP7xgJ9QXP8iAABojV2uMR0n3EYq2C+9jnJ717ZN2mLb/i0rT6cUxxtqfCPB28ccV49mQs046LjOLoZgwXqCSEeNQ9hBTRjI6wxci4Ii7eI50A/XqOUcsZ2UAO8IHD84wWpVeaC8oOzyQGC1nH4xK92k4OtPEx3TXwh7rnT3xMiRHyf5Rhfeid05+Zkndz2vbYdIEcb+Rn4YA5cu+4/7zwo2BY3uvMFACzlZ/nDXKYzGiyFJtsTTtMY3fgjTOTwDf1JGzRlD9ay93u6CYUQ8dk8HanF10uADMHvS8Fff/21hPyTNfxz71HfA7r3E+GhMhQ4FxzD3jo5MA/G3j0r8+H0uc7PoI4o9zWar7LW55E5qm7hItr+YA95sPe7F7pnvL+91W+8wFz5Y82jdHQzT7BLXX5WmkoXWpyNr3hwk5zFT+r4PpGn3ZEyJ+QLu8ZPD+ypBN3iFqgUQJ92BOfFpWN0Z3w25wOwuY/ONSeSP+jyCnV+CIcxcs1glY75YeBDjf5x+gGmlSf/r7EEtwoapQHpo+fO/UafCaSM3f8phPu2tXqkmWPhgF85xztAX7pwkJMA88O/u/JBLXhf0ldB2Qtc8+tLFMYqyOW/Y7uAOJ2l2rAOjxHBh//mKeOzMT70T3L5QuZqI5qcWYsLGxfjegFjq56M+Vj50YpAFzFxVJcP1Prnyxbn4NpjD+wwL6App+fyXLD6XJkjXDNsuFHNRVD7kbXkHnxkn/KFzrXOpMu3wW/ctidtfXbcpDs2ru0XELTjcvWjP/7hxMBL0sjNlYal48voVS99a1xGd01zzDqAqfwYqbWS2leV/az526zJXE5OJUoYS2/8pd/o7Hbc6FDiJ/7SrOiCHlvgnGfOK+ef51HnDJs7rJ29bunsyI3urKsxowUV4Glv+g9Y34hjAy4e7wXq14ekhwtSdX2uvCZ/+POAbmHAwxLemMuF4SU78EWOmh44im0BYUYAcSj0tS3cr/XDvuaYKe85/c1f07K35QUSa9X1+sY+54u/O315UYOBuIN2mhgQZ0wXYBACPOSIK90j90kakQmOC6LpK5/GiaP6Wf6iDJwz6S+y9tPMf5qBazA+zyfPrAuv1+bh4nznhvfugmTlXIvOxelCfvW1xApTZ1Mv/MGGjzbkJF/gOnVzWZul2GatXjeIT375pOqUKpZO6edNCSRFMvt9Z9McEViHCW9kbkDXjVqS/rF7wjvLjdINs9k0tYXbLz/ueSl18LLpfLHCQy5CxS6sGt6U4y/GcytpUOgY3aj+PczgODmveiy6N5gr76PBDfg2atts7DDHXNsXwOmr0A3vCzTO/ofzD/3JzZb86JI81dyUJWKR/rzNfGMwd29mALjYgC/jSTafAOJckaPYRjqV1jCT+5Ryo8UAFMfnwL6b+2H+ZBxVuckSHyZOneSOm4L8D3iWPQzB27FCO/VpFaS2Fkpu6BT7TV7WwWFGtzqP80ZjWw3KyuMvRryRj+UI/GhAjz68AFSfoOw5CAwHWIpC6hWYLCR+MWsjoG75QCuf9GBDXmVcVwHoi00iHRRHfiFFLKCvjsmFUok3MUvAApWx4WD4tYGqEMQ3/pgx14HOpu0YMT4ePMKvZMMJ2BTn2mFodDvqlJU2sa2fts1Zci1jD9bEwbzIisAd5ii2mXy5Gd/ZP5wTP+pRy1fAO3z7cPx8cH4wj9M/zl8M2n/iE3B6taTpuz7xQ98vG6NXTFT4Q6L0BwHXnXwecFUzunmY2slZ8emarOV939dDP20f+soPQ5X8s4a+8zJ17jN61Rx9zOk7e2Ue1jjcvAO/vf1afovpA6YPD9pT1fCiYHyy0UuX+d0aH8QV+ax8Lru3fX/RzL1Ex8Rv/xyX5I6c5e+0vPIhF+ERp+bkcx0sCwsf3EnXR+MRlBwIaf+TpxGyWOM3Pk/yNPdJHskJ/psz5R/kxHlCcOU+O+UD1KVuUrrGEz75xTk+1pFpbBCHLyydr4Jz2QewB/OkeoZ1XZgH8B7gD/QJl85GjTZdE/FhnzVPP8Rra3SzvQPEswELX4lp22fmgw+Pu78Gm3v6O3jjFjbkHTDX98EYXPbjg4HWytnoZltpO2CKdsXG3NB5E76V37gL4tw/R3d4nV/qt3Oikj/x78y9d144+k7dvyGzzZl/6jqpmzF8MLB5OOVFkQ8ca40/XaKqg0NftCMEVebFPCQGUZdR7rgDkNa9cum9Zd9oE4M+I6xEzgDm4p49wDV8kKaVEOUnOq1l1s6DMbzAPm7j4+J3bTPKVrIHQuEi75Oxb7D7nPmjsPu+l/GXH/RKjzx9bc4df+GdwDbJkv4D29wzJsY2goeGn4nptIWKFOf6Bm30jMyYq1ZWhvjF/uR+k7MIfhhf8LSt7QvOXfu5F0tzHqd+8lIWz2kXtgT9H9i0/gOUWTBNOIsTeM/cnmBpIe9LWufHTpwTf5WHkvBgoiCfwgX5q6THBRXM29Xg6hBpbMFADUh1qtt54XzQnnvAay+ZHTvqEhQmTcxnrS2/baHKKnBKlLqXTNDnBeqJNE1kC13osQP+Gpflx9Jqrn8ANMmegE7RzJlzHByXC9yLBOURexXX54N56HgakyCPeNsyaj37nDYwpk15aEpe8Tkug7NxMOdlnPWrQkHanVxySc9azFU38UsYGrYhgVrp+IHhqyZplCP3bedsXnDpoPwKwLu6T9YxyC9lpN3lmhiZm0EgYeTP8qWHZ+t3zh9ZC5B1yfvRcD7oJwjnzZqbezxFkvnv3kEL41zRua40VL4Afcw+ZNrdyWbaQXM53Q9Om5mP2MQk8lBXgQ6zV2kDNdTeO+Qv2pKE9kJSB3WDp0BuhIWlkk7Kokcifcfb9X44t4AP5owRcZQqfRvNel1qUBSR10VdQ5tC6x8w0L0BY67YjcVcnWCeQEWHdhhkCi3o0gJS0WcloA0LtBCE8+Q/GAt6yHGFuASMx/H1/P/GvcgXOW+80PHcY4zO/8XPVVliDp64D+6Xl6z3ssiAM3C4Y5cLtr4UdCR/8C09R31wj7m/39dzG/q1+YAvsVkj3k1ULwCxIrTxE/7kDKyZ8icb+an+fzMD2flzYb09s85czC4uF6NvarPAWEAX/siik3dtyhHSbBaWDVWxa6yVB9m2eKfA5wJk2xIJqEsegW7KJx9qwShLRYE7Oq1pfDkgSgSLf24oPih8vUmrPVq4TJQKG3UJECPDxvEg1jx0oMeDsjd9NFPQ7RX6ahFBNmoUquOCie8C/f5Cd/OJLfADPaOb7hcY6CkB4pcCR3HigteKHnIT/UKjX1bHxm9WvLGak42DeKFKvDGIa3h9sLjte12HY2+2FT7HUk1/BMxVY68WI6N6RS+viaPPQ7u/nHpnA373QYQ+nkZOG7YRxA14ebh3Th3kNzjU4MJ5XS06MaecoOnwcsMwJvtNPHOfNT0slYcldKNTvQ/GiFlIzpCGPucOH7DNGokFKjyO7YFMdGpAw6cLTb1xyc0f/ZLku3y3jfaSHh8mPcYQMVj15cnN0hsmLxI99DC3IgOD+VRmImO978QhpE/oqWfGaf921vte/hJM2Oe+aOD2ObFXsWVjn7O+/8KD5Ldv8a3Oj4fZa01bOy9GNw8uAjpom4KXj/ZrfUYvHzZ0j+4g5XuQw2FvTQNbgYanQ0iXS1ejYyK/4fsE9knMAWnqFGDFCdRyCCV/ydv5h03B55d53Oi9uQ9kBzqVeL//Vu/3dw6Zz/JlX12qaOBKCfIxATm44iy65Pv2/Vv97W9/g46ARiFRoJ7j5wOz48acBak2eFcuvu3fynFUzIOtBx7zatvcEBW8XPHTfGgfrbH/YB77iwj/2d7xwfwgpkM7rBv1KW/f9eTfSXPsPg/W+Ioz8qhza/oCnfUQhRX14LP7gXqOc45HBgPWAfTgYRlHfEQVasCig6vt0ec47cRNLM53+efsShv66CXoA0O+zSw+4Ab8G7UPnaNPHkjutfErcZNxfBrgR3d50N6ZHxNZ244ZHFYAcwJe+wP++Myo+PcBjMf7lnpt6770Ndf2mnvXtk9egs/U28QfCjtBBWj31jVv0KEN+pyma+W92YJFCJX2DR/9VaW/FlMuGcMxbQsP/WRAgscZSIWrgZFG8Wn0g2pqAMQfSoMfLV2S9QX28Vw7AjbExA6NB339CDjfmAOuefuQ4LDg3ePJ3vFkvX2wfo7kWN/RnLZ75AN55RY8mMNqV/6EGMWvdKnxd/RnXE1fkKyOl7Q8IBU/mP+unzwA0JZP0NfwywSkjYwpRNxWgEgwSGHspuPM+GxzwgYXhQaFBr5M8HmhtzMvaOvbPPHuC33OabhNQ/KQBs7o00EurTXs/HD81UHkxeQAHUlqvGJsHvA/UtsHnUIw1OpxfaeGB1RFGn9WLQaAJg+tlEXjGj4sn/UShkX1As3gYB004uc2a5CnvkBZ4aLTplkBL40SACssiTSowaUQE3kxPtc/zcjBVd2zXMPmZ9ua1ADYHEXdCnsRbAvqsgYGcJZX3LB28I1uzLS1IKP1CXRJV8btJQvO2EerBIBB2gUww2HCFuhJAL7QqMPL3HSu2l5zAj8GopTkgLF2H4I9YvIs3kr8ZewA7JJYS0fAvfrim+RNvuQyjOmdMZ+IL5Vxvbq6f3UI82qmTv9ksBJCWJflM1HTcM56n3VMBZ0FvRhf10uBiruyFsivL/0y7sShb1AIhb2b3N3Z89+5r3teVVqav34drY7Ki2v/uPbfuDfPnfljrmQ8bfbVF7dEFuV8jCn0xCa1BMfE3DoYk7XunmB+5ZEuqEqw/VW+8V9cxuUMXvvKBiBqZnRnbAefkaEmAAAQAElEQVT+0FQFlFX6RFh/BfPpPDrIh/dD/ZSuj/ttom9Ggc8w5su60C/yQTa9zxpXgHs9qNh1ranHjn7/ADKpAD3yCNGJj7a/5oVZQMpyVWIBSYq+3A+qJms5ewhKFmcYFu95DZ7cXXscrKWMcWrzB1BfdyQRMUVpG8sEr4yw5hakmDv4ouGIr+aQB8IrSmrmHIr0+VPZuZZ0BBU/y1+TgTWqf42tn1b+KxnIhsnyZBGxUl4SrJcsKDfqO29x72za4lxE3hAOOp+1wkvUAc5iXl0WJEvuJCPiGgYaYAHK/IVvNRdSHW4sLvR9n2wyOw+71LS7Z8m1fNH3BS58w9GONG/ACw4OtmwOPMiJF2KLzeSrI08SIO0CedSlDjfebLI8VGlHmqCfGzeUwab1QJ5oRZ+AlxZggOl4TdyDFjhaYCkDsE+evvrwwQYbmzlMHMUJIfmEmxtDA5MH971ygzQWCMroK6rI1y3f+umWb+Pfecj0JtP4sW973W7fXrLiEIeiVziT0tgAiM8YLzBnyQs3rXfe9L9T/+ZLn7R5+07tTe2B3zk06MylnHrFSKZ8MCJG+31ZJo4GRq+XObBjruOHntn/CrCF7lzZ9732uaMJWfTembP5mzYeNHQYQcKqZqw8bGxtDz/w0zF23M0VbOQZpy+ZbZb/fM5v/ifzb5IPdegnxl9uGYc3OG0m1+hV51fAGiJdc3bddvQCc19jmPzqU9zq8GkjtrA5Twgf7R25nXjnPsPLpfJBhw/dO+PrIUrQd3m9aYaH2PRrxYutgVGK/ok3ju5ZEz/Dz6XRu2HPWhiNXGScmll5cKHBcY1+1hxt2KJn4rOxjFaumbuztn0nDzttgT48A5vqh63QlrG4xie+OTQ47i8dqLjXk3ns5dtK6uxL2H0wB+RHCalZus3d6PmaT6iK/ofK6KAJlTZoveTpq6TOYNN+8vCz4vj0FfrJKs54X7CCyUO2uT2YGwfz04Of4Jr1MOd6MZMxwcVY3t7eav2fbN7KX/aALvUX/hAu+zS+ahc4zZATxoRIPs4Y1KvdAEL21YMitBhHlwe/yfjqc5MjsJUPYa1flOxZX9ID8mgQGDJi/4HuBza1azt4aV8BHscFdoYX3/HzRUaX7dHN3GB9MB8SK/3KR37FkEaP/psHATcZy0WTJIi/4nLuD5gaXT5ArgeVYi5EMRd0nr7I4wOM+0TX+d+YRTN8fjngfh++217mQy5j1okVH77qBJC+A0s7JjSFpnH6cypGdMmEnzliDVstXyd2dtbKxGcE44w10qsieAo2HF99zHgzHoc4gXZ0nvb1xb4vhXKvYa+0znzU/snvPDzoS8tadO6iD4dR8dVn23qMgaFfE3/3rHH3K+cXWBjkOyJLBxR7NvoO9N65fwi+BIr/4PVR0E8BFIFGElkKY1oCOWmhsbvNyt8X2boGe4ovIJ0LTdvx0pcbL3Bv7EGb88zBQFat3cimjxlCcd0Ze7YJ9hbX6uoTB1HgQbX/DaQFx5qmxeYDhymkC34bEjJmk1YaaPmkdTfzv8kba+DbXvorrvh4D1/33fVSfCAOO+HbgMGiz9gxZ2iN7uXDk70BIj7Crcc5IzQKzEtq2hDQ0muPoxMUl6YN4VWMDW0kCRQNxy++cdawrX2ChmjRYqFh1WJIpdUXwD/04HBwi3Ndg+ASH/BlYxxd09Oafvcs2+ZqwZ6cqM755K8wBf94+4N5plbljRm1uCknLXTpJa3PIg6QVzk5jY0Uh8f1qUwPu3JYC+FENymyKQryAFAX/0Sp58456p25/9v7W7155qbt2DWM6k/dzMttsqZmTeLWpvIXuF7yZQJn3eT/Wr9nQpNvjFnrP16xlyjdGevRHZ+uXI7GHrjYGVzpu1bMvbTRBFKCOk6gu3xtdDf3FQBf15jgNzpgSU6yR+FPUiMSfcoa94Xbtsk62Mv945qj0ouPvALNFPGnmnLtj7ZHlNhwT3PPHviCY8mI+5rr6WBvs60SRQJ01C3IbD79YieOS/sh7i75BEhnEWfOzu5VoVy+19wjUP12PATZusnTvNVO7OYb5aJfIJ9j/WB8X0CMqIJHu13JN7aKT/QThHJUYPSL3ECHO32ylFrfCpId+ZW9ZIKHRpEMPHENDeoJ6PfMWDleO/vr3MH1hFcLeEjBOnInHrkQuZiTfe41d2BOeLBEgbQKvPo3obmXW8NEgQma/pmv3Lvti9CeufkKaAua+mf56zLAKP11xn5a+q9kwGUgH7Wj46IRWDisFx5YDm5GR925YQoeJF28a/HtdS3WZoFPNlYXp9pYkZRrYwjmdYn68sDHhoARNxlxl3x0gBh9yXe50LvdMGiLdwMAdLn+8Hlmv/Lqpu5G6Sb/Tgwf3FRzI2Dj1O4lqh4Bpy/Uq5bvQPb9lLWvj/qkz2Ekfd4YCIeKjsUORJocuohVr+h4OLdJGFApOUXhLfxPXjCp/yugECbpVAh6E1ObPXWMvvIkRsCId3ibY9GK4BIDL2ruHPLhINQub67Sik+j52pjhvLEbznZ5CGgKf34Rj7M7UEe1etDrLU0VKUQTlwXJ6Aw+Fe9eglFKzhEwcoA9AX6wK5FaPqvQmeAhPN1cJk788M5wTyUzzE3Vl/I+AuK+HcZR78HBAwu+zhLhqFytc045IBPu+Gd6L1te928OU3sMBcbmNCkV2tRVU/WDJD8LBwsNPA0DWu71hPzMwfwLTTkTQSQfOGNegfsAWwMgC6lOcMAE1AWPAX2BlihAwCvfy/f9531OjmQTYioOItyZTt29YEcYLuRHw0VvGQSXb11rUMuKohfHmkeoKwv0P/rhYw4+YQR75YN+7lRb/gEOB4T/XnoHhM7jaiw+LWhXlUsLC85PLgxBx/UMOM1vjP3H+Q/4834yT+6azJ+/vpNm4kDJa7Fg4eVNw7czmcUYIyCnLacA6grP1fcWGBemxQAHWSkuomBsWggeyN9DyIB2gWf+rRxqBufjecC96gHeO0ML/JTH/D58PL29mv+qPc7Dwlr/Tc2YcBhdfpLIrxecwJZKThJeeaf5rnn+RBrvKm1ZU7w13GI38zrfb8Ob+QfOlZQxZW2ecsfwr3NGvAOZIeBwaHvPpib8wB7pfFCwi19EI71Il7bK3XE0DXRNdHl4a/OT1Prl7QN+oZ9+xdAJnKu6GEm0ogE3ljTpeA1+is5UX5Aciz1ywd5HFtc6P6kgVqaS3/2b99r7jPtiR8+iCl/Z74Yp23UJs/m9hRVyQscL+09mKNXnsThbDnne8j6RMeRv5flfFxgcEIRR5f5z8vc2562PneDnwI4/NtoF59H5v+dvehALzrMOfjY9EIbi9Cf+eeV/sr3nReN/trsnfvDga/OSf8PavqCB9HjPMov1qAnf9hv9KnL+F0vC7BpsrGTNb3NytzBP30GjT6vn6AeaVOdk5xTm9/oNrGotFpgR6+Qgg8XLIFoJN4ne7hz3b57ir/qupG729zJ5wSNZvgSEzH7q9XES9uxNT79gTG+6os4RPgu5pm/4ePau+xoK3uedmEKP5NjxCv9xF987SY28uALqY06Nk78vu95eNr2GR9D0wGDPnUe1oyv9zfX3IM+mlNkJSr85QpeH17AXuKYCv4TQF9iSXugG+8qgB80VEOo5LhpgtMP6fQ+C2SY6KdBXcyngxfSAPuU913z6T3YfCZXzInYxLc8/GPb/tITFVzUdwEOWE4fIKa4x7p2zOEgn1cem/Ykp3POWoDXyCqkHWM/yIP+vPIIERNljFzKdi7IibOf+uxfiVbf8lsOsNC5st+gMAqsfwTCzrxxzGxLVbe1uuIXucvfzOKs5ty6aOpWLRGV+1D6ENWjLwdr0jX4QXxfc02KVQ3nKmZ2IZjDdBiSRTiv+iOMxpIwmIuDNsa163ruBicNgHRKokxjVmJIS6TgcZw647KX4+LeChk3mKc6YBDIqH90Z31ln2EtNf1528sv4ZQt+rCu8FGiDftoQl8KXbDwqa/gSX7MCwCxMFD++shfrDtHrVeudR4BhagomPNZ5Vmul/BdvqI/urwM3Nm6tGc4ohZEw2qqmlYwyE6geyIIEpo+Oj9P9cyjrrkzj2+zNuZzeEtfiBEm+TOHbb/y7lkdlegd5Ns8F3bAIFSAWcIYTbx9kehCs0DTQRDqX/6Ao7/4Z2XtqRO+4PDJMWrsTfx0D/v2y7f65e9/r7//8kv5d7fmfu252MBfxRM/MqhhvwKPDXGR//Yt++A+p9qhrCJvbKHAdW7bOnbhvbG3+4vu79y3b/utxMtjBIkH26tmjzr30GV56f95/XMz4Pj9uRZ+av9vZMA3EEvMxeKiXjsDS8MFczwqNyYWTPZPFp98Lq459/VQOSci/2542XBcfW5QMSGPkE4ucKTuVgdblWRk1kZKo0SceNt03Si07wanL6Ci42UGv91VlFa/G+VnDGC4WUqXP7LERABqpwoG8pJWsZvGJU9WwrMR8+h1s3poT8YXKPvq0NAmQFDqogXu005w0NRjWxswpFyaMJU+jnH/ep4vY8gL2BFVuRgSLE/G7D3xDPw0V+q982Dm4cIDAmLQkXlW6Y/jLoi3n82fAY9PaA2OOMV7iKK5sDhoW08aJ7XVGUtubijzUJKDsXz05fsRQELjSsEDZQdzofANzKAGm5yrPwDOApk8eO3atlmOiTcoaarU18RM3OslEFFAUMfy00yDMAAqAkpu10PBwSFBJN72Vs41H8Jig5zuc9bcAerW52qVAchQio92InfyTXjR5rsUqJ8l5rk8mJfOM8cnOT7z7xh4sLv8shYXgEe/ow0XrH3gVIdjbr+50c7bfH2TZo7E6R8ZKcdIXTiPe12ht8oEsMbjNkHtWIKp6yBYfJbPEGl/LYrYJzSqJ7k98hLgnfEwBu0+T+fXGDPu+GrOumdttHEIWSwS5xVPEMiZox9sY1Bb4pBYbL+7Gpa21PtAp7+u+dc//lm/+Yeyyf9n3owH71DIlRyh0TYy5mDlCy34OAMzedPcgR7/FpDfOP/jn/+sf/7zV16i8429KmFIlQudV9ErAAcdlwtt21yAZg2Afck5NutAeLA34xrEhSM17AF0z4Z5W/RLuMntmg/qr/PjQX2bMy8llzEICBo/rcI7qnVV9cOL9BNW97QBjuHgBdSTvegI6AcKKvna98zHm/aAIUEZYsnDIe1TE0nu+KtvrqHLZ/Un0DASO0ly7sojdM/yEzKNAQujiAgRsd/68sVDeyM3oGX9+e054wdTDuHGBImx7YrOIufMAWOJfYi2BUj4ammaEOr8GMsPAB6n5HCt+sfInVPX3IMVBgt68A1lDMdqN/0fYZ40+QViQ/fy+1NGHVJfEB54yffBSw/3yTsPn88zNvketB844/3W/uXfuen+TmUUssafAcQUOQE/wt3JafesyZr5Gof9uYMXoBHUkl1qDQfAX64hmDyga/0XfvrSHIu8HMF/H+xUES709tbxwVEytjUfIkUT/cwLx7/W3gAAEABJREFUGpC73OPc8y8/QVY+KqQh6wN/nK/uz84f9zXr6IDHMvBrtHZnbLvOmr4wullvAL7d9r1uN3IwZjkvK5/TGO3Vwse0qY1vIcGchb7xB/DNIqTPoKRGTj/Nkf1I6iO5HED4vUAYQIvrNF4pMO6TZeGkw4IJXgQ92e+Oemc++SLIh/kPHubNt7Dm2MESw1lkfl/Mq3rM4an2xWLOhKzzjTwxnvY38ieMnuwVXXPOP0DDo84D5f7C7M7cX/HDzzjU+VHfD0D89kueLw6ZF1GQT0lSAYIS1gu5+uwb7CtH1tqRNSI9e1B0enlmn1w8d3hWjnKfxOfkWzYMjtREA96x9MWr6xMMclyxFbkIaamYe4XkEjTHcGUMHJMFiw8mGkSHkcZ5QZx1Nzkf0mCh/F7PyyZ+QdZgYCB3Y0xu33Ye7metsfBdzFG+XHEcurvmtteT+emv1v0beuIn+H3/tr6Ao431itIiFgqdVxzy0wH1u7mFPwc5+WBOvnP+ELxHv7/dmacA4+IcNYfq0AdE0JMscXmSV9bchQxlXfRHWD15bC370YUM2OgI1hiAyXw0ZsOQ72A+vr+/lXPz4/hQSXXP2rdZN2BDBiWEhzZ00kgaLh0KRD+NHs7/rmsd9MRD5LlWhLimIBDb5MaYQxPHvBEfM7SLPDsOl76rjl6JyOjPJTNQPrA5557x9p/b+k/m9+vlDnudOhQ1pgA2RndtW9cNubkTgzBn2JZu1gTzY7XNA5I4Sal8kE8dCWj6LoBvcOYqsJh+Xv/CDDC8f6G1n6b+gwy4Uj9Jz2fRYWn8boEUi8V1I7cbgzdNFzjM5QPazQ153+sGTBdor+F1YbKDw+ri/ATlLpD1BdoJLKoLWR3/McCH8A2bsUvNLgnSgj2rADGl5oLSP+gD7fag7KCdTQFd1nTxn43G4E0CoHz4IbqxXXzeVLxpmC/cUh0cfdY0I0sdH47cROiVN/6ETdp8CLh0S/uqSzvdE34fZjxEVPngm28AuWF8sBk+0K187Nd6KZUHWpR5gL3dvpV6jOHOze8jf6OH+PRNSJxqIH/oynij+w746x5vmoJtv9Ez3unmrl8YdRwW7OV8ELbkEp3o1q7fkGIKj4iOmBM/Pcx5hZHKAo0QbMFIZX9QW2wHcok6dT+4eUlWzjg9HFoHx4WoeGbBkUicalExFIBukSeAQwf6vBmvAzJ5YoDMtw9q10OfN74V86x9njcq1oKxz32Sh1mb9dzr+828zFKmu5gDhIsdfTeX+i84rtq1XjQ8wu2rLX7BwRwAOMw4HvprDIk5+o+680LjjW8RQ2eOSGcSULqm/jbzCd66Pjgm/vu+l4e00cwj8vXAT2EdMu+8wLmzNvimCfnRS8EHdvRRVY6rfjQ38UF+EQ//igufmVPGbN9DmN+qrcPrE2sEi0yjKDrQ7zy72ur6YP76bb0PXZ/4J4e4t/hmHhvfFqAJlfr+zsHqt9/e6u7c99/LY6MgW+n7wQHwnTjiC6daD7LGrZ8eyOLrx72kawO1igKNmgV0iIGrRIEmCc/Lg8tXQhLFJNQ4AJ+RkyQKLYKkOEGULsdk3yf1vmQQkbD0LZT9T0Dh8gJ9LzUnWWF8xYn8KmKccwARc7CY4FkFLeehl4e3Tzo+QnkAKTgbmjpEIJsAsaE+aQHGXYf0ezD/sj9Q25fPdZV8qw/eB6CctKgc+A1/5KIbrDYBeYQG770p6x/e0fBAUC8VhTkd/lxwE53wOFchUp7MoYMXv4wze8CDQ7jjHz+Y2N2Thyj2YOOEe6AeDXXNFUaj7Lc6AQzA5XrHnoXYIkpt/txPXAvG6hz9YJ0y9SLmC4BLjzpVZOathU+6PcaZSlnzSBMdSLFH/6hD36UuUF8AuwfxugYSK77KcbUnuTS25buUfwckg+gXxTY+ocfcvIC49ceXHDf2xA3/Rutn1bZ39kxtyQMac3q3NP7+ihTWuMoINAz0uGKXq74bk3n12377oClwjco40ikSVc6pwdhqF0Q17Tl3/PleO/vhjq/eR5kC0ArZBaVRYnReO47XXCHM7PEEEBMKNTqbPXHp6cr4DWp9lyac/VJvhF1/S4U4WMv9UGg6iQljsqMpjOIEO/IUfLYDMJpR6Qdj/rwgttDwlTdxRSoXqLiAAnrOXUXURTd4X2rt5Gyfc5nEr1dOtMP8umSUg7wGCgWjm5yqe81P/XvAkHmjH/CkyJLG52WhuI4uH3obXSXA0s19GH++89B5gQ+g86RrR9CRyGFr9QsV6IMveNTru+OM2ldZcXB97Y+0Q1UArdEXRPShNSq0YW4CLNjRXc57IfZK+Wfu8c7fd+7z3neUix/FBxkKjbNgK60XUh1aPOPYrCd5DhcXfD1l1PsJx3IcjlUuJtHKADjBkQiyNPqOVQCURXRisMP+x/g/2M89T4kZ0PCGXCzZB3QOaJKSp2ZfoAG96oP79R1Z/XP9bIxn6NgLA1JowTkKONe6ufJckV+6nbLKO9/XeejgJSX7vPw/ADg2UcflYL4uIBjGyEyObqytor7V+sTJo9+L7St+cUp3fIXRZACYPUsQZxwH/uYcwjnnMC/4p85oQKV8tuXFM5oguVryshu/9Q3VvFieOZvuExuszblbAxAvPcq9AFWQcBPfGCPtgnqR0wChbON36mpnQ0Df9fngLOW8feg/lGhjTLW/44P7xHWfXrFPtKA4BjBvb3RtG77ie8cpxhddpsPY68tn5eHJnguF/H08P7iPf2T9PPHBfIQdPeq6ILifl78sA58j/JeZ/Gno32VgsMAEac2pZgHLlMU2L9hZlPtePQcrkkXOKjtYfWuBP+vdhQb4YHTPZsWNA4UTeQTYm1mM8IOiNHuJAKWb/mexK4iR3cUquNzhjpw6+9pwXuLNzazZ5FatzIE/Aq4qGlnZ7T+hWRcf6zxIcmPVfx8m2VswuXzmCpeSVl1z7uVPGXdeerlxyasM94rY0Jj2F6gGDQRjX1rx8R4CFp/pUDz8qydA/yp9JkPZd/zzRuYN6aKjndwebG5oe9lYVLrgpTkW0HnQVdaDVFcTB2Oa8UELzOuGwcN88Wk9zSUx6Qe9uKcvjr15U485CB2G0118wh46P14b7skNgzduf7KtnGPpIVhrWD2LivAJa9qKX7Q9JPugqs0wqpLGAJAgImQYV19MXTEObzTEOLFLIGjBL3ySx8NE8oGflLiQGxAyrTb0w02LnvK09GfNKYkLoKK6mXuzNmyN7hrwjkYlbW9c3eS6ulheIsuBH/RjF6+KD6xeAeJANde01wVPYNb+6lc1AheIk/aC6GzRGQtvwB/eiDlAeRAyp+pvYnUMrAf+RAzbA8mhz950Ae2IU8acHejy1zLmwnlfpy/avzNPcRUNlsZRS8NCG5Q8175hW96l8+DFzT1w8HLlyUG6OMAgooJy/Fuf8Fl/9EVb+vBkTHEhrOp+45u8O/uQ+h2TxY8ExuSX/uY/c4HH3JBdxgwzKNGGOtS95i8HQeTUdfl5v7/h58HBwvVFwqDHOAmkx3X1sEgbDKGb53zzxQOID5L2M99ik/x8iuRAql9C9ir0G4NyN/adG3vxhtyIDPqppeu7NV3Kk0MQHkDWd1rgjPEEhJPTrcvxr8bJk9f1nQM6dgmA8sw88hAcn9xLGHgP/lShwbH4ctVG5zA7J/rVXeCAVRZudIdHP4qPfrqXXjFb31nTQuziDy4WnpYyxoomJI1OSpoxJD70c01Kyb6LjgcgbahIAtD4kj3JOUYbFHEdGeN3Xhb+41//rH/969fy73IUgSsaGXgdx+xNc1MsMLxCu3hoigk8yVEa58X5+86cfWc+3rN+3LOLbaKJc9alQ3Zz5Bz2V4y2TUbj82g9Ig/Epr7QEIgsY+BDuW1QWCdX8BEgbTEVG8bhXAgfLFLSXqrD67w9TSEExwDgjU+MVZhAKTfI/YZt/bMPGpNEz7p+AO6Hc+7lvXRunC9QrDr51rw6ynUsiDvdKOvmKlAtP5C1LU3ep47QCdoLSHPyTo59qLqzF9pX2HvSNtm/yaP3I0E8Il/8faBRrYC505gQ3c3+oTHz/wnKSx4NzQ7QyGTuUtOlSFsQ/ABFOdgD77yE9iGW6Qamc3/Z9snLqEnOdsZsApUPXsW/dFDX6qe2EuxP/RAHk+MhMHRx+CCmlY8iFhgsJ688Ri9KXamvC0RKetoYzRW4sUcJc+Inc6AQjI/YwVEKUhTxmtEXwb4wQKIpevUrwKRIrY5Qvl7QzgJ3TkVO+QE9NmrFhF9g8KTIWyefEz8DjH+f9GVj7fvFB1Xh50LPgq1Up3LbgPuK9wi/4PIMQpBgL56r1naV++L8YpPQ4LU0ZgTH1jrDw1nuCdyBo9ybox92fc68wXfbCQ48VlbMaWv7iTvWUrouohjjlU151Ng85/2yzRUc8jDLSyt9LrzRyRV+uEJf/euqTn3SR3HOs2uvMF/XvFLntW/Zlhcv68a+sO+znLt3zh3uxe59ZKZcp5Mcyq9fyghX3zy9K8Oadw/x3Hew78gb4Nwgb+Gg+qhsokLLhMY8M88BziOObeYXSZobErBFD5lFiHHzSh7O/gbfaJgW+oeraCmj1dPs9cS4A8Tjfci8mQ/99p5jzC/fz8ninv5plORrl0qfjN2zXgaGwDxzb+gW9jmzf8zLnj7AU2X4jcpPmNJmJ/8niwHW60MQsCiIKbKpffKqr35Zpv9vnJeszb++KWt8t7kTt7bAqAc7+zxzgDHnBhqjG6co8IKH+1XUA4GCArHaZ9y0/8Z9++1fb/X226/1zpd++mBOcTT8U1vtF1/IJggV/IS/IgNk/K8w89PGf5yBL0Mw5LIvrLYLKxsRi2TVO5vAzmKcgHy8CIL12szdnG1fCxzSKrKm9Wqkh5KU8wJOusD+wgJWj0APGlyQ4hMLdd08m0XMTTIbwvniIpxc3ASorgInvFFwcqPvImJr3ZTuublqM5sOdNvuqQpdOA/I2z5ruwHbzJcV8km//EOUsvKDK+439Fck8sm/9nB8gvJgw3zgB02KEp2NcbIhEm7kDw7XPgT5jQZMFDTBqpj6vDmtGjvBS19gDMp+cOj1RYDxTMZ139mAsYEyHhYRsgE0m+IVS2p4jFtfIFPIN67PfdZED4j4uHw5kseDG68b7js3X23jSXkI8CFjZ+Ofc6sOMIbokq6e2Osg+Pb9yGFH/8VPbUmD8QlSew9quhnQg5u7Nh8SRpcHhA2Zy3fRztM3bkhvvgDggG0+9VUFt31fN0ZkCheay9xn3XhoV8+TQ8A7NxIHnbMmlvWiOEvBuQHYRATy85XPvvzF+PsHh0p0QAyP41V85Jm3Pf6OnqVIcOYdP2ChOD5C18S/79/2+v63bwF9FIcHDH6dAC+F3iq0tedDtYciczS6cwjOQaI48BCR+JVTBJikyjSxmcsiOOehufv1118z5qMbe8yHQY28+QeBtsovZHxpeTAu4mRtLgvQhojt+E7bFyvq/l+NdOYAABAASURBVNevb7xguZcPQI7Xk/WhwvD2RNAeFbps6aN2lbUWxMFBLpv5iC7GXJw69n2WfwxbWeP5TXs8gEvfpQGT3Ev/wLbA8KHL+b7XnDttso39yViok9BrHXAOslTwMI62SKN6nSnW2pNfOcnaaC5rjtoiUxiTFzR6+nNOgnAtvRPLe9YVylGy4as6cSdjggamGBbZMy490o1p9EQLe9MDLsbX8THPBw+ciwe/UWQs+Vk86xiBkkbE5PLISxEPmA/G1X1H+jWHfHmmE9oVzIu1cctn3OZ+2/dCKfp46cdBzT/IKjiG8pIC2Fc+7N9Zr9I/iDsvzKWOZv7iFWzXHCEdFBBFfCjxEPrO2L4Th3rkE678PeC5/HNt2EYUvZMH7W+B0c4h1q4EUn4nr4K8TT4bekh822g9usv1ss0ZPY5t5YNf0nqWeZj7DL1AqwtXTAkg3rgWKLroGLcDuJdq9xNAqsiEB+h/stM5C/bRmtxHVpkfcOf8gF3x2GUNGK+5NIdRjwxK2KOflT2UvQ2RlPg2uvyD4T2YT7R9cFKf+fYln7IESmnudSO1csWHaYmJJ9NICUHuhrIKlNX4ch1f2l+bjZ8XiDceY/A+6IOdWkMfXbEvQsYAlnDGeXHtQ8pLavUOZMyfCCGuIuNAEoGo0V3Xw2LTjo368QO6Qott1iayH+T8gstmjUpOP+dWR05tzYWeiYLNHgh8E7d0g0vJpbwPdzM2dOUMfG0HwQUchcVUuWeB+SyJNybBwUUpwd7A8uY8njVZB5MgwUBRFYIUeUFXQ+8+BYk9TBBHI3GiVy5Yg7x8Dl15GmQ78yQpj6wyAPKXZ6/8wQ9zuGw6Fjfuu/4iyC/19FOZA2XCaQJUk1Orjtbg4Vk1eJRpw71v+YlX0L2PUmnyBPEwo2XjHnLbd/b2mTEciZP7KPVo7JywtJMzFKlfO1FGFH3yOJajJ3tJ54so5xsmuAcUn2dqxFWCqD7gOfs/U/uFQ1UNLqNxAKmvBVbfeYNCDrtMhC990BbEFL18Sr2tOPTP/sAp7xeuvzsvur3HuBcbUwDdeIe/XHFYa/u37/W377+wD+/cK4564z7wLwCOUmfuOzDa141XvtTFGoot9n7PBLZjD1p4u7IO9ulevzMWwBRmdA/8DV8uGgEI0vXnnL1sXepkg0xObUF17wOhn2KaCxmJbnGjxSx2m9u2l3/fyF9e7/ghDyKlz973vVf7Isi2+6jnMuXCgxPm0HlrnIJyr3ulTAPrCAzOC+ZtErfQ9Bv8BdKE9KH9wENOzLW21I9ZNSeI2ORMIKJ71qWXTGTeHdDkcdwdj3fu5YJt8eqKzT7z4hzgvKwtFFBiGXXGMWufzvm9vt+4T3NGdw3v+6wJHo6cIdX//mX89YFRxF90qV+j1oB+/4S/JgP915j5aeW/l4FxinXlv2YxuyjZDFygrMBsYjK5mO4ciF3ALlTZ5BGkW2dB/n7E6S/dXBWSGVCHNwlrurGjDm2Obg6LwuRmN2vu+IVP3qA8VH6w4T/wRf7JJiDYJghVvXQtXF/o0IyDHYaNId11wceveH0yTjdgD48yjUYPYDsbIo1t32vb8U8foMUe+ChHIVsP286T+yjAxqPe0ODpgdzG5nbb6wZMdE1ixBXckx+mlGX30o2a3CD1b+kjY9jGXP369mv576hziIURyRrovG3Llt8OjNYCiqmmbYGuvuLs5R4Y9JI5daSDvmXzyC8XDsbA8RMnuLn7iwsfsvMNOm/jfSN/f/utjvt7bm6oiKrXBaeNIXjamIPkwZgqzljjKO3Fh5dhBg/acci3cOCkwxb/Dal7fs6DgnkQD7hJLsyDD21NbpJXyGhE1rwfefCNbhQi9tKjGgYzrGjLHM0NdKAA/50vD3wZMHrodIw3nUHizkHIf99+5yEYQ7XfZn3nwCPcGPvGN0QztvKaT/OauJj4XV0bB4eN+bbDP4E+ddf5sf8VTnQq3CMa4vOKoedZu5beuXG+89Iw30LDvTGf9/3b+Qu4nfgrObnzUswXCIiDazgFKsswI13GPZr6CykUcMZ5Q++cS6d5OLDtr4zef+PlDS/q/BZ8dNdOnGjJWjAPn2AkVbDUxE/j1XzyRI6g0CU6nKRogj5VxLjgl7IqWLIgwuFlHczn7Oi23mgPYJuT8Z5LPSL69jJHP+3igwms05C1kWlIC2hglrYOCOG6LigBt3xCQw5Rz8wH15nxMQ1ghk9FtF5F1B866vgE5+WDPdM5qrh2sv6Vw2emA2h842rR3gtY69JlJYBUDAwoBFO4gI2f2LCnS6O9hsAL3hVLxtGBAS79cGSA7N+R/3wBoSbyiJ7rIC4PUeEivoJXVpx63fc8dAr6Is75tepnHjiulxjWyjpfXYuvf/Kj5lOvPM537znmSm/82xXqN5/mwj1kbsuXgaw6hcHlmjfbNqtPHgKFcsXU4N2bOzjjiN+MvW3HqBvZhq8WTxhfl0+c/AwI25M4ASblgPpBx9J1XZVR1iE+uLjvvHFgdy+3L11w3ryzVuVFM6Hj93QduybQ1guITDLTg2wxxqPBX77bPiFMxYM+421OEivr7GJ1jLWrvbQRGBKbxg9l6R/QRtM+QZbIElPGCkRsQKf5eqEVHvxMfOw/ax96i//yZ4/RL4TUI9CEnis1cdJ88W7kZJAT/HEv8/xgDcuZM8dTOhhEN3QLo3nxcvrhN/rKwVHX3LKt666DRmagX5zQuXyJHb0rrir3rdt0rD7helBX7Gtu1WsfNyB19q4vZjK0G04MkObBnPmrBf/eTyNx3Z9eesj9wVxu+G/Mle/f9+jUN1/yvvOC+4GxuU383MnPegHrev1AtrEFEs0UYuJKwUNl5qyMDTzyLR3kVUfgMk/iXN90K/lEzvZEZt9n+UvNiR79cc9x7hsTg0qseA1fXZ/GAfraWiaWH/r/xFfZpM35KbfiWL/yu932dc7bZumTZ4P8jb7bJHZw6NYXdajrAl0+yKG67sxPX2jq4wNc5pUMLpRLgDp46quM1qeZfIl7IGN+XXf2IVMRD2vRMXnHjnsfyOVr499AxwmDnF2+mjv53zjXHNf+QILgVhwTz5wX5RPR6qomxc/86s+5I+043nOvk2fnbLPzoO8YGZp0vCvn1WXXMexTlzIXxC72q2l9AUYvfpg7c3mYP/Kg/oI/48HY+AWdZ599rvko/eueLK+29OmdL1OSJ+SZMMxtrti8bOvj6BBz79G2cisG5+qiqe/AF+9fzsF3xuFBf3Sjc/E07QAOqEPQNywqjv6DPc2zuZE+c799MC+jB5nBvMxZlVr/InReoov2gO+yQTdFbaBj5lNeUnsJSWLTCub00xgDTZxwGt9BXN5THMsAMcY2RvTTfU8Qpx/7PjkH7jzDOP9QQsDaGN2vNVOvD0oosJwYOWmelXjJVxcKHnsdXn7Cn5SBr/n+k0z8VPtfz0DXYNqPUTVGA0hSZ0NgUTUw3dxdtLShljTxC+x2hefk63KP58GJ+oVnk3nxaw+mpY4GfC5wKkqjS2CB96wRWDz1+uAn7aEegDsHa3kt5YGdDT9u3DBiGyPLbutopa0M8ilsONZK47XNExre1YwMelCAKTZSNi03pQdW5YBTEr52rW8+m3b9+MFAYqSO2Gl3MeHbamCzA3Pu+QnsRj33GZws3lzcGG3HJRsoVPcF4i+fL9yTjf9qwx6pOE0rcVx+0f/0ho4FBF6VN9sLPg+MULrLG9sk9936KqAdOXN62XWjf+elhw9QxnF4w/WrqDzF6kD9+EG+B/pf2CavTS7QXRDBP8wjomDBL5zxebhLXPA0/jV+6aN1nWyQ0rQLS2lrgIkuavWo48rdgb8P8qicfKNtJcJ1mERAWZwMAbeYLx72WAvwNkYCAy76HiLeeLB6B/S38fHGWO8Ch0PH3ZwWclGIfnPpocFfYfiiS+v6vTHn5e2T15tpZLAzunGJBiW4OLYeLoxHnahWVcC+MXsAdryefBOjjdtt1o2XNd++7ahZB/O8qGFMFVz2IVmw1cV/2G7i0i9BUkZPurDN8tBrzJMYpGn/YI3dyUtyQ95L3tCxhP/SDw6X1upU95x77ftOutYB48HcWPjVV685t1ZmMl+12fFvsg+KvXy2fcGFa/I4oz//7GfY7vXNK7a1VX7wzzjsd3GwFScQA11JL5AePn0hV64rDMjN3EERMegvFX1jZ2TpuJYSS+YjfEio51LcxGR8C7fkMm/I64N8Oq8Lf1CFXuQp9uU3J3NnXMj3wK/RMKLf8vKFCYMnohSjhiclF/rYlAe9kcFPffZXPPFDw3Bd9hw3wX7iUhb6VVADRp0XZkUqRv0hniTdxQt663oQr3AndufLJ9zzgGE+sp7wSV0+LGkPBQxF12YuVFqumYOD9Wkb9fr6wfz3oRdxOM6CAvPzwLHgudimS4HInueapxMbxh1JSLyxSTMXbGjtrILyom7rHyFcP6LoDcBBai+2Az9oCOZ1QY3+ZL9k/G3rg3TzY/7MpeCYuoWbM8dCHs1oSwvmxxdkD3K/ZJ/5dtYH1zvr98MvAhgfeZXTzld7uJL8cIFsTyskiWLuHuYVUHd04IB+w5w0xjfpMit+AX3z/3Refhx18OCWeYmfV504Gdv7uQ+9+0IaPm0hjqViP1AhPmHDKdLtunEPWuv+QH9eoj+wASgLK7IGQPWlGPf1ckc9wsYa3BiD0csOljDN/WQs28p0SRO+KqtgxZiXC1jsPAh6T6ryJeRt32vO+cncNN3XAHOOMUSQZoxokNMvfsM7tKJvXeyfK2ZlAqOiwr0yD4rwogk1XEkCV9zr8qXMRoxwQyNCbHk+oEV+q9zHio+5u5t/xiheNEiB6hpnminJS/xqfDhhnMzh+LyIHt3YWtC0hdjgQsG1xnuqiF16Fk6/DuP5ArKpY4FzAt7olSIwhu39w9yrb9Hd/3vu5Txw7Oc+uacpPxVKfh7k58k9+br/h8AF89APvpjhBYvzTsdRjdnqAYPF/mj0z1L/hq3RS3edH/mNdOlTF3MXfa41WUJXj42zzhgzhh1dz3oyRr6YchxdZ8rVyW/bnAm2RYdGJ+sR2YNx9m/1+SJJuzf89Ncxt22Hi5nBgD/wqRH+AaTiUwlcWoDHvLovyKst8dmbsOX69gV+gP5Bfh8GzySWT7ltbpkfqo+c+RfgOQt7CLliv3D/EMeCgB0N+KLdJj+j02EdVe492v4444CZwMgdtrkyluiD5j554Jd0v6h0vbjfqtO4CBE5qc4p7WkDFHre3WN5eecYHLS1p74HDnqmU9doZBDXpnhjNxfX+AwMSBOcF7CTQmRoKH9jTOacZZ4gxG8uWGACwrPPWd85N37/2y/1t//19/ob9Qaua/kYXuI0Rv07yL+2tacf64uHo7Thl6PKa9dnsMwR9ucHsaKOglYLdn3hq52576whAR+xawwwpuiz45KOl+HlJ/yZGWB4/kz1P3X/72Xg+Qf2wc6VzYHF4iJyg0kKAAAQAElEQVTqnrXqDm8kulnrXZONeWeBuchu1KMXD6u/XGguMBdudEgToFjWmo02uwE3NeVkG60Neq8allM92JRKHz5ItpXXnrCd/uOopE9QBp3iA8iKsq18anAasG/s6vt6EHGzcuMa8A02dg84ytH9oRjdj+C2JvzA9uq48aWDQ25MbnTb3PMQMsB582fbDMvyjx4GlPPGZC2xic/cW9uHBXexS9L99tobAojK0wxEKGvIZA5gzIxRNbV6/gDkd9/XpjrnXoJzYQ/O/kVj/uCPavUv9t3kvYHijzhvaERiSKQRi/Cb03WDo48wroQmTl9ALZ8hJFf4I86bmHVAGrocu/DQVlvi5RAR22jBDXJhkRJPIg6JAg4GeR13HxYXEX5y9+DmFaAtHpNWi7hatQ5gMORbQ8LEj5DIgze9HBqwhEtBG58vXPznXr/wzZcvXWbi81Bw1PXPYjwgPc0jsoNxskQBpkCl6cWc6L/tJwRvmK/5Im8vn8wRTTjIATHf+Ub2XTgPEbrd/eN4wln66/ir374KxAnBjc4BynEQLh3XT5v1rVFujOpZPEo+maIAOX4CsMSWvHj8ai+5a741eGWLQ26XNO0tnfI0L7L2un3/dv7i6luZa9ea9UaeR8+6bBiP/gmuP8fKvB8fb4TJoWtD321i65KpHIa+zlMYo29Uq46lR9JTcqnrow3H5eDAdzA37K+YK/L6dAGYU8x4u1Z8nTxv7Emj9alLeYaSA+cTOABmALnUJ1r1fHKFQVu06vqMRnYA1NucNXcAnURwsqwWEdDnmoKGSxc1BNz0wfATT/BmAb+afW0vD/b+U4zvv/xSfsvrvWSfPPgAU8B+A8o9zEse2Inj1N/EGnrHFJd6AajYkS7E8LrAxFCgA5U8sPhi/5m55vj6f+NyDGTat72220xezRlS0e/42pfPg6r+yS+OaMOWnDKO4cHQO/DBQ0IO5tTS41cEEcEfZalOzFURifmFID02rvbJYoqEs/tZITqMuXWby4uCwlf7bEDWnwuM8WqrQi59do6ueunAlVf4zBgMoQiS95kHc01eZV+67EgnEGXhLr882Rhv4bYz/vtek/6SQUAmKos5eIEK0IUqC0CHEoekIaBPS89SItp93G/sfcnsmBw8IPngejBGR3w+UIGVjN+qH6EtPGrPEmNpa+NahwiX+p1P74y1Nmw/ME4pc2MeDzpqUEH3pMLbUTXZV9yTAqPBMz+8nszNYI/uzMsh/gJYu7wA4uDHRISJopyrxq68D5QbduQPD/zBo1dpRCNHUgmHHsU2bBQ4VsHaaiC2xp4uDBQaIFsbrlM4teN8MA8ozfo0xn2faUvz5YHnBJSxr+5lTnXk/e2tfKkQOXTpN0ZSxDt2oNNXT/gG+9Y2g3tdeAGLZ6hXAy18lAYa8a5JX7hyUV8/sL+68Gkn45g5Q4bJkXKjG9/nHwADnyksXAAsygixy7w3J7dtrxvrYAekGd/ducQ8XDLoD23F94EP8uiPfskTC/jS5N/1PNUN7Le9/PJFOwPaBnRPRD4DdKxA/FCCI0b1r+xxVZYcu3bVoa/alYeMOHT1qRV1p3zmPm1pyjR6nsTg/znTf/J15+HeeB5mbJx2iAUNYNAMrzboMNT0ce7qq5MJRUEOmRbixTO//JFPW9aHaxy4swf4i/m3X9/yd9/8+2//+Nev9Y9f/1H+Qk1ftP0CJozywkMnAMwsm9jS5mjtLwnYyQUB46eY+IjMgV3n7+PEh4Zc5gL14hOLLJXPZ6PV28zVWeZNW+UHHU/y4jp3rlw+v8aeMR745lso9yDMO1T4PNlLGP/WxWVHNggUkHYu3eg3ZuXJOpTLF+qpDvhR4X7qGJq7/CsAcunLfwRq7rPyfwTb97Qncs7zfdKnbTxfQXvG4heTT84AlQ92VIZf5nbQbeLrbp9iiavxHUbxRdsmNOmCxBML5Wf5KzLAUPwVZn7a+O9lgOFhgQyeWN1kXpsGi7JqsldwmHdho9wF5IL1rex3Hqa8kbigIGeDZRthQ2F5dddkYxfolR83Ohc065auElRfyie+i5Vc+vIC9FE+uWUBMZrGJxab3BzB6efLAv0CxAlusG48zYaT+qJd/oK/7bNu3CwFZZbfbHs6iUnj9kZKytaBj83JG7F83JVIA9blDeBgusjTVB9VHjy8AQS4ubuBi2/9uM3aNzbFbYLCoBsZFa6mn5o+HQo3t2zO61u+nXFbNrAH3hucG+i7N1b8jI9IyWMutCdM4t7nTA7tY5I4YHz5zoMv3Q39277Xts+6ARsyGzjbE7xwo16gvq7tB4dRyKwyT6bHpnMkOd1mZazq/CDnHBgTDgGnQMHSdZt7TUBfR0OHNgDjEq6XSbZBJ5YH+fCA7sO8Pzv2cJ58XI5cZhVoOrh6cEiQvG724sgrCPHGACYFLKGQI3zZ5sTHufDYlE/cTl4mPqv+YMzzz6k4CMQHuCdy+82XFAtu33a+yZjogoh2ZTwk+fda9P3lk2QBn4fKaeNiZU4RA6K4gIf4oq0nCDM2yOn1rfC+z9OW6905dS/nzDuHT5NHWPiBVKOcEj0YoaCbd1/ovHCQRVDJL0wOxc3eMDPvXSuFn65BY/Sl18qNsWq/eGlxAPfodgwnuVnQ8QPl0IiJ8TkSl5hCv7XjgIWepcw29/Lwu1PPU4+2u6Xv5Vp2/o1Wt/JETN6MR93mXTAXDwOuXocw+WmnkEt1N/WZovLzIC8ClV1YoVLs4/2KAf+PxPH1QXP5YuwLIv66DHSMbnIqCmfVTJ+oQUDkajGGr6BdeZZt46RlTKiInwi55npMxmyvJh5UUxqAeBX4kcT/H3VI7pYXHyj2A+A2IHvONst8CxvjcQO2nXEA9jkrY4MQJrivPPmG+wg88FPNc3KdRgGTRUZqZk6Q2tfOAvQ1/ECI8OHxy2/H13XyYD36EkhV2s9YRiYCNYh+YJcqKTSni/JEF1KcRpM/mtIOx5O1497rHnxn/7WWpn+qJhxURKA8WNP59wVG5V4Al/IrHmMDEa+shfbyI2BGFrxdeFlQgjQhnVf7xJgzgG0A4jITqcWnHru+xCdM0ileDE3sLD8Rw4Z5vH3fyzWWuGFTrXq7Z9blN84SO+CZ4sYcCB9M0YoONCFFQXdsUxuHdkh+OX7m27545do4nEunHh+Q84D0ds8/O3EsXNM+kOI1yi1InvYQA5EZlRcQ168vHj+MBZ7BP7qzDt3XYiPjfmDnKPsH61uae7YPQ/4TYP++x+UvhijNvsa6wO9X/AM088q5Ya6ZhNVbw4fRBiBbRjX2Gzz+0CY9oJ+kihYlseoTXxyYL4gyUj3rgW+eQcwPiKXj9AFV0RFNZ9yJH2x4YRiNXTsCvlrpv+Pu2raGRfQrzcYt4pNOnvFT3+R1XxjMDUzWnXWpb5dMfImdZ+5P/kJIdy66erV/gf0XDHwV0N0aEiA6V1zzC+AB9/vSIASqUta49p35C9yAxLKx1zg+Q05B7hOMT0cB4zqxn1Xodm0042l7gbGZgw/GyjYqFuE0MZnnc7LGqAdjEiJq5L0gOC4NvYnbX/BYj2YqAJAoCL2Uk2m6kX8cdXxwL+bbKvswqiX3QMdq0y45VRfaJH+plnK0ZS/3BYGxfNWDMop8AuJUo/FUgELCayWEeQL53xVcDRpR2E9Z5YHsZ/j4qm0L+NzQNaGw46JfB3Pugy/A/CWjfhcM8skqXyYyuRjBT1zrhbYaNm0AOoXStWbEAygBRT4P1t7BlJepVi6hZS5So5qRwDpzXX4kKY0rC5Y/nVgXr17Bz4ZsDDDDS0GXvPrgS2D3INvSBxe0cV2lURQYyKW98OrLmDH/8pIWnwZ7hOPu3Nvn576FB4zzkXXrl4lfz6uNTvkTI237aeMjXQMg5mXTq3Y9qwv6Ls5YZLe9oMl/cVaZlb1x2O8zL6vutobbmkpbTe3zG5XbqtVP+JMyYK7/JNU/1f63MjDWphNZFkVqVsVoFwrAgvZmOFnkoHgQO8qDrBtjeBlRF5UHk4cbDhumeBesG8znhhUsmxzybB7SBbGCfOo8eAgW3jmkKO+balYwhY2lgfOmilk2iScLHh91DCXqe6LbnSP0Ex+9GoBHvP4GjA0eN6/RHV2jV/257SmBIEUZNy1BmR5sNORKXv3UtkCQuPAEEPpSxMRHfLEmAFjB0jdWv/ny5ppDWOJgbChLRWdj0+7Ab2v9aHMC6ANq0Gd+F9TlOjoOxiZ5YHysr010dJc3w874dmzc1H+b5QsBX55EN9Gow/jWjRulBeWJEUDbsPDQzUFS0gncG+GymFfyha/mUUAaAvI6yo1EecVAnoXcgDRXgsiWV1AMxKCtro040qZfA0IXVWdMpY/ZlRilQ4tmcrzioUcA2qDlsGAVHb8vOgdf0LTlVebfM2O/sTkAamVcI4IP1dvugXHHGw4yjI3zPWNPW16kKusOvgn4EnBjXCaHu27ziJv471gmBvzRDyvlf4R4CvmsiUG/BZBh1d5U/22vGy+ebvu32gFtwb4eYJg7kSm4e4E0cfGDjm39cQ4HiEereIudfo1HIz8Yh6YWbtusfdvLl16+bN0SJwxIqVP9NNkHmvkK4GtfecCu9Dt7hrX8C1wHZISijQ0ZHz4ntX2hMNFcMjfwxbUgfbLPjIZYfogAGx581H+ce5Q2Epd8Az7YW130B/MtawcclBT5n4wZ2tKHddVcpbm+ln4Og/LFJsQMEprRG5+/CoYmT7P2Pl96ibnYlLlAfGwxlranOmXUFja1f4dm/fQhESZ5dsbH/eClh7jwCOpZyDGbT9KhS8Yo7z5nOX/V4XwWRisMDABx/fFbPXsr97McK8F+y69/wLKBMcpAQJ6GTsGsVgH4IKO5Ml+6Z0WPvgCLH+ESwrYupxwVuUQDRUL3LH8tMbqzpyjvw85kjk7GuU41DwR9qZyDsYICOkBzED79sgMOZ6WyHtCNXkr6Xy+NYm194tDBhuo8NGfRoa7wLa6oD271/3A9aWjKWJ1dNMB5xkHrLHhAfOYu64I8GPNO3Pu+HjKV99ct77zU8p/C+RDuL/vc58yHfgpL4bPyMJUvHw6GEi90WCK26S0c88+XI94TQUtdoLEEfXWVoB08NSUY+q8a/drPurvw8Bmwcf2vv/+9hL/98vf62y+/lL9Gu2Jj9sQf18Kd+Dz36NMH60SdqpFnAelEvzR5HCPlMB8d8v8AxPjOfmXeBPdK15ty5k5e9Tv+LxhiTvB+KYBLjrwEOnP+2nuCIthm7KKnvN8864N43h0H5tMAh1T8FO8/rzB/6ojMOTn1yTwe7OnGJhir811+PSMFSw/xJSZ4zY/rZWPtOY8wJ4qRfJY8vmwVsTHX5NGmfXWpU/Pi9BF3o//yxVoe8+Y8tK8vwsLTYhDEs6grucWy7YBt6PIKzcW9StAmyQTz+yLXwskjyDcaD83zsAYItMGxaYRZ3wctUV/ji0/48MorOVt5ORKrcuq5ABWUF+DpiAAAEABJREFUJ+4voKMl9swGZt32mVr+4hP97OXqNw8C6N8VY7rgd6RX91mOdeY4Pvoi9Ksu7TnO3jubPCjWtXRKO5ssFChnvM6n6HCwYQ1/angs4B/wkghHSkwAllMdEiRU/QGw0j6Zfkdnjl371+4eBtif5Cw1e9ucM2cM9anHl7Yv4yhfLwtoQMS9YhNn+PvM+Sw/WI0nlw5mYVSEHwalBZp8oQHVGOnI3/i4fPDeAKBJ4Txf8QLO8TyTKCW2L7nU6Plakj8RGMRS7kXrZfRBWvGIIvmsaimlGisKDNCRQ6towFfXvmtOGV8gOu4bZ8dt32vl0RyaC40+89x4Z0+4s+/4Iuhg/iyN6FSffZWBdD5c+qGCqcgfnLuUv8YD90LTv2ELU+1cGM34ab+rh7VAm3Ft6UJ9+Yyr/WpciJ/1/3AGGKL/YY0/1f33MsBIdNcfZJvVz/oAP+ra2JoNyYN7s6m7OLOQWcxuAG5MrF82EpYqDekI01+LXh5xkIKzvRa3q12oWvaQR9mi/ygLWpU/gJKef14LGiUPjCjPFlWX7woFBw0HlirahC+pRnXqrxdvuKv/zE3WDVcQ1+TAQ4obXg4zItHnjTF2sBD74F+arwZOhwf+p4dIwfYJbmw5ULHRHXzLkkMAG+MBoK6ut9puuJcf+87mxsY2AXOBKjbLZzZ5XFGMSsPkF6K6DmqQvrOq0rduxmCSMuoBbJ0NtIkVJDkqhCnIOXb6KZgn436A/yCWd+aEN5Y7B1vBtvzS5FUf2qtrLkB/AxjXHQ5nywbqGCpiUJ9A/JlHKDF/cKVEqM7PoDYWqlXoUNS98jYJZdLtFyy+P17JFsjrSk0BsQo6R/Vqf72KIncvEjLmJSzkNzUX/Xcu5SUQYzZZW8brjU2aMVkLJOEzTvTPbS+/GfffQftPZvrS2yhGEJM0rtlH81WIWcdkACjh1kaAnoMs10TnPmf5Lfzf/tcvpa19X3lTnb7CkhyuyeM4Cf7qTM24DNODMctcfj/y7ZZzQFtQVVPGHxt/46GLb/zn3Kuxm5gaT4DB3KCq4PDf2r5W1OXcyjxzjnwBc7nAAw4Qi+cF4TvrS/qbf6iSuaquk/qlWj50fFjx23a8rAXH54OD9ZqbiKKbK6lEthiUFB64QMaGdHEE4Z7qA5awWCHA97UoE93k0/bKHbpPVnHuI+bWuZY+vPZtZ1jhNW/6Pa/8YkS90Qdd+wHwqzCH1MMY+s3nQRtMSEPGduS5gMmVizaMSRvCznhaD2xuzPFtzhyQN2MXkHUd+OLHX0C8czB8dwy15YMptfs7bJQYwLKxd0XnvsYEIkXvTO4FoAz+BGYnQwUPOilf2uLkPSF+YStdxs39Bp/ME6Q1DyWPFf+2zZrEdd0HHAv3PAwsDbPLnCQ3yK36lNlXHcYvlytmPDuxxnQ2U+FX6vOC3tV6NTCPNIFmDpCDpfOkn5URLDmvIBsgw1q7AEWELh5u6Prv/jCJ+Qa4XuVZ6/Cef5rqP9N5Z319cD9Y9tWPGpR6z3Dd+ZLBe9uag+iGhUxxle/ISwHnwz25D5ooULCaXPEp5ZJaKNw/G1RnIROVcSEf+ip6xTFr2ycvnHeAl93frRf4T/7WuMmtT2hBXv+NSXC9SVXXxSvemC4+6T8CTp8Io5Hf3Fk/WGur1hZ7Fvbsyx4bPTP/eoj5hDbocfW7pLu3CuOSYR46bvGTttzaPRinB+OkCkGfDvw4zDud3jp7GU2SQKEh/YmMXwLJlzYyD/xluYTJ+L+Os/YaA+qLD8wlcf6SyXuEsdvvYYyMiz6aKuy5R4SGzM542fbFw4HvnpG0O5o1gX3zdYGHG/MWXn/BwZ5y/I7n4rVWj3WhSxjdNTAmUDH/CM1GAMesz8pmGNLgou9UhOy19GU1vHY5NraUYbSp2KHwLzml9iWp8/8C/cKdmqw5c9A9M5XFO9/0bHTX5Hzgr1utLxsXj3xP71UM0sJh2XxgXfk6P+PyvWwIUIlTmeTIsVfuAuSlKd740Iyd+4L2HW+T6Jwc3eU+KcgT9adex0VApdqIjXwwB++M8dv9Lf8HMP/ey93/6QRj6T3jslnoVZ+5EWJbH8CvnYU40VrnRx8Hebxgg9d94Db3mjv7AXDb9/LXyDe+ABN/A+dLrfiu4+hOfEMLXZO+zwMr97Ouj7bkG924uXIZnP05awL2ybCKAq0/Pcs4PulyEAf5epB/vyjOy07a5mEBVqFzXXrwE6vpSk8KpAOZCyQbjaHDmvrBOpbXOEfjL0XaoG76F8is7MEYKSOPAFslXuKaO7n8tpd/WH3f95oTQId+uDcoqy0hbWOBqN6l32tzcW0Tv/7Cc+gjdq2ZypzpOxDf4FafvxLKlxHMFX/dH/3QLLpQXpyUghNUwqtO5/+Wy18epyP6lxv9afCPGfj/HQgWSRbVYKNqwEUNqMkF5SIW/BbpdZhjkWYjQNaFKJ9g+yuwnLPJqyu7FUKIeF2ocyPwIOEB4dLvovfbIgEFWfhuvn47q68j0uxwqZfm0Y1eLOLbAeQmS63uJxuKv4TRxlfQ59gK3/XPX+7Rum1sbOcDq4rV6YajXjcWrV0gXdzyBB/Q4Aa3csFB180MG/alWuuXoD/vPJy+/4Z94OCFEGlBwyruXd5gNzbWGxusm+yCc6yIO5wMtLlpbixu7PqmLf3WZ+1YC7b99s98G783Ct6ALTXoU34yBwR1OgaCfgtf2+q7bJhP+wHjNZBBVkaXNwxcjI3khgNQ7PPi4EOgr0/COxu/Pjpu2pP/gb6MoXzneD456IgXLp9WHOsXY6O7fPD2xr8Rj/DKD7QWMnj1+mgroA39cOxoX34YkjbSx74+JW6+sTHf6jdWosYlNMGj8tg6E/CBvoNxNv7oITY4ZcMbcqVfgPnft712brD73EMLP37F5lmbK1/QYTA6rssyt65L7lnmN7LYlK+ZYFtvNZlbfrOzU2u3sW8Mi4fWl72haYcM0TmsvgVEEb3YIUbj9GAO278t2jBXzu8RnV3T+QtIM5/Ozfgevfqx8lN8sEbI1wsp8SAp8pvbvHDgcPDOSwf78sMFx2eJndHZY4ypvYTcZVtwp4kfjiV+qEd4MBms8eoq+BPhQjryo2ltwqyv888cu876jBW1kYUdBfAzbNoWQGDJq6A3/67uxKCN2z7J48S+GZQX91DcemWtTYF+qKh8MF4euN1zr4cxpFLCNpBWFrj8ntjR3mhoUURtO4B9ZHAq4phg2ZAtAnV8DNbatWudAI1Zbmqdb/UMOtRXJDYXNDHiHp0GpKvncL0C6lcn5tK0HVB/oPigm6vz9M56dL8JzwAZh6kpE/1bEw85o5uX7rED80DXkAbIpy9C2vBP9h1YztjxEr36pFP6iwqa5gUaHVpcsYIPrSBNi+3RXNsevChR/nAPoO0hORT0kxWaMgo00YPkD1exiJ0vTdAXq/ID2ClgEFMDozicI2DM/jrmjfUk+Hc0tG+6FUcELnSB8NtfwbX3dT7J03BdLwXu6FKncatDSBseeVcsdCjm9RUHStKXiXbkCCjrlBr27P23217+2vDiTc24NHE5jzfkbQefNhbVpwKUqmrQH93R19REyJcvB+Pm3lPrwZBxdqzVea1pefUXjbXq4tMAGlD8AJ6PO3qImDZMFVl0Nf6xNYf3x8unpuBR5x46kLnmqH7s3C+sq2GAEQsYpUERpRb9K8nMmfjCuB0ADr14YU9xrrk+AvCkT+34O4YfnGEOHuRRBT/a8d+4SSFz/8ANDQl4ksm6OAfcGlOfzTGbfXJn2+j8CsUzl/e30HUchx1j759P9+OKlfzTMP8GifPNF48P1sWDnHpfDNC3vs4mxhjb6hTQI+4F9gG9xOMyxrfznxK+E2t8wn78kglex8Gcju5XvPYD0M1FcXHuK4d7mEM7jdVX0ZId3clB5oNpI+7RXd4rfWlAV40nKHc2IcTeWP1Lr7nK3o4tfcgQLJY/XMNyYmPaNgKXroNxJwzVJPmNTVkCTY8xdO7Ncw4agyzqEsKHy+rz7Hhw73EeXfCgT1bCpqzxTnQal/ND2Og730l0+C5/1Ilq8gqaQB6Bgy+nnvkFjue1p/qDh5NiILhdPl+89CFOJInPi7ZB/YdFujAaKWDAObrZM7pcm9LiY0UbryEaU73o8FHSB2uqYCUDp5/JETlffh/EhtMUmOqHDzikQK8rjZC70Uq+RpN9ijmSltwOEFpEVly8g6+FE6/dg/XjHAqE8Vk9qrZtr5u/JPeMCvgiyHOBumNcHb1aXvUs4nYASZgqwXEA9SrGre34Czb31J642BnPX3/9tfw7Tq77172IcV36G8sC7Mhqp8g6zXUVIYj4Cf/jGfiZ2v/xlP4PKmSRuBBd89HqSnYFjqofNu72Gwjf0sPNBuACdWPY5qx9ThZtB9RByyqA+tTlElRvanotGk5q9YCBIg79CHlT9YYf4GCYN+DgXdD66kHy2gweiNl+4WTA1tKrpzJYq5tN083094BudcCZTfVq69eFO9h43fzyhll+nMHMYiEOzcp7weqvqzhEOCzqw4VDSAKgPenWeio8QCQmbrj2NUTGysPF3Lo2NnJhjRMUnUElrWrGSyj6AqqI6+CBhfjpaEfIDZdDjIclXzzlBQxxFp/RaMKG+t3Er3xCSklfHgEj9jWH8dCNMjFgD+N8KyYmJDJHDV4fBPmEA9vXRr/qL/4iYiGD62GFeXgd4h7RtXhzuPtyIHN+EEmZtwC58/A0utfBipqSNmGUcaT2gkH9c9z9pv/QP2wZgPjL1udh4sjhQpZG/srbA4TgOKpfQDXz4Q6/fl9AjijS/gA4eTsPUtK0f+gPczn+kY9Xjb2nTsrooACIO4XAuo6ZC447L9GiA35ZCZ4yyocX1/bG+F++Ek5BLOfDvu8l2H7RowCr0bWCSFOLNHy4fvmHXQ/vmRfIXbnSrnP7ylv3xCTO13rwNH+wB+dB8LIvByYgoekKFLsPkO4l10OJ9sVBgncVPF4NlCCNbrt0rL5A1BoW4HhHz0nHzOUaniJLSWzUo5uDRlfmHu34ve2VB9Izj7s1Y+sB13xeYP4HORBsRzZjomF0or/QOaxFnYE1uB68/Nl29olZ6p0NkyBfmtAn+ze2504bO5KcVytna24+opOgIQ6ja6cBtpFtfJnUzpW5TTgq89ncLAlQA36q+ASPfNu+17YD+OP6FJKvr4lE5o9FrU/WagGd2G47vqNrt8afwkdjcKyjDhviig+uc/1SUCePe032QtaQD3V35ufh2sIxChlgzcCoXqWNBVHGnCtFHGYrt890uIB3bikT/aw395A79zPh4CFZHwXzffDi6f0EX8AJ/pJAWxcsG132R1tjhxIbp3+2cRjsf6GQELTAiKeRdx+ifSkgBpuP0FbHeTQZc+cU4smBFMcPl8o5oX8ojZ9rXJiD3bKc96BlRx7X+43x++WXX+rbt2+EGK2SALxDjiu60r2Gkv7iM149lggwyv8AABAASURBVOCDoLp8Uf76g6P4ilLDwP5Rb/7C4Le3uvsli2PCmKsD7dFpbHPudcGKBQ/wQxv2BZgR0YcF4swJSIr8ctO0mD/qcDJH5R10ohK8/utD9kT6Sg6cbhheMEIgDrPd5VxjEYAkr1whIFHlH9furSHNGmIabeiZ2qWPK/WeuYceSsYLvMcMX44fznuZoKnWmJKTnXVGLsOPPkQoXZd/dGQnx0SjMnRgGj+0H1IuGzput0kbv+ExbtkDYJlQ6EAGhcahKRFrzegUQJEVcfYbOwtyPe+H6k0fxvEFcJiepbFg/SOs9a4XP+LTw2D0vmrn8QkOQADfCfza7xmEiP7xAtMXZOI8Pbps6IX+yDa8wGS+sbA48UOT8ssbfHhmJXdDG+QZJr+AOdhf3GsejPEDWXOu2gVXtlZPfZ96F07+D/OLHv/Jpv/00/0rfOjzvOqeJTg/XY8b471P587OmqJufGv8WgXP0K3ptGhQbDKLqOhQDHZwmcg1MLrpAQN9gDhQKIrXTJclTQPEkxeIB2fGg/PWBffKXuw6OPeAlReNkUWUoT36rot97Vx9Yz7Io2Bbi9JWvfTYd761DXUCIx0RgG1h0BZoNzwXECQFJOToNcf/DpKpcNCC+Sq6IdBX52Qc/ELbf1EAivQgg752TEo79BnkB1rsNXuGZzLri9/75Dt5M19+ifjkrE3GyrHZJ+cJXgJ9B258ae7/DWzPXso4oUsfBE31unClRcz61vihLvNpbR9q/HSeCfrhpuL8ti3OF0C//vrP+vWNF0Hs7+LybEAcTADZagwiEtI7L6DO1s/qT8rAzxT/SYn976plrf2nog5Yl5u0i5YFzeFsLc7zRsKG4eL0ID/3WRswr8XNBtD/xoAo8YKyUZHFWflItyHexSvc3ZgFDmj23RTcmGwLLvCHAoC1uONsu2lo64IiKIomsMom97srO0xor4sOBdg+2BDV7QsSX0hpI3zSVUxn7bHqhV/d+GFPvAAL5cKQAZyheG8Ab1lcS2UoInFLvEAX9KLTjl2iBDHa2vGCQXz62gBvH3Fz9+TGbY17KgjYNzYPV35L+8bDiX3zbO68gY9Gzwlx+GxLd9Nvxtzxn6lnbgTBY0H9viQRbHtACJgfwHG7Dji4afKQoqRDl1o5MEZCZYzin9zMAW7AV1zyeXNyXuTmBM0HdfFmHmF0EMt1HeiijO4a3YTWfAszA583vTXnD3SZl+jHb/VFL/jYuHKLbrzLYaP4qMd1oim6KaO15XgVMRx8o3jkEOu3gWE4L08GShvL7jrA9IbDyId22kxbXvr3rJV77F95gYRXp01a9o3nzk3cb9xziCOO5/GBH+/IfuABiee6ymoPZD08+OLCA/xt33kAV++CxbvazY38mhONv9J8uHnnwSv/d4i3t7rzkG180kh+IUnVdJsz86qVzQFyn+dPi7/xkLjz8mnWdL6hWzvd9rtWmxFwjALkjRrFFHlmDfaqUn3BBzQd7ThWzuUe8IROZpFdPq4cNLLymkNEzwIzfA+AVvSr6yRyFn4GPCgtXbXWyNzr9p0c7vgFqHufn/vtaDxraJuw2oP+6Ga+TnK/4IZMg49fxTdi+LEiW3uA8++GrQmEh1AGfKO7HM8AtG3OCr0LwROo9Fm4Ym5lAdkgx5Sx+0/HXAvO19cadD4yznmwpI4ehDyA7tte87bX7bQ95ox9fYhuL8SijOtZHc4hbQmoefFvxhL5LzqQBx1PU68LYhDAGg+psGKfJYzYgkydLxzwNwQ4tJcX/+CMEZSMAEV1VOJcw5dOUcGhz5y4xwq2jcO4vsIH6zdrlto2tx3Mo42Cd1Fn7nV9PVxO5gEY4ppz1bry0qnxSP0HF5iRqlY2Si++YF+5FctKKHNg23Ga5FpwvcAo+os1FKsvWKbSa25WdPjQcH8/Slj30q7JXHAt3NhTInqqWBX+9CegsV4fGcwPYDNzZ5t1Q992W+tjtBQkSKgv1a51mDw92B/EC+h45RkRdSGVEhXBpZvL4CrPJH+CbVCUKKJGgKuJYQqgGnxQfaVMEm2QkMzvdW9k4JWswXXZhoeG4w5qpcg+aBRX5IhBGgopHR77g9bAR+/l8RFnDuaYa/SJB+FsOMG7zqhUCYJMY2MKOzmde92AOWdlznSv+Ydu9zsBw5FLLOgmLKzDx9UicbLmJ3pWLOyNGHQsYhSB6zwgb0eIezD4tW7wmHZ40S+Pa+kKHSrYMEha0vipX85VYaO/XTFQS/tqM4Ln5VPTiaBKDs0XbQvuZ15zOYdNKRgsg4tMgL5RUYgKdA/yC939eZuNG7OSW2jGZ1zXGdhxMcZBRKMbHVUHiIMXMdkXiVqk5wP1zRu6mnE6eZ88pKvjPedpXn44/joeOTyjTVEFsPTbd1y+gmMg/PZ2z/8ly19c+E+13v117bk3PtU5iA1fHWP92fDntk++LGbPn/gmnP45v5xPU5yw43fysfzwLOp8so5u0ms/bWxZCziOxWWXZNJd8l/9/xqTe48064PzT4D7Vc6q5Mv8Sw9gB4UULKHEnB/k/oO4BeP3HLVeiq0vTsy3a+xx6rS/YOmIXnQ9gLV+UX8VXQcGOXK/vbEv7pPckZtJjsxXO7bwXCKvGn2H8WDXsbKNxVcEHEayXzycAwIUhosrs47cypsOCgcZ1U5TW0CF6fI9fE3OA3AxqacwN8Z61mSt3/B9zv0URTs2lVPHQfu4/DzrK+8JD72XXSRZXwfLDCdVgMaQYdxPG8kNOQMVp6TTgLMIGznWDNf0c7k6Vx3kz8v/ZAbWGPxPavyp6/88A+2MBzI6Xk54Wg/0d2XzZrOZ8xuLmc2HRQy2siGMLhebm/vMZl30Ow9mnT6c2OhALRlWJaXWh+XsRsUG4EZAk8Xt3nLhOZixiYEJeysIk5vFOy8pAtkwnnVtIsFBc8Nz0/BA4sawz4lv3lSAFvTtdwBPXzTaE3uCxj3w++Dq2+U7+nXUGBcdf2XCNwok+ja+blCFLYAkcKWNbjKSouiChW988KB222dt+GHcjoPMcCytDJvf5rhR+qAgrBxKWLD65BAJPCKN4DGkjviO/gnsjFX1Ipu3Jy8FvGnlQYQ4lH2oI+OEPnAEiabK4TQxEU/8/F0trVQuN3LeWNcN8Mgmfh26Rndi3YwXf6IrNdL4BpkGhcZm/9KJX3V+Ep0X7HhDT/z6HMAetQ+owrrZEhk3g1O8zPELMLIlN875ZIwEWWIARyiMU/zUF9Eosj9ZI1ArBwR8kSS+4R+JCX3tHESgCAYgLDr4Iz9z3nFwnnug8JARXeeDCowr7zYAtFWjz7keO+BMS+KPPj0AMKUdeYr2xaMd5/eLnzw5r1b/4JuzJ8ONPHojr7Dy1uAwvh4CwKlbcD/YGMsLBv6JNy+4hJT6ADrLztkO5Vmxw2WiY6BXOXXd9m/l/zHstjsuE24eDLhKb/gbO7YvncZ2EI8jJ10dQr4hL2SxT3DRMDi0CLPJaMbJMaJt/wVrTQ7oiJ9xyxMV6zKqfLkhjzaDNDz8SJ5zsATRVRObxugeOnrZG9010D9ayVxsAF09qFK6YKvM122WD8/qsB8yF0OjIh3wkkcfCMzbpmAIkKihVjc6MOjDw5idF6DuQULxufLJTKD3WdInlGu+uravfSNrkJjdS/xnGO/s1dbO56w/JyDhJf4b9omj8W00yAtOU5f9B2vjQWCffTygL5uxCxv+zxOMy/gKlSvacNIUAWAndNECsVgJzhvnj/bs66799+yP2BURwnlB9gEu/KdPJJaCHVgOcMoLy39mJTKQzoJOeKRdcxKOLzR60EXos7nKmPfM3mke933NIeXRJiuxWvAhpe18AhzRgw7r6CVZpKW8R2wTfeSykYWV6J4cohGHf5t77axDYX4ywLM4veKxrrxysPpH+c37ule/lf800/1GFe5hzuWBD8o3F/H6Nrqz3ga0Bv9DEQEdUtCr26yvWc4JofiYW1O43/ZyPSR/Y/FAJrbn6yxx50H5nm+S78SwBmrIBJhbddEk91038jDnXvopThvypM3F+A7mrnNAmv4Vznr7ebBGYLGLHTIEg7qFB22B6mLBhqxoIN5mHOzheD1cX9hwbUGFf10fjIh+dfEfMlTosH2yEJq2AvCChY7W8KKDogwYSS8YIEc36OZ+tOpmrmQu0FWfL/rywu3UOy4ZAsIsdhqYjOssZZdyKJTV/uM1sXTxRQUZDt+qBzjU1gfj1uTlNR7d+KebXc4Dx9yHUuuN+T36FFT4NDfO2gpqCQVfp8WVtnO1qeVh1Bi7Jz4d5f7mFxvWuW/zUsQc2HZvPDJGR/h9Wbzkl38b+Vs6YzEk8+j8WfDMuSkEL/j8wfwJjfuKKLzD1VztYkefDuS0qR3R0DGx3O9zdEzmyqXxyHUBZtDzSbt8Ophzh/uhMYWpVq7JExaKCqCFoWZMzP8wRgFc4UNAQ5q3voD+k9jcK1yLP9Sxe2SsffHir9Yf2kfWeTTnLO8BK5cicQND/x9778LluJGkZ8eJTIDd0oz9/3/ld1mP1MUCefw8bwKs6tbMetfe0frYTSGQmXGPyCtAdsl2zHLDq5Un6/hhWy64z1gP+vJZ67xo7p7gz5KJaw5W7sUvcP9bgBy+6798AXx2LzRn9pd2THxo+P6A3zlseeHCw819/9qbjcGxJ3QzbwJ4nzgsEeDS9oHNw75Bt7bsV3XnHC4eu3gumiWEhBNXGsi/LnJTJ6A9KYKz1B9ZaMGH6SW1zOG464G+W2rbfoxPp21zctdP5m38ZTzJ86HJ2rJAB3CZ29U3NCSyBs/y16O//PKFLwl9Vv3IS332iweOJ5HWp4kH6g8hR+nP239YBhgi/2G6fir6n8oAU5ZeyITN1OQhSz3guKxlEmT+Z8KI3ajdWCS/1ORwI3RPeNkwnLw+kNaR+ZWFHREXX1l86fOEtiY0k5UJvhY9+NGwLgRq5pAWJSC/808yuHVB0Sa+u4iEnwUP58r3VUR3rgUsFDigr4J0Fxej1feNOHpncWCDsB09hSF0ZWEFf4MHM3WwaLoQvYA22mvOmW/BNmRwCT42BWjW0aQ2QM5TO8gJqH+fM4fmtTmtyLrFCXsWsk1mSMbpQm3e/PfabkQeIs5Ay5wrK7+g/g/QdpPbC4wZJwiMTNLXz2zUGzHcOLzuE/snqGPl88ihQXujG9+IiVL6gHd0u5RCpqfpXw+3n+GyY2ksocFnvc7P6Obw1+VhzH9zvd9m3Ticb5T6NrpLe4HCf67iMygbmpug8Ilk4Dbh4iIQ+0Vw03FzfqSvIEBGTZlHH9jVo07QflUQ/Eac9nfwMi8x9ONXGEWm8ropoxMPjF6xKq+dJcV9KCfASRywksc6D5BkjMOcfa2/b2yMjgOmW3iSdKw1cs43/dsn82gHLCf6ocECP7pQHj8oxQlwWDAOuMC7mb9jUz4kkAMPR9YD6cQ9dJdbq5u2fHItXRJXLNJHgwXVA582xh4w8GsDJiCp3zwRAAAQAElEQVQP6hlfaCGw2MXOMoxyiObLXMqLOvpjlg9u+40NHhiNXgnwellVt7qcu5YfUIyzqhxEtkkF5xDCOvdPVzd8ozIWNuv4j79zTsb/Aseq4MsRfRvdjIcPHbbEO6YghaadgwPXwfi3T/WLqVgFQ3NIastRxQWqI6PGB0zy+lBnrte5xfwIcBCGvupf42O/ciJdq6tEfWLab3v0qyu6UXFd8QFG/Ta+wO37HC/epVd5++uKa62T58MyenBN77M+ugb7MO0vDH//7Vu+Ofbgvh7+n/g0AOIeXVSKO0AbPR/t0zrjJGsiubzyaU6dLytPRR8qO8u8oAg3D3xh70GWRhSpenLjIjcN7wc0yOTdtQLJoZIia8hr07WMJtgubqg810B88kBrhqCcOvFjn3yBQi4ZS+q+YNJnfwR8B9/wbpYocv3PC398UXds46N60k+M6W3ujNEdmxMuOVbf4zUNcsy9/DLG8gRUx/+eFNjTpjCxu9GeW9cGDOqYM1TUoZex3FgZ3cmdfUQS1j/tIgfOv4ODfB7cKM1Z8dHfDT9v7Dlfv+xl6Qsf8WhFhdHhK3q5cEqhD4i/2DWO0xlMd/nPDG74KMlfbvnHQP/2+7ey/DwulFm2tIZeL5Rqy/VmNLn/AXQiY+EUYQjwsuWZtfphA6Xds+wreUmQWgu1Kb0punRYAxPiilU8mEuMNZEqa+JBjs2buXS8kxzYFBSWHmuCrWjDn5RwooV0QOFy3XN/FT2646sv7va5J3/6IBSf9D/xmCeamHVsC+tXDb7I1S9fZj+wpx33JxhlD4iWxzXBuflgHrle+LClzPobW8xHfFlr+l7bNjNvVaAv8qvb9gd0TfuZ7CYndX0IMlX9PKDSE/CZG9EPbzpFKc7YAsPWiaT4fEkRSBDK1rhYij9z4SGm7aMLjNeXUOYpdfrx3fgpPcM92WdXG1l66EOb1pocxBzoxvQCMLThJ4Y/5AYxc/pAv+uf9AsOcI5/+wpR9KGpZ9nH1NCJMHcv6QJWPnelJIAg46vlhwyEYC3NzWj9Rb95hY1WbEqjSREM+5ytSGnuQ8eJEmEM8T/rib9YOiprK05aHuDvfBl7wZMcKz66y7no/jypY7QSqyZpt8DYmHOWYyn7Z+OzeEEBwnxgJ4Bex7f95jos6Js0FHOpmDDg506bGWgdoGYowKopp++WMC68fNgwHuFOXJbGEz7o8hqD2Rv618U4aeK8gFiI4YrFpCsbQHdKrRFX6tj40F/5BA/Pdb4UCTvrEXcuSeIWrHhWHa8GQEO2g0PKcbyz778zjgDwpc+UxmV/uS7EHrGJO8494nC8ct4VBzvy2IFn5VUMuw5t6e/0vX1BInIu/Otf/1JC/gcmXzgj7qtPT9OnLlYCnVTVg3qCtRTxE/5ZGWC4/rNU/9T7781Axn8z6OmVZsHLBKEO5lRFA+Sa0kwiluvZHhQEDpcoOJiEbm6WTmQFVTUUZaUQ50LnhE4dfi4moZwf0AgFsPeBZbkAb1ua5QIXg3MpgN4seIuOUa56QddggRdwlUMpcvjkoujGN5qYgELHC07h0V09Zow8WTjd1I3Dus5ngXXj2NChDEEtGocZbeAoGjgUrxjcgPRRQKwavyYV23CEewO3cRDzxYeH+YUvDpj4zUJtnj3UeqiwzvqKHFzEIP/c9hKy6U02AvSpv8mH5QS3741PIIrQ0OkC+sB3msjOHMT3fdYXDuUTfjmPc1FGovzFRB4GoA3Aw6SHSlNwuGifOtWbNrrNneMj7ZOesVB8MDD0c+vym9imPgO3jzf40IyBoozD+jhzTPRsfvpNvDvQ9Ac61bHPWfvckREntG5yeFj5XAdHHjIGWgb2sbuj4wZowwct8+3eYH5v6JvwdLQgU+tjG5OmZ8FCY7fdk1bLAZha1zqcpZEbKWJIyRAtbJgH8Ey/e+B4wGC+zOOTsRgjYcV3yht+fc2D1Kz9y+QhaM+vY/xfGk9oiYV8qUOInuhZMbQMxIQZ7GKbDfXtzXHc5cuESU5HN8xd6pu8dNnnnjaZPF+Skd90UGWeFR8j8vD75kbOgwwmgkVrZG3rzx17vhB4o7RPTlPwEqlO8bDqmMs4A3u838nXQX4Lf5pNf9bXr3v9+tcv9ZX4Ew/G1VV89h3fWsA3xt87sT85fKcfLMmNMUYO/lzYfdjxNMTb/wMdo0HguP5EP3z7Dd0beOqOe7w++52HEOfE415NUKO7NmCfs+ZscHDyrfABz/N4qyeHJQJDe+XjYd386a8Hpcx5eP25v7bz03tyJn2fO/oYW5Hkpp+jWf9mZY42NOMWIG9zKx90qeKEyTrK8Q5bCdObOshN+pjYtq3rhu8L/cyBMC9uyKn9eLBOxH8YGvlJjDu5n4Dl+lsss/Z9rwnOQI1DOWO1jta41Mia40HZs+ITaqngrj7hj42GKCz7jtmI5+ZaOG87a9oE9mU3/GjiyssD9BifoM+B2JQBW9CNSfqT3D1oky38aWBWuILAG2JWPkhwyuAqBK9w4hell35gZ5JPwXgjizAm4EMB9QHv6NzANSMyWqmv64r7sA80Bq/zZI3XLkyU/bCBLz+oQm3GoagLiBT0k3Hb9HGzbnbkGDWVD3Jc8NDCQe1eIFI9o80JdBiplnhapg/A78iJEeRdgFEQCHGHpcyzuhEqYxkNHzQ5BjFePoFGdNEgcz3pEwoMY+21lt2/fVv/J6H7t/xRYOfRg77MeGP+ZS2IXiyg1L7w5ec2m/yhXxxQrw+jlO7JWMBhfT3QZzsso/DLWuOPOqmzhlGjgiAy5jvwuQn186VeWeOffPhIwf2Dy3b0iMIAlzUycNZQoB5zKWGtc9RGhcf83rY9e2hfMaK0oW49ZQqozX45GGeuRXfLwJM8k+0zfm0JEcKM9ciEl70l/uBxymd+ueHLEPW7Js39Vs4HEheXldcu7GhD7oxenu4JG6MBf0MstRRzBEBAu+ITljdw6nNPvTSJfsUtszqi5qX0tLgiklfyBYoQPb5yZ212TGn3YC28u++dcT/Jj+fHRXvy4vBgfz8iJ86xk/3ocXkGz+mC89d4933PGtbEXTqwjHOnt8DZX4RY9o37hi98hPv5T5Mc9xhMzra51409c5uTdjFeG6iXWpTKavEDNPyCcl0T+Qt2dE7gBswbe9y2eMoP49/CZD69nfCgTJtY7RujT47pGKx87xAxhzZn8uB+4vnE3JpD830n79bNg/ub49v9b7TaBLzAlnaocYGT1vjKfI/+tDUW8nWj5ELWvvoMJCTz57ZPyr0m/nWjTz3qBCb1Sfl39ccUt2Ismw+cP15j6cl5inHC+HmA95d0+WdmxLn2TMY6bnkRSfI1mppw2pMWWCawIj0YrdHPBEVz+Y0P2IEAZl2hguN68UpBi8Wa/xIRktd+PPDv7ov3wG/lPw10HK4zho5ENP5mvU3O0KjfJ+Doop+s6sYEOOThEe2663h3bOd5CHwn9zN8o4mn4I+gvY4Wmz2gC2q5gPZV/Vn+UzJg6v8pin8q/Z/JALvNPxQ7u8qf1bx4xDXr3QLnlfM+E96DlIuWE41J58LuQuxCcIBn5YiWtQAy91QFxmLhqCGHcrDQVR6gDp7rJLFdaBSua8Fa8mvBhRsKuiL7zEPKO4unPkI4L3Wc1R+KpQt51okcTDC87244s+bcgWVHfW7ofnvtQqyaS5bs2DyBFjqkuQlYdqOjsGGu5LIK+CuL6OVh2cOAJGF7LeQwnbqCGx+6G7wqLbPxwZrlLrky3g9QZ9jh0Z4P4G8cju9v33IoUU6eBcpZW7k0Jx4qlMsaio45Z339+kv917/+l/qv//W/1K9/+QvwS/2aP+RJznbiPWOY8M7dXAI6UZ8/KDOIoNbYNB4PrbsvHYCvX7/k4OLDnTRZH8Ro7gayo8Go9wWMCOpcUCFSaQCu7y5xZDM49RF1mcfNPt/wHxkPErd9Lw8e+z6r6UcFGCpXT9pcDzCvMdc1jBmQyVz74O6LJdyOjg2ausypcyYHGR7s5c3f5Tl14UK5WW5zr33bS3/m1uXD3jpw7eVhPvUb+cXvuVOifzaxFz2rszpCndaqidMZgGtNVSrpZw6wkgtxczS68RlhSu7rGuJgkElMBMi79T8AfAMaMqMbXQv+wHYhYIcjfKLMkZu9dc2NhnrCNE7ycttnbXvXtA14SJyMP6wSm84tUJcHdh+wDtYo23V+Mvpko42FZR9faJ4XjYtJ+zjTlgK2KMo57E/+McrhGi2IiB9NHX7tOQ4O5p3rpIrVod9+Gz4aAZGAruija9mDvnG8K/90bKxe5KDIqKW/YEc7NpB3DPtE5DdkHsA8ICunHUFec2BOLYs8iFugVUBjINBIHqh8d0Gnra6Ljlkw62F8IxejO/Fb33b6Bpz8MJ0XfhOT41GAHTu9+m/74O9JD5oSoaz3eeDu8EdF+ZFh4SZCmSfMhxug/R0f5pyR0Z5xB8wjouMEkkjXrfgkHeRGUKZxMnMKXrwXBXvXSy90POTCDyjFZ/EtfcpevOqSC5bYs3/oVpuAFIxQW5KoRJ/Y+MRe8cbem7l6JkB9BFe9Nflp1oRZrhO+PBlVvPyp0EZ36rDJXgYxYXD9SK4alEaIe40LIwBoP593fD0YWjycyANrp3+6Jv1rbOZ531e7+JzuUVuX7QAvYR3X7qWBKx707vP0HV8H/lAsYWiObb+Q2OAR6VxwPgk8leDyk0I4yv8bjP9nmBfwUsh1WHDv88FKHbOxB7jOdkraxCPN/DQOxGdyYHvhqdE+eOiJbeaLfPplLuSxTwv/refFI/6Lw7vkUfz2snMx8nCXTm/6p2v2XnMCPctP5LHl+mVdnHvB7ban39Wy1qAn5yCpT2yhkAuNVQMca5gPZVAyR+23y+e1JsCD4+Ibu+oUY3ufaw5p2wcxUoCP5GvfU4affHXNIgAu+AsNJPDJABe2fS/3clyqN16APwGYyxdw5tD55p54nbFIG7HN+vWvv9SKc5b78ZdfvuSlQKE/ffztXvpIs/zgRqVPUeBcd77Qa5ICjVvCRh9scwb3IKDYpQwvPCnREb20u4mXfmlk2pK2flepw4dPJAjuIF6BanSzOlJ+0DUhzTk7x04Y1xesS36gd7vN2uhb49AF82K/ac+5YH9uO/kgp/bJG2eIv337LS89D3Kur7f9S/Imv/+sPH2MJ7lIgHamsQCr7Ip+aB8lsTUunriJva98YXijHORP2+r2oT+/vOMFlHuPXxbYnwxChavHzNqUftypA84/7VxlftaPc3hRbU5NErkkHMbBXjs2hRlZnCrzRVbYB53T7nsZ/JA2YuoL0KaO5NAKYB/ckUM9SqqO+xM46p4Xec+4jeNY6MyV0Zb0Sc9y3hmPpXY28jC6sQK7F/ZTUBqf4DyzlMtyyv8JzEFwaME6XW7waFHHKgp21vBe82VEU1wc3XWb5GdOeBYesVWnwkWMaCVe5wONkwYFM49Yo1J+4Et+/IKFkQtLEiyQWQAAEABJREFUEx9YciIPtZPuece5Ze7fWA/vPlcwDj3HujY+4FN24pfx73OmD/2/hDmP93n5W8sfYtcD3EnhLdEQHww244Pj23H3AigtzyVPW08pXlcPbAxuwYy6amn+vP1TMtD/FK0/lf57M/Cv8o8/9BIIDwrOQqrNxBJU4uLhg+qbk5yDmwvJOmxCZbK/JuYpu+YjG5+zUUBfFjlKZjKXSGThxwxzvF8g9ntQ6AOjTxdcWFygeumk+m+83BjfOCQaD8vEywcXrW42QPSo2wVnVLMZdS2a/iLRC+pf+Sx5+OCBnfuTverJSxgX1CO5MJ61qezYmCz2AIvvkpLvySH3CHig0p/lM+rwS/nFa3vlQVy3C60AN454OHk/d77RzQY3a8WzeCKN+AOe5IaNw0XexV67zWo651bZiLd+bUijJwa4kO3iP3yfLPJukoWd8gPNQlh5oEZloHN0J243bg8ayk42tkZPD5jKjwoAm/AP7LzANqCtFLJ/ggfjzEPyhTJ/hycB1SFg7ptSOt6XD5MeWHYOUrNbdPqJG2mmDe7if6gHjsiBp1oetg9yZ74f5J0e1DXAOUFLnKBflvihHMrDs5FP55fxa79pay+HBfKa/ICzLT785MucLT3asHaV9A1NzQhUc1l/Z06/nb+2ETl6xYdrhCuHYHRQpVFIsyhYBX3A8aCkLbQywADox/iM760OGRY3dw4bUUJVPPlIzs68DmjNGCESVC/e5GXby4eK277XbZ+ZM5cPmjCXaMylPg8m+b8A2S/ofvhVkhAObg1wnQU1coYv68RAvyEn0n7xBaU5t+1YgpMqcS7D1LGe+pq3v/32rf4GvOUXV4W/N16mfq3bl6+133bGvjCX+6T7wD/nmzE3egSCz7e+vsC9c9jWpnjHB0/oPFjd6/fffsMODwP+347wF1U4UsxzuGm4jjuv7/jh+LSt3jg8cmfsPs9+L/xpfOua+GjMv/7yhRe+X2on51BZj4xv8T/IlWA+hKtefPSzmz6inyy7VpbXvWoyLtKXN3ioj6YUqN+wvXI0a2L3Cw8h2kZtLnNxcAhVZyMjTPTcfJH8xV+L7cjN8Mp357BqqX/Lr5ByIxISxUUsxmBuDurO4/wigrly0DfKOfdcOy9oxniA/qpWHTcuawLpRx0W0KfuBQc5PNgLjvRf/rYF/QZj+VDquis8kFHHSy/tJ2t0+g+C6xdFLvtq3sjGRr7wZScX+20veTbyOfDTF/xEWYkDvtHLUddIgdFOv8/6euZvQ14dC76Uc84+Kz4rDnqkZ/l/9BLUi4vE9kxsD3LGO4yMwwFfYAVTbIY8fN3Lh8nF92T8FZ8zYwjqk7FeADGXHFa0pz/+X8C0b7lPYsaWoUnHQ0NGt/qXJFkq5/N2m8QLvzKAMupdABeISd4uPcZ2ASRkJzmZzIt5lktXt3OabGIuY4i+XfuvOpf2hb/X9cd1nd+ONfVHnj6DezE7MNBlQ196oH/Qd4PocGR0k2PaYVi4Lv4bC9HW4dmIJX1AHZTEaupjzpo7YA6oi4MACzqx+8T+6m9qOqgkpCbOCb/Q6L7kChpidDH8nBsP5qnxffNlOGsYWJ2syGFfdcFZQbabFyTaBGAkNuJFf0GLH+C1Zd31THCMSN/0Z5tqSp+n82mxldTnM4WyAWjKWQSw8ZKhrh3zV/opXMzQ5I8OcnIAtuVb/HoOU2Qc7mSEKzyXDtrG/TAecNoajQxM4qMbGs1c9vsgNzZCw6albcTL84s6bLuOfBIVpUNlP7l3WDa65BcKs6vUextF3rs2cjm3vVxHpOhr9hL61H59OMcZ38k/c7b4IF2T/rJ/teVcEzZwDVE7AqxcagUkmI8zJtjqtjGvWPf33bG5eMzLgU3nint74lQL8hv8witHrJVFYJ4ezNOTdkr4HTP318sfDIMb8I7WDuOtsYm+xD1p6zswb9QHAB/slaKxcv0KCj01bSMvkXYjtwHuHca9T2jGJIBHXFXJ941cb9AH9jfAtXfue01wqMrQVId+3W7itSV0oaqWSbJEHpMncmXM4gkHOrFCY3JUlFG37w76E0RtKNnnhIQO+lW5Qof0vEw/vtHkCwJoyvlFuTRLhOizzq/UPTO4j/z6dS/PEH/99Qvr5E4cjRl6hKInVS6qid+4hIwZiBNfbOv/G331O+cbXzpqC7erRhEP0jgpH40M+ScHI6JcmgdM1P4vuv7TQqUn/tNs/zT878jAuHrqLJnqaz34QYcT/M7hV3hkxjHhWBxcfNpJd/Gv2ZZJvFDRSBUDTGKkqJ/XyXu2mLPwIKm+C2fppE+ZKY0G2OTBLDJShE/KqOqiIAWVLKhLLu3X7ckB9ahvfIt02YArvCp2odWOi5lgvVmMmrhT6kDhzCd98i27xE3lQy+UT36JF65crgVslvl0YxF6sLmwZnn49SHg4CH9jUOTpQf469l1dOPuBTqjT6ttDEL3WmG1KRinOO1sc69rgRWvBrwlN0++GbnnW9X8HQ8PbXxz93RRJRa/dVl+0CBWN1KBVvxx0/IgMnQHpR4YKCpNTmENjBqi4B+BDZwweqs2rsUdntcNA00D8oe7tL2iTYIAArfWeEbGuOkV2twh+MAhTjuTPtWUbcd60xDnxmp/o4p8HJG1foP/xsOR32Z4gPcgpKy06GPzthTnpui3YuvgjyMZx03OZ+3k/gsHm6/Ajc39ttPn6Fa2/MiOL14BcT+AvI4bfVXPnMkO+fuB8ccmOdA/57QHIF/0xbWTT5obbPqUAx1ZY1jgEHJh0cxZMV9XM3w27ANA2kY5iUsYU4wMqMMgGn/QsmhBnrcngz2+8OLCB/7ndYDDr7ntNTkA9da8BOoy/m7yiE1zIzhQdNt+cv6oK/GBjL91fjQ9uH2S1WepHjj8tlP7et7wBWDHDR507+vlCwcU1JZDezSxAspr58kBSnhnHr29vfGt7Zuqyv4L9JQ1Yy15R1GbL6Cw4zh6ELtzCVJ+DXRwAHvj0GapDfmMzf58+/Y7hzQzjDCaxa/xygM360nWlcdRzuXn+5PSMX7wwAbz6yIGlDZxOJ/N9Tb3Ms86bzxviVnZZ2TNR10yyl2ATn1cfhyJ0zpoxit2mn4bQPjRQJ/GLm1a9O8sbQ/CCWpU8m4c6gGtqjIWfbN/zKsH6XmOv44gVBKo7wpIc55fB3N5Gv/PS5aMVG1k7NEHqaMjRG+k+cIFzY0LQ1xUtKXsQV0IL3oOxsSdPvRBxl9u2U6OoL2Bd8xi3OFUxmOMmAIFF1/YsBxrvXzpjKUylsQBVhvN2BGXmIZRfQJy0QGY0ai8NXNt3twf8uDRZ5+gq+dW4reMgROPDnN8Yw1zDdp38WgzVmKgUGW1eujTCThfBQnucQ+YuJb57+7ECUE6Gr+jxGUwxrDPWa7HPmzcWE9nfDBbxGsBn/LaMi+CKH2ayt5mXt5Yx1EvyYHRzbnAmISguNkLFNWVXLEObZN5QXnbZx5ydkp9Qzx7h3NU0I/69HFOHsxh/4lsfq3EPv/yD/1hHbn/nVvDAQwAQ90zPLRWCc5gMnbkCcxKH0DLPk05ustf5GxzL3M3yUmDKz70AKkm3lzPzNv4zNiFrPpqxkbGXZPsXHogVPnLgN958Zr/qyrnLWP0hZdr1ID3ti+bjaz9o07BOSOPc8C6eRvVFTvYk5/mmVvOKthY+a3KuN3pL/jMpfjowEadH9cpaYK6HYuSo/fkEU/Yid88YEzUi/q5In3panLSjJnOmpXc4EfxkX79mi9jurEqEIi0nKmS1yCRwBxrgTmQ5nxPjpgT5sEx/+XLL2VpG0fL9TBrDA1juQATKCvWaDxF3ra0SdCWP8JoYggTbrDWIIVG6lyju4xrJ8c3+m+be3kGyX68Qevlf2SwZWyuy+41xh1b5ESf5znWgoscsthVxr3FeJZh9CLTPYtaYpHnSX4Ec/TGPPIXKmS1nJf+vbAvv/xSt698GSBwbjNfviS+4fMEdvz31ynW1at/D3SqT/2Em/6c+BZ/e9nXb+PN/wKdLxw2dA1oo5u+r6zZw1BQAIq2DaHKNndw3mE4L1JV2k7M4JynAlXidSTCv3UZG8dlhmMyXF8Tly9XZsFRz+dibwzt+CVA4GX7N84dB/voBBo/AAkk2FgPxp7zxLkxusvc7DsvYlnHM+cp7+ezoOVB27Gmiu5Zk/4ZNHxWoSjPDPuNfLXQ2JuMEwCdc+LrEz/JNeZlLzgKpjTVqz/aNS8QIMHR5BC5gzEpz7tnF/zQ/yhBC4yr6h12i5/w52TgZ7r/nDz/K1b+7V0wftTCw9aFaiaSk8oJmInOxLd0InpwmHOvbd/LiexCAzuiLEhMzkvOEiQktDFx5aNQhWjgwtdrQXrpg+pipE0XeHVlIWgIaFxKbAji/ghoZy2AjlGuMCw9+omjwcAFi9WHBkSfbXGiPEC56Br3YJFDqSQWYBYwGFaOrsPR9w83cMC77H22rRkIHxc23WBWjmhAkd9vN67NyIVZiv4EaOjPhk/dLrIInZd6xJvPBSvO0ZRuIvRfYprKCeChjV7lFePBpuADihvr6ocjD14PFm79kU9buEKoRMWlC6t9ouD1AGA8PK2Qt4dnGdmoy/NA5/sJbxwy78AB66ms1NavwwspRyjiHzf8HrQWZ+OWABvM5s+XPgcPvnfANhS4i816pGqc1/Bv7JmzjdxM9MrgZuPLAxTXvu3lxi+PManPDdG6udiZF5YHG9NbHpD9tqPPDXV/lRt94CbZW5d6Bx6pI7bI+5OtEPdr5f3JQ/8aW+qVz+xoZ+rntqOiAZRwKaffC0Ccl3Lqjw702wHiHqnLhFU61oOmEHk2W7ByyEB28Dc1blSlPc4+vphAQ1zXoDEa35BcGO46L1C9roZHFv1x7vu3HB4E4oHIHAs+7HoYlkc5tS6bGEH40kFCyzkyGg5JML/jo7oOc4te5aIHP+BSuvwnJ8qpR0CsHP8Hfan8GiMISEDCwvl/Z32MLhDRFbvUKEGRZvqPb8LlOzio+kLHvElu+m9kDuMoqtWje9oXlDd2/b58diwmlnN8yXPxmjtfVq3+k7JAvfqqrgCyKRPbkfmV/l7s8VldymlX/Y7V0ROOZo4Sk7EgHx6YBiEIPiB4IDQ+mNGF5vOwpm+C/i85eutilBkgc9yRQWcqAx7mScs3OplfsZjFBebnXX+ws2Lvco27MR+FfZ/VyqPTviw+274zHzm8Qpv0Q/csfZfvVRZBwauvd/Wf8dpGFRf26bDVpg5meU5nImdTbJJAI3Xw8ptf/XZ8PRmf4qwfn+xofkWMkPLMR/Vf8EY/+nC19YefzpPInDglHdfmw9hsL3lrysE9uqSbh2svKj+GAQzq4n3AvvGt7jZ39m1yR7+I23kQuu1fyPGEkyjJiTYGAThulO2GP7CXtvRpdKNHgIYucfR2CR0aePpmAqMbvFrRT82W8+fGi+D4wDqYPEgwV/gdbkpzKyCWS93xCb09JntB47uCC+tP9OgAABAASURBVEbTxh/93CZ12gqyPFq8QD2Jb+Kn9ik3cnPbJ/oEIkGltu1bSzDl/JjwmhOVZSzQ72984fINcKzpu5ulqVROWONIiU8wqAuJ2dwsoAnhh4s4zLEwqtd/4Izztu08pO21bRPfTxoc0XDl0PHPWDWWAOPvG+ufL7EE/w+qluKkx+co4EYgjvcn8g/qYBKiPK5FDxwW/84L/7XuEgd25TPP7sk7uRXM3c78nbS7eVCFzzXBteWOP8qrt5psk2dl1KGu74E44RndtaWfjf2EQhYFcFRDu2z60sUXCYJ6M47Ch8B1nTpjk7rhHvSvcdrXoJJjxLLHP8iJ69aF1ybR093PvBgwljdedPlCzT18ILgxPj2XalL6g74pBqiy9uHAZ/lIK8MIbTghn21lAp37ulEfAI4RuFpsQHLNQW8N0DCoe9s4c1C3A/U7EP2c3YyFOpIIcME3t5k5Jm7g+5XP5K4bTNVVl8cc5QyAsw09uZ+zlNM/ooHCHTtP7B3EntzyxYbKPFt9dV3Yb6XsxN9tZ2yroxuntIJd6upXp3LC6E942QCGV+zJJ390oislsU36Qjys//jC7AfRhkAGVa52YkkMaUvr9L99Jqj/AvNNp1aPWdsNYB5M+httmIiCFfc+U6KaPftgn4eDhvpg5FqxYh66+bz+KdiJNyFwIfKdL5c8qSp9Gn35S2qppi/Jj7QX0LYfXLNVq5dYRLvXamGEC6wGQat2InfbZ9am0bNqQODSB9kEmiUvpqG/GET/hD8pA8n9n2Trp5m/k4EfO+CaGBfroq+7OKfJoOkb5ebWzMo+Z1FKmU64aE7sbd/LA9eNcjI5L941IdkAMLzqTGr0byxMc3ch2mvOyUQV0KgtbBYwerWla/I4F3UXdkF9LlLSFqD7hbAu1lJA47DdrBU4YBVedQiYOv2QJrjgrIURtsUdNeBPhAem1s9Qr5tM8Jzx6rMblzbQxkLG/aSJEyKJmAedJw8reRAi1tDAh44dc7rhaPfMwWQjby6e5kccEZb+hG8ag7Ck171rgP/gX1jDCed5Ux4zbM7Sm75ZYEte/fJFlIcO/XWzFUdk1QMvFEaXrpMJRQKeGUyAcpFnYz58+DbW452N6AFYIkWO7ONFP8rN7bIx0K0vth/wCdp+YOWqS2/8GA0zYF2AHReevFw6Ag8OCepZD/J8I8YOeugT/aCOQFR0eWCZ+17dE3NPNselo/i4gdkfmAr+jW9u9R8SfbXGtnVtWcq7o8tf/Vja1j9pJCH6PV89cPgVu3V9S/nMrxt8sPtMV149TT/Hz8J5kNpFjNhpcIkVRCyavRUMKOpc5pOUcmGLuxeiudSViiJCGghZUqgzBxeDQBDU2YcyNDlknIwlqHaxgnVlBduCtnygzUsO+suHdXPrvLJuH/qgn1yYH2yaN2UDGF/6fPFWjGvscpFkUo1F+lr6BZHh1nRm09f2beoVISheKLUwNuz5h5rVFxQ3faOoziGwKmsFfZK5hx5jeuNB6eAF5J2Hm5dt1DZm/AbePoRVC6jWd/MGEcUrftBSUaZ955R6QCG2ePUbcv5ZUXxCXBwelXZQxXh98m3gAdxfcPBgEl0yANYf5PZ3xvUbD6P6/WTeQkJPl3FhNLoODMpPUcsO61UDrFejcQAHHRv22Zv6eDh7A2wrh9APlzJnrPS/cTzpMwZqJa8aRiKqKelUmTPezJN6tec8kdV5vPsN8Ndfyv1qzb3KN/T7bdZt25mze9nvWzfjBd9P//c5y1jtG/PYKPxcjgYTgK8B+Pe5186LEP9Jkg+KQh4Uv+xl+cKzHoQ3/NhHj/lIPsm1dcO7gKHigpUmVgtHiZnQ6SfHggRlnBeJ3w4BLhyclViwI6/7jg9Y1pPXidaTFhlkCZe0X2vfu6xlLvR7kjvlXEvVdeCH7TDlFo9TYwhEz9MKmOSQXOmPeuyjHrOqWyrANWiOLmm3vFxaOZKlvZURAfhpX8dn9FtizKvWGoJVeOBEgjt1eS5ABLMd8GF6O/OgCbDBdy/fxI1PLiZuXuw6PtWngeyJrAPx2z5mLEz62FjlEcKHTnH7PhkvEzvYgCDdNS5fupBCvC/71Bffyx4Y9tLEzFokLXOAuuumPPGHOfPBg4yBCujEzHmJJyfgExYBGmtTjib6E3Au/OL7lR/opRSkK6eMW1RxLSPGQoOO5Lp0ISPe9cRx6rixHhxils5jSz07LVQN7NCI/TkzfzfKW3K84+J6WPYlib84Olhrjb+xJyC9roEq9ZywkN5BwDu6SxuTOIu2fuCWDLEh7Tb3Wg/d9Jt8jSxXmGB2PtIdaY5GH3qMxTgTL/kKMTL4TZLSE8iKjwRy1mXVB3Wal/Viy4d0vJNnRMmpYSlo8HPi21g093Z1LMATlKaulHVKL+2hNd4uyYVRq2CrT937RD9jWH7xaGWcEgWBOyafjj90X7HEH2Qv/oEVdZnPlNDM+dXWv0xilG/Mp811ep81sTvhVS8k3Mamd2wdjL939lllYame2+qzTMqq6wuejCWFP8GgPvBpdC+ZsUrQuIEN9iLM0FyZGOgcDQ/+NCVC0Lga+MO1ZJb8H4hB4H7s2MfmUsBqOZ8PxzIMWEv83TMy181nsrnRH/gizviF0Z397cYcmY5TiP5TaM8ijidUsvd1Jaehr7OB9OVHQZP+AcZ6QfqhsYudKrxr7ujpsXBbb7XRB4Iy+mm5IbNP+hI5/VxQhkyKyBUXqqrRteO7/4Tsy69/qa9ffi2fO+fcSbf24PIKcENFrocjPurS/Hn7czLwqQf+HIM/rfy9DFzdMCAKFLkufBrMVMsL19UbKJpO0GtiuzA0k1VcQYOjalQW0huT0EXnxbMYsoi9JjTT2UtLAz2XXvV1ixWenF8E6x/g4rf0HJ90sjKgcOGZ4DRdxJYUEq82FfzJgfS0I9+SWw9X+z5rY4FR9qKh8WVr1aG6oWFTn2l9uj7b+0Cr65K97P2j0gOQDyxZ5DlAy6estvKy57bXDdg5AK+FT5+3kq5F9qAyRtsLkMaBl57RxKjM+obsIY14sribouKT/ORW9klzW/0Ejks29WVTV14gH0iuCx5lsJyLBPKggpR8gaM8tPjQ5wOgv8LR/kG8KdlYo19eDg0+3Np+YMOXSIKKxcGCzXOsYIJGLu0HprE2cTTPR5MSSYR8iPRwIICJjLfoxKa4SZ7VgVmuZ010JfdsQOJ9MPP/OPP777+Vv+BYeZ+qyYO0D8r+nQNGRWTduBxjt32WfXmjD7e518iYe+aFlAdVfxb/ecMlnejkUIjf5lJ9gvMuNgccXDBBhhK+ItYO2Lxolk1/NrG8QCRwbcby2xfm4kGD4QH11DcwJASzblgxXavBXTn78e5DPX1quyjX2D4yt1EL53l96jcSDXLFwN0QaTN8IGRO8HAloo0BsK4u4Y2DnuPJ+WP/alc4eJkh7u180aLMAmLJmkCLqvbkvwDsd5cxOeYnufNn1v6fyHrM8qH5cY5Z+9J/+vLLL3/hcLK/8u+DmHq/99vAu1wzv/BCwjwe5Ek+BDNP7RMyT/R4Z5CKALRI6cELl4PksH4VXOaDOKi+xoG6RGnXfnxwIJZuu9v5IFUMGtEv/wK6VDuAVAEyNp+M7SM/Hc8hlLnSo8qc6Gv0VsseHx4K0ZKHCWgNUPcT37V5wCdY1xgl0coUXaMrY5zYqF0UyMhjm6hTz4Ndr3hOk3iBxIlDDXxcmqCAUo1Oc+9c3JzrG/JKgdfmMAwBfi9lRnNnvl6xokTScoPaQw9jI7fgG/4NGOiG5XWhKfQgYNfvlXsbK0dP+itjGb2vzITMjQ4VB2fVqJd29cAetVVFfslV9MAN0Vw5Zn1RIxOawqPtS66NU42t9lMOZvEUsC2c9YHxkQ6GF5+uee4LC+kXLDsOV2Thcy496cPYRWOfjK1doEFwndhVaN91K+PN/hqTYYUEjPKHixj1QfvqX/tFKFhZ5XU3F9rP2nLO4YvWW9f6Fl8bxUc7GiLXo4i6T9utt9CJn/kb25TqDUAJR888rNzYP4S5u1egT2mK0c2cFyblrDknw2vxEBLrZvEhi14gnMsP7Ai+CF8PcAf7yPMDoGf8pHy++jl+mfv0A/izNFfqM29gsVf4gHP6OIgCn5ZfIcXHfe4pg2ecN3EgpATCXLSlySdeSTRVyxt96OfSJ88Fh/1AT8mDw1yMX+Jd/oBtmNHOdzWqSh9s4Jyzzuf9Nsu1ed/38uM/7b8ecm0HULH04d+JiN/qpY051MNBBdW8XOoa+EoP1wFu5dQWnQG/trtn4Qyt84KUmMh9YiKuaz00D13s6cQpz5rnyCGjVmm0cokSbOgjriuVvFAR/QJcc4KBRoJLQnzD96xZ2HytUdDlN5YjPpJn9tDDtUJQCwwPaPGROhkRi1qEqZEk6noLYMOcu5d5PrUvCnuIZY90Xhy8uHCuqe+QgLTxpiAwc02BGHca5vyGXsePsV+81sXt285c2cu64ykxtvMGf2L7YL+617t7PzEVi97Bl40BzhLOf8+X/vPCp3Rj0i5gHwWi54nowZ51JO/6r8+WhmH5eK4vL2FQy+XqWT6Zv+ggbYvXbrItqOkz4Dv2uYI01gdGzJu/XDePznfXzzBwk2cy7u1rmrjdZU5u5MeShMZ3z0HqYfGqGy+i932CfwLExfhczl72ZynHjZBwfEWF7onu/TvoXjlf/Mb0ZA06AOWq7Pdvv3+rv/3tX+r3b78H7pwPf/vbb+B+4zzx7bRBv2NQqSf2zBUFGC4SYv9u53jYeuCLcwgalzm4AAKYn9d/dgb6P9uBn/b/XgY+d4v1T3BWB+Vob4O5xILApHOx2OdeOxvrBFo6s9NF1AlbzfQHtwETQPAPxlnH1kSPwCIvViYyODcfN8sF65/+iJMTLyhYFuBzYfhH4CK27FCzgo+cb1jAkaXuhSIuFL0aOE8A8iEVmn5R4ZJvxTanfAulfWqfLjxEyLz8CEi/+OISdpc8PoGw/sxGe2QxdqHOpuU3e5rHrDp38v+RezxF9p0NDS3lhts9STuwTTZGyrT1C/Onb4vPfD+zOb7dv9Wdb+J9EaMPdBDXkcVbvwrbSOuxxWrik7l6gA2CtrxPDpWiZMSqBWeEJ/qAiwDvQawe9twE3tkIfHD3fyPp5iSoS2E3tEvP0BCyKPOSfEJ/Ti9JWc3IDqSJe6Pf5tZnTuAvPyqzXG1t+g2xZbCg9TpjkYOR+EbXV8Z+5gB1af68/W+/sYmRQ41PbMlH1+Tggwd1u+31q99Y+KA/JurZdD2AkAeDMZcgv7vU8YFYvq678XW5GU7Hw5ypVz7oZSM3v8pPaYGujzoPIuD2iZxAPMtnvMdpY3oBbXPyoKx8SAr96JznRBOM3bIqxflX+ocec8aZi7m3cGkjv/ivaFbr0qMp894guvF1n5xXll45javJcdUaw2gWDSCFsDZovC7Xjzv9Z0zmWbi0jVRyixo00B25rxJ9VKLrGpe0o1SJAAAQAElEQVSj8WzQh5Sn0MnS5TeKvlDwJVDLQ4h+U5/8UW9kFhSfJykEeebDnDp/1kGU6JCf9E+8g8249AzBXGnj31WeakIjNXGt6ipWrjK/4YgP5DAlPmGNdQPC5wvdL2mckFey9sylB1HruJZ+19d9n+iBGcbQGN/adAyAel3S1K2JBUSGovBRvhip6F5so5bMv/Q/0A35NbY24hkNk0gg85/2YAwpz3kR7Lq0j0XDrjkZY3OvCW+oqOAihd7FhNMK/HjQxIitFmQRpOL3KxYeJj5JSQ3ELkzSAtbhNZ8HLyr9Zz4LjjxoHtC/61caDyBj5TuaTuDb0MUu49WgNhzv5noBd+Se2LRfDnJoqV8+/CuzgGCsWAjUtbD1Ft1YALOuByv8Ox3nw8mbMbCeZ13XxjK+5gd6tKO9d/jemJNv8DqvjHPR8FifkMNNIl028Lowgx7pQjD4Yrz0h31C/zHKw2M+31gH39GlBvNhP1suEIsOjGhfP9yDDh5Q9UMe19dW7yDas4wUcVhiDvvQBvbhqYGL0JR/oDd95P7Nnmi9ERDcf/3yxocz14m5z8wfdSKG/9a6BuPrtu8l+ELjdpuxh9esG9xh1hYFMuSEfL8DC3eAA2iL84WfPv0I4uVHm0aRQQ8KzZ15ufpFYlfnRUjjl3EUH7iXjD1F7PJIdz+ZzKs597Lcz5IUwPlkbC/ftGue5VEOleeFJplp4Q5svOSm7Rwd7Uh8srce9c4Ych2yn11n7T/9Nt+4G9v+ylY/9NlYpd8Zd/6PAByLmCCvuVOqW3PPWvveQXyMsdHlrzJv9If6rv0fL8tP7OGo0t3uq13GVHwciznrMOatkwCHSmzJ+9IBQf8okMJmqY0qevGICjhib4Aafj1r7rO+/PKlzG/YM2/oCK7iE97wXxpAXhfquRDjDr+50D/jvvywdK0wv46VB+PpM4TOHFulSipjWbvd5GHryrkLH0Zjp4Tic0Xd4b/Qw0pDPpNg1Re+t4ylCYEZTj64qFdy6J47uqmv+TFTp804BclYY7yxFjg+4qd1Xgg5bmw7JyzpcXR2/NEuDZL25Bx88ILi4KXFvdYacYSkq6ngjPKHek8wl6GdN7rlrGGFNKGYdiqU68LtZZvKyl/XJAbrmMAPfbmn35c8dwjaLj6NQ5M8yX+B7e3Ewc15/0APOliTMEN6Vs4QR+9av6yP7pftpav4mBWsQAsO3y7/0pYMFy6h68hzjDmxK12DXGP9ctO/oWge/TuK/v0vz8/OR+VQjU/YQI+XGXqqgIZY6fQ6LaJhz3nnpZvz+TVmQ7k4zobF+Ds48T/hn5qBc0j8U238VP6PMnBmfxXr/o9Yf8RnQrOgDMSGk4eZ52Lixie4aTsvnXxO4jfe7jrB12LUaxIj28gJa6FYVlwcXXwF+S9gSsPAdGclcOH4Hs8ERh93eOCE56J/LkP8dJPmA6A2refkBB1x7l4qFaxr+2Dxsr5i0J68hAHywlE1eAvKj8U9iDP2xWvsP8LKxaIvCe0+WTBXqb0FB4v1szxcxHeYXRBf3sJknu4cLKTbP0K7MLeb76xtn6U947jk4s9Y9pVThwfyh5u7BrBz5cyF24Q0CbDPp5sJ+mHhWszSGCp0ChsI+bB+4dTvAcJNFoHXJf44N8urdDwI0oj6xdsD73F+PaBAidncXjya1QFlX0h81o8eXYFem50xoBE28CcPWvmW4uBF2MEQ+dCtPg+VbliOdYTKf0ueTZVcyHknjm++RONQSZdUY0cbjc/6pW0Parf9VnPu0DnEMGjM+XtyrpZi86/ayK2yQqugiQpyxgAyPgTFB/DSPRxtc5albe3LSxDo69qg3XbHwM6L27kA3Dxhn9IWqNd43UztE/vNeXN4wMNPaXhjJ6P+4ACuY/hdOkPZ5HOs+pPAww+L48f6BZA0lSK41AotS/YiNvr2284D0Jfyock8ShvdPIhM4sMbAnas1uuDjtTxBT4uzDunL9ChMLxu8sC92gwyfUdozTtyro/JAbZohs8cPzlE+e3hwKR94EG3e6Z/e8zIO2YejA91KNgYu+Yj6pjzB4fKg5JDGXl+gPSgSmToKcbD0qdPx9kH1tUVBirOGeF+2dGGfjCWqmEwv+jVBwoRiDY5BOC5xsLnUj+VvfhHN/nuuniKj/oe+MxgQF/RTxOgr/blMyzERXx5SCM+8iXOnr5yYBvVyMdR0k4ueDGa8aduGU5oHJqO103962HAPAn2iznPONngRGn66AxA/GTuKa86+8Vf7fnS4jjXT+MRTBemioApll/K1KhyLRrd1a0PlCUdYFgp63xZJb1kfwHGYv/I6t8K8+fr/kHSC277XnNnDqJzEt8+91p/iBQbGm7sImyfaFHUBQ+cdcz4bbAgftKnozvz0zG6/CnWt2f6I/zk5Y1+8aW781250Riygk5/sabfB31AJMQLDfqDQzeupK0/0p7GyPqXGNErft8nY5d1jrYqxQnWRS2fSBq2HguBb0/WXx6y6H/p8hpv5Ab2Qdin9plfWFgqap9sxDwn+QL0j4FUF4zu7IOug0L4wBUfbev3wRgQ3okFNAnH8sljoY3oDRHVrBMwVQ9syiAe3Gjk8KUo4UofPMwhjl4xySo0PP7K1BdBvjTuc9wGT90XDq55graUcUwu3WlxW3mh8rq0g7kz/JVj0gzdOgVXeEQGRS9SiguKHKxcHKxhAMoyriWOwoXGhWX3Ka/xUUYe3fr/AtpeWKB4lmcIaao6Ljkag+SKF4q6zl/6EMyF1diV54FPeanCnus41Y/H6YMvKt5cC2mT4pr7zro0I2tf2N/5xQc6ohh75nij39QtiJcsWNcnx032oxvzde7V8JO20rYvSFy3HZ8DAXXIT5VQ1rw78EmQ13mLWfLRqpYtfMYsBHHeGFYOpbTUSyCKBqcNv1wa+CKDssZvaXvA2VYAcfo7wC0dnRiiEzrd8OGDjRN3XP2k/9RtX2As5jLrqXTA/GpL8W7zDmyzsgZTvuZMY59x7nmKGi51cnH5ow79tW/kWf2D1nSKFOpeiqmLsk5QxzXWRB3IPBgPlvqq3/Zb+gGa4S4f4gI3pYqtjb5jjN1Z33xRIXhu0zf5cTo5Sz5Yt7Iu+RKZvc6xoHsXKGMdVy2Qs1hxDM1xcw0wzgWzxpzlOLOzD3IrWB+NAPzqjG1oamvwN86ZowfzdOBek3fHK3ra9fjI/+wmz2ys/8Xnyxf2bO00ms2FyRDgd3wt2HN2nBln+gx4BZjdyHGhDQSy+nUBSK6L56iPebu+4F98sHDpfwA7lngE1gv56D37hHjf7JO//Zb/46kvld7N+3ICzg9JpatGkQwuglyIn/c/IQM/s/0nJPl/1QTLQtbNpccJvGoLme2H6dO1bbO2fdbMYqFU5RsYv0nx53133qr7QFR8nLwfMJl4whoOTvhr0XJBPucsUuu62le5sN6X/Jra+smiABMXRNsUub7niz0W/weMXFnUw0aAl4+2Lz71u+iO/uxz1g/YOgu352Cspw6Sa9lnzSx1TiqWC5bsxqI295W/Ob/XrW3toijyluI8eGVDZXNx8fewHjxLXMp8w3hEdJvba9HXrjbcdN1EBikxdsRUHRsTf2zYBz5cRokIQN3aE6yDSt/v/mx07gQkZkEbK7lMizRs5E3btpU9cmiAACK8p92VP+9afvIAwObAwv7Q0TXskJAGKA6ei5wjYztUbzbEUcKgPDWEoKVCyaVt87GdubeN6+RsJcc8X5u7AXpA8AHKhwLz8MZDghu8/7QAdWcO6Uca8t45KBjv6C5tDPIwiDV2rvzU+uBmvo1Rr/XRXd2z5raXB7rIIzuqEThjo5aLp13tWB/c2s2eEgVeRZNWo0t9wqVzJ9ZJaOqs16dje+FMF9ZeNMeLtoSHDfrFuvE6Fj1syjzwswe2yG0OXrQ/64ksuO5ZAjd28laUfrJsUEDhX9mWRBvf8nPyjLmF11+CYB5Xxoz+iOvolmfJIYoS2xS5Fn70win3zrpgGSA+S1+yOb8jIo58U8S/0Ut2jRXn3fpmWvvmzsPl4UFEGYVUgoz0zf6kru+2U4XHMfD77/c8LMr+0CcOkJBiU17r5tu8W1fHtcaYZ+cwEyP8wWMr+ajlr3rV0+D1Q+jka2asOt4mOXbeui7Iq43lY6Sje5v0Hzqkm6sP+MSD3qWDriUprmGuLw/WATCMQTSjmEuh6FWfDfvD3JpDX0L4UuNlg8CNFYHqreM3msoHhPjVq38n5ZI5Mj6yHuBHnZ9Fe+bl+rIFn+sr/h1MxsW6dOkstfrIoharBroarPnEXJU3mIwjYI4AWLggwI/7XtYqCgZ4gULCsluoQjOyK4ddzqfVL+QeOyMa4Tnryr5zmDd3jttB/htaxgvx1PlJ3BmX9AJ425eMttEYTlmk+QBjqf4QuL3avfyUdpg3x6sNfNPX1R+TOarmxatPuIUW7ad43fTbvrY/HOMP/Ys+WLSFXvuZFsP8oO+YL+wVz/Dg+eiMh428tUaQ0bJQfJTtMcv1f8AzGgbweBJ9jk8h8YG/qFRjgQj0wCb8S6vr7GUrBG62N3QPuMNFHOp9kCN1C7ChM9Tv+ta86Z/Qvfq6Gg/pEHNjfxApqHZYlra+BzX/a4Cyz+S48KSPvkfqoz6nH1yLcsYg0/jh2vhjLuQ97AtihauGHpIDiigWp64Dek/6AJCwcMfKZxcxdfUEIC4foJEpSKUuYx1Na5AT/NLmnT3ZMkCOdVG9928+XPLSmRhv7Knuq6P9Q/XMdWTUb55JIlcD5HubGUPxAV7taRd3XvYnD9f7vtcGL1I48swa40Nt5qA+6LPyxBJ5fLhyoG8BcrH0qoWYaOiTObJEBMwP12KLytzSzo0+fDInjvytN3OhjkhDji7sXTjj2vBvTGxTXvG+dCIDhZxQUQkKlBXUfYFxXH3/Rk7f2MP85/B/46H8G18Iy2fc2nMNs++tC6olTdiYNdl31vzs8kuU0bGe3LoOEBx8VQwQbuz5xJKXTtg8yLd6tJOScaFfsJTxuBfMnb4llPAwQB4SBXBhsgQm+dDAG2PZdYiBaRMWiKmhATnjenu752X1Ex+cl/poftT9rg/wEQBSJI/795f6iJE4Ub5iw1kw1LkP/QUofQnseVq+S4f564aOvLZ9Ee6fGsjZNHYLdx6Mhbe6459yG3POcaucfh3gPa8ai/QF+mUNH9CtXeWE0edzD+FowlgXHKRJgIDo5dukTyc2zal82tW+IA+sueQRJ2AiOHnlwYu6gMSwVtKCafTy8+VHOj6irxucyNLErSf05yMHVxA/rz8zA6un/kyLP219zsC/rW4vAVyf+Jk5TBzWy3p4o55JyaK0uVAyCZ3YLjC+TfanfW88ALtwPuB19oUfXheB1JHRwOECKWQGr6Vt0deidvF/lAsf8dPJeOdNhdrDoPTPsDTLwBKALf19sGFYughK0e5lR37lXWxc/DwgDO0hK3/8pu5LAuNcym+O+QAAEABJREFUhyG1vByh4dKTQjVUrgs8ytW7zVnbuUA2uMVx6Vh84vVTmy7Sbxzw10PRudjCLk/TH347Yl09D52CpqxttJkZsTTJA3150W63880/HBAJv9ljDVggYvRoWx8uGbBkGz30n4cswcPP4jtyGHrAkYtcHeYbXh8CtaGf3wG2rzYOyAKgH1k3N4HdDNx1+cD9UbeGm2xCeEaFC9On/KpVHi5kFMh3DhuWK0yxmHjG9zt5XrGiA3mJyz/0E8cbY9zxbukDVuj0p4eMSSmvOKUtdcyXAnfk3u6/x4Y8fpN48eNKWLGAr0h64CZ+Zc0lXYZ/iwUq6Ge98cDqhq8f7wYIOeGgrDkceJAClUt7gRGOyNtfd2K9c9ixbswd2WbcNpstc854mL9gKh+Sq/0HebFM39K/tqWrXR1DGQF94kNHVppzbfRLI/HKcQEauAowJPUf5gGy9jAb369xIkmAjM/zHLu2MAbzRRPzAnRfdceksds/T3K+krxkL56rTH4Gfus7OqjGjbbNHKxB79Enb/Rz1oYINn51rTmPkIHhV52f7hm6zegveLiM2XZiHiC45BEvSDtRSGDDO4jGl3XQXjiSFWtpQdvoE31p7eKzY0TwZYpr3VqX9ElACn51Iqr5ygPvaOKBhj3zqy8PK7FESgawNX2hDuE6OB6M/ScpNr8FvatRzEW5+GyTRfiOPMw8GFvqdw1IyfzLnMOecTqHlDGeefukA6Xyv8sPr/WD/k1fq5MJ9cBf8YL+Wz55ieHLXevFBzX4RmUA1+U58qqTg2W/w/eqkzfn9gXBVyf2dx4cfHiJLfwwNu0f8dMXiihH7+gmz8R06dpnzTlr0La/suZvE7vm95mcGR9qyr5s+tcXaCsHFT7MMSTMPwbwB2zwYtwgjFt5YfEWTxLoN2aZgMVjxZ56mkUrqkqfbvgnaL8G8nB4J5zYsr4EEAFpbobuwKfuDzo2sLvaMgirpW/uScZLUkHCSzxrXZ/srY0t0OisOmA5WGfkEaDBK1UwVksBdyySo4NxEmB9BBH897el6wNHLlAWHwhIXXoMCvFFs6+ppc2Ni5YMpxLH9G2/leB+0iqBZl5cUwRd14YBDgws6MQ8eo2HRo6rLiDT1Jv+qUB9+nwyf2JRuq7SlsgHTNoOkJcf+29iSJvyWwq+INnmLONw3F4g7jZ3YtxD04j96MuTB/NVe+oRyA7F6Qzptv1In+qBLZAItFzxYa75wRjUB3WHk7nv+m4csCcXroP6pKw4wbq53dC1TVqU3CXlf7hwMBbudx6qXeN5yW/7IB8BaQJ76iFQf77iQQu6cBPv11yVZr/qn/iAlsi1a8Gl23gHKcBpqR9jhtAbne5h/qkA54M6MYDKlRvvD/RpR52WUTW4j6hjijamAeJ1/AmN3tiDrcXvsyxhXELYRm3+aZX2tav9+GzcEuPIYveOyPILmvvtYf4AAuKsgf2+gDHDuqYt/ddnS3U4zuIXurXlOuoa57wCxUVuz/7QLxCwN/ontitw6Vv+FPGD1xhF4oZw0L/uM+YOBVz6Rg6YX7Cx1mKHFyhv92/liyBtqTf8GoXJfiNUwnuy/qAU3HVpZ5Db1Sa6iwwOS0H3qNNuV9ZzaQDYEkKntuwe2S+dn+YFND4e5Yshf+Xq2Ce96DMGlbCmY1PZC5Kc03flYwPWRnDBwsovr7FZLuy6L76ZXwrdGDOCOPMjx+hm/dEHWwukz0mfA9bFwoavXY45cd8B49H22WWyU4W3cXbVkAVtk+JpTMRK1Rounw0R/+fDf3qEZzf8p/vxf6cDn8a6HRHwlmxcFZi4mBnMeR6uoYWSCVUskCGCva6zzQrAxQIXSYjiBapeVKU761KCs3QBcVJCZrrWa7Ke5uBCn8TUpK/JnUmPhJtAN4tIxUu4ZO6aLAwuJN0zPiFZn3FLHsuy61TBgdGFXzbkTxtHfcnj4p4DNLxwL19P2aBSj8LT5qrLqB/qwkRYjfuNg8G1GErbXj4TC4zijMFDknVtkg106/fBIv+kzsLOg6b6pJWi3rDy7t8C4tBxsAnSRHzFdR1q1GldmnVtrQMaSkSe7n/nF3j1ubG86z/6te2B4sLbxjM49ei5fuJ5HQTQedHCcN7wDK+xu67U9UnAcbgQTH5pDbjhgwm89U7fQiEfaD99qusTUW4+KVw4Hib0M2rI9SD39pM6ZKHLly5yZx+l3195lkNJ4oPRXNyJzxyEgr7kcjIuYXvA88CnB7r8hcy7h4W3b+WvPDz8KCP/7cvOQXhmUxSHGD4c6efoIIQzBZKhgeAyLA8pvoi6o/fAF/llIjuExb059Ig4ofHxAqKIrgO/lFWX5RNjsOXApH9rrqmLoLhOVa/CfOqziAeyytvusTZ0D5PSMEbB2qJyIS1uyHj/DFg7m4wjf1HIA3N8I58eZFacJAEu7VNwdR6Aio8+rMMoNZ0Bt/r4DACcOig4JGHDPkL3O6A+hkkkPm6n3Ilw/iS+bdb1zbJ55ZRX6Q8Ohdr3Id2Dmy8pBGVU4SHN8WXdeX7bv5R/UPq278TgWMAezsXHOLNild886mMABBGSQfLKWL7NvdZ42qE0sR359i+2yPnt65faeeG732bpV3wGz2DhIuvUxQsb+qRv4EbP6OPGQ7R3AR/XZNQlYPkYvxicoSK7TWzNpVupNe7KVKU5uhOzfAsiWX5IAXrhtYEtD/nOHddkS9Hb3Eo/Hau3eVvdDAGL+HpAq9r3CabyS9U35sob31LbBypXdpuzbre9jFtGaY4z6fpAguNEYuMFkfN5zeujnowZx+ZnEBcwJSc8UaL8gcKD8Sb9QV17RpySiv40+Zr45JiZN/MH7DMvg0bPchw5r5ybEz7HWZFH9QtLF3zgzLdtoZG1fHgDtKX8po5qwn2y7hwZNx96YMzFPGEtPPBdOeFEx4Rtv6me244ra/+1n8y1uVHfCpdMkJPVphIlBE658gpuNfEH1Qg5fn0YQ7J8KQwKbvi4w4HPUBhz1oMa3lUigEVAH1yDfeh0HGlfEcE0NbkxF5a25VkPT+SDuLWrVkFZ6dYFY7cU98CW9X8V4ro+4xsOOJb1L3qRf1zGwueQbnLa2SNGd/nf9/rBgIfh5LMNhzi41ZAC1L9+vQzCTu6QRxMjFz/x66DvXdf0M0hYYIx6oqG/uDMfHNvhwZhr5eY6Ofe6sb45z8QJ19g2f/KbA20gljgc402/SBeHdhyx9gH6J905I2ynz6O67M85G/8c24he4fVEvwCtwBOM9gPUQXFJA7hosF4xN4jfL1wcF0/WAVIiCUt4gV2UUsdcsNwue2Cdq63dQiF4bR0oMFeXSbQgpD8UoR110aVpAkpwyqMGbUtf8oYMiOXAixl99oljWOBFmDr0NeV1Q83nPKYOTrLrw22yPk5zBmBE23Q4yukVGvGH/KRU6AwKKjxeYSpf1giusQvAy+/bDEsB37U/+nQguuCj2eRwUMqmLcfjg7OPdh7wmQJzlrFk3OCMtdEVfhgegHVBPcrpoazyquuOzvSPDIDyjiVLVBH6M7/e9p+D3XlZ9I4t9cLKdTnItoEt8doSIGICOpfrsLZgiT759OHiWx3JHYPaHcROSxUAkqwdi5c6SqwH6ON3ngNcV97u9/ILqTfO7fqIYKlrgS0if8laXzhquILeqzmsOI/oByhpEYP+2CfCmm+z5j6zp7ufakfeg/zYJ6vPj8QbX1+21StnL/9qlc6b6bhjHi9d4KWNszQ324zNhmeAVwtqCeHSSRVk7D3sbTMP4uf1p2Qgw+RPsfTTyD/MwGsqMGGctD8yvugS7DGAK5ORW2VinZPrJY8ueRQRnHQuvsxuLhaPIM7yXDTkY/6m+NduqNYswESnMXqVnZIJz2SfwGcdzQL58RPTRfngZ+NCdmH1ydqHztHNotU11AEUnzuL5j0Pc3daRA0P99TX7dKzWiHXyoj1kao3F87KwVp9LsYuRj3Qhq0OdPkfmFLWQ/1GfE1D0IIyHoZdyC09cJrij9RySHfjAtIPCMX6qcNvjCcH9M8L6sYD1G0zNxNu41kjQb7bvvPw5IGeBZQF/M5G94183F/64eVCMJd+Cjbk9f+Opc8ERkwzIC24Sw4HLxlp+rbNST+UX0iLqhwW51765Ld2G3kJz5yhu7EcvMiwoS51FDHbFsSZa+vaTs6w6wPLBt9oGhDDl/r58Ey8b4yBN0r1K+sms5OXuX/Y9uEEcUwuPfLZP8svckq+Vt2ND6DDwNrV9cvXX+oLkIe9bclne1pV1Z5gwgTE8HF05wDy22+/1b/8t//G2LpHq8za0oeV98V/xTbJmba++jIg/+57VyTz1W8t82su/FVWHw8OdW7eMmV8nn4NGNSJUUjLL+X/5V9+q//v//l/6bxn+bdO/vqXv8DyrG/k8E4uYS4QOZS8046fIH3g1pZt7cpj/UFnvTP2fJg8+LaQJvNUnxupdc2JZ+Tj1VenXvtADv3037jbb+pc/0eYuyT6jAL3V84ODvpVQxQ45d+J31I5HccM1OIgewDMNw7VBzwetvSte2bOmOeu5eOSrXLs+NBz2/fEsO2zJn3u+HZ86ueqg4cnzqH0ycMG0jTR2OgEp006rfa5l39HZnTHrwe5unwWMe1vXzB93fFrRsdnXWiULRD76FHGuebDmqUHue12yo6w4vfMA90k9+bFGDmPkr+DB/KVGxOp7E37vOic+Kq0vIJ116T1Umovx6X8Gzr1RbqgSfMjTfzoFas6ctBlvPor1LfjbT0cMXikGScBo2LxUzFlFHQuPFTO61k+c3NnzeFOft/R+cZ489tT+9a2eRUcD4o3/as/eVClLk679k0eHhgXaDtt4AOXDjgPDvTL85AHe4sJjcSmzqE+kGDWi5+zrfxa99GM3MuXJto5yzHW1OMHY9OXKqhZaaAi/5MxIl07i5ceRNeHL5fuv1+iJhfUlEtPl+Mm9YEDpU7GgXFijyY+9IsHbwuOEyiMz26h6hrfPakV4wkrLIjGTCM4fR5NZpYZUvJkzMmnAl6GwtWhf+ZZvriWfNiVv9hr5Ou6/K9q9B3APevUlRd9SN/ygGX+lnTR7dTWVevzBGeNfd8C0B/1yk0z4826ehxTjrGA+WJMOK6lvTSNLtcK54A44TRSrw95UucCYiKOJg+h45/4NUfFBGHlhGfS+7iUkttLVDnRDJHkWr9OIS0sMuoOGBzXd2J4Yz/OuoVPeqLf87ZnvYoACrpnbdvkywaMFblC/tLd0OyPfZ+rfwoebHyO29gc75NxL6xxs/Sgvjbw29wzf2wLozvr1nab5Vqrv/7iL7m3X5kz7kX68cAfAuZ6sr8e5ZckvuC3vwirtD/3WTtrm/vLr+yn14v8ue81oU18aNcz4KqvUIiEftYOYelagChTQo3dRYdjFMtpI0p8dIZ4GOIDSC5op43b3MmzeZ31hPfAjuvXG/1iqe4YMQhUP+CxbTwvQKM4oQe6yNdtIyZsLB4o5NJadTsAABAASURBVPLFFsdzK9cXzwzvzPsrt+Lic8S6zP+NLyM8h3hmLxfgy4+qxLXsLJ1gMEXdaxCrtuFTp3CKiiEtREjfZa0jPhCQwXknF+ZjyYALHyW+vvBo6c/6yZtnPGNSDhE4rov+wMZn/MBHAYfDtPixQWXxRWBNg1Q/0Zyg+kl5jUOoZz7IAroV1Bf70pdpD/TG0GVwNXI/w8j4vecM9o06Z8XIrDw6Lhestj6+cYZ6+3YvwTyqzPXntjsGpk1g8TdjYslP5lzXOP1wvVQXIZZ0BOiKI0Akwc25E5sUMF11Q/+N+aRO5/OY6pzwdLRGH747X/UrbXIVDRh6UD9Ye5zXrkfSpaEaHdbInuN+VX/e/4QMmPs/wcxPE/+xGWA2sRCpc87BZN0AJ6LAZGSFc4K6eM+sMixTLK53Jt+dhcaHwYP2NQGL6dvwTReLnpVDMyND+gImJiYXD/S511ocJi40B3MKrg+6PAK+oFe8MLAzWtzyk7UCKX1DObVc0F2Qbi42wm0/Hz5WebtNFjLq+8SHycIhdETxkgXUA4E6TxQ2jW+BuEV3gb4WKbELlp4Hjrl4/0g3Fz4g+Ae1lZ8sgJ9BG/K4uUp3k1CvsV80F15x/yNYet6z97rgzrkT6/Lv0kGqyMFeO3ma+yRScvuDYjLBos6dmNQZOMfO8kuBT3RotHQ3+qReYD7MDes4qYbr6jYcUZcPjN34sdE3A0h+9NmN2M1FmVMIGU6PpceRHfJhlkKcMb6x0Xmoe+PFlrb1QzFjcBOxPhmzrU0arWriJITkasY+fkBDs+LkIq6nvm4YrBPg07ZQbJV4u1hy73KTdV4Jo5HhWr6sMWVuik9Du2yXutnU5BOwDodYhFP7uA2epLe51aSvfcD/ymabviWOJk6C4sK7VlZQlqCtAgNbUMOjj/phO1zkxc33G7nM2DRJEJ4crvRLOFgTzKtgvh/IwLJyRqdnY4d/xdCSoBn7wQMKfoDx4E7qqBEjfnYzHiiD4KZP5saS5vKV2K62dgVtLPP0AhUu2LXBekPDh2cPfpePWIO+fBL3IBZLFydjs22J6GIlfjQj8+O1dEBm7smxbNI1J+PTYZv6A6bYoBX/iVNu0FzPss98uIKc/BwYN98Q44Pr7LbZQ84PI5bzB4jChdOGYP4y3xtfc6FjAAWAa0C7Te41hNkosDQHWoKz9G9nfZ3A5hhrlIXTGxy0o+ukqc85vn3qL/UL4dvsa/eEKsfKN3/R88ZB9fd7+XfoDvrE+JcPdQ0TjBmkQPW8lq8HD/pPgEMxD38MtlDV4R72xl4mOF4XPGEBTDC+jznZK/Dpk7/adnypI3V4jVr/lTzYI5euI3tJxhnOXDxkhSG1xrz9qdwDHT54Oq/ekffl1J0XVPlFAg+uo7ucy74MNIA3c4Lvz8wlMfQINu6sd3fx5AmREN5oCz5UBMFNvw/twK/NB7IPZBhkUNXlP1Vb+dzmRg62zDN9jV6DgVM9gvjbvq//CyIPyo4vVMJBH8Er3cborp2X0xt5Xbg1bqXJ7xxxfDie1FElnazim366p8rrGnG7NX41flU++mG/pHHexml7o/8Ex6skec2TsKIkZvrAffnt27e8GEJU1nqSY8fisrlXnmVZjyXK08S0AB0oO+g39V97OAOKtK4Y1GOf+qtOwV+biHOvQhQP1rh/5qXwk3FSgOP3YAwf9cbDqnqxlDVk4IC21nh7YuoALMkcNFz7Pj/Esvwmb1duwSFRkxztc5ZrCiT0w2N7n+uFA3Xxrpl+kfC3b7/V7+wFjtWD/tEP9WC5Dsas8flPeBon/L9q+RJlnzsq0LuciI2kEl8nduSVJNzg3Xm5rIx9oK2/8YWIY9k5IjhmnTuYIE70sha6KJjPg35wnjj/1Ac1+TV/6jgY/3fGv35Ld/xZl29DoTAaxyCKd/w5R7U3QI/uGrOXXaKatLtX/jp1aNAnYBs1dc3BOWf95b/8pXy5JN5f0ql32/f69Zdfch7LWG2zmZtdHpCvRMXGDE7/6Pj4ooQ6A/CNbvI8SUsjdgI4a0/6/p21xDFpzgYc+uYY0Gd5YM2Y2PcZvya+q9t8saUnp8pmXkDooQcdX9ShX/EP3V6w5JJvIze3nZxtrRDkrjlnXhR0z+goSTgxaF9+hZkJo96MffpxOUI6grdkNOKkMTo+pcsPqvKxIqSBxtOOPgv6sQCCwvLhB5zUOvkc3axB+InPn/t52VlzEU/KD6zlGqJuY9e053v9k3/R0AUjlyIBaYmR8WpdsG1JqOHRhmuf40u9ItUhWJe+/KYGg/IH+iwzP85JGN/Is7xGrfygA0YTL1ABdQjPrGumxti1o0/qtC7Ovm30qXd0184XVV94MWhb8Etazxnm2WdNcWiOXtd618YH/lZ1LvW+Ygb/qkse3GQIJKDUft7+uRn4nPV/rqWf2v8dGfjcLZ/rqljTxskqiGFurrl9si4OKUxHGsy1NPpiTOvHG4yfUOq+wE3gE4kNyQXlwrBQc7CR98KsUmcEfYAHJ9Zi8KMduRcdFphtfw/qfsFrbVB3fxf3a5WJuHaEwt8Kn2htLF20IK+UNJukutSJC+D11Q2y+Jg3+ahyCDjKg+e1UI5uNhFlPxb/pf9J2lDkClvr40aLdhriKT5dyzKIVHKLLTDZrPRhLDQo5KkPFmcX3wD1xhfXWhhy4UHMffbH+C+X5Mfz8OJseKWJC6AvPJQyKasuGa2L+wy4VGsjRBqZ0ZYrL/K7ySkfvlMwPl51Ei5dnKWb3Mo18cJjnE2c9GYub4P2xkFEP+VSztK2/IJ1xAkRzTpCA9dK/AvUUfg79A4GTkRPDljqo3Vei37FOE7sysfSLb8HhJ3D4AXi1HVw0NZnzERSP1PxdprFKcbTxmHtVl++/sKD45fyoGkcAeJtnOeCtVF1AojgOYz1BcYEXvV4p5sBx+7728EDCQ/W5gNHuMpvUc331U8heYuCZx5i3NRJTfkyDONSAhdbDFxzlJj0Sb9v+ySWPXDjxdace3nIqHyIockMvspP7dVX5i46w+eNSDBmPqVRFZlcpMJt4Y1I4CEMJl8YfOPh0F/5WZfHsY62ZYu+9oHOl42+dBTeePj2W9I1b7t8MDJvPkxcOcIc17JDCPhB08qZHCkP7dP3PnxpTyYPw7L4kOX/bvVf/uX/5yXJt+UL/PIJaPsIn4E1zgf6rbfw+vDhg5KHUdKH6hjnQZeXAAib4zknNbLKeNjIe/eak2Q9/PriQU7a3Gdt8Nu/Tx5k77zEuXPY1Bf7ZvHuHPLlu2w96zA+/MbFEmLQ4M/KA5r6zKFjyBwKjsXPcOdhQDiwael4FN7Ao6J8sNKPwrQ+Hdhd8rSo26cxye2BgA99A+aNuPwFwBceSo0Bbsb7sQA+2GsnN798+aUm8dtOf6mThnbFW9Ksd3Lj/9XkDT+1/2T8qFPa3wNzvfDNftTm+IQuegZ4JYt+pcvPZkM23gvkFWeJ0HnBRIyG4bhe5SI9mKyPvIY4FcInt9TJePDBXn2O5zxIImyM+76Xh/plZ8myPOOYksZg/89yrVk8C29uJ3ncgEke1YvKxGR/vLHuHDzcO6e6J+OI9U1bOLV8f/IAoS6gm7E0y7E5tz2/Fhn4DFoiwKVryMJZV45SDpAhP8sx8KS/YhN81m9K/R6NJGDd4PTVcgF3EPr1Tv/q/4PS+oIja2Ji5AWlNh6chR6MGXM1sH9d6sgYib61JskjPeatfALYkrOr/ET6Q7WL/1DSANWVP/Iy4Nya/NEP9nXo4PTlwE/XQcE17aBPxEUY2QdxykeVvM6M2dHklEsbqCE5XOgxrgYpUBAc1FHIUH7mp2munNcHcpbOMXMZWyTkST89sL1wrGE6gByHoKi2Ku8BD9ZtBuKatq4FAPuNxADC8IdbByOPeVkQVG4X3vw1OSzZAfl2xrZf0EjT3EEsA4Z9m+UvJrfbzFiVPhpNAGRYCYaLStmeJ/40SIjwpvGERcY0uDEnwFAp56Y+WNfuN1/ifbtnjKtzOD/o7/C0ZtDZvfwB75yUBqr8OKYdY8nlENP0NyWy3BmDz9KOuqGICk6mSZxC9C1KOf/zpQK2gseQ8839ZAN32ZfdfryTuzv7rPoDOgNwxY625UtG6HPHz2qrAVA/el+2aGtj32fOGhNa8QFNfskHFS7c73Jd0Vd/Db3d9uDU7dhacMQH+UfPUpdrYvcsP+/4416mj2jOej7nnnJgV5+kfaN//hsvP40zex5rhXlfXWqiF2jnAvWbA+Xv7H2Wr9ghcJW86hCvH/qunHYXkakIY2wtxnrgs21B3tJ0KmQY3jv9cQDGY25urM23faJu1m3eiG0jjwgNhHDAfNx4KfSVLwZ+/eUL9J153ywjT8D5+6zbbZY5vpHjOT/yWOencWLOrXqME/Oz+LMyQE/+WaZ+2vkfZ8DuEOS0FKz/Edb24B0eJ+Lr1O3UhR8093XB5qIwnXzhbaYcDNSphIe5n8XORUQIEiKiq+oCctY+irVofPDLLcixyg+9LqYHi8KSyYYjGyCPbfUI1kFzweuhgG+kXOAEF1APWIsPFi7lDYVqWQrW1yLHQmTj7wGMKy/kg9xYB3Vy6r9APkH2uehLdIEU9AH3QHUWvWtzhh2ci+9HJCKI5g9ZVMeLyy6p5j+5xV72V9t4hMQLl/6Ohl+5lNTBJwlLBHvLqnasqTWk8E9YEQ7ivNFUb8bKPvNQtJkbDhYnBwV24FNXdOLQ8hQSF1SSxgWPOZmnbHyAF6NwIU3yDg+ebIgezq+NzAdx+3mxdk3sb3Nnc8EfNiS/kdxpoyHjCTVlXbj8wDRmuBOnOG3DBM67vuEltA3fjJcWfbg0GJNgKi2VjX+fxqE4NSk/8WVO/7bGMwcxv/0Y6J07+aV0vPqQblzqo1My1yzVEdBJKwZN6eFx27faN+Pe8XuWB8b4it8/lqOJdQA6HSAWdB08jFwH9ImP+76XpSzGENCR8OqdjqgHJ8SfYI4d86tf4MHeUIlsAeYZtpyj9uMDfYrCRl7JLr71CZNSUVm+04ke/RHnYcn64nlyCL3z4vXg2/2D+vegT/d8E/qtHE8bcQr0Mvz38BuZsQuNU/r5xssNX6D4aw1foJAxPGjA64ncE/kDuJf99+BgpB7jkkMgE4SCDDqpcBEr99A4bL3jl/HYB1c8dH49n2giuAMeD13G+8ZBWDvG4lhR7iCnS+6o5/HOeH9HXKtaOEHzwxsAavEvnsYv5+CANKBdV3gIxFJcwze3zoPC54d6XFxpKT7weOBTXw/GNm2w8We9KMNHBgrvHEAv+x/CoLDnZW1BM65xLPmyTo+hkwvy1f7A6aPzoplT1uFAUnnYv1cMAvs4b95plP7mJcINv5EXZ+zJr/1KP6Cs5r7oapUuqHpAHN1lqSxBc2mDFgX3764Hti9Qnt6G7v1Z+m6u5zbBNUCW/qADXnCoiR39+B7INcQP3JGXERk7r/X0ecpiAl3cY7v5s+k8AAAQAElEQVQHMTbrCfPEgzsZRvYJrH96aY5v5GEjXmUwQ7EUaI8GaxE68L/Ji20iWAX3jbOIsRnn4lf28uXAzoFfVfLst50HhLW+Icr4fkKTX6/Qjg/ds3p2ye+3zqNpt7TKp7ljsgbxbCcUdNBswnhG37pG+CKoYNYvy9D/4Q1GaMZ+xfC5tL7gSDzvp42DUjxWka4auX++PRPf4uMBCVITzyQ+S327XFePcOkKfqWmSvcC3LhQsy7orr/G6vhT30C3D+aC7cjCd7C2+HI3aw8Pqa49UXLpgwdnuZ55hfhYA3m5A+1BcpRVx/Iz0nA9eUF6kBeYuLTrr99+/esvMKxfhWVtY975cOyL+bxwxwd/GfShq9k7CJXAO073RxscFLq56yN37sGF3aOyBg04XNPOMdE96Y8zOHx/0FflJ7oIC1+17ZphSSCFAGti8/C7177v9QVwLL7xItP1+iCHE/2OTZyJkq4u247tyfjetj1j3LFZfA5sR3dX7ZwdbugMjXbOGb4Eg0f/HLdv5MUXdfo0uskBjNFDnPDhNnZBpFJYXwAGM8+8nH8j12+8rJZ44yW448A41WvOr1+SoB6xpf8Z6aV0YSD9jy4UdM8a5F0bqPBCqiu/DtwnMc8yh8tpSdAKC5gyxgBSL/vgaXJZ6ZrkO7obmfIj3lJAypwA7/Sv8+wCqT3IzWDt2/DhlNceAzx57V74k5Sxr/wDfeE7TblH2mfzBz0HOc7/cIc+c3wghsGqeSpMm0heseOUJCGM1WIC4oxzOn8D+E3stsUvfpY4fIpv6B3defF12yfxCEWJOi62Zu4rP8YkIAJ9MnRPiH28Y1zrq/G5b1q+P9+ZW+8FM1e/YOLTPveSb435yXiftYFLjnoig2kvfCWpGKCBAf3Go6Dq8QAPAwVRwfDz+mdnwNH2z7bxU///Ygb+2ElMkkwe5hVE5vyajNixDpZp/DFBQbMAzdrZaCaTtVlMBBcluCQDTMPoXKU6Jnwv/qUYPqYmi8NaENOM7VX7fMcxV5cTXGwuyKQnhM/cmKYpUvtUkRMnrwv5A5tuhrZ/hHAjqosujMLCPXkgh8BlW/oVk3G5OAnjygkMylLIHkj7zIP52/dZc+54VzyQ3nlIvLMoepB7elYgbWS0XUwRNwWsupe/eQCmZ2CCyFrHnWjZoLnrowDuutI/QyXwkoyVv4ND8rJ38UFiAX2mHxrnubCCHz/ctRssDNG9VEdNfExUNME7PnwQSG62ySFo1iRPGzAaBnTDyWBYvuEAF3Gg46Cvnmy++jVg0ieKXNqBMf3yzgNvNktKD60ffCsWv53279T8lYOjG8vadLtuHGC+fqEPyJf6Fqi+y7iEPKgWH50Q8Ev93fQN/Tm62fiIIyV8XA/4fJDNwzffuiy9HKB4oHLsrXH4JP8Yhj/6yI3fbNy+7sk/ZkJHM+Ohy/8uPepHjPCfdXBQsB6QmcqDU+uClUdQhYJXoVUp2ggSoj5geDUlGIPAuLMpRAYb9unc54pbCRWKJwfS9DVAO2ToqkkdRcZxcJA0jsWHe8hLv8bmG3kzT/KKvwBVVGFGd9MHW0pQr6trTrSCLz7KG5vACGOePfNHk++MFX2Q/gFH5qB29VcZbYzG3uk3ntZO7JPxK1rey+fHOVblWbLKCc/0lWPzIG7SimdckC4+dZl/S3HWCzpc+Hzg81GZC/ghzlj0+0BZ8OoVaGvD+HIgZ3z466CMR8afLxWlK/M4x4n6RnfmZvcssocVMy0QDbQBfqOMb3Bc9vOgkbg/eBte55h66oePOMMKXPoGLS5Zjel7ECvIIFj/gIieeux3QfuW9tEH7DXnnsPkmOjhGo03Au0+Sx8yrZftgomwnskGFcyCgXTKNbmCD3T617wK5nYoG5D6AY55x9YDnV5S0PZJZ1qiT53P9L9j7HoYp4tJP/4M2LDPRcULTyGaPxhEoKNOefeYg/qd/eajvDPPHCsLvpUP0vf7t/yh8zfmiOvV4TqM3ihDq/lpvml1H7vdZnJqnkdjFT7tN059vJxCKMHiM/gBn+OQkVUsImQJBId15TKfGKfWHZ9Kyt/IWUc9bhwAukCIv0AfbvvO/NylAD9cmGmtoUteH0Ysm36UU92WFw9sBOS18iotoGlAH3GE68labU4XGMODnD1QGJ4IFX1sBe34YW3B0i3fgqVj1RcHklxNqhodC0BcxNhf/DgFdnSHd3S/+KlCWW1lsRo5kOeFLJfddOlyHDueBXHKoZALPcyZa64k//VdUKfOlbuDPBzkw1/pOI7Vq74LQntJKEPj9EV/cJQiHvN8DYGx4thzXxesr35ETk5s6bOgDTU+8MH11xf04lYbXfArJQ8sq0ooyxp0kdjDMDQIXINawoX8uOTBJ8ev8qyIpKoIG/mZwk4Oxflr2Zef8GnXeM1Z1lYWC/0VJ38UYFc+87lolf6+fHLOulbIM7pD6xATZdT0mOX437KPTagYJxZUh56bKEBZwVQc7CeuFU/W/PAo2chjp6ijAlcPvkDBugKXQkpzn7hkAuDAIQloouD+cSkLD+ZriLVCLlAemdFdzRjs07Zj0PNayQe/uoXFHwTaxGCIq+FTJgA5F/iUuaEfnlS5Jc9owDhzXT1E+3fp4ps1UXkZLOv8IEdc6qIWHNTyZVIaubmWPFmnBfJ47un6uc+ZtW2NdX8dE4HcjAfLJd8HgNEFkrLosmKRxuJhDCSH4i8wCfIgO+jXYV0lQq1pcLH+UDZ6N/Rde69kY/VLMuvSBcf7nbjUiHZ8xhZJ6ECX8S3YqQM3/OQFaKPbLnDsHcxxddsfSJeftMmv9Z/w52bAvvxzLf609l0GnLbfIf6NjWbSOmEtfbEwBlOSw92agGvi+WA6OVjNuVcmIbpjzxvwWszaYbDAanNzUe6JHuq2P0/WHAbOCSutGz4m+arjR2SQAC9NPKa/u2BhAbl4V4kEPNapwaCcMLqzGW6nDQS94F1XFhBWGF0SxFoKbiTSCRf0FWOvhX7rMnfc12ZVfhYPHtCwXtA6/Ld95uXDbk6JTb1XLt7ZWB8aXIaqqpFjmaPtgYAamMYepKoy9znYIOeDnout+hb1xztycQUpbFw21XlxmqcXaImcvdqvOl5Zn2wQlvBFXh+tUFpgjQKD66KO3GhyQD9vQqc/wJY+4JXZp87loQs94qQtnq7GHmgYKi+8rs3kOpQo5sHG/kB5bH3lpcqXX78k58ovXVXy+W0DKtGn1gXyDGLbgNENOwCHl7QXJO7lE3fI8uExubUffQD3lyQ+fD/zbdx6cFn9oy1EvEaXh+mJvZ05pl3Nyocq7FcgdTKk2Vh6HOU3iGtcwHNeyh1skMexvml5MDbEhRxBbOfKDTQl95VnKiTRf2Kj3w+NKiNAMs7GOUvYXiLiLv8tBXGIMHVWTqzrvr5ch1cooFXe8KEOe3ceSg8OCIK8EkCvgxd5RIAU4IF+jEk3z4yLjXl9251b+3cHpTkZa9CUW3PlOljRHzqENixjBm/Im3V5HUMB7bQ6Ftg/o/UZTh2D+WziB11FY8OevsQ2slcuYIWnMy7V48vRbZt5+bIhl3EA/6ROhIUFxjl+kg97ST09pZivJwdFH+jviwduKebM3F15fNL/jscHsflw4Bpx9yAPyKcN9e63Pb5Fnm+mtTe3vbbbDN5c2MbM+aLsToltHtgPdCe3Zz5Mq+NSuPSbZnVfII+69NlfZPjCwG939YUsLpvmARjd9LOwJLxfMOiKhv4ZBjkUtklumVM31lr3MWPUlrKNQxfP3CffKO8ZN/vca5JjyLJRdOan49154R+Ndj6PKviQ2+HvSat4UXfnBcs9v/YyH4VfEx8aOqOL/mLs8WLFb8zNw+iugS3Bfq2OGlO2XviZV/pPXvM1ZGh5mloqjFva5J2LSpX2ZmKYpU7zsvLJvZH7DsRFjFsDmKbjv+tPAtf+BTINbqMH4WFjNK4hBK67Xzg049uTMbLA5zck5AKgDnkXKP0gAG081EbcB5Acwm1MSFCTkxp2NvLq5iif41jZ3rrsZ2kNDwLxQZrzwFKcoM7bbdbcV9+J452oBR6sPPjQysITnPqE0TbpTQLyRZbz6vNeqg1Cwa58Czq+rFhHd8Zy0+/iacJEDglNORp/vKCJHNhuBByfluKUWTbx6eSDJf0wullrOnXtje5lm1L5QEYSiuvjg6bkwNuBAfuEjJhudDVAv186kI+kKgCoaX7c0IYO9cRPlIJ53amgrwByoBC88j0oVR0fsSWffegatpG7277XAufgRN5+RAc5UFR/F3AH4a9TBPXS1NILVhuvrCB/ERj6mAXPXbnARfxUDhwdTeTNeBImpQCOyCpPzktZpDRhLEfGOC0uCa6X4hxzyyprPOureHGCfbHchIMKd9Q/ITHPaGcssmbgMl7hE3NikK/kEYx2dMvx4Blon+YOvtBOR2QCInPK0mRMP1nDhCPz2tgG8tvcGWdTluBz9uF8Yj+K1H/7zTPFtfejrMQHdFbGE560l2xjAgBvO+sveiHjbdckEH1MqZ9gy49hAFy2ZGcQUAWhbmqMl1OvDfJmIaAyNPViXNSn9lJDsnUfvWhD1nXCOGR2n1T2gqVj2VJaPvveeFJnXFi6L7ueiFfPBerZ91m+7Pxy/W0onJQP06VObviYOyV9iTnlBLHyOS502rppQgUkGG1QG1QbpKDPRFYHa5xr8INx+lBQgG80Nsh31iHKJYMSdHU7H/f4Ifub+x1jWKrg3vnO+cL6B5AERnGhOzj1n7DORNjrTbfqnf7Peh/GT7f07dlGNovV2fxZ/HMzcHXbP9fKT+0/ZuDvtK+usBT+Dstn1HcsqzFGc0jYapt7TRZ34Ua575P5CY8TjZm9FiAbHwqdd4Izta0ASNDMHUaWFWQzgVlUsiixjELAnnaxgQwCoDqLyGSBEdS3ANLrWjwLf9WRjjlv4MYJNBvd3TO2ttShgb/U4RprJDHhk/XP+Cy0kkAiSo6QHUCpQGCfDz03uP54uTn4ELXzsOXP5s1pxGF1oTUv5sTcgsKG96Vb3HVAJUIJuEQ+eTg8/CdQPDhnk3WBxPnwX3GgQtuDfmydR1q6D4YeimiWBwJf1o3Z2O2zbUmfKAde2QB1+2SCj//oVwcOYZEaKcAzcnnUg8NIvpHCL3EeOpTrRm8vQdxVdAHiP16yjcUaHnN0GLebCyWGkpINxsnBcP/ypfw7HeZ5zj0P2Oo05hxCYhAR+M0Jtag40Rl3DU2ZEKjrs3Dhx+VPIn5yJiA640ZJfMOvN/pEyIGIPKiv0bWRN8EHFjIsOiDty1deVt3weULBBhd7mXWBsUve9Nd+004Sog+n7cSILeOUfjzfl+7R9OvnnD8rdHxMiYzjR3hQf6gTyd18Am7EhTPPMz5/KeCLBNvmRb6bfMTWxNgwM8VJH3lRH/7pt3jLqI9rKIUXUwnlojdxqofOQEeVD83+0su/dXO//kkUYyoHkyi79KwSF1CJpvIKKwAAEABJREFUNir6N+deH7DyABUevOlZ0m7+KuzrL+VD5DqQ+Su5KueqsBGb/ek/Nbgz9hS+EfPXyMwiwaIANGP3ts/a9r3kUbelOpyLvojwhYd5tRQGfT6xITgXQ0NPEZK5EMRJD/SszNvWXsxy+/Ei8cgv7DPjNC+LOYRl3cjhbP1azr4U53hFY102lPVwaikwBNIn8pv/Jy/mrEtbQJ/D5FhynEq7eFKHBkd9jqubWIxjzHKNMEcvAL/0Vvz3QBrdGVfER/+jMj5lENG++L8rzYMgcmA+0HQbQO4HYP/4Ym40jFwFjOaGzsSKoeV7s4/g69Vf4am8jLsz92FXtBqdrXjhGbIHtIOJYR6uOSZvAJ5/eKkDaLQK4XuCoOLx2do1NhxngnHYhztjcM69hJ1yn1/qO1zoKxbHmLrIDpo/Lv0NfKBS8+HFBxqeFSIyljB98SzHjDJEHt4rXlmapAghkBcuqlDoTvc5dVqCZAlwbFjDBHIbOY8sgftLy6wHjGPzYry+TByNLkQeKL7m8nHmHTQ6uya5uG3qXrx1ffBBnxElDm0Wfd0B7eqXcT1g4Cp5uYXX8mpb1w1lHAej8bC1N7MnjbMeemjL1tVWXhsrbzrV8cE9a8u4Uh/WcEJ/BPmLT4+quXW5rmxz2bv0bg3+wk3qtBlWSK0LzKcmo/2cZ/Gjf/CR9mI+pWi/5i0EsUigWP8FW2JhhO5ln+kbkWT+HGc/jW7ixXd8lc+58+3bt1JD9nb2ScvNftxnTfjmFY8CAbRi1vG0OoiGGtCtHqpcxBi05VrzL9qD3L4T/3G+MPcFhjiEsi+PNg5bRZ826/2sr8yn9c+86OvSvi9njvIcZAzuHXfWAfurkE/s2H9gx3USxdVD2Y6MckL44Wt0RoYK7q19XH3CmbvLR/lcTx0DTW5MyaWnsH3D17lji7q9gupaaxEtcDM5nbwgP/MLzvOXMZgL+bXRPbOOWtcnY/GFzdOY4hNqJSAQ+8sILS5i4r4u9Fu5eIzjIK438v/OWeWBPun6XsR/1V37tP2BowfRJe7vQeT0B9CWLhAxao2TGvFccubA9dK2Y8i9xzUlZyzOINceR4RRe93kV1awjqlasnxJwBnGfdZzv/aVlcd+yssez7DAbZ/l3xbyTHKbO/NhBX3JqfOCyy6RU5XPOCxpkm9jtLYw0mwJjE/yesWhP76kMd9v5PwO2OfiUaNADRI9yNFGjkW8cR5yXx5d+Dhrzin69YWIa7Tyy+9zLrBmH/StZ7sXOFbAObbkP2zj+Og2RaSffUW6QeNDi4+l8zbGWfk/vvjfJkB65n8bX3468u/IwNVxTjTfYj88xQHimxOEB8juWb3tmdTVfMPiCsDkcyIflp/s0fzcYsIyWUFmMrPAuIhkwjOBLdWhbYWY474DZoJfLTHW4w2m8QP7a3ETTw1Sg3PTF6yDXUT8VLdxHS7S2LeNUyc9wtQpS6B6XricGqqx24Hv9VYeRPKGHN1uBtcGvWQv35/EcwBP+Ck5sKpYP4WNBd0XFTOLJblF2LwI5uZBW1g+qwugfzx0i4Nc+pBNhQ1SOevm+3DhNGb8i83Z5WHpxkPuvptLNKDADVq6fS0QbZmOwU0fVw5EtTexCyAsOhLW0e8mPKnDoEoMcJ023vXFB0X7ZVH/eNcE8r2dOqlr9MpmmpF6lrGu/oSD/MWXgQKYBzyjqXPJ93b/9vGtPDQkctfPfZuMbRjBqE8wh2+M0Xc2NeXFMQg44Ey4vJ705yoJj/696vQP9uUXL/Z7gAjiutuPjs/wkxdI+HKrOXfMaUu/BDwmntGrHjnyefmmfPobo9ZDt+4GC4hT90T+OgRqzvmr3J1Y1RVw3CArXZnRnc3eXLU3gCjLcRMI4+mXAtDxNjkxzqjixrUo9hUgq34J1qMBWw1M6ELGY5uH4sHgWf5k/k6feNjInCMHl7w6/jF0Tcbnvu+1YJ75rXy0uUnngWLu0vyJ9ZM+TgTwNvLgN70keoK57OYhC5+Nua7PoDXkn+Xh+zOQTLjQg4x2hUk9gMw2J2Ng1qQMNHqgI0H+uHvhq36uWHYO53vJ2z3jK+yUmDkvRKitu367Pnj4fONg51h/J48w0GdP5smRuWVb3ywXzz102+K1QZQ0V46uh+LoZ517MC5cwxwjjzNfa6z7gIUMV+SXW+g5L9pLfxPDCcOy6A/XkwP/ngDrKWPVPQX18S22aRjPA9oF8cN1ExpuFdoCsX+atQheW1uXL+gG+RytQ/X6PFRAi+0xPPaXfbHyDy+acQYuAqTZyAva0r8Dv8yJdeFB7s1v8PqHbi9lPkBplKG7B15u9vOUrcy71MJXfbjxcscvGYT99qVugC8of/36l/r1V+GX+so3yb9++aV+/YU28JX6BV946JisP5Mx1q1NzRCLEZlD1or389eFzkFze/AFhLHAkj4SLxiX0vGPinHbN+olCjD2p7rhwJb+Z86Py64s1Hu9oLzts4SGV8o7e95a27/xYHXH/NKFtlo8yIJ9kFf9u9ZFZS+Qb7R8C2O/ikNBEIuEt8N8yyeE9LrJL1w5s97kb2MOD/plIDLsO5Sl/0CkpD0a3d+Bc3/hNBC/HSPEYJtNqK71RP2N7LIr1bXpIBdPxoWQTFRsDXSe4Ni4bdgBNmDga6PnBbYvAH/5YEk66TRtWWADv8Q7DixDR8azgL8edG7sc77WqEldv4WpDXjxzOyokKmDTuK9dOn73Pa6MSb3fS/z+ka/f/v9t/LXeI4zJOJQN/Fyu+II8g83rMGjbX2RFym40MLwIZz4kZsNcDjFJR0gQH271gEEc261TN+MWZ5fklOQSlxnQ0QTJ25SYrWXL/FBJPwhcIt/7Ec35u+27ah2/MEgH2B+IwfKeaVPVMuYCr22zZMvSM2RtAucB4frEPAgRrxABKVcF8+gMrrL+Wg/bvtcfUgZu8gdgHNc0B4R4Wej6/QVumtDbKA7cgUXdQous5MEJ78g1vZI/CixGbzxrXUeXmTVs+FbN7ku7QETEHe1oU3b4FO+6vqGElRp4Cys4hgXfKM7cYxepWPVlzCNThmN1ZgIL8PEfg3e2wue6Fj69JdaYjlYP913LY2JJfUMtcuxvt9m3b7u9fX8IrAdT/hRgHT1aPT55I4D+iLQelm+Koiketm3LahjlZLdS4WD89XB2rFgzee1x1q//LWuz5/tPUnAwZxc8TxxlVjIuzbkv386syVv8D+Z444b57B/P/GCjNfowh9yFbuMU+1px1iVtdR7bRhPta0FPcaq/Lz/KRn4lPo/xd5PI/9BGVgT6p3D9Dtvat8C/pGu52tLW8ujHewiMjq1f2B98a6JedaZ6Kx6XLGU0ol8KWD9Cs5J/s7DiA8mLhguJBfIr9nPcMl/lPgFA1dQS/bIYrYe5Ndi8s6io3/adcEY3DYWqmy2lMb4AarqT4uZdXHCM34/Tn36aKhSPkAeKKTiZRMmsLnL52FzmxzETtviFsCF3Krz4EOFZyru4iVQLgQGuEAtG+AJzg3+6cuWrNT4TZzePTTM2+QBc6+J3StfLsoorxrcgYbfy/wkHzYa2nlh5aytQv4ACsNPuSj4ZrT6BDxYyOMXC/vlr7YFfb5kXrqwG1XEl1DShqov6AMNpura4H0YurN5uLEIjqeDh5Pff7+X30DkG2n8uXxEE/3LIaKFjvkD3/w2wk3rzpi0ra8SFwcxYVicfl+AO7IAELlfV/yPl0uOO9eTscksw5Z+ekBzU1NG/vg38G6AARrk6MZXYOgFPRCD6MCccWXj9GUPiYJKlNzhMQd+U5UpjawHukYXmjOGteucC5/jWVjSsuDrKrwrd+X6DAn06Q9yvjAzLwt40Mc+RtAGG34SQDnu9rny7TdO5k/+0PBL+g36BljfwGlBJQf67A/Bh7/4DY6L8M54HWMguDCK+2e7m4MVDxC3L3vdKNWNanh0rDA/qyeWaKIJBCQu9eifQPZrzmvuTKjoN98wZfxSF5kcocv5Zs7ESb8gT8kiP0OjHRm/sZ8bvhL/BugTFMLHK+xQYZp23Xgo+PrrL/VXHuot/QOp+5y84Jr4SCytf75Uxkdi4m5XAE/We2Gtia6VaAZH2/GDDa71AEnFsXnnBarfvPvrK12+7TNriP6NJmclaESQAzirkkcTgSzhswJw4Uw5/mIjf0z72/lQdy9xQvqYoE91igBXq+i3Cy4b2ObCdfiIGtZrjNmHxgr5vGixTjoHAwjBvmj6PFbVbh34PsjpRt/4cujqVzqDg37XJCe+PPGb/0k/XHRt4j7S+Gn/oteGeMfxwfisfBp0w8Qln3DyKi+vY96cyO6cFvTbuZtgIRDR2jAIRBugzksE+fhonbU/FpolFahEGxXX1QB1/dWXz7rNj21Bmj4JajYPG7FYP1ibA5/0GI/rAMaSx9I4e5tzRRmbxq+Oue0l9GBcg9Te4uklmxC5iYSegqzCnirZTancZ9CGECL86g9EoMv6opE/+kvZBzHQOtHwoKBPoAcdFosWHav6uosD3P8RwXckbNNQx+gODmxEtGd+tNf6B73bOU6Lcr7WJPJC+M4Z82/5kUd5hbnUYq/Qsxoxs27gR8EHXLSDmO1X/WBELL7Xvakt/st3MepufNuYL748aMaAe89oeE8Y/VFX1l89WhYKtPMgx/pPs3ypsk3WN2J9ste8sTcLnulWbnBDQaAREMSggoKkeF9Fcjta20RICSkqjC91xw68+iCIewF4ycKDmz4u4ZND2/oABAN/9FKKMg+Jk1jcH7JX4MMVNyqZvzJXzjX/nb1/UZIcR9I0URUFSIvI7Ms57/+Uu12Z6WZOM9nv+0G6e2TVzkzLVFVLz4YllQAUeofiQpqF577fePEya26tseSVdgPEk/tSgZNc9Fe59kzk2eE55s7Dt2fr2IkB4UH8y3XPX4FyBtHH0R3Z8l3Q0o/GDvXvdbsB+x4djq9++aWMYL4ZB6jZGyYx9kuUyjmn+IxGGrKaUkMxQXJSGu0sIMoyX7WzoYea+9cLDjtOm5yTG7KUJ4yeZXmBMeivuNnLD+IuTfFBIvd1KVqdIxVqlIhHJtaCNK4DGS1yseRuezTEBSDQfF2+pDs3u8U5hx6Mh2Bd3Gh0DeMLYNskv7/v39nH92r0KUC6M1ikB/FCD4Gjy8oCxz90UNDxcTVmaaP2d0/wILiHi5s82nKwNmuXYHvJQ0toLNV7rHMCOeO8c8wtX8xH6eV7MC8dR1QQO3yLznXecP+SVhMP1xRAfvPzgjt23M1LziLZG876+/H80C2vMtTB6ORa9R+qF+pn+Q+OwMqof7CSn+L/VyLAbA2Z5Z8hHdzEU3hRdQHw/9yw/k8zjxzIWY/pfbLmQHDONBdcF5I12N6FrxNutWE8ry/tVJW1uiKHlYkLHWtxOZj4C9Zi4SKibS4sarl4Vn3JsU8aW8NbqciFaslwQfJwLKTOgrN8UwqAAc0CtbHwCi6Sk0VXXfSWC/BG24OL5VxuzuwAABAASURBVGjl92nzQXnwLLf8Gt3nghdD6Ft+ad8PwMb7YsE8eDHhZuHGPrBBnZdu64hbgr7cORefD7pfkB9VbVMnwJgRhfT4MFmra7XRlV8C+c3SdEOAnkC+s6i/sE2/OQnAspjwKiiZIcsvMb76gyq7QqPdMHLJK9BFeLTl4vHbMH+RlcUdnY6LYH+CBgsCPuXRfqLYfmNijDw4qesr2H9nc73/8Va//fb7CW/lPxty/JWBp7kQmUt+Kx+5jcnK8SWSD72HOXnq1kZtl/4CuqjiIPfPi4gh52v7s456yLVFPT58R65xeB7Z4N7Z6IyXtjVjpa/miON42cnpqla/uXhU/OYh3X+aZP1JfpnnPli9I/sO6Et+gfHFGM2MnNLmBQj+pMBWfRYc59HQMB+0KXypR0rywsODfgWQsmg42MCHCszuHA63fa9B7kl3jXmkhM5aJVCoJw86PPs+Kw/Y376lvO3fSvhOW/Bwut88BKIP2Ts6pG9ieInVHh/e57bDK91eE9riY5w8yBonffUFy0afvI/7eiEBWd34du5XXryo01yU787LixxuVkJARpyKsUGQPprv0n0A65AP759rHJ7KS6G+jMFABg3XHm1s6ggmXK9yXF07aIgqD7vmxy0H9BUXbZPnZAvduqEkdhni89s6OvRR+8CiHtux8YFf5pOmMRBQSU9tELtN+0BxXfkcm2h7jba/GfMZecndcY6tBJpBaa4bB3U/ODzeT1jxZE6YyC58Jz0sH1efOrAo13n76NeXBSdKOWc14mg/iYXXArGCRJT2U1xx7oGGrzolA5qxHt3J02usxJUf+PXRqjjBOugl1gphgR3h9vwJ6DeHhIN5bJyMsy9DkwfgIAmT5ZO2Oew3qsmx8yDtL0XNQ3mv9fBj3Bhg5dtOHPDHuDkuT/LAPiE45GUdAR+l0K4+epHDHb+0BHfwazQeA9JKd/ngmcOX1nfWbO2RA3LJwq/uND5uS45jHpQMVK6H6YUn0rGBjvMaCkV/A1h0Yhede5Avz0XKpn302MQrPUn142a/MRKsXyBBxIfL1vUMj5FcpNFC/tU9xoFt5sknaKswupk7WA2Z9jkVIEZLgweYg65RN9a6be7B2a9dB3vAO2AcL58g8FqOYddHhbryQ0c9c0JBJIOyXsg5GG/roDCITmzSxonjAdZKbXEdojfX6mf+s16MnvBhM9Z7vghQHwL7iLz7PmtnXZ9zB9vnfniwt/hlAuzbLNc4hcev0ybjkhg3NNjDXZIT8ArnYnuMP9EpYEjpDcctoJFWsKnFGFP6coFtpOasfMXlqQ4MkS9zzLayAOXI08Tghm/+uuNX9q2dcWt8rw8zOudJ54Tr8YGMDZ+3ubHGs+YOCPFvhKFPN2PJiela9MQcOm15cIYRDmJVfEbjEUA188z5iBqbgSf2PkEI8ivdjoZHyP6JzdaRRBd7BXfnsGuT67YlKHK6aoN2dNv8gMjlrCmdvgoH52FtObDXUpo5Z/36/Zf613/1l4q/JAaO+11azkvuKbePX8oU+rAIfcb0A9SNenrKIKVJO3Vu+sHg0geSiyHMGDh3LnA8CQvUlwuNLlm6fDFpzi85zKgzdtSQIz0RBKc/C47E3X55hFBBo9/C+/Ge3DemrpP5J9sahgVoTEybXFq8GI2AJfsFn/qYLxiMSHrW1SEzx0+wWF25r6Z3+RdoYzrPm/KWngM9yw/bdk/ibimP44p6wjo5q+3lOBYf16SDPBTsl9fxtDTXrRMcKFk/IXgCaaDYWDzJGWlFYyHFspdKyLyJkdv6T/jnRCCp9c9R9VPL/1oEnAbCV2oO78wUl+sAkyoThfL14gGHg+OTRdUJLDjRnulbU01JSrzA9hp4liRWFxcjwcn+A+zNArBoXCRWnzg2NBZ4WDPn1SdU/biw2C+Mbhbd+afFzwVP+oPF9tMySIvlmQWIorrcDNTbPZHRtR6o9/JFiDA3FikenjbsGT1LPxrnRvnpcqPpIV4QR4RQp72ECAQ0W5+2wVgAV+UDIXG36houj5udDzpuMH6zap/6Gt3aKVgf3dhr7wmfok7EKpa9XR8laFoVP/HJevQyxpbS7Rw+9Nu6m47f8N95iUAgi7dMWKwyBFHznkJnAS7GjLygksPFKVfZdEAKL322oSJYkWAXhybGigOlm4R6L0j7XODDd/LLebUdU2MzsT0Hf+Ijzv4HD44PHiaUZ6k/vsSRX1rHVtqV026Q9iwwBv7MeXI4sy4W9fhhDaDxwmY3MFrEmfvH+Ooe/obakr4vl/YI2qi5yh995TG8sBwcet6xfR36HiCxFGJptb2xK347luAn/DdioL2Yls34q//qcjMV1O2LjTvy1ZFB0D7sX/K7PmSziQdXdGLX17Gr6/MFb141PBObuBaFBlFDQmm7si3TBj9H18eBqb58Wgra8PtgK+gHmJL/xoOBL10EHwLmbUaOsgI9DVr5kD66Mxc34rXv0FGOxtohSdekPW97+X+Bm3MvP8bKw1bmY0MnzcZ8H8hlbBMLCI29PK4bG7yYS/xdh16ZOg6etNr+ImfW4ZGgIcM+4y/+8i90CEkpjaTowQTu2LF1bbeJzXs1PhQfD0N3csaHfMdXffbNfZZ2CRu2NWMjfrE1/DA7toC4BUuTLw8PZGIKdJ1vbn15qvyJHH/Z0m08lCOPwFKBvdr+4Q+LnGOg3kEMLV0/8UTlAe0NqIwnN1gMC/AilscJr9jwJIZlXMK5bp92awPAtXq8f21YF8RjwVglJlPRAoo/X9ijOk3TrwueIkOLvHUhsMv/alBN7eyIgSGGCz0o5J46ZFwNwCM5sfUl38LAIy0+v4SXnp+cGLRwtFlvn4B5ADlM0gHQPMD/wVy/v72dL4aPct47/z8AGteEg1Kc/YLtgwO6Ag/0LzjIa7W8Ur6Dz1rtoEGoqxS5MtbkiPli7o3GK3xcnd5X44FtD9brO3YuO5CP7dwZ86Pu2PVO/4uIESUZV27w8sk10hdQeMscnwvUM5bsi8WcGy0OG4z2iBi6kYoi57vwxF9U49sR3e/5xvmRX6DFBjtlVRSlzSsnjM9VF0937FSuYKyUDxL5LwrAuKEfQyQPxExtBKxre49ZrmuZx828swNqJMCqACPTJS1oG5wVaEPXQHDcou7cVzGACwkgXZcum1HrBTVOco2zhSLoibSESyU061IH2tDLHX1NHjdrVVFfMXGPhalDUq4JSEIkOOeYQGtJk6Zr22bdWDMmoHzNUNZ6AD4qLzSx/bbvrN2+6N5rg3Y0vMDo/iEGNAvJJ6Ad1cp74g9iwIP4sKFLnQEV09uAVXGu+5a2RV+AKCQQU+6O9euMte4h8QeZAyY1UpTjtrEHXXNfOVgYc6Vxjpnr9/udF/5Iwxj1u39aDtsYo13Gq5azxEjuKtfeuZNDxKftE42SJ3aqX/rgkaPeFRP8gMYYHcwLv/jRnyM44g+vYip6uzLmTYlA8dK5hrguPeFZOs7cjR40gTf37HeOOIfk0V9fxqpbPJSwd+nD92/f69uXLyz9ZZP0ykE91igcyIU9ILmDr/XBODxTJG2IuOOKblj7gU6ij3WWGGjLJ4Qcu9j3VjV342juO6Yilg+pnfPH+gWn/qsZQ7COhPTFll+6OO7qXPEg7qy5EQSPOpr1YGZcz9iWMpFhbL9AfMF32HLRFTHaZ1+Q8BIu7zSVI9ALMRc4wiRBauKFT12i9V97hMY2+QZinJu+oJtzJ2a99nU61Y8EbOF+tml4KS4wqktIg9uRsdAZoEH8D66c4f4H/T+7/r4R+J8Mx99X2U9p/7MIMEHORaV4meLLHqYsTODPyZYJ6CyhbV/TxXqSb1f8vya5jz+ZcI/H7/X4A+Cb4IO37h6IXLAjnkXBiT33tQk3bZR8XDZv+6wNaA4H1oW5N4sBWk/dk77926wJ3cQI5bj4YVLobF9CfaFhe5Bxyl9+sEBCPLpzGLjteylHucUHNHK6bvukf+kGUawv9K6rIZo9eXhasGGTPU9sVAfdYWFFygFD2Tvy5NNWD7JuRpgBG8YZoNVAj21H4ZVvsu48ZHnAVS7LH4veiw3+oI8W+hDA1dEDs+9iCBYo5A1EjeZmk/Fxw8hGCF+D1y5L+bQVlshX1wG9D4wP9LvhIgKf0IOvsIZOvL648YOIGOk+ANXSBoL0pWIj5yJdPngAMC7qjZzEgz5KTGUjIBZsauaSOoUHB/674AEcuDbhHjOarttgnPQRrUEtqVQRzLVkU1H36wUVxm6TjXIDqJcA+XVJZ93xv91mTWmhaeIyAXXZrz/aedEjGVEExEQi0KhcrkLcfeqi/pXHKI2Gkwnm4V46SGKz/mcsiYs4Qd0b9AHs2k6IbdtMTl/JkThghPZ9gnn1IzyhiezCjtml3/ocuOzWrVofbYAyDXkP8shxU4fITfuwSzkNP0Ep6Zt6ZNInjXjpLdOfxrpFHXYp86A0ZsKTuhQeevfbXt/4tm9SRi7yYxv6LaUjvcp5uGJCtOm7cXAUtAfMumZXfmaNPL+NnbT16e3tUR6w9rkXrACWUonOsfJQG9WlPG1yTNQviLffBxUPcQcPrOaN+IG9G3ILeY6VyfLyYYGDnzYH8Ff+9OHMCzCufiuunTfWtsZWaR7Y+ttffq//+I31+Y8HLMxFZG/7rW6Att22yToiNKUwa8IvaP9kbGBJ/r29IYf5p2ztNf5C0/i+/1K//uu/lb98km/R4MVprz46X9d4MRmqq83xMeFmNPDRX58kHnzJoN+4lj7jbQxv+17fvu3YNw1R+ryNbosTlK1eZKKbO34flfWGeaO9gvb9CLUewHmOMs4wgUgqJC6OXROX0egakVq+ZHAdVI7KLd8dL8cUXVoCNba23sYd6c2j2CMBjPZGIvYaI+WALvWt+CsFCvrldX1esPxSsDL+TK8MlHM1cxiKRg46la/+zCNkEi0cpb8ovgL0cISfG50nTc/sk+YI5AmVMh1b7TvYP7JWJVcO9q4XNOZelf64z/qC9rY5h1oR9FcNorTvM7ZiJjjXpcXLXTfXGLG+mE/aD9EH/52XRb/9/nv5otJ1spDXTa5AgZt5YXOQZzQrnujfCeLcSPUjJXQef0iHdBH9ejGm5s4DPepaLz8f+Mc4QK9MxIU+cmIxzcaSE2jlij3Iix8pg+am59FG3Yv2sGyG4IRhSZyYm1PYJuOBn5dyjYYtXOAaiD3BwUseN3GZKaUSiDA+SEcNy0NcmA3AM5oXBl0bskZ3bOGGY7nOW62PTNYQoSzHyDKy0RHvKI2BZDL3KdO5jvSF/npH1moifPTnnIQPAxW5/mcSvhgkP9w7Xd8mOTZZZ1xrLtkNz5iXjBU3ccLS8ed7L1fhk8aYUw3O28AAgYKrw7zuqYLDeC/H+bTvSYQH3aM7MVUuhKTeixwnn1xDoIku7C8+5gpFfHfs6M4LSfPR+Zx4Ik9Zl7/66dq5T9ZN+hwHz5eYU+6ZN780AezXF/sdJ/XeRs/XAAAQAElEQVQ0Bsrv/mJbvHMu84AYWwrOtXfO/q7deSHB+j0IgF/KyNvodYyVsXIhw5UmZOW4pKFROnWC+n4EqUJk5YQmHqMc7409bd7WeMrnWqRt2qhfJ0MV9miTEBwipQ8dQZSWAivSERJ5rKw+7hA4HuoQ1HNnzBxX6VCCk6+1NrAniFNf4sF4Wo9OVEBoNyq6Jnl5gTKkuWRbuqe77rj+GGvXXEypJaMjQ9nGwzV222dkilOedMqUZ5UasMD7Z78+IpZL3r8F0tKNTiR/xFQMPUuYKf3Rv7FW+YXajT38tpOPG7YBO/XbbY0bnOuCf+X06+O5R3uX9GbMG7kAsdyQS6Oyb0PQjVxw87QJ6+wuqFPW0wUSwp/XPy0CzvN/mrKfiv5WBJhRLGmZXSmdBBdwOAuOSW/pyUegnknHZs1cqpuT1Yk1t+K0xlr+yN9jcEPx20FLD0gupMV0c7FzcsrXTMpPq9BHRmRR2bpcrDYUuGld9aJ/2Yqk2XVDrzCzoM2yTxIPvTQ+LtvXhjIkoEcfmjdYjY79tpdwQ45t5UCSBUXdgm1ZBftZgkAtm/VnYkvoIFD28/VIPzfMlg570eMDGSp5eDrKF2XGiKAVRClexNd692RhUliV31w8ODgbR+UJbiq208fhWp2OZvpYydO2jLyu2Eb9jpw3DsT+0kV+/XVT1gc3dxdEH7Te/nirgw3ch1Jt/OO3t/rDl3ocdIvP+knvWlTV9fvv/3f5Da2bD1ZDoUv6/aqJw8Znn8sn61n0972sa0NiygHiiC8HsdAbQTlYhQyFqgu36CcuHJ7c/HwAF/Tt+jXGnDuHqKnYAOma8hUdR+Kvnfk/f7H52Kmd/vOff/2XX3gY/lbJGZRZunF++/4L+JtmEBtsJJ6FkO4Jfi8fRP3Fw45f+46v5KjjqU9/IeYP7B3QbrxcsFQQ4nGwS3tvHLpu374h61tpl3IcGwg4ACLpvahODvZ7TXQUMbF/Q9ekveJYZYzeOVQ6FnBwDYALZY6pfbDWDt8v6Pvll2/obwjwifhQSZ+xEG7IHnR38R+MDUhzxVJ9dCfe0n7Hv42xHi2WmYItL3y3pU/SrHyMFG6MM7Y5BoKbvLl5h+9BvvnLBP+OzIFtHt79afdAvgdP6YTYgD7XA3Wbn8ZHvKDNG2vUIMmb0raluEZWj4kdWigQ5l6lvMbMf3ainidrIFEgXmsc9EeAOTn18KUKviLBaCVPPAQrRxr9e/CiUhnb3DOWA0rz887cfCYOcDf5E+AlMLgNe8zPg/nxJA5kQ5mXli8Ok5aRz/LtC3dfJBlHeVxD/cZ44ufcZ01Kx861WTrXlvfHnRx7VhObiV2OT2LUkZr5hhmaj7WT9uro3ks6LAZX5fq+n3ns3yXST/n03wdtwocexIDsxkdskRcX1mGNVDBe5uidsdcXY5J+eK4DnVY5ZtrpfNIn5WiLQBhij7ywUW9ZAOOp/rV+aBdIrquf6nnZ50FeO56O6UlirG1bugSEXIWCDXxAg7VVYEBe8vAw4HoaPnuRx2UN+z7XJO0XlP1Cr3YYR33cJzFruNBhjOyDOTKkt37JV4Z8q7N48ICJRvDKENKuUnYrm/anzsv8U+JJr5Qf9ILnSh5EDg3zSzB+SrE8mM/iHJPYSVxQd+6zOzaQSxOLz7mIGGQyqtj1dX1Tnh36Ib+2RP4pz1+VGe/VBzUG23+92DcvJX0ntnfgCZiXp5eFQQsQACt3ZVw1uoJp7l18V4ArcDInH8zfAx/VlbGAwotd0CKgFO3GS9rKoPhKTFPbkEjtui467IBWW+1hKSvXAKEKiQQssq9yNK4IUi/eVVt3x0GwNeCHHDG9AKRrkrF1zlmiGiyXJIyTc935d4F2KKMv/VeJbLg0YMWKeB/EK7EiZuaxf9TVcZOooV8yzPUTBkpPUA+iWUdeednhS1caUTG6sw91T/xQGvuPutDT9GVtI5/sty1R5I0uX36I3+gXJj42PAuKDzZwhefEm++3fWYdn/BJO6D0ehowBvNjLOHt4j9L+MUbV2MhqTy9IX2DZkMmNOKM0+PxVr/xsv3O/gJ7RQ8V+Qcy3Re/53zCHOqqvHzBbwIeWm2bruvAvu3lefc7X2RsO3FCyYO19knuIip9O32eeSY2qMNzpuMEKXGaNXf0QGyfOvRFH2wf+BxgnOVR7pO6Nm/ESBmuA8tvZge4HXk3YDBusLNvfn45QURgwSn0UeHqmozNhO+2Y8u20wbgn+CUfWc/++2P38iPd7i6bpxJvnPW0Z8He+h//Mdfyn/2b4YUnwFcl3OUrMGtA8AzDNIvaS3tp4MmtfRdVWmVAp6CrnIPvtbTg/hmjSAX78Tbfc6YGRfn0mh9VJb8XcHjz5z4BnRPpLpvHTw7EB/kiYhNKlMYiNGLt0p5L0xdQFe1cRuTdWHJErdg0SjmAvm3VtaMLbZpLvLc7RPoQZV9y2Zxi6fn2RF6b+ihUAcFV5dflH0j34Q5PYsuXqSWn09aeGnoL05x0Y7PxgtqVY0uY+ka73wuPo1hQvDE0zqo5ZMVaGp4+wn/zAgwXP9MdT91/ecicJ1m5brqTDSua+C2rTOJBiSv47083FKtZtJvDRUvWFz0MmFZjNbEc3K7+NAvMRBSbvaPFo8SNq8ccGhz1edDTKMTJhYCD3lPyoHsjYntg8e+K78h4KJQJhzh6bM9Q8sG9mVBdTF2s3LzQGQWF5ZihHjHntTW7ZIZoQuVu/j4TevTbxooziHDEhjodQNrym1iXXCr5C4D8CedYNKHDyx1GhUMty/Xy2+LsiQGCa02ibjfH2yGa0OT/4rBjU1zQ79jJI0vefy29M6B485G5SHZeCjP0sPWwYuhO6CPGgJ76QvqErcVRxbnuIDVEHAhQtyLB+VHLfmPbGQPN0M2s4NDgnZcsNoH9IJ88ms9gEB1ohgT7DsiKy+C3t7yEhKFpZ8rBtDoAMgJ7z4/xx9U7cRh/oB71Tpoaz+HjF559QR52YezsmJC19y6Nvhv+6wLduoTiP7SzBfnVOUejBMI7HCuzInsafQq/eY0WnUysuXnmJQ+dbN7owub5EOG43ucMUQ6gtd14K8Hjfvjt3wD7niZh7fbrG3fsfOCZfOce819Jha33T7osEv9kYiJ1rORqrdApGPdRClfmqscjSeQBZe6bRDhTYKkhqPxl5vuEFo8ufKBUtuzvsC69QY5clCrBIHq54Xf/nIkLzfMUx68I/SiYAytDm8AIiNvGQLiy/VkHbozD4yjL4GM/wWSDZhxiwPrqx682PGbONcSadTp/HmHf/GaAwK+wQwrh5VeulGO2eVh8Ym/xkEQ9+e2eA83rWKcN18Qd8pR/pG5rh2DRRQNdtNf6JuUDREXc2759YbtAAfjMjZ0RzY2hRFH9Edb1D0aAjt4+nUeJR9O2p47ecULzO0bFJ1v6rTDbyYRE5xyMBs7yK+eiOSFEj77kseXRHfseiNmD8A1QEhcYAov2xFV+LjgV//IXJiRyQ09ziV8hFCeILRbwFbQmKMfADj9bWRdoAxpjtjySD76UtG8fmLrQaxelMbF+F9rXvRwQ6oiAljB5dxnXMgn81i+0IzmgZUaytx7MCVt0Oe6dyzd+Oe6st12ZBV9j/IlfuTAZAwmNAHaDdT5Ue7D9YF4ihrdOe/Ka3uDz19p/frLL5n70vvgovEH/j8A1xfpMbPsEy+Ii0EIsk/79n2yFh/AAzsPeqDQbyCNanzSB31bmOve9DVrji8VPMQzwtgKFpt3XtRffk1sFiCvh2NxDTJ05s3b7+p+lS/S//3f/63+/f///6vvv36rJXNp03Zz64DX8fuNLzmOu16gtRmTAYTUEpupr95ZV77deNn57dsv1ZNx6UXT2Ca4Tpv3zv/EkDgiQuGlj9bVrQ3aYlt/BDyGrhBBrdE/6H0SR97KSJuXMrbJYnoYqq6eG3F9Je7+kxDnnX2lQOheTLDjHIPuru02a9NWxL8TQ9cuv1BBSF0f4yLIK41g/kqDiHIM4gsx9GwQPMz7zj5yysbqMn8enCnegANd5hhqoXwln+7kp18g+c+2wITe/JJmn7OiAx8aRHJ927G9Ex/QqGV+EV9tVZb6zFP7pL9hj3H76r9445DwQOjSp62CejDu4xqNLvJy67l00oPL3oGudv+/EU/gkodRXCtjNnm3Wdl7odmwZ5+zEBfyxq8BIKzY6BeMiq6mU9sRppUUBzxdzpF9Ts4SL847bwFt36AXKh/1CwWPJYAeSMqYuo/M2ckfydVj3DNG5NpA/gTse2Ps7pwj3Vs3/JVf2+y7QNxs5WEJAVKefRsy0BzbHd/QoXfus9Q/TpuKZwbpn94A+c1j9d7JEduN/Dn3mvuO3ROqS5dlseYwB/gC0y+NHpSOOeLLMSII2EA/OeicvHIZzshZJZZie+ow9gd07ZMxo33Jcf6aywvgY4SKTm2UTzH2GdMH6686XYuFO/54RrFvKVfwqimmW136x7qCIK50Ktu664a8tlcuS2/sO3Nji60Lp03lRxMpw0P/BD70YLDdxtgxsiQFVg4yVg2oF3aupUc5hZ1LvvYvCH5RZYyWHvwoACH2j0bG5vjf+DIf2G+17Rv6BpwCxZdLyY4JEpY6gqSN2hqy0dX6A3zEA3320YMdXeLNzyUg2PrzZ7Dj/Bn3s/33j0D//UX+lFj194rBOAVdS7HNNWQePlhFi51HZPYrF+knE5s5WTOTembChQ5kw9re4HDCeliwHN0sVtAyaUdDBK1yXYgQkOmbOje716ImXfF5sVi0ZEDX7oaAHDpQy8FTe5CXRQJ+m4JyYkvEYAWr3EUjryAN6NLXHH44OC0a6BUiEaU4Dx2WQsVilin1ISA46pJ/hW4XPvwmVj5UhE97BGzOdcr/a3ZskCCwpKrnxQOJG4IHHzcH25I8Y/tBTJYkfXdBNpaO1dJfa+NkkzrYHJWHFxEu/QWYxMMlB47QYUdEOgYYziWfG56lzBcfA0QTAgyyT/tia2y75BAFAn/xWMK0LhVTE+ciPzkA7HPFcMnGWg6AbqxvbKz+asTMHY1OQJ2CtPLOndjTRVCQWuTgDnTq5vE7sZTe8ReJhTzMHsRogTisXUXuxGCAYVwdWx80Nm3c95WX2IDr4Tdf1NvV2ZD0aVBX7wu9BzEpPvYLg423aWvPO4d4PC3HbOI/6LozXj68eOBx7LVV2gO8uI8+8tFNfPehhW/E5m0vx99vD637jZ+/3vGbwf376lOP8mBVLfOtgE6s1D+1TeOKbnLBeKmb5rJxm2zqyNpnTWgHtMqTTprC74wn8WmA5kIjywrkFgjnIgfMGf+Pg9olnzwfAKWxdex/+8tf6o/ff687LwPz0EJMn5zwBe0zxu+8tLYNG0NzKrQhnIpXnvow+SDvH7wosU4O8FJJXYI07+ScunzwEOea4cuMl+NJXt6BHDaRrb1PfPEbb7Xa3vDdUtse0CrLA2JkYd07Y+m8moz5zbFhDKVHgI3eFwAAEABJREFUXC7zxLbj+RGXkS5uL9boV3LvQI4xVM8F6vDhz1/5vZ2/8nM9t/8d+wWEZPzmzjiSN8teRk+7sWkKPZMb0jq+AeKEq+V8MMeWfc0we4x7lS/xzdmD8bF8ok+9F4gPEJMD0NY7Przzss2Xao/rBR9K9Xt0x4bRqzQmwmWfhz/nQA6Csyt4bJdXOvtSwr9o8Nd+2sUnPuGQtnwFx+YJ3rRZ/BPqtAzSp0147pi7/xljQV+dG65LiCDPiAtxUI57moAwXpof9cdvv/Pi53fG8pV1Zd+XfRMbl4zGp70cp9t+9dGmv/G38EM7BfUKz2JuMcGtHxgQ+8QRb4pcwdGWBodYt7oSM3phqRf2PunX44Gub3lZM1XnUodN2rIe2IyVsYOV60VuOp8e59ziZRuyokelUHy9jMnyA5tRLJ0gDRahr+tj3PB/27ABe+TTblj4okqdxQeOBmpSX/KezLWcPyB0rAkL9kEv/rIHJ+VyDfKl4HabayzmXjsw0TcY5+hTclvjZj0yuOViJTxLu2TpnvGhTnLHyTniixFL7bFP/XlOYfB8IE8esZ6tWCAUgbj2IQt3GAf0sX8smmWTPlj76LcC77qgp73oX0sWHbYdQ0uEGjixVIkT9APbBZDw2L3kHOccX3z2aqd9B7yc14yxaMDYg6R2XpAu3NlOQRTQpZ9p/tWNfnJ+A+a2l/zmXWz/ossqWwPcKOH+52vJ78rLkg2ZIC7/6vw0uAVEc4D0RUaANullnM0Lc9fSL4wG+Ckf9lmXhibmEJMyHlVzq3Ov7WroGtGJH7LVN8C5brpXCPb1QOfWiT3k54VMxiYxpdRTZSnDl1r7xBgo3bf89ZAvXMw37dzIaXX7KyDPV+/MTzRkTZNfsG1eOvcaWcGhB2fSNdkzyATWsIdasK3rtu+cDWbpg7zaHnooRjfTEMDQO2dNz3RvlK5P3ZOY7HVjTI2ZY/eHL6YE1iD3Bnl8mXnnpZW/LnN+ILCISkA9xs395ElePmPrlxhhAyYU4QU6L+Vv+6zvv+418a/4HPAd7EXm1EFMtF8x+i5t98TPH8/Vng8enBXe3h71O+eT335/K2MtLyKryy9DjFTBq7XU8Ul69YA91xjymdiIl8dY3uZe9gvd2LktaOzQZm17uG+ei8jGmPiLc19g75wnMnblvqzO4sX6Ub9zfmKJwf89oIzDm5oIUCNbfye6ratb0B/pMLHsj3xo1AGies6ankHnTUkOB5CMZJi6Xv5PTVRMr/QvepU1yRm/CNgp28GhX10UkPU5Vhv5caM9iyTNXvkghpXP0pFqbkg1gaj3gDyLqg3gv+X138doR+K/j7X/R1rqEAhfnWMWXJMgaNup5MZ0yYEoDy80Xln4Dg7yL/YWEFC5EHjgHywONKv5rwKL5slkXAsv9KiXdmsqED9ZXJTNKgAHCwE4BJebtzKajW00tFxX20luPd+uqBOxR+xSH4uZiweL3pMFW0BFuSgp+gOQJ67hn5NGCfBCLI+bn5tIDg/gXIz/CvKwg3L0KRey2K3tARAHNiAV/VUuyi6I6hUXtpPdRS1wCsITurnTHzyyUoLNRVt7srmw6Vk+2JyEFQsFESVip38bPhrL6AZ3ukuolw4oYWDk6HOh3eZkUbWNpei64kA3vohnrE7blj4aSoBgoGuzbKRSqlPQju5ZxmHf5zpEsxG5wPsA4SLvxrHPvbLws+h/E759K0u/3ZVmYhuiDUPsTxzYuF7kmXuIcTpi8ysbRM/TXuyLleeNFDn5X2waBw9iC/w21X/aE+CQ4VjueQjH9p5IYZNn7O9srteDevKXXPWQcsNmx1nCF1ZqT8C6QK46H8RJI+12m8R71sA3HzIKB+X1AOEBRxukX74+6o0x/53DhD9t/o//6y/5v5m9Y6vyNmTEhm0iBkEgE39sv2KhTuN4xdM2xMnfJ/YdxFJ4p/4klsYKMbloJm7itSm2XQSMt/Z7yBzoczwWnYd+Ao852qIuQnHK09MTEG6uHcybuzbg0wNwLkr81eZCFxJji+MdgOfhwZHx0f4LzA1laq9ldMuM0B7cqMeP6DfnF3BPTByvw/ml7Oh4rG/erQPJA0plPyidj9qvPg+taIid3KLaNqGg6M9QRDdxIOZU6VuXL5IOxvvt/pYcFWscrrH8EIikxJZyLOGQIp86oUpde66Y6M+dw6nyxcdX4m7/ahdLLcyM7RODjC/WSYZKauCMyzsylHNnDvoyzroyJSSs6OXCACxhyLhTN9+0f3RX6pSVD/pgQjqhYl7GHkpieif+78Rf+U9iFB8hD5s36qORf8535QfEAdFz9m20R8Mg31cA1eBHU/mKJ6ZfUbh+9vaKUVoYTmS8KvS9/KXPeL5js3G0zznqmqdM+4Q5uxxXofiIc22lCr7XA9Tcs07IP5jno103msM6c/2qX3IUXnwwVlkElAbXn9r6CzZm6zVW20zbm/2uxzf0eZC3U3na5i9epJnYtexWgi8PZtmWN3SMn2N61e/nON5ZQw9e6vmCzPlnzixAC+GUP+NGPOVXb1EvfLNPUM+yb6fHfQlKffTlB2DcaYYtsuC1ET/Rocy8cNFGIHkOQ14O0Y8lnxfuyef6Nnd8BLQhBMwTS9vmnTbaRhShRxDXh2/KwQ4uyJBoBeu1xbPHgzllrKSnt3JEYzH1Id05d2cuuB6sdbErL1o3cmCEuuQz1yLPOQSAXNeoD50dvQv9YacDCmpjvDdyiWo5zupyzTiQ5ctudQz8sB/TLPAzBTec5ZLmgiWfrvOac668xW/XSE1h5NiLWVvJCee6OZH9gPV8yZG58bfL899t3+s7Lx9vAnX3X8+XjTD53Dsf5hjwIGbaro7Kp7lfQPXLBTsxmjXnXvNGXI2tSG2FpSkve9TVY9YGTWyibOMGnTSOgRDxyNjw+8NfYuT+c7WV5UuYG77sc6/tkgOdMp7kp3uZdWVHJraEr7ETetXqozQZM2L3yVOlrshlnM0nCsR0jUvO6HJshMbe4rPW86qh/DlrnnjjeWDTwdqmTkg/5BTyvMQJzqcnSfABS/FJtuatY6TdDeNE154Y4NdGP0LMQ9d/X/a41zi+jjNdFZOIk/KVId4yfciy/LCVHP7og1FfJ7r0Vz8yx5iDfqHmLy/XfDzPMLFbKgB/lKlNljRjx0Sf8nKedSx3fECPY/Zw7eNMo50TvLTqdfJgPvHomsR4nzNn5G3f6zvgP88XpC8+WadUSN0xVYZAE1HYxnpkzHuge3PMAOoDuXOf9e0XztWcrT0DEu56MYaOo37kmawwBT+6JxUatcbA2hW7iSzQoByxppSUEl+1RRCjbHPoxcuX1+udc8wLOIA78/09X7YumV3K3BkL7Zrot33bZ+n7TjnVWUSStT228vLIWFYNYo+v6sao7rNuG4DlHDlrX6C/1H9W/2ER+Bnmf1ho/zcEZ8X5wp/2+IJgorkwuGixIN7ZTB4s+JnQ0jKxnORd/Jc6k45JS5VFiAdlaN94+y14sHEGhn6sdHACr4m/VFp303IBfkl8yh1M5g2h+9yrKaV2gfWlxliiQJ0VFkXl/G2AjMtvd3zovu07m6yweJ9uDPiL1yxOB2/rj3pwGLkOqDmQsLD6LZzy18LTNefil0+8G6sHW7+NeEceJhWuxHbD9hSHf68/A4TBWQrE7xCIvzGHvPyEhoa6IEMtUrlARYcLpgtlJ1brmxXe5DEmEHHpv77/8ssvJfzKZnDjJcd1gPHQMzdivTGeyFDOgtXWhgu0AQOuJm6SC2w0Hkq3udeNGN/OA9pOfbKAC7d91gbcpvE/6eiX1l+lCLfv30qbtl2aroktQhPvZc+KuzYcBMIXJoIHHnukKT62jSPVXHfjyVhrNyKDe9F+kON/kK/rn8U9yIFHYoZH8Us90gnKczNPrsJr7CFK/C/7MujEO+PFmDsH1PFx0MEP89AHE/YvzIEYa0ajEaCaB0xfqtx8WUYclK2ugwPtG/ZeBxTcJ5e7Mna3uVSD1M7olwnxqYOv63PqsRsD4u9Vyivo7/L9YvpaIhF5zo0lA9WDfgcAfQgkji/SjwYXPYqnuBpUvZRBiTRYuBMvYys8mQMybXPWDbB0bC+Y4KzDHl55XEcOxiUlh4UXEF+QG1sh1vXwaSvt6wqesfFgdeGW/y8OLEcOLObblVfWPTSFBlsd5wDr5SXaMh5/+EmcQKpf+NBzVSiVdydXPYjeecGi/aCTYyMJYytSrZT2tnb3rAYmdWMzmWOXjkP/tQFQnuuTsWVZwzfiTszUm7GUBlht9HBJS5C5iAM5+DAHAUvB+Wf85RFGdebtwBYfnDfGynlvvbcu7Z39pbQOT/lBn7mXcSQOyhdsL/sgguajTnN050FlNCVy1D+a+hcgOAQfYi48Xi5FCIgv1xXPFcNZllccJeuBmLbmXmduII14PQF6yn5LYxslkMrv2nq77WUd1Lqwz/YCuGirz29sv3/7pXboXVMXdLkmWO/BWI8ubYWrGr7RXYM4F58rPHQQDYylDzSkDarLtcf4Fx95m3FKmXbV3Cdr8F4//J0Q+lx/7oy7Lz/1TbHyxfWPWBqPI7lyzZXHOY7mnmD+fcwdmG2LFzC4+rQHlao5bV62ixvdrJF2verOfLvzcOWLJfdgQTnmYSNMWfIEevFcNM5X12X9kkcwj4U7ef4HL2D9myx3zgPyKEOZlraleTL3dd047HPlS2KLLumkv0C6r3CSgHLEGB4YBjbb8gXVnVgn94nfizkMIRRfLghd1wghyCYmTayo8nbGtU9vaSGx1z4R+7r8MEp0I4CG/O/I1+8/gw/g+bJDKT2RLzQvcrqyb/tAyV7/+eC710RPt3TFB00ocDwOdOjTG3HN+Ur1gH36xrBCj1ncxcFG7a8vWCB6scccvKh6lGeuBzlwzTnnomuIMTA+bEQI+bTDsdNfkLm0S7/dN9RLFDNHXLdG8xCMwtUXcm5QEEbHnMa6NBbgog0Dd6+xQbtNq9iKzeYShmqXusw5S+fyaIQW9KH2dsoBna7qEhs4uwr6q42Hqa4brWVMml9tHY0OZF6sloObL3tdG+h2yIkxrOgZjRaQcDGvlXtQHumnG1pwmQe0ctFGtzmrf5ln5LLlHTpj7RhkjKRDDYn1EfP1Qm/F7EliuNce7lHkj7E6yWGJYTYZ4ldAozAVWVhLt215HGNLiRuCjTXG8XV9oCkan17ZD+URId2ErsnlOffap/NbuREsSUC6RWP/AnF2qtMYvHHGtD4afuQoAdejU9p932sCW/RBs7EGTwDcaM/zr+T7EyblEHTMJM7GhJgGh8IRW7vmKQeKgjBrw+22l2fs75wr1UkHXfp88DLoQKQv8juxKz4XL0MQO0GVfFhn9U+weBu9E3sPxsu5nrnJ2D8e9wr88agH8//OC9onvlQXts7S/33OyN82YgjcbrN8EbZP8MjVR9cj4/nixVLx6d7gWf2xDd1kqz0nUPy8/ksi0P8lWp0nRrQAABAASURBVH8q/RsRuIZi0Ef9BVD7nCg27LNkTaBgHc9PBHO455Dl5AOdThf2tCHqnqAveVRZLew7WABegIv92ojtO4GJL43AqsPCjVhwsEKArNHFvVi1yor1HlSZ3GuDYoFwUaDtAwU98HmtzVq56tbOJzakzaGoEeZGGx54abKwwacCGqHDjqeLKr5hFZ3n9bUtvfx0QY4LdFLxUOvB4pKjP4kD8UsJjTjYzkuLzir67XPR/eC369QlZQC9/TdhEq7JYigTUtClLTm4cOAwRr4o8P/m5iawfp4pPeP3RZ7xHSy23fah8exT6v8MtMtvs3xI8WFFGaO7NuSNjiOV+8Ca0ZWxoJR+39eYTmhb3QMaeOiupvwRHBl9PNaDuRugwSs+KsD3AzAHpATLxg4t4yrZkkUPw3bAe3DY/4QX+QgteWOfMtx0nsiDg3xR74vNmPLpIQghKJiTeAnqF0BrwwP5D+V7iIfOh+B97jpXHgJzEDrHZ9nVy19k7W7YN761uTZs4oABXAhHlk0PS46ZoG+O94ND5gtfA9j9UeLTlVtYDzn3JQppXrbxHZsv36XXb3sHfqkT44nRotUHavgCxSkLlbHR8uKlNxciln+1/AwSPvVEDkzWl/7zULHNHEpG93rwIDbfefD4BkxjCY/0Ppi61jhWgmPng4YxsR5bcKLNr8KSgSfIdOyU47fJlsZ9Iw/prfAQKSq5MDW+qU+Z2iocjLHjnPUO+tHNfEQHdcdYPIzxfZszL7U8cEuhjoaeTnS8yFUOSTk0rZeR9hsbOnM19q8KFsK3zVtps/P6u38olJeo3/NQRtzwAxJEq8n1EUnkgfGJDOwjfKsqCbUn/RSlfTP8K7cRAhoZ3PXFIizddAElXDahe8A3oBhQEjhj4AO13+aCKQ99c4fuAuLS6DOXG1nSJLbYY7zvxFgZxlP7n9guzQegw/oHHtXKudYZy9HBSGZYccN4vFY+Zx6+Mm4TW27Mu9u+123HRuySKfmegC1lsY/5Yi4ocGGlpJWGN3Qg219RjO6ayIvcubM2zhrIbvGU6rox711HlV1+9KNnYrzCcsk7TvtXzJUxpDcu2AhbwZY5Y1+DMPd29M99X6JAgv6ooyT+Rww3+7Z9L3kaYclzctMHKmmXXHICN43BslmuC4et2CL+AiKTK2N49h2UjnFXlw8Ag1hcslcOKrM++Vjf7qypj8cbDxYP4sBaTLc8iKiWH3C9tY15xGFiMnJooI4oWYHJInDaimz9054HY2up7VAmNspUj7YqW1uNqxC9Tc+fQF4BDexZL+A4QcWMH4KUSYGP9KPX9SS6sdS+3rrMYeW4J7muORdgKPvdR305aL84JK8q9+5ZG/GwVBsivei5LizLPLOUU4CScHleUragfnVY7tterjuumzdyak+egJt7zTljExKiIPGO/EfdeRh+J8bOJTvXs5z6UCaCufI1N+IL5zfpsC5zVX5jYw4IWftRwkUuvLI/K4OGV2CJRg9E13hGNnY9yGkfWI25dInn7fJBeeufNukPQ3v6JiUSTnlLJhbaThd5QOkDMQV2M+aMq3S4yJ4JLZUrDkiS7Mu4dPLNMVtAfLikgxOfuGO78oQvjMgJISVXqt668t/Way7Qkk8oPhPHzN/RXYO28RP0GYe5lIH2hBDdKtRXxtIzh2uzsoTMZ2xzjIyt8HbOVV8ECdI1NqAu+7u613kGLEjuWBHtUqE/TUp62nwWtEnAHuw6KUJzcarnAqwPuuGfWycOgzrqyjFfMMv8XfnM+euXb/Vd4KW8546dvXUmx7HjnFPSL9AWAU3E5qv/D9YrBi2xLT5YLFH03pgvGxDj4OOhAoq0yBsowV0v1I3znb3QfxbnS2rLgzOfgvebtt+QuTk6defFqPPtyRjp29xvmbM79ife2P+i7zjzEo+i9yNeHzHFVCRiybluHWlJLI5G9rEbcm+sA1rumP/HX/5Sv/3H7/mnzdffH/ULV9dtdcqnzoEdY85zjQLDgGSMbnvdPM9wDnatyRqUvlGxXwP6vFkC+nliLL7A+FL/Wf1HR4Ch+Eer+Cn/fz0CDodwcXypf7wQctoCvfqcoA8XBhaIxcWhjso6fDDtWZSuyQb6vJrFhyoLx3WIcsHycAiWvqkCFjUWFDc/ZIinI/ilWT2Amz66F0lnM5TOw8fGgrHNWVNbYdIOIbJYVS7d+uAhKQsa+tBakAeGxDZoyaso+6W1C4NKXYHVGbQsgpujgLrgV7niohx1+wb8fsZw+RGpagSoI/dDt0KJm3QUdHLRP/HVhzHBTWbfZ63Naa9JDIb9cUatAMzRzSaxDkbrcOyD1W3/zgPNLXFTbwyHftl+6hszC7GypcGEkF03cVDSXL46th5itHvhdYTuXC/G+pUDmXlwZxP07b8blgfYAAeFFXPkxRANCnM9FSXQ1I4LaH5eLf3JixHWiEL6Y+vJvxC5l3j9E6x/2v3igeLIpvXbb7/zbQUPF9g0uktaYdFXfHIuaLsPBRkn6DojuyTWnz9jWSbPO7HwYfjO4TPjRK4fxOLOuPktyYPN21+eKc7x9v/o9S//8m/1b//2b+UfdN3mnr93IV3+tgv0joWHDOWoY8ViGUFo6CJWqWhfVw5B+yQnvtVEnr7JlwMc9ixrO/GSg0lYzodBTJ1OjunrHS3KrLK72hiYk5Sl8eAtWhywo2/fu6YlbeP2AeA2cA0UH+Ny5xsj/dGWT9kVXRM5HshwjBcnK9dgy6V9+vLEtnd8sY3Zyz5smz1LG4Rtzmp0bnNL/9z2Uu7OS4AFe0mnnfqiLcq2TBvBxv5g7Jzz4p/kjbpDhw0xCrqLflBvdHYb3wrae2sX9syJTvrlcz6/H/5v4qputz2HrS4FyAEgY4Zn1i4f9m+WO34AM33QKwy7tEmwCWt81g7bF976gjW+4vVxATg7YZbPPn8p4YHzWm994ZF1gXVcUjnMK0t5nDM/QGxkTCivuOgi3jG8L8b3yOFTXcpQZoCUxiXOzK+sNfYbd3HpR4ieG6+Vu9ROu6mlVx5z2fks34BBWudHj4kJIhhVdC13uuY5NmBjnzIwomxf4D6k3Hfy4p15bg5u6PYg+wEoG418LIE5D4ba4dporLVHfPeyNg/C5JM+CksXJiLnFLFYFCkiJYYjxOpGfLXBLlC5VjwXjfIybqxF4o2DPOaQFKgmX9CHgMZuriWDTvuMi7QffSpdFNyRGDpuWGnMFhyJISKRjZ/EfPFTV8EpY9G+kgd+OfUgptfDpBaNln7mwc7c0nbxsvsiY7T9AJbkng4pQGDSJR9juLCVvdu592L9gGLZtjVrzyf4ZYdj6cPr6Jm+r7ZbL/TKj8unXHxg/fehDrV0L3lNABxT9Zk70jcyt33N654a7N5zlPuGvptT+jkZV3VZj64kqtLxbyAZOaMXf/q5NW0ua9hFwWVbfMacdWTPOjJL+YJ9X0Gc66Xr0o31cuYBeeKTgMBaOo3tA58fvAhITEkWIgyBNnbiRmPtq8wXaVy3BeeB8GQcjNlxjstx0ilX+cld5QaOrAfK/Ap00Vw6qeD3iz3/kb+95cOq+6l4/TKWfrGXX3AQT2NjnzLU5zzx11rCmq/KJd4Q9eB2XtJdNjumY4Uk9sU/BlE9GXuEG5dGWeLK+u34Ox5NLJ3/6tLOj3+2Dg9dZR4K5on8Ub9MSnyVcflln+uMtrtG6c9AiOudvNrr/HqyDkhLFxcWtP5xA3nQJ80fv78lhrZfjhH4lKnjDfYp/wPg/dh/2zzpGkgHfV4Yjf8b+Xfjix7PO5Y3YpE8u+1lbOY2c1Yd3eRbwytQIGsyV/TVUn/EYoYpYhUnGhmz5m2yp36r2/e9fMFzQXSpDxt2gRcR/iry+juKftmSP67/6y/lly/Sb8xBdXYj96zb1gYV+yzgOB8YYh4bD/EYX5ZP8toXJH8wR/wnb9KHll4Mzt24em58+339vTjj/0Seew9RWDS0Hb8LHsg9MhYmMZKI1z732vHP2DBCmQdXKZ96GIVq4hioXjTI5tLcgD5Ib14ziOU6qBHi3t7e8ucLtNH2BZGNEHml/YSuj9z23MeX5/Zpo2BdPS8mQWTotEbacZXUu7lxnQW1n9c/OwI/Y//Pjvh/St/fGp6BhGYtal4QzMqHSbUmKfROWCbknUOX8J4FhSXjg2YtLJOFxUXPSSjvwSYtrfJu+2QZYd1wg0CeuNGdAxsanNvFrigBBRvz/ciC4Df52aRYyKyjqfwowgdQGC6U6PhgxUXPg6L2Bi55MLIUYsvy18UFFAsckqzIfIKbt36wR4P59Fcc1OfGurMR4du58GuM/XcOPC56MKKLO06qywV1skFYX/HaK21w+5zl38D5xmFqZ4EWP1mEJ3GSHosVXx8f7M1Gbkw/xkQ7hTOcGK897yyc/pFdbXqFdsXXRfeQH1nR0frS8U1lC9eJq3V1Q5qHMsfFBxxlGCtjYv8CHE5FW9DF+KnbuCy+o94ZkxxmyJPPTRGmUeRFR6f+q1fQHoNpfcVmD43+6QOcJf2+64OtSlt6W9ptSTjBz2yCi7ZFAy/y4ABe5GCa3D6vxS+N/SQ/bB8PFxgGZpmIgn0if55jiwgPW74guLO5PZhHD3y2NCbaD0n0Jjb0WyrsRh7kYMIhxF9xefDxgCnPO+Pm/HouwxCBQSY3tVw0MUsxaeaGbcbD3MvhhgPVhq3dK2aySKdIdfw4pvTAz53rjMGauRmHjVz14Wt0J39Gd/DqM+9Hd405M1+mY0Td8bJ/oNhY6m9DZ2wE5+4THS9e9mmPcbE9uiOn4Fs2Jvp1fUh7qmus7L96R4/Slm3DjvjcdjPeBM6+7rpte33nYUbY950XK4wlJe4h0+v14VdaBMtxvJPj2qedQgRjt/8HFNuOk6U8o7sm/iOoCif0eaJgTvSpi3I0By9esh2Ms3zSNLQwRHRKbuIHto+5lb6ZI7dtrxvryG2f0SMNpFxGQkBST9Q3ONYKY4wf6iERuVbsbGdu4ltK6Oj80K/fPiR54Mt4kdfvZ/4+sTvCuamlT33a8gNsXRkP4qH/MyV2t1yoil1FBfjTlZiynmmH69qBzif0HrYZ1EWNGPUZl4FsY+RLdXFGQl7HTZD3q6KBBKGQYTkYow0ZjhVdhGLNg8QJBKqDe2HHgz3AuAjqoDvxVq/yaHAhmJjeof3td741Be7E787amHUVgZFNqV2xL/VI80b66AVVRJ0ho/Fl/KCntejMR/RVHetliuNKv21l330A+eONb5DfIsOYue64L+1nXm7EYKALgWUcHK9GseW+z/IXeju5t8/P/FLF5ccqiw/zyEDAS+OvL90CtF2eAyGWtnXhKh2XRs6GHO3w4Z3AsgYVQE9jx5g1ZtfEpgX7lzq5Br7pl1/Z6nLMHuSz5cqnyoeVwqHIC7vYw2Jj7IQQEJvRHX0bpTKFSV27Ipv8MEesP1EYX+ALHbYY66w/2x6RkFASDO5e0Ws80G0d90UDrBnhZDdvAAAQAElEQVTINneEP+/LmuCY3fZZ29yByToh7JTAjS8EbjOxGT14rgMotUsoFBmPC6JbraPZs2fkKX/ig7Dv88yHHdcbqHw8u8mr7yISC3JRueIvMKa4CMnyvVsZHfvmqUNa+T6BaBIbeTEXnZ082GannsErPOmZNqTlODvvDsY7sW76ZYZOenWkms76WFrEaZ9x/gri5YkNNLRb/c4nYbS2nHJwTdorJtZhKcKOBRhiAxD/ZK3zzHWBYxyTIFMHUqE8L3GDOiX3JQu91lmk6oWsw1whAGsciBvC1COeakgbznUhKBc3ei46S5qfl91A7EFfE2dz3zV3lZ1csb/4RDdBjBxiAWuZQzt56IsXzynGTDnyCKXcscZvwEBTFNK8sDg4ywvECyiwAPIias6y9OyxdEhPZ5xftIgqsMjnjqImj+S58k/eFv8DIBc68ZFGbpvjCz7jbG49if/BOJiDD9b+46R1jOxHuRcWvT7WbGmExMweZLxe77AQTWIJigs94nl2Cy3jrSDt3+eaj2Y5hFEDNfy5a/LnGBkAQyGEWHLokKfNnkN5vAhPetAZfdBDJQouG7ToWzaLFneyUTzpcw92HloaK9Afl89/yj3iJ/zQvwQpEAXGWlyyotnNCmb9J/zzImDc/3nafmr6H0fAiZFf+jgsguRXaf0TRne5OGTR+iBh0rKg5IUKC5NlJp1yP1hXo+FxUex2YWY6gpbWiU31g9rJLe5C2JfNMwiEgPDB9gJ/FeFPHu8ckuVzYfAb57VQQBw+S+zXCNrq1dYHC+oFypOf1QiKdbF+sOhpq/xuyKuMPXRKryyqYbD82u7BQr95kGJBZTNJ7Iq32SyO0oUJl7AsC9MqubM5uBlOS/j2OWvngH3jwXPbZw5SPkxHHvw/yEkDWym1TwfUJeAJWFTBM4A0cDgPb7HJFxwAp1i2Cljxl0u6JnYengc24QKHJuVgq3hAmgXkBIHIYozMJ5uXurMJoFMZyhpNQ0Ew2S+9Y3eV1j3I+Efj8qsB7IQUDnSOLu3oNpf6c/OtVTduO3Hq9Bcbo04I9k/EWAqLH0/AeTV+da0Y7zWn8GmndDG7Pj+4ejaW3x8xrl52UZ4XBTjiN7HN8ZyMK1zlN7a/vfHNzfWNmXPJuBG/WN2nnTQO8IZiIM1Dydy00X6hsUWgOK/R6Lz4TxyYZZt9yKFBT7Art7Br+T4rOmh3L/mwQOvFgQP7ngaAfBHv35QarX7h5fcwEe08ECJrQw80DWzEYnTXqF501MUPdBkbwXaJh8YD3zZnXjD64Ozc9aCqDa4bDx5QjaXWeUBs5Dhm8o8uxpYeSu7kdu6rZA0zB8Vgycehz7aH6JWT74jpzMOdByHhdtvzYLTvjsGe/iokYK85qP3KUPbBw4P2LlkM5Ekn/eo/8u29vtBV/k0o5/joJU85wuiu241xQXcTS3NBG/25vXKksXw/3sn7I/Bk8j1pi2/45z7rGy8NBX3wYXKS6/YVH8sFZDP5tmxmXWCsuRKzg4r4lNSVHcAgc1oi25ffD9Znx8ZD4YFM1JTfCt7Qe9t3Xqp9Y05PuNHJPTIkIrfKgIzm0AlMfD+hu8uPd+vC6E7ePX+w6ZQJLjYzFnfh/ZFfy6EuKszfbZvMAWKuDmQpUx3LF+LJSzfr4mRqcmyHZzIe/upD3AJ0MszuM9qiDmVJH4iAWE7txdgf5c/hf/vtL/XgJYvrngm7YUczTzCdvH/lG3XzyHx33L/aMiKuYevkomstwqlr0cLZlkf+P0PsrAgJj7R44VCmKt+K34E7OAdp4/+NFzrrRfQeuiWHFzj0Te2Hzg5p/Ttz0uYl0D7RM+1CByOOk+pQpxbTWRPfJcgD8BO9J03sII8WfSgWm1X04W1kXj5qk7TZS+DDASnhwY+rIR/61DljN1LMgeAmtmAvdVDwcbH+xQ7Wax90nrSzbyE/enlR906eHfQf4F70X6qiHH2j0YHMuc/a5wIfINOvr/A8KW2bBzt00vZYcVO2ftk/GlkniNOGwxxHBtZC8uLlxCu/prFPW5foKwa9cmfDV9YW1xfHLOWpT/uV/XRNyUxDbA+GqjNkORu5ngL0rMsukrOxbbSNDr2yt7nXvk/a+EOfvmqbpboU8CkKXhF/E5RZjJEl9htTAJHkgQyf+aX9iYduX0okKV+QWekyxnPu2NWQvph7D158HpTrl9OjoWG8ZFeeUOdnwHJWKV7EvADivoIN7uulvTIsaOR+9n7a/DR/XHucAwSE8H+Qqdt4WbremBNCcNCi4Qfaj4a6iAFadGOhxyqCw97kCPnzQnfkgVsUVSHF7CZuBIqLGjK5l6jQfbTBUje3A8RuJ747Y+/+uc/JujuTf/J+6Ee3cyt5pZWnviVjY7xn9MoTfdBAEv09rj4xghRIxmcJMAdecasvrqVv4RwLwRZJQB4xhszlO88Nf/zxYL1+y6/BjfUFznHH4QLM8ULEJdg40IzB6n1lj77oaaHnAF7JmYW3bd4Jp5y8rMcLRQD6QgirmUYRjVZ5nUuP+yP7hjZCWua2sZ/drAUHef1WPkNpO9bVQFCfc0dZL2R5abWgDMtBp/TWqXLRQqa0B/ma/f6NecO57B0bIp9+vwTwf37gl9na4lgmzo0kgeK63MN29lbPKZt24WBo0SaN0dDPALlO4M4eYiPB3wSU9PibPT+R/9gIEPl/rIKf0v8zEfjzcPy5/SnLibgxeZ2sLhxOQjchJ96TldNSaqoW5yS8NlSWEGaqPHM2i64Lc8icr/VkkZdPcANTljKlsE9wUbE9WhuV98pm7E8jH28sxCzK8mXBo+4h2c1LPuXKtnTDzyWt/YcLlcDCfulefRgsc0DNwvLHfvUc8Fi3Z8Hqz9KDwuXvLB98b9vMBjfxf9Fyxw6iAbn3NIiNTdrQ+QDoorexSW63Wfu2R5ZjAXfVqxakAT+lOs/g06JbN/DhstP+buMPjGWvDxIHB0V/MeSYyjiqLQL91ZeBbQuLrdQ/yYI11mjNuKrT9tMbvVCHx3hMfNm+LOioCI+8kH5cPv+pIsCtIQxg3+gu43mBePlVN7pzsJzowH1yZeVM+UEO7IwHFkEnnzCCB0cnaA4jtexFhnKEpmNIhxz3GwrsVjaaE+uGD4JBm0MTPZJETsObBjfxiQ+5b67m57tslOLUs88d+/fyD97966+/1L/+678E/HmxPy12U0QMuteh9EEuHjoO0tjeeElx4yFfOh+0PQxpnuMbsjQa6tbb2DeyKY7rWE/YIIJkdBPnCZB/2DXJTSJTeIh+aKjZ7oZmm8v/6hqAuarf+iT0SXM9VFjKHpuoaIL5cbtNxueUhQoPgG3/1omLBwflGq8XvqeUDkGZm3yzZb90G/ZXhRubCvsKfxEGTr53xuDgQe3++IM8OZZPDK4HTx/gPEAdvMCQQ1CuAHtp/22fNZMj6lB2I3/WxyEKJsyKXPUJK3Z0cPVio+YVJ3hiQA6++lP0DdnpYZ3SN8cQDeVa/IFnzbPPuXy/35cf+IVSLrINA644IZnYbgB273v5Mksdo5chFoJ2rjXRmMAFMj7NQnefPiMD+2by4qpj3Vz9O/Kv2MiLFF2PTZxwKzHGrydgR9f5SRhOuxkL+zJ4EBj7r7LCAX44IGmcfGSwzeYmj7r16UVcXLuFxIyHqpBCiOVlzo7uGvi1AYsXC7CJO9K4pIXG8c+31xfdQMvZB1X8VOcTBePET2Jz8ew7wcRubbl+LbX++DyHfRY/bXEfmJGPdseRWElv7JwXeKsqoAlRV2vXWCXIigx0bgBdoj7s0jZhjbO2N3kh76wOsfWiAziv0LK24VIwztf9tpMPe9qYSNmRM7rRpd3FvOvkmrTrQC/PhO/UUT9+CFeZ48rT1yfjZj32EgPHMSAbY3PFAWlFSNH7qgdrQ146Ut4B57O/uHQ8hMTP/IJfpgHjBQQAVMfubZv4M2ufy+bkX+sXWpHr+nBoEwZq0wHuwZoSvCXtq1+9mhxAhuOr/Nv5z00yZ/p8Gao8QNrQzYk902b8c77nnwSDcRxu+6zJOGMZXyw8yvORX4i5t0OyeLQFeCeeT2THfUp59NmYd0+qXeYOJpZxUo9r4eP8pap+kqLkXGHTyFhJr54gqZhDSKmUAwSX8iiC0+btimnZ88LGA8iAQCNlUXbt+/ItsvBxdKO3gE5/8OAsR/fCE68JiBOUpqvmkGvOisHBg/ALnUsvrGV++rLSh1X5pc+Yck6CsJz3xtqxfCeA9iu38MEYOJ5jm7HBuKafmKe/9bPSt6q2l351OCaWngu0V3DO5cUDD9RrffDB+oHdB/DCpAXSFjZoS3RSOa68pH7hnLsNnfY/yQPPwgiBHaz7DuNvHoAA/ULHQT4difOcuypyTkCkosBXxt9YzX3Nk33f86v19c+m95LPeTMdD8Yv9Z6RhSmqcktA1zrbZ/4Qs9isFlLC+oFS4cVGuMqjzMUXfq62hBFXjsVA+IozI2EX/NQg6MCVF+L8JYk6lizkhhay87LpWBzMacfnzrPHnfmwzs8PXgi91fqn92/l3HTehBUD1DP1+6wHj23irIOmWDZpw3H6Lp+xNH6JHYTiIObCIe627Zdun7NsRwYGP4ndi/X68g3yxJyMWS+fGH9IwoM5hMGX953xJBtAYZOXemnJ53rs3vl1jOrLRz5IkzsrXuxn9M995n848/XlD4rp4VquUClYUZiat66JT+4b/uLUuaV/xUcq655xXUukqx4ljpuXwk5Kip/Xf2kE+r9U+/9xyv93HPo6FNaF/7k8F+1uFu3yYMdSwKRljYFRfqY9i4QzrqFxErqQPnh4csF0QRLvIuBElXT1P7JQICSlC4a0TwRbdyG0vuReOlyn1kZhv3LkuegXDuMQqh55BW2aICy1BWkI4kKX/JccmtgC819dr2xSP/Zfvl/E6JWAVZUIqRZAEzHZWMiW77RLProuNktYYbOWjkUlHfGmQ7Hse2y+SpZYsi43kW3fc3C5+fC/7TmwipdiqVpyRiN1UOeqLx/Q5cEmC+ltlg+f2jpYUIVu+HqWmyrVHGAWO7ZoGPattnRolQjEOPUYXyIN5rQbfEMjyG7/J1Tkj2V46fMnDSI+LnUJ2Ets5XfsOZPBD46YGIML7/hqZuSie2ND3uas2w1aYuavABStrkL3wN+Nfm00h80vD436MRoKZBgjdQhNG7Y8wLtBrrwtbIE4gisP53kw4MCiXUTPHtiaQ+5eHjo9NF16e27VvVUxDh4oPFh4ELf0YC+4wZMUyDEWnc3bA1xjP5jKB6eij+CkpB08N0fkSZAF0fYbJ3nNiRtxvOCyC4NKfzFrlfieNuVoOBvBKalw0fqg07bETfugsS9AvY23sM3QizdG2qR8f7GSAwQ0joN4S/tgZ96+8ouK0V0+NF35WvlgCPjRp304ab7c+bbeb/V8uLkOSi8ORvY5jj78LD0REh2wFlLK+bKRR5d+RMfua505OVbBXTmCNtMMtl4qcwAAEABJREFUbZ/8thmeyI/sNi9n8sdxOTh4evha/FJXht22EFs5OCY3eLEhzxW74HgxhvDFyFOaNmcczlgv289uHHS+KFc6bZzYGfqJXcA+Z3J238+S9hQQdCNn8muPb/uimTt5SfwVT8Lph/PAl58epjNXhp369Prh5ZD5be7bOxL1phrPKLmQ98ReZWivPTRN0Vp2Y2/DwwUpIXiteUisnozzJRvRXF3mtGuBa+CV78agIoN+SueFebwxN4X0Y8ros5+SZnRxo9qlrMA+yzw2PpN4FZ8DW954wBP8NZvxAV3aIN1OPNXhmEpr7BzvbEgQ2hcYSz+opFgnh4j9tpNHMzFJ359umjscX+huO/HCrgYpbE0bnHXZnqxd5pOxtv0JS/cML7rouGgQRQv1VBo9Oy+NLj3Sm1tLvjIWnQz6us4QPkQweo4hQVBuxpmBPrDn5TiCL/rDR/1gvhin1X+UdfNNmbBxIY9L+q/wpCdjhgzx2pVx4KW6L+F/+eUXHm6/lXbbp05L8yE4/LMd0d6A2Is8yye2BmyjC4+ZG8TYmKBjjfck3dj35ZUeWkhVpUkL8FVeopWLAeYCCZWxOcgp4SkvHN1LJlUuKMA7x6Vxb3uix3YgD43MExYk8+xObvryQchLJWRnY0bSE/DSd9fDtfaJuQBdF1FhMTlAUQcvVHwpl0Q9STGJWuMHhUQ4bSy3fU88rA/wHV/0Z0IrfRMDy5MPHTfy8AbfDsQ2xsVedeivfq4S+0SiKwU+Iyzzdd/XOMv37lmWNXStF59j837GSjzb6ApL/MUmx08gto6D8t2zo6LoR/Aduf4xfPehZQ8RgV4b9BcS1ivGgpgfH7Da+mBOSbNol0zbAXWj9BCwPfMW5TRR4rV813ZbTVz9wnHu5CN1ZUDBdDhfDBDDUQ0awcTLmnqd0+7dk5jLa9wD5PQGz8Z4tHwwhN72CePEqx9FXGjEQP0SUMN14Q5isWB9qQGX/hhvActytXc0omP0KsVAjfxVW/flByLAoyP7JmsN+u2Hk7ybALUJINeugzXncY7FO2P1FewP7+jyl6Gun1n3JzEF+rRnlcouPl3GbuGwMkK0beHt29AvdMuDIbU+iIt90lx9K27wcz2RFSCKi4M7eGkEWjWQParZdxlnSu2ggANCCFa7C0Tin5c/5K2lMogcVFwYI+2ca74SVF40IRO89t32vTZzYpuZt0iEaV1EN36oN4Ay89teeZVpqXxxEJd5J+42b8zXDVQvud2IWBDajxv+MElfOTl9IP8bVv77mfx1rP/7Wf9/kMVMAaaWc/mvh8TJFcj0wemQyFHlASd9zSGdRWUdUl/lBFywp84shNELQgpIWQdYIlIBgWzvabKQuqm5iIgTFn7Ri7ffQ4iLrH3M7ahYpTrcjBe9/OKlk9dN1NLDoKX9k8VOP6wL4l1o5LEtv2DdPvUL6jdq4he/ulds1POJgwph8p6BlgVgQUJw6GQVwOZCDB5Azh3eJ5uK/AE3JQ4Z67APYRi+3IKCL6g0qFl2xmOfbjxLmWPmwevgoffrg20elB0XyLDyY6yfLJaC0pfdEEhX+iioR4ArvtFx9lsT5PWAgVvkQXHwO/CzslCbN8qFVdL0W3FDdtMy5o69D+Zosysg/dAUdDUNx9QO4yWdODfeyYZjXbwPEpbS/QjL9iTVuHr0qUChBPkezA42fPm1S6phV3JpQjfxByxOam82RsYQDEJyz0aojIOcf519jWwPTh5Sffnz67dfeCG1Nk8teBF/db6Od15sPMp/Libcz199PJG1pHPHHsJBZV3GfdUqqfPUNug9gBrPF3VlG3TLw/bpo215nfM+rF3gAX/DZ+M9KLV9y0uqJgbA0Ag5qWsM/tn6ALobnDwZ+wGduEGYwPvwoE6ht45Mk0XbaNW377+UD2G3fUYkLqGl85Khm2/OQTyITStrkwbhJYScmvUFkOL6iwPNo974Ni/fmHOoMef0/2CMjNGTUv0LR+4aJxMUkerp4dgvmYUG0FyrbT9O1DRWouhRjkAV8s6Lqk1/sNncNX/sl/f7t+/lr3T0V3t9iL3z4HQwTsXnynGq+MHBmD7nOI6JUhzVV75ZFS+ff7fknXzyAL2I1l35GIS5RBpb1N/t2jHBLRoFmpdXS5eksy1euw8Eqevyw74KITVLCsdU2gsGBI0uNNu7AIH2P5H3ZAxS2tPegLNfmguUG6Bbu4zPtu1lfOfUFzToW51CLAbEtFuwLwCt9gyw59hJuoD7qfud+enfUFNC5Ktr7mW9kSNe254YZWl7ATJGc2idtbNGXdDwGD9fVPignX8OBq/4JbP4mLNHxttcdUxAnheznnhFFyrka+yXd26TXMMfdIifwTe2QojvqGGc6R/zxBUf2xU+6UGg13w6eNBVF+Wpzz3kdpv1nZcY1rXrIE/VZV49/KcA0CIxeua2Z63biNfG2HTP4KUtPkgvc1QZ+qOcTxoIvM5xOJyTyBYV+VaEVho36pEnDTwFSjpLump4A7faVkRc0KCBxG0SC+wkdmAyt7RNsaGGVbwwQ0/NEgnRTx7rzwVP2sHDDBn7bte8zboRE/1NDPFN/54qGRUa1919w47RlY8+pdLEMBVuSJbHgaW1YfMEWkW0lW2369zBOAXOlwTO3R7GTsIlx7VQWsu1n7/YV57E4B04DcAca8pNXNBtXSlKG901sGEQjztrrTrtG+29Y3tDI60YZWgnPTYBpVNwmWPC3Ohtx8VyQV7gbrOS88RyTmKFXC44l4xll3UBNDZ5d07hMbZ03XZkwK9N2mJcnsRKm3AtfruXi78g43SKTMFNXaHj3CWdsuQXjMHDWAC2K3YsPzACHVr1Os8PlOYMArnow1IqkQefdgpLhnwJbDle+nWBbci5ODuzlyFF4uTWxN/bxhqG70tWvMWU0yYp8Sm2Il6atc525sYG7w7MGzKM+5j15w+SOC91QP7GkgF4RS7yL5vIMA4w2MALnhfnYNfEg31OH4RLdg9rvexEUOQO2zPr7CTvmgTgghDpxO0gloI5ndiAUyZFQug8m/iw48sNMDaRgQQv4y6vpe0N2rnNkn5nXZ/7Wf++g/tWGzJu+15TutgjV9Pu2ndo6Stsv2Rq6wbd6C7xgu1tTvwUQH9c+voJovGScCaY5AoYqiCoKAlaZLcwpghojpSj1UfMiY95GwYYD9aiB+crzyHWEyc6kRS+iSy/wPzl27ea+GOskIKtUCAzcTLfGEsuONclXcMrbNCJfWes//jjLf+ELTp5oe8e4nzRL2mQasHrnBdrEVgMegLq0dV0/o3b8u5vdPxE/cMi8DPm/7DQ/gMEO1oA1xLOpMzkZFK7yI2+ph7znsXotu9ZZEd/wcssRMKanE5Mm8xRFptPnHhY7QreRdmFQzrrTno3SenQyILi4jdZOHdghs9bFpK2rWwWM5Aupm8uWtm44UbRoosG9HmIpa4y6FefMiqHXfWuBWjRrX78xLfFspaahUcAV/7eAAvY5zcua4FCNcs7vNxZT7mwE/pciNE/F1f1+Zf/79j9zsHgnYXXPukGvEqAnEPBUb5suPsN3R+/598m+2967/CMrhxgvvNSYTJG8vt/Cvi//u+/lP87Rv9PDS6WRCTxVDbBiE2toSCM+9vjrbRJXKt7IPjss9/xoYkM8cILMVqnz/QQJDBUiCcHzD/efs8//XOj/PVf/6X8Nlz7Gp2Cdj7w+/fffy/hDfo7/vCshQ6sHYpST3OAqEBhlzL23XHjUINOqfw/NPh/jHAzNg+EJ7F8srH5wJ8/sOrf3uDhRIl58YAd7FE8NB98I3Lk4eAbG5oytE9/5RWMC5mj+mxAd+x+42XCQa5d4IHvQCdBwcquyVgoy43SX7P4b6KtO69U9iJv5HnPhkfseVhX76+//ktdvrjRFh/dvGh9YHSDvCAPT8Tblz2j9Q5L8Vu5xjhGgzYmHzwIVNffAtRxkIQLWR5kPOQ1Hr1j34GtytQ3tEDK+CObq7TD/4Pa2/2NELwYr8GGTS4QEw9bHuK7mc/VyecrbvKaI/vNPqW+wg9ZiZ9zr+jDHntRSn40uA7dwSFRgKvWhxr+Wd8YA320foH2CzAjp5CD3lO2L0z9hZBxypyOHORdzBpFPfyU2rXvrk/IoK/7rEdeQyFQECbuZRw9RA/oJLlj+4Nc8mWN666HaXNwYveA2rjps7HzsH7blb/81n759F2b8zN185E5ZP3tt/8o/97Mb6wX6oj+0RYn4Bd2NYZwIc72AnPffAlkpdAK2IjHi9y6xs55YRuSD359hBLUkoUbNfFH8JCvvVf81H2NEdQfMtQ2GklNXClLWELtQjYNXJEfKpI1V/rsFJe+Se3kdV1Bgd0wQy8eGeqV1nFRj/PswQPcYa6zQGiruf3CbxmRCBl3Hki1Xb8cO2V8CJcQUDYLRk1pb+vgv7OHyiOt42KssQZqjCFYyhFAcCHBmEtMy3VD0Bfne/KDMbQLiz7EyL/h+zbn2q8pMVoyzHlR7dKG0bMsDYUyFTC685CSWDl30e8+53zI+lZV1wOTeggRmGK+p4Dt02b7lT/nXj4sOZ9HYymu2rc4GDZ0wJgmvdjUPKTO+kpT+cBojATl4ONay6GlDoM9oaRCCf2guC6aPfAZ2OCXBmsTE6xIlG1f5Ja2Vw5Qw07ukkK7At+zsXfpv+yV3lg5T8ybQz7We32kWurtxo7brMHYdGEY4uRTvm1jfJtbTWJnDDW3/Dy9CVAFCS9N5Qr6N3rWssU+AQItZjy16e4aATi/W9oxGT/kSVYXfRq5aZdz3XXRuj698OfKwVXHAXTIrm5/FWHeh17D6Gh0DeKVEtu5CMnBw9/BGcxzl+WL+osx8VynTMIFoTzK07/Pfw6y4+cEsH308gFaOLC7wVOjLe8FE/10ouMoz1yJAf5vjsNH3ys2GSft1y1LY2ccLnCteLouLDNVFrlvnKV8uZs4yYxC6+YB1XJs932Wa0E38T75DRMt7F62S2uyiVe/IE4WlFkF4OBKGznSuF4d7AXaN6rJsebe0J4XAqaAz7e5Z41wHomDEKKvtFX2je4iwHRbQvJxvRhDGiwET3xVP0XoHOt5w09eiLi3ZQ2g7lprDPRdy+DOhSTGnbFHgLIognf/663L9UO+Oc8xx6bIsEx/x5eNfoIYu7THWCwgQAq1qPVRPx7h2oCl4+tGHiwds/wYf9dpZSgvOOR8zvEj426/66Qvr4y9uSVvEQ15tFXbtp25P5XtXs4IYw/hw/eDM5PrMxzkpP7ebnt8wjj8IUJLIM2uK5cfzmXyUNu64DUepw8TPY4f2NKuJ3SYXuO0yXr8YG2QXxBniTakVfRM8uSSZV27/BME4vRLnhDji74LT2TiHaobGfi8z7z03jbGTxhd18e9zHj5xeVTHwmIY7Phy+iBtYMz5pM4+yJawDroYiflJWeVjc5BdcBH8fP6p0Wg/2mafir634wAM/WatYxad9dkztyYmPsCVv0AABAASURBVN9YdPwDosL3X3/h4f0bE5dJ20KzSGVaswgVn64p72zan1B8QAfHjQsl4K6F9GCDcvIyU2u6SAHaAAmT/MUG/KA8qpFr/7VZWhd8oJ4cpuU/PKzjjgvdkrF0dQpschlIAyJ8XnqLhbXRvQMsTl/0L+/q/MAfXssTReEi9WQxdaFb8MjLhAO/BJYnTYvf2rRENDgA/mXJqkirTS/lsZg9KZ/YSW/4P/3CMhgPdEivzCdEsGRzoBr6bv3RXkEeNEAkDy3IxC87DhZpD3b+PPnggVSaD3uhNNbCvitT6JrECkdKWcuWg81LDDK56Ig9ypJGlJuZG4fjKP88x9W6+uSW3k0AUxGBjSNFZOvn9qG32LAbX+kfALGaW/MibC8foPVfGcrSPsFN0nFyg9EmuapzT5P95mx8LT7jpjzU4BcvNRgfbf1Kab0RqC8B6l7h4RZ6xs6XfO88YN7PMaRr5Q0vpx7kscZ4eL7NHR/XfHOclQ873dwxJvJg9uHMOihJPsD2k9vaWF/lweQd+Tn0/m1nw4vHKT10XXknzhiu2NFN3BwPxNMo7BxnXMgD/SI+6eelkTkd+0JZjBnMcQGp2KEMauEPnQhoVywnc5QYkCvGADZ6lozuSV4ciZ3f6iF1yYaQK3UPjRkLEYVEiZCQvEAPF611WTc/BOMmNmzwEWabAXGXzFViH8grn68Dqm3Q4bluxlQwV8ecHGiO/IHG47iHxHh7sNpuSyaDHbx6XOvmbU88CFvi5c3x9EHFdVViY2iu/8aLVV9S+iDivFaWcqSxrr+W4rSVrEbcKyBeOZ9wBH/AdLBeJBcY56uEK/2O9ZKPBAbLfqJec5/sH3to7rzEvpOH0vkg4AOCpXSXPuNtnPY5awpnINUjn8Oo3YLDI8554NzSPunsk7fJHfuf2u2LUkpMgw0p+KPN0iZXwPrPs3x5/cdvb3kx7LxxfYxtCjoB7uTYhn035qrlaLHLd314Mg/Mp+5Z+0nz/eMls3Q+5Fb5YMQZ95R8Woes2LVEpq9r/QcneY+X+GJd2+I3+qwzQ7ANneTL3PZyPdGe5D3jpjBlq/e278zfRt7av8T767sJXjnGTd7i5gOEvF9hdNckxs734mNuU+TSEyvKdF6khH50k8dd6pgT++aV76VKbO/a0T93xr9ngcg/x/IbZ/+PZI0+ZU34pNv3RTeRa98HHzb794DMOb9ocSyk2b/dav/+PX4bLx/o76y//p8a/V9sO+barg4s+rgQjykMCBeiuXhYc0yw4zb3ij+nvRkp7ZzYRglZ5CgDh1Yd5H6b9f3Xb3np/33/ll9XqPv1epF/z5yBio/xi6839Gwz8Wt0zcj/jJ/rPeT0T/bDWf5NDeX/8su/JKbF5yAHzAXSv5LbLCjKup25qUzjcudFRl7q8w29vyQ2BwL6PxBUVmJt5rbyCEo5dxuf577Xv/87X2jwBdCNejhGx7YmEOp4J2eLj7yrrrxoKde1O18o5BcCnE0e7pu079rDXIYt8VGOdURSdClbH7a5f+iyTxjd4Lom9mlj4QMzCbPRixHK+gHSAwV9VL2A1XbOGcvioyxzc+4T2QtAExdWVnnRa+5pm95Fh5LsoxQnvfYsGmMLFrM+8dc4++LgiO/u6c5Lx+eJrD/LfSr7lEFkECUv9lMjUJVz2TZrfMmjYZ+ACU18rCo7c4lxsBScJ+476pQmAI+lGp6MrWeGi0Y6wf5J/K9Y2T7ISefpgy9ErOOKobAroB3GxT3yNInYLsfEC58MUoctNJdOMcq1HSDvtVN51/oljS8Yb/ue+TKJC0MHeumiss4d5KJfGLm36mPmHUKUi1jIpP+0Y8kwOF2ux5v+AwuPFazl8rofWRrbyISlx2RdQBb1Oj/ydU9cBolT8nwFqKuRv82ZdY5A1J0YPwC08Qz3Clj/yhfxiDSegvHe587+NSuxUGYjvSfp09i1yoLnkuX4Hac/ph/kJe8NOeZbNzyFDGA0JVB89PeJL1QLoyO/e6TU2gOZiYsvn6lrt35dei/WGpFQiP+EE/Wz+MdGoP+x4n9K/89G4BqQq/x/43cOumB40HDR2Pj2aZtMVDrc0J2QbEfMN6abiwgT0IVd3I8y6WcmOjkp0tWZianmduFttPJZEFwgmtK2eEEZ2j26Ud81WXy0UdqNxeSyz1ku38TeBZ1F48LbB6Zsq1u5C0BxpR8dVykd6BSgI8tSXvGL96uff65D5fovUL0ufVlwWkPj0mlZti9iS5RuwumXvtO0Z8HZeGKYQIGtRZzWYm28dEJ7Pchn8Txt0gKsznh6MHbR9hcF0i7h3jngzkbeDswcnEZbrrxQnzkgmAfmiXKXWV3i1jfLWAHf7SbvHjlNe0N2DrXf9nLcYOBB5JWXFdpmWynKSX3YogfF6lCfeP2yzGH6+y+Rb1tfFiABnnXoPeKz/aM6tBFbf+vTPyCXrDOA9CxfuWNMAwVYCohGqYe/Iy8zPdg8ePD1gfzNXw9x0IkkVVC50+dB1xdxboT6ppzRndy33ggdLQM1C2xwg42iVBAEXhIh3cxTD4hrjF/4fhDjI4fH1f8CR8yhMwcUw55LF4K4x2fm+xVjUEtdKtxQyR3X+2MM/Wb4eNzXL304qKv7xaZd5ye+YKB6QsvD112AVjp1nqTlZj7OhhbBFl3KkG7lngRdPnx6wFjQRAuAgavWxzbmY7O5cBDzjEm+QfNh/JVYb3Mia6/99q3MS/VopzI21p1pP7mLJFCv2HPjwDi6ORAB9GtfYUHxGRhOF7Xrag6BHsTJDw7JL+L7siRHiw9WVsZfxlMGIqoR0mPGRqqLEl3+us6Hdv+Q+K+/fCvnlDZaCt0TU5RwFWhAgPht50HxtvOw+A2wxHdkTiD6ZDNesfFz7qD8h7wxdwTj6QP1QWxtX+DLmRc+HvhoGbCObGWVegQaZGR9rBvEOXZQehhtSsfHl0ajm1jMWrHSt67QKgy5GTd0mNOIXdd5SI8d9DnX1Gfn6MVvPTj6rZtXysVhLnpOvH2Ceey4rLzDnsiprC03cui235ZdA/lbg5+Mkbm1gyeLkHf5ixfBVXVZ5wYBF/5wxxX1U4PHB41PPqhhMUbasTOm1xhGBn2NXXPnxaNS4Dc+sR28NM6Jd8ZIVYkxsUYqXepcgGaiq7CRLlmVu8aT/DC+GLZy+pF4IQCedVffchAZorBFfsGmNkUWeC9x6gwem49znXqQj8ktcPaJt7x4sLaU47prvbFAkO7h2gRIK46u2GmOWtcyQd3pXxXvn3ASKDtI2gO4+MXJa3yGSBAftNiMQtWDDVWRyNSLh8tXvfOQ7YuZBy9g/L//6aedg+B1d03mpmO8MT7WxY2ujw8kH/VCtzlxIx9uvGDad9YCejVBuXf2ofg9qpbMlb/G0n7hCXHDY44rjyqGev/waA2pKAn1zCSiPefOwyN5fhpoty9b6cJXRlbZIuEx/2hGVmO3NNoh/kleuo88WKsFcWp3XRak1baoQV5is82at8l8A5GgIJWyW9xeN/pjCzmLeodk6YZ8ycMJL4yKHRLRgRTuXFcfeHGD8XBdmnOW8yzC6IOyJnrFN6UoczMQ2cYB69Fr/wK5BJTAINtXvPvewRprLO7MBeOjjUiKH3IK4hw/Y2UbFfQfzA0A3Y3Ngv+cbnTXqJYsMKx3JOa8YD56dvEMc5A3d8BcNf7KH9Bro8wvxss5eues4ws7wV+tv7PPa89GjHzheePsh+c5I/3+9nv5S3D3D7W6rmMQ4tYe2zyTDOYAiJwtkgP4YLvRrR2eYZUvThmW3Wjg9mEba8idPDKfCC0q/ALrPT4q0/nil9/uqdrX7ZzpmsSq+DzgNRb5W1nEwBhrlrk0t2YqN0NPDkDf+LlZoh9WYu94Vvli3heuytYFx9N+bfZX5/56XzBu2i29MVOXNlqOrrrNWX7picLYnxi6bpAb+ia++LjfPbD1AB99+HCQN9Lor9DV5Okszwy//PJL/fLtl9p5KWx+0FX5YL5x88Xsg5exNJlfs/yVe58+qlMdL3LgINbKHc0dME+0X3uKj2M8euZMescmULVtxA6cPr7zJeKdtTq2sq/YvwB5q/JXd8KycGyOL0AfF+Ln/R8dgY/Y/6MV/ZT/n4zA3xgZUYHc1iLJelLtanaJZ4Z7SHa3XhOSKczsdkK+mNziaEKtEJYv6LnTTgVZSy53cF5MXBYC280kb+qChPRUAJyUgrKf3jKL++MBy4XWTWtjcXVj3fe1cM05EXUB0pCl/AV1fnjgZXFyIdMHkZDBJz2W4UraWAOSBV0KvMIO6ZfPKw5gV+d5v/TQm03qMEboghUPrpigR7vxX3sFF3dhgB/d6Oz46rcROcRse21zr4l/Waylwb5R1wfZsbuhEVYMKp9Pf32Q1wftwiAk6G/jJpAWHmGsC7TrrQea2IU+iMq4r4cLlCHbPBBgoXVdXdqJ5PKDZbA2OOxncTdGaCGlDnzq+s7h9Fe+BZ34rm1+A+/G50sBYz262aTlWC8upCk+xrieRzYPmsg3B6ZVNlof6Dt61SfYoU/uCaa4B97uFaeBbmm+gvQLXsh7pWq/duqfhzxL47PihD7HR2jswG5jnI2QzdZN3lg92IQF/YCDGMxSjrKNu99W+7+MvrNhm6PvyR/1v4hZzFAsFbjRIZ+x9hw7wI7u+O2YyCtYN4J058Kj+GR8zQm/zdIe2xIoU7DuN1zLDuJPPq/c0Rak0H4moJ2c1Q71+eDii6cn/cq1PHiwkdd2gMFAAj5xhw6DULf8LNILNyiogP3hAjUAcdKkDKJPejsFewTwEDpu3Y73amurVHRRPXE0PJR46KEKngsicea+cLtNxmzRN0Rc8cFSuj396lH3OryawB5QL2CA7MTlFy88hRXbrLX2oDM0lrSJUKERFPePQyYdZIIRs2YOzawT6u7aduzEFnMdsvIzujNOo3vJQioelnNBaGRv5K8wKe1T9wIlgMEm/Q6rygHzJjQkWuqUjnXA3OdwZ+477hfOB8/EA9olmXtk8XxpPtBUT0Bl6EU7WPq5P3HqCe87Lxf9Rlq9oMHGkq/pLjogjXlpLn7EGp1Eo/Rdn9WHWMYGbepsb2GP7FWDY1ATsE2elTNdxlt+uCvyxuLXKjjKON948Nl31gh4jcll7FKFjFWBHF4uyFKnp7RzY71aYpWKA/Sqr6FtbsLAEMsGN+gf3XXb1Ik2DEzsWTSo4is56DgBL+IJa3VDC29izBpk6VRHFNez2v8GBMg1rs57JCPrIKePevgtOfIOxtJ+mLjkovBCcfCKwJ+OnGLffPGAChBtySzMHddMSx8QD9bQH0t0oie6sPUFSPtgDVWja/XorjsPoL/9x+/lL1vMPx/Q5sRPQqgtfjvvHHa+Rrc3+ApftUOahUKqePhwWLdZA+ixTSG5hTxPb+KvWNNWjuMuHMaBl9+usfr49vYo98D8Cs15Q5/+PAn+YGA2HoTn3GvN9c58ji5usZ1N9AMEAAAQAElEQVTyiUzlubarSx99qP3OFyQ7uQdJHhiNj3FcxuNlMxh0wh63qNZgbNS17zs5Qb++nD5QQNKlXseP3nJeHaz1+TWV4y+wT2sHLiRWPQq7YT2vpS+CSzmusf6dqRsvrTZ8HQo+aZeJCxGZMp99ReBbGGsNzFmJ+gbTaHqoO//2G/FDbvpZ85q+jTyYX6B7Ki6SXziqLo2Xdu6zAtA7Nm88dP/2l9/rTl5CGp45Oy+//GWQsZvQypvO86ZcA436+G2pDl1S30GFSxIAahripVNWoJpYdjX6GpvVK14V0h7Mi3fmg/l+Z1zuzEv35/zijfx60BZvvkjzRMcFVDVnAQLRUhgKpBH8RZs8LyiwQ18FbcLqM9d46URwRp9jR11ehWivYyFYR3ryyFJlygBBmqIFX16sUea2oI/S9Zg1qHy00aOs6Thjk3X7PIc576xDnsu6soyF64ZtO7RUPn257XvNnXHPOFqmVzJNww2sZI6LGHSN5oaPd2JsHMV1cHhEl2vNd+bilRvyLduueaDIF+voW8AxdGz1pxln247ZshUeZC75VBCGNcTrKF+KLX8Pcgjd9BUkza2Jy8QfYfHSiSjtfWG7DOZ3AKS6jM+DddUXYO+UGUP8UkbAOqA8ATWnUmQbH8C9x3g7jniJGrQhX9nu5Qd5al3QdjiLJC/XmdS94UNkY6/Nn/BfHwGH5L/eip8W/BiBj1FZM4W5WUImTzMbof4gof5il15vXt/yvzx0ogt3Jvvr9chi7kIgQI4slhIEOtmFimDuCLXtonVN8ovehcI6cz7yPIQcbFS2m8XNRU54gTvYVO9ZRJf9yvKhFDPRPfMT6nVQ6BosaKMpgY26ei5QrvZgGQvOgd4HpTIFjK310YYFLEocXlxoL1/lFZSzYGJDA2tDWLglS54LUKTZSwF3OBQTGE1rg39jg6H0pU8WugEeUdx5M9/lweUGjRvRNmetT7suIqfzwmj0pL2glQvQWevzysuSO4dgQduKfg9avoC5cSiSzsX3nUPBV4N5VqdJPCBQ7kC/JUgw4AmYBz/b2u5G6eZCJ64fmBBHKMUsgCUV5QijW3PArYcRx/55EYll06fgQpabE6l7dctPx3k5nqhC3r7P2vc94PgPWUO1dBnTwJg81C8YvfpCxm3pUKag3FkTuZMYOA49ZumzsME7ZkfWpOwL6lRM0dCggbjgJ/n9xJdBvy+Ruojg8apH5toRGsdJuA4HT3k8BGEYkYfjvJZ5GghCSRS5PjpK3aPVXnlI8+DnvA4w5o69G3OA3Lf0kOEc1IYXYxCISLSTGOLVZhxHN/mHUm37AU5fkCk9XkKEqbn/6YYwLjobe1Nw+0rz4mCjAVItmqsXiz5iduEwqTIOzTh1V8alV71TrrrKkFb5ID524kPw8Bm7C/T1dpv4qg1oZUz0yX7zwlwYjTS7EWihPGNpXi9a3KLD8Re34opi8gHOEmDlAsdFBYaqdUh2/jdrGLEwpucDljTRTd75gnxiQ5iQmb6N3N2Q3IXtYhR8Ajhl69uEZiBDfyICUktSnnB0TfqmCHgwlMtKfZRRh1h9fpGrB/ERrAvWPdwZjycxlk4eIsn4HfhFvhTyvuiwn04OtPTps3KZJ84VwT1E2V9l4alCamAZy0XyRp3mu3TGSp2oSlxv+4x/thcooVf1vK+YiBMuJGrQYct1UB0ZU3xzDqnLg61jLP9++/ILIOaQfCPi0IfPXB92gEEyd2OOffu+V/i3vXAM1gSa0BAX9JlbC/SYPigagZ8gYuG18f14yzfwiSF77TugD8oYkLruOFaWxkpfjDNdsdF1S9rg0e9+qf/KOc6DvHrSj6+Wjrn8ybe51w2Y+GZOYapdka3NVM6hXzbbiRr8xRoq3D/rtI/AigVVyYEEN3mln4J9A/RGHLc5UeOciic80C1drhvJdWLfl2FI87Jt/2iEcBkrcQwWFwiIlHL568O1D93mg/9kUXwcgw4G7/jBukxua9+DcQiS2+H8AX/nG/F3ILzgncTq9MwwN31Qr4AfKH+eCkKDnRM/HS/LCwf6pILno6Zw2gTpyTxTXyD9RBz8O/gndmVsTbWwLN2pQhu7WZuUsWjhBb/6m5ivmndEUthPcQXEKvSkTWraWvQ9IfZLC+v6kU5u4rUzMebF2UEMzcGVj+QEtqiB0EB9Xl8ao42h8NUP6E4aLC71XSU9WEeciMVhLCjVL3Jg5zDegOUF5kxgOaML5XgI3eZgKzbwWUuTG5rhk047QJAzB+saZyxiQhf2XfbDjd3a4xhl/mofeXTFw1/wWLcv9iPD+Ci3YOfCvksnJfNgzVHqUSalVM1SBIAzv5xPN/y2vOzEUEQ29gHUjFGAujS+jA0gQ7w5s9Yh4qtdJ6hRn55pM6aWMCgDY+0+oWtqL9BtTIoP3kGvv8oQ3nmQeBkX8MpEG3RcuOX+4FgpRxnLt641VvihrSXHqz7mNG3t0B5E4jZjg31BU+qTegv5zlnPEcZp9a/7KRbeV87sjpFjOHpytuyAWg8URFZFYzX96qVpdy2/DuQEU6iEELupSac/+iIYe6kO8vggR+S1fFAPDry61Cne/fbqU9lA90iskY8DyqemyE8YZ5W89MXUOzKf+HBisfPIXvQH+7rPKM5ju7U7Nrbz46RGBuH8Ww28Ez1W2dZP+Fo/UT+Lv18Efob37xfLf4gk5iVynTkUH9dqr746/23okQdEFx4nuxP/IpfOye2EnBzc9n3WDdjmnoXJvgUuuhesf/JwyXBSO3ldiH8AOlx4mqmrDJosCi/ARezFYngCCwfY6lHlIdKFmpUNLjQ0kKs9H9W1gLuIC8oVQhIOGQSWMdbqZQ/+u/CxMSz/kd5d8kUfC5H10Y2OCcgvKNXyAtpWKbyMtHYL+v8BVBZZo6OwilIGal4i1acvHvaWvyHg1tl80489Vzm6ZQMoobpiqT8u3i6u9kw26sk3bZbyfo45TFza6vi/EwuSI/L89uKiJzKMD+PimKgEnttGTDA8vMQRArBq00sgtlHit7KlA4XseQLkf7rcKLRvssnY5YZ44cTDiBojjEUI26Dbprm5k5/m5oREnXIL2AOdvPriZuy367aRAK00AtYh9nQNfPOyjY14Q95ARpE3QK5RZWwcoxvzYT9B+Y2u+aWN63WNxdNGoxWbCZstfEEuShOfsww94+A/sXgS16d1+qBEPUbC3MBo7gBIrlXXhm3O0s8qf3b7KH/O/eDbS8Gfd/vzYx+OA7wofPcAjZ4DuOKtLn3B2g8bUVLKV3Y3cfnQbc+Kn2OVw4+H8OtEX501Q7tGY+dQapefdac2OvOLggaXbhIhyBkL2lxowJYjf+jQvPZvIvgtE11czXgpA9kwtUCcY6/xADbaA1v0TRt9aHjg/0FOe+CVtufyS/7pODpntoneKr+1d5yKz+iOXRQqrGuuPhmng3hmHuGDcppYwcJLjRdr2xFQv7Je+Khw2ChggBDJpS3GeTTWYp+6f/udh3h/ki0xeHMQ5fDBpBwLDJK3KbVJe5zrHrTuvPwLMbwVUBNAvZucwfd9t9xrlZNyL39+7s+//VXBVVoX1gP9rOgrZbUmaUlUvcxdILlFGZ8tL8C3CyfNBfId9HkQvWKki9HDOFqi7tQDBbRP4yKAdQ2d+BM62vJaYGj1wN6zz373F/vMfW3BixKvfMLoZmk3A3EW6HB8fYB3DvlN+zsP7A9ziS8xjPeSI722vfK3TmAT8QGrvfqX7iOH+dhKKmjDBTIp88DP5D45Zqw8XEMaex1vfZFOennn1jw48uDC3JZef8SPZpyiKJSM1WXHq56MzaVDu0KBHPmsX+8BtF94cnvx0nh9YYMP2CjuI2CoGoDxHN2sBebYgqaN8XYtoL323q5J3f6MB72WxQd12Ise7NRXRZsnBz5esccbvON+2eJahLwBv7755YdjuPi7zBX1oiZmi6/rQ4CfSPO6UB3CqwWBF4bJpw3KfqLbvVSq+JG86+VX8YHnUya2Job69fkFHFRoQtvoxYcP9afPONuXOCQR0sanzvx1Lrd8EGS9xM7iI24BDQyxzxjaKrQuIBzwOZ7mgv4pf/UZecCEgAZKpMhNQxwyVPtJa98JkGQNZFyUqXz57e2eFhnjd/I8jUIPFWm14wBvn3BnXbsz7x7AwhNDYokA7EGRd/QoX3v0eXQnRogUvYAGWO5fLti5FmKZgFgiQAyDB+ecY/OqvIwfXc65jT3jevBWZquPNWcDzDXb5Ud++wIiiBb1RUdn/H5xhlig/1BgO3foFgfmY0z6tOtvAjEhH1+ZM3BBz70G8kdj4QnOgdjHGqv9oyf7KrB1bYBnJ/307OP+5C/X57aX9jY8wmjkjS6E1/WhVQ1+QiOgNl3a/MSm7OV5mYedjJed0heEphIRx0mxYBCGKBroSb0J/wRoQI/79Mmhk8SNF9SefZz3K8/oRoDyt96wC/9og0Xz4kHLknfi5dPOnMeIo23ppTtJ0nSd0Kd3Xrj7xZu/RLVDXXODGhP13zkp/kDWwbqlc9Ikjq0N9ko/a54KGt+ksY0Y8rDIC+KFw+qUw/FzDE4WBICFeJB3nm3kTWTgOZhD6g7wMibPC4yFsmCpH2Rh0os+59u78wy7lYP0XPI8kWlDG6/8SF0kcNvXeUKc/srzAcxPVOBT7lB7WbdccIpfDZMLJ7loD+DL9SPbl46f1b9HBMyNv4ec/4/L+Hu6f2W8/xRBuWfbkQKcJALrB50vFrYFNLikXQApiyFrBsRO0smiMefOg/Ws7baXf6B03mY5uTcW8tFwAKMbmdRRQDUyr4l9MGuv+kfJgne4+NAHMTrlZUnAjCxGZ/+LBYcVoXh5/2VhZtmBDgSsVwX9tBDE1QA2YkizebmICdbVokxtWnrYHNBxAOKVGTr4Rjc+4Tf1hZP7BNRKb8sF1VgJJUI7EKRr0hwslOq646/fDtv2AANJKNdt+XTFx74PUTYgwhz86uqBb8Pyk4IRq4agGRMKqJUn/Lg5yCEdBIYVwBEaUP7wkBD7wDv+25w1yQE3LWXHJw9X9HdP7pUHBh8w9ROhwXkIum2z/ObDWNjvP/myviHTf3v9/Zt/y2cPPaNPaV523fa9tn2P5x6mlTs0Hgrl226MUU4VscCOHEbQZylOeTnQeqhgDBLbSETIcpuKl/yrDA8G6r861O0h1W99rgOKY+jDjni5SJLSjrnPddjGt936t29pu+mq2xcvv/MAf3974MIrPxv3D57uc68pNOOKL7Ed+xJnSnNVft6nMEZqNBALjMGAJyXxGN1lu2rJmuTDhuz1E2TtEdRHv/qkD8ya2K0d3ROXurjFrw0ZajUm2mFdfcbZdeCZeGFodXJwNLwQgb6iXevBdPVDFryyLhDnPPKFhjKHOhETGdwSC+coeedD5jt1xyqC0HVdWsE5IvGFLSRX39fSvkv3D6UC6XQ+fNCf/mijOL/Rkie5gULIiTk92Fshgjt4SowZVL0OMAAAEABJREFUffotDrvNK0EfkkMI+Fzf/h/23kVJcls5181IgKwZyX7/5zxeS1J3NavifN8PsrpHXvb23mHZYceUmASQyDsSF7JqWsjhMr6Dp4o1n2fZ7sinM9czmlLV5sBqSWYs5YGRYVwv5bU5Y/hYdJ93DEOauXLlgGW3evFozvOXG3vm5e37Xv4f+fxFoX/fIS+EdnJqP3MIvrXe4jdKiEId5/y7clmN4mMTMcn4QuM6bGwuetiruelLY8cUduxRH/XgobjkLF6kwzSwY9tmmXvq8vCvXJIDicWYYR9BHQ0xMkwWcytjEoo/35D7Awqpjh3wwIeDPSvxpR17GPuUsF1+qaPQpcoLIMck96EjL4kOH1bYK7RVfnmwNJq17ckcMPfiD2ubsUNA+o2H8l33TAn5mjjYqR7LSdyEi1acdcG6+tSrDh+sExN8sP+CsQjrqw8PFOi/eS3QjFmwKpK1ixqXrL11bdte223m4VI5xTAo39zRvj9D5gLrQkMIaflhBHAToSB8We7fLLkTO5DYtiiNjw82+hNDYHznYUe6A1p9hTh2DOQnfggQf0HyljH2ZVv8pB8xkqawedkiT+jJZ/EkGuKxBSf16YbfN/MXMKf1mS7iwz5K0NSRmJM/S/h5x8coTHniKBY/eY4Q428M/AWSdmxzr/zqF12j/YP6T14+P9FFzOCdr1xYL7gdN/e5JsbpY/5s0KgD8vA98OtBLGw7tyY0zXhKMxpOoAD7EFOWyog8ZE1i3Ngiv77mgZJxcI7gfilHesfb9p2HzWvcLNV/MNfujKEvxS0FcQe2KUcex9sYOAbKUV9gdGmzMFp7lboA5YSYAIM3QkveUeZWg9uJp38zRV9CW2vMnJM+6Ds/QdHVeXj2rGyOz508h9exn4y//k3iMI1Hz5r02UZ5ff0YpxceJ/RH0FqazK/negGAk9rn3LE0dgFsTrvw8wQKVJitFNeFy6laAgOi0R1zuJd78rIRW3uCV144NAXqKvduf11+4wsT8+HshZZaUzQ88MYe6+GSHVtwxpcK74z1a+0yPhtrPc8dm3yI0XfHxLEZjVD8hpW78gHycDOm8DIIaJCm1xcvrJUVSgRxOV7mzIPNV5vgBsvLcnLbPd4XOY9LOHzqzvyiP3VwysN6+ODGniXHphY2U1/9tgUo2XsVKd1tJ5baqm/hndmrqULc5bwxjuaPPskj4BSakYWg2EPOaw8W1IR5InM3n5ArLcSamepo5BKbpo9aCdxKueYLiqFdsq2LV96VV+pxLTVul1yoqXLXnjM22iKvMkcTA2B0V3J/m+gT0A7u5dtY7eKDqCXTOvB/vFDxojH0r8bPyl8Rga/h/ivk/5T5H47A54MAx/wfuc5ROovPPhBZXJhwG4vB3LqchHPfa9sndUoXkDmzoDBHmc9MTlaKr/e6PszW66wy4dmR0zCBzsbpooHKSh/93TOcBwTrAHawIHTNU2fxycLGYkKVQ4dr0lG+PPBAqjwX5gcL3yqf0BwA1F8mvzYI1ehrLVBO8TCyFiuoS+ykT9s8jOHoy+ZLdkRiq/TC4KZcFzeqn1cIz2bquaE0Vzqe+OQ3jzkwXEFDf2OJtoSIpe9Anwd86S4ybXPcIF1kX+4DZoFAcrm4LpBHP5R158B05KDFgUZeeFBtDQNXTIytII+lnR6U9v1TnvgHsfegaD/MOYREPpus/eKbuAvaUOgKcDPflDnNBYxujBjkYffSYVsaY8IJJ7K1O4dTDn5uPh4SjIVyStkq/AI8OxNFLCOO5pJx1K4n8TcW8tuGgnhhITaolxpSnugU1rewHkzWIfXIv/1Xv4dLQTnKYKdfm7d+6JdGoRthmUP73Et/bcvvIZWIow7jL92WgkSUdFoDoFEeuEEpNNhcT2onPvGiP3huZp+4/TsvfYA8sFPemJ+3fTLPhS5jKGzYvYP/mte9IWGgo5g3PHgejLtxi+3g6GWI1MQ6BFljS2DQYxuazwuEDckfRI34RBalaAdC3R42PExupyxpDmgcR2P+oA73+mI9InOLiAz6qnHHSmjll15ALfjr0pCzTsehb+RH6M8u6+qVCo9qEiN1mEMZR9/KiSDu9kv3Z2j8GK2N2nOQWwuUG2CC01PLoS/c8CjTMVCvkPHpCRGrfWyEE9tThX7lTCcXrau1odeGtKUZsMsgxPaC/gn0mRMrLwbMkkiuDRu5YJ7Mudfcb3mBufMyyBdCN3JqB+Y+6fuEVl/xQZCxJFloeIGwAMQnlsxtH7Re44BtXfw3u9SpjsCNfAZ82NgcD+1knH2gF5QBa/kttTYhonxpa+649h68YPn6oHbZqB0PcwBZ1gXl0Cxzh9u68Eme0fiJbaWC1cMde+mXXv6MLwJWeaw9CqrRGC2cvNIaA7+l9p9h+3dh3O/8g/HmGiyKTPHAKEYdWU8ebI78gjcxQ08I7Ce8ypROWzfsNBYLvvEij7V2dGU8tz3ljbHbgTln+dHmg/3CuGWdQ+bo5V9TbsjsRk4Af2B6YIN80U0dFHY/k/PuD+/sQcozZhP+6EJW6ArZk5juX8D2PwD3am0IwKc8fT0cP+cwMVgyi/3+yD83UP9ay4nZRYeNl62Wj7QPzgDPH8A4OD4XSLvk4zdXTACBB1S74lvPzKnig7TEgWpps3H3pXy+ANjXFx1LJvMQCfYH8F16+Z7X+ot/thHIdEKyvmg3PivDfFkxfpbzdk7kM3bx7aSBPCIa279CkNCmtI8x2m8+hOvLlRdoRoDjLJ32Zc3eZvmiYGuiMGR2VCjxp8Fts2sC3dDR5kJQ8bloqHINmvbloZ8KV15a6VNejEU3hIUeOht5c5IzQuoLv+Ssuv2eF3pAB435I84Yb/C1chQp6H90GNvTxEIOfaGDPrzwgGIM6mVfbHQ9Vwb9rS5g651x129jiIO1QHmRhcyGzvaS+cz8tp4oIgsBNBefuIw1uWBOMqzplr+JsbELIHfQFsSnv5ChffqIxAfMmIyj+rvgEycaYmgh/eECC+ei1xbFKv86u9FT7mlGbnRnLlBgZ0OKDVxUuKwoGg70eM5TXqiwPXaPReM65BqeoMMZLnhsW4QH2sS0jffiw1Adgbyxw+qTl+338g8cuy5EH3yj/0wPyz+41KVMtl6EFTK7zO3iM4DCttG9fEWuKHnUY11UcpHxmfusHRh96oYguUp7tvl6yoG2wdGKTmV9BdiWPmmI25XX4tfc16rCVmTSP5UHWAr73MMvfeTqIA1tUC9VwvzMemq/7QCJYPtpLuKkujRQb7RVX0ZTG13qEZq2ZfacG/YI2tIbkZOzFLGAKoYVHSls/gj/gP5Hgp+t/+QInBH/T5b6U9z/dQT+TwPR5ySOYIiZdzWYSU7AwOhMLFBczGQJ8/PDVT+Y0G4wDw7nHiyOHDY4ILFj0MUmJcMCULVlYXEhORdfFKKBicskb3DTksXgxLtwKF8JLQ6wrmxnv/2Cm8LdbwfQ/6BTHEUWpH9VR4BiBKrrWsREY/klUn0uQi+QAWMjT3/h8WFC34OjTTfx6hr40fojD8K60kPtvP7UDBbVytHffPOFL+tBhA4JusoCI0t8voVAp3H4BChO8h9woL0GdozujIP+CdKp7+DB5369oEHuspkMoW58XcArHxZ5F3MO/9orygMTYq0GDvofQBrcpAsOnw7ANts5PetSVw4kLPTtRkP8MJW8IJyjyoe1HFY3cmQ0TALnB3xVruBGrQ/mISYvGoySUl0eDizp4GrE820O/A+I9d+YBrBPf8XTvWgZy0nuNvJAJK+ikzzwoTLfepB/B+2v8CAGkWnyL2H41Nkkwwe9B5jv377Vr//0SzZ65R/EVplP+G0L+gEzF7Zjh3yTUtgohYxDYhdqUuWllEAunIcSfcvkBPX9dqvv+/f6/m3BN14C7TxAe7D3G5nk/z5rv+3kzcz6oD36BTs6HIcnh9yjPHz5z13WGDwTp4w1MZZndJcbvnG0xCjRALTESFpt8+Eh48VYiFMJnOVhY+Kf0ANbkKfogzgK0goIrMEIJ29Gc6gRc0KjFeAOAr0IcCzDZ7joa+R6+PeBxbpzxL81cfef8DBHYHz5lnHC9tFNDL/ZlViYiw/somupokdZI7k0a/mAsgHQhxkvmdpyMPbOcev6D0ku2wdx+bj+rxjYvDFnfIF3Y+wmc0hC4+ev6qRXg3mCibHFHNAn6aS/wfM9L2u+JcbiCR9XVw9bSoDVIm3HHAnaiI/v/hMLwBgd5O7z+MBkY7t4G8Wjm3GYyaEb9s45y8OtZdG3QHr1NE2UedEnP5h0pgSfxuv2JJ3VBzA+Vy4gKXKcF+aOvMbDfmPz9scbXxzcK7+KwO47LyDeAV/oPhwQ5CMx6635TjN6fLltjgsX3j4C5pWx3Zkv35nX+77jt70MFHa7jmgX0UMuNfwzBsJoLAzM/OJkI0b7PksZk7rQPeMTnAolZ5B02krSw9fARCdQKHQkeDmg3wLMZW7rF13lx3l+29Uzaa65/PlyiRcF2LRo9oyf4wHhS7dyrzgMVUZvY8NXkMPO1oQXiD3IZ8dEeJJTeARauq3Mv1Y/sM9Zt7m/YGLznMQqAJ6Y3/a9/IO7387YT9rmvuMvKAvJWNhXCAnD84c1GeXrYsjoxM9jzWnXeEF7ibl+a6vyEMi1ZKqjsJdr4ZSGrKfCIHFcBzaHjr4n42Muxf/QdMbodsMn7JdOWS+Diw9yuHMpFeHyrYmNavdtLMPGg3g+KGMrJVj8gY1Lu5X92Q+SS12C5PIpQ7Au7cFc8eyjSm3qnuX+bH3Jf2aemBNah8hc6iMpKqZj8g993XQhh5Ir9N5GNznX8an4uJ7CmrZxbHRrl/BYBtFXZV7s+0wp3STegvT6/Gew74KNpLPftnuA+VM90R7vVvw0AgyWoa9TE2XMBrSv8QXpOfnOOBjDB6U0AkwVPRt2jiVfSeJHIRk5nosGZQvVdAHIlF+Iy37RQx8cuZdtwJg80QfTwsM6GqoL0OmXKcLSsfqkX2OjIlooumQpL8Ac8NwkuB6aD6FZBhEjJJjXDJi/kLYPSbEDqVn7bLtm5SyATYPe4LhhCS3u4LmCUUYAmZYgXzRPct9zmy/J3TflwezYcbBHaScWlfH+zAflK0Xo8uVU8fH84a+x//b338v/EYdt+fbbTC5CglzvRc4KyJlAX/lrvXGtFxH3Qd9Is6sxzn03QF7ahiSXddwrY3pj/vtr2hvnMTPvQz8ACTv6nOdGs1jzuxBs1w+ANvCgCMbBmAkOkfN1ED1jYiwf9EFVjsWGTXOf7DvA3CmBb3vNfS/tCw95pSxja6mM8CNTmj7to6npxAsubJc+6x32hEdnZQTSpvQaxMu8zN6NDbf9Vt9//VbbvhXhW+uLjkgcaO4ChUqvqk3BtmD9J/ylEfgZ5r8mvP/vUq8RScmCQcm1Fgb/ADQNrixYLgCVDXC89Lk4ZPNikVgL/VFO5IODgIdmwUPzx/mA5IKZWf+aoCSKOcEAABAASURBVOhEmgvDxsIw56yZsssJfi0W3ZN21+qf5Uc9ynNxaIxUhmCfuNV30GSByaJCFb2rDytQveqrny4JAIRxX/5AR12Msj0oxgYWvG3fs7iKh2QtZOrJYvbk4MiBmTYddpd0gouoZSnUnpTcuGwm+NYBrjTFY2U9WVwFF/zrW63LbvujC53LLx/GwNpmMb0OXW6IyhPYG1kwrXmYpySQ2iZEMTF6wL900IBkxCji4pgHFt67Mf/jDx6ceGmkvgG97BT4L0+oIrrR5VhTLLM5FOQlQXLlXvL31uUDk/9cZJ6Ea1zw6xTqmCgr3Y8DWUc2X8dJvDYZL2MijWwQpXgQTw8H/qxXhPRzm2zmExmno3SQ9tj/Bacb4iHpnjWTs5YLutiAka1OSW0LoOEiDgR06T7yAOGYBkuwfHHgSyB5nXPf2OS/f/8lf09F+w5i/vb2lm+n84AKz+UP5mAnmnB0NCXzyYOqcgSVK/dx8oReJCD+FVts98Hjgwf2Cw7zGt1X3i168pwHa2Oo/a4HV6z9Fg+xmPYEjvxzvwdyfQEhrb4I0miP4x2ZDzELzFVxl0zSeHUQSNw765+F8lw3HMM1JsTgC6FjsagvfDPOCzOQObpX4x/c7TEPCroGJNE2bResm2urxOfTWHNYe6557yHU8Mt/yUkd3dJs5FL8QIelfQu0foH5YsxXXFbOO17+E46784dxkscx754VPbAae3nuPKxqc2jQS9JYdVgYK2yHVt3OoQtsB5C26IkIl/EQooO+AU6RiYM5w17wLmBX5jc443QuPHDAOZAAY8Pog41zekHTT593+my9wPYVK+oh4Wa/zhhj43So+wT3oQ/Wmct315Rrj4E1a7Zz7/2Nb3mx070tcrgZM8E5YqDMZR8ePshp9QWIW/yGfpXBSn5W8GVO1jQOrJS0WOe8F3mI5cTOtJF3w7c59xKMS8ZyVFmaTz4E3NiDdkAax0m6gQxBpY43o4lrDR9r00YuGCuswcSMtQ8Uzj0oSlmW6oekGtoeE9vWP/XR/zxIEU9pcHfRRK50cMFjXFGaIZZOn+j51xe24hHyuZ91dY5OQxcC+hDmc22w96Jr4rRNfLudgC3m0Gg82bp8eDM287aXMfPByZei343bzlhQXn+TyrVDuXCW+Wedpfo80xy4hGau4qNNT8b+Tp6YMwelbf01LnhUE/kT2xobLbVrwy5LhCFF95CUwajywcaX0wbEtc/8eifW7+9v5UtU5422aaf+KGf0lBxZyCHQ2qAtWadp01HmjDZYF5QTGm1mPqhLPKZRNIBd2CSd/ohILELA3sb64tnuLfvQ2ots/+38P6hdLwnl1d7RyhSUK2ArsdMGacBwWOH+EOiLTaxrBB8zUL8iKq0AojKu2569Wpyy/KWWfa65t31W1IIYBLub/Jh7cnzb9+SC82g0FjajdQI1tcK1Lv0Wxlr8ifWQBNmzMg4NI6TaIFAtc2ee4443vEg+ylitdadrVEsG4BcOHsQz9ntuYj9VDmj6uU5SKGmsa6zi844NkmmnYMeSQQwdY+TbJrrYXbVP8p4XoRet9IHBHVBWTKSi26Mbvh9htJ1K1MOrxEouApi1xb3mHZ+Si+IRLxtBjPhwOeY4ewCuVw9L6NaFTiuosghQH901ZmfsN3yZ1IuP+XowX4zl8hckl/XIJ+esq1ew/hT3micTmR1fYYsPkYWNGXSsRrVd9ClBwP/Tt4FtzrMNe7pnmV/OUW00HwXrjZAF5BBrlLL1+wPb/QLC/0Ne9nHaajCft9uMbSo2TuI1RD3qJGzsJUdy7XC8HQQJgAGUtqkX28xPc1cb7DIGWdvR50sY1x1x+i6kfcZoICh8rQWfvotbOY9P0NBTLxnYox4hMcfYP5eOT/RAa5+0Wbew2foPuDlVDqzAb3P7Ycy+uI4lcgv9pW77fw38j3GElPkfY+v/fkN/GI01kV5O2wSuH/X0YIniJsuT04IPzD5srIfVt3rj29F34A8eLO5sOB4GPoFFCdyDSe8akrXUqYiw0c1e4IHCubxeQkxwLugUIjmUu4ndUxeXRYYK4l4HMxcH8YILke3r8D7Z9Lvn6VqzUJzVf1h07LHLBQyl0He5WO5z1twBytEYjwH65MIl/QQvnfqLbhdqYT3wIQ1628LoLuk3eBagAxz38qP9WTxdDN2g5KVD/BXf9/tbubnec2DgRReB5UI8A5cVUJ2cq2jKJ+RETh8opeGetef1rE4b9HkNfBhsFtrnYaubhR0b7UYy4/Ik/tRO28Qbc8f9nTxw8zc+6hXIIEkC+umLiciOXO086p0HL//QsLwu/m5UDEB4lLGAJnbYp5yDGLlJacYHsXpQUbY/ld/3XeIALNXDPMBmMJc9ypRHVEPkuLhx6+8oNAwoxW+zjMPoLq4APeRLAZPNeS8fJAK7epRYoVPuV7BHK9R9aD82W4ca+rZ7bZ6MrfmlPmOlP/EbxBM+eQLh4LZYqRBP7ulz0jHmNBnfJymAZvSZKygrjE8XiROq8FD74OWPcb1APOhF+7ojK0jzKOJjN0tEKAb2YCp1KtyhyL1BrrlinJz/yMEfX2KoJ4Bcywe2WtIMbzEmsTvlQkGyKtwZHboZD8Z+zj111NHDFTO9CUiKWblBZylAp2wLYMle9NfdB2ZzVNsgeV35RpN4218D+aMjtzHAnNqYT59+wDZWRJSbfN+6OjkKLzwsuSUvLYiXbZc9a/yPvED0gO36e807D3FKXrzUYDo4iL+zDjuexlNAaIZfyQKUpMETE1mLiUH4tYO6tILjNsUJ4ClEB/RBnm7HFWmMqS9M3CcEbfx4Zz33AQ+bwjT0bmm3Lf8gTi0g3HbRTVXCF9g/56wX9FyxgtZ4Gp87B9o7+9IbD6rX3/3wpak24aTqwqOs6AGZdZc4hQaKhdeXJ+sde5k+YbvypTGOo5v535EFZebYyg1imYlGKU+d5uOb+XDJDhYZdHM9WY+JP/5s+CeYB+aUAEFp7yS3fTl+4wXxjVzfkClEFkSkYbn3ICwoedTnGNGNjQf9R17M6oO40QSPinSjV53m65LuztpuLPOQz4sJcYTtpOl8KbLtO+VMbj2I14oJd+q2nTse9h+s12ArH/SpN8Yy4NYztvvkgXUv7ZdOfce5wOjLIE5RFJ4N9k+7jZf0hJ5euoiR+bvPvaYvhCi3OWPrpJzp75r7rGm7J0xL3hMnlVV+mrFGonnGhPGCjg5IuajQQ6Xh1w9hFDzybWdJHcK4r33Kdv1bL+QYF2J15aIxfyeXnTuvl6jkqP4rxrF+IMSYKuOduf4B/QMa0CUNWqPOh0n3EUG8fOayMpYTz1KGD6C2tV260VUDHyxbBHUFarf8F2jrgW71K8cxkN44G1PrOm2f4MNshnMgTaB4XYRx1TtDrC8LGA3nVVddMVh2gCduyXkYm/hvjin2DmhBMVbP5PzXOB/k4QXvrBf67roRmYy7fA+MvEAUIpM3fcpvEF9hdJdtLJQcvUfWjwdjEtPpv/ZyKKHBduyIzuWkag0VvPQ5QMYDPgSnz7GzomvGdsxJnGyJPUH6EncCbe2S3lKRKGc9QBU6HC+00Tj55T159FWbfakh77AvZEjhUo68lw9P/QEejEnGWRroG8BQuFMrQgswLpfflgZJgdIGoOUacOl/xn3MMp+bce7mzIN898Jn9hfOxOFjBOhTlHZ9YI/iP+FIPtinDP2Cg5gTAu0OIBgZxuyC0GFjdBk3SOTbENJf7PLMeNmaNd/5PxCGba7rjj1V9D2TH3f2Kv85b8737pXoaGSqV7nS6oN+YmHNbdZtIw6zOQsgwzMjfNEwpF7QxX/KIVbKEpp6QbjG7Ij+d+au43YQIGOSujkrgHskkBV7V996NlOOMve5bDEW4YcnJXwpif+BrPDaJ14TrdOXeIKrgQTs1Xe7hYGt6miUHYxL5MBX+gHOIYgOcTB0wwBYUoD5ef13RoDR+O9U/1P3KwJfRsLJz2zmYvowcZxALKVMJ6nBORlZ4FihmfWsRtDYk0XNyZ7JRxeki1fhTNF/OOMkglaZVLOYSE77gVz5Yw8Kwn72aYztQM5kXS4ELBHsBRItfWuiQ1D0QLzaqw/Uea22fVCduKu4ZNFj9URL6wFmY5Ed4B8sPpftE9xtztr2iU3Ipj7BNfq1+xRBgcPwirNvUGk2g3zrt80cJnAGOuJzxYIF8UCXcSFEvHTh4YnF04UvwGHcg9batMs1sxCLjD6BwgvVDDAX0bUuDkANOCvAYrQCPHOGipThHZswwEMenVDiJ3ftCtDnZZ80B5vIgueyGUVotvsiKw8S/vMBD+R0QwdFfF0b9ySOxkPtmhw9EiJF7ainhl1ueMA6YBAfiJW982C0XgKxITkWMKSQy3y2xJolN43EbrArd3dNxwbQBjvEdc8SP1qrAK70Qefmftv2+n7b67bv1WcOdPHh1gEsP/FgMZ479joIT8ZaGv2eVLTrD17y+VNjD8rOt1t8+pZvMbWnIlMByKHOncs4AuTJB4dZD7TvHAhWjkBLDJUN4Q8XPdjzzLhDgknIoCIfHaFVp35q4/KPeAzmG/YahxCdN+3tnoRv8nC8YNiGXvxGrBx7yVGTw0seDInDQwQGsdpgRygYKUu0DKBw9tS5SE9b4ZFKO/NwzDjsO/ZBr8+CQ58DZyQqBw4K7j9eL9yS/YFdHk4cC+fcnbl3gBvd8U+rHrTVYX02OaC/6D7Ia31NvkOvfaObHpRos1B+aIP9bM4aZ77IU/BIpQ51X2DcnHfiHatFpqxiXh080N3rnVxYLyywro0JfhGMB/rAJBqJpUEHT29ir0xBvdowVgVTuly/bAZQZ78vX10rJ/NXn/u0P2ogVO5jaaOF5kYONDbsE6wHkJny37tBE73IuHQhEnXI5S6rtUn/3Gfs1p8788MXRAel5ihjn3vlBe75s/YpD35MwH5lGaMr7pbKEp9839BEbEdjlEjAfnPm/n4vXz591edLiPAN4oCtjrv0rgVXHGzLb869Y2seXMkzRH+5npk/jrEPDr5EP1iD9UuiRrYarDufjb9+2K/84EGYR9b/DLpz22fWnUks7NeP6OFlw1p7XTvwAOK5zXKdVCdiX3n0oLFidhCLA/yRB0/pBjaObp8LEX/KQdc+93Lctp6YS1Rc64kDDejkJOMfBzd4XL3QoU/6EoD+wMaDOSgewsXX8DJeqIULXvhAsS91AFMgyJWcaQjDD6l05sOioQfEaqdSfqTNfGOsnoAvZ8ShzO4ToKfm3T7H74N1RbttH9gkr3J8gWrOpt9cwi/HUroFCMK2hzwnGOurTW8u90Z/CXXbd/wiptB+YF9kEFSmPrl0BJZPsmnh5edkvWOewL8DzvEzSpEnDyJ5mCQfrMDuOmFObLfJ+HbG/MF4COp1TJAOP3fGpAdMxFtZfwZ7Lh7rTV4sGqSgT/vtp4ouLHOQkHfhzduDubH2xgM7P8GXPsI7X0TllxjQLVlddPuhAAAQAElEQVRPcvUTore6nLvmpXPigmbNGG28pEI/hU1tvJO3d2QiDNvgJ7/nPss+yECvmGVcQUQ3Y5KA0Ubli9Zl2v7SURRsyLrkSAoh16x9zooO7IJMERjV0R865OMZuo+8CHmQCx+8QPHLDLpC4ngM+NUhOJ76voRBQt5FhtWzLq/2BZCZPMw8hYjwxJbRpWxGjgsJ+CJ9aK3jJOJgKOwVFqM8cJb6LTdsG21fMb1OOfDK6Do0esVY2Y69pX0oZX+86CkXMndpFiyZS8/MP+f2XGkc7HeuOm+1ufj0WLqk1z6NbGxbQN9CEp5nua67nsOWS3nm3xsvgXzJ7p6ujZEVCm+dnFWv55g5GeP9W3n2lDZ45lapE12XV6ORQpz6hEl7ATZ9ic+d3D/kx0JlqFG7xD0ZR+Ewj1mnzOe0oZdmsXRp0zz1YEL5sV9QzgXai1Uh0U7xWSfJPwaSnARLHqhPXmM7516uOU9o3FM/+KISQi72E9dE6NWnLZZkRZkvjkMNMRdcmXW1f5Z/dQQci79ax0/5/24ETHrhIrLOJGO2PZ8fTKIP5qRA/zWRqGYysYMGdS2sPXMQmDsTkvqzHV6A0gXASdrgaSIBPPdoQ4iLRhY36h3h2EA9uLSZrjB2+02o9arBgjImQrhcXDx8ZDFoFzCkKJy+qq4/4xFd4i94LcboEGe/AJFNCu1FZnGwBGIHuiV/QHgtSKO7/L9S7d/3cqPZWIxvexMXYrMD2LxNRAL2u2la4m2+faWnjNNkUcsBqRvrizHgUs+5sLr4HVf9jE9wLMQeDB/QxmKU6ZtykYKQ3Escw8eh7slZgpguNHcsgZdKLtRTGkjwyHYzOTg8exi6/riom78boPGHqjzQuGnBiFqsQMiBTDcH+9ZYQ+nmge3a7cJtKY+20RtbjcXOZrYRj/R5+wcgr3LdQD+Q6wb82++/szHiGybYr9ydFya//vM/ZTzUIb3eKVLfMDOxsa2f/vT2j/sfHArYTETiCyan7d8FiVzGWLkb5Vij5QkBMjQQZOWr+9dfvvHAxMAj586LnMQChRtjdBNue03yY+7kL6X9ySskyX+JVqfji3RsrZpbl3+X5Z/xSx1z36snSvoECmkP8uUOHBw4hQ/KB/qfzin0KV/ZxsRNF7b1JwKgEacfHkSN05E5vxTQnTgjGhbyFeXbtpNXNLm0XbnykhDM22WcfHEAmtQp16Vca8gipokrMgllqSOyNBYS+dzvzS/rAeL1JAd82HnhoQVdzreBzMbfadlLV2RygJBMmhfQL+2NmO5z1/z8uvHNlyco07eChioF9mKnRMZKWULsRnl0QBibEj97m1zcV0zg9QBnnC7w0G3s8889SsldeUF82o5G1uhn4q+/lQ/rVPQwhSiZAWgHR9+nbjjR1/h0xQHSrAfm3EGgVwzvkb80ywPUekiM74zDB4w+kCK+Zu/Vw/GlRRCkEbCEA3vXJO77nCkncYtVJ7859/FEn4c21hp5HB1pLEejmwoFWgtdAjKb+SKy1gcqzQ3NwnDHFuWJVK926PcGrzgo6GaWkDdrnFjnsQsk3UhEPlfpi3DxW4aXCMsn/Wo3BXxyD0qYRy/cA1rnkGvU+/vb+gOizEW0Iz9slTxQf+wGB08ucVRc4xxv1/oPDt7JEcZMSlRSEDVopbnbTzxpgl9XxHJbNi9cY98FYnwQ+bouVw3RgWaMBefmztwwlna47r+jT9BHTI05yq3U8DKGoFyGE7RjwUK4psmDSUE4h6yMbubLzJcjVBNu+bQVyXV9HoyjMVGV+AcV6czTK2b+QW9pjsRmjbcjRMIjVy5sBDHI2dFU1hUV2qY7kamTYu2HbuXXJD8XgLK3nE+OxRtrxx2IHYzZVxmIIAe4w4T2rDWhxR/5YxvS7JNP2y+ZfyDz/X6vd+JvH2TMuQIaU5EpAlvleecLgLsvjdCvLzt77Lfv658hoho1+G/M1GsJnTJHd+QpyjwuJW9d8nrucQ/y/271jRem+z7r119+Kf++1aQOa0Ferq2zZ82sA59zV/loVfSiIe4TJqGl3eDZumZK+Cg3aCApBiw24150mJdL/vLb8X/gA4QhebLWG4c7MXMvvh6wbYvXFmmti5PG0pxxHK5+aQIYYRwvUPc+97IUZ6y0QT7b9jlvPN/ez/FCRG34p+2tXwYL4YmJA079ur42l4dnD2Ml2+guX7yr70F+26st3zmDeP5xrH5lvMdkLadTP995ySA9zddl+wICTOwuzchX0YvyrNgNXDz6FyCPDuKvL4J1dbpGvHOedDw0HdacnZRmzCwvsJ0xlPBExophg/WOInrPxcI4b93JV+vmXeLa5hGA77Bk77RcQDQxInK0F12rjtXUG17HbTR0i4G79ea882T/PJB3JE6ju651rK6PstNLBRxSVwubHafEg5w0n7fZ5Vlukkf7Tr4jTz/kNH6eTQ9i94hdpL39Q1vkXu1t7nXbZ5kLKKrVYx9VSEd1dS8Y3StW6N3n5KxK/vbMWRfqcs7uE1n0yyNOePmgHSCmNMg1bo6xYL3BKcN+y8hoGF6XFAB2pA+8c8358U5M3slj51+ePVi7rEu3bRv7wYCa1MGGA7j8DHI5jtO2iF50dvWwfaJX9Ue2C/ez/MsikKH4y6T/FPwfjoBz5nMiMw+YJ1yu+Zk+TmDbL0QkN1M6ldzSn9q6yXNn0rp5WpdaPYebAfgsDNSzQdDBtcQriEVgcyEBsmBk0VGuKYOlED9YoF385E+PXVTU9alj0UqjvjubrRu5B0G8hJoFIHzN4me9y0XFjiXnqA945BcniFeO33a+szBdfeJ9qP7tt7+XP4d/55BlH6bK5iu1c5N4slE8y0O+uppF1oc6H0ZwG/3aAQsNF+74v68NKwtnYTBXBkaytLHbkrZ2uHBaohDMkidFhF906SEKGMgVUkvR8roZORSjVcYGS7yN4UfGzB4Bfg5T0itWf7RRWPXOxjHZiBYsPzrjqdzKhukvW/JTdjbCyPFW66PsAA6vEjyGpg59DvE8NFrGZvqg4Oqa5M/oWX6IuAWSicTo8m8r5FCAf5agimqtzzlG+PzEP1QHDWdKg6UuGxdO+eajOGF5BxYbbe/bXtttL21qFRk+bM235RBIP7D3BszEh3E78RQEGlnaw9wxf/1nl04YZSnTXypM5N9uszZkCKnvE51YGZ28LECG43hHjqVxRDgqYlDyVH/RhnjooXv3AZVuzOVAULifXsjo51s8X1QoB5JlNFFGIJdeNS83iSfMcoHM9YA7Fy9DDvuM03PZ2c1BAxg1y0GBJLaoQ2aoZA3kBQRj5DjZj6jMLefXaqMVJHdZa411M9+7jJ1Ix01a6yhceE0fFTofOhybriZf8ZmYaHONAiMhpWMGRAaBiM30UuWb1CofUv2Ztnbq6vGORdilPT32sqzBPEOAtnwwzz7uz/LgI4hDXDVj28RGqIYeBdqCNJrELTYsm7Cqmv8QWQxsqdt6w3/jAcBv/jfmZl9y0Bm7LJlT/v0uY6Mc+UZvJe1qLx0+yLre4kpt8+ovxgDDYFL/mitPDmoNzcyhdMNOZemXeZhfw7CevgMHB1sklDEJ8GDkfKUoTAU+5dx28hskV+WDWVypKtu5cvhiCQPFzznLubKhv0DIJxQvQgPQHcyROzl/wUGdBERmO0TAxIe95txjCyyURKWJf4QxGg6yHLQnhs8bfZSgyni5D/ng+dvvb+X/rct/Qv0k7k+EuW+smCmzkT1hM55P5h5VrotOOe47rgfdXRObzFdjK7iW7PsOnlyBLxeiwm+SEoSt9zIXhA1+TXffyz894LB9J98/eNPaPWvnZYE56PxS1pzEH57ope5YapOl/ajim+17+bLrnb1UHA4lDzb4bvvF36WtGzIm+MRrNP4SS2JSjMnKCWIyrCGZMSO8ZW5MKlPe2yx7H9ID4l0Hv/NSwn77jK958cAv43bHR3POtbi3Ihaz/OXmtn3KIlU0OzYqM0AOiVemi1FXl/i98QmwDQYsNeyr84PlSSfMy9povK3HzZOmod/nLGMNN1g1Ad3R0cqn7l6qX/NsVz689oWUSMXm2FdIgUZaSYyBNpsHjpVlb10bsb+d+aINi7f4uBbdYy+ign5nXnjW+fwypOvGl1/KKIjsF5R/kNspWVecX8ZAmqUT22YMZplivN1TGJvQXYHBWNxd/kDKRb2xd5b2Fp+8OEfPFUdL0F8u9GCXCH2bxHfOvSyVLf4rSGN8tVO889NzhnYJxky8tlhG9KCmYpECdmewKTeUKE9Q506c950xDh18XFalm7Oxq+Njgk1M4h9yrofX4kO0cpdGuaPJPcYxttBzlQPB8vVpQ1meEF2xA30weBbdiI0QeuUIrBeIgcIGwCBGPyUtRMJ/yrRtfALYvNpY6fgAyQXHGPDlv3OPXsl+BORpR8YAPY9Tlu3ovqidRNi3mlq5ai9ymo5f8h7kPP1V54WDRLEM15Mz+pH/WcUHtsYHxzQE3LCDe64H+K806fKmCYwFQUGmDTRB+/SsQj8XCERQUb7z404sjItuNLw3znPffvGLQ2FfcqRnDrk/CPLSkUuBB/Nl+VPlPjA38rsn/Y0yiiF0ua/WQnGMoU2dULO3NXOqWef3umJEb9nXyclZk9wQVm7AWH4wjKo0kUtTX9xDLZ/EXHr5lHutV5ENQ+Rzk186JerLwRpzybhzNsgvkojT8lsqYCBlUOZi7FhFjCGOFaIX2Kd90HLhJ2gnhHhstfgJ/7URYDj+axX+1PbvRIDFaa2hmTovQifagiMLo3UXnkzqLGYcSlkkmd/hcWJngr8WielMS991U4YLngsVai90FhkbzaxtFoMNGD1ZkCYTlnThWvQsJ1SUI71A87Tv4ICtrYIzW1opWB4hkuc4SzDpGI3G6KGcXW6I6rdfesjLOr2UGIGz+r98AHVe0t055Lpo6dsDxAWwnFRXoW2rri4PQp/yDRkt7BpXHLHrc3HUhsVLqAoyGFYbb3lIf+agpu0vvRB94bqIKRk/7JRPH0G84ih9bINXWfqsXzTRZy/PlfDqo3wZ+z/bi937nGwowk5sZ0mnL/JELjF7Bx5sXgjOpV+IxpcDX47YJD0VXHqWhyEPDh9sEAs+abTPMfTgoP2RRY4u+4k7pndjx8QeSmlsj6YDJeo1Fssv6MGdPdTsoQgCOyDWhwfyLempta/wwAXrhVeHm5+b+r7v5cEe7hw0fAjRH0a8zINt24kXthG3Qg9icBtqdBzE6GAD1Hd51FfdzI9Ryhf22+RbWWR8+1bffv1W/l8Rbt9mJeYIk98ctXwiM3aDL5QNoPjgFvPomV90+ZDPkxjbqkTLDr+B8ZcprgWOm7YoJ/I4rI5uxBGDyDp5sPuBvofCEfVwJKnr/wd4SMu4bPg9moc/+t/d9AX6lY9Q3MUX+qUXZyy0I4crFzE7RuMJNlCXBjVIi1IwJ56afQedyrB+ji49XC6FsFArx9TYmlcdC6zsPwAAEABJREFU3fiELnmoQYJMXmDJIgSP3MSDkpAkfrBkLP/2+9/LP5L6zmFOeTu5uJMXvgyW/06s7vodOJLvOICeL5e2oVb+Nac+fb7kGUtleuAzt3oQu83cX+BLZmP+8m0QAQx42Y/tq+5cpwP1+ntgn7AO7owKMdEOuuNfxgNe2xu+XX3GUVt2Drc34DsP5hfc8P+2a1+/1ojFp6NopdAWLEwsi4/ycKkwmxYEV5CIy9Qm1p/EhjoEsc181r4rD8W32SINfNbFKcr1Tje6Zx40fck6id+ySyrt+gQxjrH5dH9/4+UHY4dZyhRGcUcPl6TLHmL5zvrnw6XzjGhW5HdIzhsNmBxP47QTt514SWdM9OdgbUBgOZ63m+MLD/rsV8jWq21dPschsGkTccdH26OZt9h81yZsy1xHtnIEdVg+CAyX4rAXq+GzQTQgebJ+HPkCJb4xfx03+6Mb2uSjOqnDDQ8U6EleodcXyxe9CtSHO1Sxl4q2BuCPTIipshZS4dLGp4NI/ccL514I68+sw+4jP6wh8Bqx4Q1ohHOF03K1T1vAQoIb3O2k7UVLSwPcYrv5OFnjwg8ydhJIS1TKBha5xoZaEN4QBhYZjhU19HC35wR9sdrEoKGDYQDSnWCTKOMv48Pac/Cy1bxTNxxlbvvybTvtwyEFLrMUf4JrpvPIB7J39mDXf2m7l22FWlw6x5RRoOFamDxFr/NKwa1dzKcNgAXTFq0vzN0XtO0gJ+iQPBC61HzR1aXNxUeZaz3CSC5Qrwv1r7oV9ToGziHL7il6+XnWQqN9gPqVr/3a9eTsK05SLLYo7RKM5UCSQEEMljHKGxAMqJly9Stz2LVvtPMNKYnLoh3dGcMBrZe6BdeHUNABR85GD51TLmPmy2YGHhZjQ4EcrqyXzqeDWPryU14Xze3GuuY6zBcCG/w9u4znvu115cFohHPV6yP3E1OwBN1r7Bl9nHNtSjyNBn36L/TZztwGby54fl5wLFlre0HLpazzpcGOfZs21NcP+llTopsF1/XWXtcU/UJFcvxBxbiZR7/98Xv99tsbL6OPupFv2mmsYgN04cdOx8+1zy+v7+y/8gt31iTx76yL+eIJ9237gkL2+VqP2SsPpNEfv5VpE/9Mm+vlubqJWnw3LiQKqAklWBJkzr38A/U3Xqr2XDmin8qwDXHOx/LesfO3P97w7/fKC23HeQUeYVwtYA1xbCFanoaqeqOPeGAuthzAs5yP/rL8l19+qcakNd/vcK0+9+7bbdKHTLDKXHGDBkG23Yfowi3yxbHSHmKRvsYg6vSAhYFLWqXZ7xppaVs8RLg717kYg8T7ZdVvv/3GFyi/2Y0Tlf32b3/7/9D5Uer37PuNeSZkvBHWeN29Mb/S4LaugUld3AIL9/P+10XASP910n9K/r+IAIvpV2onI+DkdGY5sbNIMoktXfDe72+1fnZ8sAhBySLc3bWxidxuPHR++1av/8UqOPvors8PPOi4NlH7ncHSeKgXmPFcTMkBZNIvbhfbVYM7Mmwp78mh0/JgAbAUkIpQriXrzDp9EuRsOt30fBjy249WFzjxgjRIKRfdyUJs/8KhHGOkWXBiF/q0hYZBTFcTn2bh0Yi1oLuxYGVsK9HI4yo/yvTbTW1aCyILbnfI7P8EGYmFiKhDIkLW5rfq+mqXJP82IBv59ksfn0fHXsS9Yip+g27ML3phanAuui60sRdLxUnnhiLYZxzFd+NPEQfjEwXF0lxgltx4pNH0eeDSJkFy1K1u+04Qd8lVim1B3uunowcHXnGL7tSD3Rl/Sq6Xn+oKkNuoAC/nM/Y5Jo39hYgcQuwSaF+6jf/B4dhfOHn48OClXjfPffcBDf9VKM+AC+CuSA4+q6/RMaGZ0O/7Xvvckyva8+6BhG+vPai8+7/7pi1eHfJtvSFnq8n828856YbuvNRUfTs4KHiAsPRw8XgFVwqA+Ev3jh9P5r/dZFRZl942VLmk86DlIbnwiYsxgho+dcgjDZiwWX9gsBBapaBPfvV5uJKmETbJNfOGKuOwxkB8WJChzD/bLs6xETjVSFokc621pRSFHVDB77qmP09OV+oM0KttUEDbNYxj4j/xq+qBX9dBEFIuKJEVP+lTxlLK/XLwKkFBnTge5OTB2GmDOLqij5tV4BnzCQ31H6+GyLnmGFs69qFQDyCP/i9YPoOGZMAJN7k1epX2ho6ccAyMv3Y9aOvLBTgKPyHQV4G3Wwc0H8cHY3Ngq+svAKH2OLdkCD8VcUJs3pgHX8AD/OWHNJDHTm5l32YedGWdsE/A+qpucHSIuICmMgT5Ewvs1afEmpgn3iedegXz7OKJKHhClwY36YcqG7UTAIECTKDTC2rG/wOgJmIBZMpdsPjkMS7aZMytE1nTFInUMPrCoa184WE8b9teG7k4iYfC9ccXstKiplyH3YvVJQ4Xyrq0C5hDjUQhmhZWmrmdeATJx6Dm12PuVY6zv2R70MG1mM47oqIDbjBP9r8DuAPkQojpgWigrwfxO8vRkHMp3xhca/WD8ZFKPzb4IFkX9Mah5RdPOx2U4jAiTaK37CY/lW0cVgeEVizkp26f+f7BOic4J50LdCFuso42Y9LUxTCq+NPwfgU7R7rpJ/fVbxMzdYPuLvNr7rNuO+NHORojGOMDeQdzSDvCWuuzJHlXREfGpVOMPa435s9BvinOnOgmv8aid99NDCe6EIsqhvSod89wb3celBkf9ji6ytyfE95txl9xAWzshp9LG93LohNhtrN2XvbDIO1tn+xXMz5jOG49kwuOsfuEY4KF9HdNdGrjaDDowECuJ7bhIS9GjI966vpAg+rQKEv9DxCLRhkLJBenrs9+nLHjBxCHLmIorbFcfNiMX7bjb/IDulPXomGkaV/i9D3xb2N4Yc8SOu1wbRCDGxT6eS9/cec/Xf/j7ffUzUNjtQAa7LDuS66Vm9oM++t6lvjYf+5jBIjz+ZH/S2jk/7ZeEGj3PGP9ZGR8aaDdGzhz37816C8T1ad4olnOWWl9gaHdjpdrkSBvYDTrUpfjKTTyhDo/1oUSL454cGFmJGMJSBBcpY51A/fDFWtMfwLPBbH+XMDbLqiNDTLpM7WN+Sk8ulzDIEruaY+xmLOxG9nadoK47om5QC1db8wbf735zksXOip+wks3BNwxfLvtdJ1nWxVjDhf9z+yP5mzyybUJFojLNVtZoxEgTj5K9X/O4Zn4jp74f9KdxfKfcwk+wxbuhVtx4C564a3FICuIovBZY/QSZo4ZF/+poGuVaOegNn9w5tR+c21Ars37PonlTGwvPfJEMnoOctd1ytyMAeHrH58RieFkHZj7LGGfxBCcMvRD3YJ14YGf7nnm7vu7ew1zhPnpeVgbJrwTeb7k9OzgnqG9hW4uiubMgOMxyFKs2qz/hL86Aivaf7WWn/L/AxFwIqzhGE6JhkVg4n6wei5ggrFY+c2M/zTAN+l3vuG8uxhk8h3n5GcCMfPntpcPur/yIshJCKosL+ie1SKrKeWpdeAYLJq8Kc8CzQRnxWRTw54fLgw7242MC9aEV96SvfAnYfR89hXtBWhAjwvKtQ4MfEcsjFS4e9nfIN30bvvMm+jGBy2xTxrb+76nb7LwSI904mJvsXCzsLEx7ICbqYuosczP/92wc/hAIvYsDrlZ0E/DWqQ3wboAeRQ8q4LOzY4FLoTa54EtgGxZ0hva3Mo77p1jYZyAARYk14mXqzNOLqbZMFhkNwhamM0m0NAyhti89LrhVT70JOSWA43G6IqXm9/oTn+IvWkoKAsPQ8k1DoORix8rOhAgK/rhH93LPtBuEB5g3KjdOAQPXk9jDX/kYKcXIgpGtDb2U3BBwmZNBKm42YHion90eegpPq9NDSGN7vzagpKu8yIW8OfAwIO+OpHALPPeqxyNTgxeV9EoX0YO4tniuPngYIwaXGxF5sFm50tYf4bvgc35KE4dwuP5gf0fpIcRrMqc5Nsk/y7D7uaKXI2U1gNu8oMcdKOHia7Fl36+9TJ+1lFN94oLRPGBG4n6zDeS0ogXlGD7BcRJfHsDLjzVXEjNgdVvl5cvoCGO/82hh6YyKX68RAov7GooT5UpWVcQRfiIN3cv+3CG66gnvvsgkfwgRx60Yx98ivXB2Jz1sGjbOD052MCMGPR5EZwDnHwgGUsoifNA2egmTE2tmSeTYV65YX7+wVrqP5Px1xbFJ3pYQyz79Fs9dJ0yqTVVZJoT0o3kBjLpUrc2PLBFnwTr5jFmShFARGkRN9rPPHC9M9Z34OAB3LwQ9DMxhCoXjKgmvwoe9gb3AemZn9IL2iCt9lk+iM06nDtzlbYsaQR1r3isccYicTIJ6BJvzprDrsF4bg9wyqjFMyhB/hvX0mlc9O2OvY65xNoozJ21nbkRXdqEPLnMRx+grrVa/dpx2/d1iOVbxsl4YbbiALjwt6kt/6zR4BrdNXf2grnXBOw3Itr0Qc6x5SausDPkS454aaSd6Mm6yT6yUdcWx+edBxLXgDvrgrHvoY4V1+Kj3+aB+477q23Qsqe4bq4zfvO8/obLzrK4DvZ3x5Zxdi2WFzfY0xqYNU47ln2OxUx+K1w68RcQ0np96OzWTuPT+IuXOK58ipC51yhH3CIIOjdxLyB21pVk5+WjL2kF+8QLqK1B5aLVNppL/Eqpsk/deXjYsHHrxEJe6T8BTpCD4l9fS1hkKdEKKOfCBYywPYCd+I8QbV1Am0A4vrbpSlybuT7R2XB5iV/9HRvjnEmALueO+5Vw2Ww8zTfhTt44pubFtQckEPIjGPXc4VDfCeZgcpi2ZM4j+eUzZhvx0j/Ux96pveSIfLHhNFqbpVGBe15sHFfuiF3nh6xbGBL6syQyzBP6MUD99smh/A19wugzpvDoq+eBz7lUpV3djC3zcALOq1WK69jOXbG6dgI6keeLkOi0rg2UEqrXvcI4EDVRfwJGHFrtWPYcyDUKwiLVbEhofOJovK6mpl2jm/EGSowRAVhAXOuzbYHuq4+9wH9q+876kF8xoUD73e+Co9+2Nrl+W0campa9mU/si+L0LWM111gZ808wdhegHRsRskKBPZpjIQ7JiMNHLkKY+sOKtqUERWm39EJ4x6vGlkIvV/LttI8QEFN4lQOEOoy52WRsMYmx/7S7wf0ZfvRP280j94ODeOmaOb0hx3gJmIucqMiZ4lQva5Dm6gf7q3v94+x0LjtPtUUi5XyOAXYSZ+P9CZ2X0tIL9aeP88UARI7rNuA4q04cE+eTI4miji7PrxqvfdJt+632bS99LD767Xrxzksw9xJQ5QuWG3MncylefomxBICyjJu+H8TNGCnz+/df6vv+rW770rHNWa4dPjvOfUavMTZP1P3772+8zDx4kQwGZx6A+apNgjoeDL48y5Q1nqM780TfMEf1FCQNF5Wf139DBD6z5L9B+f9Clf/pLj1YGJy4mVgsWB4wPyidxOKvQ5VlgAO1/b6VzWGAiahRzUzsXvdq2yQAABAASURBVJN5Z1ILk4nuwsW8lMS1ipLZeOp0YgvMb/BeTvhVev8R0IB8D67KFdSn7MWPXBhsL53SC24QPLeyHPjG20UTLT+sjeE5eZWFebZYRxY/DWyHy04ao7s2Dh8DoFosq8DS76FM/XVmvv4dbMYuYC6m/kTXuCJtGRaZtCi5Y6XS1LsAweDOHmUCyl+AiEWAfdQx4VAOIAJSepVTLIxUX5e4BS8UlSVzbYY0uZCAg24YHtxGLx7p4l/0uVB7uAHIBS3FYK+Sxjht+6zb3BMzeT1Y2IcC6BBCxZjcyTsPqcbq4EWKsaPrHIele/QqlaMC+dwQLrAtLBmnbT40oMkLbmLBvSei8Y+7m/CDDUs+8wMUOpGOLnHmufIM6+iuOVeMtGG0beU1m9adTQudvERVjvYnHuUHGpz2ToH8XnI4CA8RtT6Io9VpHCh0Q/Tbjjc2xb///e/lt4d+e+6LsuDf3up3vvHzbzSYZ3JOYr1//1Z5CbTv5aFD333AME7O9TwEID94btop/s78Pq5YgPfCIIKhSTy8iXDIBFEBuT8hqOsGnTEMwCsVBen55CUQLcaGRqhHE50LwITntFEeUP/GpderC3WQInc11/2zG1XoRef7OSf1VXjoM9RYUK4xzdymWTB4xX/7xF12RQuyje8GvXPkldviJ+thT1lySMxY8m28Y6AMO+TdHa99unRgO9jlBBUvtPYJ6mAwhmjiohxlBhy3E8xV58/hr3WkxRbtGvBGNLzqF3BQik+Q4Gw19HEcq5wjH8RNnsanG/bugKTizCfro+EaSkWQ18kjjf3OGWEjNraNvXmJClQ1awQxo68HcWvkYGseSigLub115k7RV3xEK3sBCC4oFg1CteuAyH6aiOjMf/XfmBvCxI/GJ2mcA+9fHpYRV+rMAfi2Y98O/xQNdM3TVn0qP/hs0diXQ+6+Mw93XiDt0O7YdfrEWMVviBsAm7XjnTXQ9Sao85YHAvW0L2mO8m/T+c29a4B72ujmCwnj1tnXnsT8YT4Dyg1gl/mqj7a7urT9G4fz/fat1BEfoKt8oEDu6FktDNrBF23q4OSf5KTQ0F6lZA9suMYN6kr+hafropMHNuJZ5wcLsdm1UztpVeqsp5439NfYpO+088HYCpmkJ+4UFhRbksMOqtHTxMlxmIzjijodXJ010rmorzM5pt8dOu0sDUWSZwOh+CwJX+7QhJY+bTwcY+JgvYv/EivkUkIK1XnhgzQBdASLWGW1tAIMXKuLtjbyVFw5TxAfxNdat5A/ln/GuexAprK1x9y++2Ue+6vjY3wi1Bs6LQY8Ax3bvq947VM06/WRf+53RB/+NHhjjv2wEKJOHLVjdBeTzVRTO2MhYaV/TuaB+Yyd+ji6Kx/kZLzNAYEH2pd9iz1k8phPHf4ZvZcIfRT0F3HQd8Z9Q59wwyf/SZa/kN15KJ1zr0mfELkI4kImrFxPrKdYFzZc7ejvpXt1fr3rj+Bew3mAPHD91B51qEu9xulzjBZ/E8jR3MdXQE9yUpnCk3mOJdgzYBvd5OlMbBt+fTcG7+xxzhdfQmRPIBctPyi1x8FpeAd+FB/XDPNDmmUreulf8wLJ1AuQJ2sicduAhj84+wq6E6RFbMZem4QH8RSsH44ximzHHup4JcsJzdid1bOw/yEdvi8UmFOO7YEtm7kLYA78XZZCYdcC7oRR3MtuGo7FJB92QJ9DHj0Q26BwbT3QZ3yzJpGjmQ/YpP4aueOldgHEWl8bfsddfbaN8Tsv2v1CyDJ7ATLsvwAryzy7kbOfOOUjF9oHkPlyTpK01Uzbl38+bxhbOQRdiRxiM/DFLxHU/XF/lwvTuyZ9DRTx0OaB3ZbaIn/w01wDK40AfVtCi2VZJ/RRekvPIrFFewHrT17ifQAohgu9jUzlAspSn33yG5tVIh3+z7pUWKjuE2JffX4gd5k8EZ0ydqX2P+72P87gFfH/cWb/7zb4wdcarBFsImwBzJAsZmxSdw6fATaOpyPHZHSKPZhcRgRSHnKfwD0Pon/wUPqew7I/Na9ygdv2nc3ogrWBKEN+tKHTSXycpfXnl/qiuu7qu+qasLHQ+BZ+m9di0XQLSIZ4LQyguFzItCeLiST0u/G58D7w9Stt7EO2ZfD0S2cdUbmsuxAZq4crU5atfm0w8mLFOrC66AsGObT0sOoc4B7IdtE+0Us2dJjHRpkma1hnM4/96Ck/8Kuj+/J9xda42I0GREJ0CsohlU4uug0ABZfdFNhdwLQKq+NQ6P2Ubcdlp3bsk75tlg81o7v8Dy5sfpYx8SE0MWNRN1YIVUTopE3D21h6Bj0YXG6oeUhL7t2TW3dy6p228qEuN6SN8RmABw83RcE8UIy61OlYd6sEDJu0uekGe3DYdUOURpnSKFN6qYMnMG6gtpfMJcgDlHLu2CSdPBdIqz1+k+E3HDu5b59+vTOH5BGs+6DG6OBOI74Z367b3GriU/E5sPdObkhvPI0LwaWHC0btVr990vhLhfWroDceCIV7+Uszf2Vy/+Ot/BZQ24zRp6++wCE2GKisAHUv4SAG4qxnTLBHfeJI0WWI1hNA/XyQz/ZJT6eCf4AnHRco+4AeFHnWebDYd3IY/5VxoOudmC2fiRE6wkNc7I/88/Y47TQ/n+SbbefkB/LNwRx4GXMPGtF32UxJKFFxJO+Ub5yVH8BJ7R3oaWgpoIUDfWmvlIiP0itbGkntt5ulNf9sTH8ObLffWM05GWv9Zc4pElulUY465deH+IRgcRSKVsQC+UA+sEfbD+SHnzbXyy7xD+RfOV9IuXJAPTQjjxAzFthERRsRDx7Np7CDMTH/00QvndB3+bJgbvtr/VCf9sBJf/FRi9FIlRsWoMNO9YxefbEdO30Qta4D3QOyhgG2GPTM/vDQCBa1SOZhaPRlN3RfrvQj33hbX11Yhix1RA51jC9f2OmLc8R52A0HqqXT9+tlNAYQsmbOonNIA5EY6Dfy19jWv/p06P0l6M4LlpuQ9cGXONpDDuITIvB1ybv2F3NYG8oPXY2vl42wZL315e+yT2cKd0IoR0A60rnMR+vKc64kv2Dhqkb5xhrkg6h119SUp77bjZwl1uIdG+VYSqPf2yQeAvTaOBoblnbmzUHY8PGHvOmSZ8BzlQPeKtclY/LEt1XGTua2c9h4LF/v+SWacdIOAepKqUPUXiZQD179Go5pjvft+16u1467fhC4unhsJ29O+7SxsW/AqzhjiGNWMRmkjBQvAfS0OGw5mJs+YAnaaI7cGP/btz1rnw+YoZUfvlzwaWroqzGta5139rrNvbTNPBXXvfLowRx13Ss+zdzZeqvQMT/1c/1djD0mHs411th3vtl3TzOmK5a4Yx5ju3Y/iFmPWTsvPL8nb79BwBjB797jeBgHyCm0FsOjf9k8Lp+Yr+nJDQKuhmlDl/4vOye2zRrgUILmKtcD153Lr4G80V3xfZqTgCXgHudYXmNVfBwnwfGnydXoAMhlaV27jM3380uSGy+C/HtbxmpnjCax1hYYP0XQaGyg4PrqEM0vVw84oRvd6JxnT8f2+Itsyw1/N2hGd6U+LSf1WfoUXfhdQANIrRq1Pi/1Tx5uV0OeG7brhz40jO5t/nrYkmbtu/YwjiSZMrvRRUVdwmi4sIOCufusO3uocRSW4qqYQgPKWvZQAym/QFfG0BJ0yQBFSnEBTMaE0i7BvPR8lLyTIUTXLVLSaGxL5aWB4UHWwhXzpcrxNW938naSv93Lx6oOmb6o7wLbSGGs7O4yxyZxWn+Yea+vOh8aXXzQeTC/f+PLN//Pah+cVd/PF0FZt77YBzWaO7aN/rMNB+vdAs8s2rJArgXds/Rpm/qx+N2bLnhcNkE+2n4AnHNUGuXRtS7wMQ37Rdj03J4vD3kp/KCz6/wPMVSvsEEOkwzUjJFjLdDkkpjCK2SsCawVri3G2bXGcQYrRdaMZR9fmBJHkcbcM3RezE7iji/SXzI8XzhO0l6gb082uGbSNfSBq5PS/qJ/Qa10Bf/z+q+LwJfM+K9T+lPTP4rAuVkwQVfvqqxJ9nwtRE5YwQ36tu/ZkDYm12gWhgDTkIXAxeXgMOGB4HlO4tHQIDwHxkHldaEFdcqV750FM5OTfkSx7DzPjQyiC7eqLBZLn/QeCFzwcrCFkQvqdTn5XZgmC6VwrujhR8EqrUA+uuPXbZ/lH0HLQYDNQn/pIhZP4A6PRnRNZO77WoC1w4frdXha/aO7ro3CzcAHc188aO/orhsHjNVPHLBBLqHOD9yvtRZyTAczTwChbxfMtCcbSrOgfZle4FffiTM4wqnDwqb2C7aVaXmBNoobiDDOWaT5tk+rMSpx6J7lYWN0l/8Vd/mVKchnGzdziJDXQ/w7uWJsfAhB/MXGtwXGGqozh7SREY8I5Y/uHIJbvRjWtGMn8cnGKF7cC7CPunLMS/Ptg80ovrBJk2il8g2ayMIYqow1WmXCcFCQcOeCOFe66NNHQbmWOEk/lm5d+2S+YA8I5OkTo8xlO4CQ2JSSDhTDSWhzDwkqvAokF3hoqKw+7upUt3DnpZSlOKynlzu+vhPr9/PwFmThCHK4W0McNS4baDjb1lALA5Yt+5F1MC5PSu32cIOGGhNaQL0CLFwI5KKC/fjO3esFVvDb/uhtDjZAA+KUox71qUPcZ7la3iMZAx/I+sAuc+vryyrj4aHGUnnSF3atscZuhYAIHhlpclP/Q1/FQQ8qV+hSMzZ0cKE+pn3tE2dbGQdyXOuUKc583faddQBgLdEW+7RRiJ3oFSe/peE61a4CBeIf+Hzw0JfxkOckxKwf6LTBnJeOwcRjfB+ddaNtmQ/AxJ7JWFIt58b18OUvCw5yyHUuzoYHFShqiBfQw2L85EHdl03LFKQrLzDlOvOL+ME7mv4eCIIX+/329EGZ3IqPHENpL1nPNb1o6LuxhCQy/QXEts2s49qCEi+gy3jHr33WxD8wKmNNP/IHzxMX1wKskNd15MbcXQ9P35CxHq6dX/lnnc4z6LUBFi6tKGJJdSgdx7hovS73wG76iMPGS5bJ+M/brBsgkbKE0bO2fdaETrcd24P567jZj+ulHG3c5qJDrEMaf6TXH+eCtKPRGVDLgicdxjflVU+OHvV+/6Oe6gMvtXr2217feDjes29N0E8eyo+8fCmiPxrUqWOk3YkFqYAUaJOjT2xccYI6+NVqOACE5JelyLHf3JPfJu8NQp+8iKyj7pwZBP01R6UJ3xKaGLXMSBdv7A54n4C/XEZgejzXmB/SOkbqNe5PCE5RyCLO24IzVeOLMqUjmdh7iQT6JtAqjHQqNCI7ePw88YNSffq8bfsa84w7eix7IjAXuop98ciLZPVpQ29d14sz5aAJO71/wriqjRz1I/P791/yPwi4fg3a4OiNDv1+sYTelwN4R8zMF2qQdvnPwCf5qV/a4xi4v1gay8S0UEoAjbX5+FBGFPjlIDKSu/hYlTk9IO/oxP8NGAA+goZCGjSHqpqlAAAQAElEQVSd/BiBr02OScOaEr5F2eiNHPhvxhE9aUMjnz48HFvy3XXK9UbfBBUZy8zLbWctAZCx+O19Yit2mJjKAHKRfD5XSmFbHRcsPIGgc2DixB7BuSuIoytynbNCxJ9+JLGo6/pXiHz0plQAoO/mZGKtkFE5K91ca9CLGMb5iIlNPHzppQ0zYzmR4IV/KoJ4bq5Pe+Ksnve3e/7YsDoEqQOdO4Nkqa/N+FTNyKUuWmhGAL0d/Bq3gR67lG+pXEEfbK/uTnXRMAbxoLBL2StHF11Fr8SoSUM/u8kT/J/zVvo0Gj5Aeer6EcDqAkIkGd0rhnMvxw3OijUnTV0f2u4PAdbPA7jy/jQXeyCWOcAN2UsYeIguO1ynDvZ0XwK5tl14LIt/3bPMU7mEq/8qTQv7e0AHgeumL56VKU2huobSAMaaEaeyzDuYF74k1PYncxb2f3g5Xx7wKipx0RcpiYPCLJQr4Bp5Rw15B3ExRgd6xLfGQHwg62BNj410bPi4ny/nd/P3lH/FxjMeZOX4clNzdFiJ7zooaCBIs8YEzdxPm5vX2W/1J/z1EfgZ7r8+xv9xDUy8NTF+ZGEuMpmKAyWTlgZkrA5MVRYUKdNm4m5ZVNfiKl5wQvoNIgw0pUSGLw14KHg46Z219JzzOXpeh1vwLh4hQa97mChlLnn0ItJFzIXiK4ijN2vB2nhY/LBvY7PRzoG99itvlQiiMZobxrSAf83CkzqlDxXWoYid8kHGwWAGpLVvLUpEEptty7NJKOCMdnpYXTZ2uQm5wNXrs2xJU56BUZYAUc9GN5raBWU/EaE4q55bA6hbYrhnHOChGnS05FaL1o7AiRxp5NbwaaPxQxP+M46M39eNoXsj3v0Js2vCV9pVRAuxXLLTos0G8ACMl5uAm5IHRDuRYoGeI4dd+bRBUIDlaKiAEHKjharz3ow3fdI1dTclYbWXQQ7PAn1xvDgMiUCWOkYjC7AeFDe7Ywv1HGzpXzLxh07jsf4pAt9e5AEZ2Uncrm1fNtVS/xkn7Cs+bqLvfNPiy8H7+50Hqo+MU29d8u5z1gw0JbCf7ZcN2rt0rNyqfGZ4dnhmXHkaczbX9z/uPODxIpPDBdbHntD2KddDzr7q+1xlM6b6q+ADfyPrLB1LDXbD9eEbz2kSLfyd2ng6Djnjqkb6FEQ/lke/TZjoXH2w1Ved+nVgr2D8J3Z97ZfX9cN+X8T6f6h54xtt88v2wYHDw8bTGGCI8uRRr34pz/VC2ae5P9jlQ0LosXn1U/Fqb0pJiM8bbdxQ1wObPxhb7bJtANR1I8aDePeAFtAG/bFPUIdx1OboVR5rp3ZTLenhRNwzLy+cQ9GBb+IvUMYL9B17jElsYh4rT1rlje7ItU4V2ZW1/50XHQveysO/9QNZl7OqvJNTb3+8lS+5/adIzgcGM/KUHz0aToOIBR89OIpWHnyKvH9QLiJxo7kPqeuFhx3eWa7lGzG0lMKx109tauLqA7Uxvs3JWrTmBtLsTnvu4IFGh3weOt/IF39B9/7+lrUnukbn4N/QFR99XQBXTPVGnbmuj9rhw5v5kvEgTvTCieqBBchpoDiU5oBOjzk38WWecyz2b13ZH7B/0RNNFGfuUdJifNRdfLomdEvG8tV+9TvWguNh23FbNrLO5OXVASlyuMoPpX74SwsfOpJ7BjjQ7EEjoM3uK9rqGiVY72qkcMdHrtS5oSN3xu7sC93CuQmpU3gR2qUoykHZPdELbzUlyB8uIpyYGFU7Gj2r9C5oi2B9QRxNXlFbqNxRhg6rrsuxCdnSIBW5M1ChkVbKL4AS7YUIEvq50rsEgCbvGKuGTvxD2eZOAg0Lcge+btCsMYWeNmjI8ZN8Opi3D8r1UqHKFzENzSVTKcJAtzbDuC5siD/gb/ut9rnX3PbsMepqbOJatNytj2oytWmhGxsf2guAKNermzLmaSPynUfvrHcDvuqWDC464FG38ACTDvrVObqTy6uvMr7ilT+vOTGWrPCd/LCVe47zpHtWgUDT2bsoI2PDPmzc91VClk71OVedG34JZenc8FcnhbqGcMKnfGM8GjvhlG/BwQtQNOIb6FwLT6zArViR0dQvPK3QOb7bDXuwTT0ipTlYny+QFpWlj61B5oln6B9AKmxQADCgG90is4bpl2sRg1j6selPk8PQQUWse62Ht1nbbWddFVtZ941H8XGef+Ol74SGJi9d7zk/3DmrHOQi3oqOTn1IZWG4NzrQp01LdDTr8z73Mr6OEUjGzwsirrTPuCEE80UqGV9dOCnUBQmk9HkJtEZToZQvAG1Kb3Rt9Ku/W7tOpAWZs2TiEX6pLeiCaVU08Af0aPyjH47VR1tq4+JcuHPesrStGQ3t0t0vn6QfL/ysxEQ5vZRq0wN7zEvr+ixchlzyLBfHuo8UXYgqlOkdL/Wx1LVjCYBCJU/y2Fw+WIqf0R8b6L0u9SYv9Yccdd4gKd2jmzEG8EFEaLFXeucTikUH7MtZ5ZQjjbE5sEfwhY5tz0r2+T9R8UxxcKZWgDGE9LVerDo9dDT6u6/4DZD6RqFXEKpbW5hGIn8E+Fc8U/mx72frPz0C18j8pwv+KfD/LQLXgIzuTOaqhXE6XKBkF5mmj2eRHJ7EeYi47SzmwqR0kwFuwECME87NZMGdzeXIBFZHo09QTiaoMzSTlel4lvYtQDP08tmmG1ksXj7cBZQr2Ast+m/7LO1w83MjtUc+dVkuWRiJT3DYDbC00cn97G5ishaWORetHdo92TRv+L2jB8b4pWzr6usxeYC4eMSeAOpypdGt2w91CpDQzcLd4VWPJJVP17DRNICmLsivXhdQ4WABtq2dG4oglYQNgPiwgK++J7KQ87qkkgOgqt4rbvEFOZLKGx15gDA7xApYMppDxKxJPPa5RxCisNKqtcoDaxZ7fQXyUHLaFNkFLRyNPh80JuN4wUbdXtjKl0bm1DsHTh9YxK2NY9k0GnvYEKRHJGND7cT1iQ8Pt8crXlBi5uiuORdoR/mBzmLw1O634bfdXN8j14esPDzysKxNbnwpiZGBN5ce8mtaYxd+bMinRje9p3553n77PeNk377tiaeHMO1YL+Nm4puYtIeYrmXrrPxUFrt2YNF3cug297qBk6euD3Zc8Y187En7wu9Lj7IWnO1JeUIRK8csviG3eyZvI+ekUXZBZ6CkFSANXaPTPnEeDATr+j7lR97qZz04Dy76FaCDyCGW+xXbCOaGD8qg5qBDaQsjghdL/SwiCztuc6+54xs651ylXEjPWvfyMdJOZosLECm94DAfjKmHGEGfYCvlmsPNAz7klYdMFkh1DAgaO6QxfsqJ6OYuUHhprzSW0UNcXjpESAQok+QiPmlQBUOctCXAIm5Jb635bajQSoyoiYb3c33NYTbzlF7siR+hffLy5gBc24UjfMpGXebpg4ptjKCPsTzb4gJ0pAwe1WPZ0ZGPMlBetl2TvoIuP/UFiPBFePrUNYjpaGRwYXmu1zw6x1kW1w7zz7nst67aI14Y8EYEpe0FT/ICX3wgwX6GEfXPgOtJflVADlxyOgIWJwMfRqhjj33G03F1Lnef+TcosV9WOZMvp0x5n88nftaX/WnNv9ASS/PiYG/Up1U/2DMPHuIoOYR7kNdu6Xt4xyx8gXU1uHfhdIKsv3EWfSMPjq6DrlFCcmhAHYARPu2mWZbNTd8GMbdOt0SveCVHMEYftQIz6FdxV+blwDfnDXI6MaFNvRCUovw0tgmT0ragDMvGDgHpoJaPz/zfwoyN40RLwhckryQUwGr3J6AZxVd79JLNPbrFw8L1TMyplP7PnXXGGGC3et/ZM/I3N3jIUb/j4AvMbZu17bOm0FP2PNTLIzyYizzbgO9yPlQ+OEa5nfGhukioKNt96cl6QTOxmHOWY3e77ewPE5zAeGObNAGaL1+IwxUT/XT8v/+6/q5co/OgP/8MMTnKOuAgLpOQiKAI5EYaJd7Y4p6nP4c8tB/IgAL6K77YhJ2TsR+tjAtWP3fJGVQuZQSWUm3sntlDzbuBjaONJTIgiQ3ou0p1p85aYpwOZeHDetkmgzqEJ+vdEcjZQxrgAX3a5PFlF+JDp5/vmXOLzzjmJSt80ho/bZ3YKNTLV/RBg3bWm+cLQMXv+FjcoW9i5D9pdC1xzPRFvVnPYLB/22fNfQ+vfXde5NClhJrbnlh98rKee77CLxlGky8nr77qg3FSj/3CstNanfOgqvUJ3mringt7wW3AEL/Ic3fvE7QhiNcNybm4iaNQ7xPjB9YrJ2sQOpTbkevfP3vWnbmVHGPOeG4saIyFNOoRsDKXor9UVvO8PxjM4wR5lKGsxIDcdaRs21d9SkmJv5bqBUbbBsYJZ9tx79TJeUr9O5Cr7Y6V4ygcpz9rrUQPvu6eXwKLd5lMkFJBjwZRN17KTYpyM7f9xfQDPYSy5pzAXo7ZySIazvNSJDEwFifmHxehowu/M56MdWQiVBsUqh2JXfLrSei6Llq8KvvurI/+Gulg7Ngs4Kan8eeEen26xtD2Ww3yWHRM0FZ8014hY8T6Y7/wpZoucT/hr40AKfHXKvgp/T8aASYNE6l4FTB6wLTg6yLkA1zaNZmzXflnAExGJ+c1eZqJ56F6Osmb4RUyVZlTTEAn+p3Nz0ksoCiT3Y1KHkEd4p20cDHXWSZOXvGKlOYfQZ26pLsAK6iuu4vcWixdZKBGmHIgyOXC4AL77mKTb7J/r9/+9nv5d1OeHAakXbbO0OuP0Oj18LX9sPDqAbZDiZpKbFhU932ysLo40wFJNn9KRBBXPNZXvt2hBsGnjZEhkVhoHlLLJw731KQtB4uosV3wzGExshAg+aKBmgZ3pSARD+jXP4q00VxpY3MDE+jG7kHPIsrYGC9fBMGEGoQqEXtyeJU+uUAvOO5cDQV2sRgjoES3dPRojw9MD/xLH3r2uZe60QpFqHOYlUbd+ZWHP0dmzBy3bPK8cPEwra9Xblq/QFnxDflcyF2mq1a52hFkdY1GZ0AMPQg8iPGDZFKG4z7xEQllzN2o3KylVo9lxgoxDxQ4Xw5LZOgjweAiblyNPmXKoy/GwjoDkUJ6+SMPTObaTj4B8k3GaOdgdjtBHGTEC7vRUqNKe7fbzAFv7rP2OcvSMd7wMzwN1wl92jSlmzsvUnd4gP0E8NIY20OfiA9iMHlWZNK/AbOlcuyRjf+ag2joTjz5YPwEfdRibREgMrwAQYI9be2jrl7pV0zpBy+P9u5z+bZjt22hZ9cELDHpHCKZipdk0G+zfBDS5st+5WlvdFhBjbZrR9f6aIddEXghQcQ21kn9ktKDzdyJjQKIlXwP4nGB6NFdQxsp1X3BaAR7URrPZWNXl6E5SA+jhnHSKEiFNNVBp9ZAKHKBeHMpayIyo2d0cr7PtpTSmdOCdYXQjfsrXhu26rd9C+SCCr98ueA/FTMONItpw5qEneSKa98Fiw9jYZUO7iJxax3miZcK45POdTk2M+O6oxocDA00JQAAEABJREFUrB5gBeeN/+wsD7p4jUg4oeEa1GyL1nfXKcf79o11hnGxW1vzjS171QfrvvHB4rChjBL9vUBbL9ut08nVQLEePPPQl4dB5ATpDVs/eWyApOBeTf5t+8783Gvl6NKz/DUOk9CwfiJvyT1wZTE7Zsmbczy0Vdyc8CD84CVQYoKhjuXhGJCb4hAqOVTLdu8+bPuNv/zKkUYZb/c3vv3/A98+oIetuy6aRVf5dM9yvemh3U1eTfxqYJZxLz5d538qpG1cfDizxMw86FqiYs1PfHEOGafbti9Z4vBZ3dIhBqO4zsaSxQiuMNWiQ++X/oex4IFKWnqqkbdspzVYt+DVDvuRFBXe9G1D/y1jtvwUHxoZGJ3+4pv89iPSgl6iCt3zXP/u5Ny7exkP5OaxRM6B29zLGOu7OOnzopIxzfxCUqNIvckL/EGspEx9jX8Qy0eiTWSC/3h+wJVqYhL5Z0w3/FfeaPwX4AwxohbHuqdpf+M7uat9rk3qSI7FL/IVY/Rd++SkyUvhow5inv9zHT7rb2hiO5SvUo4TTl3ah9Egz+BSgyO+wsYLPeLqg20MpBP7jaO/4hF+8C0ysVhRArS0IstYBngB4jxBpMKiGrbUtdl1zvUKpsx7cVhAzp/xO4nFX+Ce4Nh5jgk/AR7o1jdzShjdSwd9qVylfgkgQzGoeKXs2Gf+KkNfX7HBAXoz/26TMUO+9phz+qkITKgfeBks+/2F55N1R3n+sWxLeQPYFR2UyohNr8pqeV5xXok+yWqoLPAkP5FAvuiWsqUVwBpWwksNWx4XcxvhhQuKti9j5NV+14i5Lx+l9JdQngv9A83PY61d5utGrs8vYHyUETu5oRL9p3004i8lyC/2owGcfbDEI2V8BQfFtp3Dm4SA+uwjWbj6xIC1SiuXsomNOZO9iXU7ecNZlyENn3443nNePn8VECmhM6ZIx3xipxwmjOufa8qhHoI5iMcGaK+0i5tZQb6Iu8zX3wd2PeDjOBMy+wMXEdhu1vw5c3acWcuQiqyKibkRQOSD0H7/ybW/ONvnhJu9lHXx8vvKj31fMtUFW+isT3hut9UXJAza6fric2t+RYWxPAWm+4cbtD+0fzb+sgico/6Xyf8p+P8yAuM1Ih4WOBwwqZ1YTigXymYSFzQHE35tWDSYxOPSQzOHxn0veTbwoLhzNYsNC4uzPGLhA8v15CB5vDbNDl6uz5no5JVHgOGHS3J5uteEd1GwLl5dy9YDHU8WvCPggqmQ8J2LnLTqOVgQ3egt7yw6fpO1/jnDXZas0y5T0kr3YPG0Q1luOrd9hsZ+Y+SGecRwlhuMGtgp7Wh9RGv6lNgVDG4/iK+hoopo+EafGw3NEFHS2cjwsNVy0lbnKQ4CL5HqqGyuYgjAQiBHPopSzmhaxIKG1yLNXdsA+wPzfDid9HowflYW1Rwmlz46ZEAOMvVX+0DSm7s2xladxID4oG7o3Ejso1puVJPF3BLG82Icic/BOB0cfj0Ep+QA6Xh9UL4D4oy//ipPMBdwPnIavfqNoWlf+DRiYGrcOrEf1Mwb5Timvuixrp2jjQMSyAVzghrUzcOJSooPJXfdlWfZbs4f5OWRv+dg9+iubVvxPZD1wE/p9cEHW3W+vb2V5QMbPdDm4ZX5pi+C/HPby77icxAn6Y2JD7LS7Pu3+uY3tv4NiO/feOHxLXoL/bDEfMSjlrHFjthA3wZ4qNr2WTd0Cr5MUqZjK90zThYPa43MLueE4AOsdF2fnyZ4gpg3Hiq1UxnSZb2ZUCPYF4wHdkinnH3yEhoDPRA4/oI0kOJCxzb/dtevv/5SQr6dPu31b27d5l7bnNBORWJFZYyNmfKjm3HYto79o7GDi4B41fpguTj7RGBPfKdOD7LTSTTAnn3i1XtjfPxZ829vv2f8YcnBbDT24MSDcfdwZyw0TntyeB5IEIiLcjzsBo8N9CgGoEZbPhpL/3kvkE1fABmW0gixNn2so/pOfGaga0L7WacffPckhvTts/bbXrfve/m3RH799Z/qn/+ZuP/i38up5Orvv/9O3I5CfPlx/vjiRx8F/SREheWaCB1fMPCg4cORdOmX8QTpBJvpg/aBj2kbO9btd9aAdx7a/KY0NHa+gLxmXpg/hLsc8/32Lfbv5MnEP0nDB50vJHxhET+/9B/0mXt3cld9+iKfcV1AC8dch+xz/rk+KFdeS7IjPqcOrX6pyzmjS+KRkvnUxFy5rkPKe8dPZbO4S7JAhwRa0s591vpF4Lea5P3EN8G+rvVBLeNDnYqHYx8EtRVMaU/PjbHeGJcpiofro+7E9s5LCv3XF0Fb458GQhkdjQQgToJb16X5bNHfY2YOyCPW8XxoD/Bg7lOU+W6/9jgn2rzczMMZ2+y79KjB+fxAmHa59lvShHbZtOhZ7oiX/SuWUMC85E9ips8guOhZF/Srgrbucqwu0MYaxefJAyuFgygvdE/rJ+qqri7uXOJcx+7kruAYOw7tKFx+4rNtZT3JdeOu7aFDhzL0QzB+eMfYeu5ZRuuzcUOkXQB4dAcPv3360j1f+7w+9She3CJHBfpAG2YuLHFwAMTU0D5gIgvFXPAwT/TrsvVwPMHZzkM59Q/yKaLJHcfpH4H9Xfw3MAD5I/W2QdeyI3zIQLEXfV7SrLHqnow/47p1eVYd2Krv9JYg5fBG64FP5p42uhYZU7TADyX6G6AGJVh8IhiZivolLx1l7DbmnHFt5CIStPRQwyPtBco371WgnRmHggmOCDaZrTNkSLD2CfSJ8wV7aKFp9O7bXtuuz0uOoZFJ25U/Gjy0zmPzzblPMDGhy5e/2q7NB2etP7Jf3auJv/8n0SZ2lQ8CJKKQNyjsHt1MBeQH0aVOwYE59B2e+GsJuB4bC8cQdta8027kinuS74LinNtC4g/vA1CT8i+Y+H/D/9H2kL/kmfPqnfVaPdoR2jFZ3xbIs2DZqy5GCtJnyWOMFi5YQk3UCap5Qu3TR4iQUMpyHLKeLDPoqfA98Me9ZZ2fcTJykEIVd9CJDuqV/+uOzAD19OGL8/64Q8BlHBo/umeNanQA4BGZL12e8GmP57d930u7HCvH3bgnviIiHPbIoETGAc5+rKlmzOUVLhL7Bee451S4VhygDU2jGXPkuaH7G6ANOYd++8b+tJftCX7ujAOQPzDP2dRznOcK97DJeCIYkcij3q0fF8xyLNWtrcbGvWi1H4m3uaON9unLggEJxnFnCnH/ef1XRWBF/b9K2089/04EmOVOfqaWRA8O1Advlp1Itp14QrcPXhzqWXzugG3BxcdFzNK2i+71YLImGS8xEOSAO0knC8OS1yxyz3rLLzjeWGChQwek52U/EjDvsuXseBXKu+A73+LeeLh1kdEWJ7qH8zcW/LXwHzxwPaNTAW5u2rlhD2tc8NGDPvmlcWE73Kzw18XNBVsaFxflC7ZZfUqffJCQ94BeeOcw9/7Hvd454KzN48lBV8kNS9fkIKL9o4kOF9bFjvKDUS5aVos+IZveSaufLpguyrEBwkmfC6kL6j736Iit2EE3phFTKvtcC+3oWR4EBCwi2Fz474HSb0rcHPQflmySkb3tecje91na/sDOOw8jFMmilMRMXzQbIoQW43svf7GjPdqpzfEPIjdIcQpQZtrTf1qFFDZK9QvyHBxGHFfHdNHjA/7gOg+cR/QsWuvwY5B9k3EmAMT3CJ382iKtOoWBLW6aD+x3vPXNcfvABmltWx5+c4kdT/CN8J1YTGxQ1rLxINeOyoZD7P2/4pkP9u9z2et4HuiR/oGN9hl36/r/xDm/tWA46nbb6/sv32onxx0neey37tjt+4rVb7/9Xn/727+U/9cv+bRJ+xSvH0f0YRedmF3rcIKUVnvl8CBun9jY8xw3iLHFeLz7y7jf3/J/+vuNB3v1veGfMVFPD3jaHMM6AvlkLZF7dNfckYnc5fc6UBmTA+O46vrAmYcNc08/lat/HgK+4/9t32siZ8Fe+6S9K7vXoXHozyzzrhs84MN7YKNNLPdtJ6aTnN5rIKs3AsClH9pEFXbu2O2hybViSgeq+Fi0fSdAXGil4A6OCm1M4H7RUc1DoWOMCJpI4RrUFmXRr/cAAdH3ALG/6JG+fFQHfMqexMP/M8n1jVnjr/QBgh8ZlzxlgbMw7vrqw8213ivP8XccR6MtMGvfhb0mMdBWEwORFswnNP3p9MTQgz8VVUMgQE7+mUfqNNbaRifhWv3ahfeiwi+dv+pzHl206fw3bvJKJyBgUenDsNrEVxugwnhpfOFhz4TGtdvDZuYYa4XWG6PofjBnIHT93egzDrCg4ll31nrXEmOpT5CdF/MAIdGDvsw/5oOxvgABJ+2yK/FXMNiLz1K8OWhpW10H649l9qTE/4l/yzfYiWklV3xJeyNH9hO0feLDGkcpF88Ha5k2Phwj6leeSvEJnerj8seXQP69JNbDAz790r4QvW4EwYFNe/HjLa6LDxJbG5jsjV3DfKFLORdI3+IhH4BxcI1s/HD9Mzajmx5igG1cyLMNCt3KUYYiRjd6ZvqpQoCyF41RadaFjdj1SUMpYyFBwZSvCxWxZZ7yTror/yUfEEO2ZF396AONss6cckz0pfg4pskn9tSH4wCtOlyjLBEEFbaA168DJQ9ApGN2kI+CueiY+hL1YGzs3+ZWxk2wLTQ2jR7EZODzhvguY/oCfAPJvnqwn5ErdX4Im3LzCx7Hnzlij2eqyx9ly3HHJn268wWGX2K4Z7i+y68PiJIVYM5wFxe7nS/Ybls5loW9yk0sqIsn8Vk8qRl444KM1/UpHDfg7EbEKrlTX5TKFpxPD+Jp3fOdsbS0jWji1MAMvGxAh/1CRgZ+BRtn42hMRvdLv3xz7mWc1K6OKz7vnIedh45lZKE04iS8QH3gtTPrKTGS54O9+J114Z15qUzIKmtWTyKF3wgiSpjWNfdZ7om3/dMO5R2OJfAk9stOeOGHiTmLRcRYPwcSxRUfXzxFLnV51JmyoQDgKiY2F+OrDQHyiVL7tTWAH+YtrmVIEYdOJJM/5jk1UWjuM48RTlyLj77KV7TVndiTu8a/4NAG7Q7gAyzrQgSDCdukmPV1bcQ89MOJXY6PeStOFpm12T1KmVNdu/y7XVHJiJ+aQWGgdOa9L16U598mlN9fmpp3ylahdKnLffqjTxgZuecNodiW+7oZnwdBWPwqXPjYe8q5zb3c4+3RfkF626qDC6G5B6U9B/4/XYu+oFfnskT5dmWeoF852nv5L2o0ra3L/WjOmTiHRnyg8nngeM696pQR4dKFpychQE4o0X31iWcvEP1B7r6//5FnLpPImDiXzB8B8boE6ZKDCPylaQfFz+u/JgKJ+3+Nqv/VWv7znRsOzSf49ti54eS5uxCf8Dub+d99CKR043FWdSYyE0t2LHNRYJpSY44h5OtCEyQrhQvutRnCHjSkKW0LaeS2ZItbulwQ0oF6pnoYnywSaIWoXRhKY7CEPvUv0Op51IMAABAASURBVB43oIMHdfoiwvLpkpOW8vfJQoUcWGEoNrA6Zc/QiPTQ60J+LaTNQnT5o2/KGZggyORZ3UUuG9+XF214hqUQcmmj8XYhFKTXMBcyurNRtYup/mFfA8rWAwIhKYZyYb99sV8CQH4UUeOyAUgzsHu0D0lPYsJLqxwk3sqf/uqbBwwfhuA6LxipifvgwOHCm396wUFQO689Vqpll9GixgUbZhJrDFsby6rrs77TiomSWpde7lUSKezMhoB/68GGcWJjE6cveH6SK4EW9N3SmC/CkkHPEllYybUaaMQuDOSSf7VjF3j9EvhaAXL6h7Iu2ZeQxeOGaOwuUIYJBAe8mIi8y2fH+JFNFpn2UkQP9cZ+DzKWmpoBNpHOvm1bPiFuHdTdPJFFNxfa4KdSOaiBd8xiCwyoiZ/RH8FgcAMPgg8tPAfzPgcX8sL6gQ79g3QdxhiLU42qcI5L+eQDNebOsoN7+tUvoCQueUsf6s2JS4fEHuY25PvriCvvbe87cecAu8+9Jv3GVjnyvACjVtywdF2QoanhZQ7lnwTIpF4Ovc7nxQsxFdhLvepTjiA5EpCzCMRl3kOcuqzWmVMLz/jIRDyc99Job2NDSUvcVyyIlHZA9xl/ammjy2vAMKiQHB60b7e5funEt2nOhalOdEOBVO6XPMYrcUXWGrujPIx6qPUXSb5ogRqfOmC9MG4jrrfbt7oB1sU77h5c78x74+Xa8M6L9ndeBvjy8U7dl8Ly//LLL6WvqGVdWTodW9uNnY6npXLxtLQRdGxQhg9Ed+QaHx8OBO2XHvPKGAwrQXBrtCJAW2/bzkMO49wTOvqIiHqtCe88ZMcHkHNu9e37L4nlTk4hBluwl7j9xh7nPwfWV2290b/zZYN5GTpoDubFnQcwfddG5S/AK+SLM2bv0CRWlMrDpEXmXWEgxGuX4EsqfVTvoF85S9fB1AGYm+bUO75krqJrheNcyxmjBzKNx2Asm9ioikyjIDm8w+OYOK5UxTBWz3rjhe/bb7/Vb2+/ZV2RNS/K+HbWl9KFojX29/pAjzY8ECAdQsJjPoAq169v8Dne9hGV9Duutu0XtM8+8Rd84KP56frzcaxfJ9uHWyX94vMLKjgZC23ANNYcJV/5bPB8T6DPT/bQ5kXPLH3QPkH7jfn7/b3+4EFc/+/JPeIMQXTC4WX9iV0rbqtfPFqQbU1bnsTx4IU2Or1OGeHDTgZQ9bFj5dRe0zHC+IN+wb3UsdLP27ZXvkGfPMQRZG04zLvTVtvSCRFMgB7q5JxxJ9/+uP/xirm0gvYb0webw4MnJnkD2BAv8BExtauTtUVb/GWdLxkEx18d0grWlasMfZEvNjNnfFktbmJ7xJ8xueKgbF88LJ/xYHRljklf6+OXjcoPLWvgcX65Zo4IuIvoa8xDtRi5yydQ5YJma156USKfq9AYXtRape2FkQYgYHvlkH47F9Ug72o/yccZIvsOHkadv9Io0L2gIeaCTr2z9p31yTFvqFClffKucr3QTEzRDwe5xV0BJ63j5zr+ZJyuumPtWnwwJxlWRpVchN/+D+K11gnMRI7z0RjTYhiWPnVjjajom9gnaHuQ6La+kQ+xzaALdKqJoninCGDrwDGjii4KrCBGVNo2crRbfbYFeZWRGOCTfZCJTi6MJr7yInZ0g6NSfNCfvKFEPHYP5tVW2q2dBRJyCPEMmsilxCB7gl/92HyKFBk6KimZkylpex3wa78yjOEC+RUgoMtO6A54HSfHIGCbM9XC3bPX6HNkygMoITZ5o8EVW40TWjQBOMeMufBAT+yzhN84UnARQXAQl19oTcZNGdJqy+WD/VqsnIexB/GSAb95c2C3fAill6g2lgA2tP8f4e17nB3qdS+yvOSow/pBPMxd/5amf/jZ9eWBHfJLP3f2cWy3TbJqaql6zSvygo4DGfli8u0PNC6/lb3oaYPFaij/V1z/Y50wl//HGv+/3XCmNHOEIXJ24axz8M7EunPIfPv9rXzx40/73zgYO2GzaLEAOdEC8GTCji4PZ2MyORXH5G1kbkDl44T8VCWv6Ktb2m4mPQjr9l0/ibQtwA3aRZCCyb2ei/Hg5KGwgx6WGRYvFwL1fOCUYN2VhPUtdNatKHti96V/9JI5sEe8oO4HjG7yS07lQOFCtc1mE5pAl7IE6YfCtSb6D94jAOKaXnVUly99fJnyOGmUnUjlVpWHVmgRztWRDxum6yNE2KTICc3SC06EAA711sKC1tR9yJ1bc2g+v6VhvA/Ag42HYusH8dMWFIXHm+07dPb7IPJAN6lA16fOpvXDdSKwFlO4w6McNxBLkCHX1D6tXHbSArnvOwen9fNRx8ENRbjtn4cpgoIM6SsxSv9tljTCtQkiDjouzNVuTDFFAmBTapN425+gE8jHPse6yYsFCy/98udABj7ilHJoWEsIbS+aZx4SDuPLmC88BkEZfVSVdzVLFXRcdI6xD2S//mJM/Oc3juFRjon+zYnft718kPSQ9M7B1DEVPCR6KJQ2hxHmeOY0ZexBcfoYY/XFY+TtjMG3b3v9ygP+r//8T+XPdrXv4IFkbuhC8QOE+RPAN+12s97nLL+F0u4Ld9VxFS7ihV71ubZoxzv6tduHY/3wIDOI+dYEg2sgqIkJzIR4SbFpoLXfv+X1x29v9cYDnW2IuIg7L6icb3mwkAEhaE8fNy9EKm/lEWq4iK/Y08bRTY7NGvi1ATkIzi59EqgUTEoP0JNS2x7IeDDmzp0DHz1kgUIvOnM9652Yvms3D3KOn4f62JiEVRQSt1nJgW+/lL+W8hdBPnjNnTlBnJYdP5gh4wL0PLDhQH9eZqPnwXgZf22UaOKXP/33n9VNfPNlwQd2ab/9+v3yf+4lvfjIVC6w5GFDYxPy5DFW0sUfbSA39R8q0YmDOhz3gw6umBRZ2C3fg7HwCsN5E5dYhQFpjNFGXt72WeaefObqO3vYH3/8Xnce+p2LUPLggH3QXbHTRn1ucsN+S9u7NHP52vhkjC01QfuW7+TY6ftpCj7hAo0P/aVPOukXhDv7QuYNNPoBhx2ARjDeFrTkicAEoEu7rl8cjILLGKHjwXjKYsxvvLzagYnty16Iws/DGc5tjs1tyl3vvjj47fdKjHygxO5SEL3G2DzQ/qs0htoUcG6durEEDi5Umb+K0K8Du6SlZ02T0YgHJBAJKPOdlxyuVeoClaux1Ypl1gTa3ZO5eDErp8uY0FXaIL9xf+gHmHWRDbTte2fdu/OQbL5ddNopr6W2Qh22tImbuEKlOlzfYo+Nqw/Z9sskr/QXiNN2999t32sHJnmF5arMPxH2JceTPJDWOTYZH0E9jv3BPPShyXyRKaqjW44nL6HIQeZVvsyh1LdL/0H89ds2LKb3AljFpZ/1wDnjPADNwyryGNcf+BjXB37KI2ibsdBO/dGvC8TZryztl17dsK+XFVbolOYFBNC8kY6uXObFI3ZoD5Glrg12GlPl/itQALYijnwjymMmXy49o8H1pJsBVdALxK+XP+rV94MxWaZyZkv9WeaaLI6Fc8d8Mo/EbZH9KXd0s9bsddt3+PbYU3yUqR/CM3IPsFyDofGMBh8tzgxHXuLf8ftgHPXV8k4+vLmuAdqhDO29M5ffeDn/h3sJNMa+9RR58grK/QrGZZuNjRNbZ11x9cVR9+SM8cxa5VwIH8Zbd6zsDwy0oIN7SK48KELBqFF0fuHsnrXP3RSOXG2WAdaasYE4bdgAMrbS0eBpJsfdj474VdX0TWi3uZXnEXVOZHdP7H2Wc0D56tdelSozbfIjdXxRtnm/+HnJTKzti3x0oIiMChfhpIRHm+xHTOaKcQ9gm7zKtH/xFr4yjsq9xhrGxIr4SItgriX74g++sBoez23vro/KQP+rj/o7Ot//uNcfrN2un4q8bXv5q2H9emK9tn2Va468kTt3ckU7nK+CtIkZOtVhn6U4DKyd+Fav2G9zrn9WzRlRX5/wrDh3OS7itHvpurP/+hIMxxGgXYI0oyMwuecZ8zv71o0vu27MGdfC0ZNnrr1+5cub77/+Uje+qHJefuBvdBIDXNS8E/BCnMi6Puot1p6r/bP8qyPAqP7VKn7K/49FwKEQLurhDGYaivNBh82NCeOkemOR+Ze//17/8i9/q3/5+9/rd14GudnQzeQ6F1UOfTSKXbWcpDsTdd9mOaFdRLa9y4c3tbnoyHvVs5AwMZ340jaTe7LAC9JUaQ+1zNdlHy0u6xRcA5D/K4QPnuhDPssmJh7AWgw+baDnbDQiXcS0Y+5sOmy8PfBjm/HrtrMZscihLhLhrOiExgN4Y7syFq7LjXNtmggu/ECPMT0oMUR2zQx8cAh147ZvLWJBs0DhxECjgpGhpPTQbtr0IGr5pFHRTZ94QRqhXri0aFIS5574hH+bJb7JL5+QxRv1ljEZBcbTPsVJKwzsGF01KL1eACFayoOkOTHVkRiB7S6M4Fr1ie65zxyGpd2pNzTC1M7wrZBpg7Fy839oGHoQlvu6IRsjEn/kmnvCUAaypFXGJ3zNCxzGzyVn3YluNmx1eojw5Z/P4ZhXX21b1N674svc48/EhvieknzqqQkVb1Cn/E9baHGwOwBfCIqH8E/Xilkjp8fMRpm6BtXKMw+sfmvrr7Q8ELi5+8/SfGjw1x+Zd8QObXgbI2rFepb2XgqD2/UDfGP32aEq+8yNDx6e/pGdWIk1XRO+Ju4TJnma9n7GxnLSJ271yVXro33A43WQwE6sXZ1u3s/zD4tymOKBZc0bPIIsdhFD1yrnli98tPH5AQ+HpnfWtQ8Ox1cOvWKlHIEBRlJUjepzvGgimwmXA2XG77IHEnqhPCvYHX2W2g+drBRhi+wg5BJoeEkvyAM8qIdBxrN/+bIeEBJXXvTdOATdvu91Y6wcP+dc4olFSpddu9X7sov4rHxGcAiIPWMUetrS6Y3ybhzCnJcGYoAc55j5EOvhTr3fOfhJ08jgWmIu/ac8ZZqbKfHPcVov8E9yCvsOxsj55hyIjcRBvMCiuEICLRajAYO4UIGLeMgYu47SvXJ628lBCWBDzqHfyD98MMYGmCRdtMzR7YTRE/zio8L21mUsAj1r+YkFcfaad+hHR50fuxZIJ5J+9kvXEH3XZqyyI2bo3+X7B7Y9TlnKMPYh5HaiqV3XGkPpl4wnB+wjMl0HrzG67cxjxu6SdclxHdnnjk888IC8sx+59/urGF/C5iUlc0KByl+gfM4A2Ln++c6Rh7JrfMWljr/LR2P5rKfjwxw7GAdUxRRj3sR0nra5T955GHnHDmMVL1cQQr/kUR2zfAm6MwekcUw2ZCiLXs3N2m1MBWMqnXptC8uXZ+Z06hDY7wNt2jRcW0BXD6V2qcd1Tbstje/Sq49SPpNz0jnGLzk0rEcKdnpO8gHHF7g786dgv5Ob/r2w33hJ+c5DjU60tMzt3TGajBEq7qxfxsixMl7K/YSDsfgEx8GYJefOCfdJS0/G8Cj1+SAaE8ujAAAQAElEQVTl3MMUzUQT/dotGIsT8k9Y4NNe40h3aL0RoTNGXRN7A+18Qhap6vx8IEeQb5n0xNVPKD5+QeXY+iu0GAMvFz3c4ecKT16mm1NfwNgHCOpVwpjLVBrd7J1d6nCOjKZOnLW12/ldXz54dPYr60sH+m1hj8UXgJxWZ934Mw8dxMf7Pwb9MjbXeCU+Dkhx8xKoKzf5R4ytL6HE0KBeJlE61q6jxj0yf1DbsOHvEFjH4P1gXN+Ze+aB85hR41pyowd+bTSvnCc1GJ2BUeAxC3nU0St+J29BEKdn5iKUNOmHVruEJu5ilgYYuTCD66xAS6Ocf6M7MVWPvP7i8Pff/l5/+9vf6rfffiPvP6RmbPEHWhvauXxhzWL9kU/77WsENXR/BmO15tYBGS/KpcPO1zmGtvYerGO+2HCNxElouU55k/k695kXJZMx2qd1YScMK9ZQp67+jKW5hx7tKuSghn6oDJBA9RUVK7Sl/f/ZexstOXIkvdKOAe5BVnXP6Kx23/8NdzXdVUVm0CPO3vvBPTJZ3S1pdDTVKy2Dbg7AYP8ADHCPzOQFEmsXA2Y14Hlg2/bSFnVEJnzGVDC/6YdxsdR364kROlKHULmCrEswNfq5IxILsLe1n7K01T6FWEKkHVClC3GEiw76I/8sH5R0eNWaW3AMxnKbSODcR7/rHc7kWOMqaM9xfKtv7FPK039LyJGF1TA8Hw/VBiLsx+0Pi4DT4Q9T9kPRfz0CDoZr1EUjpYnVZLNwYopkTcJm9bx9e+PbwK/1619/rb/++tf6hRdCX3lb/MYmsSi9s0hTNMmZioKAbevybXwWKErXgiQJI9e6B4d1eKl8YMEkCKmYEKklWYxWbvPmd74S+7Cz1sd6QzNNnE2yoG4bYRAsQlQmEYDQ1YD1C6895I7QmNB9i+6B6OBBwQ3kQaKXRpt9qLTPn6h431DJMAoMNPInCQpbtonNXTO2YQtkylBWnZ8D2QLK+ZYHAlMUpCPeIyt0JDHxQNPWP4Hq+2WHLf2Ht9UJiFqxIC3qMAilTugcm7lNxm1iM1hwdP/tpVknFipqpzKKtCmHOuHXriR7dKcuHo6I4KbvxnSV+HXaNLqJlfHaKZFK+7I7JbzGbsHiO1nr/QNRGpRcVpGEb+V5xCZhvnjfSyKTvtJW9MZuS9p2QMmzJ/dTpnQL7BVWHyyvDX9jwxcmcUicaWdMINKmJbplXoBs59OTQ0o2OZ0DF9oBHdcifFXKw+v2ks+hAh7n750HBEvXl/G682DhCxFxxl05kbsq1dikjfu+p26fsM/J3F1z48maf9klH6AsH9QtaYbXF6KjmzmFnZTKviBzbp+vGE3lS4MPF41yiGbGyXWhbGPywDeBJZC+2INf3/jWywOuc4oOLrihtV9eeYyrDy0rFusbKGNhOyUH3gM5HhS/4ac82rHGyBq+UCA58u0PaAz418V4XTQH61r9i4QOiRATP/VX0PdTycVnKWlANuCBP8Y+9vGggxF0NzlmMD4bsJfreHroVK4y0VV8lBdAhvbos4dbZdkuaP1d/Q0+BpCDF7kfHdLZ76/y/PnPf8rDdvL5YE5sLSnQ5UPa9etU/l2dG3No39ecQf3aS4htXkDy7eSdb6SfeTFQyenSqEc4iJlzN3sMc1gb19jiAfZnnXZFb2NvAPvpLWnf0OOLT+eLtIRX8VBoL3b3aRcxdd6ax83njtHorsnLBOPoGMmvTVGLhNH0oxPlXvXxQ1dw8i2Y5DBhrxux2OZkPUxYMB5Z7rkXXY8ZXjoZ1iMvb5yLK/5H4pe5DUGjfwOoQnfnS5nf6t/+wgMQX9AYM2Onzfa7Z+mfYGzEDfxfY6MtjDPrx/jap9+O308//VQ7Y6j//gTwX//6Wzl25hJzWSND+gseBEidC+CirW7lfmMtBc/mal07Aswv16RxNxYDn4zHkqldT2LxDjQgFX9wHrnzsuJrvtVf9OtuLtQ247NkyW/8FsQObFvU3J0D2IdpiLchjlJNzEPtNHbO1SXPscMGzgS+fHljfq4xkqcY7645HcuVhy99rxJdqeO7sTywBQvru4+4D2Df6M46UXaglw591S6BFVF+Ihc9q1x+64cPytq7ciXfvuNfbGH8nVupn3oZwbpkilfW3fx4AXTSqA/TTlpbYvGIfu4xaVQz77uct9puSYt4n+dAYi2nEXQ+OGc8Vy3AfmItTjvyIiSE6hHQov2APgaw8UFbeuUK1oWlSgFimxvQWHPCIK7b3GteYwgFrnDHlXN+QloLGrp33ite9hWfiy820/54LZqPvB97V117r3Wlp2KxlmjCx10j1Gk855zYot30IfzC5wxGW17nOG85ra7xAC/daHiSyymth8IbscWJ2ACzL4Ksy0M0EOU6YAwN6kcnDS+Gwq0Qct+uqXHhybykC3bu0OmjdJ4XQgyOzrNKg0vxFnGZW3Il9i6etc7eWIdvvDB2zrgeVZacghqF4Ubm24M5rw/2i1fXgKb1O7CwucPkukhdvfZT5rIu2IBAHygUtwr6nEP7Pl/nnEuH+8AGfkITYmRYtX8wxwR9c1yDp38JxlAYEguDEgBxXXYD4eHGaF49KUHVZF4HeiISYnrWGFCJHiKj36yfgzIU3oDQMX6gFy+4lwkYdcVgnKJaedDQVX5pNWj7E+S+6J47+QtfJT0YE8+l7ls5h6FbXeYp/xC5a5/JBndjnM+lR/62aPIyxsy5lT+l7BcB38irzjFtp6v8WCpvASKYy09fBAH2/4A/JgKM3h+j6IeW/3oEMhC5LbrRNkb1GCC6TESstlVaAUyqv375Uv/2b7/U//P//KX+y1/+Uh42faBquLx8W+vG6ya83ob75txcoUxKib6Dxfkki5hoXaDpJmOMVM6b9gG+ub5+oma0vMJJQzHSbOxGF/39AcBAwT00Vq0sWlvqPpLcjmwU+nvwIGFSeuNA4cH1SiSkkJPmmQeOy/bVH2nesKNrmnCbZLdNNt0Z3PKXexgqH/UHiAXCgxvEPZXzFnI3WuJjV/wjibpR2A6ZfVQaEGcpnU3tFqJHYQu57iGkSsy4EyiuAYDvwS3I8yYNKC4Q604FddS5hjV8ntim/5Lbj8eo547uy4YnMXcDuNq6X+rdmlhNYtayvgBWwqMMUDS4qCgWx20AXOwXHk6g40WKD4IeLMWHmJv64LKGPIpc6uxadq9y4MPohdeSUd9/6ApC2coUiFq5wbvRNwSNL27og7mwzT0H+eCR3T3xswPcIuuBMB/0X7FJUJCqAeUNX8E5777xEO03Ho7RdkM2OrThK4ch16cbq200IJt4wMoVYbFB+wTkOo9u2rcvm0BBVxmDQQPuuuT6cjRyB5Lx440DmOteutu217zNQCMbxSvUVnrJ29BjPAa80vRVQp82peSEgvFZ60z5xkQ71H31HRwgXK/2ewDwsOEykR+zU1y0CHu3hR5lue4j45SjLEFdjzBiM4IwHY51RT9z15KheJcpEUBUwmFJpYTuWfpsfG63T/kVOn/E+bYTrzmhgZHBicyizqW2Bwq0Q7w2XaCfzoEnryUNV/co47gx3yby5s4YoLNbK1pRsTNy8GuVR9aKnVJhRGgSSw5iHr6kK2QPQLoLEJEH8MMHNGgvvGWjd5s7D8TYcI6t9Np7Z668nTlVWl86xEZMtMRdhomRYTyiW6KPMHrNye6spawt6vJ58PMQeUf+G/lb+x3LUjZ2TOhaAOEcecBEyCsfacBTJAzBXTeQ8hW8V+fyZxEY94m/+77z4oRD/z7jexOH8BUCBAtZhrezQaHYcdIuevvfYeWkvdRxY2y7Zy3wAYghwxguvME6hClDEKf/h7FgjJxHSh3d8KO45GcGEWvp5Lle9vkiSH1Ir8XvSwOjJS9YqwpDq+P0QIYlPRk/19W3c42o174FB/IAxsh5xkhHClIzrphGG9u4pP+OV3kc8rXHMQ4/B3oYuGDwPpA05ilLnEBHrpfRtMAvZZiMFXSpz5ip07ONMRH0AyJ4oIs+S3zQFuBJHqYzMd2YZ43cJQuhdEAddltPfDC/r5eUxzpDgCOMUK7xy1kHGQxPcGDXhew5Zy3AT2gmuO6TDCGX3vfSh6YnMb8D2Iwu/fGB/siYHXnhGwMRo/8CVa5nxtLznLDo4wV9K376KgQLo3oPS/To6wOb9GM09p62NzaHBjq7R6Qhj1J+7TNH+FCfn0IjZzyg5ZI8gGGYrH34R4e6hAOfIptxUpY5Z5XSAi589GjTKtDLlXMHNpqPNuwcPS+SAk2u6cypNGCc+8wav2hHN10KEoqs/AwsY2H47mpkMaQXDyWtkyKRxD1sxa8HcHYsEmkBrugz9s6XG/bcyEHmQ22a0zxEztjxA18I1hIzELP1y3b9bTxVTmBMbAOjgoIL/Y5H1hpjOnr5Z0wdowc4qKDkDq14fU5JrP3CYDR5BmRwUNJMbNLWXRGKBaxiDhcNaO2mSFv7JgQT33KuYh5ZF+yTzrOec/uNdand0WEHElLkpn9UlgoqxCT13NJWZn4ybyeG6BN5MLecY8pU307fT59+qrww/wQdcW5twkb7Be2Xz33pIAcbR0LhRcCUegKqPcf1mK9xlZ/GstzYEmt1B6gr97KH7u/kSeP45NdA31j7xCNK0aNA10X4YRS1z5lfJd+ZQ/q+zzV/9NE2Eat8Tnp5mKERqY9WzGsP+q2PhmMAEHIvfwr/s7+2dcGnT+XLoJd84tYNJbDse+Y/XPCLB+HXL1/zq/H6Jd0N++a81bbthGiLaXfia4yvmGiHMy+dGCnv0wdV6sH9uP1hEWAa/GG6fij674wAyw1Kh8YawOJzcXUS2Sy/QZjbRnacfOP2rf7Ci5//+7/837wE+i988/hL+fcjEMBFKiA5+gb+qwuVb3hdiDxdpI8bMrhQheiaLPYFM0nLw+IFLlL27uDDxw3Lil0Je6gNoBEEXrqAdWBdq6+hUQcFCaIA8Yt34VZ98Wg/CYdDqXaIszzwST+0SYOUKSANErIIye7xggN3lUPXh0v676BeKemkwg5w3kUggc3/wwECB8UhnG50ch/d5cPkliQ4l2+4Jx3mQHFe0IHGdA4jdHxz0/CBjc1An/RN8G36N3z3kCfexLk0LTna/50uOtWF4POihXz55BgoHT0ZMg5JlLjHBZKrtEkAI+13YD+HhvqGWHTYN+BXt3Bjw83vjVPO3f/qmPkDUcZK37DB5O9m6+bnrzt5gBT0T/8hrzUvuho7rF+wMS9HL7st/dtLvsz4/PlT3YDrpwO0Rdo1D7RV/5VseZS63ji0Bth83fQfzKUMLGQD30d3KWPpnuXBRntGL7usC8XHMcnD7Dl2jpkvfiIPnyHBiNyrsd8N20Oh5T5nNvYVN/TQVmfja6C6fv+JXuJvLJftT1SJQA36tEc288PNDVhZ2C0u4G2RIxre8y6f6wVhwWS+QPddSc97G1706e9B/ORPHzQvq0/+Azr7H5SRDz5+nISPk1Gf1OMwqgAAEABJREFU97nX3IkFsbKbiGOxNfyTDhloRgzrhvbFCxGX1BjAlZpsgLoE497GI7B0ZL5sXXOjTfz3udXcbwDt216btoQeicSRq/xcNuhX6thylQ/m+9MXnJb4Kr3zURt8CJgT2TtA2cpWKHYuunWPXOLqwc2H2Cf1B+C4G4lFxZ1D0wN44ZQDqDYyzFHEDMrEzHLZMpnje01s2OfM3LQvPDLbADz4jp6sAWkQTJQVJ9D93UWEVluyQUu4fINhyT5iR2KEbQN5jgtF8Ic+Agra4HV8RnfVwENkEGa7oKUA3TBqoyUYrmW8LM1tyej4ujG39AV0+XG8kEoVHi4qJvcU3pbMLueGdkz45xkrZXevuOz7FZvioyChKjQoS1ldcyIx7eIjzZMHf+FIuWyhiys80Oqy+cX2druR6z7XJ/LdLTrXrxytuCoPCRS2qREjPESA7QVgv2uv/gfxdn6Zqy1f4Bw2519BxwdM8o6FpyxesEQ2Y2kOXzKW3BBxY5gSCxhTTtZbN7F7xSMUUK6YzcQYHMpw5zs/Ij/rypg5lwT0hdsbezhM+pC1E38Xvsdk36P/5Q/6Sj32K+McC/Zb94f713t+kuvg4UUK89Lnn3lBbPxvO8zwnrIGcq613fjmeEHA5ZgbKyVg2EmPa8Qi3fhn30eAjnhmWQetjAXVxcPXZdeyWZz6zPmupQ3hgjjZPTu47wZ44eiXD3f2wDt+uh8+iNFA7kbcjb0mOqbyNrJcX64BXxj0hBACx2HJ4OUj4xEnkEOXVwCvz0s7lQZAk3nCOeftjTE8982V46DD9chCQmywzRzsYay6tEObaBG/znhSKduwwPqsYUu7A2mEbmg6TS9pbI92Toj5CF198lL72LHq2IQbqLOyUDSo2NaHBQtHSoHYuZj9mlgtvxaNY+M4eB7KWY+4qNs1AkX8cf7JE/xtJpdZN7iOwcGY2u88EGddHuGKtTnkijFveLB1XfqnrIw78ZFXECdgAGKhIk7OraYMPuz4ezmZeC067onf6Cbu2jtLfxxD7fvAEinBURvop/g7V0eec6+Rec1z6/Ie5C/j8JUv1yxtF7IGc/U298Rr27FhzrpkRAnj8mQ87qxv10TihSz9N/b6DokqeBELh2tS419uWwHPtWrcuWiGJyU3TMn0XLdWAv3P/Jq88+IRJRB6wR/92HWApxmbb7e9zD9zv8rlzxqTaJD7O7iwDzRGZuQpUUuIaYJ0stCHUTS+75cKJBLoheYlh5gZL2NnSVfGaBJnXyi9j8238leVHZfQvuKr1MtC6z/gnxWBH6Pwz4r8P9T7PiTjpOkxWGBr0e/7Xr4Bv/Gg/YlvrG8/3WrbNlZo8TLorX755QsvhH6pv/7yS72x0btoTb4mApOKIrPMWbX2qcMF2z3p6sBqNzpJFqJWCiAnkhrhU46bl5va4SbOZu4bfuWpR2OgpEAT9FTCi/BcS/5EvqCeKDn71Nk1TditTcXnCe3Ch7fkAZ1r1YNv6/BQqlZ7rlIbhNgVPm6Y9xEHG0rAcw2g2USU+0IizE0jco1J+CH0woXWrgH16Gx+fdkfOjRbIkNWHVKOhykPrG8eyNjME08OAm7aBA3JMlGcF2qonXf0NEZvxCqwz9rc9NDbHrRHo2bRwvT9BbrhFdxIpnXkuMG++y0LhCXU+jU47actpgfjB3gw2/adb+NoI4cIxHTniHNFH1d58LBzcLCmZG76ojIbCBteNGn3P4TTFxVHf9fcZ038ndgd2NQ/icGinef4dc/SJjf6O3oDHvCNN7rdhDlnSlI9uvwbKtuGrJO/0InE+Lep65Tn+HmIfgHjFsdrfbImeEiyNZHlyx7/6J9reNtn3fb99GGW/U3shspkaG4Cw//IhKkayJDmSdu4HWyoUNXFIj7DA7Kh1dbwQKCtzjP/yPJlo+IhdQkwtgfvMp8LkB/8h5uy07yYsCs2eBjADuW/+k8acb8H7X9BGLjh9ySuN76tS0yohwYf9KObsYCmlItezVOuJdzrsg8a+aQb3EY36/AEZPmQFrCODsf5fe5vie/oZpy3mr4M2va6zZ26MEvZjVz1qj8x0Z7y04mjeA92rt/n8Y1QZ2ZBAOdoZM+AfqkbbDmAlo1uLnhYa8xLH9reyAvCQTv6pIZIfuN/Zz5nTFGvvDkn85cGdmpLxpx5+WBimK9dk/ZOfPvMt34///wv9ZlvS/f5CQ57cENdvACIXT3XPCUOTT121tSKgA+qF3BGzvxBAn0fLsUCi9fKWds6MddO/chPx+GvnPO2l3/sWjtte5A0N0p7ye9BD+KKclhWrzHCzo0xbuK0fOCefjgTh3u9sf59Af2GvsTlnMNZs9BEDzzK8Ffpbp/38oXzZ0r33htrtycvYRh/f+3or7/8ll/5+oXSPINl5VjIbz0HYNYKomlq56x9Z6yQoZlrfBBmL4gb8jd8wGLyJfZ++VJvgHb1mOVPAvkt9w4d5Mmrzgf71WFpW7AuDVEgPpXPZZd9Iq5+eZ1r7zFJL3xNRWAWQnTRZJ7TVt6cyydtd0/o2A8bFx5Hxpx7+UCze35hve+7MeiaGBAZZ6mm8kNIuLImtF+QTkBt+eDsw23y9oZ+543nIuofH0YcV8Xtc2dcsAbbJva6ZpRlX9Y1NzxEDTSnLdLdNvmEGT+WfevOtINeCc/vxuE0etG3fMvXTl352Mv47Tt4YMMe+05hCEQ+12hpATDmBM8gzgvtnvDo0z6VDzE0ziXH/U5ucC4e59zGNdkwSzvvL1sfrPf0watMgSoXOrF1zp25utf6ychPqatTOudP9nYGwzrCuYggg8YVfQjiasC8dnAuPaL7G3ofl20Y8ECGOUQ5jumaW8d6AJcdcJxHN3ldcV3+sxae8D95uFb/gR30xAhKrgH/gIMB4ZrlGek91hB4dS3ZTYVLnpLnBRIhNFduIuInWtHJHTsuexwr4bj8hGUxhIUb9MRBGnlWH4rZNoyB8/bCNza5rkbTD6F4VFHTQnEC8kQC9htfwVhHFnEOA/01irPSmnutf6dtrlvBfUzaa22qXzJxkYUMtNGEsSnOCzQ1cNy17IJr7CIHQRfLoof4haBO/6A9uhmPZs/s0qZukFzlBxX6aC46yK2CbV2EutTnl4U9JvwTOULXQPZij4DXmMlHgwuvMCp7J+OW+NF+AMqHi3HLpZhIa++nbcvGxm2Bgj5x3wG4MHsLWW4RGh3oTQO6Zg1u5J8ba/zGWvQMM8ANctglUzGLz9oCJFJZ9/Qxzx5xUrR4XkhxPvWPkZtHBc+yB7qlhyomWBf3iq9+pnPdnB/mIW3THunf3t4q/9nHb1/zAwkv3sWSe2JGTZ52M9ck2j+uPy4CP0L+x8X6v18To8JF5uDORaWalzx7Dgt7ffr0KfD5p8/1r3/+1/qXf/lP5f8ANHqrO4f9377+Vv7vYHcOt26o3Z2k11hg3VXtIjXBgSpxLmLr9lnCEryl+sWZOxbfkwfGBR4UBfHvNNSSJSl/dylvdNdG8hLUTbM+fsSZUATrq69PeywXRp0LsPqDvoW7krgdzzyYZNMiCSaZnUlOWv1SIpIpjFLxRcmzoh87xdgn7ZXIHm4GMg6j0+U/mF+X+WzISE/4pD8Ba0Mn3jFwA/Og5nitWB70YzeBaSAaKLnAk7TVS83LTU6Y2ywflnbLG/UJ9Cz7IiO2wIEN7HAxYWBbLgT7MDPxVZD+3R/sONkebLL6HX5wXqGVf8BBaZ8PmQF0LR8ZC3gP25YCddvC0lDMiXnCktXYM5q6sgH16brjaJ0ezQeoSafP+r7tkTPZLHfWzCceNBxLx27F+Z5vUj1Mi9MGA4KU6shpHkiwhfiN7rV2Brht1rwBO3Gtyhr4KE9fHavR8HRnzjme/tqCDz2uUf9miw/e+7ZXI8/NvLuRxkUgOPdRWVfjWWrgleuD6FQ39ERUk+nu2vHTB5mC3r+fcsVeHc4LiOobL2nfvtzrGw8FGUNocdYuhgxprIvYH12gNQnQtkDo1YBVjIs46RM/x1N4rSlMO8dXW45Tdp988gqKRFPMGMQ6L2TGVInojMF0TMNHzPHbDqxFgVdqoDD0EkbrJUBfAP0NOHnSf95kowpJYvDAzkUHkksbHaMbNuzE+AZsEztiD3HAnr7q0BuPO3Hwpwf88WgPVv5dHSEPMyRjdUGKtadyG9h1eaLtiK3opmI5Lx3ESPLkjDce4Mj1rgUsMRjxIQ8S6AlCYjQ5B268uFC2c9H5/vQFz2mMlqAq1PrwokFO8gc+uz9oS4i0l/F1br8xnwT/NsC1npTtSyl90jbn5iR2+77XTdhmGdfGH+WvMWZd2VYBdjmPD2Jp3Jy7yn5jP1u6jvW/MmGfugTHTdaPsOz7mgdOeVf7qDtyjOEVoyYA+iaw2F+xX3ZjKwTW7X/ZvHVyjD7p28sHYrXPyUMy/pzlvtOee03G8dJpSQhrfZqHk47e1V77lT59Y04efMniHPrqt9y8tH4Sf23ZkD8BbYo88IvfO05ZANJKc9Ha3rBFnHNCEIebUK/LeaB+5YofiGsrRQU99ruuH6z5B23R+uc+ErpFtoRxF3eBdpgPhY24jEmMY8+KgXQEA67zOgOlSPu6V2ytO0dUL6VtoRZhCsfTPsE+Y6aN13guInqdcwqipFUTX13bE9uuHK1YSQIQ2cZiRFgzUgDxMDYCJLjRZVz2/bIZX5FtzIuPNo2eeUD1hYTnhu9sVjr044wPTVjR2hMbF2hnQYO4nFvU7dgc2sL8ib30q0uIDIilM18cxPcBgEKMviw4UaKZn6MmPnzyJ6B4eTd35jM2LBm+bHFWAjAFJ9cZS6tKRHipzz3B9efYScsyZq+UivhhrLY476VZJYK48BoR3PGlcCJF2OiET1nKNFe41n2BoazMz9DFCjkreQf7aaTnuoUCwYMOQT3pa2rgjR8WBIXKVdIHeeqxgRgcxH7Bk3MC8WEc7JMoMpCVOUZ58dpHBMucnlK3XkroTVs7qMMkq7ULBnY0SK5wqU9wLlgKl+3mZ+vuDb7YbubXktPJa855Y6kdqKpLbvExng98fLKH+GtdyhXYgMpfgXYveHvtC+ssq/w59/IMs7GmlKc7iEHiP7qwEGfmZjmZgzgIaXRRYlRNZO07+ZX5uM8d1DvNFUdnVchHVc4Y26zt4jn5Jm1tIrq6wZgxboyZsTvu1g9eZFBicOawAnFAnoneqR2BTzX3vdwXbuA34bbXpk7AWP/855/K8uaLavqkm3Mu2/GXCleroRyDL7/+xvmNsxtzyjnt3H6wNzoG72Oz6B2v9/gUeaWXrF5RUN4b+8nhPsLLH2VIL17wPPvEb+UoW7smcyP5EoT+6pv/s6lfaPpFxA1/R/tlCPFB7tf7l/ry5Wt95Tn061fLr+y5d3xBKjGLY9dNf896m/jGOFs/ij8iAkyLP0LNDx3/OAL/rSHoctFNFsrcbiSWT/nd1p9++lR/+tOf6j//n/+5/q//6/+s/64o2WcAABAASURBVOP/+M/1p59/ZokWi+0bi++N8s6q96dnlozNJAO4O3iw9r819YFT+cJHG20LJsTgn5edlgtMHEkWVzLK4lYfXJJoDXbTiohVXbb0oBwkYuwZTR16cit0TaKfddtnTfr2fcZ/HCExRwE0tCBOwmKjuXMwPkg8wp22pX0eIGIjtJY5TJD0cgDBZmMQHP0Rig2W0hojN0GhY9/qTF+IsMGTCz7qC0bDQoJjU/wGPB9PDjXYi2wPWM8zqYKRO2Cd7vilTQcJXvmKVedt22ube2Lh2KkDrVzogcgNjkbiI32AZN09wQHEz8Nub12xEa0PrHygVHAz0S7twwhFveDAFmOYwxQxfdDWXkTkG7Y34uc3BncS/cHDqA9s2i6EDx2xB4ZE7oyhuIldbiiCbUhyPeCRn4I22rio5MJjLF8xdVwPNrGv57jLEyJueJrpptxBLIzbRgx3Nik3rJ16g5dImfot/8H4uLE6J4xJ+kbnQK1dHmykwwi0nNcyVFHV+GdlxNmz/yw2+taYYF1vNdP+QIifyj6Q5zywHtaTxPaD+Ivbtln6MYlh+ZHHUqD+8sE5SFvev4E48XS7LSzS7AXKQOcAO3pyeHAOQaG9s9M2nuoWyo+2E7sD+xK3v6uTQyB0yhzdchn2lKM7cvNNHXVUV4xZZNRtacMqV7/TFIFc1iQNa26yME/w8YEtiQdzNXOS0vYF5j/H+zB33N84oHyrZ35qx991NDM+o66ROxobtgWjOzabGwTnsYTOGcfvjjzzkPCNtaM+x89x0N66Php+1bFV/tW/OlCTJT+6ayP+2lF8zFlvv3uJIa++3FkX9uu7EHmI25n3G3JgT146GC/ntGAYBfscGO3UZkuIy9yRPHLyh1Z7gSuuB3PAdSmPL5Ae9DEEXFCjf86u7TbLB45LFmjCBn5O9rU94NpUxhsxfHv7mheW6hBnuQBvkf84da7YVj6niZrNeB7ZA++MQcYYmQdzQFmwv+hHM67jBC2yDQyexoVuLQ35utkEpy++xPAw70H4M3uyX86Ya7pnySds+Hcj/6w104T4eQLrgghJI/1GjKxr27KXB0fGybF4Y7y/8RI3eZbcryHSjg968KDEGWtLIatGWyexR/4GDMAXcNalWfTaK+jcZZ/rSE0AMrioZEZRvtPgTHLJ6Ga+yg9Nxoaxh7IWSlPoH8zlreauPXsZQx/KRp+6kXGxaNuLN8gucXPO155o2y7BcXV8hVeciFXm74AXUJ9rdjRGccnHEODC6Q8NKKuJ0W3umbPy05svDe7sdW+sMXWFF5mWqMFp/YUbud2Wjb8Tf5UD7KeP6JB/rZeDuYp0B52U40/Tsekosph+QFeTd4zRhj3+1NdPfgG47zXnDN2TWPvTtHfmtr4fyMIE9hn04Yd0+z5rh09w/3COTvi1E8O1yKK64ek1R99YNz7I3Sm/mRfRo93GYzQaAD0WCCDX6QcI6WghtwpK5OKH1vbCYqKtE2BIjdJLgNMcopyrDIm3gUyFWocuxXmT/gIM4oowYlwA8xnF6WfALE82CuhOWYrGNZSA5hogGsRHAP3d1Xj56r96EAmrPS9Z6QLpHLzywsexeCTGBzxVefExzvHANu01xyOWOdXJl2sMlSoWK3rWnHviHaxoK4GzMdLIrdHUPVm/XeUlDG9F/mSssAfVoc0NEZlvzLU34Js5lS8izP8HuWrZLyWSmXujKQWFixZGxf4bc/i2T+qz5raXc7xPf2HBB4ihzZrAiAdjBwZ8x9YJkXvvPvf1Jdg1n+mGqJynrqUnZ6HwaQM8jV3qu8nnl4PY0PQZX0HawOUrfsVn9FsSlayV0CgvMCv7GrId29FI3IABHtnUqsUB2jwnPgtNP3QDvgu/z7OP0hyRlyicdf1i6c4+cDfmxF5bB7LlvXS3Rmk38UqQRicHNXrTxXh6pn9jL/GnfSTT3tUf7rAtW3by7F7+j4g34pS/DUQOsb3te0WvQpHNFT7j/WBtmTMWfM3fqDywWV9egWsZ/xb+AfpvCX9g/qdE4Ee8/6eE8e8I+Xeh2HCl5yWLA9IsarKFmHegY5Ik9ttW++1Wnz79iRdA/1L/8qd/qf/0L/+p/tOf/rX+/Oc/10+8BPr06VZzbohQ7pNEfh40kTYAE+mDpOYLANsDuRvJ5koCliaXJPUkGg6iZIokPuxwsU9uE565z9qA0etheWWBJuk0iZ0SX8bJY9+gbbmA+yg+DXiRuSgaWR7UbrcdGXtN9FwJzvoF0kHOJk9aWaz4LEbAWhN24OoXR50E5csT40ALfvEI4KLBRRt/e2vknUCMaCgYWHF1s5MfBNczBwwP6yY7yyfJ1jgK73SQcg3AC1dPsZ3IiFtATLzGauX+QEpg2RecXNCpwxcxJncfQnEi3XQhf0LVgcEdBIFPd8plA/1UjGnA7kYfcVhhyR2x6MYvD5xuTF84HL6xKakf05AHEzoi4xo35SJPnGO3z1nOm4B9AGoi23kpKE9wjBwrIXXG0wdM4/uNw/g9hw/mJ3gEIAY7uVCXS9HqdX7f3MT2fR0W6MDj0LsxGTMP0G6Kbx7wOTToCQR8G3SsPwp6zhtxT29oUMbaLCdhZQ2gG7LMBbqZv+AHVOizHVAw7QZYKFz0E7PYHz9CZfBBPaP/cB0Sdym3G/EjhlIdrOPYD5822X5YB/TDP8Cc9mmvPK9q7GDI0K3c9HHTrryQYf6P7tg3oMHBck3kwMB6kA5yxKEZfdyxF8xZtyEOApHVg4Ir6wJ/xHtIU2ZkNZ1cg7LRJ69zwBL0edFpjTgHT2lzQD+snCDfQWyMm2siByfmaQ5PZ+nc9Sd1/MmovMxk3KWPfRiHG94DiK/uBoj9oNwoTxgfYwGT/Op2TplDLbXngSSv00REtsE/m+QUeYEMfLD0SxW9XeoRraw76+4b8yHkID3kehh/+3pPvo9eOv2GVp2jR/nTa9s5b1w/b8oQGAtlGsqUygUnzYEMxNfgpjUUWHTe6Vv05/oTvYTgwnOtAdoNx+gu10lTCuUHgdZ3Dv+3z3sOm9IoU/++8u2hpW1EyAEg0Ht0H2tdai9tRNOj6icxOOMAXn7jIdALzZLRPRlPjCgBNJf22BzEi2auxX+UD1+C8dQnO81L8hjbnf3qdpugHUvoOfQ6nxynRsV46VsPV9qjbBjK/U4YDSEI+wSqpfzbPsv90Bc3S7c+CFXN/NvJa5+S35iXPthAL99HgFJxKwQrWa+13Vcc6Eq8JHu6fEFwqSb4VAgPFvSCJXPZnDok+uR6OlhP1o0X0hCk3GJePJANBpnBwM6Vqjck4/OMbcv+iU57CpwAxcBP1t/t9BNp5/jc+bb8YF5gCCzJL7HVxkcttHN9wMkCPJfB2Pks86dj7stifXpzTMkfro34ZrJXzunLZH114ikSX5H1okO2QZDUnO343pHlHHmAjF7oF6d3/MR214RynR/OAcE9IGci+qUMLzKsT3ChZ07szIW5Eyvs2oAbsJ3tZt4kvvUeg9HqVIpr6MgLVF8CfeWLnjv7bWLBuGqvVFDDDT98tovWcpP7ac/Cc4emExu4YAHDPCAikHJPfZUg4OWSBHgSFeBEwA1uCYCSuhdY5Kvf1knKPLK1wHEQHuwLlq5dBKfzok+jlI08yoikHAKN0b1UUCxamuCMZcZJ/864wnKRpFTngSL3B+OXJZiedRPvvPiWfCYOG9CD54SFu19ewr9s7hqMpXqxgNjxZQW0G7rXmpAfHukXA/MZMdZR3GPVtQlmiTEXAalxI7DaggS6c5cBbuYFMp27h2sBW7MWPIdxZpJSKRM7nG/OWQdBPQdxd/74kqDH5Dlmr7kJXXOuOWqZNTuUIhQfpKLziS4aZZwba61btPEHrGNg7AwnONzAb/jpsB4ebnSVuXTbyC0903tnz9NOur+7UJ0YcAsdN693GpUJGDCAdWlhh0a9AW/BcGMAGjA2i5I7Mdh34rLvtZ8AJWvwa/6HLfdCz93mC2OpXfbDWdvWZbzNCeqvfJgTlDnL4aPWyKeflxy6a7/t4Z2MmbGd2LHtM/vN/vlzfQr8XD/7K+Offy5x3Z51yY/ELOOPb46p470xtvYbS22937+VZzDH77JZvYG/QQT7v/7tfxEPnBP/i5j6v7uZayhcsqwlnLVWHHieC8AMYGPhTWCfWx5k9+nvZP9Un37yr97/qT6df89hzgl1cRA+yo07GQs+rlJOkSVaADEtgdFgMIMrvMmkV43k7YLOpsCiZRugZ1nqYqfxu+uUchbqG686drGZHcCSIKuHZjQimzt5cZY+rOS0r6TfWIqNymrq9gsr6Sl8QZ800ik58MLZWnRFoX79EvskSNYvoFkEn6uj37jLA5smsh/AzQEwfGyqJjgTrGUAX+wLcZWsAaruga+6Pdrc+GQ5Gg1DrJQLLptWCQ7V3E8iYscG7MNsfu2EA1rsQH9ovCEzG+vWtQno8kF+ghe22TVOaEpjSlc1/2I/JnEREkaeueAmcufhUVDXA12jMAei8MOsXGHJamLYZd2N6razwUzGmLLhMU5uFutgQYvNfrUPDvNHfuXjFdP0YQflgw0oB7nCSmxIfBwT6gxQflpJnJN+90duedCcbK4zeqO4lOuLAX35en7T8sbhBpHx135tcaPzpemB/3TgLBfGK2ube+YJVqD2AFy3XW6Ikz7xyrjf36IPzYnHJAbXCxDHvvg8FY792q0uN0+//fEgrq/SjZ5Qso7wX7nSSU+ETzuq5NEn16x4+YQwOn+Awfg6XtpBlTB1cSvr3uQLfW4wUDqP1C+PvEsmfPYB8oYP1FWKfnJANK6JMfH1MCx+0UAMo/Ueszbioj/GPqXxMC7CMsOQYiJ8jIFyinJ010BO2twk/RhP5Rmrg7lzZ6x9ySA4/o6v8ZVenQxi2X6g2z4Pr8ZSXGtHo5614jeXG3qd6zlEYfuKDflqdrXQveyCR/NGt+aWdPuc5RwCo0pytnP7yMHPNf3GQ6L22G9cXDv7vlefcs2Rwo35/Zlv6H7++dP6L1id69uaJ4Ri6bpNYoukFsBiz0Zd2x1H43Uwv+/MK19cPfAdKhyFXjsB13B0U5dPHyzlF3RMOU9iFFAGCK6FQb5xpBG5wUOjj9IbHw+iO+tG2dHXxhKgDA6bYU685Fdv04eVMdfxtX+fsy56adJ53tQnnWP75QsvjMih2iX+sb525uHhgQ6sunLKyauswCCA4NQbwGYf0G+7+/KO7p14Yzd0mtzc5mzwl12z/KiTEGgy4ev077s0O/x7zQ2IL5Sb8k5A3gaMpn3ChE49QuWD/QhXxzfmvf6ax1xA0sAeqveb9Kslj3NAQESQ0i8+PMb9ATTICySST12WgmNtaVwtXYcpFcoAcsm2AFmjld3Jkcot2/XhE52Ea+D3oOH+ixKGKUSizFMNH1TgoOGea3Cnad/389aIYIkXdh3M0zt73Bu5yphps/NFvGAMLx+IGNqr5mxMJTsgI7SsXV/AA0x3AAAQAElEQVTMyv9AHmJRjh76uVNPhXJZ6b0H99GR09ovQGE9wPg6xtvm/MD/U2f6oG3ac5+cD+mndJ8fDd1ACNDVyUUXPU06uBq98HOngXUY63o48P/NOACXL+YGFkapK9BdjQ5uhZjwf3cDCQndzZhiCw2uuj6oQhxRtEIkLYwtVoCHioGll8rvrjN8y5clV4olG6VYMyxEAsoUHij4vTxQUPz+0q/vYbQCGeOTtGkb481xId6TsomFeM1THy6tL3KIofvNV/YeH8KdQ+7f7j/ONevSxz7Ox77Ad9/0V7YuvH3GRZlYluFaOKqDMWdeRDfKHb/TzBQP1r9+a5/7mC81PTOS5dKvDl96Ol9FGBPEnOqocTkgyn0qK/vEk3PWQa581mYs9j05yxf7iUURKwT5U3n6qzDtSx/0WM2FJ3OrBhaesRzg4NUOhh+1KqdF+LXzQLdno4N1ddWNobFUD2QQq+2JbZTk94Ozsf8D1/3tQN6B9GYtQIZoZSi3g+XeSAC4Yh9oLnCQrzsV+OQREIgedT3Ldp5vGMP4jd58YcmL1Iz98cY+/w0WRoPYIIlzWxG/Wb7cdQ9xPu3Ecmcv6dmSMOQoTI0bfPrpF6JuV+a78Mx92QmpY0yxfEQEXtEHL1fHMc6QxOWBLITHT/GhC30Is26bxKQdW2yhE54DILLp3/dbzcBMG87TPylsRTx9lvCrX1hdP+7/hAgwCv8ErT9U/k0EXgPhanVRWfZzLVY7qV/LaDTLc7CIkCLZOiz7d4F+KpPFvBIAK9pE9MYhxFIxcplgb3OWYNIQEJWFObpJRE39AntWkjLpmyTvx9dyE7MURy8vNLREKPjlwVqb+PKwiXLLR2w66o1vqr/89jUPWB2dEiGJZP7NjQU68XOf9enzJzaUWX5yqEImVzU+6K+/j2oMKtFCEZuvMRDsn/uOrzsy9po34VPKrXdEujlp6xlr9NIqN7c3vvGy7kP8RtJrYCK7UQEj15OXEwCbyTcOScZGPnnoXDHEJiJJfZb2UiEpknTZvKzro/Ap397uy8ZtckhSCbYhyLF7JC4HGwyAjfI4bspWpzG7M87H16O+AcfbMz4YJ8gvk1DZtTM/9Kk3hHuhqgUI1TioT3yNbPReh70xp9RABrak2Rmffe8a0OMqfVVW7Uu87AcxKbGITe+e/zYyG04Xc6VjkwfxiXzt0FhpU6L/zqFJML7iGqIFUbdu4IzTekh/lv7NbX/JRxXxOIqJWhv2/MyLUv8gs3FX7z537IYK19TtweLXX3/B3uO0byILe3FSev0JD7JiQAJtbclwnvrTRB7g8BCzxSOZzRYVVT2QN6JTOfk1kp9/yoP7533Hxlm4hDZlwof8r1+/1hux8NtoJ5H+MmT4hUT6nQfGSBoPcLGzJwIaWDLCIxOQMYCPaqloQyGXVexFJocX57Xwxvy29A9T0llzFLnmnKfKiBDUoIqLyvt6sq1ebdLGyk86gkXFk5dCvqD2UOZPsEUU3Bo0e6/Lh9Yq+C41kohDilWAmszIpMFBqsO77xM7d4ByYq/QlDjqHIpY5piHced58pljhF0e4K4YhRb5l//yiUNMOc97Qx/rYGfsnFOC43hD/4bO0ViLiVyyljHkxhh3TfrNYTu81iFleJ/MPQDbjJ0H4JzihnJmqXMgyRxQfLrBI8d53/OMG2Xw9D08IV50o5h7NPQH8BDJ7MCkFbymy0vcFQ86sbXKHNYQcNHuWm1aDWAPSEkBuBUHcJG3bB/xC5X0qwEeOvXPeZBYI2P2rBuxuJETLY3JRH4AHy+flHDNByQx5rPG2W/fopuYxHh/wL/0n7pdM8Kb+dNxJ5/fyc9v/tpLiPF74KtKFAzAyn1d1vXBFlSlvdcLOQ/yjgkSMHUJGI09O/CyiXHmAcHcBRFrv5f/HPwv/sZ/4YrBlHd2zQ2NQx+bMe2SZkRNbuVHF7RPHw/W8d0cgq/f2Gft/6+D47ZgDdrSwT26uMGuLjBRbL0YxVXmAYTJq35h2cA8IM4+GLmepEEIFzK8ywo4t0eDsw4eKzKPMk90Ctx1SQslsWPu3GYZ/zn3WvMTy6F3jn2k33qGfu6zpvFsJbgDMh6sO3OCOTfxYj7IiykWax4TP3Na1g/yHbsU8kKfF8w86H/lrCO4J2BJ+FtdvfROxnEDmnF0rjT4th2aS2PlBYK/4mmeMsLa7E/OfWYvcz/LesFn/RrVkkTXwzuGfSPm18P9ZbMxtftFTGPAarvRbylYF0Z31lniOrGftnYEqHNJzrRASBqujjo/DS/dE0hf5eO8+EcQAm6Yn9C92wvydTVzf8lUjoShd0BeNPYLHdtGUxqjD/1WF5+1fwDjd3jcHMgx/+cnShi7bU7Om8SG+Oz7rCuvm9eMIeQIaeC6qBMmbVe/pXNu/ZH6r5wx73wBxrnPTnyy/4316z5vfmYyslewps7+6IhoohW5aXCz/cwakubB/L2TC/yi6Emd3pwlPPsczF9UhUf5VH53YTPX8uXqYs/f8BsQYz67v30tYa3xZvzJVYMJUIwS9kpzkPsyp9mjDK+2CZP4tetgTPJ6Z9zED5X2OZb0S3eBXfQgnYsx5o4iLtaka/WNtej/uvYNv5+sB/uVuQBOeFY9Cl465we8/XRALDdAjI2V45IY0jZHBYhr1hrlERue+alC4524EgPIYfeOrKHYRjyAM7e58+U+XyZQNr6evRCaD575yRrzVPwhz/ao2m7Et/EZqdEN/kG9kZdLX5BlzBT0xp4Qe2jo22goGcPujXXV7wDPqIYKK0aBZ6yhNd849+vswyWVQyetQNXLKvQN3QKRP+CfGQGH5J+p/4fu/+4IkCAyWpTwjGYJbVvN8435JEEsWIvSxehCNOkkmZsARte+7ZXDEQu8WIg+EJucTRw5RCEX8cidte97TQHZqU9kkwRamtjiOn9mQ0E8bCeS2vvVJIom8V8wSW7KUT71sXjIUWc+JIWSKN0QtNsNyh8/1ust+hdvv+yAv5FDe9Iv/tporbe2VrGJHmXi96covnz5jU3pjr5nSbvzoCGv8WhkWd/3GbuND+xcjQ9Lt3R1fVA/AK5gTnWpe2sQE9soCJZegIU4eJATm2/7rG3uQJfjAAW2meCP+qh/4YkPm0k2Gx7Qs4FS2kZshkEtDwbfcRXvRmddfjSUulH9QbY9yzzYSjkbBNKBxRZ02gEZ6PBP7N6ZG4LjIq1gfdvxZZ+hk54KnB8vLbygiDMwe/kPg3KacRCqtObSb1l85MUyimUWFTzXR/3OZoeciY3++OvclNHlA73xcJ67Bt7/V5NZoYUeNjQSJSqhtUVdm5YtVQPc9hGHevViAkZx0SZoXhzcnuU8PpzTTnKIGg8G4MF8MOAba/jGNyd7YC9t80Fgiz19hg85HFpcD48czjhsIeN1qdMGpZu560eb1aUhqD8NgwiawodBVeGjuzba0uMcFhJnbPXApO3q9JAhqNuHtuKjfc5tWLmWPdFHHwjviqeMQuKAXKrq6Z7gWZccZL/8dq/8pAuHM+ez89VO5W9zZ35M5AhKB5Ch/SAh6xppP1ceKtYML8vVcWPcb7dZeRHDGv/8ada+v0NeukzklaF5Yt+RPOGh+vn00O3fUDvQ36z9jrpFHe1pb8RuCozVbdvr8+cFP/PS+hP1/baTc5lfA/5RtYzVYOGoBrXJy5r5+Sd/kpOX03OvdND38XJ+c0bO+IQAvUpxnlq+aFkUtukuH9Q0dNGIFaTEX+juPKAKXykPfG5jNztxkurgcPjr19+IC7FAs75SMKWQA383HgA+NDxpvwPckJSOUB70feOltC9E5a9z/J809OsBubSJxY0D7wXE8UZd6PA04zGZpugt1jRyuZDS1dssX/reiJ95XXn2aWP3JAwTuxtY422/+DlXXyPyG7nVBy//8KZ7xUFbmn3/XPvtp+oxSx9+/fW3+ivw669f87+d3M+XRst/5OOPY/XGy8QvfJHgTxg9WLejmh7Al5nUjNudF/bqdL09MJill7lMaihtU6YPUV/dt/jy5ViLeUnC6Ol4MddWnnvCW8Sokk/tgwRN75dtZTrPfamrXi2W9hPrZOfF076v9XnRyT3nnl87n/NT4q3tfuGg7b/yZc5f//pb1rExLJSMJq5Yychkr3FdGztLpkQVfQuo/r2LQDRjs+17NT4+GQvnqmA8HR/L5Awm0Nwcf+1mXvBwl5gxPl+/sNcjq4Zeooi6c07/s1eAUv4+4UdP05ZS38/Jgr9aTI6j0zXgnFo0ByT2wUQfw1dVjb34fvpPTy6pnhl3CBsAa/vAry/OAez0ZXhiBDEXsiVSE2XiRV37mUvapz4laY/7WgZ+EFXkD+iNWYR0JYcNcEoSmrp8eYA76cUL4ifx2HdiAmzUfRn56TM56udPdbvNpQq+zT7GaBI7Y2O505ZXOcZZW7G8Hh3p3KwIVHHi6qcac23L5/5jHap1GZRV444HW5fzvlt7aGMP3pd6i48ynN/KMc6guE691NalUNfNKtX3PTjGCxa9GpgLNmBxDnlOU2prz5hlLjKuA7uq7YGYUrvMTZbBw08PArsmcQy+rs/VWcS6X2Acte8gN1uumD3J0WRT50bYGvEXKC9IKtDA4Plg8T6z7xmfJ/NQnPnFsk6zL30sAvi5wE980Q9Bm9HE8vIO0AcV9hx8YbXAFxHi1lghgIZ63jjTvHEGyBrGLpZxqTcykRP5ziti6jwbDS+X+ls8bePsS49tZ642sUe2F2SKoorP+OZPBgnJW+TQjBtErpstsuClVO6lH29ecbxsefW/Syc06PBumPHD+L0DEQRHNxcEubhh2brOegoNurDMsa3zq1frGWXneeVDPz7oz50YCn7h6DycxAQq1tEzY/s4c4VS4w8+zjnLmOmC8dBW6xu8/kSzMqwnDgMuQQKEPPClodtvsz7zpaW/EjbZrJRxv7/Vm3ksOosPvNC24wIYw6IkqFz0QfHj+udFwHnyz9P+Q3M5AH93GdjxX4mPC9AF6u9bbnOrGZhJEPbJ6oI00R9sFA8SoLhtNgcBEl0DtRIT65maeVdLUNz92mw26vIoc0545APXWk7Cio5LgFJgt0DyKri/UPLQ9hrd6EBecAgyNSKHayUuDnBuCv60gxt4kg60o/tMHEiVDT51tXbNxn9kQlN022VatjxIliY6v+0QTJZuNhs+feYhQ9+Kj35uc+fwvJebFbtaeVh0k/CAmaQJ3bqa7o49o4k9+o3igpNCOzQGW42VtohaeiZ6sHcTkDPskQ+rfanDw8PyrYnV6rviY0w8aKdkA1V2Y0Pre0QgA+J8y4rvBDWHcLsEzLEIjNztfrJ/LD5Rylpga4HtScw+8aBw45Bn/Hpg/+gyXsZov+21b/sHm9XGZoZtfQKm8aCCPivVtfATnhWT2z5L2NExJ2Pxii0RQZz+CrTimnGt338IWfdEtkAjurADOvVN/NDWGw+Y275opN+p39DrN6uWm7phZ5Tm1QAAEABJREFU98DwDgjJteKlLQ/ku9YONj/nAK5C8SxfOLopOl7GCiS+M/t4QnwIRP0BMNHswt6uOWfNG0Cprcp/QfFROGAf0UMdd9vYOgEo6v71a331cIA9HoTF4UbloaqRfdt5qF0wqSeWrDvnu/TqEyef9YMc4kEjhzYeasVr5z4dH+G0ASXU4kfsaxASE58MFuXKS0cOKMq+IPMZey0vnKyD2yXrVYL7/cX5F5PXmORBSn/Qt+ZHM7+aNSdMylnOrwWzJnG7TGV06v3DhKPhod75Pbd3fxxzFJaYyy5jYv1Ar37qhwTidmLlnDPeG2M7YHywPj0gC6ipuc/yj71++vQJm3ZC9qzEnRdkD2IjzW2bFM98m+hDow+7/gRVcibyopfxim7sgDhybDdOqt9fFfvzn/5Uvnj6CV3GwT79cQ5LWxou8wW8ICK6kXUgV7oF9+CMs3wHNrwDHISQO1Jw2AsbaMDD3T5k2f+g9KWJPvlw70P+G98iv/EtMZSZU5bX+CDKJiY/eTHDfCJn+iPxEHI1+8Gi0KYn8VgKIa/KT1TE9juaietBf9rU74D7hS+N9fPJOoWKJUrMsVFZjslX1pi02o3IXE/u6nM8L3mrfLLu4Vc2oIzEd5koF+YRDIMIWAPJpWZsRi9oK6E7iLF6pLtE2IZh+b7tdSO33Xihc9v32plXc+70TUAOQeoL1vpYc8A+9CI8ainFb4ybPRhA/J5Zv/pmLC7wRbHzzzXs39lKvsDfN0DcZSNGMLuwhXsDQ8HIV/YDWukv2gaPNvQ9y3jfeWGpPnU/NHAFBkcwlPqT2LyxL6pPiByTA4BXjMMBQBteRgHd6uiJJei66pM1mjr9mIjJVz+quJSlvQwKrfN68eNbs05po+E7kkWJUC6mHX4da42fNvuS7KDjwI/YDgOaMQEG6v5KkGvdl/FP/QXcQpYSaAZEFPZRC59nGH0ZTYfIAHUuyW2+dEFz22dt+1435kzyHu3bfithzlltHpxV89a1f5a2q8/43XI+mAUZ4cEK/FA+DQr24K7EkgaW2y/YWqAd8Z954Fg+znE6e1PwzMn6xo4GBrp7wcQGAQ3E9Vn+9JXzxbmi3BUjRTD+FOYSpgWmPXlp8WReHIDlgm+Mg3NJMN6wKJoCm7WefuUqDQvKGMymhk3arV5zCAzl3usf4t6Jazcvo0UyOj4YX/h9n1mrN8rAjXZgLx+6N4IKaziXL2qmxgt819pBrhzEd8KvrIaYK3ufTOYd86o22yfu4BnhihEuxT9twgviouyDki9X6BS/73t9zhjvtaFnI+bqMD7mbmXDBc+TMYD3jFEEo9D+7FeMr/FZaxT55FlUQAE3Y344b3BP2c7BXj3Zu8VBhY4jc2nfnG9SMC7447xxjhgv6wLENbH1Mza7h0qtDOOwT+I8d/pnOU7iGBq6pSISrXz6e4+++NILnzp2PvHTsc7cZV+x1FcY6pKJddlHgo8/3PD1ga+nJsipgfMn9hzPDd3GO2cC6sYIzbVf9nYnf/hlza98UZC4QYQUTGO9oQIS5FJBbmLOGc48HR+DfjL/j3oD/xX48vWNL83fcsZIbhmRRgj9TzJwlmYT4FYw/PcvX+rf/vpL/Ze//KX+8pff6jf2RsKBzls1drZ2N1YDGIV1MJ0XogpRaY3cf9z+iAgY9z9Czw8d/6MR+P0IvdpdLrwklW3Wtp1tF1egWKjPJN8jyZAFiw3hoX+0mw+piGTAnR4uZLsIpaGVNf+wAgz6KF6XPCawJys8Sc7lfNK4mQbAPYDQqYcEd9UvQT5semCPDGlCv3qlfYiTDz1p24Ur1k1ignW8rVH92uTE3/VbPmQ2/roxEzQlBEaThojbJPEPABK6u6a4G0leXPkhgUrLxuHmhxro4IUhmxLxt3SjUVaDl0ubMD/VV7ywRcTwBl0OZQhsALfYGHgwIXgeOvQdLSWNNikXFjilRDrC9V1fLe3DTPpXn5tq4KTTBnqwAH+gUu6GT+rIGHD49PCu3tU3y41euO1siijYSOQ3Nn9L7UEMNjPPePC68y24h9KP9qBaEuYiWjBu8TD36FhjfuSwRROa5ReUJZ0P3MZU3XOy8c5ZE3vThy2rXHapxLk7iKNgO3Kknxt80G0zaF8MXDaKcF7s9N3wa6JjNHqYAztz4Ir7gPAdmrkGooFcp91pd2nXvs/akGV3XsLwwKJO24Lj9QLmaB42z8OQeGmQhAzu2qMsfBbvmnNcL7qJj5P+ADTqxwjGWeoFWhgg0G76Ppzm5SDjphwh8ZKfGCpjQ675JXLnLPVIg4hzrJTY4N/7Kh9tbvCWxL1X/0sWcVZ+8YkE9Ez0ajOCmaJgUaKPD2LifIQ0MQ+ftCCgCq05Shp9EKz/DSQa4YCTa1Q5to6R367t2KSf+sfyQy40uTp35RqvzO/zpZK4dHqT7LRLvKAv5jfBumT6qA/622PNR8KNPlYnPmvmADG6q6+4wKg8589BLpQGFDxc8Binb6zdN/LdGlfWI05oq4deJIdcG5Rjo7tKf+dtlvP8RrkxxtpmDJCsqZJ+gKaOXdi3aGh6EVYuazFNHQHmtXNVvQsgwd4QcYtd2PmgTo8qS/oDP3yQ8QWmL+sF14cypXsgw7pwGWn9Gy87jcMTvVqaGOOTPOqPPhzXR/vlSUzRdyBz1Y9zzySGxNrYGserz/hGFvThh8ZSUE/iYB9+iaMKOZqprPYzB3XzrDq1JeOAnZC8aJVFYuQlCw9FNMzHzlfMD82BXr8c8eHA9YyGcp4d+A55hR6Zzmt/hVq48UXHjXkuqFPdo/vcM41IqRJ2vUCiRcYmlehNPDA0mLO8/NIO43RnHL4Kv/1Wv/zyS/1C6YsyfZbG9apu98zeuszzgZ6xxbhEBnxfeIhwLqgDw7iwCx/vzHd1KQczyv3rTi4TzO+EH1qvWIpfz9A4fg8ZFhrvkOcdnDWsKWOTuPFS9Keffirzg7joQqR0FLmkT0V5yJBG3AuaWrPOKaWTV0BllpBy92l+nCWvNAdjm7XMQ5hz7/I9+eAG3XCsnvh05IHNMQnA5/OzCwmt5Ry4Md6j2W9R6MvMJ6XL137lHsz9N14sq09YPxGGM6jwJfEnXiDu7IPOra+/fuUB79/yULjNrX7+9HPt216eiQKbfnRN8hYqy7HdJv07Njc2EB/np6BugUlV16ehkXemVNYkRvJJgeV+KcbA+vKLFvNdT7HV7gB17FbOaDwEIi/20BEabx/r8HApKT3p6szDjXG54IYPE5DmQZz1QXgyFw/8egAMiNGNS/pmzEY38Vi+TOQZp8EACN3GRej4GeZanwEKV+uN/c8X4b5UOdBbyPMlkC8D9n1H1zP5Sq4lD0YbwAAaegEFmKejjQih6oqNdi1e7eyF71WHvdanKeTrnEm2xHTZDraUz435+Dz1qAusbHQYjwcxOvAhexLOPWhfcbffdeuaPqCxFAcrQryj5TImfOBQYfXBTTX6ueyyRT8BFSfo4z7Z64Rdu4WTzmIUfi1c1/s/pfwN9EfMR1o6YqPlonGeYgZuYqyVs7C6KLiTEAkHY0ndjrBzww6b5jZ7/Mmc281xwY/4gG70OY76SFUy5Kgk1XW7mooEo03m4Ttz64pxcMTxOGP/Rv72b0M57+73b5mHT849OKJVzCGHRf0I5DqOb/npz99+IeeTt38D7uRoRNZknk7yQAvMK5m1F7YPF0GgNYAf1x8XgXNK/HEKf2j6EIF/FP1rJX8gtSp5s/yu7mtd27c2fmsXSL3qLvIsbA5IHhTcVB4sfpNLKFil2VRZ4JecBziThGDdBBVaxMYG7Eg7N9JH6CnZEJPgzzbZiA2Bg2XoPt4+Wr/w+oX4NNRpskkjutYBTnlooXhyOKamPuDly2KAY1lJhXyzkuY0+QPN5iU+pJoBqLdNTqeg1c49ZGe6Q1bXADO6XxuGm7qyPdBuyL8ScvFJ7Ik14aDFhS5x+mdsPeBdYIK1D+cWIXdfapgstW1g91VfJRFC8Cve0CMeduIiHr0eTtTjJqJs0K9+uE9vF+PVTyt+Ln/2Gvik/rl1iRM83HnAVIZz6iPoj4ef8mMILQF1U3y4tNPmkzkiHJQ+8OhFV/6hs8ck1h3ofq8b882YjA9Kan2QjGnI4cpJEfTOBoRj6HjWwbdk/tTEnQOwQVCufikP0pNFZmUvaMb8AuUMCKVYfj3LdnfR1djqYYIDbHGAZX4egQO5Rw5srzGD2cPOsuceu2w7FsWn8X3us/Y5awKgmPfIyOb6RDozE/w+V79jhQFcXRN7L9Bu/VRubGGDfxOYI77YcLwcz++gJ9/+AvteHjbXRj4jG9HMo+KgXDUdAxBcRdDTr62TeK9yJh43bLzxUOXhNXgYtG+fsyKbduIZKUjCtsxfYrSOB3RwNZALYi4IuXtBp38vwGHngW2Ndc0JaSehdfngedt27NszzxPQCPeGJi51y+fD6K8cbCzfmD/KERYlhOrDBue/BycMqx72YgX6pHUtpoTWHsdldBNH+OXlAOZDqiDdRSOdIJt9/pSMdqnjgMd5fGdOOHfsf4Cz1JYnc085hMiCUGAPOGnty1xcwkodGRvGrs5gYB582ljEqWvbHa+ZuTEzdjPzs/hEFn5oO1rAnFev8kGfD6Lr5QUUtKXVL+0Do0vLRpDiFidoaLX5zrz1ZYJ1CLlYz/R5oD3wWxn6MbDNb06t+/Jxn7P8BvWT85l5qO32qUMbvgfWamL0rIfz0L3T/RE9yjc0OzHyJ7Wcwwd4v1X3p/2MubHb0LfvxIpSPcKlS3oMr2btSHeDzv4mTogq+bUncWLugGZsXHvTrnNDVRpNOrvpG1TgJFLkGaxEUOJBqayuriuH3257xrL4IJ77og8vLaSijzsGdesD3NSXxhDYCU2X/k99FKABWX5etOo3hidkDVgnptpl/jFm1vWgLxmUq60q9WvHO2gXJKrCbMfpBPUBq0MJduMfOtURyNzCQi/Gea0DaMBrv/NGGPhkiXaGS2JokM0lJfAkHwvMFxWqTrAuYKBNQb3OWeev69W6uACSJE8d4fYJ7quuF7vTh63GSnzkuOaBy/6H858BNZ/nGzxMNg+8sWZ80fMN2gcy8CL+XHyoVD24K1YwXsj0MOVoyyvR4zwoKifdJjp8HU2khNGVc9FtlnNb2JjrdNX6GBFqV0G5+lalaQSKNmSozssFfblsAI2xXHRqBwWNYHMbfdpCyQwKLjE8CVMEu24hQ99A5ar/Dr+auUcOg2JpPKL/bJsDc55WAWFUN5YsPmjiw9m38CikV1kLaGCHd2UfzNtvjBkHF6Ym63zu5a+6Gs+I4dYYbFugGlb1bnOyzmcNYj9QY19zGw0OaGDS5/q1tG0/JMiAwTsFV4kfjcUAG1atswIEuYhAfLVMBfWLVj5Z4hs51Bc9xgCz4ZSGwrjg5519NTnPeSwBoqAoZUj1PSxdkSstne7nG/5If6LKc53z70ben4Ax6cFUgaA5BysAABAASURBVEBeVFf7byvciqdFE2kWtlOFDGO4qCwEXVwSBdSZXIiz1gU7sJJh5M4YRh/CV98SQ08qsKVUvjhphgrUKZLebtbTbWdN7TmT9clkuePbvs9a46hmGD5ekfPut3n4IAanaDq4oHHPcM6ZX8wZb1++8qXFl3q7f2EKPtn3b8wpIjaX8OPJC6K3r/lJu6+8sM8XN+SZA38L++fUpnfohhF8TKdcUs677QtO1I/iPy4Chvo/TvoPyf/OCPz94RArfC+MlcpFZlmrlk7XMkVJa0LwcGlpKnjS6eb/lcWcH7308CXxCSYDaUw8JyqircNqoRhkI52Vq1wBxOrDlvCfids6hr1kDAnDhxhK7vDBRPYZ1IKSJoAVKH0AdJH8vQvSW55Av3qgRsqJ61Xq+9xNOnuS1eg+f/WtkScRgLiL181sY+NAJIfnykf/hGUrd2Rc7SaJubHYFhBaPmTMbaJv0kQ+UmKfQrWwL1zlJcAbG55jsr51OzjgHCRYAcaSFoBH+YLfAIyp/EZHZ7MSv+L8JNbvYGIXHNeU2GA8PRh66HMTFjgrlp8RVR27R1viA/HojTq2GB86CYLUFrzYgHn5x+E3437Er8dZRyWc0Eb24lv0l53iVn1tOIvfw4509sK61GJgE/Ns3tssD0A+xLjhN/ZKv86kT869yPSgQXyVe/CSx/5tbmUMjdcXvvX071Z84VvN9bCunfjaM/w5YOcb2Hviqg5fxiyArrQMC5lD3KEpxm7JmIzRRTcga+yT5iAuvjzwQdGflhKvXdeB3rjpu23BPtXctr0+f+KbaOUiSPz9/Iki1SvHubed/ZDIVr5sCex7xabWcwA7VlyueDt+StL+BQY9Y0+sdw4c+ds2fBtseUPeNncIl6bRCI5G26CZNzdopPXXK2/wO15+o6wsv1V+2QVdfjIBmo/2Y2UerJy/ASbT+0tMxpe2cTDwWg5mKedOF3eu1UEFaSCl93BujB1f14Kdxs+17N+LGqcfoyvra3TXkIj1K3+q3pAtv7gLICF3PLOOle/6Ei59a0yJOfGXRzFYluuBfXfmq4cuwcNTaLDjPZedazI2PslnTR4Al3bx0aiz4PClDOVesUFUvUgxVvu16Y29QHuF6KQPt5kCDSAPpld7oI/GBlxzbpt9zi/ooZWpe1YeACelQLswQFvU4wOp8/1RHz/YbxO6Vj480xL56gJNrM6XnuIByQPEz7mA6Wmum/KeGccbNjjnPu+fWEsA8y4vgsBPAV2tHmVGEaoUhlxj8rAeQPISi5v4C69+qTtrioOvDzdymzN9eaD8S/YpOixISokUqtzVTc1Lnc53Y6RsccbEUjCOpN90YSLqNMqeVRXnXH86D5hvYOmUZulZsjo5yz7pIch12ehkkU6wns6TUBrxjo/+fQf4gRbGv0u8Y0ewEr0DfuelvsU+5p445+kDO/Vbwku+OoTiY9m95tO+r1K7UEfv95c4oRT0scsQCOIo1Scc6iZW1hMP+wPnfoLd9gnadwXeduDFC5NyQ6R1gIacdoT2g6zMmQ+6HdfvaJD7AGIffL5YcH4d5ArB3HiAX3xL98M2YIytG+8789K8cmcvDB/94cFOzE2YHDNNRQruPevt7ai7eyC6jMlgfZijX/3HWz3ZZ20Pbq2UCMBZL+pz7rWzb5j/r716jeMZF3k+wOqDWXkUiKCGdu39ECf9Mk700I8HSSSU+mMBdl0IiXwoLxnI+UZMH9CGRpKTxraiIKWqoGdioT7hYqETgblAnTTI9GWmMXkQM8dJuMbooP94jcPB/nbAqyT0oFB/rrERO5qIBowVMGjTcZmb9Y8ESGqSh4yx0IO1sf0OwDWEA7qNcfRF8GojsyfLU6nW8Snm6BP2UUflP7igSQ9l6HJDFraiy9y3TewA1AWKfMN60ldiob9hJ/agiPNRnoffeFn5jbnni09pAvgprTk182hor7Y+OXPe+eJMW59I6nIv35h3rcITwkNMNnwvPu7LBy+b3pjfgnX3w8elB0lekOIMesDHDgx9Ug+em3XxVEOnzkaHe98qjekC5aUfm2IPpZIVN3Bn9EQMFe7i9KODK84U+GmuBOw2DvrSygC4ss+NarsXnFVHRTtFfiyta3vgGg/9E5i/ma8pj8qvooFXhiq6Rv7ZNo87b9/zixoJB0ZNxmEH5rzmwZpr2t0KAlohAVbeYk3rx+0/PgLvsf+P1/X/Dw3/w14yFFysh/8+CSyUJ1mCgvvFYmstvH1OvpXdy4W3z0meeZabfx5Av/6WOsgwsuySmD2Yu1lphh2sX4WVi3WAHBh3JTXlWm+IXMhJImysq5RbW+ihf3SXG44P3z1IAEN85fPKKdA0IFKcCcUEZHLBCC55ugbJVToBc8DLITzz4J5gIOfz55/qz3/+1/IBVL1SuIEf2phkd8RnmOwqD6naZkOd+jFqgO/yQTh4hMerBjdaVEBaK2DLuLgJb8S8oTPGV7+HZW123PTNhPmVzc5S0OdFixbEb/oqg8IB5bkpXAeqpQetTUzpl/fvw5HN1T4PJD70+dLJjdbxfhDwyEaf9rfyYrtC8YB+N0fcp8FFWxnK8xDiIBi/SaK/7ZONiPkGq3LThyzlS79ie9BLDz5yZwMnIowLkrGTO/Kdi+pYG/WTDV6aBQwc/Gz2yKUCz5GDqjzR+eJfB4N1iL0z1I/M5e20U15jLp/l83RQO227VuzDonLD1YcmRpby6ru073CA7sxR4+Xvw4Mo/17SnMSEYc03JLy8Mfa+jPVlkHrW3yk4iMXBNy33/Ditf2j27QsvoFRErIzxpVu5OI5pCMXf2MBmTStd3h60A/RLmz7qoaX0wUE/BefDijc2cMi4DrIJicKIdfTjh3NwrecuyzVf6vw0LybY7DeAOOv3BYgo7e+5LT5iuQHB4V8JpUvOV619ov4E5seymz6w+gMl1F7MBYpLjnpWH7z4ufiuOoTwg+ZQhazzAUasc9FyxI4u1z13UCK6dl4aCHN3jotDC4Iu+bSg5VpdTNMjOoyv8965mZeUy7W8LJLXOSaN4AM7IhGiT2r/AN2J7SBmG/HNIVJj0SdVnR9lLsA/hZHgVWm3dI0cBqLWnC6ynD2LQvILxC5YfavuHYUWL6CNTK5StnlO6Dkr6wV7xatblmUbMrmGCODJmHhRZRr0S0742zY9lsgy/gHq9tOzLsyA2SvtB3nefAdbOWf3G3MSMG62N8bxtu+MK/i9134JrnsWGjOc2iVE4N+5LZXcc3GTBr8s4vPocqxuc49P3Cqx0ShA2UKUlZ8lIzHCfsdCrLDoqClfIGBrTj3Xw6R5gm5lXXjzkGtFOQuUsiCk5w1TNI2W+vEeRANlJETR891FX/yYxA7Y5ySOOzGkTUwnYzMpP336FLztiMEI18JBbvIh/HpJcfn7Bl7r1D2R6RxSrzj9si5+Ek9L29o4utl3PsKkPVkvjV/RfJFKfokigkommLmoY9+y7cjafeOB3Yd2cbHx5FDYk7pX4ktFv6Q5zFWOHTjCV85RbU3J3LIuaJU/yXb3DIDf4UO/bJd85QXIU5Y9ML87Ps1T1r4T+7mXMR6tVF7sKURZCAomNxr6CV5ZtE45yGO8tM+4RwT8+vzmXsW3+7DUvu316edPddtvuPws/+dG5QiXrLYCb/YPmWgrczKW2rvNHf69LDdx6kUhF5ReRPXkWwW2IVQdCw50CyetuU2A+Jr+S5Z8zRzoxEUbhOIDqffMgfAQExvi1YGC9K82X+zQuvodT0YgMucH+3GZNfgs8435XDnyhxX7tYkizeDRqT03ZNxuKya3fSJX6IyLPKOtT/ia/QIrYFa2+kZ37VP6GT8hKu17jeMrtsoABrRjld3UNwDcaHAnRAbC1eH5YLXRS0Vc1ixz1Rc0+eKAs4K4B3YlltWnLV3ZX5C/YcdovReQBa2yXC+0kLwu0ISe8wfynXueXTxDhdb1JAGkSObuRW2JpEFAuZsvGt/c1ORDYEkCJeWqKebBGnWc1CPogxAe/EfUumRRNCCf/cKLJPj3OSvTQNNoNJ7gvG9sWmUTnwyTpDnXJna0GnoKTH6XZwxHM/Yo1F7PjdfLKqWM7vKffMoxn8Y+EfR4pXraiZgPIe905WYVWRc95NC5rwhH+ZzgWBzHt9j3jYPMN+q2c248x+xgnJSnLzv5X5jnvG5iIL5JYu0ApYRa3RT/W1z/iznxI/T/Hx4w1+M/NI+R46rASdiUc5LUdw4E+56D1843npN60WdiCJxCpRcG7eDJcOylyRGjGxaAvu8uaGyvBGFtgXICsUicllkuIF9UEggbhgnMZGbCNWkJikUlOhf9+x0bEMUdFBXuuai+9GGMiWcl8pWsyFKQPShIpnoEDQisk9HUSQlioX3YAsdGpQ2gw/fAaPWqR5xi6CiTsu1IxnBjJ16cIP3cmkTfZf0d5mpLpLCT9zhLMu5LzAgNmLMvOsC9ZDHOq854W8d2uvEPP6ycoI1ISUsZTxL0g80vdZxH/NkHVdpwgDSW0uYBYoUK21afOPkdN7jwCZ0EbnRTFyIy9KumAEF+ONADKV3ibC88UsB52X6+HqAzV7A5JRuN80YbpBQYptAiyaguwIfLPktfJOmPAfLhLy/RjBuG6Ivy7IdNMdh+1N3Df+KlFgBz8Y6KF06gKbwwXeU4aa62lDfWYDZCxijzNPRHXvTk8M8DQOId/BPdz7ygte/gG1tlKWfBsqCxm2BjQeXgKb/xeRCfRQeeuvhDuRfy5EtTPGD/gZ/yv+GzYP0bMXfNRj/u4hrhQz8y+rWZM6eZ6x/HzvWhfUL0eJPZEosH9VbGoDJEItwCwHv8P/IijOZ5gcXO0h5K7QGzVCICUdSbcCygEb7QhedAJhwvNdIxzPTppweY0K4TLLz2AwVgY6NgdOd/vPj555/yUnm/4fdYBzMPsvKrV9/XN58dH9b4qR+xXPY3sqhyPXnIfIbu/mGc7c5hkfmCCURM25fx8u7bXp+YU5N+LIzf0llH6ItemwhX2nhrVyAyeBDb2Rc+8aLctbDRFi+B/jhv5F9tuFFvO+vEuCH4G/M2cM6z+K9NJ0wcUaYwuv8mHw7pwKsDIzNGlrblCeBYA+I26G+fd8bhU33+vGDOWYkDfVddciL2WkPaLU4ZjsfxvJffLnP+rIZviwzk7OybxGHSJqi6IwusnfK6KVs4iIMw91nOiz//659K+MxD8tz28PlAMpG5Y++GXCVNyglO/1x3b8TxjRgS5VPFmhNPYizCaZm4s0bV905nr3PoyAtw1608sg0UOdfMddrQLULOZ/lw7q9ZOM5KeIfOGI22rITAPuUtuUyCDNBVphdCSsV/AJwHedFZ0rSfeCM+si0HuO3EQVHXvAvHUnzOC+ymvew4wAlSPbEZExA2b4zhtiAvb8F1zxrKF2xX5x831VHQFi/QEokaUs3KQWu++GL/1NHIB/oDvTyCfO/2a9vi2aC9zVn+b4SffvpUPwmpD+cIAAAQAElEQVS+GAOcf3SjGXoFAHiKf6utv475N/MDZyf1jsZmOHJd9VqfB+PjuMonZkPvDT0/f/qJLyI+lXNPPGQplBcbFIbKIK0DiE4Tk/jyZHUOH9zEtr5RoYSUClcYyImQvvJq5jV9XOpyPgrOTduj8QVAGhTMT3hTOQ1M10IkJvqlPZZZF9AZLzihejKvmvnQKd91MGbEQX0LIH0ZDTcCuUC+lFNfl/oHtKOXTLGjsbaXzORp+sRjIPMGebEJGpCQwg0vd69oQJlUdBfGYussX0o3Mm/7zssx2iO9ubVCqOnzNb9oVub73Osa08hEQRf/YOIu2QtaXC+7Vx2K4BozGjtUJBBN5ODGi9fKpf/OGeFOzsqLUerio1uisCNr2DhhdGSPTidIqImB5w6KtNFI+BZeefopvOYRg50ceJbS4ya8S3bRaOR3D6vFhOXlypUjIHtdT86K73rU9Q6scwxarnuHKcWix0CuVX/n+b5NazHh6tCm2dUnDEqhGxIuZcQ/1wh6QZU+ujddZxJElOvFsTAext2fXpfPGChrIE92+wXlCspDu0VA2z7iYVtfRmCX83jt18w9hNoXJhTL41ip02e3L1+/sN98BdhH3+71jTlwxwfzjjz6uzOPffnvT9k6P7uVy9Ag2CG60kilAV5GkfSn+uP2h0TgR7j/kDD/IyX/OPz/uOeDLBeqAMrNbrCYBgvNTX/bV6KfbHwCJKXM7s4GI87EMjew4Or6mEkE2qPpo/Qi767EScNEQiYkNaSxSqrKLnhS0v54mUR8O/3g0JxEwmFWnEnD0mS20gApKzJooZ4qYqxQYNcDuBRCCRJOcCY+N6Q7B6XUOSzZNmE9+fbMg5EB0DbBegBhsHOPqGyE1kzE2iXYFqzHd8yxLdNlv33BvW5Yh/Hqegd9ghm8cRJShceSIpf2GG9LH8DXZsDmhEKkwuZ9yfKge9uvsQbHeL8O/JH2+xseKBj0JPFTOJRrbBkbY/fG5p6fmiGG9vsTVM4vIo0F2RFFA8qi4BrAiqdU2X/F/B24+Bs/vu/WHmOFF+kwpsZXmzKWGVs2Hcpv5/whmiethTIXLFusTzo6/ukTGL6BvPEQ+XMe2j5/4kENIdGDv85PGLhA6i2xih0ZEHy72mcJBtp3n2L7AAWvLDrprz3deHDd2RR3x4o1qp/qVLb1ybh9B04ITEANth+8KHg/zDT8oYVGXmV4MBAOGFQ/moM4Zrwsoy2PNrgpX//jiDhlQMo8eL7AB9PnGeO/txak11d5uzAUhHYEHkce5LTHv7Pk+L1kJS6+ZoYbm+RFa/SuWCIo8jzMLxruIuFMYUgBOOWP6mbdFnnN0oNGh5BQRG58sQE29sI3mvgQHMcg+Yix1/Z3GyQGPlz51Vnm3vJldSxNHXvERP6ghvxmnIRlP15iw/Htvg5O6HMOQxnefe55QNszH2de6iV+rMXYL+EJmB2/YgdR6Vr/KGjRmys3OM6Swjwi6PPylW4ubXYvcN+47bP80mBnrs5Xfli2m3vlu0rcQR8CuBq4ruCZO4571i0HxDfilheK2BFrI5sxUAI45VLYSrhGdw1oXkBbO9XTOJo6uNG0AG0VNngESDBn2e2YKv8wvxn3t4P1dM9hG6JyD5RnQ86YnUPxpI7kijHcX9dlpCVIaUaUdVrcVEcBASguxndJMYeO7tr2vSZxnnOWH+PFgDKHkYb+bvHwJxpPup7l3uleQEMWZDbzfcIjoEXyQg/yucgZmMEy0++AslREUrL9IBbfGCPrmV/2SRMZS85o7AnYXoBiroUv1ELOtZQP29CDOC9tX/uWiFcXFS5RAW1IhVtfHdij1I99WADFusQvWG1j60PMtfdZd0731uX+NbqJ1QLt7nV7+dKJu1idIHbEYsnXikJ1lzKV77iF/uRZouSFD7sdI6VckP4B/23W7bYDn8r94LbvrLW9LnkYU/mcMqK/jvLbd+eucwBDQpIbpnFhKXq5hz686Y2//trtJ14+Cp952TvR2cSCkcEsbV4ghzhLARIK+qhwoeBJTjpYN9/AV2LxesmJJJHtbXiDlgdCX1ppt5gL1P2CIUe/3L5ovi8Xjbi4psP4ahujuEDQwbQOarTyAGS3dcbfObAxVomzuEARn4v9yZAJEcFt6ZSvB2erbZYvaJRBZ67RnfzUyFWPIXhWYRn2QEF32TcaOsB+0FGIpqXP9cde+Rq3UeVZQSgYcGutYxilMX/660rmb3X666zOo9ETuqP8qRz3F2lhyWXdMbBUnqYUN/mv0vwn6J/QyLMfMkmQYzye2Lz29YNcLrg/meO1B8ehqxrc5fNLOaq5uuTnTjGaW9rEyYs89J5/Qs4NXQgUr3xzlTr0wTnl+fSNHI5BZYwdV9c6jNFvqQRpzZny2Q6g0/6KDV2T8ZNfOQtXfCQCCNjiyR11rEXsXfLIa+kXR7915rxr9UH9QX3ZveQMpDY69Z5qZDlW+rdAGco68jfn1pnkznzBqu667czDyTxEgPrv7qmAOeGa+6hF7lp76ghArxB5ns43iFK3kz7HeSJXMAYTXeLOgY88+dzH/c8Yvvz2tfzJ9PW3EH/LT6o7D6SJSPiVtZNn9v2yGc/BR65EJ6CeiBQwqsZ4jd3Z/aP4AyLQf4COHyr+nRH4bw+KFM3CQTBVF5YHkx4suK3X5twzB8QmwaU/C5ADCAvzEwcCv0G9zZ11TlKpolQQFS5SFvf3h/gkjCtxfEgiZAfStNTrYQ0pkYOqVzkQG2HekHHAL5iUTpRiArZXQsY37EcIKARwacNB8jURmTCvhLO0kzxJuOIFab/cSVRfvubt9AO9g2ht24rJNvFZI2F+YE++EYU/MsVDq4w7b7d9oSTedgB6nMYuL/RagEgfesRcdbsaeRN91g/6dbRpzBNvnyCd8TMu8h/Y4wb2xgPgG4neBzd/iuUwBvTZLx2RqrntbBB7rQe3WZMxF1CBpr+9NENdxmHRNYeZSbhniJXrBhRAnzalg1sTmx7cET5aHr3xBQvzhdj4UPHAvvgJDSxcBJp702541ElTEotaeB4GQ8YtBhLJs6o9woF8ywVH+U1JSJGC6BrdNappccGr3dqqnxsxkc+4fTs4xLJrGncPyBvrwHg8EKYOxNScxnH5J5+xyHxgTrhxw46SxnboGkC+fqjT+aQs60yNHJyhZD3uPOT/xDjtpXzHy/9lRvj5Tz/VZ76p9e/m3Fijn3/6qf7805+C2+Ye3xqNy704h8lIxVj12hcsPvDclz6/cY5M5N0+gno+wE7fPpevkYXMSXs7feqh4gXGgpHBrWgLUp5lFx6D9lBijN7evuannJy7IfRGvzKsvgCblYnRiYvyBNsvGjQi/Ww2cRds6jlzD7nSyzeCyk2CACqYb2ixgixjhJvgkArO8X0w11/jJldkWlngWvR/ZNGfvBQLWj1CGshDh8Lhdd7N3bkx6XR+P3mAEg7KI7SNEXPOrF8P9Pvc8Q1ybDLvOF8hBMGFGsTSXIe8K46jicU5VsbgiX/nhXPEhoa0jot+vvII/opHci4fAlwPt9te7g/arzzEpx+TKJG+jEi9uQdaH1FHnzIPZGv7nVxwJ4clb5PHPMjDcq5TieVBpkjsjCwnExXXbg/id4IkiTuGLA74QRpDYTRxCMz86o+2083DETpYsE++CIj/2OQ6/0Y+oUeSWrrgR7eyXpBebqjSr6WXNpfUkCP/Wf6NBB/O/JVNfzVCXbjjxXhVcoC2F/b5sGKMja8ycHVJI4bbhu2vscS6Sy82a29koFQZc9srPwUAz2XvhFe/tfUbD2r+sfK8uOSByXEXTyjQp+xnZWyQ7VgJj8TWbizDnoG80ZP8s0CbN3DqwwwJ418qv7sZ4yUfJxIJZQqLUFscD0HdxnafM+eXIk5SyWnZ2KBvrhX9Eye/ZdrSA8ZS2y7IS5vg6eEqYHTjT6MCwJcXDfWLj56ItU+d6tb3G/ZZCguPva5ZeWdjOwCNfQ2u/OBExo0S9ZpA8BE/un7mpUx+Omf/VPucsWkRSEJEMh4wchlo18+DeXs4ZqwxHzgD0CXEMKv3hk2u5cbXJoH33CJ7nAbEP22zTZlYomMQZzXfWavqCJ5+L+e4L/Tf7m+YAjG8WFjSfWNPDa25DxukFyDBUa7YQQ7EyNBZAurSdGkFyKq5fQ/2KGMB9yDkcy4LQZw38cbbWGFo+dMgZxdFLKJ8R6Mu7XXDr9MuFnZFji9pyB3a7foQtDtkYTKaAKJjN/7TyhzDmcvcUNJFSRww8s4Y+uvf/uH45A7PFuAO+tQLYWSsnyhlboSZ3I/DyxZEY7w6pRVgfTdLhC1dOuvyGRdLY2O5ujEe+cq6AOlw4Yld9K02nsPARd+61AmWhliJ4Rk0rwvU9TLNcmNduD6ExAe6dxk0vBSF7eIFXAbLbAMfm0FaXj64J1/zEDasbUQbZyy7aCMEARIg7fLT9bK94oix9L1f6ExDvlS4gaOpfkSnHTuQK047Ul7rEyLnjDjYoMcmbLlwQXADxZRT9oL0i6TPF5C3fc/ZUbuRkHX3WvvS6APl37uQqHWAnFJgCZc1x/VVBUHkEjtuXMSDCzS8zD3mpzld+Mq+bnn5qxzHdJ/LzklpW3sxTRHAAD5cNoGhDuFD14/qf3wEfoT8Pz7G/y4N/3hA/l5PJ9GxSilZfpC0m/2gIrDqRnrs63Ix5g+wcthwcfacdiyATmnFx8RjQhNMWlfKoGtdV7ZoWE8+chx9pJlVoV7ZvLo5IG0LNhLC7UxilsLEhsZOYU4sOOsRgJ5sViSdJDoPPiTVbJDoobswAdJ1p8JFPReyaOWyfckdYGDMw1VkHXy7CrD5eliGFAKvZx5ev4E/+NY+3ySQjN2YhRWTRr8cAhhtwsbYLC16Sgp0K/E9UYIFp++Og9DECZQhB57AweF8wcFB3kOyY/HkIHJoN99kqwetDH+XDwQbsbzAeCrPEm11fTDxrD7ZbFZ1dNe+zTyE7pkbzAu6os+DIDr12W91ID314fvWvNRoxrkClc8T21MBd8VltfVRn5dNC+ddmZb640MDEk4ZBlBIr7fg9UHbvmGb45IOb0sdIUECMZKGRvlwV0Un1zoo3HkA5yUQPDng4zvVbHCLB2qMmnMvCnSuB6U3NjzhGgv7pnOWuF9+fWP87Y8fmP7AWB/AjJ8P2LfPOzGbxGam9EHQh22/9XMM0cxYdtn2Re0O/bK/sAUHMBSxPFB6B4dfE0Ncy8ZV7OWDDwDK9PCgjAvEBXjQz7hTbrt29bJpX7b5gOkDOIq96vWJkrOFbjtHa5sAHp/fGJs78RKMAVgux2UBDY1PYWw8pJO6on9Hf/dU7OpHHhfjkGbwUVdLn/4GGEHHWyr7jcdLiUj6X3OMnGKfdOFFwRqza118dFLmZ/n3m37jG7A1B+j/8LADe+zTlzUHnmX8brdP+OQ8mgjxQLr8lx4E86DLObDzIOiYb8ylxi+okIcOLumWp75offKyNMjEVQAAEABJREFU4V7mKmmkdSy3ufPwScwkBuwzFpb6l5el+GwO+kY+cU5eLzTzkhuDuCJjZy58/vS5nD+3HZktoMlgYdsqsIjK6K6BzVvowCkkgHbKxJu1qA5B/QftB30XYC5SC4CfRlz2RnyDQYdjKcq1defFora7liFPDAc2KmEBd9pZm/BKYwwEm8LCHeSBZ/liJGDOZo5gSDXreuLX0vvMWMgvyCteOtwgT9/rt99+qV9++Uv9Bfjtt9/KOXInRyfOfBHht6bi5BPMO669uc8SHHfHcaLTeTMZT+mIIuqe6KeGMvXTAreu1ogEqYiDOBtQEOO7a/Arc4XyjbVo7HAxdMarIY08aJ37C458A73wRJwrUqGVXih1iqRPOiwjajTAj27mO1ZRXvHXj/7deFy6Mh+cj8zNJasiPjyFUpoIx3/l0xW5xIz4GDe7o9/YKAdflEMEJAYWRe6IwLJKHtyal4STWKCDq/zQL59N9TtG6rC0/cCQJVuxDe/E11n7FFh/lH3NG0p5lGfcBf+Ac/ixNeuRFwuFP+bnDd7o2mdd+hr/XwCdtOYXZWhurACvno/gC4PMJfqy/ng5cwCLryN/ok9bi4947aRa7lHKsr546cFeLsJ81VfJoIDjwo81jocRkhUwivZRPeMaPeyPkYtAzzLOR6ggwpuw4DGlNlxAD66DJB6rHvLzhnC0XjJIGeC171jrGgW0XmcdOpfZJxshArV0UuFSz3o5hInQPjkfPuGnjO1Ig/fKXdJcupGChfArlCJmIfEq9cexTeyloePjOjA+5jS/QLKOsPjtWMo7WqHYhh3SGXNElPPZuKgqgH3aFVBIkOsWHPzKdxxiO/T29sideY00VKlOoFWW79BIBaCRQ4hc5BgXIsSLM7ELoISfOwL0f833vfadNdPz1aeexfH9XVu1k6GkAyXeUciV8TGG5jdforkvSG9MXFOQMg8O7MEqWJUhn3jMwdeugTcYkbq4ti2BAI+6rQbdqXFTnp0CTS+qYJdN5iHifFA6ToI/wUWnlBRQQq++lSdFL5w18ZbqBps16/nAs+L6qfUZGcqNvzBkXrGuF9+HO3qcJwtzNijky7OUuTegJjogdL7tc+W13VxLPWOHHhTXE9+E8CscvPod03dgbOHrc4z//vj2ij8612WAL1iYH/f/uAgY6f846T8k/zsisBae9xdY+W9JYAS5vqdiMbqA/dFnF+WNRCt4SDfRXcQmABez6zeJhswozpctfltM8yT9qOE0ClQW9nnQQWVoV9lRY7JVbkB6Dl1uZrcbh5wbyZ9yI0Fsp4yVICCsxS+f9pjgk2gwiAu0iUp1yxY5YAm7+uFGP/fVWAlm0D6JHjis3AuMgYnUb6kjH9Ha7gapbh/oLtpXuU4a73rg8WVENmYO/tKBYlPxHpNRg91RgC3YtnyfOUTOVwwuemnZuNhAlKUdD3i1aR0Q6MNIUPitvFnGNgc44uzhrtGxpIXkqsYO5emz/NL5AsG/BZINhpcO2obVvGg4eEgCJIwEdQnoaxL8ADaA+mhGAuDCb2loh8dx8qfEFk59QTMO6rAtjzZdvlpeKu1bNO/89vlywYO1MYk81SBTXn0LGCPAA4H/y5P0/hTH1y+/5RsU+fqK/Yu/sL9qgi/mzCVPfZHJ5ieffaNnxs9ytA/4Rx4Iteni83e2PaB4eF+bKIc4HLB/ySEKyPTB1p+a+cJLRzfXJ754+bDg2DtG0muDa/Tid41n053T7vjl32ZxnjgfPRh9+fW3/Ojuq+Sh1MOSDyVoLw9/jS9r/szKTxYgT9nGXl+lU+cFKsNlHqRGZe7t8J0xs086y9FVLSENY3Ccc1rflLnWl/MZutHE3vkEUwkZFDmB6xIv2Kb/jOWDGJq3GG46OjonPvSlG7qDg879/jVjJPpjn/ZCkvWROoK0F2GRlRiTS5U54meVY2OMLV3/8l/0loI6XE+3nfiEf68ZuybdzBnuKF0HVYIibX5//qefylLakGC7dIO4jMY/ysYO54UvE+RTl7QBQoM4WJ6s4cwm/EjP9zdymX5Kcc3bB2971Zuc8Gkvbd/UhV5G6cUP66rHcRQ2vdAsu7DRunYCEiaujJNzQNtEa/MFtjGYh66j3nigf+Pl+yEoX4CAYeElBdaqTvknOJeUb0nSx1f104LvAah/9KwOEHf4nQ+uTeFBfJUtXezRX6Ggxdglm159PPG0kNdlrIR97tTVCwx0V+Xh0fWsXy8Z4GFk7TTzvamegC51r1hrK8qCk0FZyOSF/JE1dGTO+Pd8zGuC8hdIj4MUtinQwV1xpzz1TPxgxOjwMqYLHsj/CN8YM0MoSIkVuLNoI//sYCjQgy/I7Wa+zwvA0Vbn0qdtC07WyLszBi952kqnvjpOR2x4Jl7OdV90aItjZq67s+9mLWI7w1Wyo1USmuqiOtTey0b3ybGoIIh+1FGFFrRzWD2jaYByDB8hoDGQA+96mJ3ZAxz/RuvoZlwnU5B5A+mBPdqPgsgGlTnxOP0xli3PFat9lroDjUQh8WT8Tx4ij6bCiLN/tUAoXYknQH+wjpLrWUdiB7I2dTR64FOWbsFMXCbxnZT4DMKxuOJOk0s8HDDYh2m6lXlo/sNBeCHjgoS+Zx2MqWcrXwBL48vWJ3P4AYEyKKSGNu5QV8fpF1Vjo55VgsBmiLi0A49wmYs2FxXlfsNv18OD0jY9v7sg1FhkKVejU15UdD/ol/eJjCsvrm70gjsYV/GQLTSmKYMCo4oc9lzjnN7OnLiR/z+RT9ffcNtVW3gNeG/y9MHL4+NsMw4D0Pmh1EYVgG365nkhsSQJD8ZSaGnhxkLuS2YFBx+YhedO0LmIOXWk5o4cSM7r1Ieuon8hHZPJi5tZk7nafdqWzucaZ8baL+a0z7FOl7fIsVLny4xZfhnmy4ydmCjvPReppyEWKLjWPDEuq0+XFqw2JNGfLzfIA/qj9+KFSOI2ANuC/ps7HGddfIiw4wNNUUcDIeSOwhZEQheXcgsRmPOiaS1d3LT9cK4wZx7osO38NK5NDPVdW8UL8qpnNGMmP/4cxNW+0G979uPFh5RT5kAvF2P6jpPvsB+heFDyeAYtCcF5jvRce0f+oY3Q4ux6qe1Pif/0qfxp9J85i1hefzqgySGYhwQvJCMvspkX8xzPbuYJRI5rUzaHTC4ZCo4i0ZAj0/xx+ydFgGH7J2n+oZYIsLq5vy4Xn6irNCvZDsGrklYGLjcWezCkPPieHNxtNgtu7rN8oP/0Mw8SfMPsQ9qTRf7lq7+76beUX0kW8KHH5GKyMBn4TbcbtrTiEZUDTrOgq0hK0LuAJx2TBb+SwSRvXIBNmKs8D9Y+gLrhwwYNnMgxCQk+mGvrOH2BsxZQoEt9qLERaBsCLTfmK2khFdnqp0b/iw47TPCKF0cXSccWkmks+9fbdH13A3kQR8RzLTrtcaMAkct+NzgPm8vERRdfebi0T13Gu/E1MYQzutBZklOuYtk7oPOwue87G6wPEXs1OHkWEHfsUveyJdw4gWDwa6yOjKf2DtDagBpqYL6jkW7BGqOveTmwDhTgq9HdjDm2fPop5W2jfsMmEn+dH+Uv20j0m9Cv2GqjMwvNUC9bjYPggRIkOuCZyIyRTVuwp/Liafmki4vfnoP5KyhH/coy3rgHP7TEzDjOU66HEWk9jPirGRvz9cYLLn+6QX77/JbecddW/ZHGvtHqVSueqICqqEkMLGmeB7a75alfHxafMpS3M6bWv3EAuHMIZ0oS03c6/TzAP04drhPnlpuzOqBkr+zAauvn0oFlkqO7yxcBYtUlgGQk5dAzQP1s9M5zYcUNa86DX2LBwfwpQOfcEBcFEaN05DC4eWGgvbDb5Vr2gayJv+0F0gurJanyfFizRFKZrtRz2aLdgjFeXPgVEbmBwmP1YtQIilsD9oA3JyzZxmgBXbmiPzU004A8rZOdurKPHCTf7kfG9JKFJMLpfF26HsTScVtjtoQtWh9Q6zVWmIlcLtgaRcZou03Gf77TEP8nhAJFFbSjmwcGfadR2At8vOgJnbhQQH/lUvWIF5SpXdpKchCVgiFEaHrBrdJx9yHah8X7ff39AedvfiJlm9VjQvu7iyAaA1ygo3O4Dw/rbJWsb+raFJtxjmjFBrXG3+KjEwJV7XVduwdph3n1Gy9F6SJm3jX9ycOVDwSEYcA4iraAVBQ0esqYACcHxVPUdzIO5rk6BOuJE5TyN7yCokChNHdk0EufeDSXfvrrex6Shc/kzJu5so0ZFF7Sy068jPNBHtNPUUir62BsO3Lh3RK3WZN8E3xu+o2PPBS8vR08LN7zdxjcs999CGFpuyC/MHriu8bgCjEa3TXJk9ovHZEsP5jIGngCBy9KFxgb1+iDzsdpu/YLjhXoenwYzIETG3bfyH23fTLfd2CWelB7lnhOY86JHa3q/JSd/zPWgcDIplS3/gkHLzOwvnxRLcjkmPnturn+wXga3+C9XYAcbY+P6Fx2qFPAV3w6AGWp93LFNaUIcdokzQNZ5i05I2fDfmA0e/TFOOCSgOJCERL8hha6QeNJhy/8vzGOylfXhpwt8ZCOeBFD46MeRfkSRTAm2uMeYd2xNz7+9Nm//fKX+utf/1K+7Echi4IL37S70eu5ZN8Yj60VyVpkMuBTGtz22yzn8SfmsbpBQcO5ADLt6MausHZN5CgPl6Cp85NO2k9y6L3yP13yhcuXX7/SRgh+O4aCfi9YrB/MWIhasopSHR9hESiPGoW8I+S5gfSiwwJYvETACvKUCfq7K130jW7y78ycve2rnJTds+R74sOym5qKwXqpDQznF+YUc9ExEe5fv/JC+yBHSQFlTITS5sUf3LJPPc4HY3Rnfpj/XH8EFWaw8DmenluCFxv+qnwZ4R7OmEO5LhK+6yIk+NYnOD/QWIHBXUgfXoZYGwXbXfOamymhP2l1wXg4N52LrlPt8hwTwJa1tg4jV0jLXrGTJ80R2+6cWvLozIXolDpwsN/e2ZOVYdsOzzvyfuZFhWPUrBXtSFzIj+qXVjnuXX4h3r30yG+fNmPQOS4ElQ6sKIHquoiD7QvoBA9SRmrKSQHqRQOCJnd7keuFca5Zz4GuWZqGf+VkKMUJsYm2MZI79Pij7/ZNY7/tZblooEKYezBq4HS81vwzbvJBga5OzI1TG5QSK8AF/3Knoenabnv55wg+3T7Xp8+32oFP4G7Apv6Tf81H9lWCokxtmvSlfpY9RvUQis+KEJUa3oT29gP+GRH4Efp/RtT/oc7/ScPBev5ORdq5Be3iTIVFS6ogA3A3ASxkpf9vTHmSqCAAb78AOwguRJuYBIQlJ1j/Hkj8/qjwuRGY6AQfJJHA1ZE/GgUR3LFjktRN9FdSUb4KTGpYDR8XPNojJ63X5utB0g1JPdmE2JD9xsQNQhXy5IGsZ819z4sXk9uGztFLPwUiO7b11jVvs0yCo9evYzzZmDyEPR/rYWQl5K6PB3r1NDJNjvpiu60SV4IAABAASURBVPgQNtzBC2KvTQIIepCCfOkF6QVthhT3n9mwEl82ev1LPIhv+N0JImXJCa/Mv4NLlvzG6u3aYDkswFnybdjBZTPtVE7ZVyGdYJ+0ozvxWhsKWAZG/xfN8ldeyKCjE7usC1DbFTe0Lw06Fm9auYHCHsggMg5BKmd0eSi97ZP+WVDkwSSbKP6BAN8B6++wcN3yyGWPtq2yUSgs+xZevYkdDyWWV99FB0v82yYyw8K4MQeNSw/0AUr3YWKNfUM/AYmffKuaGVIesIVGYBd9lsqEWRuYENlMR599lIP+6OiZQ+y0Tbe02nrBA3sYEV7EPDmcHyfcy4fLHCRdrxqMrnU9aQHg7T8or+mmvqGORZgYN7YYl9gJ/sF4ORZGeHlHDdzBOnogC8m15OApsuRvfFgliBIQlKtrzMa/LvMEknAPCcizrt4FxQdtXBN7ume909NVXaDh5fCMHQfjeecFiAdObVKWNjmHpV6xI0bOp+gSe4GykL/xUtlIsSZdmw/khnRU+bLM8Zxbv8yjVupQSmKE7DdtwBZjl36NDGgRkLXPPEGwNLiXufOKFUx04dcZE3lRoD0H455xgIAr+cQD8xsPKtffpbjz0uVgTJa8NYfVg2ak/O3lPL/A+Sbsc+bbxLkTE+oTG7iIOFJQrHxtWXIJB53qozd225exIA7a94Bn4Jf4r1998XrP3GWRQ28OfhYiAhuVFmYnLs7Tt8T1OGnffVD/nZj40knZthk+1lXnQdAxc/wjD+sti490BzHyBcSDMX7IBP79clTOFrbEBnx5I7ZvX9ZDobzuSwf6lacI54awnbZfcb3KbvPEKfcsCA1+LX3LPl5IYJtyXV/GtGv9O1mIE8GkIf2cjhH92Gm70WEpHyQMDnfIR0sj7Qw/TTrQyyWR89i9Un4I6JOJntGs1RlwH1z6lozL9lYYAEf5cb5It+87ovTnyQuv++sPqUMqWT2J/Z31svwMCrPPeU8zWxolSORgS50a7MBux1fAM2IIFQY5Fp5PMqaQxxZiMloqaBwo6CIWnFLlsf3/svcvWo4bSZouasvcAaZU3e//oN1SJhkg1/m+3wFGpEo9Z/bsNdVVu0XB4O52N/MrQEbKODLHxSMr/gmvpaBOfbZv3m0GR+zBp2pdVI/l8KZifNX6guXDAb86iFZEILrBNzKIJD/a8heSl279Va02MrYZa9ZNkH240Z6AuCZuS5XHFrr1VZuWH+Tf+ARMqoI8sjYxprWrjPLq/NRFFOSHS5Hwy3dBbMVZatgLUxmR40DcAu5vWXlGX3o7836IDDR+AWdMoobqrJCkr3ZF9SBDMPRgjG6M20Azfjt66k8/KoKgv1YpPR8ezEPXXW1AzYWWRLNuoODnHp/X/NG585ypHuBMh2zE7H51lPl9SkBelie32GJsUy37R7viFYxdcqRd6/ahOQxNPDGPXrbFqUO6qOY2HAtnDmdK8iM7zNrRH+ehoM34wguMnMHZs3Q1ttHV6Mo8Gb3iRg9oNH1e6owOcqhO21I3GD3r+X9YzIukufyQnvHP2JMv/QdvC+PTDr0rmTyaAYD8BYEPBcBezU2wfUFTgRxW83JWVnESwmNdefglYqEyFvDLHK2YpMjoXBEO+hNOfHmSKLow/vmi786LQGWUcE10L4hv8F0xwyyZAh3Y0Z40kfL27Jw/rOuWZdY9/QRc49Sr/tu81bbvjHeB8U9bvKBc8VG3YB4Qf+frotcYP+Hk0W4A+b+u/94M9H+v+b+sf2bgD12RZm6fLF9rF4mFQvRZWAWY/K7agAuwk9PFzkkpwJALrvJbAXnWJIaLGerh7K0exagJv5NW+a+wCH9/R02QyqrbA4IHeL/tciHLAfjjwULlYVy7sEeoa2D8E1h42CQaKPBwudwhp2PIgXTRcmHryBNtNoqDhRTdHEzcDLR9x54L6QG9kZM/MLpuc9aNxc4NxZ91e/hWZ8GnTctGv4ulh1Hp4g90CsbY+Dh3/EWX/HgCiw8kXRNcAB1nGJBf5eFfcENYQK/gX/HR3gXqWz5D4NLeEz7jujbW5JpDJGQWXSQwdMlPF/7LB0rx8uEEueSOsDrTT2edIrTs2dzM27UBLVnu2OCeS51rs53YX4TRTX+SkwbwQZ4w24t04ap/3mGPrHwLFk1tts2/YK6JEF7pTQkMgNiS59ue/gwfdoxNSL54+PJBj0xHbr9949uOb3VDZrQHrqPybTL5bdr7PvNycKLbtno8iNhf5sP2BbDjEH5QMX9PbtIIF7wXkXBZExxjvlTcsK39eZvl2NKOpTYvCD+yGe/ol4em6MC7Trx2nHT1eTjyl4D+hPfbr98SizQPBw8OCXcepH3Z8DUWRsS6HE/oexGAcVCtZcc8gUX+OO5rrnlagbqRp9u+1y/fFnjA0579tjEGhG7iFDZKcNLtT8yUv9bKgwpRESZ3KFTkmfAK2jA/ZBr65wMBjfTpQPdoqC0GP+0HlVeX8uYUVBmkevXX3Pz6q/n5Bs+EBpWAEzcvciIe7LqhnooGABuAunrYhkQ+lKWgO5jr5Mr1753nK7c4Ip8+2Ve+lG50oQE5feBgCM/BeHypA3gCd14k+M2wv2DzV1W8xVGklDXXlksN/kBZ7QldMDfiBYhXnNpBt2M7ayWHTuvCizUAzlxKqQ9lOrgAijhh9OTguGAyFlwz/T+c+RNyfy1jvuVDZF2xT5WSO720/OOeuvl54NeDFzhPfJTnK+RhjWDHJLZh38XDc+1Z9av/bDGiSvuOBUtEE8ORHJNvbGnziS3BOlV4cq0bvjKyMvb9P6T84OWZcP/xo77ff9TqlzBpLu6O3BFH2dK5bN15eXFHJr8QhHaypf8dP/ogiE+so+N/4/gnYOYPbfkXvHxHtqpjFXCTH+6nzMoF+aO9Mc8EdcsNin6oWqKNXFfD45ht+rrKrJINfPeBU2P6mW/dh9TG3yrnrHvsbTI2bnttwG1fNh2zE7yQM0gjk/aeNSt4cObtnQvaatdH8ZZkl7y90i8Zt/gkThoa8bQRAUQIVI3lDeCIJDq089YLH8LIqg0O5oMvwS+65M8xhqWe8IplfYIgn2ub+UldnOcT/LN97eeeV2zjBjlTjzpsoe7MeXJBHWpc8mZfvWMgL1xLSDvaiK2D9RXfGZYSR3dded82/C0/n/ZGd2lr7pM+J27kPs8b6OHBPnsq8+WPuS4+mE0e9W1Dx9z2yn4w6H/9R780WLnQx/y79CiLMBc+0+AKD7fzwhlq4pU5WA9pkrNi7WnG1qQudF2fgU3X19ELp+2RqrYdMwvS76zPDd9XmPP0v2fydtGiH3fsNwrsds2918tvxzD89lWdH00qO980cks/LbKcgLahb0ArTxvFXgF5Y48EvOjbZ+S1LgV9VK+xlnjIrV82LSp36Pblh2s8/Sgv2MIy+rnrpC1KTEDqGuTP/hvgYaI9y1+K+KvHfd/rG/mxTFzwFp+1ftW1PYEppNHVg74l319sh9L2mf5Dy7iybxRrbwHjvrMXPHKW+xE9yg5kzZdjzV8Gzdte5lkhZRIjakZ38NICMoC3QBkFyYEnZy1a4tx7LXEeWa1JAEjO2tOPteaY5/RFMUagt7FAY42nhiwI6IhBRA929NmcSXcsP+DVnj7LJF3QV3HyWNpWTmjybWn+mzxgSFGAWEubaGecHPiHeciNf+Sa8UWGCS33yvPP3HCsOAc/6v74DvjlCij6TPrt23lOos8ntvTDNVv7QvEhg3Q6k4j6X9c/ZwbWqPjn9O1/nlf2hvA18j9p/xHFzD0lpLCo2mL2uUCsKe3E7XyTmYnajQiLK4unB08XGxcUlody8vp/D5LvWqDq/Kg9Swny0geLiiDZxWdjARo9s/lKF9R5sOhow29s17+/8aMs/dXJB7QnhrhkRdUrG4U4N44TSQBenaZxuYARosjSznsRwieUgMdT/HFRgiEoN8k3qACsOnIoiwMguJDMnRsXGYSmPz4AaVvAQA5E+i9IH9i7cYhyg9RRN5vFW/Cal1ljzrr8ydKoA+RAPvNkP1ylm4p1aYI6cQh5LvpgdKO3o45qytCvG0iu4M3RqnfZx7br/Vkxals77g/JPb4ZlznLIc+DgsBB65N3yXKPNvXmAdh+oLs03luXOelB/D1BhVDrg5FULpzxXCDBOiXk6CYI/Z/kGuz7Sq48SHBgEOl40Kab5miEQRqbfttfBy/urg1W36XZXx7C3zlHZtmcpT3VLNCnT2B4MJ+O/HpGPYhxvcC9ciDIgzR+SROe9LcHL8HcOhTRRqdGjAM6PU1aPKxRgFyXeTWeyaa7zzOPOgTZsaRudZmLq7+iH/pkQ/flws0D2jxlwZuDA99WzNrVb0v2bgaCuuInDztQ7NXSD/vUg3Sc/uJk8jW6zL3Q7XivfBpfPTwsPBHTLeISE/05aGtjxbFenLYy4ClqQa8xP5o2kBIvIHIFt6GraXDFLtTg4aYUhcISVn00lG3WbdvreiCd++pzOZwDjhmyYvNPQW3CIq77lZYRApExUFY+qWeCmeMX693r/LUXfuiLApFRD7ynnH150Cf218M+8wDMQdE13P72RfLTAaAYepwDTf6bOppZ/5u1eS4gvuSduVl/Z2vZ1I66fXGe+YLtJ76UH3QOS8A47TNtI4kHYiCgWNsbvBv53cjvtT5O2/p28sjNhOFaGkDTV11zMlanDrpn+SAoODYqtNFd9otzxbU1LxzCDw8Oah8GrssnqshMeKK7Z12l4wTnlw/EeRDvBcZ3AQxc6MN046h4+8OXP/4JjvDj9x/1nb6xX6RjNepTckOUNnft2Jesqe6RH8isXJMHxsgTesZMeA7WmFfWB1SU83CccVzxrFjQK0MAD4nXPIy08ZvFAlRa3qwrP3pmbo1GHmjaygk4C2v7XgdAB4ka1RlLt90c2j+FfwfwWPmBPu2/L3rUpa2dl+7+OyiC9V94WewLwm/7Xp4/bpQB5NUv7ODm3PMyKC/LN+brSV/4WeonbcwnHlw83wBZv3S5iQL+nht8A+gyh65jo4kFPzNnzCl1qOWcE5wLB/NNyJygn+70mV8U5CWsew99RcjkJyPyzIGG6/1Jf5K7C/GivnQ/ypeI6rctHm/LePA07KOb3PBlBQ9fv/z6rb5R7uZkN+5Z+j6Jb9+/lQ+/N3IVQZxqYgpQV3fGpInSva4a4OUN3jjwq4JrxkSd9JblJ5BVmQVHYhZXyOr7BRGCsPg0KgT7X9zwEn71WJgTQebEQS6sOzfUqR3HQEJCgIvFVY6f4ecIXozVI+uvdhyXgqrV6dx98FI285H9LylBnbZcz27k/nqZve30gTk2bnhyGaLKTqNEhAruOCcpPNy0FeBcYEkSwweJgbQ4R/d7rm1zp77XbZ/086/lWPALHsexcSjvOEO4elRN1vhN33pCcq85ci5Z82LpLz54VgdrnucgXCzjnHNSCjDg1RMffen5hMF54fi/9OAi5hv+BaObsQNgezS0MZDTAAAQAElEQVTywBMdyh/MnTsvFi5Z1NEP8HAhhg5tMqaRbRAXQMZ3YtAP1kTPVnfPpPRPcod+eTBVxm79K4hzzje52IhtQ/9ofLRNKa95ONXYJCYzKVY4UfIKq/nlbj5PiBNdsum/FSmLWbyA+mE5s645d825PA/XG2LUum19h9sqsDRdui1B5moaXJhT7wIJ5udA34vcWY8ufOSKiaVRTpp0yBO+4/VBvg/GzQfr2ieHa83O+Be0hzGuLn3/Oj/r//SD/f9T0b/k/vczkL7/32f/i/MfkgFn7/+OIeYj15tziXG6A+NSJTBznc0Ur58msJOWpQHOkKGvMggVAVxpft4YLrk6C3tRv2ijmwWARZvNRt1ZXEKUCU+Y0K+f4Iu98H2NJAhu+IyMm81PCzIULzVjFVPUvOIDGEsYqHEo6oC+4gUbHHd0qk9/fOC/s9DeOdC5mbghHW6CMIxaH/kOFs4cCHhx8OBQ6SaZOLG7uHBDI4B4o9GMBxLpuFTZeGhceqkqBHSFji7L4LGv3QvIVvpIGtxn/qlFAMGxIJvEWFwDX1Ae3WK+QiN3gTz6umxc+SH3CpyB6If5Ee7ZcI8csq8DGO7KvUDdoy/rlNTFsdm2ZQDWBr5cn7ST/+L7A8+1acuv7/rtCwx987BmX+mvYv0ej3AlSOM7OPi98P+oB33pP6KqnONAPVdMX91T9ALc4gDWa7OzUcUm+eKl5iNlkQx59ePgoPNgbK16kkk/Htg/+FYF/vPBwfEEoSy1/0RBYrBEHyZy9Zwc/DwAcjjCNplaVPiumX9QfzBe748flV8UUJepPcZvE9/nOSdaNGZfATIUG9oVzMWdueG4F9YJrRlPyOOHD/FfN/uM7yH9AtaDgUrCVh/uxm5T4coYtrSPtowNeJkwxq4vgw4Y3XXZaNpwfF60xflSycNc90xslpkH4ezyUDI5NO/7rDVeKLga4QVisUPbg83cdl6W4HtPuPCEfNonFLQxWoJ4miuD5O+zbR+KQGNy1ejRjtzm9IoPCVAr9+Y3NsC8r5jJTXWsXcw5+jJjiTFlH1v3z1wftA/6yrZ+KqXNaUzkdgrbLPvMF4E7Mc4bMU5wo+kLrTb+LjAj+ur4Ve8d3ctHO1PeYj8hAozZt/I+8OF+/prMsefLjDvj3xdTHx7QGes5/D+JA1BL45+A4WTSsau+0PBZvHUTgGc0jQzvkJvSIUY/dsIDmYsqfkKrYfnCV0u/xeTFEAyjm7GyQD3TPADOL+sZcxWLuXNbtpErP+i4cQD+26+/1q/ffuVhfM8BPrLyQCc7cuIslzhc8JdtxkdVlSX/jp518N/h5yULOb2zxn5wAFcHzTMepdA1APTp675N4hD26JpnTi655DaWlt7YRiEXtrjU05P+n+U8BJOrkZlb140xYpwbuRlXTKdw03YM7bcdvh0/kAKnAmmCdUY4/tPnjN23/fT2igdThQOZc9u+l/PPcZr1ZJuVEuOjOzY2YuyeNfdZ688/vtXtl71uuzDhmdXwjm7UdurKDGTKj28LAcPQA6HqcpwacsoLQYfEjWvFwh1hLqJY0uZb3jknNjUivKh3TfwVj1ra6K8i1g6+S8kXc1tgP3gJjlP4+lP3E0uuGxnryzCS60pOya3rgHPVOStf8PC6FvpyQB/0MXo4xzifw8c4c1x+OD/Buxe6hhHlMoDj5kJwTNg3F0AqQUZM0c/6DBCY/BdIZ2nP/paI12ZFkFJWH60GgqJ0NOUfb80uduHk7dhfdsS/sk0Zo/FrS6wwZKdiPijwFSqu6rcxdE90ySQQPedA56B5ytpMAOp886PQOeP+44vn0fqCLFcFaFPxrj26EJvq1Wgw7xsYyItmn+RMwprmeVSbeBreay5YOpj2G3OAl6lzn2XfyCS/YJ2AuIhrm5kX4owlfUx86h2MT5is5i8Cluwauw1tAt2+PIIFmQ/2AnUIjrWcnVn7zYv6BVJhEbWJH8QQQ6BPxpvrm/8zDnWIRvMqzFs1cl2TuTTnzro6U290FB+yRB4PzlqfYB898c1+F4zB/8HFy30Hx2wjyhBbus3fAnSzzqm7e5JS6BUnYMdZ7nSM9zeEyk13lMNZriXnHSNosCYUZx5sEMu+z+CNedIWBjZVrC831tF///df8+9vSTuY0+bXvdVx6JyUFyXVyDn2BqX29NQYD2JVTj59U8+Mo2RYGjmSflDK/6IvbFejBVDuYA14PO4lyCNOeB0fwflS1D7YGBf7JCZKbRmtpWeobdvKeo2h6F/wT5qBs8v/Sb37y60vGaCrmMjcv+CoMqmd/D8tUm5UgrQ3rMXSCQ0KQSb81pmkTtQLQuB2tTEJD4jzGpZ/cEL7onq064gcAWVT+ekWTnTC+2ZQw8XUhRpAPhctQboAD+jWCqUFmD+5JCL3U1JgUwXBu3gJkl0APTg9WGwfbGxuJC82DZ4YEPi8zNvBhnw94Nhe8S5bi1MDVdF9HXAWQWfWE9PZHpSjO3FuWUDXJtEs6A2e3mGTgwkncfms21YGKma7+G9QH20tQCvldchRQtCn6EGfzmjCzaFPey0C9+XRGFXYlKJAwYuNwvwseOTlxZ2c+W9XmIvFCWOuSFPDr4FH6n772+WhInYLJFzXpQ9fAcmQLm02OiLcqHAxjvAPBjdVf2H2G9+8//bb75UXHwSDtUo/yYwCUNy9XsRwAI/67fffAV6W8MIkmyFk/Vj2Xzlo+HB70P/agVwe+rbJ5kf+8ICUHeGTbj4W7pKFdm64B3lcAI78Od485Fl6KLL8gEc9T5xV1wXyxfYgql5gCsmG6ECDt6LMA/2OV/8Rzh/37/j3oVuEhQR88lKTPZB28LDF9vElLnqYPMce49VNPvwikE49sp8a9YHnrBz6kYbrvOA7aykiO8hloGugv5t2oHlYmpknOF54xgEfbaxvDmVlJ/r226wbBygfTOxvXRVGd932vfxGfD1kNzrQQnwb/SeIyIsJDj4rx69S7+imlLr4V+3nu335QX+tfjvyYs/6nYcpOfVFqFp20UROXyfQwg/HnOPr/v3BC8kfpS+RJf59rnXBGPEG9KUHjfFPrC/yGGvoeuGLY8fca9I4Gj0DPQkG8YVbct7RFL1v/KkXZPzUvwWX338oT5v2hzLvMg1udgRIl0S7zXEdAFf6Q38bn0ATgc/rahMd7uMtvpG1N4N6rl+xPc85FuIpuIrmoZEaso2t0Y0uuAaRUx/gXAvnPmufZ77PUv4rL/EPNUgmL5b2rWNon3vNfUd+r0afNPvg0Kfk5zNn5jI+01/yKb9hOyV28Qq0SROo5tIwwHU1O8njvnU57pUfPasvnkIT9eU/DS7zf+VPPqQzt8IjnT55xi9tQ0Xf3IhtQy/gi4TRKkX3qJrUlZ34vR5IGn0oel/oQZ8PLwHr2CjzQv3ti/ytTm82qK+CO7jESjWXbenN2rDxYLu9/dC4fdIDf2HDvUqbCk3Msu5i9wDsA3/9S2eWfjg+dY2GyoHG6gkInzXINEKhSun9go2+155tTGK78K9rgh/dhdKKj1uDx0fwQRce6BNAzRawLv3KWGI9X78SemSdERdgfB3k03HlOiKPcGe/8iFYLfaNfWfdNSL7OPqsLx3khfadB/n7eQ56xpd6R2hc9rUvHidjfe74T55Hd+ILjboSyRX1havzc86BDELqYAcAWy2+fpegqXtHGwzmb84ZRMSpgYZHGfwwteB0OfFYof3318kIYckv/SiyW2xYlZphoa7PNf7Bl0YXsDfiSMxwY5STp0ZHMybnCY0u7HFJV9cFq4/r5w9M6cO8RP+x/vHsH5SA/eK+4v60gDHAS2L1/VGXOFyKbjyoZoxlv2bMmWeCZA8NOf758kpYNPE4YjTdxNHENNO/xcdc6KOldiwfjJcHY0c/EEEnNRz4YFyusfSoJ3TShYZCn9CM/4b36juSVIVVgKq+bPgtdMsj7wkFQ6DqwMba7w76izGFXf3S9hObfil4v/8o/8kJ8+bZXsBDrHk3VmwOmoB2R+xO/JvrLEK7e56+NuUFjEcC1hs05IJYttWqH2gN3jmzu0fMP+qBA4H00T45p/ytvv2yfsE34Y0wi5K6jOnwjEK/X7E8mfeJ3zwQr3z1h48xBdCXcYDPqCRfK2eyixes58zIGdpztGcScyf85r9ZRy5dF9TnvnDD1/yKM7F1TXI1znG2jUEuulYMP5cDirkKwPHJQ4M+5P7X9Q/IQP8DbPxPM/F/J156igvd606Fy2WG4g+XWBeCFy8ycuhi5X2waDz8tUMeTNYDjgvMbd9ZdPaf3rI3+gbgpHSip8qEVa+HERePz1LsWnh9cLleCCyZ645GLhcHbe7YtPzUXe/3LeJ8uO6ebBST9QHBr2pYvMJDqX9YXoc6FsBsTOeC+ODw4yHIUrwHnYOFRX7VdS29tpMraSe4wImTTxsxRdDiXGzV59YhbTSaAHmzQPPNtnw9Fn70FzvqkPGEhubBPQspOdnmzsPqDOz7fPeJeZNXWG7zwGfa1Uffeoi1n5dPEoiKDkI9OTyNiS6+WTxjFKu+t24Vk/PlrZHBgQJ5qL0vY7ty4AH6Sb7fnffmWhVzsDRhnEssKs9DRa/NVQRGU6Rs+hwp6vJT07NV5a5945Q82NB86JmUre8giZxDwVF+S+UmeeDfyg3C50UK2Px06PUul/1Z6hKuuOXVnnDQODLOkHNukX/x+rhAnaeRPxS49gcMEifyiV7jukBG7Y82FzCh1lg8AMrj6Q2UbOQKOnw2BjcPGvo/xaH3IH7H652D/cHhwbECW+TkWXnrQgvodccz6DRPrLUVJ1a5DJsMkOdHveeXyDBCwa5jhFrVqGpAMuhwXFYYohCrPHgYb4ADhIdR+1VmZR1Hc+sa0CIAwTwIVCtyxttQAx3PvUvzFwqCL4i658kvLxwjGhLe8g+v45h4AYUWdZXIpb7moD58hTU+OFgxToJnfkbcG7nThvgn9CcNuidj0LH1oI8ct9IGNjZi8mBoDAIofMc++PQx494yPBJJMt6vWE57Fm/AHsbCdeHCfzZQi/7+AlGFCI4rhby+R4Y6BC5bwqnkf1mgBzmuyKES7maN6nLcJo6mnliI8yxhiiOQ4ps5jh8qQontg8Ov5TXXrzEVLQOdCPsAnJy2GnOrHlUT+jY761J8SH3WoBy9SmUbHX36pH3n4/WAPeBda/ZesQ2fPMuvNR4ImjjIFX6/8dSLzxrjs7QxusW8weYFA70Q0ONlPhNh5NZeMiF3YMngsZVLDoqXdrTZA3nZQeZlLePSueteBip6w4sO43Ie7TfWyYEdcF95pOtDNzQIxk+0tfoEX8UxH16sneucQF6MX4DmJW/kwJnbtJUBnC/5pYp9zTnGHD5x+n7ceXF68DIffehWRl2CVm2jLi9N7qyB/ttMgvUPdPmLC3Vfdi0ZVoqTHC761tia0lxM4uaC0JXU5UaTVnJ6tlUgv7htMyfwD/igBw/Os9C+f3vvAssU7AAAEABJREFU9cFHudJCIqBCJgnCmA9KWlor583Ssde1FsBcBwuLvwb6YE0x3+89GnWRJ+7ECfPbJrSHD/PIWEaec9Qd3B3cnfPjg3PkAc69X/nIEsc2d2L49GF0M6+NlWDxlFqGf0YtdgjBqtYhNePMwlJYde65Jnk3R7d9wue6S/Qo0PYv33bOSzt4f6Gy8KdidNumhT0aP124h+6uDb+3Odmm/IVcvZnVPcFr2zqa2O9ebL0C51XsZ+wwnnzZ774qj6HKf0Ha3lTtoNIXgAsM15keoo4/yy/wXJjg7oXmCHy1/cKfg5dEj3rwxYHjQv4nNiztG+ew4+CVOY0O5obatDH6NCxCoOk41W8cAfNiviCjMlqDXCwaDWxY757kHUFQcKZ/ZV+w/HMtyboc/ytjAiEu5Yh6CEvP6Ia+8Kgk1+bZ2hKGXPbJvrP+MCZsh4pB411gF+INOO0+GLvCwZj1ZZCgTywbiPIclDsy7vnCqEoetqbErzHxCXsY6wACungWqXLjKiQACF7Yxwtygu9ciNbQZ8EGObTPnFv+2ivziX566hjK9GGeOUdV9Fz8d2K5Mx+NxRgXHIwHDMl8erHygRcnbmLX9cI44iL2zIX14LCLW5zpjvqB/h+8ePzhl6LJIeOMtmuCPJd/+36r222v206O5l6DfHWPamxxq9Fq/x8F/1LB/tU9/2Td9bVDnEN/6t5XJhkywa1csBYCpj4LB4sbTXW1N3g9ELiYCEqIv/ECIsAbXQ95LhTbuViNPg0q+4aDMwWKz8XGtVNjT1YHzmqolUZxXTQRpUWFO17BjoceVFyIgCcMLlooDsdPN3zQz0D8mssy6g7kXOCNx8VQHQF8SQkdS65HAHI9WeV/0h5dmDiRLzafBfp5In8qjNGDpTLjnR5kiAPh8GaR3JpFcDHoizEmVwg2VtuSeDw4zxuL6LbXBLa5/Oy2hBO+gZpRvXTT/jkIIsQpfRI+/ZZfiBg3Esbda3TjGza1JUT34v3kOq0stGInYA8mUkubCvfravQ0uoWF49BmX6ShIjikw6f28QU/JJ/4lufdlmnZNIda9MGtyY+52rMBkauKAJvhwQHmUR8cWN3kzD3qVAK8zrGHdZBz7jm87pkD8zwUqocDAsXyo9FMgzgcZx7+njlEXzqk/QyolsiYQ5bGWw9sqz5DQ3H8ufoMVvoFGcYODPgLhUQbA4x4AIq2tOiheV0bwtO+BKTLr79u3PocHTCPRj+QAy686gH95cLJtFapueSdF5yXPn/CfX1D5JqibsGXVXnAYzxiBS3o4CLr1L9cKiV4bbve6LcPWim3+WYMnX72xdBoFJ0Ux7k6HQuqWj6YcnmwPKiPrujbZ8qNWLfZpT2yysNp5dMNDkAibfVKt/EzTd1gX2eJ/7EdJ8QveLEOfACW8Yu661Ta8EYGnPkSZz+lLgEVqKX7OuPAelD4Z352xysPPv5bKZMx67idZ3zd5A0+vVPfkfX1yAvR+/kA52Ezfej4FehT9Ru7sU7zow5gAuKkLZ6f79LkEaQQGuPzRTj/KzjKmPXPHHd1Xr5sxGUc9o1xFp+3/klc8Cnz4HCq/8rqlzy4CTcY8idPcMQxkYu+G/2/Md84oJJUePGPB6KMIRZk12qQ+O39E8yj/qlvNC0uqdpwTt05IDuvxPmSaMNebMoLUlk6kosaNH2hBmX5+iD/3/3G/7cfPMz9YM3iJT1U9Qij4aZPo1P5L/avHBIJElzh7RrErb/C6Ml6Bg6auYKLCyWDgsvnDYr3FTbyPGARmTh92cKDLh5Xw9DotKSjeVh41Ls/kAkeway5zH95aHJBxOaVZ3XRVZAZMehMfHCZS9cP/1FzbQurU+BDwJjtex9+HvikbXHq03YAO/brB/PrCbzzU/iADXX6IskSBxQ9Ac7LhiVzR55AGBH+6YIfvPb12xdJksMfeeliUM8Y4176JV2s3uTh6TZ5gNrfe1BiICfyvIE218p/kErXOW9mZK9v4h1jsjj3H4wv/dITMqi3kKyt0RBbjhfAPviEjq3FhYiSxPQ0J8wbdb/jwDHPLxvjc0PP6FYA6Ey12AAl2iFhHiC+VY/0S2Mv2PP26ePofo/p0SeZYnSXXxZqe7QE2mcJ+TyGqWdBukDCCQO7ygqtXJ+Esxi2xdtWhSUywVNPTsmJeVhxGRJCA6KQgjbluhu5UiDQlxolqeWyAh79HZunBGhMSFjTgJr2hIO+dfzfWQ+zx+gE/LCE92Dse/7xi1/hg7a0eIkNrjQdk1a0e+XCXDmHnSfS3Hubvp2A8paOlX2fZb3x2+jktVw+E+Hpj/hhSBi1sH1BixtooFQ3VUjKCkdiAcHVWcu2uWNzZ7xMoPLRnpBGbsouSJ6Sq+M8Fy582OL3qoHljZMe4At43WlurlmjwcXx3AwRv67gTlzUrJu60kc4ZUkHQ+i8aKTCmnmUL1j89+K+//i9fsv6/3v9+P57Xuj5QlHb5lZ+dSQO+jpfbFvyYkac/XTZkxdX45s0x8eD2EEQWJO3JmfL369zuPwQjnZyPlA/L5rc49RhqT5YmNPKN+WgP+j//Vb+O263m/0hTWWFnVX+df/nzcBnb/3z+vg/xrOrMyyF/zpwqYLrkFPyk9MDHWsO71Be2QCd0HK5mAhyi3tvGIqyYszJRN6AZhJbH5TgR2tHkJFlBuVZONxMVMbK1iyWFLFnKSfTn+JTTh+E2FYH8i4oblKrXItzDhgeMuBBQdTogpq0YwwLQsXc8slD2NLthhHHLoZV4qNyPqgI6gLFZQ3tGqH11UddEDDy1qFD6gnfJ2HRYV4+0IxKdJtPdFMD+Ydr2G4WSoCN1Yee9AP5b/I/ullkL1i8uhj7o6sHOEp9MuJlm3yA9nLj6lOH5VcY3XW1fXDRLihVraiIJZuGijUKXPxhShsrxMl9XdQvnq9liNGTW5r6Hv+GzSbOAlCA3kGhLwJOvvFymnfHjL41DOrw0HK7fasb36R+48HYWOSVz83rzkZpbgrd4q/QJjm/7Xv97W/fgH8Dfq39l19rZiObsbvRF9u+137+g5tNf6rr4QaJXvVpLw/h8KrzAnn3OWvfmVdzL/HxWb9b3GQD7RzixesfpNi13UUicFZ7xSfjFn05jMG4AfKZI3k8rH1mWG1mC0BH5iyldHOm3BXbRKcPDerIYUI+AJNfrheHp1f5sOqflH3noPJ13kaOFwl+a5+HIQ4Plh5kPGBmveEgEj5GmLai/LRDpGl60zfBuv5a2g5snfyYGvGoqhxYWDNyEMYH8YmJHH/ls+5Y8bDyC+PlgzVIH8OPXmn+qYRt9T7jmx40/TQVr3yS95Vf2/oe34JvugMMdWNUv7C0QDPX0GBCAW3q+joZH+LkcwY/T98+GGMHeTuIT32xh4xzVl83/N62WTfkb47Tfdac2j/7XdmM1QdT5sUa/ar1co51kgeG9I1GUbwht82ZWC27iTlw+blKY9VXwbpjxxdRqFh9oU3gAbx9Jx7X6MRBPaX5xbbx1iAdgHFt+DECsyy3uTOH1vzRhkAKEOiMBeOdc+rOGR+xfdVtZyp0AXF/4IP9cie/lr50yIPymefnV/mBqdHlw6b+dVMvcqw+/LcIhr6Qp/H9zQNb6m8cuqjrbwBdyh/YfdBPB/Pmqe0BnwB9g9/+iO0xYUcp96+XNmybS6mD2+hOTpaLUNDrGIp+ciC/awGWrJb10av/MxeQRyovpa4chZGbepIzXir6SxrroKNKPdbDQ1yWAocSekJv0Kov+BA8dfkF57L+fcXDzdh1PAu04Hdtz9zgJZBjWJvmSL8Lv+FEZp0pqKiasVIMMxKTln6kUunKEy1W21mnGCMvAXs4rsoI4EFUBo3AQSXjnPGuLwEE1BPGUyoFt3VGQ5B642vGwcYcvu2V+pxQPq/Rfe4RjHHGwjs+bBQfdWzbXts+z3kCHzKQWLNXDp7EEV+W2cSsnLpGN/pXv/uLGv9c9sZeekOfOZVPqPcHJfSd+ozR1EmfxNCMT0bdm9PKkOFrkq2D49K8LOmbVIiJdKqa5gt8uN651/HG30keLLVlqe2Jv9Yhv/X6IuN09dRh76H69MFCcPyMPm1Jxg/HIUVaktTtemuMo7EsIEwRP9XR49SB4csSLNHxvhGgebvGVuri7KMwnTpIMxcYvkCzAsCW3Dj+hattaW5G0/caBHEwHv2z+LsvmFnnnFuO6zMRCU3bzm33ZwxV1vJt1kBH9KPjyRym+R4j5nljTb79stcvnJf8dda+T8Qb8Fq5mXOvHbzj6LbvlbURRcvmo+68PM/5QE8QTf6aCipwnzgdu2TRBriG9mdg3JBKgO28lh4bwZM749a2pXgFmnHkuVvb4rBW+UsGzhHhPW1Li51V+en+Zz6JCxPy6hFiF7c2bO7kZc5ZkzosZV+5/nuGSX/gb/yOEm8gzFMAT9CjjQXoaQBdxhRu2alo135Xv6Vt0CjwipI0D/pYkK7O5dss83NBcL1kXOM+Xh/lmXMDN+dWPW+YH9GnnlQa/lT+uv0zZuCv3vln7JX/Jz6dE/1nEZBcrKCgXdJeLLtd1yJ3sOIITlLZ1iBY93C7EdFc/MhRRxGHa5YwaG5c12IhHuUsS0ii1/aAX9hmlwtcn4uA9rKpsNi4EX2Csi72R96M39msXASf8KG4XKpGoxTAG8xR5+4FcRVv1MkhL7CIagBo64sgXs6U4lUEfPr4In1mB6T0ZjHEBlUQ5wWZiwaEpaje9ORCKrkfWPLhAOKAO5d0TyY2Fpu1/7/Q2LFfJroan9y8PPyIv4TjjTbh8U9npI/uHFLIwlnSl/qgEALDsqiAMwcUxA8PHUAmoOok0uiZc2Zjb+x3rcOJMhGAExR5gAJvfwFJ8qnPDUQQBwsFtr2nyC1+bhB7ax5Kl746P6ZuPciizQZ4Y93wTZs0cWeNqTXO6Ad0OR71X5DX3LRxQGs2sUl55TS0McsXLj58KSNc+s2OoM5LBxnCrtapoUv8JfMpt+jDMLnZnx3eTsxIhsH8uHH7cOUD6yC2+DQRHF0eqIyhmz5AwtxScHhTAzwl6KHYzzITGZQ9+rSjqcupHiVp/t0lm3nUnwcPqg/m6NKoFmG1DF6ezHPXCgSVcz77C5T0mTjH1VlqTN+FQxwgLnm5YgBHT+cbOlH6K88bpLNeUBDCRcUvryBBw2yM9oegPX1bJUSuS/KMBsyXizwrLzDAueiDOGOJ/pMOIULqfceDH5BrjS/4acSWJf26T9YXdZ15OYhl5ZGXGcljVGKkMkbMTcGPJsxx3xingC+D9A/MEsCuflyw4iKTX/AyRsaxjg7HleMsY4uxNk9o5ol5C69+n7BRylsEhGaGAHdyntzqu2Cb2Nalca3qzar7UCzGuJxvwru+zdpuOy+DZmn/AuekvoyerA/kj1Kbd8bnT7m77OsDa4Vz6eBFyxrH/oLlBw8jvCALHz7JBzwB/dWvIsbY1Rf6ynpPsgyMphwACaC6+hLOGsMAABAASURBVMcKECx5aerqIdqMgRsPRD5oC/ucks6HgIM9EF8+1i+B7IcesywD8Ma2+k69SzcNlPsgp9uODcH6k7iM2dwcPNAJafOQumThHHiKzp08f/NXwLwA2FgPwaY/l4y+/Sj/EVDnsnl+sA747bC6zZX8yz9jeuUXmP5ax/kv+MsebVsXb/sam7ifPHjDNYuAOnENJ7kIM0iNAerqUaVN/0HoSV5dv41bnwX7sVFg/nrrcnxfY0e8MLpRnuut/oV+faNYOO7iVltvAQ0BXA6c0hZsrFPQUvmvb+q+4JMLP2jok96Mxt+xYKPvu80rpuhT835nrN8Zy+Zx+aWUoB7k0CX+YD1ZLzjxi0tcbDMePuhDdUh3rDnvFjCnyJd2t7nzBcvOPNtrbnvJpxUf4LPGodDcuGep97kSgvXlByFQvy4c4LpalkxLxpm1CxbDipdxRIx3/CRyfJjMMf/kq3iZ/ci8IU11wy99HS294UFX1OAZ/ugXBUgvCF7k8QWI8RfFg/lsXO5fjp0Du8qJ04b/UPYHLx0TH/LKhUali1hh4k6LSzqNFidIB+2lTuGgX5YdzipnPQ/q+KR4kvLptOEvUMkXeMKjPvm1V9gLGbyluGb86Gvaw3vlKBA5+k/3NiZTzy7PUpNSflUsHlo964Ye59K0ZL7dbjt9steEX1A+gA+jSYCKC1lgXReOcwtBRjelbI67T075TgmqA7ho1vuL7sUFFR7xkhaAQLH1i+ddavPdQBY+0+BYtAwJcS6JSenoZlwtiB1jBpe6pW3z0hN+JLk0Y4z2kTob2o319W+/fiv/T37K2qmOOfmsy7fynpo3oNHJXnDa2PdZF0xtAksX7urLCQgSzjUHbBV7EHroO+UumVCQEbdDE6xLF1LHtnyu947b1/FhMzmZyKZhwKngL+X4EwBVzW2Bdxp/Xf/wDPyV+X94yv9rg+95Exa7RkiD22fdmgCSme5yoeRXeFOzwDP7y036uLsIRKqczDvfgu8bC/c2q5ilPmj67f5//PafbKweQJsFR/5LH/Ioc5H6BOn44IbFBubCkAXU6c2C4MLR7WIoqE9dPwNsKBFH8UW/rQF6NDeuAQ1LoFesoNZCxsK3TxY07bBAyQ5TWD/9xHdWVO4hXTc8IkbupxAsFwl8AYvWoWtReLPEhq0B2k1vNBX8vA5CP+kbcIbOxkt1+XawZ+vVzwD5tJ0at6ZNMQBNAI0uAUy5cVoPjK4+aSv3tDcEqlmo5b7APJ71kPWBkHDamoBzJ4O5AMivY8eDlvEuIpx0OmJpduwMbA38ANXI6Q94tNeTsfIBGD9ULiTgoXKa0y8RC65Y0CILPNhjrHlg9UHCMedBdNHVpRyWUKONy6+J780Y0f8bG5z1WqzRW+dT6GWv4bVe8HAuIh4sGAeggHoF6/IJWKWpf/IKy59Fg/SHC6pMNfBttIYEtFy+802Uh3xjVEeAyaqc9RxalVMvMkiTc6joi9/gxVGsC4fNiXkTDh4AcuCEal4E9V4q8QSK8QhUc2EopZovAAGaYZCKNgQPPfa1dh48rKyHPhhPP+Q56MuU+OK/zSGvbX0RjAPr5/+hhHUJWYxUD++ALlBcl035fdnkmqauwMkwEBxzS+tgHCYPHOqPAL6FgpYGNJ72i/7vN2zQrjzJVbTfID8+apPBymoAAib5J+POuTMaxELXpL7te8RBIYL3+HXlhVa8UF4ID4l2zLvOaEBtDZcwKOUR5HeeBrDDYAPd7AuvE2hykZJaPOc62mgCVpyzfHjQ7202OZiMQIS+XE3dB2/7a597WdqOzjkjHxz1q4xv+Oo8fjoGjAk9oHCzVz5Q3IA58qWQPnhovpGvuUEg+OjpyUPIRNqHCjLGvDE/9n/69c4DFv3rPLJf6B544aNyAMGDUSNFLqj1RD+3y6VKPJvx4B9YdTl+fCHyuD+ybz7pO/F0JBdaaB+Mbcf/wRxwzPmCY3bXvO1185v0/MJQ/ysPtP7SzvFbfIyPIjm5yibe5BcdeiIeSxQv8gZGPABi+UB+tWucly/W9dMyOeKlk21lhgPCCqB9QdqdPN6JxTqk2JqMCem2L/ABUR9dP+TVhuUzucZTSv0xd/4pl/3kOkSQUTG4myOctwdoXZRUudlTAJfLdvpQvwR0a0f92rXUjr9ORPB9jWrG8oIeM7GAetO1aFxC8B3MSW9QQH+C1BWjLDBbAJmjlNmjx8KL82XCnZwbuyCOzBgy4DokIMjV2hldt8yfZRP0ui42VA/7IjyzpnXkZCIl9WIcXqw4L5rcvjgbHhlzeaH0/kUXL1bwTZ/sQ5kdEsZgfQHeqtiOUjEAJuvKJbP4ChwYebHINAcNZ/ipchHamf8VW7f9AUBQvWNWUDZ+EKt9nH7VT3Q18TruBOWrYEK3Zu0XQRnnM2guYs86gTAt+bGemjf5HTt4bjOgD4I0IghOunWBjiPCE73Mrwb90CcsxCmFc5dcZG0DUsN3yihLgrxOwFNpMuG+Pj0Z+4kPfNYWypOZorM+Rs+Zl7iXW60PeqzI0+TftdacivMFY/wcVckvue7iv67Ker7N6B9NGWjmlpIXIE1Hrr5reIW13n0dY6gs7W/qx3/rgn2zoM5PwwcGnhNh+q4qpfRPgDM4biefwQJc4mJ3UOsqC9uVGwhsOO5Hd/kC2X3I0tz4Inno6wlbd9k2d+Zl+U7sjArHDEWp69vfvtWvf/u3+hvwyzf3/pUL+UdrkxHAOFCGIo7N2aXOGy+PAjy/3S5gP9zmnrOEOvZ91g5uR/ecs/wc7AGuh4V+ab+y57iXWncvCWDDtr94l6as+DYXuKUeE5i1hHmXcbccXOkKw7pd7Ir+KSy23HHpzRLEX7d/SAbeffQPsfaXkT9k4Gv6XYlcKP7Ack6L9X8EzTRcDIg6afgeJBxOSp6QUhc/ulmAYQLjpum3PG6WPoxlpo5mHWCxdnFoF4jz4MwmcnhQ0B0scZxE9St75jXPQbM65QrtwlsKJ2UV+NFAFhJsuYjZBoV9fVg+rraaF06e0dZnZcMZ8HERjkyrkM6CNfdzsaOc2HBhljUO4JCL3nvxs+0qLKyk4ocql8RSbFvQ/gKZGnuf9JNfPYFi47hwWqYvTXxoJFMSoIqhavBwlJvfWuRp6RsAqbTjRtGDQ9DWmEcYJLX3PWquG+Twyo+R5atIVNlWipLWJcGhDL9i7I2iAg4fzFn8AkMnewe6NnRsEy961kBn8XnC/3TMeJhSXw+wHvrY8eFpYJw4tKPOWA/GFKUs4b5ujDWZzqZixtJnXJf/+uaB9eAbujvfDAo5ROOL2f+EpSg6ujl4zMC8zTK/uvvg0Pt48M02utRbfOSnWL5+vOrOg49xqlcaqiRDPzg8EwebqzTl1/zxxV5Yzps8Vq/S+gLz46HCce4LHduLIu9XQCfz8/X6YNzwIkQmHFn+IEW/RIcPlXNW5lpK68QLr+n2gdsH0cePH/k79B/Ebn/f+Ob/F+DGoaF78a98oxtZ9Tm/FiycLggZ6lRGI/GFd7z1kB365vF45U9KfLg1Vy/HDWDf+RB99wGZg4W0Dd998YAllrYld61hqMIaFGxxr6a87XsZP4RSr7z3L30qXnjyxPgkh8oU/h7k9Du58KH74peWwx10PM9csSpewKCBqu4LUNUxIEM45eo/BgrEdb1p0mlQYIKVlhiMBcXrsk0O9klcxGapT7GNKsejefppDaEjng5q6PppX3mg898HsQ06sWAQl07f4McNST/BNfcG40q7yjtncCt82kYJ81htuAwhh0X4w0t7ldAiQQZz5UYYq5SkrifjgLfDqgSFR1y4lrZV+0r7GResB2r9UAYm8fb9hu0JuF6gJLGapyfzc5VIYTY8p38zpeNdmj0Ag8IY1S+yhAUa4nAC9hrUg8f+wfg50O+8irOItz4IMtNGARLkic4+GJPOv+tFijnS90k/W1evPI5f6/EBuRe2bMdGtK2bni287a6VC8oNwLYuII4YXDBf+p4gHTuunc67O+tA/pyLeJ7MEbUFooMbsSt7xeLYujEut7ljc4Y1dGrGYUyjzas05Y0fYi7br6ydT+IyVv+cABOhuk7hcMYWUsHhOuWKiUoZ1+aNxos12jVE+wKo0OlR1Fx2jkpYzBEyIYvkMl/6OxrdOqBr1inFfwXJAqQlK9/sPHiJX7b1VMBzbNXffV4Zl/I6DhI7Obf0JdiLsUTXRCp5oGZbm74wTL6neQXDpV0hcYy5XhLts3b7Bd8QxxEiVgmNFQ99gu80oXHRBwc+/Pjxe/34/Ue5HjomPthb9TN85w1N5JH7OzZjPdvYoHZykiL9Y8AYk/rX3rjix2ou3WjGyYav25y14fsN2G5njGhDrXc1YRsxEOp84J9fKtj3EMv9YqIjuegYT/8bg4AkerwWDSIXHicW4yjOzVVLlPEQttzgq/w67+EeRb60p07npXny39uJHxIGsoCWBDU0So1zQTCSCs4YXHRaJ59x7JN+ZI7twI36tu/kZ6dvF14ZvGceHfWg//RHnLKCdWE0eoc2YzI5xCjrGHhoYl/47Z/1UBB/1+7LBccQdPdGY2TgQpvx2WwZu3INj/NdsC6o07RmnaG/bCNc8qjbXxqGT0UQ8SR6pfsrsxux3nZsoRsCHPRe9JwCIEMirKBx/CrDfN60McndZHxZF61PnkHsL3MmTlpsM+5Shr9wedlb+yHtWaWuzfV1U3LBaGg45BcTDW2LPFGBd/Boxz0ia2zG0AF66Say1B1b5to/23O+qHn5PrE519kV3epvbF0Qf7dFD27O8Gc/ls9cXYA/4RFPXRu2IXM14/8TugkWHn1f523mbgS4Rb7Jumd9RsFKPkmQ9gWo/i8v9P8v6X8R/69l4K/U/19L7f8DxbyIYPqwAGQZYEKxKIBTgx0kOKu+lpPJN11gBAnwe5iLzOja+VZxsoBvc0dfszm8gAMbTGDUe7JKwaR1cudgxGS/8Vb43//9Vxa9WX5j9mSj82DmQl/VwbvJUuGbo1dA+dg9fZJvLfw8pGKkwbuQT3xpbCzetUBJg4xfwZYxyeuDqJuEP0mf12K2zSxOlXgb3gK6breZb1H9JnXf1dvlm+9vv36rb7/uNcEtG8lyFRkR9JsIaHO1MFE9rSwOcuOB5aBcvAUdRi41fbwe9Z2F3IO8G8qzjnKBF1BSWaTxnRQQ3ysPsdxJPXd05sBHKa8Gc4jlRcODFxLZmEwitrrxi9h74FsHQfrBgaeiKEWXce77XumfYmGm7zxQHhwMis/awJSnESlLwYfPKlwF6OOMKcr+Spv1i2MqfkhIVCTEsuiXVZqn47jX/XGvgwcd27hS10fJzg0Msa/8L1nxH/isvx7uPg92L/ya9fVAaL+4WapfOccRGrkuXROZvfb0vQavnD/w7Ud9/+0HL3Ue+cY+Y8GTNv5o25dBP77/gPZYeXV83XZiVI95WaVy77GhWawXweqLYFP/9NX6RoJv+fbzzaOuAAAQAElEQVRmorfyIsSXHva3v1ZQn3yf5bIzz/6QRhTMuYPeo5YXJYfo6DMP/v26uatR67CgLHb1R/rogtTVJ978OGYmPJddWN76Og1MUK4QvdMgTjyAD11hgseL+orxW+zDkLw1eMkrH0c5ZzLGRQIX3nw6l0Axl7BAn3Axf5Z3jNRSp3TXO/tLWduxgWu2zac0Dy3f7z/KHFs/8nCFXsYZISiWfGpXOcQv9dh8ed4l12HDbq5a86iIC7xxAVxpj1750JfkOEawhxbvKEXnAdi64Fixou66uhm/wD4dKwCEFzqegDr01eqT5Ij/BBi99ENZwHEnDPSNNkJySTeqQ3CZYVECqeDSZK2KWEZXXkpabrSR5w6Ju6oEHQFgKWOejQy2rMNVnx+M2kCm4RmUQxvUWzwQ67xIdmw4lgX7MmOaWGEtH+5g5SEm3KRDvYwMiPnzHmJu66PpEzV/wmhxk7G515x7OfYFx7/Qk9AA3MIE+hkvyTG2MRQcN5hyB7V4zGMSiKkNGxs+7HPW3AHaXEuAu+PyB/vGj99/zz/8bKwqVGYi0zAvc+g+X2xcDyuuJdqCgm0srtCpoJjL3EQHelJuMzlQ5wIs4SOsyL+yBrmO/uAF6O88+Pvwf3e+4N/H8UGvvrJeDBKjfxs5e5esifsJDT1+4bg+qt996Nsvv9Zt32vij/aVFS//gsaPYq8wEHxTEB1BvuuEJ1kQV12kiLhmeUYwZjgSiz5IvOkXa+3q2z1Sqn2yF7rvPpn/7tPvsR8ObuSme6oCsLFwo5rKzxdehMeSSogHevUhYwbllu5p2nO9EsQd+CHIa6ncVYoznpQ4rUzmAL2hET0xfvMZ0Ddzwx5GNmX5O3C8qDOys88XCOSPvjFHOy/95z6Rk4MCnbEBb5uPjSgtQVIrBgVM1MSNSwaUFz5bXHDF6xz+hGINvDjQM6p6zPJBdt/2mvbf3MMwqmtm/ExDSD/bh+as+GjuyTx1HjXt0kcBnYiKOYEskCfutKm8iWAib7nwjtN937G7q47hKO2g3uAm0KkXH/vJvntw3tEv+wv0m25dU61PgjkFpnC2Ex8xRhcBrTxp8xPMo/SUKoUvOqmLx0lqxbzoGujKPAMjTb/MD02uT5004CethC3d/6OYccAR/+2P0c38PALq0qZ0fQwvfqine1qc0MhP1tkF0pynYMGnl8LXo2hbBeeFLXMR2JyHE/8g4J9xF1UkkOmFDyLIFT6+cCUgS9SFd5prcqLe5b/jjyhkYl41ehr/pQsN/5LVNwFe5rPxK4I7Ik/40hqgEIz8aGzT5kIa/w6AGmvEnXP+cf4i9YoHNnL8AlaubTe69Ef/R6vPWAWpP4O85nh016j+mXi1gnaVwA/ifuHLwdg3Lprhel4VdKDKOxj8uvjQoS2/tLRUKNpMDA3IyFDx+pIam3/BP1cG7Kt/Lo/+J3tDb3CxaOROJj5LayCYWM4opts1GZmaTlIXiP221RRY6JrFLJMTouWCWb4RdnPrMav5D2M12WjfBznwL/AuCM9rcaC0LShz6dIfzGdRs44pistTqrn010pnwd5YWF3Qbmyu/tIg/wYCL52+eQCZ+LSUoPaSY3kE1/gULaPYVBqfF3505QOLocRG0+A68Q1ekB8I1vz9DKJPVdh2/3DB++QJEiYw3BfdfLgJpqxXpWQRtIQjfKs8Yxn4AeBQaGJdbD0w+LLNA+mCF4cjLcHBFR2U8rx4IFB/AKcwl/xbXtFh5arGjqlrEhIYUomU9mjKAStwMTY4x5LQ6asuywGrfsYXmN1oPBzctkl/2G9r8/enwvkzng9foPhy4lVDfuQ70DXQ6y8KLNVzAZ6csRAsMsaYl48rOMJAAfh1kZ8Tr5z+Lfy667PjTGgNIy0lGx6Hbx96DkoPRpcaX4J60PYgJF5QzDmjHvtNVQv0pSWrNqC/V370ybq4jBE49MOcCdKl6cedhy190D5s5MD7J3TPin1Q9kEAgYMXkAeHCO2M1p/icPzgxRUHDcbG5NC+Macm+aZgbmAVNnOz7bN+Yc45/yzlM+7j+eBlxJJPL8Cv/gswi38r9y8b0NVXlEKPWfm3OHj57MM4bhRWK4fRXmPkQd79P1l8sK7kxQOCnK3QixV10jbX5ubBN7xHcNECusux84RHeQ9Sjxym8Amc9vRLEcsHtvw/bfzH7/9ZvghKjO+1s96f9A052U6/1XanXzzgqnPguzghQoM7MYMmtsqYtl/nbZa5vaFrByag7oYXibxsWuPhsFni9fPg4SEJMAYoymxzZ275Av/FN89H5QH9/Ac9P8hdYoS3IqMBoWqU87GTp9HimhBeFf+2nXEwq94yVN+XfO/GWWl8RB9jqJtSYFztxHnjhfDttpegbk0NpDYG222fdaOcyoGjZ7m/0FX41aGBoP0qXyz/7W+/1i9/26v574Nc3Hkh8UH+n9Sdh3deir8YJMZs3X5U/kaOLB0HvrR1PLmeSG98/Ybev/37v5X6hR2fr73ul1++nXjo8PxyxmIp3Pa95pzkk5kQ2/iPsUmgxnuDtu8TnmZfbeKivs3SfleR56qV0Vf6HbFq+dHbNNBKvz4q3/jyMrd7ll/A/Prt3+rbr78i3LysPrIXPNHn9WL9fzDehRzcQSo38UUoDAfv+ADM59z2co7vzPc5V0yLt+Pjjj87L0uCQ58P1gfriusjA6dcR/T3AmMXmnGGkzywvNaXGzhpH/my6kF/+cLVse1YVeeDuWxfqvPSpfwLP+WTx7luXsoPORqMn6JczbbIUJL3zlz47T94icbL/O8/jmJa81L/qPv3R0p1Ol4E7ZkbcbEhMtperHcv+B/Js/5MbHaYw8DttEvNtcf94O0jOKKPi+Zv32f8M6YP4tXeJf0kTuN/sSatua41LQEwcdcqQAO9ts3VE18F9wfHnuNrNFT8hA1VxMxccd54RmDAcqHDSz4BrRev/XLgg76JG91r7DZjl3rlQ1TYRTktoqUOBneogzGfveHDIAZkrrZmrK8SxvOChRoa1AN82lcfeOaXc/ZgbLs+Ygh+UgmvlXmO7+gWAdhPF37gOyjcRd8pg2fJgzLLPrMRWnIJm/wCptP34m0v/sna2wH14Elcsu87tkhuMMVnKesCl4uaJUbTV+Cjk/7S59tZWp/7rH2eID+AwsThOLnGqn0lPM9+sx6r8Ec3QrYFhGmtS5ptdTn2PF8qa6xP/BfktHxe45O1yPErPvLEYv2SsySNzDfmDuvRS0CXPOYpMMja6HLtcK0Qmrgbf+ltXHplTSw+5kh8n3miqLThXTSYuLQrjzoz9qQDkN5X4seXq8SL9OHoprRPBbXgJUE8WTScV5Cr54ZdobOeK1t8tOu65jpm6fg0P6k7eOBBG2PI+5IyZe8YDAgezMGgZ6+s+3fWB8e8fJMxIMRWGGuNi32P36MnGhi/xsYXJOZcWSEy4GH4cpFl9BzEJ9CKY60v4unrB2vGD8Cz2MG4ki8ldccZzmb+KLLkVP/KnuE5Z+7mckiWFWADkEVobytWvYYIYrWp/HX9k2Qg3fRP4su/uhv/r/xveoIrk1RFaYO4yjXLpFywJpOLx8bCGsiEbBaMrbpH/fzppUKFEFy8nOxZyFgQOvg1VT/YhN0o1oKwFmrrWUSQVZPsluIO5C0poF4XGFxcuBeLI40sUs0C0uWG4EHcn4H6f+S58eC1zVkmwDXVv493oQWxrisX8LgpjAaxIkLri81Ee582lpBtNMJqfMIpsshK4qALKNXglLCdvLBIJrY3D1Su8F64Uyoy0Fb5Il6WvJPHlwqyZcNvFk18jy8g5TfXTxZq64iIBdZFVDlcu9D7QHTngejO4doHUw9ybuz2ZWRZuFMi2gSqjcZeDi2MEevBjS7f3tsHE1/IUOHtCbTAbfDfhBv+zkk8Lx5UOGxj23ganjw4fPu1fMiyL+0X++zOpnJnc1u+kAs0e43GK2DfOPCgd9/22vcFjQ19gMzYXXzxF0E36OhyYNC+eCb+4S2YrxedXcKF65Jvon+be03sTcp9n9ipfJ4kXf02eszygWmLbjGfsLT2Gr+TGE5dk7pczqcLzIM6hcNxRD7My8MHKw5MA2XLj71u6tm0O1EDgQGmTx7KQOQKf3i6zLO0D/QK2pJpw+dt7pXNuaeopEfZ0ciBW/EtW3PDFpc+5nDI+PnAzz/GsBR93uU/GK+Pk9e21Cf+ODa//8Y4CfzgAfaRsTNgaPzr04+idGznBZ/9ih/SHKsDvjie8wSTinwgzp061/PsL+0e+OH8ETKH4JLXse3fsf8bD9L/9isP+IzTG7mRHB+//+AQKieATnU55/0HPn2AfWJDf4T3cDr5nIsewNRlXILK1q9VXmX/aH90FxdgKRAVcXIPbk76AXAOzH2Co8+ga7ObNv0TXfBMAZw2H/TTj4f+4xDui8saYB5BOTZEB2wTiyTbS7e+CGKYdfDAghor4Ci453r7XzgWDN6DVI99pV/WJTtvXAeMXb+DR8YyIBO67ac7awSkcjziSV105W7Eetsn+9hkrgnYVHboAwrwVNkaVbHV8nRQ3tZ6cdAl8BoY/P3FZ9cax6I5n9iStp10ivgyZ5fzYxNR5kh9C2jWBC+dwibAOsdY9AW46yMSvIvCPrYh0nS0rzi0HR8QFpuxh59yN3EOfLr8iix8Si4o9ALyOz8Q4oI0wpobCHVaNzZ12Tc3xv9t38s10NLYVDH3WXMKTey6+uJFMp5dgwaf1KXOgEKBV142O18OxqQ0nh2RPerOCxnnmTTxbzjQzzqB+/QPdSpcX+rYBUEImgSufrXUv4mP1F/rVwk/eFH4YCw5d2FGz5I/HpTYMv3aliaAffPYlg6Cl1iPPNCiOS9DpF28eEl+i7GI/W2W/bO6RG4442wj17zY3PEPCWNgPEQ/bKO5FR94IVHpyhialOa+V/6vfnBu2XdDMWT0UWj0BOiTzXoVvr/yp7zm4Ulu8bIgczU2Jv5QThWZs1cePh+sHw9eoHmGcK0rPgOWRidVTL2i173rA51Z29i7HN9Eh85CN5bg56LdtMGNJj+AyOIzirxV6H3i7A/3rIMxo273gDt7Sf532Lyo/40Xeoe2SFTmUlfWgo08CYNYtn1n3/xWvjz2Ra5fOrj2LN0mbNl0fVBmzi/9Qjwrhs5cumQs8bhcg3zBEMdFpBOpoNb+aTLreHvgszLGtfNyNV+mcI699t9u+pSYXSdujJsL9Cl14rnhl2udeuc+6xtfhu77rvOxqn7SUNcHF9I34qkErX3ntONJfH6V7pxAMOvMnCWP+ba/zfnB2DQG+Z3mo5p+m8mzcWsn/PSRRvRpoke8Z8+cO+Nh8QL1KF/c/bj/qLyARKCBarmtWArWCS0Fbf0zP+ilAMuYw6/YpXSM2E8QcIl9FaVz67IvJwI9ig964od0Af3wQYZ21UHYgj99exGRM/7LRmXjYGFTJflooFhnYAuLWsyVbA6cRa96Mp5cb5LbeInWMgAAEABJREFU7ysXhIbFZk1g3BkfurTlfLI0l804xkO6MQaJa777f0ITe5D/O33pn2QK+WIEnDrq/DhHzH/+cX7mzRPjGWO3mZdI9v0V8kFe7T//9PTSsWhYQy5rHvrle1Ia+AbD3GcJDKSs7zkDoQtS3bBz2xv/B1GSP5ODri6j44bq5JDquugnK28GrJDnv2OT518H/iU9tQv+JR3//6TTf7dgXlPiKq+o1wRyYm5blxvOfuNgt7nQz/Lzen2wsBxrsjKRXUyd8MIHC4oLyW88pAk/eBh6eCBgAb9T9+/AH/C4+LjQHyxwygWcyYyaLH6Uy9arrs1k2WERfMtYX3A9ZD5ZOJRTh4vTdIEUXE3Qr10PJ3deNvhNonbll29nw9z5ttJ4jV38k1PnB7x3yy+xSvsjsC6RF/ylcull1VorlfGAh4Hr4jlWHUX2AkWuq67/QeR2YV3QkOdNvQulG24e0CBzhVObmluNdVfXjTzciNFvGsUq5wHJB1wXZXMj+ILMQ5kb7tqUsEdeE5MxIKw+F2yqOOQlD6AAeQ5dR8LQbLIzB4Btn+UG4i84uhlTQ5pMeIxu4zEuNxLHR2xKDsCTko0RXscFCfQKtunj6FSv9VJ3c5dMCW7Oxpc+XW88xecrNtngbuQneVr6RMoPMB825D+9MOP91je6ibHRTVzoUH58MtfnRySg+BvZp56JjgXrYNSlz41uB5KF9QXFh4MN49I5defQ7YZuDiGgDwkE5C3MBSQQtUl7kkN7ztKN3qZjYpHNy4sXLAgoO7pywDmV5KDyxX/7CQmYXT8UgJ9WdJNf7UgPH3Laglwd/1a+olpRCCnkY657+DE+DxYPDsaODcfpBY5h9cw5eVBYdhMDedEe6qrtt45WXEGxyPM88ZSZtlgBBlpcNgSq44tzokZX+ul228v1wjEdFohvmyIaYXAHOdDfJz7FHPjTU440MIDUjyeJEZYPMCHulHqSh4W7+nTSvxMf0NKsy4lt8SOSSx9HNwfFeeZZ3kau+MB70uY+S2jajosDH68YvvoUv5ar8Vma/BcvSstD9PYl19LecjIAjgMKLnzgfl3yXrRGB04bbMLWN8GUyn/xDVRcoLy+O1bkaeKRT7ztOTm08hC1A/bXBRt41MDiXcAshpQ3nsXXdT0UOL/8txbcPxyb2tSGqVEaTqXRt67Ev6rvu7qXvrWWXQ+lBittMeI94+Hgxbwx3dk3r32O4eIFm1Yt4A2mMweMVYguWNwX9dH+Kj7ijXt0Mx7wmrJ6pj7wHpZoU+bwz7XwIwgIyl5Q3Vxd5sh54BcufvHi+q4tddmX3YzR6lqf5atrjWBMxvb99x8V4MVLHjRZz3xp7Pw25+ZZeDA+H6wDnjP0aaJ7sl4TZv4U3X9/zD3+OOeMVgX9MZ7sK+jQbvqG2EY3c2mWv5L65ddv5Qte8xfYZ237XjfOBgtmTcYMgaPyVdp58VJIX0DU+vTKJXo/c7UoSQPORg7bDSJjkjFvHv/2y6/40pHfsDPiPGNyFLhle84dnpm57Ri9sQ7dftnrl7wsWL5u4m7ERJn6Dv8lh95u243OJhT2QnyxZ3z52UParB0ZYc69Bv418fhnm6MZqfCviLom+tyvhCp1HeTlAaw3Za0c8tIXTGwuHc/0BZbRl3MHXxJmbnHmsr/gKnVGx8BXWjiNFbDZk2fsNzYW2IaPtqwXoD7+3JlH6hefPW3Aix7rxuYXWG27J92JX/h3MAeprbZrOeDY1UQTV8PbNlDqei3vRnsjL4t2zfODL93IiUzV9OFejrm//fpr3ViXfOl0e/fhDF09lQ+DxiCsW9IHsUkp6hPgS2OVI3VyhT8T2OesfS7Qd8lyZl6oVwR8jmfxnyVRQU+fUIaNW3govRaNHoP+Yv4d5Mn5+7Qtg3suCtFkiww04+AMAEUffIHlGDC3aMn1hN/r5IqcbW0JYRIRsIV2zseLcd3BUMEAPOoxb4Gh/clwEoss/qpz2TdnVev8Nc9S/oVHFJ3nlbjAgxxTnqbvuvxkzXr8nrGnB6OGjIDU5gaQ77GyUY7DHrMa3GKCBb/jF3lkEIqoUg0yBXQwRKkB62dp3m2qyzkqdC/d4mLi1H3YX8CSWQo0Z1uwfulSxzjj/KpH3/Rz8XHXwHIOEmsl+TUfgjrhYA1r9ix8qpOxiAi55EEb28zaE7JOvA+f+uh58wLkkKUXuS+a97NrwP11/SMz8Nmb/0irf9n60ww4b9bE4O6s+AMXWzYYJhITb2PCzdvMApROVBjwBcwHh0Enry8H0MSc7MqiwobiQlB8XADcTOT7YOO8s6F/sLCIh6wYi4GFjgBegEh5WMYkhjW3OAEqPoQRVriohh/8WrwOvoE6+OZwHTy0f7DgwFwultH1XuwOXmDJ57dzbMrokE74ReBWefhlwWLzf3DYPDg0qE97Eo1VgNkmJnAmutPMTbq5cdNtMuUVArcXvBR/eumDsl9BO6utyAvfX/FPt5/cll/6IB1IznIj9M4Gp7wHTBdWOM4LGa6zQZKp2RbiIxX1f1lFwUDhDh7uxO5m70sED9WODeMTpPfA+63Lg2oOV83Y+poMAtY3uKLLMeO3Dgdjx3G0YoNKOLCWTopzk7bkaAXu7y/tmxsp+jAaBbF7lhaGkcMYFRhl0ZfpxmMDfgsPhD5oNBvzNT5gJ6/e8Si5UEeD+wR5lZcr/sZW1UC/uIPxaQw9qrQRGF320wbPNskVMDmAO5a6aX8BpJIzx6b5WuUR3BOfzEHx6Vr/yS9AAvviULLg7hjnGx59gfDTZZqUFildIGKbAUOKLQ7sBwe4RZekpCUWGw1vsC1cOOsC7dPPJnYlD/LzwxfIzD9f/EQ3aTYuaeKMOZKnfuXkk/5cgUYrt8yZHDDXCJb1DXq7wDtoC2AgmH4BpV6/qXY9e+vWrn20rYcyfQdlQHR/I0W2WP/eLwuwDTGX1Re0TC/jIl5tmNMIYttS3BlKdDo+9huH0tjsHKIqn9Wf5uTyMbpxIzlSH3bwKNwM1nK9zzfdPOTqewjwp4Q3tvHxOH0z99KCv+inw+3YHBO1E5ZPJcpcwOAk7NWCKdfSxbjFjpQTCavr+bH+nSXWYuPyBfEzyXjRn+H8w+2VX4c9+NLBdURi0yHb3JI7265Vzkfr5nLNrcLv5bO05ZMcL/wlYyRy4Wjjp2vd9UXCgy8JDtYr/Xvz4KP1C6cS2+6jwan6BNN32RSlv8Nc4rdt5SJDH9j+I9AN5KpK75Vt5o/rlQi8zZcovugX1KUv5nABD6T4SoRLLUrcIzRNdeHOu7izij2sIqc+Qby2takcJFE1QGz6MxmvQBvXYDSeMLpj+nH2b0rXI3JsrqJbZYB194SVC+wj2yfEmDxWTlx+pUC9ALjj8wHPdV5wTtqPT2xDLDyBtWvDz+slkPrN02WbYWD6yg9RREbdB30THvQbkHwXT5jWTVQ6Sr0qsn9EvhIvmvDV8fCEKI82FPC5B1LG6Gg85VIOh8v+3t0jeNkzWRMyps0zcTi2HQu+lAt+m5X+HSq4AI/1W/MqFY2/o7GOHlG4QwEDd/1JEeTCzXcfR/j85fRxztGO3+Z1w0+h0Y1V075UeUeV/SGEJk6Iytxs4RkF8lPYZm37fr6sstzLfh+wD9jW1dUNgsZBnpf+hRNPDcrn9bXtenPnDGuozlHb/pLdsanEwJvoaFv0Jnl8AslRcEYCgNPuAtYuFCpnn/jydNJX+m376kPphVq0cq59nTklSeD0UbolLoDBBjodJ9aC8IYPo8OVHGhj2/eMcfMny3vcohr28KkjeHTaSZBAcV9X6lQV/wn0NXLEmzHN3HLOPq/54cQQNDS4cangkjF3gmbFC7hvEbAPXL/thwB2ln9Y1gZnEF862T+XTgXNQDOWG2UB8p2cb1DAqevhOn6egwZ+yS+PMOAfyI9e/OpUv75imeZ6frL/buc8BFnuEf/xH//JHvYjOTP0AaGL/9SF/Y0y52PGsrbmPqvHZM4wiqD1CYiV/avdNbGWTelwkgbGiPkmD+Ybg+CUElZvyXtDvy8b177/rSaxiZdryRCReQUxZmes3ODZtlnakce4cau6Zym/M68tG/6sNxDVKRS51BFVunZfkLmAr+qDPXacC7fbDZ3MYwQVxSg1LNMwioPn0JeJaLIpyPATwPhT+6/GPzoDf/XAPzrj/4U9pjIUpw3F11XV5gX0lhN1DCYZE9jJKCh7MEH9hvLjuLMB8cLEt+vM5NFdTvZs6t011EXJioCS9UrJzdbJ/kIHIpAwJF/8uOoisASDC1sg9Khh4i8+yK4hAc0oBQfFJXvwQHvk8H/n8J/FnI1bfWoY7V1guUGZvrk4P1jwHzxgLj/JExdKsfOpVx2nS4nBXC2Q81MnmkWEZ2JvM5cAiHccVLj6C0Rk3VAVSq9FNQsqergWHamzQqw6evpInxBSSOPkaVrjrFMtdxN9DmqJBm27tSfMCVtXcUkcVj6NkwIEMfTiEGVOzNkaH+bd/D/qmQ1IPjQ0qtQLePBwvIDNpbz5Mt7bzmIfOy/iOnjB9WDjRB8vFRafIlFmhb6BhzGl/Sf+CK94x522eA/36VfayT/6ByrkVcnwBkj2wN3Q8VbW5CBN6F7SLhjkZNFaEvvwizF34PMrdZHyZkMfbJhDvtfymYdEH8J8Eeac8AHVg4d2r00T9aggf1Qa+du2880u30rva0xsjKfNOrADc4pvZDq+m9MDOw8eovwGXf1XDhvHR8u3+C9e/y2bO/y2R3dNbAijP/nWwYs4TFbhMTT14SaxvRK/scERP3p0NvRt7rURg+WMrxP6LD/6Zf4Fuk+UiuudC9MghIIvXtrVKLjIn+NNu6BypY5cymCIDCOOiTtz/cn4xWlMwhS6iiv9Ppr8GH9PXqzg60abOk7DX+tn6dh8kOO7awflQdv+VNs4fWv0Jg50NTppIo9H+IE3NgNgalAbCDR8wqAOKpf1Bq9MDr7YCgGc+GaM6Jv14LWCjeSGspgnV/2g7qHrzrroGumfpeUcha7tNnmI2vl2eCeCNj2s9wclHqLn0oF6XVmmvBP0RYMTVxqogOQA57QlB4fj52pDvGTz8lAm9IFGAXfqT2z7Uti1+sXhHudqeAvw+he6PHBzaXtmDfFn7cqtvnFuPv8uFmPHI+S4yEFy2NTx4yBXyTc210u/4z2/5VhJUO9rjYmsVceygbx6jW3xrrvtA3+dS5ppxtbGnBiMkcWBVuiGlvUDWvf8kkul4KQg0lT0mSb1P79Ul1gY8y8BhH5c/ll33j7B4zZK1Lw0kn4cAsWlHTtllaJfGR9ZX9h/LA9zhh7zKseTuiXiiYEUW7XTyhwIQSxzyzwyaKauh6Get8UUn8BcZYHmAsOFAf1z3mWtsW0OIb0v9Z9+HpQHObFPnsGjlVIdq18+1ynnzXqwhAdl8jT9ln0NB8yjHod63hzmsOYa3uGLHH65vuo7gWbMmD/HGQ0uNOEHA70Uo/WL+noAABAASURBVAVblH7mMU1uXI0i9Rq35RvAK/BuY/ezTm8OtONT9GuPJlil6rJt/xmb+ckcPYNCFX5CRU66oku34xWlICBxv66ujOltUk7WWnO7+MqPVYH6Wx/1Wt6k9vUmaze66N+d/cVf0Nxuewk+qOrLxT/pJ8fDhfvU36RHTcTBumR86YfTccfnM2OEeQ3dNd598sEe8sG4kc081FLxmY/QWC9S0kEwalP5B/vswZ7hSxHn3cLTA/AsBfhib5Nnadp5subrR9Y/gjKOnlt8b+K3rQ+nG3IsGs5JE6TjCTQubKEeK9S/XlGQ28IqAK9+fAK5ELc4co9Ebmmid8XzKUObXDyhGCMtGM09vXv6qH+JPDYhn9eQMNyPXpwxDs5anA3J//2ED17aPNjP/PchH9TF5wtb1238jBp1pvLlBk3/dGnZPbKOg8YpLvy67bNcBwTPbJP1uhlzozt7gWuCffokNtc89RFVcj/tF/zW4gHd+SOdha+e/Fe9bDS6mAywgeDudelobIVei7b6jGCoxE/wijd82hO+8o9u/EcbZV2fqPK2YHTXmh+ffAz1xGdeVn6q9FHdxvt1jiCeeCvq0JEK/LnwlbZYmKhV4IXS45xXnskOxrfgWDdH+RJZusC+6phRvdIpVYuOZpFaIGVBzP51+2/PQPrpv92Lvxz4koHMGibgKiWsycvEGUyjQQmCSxJz7igX1fv9e31//FaP4wffQvACiJWnYZrbLN8gW0fSJa382L6x+E02XdhyGHdSL9qUlWqzHiygkXXmQO+LhfLiFd89w7d0yY84SsW72C3Yy1K7goutG/T98YMN48F6yzecyOjvjRcN+750alRef3bu34Y/fGnE5uwCp20sxfZVetibxKWNsU3Ww7U5zMQ5w4uHS5S7i5wLKVVoaNEH5D2kRU/kxC+oa8bAtwX28iAzGq2AMkL3VCVAP3LRUWuxxphNCIUESjlns0g+yeuTvPqw93ChZWN8iodxwOmfhN3wa9vPeLZZ2ezGigk2uImGxdj+OSzRmU0AmxiXhRixip+n4YVDv/kSUELK1SPQJ0EgM4SqMSnxY869NuB2ww98eR9w1EiAjg/7Lb744EFM4qIOuv7p28HDueChGs1Kx9XwpgW2U8ktrlMjNMbNi3G7/Aw/eiGdMaaWehGfLcfMgR/C0/zEGfUD4fHAYPgo0gBCdw4tHlY8RNCMPrkV9TDxxuGYL1MuW6Zctzfwk3ztO3maOw/vlhM9U1GGhTEcxPI45605Rwty22zGr1qE0y8NIwnZ+wkU4C9/2G+rh7imFGY5RtXXCA5iBVvds6Z+3fba7UfseXhavNBo40l8NHfm+IWdarHLHzKFHrTNWQ2/+qWGlxxy6YhSeRAVH8SXG9K4vJTKn7FBP8nrHIiwhlL5IqgjX5sK/8SDt8g5Bv2TSV+m3Dl8fnAotT/FK67PzndLghH1d6CPxiV9EOto/L3sU1V2Ay/PB/NYO/r/1R11DHjV0cgvuExBwH9lhJWDR+XPZFjvnsmH2rtcC2ZslZ1w9o+xCqAwSg3i1+vFGDsYY4wv7MilNgFXTkakGLg+UOnDiYw2+cVbvjeR9BpRnQqUcZwoB7Z8cTKauEBoUrryooxd3gexCebrQd/4ws75uWwpi0/M1YN5qHz0Du9osm9ZJ823/XlHl7IH+b9sGB/mV47AP4F1cFUYCgX3XMrYpbHN4f1COjb8ta17kzEFz00vmjl9u+3lQ4h90igRNubCaPz3Aj5pCF4Xtolu+UaCHI/2u3Falybru63vjIMnvERPv0BFBwq4rNDm0j5FLvW4zn7wMGt+7ox9c73yyViAy34wf4KqF7wq/zg1+7My0mCtfd8rsUzmO/Fp6ycg7gleuPA4V/EDxZAir57bPss5M5AhRUyLrp/kZK71MRf6eRD/XSAOfVJu6T+wAWDDtlLqmvh5w+cbpfX4RCdHLrdiFMNNfYjHZo/JuotvvUAZONafBVkB9AdWJcrx4kuCJ34JGY/4kRKceXeP0/f0JTRL2wHGty8axJmnlCePdcdr+vyzi/GAEWCb+aqd8GHrQV5Wfz3YR2Xo8B7n2LGU15jm3NeLZAIRZz7dFx0vvlQVsEK/FNDkZOnyPrrTd597Hrb0eY3K+vzIfbaoNjld0OV/iJx+ytM1GQv2k6U+al/fBP1a4/jHesHAemFepamn+Ngv5sqxcsFqh5ihIT+tXFfu0tAjfCRa4l0YeX34vX9/1Pfv62ytH8KLtUcbSz9rK/m3P1ebfKji2pQvB8GdFGpYGkKXeRRGU4ei3bzIRKd1UJkbKzezmjyZn8BZr47zsq5e0OYJoUBXe2SMFYhMiBFD7kWOXukT4zD/ICHClIsbct5B5hqNVkE8JUXUEllK7VkPM7draaXKhT0MGGNq+OtcOJgT5jLAywXzbV8hUAMD6sRqmbMe5EPYwGhf+sAiddQlHuW+wmXvwo2Wn2gR0Jb2cQsEHOhpdVJ1rkcWPktQ+FDMjSrYbC6ZdHJuC4e8lYbpGttUketyXxEG/YiWyucUTU6Y48Gho5s1Cb7ROiz2s69wSUTgoGG+9FGbwmhkQuVm9WrHFjdwE1yjX364yF3l3GY+0heMx4O9xL3643Gvx/3O8+eds8UHL+aeSZlyAhotvgAGuAown18If1X/mzJAV/w3Wf7L7B8y8IeucCKCogifD3TDGriv/7iak/LjuNfDjZ8N0cPdBwfhJwuoi4cigguBm6f81gezcD20T8gNwM2iIY0GVJYi0FkQcOJaEKRd0HCJhwwz615mfG5ZDENjMdkAFxUXvhw6dm2ysLwPJQcLCHJcCroYbpNFPYrV+2Jhkehid1m3bA4heAHfjs6JjKDd0TifhVO5wr/FJw23QSy95sPcGbe05eesuZ+ATvOkX2hADr3cUcgFZgOw5UYEIgv6aHiE8HGjqX5t5aBI3zzNNVF5CYlQnMCGl/6j7gqcDRMd+udLH38mbl1ILAMbhgm/h8VsUhxO8mc04LQNhyHUoC/M7WgUKicB+Gr//Q1bDBMVvNrqJidj5gF0Q4/9FNycOZyE54tOMoz7Rz3tZ2LSjzfgnzlwkxLE48Z54Q1+K38iKAyQovCbQv4jm9GRl0DqOMireKTh6Hdf6NdYYuChotuDMM6R+qWXEKGtCzL4VdeG48NN76s/ybGMsDXCwukamGXjJOPHZJzOPCRuc6cf1tiODJYuG3fm7T0PuuvBjMzDyx393KkbhIAncXvZcazksHga9IG16SvHpDYm/bNjd257/PAlj3hhm7e6AXPf8btjQ7yyyyZoruT11A+XpBwM8KSasbAjHxutf8svZcwx4hUs4+AlfNGjrdFQgREuNEJXViA9vG/41Acp7acEGvI8LRlPHtw8lMce8ZuHiV7byfGPR/krqsCP33lZ/sA9EtmEQwxzzpqU+mSMb0CHON3Lvz+xwQeARvWruuAcF259C/rjx49yLdang3FJVNUDOz3TBxv9cSNnFzgnURZ/jClAruI3a/sD8OWwczqxwxweYl+peEWWGxQvg8KeTlO1pq7sAZmL8oAliMQGH5lAfOlxPulzuCBoJnVvxAF7WQyCUt4XwcYkuC4EiNUXJgP7DWBNaWxYkDfok5xrx/h++/338v/qZN7k2G97OWat33kR8WB/MwY8FPUnAOV0tDE4usl1M/+6bAujqes8/tgOnH2uf1LjO/2r/X3iwz5Z35izyEmngBUFtT6TGPRzg/e2T2zC63gAfFk3euFu9Lf6GntK4q2hL7ATF5IaCaeub44Lx7F1UOG135/E6QP6e71nrxMf38L45zfCT79JdR+57d+q8U/9ltvlv4wwXfN1w+f4D30HJu0lAxMexzFSotjCkyna4g/Gv2B90Vb6nsTgePTFQ3KhKmSiA/3aCICIXEGUBzlj9eH7QPeTdkiQ5TeG9AN+6jfiGKyMgznpG3R/6kNInQKMrnuuGc5zedwCh8pb71/l2HBczLnX7fat/EUeqS/zdOCH+4q+Ocgt9VFwPmUtcM/C59SZh5Z++WEpZF9BYUrymvcHDgeBtm7GHX0FioZ+dk/6USqZRL+29ViMII+leEGa4uZr0ZDTN+DuPiRQT24VBFLHD8KMrd5IikqgiVt6aXA5tvSpYJFmbswRVqBeF8qISboY/RjEsZ39I868ZZyfMZnfBQf7/pFzY/ySWUCl+j7hRVd4blylLLp8ge034Ks+LDCfIAjAuA4felmDHKv69MQf7dJVEb/s6Zv9ffnseiVg3ZQvcFARdwT/cNP2MH7w2hUUir/gt8laQmMDuMqzafoQ/OxzzuE2FxqUpLBx0tT/htmsa8IVa62POcQ/bQeoL00oOvWQlsyn0eKW2HUf3dDwE5825kl8xpZ2Ha+ju1wDu+cSIYkZ7+7h5PUQOAcd55eDK+fny93qcg469pyr1ei6AFrxoem9pGsTD8tyNLVhJPSGNk97MHN1Tfw1Xu292Hut15ePc1Gce7Bz9WBM2DYm1DHOZCZ5yZf1ryAeTl3ole9BaSyTHAn7tvBKqddx9MGet34le4gmr12ZW/BujTJiltcxFr/5stX2k7XFUqHEDr/5SJsbWiriuGW+Fy/Y2WUeAo0/dX4Y4GSNGF951tSn3377z/LfkLX+IBfmY8ERPjMd6eUmwaf11+2fKAN2zT+RO/9zXbEjnKjOkkxMEX9IxzMLCzOW0sXByXb/+M6E9GHjB+Wj8rNKNm43oqeL2LkyPTOBl8Ko5qa9cZbaXVSmLby2WQ5YJLi7EOjUxUu9A3BRcmfCK80SoXssSuLEDG+0h4CejUX2xkHYBUZRFx59NR6k4eq3TXVEHfFqT5ltu+hnOToHbvUKozuLpGEbs2XxGQCkU7cPaZ8voB5s7PoBy3q5sc/SxwD+ThZFZaV/wvKs8Vg/xeNKucgKQ0RoqfCw/KJvjhxajvQPi6T9Q66NmxC5qNHW79dFo53kLnMx1arMzcoFL761qbxsMRYhchcZ53rM2rdZPqy48fTpn7zLHv6xgbiRxAdtw9MEP5MHNoQGBpLoKvANWI4GF5jpj4ZP06qIfirHe1NawYhntMkWIPpVQpaGCG2wtPVH3kHcmAFPi4PC4iOX1P2VR2yQuxqkCsa87MiYwW98anBcyL/4xgLdHAK404Z/NL53GWsXY4RcXH2VMcpg0t6BLcfrczlYVeujDCpWg970kPg+LJ7YVRAQFQ9vWIXzxdw9gDWHPYD7YKSty0Tj9LdvO6n2V0qvfAP6gxcaPxi7lv5S5JLB9fDlUHUpwJ5xpd/bXBAfuK9jBBO4QxTQ5d2SN9sLJgw+jEqbc+fwiB6NfdGjn6HvsyZjppk7IXNLPIl2xa+o/B7mrgeuy0b3RMI+fsVF7qskHseq/WHfPJhLHj7uHEAEx64PVGFWA+PFArNc2gWRi/jVdQKBJ2fxp8IQMZBZT4ZxKA6WbICGRz7aeKl4cM79oLg5Ri5/0hc5+MuKBnIZW4Nj80cpAAAQAElEQVQ6sMYr+cROctyrnjGCKU0bd/Qxvo/T7yunmFPxAhqIcOeigoU33rx9IO8DCtQa2BvdxEgLI0+ytMY1Gaet384pwXiYAiwyElxvnqw5zxV3099bp44m0v+qyDC/bOtAY8fStn7bXmBfa+8ox7Pr8Xss48/iLx72DnQ+sC9m2VJ+I4Y1zghWUsC6Ol/4GERi1IUeywuiWISzok+C3WretzlrzI3u7cQjTYhLZ/4hoKwTt+NYfywd+4LjwTnnmuuLg9ttzx6jDY3joQWAv1wLbwXUf3Epox/pJ/3AoeDkP2NZeuIa1Sb2zto26KcWRlfGGfvBaO3JU+UXDPq7mVPxwKQuTvCFh3mRLr7+7NMgBQqSx/1y6vQHnfp/vDivMG8P4HXFYQkgVLABXfbtnGDUCaxYucP3dC0mfu10d+J0zRfsB/PfA1kBWXmEog6Wi/EReapXiR4MiwA+fXfsOy7mfitj/4VyZx3UNt7kJZB1IfHg31W6VulrHmp5uHUe239C5qNxfOFXB2+6a60LTVy4Eqd5cUppDMLVJ77wyniDhhqZ3zDtvxNELp+sCU2oju9aZxTXU142+wLbPcX1Qq469eqrPttGMm4ufStPpjU5osPsN9uuG+tX6vQ3sWddMF7WQ3O69BcxopHcd6/OVq9jw/3QNX3ZvbjJOIGqWz6x5sPyAlRRjQdMU/27YNkZ2NnIi3L6uiEgzlzeOKMuYF2blz/kyLUzdlHNtc1mXi0e9RQfc6bPj++PeviLdV5k+KsW/XQ9TRkdxEAOkkTkvOzPeZu17bPsN/1SL65JrjKcE7R9g9c1RZ9nZJacfMosMF5EaYzuGvicPmp5Z1mPHfEIJkv6R6yeqV6u4SLxQNMUDMurZmsB0aw8IytGv694emBniMUPiq07ecvLjNC6MlexT23VwSu/zVk3//H0X77Vfttr0nbtUr+8lU+sM4N1FCz6u0+5v/GidiK34UNBA2rgh2A98vQCovaNY+6gz5yztgnq5LBgvTAvzJODvFxWkYaNVnTIJ3ThhpU3ODbc29TteuBLJYnGIvPoK6/YIY/yxZ9zjdRdeSd85muEPbfYf+ob52ztqNdcbeYMfiLGBD6Zv53ckJOeyOIziYPdSrhOPnm7kmtlTmjy6rx7+JKYtSLzGZsv8uEvS/2i6k4761fxUe0fgExB+LxWHJ/tv2r/mAzQ+/8YQ39Z+fsM/FnyM0/D+nXGHOWBXXDR8PBw90++vn8v377601QPzQ8nIwuTk1Nw4chiw2Qc3e+XGtu+Z4LHTDHJoe3gJhO8qS8899PBs5AzcpNFY8/iMWHiYqFi9fGi8fPlpq2/ghQX9J1vzvy/KGizWUzERwWnARfcC1xUXZjMxMTejYUsm5U+Alzxx4XwjzAup1GgD4J2GiFhEgNVUdGxnOdwhZyHx32b58uS+T6YhBl9uXDYxdaFjCr9U+8HDfUjhN4lYRu1iMFNMOFfrdwX13mXHiy8LOYH/fkA7mwAAb4ReLA5Pa6DFItuFlqCGd1rU6Ws0qJQfCifADVtU8RfDyNuYi7gd8bIHV1PbOJC0kF3LD4Qyi3ALwjKHPjwwDd/Iu0vULRp/0z66ZbxtJODZdf8R15ZDj229UMZS1DlBiKP7fQ9FfHW3dBCI7bBmJn0n+NVaNrqWeNmzRVzkjEBPyO8elQpI6/9IT/q14VirtSV2dA92kMxgYOVX5DnivvDPImgrw5yoO1qtCLX7bxQvs4XfuQMfkJHG/WlttQZqKYOKZd0oQjhZMRG+NC9csGDMOPBOZ6OQk775sh59sKWbdD03ys+2BbECdY9lH4c/nT3AzXLFp7gC4HEp2YYd5ljwcOCfoxuHmK7nL/Bw1t+ELP/7ftfdg5r5xjwABEycn3xgkgdGapEaGTUaKvTvqJ1Xsu3cJBzfcdhLvNEfxvvCQcPFo5FKJFdNrhjWz/Uu889MYGN3S83vAMLL/eiER2WacN4HdhCGLnjB+XpIqLMwU4OcRXai3UBb2wgD2c5Fh1nwqeRqsG4M3ZzbK6XvxzSe+pCdBm7QIMLvafOggOruVvXzptEQ5rc5vA9XsUPKOgvHVcAP7mgMP6oOMYcUxes9osXMdcYRCt8HXk6D8m1rjx4YSMcxF+MowVhk+fM10zMpw94b2wP5lP2MtY51yfYcc/59ELnEjR3vXW5n/hy5badfXoZqAqvfquTZi6l7UNcJhXLd+mOmwsKP/AI/gHPkzwfpU+Z+6yTB8LKCOJMG8y51N/K44c5EXC+0p/7raawTVArV3/kTTuauKHs6bjW3lcjkN5X1HgDWCz1KTRkUzYakyfyc9srD1A3xtSc8eGFXiKEdQnob9sn5PPG/PX/WOW+OyfyyhCbD08II4NuzFIhR2jCTxJmE/InTZ2Oa2H0NL3h9wHioK/fPuPLah/QBVUtvxRSD+HUZyl9OaBp9TyZ/44Z+8WXBo5F+5vF9HJtlaiVP2slOdauY0U565HFHy0ITwwcrrn4e7BmuueRbt0iHcYKkDcRsOK/UoL+CcU6/PppTGp/QBqNLHnplNaBQR8xTnbzvllnL6UfcVsTZw66zOk31tpvv/xavwCeq8Rt9NVocl3F3Js5+/3yba3J2tG2+4Xz2Tpsf3rhEnic5O61ePVCIJV+SQIkz6DUrf0b9v31m23QrAGsGeTO/lFH+mRU1kp9ve3G2OW81s7oKm2vXL6QL+KomujdGZfCPPMt/yecZzj4utcY/6ShH5xyg7I1AIzu9GFVv1n1o9MHe237rB1QTt+zNjkWdA4J1yDnyC08E8yLvj7oa9e/F76/2IdBv8eTONsXfNrVBdd95+mNlx43Yt2IU1P21Qd2zSGZR7iroc1p7mZ99UGce7ExDtRfoH4Ek8vRTdnZy6++anCwRz1eE4dj9mA804s4Ia74uGa8ISQonB/dez+YT86XKIH3uuxz84eaZEJbnvky51xX/wjnuFK+dRzHlLGNNQv0UEMh1zKHLxLkMwdz7pU8DMkXsc6XGieNHMrfDQ+KnBfG4PPWwXqCBVQu2cz5ZTX9yq1cWxCDx2vxWXsDeq+xZfzXuqcd2xc0MS4/FFig3kVX29It39K3eC4ZS3mzfuE30aR/p4EJ+K0W+bZzzDjWbGNa9sCKVwtYQu4aYzu5nDtjDVn90s6R8XhJkAoIL/rfsaottaxS1YtvRXFhv5bG87X9V/3/dgb+yvj/+wz/n2lgYkXwDz3A/FnTlMoR+OCbmQWvF+UHcL/nTxn8V+t//+0/64d/zsDLn89JF825oQJ9r5oscpOJK0hwobj/+FEfP8ktZ/5MjwuEC4WLSRYN9NkWrgltSLZdMCyViX1u2tOu+J4bL1f2uu07G+uOb7OClyGgRiEN1ayK91OXi8xx1kX/EdzAR3cWwNHEBYxe7Sx+5GJ/22cjgBYdo/EFf6B3gDa490KGW1zZEGOfTS+bQJBoWDvE2+eOXnSgK3nTFdh+upDlcoWkr6DYAFwutXGwyHrouOD+g4MF/XbnQOWflJlbLNRP36Y0ht5eoIlc+ecCAXy2j93kPPQKHmhfWbhP+xQ6pG43wbXYH3nwk/8te27aS5bDFzbjy5j0q3mdSxPxPPHBA8LztEMztOQWurZORIqEQM0XJ/orPVFBSB+e/bfv9Bc4k6cN+RA7LyS4YkPfqNsn7filLZMHE2O1Lp9jR3XaDS8N5488+nEn95arXeTkARw2UdEZc8rph3DQT5YnAzzrGtiXT93dxnBBMwarxmLj3oBXr3FH/jw8BIPckkc7CT0YK3deEnqokq5d6/nzGfuKg4G+iwvA/+mfEgsIGR+6PNxu2+Sgrm/4wVV+KLd9z+HYvjAOYUPQw+vO4fUXvrH7Bs907APOt8ypQhgddDlOc5FoD1v2HehlF34qJWt7g5AS/WeT7o4GKF8uUMYcgENK/ELfDV++8RDkg9Avv36ruU8Ogqcvyslv8wJwJBwHvdahPXrJs6UHvziIkfUApEAnZ79822tOFHEVH0KMqqUJxJeL2Vnq8tcXoxHgkqzf6pj43qeulQOsyicTIE5ewZyd4lC4dInCq3tSSDUWCed8HdGgC28fscA4hp3LWL+C48U54L/J9uP7D16OPJDjIcEDO+PrWh8co4414epb1OkioB+2CjvNXjDrGznzYdY9Rlm/3NCOa0ZyQMwtDGU/wbiE0eLIsKHVKukqfLP+4oGs2O8sj/x53vd8Q/+oB/PCBxHh4/4qf63wePzgy5Xv9Rt7pHPHFwKo5MIGnZm5wzoKIlfsfNCNLAMiRnfiIlCMgzl9avDC6Ia0oFDJBdPPl3n+gR+u+9bdCzJW1HVC8hrjUMi980je9JfjGb7o5oa10pZWpPvrhO+//Sh/6fHIt7lHifPFvn0mnwKuj+p0bXGcv/e7xfB3d0IjNtFYpNGMuxWzuFe9WL9MirhFO9eWwklZgBUSvFT09RMgGpcF/ONThH6m79DtQ/KdeNY4PILXniKoQxq9X+8g9UlwP/VXD+6tT3QNbDzlpS79+/1H/i0Yx8Tjx/dy31RvJ862+hOIN4cCZnigPgLGsxi/yqy6+48JjGz0mh+gBKUWn7ULNs5UmSPbZK0277Ncu0dbBwayoYFnPZmsJ5DIjRoYJMRoTT+1u+BaL6R88hhHgHngOcA8rXjkafatrh6jugeCTQYpuLQH0qtgAg9tABCassDAVtKKeotvakDw4Db8vu2TGD/PFoumbeZfiqXTGBdt3VGH7WZeEld0uv6d+tOWj7ERHdzA6YPr8jZnTcBxZKyuT84R8xAeaObbOhpRtMai/O/UgrVN2lLLbeS+RLB38apnn3vNG/3WM0zadJ5aZt6DbXIir74Ftj25cW9rcjVapQK5gf/SbxVR7KIBHnUM7VAPzRspWDGaE0Dh4KgTuHlYcFTmjecc4aS5brseOchcN+TV7+epRxPO0TvnKcF5+wnozBx+IQ6YtK+2mY9ZD881GI6KDflUDIzuvNwiwvKlsPPaddu2ubrNW92cN8TdG1hKElJ+9NWx7Z5gnZBEr6FJ4lZG6c3TpxBze1No6VVFBlfKHJvPx3nmOsiV8eqTeO04ZTb6bZuTcdo1qXfPyFah+7QXzTTVucEjv1B81Cuoj6bZTg6N/8JlvuHUQHbfd85BU1aeNY9ynUtuDRp7ZAZ6M67WHDB32i0+suhWfsFNDtXnuMuzDm1cxDY97iYCPxnjjlLuq57Kv/LtX9p3++dfOoB/XeevSXBG8O4J8MyqFxPmxQsfJ+wnHBweOLCygPz2/fe8+PFPvl4c/L5OJifnG1SPSlaTciNz4mvKhfjBAiR8LhYysrRYKOfMtkTARUCdrESsQ82iBlLaBSwmEBYZudGLZ/nOokJMF+ugoq4es/x25bZTshApD6kIfZ0x8QM16FyL0weLvQu58QqsLPDiL4u+i7+yC/ANQfUbrzhtqt+2L0put70CPKT6sKY/8iGG99YuaOy36VP8RGITnFQADwAAEABJREFU3/QhGx+xPVlmwXKHBRp3LvxAm7pdECdxWtpu8DB86bZLCC3o477I1O0fD5oPNsp1WGcMUD8YB9LsS5nfunuWcWrC91Gkh3wePPycgNydzVX5B3oe1I3FvlKPObDENA9NyNyPWgff3/OnR9oU5H+xESt7MAYDjCnxyrshGetK3IvuAsJPCb/Ba+Oy9zxxyi6ZrkFDfRfQTGxz28sXDDdeNGwclJYtNJLGp0pXT8gO0gvCG9c5GIzuWv5JF/DrC0/xkT4n+SSn5vID/9+xo1Jb1yHGjVwtiGW8oJ4qOt/+aM+xLjS0Kjf4fd/rb79+C+TlBA/CGzHlQOkmiiKulT9sKrj82vPQrIw6xJmng/7Vp/cYIK+2PWx4CNBP+yxgUKdO3VT+DRr6A7yIf+nySZcDNHPYQ6p98cuNlyrMq9V3CHbl0KB/f/vbr3Ujzpu5dK43dHKtrWd0kqeMHfFFvzd9UwxhGL1IgPFNyoxzdEx0XdC0YVZgyckHfdv3cp77qzTzOVply8alJwL44iUMFZETfROc4/po3f72UIu3S0nutgDybLN71k4uBvb1WadGSxGIqwD80OemNKb0lWTsHuThAvON5mtYqQp3lzxqlAig5sTTfNui/uUSrT2VrL4+iRKsYttCUJ/5EpafwXLrjEP9c+24s358sD6sdfnFOhOW0xcVX/wv1hIiwYY+7Pus+SU/3ZOxspdjZeclneNZP9FG7Mox1nBqwFeUCy8Jmp0WxHUDFztogJcLn09e+ujBeiccmSf4zPgzH66TSOIn6x0vh76zx955weV4R1O55pgP6z7coBGDDXihByWOEQoQgxdqY7Hgn3pBMq6545D9bR4ChQ4u2LwAnIftwFfzvHSCUzEFpPAEj+/6lzEKXb/cC6UZtCXo0w8kkX8h4xpwJw/qB/tOqevbtS74MLIcfvEA9Sh/JRoaOj4VKv0VDKTRt8BcGaMc5nfpj4Ky/7+OA9ICTrkZeWX0fcVABmlYF69eS3UuX5ZO6X+EZ+R8AJYH4CKBbzE0kyru8pEbfxkpHORfG5c+6w/G+4OXgndKf3l952W7e780I7/8QhU6xYIhMC7apw2ISyc+6QtsoE46bhkUeHHxE3quGPC29Nh3grpC5yYVi9UbeWRNdLw61iDlEu96uM29+px/l523bM2avQP0g2Pz8gUNHSb/DLl46F9+4DFjnTp7ib6YD89wL7CIpC839oXb/q1uG3bHqVci+h1nmHif5RRzzAz8m/rZM5zejMXzm3FtxCef+AXRkqp+SrNMfAvLvkxejAFWfb1g5RmPwXsOcX748K9Y9OCz/jS+2Dbm9SLmoN/cC8OZWLX5/2PvXbQkx5H0TDsGkJ5Z1T3Svv9Lrma6KjM86H72+36QHpHVPaujW7VGSi8aARjsDsOFdI+sjIF6qpfOsfrFW5NfkER5DZ1w2WMpnbj4jNDQUcqnT9KYo5ZC6On3F+wb5UCmtA+IM+/YV6xfcPmMy7IGhnd4w2r9o5JWbjAgEr8Z88yXsxQJr3ZedBzZWTuwAh59H92cvcivTdgr54Yvv5Tng69f/0L7gi/UyRf20bV37zXnjE5fvq7xMfbIdr6Qe3V+jIWmiNZv54jz1TO07atfcum0y7PAjbPCDqhn9eEXa4B5cK2pykSj3Z8gzjH2SOqFlk49xhpsmTtL/pfa5177PqFfxK7f+nOgS+4m18xvYZs7tMv3K65YtUxYamHpyHJu9zzrxFn62MG4v7NOGQdzVrsyP9GnrhvPQHOfFV7GW/nSHARHm+S7I+MNMIYH+6Y4aQQGJamE5vIZc9tmDdefyNLUSISMlUGbBaz+ef3zI7Ay8J9vx/99Fvy7k6AzmZh79XRxTcXwPHk7+8zh9I1voY7jO3TPLIo7G+u1cGUSdwfvAsAcZD/l8GzlGm36R0MDiIoKFoNMZugmCy0FiwpLFwuKi6O4yC4mNLRvnxYBqMQywbGRRcLpDiKXMpWfBjfb377/Vv56yX9ADCfKhW4t8lMK5By86DpSyjuxQTvRXD3Qhn1z39fCuMlTiYsPty7U0sFceVBzBUTqulbQl6yF8YklCzA+ebgVuxY9vhm9/44oYtxrs9oojanxUIaLqQfCJz7LZ9+DMfNQ6Muq0V03FnD5jKe+Rza6LG3HIoTd8MeHn1/ZDG+8AHA898lhCRnKTkwh5sK1Fec7B/gAY+EDQOQZMBgcK9/KDxXT1tYDO4Vt4g9Q9CleuOqQIl+3lw5jEsAv5U/GYmLXvq+4K89v6v0m+Y2HpiN/tsHYJe6xFpFYb5Wal3K0R1ON2Tb3Gsi1Tzbtmfvk4LQOyNJLa/mGz2uMqxyHwIY/bDgbPgn68o69y5Y7/qCcA8KSoRYoUJK8k/cGf0+jgUJ8Dwk8lJCVECwo6xM92k03F3ML5Hba72FNuTsHl23fa+KbtNpurIyl7e5J6j3xceYFhfTXHHBTVg7CY0/K6tgx0aN+88O6ffqFRyW+ex2S1KX/D+Jg/9LPmBI/YyOftDk0YD9B4nKcGDvyE1erFxF6U1shQJgHA9emd2Ux3sqWdDFABv8aX6SMrnmbtRMHSw/vzofGTjxy+rOuXTqhB+Od4Yre0V2jOvWmLtDgWjjHX1wAuvKDAHoX3zAygLyTcd4Y59EYyYUvkk/75AWdgjYKsKSyDr18kRhs/DVRqQflDZ3mZfqQ08jIYQg/N8YMC3JJqg6hvYHQjPAi7wHkYtxcIw7mrLFmZKD88frgV/nqu3BpYYd+WJdfmwTbeJ/8E6++hVt3abZJnE5wvGxP/BBwjVy5YnMnRve1/mKzcjcIpBeUpVTzXl+sD2KyHkJn8h/yMt+dN184jK6HAg7KzB/7Eh9vMNumYG3Hcn9xJKDXuDskJxn2EROIG11X4KVZY7nybdWhOwMwjBdN7fQXQN950L/zoK9MbZs7+WNMJBRZRHuTSa9j1dJL9ZETtqOpnfRD/wRnXtOCovF9AWKCQjUl93VBw/W5vprRYU7ETvLjzvqvnbb1MUAwDnXiW3LL9vvBwxjjxZx9u3+PtIk/X9lvbpwhbvusnvrTjAdRI3bdttf+6j73QGYA7nVBC4lkwqA+uuNbU3JBRgxYE7RReFJHeqlv2/cyT3C8pHcP3LFjYteVawj4h5d+Lp+RhiJ5duTNudfc8SX2y/pMrhOK6FDPC/D3qmccJAeUjavJa2MNqiY29UWEn+o29vabS4J+HMeTMTLH9FvOC2xfACVxMB5v5NjfAWe8+wvWmD19mkavfkQ3/X4xI91b/o880i1ftbObGOAfmpgv2AO/eP1wnjkHreu/FurvGpsncTKmcIJUl0AVv6RcePPBlnhtWjEjx9gX3o63/HuE9jse/rJPnWt8sIvxMi998PXF4jsPqPmCgnxWTvjGLG3c8GHoN0qYQii39wImCPjV6th38WuXsBiku3yq5MM7utwLmRqw29/kLdVaL7jku2Q19rqe+6LCL2t25os45TvPDsZSfy56paAtcbzqlvZf8ID573nQKv4CfFOPcXCeCsZTHJTlLxPX2Gi/GgBsVTdu0IAqso664++hnWmTJ8iO77apQxl6Q90wq8M6VfwI5qRCFzxphOPTLV3PupMD5rZfWL6R38b6ge4HfFzkozwQI9y1v81V7I5OSu13rHOGz7qF/XzR8CYg+w14Z91/fDIicrn5ZcSBrhWXgzXvSV58Apy2zzkjOB7qm9te2+4aj69x/MwTZDkvHsiWluKl9UHNNf2ye5VG8snagX8S46q54y+j3duu/Nn3PXGVWl8yv6HV/cgh7913tGmbk9zEKC5IXlcPLA90+d8gjhPa8CNoQH/lmD7rB8FAJfFwPYDGX2n7YvbFhyTcguxgbz/ImzvjCZz74ZLzpB//IExMiKlGNfIaGyzTi//psiFBnkapgOf+h+tF9Af8z+b/qgiQHv+rRP+U+98SAeeDE4mZ+cHG6HDRPicGRE5mafxThr/88qUs89N5vjW1vnP4yeST9mQbjRRAvJPcRcVy2/dyEdp3F71Z9qNsTeyT1/ZnEK2dn6EbrBc6PQR5IPpY7D8WChfQj39B/0DPkY3YhZ7GehB0NUUh5saeZRMb+7nQvLOaKF/6y4bIZXO7s9Fks2HD8GWQeMhZchD4Dy/icuKV5cLmyxsPJbZZWnMVZNrRHPabRdn2YsM3NiFpBUyMD3dsWTZCNWAelMTH/gDNJdgKHVzWeGItVnnEd74lcdHf5xqbjwfdygfNhGDFUF0BH4Z0GIpGSgHGkWYubRTEa9bqw74XnXUkM47ZKDCWanilbW6DxV27BNvmomNu7A4eRNzo5VWPvBdECPIwmutyGEtQmU0MGxatfR3/6S3lC6hOXT2+7KJB9wCoKQO73MDN7c0xAm0otEN+mn+4uhzLOY3vrfRFyBhAqRUX34dddGCnPI2+0FfnAUa910HGfmHfOFAgX7oDIbGd3Cg+0lLUTE7Nkh6LRJ3AODAXtH/EP9EdXTfm7W2f5UeZb+fD3IbfO33dnY3b/42z/R9+IDOHGQ/46LwBcx1C9Pdj3Ghhr/KXTRiAn2AdQcQ9k+e/f/+9vv/+PX8S8cZDpX86clA6h94pnx4wEKKMZpC71UcLnyc2EnR6FYdkrjQKXeoGBvQdumJadMBuOHK1jbM/hsFqaczwlHnPHRvu2oI8Zc34u16+fSduT+bvIG7mgv0DmY7ltkV64uiDDpJKVUW/diLuzOMnesQscH1WpnFXnrJ6sLZGXkOEo1wwcx0cTo/150gcrowXBNXa09BCdzBegj7Zp3/Kdq3TJvH64YOoOSaNOPtGd9028oRSHu25QJqD+ZqXtqwb8o3ulV+8vNx5EeOaE7jN2sHdgI34zYk/0BqKJedJnNaLVkwuczuAz1t8Oek1vqomeH/lk9ggJ/GxBOheYzuqfOi58aA1d3yA986h35z2ZfN6WMRLFOYhQR+6akYf+wUD5Ljpo75rp7JVMad5uJdzRfrRbVfAKqzUu7oX3QY9iHqSK5ED+UYcPNAbH3HGVdyE9vl45sDslxzXL4icE/5a9+DBWPmIKGOkXFzjYk7SUI4y9knM9z37+75rxyz7GppcVjB2CtLOPf0ISrc3PAjOfcuYW1bJuHqtw54Hlbdz7/Qb3oc5x7zJPsheGnuJxYaO7baTI10DEfotrPXfHHhG1kMG+geqRnfmbcM/tXPXl70mdYwrSKD0ko6+bUe+MFPeiMEOSN/IErQ7HGf7ti/ajbEnI5hX3BmrgfAxP/pGd/aVpvykmGpjygeUH2kokURIvZuWjBF4+aGml8v8gwJVMUvXExMqlpCfsh0/QUq4LdC81lzkIMM7xjOXnuTPUcn17/dybNa+ijKI5DlY096YDysnl23qky75jryogMXzFebAua7Yj2Hm7iBmtjEyndLBohkAYwpCeRfQhI54UFGfeEvBcffhW/ue7HPiIP6Hl31IoQ9tXi+ggu105IptxMm93F+3xfzYqnoAABAASURBVD9yMrmJDSHKLd7GDVzD9iDTdmAkVacyHsi3fuGsKx81MC058UECMQqkdG2f5FPWwk856QbwZL588Di+AuOiO/Bel/4I2iROFcZBGyzFLaC1OtNU72T9Vbfr0cBM4/1Onl+xUIY+oLlcWyzDjL8HsswV56olKGKEceCNh22BI0dMa3y+IAgEYVEcgoXWeWGHdAW9uiFI/poX31lT7j/AkbzO2n2uMcZUntiOAZb6cyS/75kDv3HG8P8Q+Y3zhi/mlf2KNcZw4cv5soZ4PJDt+X/JwUfkLh8wFrPV4XrsLzz9S4o7L1LF6YcvakZLJzyRCyDTOF86pY1Ibz+Il+cE8NIJqCQ8zXq21dcvX+vLr3/JL55u+fX6rPWBAXnei0Bqi+NnqU2WmhUc/YvH+6kvvKxPo7Nv7uRnk6vmgVTaIaTOzTE3fxqh2+1WE/pt28s8ExcVGGOuOIZ+GfI7Z5SP+NOpTgpzKvOSuNNEOiPKoHgGfLgvQ5e8ApdOJox0r+ZC/rz/EyJg9vwT1P5U+WME/vEwONkvOievE5apxXSqcvPetlke6kZPDlmzbkx4Nwd5pF8Llq2GjYWMGbfwTr8qJ/rgACBPFouGDunSyEUVPi94bcgm0Iko7ksGd3tp2wktC4GLwpKzcLZduB8cDPTDPmVYunj4Zv+db4G0WXnLnhkbkZiFWH4PqC4sd2jvfBuQhR6ZB4t0+qm7YAm2tR5mbGOD4P5xGCK6uOsCaRzoguyZP6tzAxG371NTglfOFXNpXSCRgN/rkORCqT7tiy3EQD95wxXF+inIq2wP7pa2DwLxzmHuTX/wy3gYtbnNLMx+e7azQE/s0Qb51C1gQOw70Bc+ZF16lK0Do6E8QdwjtEQVJcqa5IClPsIeeZbSLnyzeU1gL/ONZ/ki4arhm+ScsOiQAKOb5YOSVl0fbUp80C1eeqEIpIfGy/aL/qNkkKCRVhCfWHMIfB7virJXMckVbdk5KPlNi5AH2Ynd4yMGVCtPMHAqb3DrRk+uXlhiExfSx21hdTuw4bvzRuhhns5St3KILIegIw/3Kw51citHQDi6vnIAsMcXJz4s+os4/6zAg4tU5qY5gGPobOIPk3YWKYVxxvNO3lgaX9DQzLrx0OxLYUkFdVgKV136xNEDGjmnTg9jL0A+FyKxlbtjrm/min4mD/Hq5St2vDH3HHtzctCXXCFOBbNStPNgnqoDkR8XncqRL8jOnbEFixHG8ILL7pT0uV581KE/hWjraMYSUJp0S7/jwjfl5KF+tPZha2Rgm3qsc0aRLaDUJbYzDoVM5Xc77icOSvmix8MrcD/jiiPV/AdJLv035wV50o/Mh0qIhUQW6rUfN0UtIDbRjd2NfpH2h474H/jluCrKsdbWDdnySDu6yRGsoSw+2vvA78uG0KEjvOnnUFkgvOBxTAd6kwe0P+gg5oKsssb6RMWpT3nOkcQ69KyXPCy5Tuqfeo0HrB+XQtQJhtSpcda1da3r62UT3Zf65a5BA7nicTAH0YVv8n0AGk86SLka8HpmqbZLm7V339ecTi8HWR9KhCf2OzfFL1gxcq7qqzjnk7a+gAf5b+YDa3xs0WLi87CU4QR1B2bXbe6VNd+SmDe49BFHRrAoAGpUxNcZJzxc0nCNXrBUcqc1Vl0C2CxY7w9ideThTNuco2uPuPNC5yAuz+S9/u3Y4q/4Gmau8Ktv8R2Rc5CHrgOmwLKpw79h/wa/MRrUtcSxenhDkvIid3Spa8Fe222Ss7OmPBBxrTrtbYLf9pK2e2oK/jwD6vbhKX2DubqhUWagi3p9+tBs8S+Q+1M/NjrHZJPOPCH4EMEomXx2WndMQ2ADTfRt2Lrsx96JLdiqHARIBCy6yITfGB68oDV/LDMm4L1cN4yvMUd0+XLP9VjnxQkEgOuZPUi8dObs0ok6L0y/cMHTFq2fB+tIbGBdT8k80gZlEwrJIl/71h60Yv6gU/uU8Rn0Qdol62CNODDLIPWZG5Mx7mrixLRANrnEHu88Ug7E9cQGZfiL4zf2rXVm0JRleFOYD6ORQ12fumcZd2UcxpN56MupcEFnaZ9+Gdvowffv0BljZWxzw54nLyO+59/IksdfM932vW63WW1ewSy9sibjK6yxfWb+yCPO88ivv/oPdn+pAV30sZ5kDVzhIAW0n1yGiahG97JPApBc6jIW6qPJtfrgLM/Oc8fvTduAFosmx4YYOAbKDZY4wRwbH/hgffRkLABkSGe87vKduaBO46IO/2cPvsj4uu9lPObca+LXZBynek/58qg3Y4AcZYrTL31XnvGCRROw58NeaUQq2/G8aMXhErTPrFNL/pF1zP1l5cid/qqvX/aAtpk3xu4eO57Ed+nSnjfW6DfxCOZK35J7j1xt0UbzdMPX0a0Z2aNGdXIZafApV1hnNfneOa8KMuiDc9a1aeVBYyd+sD/ceSH1/dv3EpL/ayGtHrPmbVYTW2UYN8sFXT4LvWO/ZXCkhDTOSdvqNMbWhXHJYZ51j9odQ7/42dHRXX6acsdPf1wgTOoLX/HR8fz999/zb9L6xYy/SLNf3wbxsL7OUsyDNLwNbwFjjCB8T/Pn7U+OQP/J+n6q+/+NgMPRTBuACenkKybgYmE2U3HCPNkIv/PttQ+M33/7zjdE35lAR5ZvF3Fp1qLlAsTEY0PzwVL6C77xVv2NN7puJK4vA9kf1+JzQTwQpj6K1Y2JjYUu7k5ybZws+JaL4I93GEBFFgfDl11Yixbm/pNDo4urcLCQLz+vPztQrhI8fCxe6e74LO0d3mdkGCZpUZXrolfvtegNeghrQrpolbwWsu616EkvQAod/Zjj4h0cSvRV27rok4h+DODCDnwSFXj6LXTl7+T91in8diCj0aWcxK+UYwwYP+PDWBlzBEpd29a17TOL8zzjrO1uAimRFxPICX1eiz22MGDcy49028mLt6+NTJtgh0QbOiqXrxzOPvsChXIFN5dsSmwaA7xy3Tj2nc0pOmaJG63Mot512Qr5eXVNaIXR1wapF/WHj7gn48AINoSJVTHmB3ly5Fco+iAVWn7gbegF3dAn/R6tjGKu0MJ+/7FXc8pN+SDuCQBSfIBVlfzd5AW26sMIOzfkBM/YmE9Ig5UxRIby1nzRqsqBQD+Fho9hWbaj37q/XvBAIp+gP4WK4gY51nAhyjlKTVV2UcVjCJQpQlnShJ/ev78UunhW37PULfiLqge5J/8DQZYeHJQlLKWFL8VYIIN46I9AK93aLuRgZ9CXkvQ9/bfM/OWDPvMgnS7MwXzk0aKOZCrcqevTaA5EyHkAuYgBFi95ILRrAaizb7VpRNKnG6j4o37gwVxBRGn/msvQSoPvBxA9oLQjwFjQfF2YWDVoCq++J3n1ZGyFo64D6BsPKnkgMqiwoCa5Els1AtzoJg5NfJGcixv4s/vU0JQLXDc8lE0OcN3kp+QIjkx8S4kfKCq7fMiTxwaq0CXPRMM15/EYfhDLL+qO40E+v2TZibDEw7xH75x7GcPg0ieR43GgGsCB6N5cE/bo1Sxj4n7kYXHJJ16Mi/MUS5aQ3GnxNPhAjnyLFhz22T3UiVPqMDLiLrrDOMCHNdjyZM1YEB2f/FKmQyNIK4s+3TwM8yJ1I9fF+1Dgg+e3PBjemTvIw+aDByPNaQLrg9d+w89B7mLIwZy6M/5+e/qd/dr6G+13DvnvPvRBo77w64cyThiNR4D5uTHO2qFdc2fsaLseNf2w6TZilLLgsy/69xn0JWze4NQEitdlW3rjd4ExexAzidRpLs1tZ23fX+Nvn3Q+KPotsT4bmwcCPyBU3jSDcXEtdjwPxufO3Fn7jqap5/KRSJA7slHD94wNL/lv2ODLD2nnnOXDUfr2nYfRefIoHzAoAvZE+RIHzZKpDGEg3wcy5TX1SoBJNOkJr+zGJ8YT9dWDDPtXA5nYoj3hJ0/IA9d4eSe4fb/65w/7unIXIAxZ2rNg0W8JTJV++uXB1y9fGIMZYvkuW9Xjg6wPkObbAmLMS2lzctHChj9NMRr7L6C9dC6c9k59OftxmbFCFj4pR9pF07EleXoj9vDYJ1Q+akplmWlcI5Mmpc30YlNKEPLq6468DXnqESe5uv8ReJ4VzN3XOJ+y0MTYLL8uOdIsOUvrlSJkDEPMGkbeP3IggBsXHEd/UbriSByYxxCGWbuUO6AT8SEXaQjmLvplg3+ij9Rz3zjyS1BfLksnSHyKokrNCyWeOZpSXnU4v6yLEzYItt6YA7fyy8ONNWnOfeklFgjTbcxGC+ukvhz4+aQOkm7wDvRrLEBdfFbpUy8FF0Ss0e6HDc24bGxyANAuWaR3fThITuuOzwOdj7SluAABo9gLr7Zlx/bRq6RI29Je5V0Qx0T+HSAX+7yursVzZN3JmRZb5BdvKVgXDvqeeHvxDiu5WSnsWXC2VsFdXsEzgGujMrRkMEbdDd8sXwJt5Pfo+fL7gS5BXsRweQ7uytoLnbzlB2FX3fHLWJ5zU/slEaRxHluiFRT3wdqBX+/k9xCDTRObRjdhUjA+za65z6xT/qmY9Ymtyik+6vN/QvR6CcQ+Zyzpqt66xuCMgS/rJZDY4e0Ecse+tJ4fJGn/vP0ZEWCU/ww1P3X81yPgUFzA1GVuMDdZj5/rJQKL8+EmwqLponBNOA9adya8C6qbk4sA3C910tpnGYDWw72LMSqY6FWbk5zD1I0Dr3/bLHT3KUMqq1dJ3a4TpBMm9C4MQp8LVPCTBQ6wDmf80Y7M+4hkScRR7XExSR+dzTqBSFYguT7A/gVHZOmrstW773tdEN6TbWCrDwkRRkcHaIHPgyH62xicdtIsFzHtOTjgp37GHa66vgGN+aeOQlZz627vweJZbFSOMkVCVs1tNNTojC1w2LfoqUHsSyP/XA6q8ltMNwhpwwy/dSFt4mVMlh6kJE+wjhJppe9uMtIjGpsODnH024lu8YKxXP12oIQ+a0v2Ex74eIB54xuSd/LRPvm0bTDmwoZP16HcWAmbvgLWBavCUAVClK9uccLCPzkYgY2ZRIEOLqlP+7GFB7DwYjReg+d+1iE0KsE5fo5zLwHBOVc8GK9/Q4EXiTyUuUlLJ6+m6Yu+bdvMnw5o++rDngEkPmxwxFkd/pLn8JCtXb7oGHBszUFslvnZ6Ndex+mdOMpjHMVFLv3SOF4RvW52BTwsWWnw2nU7813Z4p1Dl1/qIBT4as/fAybTd8aLsZSWaJ+EK/a2F36htStjjE/q3/lWLboJlj64rkQv8rTVWHpYvn+7l79+MKcZlAgb3YmpB5r4jIxVdo1Oo/Jh/LmocvfSIEsEPQFtDIhD7xM4nKuUD2i1y1JY9IhCvvNdHzykwJpY5JAHb04io2KHD/XSEnIYiQs6EVtPDv4BGg90OY6uswfrq6V6D9aOO+P8xqHIXHun/YBWWfrqvHZeCrcbOUKe+VC77dRnl3q5V+jR/roMD/236Xon7Q4NSAjUe8HyGSRd25w3JCPLAAAQAElEQVSc0ZE2uuZtsuZPcpKO8oNf+JE4khiOm7m58tl1lgdzggR3dXMYRO/ttpPXe75Vdc2d4DCCOBYHauXZAqCf+nOb0dmNFGB0o9gXJfV6mX9nDppDiSvzRzu0aUA58Rdp1K5r8btPXJgSRUPR6jG3Jn43NtgWT3dsdK4IR8Zr+Wjc1LcglNz0hcwhPh/j+mRPPvDzyEObL5Lzay/G+kl+wJTc8Vd4k7hog7aIt1/QiAe0qZ+l+g/yT3Aef8DSZ/+T/HmV1LVpwcELcaQxTtofmsTw4GWVYAf9GlEd+6yGzi4bZ/xe/Ph89VOtN9a2799+z68gDurSDcZF/8yBAPFOue/kigIV/hkYRdBrjyjsUDGSUKCuxNH1k5hAhowKhArESGXhHE9zRK8cS1jK+exYS6Y881i7nXtXPBNDiSUSPplH+oMRgQ7iNLtLiEz0Y2k41WklJZWUsEHOGWQCezn2SokdjFV4ocHVss4N3xqw9gHKWDonMhaMjvKcS1AHD/hth6lpol2hkDhPBJv6e7DmXDnuGuULf2PlWqcNmIOMTxd6sAj53BlLx/aCFQOUSB7Gjn3dE/qJq5/60q+GCl5egdaJBJ2GN4gx2Ngbq8wN2iGk5IKoyZWuyxZL9RYfeeLTOZf1d+GQS//ALNzCxg6M7sgaTUcJ2GIBSAtLVGdekYsrVmChF/fO+cf8N54PjDMHkYDMiX0IgVT92rHgmbXC9TTrGzyNrG7j9kGvDwuwG5oYgazrWpRognd0xxfp1UEGLLIQPeiDbuvablvtrEEb8zQ6z1J6+e7GTH8s0andD3JVeO3X6JrCxF75i5yDVt61rx1rPwRXfNSzxkcbQZCh+pJuXAuGhrGMPuqW4gX5m9gsGehE98Jd8ix1VEDyi/98SYKdt32yP83sOQMy54LwxLclWxlV+uAe7fqQcUTXxEft0Cbja4mIcx0gz6s5mz7zixvHf9F6J+YQqq+RwxWk/Or2y1NDMc5Ny1K6nfHx/5rqr8r8hdjOy23/hxqCZwM8lA1ZK3jyTXx0H3dfUcYFmMb0WXQw5BrdiYM8+0488W80/teSfDD278c753uA/Wf5RCwRFirEGTfp1Pfll19Y376UZyNE5PLPm//2+9/qX//ff61/+9vfslfM3mpiZ2SMzvkjxK8bwXrVf1b+GRH4OQL/06P+Pygwi9mS4cLBbGaWslyv3XF1cLdPaEawmaigTlJmK41uJrqd1KWjyGWvbSEMwSIBWheb7TZr7h+858oTqtcNIfJfgIFsOF2TyT7nnnKjvrHQuBDPE4eK+vgg5GzgckxRnrLiKt8qiL/0y9vcBNmkFayLm/tePpT4Zz+WO23xgjSC6y7hsgp81JRjSz590AYX7G88uL69+Wsjvp2kdNN3Q5j4VTK8jGPhB6Gu7ll99ePitXAyghKh97zgHyet9IFiHM5uDwra8OIb9sF09vfF2wuvDz8AQcwGro2wtXSA7NfGa138aAhsFLKoG4OPMWvG5snmcJQbZeA8VKIiXD/elEEMxiXTXnFdxq2RTwuZ69vfa7MxOPaNlk8oPgSQu+Nhv2BOaL92vPFtvGPiIT9x9rAm8CDpZiXuif+JC3LWCwxlf/IHGa9DjMKhW5d0WDoA42KJbVzpbioCXWnrxzub5zsHjAelOn2REO4xX4dDY6Afgjyju2775EH6S/mtrjkYueWHTZh+N/ptThBIo91b137bgZOHXL/kRi+UyxW8pyJOAP2H6/RRmVRHc/tEwRdDtJRBcV4XhbH0ZcXE9m5tY5TQdQDqEh7Ewhw2vh4QoFhSHFbgwdiIkH/BKZ0+aUc3ceuiAOijYmxeUPSdQFEQAUiEH6vJMQ5pjMUBmAvaQxcyKy+f5HaM1CU/4ikaAYqhF4RxnfinTrGa/ECefl1wcIDSX+VIFx7Ga7Lu2bbvOOeMdTUYv2adsF+5xhqNJc51+AbvDhjflJMYyxjrCh+6zIsbL+190bA7DsgrPvquz3ftYj5oszlz6Yqe0chgrQ+Pgo0VwJi5xmnnC7IWK9XooYBrYo/6tXWjviGnu9cQUA5FGk3qYA0NXIu/weUFAHk8Qud8fHKoPnhZgZ7kECwhhxt6dUTnXDaDQh402gZQ44BZ6JdeGuGqd83YRwxjU/GJYkovdSIBfagmb1ybDh7angFxUvWllMbzjJNr0RsPUPl10Lfv5bqdBwlotskc3ZcdE7uxBiV0qMdBoaT1CUcLXOKOfPPKb42PM3dsO65P+qRJnVzMeIGL4YpAhmuzNAtU8SxzjO7XpV/22ysy9lERv3AIon1d+uZcdp0TZw77KwbPDNf47Pue9ey2zxI3EmZ0I/QHXeCvnGziKujfGy9LnVf5dZgxgo4hUx3jqz3IEh+MbSqJgXXWS5q9rTxwfYmsH+L3PF+USQ8xRSSe9hnLB/WoQPcwby6IISDTCa+X/AFutPVDvy//bYNmaNCCXGOgjjs5o79DcRIAhOHH/CWGk7wZDRGX+3n2PF/saQM4x+npy2hwjt9GzrkmaIPmHugU1Ks+47H2yyM2MenQrO0CVS/09QXon4xpwLp4BVv2rJ31Z+7MK2wxbu/koWemvMgj7vpK1/ILfu1Y88N4YD32ySNon/SWwhsvVP/Lf/lb+at164xqmWv+X4v8M6rb170mMjXZeXg/YxodyOWyC4gFywaqL9/iQyODyFnHr+5Za62AkBgbr6d+MKGgQkb94aMfK3bKHac9lx/O3+/fv+dPZH77/ff8e3nGRhuln7e93PPNF3UbQ3M/Y4QD0hEldKKH+6oTCczD5PNM9r3805/j+F7+H+qyFn3/xsvpN17MvDPOB9ucNgK5kMU4KTuAn14QcjE/2DfuwNqzT13nHMheSL3QD3G5FjlWxukRIV2DfvNv343lTswasN41iY9+Fx9jpP7lE4aBs68b2m3WhpwJ6Kc00gqQvS7b6l+yFnrRw7FEohv9yFGecV7x5uz05Uv98uWX+vLLl7qRx56p7Nv2lVfasezp0u4FyIoCAsD4oKXWh5iiLygQkixeKEBqo78KPlirHizEvnARtB/yQmo1Nia+TQsQLyA2/6D6nXPtnTkhn3IMt/wXjJZvxlZGTdYAqcs0V8qyxXF7YIc55kvJg5f55qRfZIjD3PBpP4aljnewrdx4khsitdU/C7tgJ27yaI++3nmpZH2MZu2Gg5Bx/8P1D5F/oPmP1PyPZevP6P9vNl5OPifNk0XCc62T16nbzMRmgrsI7Xzz/pdf/lL/8i//OfDXv/q/TvzCxIcKmioXARfeiXc8wLvYBw4WbAAlh8BEdqF/Y1FxAbi/fa83Xnr4L/drA8y51O9iY0O8i89rQUOGk92+0ZOFdLJwz8oBf1iywbFRf8VmF4g599IHfZHHhcpFXvjAPfMN64NFyoVHOvkW/yzpBG0R7B/cxHWjc2IHG2t+Ir1BP5peFj+CKb1AKwtaOs6buuY+0zrY9O/33180+uvh9I0XQRJ0rf+sl3/uRcU4KSOxosFFlTuxVh+NyHsyFg+ABg9hnYfRic0tOH7LXLrhLT/qsjRawmp7lxxT0qlfB+Pxdid+HoYsD7reAURpxgIaoPrF3LHDtou6sb7tO+O4J9aQYgsewCb/8sM2evDDzf8F6L2zUflrGsINkdwV+VvvpZ+FwbEV+w74jZ+6RzNWgcUTXSqDXlMvsPdJbrgZvqHvnbFyE7tsULY0ypzImxt6yUXbS0bXqltKecIZ99ViJDHgOqzqCJjEYfXjBcIiZ3T869NO+x/w+qCkXYJt8Y09t30S21mDDb+VoW08DKeuDcQ5bhcS6Z/kxTqczPKhC6yiTqAFz2jLLmmVvzN+L3kRhvXYZGwoSn+45RrdsR+PPpXpOm/wMpjGghpPxwut/NFdXEFotgEKTTDrZjs6IfCQaCwEcaDwUs2LVlPtE4JB+OiOXerrK2bg0qbUAOuTumUEKvgE59tBvui79qlD2bFrVWBpxADIFxUY2KVMcModxFl87OamPGHFUmWNDHkY332yFpJ3jB0Y1Hp4QmP4lPIBiav407BW59bJkX0ig7HckCO+8kHPAHrWfpvo+VKho60BiGKdV9+dFxgHUnkwRmZYuWEFd6wC1/A0Ja3w6M9DAXCF6PNNF9O3kOGD15xkgLgamEBjxqzgIVWm8O5cP+XK69y0hIQLq5DNlXpiSrx7YNmY5Rw2p/dJHSj0QviHq0F3Tfql1bfKRzz2wGOfePVaTnCrjh70Sb7WliMPV66n4poc2PelG5aM57IVS8mt6yHPLw1cj8zz9XKM8ZvC0p8QnjF4nqXyhVM9Ar0cvyM23N2fT3Cv1SbBmF4g/2cQ7zgybYMmAuV4WIrQPmnUZFufVhygsFFas+rB47/700bpi1/XI2Mc0L9tZtyHbAoElhgRApoImDZRi+dIr8SIHJ5zwlHx92A9j20EKzRN3JHflIwS7MTGF5twaIf4jrIq5ezY47fpN84At32W/RP5ocGGhk+5kUVdY57cDvrUe4FdsW+b2aP1P/lSS4L9mLhygdw+yANE8LAVE+1GN1qwTd32KfvOnqWPjusb4+oeKF4G6QLoUAuSkHfwAHjUNfbv8nMO8eHtjbr5ZmneKkObfTl7w2fnWGxewmKr+6QPeu7R6jVHlm1yo5HGE3/sg0FEOiLi9CU2gpAmtJw7tO+OP3dseqN88xwgKA+ILOKMwFQf1KObMnKg+YgFI2Jw0Xz1abcvR56+8IIW9ayRXTvr43oJvhNvsTD9164hQYe/e5K7szyzGruN/FGm+OKz4uRBSoP61PFRQpLLtcpfdconTOLvn83s+wyPfhzk9htwZ/wEH6bxNPyF6dJ4bnAs1xixfvNyz3aCBqX0gnF0XXIsrGvnwcP82yn7YAwSM+I7ED6Zu9I9z7FdMoqe5gacsjMPHE9AGjwNjXrUZ05ZBwmHElO8KtKvOBJTdHYv/y21gRQKwzXWDGVde6Ad9iu/h2tCx21p44tDAJE0FOeFlS+8fvgLncre90YuvuPvgFKZOEptEdu+MTbbhp0AHRknx9AXefZ/2KwPkzxpAErVUCx5HIki8llFrBdOAoGw4KDjdzDu/vnvnXGx7houOOYRFRmpIcWGsKRJo/+vsWVsXG8EZROBEG4ERpspIuhx6pZ/AfYoHbzyAonRkXg9iJUUBCLyuvCBK8K4PU9eY7Mz73ZenH3xJRov065SvGz+4kmd0kYe/P/+9UnJv0/0s+d/cgR+Rv1/ckD/e8W9BoKZ64RpdhMn88Ymss19ffPBgcZfuPz69Zf6T//Pfw789T//S/kGe0KXGcvMQwTzrUtc2wBXfqjnEOPEReaknJMpDt7uF2CME/fgQHOw0FwLjJM/NKxL9tteZZaMqHfR9qApnf2KdsPwoLahc/mzdGqb/atkEcaH7skSgzwWIhf9JyVrVTbqdaDba0IXZSixTxseVCzhBFulb/6UMrQocYORJv8XMWjd5ELILTRqmVJzJgAAEABJREFU5TSyjZnYKR8yeqn1winfWKhjtHhvtvAU4tiKvR+yCVQkeIOWQhnHGdcHPKCib/TnmECbC1wJUNGmGtr+TAsyFOB0QRscs7vjdgF6eJ+IodhDXTqsP4VSgMN1+lGCnA1wA1dP6GDLLgypvJBDi8/6eoEvcwR0uqlcvsmiDG009waxLOQrw1hY2h4NhTDkwA6LQNtNTZx1AfVg9PNgU72zgb0BtpX5IL6ONyTwdjm+PeXXkWYDN9dWHnWvsR3d5X81ig++QaoPyjN2gr4vzXSuRngaGR4et+johMrc9UD8xmYvLNsQjRmLHhs2dA8QoBVnLASbn6GL/5A9mT/6Yl/sglg/KUThV5dzxJ8R++1oY1fVki/Ni4cGFzz6QcHV+j+ojEYOpdfwhse+iaZqPAS/ic6fo2o0+OhADdfZ6sR9YPPW+Ak08u3UhoPxSTzIFdtE266AfXfG1NiJUCbS8KJ5CGtsA5CrvA/Qgi5j41oj2AdTXR/1KNvcDGDDI0EgBigxN+XXXnMgNuH3aPSdoJZLnvI/gHGEhgu/Z9YqD5HOoW2f2NXgUQKzdqjfg7rfuPkQ4IFfWzzc+VAXs9Ct/aO7buYJMBoZXAPoRifykFzRc1MPOGjoJgd5SCa+iXMmt1jH8qjo8KGC8TNnhUo3Xkd5lX/mqlwfJOeGlvTDT78+CLCL4PDOQwoPZd2NLQJ2jMoHiZCdd3jvzNM7c8IXJT7ghCjKOzFSxgv+gB+2e8LSDBE60IeltLl4CW99NH0CtJmDxODJGhV7wSnb/Ngzl3bG6oT24VGZE2GNX1zY++IlTXxRTSexXXO8I0+evZSpbJyt6MVP45yH9ehf8mCmghTlUUQG+TznGr/PpWuWMj8DLOvCxPC+bKCF39IuAtRER27FcaI++hgPbFp0CIoM+RfmuiPuqiKsiHlFhnKE0Z35CJKrA1DAY51idDkPKGp9zMknDxroJ1+4Bw0149A1iUP3rPVZdqeOiZmfm7GmUYI9cGKDxjm+AdCjO3ZNx3jbc3baiG+D/yOM7ti98Fr/0R7RQ5vS/u2inV3zqnflE19Okx1/57hACp3ytX2Gdt0Wo7Ta/RlnXVEsUSuXGKvPdJ5B3sEp33yS33lu27XEPcE81JuJrU1MtT9yMUhZ0rpPuu7ILxhHaT7LlFb4mAdapmQoqar3M1xyUIMYokLFfvECXB8X/GlcZRpYQRu2tLRbSAOnLnuhAsXYjMmeB3CW9UvG5S/4c3xqhRlaL+1ZnOX6OvCD2GyJEYQnj+veDXk7oG51Cn+0f3STZ+vhH8ko6JL+4veXEV95MN55SHZeQ56YuLe9sQYK7gNP5wI+I2BdOH+Nr2Nk3TFVv4AQnEAjPPucvABbeXXRGu+8FDxfBMmj7jl3IigrvKnpv9DkKKoJgbTCgQ2WJxkFyrigxucm/1mviJ2MsJUfu42TdePQjM2A5scx0dbFofwXkM9Yhmt8WcGgya+cC6dPd9ZU6Rdem5cc29IvUD5cyHOf8cW8oF24FPnus2/Gn71BXkG57sU4Wspx3dqI7Ro3565UjPUqalgS1IEJgs1ss1Y+gTqxJnqdR/f79/wK7M0Xo7yscw+8O07Yo4/akdHBfl/oyUvAkejaeeQF+Rsy3uHxZZKgDHOojdvWNQRsgyl6IxNDLCPPgRIgsHjitEDzvBpJjDQyGnBvMw5zn/k3pb7ywsdf4K35tuJN0JKHf/3LX+o//ad/qb/+9a/19baDpp8YcUVmnR81IJp+EHZS/Lz+/Aj8DP2fH/N/rJHZ4GRzYjD1mBgssHOrGbC+U99r9+9Dv36pX3/9tX79+mt93b/Wtt2g/zyUzZoBMOUaUKETnXlOq1m8gX0ib4ZvwIr68tNUJuCC4Kb/40YAYYheNysnREPkiXDDyuLEwmP7OsCthwmsanWnh1uXm4Qb7uZmjJUuVh50FrApsJnMic3bLBdm7ax8XBgXqNNFVl4Xrdt+wx70hC5LHzc8Y6XONy/Y5ssq5UniJqFc29GFvts+c8CY1AXHJp4So6vNKluJFRvKwantslmZeAqLd2LHpW0u9AFoH9gQefg8FgO1Zozmh5/oarCj8cU6MSpKUBT0UOcePcr6Ucez8sCOLvHFRx8pMNu4HRzID+wHoAGZs5GxlEaIzFSsWSGMFOZG/MDv+EyC4Q4ioKMyGqtegO3jo22OJSeIq/FufaMfsVzwc2958XV0k8+616e/M/GxX58uG65SXOzBn1V/4h++ctBCbGSo84KBDlTQBR00Hrgcl8F4LTxd+Oad1CFez7qzgbtxqzO66JAv9ZdeHrbZyO8cXDyMCOtbuXtdm/bBIeDt7XsOBdaNe6NUwJryZcj3b/60+676xFafDnWg0/qDWKvbQ73/3oUPnk/86PiFEyWE/bwh+eSR19FcEacbmdxzvbgGBx8IYIl+brAogzFB9kTPnK5PjDHjKTO90FgDFAQgYuGoaPeioQGJ12pTA2W/tokTwOZq9FkZlm3tA+S5QKy0xnHFYYLiwZ1xVJ50VJc99GzE3Jc/0jsGARw2HIK0D28BGLikXbI1REAcPMoOPy9ZEits7SZnJxZBZo68kRNvHPoejCOiyG874L/kD7EAaO5cz0o8yKcHoNxDXdBLovyBfMfiZdMrjrBzXX6r33xRDiLo6XWgpbaurvynvCZuxMaRXn3cURjfwTf9rqFUa5XSQ5NLA+TszFfXS/mMzx3ffUgxZ23LL2WdHzipecdqjHS+JP6iCgPo/aC/2iKtC9ShhZUIrTp3LvpUBgxaRSmBz4PK077WJ/LYUpLIiCxtARMEJRfS8K1r7nvtzAHXNOVIom8ZIxuCxBeUVDS8sGHpbcwBiLtt9zBjZqkt4l5QMiIjvBFmg8p1YbCOXU3pz7qmmGk2L3kw00Q3YqlgR+7eAP0+Vv4h1vESzEfjFhZuGf8NGcIg3xNH2pb0I4hLWcJBClsi0L4BHTHf94luckhKDIWCGtbFz6652S9DvT6Qlf9enmBux6YeeWHseBg/zx0b8vuUYzkancDoVUonvevAYAwMmX5eNtgevWib/om88HyYg02sMczPO/PbB32HAI6VI+HV/g8ohZ4gXdqEJD5x8zxzAcJrohc0sTt/kRLd3p51sA/76+035tYbD4jGoltdSI5uRj2y8Qgh8Y22cj8A+2mYt9rvPL0j9/ClfMrj/BO6Svn9+72EO1/+KA81GT9jY4xdO/0lwJ39Mg+0ECRPMHl0s+7hMaW0C2x/gP5eYP94+XP6RTzi47A9c2ZStzyhLxThjxcuU+BwKpQkCmlSGpESWnnkzy/Ivu7I2+0m3sbuituRuQCGkjvyHoy5az4KShn7beeM/oXzujJmKbN72o2sNVYH8XSNcB7ZMarDW5RIDR2i7XqBMfbLl3f0SdORyZhBaJ7YLzFN+A/OKvfyV1PiRiPfCmBNoLouwiGP+brkYgWxtTO5gK2He5VEXTXIfefTFWfpUJhzlj55/qhSA8RnuVqrrZgnPmizcXhD/tvbE1uByxb4fOmuTxcowzk3Tr+bcvZe+wRYg7VJvUhhPhhnatFTjNUzEJ3Mz/v3o/xH/d++3Tl/3ct545lOXfrjOA5iYKm92umcMPakzlpfepb9pVswme/Gb9Am3PSBvDrBKcOXQJYPhArGy/3tIL7PNQC6QI1AwDsR1JcexMFGH5XzunSmiWEPzn4PiPSDAjRRi4yu5CFj16dfoIveen2w8VVHvfYIDaFxvxFj/72iOfea214328D6pduX8k8aJ8+st0k/z1/W6w+nC+Ur03LBZ6UL8/P+50TgZ+T/nDj/vZZ/L/LgnWwLJguIsGWSinMydY+0i3sm+fvDtZdpxlRmojZg34N+S5VnI+dgcGQjf7I4HoE7C+Eb+DdKFzYXL/n/DlgwJrDPtZlZv2hcoNThqiTOjVCZv3//PX9Sdvhz7WsxYYFyUdJEaeWzPrrzTZ2Lyugu7chCzeKtj6zc4K5LP61LZ/kBYT2bj/xsgwiA9OB422ZtgDu6Ni6yZiGbBRWAVozzgOIvKW4sbD3sK1i6NnzfiIEvj8oP6hFNjQ1Y56l5YV0xcER/EdiW7vJXGhdA/RIyeOglNHbBWzXQo81LDmhFDfAIUg4FXb1gzponQKYTC2B7Xci3Lq+0lpqs/oM+Y209YMzZkOMnfY6vgLIKIGjRrUM8TdDYgFGN3baF2ALOevxlY5LPtvq1w5hal9YxCZArKCLezSZr/i8Yvfzd91kLdvTKWcnlJRtN8PvS641D552DsHDwosUDMb2Vz8idG8T4KK9wbZx0INuxX/JtE1RCtuaO+f3GNzG+vDG/nTtu6j/EEdHhO0Uo334h39Si183/ztxzXipD+sQDX617eHtzfvKSKPKZS3nQIZbaQ5JJRgotu65/A8CHa108xYRm3YgAdmnLBfosvCPTch0oFrV3zR/eaGBydEnnWBVKRk8OYIwROShZ5JJDjoF0BA1OL3TTuO5URcYNcath0xaAsouf1tWNy2jheiH0B2HSBOCLDRJA13KkFAFADznXk5edNLj0g0leKWmrV8BZDIIOmdZXAQFivAayvaxfffptrjmekdFVzUAI1BDzTL7eGXftHDCnDzr7U4Dzkj8+MShPYmoOyBOcB0Zw0snjt5aTMdjnXpbKXJZ6B7gQw1IKN8YqJ/KpKyO6FXTBQr7u0sOJu7384aDnA3M3Yz8AfJSY3nLpDSgbvHT+Km3fpVvz9U5eGwMCDFsn/FSIT71s9KHRuWs+O2/Urx3SCZpq+QL06dO1lnbxH/oxmNqLCpXP6HiwzmW8KFU8IHFNuiWO2EoJqlwLE3voln4sQRchxe7mi5i9fv3ll/Jbzxv7huul6+qiVUKVuIk8x6VZJ0c36dar8/NdobSl2ydjuc+a0HsAl0/88ucPvNiDY3BqGzXkBAWGVu4ft0bEAmUrE3Ne3YtPOU9yVTj49vk7D0wAa9EdODhLGBd9RBI2ug7srAWAMcDXqf3bZD+b6BM+2ZxB0kgzr7LWb/uedV9DXFd94Hqa4xrU0GGk+2JvNCDKmPCi9QGNIO2y6cHchh4afVs1GlzPzHz0UtJMlzSjGxvwBNmeAYpP/tFk1kV9vMgHmRSA3vFwXAL4e8P+Sak82EkptGH7pa1B2if9PokX9Pt0fGfyyH5IGC45NA170DMB+cTQGbnSdS9eS9tX30GeurfE7tXxuiOKsUASFWUK0/zCjn0uedFH3XkLGbyecZRONf5gH6W8Ath/9xr0KMOYXv7Byvg8mYN0/nAtCvuFg3HVB+shoztyEKjeLhDpWDdxG740cRkpoYDW3rOIziWTscmCiF/konlj3OwrxDpGyTUYuRABkru2uL7DYitjIZ/xNmfvzguJEJLiShyoiXruf7wpX9tHX/ZeJZRRmxsNLkLP/YcrNp96lCNIYPxcD7VDXPdk7JHFZb9AFOBEqEQg0MxatfKAJv6tZwV9PNhzIC7Zl2E0lTMAABAASURBVDxqXNIJSCGY1k6IP+icJ6StBvqpK0sbned+OfZG3qon/hDgl7xUTh75qHqpOnYgf+hbLMME6fHHfunW2OIp+fQaA/qX3iPru7Y8wDnnkVDJs9HMy0ggDvDrP4RDFH3SKC9tlIGih0rsWKXmNrcGp1/ueeaPftvWNnPnyTqDaFUvQNK6OmuiczRyEKusQVn5XPNI+wT8wY90cUN1NTdhdLPngPR68dMgXnDiI6rhde868PWyUbvkl3mxwUDF+eFfpXz9lb2PF6ahQZyX9YANAA7uDCozn8oP1/ih9bPxZ0WAIfyzVP3U84pAop7bC5WFgImX0tkmnG2+amFiMj1ZHJ/v7/X+9s6CZfuNw9k7G9qBnGfNrVkoZmBJh0Y5TPps5Pu5CJ8bYyZkdFQ+G/ht7nW7fclP/b58ofyyp37joLLxxnebM5tDJrZyWdTCHGGpxVYXcb+N8pD/xoZo2wVO/x4sLKiFuAFsDG+/Fillu6jSifX2P9evWLJ4rx5ppvqBlNh+LcZSqOeCbmyeOy8NeENNKX1kuxZRUdZoDjjY8c5hkmpN/dxm+ZDrN1iQcWlvvf71fyyuAGhl4AAXGASoIzi4vKy/AC5xOJdY+QDySEAwgI5Bf3xBDk3JWJX1asm2/wXQqCv2YrM6MALiDnBXxAJozYPJWMqzkNyjNrfoIuLkFJsKXcqSR5BH+ZGJvcYXB6QqD8LSYGFsVZqQTm7SmgfvPPRZH93J00mMi486hcQiVmD+YNzol8Z4qHs0GvDzhg+ff4KqTBVjFtK4qJhzb+jzRY0brGc9enLFB2rG/Z28shSUARrlXAOqkVZuSZdTrnm9vvm88y0bloNfvNYlX95jLvOlCeOC9EgLPPBTu9dh4KDr4lm03LNVXv0HL7HiB+vAslWK5oCCncg6mGffv3/nG9nfgesXQ4jNtWSnCu3Sq60nINODyIVf8qVWtkA8bMp7gvNYAx2btS5Ah8PKMPbakxJfxVFcIYokb1olIHL1gWzyX21PxkWILRBx0fvjhfWw0sOVHkp1qXf5E+y6YZ5ybUAWfdIq33lO0vPmwQupGGsftchPHaZVgj37HcM1B571BLeEIgPa1FGmWsLyKQfE0MEly5WXo7v8R3UhLD+xC4InB0NzVJ8O104sSoySkFIC8DawsUbnzw5Yt10TQC0zsCf9rJOjJwygkW0em1PKD9IbeHX6S7K8PD1fonowFm8MJBvc9ES5VAkDSqyANCesGlfHgc7ygWqbrsMLrrGQX7CtbO2R54EdyhBvidgzM2wtkP4C6Q2Jdo3umvgaoL7kl06XshNLcv7OSzhjIIhz/dHWgmfITxleSnEvQNSBfXloQYY2xE7o9msMWKP2yRoGhA/r+wTYmTqssciQVzgYW20IKJNxlk/9nyE4BBhtMhF/uDtXXrLofF3qOOogh3w4dTwwkbUXS6goV7upvjj+WIltkW8PWqMnoSRUtEUDWJF26PHl6lGHLyddI7pnNXFVJyyVl4RMAEvbWGWxpqJ62I+NhzINRzq5XXRUy1xT9obcNklEAkMA4b40J3oHnVzRjXEP5QMvufbJVFRMJGnwW7of4GJA9ugu/emGB6CV2O4TfUCBQ8wKFvbYhjImrCYtaKyr0jI04JSp7I99F1oIYnKEdtb+0Q2LgE7ia87LC2nGA+WUtlAbEdL24iVmo0V2ZMx95WtiBn7ig/NWO5QpZVRrBCIv2wzZpcexWgBBYoXsASAPCzLm0i6jlCZIS68KVpVu8WQVxZJHLjMe5rB7Ij2LEp5GtnmAU+Caosuc80WhePuRXguQg/2OaeTGxidzxHly50x9P3VDjVyEWSE+KZCB9dg0UkN5SvhZT948b/iLXdZMZUOZ3gFZI4vrBznpvG4IlGYwJhtg3XKs4EKFx8yVSybWgPt8dTn28si74IO6+GQcJ3mCTFzAT5BUtJWCBlLVDTj2yjA87sMXJG6hLN4HNJL6bBW+NeGiPTp1Yz+682J1oxx94rHB3IEIA1fs7sTP9TTrFOuVNpUfeKRrSiSLYX3gvMQYxmbwIu1L28YJ5rF8riHKVqZ6cwbGBukF5W/7HtsRe3LjD955XyBaLQuUK2ZBJxbSiRdGt2IB4t1rXtmvDdpjDlserpUofQDHWVemWtxzjYd8o5UntmPn0pHwMY4H51AAGfJeAAv65VmYd+aP+6svvnw+s4wNif3BS/77D2DMXv3I/kZu/5f/8q8l3KkbHv/cS7jtX5k7R/3+22/1b7//G/WPebS0r3NRUljECrwidE/MT/iTI/CRGX+y4v+71f2DsDMZPk8MF4lnVl46OCo2k49ZXk8e8p5sMu9v33gRdK93JqGT1D6l+m83uOg6q8IP0oXCxXxy+O7dxQhkBiAUqUnTLlLbWqj8tvbGgvh1/1Lbba/JoXayYCp/dNf6L6ysQGdJod0iNNcyiweH2bfz4dVfPhwsQpDmWnQsDPE1qOrBeqAOYGHYIJDhi5glv1lslx/dlNjl5tJFPTzN4gMPi9qiV97GwWyrHGbgAVN//GiLC+Lz/EeT7X+A1IdHbGYsuFw43QztV46xy6Yyu4yRIK4SZhhqfRpENmBstG4P4hm6A6DFtSivOwgI9MGRopUOZX+Gof+AeoXPfYWuES4spW7/7aR92YLdDa57xS9mQzu6s3FLv5MLU5AOUO7LnurS/8XHqGsz8XoYf8ANx4ORv075Tu4e4IpP6CnjHzzGmkAgACTXyw/twxbzWtxmfSNPtx0zJpTX1bQX4G2Qyj6wBfFr08RW88sHDvXZvzZiIhyHFv+AOwdNJuWiEYFpoZHWioAmHNnmrBtzZU5tAgE51HHHqnbv+yz/sUof0KW9fmW2eJYfSIbHu3K7pPn65ZeSHlPo45Aaf6DRqbo+/fJdXYSIQ9KiednvHAv5ZZ8NabAUWcfr8LH80n96JFoAG1qoN3Ywv5yTjKV0cgiqWPqQyxkNYiLuHUnQXjqk8QHa2OeBHN2vPoUASHjdlYD6YuIveEm1Z4FxnOSm/hf92qN88835GsBP8TjAhQba6n18jmkIkInCy19an+JrSyIAfi5koVF6Ar/NZs2crDd7YDCvRvfKP0rtE4rPZd8b6/pDQeCIVCWm2gQ8iII4u+TTRwGBoqIYseV8Nsf88wPzZe7M58QBP5Hh/JmZN+D7HEPHBN2Ohzo0QfAXNx9wrMMltM5lD6RH6u+ss0f+TPFgfX+iQ4Maf7XTetZ7f7UG/cEYixvdNecs7QtM49S1eIgpcrQBx4LT5g36Jq4gQBPowlqItPtBKWQQwEujrNGnTErRQqRDb+4Jxl8ZQtrY6UugJU8O1fWyFxvWOod+ZZ5y7sTvDb6D0thopz+F12YBK+rJOKrjBwB3EBP7lm7mVGQefOeDpVx1fvTnA0BiAneC4EXkwwc/MsXYd5pIWJ4ZP31dfVjUk/RBCJe0FyAmVXXhuaFMW75lOzXsekBojtqJdgs6rgIMdjivw8N42qPMjTHcMIxLFACtsoBLwFrnLjwk8F9ywIp4QdoIm1uXZ5Qr914vU6pYMkZ8vfoanJcyH8gWKJZ6GbFFufHR+gmOkXDxKYdIIp8aNnBHzLPcS7d9Z83+2AsIWdkvGFRlvIDcuWKlXcZJGZkjc0aeuAiQ4A/QCLX/ts/yS5EbX+BZF3fpqHwgRIj40VjezMFhCZ6r6DNfhRt63e+Vc+Nl8v7a27AnsrghY0LXlLITpuTa0nlkbRAHJRcUXFRyOcZrXybSBgescrRhwUI2NiI+cu/sN37Bcf3ftHxBrS7PdHO/1U7MXyqoyGef83Gbp5/oUbJ2yasdCPfKHPFPgn777Xv5cOsaJw3Hb8YYqxCojRRIWW3lXjEwgQ7WAG30/8Tlmphx3MiDjbiFEcPgvvQbA/W84dv729owsZQUmewd8gDkNizlfIs9NLRDverPeDE+jv3GWmrMxA9iZ58gfdZ/cFM7YkYigbTli+gKPqh1AymveEaKOHFfxifXF9HJT4zVNSc2w2efvOozDiUO2ABpdsZrn9AC9umbsfBLwsN1EQ0oVHXOl/IoM3OF9eWai/IJrtv2SeO4f+ELbPXrpbR35tmd86d5JJ14+423PA/9sgJ4Pky8eQHtuGJyqV8wn2xrHqQfF7FTnmtRb0gVGv8glm/fJzk6a+Kv9mqH/i61K67mwBsvD9fzkuu2+KM8sxLlQlT0aat8yV8MsS5gAjToDqEtrKdDPUvfnf16zc2DGL/A2JC7PksmNvBEESKQtmSCsE6Rl0TOlfu3e729v+fl6fvxXm9v3+uNGL+bywYYYgvhEZnWAALMnd6Pa3xUf9b+pAgwvH+Spp9qVgTOiJ/FwnkHMQCrL2DCOI9vzP4bi8aNhi+CnkzU77/9rb7/27+W5eFLIBYN3xazi7FRHKyba3rlrlx4rR8snN/ZbHwQt7SNGuhZKFhIXChdLJ6+gX8ZQgWiLAwc5qWcs1nIhHJdCnjY9w2xi9LOoeEv//IvNffJYfbI/wbTxfeJfjiCix50uhj64sX/3edv336vN3Rs8LmAC90zC87337+XL2fcyHwR5abS5YNM4fYzfP7jot+QkcOBPmC3su/f3+q337+Vfutzvh0a/sKn8u+5vN+JDrTa98YC9o14+q0p5qGhE58HtvsABBkuQM/dODSx7W7oEgZu9rFws6iGESH6KEzG0Y3AEqmVmCIXUVzwIfyN8f3GIUTwG3j/DMjxKDYjZXiQT6lcQB1ZXOE1JvtkkyFmxsY+bX4gfcPOG32s5nIxjBxWT9zXfa+vv3zhALnAFw+TPmlhzQHI9uWr9u8TPXOvORufT5D4qsKvXfqoHfLKpxztMdfilzzC+Q+5Wk3/OX7+HXj3XDqqM9bmgbZ54NjZ6AVlQ4QqYk8slBOd+GafdXNH/AdgLDIx9UQxBkRHu98ZB4QpElXNQwRVyaGMLJhau+pEgvcCTbFwjpP5Vsg8TeLFzIFYYg+fD7dzX4cEaR/kjKX06pjID802T/2NLYhH3oMN3DlnKb1YebAS+cUBfMVBeYL99q0SDgziuprwLHpEp558Zy56EFpEyyc6vQDp6VFIgPrnS3KCoU1CuggvXCfvioO2CSBDIlsq0GpLIAitx3/ixpJITr4oiUnnZeVMTpqX0hVOcmGb8gUwcCMHu6zTBQEXFcdcnCC3sOreT4hKb4J8Jz4FOOUC+ptD4EAK7XSjeTRt5kufgFrG6SjXKO0z1pbaYpzQEFYkx0fzYTQtLvt+oCEo29xq+jB0MwbOmbAXSRf+Jp8a3RX+Yh1eLw3UeVIyDOAwjIs6WhwHBuFgnTrIT9eTOy98rFt62HtjT/FBSbkxz9uQ98l85ZDoegosPc3DjTDrxvpx+7pXHt43jJIPIU05sDO5P/HltsMzM8ajoSs+GJg4aRf1JXuNbeb5RQepl25Ik5hBH+fsEKC1T58uyAMFfRt9N2y4Yes2Zxm/WNCs4Mi5s1/40Pfb9+8uQR0NAAAQAElEQVT5EynlbL2VtusHUeDQfc8edmdNOQTidTB/n9guvbZ82IVS4v1q2xRQqrwPAAmO+7qwRV0pFiZ32+p4WAFjbJKb2I8aMHARHLtFLflnHEHYJnlOOnKVHFDeBVByNSQnMH5e9vtAYTzN6wiw4wT9U6d2CdIL0qnzA4i5dsCHBnRJoc3kKQ8a7iHKESu/+g5ibJ4G2CwcSzjIH2RNgsb1EiSjbYG6dsUe6rlOfMbo05ipi7CFRNnqfbt/z54ucmrzCbbjD7qDB3FgtHnz3fwB/GLJOaae0c16vwDSNUwoc/5HDv3itfP9yiFwnot8sHY+jZ6SKC6ltw/e5RQiQXPnklCf9AVk9EuvTvNeuxkCu2KPtPpgKbt90gvGFnMQ+WT+kzOsF54D7DP/BupbApgsNuJie56ldfHaQpjKurhrfR/4xnK3bIHgycPn4dh4cBB7GURdvh7z9EfLQP7dxajD71y+M4aeAX0Q94Wu/i1yjMZe1MUvcfpibDbWhsYmpV/917jIv3JUHYKcUCIutuGc5WgQq6v0TdmBWnjlPrjp4gA1urPkykKVYq1HyXnm6AN/PIs7WNqgLxChmLvxEagqvhHQ2N+FYHCoIY89o0CePnvOPvofEVroP4XQNeDPyw9iDcnHNej8aCmwGplzzrrANkFd+xHKH9oPRDq09gswRlLw0GnGQhjXJ/ZUDRDbPssv2vY5Yem8QNKKxIG4WNqe9pNzxcf8NL5UMeVI3jqGC9eRs0E7rhgR3LWuxRqw0Ayg8SvQZ851eIc48mTfr3l5RI/6Cm5zfeXf/eM8gI+ogWTJoALPM5AxEPEJRndt2zz1Vj6uSwuQa0yRiQQ0dvqNxeo/iD82EVR7Gllz4ssJK89t7+GTxxedrmHfeL5atiPjpYNMRVfxskffZDJeNumxCazYUfl5/RMi4Dj/E9T+n6jyv9enNQTemeLFnGNiMimYOE9nCvAAmjazvpouD/M8NWSBcqH0QVV4Y+K9XQcfJrEWOYmLCewEfJ4Ln5NfMfajLIVtFzpfNuTfGIE/Ng2silG2IoVFVmqWLPAuCjfkb70WtUMd8tJ3mzsL78SnD94DP6SBBAFRTRWLTryLkVhf0Gy3WS5ACIAG3dC4ufmP4GUhwQxQdMCROnI4DB3Agw5Q7lBZf+KTLxRcTV19sA+uXA/oVxzWBnrncO5h7I0DvXXlLSWY3JO3+DsmTRphp77KF02a0c6QYRO2iFLlxm0gY84VE3mWz4teOp09GEsXVMdVnx07D7H69QLsfgjGPPBJRsQ/WdABaKID3b4gasrouW60W5s24g14iLRLafIJtsekP7RdHgYjSz/A4SiuyFHpK3CjFkp+e6R3PKOfmDzw0RcY8josRErXF9Bvn/kivjgRha8cI4aVfsTX3PbyV2p5UUi+iTvwV5CkG5uxewM8TNm/AIuaIQxwK+Gyt5heTx7Yjky1pm/xSkML3yZ+xxfK0eILWmTG+kWDdFRhPWOz7DlOuTwQc+B3TBv7bps2dvoOYuJBTdsTNytIKVTo/4Y+QZT81wMWlpf9gvX0KQvdypFeexCDKO6+bMPcS3z6aWN5qo6J+ec8eGc+8O5RsaIDutnF3C4+8Dl+1LiQgE8+NOyUt95rY1wsJ+Wc8jCGjFEEwQsTNq37sh8ZNlUSsPFBKM0FG7G/qKUa6uTb0BugPn2+QDpBvCDe9gUjVjSHpxmwPxDV2HzaEt2z6RLUuoCRxqUn72mf+T9t+QDxxoOPefyOv85beaW23IlHI+cCmFnTyQ1elFh3jvlycMPHMbsm0HPlWR5S/LYNuAPmjQudebptXcofxccBFqh6WU0uYo916YxFK9jxRFczRuJu+Z8N/KX++td/qa+//qVuvGhddEgiJlxUugb0xlvdyvRl1kHedXXdbjvwpW7nSx4My/7xRk6tdc2HDCiRYW7szGdpb/te7gHqyBoQe5/1MOTaCCgrMGPGudYdxPBgpOCEZiBXWcLcnWcQgw8fJVTQktoYfs0TVBD+J/PR+XpkXocOn1yD6ayJXHPc0n8AcyJLvPNxfZHxG024wK94TlTip23AsZTHMuOPUseCriJsGhT9jvPdtYK5jMA83EgXXoj3OUv9/rJQ/2S2X5kbffrtLzh8GLrdvlTWdnQpyzVCn6+y8rEz6iExBvhAhLA8vQwDLfufjCMl2MiggxDCAwIHpNdvQcLQ0GWO9CAWQz1tFyY3a4TjMl/t0Z05KH3xWVYsfTBwOR/XXLhkS0MH1NAdgAadtgRJfZVSNeNRNcBdoGORxTnBekPc2AFlQUaLCyWhQfZDIkqwdEPNZV/w9tExGm7A8YIIzHWBp5r7KTN5Dp8zgi7I7e3Y2LZ6EpMu8862up7GXcCOhyW2O7+Lj7abnw0fzVyQMUaM3anTFxOuTenk9oDgQZ4/igBiC6jCgMI1dBe60UxeJW/xC2GQLIvpoX5ebfyFJ/PyqDfm+xtfJqSXvkKi7IJ1YXSjo2vJnowPY4w9SCk/+gMJeFsXPLESZ2yeBaJfNKIiwv5Tr7qWrCDo+bE8YLgz3w7A89eKCWR/uCBDN9JG19w6ObziveQ5r/wi0v3cPcC2Y3b5Ayd2djXr+gC6F1/lA572B+7J3NAbOlMsWsf/wXjFFkrX1DvrhedWQZ3iLjBaMRoxXkpRR3IKfRi0zENWbIVA+z764UKZfcblsyx6uGSg8MJO6TCcNEkja2n47Eefa5Qxm9SjG7w8x6mDZi5tDKR13sJjFM/2Wbjm+CvYL7/+Wjf2rLU+fql959xO7iofa1DX5fqoflmNm33O33fmkuMvzvkkXpoyuajYNqaWmApmXTGJm7aiwIucroA49fllpfVC1mXHq03c1XvwHOdAIOrkXfK9O6bqJag2gZUrmzm0rXnzWjcxTtoLHC917XNPPBxX7UBILiRhc9ckVl84Q3mudu/w3/nx/y77y6+/cB74S/3yy1/KuCnXc47/R1OfHZWdsURR8LyY1Q+aLta1Pnr9UftoLdx/zPt/TKuZrf8xDf8/x+oz/Z3pfxyNc/IWi4ITLZMojkvY7stpQQbJM2+NPYDeWTxcRJTshBRCwy1ywtUsPwuY8WDYGuh3cX6w+H3oWsuDGiH6uECM5kA9gNssD5bqCZ+KBWhcJLLYsOCkH4In8q27+GgBKC9k0+p+fUtHCx8RUtpg2RyKn/X2nYckNjkfNPQHy+GnX53Q/niBB6EsHKZ2Xp9oR3d0aqt2KdOF/zsvgATrhCYbvAvhryyC2+TAesqwTx7L+uEjgYD96pDnByOWbS6QH/xd04WcLnFu4kcOInhJ3MSpx01AvHDRZKOC1tI8sC9g/oB/APK7cehnYZPferwTyzdzhgOa/R5YXLzfwNuXh55aPgx8cIEPP7jQI/fasDG73IDt9z2bvkH2cWG8EQkfde1zI9VeXzYYa8dVvDS+6GNw4X8QOUZx64zDIEbBo9DNzheQs20ApVbidZYDTqqlrBfECOgsIygVQwKgB1n6MBrOAVD2iTNPLrgRj9e36ZARpfBf/ZO8ty6vfWgk/NiG77zXTV38Bt2+k1PIeOMbyN9++1v5IJmHe14iaKKHmnnba+dBzjy8sUHf2Khv8HXP6FUWIpCLJnR08d9pt3iIKHAGgVgB3QFh1cSPX9nU3ex9AN/mHtwEH9sbNi4L24gM70FOmh+oSi/aUAGVBABX2ubEhiznvDLnzrphm3GcQPeyf9Ejiivjj2DL9YKJMeKiq6JncIdPuQ2jeSRkDYNPOnNin0uXNmAZduP52S/NBclX8C9+6upeKrl74a+5qd/2EUauJW/hjzzwKMN17qK5dECZeGjzdpu1E2dtR8iyC8KBkfZtjPVt28v8Br36Y9NRPrgpW3hgk4evzEHnsMCc9KFDnOAYWQoeyIt4NXGf6qe0TlBRg3Lug0ZDI101LeLsCxljWOCNlXMJ0nU1acQgZV1yvdFOepQhXHmJE2VcDmmwWxvv2Pua9/AxqhWf0YNUWIgpNOocTe9GrmyU1DGTizp31EHLPqjv0qNDXAD7YoeltJQpkMGFecgQF2K0Yodro/E9UQmbbUGcfNPc2hkjGqQHY//kxTH7E3vHFZ/RXaGTlrqx1pYPKPTnyu0y4yOW+K89JgmdI4C957gpb9tXjk91gHc97AZHrHZyKGvHThscnOXa81AmMTqI1/KJB3ntO4EoYBgZq2PUYpwlba7EWh/NRfPqUFZkwiNdoQlZiw+jYULDatKnO5IN6j0YUx0DYbvkayxg0JVtzmgj4kFClAsC6CCJPxdKHVqAuqBG8ndDL/QoHegb3WVJgaoGJH2eD6isiTQ1ZyOWo+1fAHpdGiIgT4S0E7oJfXQTiycvUUCxX3UN8NItH7CsMWfO2s0dysYm+09xVCEQpwDAfVfQ0KZtaUzujJ3geuT++e33e3377ffy18tz7PWrL27RgbacnaKfeWduv30/cpZSTvQi137zQXjjTOALkHx5JsFEyt61k0f+wnv/MqvxK9CNSdrM8BAX5TzhwdPkSXIDWy1BQ4uL+hfw2fCZ2Isd3YmZfiIq/MrTpjsvklwr3jibeEbRTzSXNsz9Vv7qznWKgDMXmTe8TPfPud7YQx/4XXwGNm/EXDjVlwbdiJMPvD74KvPA3jv6LNWvL6O7JrxC4vOGDtYaBJS6t30nPrsu1u+cU7+xDkhXfFw75z5RRSBpK1PZgvuWoA66ks/2B0Rg6KjJy4AGFj/Lbcb0fn/mBds7/oUeIZayGb+C11gGRAYgStn2UqMtsXlrKRZfV2/XxGf5i4/2mjOO72jH/Fme3377278m9/wrAOEg5gxqMdHgYoy9RzYVSm10X7JUtjqESDz7rc+exIyaOFhpcHXdsMlfrvuSx7Gz7Zi6dyjz+7dvyR1Z8K5gKmU5vvskhtj+YIydC9KoGyIS2JaA99AEZxMw5tpsrF2XHtjk+vNO7B2/Oy9g78g8aNNFHnRCAHp9MQFyQ+Yvv/xSf/nLL/XLl180i3E8AP/dxi7tyLrQc4019Oa5+wHs0GtXnR88IzQM19JDLuZljIZCASX3da31yT0ALDIdP+NEkOKi/Y6D1MbkGmd9dA2IXNRVb9ATP/LxyReJ5oIxUaWmyK9MZeSvUjTaTqLxEVwFCaH+efsnReA1Xv8k/f/3qU3O5/aj759QVp+c0JycC87FU45m8o4uF4k5dxbBPS8vmJFMLxZiFnAnrvCkLn/xsbwAQtcLWBh+5VmAQTI4iGlnUYPfTdbF/JvfMj+OUG3brOvBxEXEbzmy+sB66RBPszYW2tuOnYA2N/rEz52FaN/LjRuhoPDahcJCA8/SxUeZEIDlcM2h5DsPyN/ZXJePIaSbkruyLh3hFfcH0DYPrjnRn30u3geybe7Y9ssvX1ig/3LCL/mm4NpYfEEi3WgiRqysU2VhtvYBcQezlv1qtQ8Exeg+x3DC5zddxecf99GRS7/+CHYgyiKgBDWlPA1Q4eNfvwAAEABJREFUv5uVm5J+2h7ddWNsZHLD8kXXG4cVx/qNw5UbehZwCNSJkazdHq2LsxU2wxs8/coLLfrUC4r1n1zMRsjGJh4AadcJxI7Bigxsifyz51UgzDE8yENtt1TXg0w4L0gZAPh9CTNms8HTruuDAK4HuuW75oN1nLmIKOXBnhTNptvkbWPSCdpZ6zP6xPWEbpY5AWZ1cqe79Mm8n8RIaGgnttkHScKgDY6FueQmKU9DX9V5gHQ8hDcOoNKWDiNAXYu2ywOn0I0dkU+vPlRu5QeWWrrtW3hx9hEWbFnZMrprvzEnt50YIo/2hj0voD0afmDJm4rAKviXoLTpRjt0tog9l7XqUaXd47Rzn+oQOnj7BKhCf4nU9w9I1+smveM+t2YsmgPUR87Jg3OI6zKusykBme0zX7VSCC63J8vY8ueZA9xZxxguKRD5zIOF/BfODijT9+IjMuIxYF2nbnNxdJcPKR5GjS+WLZkV0urBODRgjAACmuF/6SCozgH5BNhO3QeHzPd641s382qtjwd9C945HPqiCPYydupfY3lGgY6ndlMqP3HK3PMfRcM27L5ts4YGSUOMPNfp04O57sucpQMpj1i17CZQzj1tkuZA5hUnbfz2++/127+tF55v5z4jtwBrXnY5V9Rrvs8zh5x7oxvDoLQATw1/GaOsYQfxuANHxlXXjJe+C8v/mZdwrvlNzBc/dxTjIhUudEg/GiU0XUvv+Eu1rryyX9nijJs02mxdnOvAbZ+1AdGzRGHSM/ZKl7hEL5rRFZmUOniSI0ottMCP6ld81WXPjT11m3sZp97AQCIZjBQ2rC2ITvw4GEfrYhHL2oed5N0EtEH81W/MmjgjWXTi6uHfvHrnKeedh743wQdvx5L1y3HSFgyo9NMnje3RyybPGe/wj16/Anpg0zu8PkC7J/327XtZSmcemT+y3m57eR5RijbGl+T5GVcinFTEWun9omomLnggYsA56NQYYHSzluh/14rhTLleqIHTd2gcE0YJ/zmbMWYPQP0CAwp+6c8AYYMsqmorxQd66UJPU7xdtt173YPfOI8YA2PxYJzUgbWo7lr0c5Xwe4UXnju5b9z88gDVeFXJU8dzokReGL2AllUyzNHm4yytM4+w05dAly3GXYaBVNcuXwTlpYm/tABs7+Tgbg4GGt3EsJet9fo0cb4aS5f26+NaU1Yf5mIPUcQO+4WD3HA9AUUfNhKbA3iy7tmPU6Wv2uB4x18Gyz4hzo4uc3J0r3jSdrxv2O6XIPox9z/a/OTIiKBlWu7Ke9SzPE/ag7TonufcOVjr/EIrcYMArZjXHzSvfMJHDJMfg8oPjwB5EYRSmnDS2dpLy5xWN1UuBHtfBfKREDp5FoCBAgGMGxUu6lxU/p3rFEbvgK6RFwj/Gi+CT691bGcwDsbFcdBfc9g1KW3m48PxgUabA3LStv9qoybS6VIg0aB26aXUsR9owDm+jpu22a9NjoVrhPptj14xkGbBksudfRf7rQD2UciydNt4WcQZnbbU2uv67pgel8+OM3V1+rIm/a8QYjV13EUCIzG6/HXt+hJvgkM2ncqigRvaO5kf8ImA133zHfkEBszCw5I61Fi5ZHguke5B57BX3+ld8555mHxTJ53QLHkFRZ96T9noch254J3nLV8u55+koA9uLmiRrxhjYVw+BQ7RzBfHnQmtPdKtfqJIAj9IcPEQIuvn9c+IACP4z1D7U6cRYF5bAEwIZsaaQGCZKdZdyFLSBxGztFkUZm1zr1t+BfBL7V9/qS+/fqnbvrPROpznQpAF6eChiA2dSZgeJmsz1ZWlxkw8dTGhX3pQrzoXEhfyawGw7sKy+JQAMLE98L9x6Ai/sk5Qxjr4zXKBnh7UpjbOLDQeHm6bdUCb0KuMA/4H9hzY74HQtvjWdkC5tnMAwATYQGHVyeNCBIJFHJyyAGqgoOSistymIh4RieuSjy2NvWzexli47TMxtx/CXPLo29z6hz5phEXU+CmlgKbotrQCDl+MwURXoxMMNufOTd5lh/IuGN2M/QwMeC68/Kt+aa71gT4VY0A8janj6iYlXj5L43mQI46142xdnH3KHW32EDbliARGa+PCa7j0fwTlXOMHCxH3fgKsiCjlb1Qsf4Aij+FQpjnmt0m+aLQu7kEfp2yErZdSWFOOyUsG/HRCtWLuQ8o7OfIgDqTtOlNBsOiJG/Zwz8Ptwq0495iFeVJWDQqu0c2414kHgRbvAxmj7evycOn4brNrAt10xiZLY3nwoud7/s2QNx50io8PGdJ6ELjGAUp6vOBL/J9ou3JIG9A1GnvoP3U0pSCvZfcs5YLG5i5fiFBRqEOXct2QgXT59NX8dt7m1wPbDkuTe8JkvSEuEyg+mMNVci99C2e++QuyzFWDDtpr0Vw2hQvZ+mIv/imMquP8GR76jxwo6OVqfAlgB6XOhJ5xNs+ti4MywtWkaPGWFz7KaQSvjn8AH3IQFU8pEdiMbR6K0Y81IL2o0b6xJt9Y93xZvt2mHazHaF4XkaYyUMzluoU4alz4eGgDc9LYQRjeRu+CYniooUP9o+HkQhpmEh15TyaowoVUvqU9eDl0Z9ocoRNnv6Xk6sycRa85mP2Hh/L1zR/S0bNyxwx5cnhWjmAdII/l87D6YJ6FH8FYxFNytOSmTu0OYJ39n2PvOOcbRx4c3nlZ4Hplf2TqG4ADkSxOayKYm/E62I/uPAT7S9i7vmgLPOpZtGvNSJ244Vb2zswRchqTkPT3F6SvLu0xbwb0yWdK1/J9mtfkI5ShQa98G3jpllRiuS6oEo2U6QNvKU83sgK0uMRffsf2ILjJAwxoGmdcB8HmAv0DqTZfNMoX4rd8wECfa5d79jb3mgHsIM/DB42C9e2ZeUZUibFj7pxL/pgHgC8vfBAzD64FVx5zxJI0j22u5QdjZMP/C95oHEEJkjPG0ipbnZf/8QuaKvYJHibsU09eRCEr9pC7wT/fYeMlJkxGW56weoN32UanbQH1xrAbv4HkKXv9xhgKxkuILGirSq4XLJ1P5hkeMP4fkj+IxS0gF0F/ju0BT+JIXC3NaWXiBPF4qSnDdPEhIn3SyWP+v8GPBbjbZZ5O7JdeRumtC7Zlljf0lwrsCC7jvOb51S+fMRrEx33LuHwG1wljpM65E0fA/i41XwpWHTW4hmQqXHQaGYpcf09jnnzQwUcimR/6bQ7YL5c2ToJkPl9qlWy+SaN47elBiCSAdt5m7V/3+sr5+jb3yth3S7oAAWj8VKd64bCDhbkGc2XHX+GKq7aZ48azkKdc4xIdtJFymZTqaiBYAQHR2iFQt4tiXQu3xDTiWX+amM9Vju6cD0av0rhQxeOGdkn4uC9Zxje2RneH/+IzWvYJ7+TGshUsQjVLvKDP5qBnAOuC+L8D81RA6avvwyAE00D2aOzApxgN7QPIeKNUPvX44lOwLg5OyJtzi7FYvmmHL6gsi49YfYMweSg+a47y4//lIcSfLvNA2uusdrDuyPfQF3MBWufIhs0b+bCRF5eeJvrLMYj+cGm3c95974KYoaHQrn6cpj668W2BOaV8UKQhxFRGCm7RV+tDky7qWHHmCQ18zx3KRcAd3JMzy1F3fNI/7TkOF014JzkGv34QqtL3yzbrrkEHfPLoDwQowG4uKq9LaUZ4lS/0z8qfEAHH+E9Q81PFfzUCzKAHsCbQox4sIGlzCH6eBxkXqGbm+sCx71/KvyX124rbF18E7SwEbFj0q0s5Tr6Dw7CL3eI9F8Fz1FG3JjgL16I9zkP9MxP+Li99ylpwrEMN9hyPI9+sHmwA8nrgcpF6chNYRbhYJLDHhcmNeB0qWTRcODZsodzsByBenCwY6s03fdSzcNAzZ9c+l3/GYEHJ5tqRRcqFOAsVfNr0xDYPBg9KY+kC80BWQOcJFBYio8sHNd/If/1iHLFNm6B9P3n1X1Rif9trYnsOOVsT96aNpF58yzaDLFQ++uFCqDwNhro8bGz45EFAHgmXWc9suG4cUz0oHt1l/AQfyAX7F9AnndDYQCnfhCdyMUO5xuJObARtyTjVx+dal+UJP3I2ZUBi/OR5wE/S4MKTuBVphScTBdDIf8U88QJnj0A1lzSpeKNjAAjhWnKMb6tTUAMMyvRh4s18RL9twZc6r7mBPCTk8HXZrhzQmIun8hEE7aLFBlmJ8eimnIUBlFIDg+bojI9j3MS0+HTxn/ZShwK5Vfm2h/lAQBBB7KF1jOIHMkBCLZO8HyD/QW4dp0/h35pc2mvf91o+SD9LWn8l9J1v1P2/LvhA7suwJ/z6AoGW1YYv8u37mmNNW177cT32Whc/GdsANGhhXuvLHX8OgKA7WejTj21uuAHVkJs+C0A5dFADhwLuzBg90aqD/Z4SvLkD0cdFOLbZsE7Ason9DChzpg+icFyljSXvNeasTVFIlwetuX/2WzsA9Dvml/ORH7+UK8B8XeCvqqX+RL4yqNhuIw3dnDO2j27s7jJO4izpIL/AbR/2qBcRxOQg1vjBuu7DcR4+McM8QzQkz7ykefMXD4z3Gy9Acsils6+4QF98Bu3Ryw79D5obJpXtSSU8sXVGtrFI3ujTH8AYpT/4I3a6rvtrBB+siWZ1Dwv88GCIH6H9VJ7zDGVYeF0YBVtjjw+LjtM+9zJesQ+8fRfIZc74ywMfhrUJ9xGJHuJmO3j2IOvSI4IxaOzjhQCUB7nhmqtPAXBYsaaDxDYAruCWbsaLPusIUqWi8deRp0pf8JY2TxgVEaUv8am1g04upxHFS9bDeDlvKREMI7SMo7xLr9QAhq3xY3ztRyZY0uXJuNQCfBIX4dAjrEi8oHJTB2CMAiAXWSf2G3mx7/hMOYFudKEHi3ATmm2yLwL7/lqT6Cg/RkSZGYfPOqiLO8gDS/Mn6zT4+B5mxlHbLxylOSmqMJCrVmlNkAlAqZyh43ykfvPygS5lXxA8Mm27VhzEW3vEI+W8kASNuAseERwlJw1mGA/AeZ11nZhsc2ednkATboB+KOH5sPUlEx3mn20I1pV/yBE90Qcn/I7/ZAz027zQ3kDyGFuh9f7A15cs+T4D0iMVndK437t2aJW55XiPboYQDOXoztplnzoXIIRu7RBvNTKjH1vpGA12AJB6JnCMo4+2FChAbgHKJ07E7LaRQwDsdHe5jEgevtjrn90tTQXR6IZ/SlJUU37cGpz6hYVdnN7xAnnGznOkpTpGN+M1azKXlG9c3LsZQCYTPPhXfLqludUk5z2fNXygz96KDNew4NDjGqN8275ocgx3/NTfG3li+yUDeueEPC+BLSf6Md2+d3LVfktB2bAtooHlAjYN/NgA/blAPReIs98xn1uXtl194vWzo5s+Sxqrf6lad4xalcT7g2/xaJf2SaI8fZ3KwS73s4BtYRJXS0B650RigBC1/B2IP2HRQkGbSNF8rucTXvL7q/W7+yT1O3PDGCpf3Td0YnjUYDFVHOXSZumcHwiTHLHMLuTbR5x3c5kAABAASURBVA2099XlHTaLF0RecdcfwPXB+EmgjIfz1v2JDWC1n+U6aD9cFifQQri8CxZangA+mQ8YqDY6IeaOqd7jU49ZwoYdo5t50xVZcJAx1LnDRhc8XIaSwvacXY5b6EFYLtzJgKIPO57lM5ZnEgK0pMNffKQ58PmQHpuP81x7zT/7USsb1NjjHRUW+kaYVvXn/U+NwGsI/lStP5W9IpBJQes6fDgRHufh5mAzeAecWDnoMMGcLGvmjeqx1bbdat+2up0blpM5i1GIoHZCsgQyt3NAvvqlcbFGNZPyeS6oR/nWVnDCrsVgX4e/fSKxswD4hv3b79/z0kX+yULLkoMWXwpQQxl3uzQA+RSrVUvmkiXKBxUEc7XNvIBy0XChWQtfZYFyQ9bHnRc0O77ucy9BeU80G6PwXQsPsQouJRTE4WXIFXRKrqpRsUtZ1GKH/if252LmQUdcOq9bmDu8o2cW3o0F0U3X0rhcANVSjx0MLxLCXB6Eht43mgGq9EFtDIHRHbkU4LmksQAxt1lz6+peukEhhDGARl/U3dhj3REgCthwnDH2TyPu8DbjOwPSz71rwnMjzts+q5C1DngHUY4ENrIj8ASj3PIDnXW2CHQsG+bEPmDZIJEAF2Pi2DpexvVhW1mExBhDIeEP8EecdG4y8h9stI417GU+aXd098T8GPaDrIUhbsTuiuGAMnOP8fGhQYYlAzoCawwD42oTml4AazFItWSh8zM9nTSruRmHjdjuu3FRDhHDaGOBWikjYze/Q7OX9Npi/4O14EHFvNT/xAR++wV1rNzbGc8dnROwR/ggHN0152T+0E+J4vLzQWGrQOvgqqvrSYDUH93YQW865Vs4csSxBEE3IyoXJLRJCirrGkruScj6BVfsBvgOdOlPNXYAcirzpZ9JdICIXjTZr+/mrnGGWRQ92CBdakuWh0NB2YxA6FQhyEd4IMzFDX4oogc5VEv5gQ5HFYXtybgZV5p5UFeW9JFADLhihW0Pg+audR8o9jkxh5cX6HDt+54/c/1e9+/MU3DaOaDwUuYDSRhXrh8EEVTbTEnkytjFJuQakw1bxUEAJ1qRqU/GEIToF9CrurSf5JwPUrFVB8A6BofjzNqojPDTZ12wTRPKdWHZsmcj72973fx2/euX8k939N2YzZ0+YJs7yzEcCFB38gbbJ34oN2uRL4GY884HcTo+yJkBTXyG/qUZUVfMLI3BqztEKLKELn3ImBAIaVOXIn5BZxy1Raizz7GQhm5MIfrg7UvbOGOkMTWGBzETlrzOS1tjkNzFhwlEL8Zaqs8yAK78IDNxUWnsnsiZ9uTP5XxZ7MtFH3AFH3bVHx6oNpJGefs1FnyZdNuRMRFGv1foqTT2hI7xkmbFZS73IOdaPhd+w6/9oaGePmz0QUvf9TmhsQ+56jD/Ms4Qm1Nv3+55ASpO+stmTFlRJB/f2OPfeOCT9hvz5HM8R2OHgD2ohh0t5iov6Y2JMo2P5YM4fgAarraaWF+kiWx0WocCv/F9Qwe53GOW65axHA0OHygkA9gJz7HWd/W8JhW2yQMRF1aiF1Zkd83kHzoKau1WBv2YJIK9G3/AGdMPm9BNTMMLv2vb1BAgdGGOQNYlxSADmeYt2D9csUQLF54mYuo1rjboMYb5hTbj4HrlvHxgLwFXASAREN3YJx9AjXwBTx0lVCDFFq7U7RwN1bbg8ulzecVO/11Hs38yvu7b2uGvhN/OP0O0FB8z0DBOpY6H9jo3lCGPZ2xlQsZYSNlWYWWMuGNR+VLoGnM7tfvFg+xuxi5jADU5su97zX3hEEF4iD35ZF4J5obn/IwT8VOWthEVxX8CbGD/5V41qtr/Ll2Uo5ttoLFbgI22cfI8BFLqst7GFfr0vUp4pMDdhaeCiPhGSRe86PxET8ueE7om+beffk5034iBa5owqKe972V7SS8+eAPtpfOFj2LiRGlcDkvAcXoQO2MUPPPgDiSG9ItHqOYaIkxU4pOX5egh+INOMXRQWxFePegCI39qImn/3XXiWw0IuuzW38Z/54hdynD90lbHUrB9YKs6PsvF/VLOlJ84dZMrIiGS9lRJi+uTTnmWHycFfSRAZHErlngYrsvOzwAPl73qm+hVvzIXLBusS0PScuEV9hvv6/mwsDM0ioYw9kJzkMeO2T/yt6SFbw0QTLYp1qVRwmr9vP+vj8AP4f9fr+6nhisCrzS3Ilwd2aJpZEE78pLFXz848dwo3lkAM7n8WTOHlId0kjOzXJickGtCczjJxGYy0wfJuhjxLFb7zEOiG9Q+95osQM7LS0b+5XwOhjt0a9Hm4QQJmeQspiwHtFiClLcY0QI3de7pk+ZwMeDA9sNiAI99lyyknBcdcIqXDzWR6cI6mj4u6wF809cAVLAtGdCJS4O4Eh5WeisUCFRvaLk9aIuluha4RUwTD5AzEhOUnvJ9ANa2F7z4pUcjPNlkB+0x2ey6JnbOuVdHVuVz8cuOZcHBTQkfuropxwnWNQE8BJe5kNOfPjqHPXgW+62nu9S59LdrdTqgQgb3k7ZnlWMvXXdI2Eeg/6T/ZS/dVz2HLsbWNujIv/iRLqrUH+gluPnmU/oFviyA8pQRHAFJSVBS0o6gTzcsQ5e5+MzLyDyc+ucGPBSy00PZ5b+vshF3Qf2VD5zY0QDRQQZ36ra7mSOaSEzMUw8UHgy33mpMoEcp50U7oH9BF5LLQ0Bi6DgL3ShA8QCqE9MNPXPbayMfZgA5kOEupvsNKCzw+Wu0G3Pvtk8RCgCkonhdP7YxsVBSHk59YPNPjhzXQjcDTn4vRtQFoy3bvq+XQOi01z+/uPJ38YFFzbtrDeuOcbni4zpEF6IdQ4HxhMZxA7kYuatveDt1gMqlnesw2owFQMwmY+YLzY1S3xseeqBXAEWuJ7F6rheQHvpZAz3gO146NiCFDZkSx0IqB/5bfxKiJv4Llp3Fhz74GFL68BwBmFB9ht+8hYi1+B453VgFiHvg84O8GSjf8KEBpK3c/Pa98g+Q8lDrw6f6wgutddgQgayta9vXPxzqQZFoRo/pv+pHqSfxJ9d94BIeHLbejQG578NLHvbBuT+scSjVcFvXa92MfrowIPNYRZDENvyyTABxRDnadCiXh6rn8b4eQuWVDxpYP65GbvCME7G5xkY59tCNaHxGD5H+4Ptco2/0ojGe5vFo23AoYCziQd3+261rv82AeeOXBF94gb3vXfI2vI7N6OZFCcAYJdco5d/Aj25yQ2cA5M4deZGx1nG6yznmw7WylDugE1/5MFJZy8y1T0AszI/lfwjrDD8NeOinkqsR9hnslXfAMFo7AMrR/UlGrbO0OKRIry7LC2x/UnOdMKCuij7yrwfJPpALoQ/3K5/0g3hA2cjPv7cxZ+n7bEqgZ2ft28BvV5v6BOxDAUpqQYoGBVBfl15SQ412mmeWAlj4sEndAnHwApkuaczNSIBsk2abjCMN6hLxzPz6hYd0rhPysWzYvURBvhpkKHYQAuYfdV4yOm+FH+YJRiQe6oA3eUE5Gr8C8CJHPS9AqOMBK/6jFnpIozZ20Q8qsZwTOYCd6WOuyReALjjKGGkJ4WXPVUYJeF+IfLZh1R1XgTkafoxVOfR/f2ELhjqWgjY84Hk4t1kT/khvvNMvDeBFNFYhMXqQiBjuA1D2P4JFwXo8gb32fYF5ZXwUFV+ww3Ux4PyjnZz4VBoDwfhrm/bIL4hzbA98UYYvFp4e9JglREWSD8B28941YDQNrlfnSXyh8IwhaGyfdcteD0YeIuH6rD7XcGHpZFQZ56c+nLIIT5EpABaDg4JcpgImOQeBc86518495IOytwb3i7eL/+jrC0bHLuMojO7MmREZs5o2V+Wz1FHt8mywkZernzbOSmd7wLvhp/3aM2977ds8gTov/T2XzNus5BESvWZ37RM6YALKKnCqNS6vWDE+aWdcV+4m/xMzqeucO6d8ZdDnmBrrvDxSIfiJD+qlmsAmX4g7DSOFen0DpBfanqXDJkRc9CNAX7T7hu/WYz9EjpX5qY2WB/IvOxxj265FkBJ7c3zW3IGJ/co9QVuvfBtoHd0VHCXN8hyW9YlzAClbfrDMopIjXRVSyiD/wW10I/PSrf7is6SoOz5BQzg5Ax3AHSAeIKTKnKA/dHCS4t6R2YByLaGEBun18/O/TwT+f9Lifx8j/2+yZJzOMrdYO545bN9pXBPdBfHBIpi2h3FOMs/HIw9FTEm4mwnfmXhumtMFhQWvPn2csDcWLH/l4WE5QHsHsgjte3399Uv5J1HbtrOCnMzY4aLjRFeG5UcnNP0JqLrA+c3K+9tR7/4pgw8qWR14gGfB8pDpA4LLK1bHbtjWhTNcEa+eB7qFp/zRw40Fxb7GP/3UfmHuM5uBtipbHmEJ/nRHQWQSwzcebt7evvNg+Sw3OjerL3zr+fXrXjfkqUNZLrZ3aA/gqQ+POgXiwbDaFZu0bcza2PA2+Lc5X3ipUFnKMka2w4Mfo+EfYnBdF0eX9oiR9vKDLlEANU5dynOjEbSTjkIUAH9fupFJUMRPdDUwsGs0MmCQ92Cj9U8v1AWq1ibSNaELD6SLjtwkD60LlY+6FtgUf8FqexfwgthfdqZkfB1ae0l8qiFI8x/dJNdWD1B3bLb+ziar3eEccGFrf/LXMRjdbLj0cTV9XlRVCWjX2uC0W3xAHo5UTfkCYmf83CDnZnwncgfilNoEerzqo2kKVBoZ6yUHCCiKNs5mQ00+4JhylSk49otn1u225+CmH3kY61nS2o8GpVkgssv5uTGfiw8i4xtVVSXHjbl8277Dpy32UjZgFfCFgnH1gCT9aHw7dW74v9mesyZgHGjCBaUKVy16PYSZUwsO1qojeOfP+5lDIb8ErAZ+4A447RQwND1o4HoiZ42XYyX4onzJW/IhWnpICPuFhzkSAJloWJ5iUzTjuECd3cQ48BEXrAql8g58tSy6ffE4Qotm8G+8+BaMoeuM8nbGZHRDDgP6xed5g7oHQwU3MnbGJQC91OrwZaeyDuxXb9p8A6+O/CKC+jfWWf9E0HVXWvkcP8tCpTZYoo7L+KHxDMFZgFAjPlC7LvU5jleOXvhXiWzruJ0/D7szJ7XvsuudPcA/W8zaSVw8zP+gAeXa+MC34JGX3NZY+h4KBqeO9GO9XQNcG88TnDPOD2M3iZ25uU38GSdsXaGh3LZZQlN3Ttb5gbS2OTPfbjfHHyVnX28Ff5Mjq3R+DuRriyT68I8g9kPQPauxtZqGfl35Tz048Fe/4+YYsryXerTbea+9Q+JGhqWF8TjBvSCos2281rrIeItbCUdttRsZ6rSUT/vfYxfzKMI0zqzvGvjqQ2fGhnr3DC78+DUaGuBqUy1pFmAwlzou6FoILcEgL81d3XQtfqioRCf6pnXgZKU4+8enckngruRlv8KdY2ssFm7AHWhIvSjlkMYYmPOCa6FxkQSH4IKQy7bhXNKKvJigtIMChfIILEQi2EXMWQO2AAAQAElEQVSe0BQipBHkPIEvSAYx3fbmhYd9sqy+uMuNC17xAPQGS3tpVdH2ZfWike9gXzl4SDxYK4UnZjCmzCXjoF1gFiu+tIzY/FkmaPQ1Np+A55KYlwdy5j5L2Jgv5sXoRadQutH7rHfPSZ79nNuYpZ7GzynPjXm2T/ydtdkGH15evpmzzsudfe/GOczz6G3fsccYYyUKYkdyFU8oD3RQg6YjTz3L3uf563a+aMGG0fT3JeeUBa+/Jk5skAWW8erIamhHGw3CTOE83Ode87TXHPEfyPXXEdoUG+rjs3ye2ZdPMZoFSLno0LQq3kMEBl02teWBTeak+6Y5J961wBhZMkigFoPT1vGVD+TrQuLpT0PO3EVPbDvL0X32Y+vpG0lTjsVl6aJXpLoAL4BgiSRAXLSlX0DMk5viG71djotg/CwvSBveBkogQvqw5HhXVtUkZy5o7JTP9g28Rrzdv9dvv/8t+S//wZ4jOLaR21IVz1cHGkgImi+/VH4BxKSZIggD+m0scpyBibpxfiCFFtcpmFoumwAeI4nnHvZF/4TK/VBbFLf0znw5MbrJW6h7lj5t5NgNWMq4I0uccwWq+LfOVf4fxDCmoBnc0EaNSq94I1c9ILiaMaYX3ECepMozdkKD55IAG7BjN88nfOvS5swzK6Dk3feZF3lzSj/rC1+efPnyS3398iX76MYcdq8dje5RH59l8tnWmLP6s/hTIvAz4v/DYf5vFMAEYGb9PRMTYc2LdXdSLiI6mGjcV5P7k1Fz0fGt9pNv5w82hoOFxcN5Vir6XTwyGZ2QwKWzFUy/k9wHFielEzi0+8y3Fbcbk7iZ8NC58Lu5OeFRnQ1sn3tNaJXBqlg+hGNiVLsOapv07+e31T4IaN8DIkE5ynxjUfahXR5xyzSU0mCpRTT307cnpXJDazCQFYWQT/z7sn+pL798qa8C9WXfRCQEyLuuy/+rnRJZA8rRzR7WC4Wi6GQn5UKVSoniAKCFBfvYPKxAG6bzpp0B8ZzeG3pjNYippXCSpkBtFukBnQhjbhlNbG4t39AE4sFBylgqf9GAR89HG5plKt1dyl5gHbjkgRxQwMohDRn4oYwPwDc7q9mQJtDYSDyxZSJD0I8fAYt7ARKzOSmv+KAOWzoAxau0LigHVVD+gwuZweKX8gTlhz59doDBhweHuOvF4uPMGXrDrg7H0hx8P/viYnrXDRGMqy8XDl6UPIjNu4LT+YRYOBsp8Oj0pThov4fXjuFNiH3eBBGC9Q7f9TDjYcCNPHP4MlhS8oekpLbofRAMxPlEjr6/v/TVg6E9K17WAGSv+UqFpg+VGELNCxyXUnE6vvyQi1uXB4TbNku+Jg825t4NcA7aXp4pq2Lhs47kQQ7GvKA4mPMHa5VyHSvrrgWxkeCLX9zelYYciuRPJNKgC1LvwLoejg1I4+h6+FEyYuBf/lB37NVNdTH/w3sn3zd81Deh1Y96rsVBrNSD6tXGyPyKitKY6lN0yAD4gORByMP6aKQBBJkcO/ILnyc5qSB1fWUNu3l42nfsaFTgB/2H+R2hRNY2sXQ8XWPvHHoFX7qIMw7G94DevULZRBMvlEcL+xOXJZ0qCC4qwVhCJQtmqu/In+fQAH3aT82LlgUszxyqD8bZMRe+Y5eQPx32/zT42/fy/+qUsSYuMiZW+PMEHtiLAaT9/8feuyhJjivpmW4OkFHVrZHe/ykl00xXV0Yywvb7fpCRWd1nZrS2dkpmOxUNJwC/u+NCkBFZrZ9Ln3pEjwbHIpZHyFoAR4mf5l2c9zXvY9b2g4ep+9rDuIdN5vEJvsC8/FCR83sn9xNwvHqAxdcuLic0uuTZt5375sSEtGjxkr7rcGMOjW720Bk+x1e8MTs+b4yh90HjU/8FF918y6+Pyk7s6tPoZe9BssyFWwVGmS/1w4d00Wf+YECdwuE8Itc+TEJM0cYSvvQ6nOTfB3h5sUMWUkZ3xmdEEj5o6n1gQ7ANKjwb+4bj4PwX5xjjTTX/nYUQM/Fqkiv9CECUB1PYpEVjA8acyaW5cM+BTQfqIFD3/rz8NL4Aein6ZI7da9a6wIPT1wifcegfzlAQAjdIhRAb9C2grEDhk1cYsu6Js/Fvm+Cp9W/FI3ufqW2GqOO/e+fimcQ9oUOLjhn6ztxbsPryC90zOkhKXR/zTTjx2z3JGBduxWnbOHELWaWMghgVStDYBsW1LqARE4NGj1meF33xMbrBw5Wqa0AHodIFqF0NLdLBhvYD2AKDRJfzOLDt5b7omlOP/r9xdvR+iGj5ka/Jqzzm4HPe5s66Cuw8hO4150wuMYJoqzIxOza6DvKHAsfq49iDeX6wHo9r7kBUbsO2+4g05696/HJPW9oR7/72x5/f6o0vEpN/tDrnHmcQEyH5d8/Pk3yi07jEG5t2ZDVPDCTSjh0VJWub2oKa0hf5cQ9U48IJCwHuyX0FedeESsFYwFh9yPcskrX6Ax0o3/Dr8kdmVOCOybEX9mr4BAwz/gvvL1BA1+Wb2Ccv8jzTJCZ8U0bQhrkY2BrgR2ObdlPP1FU0VfEDXPR9N38CwhcHzd6acGiAO7gHUaVo/4IgXhfiYk7aVbdGlb7AGUzwFDJHHi8d9E4SreDRoKpLl4lRCWgiWYWAlL8zt50vnkOiJDxeWvM0mhgK6JrEI6iu8mlwxL05x5HGtvqEpa/4NHqWce9bdKLL+C64cIViuNG5137bU4+ewU783eesfd9ZV7OcEyinXDEn4DLnfjl5g28CO2cXX/z8y7/8Vv4Pivb9VhM9gnNDmyjBea/M7KXGDrD8pvGr/IQM/Mr2T0jyjyac7Rf8SFl7BwviQrfDA1if8LGAFxPrf230NNZGvfAusjFY2j2rkZ1uqgLtwfJeHrCQEfIG5cYkeJh0I7+zefqNxoObIaqjVD0oS9sL0ri8ruyQqw3z87qJIutGZ1/dgnKufNvBw5s2BLzF7U4LZag8SnlBKxBexT6m0lfOQ4EHzHVIad6ms0kSqz5Lv4DQ6/qoAyOGmxySiouki7ThIFHx76rDRAcH04QLp2vdBXk4Ae+DjTc+lEJdvIVhfRnd2YxHE2cKl5MmCgFeJGD3VN7QLOIdpxxgfQl0HlD07UEOpS9AQpWrw9XOAu27qTsXIMTO49RjX/vy6GvM50JvoFOAYTCHzLWb+YKupW/ZgLv86JdgIhFj2nT4mo78VODqbx9lFkAydVRXISsMV66kpHOAVJ9QfCJHLszRG/P3cP6d8S1VyDJpgpdGHpVB9HTbGPQYCN+9nKP+CdSDr9zkXXAsP+BZffUe5ZqJbmzKj5MUdFJig8vznB9YSPzda32q584LkjfgeL+XhybBWDJBlQOUc35Zoy5+pIYW/ApUFPpnanlfOYJPP6MX6gtP3rSnf/IvNV6FKsd6n3vNG0DdzANv5vPWNW8zL4amuADp7OKCNnKkPWO7k/M7hx/Bg7G1eHP29CETXv3yAUAfShXqKS/NuqlA0V9+L7xzaXQT7+ojRl7QgD7zal+A5YU/iFfcB3hgtrfitaWN7pmHsW2fNTnEiCOqzIvoht2+/AGM+LC7cxCSf99n5ZvrG3kjT/tc4+2D1G3u5cc5Zg5sq39Dh3QfdsytOZdXnR6uAsi6lusKWT8E4jrOuCVJtxYYepOimeRKW2QNFqjKwmBMC2QFCbcPKfTIHZGiH2Fy0cCKBQWg0DRXX72OUX364NJL3lj9HxM41u5pskUmbmADZvECLr3k9EuZN9fIub6d8+IDzC+Y48vEF+HSi2rMrHhIb3ikvYAguidjTRwwiEfAsPPv6vz4C5BQMPXM/alQ3uNaA+ZA6HI9bPOTvlHlBN560ZWL3+wX1pgtHAMwSw7IBAJnoY9BCabkRFoRk+VFFwfgUxTRtEiOIA1tOefMnTSUrorrJTZoDByMT+DlFZYPIoCzeJtwrIToxoa29P9hwyMNTPZxdUm9GnRbT7nQlH3xnVd0xVdzxNxz33jQtpa38dH6gM8XBm/MAde2fogX9MH+Z1gx68Rzba/Ytkf1Y0kC8E2iMWBHPTLpoXXDI7hO3BNtb3OW8++CPudBXhQNxn/r8sFu9GTOCUSCng+/Onvqzjfptx1+aD2qOvzIRl/xwTeunwsupnvVHzpFNzoEsMQkjyAFggYCxgBX0F60Epx+6Ls1IC2AkuSD2uEWp4y14Bgk0djMHBIJXDrNXeyPyrHJPeLOvSI64bN08R82zVvyS17Mzc29kP11B8SPxjLFsSdKpXJWmHOmBoENNOOregU0W+Has/IC0bMB4y1ykHPHlcSUZ2Lvk7YbfNZydfYB72Xfv33PL418Eek8WS/iD91g6XfGeu74sXM/0G98asbS+M2FMt7/nMOup+SNQEYV8gKBDYACCn9RfcURXC4vfPQRhzWcFOJGn7KZT+hq/DdlLxydxEV84hCiysBRU6CPRkpAFvXYO/WqTzzgfnHt18ak2Qaf+9q21+02VQasMtAlvbF7gXvowi17k3xtgC/DxRu6up0v7hONKl9IyDeT3yUHOj5+xCJGiEThFgCvqBOMSJ+tzV+APSg16QgeBmuUp6WoflkH4Fs26WFqyR6ZL/r9/tKHFoKxn3GPHDKFkADtsx79LfB/1ReJRSSe9OAiLnCjmzm0YKPd5pm1/MrX/rX2L4DraF9zdNsdJ4B6D8xyvuqVLuJ12TbmnFPg8a8m8tcT6LrdbticrLsNfwYuN339EtRgDXxq0vtVflIGHLufZOqXmR8z0Fk4n3EP7pBuplnoGRkuDbw4adMfLlxA9MNth82B51NUuRzXShqyghmDC6Xh39g4xzwJyPjTXDdoN88FTzamJ9/yHvXnn9/r7fs93+bqT9cpd9qT3w2XrtqpsI1ON6SDA5o022ChqeFsLffYL+nD78GNFjoolwma4tShLnlAVRO7bkhbSlFGkXZBul7UBb8ygnLC8ALIooy1fmrDDfmBT+IFm/alSzNXFzhOo+UCBvsaOmnl9CLvksFTlLip25fe8Ql+6nUY7HID7rGUac/cakc9yhir42vfg0FoHFA8iAji5btulmgnV2I+oBs7n0A9HlgEfZPuW/uvv32pG4fO0bzMIjnRT7DaV5t+dk8OMnvduElsc8fWrA/bjDVyywdtztCVGU07889Yl35tC/qzxps5SM6MiexpstBS+vcCMeiZu3YB9eKvzEvXUR687tdDYvQ9y19BmNsFd16AHeWLOmXiEZeJHgGRMnZ5l1/werN+5Z214Z+1nP07bf9R0oOXN/55izodN31CLRXRmMe86Dg4gBY3wkkO9zIOY1PG8fiTdffGQ6719YuON+y8vd0rAO0Ne/qnjKBCaw9dWMLe50IGiYuSdWdukm+DPNmUdZ6qp8yvoMBZ61+AfvRnjBG2JkAPkwySBWBM2GtmYNlGDOZPRblXF434og+ifIAQbL8AG/olDNoLlm4fvj1U+qLlK3N335ln+N4vQOrVPmXOPhRMaJ95y4AxUMBu0gAAEABJREFUROlf/ma+b11Zq8y54qOfa79ADhn7j3NuqEW7vgRyv902xnfu5AS7KsUuKmpSTw5agxxBFFWt/ia49K4EdV28/iLo9y9fyhhvX/fzmzn1z1K2FQUoqMQeiDxYYGOou86PePrOO0F/EYCIJIUGBfsUGpDQpe90jBhxfFpjDBEKQpT4Se4n9va56Lb1IfsDNuVHjVmrNQ95OBKBvFZsms8AXPb1z/jMrfgjD/msR+aM+6W4zxAZ7EcOZy+94tVhDZqhx6idwLOyDze5HEFkrajXlw2Ca0v5JmI5XIt31qQ8sbVN9sVZkziF0ehqbQhKnDCatd9oYQ80xjPPAwykMCXP9BN3axUg3jXviN2JesrJqw+QkX2uJfyigUoJFzEtPVcs9BYOP6LjtfDwD7sRPWnmOkA/+E90UZHHidRBwIUf3q8WkGNQbU4APZINVL0e6EQggxr8goNG9LG+rnG/82Igcweasot+vOaT9w7xpI8xTsswA6dIkK829gz7FQ6CTWc0OaCtoHG7P677BbY44+Bg9BjP5b/tuTEHgI31nT2Aubipa6DPGnCtNLWw3xa/e+iT+4Nz7VFHSfMheUePNI1lP0IOIrGpz8paCAcknKd5sdE8SzM/5XNeCsWH4M05rQG8ZFQhgDP2/LoKPn1yTW/47EsCc6+/woMxkvfKi6nrdUGLWWQ80eHVeXyc69j72JF8Egv8A7v6oZD5kCavtpQNFwzan+6v5No9psGZH+Ue+KJPytgf3TXmAvvi3zgfWNvHbDyLX8wvf72uDpCSwuLCyjzG18wxJtDyZ5FtB8DHNvdss/tSQFy2B5cNfwR9Mo74Ds7a+PQr92jicKmLk5Y9SnMoDo82HgcpByFeaC/2n5xx8Eh/UbL46TPHHA11yingstUJzRyq7FHb7NSFz4L59UtW5/g2Z2gDe6jPr1hV0MRhrQ1jOBjntd+IATBmXw8ftC+AoonYVsdS0/Q/QL3a8kxmPAuQRI9tX9TDXTfWzO+//cZ8ny955616NWI9ie0zLvKnHtvaMmz1oUSxoPSbhFswDArEYY6RpYcIEst5eMi3eHhIE2pypV6cXh/IZl4xH82VcNk3T66P98yDD12oU/TUY/OZZzflPkD3Lk54lulTBh+HIfXL3wHLht/JzTYztoqARqYruWLMr7VWfLSlf4Lt8KMD0ioPK/y2+gxh/Iy4/Lzqz7Rf7X9WBv42DP8sQ7/0Xhkw5c2iW33XijBEg/KA8dpMxLEeDjYQHwzf2Ehtw5YCOotefhGDxdkqs3PCOw+Kfivh4hR1WX5wZ1sPqmLZCJCLOZS6AYlVl/yCS9hNNwcv/LB98exzZoOQz8AiN7t8uNj3vfY5QXPYZRO7I6t+wtIDNsijogu7l5x1VUenm47/IHXxMQffv69vWNQBCnk3vqP+AP/H92/15osrHsK9gScvBKU+ARO83LrnGxq/gb5y4g0YRRSihMnN7ECHtVuosheQKUrnxuJNsPi4IRqnvvqSwc0cptpvX8oDir4+2OSXPSMnUyOOIU0B5bgvetUkdySsvJnd/Tkxvkjr5qAIjaHixn4E1KsttLyK9L/juvRv8jC67Xv5suf3377UvuMj47Ohl4QXni3oen20nTyMKmP1EFK0LxuGYrsx3Oo5JdPv1VGHvloz8JrCnw5cfK+6/vGn8SwUdNqW3746nyjVt7lPYloPxfblu3icu+E134FnXgp5k6ULm4qB086D+SrN2FEPHSswegB5ME+Mx7G+wEPhOzKO28E81xZC5aHJ/Fxt5dXpGrTWx27HVqCHC0t22ZOHyZl14oFK2gtQ5tzRrj6FV0MnmCPnE0NzYqjUT0D67RzPPkD/8l99jq9+Z6wRwRNc4ErcNOQudQp0auUJxlr+Ow/6U0yfH3iU0f8PX3EIJepQPU1IJFp1F5xdZdUr+E1wfATpWK9vr76wNs/xn1c+1c/+ow6a+rZBMzeq1+bypzj0FHERgwQc0ScqeuIQpmU/LS5ilXe8zWf0aEe+C2CgIAZhNULRvi+WNvy3vYB3yHI6rteegR3H0AfBBaxb1/FtEuusSSyBZp/9rGt2id+oe0wCq8Do/kGuoa/xkWxEGCyGALAsvy48NfLKLLwcS26bs2745V4o+Ge5/oLB9g5eX17QM7+Yc08n3EJr8q4m+1cetaGMemyLF17rQOYTxONa9Gw05BeWhz9eGYkXQjnBHEweHBrf7Au5D/BA6N7hGnP4LkFfzv7x7Vv5bxuJu2IYTf4ACmja+KeuJw9ezicxF6/+BQosAuIRSvLFO6+HNOaDa/XgXuAvFB7sM1nvZyBLbq3P2MJRa0yj7mTiMA5H1qo0WKBhCt1PfPPfP3EOP9i71C1dSevsVXSUj1A7UljF59HpgFh954Z+67/8jvF3Xlof6DWUMbs2ZdSncup9rnmsTORnl+N+wfWCpfwgo//uQ+kS5HHhQGhbuRtzzjk5NAreEv3Ytp7YGN2s+Q/QtjCa9YKAD/KOu74fPKC9EYcv/vx3thwP/RAa3kKXlbX+xo+NuE7Q5qJ7jQQNgudqseWvmDybON8YmZfn2hLEyTcQaKnYHN2sZ3oTW5+gzxgYGFzqxCnOnGzEfvlD6soP00D1AXFP5tgROHi4P/JLOGNd+thrto5eZQVpjrfAkESP+Fcbx5EI3nvOwVw2l8acX8zEAbQTj35e/vnixXVj/E/mqfen2MJJ56z4g7HxZezSFw9KWwINvlp9EsMCZfVJmu1w45s474GO9Z25ar3WARz4dvFauwa1+yA/UHU6ubh8Dg/+zcTCWFNQQSj4gKHHCVRJkT4q6/nFuTszPouUhF2MrmEUaXvFeucciAfgwjKqKBHEPDX2iE1//BIvNYygoP2j0tUD/Ojq+M44M4/SHuLoxzfqjT5QOo+Iukn037SL15dVH5xrD3x2PgEQKEivMlKRrLPu+NCnL2QCZsdIXfSCv/KliOP1wm+sYeTFXzydWPAYvO0LL8/BmD8dT2zYF7Bc7gezaV0gQYDvabTWl5yJ1X0ACam6Q43AKa9NbcMCEjIyxqP9g3n8EZ+0g1zd2eqeedZ7cCY4ABCRvfJjRx3v+sFccL24TphwkJ7LPnZWA1TK8kA5ISgu6iRDtKoOY1NfesX5n6gcfwGc6zh7YvbF7/AzpryU1Me3+xu+v+EChtXjBPzsQKPghwLfD/1fnX92Bv42BP9sg//n+v8LcP672T8JrAcXoIeBO4dQD1IeNvMiyIXuomJB5dsZ2jSzIV4L2Jo9Bxy5hP4AXOjW8oItLYXPBQ0zBTQbBrzalv8fAlyn8DpY2EFZs8Hm4POpXg6wmcUoQSGrHe3SBLvs0Si2l5r4su+zvvBt95fzHxKbkxsO1OLzD/3B3yc5ubOJmy83U/ugUYtNSjbNq0aPm5w+BLBpX7SHvjfynYOJCkDKQ0XBV+wkGjZGD8y2IRAmCUC//l39+G2wIvQEeppcjJUqB/J3dApr80dj+kctP/yW/FkDH0fP5Fs5uFJt4Jd/aIythqcCMogSiou8foOzf93ry9ffyp9r+m1Jo7erZT+B3qt7OS0OePE9VVleRjf2moM9N91aH1BpmA/Bw6RjsvxuxIS56kmdOKgRhIKV5QAZX3rI39lI5UW9gqSBjhsv3fIPmP/OQ/K+19w5FCc2rL7GUpd9IYBm8mzOMzdQiGmuizd6UZzo4wpepQ5LRORRftXin9zwjvxSR5wYAqwe2BxdjYGBDmnOU8fX9tR3XsbdAA/o9gXXQeN/9OSiN0I68c6XjupYgJ3CAHbsq2ubO8zGS4XoPicNbu7ctPMAy5pBEfE8OWTcM+cIAl9nuZZldtxcUweHD/USSd32HR5sIew6MA9kLrgN+9tsHkxm5QUAvHOiD2hoBwed4iPOvnPf9QYKPzgkMi6w0dVvxgkbdMoXPr54nTd17XXJq2NDwNqXVrd9xr/LR33T5hO98vkiZcMXdUrT74X/Ur4EMIuOzdv9e8bSA7dxy9+z6yt70++//7fyF3NmwNzcyaeH8j95aesvKP0F17/+6/+u//k//1f98a//Vnf/b2Dmj33jzsPP9z95ecC3t4XfG/6aU/UPx4+GhzgfNL//8b2+82L7IGdmggSRDdYefMY7ujNOk3gyXvTr/DDcDCVSHMpEjcbKAJA1RhQZuqTkcu6sP+ILgvWCZJrGPNG/T+joiGwo62JunIcPFOq/uRVsSzM337/fywOjEnP/GDttXPlLjNiV5wLcrY2L+9RX1vVvfLP75cse8h2df5Af8+2Bd718vZfz2tz/8ce/kS5yhc+U8oW6L270YwPRgIr00frzQd9+D+fRTG7keWPcfNB84GP3wpvAw3EldueeL/1vG3lC1vmqDuestjpKyf/WNchlxgucOXioA710mRLhjO/ejwTtP6QzqPLbt5a/ZCeW2LAdJJ7BT2EOiECQB0hbsFqh30ot0GQkhlTUUqy0+WTduE5iEwamsKSwOBdGd1351If4U3xQa3tCF4Yd0KmaxgU0xTUXQZ2iBFUQic1QuUBWUCxjCwL1yVmwXJYPakpn0WRCi5X00dCQBaUin11TG5jz2LiTINjkx2i63sfecj54li8gzIk459TBGMKOVmzbiHIkmStcV4/82Vg6bS2QXdwFYqObOef+KvgMhebEMxoJkvNAHyX53/aP+XrpsR6NFFBDrXhCW7wgRjsCjtsFPubEankFbXI0Zn3OpWDxQ/kFpBGeTxJwP8kvGPEC+557/jWnjAGp8KlPvwTbsJP3S/bgoRJdIJV5MC/NyxtfdHr/OHIvwxkFSY8VrCX+AoyQACjkgKtmg0qbS6QRMhZl1B9gbCHjCyKn3QM+hVXlWhaiXCXQenbGSp7Eipx6L0gM8Ek39zf2BPfN/jxfMJr1Bp9y5s1Y79xv9C96oeFVkWQLEv9ewTHKmZp/hwmfCxh/AYLsC4jLWO0vJSglCP2jsgQWDbfw7yB/rpE3/HYP9v6o7/E7jHolkEEqdWOO/K0+V3J/8AUuLxnQJcH7/NevX7jXc98md9r3Xi089QC7qh7dOYtcuVX3Rgz21aPc3furemt95LnGz/oVL74tDjxHv3E5DgHlTcXFcNaYL+XnXPeMiW11nmTiwlt1MT8yp/DdMXfe3dlr1K2PgbwEXUaaebLgPCdhf90rzNHSqQwGMKXMwuF55XzBOjRX9zfPfW98Qf4OKzzgtf3G/dV/2+qNL9ijBy3JiwHho7F/Zzy/c05yTN9ov5FHv4j/449v9R384f+s6PmO5LJPI9vQsBH4tJGk7+UX/IwMfJrKP8PcLxv/WQa6+I/FxZXlxULMpnBk0/uexXhfDxIcCrJRsKYe8OTwTa3+0UgPtkvqbZu1z110Pdlc1uaQ5Q8DBR4XtL+CcUOy3fggr5v1wYbiwlf1E4+iiMs1ca76okX+1IkaOC1QVUBT3fK4GbabV6GBGLShLVjKTfJ3Xvz8/vtvJXz5/ffy8GwclV0AABAASURBVD93Ytl5cOgp23rbjF7Ea7KhupGze62b/el3Nk7ivnRrzjgnupQZ7UG98821NxNcT54ONrE7G69+xRiCmEL3k7G484DxPeBN+M7D1cU3CEd+N09xjUJj0I4bupmXDrpQaROXzc+B7ns5xt/ZNNWr74J6lDV3c+ua287NbIF5uR5mR/d6CUMuuolrm/Dp0HlzIA/OE6xV+x9887oh3WblIQX966GlCmWl/8Jqg7tK9my0DMYEO/sljw+UcJkvQfnPUNg2D9KsZdZL58TEpxZUIlKi4CAD+h5QmL4y+77XjQdC/Z/IdW956fA18+e/ZQ755zNznzXPeC9/VG1uBfOsWnH6Ze7fyRkDZJdc4PmYtaFjY03ddux+Av0QP3qaLtTgqfOQ+eFNVtAGBMoV3OJZtu4cboUDkwJs1dG1bM66bNo3hixJnP7Qqz6Ag7A3+GjAlLyfcwtKEnbgPeWp6Ae91HKFCo6rRPrKqUuoHmVNyvGx8wDSjN3oJlG1ABlafyuqW7B0679AuEsnelQgzkOiD/oeRNbD/re1BxqjSk7t8tp0DrhG9tss58TGeOmn+hxI+QTcl534wKLnARyOF2OuTeHOHuBe4L6pnjlZdz0rJxhjYw7iMMWYAQJogRxQovuOn67nN/YU54BGwyNfAIx6qCyPU+8Df7TrXvLQp0xSfJVJfg2Mdbg2HjJZqMMXKvJnzHokTR2qVVQNiuuctADERjgy6LW9eJaEfcgopi8B35RDDMSp8cRdPmvTGOLXxSWPQtSuXUHdUQkedDivizbeif2dQ6++mf/bbS9r57N0cyvIpz1537k/fvv2vQS/rZdP3W+M5xsPiwdjctlYCaNH3FxXjDZIXmxukzVPB/98aevDlxHf9rUeI8DYaMNYlPEXIK6FydwTbKvSXKhJHn/9Jd52aDio/7aTaxrJCxd1h0YbNAUtFBpniWXaImlb4a9+KrtqyJbhJQw2wrUu6SacddHYB+CeUyagvgWLs3WY/I3u7AWjl37jzRiTB2N1bhuH0MgYuyCf+kGdToAB4RnHdfhkDuiJRPmFjBsI9V45Fq/e8aEorcF6SCOBtlInUFH0JzawuewdxLksejba8N/xNizz6fwRHvrFw9LBfLv7EMVLXlQkKeGjQ1muYjY47geYBNfl/lTnR999mPW88PvvX4LNC2Uevg72DmXJSq378yz5xR3MZdeaRvdtr50vQW77rEnM8uj7ZefJOjI+eTf3MuLSkDrUJa/5NIfizVn3ZG+f5XxVTr7ri0jTaXzqPNg71aOvtuUTrnkiry/M3AOVGeRDexeI85dAruNL7iFSwTjz40X50c18qxO6PAeoD3TGL/7wUGq9dKIDuw3DBmRuUoMqElqTfPiL88l9HU7OZEfOe+s+wBdxTgl8UtdTv872aoKhry5zuO2T2wRnL+bId850nu30Q17hCf5++QZiVPMAfvCyFjutO1xwwpeLyjnGD3IMqtxfdnyc+AunqPJ+7zioFzcMB+jsXY7/3Lp2Xpb477PM6R46Q2/MmI8LcANviIV5HZ306vOHHGhDnxwvx0h7haD+5SU7X1iglvPKrN9+Yy7Tkdexd15OfL/87574+OGLpp7YsNanjRhvt71cG//yL/+9/sf/+O/1lecD16U8zq/F1+jpqhJ8MUzr1G3s9KB9FLZsOvJ16dM+J/Xyo/hkjBmjV/gkynHVliZ0sWk4hxwH2+bhYIysUQFVX2wBNtFB6yyNv9xD+DLWL5R2vvy79FQ+T+Yf44A+YxT0yXkgmGsmOZzyUOGodMfG3oq3mU8FPIGF9ap/zpXHuXdEDqTPfOLtq9v6AtSD0paRo4VYusmZNd1VoJOzJcMemiTLDx79F8+qz6t5OZu/qp+bgV+p/7n5/tGa6+KFyRN1eSdzI2FnLmsXkhuKb6e9iXy7fyv/1OlPDrK5mSPvunLRHzboF5IL2NwY4W2fFWCDaxYsqHCp+4IHslebpYp5rLuwP0MhSVH44j3YnNyMtH/hDEsd9r1JBOCTx/aFz2bDrhJeawVVfoKHBW8m3/741/KbcNFuvjNxcGM9fWZXkoTPRI2/6aBLO25m+rjaICGqg+hsAad1dGWvIkZvBvO8QaLxxUMjRflrM7Z+sOEdbKTakX/R6/WCyr4QXuyYLw+L/iLAA54PFMpDIoauSQzGeMFGvII38cYvb/62hXY8hUFEGZszxlGlHg+LY3atDzSNEKh5Sf7tk3s5MBv7TUNQ3hundmxDjJqVSw4pyiEob3zCT/nty6gNYxZQGXFr+9I/anoS1FUN3wm0VwnB1MoIKMm46Tuk0fAPGlCIkOsDsVFzjtrnRj1r32bdyN2Ng8ec5+GHvDSyo9tl92GXfvFZcT7r+oWd5kAXp7qALxAWdGS3OctcqbPwwG9rc4BC8MEceVDbJ/1Rs8wsvxMRzsNyTuelU13dHErG1V82YmdETS5Ll031kRvGRv/FGJy+XWPUMgsh/nh5ofEFFboFgx0qCwzKC6GLq67egG5MNbkw+hDybeTLD1DKLaCTgq/uDYElN7rzwLH4jEfAFXgOHoQO1tqVS7C4oY4nBxz3UPe8LteO8QbQZ1/QgrIeRIsPpPhLk7yjh4czf0kij2MR/TYAY9yYR/qVseVhSr6JEnXvc+J316C+AeKk6b05eDoHALPpuvQfelYnVtefIhKJRVBvZLAr3XZwEk+cPptgaQe5Ub9k/RutL9NwE1foEjG+5uDB/vR8wSKRO8dSICb9jo1Pl8uWY6A9+6gsbSJW4nxZ9+37t/rGg6v3rYZgLjzw06yDHHgvsy3eQ3XyhM+YxWcsUzSrnejzT60YG/3UVsYhOV6M6pT3Y89h5MjJwXzJQxYP6Aegv/L5Ush92L7+7ewJSxPRULT9j4HRgM4QlGvQl+/ueeFlYasvcfWsOW8c8LfkRhtI5s9QwoOOxNGznKM+RMijHulPcmRe9gkdpLjXGHajdwI7820WCWOMOWwTr3xETp8rNiBiP1fZqofVilT7qMLdLmspAj0rhBbf6tC2CFAcB0F7ATuAsoHR517AfRp+7zWOg2Np7Ys05dTdGN+Ic2M/HngDO/4zN8mBco5XeEn6GVK4EMPvpn0CCHWBUAVgxqkocvjAmPkG32iQlAc6H6+8gaA0Y6I/t517xm2v/NrwNmtue3K+g59zwqmP9/ozX8x9T62/ZH4VnH33pRBw57xGUMhAwubBvHTONr4IBAINp+ibEzpnAXe2zMGDvc+9yz0KTRFTPmLwPRkDqnJ/cR+SlvkJg2OvjPTA4Cr+E0Qcv6GsYht/HxDWffAoz2XmTV2ju1y7mb+0u9Z/5QdZ/UE8ods2GthqAbyrEbr6WEJIPmuh5aaLTovgDi/fAmiyyCyRrn7lS67MHS0KEK4CP1YzNxWRal6tIeEXVOahMZk7eUC+YiQkMiE3LYpq5Qsg1wL+2Jf2gPsgAU/9OefZcdbalZY+dPcj18VB+0yIKv4GA0cHjg1tMQ83apnU99AWYP8C8c6Zuy++mYsH9o0pANPLB3zt03eyQI8so8v7RYC2azHAXup+qs/uudq4IPnXBrq7Z9aM/tL1dkXuWVdT/Ex7o+18dZ72EIf1+KHE1e5yzd32W+2e4W4T97v8OAzKB3q+lo/36OCGfIKcglKFbetO3bGnTkFeaLBmpIk7yQDVdf4X/qom9+7fAg7BgUT4Eab3QxElDWVWAzPG7L1n9yWQL+f4ItP42jh+EIb57F95Tn3iPiqNrF4rIpz2GM1F4Oq8dOyca+p54JBz5AJECI5YI49AfbSdy9IbA5P45z5rOob0UQPzmQNaluBOt1Jx0d5ay3IALzu0f5WfloFfaf9pqf7REGvANZR9PgvkM3mw9lhwubKo2jYCLla/RfjGgcNNeC0ghhAaSw5dNOSNLjAoppQ3fg+rwoY+WVz0LuSDjXrVF781ClDrAhfkjxiX+AJNnAFED0aQOvcXfQAs4gPos4+AfNoDY3il/g8Aq40TwoCc3wjZ9gB340Dmtzz+mxD73CsbcOsVYD2pAf3TFibjF27QRJlFoEfCeGiEiwe5tRkeOAAR4Q0dbmqTOv5BsWACn9Oibg4G3HAKE5xcjCv0uW4iT/QeHvTMMQ5QyjF07N44EL6d3/6Ik6as9iZxaXtDz21nc932cuy8yXgwEfQJN00L1qkck7S8GIM4coFS3oPgq3hh0Rx3/bB2DKUIqkEE/iUbm/gxAWmxae5e8GHnGgv9Vof61H0BWQKF/ShSju5fS2hcKH8n6RNyywmGD10U14E3+3zD5AGZAxRoxFGiIyyAbvO4QP8C4LZrfGmPVv8CrVx+P9Tn+J7ApCkhh6LgMDWQGL3yRn3F6rjGP1gunE1Mwbvmib4Ja+zxcS6IjzfaG3GUD1I8oKO78bVVUOLVhm1wm3LbBLHwD43bg9f5c4Mmj2O6OCBeBcRfdSY+dFBOLuKjJd+AnyTQo9CWksMWPlmDPcN1JISqSa6FbuMWGjbignzl+rKFyxwcJ9/07fX7b78FvvCtn3DjmzL3AR++m7XSpR7NoQjB0V2DSd/gpejPhu3bPvlGsjnwNbmHlzlsHMsncUJVjcJ21/5l1r7vNefpqwMJGQVclS/sdN04vN04vG23WSjGKmR1NGOHbOSxDzZz9uF+wLyxjws6Hnz6XNTMrpSXKU/m3sGc9kXKnf3CP3VacK+3t+/lvoVI5QEMW03s6tSGB3Hb4uKDNJkx8JFvLJF0+/JKll9IIMo0WCEI2srDHBm6kuTviw4OlV4Tm2j3Bn2InwqgAxUU7ct2IpCSLN+2r/wpbw6MdT1smObOy4/uvbRdfORxLxXUNufO+H056WrFQ+OBV98vfttoBKsfqdJVr36347hN5sSsSY4nY3mqgVlLVBT1HDwY+RLgYN+v5zsPPI9Ml+gqfKBY4RQFf7ZZG+t7oDOAYrChoXLlxytmzKk2mCyQQIBfU5L2KuA/YkAV/ctgQqrsk5l75h2AQwl1W6frBX0/9MHFrzi/KO4vnwF3KBEMN0FQkDpdoIUTXkFQYKLAT1l66K6yDKDNrhIxS0AUmqcwcieLbAEjMkfRx9pxHQQHow89YeLyyltUYcEaUD/kTwWkdsTQdB/dnAP7JDbWO/g1jw7u7QCJpGCNEMjznfu8c8EHK1gpKCEC+87lbvVo/4Syho3ivjWYFxN73fJVbCQmjBjnaPnRSY1Fis4C9P3FzuhF54rGHwtSJd45PrFDh/lqtn7kE/O8csmZxtxqO0GiZDRaANds5jltMIz1qQdf15y1H4EyNkEmMBK8paYWN7pZNxPooolrJxehnUyvSoo8IvTTvMY/EUDoaFAR2lQPloIu+YyPXvChyysCQfsT5RkDcgSKHENEluuSOenyCOYgNHj0J7HDoy5tiTu8B5gXkqgPziH3eOsF4XzpRxyVWj+BinLugcxDOkw3TGEUnTqpenW/MQf/5GX8v/7bv9X//F//u/6YgK2HAAAQAElEQVT412/lHoUIOqveeTHki8onYyvCcUwcycMzL639VadzVnjjJZI6Bee3sHw+sB+XVbNg0B9dcxPY63qWbcdecD35JUgTYPeszMXb5D5N2z5OGsNBMNp4P9afKBlio5sJUrBU4uWaQgqUEex3GEDaOWF0Mx2WLzSCvfhVqD/WEjIS2H/NK/RJ37m/mCtURUXqCMmgRwLSyrJ+XvrhkdfxWi9VOdeB8KzhL5x+/xf/aYYvtbHu9x0f516TdveVE33/AGn7Lt9Fx2v0kfmCi4rr2acDkfJDOp7sK5wnOF+83b/nnwDw7EAUNTn/6NeNF1PbvhPnPFWgwLgEzifO59x37QsMEJHXu3Pvz+/ln8U7b/LFy/nLskwW+FK4MT3ZfcwJ3v0qPykDjvFPMvXLzH+YAdbTotNYpxMWW9d04QssYDcQN8E7CzWLrfg4ggLNj8LSYyW5Wa9vilyzaxNw03XBCer7uBkdrEdsU2gsVS+9NgB8cOND07mxLDasrYYsUOwEpy46oHWAFgVcaCDdPOfcy41UMNaJDV/0eFPwABN78t5m+cD3Zf9aX77+Xr///t/KB8MvPAwqt/jWJuiGZR9rn0oMExrW3bAEb8JszN7cVk7vbITwmRwkR3c24Y38j561dOIMMWrj65cv9fW3LzU4GKC1/GbMG9Jtm8g129mThzQ2VjbAt4yZ+i84812kBjvGMMmFsO2zbrdZE8ivBKBrW8uwxzvtnQ1RAKMylk03b8fd8YVAadxq/KeJ71692R8+rHDTl08IHqXRbQe4bNJE/qPH9CKX3ODIoZu/8gOmjVzp96TG7ZeM9AXEC19LPH1BCwWrjIU8SzEo+K7S8Cqz5oxjsW5E8h88bL2TX3PsQcZfi93vf5Zw3N847LzX8pGce/PhBvUAtKD8goMD6DX23pCrJuMaN3Fi8eAjcubXl5IX5GBAQl4vTGirXxnlnc8bukY3miipckl+jMu8XeDYCzkcEffKmL7RQkx+AU0f5a942LUvw5W7bvMGY5DU+KOehf9EYw48GFfjWnsIcROT+VJUvcZnHmzDDhqDXHtweZWFu7qv+HbmN7ADczLPAf2QT33JK3nGveoBfZtZ+7fbnnUlnyBv5godPMQ97CFHl/YD0lHul64FMldza2AHiL06/xilcRQfbSGEDB1iVY2h6NeiQSUnTBIYOKrA8DBwTC6ertRQWWy0yedo/MV3Dk7uF40i/fRb3jfmrPPU/Lr/JJY6P+i2L29q1wVgLMqmVp7D1aFP+EA42CSu2ECPOPTQCt45OHrR5RVPRFRhNBLaFFik6+sCMocc0YmGgQKPfRTTodDnCiNFXmACiwfKMkHjg96sh6D1MRDyujQVOv23ypwz+gGGsXyWf95lTux7L5vouejihQSDcnMudK+xkF9eQXlzLzjPX7k2n1GArzARRumr4HrUn9HNEOMgfMrB9ioPYnFfDXCPUbfEAbv2R3flP2rz19SBcfpIfxgTgHr2LgKhqAMVVsxR8sB8eAB0gosONNuRDzU0sWSHlmWpwWN8fEd2zd/Vdy4w7WFbXDRSFi7NdVGfgA5zfZAv4ak+cPosoyzuBaP1oc8XlM29nvW8A68134TwLOf1lavyc8olLnincOIkC3iOOa/2iADX9UlfDnJ/+ZVY8W/h4cdnjCLUNcjZaGqgaYOEtPKrnHtH5sj7wfs8DMDgPfm27Vnb3YwbsqApxKEdz2/kgsJ9Z+EedgoLJ6+6ffgb3VWnjmbME2/Lh15j3mbs3PZZk77xGZv7MwadQtCLOIyf2M77Gz3J0NVf1OnSOGsyZytjRGMstlPsjBN/IQWnXfNnHGmf8qF7QV4jje/WgUteurDUgg0zvhDnONuf9Ilq9FzAYlMauVSvS+bmqXMh0YfcdUYwX7bNq/5oSd89O/tgul4oL8nrSgYz/gdzRL7UtgFdVJd6rXUoPjpuQGxhX7x2vD+qV/79vAfII53gcUl/GWcQhmF+lbsAR5J7dci/6uIW9FwvZZhrxiA8aCu3eIxU3av316t8wsEasV50ZVYrvjBfzYXz1HXpCyPtCEuO9UBOPuTxEBWGP1rbwADSlrba3oM7OPvawwpra+2Xd/a7g2yIrwy7+rWZc53n1dMmKpK/3GdWJ3LO59XFmQzY0nWdzR7EZVLDs3XWlM8Zo+UvPkZPRTd+ohVPQfxYgoMHMsXeq0N/8YpZret66k63E58uZn+JX8Y8zr2SeTHkcd13Yu3Lx0+KF0rEAvPlvH2c88G+Now5Zq+L7Hiqzu4JVgRjgR/KqHew33i/E8InF2wTovNfnPN51ZePha9A0QecOwcvlQ7O54fzDfjsC+Zw78zLWWHmV/lJGWA4f5KlX2b+zzLwWGxZVCzAed44dl42eCNxjbiQDjdCFjmrBwGGkUWZlUfP8mBlXeBbV//RUSGbzRKCnUWKXLMBaI+eK1dx7j1PDtxs8thwEYMAr3VYIgP3p1rfhGwM9UETJ+xzrwlIR0P2ADca9VofxJO42CDc8HE//s3bXl+//lZuNDjAgYpjq98CwGd/dC91CBw8FOVFDg9GT/yW/gEcNIn7r7YO5MTpY/fEnYMXBwdvwde/xaJyf/r9xW/4GQ/16acB+ECw377Uvu3l4R5h7s5yCPhFutyMPdwqo51QsLPvs/ICiTfrX4Eb47xxiBiI4WZ5OHz6cgZ45cYcAd6M1fWUsdbHvM45843QAEVYuIMDtFdRMV5DML8PavFLh1cAXPSSO/09sGUdnMzA0kKD8oA//+gq3yAd5N4+6HKcfVg3pklMDpF42Kmww/VziX6I1oak1wIBUORPz6F4gXr3uUeNPmbcmRMHPvtA7bda/jsFme/oRlHxJYNVZJLnMhpBFDXFluwaMp+t8ydeGhlMOS8LhZ6wmHgweuy4r8MTmkZXo0egx2E93OH8UQ+oFOlCOvi84kcLCPAvXXQp+juoLdo2j3kZaTIDUv4OffqtXxfIFXlyueYJewA5FXcdotwPzPmah9KXf8q+YNDCVa4p0T9muWb6rDfm6415v+/gJ2uIuMzHk4CezEEFlZvwCba19IDuuB6XX/QNUx+VER7gDujyOQ7ilF96pt0Sv2R09AIyqBEU5gGDGlUZA/tQs8aV00fnmnQYLHAzwqjykMSgly+yjXMaH2tBBnPnnvDGmjHHzhVzKk39AZTGBsj0rfEr7dDIFDXoxIJVRtPrgiDxQx9GNxUwBOkSwvHpEs0oPVGwtHIvrSeeCi3RZ4zyxAd9gbeJce6Mp8C4ac099opZK+7l19o1h8aJ2hR1R5897W/oQo92zNFBznwoX+aaQ3TjC4dleQFltaH4hpygrH4I3YtX+gMlyT8PIM5lfXwy7+IPNHkEUpH7z0Sf81dQZ9YDsuEZ+iFnZV69cQ+6v30vdWqneTJJbsaH/ch5KWSpvXofyYsv/NQPfxVgPOZa+02M9j1Q3z1UM8eV23b0knvpo/EDsE1y0GzJ5GGOPvMAaS6N1Tl9wcfgF3lVZtUj6rCCzoVdV/3QR/Uc+GGbuzNDIGXx0DkbhSuNXmGu+xT5bHWiXyZT/uCitChpE54LmvjQEpXOqTQUpKFM/DdMdQjnWCZW+qGHP9rT+rjolz1p1gJakXOO+Gdebz7ION7Y0Be/6Ljte+3AnO5f7CuImwfvi+a1HVtiHA2BNkmg2Ea/us0be605DBALFHiKOddl7PsNG54/qO3PMw/lZ2BhzHJO2l222ZM5Nzg/xb2gzR5grZw+2bbGt9F2pFtfsKTVe8HCQKfheDnmuh0Ml6ixho53KEyDCyNAzMsvkkgBE7xMuMT8sIuw1Qn2WD7pyZPG6+IYoQW9+jG60QGQowE04H7j+iHEJQXvFYu6td0XUZ+gGw+LBcUU+hkb6vBhw/qC0X3O51U3/QVV2z4DN+p5ws5cmfi1eNAif/34Wf6Ji0M0rE9f8GPRD/YXv1BkvMGhhnlz6qPzg376k7W073tZOwZZF0zS0ZWcYYSQ0cUe633zkfWjDXMsQMOOfAs+bK14iPWKC6WtTcD6Sm/ksCdOQGtsusYOX/C8XmDKCRV7K9bV1q9nHaU+5QU5ycwHbuDXoIud4Ndgrn0v7SWBaz/kyxhCWanGRP9ApxeyF7x5qbYtLITUE7AfGWqUxaEXn7iwgTFG9oCDveDhIRX8IiONk6NnNfUC1EC36CaiNqGDR8hcHeoCzOkDneIWnxJhr0GFSl4eN7D0o6H8iB/d5Z4ieE8qPuoxjo15FNgZb+DGnBJ22sKEbi5RQbYZLXw4cCDy6NHOWs84bF+3BNu/4Kdm4ByBn2rzl7FXBq5Zv2oX5YtEwwW/z1n5cydeEkwWmjczVzvriY3zWe9s4ErLKyDGRudVWMMr7zsH0rUhPFnDXd4YL/DmCEaB7GHqY+Wmz/Z04sBSguSSppcTtP0DYCWl0UwMH5sCmw3y1yZl7cZwgf27m9cbNzYOW+KNQj/cIO9/fn/9nFAaqkgHHBR99katDvml6UPADr4qc4H8CQ6avuujtThzJh8k96vYcDPczhtc6OQeAoUYMfIA6QOhhz/tL3k3QHKOf93EDmhnm3vtt1m+XFowo0d7Dxx7cPN1vAT/tCkPPeCML3qxBRvsBMV1I8/bVB++0AYFGS/kswPYVPYgv1DAJDT4aKJGGpOKFyVQie3JIfJw84ZfPFw/FPn1T8jLFniLW4u+OFd9OTbwaeVUUfRiZxm0T6ZxCizqc4X0LLAQVx/E6oL5XPxFw3abQZkTH5T0VZ9QyYvCoxwL4RklYSXH1BmLlafezpqcjWqIFR599k+lRjcRLXyI8qQLnnqbXdEx1vgppzlzLDySEyVhVpZm0xyAfi54Ll/Jc3LJQciDzmfwwOaNuBFGFC1XMaG8k6BK7I4Z8q73pZv00QjtrEk2SOWdl/iPwuhFt1hfSOj7qp/sJwvUoU931qW1feFUpijJo0Qf9WgOltTkaACtfqDTdq7urIG9brxEvbm3TcezcY8Rw1ckKShDM+GVNo3r+/fv5U/a3/50j+BbQxMuDzL68zhr56/5F4dGOPTUltqWasf4ts/S/ob9bnxYJhf/YoW5iKXLMWBCqKicc/6bJn/++a38ifM7e5a2q1BgnNFwXVCUsuzHp8tP5ohzOLgf1riy2FQXMAPkDT/nCZpSLuOlHnIxyK9rI79S2PAFJkyX+e8mvoGH6OqSpo0TYFIXKk4EdAoDQll+K7P00ELHpeIgloHU6M7DkDzFJy9WeFHxHTBf0Q9euodE47DtnPDeZluezD3mGZMPEx3fMVHH/cnL+aP8UsPxJZJSbs4dHmLDfvjI4/sJvii5fn6ubmUE+ezLd9lzjgVYi+b0NS4y4/ePBb/GrCbfzqNJrkeDM2cwsoVmniwb7yuHIO3TgSNk6icp/yuApqAt8W2Md8DxAx9ufWLMSFA5L4cNaJbhBWjBC7XWMI9ppJUL7vOlM8dHdzV2PoO2R4OvBVQfgtGf7LYqrAAAEABJREFUiyZOPDYw5now3oDjEZ+XcR8CNnS6l695oPiiqURL2oGF7qmfTBEAjItPns8Ao0ObygtewGuRv2vZWbr07UeoyG6zeShqcsHYxjha8Pt+nqG8F+tG41zyDo/zNgDO+eS80c9udSyIct2oyz5+kZPkBv0fNfjyEwv44prfa2eO39gnBzpHQ0MN14rds0/Ky3uIoD61XCBvfMD+S8b2AIs8TWLuwKKDF4kCMmDItFaRXRJuX86G0CAvoKkCqoWhAQ+aEMoXXD7sv77whBWl2l18sL4sEmiQn2vp6773YN9LztEbrGzwa3WYK8ZTvQLosLwu8GL21f2hAe3iN5fC1X/xySNydPni1l+HOZ8D26x9Y9yAnB3p3+Ze277XpM6+EfkieAqONEDvLOaK9DJnDE37f4XsUcQfAWSNd5szc8a2sBG/837H7r/8y291+7qT2WflnIri7lnN3qUO974/ua++sV+r233xw6Yc+inMWjqJcbe9cw+dFV2jQ5vTPqPQK0iiYUkYTOXT4pmwjt3BS6e3rC+4wMlwTg2bL4gvnHEIILj0iQHFJCoofNDeBaBfJq8GtaxnpR8ZN/wlMlRBoMhSqAkdX63ta1u7Kz9HPc81LF5QlKgRVxiNp2zkISan3F/W3uMcPuqNL1F9tvnGWeI7zzjqjq2hfGVNDtRVkGkQGCZSyBl69Snd10X8j6DNF/mzrheyk78+fRbt2dP95A2fYwPz7nvO6Z057T8sLnzlJfWNs9zG3B49cfXURV4n+ibzMHqHCgS1/4L/mxlgFP5vmv9l+7WKPQ2RjuHiOGvb2+YGu5d/6uT/ncBNfLLAmgXFms9mZfuCbEBsiBQ2DRS5yOkc3CSyUYEa3TmkTxcmUPSLD1tF9HFh8VpYwMpDi14ubgAXqFOwL8uAVwkqhal61VbYWD7KWXxzcdSdm8ydjV8dqA7h+XxCu5cPefnHrt0Q+Sb1zsOV//bFH9++1bd/A3gIfEP2geDoruSEDcZYnuA0rC/atP3Kc62PNByk0EJ+Iw/CjZvk/unPyowteSOHSs5tr99/+0KKjvrz+7fym9jrmxRZ8s0+cb1zM7ts6sOO3vWLny9127lhbiQF6xb1/h2IAoXa937oWF/6rP2iAA78SA/xUb1t1XMvfbxu6KGqIDlBAp3eXIwJocj7kOUmD7XUK/6voB+BvxLQqz5vEOp81Lptb901yamHotEfBwHQ5Se28EX/UAGKlxEkoz+B+NiE76rFBZBo9FbTsKwERV0u9F8yuERXLmBZcE54E0tvgI5SvUI6zFyw+wgcpIj+ySP7iF0vjQsAgU2gT4hGZCk0l2z8iQ7kTj6q0H1QvjNnXBN+2/zu3GbNLvvPHOoPXuy4XuQRfBBxaNUxUIkiyhNfqSjaU14+56iHuwc38QOnpC2vYPxU1NVcFpAl2lzPvWQxvkyt7qcreSAbq9BGttm/PAzTI3IsYpuGKmvZ6Mo8kc/5MuFErvjos3nRV206p7cX/ck+ceT/mpIXpOQKkVeJ7tH4PTkMdznWMSpH3HhCa97lRHPoc+vyUOOcjd/Yck8I9FzizKXi0/joi4ei1r+DQ6DrID7z4iJ+E6jrypeQi4bhU1b5NlH0YaM49064cgTt9A5OWhRQfykXEt0UFDGBP1i0YeyBpSXXwVXfm7j0xeCW+CcfVAYyGHwyTtvV6L+AZnDQxff4WOuQ0AAVWmSpQYgOZF6Q48iRx/hBjUSZvwdzVcbRXZN9rfioJ7kk35n7CA90OBaC8SYW/YbH/fgF6FP+sw+23bd8oeRaEeRx3FLj86uW+QRxPbCEb/ptOuiR0s68anwazctM+PXX9epLcv8sJOsP/Np8DQpgXsUmDzfvwOOcz75YUpc2asCHoSZmWmoADNTeBfRpoo7rj+Uf4RbHkllq0Y7fmS+DdtZEl+uiwY+OA7BCoy2OFnHX+kBOA2OvXDoOxGMeHFfXg/mTTzv5Jc1tZ51OUQsuPfZ0j3Eg2I+5LR1Ibsi1fuAUfuDN5Zd1kCphdODzxehoBEG5VvVJsK3yAX/3LO+h+23VjgHsDNeTPeeePce99IpB2gVYh+cIjy47JydztwexEYc4AW8icmevUJcP4wcE56K+rBqBcDXntZH8+GugNRbFB2vGEqA7mgtRoMeYzPNC5FoF2Xy7j3ZkTnkJsNCr0EevORweCJSGB3Faqlm9dQ1K5N9g0ZH6pMc58WAuPJgT78DK4fNlF8OxRAjkm1gYdNeFrVhCHe7RpCENRnUcrG3X+Rv3Tc9e7h3iowTu0XgDrPFgj5qM7Qnd9KHBASdh0J77PM/cX2rf95rwFh9tHNjwPhyb2DWe66bbynIvm8xn5TJ3wCGaYn69z2ysK3kJIXgvsomztn8kPwchsCOecSYmiYC8zi19U2aAs9gO7bJRH7kiupLW4OSTX53eQ50vnuOMK3OQcZIn/DQm62e1Z+bitp81udmgoVh1f4PMYvwnEMJND9ZmqLtcZ9s0/4I4PBz4O6rGJx/r/Jjr+Mi6yRhQey56S/2RqzVfsEVRtL2gz2q5cuYUj3CmpvFtsyZxNO3Fh3AKFxFAq2MpQxId4HKFxVoAlTK4NvzqEwZt6ebX+4H/nqv1Nc7vjLdz1/g8s0UWmQKU18/RnbyNbrqNBSLFNte05ZvJpzQh6FyMWz625vQHZNdj7IUYRQ7TCXgbfNjxghoWZVyTmTdkIcyQ/lbgbfw0t9YqoIv/lbFd/DCpA5Amz8L/uv6MDDAFfoaZ/zc2/v/O64T/HOMaAq/tiRLSGPZoWFgV3jSajWlyI/JPwXwRlBuL9BNaPoAl6xoPtsdksS1doaNjA3y48RAwXG26wyJ/yXVlY+me1fK2iKiL3rCzWF30iFkBSLN5ZWOQJjuM2SBgSi0enFWpEt1uVMLOAcmbpS+5rPX14OaTB+LvHLgANynVyj93XopN/MO3gZ8eiL7yrcbvv/9W//Lbb/Ub8CW/mFo8sGESoyhQt4eAFdtJh/rAT8ilrtttL/V5YxLvt8d3XkIRZU3s+ra72z8X40UWD+Ue3pRdOtfGHJtc5FNmM8bbsiev34Dl4Meb/9TcwMyTtFFt9YJBF60OTKESPAiuvmvJRkzu3493vhV/j2TDlBhXr2oUcg183ODkAasWxo+hJX510QrudcndgsilA2GGOLo5BOAHdfHR98TBgcix8kEHKWxqt+G9Ykem+DgXqPRBXwTdtRZsh8xF3YJzR50X6CvaXzZghQUqfsp/Qfwhv6lf/h0Vf8E7frn5kscnoF5UJNRLh7UPnIJ2rJ0b6vRmvQ5MBEV4rtfJ/E4cMgPqk/8R/Yn6XJsIEKx0dRz4t+onDxIrFnEeEt54QfTOi1Dno6DPqKYsHSQiPoOg4ItXFFPKsdX+kQ56yVSYYaPICVjIKGPazO8F/fLTeCCV8QkVs1yCRJYm11XAUSoyW1cPskquzaOgeRlDhzE1fCN2lyLj9XBn/Mo4pz0w7vtElIdrYvFAvvgOcCsSGiS4a7JWXc/ud8rGRpyu87Ps4Bn9UxaU6zj8G+tFYN2qR5/NnOtuqHvfeTiYaEQIX/TR+fPGGN7ZF548yDs/9PGKoeGO7r/MDxzGh78U1ML+QcJF7WvHsUutU/AZW3hR4drzhYZ7DN2SZi5oLF3wyzvJ+4wfxEBbtOqiF1tpcyE0zGGZxoum4pMHFgsqiU49W685g8IGm2Ibmm1FBf0aDcGOQPPqYi023bvMvWNu3iKPXeex64RmORczHoyJY/fScfqrzwHWXmq9VRCb9tWV8aH/Y8GLU0fmCDJ0WUsnF4aMwaTCufxFtzhfbum3c+VgLvzxx7d680+ImBs+bDlPlDk1IfU8/10P9iW+QHDOGKvjI49+vmc+KcUDM0TMxy19f+Nb+3ceTOVzneMMYvDiMw1Kk0oAIf0TQMZuYloXUC8B2hS6FBpEOboa+dGzRuZNl2Oycu7g1esTGS54EBySFb7IzVKPOMJIDDI5jtvcz3vF4hGvDuOyll89k7HWtnSCoMRYuniaIm9AEvGZJ/802DWZuQNegcb1JVA8xz/za0zHzHkhfYNBe/qMmspLLMfRmwCWxQv6073OBY5v5NE9ir0K3ut+k/EBV89O7OrUjnPFevWNVhAD2/nNjHaE5S90mQX0oY11t/iRSLl61le+5Vt9rnaAHrT/vQId9cvk1b54z/6AYXSvOUY75M41veYq6OqC5bu5SH+xwnU2qKS95nHOIcsFSD8U5Q02c+Rc4+beFxoPxkc9p/hSgF+4Sq66tm3WNvEM0HhyC3101wDnXFs4kIUVjGkHtRRjAIdNbfln11nbUGCltCqpKedcEyFWnWN14pP9buc8vNVcFFj6sfDq00i5+Ne8nOA6c9dYcbFcS40+9yB5xTnnnYP6H/rQjnP+yBdMzmtpKFtpp9Hk4TOYq9FEAPhv56iHRMoZN83DOg89X1lQWew7CALcq4zyOWbn/nrbHQfjN5ZF/ev1ik0fjcV7nGvZc5DrLfT8qgzbpx3PPcJK8qWRvRaHxKtL/6q75jx9YNyrKx/p6rYO4i8X2cjGX7CO3Y+o8MCcGpJ70cF+Lagbd8DiN43ExpwSD/JVENfNgPEMELgdOmJnGE0cWIFAKfm4vIp8YUyA7Esgli8H6Mu++TlyPjZHEBhidJIfFT3xLXnnLOqXGp51rn/P0Pkl7cHzW/w3FTqir6fN+EQ/upglWGUrlFHML/iZGTiH4Wea/C9sK9nO5VMSnPjgXCQskO7BAh/QBSoKmBy0dg5Hex46vrDI2SyzUTX8XWM0nC5o9mEWNR21AbZcck17QTBskBTWdpZfUN7s3ATnjm7VBfvjRbRaMGpB56K72AXW80JcV8LTnYBEFCg/iWWyobRxg4uiq44MfrGJHAgK3pwUV8Y8WMcEdApNtPYsb3jbttcN/RcfFBMA0CJnynpYm5dtpPXdGwhMxAUftPh20tzUSBa94tu4rbYdW+hSBk+Lk0/dtplf92xz1ugFts1rj4jmEltsom70gjdN9XBG5CYuCxrPHDCaJ65IUUPsil+DJgmBs9ykD28mPDioW4o8hGAzcj0mBx1h56F1T/uiP9CjfeNbucR4JNdF/cLBeHzoxx9i9EGnyYOcD4Tjx+ULMeq/hwT9GfBbyyve2v6GfEsr4qOsigZFTxIjPlpTRdRc6Yvyc84SWkEExMubGh9ygyM390/gL7fe6As+OMkTfmKgkAo00Fg4PUVxjHtggsYDwBWrOt54kXcHZPns00ZslUQj89KnLvNXzBO8Jk5lSv819YIPGf0T1rdG3/PrOfsmY7Q6gE9yNkEv0zi1LK5raF5iDxwFFjA08GXis/l07sZ/KFdZY2m+tSdcFGv8VRFq9Mt44kPsgCF+X0o4l5JXeFODV1IN5kG71ubXX0O98fJ1xVoZ5421rY9o5CXZAdzXAZYNTX3qGV4aD3DAta4+QXQAmvKua23468I/zwPNkzkTPafNCroAABAASURBVIkD7rN2ncovbW5dt9teX29f6rbvNfdZTd5MuHvVGy+t31wHmSe8nEKH9j3wytfkJDF3JaZ9mlOglx559PsC+4jgjF4D5gwghaDR1gswU9o3hge2taHd2RuujRevv3Iyz7e51z6xi+/yBeCKofPS1rnQwIA6tUuvZI0M9hceBpDqv+3oFuZeUxs98UHozPsaaIBdX80pPfZW6MhHMYjoxjf39D26vlRy+IlH3rjXDVZ5AYz9AH1sY5zEfdwj2c5+WOd0sLiK/vhi2APtmq8L//kaHpRc+V58ZIGY5MO0VfZveUXjVXC2k0PHUAyIxYM8fbpcV5HFuRc72hMByWipUPOs3CMRkvQZCPhzWLKTe6qXI9hDILapr301sVwPU7x4Ch1LSJLjlfFBTgdj021+9WYp9T7w0M+Tv0BnHEmI9aCfsUcZJuHCB9pq8KHSueMvJAZzppVRAXSLPOKcu6NRZMxoWOXSg3/Q5FVGrP67h3gPsNYuLOU+0j1rIw6kYIebdeM6f2c/V068dOewMuKWDowj4Z647oPkYU4wZF2SRqjNxzt7SnSiW/nl77qXSA8O5Mr7OZ7IOOa+0JVHiHL4rFWPJZoYSYd84KD50WcIcEKzAcQG3bDaB2AopGit67JPVwK85vAzSAkJJZe+4D5d2IY/9WiqWqD5UVCOInU8qF0kvuMSFo9080OEqxn0p2b6f70wesx3uOKfsrbhoq+ZF4Ay8MnYZ75RJ2/4OSAYszm0LStKKeiiI03e1PS16Xx44wuaN/d85805zktCDhjR69Uqshkr5gy1frjHR2+H6y8XkUjBGx7m6wbcbtfcZc4wX/Qj8wR2+TJnx5Iz1/7ptF8iqbwTc3H/fHKeOFIvfJfrwvjliY6e7BsoraXrOs9mvNg0PMe65n1xbR58gerc1eYVfZ0f++KLN54b8UzvD9xL/SVgx1cYmUTG4bAxisn9koGGG6ER78KtLEOBz+sFMF5N6hHfaaTgBcpz73FS0C592TjD6w/xyqb+A9rBfiaIIwPleCUvkx5yLaBfuoB2ovOKbylcINy4h335wj0M/ajFX/G80Fc+QLSgHMc3zj1vfHlgbhc8eTmNTgQf+EzakUcpbf1Ekv7HPFCHIE2QvkAZRrcv6EosPU1B+TEvOT8wj+0b3zale//UxsGcudcf37+Xf5Uh/Pnt+pLjzlw64kvs4q+1sOwTILi0GefMIVDa+QU/NwNMgZ9r8L+2tf8o3W4kLkh4zo1g7SfnyhhVLtJ9Th7gAWo3ITfiMZq0ClRZWOhZwiDEAxRRTzcLdg4XYwCOxd3Z1G5zL6EXs9xZp+UnfkGhnoFZOYy333qhGdunt3JHNjbAsxu89HT3+dCBPHbCw2Z+XAC/OBRALaDPA+6zBhvudpvU66DlDfftTx6IeXjLJhnLVZONXL51MMNntTS6sO2N1lzqBygklu9ulh747+iyBgvto7hR6df78V77ttfXr79xU5xoRi/XSe78ddCXr19K2L2p4cdo/OcQ7QOmLwveiTPJSLKas3DHiLqNITdQXk4cHibYgMWFZkLC+emCDmlv+OxDrDF8+N1s6AuMV38EH1z32yRHO9A8dDVxcDtG1wMb6vOB4zqwpuYGmMMhY1N+BnFvfcrTJkbtvnP4eQvc645PPkQVHw/J5nusUMXEt20iSy5HL0KTR4EKHgtO0REn0DTZEMBz8xjMh7mzHva9mnbokAgDHrP8ZO54M0Ks0QBM+LqJn3pq3/Y+eZCf9fXLzvpa0PDKd9Wj8ZFiCnIoYBzvHPp8KfOdG+GbY0aeis9Ar7FNYnOdYh2s5XKObNkUhd5lo2v5hpHCd+iOvQcPxwRUivY/+hfvk5cgwsHNd+lWJ0mmEHfB98mONLrRhyVy9OSGfvDyYMnKLlFb0h80nsTrGhB/xYOLq2vjBFjXck+DAwMcktQRQgZHO58A3UHDq29bxmaP79qCEwqFMFzb3Y7fB9g3J8LBGDhn4y8+XLL6gIbo9NA/WZ+OkXlQbvmGNRD6QCU7/KnKLNp6nI6GZ07oUGB2nKd9fJcv9o2LjnPTvXKDDwuYwquLBm7uxEJM4aNWl+3gpbm3ABPYJ7yAdJzCG3QZJ/oSB/b+VsgbZvB1APg7gQ09t1mbEH3EIh5GY1s6WncxAz/X4EgkFmN3EaEh477mt+BIlLG6R247e4y6iQnDSwMM6u8TF5/ROWrpCS2GrsvCb8Q+91nJTfciIsdJG1/sA5YAFzie6NSugBb48Jw8uX61qzhsTnHGhIo8Pj5B5hHz6Ye9LwLwsqf7DWjuFec9leqkQn8pX6iJz9eY6Z3kBV7hEYm/sOmuLZRQ8Ce+pobvKvLDbFw2RdO1+gdw2oDCtoluGmf5rNu28bvv2H7V18sgMhixwcgHmnsHoEadwEzkyDHuhrVPWmox8uCEOfXB3/EjSikohYsgHOO5NfemGf1JSK3PaHhOncGoT7+o08ePzKGLD/zlU+6Pp2PyDOag8999emOeKu855M6+fmc/f+MhTFzDd9vdj6Zd5gpKtVn4gpx7kvKTtnpBh6op9fmFw517uW1xzMLoSJ9cvX+C+OrcuiByB3s0QFv6lS9zeM1lHcMbXmaxRi4/MCb/Ba5Pf6FxOKdPXbDgqx5xBsCPB7SHSBUK5LECdmr5AY+5XPDkwfTIL9gih+xlb2lVrjOO5kZVDDRIBoorici9y7kWObyRPvqkyxMcDdLO1KFhady6wJivNnLIcpUJSbw4fTqoBfdmfdVemEbFv+HAgRAvXbCNBrC17LFHOs7T+UC7kZEnY+yLf+cND+4rNwfh4XSkudDUdvSN5qw9OXfste0zc31m3CZ2BDQbB3OvU9svaMWZEV3YLWE0vi9+sfqSXyIRq233nNttcq75Ihl/rHCEqscsbe7EYr1hfzMm7K2+uhfATsFz9PpFjmc79V8vKG0Lxu2+6b5omwFADk9Hqvzf9MT7i0j5lGniCGAX9TCe/tHvACiKvm30FxVECpLgRqdDfMtH9dIC+ZlbJs4koB445vrJeDCffWEFczX7zpjoFJpa5AlLHx3U+GzhPtUnHyEsArpRvZYo7ZeMVJw0x/u+8u5gXvGuGiaE9d09yBdqP+wNrE/7y2c0n0K4iaBxcd7Nur7mHQ6gT2fUecGDeNWDEC4QIwr6BHFoZp0/WdcLlBP/AtQe2D58RnGvpL5j13F1TxOynrEN60ssDexglCZJ5KpvC9L5dfmJGbhG4Cea/C9qKpnOcXTtE0mDSCEdlgoLOFRwLJKuAWG1R3eNwSbK5jSnm0dnDY3wP+vhn1ewAF3Ec3JDaV7KcKdkjaKDwip0Ub59P+qNm5QbLxpKXTf5uQFsk5sIDwX+yYQH+ECDAz/h2ad29xKvcVRm3bpZaMcN4ckG5cb1AnwSF95uHDFGDxFKEQ+4xob6FrU54APY06Z4Od2ADjYZ3zL7DYZavt72+p2XLb//7guXPXI6lAMOB1YPl36rsMVG5XMjBv+xMv9czJvimFpdfpgLWOuNG7i/CvDbyBHyk4fjO4eUg5vLApU1zB5Se0y70PCU+PX1BT4RJPiqUU045BO5UdaCuK7RMweAptYPY59NruF7Phvbz3o9bJDsrsamUIR5GgDnTfd5+lDY0cdGJ8zML67g1N/qBh+a/tMejT5Uce48XwTQQaSgVS1abpjMq6DBNbTr8KtPxu3B2RuBc0y+yNKQZjrsN+OwAY1t5eInYyHOA7m1OHlJLIXcrghKftRxczqI3RaAe/ILMICg6L5A81UaRhjkG/g+usk9AE5by79a9sjzh/iSG+Fb2j5oSKKHomBke7FU5iJrwK42G5sFI6rxXQ3PGhClrXFZcwlF0WPOzrDh+ijyq2t0o25BXUZPtsbWaJHAKOz04iXP/QlAIkF+mTeOm+Ac8vC7AG9w2DZV/HIvca7FN8MobKiFueFLoue7MgJEhcBDJuaFO5hkTwEaliV9AmTQd9snh2PWhb7SD58kODdxc9YENvaKjb7+5QHHODjg6F+AF5KJKbawj7wxT+Tc6wrdF/QwR65LxqGtjUuozJNOPlFw+kErZXTnweu2zdTm17ELG+LKbfBY60Fo+GP+xG1zvvTPk2/D/gU36Nu+11fgdsHc2fNm+XG8EuNrruHvJBZjw87TAbGtbmcC9YQ+0RvY8Hvr+DDAj25SJNSqwemnoP/6rV3Y2LcamLx4ZI/kMOg4TQjq3dFrLrr44AfX2DDv0s23OF0TPHzHBgLqiYgXEiltO/WFF8EHjsgXn+jjsQ7H55XjAyzCJ9+FM1+2QUOn4K/9zGtyaC4Fce/MJx9yMq/PeYwE94kjoHsYxSZjgR5ZxGm1B3llnPz33277l7pte7lfGiMhogYuBWjp+yTP5uWGjDFq39ikKQMZO/Sww5Xx7wo/L67nPj9oS3n9+MGWAeMcRZf/xo/a4C+55RoZPkXdH+lx0zk5wvDkHQ5YlB6AubVmo9B1qidz48g99M7Zw3vrGy/MvT+o1nGdK14eDr2/PvWS8IlwEMgqMSjlcY6HiEFCWsDxDlTmYtbNJB/SBLVB38nRPPGj0S9AU1ePqgFt3xkjakj4rYdVjtnOecPxqfA/2cv0ZtFJZDmXR3fFj/BwSiEfB3vRnTmVsTzZDdA8ea/8gAN7R+bU2/3JPf8IrPv+M/f/60sV1OLyk9ySYgbF+zKI0gd93fB/dOPjSccH98bkjvy99t4owinHkba+6pe+CtHJBVVcKbCKl0feg7gOzmWrxn/tAPIYIxI4UDVsNDWKRnclR6khnzof2BeUgwSPQgtgAb2uNIIc0Vfst12OSzfjHcGqLj65UH8qooRLuXkTmMAvLlNhZ3iBudGZB31qFdt3zm3MK+eZfX1iNBiPXAmKwhn08EUQZ/MMxDlO2jM/qK7sgxt+D6CbvXHWRK86uxdutRuXI6FXL0CkstduTR6WbPFxbWWuMD5I1px7+c8aZO63vuEn+S7aN+a1tNvXHRvL5mikPoF8qD3DeK6XfQS9xmvpMqYL3Ef1IbHCt+QxhhJ51heW/lLk/sqZcUI+S5OLrk4u9GkSH/1WB+BUUC9woRTUnxdAs4h/AaK2I4MOfckZjTHyT5lA4WqXXxBlbGMfu2Dr+qBj2G8QKAr1qkGpg4xg2haIv5bB/JyTMQGQk6wfjAq54IqY/bxAYYw+2gf0C7AATVm0MW6NvjhUfiQJtgXbguPiWr1zn7YWZ94XyNnosgYg+lJMcCwFrGoOokVH9Resewr87vvLb/aCEyenoI0xuiYxCzTr9bkW3Qvxq/EzMuCM+Rl2ftn4TzLAUvo7R0ZnfOBZOIONZ5woa1A5jLlJZEG76AQW45PazZCdiI2DhUpfnrVIUdu1NtmtqwebrNDUQDY/bMGFoIVFTuezn0hV48Dr5hg6fNg+PARgjybYQhPG0kLXSwkasKW8gDLKiWODVDe9SE3s2FcUC1WjypcICxr9YePCzQnbCZjFpFO9AAAQAElEQVRea/aC9Dsb0Da3iiyS6ms2+gGQkBzCzBMWSjAG8xvgJp6HV5EmFnmYUtQTgHbxEm1o6hEGvaFMN92uHuRbOPujJy7Mim/koBo+glbfO/kUYt8NE3xcQCfKcn1gW7pjHIS2aIDGFQQo8ppLQf14ARd2uEpz3nij0KZyA7xA6Lx0IUKR2I8qaPo6tx1RD7yVbw6WPCaxbXnCp7yiyo3GKnFrXzpB17bNmhxGdg4rO/pehxWCxOqHskYCJfrpzckaDKqQJ3+JC0RkqLGEb4gjQ5c2CrCPwKtNOIlNv705Bjg8OQ/0GffD+1gN1KAVHY2vkweGHfABbz0kepN+cni/lw87/l+isF4b4+nLRw/oiDJFnauoQufG3BPEi1m5Xw4bjxA/4DUvyx7xbntNwIOka1YdE13ypD3wU0BO3TTxo4H5AvkboqANc/CdBzW/fbJf+TC26HgwB994oeIB7o0Xpb5gMWaswEVe4VEm4EsgEntYiwjteT7g8LLAdYqUvu7kz5rui27b2AJzmkLm1kHeBIZDhsATHPMO35gqYPCV1Plv8fiTd8fgjQOe80Q3nrx40u+D8fXfEYD1FMP/Mw+ZG/EXvQjJ47jdtj0P8ZDwByy0PMCOWT2Qx7qHx1vmBThR8DhPPUAJOtvY2T/FLN61i/grsAf5McfvPGA5H3pAGl3aE+LPbecl+G/l/ynS/HVrUC3UuGdLX5vLSJTmKgMS/+Eq91bBdmwgtNS4arFJf4O4Ma8EbSw6BHU2fND36QOEuX+uPRT/5U3OEitMigDizYOHbw+MoGqOiS/mTG/h1X82DWOXT/48gZBP28FjwzzZH4gIG85RiHj5DppYsYBc2rmQh/h+8ay+VzHd+EI85rRoI5p/2Ndxcg9mCmky4LhJD+7AFJAXRqaZ+a8+deABL4SxAHPmH3PSh3vjkDZmsw0C1TyPklOQja9r3poMNE38AtmfQDnn3lr/M+t6tHnEl4jlUspwQQlKib2xM5orXVxaY8aacK4aE6lHQZHyJ3AA6IHxwTrTZ9c9ytDSNbiiEn7iw++0qWOTuvgSQ16h7cufmgtqg6OO3gjTSb0kBrnZ8FWIKH6YfOUGKrQDOSS6lXnMpL1ts27mbHZNYPE1fECTo4HLBHrwoO7DakNxn5av8tGPNEqctMwJ+OICg26+Fse6ytfaoms2Vkx0LDpMrdYDBQf5ts4YX3mVKA+1so6F80mwHSA3uH2OCTGgS1uIxU/3BmE0BgdrUgL6rC64+M2wOPWilgJjChcJn+AHDB116GP814czBpRQYLhkccPc6k5z2cjPaJDkUZboCLsXQWyxHlYtJwpX53VFo2MIjMlYolPdYBcHamwHsBWaNXwb9Wjyos8nqP/hJYAKjI7urKeccbSBv+ob3eU+7z48GowArfxgl8KgFPcy7nOMsXlaJFrac19A//IJ32mziCpjhp3XXJ1Lt/Muc0q+y44KaXfPmuxVvqDcqHEla9l7h/dpc6ud2/61/LJ0Q797rnsq2st7x9cvv5f/tuhkzUQtl3HZGlVkij0JZHLDBmdNHAlSdCACaUlaQCYoaliw9hPn/f3+vfTPvVAfBYX13/1MX24b65d7nC+pPAeIl0e78msjfWy4HsSpO/ExF+ULnYt6B5G0DerRICnKZE/npattUHHVsTVXk3yt3J8CYbguGL6arxocxRSJamxZC8b6zvnJ9szYcq6h45lLv/W38S8223lx2bxqmE998r1AH+H3TPEZ5txr6Vry7jXrhfP3/I92bB+cLxacc5OkUuK+dXzjhZG8T3NqbLqhH/i6fJhgsAFNGfPoGIDMftRNLNuap7M3cAMgMwOols3QV/3r+tMycGb+p9n7Zejfy8C1cEKnkzr70Nn6TypWnQeROzebOwv6jQXrYdUFq7a1IFnga1kvZRJWa12zmLFJ7c0o6xKeg0O2D4MBdKtTgYbPzWXuLGyBRY6057IsZkRZ5GDc6AQVgtQXl/1EPhurNNvIqzO49OE6azc1v0X9wjedm5tddBEP8eqXcevnkwNZQlRuML2xp68LnjzkH7k5vvuNuDmTAM9AnzcXLMZn0W7WBtLqOgGRPNgfHBil44GsBGmJtI2F+wdX7/uim4v2qLwjlmP3IBbHzNocmUhz7UaafphlJw4evuUV5cHfevFBNwEaIi7lkhccv9reaGwro8eEbhMgGviMWfqCg3gXePM4uAFcfx5m/NEN7onNgSLHbjo+jCndHFD95pEGhzmsJY/4iIx/3/z29j2HgDyIcwdPDOjCmdq4YezcwITJ3FCfeMnLN6ziL9egUU3ul41rEKUt3rCQ0ifjLxyJ64G8lNFLTv9fAE5Z43YcLl7ng3Pef7T89y9fynnpnFSPDx44QbNPoPpU1Kf/n1A0n/hFRYlu8jeNe99r378A1hew1qCPvvQrm4FGGsvgB7kazZFNNPPAB5sAfThKGxcohIbg8g/ME88XAdsZR/QoI59OmgvngHPI/yX3O+NoCqP6oU/h5EI+M2DiLsASzOYg44ysc8PcBgcNwRTNMh3yDxE6z74zT+7+SSGHp/XgGTZcenLIPjKW+ksgpc53+OIjjkW3tnzgZt36IOUYdPI0o+gzz511eLDPBZBxbgpPhcK9LvaVw4lKfnFYnOtHjitq2/LpT+L+FGfJFAak2Gef+BmARxlBsvl47Zd0kl1qYxbcAyZr7mNcCRx/PeSr70D3O2/iDoH25cuq9ZoXDuiL3sEVGN2s2aoteiepbaCCi0/otwRAjG5ozeJesVx4/fPBpqEbLxzRg8hZGjRYCzyj6QckL99eeRja7w/5hJmLRhV4gfY+QJ6KHNKpHTdWyWp/SNGKIyfzmh/Gog+Z/6oCGCJUsJfQdk5JXzhc4RlJnCBuyYOH98k9ynng/v1gLB4yYDIPlIMGBcXLDzKz9CIIZnQnx1T0KPBS4MLdIXR5X+kwSFk24aRAg3MAdM7S1AJ5xg/nw1rfq3/ZfuGYn7bfqR8AwhTll+5cedmjfdt4hDVa+OP8zVyY7GH0pZkXnyy1g6foMs4L6MLgnuqvcX3AzS96tyYH8khHC7rGapI28SSfvveM2NuwlznMaEPW1sDliR6k2Tvu9cc37kOcmRAr56r1AmXOXMSXyXqYpV71vLtPsKc4nu4BjjcBqzaAZNTgIn2M0jvMM+Murdv5hQ1JMtFXty8cvA8VOFxeqakm7gWfX6ix7aAVBdl/qelhDNEuYzEP3Wv9bnmY/lJ+YQC1wsd40HgVNRgb4Z75xAN8ti9NfZ7HPIvN7hIqH/isz6rL/0AoFBwRq0c8A2D+qWDAC/RQbNBvzmmccTK/0LEBg5xTwwB9lUbAuZ4YobsHbsQCGoYYTL6223qJsEHbmAfyRcZ5AcjvGnQsPYcRdMxgtZx31gONgzhu+8z4axeUkaw8z1kTaPSLdz64vtX3NA7iVsY5fP3zAI10bEFTxrw2zgQP4hqDgV399SXI7fZl2YevGJCm1tb3P7/lT+7FjV5zyrY09QgPbpzyq0vQn2cd9WQOex6WR5d88SEfqvWC/Zxcjq6N/F+5vN3M6YKNuIVJ7F3aZq6pCDH3iDfvxQL30tgo0ovyfvkJAl5pC+gTM1w0LOveNHd0I1dC7ITpTOGaW8o3dHXrk2vDvSpjgQ1p4oWK/WL9k4Xznv/xp3Nkj7OT8wLNOgEwMsiMatqmBYW26A5in+Qh4w/6iD5y69hC1y7DlXmtj4mt15yJHG2i5Asu7CKDCsLsV2zyNzzNubBjh1xgWz71OcdSKysSmjaVqZK3USxAqBWHdoVGr/qlIB6btvXX2J1DB/uVf+JoXLEjMUxcWn0fUKeZA2UCVWJx3Zkf3XsyFx0X90w0IIIQjSGR+lf5ORlYWf85tn5Z+Q8y8GBBsd+wSCmfFwEjxPrK+qSZhcSlxvhQ5gFpLXY5wLPiskit6b5KyFzQ74K+8xLhTw4+/h9KhD//+FZ//vGdG8l3djelGlMAy9PepVPZg5taajYGNx/pLu59Th5Y2dj2fdX0Xzc2Arl49Hd01+gT2EA32tKlCRgn7sY6PkPTxgVuTG4uPuwJT/yQ5s3Lm5SHC+X1WfwF8ZsbUTYyck622fBICAxY4arJqSjvLNZBUl+EcTIo6w1FyGHeu8xSEfnPlwut+0byooFogejEOfbhvcaMDk08NFI5TgBpTMYOS5Ae5myItx5eAHPiGF0+sucyrujDX2kXf+ODcwiRs4DBNzKR/ov3su3Yc4Mzfh+MfUB3I3cOK/M5LufGQzkiET/m0q1t8+jLu8Oxez4LloyFMsYGZw3nD6Cs/TjkhbEQh+v2HMYF9OTT/dB/YIAF3z2UxS4xaOuBf4hlLnqTcr5eIB6nKHhEoUHxVt3LNw7UPrghvFhzXZflw2qT8siZp4C6Qnoyz4QjB5HlSpeHKW/OHlSuQ6f97nUzX/oOXpA8K/qKzI+uHqy9zflLgsCZ5wvoVnwKH/QhBkeWUULo0l6A9Wvuy4902Whfusxb5iBLxPw5t2CBA73V/GfzbFvRVQ0VBZ9hdl49HA/G/wDUDREfFfDw8yQnBy947uWfrfqNpnMOadkCyhyOI8r1W6Q8d3DOJ+M1b8FjQ5p27TfEHtqihz/qeechMP9HCw6svkR643CcuQI+h0MSH/vwa9vc+4s7dQaku5g1jlpGJfHgXsZfG5EDcdWy4Qr0KumCc1S6+NHkk3Ftxp6W7AAOnK4XtXGMhgpAjK53cmu8vmi9/3mv739+r4MXaWs/ONjnhTv1vRxP5fpcn9GJrtbmYD6Rpx5ylM/rNLDP1fI4Y7GNiNULGsQFJKLa/0audLtcO7tzDb46P+7d2+UH/KIb+oI1vx3rDx58wgf9uEAZAbHYWeMQjJeANPEXNAdlbRQf87HGgTgpuiGtzUcE1/x0DXzmu+jy+pCunjfmouBY6B/qUwbjNtBnLOah0XtmBpcgUmQEbQXgyBmn97HMN3Sr14cs/4054cgLCXiRj05qxJgTzwC7YIkv8Ktd5RpxHATb85X/J3NSYK/hvPAd8Nxw//49f9L1Tt95inPZP3oyPsiqIzYwjCeYQYdt/DVf5s05jkNVo+JPN7Ibc61adQF1XICSFKkNr3nRNlGF97pk+WX9xXJ0D/gXHW78YJnGdBQuQqnvmuPaFG2O/cLDdX4KLD6ckF8exzT3QPSK64Io4TPEFWyLg0/3tDF3Yk7OiBthcWQjboUNObYtTNtQeO3/HybAo0wf9NUXvh/7kTRlAJrqW4vXjiaoISHuFRtW+HiiF8I+Y8deYq6Vkks/hckD6cT/fdd/Y+ma9CdzQHqSVX7UY826waA+CvqtTnUHsCNuwDquNK4BBdNRd+HDz0BaQ6zMIxNDHssaO+p6xTzk6nKMG57c4/V1m9z3wPeKYTTtAfDCo8VRuyfZXnrR8/IJDLyj4QfU2dT0IFBsX3Eg9sLTrhd+nSfSl3/8QLQTaHwxt55x0QyuWfDyNQAAEABJREFUS1uOq3v9g4liW5wgj33nZtYcaw8hZKBgxzYpYpgdG27kdkCitbyfwHXSmBDkGVKFhmzjywIwAwA3etV91vIjGR3uUY+Mba19AnljCQ9Our4ucD6IrzM/6hAXvSBFp40O6wKHiuxTzgXbykuzvfZK7hEihYGfAnJ25VHuoOF80Q8OZZg0LwtMjXYRU4QpdeLpje7cxzbnEj4VfaiJu/hgjanZkVHPigev4ct+ue/Vrhf8wQVZsI2gfarwY1xebQSw04DMyhijcOeccjDO4rz/YAUNXlWAJ8jMufNs9qW+fPmtvvIF4w0QB7XgwjbXGOWCInPjXq1ebZgncdqODOzdtATjoDYHGpZP6Nid1bVx1njUG+eRO+cR9V56Kp9PCyv9X5d/ZgYYun+m+l+6/79nwCEaLJxmFQtUf1Pa56baNT8tvvLDAs4CA99LC90ni/BZdx5uvt+/13deAn3/9q2+ff+WnwXmYQtaDhRwI8Z6RvrUoVp2N4oHAw6G54YDR7mR+asFvx3yFxJu8m4OAyWDzWFj89n2vWyDoiA1ArEhH72F7zNWanalmNWdNNwnuCm5YQvZtJXqWdnM2oOSUmxiCKhTbcbkzSgPc5IAsgHHuirRrcHODQUCufW6cNKzCXIzc2N75KaLLL7YpyWLAkCUrzq+FTcCutFPbVGttcBYIWELUBMAjkS/dIYOTlvBw3kV0IUZukupOXnm2+alh2tElD1gthaHAEUZskSle5OxElQIK3JyYp2OOTyIe90QjjykP5IP1GSAUEJT/bEDLeiBfmDg5BOED0fy0LRoqvTXf2DQ8UFF9aga+NI61WIA6m5uJuKr8x/Y+MjFZnDKuB6sC4y2hM++2xanUDRhZ6B382a+Y4O+tPhL7PIfme/kAsJJpnUW5+XZ1OYCEU/OFE++ATpw8Uhb7JpLBw9TB/PtDiw6pjLv9L0Hc3qbOaQqY/59CHvj4StzGWb5pj5fsJEkmcnsA7rwmkTkwiKZaYs/z9hVV/jgXzRipM2V7rqaIzpo9SosvK0A/NbBnu2VAyRJln4ukAuP4PFBwHF/nlpHy7tojo3xfuQczZQlvWKEnS7S6HrnAGRuPFg04+ivmb5+4VvTnbEk6Mw55qOx+o3Wex6WEacsv7SNXgrsOFF8K+fYHOtFlDnn5ZCH6vjMOjBn5hEViCBP7ufGHtezduzOudfEF+m4SKVyVNPRH1qM9YQHCD90CoyMTWWu5MGOeWce/LMh7Z/pki2gD+bqM4SfnPgQq5+YDK9j8kCBeXAevfnrKl6Mmzd1C/rlg8CVF2WS+lwany9QZZDxN/Z1Bv1SXhAWxulcI/pmXNLj27lXdZOHbaJ/Sqrmv3xjTQ7na37vJW70SpRxxS7jseYMD1WQlu94Tpvr0vepbYw/8MOBh8TBlXlyqM844ruC4DF24ZU1jgB49aEiZdHgZ9wcZ/soDm35NSv1QC8lhPMyiFnoxEcGzvqKQTbNqfPaQ64XlY7pA+KA6ZKnyTw6gASS3EoXr85uck5urTfyPLoX6dN1SRIhurWbuUKOHsR3xfVilycd9CBIURC2J+sJQMZ7g7+YuV4e66vjW4iYcgR0LTlSFSqpoqmclyHKGFQu0Ck0o3MJgICTeNSfTi4wIesVai2ahjvtYRO+FSdj6DxYzGA7+VOODnvnk3vgPXu7fbit/g6R/5HaBotvly6F5BBwLykQd8Hp1tmNQnIKG7G65OIv7dxDQeQMQN/aOeEaWTQe+C86hmA5df7FAiYunZFlvK++PjtXtjm5N81y7K6H1AFudNdQKzquFxSGq8MP8plf3GCYIhdook4HARgb+RD0D1ht/RPYF8HFl8dRxie9MUixib6VF/0OnXhD8IIK9W9zw2/3kr38hc368pA+tq+XOamJZ825zz7qp8rIxKlPnQHWUL5MUq4nTLz4wr77xMdeADpFYXQY89kf3ZmHRJA1G/+Tm5NvhJHOCB/sQVjr54b9+NHF3DzqT178+6fosX+6LS8mkycv5tJam9LUY3uN1VF+IeJ9IXzkXlqM0jbvy17HHy4U2hp4QWXdNPnwF0Qb90XlMy/R8QTU6dqNH8SbuMmbNt1vrJUZxKWPVTROucgiY4x37nn+6be4lvFki7z6znuQ8jO5Yv7iF+JZx/I90LsiUFirALkTLx0y8xuOwfjKMroGuvZ9ct9fv9yecxKzxCWru90zuQHzKl3w4GcLaS8SWHpeiYS19wC0K3V0l/rnju/7vtrYMybjONxjAdvFZ8K/wyfc4NuAy55z1bUbgA+jSGA37VXLCxJHuD7BUcnXjX10qddnvwV7rV+U/5ZcbNuUO+A4mz/BWE5NLGiSG45fl5+VgVfuf5bBf9/OL8qVAdfcan8aHpqUykaxiH+7ukA/4IP8WlYqEA3CxeeNyE3CB6bvvgjiW73UtMVJc/PQZrOxTRZ5ahY8Oxh7tAe5Z14kZXNmNbuR+I8z+2+d3L7uORjIq9kebIy3WV9ue9lWb/GxFmqkw4Vy+UoTtdhyf8Dxqw9ybSTsRzp5khRLDuQDcjOhJnElHjEOoEc2ee6seStvLrgnaICDBNsnAyCvB4d1n+jIgkaTFpaxmOXiDVLe3KwWCT79UuUz/2BeEAPZpWQR4dU2VcgYsQSCQ3fYvSCaJICTucEJYdZ58PbxNCgMECO2wXuDjczr8iROAJqoAPpRmZvVxjhfMBl38Zdu80iGImIu4z96Mle42RzcoJwL9m3H58XNlahWQmnjKYqjFxvOm3XgMGdHfF8H1RXDU2NLCh9nbVvnH/tsZIuPfhwcKq0F/bx0y0N4aLi0IGDBHXldBw/9hkM0nlVv2pi15jx1T8JGCzKH8QKJjb62lPsM2h6wNyA+dvQPOx6G7YsXlqpnHiQOcnjn8HLwAtYHOfkur3vgAwLmVfriOzKH9RlSSmTwa9lu8lWB+uwodATht0FFyQMk9n0oeyynzozAg7IWyHdq20AmG7zLpp4+WVYLXjjoqMeHDrvyly/yPMyLcL4A0LYirinnsbzztKse6YKyy4WJ3pmDri+1n+RYT7CWOeKLAn9hMRoMcKXh4zCLBfUDA8BRWM6Bo4q/1NpzfATHRr/1Y/mIDnQ7h+UXtLvNvW4cuiZrShws+KofRoKXBEoJLmuuJ20Bg3ihbu1q7+BllT77MscxEv8CH4LI4Zobl95Vq2MNJOOo2U+w5A+m8pH8RT9z4AGE5t7yiV89A9dGG8Pys2kTPVxr3M1JZDFHAW+x9cTO1a4yHuMSo49LBj70d/JAQ4MCNrAYVu0JJMoCbvFd8tbqWz5JW6CMIB51pxwV+jPXYGvGnwokvgafJhcLOAZL3mVDHJbAHeQ++541fekXX9qLVY20iLGIZiwAgRIKclzTfV1wpnGWQqx0QrhquFEV/chqz7l5OP/pyzoaG4Bt+ZCguXDqpeN0P6Gp1S1IETp25b3WoG0pmGY8nTs/jvuBbX2AaKoXKAAsGfLI/NJXcyaEF3qYZTJTqYPMxfvrdT+PD6PYayT9hTGy2DhrUl3+amK0cXXi0U50eT8CbWyjaVDUKF0gFFxb8Wlf2uc1Lt04cl5i306OdQegwI5Cij7QWelPgwsMyh7s9eZgzSH8Vik0OFJ0C6d1h4iCeumRdWGW3FquCENwj3jDp6xp5qW2vPc8mB/WwstflJhT9ylzYTtrAd9RRQ4O7k8/grKddcp9CScHvKM6fnJFo+PzRO7OFxzCwXg92WfELX9lamQpNgPas2+eVRek40T0PVAPcTQWCPNBXIkDmvczUGH/fDEn+iqf+435yEt05uAjk2DpXH6glwIGjR/aGkdiUuekQFqiNM7+y6byosGrR/wDuWWbPORl+z051S/pn+Hyw1p5ROFVoXBxauRqr3rxrXbOL9xzljz55ouLO2Ds7hPySltxqavjrfgL1NSM72jp9rTPuDEWF49f3lzgHIbK3IQPBmM7rMmzbbCLpqrC8rCLBGOo8csKWLucUcOY2F176jAnxja3vbYprHuQsXwA8WIz8TLXlXtSH+AcgzfWhLV5cFxwcRniKk5e8XQ/VOKc/j/0zEaIXMBT8JF2JpoiXZOc6WvWbbEOAEKmNGAHQM/lG1kIQl00TAHPKQtrXz5zeZAr7/8MgYZqcL/y7OyanYy3NmPhpfso46ELf8evDd8uv4InJlHiI48TFPgpEIwluqM/riFx+rYUVD7wdnNWhm/nzOOXb9a+7IMUFuMQjMPxsL1UhFyPBLbav67//AxknP/5Zn5Z+M8yMKpryNRe/n04l533OhbLs/wTnDfe7r+xud/Z4NwksqhYVRQWKrrY4YJnE6TH2u9yQc998nZ2X8BmOlm4bgDF584meUfn2tTZCPBP2gXZcJrFzspuaNeCdnPS/jIMZTSHShR+LonRSPTQDeVsu/gXSuSHBPwUnOBKwRzFhizIEp92faBwUzk4UBlvdmVocg0lmpZApX9I/mhHnlHcWLrMBQZ/oKvq4aWgGDdg18PuO7nVB29US2gFYi4WHOW33Q82cEHe+/t3HoLAg4uvOoXuVfTOb7Gb8ToxGrOJXfM/ZtPjZoe81hr8aHF4IAL+ZdsOrJRF5QoqvlKDPou2LpgGCR5e8kKDvuWig8cWvZC86LFxvGxiX3zEYffAJM0c0iWuLvPsDSw8jP/rBqtsoNZHP4HYuPI0Fsmr+LB7EQE0Si+gCQb/MWye1uGWDtgl+8zhFBPlQiQ0/GN+syb2OZkTAtogXFKIlnq7J7wL2wPUBfDSg43DFYp1zfgFRgg8VMTiD7zWIvXngHnNK+aHv8zwcAHvAGCVjVTDCd+TuZeDi+0AMvJX45esCNG2JSDFXMyVrjyn/42TYmAf1IrQtGXzR4Bw+REG7DqugvHpjw8g9q9Yw3dq6U/C8rt+Hsxjwf4CJZoYBH2kj4uLRozYJIPlWlDfgXxosFlWhF7twbl1xtE55/hnrhV4Ysm3vPiEJTDKYIiWersnByfWA31jiQ1sOT66IOdAB5qWr5VOaWPe2GN54b299ld0MZ+65XFeKB3F5QOPf2owGi+AhS0eoJ7AwYPTgjXe4JgXOdCz73ugXf6svMSvD9WnKm2eTaqBnx9+aOeoN/b9tYc+sff8mGMozH6BXOIkl77gEjyQLz0Slam1lpyDygXIXPxZ9APcG/eXO/YiBe0Bznnj8oYrthMXLwbpUIJ91fIpO9qrF/OpnSf5ghd9UgizTOeCrjVfnE/KyL+gYXAvctyub0LFKR8oPvgZu+ie8Dtv7Dsmd8bBMTC21KxLNGO7mT/LlrwrLfhHg+tai7Z9iWctU63PoMKMV9OOLpoUcZ9BOzLEX+gWtlMr0QtWLzp8IdLDHAj6Jjwzbo6DILv6bvusr1/285xwzt/M4crnlRJ6a208eXg5Mk6gkjpzZU6tBfVKM1dv5O3uQzH3bcf/IyfogHaAP1hvK0atKblCGt3Es2C0NVywPBifJ/NGf0yn0f9ij5UAABAASURBVGnzggHCvbpGUfrUsfRqv9HlPNn3nfkyOcPAM+rk63Leb+RAHnkxt+KloU0BROENgJxZQKe8VNGjnYO45BX0U+aGd/EgdzaUGxLhf2BDvakiRMDSfgACBK3eBzJP5qJtwfVtLahrrWuYkR/dK1ZqrINpfKX16mMZw+oQ1CEYK1M388c2LMh+LmtOXF8yRIY40Yx+bUxqwTa+hyb1sw7w+OE+SRXCsrN8ZyDZeEQvHdfYDMSWJjKOgHvKG3NqzbmDvYJ5Bv6UxHIECJQCXl8DMgCvdUXuc6YJQh9OiMyR/RP2T+UZnPbfHQ8TdlLxOK0nOm0Y4+B811eg4FEr6YTL1kPKifuo3JeUFcTqv+OlbV/YOObipBFwqusS2rkX6Yc6tC0sl5ft8IF0Dnme9X6vTuEAL9imyZRAhkZShaHIouyiF7g1RmsPZyKBQYbrwjsW6WSeTNfexl60OVZkjzzp5yRnH/wHAuogq6wB4/d+Y+0+kzHAJzSHDy72rTVP9QtkinqxkLZ4+dLhIj4WyJc5MBcvuq4xOo7QgHeY6NYaHNiNLuorT7DCJR0Ar48kDjT8zpfshWcbOgQ0NvnofNE1erX1Fw2IGgv8xE6nPn9wY3XRox8setLWVFKERW4tmOsm1wDGFiFBo1sn1CGWWruju7Ztlr+oE5Y/UKA/WTAPzy3c96+94PINcv36/NwMfIz0z7X7X9Kai+k/DPwfjoYrDSkql9tab3TYPN3I7jlE860CtX/ScHBj86XNwaJ3YQcQvxaZzWaTnPss/0RL8P8CcB10XKz6+dmVqx37tT7hYaGHnzp+sUm5qP03J/Jg4oq+dnyV4PMTngDtyHBhT+AQzAZB283ysvOywSa0rBL3anxcRQHqfKDb/9uP3+48jR99ixHjFvyMzksfctLFXSh2wfKmNxosIF3PrB/EYz5t/wh4LA370q94jEVZN/hLNnR9A/wJ9IIDT71ZLa1oY7iWc7qwcqymUKp5UPfwKV4Jb+rW8lrjCi8I4UWF9pRcIPUD4IgdaxyoHKCSCJI1Kq0XN6gGo80F3hDAaBTai+9TA/P4evIgaw68SS6f0M88HID6FBMfwBl9Mn/X9AldPME5zjncf5pDkAhRKap0lPgMyw8PRpMb2v7pgVyu2EW30ngGSv7iRrbnRrbzEP9x6J+Ji5AoXXMOANzoKjAQKciPWVviA51iRgQ70GFv8hd/9j0PWLb1EVLG5uCm/8bN0vksrnvWxPdrvaopPDxA5UCbX4mQh8Qi9UfQeg5f5Eh9+nfD9s0HPOD2ZeLzrHlr6q4R/+GkoJUD0pqr5kvfnYviHStzJ15fr7rqmtdPznRyxoOSN7middW6LCxaVXJx2YdPmmvJeIVlB38kGE9ySR7nrOY/eda/cfZv5Z84Gbc+ezjZtr2sb3Ov/4e9f1GSHEfWNEEVBUiLyKySfv/HnO1TGe7mNJP9vh+kuUdVnpVukc6cGdmwhBKA3lVxIUiz8BS2ObFQHNCP8Jpz5VHLWF6+TNqLLyYhGmdHcl31SbmD9Q0ZL/AEv2IXG7d9lrY27M7EpjB5gV8f39+P5EnsomtT3c18EOtL4ZUx171w5EFXGnhsLblO/rqVF9TxRPeRGOM3KP0RLhn9nKefqIL/yd4MGEz9+YcIq4c0FCKkjtF94sDbDgnc2TYYc0i35BcGPNk7seX6dm+8c197B7yfJK+sB2vvcY4n2imX3lWD+FLIV3qdw+1n7mcZ54JePhQOULZetJ11se+r3TgKlwl+QXDgFYsJ/M7cNbCrvQjIrEYyyVg/AMfOf+rqnBGuB6iILnb28dXQzFjN84qjGH75cLavcQwTfjxUxpKT+3KCbsiIlPe6HswPHqTUNbrJk+RVj+5q87FN8LbRgjLQMNmgv1rw0RYFgNIy6cCafQQm831e+aQtGgamwsGcvOfLEMeZSQcOCqL2M7+Z4+rEApVrAaIt9MZ/Y6A9evn4xLo5dY4410kF3EhjFJa0nWvaSqcg2FAt4Hwexs1a2PQ1QovHPAnrZa3zQ5uCCvBb24AtMVAwnGJ3WUJV8MFwoR8CdWtPwCaltDVgsWQ80W08V1yrLfXfgUBO3ouijH5ZX2DfW+nFs+olu9qND59xLhwZxvDjC1z6xC2eOueMeyaBofLwfIqMNi8e6wG5CdbYR9MBCTvX1aaRgif4Am4AwegHDZjFOG6NvGO21joS9JNb2bDt/uE5NfsL903nWHwnV/qFRuYfV3iDt5aGjULRQM9nWXzmDzbkuONxDlwvgK97E9w6R7XKkpFfewt3XmMDK4z/9atVKdGPD0jaZU9GEgXGsnwUrbCAPDGv+XkZtvbPGhystQWuDaWamMyZtdLq8+WI+5N0tKUSvwDbHMxsO9bWbGeJPW38+lrDjQVU4BNX+J7AET9gzXhqX5q8q/68LjH9h7oc/CTagiRP9pe5c45yrk70Ou+WzFd/3BccH3FQ8eW5gHEjxWpcoK3l+ep/IZqrl88MjnmQjKbwWqtfCIKLL92pVkH3Tzz0NaVOwvlTHnXFd5Jmrc3gMKwuhSLP3LEmAaoU/TOYLEA7ms19hxjsC1+FYEMN0aoTmCAo15RI3syl9+k3/+XI250vke71wX6Nm4tOw3l6WDNR5Ld/914Ozhh+dvBX7+/KQMb77zL2/992PlPtovuPXHySv5DWsn5yUnGRPNmgXKwPFquLSJw3sjsPiC5Awb6LS5rwRVmabgzCnLyh3ffywS8vgWjnwdPVjS/SdzZT62tDUJ8+pGbTEa+uC/T2zg3+7e2tfgAfPIzKK6tg2xc0/qFKNy8PM4TCHkxG2AhWO26uDQY/2H3SVja2yYGy2jo5X9XiOdaNxQ0oCiMOT5SVBwxB37UPAdxcB5UhTzAxO9nwLlT3OnQ+2cBwVab/hIg/CXUBDTZA2Z75lmndUKGh4KcxI2eg4F20xCkCUe0KNCnkSaW0PsuSIYnIF+fZY8XP5mo+Fl+DhwOdFFCnHip/leTDFlSEIV2F3DnXlg4ZLwL5JM7cCMiPucy8sc2BWV/FCRcPEqh/4t8BWKPvU10ickzNT+xB5pZTg0EaX/hk1H/nt7xC+OGJXcaobSNHBfuydTBm9p3Lc5+1n/P65aP8CLY1jDS5UvBjsk4EeWNjg4tYoSbPb+9vjO1HZczImXg4mD/nIWSbeeCfyET+zNFpCvbO3POwett3vmn//LfjEPPCxXXtv2f/8eMuihdSEz7/bfWOHeflUc6n5KPItnkASDr5dlifjD/BkBHLC3Cix6y5zdo3bPuSi74PhWgpafq84fvS9UTfk3hPXShyPL7SbONC+Fbt9QLkKKvXpYvqD2CjBZD2zbn52OZO/lp3lhhX6QJN7GARJ655MJGfk5gA3MPXg9zcUz/YO+Tz4Jt57yFWJciQClrY4Yo6lS7dKgH3WVYA0bOakJYcjWKrBp75W1YoQQdtFQ5CwI65vsAx756IuT7N6xE/1Q0382IS+6yZvMBGUdUFR9b4scYWF+Sb5EvY90uuyTNECuL4g1cqSFzQNvgY+418mVPHYMTe2hMHckTgJEL8FXD6+inNGiJ2im8iOz4nLuItPg0Yz4be0faEIHPRhmAnujCz9C5fxQX4ltUXJj6w5aUAcVAUI1dYQHefEOSXy8BkQ5tbl/n3b30Y85x7LZiVD7YNZIP3gtFdozpkr3Rl0SBAAaFugV74cgG/+o00kug2Du/djp3wwZy8wD1kbSEwRsF1QRYNl65BV9VzorcnvjCGtOe0tg8DouZGndq0DWoV1YNAupRxzLOHb8gD3ZN8QsVIC0N99hG3aUUNCds2RFRktvjRNanXy+G159se3cwNYG/os7RbfJ7PJ/P+uR4cznshaMqTPVY41hwvfIgvzIvM3yr3qm7wAmPbPeMHXiEDH3G63mkx951Vtpi+5MAvI7zHPeDBWDTKYb7sq3ckDrQNwIKdOuvula+NObSzd8+55hBkxQNpc1Gs+OJmWZfEi0nw+2Tv/TfYYB7diaPgUeaBd2xXChKHFQFYgZcu6LfgHLpianzc0G+uG50CWUNS+QXKLDjI2UHOD8ZjgXhljG0S56pnqRd1Lz0rheoDdRbX2dz2upEb/yakss59fV0+0ELwWgeKGfvrQTkBP/8tXrm+QhIEAj6u6s2cGOK/wE+uNf5ru4iVh1XmnHuKseIOBApJdN4EzHHk15g1gQvaiknpLzgxUbTao5t9cdbG/fW2z/KXcEu+/uOjDyLxEB+59gJxvg12PevrNXfDT56WPuMNJzm78oGXoKWvNdnQiA//3HfUZf4dF1AsDAqxqlecdPnsX+Dcsr0srStu4i+2Ksa8Ast3453MwW121j/Wyfu63ymnVOWDz9he+oPggj6ubMBh876tT/GZc533gaReHpSN2JilPaGbfIO3Nn7BtvkQorS0cfoqb/oqFHDop74S8FNGk0uM47WMEsjBqeeSQTx5lYNxsgogn/q60NefrFNiSI3+KFUXdJTTQr8y0ftkvS7ADbHsGUggd+X8yoGyYTgvqguz/cvBAVZZcG0NKHe1J/2r3WdeJ3Uhpn3nps9/nlcdH/91ivDgWSyha+f0m4ppwBUcBYsU9VD9Kn9fBn6l/O/L9cvSnyadteAiElwQbrBPniYex+Nc5Ed9eFPy53MwLDpCKMuinGvTc+Hb1xikrE372QjgCUIiourQnjh5PgFdOwcTbtxTcJEjI//hpnvajyz4yLNpuRlkezp1Hx5u4V83K/w/H1hyB1LuzwCn1aEvfhO7selYazubizdr9DzQ/dCPlxOfyp7gpFGxf6EwpDiVvrqHTgvov5EXbeZmT44Pcqy90Y0kFOpNHrti6EsX2MXELL3qEzBljIsOWZwVoO0LcB82vIX/wqE6OFjR6fUrcMOBN3klB09yi7sn33JOmnbVra6ld+mQ17ysmhs9CVo3dw57IhdbrspDpo1BrhY8tSIabFHS+dMLOZMLB+ILvublhEpPdam4xCx4v9E/4Iu6U/cDBwSqoFFpSTt6kbMTa9hasZ7CEi7ADuSajKHjOGZz72t0nbypcokE7BmDg/wG69eKOYFwc0VKHTL6stUXnfd8i+i/6SdDBMRVciA+jbns9cxYNfY3HQJG4wdGcmjdujw0e2DW1zkh4IzjnLnPNyzG3c3avO217epbc0K8cxGJUkejq/is/KGEJOIaGNtUV0EgPpIb946ir/+uBVnU02PShICOy86ZevBwR6UXgKIfEJJD249PZtHAitlkNDEOwDUeoD26S9x+2yuxDOLEMdCIdJmX+NzgcUv18QvbwRPLBGwXH2nOLSF7ES/M/WPRD+bbgzHGUbiKMaJCn3YwZwFBQa86lh0iskEuaEFccpEZdAUqacoc6Hc/8fCeMY7PnTia9vITbnTqnzL04ov+G/+Az3bUYlceQT7EwrvhgOPnA4bzZ5s7h22hQx9l3QXbUsNVf9yzp7kix2M2vA0nMIA2vw1lEZ91AAAQAElEQVRnLGGZpl1A+8blry0PX8w4uZRBjz4L/cWYbedRoxMtpJyk2gAeT/YiAlGFlgRMxFf513iDRcT9yjH7hHUAzgETXZqMLRqUOpVIKYKjS1zEaczOr9ttkqdZ9o3JfUrdzGpkPovrSJxwJcIDrzJoLHOvjviK/uUD8gaCgGtYWfkzJ5h7jrcgjuhg/rk0sqPQ3nF9+T7sT0KZ+L2X/gtbxnsG3wqiSr0XfOpHGf744KQ/sGkhuq+54NgJzg/pGWfuiebevvo/oZAt7OqXsHwwD4Vm7Wub4VW01NmN7zt7GDCde6e/Msj/OJnXfBD7J8CAczz6iYD1Uz8xonNQXQwvXnUzj7ST8eMcoX/hA89ha73AVT+87hHG7YtH4fD8wf6RmjF85RB77bgLtCfQLzATOIN+ypr7NjAqT8FXkAPgMB2XnHMMFfwgX4Uo5b2YweNmeBITncw1aq1u+yzH8rZRk+sZUIdKBNYeOmIw9deLfGiBLS5y0d9PWGM9ejIX5YXxJW6AAvJD5ElLlQs+P3nRdM/fkPSh8eV3EoBHxGBM5sHae9JPPKo5ISJe7GNOy46N/K5p4Zmxxp8zDtiwfwRC50HVvUxQbgFamIixrf7kHSOJSQ1foQvVgDU8IekJNkeX64uFUiM6nky1U7f3COZS9gL3UuN24Eu5UiTwmQN0wiOLfsEG/dMmWkWRwFV5XX5NfBMgRcXBS1fiZ237YkVdL1mFAELPOMVcZIp8Pcs14ToFBdeljyaG8KQwZAHogRvnuiB4mCxYUim5gBwbS+eRthw/QXK/MCsP8OmcSQi6Ud1qo0eN0v4Ca97P+qzlgZUCG/7aoGqBC93E9nkB81mGlhDUBfMgRdzoZiymSkStWIjTF836LbKV/Qm+YJF3ngj67z4SONet/otHnMjPHOLjg95KUWO/WY+zbpEx5mbutSL19dNXB5uv5mjOXswRZBs8hbzWAjri9G0yntNnw33Wzr3HvU8dzuE7c9kfAbim7TM7Is9kkOUTXg6sOK6ucQifjL9af1UGrpz/Vfp/6TUDLByr/19wLWBrF8yDE4sbSzZlbgo5sLGRuIkI8qjPBbmzCL+xGK8/ujVZvG4aWXDYlscFKq7dBtgw1OHDkDbYO0q0ci7mfbppTDaC5puLzoZS1wfZy3ZQzCD1uylow4OwdWyj2JvuwY3XjUCboCLmZWB02Djh1e5iw2hUABtADJpV1wUHN81Ln7RTxapASMsmMlAmVhz10Cb6aKZI9m9Y2GEb4sZ2BB7kuuCV1UPr5EEBh2A7/YG+YoILpgZGN/RVvDGs1s/X0bM68MmrbIBNFW0IrG+abGPmS58mCTS2g4NoDi1huHQ9c8O5Di7Kb+gc2Bsni7JCxhBZeT8YnwcQ3MCGQJV+6ks4HTxYda7Jay6wY18qeptcCI59Xl7gb+yiSjzMdcDnix/noTSlo/O8BIdf8olSbs0tewBm69QXGjbtQ/ksJ935uW179SD/J9N/2IvviDJ4HvY/3jlkBMeqfH7UE1+glj/NFm1c/h/0/HXO+/2eeZNYOEjqu7ytrdOHQT26s6aaMfGFB93y4zpXp/25TW7ge80pTMgIkquDG6vz8vJb3Y0ApQTHOwC7tLTJEaI5tCmXNaFGeKgchswZLquN735r48/j5VePNkb4vaAwgv9+gVMnhLr4nssuDui3/oR8iso14G1hQAW4Qu3lC3J0iK1r/WJjr9s+2ZcmOKFTz2l7EgIeR2b52Bi7ABOm98VzsH+YT8f0oQwiaKtt2+t22+v7/q38deTS3fX1g1rswk1D/ZfPYDDDdQiMG3Rf/LjGEhBqGtwFM+MMH1K68GkLxtNg5gVt6eq4alD4MGvuM3X3rFENWqB6Ffovm7M2ciXogyzOU8E2XqMBfjradd8TVuJEGil0cmXOnCMBHojdQ5SBC3/gsQHfYZ6By4a1+fClwvLBF5hrnjgen3oaX/fyb8/cdtYtuarzg1rGkWzQWPoY96xNEEZAvDfyss09h+CNvrYaeTle8dBPRBAGgBZIXGUCaNGHyaS/ALti6UvXkZ5dU+iZ2JPHyyZ6iw/sXGNNBYrRxwhXy6KjkcZDwAaVApBVItA8S6t/YCk2Z83zPtngN3wRbJ/sqeyPlxpsYyD5w1YYzkujQ7ArXX+ue4198Tq2eFQogBlQAPGjm1zQZzwwQ+PJUiA+Ws4pqDlXyLuAtCyXyA28S0hu9KCfQicFtvCkw8U+FQ6gVbtjssc6FsIS1CYMsMlDlaIkPlmdfeNzflobt/cv+85LwXOYc/fOvcF6/Xq2Esvomdp4CLtKX05YfY1gj2pdaVxFHwDtElxy9TksEOAbAvqW3qgHcxV50Ere1CFImaNhF8jJXDDws9FDgaXZN6hOB0d3Ldo8a/N3gTYv+medubdNYp+RUZv3GY6wNuuqUV2TC2Xh8dX8+kWKa18wx/ouMCPykiT5gNdxSP45D0sfaGn8FsyVOGvQhWA92BOct9eDqOeI8IQBKcKKffjULe/DeyygH8KDvUs9n3LkYADR8fXSib3J7WT9CeYRt3FljU24SYzzSn2CNt8zl+51fHCGQCD7qCIRWHrTJDj9XPIL47UH/phU4rHP5AGRFhfnBBUlLF5qMR7GTazv2b+PnF/Ubd4/FSxHjEVADcPxDCjPIY42Evh9oCsd1FNQ0bGUtoL4r28cr8KGCDlTtrD95KxwAMte2LkkRzBiEUZUsra9bza1a1qfRncNck6FhWfybZ6URQU2+gTnp6BHglTUYtIeXOGL05K+2I19cSc8YumJv4wb+aOLcxa1yITSFHmO8s9z/OALPHOmLkgyBezjRVQE4QWHjG3us/Zve+07MPearOE2VpyMJfhkFwaXyJAIcyTvhozPZJAYqmd+Df3+9pZ/oXH9S4zRjTY5lv/KekYQxIQCD8kpdU18EHZ075yTvv/2rX777bf6Buin2sy988FaHRNefVOXsdtWvnuC6swH+WrQpZwVrV/lr8zAl+nzV5r5pft/LQMujdy7wu6NwAX07+BqYW+Cp1mTXS6k7yzC31mAv3/7Vv7v91ygLrJmhBfM8IpDkM2ATYkbwMENTv1o4sDNAWGfdWOzGdWysSktn1YXHMrkVU82IhawD9f2JxvDvs9zs8IeQur2If9zMygOCs06R5cW0AebrcCgI1DV2uDRs7Xd0L24YRp/dONh8kFt/4CQmOi7qTYC8j/OPt0U7sPUKzZ9pwM7nORDX92ol1FsG+O8cai0XSW/trzJKGcIG5tyDkJ2vtjSvvyiUxPLNmfNQFMvEOcLgQ09WChBGRqvYp/wuOkcbOQH9ek/Mhdt+YU0hrVHC39VASJ+2U6opM2b0zO1cuElaDkXl62Oj+qv1we7FNUhjTIKjqnDB+rUJ2/GnhukOZX/RCNAIdfyilfdzzR9M8YD/9bfkSH7xNIcImdl7iVufKTgduWDIkqaxu/cNNfmt+XDmD4/Ln+pQcG/pB509MmD2Z2XOvmFAweb1Bw8YazcBHfGsLl5oZPbFz6e8bCmlA+oC1BmAcw46rz2JrvzoqGHLy6q8uII/boDS0n3pYc31K8vdocqcDX6w8yoNZkBtBE8/lo7H0dLk7JgUIHiaiET2MyDDLr6IqBfqqb0ZeHTEw10xgHLZ5tWyOJBnUUfBMf+WiuYIVfYpeEae2QOHOX/8c3DvXm/4N1fVkFXXcZxY9wbEHGCvjm2QjMfRGszcOYerwjDq35Sw7fPPfuccqPj/Mnty1d4NsZ3gweQR93amhP8FxCHcs0CJu4CbJ0ED7wQ6aH3tEUHBvpj2Q4dWgO2nZ+ZE+TJtjhBujCJ4bZP9qRZzZ5SQ6r3jpXbV/yob4w55xYPvQY5mnjldX3hMyjnS/iiauWBgU6P2X3WV+X6FBi7zLcjD1y5Z6FZLsfcuZW1wzhKMxYfrBzjxg/jUHf8lYd4bSvvGvCfkFjjNfkS+6pWB1vyXyBykBvlXF/WPcjRkAIQ6sWbGnmwKU2eLu0P8fDqW4hc0hVPOwVfrQmDNCFtQ8QJxgcW2kKkz9xJTb4vW1IVVV18ouE+GtvLqCwA43VNJnqvcurqgUZhI14g8zY0OZv77qrhsnGuOcb/2rPO2OIDbR/cHS/HUVjrWIeEqLhUnR27XfqRFkFdsRIS4SCH/0RRNRTpuuhF7mFnb1hs4YdF+uiGfe2T7hG+nIe0eNV3Mnd0EHsDGfPPGkPlOjEnA/rGHNGm0GeOUJWHR+fn17jNh/YE9yvn7gX25ZUm6ANuUGipF6C1+lzlIUIqCFzNhfqFg/l/gf3QGIcrB9b6OqKnkV4gbsWBpXSsIVMcQ6oUxyUAz2h5LiBP5MOcuF427ks3zoCC+dJuFJwX+9l7Jve/4NCDT+4fQ5doD/G52ADAN3mfcy9rMCm4Qd+me4lw8DLgyDg4Hg6tIMeDRoD5ar8R3vB7tMrFML+onuQM1tUKCgwIcwryS2lsCwsl3XuS4Hy3j1jWTUwMsgxwRQCbXKXrJ83wjW7qjl5xrhnBlzx37mfOG/vLhn4xG1Ai/p1zkpNau+6b1nCoJqAdwc4VO9LnCzYCRY/0SwZXYNVPMIuMehrB6iPjzpjQQo18EDhqoYY+7RIHFR7HbX+NHfeOpQYmeGjHVwSxBA4EaJXQyrOG8V0gXt8mY7dyucbdvKgHBWf+VIJGxvsBeP+QJoDlZmery3mXL+X0F4PqwJXSDpf/pqDh5L349CnMJ/5gPboPq48ptdhOmrj4hF/hw6B979nGGTmEyF5CRKzEMQAxYWRpXJcwcKFcKMPZyPmN9eizwehT6ivPi/lMBzZf5AE/ZcAjTp8P/Lxzrn0D7rwI8nyuT+JZdHDiLna85wqjUQBwzbl72zhzTKBn5rl+7dte32/fyv/zs39OZO4z46c9zEVnLjjhl4sH5wX7Ez2CbXmtBzv9FYn9X/DXZqD/WvW/tCcDWQVsOOfiZB0E7YW1xWKpLKbRn8PhZqeYC0NYuw8SsDR8FNbtwYsA3kCzoJrdYmcRfvv9tzzYuGFPmMQjxeZz1GDD/Q79n//8R/1OvU9u4DjzjF9PXs6nk56LvzlEKStocyIfnV/06pf+uQkiWNkg2BC0hUtlcEvWG39zM3iut89sQG6Uj+ehevjWsr82UGn+FJcgUUMU2sS+urSTGzSbr+0o0HUSJv7C6deP97f64MaazRdGf4oZ3dj3mydpPmjKC5miLSqUyCc+cHyAJPl4k35skTluEt7M1euYwUTIzXiuTZCOxTDKje8jh4A7fRxGV/fJh2AP0kCc+z7LXEu70d4YJ+PGJFzKLb41FqAoi7bw8oKKjQeEdaDloB/RXCT/BJhN3xjWoXHxvfChOtrYqCY+AL/i2zUuMGtbONllBr7kjTE7zBlgHr3xWF9gji4IjnFQ1/LG1gkgHFN5reXVbuOLeQkXPNajObDQkMfYXock6IwgFnjYJSZYUh7BpJkcOg8d3we5RCSc27bXOeyKcAAAEABJREFUfn4zI+6VGUNFVL0IL/RiAHumAg3L163Mt3rDCz5M8OsrC7I24rkxB/Z9Z07MU8GzPCBGDoE5J3NsGXbO+ne2NNzNPNomY0WNnq7Fg0jMEU7q9InZOhA2L0oA5C/+vupw5XLhcYw+UeM7bPFHGkiKeAjYWDS8o2uMjl/mJ3vYgzlhf8E9e9vzA0Y0qCsw9KuIqV42GqU+3FknRESwiBEFT6CS1uTkNvfyUJUXBLcZPZKTjEdawTmP8rKPHDre25yMh7CnHugaTX6WCGOJSeQdU+FEn9Xy2w7uWZUYxAkk3ehMDHTdU7I/kRfzJMgovbGrLxO/hHiAXeeD+59zwH30wVoj5VUDhRqDh1b5kqcLBP08ULMg7CdWYpRe0GOLWpmvEJ9PxJpDZJvGEV/ZZ7CrH+p2f40/fMttLc8FxrAxFtoic0m/cRqHfe0IFx2PM+729U0XMIvcZd/MrrXsPmA8q1ZSUCu8xOv4vAAloEreG/FvrJXR8FO0YQpGNwdgskSt/bo+8ICFhQY4/Q8k8SBEI0OpOSfQgHNOQBLCikXG4sPaNn/kMuuCNWEuzZ19x3W1j+wBsSU/Abi36Vteljb6t0/9mCntXCCfLirvXnL/4BzBGB35pSZjyLqTloyRVlKUPK+xI4ciogCXLXH/skect5n5PMmlNmVRnzGYd/c2cT+D8lhEtzHLP0698jkvVuzPPKusPr7g63HJ6BPMnYBtLEAz4zfL9SJ0T/wDK1/FyBkf+s6cI0nOZjluG3EMoclrZKTq66qvK9LouXpmGd2UmKDGIk2u6NDHRt+kXdBeUsm3lxcGMgwDoGWx2chdsPK8fNPfRq/S5uvKpXlfc0RKs5YWuN59kLtkuvhv6/qap9EdfvOw9s5voavf+6Nxl5+Tr5u8CXOW++xtY8/cwZFDWMgruSGc8LEHuFYVX74y/xhPsisqvHDTRuAcXzqUrh4r5lGdPhda4PF/xD5t6itPl+3wIbLHp6VD3AKiIf225de2Oap0EJLwAhnhxy+WIFj7VGcxnrVmjrzYsu28vmJbbE/mzAWcg4ldHv9ZlhOdrhUWFo+yo42Lcw3mwpsaisy0l155VgvKTzaMZZ46knvaxhlRLqrBIDJVAxUb9MFYJo/0zUKbafALtzCQVP2Cy677yordsYULuRl9cMQe+xlGKciieQjmQvqKO3HyhZV58UWCuUVTIUCRXx+COS/2UW4gYFAJLw2KdtSH9sQIikI+uYo/3APYV9e+gn105Iqg9GdoxgL2xCljjL5gsUYkfq39GF8oqF+FdpMDUkifDtflKfoUpG+ZW9ect/J8U3xiW3tfeEAbBoCsNMHJKIT4eVHemPRv+fnky0eA+414NMRnffsKIONDxmybrzyqWb653+rbt+/l8+U3f4TAeVW8dG3iUr1zj8k/DXu74ysqMv7GLsj5C/7uDPw/IPN/d8j/b7TnMHX2inVl/azdYgUjOS2RVd64byzAGw+oG4uMpcYm56GJw3HTm1u5kKXNfa52z9zgX2oaS/CmTz2wngXdYASqFEy6wK/9CCn3CrlDDisXCixsL2w0/tOZg4Omm9CTjdR9SsDJsu9Gav1w11ALwt6k3EhfPmgXjZIv0I9PMEdPXrpgEz1cF5vtEw42eX3w55kP2vEhXBikvnzIwQkZ74Sxf9rFhbzQWjqOeudFkwciWREnn+SaPHK1S3jP+OPDnX5KEl70cDUH00kOha7JwcnxHG2/+JBhhHbGzZyMxlcdgWLRP1G2vUEeZ54vm+IFeS5e25cPZA0/jxw45BOfeLBBAcUVk96Qdm4EO/7dAH2ZE98uCOezJvNPX/fJTQPcgTLzZfxJo31yb1+QdmeOODaQkMAYs0m/lH0yXz75eEnAzeTOyzxxozu5c17jCXGQb3Q/UPRApy/6HvQhqC7mKx9spHAhPAkTXf6SLmRxIul4+DjQsc9Zv3//rfzVHegq+L+f6828+oCjT46B8wcGWNB/xiKtOI2/39/yokMdjrP58oHsx4835tMbrpJD8rvNPfKJiwd39RqEtrZ9Rz0vV4nxjr58q4PCbW4r/7edFx7fajA2oKNzyVbNrYEZ3frkQdeHAX991PCrv/jo2w07c+7wyg/yS1H2yNgcYLtu+7fk5vffvoUfJHaLNTEZo70m+dMHZRzzVbNKGSt1FXmSh7Qit/DqAF09ZrkubsS1oUd+/7meepwf8kz8/M5BJIcR2omDcTRvaMtoHtri4dH+I5hY4NKA3llJ1RuAXOmPFPeKB/ICFYwojw74aerT9Y0vRCjimY+MUXxASB6q2lB6281pkxtGmL42Fv14xa9c8UETc+Mo58i//vUH9R95uIBU3dMK8WXLFwa+RBMkOL5rrZLD2wLXsvnBsizoIP5R7G3LtjSiDy2X0fi518rvXjNjUPl8MAfeeel+rbWEEsq6uEfszKPvrBWcTGzyqENoO7Cal8RPOwW8Yy7dcRbE36LrW6lT3eLUa22+nA+CfQIr7yHOZcG4/ebYnG3E4DhUF3vfEzjqwVg9WOs4GXFp6oCFvvfSBsVDA84e2WfvsDL4jDYM/1GMR6Qx6KtgW5xg27HZd8YFsL/yjp1ltEYYveAndtwr8gCOD0v/6Rf5aryLv7RHnwqWaCX+F454GTfnii/t/DXelUPtyyZMcjSn6x/NP6sLu/ucc1MT5tl/Wj2QUYe4AxuOyYNaAXWOVpcgh7AUE05y6XxyDATj+084mPv3ev9xL/9Jg78208YCxiKK1Pvfw9J5cG9eYH9x49fUnwuIhOZo8MDi8Ur+GAscZt5g0zZ8GT9qOQSbiom3Lc48LDh7+Bv71upZaFroddOhj/U4MppWYO0d0Ut/vJQ/cQnwfqEGVCCeAhtTY8mL8D7g3hBfkIdSjrdrpLPfMifd/2wzpq0CBM2z4+n+wu2MGdcVXfLCI9/Gfcj1uW87+8aM71xK2OfM2t3PeaWLa57YggNfRjf3DaFeNYbooIKy/KZB0Z7g/HOOb+i97fiOnQlIqwjDTL1BXyBPk5OFl08QkRpeqBJ/AoeEoSJt5JmGfYEmfOIkWV9za+2pnz7Ahm6vC+RlPrHvOA8+9ZAPOuIWn9fOfPMeJCwasoy11KWWBK6GjjDHl35ZRnfGYyMvG+06P1iCLB++Zg8Us4jmQrjyEln24CmgQ9oFK0b1PGN3jStY+HLGIPfqUXMs5GKPTMMDJ+PtVdwzsfrP7f/1xx91/dN7z9s4K0NAscv+nD/r0da4cvFF6OK3Fm0eA3RSJ+9J31pP6RNX9jH80yjW5T3Il883tkGt/JIbn8X8dUyfPo2exNaVeao8QMG75TPX1eZafsiNY3wwL7TxxHZsgLe+wP3SnHxwJg4fvipubJNxFvbpXJ/lvYaoyvOivJHx70FdMthuhQHXWHT0Vt1DsYyH94yw4weZSDy3ba/J2AqIMvZH+cLOc/obflk7F6R1a+GZvNp/eHCmwZZ1tuj8Kn9ZBsz+X6b8l+L/jQywgLxxRIJRWQuOJdXNglv1aoSDBcODFrTdzYXFJvbO5nNwELW9f7/Vt9vvNW87YuuQ+mTTyAHp/DXLvM263b7VDbDtYRhmxQEXJdVV8GlkQ+gLk03g2ngg4aQo5QA2TxnTIrZr47KOjL64mQFuQMKLBr9yyguN8o0DhZtXnxtoE7v41LYB2HQgDy5uaMYbNBd51SWPbXUJxqs/d17eHOTOA439bGqJQU8AEEY+urO57TubKG1ZtOWb7T+4MQneoN55EP8gRh3Sxxv8PjDdHC/a3pySsPKDfhW569nFyYExIYdq8fTn3Ov61UlrG5kHfsUGedHGZHNfNLDQ3GivmKKai6KjmxvQJPwFA3nnHKlnY1+yXOEWg3+Mk/nxVwmCG3ryhA8wocsrTloB+rBubuQJn+Y+69tv3/Jvhf/52z9S7zwEiu9ePN4gfWD3/xiyzx3f8IA57U9VveFbe3M9iKv+7aMv+ZUOOfem5Jgc8XkdvO7o0W9vPtFBn0VUzX+TXOivKpWRR3nzJk7atu21bfgJNP6WN0GJQlJkjvDXNjkxl8qVugfrD5z6Ao5n+mHGjScvgfCTb0jMsbGgCTwPeWHxsvSL16RzxzTI+yDmJyC+tad/1fV+vGtFVtzocn1LD6LQhFoP7eqAkQICfHxH3txgFcxZRtXGWN4Yy0mNqegd2NucPyCW/ou/q6HJb32Q84dOY2lxSMcb5Cby6tz3Wc6LfSffk7k5AOjq/VMYvVSh0/nW6Gn4N8CHFw+a9uuTjcAVMdYzutXkwGGfDj5mnKzJa9roV48PQ01MoztzfnQTo/oWIEKDwyr8K1a6ttFzOL4esGhncMFLXaCD2Me8/aXHliD+yUHK+ngd2K61bW1QAxWjf/ZnmTiVqgqAzaQXnC8AndKRX5QlC+sAxG9dTvtJe26ME/eWbe41J3iUKqsf+iNkXkXrdXmSs84cmtu+UoCR0SeO8VZX8TF3vow4meInFygW43kWYnX54cvA7gkRR7iiFlHzBdgBh5eV+YEdfU2/u+YmMM+oja/46HskGQh9eZw6IMVu5BP3WtuHew2w5OTCR2QjRk3v5Y9UMkp1+mqLpjqdr+Z0S247+RIv/3jxLLy6H9h8fFlXrmfUvcqgtcXP9U+onMuO0ZzXXobSEmDEyQe+qpde4hzd1OQGfh9ifv+d8wL7tg8P3eChy6tcYueFqv0G73q89pzQ0O0esNpENJAn5+PUg4iiddUH68S9eAHzHvkwcFGHurxvv/ElwNvbH/XHf/1R3nt9MeoLSH9t++56Ow9WkaEfGvd67xfizMmy8cYYca5Cv/63eaMtzwc5/uCMoAv6t0mzcdLdf+XxHCN647J4iBMec57KVAOsZtbzvV73NPQrqy/Cwbhq17b4/K0tcJee/G0fcqeN0Z15MtCrjQdOKkN1rjXyDI+0GvgDYw9wQNH3JaJj6ZzIeePLGKqykf3Ot/uTtW5bv978guL9jv49tqObS+4djKdjT5d8PnlB95Eppazr3jme9uza9lk39vrveVm/588ZSMNkrU+XZ9j9+17KXtDVeah0LPW5YoEJrMPlh7YVoL5tzmrs2QZ1lovneZ55TvSXao3rvXyp/ePHH9T38oWr9ox19DJoTi5QXDuukZ34bDsW0l+0l9xRB3PRua5O+eRhlKjUrW/sRBCc74Jz/p0HaUGdC9a8jRxhOf7ySkMR41Cci5/YOnL/cF45/wV55Rswbvg1T1h+P8uzk7ac3yoSP8nnaPe+IncadD/ucv+WPnr5rl79MDbxkZvSinlx1NN5T2xipBcfffPLkzWuXeaxakL5uXTbJzcPcsi69ss5VIkM2BbsqNu9yPuF94obc27u7IHEIc286SvaMpOwygzzqudgUaRf4UkbHJzps08Zo+1lC1/jG7mBx5xZSUOUMXiSs3O84HNemnOtqfXidSO8c2a4//hR/nrm0h89MNkPvwj0WAUcDhruAwHaxiAixtQAABAASURBVKiNSbyBZj2QQPEBooUNv9BILo3HfeHQYQlfAf3OG1GuZev4wnOl/Or7znrd9720ZT9z3P2T8ZYf0yaW1KAM2/KI/wrja+dX+y/JwNdp85cY+KX0fy0DDxa0nE56wbabkqvENfh182G9lP+M63/8j3+k9p99ffv+jZuni3pG9DgebDTvdXCT9hcuIl2k79xs3FxdkOp1IQracilqT188fPtv7R9sbnENoni2B1mycNNGsfUTPh+wvSF/vB98e4oANBf2pd+2B4N97jX3tfnaFx8gsNTMyqY9ADdB1FAaoKgW0Ca9VSQJ9CDFPxykZ1QngZ4+CjRR26VtN0XNqM+bsDmpL5/0uXgzyuEadRs3MDc3X1ZYz2neIUROD9BmlcR1Dfi98Szo2B69auNdYgp8gnjhDEYXOWx1ueH2BItP+nuwoTquo4gVnQM3mpqeGGxRvYr6lQUBT2+Nzhnw5qhcY2mcOkZ3DndNvfQhW4LxAR6sl0qkGt8ae+TCHjJN3AHa+r1tHPZus/KTcF465kbsXCB/5tA5cTv7l1zxMb6Dw683F9s/jS2+wqJTAD6RF8dYvqtW1kOOtUOCl6V+bVonPuK4ZOSzHb3n5WXm4vOPQqsM+ksH/Yf24cEZKWaCGgR40yVIo0sY4BtvUO76fucG+c7N94EehFKIqJx73nCvsZagzwvsoecl04wZFjC0XvZCo+AIY9PVg/HB3hpPtOOI+hMvbbUtXlsIgjvIfei8uNKm83ibTEJYBrqaGC5cMznpQkEWH3pULVoHpx7QtPEARvkdh41xdz744Ps9c0M/u9T9E9TCRcF1QfXozjx2no0GUetDhKvxp9fFZ77xlqRxYDNexiCHHw5f1nnZidMvP1g3xuQvHFxDPggQzTkCHu4whsLR6Kegkr34yIHXQ/Q6qD4Zf02u+gHTB3uotTmSgpbEr27bcEbPnXniXBB3+bR4zE0x/tZCIR8uLy9Qv/Mt9ek1aUVuICBQ6fsp0T3LeCdjPhkn++3ahsfxhRs7DdASF1jCsUFsqya/QZMc7MKGjHLCZPwaH0gYPPKbK+9DjoHxCqhCZpa+jF5z8MrVaOT1aywdmEATPlVXQ6NarChR/2cOYEPE2Oa+143D6+22488MAXby/gyoQF1zZx9LPvAFP8TBTCE2BJZ+R0wAHWdoQ1OHmK8gWpk1/kc9eQgXt3jRCTPLL1oSEf4OwPYCcouAOXvjy4c3HlbzIoS5Arqco85VpnG5z/jLMfMqzhdgG7EEbsTDPp19gtpxv4G7Me77ttfc9+zfa43ulTxB3+YsU1wDR1OWz+ZcPzvEELhIIxc6Q1CSRhuMAPksooQrPvOzgPywJ8mmXmFi/wL7SwZ9mFLGWOVf8ezxW99vxCPs+7f69u23st7BGc/aSyZxoUdhIHsFCVWn4PjQhYIhrsZr9RWIVLa41DBMgsrZ4/RZf18WLjXwUOCGQvnUtzo5iwS5+jZNpz7lXLCcKuNFSWKYm9bhRKRZJ+LpQeMKjit7kg7gMfJc01fn4zIIn/7KO2ir3znUOOteYH3pVc41K3j/VUa6Mrd9Zn0lKeesHj1rnjmRFxesVu5wy/sUZkodzuexqGV76cGhE7dkEUq/S7lxtlNxkcf1Zt7owtOAPlirS/m17pNT9mf3DGVWOqQriYs0jVcQMxDfMGo8TS1uwaXbHhnGiSVjW9wnaEeQvmDRVvtgP1rrQJ886yzquuZXfAnMFzNkB3/wMuN5YNMxCZwvktw3tMVyDLM+X6BGZRzD1CAGQLJQqd9A+ufFeLF3yafLxf4Qf00Qxh1XFEJVM/ZNXcT1zB7lPpUQ4G/kSTF0ea4xmvFVHfp/3T/r/Kw8KSUo19hQFtj2ugGjZ6m7rg+suBicaySAbXFheTXowcvVKJJX/bA/w9/B+0y0fGOsxHBeP3gGC/7LHoZBRU895pNxA/Pjj7f6n//1X3xBeFcathUHV6hnwSf7xrGAtJwkFKY1uI5zbTW1ccVP2u51cycPtGHji8Oj3n3By31E3x131575PHjJ82TyixvdNW83fBq8XPyot/e3/Bq5+Oz79/JvAgkTvXfmmfMNZvbZb6UPsOHeSqJ+jzG4fcRTaqm/4K/OQP/VBn7p/9/JwJNvob/yr8WRhcfu4gISntyIriUujV2Y7uCGurG+OovKlzyCv4aIFkb6yRbixvPOYvQljS941BVgM/LBBJY48KAfWez68OnNITSUqSdMrws2IR7w6t+BrH61G/cLKi03Aw+Rc+5lu2evQz/+wSATlZ0iF1hCl3qzAWED8+f1NA5rR+K80qebPHCJPjn1R7+iCz/lEdx4AjIFtJBGLso94LcWMA6+8XmS750DozATS+LpGbpjghjtlwvLne7qAeBnWOWgbaXMqpGRB1j95dMlN0Dqy5PcXPXyEUJKV2vnBLQF60WflDEOuOCDOgB4k4/R4CaxzdSNk6O7jC2HVtpwx1X1MELlZ/nW6yXQOaajm418QZ0xNo0GH33OgdteN24QGzAaKjB61fI5PwRtg67Y5pqyEGmaofhDgK+aIF9t8HRLXbd9zz/fuvHSVLvG4Ly9e3OWLxo/L6HzLZNr5v28yd1/8E0gD2lNPOpTz08SOUkpCdBe4xMvYUPqzIcPGd3r2/njPBjop3G2PPhjDK5bb6LekE2+h24fYLa5Zy7KL9454fp+5+Zt7YOP8tGJvuR02MCNFPzDht9qylvFN1P0JSkXMC8PDiDMN21IY2CXSTo9aOKsDxgbYw+Kb5KOyv6B4Q5t1iTv2z4zt8zXhHfO1b/mT9flG3sKfmhffS9A19V+ott2ZJAzx+5V5uidXH6cL6IvPnmFB3LZTxjTBzFpw7wdtJ0H78Rr7t7f7uX/ueNObdtDj7xssHkpxwZVAuch1DK2FA+sT/SbJ10dUGyr94IP9u/Yl4+5ERbCth7UG3lp5sROvm6BWeZpn5M12YD5FmCu1VeOpiqAC79qELj85AWU32Tf6+6LLb4YWPWx/pYMPn14uBPMu74F9J7AooS2NAF+c7Fil+h4Sdev1adlAzjlaakScWw+10GTFxTJB0j1JX9ne/WVFRAmV+b0tk/m0F4+SDYI2FHLgZlwyQaMllMGij08WwXmjMP1ko85QHJeNFSQRrQ0uR6NHTAp6sMG1NHgoY+Wjyilp40MNSwFFqBg79JP778pS7dOGLP5cA4/Xr43a7yytxpz4Gb8O/5NaIt+2fTlkTqc0+pcILW94M6Th6wj9TLRlfVHvLTCs8KgR6OJdd5muV6bfvZi5uhkPgbAuQcYHBaoWAGGhPLVVw9q6ax0PJmLB/aPExChoIarZfEjUdr7ClLFC/JLiw+nL+KkLb7rqj/Y0x8YOr7vxANsxLXt5Tr7/u1bCTdeQOfl7sCPrZPfRi7aiMs5+jCQILBGXFzxlSt8o0EIJ/1rpZ5AfMD2DvREFhkZrYCu9R8VBYS0F+AEsbj3iFqmXH/GKbCHQxAfiAb0kSM8pFflGKpCHY69beeeca3Q0MMa//oCVjpqUdHlXt+t33QL3aPLFpcUeQMozl7H3mq/cWjixyTnjbz2nOuCgqPRBejDNX/Xvel+zhm4MKUe5Td02V7+QDA12ITrvK6W+hy3ay2smhjxS47RnbW0MS4Dv+iWH+WsL0ifi7EYl/5fui6e1be3YtG/BWQIF9UtoIb5Dzc+26alELDWZ/YpxkCa/BPfkrtp3lEkJ8S8nKI2X/oF+izal5c5FpmJiaX7zj3OX5+9vb3VC3gu0GacwqC5dT185x406as790Bkvc8uPmKKtZVLfShzSkzbbWY9/faPf+ScXHwcZ88F5sN15rrbd/3by/FUm3b0w/OOX17bR5T9b2aMbvoD3JC7bbPcD0fSgdFz1HEXfZ19Tj0fnAc830RXeEnFyavu8H/J7yRfwo4dc+A/9feX69b+aYC5YxcevwT+LS+O9R+djNcbZ68A5wZtGwvZ0cwL7OvLE37ph/6R19U+8Psap3vdoT3hU7hx9LI9sc8IMwwnL+OnTgLPnjWgb/tenhNn7hcz+VOHKTBbCHNOwxvmj21tjO7I21afY/aObp8nhXfOwMb1g7nzr3/9qwRfGMmn/+/cW+/3j8Tgl2fiVK++LiyvYhegw9XyeDzYjrjJ2/kFf0sGPrP/t5j7ZeTPMpCF+IWwblQL4QJkebKnrkXuYnJDeOcA77d4//N//hcL8A/oH6z7NZy+2Hlncf5g0bpxTDe2ZvNH5cFKVP4OzUXtTwvVJbiA1w1tbWTKHmzmburxA1lr9019Ql3KskpTOhuVcqFDyGbDhvKq9eUEH35Hh4nnSWpUWJTVjg+97zxou7k82By1K5ebSABZa/cUIQc74tznXnOfNbGjTHQZh75RmwN91JZyk42ye5750wK3oVWFRfmVmyMPtg90LFgjtyH//dueN9v7vvQok7FKng8eeADkxJNd9HZuaAMfR3X9+yf5guaDfg90jk+eNT+WbXWpU1ve5D6IUVyTm4lfF9jXhryOp2PvN8Ru4ql5459fi7F5h4fEpcZndSrvP81JXtGt9YfjjTMehOyr31CGl7bXbOjP3GA+eNBzjvl3GryJ6K83HFSVh+38Agk5xx7TCpeHVG/A3mD952O2G72HdmGiiQTXVSLzugTH7EBA31+ABAOdAQ7OfgAUwrBDnrTIIrl03AP4n3XDTf0N8MWA/2Y6ByG4o6uRwy4pITTWKy+I1sMYY48u86mVuenX4t25Md/2PQekpaO4+RY+oJRCqMy51ZdOCyzy+BxfB20azvWmln5g646/5ljfXwefL4Pkof/iJ1IKmcfY64GeODCBLctL0M4C7tOyrA5Wsa0+9Q4IqGJPQqc5YKwMCE9RCTFC0GDSx3cOOJkbzEHrrHn2t8t3ecydQGIp+gNQcDzavKAR2rHskgP5xUnTNsZtwsN7G2zrVhAQpH/CwnqNDnitzeMCtJ448fSiU35jV89o4xTELkAEPrhpUHBi4b0OLqObNAmzmrW/AXlQ2mbddvezvea0ht4TCYv6UGUugOgVHdO50Hsyh54cyJyHR7kWze2DPdVaSFz0jSd5QRejiuwq4oXwsUdctfk3Zrmk27fdmhbIrX0hOBruG8LzeL7yYf9aNyuGOHDS1br6+pT9MGsoBtAIjfnIlba8wNUJhv5Z28p+hRFtYqCc83hC0xwpKGAJh53PG+PgeDT9gcmmFn+pTB/cBJpxWbCoaopukmp7YdcVdsbbNkqpcCk+mEeBDtirMC+GY78zF268NL9lz/Dhx/0Eb7NvjKXqFLIj2F3WR6FHw6CMP7nAN7qfBdb4cuIbfvfiMEgA33RAx3/pdFOi7+QxbvPdzYszBOS37/3HNe396sH95eFLZ3RGwety+bnqyRgsMAddtruv9iy/Uf70gwAufdh1XgksgvKDRvxu7i+0GkC3+/AFWWPobvDqFAZ6Gt56fZCjrw8LmvzP2rZZuZeNrjVHqEvcEud2AAAQAElEQVRhR2jV6SqL/tvcS3tNv4DFzdW2IPNlk7CcFx/sbYJ59MWb68E5sPxddia6R/tSiIyTY1W8xhCdQ0GRQsNHvtR3oPs1L5Bzb3jnDHPnoc81DxvS2EBGUXF+cZhxlyjgp0zGlDUxjIcxQkaS8+KI7nv2pHvuVfe84NGefiyAE4EH+9IL70CCa3SZ31cYZx+Jn5cN/jgdH17Otjm0a30Qr7WxLH2MEZ2L/ukHRsFjxitAXnO9LkvuRadBCdFaIGvpL9021bng8nvxLZp+CVpKvM3cYlxX25xCUZy4IpF2WhCsF4yWt8t55jnqt9++cVbd6zrPrXkjT5XjNbBxu2GLs0le/NLedvqAvI6tBh6nXfnnnGs/oh7dCRWNZU5v2yx9VubNucT5yfEsPuJHL3rEFAUgYcZ5Sce4ALb4WjzN2RntY1YMcf3PAh1mSkjmXPsBdKVG4SsGGG9zryZ2fbpg4JvreeVhr/2213fgxpnNmLc5S7Dt+rrkl1+MKoYP5rrPG0KcIbLU+OH4ihdefMhc804/1H3tb/YvUAcWmO/ct7SBHB3RC+hHP2sm65Na+oCqDse6upc38IKuwUWaMLrpkSn8VO4BjxCd4NzDr5eId9YoZNkqLwnx54G98LC+11RpzC1Y+eGKDW1pSHkeGGz+gr8pA2uE/yZjv8z8H8oAi89F6OJasDYAH0bFu7n6sCoN1hgVnwXmBeRr42Dhunh92eImJJ8CLsqvsHYJKWwIq+LK9LFkEc8s7q98LvrYoaHewHXDxYdsvtRqZC9GH8U+IK/++6JKsK9ufXJDFNxsMYoQTuTK5sIGLi2bMQKxb8zS9ROcu5S6hZOEGmShw5YiXkjnvNj/BDTTGZjOCwxuCv7c8bZ/q303F8IpSPzZOH0YZlMU640xh/cxa26fttEKmfHkIcvxgFKTm4zQl3/abPXTMB4kjGUdpA4OVSQQm6DdYb/EJn+wXLDEJu0BSDC/AgT4ERtYjj1uwsQpfvSJQw1FlEO3auxplYpzNi3KSYBHW8TE2PuNzjuHgLxswr6qo4uLOcECxosbUXOg7txcrxtsE3MVjApd+ukGV18+4FpfnQvIZC7QFmeMPnjEvjnGYVirpQvdWgCLv/Fv+c6VOCy0WDOul6wbXl48iOty5/Ii442f141cyYt2+aslx9W/b3DjBaLtxl/9HE0QJSzNDf4bPBs+qsc4UG+zPASPyTyae6kjSC6L58jBOgd14yEy9QfGz3MIkVUwq29C0S58yd+coF4My6crjhwuvuo9+bTvXuRLMNfcUBd8C/+sOwcD17a/sHl9C8mL6zvfoC24l3PFl0LXS8PDGAicoqby4X35dF5xTf0BOMQaR+OTYF9flL/2HEjV5DWHrNRI9MpNZPD7iS5jEfLQioIHkHHFpnobvkbO+WotLjmCMNVLTQn6gT51Rj4YbcI9sDtoF2CNwBS2yYP/foJ7zB6pxIkfzjO/WdUnAfWhe3HLke9Ovg/m68H8tS9o39q4nCPHmV/lMMvQE5QdFEqXz/VjrRymoeIrzPbXXiJq4UBHhzXRpUBlCM6k2UG3soLdi9daiI8EIV3QD+eUdfw9aQ/XIf6/DpG6vhSQTTUL+DVwA9roXr6ZZziOD+YbD7qZa7S1FQnoPtjfbrPc69mc9BgzjuCKoxtdjPEUbF+gAnRbYRJ7qyX/6M4eZxuPTpp09JJYx8s/eupaeHfPdL9i7B5MeucuXMmjv9JwPJRs5p/3lRsPKIL+kJ71BQTy8mzsFe43ttX78X5A52EcujlYAA6888o8mOcD2/8+f6QJGSN8thaCIzVB1RUn+SNm7Upf+o7ygeE6u0hTfsHq5YqulaMmT0vPlbfRzZCYXaQw+JqDCA5tMyajpRVxYo85ctm2fmbexAC6YUSfuWWQ0XAWcKOxc8KGTvP4Fcx7k/+GZt5tbyd/l3pPXVbLnCHF5ktmEtuEFx59uIDuWcAQo+PiuKqgsWGtv5DSRGn4fTnj/JAfyUWD4hyiWgVfMh6cT5IPlFz9yJGvd/YOcZ+g6JN7C3DysyCYj+I1Q8T41eTDe5Lx6efmzUoWJjBicTO5Im7RFygnMGo5z3z16+KxZilgkwDoYE52Wmc5bTxMDKC9TwaygZjxfOKU02/8zxDkIjJ+plGfOFQu1HnV/rJxIlLJr84FaA725ws0EMpfdPW8fMNP8eZvNLw/AYKnT6DtkI9Un5e40GWed/aF75wjBNv7PsE757CAguf5srb40AVJoeHc3uQVpj7AcBbI65x22yu/NtkmHmlUWaGzzxnPwf1nPZvcy7npdDAuBNCmTJPrPn3CN5UXI0RCnlmntEk8XbB/XoZqTlI3vgCRIo/K6Ye1uCtZjZ3ESF1f5MMTXfo18G2ryVzdt7024lVO/kFO5j5rnzvnfwCeCYSOXeev50VmnezRaHv5QguH0k5sCFBkUp9/G3PfsYe+0RM0Z3L5hMiBCj+XLvbCyhncPfWD+4Zf8r5zrspezx7OsqgiTs87G/VohATUBD+IdZslvZs2ZPGjO+OIMN0gSR/nZHTqu+ICLpUvf8yd7dBgzx5ADNE5Gx3YQGcTk6CsMLz8gr8lAwzL32Lnl5FXBlikr/afN8ZrVJpF8gk+CLhQroXpBrNwLDVu3vf7e/lrDt+yu+F4sLIOsBKzEDUZ/bkgCELatZlQWzBcLtg8PLNA/bVONzIAV4Tw67qCoNBbJRFyYVs79b8qVIewGL9cBwpa3YC2iz6c4ddv29fGo18BeGFDC1QKDcTwi82Fht1sUPEDxCVDs9aBFgqHG4yE9/OiMuHCLCtXz5qUWQX02zzN/Vb7bedmuFfGhs3OWrqMjwipd/moP4s+y11bir7I5oHeBxzl9Dc5sTNkbbqfINocZZzPzdi+eGHgfpur/xbkEk6dwxsv4E3glJEqDJy5dNGsgAQBx43xIKcPAmlxJxibPknzRujNyAcPf60mXt7o3fBhAKddWtiQqqJoQTPjlqs4yFYXi22cauQdk2YuCGmDM0f+QWn/XfWPP/7gAHtwU5s5uNy4ecunCn1aBw6+vUafeMfKWt3xgFzfucG+8cLigzqzXBfxTR0XYJYmkeDjAOikqGNwArrNW327fcOHbxwquCkO5gM2w3RefND4/fd/1Nz2YHxI88WIv+DzgO+3VLfve/3++2/lz5L1tbFlHMbsQ3vmE2Ok6sRhbsy3jNG6LoidjS75dvMi3Cb28U3+UeStXh/tGI+IvMg7lYj/nMsnkvyIT75o/2cNhjz68KHvQnQ8jvW3UZDxpROnHMzBSN+YskcZ0wn6vs2ZnKZucitN/5E5OIw+c6hEBwWrLMMOhAXtqzTq9Z0awugm9gUFRZ4GZ9weIudtljVDyzqtfFs5yd++g8cfWDUV0Kx9QT3m0NgSO3u6eTocM4jqb+aGujf0qEC6kIde5qO5Ulac8JUHFSnxtcnFC4JelwdVE5UOAfKax5aXuTJ6xT26ie2CIh/16hfyAzUCWFqWDs+AuDEGN3LhQ8iNh5Ft7uyZE+hTx6wJj7aV90H3wTg9yMODveWdtfbumiPeNQfUbyYF20jpH7bQGASijPiid6N/E/ZyPc1JLrQ3Ory+SMvhmRciPmDiFAV++RYLDy/PGnA3diBSuk4S2LOIgJ7qKxXEAPASxk5eGr7VB/UqzAYcdxwd06wBfDrIwfP8p3oX65K3d8Y4uvocL7Swzz0B/2kQdGxTcm88yGF0Y8fcfpDnBQepPXhhwgEfezBTaJ9zUpn4RVY/rTrbFogLYCjzlnw7Z+dOrluAD1eiA9unGvKoFEJPHnJO/OKRXwHoVPWi2wF3FkXOJnklBw0k9+vXqPp9wKRO8+ieeIE4gUApZA0+dcV/dLS6BPLarEPzGxjYAHQespw0m70TvLwgR3cNKHV+fvaakYfuOpvUDciqef0Rrvy4FuxfQFZOjVafWtsucPGlZmxBoYpxdNxVJkIM4/pgnMOH4ccJVOQCK9BCRyY8ymDOdhjoR9V1wQHj+ISN8Rjl3tUGB59hOidu+163uVezBkFTuiZtYdlnHuK7bTzB3PL/4H5wrQnN407WJSNX8pFwagqET1n6lKtPE325ejkB5/GxqbpnxvIzDpEnWyqUp8biq0ljlVCWni7jWXoqn9UmGzDYrkJ3KLQ+myfmqpo8Qjxluj/9Q+piojYLOHElBoz0QV59ie2+d7vN2va99qzJtd78Yuudl32eLwLvvKhh7PVv52x7/e2v0fiAbueJqufWvPyY6Nprzr1cM2QkudUTeS7wueTOHu6LCc8uX+eQduacdcMvYdv3EmckfnnoeH/gn7XrVhvRiz+jz9wE4eWJLzNQxfpn0JVxD1j3WDxTsawvQAe8dj0baMtzVn4Bx/NV9l2J2NLPa441Mp4/9Nl/MuYZzBc3c5/xHzKuYoyi+AtIo/E599f6h98xQr8yF23AZwwoQRQlFNK/ujakI0OI+cX9wXoxX+ZZeCPf1mu/V7gyjxqZAFpxFH3QPAPYBzbom+MB7NtemQOcM//5j9/yP3L5dv7zt3133CcqcISiH2UA6LDuXuMw0XPFmbb9SfY4LDVQY8i+ILK/Ln9lBhiqv1L9L92siJUE1tVq/K9c17C4HpoFmAXjQtln7YLt2yz/be63337j4Oz/UeWZfwr2X//1X/XGg60L/WAVugn47bq1G1/xWTq73HRe0NikuJewLdagPVi0g8W5sbk3YHvC1wJ6XoXY3MT/FE4mRCpQKKZUF3snDZA92ByAbduz8SdGNpTUc6+88Dr1KD64CJevhElTrxfQ4cZDexHg7hzGpnkD9L/4mI/kycOQQuA+C/npC9iP+oIm3wtf14f4bQ4u6p7bJI4Jn/HQ5uHe3I1Gid5Qd0MH5C/RyK6isme5WXuD9Ntob0QEtMhfNueF+LyiFifdwz0gCUcpe92kpU/Gc5LTG/m97d8qD2HU9vU7QI6uXNnf6GvlwU3FenQTG/5vs3zx4NxYcfwUSBUJGcaI/IzdLvnkYnR4CffMQ4k35fv1YGP4JmTANVYsD8fntN3o2+cePa+cVFXzH1UKkvS4pnAJ9rzYxX8UKBSk+fnIAVivnpC6jH8nR9Yd/gq/7SYWa4wsJD479z2UWIPM+pGneyZXc5/onZCahyoPtBysiOmRJ0xUz62meWp5YKNoFgotDJzz02/NtONDmvPX8SVL6O669onRZOOEyse58OSBjviYP1A/+bHXAwz8D2zo/8G6WboPUqxtvIBuLG1d8KPXNpVSuAAfxT7cxA+PuZbKAdIcIwpZ5KIpL8j/CbBQPnnx+fTH+UePr7dgiN7TrHYB/QctcQGmVmzkfuvKXO5Zw/EjBnN3nHMreuvfPsrjiD5eMFrfL4AfHq4UHOBqgZr82jau7jUHXEeDdqFD2uUv4ZHnFYvfotPKt97mzPF4MjedJpcPmSeb8+QyjvcoOZhPa9xWXxugqfRNoFl4h9gIcKGI1ab2F+b2EwAAEABJREFUVpvrC0/7LI3fa63PSj3QNSQu5u4mNAAU02yFQvtrCQ+++wAieKh0XMSbq4Gq0c38mQCdl/CTvl4CBLVi/YxJWdDL5qCHDkXJROWwz4Pra25Aa8bBPObeQn8DxI3uilWUmfsHc1c50KgLJfqCB7kRi7L6HUHlFNA1QImGT0BBxlmybfkXvhMbbORPilLGMGtO2z6cFXPiWPvl+8HeeZgImZHp7DFIoP8Z/4pPYyD68cNYBMf4wTxZ+wcEnMHl6EqdPjromGP5kz/61jBGP10sKE9FWbb0wBYI9Hi1535prn14uLF32+6e8VsJ+QR9Db6MGQwveQ4M6cfBOv2sif/s389YHtSwIhSLqZdudQmgLr3MBfdR19WD8f1Aly/I7x/3/L2Ng760xHuGmH1koFtgoFpAHxjiUDeAAxQaFmzKI7D3ZL3QHt3cFhtJeNBtfmnRB8dYu0eoW5zj5R4VEPECx8cONQtNvowL+mzrA00Y0Ik99dn3Puuw+KWLfz5A3siRD5hTYE+9Lk9iWzpWH26Uq8f80At99OLpcXFRY3Dpp015soE9gOSUvryjyRGRwwqGK4UGhbhoY4r2ZzEOXdW+8MGLAMfKF8L29Sk2yYljr/YljTIDpxOTqTu+r7nY3BtZX7xQcl4Y10C4maPSXYO2+xJWHfqusUMdurwK+r7utSzGrOvRTS1M1mmXe86lc+mftWqMoveK+7KnOeN6MlcfATAwcY1d+RpRaz0QzBOqbAZGrlWPzG32Dojy79us7TZjXx3Grp21Jo6133A2e9ZRmMBeV/xHbrSYJ2FChefANwEMfIwAdG3IpfnJ/N7nsmX/GjvXnnMcCWw064O9IS25FkQH+lYesED8D4ApFVvrHIruDVn4lIJM3gvo8BjbJSO9tPHiXTHIAzpk86s9/XSu5UUQe4QvsOTTp8Q3sDmwAWAM8aaCiu4GMraNb8QOkcyjXuV0WpDnpDc58hynnLTYZ547Ho69wgMZywXyJRYQ8utf6ssM9VXMSWg0Mhcg6EpAHOD4Z53ShrwKPtpoFu70C8vvv/Nlo+AzBF9esq/7AqzlU5mOKgCIm+CNyzqDQV+8MMZWY/QCYkBklV7Vr+tfl4H/G1P81wX1/xjNV3aZ7F/n9b/7J9uAIQAvpUYPoCsHj6ZmY2g2iaZdXXX/8Vbrb/wc3LyOeufbbP89pi8OXH/yufFYX/bQUvb/W1AxzG4QDw5UbjhumNfm0oONDvvKhxU/YE/RZhoQXugguYBQ5oLwgX64SbjJcLeiiySU0XxjPrlRztJ/YZ+n3eIDo3KCAn8Wk/io5tKnv9bGIW3JLJ1ozA0MVpsBeRekGxJm6fQaE24yG+MBIjfI9/yzgbd65xuCg5ugeG2pw9p+YxhXimG1CyyNuXp5LE5lLoAp+g9uOoc3bnMlEo8cI5vR2StXkcOOeG9QgnxLTCMd/0c3fpyArHI1lPLGeuRBwziUFQv7ci4dms6D0VhyYE8kFT2IFlsCSMoAOtxcUdZC+vGQ+fvkYPIs/2BcDmDMBymIqSwV7KWcNxDnhDcTEJSlU/p/QBBLnMjSiA7Gbp9nzuAxTm+a5pjUxqb6Gz75I2j6bBBWk7PQqaULkg/WjCxRUPg1aI0uv3G7Zc7MkL3BemAVXK8ffJvPU9VnLOFal+5mftb6VodD1gc29PeVHxx+MMBf41MGsejDg6WIK2xegS8l8XD5gvLm7zdz+mdOtHfp/2RTBqDgAu7DEQNkAtzygQZ5EK2Ol6xo8IvHcSBHOEyBReIC6cv/pZsrYaMfg+qkwwM/c4d+cnDmJrZkQ5vy6ulrrBgHD4ujm7yiEUXyU9HngIyuiHFRznGezgNg4BZixSIq9+UqEPDphzrMmXXg1ON6l3cBe87WLDXkKLLo94PGBXgUP5wj6lG3PDHjRTmc6C9w+SG/c1Adsl5wxXa5a98lFr10KNhUCkgHSWoP5df4g0G810vGzTEjFnzQtnbVtZEjQRwh4bqDoE6bjBNd82FOb/utjKH4ON/UARe9r4VcacOYsT63vW58C73ve+37XPeIba9JTtUljFMcUysm1oy59Fc9zmfbEHBPDpiJkyvzqGrivy+jRs9Sl3j9ck9aeTgQVU6Af5s1J7zUjX/hVzM6I0ctTl0T3bbFG6f5h1VU0vXZQFMXertu+wS+0caGeYBJ/30Y8CF+6YJ3w4+bPMxfbH5wFtBn7ThXN3ycgPoKP5W7398SS7dyDXrZpVH0sGQr1XmBPuDFlnN5MV2ci0W847skTxqV4x3Ah7wEuhkXPtOf5KVPHwb1Nvfa9r2mAG0St/nTgn47vx2LO/dDv9R6AX0CKrws+YVLRjnzPUCI1099RLUYgEyRtwc6Pni59s791hyDDe26MJMZMsYeXnVKD85+Xh7Qsw3oi/TY0SuM9dbl3mM9iA102NAoG0PV8X00dflBnxVAGrn+XDTziUEGOfMp+DDmXHbNWEM9WZ+5l3jf8XwX2ydFJ5IfjKlbUNdknLonXBC4OgdXbHTISK4o8mFcvLkRFp4YVASI+/BeB0F9gvvGBw+4vsRRrzywkpcjAGsKoSU3diLDWC3+I+eVxKLg6Y98xrPqr1cygTIKSNtUFO1m/LmHfADOlzJcIQ0ChM/mCI5OanV8wrIZAgysx1zpY5CSGIZK6PRPwNqinxBOGbq0GiCrEPTxwDdruiAlLfqya/8/IXq4DFiVNX/uuQ3Olzk7a8591f1hjfVXHcYNUMQiUpNLM3+dV6N5eUbOXS95QcJzif/30cW7YiJoysqR+gVty3OwV90Zf2aJXcLASVr6Kegr3cjvc+nDJCgdEmiST/W5x7TzdHzqkPpn4B6g/xtxyO54G4Ma8fRci0tSP9aec+eMz3zznnKOQ+PMRId1LbNkw3FXEy9QQUqbO/sdoG4mdhSHnYu5vGBOYjz1Kec/l3tjr3a96sND7coQp3QBE5bojK/n5NCW+vY58+usi/eJ7/7S684a+rjf84yh3AXmIYAe8y/Y9/6pkW2fuS/5Jy++f/u9vvEyaN5u5b6me/IgSpjE311XfrT/gqp8xhiMbX3hEd1cLqD5q/xlGTDLf5nyX4r/VzPAUmUkWCvnQrYPgkeFgYrm0lA+F4809soTl5t9s3GgYLLYhX3Oshbc5F+y8NhGFM2rXLovnBuBm41gmyd0jWWhjob7AgV0BaBA73VzgC7JLdANAYnQrIuPOg9elLgReTB3c/FAe7gLC/BYhkqaVoALhV7KgDa6a7BZboGZBwJzkfjganiyscJHlxsmHlFAn36SMzrr5iOBMOFV/oIlx9UdjUr8daOxbSx3bmDvbKSvX+sQdI+G24L2V0wXDjzm/GcG6xBDBxTWq8csD223fS/HTvSHG7Y3HfSgLcNBMJKq8XfuxNECEWMCVGiny7SRukwQr3QPa2BDU5cHgnds+Eea3/NC656DlTT9GsiNRv8AGjHaXNnkuWro1D9aetcQzUstGR7Qly01dTXjNeflr8qwAo/zzblgXvJEhg7zuMEbMEZkle/ucwyXPvsB/NRK5bOsOkYMCeWJzOThca/v3/jW4rbnRq+P3mi1f+BHRDvXyKhFEIO15FwfvLEJtmWPHZlOMMc2lwzxbrTwm2HMTdc58+PHH/UGeINXPiCDgsQCOy2sc7OW3/kCInPdeG3nUMjYKWs/gKD0BdhOX8p68WHrKyTP5lc+CNpxLDzUvXmoY477kmzZOAcbPhLklRQ+y5/k+xKEDrgmt8suHVBPDk/rsPFgPjPioJtcUhGnV1OvfsH+NUdsB/fFLG6CNutU/12Rn1waSyDOikQAUfW/AIXmarQ+dW3brNu21+37Xt+//1b+9P2aV11fPqhzfZorwXzdeYA0V4v/4mYM8eWa1+OlAjz5cC8kSSst+GkuFovy8IDgWup9cmg2H7edvWKufULfL1h2l/TX69q31vg73xYcdTC3jtOHB/tyXjgznzzw+SLhAKc97asvdhgza/tfwRDDi78L3+cYMz+0g17pDxaHdXQT7wN+wVxaCysZJBhFwzRQN+NzuzE2t2+1s37tG6/zd7RMAozo098lXdmPwBZmSTMPl/jifn2Qy6x99m9zIM+lS92Cvnx84L++GyBMo087tFOGNtqsAGAkN9ZT019YG/8BkULfgLepO+tw1pm4q0IOHxgnx+ud9fjOywrHSHiCJ2RiI2uYtY1AXbo39030jsYIhONkWPYwBe5VFsuJVBk6jRu8+sKHfNZU7MID0qv5hRs/zuyDpEClaBto/FiAtrSbvaKJExgAPKOp5yzPLrNpC6iIbmrnjnqtzYfxCNIhpzhuAcYah4JbQaFv2O3TLlIoc/zVlTWW+OSBYMUcde16n/ScYq1t9RqzbcGb84ocOQqaY7KL/4yBcXAd+iJoNAlVbyBG6jVRz+4lj/gLU3QUFUI/KaO1MWsjbz7cdvriFpxsEdFXQjxR+lHkohgD5h36F+EJbulT1wjbkxATGDWqUJIcE4M63f+v3NhfetbVvmvNXuObL26DY+29vX09bxR70jMg74IrBrKLzcy91MsHxy5+LNeWCFfMeAUs6jBGAoGgD2L1QXDshUu3YytIu2AkN41YM1QA4zkyh5mrp071jl48yuMh/KvgMg2cpNCgdMkftfS+8uLpop34ywfrT76XIriutrUACsXuZ9ff8FP2glDx0/my7zv76Tce7PcT1rhLa+KTN3I2CG1634nMzhe25z2FMcw/rX/7g7Cf+E4E6CdCpeyAmzWdn4Bxm29h5QXFcDqO7m9+wX1nbhjJgP/2ffm30V4+LX5E0E3RllDNvF390LiMFjdfa2Pus66Y57bDv2JoZM2XX9ppZ2JLwHG0UHDUZxb3XMGcMPUtEJXGLq2hHmxSLQS4lOYqUK2yOkp+hcjB0D3L/UIa3TXsJgQ/NGoVPGrMp3ulYPsyv9jPdcNeuOY390CE3TMTA0pQwfU0Ae3CWztG/o9PDl/gohBtpGTUvG0rpxjTx2WXFn39s2/+rFWOqBWwrD0ePiRg85MA7Vf5uzKwRuHvsvbLDhn4b1LugjkhlZyyAsN2gE2VeoPhOxuw/wTs5kGYjfE78M9//CP/LvM3Hm79XxXu+14T2OHNIpxdLRRK0ePCFmimQHXN1pNDnTdq3xK78H0gZz+AB7lekAVtE1221T93NiuBTVOcrJCR+yzaU7/f3L3xZtt/nmbt5vJ+/qGydzb9fCvE4Vz7HsgGKkZrsHPjVb83tbnttZuDAPHeZm3bZHOSt1IbM+L52fzBw4xBRh590vp0ku7iZ9OVjrRiuZnpdzoDLIw+fNxu2DtjDU2T0Br5KX6AKCHUXNzn1KUfxmWb7S+03HiQV/bb79/Kv+eyoSdqdFpQAdxrPIob1ywfVCfjWrHVP8WAOrjxgUKDwtYdYRRl75UA0I16xj6HKW8UItDpm/1WEWyUlQ8eht550P1451sRwIfGxKIemB7KYucBHORcnZHSJj8AABAASURBVNZYVyN+93p5R66M8es4vPIBbWfu7t+/52/k6IdqnZfRQ8zmSt82/LOmQr+ZwAmijS58kj+y8eXIL+Y8qMrsQ4Z29EER56cHjzcONP6B4tgjjoZZX2/7XkJsgyMhqj7zrgYBi9iKDaj6lhv5WH6hjgPuUdrwn/qZy8x1ZSAmf6pBP11aXdreprZnecAf7aHFw/LBy5V1Q68erAd4WBcFfU68pm7ArNT5cazwMOnBBKzovAHbrB4TLnXDgT++2PCw4/hBIBqvn6CvPh8+mDvRa+ckazem6Ye2ginxk7l9I5f+M0Th27e9dvqCNHkQM70nPPPQIU5Q78D5QWd017bjPzon0MQNCV+JgYf3J+DDSYBv6x+nH0wNdD+zN7gejdUDnuOGZJmz+IF+Omdp0eV6PRHoIJXk6mDdPADtXDQodekzB+JXirCAH+Iu0K9Fk2sBLMQNLzG8s+7uPPh7iHOcNmIVEjM+UmpBUwu4CsIYJjmx1ln9fAF+X/YPxtCXMIK+BI9d/VfOWPRKPV8BK8tHdKlXOflGkysGwhjEv/Pi4mDfkC74UL34vArEiQ5p3neSCwbJ2heM8QGdiZd4UK1Q4PLHjvLLsjn4hNBQ5nz+4P7yzt4l3KkPXnyLN1aWUY2ts09FBp+cG+bE/jX22rlyoi/OuwDGGwSV7P8G/4YdkpvxmrUR0wVM3jOn0i9Y+TGXd+6T3isD+P/Ax8VFwtJQJzDsdOlzE1PyBCo1uXTs6Ca1xuJYXX3bxpw46WA9c9n5ba4E8/UCeA7y64vDp/OGvuvqkl9Gln/DNACpNQiohypldJOPWe7Pjrdgu5tYhOJDrW7zoZ0De0LarkNAOpyvctnoQeTIj8YGtXyuK9fAYiZa7pHyB8jvg/UhOBeCg27OLv4axrYAadCrXb4MpIeZwhzQ5QsQx7rJwdKxePWrQL7ihE6XuViBhWePBkm4GY9lq4opxwVtjgHEg/gP5rmxec+QYXSzz66YGwHnhXREyj0CaYbpyP3JNuy6E73ymB9rbS79tMyL+QFWbo7we9FfzKCj8zC7za0Ex3KbMzblWWB/4t8OXh8rctJGc08qPCIuKvCLV5p9KKvympxx0bB9avlGNznsvLSgSZzFZ+V9qSUWuyw+++blmhPWroULYg9e9Yxu/FmAKZymaP7sQCkMw4M5S2g2vgJc0VPwXe0mD7bNhWC7+PypAvAUfNL3+EcXbRTkBoB+Y3KM/GLnzhncNlHDQ4EnIrnwvEF/7RlBoFLlVYOuHjT68rJkX2MBmpyijQmSdch8MG/iB7kIvzI/gVQAp/UtQP5RBLKQEjq1c7h75WG0ZGwpl3l+nYHgh2fNZeTgi4x73xIiDmWL/WWrtV8vviuwXmQU0aDTAXmAWr960k/3P2HFSG5gNB/CwIemj4bYk1/pnAPZ51FjCfnrhYgWPzmYyE/WyOWjfA/w8qhvAVhMc8XfOPpZi4RGQadSVOL+DfRTKOwl7+Q0LPYFOq57Y30n1x/ce46PD7CaOm3SU0d/idu+X8oXLLGMXnMgXkAk5qyXmTDa/QV/QwZ+ZftvS7Kpduq7YD7hMn/e2lgjLNVVaFex1eWm6UO+Lxz8XxDuvuzghc/cdtYVkiwqNFaPvW68/Jk8RNl3wbpBwFRzn/X9/Fsv3nT1RNqTG/fBJs2eUn6aiwtznpuOejxMfXho5+FDpwY88g8Uq8tvx5sNzQWsrLUb12p32W9lvAgIuxXFfnzHCkz6qB5t3Dm0eMAN0H4H1o3KgwUJ8qCFDAXN9NGp3AVjVm7yo6sE9iTyuHzB7bLf+Bw/4Y2TELoRQNenb+rGBLTozoGPPmzybnOvdaOp8qVV/gj3j7fygcIYPcwJFXnkHghSYcKCSvv4NQBtA6akGfnJGDjWGefe66XDFnwN0OQAiJrTzYVauvSrexIafRmx+ED5B2Muuwc/fdNPNCRP2jQvsK0/uEsj0iMKXhdlvOldsNKi1pOFprYG4XX5H3hw/vFOWpoDIEIzPm8SjfNihgxc6FbPkXG09sY5GLOGSd6NBmz4HQT37k4bNBowRvHuoq+NHWVIQQ62vtTxwelBLgbcPbuMPfNhKcA/JQFy8FonVeWLx52155p0/pe6wUc/7dGV51rjX/MIDnCNXsdkdDMmC2f+Dm6ovhA9WGPeYH0Bod8DmdFc0G3xIOYByHx1M64bgN84umLixUb45lbN3Nm6v+RDirEc62WHMZkf0F38B6/5Va5pa8saL3HluR5E80DH+kMuDz/oQPxPCj6PpXM0bfR/ZYIUv7bZZSzO8Z39zF/a/P77t/Jl9m1nb5MONDooZZxEQH0VbeAhRHnUtd0mh7oFo7GNr+bTvUN4kGvr5Bz/3dts33kx8cZh2Bd+wjsv/3wx4JjIQxKSg2v+ds3CMuO4fKAjCxUeoldfr7CvXwg8mGvOCUG6bAuUYVygr/lCH02WK8/i4zd++uLCB/DMV+ahc2LNX30hZgwb+qA5mouFupv5Qo3TmMcG+/4BOLdBYE7cJxRyxgiB2MCzyOOvi0gkm0ejz31kdDMHn3XHP+e0/iorfXQURcdB/t/hcX/XD3331xCNbwNQJja46NelS30//nirf/3rLX9Dy34gOTvYAxlofMKlOq1Vo28yH5wXC2ZpD7aM5YGs/ji+5tYXsdp4kBP9cD241kefGvFJWeM1Ltfqgst218aa3CZ2AMcEJ2p9Tp6oWu2ivfxl3DZgCIzRWLDk8IQ1MPdZO/fvBXtNcB2/GBf8NQ7jcRxPNy/x5Ca54qEMk7UhO+ce14JHgHKOz9J35d35oe41547yn3e8cy9+5wHAcRRv3/w9yOcDRda+vHPdJT8v/xgn2x9PbB2MAS4mFXrF/TN633iZ/VYP5om6YGSvKIDczJXXad2f7ZWHYl97MgePci+9I38AiQ8zBqs+/Vx+ESfzWZI5u2rcp6lTz/h35UE9pA93kIOJK21YU/CfsdCPC4JmnSgnrP6XKyLlBBhpRJf+Zb3j12jihd7U4aNtDD5YbsQvXkllEhMvAB0TY7d+Zy/zLLLgXo5D5NHnGrgxlzbmQeYfOPUsPzu+HIyl+VsxL79Xm8iNHyC88ConHOCUs/2B/NfcyRstOP1gQxReOGODiDj6Vu717bZPQkcAOi7CQZF8CroGhORCNsj/UUYxd04sPIuXBjoLUK+41W5SJMgvj7EyO06bxmVOBGMzZ1DxWf4w0aCmnC5iW33A6JoYu/aOge3RHTokeo1tvADXga9tZBkrYxU+6ZUP7Kmvi+ZtM42sAmhHf7P22VvQpd+u3YN5c7DujK38tBeoKHE88ALfxJ0EAiMrrA0YQGvbuDwPff++l/vTnJOcwMX6u+YDGlX1GS+CKw48o42qpZn9AcnYvOg4Lhl6qjKHA3ecj+4z3qPf+VLEOvMc1+RxnUQRF/t92dEGwV0x40F06iBqY0QfYhBd1so2e06Tu9Gds+YDgmvv3fxxNqJbkMoxCmzN2XVW81/iR5fy5mfCqM6QSqoWAfxSDy2RFf6dva5PPZ8OrhwnFvdVJTCArv8sP+OjovXqBNrmajBu+nRxyyf+Bt57odzG++Nf/+I+/C/2afaV9w/cxTZ+Kze6a9uA4dqtGtTuN8rCUn60IYwxSjBQxyL0rqSEKvW6KPUL/ooMmOe/Qu8vnSyElQSXxeek/vMJ7QKCe7Gm4cCoonuwqSyYvdWCUbd5C8wJrjZ4WGIIeJimswxmadIEv+XAB8/pABZdd+cmYu80Dm+zyU03HNoySUUVBR6KNz4XrBtg+WkvCwbVQH50s/ktSB8cqGUd/qaVftpFXPC6cQRZmMVQdgRqut50hScHi5ddPIIRqjx4GX66lB5YQB/Nsp2D+c4miv4GRndt0PXNPtwFqkYvjV6N8VPl0i+u/GiS2gfl0dMWh887D0BvbIzCfb1A4S68WJGHK3ov3CI4QNWnDkPShgCh5n5bN9Ubvutc4SDQOkudmyA32sW/FEoTRjfxCBr+PNh5eNEOZEygjyAd08aH221nXu0IeAA+cnCM5xryZqNg2tiiGA/M3BCXKnUOEfJRu/nf9p3xndU8NGMtItoTis+czOFt4msBTS4A8IuXZKFr0J/MoX2b+fXNjba2QKMPR4ih+ZZV3OhIQsJz8Ezyavhv3/boNldvHJDf3t7qjQcZHwgK77Y5S56Jv/4fHL7xMnWf5qLyx0Hl95dqfsPdc6vp2Nz26DbfjY0xMUsZ+ExF4Vs03BndxIYV6sm8u2Hj999+Y2yRh65PD/KbQxm+2Ue4MIPPtoiFVDQ+akuMvvnS5Nu337D2rHdeWtzffjAPP4imavKiuJvDGMx35kh+bUS868XGOjRASkE7cuBYX+rfpy9ifuNlDEAe8DyHPg9awgd81/j58u5GHm7Y80XOt++/lfnb6c9tL/OqToHBKvOtrPMwvxQg7saLSf528rLvs3YOk7/zUshfwf3+T3zBh8gznsq5ps3jxK5rUL3+czofeD54wYC6av6zdt84sCHPOPMnbTIWjU151OneEl5y5QsKXwT5v+H2Vzc+mJkDeZXVl4ku57fx6Xv0qROQz8Oo4KFJODgoHsdbHYyvdrQpa2TnXtaO+5Pc7vS1Z57F+cLyTlzL9mROTE0sYF6Mmuy3OzrW34wpYn88ySrg+OjjaKSb3KLbX4hOxth9XiUe1IXYOp7MBWYE7/oe5NvlLo/As1uZSnmP+4dLC7R6AWyaF20zIaPDuAXU4DP+wPN8ovsd4NAcPDjHE0UOUXTqhzqk29Ze6Fwe+HfnywhfRqRGj3NKcKwE825+zaXyUYwspkpbG7mYuEOBxP6BMW3Jcr3kSxs++Z3f+QJl28sYjdaXQ8q7bn3jGxz8BqBNodErj7pConGc8+vdtUgcZAIsRYaAbbJIe+Ck9m6MmT7cWBcbbWHusyZtHCLXrF0CME/aRYMKsE41mC/bDCrjR7g92Reo5Q/hywU1hrAw8KjvztxbL3xELJLX8DIexiSfIH6QaMG2uXH9rDEx3c8ibGygixiNzzmmL09yAwdOK/lE9Mi+Y290McfJcmRgSX32ZSBax/zAqfhBjZFFoe1c0E/BOfkJjIB03JGZJvl8Agf38mVf/6Tpm7rV5dpIG7sWN/jWJ2KXNzSV2QEgcV2lqexb06TgA3mMHnpEx7ASG7q8ireOfgQHgqo2FsHxOViY5tD+G3PrDti29r5iblTdyH9jb+3MCWcotlGmv9JfMYJT54OaQio/+eQVFj8SMNiH48XnS+oDn4KH/pVXv6SJwx2rU+4g7wwEyG7mbRE1bfMRJhKxVDXpnrm3TObyJ31xwZYGaaJuclmcUezRHgA6R6+6qSfr7LarDxztFsCvMwX+oMU44jdzdNXO4yfz8wCInFjNv3l+0NbP3KO2WRMfXXMB+1/AcdiwN3oSU38BfMblAU36BaM/eYr8CKDwEGaur4Lb+rz6dOB13POFbbsf9PLbyS0Zxoa44jZ4AAAQAElEQVTH/W7pA0EijcMWJMaIsWaerviP11jNfa/vnEP+x//4R33n/m9Mrvnc39WPcHSrGBhND9j3lRv1L1+XIxP8jfPa7Zs5wSb59GUVWZaVfUEcPcbCdXxwb31nj7INJTwkEqurmQaBuAf9+HEvzwl3Xn69H+/EpE2gT0maT+8p6E6c2CYNhbuoXH47Z7yv0jsNPGFRkC52uMYkk64GqW7GcAKO4aAejaQg4wWKI5s82EZj7vue64gveHi1u82VN7TEadfSnfUuHNTyEk5N+LzXf9v3st6pxem/DuICcalFbpRTlMU806rL50nPWDfuO/vuPeNZb5yb//jjv3gJ9D/rx9u/OHf+YB6YRw4M5QddFPXEOdrBnrXtMVT/BSFSiGEbv+DvyMCfjMDfYfaXjX/PwLVY/mxAxF3AulmHIFavG8qNBb6xMDeeFF3MbkPsG1l3rOxy4+me1cMbfXHwOtY/f2ETz1pTMc5oX9mm70OBcuoR39Vr46P2kH0/N8YnOt7ZmNxMPbixd6GJhQ2fNwAfjuaNjWoDxkTHrMaAMPHZzWife01igFDZ1dEgXdo3HvoCfFtlQG7G3lz1yT8Y7GZ+983/6U8so3/u65COqjLubuxjQ39yiLaNP9pZ9C7EZM8N0bjVNdmo9U2aN3btf5y23HD1I7zkTB71KWcepMn7zmb8zg3H+oMb1DvgYexDv89ffPggc6R9r1UfbKgLnscH32yysTJYxrGTT79p8SZ7u+05AA3sf/pqjhPK5wXnRhvjV5BMvxA+wfEXpBiH0MqBMJ6HgeVmjjME7liYEyExMR/kc6wQSVkPHKfWmPKyOJw/5uR+9+bxLMdHcEwUPphbPoh/kIOHikC2Y7JNW9y4nTLPjNkj/mAHH+Pnl74+OT8dDziItitzvD9zNSrRlra3rblpz+TW8RfMAyw8/HLoY0wPfcYvM5Eb8g4/filPymBdca423bPIb1M+18aOnHPdWg+kEQKVnHjLw73ZMsfv3HjNifEUipML6sF8bqIS/86hxvXo4ca+BxD9U792Jrz2xat3WVnmbNOioA29xhwYk7VLPOAuHyMbAfDYjj/QkUR+lchizzHdqDfGLjj5YXEq6ePBAcs64LhBi1b1AY6VB+lLh7ZgCafj6t8Py9iSuCdzUH0Par8dfIA7aEc3/tq/eMSh5AwJixbs6aNIss94HwF1yR9wTNClD/IFkFt+oSTxUWPbPC2+z6ui6rkw2lNc9gAEx0k8TUoz1/GGvSd0FCh/8BLFPfC4kCgZ3QwttvUBvK7qX9sHRnfGMjmdE5fXWpIHduxg7izaMFfW5vNqm+/Y5Sn+yUF57dtdebjJmkJnL589wJr/5Bn7qtaO4yXkIUFkaMjQ1p48L3D8jD204mXskwfzO3DkV5fq0cYBz4InLxmf7KXPiv7HQVwkDSdawDdzOxqf0QmR4ota+uBEsakEB3uZq33u9Y2H5rnP9OVp5/NohvjUTbORfyCUeYk/EMm33AIMsN7B39lDBPOTHIKXYwF85MMXmx7AXa+uobnveWHsviH4IOfBfDKOijsPLnA8AxAa3/W/hwd49kxx6L9yZp7Di++QcAH7tIuxZIKQh8r9yL3Y/MIAep4ALwh1OG7qGU0eN/K07eUL4Ng9eaQ7J+UVNniNzba56tnZdzfq0YwWig/uA547yg/mQKOGsa0DzFHKBBoimHWFZU4u6GD++D/IeDPn5N4YjCUPMm9/8CXAW+IjJfCjgOIY/cF+K4/8oBhHNJ82DvYsx8+/U+K9/R0fnWtETl7gI5GuEdeKCXQOdZOzWjSmiOFW1g689gnVaYepaKkhL/DUf84N2nGumKsPcPqlD8aCUOaG56XrVxjOi505I83Y/6//6/9TP97fNBUf9Qn1rBNySFzmcLmCffowlfNTG2ZbPReIu+zqTwCfVC6v/Xdy4jnnztkmOIUxYNt18n3/Xv5Tevd1fRUcgAO5dx56HfONebDtkznhy4qDcUKaRHn2cN3TDE19yo5mvBkb/7moPoj33qHplXDXeZW43ipjOrQxJ+GuuAdJGQp0vXCoFcNQOucIAh51Uxly/Mp60jZz7A7o3zt7pHNFX/QVjejEFjazX1o383Q0eKgYamD5Jw7AiOeF15ma8wkszBVzsfyJLpCU6Fn2nosHD7UtziDUb86xRjyVfdTzwjqHovMBZcxy7dKikAgE4wkGlAcJ5ix8yTBodg9sI0cup8Ae0OjRd8jYQjf5eZCbB7X+6Bcqa5KHnZc9ytl3rKzdG5R9sNaFtuMFQenGfWOONx0KVGxwsHDtvf9grsOnLtehOOeUc0dcADoS3CciutYjzW7GaCkMG6ga1flvIZhHo5g/xfMY1AYo6qKqiWwTEwUZ+ESePCSCcWHcsE3CkO/wKJucMF7aCHsuzDd4nUeueefVg35UYkBbrmVBHNyYePLcsECd2jFHyS9jY1te8dbm5RoTecypzxdz32pOYL/V99+/0dYhPS2+7L6fL9LYP5nn7n/6nZd+9G0/GIun+4JGjJK8pPnfXp6JXvJny94v+Csy4Gj+FXp/6fzfzgDLlqKYi9N1Ym3/RNsEriFjebAJuCG8863/v/KzvD/qx7/esjAPNlhpB4vP2ufnh/zgXZAHbXYJ1+iqNCKwSAebyqC2YPBVJGczuZZoL9LC1WIXNz7bDbabzZRNZ26zvPFM2+DcsNzAswnhjxubEH3oMX5lR6MFfvtqhrWM4YPY5P/gIcT4lJOmezkocSPTQ+XUM+eOKXwZ3HBfOiebuIDBEpTACvQNPwXlTZS59ObhRqf+xVnlN8HyTfQnNvKHOHm9xogXO/iacSD/lx79f9B3XC7f4z8BxAYd8bHTXAOfuWjtbKs/4utOfpt4BPiJRz9OMfArLpIAUezqr/hAOcBu2Nilt/iHLfmoUebNPGAbAJs4V0xPzrMqEbuADHCzo/0Fveyb0Sc3qaN8aWG8+pGYTr1+g5gbNwfCKw/hge7DEVVuyoNQlps0MLVKx4w8gvIeZkltgtHOhABX2B8Q9JUAcgjgLFMeuMzrGtOJPh6g4HYc/WPZdw+25EpfnNuZz+QcA3A9k7/VRiV8jjPJgga2scyc3pgzt91x22swnlBChz2u2LF9cHm7v5UHamMRX0SPU+X8a/SJ0zcfdvJLJV4GmVdduk1s7K6/HZGVJ1TiznkQQVhs9Nig/7V4IPVBdHT/FJc8PQoTS0jf9MFaUN+cs/wWqXsyPyfyDSi58uIYm8scQnnQycMzzimfMQlrlz4kz6PLuJRz7rzzYKfNxrfio5z9g3ljnTV76vPbMR9enAuLtiamsjs58oFp55tHa9dzEZY+xCcOrq5Z9ervOjCTP+aORfPqGcjgBknp5HpjXH2Iue2z5hSaWlqdHyzoH3uEepyXN/hu+LNN+JdiSVkv+v/jD/Z6Hl59KfhB/L6geuCfc8xtzxwIxhg6tNMY63HZY/ANr7TX2LBe/s34bcx35LQnmGd1vYNz31V/chvPKmN7Yy7vc/mszmSXCxYxx9U4gYNY1ak+HIof8pMVNgb4sHGwN+p/amTuzA0fZO+sA2XvGV/31qP0VTeUJxT00aKRvWrMhK6/0ce6sDaGV3w8cMJezVjhQL4oca0d5xonBOasOlduMLDi4eWS/DHARb6tO+NrLpkEhPfkAfEe/uKTONscoWs2LAD4VdBArDAzBid9LMq62pFfQBRHtm2vfMM719o2zndzQ5zuU+aGjJoeBV6gf4L+LN1fr41mWBMLvjKuYtT9MygDpVftlVvI+etXxoWOD14aR5XkPPBod+rvRozk4rZjg3mjL0IYEdKW+XWe6ZB7gA8mN74UauRMlfTF/99c9Q3j6p3kW7s7tl3n+aUisU1sX/t3csXci15k08cX7xH/acHxOrE4k7lK7uMv/QeQvYraMT05/7NCjUjZHqwN43Ydi2MiFBlOM3iYTnZIUnCSEgZq4xQQwuvn4jF+ETIh7/3kIEb1wVSDvLi/G7O+i49m5K7ciDvOdRn7uSBx6gud9hP/w8d6dZ1+UDsHMg+ha0839PEnwIcJMOvi84i/8QJ29vzTHh0K+IZT2GbW5qDtGDHlcCos14XashRkPImdhYmdqtw/EfY+nv1iW7o3Yh9tuxUOby4Xzjo+hpwL3HEqNRhz8uR8mviNneDVdtFhSWl1aXcgbm1f2OiLs/0VRhMzNJQ1eERO15oaJFq17TgY50oIV17WIFU9ZimnS+7FH4zZO+PknijO87R0eZ23wZE+ZhOa1b/AvjRzbo1SStfEp27X9PKnR+XzgImCSpSRCzwC39w7um7bXrfbjPxQPTJWi0f+Ck2cdGHbuvbbXjfWcGPz4v143vNLlQfjbB6MS3AOXjziBW4eeLL0p19V0zlVzX90KEs3DZxfPESOPfcjaZlDaLl0j67scw0PUpRnDenI65Pjop4BRR2jC1v6wHkCHtCJdZ9drj/15uzCS+n7/Y/cT4rP3rN2YvfFr7DvM3KQXmeFN++X7knYH7PJNTzUjW9C8XlD7xvnCJr526P//Oc/6/d//jO8g73xBvz+++/1/ftvpR3/zqy8ynnWfLAv6CNBcO+8lzjju6PTl87yYk4yvh/lF/gf598QkibIbwbU88RXcVeV9q/L//EMMO3+j+v8pfD/VAZcDezEzy8Q1aykLFzo/jrCB6d3FpqL7XDDW0zsKAwvm4kLy02HXZfC0gJHg7W12k9lAigEG3EuzXLVDlzcQ54AmxN4FFPQTfvigZUeBRU58HBHiBlQFrnV1VuzMU5uXmDOOGjhzjMb1rUxxg0IQ2FgsgEJjSHjObhhXbz2HxiLXW+270e+AX7A8/TvlOETDiOJNDbZISm0xTQ3qdwMl0+jwQOjqcWPXr7Cm41JO2eutCe60dHwbvi4ZWP1gQPn8Vvf/gz0/4Un2Ouwh1mklH1W9KfX5X80dSG5gpqueA8tflPsTcuXFo0/BGjI4fm8NLGIVv/CNgaVH71whMeLhyQMhhOHfwpu2yxf2GUcbHdjZvHATEGOooXRC58xUCk6xAgDztilJpjcEJyDdnMIV1ZGED7Y5kVQdFQN/lM2fPjgzdN4FzT+zBoZg6K9+vKb68Nx04+uivxpJzRuYB/nAchvQzBdEz3m1HHd5177nOiszFMfQl1zftuhfvUlL+pUWKBtbqXb/XdoEPPG/Nv2spYX1KuMsxV54s/6xk//CdqaCOeswU5s468iR3iP8m+a6KOHO2Mk9KxhD0I+3H7wcOvBNHlBhgILA7jKaqMQ9cRN7KPLQzIoCkwE0ACZpm9hVqJEW5dOsY6N/plL5VP3ZEpFmAPDs67cf/pzxH4eJuInD/qubfcV4bTzVX/jjCAu9l3/8IkLSFgm43J8YkwztjvjwEHqBvjLCv/A/i5u7sS+hIg4Pj3Q6bwlWjSu6+gmnsmBqeGfZYwLGFvGdwfsD+yZD5jwQd4+5ebZRyVFWwfz9cN9nTHXrrUH6AAAEABJREFUnl4kDmxJdz4EoOeF1umXvKjAV67gHA9B/MM+aIzVWst7TWKcrXZmlXRgCS+ccs4p9yxBXcKly3YAP8SpXt03cvn7t2/1/bc9Lyh8STGNvxoWIsCOcurOXkdfUmKUD5/S7lnN3J4nqLvFFXp6gXwrp0QGbjR4rKTQlL5gjY0PDfrmP8P8/fyfJ+ivD8ED3WghBc/MzXfnHy9TXEs+QOhz9BKC9eiuHrZAGINNcBv+jsa4/QB06sbvF1YUMsbvHujDYtpYN++pWObm6CC/h786ZF6EV7noq9p2xnEnNn1Hp+Okv84P19TLZ2yPE1Y+eLDGSGYxcvoG2YLmVeSbkzEgFkrckmL7E5BsscKTfQaN6OOatlgmeipzO7pZK7P8LN8asgB1CF2wACoV4CReruCgb1365Jzo/vRNXwt2CpO51kc54NI3aWz7rNvck7fbmTvnmPJYRgVX+OyTHmImEnTYVilUqwUYgzX3TV9KJ9/sURJHQ6Th2BknKaG3ytd+8FyCY99yj35Sa09bl2+uLzyJAn0Lnnkmj7yRh2pfECdP1jgxDyLz/nF/f8vfc3K+qcfzg4mNPHHiCt3Ow+W27zWwIe3I3HtCq1Ivps6iVwCy8tyZq59wz/6evEBXD5y4phXF8bTRh2/xZc7MDdtrEBdfyxPoctxHM+5jVu692yw1uA/SKGXRusYtY8GchKBtX9z7YtQcg0qJblrKOT/cqz1LWY/TZsO0k8N9Ypd8gEZiFWkT/CRX33k5+Z1970ZbqucJwblB+KIC8SVjbD67lFcPZqrRj7oVB21SYzHE4GzIq41NxlD7XEP416xrxuqad/Krv/ycL4EGMn0Cg5FUr33jyK+C/CVxfr3+gz5n6jtg7uTRd+dOgKDcnx48pwz1A6BQ6ShjGV+0vX/f6/bd/5PXPGOoMl+b8SGzSjP2/aK7zz1UVpXYjLnh717jzaLLGHt2Us8A32PmGUObVY3kZ9Fv/XdfdH98d1//OPI3x0yAtpynwoP8naYhPbOPOY7Omxce1drWL5q8+D7KLybeeeEin7i5dfkFmPcc2+PlkvP6AjwF3+RKqHyexKbpVUMqaW2MgQgkL6ObmMnbnGXcnRxJr/XRzGrFkHPGuXO77SX4UmdnvipXiD0cPfLyzjp+v7/zQudHuWbwJHuB8hev+5Tz7AGvMR8kxzxrDlXxeTS+9UybZnwYY6RPp87/GRjBIpX5SW1pL7/gr8rA/w3p/atC+X+7XobClUF1ReJiuxbTtaBcIbJ4Y3Khincjc0NzEbLM8qDqYXufLDg2AvW4SOV1sbmJKMsa52EWKjchabTYcNZG94Aon5sJzTykRz8+zhP0c6DfDUS96rg2yGyAbK7+u92DzdA4lu94OIxA6WcNKyC28eNw06VW15M6+sBtc6/btUGxmYWfWt8QT/n/svcvWo4bSbomasvcAaakqt7n/d+yp0rKCAbIdb7vd4ARqa7q6T1TrTVrtygY3N3uZn4FyAw9WHi069tnfVWHcVgGwtUsOlYsF0zztHWZ07nttd1YRDlQEKZhlbdJnB1EZSN44JObEwmD/ozOHnDCMwivKf8RwAH/dRHFGQOi6OjqMQEU0EE9aKOnBETMhy/7PLzdv/NAzIZsXJDWhRgSFT+UB0tKcFE7GgIBfjSMVoEBczdSAM11hXWNAw+LbvJwZFx52OomP8Bm3iiTP+TVMz5VszEtdfZ7VNo8+TZL5QXw9p2bbuJBx7LTNapfKSMKck+PGhQyi4d80XfJ1VVGBjlKzMDZ1VS4iwlwi15VmVfHy51x+sa3JX6r8f7KLX07OmPC8ZdYEV4yPiDyUlQltT76L5xnzoX83b3xBRUMXXRTUWdioS7tByCmleflvbrpUK81d7FtpI7Z+LfTN1NMrTnLS62DlwjvJ7hOvBGjpYdlN2z7Nw+dOo0+86ydT1gBxC98PFvJaZK4EMSzKur6bKyej0fEHR2WxGV9qcMidu2Dy5+89GP+OyY+KAXHiIHDyjhwfC57A+WjuamMwkwtCnfbjNEWyEvDNxlz+9zzcHNjTTG/4jZo0gOjGb/k8sQRLMOYWDDOPeGt/GBDBAWslXGIbNNIn1L27LIdH0aj16x1+d9o7idMShghduIzF3cOVXnpgH5pDQ8h2Vr9C928XWvR6UroF58N8eZPn80hxlHXte3EiH80VkzoW/YYmyjQnrTiQy8hegDUyAOVV07U/Y6svsCaw6jr6X77VsI6+FMn3xN7l97LrwN98Q3hpq9m+mjWvusf5Vz9tfNwtaNjFy/Ia06+wKhODlHFpQWKL/Qb8jf0/PTLz/XXv/6l/tdf/63+f//r30o/9VlwTMRHsuI8eWf++E3m3T2NtR80StVt/03qPnCZDnNTrFtF2qQ1/d2pg8mlewiQvidz+OAl0wkcuK/9zjl5YMfxn4O1L6EA7fvQ4jeo0tLvKHPc+fLKsUaz7MM765lz33GkPgbVMk16UrEMMzdDoRCPt9bin3E+uYm7Xrxd/Wd+mvz/CF+VGq5txxIa6IMoRh+ZStUHSh80P/BVP33hz3NkaD3m62FQWyJdW7I28DJ4dHMm+AbM2h0Lc0+eX7zYcZ12XF0ASjULRle+uac0d8Jk3E3Gh78O2tFnuwiB4UlOzUSV7cZ2gAaRxe6gbhq1BVc5jgQF9Dt4FCmXuky0LYTIstbZ7/bf6tuVO8fj6JbtTJ3cao714KMTtFzpK+YZLsU31xbtsntWxhNz9XHZHogjZNux7rrlN/zffv6Z/E9VwFDkeM+3/z4sTnPTMzhzJc5fU61z5177nGXuJj5YNqVK7GvHr+fCj/tH1rD4DdHyIH5L54HxW7/chIWrE08iJx/GdMHl6Gh4RsNLqh4HXwayR0McgEjjdByol3TV1TexJQPQ6Lhy1j2XTXDiaaCYCwXXuqUsYiHJ43zsrZM/fTWud8b4egn01LwKyjn5g310MvEWrYijlRaoFB8dptCGY0vQFqisM55ffdGwkX+lzKHzShvyBFClvGNEPssA8Ul3zriOOxZSMlayjrAGqivrDmcFYw5Yp98O1ivpwb3iOENJLF2OLX28sS/cmGfbdua2zo++DXCD2EGttcCgaZ/+UStfpEDmMpfSiVYZ5EGmHxx3xievZTMGJyB9uXf8MP7QIIkuQScxGwfe47l3SAjZj+If1C3BYguPTt/kTB+/5NEKbQLdxEUJRrHAg5GwYrS59MgiYIKhgC9WJNcXetrrxvcDmIWPZiOYOE9bSEDzgk4f6bct8Y5P+QkgY8f66JVATWYt9gsHYjHu43jHQpUvix13Kya1oZu+P4DkROFwcmvAa1QNQBsBcb8D/7nYJ+oS/MT8WfvXZ+D/pCz/67PzB2p03n3tDCfSk5XBhTsLiossE4sii4KL8IeTUwTCLnZuwG7G2z5rsNBlokFrFo47k1idTtrJ5tDtoZUA0cl9XayjWfx9aIS/cMhDkcRsdCwgl06mfN3h+wDiI5M/CwA8a7E4sri6IXxwWHtCj27syb82+Ccv8DGKAX28dGsXlEtjYkWEpnxwEY/+ZyOhrgxEVyF4qcmGAjiLIjjtGfuC9QAjIayIeF38a/EkcJDXQZMqayQcyZkH/Wdieyd2+0G+5IeVePmqxCfo4yd84pc/ZBKhB5C2/UnkckGhxp3cZSPmAeFB/YMcf/KTZw45/hLFQ35ixQ/lFzzZ0HLOSFM/3BB7pLluhmvbEsw4S/15YEt7oLlOArV1NQecLjdVIQk36UUtfcMY+ypy1pN36KObvMLMpS3HiiXNXI0jsKROFs4+thYNGIGETrSknhKU1/D2e5BXhZann1F68mk7Y9d+5bBm35pTyd0caG9A5g5jwJ6hL57Mk7wk+9J/V98s3cvX5fWqF/bViQri7xq9oM/SXFpf8XfZX455ccXngaC+Zk5pF1zmw7aXB6o593KeL55nHjIP/PSB0Dn7OtjpP/LLX+eFgKfg1L3myOkzNn5/bfhbY2G1hVurceJW4/Nu2E3wxqG/xhcd4MyVOoTlD34wrld9+SXPGtr6BB0/xaXzY4aHJXSpXztUuTq5MB+uZRv9d+PgGbiRpxt9urFe9oyaU3P50d/Rnf6xvmhSLngytxYsP8R3+hTDKT99UUNMyLQAVOgDmTGrJ2WDDJX46DPHlzlRf0MTJIs7iN/StvZSctNPihgLf1Q+GQenTuSkj+7kZmC3+NjnjhNBvT4UOO7MnXqiBr6vl/0hZKzEX2ygXx+IJj7MudUk7/7KbaMUJn0QHD6o74Gs60zsgpN2+7bXzRc1fptO3Z+fv/4vcX6TfIPOt8rbPkudG3LDRHTMluMrNf1Bv7rNo2NKsC1EpE8f8WsHvqHfX4Jtcye0J3vdW7399hvfjN/zLa8+sz1bnHbQzNrtw63r2Iol5DJ32yQb+JU5QnK0ezD/7jxUvfFC1pfOb2937Bxrb8HffPsOXV73Tvfad9rX/M0Bnb016w+2nYvaMp5Y1g4G6ZF1Nw8ADZzloh7dlkGSLXJ46VDOsRDAV92ficNYOvNi9NdSq0ih72DfwIII8meBMxTZn1aVlvuS8ZJTZLTrHLXfrIfhDEY/V16PvDB7wC9dPgHPyTN3/BEvKPMkri/m0hKvfPZM8mY/ypdxTJCO9zlnxmx0qwB78qhXnHN1GRQjILguGl0rhlndwCATyn+Bg3y6vzyCQ+R1YQXcNbc1XeolLu2OtgEzBOOgICb0c0cyd6h5ATu0DX+jIDT6JGMH2zCm/9Qpv2cY15oDmjjj2zZsQVSWogZ9f2Nu+AuXfScu2uLVf8mk1GaA/sC2d+155stYYmzblwd7rONBHeGByZjCwx4sD90D+YqS6pdL3q+AeGEWwCMq0jIPef8zDOUE6xu+Cw5O+ewLfXG/J/2nlaXHvhy96svPRVZOee0uzO/vXT4oI0oHsf6eMZlj5VZUZhfAqPmPD9ZfSnE6CiivXFI2uG76IIBvAwA35xq3rrVNG1WsJ0u/czI+14rCuFzjN/hGox/gDnXxK7sA36k4Ju2bB/2nHv2HObHFb8cXtMQXAiTiQBvhws1F51R8ZBzlhXuz75ZWheVXmrktnNjRxDdoU46mHjn0qxPfTnNnIbLLPcH8z7mX5W3bF26ip5asceBi5sIGXhOQ8tJQLdpu7YFMW1tUlDNm0ISEP9O+WHof8GRNppSujgW24FXfYhXxggGuQ6OS+Mkc8xFPsYGGLzRcSE6f5Nxx415gvwy0ZQ0lFnVFEJx86/x3z/qJZrBoxkf3fX02Dy/gyYzVOU0Z9chSUK/rw/gSs2NDGziFo1ynQPKEDdX5K5/Lrnp+D2OcQr8n/Nfaf3L9P8jAnxn/f5C0/5qIU1TO/1qK2wl/sjpJlHbyOKE8mFgPMJOc7O/3dxb2A/Izi5qbsn+ky1/j9JgaDqi3WTiWrBMTzLU4hGPdwGayy3ew6KzJvPjDwSSWBiaXdb8V8ADrRn3xi8cpVhYuZcAkrxQAABAASURBVNRqyU7ugumhy4OA/C+Qh9j1M2AuNJokUEH+Aah3QGv8dxNx86IJA7bUASg/iVee09Es5m7wBweOlLxIOYwRUKc+C40m86Ccvn7Ab2wPbWNI3bCQdzZENzpAeuLhIH4tpIsfThQq8x8BGlfU4rO2DxbyS1cOYxD14Qneb0n1W7q8hJcNC5dw/5mfV7/ncOFB+gguY4j8kXYtAVz6M4iwHR+8xMDGg/GECxCNWhpMKIYUPW74QnwBeZCztKn3QAZnBvoWtNoCOVxgC5alu3HGGnIPwDhsoiHmbV8QxCJ+3hH/Sje+8J1469IvgStucYL4Jq51EXsEtA72HE8ZU8QjrzH6sPXOGHAzF9fEuV6wsNkXOojj7hjgoSx/Ewbe1UdHcpc4ccRxER/wNXqQ1fLZFEVzlOPZg8rGgWU7N1e8q8butA3IrC7nkWPCl8MYQz6XZPipGxOHLOeBOmKLW8vR3LmsJg3E4Zqiv8aq/uBdeIQwfr31Gn+FEuI7eFEjOEaciQ1eE5eE+jBxNV9lYhqT9Qs9yLwIqTzXQeUUlNec3LZZ5mi0MsVcPPJQ/k4/aCei0Fr4otPxYnzGZYL89kucbdKC28/zZQ4PpMzl5EFiFK6bB63k2iZ+ETpN+LH9wTwVzMPBHHHe3hkPjqO04VdswfJd9fps3uxPafm/zlgBmj4U5k7M9L3rGo7yIueI3Rk6YxF1xmu4jjV5hOjGSEr8O/QH35Y/BxbMwIpbfhAMHC70Rrd6kVcv6YQABziMU1myhT5lzaG+9lpayOVR94+3un/nxcn3X8tfLR4fd0Sxqw70vnRS10ZljUDTWeq3uhdgkoQHB4siYM4rCs86BfTnyWDpPFlwZ7w8AfvsnnGT+UpukMqlpm1ujMmtpjnfzL1YvKAPzS9FePVFSAN71hfd/nmSA6yfzOmfxfjjXV/h+SrrXmBf3VlXHD8RWC4kf2jFmdUdoWFbhCyjmX2/g/Bg5wHfA1uWwf3+hgKkPxUjo63lG43ww5TOSmPdvqBQj494Q4Xuoo4G6lwi06aCnELUUCvN/GyvfDuIYMl1yT/PflvtkJYKdKb1n9/IyQpsCWnTXBibCqxbkqLo+ZoHLELirhAM0vR3aSIGcCcpstdNk4Jt9bs2aM/+fbLGuF7Ylh59L4XLFqmR9ILsqSqEAIdWMU6D2ortxVo1qtyfx9lX2rnWo6fjvaGjS51KOQ/WWIMgAsiLMQLTd6HRlW//b3ttPEx3T9ai5Ulc0BXkvl6itK1u7Vp3jpiD9+tXtpgcAKZeedbXO2cadTmOBOsLsAnzg7VnzWvmG3uQNH26YpKmLZIESe+JmVoR9ySGSQzGdcF71vGl60D/kkMAfiVxkQYXQeEBlS/XSTQ+z4NXX/tFxyBPch74e2cN9td78ikSr9D3wdp4vTzO3qN9QUFhMetG6U5zEyQFbA+0UW6sXztnCNevpq2td9aSd//ZH3Yce5iMWG7wqH7YsA641yjrmq5B6XQOKVmRP/RNQOarLsdMxgL4OEupvfv7vd60z8tuc6s++2ppg+m8VCn/hZ9b18Z+FF/wSx88kqx28YGTwfF8rNI55fkZAm73J0z3Sduu53uZm/lFr6odN/o0Wu/UAFDVFoq8CEkEeIJ0bGXvxukBSr4eM2cjuMCsC89w+2D9uoPgSyqYw4udUQ1uXYQBH9xJ6FUm5TD0sk8NzOJjvB6Mpzule4Xw4dyGZ3Qnxn3O8lxZfJ7Q7swpXwJ/UDoO3+kXv2i4o+NgfD6IxfEiECI2sWue1NMzdj3rquvFi6xnI+f4gY5V13/mUvQdeQa7dOLKf7jGhTEdwtVOLq7Gn+W/OgNfU/2v1v2nvi+T+z9PBt3Axeqy2Bz0WUlX87pnsWESH8dHvXGwdoOT5k8+v/3yU/3y7Zfa501UXgo4GXWhncBgLxOjm4mNtZTWT4Dnyax/YsPJmjpt0F8usE5qeJzwbmh3vrnU5dhSp/aALLIsGqPRL1EtMKr7JcsCpr2YwUEXxotV9gtc3N5ZaB4w+oZ7Y0Ha0CtdfYJWxuy6sbmPRhm82nHBe2fjyWLnRiiw8LkpCebRBzDCUh2L3JGHzyyW2HShDwF9V6k9wYOM/j8QFsRRhY2FnkCMp3tmE9vwzfqCrkm7Sj9Z0hFSVl998fRgIX2YYzbsd/0FDnyx4zY2d/vcw5ibhrlZcPBQg++nrP6g+eX1slSXSSpQsaHdvLUB46HR1Ak0uZ7k45l8JE/4ID9YXCHjY9bcBOoIbcBoLa22xswBzOjigZ04jcMD5+PUhQEuNErz5Rz4gxgy3sE98FHbwb2iwXdo+hLF3GKWskaxCVu5/KAu0SZVLCFMhUvf5pyVXxrs3+rbt732fcddXvBgN32LP75oucaBMj07PLpzQP9gQ30/D7S4hWasUPlAhwcS9cR/cJYEDM9ywzFdzHfd05d8ezewD4fxCcU4mdhk+pS6Hug1h8J12FTvhz5AwzvWAvqF2DwATOK31G/1dM+SR90H/qsTcziEBQaVubfteLCULwANQd0Rzcb+XP+kgPjND2EEfzFEhphTkiy0Lzr+yNOUv4dhIuBCzDtwImIYF8Eoa7MjnxYpRTusC0clfPCjyPiSH8YVmHK856BpPPgVVsRX9VUJemmnqkrtUc2F3ovf+KIXnHrtk/Xilpce5veyi9P6N1pluAG/fSgoTxOVa+zYlte+S5/R/4qJExwr+z4Zr/SlhDiFFEoufywDdZCfgwc2y6Vfm+kzLCqqzqVvHZDRdFKkXoAs2OjUzlmXVx8FXZHuuuU/x11/i+qNtemelyIP5JY281yZq4N0NIJc+PnksHyEXx3v7BH6apk1nDXRB6b8spQHafU98ENYeq87+unfD+aD8kLWEdcY4M4ekH+KQt88nx+xiwTlkh/NDAmYXwEn6T9jNb7YJRbnyhr35Ib2koYLvfLIW5FblMRJX/pw6HxMO3bQjwPyZ7xm3LCPwOueF1704FXWntHwA7ZPzRS2uibz/gL1m5voxT9L2+Kj8wcdhePAP71wkFzLZGzC2fwisXgcWw9yoL2V+2f631z4YOdL2I3Y9NM9218E+LdTsk7hk3m179STNQrfNeLef7vRHzTUK8hzkpMhbZCd5GnNH9fCLusweJU83FwKDId+f2bc3cm7YB8Ym/4L1gV6OfzKalM+H3p8iR4+mBwPoZGKVX+yTj4r44+XFR+MSXnluZQR8nJJx1UuyHBC9IgT0GtBgFyduOzP4qNeH+6cH/aPbVXgVmK0bR3WFNFLP5kU974DZn+R5h+af2fuyS84F/1nkM4ZfR5RgCO5uNFObihfF7rMTfoPa+6vc+7xWZ3yNYa77Z8F+z5fe9foZn0QTs4zN8oe5NC+16939p8HMYxm32TO+5AqTSmTam5whXPMM2NQNeJGW1tcJIfrGR73+wMB7YCEYcVHRXXxP3OH8et4zVxGVxf2kdO2a5RxmyttyaO842WNgytblKjnkix7sRyxVosH64VO5QK2ySUFd0QIgYsKovB98Hyg36O75mSeUNr2jJhc0afaN0bxGSO1Pvr5AmJTXr/FJXDYlBGUE0CtyzczqekNgN16mo+1zz3oL89Cxzm/7vrBeeUDfMS4rbFI3NFFNnuvHsKEuuJb/WETG+R7+bX6Td36pH9yWAqXjC95RuJS98rN4vOOprHKrzJihqaoGBJFLv0W5GXIgetadJkF/LWH6BN5VmywcY3u0o+m7AECPnmWn8Rv54oGYHnptQ6Ka/EoEyCnxm7dtR2GGj157pi1z69xHlnjwkveLQXlcFMvynU3bVpGQFZUt8B+OX0bhNg41NhZZZf/VXCy2/f6qcAF4v8BDKwgtyj/N7yL6c/7vyADdOG/QMufKv5rGfin2WbAc63JdqkaziOg83PeTDCmF9Op/KyH7lkpeePvAcoHx8HiJj186FTuNvea+7kIgHOBlKfhFT/nSWMCNjaUkeYi4IZhCdoZmsXDtpue/+57R3f4lf0daOMrYHo1qXBlrXNDcwFys32tNxC1ERDZinmTQJZYqYzPtUjKBVAhcrka04Atm2g2Gg4Ivlzx0KBN4cEC6KHNb2xii4PZ4ULKw8E6UGIFJVz4etVRjMHg9O2EyIfk7eQ9abBz6HATtMaBnlAmue+m/1KSdXKH51xPcqy8vJeMaHHoxrC2pL4WanHYEh8gLkukwNJtMA9sIk0bPdClgV5xka/FLwZfZC4EbFLqmnQPNdoUDRdjk3FzjR35TjlpNGULiG6UCBgkvvsC/NYPPApfbHCIex1O8Hb18ZP8HRyKiCAysFuFTm1duqsN8rkOLJPND0/EkWfJYUTuEotdCKO7Mo94ceg88hCsjuIjz4FP79e4wKHRXc6Z8CCv3xk3HGisVz5r8xP/7thjTBmX4AuC8BGLpWPRcaiYOVKvpX6Gn/4xn9o0X84V9Qbw7UF/qtMD/10/0Rtd9I26fOhxvir/AmJQ54qPOzJc5BkLVjQ+osXbOhToB/hGUECq9N05dWD3Qz/wJ3h0JLaU9B1yXva/XWCJGgYnCRyMI/wxZoqFS0XT0C0A56QHSGOlybpoH+/0885YhA/F+rUhqy71xxcM68vl5yM+Peud/nLu5wkQcfkFdVyA4vKANhpMLz+LuvY/QZoKFkb9D/Lh2nn1feKFrF8eQi21tfy6150XvLgF25O5Qb7MI/EgknzIv82ujTHqQ/LPP/uy8lv5T35v+172qzyVj4JEbkHs9Ch6udsGYhP9q8+wRb/pvTp2XoL+xEvQ7ba+7TPnSEbrCltOMDgrTV1CGHJb9FS5Sbv4kMIP/RIO4rTEIRLRPWsQnzEoc9A3d17a+yD69ttbXeVv1H/77be01//t7o4eYsAfzJErLhxtxpSaL3RoX28SgNhibrq2+ULIXyx9f/u1vr99zwsodZj3fZ81p+Nsrcm+4MP7aOyRgluHZ9IfN/iNqX74NENnQeblnLWj8/qn25bKOl8V07Y2RrVBcaBHlhxN5JpSdHKaPl41Egwv0uYAHu2Y0wFzYj1jhiO+qGvus9SHdsS1iGUu5YxZH/c5FQmgAr5UX7duzHLbtDlXrsC8+BwDzgfLeMo66jzOkoKsirTsfMwLA8anfPrQrT68O/kexOvDlPpHN/O/6+KZ2E4s+BHZ4gNP6pR16rAc1Hvr2oCh3EUnQP00X0KdH/2zHdAHwADFH/ir3w9kE1NkpJBI6o3ugT2qmib31gTpELzgaSEc0hbIEYhua+DlC5AFSkXIEASyBp9z2zlkqRchYEM+6+4hyTVnHmNQVtsTXVyygF5r0To3HWuesVY4V9J3xK/MBeq+9NgH19hT2eXDxnjf6JvgyJn5umjKz8mcYA3agdu+1/WisHuu8Y9z2lOeSPHRuX/Bk6X8yQucI1+A2ofyIWLx2tuexECKglt6p0mkbYLM7xO9lDCtvoZ0XrYJmxaRotgXsxtlOhRxJJHFM2yY+3deVhujPhvQw26fAAAQAElEQVQbUtCXj+4RD3MQbdy4MImf0p91vJ/AXuLYOuD1PKDeFcOBIfwsDAOezQ7XTUAeiDVnB/Q7NM8i6LMPPXNYSntouNZHXy8YjcfoWO1Fzx1+rsQSWRshfLnhmvnQjwvr3PDF0/v3e73zJfanfbhcE9DzQe4egDLaTd7wwzbk2LR+7aOuv5gK3j6/4rFccISmjKDc6FmnSlBKax9v8QFmLurLWLrbGAdpboTMKUIvHvOuHTSAk3IBetHBdSE+S/UMcgsw+E48NrH2Iz888PYJixdHlLAAbxVLSOIBwsuXKv++mefabXf9NN6GwQs7Jx81xZMLqKkr7/w+6APBsXfl1VzPW9fct9q3vfyXJ99+5izy8/q/g+37XvvcK/sGdvW7/pOPtvToP2H5k/TfmIH+b9T9P1u1M5IM/FcTLDtz8nMuRJDJP2a5YAk1UHhek42yWfRtPjkNZRGikQWWTd2Je6gQxcqGn8XCCb8mHUtJs9lmsmIDGlc5YZsF381b8TsbhjLa0iUPA+L3OeuXv/ylnPzqXgcHOFSCH65GymnLxdO6q+NDAnTZ4AYFBYXyUQsVlxc+rSLKruinJo/63CCUkWX5hjb0eKhxU5EHJeQTCfDyCiDqxw/WuMybG+LBhq28+bv4lHuy+aLmRGHLGgiumFFv+K5FE8KTenDUDzZdwbaiiYo8N30wU6qTlwYh4pAlqNFER0mBHQ4E6Plgg/dhRT/VR4QFC32nEC3sBY8a8dqSgoK8RPEQwZA5Uc8cmB7E5/iy/+W3XEAL40ufum0Dp8/yLMP47uYZrdywrYx5gZuH9eYAZ0sdBy/mDtzhAGMHAvIKji/j8hAAWpdQhhwx6WNeAFCXFwWwYAiOJgNtLgXG5rzN8ifet33WRlsabK8rUtyWnoUmTEKZNYhtIieoV56DnPsrH30oknpz3sgzJ8LEjk+fYwYGmEBxaLbPOOwwj5R/pwzw0Gks/krkzrdg9/MFgLnqXjqlv8NvLkZ13bCJMcImf4wDx1OAvtNHCCaKGArolbumbjwElzmEbvssgM4W4FEvwqg4GA/P/LKH03TQT7OMjfSLQYkd6EXWqrYFfQkP8TiPPgENHyQbH+THiJfm0ox5aPpUNdF6QnylTikjKYtvmdtwNfh522sHNmBO+vo2awIbddcwcZO89ZmDriYvrfOnfeqD5qCERqj4hr9U8FgM0Mnnyp98vATQIYGm83dD/zZXv6nYNPUrJjDMDXHUMMY1avmhjhdo8dXAZgEYOFFS1Wm8t5++lS8rhbSJ/7bv5XhfMbO27+Ri7jUDTdnRp46llThVWtjB/4n/0uzLp/1l5K2Or7pW25jlRfLUiRL4B4oHMn3GvspZlvLCImMAFvBW9QNHkqAvPsogGYhP0K/SsbYgL4DyIvLJervGRiylk7S77TNrgMakq8O1Pms+8+j97a1+/dtv9f7mPAX8ZRCDTT6GAdYJCsfV9cw32s/8mgNPWdMWDaZ14fOW+OdJww1CC/FihUddAfK+kfcbfbTd9tV/+NtzYjFSeSDMuAGjbvlHd/DOtwdx64vcDx3G3jIFFr7RtLgkMbi5zLfclTE40KsvYqAsUzTEOeanviSmBrsuVRZy44WiQqPh0z+hFxNpv9bHI7bNu0b0/cqx+5EPGq7/B32yxl8lh9oXLn0o4SJIXJmbMdq/Da/lLHmntk/AsxJgX5eiJzSUbmS2ybpPSV074hdzVerqAmF+9FlIPsFZ2r5AlPExXCk0VIw/tET3hNzxVTtqB7FseG9aABeVz8t9R/AcIlZ3lBeWjlMCcweGk0f2joN1myaa4Yr9xace82wfPMLQ6ScZkz/6HETm1Z29T32JnWAt38E531xX9QFpRNGNY7YvHZbhCRWuAcBjDO6X+qF9c4dq8tL1E2ub4LrW+Ow67ou6aR/RbuQF3V6AR8SdOnPBM+uhfyI0VI4/u0K+BTkDQXf8qHfNq0/fFPNMbfm5D6ID/fEVZwd6vYQhIz6AhgkbVJ7wvrG2GKc8mRPJa3EuOALyKGquu9ZLd/vlwP93zgQB1qN34AMw7+/vb+X5z7ODJjFVGGVvPMr/U5MvVuQ3r9GbfMEBs/l2niUG4mciceEvdbYo1gNUwT+60xdNcwDmW12MIlrqUmbNZ3UFcMTS3PoLLH384CzgfB/02+YaZ/xoMEZzc2eMxifs40jWNHUEFIQ39eimYUkhDhfL/uue1f6ns5SQuZ7Jh754jpIfZBnHNZ6Gcj/IOE4Ozj4HrjyxRJwIKau/H/QnTa4IwbP60DkkXfBfEph3ZRw/lghwdTnO6vxEAwHoj7DyKpZILC6+1L0tvLyIVfesSS736d68187eb1t7ztWcNdnD/KIigaBiyVJBt9HJGxpttC8XqF/PUP6CzV8SXjm0xHDsqmvOrTx/OVcFzyTbbWatm+5r23zxyu8ctqzlApa+XgzOr80/639IBv5hV/whlv8HGHkl14rwn8bsBMi0DJfs3YP5JjA9nfWhrNuAJreTcn1r+b2+/8rGwDeX3znI+u3pnQ3kzmHqgxdCozl4dGdFy8RHzUZ7sID0XPq5V4NzgdzAs8KxSd0tsjhIOzhQqMTD6l//+tcSbj/t1fArL+3JQqldFyIPD9ZdkFxYLtvaUN+1GOAZ1aUhOlyZSIkYdd9Y4LYdO3DpQxZbYiOM1+XBxw3FjSV2VApVHYi9Ypv4OvfJQgWwSJmD0TBj7wPfI4t9/RNQQQ7ItpsUjcVqmwZ88l9w+aYf+rjKe77hT3+w4XkgQFphNlkLbFu8YLU3DHkIMtcTn2mi5yi/Bf+Vb8HtYzdPD7tN/wrpqOghGHxLdanL5upm9c64uOxfm5T+XwedxIyMpToF9YTHSplRGCg1YX87DvXl6uPoZQP3UCHb8gs5xRYi/SFeO6pVvzoEx4DxShutkJtzJYZLtw8NIBA1VoovF5aiv8esdUiIpeDCRl/GHv1tTvxWKv3i+Ebd6C4frpN3/IX9fGn1pNXonIwfNt7JmIS38kFQqu7SVkYb6nUsWBrbweHOueGLPPtC8KAkj/yIZrw9ULBwviir2DQfyTm0J77LT5Wu03YlPufW6FZNDfxJpXM/WzS84DE+Qb3qWj4yOlQaEfTSj86L+MKckw+DxRJUqAjYX4Ly8r0zzi9IftFnn6CN2OCkHT0isDMAvM98iF4QAx+32eTZXE/sNFDrA00+G8+n9w7fpD8SD/N6m0vudpt5eRY8+nIQUTnOj/r6WXE7ho33wVgAo1vlS/SGP9yn75/+d3Wzvg6cggEyMT7jz9DeJUfHSYOFS5kfAWQu2dW3nf5PdEhwPKDCKva6jGfBvurbLF96buQgkBcKe9126IA6J7qE1kjpL+OZum2K+G1/OTYb3ttO7tQjoOP2DV341T3jw5Jr+g2AP/itib1Pep0f26YSm1ypocfSuJZNs/0s/Ztz51D7DdCeshec6ijMv3PA8Rawv0hw8IxZS9hq38zLzEtoRl5e3hCopimerKl31tS/p3T8KocaRcOzKkgG+URmYUbPMl5b64USg5mrB3jBhEoMXP5bBvF5Ix+OyX3Osv9uiR0d5NP+PojrwVzHg2pikRct5RpyZy0/mJOOzyjEPh4iRgVE+qfk1ggIL0nEYu70W9QLoClvO7L9RU6kusRRDkhJUMrUSj+M34edbc6MA8eQosZhbo1Du4frIL6Ly7roAwtfwByAOGXU4/zd9r26yQm27CPnqPTgcGTZ7HKtHy3fGXNhLTFROS9164s+GCsqaxLTfsPfc5zv2Jv43+AtJ31hncSm/0lfAhbX0or9CaK6qVLDLucu9yomR/XA/w2/htYQRe+mHGUDY6GjG0kYuPxbWMETABr11RAa/j5jBI3MwYsaHkZxKvZByquUWVCfbcu01QnxyZha/NoCCgJ4X4bciN//o1dhC3VcrBPQta0PGXv0HyazLzoG7/YlcIhEz2isEaP7kXL6YN9+nHa1LSvK2cahOs6DwBdl/wE4Hoaxo1ed+gL3KrxjN3oPGnlZS7+g8+t4MbZLFlLEM27Rq+7R+C0M8oEa95mmTfUVq7l7IHyB+mPXYBCT/xoXdBAXL42hQarQTn2RIR+QUI/z3tHrGHdOLADJtahU6Af7kozxhZ79DvDCPrzoUtb+sMSwAi9A9TIFRn1CeELQRwmUtI0tdFBey++kixt5BRn/L15KULke+OGafjgeqKtLgnl+pF+ePFss7YotPXCAsq2TlsbwNDYha7o8S1Y6jpTPB+qtYn7Rh/opTVl9UDdSsNqvJ09yKLa9LdqwjgNgmmpzoyDV2iPHxHLpuvSbc+14/l0vmhDmehBAePQZAJV+12zOrVTwJnaphuZ64FoTu9oGYICm9AU/+rfNWcoEesJOv2A4eWdvuJ67lI5e5g1MxFQZy8azNMoBGlnH9p1YneO+LHRsP2gLxhuZ4wP5D4Q+14W4C8Zw5aEa37U7Rtcg0DG03pKAPB2UfxxaAPHn9Qdn4OqJP9js/wBz/yCzzC1m2NfYZWqmBcDs6ROcIgu+8MIq/dpMH1lFPuV8gL2/8xLo+28srPes6Uo7EZ3I/h0GFwV13Px57e1buZmiVraANAGH8vZcZOxZOVeJ62BkIB/5Q9QPJnnXjcPNevt7LUjLt1IZgR+ACwuF2gLZwEAcbPyCvkpAMjqth4fFx8PaA15x3S7ieE6+RKn7OOC0sRhYfqngc78WyL1cJFd8yEKDo7SVPKBrsDhugHxzyg8VvDLdxrXaxmRe5BMvXV36rx/mOUBc5kl+eS6Qz1zYLx/4vXjUACf2Jj7Y0kVldny50V87/bZsIoFubakLKdi/xG8LYdMhXVvXRmgbsgrKbwe+4n3o81ubgwP4gGl012hyRd3rkkV1xpftxMnBXT2JBaIiPbqEjQY1xQNtW0gL5vTUpw1jufy2z63LikgJOI7tA5SyFFxP9hF9gcC18pA2tEJ103cD0LYoAS4sc8fAQS713zn05KDxACePMBrvZ9cElKdV+ah3ULOEp4SiAeqLOC0v7GgNgn224CjL5aexwMPOaTtw1le8T963wIP61gYl3GhEN2h5qJk63OhXnxmHIGN0Yl+58KIn8RDXjfHlYRXyK3/KqFf1Quow6PODfH3Vc+mDfMob24+gH/qg3jwUUbEdoP+ig7gSBL5dZQ/m3SbsPExOYlsgq0ug/XUwXu07H459kOve6C9lhJ06cJu11ifqPcmTgBYubUcXARwCL68OHm4c28tvo4dLXuj6LC1A+6SWZOvS4a6dh8l928sYakBJnGSTS7q4Qf63Oct5vWLm3rNuPIDtzHn/b1Tb3MPuYew93/6+ld/+imysjh61za3mPoF92dU260V84AW9/0erXfppq7Fh/1ehIY57cORQyFrrC3TBB0F9cN0R9OUbPt1uE3uzGh0b/o9WxyxpO3ZdG9VLxBnjyVPyaeCfB8YbuVHeMXXnsCo8WQ8Hev1G8Zdffi7hOY0DJgAAEABJREFUp2/+vHyvnZdP+jHnrOU7Fsi/eckXDfSbOnyh+o49S9c0rcrvejSqa+Dz7du36P7lr3+pn37+OXmDhF4871nuCXOuscKgKz/2K+bCM1qerh7kjDXDtVzbB3Z9GHCML35mikIo0HZrBIcyzsi1cg9iDktXXkTM26zbK4/ECP1gzj1gShzYduwc4GID3UUfWGANAWrYsE5R8hqDsi8+dB2xf89e/9KDaOljUxEopMmrrnHiQPPQXgBrE/75YJAHINat5QAcA034ai4b/5ao98alVU764upP+XwBFl7J+oEatKQm3qalEL/Ye9zHzHn+eO5X+zJ/AWUc05ZBk4P0k2tREE16gG2u8e04w78GHNMCDOE0Rjjroi2daw6hTnLWQvcwkrTESKB9EmK0oKGbrjFYSyK1mmhlSMMKulJAka+XPlqOAceQ4995oH6oUDpjaflVMWm+pNPCEPeoz+3sj7CtvQZfUVL2jaAeUU/7WjBIEWe5qmp3fi/dvXVt5nJnHu3MWRS+M0cdK8sSbizzxPfMWiEtftI39eWTmMgVKog9LcpPef37wq5XAe2oSr8Vv+GHa5R7BdKI4DkXlXJ9UE83vg4dww5CLQzqZf+uGC8fP8tYUk01/JOxcwFivKA748OraIIePBJZC3CSi9bn9WO78wLb8TsYj934WM3cxR/mgA/pn76AQ/hru/6TD6wr/1QcQ85112TrD3DZtpBPRojN+KyDKsIBsGcjeZSyANEzbs4C92d8dY3AGDIKLD51sJSVc0UV5keqtp3X76xTOZ+pEELyRczu2fah/pD0zCNzPsgNbIwn7DJWsySAUK+8gnKg4op1PSGdogLyTPM8dZW+w8GVlwMZvSRm/DFP4vVPf5cttMGSNvYzphdBZdF/3eDEbNdkrrj+rTOK6w/eQiTddX0wh21UoFvcaHgYRxulsNYihSqx39lT3+6cFZhz5jgxNeMGFlU4Pg7iin8o50p/3d3DkE1J7p078gn+071ff/2t/vbr3+vXvwGUd84kx/s9v0r7/v2ttKltf4WmDe2a48JPxxKZw/0nL34EMQKoP68/PAMMhT/c5v8sg7/LsBPvawJCzk3sqjBPMl/EBDhltls0hLYOiM+E35jQYzq/WWDXguekky64iDsZXaRcPUZ3ZbGhZOUBxXR05hcfzPds5mnzdpeFDq0tHyS4aD05VGAPnAenvCxg4seesihEOr4rtwBhaCxbVEJKCStXCKt93UEp52HLEqP48syC5kLk8WLZgBEN2hbv4iSvtO6s2mjs5S+LpBtD8PhefAyZc7siFZnR5R9VntvO4ftb+aumjQeAhn+SkwWzLIvPvs/aPdhAk+czMnuYbGnAqtqjQ1lBv9cCbZ98Lr4yC2hq/McGnWOjtrnFVh6KeFjxIahPHs3Iem1E5sO2YH3hWZzZBGzr6yQfH2xMHyzyB4u9faMex8n3t9/KX5Apj9vYhwqRS5RnWb51Wv3hBuED6Xq5uP4PB6O7zOHcz/zwIOPBqs7Psk/GSYOxmwMslHmd+CWgYm1Eb/f8HQ4PBqM7G7wO6bulG6Yl2S4PChmPbFjG5EsBcXawNj2MWsprHsSfLmmeMXZwAFnwhOg3J2528tyIIQ+iP/1MXzjXiJ8DiD+PfZJHe23in76r25gEUMQ1gb2kq0swVn0hBXXbZ/nT2RsP1tL0+41NVD3yzLmDZj7Sf/7CT9/EC+q0hIGhAkVHaLzTr/bJG5u/fbrAtYE5fXUkMcLqqlIehj1Ymgj1XWBuu7r8t+S+SBWvX2/2y9tbucEbpzhli08bFDKrBHFe8nhQUMbDkn1jrJbStDUaa8ASOYPBTyLLPfjov6zJI0hZfWKsBy+mHVu44bVyw2R3zaKRsSJ9Y7w9yIc+PTgIYT1rn/6kX0/VvlwS9HFZ4g6NC3VH3embd3L97s/dIU302q/Rg36dcD1zvJpH6Sl7ktuJzZmxrT9Xjn1xcWdtFax/9cezpP47Tt60S7wffCMnDw5xPQH6mrlADfNd2twYSwuw+1q3XIvInbzkIJmlD/TDhwrtm1NjKT/JPzeuAYhSRn/kPVhPPvuUjEXX4lp8yRrx0iKQpAc9sIXJ8fTO+LVP1CNyMv98gdUnk/2EZvJGjVyby0UjWhQexPFkXoobjXJw+u/Dx4O64L6o/ifjIjbg655Uz4e8x+d8wQr+mrO9rrlbqNWHBdxpd098ElDzuiBQNz9lFcBLgueOL9zpK+7JhblBF4yTvprEhsKsTeZFcBwai1zSHVeoZEzf64PxYtyYe80XabYtN/S5ZqhTHQd5UqelbZxCLdGaC3xAyfKNXB74qo6VUzUK+A1eOdwHof/gcp5fO7VjXnv9yo1aYOXCjHcADYqCMKYe5HDgxwgJN9AJffm4cN4fUFxLHvj3wA/Li2d0VzvGZQQufDd4oU4/0IsaONYFCXfh2bo2IX7TRpe+TRgiqRx1103zGr3lR1+f7JMC7We4P00kN6R5AMiP7sp5bGvsEjft6EopT50fDVJVHTDiP7aI/Tj7kRZY9QD4e+lBC/aR56Jy8mArtVMnBU2v7L3m1bHkeN93xn3PdNJlCwv420qpPnIve/g+Gg7A8blv7HHM4YlPh+sDPtNdkVdmKcF7kAfrUOYlMTln7LeAji/GdY9pb8sOpqJvEeNSfELlGsNURnd5NrntP9XO/NK2e4JQ58eziqAG2Cku/ZM1QHswkke8PfUmLQvJXZ2Oh22bjJ+dvX2PX8Zg7LiBzqqNXHTPamQSp3ETs/I/Anrmgrnt5curC5xb6vU89HzlFPU4rg5Uc25+BmJXhJUvoLz2nd/m3rX+ji+e7SylE6iSKl45QD9B4Tvec4WoTir69NnfjBl4XWvf2Kf8223ff3tjv7yzppFE+OMnPGSR68JB4DKmd/YCffIc6xpjX7lmOz6F5R/MXKoZvfpLd4xHeuCcd7DlUs8HOXvxgEVy3dFx22cJa28BjULz9AkZARC89PsE8jG6V54gaVs77qXaAnVeyKvzHNftWACcL1n/0EHCwwsbXXDyM0bUY24eEuDQcsKjMhkrO/PVtQ8SOfWCgF/ipMcG7dO0DGG1AmdsOR60oa0FjqODsXQCZ54740SasRln/FkKokOluihN3SCLhZHiiiUc3qrGKv68/7EZcBj8sRb/9db+D9Lo7PldOPQQVxW39sUP5aCxza1uvZUlzZeQ60azkLQVZt9ayO+s110uZtWwYuZwIeGB5T0bMpOaNpQsXAN5FwcXACfvC84FM5OeBcDFOQ8+PLB+/34v/w8R4pYc2rCF1dIXFx0XHxehjUUq7X3W7rfULFjTDTmbIhKW8gDyN3r0QZ/dTLS/bPCQgxkvpCxOIEBkEivlRQO71iHjIN6DzcUHDR9c3BAUnth0AfUPcvqN942DyyAfHUBZoU2HKOOTulgIrU/8/sa31X/5y1/q3/7t38o/1Ko+jSpiHho98okXbC/80i2vuvTFRV0f/aOkb99/ywP3gz5VTh/3fZa61K3M2pyeWWDFSZtXPHx7bl28NoQloyWGF4Tlyyz9AQOBWLl7yesmfDBePoAc0vLw1PSh/bizYe7lt9eRJ9kHOXYc2c7BwF8i/OQ379/qJ76BN4blE3Zi37KWfdra1U8CYt94Agsjyc0//UY+PLC9DkXEaxxogZlc8CDnHHg9OOEXhB8uuGLm8tVDfdOX+h0o++YUGWgeXdocPUu+2bQBOSyMafUN+djtI/ggcMkCLH5lGyQtcNdFC5z5cuzdkJdHquPesrHrfJmZN+inLT59RM6NV17bn8BcIVdPxmvGCaU85vH6d+tEVpgODEI2Rn3U1m3b07/7aRNV6yB3jn3b2nKMWKpr0hdCq5TkfmBTmvBAwANdSmj6j8laBwF6xMEPMt/ynX22lr9wQTm7DJp6fEnoC03/6GbGprYE7KTvtQGvgtp3vqsvaPDipH1qtyWBMwtM+uk4BCMhoIxgHq+4R3XW0KI0r0QSXnMguO5ZfgKco8v+9kGwk6vioPVcLySda8SRA5mxnA4kZnL/wRruPFg+sI6D06cLio86BfUL3RMfZ/r5NEdoeHrqvsazvyxwPXeNjH7GFqlAIz7n7q0zL82PYym5l+9kXPpbRmzQZ9ggjLNNAz590ydLCdry0K/t9BNI966LrpR6bWeNo2E9XkkEiIbxytzYeGFLso6Pez2+5Oadui9J3b/EKy/gIbk/ypfgiZsXveLM242xv82d3BEPNnArF+bZh3fWNID1rQe5HZAgLJ3FlzMIcI1qCGqkoNpn+0HOjNt+g0LfQMkaBC8Jk3b1hzmWxz/A6a+itGEsv/FS9s54aeSkk9pVnHPJB8htJyf4dWAPtWE5GF+uCzbs+4m8Os1h7JIrO290lzq6Z/lRHu8kJfXKWHHdSMn8D464N3S6dqACftfyIzEuPc+86Ieg2MLLWCRIBvrvys/y517mIj5DH33yEcADp8hc+dLwRn/Nia+QlUtuR9fAl75AWeioeV02G9sB6JGDqtzc6Vtx2JIv8/a2x2/CJITO+MEN7MxyDXc8wI4G2LYufeu5l7LuW66vc9/L+o0vAn5irxbmacscB1CqL84zwX4rPo0/O/qESbxtbPgPCbO8iLvoOzbQLc8ER6JliWrzBjMOciGvuLZkSFwQI4ed4E5fVh90zX3WT7+wrzP+N3Q7d//273+vf/dXApwPi8/oyb3J0dJIgz3kAO7llwoHY/fOuTJfQnmeRM5fG/j3ZJ6OUWwizHXwkgqwjRLMeQfWupmKSMA49znLc2YVawEy77wwdzwk8DFrjVdajDPXm6zbnBsOeJfdaKwrz5aQ8IPcQpqza2LDfszZgeR96qkS5zz1TKk/5tX+Q0H5ee0JypGa7lnqc75s6NUei46siDyJHV9xgIt1p4FZt31m/Zn0j/4QevyNbK2P9Z1z10QnZvISRl+sp0Shdbmbm4BBrufiZR1wnwVR0mIDPi/lMobIYaN/32/lF5Y555025Ttcd6hEnlJdFvqGw1YZafQjvshrP4UXYwOqeRNyhkGXa7RfhPiLWERQATeM6hPIFFJ6R95gME7XyKVDPGQvqtJc5zf6c8lWoSo6zZk4VOAyzMjs037CHtm48I6XB349QHDBdV6IrHWbMaPSoEGui5ipXDhaVrVX6LYu6J9z3lLAES7kMGT7wK58jjf9vaCbMV76KRWgqm6BVi60nKlKDRz5wg9bqZ02rIOOW8oLMOdXg/pgXaC7lm9hFvMF1JWm2lMpFJyV/+3iT4H/FxlgKPy/kP5T9H8rA04K4auQU4D5wGQBmwbz0JKmk6uduBH60lVUPTzMmwuQsJXtLQvSXt/Y5H35sBb7HQ0dpWtxYgqzSLtBPZyc2jrBCfxgo3UBE4VgJrrl8gOnuOQTXHBckA42BkH9B8FIWwEhju+Jg1I9wxs6LMS7Wa0NUCSAYVSkgqf4nSrqaOGbdmKXxe6rHbgwlntk9L2fJy8AABAASURBVOUFKLx40ULU3E+cPHmDjWhc5DbmYFPdAvoojF4MG5vDyrN5Z2GFv18w2Yh34BuwlxuhNCRztTpWjU2lTmj29qa+iLhFrOtwo89uGm5y77ysMnaDG7DqR0ehByqUgkMjletaOvV1wU48E1sTNpmFr7wLHZWiJY+zQl1fhPT3/ZmHqeVLR6c22sMUHUt2iYG7wZBtddrPt3lLXjyM+U9LNg4rym3kFOvkgDvMxnWBHqhGsD7wZfSk+uSh6qBEBpuNHEXa142hhB94yYuqx6VAIjoK/kYAL2HgOukDnL8W2rZZ2w07g/wiEzLz5tqolPXgOPCl0QVLLuuTeLY5iRUdL3pDR4pCdvn0HGQ5F+OHjQF265rIC/l1DvrCryz+TRRoQ2hooAiACyfTP8wT+6olIFPnRxsB+Zg/jqfXYSj9JPOChzJU1aEND/h5QPElHuuLvimPVSRlRjM618GMQw6y+qdcfIdFn4SvMqDPS3mq5Dj5wMevfaYfZKZ6cCf+NjY62DVMnc5jY7F0Pmfe8NDv3PGwFyeRK0CZl2785NIlxgo+wKi/At4EByp017bUJSiEj9pLE732+SWnfl945e0Ifl482h8d70UBKOIynG7mJ/2pjgBUTODD8QVUJpgHGHLhNw8s14OL+YNa6Td0lkmDL7rSsat/RuMH4yx8p13lYMVe5UHWFzGCL9Z8+Z5c00fyxEd0DGRHN+sL+nqWcdT50abJs1TW+kmKKXWYt9u+lw+933hY8GHJ8SWv654Pgb/++neblTGFPSxFjTrtF0sZ1KfsPnfozN3ES7W6hnLEq70LBu3RzHP8V/7yU31rLB/lL4ccT774dixdIM5/fiRvLIyuRo/5bHSu9aFXXrQNDQauLuewvNWxSr6f5S8Kfdi9s5+aaw/yO3nJ/ggjvRw+bqUUt1wZDdywDhcKweqT8/NgTsoPGawph55LbtrUzdfcZwnmJRTwCjR+i0+fbOYJmdHENE/YWecAaK7/xSd5Ye75zwL0wXGJ1OLf4QU2+ie2yIm+muv884Fff8s/JXiyZjuOlZWO2pr40j1r0meNnDkIDV83aKP1jz6HWdnMVfjMtX/P5oZdZf2lr7kV7CN9S47Iu/7qv/2gjitvqCzzEhls2SeDUj8wIVl3UEMvMYji10sYXOYM825xwruIS54A0B6S1VSqBrjRWD2hKAtcoGuNobnykbio21/RqW+Afhq/ssEjb7naGGpcIVF4mLu6x4vHFvZh81K3uiyXDrD4xMUZAD4qLzwkc5B8cnbxRfWDvEiHDSq62wLL4K0tePJC6ADuAHOPPnm4n5E/9dkn6nGfsx0ZFKoXjddlBABUaMY6GmPY8UVBXpg7PmnjNUzkIOvE8+w/2nZPcCEvvRu53ifqLiloqB1YGt3kADZKsCz7T84n1zmpoE3WH8cnVHS7b8T/rqUPOWP4BPgbftnx07XhnZf9guPTNQlvkcUn/dr28kx1u+2x08hO+98xceqe1Pc5kcEoOmOfEhO5wIbmmPl6dsXdMy9YhN/2EkAC3alzE790FvE243PDp71+cU137p28XaccbddulMduYi8+KFKPwKCEdvoM6WA8CNIcA/f7W/3629/XC2SYnc/qV5fxIoL602/Wwvs7L48F9NDL6IYbP7hgZX5S6Q3/bBGrPBt5zL7El9XqhRQ5z7Fz7rXsPNkvhYNxu8auPpaxAoSUMWH5wjG+woMdyyP+Hew3R3werW9wL3eCky+AE5YPZH0pZ04EcZCyJv/0My9kgX2fosoxd2DDRvesSZ8Yz5O8oZzr8k67wso7tYoLkK1P9P3yy7f66y8/10/+Kh5d2hVkdNzhNflYcRBG8qUtBgbm0YYuKudl44F9zvPEcyL/LP6ADNATf4CV/4kmHNP/m3ErIrjoOCf/qfhiWpNqNHPKblww5qyb3yIxMX/++WdeBn1jorMASEapi4APSA8mmhPWyf8CNloXEUHbzWy+gCqoKFnuXfKU1yKuPmaxVuD95xfrXojqzmbjCoEB5Q8WKA+D1lGNOhZVKquNp9bx0zaGoic3XFOfddNjDAH0LZ3IKiDxhGDUB2BI0cClx0bjW4/UciBrFjtfvG3kWbixGE7qltvOorqxaI4uN6JRrSCwSs3QWJc+UIO1GhujF4/JNbYAcfqwkTioi3Nh/QQUnBcWo0c16ltosKjtoV/UzzKHWBjlo1is5/3l4+lfjeIbrI5uaW669jfusKGdnrBhNrr13cNJNlm/OVfg1IsCL2DUmFtNcuZLS6GbnLWMnbE8aG9suvq3LNBTpy5xymxzzwPFtVknRxw0l23/OZqSXfJXdKsfHAGLm5QX3rxewDZUvuRpfJhTv5awDyJutOHzMAokAadfalclFqgqI1DNZTKFNLjxkIKcPn+QSHVGl+MT6teLCIhhJtZ932vu+ERu5HEu+024D+jqcgxrdUKf+P4DGM8Jxq9eFFdKlIlTzhj0xwdQD8vqFcTBVpmvAx9gbPQJwdEmJFywr9jIZa6ukZKRQfhLh3SQtLn/cJl78yE8mLfyC0gvPoND52qoQF0LMsfJ5YETyjwoM1Y56B3oUvfSs/hNdaNr2/ba9r2anCUHxLTTNnfSlTV+9Wr+4pOG+HIFZS0xrSdd6cHHHOgjyBeNOn49AH1c6xy8POySOIlRqa5tVuZC7AWL95E7OFip9xn6QHcjoD7XddcL9cJ9Xsb7gfrD7i6/4Zwod32y3JAV1EE1PqhLHRckfr6Zd24LKr7ko2+QDYTF9agSTpejjxvX8lndypsDnAK/rujBr5svGG973egD11fULgbFz1gbZPJiiSHQ8HRqF01ZkOcFTd5e88i+DQSHNNfJSKEhCvqUdNOX9uezXnMfpDGYG19O+auzNV7J80M5ICq4XW1QA3AyaOry0XkjkDFTkgP6gzHsL9Ycb3Qwa+8s+RXHJVK2/HGNUt9I1FC/xoJpfTwY964RD3wmEJjW1crIP3vN59YDbuCLz+iO3eToXEfcM3Ck8pF1IANfb13pd+rStPvA7jvj5f24ly8OP4hJmnE45i7oMQlRZYSPj/7dqV9/e+PB+QiYY8ez8pAr8vjc9KN1PFBtLQ34QWUEkwRQY45w92HW8aA9WBDjPk6ggMXUli8XfPG0bOIDcZBwyQtUDjSxtn4MhLkkNl480WL8+kqVLgLDPuGvGINnPFw0Y4OqKCaWv/LQAEeb+3UNbI1m7GoXe01pf+jD1z4a3cnnwJfw0Hd+iTG6wZBjnLpsgip5QsGctgW5ZFaHY3N0J1/h06E0Z5lT6bOlgFQH69jS0RW/9sn4Wnvd2/2tfEE/8ambxa2QOUE/xAvWi89B7s0R6mnhNYnLHsxYcl3XT2mNGmVGN3tkV3TERq2PcoB9+s5e8J0zgr+W+/52L19KyYTrFNjgrkuoIjeEPQD0B8dNOxlH9Id12Ulp+vmBDcH4lz48BHfH3jvzQPvOi0XX1uLqU699qe5tn/Sh+anMAf10Tvz299/K+aE+dZkbDMcFb/qjjkns+7bX7TbJB+U+y7V0Zz2d0A58OsiD5SUn3hekfmG8+PDqTEL0UrefTYrpUG55bw2Azj2X8b29v9Xf/v3f69//9u/l/6BGwg3bc5+oUMMpffpy158TpBjHPmfpy64M+VaH+bX8x+C6+HvKM3vl3bVI4Exq3piS8WNi47bv5Uuzue3lmNZ/1wA1za1L/PVi7Se++PoGzAlvrz6q89O01Xfly/IkMYioEZi6qaXtHimkzc2skHX8opFLjGNoAffQLr3qIn2gnyWntndi2Yhp8YDF5pUzceZ1zdmZeQlHLF238DRekO/oQ9ekrlxo1Ms/TI9hc+TfXMu+gqIbvP7iyxdD/kkD5dU7kWlyo3zBN7w1KQh0jUFFnMwX4PdV/bP8782A2f/vtfCn9v9iBhz1C5hfyDw5CwDuMEFQh/zkNOGkzmEFPCh4vayxGIyqnQfsX779xBvaX/J/6fJF0M6ilRUEVg+FPji6EVhHzbJF5XDjZZN1YLSLwQmIceED/qzFB3tcrEBr+p58kVkY+KUiA98l40PKExuoCT2sGgOhL/okWL9kLBfzP7gj+3ubBIO2T9tpRFRmFx9LQOMWocGPn9r+OD7YfIHnRyUfHNxkiR03BRY0D7H7bdb+E2/Zf/lWbhL7tsuWg+T1oLSxAN72SeoxxIUV3CMn4fQmsqEvvxrd2pEiuPhOFnY3H39Ou81ZEx+kIRG5iY0Jft+hUSovyEOX4g8PjRzOtB2Z0RwO8Ale28XHHHuwMn7BQ4aLe7yzb0sfAXiDoxzgdKCpkzrsEBd9+2D8gOKSsqz6QiF5dfySX/lbvcKAjxIBLmxQ757LR+r6mALqqneZfwFuupeNns39nW/I9NtYesCJ3jycVNfoLnPZTfkPoPjgfTnu1HH4DaGHEvTmf4dJPTGc8WlDeGAdUYwRA3aM1vGtjncOHZbmVV4BxrBbP9SJPmUWHh2ONZIjXZA5MdDnHvqFETsdy/FZ/jBWTfp0n3vNnf5NnJSMj74gOHJg+6pTju7ke/lBPvHt3cMrh7n793vl23xyYWz6O7pja2LvM6fFp0+gOC9YU5Oy9NvEc/xWl4F4KDP3xqwNS7mkM2QyZ+RbOLDImqqFoyEhBqh7ZeBrw8bJT/UBniv6oCaT/o2j0Z0xMrpru+3lYVCiPh30UXh/F2vLEJunfpz5YOzb38KyUyEqb0yvEmLaBB6c5YlDggvt6XPKHegFKMP3IxDz4GuEXVLwWWP9RVDBRz86bo0Brlf6V5/RHM0U7sSuvvAQh8riX3xCz5MHJnWRC2nyNbbNU8bWOBMhAWiVgWp5UmKLElJ8VPfj1P1V34R/33fW0wnsHM5dB9DGeFUWLfE3esHFNv2i3FV3jjhnkpeBRKDLddM1Q5DePet0qf7ZBxfJBgPHC7j4xDt/78zxgwc865nr5xxZD1hPntEA5OjevFjWp9GdFyzL3yaeyifjAGtZUxCIb/AaqwyhY9jcWRensHoS/xJAA1TG4RM46C9BGRK/aArCe60TNsND/z7Qr715m+WB/sZcMJ/lBxoKULMCis5zEi6SsT7z0GU+csYgP/IlJnQQLS5zP+OiSJteit7jzKUyay4d6HP8YZPeGt2sU53xus2ubc7y45ph/pWx3fbtRv9S2jYuXyDYL75gc28LqNagAKuPlNS4qCqa4Zn42EOfwkUzduvViYF7YtB3gelHG/HwqIp+Qak0f8ERougXQKfftaW/F5quMj1ns4mdKsihXapeSGasWQcND7EPwPjJWfCXH13Q1UPlpOnTk/EiaNvQlDEf+ik9fcoYMdcL6GvHFzhfrrzTd/5ShYhr2/aMH3+FsDOfS6ew79jSpKX6Ld1DBPmme5fzWn4ZgJWPgzPZ8cNYUKfyA15LWL9cnTomcf/5AtIfvLJWco5Ozp/FkhnQ3qKro9Wepi1fCOhr7BFI9J95M3euvQ/yYd2cYRkQfn3DAAAQAElEQVTbWEJp2gisEgo4x+ORHD4T3wfzxXEsD1KMq8nDOsA4b/pSb8TjMno974MxX/iy9QY/berh3agzBlz3fCF0ox/MseALH8GXPp4rpd3mXttkzAAzOoxYa/boKr2LFV65JA7r+mz8vhR3LNw5P9gm5OoNX1pAwyV8lQiTDQhykmrw2z7rJvCFgD6NBulFyQXvj1dc4Hb156J6RkKzeIF+Mm8DPRs5G+bzqzLMK69s9oe58j4tzd1trxtfrt+ob8hfopaddtekJILy0xCErWZZBgrj2oHBc42ZxUNa12WO4Lma5GZVwSOLyui65My5dHXrp6V7jPQHsqFjD9HIxU991AQg/2z8mwDKQ7dNPTLeMBAf0aM+x6tjNOOcsatnk9x84+WYY2knP463fTd/e1k3L/KpDrOkqGuMxqdBiQGux+PBGibQwBb3P6//5gz0f7P+P9VnIJvmfwQSLzhTZTMTl+nrCkGbi8UeOu01AT/q+9v3+v79ex7M3u/v+dn0Owvuuz9v5MWFG/jYZjkZf/npl/rlr3+tX3hZ4WLqZHYS54DGBF7K0Z9LP1PBC5cRuF08BRbQa2Nz49IXfWM2O68tIogEKrnLjxyN4L0x5Zn0XYNFaLDobD3TbjWw6PQJZ3PRTlyHV36ARRViXXLWAzECNjLwpaS9OM+7TADOL/eenAWf+enlwYO/G9edw4yxJgmwIujdhIAiNgS5wKFbv4hF30FwoZi77YbmoWFQwgn2utRx1S2hXr7CO9EnbPThbdtrCjcWVGDpbDbrLnkuEC9Mcqvt4vPAyY/0w0F82OSUc21yo5dN2M4u0m94kLFv8603A4lmqe8CGoqwWJMOiAxLHm6UC/p1Q/2qy3OBhyPqp8FFfw057TOMhtCYuUA7skoXrAPIaYOChpc0wTpYLmt4RtE1ekEXhFzUwBkXxjBSOWB60M1c4sWHhxnbjgVzcpUebMwtgwHd+Js7KjB/kG//dpNywjosnwxnoa7QjmLsncizMJ/SAycuFgYNIT6DMQbq8wWMD8fNTtkTBi55iNcYf4Dg0Ad9WB9dPdZ8sXuMwTngXHjn21vz8cGc8MXm4SkK0Rt2+jXWkMdm44sAmYtkoLvAfR2TEEgUdwwlxn9YQudi+HH/vBy7sC+E6lcNK10eZIiYoUWPwxRyVz6x49ijb2DgeuYbYDhDv24eVCc53DbiQeu1zknfxBPjaJQCxikYn/qznpqjwIGNg749mHfUsX2w1uZljHVfFJBH3EwuLM3tQx4bmDCenYOVfwA5/wQH+7HHoNMeLJWDKn5a6mMA+cx5bGjTNU3di5a7GgCyhRJl1etafB3a5tzLPIgXlNLmA91cCIK5coB9WlxmXIA8qtS34fP8QRfhwrLmxJOHHsEc3ZOn44xfm9pX1pfsvogY3dhAN/a6GeNzZn9bDzI7X3zgMzyOmWuMdinDHXwkKdUt1MAXNRKQsVldPNaUo0XR6JDfMbwA2/sscXIq61xec+VeeRGdl9GMLsabsUr30OwD8gN7j2RfaQEjFi+gPWhQNKV2BLxhTLFPKa9exg8IGLng5c5FcrnjsuzWwuJ65Rh4IBeEDJcMIsbwI5Cb4CnxVX/X3CMmXoK886DqmpC1gVjVLV2DpPiVG9s/6j0wjw4JgGNvYw3ZyefOg4P9vWKFyEWo3pFR7mA+PfNrrAc+QXhdr1QsgbJvJWpJ+wf4a07YDsjwBcz1IC/aF6jGnjpwALtHvTt3OWfdmePvwMF4lTaIodsxMU0YKKSw2ehf+QBtPsmdudL/rPO/i0MfCqEBIIE0d+RQmP2W4RCcYtFBJbFgy71p9W+pYvFBR8Oqo7OhDMC895jsiZB0EBy1xY2uS+alG8qrDt26OdWmOVjrGjFnfGEfnfvcyy/GbjzE73NWk6NlpjWVMdKNR8AGfZOfMeA42Hf4ySeaCP3JvrxAuxHmhpj36KGC6qVXGdumDWFCoYbPhACaOpxUcqnvAU1wnl5thEJ/sSpGY+onfhnLsr/YlPs9xPYiYxoFXtjiivrFf+RLp4NxdWdc+beQ7swth5VxTIxoc86d/Y34aCuvrGM++cOv0wwi47NKDfbS1+i4TR7G97rt3xbwPOC6OrdZ/lNz9z71jV52uOM3SjRIkeukkXRsBRMeep5w7aNjfWmKTPtrkbAQOFwDhY38ZBxYUq34lTbqQn8yJrv0KUC+581257xb/+RjPhaQT2wlwV94pb1wGO4mZkpZXLeck4Jt52ByBs+G/dHNXgZQz9hkT/Y8PrpJw4Lt5AVR+RhyNbFgB7mN/lNXaN7cpPDTNYDCiwRwDZKAHKrlAmyDB6FPjR2q4ImGHGcO0hrd8RGD5Sfjmblo3IK40fqjPkFMlfF8+5kvsZl3c8dXeLhQzoW865zj8oJ1xqGfGaDcsybVwD/6cNtuNW+3ut1+yr888QsEYd9/Kmk9YVxmUf6sBwP4mQRcyD/LPzoDnyPhj7b8p73/kAHmMwsBSymTIpMWBNOEycJqIQ6qQtLuvuhh03j31xQc9D1cOkkzQWnLI69TzoXnp31nst9qbrOa/1SFJVkCwZ2jwbUrNO3TUBdVRMBSsc1qn/YpnAIE6E8e+WBfNHQ3K8vIQsEBGj/8ZsKDyGisA2528vxjwG9kf6AZB3LLwHVHF/ivfCxPEHEAPOHoJjn1On1lodNXc/jOJvz+/saLNTaS0/lsCMiiBFlkzDsvinyw8uBD0ChTMxyaOXm1a3yXL6MhCrBFNTcXapq5Rsj4T5w3FuNszmweTVvwgTAAbrKhuAltlBsbUp965Rs92Qc6gGO49+RB6wDu9c7hwgd58ZiLXW9LXIzwjIyHO3MSH2GYsTsTndGunKEbnfKqp+Db9HeklRvaos9DztONg7i1L96SpFKoMezrhhvmblCK0JYvJfTHsS/4T5RU1cS7kwPztZEP2yiMTb/1fdC/trtOZVHIjaa4xmcBDK48OWwedX+75yfXb7z8OOhv7V8epo5hS2VGoyi6+cYJJnOhSUsUwkLO8LEBxwSi4KghB7uu4auoeFPGDRUEemH2gOKDoy93nzxAgK3btpebq/93sl9+/jl/gPPGHB/kHsF/er3syWEDeOgkS4wowVwIX+dj4evySQ5qTSkO+ZWHJyxdczK344MMlY+Ho9HkAJo5MEq4tZq4lRdEEO6JQxTd9TxzymHBb83lczzSrCp4SjuTiiUFCnIoohTT2o2f9Ctj7wDgIoDKQdW8evBzXPmQbH61kZMNCr7mwJw8cfLheLCDUSQu8WDv4IHwzlzQvp16wOPYUfe7D8nAnbVZe9pAJH5Ehz6iT5y0hxVsFXhzan/bv857Y4KV+Yw3ZyJwNfNdXUupHMDVr+RSuwvu5a8gVqxwa4P1eM0hDoPfhJ39QvixP1++6d8JeFGO0QXY5NJH95qlc69t3+vyffkI03mp5oNcmSfntHlccDAWcFwGeJ0Xoztxjracq8642k4oEwH/gz7i6Z0MIu8dHCq4bFP8ZxdjbpFVpp0LtLdg6xWPfdN+GYFa+/rO/pExQDzmqvhoWpB+wfOiI0eQXGQRpshQZvwh62W+XNcdi7Zhzth9oCNzF2QncCqU1mfTb4CyYtWb8Y1uTRoZaZHEAOAin4iCejKuDl6O3uv9+1tK7SgvHHyBkH4iv8c13qk/nFenYm1O1gBL50GMQHNMZ4zggzEEj10fPre5n+PNvE6GPVHg5IqZCswH8R7Ycs99UnfMaFd1kNeFPqdE7FDR5rL1TGzGYM7WtBC3xMgAFW32Oaawic+HyimV0+ZhzPiQcxZz3fVDmmNzMgb1F3ZMoltZ/Okxo1tfHuRJwBlwcMqTBisivARe6lq5wwdoS27xxndkLCGddsgy+TjA64s0rFfGP/sFacCWEa7Y1N10dswNapjR7wZBNbzqUccTvdbhCl6bAqZO23DFNcsjOO3LrL45N/r1W914CXQjP8ouGv5gDJPJt2uFcHMf98UEa9DOmqEO+fXBs4N1YeEbWVsLcIMKSnFu8euTQH7EncbhIHpYuRwHxrjGlrwrBtihci2lVNbVHAav/mmc51qE6w7/yzb2Gkvao5o5mxgu5SGcvjGm7kD+mRdnD+vqiVqMaKsoSXDFX8aecyH085ZYzucEZS/QtizxBZvxf7MlFvsMEPcFzxfvrF/O78hCTklM2kUUFzovGjZ8EfQrUOsj/6SfPZMIt92xv2zIMWeXa/WEp1mf9n3WnHuAEVF+HO+uM+pCsi67ziNtLT6xcq/zgTX5PxivD8C6uKyDsQU/Po82bmCcAJO89otxa0/9UJM2vwQVL+jXoiOEuvChbzTc6KtRXhAZR0rTz7L5C2PHtgCxsjZBW3bhJf+ySzNYhhhVJSv5NmetjcDCtYxw2S/q0T99dV/PmkQODtaajBXGlaV5eWBXGe2tKvbhfWddu9Y0S3WqXjvanuRQwCFS4ICAgj8b4yj+yRyl+le1bdua93khNOnftabL5jp14JvwIHZB/H8AzfwH5J+If2UG+l+p7E9dnxlw0qT1v5XhJ3v2I29GnRRMzUy2fzYPXEiczKGv2ZxN5oPN4X5/z+HNReEhTWeYsPrVTmY2113I4ntOThS5EArOZUUCxMCV6usGgiWAZYgKSBeMg0lt+QKUhMpNu9s2a9/WYu/CrDyi64IHZVxivwA+T0D5fwhILAXnXT1UDdlFT9Cvg0XwE57kiezCdPl60e7kzvoDGmpY7/ClZ7myh5cHuDzMsVH677Pzhys5KN/PF3KErFjARdmXSf4RU+t0Zq4QYXQhVKe0BcsnSNUcGo3Xuv6sB6OD7qaTloKS3lvzzdCE7YssOXCzEQa+kz7kME1M6jLGr/aihzGx718X6qXPseCBW559Ok60VedLkrf1kuTtrfx39e/kxLFnTI5NDxUHYyLG6/qYT+s4SYFLbIgHNfEnjpPMpYNqxG1fvmtH+KBPiar0bZ6+oQj+Y30LT1+pf/Spl8YDUBfRyVoOn8jDY4kX4LjTDo1b8BxcJjjrCqIGO0/G0ZFvhsUtK9Tks9AnQN8y3sGDjhwdpubU78TxYe4o9U2eAMH7kP7BBm0fKBP84I4udUY3h+Ycom70H/MrL1zwNyX9P6jrt7AhN7qxjY4v1xPl9pko+XbXhuubQsu510Ys3dhwbAL+MdVB0KhDDJ1UGiCBtOkZhmryjW7xo+AJpRcROiTqIK1T5Ho9gNNaiSZPxdr4rIe5OHHKogmtWLQSdiKBzj1I7cpgO7nVDj6Kv7whzfEBsfSl4za86OvZmV9RD8ODPrrmLQZQHQr+PZkTWIFHTPRToRma+pxzypsTYRktPjqFNvyiwYWexEmVS132sy9T7IOJT3Cj98jD+sFDOed+5kHxQDTpp66BZwV4mMyBH93xgfnoeBJsf+3z177AeNrzU/dZk35f0HiCxwR0yaW82mcJh2bxpZFFPuNoz7q/3WZ8M56vUHzUdZBbX06/+6IMOPKSinnERwAAEABJREFU/cgvg6Qr45qWeEbMINlEaR3/iBEEebEvjpQMGtaX5wJiV48gnxDpyCFvNwBcCcPxRVir/rKCRM/Sjxux3eZe9o265PXwbBzuO7YFX2JKF3/RD32hjx1L1oXIgNO/BUo1fdqx4Vg0B6HBFxkNxOHi0+S9wqtPc2e/xb+EBzVyBgV81bPWkRUHGvK3Wv7+29/r//r73+u3t9/SRoRUPsv1PXHQV/oenfjAhYXKuBs9qwMNTqA4r4svTUj6oX3Hdh7+9z3xjm7KWdu3vdav33ZEVr/ezz3al23+YuKB0tHN2JrYRSnOOtdcU103Tc+nP3V+wHKlcy3RQYBI2lgsxuYvOS0ZQYsmGV5xyYO+sM8osTEvJ/4vD6K5MlbxrccMAlHGpdw0abjWHIyFhala+ei65BYe6/BqU8ARhBflxY/t2JWPseH8Ngfv9JN7eLhlEAYtSwosJs+Z+5P8oUfcAhjgiw3i2udexmd/7HPWhHdS7pP6SS/49dF/MnyP7Q+UFLzo3mbq6uumDVx2iLBIUzU6d+x8c/3hpdGm7hOWTNeEZ+lwT6isgcbq2lpfP/QV6SDfjBsq8YvyID8Zu5QQv0gg8A9aiLzYniy0F1cX/zWgPxfY/h2o0vi0n74Dof+Oe/Nn7m0L++7f7NzZcxouuhljrgsZa/irL2ChLfo1fqQ/+TI4jiIjj4Xru3YXcM4Siai25ryRS/pum+S+GQe9Xu6Q7xv9eaNcZ56imxCieF1njBulPMaxz8lD/6zbjs4bsKF3dLkHXXKju1w7t0kJtO2Uy4TxPZkPWWdY/+/nuVqcsRQfZS6gaS+ssBFecZJt44R48eFF+U8yHxcPLx7oyqs74LyuFSca0HmU60dyi08HEP1KocccLylkcnHDGyIBbX1xLFfUCPqHa/G8uBbjDxyjO/0ywtrVtNVvKViPT/hjjpwHGS/xFc3i8VffhU+axvAJuvG9IHLgkYkj2Ms4bfqTfhKnpO4MYo0P8AT/eJAzqba6tg2O0PRbTwXo2NTny6Z1of78/OEZ6D/c4v8Qg78f0Cb6gv+QAuZE5pulC1MmSBXzKejwI+xkE7LgsrjOjY1iMjGpbzt1gYkqv2+C77wEur995yH9e/3tt7/V26+/lgsqy0I2mKksoM7IYE2/BeZ2FpvYQqc8/whggrWVVO2rVN8FTP8a4WpWAFouCoDh+vDyyMZmCwlYuEePy5D1H0D6CeLDg2h8pkRQNNZS0IQj+fw8BLBK4SvMXDCEERbQi/d4+SNDyHSG15MHRHmO8KKEh77jdQBxM/YXJ/ryQKELsodVD6rWxS1tT+TPWvhsL1jYzztYDHOXzwc9yxO0TzbpAhKCq9oVR5LXRY7dbAd9PLN4ww2r2lFBgRB3rw3e8aWfxalLPqwX5GxEV2K1dXDAEzzoBXiJcfBNwjuH4nfq2Yw4HPvLDfvZDVxdL6upgLGMX95sA3xzyV0XlivcbR9sUNrUvkQ3cUhfrif9QV/jh5v3gwActzL4MlQ59aTftStBwLSHzzUnulbJ3DJ3TQlIV5cQ2+h+OlYE6iZJGlmmig6S5vwxt1Sv1Cla10d/jOdOvnzYuHKWXBGrdCH8KkmFG/auOHA99hof7Wf73JczfrM+ty7r18ug+AcupfoULj7kQtvUapvNIW4vf2H0jW9j/Sc4PqBdcOVm5YNDHnoufVepHv3OuP+SHxyFhLHznhryC2/mIHQVF5WVKl/Q2I9LH1En9pBhhFN5JKAwr9AIXU2iA9C+9vcEeZt7+ccKb6yh2wY3MatRG76E8NcStj38GJN182NfCdpSrTRBeiDuMF7QPwPoxp6RqHutLUf8/CAvD/pYvebJhz514n7omTPQ1auN5P026R/WevxV18E497Csv0ROGrG3zXIMqK+bOn7Yd+oY1ao7QYmz+g8Kx882J/YmemdNbKrjisV4AsxV46AzikUCC/hAzKObB4qB/FZzn7Xjh3uWOrunrOUHNvQrYwvtJEB95sfcJDbWvvSFPgD+QkZ8+op1yDpJQ/jUQeGYeemAx/VZ0GfHg7EIEwc2dVIiho70LizkJ748eTewAEzoIDKv5m0nvlnXQ5x09duflvEJTQitGLGjzaqzH9DPFTb5L4jvPAD598c4Vsct5QKnDuuZ17TH1AdzuGDSFvQrebvsUSoXQK4BUOgnZhzR/ukuLoNjjPrS6s44c40SHP8Qkfnx0mfxV2n9Rw6iPsPWJp6unDQ1AZ/9QiO+0XYM78zPn8jxbd/hnajjrBE/nUMCPjJHHC9C/IdrdDO+ulb8lI1h5Bwn+i9kbPGi8Z08v7NPSdN3wRwc8B/oxgLuLh3xjZwlb9jRnnqezAGiK8cSjq7QkXecwpZrjY1U8W2Vl6x6xGCFAl/x1wdn7al3ASSU6A81dHTG3rY7N1f/4yhjCQ78ju+UxlJ8BsSXfvUAoEs7roHDuLQLsgPesQxuSgNu9JF9Mb/YnOAmNHMS/eg1l8411yhUVTc+AgOVozu+j7aUCnjupejiP3RtczvXi7lijI1ZsYNcA7AnVvvSddB4xf0ecOd3qIXJ3dsF2L4YcYdz1+rGC0dWY8+5f+FGN7FM1rkFjrfkgRgy7ygJfrFrxxo50H/55HHM2La+7ztxz1IPmY+9xMeZyvNMfLh0ULr++bLtYAwbf8YR+g2FmQIHMRBM+oIxbhkeKfA1nd/dtfYKysb21d4msYVJ7gwjZT/PUaDhHfSNY3Db95wbnLfqhFqWgYHuDYC/gUl9IzdUZcMORUyZJKJ83sszZOD9jS/01t+gg+u8YCZINNK2TpyIPlmvAtTNnzmVx6l45TH7ZfhcPxBXD3Hrj62cvdgvlh542Hs8w642vkEzj45xWopg3EJLALqMUcwDwz6LyX+8w81hxlwnR+Rg8V09hQR+e6Y1z1n3E1qfywjy0JX5BGS45HeuJUb8s7OWaO7nOHrmeSVxyBA5XNdH4cTRaVyzHJ/aIT1wei1dSISTUER+kmkldx8fPLt+1McD+HjH5h3Ad+j2SQSIA6fQA946tDGGd+Bxxkv1z+u/NQNXj/63GvlvUv7/bbX9D1IrCuD6wXfHP9OAQZ8pD21hqORSVfdgUp7A5jj3W237xua41aS9s1hnY54ckrryosKfdH5n8fQXKH/797/zEui3+n5/46221rQR9b+7NfMTBdxzYbwFFussptaFEDOdfydP8yVOhQvMP7me9WAhPliwXJRYDT75cI81CRQVsWms+g8qQbn4wch6QkNeGLJ44bPRiFoAfV2r6R1ei4A07KgvwMaZ8sRhgLWP3MG3Il/CF08We3iv0gV5PQgcawFEDumYWjcQOr4a9O+qjG6wcKKLCkiiWKZwQV1ANnN4ZICfCz7cy13vlGnGxqx922u77WtzZnxMQH7VFx/rkaBiX1tfADHXaTx1brp9FSoBjNN+9AHBnzELd8ZaNnBebqxNd/mdgwwH03hPjs3XQN/ADE3OV4wLdIoHnbzgGiOuATF4B6J7ko9nvqHWrpusD3zLF7SjQ26mjgXJAWe+8H/VUgGzSrU7bm5z5eqnfBs3S9zo5pAygcYfoHAWrVffU/2kOe7gFye4UWIhvnIDpfUqHzBWGxSXuu7MBf9PJebNhwNlN3Rt+nSbsf3kYcN5/f3Xt/r1+1u9McfN/dKFb3OaoCKRQWlNIAHEiiGVLvdprOsBRfurhQ46o7GLwTPSRfEuPgBlsu7Et33WnMgpA5OFPDiCD/Qn89z+1Ia5gAVpqDDKFzjldU0eeRHmomVfAtQU/QcAhcu+mhxEJ/7k4ThWfrRzolIgEl3yxn+wrkWxDUW/KPChVn/RmPh8rYXJDw4rO8n7Tj/tu7mYrM30F7ilY+XG+ifQIzigrQ/y4+GJbsDCulC7Kl/uaKkenbEm2jXGvvch3fyKa2Kw/AH0eZu1+qtP+WXBsaEPzhvnpvpsN3p6a2Q6sYwmHvSUUPiOs/JFjjhAIeEdGn21xhR3T7QnpZFV5+hle3FjKc3cQOER+tSNplwgtUZd2gnmDDhcS0578mlqqVff4jUm55PgOvHK9WBsmBf6aSIU/yyjCHOUqKb/l54HDf3CPQS54J3I7pPcXvlRBkDIe0C98l3jRs8kRA86tYSFxBj94DIOic+2vOrwwVAd6tqwaS4dD+oLHX/SPyAGiRhd6esWjxKLDr7z0Cpe/f/BlnMR/bAun/DDHMqrr8VHPeqjSqh4j88Zx5TyUUBKhJT/4MK3pYM7irhjjvs4AZxx9tzLcXvbKfUL/NK9dGprzYPlQ6kFHmU3ykEcozEGu7yBMx5jcu748t0yecBlRi1hUuFSHyq58Gt2zakfay5gkXXh4Lx1FALJdfjTAnOOzYw3cKcb1Irl+fnKW3wiKMsQc8NncjEau1RFIYFSarbBmxdfqt7c4xuf8BLqF722TlAmVbSsjZbWEwn1A2Mu/y8+y8Rf4GfGi/ZynviSAxTkC75BpfEJpbH/YC9ba4M2imGJDXycW5eweH24fZI/fGJf417XZ7Bx7/b5bcI/swZt6cvlJ+nCzsHZasHK3emwSro1WpOye8Z+6uiwFECGxxI2pJDh/roudaKpX/EsW3J1zUFc24KNcmM9cT9pxsp25mli03ahB05seqVR60Mdove0CU4bnhEusA06ZPnMlb+A85fonhd80SBR/a4RxmRbn1335Pv3v/+9/vbv/1f97W9/r7fv3wP+n7r8557+ivvXt9/q19+AX38rf93uUWHpeK48c5bzrKU9z3T2sXTXIPvULxoIA957vmzWdpPYuc+KT0NuoXGPcy45vQa0ObN/XeOUkcuYj9dcvcMaAUmaiQ7zKr85CeG82RZvps3VnfH4xpn0t7e3+s0YKb//9na+aDoYS3CRYG2u+bps9cB3+rTpz6XvNCAZyJ7AfIoMsW7Axef64nlOO+ZXSWmC+XD9rgGWRCsfYMUlUC6U40/0JwfLPwiGtGI/bRkrWtZFQ/36O190kOhNbHKh2iL02ekb/dkZr865/eyvSMF7sI4ZS+Vjv5kv5p1zFh+5WM9Y03iK9QVhvjB4u5fPAd+//8oLvO88d37owdlvhKBv0YcByoe/eKD8L15/sv0LMmD//gvU/KkiGWBAMysd2WnmtsY2Az+tf3KTiRUArnYmUcroupDZwgrhhB7dbMQLXCidsPmW1s1t3srNWXxHiMWCBe/IJPyNBe/v9cai54R0EXQRv/OtghPVie0Ex/GaLgZM/t8PjLS56Ye+BXA7Cwo+i38B9uMD/OqU90FMWdzwyYcMcaC48BN5VAUVudS8iVWJC87iExuABGYt2ktL0N7U4cP7L9++5Y+RfTsf5M3XZCO+Fr34qwCgFdy+3I1eN7jDb1aAvO3XT+zCTjdjhf6IPnS62I4okYoa6m56O7a/ffs5eXXhBh3ZJfd5kFS+e+aQYz+6mpqvxoabqv8kw2+bbYt3Qzf3hI6+yriQpn7tmBvLAqGtfe6lnhL9nkcAABAASURBVJs/rd53+CdyEJe7P9wxebZXjOrVVmzSf+oVl43izLFx2m5iUFh+N9xrjK3x9lYfHCDyAJZcmkx84FJmAZ5fNMkgtWUMk7Gp/qs+kHvA+8G3uPYTksTVteizqta4eYcuH4gfL/TrZ4BERh6ZJgFCmOGBxLZGBVuQYyP9pT/CF35ckgVRbHPP4Y2cOceWHZDwcyeN6KSuLQ89dEjG3crVnQeLZ2zZ7/N2xoMzjkUfVuTzwWWN0yP8sYGfHrzeyfXH+53N907ejwV8k28/6o++5YGHw4Vy8el1e+ILm/zp+8EBQJ3yfQXZPfh1L/9sG8/GnFjgGCJU/EYhFWKWSTD2gk5dGcEcBMDFDiVCSqf2z29knss5vs9ZN8Z7DlfYiAxl+ozStrr95t9fWPhv5sUNfPGSdhkc3ZJwwXzgO237au6TQxO+h2xJey5ocjEaAtdY0q+7MY6TbmnbcboY0L8qdeG71jiSQrcmhYsFijZo2I/2p31JkwvD3F0njEVQUJ2B4dzH6mIjNi/iYxw4Ny9ABda1Q1zbgo3xvmE3emBAyqUK9U98BoGEuAD6PAw+cDw+SAbQCO9lHESuzzbs0Re0t5NkjIIPOs4BdR6MSx8QErtJglf9joNBnSjRRXwolU/5jH/k9LGvWMjJmOTlAvHaDqAYeRW5dz2oa9u25OzB+147Y2Kf88fY1DPxiD533ASow6Sojp2lnsbhDD1904alDGhApGuia8POdrM/dnDYS84rn/BZw+WHmihtwgLvoo6mPEGadszLceUEG67l/l9dXNcnMcknIIajX+X1GS+TE9YLdQQ0LCglLJ4PxkR+JWupjD5CHjzsN6qu/tBfkkOK0QGfeNfA25ln89BNDvAVh8JnHMoM9Pirx3nbK4DiBkZ/9VvO5ZNxJ37XOnxHmUTVnjnDwfNCQ3l+MCcd27Din+PP2B7UMR9Z/XlH5ztrsOMG80vfKafKhbN26kHedTY+kBt1yTMayyeUSNIijzZSLhVf7ot/5QkBZFEHKzHz0Oa8VDbvZiMlv263p80a+Dh6igjVG5KowDC6fOkxunEF3aAcawKIMtetLEJPbCW3xkXbFwWhKTtAeCGPY9Sw4LgAHjjmiXj0OPV1KcuGWOqH+fQNfFNtyjrB+gn2lfz2l2tC45dtAUUm/VNVoSgtb/iizz7YUxK4SPh9yMVhr+DhkycAi04DyQVNNQ5uHX+Yq5SgE+6BvOMGDQQgtrKHr3UKrPQvsPiZY4ypO+AZwD5MfsnZO+d5125xuBdfrX9AkyfjapmBhn50SA/vV7w2oSkTR2knfsrwW6JTfZG1TcyXiosXI6mKt2csL0g+Bok5OZq8eI7w7Hvb5joHMwbFQ0pXWcZelHADsehoP+sX48I7frHBFTP6id/G5bnpzvnoznnI0vY7+XNveLAGWCaXxIVq1GLjh/FBl0HgwhEiRebKDcxcGhV/vjgjn64B8iiw/Puqk/7QP8CcM5wsXntrcg1NeQpUKHv6QAuDXOBwiPtZZ7yRwzXug5UTWFkUQ4Oolq9UUFhZ3+IfssHJhAgeWgvoh+PUfdh8Lv/W2DzIqTjPV65937/f606uxbk+ogo7WMdXHOXq6Fw3Er4qf97/gAx8zfwfYO5/jokfE+uQZ/owc5041EiEOAquzAPKjcr6BmEvF0EfYLKBzU9tTqDX5j0Q8oL85BHVfzLg4sWyc85bLLkwufiwAtJiUeF++sEr2bPNt1fgMF/ZKDnwWYe43uTz1twJnAUMPUv50nOoP6BVnPn69zsWI0hohKvfLqp3f70Sn1gH4HnZxC6rAVcDcwF0FZg3y+QD57iiVDzhw6WMHALG9JOqfC5mymln3ycvhXbgWw7sE5tdqAK8rsWSdBD7s9wI3EBPdbIA6sd3BNU/KAfY6xr014bem7C7mcGAh0hwfulsbjfwNw6zoyc47LMxGQu18mM9i+oXw33q8CC0YaM1DvMTWTcMZSOj84D0JQNT9OA3rjiuFB3WrUSvPIUvSODT/KI/FETp8WgpZMznPmdyuBPHTjyT9iXX8KApogoZD11+5vRZ/qSWIRv6OO0bA24H97q1NTSp73d+yZ+YMfBAUFbtmvvLj9AzPgkAPrVpTl7riQnZjG1K9UQGXg9xoVPXfze7B0EsniINnc1SffX1E1+hg7vsOJf0wLY+QkKrd/jCT4w28UFbbpbKyGteLT0NaFt6AA0pkXHe+2Cs3MEG7EuxO746b18A/s4hx7Z8V8zq0JbmjV2wfzJXeXi5A/kbVBzmHV/KBpjHSwbfRzN2jEXo8iDnC8edF46jZzUxGn/xMQcgVtpsQBvgBaoLT1t+fSM8WusK+6r+h7s25s58Ox/8WrtyIRS93K6HNue13wIK/sFv2/a37AFlilsaZoQXHNQdVzds3Bjroz/psQ3OsTd64R0r6jVXxoE4Oepy/pkfQX71WcojkEHSA99YB1hqOkAXMRpJBs9GqAKLvSZGGtBgIWGQaTK/mBwfrAv+0xb78YCgbjQ4ahY/nLmWu6mihWH2DIgwLmFiK7Dtpd+Nb9rGC9nwF6+DOzHYO5h3jsXEz1jUfpi9DW9NPiwFnNcz5Bxj8q4SGqQHW5TfUr9zmDSniw6BC44vlzoJyKut4xelDJfMqyRHmJMkU+K67bPmGet6WRNFoS9GM1TJj6aTm97Kse4/KfyJF+L7vtc+ZynvOnl9sz0aXVGCJIZfflg3dsArFmBR/jb3Esac5Mp4uvwPh9BEb5Ljd76geGePTqeKVd8JD0ph6YXItca5exsvmemX0HBtxYJ2/OROnza56DKeb8Ql7H6hAUz8WnlCEI8qn6v++7Ky7jsOhHfWIMfkk/EZ25H1hpy2BXTiOnIHD8UHoT3LvXlue23Y7p7xrwpP2av2fdYkR91TReVZSFvmmMSVY3ZnLfrlp5/zT1vX37HZyxxHprGtJHlXhswWmmvphHbhcYpqbEsXTrH4qCyCooBn6YPg2WdAGN1lydCDXrimv526N1/aHhAF69dcr1PWPgoffjgPfHltrL5USz9LBNQo70ZOBvkZ4Lzk0Rf9fCT5Rqp2oevr2mTOuvFPZfDiVl17doGDG/+pqNikAAPC6K4NKD7a8iW7/0zJ/UafQMPVFgBC6CYc8ufIxx8a5uz5/HjlGQF4l4+pcFODZhofA7NrANq4AAVcXfIi8rpiFTuWL+RZAY0vT+b4GnfpB5B4tjgQsk4Bz7PWuWDxWxcc24LxE17kLh8iy7w1H/aDRGnGkjqNV13EBfrwO4huHNGWOXNMrLl1lH7b39oQVDPND2BC1qM2wirB4JUzS3kFqZb/AfAxOPxRj/pdr/XBujT1LDYiho/7a/xgLv1ijwo9uIPsXvP4mufbPpnvzvUL1LxA/aM7Y811Vllx1gPEqX2hvMGLUao2GGv4pL++/Fkvgt4yX68zkrk0Jtjq+iQGGtoZ3a/xb54f9KklgweOdZmLwGpmvKSN0qWLDJNAccpegHenBHRqsKMWCSv2VwCCF34kXkr9umCj7fzv2YT9BciAYoJ2kwP2gVdJHOI1oa7oph8ma8mZOUSXL76EXC953urt+28AOTy/cMUiKhafecxaxZnRsUowdDjXUhh9iZlc0Pjz+oMy8Er/H2Tv/2Azn6n8rH0N14n8FT5p8jcrIPP1nKjQQHIxQ6h70XBusM0wdz7q+/09f+Q5BwUWBSesi4clDMwlbSkIINsqpwoB8jkpmZ62XQ+kZ6LDt7lgALKr7zj1HywMCCOCPMSnf1XtpMlHFY3QMM0Fx7pS5+bE96FkLawgCGiw4G9zzyLvQXl0s6i62Hfpk76phRDSHt3hDQ0VOFN+dFec35frizYeOgQRkWwSxnW77fWTB0HAw/qcy1biwljjTwC5g3gPDqnqo8nVABZPvatzFk6CdubW5bdjHp4EX9YUH2kCQXDNcoPzG035IWfjOXhA1+/rMPfAjpu5C7MLqCCvC7qHWfXbfvvOoousdHk9gOAleayA/aTugweFJ7BiVbKqZ4UnuRtd6rzdJjney4+xC9U8AHeXB4jA3rUJ5O8qzeWcOw8MMy/Yvn37OaUPDeKlNzqKj7FFL3VxHi5tS97ozG1O/GoOyzDkuvJsSURnv4ye9C0Av74LPZbsduqpUiZKSIvjE2CkGhMI0nEk/3e+pbjzIPVO+QF4QFuS8LNB3t/eyhcGv/329/MbjTuyJ438vwPOFS1t+14//fJz/fTXv6TceYDawfnAYR6Exr+DMbbs3plNDGgSYD6kF3X78o0XMPmZNvqfxN3EM9HlL9t8kJk7nYhRx44Pyf7TMLyqX372D0rOmuQIETiUpOCyNuekr/aKPLYcO5Bel/oejEH92X/aa7/tpf+Oz4wlaOZP3fIoGJS5tdFkvrvsE/tzI97bt70C+yw/5vhOzo1TiD7kEasdfseadfHGdEGRN+viBXniAw44xvPAwWFDG64rN8alsG2zhBv2f3Z8+jBLfeDrIJANReajETQfPlgf5J1m9eyMSevH884a/HaOA8fP+pbLn3lfoPydh90LbJvTDw5IHpoEdc1tT24fvDxnBBD9Ob6ZFISTMeY6dFeOmMQpZ9nd9C/90uazeRhBlnXVFybSSVPRC0TWeen65CWeD3Efx5PDKCQoGCzx7iXyil1gFgBsBE/Z2JnkUnAs2N4mOQXMz6Sc0MV3IYsTrktPyqXzvBPbQ8M0Rzd5Xf7T5GqGvmBc6ABz6Xgqoy4BvFc4cqMF3jGrPaog1NO1/Fo2zDEpqnyUw755TJvbRgzbbkxdG30uTTbllt6jSj9OIJO0i37ock2/7XtNYU7i6qSu+FCjTeXLFd3aJ1d4StyyyymTFmmPpq+OfBnxoN/0AUT6zIc83XheeBsXkIBX3hwItkPDe+quVdEFTouCVq8ydXxz/mzJhzkBqE9ia2h4h894Tj1tSnEL1PAJ2jpYRy3tIwRfxA/edIjHFXBf9NHCVeYAFXKkXdeT2BIFwF0Df247vlGCgv8o1wD3z+QI5KQv536rnTl/u+3sX7Nu8E/x+v01cFKvjYaGKPqerxdRZE/UChEZ7VOAe4YvqkCgIvuKa1xiA6dOwgifCmxfZwT1KmMOHvYnGn9/jf60Zv+5LmRNIa8HfYwHqiW18Mk7KDVIXV1Lv3eAS5yQavyb51zZU27E36fsyz8dRKd+h4Zc5FEka3MGCp6248/9zX8GY1+AyqWfdLnDmFwExQ0trAvyCZ9jGtLrgudVxzAGtTXnZK7OxD30WQhteW3+zc/BWp4Hfvb3g5zFOANMf5Za9dOiUOZhTqXjV3hlwmySTB7gBL3Ghvp8IA6gW1vube+nLfUtwCf7V72APaT/P3FG+F9/+Uv9FfjlLz/XL7R31pF9zpK+AG7bxkbpGkzQyxN0aTN/F4h9wnGx7BGMfttnygE27ZsHfjyQwyPVlPqWnZXLFao2Gx925s4nTHyTv/IhB9h8f38r59uc8HHGVpfpgMrjAAAQAElEQVTW9csvqGTtKMUidq+6ePnAWl2+MI6us/RGrKNPQTheNXD2f2DSK7RHN+ssHJTqFKTvc9Y3fP7GuciX2db3OWvFAD/5OV79dl//fOntnl9Q50swaJnLjAXzCjt+aguvMfIkl9KTT2IrPg3T7CZ39CG2lcvYvsaVcvAqIy1Q64PYqvzuDvs55sj5aoRjNNYATJKIoM4bsXGdDcbKqjl27R/H2NzJA4KqSw5ybrmXX475cuwa0/q3pNfdtvPbf1ny629v+Z/BOO50YLvtddv2xG5be+Yo+jFk/XLG/lka/7z/kRn4Miz+SLN/2royYAc4+KcLUQ/mw7N8U+q3Jn6z52R58k0IhEskh4pf//b3+tuvf2PCfedg6P9p4ZlFT12sSuF96W4WH/S7EElw4RfUyZJRPiC6AAgutD5Ae+jTp7nvLPpLXt2ZxAoygVOgkDUsC5I6XRDCAzJ1+F4lAtIQ4cK7gXUWrBYG9RNYhxYnC6rxHyyW+nLDFw9/bgr6OffTLwQwd/rgYoyV0y6GkpcrJ25OPsDCgVTl0LAezr/VJEfyY5z1qpOXxrfKJxaiRj4PjRuHDEGeHHrGjFzaP8hVfBg9sdlLm5sID2MeggqsOhu6RL81wn3ioYVZfT5ACOZS//Qfai5N6Y/ysQ1WGRdiITLihFOfuAc61eXD0Fd9+qNOY9MvdYsjs2i4LuOgzyyKG9dFsVS1/KtEGro6L9pl31KeVeIF/pEa2KjgnD5KyzhgA3azubM5XWMNxlLvOoySXxrJQUrbAP3UQnD4jJD3F4D/fQh4Qv5zh1v/VwCfusEhFC8JwM0sYF2/AQWRYhx1bbdZ277XevmxM6cWmN+Xb+grPrGKnoNxb9wfHCAftLWdYOFJbrEBevlJxTyFRDyZvxs25yz1ayfzX4cCRN8AeRmMO2qIYpmAzL/2UBmctqRr3xJkDu4vHmSQDE4aTQo5gdNG+mejLQzK+KDU8fIfoXUpI+i7fMEural6O/GvmMGJ0mdfbngI/iB/L/qgv2K30x/+s53bbS/XlFvsdLU2ycXVLj7Kq5MqdO4Y0WttLNqnX7YPbNpn1uHmghsFtilYuzm0sa45huVbemCj7y8e+YSsA/Baz3ym4hh7UGbOUhJV2bfdk9FAT+HOwxdJlJIPy/K1eLNPHMAzoG11FVKuQfI+ZIZ3NEFSegVw7wkfBTlo1swbsPHidauMrW1W1uXuGoynLTDDW9dHlVcdXYkVe461lfc++buMZ86dvpnYmeVH/1Afd7oLXiJHZ3DckIYNL2E8WCc8sNr/INHRwI7MBBCKFiOnjizI8mOOLX0pn3iIS98oMCYF/b6mxYb+q8FyrUWHUaGqa7/NugHmQVPpL14YqkE/A9hdcfYZ76SE0stH7fowkfWbJPny+fon3OIuIAL2lspn+UKHixQWlvmFb4xL6WVJfvRpjQqZiOuMSR7jKeI0PoR5X8gLL+SKYBr/5tipKg2H5sSxtm28WDGmwjYaUUyFOH3AangQ4iUKFGTGnLXPWzVAkxepb/n2+O4DJJlU5rb/VJNxQFbQhRx4Ksmx465Rjwe4iAb8V795k8f47H9f4L77d01+/Xv0H8cH/OYDGRib9eiGjRv+67ug7YpuGLi+7rs0NRnQL+3FF8b8VUYHzqmCopoh3DYQNrcf7F8Zo/SD/fjOC/6Ds0D8/2I4+oeCzZw96h25B3Mme8lc42Si2LW+NVKRKO1TJc4nD6/ESt56VM3brJ94ke8f97+x9m3qQD8qZC/YGB70denJAv8p3f+fvbfRch030i1jBUDqVLn7/R902lWZSkpr9v5ASnnK9p2ZO233WtelQhBAIP4RAEFKJ2s4SrhGty1omAvywQdZ91nXmrkKtkzGlm5rm6FXboQj91WQZ3t0MZ+2Kj7+zgP39QLdh+6HmxPD3fhLjGkiTuZ13tV3/VBO5pwXPJ98oXAHDtoHMT6w1YdYY8/WWIUcbU0/0tJLC2sojU2Nqk4MM0fI8teU2SNQz0gtimYfnHWbO2KxUd8B50BAaPlBItUzNPuc5Rhk4CzoJ38TS2wVk/sldm77LL/k+c9ff+XF0K/163/8Gl6Va/+KKwbBtNYuGGQ9AFApjaIFdqUVdBMPKCPQzFezTza+l4NnnWbaPWljE+JqQJKiHkB9gi8ktUvAEuLHlZxN3GAwDyEHj8/sa86PtBnHLApjEFrsWJ/QKB7d2LJgYDfdcg0PYtoYCIpzyMEXIQf32gPlT+irJnbvrHFj+ctZ2w7OGAPSzEtOO8OyPyPHHNBGpJ3WVP5+qTHHjYVrKoHq+Z54gqa9qRiBzwAUOAAsRSYhwyg962/Vsg0e7BKt3sQNWYZJfQ90Wl/jzsfD2LMGntahhdoagBzdFHyO38RoiX/bop4D/gVIh08cXMtOxDnnOc+wP9mGpMYDW/Gve69t24n/bg+VyoD1uz1iZdLwb+AZ51v3z+Y/IQLvmf4nCP9T5D+KwAp7rrlkOUFsyrtAjmw6LjSB9UERD7hw2HFo5Ubst1y5uXmAYDEihNXFKO3DRQU0qzpvu9n4stB73ahYkUsx4/Kpy43OF1D2mw1hbTwsXjaJlq80GKAUfBQqO4o6Fz00wWCDMt18tMU2jmAfhW8L/EbAQ1oedE6f1CtNJCFc231B5Y1wnv3GDg8mN/zZgbkvf6SNzYyrM/oi8H3xoHJwk/Xwgnmx3QPEDRkzPmL5KhmLTPQSxtyYrPVUiZkthVwdau0u+GniBvMA0YOWfcRYIQc8NhhrIhE92qAuCbTd+upLwymcO4fYBepxPLA1N29iwHzZl0Lf16Z9J084BGLHaRbDT26S2vAGjCpvcOoCC41FuQvs/WMgCJT3uJqQsoIF+j0oStuu+kFDWLjFY5t0OG3EImiumx29yANFfRX0GdwXiO/ysOFBajAhgYwz1sBZjNd3KGkcw2SsWergl8b8MNf2fa99uibQAa10b4BFXtapOXYwz441Oblvs/aNmyH1dkOGcgRkKVsdiGMqnjwoHdkD1hxykGFgk++0zxitsXvlAG5AGDOPbsic0CrPdSIu8pMfs7T6CsGwNxD+KliLLOUv0B/s8RBw+TKafFv4vEyFHqNfEvrVKuiGGghrr/wlNnCeFOActToxdfYbX0Y7IKxBcUJ8IZ4ZZmjZ+Ue76TMHD2x2nfkLl+R39He5pygncRrEJNDlYbJpD+RnfO617x7Y14EwfupvVU32i51Y+23izsOv7X0yx/uCG2PB0Z/gu2FKiRGIMq73/LFN/1D/nRhn7TMcn7DfX+XQLfPYedR/1R/3YAmXQhdgvdF7hVc6lOSg6j/hy7d5vEw0byRSR/ZeCB+ApqnHmKgr25ZqvoNEwumMOu1iCKogRM4zjGAwq3uWNkt3sixyrupfwP4EH6jQwmnzBQMZk9wVryxtM7aC8RX3Ij4b4oyl8//mwwpkOVanMdLkFwE8hBsT94zCbsVIYjySD+iXT3BMWvNp2a/H+H76bc9xwbheND7gmYvyKydAXpgb+26O7Zi1lLvfeZh2ruRZ4dH+BWORKQromsjRXnUxEajWnspHfHMRViyCRpc6lXfOUWRiPcrU675yv9/ZX/gWnMM9Isr1sbjPqzyCXfisXFuuh7krf8m+YmqItFGf7scnL34E5H+uPU77pAkgTJsF8fIJoGtEYNvMPunLkU9yW7kiN+bLPJlzwsraxTZ5hUu2dN5X8TgPjOaCbaUSFeKTazSF1ouD1oC0VK/iUHNZAC8NCuO2qVDsfY3JoQM3Nq05fnKvY7/nDOe8f7nu2Qv0xRdD2ux8WMO47EIwqvBNTLHP1rIT5KCFxqiRR532nZc595o7YL05NwD0SlG39yx5AtgrHlVWUCFlACC4Bqf98kkf8vOcscYbGoGKdPy+FrJ2wsBYypN5FIgDL1sOQP+VS6TwBQGr0JYBDdrB2WcC3ZMYLF3hIbbhUwftg/tA+rQjgNq+kDFiHj7pFQ84Bhn3Ylo/jdPHFkjQSdyxwz1zJOewK/WsjdybtM3Bjbqh+w5wKgJ452d8zstXRgeAS8rxF7g//vKjbrzA23eQcMUP7T27iA8WrrO26le+fMdLO2Zh4zXOaOLY+NTw0O9Ke1A3DIISBaYZ9cbhOzhSrKVn3VnPd3I4uWECFjIHgqiNs3n9RUzN65VDi1d3bBn35AiKrFEG2qA3NtHEdq4YWLHVHDDG/qr7jt47e8FxfCCOVzaoNYbbPnkxv9e8rbnZ5qwJznvIgh/c63+U9/MfP36tnTWijjt732VjEwc0sl7xER2fjOmP+I05FnBRtlO3+rV7xcmB0bP6hDlneS7UFmHhMVhCwDiocsOWGXBMWQfb/JJrbLTBNfPE9+cZ1zv2+cucD16GCvbd05PvCE4NrXOk/fprHH782OuXX3/UL+cv0BxDI2pYn/BR0G333e/iP+zb91+rqdnKONfc8aBrn7/UnLfaNr9k3xmHtpuxJUPbF9Anahk4L0z/2fqz+mdEYM3CP0PynzL/QQS+hfxb0wV2LSwZXXQXsLZEAQ+WB4ue0u03vs98a/LJ4fXTGyY3OVcmw6HLooJLNZON5g1rAXJlI/IKEUxuxm4SgppGdfkNy2SxXtBscra1bdVzycAecY4H4Ck/yI0d2LZqPMXRvPhhs1Knm9bDjYhdY232MHZFrjZv2N7IXzv/OaYd28yG7rh0L9iJDfoO5KsTjpSHesF9sWnnRkvfAQ/587aXcowGqlUe/fEpCDan0OOQ0aXtRusDxiVL2/EOQgt0FukA9SA01bIDSmzM0Kh63cCqmUJvGhV3Vxg7fD9dQGnbJDaCB/MNYnHS+WD3u3nBizZvtuIK2ZAgH/tQbGzc/PXjy/iL82YNYLrki+3kOzvfKn1Q1hulfAFR6HFcSRiLjDeV+OM88K32ssX2BQf8cshv3aWf3qD2PGyvvDNuzp9+bzy9qbtPXX556JwY7wdzlpuJ4gC0gFlXGnBoY/G5bmoQ0bM4Mrqj/7bvJWxXvky0ORbgQJE+MUHoJ2vyk4OQh2qdiTYCczDvUvhCR5/mDp/AXF5rB6nv/EMmnWWjxqAr42J6lt9YT3hv2LT/8qN+AMosP93l4XTb9nxLeYNOHbCWnwf2+HLEdve0ArAUvDY6L6F5MB/kCG6RF2iH1pjTWfQJLj3tq1zA887HSaClnIC5JZzyGaIob8HoJu+FSxbDZ2GotH204wscemuzt0Dx6vPg5j7wxVwIx9e9nI+DOcDLRewVIfpzwdxm9oNtt97TbvzCdA5/Mqw1Opmb0TKLE6AiNu4ll4w5d6YPGvhf8uGbzIUc2qKN5khiTpDF+WL/k0OcNpvH0gpZs9BM9KCNFp7gjzK+g3Tf/T8IijERlBMA9wCQkG4u+OOasv18vtdB+mjLVMNz9a9aue6FD/LkgT32XwDfq00Q1YkaWV/xtCNOMA5fyJHHNtngMIClp0nSjW7mZsHoVRvXFefiQ4QG3KPLNdaF3gAAEABJREFUX31txDw5xFwwmFxwjX6SH1AxT5MR5wqt6EGbZMF1I+MEaQ3BNR4iqFaRf8FYVYb1RbAzuleewzB6tbfkhAxv3YveXOvSL2G0NELl0/TNU2uawb0v0jV+vUHb0YD+AsCfehe/9IzqOw6q3xyyBhWx5qJ9phTr4efqgHMKS9l1bwv0XDpAKh9DZMve77nFL7D8winyEMIWzjIgqgh6sHcMEIuPQQxgBP4rHtq67pcH93XPLdZYXz1mzdskN2Zd/N4DEA4/srAnhtKM3eTaceUsOJjWcOPfCcHJp1ppBGxS4GX/yQTp4lt9LIIu60YeZQTwBj+vdeqZ6JOzyUEu6odxdz0Jb/kIQBacNCi0ua5y2hU/F4arBC9q7BqBObfyvpHYnFSeE9xv7u6RZywYougLngzqOWue0N2MKZ+KIGjjdxArSLbwR9ab+699WLL2CYHTAqmysJVq4bgXM695aKUOD0FUb2BgD8K7sWlbsGHbzgOsoJ3NeGGmlfqQXk/mOjVKLtnO/Yo5NqLL9kUnr7I8C6MRO1dZ84Mk5DDDqGEUWzYY1Ov+76+t/vKXX7kn/5pzA0P4yr2U+CpFum3KJxBjbR2rdnyBL0dPPcRmdNe+4+/ca07qBl4yELCYvl3FNfPeJb0xEvxyyH3+gpznt0WHM1VctE+gg90oN4h0BoBASFh/tJ0bAYRcYCjMFUuYBtjFQCPd10XZuENf/4yL9VuPcTW8X8yZ62AB4yLh+puCMH1ccN13OYfEbmRz7+EKGzK4WrR7rUH1C2ts2da4afyQgc4nzyjapCOOy7/6i2f111W55tGdNb2AL2OR4eiywZaAjgH0ZL9qwHo/68n+ObGhqIuPtlxA9yyN3w2/XfVaCxc+ZwVypc2Tuuas2IfJd+wzl10DZ5ig0J4uz5H7vpd/biAvxjh7G1vlFlTFB0qanZa6IwuZ+vz5+70+fv+dF/1f5b9q8VnPEPzsP6wvWbb/hH9VBJy1f5WuP/WcSf7HQLh1eLMR78LyQe6Cfb/V9GbNAq8akrAZdPkzRhe1C+71zS6L7sjqUmJI10VeZlrZ8gSyGczIkkg53gw/eFvsz83duB7IYg8vzZa32TwmfHOftb9uPh0Z8xpzHJBWkHfJZ5tEngs/1nFJG9zBzVB9bu4PNvoHu9CAcSDTQ6Q3UmV4WtDO77GKXfg3QlBskh1YdGzmykPHAxBnfI7zBv/Jw9UX8DqQIANRhUNop/MqLSqAmNwI3zVe0Lnke4NQT4CH5uBjg8Jw2gpw3I3yge/6BYrSwCqOGw8PhNr5gs8Pvl0B2FjvzhXgvPlNJobHdyW40frNtrU2iOMsTfWzDkzHH+JEQ33rRvvMrwYesZs2YzBSfuZV7neAgGKsFmjPNT/fa/EQUlbs9JUO8V3y7b/BETiYGHNs2/fyULWRf8q8DhikDGEkWw1xQz+4hHXpGMzoxuEmBx/yM2ugZ6Wmb642OrAcSvjP9uogqIvYVvVgzWzwkZseoDwUzvCDF4dM5cCxDprkmnHNQxOHB/9g5xcvhcwT52ygYHQje4G82tSnrLQZZ/Xk8OycMGGKL2kdEpQTpIFgviiyIB2buU6IfAAWjIG80htnHzwg4YCKD9CJlzky6FhLFx/sgDOXBjZaqwHUq7J90YYPHvvmyuoXcyUVLL3A3ni1Xw3ico2Dw8gBNDYKjCQGXCyI6NQMp14+PNchh3m4sz+6nvIiyDkgvz34wbhKR2Il9syp+8532PB3NESLmqvtpdOwg0jRtu6JMMcmB7muCa9wjW3krzAnMS/lSE4d+StnXdeu8c+Pe170u1cwgiqTvJCrDrwkvkfgePnq3iIYb8esu9Ah2KCGk1RCInuQe6o0zhMK1qh45RK742xLUyy6xwnSipPPffSA9g5YB9gDxftrzwNZ1y/GlgcvQ6Jv2I3/WAaBc/PFHHFmz7h69Ml8FW/fge5Za572uvJ75fgkRmsOjHPW0tZ8qYEiivwPbdI39ORBqBko9RMXbHed6huoMxe7Mo/MZ0nKllN80ELOcYW/BcbzcrqxAWgAVVA+I6fghYz+VeSdjFkzCJpWZDpr2r/vyDJfYFQHJCnavW+LFwbI4Q+NTaTQHt3IDjkXgst1FfAYM7DPFwIT+XPuZa0OYeKL9YN59aXNp/dM2sYPVpRUDRr2nTNrIgimS9vKFvqVodxpG+XS+UWFcYHS7ZA97lnquPPlxcG8JLwdCXCsOnJuO3O7nw/Cs8QJIcoFHynaEUCJOW4uOowJ5T8lN19Gq0ALTqA7uuMTTZUCjQ4qmfHHCozVguiqxFg73rCGcw1NLktWzzK2iQkx3tApX0W+mqUlD7FdflpZr/rwIF+NnzjHFg8tWOInsbszR54NP9g//NtwH54dPnwY+6zjDuRF07184fPJmOtK/Wp2XQcQ+S4KRyP2qFt86Nv4C2IYz6RVmf8b+dTtWLM3Pev3j9/qkzOLe7D3xcwNbLhOTIzHXv4CwYfNufNFHka4/i6QXt3m2Sc54gOm/2zQfJHGCfDMeEsOM0Oza85JnvwA9te5dd9Xu9rIcal3jXuJM56ABY9xo6EB1Lv0EwtGQWG3NLP8Eu7K99jJxuUvOCGr3FM2c1Yfoe1V33bqTTzyMSayEz/lYwHGUMo5dyyyulfu86Jr4ps51MhboC3FR3lU3wpshicYZWUvxsbEbWFz9TK8AG9/6DgXmmUT8dJQ2XuB+YAFKSI9HyhDvJA9mDkxVps1dkuMGfjIvdo9NyD3BSsOBzl/kNPXHDywx03D+BhvITbhqHG57cb5lIHdLzqUvdrKgMS+MVGHbW3S3hVTXpiAXHrXWVld0sjDEPmyzjSZOuRZMIOqkx80UiuzzqDhlegFECdOA5sHPIDyWzygDsxetFxBRR7NVZAprTwLwfXEmR+TWOyTXAOkYwgCLECw+6zPCde+kT54CMiXrgmP/MK+71lDf6PndMr4eW7JPDFfH6z1v358lPvPnfOX4wlWrQ+e0uCKQfr0k1xG/iz/3AgQ9n+ugn9H6ew1/49u/zHZ5Wl2yzk3blQ34JeAL4K8oW1uDDA1wMkk8lm+rCWuLNa1Ea12DtosPomkd5Jd3NK8cMhZY4xS3E3sZ4NmzH0RaZBrGRU0jvvA601dmGwMnU28K4e6sy3dC9wY5C0/NOjnCu2li+XvICrVCODP4wRvTgH6+uWN0IfobDDg9EnIQZKbg4eKB7VWL1jypPkJoFGGh6RPDrQeJrIJYon2UWGPVwBE9yREgjcDtilwbqyXn1BR1EglJ03Mo0ODqzeM1bcj7g92nXcOQy9IJfxkMwIO5lUfPUB98hCbeHytb4jCl4ucaIReflq1coZIjzXm9Rvp3+SRsRHWTU97C/8bkFP42f7oAD2IyyBWxsb8EDbm2nxZDxhdjiGtFsCJeG0RQKZgOvUfdcihDSihwBm7kw/EYPl60VBrDFKkK+jNNx8UB/Zcedso/Q7ShQV6aZCSrlNqA3TBAtmywwcIfUz+MzD6xEOM9bFPuwIIMa+Nq3MoLocYaL35IxTZ8GOfMtUf2xh3/fqHNP1VyMHhnpCBPQudBwHzG5Y7h2LhyuXYcJIpy9gbA9exaG1Q9kD5fvvBDX+CXjlO41WUn1zwFII+4+ILMAx+0YxXC63YePhNsg8Zr7l58uJnwYsUvcoibKA6oJ22cMnz3Qs3RApgLPKMbg7DM/CKF7hll8Ta8uTh4ziBBx7Xu0CsXD8ehJmapInmNJdGhnOQnJmse8BfCRq70VCcMFChnYmjjSps6fLhJzIH3oUWGambcR5IeID1l1q/+H8l+suPys+t/ck1ehr9yjuI3XqA+8gfpLxjs7lTfBpZkNHCbPaEzA21e6S8DmSukZfctOahyDWIRYRnzbH7iTIvWHvhBw/hH/kJ9+88GLo3+ksN8+qiUweRxcUkA0ZQaPorgrzsYc6N7YN91tzJ/gxOPm1rLwGkkCumld0Rp9omaydVLqOJCmDnqZ/E5pMD5bWOUK1bcC9e4+O90/kKjxeGnM8ezAWUWIyOcBIPCbTlBAxa0/ksbsvApX/FDca8JE/cfWCBOL4tcQoD4NmaXCA/b5MXrHtgbntl7WCDsRGKj3uA9m775N4v7NQ7+dIAMpxD5GmPutQd/9Gv8/LeoHFtb4kVDlexprmk0KcUeu3iIpUGA+DDR47c0C/s1BN5xlJxUOH2GR/ngHk7qJ2P+IAMPEYmhfuZ920fgB/QwRW1E0E9oaKGKpbY3NBjP7TSC5H9tXSSaY4LcIfPtkK1b+7Ga9ZEtn6Ze+atORIbMd7cNb/dl568jJdf3c6FfMopEZEOAwReL33WDuGmagPhgc5CClgl3uKFEAWrJCEdLkhDl35v0zney/mzv+/4Qjy6Z+i4UNAK+4ESX9Q4/yBfhVFM95qsfuHTgOcgnl+sF+OS9QkuMpinhBbZWPSSEb4MrNZ1lUdZ1uLcT16xA/G45NLWd/dBfcJVMN/3YRQiH3Lwli7lTPze5p51Yj6uGwDZA6E65So+6nE+7+yJ/t0gz0PGxQhkjW+TeZjxx75fmOZXQTs4dMwTjLHz9KrLKKDAorILEEzJ/Us7jLIk/wgwN3n7YP9b9CO2eF4wHq4va+f8+3qQ1nWd2rkhRvoqznOOa2rFddbtm4/LB0YS6KahZdRW38C18SAXtMu9Q1CX/mgzRkP9xE8qdHsVpHH8qqNAXcB3LdoxQFBkW2BHuhOcD8F9eLJeG7xytcUctbavTQrQZtviEgf2hQPQ1uAg4PsIu0mXgb5NudskB+gwp0vOlUf2LnD8altfE26bXHgNL94v9ArGQgohNoCAQjNFMddEqGf2733/wUtN4dfs43nxfNp0EaMJHq7EQpzzHHl2mIcrB/RfFOrir331Q4JCRrC3kYGkJY84rFzfK3ska8t+g5dOM6SFExFoxD9j6xy4ntTLwMsv6aVV+UuvSHS+8GGghy1paizj6nsBPLapIEQ8NMrDgvT/vPxrIuAU/Ws0/R+vxY3jf+XkO9SsBQhX38W3WqAok4W5bbPyRySpXSTCtVAg4VVzlYvTBZM+ApVjW5wPfwebvItUnLzir7byFgTDMNzIcGNwk7AG6eAJWtg1QIZvzPJGNrC1xYWqz+u7zlhzfcHao2DJxjz6+xhtBwwjoP3e4L0hfHLY96aVTYkb/hfgQcaHEmvx11tnee7cdF++Iyu+s8G8cFgKuoyTB4gP3lD7q6fPF9/yYdE/8bvYuDuAyeWne+LDBU27QQtsZrS8LtoTh8IHNmgL1RLN7mj/i03XjVweI5QYI18d0xgjiMKGHsHhdZPWV303Nspcoz9flS8mVlwX6rcOR98g/Rt8aGZLPoUP+LRPalEXnXbjHjFgFEPn1sSKHN5nbbdZc+Pms9EHtjkzNqnnyzcFL2j4L6h8nnWQywc5kG8y+UbBB1Hzwhjov/mQgz3zp02yGTvlxKhStlY68gY8I5ZccUa+AHOhPr1rxjcAABAASURBVKnkl1N89CDffDPu4vTZ8dFekc/4w3+/jzz5Awxl2BrEAKBE71EeWs3BzF8e4pR4QQjJEOYA/+/47y+6Vp4/w6+d2nLl8MdvH/XX//qt/q/f/osHeP/9NTIQZ25Ja71M6+pzjto5ADyI3vy14TYruIYm4Jwi54ohAr4fThIHbFe2eeycCLaN2ScvKa0f8I1upuOCt0xbDHPo1K8LxFbWnqoH8SsaqYhK9OJbI3PeZnJsoz16omOWDw9zdjV9c82a4QhV1+I/Tp2ZkYwhetXfrtKKRxryuozVNvfksfugsbxkW/sgDyEsz9Je+xv5PrqxrdaHAW2/7bf18+pfftQvt71u+15znxXbYz+2YfCd3HKen+SnAmDPCwjn/yA/UIbKrn0u3h0Z+75z8Fwy1T/BqVMoLGsFwah/grLurC/XmaA+c87a9WW+fjGfWQPo1JYAB3CsTCytlYXJkT668Rmgp16BJqXJYdY2/pgv8kQMIwPDYIs/TWMjDsb8hv2COO2HNDLMr9h12qYssij80qVP/KRvZc1ZvkS59EmjTF9exTdfVBEX6Qv9jgk4EpQ+arPxUvcnsg9fdgquU/qJCzLaOCPDB579xtxsex4KZmzA0VOi8hdAM2Zya9tX3fTdU80jbfVhRxuMsXboH2owdZa0yil0jrf4U0vVgHB040qDe3KOeK55cy2NKuN8wegJDZoYU1fTa/gtoBL7Q3/NBX1FbhPfpoY04w9icTDHsRGkY4Iy6KYMO/KgRDqq2JS5gN898nm+sMGayDX27jnSy+p634jpshm/eNlh3mqfdCpynYhbuXyUL6fEFwJG41lsN0ZgcfCBT7RWYTxmrgtX6LlaAosKu1djdCEWGvgaEKtfgm1BvPvHvM0KzL3221434ceeHAgNsqLDGpv02fxWBlpSmFAKBKcuNNekPYlJ45e08r3OjUl+6AeU0A1ohA16BSpfeuPtWkG4IgBGmAvvAXSyz46e1ciwL8+6nxFAERjumKDcoP7OZbE3arqu/HNfLT4/xYy+RenOq3ngnN6Z7yd55hjGoDUtLsjEt2lMWXs3YqwtF7jPGiPBl1mJ1TLGSCfXlk/4/TKEuJ0aHPtC78Haf55xgRK9OaaXuW/ePf3j40hs+HoYL0E5RoV6ABT9WfKQgr4HoJ/iHqwF9xt1Oi9y/pSjyBanqBELfr4g6uXPQefA7kuW8ZQarSfNsWryZNGsUa/RDT8Eq0u8OlD4e9Qn53NfyuWPef9+X7/+oL7zhYv3l8wX+0a+eMFmWCNHP/VfeLinxKgmJxwmOFbQpyKW2r/osFp7wFnWOFdeoGnXuFgZNJ4B2lAgu0mXrisPute8NEY1eZPaNlB8jMV3AAW/VwAbLh+kAcNYZx3fftlLUJ5rx73NfJXeeIq/oPLBeeS5BlwPI7awT8xZ+y7sNWl/5xm1fEEpaUDbPjC6WafANmvAI5/3I3lTK1uAtvhou3bFPnLkyFwQY9qOQYJ8CnIXy7LVkEKVYfGxABr1vEA9J24R/nn9n4xA/6+V/zn6/yUCBvOCF58IV8aJIPdpBekaYRXRpYgRaH4rLKesLWpvLmwILkBv4m6itl1Y+/7eDMQd0LmJWttXvXTCa8GrHdmXMu1yY9jnzgazs4dk+daAbkAkUKU01wVcZaSvHsHNQn1YDJbCuHqvzRTB7nflA7wH52wy2PuihyVy2Gz08eN8IPGb8DyMcBO8A1/cZLwZCsqIUGzFoly9mXsAooPENWqwY0tPzIAS27yJecBUl5CY4YChCXiJBOgRtvh5eIHmgd2XZG/E9rU9X0NIO+ba/Jkf+QYiVLmADjTapHjusxweVfbMTcmD2I1Dywbc4L/xLcLNh8QfP8q+czXPzfSSITdmKS7+NYoaX4PwEoJFPbpPmlnfZS0eaDSvcpEzwP009R8v38LAkDzIxvcGkm/fdW3o2/b4sM2VtzN+wHqW2CCOm1X3LKRlxNheN32Qp/3qy3B5Y5XmBQYjRuM45ZqrS55coqWX1No8tLa/xsGQiwc3QdeUOevfrMgNHJz8lzz5jAUcsmpi6shiwPEHtTl2wKu8Cx7oeDAWWjgTA1y7ZC9BXINjfqQ5gUoEg9/KSactHkzfNmux5EjeOvlpri194Ij79pov+rSlHsir86MfJOuKN/vSF7ZnHWK/YwsODoNPwIOkv1BDysZcIq8BJo9yyVcwlsJvDIRrrhwZXnBSNpuQUZ1+jK7k2JUrEPUJg9yZ4C9o+guWM0tO8UEWeYIFhJ8rA8uHv21DXJFP7DyYqVsAaWFY2QJNZOI1pcuHd/nosOWgjwJFyujBPGw191vN2+Qlzr6AdT/3WeHDJnP/IG8wMny2D/ZCbS1UTn3d4d9ZV8C278jdK3aOSXtBh5aLjUiynUbm6+BwvuS+59D+nYcsx3wRtH5FwDgv/5x7c0A7HtipJEV3z4pu5t3a/YDNbfkjEY7II+jbYsWWasg6dNukln8i64YvwA2/bviZuCBHm3yJ//7nJQfpuebOdeovQaxRx0F4i9zuWaUq+JUz6OvHJ757f335MSCKM5KvfV9bVzzWr8m8L30SmwAPOZc+1x1WVMOf+9Hc2fduzMNWPYHu+Dm668qPRWsff5kzHwDEFTRakD0OR5Z9SCdoaZNP0rXxGvDHOWzHv3VvoUFRTHNp/IW1nqxd/YmMjMPLmON0KUuH/mrDRn7eiP9EBmaEXxlw1W3by3uWoD/KvBNPeaWRHoFraWOvuIN8Nu4P6owVkpRN54GBBw/Wn7zYk8ZfQKyXdPf6/feP8gHzzjngsh9yuFZB/Fpn6SqTBkhtkecDvk/OFndkm8vLtjNedB4AHLoMLH6uogDoKDReBdHR54OT8XZgQNP48gaw4LieBS6JqU51S9fc6/rSZLQMzR4nkBM9jVAA4kow5T8FSN7Q3JijGy+Rdmr1Qxj79N9YmuPmkvzOlb+CsrbvevR+Ydx9SaZ4fY8cFEjHllWrZkQT0e88KF9wj3C+1KE89U9y03/apU2T9Ww+X/rkEeT7/GRuAf9w/YrnM+tZGfJgQqG1Gj+Vue/uecQF+Yvmumq5AJc2Ak/s9LyXL1LIOeUgyALQQzhlCYBV2w/ozNUHCTb6okEYVMvnO7nIiw7ySfsJdGRt0E795D6gb9cXlr740C9p3ZdsIzU8VzzMPwGVigOe7M3CkS+OMjesDe3SRvkw5yzaJpzds8Kc6HAe/wYK+hQuoWevi/8HsT+iP+jzgkvrmEtfWRt+CrZBUZ7h0TdjlJxjL3jZzblB30arT7jo9XG13z4RHUiUvYCR2Lbo3DucG5cSI9jLFeErLpiib1SgTpvCDIaC3G02+/BkX+5yvnqu9oZto8U1cZtFFgGWpRct4O0jhOq7fH1Wv8AQFiCDq/FYsTjKvc39jJSU5C1+9RJfuVRiPbpj52hynbaxWEz4g5AHoCUMlYC6UxLVkLLLdTuaegKnHM8vQuQpADnLF/ykfRaEUFRFFXriZK1k0VIzhFpkc7WUuoAxwFE3IM1PEJ0/Yf7s/Isi8Gfo/xsDfS2A/y2RzEQWEZcHu6sbx3fwJ/TH8Zlv9r15ufG7MJcumGwgw4NZgMV5LTZHbbtBB7ZZww1AYEE6JqwFq6ATGHMBi8ckNtYn3xge5U09FIOlD014RagIeMUBexhGRC9QEHSO54bIw0tqdpv4ikOOCezUFFocUJ/SQXMAoaO2LdhH5JKPPhoYRVmKHXoD41hSHpLduLRbkAeRS99qvHloeWO59CAZcgSB9wbgmDcfTA+/7UVLICDzwceHuu2MtfwLuDbWAIZFngURnEviTOB7QLs1h8BZkef8ySdj/fwRPbpj45x7TfSO5mYeMmzSUPj0e/Sig5iy2uL/CLIalrCuC/RicZAKMRhII0UddBlSTlBn2343PkxgW7DRHuDW2NsGv9G9MeYNWXiPK7F5kJu17QD+KTM2lDNCzmBsYplDhn0GUmJIeXAdja4SGABNs6KDxolVWOYUCeV6W3CU688HxSfyWRQI+FbQffWWvIiB7Jm1c3iYhEZZyX1z+wRx6tKciX3GYMS/XnP/PR7iT5gXnsO+h2v/YN+2zTUJ5M8Dfep6uJZ4YMcpxijo8OBvTmmrMdN347Mpm3GoUiofLUsjIqT3MHPEfizHt+WtbeGAzro4uNTyAbt66/Jn0Jdv6i7iXvmYP0/ilc770ja9CPXzOHZSSrsXSItEkOaXcDM2eSCadcXrrXfJxNg1z8RL3w788cDmIf3gsH3n4d62Y+HgogxhQxcaUYy/xNi5pFOiHRcSBJAP5CvHuH3xzfDj+chhb3SX+5IP0P5fOP7y49e6Hpjcs1CX8KIBU7k6n8gqPvLNfdZt7jVmL1WMaWt0fR1EuLGnGZscdve6QT+h36n3uddO3T2hmTWnsJ+1moV6PYR88sLji3h8fqyXIHceqPVHffqHSeWvVr7LMQZdymlsIFqtjkafIIfwpG/dobHllqNc2/rpryT22/tFOG5i11Ef32wYEH9qHw9lBw8e5qkyHuBHD3R0cV11a0sRk5l9ZWgjQuXRRx9EBR/cmjF92vc9vHAisQELc2L6YvADcLKkd0SK6GeurYvaeGTtsR6kER9gXp0zcfKtmhblam/Mzw0btAVDYoa8UStRQGOwKcjVljDrb3OesRA/zXHBh5HIgHfZhvXnHEWPtO55ZwzmPmtih/WgNkeVD1nl4R+9SIh5sCAVfblaL7vUd8Bg7gj2YwsxsP46a/G6z9QhwRaaGukBUBbRwOjGrv6WzyAxAHQtG9HP2nYfzxzTdr5C1U3eAdCPC8AZD7oVKD6Gs6lBdMC2cq2fWc+2hjSBjtyWln4j03FcpyIWNA7suPxMXImpa0ja7hXr2A8/TBT4iE98YH0/aMvPQGWOx3zpZCrOX9IelZdyrN8H+7ZnjKeDMGnbchDnsCeyqHWmXzohTAFhyQCN4Jb/8gnLngN25DGuH+atD9hhA6d4aQ9sP7DHl8zuJX7h55d8DwlO+yA/S+MXliLkHRd9XX8ziM3xbzgW49vOw1ijs0BRqDp5qo0XLAScmK+Nxsn9A7UMLXpGUfest+0H9/lncFiInZy98MH7xyf7k3OlrIc49Nt33SlnYIU8tuMAeokoXRvKPL7p8YXT6hs7ZS5ayFPkSSMXbcZo9rjGpkmzAxv3iiZP2lr9jQUQJwbUPncs2RHzvmD/pW9cPOwpyjN3m3xt+JEWHmVop3FyTT+Iv/ySDPilUyReQs/1m/kN0VAeNk7APqiTTtrvgFRkG1dBmRBSFCjdGhfv2T2qR5f78Nz2ygvujfiME3omXm+/5BCUU3yMI9VZ9NN9Sz+975jLznteaual9b38de3Hx0d9sgaXjdpmBJBrAeyN6iV1Daf9IDEEtCfH1Gdc78hyP9OvEHqBD485K3HFWdc6i9ERJC+7m0AKo+2fwGidfedyAWPEfg01e+teP/Y99YQ2QtGnLEE6TH2rsrwiAAAQAElEQVTZiBGQYAcGanMAAqRCyhUZ8jVUf5Z/XQT+jPc/O9Ysin+o4or+VYdQhmf5EihdLmmzcLxRuNC9gYNm+Ty5qbOouJG4oECUN9edhZnFOSfr+BTe1JZxLjbq0V2DRR2wzVJURmShYACwnFf0YMPz1EUv+A0+dcoK4lUaRMDxE0AxDicuqsONkt5rk1g4MI5rCNRXucYgpkizgE5F7qlj2XuiYE4feTRXAdHSzq61sXGwsg++/OijNfBGPfnW5WAPO3/JAK++LS0QUi773Pi9ufnNWVxAiA8t3lz8uXcPiCmoRH9nfriCYUtXN8Bezc3hHvji4cWHAeWHyAsy9WFQ273g6jbCPWjd9lk5mNPHeJ45iJknmO8MMFHANDe6CyZ2CU29AAJCfQZSBmSqR7jioGjMX3og1eYAOXNwU0Z7SOV5wVjyR08OJ0JTd71uyOTwDOy52dz2H+Ufgc5D4LbXvO11u01sn9WjCCIPqejywGV+PTIJqMXeybztc9ZkfeQB8rbXtu91mwsmbf9OgNDQxl5ERoQ+0xZ3+eS3qDkghWDpkK/R9apty0dgwkdcIooLTTiReMbH3HF9Qb4KNE1yB5Cz4jDL9ZacatrN6AneiLc5iR94+Jiwn+Skg1Jz88mDnPvJq83h+5MXzNpYkTeJaQPhel0YYriBFwo1+IB/C4PR6l6dtOQhOimi4abq8iXQRpy/w8CnMfUBKkVFQq3PQIQAfgBOtoca55lAhgZLyL+M0MdZro0Bgi/UXvEJjsEUuLDfdXa8XvTc62mMWIwPxi4wPr4IMHbOlf2IwE51QMpewb7MSyDx9i/b7C9Y+0leKLG+3c+feRGEvdjlPO+84FgvjmeZS+auoA5lYDEV9Fwt4oVqAgP6QU4tmw/sWfA8DZFO2e5JN3J+m3vdqIWd+kdelO01mYelc0asehJZnNLvy/+0wTl+VjbJC6nT5IJdXFMyh508nXPp0SZNLz5vGT48IYM5MN6n+SQBBWL3iC02ah/y8fvihSUPSwdxuOxz3p7E+ev5hW2+aGryGz51Aj5sC9pCNzQH/F+sjSWjoC/sbmCe8Vm1c9R92oFto7oqQPWtKOfBy5/vc9EnnWPJQXLHfWvlNv5fTkUOdg8kb7PMEf0f8us7AVIGHFCC4JpCUxHGxH5Dr4+jaTXUjH/3MzQZm+Xeup1zBBkPt9wDESb/NPb76f9AkIyMGWdzD+nkTZd7VSOv8tFzJFEcxxOw4IgzrK+Yu6a1SX/EL3Z1wDUAEBO7zNcm7qPBIcmr/Q3bhEndjDGELdpKvkFvf8k+opPQxZRRSBhNW4CKClQajFBbMN6KgYh+0Sy2DJ0X74mD9ght12C/G33mCTiiv/Yr5tyXjM4/5OQZHAhvaPXjts+Ttx2OuTb04SA/ffizXmuSOSro4JdGIMLxUxpp3XPu8CW3SQzHpesNPnmryv4FzkGAPdG81O6Gbhpf40Vb2qXyXLcwmAcodgg4ZRM+hkCjlYY+KM9aiI3Ypn32YSQexlZ+e8/rObYahU2MRmkNUgh4eJALR4m3NmCQVr7w0GY7ihKaixAZXearfgWQ7f1WPcowdpFfVRlH1lUr0jFpPnnZ88nLZ+PrGc6Hff1yXHtGz4pMdCKKQlC6apIfwTcoFVqF5h3Tw3sG8u+A60SZCyRGDnxMKR3bVGcZ1IYlcwIN3VXQ1ehQb3zfdtY9wL1A/CLySg9aW4GI97KQjFb25Nvi9e/a/cK95Iac2+7am/HZONFAxOIzHuKmsWxpBMeQOBgV6G4QuRb6pGHklNERxzB9cgCT9JMWfTqXrzbBLD4b5h81OcM1BUnUKKMU4BdK+iSoe9uXH695Qra61L1A26WBWQFI0441P+zdoI2ztBn6dlk0UCPQtvNkjZVvKn0AIHnhQgPCvLCNSe+1xb5q3iUPORc77r1F5viKPZq5bBIj4owQzbEGubYsGGfBALqjuVAYJP7wMn/7ZH89Y7RkwgadcXQRQwVCGalyYTj86ShsNf68/gsi4PT9C9T8e6i4kvsnb/+XEb4G5QRYCS4al98Y9tdGsnlThvThAubG6IJWh4vZRf/BjcYbuv3JInTj9X89+cuvv9bO5tvI9UbhhpIHvqzfLje13BAHm9ZAQbkw2W7YTNxE3CggDdY+I9lYlOMdGLHlgUH7urX3DaxoyrtPCznvop1CN7qXapWfsLTKE7mT1nf5tRj011gIaWP3IRCjS8JLowjGrr5ypzKJ1yRGAdoYHenRwLj0xs44X3oGFNvNw/GeG+UG3xYbQ82DxzP/xM3DXA512KModTq3Uq263RNX99tVX5bOA1mH727Q2GW8hGyyG7mxLf3+YuAle3S52S6Ahv7SdYU2gcg8clnIqpcd2oky+siJT9RBQkr8KA4DzUPQGnO4i4+iU5EpnEA8KPpNsHHwYVq/rjxCQAWgt5iL+42bBz61+RiBkIxatqDEGEtnDJq+/J0L100GAWnc0FFPo2swLj2denIz1AZB37XP+oFRAh5K9gfoUhfXVy1BXPViQKyxp4nX6MbeGTAvxIUffA5X0EzzbTI34Br7Ig/bzK+DNX7BA5wvmQ7yJzZLGCC+2CxO8EHJQ6d7wCeHQiExxzYpZdGGUxVukp/oyaGAw+Sn8HkvX0goL/TEMzwy6R815joZtXILy0FQSjrrOmns2w5koNPEZEUvACUysnoiA0hOE5dBOxCiRY8Nq4feYUvQFTzUTwD15b6kDw9iZ81o9UATPNFljU2jF7/CzRXjbDw++SbNA7tt16D5gRbJELIqVTlm/rx1NHMOCWLFqf+kRgRWyEReLhwS6T+Yg0++ub/2iCcvJ2CvnltN8qS7cQkAuXKH2JA3aEHAS9JqQLMaa261IUDQ0f6yQZx0kbcjb/sOrD9w277XDYh+bYjsXGC1FlbzTbPshJwBzMO/xOeaB/oOOA4lczLLF+KuEUE5ji9Q/gnM+5cyzjUQ+8FJJ4/7wQ2bd+yd1OKkuQBLIEUj4pRz95+WsEYcTz40A0SZABFW6bBrNHPZlSHjh+1rf0AUtM2AL4qM0QX5+023vdyLt8QU/qFsed6g3kNf9Am510jmiER0/MEYajEJrDghCLyJ752H1Nt+K+0oPvJlj+VFAu+XwKwScngzHn0LgxvwMt9zx08fLtHFuPs1LZlrkmuTcfdlX7rrjXvoAzpp8DB2SOxLH/ePT16gav9AwejmHjGrz1wGhQMV6O7I3yf5BywahpB9EB9BmyGDrpkP5IyOrdIa5+9gHvQ4aaCDIbQ2GyGC+eEXY9b61urFKKSWH1SzfeBZ1ikvGQiVvgpMhlGkAilxlyqAGR+zni4/kSnJKcYmtlRpX85b5MeG7u1Fz5rFZ/ft/LM29uIv9gL9DzOX5CpySQV6Rdy7bszN8qOLoeCN2509LP+sDcw0J/edb+t/vMC1soe384s37eomdnMiF2DvH/S3l33MC3nlL+q+uFcIru369hldNaHXHqGJufYf5LJgW3DPy95JsO0rQlp5tMtaECfomLbEvtGSMwdU8KOimstYaJBQj1Q0qlwbnk8b1Lof0oB+IyZ7/MfnchR8yntuG7r58qeraUu6bA8xOpq5Z6yR09ZLljR39pgL3v7X66N84yt4f8qaRX2fsiTERSt8VFXXFRd69cePtMZTyJdSICiQIZTraGwTaFsckzbAS72De1HaDkCqLtfU6OUXlWwvWFLp2oCHUuaEzxc5sDKUnN3MJ+MzwawiLYspnbRpje74F71TevUWH4zhunwW12fMO/TGURgtneNQ0hZHq94fxk/8Glsja193zeuIOGuAoo2wEH/l6keX63cjF5wnbVWHNKtmnDHx30F9F8wz7xwXNzCr+CT2KiQgxnHZxQAF7ZVYomg0DJYTlDPR2eKhxROkcMX+yFQea9B9273Bc07wUJUyuAyAjQwXGkCIstLkYhdAIuuOq/JOeFAzBDcWwqMdcydOE2jmELvWvmh7W3sNOG1dkuX+E/4nI/DnPPw3Rt+FdYlj/bnEzkXDcs5icQFJ4Si1OJvWdC2rKdLeG1hirFEWkgvtXFxrtXplFLwLC4WUZ7kR/2QPm4APif6s1p8jusnAVR6CWMF5cLJWhmBbfm/2XxwotCSbFwt8NAdGEYCHzi//HT3ypZdPfkgwrGuICEBs0TWcDC3tFifQPrgJCddY2BDUNJbMS69xBDg0HcjC4XJ8svFYKzP1tdmkRgmyuL4L/XkBvPILxiT8CkI+RRUBjkLhX+NYBv/anJ0bARthODgoffJi7pODwMGheNkJd05wOEt26OcDWgUqT91uorYJHvqYR30EnC/CUIOHw9Ej/konhG9D9zjt6T/U4gUENGPKpslhV83a0jYAYkrXnnSjm5xbQBOdkGC3/KOb/sw4DQbgouAhRTkAtA/yQh89FOEQBQUUhqCD7Wyo7zuow/hYowpCmajQMS7/dQKUBbSkNouki10NUpmjmRNGDvOLWB4CD97eDIUnNgaYi+g8VcESDcrwAGgdX5XLoGQCTfShFj3mgr9sEfKAy1od5N8FG3l222f+xsukHZkIWNHiqg2nPbGTteeLHW3XNoaJIaGjYX/R3OuDXPOPQP/222/1X7/9V/kg4cOc4R14MbqxsdHkUkcPOuS9DqnWnx/38qAsT8MT4p8uYgFkdc/S19Hf+q/2hbOuio8ESnsviA7NkWd0eVi/Dgtz38vYwAlv8ZGQqpR3wep7fXKAVS4jdgH8Iz4PwGDlcK1C4HsbQsqidf49qBuTBU/OsQAU2jG667btlQcKzHEZm9NZl/iGadhKTJpBCjOkthyKfTgOHZglDkuhiXnMg3aGBoSiQsOFLuZrXyEbnjNfYL0kqeakkQ57yW1jAXuZs3lITjw7vwR6oA9KhzEZSZR0vl3QVD0KuUfdyb/jm0zJujvzc0OuXzb8cv5TtTmJD2PFJz6x3vTLnHrZ1BwO8cP5VbU+rliqj9w8AxAdyHIvHg2lxRrZxv1QNszS+YLihi0+3DNcjt1ZD7bVIxDB+OMfJ/VBVpscZytxiLlG/5VH6JrM9c1fG+KbLz8y9+h/oNOXg5/c88IPznXQp1/G3HtKhELwZKYW0EGu9hY1vXehT1l9Ghv7hbB03TNvyXEewh/6bcAWdfJLnD4ZF8w7R6ycSfxKTLGCQV+CSYdZZVx++WWtNe1yjh7mB3CoB3pxShJ8cDbOozEShGMHuXHtHZ/c62DhAW3Wj7/8KNcKJ5/KBxsckwdLghrdNeLrOycmfQcht0rejz7XlUYLDGpvCLxojmAbcK0FVEh/MGY8N/QV0MjLXpM2gxRtim34/sCnK07uC8Ejy1r1gepy3t3n10PhZH8Vmrq8BRF4lC9iGl196rN2v+sxSxkM1oFe42jeem4wrs6TcAqSDHiqOTHOyx3mzzlxLpULQflP5s1REr7EOQ/bnBU61snc0TuXPRAgr16QvnZu5/ggOPhgPLRJOwmFav4AFMGDywAAEABJREFUi76JbcPvoPFaPAemEGEYKbTxyAZE0k5sm3Pl4b6/c8ExRaU+7ekBU0oT5wUvnUM/sDelyzl2rPgYj/VS7Am+w1vQMbQKOYWbFBoUx6IXA6wHCGthMXCF7ttSBNGGb/mHpCM+QuRIc0k5+wNbE6sJ9hp8Mq+NbaBepZHZ4N9xmYmX+OJz8dKkGPOfc1Y9DOhHfKB9FmmdV2OTLyE4E4nD9FA0ObJeAn23MUM/XR74+WC/8FnBM8TaB47QYGUpJ/MWU6884F4FH5mAgRRiseHXbTdPZ/wFiwzouYYuNRK7My79Br11wz8aBYD6NmwXX+dndJ888DO25hF6piNm4PR1r/LeIGQPqfMDqfYgplyzyhbmZC2BVOegLW7BnvV2261/1O32I79c914iiJdOu08NcdH4Y1INkAOdyhd25MzbLOdjQ9/oiT/I/rGX9+Af1HPu1fx3+YMIvFIsMQQZ2ewz1hmQ4ISmVl8j27ZyEAV28UsvXwAZPku6X1lLNOFzvQ2YhohOtMq4bNssfZhzK9vilh6IoNVfKtYNdqrIzp/wL4nAmoF/iap/DyUms/Dd23WT4Ch0DaReyZ7rtTips9zOcdsvOcyUh4a5s5iEpu4uF9Jk43Hx2XaBuqF7CHBjVgasEePYwUbtTVm9MLNcGUKfY7RSlIPkLEgXuA+gDrh4t22HTYlIgM8H6DsHpsjUfnDSuvyt8y3Yt0UN15KLHbalEWxrQ25eIlChDVT2Tp000XGpSE0fbMZvxgHwoWFtSF0b/W0iac7QXPLq+hBDBihd8ihDngF9+WHceExl0Bb1UGeUE13bIL0p3G7ogE8y43H9W18fOtYfALzju4ehxSfNnQcserHTm4R/6Fk5S19xMDwC6yC4ovrgKVbe3KQu/Sg1D7QVZyj4rLPgs+Fi137bS/BGwihWrzKgc57Mm0fmpSo0DiwSDiUzNiKYNtwbwDjic7MykYYX6BMf6jXtBoqbvf0TnOdl/3rhYF//DnTrk7V9b8DKN7YePD95wPj8/c7Ljd+Jo3KJDzzr4Yg+pWHYuRHqZw8PLuhOjBhEvy9G/d+lf/KCLrnG2HMZ6jQsgA7vcHVWn/OuXN3rc4zKbsD2G6CgpM/C17cHN8w/gozOV9Yzc+P6FWL7vpdjL509EedLLHzAXsVLK81Fv8uzz5rKAmDIr9Ae0F/g/LpeQeFb8xJq5lthZahLW6XxYfL3zw8ePM+HTxmM0ajw1fXBEPmM0SROQvoXvjv0g74szq1zapshKsYJRKdDOzU6HKGtL6sH4lWYLcJwdeU1P1LDU+Mase685DSXfGD31zb6qMzumTy2LeUFlxxFBXfqcn0cvMj1ZfcX8zniE3NCbO58Y389XGzE3n9qNhrd0Em7vpF13S9hozq6GxoKavQJIMba+jz/iVKSsbEQgGgV2ok3dRDUSwbU1z6MXlSU+/Wct/Ih1T4UWTcP6HJ4Y+1EBhcPv/5647UmdBj896Ie51gYzHfiPpZ9ozHkOzFtRRAeWqvEQ0JAwQ5xi8c5eemVQXB4dKljbuT1tosJZJhL5IHpniXNxrqf2EUY2TOj5dQDJfQHfl/gmjAeWB8dQz5kpeBLYrwtubZb3OjMG6KQf7A+FviiVR/kbegqoPQn+gHmw/uxNIL2SfsCTGVLB+3DvdiuHq55ZDAmhtaqipgNehjxlV+J2BYk7FI1GpF1kktPE/JlCw3/OZ1x0NbuWRu+24YsfpnneSB0j4ReeY5lz7lNdGADCH3xbKCsw1zChA0D1lzcCmswTEIgBUnI0zhawUgjjO7Eds5Zc3ZN+to0eunzAdIYHfCvNcJ6cn8FlFd+YhZGiIDOoaCRpU2NrAFiQNfgPCeMpgNOFgKUl4f6snRoJYAsfQ2NtC/ouuQoX1AHyBfFHxuhR6d0jZ/m34JnYu+69Nzwyf575yWje6Z7iPsmlkTc6C517fst+/cPHy6BjdgV7kjnnMjjBDRIv4yQR5ruFdNRXX7OiC338FV75GFCoJBGQCpjiYNMjFjZV8+DMfujWzabhFOedX45WANBnpcrDs61Nt1us4QNH/q0T5qQj2VRaQYX8aObMJMrG3ADrOUjpozAwDU0RuDJi+x7/kn9pzHF1nUfxD68jg/gDnL42odAL/tpOP6gHt152L7txo+zB/uJ8+VLu8QbGdq2M77PnbkBfvDgfz2cw6+sL9aVdtjWP3msFzQV4KSgk058ce6Mz437/H7CnHtN/UXuJQMTlt02Ln5jBuT5YduJ886an7Xyj/hAm/s+5yv/uPqd+9l3f5QtaAukVkhLFQ2aqi/O8bVusvZwYzKfN+3kZfoN3Rvt285cA9ttIoR58jpwc3SZpwHbANjyJn7pxVqpmXtou8t7m/eIGlDSH921AcowZk0bYkrX8n8yPmvMJk+Fykf5worDkb1dn4To1EkoV9WlTuVlTjhX37YZWxBaS6f2CF1zAybj30D+0I06P0uyHV8oa7ugfuHKTfeDT54ZtPNBvmYCZPoGhH31aFCYK6+g3irorPJEgPfp1cNeqYmNueE5xjim/m47MdWeBUqQGx2UB0HUNp8bk0Ou+ySDNKd8dFiCgYeS5p+Xf30E/oz9f2fMv0XzW9M94aXFxeySSc1iOTjEHRz4rZ/UT085LkoWzZNxYTE3G8tk4955cNtpd00W5X7dDPYZHCy5AbgQKx/5+idaeea2ZBSfPBRzM8vCZcG6cAV1L1vZAhHsQ4LgA82Sv3YUfc1mRiP0yPDAe3CjE5724cct1v1pTy97QVC6PFzu3Bx2/PGbXP+Q7dQnNyM2HERDxwZC+6L9wc11EgPt/Pj4qN+5gRWf245v4AmIDGDkpvpesEc+gYCtEWTLM6nVsc2deM+asWHZGz+hdiMWNKqbMfRZb9usG/p/8M2xvkx4iR43lOcL7CMCVcaCHmF8spkbu4Wf6N1LfkGcc5P/Vf39025N9HmDQAjmH98OrhEGDmn4SONSQPPCRYT3zNX4dpXlcTzLB4AvDgK+dPHAot9zIx49UYndLx5j29xUwdmsXPhG/QgYX2U696b26mMH+V18lNvINAfVmTjwTbz9Ny2EFOUc5Klxt5ZWubmZjgmFrj7zT5lyiOEbcxKgbtygpfEgQRAggtQwyUzTgkX0fr5etGIZLDxcvpMf2h0+jHJu1nqQQiywwkCDYvsPMLrLA9Bt7jX3+YZJfMmZyIdGieaj7NqgLReUHwakNV+FPnmlWTGyJSGgz9hr3IKFd0C/oXOeoCwcTYwgXUxcfyrw2bcyrh4QBvyjJ3tdB7bItT2ZAik5x5njAnO/ZCvlH4O2KF970iYeCIMh1qfZg24KzlE3xG9aECjKAxR5457kXJlXcRBaKEqxC+C2ceJhJQWUiz72MHlXTM1tOZ/k+JN17cPFsWjHJQMNCFCX+5/5gduhZ0Tm2H9ekpp58L72TOIkkf43cdVIo6h5yYdJXCFAWwnKVJf2HeHlZQLEDUSHbkCPJ3nQ9KDvesPoYPXNP7wq/wN+Zckn/xsmZszMr7ZkPeMUbuIXFtCgRKS1+Ypx9dposEG5xsM6pqkd4kMgxo55f3HcB0t1X7kJKbLxQJ0AHZWKxq4u98NFi3UUZejPnQPzkbjCi2/rQYW2J1/oXDfyrlgTTQxTr1B+sFs/XFse5hlODL3n+Iu7v/7Xb+UDu7okRwLkCMZGXwxmv+LbdeN9tbMG8RkHCBO22AaiaiAF9tHNfWACXT1meRj322PtLT7RB93GWmtA25gcRCIFWQ8kQ3YWcPSNiXO9co2cBaefC2Q91oPy/aN+Z//X3if7sXxYuWSNVdlHTTo7+9hf/vPX+vHLj1LW58fv5YsxAlED22Jf4wPtWMJcfzIngg/jj1PQ6C7v6zsPjPu+cryiD0epteUTu/761w+m//gptxplrY4xy/nMvsY9y/vWnHs5v4UYDR7Ykbihr0SC1+4L5px1g0cw3g39NSa58+f9MfHB9teYwnWQeiDTfbF7+SFt5oyxRq/20oxdc9/r119/cM//EXPMWeeJFJIEXxFKGd0lr/Nx5yzgugFRvswyP5wHbXdc/idxdtw9Q3xiwJz7gPbJecl7uzmqPyiJruuCptgizzYnthFX4kCWsOcddfBCXH/UNbqZZ8Y3Ya/bftHvNeGd4YMzsUIssbn0rJqX6axHhtPVRxt31q7/R7I7uu58+YOE0h7n13H7uLPOP64x9vnfeXnm/ubLSW1zXNrVJogE1bhkHyA+XfyHfd2zohfbRnOBSZ7lIx1KD2lmHJBWoMMI17B4QV748SnqWCk4Jq0AZegfGKb8xB7Mz/qhQgalBmOrdOm3sXU+VlyJ9xlf53jJr3/4cVxwr7jBp5zGd+04WI93ciK/QCPeT2IjPjH+o0QNA5QVj8+2ZPIIuGeXmI7zfNi0C+j4sbO+9Mf5BHsWaArAJu2K/MGQSgpLiKeyiai9uu5BuYGCaXkH15c9tMGnnDj1iaULWsEIpQXruQTsn0BOot3RN8jy6tm5AGToqSlMOfKwVFH0Rw+uV+m67BBz0dpesGTCndx2LlxvrlfzccGT+66w4hK+xYYryOdaDYLyGkvjvJx2wU0c6VAWS5NzMI3leSNjA8w35yQyEaHNOEhrFefl4P7qmjWPYiNED8AxfRHUsTi4qpPqz/I/EwFm+X9G8f+RWpPMucS9FVyvrKRg1oX1wLph+2f3cnF8ccD6ZMN1wWShgJfm4Y2KhjgXKWswG6eHCheRC9NFue3nTQnxLjBYsveqVR7pXLhjNhvxDARXSr0ezOAMI3U9sY+afnRTe9B4cENYh4pjjbvZXe7qpvLoH2wCBzdiDxnC3TY4JELBpoJR2rNsgJG+m4r9iS+CPuXglTHYqLtnTW5aEz8W0N93WOeyBz1Qlnwb9IIyhdFdaHIYp7EEn/TNh8J1EFg+LQKuAztHI7troHObzUF8cr4W+HZff5BRfBAduqbhTdgD5w279nzzw2EhmtW5dKgX6eGxxiAOVIyTB05c5GwTfTuHrh2fPUg863cOQHmxgZ/SBNDvN7qRqT0AUwDWoscX2H9Dbj49449yfIhv+s7LgAVrVkyVh8DQE4PGR+0lRddNA4PF9ZgVcByArRJXeKUXtNEXiD7Y2V7WNHwqfK4/MBokTAqgvWiPQuRpz0GseODmIcADNSSMIQMCCofS4/UAY646bs5o4xNb7QdQuWKf3rqgVhJVa59g3ls7FCL5VEStvCvXpQEVktdl0AI5qonzN6BvPM1TD0AewrRR6CvGjXWBrhcOccs+NLMW1W1fNEGgQNswIV8fHNcuYw8qZNLnMEEOWbPFhM+XZD5c3vwnBduel1PmvHGLSAU8lghlrJb6mPeta31rdfbNI0DfBH0tPtr04OKB9+Dl3HGuoctGa+HCw5KC1FLGsmX551U7rjxE7KLFWB+EjKkIczB7EQS21f2ZQ+6Rw5M0RLou2bAHBTn5dpDDC7Rr4Z7giD+2f7gWyVQAABAASURBVDEHyltyyV/6X3zD7CFtjUln5lgzCwiQ3rx0HAXkRQHTwfrrb7+xxj+Sw3I57+bE+paR/WAH5s6+QK2hCULMRRR2YZOxO66D/O/I8g97E2up9MFY3Hmo8oDmQT/7CfuOYxix5ODHA1nG5IbOGw/jv/Cy3ba4B358IuOTOOqLfXlNEfW84ZkYP5WPDVnLqY9z72Bm8SPrgFrZTETYH8lPYn8+1Gm36/3gPqlOIX3sjO3EQv5B3jWgzCqQkfa3lzUP9/KXmXceGK2VJ/6J/8mtk025C8h1ZKtjznmOogU1hCTz5kPqQfyVtQgYRJj2rnjdE+Mrb+/kiw/g0jayXUfWREZU4ucLMeVJd5z+klEZV3oaJkzBlTiedtK3aOskb7C0GAbkWveUxG40OSWvPi38nfk9Mr/37MuXviUDem0lBpP9Spx2feLLB/uy4AP4g6AMDQiUZLlow0I1fTIHOu14EKcgGJQGdHR/IfcTudbmpXjp3Lt88DOv7AcQ6bpp7Lv2jAKH0yXe/SgxxmcNUi8TQrk8JA4wrPshjJTR4L6BerTBnPzMXJNHzgsD6vThutW/zeyLPRigqEtbrem+Czr8dYTrLC+/iKuD0gm24yuNLoip/YLEteD5BeNxb9TURubD+YaEfergxSS2aSMGL1kkCsXxAG3j/rNdIDNYaEMjco3bRg4JjW8OK08bnGdlLMsYsUF8pZunPROfGjmMUiCgTdH05Lj6yQTG1C3QvAq2P1iTriHXjXIE6S++J3uM43lZ9HGvOy8wzRnx2nZJdJa1e8GRh+uKOfp5KaQGxzX2PdGdhgjwzudo6Rfom35qE2jmQsILnsyD2t8v5KXLqH4Bnt+Uae6IRyoyugYxG4k1a/KdAHWdswa2DMY36ITeXfddjRFCZg8aZSZW6NJv+w2f59T9ttdtm+Fx7GDfde27vx/stcKX/r/WptzFPUtoauDUv0W/ewja1OVeH3KNGGmBpm70TfacWRNebQEpE2E2VpVx9/C82GzsG8rwWeWZfHlgk/P9SW57v3XfRkAlhvpfiz59hOsbFeXC04SmoX2FdnReXGpTMSaEf7HIABbbuarLecu+rJ8Isa8d0YUb7lWf7KHuhd5jvvJlP/e+7BUQIBH1JZjH62zMeGQd5TMhAUHVk3vLvTIn+B35r/lQzsqt6VpDWAMxEflXEaflVz/r4JKBiMRRu9YEZd91/fgy1TjLd+2Jindu1Oeeani0yXVyaN8pVx0YjwvYz8vq58EBEl2XHY6HD5y1OgKQMdM003CLp/1n+WdEwLn7O3L/RP3/icA/DqoJDXAXY41nI8vCZ+EdbLxf3MTeC4FVgREPCBeeTg02C5bPaNeV+1M2YA80oqRgtVGxIXCFWI7QrQt8gwGBSg3RR8PFCOpV0gcvIhUbg7RZ5NhrvXRJofRmz0G+dGwC+nNAZ/3Et0V/0rKD9AkwWRaAc5PZNjf8yQ0QmeC4htHNZvJixZvd6Ma3KjfrfV83khCh3wEfAgOjy028HYRHS/XngE673LBi59l/aCvtRd7lwcf4Kmtu9pGHHGPxOOmKfvFJzPCk6c/b5Ma6c5Pba3KTYzjhku/NpiymEoO8cTyIV2RoLKDu2+0H/Ht4/cY5f9uFGzMsigyEh7TSN3UjFZO4ckMwZsFhE6aF3stOHP221gPAjg5rXwD8kjbfRG47tq+4LvvRwrxq5xe1NwV9UVYPNCNfOuXcmL+lSyvho9Jn47V477zEOYAnfgHkOAWWLn3ungrEhxUb+UCE9s6DiT+Rv3Nj/aTtTbP46GMYaGvXK++MqcqxoYugUlbVNbG50SVvxgp9AIrSgIWaK0UcltKX4BswJl6d3Oa49XEDR599iVVXXBKjgRZhwxtw1TADjoH+JnQ1xQ1CsTGPc19z0dgMN3qggT2yGb9Nxk+a5RfjV5FOuPrU2meM7sTx9+uw7EHGPUjpZz6N7uwx6oGNMOAt/h3ENYcf2pJnzElMh/1niNFJamQ9gici2PEID3Kgd/+D4hy1BUCjfQK9Mj7x+xQnThHKTD5ii3lwUEuXw8k2YzfmQ45ArleR5+DgqO/WxkF5a7xLGRdMYmu81xgtbFgypRPbJc1FP6AfDVHp69Lr2AbeWkAKo+9ykvOgsHLnoTGwKkX6C1wb+cn7Niv70WTOL7mZIDjgM2765DfgvtgAlVhM6JWl5kXzzBqMPpEnOCaM1kd0oE/d3TNyYh4XaZ7sBdayQm11AvMrDePKz7q3/wcIMWYT9LIiwSr7MnSf7MWf5KcH0fUgcsRefROyB/GCKPqhT41AfVxApBGKG2JVkZqLaoi3/h85WH+ylyjPnA6g2zx5kpmCPIiyQg6eInTpsM0iZcT9+4u8+rxs0iOYSHP0HegTnA0lAti8eJ45C5AxSLmKdKttjLVN8CVQ1sx7eBFhpw2sqczVRgsbRW/Mu3DZO/ockwE59PBpst93TfKp8ln2Hcyf+p/uC9iLIxlVlvm0zx1eHlAZy0O3ewng/KjbEHz3i3CAQmNsiKhcogNbVqyWbuczXyCRA3fgILbaI4P6raUJwGgtDumx6aKJHdjXPWtqLz5Ko10PBsOHbnkDGjkcpXfiR3Vyf3SDpCDvYL/RvitHzRd1+tDqffCKDVkoA7AK3hFGrshQSyO7sWnn5bv3YF8E7fuMD47HPuxc3MGQL0c9mJvDPVs5nClhyJd77n/aIV/ODLwI/gTuvkRjHlFHHIwFOtCrfYSvzCt5DuSlLRKlyjJu8Sk27uUXBvKZk4drBVtc4+7DyRX0KEuaiY6RHFyxU54+OyaN/K4b1KLNsvLJlnHYTl75xMnzHbT3AXNw2PGqafvrMoZgOyeS1vdy0WqDuXUwp0/4HovJUGHmsjt8EaP1nfWybJu0d2AyBQv0+bLX+gKElR/1qs+ceTC3EesAkPPqNmsHspaTc+QLc71+Rej5yT0DYorD3bM8d93IG2ESc3UynFzLPLEvmQPqLlwy5xZNY3vXvu8BeaX55EXaJ/viwbq7U4tL9hEb5xrB+NsVG8cs703yKlNa//TBx1/5UuPjr+zbn4v2Nsv7uTJzljV3kFf5ENc4QwecMowPPcoaG9h92QCJTcZ4XUBHHz95mW+ur5cu92rkNbZRhVaZYeCSOA8alMwBOeu8IwrMt8LkaMdhbjCoDJebFOE7cfYrgV0t0NnzPz4++HLnoz5+/62e5BbipIpt0ktnnmq/oHwlaJrr0BdLD4lEkiupIgGXwEt/5a9tx5vx+E68bIsjg5gytFPsixcgjS1p23kyCg2iQy+f+rVR9dIp231GsB0g5yaBDi7tiYHFS1bus+wl2vZQAOKVQUUPRVxt/wn/+giQHv96pf/HaiT5r8R2HQWS3DwB4TRrgBt3nW80WVagXRQBNoasFujaHRLm1wKk8Tz/eZi0CoH7IkcDi4gCK4UpxY7RXS7Gpl6bzMGB4Si/IcmBmsPAwcbuxlZ8utnAudFOgXb8UFTRooZkbQax5Zn2I5qX4uhB16qhDg8XcIjQhMBrHBLYvb4AqbjG9QrUEv0a35DlwUMZhC60G/b67fR//sd/1M631OxkvC0/AtdhOQeSl5Q/NDQRlHF1E/VG98lh84qReO1fsWRDswO9NqRpPLyJBbD9vEnomzQemjzUaad9WFNwBVONLTdEbFBPDgTcpJ/mwum7PPLuu3QejA4eWO5150CnvfIp8EwZm8ilQgFiY+LrEpna+Ec4Mp9w/aFoX+dw4A3Pw51TU3zGSzgdFLT6XjA5iC7eTLokBERbF4D9if+ZG+WduHuzMycfxIDQZo6hrhv+XzFQV0Ryub4dPxL/I/TqYCg+eUM9fGGm4UNsvw7yo/u0c8VWuZqFO6jsxFFc+rU+K4RcKWIcF2xrizdswcVpTaQrc4MQ1JUgrTbesdmHTenMZ3l+BswY2AH4UnQjBj5cXDKUIwxlb40v3/yAqAH1q+swL5kDSLGh2RvMZbSB9yHGhzcPbOa+e4Q8F227H4yuGtAjQ3sD8Cq/+FjL85V5swfyVVawMAfdC+l0IGp1uHYhn9qyuLmSAOoRJ7xplAcw/gBcL9HLAQ6uUlSj7O9BBiGAjfw4yDs46Gh7dGDGm++M50Rz5IWCi/1KHm0ZI9/nghyGjRf0RisV+hqc63hAt+Qj5ix4UnXqPVE/VxlbqMXb5UH7hqwJNDaEv/hAyxXf1prKoY1At/kBbeiXUZCpWaCJgCXb9gLJPCQztBBjVcFfeoIyhmm85peQxgbXcvY1ENc8OVeZN+dL9cJih6dyYPTXJ8KdBw/3hU/qrHFyzvqCa31f68iYK0obE1SM169JjLpnrVoKbTZG1u5/5sLBg8qCPFhrn3DlND7IKShfWcZTUIduxFfWtf7FFpDmlnh5BMceyLRW5Bo/sq9/sldlv4Kvzhirb8Vx2Sa96yIAnWtJOdJph5BD+Fj3C3PS+1CrHKFWzqv9F5Af3ea7MVqw+niBcOP8xZlh2XeoKvk/fWgkr5QTJPYYd3Ny9OlAcBllqMmRrtjHOL3MeXwibvqJxuCshYxhgzG82sVH2k/uGRckB4jrRbNq5jU54y+vlt0YQUHzmHXtq3Of2LTsNU+9//tSwvXzYP2gDh6ukMC52nTVcWD3HTu+Po+cO17k+FfQQ5aS7ujoaTrCS1DZ6jKefjHj3wJ0vyBYxOKZfeqh4FGGJA+S6n1c/oJW1Wud40+T86BftJ+c9w7gKY+yZAjBEx1HvvVPDDmD6Le+fQdJOw5xxX7z6rb/4N68A7O0t8es3O+QDUkJo6EfAPk1yRXpFohTKi6dOdLQbNgNyxooc/gaf2InwIuQdRZ5rvu9a5T80NaDubaGatGCp4EUDVoxpoNd6LaBltBD54vnxMY2YIggzHyFFBuVizWlj64hY/Ad/Gfdy7e9tp1Y4E/HmaU/ctBpCRrEsJMDANLVS1+ePnnVI9rzxQP/vpw/ENqddXn15SP+2rNsWHNiPEd3njvkR0v1+R8sKerb5l6epSe1yOPUoR5BnBG0Psh57XnjxRZ7wuUzUcJW16YvY6SX1nVf2OJ5Mrnm5gWr+ueUF8vwGxThT8BtwgKePertG33yRD8HfCM871xR1wP7w8zFpvslVtkD4MeOhm9Dzij7jEIor0Cv5DnwI+dS1sV3mxECycpBGnSxl2sDqxDpyDtYv+sXPOYtjq3h86oOc++ee9wlr8qYwM68KWcRi/O+Yy3GcW1d4H0MrGZoBIBXCFrWqRdJVBBQoHyVgf+jQ51x5bluQgCtfdeGfXW/gNg1oE3O7WrPci4FxKI8AmQt9QSX3rowuhrXdVyNP+t/dgT6n63g31Y+We3ijP+0z30u3b+5MO7CXHinpLP4XWTBsVu6+NxE3YDceIP3Ai87hK0s9CxAF3LPYjcuBDH2ZAN61p1N24OKf+vh9a0/N08IasLjYWhMNmEW9JJztpXF+B8XrnzsFqkW/bLbjSCArNfGgAz9ueAN5I/MAAAQAElEQVTFh1BxVJHjRvM4b2iPN1HGli/sJ6uXqzfHfBu+TR6Amw2mcih44Ou6OR7sYxz8mIwBx2Wnm5Owz1lz3xFt3JHNZn/FyW+g3xv2GkdEysCfgdFMDQ8sS4dzaD81+hgufVP+vO3rgEQcxTEx9JspauRdN66DBxDmihuNcWBg8eOb86K98jn2yUHOBwVvTIZJvThq00pHUpseQa5LcMpVhmA+BfDb2kO1+OdJPzQvF7kq9nrTTcyDl2CN/XQ9/ezUMQfdsQafoAQ/CBBVNB3Ml/Agbl/n/MMF4SpzY46cK0CZxsJaZm3WdkHblZkx5COOg+3Sq6Tm0uAd740WsMEwmjagcbSsAFrgQmsNnzYZGyUyGhptQSxDz5V7KPWmfq15aTPOhSGutV7E/n5nvo+ABwBt/w7GQuJL/zr8oDW2oM5BAafAlmthNB1w6ZOjxudwbomvbWVN8v0GzJ31jU+Of/AA89vHb+W3VT54P+BRUg/WB/nneo5MZKfg1ENnzoOre5B958L5sx86hdAY6BndyZ+iDSolB2nwQXVQNJtcqTxMJR7Rob8ohcRcN7aqX/CE/gRyRz8RUs6vuTrnXnP2CbP2fQ9oR586lV75LBs36IcAQSOMilFa0L/b9LfJOp7lL/58yN7RZb3NGXp1DHm4aI9z6Ets1/NoDuW4ZNyk+/HrrzmAb5u8T/bsA7iXL+gOHY1jiKWguZSlnokc+5hJodUzteRZU8aEGJofDe3EL2t1BrQP3MR2YTcvkOGYeeyL9Kwt9qUHQkf38hkf33JK8utCTUTxTbPNiQMbrDOfILXLh8wHeQnZoufKLL7nErqLftVLJmQUjOYKCWvuwiMptnVNbPv7sFc38QkYq++0yhQqArVXG70HeP8F+610LflNTlc+choP5Q/iecW7aS/aHbquddD3nvEsx+TRv/yykW+LvW9BWM1/o7kqmLYBXv4SJRrymDv0JGdm8N9WeMJELOH61h9BKxM47WrHke9a3MBtc+eB3j9eu3596ri6DuYw88aDinFR1Sbv7HJ/QNMq6PCXvMVH+8wZjKPHMGPKQx19OteV5qUD18BasLFnXfkaPtEIu2i15wJf2JinB3uX48Zl5S9riXOOuAQEfsWgklzo8he+o2cpX5x0zvd38Mz1uAzT5xP0Q7SxuXNPdu7kLz6ZDS6xgRoUAfCqFmu6yNHO0yTOMIO1tWV/yj4SuxatVyJiBTlcKD701c0QjLY47r152/aaE58AHGMU+nP+jNfLt8hYY+K0/wHOOFkv2xkHp18BpdE3XtooTPVt6MMf9Zn7oydrA1/Bxa7R+DbLsYD4QOVD8xyb4bOvPu0QUMlaX7Y4H4ZUcCwCuEgPRWEihVEK6GqECcaouNgO0HYcYoqcC+hIBh8V+a395vHTPCLe3oMYWeWU3fjrOphb1yQWwu22fCnCEJnaQ3ut+4l8OhnEZPbo5Qv7ArjYh+zKB7sIAIWeQlbf8/xx5R22MYjMif699hs5IGBL96zBoPGhgqYTY9tIourSXnlu3B/VXXxWrY24ii2rz72ZfdtzgvkCGQUp2K+M2z6RP8EtOm30xfGl2xit+UfmAJA7ydPtAvq1VEZGLvTl23nhuJ+/Ul+/Vt/LP4LuS1P/j4bq3pivJctzhGv/WGcsgpd8xk798Mu0uRMrYqTfPfxTEstmbfUco3++2HVvSRu/HXuek5k2cp030iKm4lGKF/VYL2COoY0NoUSKfcD9w3XpXCozwwTBUIzUXXNia2A/202cuy7ZNFZTlB3SBA0opYMOrkqywnri4t4hHjqRyW9HwGmDIF4ZAfD6Y9yExLhn1vTArvEt7pet0ivjO2D1svM78s/2/0gErlT5H1H+f57ScyXh2GqtK/sNmFXGqv72KingghfGN0LQ3I+fPDT6wLi+ycrCYvauRcvKzmYwYXYxUoGCAE2s28oDJpuXDxMeVNyUbXsjhSQ3g+5Z/oxzWLOgr0WsTKELeSleAPsyA8N2s65R3GwEi7fL2j5oKCSofK7NRT8cd3NXvviDjckDpnZLLN76AcLNk2CwqREVhCKxIkMC+nRq0F5y2LbgSfwhlC6b1tzrhn+3H3x7Bfyy77UDbmqw8tB1nGC8kcHOzhW1XM+2slTnQ8I6FOA7HkY5Cped4CC6za12dHpzvPhSj1k+FKbd3qzWzcebDQ5qSnTa8JB622fiiVTmk3xgPo2TcbH28Lse1nhoZCy2cehLTRyMibIEPMmLq4exhua6yX36LSbfsHEfkAxovaoeXR7yvFHuv/yo/JFufBKvrwdyAujVDsJNTuEfftX3DwOjm4MuYxudSMcjcJO8GY0+oPgQxtN/rCXudCjMO8Zt0Pog7Xz2SY8UbkZdE7t25tNvswIcGLTTlxJyl58hdaMdGwagDCvHhJNwdCNz1rbvqa88veanGO8T6vV55qAqzYO408FifKDtw+T1C5vv88JQfLsOAs5VAL+tl+jTXqyOeTA9mTt1IL2ch7TFw4A70ctFUyLf9mCgsflGnIzPf/z6H5lPpcMGHeRRYO8N8sTfASVzt81zDpH1pnq3RENZxr7pCEZ9oF8A9Sa+WoxdzXd9GkN1xWLxIx36fgkiCsTLg5R+Olfm7O02k4ujm7rL/o35/Ev+6OpOviCEmOI1KlECMyFk2lxjz3MvEA8FlWMQJk4QUYt0jNqBE1BH6ylJ5RclMp4kHX3qlWQhbxsvJ7YJYslyHQnmDEqCZ4Qaelj1+4KFZwj8ZG2IV4XxEtwfzA8oKGjHuNDQswyIN/g29phtku+AMsObHDvwA70U6Qv60UvO6hdbX1/Nv1MzN/AqbwHSkQsqtHJesBCr57XQFVwunflaPs767oN03r/WnO+s2eXHwJfRq73h45yzFv+S1a2cmfWt7wMaZZFKGKndQHLitHYUeVRV+M+FuNBm3PYGrzLcr+3npUpfsnuxQOvaRzhy3jjzVjA+SpQ3KkqaFQnxjrtvC7YRBxrbMDj9hQBn4WESIcaJSsQLkIr+gU194sCMrtfLzF/2rBV5tTVRQM3BXh89tJl0ZMCH8EvKKYy4wEHOSyspVHpiWCCRWixNytJBI7ZrM2TIdJ7m3Lk/z3LepEMky2HJjl0gjKd7pw9p636MbG4gDCHUNUh/FXhF0aFCy/uqSemtywGz8yHk/ERf8wZ0vuDSHvcYupiBPd77eBh3veqziqwZQeC6yk+HCv341wAdSBlXPoOeE27bLf7alkay0UQQIIhQqXLxRAfilMNk1oTGuG3sJ/tu3OCDCero0R/PgNaeAVNrO/OK1Mg2LgPHIpu8ch9y3q1f8WV8m1vsbHReYEwCG3p7ohlCpEJSc5uKpmfpM3egcRDKYGl3Q1eeiY7SPudX27QHcyRjtDlHLBmuu+gXCz9VvT6ov8YGA81A+tPYXLo1qzPqFZLVRpZzbVzFuY/6YkB7Ms+8dElMiJ22LZASefDOuZcvhAYox/RhIFmZ222W0MTJdeS4cv1ST58vUM/D3HCO1yQjrQGkgb/okvue3RjRv6l/rX/AaFwQaKMfkhR1ei5CEgZTtJk58lzg36O6cZ8EBe25JtnflAuC8+NzfTnBFwPXvUVa7/ebuoEGoY7kmb9uJM/sK2Pe9tOm5Ysyy03Phr4CyVl9pr3QYPSZeB8APUbPwfiljycM8ifJco0rAV3DGl+pBoFvbBS0yZouI0hGj7YuIEKIWWMZTtgWfYMQCpx86wtnkCX9RWP7gczMEzEzb4SHfoBHA+tTLhThlX2tlG8j7qO7xiRnaG/AyNx2XfIXLf3EQW5tWbWo0MEnheI9OyZ30K9dy090p3DRlMDyDWmwPYlYBTL07aLcHrNc4zf2Hs/n+yT/56yxzdipHYGLTzVC+uoB2LfT/fPyT48A0f6n6/i3UeAC0NmVz+tq/4JhtIHUP60CF6nAEmMjoNTjtQjeUsW7aAVvIOOScaoa3bmhqk+UN47XwQWkOCo2mUsPGITSY+PKiJdIHT0rmw11u2kguwOz7M9WF+QNUK5N7GAzyUbCVgFap176HPOQpv3qdHx0V3xRh0C/tQDTaGYsNxM72OrmaWhGLz7Iyn8X/fHJizFuLprjjeXGjSswd1727LWzIYl3c/KA60OCh/TV38t/puWLoAm9vhUf/XCDVOd6sXLkm4QHehzDnDNuVT0AbPLg4w0QdiLwPH23t8Y3NsMmplt8BVfNnK1xg6XcwwcjnIQbfg5AxpQbWcu3z7oBE365IaAcZUwfGBRbqdcfiUSCvKd4zKs1h51aWzPHyBrdJxUVQbW7aOlTvMF7OKFZ3yhr4dHjDY24eEPTBm2bW+Ob1ALeYdfLTu2CR9ovvlFW1zT2J499Ahg7uaiWqku/HfuEx58Wf959SXcwDxhd3ICpsIaYPDNXytcmH8B92WmMjLHf4IUOHsuykNbZQExkgCnnM3myzTJe5n+/ogAl5YqX9H8Epi6GGauX/vAgBUb9oaqrNnaXjNCTC/YzPpo1sfguE777U3/zOR0Cr78HcTfeHmTt+23xjQe96w+Wt4ZAy2zFf22OfOcOcE4cxoLyZp9axN8BXDyxUA2ao6uVL5zGS6Mdkbs6EP5copZL7Aih401uFdDIrIDY0BBwa1VkrnoybhykFTik3GbtvBjcyLnOuNx4jQ2wr4dX1yF63QMERiGCINdnck497n3mmO0LFi0HUMjl/TJPfblKzhtTRLwKJGlP1qFW2vniweKB7gCI5KuEEgjgitrcvGJKN35OfJrz9BmeAznLLg6m8EkfXc6DTNCApnTNAd8QivWDj+SLviDijLy4NxSfiPFCm5ngqtAL6L4KiigRhEBtIsnWqPwntPNRa55iK3hrYabN/OGj++CGn5tx26AX4NX36TfFG4fPG7T4s9YvNIyPxjZAeaM7ObRN6KDfeSiRdo0t08wHJnt1uMKd6+Bq7jq/8YUB19PFr4xGn33logiOzhyJzziYK2bpY0/6yDJPIjc074s47xGCc7NgzVfykLw9mLfFzyixXtwITQOrwXElz9fm8l03Fp4mQI89w/hS75MYAdIq5uFELna7TOUzD+s+7Lkvr5cMaEEXVkTm6K5RDT2JQKEBvst7kXIFECVASsgmL+YasJ515a10znM3uSphnTLr/AwkCIxJO04f6EKATUyq9wT/RpZ/s8n9UHekVe7cly7FQh3fjPsjviAbQckZ4jEBJhW5eIlP0nmvNC/U8eC+6EsDa+fnzlnFX094NguTpl8AIvNGbdGeLbn+ozyvaE9zEahQyK0Fw9W39GptODM8uHbrywLbypRCSgHn7EbWQe7gAnFfPl60ITjnugdjo0P/ef+sO3vbwYuvzLd5R4ya+ESXa3JAGwHUFF8gGQftbehGg2TcfoTSVscIOhcxhLgD4jd4jP9ab12usfQn7cZXACvr9VHMCfGZAUTUZO4aHr/8u9ooYZQC/eiVX4MuYY558pM+hI1W/D3KHDp8wZH9EhyXPwAAEABJREFU/aj4l1gaTZkvQOjZtNX17T8Noq+S5ABxXPWboaH5DrEZXHiwxTw7qOXAOqvAkoMtKgXj2AP5NIsFScUAw5RSvmdkzwXGtbBpkXbOHsZ5qhPkga4HdfHxXiQtzci4YqqN2hfbjBE8zrWey2pbUM7j+GJP0gqlADYB7ZXGOUibCXhyjwwgJGMMmjfa8LJlIAP7N+bY86j4pi9WOdawpfIiXTPnyrCv3asGQ4i4nl2NAqpZKwsyAArT8CG9XAyVYAdTkzfG4rJZvOPGXbh0SLv0q7hXTNGHQljs19WkX4wDtiBnFEqvIsTTRknrG+Ni9V8bnuapyrDdWIi3lmYBA5TgqDNP0D9ABMCFbqAH2d1bzQnst/IlkGC/mZwuCEL8/bIEYN579NxrvlP92f7vj8Dfm43/fi3/lhLfoR00hSsMbhBrYZv4LjeABeVCXL8O+MomIY2Lolg4RQMxLDloESSnC1Eea1AsHiigs++D76cHD+QqJ+MZ7roOWzBEHhdIkAttbhQgslFidCMvixbe0fIK3BQnMACEaEseMtxILlDWN8hhCHtScwNABbsFBZnrJr7Xts3y5tJs1sJAdvRDs+07m12vuCA38ejKx8OPPn/fM+TzJuW3KwHsXZvQBiuMFMSHP7SOe/jf8Ym2w6rJBom9xlNQl4ek6AsBIiS+hMUxcBYDQ/3w6Y3aoq5N/4ZMAIUoYJOjToPzcMRPb25+G2QNNgTORROP0WEMTjNsXLW2IQBL4DLZrgFthE1+5dj1UGn8xUkGh6IACLmK0wZ991ATYB6Ni3NpPB6JD5zekGmLg5WCFuyk0L58e/KQAC0vcD6Bw4MjB0gJjMsZMru4wLcNmLEhwCUwetbkMCyo33+udIfXtgyQkSO2li7tU74PI9qvXcIVn/VQp0ZBPpSlosZx5ZpTeFHGJwea0ehgXGXSwoo3tBZu9DkO5iqwXM1X3dDNOZPv21mLi47Z0ScxZlChhCsaynHna140Ih1ehJzlFu+FbhrKhT3x9OEs/9Trt4/6JP6eVLpnbtR+47ezzqRXnIcU4/bJoU04qPNSmcyqn+RGOvKtFxi7CxYGu2QayfbTP4QYYOy/aK9aHufcWsi+ZG6ZY+i//NJWJb4BYYyvORHb0aUseZQlgD3xzXwujD5f+q3JInxa8qRYgM2rwfAzL0nMM3+1Z3zMN9fI4pfkIN/v+ad1xt0/fGk+moeKGYijSFj31wsiX9SoV4piTqt+sv89VO6T5o+5FOiufZ81BfKqkydVDb6ZZ2lv+17C5lhFO4qIGAHQdiEPNFnnDEEj34YMe+5/+iwsP43hJUeKBUtnRzcWgFw0mh/gIv8fgaBDS5H81EmP+1Z/Wy/KnW/Z5NGT3ND22MW+gtmMQzOlFWgP605MCbrpX/kMLDx1tYwg19ZpXA7mmXnk4S7y0ZM9BLqGhwI1xuKPe8rlz6I9cMcB5EN/u8365cf5T/3mTqYWnyd29po3cJDlSw3XnmvQXFEmhJFl+w14gXimLnn2ef8gj4D889I79NjNPJqX8ihPuZ+8hFj/xzLsO62IfNoH69wXI76oeOKr8diwS7hNcgtocmk0Pg9HmzXU8YErEp7ovQD5GoeNDKjiBVCAwncwiKl5ym3lgrM8pICXUhV1vehec4pG8PX6PJkCqJm8920XGpjBnnYRM+lFwDtsC7QhQ0+f/uBrkzPaw1jc4OLcL1aQjGkvFRLW+WTF9+AlwL0exN64X+C90vm8cuNgT8NF1HYAIctGcs34gCwfwnfOJq5l1EuCjRb001P2Jc8vqpSPEMQ+z3/+jLWQeu6bxg2wHbtVwJiV+pQlL+FDsgVeJJ0Rq7VwsBUeaS+91uaK8KKFBkqFICHSUWOMjqynh84MKLYm3iHjC6VVl5QEtQPgkDX6oqPj+OjkHBcK84ScburkEWOwXcXeqF6m4RKFXtcgFt3MM7X5d8XF8VFdPZCAnsfpASaIBbmKcdKPJ+fea21ZOwe5Z4FfedjVMI9efE/lwSxNMOA9c2/YAWFQa0xLivg0L18m9Tz3QPpzspfwYpC1WViV+TDfyJ21B6KFGDs35qR2jfIDXrsYgy37avzMEPqw01jsyG3aFEcCPWaZj47HTmSotxHU2h4qrBkVe7edswXQ7T+veubM4d8SO9xjtJUYaJ/23jnLWQvKPEWtCrPECean4Fryxe3KeXySBurLF213PmMvL/cn/kxiBgns0BODz+OTffMIKNt19sv5f++VH08kx9UOVNtlj9Fv+Af9JkAU5sYxAUOsnGOakEbfAb10xmnxKHMynzt7/4/68WPBbZ/oElwrpCwCtE2gxxtfbD9xhC+oqFvG1aAe+GnsJ7ImbfUtGjzCCG0wNhcOiVp7dSE6m9jPwNmpxOnOvdU58ixp/WQeH8DKV0iVD2ysx8lLoB1Q13cboPrHZTAkvCtaf5Z/RgT6nyH0312mQRXeq8hsvmBFJzcFFhfrmM3BNfzMTypd5AcbhbVjUrOW2BCaDaZZ2kpejAcEBwcIad+LlKUsngWZxUmbgildLkI3g7Up7Mhkk0EiHNjAlcPeJUst6mU3gbeowFBGdw02ehd3FjS4WI/Nly3KELQJqUs2RsQe7PJmKb78jK6JvAV7uVnnRVBjG7q8Kfrm3o1Z26MOfPEhChwYvGIfuNFumMSRw+3CQpQdkvpVHi97nqe/2tq9lfI3NkvrRpYsjt15UBZyU49gdOgHPkkTP9HjuHOSjXBk5NR1MLcHZGEufSrl68xCQWwHoCjWB0rhwfw+QDyIr/IXPDnkVkRwpe7ARhxHd/IEgX9TGKrmP0sG0a2fwYHQVwzmoYgB+1is/k9uzN6crz8S7IPB/fMjB1wPFeGD3jwgDIoAlCE4gFNWyNP+g9gd+LXaZAL+2f4kzr//9YNDwp0bjeCDMNZt5sIs/533X/7z1/rP//yP+suvv9avv/4ob5o3vu1f/x6c/i+/1l9++ZGD0fpVy57YoBqbShNpGj/00kogQVsGZjZBohjW0MrkfMZH7JTOQUjTjBTw1zjPocFLY2M09o8u81pIbs9Zt5uw8n1uq97w89YeCPQXPnlR9Ljk15La4P3VnPXCMHAV6MUHghMBFTziRCGuvInfeVj0b4E5l9q/YZc0kEKGZxA6L97gBef6i7lz3RgXiIggdF6dalSJM3DmjQczvwHPSyMTg0G8qh40BCpL4su4kuQVt0CBzBW5ot5PXpBYP7IWFsX7qgGCPL1SnK5+hQansu4GGvDrQOahL+glOsUw0IHQ57L67gcTAtjAIpSrWuwr3/1a0DZ/eYcGKJAKjw3pDi7Z96gdj1oHl6VGkIeiO2vvADKQdTy6k6KJEbzqkz81pmBhmVc3547178Fug8e5jN3grcX5IlxawZeI3RMdS5f2PJAvxA/WYnRgmRSIpNJrKopjgrbQTVHG1V95hHUw2p5ztQlwaNdlzXhU4Is1JlgFQgMiVNThPU2Q/NIVOji0x3w9eLi4kyugGPIFw6V7zUnyr05BULzLkrr6ttGMXgrpbps9nLx5AOqRbigHH20L2mDO+1Ajjf3LzhWHvdzH/Ge0zkN4uCjCeZJGuzMHyXP1vm2B9A/lPXYnn+/s1dc+nfxm2Je3xkNbBPHSeX/RTvVdQp/cEz+Ze/d8x6V3TFsF88Z9Kvf/YVyJaequ2H/Nc/FBt7Jf8bMD+u+XJhebKRYWRfiIgfF+UC/2Dt21/xk3LFgMXOVhsigrblzFAswC83YQI9dSg2mYry9AlDecS2AwZsm466cn2Ab15D6ORGzRJt0LLUPSQhC9d+J3Zx4+gehbRjGmDcU6f55w5EUfWFlxY631B4fDr+Or3C8cyJqeW2wwp4KjR7DggRt7zJdPHsw+8e+LOcTK8stE7XBvMnaju248BO/7XlOg7Zx5Loz9OHQkRnBj85dyqc0BKtWitVGLw7SMo3ofDL7X/uKVR53W0plX9hXiL3HF23ZffekXcYL2uF9v5BMK0bb0qkd9ix+DKQksfFDw0qE559LCV5gulWW7+Hh/lv/iAUU+FdA1JvOMPlmJKvsuwmWQiGYjZCNm6949a257uc+Ohg8mSgmSC9p4sBdZ25dWvyKbefokT76Ys6xBCBrd++3H+Wt15Qt7zdus4G97uW/s1OoWL2zY7f7KNODWwfmJvPIl0AnmzIIn95Yn5zbn6Ehs9Klj/8QCLaOKIGMyaiJ7m+glXxr7tD9gW1IBXw7yxnxFMphVnD/Xl7beftnrpgwCZDz03V9wX3YZA88JqdWvCNJsov8nvfBf9o6eeS6R3BxbLDCVgC/a5KADJ6ibkZI+ushx6wsK3h6z9HGxMPFESr4A9K6LO3N3x2/z/wvcS42qsXF0Jzf2nTnUB2xVpvuBf4PVLy+vffrTHECW69R4uIY/2Tt8mf/AhwfCH9gQuzGHbv3xg7qgrrE8M5Gf/vrG/MAtJLyZG3vmaVtpc7i50NZO84JeeOCipscYgYGcBoUGyFhF3j152f0kt8gr9q5Du9mHIgv/pU38lHQJtI4EhaXxh8tgDf4B9Wf3vzUC/yjy/61K/l2FreCu69+LwSv/abhwAzzzPlk4z4MlD76eLEVW9+ytPHxlQbGa8uabTcNNN4sNZheYN8hn8CzEEwc55ZTDot/nXpNF6c3XBe2m58b9qCcL7glo7dvuAfcqS8a1QWrLaHBrEKYGrvK9vXBSSmpPWwW3D/eEqhFTlBkYUAPSFkwbByD/CdeG3eIe+Obmq6+NDeumOHOD++vHR/3+20eltv37R30I9/Nt/3ljPNikvBGweyHSYKNpoBd5+aVFYx16tNONedWL7nvbM4K2/M6LpzykwrOCiAAl09dO5xU3waADn5bfxnvJRC3YxXPnBiDACv0qX9xoPrnxCMoT2zAZE6H7vHGBwxOHA5wncZEZRg1XnAqaeGMH8ZzczL1hNPUlT/+9eY9e9iwOuDHIm5K2CCsOa3RdF43x8KZq3FSoGGW/Yd0Y953Dzb7y0bElAw5s9WaZPGe+7sT2zo3SfFenDyM3Dkujm285j/Iw4Rz7MuMOvTRXfGs1LtE/18MuPo4u/xvN9Yxj03ZUWXmZ8VO+OPINiAsFVcxnGo4hV6mRt/ydE1+5MU/j3rSpV9zXeNb4mBxIhcV/zWXsQKzYK49QmLn1UO3aj6shyAjUBJIrk03BN+bY+W5sEu2h44ucMjd7FHrFKkCwvUCXoh9xDzrmVEbor1xfD9pV8jU2VR5yHuSsfKFdQ5A0VMAAMTLCBUEsJK60KQxBRAM/0Hewp11gTsUGiBlClzlXrP2ILv2gRSggQAKjiOpqfOa6MO6x+XsJ0KBrMLYRm2bOKSUU+PTnrGZMP9SHgG8F6eTFsg1ZLwI0wa8dEttsL3b+HsCqDHU4vG0QD1sAMvXXBzrH6YJccdHQrNUNG1HQGj3QOpqHofmC5BVjLc0F0FU+KDdaCDa22iFAxih2cGWI6z8uD/ixKCFFn/0AABAASURBVFf53qBdQmMqgIh1tbFk0wqfvjGZFOxRIUCrXPMHbQZUwTyzxsira/8JUiGAa0D89WClzAAaojcqc4H6Kmgx99ARWuaT5lLH0MI92WcA9LpmBOdECco1rtrhvvfF3m19jUsjSNNzq00gSdN3TgBmDJLLrpVTICi2kYwddIghlAQ3vNTilq3QvWw7sF1YtMZPWxaPHMpb46u3rvr5iO8HL+CfASjLveZUtSxlrTQwAWvXhvm13Wbd3N8m8816ibGKxkCsi6gH8yCIvsAx7RO04XSVYUbgNdbmpTFViLboCwT4mauXV1sZygoQE/NBfvc4QRludNrc2Dqx1ZejRfhHJK3LsM/YFhp8UnHsOcpvv7VHHQ1jYgHtIjnOF+z3xBAWBEKFPHVrn+AaM08/eVl58KLAfxZ2v/8Oz/rlFkySJ/8/ObvcuQd+QZt7InFUlzRP2tpzJ+8OwLPBk/0NNMPvaGJmCaObHLxg1roX4Z/2S1CoxejEjH1XH8GILc9L3te1xfHECHlD3p7QNDRVF82BX1ec5NVv7eqTJwaBQB289AZBokin5ZkjaB20L37FjTlgsSvTl+7GwHxzHoe2CPiCqFxH0wIGgpQDUq1rL1E5SJYkqQ6dNODUFUDPkXXBPS72NaqIF/I8N3kW2dA3epJWwjWOoBSEnzVi01oXrGboAfJ5zRfqG7nfIbklbjJX1t/gGqvgmCXkabMxf4HywTOaNaI+f9WdPHGMSCx7uEKHVTTOgj36d+OM5ktSsbAkTrERxAFCXc654JyATsEsTCMeBFx61xII7EALfGy7ofNClwoDTnvkAiEnLPQUdo0NDKM86OuPPi+9yHW+OAN+slYO8m/Z5H7HGEqkkz7xgPbB3GZNUavvDdJDpUnokWfBJetgrUrz5AgESAcMBDS2Nvmwzb32nXkTyBHUv3w3jwX3Z1goykIfe5Zry7Hsfei2fI8VxBQC4DVVJ0ZIiC30qrnPJD+G6xJCbHM8Y93sAbMam7S1zo9j4bnw8GBRqUK62VAwJs0F4mU3NubBJ/vUcf9iD/yENQIcxu9HPcjzgzhrR5D/Ly7j/wXNnyT/exFwXr9x/tn850fgj+nMDROlbgzc/ihMybhwa5mMmlms+1x1uwhZki7GCa5pu/ge2ThYcI6LZwPqb/W277Xx0Hz75Qf1XsUYrO4tLE7WKvwFYrT60Y0odhOsszQXNA0AGulkSg85Dc8F7ETQIk/JyhDEKCK8jOGwG58PNQeHjOP4rDsPoj68H2ze+RaVB7TU9L94q6yPl6i02Uh88P2kDg90h3IBNKhRC9ikDx5GATcmaOTN4HlR5nHK13ZvUsZ1zp1ujNbVgCyKfyJZOcv2dSPwEHbBpz6hyxutNmnfsw68Vxvcp83+UwvlMBBdhFEV2Aw18+HY3wc8VFSomYXxDRDWCFqWr6sP7MrBbEu4vDi6xMAP32jqkdk97WlqKRcoIzcl7LctFpbFYOcExzx4Oz8LpRxuOD1rxXYmpzdifNsXXjmxW6MWUz2JwSd58Xn/qM/f7+tFz+dHRr152TDmfqPy19/+q/7622/1+XFnvp/Ml/COk/JxkdLrAENLw1UncHorv7XaIPSwoy3KfxAxDwhf3Lz0S9zJShVOKNSjPmG1uYY0OpDZPWuyVgTbBS5jdflv3aCph3I7dkrjocUbJ05F1xL81vUk3zw0aKsEjER97M0EP8sb9s4e4K+mBO2Q6A6v/oVsCa5ox77+A5zDf6fCVmi32dgv9yJRP2esdBhB7nkNnZ69abUlhFykouKADhbD9M219r1+sBD1Vx2C9EpcQC98XsBg2+XLtRYuHufcQ66g/VDDvK7ybCcvlgT/f7P3tm2O5Fh6HnyACGZ190iXbP//Xyf5m6zdnemuJDNI+74fBJis6pHm0m6P1t4tNk4AOO/n4CUQQVa2NaZpk2UaFFI+28aKRXIAmWh9uDTP7iUTGNsaTDUifAldGSW02kvCQNoaaxiYsWMjBqjFASsGmCNu/+E8hQ+u4JhEKpkPZbxEjS7G3L0JtsnjFXOotBX/jd2OOu+sd8G++LEzlwH91Y7rNLLPQCox9vqsaaK3gMZcrAmDOAdaqnGZkGaY6a+Ccv2+4v+Nh9yDWr8IrFXHl21v+2VkT9E/lUnPi1v24blueIAjUdKFho0+jbXW0XQHGMmYBA8ZlmpzDEtJ+u38uD8f7DMHEg/U2xeO7N0ybcSWLybY40plIB/cZ7yX3Z2E9GsrfEb3SW/5FDYHIH5g07ql5ppafUskcZIfHAzNWj793vd5D+vEoz9ClToF9EpoxI28e8zUhTT8FQPwhH7yEC0k7ICEbhvuZh1OGqknWRItZYWZpyDWxfkCQEnetI+JRX3W4gXXPK4+8bOBRe3izzIoj/wClrOPhBceuONv+lwmLw3LqccvP4p55d6QPICXrJ/qnODYg4VWjPUI7BNhTIC2NYZZ8PQw9pRlTTmnhStz2i8xvMflrKAsehU64JPmrzXlfXBPfM2R+uSRlhp+/VRW3081GAejXirzZB4cyF60AO8PxqCMLOrF3cxt9wlFxXmv0F8f9sTLi4bmCxTb4WF9Shfcs8UtkEdQxlobdy92TvDXIJ499alXZS+RtHSoE8dIA14hWyQZtqbvjl1njjcQ9ntB7QIabFMZv5W5FL6xr0pyLN5Y7+bTPnaSV+jKlrqwk9q5kj52rDt1cGxu+Gby51noFAZX8KlHncaTcT/tEJikb+A5jicWC4TBtRcv+qmXPvzMXHCPB4yjnZ+VP+NdZ2vp4mU5VZDaB2smG2JzTmQf24yFSNCP+6R37iEwZ+061jl7SY8yeefLQPcW50fusXXKwdNRFJtFR6BP69siPkzoOvNjzsyRvhurth0r72m2PS++8+Wv83TB7Tz/f6DD+JeRjAg+i88Y8NxhPkAtFkMMENETNxt4AuPkd+8/uCc8cA2tvTVfEG7s/xfhsrf5x7X35vlLsP/lbW+XfQDWEwb8Y8x8T8OPhjpy3qJTvUVOtlFZG7anP1wxTcHVO6L4QjxgmSuWSjMXmJQT0vcCeRujabvQrcFiTOQRt+34ednbBlyAZ42MPKowF3mu8wWcuSHfBy+wg3M+giNBOIMxYkC9Yj/gXyEDjMC/gtV/4yZZV5nfn2Ga5gnrhvlJszVpD1aCa8M/AD0fNt2AwfZq3tS2ceGQywbBYttYOFmo1C5QF50b4aEC9GThDig1aKIfvtbnwh4cCgc6OnpZhc2PcgcLVcc99IjzBqw6vGAzCYYLOtFfD14SGSjt9bCsieKCNfjZeBDWL4TgQk5aiJIf7eDG6sP7Vx7o/ac/X7/68M6DPg/wbtofPPgLVw4Tv0KT737qVO/0+cjf1/izD/9s+OJ342NTHTuxJwfTqDS2xIRcHLwFd1VvTjceEg780VdvUpfL3i7RsTcPdyQRknpOIH7zdcPHABub6btRv3OY++2397b+3ocbnzenO76rB9Hmzffr7Tdeer23g/gKtaWvQCsSS19/fdhRp7HqeGU8B03yj0fiPzB8Pk+AIc8d4GbtT2/nWMKLSuNUp2OsK4IxHPjrzVGa81NdR3KBUMMRQP9QTvluXCEUAIEDg9dqO3kfxCFa6WBpDObcZR888IzctMTfsaP/mbvEwcwAXW3A6w1S3fo1fT3I1ZEXPP7Sxz/+LX/seImfxE7btXHZ9+dNdduxW4P04wh0WBtOND9E1MzNGUBzXgi95IXDNFB1oKqa30pu29QHKjdZ60Lpg8E1p86J999uzIFbyzcixCY+wJxx3q+Y8/IG+mPB+QB/J2gPjdJtux4P8uVh0bb2SLOmk5elc+ak2iCH+3D+yunh6RY+x/8CzT96vktvfIjx8WEtr3EDdonHXyE2YqObgltNXz1siVciBC5Vo10uO2O8z1yD61H1IE9HIP6Bl3cQQA4zkwksGk9+O320Jk8VVkrMhDknDlSxP4KHDOHB4Ys54lr2m7/kSruPxO0cP8CbvztBZK4jZS7hstVcL/6SoddgehTQmvuB80l/9320MVZs1fQr/rVC/sF6vrU7ewDqkX2h4yAFftjOQspnCwKctNEBUt+yZzAPXBuO15MeO/BN7uTzYP+Qp0ur1q6s5yt7ob9EcX2tlyBX+B7odK5jBl8qPtJQHF1mwXxWc8+rGpKwlDSnFrExdwKhYxBlSsIVHmNf7YJsjpTrpd4J49QBKjLy25ZXmvUkoBwdyh8ods3MsZ9UZksa2oeT9rzSoIClK7+y1oEZrVs/PFODJuBucy6IA4ND+mEetN8LnBKp3FORwCcSR5lt9TfokWPyWiurmPPuYE6uGMT5gFvwdWTMgTjNdHLbi1wBmV/0aTZBngkKCfbOcYOhTkgUtKUGwrp0srDoZy4Qg34HYJwik09d6iGNZI0rBZYUxFPrN9HThpjChZ50tNCyyAGegiJFAhMLkiIiPuCPEtqd9qUA4B3HOzk0l2CSD3kmTKnvr4iBwgAOub5bV1IU1qOL+twMisGTZ85/BGD7awVtQcvRkdlI2oV9YXDP+Xb+RuMMGaGDPd7xn4BdnHP9vnPmufElh/f7D3hUrqS1v/rxYVaacslRNEJFp83gkHsI6BTXq9qrL3fwC5iw7ZtPNfbsapdv/C9YNED1LPjM/nawl9y4jzkO6jSjnhv0wwdwafJMf6fwHaeO7L/owBd5feAOoDM64BF/jW7m9GC/ZX1kfMkzIUUZ4qn10EkQerlfCWSuV16KSBNq0cD3gh7Bxhn00xfXgmddMKSHK0b0ZYGxzBd0t7xMX/j23/kUdnxxYu308v7s2GpjG0W+R0BXzJnnRV/0ebbJvYqcaDOAL6lfcNpXttBlfGPszb2i8Zm8+Am/YyQvKqAoQabpfNwezS8qcz7hnjlHWrpgbg7um/4aDQooMkJejpaXc2jS1v6cL/Bj65057HkyZwNsON5XcF/fOdvzQsAce7+/7IO55lihqDEeAdv4RoIO1uWMAXvOaXQbw+Ro4Sa9Du0TuliRMGEaX/EY15Vz3XkGN8/mAyvQYbTALF28vIJox+2vw8gZdyf2qjMG7CwdzvsP7sGuW+e2emMPpXdsUbCtb0fOK/okOOc/WFe2lZn6Hifvw1sTGizFBehUrwUUhRWENcbzhi6fa+7kT7bEwlxpMKn/Cj2x4vuq5TOhPXGNNshn5hdynnmzN8JEt4l3DowB3zZaBxkb6McDuPCdLzwOxtIvus3L4Tguf+CQVaA544z39n7A/4oMrNz/r7D1w8bKABvcalq7aFxENzaNf/rLX9o//MM/5KWGa6FqyMKmm1XaqrY2LnvzoUS5XhxEYXQBu9AeLC4XmTebGzfRd3Rai/vg5qsN224uUfxyUQdLNhgPprbdJN7PlxneoHyYaMyaOhe7zHd2NO0Kh21AfMGojwH57QMW9cujL/k3sdwklm/alWZ9sHmIl0decdo2X+olK3PjIG43HXFCYjn9WLqUDUoi9y8vAAAQAElEQVQhxkA+9YzL0KWWHRYGycos//VV0G6Nasq4+Y99eCdqxh1ANjJoszYX2YQ53DU+veZY4TCmlhUIFMdjgb4zpGApyKgrhug+S8SlOBgtN5IrN9jccDxt4MvkhZ4G0SNDSS8XdQPqvmPQm4K5dpxvX9/bDX3i5DVXVeQJGI4l9cSpX5BLGwIjgX3jmXmRtmDx/g/6sOiWsLiszYtzQPhgvO3ru37tjEXGZOw5WLg+PGj4ImfetFCqklae/2nZJxvkykNJXrTgMwMzacwPc0Ja6M+SeLeaN0WdU0Xjgxr5rKwXzD750FduyMmFbUXQn7HCpvPEWALgrXGLJMJowVbH7zSpS+jVtm/GofHBIvoocJAZ5AoYAD2n3akTPrjZTChlC9ojcyh5CAb8yXZWYMFF81oqJ6XjEfNBG9U5DPhP215sGos+mecAHbKCvlOe1ukYir/FoTkvKQp9Qli5mKMFdFPsOzeu7HlX9r4HLzuiF7eXXQ9Xzh3xHTwlsr788wHGGLLWsWd7EvGCuC47c4u998J+0WtJQiP2OvuuF/3I3FE4eHnkF0RymCMHJN1O6+RUecfJ6F03xiGoSz8KG3nR3ioy4mz4EvTKN5vGpw4scWg/8iLqRh6UXwdf7wm2lZPPteE6Ua9zNvNTv/B5jLm3xY4mAzXHYhutyIf2dEeflVev9iYwlCJOKBjLGJizl320DSjaXb3wKEPVBrg9NHtoxh/cCV4elg8EtJX+VZarL9NdS8kFB8xn3hREv2PhC7XwPG6k/cBdxoBrg86TImGiC1vawEBKh1jo6PjUq4LDI7FtkB+BDvqYTcjKIL/4jkxDRn0HB+3cBxwn9wHtwiwv1VnUL6ALzB19rhv19yJf2POlBI5CfWBzAp3sR9qMvqki9IN7p7kQvjIX/GfRrg19ktf54K9KbpwLnD8Nf+fcZ3xpq9t4re1O1WJeYCJlIaoXPP5rx2iUdW4L9l0j5uRgLHDUELOXGcMYOyFOpfq4EffYR9sHPjHkD/QaT+YxbM4h54y1isjK50O9HuESIqyJeY/0DORc8ByTmKHHv62aa6H1eAj/rdkqlLpnaBN17W1/a3/65Zf2H//jL+3nLz/hN07BqT+oyvoY+94WmFPx8yU6jBoDeLVBx0IQbbSR+JCjJgHNf9Z04/7rA5x99e3YHvv8Y7r64/gZb7Sgs5hzAdrO+TuBP1gw7gPvnK8E28pdWSdX5kQeVJkn6tBX75mbetBBAa1/VBRzMba9fSHun3/6hYfgvemHOuffM3lv6nN8HSfMI2VJBkxn1ispFTlfVOsDvjjW2pfBdap88g5d5mJ8AsN5UKK4Xz3yzzL16zUP6g8Hlw5Qwm9dBCV0mJQb9omXLr4fTEe+VIDbPOq1fjju0kEnXu8f4gWDWvVqG78xCJPWmBeN8LBYaEGxOoxPcL9ffFCJybn64CUTUbEJwK7quGFbXu9VnhvMvwTPOFkrrJ8iRxgjFsQYBIpqQWl84rSprHPhRv6vzBNfWDjfggfn3FF22kSO+6lnzCv3VtwyoKYtQT51KmPt3PMlkHzSJhAPDX1HGH8Gfk2f9F8cCPyGD1vmz3VgbczS1jjYRpXVCWdu09NjtEW1bfTB7Bdpjo266DLVJj4iXILjos+FrPMkwPxYe0z6EKuYhwEYm6AdckSlfnNwsO+bqw9zC6zziHRBHv2xFj5x+oVD3xd0T9RsaJUoQX226FCUB8jhnbVNCw/NT7G9wYu4th745Nyhi+MWWhRbcL3MWeQSs1gZAJqgcu+xxkCr3iJjO8BF2w9eAq04rYPTMJ7+rYLKv8Xyg/4vyADD+C+Q/vco+j8RM8vkr3N/M6uruYDcWFwcftPzT//0T+23335rv/76GzccDiLsSP7qwBc/fms/xsbNgZsVm7Q3kLmxndYYUXV5A1Mx3Sw1F7sbu4cfwUWuc/JaZ0Ng80vNxuGmO3WzXE8867mpU/7AadK2erS5bqi2P+Fls8QhIkYPUsgf6NYv/QvEW2gxRg3PE2UbVAp6PKxqzzq2Thk8njcRdCceFSBLF/zBDZbc2UGRvug7OyO9l4J+cdKegH75qeJ/2ksEfvkGN18PaQHa9c1NAmb84KpqUomQHSB+ulmffjVJArRZHkQBQJ+837bNoeDNJvS8SGCUmTv2qaYa8Wiyo3p9FjYnIUblVU8Oh9zAlj4Dzk0QPvkXdJQIqsQ11H76hXXR4GidcdOi/8jNd/o0CRW9kCyg1CVMfpET9G/BovUqbjwjh3EPQa4V54M+4x6C+IQnHorpiCZSWuYCI3duhK4hDy1yMkngpgWNa/h7VfOQwjX984ISCkZwOe6kpm88zsvG+Iszjz6oRh8iqSF4KPBBJAcd/cEyZOZHzZiQzwN61bRPnTnm3OrGXM1xEVe1DlRoR3ccan6QPeX0S4yxGrc84lx7t/f35rd35iI5lpEcmI8AfUJr8tNMQXP65sYHqNBkalyQdU872KfumdtYE8fAa2/RDmjGr004MKX/BECJkZcLYWCP7KN+omWa/No5mLOzPg/y5OTL/qX5xzP1D8lTf2s+zBQ5VA9ukXn0cLU/gXkKwXGz//blrY2x0/RlgXvIBBD4VNAGsDMPd8Zu8mBMk6HrO+rY07FDzM6Ju4jWwl+F/AuYW0ioePBQe2TfyoOm+eNFwpUH97VHi/flnfzOBfcfD+b2hQdxrbwoY0yZe+DNoDyC7jguD9YEJApUCwTHR3/zDTA+yN+r2uv8m208B++eYn7z4NbBBbgXkHMPi+38wJr8LL+3nTwwv9XlryG1iwvNmPYxGszJx42HQ++XebHBS3bjUmWNwif4WrVvP2QBv11vC6/MlRcz1+t78rz2CO3ZRqLdyYVgjvUlsqiWhwRR5ALOHJk7+Q/Gx/vog/upNqvO2Am4gOhZF/SJC7TKfHAt4NTiaJ3WFCtSsGAiIwcRLIhvC56hhuvy77UmNnNgbFmjiuILBsizHeTMGTL2cC0VQZ81WQiNmv1LpD48/dEn9UGYuUNf+E/14C3mOhh4lV/21dMrSFBQaK45kfwoLI4aKjw0KHhzkrGXPjWx+sB7UBuv4Lg8Y4EvhTg+H1JRnoJ2/NiYf+4j7u36lkGJEEzUcOFD8WDEWMNvv/HBeszYXzD2vb29/QS88TJF2FvWbPHylBy5nl1v5lx7nnWUNTZzKaD6aW/om3OsCrcKe3PfONh/n8C+Y9s9/vbE4x05QaDNuNGKDxkPmqu4xxuzdtwLL/tcY/pxY991ParT/pIhDOaePWxgQFoZEKgDonLWJwreBy92jtQHvrrHKQk7LMW72plXOtkDXGvS1Ss46Kgljgfv9AUxjYtZmxFlPzJHgPEIcLAvY9c80DHfScEUw1x6+AUPBu6Ac2faRIACKjY/0JE1RU5c/xiHWtwXxrmuW2wlX+xhjkfjEz/wiSZ2Hud+jwPMRxwArQ8L0Mq6vLG3YI7AyOo2sLG3cc4DJsanTI3wcCFvy/7RbpkDD+77tHmxc2UfdT/05c2cC8wjAjOOK7yT/0AH91dc6cUFKwdjZRyJgXG2jXvEO/hCzrn9hulibIkLPeYNtcQJuqMDPdVH+spNeLD3HpHBBIzEaCJgN/fm2LWsHunWrmlxqCN8YpZfIiB+2W34qLE7QgVzckbepIcGrmOnV7WOLMrQRC5oyyPQRAXjoy6o6tj30cbYJYVmHtY4e6YmCOiluvB4KWzs7AWB/KsDczbalzfztsO/w+/cwTPMzXFpfNDTAeR7FbnGYbCnO81zsL/GvlzeWueeKMn86Hud/opDayrX0o05mzlAbW6U6/Cq0/8zpHmfzDryIMajuZdIu/Kl8TVnSO6lkb+1AfPAtmdY6yotg4x4Lss8SLLTizj6hGD+P3b5N+ZO/RuL518vHDLJdP6b9pnfJw8CLqz0igXOOmAzcrP47bev7R/+4R+aL4J+/fOf+aaEzRa+wYsff63iYnIRe0Bw0dqGjI5qg03sCS42Fh+V65eF+siNR37/mRnLrfXlELa9EavPjdVvBj0syYviVujJTfHkF8/yZwOYUW/7mH8AknpnAxyvfkTWGIFnzMTb/KjF9tQjh1jBdhVXdGnftoFoW7p+XdbGOXa6bNDG4Q2Gu6J8dOPjbHPjguamvDbCabXjVbXWAe1N5VyLzR8crVWmHnxGv/kSX8iYG+P2/zz1hUPdzz//1Py/VQn+n6s2YpAXSSqtFjfryng1rJuBxgdVXgGLtpUACMSxObjRehN2ntz4Vs/acRK/fLvLC58PauLsT/3aBSzwaKFXb5f90nZuEj///MZhdD998pAw54v5Uo+gnimKktY48EygSdFPKgeJmKpGxqQIwxxJ0ZcPcpebRsZCmWVn1XOctDdtkSGUDOcRebSme9p+UB8cEg7WyS3gzchfA3zK44DuCvFNTxIJso8cZg7y5XjeMehN7q6PtMOOnAcS8Yd8obEmwRMgpRoWYAWhjOpBGDMVPWwQ6wcHrA++1fWBEGbwFBiUpoqOtAkusttoedi4MCa0ZQj+pGeNbTvzaMJlh5/8VJF3ctWrMqU7yl0/A5pQ4BM9vlJwYpbPdiUmHzhoTOK6Itur0ItSBB4EYp4XObVpAN9gKS5UQWtzNpAioYjThdkDLhWd35c+Ufq8gNkAcmpVhyDu29gO5sStHTyEX29X9j7GC6mNvIx9kDNyRBygUu4oEXgzmb4PO+pMB5pjr4sP4wpS+0V6qg11AtM/18ODg+uDvRZuZBsfaeqbJif+m7xNdbBUctvVJ9QAhwKMy+8ecHUuAbZB49GyxWEM1jFGHkAzfvTLMcDw8gHr8S/6GAdYpg18oKTrRT6UW+xm+JRxbeTeE0pNf9HfI5zL5M8VDylpwh+d1LPPNXKVPBZt723OeX9lNYZ7+hwntcI1/URePxI/a/FwTZ4gHjLlQYwHc4CcMAa+1HLfudPG6jdFPYf5/IaG0xZw6nRvsEaxxYwCqMEx/RLohXboC/q0531GuKOHrXbGqaQdBRZgy2ZHXy+0UdufADF9L9J+DyYG7It+JeW3nvDAO2NYMLEMK76ZA/HcLPEOTfjQa8qL/+CFo2sAFRT8QVi8OmmmGJIivYr1Vc15WLT1TV4sqR4fwUS1dlo+iw4GYgr4MFFbZjvq9JAubkv4BHDaC3xi4VbfPBtox7kw60ceso1LXYmFvSg1UWrLfXPb9rbtg5hG40AA5fG8ZyirgQ1mfZ+ZmcbtS5u9z2v8G9V+5pzwpz/9qXk++MJ54cI9eNvGXE8I9ogQFO0kjf7UP69Bc4k+7HsG0d8q/FQMtjWuM96pwPhmn/ts5uqNFwG33Dt9SL1yn1pya8yQTNzWC3zA9CF1EIs414j8rVVbuMbHfOfhmzURvWiChZCKajqqP547Bdv6KJv8H7zkeABTv9qVAYyPgbuzB0QG/Td89/5/5QE05yJesHzYvh/MPQTwJ/naRuxHDjRqQp99rU+A/Zsi/UCfZx3Z/wAAEABJREFUZ68run1RIkPV4Ay1t+3yqhcdKKbIgj18Z5x6VRvkTBl9We3GR/0P4jHWg3jMm/uH8eMgHBTka6s2mJdvX/Y22O/NpPlqfKJzH/m1mufRIZ10ScejDBEh44xFSQCdjY907Zs/wRc/oJt/guLCfjwA9ctzI35/Waif8jRsxH8CpgSVC3hpaeOEMZm7BbERh/CHuLYx11qvMddCfMNHlGjblna0qw83xsO+eyzqp5mT19wa/4JCpzgsnXxEHNvWL8AYeGuMTjlPHpvfw4w1DJDwjnj1UxtxHWyS/nROnmr6oV+XfbT5omZv20bsCgmtET8X9HWggSvAPWjqg2bpDVIF7ArT7+mTMp5neitJePEZpwgkUUBrkplmiw5uquBY9MhZ+c6c9AXhjS9N5j9VfG/WmaNo1kTs4WevmvskMvqj+kVLjfpVFq3P4Ca6ZvXj+vfLwI8U/2G5nak81wtaZ2ti6f6VIo01kgXnZhYWxK58G/nf/uv/3f7Lf/kv7T//5/+r/bf/9l/b119/g++Dh4p5Ixtskpd9b2Mfbd/3J1zG3txAXWDqc6N2c9SOizM4dqzeWfMgn3wQcqOGdnAocGON3Bh5KfBlf4tedgEeqjg4nAdC5d283ji8+C27bW+C+uBhXnqdhgmNLeLcXNhgCQhKsRESA34PYmEXm3sbfjQ+xY1yH6N5uIEZp0Gm0bI5qr/DYx39yBmzLNo1x0pIw/ipmwo+DxYHNw//QFm+Ec8hYebX2I31rtCpBM/pcVUZuEH+dvz2JusY6OuDuD68MfI23H/P7WEkN2+deEK1sRHT5lg5drSJ0RiqyAV5MF7Ut9ZeDq5Yt4AUnUpX8Cj5GacOQsP1Bw8/bto++Mrlg6lxt7Zidc7dz68TipeLhfxGPIN8Pg2cBuWdgDXmR/Jz0jq5wE2GjozbplM4H1AX7TgLv3LCQZ7wZqKfV3ULB1PDWr8FvEFH9J21IuoR1DV9O5r1lUNgDpKOJ3fxHNKxrUwAlcrdSZQ11XSFxuxjW375qA/x3MQ8EH3wAueDm5+18oZbjBnBL9VTV4NCsUIFN8IHh+wDuDEuR8aHZ41TBkNpnZdODRAqaouxLdQILZ+HCmmtfPizfQ+EhR9Zd5fRPEjYlwclfHNabcv4DtbNaK+fxdPiL5dZXln+u+3klhwTUBPM38H8mAL4zPi7LhhByUF/Gy3GwOpDoK++SKXQQSJEF7WxqM+2XbhSbM+5O2BxzbTMBf9pwo399OBFkL5Wr3Zh3Y3LZw70WWDSUU7vcKNUKsQCWWcOuL5pNXMlfcK0KZt6nIOC+ylT55wPiKBz8oA6zdiPLhvgOnV0dsYw41mMP77qB3Rze7hn4UvjI7pQEFuuKQz2AkPeQc+Zgl334sH4u2dBBe/egEIK3sAKFjkaFATQvcrqGXfiY3x9gXs/7YUPJqeBdFxIHn1JlF92QfBltA9L/tOb1Ex+x8IHiyJOY+6FD1u1+Mk+5Eugfd9zbxM3Yz+imwBaPtgls4YQ/EFebuy/73yT/dv7by3/dJi++OQI5+6Asq6RzZyYKxHfwZma6J1xJQOTC7uFnH6NfcRn90/QT1/MkXvTgzxFfkrOK/tucPjivIzQpCSceVEbOTEvbdYbNnsVa/gTzN3vIPwohLdsn0AF8izSAHuJLAHTw2wHaMWtjCN5zQOba4n9L+sJ39c4xEaN5kuBeW8bz/2mqpr3lM8avhptDOtlKKZQN51YV/1aFBZ2My+oS83lOTbqfgXjVFY91vK+0uMvTB2QJ5sTczK8IJwjhjftwd2nr7SwiUe8kHgA0YsO91+wqOF+izwoRamUAHBa+8Ys7Mxv8/mP//iP7R//8S/tz3/+S854/o2ZD+bLnUwYr3PUdfDlsjf/5x3+AjxrAnn1ZM6duvVFMed57n8GcNKqyLdt5s88W+BTmxBH8Tmxo0Q/haV/INMrXFA/i9KOdS3dDaYAmUAfV3KFVtrPua5P9NWCOyhVBk7wrpUjewsMKQ/um6x35p4PmCRXMWRSott1LfiC8soen18hwK89XSl8d+9zrzGf4qY0qjotnKBMEo0SYKoTqGCigG/VEFr3lkf+ma1j6AOxLzH0nSdlmCnyw30nLqKjZSHWjmYqOE6bJ/6lImOIcEXWsXT/cA2CgWv948Glp4ODnYHPXosMzeC8lAFoL/mcmKDwT1pZLyBX9kP3AnvmIetCZ53jG7yS9EW/4t9pUNkFiGZ87ozn3fEIMJ7MbcdrAl/QgHe+e3/IPqgthTsZ0m+N2T9B/fEFP2wLmo8f2LI2G7LDQoUSGs7hBcqAggYneeGKr+lyIbLggqXfzml34kPzsiAskc+c05mJ0k1addboUyT0NEKbRH08u4mXPl0Lt04EbaEnNNugyJP5EsTk5XtHjsDwFAYKwvHJOaGsZGsExDsG4aU/tcMAXe+kG5TzV4jb8IlX7sqXz/6pCME1wDdsCcUce0+da67l71/6t10fnFnUW/jnvjKoi30jQjFbrXcbGgGabYCSpqgf8IdnwPT+4Ur/XSrMImPT+i74OenBf5PpPrlOXJ2LwX/j/fbTG2+D39rj/3mweL5yMPjH+UugX/+c/wOSN5v746PloQ+5bVRbh4BetE/oNZr4udhon6vIBSzc2RzYIqYfXE9XaOExhUbTr7Wg6bAHsIG7ybJpe7iVxwO8Nqq6LFgp0AtoUtxkhFd7oEkKV1jdDNThwcR2FUhIkcEXa30GFf2Se8nDzRiv3KBCP8cAJgp0ijJPsK+ctXqJwwd5Dw4fvjQQeMD3Zu6DSnQuYeTIbvQqrvP66QFDv9OGqq9ukPPbpyN/ZC+HF/R4CIkOdQHGvF9G85CnvP0Je3PsxGnrG6hqjkn4inGl/6qznR99n3Ai8M2WubobNzdib7r6+sF8egCkUhYAjeoFjBMEpAcP1ETn+JNniujWdQ7dXYC/9Mk5SVta8K3CS8qbcvoVxHkpeI3J+kTFnnzyL5y+wEqXcUfZpOsTHSQgoH/2peVgEX+P8yYOB6zmIAcqcxADIENCFpzjpbxYyQ90mKcb8+OdG58PmOtbJ8SY9+TrjNE5jhbQHtQmfuo5uEce5PAEdOIsfkG1YGjKIcrNnetfLfqxQB8nE/k9ZZxjOw8HQg7nffog3v4E+F/8tee628fnfMKlmdH4ZVRYov3pMxwMhj4c4J/gi2EBXK9qGzq7QLudH+3pjy6Izl62VdO3Knxg/pDUpudcGltLKxh71XyRRW3f+dDOj/2spX1vw/j3EYq5+vX8G2Z+E4zX0EdzzTqu6wAlMy5bBbStjznIlLoqL77Df+Y6jDpIQ9nkgrV1cNgR7Asze1qGEX59nWAfgBR5Mn4H5jxg/vRq7q8b+RtnTiAzj+BAoMhD/IOmv6iB/OAZZNK1LTQ+8l7e9raZFwcAZmmuBYTgmEU9uJjU2lbuCRJOuYP5a25dK3fWjKC+Ccx16N4jJv7gpecD+KzN/bRIdohFuTsy/nLvIIcPnNKusV8u+H2ZY+a4CT4Ev735i8W39hP3TNvidsZ+JF8jL47ych4+aZVxnPbu2uQe6D6gvYMYlj8kECZ7BGtFvijNfOAWNLyT/yTLwgSFTktGKjjCCjO9WXxhcBijQIxpZ60c2QdmDlCKb8p1xnUjluqsiY514ByYKGT4qYs9uDA/AURYdAYMeLowFroChS7b4AZQgsyBSGs6/pCe+QsZ/H0Q78rT3FflxVeq6FAP4NjMPnY6HoCbdme7V8XfXiSKgnf4WFinQ9zmIIk723dq/cAMfk17aXORV4BAbxX0rKbsgn3R2CwBaxbREyaTY6ZtbarXOeoctk1C2qM9Wh6yGTNfsKy5v+SihUv6KDaqpx3woFLiA36od95P3tuRPeNge5VRQLqTHfgqY7a1zGvWwsU5vrMehlDtNb8aIGXZI2wPxnrAtw95gWJcwEUG3PQFTvOjWZqWbh+g2DX8ltidCwGjVIB9qvABvdop2goYm/A6NuHGOSXlQYqxJ8Z2WoFm/qV9osj50x6U3lo/ieo/oHkvnnPzyBcsjhuczbl4MVfbGXd8K0jxhBpd5MLz19xHX3IjL1DYCtg+ARSy+MUazlmAM8EV+ODFqPMiMWgGRn30doFo836iLhaABR2r6A/ts6IVFV6UP8iLMXnvoSlaFuZKa4d/XwU/3Fvu5MI5qcyCA4HVdiziB5divByrADnIfABvzgY52/aRe/fTGBb1PfzwWTdq0CnS3E/cZ5WXrs83z0y8jPeF/I0cHcxz8dMnPMI/x868feJJBIseEvPuEfCsOmUejGs1/wmiv7L3eUmb8i5b6kMz7nlORJfE00uQtDI4yd/UCeosn3lpbXJJeLzwHuT8cYLr9RUmXp1KqcE8WM8+Xp3uyKOfB7nJSxS+MPbZLs8e+BvbXOQTkEQFwg5IcnPM+yljToIa3ydAdxS0Rtzw3dmzfTF65IvQIyrUAMkCPNoDHteQNkIDa7C4wMtX4qEBF7op+OM8GWM0wdgWmFfbcDXtXhnnr19v+Vu27+/vrEvtz73COZbnG+cdc0i53vGbgx5dVQB6I9C0YNvqB/yxGfiR1j8wnyuZq/5e9efkZrIz4Se9WDuVBeVG9vb2EwfaL2xwl/a/IXCwwbuA/L9K3b5+ZeP5YH3OhcR6ac8PC/UOZLH2aj5UXbjxXXwg2gcG29wAWFNZ7PICYBseUHk9PacaL4scIrKPLOwPNgwPzbmpQXBDKBx5sANFrxsIGxROsi/hjTawKTqgNeKqvwLf2MQH+dV5cIO7AQ9sI85DIDfqLkOLT3nZIl0B9GaDoTYiXMT3Gb590KiYsur28OC3xO98S+zN/J2blP/87coGtm6mSkfODWuBKgQMECVXzRiotfDIBqrP2in8LZR8AjGQ46pZb7S3sXPTBRi3QT9xUC8ZcT7Q+Ico88DDA93bOb6OQ1v+kHMKPjlPGoeNCoBgWA6+uZo3LW+6/pTz/df39v7rb7xg/C0/A394UzGXCGh7GDPtWTRSzFl7tM+YxiZu4H9lfDok54iZcF5anyojW5EbbeyjXQJv+TfPiWvf2z4GfChpSBKMOfweoIRnl39/a8oK5mjD5464U3HaR9FZph5zMMcLz6PHWpY1ZiQLEw+qBVPm9VAFBZGphwb8XOniMuHSoEuo0f8cHynMZeeec9dxcK7dwaXNXPbGfeVlpH+g9cbBUp8bCjwg+KsycQfjdMArzpcbynpILAwuwHBjeeIFhXxM/Mg42VYnapvt3JRhM6bodU2oH/BByLgF23cCXECCkDoL+OwP1DMZGCUN8hqD9cmJWWjxdXCom+MdP0JhNKTR1sfP9SPfiP+OsfxLnybRGNoYow3W075bD1g4FOGHB+XERkz+EgWC6omfSmEQ+kkFDh96tbyYom584kdvPITQcRwx6npRhqZIQEUCzScPWcW+GMKaummcakUTKTLwmCPHMYA8i5dS5Kieco0PGrnqC3Lo4skdpdMAABAASURBVJp+LuiZPjlng5n6ZxOtUzpXBQG0N5hODipw6VMX+lcbSoZW2WkjraC9mIdPeDzvA4tXYddleGnc9eacy85h5/Ncg7jTgdhn3FnT+iEsX4pGF/BvPsRV9pR9zHHfqP3F17btmRdoa370xTyvuYu4aF3TG94BmUBQpQRWZKANBpEHe/vBvVgg9jNYJJ7yKIE1GOpZ7sSYLxZ4gZAYP6YsKUCnPPa5pyGmytFrzr0z7rY+0Fdz1bCu5jc1nj/nTBU5IQ7rUqdAH4ZmaILCeIE/XPWXPWmOBX2CMm8JkraZmYJYQU8ByqdGmbXrpcskTbAtk/BdHOlymZZgsE0itCmAeSkQ8UE8LBOP/l54BUzEuooQ9PzUjritOzpmAQG7/dmCl/Fx//UPR+c8wJ6x9ln3EPNykKMPcuR43nFEnaj5poiLn/Clhm8xkDnSn2tq02MvcdDRa0H+YiMfY2tjGy0vLZjbvQZ7A3COZZEDCkmg0NjH3gb3x7EP6tEKPs8VAdr2Cx3KNQwt/xIL/vpi9MZDvGejqw+rPNT5YOevm/210pV7VEfugv59xxY+kTnmz9x3zGVBLy7G9U0NbvqBb8gNIP7gl3h5jTvjoyIa6mjISUte4yO2qCETAhzQ1eUv0f1FmjohRNX0bTaLuHd/uc7ZwV+v++uqC/lyz1BmoMe644/2JjT2Yf3d84JZO2SaveCRc1XmheMbf6cd/Uqr4BTSwRN4Vr69h4jGe8LjCh8NUDaIFJ13Ylz7h/XxcWueBXwx5w1p2/am//qMBmRn0e+xD85UjE/hu2BMY2AC/acfy8+NuMcGH/o6POrGW8gw9tbMz77vzbPnbu7IWWwipy2tGpdz52B9GJt9QpAUm+Z+oHvfsUNNZnjZ/JgvNbLOHrlvxC6CnilcYwfncnWqaCB32facH21rGxeYe0ghE/vomjW+E4FFWe3JO2UqPo0xa3HSJ5j7qY9rdE95r8XlPFegfsZ5ZC7MeEE+Dco7+4smv7Ec+OgaW2fBO77LM0WnjDj3mQkHeXrgC4CsOPnNDw7NgthB7tX9wfr1vuoZE6GEZYyuMeUezqsYQ4gSBfHh4AWR8QDokm/mkj52lZVXXd57exV7EXFSVGd8nhXlE8LbJo8yC3qv5B9xWBCeDdo/yt87A2T7723i35/+tYaM/PcJ/hbjXC8uboSCm+ovv/zS/tN/+k/t//g///f2pz/9x+bm5mJyMUcn/C6oPCCwUP3DrTcWpHQXunhXeY2tjculeVjI5sWqXHrCy0HUB82lk1VI89M/bYQP3XfsQIRlLtZOJ3QOALfbtd14SL3RdhNiW+IADQOqigWfwuY69sFNE+DFxU+//MQN5K25CcE5C/zeXDb4Bpu7curCbfjQdMbtRvbgcDY3s0p+1K2MN23lDjYsfU+N79b6qy5rIXRiszY/7fzAjmospyHyHFEq5bIRsqnmxZFvtzkYeUCS3Xgcw598kXd+8+zmiPcoIkBicLypcl+1Bts8KD+hRvNn3xfy5KHEFxrC2Pdmfjq57IVGwFiV16eATmBplsqGPO3JRZRnDHMjf3AjOSZ8J7dkNOFcEiaOVlTlgsJpifd/aXyqwbbOCWHNpS191kKXDtRWbXAzNz6hasBbT2jPz8RlrMfMh/zbZSQ3G7nZUKyvCCd+PEb6wdB/Ah0LeErBgUyjpneOva0XgIZlWLy+4MnnVGTjBS/yiUIG/c6NMq7GoQHWzCUS9n19gHNOevN0PQvPRKP3Dv3O/I4c/dTgrD/5MGDBB8eG6pNELCTGYorgAmHBxyBOXcdZq5cm8uSPxuyj8WzPF32oWQU8SeQANxHzARd+fBVjy3oChmfjd1fHcAEj1J7rg7lS/ffzY+57qiliq3M+7O3CunG+qMvcuUcJBNT8FOPRGRdt2BdPpGkqU2M05dMmR1UD1un3MxdnbNLWQRIm0wA8nodClS49vdQhPLJf9qJNUdWdQ1n2OZMHwtj7qBY/qBu8B3uXPHfpyEVvo0GCl1+zPjhcH/HD+MUh0ozT2IVeyAmn/KS31un3quQz+mkXOO03a7T8rYI737FU+o6XvrhvuR95CHYfvfLi8fDhhvuTL+kEnMcklo0daWVu7MHveWF//rNKnHav3bbRtsse382bfidvmTMIv5QtY7uT1z1Y/bmTe/XbRuXTbtUIj+vCw7q2/cPp3gd8met6VSagYAInVoqCxuhaFp48EDr0Iq/mMxW4FDriiVpSUMo53s9xxI5tp4m0B31rKktk2ql/qI/8bdS9QOKf/M4DeSYzPdav8etv6LCav33suX+7HvQr/OpgHh7sR4L8T/vq0TEY+wlUFOY7/PItAJmCutTPy+8QUnDI6glYxZZzRJTN1GQACk2+CPGKn84vx87xOugLdwTiJrY6iTA2QbxjJc8nPPLyb/mdPDFfX/8WSqEDc7OgU94lr119EGQY++BsMzLH7Av6rO18c49v9hub+EPgC0FUwoaVPmG9KPSXcpcve/Of63/58pZ9z/kdYO4WY44EsrPYFue88N4k2Bd6QQ0w9aiVsBIMrxcYwWojBu7dnlkKhgVj1BnbXDfiB+vNuq2POpBx3TqvpMcPZPGAyUghB46tOTEXiuhD6GdHvLiVz06HdLW8KPFcKvDywPHStD58Atz4kJdFG1rZJ3pRC+ih9c3+Z1z7PtoXz2ec8az3fW+D2Bofx3sB3oN5LUVnAU3KGR4hGgWjSwGNZXJvQwDnvuN+75y8EosP9lfmni8lH56Hme+y9kjaepG3W14AamMaxLdYzUvm6LkuVQVbc26ZJzUpU8VYk59t29ljBy+cRu6zGTNoaKfgLFfLlOHKeJof5SeAw/7EaQluEvGZN/opkyY+cTuOAmv3ga/mV/+c447J9AMsLkhXTgBDfqOQsWwBFh2+1wkDnNBePowHepRdSFxGrJpzQNC20PjgfmxoTwCVokwajXNf9NkzrgX2JWhvgnNd+NSJF3SMKfvy2daO42ZuBLVMbepBhnvZjVy55y056Y69ubcNJ4y2AF2iErd0q99nzIM5l/sdc06cdFgpCFk6Y0qMIF4KBHBen8hO/uH1xc9GXSSI0mALTF6vC56SPxp/cAbM8B+s8oe6v5WB/sz6s/HcOJTduZn4Eug//PIf2k+/fGHDafkJnX/P4uBgPBdesV5O+VQcTLLQb+3Kofiaf6t/5cHj2u4cpNW7QHkX8I0DtLWLHWWxI8+kn/rYQOQ52GzFSxd86POt/JVN4crLHzefOzzeOFzFGyu6FxvqqPwipOh7kxcuY28Xvnm5EGdBb3zWxkWzeWjvVW1u5sQJT/iME0b9mfYeHPJb69DVK79xND7sj+SUyOBfuxu9E0cLBuN5EJ+1/gWeClQCWNQByPcK5kRfAuhDudzcSCqwVN2h+bAT4nlBXR6QIYGptmwTdsSMZd/2NniQuVALPtiYG7iR+bYsvxY2esxXtNHo5InqEy/nzIOtgq/XvJl7M7WtTw186Ah+9lEkMrB0fNbGKwmRiPenDrogP/X4bbdyh+wQKRuenH54g3q9ydqeMP30wLmTn7GNOVe6asoLUFgFsNerMi2TaxMPdZbZgQvDXOETby7XnLEPpVVVK+bZE2rawXseCLhOVdGDYcS0KV7CA/nRlB1LR8RziW9e4GYKccVRfThYT87P1GosPAEwYo/kUbkQqVaZ1j51OO/owcv11KutvHGIo9OHXjXnLIqiA16cIQ30bIetIqF9sJCnThrEBw0dNKJeuvi7exJgPKieBWL8Qq/xSQM15WjYn4znFdvOmal+2km/V3wuCL2qOQ8anzt6P1jXOI87FXzmNLnv6JIuGEfWk3MO6AURL/RN34ku8mLb+tAp+PZtcHDceSDem/vYYC/b99EGNqR/whL8rHuN7FnaF+vDZ6cxLiN7pUk2B+bGOD443PswUxC2waEbW9rxUOeDpDVuR512YUPbZ1GPe9TVcSAv6pYqby+0bqNV1zZt4mvgvteh8l7SAXwYtAV1BBRAFnTE1b8AdJrf08yvBOWHOgHb8pkTx8h9XsgLO8ZV34Uja4OXWonpONcgGuHJ3EZBHpa494VXPEnqhf8n9KrmnPHB+QsPzo2Pup9AP4UAOvFVOlzQhSUaFJEAWk1RIG1ITGWmIJwvOQdNiUA01gZ3jcyHjbnTqzKnYUKWoi0g85GY7qtNLHRzD4ELcqzZDMwYyA/8tmGPyteLeOdGavlgwlt0oYJ+GghkTPDNOgFiynu/ZxG/+HFsnF/qQgUSFELk+jcKip4Ck3WKFbmZ/XmVz9ak2nqF6Sqe05j5gaqIQDM+v4jCGewyPftP5kn73fVFgd4xTlbKmr/Ej311ilvi0ZoLOZ1ErnDAe6LDGh3g1ON6Fu7MG3/dIU3e1PCoSW/MkmMyYbT5AmWeGfZhDW4bbTjHgF5IUWLQC+3InmNr2zko2O6FhUIHteuzaHfAs5YvS6zl9azypEcXNrUP7PuU15xQ0Bt2ScK5ZlvrIRR7X2Xu96qm/fA1owWI2/nl3mwu4GjqKvwp9KXfij15RIe3Rc+j7h1Xz6jA3EeVbnAioaCONPsLxNtGKXgYWxykCyV+6VvHrnuH54/8euh84TbGUIpzt2tPsOt4U0/TNFrTtHpopR0kl4yxPr3wpmv87HkHc+LGnne8Auf4a+I78qI/awB/4zs6pzw5RPZAh/3Q4Jk+tIxFdJ661stH+eQZOFxjayPg+AI1WvavrZJ3x8MXFMbQ+AzGepAPfyXkr9Z37ltrPqizsN/RscHXaSOSUhDEea+z1gf3ovhH3P6TqV9//Uv7859/a/4S7YO4HIuLzxS8kBtjjx5zlUYujB42OtDQX8AGFPady8q7TtxT9f9biAIu6hjNmDZsXPa3dklMe3DGq17UwvttidkXlLx+qesv1n/+6Y2XiVPXZSenpwJ9OJuE//grwJgyT+RbuVlfQmSM5yVM8ryOTcOh6Ssx0bGddVzYHxPHlItNdd/Iu8+LU8/0xXDCg507Y+CPCa7MwwNe+UC3QTx+IT7GYKrPM/HdJAO4EFzqLDK6KgVW3DQpcgg0f5Q/NAM/svqHpvN/Rlln2b3ys5LtFouA2b/ve3tjY3DjdMNyYb/zYsfNz4MXq7q5Zly4sCsJzJc2PhS8v7+3X9/ZIH+d//5y8rGwT2YX6cFidaG6iAvpWebilrZ4Zj3xk/+zPWnHecMjBhS5kc5NFXudDQWbvSBQjMWHrsGNRB79il2ceLCJRD93byRzKL6MnW8Z9nmDIWPSPRzd8F3bd3cZFajfGkAV6cEX2jGJnPoaNZ7PTQ0mdcEiOi8Qxhi4B+cUCkl+G492tlCbFvbcMMsNk7Yi4vXpyhty/xmZY/DOGFhnY+RhBOO52c5YPSAghc72UIOWTrCL3iHoF2BbNBIc/HlpQgwnN34TRnjxnw2cXkh3eNz4fSgy15t6mFsz1sEN7ITL3nYeggK0vSFu6BGUk9+blmDdIGdWAAAQAElEQVQfU9E/L3iEHW0JJH+iX669ioPZAApfBbiIW9+uHDryU2a+2XnwsKuYNjr2e42MvX7b7sN+Nf0z982ENHQxD+Zh+WgfzCMf/hxfAbIMwAMujIpADi9IUxpLTfrazthi37YAQamAckI6uZx6US1vZFGLse/GGmZ4uLbwqR/IuJIf8TqiqPrlWcCAo4sx7/XMR3W8EpDdxlojHObIpw9m83B0a3duyOYkD2q8QLYmGc0P6jImtgVUNf2ZMeCJCMA8nlHCRhAWxnziRYGgcn4HJ80+slYT0DcbsrWDsfbf9qeGP0iSlqZ8ygokZWpXvujNurWRPPYCV6MN5kax3xiT4pwxUInXNkCUAO9GznvZE0EOT43mRNbYZw/CFcq0DCeFNoUGRZuVsRjb3i7AxhjUGPGp0D9ozzx+4jZsS0M6fO3lE1wvxgN++HALKv5zaPdhJqah5+8CFTzYwEHmhTyhwk8UBkCrUFDy0H6OiTRYkYARQgoIa1IyZWZORJkGbYQ5bHDIh151CwSCz+Cxp6QgHhZJqIH2nUynDwF6zRyOOX7mTPnGRx+X3+4rMQ9eM2icbDEym5JeoaB1mYP0JSxSvWAGwM2xVqsA4m8VxQLoQW+h/3uY4w1dGvoSAwl0v6dLKXKFC8r38tq8HwbWmMYGGcdB98eZA0TRk6vuCnZOXJrnRdKUwTrjTYGLNldL7pkwvfKIP8WfFSzTP2LxYX8S0INC4/Hh2l8fCP7SwodzvG4FfyKjbn1KGfGE175tg7U+qXQVQ8lE0J9UurSjm5oe6DSop08H+75AL+seQsrimrLMszPP6RNhmAjWvAgIWxinepmbxb6ILOvSe2AAPY73VIFV83KC+QQTUuwQlLylPHLiNOJ5wbNMgPOdZ4V36htnCGlZ9/gm79TZ+BAR+syRlTXIFCh06wT8haFOe2DDsy69VWLsddb4VvJ29hZhK+Kv84ywt8vL+WBnr8vLDx663fPa+alWyHimgJ9zhvftxNo+P6Qo58XjPMM5j2acD25zE5ybxjulzCSA4J0xlle8+XS/EAhYFPf+Iy9BlvzjVKJfXY5cnKVQuC8egY/nHgpWIlJppa2Y0KuIbW/acj/yi0/vsw98IuzmmeRyGW0kj9XWB7dpqm+CvCQeNfXkNUdzmOFBH9fTh5cWiuZ+wLkRnsM+XAf3hxv3fOdO5g190JjBB4q58Bcc786r89fqxt34lFz4aw6Lmm5ivp+61UPArUYn9pGXdI2DR3Rix3t3zpbMlQvnxi+8gFlwYfzHPpqxRS/KUItVI6WiaMezibU6QcHfWnXkOs4D+ih+QRV4FKaiFu/eI9gW5BncU6wnH2Fhli2VBoW2vsQmSM8hS15+AS/aq7w4oWPemjS0NebGuu970+YEvJYp/k2BIr/S5A2MPTmtItYX6PD1+pSnaUgAcwG/aaSIF9JJbh/fzmMJMZ0LPWqusJIAC/rovKiU2rD8GTcihREBQvDOb+MIDgnn/411lLlHbU7VKd2cCOGHN0Vij2L0ddIMSBBvDemlsvkD/k4ZOFP9d9L+b0nt34qFRbLm799i/ZZeLIJqO5unC0V4e9vbLrih7KMNNjJlHtwwb2ziv/722/k3W95zw5NW2A+wedAUxZmBBZ5drsWGesKzGOBysboV0GR9Mx0MQgCBNDqgerPhQOIN5h3b/gzQG4qySEQ37JEnmllDsI10thg3+Dt67mwQPoAexzU/z1WH5qwPaL44yS+YiBXB6PZbBg8JBzec2In/lc3On99/9Y+86hc+uhlhunkoMd5voPQI6ixTN/nyIIHTmNMTLXyCEtLkGcqf/NkE99EcK9/iZ7zGHp1qMR4UmviJI3ZjuPKSY/2hU+PV3yS58cEvroixkctHDhwDFFDwBPs0mjeejlMdXzaBebKNwc2kWreGj4Ja9JDTD2zHH2S8Yfl/FPEbb8GH19xsI4B1naeyiJffg9/UP5p53bDZa2CrEh8X2LFNd7ZbDnLavWPbOQBDK+iFnLo6tXNRvCDvemljv3U1VZNHuYasYCXdm3ViOv2FE7LU8mwVk3fmvjn3AeUgD4u/5ERpdKuMfirqaJBGjI65PJOGIQqDk7xO3HdXhDNHlAccOw9s2j7Ig219EBLdygFyatIva9yQfMYOFl35xp05kcNWhwz4qxDBXOWlK3zKH7zk8UWx6/XGwXDafjAmR/YLczJ9kBvjFFvmC82UetoWL+8TjEOkibAmx08abXXYJ0lSA6o3jwKKg3OA7qzn6QsHWl8GkV9UNMd2qu+TF7x9q4ko1EzAWVC0ezHu/cSP1BCI+YEr6MeWuuWvDn0rybqR2jxyDqRNnjQWSJfLKlMGjejUGwGN5H2M0VwrPij3GlmLG3Oo9tHGmOC8r8I2vvrAv7SuOtrUhW/qEaphE0J850KvFTy+PB/7wDjS4M05VfzKngJavoFta7oUFHG1yHtwyZoz9/cjudJcbGJjKmctkwvHVcDAM2fydi690AisWtEJINOQvtrFOM0212YezNvlMsiZIB1+y6e7caXQVeTPdWnsO/ut90tr40y+4Gkd9l7tCw+nO/dV+Us8YA2ZMB4t99Jff2u/Ar4sNYctTiEfXpyg5nqWasoPxlV7T8CnErdqcr5sIpF8OWdU8o06ESdodjYjERnXhvfK14eTDmOhZMNer0oue1X80gdh0AeBuvmNK8FS8IDxNkYhYwmH8SJtwIhU0+9nfOjRVuhNl6YOW3QpOIOCXnAInT41iii2UQuXRXuCbbGTlbUAmzh9spY26/PqHBDO7mflCz24kSesvFD4dn/95LRV+OW9ax+jZdxK2wincJEJO/ohkDCUU/po2wYgtwnIOc8C9NW1Ow8BsoDYzNHUoVJ0YFu+YswK+fgCzr74APiZ+9MvRA/2LL/s8tfcX/1FN/s6BqDgKFfHwbV+cE7wC5Tb9Tb/KT7noJv3O4G1q4w50qdXuIN8BefbFVlfbAgf3G8+3O/h05aqhKVDF4wl+iWAWOs5ePpzT20tMZKv3grsLKp9jhl2sheBJIOTAVb1CCK06730AW94yKFz3bzrg7Q8hHLPexD7Qf6mWypCA5X3T216T5T+cO/TpgCL/MnuebHy3iBesmdR28vWzNd780ynf/L0Gs14qxhLEYB5mPc1NFL0uetP8yLAhA9cf1/g16agjQAdpZwzRR5sg8owpRb3AjGDnshih2LKYkt587h0BSkvTr/6HPzzwgj47YCKwBmP8v5i3T1XGNvOC6ORPSr+xQmYqXGNxrk/4fCpBpxlcsNmEQFgAaHBGtqEfbSNNWe718mPnjtgd4zRJkgTUAHN+O8YC9CX3zm+QC5WLNW0py7zI0w890Nzgw7nhXj3lfx6F38u+45dnwNGk6a/C9w/fEm2cuN9z/WCsW8KliPba/m9LEMBp15hYhePNaBvxGWZSsFFBm6aJhQWxp7xMwaADuyzP2W4wpvxLPK44JnTGRsaYZxyroesKdYmyuK/+TdmoTNmIOGnoJtCtwOfMUFJqXWlQUnvX/3yb9SBH/n9Awd2JXPWTGx1z46tuTmnVWyKNHpv1Sf0smZJFXjABe4C2tlQ9sEiZAG5cF1oflvkzdqF2+G97G/ty89v7eef5t/VqRqQWJgsRjc8b3jWylpjockzAQUiBJsC7WrzP51GU/Qd3FDnIj9y4PIlkDoF9QrexD20irP2BnvXD4HN5snj4QJ9mMIXr6cl+U4wxiuHGw8iyrmxyFlVHFTxj7rxefVPPvsJw8sC+DSk7BPIqZucB7GQiXkWdNsQCdiz+5SLXbETQvMCb+x7+DCGT4fTOsRzwPoQPsihhw8o+uvYRtYcgZ8Hi9t5sDhIjhzMD/gxYyNVLsikxgc9Wvdl0XPskY/c1JE8MKe8cSUUhJ+2EbINCja0wbcPbmgbbZg9+Hrj8oVD/n14n/iCJvRaCdcWkaGPc4TqAkzzVr2aOnotWcODl5y18wMFvrNDpVZDQF3moj7mwUgEdIs6harB+uJwAc34bx4ImWvKyNdQpn5rgW7QeDFrEIVvndit5Zm28TE6Z/1kno1c5Xc+WYvQputGPzy4+tDtGtIWJlCNMRlP0K8AROtexfMssTB3fKkTPQxwsrtiSoIr+cK9diXeG3NMcM5FBoJ2Jxy8CDpfdGCeojvPvMaVIHOZeOyrK7HQ1r581sboC6o7+PBQi5feC7+SR8ekJZZG1Lqs3MGYfwD6ePASIgdOkv0AeBMUv9QTWErT+fYi/8fxoermHPCgdblgkzWuLW3cV74QNbI7OVFO2/oy2w0fYfiuOJ7qtZb34GHsSo6F7HPokuZBcPelg7CNHIA3fBB8eHDuy0cKMl6kJ5buiXcGKN2DtLq2MZp9EyGP+ZFrIPjzl5/aztpU1/SdK37on0qV8x6y5qN98dLzgMTemhfo7+/tyjfDPmw6R9GSHHSZ4xfWT72RtQ2eKi+NzCPd+On+UKXPgzUoFDmY0GvW+lHNEWj5aM/DNFZOfaKNsqFTKPyBXxRG9cF55n1Q/98ZB8GxuBKTP0XPXIL3ENxrnZOZZ+r+FmBhjk87+pYYGLNKHG3axnwHvF+YU0E55682Vt7UXMRpzuWxdp9VTrx056OxzrEkehBpo9DYqGADz3z9iM8JHFyRj+LBx3o09+DpI3nGX/0WtOn8wI3WGk5zdXwEtGqapi9Q1APdEijGrBiv0dQhRBxa46P/VQP7Ey6cTfxbMzsv2jJfM1eRhfe1OD9mXOw5xBQHZEDvZ6x4lo6xSgRoRo7ma5FNmDiUEI3t8KI/NTjEm9R5OTMRhNwnwITldFKnr4dnAz0SSyXKCiIW0E9eyH/RRkph5pPa0lucZw0e5w/9dGyFxYZ8dKmItnFknjO/nedX57BzBXkMWJrz3PORc99zxTXz/8a5ATjnfWyxt96Rc54e2HbOWtsXtPMJyGoLPn3AZGwZmH0hsuojKvvqsF7+e5+/SwcM57IzZy7MjY1MiiA+CtLc28ixshNAkQ+4MtcHcyprh/yTOfx45Is/eSOfC55h54bP7mE3ciAkHvAIweCDOxro+0/B/MPe7hPqCR2znwUHnh3ayBiLqNMcIvjB2HmP9f9wZf69J7iPmYNNvwGCUMwI2x1+6XEGTAhc9EGgSZRETn64pn3OWklI4EtaXuCAb+wj94CBLcE1G8DRXpMn+88LHcUoQBdxkRHaWMn8hX8SE1/81Sp8x+ODM8PRvM8/DALxGYfXdFDSmmM1hi9BRos/Ge+YyMXcDGxt+LNRox5biJZk7Kd+cOsHOAe7L4ZCLPL3Qu+2tzf2nLcvby17zzYam3T0zEuxRwE78w1+bTY+hAEZvee8zpx1TNI/oHlORlUJFR19DPbE0aID/NRxzFwwzx5BNLKG78TqGWHGNpCfsurYzAl+qmdBy+cRuz43PZ5+iHvkXqh+TWCgkYLfgSqWvkE+BfvizS3KGaBzfFQSQD9E4w+fF1iCxZg2IYvFd36IaQAAEABJREFUHnFh2Dnl2Ir0nifP9BcpZEhNeHfi3Pe9XQTGx/OOMsLi6X20wtcCQZEUH3GB9rzS+H15Mv+e9APzz8vAj5T+8/L2O6lvEknHyZ21BifrY65D2p+lWodvQfiXAEwuHA9zLiZhjD0LbOpi0bFCO4vIg5cb4c9vf2pvP//cLiy6MZVhc/K5pA5vjtns5sFvKAsUvII8mJ0Fv8TpTnkBqyZMrlZuwt5wPXh7E3RD0IZtH1T9RjW/5mGTFC89gBLr3DDxCYWJS3vastak9tT122+/tb/85S9sEGyyp69uHmMfbRfWL6XYqJVXzo3tcDM13gUzcZqLvQG/G1p0FRuSRolbnLT4Abe+qpMmDlhgomNM77f35//m0Lb+BoyZQ5uHEX0h5NhEjG+dD2T4po4Hrrs+iQT8Cf2Vl2J+83ZFNnrgMYe3r/CTq8OYVAbckb1i/8/k5h//8g/t19/eefC/BTws6l98h4/CzaTlprX+Dx5+YyXYv/LtonZ9kJ2JJs4ZJp7N8vBmjCIfYp2LQq28TZbz6kx6MLe9Ae7nTXAqC4WXF7EBtzneGAeBbuYrQ9yc++mH1xYj2xkjiXQ/GFNlC9x8CTRv3I5bYBvNG/Flpx57G9jwEKTMQQ5RkQDND5rxdfpHWuOD9N6g9Ir/46kDHD4U0ADnxXyQ9vBgdEY2a3n855v+OszaedX4zJvm0ZwbGeOMNf1zfGFBtXbG06+7jlUjjnqO4wdzxTzkJSkvfK4ZwwP6I/LGLOAmMbXmfBCMWRsBXWVMKfNghw9hBlEwKJuadgp46eoQxEkPDlkfKsRl/0G3ufnAN3mFO/KCWZJvwiO+XeGT14NQ8PDGXzrmstirGBJMkXVooBOn81H6/GYXXeRlzmM4COA5l5BZPnioFPTDdZefsZNjsh6d84EHXTw0KbMgdlSLI1Ujc0O/8OjplzrM+xzvypozNsw3Bgfps4DwHM1ERJb5w5yWknw2tUDBhr/02S7TVgevrYavONq0o/34Rb5RBGWOf3CFxuDRhWzVaOEnl6mbDGjTFyHSU8ZxutOnN6/oodCeHtBQkPvAkfFb41ao7OgXoh4hVOPabNhWp5C8zmTTfSQ90oOHHSQFhVwtvcgLuo2NFuoLN/DHuceem4c+5pF7rv5DSc7V50Nf9grGVJr6okedmKCKPnHmthcWxIMNL7Vzybi8L8tDAojLsZs5yHw1AASQJuleAfWgDzT8uVIbIJA9Dk+Ru7M3TVi5WHgswWocSgs+YOtr5n/HxoKNNrZK0GeZX0E9ZM0CmTDgt7F48NVu5xId6JntlhdDG3upe6svOQP7zmH/0i7jwnrYkJqK8Hw2cqVHfO59PjyYf4c9JC6Qkg/r+GUDQIouDnOF7b9T4ILF3CxAGQlb7DUbi4d1tvhWrXq0TD6uSpgV/cx977z32Q8gcBfwkQoJC1LkiqudCcsmfAfgvHSOOE9v7Pu/8eL1t/ffmr+ovjGHYYmctgU7+hgZ+P3Czf3eueyLH+fznXiUVZ96D/QIrscr7Q/2Q+/t7q3ySZtwy7qd7SNt/TNx0w8ygv/60AmqiI0JbReAwLzVN/d491t9gZD5ZO3+erAm1a/c7gM7X1Tu3EsvF85u1GO3Hs29Uv3GjKno6FWZb9mnzjWvntjEQQrDPH3kmn3I+dX4yJP7K+cn/wm+ORY8F3m20ucHecvYxaCagbRPL2yjS57740H14B55NM9o6tffMfD96duD/QtPWMPmEPdz/7YOqEstOG5uBNeAuj5BH7B/6tRGZL0gD4X1dV71T2AoICVn8ttWn/Ebq7V5Ucp8ex7ZGQdzLi8uNXPhOP0OiEUfHV/PoO9fv3J+vZJ3zlv45D9Fdv/B6+Y/v79db/k15ftX5jRjr37t+EugC+N/2ffmmWwjb1UDn4Vi3yhyNXOpLlIUG8Zhu5c80Le9zZfeZthcG/y83zkW+2WgawdMjIA2ZM3LK4CdBRbIzY52JhwZxzuJsV+N/2DqVczH2Za/8ZFubswv3sAJUp298HMAk9/7RqDmF/MHeTW2lo88o/UpHcwd+pX72I01H90YokCTtzAPvPBDSK/w0TwItpMdBA+AAhu54poikUbGJ+MxdRrHN4CgfdLBmEwhdeME0ozDRKUdHi7GdieG5IYJZB80PJU4cRN/e/o0qFdhU1nNVeMW5Vu2RftR/4szYG7/xUr+XSswg8K/KAkqKDbB3rY+JrBK3Fy3jZskG+cbLzqEnfY+9uYi3/mW2f/jw+VyaW6M/fTBh93wISOf4Ma/5O27iIVT5LuqmjrcHIqbkbUy+z7awP5gw9jH9Gsfg428cgM+2Cyy0AkHDSxaGlwtMUB34evU2yS+biInjzaNYfr9ls3HjVMba0PpyAoeyMeOP8SrjKA9N64J9oDCWuHBd4Aa3MaJFCXgpdAN3hvkgmV/EPcaBzSyEzZy8Cmb3GIvOsiLPgemRq6IQPQgMB8E8Q2buSKX/GOjagTFXSk5QFW4ujzEMchjUVOCRys1irnqo/LSO/zan3SI8aAx52gj3IsogEhymXZoQJ7loQuf4ugr+AMdWUBlBa7jMxViS94aoIB8Fh9iWouippwy0y5YOj5oLAi9T1Hbs+Wh7NF8gDe2lX3pgrIbh4LLzrxNLgtrALo3gBYuT/sQMEoRD9iH0mCgwDlqHlSpnbvqB9vyeYkr/r/0w6cMOtO2Xsrho6BCz2mlnG3Gx0PIHYXGRhc+HnjP/ufB4GBeHM0Hq4XDRHNeuF6rXJ+I/o2iDINAISpz9T3IIKAHN7l+W3CLuSEFeWw2kmfv4CAw/ScuEQRyn8xRYFO/1+Ezh3OQrgsPEAQXPrSiP01QUZROctrTBD9zoT7lCyeESUU8Yvohn3XjBc2DeX0ADnUx1nI/Jp4HKH3Qt8QgCdCmv84Z2942cxJ/D+xjgLg7E1seLDAuR8CY1eGD20FO5pzlIE0+bhz2Dg/MyOIyFvCVq91R1cbYWw7btGHHTuPDYY6+e9+ypX4Ibc3PhjJt6QfN+Cr/YGz3HZ07c4O2NAaeqgBtI2FMJ5wGQ5OjdAxDcCU2HzIE2MGGA16YSMcd5AexXYlR8AE24xP8gzyTnzxgI5qCVmh6oR1js30ncHN+uezNf5L65Se+/T33e4zh4qPpw+dYYV9CR6lNdF45UPvlxI2aLnllXzAP5Fc7AtyYe2Q+YJJCECJ7Ne9JjoNqMUjKBs1577sRo3pvxKkPB2Msj2Mi2J9xH+Ts1N8YIfRSYe/Bw9URUF4ZfZSGQ8mTubviu3XmD8TCg7PE1+e9hOQVAAtGcv28EJL6EVA11WM+BOL7FfBlwf003lGunjzAdKwBrq3XdfHx+MD/Ow/IH1OXstiAG9vFmiLPo7AvYBIa1xTUk8cKwEDK8AX68q+IYTBHN+DC2G/b4AGPvIPXjDID3fIIGBQViLVcNIVS2urTpvrN88E4YRHU6QM8SxgJ4nq0+2MCwalo+sgLBF+o3BgPwfX7APfUy95hO2tR//DXNffTTz+1X375D80vBfZ9ZA7qU8wSkDIBnMCjZzj6EgjPEb9gSVFWHfvY+VJsbxfq+Dov02fai4/mHG989DyjEuXH0J/9HAu5pTRsoUK7vDylBX00z57KzDlNBnGOK6ppRAzviVkeZcIH3r7raN6X33ghsLdtH808Ka8/5tU5fkdbr9MPKps5F9GgoI2iX6dJdavHmgGFiGVojotjvdbo+zlmjtsH8z1z2XkgL7V79B29UcBFv+xOPTcwDAsOaGcBmOCVu6Lzg7kgotdg/uP86ZB0f0Uj3XGWZ+pAg2wgYovYQ8cnUC08zKPEZ73sn+1TPdWpRKEF6DAGVJ4YewCGzPdhzMyF5Id9zD7U8Ho/ds+Z8J4/2yAB8984fEeHubyRW3n9ctGcqye+I8BtMS4Ye+4J2GKEVAfgJFf7xi3PHf+EoL0QWpFPDM/5+3GwFiWIcb4xf7fR/NIkNhsCkNOuYt+YkBzS7yVdQH5W0YdZ3NCfCfo9dYyMpW0kGkzZl92L6aSoRvq0MYLzyyldER+Eam3ALK62ap5Vq+Sv04cH9wnjk1nAIvxcG5G2331Ca62zhr3Hq1ce838q1F1R38CAX5j+SkIR5syB4xBgLjuWnjGb1pO3k9cKQISx1edHyzzi5etXvrz3V4mOoRAHOsxnwdLZWpXEV+xre/H8qP/IDPzI8B+STRbt0vPPyijL1BXnTnHKu6BUWSw4F/Xgpi5kYZ880qo6NweX1gNp36A+2KRaG9wYXNgTqnlwmu0BP5LPRdzyKfpgsca1Whv21VGT35t20Ra/2pGRD4gSL5Utgot6BJrNGqBOgV9Z2afnxJ/tgx6Bp2c+0BWfd3zAF2UWqEdYfTe9LZvZ3rKZSYwB7dJAV1ov9ZMFm5in2NBf+Cmw4hAFXw5ucNkMraElD7HHTQf/RtrV9jGAvY0dPPlSxzMe1OuDgAr2ZcYM3TQYuxCfLqm/ErOc+IB3OYlZg8qBHP0DewvMBaQU2+Zj3/EDnvbUbEuvwpa5YO7kZypx2sMWBz0PQbp2movpxA/NWnxkimgWYKM69rapX3kPcXwJEPlp8fNKxLNDY+nyILG+TTSHl/3Shv5H5bRlXK3rJ4IYuQM+lHhAM9cqnfrOsdh2Hn5HK/MJJN5eiZ1LM+6u7zVxVfA21zT6CbRQ2Asass79AO2lr6TBDxtO4YH+eNN0rlAnXxDl38fedh9cx96Max/kS6jhwDAVHrnx3zhE5oFWHbhBCU1dE1CIb14XYJam9lGFTwMb+67+vQ1tAPEVGiX7RKMhboP25Y0D+Ze35t9OCfBN4Zcdf4EhwBN+rODMi3VyQ5LUY4wB9cIHmpzQeCn66WFCmMRwwWHsjxyqPAA6xiAxZUxmID0vE2cr6Ck/H35t40+3lmFC6Q9AZoJwTk7b6hb1YI4Ktr8HeR7NbzilTF18m8dauHLg/cphxwcW56BJueOIY4QXecBJXi87otXuHLS//vpOjDfgARyfscBhbkDQOr0D4d/3uPpPzjgw+82+/3zBud5Hbx4epz81ZciHNO2LmHN1z/y373rUR9vfAjEuhDpgUsc3AG6xZB5Utdd5lXWY+You/HZJ9Kq2jZ08jPDqq7mXF1LzY/seOXPBCBGKfNqQLhiTvyq9fiVv1yNjJV4+19Rgbgr2tWv2/HVXxiSMzwvp1b8j68wHHHmlRo7YzbG/tvAg6xr8wLfw4Jd8+osG4qnmWv7p7afmg731PoYseUDxYciDszlsUa4CQRY0YCt66ZouqmcxN8M9xgayxjVhsG6ZWeCXJnqop5fbP0pTuKgNtBUq4KFlfwHdFFj18SDOgzmmz8KDvSsPq+J9ScfAmU/XpvM9D87wy7f4bauL6Jgtj2kWXzU+/dciVGwau66ICYsSJGLKi11AhB2AyTH2yy73K9tVg2kiTE2wYGryVjpYwVb8o54a596OF5kLwSHeG3LALLQLikAlbgEUMcBTISBceXIAABAASURBVCQYKTSIAptcpcobwBf98SWWf4NvsJ/uQF4EcT8YOzGs8VYP2l9LUOYGvZZX2rMNUy8uFG2/8sUH9TM/3Z/18ylnAxnx5lU/TzVSAPfFg73q0Rx/EK3GRt7Jo3MORCFPZeCpvKdWxmYSDnwn2czd3rQz8GPf2BMuAHWvimxeFLFHyq9IlJ0XYxgrBvkRmSTmGX33Om1aC9oxlgafupybzoODOXvDhuv7/faeX03nn4Oxn1t/MO8fwDN/ZzKJnj2DDvqiG1+YbOSB69nWjjaMw4C0L/RCSEdQqm7pznP9l15nrlyD7knypA1/Q1R75uwJ8Bvjtu2tx7bW8A2F0QdOGdvKL7/ckwT3Ne3HD2K9cd7wF1LSxKtbuJkn7nHv5Mm4UE+8jERtNMkI+8KVfEqLLgwd6Lsi4y/P5ougW3OvuLJvX9/f219++0v7p3/6p/YX4IbdK5D9BDltC+oTbN/Zf6S7nycecuIZMfYYM3kW4BTPLiMvKMfGPRpZab2qDXIlXMB7BmTUmI9cyW87P8O8wQuWeww5JaXczlvO273QUcl3hacxH+aXOOZKGcJnmj/iQ+Ojj37pYPzKrPGzXQyMtbLifakqXPa9jZ11wRqRrt5VozJlmkfDbODHAzhwGDK4Io59qANd1PYxR+agGxMt88IIgpgFbU07Bb950K/IQZbPWGaNGXQ4Po61tfNVfQRPwRcSYR82LMkPjrnknPD8cjyufGH+Ec1QDRHbdOFGlMaSpEmxB4nWj/JHZuBl6v+Rav/96HLR/BHR3vMt2oNNB2Cm33m77c3IG66bz8aCdlGytlkvLEMWE1c5p3kPZ64cQQwju/hd1GOM1jveRoEME4r+K7gK4aKqbGKhYTs1vBAsWbDt5TNlQMOzeHuBrQE/ztCmQZnt7m6EfDYJN37BzZq4vDmtTYUAW6/iAWIP+EB6GXvbttGqC9joC0Z46TXVWyM62zRKmARyqPEJM4/ZYkBQChF4ZaWnC9nU9DUdkMpI3/bR/BXWl5/f2s88CPh3mH7+5RceCH5pPhxocw1JQ2clH6NhYeokbh841Kv+ALgDobSp7+TlTq1N5wPCqCpiRQs6xxhtA7QlDWzo3gC3sUOr9MVPOuGrD1j96uA4zGnTQ/8dH3KT1bGTKTTwB/7oi2htCp9trBAjV1FP6OR0dZ6ZXnMWGxtzrCPnDeXK4eF2vTVvKnfuvtq1rU3XgjfJahw+UWQIoeuTgH/2Y4vcFDDGaPNBmbqQ7DhDjYqwvV56FQ/L6MYncx2gbWl+EFWuc0FTrg0ZClUlbP3UhwVLNvww5sZKXQJx69+64T9p2joBrQwOWg02ygg8tRS0kjd1DXQV7Y3a+SD04dyopg15JjT8PGUb8p1ur2ZuS58EdDh/xmXPutvHiI4BrQHxwLWKTw/zbo1aJnV8tQbFTR6/8VV+xEQD4JCBkbZC2NedNB85yJg73orm4Ojh6ROgszfaf3DwjG3mUUTPizHMJnZOmrbF93oagsW2QJM8dJoC3hgiSBDVmn06rfVcW2OxQKEzr/pwkIscUokrvkPFeps5HK2wKyQn+H0wT1f8Ra4L+8bky54bL3vUaXLUFb3yk0T5UH0We8CpW/16BBsZx024elXms/MfJ9gzKhBeaI7natOFpSbgT5SorH37gQMe9COQ+ar/tKevDx4UD+5jwhSGBP9gHxqx3XUS6FX0p27zMlteIUrTB5rS1O19wYc2c22/4HFeu3Z29jnbK5fKmLe7eUNlr2oDP/G6+VHeMbAWxC2w7x53MKZC9h7mkfgZEZxnwwcJf5Hk32PyHuAvk/SHgEkfMwBHlHOscUE0wvasoGfPtf0J8tkzPsF2Jw+9zFehww464kMussTePVdwswSPBJnkinwJszdTgSq64UM0e66x34h95pqHt/MBzfuUOTUnQtprLZ7z3lgF5270qbk3xrnw286nQVyURSTgnktMtMRTpcidRi6zVzWa68qXKcIc1zDkkhiJ0/kgwrXk3IlfIrSqEcG+tWAbE3jadLZXsXaYs+x9jrPQiz5455n6Het937NH2tf2c021zw8jjVWMUBry7s1fvvzUfv7TL+1PP//Sfv7pl5YXiOjKmkJUGYSa/qgX1EwQPtpmSpJmuM455nz2VxgfmfMamuwowGQllsvOwzE2dmGtGfzRToDLtIUR8fTVO+FoV+bFwf503K5QHs1xEKoPzCDTtIlPzGuasduL8QKiNzrlE+DQTYFmg1bykW/HdLPfEn2u0jEK5ylwVuGAFyYLY0ehbx73QbzE+Wa8wCB+8ZB1lHsNvpKvzI1TnwSw2DkLrhZ+DXXte9PeScEleijrIHpV9jhf+Pu3sca2t/lRQWMN2CtkGlDNGD+B/CEPNbQa0kebvgbb1ic9eHGk+TB9x/9Jcw3h+TkfjIleSHgQvcawwPFQl3oyZ7EpzhzfuEfdOIct4fCRn6t4XsLfbl/bg5c/DvOiQSYmfEaPcXWNRsG89IKzRr4g3flySShwUvXVvNv/9C8U5rj1BPcmwqMzdXlmoQMPkbIH5R5qzTx13YcXP9QrqDsvOLZqzlthY35s+5413Evm9vIxKnSbFIDjqOn6ZiwZzVmQHcyRga4+tuYYarNQiWh81P8jvqET54yb1tNe+HtlrZrD6EPnRk4X9Crsj8w195HFU+Db+el4qf2lQ1pAeuluZT7YjX3CnDUNnZUAwBW+yKLfPuiz0ENXtElboG3xgpzGic7ot7YPON4PE8pBz3qBeNiU/AF/5wysIfo7m/mh/n+UgTzkupOGiWXCnd1NQvCnkj6IZ1GEbgseFpCb3Z3N301E0nMwoXloPdhoXuF+6pVfUEZwcedGM0YbLmI2G3HfA+vaMtemNk5gZ2tuNvJLVPeDTfh+0vEWM3NjkSb/kyYPVHYZihsKURQgTqDpz+53bqY++I8LPm4DXgEiJU5Za1ygrS8BiKtWnaAPwoHtAz/NlXhB3l7VOjlYG2tyAg5V2C2AMXjmnf5W5G36pX87Pl4uOzeUt7ZzM9jHQAY+FKi/+cG2Pgh2IaWyP306chi3L6EbExdvWPpVNe1t5GJDv5swZFhh5IqHLS8vjM/ULxx2nRMf+H+nvfRnHw5Pa/2sW1u6ngiGjtHkxm+an9iTTV2oDLpQUuSso6NXgStyQGVhrk/fGg+Kj4C2ZFOHh808XDh/4z82mbvRAtPmzZVaVQsgEy9R03DuqQdnFxkv6oxLLSfavOCwvvjgdGJnBe0+cxT/nrkCLwMh6HJAjcZasWJPDuDkpfW7QkSkEAZKR65X5aafwwlju9aTOomq+YHF6oRKHbsQNubrNkYOBWPbW3XmXK+WP9SNvl5ogqeodbo3PlPFa4M2JfjeikF0X3DObfvenHdCoaNgw3VcMxIranP5CkToGGQsaMtve4IyegKgjysaOcDChIpJVIbxdy64D95pLxB3zcMnAvAhnBJVtKyjh/YsxaEJKzo+EcRXwIkL3gtAATv5GZsUFJoLY484ufGlStWgW3mQODwc8y0nmcAjrsxF+ZfcOqw6vxGiaL/ayqkvPv220D/I7OEaDdFzELdtnd0ujHFhEx/vBohfPpguG/JAakLzY6MbTWUuuJdmPM99o5gTyi5w/m3MI/GfSpoK5kV9tGahg/3CH+Oc48q+hb8Ha9dvsuMjzMZuvrQtf3zGB+X6VCMX7legt5o2HV6zQKwHeh+syeQC7l7VNnRsHODH6XOBk+4eEH5k0dhcD72qDeKVp+UDJ3opTtOFSZ0LtuHgJebRfLD2futeIU0dvlS4MubizJu/5vjJh/qfebB/m3t/8qge/FbOoHCD+c3eB+KBf+nQtkiLP3TMp3kUrudLGHnF+234wYO4L8oF+9+pMoPAmUcqbaP2WYxBcOz1c8HkwzMc0faNsbzxMGjbvMY+NNsfxOVaPLgneE4xF9PHXGNL08bVi5GgQxX88te+sI/B/fIE2hf2nG3fM8YZX5ishR28vk9F6n0BorZIA0uTK7KYFvUEImTcuSaW8z7EWMnQYV5rZd9Gc94u8J+Y9GJ/BVwrrsnB/b5i47RFG8OE+GD+nDbIVfKDPdRjBmO0uTa2k9aJ2diEjAX61akeQT7HAMFZlAXsyKdJ+axX7i7o3AY5xD/PT/vl/IWnD+Bve9vHaNpSh+N6/16fBKNg7TmiNMkZLfpZi+HXM0H8GSt49QnqtIaSe+mpQFWAWGQpmjIvxYUszml4Ij/jg2iQJ77BrP/OYWHyzZjSdr2/wCcPepSlUhWO8Bia1vOyfJZGZFjFK2TEu/aNXzyhJi7jVNh5UozdILdpez7s+ASuV3Ff0ej3oOQJkKrxH7zGYCKSJQxRcGcmK23nFBi4TYVSukSKkZBNONVCbPq0Mx/GzpzGvyI35mTQdk1J02ZiZIxVpm5l0Zj7nPcp/7aUPF3d+CsNo/FBfz9BhgmE01wv2nlz7u07/AhDTizxtcIjX9VoUw8VRR5/UeQaKgwP8hqeqSLnP/11IPVHPsTaSX7aKjE4Y5yFDcdorXHt9Rchz3naVZegfvthOXXYnnMBaXAbzmmzGv/1QTwzTvPlPu19RHD/FMfwqQJhKuSnX8gyJubhso+mj97DBNuvIM8mD4AGColET686z5ToKuef9QsM2vjY+CRfiOmPsViDjk8F38CXwbxZvo0TV+idNHyEvtriBfUIxpic4NPSoX5pnocO5pr3EfsPHkZwxelkuhWV9Qf8HTLgmPwd1P5Q+T+Tge6G0dvLjYF5zy7jzV6403ZBdEarhMZFEM/CmRtTIb81F6u2XUjepLK4OMD50zt1iRfkeYVC5YRCM51FpCkGJMVOelBpc01BMFicVLd2tO23CD4EiMNVFjTbDI1Dn6nFr9Vd6Fibh5uLcYjrWLWwe1O0Uo1GULGdC7hgVi2SNkW0UmIEXCS5Fn3hYcUbKL7ox+LLw0ov8smmOQpzCz77BzJulASlMsTR5zUGdLGam/SFm9wOFPGhqPkJp/KAfbhbx1GszC46woO+ifAKFR3qEczRM199qEImTFRqc+uGKtzJt05qTrzjYy3wjEoIGIwUahTHzsYGnzzgV0ji03hwf8U7laXPBXF1zXkILX7jb1dfxSd9pgfza0EQXmVfsdNX9Jw/7/2k4QTlsz9buMtYRSqx6MfSaR3AzuRGbxrUxOCLnzt1eKjtQ8mBLjjnB3CQQ8d71RjSYDQRIKF9xplY9fN7gFvd6nAMXCPWfrOuez4g54H2Mjg0zLn2TL9BprOUanLadKzGtjPf9pZDvvON8cMcRX55W+ZYVIB13LVJk4JXnHRW3ox7Pp5CQjwHxG20yxhtoHsfg5AHREr8oraQv4woFwr5yVUKbaqXLr3pCvLm63vAQFJ8Vycw97FHDqCzPdfupKte5cShYgARr+iYeDoUguGa2D+DB0OBzbFXE72zTH47+ud6MzcP/29jHFLMiy96933+1Pydh2Rf4DhPVB9pLwIaUbXHAAAQAElEQVRK1LGRu8HYCPa1px7bzoUbe7W1dtTBYiOGRq6Kw1y1MfbmvtL45FtY+BnYzJeh7jOfCMDBKJKIRx7O5z+T0M4ExrIPdI7W8adXsYYmSO81mvoKmn1hwGO9dMexOIkpYgyNpr4bw42XFr44uFIfrGVZ5ckcvRBHYqHeRvzf8H/DXi+UoUd+q0QPTtlGHZzjZWwZTDoiqbRt/q1FFc66jxmLa8TxSnsMVEFFH0VWwkEBLcdj1zfmum39OLDlXgpT8uQLH1ibtj6Iz5cwxqyGqtF8IXDhYVtb8RslqECcOSoTfToMfzr4QpRx5PvYY8VLeOCiLU+xRzm+dFPE0UjFhdIWPBvYStEHAX4LfKXPgnGTG+MmO22CTICyAK2UFQ9B0H8hIGUBOUnpxEhylxjohv68vCBQRWHqP4gRP5k75vZgD3YcHNsFGuiImmehzCH9mV61AOCKeXUm8Glx8qCBQJY+rE06YvKrL4C8OtYaqN6IpTXnViVvxVqqJu/yg16bH7RiQ9/d67XlmnW/9Z92+uKMYJtu+2LUdaCOoU19DwVN6Igszen71CtZ37StzQ5ivbzynuKXANHluI6tRTfrz7WwXQZ+z7Wg7oN7nep7ef18IY9pEQQ8K7a/pv8TxGFZXwW7TzCR+Mk6Vf98uKNPALNPG9rv996nAvJcgVI3flERYU1In7a5SnyD+OjXjInW5DuvDBAFLErmWE4+yBjEVwqu0WZecH36SF5sd+w5Fz3bWpsX8bYFpVAdG1xacr382vBtQ0EYGjFh4KVM015ByjadokOOMORek/P06Yv7h7YbfL0qeyjN5id4ZVYwIIm6bfiwrbHfB/d09l9qf62+/t7moC8v4ppA0oJDVI+XNUhX05iEhtvOb+dPbL/Yda6EV87Tz419ZiMvRX/SUEDDfuYsfvZCL7jP8pj/XM97XnTNsXOvotuyFrs5Bmq0mWBzNzXQSiP1NJf+vJy2UpXLs6lz0mAmGcYlTBw88BZ27tDc/wOcAa7HFT+v5I57LvNy/7I3YRDvi1LUVEu8xqmuVqzF3ry3eI93Lyj0GxeMlMWPllptauaU613+Vu35gSIjaaAlv0To9J66JgpkpMwMQDzGKcxhjEQrYjGGV9h3Yhs7tIGqqYdssQymHuXTR/+K1Tm42jgIxfsY/JxTPgT3g8fH1KGCcPy4/D0yMEfs76H534rO/0Vx9NpacaroNYfEReMCdFO1Zjc5PYFOYbUFJe3BDoto84342gzFe0N6sGGv9uyr2bXFgjsX+qmYSsXQWHRQc+ViCa3w7RPOpQsOYsqyc2MTzA2Sg3Fsnjcs6fMm9vj8VgztWh3oGWwkww1FoK0tkqJDxDof+OLX6bf6EI9tdchvHvTMvgS3LmvhjBwRtNBRnlb60l9BOTfeXrTY+NStj9YCDlEezQPdlW9i/dsU/o2Kr/4fEL7emjdqfRiX0fwnAm6a9jE748HqtId+bCROGU4Y2BS01QuePrlzpW8tLQCvfePuVaiaB7eMQ8YgVsNC6vD7oP2Jo0OZ/eqj7dvexgXghqV+iK0z4VZb1z34HefcSh7ZtK3zTTCbuHSmJaLqXUC3n0D1WtY8NU+Dsb8wB4Z+4IM4HxpjH1XeYLWlPOHmBmfsFR+DtWvjBeoFhxJKiK+17QUhzou2hMT7OpdNBCxofo6p8wlUxsC1uCC+Q4gedQCubdeHL4Kux63lW7WPo828wXwWXbI554OtCerSsGNqPbG0RCA0x4AGhOc1DS8T9Hfao49cZKwFn0qQJa2Jx2++N8Zj25kbO4cs2t+sCQYjueBCmTIFH3jVuPZnyhgpcdBmXuhjxPZQ59g5CA1EooXaoTt55DshhHWZ7hO8iER15pE2NLHCbE6c+fsE8s6Y3ImbBUJ58PAJzjnufAb/ynuAV58+F3HoIULsa0f+2Zq87h/yGLPzW14PdoP4bOusB2Z57M8I7XEgQkhfBfXi8SRwFaf+fIvIugOVXLfPdIlCAxXM9+U7GLog/0cFjk40QK9CLwc79hdaICv7QI+hTx2dprjEgAyMYIgudskHB/Y74NwKgYu8qrEu8lcdO8jabwXD9+WkhYSLrh3n0/0cs5UfTM4o4SkU9UICUG/WD/NrA+Y8Y27SlgYLaUYIu72qbTv7ILQBoMZgQr+jXb3bVk2aso6Ff+zSB4CDdQwzeZNemcfymBP5pFlPYJynySZ98tFMeRKwG0QuuBbd6bxeOh1CnXpyxe06ARp+P6+oNl/Th3TQiQzjbI6Ma0GBW4CyyRc78J+1OVc3mOacj48yT2Su3pf1pk3iN1Q8iHfxh/E8mCvCvH/deJgCrsDX93bz/nqj5ozhmnLvcu5s22hrXDWoroM1qm+66T6c/NqR4QnJBDmmhlk5wXF2rOJoZPSeBv6rZ/boP/WAOX1Yfsj3JBNk/CU+LAX9QZz+3RV/8Wc7+E4WmVsbe8Rg7iX32IyAF0wWTsmrn0LQLzzxHT7xJhbTCWX2edMPTd/MydAOfmtHuvPX3GdbgU/ctIEWSlC5SMHX3lr2tH20y34JLJ2uoY0Yeo0wq8dz0cMcsKeywbIAIKE3tFVDd+zu1KCItpr++oAr9Krc88W9wiZ+VNbcoC2t8VG3+gTHAFT0SYfNFM3x1x5zQDqRYdcWZyk4zLdJNC8H45Y4Tt7o0FH47uAo0cdFBeip1PNS9Fvr6VTi6DXpXvWpyYE+bQZQSEG7Pbygczi3wThuGzHXVm2uPbRY0KkuQVOowx3kV96xEX7ksnaYAxdeWPvPWP1TBr4M2ofjhgz2EMYwnqF3aA9otMHgBTxc5Zn51RoU6MtG5sg2mvU3vupcAP/x27HyVzJ5KarO0NCPD1fOsrdz7R+cuR0H82D9MK6TH25cwQcHK/LnBZT6ZbPWV+VnGyn54Umg5KefQCRRwMpJPek2i/GzfjR/oeyzgPe4pz4MFTrGuDAnNxkDpKVlP6x0c5Gvi6Qn2nEzd3TnOQa/nnpXG/14/elOhxsa6DQmDQTlkwntFNyiVNMOFwrtiVnhRs3SsVToA8opkz/MdbbR++SDIwqoQYftvASj3SJeIb6Re8cx4+E6pH+/37NFMJiwRDOy/4vLv3FzGZt/4zH+/yI81tB3fjrhATY+bzb5uyx0w0TtYvGh8ev1nQPSOw8dH2wUEBjRLEcUenMoaheeC1eI/MtF3AIX2mr7UBrwZsfNRhqrcEqiU715U017ALHFTSG1fTYTywLcmpsMNBqocmvBX4pKY/e05QHB+HyJ5B+N88WKDzvr0B9eNghvFH6z7EYeHH56I0j/3H2mlXnFaIr2BPNkLejG1AEvNxM38m+YZQoYiRT4MjZnjT26pOnBzeBovhTSZ2NRzJvs4JA0zhx5+DKH5ke7dza9Awi/zkAIHb13FPv3oPwVlw8Zt3cOwDxoHORrgV6NrfILkMuyA3Kmm0i7BzRuwNzUq7yxQ9SxU78+EEkwXpCwgvrIQ60ddVknenzSV+0rK06Ir/gl7neAtvVOYerRhwVisIqRjRw10JE3J9iSKs5au3N87MEIIbnqq9/E2LGRGrXBFdcnUori4qwBU78O0NEZQQjyniDPbKoNGjzmLv4+idCIoxbAo5kpN5mQNCOZM+ZR8BBxZx7L1xFAy7wi34teQKqAVXJjzn3xdiCnDuvPNaAtgKLEK7CEGDIJ6qG5iJ500DvjkTZhkc3Lhh9jjOYeYN81XWHAR+uiB1AgzbaWQuJSDVmJia6dH2SZmxt6EfrEwTP76LEtnLJzLMXL/uDAcPo6gxP5AnhgAYzW+Fxzgu2/Bvfk4WB/BTKvj4yXvEtxx3zWtT6hOw9zd1+y8vCAfMbEPYXRLngu+47b0vCCMeNKnzKMf8LUjTJkiAibPCuhy3uB+94H+u6uDejfrClE4hu1eqfsgxfVtJCRJqgQDNIzZ8a5YK2t6oMDbrVOvntRFz5Sz7GYHj6v0Hr8Hy3zogZsK8ZHO8ideTmIV/vaxrglKsxLDry9sBZUxtJWYXMAi6L8wf7n/cH6OX4w4wbyXC3I4AR9CCnV1DO2vW3A5bLP+ORr86MN7ZWxG49ALFGSnJ584L78/FPz730UPAdjc+WlhH/g+90XFTyo6Jfc0s2JbX2fwOggw1U0fszcaluEpMl3MFRkC4T9D8ec9pTToROyZiPp5XdgXCJJC4YstNCjzglQT1W0ZGjL7zH2tgNTB9eaECaZUWX1CSdCfc8RnlQpPU1bNKzkO30xj/GH+ZJaPDE7f4TEf65tczUuc76Z37EN8lgM+YSnf5ghg1zFQHMwtSuIxb507TlmmaPa5GX8jYdOz0Guu+UbA6LUhOQdafwUoQ/65IsK86ePxVyxLR3OeU5ry4/phPi7OtQHo9i+eOhb1LUzDqAz/Pr7Pbgmbs5D5uBV4MXZB3DjgXk9PCcm83uOjXoLH1tphRyddZ9d8jkbpCmh6+fT7umvqu68jfsAQhOBgOTF73kowN5ovJCn4lwr5oMnDw/zz15xB4ILz3cX/FRKkHLHpra0qTLjspYGKb5b248M89i290rnlrmz1n9UJxGyyCuASFHGhvoHa7+4X6U+jcVf/FZXgLY6M2hPB9CIcs9swoaO6GEcQKt+mkmS4KXnVb+mfhDQ9GHipVTr+BAcSp41OLiJ/9GuzA334bXHi9dYwZO9ET8yf/e5rgp/5IlNGvKpt1fRe7BHz/1phiUOdLOGs9OmWfSVWbDOvjz/w4B1eaKPDDH2rnHBZS4aFL5rR1BEu3gEQ8771EhOFyaZNnQFY1ukQMKoHAvjFwiA9Yhe5qQ6JsB0Fu0LeEluT+RLZUx21YmTNrUY+1xYOxU552R4Tg71BabyYOVJY13Ii00iefroizH9DnA/nzbDwQEB7lMm64A19MHcE7Qt1yTPq30k8BFP8MNYAkQgPrkgZZFFz0E+bTunXTO2wzOZ/+pVfU91JgQuTGGzAwWAoKgretmXDm3hu7iHL4EEeH6UPz4D9cer/KHxn5MB1tZTjGXBmllDwzKF6A3RReeCZ01SPXKodtHcrkc29uuNl0AsHHccF95wMwdccCoX91pngal7wblArbIIT7x95dgmWLB4h8J5s6KtfkBbO4eTAA84Y+cGws1Dm3ApmpjSX6FNpTMWbBnLjPMzZg8zwp24HmzSUNjoHnmguSMjZDPkJmCdPgmKzVP/swKf9qrT8aJDagaw89wwf7cjy4swJS3srxyaI7UYKFqacXij9cAjT5GLjYeOYa5oeyA0F0vPwcbnIVPZhiJSLCkgTTAPV27gVw5016+3/F+J1O/LIRkLvdGPnY2xGNgSt3FIse2DT8ZlDMZRCawRi/6ZNwGMhIB44/DfXUsLss2HOvvaNufCpHlFA3m5s4kL3sgF+RloGDBIXr35G3+vahv+6RDNHODNobxXD63E6kuvOfcbH+S5rtKLkRZ6pIJWN26isqgA6UI3sZ98Mnc4ep08tEsk0Gn3MeKbB6M6MjTLzgAAEABJREFUeVBqiRJQs4bf8TdXyRnxi4oOmHoV3wCZc+yg12vGA/3qbXyUc4x9ALGtPtDJh2tNX4rxjUEI8gjyK+dcy7zwhTBz48qeYA5PV6bPrU5xanR482bZyEaPvMoMMIIxH/08BPmHiR1rIXOUucoQotNITpVTA3JK20EflSWtXOwB5IOiN4FXUpcMWO7Ysf4EOU+wOgnOs8yv9B+c6fAhcQTxdFCfxWjb+hVgf+lWYpuC5so5/8hLIHHFOHiINT+Zl63avr+1t7efqHfy6UH7CL+5y7iwbl1HGvHXbJtOqBrZBnQAq6ddRgaHPNwal3jltOcYuD9hRLFIud+Hzt7lXBDkFZf5VbbcM4+WPZRBJ0O0wZtHIH1GD8zvi/KAL2gW9BLRMI13tP0JuuCDjLDvow3mtxAf0Gqu/JXbzTXNHD3YIzKfjBWA5aXgFL2OmV411wE1KLyERqFhIWcNKOwJp90aIBufGRkZpT1LoWeMmjIb67JX9OtrL8YardnTsFFkeMDreLtnq8HcOg4Zg96ytpUtZGHnC4BHc08W7ugS/6SrAFCHPhn2nJeFDxAKtwFaqMd3GOQVDsbX2vF3T4UET26H1A/eA+KwBQKSWJ5XdemXfjyBmIynyFNwMIVb2YwLPeyhJBQuL6WSu4Srr9h8IcYX/Ux8IaAr9boodMb5lH1Ep3ttgzx9qjbzfo4p88m5VZ0xi9/gqeVv+eBXL8ajmvneB3zE+Ulv84PjtUAi9owzXiZ+WtT+0z5fnuQ+xL3Itex8PaA5P4wRTtYRV/cqY0EXXiQ468DCYd17xN28sgZjGhromTPw7uOuezQynlCkA9Gz4gFtkcdawKWnjgNfPCusFxquM/U6H43FPxws6AtCirfOdeaEnJGbXpXxKPI38fZhIlHGfWeO3DFqe4F2D158ur5d59rUhnTbySe+KYcaw2/TcMMWuomTFqQHXzoRHflQ/k6tn2BC4wKzBQGKLVxp8gbsiFwxUGssrF7oJyZ5GDNlDvzyRZ+1/oLWJwAB+JWXXYgsOPeFXoP5BjzHhv2DsXV/OJgz5sJ9PzpRyvsxVaCumi9+qsj32Ju/ipkvDcec8w27jQ9VCec4iGYkWFozG3Ck2OPGl7b0uW5oIRx/oejDu18eci/yFyuZw/jqPeGwNm/4iFSrPjj7jLYP/EMH4hSIXEPHEcfRfLkvgW6xYzzw98JpeMQvmHSkodl2rKXZFuzr48HLffUSJGT5aeGbtH0fbYydvZL9vUM+S+5Lp97oYlMlpPikXtn0Xh1oswssH63BwqCMQA9ZWIyhF2140D910ZYUoA2+gE6u/OX8Zb+05B+c9j4eH81/rv3+9TemMUYih4XEdARnvI/jgyH0jpHRXFwwUsILHnGu0LyyTngJ5DjOzULv8Ecq/OoM8BL7kTWEHmi5qgce/VvryRjKeWYcNYj81AWDfN6/39957gDe3492c82gNzR4yFLiHsjvY29j31upD03yHOwZ8Qe5BzkRx92L+I88y96O99Tusdo6Tv9wFbb7CjER/Lj8MRmYI/zH6Pqh5Z+dAXarTG/r1npv2XByGELng8XlgnDBuBjmoNmS+ODAefAy4H0CiwtsNm8XYhZ1VfS9tuVhfbH4Hk8Qx1rFeFpcThsaBJTvVdzwJnQWuriNRb5to22XvV2+7O1L/gDmWxv7iN3m51SlfrwR8wTjOtj054ZyxB+JeJa2m4Y8pKG52YmHQKFFEHdA+qohJAZ905agPgEJqydIq/S44qN6HmxqHrLVk5sBeFkie7btC/LrV+IiDwPQrrwHG556PtikY4fcdTfWMZo3iEG9dKwY5ZO28OonPFxBI405D8zRkXH/IG8H/sqvD9baH5fRLpe3dnljI+aFkDjhsoHfd9iIl+sqqOa+8Mj/2SGHF+aRB5j18Lr8mPz/L3v/uiW5razZghgGkJ4p1Xn/t+zRo/eWFOFB99FzfkZ6ROZSVffZpV0/zkoXjADsboYLQbpnCD4EHsSnPwiOMfGc+MbpBOQvPsOPj/6KTT3y90HoM5lIo7p9Uu87Ny1/Hu/fVAnwbWYOUyqG8+eivswN6NaOyad2vcIC/k39K6SBoi/4NxI8fM0SCY0S/FbDh9rJODlWjsuCR5ow1RUYGmi4DOPHA7ALNQUPhnJ1zhHrr/ogwkeukHtcgjWy3moiDcwq7NCmrhMQ6lyTY+fRnQNe5/nkm6xDYavomqhAyQikTZNkuftQ0aEw8c2jehy3PsDf83+BsS0eozD+TcF/CuSOJbzYqdNfvEKIgzJXacKBgHVs0X44/6jFXT5Zg7oygzQzCYTrNR3008Uu5wWYMUmIWrMFgoJEWCGQbmjIUGiDkY3xtC9TanEXgEwMzAdrui9fNsZ0W2s4T4LHEdemuXJMXCe2rZXNeGJgITcLAxRMtxO0jdu9wzr8KNX9C0eXJYf/E1AeBNkm9lzpoQqFsy46+cYn56QcYfiby0QGiX+hiKtTV2r45A3jhCqNWNZGDoDXmklOmi6v8ZsHwdgyx6659spmwVrER4WdUjdA06BE/sRZzOsV+IF38DFpAKGfHSrVo6yKdYHeyLA+vIfZhoNp8uSOjCC84orYrDVsDp2f7zzgPdnbnTyO/bafPqAgsbXRMQexnPLqwCQcMUGNDQoNSsFZqbkwll7BIUCxAw7mU6+IC+9+IVq7+vgCmU6YaJ9VyZP7XXzGrwkYw+CjvOvJOXuBffF4DAdDUA1c0/fCEFI5s/AP4z2uoNhU3JtJJh3okmlNdHzKN75qjUUOF3PGl95p732/ut32IfjydN/3vGiVB1VxS/+cW/bzT1Vvpxy8S33EfZmkOcgqIXMldq64EiqeowEf1Wf87qV9H2LvY1/tMff+y/wg4Q/2XNdk7pl+QcV8IBp84gqdKwq7RCf3TF/MOP81VjoD2Rx7/tFevuTh/pd48EWews8Fb3wFd+kNLdEQAjVBoa3X+qVfGQFC5o+2DvyOz/jj3uucVr+53Xx4Yw2bx5vtE7SlDvXiAs3OQV4gsBbufPnwxx9v448//xxvb3/y0HvngU44usaWOVBeV1kYVHg2F2ud2vgEsCQQNqI0h4D+mevA2ZcHJgvNJy+NDh5K78MHSJGTId2Wc2rPfDG2PbFAsGBr7WsUucU68XR5KowN8ySQNAsAhfuSXIU8LDywg7MB0uqA/s4DsmOYMVYXtB8LwkGctYJJaC6h5EJX0s8qsAiKK0TzqR1f7jkPH1CSPh1MA02YSYzgkEocsiWn6HgwF7xXZT74hQ84EspUqnHbOT+aI2TRpBh5fnIO4EUAc9SXZpmn2ggPFpDXl5wdObf5C/43an+BdpAfwTXgr/cnud/Wjh3GybGiX+jRX8fONS+9asWfBY90/SP5ujScRxCHY9i0RveVJOK1efKXs70viWvqdW1M+841qgmjyexhNlq/LaEl/LJx0pXXfDr3PniRczDXjdPaOeR94gHTQ19OQCxhxLcTp9ZKJIOQSCrt8KWGAoorqL7S+CwTnED+RBrHpdu+gLhVW8MffTvwlWbwaBjuA4UOQbPiQtQ5GN0v1MtEwn+sgEMhRQY4MaLsOsfyBx1wIQSThWwg8uDmkVydc0P97k/Oq8sObAicA0HrV/lnMsBQ/TOK/p21mEQhOeiZmuaPFwk/w48c9lh3WfhudBe8FiAMLk7x3/i22X+ne+ObZzdL1lC/EOBG/EHnWiqXRRfkpRs1Z4Hq4nVREgDFtdr22XC14yJOjfCEQfu14RGwwLlJF7yCvDubuYe0223loKkhF3Evag5O3GzYMtjdLChEx7Dioj5t7bxA+v2338b/9T/+x/iN2jiVeegrLuuuehGhFPt/xedZ1G46QA64+kW7xAMwhT+ypxLV2ccFq4C2JMeejWCvS0vsixsSuuU92EDdwNxMjVXozREZ2fH7urk+iN8N8PIJj2HCugWda++Da+n7gIrfSzyw72usxQ0Z2OirI1lENmbQrS9tHwqyaEA/FvEhDXT6kOacUf4rIAELEcHroe4Dfb0JM27iADR1aLTdpJlqyCiJE7NykMMEOPVQUfSHHqJPbqy0kA2OmlsAOJiS54ve/Yvn4MZw57DhQee6iaNMpgAakeaqPsZCvzsPX/2GFRfbN9oW+5MGecJxg6BDMZngC+aC5guiWT3eV94mNDhTZC9a8l5K8IY8dTwP/IIckjzqTV9BGwiLo7KX0Izd3DQiomniDpbhphFdCF21go6JY2Y7+PnJ6wusmsSBLOiEPKOVFyZkUJkGkDJQWfTFg41r+Jrj4UOP9EGNG1bp9oUMELeyJCIo13fBSwD0Cf6kq1twnK2Fq33JIoBJdOoncurQpnhtNOqFAY1+mAqYJV4wTkjg9EO0dWdXOtxWJ138tH0BAvIXp74JGHC1Oq4tO0EUoE+JQcfw2cq+/1SvZEDnBHyItV9osEhCE2ETq0KEUewzF48o+RAd10sk+ccM9vOCwlkVnlnU9D+J3QrKCwAHKmlImkZ+tu0LFy66oE2AgpBlFPjML2oKuGJ+Vb6IcK8SijU0+JibzNHzJtV9Aj03k04tylFEQaKLNl4gKixtZ9AWhZY8oFzz1DVEJiFxhZj8UYMwSKqK762XtTHpAyBJqUovgPWUQ1PG541v0995KfBgz3Es1sbezIuK7bYSt77PQp8wT1z2beyoNvNCpRcMcjY0HdjZ7/d9H97/du7zthfym7D3fSIPSDd0k1vMIIyflPiI/i7qB2kpLhfQtOAh9+oC8Ouca5/5RBNJ6zEa56cVxN7FiCHYWGDwM47yn8xU4CBSaF9FHd0WLz9crHEKiPS5/6C2mc5r8C+6LxeE3udPlrNCP+PouOQsQM4uVyeNIk7nawDatTclpkKFQKW9g/F1T8pDK/ehd+5H3ovEZ01/wfngez3sJR50FEq1Z56NR51/DwcvSo68xDjyxc5nXJFF1xMF2qVijjheK2MuXtDt2CNG2FPsT+I1D1XNT5a57yLhCyse+uMP3LPUQINiK/kjPxugbENlrohzrtdE55R78LnmGh6j6+I/ney1qfOfbEPJ2MG3jAO+VmShUFCa9aaPxi7YVo3CJ4ts8BkZcUnEBl4M/17Xbe1jY83o86XbvffG+vLMuqCtZT6V4AUa8toI0L5seH+NIQxLc5ycC5457AviMi+Yv+cWFxFCGu5tdq7atjJ5McG81ntxAYxS0sQFCgFRaHzisJF8UKvHPM+q7CNfdZW5NT5oA6XJEPaeyF3yHQdzjheZeWE7C3+LFwIrUMoOtJ5y7uHqAYVKeNGrfTh4CfdkLvdLotdLzfdj5J8ivt/HB/BgHXm2qg1Z5tCWccfWYm8Dsp+mblzbZ2ywb771NzF/SbL9+AVP/CBf4lyX8gv2n2cSX+MAH9sWodCwIP8A5FUPhL8pML6waCQeX3r5suvdX7jyLJbzKvuHbLNqTBuK4TMSI+OuYXHC5Re87k2uC+OmO6wd2OBmjdQSyCGEOdgAABAASURBVL5qTX/R/xkvLRCGtPqCvcMYmQNZOGLDg271ZDxA2NYGzWFbkBdABVczRKtL+rJPLhu8WXPr1ElfH3ueyEoW9OFv4aRbmRdyluavyz+WgfqvaPol85kB5vxn52qBdOO4wOVxkbr+nMmsh14LX0bCBZKb1o2NbweyeJBEr7qke+O6hcZmyebOWnOJsI7PBWUP5aqVf7GRWoNiMx+fAF7akoAJi01viPvC9s5NUQT6HmxkB6CtwidOAcMNNBuOgiEQztpG4ZMb+1KHgA48e/kne/tT+IIdeYDbt318/76Pb79/H9++/077G98O7OEZfB76QT0KO32hQWfW8Nca27YPD8WFPcFDz8RXa2MUF4ism9KIfHCoMb+YOP086Jp0Ab4vJXFpQz3iYXmNN21RTSJqNrcPDnT+BNqb00WbMMQuCDwhZ0VKyQUxDD5R40WAd4wV+ratseDZqDdypmx85kbiz4192ZQbC3b16eCGngMJBz0Cws5AT3EvWYD1J5AMLMOFLNczD8ZALjASdGqdEi9EJB6SEuoCIVDB61VQVnhwucADiD72DR1dL/4amWMKBqAh13wcUmiLdj4ooj5/PXJwMzNWvxHz0K7ugMzxDL/a9WD68i+IRsOKCPkq5laRs898jdfnlC38DZwE0Hj8yp/+nZTo0yf9lEd85oHyGhSBPMIMgRyCSKEYM0YJ314ytFEKsVKdqaEvn7ifYC5oETrrL5U+zJbL4Qw2UCBSor8Q1/aUxtrKunIewrjolyANQHMEIeE3CBsg9TE5oHEAtgVzcucgZfsSLGQEjZf5+aGPMtRyfRXUvdrZn+C/EJPGrBaQr+2AZBLZFpe8i3rBc6hnbS3HqY2Hp4ee4GKl9mD57oMgoA79zR5BXtbax77v0eY80E46XCZgX5nsUfAnf9EKkVJn21ng/uGawV0etkM8fYCLuJT14CjoA1iYKMwnbUSOtgd89b36sLzKeXsyWuPO/o7uAYhrPpRQIg/CJlWKdqK7e+0fsrPwhsmTOWK9raHuDq81wIEU19mAMP0uk+pl/2woZU4frHvH4OCFjN8036nN64/+yX0Bymji0iguAVB0hrlb+CZM7RCQOVefcZX8znEcR0Wmi/ttGjFYw7gcT+sAup0/wSHfcfkwkyXucMDxtaADPsdzVmXtTH2BhW0eITRMOvjQ6CcPFzUKXlAU2lzlCOiojS+1+QoQnyTv1zfm6trX2K3XSi4unS91GJwAHij2A6hKiIPJBa3LZvqvDjF9FX2+1AfbStLsCwZPUcfh4BySvZ4XGE3/vDoWfoGRhy+SlTEL+dRBleyQK/P7AvsCnkineoWYPYo5drA3fQIPufHj4GGXexI0fdOeoMlC32Suv8Yd2+LPUEiOPeDE08o0ynzDnvqSNunoanpLq3tduIsXBlm1r6wAilCIaBY5r25zVYtLXQifCIy5x3hmCA5lzousBeb8rBqT2rnsL4RcK8kf+DphSQd25tHVhoQbeEW+1PvATia9NrWBPwMmdalTuPRJQpi8IH/GSStjMyUil4qLzRDQGxsIqkf/BX2etbJWtq3GftvHjfPm7gtWzp772of8iOGhVlBEATlQD5p5ihFK/Lmz37/2GiWYt85LY8zgIlsTUQWioIb7ARh0fRb5H8i+MAWHMgJIPUE9BYX0ryLeuXKQV4iML3ITYW3Bql55N/RsrmcAD9o17ElvODKHndsPc6wy1w6gqoVc5wZtpxytUegt8tm1dsUKeBY+1gW+tY3nULd7jjkzd3g74o8itPTxxpjst29Dm7W24ZyYC66q+Niy92Htudr56ktXfyHur42Ed/b/g/VooLFN277wQXwMXix+XvDXmEGE//T9ge+eK8WpC/K/lF4/A3+O4ZcC/Qu4t/xZDmN1P8oc2BayX3JEbtUbONunC/B1SV4nsQfObJGHAtKbJ99Ub53jUTmr7ov9W6g1zGGVPJEi081rHmL/i+FwcYGj+QYfZJV3TIRCb6kXPNSkJnrIc2ry9zh1ompsjN+NteXYthwizE/XipAxRAZU1PXlx17jfl3/yQw4Nv+kvn9zXUzYujYStwXhSontC8TxAHFmv9wdRLlgkB/gXWTrXDDbYiG72OTBxKReLDxvaBf4MsBFDlktAdgGJ7ihrtttsSkUMLhJFLiGfV/jOxuuC1O7ej/4hB+ZuRX8g29u2Nzub+MvNlYXeGG/4FOGpYw9JFn8LuYJHnI2o9u2D//PArdv38RGjzcsOkPZxcaQA+cOHzzf2Pi/7995icOLH+PGP2Pc8HGjPxFSf2pkZxWYaBtuSt/22/iGPHf4Rs4aygt+W7WpDz3rhH3tY18LX3GnGhIPG79xZmMiuoJGKpKL4RgNeWssfNjXGvu+xtrpw0c3eJrsr8+RfxefvB2qxt/CPanjh0/UMoA5vN6fw5+ev/35Nv78zz8Dtt85cDw/EHtW9OAFHdrVNxf20Nxk39/uw59j559PoeOPP/7ML8Tyc3wlyQsVshg84/NQJxgrhPhuDrShXtsNUgkFUfPjzTY3Xb7hyc01ZIip9e0TRElpPcwZFNv2xnzQ1lbhQBkPMYZXIfri7d/J5V/k4R1wLvUNGiaIlPh9fzvGX3wLI/iri7wMYn7Gli/EfBkGs3+rwG9rBF/QIawL+adwHijyQo25gPaRg/Bkroweu4f+okO/qlE5oJgTshMu27GNjomSjfky4ZU/AI4uVxVhmk7w1JmUUFI8IOC3/mvXOjnjMIMk67qGc7EK/5C9k5uMvT+95uWj/OP8eCDRP/UIQauEeRB/rQHnuVvThkM35vft2xrff9vH9++szds+zIfxbMz71Kt+cFkbo4yJCw0PBPohHIP/yJ9tZgHWuNoffmhTedWfjvNgaJ5IgZWPfLZ+bXbMHrZQhKW2B5vvatA0WLcrUMlP0W6elf7Cb9cPGhGinDIVfDHmYzQ/1uNHGLjAkWvItqqG47DWGu5Xgnup++uNPW4jR8aMJXSjE37bjzhe+IVcrbF2gBqmkU/44D8NZbgg6Kv6ul9Q4QmvWhtgO4ved1N+uREgNGXAU+mH+vIAyJyDiAtwftWpUdhbVhvoBcdVbACJ1LnjMUfdF9QdJIKzKnnMXNQZCFZ/pwNSF2QKWMCl3/V/MBeuOWItzhhMqXVeBOBD2hjBVZymEa1oIs/qFEMKCLm4bYoH8BXm9jWCY0xwPtDv+x4+6TAw19BAwb3O2bzkR38g1A8wmq8GOgdt2ehYBQp8gW+AI9ifL5gMSt2zTt6vakIdPG+fnFdFTjpfrC2SheTwPnnjHnzjofjmHFysDeasui+V89T3r5WKn7GTqfMDg7QfEHQujTRT6Kd4EUBScU1Rg0MQ8Fb6xUj8qwVf8XL2mYevd84rwoN9HwJFDVSUWZW89vrvdiFPizRjFLo0IThkev4wQ9Hnvcq9ybmWNjj9gm0gDShV7Mus462GeV1nPqOzmdoH8rvI877gpY3p4aftHX1mUrkg4YTwqYew9MWxfAH7/5375Bs5sHZvzFqLrEL4RzXT74vr6C/ODcI7tb9m8MHaue0chx1/SQ/syTe1+FTnJXgcq2IsFAB/xWHNNGsRfaZDNqOe7pB9cr10mCfXmX3QaPosBUJeKvbM0Xkmf/u+n2sSM8xvf/kRu4gqg2uK0LsKWHzdGKNt7dmzPUdqs8Drw9rXuAnQF7Dv+7B2n2++ou/Y/QjSMi68pNQHYx3Xp8gjzshzwazKep/MgY1YhNigL89QhovtBb3Ao+UsxdgA0IPATuyZWGGCRf8CZJEWn9g7uwaTds+3x5m79/PsoE3trVrD2r4+7OZDXwrnUGy+qtgzgCWNXO28XPvOy7Ub7e0LLy5SnsMvLIXM0cxxdUGiPI+P4RpjqhDf4py9n0Cuo4+x2Nbol2qMOfIHvpt34yJqtLQ+SMw143yyR4FOaZr3KW0ElUvzRRf6HghTkJeIPDm9tp85apiPpEDyCfIr/4F8zqDMg0eMtG79U69xC95zD/YRQZpwqqKqBitaKVd7pteh2sSR62x2W+RnX1kfEz8FquYtmf//A1krgpcoGIrh6GeADpG9FE5apGkwqYfjo0/FvDBX5sYx8m+RHcwx8/QkT4icJZJn20pj1r/gn8zAr6z+N2Szk+r0F8ZgPY7G/Y2xk1A+acFYtY21JkC9b73ZbYsFXNGjhg9u7H/853+yGT25Me3j999/D9+crazQk2/vt+670LyZu8m44dQc3DQLfeiFZ60VeR/sfv/9N/T9Nvpn5zsvU/ax5zBIzYa7ctN58rb7Pvw/kOXB3586sqI9YGgrD+QsZjeFbGp5MXCPv1gdo9ioTzp7Bl0QlCcdD1P+xPr9/Y1D3HvsvPuwzm4rXf+9qWcjdY8AtONLEzfO+6HM+/iIzYMH+YMbzHPkj9yhAxOxnxyRp+tmZl4b8BBfIHXXKzaU07Zge1aNjVyYD+tZ9IFZRW7J61qMzWIc1/BAMfyQIyK3RaVSmsFZi3rmJY03DDAcZJAtAYfIkjjZ9SG5foB5qSE7EB/eQKjNCQmHoYt98/PO3LmTW2+4D8bAOXGBOuXOZo3JAhYXYxTq9MXcgWb+hNsL0Pa1QyT0C/onmPSXzOkzTK8SVC6gYMy4kF9teahwjm6Lmxl5RXEOBUcOLPB/lVMWPwe+i8YrbvaMP3MoMTN4xv0gR0jSgyN6rAWxPCyBe+WFG7e5IRpNjys/s4qxrqzNjTYmCb2tjr/7yDD/jkB2oKFiGK+xT/ovVnzNumK89JsuQ0tM9JNvEQQ8qyKPtpN+Hwc3V9eCsasj/ETtUsDZOIMYcaTZF4nE37xo21rv2pjP2569Yq1ifoKXhrP94rDQU/gwEDIPVCgvQFuubXUKuGCBsUtzdxupFBUpczCn78RhfcUg/gybdbgimL9HYEt7KoSBAkafqv2da5QwqOGbzCcPpc4tOHDTFxODjzLEKy/ziV5yejnNTIGny7Wftp4Vf2z7bXPPlTUWe+e337+NddvZj3h6RVQ59Zpu9Tq29osc37ZvQ9/MnaHAPmy7FmjgZwr7G/PA+QmooxM3eGh85kVwHuCYG8pEt4oAptdgsEb/arJoBpMYM+95gHwn71rRrmC786//FVnj04Z/IDf5J+Hyiie9iDyzh7+9vfFC+435qOzg8+QF7Rt7/J0H9gMQRVaJw7VGC8QY0TPrrEf8zNxj/umx/viA6zy33aHWkAfjxHNgA+BlsC9z8zJIG/hpvtA8pv/VBjtWg6ce52ee9VWdg1HgvV8KPqQiHI4i6MWcWtdeBTbx8PJWe3SJYQz5qpgX8G6AcwUsZGxjwzUyCwz6ijXm+nL9ybsRu32UwGCpURNdG0A9i/4ArE9Q1zxx6hG+84XLjp/67n1DP2EZpQwN52PWHPPgyV5zAPolXrBtzhueGcOey8ZwkHvCoUQfOlGMs/olEqBcNHOmH0xcqifW4eMan6nTQ4f8i1r+nXXi/GWDZx0crKu1x4M9AAAQAElEQVT78BzQ/tDHb38RdrB3OKefp/8ZB3RM8o9D8dNhx51RixyC1x7DIGoscrSzfhcwqsABIcJF3zWpHM347j2WxtjOcYIbmee4rTW+o2Pti4i0DLB1lXwBbMOzgOiKo2MY776QgQeLkU3uiUeWBd6H7B0/W1Y9O66inC9R5JE/54r4jV0N0M44qmdoRzlkaMvv2H+QO+8dgjn8OI7h+cu+PI4HO2Z8Qoy5XYlb9Umsxge68d8cCsqYH21/mTRw4hBX2PGdazVMtG8o7NiuDAxED/a4BsixK9+24CkseA9jDsCIPhAUfXpiwzWlH84VOLFQwzPz2opxEtbY0aPNDeVojI5trcTYYwbPDvhy47aPGy9OfdHxjf5iLKrMJS8ksZd8ue/0AtHk8KMPgYlz2BHXEItjjq6vK05Qrl4163k1LsfEeDUgF+Ij8JCJdYWNhRhV0KmvPrVc5sixdz8X7It3nysE1PtDDS7KYHId6cMFGg8vuai5hvv5LDQICPmFpLzOLW2l9qzGuMUH6uxL6J5VPcaMwQbcAPex1o+ly/9B9E6l1GcDW3TPAk5HGZcTgYAt8FbgJQtNEO/+doFM4qCSV9wai6S2H2dsImUDjMN1ZGzuQc77BuQxYvzh4Z578CzlXLF/OH+ho0KPAlzsNuCC+XP/eyHCwDgTr/cU53N+HMC81j/QYTVVeErS0j0vKKTlPFJNavo/F7lCw7fUMp8QvcS+Aa4xImRP9oo1cYGZKfX+/hz+Uen8QWljVx/Q9qKpm9d1Xo1f9T+VAbP8T+n6pefKAFllno8LghaXRl/o0mD34Npt1iKnysjMGn4jcdsW9TbWvrPBLG48a/hxw7i7MbJR2s4G6apEXaHg2mQvXjcTf01i7QbkppH7EAzKqoMm/lbsLDbWcX5cj8Wu4UHLTVf9ynvQij4ZTttuBq3vgwVODyMPDhceGLSbbQD/PDChktKRwzmkf7AJvPNy4v7XXzwsvI+OUeXh4L5GjT15hQftBxsPYUMbw7fJvugS7h5cyNE74Ob7oH75glzCw/zEC4v9C81I0CXqojqLOfqkw0EcVeeYpC2zMidMasePXJrPgkdVRkNyes/+qpA4fKgN4Kv8yi0OEg2OPTaQOcwpufqgNiZESW3fnPRT/Xj4w3iqD6Y8gPkNnzejAztfoQ9DSGLGm/WG7znYrhorfixq4kosMI1ut277Ix99EPcjYJ3gcT88fVH+tIdO+cVP9ArGv2t3X2PDF2/2t23nEP0tQtphRiiSWD2g3OC/sV52YK0VvAzOFWN23uCJKHRY9EGgXY02n/opr/mJ3OtmDK/52Pax3xoWbW+2m3gATVFESLFf4KQhSWSSSITVCcYtbAjMqjHDVaFmfuOM/htvkLk03VggM/8d/xDaJnq0oozjagweLFy34uScVeS1Rs01tD+LNjD4mNevwNYEVmsHc4gHLY0G8+Uyu62uqjXWKvTGiyZcV1yXZ2HL+eU4XVCRUQ556Iror2ORGnWUAceZZpXJZR2sHWhnHx20hnti4OqDnAU/4H6kL9uOTUAfXEP+cus6kLmvteLzihOv/LgB0T8pigIHL6HvvOQQePHBN/HG4Nz6zOUlcdbooBAbffzT31nto3M7sPARMG8ECeN5hT+C1EjQpBFqX6YYcjurEAAmlSSaJQ2wa46d84Lx+8s4fz34x3/8SSzEwT1HSccvoBw6Ist+r/zTIEVIA8KnXdrOIHmcz7bD9tNF+pOHJedrw52He14ooL9l8Bh9l17HTp8yJbko7x55gfNfXMTxwbw2/5N7zJ0XRO+8eP8Y6lN/bL73HBd3/XprkfeNHIqDWRUvz9WtjU84MgecNy+cTOQm1UuyR9wY1o2xZS/JPFy93ztXiBZzvUb1XYhxRYXoMuvdcThmFeeFyvreaKNg9Ae+04G1FfS249z0PpmXZNwXep8Y56cibtyFcq0Yk3Pkzn3IPNuXeUKPb+TZfvwHqc8XSEejZJvopqePjelrxpF7Ovc4dccf5gTpC73NeBUYtTgFiVqMoBwUxoGYz/1bXMKHD+4fSuHDtcbcA+y7zta+eBmws5/t8fUMjUq/GTPGyj1Efu2ZFxV7v1IPjHaH+Ra3kfdZlfGZVcPxuezeYqvGQqf6LpgFP4qmgVEPPsaiPZPoXtsy+AOv7UVdgKFmjMjlA0A0hRRz7kJDGpXYNuyqCzHy1jTXqkAPHLlEh3PF/ukK+njonDWMsWoR28hHH9WlXmMTtpUgEEeXzjmo5x6asbE/akw1hE6E6LzdiG2t+IlwfDGug/mqwcwvjJnjWRX6tfbpovFUyFxIjHR9IZwkYDM8XJR3LWpvw1dQUH1x/RzGpyJ9q1rj5q9bePGz7/vYv30fO+0bsK0VP60R5v585MXZk06fn9PCA2MreNPkXOh9nKAZEzke8DeFK2mj0OgCF43rCnfG5Rieec3jrGJuLfJoLno/2ohHn25L34Wd89Qa+r9281ujc3s/7/O9D4qDgK721zYJJnXYxVfd9H7xxn3uzz/fXr9Y9wHfFzvuL9kLHedRw/Wy8KHmGn6k3zmz+0XBH//55/B+4y/Y3/kiV/VFrgXbly+23Rf8dY1gv4h5EaOgXueGc8C2NOtrznh+xvvhHjXLuM2THMYoOC6fePWoT3Be64e1duFGUF6wjRjaawDH2PQXFQfvuHvMZl36oSOj3nf209dZjf3OnPkluvdDwXvTnZdEQvAmfmq6Yk8d+TIGHgYHwiDXTRsTu9jJuFkjiwvIwUY/sbCWHEdjlQ/Pmg6vbUG+1EXUguMIOJ7Ooe3GPPr+jfXw+/BcPObJlzHcMFbDZ7T/ZJz/X//v/8+wdkz29Q1bPR9gojA6uKwtOr/Kf0MGGL7/Bq3/riozWf9nwbsK/mc0F8g1FMW9rFgIAguJhbWtLQupNxP4KGpysb//9Tb+euOFCS9OHtzYxM+T7kLNxuqvPthc5WcfkiVrStrH/Tk89N3ZeOyzD2TduyDduJUJfqi0WMvWgxta127kEx9V6k3Hg4KyLF1RbBu0MHqguNDhJnHb977hIFflpvvkIH6Mt9w82Pz5ttgNws1duocjlemH/rzgjFeaAV10byRX+8XLxna1Q8Mf8/PAw0veGnfIveNh74IeWH2ZtXJo9u12HzjgJS4SMwTUopGYvdG1GOM5hnq9mLUT3cohiJMmws1XP+3n8Jmb2RqvwxwGpN+NhzEzr+pr38iwOQXWvsa278NvqAN823vjsJIbPXQ80tzfQhHjgseD0EZt/jf8mIL+FtKpsfdT+6vCWRCDIB86SWYcpx+BXmjU0B0bXxg6jyLqBbp9b4ZoEjO8wTv38CB9RLvm+hpT5MSr05x5U2towhzF2JTBIEVNn0aK+TQH1q8wpMBW8DWeFkTb8WVb+NUgblZlrpi/qjWcLxgbgvQLQKRk/ehwQBR+Us6WVQC140dZssK8MIMySLNWjXPc2AUPFh+sRe2EPggGkF/fUm81HHfjCSwOh2sfC5Du5nDnUOZBZPiJf9hXKXNe32YV/J0bY9UHzIDr3OzoWjt6+ab0274P56SwwC3sCbE1vnziautc6JdOD4YnexH2iV87VKQBp2wAwcHFydp04D689OH45JMyizW2erzwgQQPP+GDrlTm36WTGjQ6LHK1H85TwTy7Dx7Zd3nJQM70RZ3mpKF7swwOPdGpJfFG1zALOlAbfWDb8JO+XO45AhRS3FcaX9WjOJzM9QVenu6/ruqaZ49Q9PNgb7V2L/XLAw/m3g8ezJ9W2H7CfgqCxX9zRJLBNYW0ksoKgAxJvYJ9ATHwX/J3JfZVh8sLUMRRo9iLnCcXVIED2qq+2aJGueOgvcBLJzTmbO59vOy5AyhPcZ28M265/5DM7MPkfFYx1zpOHOZ83Toe2KAF7Tk8lKszwMsybbofYQoRuOBFA3a6ffnGwGT+uQ722z5uN8cKTtYUzJKTQ+NMJ0h0oNicB/LAcGAHYqYMOZnoMQZQaOMhFBl8kF89ve6lPMed+8k792C/hPlgnAmXNVvAGskB66IKfaRWvw/vQULmyjg/1eNTFX+1MfDFGgxNrjOI8M9c+1LIIJSO97Xoj0+sH84w78DBg40Pe9rPUEZVISZgBR2zbK+xmCPRGY3ESNyElQewr/cYuCM/ixbry/3vtu2MwQm0N2Jf0n8G8SeQlqFf2pyFLqEjjn68S1GPLxjki/vyzBraXdi68QLhtu/ZF41h8HGOwRY9PedbPyEx3ueY2jmTAhVbaAf3JGj9ujtWgH3ZmgflKXhPEZdY1z78NcsNPzbmow91s9YoYtIPlA/nkLowQbeGvq61j/3G3q4MedkYg+Yn/+Prp+gIjScCtmgcAIsy5pBnTOEIpi8VvD5UrezV5sJ2Df4DlxyuNaz3feGvwBkTBYfzlPVCaaPgfPjXHk1SghcE45p9Zi1dfaina768IeG8MGatk0vnpHvHnbl5v//F+B95Wf3AFi7Fj9lhts1TDxqHucsch9c5/UCftnHklYupEnJe5PG6Hy/jCxjzJ8gqwP4lT3WFR13xp2CgjE+HilwCtajXcBybp3UPPvr1IDfZjqjNgbgD341Dn6vW+HadMZk3g0/zPMnXEbAPGv8q4DnC8dDevvbzRSt7zGDMsON52P244doH1PXMfquu3P9mMdYVnQQKutLf8WOhd5G/ImjB/DUPGWCck3tsIYRMrlxaXv4GUPjk9QJF2q+DdPACFP3aUf8FW+wSDzTljF+wHXB45Lng5DPP8gnm9sGlASnnEPDAASHr8BwH7z/KCHAST8fhnnPFMbUJhE5Mp8nE0HIolwhctLoa4BDhil6v+G3Me+rF/AEPLwXbZJlGyzqeg/XxwX3mffzJM96ff/7Ji8I3cE9s11iME9Lj7z+fPv09/Rf2v5KBcxr8V0R/yfzvZOA1nV+NUxuL2j9ge1BfD6vP3HVcTCMbnJuLG5uL/y8ObH5D+85BqWWevF09hv+7UjdXF+vOwpJ/Z3P2pu7f2fGm7k3FBe9hKL+eOQ+sbIssXqYGRa/iIru09vznXR/YuueG57cEBxvxdZN2IT+H/rspKfu5oHuDdDMQbvg02TQwJBsmW1Z/2A2Cy+F0W8O3yJceuCBzJT/sieGbXKeBFo2zaOMF0sAjhR0Kstq5AIUWOLpATv+qxRa6Z9W4HsLEqS+5sfMVgvQiDG7mAw+QLZQAXJub9izwaw3HVH9f+YBjCtA28pQDOLyhoza+m4DTScclB4jzECHd8XIO+CCjr6jL/NkWOY3OQh1t9Gq7Qa4LoE8AejDY9caUtkEIRJZ+LvLagEAh03aSS9unq+l/tvGMTtjhPriReSh6UhsD1BzYffjMzZY5+gg/tohB8/LIm3l8ycFz4a/64CAsHyQsfZb52Txbz+RpVpGfE0WlHlNO818LAXhA25jX5leo6tz6raFQpz6q6Lc/kFOZPiVmfGSpgSLZXCd0AU/wpSI3q9Kus3Z2uVq9TAAAEABJREFUwZoCChoY5ESo133BnHb8B/lv3dIbup/1hoLodY5c7c96uBU5DuaxZRnZ16QQo2/UyOAFjS5gx8Za9kFCuJGnAAe0m7D2sRbroDpnp/ukB0l06dNivBuaR82JjzlvfB5EzWHihZA1Qa2vARMLuDfZdx7JIz+b2DB+f+now8OGzQG0H145wDD4Lds5VId90Ionr8Fhk6zg3rPnLv7pV3jBGgvVvxRl9SnKVCrHJH6zMM1m5SWBeXJPHD9/2k25XxSH5hFdz+HDjiDRccx8tvMTZDZw0R9zerCmGpQAzCEHZ789v2JqFdCIXZz6Owc1yjziG1XYohc+IxJh3/ETkifWgPhiLqxt54GSbxN5KL7GxvG5bWu4xm7MnW3Bs6+xvs4fjCmvHv1Qt/es97f78O+CvfPCx18xOJcfxKdd/ZRff64Hj+yfjJ/8f71xYOXQ6h/5zD03Os65gM/qUF/rvfPA82QoTaRaB/0DeDJPuq9f2uqHyDe+BLlDY5z0nVjoUOT/1DGSRy6o6BzTYHxNp7qsxZD14YORNuxLe0hE1QuHXLfVJzw5jB/AaVNjwJSEklnF/jMYTzpfykk+MU/udy1vPvJAwp7dcwK8cwc4mala5yxqbKlLF/XXMTh4Eee43TlzOIYfybMc+lG9HrYargfBueGccW5ULXyFhlJDH9eHTvRf9YmHkxbMXC32q+gLs4i9Yq/oC8MPOo7MH8aN/loVmzRZ++ayz0byBwb6AO8V7jfyXUB2rmZ0hB9bsDceW/rdHfUweifuwiujD2vnJQxzyHODKuCkYOELf7LoBQCNv09eEB7M2bZAhgdBxzxRxadZaQ2RkXFsz/jtX5KfdfuZPgz62cOP0Wv+nc2J0lnFusYGYzf4eM96IOdcNrYYBj+LFjwb+e6xFgHBYhM9E7pnXFHOJV/qXPPHuUlCIMHMNUU/8Mm5Kk2zwXs52XrMzo68MLnms0+YC/+pp/xnLG2/WMfRGMp10Y5+6JtnF3PzPOe3beN+YEPJyGj2C5AlrIgI9afLj3jvAzIUefEeYKgXTrzjvLKOiua5l5LbIoeheyHWBEJb+QA4fWVmDXXfzi911mLtAbAO43PtWj/YS6MDP6TZVx7hsXbOACeUtmFAPexoR+4gN+oRzNuVlxr8h76czamdD66Bwvcb+uzPah79ajA/7FXMXccvPmCPWaUrgXRHkY8BVHDGiCpIyg/2yiNwyUtXvzY3Y8CHWTX0R/zwQ+IotqLXLwilCa7XWerGN8Y+cyBJCLvLYOBSd7hK0v8PvmByDiIClqKKk1GfhN5zGJda2F2ss0VMMl6xoTq2P/toggc8DXXYgXoh6Fb0eKbbNvRNYDAyOHYc77RgRSeF/eUYf3HP/I//4D76n8CfPj+aCTQu5PALhcjQ1y38Vw7Er/LflIGk+b9J9y+1P2TgwUb2A+LsfG7DT050x/ODDeVjfLy/8xLnOL9NcJHI7sKoc/EydNfquMjUr02SA5ObwYJn7WssFtht51Bw28e23+ijhwWGCBv0E5u9yeZQL1JzwuXehB9dWEUtDCzw5wtY8GBTxLFZu3Epjgl2AAuSlOBeFxHoOvsFs0ClAFjp3cyNF/sgMYOvudoDZINWAsKpiXcJ4gDQMH4tn3Y/W8TxtfOVnXar0UMMGqcnGWqkoLafafx0mfYRaXk6tMVRsd9Vb6BffR1+2pHIQPOG8hmP9BOi5PNGdOBPxoUx8Eb5zos6wb8b9eBmp6/mZ0OxNx7nhKD+5Bi1kSe/NOOfeHGPJz5RgudSPyT1JIBTv+KdHvGMl5Uy+ItpWpYLfxJBaUc4iEMdORARS36JQCy+CDqMI3q4nDLGGhq8ymSxoeNTM4xfCiR6Up9fDrzd9wrxVewnFh56vcnGlnZQQgQZ+OQCd/oBhPWWmyHYDagFjzUM5sebJPhtgaPvmHzqPHD9aJ9IVCGrTsdHyCEN3KwamQ8LW+jZgFkre4P5V856+DEAkmlecRkMXtN4AOL8BiwsUOIRumniB3weusy3CMC5cJKbjl7QP5X6l4PKIHT9eQHxlzBrlPmIUg7KaNInLNOiKEds+76PfTUUffXJ82QcXuOOL5E947raHad5fXIIIVLoaM6YEET+joT5V596C18ugAkUTkTgXy8epmEn73DaeLEQF+OBS5jALn5e/qTmQcEHEtvtH9bxy/4LFA6glH0YDnr6T/+Hgn9zjBlPa1BRunZuIcRDOS0mcT90qANQJxUORttUity+5tXO/cK8A/lmdy05yNdzuKf45UPvKygpVeQSdR2DOGhUnU/nqlCjyE3jcJe8dVt8sR9Sb/AJ2F7YvcCxb158OeePa2KePPuO3NqZK9Y1FvHIP/Ihgz/kOEgu7fedw+k7B2l9x6sXntsybUtFX+tcxKm+nleDD6pf91Lvw8+sm2fmxowJc/EkdrTXohaY8/Aln3+8jTs+aJ8MZMwyN5grmZ8xgCEKKRtZi5POqGHf1idgy/EVkGPo8fekwuy8zfyDoG+d1/bn5OoKv2FJXPqSNqologa7MNgAod95wM5cP3jZdTBXrJ95sSCdWSgnYA7a70JeQFnw10UzylzQsheVWjnH17GnnQcc2sbinFi2wWMJZrTRprAcaFvIy5NeEmPfNgFmjVjbB49wXMt+hb3YURGEy7eDMaQ7fIBzn36gux/K7qhvJYlRJsB2kTqaoXtf8eyVWtvISxNOttwTIIlqfy4CfspuV72uBX0Q9sWYCjFmtBegBqH2jDbFWJxngm1j0OjF45xp/cWc1hojQty5f/jyg7ZzXllUE9fIHMY9tHdR5w90GWVAnbqT44nPEwQi6qNyhlt9gRo9/+E1NtnRFX4dpu8cmEUD/Qe++aAsXYjP8BMBOs+ckNxe6/TVAcVS6PDvA/mC0fYFPa/keJKmg3hbSPrmPCEO54ocsfOy1xhx+vFu7rjPdl6e3KNa19X/X9bEptqfeR4gL5xtnMOc/hEbcYrz3mkNgfwSjXGyL/V5o7IP915nDuUar08w2FAvGhsP0nidf9YLfeZCq57n7uwLzi2/dHnQ1rY0hRHl/jXGhswFytLFt9I5ajm/AnixVPLG5sa+D2zcA27eO27Mjw0G+CbVrOq5S637x5n3r1ox9qXbHrKNfsHZbHyhRxBjhjrnR/a+j1O39G2tEX92/KONK1kbDAU1uigMJWqevVcie51rzNnB/FX3yw8VwJ38E4g0XyI+aOuHutzHmuVp1+bQF9eNa8O1pl9Lfxj3ClR4uFBskz/x8Mi3r8v/0wH8bpuqp4MlfckaI4Zu4xGkB+dnf02cX/68vfHMeccG2Ua/Y6dvi3wKtmmi9LQzqF/Bg/5V/pEMkNV/RM8vJV8zwGR3HQqsByjMXHA0fiqTvkAlIwI+vLrg72yQx/2djeSdNX5A9eBYLBhgOWzFBr2AfWy7i1QcC52N4uBB2c198HFh+XPm5cJlYywWmxsAWqBStBk4cuNxE3HxXgsXDmyOofy+Yeu20i58cJGGCJObQMtwA8N326DZ1LVUrHILh12Q2hAe8rFJgBoenNa+xr7v0T9HcXo448E/7WyFLkFaQMkGuLOx61diJt7thAsn/vIZTWhQSmgdbFNpYAJzcNAIP5y6YEz+mubghu2N+4HvbuAObWu5ZFQjRuj2/GyKIBlIFWM6aQJuyI7jWoVtPMHgg1GnNTx4vejkaAknX+FjFMKPRjytcW2gg48++w2q/xbb+gOfxUEaynqzXxs53xaO9PhoM6ZlAuQzzuDpz6rkmibFMfqEiwcCRY+o9AqZFZ+dq86hin11Yzjty29TJagLMckqAdR3gvEGWBvWw29aySdcyjjmmVOE9dIbpbnAlenFwQ0rygeCBjFYd0fgMF8C6+oBeIg88s8QjqwX80QkrFH8ohjPYt7FPo5Ii1ZoX/Pe+CKPof50EV9mbbhWB3oc/9rA0RannY18bmsft9s+9hPWbWVPWMu1tLKWbFct1CjfpvTlYP354Pl+f+OFc+fvSUAHcbqH3N/fhn/k/f7X23DuKNN2d3SRpp4UI/5MdAdav4MGZpT+AqjNy+xeO+Qua4gaHa4p94PsO/ikffdB7aktegbjRtE/8fp+gX35fgDyzaDgJA3Glh242zCBUVsOmzioa8wDNONLOvBcAwMWlBLOLRyYEguxLzDN7UIEHGNyxWzYcmOew86z51Pmzj1t59JDIhbCR20s4jy8vQAe8elziLKd2OBXDq+ouFIMDC/onwXXEwM6DE/dD+TMh3gCH+rlFOqQIV7Dddp7zE578TKl6yI2GDDde/zP+b/iHvk8US2kk9xsyDcs5mgFN6vb2tsWOQQK3CJ5rW/ANwPdr2E9alC4RD24WdGpjn3X3z189dIDD3rpjh8+qJiA2lwLxiS9YJzBk0DyZXvf11in7o1YmFDkQu4TyLFjk3n8ap80vNXGBbMKf9eo6Bmsr2O8cSh2LV737jmwgJ7s2bwEUi8YsJb6jE/n1B9/pcGF2+3LM+NgW4qsSOJG4fvBwwaMVeO21rglNmLEpwI31QdZWW2bG8F+QS/yuZCLPpSLl37nyyfBvVNQ1vXs3CMcOLv0vkEO5gnaU2+T+wqubdmlQwVLx057cnPcCg/ww7G33ff5NeaSX4CRAlfLwU9YjOqTHHyCeXZNvsC15qKJ00jXGtu2D+3o00A10sPYBHGetazNhXvmX2/37Huxhx5zkT2QPZYu9r0PHewH9yGv4y/ogzpwm1JnLDTxehZ9fSHmRYzak6I/1riVpvjcA+G1TfCQpVJpnMqetEIP3TOWg/3qzpy850Wvvw7PHoFWxyy/xJtr5J5Uq9UiLE9iO/f2B76CZu0WPLEUjHElD+z1tk1xqHNoQZHABOn8Mt/WRdwhtBaaz6FNdbhmtP3OC1znYBIbbSiREyPy9XzsNeEZThnrp2NNTuShQqKLJgu/9EydTcduxu8482R9MIZPWBxpZGedMdPGX3UK9i5ozr7iavgLg4I8L1ucP4wpvtN+4VHovMMoC14JAHVNP7LuH9i2QEk5lIFHnHZmXX6aJ4FIqRznYmxnSY/oAJ2xnAWOuVfQcbqJXtF9HPfYLeaTe+XOniJoq1nI0Tnu9tVprc/O+XdoeUEk8rSzoauBObcaYhsetBE7V2yrAxQu4d9sMM7c29KQeoI5OJuYSeuq1YM60qpe1ydk+L/ibGMYW2e+CESckHFifjhmxuRcF48W+GGkoHlkzhKvfAf8l11d7fYzZ8weMyTwAadUo+mG7iECkSLygbHHS9+BCLLYiU44W4T8EHABs2iTY9svGPUa6wntAvcTxxaRqIlO5qT/6uPDNQZ85F6FTfwI02lT3gO/7swRY9ZX7X1d2/ZbfyVXbYeEtaJf1384A/+3MvsP2/5/rLqsw5+jI9M9mdkwoBV3FVBM8nRYbvZou1hcOIAL5snioulaGbxNGddDoJxVLJINoGa5cTPCMsUF5eYr/c7C9yHOBZMFpEgAABAASURBVHfdHF2sLsQHimFXFaD9E0Bqm528bRabLjbUu/vPyG7fxndq2/ta/SClBnngJRgKfnkFpx8eypSnCyfhnDb025DZpUBawECLb/rHhqIfeoY68oVelFDsKgBZmSd1VOeivODNxFgCGEI19L7SoHQbDbQH+oXLxlWHlBv8O4dbf+KfG2uj24+zrR1t+kDr4cIbgGAYzaK99pXwgjI/P4N6HDNlfUD2oCPzLH2ydYH6aINPjvc+yN/yN3/2sRgfIoKBVGFQnX1zADuBWkOeQHGYSzRk24LOy69JH+7cFOrEz/Ih4tJLBtGv32Bi7+sF1shu3Ew80AmlPQjeVGZhoMtXsbRBZ1xyoVODSyj9UB5RdaE7Nw/qWYW9wZKB10L/8juir8uZv7NPCGerK8Ridnyx+cGaTA5/ODQ+c7OOlPZe/MH8cGk/vqLqZaNp9oHZPKijUfDYEvBm0gc8hK/lOAtr7LR9GeRLoc32/mV8yUsZEL45Ts6FOy+LfTl4eFPm4P4ktgA3ceOU5505f/DiQhkcGWtjnkz9MP9gaBZ6BTwDQQE3gQIvTtkP9PwA7E1ZS5dNawYg9q1Zr2hKYXaxRXCFJ9+MoSs1Bwqw4dFWwB62rYRrhH3pgRJRuET+iGNWM+pfgLits5ngg/we1GwqiBTjQAux2CpygY4cmNmL/VWdc3wWDOTZoj7zeCfX7/gt+IDcB0O8x0F5DNf6ICbX/YNYhWs/ESe4r/hPa+T3cIs4Dv1NuQjWgLojc7GeuNb/TMgG1zHs40Z+trXGZN6InwajbHlhlZMUvOcgqyxzYZKd2bSHtBMaY8oLNWv4TXpeOt+Yr7edl5fcT7in7MLGPMYu3LiKdnLwcXzwoiKjhwcv4wwNdDbW7I0ht/4NfwXMx3QVds4HkRv1jTUhbqCKEh6iiT47Verx4P/Mnp+8wTzRY25okiuSBzOso/nRZAecdpWxVi8uGk5eHOgXLBTyhcht9fpUh7wHa8LxVV7cRizas2+crRN1yLY5G6ibAMS+L7VvYP6+wItUYiNo1NfoMVnxcZbUr6LkGZXXfJUii/41iJEHJkbNXuNrLPyvUm+xH1dyhfej5vibT8EDFeWXvLLtTV8VIkzcbnuP48FYgAXpnKOFB/ph66su2qcvNfxPujoFMo+88R2svQswQsEOGuFQYLz8Wmusn2AW90N4je3iUyhjx/56f78P/ynhB+38jSj2mgd2D+Z4xt2xD2AT/GVz4qIeW8+qsdhnGlbGq8BR2lfks0dgQ7uDj7TFRaAC86WoG6Sx7Psai/Xh/ViO5AN9134sLrbMI7FXrZHz6ETJEORoKLqT5qwiZ/IBtEkP2I6v9V9tatYw1+E8dw3ASHzsB+wThWxpF73iXVP+WscYvRfnJU5yJtXx1y6wARMQDaDGa3LlGc17nGPwgjiofIMqYweD+uVZTN7gYaGgD69FRJbuHHwJ1/G2f+CgpW3zB6icUQrHhEVePcfZrjOnseEFG1aKh1bOEGyLAIKjToFRijbTR39q4lBqIjsLCYCVEZK8LWMXBqv4IB8dUfA7P2aBy3hQQyKhnH+e+QPUtmdVXijfmE/7Yl45V+DDLTJB4yrw2SS0PL9c60Bf1CONCUQhn9hz7177Yl5U9gqVZXxQoO/h96Kv1I6X84ypRc/S9ypzYK/NF/rtfULsq/wHuOhGgYZUGhK+0p6JRbvG43p0jjpvwoWca0qaX7R5jrHf/kMM03mxa2yA+QiPuJP8c9VscNHQpuvIs9tx7mtPzqx4HjGiHjm3kITJODsnqIaQNo2CFr5Rw3qzDwwBG+r1hc6ds42/7nmnNncPEt4s+hJzfUFGumkt5sS+72NnPBdzRFvqtb5AZ9TTwr+u/3QG6p9W+EvfTxlIhifIhkxmTghdF/MdgGrpSb8aJ0NACqAe+i6amvAsEBOAdLioOES4sGEZLqZlA5oPL2401m5I/sz4yYEaEagsL/jc0D2oCZv9ADT0l+1w9kWLwc32273ooTIbEAt+JMMsKg3wA5irxrQR5EWtZqe60Pp5sGF5g36gmy2Eva/5C3ltWMvvZiLIa+3GIr8xCx03GPUAKDJNsIHjqg5Bfeq9nJlV3GAaGocY8uoUInr5jE+5CXFzfeB3NnMOTjnoUcuvNe0IqKEyHrDIcI0JN+NZlfHHGjeRI+ANJLEh1eUyjKRqQCI2ivxubKR5uNp46Lnt3Cipd+ZLcTiFVz13HkI7rwpiGpqx/wDEZF99zo+qlXx48Ky5RuB0Q50NB+n99GlWx6KeQRtLI3IbeHSoW1jSTl3DWsA13E2axanjgnHyp0/Mi5j3tcZaxgsU/imEjldBZ4lP/cLir+3LkrV9PMXGhm5j39ZKHifys/AdHY5hcsgh3vE9fEHiCxQ9Rs3XfDiW3Tc3J7QZrq1P34yj7YGbGBkChwmMIaUa/EU5Ul2gx59ibOYLtrUNdfmiZiMnt31xGPuMAZGIt0+O2THeuHH/8ecbDyhvHMCPgbLEvIhdGPiiDwFceD4KHQ0FzQIihe2NLlgMzbIOOnM5uTrXhO32AYWytDpNNaDFdB6sKQ9JHjDe7v1rpMhCRDuH7QoUtoag3Ei6kq/YwKb1g1wKEHjCp9C3beU6i17WJOL4gEPqE7ClfB4CYM4atwaaF/Y0sHuGMxXHl0JegPLKgW0lxF+gePLLXv6DfmzENnj9088HbfkD+itoF4iOEP7mgk/anSfpQVwdf88D28GJx2/ZzJd7snXQxOSc2Jlb+h57+ONh2wcx98DDfvw+ErMPWoJ6nhxClXk96Jx2jNEDqw/Kgg/J8uuDbk8nlh2AMF9XGmMQkGT30GJvqWIPUGjkEhZzbpqMQ1vG2oRi2tRYrvdqflzH7ydw9AsG0MaqDu8pd/bQge4q11WxVlqHPKoQBh/1GKu2pIGiefDyRegotnONqUt+83RnP2n9NaZCgDTnX3xA1L5txwRy/HTeGN/jQkoALn84lzvp8QEF4FMwUIMA0/m8mKvuQY2C5kkTfuP5zNlFWznQ7xzsb/tiG+n8yCu0PrzGkZ4vR34h47iDhYweDMgbwA6DY4FmeRLns2V4yXEEnLvPxOTLTMdWuFKAOlJJDIijnSuFBkXtdLqYT+UEZa0fNMy5cxYDuEje5iCugU81lmO3r7GId/CRz7PArGoacwqh+Ot5wHlzsBd5Xnmca0T6+PJB9OxdHlq3veQEhqVdYVvMvQV/398Pgjied16YHrwbfsbPWRVfI3tGTLYIh1goCGeObaznG3Es9MqLKuY/ucbP5FVGAG3RIk/atUavO3r482pjt//pFHjawVMTCbaJGtuub8E5+8Sg+XN/639aOob3MPeJyeKe8bLiARcKChwfK2oQiXdU2zMOoar92xiLtFERW8SVWrsAHqU47z/hmVzq48UrEyYwg52Bsp8g2DDAid6vcqebutpSiJtHXyy7D2y3PeNpv/QXLlhMWex5VjImeZVTUUzJewEy4l+2ULDBJD/uoAsPyYnnxJqdm8wHgjb/zvfD9pe8jjGiEjWDocj9Vp36M0DK+iSf3qeNV1uOXb6MypzSJoBvuBMflItSLqh4dZX3xUheKnAucT6I6/nDfIdZ/Q0IU/TZSdXjdAzjcE95Z592bk14LLbl8f5kH0dedrsPBgfVTQsUHXyeVfB9AoQU/WqAG1blHB8BDDzP4Zq/E4dwsPYDnmkA8w5TdDvPHVdB+Vqf9mi1OpgfDKxgzulSpGqc5lkcZ2P0XiLkuc/7LgT3J2YmWrSuFiG3BdEBtudL01l31Zzd/npFLd2mmoNtq2EMDbbxEZw0WtDEea/Yaa/A4CO9AyWe9LmQ//Sm7V/wT2Ygef0nFf676fq7BLJXJA1Xbce2MMbMYi8nNQgn/AWrNhZCAZ+LYhUbtHzyC7bZGNxcBx83OjdIb/wuwuiCbwRYy6zJa4Oyzo1cRpY/jgwXqAe129qHsG69GNe6jbXTroWVkbf7blx3NzA2Lr+Btp+N+sSFsdqyW8sDPg863hikuYHHLXy64l/EY4xrLdzhEAOj/NHNDcX2g9rN3DiNITqwAytRYAm6fG7s0oVDnwRibRp82JVGi8QgTR8FURf7+LCR23nqhiPFPm7iH7H9RAuDSoDo1h5xu/nS5J6kEeSakSuRnzq4x9KHTqGB/hp5wYIPSmhTHeoyl+ofXz7SxEk3RmN+f3sbf72/Df9XkG76hZIqxhGdNOOPfMmVNwRzhyL1BIhDE8rhkM3kSr+cc+qSpi5PW93+jAlVsTHOGF8KEiOZN+i0mxLl2OwbMzhpQHxBmTVk1H3awMDZF9cAAmELNhBQTlPeKOm2GckBZYbuE6KOXhBiLrPkWSMHMQ61xp61se1jY60Yt4wf5O/gYe2dg4bQ43DnwH8f774QwgnCgBW/fFkE6Js+vdbDp/PxU34PNC9wnNDlGnDd+eDUgE7nOA9B7/nnoh8cVgWiVglWPaxppybrS9iKuNdYzIe1rMHXwq4H/SOHFczhUQ1j3oh1gy/xeipgbCCSvPH6aIopz7BIFF1DmyOM3c+VnL5QIOCiS+4t0LSRvaD0SSpukSjzdWDAWluIjvDiV/aofR9rJ5ZTB5UsCD/jk2OiLB20QUKJfXXSw00dkP1J/pAhp9KlQbGCOPLgmXXjmKLp4gnDFTr49HOp0Xkmlk+ncKOZRc0qxgMr1AQVO+o9Th/xZuSDiHjhojHKWGsOr1cfJCJiEKJFkr02BJVL97nKGRnQ6jdf9vFqjGlJCxQM8M+q4YvKRf4dB1C5P7gWHhknMYSSGK764GHyOF98HBzQecnYbLk+1c7a8CH5ncOyYFt/ZJhMZKefbQEPqNovfexWXyHoNOmE64XCAu5n/OJX98MbnmIcet6Ja7sI4Jf9Iom4YDPjpx5QyEAp5Rb7gm2VNXg9BTJ3yAQ1V+xnz06usFGV+bvv6uEeCP2D/WTkoxYhnVz0rYE8wotGJidX2o1HJ20w4Z+lvEAXvOPkizp6FPAkVjn5IcdH2xBTHOPFWH+dy+KEQRKsBem3ffGy+dvw/zzpA6Z7SE3iCkRd8ue9/J115hg71oK2yeA5bmnR1kLL6ZN58/7lucJf0+RFoXsjuozBl3POX/fHh2NHeCopxkgtjLrViHbyot8CCPDkjevXok591d7n/gsfRc9m1dg2Yr4t8vZkft8Tn/fLGw/zt5v/a2P/73G9v6rPOHVt8EEc9/AG/xz/fd/H7YSNPXoWAVBgfZXoUAH4tdYwx9aymqPoh3tW63WtTvisQUGBCyb3P3N5J3fGKEFd28mrTnGxdxCbeRbgV04IDV3mzzwuDChXtYbjrryuBuhMYlonyG8OFVePPjgf7qz/N8A6Ocfex/OD/DJR1YGNWcTGnIq/+xo7efZlw9q4FxS2oc+qvn8bD7jw0l4ApNFAEi10ZhXreQTG1w8OsuVj/xmgC7WQr2G8HUfn9BEis4zamISRD0aG0HziYQllzK66x8DkAAAQAElEQVT6imw3YLwa1sha4mMNf3mVswk66eUq1wVqyRQ9EZe9+PciNFfOGdz0zb/rUPhg/7H/wfkmsqeel1MTq+YRMAeST20ZamXE/T0gexFIQlUN55y/Wv/O3Hd8Bp8DmnNM0G9fXHiuKMb9Asf0AvUMMtHheRVQBE78ix403qLfeKz013pjbhZzRd4LZuEvuFnUoX+pGRMtCMpfoF5xAmJWDbEdb875w/pdDdPa2BRAL1aGuShtCgNkAFXqwZh+/6st+eD5Un6cv8TOUoos9cU2v4jNC/lzfdnUPrTCnwA+1wlzginXYMeVGGpjXWEgPMQPXfwFFbxyF8gDv/onhgSqX+WfzYAZ/mc1/jtr+5JN5jOZqCxyJzfT+UvfZtNYFaM3te4vFspa29i2hkm7NwAWFJvArOYrFhBaUtS/LxbbvrL53nkg9ObpQWgHt7Opuone2dTzwsafIv/FQyo3WfGfm/3Bi4ODh8D7uL/9Nd7+eht//PXn+POPP4f/1xMh/5yMQ4CGlzYB7atHcFMJcOOwrx/6k28GuMlkI2cTOTz8omQS0+37Pr5zA//+7dv4hq/qhcRBCl+4+avjL33F/+h28wGeRIsqr/AGQVtJoBqshpfkjVGwFkFtJcyq4Q0oN1Tag88DTcK1uc4i78S61j4u/zAKJ15gmsZZ4Ks19n1xkFvD/+ua+Z/gZhXD3YAn4+undOT0Uz8WtgoZRL6yDfsTvqLR0Jp0wfE2547xO3kzxwpv5Hglr/qOJeTN44Mx8IVCZOQH1CEtQN9DQB52hnIIUmiilj6NWdTor/hKWzpU0sc3kN3IGHF5AOrycJ5DB31vTFQyNih/gUoCkMRRWeKb+ATNCFGrQ/yDeRcQIY8C+DgiD6P9gAjAAgTVTN18XZE5b5Kdb2LcivnSQto0Rwe5MrYcWFkf4vIwcvrh4UXeB/4Z//CDCgotbOCrdMFxUZfgAcy++jwcKy/OF7nifMnkQ1DD23DsD9a/epiZ6LZgxUIeFuO04j/7xVrM0z1Q4CODv8/4qE/EOhEcPJSqhtoKLC3x5J7cZCx5ePehstvN1TMTWXTadh/TfuFHJrIqAPuz6nVYv+Y+RkY+uiLQgW1Id00J/lPU2/6N8diHDzir8A6A9UvpTJwqgncuPhgzO7iAO16JB1+v/CYfMoBzL7CvnPU5uR01OQJf9QfBparz7EMP3WwZyqOSrr6mGlq/3NZbx14+DMDwWZrGFQUUHkig2dD4CVAJBDxFFJXpT5ULSOMR7Jv/OEBH2QN9PvDClrx8fdiAJWXi8Cz9pyEGmfbZDuZOWqXGHZRJ9x7kfv7OXn4wTw/GQDAxxnsw9z7xeMP8UmMqFpE8qBKFEcrEhzivH1KUoUZgY34X+S98aAHw3SAuZINXrpHmQ/14C0LeGs419bhmMr+2nT2d+9S334aWxw8fMOh0rLXpfKcbDvW6J1tjOfZJGS8MeKgk5om2bbkW14vf9W3OnHOE03gmhOssL539eyfsNa45ibF5GnzppvFgn9fuV1DnyUrqj3HpE68ufZw1XverCbPxV63gBrTwpTZue7zosMLHzmE658VxsWleT8A3CkhoaXziowLKVSQLV1+6/fZXOSyCMEbvae6PBAaSGBCagLQnuU6tAnCvOFRxQoEs4sWrEX5lAG19hWtszD+mB2JoJAd0xNFhnE1Qw2I+7tyHBefUJ+ycFYRv48Y5aG378KG2akU+v6KZ6lAjXuWmSRt/Cz8dl417MJgvhSikbdTzdE2qOGsB+eSC+eEa9Fc3fmkkaRvXvtU+mEhz4d543eO+1upRri0VftO6XCbXF91YjHtlrhPnuvS3NKmjgWOnjD75t+g8P+qjfgz0Jm5iwcrI3yRSjwAu0lwcK/3VNl306hfCKNCOED30IVIcO96lNjN9co0f2qDDdHryEltig7IJFGJsnHn0nmxucv93rKDLK+i/frkmrfUBckq0yg/ygd3LusT22qveWAPEWmfMrxBkBoj0E4Vi9V32ukY7tpyn+m6ezK9t92Dntm0BdS9duDaUCW4W990VKHwZ1wem2HBv4syvDlxoKm6bg/ThkybBOPIC77a3PuISLz155D5hW5y2Asz5co1YC7bxw9jlE+SbBQYwcxP7aUo0x/HhyNjqV0Gc1fw/tCc41tIGbRbtAVifoOzXnKE2FrRZ4Vnjh/vCKvriGjbi9R6T+TTH6+M9xH3jOjfhvqb0/BNIJqN5yhQqvsJgvz5JSCicsWGuPhmbpshvq+BtGImvcV4bnv0F2Rlcx1X/Ekfj0VBzbNsG3IClRmD85F+9+p0f6YKRQpvjy+eHzhf8r+Z/NQNm+b8q+0vuyoBZFHp6g7VTPbHBsf67bQOqxUWysaFY25/wjUlr1phAwRuYY8xiEa1t3NaNxUa71nBjkB6xqrHta+zn4UI8qNFQY9EIbrj8Rw6dbqYXuOHf2WAFX7T4kkd4f/NF0DHE3XkB4+HdB8x3Du8fHIhQN2KEhnuCBwSBbraavtg77brpwOhmddl2MwqfPm5r+L8TXIv46It387/jm3aPU741nlf1CTCrk508xorECFQUWoWrtCyBiINPB+IMAi1dp4Fe7pEnonhABdi4J/kfr08NXY12Gm7kt9049rFzmBO+84LLA91XkG+iSzlVxXcaaBu+EJS+vtKhdYEDOxlP3I48NSVk7gX5Nt6buS/2onfWuG1r3Jgfa+1jkV+ZpT3Ird+kvvsrFsCDi3DdzA5yoC75/w4KXzZgLf1aw37z4YklwIhHDzcQ5s0HENvgMlhJ9uiRQJc60BY1V50OumRFG8PMYQz5zAlicJ4I+hqApsysGtuGX9E++KDxSha9CWhZm2meFx++3pnzPdePPvRgX74q9M3FumxFxxnPFZPxXTgPXjy3RqsPcfqehxMwNZQvYhk5WMbv86FY++pRp6GoT7jGxXUWftaifzz0L3/5xXr1f3Htr78yhtzgta1N84ZJQ2WM1nAu3pgPN16efP/929hpX/NCvYn9/W04N/TlYY51BJ8rY91+t39H9pQHdErM9CHxyQuKJ/GZuMH6Wdgm6sjrSoX3daE7AUzA98LCiAzjqH87/u7f9uH/bvbG+lo35jPjazwb81rwMCmvdSH3M8yqHjvqTSD2yNHGWdbPwXgcxHT0/8XIoAwB+iwcBGrin02cvfTnkDbXqK3wH6IsdbW73/l6YqbBMX6c8wf2/3lRXNDeD1zkmP6DAUZjrlzAdImIzcTwTGyXD6In+mbVa2wiC688OEkczJW1Dw/n5mgWD0kwOdbaHHyu+Bko+Gtsq8Zt7/3Gei3GCJx8Ix/8YD798UfPL+dKFXa2nZcre+aivPrgPPSLCL+QOFgbPf9Zj/hgiTouiZ3N2nnvfBXGqDGxqz8bPtwY5xvzx1+nWG9rMQ8URpp7y6WP8BOHPkDNPHBd/XX665iJ/9y7mBwgSI0mI7uwW7VoLykA3MRs47Z3bhb27WOd6glvkbt9XPgDfvcfY3YszHnXR3ySri/mafCZVdGhE+IEeY5zftkX8ATu9vlJ0OowX9pp+ui8RN9AZ8McFTxpjorwRg1aqO0/saWud15O+aLbsYXK/onJVylaDZhAa+WMghW8ierRV5TS+l+X1nPxaM8c6Yf+tJ6mqk2cEENBs4/RiY+plZATItUnvlv6CKU5pRPvAzDWaSQEZB7NqbjYQmBWZWw9Czj/3K8a9uHaumDtrAPmxRI22tlLFmNQw3NB28cXJ+kYjEcld03Dd3wafDDH1QIvA8b1B6JzW8Dl4PXzznzzrGfuBgq2tY8dcF8bYYSVyJ2HH8TsOAv2fZg8XdLo/wKIY2P+s2/fdub6ToyslUs/ZjENTy10PMcdn1wDnk/MqzYKivEmJtopNfGQsST+A5mDveLO/ftOnX9K6ssIb8Aya8QaUB9VSuJA3ly4ZlBjwE4noqYZ2pF+BM6L/Pp2514cm7kXu7fJixB85noRpz351W+tTb9M6PaR+6U4+4hRkCgqgcqSuBlTQs4+6z5GxnAQKuxcO51nnPI/Ga9Lp/WD/e4D3EN4JUEjaIqcbTV9Vdh95TXmEO03xk8gtoWccYYLnQcJPLAjv9qkWYcuDdvSvoI059uN+b+vfSxqJgQ5f5Ib8slIhJ+6C/5RlBNiQz+4D69tHzfmmevM+WK+QkenNS5yn38GbJu0VuX1b4D5Ix+p11RgVkck3jE1ZueCPiZHkLVlHBvxFHmyX7UI68w1PCpTB4EO58MrtlE8FsJAoSlbw1f3mllzhhDQxoatedqZabM+kNa3jP05NvaFB3qEVsRVG+Ayf3BOHsRTXjh6tqlSzI17gXm439/HA4Tg3519yZOzhT9rMXcAfRWiIEEaLGHMxgwyILy6F/pX/b+dgc70/7aaf2MFTOaRSfuZA5MqWhh9oSqgeVhLaazaemrDQ+mFz4Jh6YV+XbJ5bSwWN7MActfCmeqt4Wbnr2h+//23IezcXCtKW5v9ncPvqjX6g5cn3U36unm9/fk2/jzhjRuoC9mbB/uAhQeI5/kLoXs2ztAJyM3fjSCLHL3LBb6vsbPpaXvRV0/oOsDmoqx/1+M//vhz/PXXn/kWkmjGRmzK6H/rPLB7dCDIop6U4z/tFHSp1zjUaR28F2l6Tu0wqd9uNlr8Vu5B/f7XfbwT74MbU4YAJkWk+8Auj21x2p9V8fN2YyPfGBtgZ2y+fedhmgfTnbiz2ROLD6KLWjCunXGQd9/24U3JwNSNyWHM8nnTIkjc9AZ1DHP3kAGQ15vMkRsoNPzXlg/Gv3/DPmM/+Lzd38Yff5JbH1w4AOHy2PY1btD9tZX1ZD7MIpcGJqAfUex6HTlcLnz3wergBZEvWS6ivmZuomOD54K1O8cqCuRZ0KyD+HKZBQ8gLTFh27ZzVBlzqC7bislzcNOCzZSJYkgZUeaWOTYHIg/ykReGHMge5EjmWZXx2uA1r+Kuw+vgI/62m5sFHzpxDfRZmIXo1L6gLOpOWlfxe7Wsef2dlyrfv/3Gi7d9OJbCbdvHbe08bJ/6sWH+zNtaa6zTN218HVvtCeJxg/QfrL0ed/Habn/az765ZzDbuVybltylj/GZRnKo7aoFooa61KlfwqzCJtsTxvsBCzbK2tBBMZ+zirwtZIOA/+AhtX0wtg36+PJRv13ntYfmdw7qPVbFQ41+SFVzveZg5gJ6avASIr6YA/YFgwLvt8v+Mdsbubzte+b5os7cgN6eDZTSoj+razBo9CqAs7oAHn2fq/BLGkBYvlgjSMq5PvUHUJHzt8iN+dlua2hfdZKtzYfxO54H+41jKN6+dYOHtWf0B4/NQvnCD+WFwpXmhUixLY81rJRmUF7baAvpZL3MNp+sAhzhZ930WJ/c0ibEVynuXcVcdt42uP5mVeZATXBbw4bP26J9grEPPsbu2PvLNm0a07rtzKM9OmAh/oN5xN78zv3GF5odyMt3edJ5Hc6fyJw+Q3ROeG+8/vlmkY2fKgAAEABJREFU6rUP16OgL+73H8aLbv1ALHNEmpr08Y2Hure3P3Pv0+8XH8yIcbXUmGQTYQptcjGriKcSj3x0sb3z0O+v1lbwTl8EhnuBsJGv2Gav01ZDx/VAiXtDQ89/cclBDeboeH308RPkVQecBIUa8gQrDe8lzUffgp6Bo3h9KnQuSnjyENZ186vvR+hc3cnTG+PWNvNAo9jkMmu4NpwPL9jX2HbGHHI7hY+2v0DhU3H5GWahbwLWgCKOpxraR/ctsUBiJXiaPxRQkHKPNReOB6iwoJkR5YruKvyknoM+QOS4+8xe7L2koDl22nXM3rn/eN+0L23niyDv/bf9NooxXmuNryDPVhupr4H6s7aNvRKYL+wrIcY7Wn2ASE87+q9t2/6Kz5cfri/9874oHo29p+5r7AsfzD219/Y781xeFS5sbvvO2MADXf+EWTU2/Lc9fvqYk+T+wsNLIBT9xzLF/XEtdN7W8J640TYf6muAJq7WpUWVwz1XdY6NL9eMzS8o/CfvviC+c96x71nOl7W+YLb2y5F3znbGda3zXj89dnfG6YKD+5DtzqH3WSLK5CDXxLxzdsuXD5zzfJHnOer33/oXgd/4YmLfGSP8No7LeX0W0NBxoM9xciwucA2DDl05spWcmSt12RcfMAE0xHmOdB+b+IZATMi/1coYWduHPcW2EEYxjMesCu+NsQ4Qh/XKGGAF+qxib4F5fH6KSaou+TbsO4a2xcnFlmyFqRpzkRcBv0Qa65UDz2qO0V88Bzh+B/uesax9jX0hh21Ddsye3gMe7CucZw/Oo84Bx8xfiF25xC3Eq+GU1yaOjJrkBR8q0Fiv+oyZ5N/949L1wNG0QVo/3BwA2wJoxPVOwAIpal1tHwx01KJHXenkAr8F/JN7j3PTOe09lxkXMfXM8J4X+M9W6ANbAS9nW/5A+jXUYcy0EAWJDv0WzKd2H+Q76wI/9EU/LxD/4IwSHnxFA9a8dkwZQ+XQoU777jt+AeBY3u8f7I/COy+DPKvhOolejIugf2DwzXJ6GfW5gJzAGH1N89flH8zAleV/UOUvVawxDgYuEIHlzMIR0VX3s1hIVS8A+NjYvOkcx8f4eP/gm/eD+p2a/scH4mx6KFDuoO/fernnUAyeDQlVvdhrSz0nhzb41Snttvbhg0ixUbOCadfw5uIi3KHtaw3b0qsqOq56vD5ERtHck4u+UDX1lLGTSfWF78UDEc2Y56o9ZEARPNrw1c3IA5MbSHSHGG3wUOCBk1xwtQ0cgLz/AhpF1HiMz5uJ8WE8WsN/8kz5Thgw2LfGy/DKhvU+xxKXsh6q3jk4+HPfJ2MnTmiB8wovzip6Imhe/qKUKF74r40rLXCDhgsZx9EDmhuyACo0Ll0uWwgTClGcaBjdlJ/ZpI1K/MVhbf9nUNlX3NWW/4ILh85pu845s/JQKEb/O5fwIFb4FvzZtu8BZRY3eTxGwxA3q3LYmFXpQ1JVMnbJi0MNii3yUcMvXmbH4gXepS/mZkCXmjrOCa2QLf2gloI2bNOCRgp58Dl4Qcla40aXMZUEb8vVcG5trKOaa6wbQDuHM+b5xVOsvdrwdaJ0AG0+diq6yAP14HP5bix0KfBztejPRbfdIk2/8J9ySHAS8/DcuNOoGQAPNfa9tA/4h8JZ+LIJ3ZevdZ85AFHyjKZ7CE3cyszroatt+S2cuj1UMJuRTHbx4DyAv915YLz3S16whXyhl6aMQ9mVPK70D8bgzoH+HTkP+x4C/acLWpPXl0DxB1825DbiER/DXkwatbjOWmcGVPQHj4xyyvtSQn2OXXhw7NqrDg6hHnQE9y5I6Kjsre63+77zkIPfAxvYVfe3vKRdxDU4HHkoai+yxlFg7JhHgIJM8NTK3tTHw4c5neQftTDlSsbQY0FY3lnpMF3JMzmT66UbbvsP7F1jYl+0fcfaGL3H3N/fxp0X5E/2OXlcszdy6/wW9GW7rde6x1Ue1tDCunPe9bisIZ8PTObE8RTcm/zCwfxpU78/wVSap8V+QJgqxsGLri9YIYJuwUGjxm1vW47ZWvtYzAHvdep3rhhPxgrugb5JmmyaZ0E+8yTuVB4djpv+q8/U3njRr42ikzk7kaKNynYFBdI7R/1ifuJLwSNIM283xvSaWz4A9P7evwiSz7D1q8Fs6jWA30178uXFMT64HymrjDn4zoOcXwqsfY0qAYcIyPjMe9fiauiDsVmLgW2MOYZ507ca/IcO/d3ykm6N9TWWVenv+z72fcXewT3nkXlHLBN6LR7o9oAvuh44zxQZA93mwsjOLQl57RWkE+DS3yMP6G/Dl3HG0IlWEoZXeTLnoYBWhhYUOlxRjE4aqMWspfsJGPxZQmacZEAb+pDHX9vxEYbkhrjDw0OSv555ZwwWebmRh9u+os119M7LCR9w3/56Y6zeoy/jmfyEDT8m95loRyUGUrhg17gTb9xgD/YhGPyzTyWngq700dz7UPzOPtk5QD2qDMn+oSwAlpQU49xE8fqlz7ZxdMgzCzot09RjZqfHaBKv47eowchCyvECX0+u2Ch0COIEefueuLJ3zNMEwvBjFX51LnI8S6I6iZh5ZZ6NzbwYp79Y91d6+h4gNuO8IPlgjDqHzEf0UXTjJ8ArTf2E1acODIJx9TAN57EvmHu896G/FcX6erxegl5+RA+KcI/UPgPmWjodgkY/9mcVex5A7NEHDm5YiB/htKPHlmI1EOl5g4oHNLFBgu16oFOosTFWgVqQ1nD89hvrk7X9jX2t96z9xSd9eXbBCGW84oidMWqu8C6JAhxXwfWrCePVbL/tGbsvgd54+XhnvpoP8bOqdeJrcoAt9wz3uIaD/N55RjpyNjuylhwczCDbMuOHjzjj2JJXYzdvDQOZh7kNECGq9O3Cgely4qU5n7q+bK7hHBCqVmw3HR8z/54Zwydz2PWVuQre+oO9w2cfhWZV1sTg8yBuC80uZ0LxGpe50uc6hGbwag+YIQ7nKQwSYl97gv67NqwbnpxJ9PGg/hH0mShH4ZuKjEsd+ZXdGYN91+ORfdqx4ezA3vf+ri70IugcMT8XnOqg/Cr/pzPA7Pg/bfLfyR47BSvXhZJWNpYHm9YHi5CbOKdjUNlU/JXJ8/nxWnRPXgRlMbGQrD8+HsiwgBCgoDVir2S6iFyYr5rV3n02Abky0nhBeQmDuw4xLsZiw3rJoOjVpj3gjSZq1V2AR3Gk0Vwp4gKno7Zj8xRSr5uAtXrjkhsi8J6NBAnaXCUDKKXQODVYIUUhKaimQaFBsQGdSn+LmCabvQ8ts4KB+HMpbozrBAzBN8ua7c4KiAQ6vRl48/FGJbjZecPy4J5xJua/rfUstCNj7MscH6iYAlE9sKFJ6yDop86FTCDrPBDUn6SHudiQeZDk5ictviiDsowtNVGAeXK4PJh7BBFfnH8+fHZfVTM2vQiIULT1hN8bSB4E0FcnQKZAzWEIPRNLs4Z8+qfs52ERGmqrakyMvfRtNTxcTMZo1mAMuFBg4WiLbuJWz+BTIIWFDmu6YH8s4o2757M04waYT47dg1jEylflmJ/GRjGV2p5821ocPnZuwtKfjNmT3HFDyzdP8o3hQ598HvQ9ABpHEYe6tSHAGb22T9M0P23lWx9Sh/lRxhVYtGED2Tj7NTwId3+cHwWxcOboIMbrJg4qPOZOsKPsqZgDE/EwZ5pWGRN5BGUf0HxIzosV2uJxJ5UyWCUc7M/Og7Tioo2qNW4cJH1QtDYnDGzzI6IS5a0FUdpUr/PFtTRIu3LqbB4k8MMYXXOuPQ+Mf779Of7jzz/7l248XPkgcKe+83Lclwo+JLgmXBvqZzBUx/REn3tNGw6ufcdweoP1Qo7giR4OMObCvLj+1eU8EWyb99jhhVD+CR5yz4xHK2NYr9TjAraxqxyOhEHbPWd7rBO3QqE2l/za0A//Ly3Ov1n4+4KT+aogTSDrgTFRZ8Gb+uKxdgCoJ0kP79oZ1JGXcskfB1PjzNopSBMN6DGgskYO8R5fGy/oOCGMrHfWlA8Wzou1r7Hoow1u19edOXkf7otGG7XRK+3goflgPI6RuREJdKvYCQOYGyqnWdtCgWMSgE+6sumTe22gBt5cvfwwLvKLND7XneBad43PIgmnb+7f8lqHf1bW0qwaFMC6x3T7sjfovfzZy5CByy7Qg/Epqy3QlNiJ73SCzoUO2sBfc1w+kJSKL4WyhvYDAqXim3E5Dj7EGpt79xZ+Rwb9KfBOYKuxQuv2LGpAzgau8oMrQD9cr9avfIOXRjX6c8WLrkbkiprUDAql41PPkTif2Y/D8Kmou1NJId1cEGHupEnM+MjYvaydrFc/9YmDjUJHFwHtuw5wKMpmwS3AJc2HWMdgVg0fMp3zj3Pu3VlDb7yw9pcOvoB0b3B/lV/Z4YdJZPuCoHDeOStv5i+T3NstaDWTVhyDsbS5enzxGBdZK+yXrYuYQbqf4ipyipFT9yh6kMgLsUhEV3KMvz6QKg8KAa6Y6v4z+ZwIzmIdT+C0PfADldiHPw1q+MQXNK2o44rbfvacbYVRmqBorRreWyc2IKJTu0/G/gDYL/C/9RzsVW8B+/LGlva0DUKd0no+jpE5H59tV/r7vvLycq09ddUaqBh+km8u3nccQ+GdF+MHL+Kkrxuy3vPQabIy3rzMkN+2th1H/ZBf/2yLPzjj2xY3qzhzYHerkb9tNBd7mrlBK/ab/yD/z/HBWeQ//uM/+aL4TrqeWevqCQ/j9yA/JG28Pugeo4Zrfeclz7fvv42dLxPck9faR4AcbGsj7zdysI/wENciriXPto/CpycW9Ttz/nkfqnb/mFWYhIptfRnnx3UTv8QHx8jD23rX8MuSqhUKChIfEeNujRu2r7/1F1xzca0TqPDH6xjoBWwfzH/PAuY9dnZ8r5ZxbfrPMX//v34b/oJrw8alQpbF3HM81Efa8UeNxVgUsTaIkS6f+vd9jYUe+9KM/2eIDdaRLmrn4jU3zhXPNK475c2nfLZT4/qsig8+z+jzbe3Y3DmrruDZHjinMjfIs19SZ98wAAwjHt+NrWExzt/yz65v/rKN/Nx2ca1PHsxhPpLUI1/SMbpjh9cxS/w4d8UhU5G7tRY8y27mqbHZCV+UVnxJXwKgDEha0CbVyMUGzwKpfl3+4Qw4sv8/Vf5i+L+XAef3NbGz9hB3I+iN7eCgC/CCp9/2PseDVevB103gwwcIgZuC/V7A8LOZHY+PcbCQWW9jsQC96fhtd00X2jmUbC4l4MS2rdEPYGs8fBgBDjYGN8b2B8cQi6+p6aucStwPIB6dL1z6MFpbXYBtXVT/DyASHslU2axaFMMkSZ9yQyFuc6GsfG4I2swhodhgTxD3AhXhW3htK2jfGrsP9EffZRyTYaP/JCc9Dmxl4BWjUtWYYeKGhh5UMHxsfTTURQXW8gXHODpeP4M3IIRhPnk5NBxA8PgHIZZwh/tb8ywccYN3U+w4JclxwRjssUDhKz6CzmYNVboAABAASURBVMGN8dW/6IRBWdsHcQra9GWjOcHd3Nisp0x4Ib8PlnbxxArDZ26gW0Rqo+N8csM5gOfwhVaYYcCdhCzfhQONIkqlhaoKcBmxSczWQnN4jSayRM3ELqZ6cYOxlipgmQo6V/FNxwj6xDrnjTu+gJiQZlXmYFELDDbSI/kIHz0PCVRnwQqyBkXrxKnIeNbpP2h4pAecJMCrDbkIFpO0yAqJb1t9eNuIyzHXf7SO+AX/rOIGjyTByVPUF02+8eWDeXpe2VewnXEme1gDj46Bz7TEO/et6f5Q9Mm54kHEF7IXj5K43PvX+ULkCYLnFtLy5FDOPnXOP/Em0xdc/urCvtbbvC21tVlbQnrxOa3hmk+cFzFhJZsJRz+N4WDP8IDhP19942WQh3NBnAfUOz750sh5IPgSxTUgGJt6CACdGKDEOn5QQGMPeefPx2sNgYNIaToNStryqN+1Yewgo844GtINWpnucWWMjdd1z8BnWBN2LtBh1k/H5Z14H/gENmXCIyhkZvGOWCBdsUAv9AvJP32ozAo40WsO6CieNdF7znqNp/uKtsOjoPLRZ+cLYA807uPFlEnak2kAgSbY0IzzOsC2rd6/PszvBz7BqzOFMtw7/fCBDxqIly88CdNNLpmGSLUdZekwT5+BJ3qVQRpfpAiXf3h1NUUD4VUx7VnSF3lZw/1AnwTz6B9jdl4kf0nOZR/BL0V9n1284F7+iVP/5QC0k1EblXVONPhwos+q7YgWGoksPuuPuvXpAl1TX+eae+giFgTdazYeIPqM0H5wJU7onB2UsT9w79W2g3lQQ9wsOOxgRLu4gDviROrTkXtD5+rJWDUQFTmVR0DE8qWJifA691yzxzmGYcPmSgzEMhUSpKAV2sY+Kl0o+k1BI2x4BlNjruuFCy88F/5va9QQQXwzv4k5sTe3fdd/vzS+jycP4i5GdS/8snauZn8wWXQ6PvbOc16oI3DG7P6qdnHqcu3kBRNj4ZrRH/X6t9x+/42Hes6G8oszB0KCxndj3dfqX2Exv3Cdhzo06AuxK9M4/GGfMRYhsaoU0A8B1+l1UVyc0BivWCP/XO2wjp/DF/O+ADN+4ZqvYTjtxwdzBVIb2vdh1poQMu+MKXzkADYKwmnLccZDIPplzmBAjizAptwnMNf1EYAKGwxcPwveg2p+OGhLM07HzXvk4XmdLxzuvJBxPKSrDklscqXT8rYve5+6aCmCt54/nv2Hdgnce6bAZAvdyxkdKFoU99JZ6DX2yzc06Z/guMFMISfcM7wvOjfvjK3+v/ZGEiU/ouyRjwASmhTV8vJ0T2uhedG6dUAf8Otat46Z99nWDYESvvOSLv5nPBlz0Zfsg/lv/zN36XnJ3jELY5Qg8OjVBBG91F2a0ldng1S8Rt78rW0fvmyZxX2IHH3da5TX/qzm9wX5LNtSgCi1b8Ma3A/l05Z6QpKVBtyv+UEDDAX25J2a3lkUEM7uD7RBLsBLFs7xcV0Zh882T++p3CsHOZqF1XIOsneSb+P2GTL7yYnXT2GWCmvYviDqMbdB86wiSFP3VZtT7yk3XjLOqQ4EKIVMgPZV7F+ytgMhzutIzqKI88ESQte/rv9IBuof0fJLyU8ZcJGZWuqsmJ7AT+7kHoQONpl3HqB8MPqwpn88P/Km1A35wcbXi/ZgI/48xLqZPz4+gtOg2n1YdNG4rR3oud/fc5N1k7/g6wsVed1s177Gtu/jxuYX8CAI7OAWtN6Q2BAx9GTjp/qxGB6r8awSpT7I5AamiHINUEB0++DAcXCTO3JT4dKybmonhC9YIsTA4sCiTwHaxuwmYyyfwDYCb/cXD490cMZ8mpe+ER0wDWjSV9qxRd5g1RXg+YJHfMCpl+9Nk7ftpOUlY/LMAa7jUi9Rh+al+Y0HmDX82xTlhjjH5+eyg11pvuC77RzW9n0s4hYS+6u9zhcDxXBV9GjXmAkiffXoh3jz4E1BOqZgITZshZGxtHT7vEJWjqhPhCk77UTuecYNB7GbL6a45n5Qpa2XAnWeHaTQAuLs16RBTmKF9mxT+AkeTq+Biyd05QUo9GdVctKH7cEHK/hmHHEMTPTDV4B3T+2WHiMvWX/l9/DVK1eCIBXAnDTh+mqi48aWfrYC/KYPr6iXbdVoVzXwcc6jhUfga65RW/ENIN4UiNEfm/q6LfHwgLDf1L+/ovq0jwN0KGFMXHS6/pyr7i3tI/w47FzpFyjwsB9FmAsR8UB3vAAjcCNDojzQX9Br4QmfcGSeMEnJsjGgiPCMQRAPAaQeoAv/0oHnwmOE8gRCIWEU8nDRteeh9s5aFnzxI6QN7mAOGJNw4bIvEpsHVCE5OS3gBYa44gtXwsQ2OvQQwlmknE3kIg+PvjxSw428HMZZ1WNn/xMMcowJwm/Umm+M4j9Qr4L17JsHB/fXN8rk/GKQf14d3NKXx2VbXZoxX7Z/4nvxIqd9Xwy4frQpEPwl8WMNPwVcX1XtS5IcKpmrRuH8Nue+DNOO4Byxlu/G3rYD2kORWbRiWRbTQkj3iwttK6E06Ydrp0Svm+8rEW2feifekZPomXXuGT0+4vRPYARhHPm4xoNDdhKs+f1g/hhfag7axua95p1v//PH2f96G/4qzb9xJ07wn6p4b5Y3+og6BrgUes3/tvb4VD/MGeJiTClf8oHQWfRbZ4tG81z8nYtZhU5iZGzkCbDfrLUSpvNWf4KH1xoNQ59sf85PMPql7OY9CJ32C+vALOzc1ljEUIXuwRkeh4zXXGlDvaB/KLC8+qjJ+C906d8F/l9C/VsrwoTJ89Rrbp15LPbRjZiEQp4SvXjdDqZ3Xjo1Q1p4acF0EpOWtPU3fuPk1zomLx0YWuQWlrzs8F572EFDdJMLWOg92Rd7T5Tsl0FH9otLESzExjWuXGsqD2nE5rpxLHRVv/RB/Tv59u8M+U/5ek0txruArmdV5v+2r3H7tsbaMcKXKhn3oakai7yR+OHHOPXf+vSsE/JEToYTvA+Gh2BS6xA0zHHt8inBmSGoS2Nhrqm04l+V86nSniERJeyoH8V/GzmukyequBTGFvhFDj5pET7XyqXDugGx03bz2e8Au4VK6LYvurUg7nmO8ZFfJ7rmH9xn0CwRuRr6c/nVPi3GggjK+C6wT+4xdmmOD8Q7rg8E9QiuB+uQwG8LPRuNiY5BTbElPWNB0qxNwnHuVX4Z4nNHnjFOujzOQdfnVT/hfz6fiB4AkTFHaaga0FARJ80vBUybx//oMidAyyFDebHDo11RxrTIgVPH+7Ky0i5erCct9mcEaFFPYk6fbhtOg8sTCt5sgHoLFCU6tYshQo9IQW8YucdmPUCUF1LmYa+91uUZbdbZ1sqpG/UJE1GaGMGGBlo344QM7NCC9UL+0MMY7msN1568MjyQ9Ve+VHQvXYPj5vNfIDwvFp7ZaOtD4mAMH3bChEl82FgnzptZ7RMeYIPrpHoVg6qhPxcoZ1sWTISmzwJqRY9S920fO/f0fb+lvtH//v3b8J8Pr1KvrIwofl05Vm95EJf0C/6PZeAajf9jBv9dDF2JdaEwz9kYnrz0cNIftC/4ODecz5c/bn4uCjcAD89ps/G6mA/qBvWgGSPFIu4FSIfkyvfOhns9vLmRuvGrBwl3AB4wVyAHCRck4KGprANLTWy4bUc5ASQFO/CgaNCiT5FIkJRzmwFHC+lcCRhdFjAw6Y9w3WCkKPECFLP1RP/l0yLOqy1Non1rQZyQtvJsROxQsd85MOfnTQFaciYzRs3NA78e5NeDvGBfv0FbAfreOvQ3tr/Im3flBPXIg+rhnta89PSL3LlJFvF85h+anmIMKxGdVcOY/Xbixmb6grVnI73dOMRta6hnW4tv9Bb8GBiKo+UcE7r4Du7Ubaz0wMkg9QL6FHtnZbPhXxDX6Le91gdr+LwI8Fzki0SdAvk6NBK24kF7UYTQbb7g576EKeNgxH8ielgWtuQmTIkVk4rhFEX0pEZJoYNWaKJtqNIx9FCnfwXC+SJMxk0eMtx6zSvzxvHPwwjfAlof4hUOKAFgQHvqo3eWyzMojKNjXtiQB7OnawiOCxCzaXXWNCnqASyBgwNqz1dcCd0HMMf/lXuwJv/1AAUj5ae4iBSkvlAN1+ydb7VdU/b1Mz9VJ99f53MlhsWBd+UANas+62F7DWUFDwXWBT4ucdGOB9UL7rz4aJsHXHCi3/HYWQ/Ct2+/jf/Bt9+/ffs2/FstF/wmTgC/Awt+7WEiI0N0HS8Hpehn7zRH0nFwuFbl1z8Hw1rQ9sZ4Cbd9jYXenXVqvYGfZXzRwqUS+wLfUKN11FjsRePnT8Yvnjk8L6r51rfMNebcA18f+J296uSKFIwHdME5rIzkyaWBiUMhkfHDWtCn2mo4jpvxnLDwW5o8Jg31nbNuxEfnlL74kmTwqTBDgkd/3Redfwc+v77Nh6beDTvCLJwidpSjwQYVeuT5zBM8ogHXeQ7m+DxLPIBO1586lJMnNXTb4Z+OzWI44RcfcAwbIKDdwmEbfep6kM/k8sGXCA84EJXjE+AlOQ/4jVcw1uOct91+siYF1iXjdo0L2hgHNZG1Wcm/Y6C/dMf1QTWuMMI2sGX1FYo4lmPFnNoAuog2P1faXWZXuRb5tSHdvDlG8Yv0Wz+/+JmQW6kiSCKtHfLZ9uQAUiprf+2LGgT+JjfkT710E/OE9KkyRtFLRkD6kmOtNRoqtTjXl8Aw5MWyORh8UMX1lEWxc3mWWAESbQr6zz4o46ZCiKtogIJ7+gKOllcrMFZMagpGlRVC51Ior3Ju0YEzcVKrXNpGrmyLdz5YmxPX8fUwriRZHcKrjV5zYOzqCUiMQ7nY6z0G+zsPXLd9T96d7/uNHG76RWSWWcP5ta0TN/xwNoLW9x8aoKL5yZVC98fyBWcOXP/OH2NKyOEmCnwvwK6V58yNRhW2Z9OdCCVu2l/EMcYctoWFaAFdZjWufR+IShM3hjky7ttOvGdsFX7HS3DtCde9ccQWplo5jjOstImI+GwLSILr0voqHWN1nQvXeKICmv4Ilx+LsWjw1xb6LqxV8blqJY5ZhT9C9+kM57D3V88zHds+FrH5K7BZaziO8Wm0T0XdLb02DgCnCGfkQyN+s64PgnPMXPOfcB/+E+a7v2oCwsuL7ZwReCBxnNUYXblgjTIKywJ78bImtpCxgcnRdCv4JChDnecdarvGgft4i+/KAa4P/ZTPL2mmjDIh81mCpKslvEMuSsAUvoQdUvRAM1ZfgFmr92BvT5wnf2QQ+qwhnH29zxrZVsZ0EucssAH5GjCTBmhDJ3AKHTjBt79p09zEL3onwJBzlvcbY75imfgQgN8ajbJmD/SXPoIIyFbcK6wIHAWXP2KUMzbnVvdPHjfURnAVR0WZNZiK+HcpBvdAYdF3Lq6952v64Hb6t9ttOGertrGYr0LVGlcyPrWjbGDA6oI5WP9Xh5o+1y4/Cjbu1/W/nIGfMv9f1vNvLOiMFEyBdQOu4qnLAAAQAElEQVTbkIiAi+XJydjN82DjzWYDG2uIhf7gUMgNiYcqN6OmIQ3RtgpgHS0LH/IHh0ofiMS76G63bWzrxtpyOAFlOWjL1w9QbOrIPQH2AlTCMwFa6hCHRSsw5+bLORc12UT0w3YzFMsVYKFjEH7eOHOVJ8wwQW2e6/rilVH9xME3pK+bJmhYUYdP8NZPIE39L8BGl3iPtHJWXyxHx0C0cTQwbFGmekNjYyo3XXif3AQcG31qICOvoJWxjzw4/aCFQXHEQq59KM5LN9rq4V45MEJMC8A/uPXZqtgIL7sQR/EfaiW1WlrOGSrINTzEeaN/AX6vtUND94b0rHHjDft3HnD3BY54VBSvUZwuLlCQGXyQsUPrKvr7wMHERsf5po6LPvCxUPQV9GfD3oYvi3qWSn+GU4POnM3W+4lQ50X6gh0+AEm7QB/CR0ypuVz8QeUC8u/KixHrtrnZGWPAuAOXYLEme2zhjtlZxXAamzzP/JNKx+jBvLH2ATc3bNbYlUO+qoH5kqHWLhhMRScq6YEnt33Ha4Z+aQhJPKjoszsRAyjjku0aL8Nn3X47B5X7zN1J8wEMB3r+cUPGhnwN+iIfxk59sNIRL0h7kpvjBG1BRgee2QgUfcfO+bG2nfkLTOalVNXgtDHOgvNnQFa2VOFFszwg4CZu9LBm932N/dveL3t++zac+9950WN92/ex7fu4sR6+U/vtk23xC1mUoA29McTFWAmUiit9StsqhgXQ/gsWe20FqtboGNe4+dB1Qse8hjkY+ai5Ro/FYh4hhx/KtxfPHOLILvbJaWS4KEbVBflu9BVajxn8tpFswnkVx3q4eH4mz1H5EqB9KnyqwQVsxU/jMr+LPBe+QtA9pjT2nEPqRilm+kpDW2EaXuGTB+i5eHB7eA4P3b2/0kcPrLFHem1Gv+uJLSh97baPC75GeUXtaBq5LIB9cBb3IvxQ3gcb869s83VcBe8LN8BdMIsxRQ+xZo4MYkCXdozLGPTbNW5f47OQJ21UcNPgehXlbHeNIjrNR+NrUUzAjxSYCljsp9baoXtKfOa0fVDvBXDCuOG/D4c+aM6K4pbFEfNCVMy1C9X67PkCwtiE7Inwa+NgjBwz2/IxiJRPOX2Mr3PpACz4gyyNsW6si6z/T5r7ZPQzaxBgTPFxAgg45kiDrjHXynhs+xqLdpXjX8P/YMUHrmGWHXljBYr4y1qQGxIVzF+KOLvKC7YBdQsXP1GaLjxtJsWE4OGHACsYC/b0U3/r8hU83hEjV+hclYrv5tMzh+DcSt758qDxWmiIA0gZUx480dMy7MHcey7+npt3dLev+20fNcn7qHHbb2OtfbimUTWii5zKs1HbR+0ocwdoRxC/iowkDiUB+gOdDfRJgvPKh0/9ehqDAynpC8xSz8ovAvbbt6Ft86WNr+qNR33eV43ENbztixgaakPPFAbzYx/7vucesIhPc++cK989S5+5EQf3WMS572vkF2TIKFf49PB+LTBnKcN8W+vHBY7PwbnOPgxnQSvy6uhcFHhx9GwmR6DIj9cLJNX85EEF4wEVgnE7D64X5PlzEP4LAdag61O64Dlevoc+oV+/nC1oQTHlVFqXDyZSIjbaGFGCU0fDkz3hyJkmuqDJiialRnK+rbOusQrNMCR2a+zYvsDx2te5bqnFb9ZCZE8dzLXhh4RjkkjaovxCSMSoj+/UPh+9ptYlIFMkickzHXhzIUjCU72zCYg1VmpsmkvvEz1nfeDBfhFngMCQQGvWVF6AIWNftHpzLp+04J9V3D6L9LYcXdhsCzTxiysGUtLEi/8ve++iJUdypOn5mntGAs3L3Dir9382HUk7K87ukOwGUFWROfq+3yIyC2BTZ4/E5p6zg4RbuLvdzfwSHpFVhdQ4+JBFQ0xkHI6YbSdEVBWK5bGe9FUg3TmxM4/tawG2hy+6fUNB+OzQbj5M0d8FEvueDgqW02maKadBOpIwMhnDi3ODNtgjjgu2zSOegq8TZFCO+tBE61nuPCM/e/6007M3n83vrb9iBn5uHP6K6v9jqnLxuBh7QbErseDcbOyzFlgcFTA74t58ww6PG4J9gV0HMhiVAaf8/bixPfv38fL2Nt72l+GvPPij5a9uHMhkI0CL9X7IWXuz9g/I+StogjJCfp85N0+/DWJqWAR2qNPvbP4seg8IgocGawKiHHGFGcPIIhp85IIX2RsP0cHUBUnc5AqZK20K/Nk8UGJOAuTJopR8AWXC2zKw5wFVftunDmXcKL2RmAO8iG/STVfnlgeTI1eNg4tNK+0Yxmv6WFJdhgkMNVfk+qCwt30OQx6enQuv/o44ELrjw2atfydgBX0qVs898uHFMOVJiw90Kfpt/Pqyeci7buOybccN+qCQF+lHTylipjrKaT81Pt0wlra1NwWgWfEL29Lsxza664Jmam8EVJLk0mTaz7hoGd6BtWLY8KXlFQgZu6FJpDGr6VXeUEAcRT/ROJqtr5J8uLB+gjQB/9vAQaIfT0Eao8sUypRVoH24MibtZ7lzWMIyRHNBxdhLRY/6QOgblcgHNC82mSO2YYV2GKKVooo0KjfSIzjsIYdAc3utr/Jm7kgTfsCHfudbbCgDe2JC7w1a8NjJQyLruBA0fMhdoKkv1elAahRZQzA2bTg/35gzyTl4nt5JDOVsw6/+dRz8zkS2JmI46PIIdDUdP6Qqty3mM/Jr6wPlwucF7rpt48qDRF588vIzf8zyAi9rwAedB9hf17FJYw6RuOjPhdj1RbvW2tSPrke7C0/LgKU9y3qNmsLRRu86fNzwS7Bf4IeKYwx9tGcpU4wv8kfbfDJyB5eVCaSGX3l9WvJqQzj0OpYCAw8zBX55lYkGL4C6hWOKD+nyuXY9vAl+y4wJlHSRfr1uw18Plj4VgqS9W8bcfRIEcywKaUprkOY6OfZBeMTfqGFLse/B/txznUfpuzfic5i8vGsr4xz2V2Yecw6eYk6cPx2hmyefPLbNT2p4U0qPc0n3vJijUMiv88wcqC81TOrY8U8f5BU/4S1gVuWF2gVfHHvngPCRl5RXXkQGNh58Mz8WD681zD/XIXCh0KqGeTwlaqPQb92+jeOD/+M99Lpz75EBLaMi5zxrmrk2x8YgyGuObEv7CnjoNM83x5p9I/cxannSfuNLJe5vjyHFlTn6BZw2Xl6+tFGd+RmIf/MgMDHN56wih8XaKDSN/jD+Z953v/jyf5TJQ/4r9PuY5NuXBK4PzyHua6ewsbm2Th8LiUc5OtoVghcnpPPN5R3+4Z04wL7jMyut9t92mXsYTofiCAEdqs891LgE89a53YfnMuGVHAfHvHslfvny0OqmDRhj6IyHZwzpjpE5k2Zs5ueyJvMBwyREGi36NbJPrnd+6l4NphqxEANMdCiHnLLqDIDDhXF3jgCu4cwp8NpG6lHke6RB/Qfl1BO9MJ3y5sa5xyQa7k3rssVXvDokK/3sUezx1jjNUjcApKjkDRCfa3LVNtwnJv1Za/jZ9fUrAIss1y6049vBg+bGc3XMtWndAJKCCFcL0R1yZ1w+4wYOJsj4DC99yiOXu2vNnFI7L24wvvdjZz4InuPffH4Q4EETLhF1dZLxgFmnZtAMgH7ac44o/wQ4kWcIZBzOmexP6FHmXF+usUru0J+Sy+A6YAWwPdnf3OfIs3m/WCNjLTgG1tJs67OxJREo0ZY29dPx8Utsz+y25e0xkHpCY8Vn3hGHutSpngfgpX5SRUC6efWnbGyL1K+Lewp+2FeV81roddZ5kvbQO2usC3HXeqx9k1jooIzn547peJAxUTeNB3lCtYjQH+PdGX9rrIoeY47h2GAI1gLHnouS8DAnzEHbXaNreWDD2A1dgvPJ8felojH5AuzGXLuFB0umFZGzZE5gQ5/Uby1MVPf+seFOxZ4y08s7/nS57NjXrjqIIvxFgihQR5551Os5kluCoQY/3rUI+sB9r/4aGWAI/xpqvuv4OgMuIleRwHRnNmdjYlHI937Sv3HQclH0QPRVHiVZj+xjrYur66IBfTwV5maxs+hfORD534t+5gXDKwckN0vl1cMqGy4abaYPwUUm3DAgqDs0L7hQCMgfeN9mpQb3ru4bghIIiw+/JlFkG0iRxga5UkNLyQXyWaPjfTl4tYnbTwrsCGmE8LD9jk9eGXPTID6ZgkPGOHc2IXPmASPkQ7H5EHaQ1gIjp6onHLwiMEmlbS3QZGwRzXipWxtutIIv1/qbqdfhwdg/gpjDGoc2N998u8Aum4MBY+tc2aFlc8bf9KHn4PfuRm88WjYXFxy6rutwQ/YmlhsruNC52GwgEQqAM8bT526jEXve7G4QHjhsP9rv8KhAEzmYAK3OBDrwkXRIDiCSvKSTy+kDtQXHKNEQ8nEpkN7sLhcOFAsb9oGD/KhECSJI3zBf5pLJYQEwArFjGCwdfGynGOJuc4XD8rSjfWMi/MiYkz4s+IArOCGElpPX1ntoX+7DsXwAOcZw2Ga1by5s/TvxVWvgSXjcHzqfYOD3sDGhe4BqaDyk8LcO/VK3QMxQDNn8GJc6LuiYVX3zxpprc9BXQp6qoosfIpBPkQ7oj3PcdfbG/uOPjL+wFwn2P4v7/CV/j6znOvnSuG5FEdmah2301QETPyyT8c64e7jnMHld20isdfpThxaiRad7XtYMe+Ajz7Rjm5fj+rfzABU+/ESE2NBx2HW9LGzGBvWspjFx+WYU35ExXtez8LDBA5rjk7FDqTVV+4YKG/ZVh0GLKIIf5H08+o7NSSgScObDmm4YHR/32/hIHoJX6LCj3ARpXeIPsO94Gbsvvm8c9qyzRsLDIZJJfmfdvhLPmSeMhurc7KEjkpRcoFFz1ZZ+Xhmn0q8BBtIjprNNDXuK+bCbNYU/3sN2cqyMumYV+UGPBVBImnvrDT6/JXcMzLexFTbdK6xPXmOUJ/smay68Mms4TF6ecMMPe9o/4YIf7qfmXNzDBxo1yRD0WfUYR+UbTiPde1wTS7GfgDHn6IlfP8OO1pF1umpoX8BiyuCDWezCRaN948UBMTgfIQ/zoe/O7aYPDtnsdMmFvPvwvrRzr3HP1w/cOX5VHYco8/A3Z3D63h9vyPc+qC6QGMOLUfhB0yUTO8m7MfbkkRQwbwwX7Sinbj2Kn76eQTo/2q976yS+HThxDicKvi64hMYnTjMqBxM/MW5NBebrIl4Qe9b6YjvxRdcDI5udhu71FXsUctJddqmMOa6dCOojJpJuTIJ7i3P7Aeyjtt3HXj57ftgjxyXlzINytv27IT3nXxlHeMl/GI9L8pkz5531NTOvnCM6qryQAYTfmAdJ0ucAft7NvWAbpH3HQLkTTpOwSAqgzhR0WzmI4Y8u9tez/03tHMIF3MObWqhhZDHgfdXxcE0s9h3rCR0ueLjaZgB6PnnPWMRbTGMGEPvGiCmrB8Q5aa0hVy6Ulml+Ge4D1QcUtQAbRR4VGpvjubNXneAYuSe5PjMOrCP5/l8h0RduSgAAEABJREFU+SFmFWOaFm72dUf+9ctr/vezF+5t6oZouvAJZyzKIEvBrXRS65N7rmBbX+VxvPPCbW3De43KiB59xLhWatUGUJdBTadbxpJxOV4CXUiUfV8m+XcvvYeJW9dt+JO5v+LluGOEU2PXAQGjWItC9ZkvTaDKKuuIKfCog+QSURLgfU0AZTipBptO/GBeXC+eJ4ViToyeE9hsxnv0tl3yjNJu7+D3rCnXl/Ov8UkCooUJ4FJ5uX9ZtHFYm+Ohe2Cv8SO4u96id7z7VLePCgb62KDc9IV7dOxzn3YPTpLQ9WCHr3FYOOzrg2j9dZyFN+aV+k6Qdsph8JtiToRjneKU/I6BjOr3XmPbrf6N5GtDnjmNdzK89/H2sjNX+eKAOOQV5LEWHu05GBMxz7p7XA2E6nv562TgnDd/HW3ftSQDPb9dCunm4uRu/Bh1LEwJHsqlNQ4MNNYzjS7OdwGpRhxXcb79f+GbNv/I5E9fvoxPQDZ0bgzq7AV9ZyOvsbmhb2zgbkwxwNBja9K/QgtwI73yLeWijj/wpYavaFsEcQQxGnAoquA4a5lAt33Y7IdGG13eWITCdtUSOZBmW0GCJN3TAo2OWXVsmvRpa1vw4bWQtR1dB21gR3HjF9h50EIxYQDqQWEhOdq56QgQDhZlsZTQzhrVUJ9Fm9LW4f9aayxy2HUdsh62997wuDn3Tdb+Pj5z037hRd3L6z7ciPWptetHg1dx7KXx98aGnQMEuvLSCP8hUOBEgTeDG87rm35c8Mk2DJQ7YG4F2+9hh/bs98a9c9jex9t+zw1Pu950HoAP+3GwMcd37KIZPXviedM3nWcscA38/YBT7w7fzosaAAZ1mM/4+02yxQUua/hCYBZK0Y0YOmkchSzQvw/Xkzc1/ZGk7GKcHBRFhRkVXg4AyagxdbjSvgjk77KKuacWtGEwB5HU4kqVNNRBRQ6M4wR96PaeWD3Em0dfkGT83B4mUR/i4T0O5mrzwKR9XCGuwSGB3IVOzpRFblYNeWaxrmkXgMbxhPY7c4z5Q+9xY20eruhBYLgWnTeraqhHSJsc2J4FHkbb4dvWWEu7atW/O34yCuYHPjrMnfsR+04XGjmS9ABsq0/b1rOCgFzEex9vHHbycvSQw0KvV+aeL5neeMHj/ic4N7+yoB8ncFIxv6YN5dkPtfezAMOs0w86lNaL9VMf9Y05LjimPqTs9LUBOwlRgtz2jOrrJF8TvfRgSJGjIVK5hCP2paQX/HkpaOWYCLaBk/aoT7Fvav3zgc21a82gMHBKERs5dt06T184qL3wUsD5noMutPASFkWBBhN6IDwA+vLZeZsQ4Yiv+Nc1CPUApM9O2BSPX+/y5961Lsw3ZQ9OmrTwE2H3KGPo3O+4Bh69KpxVWRPaNEbHyDgco8SiQXhj0xoYj0+IrPlO3KQq9K3LNq5Xxu+Y7w6eupv7IUwDP0C2f/fnHuo+LzBvI5dYd16+sKbJsy9g9BEFXxVtV2EX+xdsu48JZCZrNDME/5pvYO8O7IfePbocj9wrmS9BEC8pTM727OO8VMA38yk+PDQcWvU6pgH8CE2CDeJMHtBnV15tWds3Hl8uOZ8cp+Q7MlITgQ38QAv27qz1xDOkhZQ9oOVakFATd2pYzLM2dnNIbo3htHW4Bf/ITxVdIlRIUawALQnhxUTa4HEBORvNq6g4QR7BNtSvys04GNsg0Ud5xmdHQ6mJ9FSKGfV13pw/zAn2amM74ZXx8bzwypnBMctau27Dh+iWG5mzttWl/eQBPbjElw9v7MW37J3m07PCfvgZGdbaPAKSLuh4XPUCiGvYIQHRjb8YE5/QMEaBDp5GrzfaJ684xwnbyjhH9ONcm8wE8j4Aokh+7swB5jFymMHEnVju3FNeA49x5yXZF87Byi/OrlfWiuM9qWfV457n1DV2c5P7MHoTP8oLwDKlHvYXsr6cyH0OXXSJDSvJRwQeF1ChQU1tfE1U39HCyKSpHycf3UeB3LZXpeaCPw9y2lAYqb5q49V8Mj/8Isb5L64leKlPg+zHH+0lVuNAQ5RBTyEPyjXsw3uu4+L43N0jGK/o1hbtBx/tr/DSeTEhXXsaNi/a0OPEM4mSRJrTxReWHz7+alwZs3J/0Q+ZGWnl9V0dyhUyQvDyCeGLABctISEeCB/0+2Pu3egRNXpOfdZgkOWKWzY4KmCy9dgXFIHDpmq75urZ3BeuznO6Kcbp+jSeC+M4icta32dBBQZwmDv06XvEh3h54ZTtYVaqee179M78Z5yME1HUwYsE9uQ7QfxDAXxh56Keb0FHIJ2ij/o9355cwqkustm0ZtXnSayTrvjb7W0I4tuHe56FnK+e0eVpQCBRw9UOi6DTlVd1Wn+Hv34GnG9/fa3fNR4ZqFE1R28IByqTvej0Q85+rLpzkygWgVTWFyvtq3XAjaz6MDOp5xqXi+DhdBu/Ov4I6q9//evx6x9+Pfzjpxsbqy9HBp87Ct0MXcSvbups1m7woKFS0Bk/qSmg7+PuFf+8GQi9YNGUjWBnoxTcDQBUnN4++JBNGz2Sy9gJrohxbWvoW26y4NBKvOihhN1aIQG6MifMQ8+UBrTsIa5NcOGVj3bo1HZjj41Suqj4Rzy2CwZcswnQKypwxiVesC1WwNQQV2x8axFPgIMZ/daPDhmB7tOgxCbxWdM9CrwTg8Ko4bcw53hoQ15vtsIb/ubQhAPefIR9f2M8bkiih3lRCFGSSjIDDYP01PM1QFXPAYMPzfDfsSOcNm/0PTxp218P0K7gTwgo87h5wocafPEqMAIwtN09Dyk788847hz8xbe/+C77OzjxGTcCMiezyBOx4PmDszo8/AaLrRvQRHTCz5Wucg2gjrFzRKFO6llD/UI/gK5DppWrUmjZ1gMDNo0vraPdMZorwVgbXoc3v8StopwE1TM46N65qXPANYmoKucQa3wWBzl4lX/joOvDuYcADMFlweeo8GJbIBbkKLC1L8qjRoEDnjEVjBN7F+avB94AuLMetBWape4aznX3FkHZwccxpNIw7PgCr33xwi3jJR7sBKDX4N+sPLzMWsO8s13SZwyZQ6888LxxuDWHxuzeZRyv5OELtE9fPo1Pn74An8jdrrZR6gVoxBc0Jeckgv0TFDGeDwmzTtv4hUvvS6kNunrUiSRkc0ZFLMZ0+qN/5zwWz2yQCVG0oLrcb7BbR4zvx2FCHwAlMrYFJNsktiz6/9ALQ6HL8RqHoNNGeuf5VIUWYigBlHTvN/ERJ1wj4ly/2gievJtjHyheeMFmbDdwiKe0ub6aDdf/uRe0HWziFCaH/jlH/B+bnDMGpM2MCcK4ACdYmCN71hf1C5qs6LmsbazksPH6unMfe2Eu7LwAcF0Zgy8h1mUbvrBB3fBjbqwzAdI4LvigTHqo1V/BtT/pKxcfUbSwf/34tQ8sWoblTkUWYdQn4/O+urO/6Z9z+Gt45SC8A9Zfxk/M33whwEs35eMLl5tPF9RMIkoNX8JULdrCyAe36Bf5IefQttU09fjixbzg4HBdXWBeq/nMo/Goj+wPP9JOIBTWzB3RfbQbR5tk9fpcsRlZc6gCoLBxwQf1q5suEhAeRT3A40W2wsKDgQZ0rs6RWfiLvm2tsW3bAxZj4d4kW8d658UAvvJAal/8YPz01dgFN5UJYYL3hZgwyYd8D4BedKqIDxjYN8bgRl8bByMlnuK+NgPfRPu+Gzq8xvWE1m7eC1sCah/FPuj0HRMb4qwFQhnGJi4w8XFKaSiFYXphnbzy5aB/3Nd5eWc937nvvt09M9w7MnibHwHEdVWf4yuoai4cpgM9eJySJ7yPYLvX64AMYSc8B2/LeYV2QxGL7KTTOwrWMIMIc9CxFRhfdN2w03h00PDFv3DeJxDIemzV+AKPSqcXwBh/DgbxE6IlMYaHeedcFra1hufVsOGbdBgjhtpD7tECX4EeW2SZa7MQhHPKBqRL/XOl4JP7pJEtAj56XxGgEOO3OWwW41eGWn0YNJbcj2jLI+AoVNSrh7nxwj33/PVDzxtpcy945SVb5pD7reN2gPl3/03NGkQTo8QVfTf2wfgWjL40FJvxhZxcNnJzWdlPOqfIwYIoDWKjbTl9ji6I1o61HLjBmPcZynknSHeO61PPeeYPvolXn5DYbQBmiAqVtgR7jLB5OoCe20gTjutpC2dNI1ANk3qu4b2kaj3jmyM6Cp1jHB5oTlCnKEB6w4ILhDR4dsbnfH7D2ago9K+1hjBgJT1yh6xfDUH9zIUMoveUec9gXs2XtK7l3VGnAJVjyws/DVVhn/u2+xEUzvjywjdqzDnS7/vgKy+ixUuHkzHRZsdacNv7Dn+rDDBd/rKp75T/kQy8T6FtJnEW9zyEi63uiS8WipCVC0cN/sFf86jBvV9sLj4XmDftGzfA9OHJoZ0aqdyYPCD69xqu+bsY27hySHJDKHTDhgoXHAtPBVQsveBuLEAfru5s6h7ks5MioJxw8sUnFzzyaAKNEtuCmzshUpCknI2wwM2mFXn4JOmSuq0JH4EjGyHSPWuaiHhNjMrMImIgyFxihFjeb/Acari5yH/qt7a/wPeNXCMoiDgXml3e6z94Qmi8OgTjIQnYDTEX8YHFZoiPtrkbQFMWHHhx+mAtQIQF+tQWNfPDsXTshELPkR1ZY88bmg9me+YD+cX9nY1YPL3wefg95Rgi5KDAFyIXcVSUd0h7dKUZXyBjR6Qg06d2zry/8aEZSXgYLHlsBXFcEKEFFw3pzweknQd3bgj4DgPF+M3D1xrAEgpXcmE+aDGczYfQN+WeWE/khG3KXSdGVWiAkDWX+sDBg4keDxrSEY0grqcu8SdIPPNFnrw5v4/N8RD3rDnIwmcOPMiqEHGWXPssH86LVnP8wDPqwQPjPr5wiM9NND9BtpM75/z9FInc+4s+q/MEs+rBWB4f3OOHTCCWMR3zkybrjRwd+ZhFAx4dudB+zktu7Mif+tUXNi5KCDQfpfvoJTrUEBoYGubZ+frI7RSPtySHgtnixbfrp/CLmjVSyqFn+JGJuWczeqaq0QHCQ4xzNUB/VqGrhg+QzTFiSN93YwH8lhgk2mu4Fi/k5bph97GnrvgUHwpd72E9+8PPQUt+0xYp6DQQXMtoU8oDIDu4O3u04D0gNT7Kk7whb1u+m/jIBPO4oN2E4HP7TYM+ZBIQHRcbclGDtiQf7Pc7tm0zy54yMgjY895xY067H/lrdoJ7EaThy5jrdRvX7QMH4A1Q/wlolAk95nGRY8G2Q3nnJYE6zYm4cxwePIyO4q63PLC4FzLYiSK6tLfGLAFsAchQaRH4usQGvm6Ac6ODfSazGFdtOxfkVdq83HAitQj0p6L+1g5sDhHQOu0/9wZeDJtnYlaX89BaiD5Sps1ZNA7Eo3n0Z9VYvCRp3+8cuHf2hzsvcLQ3+BS5qGEMgvN5g3/bnNeLsTFf26haw5zvjL15dQx8CPRloA9UEOHJ1Uv06yeWRvlvVtkDaLUAABAASURBVOwU/hS6rGfchoOgHa835st572LIogf21I8LCMUu5P2ybcyh9rHoQwqb99G1Fv7IiddsbvoisQb/sA+RrnSAYv+c86lRBqfcPeTw6G+Jp0058LTATbTBjDEapFZ7J4ChwMd1UsFO630xB4hGTjwNqoJROAyBoRX5wt0GkUU88vXe3Xt/8BNmwY5Ae8J7MVejxuvn1+FPifui8fTVcXA/ubvYlAFmFfvr097go4dghvPKXK+iBwxA2qkP1hSGmDk+gPvjvtb+akmJsI0+v4ILqnnPudAcxERDfc5BQZ8nuJ4DTXf9Ne2eOf/KC2EfkK39m5ju5UyLJNR8uH4v28Z82pjzzCniqBPQbVHzrMp9Qv7rgheZy7aGeWgoUiCnMPIBA73Ggm+thQ30U18Yh8l4VACuqndrpMZpf/DZ3QcIOnllbFK7XliPrsnH3gAN9siOpwuiiLWr84oF+EBj1xefi3j0L7Btw7pqhV37Oy8MX/iC5YVzhjbTpv+Z84cv3DvfYX9c8pMw+J1cc3HM5XvF7zfGJHFAF297P14+GkbiX2u0Hx0MM0PSQz+i45489Djv+KhvvnhyXtxh6P0USW3CeyOX+uD9aPf5Brzt/AQ2/G8Hj3y3tHluaPMPu8xk5rJdJ+o9c9oeD3XD/WPSIa1eD6A6C7oS26QxBAjkxnmOl3TUSUXxPCi8D7qQiRQG6gDXX55fmFMFXC5rBMjfRSjmKLyopGAFE4Q6RJ06bHdcTYeRYrvBfHhf79yCM2/kxxyrCwxu3rPekl/yrO7FvHJtoCxFXv+Q+efPn7P/fDnmk3HpkH6oU18UsE/INr/D3ygDmV9/I1v/C5sxjQ0uBLZaYu0+DbpzuFkUi9NF4mHWPoSxHhswy6LkZnmx2J4bHAvtVdiHN7Qb3xT6q19vvKW/cejNjZRFPu4Ko2NYs5m/W01oZBPjzS3LVvRi43AjkXNncX/hm/SfPn0an4GX/YtOjI8fP/ASqTeTbLDweXOwjTJdb0CnArGMQvWbA+tRWGZz2O885LNhR1Zm4M7uIEQXOpTxBuD/0rBta+ijG4PfZAqXa43rBfzE0hyJUjoWkO6rfVwIzdqGfhirUHYgyB27+KCPou/kHLc4ABkz+UM4NxTy3LQaVRt+AbU0xQ2JCrlXePxdbDc4a/vKqt4YG8x/cSjYxscPPwDkl7GfVTmo77wE8eYYv7A9AIdVn5wrl20bHtgXm7x6PeB4oHvB9k2EWeDOkpsb88JvbmfVkD9Qaxh/UXsD2dY2BOejOKIb2rQ++YLHnn2I7ZoNdMyxom+MGs497mvUKeGLS9AK3p7j2yhsVlEHyOGo8OZm0wIoQB/4cj6TANHmb5A+ptK4GxvIC35d0EfYLVN4Ds7YhIkOQbqHQKYv49Xr6IUDiQ80L+T8zLtzswGjChEnKoe/tz6rxmLNUOEvOhhzf0LiFaXnOHMch4YriEOmzSzDT/NTdeQKBZChwQfTG/LpjP7I7njqm7qN2//NZ/EA7dirR3uuWeGQ6uqdzwM7B/JQr1VsWmFEvVSwFAdR8MjiLY0755o74qXbo/gHEyWCqTPO8MOc/p/XoBFX9NRpXuPIHOQT1fhXMrzXw9yVpxB3/JxzzA64tK3M4EDO+mccHAvXc9cIUMzHC3vXOZ6giGMkPpRgCW8I2rWiRnPgvNBmx4QEBFhEDaZZZMAijreM4XVbrU+kWOK44M+sMXzxlFygA0GKjTAeaPsCvPKfAMsEUEcpADpXVA+hL6jAMX0OoB2MUg2oDV4eaMoVFwqaZIGBCpOowwYNrow1jXDQm7RPAdgpWS+oRPIoImlamTMBc/lGb2dxek8KOK/hQ+tYizG7NjiXZ4E9oH0eyWnVim+64Ri6DhxTecxtkWflL+i72EYHJjJW8r1hU15xRBJd67KN3GsvYqQ4B8ycEZwAHjJejeu6jsu6RBZsdN+SAHnHkMe9eBYtZHrKSruTSyUGsdRwXlYRM34afx38gw9Nr2MgH6CnCX1/Y08wdg/exiROJ7AWn1oPPWUjnAYaUIfi63UjhmUHMWPdmcftX3KIT3OtcbmusfiiKPd47/PI+eJrA3/BZ/3R/hce+r7w0Cf4k3bJcQY9JrncscO5hH1UX+mB03yRR2EN79mFXbDwDh4a3D937nn782Fq+OlY9PbsOd6On9DtSp61pX+XbRuJAf+bp77KE50BRnUj91ZaJZCrM5cTDgvolFlIzBoxFMyADO5EUTvn71wCJEt/DA4uTHJFh1KH+M9WyiAKrSNWRHB2gqS0niJ353y6Eq/j5zj494A+82LHuLzXew507vhizbZj6fx3vsr/yjnBeweKcfWe3Mvv2UZfxBcOXNYaJZSBHlHQlha8NAGcMk9/u9dXMkNY6nX90Eu2mmZc6J3dUz48JEP+J3BH/QanhPm4Mt6O+8Ycvn7cxkfhw4ecj4r5G18LboF9yftPHmqzR5x6OVDIAv8EHuEgg+tQKLSzbtg/lqBd4Lq23IsukauM+azK2r+Uc34b+pj809dnfXJOqY/oUU7kMeRFAIsO733uGQFk7RuTdeNqPNqLdSzAp35h4PPwQ112qFOhW7S5ZgLYjN/KLGjasK0MaYflHsAr6va18YrWSD4u2GePdW06z5Q3fhIx/GQsybnzLudSNkxxN3D23/a38bK/oP8+lHfuxReFvwHnqWteUMfuXvkNiHesdxztNjOPtjFTPc6O0m7IWp96bAunWdvRha87kPVzrCH1ucbkNWZ9tzbP4r4GB6AxjrJ6CZiENs6reGsWCYUexb4VEbRa1MxidJhzzoOrc9D8L8YAXF2gzWJcVvbewScxe6FtQXyUFzSKji9Y1JmzL86cJN8g7VPJAmd71P7fue/v7Oe9ntR7wQ/nJq5qLvDly+fx00+f8lPar5y71YsTlOZStxBm/HK+dfv79W+RgR6Fv4Wl/yA2ejK7UAz4rE2z0LjcsG16mIJlOvGPmmWcxeGCsi3bCep2M/Lh09rF9Mbm5E3fm3nAbxE5kN3Au1DdQFi5raKofgZia62xtsXmsWUTWWwUHqrEbWw2C3rVGvFJHfirff0QtNOADQs80YueyIhT5nAGdOJEIRSYuWaXST24Vxb3kRrFppKbSjOOs5LN9FkLcEJCT9ESkDMGepIPiAPdhseYEtu2xZcaC/0tgabx/DxxJ97YEAq/fGgm3W6KZIGBsp9QbQCgCO+eg5ftE7gnIn7PQb0fAO4j48j4Jb88iXrIg4l8kH/8phy2egN2PpwPXi/I7XnZhlGFkhW8VihtkLYPMDJhOLZFS5CPGk58fv8YLgZdh2orQWwAGfNS6LIfGuwnLjXjkhrek6dzATdFXPLGxXVy3oDIakgknBo/5xq+nOk+KMocRY4aYoN+6IdeKw8HztcAN3TXj5BvsDIYcqGskAzUcB3MSmeQEG569/FKnu85RICyINY+wmdbEE9XX0Yxt+wHzxgjuwO+hABFtBJ5QKKjbl8C6ZPYC4esK3PU+RpdIg8J18DtaBe28Jqo04ALZVyDO1Dm+uQPCW4mE2VHC4di+YDYoZan+e+Zu3gIr3oFqWiHT/6GJ16qOXEMzRtsLJkCoNjBIsoGiqmUE9BHqi4Eoz7lJnwenHk2z/iKNxdr1bCGlTHZc8jwW8o35v/wjeH49oM3JMDx9ltJDyTJPzisNjMu6K8P4W+MT144ah9qMeeoKDBxndjXF0E/I3e+7HZ+6MPxAKK+Pe0+7ObQOJOE5MPmrEp8molu9LuHCc2JXX0FYou9nsThCXHFFrrpeZC+ul8DGV78Dz+0LmjDlnMnB1nUip8yA2qT35wU/ThoDWAak3DYUAg9JUCzax5OgCu86vBg2GNV47qxdlfvucq47GYNYh9MhftwDH3p4Pi4RvKili8+4qsC7NOtr3Xoq4d1x9WfHLIv29X/GdEc0HljXFxT/r2ol+OPk7vPKoeTcNzZg994MfHCXHpNyBfyP6vo78MvX/bMqwGt8BWH+YKjAISP4hrZh2ON2Fir92uJjr0420KRr21t+S+sP/DwWrVw4459bPFt9bnnF0LTyV/YncX9mdw99oLBx8FLpkd+ghe+bVvjww8fyPM2LhcQ4/hMdNB0XzV2fXJ+p82ZwXOEM6jKPX8Q8z0/eeieKc7xeOGlkOvixly2Ts6dC+0G2rvIb0tbjod9/drw3XZoyElz/I3AeeN4mL8Xcr2bB3jkP8e7I4ATPAlDjZIaN078ppm9nbXLtIcOnni4jseaswPFAml0F0F03ly35IKJmHHUH6xRoLfC8ZCBP3RqlRjLHbvWN3CU00VNAT0fjKcY78X8WMs5vEJLbHzxofyuHgACc21lLJuOK6PjlO8NnoaduTNw+47NOw9nSgI42/aIknZ0gCZM+JlrJN+5luhwGGmo9uBExJZ2ToD4KOqFK/mwPgE18eEhoxI3G2tyKL2VYIBYZhU6BLHirNFGE1J3kMPV1uuZCCXqBw0d2Vljsl4LAQr6QFvQYXWC4yKYxYaT0vYadz/yuI/ODY6jp3UzhqwpX4DYn4VdaEhjs0bmGDjHVnpN9APWRaz0KOqnwnnCsPGAyCA/1QnQHIvLMjbgcoC4Ah+VB599mtGV3KBfm+/xOwYFx5mompdrVCks0IeNK1FBUD4djNmeJRNQ5IJ2Ubs+fRF05gWqwoAZvWeueV92v9jZOwKucScixuT3JcYsWhSl2qbX9rb97bkfLAjjfA+Hup4n0OMAzDdsPNutveVow5f1Fh6YU7BJX/weP19z5nNvcc0ri+RgcY7x8DmCZL1rG81nHyPou4FEs4iId1uaXXo24YvcUdueg5G8FPv5Ni68hFzAxt6RvJN/x0XIvOMAYXvkg0JspqmO6lasRT8tWLTRsHfu2Fe6r0/AQwfM6AiGZO+MpffcidqaF1IBETtojZ4//enH8eMffzx+er3/58ZFvtpveRH8Xv6nZeD7CPyNUt8HocGNmaXDonnlQPuajWUfL7wZ9WDq5uiia5e+HRrl7qM3pG7Lyxpmrd1zw7rRUcf5ExVwoaqyKM8FR4/leehmLcOQPmuy+SYc6cxRa2XD8dDmxrK4+VQVN6Te+BHE9gBQhG2KnaDRQs0VfhoUNm6o5z6inkAoEoCowWtqzws4hH1sXaqJXE/5MYcl0uUVO9EHa9dpDEhKIYbSLkEt+C/Gt3G4ojbWOuLTrqCerlEBP1f0eEUtm646TsBaCNYnxJByIqASWcbP8e6b4Ws2yeRN32jcmBvSPPy+vLxy4xT2cWNDJtFoIVp0xrdDxnnk4VzwQcU5cGNzdj7oMGzIdbHd8wZvsGdbii4WMRlvAEZK/OMiSwApVJ7zDZRMVHPUMJ9XDvjC4BPd0oUyZ/gOnyUAD8pQj9Yc6o6bDye9HLzwj4kNCwooytSlxrowJ8gBGlOGH+nWAYzBnEOXTXCymzOBLjbJJvr1URBxHt6cB6sFSAUKLIA8dw7oyj8AvFHBqEWmka+JAAAQAElEQVT8CYJaDtpUcS22sEk0XYgZ3M443TO2iGCTIhPzZM++8MY+4Q0WNWMd87PrJSq8+n9CEFDQjo5YjtxaG3XnbULvIv1uiukWIUhnzePErMrZBkJUMiQ00aoIAeB6+vqyWD+CeSOK4PWHBjYr38xe4CFBohpUgC7Ho+YaPabaJ2fgm6mv2vZlmBBnQF/Ihd+y+u2vD9DuUeqSbk5feLnnOnM9nb4g9izEp89BYM+Hzh2fdtaf8oI4SCfL8EHZhy0REzfrCEj9eXjmhQwqICsFUOgchU6I1ORPJNmksj/QhLZLlIKjNJoGRTT+wkTnKOi6MW/iL219eC9yiw0wFDQztlzRwRUF7MXKIP/CPcg/+OxPld7AQXzw2tbH6IZmHbUScGYK6HRsL9uW9Q8b824f/nTC40ULOVVPy+IQ8oWcgAp6liIJxZyrp31Q2sw4oBgKjEFGFS1419gW8wfQD9cwTCzVO3vnW2r5/BJhVkW/No01B/mMGd6hP319tR0LamJGMQH34Pc8EIKBQBzyUdFhDbGODplibhqb9eVon/dfgoRdoRPQFj2nD+iRBBeU+H/L4SEI4h2JYRpUo3I947Yz6xlni6Ib39xHPBt4b/Ae4/3FNfLCHuQ8yH0DXzRS6LBWX5Gwqn5B5Xi0X1zhpcCCfnJ00sYEFQfBy4Cv5uHCHnTdjjUOi/wnEChlTx7feJkp/oasPu/mXv8B3RqjcA2l6vCggG2aOJQrY2TdSSwE4BahVMuhV+bWMMhnyNhvf2/QtS/PE5onMlxQG/7GjuhWJjlkXaECOlTcoNDAC4SKPAprMWePNpSBSkzlGjl17YxL7g0ocP6ghJeUXuVjDSOFqZwpdxqRgfeNtvcNKpiLdbmNxfrUJgkwi8A9cvrrS3AQ6N7HC/uBenBGFGBOdnhfD2ANgB3Hx/yq86xF40Ji0L5th8fae3rvk+h03GBWrsjDhXUyqbtPRsiVWW2AkaJfzldfEPtTBf5am3PYOQJ5IEWsXJFVj/cma7qtxpe1pG5aK0AceALtnjkw8QEl+H5PrNpyndx5EQkSCaJAHgu0achMqws09HX7eXX9yYmRoR/h8hIWNIWYSzDJO/P9Bgzh0Dmrhi9z+z558DPJ3BvbNy0QTXCMFS9qzRdi7I/N7/62o3PnZfgr4/zKc8cX+KxfuV/uyhqTQkd9Yc0uYfuQOVS0R7EXQHd+9rwbGH/OZ2NwD/j4YcsLbsdBe/1S/wvu3lnnzCletDp2eE2UXJ0ojE0V6lRJvdYYi8vG/PVvyXmvFzb9efgCcwr5hLcKoUAF2+mu4/uDYqzdg06QR8BrGEkBMsVYNV3f1SfYFvTupsf4Cyf8FAWBOwAJBPpoOOcTI3in/KzKT4+d81J525O5Z314MvpzH/5GgXnLi3fPgsxFf3pKyHihV5noGbbwjuqCPvNWxVgRl+O0Z8x37s/kGhzuZSye4wiS860yeR5CNj6l7vHNXEC/0YWGozf2qRfmkr/q9cp8+sMf/jj+73/5/fg//vf/c/zbf/s3vpj7EpuOofLmSJvWi3zgBEWfDiCvt7cb49WAie/lF8pAhvIX0v0fRC2LxpX0FTxDZ33SaR4nvD+t4a8Kuaj9sepPnz6NHz/xlvRH35J+yltmlkEvCCRdaFbqyQbOYlNPm3PZQ3URUYl/AAwuUBfY2li8wmJTY2Ngd4vapx39QwFFXIi0iyfohcwFsPYQYm0/D19swi5qNwvt4jRSXQqfHjB6mvX11N58IUHQA217gzJOdYGGTIzoklsea5CUxs+iJqaHLfoQYSvvQQBaUrxUQpd3lu0a+WPLF/JDjOK/guFm2nxI2wHT/pc2v5JBx6GzdXQ/+c8GGg2ERZTehDkdmTMhSo/LDt7N0Q21b8yv/S0s435zEqCm0Le4+Zl7x0MY4A8VDz8xBoqsWZDVlgcG5+CpW1veSIQ7tptHHxv2+LpzFrlzKOqbR3wEr64bem/MNQx1YtL45oJvZJHccyVv+utcMk+n3+rxAVvQhzd8yeGUuL3ZeSM9zZDmh4GJglmDm/oDlQZTlxp7EC/YLHOGoONR1BToHaP2tE+a2kd4x0AWDku3MGJHJ4jZ3MofFCQKInDSiP6HPLgweUHCEnnTddhHp1xnXhDNDTNjQ/z6pjQG4l/XjVEL4roDAi34vojX/KamrT8Q4WEM0Xfmlfss6BqdH2TnOD6FHayQpFlFbk9YBy/7CHj1CjLPggfHJ/EjCaoCsyry4trPndg4oHIYMe9kIHzGXvAeDgwW7tD/gc6OMYnj4HhyFHILnm1cPwLblhdNVRz+YDF37iPO1dgh56mJv2nog4+k4NbRph/3qcW4JsxV1gVyzsnokAjPs9zxi0jAO08DtJ/0P2+F7InwJE0ixfj5IH/DK4vkGhK8WpsNbEFsX2gTG125ZOfgBA8GQpcA1tSqoZlaxjwEOPwnRniL/DkWAglGEQX9py4kQaAQnO7rrw8lJziG5tz9xfucD2v5w6HkLzqUwzc0RD0RETiFhv5p/7rxUgdwrcqnPseBiWT3CQSlvQu8F/ZDfUATQ3pnju0BbWpImr/mtK4rB/CJPee/Y9p7DnscvlHGI4Hkw2ATM8H6MJc+/iurX+o/AcPxzfvhZWmHiMin8fjwssAVPsukjPLmaWctOA7ipE18c/7ri7gTtG18kuXDjXhofIVefyLS8ZDmntGwD1/uBdhTtfPKWOQe8OV1fOHg7qFdP8S7pyvv/tG/jr2N0++zjg84oU3Myg7cR+a9iSFXkEmHHsI9a5h/wZ8SoBuavrhGjQ+RrCFjVPbU+4bP/rrTqz+1BZgTc/vxhw8o5iUICEpsDz7KJQc0CgCVoifxD2Y81Ux8CJGLrPJb0z1KPKFtTXWUOYqWY1vDPcq8CGCGH22h3CY+UlCqhDhjtZbo/pJxYDxegd17Kv5Jc2DldVz8Q+F/4nz4mbESJ+0x5uo+AEuodu7fM65vfIF054sVX/Dom2Oqn/psrNpR350cu75sqzv5kZiOPQC/KNEvv7yB8JnORK0LYBIt9Sl3zxdY+tHj7VoTnnR13TSgTSBNNHxbCJXQK3m/cG+7XNfwV63WZr2GXxBd1sp9akKfVWlfrGs9tpAbub5hR0/NjfkQfFFsfk6YMgziMzydotZXUMMzhvac05nbc43CTqaHDMCfzUUnOvjWgTLaZ5nYKuSpyPNg/7oHmheuQ5ZW4giv/IC4gMJH46TjlAWo4Z4avE4+eEfGTbz0c57YN0fxMhf4LOTBeSW4dwacvyeQW9ea+XEsrttzDyGTxLYP7w2ecTMffAnvvqHuAI4REyW9XHgxpJP6FGCMaxXxLGAb7rmBUnb0B58pmAQHZibmQk2Niaz8Cz2OtbrUC1tK1HARdwKC0JDnShAUtQPm4wTmFLMaDvBcnwWb2D+kD3RlTGbwxZZf6Vcd82jUwUcIqDNXb8da9UX+IM8yQLKKe9pOfxZzpNDXJOeQ9xt14DgKxbt/0kRAun/KQSVIYbmv9uUUgsGlIi+ZJ+RQfT7H+tKn4cfxb//2b+P3//Vfx7/8y7+MH3/8iTm8Kz7WYh5Uv5ByDyFV+IdCrMWncB3+SHw33w/S9+qvnAGz/1dW+V2dGWCNHHP6zsGGbTSLzJvezgP9F96KHgvl97/PYvmvv/9XFs4f2Rg/ZcG4IO8uAheHCgMsQRS7AHvzKjYyN0DqEw9/CUf/wgYXfnEH6Ji6Y4ONK2biH1g2Yg9mu7+bu7/BCg7bfaXBjMkNb7uOzQevjx/GthaEo6DnaD33DnxhpT/7GoSPEtaHv/gnky7tbG5uct5I7OdQLrf20ZeYLkgCk01lVmXDm4cOHCfv5B5b4mbViAw1DTUBREW8MCKLZWgF9gT5TpnU0P6sIBM+NkPH5AnYIy/njSXy8FJQoQUqSvdppHRGjPccm653wsFXNn8a4Tz15eaFkrOfWg5w+mXTlIi3rQU0oYYrhnbgzo37YQcbburdh1s64Hi4aUtDmF1abVbw0GSGM0TkG94bgHaJZB+ihZAnjpxAE/fIkQ3o2nMoaH5VUMXwoI2Gc0HbNNHbdpu5qISBDzSPYszF3BAu5CN9xsQDTtrgmlX9tA4H5ig6R3nfPPi1LHSAtgTmDyIdEUIUAnyvCeqzYNFQoiKS8M9CWlCKIM3JCeZXaciohVkeEQeIdy70gWbjZQj7wuJgRPzRT8Z6Xe/sP3v2GI0nD5c1PKjmAXeicI70xfkj3Q3og8/D9vW6hg+1zvVZxcEFGfSrT1uzwB0wqHX1Dt2D4vkHZa3tg1b4KzDmQuiC/5fVsTo0Qts42CHpv+PpXvTxVx/wa8MkBFjOA4/6TkgOeJDyJ+XOeZ+BQGRhay3iNGcMqTLyvfCA7gOSfOJcA87xpy/F/oECbDadaNtZMJQmkZqzAS7Ffg3zbBxC0Ng2L2hJ14ucpMRmm5XHXupc0A8ijPSdP1nLtIPjsIdS0IYBoJ2Oa3pnr6U3tO/YfvRva3Bot4/G5j10GZ/8QvKXOImBcX6/151y5jt/q+wzL7J5IH1Dj7R5+GQbt7CB+xNgP3eOXRj7xVhI14562AiSgsLWBdrFGkAK+Xt+Qss5Jfitq7LvQTnnSh7WGOMZH9gzyMPOg7IPNO4x5kKdQqH/fLGScZqsFXCzKvmiign96/l2Zz1IE90GjOfjxx/Gx1/9MH71ww98Ky58ONZo6zv1OLhJKYdf4xf0AWMUeCe68UHfzFsDY6y5A5R3nBoaOavyIKy+xzzfVnz4cHyRsy30r+KBijUAbQGu8SQ9hgZmi7lODbLQWeQRJPnHc/JIGTXBoGu7biOQsdzGEmcb/HWDtq2hvFnKPGRudB7dnxhP7kvdfx0vvKR0Dd6Yq1hK0aUbF3GJlcC1r3eC4xg8Mjd0P4SOdMX/WfFh1kp+rCc5ILRxgrqeoPD9oOm58k8IASfkUqZQIhcZIUd4dNKoxUNGpMg5YH7IS168fdjGRvvMv3EQakJAS+qRj1psHDWG5RWcjy/k0Nzah9RyNgBcSD+0dNCDGqLR3bNDfRaFFMED+LnS4QpaDkStRupc6EJ76EemFUsUoB+F6Z6WLEI6XM78KGf7fZ021jrHeA1Dr2/arJH+cq/bvqhx3YtDLWPBFd+4jszXKV8N73XuLbMW83wNbXChGKfAWcx5FgCN4x0JVwoYckI5gijmkj4VvqnLPSQ8jwt2kZuA9Fk0Ag+GR0M/7XStXI3FnCn4BeWRHqlpgB7CBHOW9/6UuQO6dC9thNQn5jF3iOccR0JnK74PX+i5n7su/Ykzfxrr5eXL8MXjeXbXV/Puej99Vc/OvHzlPhxZ1qb3VLIWNzGP3wSgM8EwULG/8yUkYyAOlP4lHnJgjgX9luxagSUqlbDNUIUUOXT7sm8iW2sbpyxmmBtIKHBy45B6haBQLp958KeSA9w/cg8RCeQsBbPxO+bOq1P+hrA5wAXmGKOFflgT82S+XDf3ojXcGXqAogAAEABJREFUpz8c+4BtOA/fdt794KN20AVScdSRM/0WEiw8tLX1hKQEVWQB9ghyoQfOBkj9EeiqfufiPNjZR9Vjzj9++IB/Kz+w8N/+7V/Hf/kv/1fg9zzP/tt/++/jD3/4A/DHYW5UXGMRn0AL3ebiCXBU08affeafYb4j/noZYLT/esq+ayIDLDj2BxqWOxvlbfRmIIHFR+Xm508A/fTTn8Yf/vSH8d//wIL5738YP/70Ey+Avgxv3LCh4N3w/NmigXbiZi+eCQqhRzmXzmRrYCvALa4uZlvUVDj0YE+DPSV/LM3/+jEHaRb9ucGEgUsJXKouw41psomyulnFECj6LtAMDtbRwJUi3o3kNF5sestYqKkgt5/mqW8kbHgPZwtdAIxu2gEC9wZf4CA+5GPjdAS7U4BhwmGR7o3H2r70RxzwFvqEWekQSyFNJbP5swbkOcF8GMsFmYnYLC6AMZZ19cZuuzVBR8dfLtKFe9/8sNv+9iFUf9X1AMZiVuXGMlVKW38C0KybV6JArsmtechGz3jfxzEy2pIF0KYAqwUMBbcqGaFNnqWfN4onEwTI9lkJtr6GQ4c+Tdv4W8AsNAMy4wbraB8eFpyTgZc9D3zSw4asbefqDYFYBacuDyDWs4q8AKuGh7xiLMT3OIx8jKHl76rqRKhnIoc8xZQPUKHBBV+sRd6LPM5L6+LyAKWOvnxRcPTlaRxXlNtvHYUUCEzoG9QUxFKfF/mLeBaHh+u2Ed82FuMtXp6WxVtzAzQu16EFWzy50jYb2MNAlfvKCXAFR41eH2qvlw2xYmzuGRsPg8akzceBB7/ffHjjsOc3fh76Xunvx0sVx9K5p38nPHW07QvjNasydnqHUcozFuVqFC+iifm6HrG7Fgd4mFPkwx2nYgN5OHEy6LegCNpHXjywHtyHYEUVeaHh/iwoe8oZr+A+JM4YpMNuE5QeWqHDSpioBLiGR52PN5iw6csJ+oRI+FJLJy+9r5inYl7WkSPYMKz9DjQSzFNq8FBpoIBrF9pnYkSQ65prmL/Shn0BJwrQX3W7X9w4vLdiBQe5rzy49o/pMx7Ih5fxfmEOONbNWal0R/qNPPvyRaQ2XbOX1fLi5MnDrAL4Ir1Wx+16Vb7hDKTwv+n6t6NfcFzNqfLCrPbjhl5tCPJ3jgYf6PAoo1/WygnXbREvNogRRsT2gLKoo6019+nCF2NZYzE/r8cLkCvrdEPHWk1T90h+W24cHyPCi5DkOSGsDHCf9ZXBcncOSUQQnMWoTWFlfvjgU/h8xe4VHwJrSyyz4IFWyLj/5H6BIeOhsjx025nohzU4c5gGBGULXXUQ2zuo8K+1xnZd47Jtw/aAx7w7N3YeDF0HXXc+m4YGnLDtPvMY6wNnX3nnkEBaSAYFeh7MGH+a7QA+0EjRv7rUcDzzxZbtuYbzf+AXGRz9cRTah5yR7EKQRZjqpGF1kKAiLQ4YELSv/4GmyoAZxoacXARycuVLtY/WPGRt1Oao1BGZdxcM4RFBWui8I6Gx5x/51N6O8eQnNVLUMJAm2rm2sHYCOKzJR5s+zjbTecWk0upBhQUKgXI9eaVrX5hVybO5PsHcgx5z+EGhVcB1g5ZiLJyPAImiqF8IE5dYOGzLX/CsceYs/mPA+RgcesQhSDntKfOU9YFdHsTg6dz6Qtl55QOtsXQue35mfvlTLLwEaBo+mV/c1O5lXfCp/syntlGsSWIsocLn+hT0V7gwL3JvkQf/YaIUcpU1m30aZ9VHFNAGH4xnzHjBTU93qB4lvLAkA1x21odwZz+3fg/iiMhEBGwHUGq879erP9kj+KtL7vedGwxgWZtlDA9fB886nOOYo65p4bm2lMEKNt7r7/PDa8tBi2/WzAB9OcH5HjniCg9xeT+/Wct/wI3a+as1XDxKkcMGc/sejMEcy6gt9QWwcxPQbxyZH84HAvL5T/2+DGLQLIoPLGCHcZ8MRDBj+ILSs5XrY5Krxb68bfDQbpYzJ3vOXH1+uhs9YXSdQQpz5epFinh9th9wHGiUNfMqNSIUsF3OtvLKNkCToBxALy+CHPdPP30enz+/jM8vL+Pl5W149lNG24oM+Y0lIAYIjqySoDRBqfM7/PIZ+J7qXyDHLnb3Fdb+cPGzMg8rLHkyLu2VhyBfAn366cv48cdP44+fPo2fPr3wAuiWxaQA3K6KBhFuGcfCcUHSDdbFZUN7saWBfeTHbt3gfImys8lmI5QWB5UAjhWXxY/CCerGdvLCgd0Hbr8VzZkSPGSvmLizAb8BL8MXRTc2vaiRgfjChA5L2uIEOiUPEP/xQ7uTmC7c5ARvmOGBlg2cPOmHcTwfjuDAoLJ1blzoRP2jIB7z2rnRUl7ItxZs1OYkbXy33YKnVPfM69RvwFqImVIrgB55BNwZQiThP23quzcD8bPwO/72AcUbi/gG9XWr5CMni5ycUPTFZ/i4mBvnkD9CvjO2+nCCts82qoY5WhuHboFvFD5Q+61vvmnEhnqFyOB7anJWtPVRkC4YJGjmZPs6js4sYhOIL2NIOzRS6rzbyZU+m+sb/qP+UECFjlnKc6PzAH4hP4Dz4YI+SMw5vEKH+XzhQVLw9/O96apOferVhvnwVx60i3kMIMvVeYwpQmhbF/KwFjY1AN0blbBjx7qlDFX+BvkX/OY08R1y4Y1yENClma80wacmllMWbfFjiQMmYue4wT686QvXbY0pHQUX6ipysxaygpxFG+HR9aS2l6rwPSCt5dQpaFf/zJ3x6j+siPaVBil1Tn4DYC3SlcctmxkfG9mDYHDfM4c3DFg7Lq4D29oCDfs9L488WJ806U3Td/ye+kONoQImOZiiDJDBbTkP4nSwC+fwoeICX5Uxgynh0IdVuiMqaIPN1QDatvGyeeKEGlHZ9KMRXDDPlg8M0YO9QnlR21efsZ4QiVyigAtehJ8mJXnQDjgfAISZOPB/wAvPWcRMcG0Pa8jYP+nWmiIam0D3EKEgXS3j5KEJXS/h9tDK/Bfh+lvLHDLXHnXLIg0L/PirZjoqGJ5ulfN/6bmy16y1YaJML3DnniG3EIlczFPPD/AULIzYvZy28ZDx8KexXP8KJe4JnrjtQ47+OAHOOVDUoTEp33hhnF8lZb8XJ80XSD5YzUIPcThXG7h34geJGjUHVY3ww+e6tx3/rttYwJXcQMI+1nEEc5nX2esOexMTaImeyF6QBa7KbxsPchsxw4RzqMi9e2cc3Mt8cDFHkCJfGGu/tAcWX5079LrDNQU+a+dnZOjbRgkP3DV8yNjwwRj8SR37+WknIp6FLxSaZIZx1intAMY3+ExAXVbvQVvzeOjV71fOEq/+BBj7tntyodR58eH6gbiZW9pCQUyg/+s1Tf7LeYAUfPKYEx8E1d39nldv5PqU9cHI/Png7j1CGUykoKlr9Omr96uMCXZKcM0Bs+A8cqDADWMdO06K+AZmeJE58N3lih5RZJE5whU96VMnBu7fjvHNWpwvE2Qg85Pae8ZijuhjoasG6wlayxK7ModL0te2uH84n5bJQwNFHvKzM6cihzxqGL4ai/m7LXPcY6GOIv7kpQ68fSBrBpx05VUz+BAV0w8ntEOfTq7fXqLbGN7D1O5i61ijsKE/zg9tzarM1YkxofVhDTs3IC8YzJtwOgMTHPT0R0+owaEi8boG9IPkiAXghoVrjw+SkQJnDZICFXsF91mcC84596SXnFN5MeHftVEextIgzDdvhtQp4mcRqw1rvKAZGhfHhip+XhgTocgBXKLjTjfAgF8XdVT4xc/osm/vAPxWLxHk1187vz2u2+p6sU8/8IyvY1/oj4boTOtnL+/Jp4z2XHOe015Y/+ZInApK/YddXEtun4El6bCdWrs++dQZcB475hD2tImOtjYaPBMIjd8PmrzZl+l7/m9ebNKPD5h7hE2bLGesZlVq42vAxRRkHW/aqjj1vbHWbvhlnT3J+yoH0BoqFQb6EDqKcjbV7ThYy3ohTzOAJD4ELwFmZU44XEgIkFA+mBPCIQdS/6go+kxlOXSq9wTVx0NoKkklUn5AacKBVENftw8fqbdx//f7eHl9ebz8ud3+nWfZW2DHuHJ4Ezlt4R0FDAbKG9ocfGK56/Rpfi+/WAbObH9l4Hvn/0cGHhl1urPiVQWu6txovTmv4Y/2ffjww/jBb3s4CM05Rw3XL3IsFhc0LRHDQ5OQjY9N733t5tLfSvRm50Lb2Xzc6E4+ZVlpXbLYKotQg3StsKyp+3BzdFMpCLOa73JZ48oNIpsROA+bry+vvOn9Mj6/fuFQ/4oOvKdE0c9c0BT7icngkLCIrMkVG4vDqDa0HRXkQV/0PzX9AaQNg7roRtudq0AFBX1cT3fCw+W9nugAB1vKjbY39HS8IDwBm+/hidP6e8qz3bp38vIE/XY2ECobfwHyY4CSzP+MOlI9Fgei60b+AQ92a/UhqSBSUKKgUD2mYCY6jUV7dJOMWYVNYYyJzstWI/q2npcFXRh+kE8bnF2h+6OHDATpMiRA28I49GMD/fKX3OiC3RAB+CjpiwfCpx3bcyBRiSP42W2xCJPPe3596ZUHiQbze8/DluOXtXCuDw5kzlNx+iodZ4/pgV50+22LN9fCPgU9Y5wHyidvvI1PPiA5P5M3BAgTfNPPsOwRSvCwJCd2tLFAFEKpYaIM29OGgKPO4YLvwrhcrttYV8Zn1tC231BfGP+Gim5I4/3nlgjxhjJDKMzXWMhdty2/ImV9WVvkBx9f8iZXmTAIgms1eMNE2nkgyQMVdXg52ECRC9DxtkGHcuebKQCeG2D+HTsIKYRGffIrC9W4sdM+oJk2TEfBn8kMIFAf6h2zqjUKnAyIDs/X2tmxh7ah1sLQhVxbfwXgXFNFXeqRGUWuWfdLH1at1Rdd6FF+UMtDRbMCeIUkD2PJ29GDIWM1xRMLDlKcTqgjliQWsRS+5U7dl5uMNH0Iz7hfGfvLGhNfB35iNXYLG/ZhTRFvP2OviWDbn6NJBRdyyhr7qjV8wHL+oRSv7llfLxzW/ZsrvkA1jgv2L2sxb9a4bNTMm0VfuejCMK6hn/DQ4kv6mtjC5+2yDf9I90deBG0b9qqa7/ARtvS9mNs37lvOAfsF78LOZbEGgMLfV9a28Mb69+8K9VxsZfLLM+Ezf3iQn5jcmRNv6iW32mBE8LJlaGjqAMbr5KEOEraeW0iBU/69jDlc+GaeFr4K+qCsvN5vdvKZe+WXL+PL5y8jL0LAuZ58OZH9Bt1mzxEjbMWZL/fhH9H+rMwLctxv/bIleuNEZf0adwS46CvVUWp0ttHMetLO/vY6HFfz94IPn9ErmEvnvLnqs8SdvdDgW5U2hNjGV9eG4AMUjlpghD9+0bTA51p6xcYLL39eOCe8EIO50NapS9aJo0XgwmLemMcTivEUPw46lU3EEOJ66mmde/aeG7YFgjh8g3HIf2evuDMvdvC0mRuRP/zWjiC3YAan9iOrvCDlPZy4s0Zv9JkP+dLvW3MAABAASURBVO68wGBkIVPG6b/t4RdJ+KrEji9Cxob57ZcbPjTf1AXzBcH4RlutovV9Vx4gIFDYhK7f8vY6DyIi7y8PnkPvLPgS5zsuUUc3/NBli24a4kBhFyZMG4egL40kbhkOPcaSeY+/+i6cfCZJvb70vrCWAthA818syt/Q1XO2X9o/mPFHP7Kf0G6/pOIMZR4gBrIVC8VCj/WCWqbPHRgPaCaixq8CJjrE6YfrwXP3jXGMAGrE97zEOgrtn/EibsiKnyjc1V7PTQnuo9aCcSgvwAgKA1wzocyx7a+gncNs2FsOBtGA9rPGtjUWsC1qoBbxHfDY42Eu4CszmIfTAX4HNVy/4R3kEuPG75eUntdsg8Xlgk97aDh8aSWDDwiulqq+Z6hPEKe8tfEk5+T7zv6+UwuNxzlKEktN9hHjij+hw6/skRjYoKEU1vG0DuKrIqXYc0dgwGlKCIY+NDqUQwJ92HI+aCfrGP+0bRxPPuSQcGydN9Lpom9a4TNWYPbMI1yvKy/M3+f4hh3lsdgyRIOU3o2aK2cHbQaHrjAZaBpgwUk/QXQA1yjogcdr+BYd/4bPfTimqtl4hv373/7j+O1v/25slw/jC+fuz59fxsvbG/vsfbzlJ4FeeQmEhwhQ0KFmrKAzfZopxzkKhnS9HJmw+R1+gQwcI/ELaP4PrJJ5TfSmdrIImc6zqOdYlxqLTXbbNl4A/TB+85tfjb/7u78bv/m734xf/epXY/twGYXwnQXnwqjBhz5X9ioWnYv9PbCReQhz4+CeBZtS7hsuthP2yKoLL6JfG+Umj25xmGPbaP7etO75pgDmwW6Uh1QfPj3oelPSnptaNnUWvH2Mp6hPW0OlNLpPQ2rcy0UqmBqTq7y4grkaRY7072Bov7wSt5tdbvY8CPiNmZvrA0iAdA8ZqlRHIIqwmcIFXZaAjAd0DNKHIT/8arL4E8Qc8dgUvuo+87hzyPam14A8MYQ9/BU7+iFa+4KjJ49t8QP/q9ZYl21cBW4C17WNywIHSGueEX2zVC5EC+q1221zQ5pyPjE3M3NAPZXcnzcWevSVeUJwo/XGN8bA+O7MQUHdA7rzw5vV1LfoR4YCCZ1owb9Zha8nrLS1dD7AkEG7X4G50K65zLx7l9tzDjh3d260gri8zOSrivvtdThfdpTcgM4xecGCrs3yKnDYI2M+LIUN+lcFPtdBcr+t4QO0eayIou8Uot/4NIgPLTJ195EHecwLJjMmxmdbnDns8dBODW1tjHteDFzAAe4nKFM5QFTYN07XpoiqlXlyYRwE7TUoj85jrYl7Yxzzbd3LPnxQ9KBuHszhDdqNvFrrYw4c5HUH50IxH1f2NG3gAi8S9vzvFTtzxL76Fz6stQ1hI3dr6VuRG5IyfPjG/wRPHnFeO8rrR35yg5dPIUOr6aUI/YCpDnAt2nhjA2bJg25o6myw737K3oiY0iXf+zb+LXCgsn/qi7l1jhvLZRHLRck7D537eEnedtljn5CQM5f34YN+csbi+6qGW3+oztAQQyd2qxijE+YavmyIj6HBM4p3LQZFLErTtLp5QWF4ybk13RQygRRXdUBbxritsQmLeMBBDS/OU1DKoUzcCU3kigviUEiHAqumjSfxMmekZd7yBcdVYI4sbMKdUokPLegKAgWRp7av7873q3KbOYARO46FfxDXlwo910EqABi/c8YXD/7hYH/yxwwRMlTkuWpDHe4R2XNAz9KPJ0xwsKYwgp0LzCgrhKAMDeO4rG1c8fO6rcxpSFDurIX76HX1mnkSm/6UAGvHNaf/ws2FcsSNIAVZ7q36KU3Q7o7ck01/YaVIc42q07Yxg35X7o89JvEwPh7ihRf20hdeDt1Z0zf8ENQhn7aw0nMabcEnD+mgkw5MTBMQFqW0dcuvkjPlQYKTDT79MgfGZW3fNVUkzHVlLhdzxH3CWjwKwoZraYoT0kGnetov7TQoIK55iAD9+hJe8u8ccX9Ln1ycvEgrGvBepp1ZxZi2ppl5wcUCNLYbZ94ap6YETXhdM92Tx0JfsdYefASmfXOSl2a8AHrlhdnOuIiXT9nRZuwSdVzkgu5D/okEnc7A73ra1C6KtB2wfyjN+B16YjNqOwavMcoFbUORxHDIP9xC5jAL57OcMnfyfK4F8599gkFxT2QzG+7rnv88Z7ruzT+zCBLzCcW2n1rftbBLeSD0P6BuYzpr2ixkk3PwHp4TvD4ITOiwOJbNqGbhEKHSr5rsR5ct91dzATrlNKGsMb7+zEtP7ciHW5gjNvKS+yxr2zOM69h56Rcv1r4M7Lx94T7zyv15j4/aIC2x+5cuDNE4wZy8MbecZ7aVNwPSHdOJkjkGV0vHvCCekDh5adnGpQsnr08tg3xs3E8avl3D2jQ+a207kZrHPNaYrAnhkvVPfum7Bwjb5n1qG/7k+rakLeIq3cYB/DChJ4Dx5apE3IcPSwUSoNChbTEWGIxLME66UgKtjvGxkURjJ5S+zKo8J+VMWIvYBXwCTxnGaLwN+7H/3zt96HOOufc7vq/s9T3u2mOmY1P6mav4t7bhT2teuc8sciAOI13iWi7pa1+6X4ZctzXWwS/evDivBJmTExsCdnVQu3iaXKlHMJGpUdCWWtL2K2e9nz5/Gn/844/jjz/+afifG73d3sYL5zZpzrkd3fJSYallNWA/APYsTZ1n93v9C2Wg8/wLKf+PodYU/jm40GYVN+BL4MJmNusyvLltLOAffvhh/P3f//343X/+z+Of//l/G//0D/84Pv7qN2NtV9ZEjao1xmLhFjV6kktWiYuSijWalnsMN8hQuShXPCx0PWrwyZKjptgHZjX98VAhI2zeoF2oLn5vxDWRoUCSgxbCtNieYh/E8IAvgLbbAFsFijhsNNqrvrP3BQ8F39HunZBKurTUj4tchImgft3YaF44wL1yYPXm6reKHvLdSKU3HMKKAn6rVOTfTTAx07bvZhY/w04+Tx8SDIIHXvfeQ9DwKNttrwq3Dn3A44QChprrcXN/42bfdGUy1OTiWTdWfsEb/d43DjZSacV8yBy6bsNfH1gbc4R5ggbJX4EeYTxjlReF2HZ8dw6W+uENRgHzsNCx1sbNewW6v/CtxzCxejnToiBwx0BAY44RifKAI9usU7brAXIWFwAMXa8osSDfeow5LbFAsX6IThlEQRyl8K2bmCVGMp5G45AAQSHvL9xcd2of4I3f/svxwP4YC/QrOb2coE/obG/SaQpMsyr2qYI7Xeu6r/Eh1PctEJIFmnfGJHOXea0dkgIWv7li2itwyCODVezmmtob/Cz6wMFFLvAVqT6oQpuM40Q4yq0hcui1dfJo0dwI59y46QBgjqgQOouStKND/QfoA6TmJ5p2I34W87agC7OKMYVxABQrtOkCvlNhzDkk6MsJ9hvgPnTT6oLONA59hdKA/RC+vujjzpzA2p/5p4/ZJ/AZIj4ZS0NrQXPsqdyXV01TJ8uhWfCP9HQ7VxCpsUiTEHnbSANcX2lQ3rc1oS/Ws7DJvqU/hGZBEQK4AAWzpw/gUKJcx4B/ojAIB60us4rDK3BZ43LZxuW6xpX1f1nMFWiDjy8EHjJTcxxOtYQuyI+CObHpe29wvHK4hFDk8Mo9bdu2sV3XWMSgbzLXpcblXV+1Ny7J4xjMkcm9DJlL+6YOZaW/8iAj7Oxld9aQuADryD867f8+JjifUYmuRepqkK68mPDhql8A9IOLemcVfA0DTrp4QWEgzUP0o+ysmRgQuyx8bNhihwsErQ1eAu1DX+9kie2Rh77Bnn4PXv9OaL2IHYX0HS30UDICvKSRzzYuht56W595b3o4Qo/NtBIVYoV7xTe0O9/M7sOXQPrgQ6iyX8EpRzLu+P/USo9c7ORe/SGhOeziAfeWzKvtw/j44QP3qw/DhyXj8uHYPdj7kjLOg3hX+naMVWJ+5i85RK98120pxhDoR5q0u/72OtGzmGfG5dxs2McLc+eFs0ReRLAX7MBzLu3JUY+pPlXmhrZnVWh11BP9NDGrL0YnwAPGfN2om4e5vBoKf9bR1rdqBXC2DvMq6LM6DNt2gGRjEh/wRjk7SsJkDOdLJMfVMYUdRoo24T9tqctxl89fr1T2fj/sn7lgfM3Je1r0dYj4gHF0nkOPGxjiCi4ZgNw0G+D/YsGuiVKvPKkrOb+gyzOcMEs9gkxkhphv+uo4igrdxjeAvjNe7yGZs7A4R89zLt1jDsFspx2n1fZu2Mq9+hSWgj3H8n1O5cncZi+y7Rj0HFOvgGCSaH3AiT66pkJn3si/8yDjRNsYQoMPd4brKPHbQec71xgbmIhhVtFuUF69ZJvkUZBzfD0bvbgesq9+eXyBg2DGwBo1KgwoL6gLs1T00KUvaJWdvX4N16mwbce8P5TAGj3mbSa9uQT3vLTPFZlub95HhGPthKboCQjbdBJ2DeJROsnBc0Fj/FSHc2zWItY17MfkQ+5sICEBmNVt5w6t0fOoZbWthDG6Hzt2vuDZye/Oc4tzwnEQL4TGHHacnZvirJWV97xPqfO0NfG/7XTem18OsNAq/tEmT/q2qL/eZ+TtfNgK4LCY3RpgUIMe0RXLDjU4DDCvZHllTvq3f/7440/jD3/6cfzpp5/Gpy8v4+12G/+usgP+HSmL3dSqQEfaXE78GJMe5ahofS+/YAYyDL+g/v9wqk2oMJjcrBvWTgXsdzJmDrX+kcwffvj1+O1vfzv+8R//fvzj7/5x/PrXvx3ie7GusS3AzQ5YJ6xt9EJms8GGOieXWTW8ESnrC5nmAVcLah+i7ixWN57bsYwluFFETeF1F9F8a802zmHzjQ0rPyLuDfYE9MjkA8a29cb+TiVLuNhIn9A2UK4QuwZb1ojN9LEDrjcdHv5RFLo04JCCiRjcJAFvVm881As5vHCjzeaJX8bnxhUd7CoTQ9q/XNYIkNOLQF7E6whsWKLUwO+uEaMxclhXl3qtg3xcEKDgsiYDOmoqBwrqAWCJMTqoPUgEokcFcEao20GjFFYeEu7AzrfIOzf7V2z0TxmgGrZKrmmAv+MrgBzWRH0NCZIIUNp+kGvy1bw1zMmVsbxyWL8y1y5rG4s8NVTmsC6aM+dZAASU0R9so9u4ol8/tCnIcNQ38QEt44/tg5ampxv7AnLevKoYu4cva6yFVUH7AGzPQgqh4q+o9ik3VGJ1jtk+4Y158wY+hybszUJ4ABSlhXgIT9ZOHLzL4fAeNmie/Ed9VIijVJmjRUVpqj7SyUNY/GFe228o1h+WyWdyiRqKCWsyV8cBy5Qa/iTQ5cgHiNEf5BMYGExWsV9MGlMqNPzKTz/YBTDlFTiLFuXrvqlR3NoxaWxfCySFTo38o0NJfqTZmJiGIcUhPoMRLSAYmnjnSFvmimMehMzRC4dTvy1z3Dz47uQMjsipozAa+yoLQpKNzoG9BqTUy/inD8tjPqsDeM4xPIKXBRYlNkkdSCRvCFJ1ca4N1ug969XczsIbwE0lOZvYy47qAAAQAElEQVRf8ytnlqPPTgAMRs5xj90jHrSZSnroodCgDxYbXFsNsqqZVZit0NXR+o644bkB8sERHvdyH84F9wKQ+XVgleLR4E19/10a9l3H4rEeUOLhUxv6Q5eCnR5k8hRpckdhDk5A/Xmwpl1zPf3EWMbal7OMzdv9DQzqKL4scm9a2xre3wxfzfrhuo4cMq/x7zVjgHEk/0JR+Kl9jDlGVT2ABiGxDuFLqojHOOlGobX4AJiWXSqhN1DnPrWNjf20iFMk2hPrxHlMiQKiifrbAjdMa63szXMU+zvDwJx37ju/KiLwUccPLo4z3Z8t2p3sE5dt8WC2Pb5NN9ZToLBZ8BR14/SPVo2cWxb+CFULMWwXNMqkFkhT1oD36EKH8ypjfd2GculXy05lBhfKoC74UUVh/jA2xuK4Wv/8WMKne8grqryAAsZujN7b7+Tt4PtKZ9//nD/qN5+QFQXgN5ADERpYXCRmGtibR2cWfdsHPP0AD40hebg+q47xp4Z8Fnn0QUbbJ777Oy8Pd+7/3PuZ36EbM0yFzUKn0I4hAYO6jKtfBBEnuAevY4ucockTXujW4oQ7F1DkkBYNaVRiAQwf5aHz8EE/AugHxZCGA6cQUAGV9FngyQ0MYCBDo7Q9vujamePahKKm4d75AGRnZKEiJJ/gWKMg+rzgOZV2gENAvqxh5GaBB2CiHAppdXnff98+bZLT494q/9TLh67mcY8UYhN7lL6nv5tXcCreUFanT8X+Yf/nYb5D397lKujoSasv6deoY80N+wCYpnM1V+Zcf3vOvDLnzj0UBsoEziJ/JsIxD+0bpzp6/wUDbVaNrP3LNq6s/+u2xmL/KPAjH5jwJU0VJkl3bjXg7X8FI2vHe8dlO/Q4l9HnnqLOIjhr9T3U2kEd5ZFuvBM7YCfPhV6a+KSscEHvrCJn4mVVm31gYlu4rOGcfOwNsgUq+mwmJ5wdzWtyw/r9/KXzKk0IDfxzLe45E+aMA96X3i+ce3xxtPMCSRltOo3SJmfyni8ZtXuCscRzYjGmtfC5hOZAlJyQDRtA9OFvavvNxjXZ69Hg8QNSEgPr+PTpy/j97/8V+P34wx/+NF5eXoZ2r9s2Pnz8YVyuH8ei/Z+wC4FSkS2TTxME/YkNXMmVLqMygMYeyO/VL5IBh+AXUfwfValLRej4v04v6zCbQ10uYwHX63V8BK4fP4wPP5z/NezGmljD9UFjTDajjQXkiyHBdkPz7KzGFzYGN4Cs0FyORY0T2qy+0KPo3Al0LYUxPbWmKSqHphu63QzULzw2mtjARfTmpQo1Fh8r2M0pSlCm7VmVb5vpIjSOjxa7eUNfviHhhZM3aLpNOFnwVz/u7DjZMA+/jF28tTf/0wdx8qavpklkxcbNBrjYuIXi2+cJbha0w7HTnLWgaAD7z7o7iAX18LV7xxWdKCiYTsBlXMQjGnlZRQ0i/CdP10FxQQFXY0nMjLE3Ar9ZygMAuTBX5xg1D/rBn2cTNbTO9sfk20ctpo0DfqoJ4yIf67KN7Sp8GNvH7XHT9qbrQ5c3Wm8iT2CuktMizlOneXcu3vDD2rEx3t2DCjjjuRG73/zKE6CvvHq8qdp2SNJHt+O1rmtctm1sJ8TuGs0TiVyI9MCxPlCiam3qR2puqrvAg+IroL/iIww/wlxJCAjxkSeh5tq+k5yUQX1fvsZ83Tv5TuxRt4mh/f3IjZz6r42buLxwdYwAfRYXoK9jCMhfzGNzdDFHR17eyPWLBwcO1Oe4mzvHsCZ5GzpwH/4khGvPPIa+kWd0XICJXr91LfYgdWDuKLwEm2AA1ZiXwx32txoLWXVVOQZEA1F/fJgz9z4c2k+M0CgwjXyyd5AivUPZYPiZq5BhOuV31kJeBPmiQCBPronkMXwooM7axMcL/gvbtpg/a6y1AdaF/gaN6Jugf2gIbS1kwr+lr5PO5+QWP4z9gpNnrO6Rnz+/8vDZfxfN+Wxupaee2iN3yKjLOIu2tf0bficWxrv90BMpT2D0ScgYcxT76so9wjGq8e6jTmDCEyx6rZXVZ+PU14w/NPHmgI2fCpvg5Fe80sAkOGUDB66rSMNa8WlWjZpN8XrjxBoZ5I3VuWpepTXUQAS7Y5jbG3PcHNyZw8kBcvKp88J4KLsck1rI6R32cVkeQRsFTT71ijOv8SETbESu+aQC4DUTHhryvwfnq7TkB97MLcSwTGIs+hFE4tDuBV+v2a+efnqvUxzOoyj3hPc+qeNgosISfp35iS+jXCLQlKf6pjyxJAdZtrFwFHLa0b/HvIFF4kRoFhzkr6jFwU4RV3kZpZxQ8JDJhw/yzzHyAJfxwyZdCsppEwFtCjaK+43yytQAAXpSFTZhJaFw06BAwQp4abTSd2ykgUYaQa90KKGbn4Y9c8q9Q36J1g34dQ6khG/gPY/tkzXWuExsnv48RHGgyMvT147DMYd0zDtypGkUto924EPJk6fsMZfYo9kLfBB0zYJQCoB8FPOn3FBEHOooxE3s3AO0Ic29XLAdNoJqq0ShAuUFiYcF6erS7oEKVR3G6PxZyJ5t+4HgmlV59cjjvPGskX1xNp3BZlntgayzYz9n2xhsKDDhFCU2I1PkETTF2FwT1t6j9ZGwSLACY7jXVLn+1lBfaMjpyxhFS+tWlRAbV8zphrPftXyoRknmE/dW42ps4dOh76RTN82rWeha9LkWxQgTX2a1jlkFquGyaly3NbYPG7WwHnZcAzAepdpn9DQCzzQpNGI4Llf2I+GCTsdCnLko5ISDNRUahvuvdm4mNtgRTpyggY8UGqE4Bs7RnfuikPsLZ/oQC+0ZB+tgku87e7xjHhskxloCTSrn/gk791RevIWAPHb1e5GfRSzb4p5OnXPqIkfgpeMs7sGMiOVuHOREX4XEZR98aDBp4jk+RV5VUcP7D+RH6fmE1MGsvczrxFpj4YMQvI5oR+VDfYvrs4QHOVW9eaZJDtENvzn1xZHnivzGA/sByTmEj9jgM54DmerbvsjTTtfOfWwQu7S/CIff6ju5XXP5T4z8z4s+f8rflrtcLuO3f/cP4x9/98/jH//5P49/+Kd/yp84+fib34wffv1rzl4fRjFO2h5VJIFxIqmP/unAPBvf6186A4zCL23if3X9rI4soP+RmjnPxL+wMQg0Wcd3bnzKNq2KjYFR2VnQwm3UuFy2ceVt6sdf/Xp8tBY+fHD1jtcvX8aPf/yRN7GfhgvSg8Lr65d3b/BrrG0bvjxabpAY7UXc13F+igbgYixseoMD8yhu1DsH8ydi5E31nQ3ejSEp4BKt8N3Y2AlueANfFx62gNxwsK+NiaJZxebagCjfOJML5DobAy+4KUNQv6B9/VCvOraF3kCxnwBIaF8+Qd4beSTB5AoKiilYhpc865cvPHwBdyE3E5xWnzw15mOsauBuZLkcpTnt6M+C19q+ZjFqs4HcJgY27/0B+qQOodlartgstwMWdskDLG66jm8ePjkkIU3+xljJgbnQxwJX44IvFzbbWTX8tN4Bb+uuYp5JIL/myMOT+vQx4Dh4NxqF/fZB9gctCnEK+RT4d8Y9dGjPmpu28fKyxW+X/IktYxDkV6e+5oFgkjFsxpfMK2RVDlMFiriMc3v41PmWOvIxXCGdyOrjgL8xueKfdaQel/6GXRF9Dx1FHm6dJ4FFHgBfovg3eqbtwJY1tmgrp7xzz/G6kRd1evCWrqw8lbxyjQ30UuOlJECnBPKBcPJhXpITyBbIsXPGwniq2xdl16v6kIWmffP8njfiE9uTXALaveD7ZW15oVCHL+tSw7ivl5U5Jd/IB+OpxaBHflFzwF9D+xfm3oU5KFvnYs8DifuKedmdE+SmD387S1RgrCjKDPMD6Ne24edajKFQkIUjPmMEEl/yw5xJHzZKc1ZkZ9Uxf4q1pU7nUa8tzRp34bOHyJYb+QQHgqJRtp89vzrzQgwechma8OmDcWVuE5v9O+NnCcM3l/eHRW3PwhfkXjj8+ZOXyres3r0Tphu9omYN56Lzi3QNP9LiKzTXVfDoJguSiYFCjvRV//M3lswdxpS9QbN+8COFSa7vCxgLvPIzgOSFF4MaxtaIUeyoE57EgnhNKNALcC6AYmxy9RJwfujXq38/4+11POb/kehZNbyXCcV4oTE6QI9Ff60t41u1hrR4wd6kn/FDHwJr1BR0ehBCz8E3xsA5q3/mSFDuIU9MKOZqAqKdixkD4iP4UcO1s123zDnjNS71kijL8KPP0gq/hYkrs2oUoM0T9Ek/GrhPktOWr6xN+b8F6bKdOoznZmwg4yE2Cj/lO8G+8/IiTTjp+HVhDRrTCXPBDY85ju0Jk/wod/x8WPn8+Uv/ZxHU/gHsnblN4uBClv1FW84J7VetxGIbFx852lz/28aYbsPxlW4urds2V003Ildj3lmfr9x3rE/+wt8GZRRqiB8HDUp0eGFEdZdm51y98Q3Mo6iCzqS+oGOuIo6VMQTdhZycjch7GRUeY6piPxLWlji3I17xqMSHhwLUIMf1LPpoW6z3APevxVjZf9BQUicMHEXAvvxrW+PqCwZs2xcvyKYOxOKnuEe7iVzhANm0b9pQMUPBC+L1POu88OWgv9YiZE5C67w2X5YQEfsFUh6GPeu4P8nnmzQ0WjD7lV+QmTM7+wVgB/tFTl1X8W/qXySH4z0myxZj2V/CL+0vAfnHoGtgFmcF2FyT7gloYbyLdV7DsRQKnpEPcuiWz1iVMQe2nZNn3NKFiBD7YIjU0Wtt4566je268JsXWTDd2M+Uda5WrdiWP2aRxSRc2FbXCSBvrP8H0KfoPhzkHoka/EOJuuhyn3v+xApMojQ5YAGad9EpfDjnjkz65n3QL2rcB3KPiTGpOGgVaB8l2QrquIizqa4TnBNnnvTR+96FuX5xDjN/N+pFP76cdfxD03uzdI1HvTca0YnB9I/6HB+mCPOK/DD3MldA+KWZvEmeugD9yVy7OB7uVWustY1ts+5cyY87yd1in7CNKHzSbWGHsd3Zu5wj8mvHtjjBNi6ig6EgptZBQ/EDlLGJNqvhXJ9V2BnIaUt+wf7gItCn0PqmODJCo9WtH/7q16cvLzxr3sacW17y+NLnd7/7z+OfgH/4h38av/m7vxu/5eWPf/LEPW0xJu5PyZMbPz6NiflAjazLNvP9+jfIwM8O99/A7ncTZwZYALMuYxUbxga4QEblYcmXO194w+rvqbMDwTNZwPCu69iuH8Y6+dlI2MPyQsaFKfQmwfJnM/Etvgcv8bt91/IBLma44g3Lb7iJ2XnywkgR7+K9rg0f1ihtwnhjJ/KnOdSz075zgxGU90bn/zri/17iTf8mDR59VZ9AqO5x+dZQn3f8M1Z5Tr/k0fZ7EHfalBdXUsTZj24w+vTCoVP76gdFjCNgOzbwyY2nXA0ARVLg2YaTPKhfPefNwX4COLi1+7OAw9EPnzJCy7Ve0BQMcLWo40KOq7x5kG+EKZIA+QSaIGfVkHdWStS03AAAEABJREFUjflw+NEY5wcydHlaH1mAJJ9A8w5Q9M0bHc0UczNtyXaYtfst1IAhhcs7YvSR469qb3DOBwcLp0vnlJ9PQb9hcS60HHhosl1W+6+M81AcVMp758xrQ+e5GPMDlD9Bm0g+SlToP4DiIv9th3Gg7cHCG3fgskZ+6mZb44o+aQMx7bXPfRD1gKGOifxkTGMLPnELub4hElMIXuKEDR5K+8HUg4861a0ckXDQJT4PI+Q2OHTrw2KNTvViQ5l+SbtnT3F9ITXk17ZQlxp90FzDm7E2hh/il64++UVhKrKDQB0f8Q8AV0Uc2FYfjIowhFhkXe+MuesxPqGo19HOAeLwDbq0CHnBfx+gfUH78eMHXn5v48qeJ8QO/rWv58MZ+VYOCMm5RduYPGss4tTXC3m6rDWMre3tcN3H9cMa/q0SQT4cpzzHApdH4uZqLNmfv7yOL3zL/kp9Pmyq09iy/73c8ysxyTsKzNlTIwEORhJnq9aouXLgji70YQZz8tBC6H7EY60N9Sd+5WfzaUffpIMezofr2jI/C8QJaOz7BQ/I6lGnOLyxesCNNSr9xtiIVF6d8mljh75DeyEHL/6PT7Rv4nxoI97D5SG/8gMflPPhwBc8vc9AxX11NwzmxOvwb/i88AWH/Or5yXshdm7onaWM4DhaN5AwzJBz/Pjy5RNznhdI8J/4G4qyHm6wvS9zZG88Udp8wo4e5hZ6WG4HS9twnFFJyQAN98p12UbmP5w7fryRD0THyrwr7KzRcRY1bfAoGL4cf2E8Or4RGirYA5yfI/LOWULPvPThSt3yTHQ0rewGZhX3hQVsAHbo3zHk/fqmX6xJ+xga2YMYJV9qmp/B51KL60jsznXH+LMv5QB/ckxLE7v66xzxgd64L+AUTG6wN2sRs7EWPWesVjtf9oh0KHfuQ9djjW/UxqQuAqYgh1hh2Fw+cwgC3+Uzz+qTJs97kK495aUL+motDe1ZE/1wx3jjLV6juRgDJFF+5rvHeQ1lte5c0a6gDEI2USuV6ii4n1b7AAuNqjVOP9UXhq8ualQPQFmRoUHRZ9zEuUMAnDpaH3qrx9AzmT6GXx7GqAR0KekY3lAUuk6eIO/IBWfl1JRcvOwFP+ugNSnXeAs+e+yGDwvQD/LnevjM3uZccs5od2d9iNc/FUxUZp3BrzV5nEvOS3nsy6dDhR3BtrzOQXlCn7n+7MXwHFTXAhMLnmCO+myPzNtZRb3y5UjmqX04tadsfE0fx6HpzwkJAZoa5WvfyJ8I8antP0E+hgKqpTLHsueaQ02IBjCFX+1j7E2Ijgm0s2jffFlre2fNC7YF/e/6kEBFoThzA12OjfRz/siFR/EJNjgQAOmcXIzztrkmeElFXI5p7o3s2b2vuY9BgP/r0jqeVyzQUf97vq/8QM0s+C41/AIke+6VMboA+LDwZTm/gSWfEG9RPL7+RC8Jci44J/VbcM6d9Q26fcGzmPuAuIFOtZkzkjIcp7W20V/EbTmvuI8J+iS/vBf8KsZTiJ9pt2/mXNCv5memEe/O2GkfVzTF2BewDihwLa8/QuSRY2YNKaQA3uazrR/CaeM9TrygnvdQ+OncfGVMvb/euM/X+k/jV7/59fiHv//d+N0//2780z/9E+2/H7/9+9+OX//2t3kx5A8gbBvPrGvFT3XH3ox1Lngo4jAG+mh9r37JDJD1X1L9d93/oxmYs4YbhOBhzEX+ymHwy/HTPHmRcn/jgPLGnt2n12LBBIYHK5Y5Qr1h2R58rPug6uHSTdzFy3YCrQsc6KPNRjGoCl1UHPpaTplsJMyUWSsb2+WyjaItn7STJ219COzoAIjhhRcw2VizgSkFTBVSU244dcoiao8NgZL4sIkt8+IGsvFN1cVNZBAzzL7cMga6CKCMOOy7EYtzwzT2+MBmlWDhwQjNffhyyv8BBUnKGT3Nd+WmnQCHQmJwczbP1qffz5yig9Dq9D0bvTiQONT4Z7+dRhqfMIFVGjpHS9qs5jX+E4p8SIMyBC6MB/rhFa/o135xWIMsXggbDX254J/AnQGMfmg/zVxqpsqlMKRMgLbIB24xTgK+FToFx0CQ/2CPe6eM8vGTE09wyIX/Qm+2w3lg9ketAQ9sKtB/50DADkBBnTLOCx9aev46TtqQvq01vBEJGw8XV/olYfRnVg1zvPlyVdo7p9U8+Ewb8BWwTpj4e6mksA6c8ds+VTgnyW4Kap41+hBh/IJlTsLJgdh57UHD+av/QuZhL33TMJ5jg4yT5xg67RaGrVsr5k45a+Chl7kmry9I97fXwZvYUwQhCnq1/UQeLf2e5rrzrL94gTacsCBHZxTBfWTNmm9zm/FVFrxBSBdsq1lbjtkLB4yXz6/jNWsWKvyLg5Vjs+Vl0Idxva482M6qMZk7VefhQk0V20gOzIHwCm7SPDHItW1xhI7fTEWmmZE07rxCYmyeB1jlAoeuluBq3KcQtIlZzNDSk4OAMtk65/vwMOV4LBiTI+cebR+y8/fXXvYMSxGfD+U1zPvI/pr7AjnadRz10oQbyb/7rTl1JmZk2AeoC93aKfQhwkunfbzwUPaGnTv8F+wLA98fIKNw4mjLq9+OlzH4P398+fSFeL70j+u7ZuGLDmshsd+Hsb9wb8hLDPZUSfplbW6Yecm38yHzHr8QBZ3rs1YgBtqx1tHtkB4XvEXUe1X0YcSXT2DzItUEsywYJLLHXEp+yMOi3To1CTe+5l5Gzjv34Mw9ujUlb2TJsW2kRGcuzkI3ORc/q5i79NF/oU0Z/WlF8jgG7iM4FflC9tQtr7l56AcxB/qeisAgOcfIi89ZTINqPVC0EnkaRV8xIhmuY+MLbUKg2PZe5zj7x4JdmzdeIJFCLTJOjCf9G7mBnYJGiJS0C+UCnWGeGcq4nfwn6fgpj9qo12UNH6CM/7LQBV5d+hEd9GetbuYqTxpcCIir9gqes36fN6zJMaR1G3cYw6wXx5VYzAEbAXxwJA9kByfMAdyRjc6LtgVYqdRZ8NeoMQHCgRcaBXEwNCizCsUFTQARCrgjOcYqhAJ6kYeIwGdeKn0IhCufIK8QPi76J+B59grPQM79WcXcI8erc+iaeGW/9ZykngeM5wcvH53QuUcFga7UXMTHfdy6XBZfUm7jI/dS4cr91tyYPx8cv/Bid+dcqIw4wXarY3+LIpQSr1f9dn4J8plL8YHiCsjjuDGUICjMrfDi687czHwjXzeEXbtv4O+AfVgRgMi12w5PDdfOdiWWjxvtBXLwwVj8sqaLr/olsBhEAGQMsjErRI/1Rwsc12PcwSZg4sUnfe087Ew9fWHkCObES8PU8OXj9bplDCEPbdRcqI1ybNu0LTBbVYUgJvC6bUbGORTgvmmNL1Aj/7zgAx2v2t/Jl/5MNFm/slacO7CMig7nVQ3nnTbMR8t5dh58sADfAqS/h1mVHM2CDf1FX5BXsK0fuecwnjdsO47eJ8Xpj5LCRAeFpsEDBM8uhTv4MbiPP/poRJf7XsC2NGA/Yu16Hy/crwT5ZhXnj204PzDC/ex1uDfuyGNE7xkXcnFZGaeCXzAvA6rjxsgoCuipfjSAQLYCtgXEkZJPvJgDGqXKILQBY2QXOdbetvBTuFBfDn9Y+wu6/OqOMDG3T+QLhKqVX8qyfte2YgcvOTPceRaFadb4cP1hfPz4q/Hx178aP3z4YWwfPow8q20bNbC2sQ57a11oX/APQDYKNYSqVFxmcaEYB+jv5RfMgGl+qP/e+J+XAW863jQXb0k3Fk4Vb9Fx55VN5wsvgT5xw/zpT59G4KdPIz9ODW1n0bog3fzcmKwRS4HkXgT0gg6SC1sI16NAcvOMHgTe63Ljc0MTWi/MA2lmjWuX1lPJVy34KOp081dWkMW1jYqRm7G7IHzcm7LvqG/BsNgsNjaNj+TCh8crD5AXcFfhsg0PiOwg2TvUVcrUGldklLWv7dhUP4YJLYcgfyTd/65Q8AHTB5Dw6QuOJH7qODQPYeTfF8y1efJQ/leSD6L8gghrtGmYrj7pWwORooTyTg/hiDCgAEJHmbHzlDnQVId+THkogC369F1VDZUb0Kzi5ioH1Ph0p982T9l888lDm/Ugdg+ygw9W0Is8NwzHwRs9CChHQe1F/at5Jv77oDrpF3h5rQu8QBVB9Zp7D20+ENqWEB4a2m8efQYxoVxqLObAxgFIsH2lf2XN+GLnA3Nlo71ie2F6jbWYM7UMdvjRjuA3Ppkn3Oid6zfyIr6hbdqm9VhDPU3wSl7mCS1VBvwG+6JdgbgpwSPcBzpk/O9JCQNfJN3xj5hgpASnvl6PHCg44NhuH0aP1xwtkyQWSpBg85DnAfjlmM4qeGGh7/UE+XZeDiTnxG5fcBysdROtvUbpNO7OsxsTDV323+t6rGX8eOCTqNE+X1bm4HPuOy76Jgx87FpZdRuz+4bw5h7HQ9nOwUqaPEZdxrbWcPx9WPRbQGNG01f65P9LMFV0ENXdwAHxsGXfsRNsB+AvbC/AF/WuhdjMeHQsxlnVMYJBwqIxwTbPweT1hh33H39EPmMBKS/IiIsg8hLlhYckxwUSucQSdm3HF3T40KYOdYnXt4GZk25NN27YlmdWHeMBhWK+X7Ej3NBpHt1jJzHMqjFVWCM6uH5dmBLqdf288hDZsLPXvuI/s4gYpT+AeeH+oh3H95Xx7ftWq8UcDeWojqJ/8ndsOtL5U6dj4/qUVVl5nuAYsO71Hwb5G3bW4zHO+kPMyTH1hM+9ywesj+wx1+wl6umHNP01xhdi1W/9ik70IPozpR7jFr8maZw1CmeL/GrLetJuHPFBg2vYl35hP2lYjFuhr/2RLt/DKKK2G2/rPdTw36wa89B3ypLtpNA4dsbLccnL52M9q0+Q/h5u5EtZcSqwzl6gDmgLO7MOp459Qx55T7DvA9zO/FPX6XHp7eSKfH0D81QZZiYgutWnLsyCfeLOGK3PHBb6YGLq7MzRVx7snuA8cC6r64290XXpXmn/hAy1JlCCh8N93/Xy2INqjfQvK2OlbViPgsQFqDUuRSAUfXaOm3fb8q9V4wT9FW8t3BLvyMf+tyDhju/3Bx9GUriE+Fw/8gjafOjBtvvawj88laQU0PInrlNwz/4gTnmYurybO+6H+ZuCrKVtW8S1ASvz27gcu53GK/e7V/YD97P4D+7MOU3GS85W7xX30NHu6VnzuK65V9F5yuIpRZmHBvpN39mryAC2nc+CaXOM38jhCy/F/dsrn3/6Ml79ggS9rQMFrfDdVS8azMV7mKLfcT51YPuhk1gIyq7z4YVcWLumFIUEQ1q6SKOYXzVq0vymyFtcKKGo0wbW2rQd1piVrhVta/sN73tIEe7OujZnoUN+yNBGPGgv2u2561gLcOIIJf5eaMxqXAJCfgJpR1HBF00DNhoS62jTpYjBK1o4ZjYcMGtAWiE4FzLRB5tIqu7SSZF+IOnbah+61ddDfzpYJJEUfKmxFnNYmKcwvBDNkbAXkY0AABAASURBVOM2+ODG8H46C1tAy8BPgTxABRDreWiDGPSzIH4NSjB8bYZ7GH3aBzudVoql6PQyQQn10IXPtC/AiTtjjqrYR5Xl5Fl1/GQTY1kL9tbh+eeyLuPy4Tr8Fa8fePHjGTznb9b6WlteAK11Qf4y/Nu35qLmol3owdOiNtjA4GOfKv2zbf87/BIZ+J7hXyKr/591zpHDBAtnubEUh050ecg//67PKwdPwR+P98DgXZFlxFrniowb72Nhl5uFy7pG9LGQpWVtDWjsHGxpNlDjjRDgpuNGD5kClQ3BDU1beRjjoOah6CYeeXW1TuzTwSRyUUmNvDy6QC8cxBT+A3+zhkYAvSHgo4feSZ1cuFkAoU+0H/IXah+WAsTtr+IsD+y+ACB/qgwggls08YUbunGYz0BuaJKgGQ8Qd977Owc3o8L8zwGyKMcVeJpvVqVd1KFi37bjItiuYgOEbo1i+JUpmsACoCl7ZrHb3171+T0Op2f3Y4N28nfB1qxhW6rjdiNu24HpFV3cQB1n4Wm38bnToMMDrgfbGf+VkxO7NquG/2wG4HezBzkgUZkIKKm40DTXOehx+NKuoEZJpRBS8jTuTg8L4DOXqeU5wRcBPrQFtsWD0hqLebG2o6YtLxOdQlzYdC7EvgYZe+3npRAvHM7fWYez+XFE+gP4FsmbvH0fYFRhoMY8q/2MPeUEcv6Y62Emb6YBmEBQ8BnrwyYy6hfXdBjRbXt66qM7yIp0+U5QTZU+LFmfEP4+HHvIzsNOXviJ23MAUVeAfIROLlzvjfPBgRZzRRsqfvqKJxOIP1LkVW/jqlbGxHodc7x9LNMGxDkE0UhqOhZ92vsB7fPr+PzCIRzIuOEfkmMxrhvr3XqggrDRQYNrl/vhKkpp+RNlRBCSa8G2trr24aFt3u+vcNPPOKMDezugoHY9/PiA1PtPPfzob74+jOu2ZV3/uT/j+Bw6mYfu5y/s67sPGFCVMQIfRM9Yp3gvQPw9fLF9Qh0JSE24ic8HMRQ6LyVjFU09Ju6z5s0YTpnoOjj8dtPDGoMTjBf5BHWpRZxQjGkf/thvcF7fjcsX7nl4ctyYS+ZZuQlP4Zd9ea3VY1j29YMBEMX6gwrBfEeGtvTAwRRVODUPvQt/jE2/qonR1ReY4DWuxAJSXf6PJo6D61qyfmIq62LnvvfKWMknXrAt7+1Ypz6oNc4sAwhzVfsBbVd3HI8s4YmmWbjSQA9e4iUu16j+vHBPdi1qC5Wh96WYY0ioFh3uzZfLAideZHPpU2tkUqiACvUdYrPQBWmBLr+Q+QO9cHiRT5qPsZCuziAgIEaTaGm4PYQGvsuJv3Mroc2cdB1iLv2b92VeSN+BPblk3aEHTvxqDX0FA/7Uj1uPvOnjCWSEYvyABcZJDRI1acRX59nOmAqdW/XDkiKfHgoi7KOhKxEPKPRnrkGjefjUvNImeCG0Kb5Gr63KS6CCULWGOU6bXM+qMdnbLoC6t036Gs7nMyknr7hHu+AZnBvJk3yn9+Pd53YSDmLBX/ionoe9tY2lTQEfCp/Cw8X2AqfKm3ZozEILgKoMvS8QvW+Y2x0eClzGvo6HwkUfo/gSmr7QCD/zAeLPFiVixkaMpXHwOn5P0BHX5EGk0gjVo8gLF3adz84HmlDla3BeZO2zP3v+zbyVBNez4ANOTapZday/kfpC3mZBiK9PiW41PuRGMHe6oT/CG7nQBzxlzv4/7L2LsuM4kqYJc4BURNX0vv97zlRlnBOUbL/vd1JSRGVNV89WZpvNhhJOAH53x4UgpTjZtFxZQ9bOo6FuVT39sgNQnjSZhfBEG710qCk1uFCQKfRRtejTOXgpZMsRg2MQ3xjOhSq4pQlQwRKH4+yc3cdyLp15kLXphTxymJyAOJVKF65+SG8XJWKPhvVUCLoR8Q0VLcqs0fvrio1CIRg4z6v9WiN4/PK+knsgbXGuQwE2lNUPID34CZqinGsh90ksOH8ct8x97nfOfWNRzrmwrcWaX/FLfAOKyFvkMt4kkqLMvq+xkLHdug/uRw3Oizv7pWOihsIn+XADbWDQ4V4p0HuW5GarMRMvHiSg6nykDe7JPcakPUlDQfNFrvd5wRc+efFz/g+MxPnyp89Ae9Z5zTlq1vD5o6rGOuFq0x22reGMrfH8EMCz/avxR2Sg/gilv3T+1zLgApi1jcEqmCwB+7n5uvBZzQcr35uTtTxqT5tGVW8Qa7nRLsgXsOhGwRG147lRNyr43iXcPtg+tRHg8MUm1Ax9BT0e4Lw5+41IDqP0lVed/gqnOYS0TXUWtMuKIxYlzofDxorEbypIUyVF2xr53gL6qqfXXdBNZZIfN8c8yJx52Ld9bPs+3Gj0QlCbptTSvvS1cbZPfwj0LhK7NblYqkZtNTY2y20tagFc4SQ+pqLWhjloWNngr5yLm/gnbNHT+maVoz2kF/TQqJUbfNy49ee814O5igdpfI6vRkVmZBJg0Xf1XTcnc7SwBYn0PbiBtIx9b5p9qHn0YZwcUFQ+LrwvRWrwH77nwXdW/I782yVauVyHQnMyq5R843o1veEJzqvMKQJG/MwH+aXIDRrfiDHxirEN4OjxdgM0Tv2rbaFjjYm/zo3bzpgxJ25r4VIfjl0/2oYxc2VB05y4+ILu02hbfUjVtvMFwFFfEvnHesOvk8rAkrl5sdN/L7LZnwUDMOlcOJpvpXANnhOTlhftYueewTmJZhhdVw+Wbs6uelo0FtHnHEjefbgkh+Ll1hfBg+fBQ68PoXfo4sg4LMbOHnG+OHL+FLYFkgv9x2I+PQwpK88sggBsUz2ZL/uNL2JHAqSHHP3UF39i7cPwwYsSdar7CYwSUk99PzRw3gcBAa3E39RZSMQdLuSw/RfXcPXl1q/lHltruD7tZ645x5g7m+AcE26LOQVfnXpnNHDpvuhZRYwvMI6Pb5/D+Wwb5vZIPmykw0A+eEh+0qUJENGkCNDjTOOHomX3A5F38uoDGmLsZ/vwbx75T2tdA6RxOKed2/Kar661UElJYtcuXXWcFNhoBU/85EN9Rb5myQgZ5c4rbTMkYxkXaOO5QHu2QWOrzjyOfIzMX90c+C/YlvcCZY3NWgHNatkaZeSbKx3937B9vdD2xYk45bzP6qP/NPhgnrm2e/5hnaI+dQu4kbmkfe1a++smc/fg/niwbh6M1x1GCiIoeF5pDLV1zthQuWeIA2QD1BGdCFNcas8YJv7Paln3G/2v6rxn/5vQALSlOPfNeQN7PWMRQi76YfR0tIsx7SY4UKWddc1nEMjCErL65G04adC71Vd55WsL7B8nvSsM0ugcsa+QL/85o/5e+69a3kFb0adfxBz/0iZm6o3c0CJXXt8lbWNfh7CpHptXLRXxlrMxzAs6qOw6X7UlGi3Er+/MKREyWKsE3Vby1oQuDR3iBJuhgXfsbuwXt68rL41zrxIPLGW3Gpv0nZfKfMHl/Uzbg8+sYv32uLS+Rb+G+9PgY1w4Sdrbz1xzgXgWuBPvKmTJpWvitu1tk/3udsK2mq79tOkbh3M0qqqYv/hCDrTrF2y/fX47/wD436n/jiuP+Hfb1+hctmuIjsvn6CJ/hfKOqeLf1SabsEDEDg0K2SCmHkf12W/IHIHjx4IsZQKFkQblhJZT1yVjuwEj+AXHRWpX8GOia1JXEf9Tp+0LOoYWsE1LPuepELkVve415g+OxC3StfH943Pkl6IfB+eyY2ReaXiULDjf1XWVNK+OrtPW94dfaNBugZNw/oodNwZuaRrgCzdUX+MUEfrWVpG0IQKIbvc7k0U/9lFYKBRQCPa9vAmf6MZ4LfwotsRuXyGqI/Pk1DlfhGjQBxuQYa3oKNbPNMcCBH2hgjaYr9UATR7ntvQQo7tUd0Iipo0Vmu5PjtMFEFKgZny8h0gr9CzWymLt7rcvI79W3pj/c7EWGhZrrMH5gkQtXp4Ie3hyzgC38DP+YckYqH4qWCf/rknvjQfntwv8dW/ajpELQyCOWdobCZnmS19Ch4E5TwjBT66zintyjR2fd846O/vSl9T76BioT541Z3jpoqJiIxd0b2NkfCeUmTaXAt6L5t/7v9r/9gz8nPJ/u4FfCv+VDBSLZw0/dy5svayTNbLw2Tyy6KtGsQF4UP/yly9sEPtY/toF8M1rFiGL0s1G/p9hK+TR7Xp2YxLsDhZgg71zA5GJmaFEANmTOtxYHjncXqsTRnSEj1o+by6hegG0pZyH67TBNZ/XetsI1MW7BzYxD97e8D745vg7Nz1OD8PDtL+2wEtcrrEmsvhm/3Bj49s8VYu/+W+29wXfwB05aKL+feNaixzrs0LQUBdfCp1wMwYFtYYPTjXX8EFhcUNp+sgHV1PDOMYcwxuOfPttjRykGJNNO+gPTy5nh6p10UCWu1FsOlazii4A/8TChAUirTQwNDBXoIgBnyD8VAyK0B3LHyjk4ul0E8Bw1vbaMsFOrw8eOsDBLzWq0pYGQGocbRvQfGEVXm8w4iQJuF3EMgIiGno+qKgp8hSxExic9JBLFOj2wcoDkvDJvBD8Gyn+nRhfFDx1yatt6pbFFu2L/l5nXp20fqh88ILsyP+R7qEOAC90B6CFb/onMECMgX7rv4Cd3ymoxwzabKDvYpk0XO/t40te3WvV0x5syLMuXHc8lBq/4CFEWs2L1x4QO/pF24Jqiq0T2hdzph4P6+ZEIpTEf3B4+GQ99ZqV0qAeh7b52akmeIFKf5SnOfRpVg1Kzy0FHVHGc1LjMmy8jOPa7qKr8LlYZ1kvdOCD/CwX32XfNR//WftJ0JPznzcuHeHAxCx9rNH51n73q1hXoQ2QFNr7AifQhgvCWwnu6qv4alNnkE0AMOmPIi+L6bM44O3DfQhEv/xhjJ0icIKq7D05mCJjzt0Xk2NMlHPkBMiIQUFQvnF+6DK9uOLfdluwVeyYNwSG+1n+ptLtC774z46Z/7wU/GD81eN7xuS2E3dqJR9qQmf9A2DjDbfp39l/CuOO7apFRSA40upP/+lDSPy5B4aPMM756ItA/Xe9Oj//GbRONeEvZi5f49O2hnm/4MYBfbFX42rmv7+w/dvfv+X/rKkttVzy77V47Zgrx+Y74ye/L5C8b93xWRredxqZvN7HXCvilBdwz+qER++7OEMhD+3/LObNxG/2e+8xF5ij3KOgwzmii/bl56mUivyS21xxOsMAM2UUUtZU8FEgykcLFHaf+sQIMKDLVsfx6kePBGwQLq2m0U0OFDMn3isgUoq1wP4Gw521fCeH7k10oXXBPI2nZtqP7L0TVEG8YBYIPJ5WGFKHthwX/Wx/EIen4BWcA/vO/RrY1j62vduzogRm/SvGoWGCYVMbvoQOuFYYZ/VLMm8BjYPwYd0ziXsiZsG8SuzzAPXFB6mvnOtu+wgfvvtPz+R0bHfxi7U126dZNRz/fcPfAk9/VuP8FVid627wefqCP7adI7NqhEc+YFZxzzvGB/cXIXNUfqBf2D4I+RFvvvleAAAQAElEQVSenucHmtGE7EA2XsFrrp/AOPYejVXafpEkzTGAlbngvEAH8sZYiUO1aivmxM8wwEkX0IkS9f0I0i5Q/wXiSlfRYb2y390Y67arTXlOvfiLevhrLPK+M0by4fQYjM1zS6eXcomn87Lp2GeiBn9eiHcW9gHPiLfb4uXfGstcDn07+bCjrQNfBNeE6yPxPh1oW3g9ek8Zo9Bf9ZoTdC+F/1BP/J6lzXd46TB2x0bfLhjI6NfdBOEj4uiNB9QWfbJ+B+YP3YhQK2+lfayl5DK5XoBi6TEnM1DgKLaAs2hOsGterjb98M86xxxNKVygGUdxeQKKZ529k0U2fdXv5J2G9WuPeo8bbuzDwjTRCQEcOjuHjAn2UsC5zl3Djv+2O/4/wsa8YzAzfWBXEV38S6cd1EKvpwf7kXD0/d1fH71Bzs70rZ1HiYGxQ2mXVtftXNWcBhfbQjcL+wvY2Su/4Ldro0H/izMLPk7GcfRnEvCskThS0wY1/HMIgacfp40W+3X9EzLgUPwJZn6Z+M8y8D71a86x3/aRQwEveIrNfPBx0Qo0x2JzcFNxk5jcOKwXtVAsTiGLdHdRLm7ebGMYUT7AonPrKpTBzsbC5lQXiJXAGoVIgV7D/7ggCY2r8qiEaYx3u5ftHDAUVggRN56Dg5I14mDeStG+gOazYEA79u8IedPRf3ZYeg/i4lDiAwvfkPhPRHwhkJdEbMTKXD6rOo6KBNLnoq/6OQvOAEQLNKvT9TT7At8Ewtv1LGoYrytNTNETD2/LgbKhXsE2sVldEPS0V51vEKg42zU2OrMqN7OJkaJds84Nt0bvsIwzsZuj5JrDg21vSubPevzwwQmKKDRYDVRzGkePeEB5nkiS726Td3rNDJ8N+J76acuXAwlt9ZUX+H6wQd8iS/hpONaC+FMkTa1k7P2GmBvZnXnUB1F8IUYPywcPDzm45o5ICOizeSfo5j2YNminT0OVVA9umAD6DvW81T40GAMS8YFUJ/eOg2tLKMaAAQo9Cs+W4zLLaInc6sTj0tk6K3wx9rOHKvl7zao7kETgBfEZx8Eh3QePdznlX7q75RX1kGhRHLK4hD5raerIPLEj55mDT9aUL22lgz4Lvp0t89oi4gzwkYeDPmA8iGOMtRX5WkALEUEaiUkH7OGXNgS70tzLqlZ0dF20r5ws9JWs/ULYXLD2Hf8gn5fm6a5tgandVdBojd5tVXRq17bgnrDWCl2fbC8eAqxrnC+uyNUDcEzeIXsQ8xRr2GmDvkgR7Dk3aq7s8TsvXr5+/cu4cZhSL6odJuTIoX4tfNj6xYwPYo4VRPyCmxzFZ+pZaDaXzl8G5sq1c9L9kIk+FjZmwYcC/Xa90mT/mMOXCP5yxHuKOMfDP7B5R5921SfudI4KYzDixSj8NDf+ksj8aPPz83P8/dvfx//8X3z7T/3BfMLp4f/Nzf9jyF//+pfkvOJOLq2NZnRCMO+zgoA2ep2yBg7jw6/2Rz8ehHet4SMvcLzHCAfjI59cUYI6x0Ub6XvBhn7/x3/8j+E3mtJ9KSqYJ/0wd50bXqCh0/WhqLzWsYER+R169xzcJE8abGjcEV/D7yKCQ/kG+WzVmFS45RUgo+iO/J34MOA6c1w/+XLEl00HLyGcG8asboxQEEJa/51zs4ohOMGJpu1mgYuCeahXSJFXlwD1KStDYkNW2qs9vE3ICrBGoON52spgnrY8j9y3MWAJTvoFEz9syy/MKuYK64C6Ai1i+oTLfmP7+sI7Nzrn4gwbFYnFMd/3lYfvzXVWpw2ZosYALggiF/UYd695f5nhmLQN8Q/mR0DHiKWi90fd8kWZdBqzjLHiF93kpcdb/18+0JM84GxAjkZwV647R3CwLtM+GdRiXifc4id+NbQT+nStl7tzA75nQfiyHRL9WTW2bR++3Bp8OHZAgkB7QMu+QF73xd5NnrVp7iTrq+mxLX7Jg7/6J+4C1Kjq6jJvbOIJZvT3BZ3/UEPDwlXrmIRAkQ1gCo6JQDu0S+alX3ThhPNjVsV+YkA33JJ7ztN/+QKFPlfyAUvsB5HwJih1FvfH1MZOHrVhHsTBwhzQD+UEMWikqX3Xufe8nE9ECM0yXOsNxiayBq4TN+ZpUOgXa4pxhyzvhi+zKvhiXujDYjz0yXH0/nD5Js25ieizGHsH2yjdaZ6OIWON71LBEJst4fTBJoAHueLpyCY4mg5y2JxV8XuCcI6+A6iU1q8x7qHw628pjKrU4fq9CzLwTCDGYLl0GZ/g+nCfDXAOFXfFjamRF37IWcyB8m/qiBsMyeA6CgFzutY+dsf/tsbGXLigGIc7e4l5RESVABEgR6MLBOdC70WuAeD0S9/eQT2C51rBPUolEwfRavMEvCMV3XGvZs/GTmS5/+RcSNCFH/q/6z9+e390LvW4tbTX9+lPAnoSo+9qZwyvPnqV+QV/TgYY+j/H0C8r/1kGrhVXedDf1jbWjZsri8tFNvi4YD2Uugmxe1x71HDxuhgni9C6YYzFAt2Qn2wkiP/T0vLNr0zkW2tsNJ0r+pp2qorLj6z3yc2iLpAPX9YF9JV434zs91qPEjYFMDYFmpin1NO+qPBD90EqNz4OwgcPAv688fpfJ//Gg4f/lOI7tflSLj6fPhw8QIj3ISI0fN70c2ILizEoATtW2tTvl4Ni69yorTsvScLgoxqqyHFhK7VHqzWk83Z56maXNK4+TVwMKkM/vtVcI7DRJ5YSJm38r4Jmf9CP6OP1bYAPyN4Q2LjjBHRYuXZx37WFKkIvbq70iP3pF12LcTzMN3ryQHgJSkSxmzgVPYS5ynOHJ3j6KYZjg7rw1RIAdzAu3sR8seGYepPJDQIajlEQuphPXBGIMEsaSO648ZOmZRZ4ipnPHOEh1Li0rZzqwp85dOTBMfMCv7V/8FClTz5sKXcHzzCpGn+o0O8Nb6M+ESB/LCEFFUdw5TG8+UYX+tQrmabV0C9hVmWO2a6Fx/TbBjfjoRrzjPcIZi2QP/3029s8FNK/5hIsNOHtAYqNXpvqRdkY5wUe5A7g8itmT+pVzTOUe/Qh45zgoOLe9EEu889gwlxjbc7NNfLRkTS8VM81m+h5J2nTNbnzrbh+Fgj9cV70mHxyED9OeFCrpPNhjmAnRlo0lM1Be9ZwrAQoCOD3GWfbRg9+XOM74Xgv2g8QX/xgf/mk/ckcsfZXKanBOWfurfRNRfvnGhdCwD/jE3zh7wuUnf16Od5OTphMtaC+BznWh0KuirxCtxDJuEM7zniudXPh9cd/VqOewaW8IKg+Xx58fn4M53sSqe7TfuinTu2qLzWxUS4zTEaVOa+PrCF5Gkmmscd1oBYmseRBYXrOjUW8+77Gcg/WbnXbGGFhrRzxTZ2qCqBMeiAyRBQclmCgqSj+YYsx7Y62aYFS15WrrrGBT+qb2keB7UEdQAZl0aSsbTSRRYzZ8J+HymP7hPcu3qHGFyLMMezcT1DXcy6gLSU2WwlsmCLrNDzkO0aO5T/CJ/u9MQjwZx9sHX3FA/Q692fVmDHUFP0UGlUkMOVJjI+x/0gMyUtT41tnNRrAUlNovJVCbrDW0Y0RzLcI2VT3xRj81bn4qAegTWFWoUem1mWrdWi04Y7eNtB927j/9HUqhB731I25MxfzbWMtTUG9SCDwnfXkL1YcK22QUnQoLPQ4OiaexY5zzbsPIz2sBdtq1PcLCEcFvwvuPdpSTrB9xw/30wMbjn/0EhqjnEgvRaAUoWurOEMSl3OZ+Hx4LwzHl8GH+JkEw4fVADSwZ1H+bEagyHlDYpD3xLt+90Xe1BeRlpVvX4uXvX8Zf/3r/xh//Y//oP6PcSPPIx+8h1UxeV+gLsIg/+a2c2/fe96Vc2UboGRMzJMQ1fpnIzqQww5NxkRkHKdx1vezVoZcFbUwWM+eA7yfOb7KB49k22z72gwwRnf2Sf1tONhKD74QwTgT58FIqUNZmtBoiYAcldi1XrwE+PrXL8PxgmP4ktlxD4183vgCYqOW5gt194GoQY+1fK5x8+l+al3M61l4b3zIBkd/lrGzuqa1dID2xhhtrIuCH6oqM/4b/NoWRCbu02hBe4H3enWGK+Mz6EqfhQ1BhGSA7hAuW6D+SSFIKMYnb68VMqEPTaJjIdvm3DMv51VEfiiywiHjcxyuWFSFh/BzPX2mRf/HorzjkvxjS6rxFTlrQFgkg50zM2vXufTpmeHj2+gviNyrBbRpGP5I5fLI3FG/dnoesMerB3BtCM7NhiP3XXnbHbwmqe3Tqz0rys98dyZ6vpIOfDAPtBizptl/B/UbhzYJDT01nGc789K1vW2TfWeCB4af+5hUE+Y7gGJ6rGOujt8FkrT7Ahh+lT8lA/WnWPll5H+bgSw3LvdR2WxrFS2Au/OiLbiYXYzZRNhI3AA8oHtIYQsZboxrFvLcRC9rLPgCFi8N3LiFtXMwWEDBB+3JisVBX9u+ybUtSrr6BduBzJpcWLO9oOtihsH2QtfSzo4davWKh0xBlkID+cFmd/wAvSGMMYldn62zgSAzCy1TMTfJIxufeXmcQh6SfCjz/5pmLc0cxD02OTcx8QcPbnTJVw3/3fsIw3j7oBEG5T10eVAXtCyTh5+axDZr1HyTZhxPV5qVXU4dhf4XoIFYuKZghr3xR0FlhFYStlHGjp7unfxWjTivWJnAqb/JfZUBFdhCK0bd/GmNMaBAmNVCHma8+XgIll6MgxQywk2TK7LPGBG17U3h4BD04DCk3xdIxpuX7yiybxiFvQAd5Q7G5Dtz++Pjc/h/3PBlkKamMvA6D66HeefFtvZxu63oRgUPi8xF7OtPwS+v/3xmljzMeeJYzMV9X2M//48F/srOf1bpTWxf8jSv/jtXBHOhL7Zdd3eckm5utDsm4w8kVu1eMCvzq9KXikRkD8bgzCNoUFxfZRIvGkG0/CwQAAXc0NzoNvhgWpfj9SB+/WOgoDjugk1qTgfamlV5ubTWPhYx033qk27+hh8JCRC/QRqzgBqo2MSW30ImP4xd8gMufnD4yrpBzvWBwH9aYht+68L2dnMsOkbtqt/DkOB8ky9KmyVNPe0GSHSo5x2kgbZKiu7YM1+JSYVA2uEYZ166ow8vwBK85ls4nu3X2MrLQMNIIf2w0CVv2ASTouZJghyHnRf+m1ALw1Je8C7b8SjOfIdwJ+eHa482Zt6E4AFnru45OPIQ73iSGitlPlhv/qFm15z3kom0a+aiX65etd4n1sse+hFhH36Mz08Ot6cdcYWSIhbvXwkI564DsbkxZv/p1W3fMx8nvBvz0bXYMg/0shf44pYYfTBSpmEf+3K97sN+52QN7TUUudaLN9A+/jpf/edZn+wzvgAL8MBgXyHt7Lx81A/1Jmbi8iWffqtRPMaGqcyljBYKNddnkT6rWLP6gybsq0PoeYZTcKvPe/gseAHz5V5zYPdTIAfXvd9avPc6eV66tFZDPWmdelJhIwVz3JLShDOup+MFIXHj6wGdlgAAEABJREFUFMBb0sH19LnRMMmbCWHDvmD7RzCmWWicAPUs+QTnZQMGfhRKT5s2cNbqd0Ga8CLi5quTyLTrHKnMEXN6xT7ePt7X3avc4/2bZ64Jc/yjb5etyp4+q0hTg3N1495i3rVBZIgSA8aePhk2gEQsQ01tGh3LD/dP1qJjqY6qNW77ii116JtwZx3IcwfpC/+DuWEbg5yh0Oq+C21ga+KT60n/1lrxV7z+8Y1AXooY96WviEk+1/8s+CfeBmhvxcPdij8FH2X0L9B4MGXtYDlz/LZ2/AbYx/a1hny8hsG977RruN63i4c11v+H1z00eQu7+jsG62VEkn2a3BMTBT1YomsM9mE5CwGfLZhMK5W8j8hnrZArY4WAYpUAKJnIKb3wt6HiDxdY0YGceyNsP8Svj+L02/oFaqOH+shhQ39d79p3zboH+WXN4Rd0jv25n2I5eewc04vyUx8qu4jv1s/XH9gVA9S1ORcg2p4FEsGer0SRrjpPmJU4qeB6leYP8xNZ6LrAfE3Is5SXpUABjOUsauaQOgL24cU6jGlQW0ialcD6sRLOFNo8QT7BzFJTXvfyc8wRosiQ+dCCMKZ4aT6/rBSyjmDCNa/te1zLhT5oij3H8WAtOo6+oGWWQKFA5HZO41XCyxpx/cr/HTkmFusPKRzkShd/EEGc+YrL8Li2lf0Z+v6LlLIB+Km5okE9ApllMJLrjXVom8BmaQE2SkSSGfkbtAUJf3JNLS42WQfeAy+/1FSs103daxsL3QVMRCdE6/ZpMKdBWjAzMXxBDMSHc0nK8wv+tAwwTH+arV+G/kkGHIRi4WyAbdYH6+IYj+/fI+FNyb/x49/62XcONPDBAM0D/Rg1wS0WOeCLCVYitL6B0hguUh8uBG/At7XnwK3NgcEHC5DtBFb1gbBoQwzO+IAjHNykYAWLzVzP5S3PCRdd8kT5rMKdwod3GLnBQIYdy8qeG56bi3bcdO7gYYgR+8MP+gaCuZkic+GNRYAkF6BeRNGh7/KBAX8V/Dmb4gW71uHFQA5H1jgRnPXbTaltkWdwHiKxhgp2OK7vRb+8KWQzntgVFK6LSxksU8UOdd8ojrzU0A85H9i/bBAWNxB6NFoGIZiK/ASYE74AwZrYE6jO0jIHN5tTDn/kJdzhjc1x8KAidbLJM2AtKcKWvp+gX+E9xyP9sy0rqh2yEb/sIKet9E9/5bvs+i2D/8cNb5TOAX2ayEXGulA36W0AvplXUxMfmKPKqA/qkIaJsRa9xTqh46FYuPHg6QHUX14Ii36//CSvKDBH7dODcTj6W3ZvgmfOtQlbSqG3sDGs32EWqSvQOB1OdJ/yVMHADj3NtwtrcZ5xquNJUU+DcqQjlJ5/aT4v11AZh7asJRaCa9s5jC/2gR3bCygAe6iWLpgLa224hpwT5kM9F1wPS588oF44x8EHqcDHkXmq3X+EtonVk/TI3FNOhPZnsb5wvm3zsGH+TyCTsBUPJjiNk9pv3MgH7aj2CqAnAcInkSVLRYYoyij7HptzrllPWbnxI+zooqDupNlpZrgo6VOf/K4HepRH1ttd/88DoXHdz8Ez14s5+lq38eycZrGMjrcCyrXiw6p6pCxsq8O2dg/WQ2LDFw+gtqWRmORa2W+8uLH2IalpUonNmEitfvXcPqnoUo/jrA3cGNJ9adK2X2OmXkH/7viihkuftfz+07OKHezScG0KVQv2Gq5d+X6AfYEX8BMZdQVYg4scNvxIG3z0W1+E7LH4JE74YA7fiW3Ct+3qbsCrcwwgYGud+uml4PpzLsQHeMRJNDfq9EFQGy9gXWCLIlsgMlxq8N9WxLcD+FDX+gSPbvNR4NqPPWv4doMPvxwHfcChcX3ebQz0z0CNSa7kX+icVZAA6wvAXDoQoSmdbKRTo/2gvvipx9vHrtAoMyF0ryAILz+jNMRem8z9Fzv47mRdMhrGNGsRuz4pKzzZcJJy2tjIizCrxiSmBngtUetFEIEcFaxD/yY2GgOScuELvDob9uF+Kj8seOdV/9XJCsFZ98+AbTkgveYCPOf9ktZQj+e4moz7VvRbn3mRbk9dzl/XtOrEeSb0QdYXQ+KQRLbYH9FzjrWxS5PPfeiOXefnOD/S7zC4Vh++TGKfUl/a+C4tfiPnPfqDl1b6cenQ99xzsTfKHAz2mWP4kpWQh3NW+n5bY7/tAb+glNc8O6fWIp+Mmf6fbhkaTTWokyx0ExxSDErsUosICV/bT9YZ+63rTx+F0GG8avNKonKfntoFFrpwH2P4ry50KIs1+BBuh22cEG7Jb3QsIOucjY1w6vujc8J+457jy2j/ua3nPKi6ApCffaXGFSQfnEEevLdDJ72qa+7TsZzm4wD9cOUCZpLJzKWFbzLat4axlWMHvrShUdekjxwc3LO8CjXE2zK3Bd+sGtu2hm2aAynaXOlszIFZFZuhj4ImQJ/aFxB5K6fLb5gfm32rfIwJutCtBoFu5oh+BZzDgANoTiUGjwH7DAso5uW1/zO+0qMYP2fV6euP9SImvNcc8g++9PgcH8qyVhqJRQYbcbp4RqGR4vzRbjpcbOflEbIZe+RAp+iLoB7j1KbtJmIjDbDoF3/xKON8sybUMMDSscyO5RSlIhMwxQ9qED+UxstzDM8GB7k6iPXghaX6ScAomZDSBhXlTVGQ2owbXCCLewNcAtll1kXo/q/rH58BMz7+eDO/LPzXMsAiojg4LJ/hzWgtbgiAD0WVhdLraaMtvdiZq7YsdL/B8VtMOphFAzybb2j3DV1rrK1hQ18Vm/fAEvbcL62QQBQc0o1zExDceOSQALxYuEmAT4EP0lXUhTIKLfwoQXthOBXQdkN5cKjoDQYdtO3f2WAE/YDtLBqC50SqM3lZ2iAebKQPt3rVqS7Z4egcwKMb2Sy9sPmqUR7E3NuowGDfzl2CbbAW9YoyIxd4c8IzyRkc/crD3DROwILdMufg6Dbv86o0N3ns6LOQhyz63iD0IzZgMyeh4ftVX2rU73wJMNY+YLVDeIqsvqv7MMfoBnuJUnfMF90YzZm+CjCM7nM1FnriVHNwUbcyaGm12JMOd1xgIiCBphSw5iLjZhskVPnVk7jQ+VKE1sQLhtp80BreRD2EfnKgEvQ9svCYt6h405vDbyOHv5p7rgfiiT5ucvpQ9IXg4G+foNDuGG0bVvteg7kXO2ccyj/7aCEXrYM41KGS4eeUh9+eYyvou319YHpyaPxZ7rQ9a3iI9hczN15i+XdWHHO0Djm4kKrHDwfIzI21j3VjLzj3gYxN2a/RdOLRJ/w2pz/CA3+OE/DrGUvH+cmDwbdv/nqDAxJt47l8GdfHNJEfTYgyN5cNxzMPN+gtGBZzxDWtXzsxWl/6TKWy5ospnVjxAkkcp6g7kHYunPMqB9NZOAFQCJ82jLZnFQ9OALnZgNjHh32toX1fGO47uQL0L5JekBvnx5iFs8seiVc467rz5abz0Bg/OVAZtzHAET9mqeySNFL64LjKQoxU0XWMT+arOstc4t8CbJMAmE4dhG1O4w9tFWSNoMO9UdsPBKQLtlE3cm8hbu8paUedCtLIhdc9qaMDfekgjLuJJd7H8VyajIrwY1OEYoLtXo/7uDHOX7/s4+uXvwxf1M4qVBEZtTlHuexv8MDqOMd1QW6YVcFRPXm1neTgh3j13cjbJFYEw3fh98WYA+bVOfiky9VMsSt+igNQS4rJomNDYM9cpw3+rJNr28lDRY8PyPqz4Ys2bQujqWgnD1ztT5qlD6GJCeHs2dYTawH9s4a/eO0cr+HD2yzwSMyiPoFulBX9bhc5HHwwCGLhWxXyixwD3b94YEvpmfG6ZwWJHvlqbNHR7cFnlu2RtUn3LPpPvs7eVcFKugtYg8uFpn5knSWd9GbJU8P9UTAeUKeMsQw+1s03i5j2NdZa+EdsYYblWeCd8G7AXCN5vFHvt1EXry7HAfzmHuQaf4eQ0Od+5b3LOnMRHFrxjYKuIj/Ot5oLO5W81cA+fM5f9wzXNFbAdHEtu69kXp2G9Mv1K+BkXiLIp/zBQ927/N25yCbqi+X8X7y+fRupeUnsP6/PP7VnP3d/D7ztXXfsqcvwUTPaBvv/b5/DP6rui6R4SQhVi/V9G7d1wyUQCBFycn77uo8bL4e8n20gZxE1QFZaHHa7xiU49xwv24FwccEJSq9DGhSQp5aJEnqYfV5pxBdt1lppD9lgMt+EJ8sJIK9WmrmMeeJO9dgGgY6JolnVHVjV13vCAQ9Azv3i44NcSZtVyYWxDT4ZK3Ltg7hzZVuFfwuK9RkTPWXNu3zOOV/cgYZXPgDHeFQQ1XAm5ayeigr7Aebe1O3mznUWeoBZ1BCLWoJ2784n4ouiCR1aAdKF+Bc6lwkXIN6YAhx03tdD0/qq7P3xyfpGFp9m1ZjkgeBgADeOsz7vA/b0534w58lxgnyrHVBwD3loP5Bv2wg+S6G+hvNLqOp5ccWUceHc6dgdjE9yrj70Dj5IR9493TFb+8q4qmcQw/dz3I2tpvm46IUcfew5B9ZaY609Zw/PHzttcVULPhRhy6Ie48k65uUtk8sCmB85BPnVbz2GmH+Ei/+BLCNDt3WnAQ58cvYgt7SJlyv4DCACl0b4z6bWfgZJE+TM/4lOXkHsL/gzMkDq/wwz/zfbMIW/B78X8+/xiWOhO+/ZDFhTQ8xiY7ttt3HbWPguctXBI03Y4NrcFELfesF50gK/uHl+vX3JTdQHwcHO4kEFKymwDG9we/h22mikXAscM2MVG0QYEbGNP+Lo6UkqObrT14LPA0v40MdWMDyMsCvAADc65KEzPjhEaM9+NjJiKenYRFSW2MimQlJSkx83Wr8xsf+URUZdbsYmIj7s5O2CUzdsuPLggakfTD3kuFm2sTGulwHmZd0WaauQOMOplhsPlRsdNxRvFG2f/DEGcRY/iXKIt1Y4bfJyfP9UOLQVfxbkQicbKAnXhuANoeNAI3LF2NOK395cPPC5uU9cc0wFxxJlQ59wzyZ2iD83CfxDT5APvKKtzqI2Z5/cvD4A9cozkfEG8+XLl6Gfbfto3TBM7AYYqw0d26px2/fR/zcAckafQAeWyMZjHM+b4WM4L85HAlgIugY4obixLWAH1sg8qGZxfHy4vRMYBQ8sjD56zcfBtydilNl3Y0YQy8YjKC+dBEYhktRiaKmDpJuHQkzAcaQ5QNBZq32qcqxGXqBkiQ2ZxVEP/K0dhUY8yDs1slJQBB4c14lMBV+xbywC3BwIKod7OcUJiFDgRY7G8EHtRp5RwZxBBb7rd8CFBp/+Om/lL3zO3FAAhHPqkzV3zflDeRysUWMjzlm2tMe4DDyxb5e2Nqi6BCdP5wg2YoYfPXiVF0L9QsP8CkdwjsOdwNQlyIv51nleIadlrZ9+wxzNGlE/9Vr72AFzGT72BHkaEMc18Q10TiOI4ifO24CtC30aE1BeknrTveQgmsdZpQdjMr9vgHvsjfG4kbt9reH8K9UcqD8AABAASURBVNRRwud8O9oJxusRMG7zIBj/A98/GBMP/fknj4yJeO374nhW2wwOxXQhFZ4RF7rVdyATffQ7hspcuuKAE38QRrL5H681CZERgoJkK4/u4KAVkrMqL8Ke/tAHPfRJT6LZC/adY8YNMbmuWqxvtCgzZEJKPtasvII5wCgiGORq0fdFTt2H96/+HZG/ji9fv0TDrCK+kQetCbNARXnJ08H+YF5XoPBDmKlroOLp12Qsa+Lnto8vf/0ytKn9O35SwrvzEsr/82b2xJ11D8EHLInqEmYVftUQR5Skoef9wfgYp3uY+X8BXOoR2IPMQfI+0DFQQ61fm/6hWwxoClzKAOr1fvFxPXgwn0Bj+9INewq5QcdaxLn28UNdzN2thg8oAx5jf4cnLnrgg2fFp5W14LzY0FvqgfbyUwHs4pAx36nxCqT7BlzwejaZ0YXeeeJqYbIa4hf9SV9AZsI/q5JrfRYmWrswt8mBeXFNXHY17b5dyLmWzev7SzBjEO/e6Tz7kjn3P8ZiTtSpXB36r04Ws82YVGeNGjO918Ut2WH9jj/ehwTXevySAKtnmQ/vvSjXP4IGSyFtiQFZ7cWG4zaLuMkTOWAWMM5cmV/OnSI23KApDqBlzpVH41DQXD3jgR4atqT7cmjWgo35RxGHW23j9EP+k13yKPxwLpX8MOuzMX5cf+cE3wqnttsavsgdfPxnlv4NFPNwT9B39iP8hVf9ODDUuXbuvcbMGDg2G7aEa+4Zr3aFgQ1Uj+C6AQqnmijmhHfvLxS2jY8Xtf5KyHUNponIowVdPdzizalj2uu517h+XyDd4RVUggrmBlmgEf+ocdQCWe0NokEk363jyHmj7TyCJ8XU+EIYtuVHeSpQjijnNHziwd+zkXPOPHsulAkvsKs9e+hpJ2l0/3W9eIqxQGraF8Y//Rj/gVPOAf2XEclxzTeN6McL4HCRnGNHD//frqF1VGIFsvA8S9jv+VxOmYyRCvRDWtTisvb0p/FoUKWMYdKrbkgX7s4F4rgojktxmeiaVaOe0HLyKSd4FvV5x/lhH2sXU/s3i3vpGu43yQu+yHc49wC6wzUl3bneQoOqMg5ruX8vztvUO0C/CscSLJ7gt/ouSNyM8eWH+gefiUjETjlQ/6QgGSEv723ZwVEyIWPjO83vOiExUOfk1B8I4CJA/SqeIZr2wj1b+Pls/2r8IRn4leI/JK3/NaX1DwvRYQEs7BQTdQUPXVrZD7hYxIKSINB0sbn5C7m/IufNvdgsto3NpzY2MWHCfQrRck9kidtCgkoSUPSK3UIAyyI/hof2QAul7yambXlmVTa6jQOcNic3b1RlnctzeLPPRosuNi3VjHywhiwmg9KGen0YTPuUi/wlF8UR5tLybqI3Dw/LeAHs56VQdTuxIGe8qrlz0a/OF2ooaOor/syq3GQmMiDbt1zpQTvRdP6xlMHA42hdVO2SNDS4IZ7YKIESXw6QbzQ49bFvLGfO1CsgFxu2A4ie9WQDnsyfpotvqCoawuCG6qGZQ0PGQy9rbORNKPI1YGN/xwP9Ecb56fZ1E/aQt5Bb5Nr8n6KMuXwAetSlcHKNRoh2mY94iMCG7KS+/Atf8tF5uZ8yjpO5aCAfaHGO3/Z96IPyyjp3zBtkJNHhNzzqs8dc8oDkIdxvYeUZ5IVC84GeAlZyob7BB1GuFvw1GF6omTHlUMnasHfSQifCHGTAozgUanoQcmVeiWVejqXi4KOIlKkzSOzsa++H4FqQHxwOD6BrD3nyFTR9tV8gHAfHkSalx9mXMx7SPYT3z/KJlXWqHEzRfcVpbR51Srq5dR2J1/vFeC38auBWDuHwYZSXGsol1HHhD+aaPh88P1HDeydA+Whi2oCp4Ff3Jweib+gpYzI35IAhI9WMye7LgIq+T3lG5YFeOZrDT/Secxoh8kyO14LvzLNM2Hd+OL/tziJrFNt3jJlHD5BBgyeDkI7BslLlWOTNh8bbvsYOLPRr/4HeA/nkgjp6ztoDvbDBa071/xvfsn8AfkP+wGft7QudGz5Pss8LZ6q2Sc4ZJMqBlc5ZaTSAe6CMp3MqBSj0nIAQWw+RkF+4yUfxQo28oHdheDuBKjbMAx5EuzjUREbetWoIN3xdtEOvy5bjPnjZfoxv3z4D/nrgwwdebHt/+nj+80B8uP1l7HxpsbZ9+NF/QX+/H8wU4jLXX77uWQe+rBF2XgzdkPvKQ7tg2wfGEY/xHDn1CYVvN/j/mj9M+/8M6y/YzbjB4JwpYtmx4S8QbvsaN/aUWcX8AYhR3ALv2kJ746GjWg2syfPLBWKU7hibmwbnXhkSuYX9LMbpH+ke5x+l1eUDpHOPd2Vw1dDeWju1gJ5qPe5x3h9d0/4dJ/OKAHPFcSiaDfmClZ4+OT990FUu/OxR2pI2YKfAiRf4QMgZbxBZt9YbOTIP7v0JBqRxmvM789z5DSrrs8f7k3ixikrxqKWig93Llnu6+p6wFXbXWNiqIpbRnF61VeLIwTg/jes82dYXSY7pd8bi4/Pb+OTB2L70C4YKccg8mJOLvq1tmPOKHTTJR2WBnQr/uV7lbgADpiq+EQd7kq9cgEkO2q/mU4/2IFhIfwuJczx8oFStWCJTBeLF2arIjToQGX7ILQMBhnF/cqLzkTGTmtkCw8I/75XWNEcVKlEhj9pYaUYxjN05a51cwSNdPVoQ79gIkuIze5f7l+CD8IPJq15tLb5sdN90L9RG+PH5bhKo1RE4N6/YwN/YZhLWZA4wFhvzYbNfEBFQXF361jXIFLPW4DV08Qjok/kVJyoBp0G+Tl8mfU3EfptKPrWhvLJpqy+AAIXmGx8IlFDGQKFze1aN5LWM51Q8+tN+ohklzpuDtWS+bIPCMy3LhZ8g7LXkqQeSPt2hOeeVtS2fgOawG1MaXsw3NW5xHa9U0BJXqbnONxp2wnxetNlwZM2njbcnmQrryASPb+0HiKZw7XJGQeekUbFFvDQh+8n9Qz26bRyBiSS8FGSvAg7fEz9yyghSy8BsAK8m/CjonB2sG4gpxZqyAZ1K/pZvfD3HkXWvHdcAtWPGRKAQuxGgG/HBcXwgSRN+8Nm/2Z+0q1Fp6q9Tb3w+ZWdVzqPeI2/bGjPrgGxqD1CH/A0jH9vqtZMIJhYKWaDQR5EESJVGM8V+GsSAjW4yCcBbEKR0X5o+CrTFV80XDRzutR557BD7SysKOd8hACdtrs/yU/eJ/9X4t2TgV3r/LWn8dyhhKFw5qKLF9ccSEgTW/KAKuIBcT4MjxxSJiNuNm/8Hm8p3NiNQva5oyCKfNV3KY3jwdJNQDkTrPRkKo4VBH/oKijze3A8WsGA7svaxd3jDcmEj782u2GQiO0XoLQCvMtqiyaaA1m4MuJ6+QuCboWO8Nkj4iCc2qLUdHzoByOGh/mIzBxw3yPS1JLmGh5V938fOA+TuYRq6vngQNmdCDoL4gzWEKPi+NnWvUSXQHniKXWV70x18QHC1NP7VV8KHF7Qlns/feEj4+Bx3cib/rMqDhHT7mCd8PKChfsfxysNB7GSREYfOXfCylf12Kv0j3DlByvMjFkuEcOEwQ/PBfUKf0UvPUvi1AXPVyHgaN4Q7Anf88JDnH4JE0CmYGJL7xcG9yBW1OpBGCq9Rry8B5K8xPNAXhlxkstHfFOPpUIc1SeEB6wEcNPETOXXpD9qHPs7YxDZ+P+VUd4L8B3l/B8fdPNfUZg3nScuO2Bp8qogJ3X5L6IOE8vEJ2udvx/jkYfZw/p8+gX4WUPh7dcnG6dtlQ98frhsY9U9wnO/qY4yVFCfMeg2cfeGOXOYtcalmwHMgq4/mxH+u9OUvfxn+ggHrmYN/+/u34UNRXgKRcg+oE9WF7M9gnBdOXxoe6BE+qR2PMRZrKmvL9bUv2AogMnzRT/0xLsGHLZOCOdzFq2LMRoFSJy9ZkNRm4jnb9tUIkxi4keOq+wJIU0n17NF+lXk2zUl0YXNWNEJ5ZBpf9oxZcF1BPAuHNnL9wdr97be/M+bfxvH9E3f01zgbjFNHlutG9djQ3qmEeFku6DEnjXv5i4Z+QUPOHFMfAu+slTv8L9/gOvuqV4f6r7b9C4oYl/ZFREZbNeSNDHRfeoiZxRUCFWt5DP2fVcO5oYB5mzRECYO2ao3VWn0GV3Y0gz0K5PbXeIWDeeqeZtt54MNY2jBbOyc7duYVD+3yi49+dKONnD/OeachkBoVaLonuabfQXlIeGyMzDUDEEBKE2hC76iK6euLJGO+7IY+x5gZV409sg+Lx3Xmj75cMEwFUMM8LvYOOgMs+UghBmrYr7FNXHCwZY8AtGvM9UFwf7UuPYV+YDhATs3TnbmCU2iJpdSXjtTI9L7LvdW5yzzr2CWMDDVetRzXM0W0BvnGQ+zF/iSHYPvlObK0xUOm1cW2uq3fdRpv49UHBXH7Sl32zK4hNo5oIdRMDydrOC72GirzdVbxcgS/qPWlMk7qf4xPXhR/B5xXl63hB9uuMeeKLySlH+REUl0O0Ol2vCK9+H3uy5AYxwe5cQ8YSMCDzoEPF81aSueB1lQbfE+ekbnzXAc89cp75xJfrTN4yKKskNuIrdc1vkAf+ozKTYDGTmrg8U0aXPg2mItr7Lc1bryQuXEWMkeohPfgXnfuZTV40KzxFbr3jn0np9EJJ7adz/ta4ZkFjqKfZMFWAz55PkhMYAq5Zn0wRsRvB54HcS1oN21QOw6f7K8HXySoE8co3pfH8ByWNbktxpsIybM8R+Y+mtB3kAfv5eIxS8JgwgaJoDDnoWvj8TBWaDUSx4Z9fdiI85LDnVHsA/GdN6hd63uht+GJQ85cCiY69lEPI3YJgfliLqRNlK61hrLaOvSbdfsA7NO1AogRASLL/PLlh2dV+UFT8IG54qK9ftFW6B6gEaYof84tX8apGJ/W2ofn8vtpTz/sI5DieAh2zCcRh18+Jj9olFC+8zLGe+F3xssUyydPYZ8C3xk3vHYcv/22hi8wai5R4zvnpuQKp/1FYOCkIU1BWL/Dbde1fGQ9f3COfnyXUIwhejWMnjd25ol5BsYJ8FQx/zmj3ICVXOwZCyyRZ2YxeXkQUDGmzosNnkFADCHPJFKcjzWU/fJlHzvrBLWMM7LML3M2+KgPj8HTsTBWed5SEX33cmXV4zzxnvjtt2+cKz77X07AY27UZ0x3LvadR94fcNECFyW0EZ8W/ix8177nVee7drXhOGfv1GGCmsS2ORdPfpZSx4g++TOe0FIXGMC5ISBOeOSDmO98SUUHBny5Cjo0g8iFSa1fzSjlBKtQf13+zAz8Svufme3/nS1GgsK68CrQPPldfDatqxabGlutK4sF9uAQd7Bqv187goyssGwU0L1ZuAF8fnwbv7FRf3x+Z5MTPvKH+fILCDc8eBUdmEY7Ta8AdrQLIoXlzoZ2NFzbDzLLTQReUXf0fXhwx94n/j24+SjsprH2lQ1zwe8mhQVJHSx6tJVN6tp02qHmOa/tQ4KnNOV0AAAQAElEQVRkz6E+8e+VPNkw8cUbq/mQ7qYbu+i37wPIwWHjIIdCZNzMUKtv3gSKnPuzzD6ARoobhjUAH04YNjkZPBD2ISMHSWJXtwcSGdy4fTix3/eAYizRYTn12DQH1vqch2U2WNuC+B8AOWO9EnjJDnIp38Tp5HpbuUne9n3c9oX/QlHDSHH41S8kEIQnePXCNbzxtx0I4oGJkdAmOJgxNcyTOZ6M71Y1On8Fg4CztLyqS9CWNm2bE8F8wpZSiqUFFicdo84pEuQlbcYOElw1PAhtC7uO2ZtsRZH4wYcbNfOidTmX2yNjnVVjLQ4nyOqXPIPPrCJ/QebFnWM5+Ch5xw/XmIcZ+fGM4ZYCAy2vAcRRk5wvfNQeZwJS8EAnUhGxfrBGT78SWOOcN6QceXMhKNA07WfO4QtRShyuO+P25eNXfyXBYSWx4Yy69FW5xKIj4PVJH9M8L1ffWn0BHYFujgSayZsvmfznMn0IueYY+YRfeXnbNn4zBgnvzAssqonvNrQDFxk0TjxDgS0PNeqRx2RkzaJInLGkJg9XmwQ7ffOQFRkMeQhyrqIyKMSp1T6yJmeRRWDAC2GIdC6r24fJz89v47dvn7xEOzisPTQBmzXr/5yPyTU60IQ4QaKLLnzF+DYvHUKAAwKFdQae/ceXIObJuSWPIF0Y6LHfcMmiv4mdPwICg+7RtqEd4JQJnjnufiyY5zBKvAD+Wadu7CkjCRSsjbePsY6fjnqkD/jpPkvjW4P56z33QPQRWeegv0jzYSLAg/r3E/wiI/Oa+4myrndfoP/tb38fvoTL/8HMfRa6OfvgPvfx7dvwV1WOk/yCNgR1mVfnvg9TPmwK4nVYGxfYj++zfc88Y50QfXJqOh/MYfF3ZikBKZL8uL6r1rCehXwKFzh6ljHOaVOjKDrOOpOJNuQuLfZM6xz1hqfdChuXKwjkKZdLUWknsbHJujeE9byElxgID4wRAvp92YJ2yfugYr4O7ustN8hHQyEjOPf3ve/13m/ykAEN5fjCuJM3x+OCO+tVnZ88EH54bgCcEwd4oklOq8jnBlgzf7Wjvhfo88g+rb0bvNvax9qRoTb2D+aVc+dv1wtc1ppuyb9lT37kAexvf/ufechUpmPUix4rxzw5QNa5BPblAq2Jnk2lAn3lw0fDeI3PeaueMQoOyllpxTy/w3W0M97sWRP+Zylyg5Za54sVFTW07wcvdgDyerBOPtm3PjnvuDeqQj+3G+Pk/eGE27aPHfC+4QP7diOHa2FHvY+Mn7rvxJNpgaL4Riz6f4DP+mIf9Hyp3eP4Bhd+MibuvbTov3Spj16joUQf+XuvcUAKVvTDuBsWvgnyrlXjAvsqRM3l5g++Oxb651i6fvW9+VvvrK7H+dE/4akMTywht/Bz2OwmJuaveRK+X20URE8E3y6GZdcacG82rp2523MYJEW95vfD/KLTsXzqm2NMncJ3q9GXp0VzskGz1lmG6pkT9dLRg0tMlu7/syuBRg4L7yzRm/XxOO+7MIahGMYGHM2+oS/OCbB4y7XCmEv0IKoN2yLTZv8wB7bFnYpanmtwyD3dUicQW8Y/sQN4Vq1FW5xy8FgpP2lAsUkM43dejLDmGJvJ/COoNnXZrIjl3KHwNUZ3/NZn+3LMKubrIt+cCRjLnpMHw6Ai0k/Q8mdN0XYOCeIGn/iHDhRQ6OGLMY1CJ/4jgt9DF9q/0rE6+7zImqzrDQCPNBopbfrkRy168ORFgDcoMRjoZxTGmX50xIR3EoEO/CVEiH5qmFNHgo54bTWAoIA7faHzq/wBGSDDf4DWXyr/jzPQA8LC7EaWiMpmVW7w082KRe7Dtpu+G0MOsNzYD24I7jhZbPBL/85N/9tvv43f/v7b+KSW15cyHrbcbDyEqCOr3cUGKOeCT/3sD1FcXKAu2gYRaekTNu27OT3wRf2CNz/xs4rDmZvmCcXGQzzPILE1zo86fRHkjW9nky34ChviSjl0DXN0glUcZEPSnhusfhxsqoLtxIP+iaD6jURcaMgp322YLCUHnNji2imC7+JpG2zW7nPxHW3SORi7SXuw8JBsrj0EeQhkZ0dzcb9qoMNm/OBB6AgJU9xLMIyP0l4+xUCjuE6gC3iKfEL7BoLS9L46J65vz/INDIbqzGMN7bXvd/zn+QCfLjlyMKPZi9MrhImMOnPjji74wHn1xu78lD6rguqKNtJeK7yqxFFsJrl9geMqzdk9/YPf8bxuosg554U7eFVqs+Yivy11XWfVWM4h6jiErStXqR3DAQW6OiDT0yb+0Qpu8o0a3fBjGzR3Vn168EB/BPxGXPolH57zMlNXxreedh7k+mVHtcoL3lgdD8XU61xCmq55ocLIxW8OPMw+mHvqzkMDdLlcMx4kHffbvoZ9InW+AY88IGhP3he0T+K1oc4qZF2DQNYi+Xzxj7HA33hYyMsmam3t+z76W7JF3IL5Eh4cTNpGu1mo6uhgpHT7zj6Ck9C6uK8cPMQZr75J80H/g28jXW/uN73eDkjoZzKHFz3yg4mixDPaZhBcjJOKgm3HZ9JMYT+mzsGKWj2f2Pt89wO8OU1FQOqfRbwiMGPfpjyoxjfnC5MJpDRBGl1oD+bEAUgv5nKd++ZOvT9foA8+yj2BvkUpwba0hIlPKBY1xDlWjqHtIKE714wteUCBfl7rWB3yut5nVXTYj6y8NCrxGmw6hPPiAwvyp3EPpnF5qce6dqwOHLhAf5wDjqv3rQ8eZJ3n8l1j4D8t+85YXHhpyukPTmBF64w8eo3RdUQP/FX0E07iEn+wl/jP8fDsjJNljqz7d/TOGu6lN+a2sDHvN2RnqUdbFzzYEx69vohtvH/ImeOhvo71GN6LtXF3LAIvATSPOQonTxxNO2cF94mnFZ3Me/eM3KPASSUEWjFsl9jWCelyKWxQpZAJBPTHfB7xv+APkfvA4wmNkVaZq5U8NNbrubXaPOHS3bV5xhQ0dNLQpuPtA64v9R68sNAH45ImXH2EzlKnb2aE9gSNH2ursW3sW/vii499LMZK/0gE44K9a1/Q7sAT6juxfrC+82UNeQT9VvT5YFwP5KnZb91z2zdzO4ZfQlTuQYVPhezDoQYeyAmfz5dLWAyei8WJRv3I2scVajhoqB9FzoDh3q5bjWub0pwPXXtlz9I0EohHp/tj5r4+M8fvJgFWvIyfyY35EchdVc+PRdu9z7zJi0gktX9XuXbgaTpUcNIwSiEW8umeTBZiR76BTDyX12AQg9nrE6QLIlJzUYdzWpygrlp4hf34f/pcqRtvXjAHOwq4ktGMQ88jNOoDPv5o/5RFrzbUYdCwRoOX1tlX+6Gn4QW9IFzTB7m2NicXQKK0P9HABYsKAraCGIvY1r7Gl/3L2Nee/OmDe1/fBzu/5kSLww8+b4B+o0WMIXf9RHT3jjL3iUMfmRfuRdHTroXJfgDeIAb+XfqjL5cmcTXGO7zON6H7uHBuBOqip5axNmLaWh/BJc1evM9Yo45hQQJ96oEzcmCC147rgc0IVqinXxMui3NcOZJNt8IzaTU/XYp9c7WY94scez5CEyyPnMvdiw72IM8erQfPsDMLrtng+lj2F32BNlyGiY7W476iL/1scASflFQ48UR2Ek9BSyOhabPn6ufwSwvBuFu2xsKec0TfB5/gqQsfBJoqZt94MO+P4Vo82PcE73Pmb1ahZ/XZYt8Zijb8YF2Ej1rfVWT9DuIGnwmY2hqTatqj7jCenTS45J98Uf/AUSIaGG8GuNu/rn9YBt4y/ofZ+KX4P80AK94JHz7aqV+X6xDuYhb8Y8VSWbOsPTYXFrMH4w++BX2wW8yqcwGP4U3ig8Pxb34zyibmZnZnMQvXIkaJ6gLKo4K1hx8W/HrxuZhbtzddjETGNYxJqp5O6rhkUqtQzpCRl3OjRmjaBiQLmIMbw4Ut6NmUdw5wbMz7sl7cCLt2oxbMyeWL9g5uZncU2aYiFiKkYf+Odu1oEhNUfRUHCxW2Lx56VzEmT2Pq9aZmnU2Zm6Z6sRBW9d+x78apjHzm/OPbZw6MMvnw4B8bXbdF15cKB+N04Ke2i424c0P4w8/LL3tC++y8sOfN37F3Dhy88OsNXnvfucl8j972sXNqvjZuGlV12hp81InHGGtefQFNSYvLnbxM+rNq5JvIzQMibbKIZqgQOczpjzcVRECMPBRMeGbBq11gLcawWl4mbWLaJgCfvIGRoZV28VjDlLgO5vLB/Ld+nGNBFNy8rxFpeXO+MYeWdrFfb7bV9eSeZw+D2jFXJ2Y4/t3upnG2XIHGKjLODf04nAPmAgphEAM8aYB4FmXQgBzXYGXB47TFSdKOeu928G9Wtb5hDReJNgefPLT4EIzWcR2gjEGaoFLzcPvyZfzlLxwoudGLk6Zu3KWLNPo0payAhbg0yduNOXtDTtiSy31cOZI3D00K45uHuxvfKgtfv37JHwLdkXUMCCHjp8wFZCi6FkSBzpMnPjDDDnR/Zrx7vSir/65FTOJ/j00a5+Xyz7qKeYffkojUivlJeBjHbPrXxTlsG5NhMKfKtx5yTz66HbLuAs5pAYUI6x9u04IflDaUMY7QQoQAh32hxwEEZUIqhFxvjt3uizXhzKN5ik/wvhfE2imQtif1oIGq4d4dnXUioGlX6HnABMCvvpJ5E2AHPpQSYw3HfnuLf/CZUVehF7od56d/9CHA1fq0JTDAIILmghEL9rJ/WgtSWE/+kwPHGdSlSgoqDh6ojz7csh+AHAvfYn/vsVBGe86VO7pcoxrOmG74PN2LwcDoofg7enBFVQCBkQ/3GPMDAv1r+LeCHA/38UK+ajGX0GWsMgFt04P3qQ1VFNMIlSJamydghnhAUvAGBlmRoKTjhTZWBpVEMU9ADdvU4/mLwocKrycCuWjLYzOxT7UAFHFCUK0dX/ACAeMwrPIik/5dQL/RrWSm8iKMMaEP9L3jmx+sLHQKoEf+ZPaeSI1dxyovLfw1AQvDdu5v51kHrsyFS/40ZtQ4HurwjHDbGC/2Iveh29c981eTmOh80bgz5phAyMCsyB54WhQdRSUk58HhHpT99sh9/bXvEQWK9cdzmjXCFAS9oq/lP8ntaw8zv8bqvBPsNxz4B5/xI0tB7gGAo0OhjWIibn73P+ntx2Id6AMuyYQu5gZCzuPnGiNoZWXoKG29AcKZK9YAQ2kZyh+sJTnbBtKUEFMXTRoUeYSraS2I+wGSpgdfDhys50/ORYC5FhxzAZt3YogcSrQyq5g7lXFdazEnCjAHoz/wdcPcaKRr477AvPtwbp+RJqMj0ymxJY9oOO2iHf1c1StIioS6R8dN84Bfff8A4UVIWXxXgl6Xn2SChCd+oNkB92WEc9D9UBt35q7nBHmvsZqFcoq284Ld3MHneVTcZRNz+bVwcM4FeGwH9JM4rNRtXhq6967jwqjvcLwA/YsekSixTWUIzY5/lG7DQ0ZHkeu1u1734Xr1nyH6y2LPDuagmfWi7dfFqQAAEABJREFUx1BlujglFJcLaKKSKyW4YszONlXK5ArNFzjapQniH0uZ94JKkYplHNDqlYGR+ad/4ZWfQI33GqtP8nEwd82NbfH6rr6nHCqjG6Q49y5rVGW9KSeoBwewOYa+y7fwzzUZQI8yqMGTsmpg/7dxYT54Jrzjl7yTvPul0HPPQNKEaf+CIU4FCCS2sw6Ky6WXJqwToAWSQoMuDdykkS4XHX3rgvlV/rwMMBx/nrH/Oy05gX8P/uvRquWfSrmWWDl+u+QazIKc3OjOm52byvWy555dT23XjfSI2kIQFcOFLhQLfiHv5qE+F7uM1wZkHUBfaha7PKVc8SClMmaQG4EPn/qgvPrcwG/7Pm5rR2SJ5qD0GH5T66bjAVy5uzqh6hsVexqWvAEJ0CY+u8Hd1hqbDz4XqPsL+q2xId1YMIZEceOuHPzECeIHn9gkHlSDqmEsgSqoMc8hidobIXx4wx5NLi0BLgir5zs+ejPtGJBHx4yWvhSezCo2aQ60jfrxiirHCjNPvOMwq/BNFDrRQZeObaq34gOqgLeJd5Y8whsT8inQ1P2EWRyWtLOwJYx82heijm9opjYhHWNY+uKNBGY4kx/z4QHE2pgECChodoxQKjerfnhcw3Gp0rZ+cBPA9VnwML+m401d9KFE1vYCJwQ9EGAsPAA59xwLfdBf0KdtPCQGZWsrxkJ72q6nzsGHUBCB93qJxI1anLYg99z1RmnntOvLFm22LxKQRyiHSA9btFEqYdQ0Cpr4Yo5C+qkNlVIjvhoaveZV70E6EQCnPXk6f/ITKgo9bB3MSQ8AYOBk/ePH58fn+DxfDOqFLxL8pc5GLtUjr3a6RuwsbQcJGhvg3lOMl/J9yDSPDerJGPBQ5AOausTp4xO2xZxbYy19FjRkbMYFEPMlYy3VsdU3qHRhOONMn+4AQgdPgiidJ9emcxDt4HJNjRIDSnXtQemoKGAPfvUxeM4neoaTcTFn+77yTdm+nEs48JQzpiI+8deDGNLRNc5P86A6/lwkY3Au6XOMoXNW83auu72w6UE4Lx527NBf8OHcqZ/wbIHTM5vmyuWanIoHNiD9MOgjVmHUD1pZQvqYN6nyXIDSmtid+LOtjOesYl1BOH1eq8jBBfDSf/dv+CFwbQnaUxrxdl6axqlllW7X+SWq9e/YQDe2xanHuSJ/gVvk5SsP+re1j9I+hF4fx/BeZZ4JN7QdHvlhyZjkYSlKwcQxPKCvDaHAbWsbt9vXcdtvI/e7tcb7OOkD0pRHdCpnfNUXriihwGBoGLA0byOg6CDVs4TfC2DBEfVd0HytQ3vGGF2zKf/b69MWivHu93g3YpwCdqdsT6a+v2nTKLh1QnkwJwbzo4b7RcM+brc1btyzt0Wb+iYs2tzXd2ABN3HAdtpqd2r4wTQVbUpio+ekSe5xqmDWD1/i+csG2/oUHvQtIOvHucELoY25wdAyRgcvHHrvkFfbhTFKLLwur/yq+5pTvpx03xPXcnhSK/Ff/X1fw/alq+2qr233/G4f3Mftd/3I/Uf9vmjKuKLk3Td1iRfQSDzs/dwLWsdLf/e5H/Cl4Cfg34L729//Pv72t/81+p/F8WKK+9zB/e/g4dAzpbX7oGNvXpzvmH+WOuO8aET+pKXB3LrjoDpcozTjn3Xow8G0xTwC6T7oP5Pz119XzNeGZH6jC//M/YMYrb3n3jMhMKaqE1B3trTxgsbjqahwkDWQ6ruj2/sHToYyqzi3yPsGzBvHEsxwvrysgoHfPScQKkZSuNB/L3An+ncKnmCaq7GdAEIzmT/apZF+hwxvGqLQiDLXQ+zgmDnrHDEnOA9kDhDjhE8I33khBcNxkl+5K+8n+Z9WhPykKXeB89e2a1DdMrW3XNkovAf7Uveyh7uykBPjAMize8d2W2O5fugXxqCET93Oh+QnGIJCOs1c1Cg3gNysn+mdM/M5kcOrM5MRHuJmtaz3WW3DZjjcGpvba7jrpYtmUNIOcm3OfeHj/LJ9uLZYZ/ofxkvATrvM/ondM96gSWDypJzzQj4JyMYv2gc8gvm4yKC7gNCfdJCx9tdEn+i7I6f3E3wRb2K0DZP9ih+9f0kGTUFb5FQMgPm5EAGqUPQzgb7Ypy7E7YP+Vf6sDGDnV85Jwn93Ye7/sOn8nj8uJHYE1qitHra11vDQ5MOci9TNpBe035pci9O9inY2DCxRLv3TpckKzOJmgV8bnBbC88arg+ILgraegI5sNmwi2scSPg5chVPdwKSJGEUqwKbhhtM3bNDQC774QQ0Gcy++uDFrxD9izlvqjRvCxkMAB8YVWGMTRxyFDmHSXoL9QR5Q9DjzoK+g8P6KCqIILeOfdG9OFz/SoSJAjQx6UUubWEH6csEHZBGIW/0A+jHgE+kN1oONB1T1qkd/raU3kJRu/JNr5yd+4nrL4xdK+ubf8s+rDQAO7nU2aBUbeuKgH9+s8Qh9XLH74P6vHZrvBTrY4WHUOKyN5c6NLmMK3TnxPsbRPMnArGGe/GN/E9uOKQ4NKJkzFf9X89QCtyBXwBwWOOe9NayRY8gw9xjeWD08mpP2nyu+6AetgZbo2bBb6ImtOIYalDjexqCeg0FU/1xLIvqPPDjaUQ5y+h5wxOm/oG3nzHfmmaBtXAhL1w90/QjxDT+0p+4L1CdNPdqzzakDXTU2YhCMo/mgYiD2PVgByvmS6oOD/usXaI/kQLkGD92Djz6hKX7UMMcXNN9rHIYf+WaNjYPZbW+atn2o+PCfo14v0sxrOx/lzs2J72u1jGMy+DxZSLf7AE5eAaEBBgs2h0AbFcMHkUuPTNr+9s2Hm2+MjfVnv3D2Bdhv7omf48HBy4OY89a54vigjnnG9dQtTjAegUWAevND7ox57XmIXdTOSSQZU6+GWKNx5vVgTrYcwQyoCcuazltpnhzuzkTMIjO1Rk0SIidja6XsrG0UNH/VsJkI/MaapEGTWlla6FDGWKzBIFfESuukiW/fiC1o6at5JBKvlYCXVujQxKJGIHRqKVbArBrbWkCNwr8Cd4G2bI9ivbJfqFNoxwcfA20InsyDHIQ7HGvn2kbevefd+AJg3/chLOw5H6owFmVkxLdep7w6TK3jmfXt/YqHIfttR8+wi8yUGTXqqugS8Q4Q7bLGlLcZHaCd3xsxCws/Gxa+ownfzMflJxgT+aMFdFwIdQeuGHCvJ5oNGC3qBF4yxCFZp4AmwUjbkhfRZ9d9+30d9Dxp4VnF+OH3zhnjhM7H4PNwSaTGWtcRe8eDPktIZ5uAu3X6cI2J9w9jTagTLuxzhRfGKMgl/fbD8SXrjAHIzEXxto2j975jeK/VhvnxZcZn1j9zHYT8ebhkvNqW0idgtnEV3bCHEF1p9UWfXbfuPe4n5jS4BIKGM47YWuQTW7YbyB5hqfMFxGQn8hDPWp3G1eOvbf166RMjj6CIZm0f3IesL8AiKrRBCzuNd58CeHlvDFDhgc4e/sEXB9/PdeIvmszXJA7tmRO8yMuR657u/E5sEnEkuqyxFf8Zrx4TKOC0j6XnfLKvz55j9UUa4jFHNlMj1v7RuNay/N53UQ975w1y+K9L/CIxXaMt7dXjG3+xhpA+CPH3EpYOP8wKjkl/VtE+GZDDMFj64P3SsgrdjjfgmlfWfMGR8myjZrzBhdcHzyHWgkLxXX2AbXH/CCijiCfLBEVxHrDnmdODMXUMlC99xF95L1BGuoOSsNgTL1oHfCoP0lyDRYf6aAWLRcYITSi4fA+uB4hvR+ix/3s28YziPqRN15L8gorMhXrNX5/vnfMLM+2D1uV1rO4OgEIXQGz5kfvZRCT9i25cAn1IXPHJPOGznVlwbzWc8xvPGBvz3nwNPtp0vulzn8lAniW6cgGBD+FFZ8YSH5XLHCd+MgRTF1ildocr1vMF+tIu4z1OnU8+dMKWIi4NNISNCwUUV4p2kiNkrjxBzC/tch7Clzvz4278AnyX38rKSzqYwnhlQ0SgLfdVxByXn5gVEShkhCZWs7wzhOvX5c/OwK8h+LMz/i/aY/2dnOcORY81xAK0AVBmFTffbbhBbG4QYzwXtIuX7rNk80GpeDcC9ommMQNcmG6w1827VydkaL1gr3bX8gsXn4vfTcI6emm4z7OdpovUs7j0BVgknzfSlcNmbprEEd0w6KtwZ3OKAvwhZHKABhry+bC1r0UO9oA3iWzUEx5gFjWgvDeXg01OUK8gXiA15w0Lt+h4o5TuBt8gl9kofK1x2/bhQWjD3+VNorjZxw5OErW2lE+ux0BmBxatwbd5x/DG98GBC1OJZ+3IL+g1uO8SPDrCnIsxpJHLpVfd5sbaB48LMi7okdlxITCCoodaCpq5UsDkxlj4/YKBP1IQCc8j/syqjJU3D+2Zn+/4/w7GEkls6+MF8sePayqjK/YmOtO+bNZIDOS0xE/65NbxbNjz4H3b9+G4VzHu5M32eLOpvfhhpDjlWPS3THqRoAbqAYQUhNn5qpxzQ0AULPahK3Xkpugv6ZRv6Ph4yKBbKBQQIt1InHblAcGDCJTgqFu5jTcf9KXzoJ6GsCCOgVPGWBgZCDU8mMzCxx8AKnYcH+PQvgA2ejxoeQC0vvDaQmTIY3sxD83xLd+Q75m3jgsM2V/8NZHuyLuvfSwOR7eMCePB2BEFZyJyQFJz2GH9+isk/6irawmP0Vlj7WsU/Orp6Mfbx5j16IWSb1Xln4Du+54Hf+svtNVjDMbkWBn7gd3UPPRlvfki6ONIDOZR0AJuMsexgwLlqew0jlYKTPpu21yYe+fkrMtz/RXGOaZo7q4i5D7VeeEBFDnjEdH2bKmrQZp2YHvpk+WE0GtBW8klDWYqRMRnVdb1pJuiAQH8s+8A0oFdh4f5U+dU51bDPa0K/aOG+OHHeABVEZ0YqKmel0Kh/Fc9q+Wp0KMp+7LDaAVIo3rSbYgTLvysGjfmy9r2UfinDR86t7UHvzMHFvNWvDI9jr02JwjxDXQojr0vCR485DpH5Tcl1czcV1/+wU4p3QIKNvfEO/v4d+bInbE1KbCkKCdvZQxi0zkuVJEvwPoJCNFGcdPOK9jYsQ5gAktZVxBAMYfgVS4VmC4wdmOIPy/Pqhv6ABMDeQdYqR0DipnmYYnf+OU92XkuSICdmBl9GhTkvF8Jj+ChoLiLup85RrHrRwgPbiYelFx82ZPgI8gowDw1jPgFG208mEIN10b0QHPMLn+N2bF0fN0HbEeQi38g3D++fPAA7L4AarRcr6FuiwU0OC9bI/c+sF0YYn0TZNOO+oS75wtfmFDrw8ChCf+sYp0u7K3hPBUKXMN4ftT37CD7atu6coxWZZ1T55ynC0PnKnkBQQFnYYQhmYvWX/hR+NFQ1X4NPvKgfeAymR3DFyuJi158xZ4vgmSw77xwLzQewfniXoIBtOEJBvOAmXy0H2C5H9K+H8Mx915lrrTd4Lr1XquKGtG/4WPWPfUZGKqHug7uzfp46XBSXjT1yQNjXNLnFjcHRGtGkA0AABAASURBVEqncVdfzgZS9g9zGnbWNXQTRJWCMXmJiCwFk4t6kxNydp0VzY14rGGcgsK0VYBUaBlXsNanHXVDRmAMz+qCvOKkGafr6FQj+oRKLe8FHsNqjOGXcNlLJxkihjA+L+5zg/jfNLYqOLAIvzap6FuaWF2JANijzr58Lm0sZeytDWYjxo093DOEX2YnLidXpNsOzZQCf82vhSHjkQAXecdPimMvmIs7WOnaQZSmMZ3cONT+07cNr/yqaN9gTyEAi/aYg/pbtaISyeTHuuUQkA9IHNT6GBh4jx44XkWhC17YbomfmMHmXOwZ2HzpbBavxpk99lxfC97MMexZjCVxnmvEdSL0PQ/9zUTKHnxZdQxfkH/yheEnZ3v5jucZ6oCuU1oV3oJ5Q4stfPVL+sR95kBLkYIB1NUVNRwVLrR/UgTmV/ljM8Bw/LEGfmn/FzPAJsQqZBu6+B+03xYE6GKVFKedYgUJoChu51ShwQHNngtfnmwI4Lw5Hti4FrQ/mfWn7hiBnWmQwoVel9blRpuNB/3B4xJqELMRDJTmVdrNJhsHG5I39jv1HYEJl4eFbV9j2/dxY6OabP7elQlpeFfV32zw+Gtb7cmCpjgsuGkdbGQ5UKBTW1T4MlQDtB+c1sAhpIITLj2HG9oJLX/xVTijD5S1G2uAjrwyzNLGwhZATFgGTbu8KVTOrrA7lE/IjQ/1iMJLA+8cn+ikO5E17ll0YhtvqekN8yBaO11DQF5Zx7RrNm8OnR6mcrj1IVcg99cB7uAhOMDm7vg8D+J4NMuYBDrPmLSOl5rDnkXqO0jCU0i2pFBTbAlpctHHO+PmnOtvSDncmSSm7h1peX8AZK4+Xg0P+0IeSjcwczFdFi8A1vDhf3mAIIeEMfAYsOi/MHLjci6anzt2Mx6wyC/QTEksse3BpWXN8ctFblWhMxoILuZwYXfA6jgt5rNgW4WYYg48nocEcQ3EcMrIK6ijaVxDYz6dSPMHNsX5qF7XTGFbWUG7T3/CeV201SDG+NVhPmyLU95avUQ2JnGY77JOvpU3s2QIJsfSnnKC+4OH9Nu+xkpOCECFJC7zjISbNqSDje65eMheQ3lSqdnQ3i/KXJqCByF/bGBn4t9G7Z4iTnjPCV6TfzxFzhy6dyRm511wF+29xktipODTZb1rKHFDHwITCzhPAS+PfZqja/HFhQISg1yvoq+OmTQBY+TipKrKZupcyCQIVBjHvf/dJ/zYcXyq8zirWBfNDzcqX21EO0g0ueaSB9q4ip7BWBQPqDUcR8ezCp2zoDXQGH4cz/61Br0oLRq/V8S37Kyui7pjRjdt+1QIy0s1um68MvI1Xlxe/iAABWSMD+eS+PwiiPuK+iEy7gcv2Q/WHnsNCOdJ51ydbcdc5ttn7y3cE+yTtOGLpTwcYUsr7+M+FQV5sLfKf5xytk0nScbaj0WR9hl8d0ah+0c4aVRJg3y2T8Bkq6Zxb0OhNJtXIajnZaKoJt0CkOOKJHubuAkSH2ZVxr6ojX2Chmm0MaoUkWBYFHfAWC8AS67J0BOvgPyVfdc8meMP7jvW3gOUletyIzYVEfk7wPYB1gCwQ6sLbVCY7a5XdBQx2/wZGg8DMu59/hOjvJTmvmkMDEjmv7WysckFKzywihHQggqudGjEVjjOHByJ+YN7rfo/Lt1wm9tiz5uFNLC4Z+3MV6Hba1zz0zlcZV/enq+IYANPCfjKX9Tmgg8nXhpNGMdQX+u/dKgvAmMMa/vaaSiMCMuafTX3W/ZYuKIPK/iQa+qeJyGpjNTBuS3yyL1Z+RN8GNyJd6Ovfpn1M+PAvPCB03kiTpq5EuzfXV9ZnwxcE9njoOLj0rdaw1poMv6F9edaKv7Ve227AXX4b54A/NzUPcLMHjKAKIUZHcE37coBCTkTId+Dc+BjTLhn1SjG3Zdm1rPov8G7KthT4BjmSSBSTKDTwsBSMEVsYLtIQMxKInMWBgtIpHGziGXtK+PiGEyM6kv2edreTlzXEeBSwJjIQrPYDWDDIDWRvg50I9fLX8JLXw1nA3/wGf8c04aTAnP28CLvtk8INfbSQlU9c1LyEpP24qss8GIBj84rtuhIAULE9a6NVfD5R7B953yqX+rDEjIU2Bl45GhTcG3UJI802jbc8gjSR2VuzqLGP8/0RZ08rzM+eAZ0ChKtOuKvyxPPJJKV+1EN9QSKtoCeRKrf3IsOgZihQsEvtagTAM2XXg/A/ekE1hWDkrzKaq4OcOr5RJfPWA91I2xe3iH8CnTj7YpdfHP/cO9YZ8wygMYvW+8Av1irN7RxvXV/Nf/ADPyU+j/Q0i/V/2IGWLFvi8uegi4g18pkxCanulk0ILiBuXClueD2fQ03+3UuPusLWgQ5lPaC9psWlhsLv/u2UUqR143rKctGpg1E2bXkA/DTK+wptqW/67IfImbdnDxcuznkgD3ZFCXyQOZG++QVd4FINqE7m1FeHnCoMl4f5vPv/PHdjQwWJGSmQl8/qNAGRaFhoUXBbTs/gPGyG77hiAalvgBwI/yO/Tt9VEf8itH8a6sFCRL9sOlSo64rSEjZ0NsO2YCdKziuDCxXuNsuDdjAyINzBYAA3S8hUBcblx8elBoepPIcV+7U+vYChk7vcQQrkbeLUm5cFXiaEXmCtjp2BMXpE5NB3rIGLO0fDCcbrRR9PBingxuLeXzwrfuhbyqWF6DAi1fB6z9wOhc7fcFMjCdnHma2tfMiaB+L+d72oaMJRq/EiE5sO47mx7E0CyGGiQhOkdMcJHGN9JCq/+bfQ6ZuwECu1rjtewBuDlcVnD4Va0X+i9cwcUQx/MZLCYA828ULVT5By9IE0IiaHbF4Tix3mSBI9/A0IVWx7tfCj4WN9sWcBHZw0AqbiFHUd4H+gEoRR982OpOPoHLBOAQXQAgyiGraQr/f4m1rjw9zME9h71L01Es9y0bDHOSsOf7xql4Adq2QBKzSl5E4ZlV0drcyDq8/Ftl/4NqHH6HITclPPQu5ubC7kqcxNOAceeThzbG+dE5oytmXD0maBZwlzXrqKsZylv0BrtC/xiIv6jBt1gOdDp9z6aKJQwylUTico85X14n+JOpczEQ3+hrJwe2AnCPbStAjtWGCxmRwREkaueKAeukEr5YXXDaUBxudKhEPIPva8y4e1FjoQkZt24Bb7Ch0zDLfAnkBK27fu0/3lPFlDUpASEfMVmjuG5/+csP9X8DQta897cxB3hf7gXoXcu4hYxS2120xR3o8zD1YdLctJtbwIcgXW9p0HD3EwoBqYmG/Snt0Hrz3BHjQ96B8sCbbFw7X8PqSQ3+z3+jnCeoodAQw1DHSQy3XUORpaAxIim1cwVHHrecHftkHCJTrGYvc6ov+1gSR+ODnQZqbA+0xClLfi8nJtpg/AoLIx1J8Jn+pkUX9/WxLRz15bX7bqEuxPUHPwudA0FxaB43I+aLRb/z3G2sV8AWeYyS+AfnZ47ixhsR5ZvBMglrUQMfO1QahW6kaZ/NBuNg97yn6JY1QSJm0YzhOhCUzUGNytZjnzHPG075y5SX5EfMGKqSrnqxbvj3/BPzyRRzmoTLj4m+NyT5hTNttZ042bKv3TfFVayx4tBeTA0Gg21HFBaOUjC21dgQIKc1byTWWg/Py4nkkB/HX+SuoDCbUcVWqeDm4WgcumJPwnzlBw+gc9TxBYXidVxP/fQAOMH7bjZgczw2fJsrGyH7rmaD1tlX9Li4U1D3gad2uz9M9JNGBCvnM00J/1ennaJrew/gs6hPEd810iclc4Cv2jup1EF0r4zQLQ+P1ma/mj62LDXXGo693L/RDQg8FmWKOgaFMfJ1VwdGkvnxKE5Q0FFgYOPUm/7Y5j9qX03EQ2hwtJ5yAnPSMwbaPxXxzDZk3YUvetKHdR9aK/MkR1nGU0nTxaGZMuoUEjReNTkrCURZ4tUNC9pH15j7S8uBPH2n9ULT1jnhamuQPxfUO2AovukhN7JibgATwjkUAhuBTH/Ae/WKEvvlT76XuDkLePqtyb0JP/DhtX3yauKBAqsNzmbneyPu2r/xqeZ35Xqd8+CJotCinrTwV6QF3+mR/qldQlloc7uH/4/SfWDhfH8gcrOVA+uDBGQcVepHUlFCONH1qu+oT6IYQ/7DXe+7K2oY7Nq0vwFP0qkEYY87KvrFti/Z4ytGwnN7Hyvj50xqgdeNn8q/+vzkDZPrfrPGXuv+zDDgS9Zr1vah4bMiqVSVbQ00WkHWNVRuLbgDIwOOG44Z+46F0LTb7c7OpLOAa1+ZTAxFWOSIsZG7CbBYeKP123E1CKhaws8aGjguqFjil5YiSNOSl91bwXOXYkFv7c1R4oZx8LQU2ffHavuOLm26QuTQHEeLrI/9nkxyuOYDIa9t/2nNgT/kGTcELDiFeokdaZDTqij7pQWryY01wloCMiivUOl+baHRCzDd8fHvl3xXwJYEbrrSJy6hEDxZoFKA+eaSzHZ55bbq03wPFGuTr3KurcUp0XLhiB6gxq43PqrY/qbcavnBbbMYBxrSgMzzD+BpopiBPgpBCHk/twtg5wB5FtgnPrMomXxz0AuBq8Mmla5vX2HrQu8BxMxeOdejYsNwJxgNOxpQxzgOwBNShnqJG/KLvfK+5iG39kE/ckjom16ugloPkI9CxXBR0RWUuxFxv0Dwe5G0VcS7WFgzJs7n88tWHl31MaFVrmOeaa3jjc92IS65V8IQaS/5R0SN9lvYFE0xGrMb1Ef/yU/8dsxyInyw1NnRqU7/MzbqtccsfOsWfOgGeSbtBvReMfMyT+n0oygPu84Gb3DEeMqlbedvy+pBz8CAsOFQ19VW9cJxxKKNf+pR9iNihDhYnh860fryc4u9IsjJ82NZm5g6HG9eUf1Ref+U1l0mlHeCKJ3MKfn2U1wd9c4incNHCT3kaguJSo3XpDO1ZI+PbyIFUSsdW5L9zXPVaqz0mlXEeP31m+F68TSbP8fPIr1eML4fP5J4MJCDMpj77EayhH4VvlGDeL5MQGk+gDtJ4DLTQUoecD4bCNsBLAteda7ApytCy4nZES9HIpp0L9tsAvdbVa5ku5ZoTs3BkABbaRQ4cA8e094ZH1qgGzhAZanyiI92/Y/XBXMs48YCjnOBcdUxdE4Xeba3hGkNsYIrcDO6X5Jq1OWvpEdBFHltYycOJYRINKF5gQtSu9vQJZObrnfuUv2b58FeWvIwyX/ohJO48nB2JRRxqFL1UGPITtCXEUbnKywnE8gMN51of3qqUPgNheepGBGGUUNoIpLdcRb4lhrlqMDcKCCxL9BqHgDT6fi7y4RmV8tppu/IFGd2OQ/2U7zatrIDdjJXjtfcYoejSGW0T7bPQBw+6CjoYSYOF1dC984rzV4um8Xq/cY6MUYgUVxhwk+tZZOwmqcJF+nTdb145QMCCfQrUq6APvD3xDsvBxb3GuSM+EJ5csF/D/XDnnHb9n+T2G/FtDRs5maVe+FMPXW/f6dNjXTDAeE/rAAAQAElEQVQy2OFqN9Ak5ewiS2X8zdNzxr7z2fOePvrrG/9u2rdv35iv5znHOR3dmMWnqT947Tz37wGZT1Tjg+v1k73qc3x++DfWeEgme46RL4EYNEoN24tYi/sP3o3r0/5ePWyBUJYKpP6r/9EvmfDHl6zGcscGDBS0wVzFvW7vudTyF14dtmFNsY8Ghhd1wTwvkFA1xhwje+ks/K5RIDfjp56jII58aKUt/QKYQ9O9gz3CHJur+K1B7GI9PBNdkaOehR3qEBBmpMjtyIP9I3sJmEseHfTCJf+lQw32M3/h1a4gTp5FDEWeVNxzAEUGC4MtRGh1sS1Onc5T82EMjv8dIgVGqPoNmAhxAoSUoIc86WIWr2Fw7gnficv72wdnaP9p5rffvo3PT4G5BM6145q9wH+adJDTbMConKXuBsyAMbN4jQ2Sk74X2HRPYgAvRJ9Q1BfQtCCAVlv4PDL37tyTEz+KsQCNK4VG60YFZSSdE+wsXALQtQTWkHMoY+AaABZjUdDgjh3dtn2Bfjp+n6xFc+CL1qZhiWJbnssN+4J7VnKHz+bLsTZwTQk4Np6AQOS5qFJ/Apd/V42gcYRGDsKL7FXTBPsY9558dFHIFTGvw7zYln/EeF+7D8tbCe7nZLzRfzX/vRlIvv+9Kv//ps0U/h7863nI4lDFuThctA9Os6lVA0Nxip7FpjIbZGUPGd5UfTD1n8L4jdryjXOhjKKoiz+8MoOITjbfa9ex/8lm4cYBmW9P93wrtW011OcBxW8OFptBocN6oV+7ZQ2sfY195wDnTX4UqtkAKNJv28rDxQcH99/+/m18+FDJYeFvf/t72m5i3mDkndVO2+6fDXMg4salPX1DpVVgYmcWuaD34MaQTY8Dub8KuhPfAdzdSN6F4B3IpSBrLcoc4DQHoAdw0HyMRbyLeBb2VXPg/yff6l28bVN+4TP/G011mX/lbCvToM6Re5fxZkxivGSLPXHmYbuZ/y+cJRa0ptOgj+f4XLVoi28wV9IPxvAD/3whZe0DijcOb9r6bAzymTFlvLHb9yZ8J3/at9+1SWv94pRPzTZv8QB2gbQHuda+bemzqh+IyZ35w/ORD2ohtf+qH/EmV2UFx0zdlx/678PoZSN6lECRcXTfK7oYs1nFQblzHSx9x9J26+yWPm3wF/kc+KJtx1SqPhd45ZzXt32NG3Phtu2p/WbnaRvZ/nm3knSoatQwvzfWxLYWuSjWwMsnbc9mZezp0b76w499fQMuH6pW8rbQh4RcyJJQWtrXnvOHLkPwGPpQyFy84m0X+agqukWeBJqjTt3WZInJcmc+fWdcnRuOifM2hyBv8ojYPpg3qXlBkTHi5QGkoR/aQW18ESegXReGNEIEhf/daNzVhiIjrg7Xvvyi9OHAN+fagW/Wn/jpnHceyzOrhjmrMl/GIrBGkbvG2Pp6lwGVgmZcgWX0B0co3X6/vpCw6+JJJLL5I5BcaODwJ4wRAEURVVxmSW8/QTOeuqIvL+Y7TnkQNM/yCPovjNMddZHAYd5jSyYyjzZa6ircOZnFoFP5FwTJ/nSMD/L5wQHcfGrz4lEXnsEDrwW1zjJ9aLsimeNW0OR/QcU3/RRePjazNg7mkuPpGrT/Ixz52wR5SGWPy2H4tHFHrvc791g8mjXcg7e1jyK/batjT7+bww9psGpAnzYzCI2h+RgHc/o7c+3FC47+Jzk6uCd86A85u8MgRAe5p4sWlNKmwfXxBPsCWbF6wZtv5q7dL87PL0Jr5GrBiFrlfSk5W9BfeDsPxq6BwAbHi/jT3NK75XXGnJeGwpG14Qf1dd/f2JtmrcyrWS++SZMyOK6MAj/toPRar46x86tfGHwO1+4nuczD38e38Q34DHyOg7PCB/d0x8C8vuCAdjD1KoB6QiIT5oNQKKKwbwWe8flgnD54wLSGLXJzsTff1sjeia9yJ2cwaEufez5KeTAOzKYznmDgC7/akK8TxClvLd9EhmIzcOVmWxtfomxj4UfVwl+4KGEaZ4NgKFFV8GzykntMwX9ywlogpF/1LJHtrzht7NyPAl++jC/5A+pfhnjpano4r5nTv/EyyIfyg7UVNbN1ZR+Ch4mDbXCjz3qOqftFznbk2nOHY+YZJPsJ4yjPe04KxYL2L7CPx7iiblq1cq68EbPzr/cZaCQkqacJF3MQEcrEn0luZpFLavUJ8jTA9FZwgV41KTq5cH9z34NAYX7NhswR1gDIkYkwB9YK2zVcEz7Qr2pdzDjmI0OGk8YcIGniI39dJo3op45oRaeakUYHEqcOOIIubGjL+h0QDItyd21FDhQh6S/qIT2G68mx+iFG2CyyEn72iYte5DI0iL0P0hAx1AjgDyUYDODz2YSufzp90ZMH/WIO2ZZfGqjYvM4Ql239vrR5gBJ/yYmfpX1bJ1yu2T3bEz/sXlXa56Woo4IGRVd/ZNMxgFHAP5jvALlNEQ+I+V1AoboHlyKHnhn9JZZtx88577wZ8JmHBjSlTw//XY/f2RszXqxF/YAjBXJqOFM7c9QljzlqgASjNMfiCTIK0N4GDFfhdK3p77l+ZIPwQ250sQF+GdDT9g5eWn4fd86D0Que8H8YRuWiDNcs3bf1C/47MvAr//8dWf/ZJgtFlIvF+h9Bhuw+Obj1bgSX6ADLns3Iw0oW3hxjzhrbJqyxzdWLEF44Ycl1+CkW8MJwAZCHm44HNP9Y4ieHAQ9BbjJTPjaFGwfrHELgB6WKgHq8Ue8eLABf4Fx0ZaXL6EZxj6+P4aHAze07G4YeDQTkpZKVfVZsQxBikCUA7gd4a6H/UJ435dEtDyCPkq2rVI0KvEiTC71mkwtAl3GiDko61FdpuvqlN8gjIAUiuYfdPE7Um57ml+eRPRRyu8NVunziBA/koIdjkcMGDBRJgDoI4dRL66kPYor2zecFnxx4k9u3A5n+yFxFHhhL2+IEb/z2n4CtWVx06okkVpJGuDZIsXlhHLk5HSDVA0b3hoe1100Pe+pBX3FzmdX9xG8b0AQq0EmLcPWn4cG3MNxYHF8Q2oAjxfbrUDDGhp4C4gAcNu0v5qz1hYd0lhqzaGKv80aD+NaqUQjPtfIydL9xUL6tUeAdG2/g2j6IW4eNSd3Grj9ojHxeoPJCL3RVo1vaLI0KD5ayBNrBSVVTDb819cCw4cPXr/vYsD2rqLs9+BzkhApb+rYrOLTvehDvIKVPYvW3cX01PtQhW+jsOLfkaQ0/8gu2A6eOC+d8047jLP1OLny4sr3WGsZOFsedw55+BpiL0t9hjsI+nDoz8Pi0Y9fY3UccDwEy6T54GcB8QNcB70H9jUOStb4V86tfou7ERl5KnUkN4nRGv4xDEeXBHvRgVBwDeDBqXmCMkC8aEiex5Rcm1tiUjsdoUh+szksBTdIwnDchvf4e5xhrw32giBffJvY2251veoi1PvP39ctfxtevf8mc9ldWHr717bbfwmdebos282L4UT11qTe/JG279/jbdm/MI+cwbMTdObzic583h68H8v5m/+M3vpHlhf0nD+KGN3FxVsUHNmGCV5sAgWqSlVnFuip6F7mdc67MqpaF6ngZt/F+2X0o/TJ2avt18lnb39eev/flA+xtvXKm5oP7VOt65MWAbW35TwK3m3OAB1Wdx6b4276ws8ZCD2YIQy0PxgU+xvEz8X7jYelb/i9ynSPmCbk0T+pHFTlUbkTuxjq/sU/0Wt2fMcoXgFU5Ia7YT2MkV1nrdfqKnQfrpnkfmT9YhxuhKDsvNch259M8iVUm48i6cP7loQp9hMV8ZzzeVPhlyeHDOfuI+4TyxZws/NjIzcbcUq9zKpawN0fFX3nveIRGm2PCK798mMs4SFNeXfv+iu1gvHzJ8Le/fRueMwTnmfvHHb+VV2mfeGjF51yI4YHuBzk5qF9g3MJlcy3Hd2dstCsUY9I1GruoEiPee5V1rVi3/V4zMt5Z964/c2h8Va3HudN9rt2BnZFqBbQLsDCvsOU/YfQlyjUm34/v3Nu+JyakyCZXZLkihMDQZ5op9rEziz1hkW8AP2ZAPgE64zDLdvWZDx1gRwVHizpzbe2sgX0samnj/Bh/5o/nB+dFmw0V156+FnoXurwX0nz6fv1CKHPPOZzxJCJepMIUPXhBXZlHPU49Vu5p+oLa+CttYxxrrvTFI4gcGkgtxe4JFZ7ry5COUb1C06YCQKFI3VWL+QFtgMQ5x9f4nUOuB8H2O39zc0WHe4m0qXzhhjjaULnSfy/MMzYa1VFdSZVTphoTiVnUjB+VyPBenJCJjzxIB8y7tslE83otLggYg2PFYBGVuUcVCO/Bn9wr+2zoGtIpNMxCN8KRZU0xZnfHrskotUBUGxWq4B8ZhylJ56jFa5tminEI6eSCLzBxTW8gtzH/HONJTPImp1sN4wtsxKx/GMLDzh0+jHzEFFqsg/jdy4QjhNIiF/sYq59AHn37GcRPLwI5cZ842BMe5oh47kBkoOEgXDhIIV20u2jVhG3YNN5aRQ6JTV+a5bzCSWHEeJnSY3FoCxutD8WUMFsDaEIXV3QnZ4VeYNF/rSnop634euq0ra4rF5FBTpz2HM+D/dozyMG8MIMYo2CDGKISf5vvGK7/z+MjtbiHSqLsX7sQzr/G+Ivr35IBhu7foueXkv8PGXif9C5TVV0Dc9Xi7mwCr8Oohwc2CBayCzOLlBu237z0jYul6ibgDfRa0CrRmLUA3o1o7Wss+cB9ssi/8U2Z37Z6KOsDYgvNwjs2ZB+CvcHSQ4ISvzgwQetDMA/Mbg6I6Q8cbBhwYwOv7KaPGIdoYuCmZGzG6kbknmGcHRdbiBstUvILB5cHOA9TFygvKBuA/yq4zT6FfRrRDwHXYEM3umjEHy4W75v49QDwDTuyIBKaG7PQOHWGwoEULGPhpifGONtWouKgsQI117i+zZI+JbeACmLb7iwJfXBU5wvQDKmgN8htHK+6eY/hzd5x9LD98e0zB+bQmpUriswMumYZS3GPeoH6N8bRuQHzP5RCFm/Ad8uc0iEOrtwMo32rcVvEvK+xr0UO4J1QAFrYGxxma9z2HVjkGBriKomvJlpwkIIPJbE4Nx1/Mbg/cng48+tNdpb2VvTeeCm5sC+fc8vcmJffzAs3OG2p5zTR1RmQ/JmLeTD0gfgb9j/zq6+41txk4/IdTRCUUfaluxKvPsCROWPdMEZBqPhcaasWNf1Sx84JwXFRr2vdOhMn/j7Q+6DboG7UDtesL2UuMFdYRCO2Jn5PejDOqtO2c+/BGhCO4YHeXGeNKVVrqNOcLh5+t7UztkslULUaZ+jbZW/AxjL/A1uiTijsqcfx2phr9kGFqq3On90ayu/Y2ZkrC94F475WHmTMwQf7yHfG8jsvK/RXHGkinoEfxkVtwTXxeim8t+0L4txj9EH4zj7gg5s0VTQ8emxY99rTrnPSB+v4zZyFI2NxKA/ok/octz4stiav2sRR/CVHE0sg+iUUDsuAvjtPUSs+XgAAEABJREFUq+oQTlSqHy/IPxGPzAe0kfka0yt56zxXuDATH9X5DiHGZuvQbx+SWNrhVyfuwFbD+XTpRD043oHh9p2YzVviRdfF4/jJZ39jLHv8Wf+0xUmLEi76R4W01wuYU7iPZRA0iEu/7oyF95zLHsGzVo/hWBpbOGuxDtfQDsKGIRtN5zxddBir/A2Qnta1Gy1gCFASttXV0Hq73XzGYj+sXDInqFFAIbdcURF/pg1osWvuCN62LKApl02alsqM8WKPcWn/D+7jgvOyYyEH6IKaWNXpnJZubV8F5tP1mBdB7KU1G+uVpMVHXXQemFNlpRXIkh9/tNd4sODU5/g65vJqS9/8gsl9+AJx0vRRvonOWYQGcBVFGsgXccj7XO/Gytmnx3zkBcnGPuFLOfcm6xt7xm1f7FH4VKpqPe5pgvMmazbp9VJDf4vB67Xb+bO/1oLmOAuDjzqjlPw/smeSKIp4PEeHMeUefO5RvmT85j974QWrsZjLB19k+QB1Z9zNIYop6OBKyNGtHvO5b/t47uW1GBrsY2eSMyokLOUlfrQ80jbIojy328q90XhkNDatOQYHOf3MSyDuc+fLm9YmJ3rQse1r+JL16/XSFtugs9bMGQ7blXm8Pq3FeeUv9b5+/TIEfdlwalYRyxrq3la170y2A7/dR1pZwfMCmCyniRprrWduMva8mLWuQi9g+69/9QX7l+GXVLP0ibXf3ubqGvVe8sG9xBcnnZu2rrEayFDkuyOBeyNUdBV+xwf8uK191AbjhEyRl+qn4nwDBZv76ER3CVW8CKGlPvxe9OkNP0oc7FNZO4yV8wc3JDW0Q3HpDt2XrL9xrndsUcPQPPgi5dPJOXxJsK3FvD1Gf5nCmKNM3iMviLUm6yJ0PChyBep+2phVzKN9GPOBTxpNvkr+NcQ3yEM+yr/PRubgNcfZg5xrzHvH+ME6gDpIQewpq4/uLwbnev0uP2spaxZfxQu4ZRVZG/Ka81k1tm2BL9x7DL/ocI4bwqzKfNLnwac0TG1OAzBJc644PpCSP2NVhy9HPvDFPMdvbkTeg3zhe3AeaR81XcO1qx6fnzbsOleiG5uX3ZGPPfOMxjMo+fKCh7FCNFxQiR4GwgptJ9/sdfkXIdT7og8oG8COgmq3mRpExpo4jUmdVS23M38X8gxE24GH4LuNXOukgQvm4fPb3/NS//PzY3ywJ8M47qxf9TeYhwakKAhScD/I1GB/lT8wA2+qf+X7LRn/nU3X1WXfRTW4Q6YePUS9eL7zIPZ9fLC4fHj95IH0AD4Cx/hgs3Ej+n/Ze9ctR25kzRLLAHemVD3v/6A9VcqIcHLN3p+5k0xJ1V3T50jzYzIEcwB2N8OVzohUNlVwX27ebJQeYG6yrLNeZOweLnz1u7hvLvKdBS9AW2vxYX0fbk5ZwBwgygv5cMOCHnOMCZ8H9ajK4eG35G4OVxxuJMoI2VgMUiCkbUc/cuo3ttQ+ELbvxvrJh/NPDq1P7EcvstLcUKU3YMWDg8MktEvHWaMuxVgDZz7VF350tm9HLi6NOxKP+u0rt+9r7Pi8iNl4ozQPgqGWz8PLXJseZRrGj+z4hUmeCKW0PKfSG06ZOg8lKAxcZKgjkhjqTa9twQPX+pJ5xWEs9zNHV+zq0kesta4ZDA98erPlMMUkFAtURQK2BfFYVTUfMBgTHOYJuoYXIC8YggcoGPByp0I1mA3g0Jn10ia1u+IENJJc52DmOONu3uXTmULeeFJP9QHqncxtIPafPNBQvlYNx9TxVU49uE4cj8SRuctB5of7D9aSdrs+WIvMGS7Hzkc/fDj2+uM6sN8wzp86x7NGcoBtXIRmXFqlOQqern12hh740vRC5sLfcVLQXvM15Xpq+zWhaihbxLqtrdvoih/zpEXwOej0tCtccwgaNiEg7/MFRhBd6iSGi1JzuE2Ev6C9SOpFH4zySHOOyGgb9AivMunQpe36C7AGjeWCfa1wedn6ZIyc60LnRlKhLl7aAdo2WmlDkwRH90GlNI8hNzz4tv4Y5vXSGzxJdhy0JzhfvpiXTNMeFtTI34D8uQa7DxH5mPNB17moH9o52L+vP83VvdjjkXnGnvh1fOVbQnU9jaknkKDS8iGPOm2bY+1YC+KUR3U3eYrfmC+OCV3mYI9Z9CS+7kvTN/kzB2YwebcVXuI1J2mfSZlVzPMXRBZ3QTNfaKgwatqGef3kgi3YTn5Dr6GPVyxzEAVBfMHr+djwyTr15fcnY0f+uZzD9rtC4hkHxxEN0Ar/3EsvYERwrv1kLyEv7huIJC9+yHCsDmJ1L1DHJIwqedGxFn6u4QW91DO82F/rqus7OSVaDFHkAaKPcU7uYgzXUlCemgeuR45mdCOHBnoPzjDh4IuAtnGg69AOOboD0as8bfsItSiNwsdL31UvdU+Ip0zLPxhrEKAtth76CmQ+KANBPBXTqYbj1et4T7v1Y/oMS18uADv80KSMgDHiOoiJMSUeXEcnXNhZWw0/KIaf9vDnNOz+cvkzS0MAZcIjUFEKXQDjpa1ZK/PAtrAx7rMKXI3sPchjGbmriIBWwIlyrjr/BfPv/iR8MEcvyNzhHMm8Ie8TNbMqdmxfNu7k1DVs3mEbBY9gvMY3C0HsShfsts8gkdW+e+QHe6T+qEvdxvbt26/DmJoTT0isc9n5Iq/Q8kfy/2AeOUYP9OrLJFfbWmO77XkZ8It3JYGc6aN6LyjcFHfV+mC/a57SVYpA9GsjewcI8MrB5VToM5p4OibmBGf15ac5UAKRoX7PmvTRd9HEm79ZBVuhDw7mDC685b/zAcPwN4zgQAPP8MlJm6JO92tzYxuUbrLvEAUvNdwnWjCUvCGHko5+6EGC0hdyufY1FrU0+Q72F6H1HzilKE5krOCgPgDp4aNt3/Yn8828KNHwGDlH0KlPmLzQ7Gk0kb1DoKJjqeRjO8ez+Y29kltz6Phfe5wSOiif/gvumdZNg4pyfXpB79VffI45fPEm4B+RkXptIUm4uEURS4cCNnmGyZI2XqWGEUPhgFacL901LxkjfAgV9VOOOBxMHvJcLEHw0HLJC9AlX2BYD/LeYbZ2vQSYj6BgOx2tdiuO0J7oMCcCTQu8aC8rH9QJgpqufIGTM6RTNQNBKc6aGpNxukDW8jH6J/LE+T5W+py5q7PoW9L3lbW8L/dpNIBTA9GSRJjkBaE+EEP579+/j+//+p6XQAefU335A4vkVG8N+mg6ddB589DeT/g7MsCU+jvM/LTxH2eAEXFBUfVOkYbSvViyWbopciC6aKW4Kbv5CmutbALipfuNkheN77xI8UBXXQ76LObWKe+sYuPgwNl3XnTwrcyv38a27dEFVw593/B+sDm7sT040FzMbAvhGfyIz6GCb7OgAKD5kMJhc26Q9idLvWaHZ1/9+nptnvazsUF0f5D2goONBg4IHnRuOk3TGzclhCidw2KfBfDDvpuasdvGBUo9nUAdUl3Q0pv6iZS/87pyCCIVRvENdh980Di4QHAwn85LuwyQktZJIxcvaw2dvGrI4Z8GUrPIq53Lmm0hQvhB+4yrqPVvselbVy1kLzlzBS+lJem/2VR2lrzYg2fYtA60xCxobyDP5CEoTxOHEZCdnDkeGcvzwxbSsFR4bMOZyw8JcdDwhm/V5ZhQYQvdPjZnFbEW8cCKfudw5tk1n8Cp+LrcF/yIihrB0QmK3NRWY7NezvOVw+3Gt5cNHnLmTTvkiDWWtcaHDO1pV/BCbHxdHxlz5/wHFywvLg0HoQmPxIYLbRdHamoDOOuZePMY/jAtkEUueew04dEgCR0POt55pPVvYSgtlKw2Tqin3ByTKXbHpydpFPoEdfjbJlKND/Pxo+Nsf5SaNYZ5TS54QWGO5Jcm3lrA6ijm4do61oGceDRlP3ANKKdd8ZKFxIPxicBNWfxbjJnz+ravsQGTvjLypq488RcMsvoW3bTB4Ac+o4eStuiio76d/W5xwdnRu5wXQNVCIRGgF7ZT5hi+kP7gw8bBhzX1q9tkqg+B3xUn5gOfum4iCtN4sE/YoLYSZKPuS9kamOBF/4N9t32f0NBG/5xXMFy5Ty51BJ4/L4/Ye/qMG8bf8da48tv1PjoXfhjCIsFdctYvOOemfgPix9uP/pq7RsHw5p947Tc0x+v5+N38vWStyfjlT3cRK/xfyBDUaIAleXfumiPhi/2i4ciavbO+9bl5HuT1ERnX1uBHH2cVY986QVE0KvSYmL/EIEU0+13P55bbmKeBWqPce27M37WPvKQQV++6UfIs4FN4PHE06KK5o0TWNg5SbEGExQKJCtwLRf+96OwDuXecbXBUiUklkc8DrDETR6x3rsyfQOIYXXA8LULGgGSGjjTeZIzUjSYwr6KpxrWtyPpQEZAm7Jcumpq0CkxzOW0W3gFRqC58wgeQw3X1slHxZUpATBaqFEU3Httaw71rOW6rzv1bXA1jaFnbaK2RH8RCcx1VuYc4Xw/mloAvBGIMB3Pv4B7lvBScl/fQooYHClGmHWFWxf7gBzYzgmI6bwVPzt4ja119eDYq5wz6hoAYQ+/+6LzXF1Sje+UsfJ/PURZe/GbtHBiWHxRKLI2/QxPEjIlFFCZvtz2/+WseJ/mLvnYhzX68ENFLZI3vJyaJBTs02nZzYWVgBnPKi5On98W7ufVDN/vj9UXMS638Y/gP6x/wqbPIS+GfPs+STv5OgaqFnWsctYNl5kVi1Sf55shciiS4g/vCJxD90gnlTo58+aM9uil3aJ63uUezb6AkeCIZ3o035t2NvSJjMor5/hjevwV/c+6BzvBCU9C2+jO2xgY9PuCLvAe+YXJUDdmj7w7NFy3KGJ1z7QLZm7+Q+RFmFe42hH9WeHbG/B+/8iKRvGnkwIfooVPIdFtLA36Q+H75rA8H/nxyj/IfJf/N3yThZcKHvyF3vghS4gIsooOsp9BDvzYcy8J+2gMiAubmjnHPSbrBShGv/Tt+Spc2oQpoxEkwBSDrHfDwvsO8AjMcF+8OO/dH29oTD+tzzpq/AA/xfnFpPB/o8XMZaO5jnQ/MUjBmAdyvFjGpU76MIfk5HFuVQdCm8SJ4TsljmPMv7iiCd9IPvkR3zhzIGiti2QvXzl62mN/M/ejB1nst3wXaMFb/THvte2IXxwBglyzikz42v3P1yAv63z6+Z54FT0wURHwGk4c20+DxQMmZDXo/y9+RgR9H4++w+NPGv8lAT/0fB2Rmbdcp4QLOoeYBxyYg3ovl2vbh5vvt/FXXWWu4sOR3w/BAcmO1D4GS7S2L043lji5N1Fxj27gM3Fb0LTYIdnoWOQWeg4Uuv5uJB9odnIs2smwk6r/wWvDXHAtfkKYQH/wjTtO9bl32UaCsupWnOwp92ncTlCV05K/aA024+gSDUgt2UOAGOtFhfvxgmjZ98dFd5Ojsi0Ok8yI+ToppMJezilToiRtc431K86RoP3oDxk1RQKETn3DJA85DJEAePfzvbHie/eBjljQAABAASURBVOoRPPhTa8bGrNhc+Il5MSegEB+ngL8b9G0xdlwYbjtjd8Ki37BGdMAfBYrTUOesio90U+il9mEckKGv/Fr9rBV/ZlViG6lpRi84hFTtnDAfd+I0bg9ecc6XXL4Ye+mOtXDnAJYeUAF6LLPwBptezhxDcV/wHhxmtiHjgjwvEE9aSTpFO3SMgwov4Ztr3DZhzxx33QjXnwpsyZm/oox8/Mer06fSF/K872sIGM+0c0xdXw0Hh/DBh0yFhDM/jOUVgz4u9GhzbftwjpJY0eh79AWCi4b5EllVObSt1TGLODrd4/3noutX5hI8yR385vu3z9/yEsNff7aPFlh5Qo/eUWM+Fbbvzy4N8+i89YWXMQt5GWJyof++xB9yVszP0FSpEkD7DA/oR2K2D5o2KErL1rjdmHvkakYHAUGz4DLVq28+9+tyUuuMa6TmSQ078fn8M9C2+PajP0x4mbpAuj7J0+EaDJpxwfgW/unD9ie+woX9OkHf1jXcTDI1qgQugprKg4ofzHWakYOaPzk0984L/XFdcYOEpX2hQXlroxYEhQaFBqUyxtO+QE4wCx4LNCixp35jd0+OL29q4Wy/wUnTJ8+lzAXmLSMafdooFApB8HBeOteEOALOooyAO3bjg3KI/9C3o82GHidxDTjUjTzf5XW4ZbBCcL9vK6CtWdW2J/VWjFMNxzcxX85Rz6qx9jUcdwRG/7T9V4xr1BTQgUwpM4szFmCcyzkDrgDIIz9RwYMSnLQQXjqe/Iyf5FBohy0PMBDku0D/QYVK+Oc6ky8oHho0SzSfpZWSscagQH3dAasiFoO5jMIsaPU0uD84L+R3vKvIBTrsK3MBKsZLb6g81D+ee6F7/nHuxxCHeVdmkUf3OONDAlW8xNIGrrs+tCH/trbYyNhAp4g+AUldRlpE9G7ta3yetAPmC5hwoV8+7Qqtr+JXfGJsxfX6cZ6+vhgyV1lbZ/6S9Wd7qG6U/02e2DU+z4kJLrxcGozrByD3d3QI4SGWznnr2MwTUIX+syBCCzrzfN3W2KTrt6DzBfksNgv8An+9wNR+zjxeZn34oTP3UmJFBrbRfq/hb824DnCJ0M31CSBw2eeP+HMsjMX8eebbvrMfahP1Q33q39Y+bnuD7cSw6S1ZQM/z/oEhrMZO9OCr+9bBnCIDI7FFDll4tRlZ2tqUD0d7BNDrPeb5spdxmqUcNmVCJj6C088WgoaceFkEv7x0jXgHYqKLooKJ8Q2fD9RG3jagL8KBDefQwV1I3+gi33N/MY5rX2Nf+1i0Sz+QvUp4eSjvF1bmgcQM+S5+vIUdX3iOyZQ8gVb4eFikPkH5/bYzj3SabJNbfcUU+yiS+nGCdhbzqWqhR1Cm79bmPXERm/IaqAGdkrY6IguWtqQnnr5+XDiUS0o4iQYdTzoI9Tf0XuP95o7DeI+KGn42cG4Mfu7MP+cFiR7itn2NjTlz6VMmhuAl2jzFPfiy3L/G+GCdHMaEHnXIMLFyAU3c7ZhmUTN2+TdV930sbMUX8cCCVuQgOARjR7/JeeYGtWvn2ZZ2GcUw2p+29D+ATvVqy3U0MzZFjGv4Z5P9zygUOYn0MNbYJR5r3Bi4Bn5wB/7su+bxwdQi0WC1QfXvC2wlNQ8bP+GvzsDPVP/VGf6P9DPz/x2fI+SqCjRTNiw3EhZ0yGwELthsCLS95DRnP8ODvMs2GMwd1waBHtt3FrFvpbNRfbB4ffPOhuUlyoXrxrC/HSiYzm/i3NlYZtW47fu4rX3ox7at4d+5+sF2Vg1l176GMPjx7bS/nn/gg3oGO4ftA1+MzU1t5836N75N+PbrNz5s70hRCERfihiXegH72XXOdtVqH9Ya/kO69uWpufolBrLxEX9u+z72/B8xvg3fbmvTD5HWa+1DP5TVPy9Ld2L1wNZHvBmdT5yi83hweHHHc9MNnRwXOGXlQzQboTQhccOD6LNcXXlFKre2SjxFXO3LeP4QMqHDBU0+wbxv+C4Yi/+3D8F4ZuEjlwsPWMdV30a7/9I51SdAlWYfHxzLvshBEzehA1MFRfupgShS8hja8YKTvDHH7hlzXnKQAPNgvg4Dxq/Xh1lkoXvADGy0aox0gzyeDW3bPHlyCNkHtJs+A5c2NrQH6VnsCyIKXUV+vAjfmBeL+VPkVRzo5Hlj7ki75UXrt3O+6xfSVqNrTOEjMdK4E3NsEF/8IK70MXrpdZ4Js5SPIuRhoMwCx9xF9TPJoKCAb1babwUcFBA+AXw2BnPht33+uejBN1DJLbzRKzdKM3/OmJ/GoF3FeeO3Sf3vJqExw8SD2MKjPhpXfDSTN7yIuRceDPbmyS9fgxdYW00oeEp/JvyASrAqAxfKYl0I62xzSWHcbvsaa63Y7RiQRU+3Bz+tmwaXbZ8/AkOW3GdeOnYnFDqeelFB1BH0Q5Yvure14w+22ftcJ7NgGtrGMu2Wt1/xFyzytqko0v1gpZTp1L6x2pcGC/4+eLH4afOEy4uz69xSmFrM9IEPlslDPbgCtgBKxPMgX/R/V45zP36N248MSl4XZtd3A1iTGNZKrLMK/cAUiW0K7lBsiFOGmkrX9XNj3gprLfZ/8kptGy4KmWEfyYdOzyjsPW2rAA517MwH9z3l7IN+FkRoa5DqLBs23OccU/ldk/mQWT2fCAPOy+c61z/jLiHoGn320nniEMEnPGZetT24hnpvzpl9Zd7MQgZWz5gr7/oQNI+mwvBn5SQ6ToIsyq61xm1v2KkX/UKX9N+DniUnNNQh4DBFRK+80wyitoiCShnhi3Ui6D8MyI18CyxOk4ux6A+HSzL0Bx8SjtRYCE6fB8ypmR1a9UOq+43/hsnHb9+zBozDP1n6hbPbDybFXJHXb9jd4w7mhv4Ld9qkH7X6i8PofY1RzOID0gQhP1Uj358tNhANryRRqU9/9ZkmKO04X4yzNP2UUYE88qrLOIT0kbxjXH/v5NK91vMC9NN3ZdWBtzlX/eB+gWfsmyHEtN2ZVb/zzfm91o4+fUML9mKHD6juNwiFVqX/xDEAAlVeyHrY19gXc5YaZuJjZuPvwTr0NyR/4974wTf/jgMUNQz3tYUMHUy0T8aB6lc/+xbdZzmp8bHnysF+5DqPz5zrsvZ6XWNt+9hv1Ld9xNbs32B0/kWGF9NMHq4Y2n/QbHgQu3oSG7nZ8HOWth/stcIRXgQ7Vv2J7dZDFhUnnIpdbTsfKzqgwotIZB2fnmOP/i1YCOaICjoqxsgdNXce8iENFGkuck5cO/EJtcCNTqcMAfyhRBF97QdYG09/CgJSp2u4gx+MnTnCTXQy3vAvQO3xywfEftmlvMA5bfUnoE1lBUWNlyyEc2J/4nvneGXfW+T7R8CHOGgdsT88ZhXnymogngloz3qWtFOkwAL2Opf6DQKeAoLHyfh41plbtJPHsFY+B8xyPREJNHVNbObzBbVl+GP+rQHYeVLAuTadu4K2lIeCcxQY40sNhh3fUTYB6bNq3JjPN/bO22L814ovjudkjMyjbeVLGWzFb3xMrZJA5TnkOVu/90OSetS5sZbWhq2JVgE/sj7AXZrIBIVIsKUuJlM0N73xx/F9+BtPBy+Bfk+/+gqhnkrnqX50XMRP+Asz0OP1Fxr4qfo/ywDr6I3xWgycAmBdIA4Uy5He8CwaXrxdeF4SrL08qEMIE49CUNjZQH799X8M6wUO0quomJ46rkM8B/nn5/j68PDjrQY8bjRu1G4QtgPo8sOPF2ZUZH/RRyH6+JblzqFt3w1EX9wEP9Ft7VoXJyjPtjEeHEhuRhu6b2w4L3tsSGyAOxuhcVxvxtMGvxZWgA059cUn2ypGISEMdti0pDWssW0A8toxvoX+rtfw4oJWZFDCkJjbC4bYilaI1NJpPen06VKgWQA6XULLo/skQjkH1vFkZx1dY6XwYy4OOzx51xFJcBOeWaPwpeA1z2ur4QZ+uxnbPjZi2ogRFvZdDn0uPY6PgOngbF+HvLlB6/BHk2hH/wKV1rieIFLOh+y6jkpiS3nk8uSYCgeXce3cCZaCXdhpeOi2MHNbueBaFgWQQPLU/wa9AnGVLBN4LKcsmrucuIOXHrkscxE0t34zLQTHHNUvc7jI034eumtfYy2ibaPJgS+IMuf2fcjnb/Hc4NvtA4tcL/nx7WAuG5sXUMH2g9xrU3skKqnTbmFH3Rv2J21xs7QNC3V4iQW1lGI+UFG4m/Fk5Rh3mOCfZ36ottrwuxizwYX2yIcuL3wIgYOBp74UNpa+b2ts+LBOH8QL8h/YOLjof//+nbHjMoWMeD9QydNWdBJ/9KXVyxJ+7dgJ74Qb+Z5rDFUHIjn+2jBf1rDpZXTwEDWc3+b/Bd8Yj2/gv+USXbXQs+C9nMDeeLUhUOyTL/Cum8JQKTfgpe04Bpd8rHH7ZR/bDb3QET4LvFsN/SlqtQmID8e0Cn7MFDCeP+bo6hRj+QIp5ulgrcih/YmOO3PpYJ4KjfeJpck4zBr+1+uX3DNOZDQMkNj2oOKb/iEBvteW+dWW7AIE0vuSX8RdOC603BkEzPoJM2aaH9Sz7fy6g3gHbfW35khStIXTw7mT9h8e+IztSezZh2m3H5q5bPZ8ju4zNx1PG0BktAx+09mY0xd0bGtc8zz1ZKx0Kr4gQ628Y7vtK+vC/qz27Zq7sOGUT/yyQhQONNGgrzeOTdb+tf+4PqD9UGR8Q7x0oJd8Gptr0PrBfAiA/zNVlxq3RuHqX3V0IPus0ed4uSeaT+FgDvZeiWNdIk74yau5EILEidbVPfHdRxBUMdCFoLlcizzTBv1DkW7MPyCfejsH0mYVH4zWUNclo5/OO/1G5ByPzr8dfVFW/uHIzDxBXTxwtavntD474SglaHVxLG1NRAtfMndqgRKBXnCU5AjkWdABsuATFm3zsJGLWZU9AMmT1/WpP/pA3AlIEvqpGDafgY4LPgqIs8BH8exsOprpmy/t6bOM0sxZzqZz/5Wmb9YEIFsD8gOofgSH27AQN3h9cr7426V+SRCdIuFUV0BZ+hZl8Qr5aBxMjyEPD8uwP9Err356lrr3HZw/rfvoO9Jpg2yhrvIBOXt5bJE75zA86qAKm3WDSRNGfor9wRz5JdrQQZhaTh51PXhxw30YfIZE9Lm49Nfc3jxDgUJe2ctX+dGAPM/IK4zL+AkrT9qTXGysDXszLmXv3pgzN+4W/mPbgneNtfbh/BFKBbCjmbnLU9UC+ZMWIDZr2CgQtEFLHy+gy9lZhI4Pp079d47I479xaX25b63MO0g3F9oSpMnn9LJ/3U3N89r2cSOu277YW4mHuuPax572whd9VcsJ+KUe914BhpNA9TtWMFlXRGQzY09Cg8scQZcEMnbmjRb7YOaZTkN0TmxrDf1tdhJLgZSCBLI0T5y2ZvE8wTQ/1PnZZ1V8hzYLnkl80xqQEf/vTJQLVFzybdCBWRXfZ9UoZH0BtTFf1pUrxhhPmEgUeejva/HyEP/lAacZx8gY/Rz+QQUIAAAQAElEQVQW3/QPcO90nKKDh7H5W72Ou2vbF+zKCMoLD85d5dTZCUbQQv6k/8s/5ePF/XF8EQ5rlvjOIlcDvGdDEk0SwfNn+esz8DPTf32O/0ML7iAuuQvOkwXpGnNkI2ABu+nNAslSkUMpVhaFxZXDjloCPAW/G4T/l4X/6//q/+uBm5mbQPGQno2QtlY9ZP374izw8yVNFjZG5McJSp2b0GLTXr0xIn9nA8ElHUuV3yRCh7rUDQul8nfMn2waYcK/9qFCExde7KnorGJzXyvfuPoh7JfbtxH45Vs+lN32HV+AYkNlo8RBxdmP0ObmAtDi7QIoKeaHmhShm81y0sKXWYVogSsuEg0FbvzuR5zwO/SpHEvaO0EeNKIT36ILWyLfwE33fvKbbzdc64tFWwJKQCkv0PyzIgk78pf5mFg/odkf3AuPvAy4M1+EPuQb92AQvExrPy8ZdQ6csqq2dlzkQ9EzZvFDBiGd8wGzvOqLmrPPhEU2lIgxxZ8C8joXD+aJvulPE4vxYc5xsBUxogA1D16GHsOXKvIrK775eZ7++PfQ/taZv31GqiG8l/bDZ3yE5IHv2pl1KkAoBx3zvG0wb6At5uXufPzl1/GPfzAvfUmw91jLZxzK6ZuxXHD4Qor48k0puossuBbXbR/7tg/tox5PiAZ6dPBC1Vzop1MYNO4Svz75wZKXSyQkOKRSVDC5kVUt1kiNZe4AvA9f9OKHvsorwE6e8agK/gWcdS2mYONVruyHFxv8Mv/2nbuCfmBg+KNuP1g2jxgA3e0DmghGnl4D0CJolLSTfh+CcxecBXljch78AAM+aFOeC0zU1aaWf8InT2rGcAJetBf1Yj95h95fVu8f5Ng4vQwZp+OBypRCZxrxv7hMr+QxcTrvA8bQQOTDH/0RbJs3c2FdIojF6iAG51Bo6L9qae8A23s3bVWoS7hstrxkvIagfSHxMz+sb7tjDzjusgLqV/YCUG8FRekxduwtyVPqnqN35ykKkjNygWW4lQEodExVqn7AgfOTvBY+6R9dSHUCVYp9FCYvQZC+By87Lz+gUZpy6kTRS6fyAKV5lHsKMOd1CyIys5Rvrjxnns8HXHqrAFDIAo3h/T46U3g4559SZwPhWfC/AaIhImF0DF/79sw/BDDh8dE5QhGd8JhzwbzDC/pZpPf+hIbQGSdq57XwyFxXSEAMWvyZl4/MDcYFyllOPpgI4cTFZR4EDKYgeAdZrjMAFEW5B2tlBDSDAGMIKbq01+1JaIUOEkuhAxrv4eWJYO8h6IMk20DeFzZ3H/Aq+4Sp3gvgRAYWCrrezj0QXVCbudu92DeWC7QXFa9HeAqC4N57xW2tXLm2TtjI5aQ9q5IHzcRt4nKszIm4Ef1p4bT1yY/ciRDZOfFcQF68ZP0QZHhfn7ZVO3lUGOXAIrIH8GAOHZwTF3iOybezV+5rHwvfC8fIXNtVhhx2v3VBHsoINChI1KIWaM8a/vZkTfsCOH0Z/qAJnc7XT84cfyvs4/N7/rHZf/7zX+Of//w+/B+imCcBzxEiGI3SsqgKE9gjG5BKn0HKL7DAhuOyE4/3y9rbB3VhOn+C62/Jq+sC5TJGIHxx5LntOOL5MGef+KgsZDzBKB2mEQ6MsdB/2/dxu5G/bQ1fdK/FmtqBJW4fl86r9ksi78Dfvn0b334FqB0D7w7aONhvD16SfXL39kWc+TIuDepT6qJV2KNWJjEwvvLdHzWmnj5pRH88xl3AcYY01z5rZZVhY4OJQmwHc0Qbzm39qujpsQv/m2775qsm8XJv9/xV7mZOANuzCrZH7nfuR1jBJPpwIGsRmzD8oUzsCH5eokkp3YKvaKfqfvSrFRxFfwWaL2Q6PIgf45nfd+ziBbpaX5PE2BpjQnGiSY2+GmDyeNZoTGkJmmcj44F+79/+xrbgvLtjXKDiLgKz6hjH27YPc7aTM21pEyMUWsRXzHNza13wy3P5hlXixG/GzXXlC1zt+e8UpWYeffCFn7+B+Rttx1f/EIro64EOfOaZ/Mgj7/d//Sv/KPSHvxXoSyDsuNc0EENk0GZN96XvZ+vvyABT6O8w89PGf5IB1sCL7bkYpjsHF4LJmq0nuDluLu5ZLxlbJ84Pr7fbOv+06TZu6zaWBwu4bBbfdt6y72Ot1TqHujGlPEB3vP/0wj76xUEOg4N9qJ180PKlzgcbhPD18cnl+wj4QsmNwA1BbkGPPew0c9koOgEMy/vBIeamoT7lw4cgXo5aPPXbGv7QSJ6/aulG6YczD4d38JDSNlsN3uLxeYAgRt+4gSgabN5AaQwAp5xAcyzwQvsqBlCJrMLpjzGIhjpOVJraF5qGVhrN++jc0pcu4OUp09W0ig0bDR3jkU23MT6bKXqvOHMR5NyQDBCGTwBLcQNr2s49/UG66LNZe9HzwwAGyBM4nt4AvPTYC7taMFkJ1GfJhWIJhg9Og/AEc9mTi7a4i2RbN+I7jWdNHNLaRHNDxi28ePpJHuDTN3nbpLYHcxE+LkdPp1qRbA36AVz2RCJJRSwn3lx4KOb/vodNeeVxLriO1nI9AV7mMC6eCh1dnv7ixxdryEM2f4N/6pIrMs7rU9BLgC9OPnjJ4vzWpmkLKIBSceqzdj4weFICd5Ih2Kla7COLFxOdP3VEhkZqdMnXQGT4QGF/WGPh0yvGBQsvc4nBtfnFhdzcOE+shQNdZDzpVrdx3Ik7OOzFg4maTCASTBMRn8BZGn12rJCi2EIF5Z3hbEOnMOnyDGseL3LWt7iYtnEBwc4qctSw0d7YZ1zvsph/Y7vAS2AHKPUdanjxDOiG8EY2TnPS8rg6X0SmLyovZ09BBORvkMz6vHB/CALaSx3KWwfToNcKtKdd4nO+zVp5OWisNz6MXODLSHFzoQNeFFAYQW0z9lRow8SooR5BhHg/eDg3fg+ZA86DDlT2kTxdOqiDfHtoeoJv/W3LuVi1htDtQqJpNOKnv6n2/ftn/hRJP664pV869d6+4AcM19oT9JNgKJJJfFc+fUlq/QTNDx+ABd+cN/om+AFuSi8tsqdE8Bxn2ubAb3TzAY8Xyrd9zzwkIqR4nnLmQACpIiStJNZwjUoztsHPj2PQ4/YehPMJNkr7kT7BmqcLml/9sJ0Fb8ZkTmxA1Rra1YuG1mVbX9R58LLbD8J+MLVvrMb3C3cQc4NJ9ucj2p3O8ohT/ravkT/12vmyh5ww4Fn3nvGOU3iZi4OfK26aQx9rruTQGBx/8YJ61WPtb8VdcdiXbuzRqxNYEyeoX9/HpDdrFPrtW6+tsNX2ZtVzPa1lfhqqrGuIM35l/AD8BNbeN77U2hl/1574moMf8s8z7uCPvcvuvu1jR25R37YVu7NqTPj/UMAb76wa9QYb49i21ihimnXRTw0YPlgL5tD73Cf7vb8ljis5S7Z9jX3tY1HnRQTyzoI74+IXHJ98+Pue3wLgfJZwqu3q94jLdqIMS/u6yFsF7A9+nN/64rzyhccH90/PZsfO+Ter4F/khLg2YALU7mkB6PI5jzquvrcOTBc5yYdm2oSfu5n7vzFLH8pCu4O4w+D+6jwb+XF9d1z6utYayc1+5gjd4jZ8Me9XzlDX0rXhdwHIaWfwow1s0cJ0jYx1LebcmS910leXNgV59YmVT3X6EyQyZz0MBhIleyaPUIIPLdJtGR9CP2u38MghkRq89w9dNq7ttuIrZMTksNUgny39NBeF785N5RrIFfmRLp9jKtg2354jARHABK5Sg/9wQn3GMelbLnrX8ICEjW4BXYo8alOMHmvTDOhvamM8wXuWvKhp4QgM0H0GT7CzKjko46OtP7IZQ3SaREDd7n1JtAyAL0lcZ77Ie7CW4gu2IysjPKr0s5TnxsY8u/zBqqbwYIw5auAEc2WNzfiAFVijc+98ZYpwD3UduVdrt9t9fqbPWaoPUYpObV2AgaCl6+vBfmH9ycuj7995CYSsd9iDhfIARsCoCYKYIkzmuv75/LsywMz4u0z9tPMfZ4A1wXJk00QiI8SDlT65DVStIN0sZMsmQuNgEbng8it5+bDP4gLPEz334QewQd+NwYumh48bxix0o9ESGvpd1PYvUEf2G2wc1ybhggY8cL8+PNgf41MaoC/Kqk9QVtDUvs5NZ2AXf7JhNPPI5gsd9DAWD3ih20e+hbjiJSgLah/EduSAvjYsP6Cp8veARVD9pHGWh54ML1Q2Qi2ewLw4iPvBhhaDkAY0K+uTJRXo3gflj2dEQjvE82FXuMb31X6gvuEOkjPBk+SJU9wx1+7kEVvagNex7f1Ue3K2Hn/rQr8boEEyplmVw2CWNcrA609DOjQfXMobvPhknLDV+UcXbczDTJtnB349QUDHCxoUTWCrTDBd8ULLY0qcwVkDvy/JRZixRXmn65dzRGg/j85ZmDA8bVBb/W9B5Xj27vsp03YOcvI5rovmwZwQHxbWpnUZJ2vItdWHq5cg53wxXdoPZRwTD3bnbF4q8cJTPM6j5sUnj/b8Zsa1fb/yAJcFVxHR54P3cmfsIs9cuxajF+a+WPX+0ePIhy55yb1zxYvwxQv7Wdpv47lxgfUfAvzGBzfCxO6RfLju3Rdcd9bC44tcolt9scW+YJuFfer98woR9L7RVJOYmVsYnSERL3ucdgT1tlyYw+HDLAokHmEwyKdN846A+XTt3PHtHYzjHbRh37G4bEVhK0clDYop7/G3g5HT7wlh48Il/Eh3iRsLgOv6pBQKh5e6KnsP9jeINFuW9aLvgD45j8wvWDiar3NEFwVRQVO/HV+TO6uG+mcV+wCRhKmGe2DbYI5AkxdR5hVP7LX2tgQmxd3zwovQzgX20T5aZ4xEpXHqty8ML22xPVvCJxmBl6d2AXETFYVflOgUZ3uC1073a7juBM8TUj/8iT3G2ReuX+dl+mk78vSwc2fMnvsN6yKy4JTXb0FcA5HDg1ifTe4HzEvPK/nxPmyFkwFeEtRkP6Du33Qo3AMmcPHUuVeAUxgLVs3HHKoL5AdrEdDAWPIUHyAj1BE+H0X/gvcPAGvtw3yJI7En95vliS6NnBSrol+1+ECxxlzWYJLHPGC55Jm/5PuDO4Lzz7zgxljmYFtjGc8pYm47d8oys8Br47lvzVMtCXeOMWInAv9UOhAQ4xjAY9d4oTKXDkC9SqEborSqNRyTLX6c8rDdGUvnZ9tBaQr0lBr5zzZ2KVDB0B90aJ39ehuToPKYVbCF2ZkFDg9PnD5lLPQLHJTQMXg2W85O5gI8l0wpM4kHnPSGUxwcVsfrBYH4l67w0qWcTbnt9YdDHDVx5JDK3ABXbly7k/zF79X2lXT+eya7T3mG5cs5FlfkHB+UpqLWmx8ABTVxBb+dIw3Ol1M/+ObHCkrU+cmLqQ9eAtmW5hzb8MsXAeZIWMg53gKDQzwP9tdjfPGl5Qcvqg5eVjoHa9RQHg/C4xlw6R384B5PCnMFBvbII78h5J+5Oo8NSXs7a+t2W+PGS71fbvvIy3VwLv2e6QAAEABJREFU/XJpof7S9EAEZcSCVlzbeLk2Qweb34DxZdoj5yocxMEzvltra+1r7JzN+76PRXutdc4zxgwm9ch3WQR1FjDYNT6BLW1gmQycZCuEKfj40mXcAekIPe+gSGon9sk/QcBBfCpAgzYENRV0eQXnpjIXVOH/xLch9FkZXehRXlAHykE3T9o8esyRp93i0gX8EIcf4ouH2KBobObs9MnYnAvXF1y2takGQRn9n6UWPeG+bB7Z79znPEtQPyb6jEne6HTtwPPFXHVtuEZ0Rw3qVMYaVbBriYBFnCDGOWb9ktMHAqCQjJbDxoEtbdxVhrxrNb8xxHy88bLZvw7xBbt3OucMEyayB/zGiojqAoQ5jGPfmWf7PpTxN9F2Xs5nztWZ7wj1Qx2unYP7rXfY7AHqhvxgwjyOZOkMfYKNqdQ/H//NGfgTdfUnuJ+o/48ykMFgrVNYhDpha3AY1HDhDlegaIA1xKHDuoHFQ+f4eAzfsHrRcsF/ceES/IDZ8DEONgPYUVN9EdjQC4zrBwcWG6AApbEKdAtjFAz7bYnfrv7rX/8a/xP4zkYmi4v9wSXbWnn1rLUPDEIuDpXeOBabBwj8OTdMdMIEGxsIm4g0zarHRFhrU/hwI+GQ9jJ5ULuh+MHMGPVJkA9jo6GGufsB2GHBauYJbs4e+H1wQCUXo9xiAfKWTQw/9YUsjMFYhCWPdJ+6Lt+bV7Q6TsiObbvx6kKtnYAy3ZcHgD9PkSrGd6ydvByK4B5s9Mqpqwm0zouWH3C/oNOFxMVXv8mx3xjstzVyub7GnIPqylPMYHsMLjbE7wsCP2je8UOd1kJY0Jxy5sK2/gi29VeSOo1FGdRQ2TMA/AURfrq4SHodA6WK+Q8dRbAw55EhHroU2iCVE5wr8QnNlkhxMYFxXHOxakWHa8TLYoC1Ymz6KZQO4Ic42w0LNVyGY+/IxevBZSx2oRyfrK/MfV6q0DePG3m9MdeF7bbnw5K6tAELhfmPjHP347fP8ekFlPl9rSHH7UHuM/eIObbwC8G38iBsgWih9ThDNnVU6mr59gtUSvTCjMhwDiTJE8+I3Rz9sA4i0Y8aBWuNK5/WxoTY8Cc+knzHoS8RR17OSpOPgbUJFM0aveZ63UsXBj+keZj/Ty7mufjyoQ40pQNLbsx/YjAKAKEHtnEwumfBC/BE7ndF/AkwG3jDGxsak9S7OsEbq3Db1whsO/7rO7GQlzzRCWuK/tsQVdVrzW9FN9eZSIn4fK0nuwNnFzThygUDfLqIBfTId41p8oCO+KpwwFDglRGA7BN4lVkYOruOmdB/73+wL7Pmv6gB14lzpfW3QCR9CGdutKEOEoa7F3eNRayCsQhNH1mD0cv4iRv5weeZxol6hC8sQcdgWs3AaGPYuda2O27zu9Ya31h7++rxGfzIc7COzJ0y6p2onFVMGRqUCZ84NI2cH/T9YlJe5e2O5Ji9gL1F3J01aizm6oMPoQfnkjaufVkeVCNVPY62yEth130CLGrhsADRT62PJJMMdz7li4xyAcSuwlml3ETOukKvZ/7NR4/DYh8q4j3n8P6q3a825HBvPH/e9P2Ah6EmlmYNv1CqWuiEmeLYMCzDH2vjFzJXyZl4JMmFMmusc4zkEZSXPqvGtQ9FxkEgG2kPDTVUwTfVxZiQKsfB+4Gsye8Ej111O07JqY6hCNFR6yUPCvKDF9sP5h5rAJvKiRfg1DV8757PVoVhfNIjcc6d5Keq8yKSuacux1WZnKmsMX09mEP6K9s7FPKB6K7TLhwYokef58VjHLbnhYMPOZ9CSRNmxSeaoomTdXTGee1ZIfCQp3gEGKdrX7J/EMQH59eDfdikzKqRXOJbm6VBWozZvPd6eOVUvGONGnJOizHCZAqaUFmZq5mX2N7WTv81X5zPC5yw72v4EzskUv9Ijig3m345Y641Bl2CfjtXNK4v7g3eBzxzPj2H8V2+Shh0KPbv6PBDuzWZQ/yR+aKsH+oPZbGhDxt+Vy1cISIUrbUP57Tzw3H3zP/Oua9N7evHgw/G6r5Tp8/YpI/Oq5+avoVEoX8lN75Y2k6bA7/1V7CJB/DZItcg1UH1LISVWLwzaC/hllKwtBiCRAyjsge1Z5f8j8zfSLQOaPo2FUWHPt5BOL8E0F1a5OmXSFHqx5LdYa6Sy40YNxyhNEESHfTzxDeHWik1NIc9W/phre17fB2kp2JX3ThNeWQt4KasMqSOL8RjHYQPTEQ3tfyvNq3wwnTSaGGrn0FBP/DhAvXewckhI17FNmFR06OhjwKIsGnTcwlriRvng5cnuaB3aIP16VkkJG7WmD7Ig9rE7/3v5lkpMHd8EXfRoo8OXmCaJ20ayI3sIc61nbUnLPafwVy/Yogs+pDCvUffK/DHMTDm1Mzth/PcYPDZuKTZ/Al/fQacB3+9lf9fWjC1v4d/n4hwlk94WBD3LAzWtqt1iveAKxYRlxlWWLHQJnAflW8fP1hYn9+P8ckF9AWf47f/+X34N9K//fav/hfZ/UDFxoDYWOvGJfmX4Zvg7VyojV+83f02bB9sTA8uLrb7cNcX/GKl9gbzOXyz60uY4Q8xIJIDUdlBvzcU/IQuDVELKguy+gSJAKVqjbX2sa9vY+ftst9Wgx764SF5xx8PYHH+JtONjWvhv/3CnrUvhgLE65/aHHyAdMNhh8f2IyCfYM+/H/dAlseLmxFKE9S50Euh64A82PwGeVvjl192PgxyqBOCdPl0xbY61J2YB+kEaVw3Ymp/ERo1jO+9Hws87gh6SWE6IN0FNCE8+FD9oBaHfJFbePU/Fwk+gGhbv284c9sXl4Pmc3N9MP7Ga4350R9K4UGPcsKsGosNXX7H94NLjZclx4DdfDTPIA/oRckZSVrapQHLg/nY8+MTeeeI8uqEGBblbBsrSkfPsfWaF2E4baQt94N1cADJrmLNXzKYi74IfDFPtGXOqtS54q8C+qE/B+smPDB1jW4utH77K58fIDZymJgGa0++A4o1OVfmIJ/WegZLfJHfedRQY6Fj3RZzZY19X0mhcxkVrJUjefqN9fvByyhfeDiWIz+nzdgLgnE3zm6rw3Wm/YbGO2/E+3LYOY14bKZm9rO9xN3r3D0zPPRfDfYn4z+ryJkY4YGOB/bVUsP5sYgLFvCoIw88006NEeNwnpmPWexhj8v3R5tCWJp5ntU0c3Ln4fg55xratnqlGav18Ad37D9jxa58GohGHhQ4YSR28ZPewN6EMKv4trWIEyDmjX4FxjMfE75tVdbK2vbhpcn4Cz71Bcb5A2/sn12rzINaw/2hYxULV1zKA8TDu278cB2AeBbNXPZIDTk2H0/ys6E/hZ12XEeEJ9mQgRoX1hw+88zZ8cHLfF9Gpqbv2JlbPEXJo+Vw5pIHefqiP4IYrMPQ/rrm1nP/gRIGY9Cuunt/QyCUq3YNB5FHhjSttqFc5j7r1zUsiAsLXrqn/eMfv45fvv2a9WZetCnPFdPEVBkL+fJFZH4rZ1vDP9fK+IInWSOD0or7ObtSl3NTPz7J1Se5E/Lvk+SFLi913fdOH80hJgfuoaBQTY9Ch2JcQPasgw+s7m8N2oHCzL3mCewUeyQftVAJ7g4H6Myfucj5LuzsOQLttTMOC7tCjcxjXkyvC5jXNeErnRJG/7w124SWhY6hWBe1ne0ODjnpAuEib55n0ZDSaFoDH1b82znDEydxIIGPBR2A17E9ONPMtfMVwtBexog41d0gZbCXHpyPnDuc+Y3pp/ug+7r74tMW+rHSDG++S3dc74ydL2pI8snTawAxUvEg/R4GjBcTVBlBPx/nGWL/zr54MK6f6HJ+CP4m2gdz5oM5479N99s/v+ee9v2370P45N4i9P6pNbIyyTEQR0Ad0YttcqYdHIKJUvAxHqDjn3HjacR8QLaC9niePR+f33M//GC+xn+EI4Md81MILcZ5Mad25pF3OhREPncx+KOUh7zChszG+Cz5AXGQzyxHq10cptDtPdK2nTG04Ry91mPLV8u8PcVX9ZyOG37ItQF8kfdnjr+fMZJb8+oYOLdU9ZJ/MHeO/veEmD8Tc9L0pYjHnHh3CKBf2eBofzq+5E+aY+GYmJuDuXuAd7zEhcZ80f7H98+R/YK50PMMjeh6HF+535hjXBhzFeu6YxwTHpWMynpe0HAtU1T9jl/s4Y99Wauq15SMAjbUHZBh+PNISxmGXQQWqOSnkld86MhftS+BBPthIzbbD9YAo4ldnupAGDFYaBgU2sMH0hoCJvCBeZ09Gnl6cCHPfHYMnEu+5KpgkUBPTWrKHe/Vc2fMUQkGO8wF0LQtj9xd5BHERA064OzPF45DC0OCECZTK8fZuSpQ6rnLT/sNTVPPsadxaJTgeKgsth76eUEIxRg3ONdKD3DBmmY4Wtin+hulbnvCLLiBUCBo42AeNDC3zS3zOnsCfh+AvO6lN88B1refR6qcayeMOKFRWQOKMcxpb6xxoSKD/QHgg+fCgmYtozJXvu4I3/ElQFs6IlY/4W/MACP7N1r7aep/kwFW7BtH71338cVGmN/uYXP64PD6+HxwOIwBmg2TdamYgCxLjw135fB0E6EDw+CgVubg8x6MKpaXFTdZoDlANhY7B4mb6yymBcW9SwMu2rRPGRf1BdrThrZW7UOwDWvspuaBVVS5RdFBv/KvjUYtGhTY7KGrI5uK/rGxuPmzr6ATHewkbmx3Nk8Cwjzy+C6PQI+XUkcDm194lSEIpNGBDzhEoUEhH8YoSAwPaAuuoJ+WDSqLfNn06einHx6sA+vl/0sXlpAv4tgALzWTeoCDm6rY+BVUIUDBXcaYDZsYjdM9Ei2qDP6AQT8uXz0wPfhzqWCeSEPpcGNv6NyimkPw6EsO34gxKNjHiylF9Q+yRJ+u8VC1PXWaSzbt6JYwTp1UCQWcteA40GXeHVzIPzMW+nhER1+iTyu6gM1Eh8s1PDAu2+rQjB+aIbYIrPGBGu4nf2Tw5YG2Az8FL2B32qCJM9yoLDiINTm0BkXxg6gfEMzjHT9lqmItbTumWR/wiMMsQnYA5w5j5G+LFUY2HohgCxrMHrQy69u+1tg5ZG+8NBRnDOJxgzyxPvkw8OlLIGw7Z2MbZfKoLcGjX/vKWH9i25xKC46H+0I+XPAh1HmD8xHPCxKInP/0eVHGUx0HMgPfUY1bYhifegw/EPfcIfZJzuBzfn3ip2PZMgiq58GH3eBbFvbouiNDwQV0YMB8fPqSi7ln/KQIvtaBmhR1Gz+EzI2DGD+Zf1/k5YPaeJWdxXhi6CCgg0u2vr3gyDx3XKIUEwW/Ptu/t2GbGav+QDlG4r2tcQvsuWDPChu+MLOw5UXdDxB+QPMbXF+QBrzkA34jqoRz9rqcGrc+KidIn1XoL3LTBowpfpF7bUJu3xaja+d0Xj4w0OoFg/zOP4fen6Ch4+XTg63TsUYT+NtOzMC22hdQQ9y2Gl8iRkYkT10RJT4QrPraJ2ZB5rQfihyzL/j71xQAABAASURBVMbQeYDDFHjQq+5RBDfpF/OLyWpujO+Dsc681FBgMJ4P8tX+KLvQUcjLjzgeDGz2n2h+MPf9X1I7l4gQm8YvC2Oom6Pj1Cd5PF/5zJWz9jpvP52jwLhX7G77PiY2SdxwLeHuUDePFELsvRKlztnMV+b6b3zD/wEYm5D5wZ7EpwASegznk/+mjX48xoFnZI8PPDds/bKvISQ+ZFwXk7lLtsJn7EQ0/JFmnl1zsKAbLLHiDvv9Y3ywPv2g/9v3f/GhE+Blg3PYF87qgZs8mZdiTtpr4Qd7RnwjQP1zLsuv33IFMCKujYopdJnzS599gLF2n5UXEXjE7eR3p81eS8wLqATMeJJkcy3vYKzNNyhekBE1SOeIurTI4KBDe8jh6xd7RXwNsfHx7y6i5RMXesQXLBvzv7DT9pvHccy4kX/5Yg8Zx8y+2mriGfK2G8gdjehRMW02EAoZxDfnh/vYp3c55vonY/OJv9fLgGscMcP8QLjV0Wgj8Ye5Za2eAP7pG17DZ3mwZqwF4amEjnoEuJHT/pG96+SBVIMHnFexbzwB8iSnc9lYzNGduDLvInDJFu8rihfsizkl7oKRH3Wkga3oJVfW873fDANFjO/VIfOncL3zlnRiwpGMPQnUP2Mzxu+86PLfBfs4822+lJjIYZrxce4crJUja0ZaQVjEaxu18DxOCKYf2AGJUxboMB5nXj94yeN+9MHd3TmjX5DHg3x9kvNPfPL8MH+GpE8XqNw929+y82zynBrE6x4UPPcJ75QT3B0fPtSHPf/tFeP1Sy69gTyY1oxBpM+H2oESfFCjQ37t04PvxOPw5ZtxXutGvqut/axN4vIedRD/HX0owfyPehwz9V/rt/VgGX5z5LyOXhRqV/4eh234QnAyHvbFq19d0YHtlmNfVRd+3y9Q0QUKBPQLkBf4zrw4WI/qymSDhPMUGiVozd13sLYe7PcvO5c6uNLELKl68DntYKwB9D9pcBAtLDqkznGODRyUgUVYIq8vzpUAOuwjKPkPkHwoL5xULSQnxOV8+GKfcf77Dzv/83/+3/mH1D0DnFMTu2eYtFRweklezcsnOr6TI9eQ8+sLPC7JeLncbZ76sq/e00OE8dTWccHTvvmkYykfP+HvysDPdP8XMl1M7v+C+B9EWR/gWAyMypzleedpMrLwPj9YqB/5MO3C+2QRf7IY3QyQQK6G/nh52vm2Ze1r3Kh36rVWFjMc8KkSCQqrMP2BparKIZ1Dhva1wYSNjnYGP/Kpf9/97Zx9rH0f+1pjf/Z7wVctuTUWM8oLqGJfLS613+KfLwrUCXIItucoNsOiP6jHKDZ77ay1w+Lmy8ZL7B6eH9RuKsqtfY2FLxjuPHEYxqaIN7jjRO6A4ApbNWk8CxFz6MRxcbpRhV07WOJQczM90H3wodODSsqGj0J8pa0fAuIEUFxw1/DDg35iEtzonzB08/2JpWfeHP8jdsEySSjQOgdu6M6HvuSIa547TI9c3LtPF/UP9njioxU/qL2MXAduvsXJBx4+gMyKz/u+j32txG8uBXNj7aXPFywPDgHtj+dPMQ5Cj4d5ECp5fAVMN3rFD34yLron0DdP0rzoyMgoMB94Ipg5+G0f387/C4Z5Z1iTF2u4EC9d5fB9kPvK/FbPHGf60VPhgg+cxdakoQvGqC66Y8mbPMgxOPjJpXEnsQ/o5sg/L4NbYaqsx008MvCpT1Bn1ZWb0iW44yr+c1FgTmf8IhMSPOigaa5z6c58GMO87ue6MFejYMLA6QIdxt/5nAmPz9DCA98sbE8ALp9l/wQzRBOK5dShrF0gtKcR6LQT28kTk/FfGnZpI0Z83f4yd1/kMXP0kATgBYr1Ayn2PZRGnzXkf1cga0/yPOOaVZkrVxx0JXeSo7O7Pz4RFkFVCAi+PPGFre1OIZ6Re+e9kL2ANeM6OpWrIaAMAzecvzWDygPV40cofMVT7E4gTH/2OGktW+g499jw4hdJ0A8/YAd1Ph68wGCLH/oxIgxhAmeJTR+C9OBrdOw9fzf2tIJGGe8/uiSoN3t5+JBhkj0Ext1LvpD5wVhRoqKq+dSrPBlgf5KExpNpVpGbC+CgH/5RiDSApY0uaJhj3hzAJ3Bw+T4VqfYJj3MejlziMxeZjxlPateYe272N/soVQvWooEucmlqmgb+4s/ZyTSQX77oOs/qXtOsb18iMoeSj8zFcOsMuijEQRl+2PM8FjpmaLwg8hlzaZjltqy+hgP/Wucd/XdtAcbkveG6wPuPc/72r+982P2e33jwLFPeedL2KuMhzg90znUSh1XX8LVmsUOgzjvzCJFCpqqGe9PKfBjtIJVz86mP+SpBW7XtnDcncOaM6r30i9zdGQMGeGzbYi70b0/mRYkvQIC8qEO3erbshc1jrLkfuHBn3xvwFk6GCJw+G7Mg0jwLt33l5WcVMsR2sB/7Ylk+fWf2DF9+mQ91yJe7yVTLwEfrwuUarqEbfq+1hufBcOCiEy3GRZsyGJ7MV205Z7QTXvkB8+aLSGvzLHwgn5oXC4d3EWvy4Ye5B/vq4GcWfkyAtjr1mSZ+jcQYv5i+0sTXGmNjzLa1qPEZeTxl2Hni6JMPnwoB8+kd5LsfCoFDHqaGfPrWa+g416H6dqTIK/nPnCIGpmhyVefYwZD5e3DH8gW7L3IP4husG+fmFv+0DicOaEsd9CjFixvWWOIvYty5m+5joRsieX6QZ7+s+J6YxDlPnE/eo9QljCh84Icc9LQDTpogtsjNE/BpZ95e/wYPrNg5uIce3BXwx7wA5sMJsv/ybfgbijv3ZnWhPvwfeSkLP/4bYdUaJEcW/G18z70HL6s/h/yOKa4wXsWdehGvsI+FT+Jbz8BsoarGDdu//OPXoa/em4whvPsa9mOMANTrGDxoiysUCUO9a536G2lOMvbEyNAmb/cH40xg3g0vGmGF5l3zgzH1LxN8Qf5JWx1DdRu6b/h/w58JAuMHC+TgS6bj8zdiGMN1uuGMPj7un3CwD9KnkEdyw77xxVr4onZ+uq4Y/BH9qwhhjfwcOvgYa+0A9kDGFnPvyIu5AzEygH1mAeIVHQwGBVmDFaVhZM9UwUcHPE/FQKvjkbmg/gd5ksaIEE8z3vHF+WGtUKFTepTRtlZMWQEHZAPQzV56l4jSCaNyytO0wEOBrtwFsI6Md3H0tIeihi8UF3Mh4DgXeSmYBEI2FY7pJy+vXTt5wUmeH/iPms4P7LCmG3u08JL4zYEtAZ+0CK9pxD17P+FvzACp/xut/TT1v8mAS6ZZevGygbJwDr6a/OAbxO9sSN+vQxY2F4xwLXZlhFnFZs+i3SqL+bbv4x+//srGv6c/+PEy83l8cPn7YMP84Bs1NjpsQRq+YfeQuPkBG9l97ecmxXSxuIECxcZwLuHnolf+CfDazlI/Q9M/zfxGLB9usu4mMInf0OnmM5BzM3Mz/HBjIcibBwJ0+WBnI+Fg5WJ2oEN9yunnWhwegHx+ILG/7fvwHz7z0Ki5yE2NqRIE9e10rTHPTpGHSr5m0Q4MfhgTeNzU9M8PDeag0Lu2zu+GfUHbiEHmcDIopLWHWXB0Tty0LlN42aEWB4v82nqwuVqDOikI0Gk6jbPEHm1czNMLKg1KYyatWZXLguM8+FGv+U5NP57AY746jh5/cypNFoaEGLD+5pf4WRXdk7lRwL6vXEhWxm6N6yfywxhqINJoXYSA1u6H3k0505KHhr7o23ZbPUbwRk46zKU9AeXyFr7QjM+J9dQRPvjp/lCSC33h0hnCLOJaw0u87NK91NzP+XsFIT6XEgZZvpHHeM3X82VBVY3OiQwC3mtv6GK3c8DTN+fyq+vAnjZQL2PrYL6FzQfxO1eesvS5G9ClQZFFmCgj8zZRX4BNMPgFiXDA2QDthw48ysWNLjSfL8Dt1g+q2zRwUD9fEHej4+K50zBXBw5qQymVV/UHuIP1rbz4uMUjeRj6JlYwKADUBOrk6XplrZ/BwQwfTy8bE14Br/R0vNYJDLBp15iVXeTXDx4TTlwlBijOe8C+OpCioJSnpfAjNb6mTV8dDWtYq7sBgzDPlzgfvMVhJznqNkmGy9Lj5PxBPWguVdyssx+RM+t8uMK5jusxUIgp5BC4nmp6ArwERijaurBw4pO+FmOiPesiFpTBBJGnxXW07WsscwVdnhe14ziYu46pF/LMUQWnjxrhn5W1nBcf6HH/do9qkKf3D8fGdWc9+NGm+4x1+3iFQSwWcggbeWq8XWX1xfkXIG/6JF5gqId9ffac+uIcsr5nzFEqAwHiVfvOXrOIOz6f7QG9IVzMRb0QyIfyAWjEnZg35gUyFByFzzGhsjj3rJN3GCaKMRfbjR/kHl2FKO4Z0z2BNrVg3jkH8w938qHTXImTz29z/3m9CGJ/Eu9Z5m8q+vLCvlqy9xU+zkUsa/S80CYw8QzbE/rG2G3kQLA/q/RWFcCDaXbwWZ77hjnHnvn2SwiImaaGrV8H8yU080RMTSd3xCVeuuevY/Jg/ssWn7Cd+KiVceD90HxHTp7gng98m4A+XnD2jd//U5lgTJCH60lb2n+qOBvXHpb5KjPGfuOlTH7zA9sLf3qe7uTDfJHD1WtmMTb72kf8jizJNGbk4r82po8TTry0WfC2xlG0PbfXVuOqQxraq9AzjtrdVs40X0L4Rcra8Qd5WLugtvA5c/rC49Mrdhiak0lHI7RuErrlCTbMv7LtOswgzVnj6EtAzVXAEF6eF4ogKFM/11jEYCzW276PW/LX9zP3hy/uhu6F6leBubkALZHfl3o6L+LkE3RFuXeAaxT5CJQ9ORvsqdt7qKBPVYt8QyeE6GHvOJzz551CftSMyMLmh2r3xrs8OEBJ/M437+uuEeMxj7CP6SPAOMwamfso3PBR+69xiwMMDDX8+r/g8e4knzkMDtkRkOkC9NLEyU4P9AKUV9aarhyMZps4cNx4D9Zv2lC17C1Ypuyr7KefJxjzl7khL4jCjSlC0pfW3dJXHiQtCH6pckfgjqxC00fAPeLgc02DvmjTWvsB5LESbh/qu+Kxr98H49DwGV3qkFZJhrFiB2X2A9EpB5ppB3fywoYANELBZbo06JpLWexdNuMntFloYJzkoQnGyLGJAnmMPfsRG2ba4tEMow6QPuQVREz9ygRkAO/8+OUXPheybmadTFSeRX7e8jOT9dpdIwDzeQzmtA4DmMsLzu98Jv3OWB6MA96hvQLa/GQNHpkHjAUC2rdvDRPl5DUGd3+FREH5Wf76DPxM9V+f4//YAuuDDZ+PJ1kEkwUMsNDuLA4Xl5tRFo6M0cpyoy3uHfpSdPANwQN9KJs1chkoFi/twY/8HiqHC5RLmAeLIM6DxgsYbGwkPAtIQRf1RI8Xop2NYV9cZrJ5QMMXyF2eMnQlXRsTtRvAJ5uGG/+DTQMUTAoINOVHV+JlEwbDG/vi0gkdW0VO4tjJJx3imGyWs+ABAYlnl2DORyrQd4zeseGh4iYbIMu/AAAQAElEQVQaleCv2sPUDdLN0MvULKwW+UvdWhyT+I9cice+cgH6k75+6gsj0RdfbPqBV/t9IrQuVMg6ogfZroP98SE7AEv486AvkzL2rfEW1Emg1cU+FIS94Hvo6WvTeOLopCoe0VFs+tueS+Jw40dOvDZgI4NEQDzOJVqigBqOhXxeROZakS90iUMFPFfB4FtTPYKKzddLZ7fkZnW0BIr0PXo3bFKaMEbx38TetrXtWTUcQ/1Sv8DCgAteaEMY/BALT5EYfPDSpiG88PQa0pCXTDyEX11eYsUq67rpeSsdDE6HhzXmB4EP5r0ABbNKCRevNQAxMtQ66TRa5NH5aG5Eo5YmVyr8ouDrkUuKB65rq7UQBlzj8eBofQBKFhdHbCo0CRUD9GSEqNbG0TmLOIEujIpVre7wvErjuxffr9ycdRtQjyAfHnIx8OJ3Zw8wb/Lg0pkXepGVF8MDiBH9a5AisD1aAfDMGs4Lx8q6kJmgIT7LtAW+AJuOb3xG0cEl9ODbSH892l/bt33gp3wXP24h8opDGt5SNU610Qejcdl2GGBox+MPjzhiHgZjw/ggfkfmjj33lewv9DFmibgP9Qu2JZhD59ThXs5+6W+IqUdR7aYO89tD8yiZRUP0pAaKvjCrhjWPUc69cy0tJqP4gp2iZMeE722LeGj0s8nvz8Y/mK+PfFPvv9N2nTfuw9LltxbYNPtDN2NjHl+xtH+XLzrRbfFruF66DwVnbV++q/8ar5c+MHS0Kchj/XBuAgd5FeKDRIGYKbZIE3afuWF9kBwwob0eQZIdMMZDZdG3JzjPRf4B0HbGQQt7MFx91M4qtjfsgo6PxvIGCnhm327fhi80fBF05YjIe+/gEu8dwDmLGjxBMU/bbBrdEhWEj2SIeKwH9kszgRFu+w2Rn8pgjaRRmPO0QWXc8VWRZoFKQTHFBkxPu8+GU384Po6Lv1EQLyBfH8DdLwuld7S4Hibt5HmCfQO0p5i3NM7HIqfrto/sJRtnPzJNOn2i41lJhS9YNwY6aB/uPTRP/+QH0FcnDGrcsdCsoS0/hEsf/qBLf/TbOsCcIRSShi140Ihd9g54VaSsdlMX/gIol9RiyKSP7eSG+WpszottX3mBMqvkOqFGzlBofgiMovH2A6uxBk/7jULz94juG48AQ3wnGJv4R0zEYZxB8FDCWGbREqbWALu0Z9Vo33uMFvvUNOYxmM/sMazbnstmaoxlvPDId4Fxu79duUcl0niFL9f+e/kk7ZpbZQdO2HhS7Je1UPFr392H9iEv0eHTEfhinR3s1ZdeGHq5jLart9KyLrg3uCaFD+QSjwzwVq3hnyo7hpoGNXo+mqMGcer6RFYd+mFfvHNguy18LZYnGiwBHqPy376cR93WScN0rpqHCU2wbYxKqfdB3j+55wjmkMEd2hIGClyv3/kCWLrxHCTR+o5cnwV4Cc4Joq/er8yFup3f1heejMHW/Ne8ajoUdWgcBGbD55/a+bnDGgTuEBtxwEKpsWjva8Vf49WOMXyy/+ujMPhJvFFKBxs2G9Bng+xNEiIU/efc2/fzC9HTBjxq+D1M5FtuxcfQEw+tAihETQg8wesnbvBi/cG+yr0QunPaeMw7LhhOwHbG8LaPb99+Gf422s493886iA3zrS4MJx+3nBm/wvstff0K6KMCAfyIEJ16gVM1voGy2JfNnB5nTjP+EEOjTlFHGj8ff2UGfqb5r8zuf6jbQXBByc5aZn2cCxhCsaPPSSNEHjJQBeOKoX/wgSHAgvIDoBtc15+5ZGfzVMCVb438HSt3ZB98c3Zn4z3UwSHxwcYd+O2UhQfWbDTWiA434cWG4cZwY0Nzo3GRh9WHTABbIc+z4OuTB3tu/gf+BhfFYYgdX2D5IUaa0nEZ39VHNbTnBjYqlN7UYJRuXNlQjEfAxgeQb8Tpm4s7Pqpb+9I8GOPCqSPxcQgU+nvzZLPeakwuEBt4N1VIcPchg+e4UsCKLz7UAebJow3tOTa2td82lQ5bttPJcxabPraKuu2jCYM8R8A2IE1fXlDD9obsLDgLT6aPQYP+tKpR89S/qEuoXN435CpyjaM5ArNSI01tG52ofBU2/4TRh48f2poGb2QXl4w1PATV0bSXDMORcQdDSngG0VwgOJDEHdQANHpjnmRGIMVukR1LQIQwsWgQtB17Pyj0/IjDYM8SvU9VQTpG98wd7HIRUz4Ewqe0z6iR79JJNyz66GVBWhCnU/adB9aYfOoID36q971d4gBxyhzMYdsnyiY6Rr6JkRadJi0UHjikL6JIBeMM7hLmbZo09f4e4EJEqi1ySDWJYdZiLGu0X+BLsO+cueb/g4susviqXkTjI+ZoykuFLiRtQHswZYTB5QUUOnmmvNsJIvHQeuOh9xw40cqo3jrr0HgFkFMGaryImJ+p7iRNiBLaX+xPjtHBJf2DPdE9UuZi3cxCEh111h0DCBhycbLWRxT7Mj37Di+VrrmDdFuPPL0JID7B0mx1tFFDjn0CBTga+KaPVi94kOvjBHKO78n5xYAopnhSwMFBo4tqpRWPtLFrjNnj2O+0hXdgcQsGczkLTAAd4HhSunHHR4sQH9KAnNI8NnFjuL9/urbIr/uh+XbfdxySK3IYcZjF3YnrznyKDTya7FXXfqXOC2bxoWhfYy3nojYrc37SrPhdwxq1mXf6afuS7xpmG/hgvponHVyi5tmF9pswmqMbM3j40mEeVQeS0ngkz8kOBZSytFK0acN8Wwv6PKtyBtUMZky0WRgdEbFto/3FaoygjVoRPyjunNc7F/qNy/+27+RpR861W4jKe4yet+x55BvMwBBmypBRCttZMt+NH/29cCWoh9pKozRHpEUIQbwekVdBc8EamnaFdJ6PyliaC5zGF+Y+8gfzyPmUeQOvH2Rm5sdCKTZRb06MX1D+BbIYG9bUxT5v/M5JunGnivlE7mMT/VdRB9LMI13ByEV41oVIg3xv6IFXyLXN4EWkgS5q/RUOnNAXzyH7SGQc0mZNeMY0AqE/KVjHDgT0yKtcI/QIKnE5z57/3hvzwr4Q3NrHDs7fBnBNJWZkDMB2Xp6Qn7TBG4aARVjQ71O8SFOEH9LiM42g2CuvvtEbI6TkzvEKsPd639EOBJ2nQj96KWk7T1sOMja9b2z4f9v7z61+yT8Iv4/F3gAZ1kfOnct2406dKLUvqEdA4Mmvj1cukWj7xGoo5tc5eMP2L6yxYi7Kk1iJ/3Bdce9Wh/iFkSrmmHxrRZd9aXTOOd8xGf+sGsnJJq8w+MFhnhZ5NnQJtsUlr9i+A/2SpfUtfPTfF2oecAOr6JdfXHwmQfpqXDRFB7QopMNDXtcizeG82NWNH6hE9MFLf/YU1yoM+hWA+K6DLtS3Uvgz8WvWMKeOnTxVSM1Bbir3kbVZL9prJKZlXaSv6Hc9EHQ9HeafPEAcE74NXXMVsoLzYx/7vgILurawNvrn1bJ/Rw/FJvCizTR9CJCw7Ty4oW9f6AfMUWEb76DqHXyyB3jMym/ETqjayBgM+ZBAzrHQvmBb+vGMDT546gJ0INrD6kBVepzDX313YN/7+jj6BRI6/CLMeeJ4Hnwh5m/T2Y6UOtUXHTzU9w5hwj517BPztXYRBfsqislJRGicNiGik+fP8tdn4Gem/7IcO7X/U2gnHtyo7pwgd1b7gxtVsSSygFg1iw3KDcS+3B4+wuFiZVN1cf4BoMnzxQeZ/B31x+d4cPAoP9E9aw031VmxJJp95MFG7VbiSyjw0rRNLVYbz29t3TTwFSEWbgHKUKFpwU8ZgruOsg/80V/7XkQTE2KcDmxEBy+rPscH3wz4dl6/1SHfxmYZHgxN/PYbh7WzQbOxJB+k+QFNmQeXInmDx4/GH5iECVl/PdvLzA2dDYtNtuA8y8R/nFb+gqbU8KD04N3WGnABFiyQU21rVwzixF1DWxu5Mw7p5k7IZdW8yQz4wZhhR/zBqHcOjXErdKwTaOO+UYZP8Y4IT6A5N2ZVDsTLby9xOIJYNUAXR4XVLrZrrmFcDfsobM4iJwKSzfnHpzGRWPyRRh5wyti8sDYN35CPza3wDTuLOfd7vZiCTSUvEEfPGAl6eLm/o/80pmKoWCf3/kaVPK2Dyzx8+uA8/YKOZ4jxZP7pXwCB6KZGS/Ie/We/lT9yOKrLF4XOX7SE1A962Lqj92CNHdQRl8ig6rNN/TK3zpv1jB+ryHaeesxNy3PsFBRhDcinfmv1FQ8BkoqIzzlOWshbDlvoeIc7REkJHzQ40kSAAgdr+DhfUKhbkAEKemkRR8tgDX8u/+apa1YNYxKKNlzYRJRcqCsw/MEJii31wdrN5m5fyAcNhOFAf/RR02veyPvAOyuwbJk8rwI+/iqBJxiJjlnMvYZQwCuhivhnI36IjUHccOzRp0+hgbcArQNe9MwqlxidLo55ADnnxZ1aGwmqWeBXpkbGqVgPE2B9FG3X/azKZdS+e6T2xvlzsL+pT1Dne18cHoczIaXlI05nDRFYoolO8kJiRtYnNot17ziuG/7gizoufdEizwmRFwlMoU3Q0qtUb42zb6VSPNDXrJnz7HKtPowNSM5OnrTPueTeCXoUPuwbewkwqw2rT/XS+ssJ9jFosyr8+pt8pi8n7mVs+FBCLUZZuEdrFPMGIoGms8fgSPxFNrYTF/zwaIuWHFQQKDQ0eOJOjhks+LP+XYWr+A4SnQWve4hnkNL2Qz+97TxdhpB5K/rn+aKhiaBxOs5+sP/lFz4c//rr+PXXb3zg2ZEqzuBj5P9M9dv34YcCNkfwFGLleRZtXbPD9ommSk/eGE0PLCVxVM7brbrWlw5yjEGMzsVZlbXR6wOhwU/U+KjhPN2Xc7RpenEwR+7MndxvsgdAq3J6I/xWQJ8pC1KNyjMwWR/u8a5b6w//7J47k7rNoaIq1GfHwvO9fUcDeyjm6FZeoPknZ6R6+H8JFTb8jQ3yoi6NWx/0D9ZAziTa4hwnFFFiUbHcye7Q7/JS9zpmj6J9GDugz768EvKPe7u3i0eDerXh3Up7ylw+uF998OHPvCyCKNa+MZpna8dh7fvwz0G2fR/OHfENY+hl5anGeK9FXCQv+BfbJloy+iEwpR7ny5QmwAmap93IcJ7Bmw/J5E5bisOBAZ6e6/Ix5skhsRpH3FAOmIVXWw3HSp+tHYeqNfQa8dMmRikgz5wjN86o0AGSYWfNw/PJF6TmLjERpTKzamzYmYMflN7BF/LOD22aP3O54LvikIck6Ma4aHaiFx1EiBYM0kbrH4qxyoOZkwYvEupwDdVcuC3gSXUs4SBf3mecK8rqj3AqURw0/DDrCwmiYAk/7IPGis+nRDcQobQ89taqkZyfY4eGce2X8pkToeDTPl5GdvzuR97Q0fms8VA2ZaqMscH9TLgxR287uNO2cu/KCYUY1HDCm+73F0k7enb0rOjpOXNKPCtzwoQkR41CFXnv9vNJEI2v4XzIHETncz5AH+dPYho+T4/nRuHuLQAAEABJREFUYJqQb5xuW+BR1jHFMrahK09ljju4ypyVT0ClHJAyEsggy571nT3Of0fKf5LDuZ0vZc454p3X34L2LPjX9+/jO5/NVFIqw2cKzoh5AS48O9rd1xr7WmPtJ5TjggZikJFW8lVzxt+Xwno1ZfwJ/+cZ+F9IkuX/BfUn6W/JwPuiYVmObO4seA82F33TWSosGheVK+Zcxk//oLosITGklifvxdJalLuju4HLby5L8LzJuDG5OU8W7rbtHG77yEEcC3jIpcJDRPBSoY9gU9DEJsPzTZ8+0wVpwY+q4QEh/lSJDJ7hl7qeMPg5BcXFZzh9abWtHR1sJijwMDVnqaGTBDYd6NV0tKSoSpvG4oecdYNngwe+y3l5UBn+WemlbVPZRU48JGxLwOVcZLx05VAlvOxciMrjJUB78uqacTRoMcw0jJ2xQBkFNvATLRidVYSjsmhg45ZXkF+AlzJDvvio0+cBjedZqnUZoHiBdvw0ruS0ckHH+piDH1UJ8NH7XxbjOjg8BMfqYo5+49gq9td16IsT0A3l+YTp1SYbjisVeXpqTMMxz28NcCkOT2OHh2AOs++fvMD5zLcajo/z9Xh8ourMW/5BVXPZMM6+asDA9+DifYxPX+4c3/lghCxzP3xl8h6Mx4GNIx+U/MZEWXPn5V8OnTZ+543fvN/49n3tuyzNypMUjLFA0SjHwVqAZlFP4uHyiVOiSBEZg8fOQyRMTzun/swlHtIhw1oABZzjY+78jag7Y/YA1zx4TFuVcP6bop7KgV2sHS80gjHqg9SoOBW++p332DppF1/XeBq8j/oxRlCuL+eW8njZFyMctS/k86Z94EfH0TUA8hX/5knFqHIC2R8111jbGlcsxrOcq+ARx6T+4UjEa0yQqKTXHw7UE3jaL2gWa8CCQHxgnFOfffdbL6/av0A/Zrk/IYia6MbngznYbZBXgQVVQ508gnVrb74f/U6s+n6CfaHoK1vYHOhLGISLdPT5qFmMO9zQtRc+2tJm1SjytaqG8RS1MPITRajsWhTcKKKF/FRRnW3lrj6oLsjR0JeOiQ4l+uUHFAHVOmlMwELKqFr+4lGHc0lwXtlXlyCPdhDqgl8F8qI10ukAF8qVpXWi5YRmD5MUW4HMzyei+ULg8ZLHfWJpWxjWrnDiGo8AODgZC3nsC61cngZxDfrob6N9HV/sWb5wxj46nePOO/elG/uGfdAIsfdd+wLzzYj0UbCtbQEt8PKcVFfBDWN1byE9waqz9JlG+4bftAkg9DycsDTkm8XzBFBZ6+732p4FzfXDXKMpOTG5LnpP4+VBDOOIVExZKZ/7CudFj/nJd7LJ8w4HfF/sue7r5k+VqnINZJ0Qj31lpAdP5+4sl5m2sa61D9e0bVBI8XwJEhJZhV8dAtTwyB+2i3aOB8FiAS7waVM7jz3fhA98FmxfL8QSO4PiOSh4Rl5hmzPPuLZNbkmqtnt8B0M0uRPM3Kn2G/vjtnrvG68fdTWcseCr91dBW44NlI4VMXGOwR3fY/ccexgICU7wsJGHyx97AEaiE7rx6fvdcQLUY74mUrPgpU5FE408x/BclkaI6aOGGqU8oY6CsJhXNCzBzjzd4x/cBY7cL7SVQcCA99GqpXhQ0YkedXmeT/S5rjz37YsPI3rnKOw0JHbzRixf529Gaodhg1MeKoo5M3bHVnrsgX9GcdmexVmmXMPg52AtO6+V1QdY4zekV6lutm60UuQ9sakyx0E+84oiY9ud66zNfJFB3CWeGCPkg37nYo21A7VGyQfMwk94fepUZMVdAE0VL5twzRquraVN4Lbvwz9p8ksAfYBj5IeYUHPmOpjMszvJM87GMALMQ+eIOre1j5v6gIXuUkEY8eApZzvI5wMS+5XdM3FUFJSLA+ZgTQmVdTSNq8BfQFN+NA8V6d/BuLlmIJ0xwExhCEQ10FdGfoLjcwnoxxji5BOvjuOaY8yzO85e9Hc3kMRfKND9q4UnIBM94PUxfNhNfT2g2TRf5m2tve8DGBBXZy0t/YkCCmjFfgTxP2J+9v4bM/Azvf+NyfyvqHJRPeVZWXe+4fCydnBhu7P4WY1ZH8Um9OOgsZzEsYG6oLx4P+tig2XjciMU+oLSB5mHgKBuN3O0DDdiZTdlADdB+8JtWxwmCx+wjn8HPilvHd/BWR8sfms3HJijU72BwsoFEDuWN9xJMw+oYw87+sM1ttiK6IOlIDHWVmMSc3ixeWdTo7I7Fvhf/L9DfWPj2fEZvZgb7JwWoIAVvkWcHuAR5JHfKMAGTTZQrJ5Kzwo54lefDAEvyp/DA9kLdlA8sADvwMYat01bK/YhdRwmSDtAcoj/h5srcMdYLmxvPDYFSH0BCb+2zxzRv5OnO7W+OAb6Ez0IUV52ccLLlzyCubn8xUmolgfxW4spDqxi/Gv8YRyrYyvqhhp//CFIkEhnzOQz74JtdQ7FCg5gAZkb1iF4DrYOkyrdHBlnDiZy9iDuxAIbo5ZYr75rR35ro8GVZzEvjUcKWS9bzftkia4+ND8zH9WrXMORP7/yBY3+mG8lnUfqSR+9+r2tLd+y3247F2pjxRviNtbXuhUPEiWKtS1b8q5hzuRVRnBOBFoEKYptRXCQ0uHJZAfQr+MtZw9piP3vi5wA80xe7bunuH7cKzbWUvyjDs3xAxbrUSeuWKztC5BVFbjauPjWNxg4QSrXYB8WYgSd8QEThH0QFP2EAWx8meT1BDIJ1gIO9ZddMU434ymQlKAcQz8E+i351znP0B5aP1wrL7jSOdEtXL5d+MjE0bSej46tffZZE09xonWg7OS0Bdop9QIcL5EnDwlgnzjyf99xX7jQ1sqjGVlakdFaAxg0hSorasBb3vxtOxdn2BRIYyIt3TUdQH/64DFIqR9BvFARp3U20j3b2LerHnOY+Xt94w9hw8asypoa/oSfBzi75t913W11Ct17oPAZ2oVGFDTFhqFBeOpqOYhn462SzS611RNOWcdX3/8oix2K/MaYs/pcQyRLNPCWN7IEYlzzw7YxRDc0dQh6Lt743e+/8iLbl9hGrRSOWvAv65Yve7I3xfZ5buKseg/yzWRQlYIB7WNOM/TbPxoU9GPYPVlZEBQMXU/sDQAJMF3u2DE/7pvBQJcnbXIj7dKl3LYV4335OOKX9i7w5VP4kYWa8kH8/ia08PHxOT6Iyd8e1aYgk3mbpd7rH6J/cLYTTybQS1miyUMpUqC/JmPaZy8wHmT0W4x6r/3xtS6gRA73UR1e8gZ2iJ5V1BrpO5t02CRjCTx0GgwL/rEn9xl15IzyPHLMZV7kyn0aLznTD/gBfMMqZGTZ0/KbQeRDG+qEAPmRL0C+zuRsaxvOE2PhczIRwoVDaAiv9q78H8ThGfMjqA/g7HnHZ5xaG75FFbWK1QygS78E56F7cc7aE68taXhDIS88De9OThxn/z23z9++j+OL85t7NWTy6hibX7JCHo1pW/SFs496cvlg/I+ANha0Z35QpBwaaHFHwWUcp22DiqIMFfenNW5rcf63XTmk3Ykbq6jg+YNuOURX5FyXwsaH6Vkdo/IP4sn5xICgYbz7pt0xCtvFuElFDrXKmXNrY8SF4c9EeFaFv+MaGX/5pEOmVJrKqSOyoDbkbrc1br/skf8y97yI9H72gEl9axUvAmAe/OAHT8ahAu+Oyy9NG+Mh/wXMDXSlhNiy6pa/YeJjt+S2FVYelNi6+J2DrhNftjlv1XvJ6I9rpqrHSxlBfS/oIAj9Ta8+NQdDwnqz3Xy2st8wZubOsb8gOZYNMH7nrmNrHvUtoIJRuhbAUuoLbUc9B7k3toP9zvrB+lZn+Hj0Oj24HzzyAsq4BEikAE4SpcxBrS5cCj501y76QZAqKWLxyeqEC4smXGqafgnRh95mJQKT150zV2fnZ/W3ZKBH528x9dPIv80AC+JxHrKsmLC5cPO/wPz4Pj65rHi4u7BcqL+HxcHyDtLdJ6LIh6M8aVBTIHGhoOsidlFa273ATcdvkPwVaH3Ql9jeVjb4G2/Ef9m/jRsvWHba2pauLr9hO9x4rk0CpRWLrycoTHIRgMdNRrlQPSCIxW8S9FP8w82L/Ei3f/GjgA2oD6jkJjxj6Ivxy6usB5Cb/G/fP8dv//zX+CfwXeBCIN7YcmifG5FyblLiBfsP/Mwhiw372taG4Hhpv3n5RtHgygdAUvRbn27bjm8QTjvqgIxpnpRnXIhJu2PrTuyOxUOEeMS9gHiB5MQBAwW+w00Z+ORbI+PVHy9I6lD+ehGEAJp67I0jAKZL6zJWZQXbOKjYyCWyVi7ds4jqhHWO2W1fYwn0Oy8ODzq5iWlHPeZQW5M46pSvN37QpvNHwDohKk4LEkyzeNgjb1eljQu0IYs2pCPVFU9xRRzWF179kFLwmPqR9MrTAAqll35rMYkQH678m3dpxhk90L4YQy+tjsvdNc6npuUcx4e2/8plbJGPYXgCNrWhLWnJ9d4XkubpsZTuSyFxxuK8jx903uvnfGA+HydIbz/Qwo3Fvr5bX7ahvAox3dGb/M7TdwwXiLwEwr+19lx0F3EKdcaKGOOIArTZpkpBNPm+/Ph9v/3AqxY9ZYqLZpo8mqZOfUv+ia9jgEzRv5Gc0klerQWRgu0Ge+FHQJ2uA9eD42w7ek9fmo6HNMQL9FoR8qTUL/GIG+y5FuSBHRx+40ue+Jt5wocway9/TpdWpEdkh8ToV5FPazCQi9z9CKiM7gMj7sfaMy8XP0LdHK3XvjywR86+0DbwG4J0WqKBIvfIUiYAIiTCS6yqraevxaV/Ddd55q9zYmcv3MFVnb6P8+dSdnYJ5EwzCHkXNecGe93H53c+lDXVebff0Del48qdyy2J998wQeB5sZyoL2wufWCd2UarLAFjDMQuuik0Q0PrWduCoC51XIBe9Rm7yYUcfvVf7egml3fGOm0S1nM1rIhV8lrsERtQKLtk66m/MXTD78vKWXCCRjX5HMP45NfTBp4QPR98+eF9wnnBYOdDQHyBrrCyfoPun4bdGCf1SHL+XOdIz0tmLTlOfkgHFgjCxuPMt21QKa/2ZetZmwPGU388q67c6FsDmnHAPc31d2c/xXK06lsD404ORKr3ML/RqS/YpoTG8Rw6tOzV6Io++bURkHNkHMzF2hftxmWs9FeAN/6FRP5n0eLc4OkLvFnszfB4fxK06zy98fLfvC7mYNUi5cjBO6jUdyAjLxVriUhpZM/BZ/HyIDRqFesKuxE0R4OfM1BapT7qMXzAB8IPtCP89KctmQp1Dfc3Wwf2DvJyfBy8BDl4kXzPUPcDnfDyPIt6Tn3dDP7VxC+L+tQr2EaHMT2BvBIJsjDzjA/caZwb7omCubgj13wwvRXx0kOL8TzgcB6ARc4oYuYZiHhY6Dudp01zdYmCv/wr8YybkcoWL3n45376duTe+8gQ+Wi5g/UAEwLmf5aKgdMX0Cmxy9jkfkd92WBwhmvc+bLWPpxDwmT8I4h/RD+aMEkAABAASURBVNDN84kHmNemIBJ7VaqyE9C3gzEwX+GCrlm4qHim33M4+mInojGn/IP144vWYGfLlHIiUCo9fMQaIfHAU1/wICgT+KEgbz9VHsSAZ6+8QAX1tEe3i6OoNawg1+682vJ7V7ImSex/R15y3fEFdlSgFDvKycM2zPovcvcCfZBuLYQPxFWLQ5FOpPKhVhF35r773JWX1OQxtT68gXwHtOwJyX97qP6JjxZ1W+OdlSaI6TH8jT7vnJ/YOxjniIeZB2rEqVehd136kXWnHOAYmqdCzKKMOPnsC6H5EGIIA9bEomzbOp4+RYeCb/DgUHnX2aQo7ObP51+SgZ8Z/kvS+v9Oqevk3qdSBB8sniwaDr+8pKB2UbqYwuBmw8rNon9rs0uF7EJykSrjJvCF/JcHOR8u1I3ouC7jGwfa9DBhJuiHMj/Isgn47zNwikV3bE6Yp916vkH24BKj/thHmTWhUILtGry7VOG3G5kxySeH8rOqLzb4VDo6wsUDm+wrDzazXMTQdkeXvnpBUIfxX5evbJ7wutkYk99wfedDw/fv38dvfDPRv9qtVZRi57IVneTJAz22tMHYqF+7BzptT9wpfKXgCXrguwO4a3hPHKpxi5cj5Pl58CAbvnDBHjn9aKxPbbyDuKpTj7rMD8axTAqP/BaKh0U2fMbMtnGbH/2KLpWcZthv6dFJeaDjwUVPOPLC0Q8JyqsHRmIgQxswcZ4ygML+rBrOIX/l9rYtDssV3uEPccUu+cuHB/pEKwW+AdQTSAUFZ6BOlAs0G6ecAGJWDS9EAx7tN0CgGKv2aMYHL8mC/UDVWOStL1PoqfHHH1xoUxXefTfnO/rW8EeaYLvhkdzZ1vaVaxwP3vzl5eP5wvHx+OIl2ja8DLbvOiEQEf6pZ3aXJs7wNGfGsa+dbwN3GEGGxON0Zu3gRTP2OfzPeeocPuAxN4c4LxSAfX1EZJxmaRKLSPi12XME9MQkwJMOPJi1XS9B8GDo79sa/SGHF8T4tM65usi7/ILMsFqdYMAVP5r+6p8M5LJb0hfC1lULGXkvWteOQ75pIxbbjb2e+N93RGTfcMR8+OKAb+dc54kfnPL98idB44f2Lmj5+8knb2Pe6IiR9ryskP6+DiBhBl6+5TTXjtUd5gb8RC8MUUnI+Fuj8/lj3GQ+NOuRn1MW+dgIDk3o9sMKaDoXsptt/8Xd+XVM8O/FGhNeivVngr+TYzXos/swCQLbpQaylO71U1zrPmNAUXDywnJ5kNoHzpo3bUCOevugsRwG0BoR5OrYeZ54KjkVoDmr2K/qzCOW6Ts3Bz+uCXXDTg99FBrYRBumpAkmwRgyFtVx2EcbUSgkP4Ain+qAkEp5wTn15TrEL+db+Gg7l74YjAegQPA2TlB7N9uaZ8rain20sRN/3I+TCfQ9AP2Vql3PQH8TKDahqf/hvAD45IDHctdIPOTG3iWrzgvY0s+8oEE9rCkqcOFOrb0XHPmg5bnasR+8VDjge1B77jzSlt8cCGDw53yiXJoQGva0pJ8LPwXb5hnWtsVemDOM2JSDTZGA/QvU5/x1PAT7MplH7xPm4OLtmiyQgG4zMRyUp3JyNwEdwXv1Ga/rTp0Fn3v/rOp7DrW4wQ+anjm4dJ/Rn/gDjXoDnHLKah7xFNDn2C36TVEHnZRZ+BZ0HigazJ0ai7Nl8OP4CN75vDN++FLD35yh/jq+yCtemmB4L2eiyQeA9tM+rcvWWScmxsQ6sqcq+19ZC8RHXi/VzlF9EeS5IyTZtjwN2OlGcmSu5Znkf1YR2wKsLybGDv/V0fBjX67pA/mihhW9NLBtrnuv0PHGmVt99z7pXdv5lvWEE8+a2E4lCmmQPBJrlDfKJ+4md5i2+wYVfK2NcVoNcwWnimbEJxtWAv66heif6OkDxcZAlZ5fMuivvjknBS70TIjBHql+XMX37IvWGDtOMDZl3fPv0Px8YD4dq7vrDftPW/ijDj/LeDexDTk+5AH9XM7pvj/KjolJPbg7lS1CqMSfDo8Dm76MuuMfXRxHKY1ZzacvwuY9BHDvrmWMrQ9W9I3h3VK+dESeIE5Qbudecwuc8lXMsQFYN0TsqfrCVY87+TIHT8BnCsPgaOG3BQQlOILpePNU8yMvh3/IoegTogXhw7UWCKap+iTQcww//GKcz0POXcfvgoN8Hqz5jBn0T/SoD4eUHLgCFGl6A5DmCAw8kk9D9NR7+Ss2QN6cc8WFoph44mBFJ7I2AmApaf58/Ldn4Gdq/9tT+v9OIesUgd7+7jk0WKwgH24S1oCL0QUUgDvFkRPoIMHa4nnxIutiddG64bqIc/HjRdAdnslC3dj8tts+9m0f/Q9Lss2wyD/hURa1rHV0ostN3s3VAxnMSM0HJTd69clb2VSLxVt2UUbB1sFG8h6LMciQiysbAK687MDvIV/gr412Z6PVV1DPGJ++wK++ANRZ2N+0z0ZLLO92Lz+MzXiM4/JD392I7OM1H9aOQD6sZUykPNpP4qYFojgksVeLELQJlo178BN/yJuHoW1Q8G5jkiNctIu3VOHngTiakjtjR2FsHWd8YYZnQ3i7rbwEuK19mCP50dD8xqyMdUCf+qJxB8+pgVE3V6xNFGpIDApyGeDFl78y/cGGH+CloRfXKwb9cOwxRlE3gsoLUYdefGy1HFLY1O4XubBuGKcbzctT6ac+RNLPQ/UAljBNA6T8VeRgA5i/799UQ/6Rb+iUI3rK4tu2+gJV6DATyjSgGXZYgi4a8si/7S2zkG08jC2UJ6yvsQvGB98GS9AjgnINHlyknZN3b2aynCCbeu3OH1RfPlEPvo2DwfXhHBYcF3OD8bEv5mFiIl7sXTSaIjq/jMPhegwoiY/onOhWb2Sc38753pJGTdNRo3DSdnrFcyJ4FjWlKR4fzNO6kTNgw68JbmO+3ljLawcPbqAPLYhVmurvPihKyPhlES9dXGrk1euaFZqOUIrzjoaBnzHQ68I06NTrMSBPxscUIUd+zIHMs2qspW8ENbCQqvuQ8FlEZS6r5h1g/5OCfuxjCYuS0UVwiQeFNcnLtsYktlnU4jQBjwUPFBqgAQlCUH94xBewmqNKMS7XofW1pm2HmDy9cWNkFv6d0PbhhEWroOmcBdwdg1QnoqupUHVbO7AYOrHL2fPuil1WOWUXrvaFt69UFNg54eJlJHt+M29pNDUC5hzqZRxK21zk8AK1CGiHD264OttkIG1x7zHIPav4MLJy6Y/O3znbMuoc+VEXImmry/Ur+IHV/oN1d7AuxR1cvMU3szoSTLrvj9hFaTFfCMgy8gFm6mHLqbvKPvsH8flFyCdnvJf/6EK1a8IXpjnvPDfgU076RLSQFzorYoUzt740Je/GK3bAn5qRdizUc0efuvNSAf36kDMY/J2+PE9gDR7gr75qAirV15OmblGCvhVrdbF2bItTPrkkpw902u8xWLi4YMFR9Klb+hEez8ojX4Tos7oEmP1822AHIfXlfCd2fUFbKD5I16iZlg/Ix3mf+EybkRny4Ehq24FwQ02M+XUlOw3alK7PMOuXIOqlp9DHPkIe3GulG8fx8ZkvdVz3iCKitw/ibBvy+SfzE0XyfzA/PrkDCObFuWis3f8cB2OOkldBqToCGYcaK3X74l3v+WEb3gX0eOlvDX/M52t/6v1BPC4Rkzw1ZhA+7DMbqSjdAK0OgSYyY/ibMg077YZZFRopZiwegOPd4Jz0bumQqkPGxIQMRlLEO1/ajroKVOfS+RY8Y/TFvMvhEOqDufNI3u7Ms8xvan2AnD3EWtlP1oPr4/P6svJf/xq//fav8R34/P5b/xaFuhVgTjA5iME4ABz3ftYQBtPXDVqvMHov+GCf+eCO94fxRMJ9JOMWoVgZHXevEX0VjOXAZ+dI3x2/85Kjx6/H2DlgjlqH80n+yJGA9KmTe/UQm3thYiCPRIUgDXyy5KiioW3Dt44+5vhBPOpV5pKoWuR3cf8uav3o2vuDny0E9w3HWn015NEAZkG4N9JLuebCZG5XLUTkfVoKzw8PSbDMQiswi3qAoFjJK4sxMIh2G6CfnGErbWkTkEH+zptjgQaK+KEcPCX/sBPsv32Q9mHu1CdTbOIjgdFFnmcKTQpoOKCX+qmzjqmTlwHH1aY2p8GzFzmP7F9QyNv27jZrY1237ECOEpNDFC0qmj7p/Cz/7Rn4mdn/Ukpdef8O/lyxi+4d3GYGS2DO3pTd+D95K6u0H5Z+9X9duXa72VjdKFwkLiqWI10OFg7s79+/D8FDOguakb0OYTe5b9++sb7ahpt1gA+kn8AHH/wfHkhseCiksIXqZKzqoTY+xwc2/FfhPSQLJ/JN/y97f+N/W8NF3ZuCguhQn01q3BnSjEnZg41e//Tr26/fkJUDW7H74HJd47av4QsPNwr9Uy4xc1Dc4bOv/L7v6F59yHKgoWX8g7z949dfx/8I/I+RPJ58uqQ+D2kvNuZruVFt2CPXVUsWoMdWO32RWKMm2jlozR/VkPbt2z6UhzI+Pr4Dn+PS279C/RnfavAfeSMdrxxrAkuQosusZVN2PIgxvP2IjhyM9pHRtnZ3fF5s/OZXHIqg4g3yOSjIV3SSc7Ch/cBHINo1p+biknEufTC3rlhiG53ynS7gU9RFrSPoWE2CUQ+sHLoDKODko5KufXnN56ULUrtujuiYGvVIL3RaWCpNKSrBatbwJY3zYCcXr8vmyE9kaU0UVDnGYMjXaSY2i86EJvit78Z8EGqu4QtS2wvd2jDn8o9RaG0oZMXpr3Pj6xq/gS10S4P5Ne50ZtVQV0PzjbcfyEM56bYlOW+1IVx50QNpV2078BhUjuwJDkiSChpmiiryDbx69dmxdX1Hf6jNe8WqP7PYR7iJyeMHya5RTIEb1hruT4GN/Am3NXbgtu1jI/cbOtRFNRDI/Jg4dIG40C6dcF048UJQPCodfIL38oUpDeVVzMDVg435+mDugqVzyVhDCJs6Z7HeT93vtkdwskU4Y/qSE/8OBJWuddszrUgGy/RAXQ3HeO3fRl7Ikyf3G+ee64OZkfzok36M86f9taM2AS8YY6ycPl3c2m6a46ucaxnMsE4/4nmMqUoMz2q50klxQHOgd9JpMg36PPVvVuErBAqo+BH91x7EusheRBLmquzzs2CeI0pm1ci+YK1daivYowuuoR3zpQDhDv9NkN6jjvMzFzpQ6UuN2IbJPa3nxBkB9Kg+a/XKqx3b2ohd6I1TToAKDgtDPwdKpozVeJ5dZMUuTrc4WHUq12hGif1Ym/ezvuLoM+O83CP3ZyW6tA20+UreL3zbaMkiz+LtNd65Tw+fxScO/NUX8+ifLPlhzn2MZR6923ItkPFZQ/5ZFTwYFPmsUeD8s7tZ8rIeoUQnY64uP+Q59gdOCNIw6zSE861AJzsvBHqNcViLReiax3bFu2fPM07Cis7ox/ZBfh0ExML+/tCO+PBq1847A+07+CikPYGrOJ8idyFO/8IObm0G+QwEAAAQAElEQVTFHWYfnkfyffBSxbya40FAhaPJGX67V1Z13kAj3U9jU14ASRg4qAGAFn08syFxFOyV/dX9Y/Dj/hy72uYsR4wp+eB+8jjvKS2sr/rSdOYeedNnmCmPvMD64kO2L/E6HyjXuuIRso99fMAJnvifkkf3fRK0a3fnLF0B6IhqS3jpJkOzhvPJ+VbkspCdsFMNqPhF7LSUE2hiGgYacYkByv5GDUqRoZ555bnkFdBDHNGBoHMCTET6AbEbeYaO2ELeeVfUhNb6wad9ipgRhdRtbNaOiTpkHZGlRZFPUFQ+18on++Znxu6TMeMFIi+KTXtsYsjQGtDIPFfuR9/x4E23+hFDBXOA+eDLJtcmh2F/M+eCB5Aak3np3iG/cliw+hHMF3CctmOfvkyGtvFQh/O3fcY76Nde4BfU/vaJcRqv4L1c8IWl+n4Ply15zaXr6cNYuPurl+ASC6bH+9zRJ6yn0pcb8+/GZ4JtreCMT31t7+BcyUhAs6aiTHJpbmimEMqp8sUTxNW9apJYONTQ6xxUdPjQtrW6m4eW/KvGCpwyA+0YPXjZ9TjXqCYEJMa+doA71w7UGup6t4P4Hwohhc9xch9yXguF/CI3AfK0Aujda4hzTHHtnPdYV9GgBqldeXZk/Hzk5zRh53OouG1b7FNb2yXOWXWeJ+PPf6L7z0k/sf/nGfiZ1v/z3P0XJF2uJ1hxbb2zi7vxRCmLwcXoQrnd9rH2cyFDZO0PF/7zAgUim4d6aMOSUi7EE6i41DPUlJOYSnv+edjBZuKmmo3z5InOcPFAt7wXsAWNbKy1xmKDqHPBT2r7ghvABelDG8TVp3Z/QxC/sDcBTKCWpzHQ96D2EuNGJJ8Hee80Iy/C9AXPUEmk6EWSvBzjg1ju6PD/vuVvIWzkb9vJH/YLPnVdABsffnujV590L0IeCLNwAgPykDxMtx0aYHU1FrNpTXNQC3zxRp3MIaQP/w9777omN46c68YTAJmSeux1/5e5tj3dqipmPvt9P5BZKc3YnvH0+qdsBAHEOQIHgsxU9Z2EenP1BvXwq4Rx6YAVGpxcaauKqrGJKHFAsQHuKvon3Nn0mSpByz+xu/JPjLahLM/xsQD4ffg5OEjoy8ojTCYBuxQ7MBax2FT6kTiUcW4o5ze42pdxyXgVlFn1ulbGRPcJhzZzhM2+8W10Y6PBdZln/Ye7ro99D1Qe+ko3yA6ZWGT6QySHE3VDYirh55kMX9Lcvn6p9YsgxqIRezpEmz7mK/N2zDx4ak9ccRnd+DR5SbEH5m2Wc1AezToXv/Ky8ysv+1yXM2N+xnLNrar8U7zvvMB959Bm3uVT5rffvtW87Zhq/D7gfGCvy/V9u30p6w09EDiL6fiDXFUOYeK92RICstLganqWs85BysRcOFgseGjlsK2aa2NnclAoAvPA9M6L3eN5gGM9MGfu6SNGvs01YrJXDypsPqBfDzN+Y+ccP3iZ7JyRJr+5M/657xxK9tJm+httYDTO6gN+3wORqu5J7IsmBi+oGGvmsDkV1pzkUMy30duc0OFCh7Q1T/Hz9FWiuGvuO1cwIjpV3EjvkdyjhjyLYPbRUXbFdeaeStybh05yJadx7ftEn77oO0wQRjc4+hRlPtifrj9K+s4DlYffV93JGfE7RrYRLnNONGhbMZpfdaG6hEXDAAOFu/i+bEfgvKhrJk/yCSfhpXKN65MPjB/vb8nFC7nM34MHEG1r07U0ULX6VYN5VfQjowtA46CxaFsIHfyDvN0FfHbsPzy8g1eWjNV2Y43G30IEpZTQqNVpW7vOgzfWm3n9QN+A0FuXvsHKIbNrzr125uCmf2grPgOIZvy76rnPCsxZDa92hGo1RQBv1xj4gOKcd53ov9TRjb1Z277H3lSfusAXn4wNGuxO8Pp023fy5pxZeo0J1pSrrQ+CyDNFNgMuT1SmnTiIT171qt/Y+8RpU5D5YB76y5DLhjF4vxLMIyIrlp4JX9/FexuLneDNix4JaiWGVJ/9dHFQO4J9/dMn2+JYZTbrwfjZlq6fgX3WZCy8z00SJ01m5fR1+cJ1Q+OY7Ov4S251Wl0H+5S8tpXTY9RApmWDQEMnQPeO8IAf/Tkm4iBbAcgh421HOWsWCnh8yJUcgDRPycIojg9dqMy6vPT0kLmDL/TZkEewLcoaDqquCUHLxUe9B4rMF0rBWC4q9ule8cKWe7m+CncQ5s36YD91/YhXJ47GVnKMOnWE5rgA8mtTHCZSwuP4Ak9fUBY8tsJLX2ZCWPoZn2ZM7YuX529AwgUwmofkKYm5CNSnDf2iR8FxrsZnbO4L2S+5T4BGusuzx+2cV8aK+vKDqhUC/tp+ZpK+dEMU9MX5uBGH54KcWXrWtN/Mv1NhxEYkFUM3WVFxCOBxdQDOhcYz42tkBRIFAx7A77wUXH9gIMEt30B4caG7eEnn/Yv7t/oH2qC7D9IK1+vFfB+sjeeY4iHePa+60+MlJhB9ATEaf+MDqFe1dHvpwG/PFhLNz1f2uV0gRzAxJw/OSu8AtXuR99ILmJf6lfHjy+mDsXOvFXfIy73i8KwB7Y229yu/OLcOH3E94oXWP6NnWZ45MkHgNyLaiBEwgW/Y90wjqMd5Y86VM+9qsx2/sGFtHgXx8tyJWxCnD8oIGePRa0/N3Mc2+esLTAptBpdW5/wz4DN3F8hbfKIbO9aEKQaZisy2E49AnudVN3MyHGE1VF3VVM19B6Brm7So8yA2IYzgHbdv377wZfqXdV9TN3jcK5VcfjU2Jnj7jc0Jn+faG+fbr4C1XwDebjfENpxZBbOr8d9c1f3fkH+R/pcZuHaQ/6X4L7E/IwN3dg8XnsDKqMnK2udeLpa5bzW3CXoNlZuKizMbIQvVleziyKJjwaVmEerXg91BnYIHVrrR44Yin/2lC61sKIWJbOzYV1747xanZroGYq0b5YOVN8XbvjaVG/7k/wxw27PxyfSeB+OjfKDV5JubLgd4v4nwUIMyNrIz3kbv6cTyH28o6jGmdUM4uInwIIheH4Lf0edDlZu3PD603M/Dy8GNRVxjpHvZsO9G7g3FNjta+fD/mfNHqSObIb6YN+N0c5NXX15pt30m1tGn78ioFy0lprE7yYs+mH9vksYdHhMiIBM76AgvtWE7VvINFPXW5IkGvA/iU8+KGcRZQkU2XRQo6w3tnZtneJl3vHsshrCMd257OXa744ePypmzd3LrQeoe37r8r7hKT/y2Y4weN2vz2dgdDeeAQPnkxREC15flw8H5WZwaYQw/cuoEbFFRoKFkcXJVN1gs5puaa4yauZs45q5CDhqP8hd1yRH++62SMj1m3bwp7V/KeYq6jHN8wr8JImuBuk+IQmwOXJnY2feZG6L5Mh4PaQ2v+Dn3muRQvPnwUPHg4ZkQyrk/ybG1fX334Rv3sj7XmpmY6+RGefkamzDgQbIiCh6LfQC/tH/5La8AhSpEbHdJX/7vpR9zn+VHX/XBtuB4B8eY5kCE/z7YaFEYqLSWV1DWWMz1wd6kbOY26855dOHMv/zdzRxGAzXXtMW/giT5LpCmXsHpy1ARG1h8EXfBZQOKqlfORpfrZjIuruFB3T2Rn2U+whgB5hf1HbhKNwbqAlYzwWrr0440uR8cMtecjn86uNBsE4/MR+XuZ34+5WFSJ/zSk0MOuM4Zf8ly8elHtz7Dn0JM+EZJ74cLYVCCQnXsq3vZPjLfL713GO6n7Yz10z/EUa7dGrQpaw6sbIkXSGL1+d+iwEhKgtPfc+5eNDIYfzCZ+sAeDYQop73olUGUutUTAEExFufVe+aXkQqnBXUMxnXb63Zb0PTzQDQQjr5V5wp/5kX0t1RCeqmhy6ePjo1wJ2f6ELwS6Hcf3W9z2dz3mjs+IGssVNGph/Y35p/8zkVp4lFT+ih96X6UbW0YXfYn7NoP0JZPUIe8wk7M62X4zrpq7kldE3v7PmPGvPm3yTLWTFTlTfUoZgQ6N5TFtw1+nFpzgznjOMEjzYcaWE0JGIrC6Fp5wQw69AUKRe87seyTnEzaYD+F1xc7+tDQbvh/c392/OaO/7PE44pSsKGPYme0ugBr/J3qpy3NuPTRdgC8Pq39HRmQ0h1Pa7rx0fiIwG4AsXRTax3mayxowsNk50r2uDK7yZMvNf3VjPkYPct/ZuWXCI6NPhjLki0+BIMKPaKSBM4C/mRSRrr3esfvwAaWavkkL9bB+aWev9QWM8nlvpM7mJQXZ87NC9w0D/ar97r4b7dZzpt939E7+bLtqLW+jnr9RP7SGRcf6GJ/w1f98gzmfdezg76GHwXGpv/i/aLkO18+qP+iw7Luebwcf2P/c37q29t5ZtFneRZg8xqLqyb+z3Fxvj6IDz78goWYyCBj4fgO6+Rn5z7unJxljgiLGkvEpR1xkzllG0218yXQzfxsnfyIk8ecCeElUPdZfzHl/Vad2leH9335cg5/GekNX3xR8tuXL/Utv1z/ltpfUDiOyn5w1nsnNwIe1sZ4bdP1YVydta6tRq8+BQY9kSogpibuL5x7tKEfop0zd3TrI9zlelD/nFMyaKI0h/QaXWstykmg4GBg/A/myjv1g65QfMHK3OKljedH2ZTT5gXqV19FjRfAv4mHn5oT2FIULc+qn/MEvoV9Xg/uA38wn97++F73Mxa9WGerB7lhCeO7As5BHMUsMZw449WedDgpHRn7o20DjNHAtH543pP2CRDoqEO6+tUJinx4/YShZcbBcTUHQktGWFn3WxxgHoLFtqRP6ODNZQA9qHuSB51GpsGr9wn0g39yYqHpkOusWdcOnj7l9sm62Mtf7vz29Vv5JWb2MOb+hIYTCc9cmudq9JGfyZzZ97WWzIE0AZcQGUBj9MfiGN+N/ULjk00rwbb6U/+6/GMZ+Ae4/nYk/gGhXyx/bgaY96yTNc0dEJb3WiR2mPUD+GHhyiroBqsqtJca9sgHz4JMDV0865tN+Shv0AcbZjZ6HNDmZOG6sHPDCrMGXLpC1jritOH3ocQN8Hh8BIfB8sY2ObjlAXzbKy9S5p5NZPcwt+/wYAk72zb5to42JtDI1UIL3d4sfGB+ZyN/58b/xkFAPx/Q4JBxOUPr2W86KY/chP7jP34vD2CiN26SO37MfdbEtn6KJ+k8kJELb1DovpTqVXI2aDWQXESCHY4CTp2jm8MK9yXGYnTnkDqJfweM/bbN4Bqavhef0egDzBfdlTuuaE0RJyjTjp0gPzzqEGjKEviMH//gowSv/ugAgUV0QyeOK0zH74d4ycskR/q+UZsr5REkTQcv2Y7UkVEVVtQlBEdfv/znQ84ru4IvBMQ/uKxNHm6ExAdsA7imKd1O0zsvrldy0BikSLBSb+pczP+DQx7jeM6T0M/cT/IXpSC9wfgy5Ypd3R4E/bUYZApe6iT+mOcLcJ3CIHuFBmOK+VH/JHdBcFk45j453MDruiLRhTwszPsNlxwV4IxBvsAQcQHcmFV20BwkIDxc+gJwe5PNugAAEABJREFUFhRSdeDZblIK2Ecc2nkFd8nr+1rv0h6LFTqSIpjf5pa8eDgwkDOGpQxGShjBm18P3wcvjDwUHKwrf2XgIV54cChDE/NoSawH3VmDMRqtImHRmCVng5igdU98+6SbE+HJR56WgA2sUH2+qLh0fNaJe1vrc42T+tWw1nT0ouPK01XLkTQQr20B96yIiwcgYnT+uzeqY00n/RHCxgXFtXwhKIpt0BRzdLjncch/48WrkMM5Rkd3bfusG6DPjhEo5IuPufnUgzN4iB3kovPp1/rW1XXgw4Tr1XHTVwTQswpiqECebjRjKPNkYAMAneIYbjfyCD2IgVcC/cGYDcaWJiS1UJ2lid9CVmL61baIp/3lQrlWfSmwoU8VmWfev5iX8gvKmO+1vmvdd/a9pjBnTaC7MfujL+oTpFi/QviVAYgMNxljbOr3hr6Nde6LxI2HwQnP4t/Ke8zc9roJN2rh65eSrn7nyJtfVrBn4VC5D3nP8GWQdOe268iHl8N1RKz5ksQaGeUF+fRlyZAFk2DnhCZUbQobuesmDyKrc+9zfglL15H1ruhSg+bVqCESGfN77duiosoGmfEBzeboTpxUdgGcQJYGeK4QzI/5u/Gw60OvDxnfbAPmDA0wYh+9xnintoB0GNC2/Dcnb3yB9AfrxXXjvBgwGe+cxCpg7ykLTSecVsb8Tj7l1f7/+ctfygecgbtvb99zT3FtyJs0cPlgHYlTjY7om2vJX/XZXngo2NzId2Jk7PcbvrDfNHh5wos+24zaqrhKbuTMj7zbRM75K9C+aM+5RiawhiRa0KdegR4hkz+cBx3656VNAV0C5Sq/ufjw1xTMLV9agC5tJIc4hZrMl8O5bwdRCtbV1fBOdNo+vZFYpxc4sORcO8snSGdBhpaxUmXP0ReBTnSObuafCgW5LrDfywdR+IUpWyecdCu4UtClrWYdOCY3xiZAfm+A+d7mzrltr0m+VzT6jHK0vljLF0/m6o7R0V035W6zNsZ59ISbothln64F1lKPc9r9Vx1vzENpE3+0u8E0OoKm4YTlhy+WnOfe34wle0f2GcdAu0vO7KtTnh7Fkaorbcijm3MI/JMObd2s84OV8n7tet7QmzmHx+KF5YzMr1L07ZILWqvQfrBe1lmAF4j0sZa5YozeT5xj8Qn9FgVVw+TFDNaUD0IK4LcyKMHlxDK6axJD9wy/88YXi+bHcXnwpZW1+1ZVk4NiLnFmrDM70SWeBnTQ8HR0c6Xb6YOouXW5P+uv/i0N68w0umFRR/HBb2Kl4BNdmfH7NQyxA3ZfAm6TOQM0OsQfCJq3CA/0gnSuqIZm7CR/yFhvyI1GGcTEejI2OMdOngvsiz9DRaLyEtO8eWbR2j5n+YJQcG++8ey2f/nK3vhbfeEetgM3eLSYvQN/9RVzNWeX68k1oB2f3Xwh5/Oce2fxkZ3qxwLSsYrrZ6LOKnxkNPWvy5+bAcfwz9X4S9s/n4GXUXDSr0V15C38gxcs97V7FSufwhJ1pWGF1us6Zj9CmgIpxQUYkAu8egNuqllpsKErmwILN7z2T1BMG3DZpFKJZh68YT+4SbxzKBD3qHnK/KiDGwz4MbeS7ub5uemjjrh/4MeK/vlyym+PPJj68OMNRHw2Acwh+Sz652EpetmUrA3Nn4QebCru9m5+222yOekPcEpH39m28oZKdIrbXfke8G9YIY6F5Irf6tR3epR1E2j4tC9+1cgOZIHlPyrhbnShgtYqcDCu0MCTAhqf+AFCejDErh43+fhK/3K2G1uAiqI/upCkfvaLvopOOdNjNzLSwkueyNXNXALK6pA3VG8QmYrKx7ANsriqyoOBcwvFy0+ySdvDhD7TwxxzB37Q3DNWGyQu9LrR4gcdS/ra9yY5uqF0OZ7yL6APFg+Yh0f+727eaPxbGlJ2Di/+9PQr39htzG/tG8edw5Yy8kzwqC4PSOLCQ5AHD+HHx3duju/4KbAeebHB7fJ8SCKI5QRXfEMJ12rGYADbXOMxGqyGwlVlPDQ1kwpETefNBv+QES+0j62VM2VglQS0+vQZMC/X3BevroInyuWjg3WuyFMcE+P3cBFgEMRBosDZ+ABsyI7u5B8CxXEyXqHLh36uOJYCvcgJVtGnz3fmQB5cOXyp3wckqOHTPX3t2eUamsR9getHWvHhvMRVe1REgDsl2FPnBaRK1N/AojNmPLAcAFmFB30W/KSj1kosKB46BkY/lb2fPKI2fBUaPuUEeczlYayA/dVmX+SB/Z2XNx5EreVTr3KqUM9oMjjMH4YpZf8EsfKq8xPMsc5LWQA7DYRpqFNQFgz4VZR3H9QH21dYD75lXRzFONvq1KiqKyfGLiWAUvVLd527pgXbkGBp1glZZkCyN4FJweVVQ9M4QCuo/sEAKBUJNJ1QjoE+2x0NN6A6VLDe0UKDAlka+xbjNAB6SbeyAo6xWy1+mFOMZXTXhN95aF/eVyg/+DPh61765VN/YOM6hMUY32yeCUC06pTNfEfH2hdCwa1zXSUI9MiLP02tmpOLfZVwnMPmljVlXg72h+Xr4cQgXUvXwukJGlCQsRzoHmttX/Faw0H5zItuCCAp4rFL5txzW5/QB4ECDfwKEyQF5EvBnvxPDPwoXr49kWdu4J2zzEuh545eX+A5twQfjo0XNPwUcqgvgvoO9vJ3wBdBOSuQHy00eXRcvQ87BuLUoYxA8lVW8uw8+N948eSDjXsRhHN+uX+QS3xX/lrfkQehDwJN1BHj2rTsBsy9+rQxeTlg/eTXmXAhF/3rDKGvZMRUsB5pEccWYPzmjL/RY5scX/ocKSGqopcLrnN9KQsxyLMxNvLWi+FBzEeZR3OaGKHv+G0uaeLxq68oEWmFf+pafPgMfvXxmbb61Wf+rNEiilCbeITFJ6v+y6MPxacHMd+ADR7W26e/tLA9EWrsowwEAleBBino0adPySpsV98cEt8Utr0yVtjxRez6Igyb8OrT8of82ScT3tPe2OeNia5Kyy+SHBvnnP+MfbRO4BBiTBDYbNA/i/dg8+1Z13+G7Tw3b3L5YsiXQt4/wsP9RB/WPp4ljxY4Kcrs++SF95fE4FnmuB/1zss815D57l453OAb1dkvjAGnkqMbuRgAJM72j7z8VG6CMz/awGDp8ztx65dtecQr5zhM1lLGJMjMSEzg5Nm3UsYxFuzDkMpaWnJF0qVffWkygVYpTcZ0dDlWN15Q+OJ2x3aTc+X0TzBG+8KdPdQcu0xHI6/TtT7Kxe+mL1BZYGNsU+heBGTT9LIgfHAMu+htEJTkFnSKJPcEtd0J6O65AYo455u/vLtxVp3MZ+OO7+758IzGpmOxM87WjKc2BrZWgQ6PZ8IBbXTXQA4zpBNtJM4ciGr0T3Q0fAd7pzzqMn7pB3kSL7+5Elds9mipZnI1utmcaqhnb+Ydcyv6Oqzu2Z7Dzb96Dm0ba+5ZSyMo/Ap7Nf+huMxD2V7on65L90/IX91/MQO/svovJvDPEP9hEFgZLsB3vh10EfmtjH13PReei9RaWGtlSbs4EWVR0bKBYy4sgebCswjV5cIWpw43m7UZnHrgCY3F3T2zHi8ddtBebvwu7GxQ3GTc3t1UlgalgZfOHX/kKTaOuXNTRfflw+gubzDeONQh3o3ju/8XBOBgM4pNdLhR1fVBTn71+ZbaG4AbqDeB6WZUOhCrmCUC+MeJy4aEPrBsXnvd9i98G9LljgmaXHGoxph0de1zx8cZPfoHqWbTH+0+GI+UE29HnviN7+mz5z08mLKZ248baRTNrsSBz9HZ+AEtMV8KQYVG3hDAP2/Q78+bNI7VhNbIog1pBJ7X1RAjyKsOsGlaX2bS5qIODzO3fS+/GTWneuocNDZr2Cgd8GbmP61aNFAUXOFq/oUytfSbfAH6unV54NqIW7h8XxoLF7u8IYymFsbKtxS/mcrBhvzKE3l06pdz543D0jsvcLTsC5J920v9kUWzfnqT8mfUHmacz8UHS7lyIcdoQ4G47nWDmxw05m2v223ywLID1kKX80Qb0c1NNWuDWpuj5Zll2wPcx/GBfpQHgwXoyjYxpB5yFjnrlS/osJ5l4bzRJ3/kcSA3zZHJkyuqc8nQXnNJ336AUBFATv+dQ6O7jFc/CjzUn4p6T7D6ifpD95Qf1lw6utUPnMqDow3J61N8pIUgBQI9G1QUeanOQnRZfGc3zIvX5bZeRB3lfBHMvzlY69MALlBeXY67NWB+JKNTP0c3uVm6JSkhqE9A0i7AyxAYPnFLzhw7H7vnqQc+fA9f7FTwa053ye+YCNqHWNpAhAO8LbqUIeAW7i2WZ+PkUQAetOd6XZZJBKuZZ2JX21YAhvhGLJbgcnlgf8GiK7f6d20BiIYT1anNJpOe8qSc7igbFi6fbfkvgPBZEF82aZxOmRthdGNu6fDFlOvb+5TgGldOuJQtGdcmcsj+YG+piT7X5Vpfi085dRAmFVLu7zncHtwbmWvsS5lnp38wpejx59guA/rjHLWWHQuMIVf8WYOy+KJABmDxahd7OGH/CUx6KHItESNAlz5re7Txzlpza+1JJ2Mq9dhATZlD91q8qR7MWXRJC48MdgDpVBlb3LF5jq1NvCFwZX4G54q4cCHoOPkw/Pb9e+WfcrCPi8v9mogG9jdice8b3Yotm+yz74C86oStuleMPfEuvKw1JDDDi44HL/Yf3MM7/6zht9/+rb58/VpwEvN6uE776XdFRl8XEB7mN+5dt32e9wEkBgZ+LtjWh9HNcCIEnYzk1yPqOlcoWFrYsxF62xHEnPZOHaOb+NBFTWMx4D1cdKWJgm5F3tC8WqjTZnIEJnMCHU2uBO2aQ++hvnTwizfYyNMMyJ9zCPx+wy9NwOJp97SJTvn2iRygHAMFKw5w/bEgDT8FtG2qFHUJiWrpL15cJJ4wLBzje63NhSVazTDQlJg1Xtej+//B2jRG4doTbHte8Lwtz4Wvge3lQlSrNo3rIgIjzs87808b5jdkAuoxM+Zh028b4gFCEcM8PPKLdXP+3Xn/x3d8fuQ86pn2t2/fyv9Jiucw7wOYYy6yx2DPl0SxlQuOoje5RnkH8H8AtkNjPPCJbiSsm/zd5l6+SPE8EZ/B5T410ImXVq08Ag/6xiiopMFJu9r6mD6i8sLOgKTQFAMQRHIFRjlU6GRAfeJMFWwRtC3uAvX3gB2fnGdzzto9l3FetQ2aHCJ6KTgFD55thMt3PFm5fPMLPnvIyBuDuUTP5eZJlQPoNf8wNpr2OMG1gT/LjzX+eAo/0uyZ0apfNLR4Zz5ao6yU8ax6YzwanQpJjxPwD3I6umswPqOpkzi4oKljAX0dBsdtidbC0pWARGcta8t1A0Pcs7+Tv0Zv8VGKivkLGbsI2mWva1wd5Tg7X27IOE99ge5+WDCaX+Egzqwl824buAPSyEb0lV9EYXM0RgCuqOBKWQyvV5DwvGJ+tf+1DJDRf03BL+k/JwPPhcdKZY2UN19vTJAT3DEAABAASURBVIILRlwGiwUg7ydgHwLLkoWz2jZQw76xDjrqyIMuq125ubNh7nu5eOecLFkUILD4jsjJhykWO5ppXP2nbnRZ7l5wjhI5fV2LG524Y/843tho3WSPGlgTcrjEJixsMl3b1vkJrT87dCOKX9gtPyefzUD6ucQ/NyIfzPe5sznOAolXxH6+RPMXRd2zdv+I79dvte/EzCZaHW3wWxMniMRJHeRJ15IbooBiSloK8SBEtATv3yjyAPGdG7g/B//jr9/rjz/e83/a8GZnnpQKwB9hL9g4LcekKAyglAKfG+bAH2/IxucNLzrYVM2tstM8xUkpyKmAPgXJaBST8XGMP5BVL+oXkau86lsaOjeJ3FRzY/1CznbSSm7r+mBZu3ZRtHQe9uBraqGSHz0CwTh7RQ6vvBqwDyXmXIoQP2hYU4WTSYNOeqc9ffQljy9x1N1jcmBiTOFW7uCm6guYdZg7iB3sKOz30oMqb0zyPHiBSRc8tA0Y9hac5haNzgxgh7mk3/XCO7ANI+4w7ziceYDOAQ3Tarti9GHPMTAG8QhQnUy01CFvE9Pcmm6LXUCeFz/dAUBq7OrLaFqvAP4sVNC4WpB6lmCRGd2sG8HYUHpx6NbZ1TTnF+YQHtiQ56TZHLQbPYWR0R2/uaYWB1k24LNFZ5W/g1JmgB9wCFSUjr4+9YOIP3edY5RBv9DxE5xj7C8DPniYtO2cOJgfvpC17T4UcZRZuwYiaewi0AGJsmyPXrU+VK310FBXgUZD2mrRIR/2t7mXB6TbWTtmUmOLl8PuEatfNeesue3l3wu58dJRUHbAYOrv+q9v+ghulaZqrQXoPMsPbFAXASzlGd4rHgbzYH4CzGf9+5yzMHwK2gkw8xmPB+8MVOwIBr0uoCjPtuYGl16YXG0bQToyC3Yk0NYn8yVK7eb1ExZWHn11rN/4AuGPt+/15stgX9CQPGMQFjfW1M2Yjrb9t4CLi/W8wpGWOt7Q7V6fFxa/f6+152Mv+/6Rl47uL843/89e/pNm59t6uf6lbrvrrfIi/8BHc63/GjAu93rnSaDhZU9oa3w1fvn4YjZ7rHJPYH9/vM4PY4RZMfWqY2Me3jgDTOaauOn9EJ6nDuSvNmjWVWX/HKcuyKKrRwXSyYWBYm6Apidz16ddUNCiVx+ZV2uc3pMDOKv1Y4nJfALZxuAb/O77f7CW34738M6dtZIYFqu67/AyET+nCjbtuO/6oH0gK188Zf9/f/ujfv/rX+s//vqfefH0wI5Od+MRoOZVvTomzdhneZ/010PyOx7q/iC+jCe61KdPgrriDg35HYtVq09Ap2ZwTn51ET3c60qDUCAaIx1Zf5RXxyeg7eSiwrD6Ph+CH+xJXRs5vHk24ouwfd8JfcJZeTlhzpQpDM0JjfGh+XyBFVqdH9yKIF19mozLBf2ctxDxXbkfAfwpvGRjpdYv3Q6Gk/hZv7IoJ7exjYYPUGbBomAieZLXeJ1nH4y76zDjEobFm6u+o9ycIxiU+gYx7Psswb40skuOuJILGd1v3hlnz3/qPqL7UXgGeEX5KsjhNf76EpPqpKsFzciZb4KFr8tz7b5NxmgiVM+PfggD6ScS35WzLy17xmDPaKFFo5NKo8qBIoKsaS4SdIAaR6Fv4WMOMI9VHZ1TCQShp8AjPooRoyAPnbIcTgOcBSpFXeaL0Yw9UVLlV7t6bS8cLDZgulNTcb0Kui2nD41vnpcm49WJefGR0rhnz7kQ28TkOGdvZv27p+SsFueK/RTvMMZVsb8L47S9YbdzTiPPtB0zYZuOGxHFF5ijBY3Yu2MH9QkuPr3c/xs55W9zx+9mSB+lb8qYlzWu6l06xRvLJxzx/46NmCx4A0ibK3xMrvSLtjwN3ry5D1jbjxR4z6H2qwZaqrQ/kBMn77X3ffn6pWxvyUWrNkDEicE4XYfe/+5ski7lp4twam9oAZt0U2x2Wr8u/68y8Cu//68y+0/qdYG4qLIGkHWDyOJxldgBZ3HA5Hsu4p7lQdHF+AksJxgjxg6obpZutbxz5oYyen2b8mAz9KYjyIeYZhaoANCPhfAqAgx6j/NBJD/Z9ubKTdANVpdRjz39eNVInxtaNswCb4Exh0h9g+a/H92/7LVzGDEu/caahm0usIcb2rGZfKhnbrV0wUb/wEcPfD4EJDZseMDZNjfXqegC+LIb28Mn86hOu8p5gDNPlz3r4HioUO7iOciB31y+8+ChXfvm9Y7+YbxRyAXfE1Pjp3hqsKpam6UGRLzwbWys222W4x4SOtWhn0J8EBeIKthULNAHry++mAgw7j9uwhhD4jKNoZrchCYHwrw4+/KFBxbzpj7GsS9Qd1V0o1MVkxuENSapeCBEtbYEuIPzRmDbGEDYxDSMCD1jQeBJN08no/k0v8KDm2c80h/sUkWXN5sPHhT82xAezHgqLfM0eo27NvT54/S5wUt3RLSpHm92C4fhuCblBHzjTrvGC59zw6V2zqn3nbVgnj143rHxETjgP3gw5OEFlTqqH+/MG8E2WS3zvpN3DwOyGW/ADn7YNm759UZ0kQQPlTfG7Iasc9j1k3pOdP4tbOC3DTyQWFUSZV4w9FKlSXx31ryx2Pdn7pEjWeZpdNfIGHQFP6zJKL7Jr68H8oe5EWwDD3KDalhOm7QaXd3Md2o0gOGKnql+/DY3WQvgQsylK3RkIl/rkzxhwNphu8bt7oz7NFmROfXJiwjj5fx13GCkqFG/XBdfyHP2KWpxRIsOfSanc8eXBeY59J6Ihys1l3rcNUhmMGZeaIlGT9dEh/MgY7ihExgtf/GBExn9TExgStIJiQVcupGxxYwjBsQSl7JgTEcAdvBgUHj9os/9PC8tObhmnMhZj6rBOIzu+ElVPaqWzc5RUWvu8/6zX+dlYoAxPMjCzZLEGY2eQETY54qDjs2JflZQaHepa+VlT1udiOSg7HoT9Lv46McwMaMrPoLDMFe0IZQcUIPIS+SNnG/ML9fF6JlYCPnpF1Ky0mfP4wsGx+z9nMvWgjjt39Grfh80/ILAB1D7Ksj6QH+RE/tPXtdD4MxNQxWs4FVuI380xQCWkxdHo8fxY1+89ljQMq1qkPkTTEsIXFpfqBl9rupz3i9Qj5g6/YDhpYgUFgrTSa8PbI2TM75OwmyAugR5yaT5ce0LtF3PygQwhsTzqoRJP+AztwYzJ2sCaMC9Th7zm3kqn0xxXAqRgdPTJlZtyOvLJO/Zgvu1OEUWn9fL3+acBWBL2eLzgd9oJa7Ol1c0wFbi10fpeSHg/GCPF6d+ZWTcyM0Fo5tzGRFTq5+q5HM8DYPOs5hbfTQfqaHI/ynXz2f6hWtcM5b1QKkPyxcEq8s1Opn33uev89dUIcrf9Z35qA/i0ETzkRd2OQOR06XvHE/65Qdzg/iuMbLuJpfqhb5kDkI4cnZY/mAQ2uWzPN7D3X8+96PFA9uKkcYAMJcYlw0QFDnVoW7X5Dvr1b3Btag+WE6ZTl2lFuIwwTT1Y26zzImwnb6P2YzVDMijDedOfr3GmeODl7niys/wsgCVNBq/u9wbn/vinLXyA4f5a+oBD9zPGBwH5ltDu+2z/LW7v9rRZTzmZd3jzKMSRIKP3qMmupUpPosCjfborgGP+4nz7MBnX5TnSzV8EM9zOl9gfs++iki5xlyjEzn1zv3yWyqAnLlmgpBP7BBGbFNDFQ3gBcX+Ajt98lsLyBqYDJCNj4mCm3TEnQAn+s6OFTFtxLvvO88P3huu+S5xgeMi2PPFivPBuXHhxA/9BSg6snwD2T1pY3UDaGvL+ZG8YPuqk6MNXkE5QL3a0J5Owx5dpKzemDN+eeCXx86jwrBfEqhfOWNX9s46dC/OBiMBPivzI13wy+5r/yNh2CAEjOlTW6Mc70FaaJ049QTQGT7GeDQdkUn7HTeYY2zw99dfsMO3zY21sGGLmJFRfjoOwKlBV9R01mO18SWqcwH1ZKb9UkQLL6hfzT8pA7/y+icl8l9Rc81/dXwOCFiKm4X4V7gWmIsssLMRs+n5T6F8INm5mU8XH8rcHFiZNVmoN3AebL3hq8/Nwp+d/v79e36GKm7JXRsn0u5Q+EGLDYD1axucm40bjQ/a2cD85QvfiHrgkbdZ3G4MNzYHdU582ufMxqyP87aXm6c3mmxF+OpBzpc/X79+4wYHfZ+6hFEq6efmYvzauHyw1rmHdyxu3tL9ySwiZYy///57/fHH79wg31FU3Miaw74edvnxkJWNmWSLHc0VoFvGc4F21K3MO7G+caAwfvHWgm3SY8qBpWc0dijGqawAJXQuiU+5542IHMtzweJljHtWxo9aPwKMq7UigjKaEjexm42fsRAfGziXQ1189wB2SlGZU/lkV4dtbXtj8+2+B46NMRzdOcSMlktA2GQhEBQKHtysjOedm5tzTHjnxdgf/sFO5psH7r/6KymBvrx3Djh+4+dhxIcmx+VUi+afCmaNxwP8X5176iAmcXJCTrpTgxAvJNn0rzIuBhGEkRssOfIG7HwMmv4Vz4ODmL7Z/8BffRTUjTjD2TXJ0T65GQLiQlMOPdw/w3PQP3gocG7l6RvCg4c2cebJvGlLf0eTb3JafNSlrPP14+0oD2zKQYpe/Z63WTf2gxsvUi+Y9Pe5M/fxC33yc0vnBcQj3+bmUDFIGSCNVspoEgR0QIp9SKOxpy5goz2o5cHPHvDBxhX9RgCwLl2jgjkOEK99+RZ0uR8E1Cmcekc3c24GPDgvaK0hqjHa8LTAmhjd8HZRBfB48cmKFB0e7rnSXzx98k/4G4DG5GPIcPGRB543xuzOmEsZzVokpzfGWF+0WyhyvKUjStC0UKBMxgt5x/QAZ/z6lFiJ0TbczxJ9Zy9t/Dy7qVCBXwegxQUjFDThRxOjcgHaIclm46ptX/CTfrRcFGrmCNcVEA14HWPM1ErikwLRB+DLAF7AZIyjz/ZVw+lcvjTTjZI1J9P76YJO5hDitTG+t32uOU7d9FecP4kQ9+hld561Y6Q/P3Omn7jg3wD5B1hw+ijQQ2OjQrAnrDZXaPblxFeKc8B4sj8wb7w/pM1al1MYSOm7bWk+7LonCOaHAU5epMMa20xUug1cZbXXnMA+DWUD2EoNTn+yzlGke9qTpoGRHNKSELWXzk99QSO76p+viz9YdQCjG1dZJ+iegHFeY0UgsHLOwCn3Uv0IHZnGhm2qukCcbciI0kOf68770aVbOt6uh2HuPw9ybh9D0SPfzpr1/7K0sxdK//779/r9PzkbcJ/S5j5nTUCZ0WsvUFia94Mb8tb6+8795o092PUsP16V62LYAYzrDb1+AeF4Hq5/xwFa9A30bwB1zkIEtxHXaHIpENCgSaXEqpQHtC8wYhVWqJ2GAqxB8k9qkausF2kXKKOs/mUOMEecZ42O5Idv8/1nHXOfsJJB8niYTxQq5zz+zr38ihsOKQtefdMHPNDunOYVC/oogLeo7wL1Xm1r8yXctf2iy/FQVrcDdgC49nmNAAAQAElEQVTtOB8cn0keNSNAMjwqlTzYsvBjNP1VGl7zr+xgzGGAn6iI23ure7VHS+02CpEuJjbZomX/BBDki4Kc92XPMsouK+BtkB8SZavyEmjfy7OqoG7jfWPOHG/v+Rs+vqi6IyPNHHavsRVvjqIrYXnRhjVAIQjIxIF8DIoTQ/+uj+f8dX6+0fYFlqB9cXlhDZ96Io9tIibMdQ3uvGCFdXdwxj60AE+V/joOE6cvidTku5u5BR5XcBrHKFWhUjWwFKvXOA/mgC9s7hFYNK9wWkXSc6rj6Mu6m18gz70w8YQwwmlZ7XXV9KVHjHOKIFbYEiNwclDFy8EVWMqV+gQo8d+6deAkqddYVjeKEvtBbN9ZT55lzfvBPhHjAzXKw7r8wRlK5KXh1wAagBNdoci6Grl2SOGJLvrBf16SY8b5Digsr3Cn4/zVP9fmBy9+Pt7f1hhf46A/tO+PD1xm7GmP0ZXnFNZ8x2bFB67Ul/2rFks7hYvdwNk+q6B+Xf70DPxK75+e0n9eoYOQhfIqysJys3DxWT9XNwvKG5ybnDesjc10sAGMRhjaBozZvODghtscLgA3YDfHbFbwuuBd7OoWHmxAxaeR9WYYoB1+9UpDbjWVBljoXHGLKxuHL1r08w6encCtg+faj/Jmum1bbXPUtm9RiVDq2EOpppTVD8Xte/Mwxn1nKyKe0r6xTOIClMXyuunw7fSBoDpwtZT7P//27/lfaKrHg54vgf7v//3/6j8Af7Yvr/m7bTu+TVxGGw8Y4o3BesHa1PRZ3Rf48G9bPzp+4SeO29/3WTs39hugDXFQZV9gzMQ0kUMkOG3ZCK9IeOwLeIb5XEs9Q1lsTPIwujmLdHmjjWzx6SXMFKJDodtImnSatjI+2vSmmsMpOTRP4iAi9FmWZUdg4TC5GmG8rGABwujGn0VW1wJzeHDjQBNz7eAG9wnv4KVLe+QPEJp/Qdl7bCzby3f1N/HuhMMDhPo4ML37MgW9J/sSKD4IjUTMwQmiN2GSCWEVhhzssq09QR7HRjCni/O6No2O7dFNrPbRaBoA+R2XC+yDzvxC8Fm80fvwoL0LaduxWLTvefmorDrOEMLKVGfePwDyxtozV/osUW/knxvrZNtrBmZt9AfzRpp8RFyOd15MkENts2AlVQ8qoDFKiCzhJk5wdAYGRnf1C1x58sFaMPlwIGAhAh02yyTbA4W2ngBOLtT9oDP6Yx9No2tuC5q6Yb5gdMe31S/axArOPgrpN9WsaezAJm0UuF6gjUF7sFeiezTtE+AqRjZj53x9Z55Zg0AKqnIbcvLDKf6K6yCnwjtzUjn/yKcvQX0B+oYe+RRpZF/nCtZFk61UuYSXHJq7u/UTJDOSpNg0Cpc8ald8NLQhgIjf1yU4OqM7Y2w/MFZsaw4ZH6ApAVtWjRxCLCrmoXtHJiDrEc9xj2+ND1J3MTNpKNpXDO1yka6TvhSm75w0RhjEwo4gbKpPHsQwVpN5vV5K73Xt4dukvc/a9r022omlZ2VOEmPbDuA9Op50cIWZO2spD1a8mDSGOJAL/JGnno3+WV95wPjt377Vvwnf/lK//eVbffHvdXz5Uru24VNn8dFvRqm0Z/uDh603vkDwfge5Bryjp831opH54Rw5/FbeFwzml/mkrHrWS5yw5zLwveNfupAfLOUFl4xzJ7ERmG0Yat2zGScc3cmn96qJLxP/N+4tQtOP1jUANBkM+DFH+7P0YFRBDnxh4DOW1i8c1dAD6LRGzScZtY59/MXH44qXdnBMiEZg4teN8fUez+KOvHj1WcOGWbKkvk8qkp2X3zjB3JT+oNm5T3/59iUP4eouPvrheeKDcfAb+YM1rA+D2JxLA224lftWaIzPXQSyfcV41qCe+6x7e3IPstlrqPDVK85SmcNCtzoGfYtrOjHZEdCL45QOyL9AonqIDQH9FTMaKjKOpeD4duYaaxV2/XeueSbyFwjuVcr5RcI+uceSb/uoZEzTKlQCyz7XtLHySSQX2veXNspJaHwwv8I+Z/I+0b8zlkLjkzzyLjitILf6XEGNxiI1PfwhVmzRsMt0WLRRTf8V6FJkpTqL8T9yD42PsDsm+oCWjItjlTjcF07h0TCqgfWA9YSdmIyDeK714hy6I5d5QZ51SUllxPlCSTvusTf/me/XnfFc59CD+fYGOP/UMxpOcqYd/Vs+HevLnztngPiGdvkwZFce9xflV/tBmAB7m+PyznlJyPxmPwrv4iCd5AX7yqEuMaY27hPQtHKEjGUBWNZtCLizMceHax3fzYu+C54XrljkNT0LkD/1L6N0IOiHLyD88iR+GiCkn0t0Y8v55L3BPaJ7Zl6oT/oFr7K4KjkobWnDc9GdWDJW2LvmwqLjVLi52BRsykci5KH71Jn2eZEmkGSL3NTEzVw5MiZH/u/F114xWu+Yq3LC43n9QTvKB0oXuay8vOY5PLCkwECR5Qe0tAd6nXOu/YOYl34oxHVnHuSfTfJCMjzW3Jf0L7zE7IuhA9+FD+bjnbWhkTEmc7oXYDm5H12jF4CyYOgsOEgB18iIs0f9Up1NkL/Kn5GBX/n8M7L4r+pgUWTGszBcOG4QLi7hweK0zzqDtBbGBt8EPIxo2ofkuwxAFq/IE2BLS7w8OQRmgaquy41Y6JNRW8XHb9fm7Byamlr6BfXyUW8A2wtND/0HG0I20g9eAkG4fFX/BaBxIlcuyKFDGTqkY+aQkJsjm7oT1Zg32oK+yPcgP9kU2bjs+1DS7UPArW7cVL0Z+MJMm25wPoR54/MmyP6WrTQ1F3m070YnmCtCQS1Erp9l9fVBWPmbZS1sHAQEb+4eKq4gjaG4dMMLmFdvhgUuuqnti7/6qTF3sLHqG83yF1y3ba9tY4MdCDF2k7zMc5wMasViTtGgUNiYP/A1/GC590o/8tDhDc8HDjf2S1aetMmx+fDb6eC4XHOOIaOn3hPULRBUKqir4MBqnFedenDzww0dBkuPFldI2qUD1oIsyvQ7MLpuHLiMGasc4pDBR66IeEUGHVyZDnAga1tjiUPe5bjG8wuYFfs7z0UIxlzXNjeAHCdnjBn13Gd5uNg5tFk7xgM8IkXImbcb/W3f62YNOG/78qEwiQn9cDzpVtbGiIaMxTsHMueq81qsh3GikJX4Uj0vqCIsYmb+O6czT4wPjshyUZYKDLa5mlvXzYGMhyofBB3/4PPEgQT+xi+DQsbgBu1m3jr/7J/oVNVgXmAh9SvvCFb3h6uevyIQvro2X8itL9gtaw1dfLRBge4azP2Mg7KhN1R9mhnDba71wulj5XBAG12vMSraKBw9qwV0pgYXlVySI+aONZOF4EBKP0EdDAhlHaId57wE4iDlmLr3eOj2cP+61sgUil7KaUM7Cxi7J06+lwRdXVE4QBGzAL8oxNN1zUOirufnhXnZwZNsej4gkyOE3cN6zIhAJTZ8SW/Vyokc6sIH+wEyTbdEaxNVtG19Ctvr5BkuyqI8GCYo4gGEUP/I2nCOuy+7drSBiYg4jnPrmuyLO5B1+dRX+eg7imjrFbHhsHxC12QfObDxgAVgv+VNSvnZcLxPGDojcnRN1zbzyl+zuhfcbsy1DQDv/XN0J0GxxqXp63PmBGv8g3UqA1y1Pth9jvGxfGHeuDbdex88vAVOHmWVy5K1gW+YSGvRHpmiXrQr3JUlaVQrThtIND6TEVpccWgml8SCQv2WoL+ZGnaeQGBpM14DQfjTxcby66RDkixgAU+9LsgVeuRgfyB7tW3qt3C4X+kvPJGBCauZKz8p/Ll7sSdm1987eVXNZJ/egSv+A/3X3FptvAlu5ZIe04IrOHOsXxfgTtaZ+/VGPptcCHDnZdEdGXWHzwvB5cEyidIbohlXImQAR9HO2bOqwbXVjY1JTTfl6Qd2LpnwjS7Xh+t4tHsbfeQoKx+c1TwX/fW7v5T+HlxDNIZ9Lv4YwF8T63rN3FfX/NRFC/LpP34/7zHIDdCj+3lPvKF3/7KXvzQy/wtmqbfhE+apu9Kv6BY/GkutR2SWWI1bHjFyrfr1GuYgYKfGOa7eK324jTx9dZsja4yBsWAD/x07ceZRaWWCg8U83Thr+s+ybuwH5kepw/nqGsc8HuMaDYSXrC9eRXVi3pGbxGsc0q85esdh/blte91uO3PdffhR3kvk+VB/qaeyv9PE20d5b3l/vjzWG4AXldlL2HuUv0B7+rfjg5C10Ors+KZ96cVH3qwL7B5nfOIgYdfrgtFIAJ4VNmr3Q/UK5mvOPv3FUPEhzughP6+K0g3tYA0RF3bv9JHQwVSjm7xcsNEe5Rg4lxwT7wmxuTO/hO7IMdFXzcCqcu3L3+v793fAeoG/Vg/88b3W/9L8e/nC9I2XId6LDvKgrOB5yjX+jOW0YMUIYPJR7+w95t7xk6+xPye+9XT4Cf+Rl9R3nUJQHnUrZ30nB9nT2Yzlka5ux+nGGN7mJAcAstkHksR0/suL8hdRf3ApXfGxoVfY01YII9fEc5zxf3B/AhGCKdYfx7sTVxNb49fIuIde5zgsiVxhqgu9qOsq8R8IQ7Zf8E9k4DO7/4TQL9Z/NQMvaU9zlDeWPme+6z43TzaKA7gWXWM2PINGikuCBpUbzxu8b2zubvI+PIKG6BawNk51fbB5sI5ZiF07Bx9/evrly7eabBys8fJh0NpD8bbttd3m86btpuqi9tBhvfypeJ2+q5qetv11w/c/3qPvg5dAHlw/jnv5hzDdPN+l4a+x6qQ3FW9a+iiue2D3a3398lvtPGw3uoc3jY2NkhthbijYSm4UyCEKX+AT98fvfy0/t69f6v/8+7/XX/7y7/UtcU7R3EyOevv+vf7619+p36t7sqc+Sr+vvxtjriBQZvVYcupWwW2febDMoZ8NdwP0ccNHa9w3jXm5sGTWaHR1bfgovxBecNa+/BE357JV5+fOBntn3PxZMU4SJAUdjc+yOA43ZCJHxxvQQW69wVjHPuaXjS75HMMKbyUX73zb+YGM4IauzCeQK76xlqbubPLk/MAneYqPuo0Lz1DbjNsOfKmdb8S/BPZ8y7rafFvOWNj+5revfJve08w0miw4a5WueLTaTszNDWTW3JyXe+2Zw/vSjR5jKz7G7YuUt8S1/ukfLuP6kXil67v1BwfgxXdAX7bF//H+ln+f7dqSF7WJzVgF+wEVd1ostoMhQoc4UPINxsb46Ea/edTPbe4lXbzith1/YxJsr31BjgWkoBw7QX77UvTPtWscri9/YeD/2cQDbsbTRY9bl50lSw8FtpV/O/cOH0oyebmIvxOLc5DgNMVgrMrDASyrkyv6yJBNaX7LaVvAtBXxVx6gdOeOsPq157xKG1vufVc7QudlzQQ7aJcPsKdD/j0iYfW9LouuQ3PoA23k3SeWcZj0d/E9YxMLenRnnZobYTKG0zkKXglzsszbK/bTylh2T2rmJ3yfY4TCgg6YAGNz7TgPPES+e1AXWE/OO+lLqwLAEkcvEZxtEYU00wAAEABJREFUsP9DkVGADV+M4YI60VAStuNgPBe47+WFwwpwsSMTn678RRh/BgQ5sHFGiE44KQy0FNCLb9hrBAXbNEc3uWtiI28nDnRkxplLqEElL+Ro5e0o7xeZO45nOOBEX5+AkqoRAj5R4xMzxyGgU3Xx5ZA6cAq6RPNgLe9irPioqjtzVroHf+fpUixX4z2gbXUJYKSoy/p1D7jmu66b5ujUPvrty2+8Bx3nhDG/gvyOkzyIyJ54CpsjPTxDnzHII78AlgIhQtZIEHq7UMA5LzGJho6+HozLgAGMegQU0FvlWuNt3MBag4sfdYvpvGbqnG2UX4ZX84kHTQyXPtHadG97Z3+6/onKB99Cx49x+oltWuji6joVwKFKFWE9uI++v3+v37nv+4s893U99SwxYLxybb61uQQ/r47ZB+tUuShERm9fONLEdHl/yv6tD8FW7jt3knvlLHOXvrrWSJyMVGteMHrQ004y4aJPkOxNE+ga7EsdG4tXMuK41TmfZPya8wQ8Xeuz4eDazxhbkMoc5ObK8ZsPtiJhv/istdPoMq4bL2/U04WCFFraQLf+4U1eqCaPuC3OnPhyLOtt4v82y4dzX2zcuI9vc4/P0b9P2qs/8IOAyn08gB1R0Z28VC0eMhm/NVglmz7LC4VliFfEmXXDC977Ky9xtICQMhP//Cfv8e/0S7pjhiK2NmxQ1C2+m1wiY3zDdpEU6PqoPmOa5gaBAx8yxxxY+nCWPL6s+Le//KU8FzU65HGu/vX8EwaOi3Goa3+edYgJPa5b+bXHAQStq9jX55y/iVceKZ41A/ocaPJNzvdZN2CCc11sGzh8KZxMnMSgr/ZNPSFWPtLJXdrnBXOyVAYH+gigBb6BTueBdpp+RFBGNGl6gTNmrCstsWQAxb68e3BuM5fui3dw7i/FyKRGl9yNv4r2qKwXYyrtwS9dkKdtnKAPAXiSv7M2dxe4F9jOXOLF2sF+tODgvoRxZE51mOt6zlsNQbv0ymP85iK1zooUUHPnfqct7zWpnTvI+0XIouFpeGBGxvnXm/bsAOrTJjGP7vM+JkLaCeCdC5cPiiTfsLUd6jWQYOE1lmktTQL+OMcYGRlqDKSkC/AoToWxtKpPfHC0IaQsaprr8kQ8Gwv/6/qnZeBXZv+FVD6Ywf8TsCKwYJoXON+FV/yQ5C65sXDYeOfOzYQN0rV18FDuwpelEaTUnc3mjQdycTsb9I1vH1y8bip+k/Of/rt24Dtvst/f3Ri6JnrRnjXqDYxVyIbIZs/NTdpko1z6Ozfut4/vJXNw20xb/QJhK54QcmjKpsTGx8O2hzQPEvrtphw6G9TH8ZGfQuvNOBV4EPIQ70uXj7dHvvH0LbKyB/y+SMJwGduNG14P/SCK3mryEki8+rQRv2QWwR3AKv+LQXAd4NonaP9hnI8cyrRnjlfthrq+nTHAgSz7WzZ1fV3AqA/GaHQZg3TYajT60a0vuO+9iDz1AnKYh1DG2LwKUGqQ9+0FxKtrokto6tGN7qoBIX56wyHn8srjQcVNf3THFi7IyfQhFvi4VjU+L/doKwmWJEWfc0xu+gjmpVXiBH8gvx4GQ+GiDQ4Fc3JQ2Mu5A7IeGWN1HkwvapE4AjetZTixIOcBxhdnOfjxcs+Dj3qkX/yfbXzNAedFL3GidBVUhxdc6tiEBB5Jo4o/93OQzgoGqHQO/HbOCrYdO2Mxfg/66cNHQRcykVwX7Z2tlXc6ay7iq9yDVAv4YszNOMOCPwfj2eWYeTOFq5xH0lB0zok1v0ILYV2QEiVbIr36mtNX53CAtfghMIYfPLRchySMX4qQVxXONfOYAJ0L6giQc326o9i+uQGFLJPEEn7HmQ7Y1xJMLp9YrNAR+cg8TibRYa1+DxB5qOZgntxTB3fyxFk0fJaly2sUEkOSAkP0RY4O+Cvv2voEaMRm/4pCe2IZnGKLQV3bBLo2xi77MrWxaPeSq3ya/bRZD8A+a+57eUjfreekvdaKexaKGQb2Hh9oGaM3HkrfqNcBEvzLN2nFpwneueZcGY1u9DV160jlAtdZnnHTh0Sh4ThTRUCMQOTwHqzvzHfmiWOcucPBWn98EZ6xWMFmjiKC7/GoPDTOJq4bPo1ZLWhjqa8ay6Z7VPzfulLDQ6m4TqOR26hXv2rQ8EWCIH60cuiiOLbv3NPeyd0bOXvjYT41D6154Ynv1zyOLXRhFMkVr/JrnjF6CSaksMwdO5N+AykPpQNFnrwfeW/zJYQPZf/xH/9Zwl/9v0fx7XDsM3aZR1ksJE5d+K+BEZ1B0LLWJ24TsLlvmP8H96XO2O7V/FcnwELeF79uL94lizIK3KgcAJ3PguBdgcz1T/SdZuOXoI0Hi9094p25KDgXH8QMG8VcadsahadPEFbBpnoav9U16K+aBjbSrs64DuvgxAKNirOvXc8v744h+zKs1bNrMt/nPmufzLMTtma+BVCAwdFd4T1xbY1sN3RK8Zm0930vv3TwiwnH5J055N/eMEc3bPz27Vv9xkO49Ve+uBDkVY9pXOuD/d0OOlHJI2flHJG5lTw3qgHu+UM/YJJdQIRiDol9wAPNdU2r2jbAhmOB73SclmrvjIf7sSy9Ib8hFRbHxfGRUejsRd5fJvkqeTDOENf6NPq7NmjzOv/hp7yTnBUf5zBaMdIl3n1L/0aBQmEDOGwHDAUb0rsn6FCZr8RJgVqQrV4AjJPwiUGGwBr560VRavoo/OSC5+oQ0rKBKsd+2V96RndivHCXo0vmyFnTfc9xz7hBcL6Lu/rmnKxe5mJLfscgSOyO6jSvi72M55lH8YMYfDB3zsoe/cxv9xOUyhLQV2PeMi5d9qU7574zT52rvnCQeVM/MeJ2+TLAffoERWSJfHTQWzaZtwQlbu6sJ+a39ynHXFxgYBcY8Zk2NYmk2O6152O7xWPfeIsP1LLd4OjyDupRz332HOfwDKijw7vBu0/WNHUDUJJuJEP3Iv4VwsPlTv7eOdfkC67cu4iN2vF5PD7yDGPMhJvzrPPZOaCZ0Zx30GFRt/le88e5qz8CPsInfYHcuMd8NueCGG04Jq8QH7L/Y/HSMZs1iV7iVZ+xFR+slH3YYEY/OMuzj6G/mZMn7mA/+KQhhW+Ru5SDGgzKYKw294qN+ASYBjzmWZj0nQ+3fc+eIA3RtV/jt/IFjzj3lLUXoAuaOHVYj+7axkuM9eMHMmqaOImaDtfFAGo1Xq8Lua4Lv9oEubq/rn9CBlZO/wRFv1T8oxlYKWf+vwiASxnl4ppzr8kGPdksXJysmPC212vxcwBemxrUENg8oB2Am0Jqdj+XCyiIFBpuWFRs0PTVBwwALSlpwqAOOVTduYSSS7N5LLCLBQqm1o2HNkXRUscHLyvePZyzOXuDkk8p4Y4dN/I8aLOhy3/Ap4z1wVsUN9ZiK/IlR2FXOaHZ1BrH9EOd2W8xfHCzMUZPZdfGBFoWxSr8XC2v+nAl/it7tSOQy4N8PXJo8JAcWyjwQCXv80AQ3oJXwLpEcDkQWMdfU4NHA+uADzmJQ9pmomFEbmPsR3eJetIhr5y9V74B5QYgbcLHzlpuzpNN2XnT1LiIkToBYYo4rIO04COZOdBDBZ8MlQPFG4dwx+t6edAhtWbKQ4q/yvry9Uv5EkcfHK91QDmIH2Ac78SRaKlzuDrt9MA2CrvXzcK57jdNozFiATQ02oZ5P+rtj/fyD2+rZ+k8GC8ioej7Gjc7hEHsO2tISG4wt+jQTpvaphcdi/bgEL/A/ofzkYHOGDunbBPTQ3zM6FvjJjFsswY2dVf/lL/rlHapM/7w3LYd/vXi0cPfp24jMu+P4r0H+XswBoyNdgs72FPnoB6NTXCkNL5jgp44W0TEA6QtHxB9WM2vwM7Do+PjvoBgDK5YUEpBErGGhG1ijH8xAvosdnm+reU3QiKoJOuB82Ap1veDyCHi/mZuBhZGl3O0u5Ov0RAtgDqUNc7PGh0k5MJN9AS2mTyqR1FhyRys0Xfy5wvcRzlPHX+iIi518UA/uvYb++t2SjGuCJBDfMVj9UhpMK51Xy74828P2ctHOGSA9858XuN9sN0Ij/XOGfrU1525kXqvfd/ry1++8fD5rfxbMTvfoM/Q8YW52uSC4S7MVg8tNZcLaEoA5DOfc6p7FmISie/0H8TGi4zYxzZdpKChyjYd+B8ckB/nT9GP8uEi84Vxp0AjRsbW+cH2nfHWMeexBvXTl8LvTIYDvtD60xdSgz/HOnizZtwbspegTJ0B5BzXD+amk96x8gEJNxkO8qiSeOo4NgdT84QNAjAO+Zq2touPuu68GNIvVEOBOgCYucJxSax6ydmGRGn4sgfRJnp8OKjIW/ywVsIaQIxCno5yfWVdGQckAmcOHmVcd5JpTNPc4FH2FHliQw0CZuw/8XacsQuvX8LT+sWHv46F3NJsS8p0FgmdEpJ4zNdgPnhfUd+QB0gbNw5e/BzMZ1DE9cgvH30B+MaXTX7bfofmHJEuOBeeoHIBPerrnozXlK1AxYc7g3JPLkXjEf0DoOh6eb9SNlTyZvTKbvg8u3nw7AoP/aV06ZBHuvUoPjQo0bl1w9qRdT2ItHYt7jtzCUbXr2N4EJ9jpw/q88sa56TnjtucNSfMVdwjDuABK/bp67/z2fntA6ltcZCwTegRww99AcBAErnAHFbri31IlNV6lSn2F2xCMy/O9TRz0Q9506luLCwFsR+sLGmsS0M3zh6TceqaiW+We9I+90IDZhCiDHhHN+eQzkuAp9IRrqIKCrYg5IfdVAePolrAlY3De0emgUlCv3lba3bFZz66J2O2cpJ+RTt6rnL12c9pxh6Gw5sa+U35GZ8bhgXKYwfbB/tSxp65pg++vHX83jyrAnmx4Nxnj3Pv915wRy65x2+DHadfaGQ+sN8xhyQ1Zlz32qRZnvHMsS+BWhmYlh4k1UlC7Lu+PNMrt+17fQGcq8o4r3wx6l6jL96fEVN9SXO/eeMLX/cYkZm75oAx1tflu62qG3q/fv1Wv/32pfwfx2iPALJvPYg3Y6QSfG1q0pfW6Ga+kFvmyz6p6a+Bhutq1/oYjzbv5MT68nV5sHiU9XmnWVvxgS8pmSUnUc6G5QSxMcPeSM4cP+/NAcfLsWJMk0PG1GeKA5zPHuFhfzZviH6awOcN2zt58hz7lXuyf8vtt29f6kt+ob7u1V95UXYDrF/BMTXOv4HPYJf/cyvvAX5pbd7Vse9fciZQh6Gpw5gOzt0P/L9UiJduftRhzWCIShxP+sKwN615yIYRTA/Gifjm3GuftAHXSYjOQ23RGa65jVwPkkzf+cBypSWOigI7pulztYD6ocQW+Wzy6uj9QHzpxAIX2QLQ6D6vNP62LIa/xf/C/EsZ+JXWfyl9f47wtdCK1eDNYp9zbQ5s1FPIolq2uGWwNlmK7GRrk1sHEqkuvGuTsK0+a2W8cXgDWZsMmwSbpRuzNzdrlGZDUc8TcAxLwbvsp/7FF3rOHPrqF0nOts4AABAASURBVGILv93QdjabZkPBxfxbZW9MPsC/sbl54xK06eYlT2xcRumI/+Bhwf8TwvH+xg3uo7AIB5Eg8ODFkLG7SWpbgCEH14/YID6I3si8oWrrNT7czoa8z5c809b36MJSgkaHTdJgFcA8qvAjNJxNLSkJsXHCg4eIBzfVR+WAwU3K/HvoUMR4tBXY6AGOnTfujRyfSn6qmgONKGqrF1DPJLBtGtMnGJN4SHAvH223NmyAtRhJYoalTSbIO446Fkbrhj4a4kmDzJB3qf+yqQ9XforP6OahY4ZP/DsvLX2Y9v/+9eY35m/fuWG9M77LOiJxAbPUj+RP+weHCOftB/Ie0DycacvD+Xbba9u5sQGfMekn2qi6tb9gEvMkP+JW3fFNXcaHBIVocTb2WCOOlz4EeLpKHQeROPVF15ggEKdc/uqrL9Ac/+hRXlnCPbjxGo+HkqxB+tGNbQ8AVDwX4wvrwDmscv3W14ENQithdOdwvu37usHvjv1qE1zmqrFc60XzB8rXQw8H6CoOgV/QxcEKHwg5MvrwQf/pEzKJIbhj8bAwQkfHZ9Gr1bPlfuaBozMOXflvJBrc6/QX93lVyCY1aTrt0KKI/hsY6CIH+pE9gwCM9375m3pJNbxni4rc8nLpLQfDd9boMvDJYx8e5FEPv2XhmJymEcPg8HONCQ26OEx5MK+FI3sSWli3Xdu2lwdNYXOPBFw7gzkZSDbUIzyt1DLEFUeSS+baYO51z5VD2CGFb9CGM/ZAxE/tm5N3c+NaIiYKfsJhSFTPQv+ipYZgbkHTUjlA54N5EOCB4XqA64IG11XuWHfuZt5g1zm12niEvH398n5wyVhrj8VfyqKCcNBszFe82jHgC/DH9RRd6nVeqoh6vZFTBTrkR5ZWrrIgSqJzrec+SeDxAeOrlnOBKozSWn6Ey7WlbeecSbUtKOuheOC30q47IqeJBnCuPi1jDkusP7xKm4uy0gq+DiCDZEoTgVDgoNXVhvhAkz5lHmSOgAQ3umtu7JO3vXpTrkxKNTzK+6IHs6sPv/eq799/5/79nZdBB/N4rXmkYEde2xe0/VDQWcsOtsSoE3WsB+QZG3HCwXw4ju+kixdtIFwHeTBiLXQeBCtz2L8hMtp4K9Z03fjcNx/3dyTJYlM9CxlGN4rjJ6Kl7hv749JrVpfMlIgsEokzfwPn+3/WH7wMMx9Vy7faCl8m+jQCN0FR6Ky2Y/0HD9/uJe75PniKW+uikOuaxDX3iS97OQ4gC0qA6FKrM/cK7hO6pt+jcRCqa2XxFV8OvLNfMSY84HreMdXyTsZSdueOvvhS4+A85JpDRbm3tQx05Ikt0jG6y/xsc6+Bnxt9+ajgrFptrI+utZ+DK2CbiWXMJj+AA00QQxrC+w4dmhE82Hv01XFDIcJTbs5HR+V8SP7WC1xGF59QwxDSUFfs7IhNepZH7E18bewEQ86cIM7n4LU7tIwpqkk/ePhdh9+/f2fMmZPMFXOlX3eNqgxgZLFPQy/jRi6510YtvPJHznntXiO7/NSRP9s4bgFwhAIZ3YwfY+M8OzjXOF+IXBLVsoVA6fO+7+t5oMgZpHf4378jT/3AtkCUlBn/aJRnX89JjrE+imti715/6uDhuYK9G2M1qrErFO8NHvQeGWfXhzL64Jx137A/4EjpKnluGQcsoN8zbEMUUEpp4LPYCww4gI3ORI6ClHzLfvrQ9M+56hx2Dtk2VxfYF7wXeb84GM8A8YlTo3Nimztrb1biYC5sgHJv3P//4Bz6SC6IAS/ugHLCaPzclNuXbNqrr845aZ/QV92MEzrUv/z8YP80rlpnNHRs6k182Ey7ySW6kKXLzGEGMbbFx35zEcCW4730On/BMBdji/qDOAK0UcKAMmHQkYIOrNFchi+K6+HO+pS/8dt5J02dd/Q8PlAD/U5uxWERHWdBlTI9pmIgQXC9ij6bF+sLp25lYipIMRcEcV5al57t1UA/ZbV/Xf/VDPxK5b+awX9Q/sdEr17WI/IDsAzQo7fym8jJhpWN/2VTccG4gLPpcFOoSwHLRNng4V98LFMX7wXwWLRzQRaz9IuA/SXLtgveG4c3EPkKJ0c3JqcuRAVd+uJEKYwcuuQP0F7lJ1/Y2LzpZSN72VTggp0rtpXX/hsb+SGPFDe3t6PyVh+8PPFXR/DIm5p6BWXd1O7Yku+BPCwpeKzDAb0OeAn184Ib3BDL0Dlw1BnrYtSWNvLwAuNdwIbnkNhjP1v1g2eZg0MbmzX+HzDc4fNm9aCONWRtpq96BtOQBKxWD65AHBEJD2o4BD5ysD7YnDlRRJWOjtl1zYV1c0Wg+MSOjqGPxJ1YB00i8Fka+gDE2N7QmQMAvokTjE8Wb6ob87XxTZz+aCq00bVNbw5dGpIm+ELyjQPM2zmePrz7IuRA8GC8BXXRVQxZKjrOmeQcjH41Nn1IWN+4LTugSnz3rIHf2t+oR0986ZpzlvQJTrB9gZnBDOk8yO2DA+oj43cH6YEi64F8H/gIqq5PbBYxUsQnxpPvDuKH8UbI2A50CMaUsc/QpEWwFm3TRz760e0LAJzHTTtkAEL3imcQl7GObuKcZZzyotbphUzxWfre8U0fpM/bWtPyEThl8UjHNH18gbj6y6c7hPTVTBvFnwX7+tk5FOAjfl35tdaRHp/sn60uopK86hDwBRtPW8F5wSHwtgQPcB4Q04Zk/rN3nPuEdhcYyyNrx/X7zgFQ8OHkNQwP0OoilJrstc4v+6hGwdXC3wFsCy6nHU91fvchgwcbfTFfSiXfzdhss7ZTzocq57DryLzJZ9SGF3sgGkcu0A4WWeoNTICsQRcPK+XBnEUDAZm3gz1Qf37/nQf60x+DmMg4R6Zrl7Wgb7GXS9NlXqDNZ5vMXzYd45AsXHp9qeuDr7ZGdy2d+BWH8CNydX7wNS3wp3/mywN+dF+4s9ZP82CtpHYFVdgX7GvbPDsHbOuvfX+9Iq9g/vKAQu5riEHraQdv1rwbnXxu5gP/CWcx5goXa1ZfG4L/TGjnm1x1auv779/LXPhyVWXbnGWOT1EqvV2HWn1U5nh/8CDKAz17YfqMlXnFTPiVYCDONuOBXXUHaA98DHTVxjhup98IJMTRTVOgotjtxi9ycHNeU7+uReMSYH0pZNiCU/r4pq+uK16gksGUMJNLx0p5IbhcEE69LssHfRIQR871J5jbxcVDB3j/GcnVt87eDz5tc4VP5tI+mijLljjXt/ruFw+GR6/xHd3V5Moz1qS+/DX3Bw/mjmF+AcUXN77Ef+oo5HC7gYwBAWtDWD5AH+R37rV//VJfvn4rv/W/0b5te1jevefxBUjuJawNZlXw66LiBY6Lfg38W+MKJ7E/iFt/1npRCps4FN6eTJfVx7VyHXyCvIJ0aswgBj+R0L42enMnfGgHWLGRVzcCxOCmoIO2NleLzksZ6FP3hVLUc5mwxgV9lqNyn33nfvTOvJK2Xpw9skfbNg6dbBQ28WWf3Jr5vmItPvERfTRT9Gnxd9bzassPFM7BhTqvAMW8xhBt61MXw0Na8IU8SCFwqiVvjphw9Ne4KBbwgvzEwJzYC7uX9RIAAQr7ADyO5cGLvGsuQFAatY+s39e4E0MY0KWs7RcAi3u5xmfXivnUhr5Gnrm0RJbPhM0ZF2VYlYcKWThUI9DcesONJmsLQVj41snrhj5/Ldehcp3GO+PHADeQF6goyw4N9IWlvN+N7mr1APoonQSkaq5kiq6ydCj6fHBZmMWBtuW3Awa4NhCCu+q2zfKM47xxPFKDk/7O/d8X3W+seeNHLXoYbxraiB4nL8YexKOd6q7GV/Vscy9hpJ41iH80PsHv3H1nn8yLOOYPKhFFFvqKEz48pFveQ2775EXshGfqWvywIe/EnnyOj3uwflsf594W31lDri/xjvkaf2LBh9B1QAXYNKTV7FLmO3nwvGR8nkXwstThmjQ36hSYNfFLffomv7nQR79sEe8eao2Z2m57mSfjQ5DC2yRfrBO6MsZEU1Yg2uMW6UtNMjAhB7NAZrhApKT56/IvZcDM/ksKfgn/gxkg08/5GxEQ1Bdu0HZW2+85notmsqG4eNZiadZDnxsvGwUyWTJseDRTLj47LsJPEPMJyrEaLQA9N4dz1aWi7+biDSSHaHaMS3e7Eeoo6qwaH5sNqsQjfNnMCibM8MMbPBuhG6u6heCwFV5kYcu+cuG9sT94ceJmpC/vbHJvbFbHuWGrGxORyQsE6PK4CV36o9OLjBfYxx7FFiCBimJMVKt8MpB3IjzZ9EUbD+K5fCWRFAVWPg1Lx1KLNkhrIW02ZzZwbxQ56AaPDfN4wdANjOJUgxOGKOTvkeXhgQ3+NdaGb/Tk2yDmCHInOxL4lWsw/8VFW5+ka8znxkaOTtVFC0EZt7Ycezd5eY03eYGOKRR1zQ1wjrT+wAFNHm9iQsaTw583Ig/eqRlHYyKhJiQQ/biHBtDxovLBKQ8SG/WCyY24a9tmTf2+zephG2971jahAepbMMt1ttqVDy4uGzSM03noDVBf//Cfo3GAf+ebYv2Xruw4dT79IwZpehql50XehME4BUUHz0r8tdbpUJo5JxGA8ZwekRqgRncZdw2IlPvjkQd/HC/X5G3OfHO486BnfLBIAvDIeat/1MYFUvICDBE2bW66aYCgZ9N4HDvruwj2HtsXwIZ/Xd3kvK2BwlkJ/wSoWp8+8O8O+BDjJOhTp215xGsbdGwap9DYV17a4mFUCMP+wYFbV0Yb34UXQ5t9juwgeuQApJ3RxMAcHk2dUFQEPw74ooiKTjEMEC2Cc0FAxnVwsFY/eJh8A96xnz0VKTSWY7XimmDOglJ9xRHEsXeirSIzuLawMMMKNoYjc0DZV5B8za2OnE6CTbtyAN3nLP/ZgX+E1H8OsvLYVSVQUQbtyFvT14bz4WAu+RBDBhc7eiHrfsC2KGVth6lXS5nsgYl54YxDvD3HQ/7emFNBgJHXNqBOgQkQW3d8cX++y/MCsP4PRYdaNZhbtesrIImYISw6moxdu3NnnfEA0Iz3k8ioaf/Avv5Yg7pCws8Vw8G8UM8TYIKC9qvE8NX5sXa84WfKgu9yn9W/+ulj3i8U7tDkUQbk556NWxBA4X7XZB4Ixlb5fPqgn461L2tcm36hob/ihbBz+ZR9MB+Xfq5QcNo8olJ74txb39n/hUuH9QWLhys+rvstaiihezYATzdlNVFOTz/DA/IODO0GIFJGky2cMNbp2IGT/2C/EZYt/YVAaXiFxe89wzmCkui0Pbm3MEd7gQ/O29wq/L1wqCEfR35V5Rw1dm2aQ9U41+R5wsDHELQDF3GQCcj6JdC8Ciy4mHuffl7oxf/ZW61GKwJc7UctDdeduXJs4xcE+7Yhr4KY0qdosfHVaofw2V7czNDlt2vAMRHu5Fi9MhuFuX5n3XrvNy/uB9bOs+wr+GFMP+azuT8uI+pyn8fYWls2IDX7dpP7ASgvOB7rnriXbXH6oYjzdbsMAAAQAElEQVRxmgNEz7J8Fy+85tJcn0yp4KReV2kbe8LNv89pB/+XPJboa5Mq/B/kwljNAQhMPHgpU8wTMqNckFwQmK7Nfdbac6jpqwtq4o7viK1Yoiq/Prl037aZOYoXiGBH/djXtwW8kYtwyFz0Y+0wKzJRXdo0r0sP4w4a9wpKxmTQeqXhCf5xXarkzj0ncdyWT92uETVA1gcAFLE2sJ9nmblsl3wARjdyIEzHekAHBoKju/x4j0aVzUCz1mdkljwpwLdHvqR1HskEJbjn33v763+Wv1r3Ty882HPcHw72bp85hDvta07fVaiSE8yb53vzK8rc6as+b/iy8rTGIuMHk67rZxPHBfo84b9APfopLyIph2uI8Vw1X2Kefunz5ZZy2zZLfQpluiBjrPkfiHA+0Wf5JsqtA9XlF7Y5w7x9zxcX79Sehy8516065Z/zho0tzyGIZgjMzcpDrIJbNTNDsf8S5PqRuMb2R9yv3j+bgV9Z/Gcz9i/ys55eNJzpt4JAedIGuAZxgRvFRn/bunJwGzAUH1a1i4qVxD4CjkIDAksK2sEG8Lnggg5Z3A+AAhe9wM6X3tpE3uuDw1nwiF9maaY0PnXP2rnZ0UT0wTc6R+rCFzcZN7IKsRaNTQoD4Xn1QYVuaMqlFsHKd4N9Y1NKLMj68/T4RnyyCPrnTW7pwz58khGXjEo1LggCQnjZ+KzF6eKKB750xD5yI76jTKCK37kBYCN+UKtDHFmHvuRs21LVNicpEDo3SPEeWNyYvXl4CFCHeVHOtoBxWZf/6MjYk+/R6+FVOQ9JbsrHB3HnW1mGeADwjGYQKCig9AlaiNq/czExoJExF2P254ESXOL3Bsh4XIfXVit2NnixSgiMBvPOuIxR3I1vAvzG/Ldv6/9yMeFFBEOrYHXJecWIsQdCxgLM+iMM7ImGjVwjSQOLojDVASRWXxpwRdxDNDzqiM51I3SeCt1rjOSKfWQpzNsHcOSm5y87/uq3/X/9zg2RGyEP9fIq06VuWwuefdxc84cGJG2tHMCBH6ObeYEstTFSca5u5gwwwKPXK6LP+BomqFCCTS48QL8xHz94Saol591t31mfM7pkVs9l+0G+nTsQcyDrM/7oRv96abBkxS1L62rMfsvkGNtW15XnxfHjddEXLoeyNPVygXRzjUtQHkx9MMyjzDOQ+j2aiIVhr8LjyxTlRjc5/NHXK+cewHyQ8IDimsEApQlbSErpn+U6pGIClQXHAmx2EBBgPTB6J9fqzokdtPQ1tsyrM5ew5mXSO7zuF+6n8Us7yEjHESrzQPVSyEBSai28kIoJQhfvooMLBcQPZbkLz8Sf/YTTL31VBCrmubImnS8bfNaD/ugmp5dKuNPvck9f8uAgO/4+xBgXQxXX7jYCuNqNnsYOzGehR3/JR+7kPcmfFXlCPPNztPzufWSD/Mu0gZvGBzBQzwces6le91j9+7w/QEGnsojGB7Um0SKHntlYWHX6YD6667lusP3GGis+5soXZj5U7pMcA4WQNg/2yXe+rDgA+1h+mkF0tYNUArvY4BqS6SDKJ0/ksfv3apmecgga9wWq98HiRznsYYvrssW1m/s4e4X/FEswHnGLDe3QYcs+886ZwLmc+e8XECe4VuXpCF1rmChYxwf3Wv0I3QugT+KVUx/hgV15l7ZiAEVM9uUz1gqL+j/veeeQlnNTifDRWDp56cXZSb+WzoO9o5iTlfHnCudZ0N2Ac+q2zzwwb3On3vMQOmkLO7kKfNnrC/D165fab1+i7yDet/c3XvT8wX3jnTmJn8sRbJpLvKP/QU4e3E8JD4T2HS1rugZEwoybpFsgmEtosCEOzj4dFVCJswnjWaCfLRel979XWKQmfH0y1n76Zw4EAoINHq4wknraFO2o3aYAwRIIKy3zvWS8gg3jWaP8Wk/aME7z5q/47gTifBA8/0kT7tw4IKHg54In5PxgvbnPP8irHNpfL4GMCx+wL27fZ03WKS7ApuwCOsQvX5dyGzy3/ZOX4WDekGgYLz+s79h+MI7eX9b9EB0DIAf6YhzSxUx0al8/lD3YGzxTvFG7h+aeiv/GKzDIWFOSqhuN1C9Fb+RTl3VI8GVfpJ6AtsSTPtRFwu4TLlnrD2ybw4NcvnO28Usua3/1/tR/SjqXdGh0k7dmjUyGknxtXeusSsJhWFPZHB+1dJ/rQVegt4CO+El9RlvrAxWc69rxuOYMKGxJW1yJjQEy/wsjDRj6sDBewZxytFQC0n3lQdw088JCW5598Hj9rbzv7zn7rfPVe859npuUcWxfwRw5f+8skNQk1XqdU9Ro0NjGr+5J3rSqjwBldCePxrpN2wvk/RHQAb+5QqQ+P9qgh5nLP+eVebcPupDELlcEKXhaxPle3/1Sk1iNQS3WiY0YbLs2BePJr/bJWejeDwDtRBmbTaN4AR6OOIpTFB0IUxog/psiC9Dhf+HDn5fer+b/MgMvo/K/1PBL7H/MAOvgB54f+yxCl+PLSDi32ceQYeZztXgA9RvQOXdWEwcAHvS9Mb75UOHC4wZUCEZbdNHCEFeYKdCygK1ZtLaPtNdGTJMbw8mnQU0D8rkRuP7oSon9q9HYyCZ120vfvLk9oaeRLVYMRBe1CDfYlo68Oio+S/n7oGwo8CUmOjS54jPOSRdEqG/pP13FcWOQHiD+g3wlfvwJDh3KKjHwy1r9kDnAPZ4gr3yxEd/tCRihkj8erS4YCx6rzGaA/hDIDzq0FfTpgzcwN9IFeL4mQ8ma3G7KCUupB2g3YfnvxHb5yA6PDHYQ7J9g2dPyST8HQFksGkKxh4OFztV85ebhvGPOeUjQz6ce9MfeiTAP+uUclU/7/vHdLxySbxycnStNnhPPPmvOE/ozrqRDRWmcis9qebU68Xc1ywOJoO+c1MpvqJ+HMk4hHhJkjbvVuNzcbIVJPWv50SX9gpWM4oMl/DmI/+Cw9i6ca8+b6x0aTJQ1LjQKE6k8DDzOsUFLOT83YjYv42Lqitt19ZUc9LrL9Y+zJb/tVcOADEgaTDjsM1N52XCUPupP/nkR82VoCy6LsnM/84yMvKqZHDb0y1+kTG0K4qwD+qIGMoJc5soVE3M0/bhhhDQYN9jYV84+KHmQjpITC9eJgW7rHgwt+s4h4X7aUXA0+QBsozwvqI01fS8GY508Psp18eY4MW62l12Uw2Mu0GaLdzhQdNge+rvNETBQmH4zBE266cPjofFgH4nOU24gY66TP3JXi5WI1H1kXJRxLuj7ykeU5Y8m0zrLKXj2UEBC7Kjn9N3u8NKFe8ydxr/PfoNs/HFc97ke7vd9L8HDrfR6MTPsKEPdPwEjD8ar0NiZlXnCPNrnBNmJzXgEpgPz8OES1CH8a2Ai12e/aiInxI+FzXVdVowoXl2uPUdsdtOhaEcu5d1TBPWtvPpNdpjokndfULB35RBO27FbzunXguQYESbC2STX7BmrA8/W5dgatzbPAVGC3Ff2j23f6/aFlwCOPXPCF7EH8275qreCIk0+AYJpePX7FUDjN/aZ984XITrQmRp86vQPQnnwkuGxauw9bWru5Hl7O3j44mUE8ftwt+SP8iBvW5s37uPu0b7IsH3bZ+Ky/vbtG3PnC+PYBoB/6MMP5/8bL8OE7LUrYfB0xttcdc/IDUTdvwb9eY6/9UV3rq4+jGjQL/NMCNh7MMce1EW+u1qHi0cDY9Rm6soD3NpbtSk0mi5+mvC6p6jbeTogN7q0K+xzJ869jN8/3Op9a95m+UA7eumRf3RnPtzg3wDvc94Tknvyov4fAGMrV+btIA4dfqwxY0yUX/cnYxQO9q4HYH2c/DhrCE9Y8rkfsxfdSZSg3YulyZE512eSBlodAs2z2POFh2fM7sm4CU0NVCMmx2J+kL9V8J+ysPCkIR9tqtFcLAAqKvO8oYXPMQTozzk/9aMv5zLmsDGYyzx0+yJCYJ4lx7yc8GxxxUrY5OkBHAFfyj9wUmuBcRrFEfOwYXP06dhFetbg4W95h77NrIGir0+Zj+iWXbvihMufO2N/h+5YinetCY69Mhvr3T3k0udcPIhXkJ+BVhqQ+wXir9bBaZgKl7yevCQvPTXTgH80UUxiAMCg+sh8YypSi4GXcFcL3ejVB331nrnW9Hty6hyDA9bLjhmm+ywoGugbzXhiU9vsmU09wuP4rPnq/uuZ6WDOak/y6CbPXdP80Kbgb/FZ9gbBOo+xgH7Q9Eev2qt61Gttv1HgnLYtiL/APpP71EMciTtYcF3+QsY50tgwZuekvjr33jlLvDMPnZfivZc7dgse7FEHfl86qZkPeWnyOsaMWPwbWOipKwB28dlfB7nXCA1tQbPXQDc3Anz9hPr8iKvmv4XCOveFIy+vvBfli/Rzr5HDtScgFr+NS1gxPfJS6N1/yu6LIc67yR+C1lSUR2JduTmi44P77OPxEXyGh916wKmNIUKg/xxH+tKo4ndzTZthtzb/srPTQ7H1C/5uBv4XyJXf/4XgL5F/LQM/TPiMQi5sC+p9njrtuE5SN0KzRzaoIOR246J2QQqukPBlk/BgvjhhsQAsWK/IsUJDfC649NZFHavFlYV4R+ZzISKBL42N0bQH0MXBi5objRuKIF1/PgOgJf+TpysPIjAhCbH+/gf7mm9kw49d24idueinnHh5hOiEkojZhN2k1iZ95OEkNwsUmzc3PFMCe8p4qkQaQniozQFulDcpoXv+jQ9R8MPlUflWB3m0LQpKzI+b/WiMURImd+bL1mutkPGMc/xzI0RGf9R5xWXtQcTDZGQIZDSSL4DDpWiLM5cCbflx8cwN3jgNh9gq/yC333i8cfMzb9pdlOLGNQKtVvRYUzG9uBnC72FCH3tuddtv5YH6xoPSDlh/5VvTr1/3+rrzDSrfpM59Zl6oHy/QgzUcu/KhW80cCrRcgMhReNABMMm5v47yxufhJfKOt6BimJKDgb2tyxuuN32he41r6ATzWZdG4pOX6GRufRBn5tAiryu+6Y0C8jk2gu3RUEZza2yeNx8LiDHrjFqetI1LbYzRmm9oQy+CYM82fedDw9PqpV5z/b3ywMsNmQzCTJE30E4DEBT7yJjPqTwwurOeN/JgPrKeaMNdnx8E6dzj75EXGDl4O4f9NvTCU5ur+AD/VZS+4MJ91vonFSnkzds7DwDOJe0VJGO9/DFf0t7Og5l9dSGK6UcOQO+MkYdtNOcPbK85IRfKqBw/dSvbY5ZxC8uOfsBEsR/QCfpMp8w1ZeECw2zHsLakgSDXWCV/ye8p5/i6Tl1b+WdhyCiv7sn8Fmwrr08BO8vd8gGDiSMmwJBRN2txwcaYCo4rhDK+gE6ho/FDkHZwEH/jgPfGQc+/Y2P7xz2LmJC7rvo50LHNvXzhsc+ZGF/HQ54AfM5P7SxAC+tPf9sLfhhbeBdDrkyj1O43eVg4/PsBWMCWecSdjK1+yqguxwtH7IamXul3cush3D6mFQ2EkT0VrWmuCxzyXxBHTvR4RQAAEABJREFUHnhptpgXjONt3+vrb9+Sa+edf0DYvUZ597fLDzQRlvEuwClZlouNVeLXb6pqxss2huLbwZgI8Tm+HIijh/1m4c5+aOBZ5+Jj4HkBf9Gp9VW408axcv4pI1wi+pC9xjxvs9wX57aX/5zlttOPn3ITAJWqlBe89+Bk/FdP98w6muoC7Iv3vmeOzOP166mLx1oeVKsqoK+fIKWSe1vGom1BHueaD37q2PBVGO3Y4e+AYw0Kog90UEHTlwmvtgX7BXvn4hWAj4KAhT0bPbCU00eb5tW/F+RcTV6ZN67RAPth5vH5EOh+Fi3oEB9ZaMZgPvEyD+jyCe5d8gvGdflx8SrnfqMu24J5KfzXN+fW2sONQy1YOO8t9uRxTYVnyENkGOkTasiFjCOLUe04MMwu5tCiaetq2VZ2dJNjocq8Zi8Cp6y88gjato4+9B/OffJx2KZ+P/elP/74vf746/fyj277T1bMjbFeYA7EfbhGyLk2FnSqQTW6GTOAejQIc0Rl8wngIsAludmmIdHDQ8bMNJgNEBRxgDbxO77Qdkw9M+nrdW7SfmNkA6zVYS4XoIN4VY/Sv1NOOjaMUTsXE+6nmTqXdPG5z/yDRLF+LFlfkDv/Fz1jg09KLV8OhkhY81y85OUzukiA9p3nMEoOPMi5ODwteZ1P7h/d5K+UI2JiZGnkpZL/rOrgZZ66wk+et7lnz7CvUtgVYj08eIGNZhDyS3MKg8GFA7og1rC7HDeudMQhm/1xxSQmtPjEqwVygxGjAhTp0m/3pi+cS/2n0cayZMIcvsic/jznLGNvO/daaXBScYWbwPU9fS+FrQH0rBWvOcIf8BHIxQhFLGh8/nEs0PuoUi+JoMCPbvv64Hj74uo7ayi/NOOFjn/o3vkJp9oC0U5okYv8Ucp+50y11tojPupn4+8A3Cf3/fxyaV4xRBMXtKOHhgHWxtjOeasJ3zZmuW9CgLxiLoIyNhAUcBQaZ8Gxs/Wr+vMy8EOK/zy1vzSxJP+LJLyk3KZQTHvrlzk+LmnxobfrI5u5N0sPUKNZRFN8mCoLE7lsVNDkg7rWGPjFReOy44JT/gL7QOSoUajltQWxkNm7EtboPh8O0T6W1vXNXy28C/zGwQ8fRsPTuECtX/59CX8uvc29JnytbWgtYM1SfNg6sMumjV3b+iL/BeFXJoB+BMXNfS69wa+N9NoEfWPvRujm7MECA8SDdmwcPPwsOHJjygHizJN6P4Gc96yB7xsw4782u1abYE9f9Kr4eCjxLfobG+kHD6FuvNomM4Q1AZgsJNjNlwocVGJAlRTgdIbWs+C3/A9uONZu1onvtJGf7KLsfvFpFOF4qN+AY2JsGIRieeQGcnDI8MHJm7mHeg8x7/i/DgeVedhj1sZLnUtWd83BTF6MS0uMIQe4/CG897c8KGvFA/rtxo2Db5wnL4W64d/QR61845t+qWEBV0pVLqhYfhr3w0OHMRJrsgSLsqN/ziFiP5UeaAzfLO160/dbUP8JxNcv3+rmL5aAr7yY2jkIzGveIvOp6vSF/IrWd9fQlVtx8sJlRbqaKBYEodMvEL6zbxWe82K8js3zRQtxM4mjcyNn6wGNvO57cPI73+6M56kCL3mh55g8ZaWQNPraU8aDlViUxFdr+1csZM1uIPwI3tGMiswfffLlRB5+HBfo0iKgxkH8gzEP0BaHC+odMDWGRjdjEmQOIq4fXwIdrFVMlZ/RfbmGXaxiR/wCZdkDwOnjmrtk99mnAaNXfXOdCrh7PtQov3RGlgMk7Mx9vCTXLeC3uGW8OIQ+8nJJnHPAOD75Tts4v/yR92BNHEtGJxTEbOSMTf30RV9AxGrA5OMFlp8XDx7ShBMdG0Bn8SJpES4fnE/G7f4YcG4AxnwPo9InkKy7flJ7wHa97Le9bsCcy95p7hQAd7asklvl1WtsIgPGkkbGMyzhebAfC0f++L8co5t5MRPig73Pfc9Yis+VN4niDhTJYztzmj6JyDhFPTLP2jZAaKF7D3DtmAfnMaRyv1C3cf/25bfS3sF89A9se7iWV5x06+jGX0oG6CGiOUijTFyANorObGAdH/VXP63V+dlWw4EWAD7xdKicS9DEoU/bgr7S/aEsnfIu9NV3DrjfqwIv4o86si/Oz/1xo909cZmxJQB5nKLR43hEATFuXeZBuLEf3W7o2ADlgZ058+Xrt/pN4GXaDs82d+4pn7rr/Jwqrx716aGGSYBzMvZB41J827Cx/Fz6KryIPsvy3z96qo+X7cE8Nm95Mfv2vR6M79Jtzh7Zi5xzgvMjZx/2hovn05fF7/3zzv7rfLp4cPPpxWHOWG/qU3YROvuM7SXjAzteERwFdBOjfZrPoj07av+EjA9Cq54wsCeSs6VXPlBnee2ZLtd44KSzMCpzhIVsbZ+JDVVJgebAr9GlnL9A7dM2lBTtHgyoufOMETvknFLyqs+cLGZ68Np3nb1ztrE2V9FDWqxhgf20TwsprubjFRdLsaEd/bN+nSejzQ3SjKcv8gK0jXWgkchyXZdGl62lFynWof1lc/lle4E+krbw2JYutz5M5uokAVSnTmRgOpg3gnuA/M/a8QOWPF7NLu8zzvE7ctecuyMv6Fux78i/QJ9XC+mr8axRQbtLn8zPAs4Ug7U0lqx2hGtv1I4vwR3X60xWfLq71voyX0LlYzyOo/y5zww8afaHTcAGcsqGmbb88lov/6CQJtOQvNI1fs+W2rPt+HkOdo2a+MvXYiNX90bOrVGvdNJkHPniDIwvLfyC48u3L+X+NPdZO3uU7Z32ksVXeFfBIZ2jWn2v0DHAFbOtWyBfGcANUAKVcy0+O+9gU50xBqBbll3zFa1lX/zKDfMe5rSv+tpjWD+e46/7/AO83DqljldQH+KkDSfoEEL1ma+BWVJYrqHkaO5lbuacNSSqEJkUeGd3TZ4VJvKbdHCVD/cJasjVuRCTfeC/Kk/R/4rhF/4fzsCvXP7DqfozGU278KJzrbEsm+5R7ULZOotpjMXnRuBGuVg7C4ZrZNy5XPB2ela50NTRzYLi4jcvqz9/kGtoPqgKix4BhcIXyxhWtzcf7QeHXA946bhheSNw45QPVGR9kHYjdoPYdjZ1QBuj8XpUDZxtgT5VBRAWR5WNR5tL54paHukB5Izr+SsF9O9uRG5C0EZ3TUCbFxjnAjRIAzSsDW9GvkDJBsmBbNmG2sLFX+uDO950oBCrqK7RTfsCKMhxBSedEXrmkS0XYW3SIk7oJ808wskhWD3i10MlZPgenLfyGAPhp4I/0ceGbhyChwAPWMGjIJs9tZJ9+vqZz2C9LECffngDCOQSJPHo24Iwo/OeO2vjNzfIfYeH8WYOdzMZq3iIO/IAd/AS6IEupMOjHwN6bIkf/VMeSSKlgOZCxbyBG5skJL86uXPIMdY7sZMgiCrs8vB5zY3RSCPMFS318gET2mft/PDhZP+6c9P3xg/cvuQhNzd+5tckNsdWY7qiQjSUskLmG3pHN/5iWAYsN33pBBmMo2k+hCDOi/2Vba8ARtZ8hPJxkM8H4Z8Pgcqg1/XY5NvD2o21YC3p1Uf7zoeD+S3YThzRj07w4gJh9lK42+V/xXVhfrzKz/CBxFeu/1DR58AsfcdI0UWUfA0s0XF9mzNjcF2+8S3Wu/+UBX9JLPyNWKeWT0AyOkauHdrCgcDJlUfa6qCy2DSGn8GHNg+R/jMZ15K86sq8Itexh7umRdk8qDAfMVo31oGQ8YbH9XdAy+GL2r4yV+1cUDceE9MIqN9+avOhocYLmD0MC87/OwH8DObsORrIIiWKefOoA37H3/0u/lwPueZHRgUvsP93QL/cX2cOdnvdWCPOuZG8EMllM7LMLWyae3NEE6wGcImOOBDPkrxANiZl1ti/x3dzoR1rab54ya+W8oL6kT3I9QezyldE2IjyF5/wiG+UXUMfsGIsDFxoyr58eJxrDW73bPKOUnTCR+FWXfqh2s8aDnlRghR7QgPsg4xbeBzD4hM7cMjHfDgA54LjYlxQFhPXq6CC5rpeakDEH/29/DA/oxmhizVt+z/BWP3owP4bOfTXFvlj/PFLygn4y6hSutz/Jvvgxj4ouE7FNXby4hfZOIX94MoPHSsAq+sKv3QhLxFv3De2mTFU70Q/jORYs8o3Y1UZk5xFsGPcV87IfOa2TOZPmrU64g/jp63uZSNnlDnLWHxwlCaf+X/jYcn1lYfHKOCCv/okH00Q1/2ZBxkQG/6OJjpdDZWkUdLkAolYoNdiiH9nDPouqNsv+Lrn4lWokLGOWLM32Gixaq1u2tA/fWO+QUE14eAAhS78Xn+GlaHF4vWC0wZ6W18GNgCMVwA1clK9FDDkOAjF65ShVtT4MjY4tmI/YF25yxhoC16QKW0fPVT00ZW29ScU/D/SYaVgAlPEZoP+0oXcoIOM1wsGeoVGEU3k1rjelRXI4rID1fKEPsdITSCpwi4/XdSBoXHaM2Z1ChAia9xz7mU9Wn1SzNSBH8fzhaNzUvmfQc4FXDF+0a81YR8KStW9gM5ZGC99PXuYp7V4zEViHvQvWAyRwFTUkmFkuKLKfXz5ie9wNfxPGM20MRewQ9Mv+QX3vZzdwEvV7liN5KjRY1cZjdoVxJnL4LGvjLyCqjwvuI7v7G1sybJH3yffufYvZXDoi+veL9nUs2+z/JX6+gXkXjfu61/5UvDG/c4x817jPb4ZY4Gqro99Vatn9CxrY8PV9SJVJ8MsZxoZc33+YP8xtjs8n1DkUID/1DfZc9QrMApwc9XAUse1wZE1zsfOiR+AvCR3OG0McycfwqQ+YZ/MzX3Piy/PPaOvMUQ1cq0f26w851HPyA1inTB0zdLXLffAnPO6cAYHHZBzEonaRiEDzQ4vK2OGNuVEUv0qf2oGVm7/VJW/lP3XGfg53Z99lgOzH0lQLuTujcUgdIFiAcPBYnnwoO1P2Y/8bJJNFtwBuGk9zsW85JsFhyyryL4HdWu69TcfDQgSMGMlnxDjIKKfDWRtFiDOgjtpjVPejYrtB9yynU3FDWFMNq7mme3JCM/fln4ahKYvgDYFkgCSvcMrauTdcDIHt60rG9CNjQjoE79h+8YGtn7G+aW+fPnCQ/0emPusnkCjDLuksYzz4GFoAcZjFEuwyBYeLvcz1/Griti4oGO0vAuKfvwAN7EzqeVS5hXc5FHJ/Y/M2ZAJ2VTYlzffSDxpizJ62aHSVJBo4ADMvHCshPhJzghFPQF0ju7nWCgDOfK5ECuTL83r0m7ygIYS04AJHXcmwMf5733lbcb5dmMMZtdGzELD503HhzT/rwEP/KqIcykPWvccch7+kgffGqIyP8PoJs9LxjjMibm7DhAHsfoiyBeSRFyND/kbDttevojUt9yARv8cHnoHoQH40934vtVt3gDrLf193+t228uxlAe2QghY2RM35kR3ByD8UOTPethn8PHTMV3iS9UKzwzAA8EC+E+E8uKDde9LCeP3/vf+zogAABAASURBVAlTeJfYugY3Zs0bwA15tD6J/QR9sacex+adFz+CuVwvBA4esg5GA+MyXpAu8Wk1SrRJ/++1ByGdwDSpQPQgA3+jAw4wtOjb5lGAPqP3AWDLA8dMTicHo2KePJZfBn9HT7i7RhnjC6A7zyGwNPE7dpN9oOAzxpV2DkbMxcxHEdVoA4fdD/AewEID+3N5kBn3OvF9ytnWSfU7FzLnNnQmNuNBijw7T9Vr7jEVsXWBTlxc2Qvi/UIrj5p0UudS2hBGN/O3AuH5Oxcl5H3CxYMD2ksXJukTfdbBcUmc8OEaftGgiHP+HuTtwfo3BY5THlw3/Zn4I6AUHfJGBtlLd+KPPB6cNaw/lTUeF/IuHzlU1lyjjooXWry4cN7eocm7XTFYg5CPKv5HB3rkVY/A6EheoMsCPcSfeXbvEMpgkX/jZTYsZdx7fh3oul7+rnvxgW884KKrZ3/qQekzB8wj7f89UPffA9ThAfq4ojTuFIzqsNM9q8fyBTQ+eIUfu64n6fIFK+5cX/YP5z0vmH3p4RxVmFCpzgxiHE2MbQNIIG9jdJd6qUCaTcaU2FJQoG/OgYX91PXaN4/uj+ZmrZ2J6oleVaofrzGgLvcs/UM1vq19wbac3kf0X8Kde4J18LZ1iI42UFVoRSkIim1f6NHMPLG+dBoRzOX4D/P7zBkJgdG1MdJEi4phbmphY+yVsbYPGomrrAyof9lCfgAwaUuZibygBJRqaLZHYxAYTQ2i8WucoJyBrTWHDZSbNwHWUo+1AKkI2GYg+/Q1ROjWXgA/Gv2OkcDg1GkZudWKLnoWbShnW19WfV5h1JeMISilM/7T8RaQjq0ubQWguYf/CNzj4hd8qZW95j5x+ysKB4dxN5+CvkApc37B2m314gQrOCyLhhS40fiVqOlY23+C3CeQPzlHfNYneorgx9obYIC1oXtvun4VX+j6/9l71y3HbSVtM1YApKrsPXP/99ltV6aS0prneUEqs7x3z8z67H9dMoMA4hyBIyllGUtQWNOYi3deAhw5jx7Z+y5/zZ1z4M66t3iku94Q2Zlbeamia12D/Nz2yVlGX3Sm0+3Xeri4Fm31m7rQ63pAHj1vaXfxfd7VpN+6vuRO2gpxhQOT48r56Bqj7+Zh+YgN1u13YvUXvp518qUL8Z+aHGqY0DfUtflcfaw/6rn0uW87/9Xz/v5Wb2938mZelqb0P47qZ5OPPDtQTvpB2Hb04ivdtM4Z55l0dXWXvxZUR+ODc9JnjhvnijlnCdHZpw71ALEVm4mWcxB5RW9eMpFbXzRVPjCn/J9voxoigL7RTV+uXGhbeD3ncFb1z9fcl/zztX3/9O9SYbl8g4auXZkTjCNzDjn1qGNC80xp/PTCioO5ZV/5iyXzbiyrT4oPpzlcpeOoGzvAZHoYu3Ksx4v3GihqBZTRuUhxo831WVkN2r+uv5uBX6n8uxn8/y3/P6X6wq9JYIu5yJxxsVuQucBKfi10PkT7MP3u4u/mcJUsoq8JhaI1uZeO1KOISYjPLEGucdS4MB05FtwDOxKQgnvdIYNCAtoTHjcMpFgAvDNhR9fcdhZpjNZ5loA3ccytZm8wQUORi56gvcfSigTk01oa5w12OGhQyaaBTu2bB+WhVI1KrmaziLEI73MvDwjrm7299tte337/vX7//bf6/f/6F0BJPW/wWdD2OWt3kaM+2QjUqe6/QuwTuxvNQc7vbFbWLz7lEi+30Z1cdMqqbe7lvxfhT0lvu342TisBENPVI7SCJ1w25iMb17Jzz2Z0uFnAr96J377cuPHg4SK/Y8NFu7/mETPqtBBIVPT/xIMxY1iHZBdsqI2P8R0prtFdN/Ozg8fuaB5yVMwCbg588DIn6tE3DzWlHxu5Jf8bMohg4llu8m4Sq2MrL6vU4eahSqyXG8xoagBqRCdFjrsL/JZ5Ebjjo7af9g/98k7/JFe0MYor6KJvkx/LKAWHHNL/dqnrwWnF8uvLLRmNbxDPfIF6JjakCiSUQlnBX43kpVR8gUBMA/s+DIk/yKF8CwhTcYDZRqMYB9Q4fDlnhAf9j5bSD/OqH9bFKeDckO/KsTH7UD66YUEx90kOdvpz32f0LNvYQfcRfzwwrfYD3JJCUB2A9haII3RVE9Noc5FG2YfyFDg4YFz6CIh1A41cIF9XmhwOHBecDTLeH/iivONpkm/14Q5dCrcVmdEgf/wMDgRlYjpzrtxt7jUF/IEcHfI49g4QXESA/4h7SRNnXfnR5MpG4EkYxpOMn15YF5ZvkZdiTJbKYbsA9VliUOwXWLnDOS5tRBg68xJm5ZaHtEezrsyAD8tC4+OgbyGx/hRplxudIrALBhx3UBkXc5Z5de1s6HJDfV1EiOfGc45D+iNxkRhLx9nBC0nnv+3oaHSiyzGXwzV1jSJiclbY4LgSo0hlhZfhwsHPxlnDO4Tk0+67e92LUqwjT+AA8Be8vhibpfZBxZ7y6W/kLa9xo39LUm5s4YOyTTwD6EH/W+KDY1te1xi5N/LofGpy7wsEPDnHh1wXVK08q6cV0yXDf+VYxNecQwjdUrz0n+BUo7fijUfe0WIggqTLEvcLPyZjo2tUL901q8deO3Ojja9Y23lnlbwwsQ6GoHuf+alTr/G/ApAAD6QajV51jEYLxpF3PRLsM+HJ4V9fEg+pyZqdvjhQj09cSKZuvhzXo9EXmMHruPPWvrQuvwALRWft0JYg3wfrgLz2l3WYcun6QYL0IYjcTgeoO362HZvEY7x4Efv6dNv2zD37fvSSUfcDpdpyHMi33/jS6ftvnEH44ol6kx9Y6JNrjcWQeaBQTUxR116pFmQjMxljTT2kwpPUP8vRYY5/DX8BsUNfmnNjX/2IsShRdlJTrvAHPBcILisX0OTSNhJLP+Ncf2aDGQsYUHIBXj/LisFCwZl/ImBGnhbyocluhXafcDZJAz4SC4a5lAElDzpasA69gQFs4EY3Y7GYg5Wx4PhjO1flCYw+xuGFY5jqXmiObfvNB/2XLiiXi1S5kCe59rNjGcRPl3g4wCHFNUhx49NfwbFzgb7DUs1/I/yso/OCvfZzvzbvTZwtM8YPxq9j/O4cArSN4fNCG3xcq40vuJ28GLC8gUWti+8qRcvvPPrgXCU4jjy74OKLXz5coVj26CHqsfA5rrAtUn3aXGNRHgCkMRyc27T1II4HccknwJHj3ujOnHP8GD/N6D/O+Y2a8mN/+6do6rR98Y7WazGXM3raGZPmdGMNtO99SV58tO0ZzfmjbqJDAB3qAcFV4qKfcTev/oIePFTUnNcaETjM9cyffeuf8X7ofwYh6geS9O+GvkbPwNw4NVwFaDQ3+V8g7+hObm7f9vOsTkk8+84YAva515wTGWBJU++s+5nHyDuf5Lnib3Cuwb5Umoy/DZ8K2crnmXH0IAmCeUosjhOfU46PehoXdPvjyZdE/nAhAI4k2K0U5CV9fdSDHAz0ExW+aYlax5gNKNbBnTVbv+DvZeBK79/T8r9UmvmxBipZ/KlOPjJMwX+OVRed/wHgc7KpIwrDxsRYqyqThLnC5PBfcP/x4618+XP3pQ/gJMMcYlEC7zMvDlxcBFVBWROICaxfMHHxEIGgdinWBaNver+ziPiC5Pvv38p/C+X381czLhAyHkxYJ/uDUnBDcGPQyOiZBdW41zwnjuy0eqK0XHhBsKMbXhYkyvAXcSKkfhdfWiUJNP4eLChHYjNmwfje3+/rZ/wwdW+17TcWwBsL28aBe2AMgFbE1pzKGp6eW61YGr369+mbNmVHMJd17Vyw6Cijb9pChr9AQ2jycLsZ24RKn7zjP7Gp9Lbv5QFDPtuCpMSsKzTWi58lE7yLKTbxFn1IYMPFubeubc5y4RYSF7QrcV38R1u8dGEwDurLRz3y64+L/w19247vyGKShf4J4Is+4Fv6nEX+Tkx+02Lf+42r4yC+EkMOUo0ObKlXc4tGBNCvdvoRXQ/0ipNXX5XXvPbFX6AOwQ0nNPqACEMWfzAm1fnQVxhOU4QHl3lQKTIRsL4q655xag/jI5iHbRRYCqCiZw50kaM2PnWiDwzWPHQiayzIUVvjS1/EqQCuh3D6KVo+UBhWyBaQqiW5Rx5Fkabn6e8OmKPGfvWIX4jQT8/MkXc2YvtDvy4/lQ07tzkZg4A087bsFz7kwhy2seuG/ciB7Jkz/kbcwqAcxl8EDwwLxHMNLGGjpVPWi4ZOAtaeL6jWwQCcxnU+wt5WDAf2bW3o6FMXVVHEiZ/IoC6+2u8HfkY3yAO407ZUYOKvfvepQD75lTNGvSj9hG6hS8rJ76HQ+Wq84liKY3P5DwZb3F8XbpUvRd5/rBe36oqe2axLztV9lcaE0dj+Iq26+OcYSeNFXBUMOEf2G3qA6XpCX8bPDf0XjLOOHQWTC2WJccLvYXF3bWe9t40riSt5I3f64FwyR8KrDs3c3Tmwv/MNq3uS/8bXZxxdxhsY1IfWL+iyLwpjCQ1/6ElSlApyUOgAXEx9NI2qmpQ34sTBjO+7ex8KGrz6LKXps/oU3ujzRUMBV/w/fdd/24u/oXItF6gUD5BdTX+N7kpeT13qe4F5Bg8zphmzzDnXQoIBhRzydcZZfNRnHKBsAVyYxhLuctdW02folBdqruQV3ywpgls6qCLPPSFnPKaxbg/mz5F4kSRX+hUKSh60/T8k2p74ud0mY3Kv1nY3c/1SDMca8OkD/Uqug37ygC0ciR/UKw4qNitL6MMqRi1OaAM4TeQBiwfyk7TchPZpC27bAfdsws3c0C4ZDt5SPuniD8YJfUIOVh8/WTNWHmybFx8SnaPZwxjLUHEBP9E3ullj6YsxUaw9qORMWVrlh+MEBfzL4/APcgmyHAfq9cs6bSEaPRv5/cZ82/ni5sqj/HhOgWHu6o+dT9VgpV1A83+4Ykeasvilng9yIOiTa0B4ULX2D/Ys+O1iCk3Tl+CQVzZjCoHU0XfxpEwf4jm54r5Q3BFd/X7KgVqXNuEd5KDJE1U0kteyv5CCfzFSt2IBxDY0fXFPsB0nock20DsaDwQaTSlePvmNXdkEp0XGozT7r8fMXB19ysevLue4NEMsP9jishbT6lKHsOrcYfhsPzP+nGeYw0YBOIqd0c1Y6cq6gn3tLJ/xYRRTZ0KfeenjL9Z/++1bWXoWz4sg8uechROjXOaGPta2AAYdULFT58f+jS/nvDEvixcG/F6sjRw+voK2Dd2cYcNxrA57TCwWUkDK3LKx9Dh+4GJOa0OQ9p9Aa8rL8z8DkvioW90THwUlwZ++rZiXv+b7is9+NFcjcktGOx++oNAwKtTpvLQ/rKcvZMWmMa+zJg2CCw2ZzCXOrURZNbjUb79YnnxI6BbjhRpXcodzKdNfa41ybOoTagvR8ssTv1DXpyodkfIzrLHblTnsGELQL709E8zbXrdtVp4NKNUz91lT/xzfQnd57t/2va6Y6vzgYnw2NmnbPjMesQaeucpg4jq5CZHY3EtnNHuDAAAQAElEQVTdk9/Ylw/OBP77acfxXvf7j8C7z2nv78h/IPfEJpERGhftB3PlqCd7VXI5oIE1dOkXLBTGRNj4BX87A79S+bdT+B8UmFXhP5B+RskkgKVwslEw+rmvC8JqWnG9cpK4WAhMPdBMCO5wOV9Se90yybs81E0nf7Mo9BfFMEJ1CWVioodLJS4qzlBpLiqCLwb0DxF4sYwzy4e12D/YWMAqLkv+bRYXz4NF4Ahv0Lq5YFgsX0ZThuySgxO5uAV30mge2NBmuNBpWxu+jHIRDTs3JUZzF2g/OYVGjpLmeXV8RW3aJ2vq8QzE4iAqbD1P2xdtleSTxdS6CyJsyaVKzOGce7mp2H6/v3FY5us4GuLsjyufoHItH4kORasumjaF98cLf3mtZbwcnQVanbGJT+qGIgMAvV3EKdkQ9K2uD3EuObip29duIG5AWnHz80Hv7e2NhVy4U955CXmvdxb7Dw7O8uib/eBC78EXVQwhdCbLlzFKCFxU1uVLCuWNV0z8xlclbeuDZdTQpdYP+uLOw5b2SPiycylF4ClSxrWT2YGIq/FUAI/kwIm6funz8gPicJel9FJE2tLdeXG5nXmu8yPd8Rge9BoLxi9vwnVtlL4gkE+eJt6C3/aaK7EWueik3+XbJn14m2Xf2E/ipNc5rlGRuXnQJ/phfhy3Gu7zkICq8GhP+RcQy+QwEOipSN3ZkP0J9Rv9rD4SXTvj57fvv9e3799KP+Ik3A8UC7HJwY9BxwHDnM+sBba15TyR5x2djhUPUokBHTW4GQTOyUurHhyUPgB5Gpr47pnDtG15LLv4jwosoojRA/iRser/weIH9rSrnjBwU9fOg9iKeUk+sXUnbse8uXsSoKV+Ki8c0NWDRVMCWDNClHKdmuIDbn0SoNmzFEtGf8OcGzHBSn6dj/qmjcsWAlzYQUb5rzTr+ikedzMcHBLOLWniRzcPFDM65HFcoq22revGOrVPxhV5bWAyFrQv/SrVERtnAKHV8lsf31nf7rzwsq7NsOWmJaRlFahKp4gv1gV9smQYWYXsg3yda6aWAfIOoRBclsO8jEziM2+WMCT36qNS7n834mviiry31pml074N72lZsjpGrDTNZYMKfTQw34xt8qVO9CQXlMXH8Y1Wap8yE7va7mDBc+kXzWXhpHsgn3tX4kC3cmEoc7j2Ds1cukCjRmtRaDPs+mNjURbN+Jyfh78mJG9pm0/qxtrNnFc5OThYXx/BQxlqWqA+yKvBXRb1OD8Wv7YgeFG9aJbqH93lkgpJjqKV0ps8llgEv+7SM/62Ju9r7KKixMmh/SVDC8LCkysMLH1UTofTLzZpS9PnO3vIwVr5wdrwzpcZ+TMG94wo7dLXVJHLXCJ3POmCsiexA6+61A2ytI+UVdiejN179sk7Dz9Pci2ve+/GfPvOS6Dwo+oqFVTXa+7awF/xP8OTfr8wWEQHGQjCfnCNskx+uGnXeIPL2mxAYefWWXaJBp3qfdYDm8rI7xc7B+Mh85q1UTxCryumXy0rl250qUdIHNKAs59GI8n11W4k9Bc27aBJ6fil/dVfBw+LnkEsj9CWeh4qB4LoffUbzejB/w9894Vn+hEbD4AOq+k825jLjDH7phl99oc0qmjwfCvgDVcQ3JZePEaPdeO4AFT8Muf6/cT28rHJdaOasTwAfQVQlyv2e5YP8e6v61frv9Xvv/vL9X/Vb5Tfv/9W275X/NZ3QH9Vc4HK9MFSn/RPP3xAX7DytuiMHAUJVj0UFxo/my9T99oYr9KEQZ9xwbPu6vf8djCPFjzpn9U34rUNcy7j2/B3AvtOzln3CoONfcF64GyLEyLs7cz/uEyDM86Gf849vt5u3+q27Wd+9trJ1QbNMzfs7I30GXPRfAj2kXh9w5XKPAVBL51jj4Z2sdEMrAlo3l92P9CT8cQ6YB4GrOoQsAKKOw4+6f+DMcigKO2M7mogsWoFngd012bzRRNNGqXI1YwbKkGh86pS/nQxyPwi5vjgbM7Lqfy7hcz3BwrVq1/a7Z7V5N46TuLWZ58lJ8SVErki2B7wjy5jXv8Hvrc6WDONC/d/cgFlXM+sf+6rfjkk+D/B8VlBPxql/l/ArmdKzRy8kLvzrIgg1KqBPUz/pLtBNDeKn/C/Gv/nGfiVy//z3P0NSdPONKBgPGfAU136QFiHWqwS0AZFVw0wFC0dmNcEBlfCkuYuX+eA6kbiv1kiuAhuLLxTcAFAh+uJEzJwLlIHpQ9m9x887LOQuJj4bX3xQXN8QZTWupRdtbVJevh4ZzN4Z4Hwb3DV5dvgrzrkz8Lp6oETD0uRAYLJxY3oCxosoXhby1+dfuDR6YyL3f3Hj/rjzz84dP1gsfpgMQf86aGLaxY1Dw7vbFC8hWbV8SHaXzrd2CRWXt2UBPVqbYEmFn3hrb8OcLBIdyNJzLz9NgfGB6nmfqvdTem0YawujB4K85DpoRJGdRLVGdes9S3hTnuaAnx+sugeZT6Vey3QhRRjwZc2/kN137Hjpuf4MH32z3H1B765GPutpz4KbngH+ZGPlJT9pH/22QdyjocnY0K6dXmXbQ8RR/xa9NU2D2780UHOlcNFLnNnn1I9r0U7e/ckiVN/5Dmg6584hsGSgg9NjG8qYBwPodNs8pA8olIdxpdDH8IXn7z2TUrjZoPUZ1jQRi7pTPVL/2BTshTSCXBIiw3qXskZ9qzjAikPx88lBGUEOlTWbJLRq4LLOHpgDX3d9JoaPFw5mHMDwQWv8sKrTzgA2JZXW+NSRtnE5fy/7Y7vyQss/AQnHm24tdrT9WHuNQXoEBK6fWw+7xws7mzU5tc+WvZwRiWAtnMeok42c/e2+MplDJXamqCbcJ7l3HVcf/AQ9mCsQai5T3zg5REKj4wjH4CXnG49wH/Aa0m1SPipV57O+JjGAjOX5AU0jPmCiwdhLhMVVeFdtSofgjKm8UNfBPNhTFfXFZ/0FqngWv37IuITGj/vMHPJLy/MtLywD0K9wktc0peGvtu85mp8IReOY3HKCnbcNdb91dqNPo0s+pQxJjqganCZF+bPtMRXLxJSq7RoqvjH9Ym3ESuEQD+SH+2L0T9L7WtDzoHddREkFUxFLv1HW58FZaWBetHlsa+1bQy+1JEegNl2gLp8F0gf3eX6uFEqW3yaaCjyJ2OO64xl58/n4JUM0EvicUDfHj6dg/UaPSxwqTNWl25iY13RvvzmQHzW4/ID3QCBJik9G9mvMGufJ+x7xrE6MB+PI4McRks8CVold+0IVNHO/TKFpNUDvz7ONdW6/qV/4Fal+hwXvjB1jINGssuHFrSx1rPeo0O5lx8QbLs3OB/JFmLccdi8ilOvZ5D1ENaVNR0ufRVQwbVk9OMTB5prNg8gW7N2UGJ432f2R6qErxzjEx7uaRcfzFOvmuRy6TMDizfzBAZL47wzbg/2undyo8+4hoZiryXenIEOXuYc6FNHv3Q+YZTf+IvPqrNOdfHQvHw1dsHx5b6b+THwdINO33dTGkg1GuA8/VKn8PjSHt3kYPFoi1rdbsirCxoXfXTnpfdb+YWNscVjVK8cFM9XT9Yz4yIexrVD2H7Z5l6OBWHgibownbhdmwVj0KcLDsaCa2Pa5MJ8oBLpJ+cvgPXcNd08g8w46qFH0Mh5xoFGIJKG0sdJTibGU6e86rYFWAmbgM58YTb9so5RzXxx32De3Pa6MX/2fRbZDs87558rb6MZh+5lvpxTifpQayzJG/41OH/56dhNnpHRh40xNQMIoN0QBGlNIIs2iUeAIdczuX+Qsw/HGuPKf+tGe8rNm37Lj1XsIByp1w0DyTfy6nC+kYiQ1ZFK6U8zBp6MAcfBnbgXZfWBuV/6tamZk5piI6bb3DN21a1ezJbjw3Oyv0DqZk+GW1ppzhtq5dOn5A4fpT/Zk66XGohU8rJN+oU4J9A/x/zyB33yLx+7JmNi9PK7zg/N1KRFb/TpEKOQQRj7OGXc9rnj17zbvpZw5+I7Y9Rzu+PeYYB0uVcObDpurjwkkQjSi7FrWxsPbIjAO7pM+4KYT1BncsGY8nnqJXOyqsLcPciXfoT/3IfmhuYE25n70Wp+QrcSzOumrHEMMMO+oaHtgIYQmejLmkpJquSAm0ihy3ek/4ICSQnTM+fkZ/ZL4z7gXXCQCgC2XOhUyDw/iFd9a57DgwzMLzbXnuXisx7MxSdzQlmh4TKGawzYBvXr+k8Z+Bu4X3n9G8n7PxNtFgqWFibKa3BTd3Z70Aps8ABO0rm7SN4qf5rF2//vv3+r7799q33fa7JYy6O4k8bJ78R7Abvig+ltJ2ch2WYWd2UDLJpx5gqExcHJeucg5J+ZXRvmg4mrnrChrDNr01o35Fbl9AJ+F4c1+ZnctFlDFgvyuHRuhtBsnPLmYxKM5QLyhC1QuKlVgAb3ysG53URUiF0Wzx98C/3jjz/rxztvqGmbD9ULrN35JcIHi8whsMghpXZ0T9LfNcnHBVqu87N8wWpfwEEKmgshRXLaPdEjXQyaifnO4YJTVfXcKg8gbirE6oYk5BtH2ko0YWjHuoA4a6XEBdoKEBfJIyTwpwxWK3nTf/r4xrjYJn398klGtf4M5ic6Mcal06imT1i483C4TFTj95WXNd6MdcGE1qhX/sC3A1l/3eJh+iDH6teqPBfIu/B4gA2CKWOgxQZz5IBqfiIvMQoqfWSO9EWfrH+S0RADhAFSP3xRlk3fzQvftCnIoUpBm5c/0mITvw8OaeoQxMsj/wvGq/ZZIQ/xifKFpC7uJ5+J1qu8SaeU54qp7bfq87+lKT4Qw/J9JS2HBXx1zq45Lx6t5CH9sk2E1ZOieuvyMOfY0N5oaNqnrPMjXl/3Oc81xn7msAzdXLgm+BJR8Jtz/YLEhSLuOO09Y/eTxnwhgQ98ZZLUOlDvmTd0Ven/nRfG5tw4VHDbdvg4bCKnXceWeP0jwuhfeB64JGBY2sBv45usj66Z/onT7du3utHe9mXT+CbjdhI3F+rIAzqMYNFmKS8P6MwJ/RJcG7Xr2LI0xowhGUl/2vjMhY/0lhWDRHlrE7CMDDRjPygVFzyo5s9GWKNsGxOhkaNn5ob6g0Onc0SffDDzoH04ztH1EKDLG2DxVWatQVO1pf9vb2/1B6DNB/whcDvsJ2JJbmibHeX12/mfvOEUIZG7KnFN3gexMUkjQeTlmpsSf7jAw94CGlF+4VBV6o4N6GH8chNvXwxsWL9YUm90qUB+FJpLc2rcjrXR0F8wQV1tBMRbAA9kf/iAyDiMLDg85c7YJxfmWbxgvzte/+u//isPWtJg5KJX0WM/0Igt/dbPgY8Zl8Qw9zW39n3PHLvNnReyc5lTEFBmXnzQ1YNC01lP1oEVo4xV5n/OCVlfn+dD+1v6WF/l9RtbfU5bMWOnv/C48q0xfT66449+wVLvrIHvjMOsM4wPvxQIL+cK6aOZJ7G7bIt74Ft4lEvenmv+IBM9jEVLJ4e5vOBDOfcOIDjsy2j+RgAAEABJREFUqc88CIlxm1kzzGNje8Fnf4aPmMzFBVUrJ64f0UucdJHmUd8Bwqb0IhsQnVeC/I4LYdXloQvgsb1cRAcXZhbRu3FbnqBfnzYWUpEN5KKtGBZl5UubwsKtu21B20LqPghiD6/ChGtnbESOkUv/6GZqLoBSNMNv/axQrPgXrj95UPpp70C/fKy79OVlF1OvFOgSTFwHLyOOvAyS70nCXBPUtdqYBOddm6M7Purz1X8pr76OBS0hYcwAF3bQpo/441xUv1w+YI7I2kLmurDjeRgRZI3jJKBM2QvEwmoBdKmPSunfiN417uURZwxzwgditfVLIHKMXb5RzRx2rmQuoBQp7lynq2eBMBcCL5+SXLhh0MZXe7bRkJiOzCNiS35hlkD+5PkKolFvUT57eD4Q5BHpGEOs7If9tpdfFmCAOa1uOX4GIo1FderzAz/cn6zLmXV+TNa7Zi539Kp72bv8RAt9UXxIpfdaJXi0JwVgC8e60cUa5JogyrU3Zz7muTlwzXOfW3DP2qgWedeac3+t4cGjvOlDX/zFJn6Iz/5qLKxTti/AndJrcyfQW7mCR4Fx0Vuk7Ml6fJR7jH7JJN4YzM3n2MAg41i6uXZf9dymnpUErel9OFL5WhPhF9t5obixp4BQv3nQLtrBYBXfdFy7tFC99Mrr/mJL/4zz3X0AEL/Pmf1GJWtfYY7zvKicPno2UK/7sLBP9jr3L/pJnfqqTfkz9h0o7g30l2PN8cLgQv2zfBG3jc5Yafy95OvX5x/LwMrpP6bul6L/9ww4peSgTOYpBxWAuwTnDiUtrjHKNSATYJsbDzG3+v7te33LL0rWQ42HxM8FFFFWnkwuJpYTNC8ZXFCY+aisxtZgUk4mZRYXkYg50ZU7mIgHk93Fwro4VMLBBW8zEXUyJahKwwpE6v0CcZnuiGOcO2urCGpY078LwMgdWfS3i0VKMFfJouzCHJp18WeprH764uGNl0B+g5m4X4t1OFhXsAvOw52/OlBGSpKMvg195lIwPlAhr/qsCy/yiR5zRAjln8Jst8mGxoFgzhxiDPSdhwl5ePzlW92d3EuDQjq0/VCY2EdSd8Uqnc3ilD2wEzaNAssneGsBqFyoTNkwZANg8Xcj37Y9fun7a6wQ5+gv8gpjhOzkYKJvuJWuVeb7zktHHqL9O/Rv33a+fbW9Mx4XXONIuTub5Nps7vllh7g4hr9RmAaWGJMeBtNs7gCo9ZLuHH+RxTc9HT3LTflmPBxEjGs0QoElb+zaUO7yQ1/sh+uhGsvlHFib6sQrHhAw7CHFF3b+xPWPP97qx4873wDf8zLKF4aZS+YIoIcw6IV9C0C9FD9dF06/Bjnvxh4iXOUDzT5n3ZiHt32vG3PaX3Ddvl/zei/7LLlFdtk8cpDQV8GDjqWQzRTrc2/6B73kKJsxHWk+lE+quHmQTQ5wZHTHzms8M97kHd0ZN/ucoRsDqpZ9eBzXbvB0T/30EQHojxu9fKZMHywxaReV+vRhtBhBLVdJ5uiT1/iQFADP+vSpF0M6BU01A3FL14mNnA3A0sN++ntjJIGbAeLa5/Lj1GHcgvLybNC3OZOHOVd/iMcMFuXEH2V1wxJC4wDF0kslcZMv82s9OaNtXlyvHKfGI43kcj05pC5Qu4bw+tRHDf2F3iRxVWDBAS4qXJ31Z0iDlwucvqYoc258DV2fDufaeYBbHGruVO0v/QoYHzJeEvVNfNAglBD8tU/6nsV+8UDk0g9zM858Wn8BSvXHttZhXxcKL7mF4I5Tn6EuhhePFejJMSXJ1B2EPi8ksPbZVpdxCMbylPqUCx6IrtHuF+98U3znhf5aRzj08o2l+GQWuxtjSv+FhSMS1BiXbdIBotI3/vQ9+8WNsbUxBgV0jEYAs7pg8QLw6qWoFw1WcXOiQ9hnTcaodGNZ+0Z6gDRQko8n445aqWf2RH1nT/Rlv33m2NjQNdEFccmdMibSeAUIkqNnNBEGgoLk2D0yhheG6LHtnw/o1ycsvG1zbOk661rm3IivyD3tFBURr7GtBFw2Vyk5eHhGL9wkjoxzcIuOJvrzqqeEZg6FyIPUjwUHLX0UVj0I/Dlcg1ifbG9nvw8aA30UXBjSd4qlV0LT9+iCai7X2tbkcIFoAbHkUB/kti2esCiM4QLGoH2DLz6cyi+vfM1N0DZV5JZ9cQHXwcG4G+KxwuBc8jp8Qki5nfLwYcD+t5/ujH+a0LASNm9NjEA6ynbICHKpFjvUQNqgyPWFL+2qQU7tv23fa9v3mjtjm0BagEdpskCe0HY6Ic593n3beeo4ckzDzvrdNSc69kl9r935Rlt9lU+0UaOkX5ccdXRnLeEB9aVvVDlPlN3wU+ieZVuASh1VXObUsSzcWWPXnISDkJUTYCOOZ16UZR9Iny7bRAeZOmPOO2LlXuYXKN+//cazQM4K7PfkaOoD7PB6J1XLUHX8mdAn/urjVcIgK4B2Yl1xV8mbPzVDRp98oWtOBc/VD3m/AApeNnbWoLW24D08xv3OWVbZg73mSXxQENEv+2PGnjb1LX7jMwzJy528eYbzxYnwzkt6982VS3tdzq9gLFiAdOXfcsHBy56j1LG+JL7mkGvWk7PnQfYQvNRdVcrE7NhgvqkLRrzsjFUGvc3Kr82J7zh55EPr0tZmu5MnEaQmMsY7z36R/wN510p5ECEQatjn/rqUSYP5ZJ8FsOk6HqUhaqvrtu1148z+279+q98YM/s+8aHLMSnAVROFzrFvnvF/+1bfgO/UPf/YJ/bZyvk9mlGAzNJDEoLLOOHsr86L1zPzMDZAPnPhc9f9/s75+ke933/gxzvyz/WMuzWp7LrmlzKczi3Cw+3X9Q9nIGPsH9b5S91/zMCZagrmGxwO9MGAH9U9ihvgfGeaZKF51oPy4YweHEuZHPPWtd/2un3nJRAPit+AG+3JQr0WEeWLb4qfTKwjb5xdQN9ZeN/5Ri6bGPo0t+HE6MaP82KReULLwioKUkNvpt/oxs/JJJ2UnTI08JajxS0Y+LLtsyZlzyYsAB2ozoLuIhdgoXNhCbga1vmJ3fqUS3vpc2NZcaITm6dECn2PXnS5aa+DCgs634pzyl2JCed5M15oLp4eyDCDTeLT79beZWOV2vVwPKCpIQsdC542zUF822Zy4yYtjxuXhyVjtC1fI3/lZfTSLX5Uk1u5cJUY7rzIOug3WgVbTXIpjO7yhZV2lw/3cnP9w18+/Th//cSDit+EmBO4ywV1NDVjRrd90Ywn7RZ40KDgtk+gq5sWpM4G4pjzJdfttl4sOOZ2Xlg4/ixtb9NDSBMFHqMj40h9jGH1gU1wkM7uWFZFDqQE6w8Y5Ne+bUgpGDxlX30F9r9Fu+6qPOt9luoyT+/0lWPi+aXPF4uWAOw+2ETldzMTlFPmnUPImj/XCyEMEZcxkT7yhCZQkSWTudDHJQvEIoy229LGGizeQyoJ8ZcbF7zipUcpoVOCUp8+utHrlz5aQirn9NzoHzd8+mZmHKsNkwjqG0ZPXeiO/1WOgQ1edTzpr4McHPA/AHGjOzzzLMVduqzHAu7JLojDYuy43ggPdIoTPrTBw7R4+1J+ffj0ly0ffb7cMjZp++7YmrKyrrm2wUBL2oKq4fzY8HXEI6iLR5sLKnl1LmzwGrPlpE6ApIaccEcwV2jbzHrrt2mO8RsvQuML/nTrD7Yw88oH9QLV5gq9lqo8iN+xZH7lvdrBmTTlsPqwTukln4ftA1nr+kh0kq5wWC8wpsHAIlnFPOxyX3RE0O2BTPrors98XzTih0d6/C4+tvEt9imXNu+nDPTQZBXgsX2BsYNeiUdxj1m+xHUtMf/aEWZyFc7ccI9S/ymUi0lu2hNFqW4wK04ErIeU24rlgM+YL3/AKibHAugMVC4o+K4vlx6dfkC3jw7W4TsPMe+Bg5cbB2sYAtHSNbHv3DOmcSoY5YcGNNSYMEAcALHBd5OPQJfjkvuXPoWduaLv1EraJdPkK/sNpTYdn+bU9XlDH8wYWZdyr7bu0FB2IEvgXE8AXsKR131h9CxtmQPQEPVAPltPYqdtFQph4DOVXItHn4WgyLjxP4nFfCIZtHNfHiRoc4fp3XWWHB/nWeVw7CMHwxLDpjIPdIrTR+0TEk2JFFyDOEd39uI+Y2na9pPlBbbX2CNy6MYrrfIRl8rKz6qm/nQPwV9F0u/YUPYTTua/FC65D+JxXRMkD3y1FIzNNX2VKycrcKnUDBGwhXkK+wLEatBneIBTDVxxwfTT5TgzbnmET+LS9UCXYKD6gVWq+sJZiv5wX7ef/FNCY/BhFZGoie6ty5xc66UPkt+/77Xf9pKOhyVoewHNXMt+qtwGeSGMam6j6Ys5a30ZQtm0i30CPn082NuFO2NHcJ7GN3Kt/54TBvoGMjUQomwBZKNLfzwDrpdy0r8Awsb3IHbLPknG0kNfJi+V+oRVH432nmUfCNr4CrFXeIZC/Xx/f+OB+I1z3CGW0U2+vUM3PvcB4UgbaZzwjPn6om/Xlr5AQIO2Jvma8QPEv13NnF0gL0kOxzX2bIh3LcAa8x1/iN9zh2MYN2QhgFWsirblE44vY8b26tvP/Hb1QHOgX7m77ZP6DlhO8vcJ+lN8lo9Lv3bNj+PVUtA/2Ep+cz/NA7Dv6trR2dDgMAjhzPPBGm9fKC+aWYWD8HGlzk39WbcYE6DPi7gR8s/JHuc4fDLuiDryyw9tL7CtYHRpyAZg1dgO/PDXmvoSWxLwERbDXYW+gFOHfO+sm87HJ3ZdGy+55UPX2hv22piD7hfFR1n5qcbPwXwY3YyLWds2kWE8Mb5Hd+jyYTZ1USax2UO+xuP4PBgngrptmxP3YNxVBTGghReq4vQhyNHVW7OPYrOXPe54VOcHmdT+Wgb56/Y3MmCe/4b4L9H/rwwwtGHhTqabwS04i3oMJhskhvloMdaZHywm2cx+vNfb2x+BP/74o34A7z9+sEn84EH4A1l1dk0Wt0xYSutTG+gsPk4wJ+OdBeLO5pg/6+LlwAcPYC4cH+DEH9DlRSSSjY597ujea9vXYuDP8XpgczBJt2aREGbKbITSwIdHLcRUfNT7CUdeTrk4BHeuCmhFAgHsju7ElgWGev8FUJkr8iyOl65TFWLooWEO31lM34nRWB/ygscQFzxcMBfGAFV2ZVOCur0WNnDYL3CjV92N10V0TvKgDnTqiw+0hwsbbbUtYAlmzeIOlgr8yt828hZ5dAyQQKNfO4LVbmhfQLw6GR75piL2+BbuHTA+N48rF8bKSJIdMfyuBXhwbszWIGOaCyp1UPrpoi2QrpcKqPHfDXyBnIIUTKCh7fvT30n+ljA8pyIL83QBjngpXMaLCpTBr6Uw0zwvZTx8GOd6kXMvNxYV6P/JhuSqmUv7xwcdI49WNkf1PNigPqirz5x5gFXP8hduFCofx1CnTIDN/Z15og8BfLQvFh+HUdrhs8QT0onKWEYL1dzPG8SL174ypyfl50I+dEDwmSkAABAASURBVHlJME+RwxfH90Ec4gV9TsyMK0txsX76Y4zK6sl1QJDH+eqBXfnQ4L90m5ucdTAcOqUy0XPlCRxuoh5r+CUNFTk0Js/g9FOc4/POfHROvr+98SB9V105n26sN1vGDV7ALJ9+hMYLlxtgrpd+Xohj1zi3uTOFZ2V9AheF3FARH8KfjtJLNOg3a9h0vFKOjFkEuMLL+MADWo6Frjln3eatduz7wtN/C8H6Pp2fcj5Z01jXiJMMlB8fVJRz/GnVuA/0BuAzrgBOatPcWh60lV/w5Buyo/zzLOc6buP8oihrTbkFtgCYuFaF+7r06plf46nLh1fX6xvx7HwzqJ/OPX3TB2XE9dUX1+CTsJRbS38rIygnPIhxwTO5f5yyZLIcZ/qqbsEHQn2wLt7gvnRfbHziluGMxTNH4eUWWcrkGZp+CDhI5xA7OOerOXyQ+7gE/1/lNGi/FTTtKHOH31wfzDNL14voRsnAJcemuVPWcsU4aUIEIQ/qaOvKs9badaQv9Ed9B/6pU/9rJGLGc9Ug/+695shfYPqnjNe4c1ypVJ9+/PlW//Vf/80D5J+gulyH9cu8ytfdlRJ9KWk/8T/xMReNzVw9wOnTO2eDB3EXnwmvAIkAitQ45o0NIheuK0pf08iFfWS0KQTFzfiiIIpAvErrCxBDl1lw7IijzpUahtThuvWwTn/YHnEFmzDZNp8f0OQRQJPLzvpiTuzf5IW5a9l9xYMOdDVOOO5vO3Oe+TEaZOE5NilIQO7Eq2OCcqw9G3q2rqwpygDRdZXjU8/lpyWa6+cPPYNaaf8On5yXO5byGatLHKIw6ZP2BCyAvHjQDh1ELRqNf7vU+W/IEyFNXWhNX1l3bbNfxMnWTT7MLzl0jgtz7nXbb2Vu1xxp+mUynhqwRBq31GcstFS1Cozq7Wh5PwHB8EAufXAuKC8oKD4M1U4rqh0RddFYF434Q//0WChlr1rKE7/0kUEXhxDOW+gows7S0diZxLfKvvJBTjoxICc7hbHqt3vdnS/8nJP6vx6Oj5VjOharqXPoQYpEIR9dtLx86buhfzLHxc/UZ1liUhZ8SpHbiDzDGeJo/CwAXPzhPKlPMjY09Y7QwGCa+6kLpI0vc1nfD87cB3PQuXjlLGy5qUD4a5a1L+Dz9gn+StK5qA/bGZs6BTVY6qtg7h7sP+Jxm9gb2Nm3v+WXUnkR+W39Ykp9o7GHTrJQfu6c7ewHEk1z+RgaYXIRpevSAm3AtC6c8Jyk/bux44P9hXby1HkJrb3b3GvuE9ysz8+ygwrMPvPrpDfW5Lc3vtSlfM86jDbGHHfE5F8+PMixNg94zPkd2/r/BP8At/6piyN69b+bvE5gYB9ENGE4emnY9w9l9Z8xhzF8rfILm9u+k8e9JvKwkgsyY/56lnHKG6Q3GUCo98Cn//7v/+YZ9k++uLvD+2Qt7vK8ue+z9ok/9MFEl0BRzqEuP2jAP3N9qhSJjhS/bv9QBlau/yFlv9T8NQMrvQ5spky9yjHYIORl+nQotMdrcD+fHxwW7+XPFP1zFH/d8cePP+tP/zSFB6d3Fqv1ALumRqN4uHC2E4pJSVvtzH7mz5PiyQQ8FiB7MMkPFom7cLbVhDc405XJyMTc0NOjg4vzVuv62EBCHqrLedqQ1eVm8GRBEWIPm+JwxmUCrvNCttExuslBl/YEbY/Zlc3tpC0bhkRM6D4E9VKCwU8ueNGCmc+YXRyN92UYm6PhGoDlpZhS22hZvkiDl6LESesmvyyiLurWxbvZuRh/kMuHvrBgi28EuXCYi1zHPog5WUxv9BV9pg68KE8pkLBbJS4/xzwf0NSDA/SfMd15MFzgryTWYYEH4kILCuQdTf1LW5z61XH1h994YYkLXvhhl4yj9B4LrzGl3zwQAL40fHdT4qDyLvy418E3V4dxERhaOOTN8k/EJvGhmD4oPk8OzBTwoBwcPYX+xwlS5E2J6ZMtKHXaPuhjX1K+Ydf/m4B/4nfHl4yn9A83FaDT2mRj2b9sWtEDAfKZQ+YC8v6kWL0PCObodpv1Pf/O1m/EQh+hR3zx0ZaxHmxqlk/62XgWwOD11X/b2LQwBgIn5TIEQ5M8kDv1aj+H6Is8inHQ1Yx/7V+gJK4ia60YJwJ8jSFhoaE/iZMY1c9LSQxDkWd5qw7Hq7YhoKdr7ozHfWcYrJdZxmhurvEV1xBURsBq5ND6k73EihY8q9Na6MqYMuesfffGXLm/HbwEEp4Re+RPb9SIaHRcJdaYd5Nx9bVfB7jP3Fxyesp86Cc5xAvy4qFCTfqzLMkjrcqHto1+nmeu5dNXx7+81h8k0FJ57eWFu/lCDs9E8xII7mMBAavmhGXLhrzK+yAeQH4npkkpXjntJPf03eFYI0/vlPeM/TuHRICX+D6sq1N+wTH0wP6HwHyJ/5S2xcuDd5jAHw94oziM0efY756JQZ50RJubLn0SinZAg9YtX4iIcnPMLYieKFIPMJaul4h9Qr732x4fGvsNDk5sRnn6bsRWbuV9QGr4fJAXsk+By3WOTQJEDdzwqYxoeUA8eHY6IKUFuusl3/CqAHkYuIzhyPxJHIho0/7q08/RyABc62U8ffUk76pxnRWfem7YOhHpE/icA84/fw7vN8eZ+/ZJ9g3cL2QuQFb7G+XA/mhoE6A0xQe2sx7y0OCvBBiqS1K6EB/QaR0gHGJ7Mo6O/EJYef0R3tG12oeqlyShrgo6sDu66ZsvyBdnV/yEZwOsw0o+lX6epfULwL1iVp/yF81SnOVfQLQQdONLKrmtLkQvFfvOOSFBP/rMHU5ydTU+TuDyUz5hdJcPKAIRFwMbOC+TR7xLN9QBwB8dhVPWR1deRo/J2O5qbFQ+n37hHphn9kVTQOO80EFNujY+AS9A2ob8umzbb4L1JBm+i0GcYJ+6jj8Ye441cRfPZ6lt/O1VElnytEq5xFvqi+WKhxZmqZ9jV0qjo3urnkB3bWeZOUQ+zO217sqrjZce/LffBB+s9TVpr6Kvl3/caZ0X/FiPD+JjozmjYXc0mBfIv2L4yt8nb9VFk09QVix4LjHLJ+YGe2rySOelZEzE/7/kwHlw2x0HF3RiGJctAjM++09wfXBdzxeJnLmyNhBf1OvAXyBx4MM6l6p71pzAPnN+2aiP7lPqKm1a73JfNP+jaQOaerBnHP4Cj7UAjnKN9pdGG/02umuknPTpyrHyyRI0Y3FvP5BVF6jqXnyjsVGcLciRcbn2+bL5nTNk1sLIEBHxvHJqnRyZd0HP55wlaFN7yRmyB3tkcgjT6Il/e3Jg/o1h3r7Vnl+iUVoH/DJnnVcnKcY2TnNnLKEEjHftrPLz3sSRuAlJv5xbxiwsnzIavLkco4m5rjixWJgKQd2YBCVBEEOTK3qYr9cXvB+cA9zLhdAiqIyAwHkd9p/5gP+dPeH9xxtfDrzV3TMDOTK3+u/eWTihz3f4F3CmR87+cBxqR7XyG6+l/AHsGLc88QBd4WF8rDkId3BLg8mwf/6q+9Zbff/2vX4Hbrwk1r/Y/kCr/Q+sDqGtKrLpleqv29/OAEP4b+v4peD/LQPJsJNBJsox2ARW3bsTw4nooja6g3JS+Q8u+ib4jRc+wp980/fj7c/yZdAPXgb5v9xdk/pgfjxZkgq96EfHdbBRb0FZWll8WTTUfUEmMpPftjx9La7ocJI95GcCusgGmJTZnMQBGOZiYnLJT6OcwA90qnstKhymWVQOFjPtuMDGFjZcKIzbjeo6FDSLd2CbNbc9G5C0JMYbttRzuAAF1ChhRUoGCJs7CxH3yy1cg494FgJ+9CT3VD+vIKsHuvBvHd70Vo5FK5oudGL03fr6BYf000aMqIONBbQLmn1lDk8SarqUpZKSFiqjnI1r1u+/f6sb31jsPpTji74mp7y4sDQHCER2I9YBmMcteTN3E5qAZmjds+TTZ/Ou7Oiu25zlLwG0s8+95j5rgtM3bfi/z/Yf1yay5FDba1wyFv/8k81FYOPgwLJ0XvK2Kodc9SxYOGOxKyxRyvXMiwD7VJBL+/rx1R9xBFWC9Sau0XON+yJO4onsVSedtvX9rNbJAnrxq2ego4ccAuqRd8zdbrO2fdY889ERXjz6bgwCyv7tktU8YyW0x6vjweC3SP0S1GUbsxiH3tgcs+zLG32iD19tq9v2nLM2dPWGDMLqMn+ON+HJfNU/xzNkrk/ftfeA6Hy1b3zResWpqwdzK3DOWzpJ9PJP4UsVWkND1wEw3MX4HAyXTPiGw9zBc3/VV9RP9bNePAD1KGHeJnE3eRDvocHDxugm3j0wqlFAxNoEaOCf1nFxVDEoyocM+7V7VsEOVrasUcZsO3ncZuZc4jef4VX3gUsHD8xniR0tKHP1TWTwS11I4IMm4AqvpRShSzn5M6b3WTtw1eecoWOQ64lNZBVDozny37bwFzzCg77RyoK/zjF8JacfJxinYEjaf+gX4MkUj3jB3jX1Xyg1ahcKbfmpkTqlIV4XTa4veCJHp3Y+ob6MAQXRy2VNK9HLg6HzbDStgNSludAe+NoM+eJtuhiicuBfqm0DxqT/pI981npBdzKJH93lfmcdcdnC4/rmWBPES1/jcZIn+ijjA1mIzivXdPsk8409EY+geC1jA8Ro+AGNJD+Mdfv0OPsoX+ZAVEJQ+q9AhkEt6iA3rT5AjDrv6Hxnn/Wh2byNbtOM1hTcaKNBxB0+Xxr5gle482AgzrrxH/YlvlEkdzyzobIZK8TPXFI1LtT6dPphNOWVG3hGn/YwqB4cWOznXZ8F8QPWGdmlf3TXmreU1gHnh/PZdSoA/6mK4pOPBj6TLYzaNw/minYExz5EWXC/X34TXHBI6Q71rsYmlYudajLNfgZXdFPS3xCM0OKUtYo8/rVrOLm4dEkRbDf4Iu7VxgPq4lcekI99z2yoxV4cwQWrGFzNtPGDvnIsMQQYw4z1tNc6sPBPXvaxptDvH3f48dt8RBdOYC3xbqxBX2E0FOOwPP3TRwGPI2NpDNHHi5GDfGcM3d/rAO6cV97v/nsf7/i8zqmYjGxvVRv6r5hfenBMfUTuMkVhoEXuX1UqcgPxjbk5XU93zkzAPstfj7i29EYM9IN94ZjCMObBRW6VaDkv7ZAf7SdHopfPV8xiPmHxP8i3806fkYbMXR2LTHtd6hBWi8y10DXjO3tUVc5B62H/oI4COhtXcRtfjYOGOgLw51LPgA6NooYR9tLdwXXGunX5QVmwD5JG/LQxumPD5oOb5wLxyrj+Nbadf/4ixLxa3+i70eSa0rpxzH2vuc+ac5ay6sAKffek/w9iWuD6Z77wMiwDf1MhXvkRgN8+f1Iydsmx+Etv46/8uPqiO98jDsG1mWLROJs+WeM+bUrBck/G384+vJuxiIbHvgcQhtE+oODCE+7nhX0yhoxYQLYLwObCOfcRzy+H9pkbxoBlcjNrjftTHx7YNj7B+MzPwZxV9mByC8YofknhgX60uiY6SSI+HNg9sCU+2AOQAAAQAElEQVS/80/4YB760i2ysKkf0XqS16XzIFzjAMA90OEY8N81yv5E+zh1qjdgG7wxqctxEt8ZD9aXjdMv4pMv9pGxHAQhz3ph3nA0/uCHsUY3dXiVM5+wpwpXqr9ufz8DDIW/r+SXhv+cAZObYW3F4T0GC7G87S3g+HYyOKEeNKxnlIe6bqCpMDFXBbL1IzhumfhOJDc7H0w6C0JzYMU6M1PavEonJ4uzE1WQBpdrUi2v1P3kwHAHjspm9E4pMDFdzF7gAyYLpS+FPABbZrFwtrIQ4Wjlg2Iuqt4FKTBQHVodJ8k61evC5RUbPrsBhVdiRBvuJkYXP0piavkQMqYVkDypRQ+3NJ74l1zju4uf3hQf1J535EZz4KVEn2mHtVwQwZQf5RuaB6YeTb826q/FDo6uckGXz1/qvLuQuxGxsNnHF+AKzLiFLvW8gLYL4yAm9TRtAc7wr1tTLNCOcYEIS2LB8ZcdCHhYyRE6aZa23Mxv286LoJ3N0FwCO2A+ybD5cZOIbGvLbLkhH3yLfC9fBt3dXBgb2ore8C1e25GIQ6u17k82HDd4gTqbjnaSD0TdQCY+BHqWsQuOY8E4Bv71UpaYUz0RaEQ/d3IQnRDjljJUogv96b8NIXCwwIoMna3+xq4HntFET10ZqvHl0+CSKlQEbFJfvMq5XaHz9EN5Y8OQacFHBMgNV9q0ombJEze+ffqAVRQ0vpiXQem8wIpikbcPhMdpAHZocuBUaty+XPIKBeMGaFeyOA8v6X981z81BCZ3EcJVlQegqZMLUKQ+ffVh23G8T8bWvldw2EOEhxbGExXVje7a9p3xOHFp/WOFjq93xlfxUZ/gQ6mH7qxP0Fx/XsmsZl0g5tjCHmX3xKf68tEaKOzpy7ztdQMcDxjOg4cv0O58G+o//JsXuNgxrdqfcy9ltn3pn+jBYiV+rHgIM4dUMVLxZ+LHPmftyO7nvyd0o74eaGfi1itGS8QcJ63ftMyBXwQcHCSjsBrsz5f2BPeSq98yKGAb6HFvUMw12jVcXkiVeE7/jS951BGJF9CWXwiP5gUUiqP7Ls7/WC4e+pkcPpnrMg1usb111p7Gx2ZsjeitfMJTILCfNQ5D6oqP+Dy6s/a+csvY+Q5sc0Z+3cho5A7EVp0KqUFpGNBvCU9io974os6JLsHxW7IhEvs0Jn3XsU+PQGviIJlIf17SYYmPxmYbUcxE0acPNGkguPyz/9JP7Bf21QXmAKbo2+fMLy53fcTf9Du5jX/RV+encWvBQkDE37mTI5wzbPOhbxOdwqePFVvuRUvWO7pgMN4LfCAMz0DxgIeC+5dLhLDW+w/8fBBbfA3XoqWaGz6m/Hrr0p62uuVfPKMbH5k/jB19b3KhlHEd2Fm540sK5o45EqddlnnZAvI6LuX1hZ7z3frXPlFOeftGeWNIGxueDVyDBH/hoC5x8i1Ak0awhrv4i88FEMbopn9mTfzvvkpxBd4SJnhoFC2KCVADx10mtJ6XKcEOF116jaWrxAfYQjvPbvERHEpyr0ENSIlZq4uw7iuWpe/UxrP6M2A+PjgnHqyZ5uEq7+LIvXmLFh2g0kZDDKOpETcF2K9XJ09iXO8JCJPLNnfq+IrQBHbnImO30QmWO87nAgMdhGgKkCg0TRRfLjSCdH4JiZMB4pd7p7v4UgD6xoJCW0CVyH5RFvTXti4sJLLyn7KTPnfMCvLHLvPCsWZdnHKe1RolgchKQdcIdY0H6rZMzOVzD8bTBtxmDfOjDnBKq985KH+jczR3QJq4lPgam+A7fbR4UkfPmosT+7Nu+16/8aWl//fNFQ/CrHTG4jxxPjkGXr6hc3Sz9nfktVPnZ6XTu/2yQNJoeX8G8YJ6V0zw23fk8Z1zt//0hf/XUr84f39fv4bRj8K9nH938mNuULLkj4xn67jPhR9cVJIWtNeAN9eJR1Wa6rQiz4H9O/vdnfPxAvcfeogYNvp9m+ZNySb+rjl3XkZ9A3bqs/yYN0F/F2hQCnqiY0/eb5wn3KcWBZ5cz3W2On3wZZJ7ijzmGqtMKTyFF224DgbfqBDqc72s0/c3z/nkjfryBb3oPEg40vAijdwknp0YjKPxzfPLvq/czrTRj/EVMTLUTahrUNaL4wc231/wOD7SDw/syLcgQr9u/1AG7It/SNUvNf9zBhj4o9g8vnI464RHPQ4H/Uc5CVx0HPCWzM4IMLeYk51Foqi9gHomMgzdTLTeazIJt01e2tSdePIUPW3pQXYDv+3QkZuANA3pzZPDjJN8wZ1voo8FLGYHoF+Cs97yweR0YX9ng7cUry6c5epSf+xiBxdiKosGclw8aGGV3d26+tYix8utICqhKn/FYf2CSRxzZ+OZK24XHGlIsVagV2e0K1wLEHXp+qDv2eBBZIOlvC71iIvD6Fm+KQXgm34OdW4zcXZP+reBZdpYBzj1rQ3wXu9sRu+8BLKfBXWoVx4hNktJXhroPnV9sL8mMe7EKjR65VVGMA7760HfuZjiXv404Y4tH14PFuvYGV0+BPrAqXpT4XgIGAewbTs8Ow/ge7mIpwOqaiPXwlfb6lT3Qd9bfmBfX8hAdSMJIHoN4y+4k/CXvMordPEfCrSnv4M864v9O/HDPm/oDJtyQ3tgV18uWesHMQvWxV+AWPzY0ClMYlYvFvOCz29JfGH3chpBbemD/PqkL+LUBZlL6RVT8nr6rwxV01HPLz6Otn/ZRJ1Pp5/OHcfEdWi2fo0PRhzJLMbWpB86MBqbgfrpo1/GdKMf5wniLibHe+GUuKHLgPopQHP3il4q8GUs5YYG8XMypyc9R1jiQV+XEld9lWI6ft92xhSHw5TUp4Cu5BI78qM+Pjjm00kgzad9KDzIlaWQ/sG+vtt23PltlZAHMGiLBz/11jb6tNGDCpdyFNj06pj0IXaDaYTAbTlweSgjyHXBVvqaGBLLrAbZTVnGDl8K+hsfHI+C/apXoLL+6Yd67Ld9n7VPcgxkXqIPLVxxJCHR+PnShgB2hUlWZKetw9uEyLX6How6aYfsjfacy6bl5bokAW3Y5Z4xDAZZ+QLIohHkZRC+OPHk8EaU1LMmeSAXDBow5g8OeAiSM2wzD7fb5KU7uYtOKUIzfiixqQVz92QcePi0z3EMIh5AN18bspYB6+Ax8ApJu4Ky6sMVhL3CaAV2fJjNOG/80b60Oj8rLiI72734BzLaA6t+CvDQBrICxUQnQyN46XEKvOTUg+QFCU65to1uYhdwizqscGAfeuyDaPH0HQVYcs/9cQLMqO3EET6YGh9c79J3cy99eu3R0F58SGK1Pj8YuxoDigBPnwAG6s8tAuUCp11gRAVzgcSbo4PxZD8gSJzeBYj471iV5wXgpKINUyiKMkrs56LasQEHpXUKRJ6cX77CQXuBuhmS8JBNxynr8Z2HHOGd8mBfk0cGS+funbFnPeMQ/mu9Fuca/oHMu/v8+50HmSP7k+PfOOXBkurIywpj+dnELzCGvvYBASy6vL1koKfP6HP78HOcQ1czeQgj9WSSuKj+dF2+OI8C8ghyMfDMPQuTLUCFeI0y/f8ZPvHm5oKVB2Knf60/kqcnU3UBUuhdMbnmCRtxrVi1JxQ5KbuW22rjwqeO+Hv+OmdOxvGMzpd/diw8V1vimSGruLB8WXSaxM0d/dyR0+8AvpsvsKS1a9+0tcfeZL2K7z2zJ+u/+0fW8oG1DTj7sFYky/Z5H93E2NHb6Eh/gusv8Fe55S++oyN8xJ4yMhNsMe6ewMGMIT/g1167l76Nxp65Hs36vOaFqfKNRmJB38AX7WrLlwaWUeyNrmh1COqBV7n1Ynav2/dvpT15ZHeOr3Hhs4Q9iH1kN+wI8pmvC7QrwFXmZKgf3okt8fZDnT6Yr31nv7zOEuiVrj3noP23fLjzReVb+VcUf/65frnuX1L4VxSes9QbP5A3s8b7ZOxaHowFEskVCuPjmbw5Jk6MJlRREz/3udeOP5ZZZ9GZWHCaagmjwQBpgFeBtvT9Ks2b7Unc3RPWC5TFHDkYCr6Avqbe8OvHgr32Ocu6eGNEUrWJp9AhfuIL10kiKmI3h1cOUIv9BiZg2UsnQurez5hv33b6fy+/gBGnPdNXfJCK7IaMY0Wa9p8sNgfPv+/5leA9+TUH2jb30nEWDXFv3dARxP/22z8Qf/8DOn6p+P/IgEke3uBz7Ha7ED5YSD7qwUN6DhE/3sqfzD7v7zy8Qz9njmKN0IKZSTSc1DcW9JuTm5IJeJs3JuVWWXTmrG1r6ky7yBYfdKKMZrnY+uZ+zkV3Vmnu4PByB/xX6J8sAsKahCwKiF8TUX4nL9IsJs2krRyqMnFh0ld17/jlYugi4UIjHkfgf9adQ9KhLQ5ULtT+o2XCO98WBa5vkfBDmUl8/i3y0GdAnds+63YjfmDb9tKGfh1s2m85wK0XSeJ96bGZlyY3wPKFhKA899ctlRPb7ItXm4Wf2Lwg5vKXGROdaeT2ZOOFz2TSntvMBk81MSc/xPuObx4U3Xw8HJLE0p8L5L9oTUA+yPv3yvn3aXiI3tlg5FWfC7XQxDTwJT41Pg9AZ+03Dje29HWnTzy4aFM7L9DnnATYSGB2kTZfk1y3+k5G244x7S2Q4BjQEOMEm6oSe4HyQsZNoRyCPMLlR3SetsJ72mR/YJ48GV/COrgbr3D/8u+iPM9xgup14Y65U5dxW2p/5cx+Ougr9DH/xCnkvBjxr8v8C6t/lEQbOXYMrrHU6dulF+kGIothq0CnTYVLG09yQzV9rU+CY1MdCRcdXLIUA2+V6BCnLvmK9oJFXjk0i/Zb17R/GR+OESE2opw5yry4fBiNxp7VA1DnQCs4+0EZQXTxie8aEoxBh6hfkeqXUMgHkNEjC9SC6jK3jk3zJ+9ocDBYp1qWeAAGScahNm3oxz5nTZi098AukwlW5MEtOTmLF+lP4KBfn/QfAO9hzIyNp36rYLF+uYPk+oJIVb2oxy+bBDxOezYFdMdH5pbNxQtPxnDcS/qQhIx1+DNmWfN8iLS+fDvw9yjHmTo2Y7UPKREk1GfAOlpXYSwAKldb/4XVgv+sUDRKBZEP1h51jG5ebNDvlDo5cHLgt7YDPWWrfKCl5IYnuRNl5O2bRk41SwAO/DAvFzzi5yfeB0tYcOfg20niJohGgboE152lC1PnJX00VvUF4egmlidwpv/kpJCPwmu0Mp9grIiXcte+Jp/6YY3ZVV8ywz4IQa4rBusL7ENrGdvwIkW0jEONSMBg9FHX9UFe06ah2hcMJAfmAUY/3E/WlirX6f3G2M/+NmuQa1SG/oglDZ2AMucuWsitvoJvWsgkr5aNLvz0T36/8Y3xPud6WOHg7lrR6GgMBKg752jGJV+qYnhdJN112TGLpYX76Y5hBDd0dGx2bROt1EGVH/vQ/FnaxtMUDAdemjyBgzm8QB7X95QyJDT1CRE7b6utrW3O0vYC/cHCadx5p21BnQkQDdbFHc5R9uiDdQM0etzfpBPt7AAAEABJREFU4MK2Y4eCHNOG7tnlAeJBfyx51h3k1SEsfrIEj7osFhBE6deC5J7quHAt94qHe3x4lcRmnwaI6Sp9GWSfLV1yr5hfbfpgg3+gmi4kx+YZYB7l15QpD2LDX+OBLxcyLx2pB7v4CMa4n6yzK3dH9uqFM0Z5G/8tydnFj34x0Us87kOjP/ngzL5/aRgwr5R0MkQzGlDHfDbnB2fKe/nn6p/nq2e9xiiMyyf809fXvq8FYKixX35qP/z08YoLXbBxyWhi4YV/AhswGG+WGePUKZ2PngFdH2ossei9qkTAVnfmceU9+UgemjWgsbGYjSPnEXzXL4RCkF8mywuk3xm/D/rTehiN306nEb/I+ehkFAzhkNXIjzS5kVPO4O+8yNQuCMy0XFYDaaEjclLO+kbpOTF46lzwf9qikUvfHDfG9gL9JC/mSSZ1jMbSCXo6sDW6WVNmION/n6VN6eq1z1D1BYdGEEf6884LoTtfyK6XtPTsig2dymtenHqQonn2OoV4EKSfGvq4yg8eVs/Gnn7sNfHH+aj/AWiW0V9qvW6U56U9QR8tRXerD+39CUtH1yrZb3DIcSR/+hYZbZuPST83tsUTZLVMArFYdHhP3QUVvLb14XCsoVu/1SNYF6y7Z1ga68aZZd/27CfT/eqG3/vUxAJUW0F9nm/t9w/6QlsPkwjBPYVJb0CZtySZizxfhwYUqAZvqf26/okMmM9/Qs//bh0MXubJmtXUHdQO8ACLsAcBX/RkZCdTD8Y5G9H7W/359l9sXD8Y6B/Oz3Ky9tkrDvRmgu5MLssnE8Y/A3CDc1G+87LEhf7gZcqHswfbUW/5WEomyiaLwD6ZkCwEGCpftPhvDMk2wQmwRfS6nXOSmNgIaHiQWYfma9nhUASzOijwfdmzbi6W79xR7OLjogET14WDH2FzdbjQYCNyoOUdpX4m/7lRDxQnFhaZGwuM4AMlaEI6WFQA8qM+9eA4Gvplj4asxa5aPmSMbtrPPDD6qwE468UjCaptfWn6wHKAU7+blTYsbYOullinYIqumJAIGB4FvuIZ8d7ps3dAedKAOmKFabXFyAfuXNm1bz/2mNn0Nvtzn7EhbaMflw+nHHl7kI8HttSp7eVW7sSNbuzBvbwWPeDykBDzXeb3NmdNoPjMrbG91/fzgWFi8zNpaFJOKLAJvqlwwaeOxQ+RaL2HBeuWxtBnXZqJ+sD3R+aPfct8oW0szoOMx4sGXpmXHirRR7nsTvw2V/gDozoOZO0DD/DOJXFEkHziRh7KpS08MYwuD3OOZUtfZFhuxNbAxNbSXnx4gONeo7yslTqlg0rbXMS3Xn4NGDoUbidTf8WBvnx50G+C/i3ffdGJCX0Att5qTIByBURkyLiPJvUYavg8mKa0LoxGrssNPb4RV+VlNWOl6AN0cJWf1c3enzFhPK0OiRjRP/11OPVYvhFOqHjDpexqRg7ZgV9iIncauu17+c3Stk9JDAvmLPpHd425+lXbEpVbcKz+Yw4crJHJEf39RO7TqhLLjSUDFZsuo3hbyc02KYGty35vbEqT/4BXvY5RnCo/kuX5ClfMyvhy3X975f72J2v+Wx2+wDwfFu1LeXqsmJzftrOHYEu7S2/lAcsHtgfxmGeiwPzpf3ht0i8U16X+Ow8Fth23HtJSjsZFwNJ4BQIZ3S6V1ZQCTFwdGE0J3wZM+mDapu80jReY4G4D/1ZuzLoAaSSSoJ8fC6f+jfFqjgVzDycXdPTa1lf/Ta65d3yCgnbtHDzIHuRE4EBPjO/k1LxF7z7rBmz7XvP0lSCWbjTIo/8ovdIIFu34b24Djh1QCNXGnBDsG79Ffsfe9XJEnDFZyqvf3TsBz0oyRQIXnSrXikc/BBC5tOse7TqlY6S41GfOX9ATfyaH7gWNb/KqXygCjU5yaF3FA9w2GdPwytPouM29rvmlPcepvJGlYj7f2at60BAonmaJHCXeB2sD+5Q4SLn0VfkF2MNOcMN6WMqYLr8WZt3b4sy3OrPPYs/YFsiA5JATgNdYAiE1uju5MVb7fd9nzaltoM6zBfuG+4hySy+6itqpjyqXOEE83kBDHP20oSorDPBNQFxgodEmPal7u/DWPwGmz8ZZW7hl8UT9RXiAHt0MKYB+HLR1KDLgLQPWBRx2jAvyBZTBQX0PZIwTX84M+MDVyBnT1jO5NH9C015llDCXkXvpYiyY18CJp+8gr4c6RNYaS0Xf/gJgT33mkLUev5wL4vVbfwTr4pzna8werKl31tS1DhyJQ18IhE1ImxlH1ll3lEsbcpGsK1ZGlWoDycsrjiN7SsY7OJwMT+RQoE/WT2TUiIMUlHvv88wDxcLlDpbkGANFMAqPjlO0GasQ9MU1/IjvOl2kQIvwwUWjfOh3jtnM/kTujFFfD3w25ge6BhNZ31xTG/EBWLY3HH7g4Af5i72spdoT6BNo+oLXuIl9ZQSNQksxmrG51qQ17/Za4wVD4aFf8eOBT/oTfdQv//QXclThKqGpb4Gmmltg6/Ic5hwXupnbmkBSnU19m9qGj0ZkKNVtvu+s3Zbau2iQiQsF/+FKzKRB3RcoGzy2pvZZYzbnJIo2oCe2gdCgq9aYH+TX+M0obMRILbods5znkidkIcY3dETX2R6NQZTZV/Eh+UMB6NHNFzSfsrGN/AZ+NAxcdX5W85NXtPHYF8aoG9qd++pPfZlz1gU36u5HGUvWe6sbe/lO3m/bnr137urn3ELi39/u9Ye/wvovzkA/3vIcol+3fa/v3/eyP2vQBQAZKUY/hR4xcXFudDO2mtqv65/IwK9M/gNZZNp90XIevEE6gZxIB5NTePBAwpsKeCF6aKr1CyDx8jmRA3BcF+OdxaEDTIuQmUe8QIIDNW5sB4g8FNsAl0k6+jVRRndtt1nbXN3tocfFXWUNbQKWUi0xpikmX6YfE3BN3hUPTWxgkgoXC5n1htvFYvE4YWGqv34WTl43q4iAiu/RQwOREUeo0Lz0ZaED3/g6JwvFnLgJQh42ReMxD/qg3sUHD3yj4Vvqco99mWgdbJLK6nFkwV1l+EaTN3OHLvS4odpXmM2BwIfAygduzQAD3Wsj7lCuWyMvGNPBxqptMpjLvlCX+j0s+LLFmPUteJKsnH6q22+Hb7cd34RZWYCx68PIO9/a+GCyNrgn6vT29EI95FrbsQVan2YTH/I0ueCHL/htLx+8QJZ99u37t/r2ff1fshoZ8UITqmBdkGZ7VNfaCPZy0zBYVMtC/81ycyl4guAmzfzqex6WeUj2Baexk2E41iWf7fhIH0/G9qB0nN/YTBbM2nbgNmu/7SWte0aBB8TY4BCwfo3F4THjiAwnP5Qagfs6hOjrxMaCvebco/e7uoPXIwSui4ciqz2r9okfgO3n807sK+r1a0D6iDXClwnGaR86wS0XPMv/Y9kF+v329sbL47d8i/X+rq/MUf0mnh9vP+r97R3aew7EhpE8bbMm/TnHXtlou6t1COi51SSHjrvbbdZtn2W8kNZ0aDi9fCFkSUxYLR8W9VlFylsqI0hfgG/EZ79Kd/wWtqxnPKBv1ZFSvxbBDcDDAFjy1fFJvzbymLmBTl+EQJQlEF9Q1vg7KB8E/5pDrL++EFr/oPKRBxL5Ge1OP9p4A/+F0w2V+n9XyhxkrZCxQaK+/En9RkV/bvi0zX4dvPLijFgmuJ1c+u8iCNbnJLcqKT6nPfv0xx9vpX9gCck++EafAE2yQT7tXwARHBWxgDToFo1Crsu5POdejZ3RrOEGWNK4GdSlQB+gR5ljlT2JExlMCFw88IcNbPhoPzQI71o/4IVmvo1L29axJjYQ1eizL14PUFCyZsV+MdzXAc/xAok4cqcHsbpI4Jr1jjG8d5lX++lgHTV3Wc+wAXf50eeU6HdMC46duSNPXvQxYGphhg2XjQUPiO8Aopf5pG7B8fvOi5BrHi7ck33guV5AYV+f1IuydaF79mlz6BHoGFt1/VXmAtizb8v6QN/F1WRCvRcsPP7CM7oz7szJay/XJnjlopuxq7/qFIqPurSftqoYW/LIDznXMzjiIx85XrhGYlOi3eI8tKmMdPGCYyMnIXyg40QZeMqhb/SBY7SgP4ht6TH3C8LIWPOybhwosBpADFGww4yJWiUYGgQTQTwAvTEHBza3ufph35kb2NTvgxsXMjByv67GwITfUpzxWdpeNhZ/ZLmZC+nLx0X7bFtDCp3K2xIQw8tPX22LHxGX31YaVpjjn7npWpauexi4fXJTO+1RwMY6AN2+FoxHe6tceq86bK/LtVpwrpq/bZ+swzswq8npxRhdRkM47q0LDnwGGEPavHhxhirxcbdurZeT8IvUnyX36dOTeVHMf7jpz8UvH2PzyxpwME5XnyKPL47vBeq1JvLJerNkxYTSeDKqxkt3sPFHH9R5YOed88id85X1J3FJW5xf7suE2TjVn7ZMElg5E25h1AYgyfXFvKnzEcTqM8gsy6cOG8it+JUH4MV1tspBnzQcAD6oK3ufc58vQqyrGwZyOcr9vZsFsBuUgLss1sblOrAARfiMCe8wwErNy1oAIt4lV+L1zfFyu32rG+dFvzC8MW5cn2DlRd1Rnl/0ZWOfklfQly35Z55uXcFN6wvU61h8AX5fOPficcoGB61qxWR7omff0UO54i4+KzYqyVv4kLN8AToaCM9ZWn8BJqQLC/fM2LL/zPeVw4Nxufr3yJnJc5P9o0y3fu018W3tFXvtrFG2L3n7JKDLCp0wzvKKdbXxwY4g2U/LAIz4WsDw1rTR5bOgPA3O+a1dQdv6App+fa79jXG0fEAQca+se960BTzYBGyS0Lj0ALfMN+cSrNhHgHodTI4Bz3CefeUl/YjCp3/FR/mlgAYXDM3YoPbr+gcycKX5H1D1S4UD+sqCC4j15/ODA+I7ix7gBsJDiAsBq3UG+nazC575U7Ani7QPG8XGwrMD4kzNc66pb+6z/Ol2JmZV5WFu26PHB5SDRQZ03eat5g6MWU5w/eqe1RKZTGjNpHbyWZfAvKpmYrpIz+mCBH8zESHGBW5OfhekO/5ZuoAJ2jiYqNH3pZTnzqKRxY6Ds7zidAPVaMYj+PX74rvD9wE8sCEfTPhaPMh+sAjhLfzaMabQvaHm5fs+s3gmT8SxaUieC1id/MWPC47xqEv/33/cyxcnx8e98tCtHXKl+GvDGeQDcGWLnDwCfKqX74bNbFwKijyhaXMpmv6yLemDOLWbh1IeNnwZYWxz7nXbJht1M36O/N+2/MbZh0T/ITu/HX5yGFdHQD/cvC2BOn2SNrz9BbRP2sJmLAf9lH/E2xK9OcBHzxIk8/ByP3HKz9k1idd68VkkBgr1FWss0BIn2BZA5UKf9pgXHgjuxH9Q1xd9wmC4oouauAvECaAZH8+MDcfNB4czc/hgLpCOpYI+vzu3QIzujI99Xxuu+rT37pgjgNFd2z7rBv1GuWLzIKav2jmwxeESv8GsLCNj3xcf9Tm/tb//XFMAABAASURBVK9xSHk428iVuoRyUMMrzfogJaPbJQEsF6lSD7XX5fhueETgZuwiRuzBnGMWvyDad64H+qEe59dBn4pbcOdFg0AsrEfSn6xTK54n4xOv2GSn9jCSgvJ0O4XNWGb8WjbYyz/bNL2oEgx551SEz9S5S+gBCcXKLF3SwFE84JEcR6iDOu/4NbrMNYVqChXkd80TpJOPtc48M29W/aBu+4kbT3jUqFUBnQquKvQCoDNmpFCjTU+SV9kuONkrcYgccnfpz8DbAW5B418zT4S1rmbe9IS3AeRQZl/dGf/vjEPXBJyEJh2iSp+OwcIRIBf4ZMDGVZcfvXPBwAba8d8oqKkH3xwf2tNGABW2PxjTgmNGQw9jBq42bLCv/MlfzDEQpdrmZlyWjd2rroyAGljP/DsecFneRVs6nYdPxpP+4W30Ls+9ywN2NA+BVx4rn0//4MMPWGCUdJT90+CcP67Lny83Yfnig9zyFThj15eDtci9S3jy0tbSPzu91qoVE9yYdV6t9bhrmH9sln0GbWPuu2cLG/jGiGYEksJ3QscJMOOIv7zU10FdnwREvMCcFzl0nNhfD3ImcSPv29zrdtsrL6X3SZDF3nlw/rjXG+NL8MX6QV9vc2YtMx7/oVTjSy5xgwvXnnlYIULUd70jIzyx1zWzNw3Kxu6jaj2kVlf2V3j0TX2Ch/wrP5MHw++/8yUCXyToA0MSH5+lT3d89AygDCqLdNXcuia+zt14GlwXNy5Lq9C3WfttVsOrrC/p/vjzjZfgR+Iwhw98upGf37/9lnMUktg0UnTidzf6C51AU9/hlUd/1pcQtMDbj9KViu/olUe7jbi25sSn6Tht5p8+HPH3oqMp+Ac5TW5wY9GMYdKHwp6xXnzUfYfXswpNxGMoVeep9EAw3EKOh4n/7hcGfPP+3//93+W/g2I89eKhoggO6Lt63EPf6Yt39tOchxhv1zhwbO70IezoBstEUM68TGK2Dhbakfy6ViwQiyEvZLTzFVzXl6z+4Ds51IbrjOe1h+sNCd9AXvl1XguYJb/oV6/9Qa4cS++sp45Z5bVlrgwFtnwx5lh1XAYeOgbEPPaxoz/GtDMWrKsjOjlPOOfhxu7ilXbgo3hL58kTfy8eOo2qyvWTamhLVhvSrzxZ154vNpoxt9aUiRD7AAEcxEiDawB97m8fqd/2vb5944uDudMHxbn2CN2YYWAefzD2fO3aGV/mvc6Pde0ay8X/oOI4+PHHn/XHjz/L+MIOfvEdlVCC5MZYrqbkSjG6HDMb69IN3+bOGCe3iVH3C3Fyr64P4rIEtfKqIpTwXoFYWCM4x/xE0xbGLczVxkCIDcrGhvGI0+ace83Z5TjtnqV9QiAXStOCHyTnsM6evesn/OVHRvyQ5YJJZekKA/45z58MV4Gxz1hwvtqnELnwX5y6YtJbJ84Nf+Pjt708d25zL8e1MUQ7MgeyB+NacDw/wDEUiD4c3gB04ucQ8H0DBrBtXeZHKGjd3Iq8o8N84zEJqKzpE5ogzwWwwswdMS7qSOCLss5Lnx2O7JfmgHGIXrhzyRNIS+kFeFrOP+O5M598sWq+UM4lFRtEpyyIit/owD3uv65/IgP2xD+h55eOf8sAA5hV64MZ6oL5zkb6fn+vA/hgEfOQ60B2ginqJHhnAn2wYVlfg14Kk+DLojjnzKI9uku9vgi4vjWWW/BAUdh2wmz7ZOJPFhkoI9PotRAdTNJndEPDXe6vS/uf4KTGD6nyIce85LJx6YQHjJdslksePDYOFi8XQrUo1Trn6COO1BEIP4vK4n2uhRlmDyDG6ssxdRCAlxIBbjFpLj0EW6pefR5ChQc+PPAhCyc2pCkUXpjVK3zAZ/7sH+mvVQee1BeSfOq8DSIyH5cTg2iM6QVIwdq0qaFFuv0hQEDuwJ+Dvl+w9OlL+GXBjBu+fPptPX4il9iwr7/SGG5wkzQtYdMNr/uyBem8Ln9sKodVOpI7uh5AcCiLXkoTflx4fO6Bd+idjMdLV2Q0DV29ykQX8ogGJe/yicDwDy2yhYYDZ9nk16olfHWV4jQgiLddvC99lrm5c2D9BDbgMz/XYfZBW5OvzRbfUR15863/tq8HsB7kbeCV/jNnD14O3gHLjEfGSkLFHeMacUlfVh5XzCK7PIi8QCc0BIyGRh47pbzGhEIUo8UGslU3fF25DgrJrj7ltON48CVPpv2QB2n99pca+O448UDvg54PR4Ltd9abzCtyk80XGaVxp5qDwzoI0Eu41gBGacBh/auPEOWv4KuGlS7uHFhx0IiQIpncaTSUDZkxwxS8YyVzDzrkcoxxSmcdOPJw6dyVtGgz6+C2zcoDImU3L7yxdWcc+FD7Rum4sF8P+kqAXHPfy1+DeSht8qqc/nD68cJBfOK+nEql0j/4mhK/LQu2+CMLB1j51X+mUCzwjP+OL0Yqeqrsx/3bLL8Z/c5Bfccf9Tm/7qwDPqz9wPd3Htr03wmCyUpf4K/yG744jhfgPQzq6FqfsQpcwkMuafLSZahjTWZMmBfnt3l1LJg316CrH8yXED4Cs0RhNCfc1JZFafFVAy88htO2ZCzAOrrLeSBa/guM2znlQVJdC6KIm3vdkweZN7a1I/K377O+8wLh999+q//rXzzQc3Ce5MQ8G4tzPjroDEuC5mJOYNg7Ra2Pvj3T7+bH3E4O3/vOuEKfOhdMXhrs9Rv2/vWvf9W//u9/1W/Ytf+2yTphXBc4MABzaz6da8YJqsgCsK74taq520eOyYm+OXdeaPAQAMV56f/FZn0B8Cd5uIOt8mXWd79hB/YN3s0EhxQzWceia6Zt32nT+C3fGWv6dbAv2jYn0qLB/haRRiSzxj6ZR/IuPuxxpU4aLf3z8g/WFHV+EVdB8u+B3z5SBxMj+JhAj/ELaSP8gS3XLcdFZGijhCvGSt7AYI159XOVObwxHnbmlTl/EEvGw1Jc6exXX4GEjkZYO3NsSitmq3jXRUqa0L2fLp84nCihITVyNGimZRUs/PByxe+r1KdVh0XjFBEY3k95LKpSQAstmdolcenCt+QHRY4RioWXDZ2JA2GqC78Ylh5NhM9eA2DKWECn5Z0+dD3whec7dfOnLfshvqDXeAXVXGD7E+ZnLtCvXJyH2X1quYNt+lqnUEnXdGSsq4eG1NP/A3EU4ftFv2JcvCiWQOH4OhjXxnKB65z4AFody9cYkyY8cEo6ZC5soSsXNu0Z6+ZAnebkwIZtZZzvz2tdtWRMokSRgD6e7tF2X6BAb2edWbnCPEgvCCalwA9yQn0AUck8cE6stflBbhir4gAl57bXd15y3pj7to1T/6wLeWagn8W5FvenU6S72Vex10QbYG7h1J39yH9E2b0p44DAlDcP+pK+BbfKoqBfcXadSaiD8mXJftvzctp/h2zDPzO8xsLBS6oja8zDnD4Q8GpuMGlLvLbB4BxX/H5W1hRsGYdz3xfB6h6NMJf5uLGebuS5m3yCd42VX10rjxiJ/+p9lnr8k6QZmSc5PgpVyc9o87NAnerQv+SCPB3nuvo8S4RlCciHhejpXr4MbWzNev6N3HwrX5A3bZ9lbqzt+loYV/8b+t/8FdrbPS/n1/gjB7iPl8yPmCn71Tx8+77Xt9+/1TfWw7ljT1ujmWdVhEHEyOones2tOVaP0Gwbt32v77zsvc295pzZAyf14pMvEvDDl8nKukf5kjD/uDZjBhau5nxd+fLB8aPvxoG72GaYcL/zJaT/dpdnU18w3n+8ZZ93f8ic8gx76cN3ZVH86/oHMtD/gI7/vSocicJfM8BgfbKqPRjcTngHvP+wsgul9Sfftkfkqyx1eQPIOeGbmxBebtZHcxeguWE58QQnLCxKst58ACiEx8WvmfTSXiAp4A2s/lIsYSq0udNU68kj4j/BNYIutqt98YJXy9XEe7xardSNBf+6WZxqCWs+eaDyOCGxZmNAG4v9RSfNLHoxcimlXJuWufbBws3LuvBkkzzQqTyMZW4as6CSs+BtEL1XeE6/rAvyNzcu1yi+vWUR1ScAZ2RZgF5X2ia2tZGcaARdTMWJ0eaBX5a2jTlvw3VgtCpEZ8FWppF36TxcuNnIExc+KyeepR3eLm1sLNZuZksGKnzca5hzNpnSx/rr50lc5Nl8Ax6S1O3hxjFMohBoDgrrIenSrV5jCBCPMenbOwdI5YvPZBPZ8OnGxnTjoLLR3veZDepbHoa/1c6mM+facLq1IXR9xr6cNpRPW/f1LTcb0lvgLT8zzosAHqTvbHD6In/xGdUrR+SSGph19SrYgJ4cLA5esj5zMHlHXvhIeQTni8kn+TFuc9A9kV4atGPMz/Qh6MKKtoRR6dMBa6fd5YYtyCk4lBRVt237cLPP5O+uyJ116fqhvcWPYuyJ/wrmS7q+CdJQQdErVjdajYJU/2j0AHgXHm6vS5yw2KnhmweWT4bmWzTygYoHTA/Gqf+HtXdfoGknAdbrY570yTgcX5Kz+eP0k7EkDTXhxxrxp1rON1hoNDntWuOmQ8d0yuJj3wvqufy0/tIND1KlwGhqg/WoGXfbZJzvZf7Bhg4rrpxrzmO1klerwMBw96zI9MSvidoFkzw1sGkDPthzNe054aGF5vrqF0aRxzp0eZYsvAMc+hvZALLXpVuOB0F9OMycPsocuF+4nl68g4o5TD7CLIKIQC4cvUMdDIR1KaNfIzF4u3h6+SoKVsUEXCQPi6YcpEr/0tGZRz4wySjoLAzKIFE9kPiiTz+6+A+GyRomjOSBnIDjcgihwWDwC33GASLjhSa+pIXion4qpxi99PaprwrkCQ1NO748dO3yVzb2sfYXH/chdOmzFlwv/fLHEmzwQ5WnTj20j+Q1Lv0UrKOJS2aAvIg/mAtncIigEZ+ohI9Wqs4JENWMF/2c+8qLcUdWo4BjbOGWNYVfOmwAq619eJQBR8FYep4RdOpmGRLqqZ2+hkHkCQ+NSUufw0c7OOjdWArQ4ILtpcv9Jw+SIFO6flBXA1KlLN5lrXZMuQZ886GFPUa6OfMhBYVYhBP7RBQ5ZVEFEqMgzVlwNK89g2p4ucGHVdYy+8I8IEKY3PFdvp8ABnUvQI6K61tkqcur2Pgq7sSVcAIqzhqRTABe5Z3D7/iRc6Ul+sS/gEivWKIAQxNwbxWsw2JKAHyj4drwV7izd9954Fx76j2/qHIsyzdaf3AIA5ddEkSauuyDnYfO2MJvkOXnK59WxaFl5dD7qbN7Zl6OhgrIJyj/eO25ZAfzkpubYFyWi7d4+Dyy5tn/AXKlDsI98fez/MIHj/EFsHUAmSsqLc+W6IXHnPjA+8cfb+XDr31r/AtkJkLGmmdUWwuMx1onvg2/A8zVKRC3c5dO4fqUJ9I1z+hnvyRxTvig/Pbjz7q/v3EGPQoGFPd6ibnNas5QG+B+06deYxcSE7qKTxf/dbPPbXQTCR1AcOxh+NTQLtA3xfzS6GAvdz93LK55WXzID/PTMfLO+fTd8xKIWLNxAAAQAElEQVTnr5Wn/155IidZl/RROwMxSu+C/plLwX7StmvsIAZjuVjDh64HDj1YF+MDfWXpGBH/dF+BZ/VJF6HUnF1fx0l9+WzQjFF++81MrDZxYUebiZfYXB/emRuWwsGYkP6pbkmLMxZLPLjcJzTOmMiYo/wFAC8+PPebO9cx+T0zqa/76gtbC8zLC9AmdtuwMKwxdswF+l0j7szjA5/1o4qxIgvudXFjcN2heVY2jie59GWdY8f9LUmDTVb5rSYnq6Im0xWIz9h1fCT35IyBjCiSJv8FiqkAALfNyfibfHEIHnl99oXQjz//LEvH+D0/njgY6zgM26/r72eA7P99Jf9bNTgMha/xZ7yDcM1xAXFCODcPCC4QHyyO4p4QIwt+OD2y8CDIxVRhgZo1mRTXJi4O0rrGKtQbXVZEqRB9C8cU7cq/PdLoD06nTt5r4XhNbvAsGdxVhCwyygWYoBf/VULmCnWV8lizJJbwWQIuJhdc8WhFHhfjnU0q/z4GB4bEjN/6crgQuIAB+h/njFFhYnGRfMDjgiVdCM+6se6ghcXMvAv/zlc8pBIDPqvyAlK4ZLVBwwXZb6YPNjwB1FqslGulnvmFwjt+vrPhLR4c5UJ7NnpjVU5uYSMvG3ELc66+XqUKuz5YsD3IK5/ewFb3xO5e25x020QNVPBU1gsJc3EaET0auhsCpTzmJ7Hwxp0As5CKkxar8LnBju74rN11HiWPxJJco98Nts4cy6P8z6A2Mcp9wiXjtxsZD8a9rZj8Nl/4/fffym+1b/tOrMbZxArIO3deDn1+m7Hvk/aebyU8aC6YNcOLTOsDVvGdOwe9Zw6wfnNnLFLNqfyWq4+ePEgc5POePnCzv3K0Yl16R6N8WBfm8pFc65P65FXuwfhLP8Jvbgsx7UpfsFoLry7bF9PTbuJBeeF8QdTqCYgTDE6w/gnhJbc9yAflxnjTrwXaWTboTs6Nzxe8ujUOwfdSuWwsKfDo0xfZLEdDEeCX0wdg+3k0eBAHhq4DuDn1BQTR2S1IcMFjvi77T8ayufOwCwmGdaEtLKgjN8/1DwAznl0L9OPGuNnnnjGw8uvBjSMP+g4OOQdzNEad267FgsrUinIiW32J3+oTXocgXICF+8/X5Z80xCCiZQDNuGBMmAfz3+RsgBsdTvi8yAL2G9w+6SvAunmV+hVeUvBaD21wp82dcE8s+kgO19JtXpN/xqJ5tW24yjhOCnltXvDvtn+KULEv0Igvu5pFFW3J5N0ioLw8QhDcxC3wDoLrs7Z8QPcAVEo52jq9x6JkDAtWG1LWrKbS5NiSLiYHqIUfLkL+or8a/qpB6QUXLNKfwSt/QWhKGyDlaz6fdioKlJWzib9BATT1wTH3Qe5pBt+nHK5ikwtR6c6L9/On8HdKeq/QFn1bxvTOejdrMEZQhCfPrFWu6fkFCAacBxTIVM0eNfdZN2Qbm9VSFmAy8uKacXnF+lMJMW1FkNXfyU1AWGzgSWyXn0FwS/uSR4Yq2CJ1T9YaqsuB5H/0yU1ZMKaAxcuUr34mG8zVB/PYXLkfG7M8+mj5gFle24J7jHgyvNwlBgeEPCbIODyPLLoOYR3jyipnvx3otH7h5BInqMc2nqHCmpyCdcH6BbbhtIg3qUDUKYHqiV99KP1JNsSTn/g1dVAEYaCLtezyAwTSyOivEC5uyHHPZQxzzjJm6zi9ZKA2Lkjb98kY24FJikByqc51w3zcWUPfOZs45hALj7ouwEFwUqwByF8058IDi4I6GQy0iIN7JOQdzb6/4q0vH/2LDDcuww1VfHPjYrzj8zmW7XtxqnZ8Howb/be++k27ZwZQaIsCdnMY1bnhCX2gY2nmpr1UuOXlIv2gTuMDxQW/mlBFo5iGAJrGArJS8U02tZ/40dABdenrB2dJx7jtB85ZClfw7o2eE50P1k9zqF96/HOfRp9fePiAPc/cJGqczYt35lR06iggP9Ilr+DagML4K00cbLjA3mvcgDkQZ5yWuMocxxsqmAfFXkDTmO7EtM7IB+cakOTpq35t2EYIG/HUKoBX5GuYLwDE56UaWsbh2dSxav1ngCFXcwdwjCtxgcAWI+DSg0+vOQiTMbuOTucObfn1cfl6tpbKlz7ZLpCDVCwb6hZAOBaTE76w9JdVvoDxZcc7L5XM0XtyS55QoK41pjFEW1fJCPZyRyPI656+fbI3CLy0PZ9bnLPCKzZE0r+qRKEvXe7YNG/GlrMBPDjOHTs6IS+QKrfwUeJIrCtrXJ7v3M9sI2y6SltfY8g6gBSaEef+Gp/FuQ7fWWveGC+vvLzf6368l3mJzl+3v50BuvJv6/ilgEHM8uFq9VMuXBCvCZLDRjPIx2fKnRxu4JyCmABsXi5skgEXm7nv9R2YOzQmh2QNfHA4dHK5qN/2vQRcKH8Kqb7WDiCvE/rORHpn8riJyOdEFCYLWha35sHjBGWDR6/210P1Xnt+nbHX3Gc1vsinfqGb+c1NvBPcDeeq27YuzNOedeUtjcFvVAOhox9d6tVXc8RayRpkhp/ZWIKDyDq38DAcbPAuPA/qg0Td5l987WhEipUOnuigzLNBSOiHZCdKu3R70DTXHxx63gFLFzdF5EEhPiGFLu27oMufhRaioSRWKwipm4L+ZiyAu2jphzl5+BBw1hwPSpnRo5yApWAkNfLKmUdpuEA+4KDCBR8BedFY9IMXG8KXPPoNibkjEbAxFLWpb/Zpvdooi27z+9Qf+MWNllewZXmC/ocm/i8+KauZRaprnqzxwVjcgW2W8Y1uctJ5UedYud1m3W47DzWTgyIlvLd958AqzJqTfiePE+ie0YGKqtLgs+yfO/14HVomfl4AE335TI4WneSBVF5fAvCPU2/G9lmHLQfQm98844+85lx7lppvboJapQskWFEStIr4iasDEJN80zHRgfxoNADhgwESd69TwCpg/F9z4S8B1xy78rP41RsfeYhTl5sy4lx4CSJ9TX97gcyl+eSAXOANrngXCAOZDBQ4xQhoAnV8fhvrIQN7xuZQULd2EHld11xCkKhB666GqYrzG6Z31rU7BwRL55yk3bHxu78i+1bmYImgHZvGKcj7gf1VHhxEAZzUVw89groK4T7BNlowDeNqeA/oGkko5QLIhMBNeceJL5GyLkLTDiR08UB8qtsYrzdegAtZc2n7oCYfWTVFgc823rAAeZizD4Mn96qz/RMQq2159Kd7Zk6tetfXPxVyLozCQ/y0fvEkPnBcJdiufLRoZcksfIvAbXzEp9X4vK8HDzgHMkAeVDbq+NUXgF+5VA4aRcewupnHvPRzjRWM7TIzuhNbyUbGHkDoDjQherANXX0BmWlnPBIOaYXr64U9cui64Z9zeUj3G3/31Tv76voW/IoVBehqdOr/aGrME5r0NzQu5/wGbhCr/a4PWnPNcTxH/xvffP7xxrf7/rnXsxw/t+973VhfzJd70DvfGMv77thmHTcXl+9YXUFiTP37nHwZtOa+bdwq50fGGuvVvrN2XgCv/gryWqKsHMfuNbaJNvGYW+eUpTFoVx5BPuUGlQBGR3fWcvX6YvSCjXwEB/3fytCKT9ObFNwf9gfnoMuuWMykECcc5MWHQfXNOcsyDNw2dJp78RAu0VdJcHDhPf5MYZIfQB0NZYF3Glx2qzYXZOhf2LOkQLvyaKXxKUuDiJChssYx2WWs8h0hmGI8ly6y380XXD7t036d6Utjcc0QpEeYm5aEKKFtbPHTOkB4kC4de90YD3OusfJVTzzEQWWvuUJIyPbLvmtG5bPmDOy0OjFQQQWZCpJShIVAvVEWX0bXoH+sg45+MkC5xLmLBoyqg1/0zhi98pDxqhLZakmRWXJ9GgT39ZINbaii5hVZMJTcwXOBN8bYAP8pf+mEAQtrHooTkAbdF/84pSSdVUInjjDhKLkjR45fX+yY6/SZvF9l4LEvpAnWv4LsrkEo5mr6oFMSBTa4kHcf9Ix7cAZ8MOBUr5+jly9Dx1REadzdMzqMz/VKeyeZoqMazbqTtvzmSpAo/7XGvbN3Z/9SWfXLvy19rx1U4JAy1Lga2xQ/XR25hXqe57cn5zx6mvgeJ+iTMHQxwA2b+iT+Al15sLaYF2HAs81ZOXN6trhRZ37cvsA39u1997xxzpn43/j6CajBRXxCt/Ec5PtgfbqfZxhfcvzJmi+8/fmWX6/7UuiAbjLRVK6plp8+o9KrvaGbWP3F0DrX8OKH/L5z1vVPtcy1dWkP+ASlnCP2TTdrK3jXS/3TRvrm3FfMzyAI+UZ3cq6sa41+beC4VMnoxxfiPNRHCzFyYX9O1YKhf/Qr/uEnMTrOYYev4VG/qlpRw09/mi+fYw9eAkn9Xwv/YOBk+x/U9r9cFWvVmQF2b2qD4esGmgnGImJ9NIMagHxeSME+ztar6FoHpW3WBozukJy4ToQ7i4eIHKDGmljOlByumUlOZPn8e981aY5Mosiga03exgYTc3b1Cfqov/uctc9Zc6fc97yI8mWUB8YJ3oVAIMRM2la+OwsDiOgd4oDYauxAXw9B1MEPcD58NKW63KxGd6VeXa9P4mEJSvnMIm8ejJfVhIIF56Rl8UJ0uljPvabQ2Lv0kW55kFhy10IFHgvgllV5HizSD/J85TIluCcy0uQRlItUfFh5lvelbEAlLvk++buMF0pyNvBxfMmrG87K6XpIVJ/96SKubeU2cijfjRhZNUUFtCH/B376ayQfDALsbotG9PjqZvDB4vvOQdp6cmpCyZ/69M+f3m7Y0X3hNECRhMlW6S/8d1xMeLc5y3/wz7LBKydo+8AnbfnvVhmPfr37MIcfB7lFcZGZpXfYAr74c9nqQZ9ujW1KbI7YWfXlx36+FFpjQLkoRZ39kCI3lQtgyYk+UqtXHMYS6Nqw4/g1Jz6QqbPnRv8NunrlYzJXfAlh7OoyxvSXZJNQfJjvNSgF6tlo7Rty3+DaDPSEYV3Kmyf5Ch3alaJ+fTWu+IZ/1uld2Jo5OFKWn65yHur7iG43/OP8s7k/WRt8CQLQP0/GfPqJ/nCs45Ya9KoaG8p3MNyocMHy5Fubo+S3H58cHJ7BwsPV2NS+vhsfqOU6PNaDR7f6rZdKgau+ZJ6Vwyrj5d3xgp/ao9vQYoKJvuVs+gT1ELhQ3+WYUJc586f79ou0C+CuBRRqg5A8kIPEQxu0xP8AXfabBM7QFERufyLLwKDtJQ8BWT0VNeP3dpt1Y8xMSseUkL7cmUPmAxG0ocbcsrag84EvxuEcXz4b+yeEPzbEYbCfRVrIQQN7behubC8d8jzX2J6TvGEQ2UHRPZHDb4RbKD8Qqvny/vlah9UD+eSVBw9OH/WPqsjIOPddwywdzytf9Bs6XW9eQNtLSoS5aWcBjevCnWV7IR74bn4oFsLwUntVaCE0iOsrxBh4qOv6C3+QxnWUY+dg/H3w8idxOGcSJHT5LlHUxTd0D/DxnXLF1Ge+OjlvGAXJ8t3R6UOBL3jurM+HAoAv0gAAEABJREFU+p+nQvQ9od85RDtPGRzpi3cO1I6J0wtSryMsMKOr6dtJvwvdtNHhfJxz52U6Y4K+nvBIg8S1eGyvmp59AVQ/SLIvog7GpD5/of57VdfVOmaljxl/rU3AUtxoLGXMX2OfNrhRjT7BzFkK7otEetrGHXjWpS/pI775tm4Mt31Pngt9ths/nHMbMbvWB6daYalhveySZl4Cl+xVTv2pfLQjkPS0vdlllotrKUYUF4xrUV78BiCQU/UI0oIKqzJdrg+C8fiy+MYXc9Yn8cVH8qfPTRl5ncCo8RUfx1FyA14beiVNMBfbbZZ5ue2T/ZP6mZ/PGJRAEZfyuFvam+Gjb5uknLSMxdMOKC77i4KLUcn9Mzoa56V+Yk2fL9Ro2l9g+QINVv1eAPbiwZd96v9ODMDc6UtiuejoRiP98EXmolFOoIljAZxpYwyTXuKNd9/RiR3to4nxJdV1sbJGsAWAQI5LOo1VEDxpyZw1h1kDz1TIKi59lP2NdV9mCFxLnspQ2V/8esDnef/OuhRgn8y5Abw6FRndidt6+LHhL40i5/pBW5oxDSryRBabxu242Ih5dEePfOn/MasZc2DBc28EkB/d7C2zfHntv5dmzgziiu/aC1xHHK+jlUXXUF4Ayxw/MpfNhW2SxVV8XDcamdHydvrAqjjILI2OOftEKHIudoF8Z41CeQoux63+JW4HeHXGjzqbceH82297Cd+++4t14VsZ3zZ34p9ljPJPcrXvs/IXDnlJtMbMnHtN8Dtl/lTyfIlkW7nig+fneYoafbhc6Vp+e34Dzz6wfF15WfWVJ1Tk0md1XjDaPDX90tX02YyPxLN/+o7mfBHqOcu+gbM8MxSf1Af3bs6YTc7JHfXio5x700GfeX6yHrAtnP7qZ34R7h4WuNM3+I2ORpf5+f4bX+Sxvpkfca5dd3j9cznYfl3/QAbouX9Ayy8VXzLAysQloucoX94ITrLeJotDV9eQHHCTeDC5nWQuOC9golhnWocvN/QeTKIAC/X7/8Peuy5JbiPrlm4OkFEl9T7z/q85u6XKjGTEzFofyMgsdZ+xMWudX7tCdAJw+B2OCxlRKRZs3/gyc5DJUHI9kOW3k/7fogJ3vkWEzsnmwoaI0I7uc+IW1nRwubMYONkwlKuZ4BM6Fi1sn9teN2Bj0ZrQCbuLBnV5BAR5KZSy4cUodHEViPIzQI3uNLNgYLO+uhF6qJQG5VwQQmc7/WdMrGcxtEOATOH6Zp8xTdzAy97eoEu/jOBp5pJeCD0YSaW3VCYoNhFq4cFmNgBp7yxEBw8BiamCJQxTCB0S+PAO33jySYwl+QT6MFR+x0yZ9i1bKhuOpsouvtGrXdY99H8QC9jLmLkJfmcDue2MEwu6ZsjnIvtBnphbym+YN/rnnLUBTR3Uy051Ry6y5fHntNcBgghwNeMpB5uPBQYqc3RH3oa8ETshLT7gtVk4MaeuI5uLsh/ksxvFuw852HrYlrWU3IWI1EDh67PkuXMY8EXA05cMOKrN+qm/T2yXVp36KKy4zJrYp+/dE7lLtnHRb2NqiTjZ8RP9KOdKW7zfUqhHW+8cstSXP+rONxJ+kyM/XLV0LPniLsD5yPJGL6cRa0/QC5I0oBxPCi6lYSH5lTgRG5DYRjQvw0BY1d900DbfjOPH8ZGDqPpRwmghqNAMQ+ipI92u9EknrNiyGRNLLKMPoZoCDHh82SHeDqRhDP2IDi+BcgyMk2uTdqvDQ7VxEZJ3DY8XfIg8xwNp2PbZnrgEDoT6lP/AJmWrw7YiZNm4GbflF6FF7ur35UfX7uGLtcocuPDateYfvjKZMB2X0OQBPW2FqAGgk5700/q8xmfVubhkcpdeOYj4QkFVKRRc1wP47h967LliMLs8YF6+4Fb50WY5U5IHxtW10rb9gcT0UmgJ8PLHPuMyujNPm3gmR5xHAejASSMUdWFgy9WGFRSclw79+wLFZ9Hqu4C16aeDSzsds4M5fnc/Yu103gZPnCBZ/qNIOYHYYQ/yGI8H8gRaQUqTLxAGsRsxjC71Mp7QYnDovOmhpbmb2Cr7qy75TxEIyZywDM8XukumduuL+WP9ojWuq45GLvkVbekvdDPH46/KFjTyR+MDMNlbm5JEY+4+88cz//jzz/rjv9cff/aXb+bZ0qlULJKeqt/0uo7Jq+onhMZce7at68ZDyy3y0ctVwIZuzyVFOUBoC6IQoYQC3d5EERNwXHRyGecvIIaYa9dXgImQyISIYf4AE8DmRicKvADW59us25zkqP3N3IfnvK5xG/BuoZn0sw8Ry6fzgbzChJMaj8mXlV8F3Szn1IKmDiDHtWi/zdp2obFBqCIM1Ksm+ImuuYOfoMPTC79PaMQDTV/AuvDZpgYd97O//u3njA8OYHZSBA8MnQXxk+nJnnln/7uzDx7FgaLMY1/oN7aNzPMv43GOhSHeYz8GIP9g3t2PN3LrDfnIEa14+lxT3FPpCKYMxAkzvs+ydNzGi++TVNxo/V+xWfyrX78waTXOu15jMeq402nexGH6HW8GrvTPcfPF1MZYdOR3csQvYzbs6j71YZP9ExppN8bIl2Q+QF6/YN/N/7nosbQEblwwF58vhVUB7HJFg2mM7qUfORNQZ/HRR9enyw9LAQeJrswA1/LRypOxPn2XGRlDfwQVC+AWPRXaqKbC/oZE8XCnbek88Nz2wRgHWGd9uZN6cMdL37ITCWfcnSuerZQRm4kIUwvTkQyN6kYTrUHsBiW2JCjgRoOjBBvUeQuve7U2mcSO5W3fa/1iZi9YQuM66vOJtMlB9cWrZZ/nUO3z/CUai8KnnfkSIfTG014AwTMxbBrrWr3ehYXTzob2K4yWR1i617Cg8ScdpwzJoG90mQfmqT6OJhL0LbmTXBH2mvtcQLy0b6YEN/ecT3xJNHfovuSUll5jghXErPNsgAqG5JlfVT85E1U+rIexE+W0L/3qsr5h50BnD3RusyxHN/ahU73CBA+u+CS+yLasQbROPF1c6OAiTZDTAP026JFemw5sEa72wh21SrxJ/7F8oC4e9tLWxPK2143nmkncFO1zgmeHN55ppfsfD39DABzCv0HM/1QRLgTCX/wnqgNwSvylZzXpa3Y459NoJq1T2YlGmQuRB4caF8QPHozdlB9OkIAimHAUPnRe3xJK+1AG4CQRDmRow+dCw8Rngg8WgkYvIljlrs0ESnBunsxAFtg1MV28H+rVsAB0MI5u9ufOCyI32+7JGoFjBYxaH8qmPdICT/lAhvIEZetbDrU8zKMUCq+Gy1IgGBb/DhSJHVJblX8tNgcHpWc2u5/ZlLWo4z+8CQBoXDxJI4n6Kj/x+A29fIJ89kWfFfwSByMXAmlz/i4BBCFFr/zEfhArpIF+cqhbtDTweem0rqws/OxAo7tcBHcWwovi0nvR+HJOUPayr/g8Oeix0JITix4UWkZry5fxEo296rQaWnjMqQXaWIyvvacF+MwlotTX25KJ6OD0W8rRTZ7MRSOC3siH2RygcNiw8/j8m0QgsRqeKg+5CIAL68DnIMDLN3MdTMb4kmdbQu3ZiHM2ETa6lLSbuNs3U9cY5h6uXfyW8qN1FelDKmVsJSbOK+GdTcgXrff3t/wzDefpOkBBDHfsLnUs/uugol9nIKFafdyp0wOrcaOx/LZyAq7jKw1ouMdEfRGKGBujRh/LSrr9hVVeUuUB3wcHGBVi7yjIu1Yc1prQ8JoCbtjG1sNW4gGbXtgvSFbcEg8YmlgO2sXHDdx8PFh3Dh7IPNRZQhZ9rhO3uXPgmFk3YDmvpn8uUBY6r8N9fJMKnPZon6UgWv/nnGXuWxJF0NzjK0zIE//7b9/qt2+/5aBluOxWhvYJ5lXGiPkmXljjgrcyIFU/LAT1BpBve43b0vvAf3E4hPmNgLSyFqj3Jceunjz0bmUcFdXcIrepjUZEl+MktDjgU2Dx0UcKZC18o5M2cj7b5vkza82az/cyf//4860E667FcqEQfmUAyBjIjUrq6eemDwuWvytO0EP4iT8yr1efNi5a4yr4omLFXTrgS9yhhDd3QrVK1L4uSKkrk4Kr0YvRXJexlnR4UbX4K8iDxWeITqKIRB9OaKNw2S+9ebTve/lAOecefd3zVS5hcMB/AMknSu0VtIHXkcs38B5o13g8mdtRLknkOd7qE2Gs3OuNF2zlWjuxY9kwEyNp0s+8W3P3yJrqXHSPVU78HfjKpZzQW8G4BzlrDmQOs86ltK/DdepYMolQbGz7AO20/vIf/si2RK6yHtSzzyszruZmsACtq4o/24qnGMxKrB5q92m01YA97DVZ02/Qjsper/+uPfIJroPahHk2F8gPYuF7+cDasW97KW80BCUePeAvusW87pIIq+WdaOgTNl70nyVyFCnZCSGFdjXlXbW/3nX3hXuF6skcPogJYHBeBCoRTkLw2rgAf/BljREd6DavhRV4ebRjwQMD11rWLgWJ0WSN72aNTdnginxFliopYMEmc5gG1+jOGr90nkTorfMjfZqqjqNLN3fknESFHiF61e1YzxrYMJo+YJIH3eCoJ+aFLi4NtO3LYfeFG+N7I1e2fVZ+CdcQeVFKJ8gqHyOW67LipxIeO2Er93dh9LJFuk/7dWxhjKcvfp2DxnytCSt+iQOBkEZe5WnLirdykZEXe5RcqOLuBTXMkWeJDLELVt/BOnAw944nez8vfzyzBAfevW6NPd7EJ1rIeQC+bNHGyMKNJzh601S/+5SlCEusLG22jeaQ6kfiCVK9vpj2JRTNcjz8W4/+Wmayhopz3mrbnXOd4FqkDeq21C5pruQQ55dUnrdcP6XXJ+mUN7rJvx1gvKlr3+lmXZ/gyKXtC4xJniWn8Opk0AZlRyfPKOo0RofnKp7N/Ls50ihXmQSDC2b0UmEOKUu5s7Ztlj6bg4sWLkgntDu5eWNN3ymndjS0QOgYh4OxdJilvfptu7aqHy0VvLwnbJQb/o2e0d1jlutc6HqvOdnDGCj/SfGyjf5eMcOyLxdG2sIO04GC1rqTQdTtF6ie6JULNGDQPuGgrs1QFS4DXXk2paGfAewpPnAml0KfRvGi6Fnug298IQLJr+tviMA5an+DpF8iPiNwJuyF8ACTxctN+6c+pi3Jf9HRynxyUDJhWKyd+DmYOXlC6BGSSoiYFBysnBRZaFnoXUjlheKcYF1zn3mTert9q9uNic+G6CFSfcu2it7hYjFZAGiqTjlrgTnycO5GJojPxNQGaJWz6QdwosB+uYLEcS/sVaZ2Ci7g+vdAoSBXyK0I8lAGlxsNL+qDxQKVsV0UpCwSR+BB7GKjHe1N0FLIZ78WHlq1VhqKf7mUyFKGbVxogxqFWah6hlq88VgQVIb6K16sm+KAxwdbf2LtQow0utRBgXRplG1LfjcbNz5xjtuN8XPzWP3adfAgx9iwOUgjXIci60t+qDmwPRckKOoUig2qStrGtgUrWPpzkE/JK75J0g7TV2mCdT4idxUAABAASURBVMdLuh6njPHJK14fmnjp62ZeoUPeBUv/ql93cF4yWoqWHz5lUAVDR3ygWo39Xe14Ai0detQ1yfFJXTBm4rbQaKMgv3ZfgJz+hOQlOfQgtsLyx1g/ebC655v5uy+B3t7yEO0/K3onTm8/7nXnIOOBQXsENS1+bH+io3hoy8HXnmJcOrBaZCN9HsKN3WjogdX3hA4ZNDZwt32Wfo3+9Adv6EUGdl8+XKUHF/+JKEIY8wqv38b5f1+bk3mPHK7w/9tbn1gG/8k8dhjcwLUzAum3jsXMgSdxOgDyFMIrV2poIf6CO7DRuGBtmUNKf4g37pS27ZNmwcLUqeelG7R6KSSn6Nr2mZc9M34Vn46/fqMUf3fnry9GYCHfXIuS4/jleD/AJdKnruLjmGLyyzI9KQLmvLX+ZGwJDb4zptD7radFgU+5DKeKUOso0K+PA6/Rp2Db2pFSYdDpW5Pbq0ST7EjBcu6rQVg1JQAFeO50YV7q0ipXPxegnJ7V3w4LLXiqS38WBPW6LVpokCtytW0AXOLUswA5EGgzHKvrvIuji9ayQTc//QXHRecSY13ArtFLibQ5lBOzjAn9aMNu5gNxck40ZUlP30sWlXP3pMZFf/io/nyBjSpvwtUrvvPy8tLh2rPNXuvQV1LnMANKQT4wB7D1cRQ+PZ1+wLPWi5rVR89frsZ8oBYgKnLMS+OZfWSuOZuc5Iak0GScfVhB4ZNSHteTKxRLEdTmOoKNp/NZOJSDrcHRN/SJOMlznHjQsU2ctmQeYifOBYXk0w5q6DDf7szpD+Cnl0DKQ9ilq1kEOrpUqigtBqCzBWmZqIkIdOot9D5i84FO5t1FC34gpqF7gDugCT84uiLOm82ZOBLLjZYXPJMxXXgQECKCu5dtwTr+pQMbEaqu0Z1cGA2NAF4bpX7FB/KwgQwJ5brkXbWv94Go1YYRJx5htr6wmavSIKwFbB/kv7BRN1eCB7dsCTHM1/pHFbkRa3VwA+QJ/5y1YrHWTHq5PmdSxs+xNcb0eAZx/73te9Zc5SzZ2ixAlIv4qZdJYo1qsNfNuaXebW7rvIYdTTyVt3zGrk3AH/ym62Kt5Am40MJnrvhCaAM3GikXzC/1lxgriKKITEsq8+Sh52Wq8gf9dEFBD/Wi1s0ej6vmvmdR52TWqnDSkZKMsArb2SzPOdvc2btmKUNZdn8CkYLnOA72VnOehp3obYyQx3Kefn3l1xbPc7FlDQg6Lv8VoqwFaBFBf4qUxlw7ZRXsGQ3/wA86fKHtmVW8OTeJu7aoz/OR/3Tn4MWJ+aKsjX7PMIsOGQi172DNkOeyYXSj/4oHc5z+B/nmSyV9OmjLJ497CaEo5ZuHo5v5iEWUKxa2F2zgVryWbF+ESLPNroVXErz6Rm5HR+pYFluP8kWU66ZU+mqe9dbZI0Z1+ZHPuDxZi0dQ8GNz7Ka0X5B2NLrVP8lroAVxpywMK+eFEJTygG74gjCOC9xfXHONk7F/f7+X4JeDxs0F02eRS4djphztwE2kKZgWvsrn37oDA94oNVOsiyW7UA1QpxJZ2O+YBlgDLLV32i/Y38Rc36g3dSXWKdwM9MvLP378WX9wvjZ3PFNrs/n7Jzis+nX9DREw5H+DmF8ivkaA/YwDnhgmugWIg0nkJD8x5QLVzB4HoJ0UApMhC4j1zAYnMhzwKkbUi5ZJM3cXibWJ+0sgwUmy73t94xtv37L7IPSdFwe//f5b/f7b7/X923c2l1s21LUyIrnrnMxdLpqF/jo/aC8XOF/SXIvJKo98G2X96WoxSvMKQScnQvE7fc5oIP7jizZevw6wrnz7wghdSm7yGjeigEn9gqUI+dCM1dACyOCQX2hMIZ4uaokp9dcC1LNckIwlIlwHgbWZascCFnc2mSw85+KvLfYVOieLl9DoEZfF/KTDEMRqhEB1WVduDG7wkw1e3Qw/nQhAnm3lGX9zgw5y6EmMleFhCzou8Z9gTNgQIUkc1e8O+ElA7VnaZr/gtzE/3tgIeFnhxvDBBgQRqdA5rPlN2W03r4hRL4VENTL008OnYP3acH24OF0kjsue4qNP8dlYbTPyxRk/uv9yLV/daFz8Dw8KbJgSyTOVcfNAuScP1G9Oaou6SStJA/Zpm/4K5teKqf7gjXE6GUZ37Jr7rImOjTxhOPBDOqH4GOdOvzTdxKaYd8VIE/ul78mLH+P6lk1WHKJjK2QZS3HWxVueJlh9gTjp0IwNF1r9Vx2FVBMTYmo+0UvQsSVjT64M/RQg5LpkOlcXPJNXIccYfRaWb/CB476GyYpwynmQL8b9IIagKvNow4IheS9/X/TYGuVF/hw88B5lrsQ/8I7La06xVujwwkFH/0NA30UffcjuRs9kDCjFrfF/wk6uY5f9+7bX9+/fYg9i6OPpe1TlIYD5d4Nff6fjfQpxLhzMeeeL+cOgEVQ6dYNg2e8hXn16SwpwNQRday5TBeMdhVzLptgPUhooS/usX3YdvGh9vvxk3SHvc2CUYClbPPF36UMcl3WKXF/rQfzLTXGxBX/sXP7vZblswjp0pP4S96rAQp3+0YvOGCxa2vg96IaIizY0S+41TuLgAL/va641dS6QsOQiXuSBMQ6cvqdreP95zmU8dCp0nRg5H4TRGBM/edlIiVjGAxlWsDVKwTNbQEIbnNVmPVCWNlp+6Ss+NBWt7Rs55P7S/cXHAU11Ob6Q2liALnPrspk0jT0v8+nXDTihl3PBnNf4rAfK5An5Id1QL7rEmbPaFDHk0gMFmT8ocMwf5HVevpDHKEhei1enbesXHPAe8Nnnuqm/iReI0FAO9FIgB41NYYOqaKsBBEsfeew3d2x4B/LQhHxGmxgwZ7FJurU4wJQLoRF2jTnU0uH7mhvM59BdN+mhQW76oV02w48/77yYD57YqOvOnPNhwjFRgrFLTGkY1424+6XLxhivdq+8YL2QNh6jS1nFxxgNTYjNILgG8P99ybCgESAU5ejmGCX+Czc4bRIG4161+l1/JzZOznie81zzhG+sfTv7ZY8ZIaO7pPPl9wW2o7PwxrGj9Gp8CMDbzTzYJr4vmPhvXHFd0hM+mR90ZO4Sf2PzSCKsfroYb3WtcYLEBhT0My/BLnm4pl3aUEwk64PSTmmUqw7bC2BYlXVH0fPKE/LNFxPhWZoWDffRvc49+Og8FkYvnDq7lCtAnGvVP8ih6xe/OEA4GjnEGd5FEeLXDXPWVmIF0G88pv+8B8eeh30gK7qxacVajCCt0gWiQE5Ht12A2OGN+nVhzktW07gAdRkH+a+65cWnJuujG37Xtrn8SzzgwgHHGcfp5w6dpl97u7yuG86d61wlzj31nS/HPOM5F8X5orDxdYH6xFbitW5awyp9+mY+ZSxPg1V9gZxXn/mhPRW+rmEnMM52w6SNXwFPoOAaXYM8b2hoJVa4bBXnV2HbGAiMBjTcL5tQGrmei6LviSsH3wfpC7LpPy/iB0GuTr2Zc9s2K3PTeY0N2iFcPFoANc3POw3QyqdwMADz3vXNZ5i76+8J75S+zFljoAw8Vw/2Ljm4+cUXJfq8pgzrNXKHyathAeAfxGxSantgnzxr4gvlxJfr5ZC+vABur8Bp/sH8emfe+jwb4IvWe9brgzP2Uf7q6rTgV/EfRoDU+w8l/GJ/RYDcJ4+bxXJkjjxZgbJAuFhfEwoiF4fRXdvoclIMuJ5OWGhcwMpPt7OLmcgVvM2u275XM9HAwgU/90nbCXa96JB9gFfP5EGou0GN8mBc4LXLA94HD9kuEKjO4uTf7HDjZDWD3kV3ydemOwu3tNbphOTJRDzyS4h3FpTwaicbOcI4y+ER7QeT2YfOgxiEV1MEhDjRtQNKTcgvdw4mvm1t1if9lO/CiYe1XNx8EH2gI8yU0klvf3BW1CVYB+TfiMfofi3yVNfiawUar9iG7cqU3S5hyV8rlbIWEFWIrDsW8svnQeHxMoR4EntpCB6XHsl32jEQIGPP2GKVilckSC3FNrvUISx7xFY+pNuSSyyCeN3gBvfMGHDQSB1PcEM7BeOYfscPPs1pFASwG2qwl5yrBJULQVjppmtznCaZf33JsByNP2cnhKNtU+HSBsdeMF8EcQLdBGqU+W0Oj+awJRK19mv3so87vumLm9sFyy70csn2M2jDrNsG3NisKDfsqvgMJTyj+zwA7zX3uTa12dgjL5TQFB9tuZO/bpTLfpBcmES+Puv167nIxnhidoYbqnXo0fYAuZdSsvTiG6WyKIpFpto4YFsP+yQU6MUe0JB0oG2A1j7je7CZWtrGBHo6skZ8mvAEVWDB5140ULLGPbzYp7bRs5QvUOGyPRc9YuCIioPcc049KJ23T/jFOXbaITxwzjJ9xFE9B/TiEIVsxOKLB/WJrbGJDvtfY83BX1tu+632bzu++AD4LF96+gAMeZlDk4cjH/Dm3JFLwHQGSyPr1P2BjZd91rXH/gsgxyAubOKOHKULXfrquvj+znx78LAa+cRyWyA9AS3tvkNjqS7Ld8bH/Lle0BIWhQJEk8bSTzMGRLANAD+uoND6enXPM2/J8TnrO7H5/fdv9TtfDPjAmL8DU1q05HkXxGirLg7Ej2qaTVyLOdEnTNpd69PEocvx2dBzQSNAmMHt8O2Vva8Xr30Irp8+XyaHc9iYmBs/+6/epVPTtNl1kIUQUbYovFIlfmfMrImW7qoPRCW32DPNDWHbjRcdEEcvufFBXhiXrG+DjutKveN/41ePWVuvtjpcF4TkEXYoddK/7Xv29RsP7du+1yRG9rnHWUYWdB58/+Tbzz/++c/6wZ77IBdQVj2Xjm6p0QReHaiIZWDYW595AfvAfvHSCvKXbBfIccbKqmMyIGgb4JVlHNS9DuX35PpBTA7mqmSQp3iV8mGT+a1PD2l5glLONVaO74FtyhCvgNH4hW8bpbLEmwPOK+eMbfm00XyDGjb8POfPA50gTvuO+O8vILUh34JffyTXgEgYJ5GGvnmbzJe99u/AjTERzAtgm2iCBkq4qGOcscQlHvSeAGs5PbYpvlzQokNW4eqw7hoeiCx6fqLrGqDWpXx8wcfD8xtrh3E1j9MvHzJyKRjk8/RvdCfPvn/7lnLfJ8PfQAUST2J20cNayfGetdbMWWPOuvKNYZUEQKkKA8ZfOPiS4ci+B0G1JNihDtsL9IVaBOVGA1sihyo8g+K65H2QO+4h1l+A3EUDA5Un7evXD66neeHIYCRX8C/Liuog1z8Wr1pQaBaJkNcloQ2kwmus1xy+L//AtVw4OChpMhTSsubDZl5QcC1fMSN1TISOVQQG/XD+PNm74CxtGo1UAOLXNRr7AO4n76srFWUrC6npF9nIcLwm4+Z4W4qzT9oLvvLYJ8DKOt0BeYTi8+LBlh7kQws06FvXiplf/t0mcyewXmAf5K3xcw4rR5nbOZ+sC5cM11nHcfmFhcaK8ae2SIi3e8g21T/BacOTcREOYsAYwOMZXBkQ5NKvGla71JeLur0mAAAQAElEQVQ2TWNvjiiFHlKCuw36Lp0vWuRyLTTC9eUCyZXredWxtH3RKs4+bZ6u9cCN+KS9Mc/mAs+jG3HBQC7tAPA3OoiBJc1Xn/l0oORwDb36USydOfsEl5c4fPmblyrsIz/YQ+7v97rTJ512NWNZGKkccYgg3dYZynUzuEyg9Kwb9FZiITZfctxLV50e5KaOcFqSE7tEnHGi1HawmMI6vdqg0ufcuPP86X6jHzgN5a/r74jAOXR/h6hfMhKBM6KZI66DLg5XB6uHyT+aO8BcSI8LlBM4CR9M5hzdCOOyj9kCkssFlx7JmCbMBWWxaOzA/FwIIxMi1WjGMyctEAjLJL6U2QnaieUC8eECYh84tEl9TkIWVGcn9OpVxsGB72BB92AaXtoPIIs2cpTlpL1Tf8Irn2KxGNE4ph5BJKU0LjwoTX+zaJxd2CAKHi77pXNh0A5pLohsGuIfyJQ2AK7kBVyI/CWAi7PxSZvYzQAE0MovUCXGK67SKXLpZXOhs7HxK0wWcyzF3icHz3uGDbJyY0mJMQcx8mDiSXGwYPrTU2Xbr3brgguoBy7xORwQe1/obbedTXkHLXWxURU20uQi3aL7sp0esNIJVIsI4fTlK1XsPPK/ncwfG/3zz/yzMuV0L799SNEeuYVLtrjRbA4g88+LCI44+S7H0Rb5kGAjLei5aHbN28T2CR5qfHsaF3MFOVyE51l+0+Ym5R9bLj7K3+G7cTBvYgcn8sksGLRLMDfMvQc46R1n44924jaBHZ3G48m7ShQjF0RNxi5AfL/zcHxjc3YMLhlz67wo0r8LVhx3Hhbm4sc5bfBnq29v/t+17ozHkQewh77xMkA/q9AP7VA3IM8CaKHTh4O55WFJOJg/pE7pc/csuJGL3x4aHay4IVZAIBTa7cF9u018hqftE+xfoE7nrC3jtDEHrAvq2omBIN62eG1Z9h2M0VFPbFOOklWh3sbGuc+aymMcLPc5Ge8m1BfMohY/3jmMvPlNDyVevWTGZ4TK74FqwKEN4gX1asuDRo8q/VX/g/VOu6yHl1wxTD4MOPd8ADQnHGNpDmy8c8hQljJpRo0v7fxbT+KUk2/Vscf2wQOYOlb9yLyxftvxG1CubXPxnYNWwF8iUJdXO7JWYnt8xkBzdkO+8U6OxApq4LinZVXZtqUXmcP2bTLOnfjO2dRt7zWJ+0W/eHlAJV+cs9qQfKRdfii1GZMgEsEMIxiO+Tvx0ZcH422PMn1xdMVc3PZV7zbLPufN6KabtQJZyvAloDpiPzi00P/lGngHXJhm3KMPOVzJmYN5oizH0fhJo0zt/8BGbR6oFcRp/wOeS6a4y/dGaDf5OGDwOtvav80rhliZ+JDzsVlJaB2UwrnpKxcM46APM+Mw56wdOeK1+06em3O2W10buindl0bHAPh7ATGdJ85DeHgZC+vy63PK82YsrryMLZfNxCTtiF+yw0I/lqb69RY5rFfOLfG2LdWnnE8wHsAlv07ZykUXzSWetjIO1nnH4cnaxUCuNZh4ZiyYA9K7FiX2iQuxEYnipfPgIe/Iy1PtGa2+WUWcVLRonohGITzSBId95ss7L00sH9jBiOaSZpEiazSiGLfbjRd4W/mQ6drjGFrvMVnH5hqbhh69TRkd+qEgVZcfK4J1obkJFP9yIWuI7HhrLRByb0/8fvIt+D37tf+HuMC1nuDPa9zxNbzeop4voLDRmLqGCRs5OWP7hGrNTcfAcbnmFB3xU9+Nwb4RF+bJ6E8b9X1GDqFE1yu/2b8iD5zjoqwFIhyf1Vp35QG6CUKZ8jzMDmL6cD2nVN6Bb87v2Gi+CIq84k7duWGeZZylJzYP+B+hgQAd/+5KjzfgNZ7wGdfLL+ffgoP9D0IFDW/69OQ8cjBG1/kQL4gVdwn+BdShXOGBjcaeKP4bcgLzVc7VPCUaE2UcxPzax8QpC9KMoeOdvYmxkk3dxlOQ1rahtC88o8tcb/Q6H8U/jR8VUMwB+qmkn9LcEhyX7Cu8YHVP/qp30eIe9Ihhjh7AiqF99IgmhiuOPlfok75ppzYyHCVt5G57eSa+3ZiPp1/SypOxl1g47Y7wL7clD690/Fy/7dZfdVjHwNjjnqVMwfFXh7reWYvd26+/B6nviTs+ul5o38ZcE/fOuv/OGD3ISdtDBQabMrawPzkWnlPMV2myGFw0+BE6fGo6YiN9K4II4UJt4uOc3feds+k3YC9taWMkPQx3bPnv//uf9eMPzqmsibDW8EbfYS6iAxXny+LFr27joI8f+G15YPPn2MDMZcw826QPX1f/GmtlBPDFS5WtIirOAYrYqu0T+7XbvNAcRgrfpiS/4G+IAKnwN0j5JeIVAZP04WbFgpL1ZDSHCYCJl1/8uCIW0xrCDw5ALnBPJwgzwcHwoOck7WZKfAFYYOJiUXXyQH6i2NipQV3yhZ+2/W4mPuj4v3g8WHTe39/ZsB5MIKhZkG63vfybGM49ZTrpXRSsh5+J7QQW0KxU0ExB7JVWOiSB5/Bgj3gXBRYW5QjyZvLTD2EuffPA4AJl3S5lBWhENrrdxJ340rTBCfe6idNXF9Ybi4Tf9n/9afOiOp9h4PXwoj7pfViSXxjEYe6zJiWBgQ1i7ygUJ0gHyjUNwH/GjktUANKwXnS2l92TTZLIsSC6aRw8MK7xuBZC2OkjXXhBcOSPCb+df1TYMckmRMUYp74ELwxmqk8UqZbDsHFG28uWq18aNGG7d+HJA7Y2YCWd+rjvM5vEJA7yDeSPbuKC9hOnYFD1+XmSTwDj/iAgj2vTYAyRnCu0yLrK0eSKPkO/fpFBA4/Mh27HAX3QSK8/5pCb5t1DrjkBn4IbGl/OOJ7L5k9e+4TRyBpQo/+cdoi1URmXKuqoT94xr8xV4Yk/nDu58A2f3PA81MDM1fC2oSCezxwM5KEjOPUKlz/WowcC9aw8MPZRTPwYsfjEmKBLGjBSA3DqwxcY2lzP0h43X+V9YK/xlxcpix3u+PyFd9lCx3mFHt0HoJwn69FP/PAa48HaFZaYDIV2OsbwRYZ17JIu8ww+5+Y+9zz0Or9u1J1r5vFo49c1kXvZFDnKQ9arjl+pf8E5FsILf/YxGHV9sBCsYcBgkX3dnvU4ZcZf/NCeDBwkxyu/jDsILuPq33oyF2lCav4+ywNaZPCA7Fg8kLVoWI/H5MFx+agVOdAhW/mCfI6ZoKGD2LXCA/LN8iBtbAgVOis5l+7cLmo8JWbqgAu6eYL9YHrJcY6MBsdV6FKE8XNeBTj86QPS6OLOgsKd+nXRQo/+ab9l9jZkOc6xc5y06Fntxha0fdGpneo92Itc260j+ac5oBTzFm6qYUYI1+i8SNGXxq/ioy2uD/5SyvFXFmjkHWWfIG1jk7qkdSyQpimZQ+/67iDA6IsqitWHvzqQfL7N2gBl2a8Mx86Y2ZZu2Vusw+SGawmwRHT5ovv777/Vf/1f/yjjpV13voHNFycS1fpoZ+kyOOv+n4u2iW7ANW5nDs19x3xzUB/x2LxK7pHrXJFEqb/HiYfK8ACpYS7WIlMdjqUHdUIEq8o/C8zgpSYvsJ0zxgi5KA+/VfkFuwKwqlcfm7l9KADCZrxiOzrlN35+MWTuOZdhi0z7nI++BFNufMZf4+eTiTmnnfbJo+3qK8weAF5FjjGTzoHUBOV8+7an7875xPks/0Y899s3q4mN9L0hBVnKdX/68P+kyHnGWDpuyV3mh/I3fLTU7ghJEHCYS3tGIwjjtEGw2d4gVv6Sd/BSh7F07UWuZwH7pL8Ai2J7E0f5LdW56NhLHB90LjqEcz2xRZuplj4t+qN8mf0HD3yW8o9u5lXXnDOg7OgYVWyA5PORc4m2Fu74MOZ4uD6N7tMuIod+x1U6xwXu9CnX8RAm8bYtdM/oHX3KGKuEiUtFWoxcfHu/v+d8pEyxffLYXmvpYfU159Pwhk2FqAD1J7ICBNbYPGwn5nRS6q9sgYtPZrqfxFOw79JviShyhzFg/BTxtd+69q6yWMMXlDKVl/mp7SiA6JLli/nYBhpX6fm8BnY1SNelJoaTHLx6Hc8LiFzQSyYtKo+AdSxQRsbceeG+geDFEQLlaMdrjUvfuql/NONFUzqBasbNPtQQSqIV+7vMFV+C2Ceg/aRFFZNau5Rh3liCretjW3mrjU71Yqq4B/E7OFPnV33IGXX1d8ilSSW3hbMaPPT6dsGls4cvFxata9Fo2uiMHa615Iwy9EM5wVOxdB298jGxY4yxqMz37C3KAXdEDjkD34O2eeM66HnOc4U2iaMLVUrQHoHmddkEtEOYyLZcsXVuAdtetxvgGrpPzmKT/WdWtwAz4+OeKLyzJ2uzPuiLuulGW5fr8bbv8O+IZ+8hBvqpH/J9sIdqu74UH/kPxiZ7PLS2hSXTvACgi2fYnVwmj7WfkGBf1zQ3839u/VYT3fbV9YHnqv4q/7MIkAX/mYBf3D9H4N/l5ppI0J2dD7LcxevJ4eLjyQGLmWGC9zkJnBig2FiYKNByz/p0MKmceJlMiJNGsP+lQ7yjegFtDwDKp8omNNh4NyYYwMTaWSQiQz1MVnVIN/eZiagt8s5MyAnficcXJ24mJ3a/ZChHUAg2XPyWVSDEA8oUqL78tB4anNEO/ZRGsM/2tYHrszhF2r+d9m37xD9sxKZB5+jiYWzhtm1mMVu2hBuKfvVfeFzDzwagR16LKIZAvwBqsdkSNHVq2MzdZuBkod4APfQ/4P0r0EM/3rDiuwGu8eVQAD0dn9cSs8akQY9mLBfgBIfIJw8+4HP1J52dwaED/cbwYJzvbELWjbex2zicrbIjV7xsozuybFMDxT22KA/rT5nKUm7y+rKdUry5ASOWyBtmYiY/BHQ0OqbjB3QzdrS5oFnyDzanD8BNRnlwwoVFQ3mzrjEfbXvB6FVCFdrPEp1ctmFPn2Ni3N85TKhDcCyexEmf8pKWuYerxALOuMBGCMJNcAFWnXInuXf5Y9nYoiJtV947DyHq+0C+OLw8faUWGVJr/yz5b/t++hjFoZVXGbEztjn+2MBB1AOEEn6CUYxrxX7udKlogTbog/Ie2LQ28q5RvUihdgxDd+rq9NGvCA5TuuhBb+UQY0gMBuAB5Pfvv1UeGoZcAOVgrOfcq6HpXvSuJ/QSBC98ueJLvO48hAmOxUHuHqcd2nSBv9aBRWYAw7iocC1Z6dMXwLgZQzqZ/12OmfUFRXsu32FyzAR51O2B80GcLr2rLD4NrAs2xmnpvWQ23e2tqEBmdVBtKsZO2IzLtuKxEZs1YBA5ACcsfcpGMj7qhwfh5G1oEE6pvdpqSx2+zIvM6IfRDg2F1qqx7ybn1I9NHoANgrwTW9KXsskNObRBOHhQXPlnXNZh9s7DpvBG+cb6dE88lqy9buR0YO41kBlp2KJvHkSX3bxM044Aloyq/bbX9+97+UBvbKT3of6AN260kj5BW4yPmOUD8xZC54j5fpBL775c5oWNNEQ0L4ae0GAwSqvMKVX9aQAAEABJREFUSyFjM4kPIN07OWncfVFg23g5hnPriNKHO7IFD8Mi/ec3//jHP+q3f/yjfJjW/ndeBj2dt/oAEdMpD7Pm+zv2aae+OldcD/a5bGjUOIrKgK2UZ3wLvO24kApuiANUYS4frKd3QP/NE2npRk0vUAjET/L8im30t1QIpU8eyWDgWnz0BL1utCDnwoAvdaqvfh2gbeGY+AKE5ueVDpoEZVCgiKvZ45XaqXMvFYxu1rgGN1OKoyPXaPFdxm+Se9tODLcJ7cIXH1W5iSb/8O+BMcZWu7TXMmADei/IKMJJqU0UX68ThXqwZwN+5Zoz5tglIzlHH4TndcmlHHgzOn5P5ktHILlMl+Nnjjj/td3yM5+YQwyS5BwxXnnluDsvxBWfgWkNERcmrfmsfbbpBod15MJl3sLDZOcJ4paMK66TcZgrxtg/usscwhPwJ1MKnEAwGlQZzNebaz3dskUW7qTbGOqHIKPtyMAsSyGE3sQRaHEBVEr/iE9iJIqKVckdey3htUZBi1pfQBPDjKPxV54YumOnpXYtsEdYUj412W7y0pJ3btj4AD551FWLHJutGOMrB6wvoGeJQDf0V5Coapc54ry3tA0aOuZA1pJTh0jAnNCnR/bYg7HHGpDhw4Ye6mJ/hNb5cLBGfUYQ5HVhTzfjb74Co0FUo7dr0EZKKHVXuw4q6qAI3pssCzp828knneuj/xdL4Z21TLqN/eTG/J4TvSLQp56BakGZeINP+iVgOT6pM+s3fIsGLuruNxs61Wf87HMf2E8d2i1OVVhoFdlP9rujXDuRHlz35JwxS7uUlbWXc411ZXiu0YcH+YipmR+jkUgD8zA598RAGULTP7pZE2b5z4f1W5y65tjRdcI2o9u55x4h7z730ge/OJdH3/wXAP6NUMdBOrSjt8qXUsbmdtvrOy9lQk9uHIy79G/3t/g7atlSfOwT1Kk+QT5lWk5iqn73Q/8JurKNq3rH1N49fskniJc38UIvKn5df0ME+m+Q8UvEXyIwepQTJmgWTvaIVL/eno9HvtVwwxZvcjsxmEM2s4gk2VmZuFabxeFO8j9FQOWS4AKz6I5FcyrDAkQhdXR5eHUSXXb5T45GNxNsY5GYcCAFmcqjsfjod/IumKGb4gAIqint2yd91Ovrp1k8gUuvZeiliRIrADTcP+2mrQ5JMCd42xEP0gX1cOEBrGN1Fihl4CmLpncAhtGzonPQ3rryAMqi50JSfORVB9WCsXpMCmixQVzD74IkNPKEhUeltsC84o6kV10K4RRiVaC5+KnYNsiBNPCTEpmmio1H5DGeQdDnRb/FAuws4LRrgLxsoVrq+gqIQ+yy00X5AnnwpnxgEfznHN0TfqUAMZebFwDmdV0y5VeOm5jgRvJgfOKDv46gbv/F6Lxw8dc+cZYbm8FQL6Xxvt0mubmXOWu/upSrfA8cCZ1IBCivaxlnuL7qim0gv+JOtiJ0wMyYh44OH9K0G7FcS6a86v1g7j3jD10DjQhYftDGoEXnIAnipEEyzdXHoRoZxl55V2lfqCNvxmf9nvvkIXmWvzzIQyU6Cz8hgxyh3L0wm7FVz7OU+c5D6Tsb8jsHovUgQB7xcOmDDc9QsGiXMON/t+XpK35A8LqkNx6Bs0/6Oec6POyfvKsbOQN2Cu7rot6Mq3wohIwHEpzQp4wz+o3jbd/Lw4C/4puX3F4icrd+QtdZsYNQGMM76+IHB6qDl3g5XMX/e72DuwOH7RN8mfjCGRvkNTatWCIQK431k/GSTvlEeMWZPulULRgjy0/QtifhXvNN3oteHag5SdVjFW9Yn9SX1qCGCK4ytzcYRhrcqNNbFl9B2xwjS6jIaWoofU8u3Dmc3RFN3JFt5+hGhgBaBvynpuhPwLzMtS8dffItInTQxzNyCasFgvgYqA9iZz7eX7EnD5EphXIuGWmj/684zI/cxA9ZKV/Bbtwg9+BT78Ea88GLluS7jODNqUmeOobON+miA3/1S1xkQu+8X22orvWC8rJtsJ8ry5zdkLlNhKBDfh/89DUxAK2OJqflTT+2PchNdRb97kO+wPr92ze+UZ2QPTNvD78IwhYQNbg1tBRfLsYP3KQj82PiP3bQfI2lfUs/hFyLGT4U9wvwEZsSlyuu57ggKFTX2JDBDCX3065rH1fuExw9VmFDemyhRAIaFj73dVs9GLWuIOWPamQ9gDUGYIk995dudX3K7DX2OB5fB9YKyg10OW8q/VHzuo1u1tS9vvMg4z9lkv/VaQW9jqd2fOaSFl4A0Vm1oPXThXjaDTyZ/xTOBYoLv0o8gRl36eGSHDpU00HbK7jPCuRV5L78+ja6y/y+7Dc+2uy69s6cv3w4jagl+CWUNhgMkEdev/U3/htjaKcyBPE9Zpn34o3JepmpRY1JjBJy7NMW54br+AXbTo6eapP/+Oklvf4ueLI+PfMC+clarD2x68xNaZN32GY5egmURj9dY46TlpEn+67+y0dtVUqREotitdDJPDiAR3z4pEt/mtwQ100Mpr4IygkF+fmpY9kNPV0Rd5YX3jL+EoARmV0Tmfu+9tI5d848TW5/wobPjb+jwdXSSzU02mT90kU3V8dHKClp5tKmz3H62qdNC/QjxLmN0z5pg+AmneN/sL9a2l66kY1jGQdiCSm6Oy8c/OUIvQivQGOwQOv1S9x0gNAfx9d+yMDAibylx/oC11o6o8OY7cRvzok+jC4Bq1PkxhgdwJOpIDCNCIfj/RUuG8xR8+olfxlC07gW40XJmIBgFBFEZdnb1oDrsg97ictX+527fgnjiw9Bu5GI1dyRq/+jlaUcSi68sfETIDk+uYY7BwJ8gfHIPMAb4uYYHTnvcO60j8F62QLd4Z6E1Nixm9fYgCUElot6z6hW1wN6/8brO3Lekakc/Z7EvbEbMdnD7HPdONBPgMIvnSCtL5uiDz47pXvHDm1VhvERb90IfqD3znr29nYvXzTdofX/tNpzl+R/LvyNnifF/kZ5v0QRARN+cGikmnngJDKh0xAJMB/XJHay0HYiuTgMJqH0To6DhF+b21rEnHjrsCoFTAhcuCcTUGCyM2nE2euE8oXHNrfatk3UOlSzMD00QMxppzY7SefO5GoWEeTY7aLkwdK6LE/wyn8BNtgnvz5EBhPciX77tteNg+4NmeKlkTa8kYOekz964Jv7LPU1NkirTPn0+CBWiYe88GlLFj/wftP7AP/OAmVd3sTcCjFVRuOrQBMsi5z3YQmgkEtMFsDRJw5iSMCzNIGb2ngueokHut004hMIyxDDZ/kAh6Ty0H+77bXBPwRkLbn04ivNbOzpp+GLwSX3HHvGTNkBfFd2De8dezdsEgYL9+hGjzA58E4e1onpnNXgl1lEE7sPgZhFF/LZJSsjksBxw/aHuqjSQQBy/+kGCW3lUZyXNh7k7jsPf367Lti22/htcy/HWYE9sAvwpRETQhLsxGZideOb/n3Xdn1cm3fsw9aXzdoH1wNDVry05RlXltm0OTzLtwBirsyNrcvD7eiJKeqYiZs4IfEquBCk/frjZvXkoGoc7W94LaHC/Oc5Dy2P/B0A+Y4zzsYFcef1hP6slrob3TPjtc29bttexsZ5seRDM0gUoNG5Zbxn6Oec5dAqX313Nk3/ecm78QfWHMEJLumaWwAZlpcO64WK8pN4auMCw2y/uvZ9Lzdz66MXA6IJQe5wd3K5I4x+0JJRo89Qz/IB5tI7usvD4u6YK3vulT741fkJEz8FJJ/CEE0csdE8JufMI3+R4Tjpt/FYsMbkqhsrQRrUv+RiXfkRt2iZfzoPUhxPPdS+XBpw9l/YoMApnzBeaEqNFlaorj68oU8ugT54QWAT1gx6USwX6Zq4je7Ed3QnZygqXKdA2+o+WAvfeBmoH7aRZkSRK/8VRyXD7qX6E67D8OOLTOUqA5OgbmRRxFaZrC9YLIwJFfV+Be0UlHvNV9vKbRQsuOQwZhw6HUtB+pTMf9claeV7MvYeEt/x1bEf3cSFHGJeqDt7BiZKr7cP6D8A+4qPZexBrg+9qZ+2073iNTdiT97egI3YMXfsk1e7LI1IdKDfPsThmnGgIE7qtt954x8X3nbkQIuXPASTZw9f1B3VyL7R56+cLDfaZ7B1N9Cz8LFrzvnT+q587Sg+aFbxom+wyLGfLqzhxZA4BLcIgGZoZdIfQhA623QnDpBbzZyjM3X5Ml9P+WhaXQi2fvGE+LwxHMhA8rk2HsxdHwYyf8E5jo51IC/en1nThzJRmPV7KAxEFKwyePtfOGkWb2+4Fx71Eh31CFh78GBr/vgHUl0ToJDxJ+D4QAyQgSq/RGv0zNPn0SCjE06dQ+Yaf0U0fPRDI88FSLIzcYCLpUWbFhZSeKhTgbtqhLRUIf+GXnXv+4QO2Vc31QG0fCOV9E8Wj4uHLnAnA3aeBgSRMeeW8XeOnLG/1oPkenBHTFJWGP96Q/US/UxuO98SD5CRfemgvHy3XGJg5lp1XEbJxuA1ZfZlgiCbOaMs+Wzb79xp+sPOOIhH5SUq5eoPhazB5Ta4CxS54LeUcnQTM4GJh3zxMqs/MUHRqp9MEMCi8dYoKbgGvNq5zcnevQPfAMrbHvncvAB1dQ3UKUceFv268ntj/MWtPgRT4Spx5oWlbXoY3k+bVhvLY+9Bn/DZf9VGF+q4Ya88gmvuGkfn00VpD3nLmegpIDc2IqA1ADLjIpX40R0b4WA+c6cfVHDSC9IiBtuen+cp5qnjfbCnKS88xMA4CvWyE5kKOEE5eIss7jTkFdaeAC24r3l5fz/g1CiKL1c36/6cvGiasfXKKfHaPLrPeC0mxKJzyee+kN5H1zb3mkDDU+eni1hz2Vz02MA1QASdG42qyp0+/XgB66d1lBKzo96J0ztfigiuZwcGcdH9XD88OOm1w7V7ags6uLCk8dGI0kKPsVqxPyJ72Uc/8YeSwFbw/opJusQGefEPfu0dSB1N/PZZkziKk95/Cu0fo/YFU75EWcyshVV3bPyTlz9//vOf9c8/f6DjgdLii5Nd9l/wN0Sg/wYZv0T87yLAyuKkFM68JoENuVDnAsgMyczMPKLfq8vJs4A2k4n5Ey1OviVPPlApvNGDnGxGbNy+BPGne9K+Hx/1/uO9frz9ccIPHk5/sDF/sCAwqRCjLjeOfU5a2IKsrWdt+6zJQxkW4cLSQQUaMcuPxQsd9NabUt4e4AZ0W78WRyyFHTlKgD2LT3TMtRGyME7b2DGByNH/amyFCbu404KZipL08QX4/gQeLB4PNg0PLmFUMfRytdxUGrntIkaJx/RW7BwNhTBACRQ0y/hs2KRd4UUGXaf4pWDhm/GzRzjxJ58HmAu6z82kFCSPcOGeWQRJIUq8xG9/gXLgUxQSRTpUAFx8izc2DGK/7TUBXzw5hvsOrhdNqRPTzBc3iA9itmKIOGRHLzpfukAP4P/PtdieLNgHeXZQ3vmG746og7h06b/jWl8+B/qFB7pjPwGfc2GgSAwAABAASURBVGezvOxlhBC8bHyuuQOtm8bTUkj/lwMN/n2qWDHW7SX/jAXjn8Nxz+gyXsZqMl4bfdIqQ71ubn7Lal7hDOiOPw0vDS4swQbpvsL10haC8zptOVsWo7uMS/Rvy+eX7vr8iLvofIjcbxwgb8Zpjy1EiXg/s3neOQQcgQNzz2CgZ3RzsGwOMwA+6ue243/PGtWKCH3sZlz0Hc8yN25z1k2d5NUGaI+Sk5s8GJiTPcgu8s8Dn8LkLz/opSd2dm/VPFSLDnRXI3ve9pqUyv0KWSewdQItFHaGUcsA4q4e4UFdsP4JR+JijpnzssZu5xOyNmSqN/J7rTUXL5ZBrj5BLpq5bFuBAp7LXmPwlUoKYXgLfNqbJjd13XnZ4Xr1PGP+ihXrZwPmxnabNbd5xhCKmJBbcPYJmMMYEv3IOtZ8cVKjy3GRZpuTMRUWP9TwHDkgao8xFLcARq4hKcJbGMsWZQmjlTVrI5ZNfcVzlnUB9nMMDtaFO3vRnT3oCDgm6lwgpREUrLtXFnRPeN4CHh61QR2NvoM8Xy+Bvqwxc+LPEzgAZHkFVhsXKvwtnfLBJ16uL+qVdwECRCyAcQPUL0KbXUPzsoJ8unxZcWv8J2jo9dcT9/NvvLk+IKLmXP22fWGrDOeP8XR8XJsc+w1i9QWq1zwFN7qRrxVoI+9ZBlcDGrLjvKCZzXxnLCj1ebK27jtzbZ/YsPB1fbD1qlrCHTlEImGwFK8K+4SrbmkfHlssc5DHRZ17Lm8LnsT7wG7XGsf0fr6wfmf/dq0N8ELb+BrnlcLwRhFauKwaM/OacBAPLBpNbseE3Giul8oSgDl44RNAj045Zup2HOgu4x9S5C+5VggDghyPplOajRwTbMt3AS5R1U4KPPfeGLoRf+nnJObIQKJdmEBUYXLOUYBDH/TRPeS0LTV12xvr8D6Za7PmSxZs52U8rMrV6gGUNRp+IH12WjlB3Va7tW3lkznpQ6SxV7ugV65T1kcrRHDOCEfWGmVdIK9xtVy+LV9X2zpaFUpxXVh5VVWT+sApfRmqC+ZfmDL2Zf8FxB4NOOMF/YnvVgMNLultLUUguBQfPiu2gfDIByxaZCLy8omW1D8D/cFfJfbIiyvVgzgPNAPaIGPT7zglx1zzv9Ccaqs3JMAzGl6AKnMbHPVJfjXlBZGJ7ZaxY1WSb+6Fwlc86hk/iZS9ZCor9p0+LH/tW3TeHeuMpwJAhIfy69XklevZaGR/7Sja4C7bkRz7Io/11NxZcM+5RrzsniEbmeqCHc2MmDZeBkoE2JTnr6DvF87zr2vMO2tNcls58HopW9s21kznvONTZ0zVPXrZb30j/tpvTBMTXophmGJOeJYvjzfGVsShf4B16R4Y+2BNFIJDz+hP+eoQCtxlQ+i4Xb7o1x0/3A/vrKeuq/YpX7AuEOQaEWLWKUCriaFEaVInDq6NrtOu0fqGiezjx/pVDnrurKGR11We05oYTO2D940vZXyp/uPtrT6g1T9VtvIRdGff9iWQv/Ax/nwtUS7cY0hR5ReZb/eP+mC9/n+gV/7cJ9y/rr8jAivKf4ekXzJeEchk4Mn06UQiadNBpJnG5j5NZoZ91qhy0eL+ou1zIrG5s8CZ9PLWl486Al9wCGFOP3OAP5iUH0x+N+/7j7f648ef9ccfb/mL73/QFi+NMiLitG80FRDa7ibkQ8dtm6w3C09XLsnaG63RXYNJP5oyADIXPqU8b4jgIgYNVGQ6mT2I+pJi3/aaPADeKDcWWw9K6ljwRQY6Gn2BSDr7KLT7YEGNby6kxNQFPX5mTCDCCC0IP7sp4ogb+PNSHyvjaj1WgbGsS4zHadu+G5ML8AUy5bgBLLvtY2E9QxB9EMyJjImfgnEdGAOvlxuLMbdU4sC3q/vB4OrDkw3FX78I+irIm41pQwsM8sc3YqS+ff9W331op/Rb5X1X/5Qtfh8swsbrQazUc7ksAajQWP+Kb3y5QFuvOmhChR0tB9YhQNku7stm8PT1KA4a9OsXp/r4xrg9GTPrUOH9dV9xfNL/Qb92DmXYfQFxRhWtRn8KSoiQoq7GsMRl0C/YfgFjwlgYw7lzsJ5beHuAz3jBAy1SiQXzCxvcZLVTcNuspzai77QjtlDHPdjMhQXOZaGRh1T6Fs9DmbwASIzgk3/B2ZDy5JF3Ytdt3uq238rx9Ncz37/t1L8B2H3SOjawEoUif4HUwJxio4PmdTn++vQz4CGE6YMQiytzynHDwUfG5SjXG39BoV/7nOULnULfQf+K1+GgJ4ZP5uLBi2nzQj7/UL0HDPXCsuLfaOKyjVr4sIM4PQX0eolXnzERbKsTART0IEN8N/acdWmmcwOcdcHcSBz3HdYJ6ok+goSShlYZhCAvIRyr2Em3uIc36miDb11NPmAADR2g4HL+yBdy6EGtOQDCB3/j8CRWvkyTzn5BuQHsv3JHPGzYaE1Az0CjNHOvDZiOAW1tl4LopbAtQJ1LpPpeY8oas2iRWf8KDc54KaOJ4QXOH3GXUOuJM3ZY2n7pwnh1HuxT5kbygHVolUfiohx5lLvWVOcYlsGrnImPGbPeadq35ubqxsrxFcd4QuVFiC0AaIiPemgQS2jCvAaHFA3uI3n6kUOvNpMSkC9eybVfP7Q96zPIB0QU0FXmHVbXOwdg4QM//XImnefNcX/JcF6ZLMpIuYg28nAAlo3dWECu2ucYqWHZfWEgKWm41fDW2uI8mOV4bHPVR3f6lVkn3WcBE5cyl+9Lh7T9SWS31mpE6rmFNDfwlFyfeFA0giJQyr7AOLgW3Dm/+CBjGVwGLhxwrksbAvigTQkI9qaOfaAhBMH983pmHruXJOfRnzryyQBENPGZ5WfJJioIWnXu1omd88vcvAB1ssBP8VKJROQvb5EzuqTfbmsMEFV+FsmiNXekd44psyESpKtCBm3XAc9mkUVO2A/6IvmXUnPs/4RgQifO2Btj9d5YA+fc03fnAU4wt9U1b+TMWPOqYexecbr4HSvHzAc35V1gvzm+Ssfwgqg5b2dskVuaB5aIaBI1tg7ul07zl0gQ68VDFyzUuY+mFKhTC796SVDJwrM5fvusSRnkeVNteKio60RHxjhxrWzgq/6FIzbQXDxrXeClxSuP76wBB0D5TslDrefwd14K+0e5jXHyAAHa4Bh/yhXTeS4InjF3PPSjW72TNb9Za1Z57VnGyf5VatyKu/EQ4ljhiV2U4oSF7zIH1eMvdD91QZgLpmGl0UudauaT65dzCWcyfuA/ry59Gti84UPqlKMbGdo+yzFxXbfUdrowB0nKCxysxbYPhvT0RwVWwaCeFq8SMGnJ6IoMsAhiTU/lvJ1ysPdwXWY/eme8DsbG3JW+xyS2nAsGArlk3BDYgPUC94rTtkMLAqRx9Gzgfi6dsckvXWywrtv/9CwjYLdoXQie9gPwSknn6CZGC6jiUy9AF5Wvg4iPT2LEF6/4ozzY06/N5o/06nrHZ1/C+JJIf83Zl03EWv/D6w2leobwoImcWEV95mVoQqXp6Vf/BSJGN+fWvfwV+c5ao00Huu7sj9I9iA1X+G0L4ZujJvSOqe1f8J9HYI3Ufy7nl4SvEeDk+MEqRE4Ha4JPkt55GgS3r300M6Ey0ZmVg1Fxsd33ycPcXj2Z6EJ3JlrxgYwJsu6lYPpasE6/k/mNzfvPP3nxA1j6JvaNSeaG7kT3ocODFoLKSX9nsXin3wmHRiRxR2ZmOCVmIRlt1v8Kg15wErjouZl9nJuci5449SAUcZ1F3oVIP28bi8HUz42+kb79NsuHWv8ujW/655zgF9/OIiCIa3QumOUDpzKFK2ajsasqL8X07/D/KOGCywDo55OxcvHxQA4KyvNiBaIrDeXHhg0dyHND3LD3hh23HTsp59xL/d3QbJ1NQD5BPY7HwSZjXYvEx8a2xfCj3PHw/xLmRpF++ixH8WGoP7DbuD6Q84A+AE6ZgguzvIELD6uXcjy83bB1P2ESU/sQRcFyjg4qFX3LrKqztEv8SLsZJ7pO++aZm2DBcwev7AWrrX3a/sR288DYGhN/6o/3JW3DZ904SC/Y1i/LZScWnjZokzTGwX7ZBShswqZPgGOpUjqwJjZeftkGDW75M/DezXzw1kibbredzYoXaHm5sn+xE67ToBSNJEBB+hEgvpNYKydAf/CWGkCpWfpgLN45eDj/PBT6QsQ4+EJIyJiiSNqAjJjgNU5b520v/6mhf0vHMY5ObQBGL/soZAGeecg2dg9yJaXyqROxL9IhpUVX1ghzz7niix7r8mUtwfa7awdriLbK5SA4vvrzziE3Jf0Hh471gLAOKAc54S8W9UueQWxeccJgLD/FLcuk0x6Robvyr4PhkFSOIkPRjJdwrR1IOmm6Z/qLT+RRbsRpxWw94GhLVbPmwkSyPYnNHT8PfLAOauUYeOuVz6K1ija4aXPPC0Lef2m3YD9hjQrjdc2NB52xh/0jNCf7qiOReKTOTVohQmjTG59Gd9bOfdfvmR5u61LeqhVpE1ZlCNEbR3JLHDX9JF/tNNY4pMptjcGKp3PnZ54+18KzH/24WFHsnYZrgjE1tuaQdW2hu1xrp35sO99yL38mL3zmpM14bamDb+TXjNiH40P8nh80cQUVjJPSHFdwVMU5JgNjm/a61kNDgbvaB7l5kK/+eicPBbwcc7yWlJMKYdosZByhORWGAFN44XBwIH/LL5/08YFM/f4qx7p++4Lonb37x9ufPCy+lXNIQcZ2srckJpSOH6rpwknuuXAm40EOXKX+sASm29uAZjQ3GgO4roHfE/w0lpQl2Il49TzPPG/omr4A9ZCEhryAUB+oidYl0pzO1Vr3k3fpQhptbVydcEJ+qCuxty3Y29wECq7oh9dSWy0Dp02pf+mHBbIuc+dGTo02H5TNuLOGiN/Jq9Hg6+vnUyfU8em8nURg8XvQunRuyEBZ0sB4LH9w7KQxxhu6NnJ4AvK9YgAZ4ip5Rh2WXNL8WxiduRkebq7L7h3yq/tnwPIvMiP4vMFKrcsvobSre/m98HRxabfgucx8BJVLGgHptI0HBSOvT6eYVyyk+wRpL2CO+CWI85fxd+5dtn/wEvYJGFPzX/uM274z91/xQycm+7IiNk4aXLqLBvRba2IFzzaznoyGgHyxnw0xFrN5hEb/mz6kfl6Qy2LfRO8F3aw/dHyWEMKlnysmNHJpQypBX/499TnEZ/9ix10sQG7RVufJSXPhjYXgWPTAhk28vnUN/B9NHTu3yflUOXB+HZNVhw+aT/mnDSgTJ0z61bNFJrKxh+7y1641kEI74kHqk2cWzwkGNLGlIt6chKSUSZArvNhk27xTxzpz7eX/BXHf91J39wxPF4oQoCzPww/yxDrixTqEKbkVDImBsmmAwpLTNW298IZdGVd5MBau45lD0EunXZbqQQqisQRTsoZfNHPWZSvKyDfyObLgYBPgXq6hGpk6ROqlWBfyuFbdO3IfMcoGQCdaUxmJQ1Nwspp3AAAQAElEQVTnolj+rDr3M7eowY8YKkRAOsZPPwSJ8uLHMw1rrbboj+Uh38kobQCd9i1hxbmIMbl8PuVCkm79a2qZhxpHXZzx0wefRfzjz/mbj8iILcTK2McG9lBjdZpQvuw2H0LfE2m/rr8jAo7R3yHnl4wvEbgOW8n73EhvJxQJfj/e6/jgZAq9m9jv33m43L9xSJ6shedwnFk/nE0NYS6mDbJcYBasNvez1wlOKxNxTRAnqxNKsC5hSuQvsU7JdfhRlRPvcCHATheAd96C++shH97WAxsLGv2LBl58ckIjTtGB+A5CPS+4FulQcMOP0ViQa9lcPejg4s1AU5/zVrdvt5pzKw8bG4uEi4nQ+Dh6Jl5YQXCLOqC87rL/Nve6bXt5GLDzyYLizwj16cCvlw/46gH7oS86gwl/vXrMygaL/KtvstG6Kbgwbeia2ITmdC+ydQ+Cm7FdCxrBoW28pe+Gboh4lg/BD+Jr3EqcYBcgLjLoP654vmxWJpFI8CHGDzfa6NO/0FUZO+298aLg9tpYuzRBLmF4A1bZmAl0UYLM3fYnDPweTXwUcsLoZm+fyek57Vv/xGLZv2x10PSJfRHBHVpjIS6b72m3pstRXz7DOjbhJnspfhMPUctKOzjAw2gsBeU9GX91Ljrup1D1xa11owOqZVRpzyRO35ijO+CGdbsxV/dZjjcEofc28XkBfalT4vs+Z+2TPKRU3osHGi2VV1MO7HWO+XDoT2L9d9HvvFD5YHN+nLHwQOW3SQc54IHxgwPxg/mijHHOmZ21ZNn6W/ki6Iatzh3nUJ95rKu6qO9rTI4cTFabeGKLMrVXsM5phgdY5j/2aJP6V349Fx4b74H7+bB71J0XwPrx9udbBd58AH6r9x/3+nH++3R1Oo6COWupfcZJ3d3mzxUpLCFYXKk0uWdOG19pQebSNyujOnm1E4M5d0QuWd2Vz8XzMJ7JD9DpNH+ow79oaGOYcc8Y4edBjFYMiIl1QRZg2Uc2okd+imBXrFdvIxuDICLf5AVNAR1nauvosxE6KitOz6KLofBezLEG6ETWWEpsBBo/xit2T3iC/um2Usc+5T2ZS6tb3kJmlhO7sEX9H8wz59K7OcD45aUILzLW/sLbrdgAA45IL6yx0M4ux6uxaTIXlG//qbHUOR1PwLr9q487IsWZ17///lv9/l/kNvPRn9I3OgfyPBz6jaI6tOedXHP+WH85jxykGfCA+n2RKY31pROBXAXgRpmTPszot/5fc1E5A1uXzc51/MOY0V9LqVRljK136fvOmrKRj0sfd3j8ZabzdcMXbVk2FR/HRcORwTh4IRH84ttvs263nbm+1z6xA1nGasFMXEHBsuQ8yHVlPHBu+XRkvtrW56FPO3JOWSp6ygC9/Q0isqGzFGd3YoyZoYUG67hWLLhTBxnmKtdJeR2rC644dn+xGZbr0gehGldAqkegmuvSscqx9J09o1s21qM7pnLeoe0+qA2SOMYDiv3021g4zx0HdQTwP23WiZTMhZTE0/xQhvJGdw1i53q7Uedaobn4MyEIVFd9nh8m61R/jhVWPoDIhz4lbW0V0kaedXV2G7NLRrDeXvCyPxOa0DRdgLbJDwbd3EFw0ck1aM8Gr2yIQUUOdsjjugtqXXSLWyC9IK+AHISuvkV+jeDVsq1Pzq8P1xPOZ64t2bPx074DvCWqsAm549RhrOM/0uwsbugbl+22sVlegd7qgU32b02vmDU37NeWYEezti5A8nnRpja6qwVkbAFjv6Bpm8vpRzRk0J629lUWsoUlB5Gvi+HWWs144axAWRgLnEJBLh30oOSn+gA3Zrk+rhyjvk1ybOmf2Igg7IIOcba3ufoQlXxN/0AJV4MMwGdeN37Y/zIyeYWg0eV/zh/XlodzZDmEzCfPPZwzmC/GOWMQaiQNodNqdE1s8ctfz1uuibtnmn3WBG8/1FiFPPZhZanC+RIz6LmugURjMLovFD7DTbv78he9tMGGZslX9pN10b/JtuaqeHV5/kpe1pJ5YEPWVEZt4JR0vshS2IH/9gvyEgQuZhE5DbkkqEWOV3cNZI7u4JQjgXzCi14kEF+Rg3W01tXwJ0ZnnCIDeeK/gkFAS4bvcDz+Ijwykb3QcBKryIXJeai2fe717bdv9RvwjfFpaPCsnvr84sUVbJnsd3Mn3tX5Iv6duewX3b48HI18aKBUbOJj3O6cMQ7onsjTj23fSj3mwtz30P66/ecR6P9cxC8JRuCvgbRNajvX7Cbxn+VfUf/gocgFQeR0En37rfxbHr4RNdHFP5h5DyaR4OQXnK32N4vwZDJNJo1t6e1LidJmIk4mlRu0+plRSMuUxhYw9JV0yKEFW9e2zfqkr/VB/50HUP/tpg9v1rXbCekEPVg4Dmic9NGxViR4ly510Ihp0iwQs7S++kUJPI08+cr2QKZ9N2zafdjGT/3pMUu8MLg1PMbJ2AgP+cDRlW92jOfcb9Xwq9F+7feNt5uTi7gP1L7lt60PsguKUqb19eIHCcRLA8QL1huc4zCxdTQWcdnnYTAPe0Q+AUCQUQmeBU2adIH3gm09fKHYPm11cRRApS+2w2spzQKkI9jQEz5FnaBENrHHUXcPUyykB+Nl57J5r/02ayM22r/yCB9lk8ggWtoOcMM/ruTQ6OYAI3+XL9jkH92rD17bgnHZbnvd9j19+qLdlc+ijw3Eb27oAJ/c0l6+CfykpeOnC1704D3D9gzYHZ2MiXV53USEA3nvfKP+ztzLGBB8+42JJQJgQQ73B4EMjvpgQ9+EudVt3vDjVj68fSMvb8DcZ83ZAGXqs4yvdjTurBJbrdf5IQgHcOmQbnKbE96euMS40e84v4CxM0cfxxNTsZOHEB86tF/4uF4EYbtanMva5iFqbnsZW3Haw0AQua8GUReDDRSmNYU2A5dvrW3SaZ72HaxnJ3AAunI9FOSjducFD+uHscdiIw6z1vEyBf/iP7T6Pfe9tn1WDUlAeuGzfMrU7kl8BONrvMQFsFGc5itdCSlhjN/bJM/3Mgf3fdZETukh/dJ1r5eTD/R95VXejl1C9EBnmfjRGXZKZVx8wYF44B8FarqWbavn8tnWxG5htK1Qc7MOcNH4vIjHpYMEAM9D7OjSP5TkKj7mtrE3V2hWb+hvDl2sG46RLzsWv72wDcvWJSrNnAYX3d6IPn5oMwVsthlzxtsxXevo+qcMd14GPdHBINeZggiKSG7rwgyGt9H1CfaIb26OwyfYw4swBLo+a7v+NxJmb8gQsBE+jZY/6wht64brwOgjY7pkeY8v2Jny7Dde0l44S5xFnVIA6GjIvuBU24Nc2mZtc69JTi3b6VxU2Ii12LOayKEyM+byzFpjA7K7GvymnG3WGlPwXBO8/oxLLAt9xhibYic03Z01ybl+I1/d70p6gC7C0wFIyzESHie/Mg5iJFgn3OV+t23Y0diogDAageXDS3YqdIImM2BddzBll3ZN+C0DIPuCr/irTgznCzAe2ghCICSlDNuDNspMDoxCJ76I+glMQuwSNxAlv3Xnhf5bV5e+IoThXsTj9Nl8e39/yxp3xQVNZeztu3IyucNaLE465bnnuSdOZY2Z2F/6pXEOunbrQ9OhHfL4YD0Y79EYrIH49QCUHX3oWWgsYczEK88wOeaO/9z25GPmAmOoPfK0RFaGt4pNG3r0d3TTBk85p7pZn9XFU/XoXi8WzSu6Ptg/9RkLSruv2A3kq9P8WzBZbye2LOiedclGZOn3gqKObi59Ubb79Y+3e3nujI9XznMeSByIyeLV7uast0okaU75iY7qJbvBMLywEfJngB576cBX7iCTAw8r6BMlm3QQEh9aXOIvGN3Bd+Pb1uUYClvP0+9G/6w5d+bnBPYzJo4R+G3B7TbB7zUT40ZmJbeNx4IjtlnXPBr4ufyAMpetVLh18R+2GSMM4Fptxyv2oW8755k0wmhsGbPGOf6I+emKbjBIqpXX1IhHYsrt0g+2ekCYCyx56pw7OIO+M37WhQf4g/zyZYpzYQF+cl7NmCNTEerS5tuOfYnjnjhqc8YbomUbA0w9qrFr9aXCnKXDwKXZJe8FG/4Kk3LOGdk742CdEK5Qmw9LPFL06cl5nC87EKuZ67z6zMstz2Gx56RnoJAhzwHPM0ArX/T6ZS+d2IO1KkOe1wMti887GO22nxLrq0YxwmVRVkBTNHkDxA9i9MWXnbgtf6DkQiKXVlDI2cT2BNeRxBx9V4yoxsbRXfYLIpTgWiocjOeyFppucoQSW5QhXrVgYq/0/r0f57cvgh4Eccqzf8Z/8cFpHO3j/O3LH+fIxDf116/P3xIBx+ZvEfRLyGcEBqvg2LrGMLwASb42t3u98VDkRir13La6ff9e32/fWXxu5aGQtC8niQvhwcSSz0UmCwtM1wbjROhGNjjEs2w4W5hj4OwTnKwBcJ3Jzv2sj6Y+OpPVRe/m/3Hp27fav/xTl+KjXoEq826W8mbDGyg24GkXi9sBFAtT1+iG9i+Afn0TXDweGK2fLoT6p58+SPhPX+gqBHCN8g1+9wg3EpeueIsUCMOXhxL0X4d7+kP45QY16+2TQx1x4nr8hQZRsV/7vrBhA1r1JxbQm40LaTIg5ystCrK4v/P22o1O/ySTxoX1OpBps3DFtZA9uikA6vLIb2wSJ/JA2udTvdgggUJPGPCYO3ObdUGzobf90D490FHa3HqrZkFF2adv3TVZsMUteK5Y4N+oqgtKPaM/+a76WVJA/eVSbp82IZ8mEuxHxtalztjLou7h+pUHjKf++4IOb8sPplgQYm2jNWzGQ80Cuhodoyd1++DE54PYeah03h28CFKu8XB+Pa98QRykMiQ/3MgfPEQ8eAPn/r+krfswF7vL+bVts9ZhqlM2fjR9BSAytmbcCtECSg4gOHWDk37bZ+RNysgADzMX402ewiLmXyFKFlrKVVt3ooEZ3LGFCteqq888HIxE6vQnbsRua+Z3oGuCtz0aPvouWgSVH20yfsYXE5VWypFu9XNIggjumsTlgn2qA2wzTN2J2w2cD03Fx7Ex780F5ccv6AY2GGth6TnlLM1wfl5D2eLhm3Ov/bZgo76pC0A7rnRt+6RkfIxlVXId68DNHMxv+17qm+if8AUaCtpNCSFchbZTgC38tsAMurlLB2JRrLvjPFrd9NN3XYPmuBpfStKRMC9e6+k65dJBpurDMwfRjAkEjVUNjbme9YZ55TxbMZUACvpHN2s2bej1xBrLnAKpQn36Y2HuOjbmsTIF55Rz1T4YuBpJCwb+gHhdtlFXzW3BioEx3q6Ywo3y7IPKvvPwoM4nXgrFFwXqEtZCdYpXJtWXSsJlHhtr0Myng/ktPCkB4qH965dcy88VK/uerOXPU3wTnyZXAcdsrPm6zz25dSNH5j6hqSt8q6I9pzH6uu17ZLCExEPn4QaNEJy0tBUyZyf/zFdfDkibmDDY/mLVhydtRRF6u/TRfwI6OkIkJZfBdepXHQAAEABJREFUb8AQJ+qJ3wdxIDAygn6NKevkA9mEGNs6MqlUQFqg05AJWTASMTnokaxZM1Zc5py1T+r7gsaXxi6Bga/XRzNOQCqxmYEmxvoPS8jlu0BN8uu7LwQE6+aCYO5bLtzB+KlAjmXzOw+jd85gjjsYOjo0D/w31xYvnsHmWhTIg6m456LFa7ovUyKDG5denAXGL5snPhC5s4vgcx3M0ztlpKTf84FroL4P/C/4keRwWASk1j59fvdlDL64RipaXZN4X2vdnHsl7sQ+zN7czBYx4rVJsEPkVT7zywdjgZvQzZULdBszf73pt/eJcxYJOrjUHzDfsD/1Ri4wupExa43pjMxpfpygz6sPemStcVmx1l/hYb4BdjMSFgA1g0Jt8RQ5TwMc10KlAk5nrANw2aKfBjXbUlxgO+sk+tQLCV2XbVRr1ZvSeXn5aul5pgc+bgB+o0SGgOFaefZk/I/KHHZM6B0C9MooGyh1nC8wBj+B5wfse+GgRwSx7U/APnGvAvnmWdYT6unjZlW9cNJal7gKI9H4ogfh1eRUjxlC4/O4bMFBI2oHLOWafXDmeuc87BcGB+uteEE+S2kXLD2vl0F06lvsQtdtn1kbZnIGS9cQLNYv92GdvgFYRSpF40mf+Ue9m3wsPhJZZ6zwaUP2bd/Rw9zpST+jx7qgHWkwVrh4RjoYbowlfr0Dyz8jINCFVu/yr/WIFl3SGRtt69DwIhJ/Pfc8r1giTx44QjFyP1vD0tFphqOpUOKw68fG/Nv2vSbgSxOf5+a+/INqMV53WCd+d2DWxH+hG/rARbjKQbH6YTz9uLuWMr76CHbZQnyTZ5SvYNHZhZ8gDmJ6Jy/k1V/Q7Bd7+Sve77ffas4dOcQ++rr2XX++Bd/KBP/r+nsiwLD8PYL+Z0txKn9GYAV1vDZv5sprs3fCbTe/dX7W/f293vn21L+R8zxP9Sa4OW45qTjhdiao9WLyuIE8WCyocuBqJsVk8kzmEFpR5E+X3/gGxYdeaZQDVeVDfxe0THQXMjeXO4drxXVPFr6ZWQdZsbIgH9lMvjUB98pCgZoWan0+mMgeFjKREfRAKevkkkP7WuwOJj3N4Bfnurtw5J9mGQcWPRdB/06PfxTv7ceP/GrqIDbalChTUdeDhRJVmIk/S9TrcPtAkQvscbwT90My6Fh+MBzToVuLtnZLi8hTgl++SEETWncJ+wQwXMgYq98DwoG9d8A4fmAPV2mbPmEC9D9fuMHGj25iLo/82imVUpEeO23bF8NpXPjGptSr8YtQnkriA/UnMYa8zJmM1WA8oRWnbu16kJVDhAqpjG50TlwFyDO7zI3E+jLglHE9pOTQMxQgwEFhH0lDw2tFDMnI7tizkXPd5D3JoR1xAN3Fx3a+GdUH2wRS3INSW0DlUuoFIhAVldFTXQNAIV3Eh3suGJTluDgnDvL1nU1rHaAPxgNAieMZOmL4KtH/5GHzA3gEjN6DWKG2i/nRqCNu+NX4sgGWHcVrfCKLHHki99A/4WxfMWjmpPER1tjNyEV65QNPyvOGmjLe6ioauIgyLuhSP+mu4iUHhHX5hG02cx7YZs2N+U25Ia9n4yNeWAdGd4nrCV1TN87khjkS/8p4dNahZT800iFnZ/34/dtv9V34/Vv5s+4bOH3d6J+3veZtVvxgHJyTOSwyRh4SlD8wxcONh2tLX0whXq3A8ttKg1yAuAHMiX8bD9LCrB09+nnbJ/gO7NuOr8YbJfjVbd+EZ5a/zPSf/92Qc8Pm79/AwTsFcFyaDchbP39EYQ9mfOJf49Po7PBxXyX0kIc2eZ2BBBnMX2/pxHHWK2UK5OprHfCFLyxNfDcABaQa6w555zrF0IHqmnOWMb0eCJZ+ZQvFR/1YSAdXeFZ8xdOdS9pnOVd9oBElzYZewXjaZjTs4gEas2ER940vG4yldNqkbQc2LiC78CtM3JR9f3+rN/9nBj/eyv1BHFTx7cH8co5BWsrcd3zDBuuTUn3mkjQ/lxqDTRhgn+vx0n+IZJywHOeNk7ljrs658mWbW7WyB/FAjPF/YL85rCwM0xyKJ7EDinUJn7L2swfAkn40lOuPeF/uNOKaG6SlAda78WdD76ATLnV4dngzFm9vPGwd6GCs6EMhF9IhFdPIGp2avSd06cc6V2gX7qIwsSEWD2BxREhZLz8nzZF4owM60eowFhuxeQFzy7kq2I8QSDNisS+6IudIWxphNDpD/JfSJvoe2GCuvPPgYRwSN+UwB55Axo/4SrN0aGcRH/Yf+s2dO+cN90T1YRTxewKXHcQZGxbvwrFtQrbkDGqNffL2Rg1a60SQHq6Q5VZrnVaeEAcyB7Tt0GZ8MSLyGz/zzPpA/uhiT0PeedFM7QGPPn76fuqCp7BlQdHCNu5hyg06LkJI65JGVYR4Sn0+iJGgHnsFVCY+x7l/vr6oo1OVGppzwRd98tC9zEHd6Jk11/wYX/OEetPXCBK0XL7FH8PID9Y67QNy0bnss58IWsgEpEq/vtAjOdh12edcc35aX9if7+aFvJ5FLT/1XHR/5STOp+3av+bVvNw4mbAEm4yrY3flrmOoDonk7UGeFPPxQTZBb7+wcnzJkF4fxAm+pDRA9Crmfw/ayHrlwzkqQocKWVNH41laMGAUeqo+bVa+WPm1lW5iC5Y8NkbSJbntAGzf3cfvb2X5k3wVw41JJUAeVn0VDl9uIlcZ6jIuzg1zx7bBlU+QVyBkmabDxsvBNM682yknS6peCKtP0g1Byhd8ibrN1Z95ylpivkg9uvnSuyu5vkiI31GeWVyPMx6cYyCrC4qP7hIpasU8WmsN7qdtXJ7OOdazO/uHObLKtfbI94DYsZA2TsqJ/tEdez7HpMsz0o1zlWetwO1b3ViLhz5Bb+yKD16UfAtsAfRP6K4YQxZ7HRPP6NKiNtYcjM8LtDtOXlauUjkvmJyf5l77vkcv2iJHHYN1dNtmNbr10XEnsMSwy/m07/Sh2FjU/9TP/wG/Cen/Aan/Q0SyTLN2kOhcZLL5uiD+uxzZkUZuJrcLTDcHETAuqr7sOHi4NOmVV6NqYxIsmHU7604iWJDPFGCyPZlsXZ2HLifUPne6kYBK5T6hgbgm/3XTBS0sRZFJJf87C44Pw36jE4rReTlinywuttu+181fBs0Jn1SAAiVAoA9pWaxYDORbcLBoHPlfNtqnLZDi4pMwYSAXUpCnENAuftjrIii/C+nbjz/qjz//u97efiDrzgGZAzlM9rvoWOrLPvEQsI5whHEh74MDnnLiGwvyIOYTusZ2F3MX7Dv+G6vwgU9w0OHIUawLW9WFyHQ3MmpMviV78hByrx/+n9XY5Fy0Yz9csHBndNApE+rLbzaU88DPD4Ql9vkWj0U+D2zNxjTDZ6y0Td6Ncb3t32o/YTIe+gBhqe9Alj68+yAA3Nk4jYUL9cRW3broEzfoP44PgoQEHWUINnLMvBQW7TOytVcblAH1eXU19IsOMRgLBjLujTCCKd/aIBdO2rntyesPDpA/fIgjbo7BH3/8swT/IKv2CsYYM5OLB/JXPCf6l7xCz/lntNALnrY0blBuVLCAl5acnSs/jAdIDiJPcuoOvNWPP9/qnZelHwLjkgdKmLV/wcEUAugzxvnj6Yz1Oz6YQxhUPZCK26HH90F929XZNYmTY0E0kcNd2cgKLXV9uyPvjz//jC0fOO3Dki9Lfv/HP0rYGW99U78gzTt5+86hJC9vkXdgz5sPx4A00l866oyNuuwzBwSswabi05iI0djDaNIuliDa+PJgTr9j3wMdg54Nf1wT5pzlt0sX7JM4o6eUBKs+3MAJAx671i/56OQyz3zx4osHH3jvP+51YDsqkyP6/Ntvv9V//UYMfv+tPJCZc9pcfjBGHZuyBWQuf10joMKXjCVxebC2fpDvH9T1Xx/V3xqFrCc+YjZzrziAMta0laUvT8bDWFn3QU++7TZLnwY6YTe8AWUEdIK+0U0cn3U9RDgmIcQ2ZSbviKuynRvd5DECHV/1PqDTtmULVCpEyGqjAFqv0Y3YBVCJAtwHiAP2IyaHLfvkjczzFw1whfeaG9IuQJFSosa6gISXLjrxU3nHqcPYmpfi7E1AKwKqB7zYPznkjV640NBPF9WGvBl79rt9luMv3KhnjOFVBgEtx+8CdQlXW9Hmyeg+Ze3ImuWLpt9+22vuXXMqf81PyDCMi0oDdX4au8B+tgYY+zGd2olHK8G69EMSH+wU5zqUsQTR8kYmjde1JF3rJKIyHy1Howj65AB7g/IWmzxA+tW/cjYPHeSSdIK0kkBZ6v4EvVK24/lMOEMHiozJmm+++oUUwyvx4scWtCF28ZFZ2EqdCyS9EWA1dVrU7QQGYkCM5gY2F+iUf7lFbhQvgtjt/AYQHBMSk8zRAxsOzgYHe/GxvihiTTQWgnuBuW5+yqOqjbE3PnfWtHfWUGNt/EfjPQ1zWDr1Suv65xi6f4vHEwr8gF6axqjA4A7kody5JYMuQCpPX/SUtuMIfrr2aavz/UkbKenWJnnSQAdKzysCU19+4Dfjrt0H9osjKFwoXxf1Uxs2QcIa9wyEFp2WxueKlfESJ5c2veow21aX+6D/TOsBf1zCRi2zP+su47PiphFgKfRF2m7mHuuAD6k9ZrkHZF1lbIz5ZKz1XYij3FrhlKjTLHxCJv5oKwX+XJ3MB4i0OT5R9wqTJJFz+s+8WoxGfYE2aupD+wHlZ2zwPXoQ5pFJUcrECjDXHSzytfsC9yj9HZ0O5hI0udTyJHfhVXZw2DAAadPGF/oOwLF5YE9iiyHmWfSn78kegyzwGHNy/qVQ3YlCA2QgvE7+xCp1pFJKimUWheWlvsDZZ0djp2BdtPTKcdzFXWAMzRl9EAdb4iCP/O59F2wZe6lOnxwjrNWIps/xwUII8AJB8i8cKAWeYCjAvC7pkmsDvkHOwasc7RVU8ZIDl91rDtKgUxpzyj2o6RTs0ZEmn63r3+WnZoxGF33c6Z6AGmjNVV8I20C5/mARjOoJXPOadcpzsrIf4J7ExP7PPETScJQor4vmRP/ct5oTsNyZd/i+ge8XyODILcACEQFIdI+5Bpbcu6P7zrrp854Ek+eS3/hS71ueDXdR5DPnamje+EIiP0KAB9eIIPLxTWHqnr3GQD/0zX8S9s4Z8J1nNl/Oh5czuTplk0eIEvJWOan/uv3HESBV/mMZvwT8FIEn+8qjPpyo5yw1eX2odVKOJuSsJNxdEQAWAHBckRI8s+brgpWZmN51c+II4gcLym3f67t/jIvJ+I36DkzwzUSTBiWLkbt8LiaCk9nJl3+PyeRzccEaWHqxnAVLAJMY5lzMQGYlFzjrIlfphM0ikcl7h+1Z+qwtloU8mGTIYfl229cvAr5/4xv3vRbdrDE7NNrzzoPhBy9KrkWYpQS5XMsAxKEb8leMd1+uPfNP7bTFg7g+K3BgwCQuWYDQkZg3PYB+S2dcXJTe8cHF6Af61+L0VmnzkuNeb1UAABAASURBVMVfLMGVGKk3dW4vfh6KlGN8LQXtyAKO3dK5iFmK87Aq6KN4ZbqwbhioXQRrPdBgu2O9fOiydKzFdc+KQcpHv7JB1GcescmwM/rN58GCro5scoXzgHE13vIJRFhTyGXiS//clnz71qHoeB0Mcojl8G1fbIBenH4f2nOCPh7YdmdTc2w8SP7JZvEnL2KMVfjxuQAuzMd7K4D2IjY2Rf8aeWi4zn5pAvOTL/bYT+yMl2OfXESYnmnjytujfjDma6zvdedFmj5E12k/mriecFIo84LR5cNtp135bNgwgQsX3+hJe05cFJad2mG/L0rNE+GBzoxMz9Ju+WDHa0cGWEzlv6X3ge2djVfwm1l9irwwMLLISpvxj4B4oHTl0C9+dWDXsin60CGfY6Y9J4lSSUnovvgX5HVD9Mo7bOfQYV2VoEOh7IbXsQjivIn3MOi6IPjiRxo0YSiXfmgr66q560PERsy3CQXC8QQTn3kgNIbJdV/8kO/Jw+vhTH3DGzLhYGbQgBv58j2gz4HOHGBd9KE4iQcV6qrhtRzobCpcJShtgBvNDVrMhE25R0pQaIOKg5G5n3ECMzmkbXPlg/HGDOjr9dKYYYB1yUxdJejoJr7bZCyEpmzsWHS+cBa0Yc49eOU6lh/MwSuvEXxeSn6e872QJZrIgL5sCibiv+L171n64pw2VtL7LWVK/KvqmvFvli/Sio99xjh5Rdv1xfH+9v23yh965sWfdfMhOdD4Ktxm3YCNMSeScGIgOkY3a+QCqqWe+X2Cm9lj/uu//lf5B0V/Z5/8r3/8xkuhb3k5pBhtE1r5xMq6QDTLz/XwY8z08yCn9PX9/l7JMXLysn+brpMrHtIRqdp27aDGAETHtpd+NbpsOz/k70ZjYBqyurNOvjuvORzf2QONmR09dvwSlLsjiz2Pgb7zYt14IoJ+ZA2oGS/brk/aNnU4Th2ZJ1ZdD9XtePgLYoHsK1hLd7qNsZSrFG+CRi43aWyv9evOOvq24I8/yy8mlNsbtjBO0jluN2Ly/dvOmOx1o1T/64U8cVKbuIlwobHmAP9GPO7ExTzWmoO5Ku6NfcQ/OJ/5Gz1ogcD+O/PtHXjArxXdk85KrrvGq0sdM+PhOFVJ74OI440YSQBrgBey9Ev+C96x7UPApmrIc0GMPYSpNnwZ3Smta4/2Huc6Yy4ZwxhX63PRKNt+JnLdmCOTM54Ud/1mjfKLLuMjGGO1opaLGlcNDEK3/MaAlGX8jYHa6DsNbmiMRRMjY64OaUGX83ASo9VvD7zIfqpFInJQ2cJQJCRBEyv9pAADNXT+k1H9XvvtG7bcGY+DdWTNHeeX8MFapTwYcetZr30Zneby6I5r9hc6nSMfnNmsa+fcJ9VeAK105s4fxM0xNr4DX4s+eRPnM7/ClT7yRUYBf/XJs4w+XV803tGpvXfWhpUzEI7CtsYv6lzquO17OXY+D0QcQXnGR+MC0C6stU/6pu6J4/ksYrT6FSUZYUQ2lDS0yXXK8adJrMBzSUtBtLjT0PfkCjoXHfGmYg4biyYO6r/k0RVeY/PkmebOPFo6EIZI7ZNHuoO8d04MxsH5vesrOd/GsEAGzpyBQZm0kIJG9LoGbnMnZrNGsPpLRVUArcRA+RvrWCO34YMi/ioPsTYJXQfSOG/SSu7+TeeJtUC4BZ6qQ7A5WpuxEL/enWM54x7ogoIADYjmnNzXmuG4c8Sg7bV48aza/5C19PeaR9pe056Shtu6NAXgQjEXlYwZOWnszbmHToL3S1OZrl+s6T8cyAQb9ckQGpZoMWZbl/Nmt45N8gTIB3nr/ASHHjyNv4d5rQ2AfRu8N57bvvPFdPIZrZCX65dxcA+xJKTgyDHkywcZoSci8CtbGueNa/ifzEmfBf7kC1HXc+eSMrEcq3SYAoGwWvkFf0MEkiZ/g5xfIv4lAias8Nlhy43jyTfSTgaDP89stu0iLDjJ87afZHdRf1yT5xTF9HEenS2mLbNEfmZqcJHLwjT3WS7CwqTtAoTITMjnKVO+w0Ud8PCuYOny7cVggRpoo3TCN7Z+gtMSTVwqVU4AudcG4QS3T5kpuUlzsKDqI00u5COXigIDPtwJ8uFaSa+NsRn5yvgr6NdpCgHhwh955I1fClIJRPEB4WgWswC89qrDhUfwRVBAWSx8V10a2LlgysVtSUExF/6p98DW2BD+O4cbDjjY8bLdftv0i3uNH/HYGC9FxiY2G+Pht2XaPhrLT1jj4oOAG5EHOhfbtUnJL/1PY49tbuRXn3KtXw9sD+0xUfEu+NxAoM9cXAc3/OAwgKeEHQuR+YEvttUnWJeeZMMtaPAB4khbN+0UkIX/d+Mb3eiSAH2XCZF3htg4HehzDKwLkq/EaQ4P/dpg5AsgCOzaePdZbliT+NonrzKucXIzut85kGKPeeN81A88kPSUPcv54RgpZ8FevWmkIGnHFjdbbVOXIO2aj81GPOuGHftknjWHiKoyDm5+boLOkYG4275XSwPMbmxQImMNPcElxCuO2v4D2z2sXPYaTf1bJ0X44I8MBcP/IOb66SECyaUPHsR6zBoT5dDIby4/iLvgIU++6IafSyqaaI1CmlzdSBSUAz50lHStEaHPf1Kz3/babzyQW+KrMZJXuqWbHPHwBRgT9Tsm9murvHMSI6Tad3BY8eHtBy/07hzcPJQsT8hKfPBFbuIxiAc83pOeGKifjoG8C97q/vZnXv5GFjTKMj7q3vBtdDCaE7D5INm1/QKCo3IKY3QCc0Z/DvaDFyOV5cPBYZd5HMNA5urT2lq5PGfpt/HrZv53VLx0GEPz9EZMrV+2pOSk6hr3xgtt4/FOvqtqwx/j6VqjSmmdG3cebA/ianzEK0+djtWEx7b45+nTO/QLDl5krbVPWXqwTe2e5DEGw2QuOc8OH4TVwRhJS1dolG1MC3L5Uw5qQUr1ZPl6vvyWN7+ucOyRJQXk5XhdYEych4Jimtuce+3z07aDsdYHvyAxRu7J0u0cehdfv2SKLz49yKbIWnJorX8el7zvcr0NLb5AzgUOenHG3LySZ+Ckse2etaBDWxbUrsvzhC/6zBnHjwygy3hQAyGeVERGl77fmGO3feYlBGqDj24a1zjajg3gRsNHTHZ4Lr+lq3xWzM0Jc0Qw9natcvU7vgwQ6GU8IhVfxsJKXuSiQ7195pJ1GHCCO7GLPMZDevuyHiIo9VdQIIQ8l6rstw+0eRkZr05EI48QLdOgU9aSDxE81gVFySstLHRelz1X3fJsy3uC69TiOcd5oxyMKTB60SvX/VMdrsOy1kDz6lZwVT2zHjiWvojZEi9e/NGrb1lHWB8zj1DIlfkgPSR6l3iPRmhALEBdv7vX+gGmQFkA5BHzR7togO8TsB+i0bbpwWAuKtg8xKGjhBXjxY8sjLEuPLJOPNeZiP3fHBIPR+Qo7wj+SLvJCysfrCv6iij212UHWu3CNmqodd4O9G8beQ40dkqAZRHvfnBnn/Q8t3TaC6BUncbT+MkXQNaia3Q2SqDlEqfdyvlg/fSLyrxcMWb4Z2L56G1VWlgqc3DbM/8QqxsZpysH3hlDc0Ylo9WFjxBiWmilcz5ZBoHQ9GHwtRYc6qetXml8gQQZsX7WnTX2nbjGHsQbNH1+x35YUNtlrI1B5KHoQQdFXoq++zIayJqDXRCHJ3pQCCkiZ03Wme+8IPD/ErWz/8zkK+HHWHULjuP9fLFtnOfcOQcs6Ca3pWWfOk5//KJLW1FYieNtrvEoHVmyuYOr9PvSu1sM6xAOqFPebuwbi3fQL874GPcn8TE/5GqYBfneOAP89z//Wf5a21j5i2J5fImtb9YTA2y2fEFFAXf1zZwbvxOPKybXSxyiHhpL7XGON3ZaJ0EydubZcceXNSWiErfqgznhv0R4Z7/DZFQ7r+6lzRc8n3fGpUq9jssNG6Q1nnlZQ38Eys0g3pF5Zy9esXj1UCGHyBXPRuaCYwgLsmf99ttv9Y//9b8C6oGYZzfozTdyo6oZG+JALhimxr+JHd/gk76rS5136A9ssK2MUkHaSMBox2Thf93/0wis7PxPpfzi/xKBK6RXeXaRwC6qbtDvTCwXV1Bk9CC/nbAHG/y93plcTsoPJsyTh2wPcAuerANOG+RdkwABDyaL4CIgn4sVs5Gr68ZEu829bkwy/xhYn5sokr7IQh6XfIJzrZmIPgg60eSZ6ttYvObMg0fw4FAiJdxfLtzmWgjMvXRZKhvU64HVlwkYwvXkeQwK/JGmIhUrBoAw7bqfcbEOJWTcoTemwVG/Ngp66E9YT13P8iH3IVYDtA65FqIuUI4yjGOAjce2+CWTO3rCh43r0kaEcdkOQCCZ4ya/su5ZUA/sAeh0gbPPBfZwrBnHpQfm8zJHHFcXWTenE+25Iibb1p08dGzacfrMpqks+x2/nhtDtfrFCc34teMpwCsObgqOC/RNcsWNbeAX5pYPVG567zxUv+PLAyRXWNyEYORCBwxr4131jKXytll5+ODbXv9Jhg8TKece24wVu0XkkRDEiVgbF5VQihP0a8WMh0pywvrzLC/+gSXrwXey4ZGz+HgwlurAHTbhztxw0/GXVr/5yzns0l9YUYNu9JpbD0sgQbfzL4C7sX8jxtm0Ud74u2AWnVxqtdplzO1z3FAUaY7RjTnqYWL/Nhc9Os0bD5YPckN/NvwYvWRhIeznvDEbFAjAFnzWDvgig0Ol+W/sopCbUvTtIC7SrMBjIwmsfcbCBzPrp0q4LiqrKKOwT5CTZnSbr65zytZOzbNPkFaZg6QViEj8FWe/NoYPRywPDmTKEm//0HBsfFnSSCBXjY02LzvAQUfXWldIUK3NA6dIDLKtvAuU2/RxBXWVaaDPGJn/zkPpJjrV1+McLwhHn3pHFReYTy3WBJBoX9abj+aY/onf4C90WZdCnwXrC+cdx140thfENxQ8iJvxfzCuixeJGKPNi5IROWk8UC+6tSatfuTnyo2xWVjvsFmA67r8t1S2sXA+Wa98MMYSJtcxfTR2aA//aOSffojTDve8wz0P0GfxihAiDVnWWz7YSSFkiflX0Hfjq0zrUmhjT7jRfT1AmDc0UYc25KtHcJDkc9wP9mtL4youAAEcWII87p+GNA93Xbd9Uk4OvMVnzVMqXBguvUoEMF7d87W32ha0SxiyoA8jc9kn+HDJhCPHDwBrtP+SmfrByzeAXJBe3ydryNz2EvR9Ix6jG1vxo7FhTlzp0+7iY33Sv+PTXts+6RcwBV3G2NgIxgUG+gvQaGHRcbcr+EafPVgcnDfz1zVwm+jAjoIA8bj3ZFn/zM8J79xZ17HT9TZw1lsmhA1KdUhrCeq8mlKgyGUdUFHa2r0q8k3lEp+FwdrE1P1ROrRhi3QU8WuDtrF9IFIe4yFYL3ArX7/wbbMGPKGnf8UI+RBDVT2MexN7WijBArJgGWv+rjjsGpM4vbMPul84r9W7KOv1QQoyO/vfaHVP6gB2mAuNjuIEZbGsAAAQAElEQVQjr+N5R56lbdBl/4IiP7q0IS8t4btkN/4ED67OjzyjZ9xjKWYr1TLhJHgVXcbcs6p7cvE5krvPupGz2qg9woOx8MsDhVovYqaODV+U0RsWYQN3pHxeajWOBDJ5pSz3RtuIWHNwztJmuUKPDU/OIO7BvmzPOea2Zz7MfY/NF/0DQU/WL9c75To/MrQIM44+pL+zp2nzyl0sxM4Df+6cq/xF/jvrjbSwMD70E9PuSXNJsk8AkUvbfDkQ3re38sE8v1znhUD0+eskXtpEL35o647dnn125hsml7rf4FWGMVGwcs0n24Jt9Wq7vpF0kiVWjrsybzt2jqCD35C/o0vQh4kvk/h61oGAZx7mtkkhSw9Q7VDaChCW65uulXPwer6UyJeljv+CkHODn7tjHF7q6wKDHu0/GE+fPR6UH8QjJXXpnHPKtr7kwocgLtxlLeJMZayEd8brnTmiTGN6ne1wAhGzvralQT1dxIexHNWIN7vU1KE1LkJk0Q8W+q5pDAHzRY47NvgFl+Ml3LHD8Qlw1jvIr+Qf9awFKFY/CpFXyNvq2+/f6jvgeOz7LP/lyI1xEube0KC9uzCj/NCCN3fS5Wscjry0MaZ0kK+znB/f/OdhfFFy8Srn8ku6F9DRPWsyrvbHB/wz3irXBMsF645Viv0Ff0MEfsXybwjiX0UMF7JhaAWmHdl8sNA4Uf3J7hvfuvp3LzI5WcVMehfqexYTFkTonbBZmOCTFymZgBsTZWMRpRG10sl/nDwuEGodzV0YVXPbMymvSSZj0zfnXjsg3qkVWSyElpiFSqRxVdMLvYvjQLe8DRK0ol4w6duVtzOh24UOEbEfnyiVi5iac/JgvpeHvicrgS8X9MH4uKD9+GN94/7OpuXGFmBTdJFRBq6uxZiK7fCyaEhnDLG2vvFAv++z3JhiJ35I+zL2S0UblC0qfjV8gV4Hgl7lFS9l4tl5IbjQCP08/dpZSNVtW3lLPnfthfbrBcoIxB/r9o3u8hA1umsgcwNsJ+6jORDOFzQ0a6wwJ6agp9YnNXCDpnQe1iJndA4/KF266ZeWfYKavnQ229GJXB4u3snNKw9DBCcaV/V1RwpCfIj7YLzdhIyr43PF3jHf5l63xGgnDyZguZdx/X/Ze7c1yW1mTS8cAJnd0r98/zdp+/HMUqsqi5n2+34gs6qlf+ZgpBN7KcUggEDsEdiQmdWKRmzWNsGYyGupmu6u2TPZJ+3qO+KPutbBBB8KGF3btmLV8BUf6R8IE2iu+GKLP2VdNiFb+QqXIBCDqOEfVe45xCoDd8FzQa+OlneoGxzlqK6FpwSVC/2WiEKONeiZO47NjU3T/JmMuT3au+Ju6wQYcxgz55EljTaBhoA7OOPwngPAnZdpzD9wD8aMXmjWyIUHfPgt039RQNbYRdyW/bS96IbUGoBPr37ryKVTeT4sv74RxQ4f/ul1SIHny2+EoNV7evmm6yi/RfXXFk8O0soxzva2sQ3YkkdjsLG6PBQ6T7CijN0FmMPLXzy1Uov2utP8vL74MRkLfbZUjnU1ZhxOOQwqF9rgY7JwWUfySNBOuScO+8CeOGjOGtYTC8aGcVyoT6qlhjhB9IodkbIuOKcO1kRjjXeLnXvaMGurOZD2gw6uxlbERaf9T+YopPbEFyrrWsga2K218l2wYqJfzpOmG4DO2N9255p9CycPgg0dY3Cswz5jqhJMIWbWAIyKnei9xppq+C48RnNBCLkXWpbugS6EDWwAEXVNWxpl+QDmOmRdfPjotD7nXj7QjXY9fPKN6Vu5P69vRPmaNUZAzKUd7i3+Eujt3L8dgydjchpKDfu6am57QNnO6dGNBC/6LQLPrFnaZ1N7LrDtuqJOwbXUeeC66tgHTlEWmimdIO9qV+Itn/urdur7NrearC3CfvtWy9ZZ7g0b+I3cH5hrvOR9cB6IfwoG6OLu9VmzdUEHjSYqDVx4y0HfQjWxApO81ANGjg5t8N8KI/FOlVpN/7oWD2wN7cBOy2Uz9oMzBSCFohDxxYb0NQ8nzd4BTOgF8KOuD7oInGN6gUaASt45BmuspLt4oCA+7o3vPIQZMzDsl/ZDh8XXOFIVafcquWt/a7SA4Ret40v3eRE0+wVoXBMdZ3lv5NmNvWviR7SxjhzY89J1SvhaRN+o6hOchI3s7Ms9y/mt7MWDVAOwGrmvvo6P5pXnVn8hp//OM22DC1ruJ+/ABddnkJimE/bZwg76uBcuBDG66zZ3zgffat+nlq0vRflSy1x03XJ81IOw5LjjAls51+ac2fNzRmj46TBHxHu+MFbpgy6qMUc5WJSxWSVILpbHtR/hh3FNXywiYsj2C5Jt61L+IB8DvXQ2ekdDBz2ikkOxnfFZ667S7Kl8tCUYdOnbQ6PsoWMgA1HcY6JYeqVOdclGrnFZv6C4x26/HIvdOOJctq3sQtLAXu02JjRZi555kJdfORe82srHNuUJ+uD+gvIYcfnrQJq/K0+PSl6hy34JEWHKVTdxKtYBENoklAdZEtOomS/y6Hf4HlrdiXXDW+fHOXNWX0VwhDZ2UGqj8gVf/GjbI3oXC1UCKyHtPoFCjRbaIJR9ICKHuXbnTHxn3tvWZu29aBBIFSyMskkTgE/dfiliG3HEouPXtrNvCOYmfHSUH+Wav4J1/bnGx5xSzoETlo7zOzYJzgv5L7BfGBh0u92YX3sp84ZO/5xr3mhvzJ+eJR4y3CDPGHsqX/yhh0u5yguQYwd01vG6NmQpd821Zt2djPtiMrelE/Tlkm289St4MnyFQFuQSIOr/OCqxT/wN0RgjcjfIOi/pgjDJ/zZ++FCNsQ7gUhxstYJ4oLx9uOtfrz9KP/M43dKN1EX1EZUc5v7ZAPcWRQEJ8BkLRCaEiKm4lA0tL5lnvueyfz9G291gW3f7c3mqGw3ZuZTeCO/Z+pTfsAJ5+bgCxQXFCehvzyR9+7bZBatTFRXVtbJ0McffQOBPW4kXye7ehq8V4zxpukpOwc0F2hfgrlonTLZiI58G2GctEPyC/ol7Blz5HHh0zciTKEtTxabTvz2uVNfvsYefFVE6lYuwYsNDBrYrPY5eTE2/8S7wT9mx3ZZsUK1Voln1YTvhs6d+Au2jUv0wfunUs7mpn6Kl7DUC5kd8KBBDftWh5uqhx0PzAbChT4PzIwJ1yIyGjSM0cONFWxk9EQwmhhT81F+SEHoDYAtQ5vURpkhP+Ugggsp4EHlEPiwAhYBaTuW/lLCsbPuITG2KQhFcFdvXdq/EavbGSu/gZhz2abqC1AFF0adembDC520TV159OIGtuOT88iDCS1E0CvNCQQTWZXD0R1abYSxEs8bY37bM+f23ZwR1F75qN4wKteYqiclHeJyeIEyNqEvQebQAqpsiscg1EENj22lRwa20JF822+3un4iLA3UmROJM3yWBxttAD7nrTKix5tKKDOXOQg4n9NvkMB/XiC4rvYD2RkrX9ZYBxIsjNQO4aJdZWdDH934d8UKYjrNx4OXE87h9/sbB/i3rEXrAfbAVbw6Pngp8LHq+KONTw8R6Dd/zB0h9msIeswZocdECxlHToUPW7XPcbTcyI8beXXjAbeZr9J88G2oTNLcbvCPZevCOVodf7qXL42+VWcdmDtki94hTdi4cYFfvJCXsovK4m2qAvKwIes0febv1R9mbpGJD3hEi/spWJSxNA7vxuX9SBzN73e+1f3tt7f8adr1wkxmVKDXGnKIp7yC+Elc9GLJXUo2cDdjBYz2QH4g855fjihFW+VzPROkH60Ue5+VMSMP1fERfeAYT7RLANjmZQe5eCcXfFgU3jk8S+/Y/BHEu2f5J3cL3l72XHJjF2PlnuP66APDlRtXfeCbvmrbHf0HdqnrIDed+9aV8xUwmMtx65rExG/Jf/3llxLcXzfG8oFQx8UFz4eJg7b2Jk2Lzxke5btmmEejfWgmFl9y1vkmnyAtnCZTcXQgF20pSMBrhuvSixQ7a3BfvaufO5jrIuaMh37q/5O6fA8MunR99buL/4a8SyIunXPzqZt0WCIBOwYkjT/mxZx7rbJL3Fc+mIITn7mBDnHaiYiKA0EoF8EEkFp5LrC0C6mnjPrkRkliAb1zJx3YI72yfcBIHSXRTR8XArrMiQs3JILGApEUaMWMrDkguF4xMGarDdl5iTNXzQXhRJ9Fxywb0tnvOB+epwKHptoNqHdB/CJP86BKrtC5LuxUjv2HhoBtcnHeJj6pi7lLPEDjZ65UcSfldXu1EzixL0y5L29zsgfOjGn3hADF3JXYVzXtJ+v6UXlZmvl0z9r09AUv9nFB9SlbfhDxefWldY6tggEu6XpUOZd3vgwxt5LDrBeWxmBxso/zUugevHq62g6MdHxt2LZ++eVakTY0+5zlmowBcp12rTHQvuhJhW5LCsMLhYUtTEVnA+MTfIHpuUz7hcEYkUQ5c3zdqxWgDsF6KwfQbts/gY68EPjKZVP0Wf2033mOvcpdQJdtrL5oB8yNIudkSuqgIOSC3zgLeflDfLN2KIO8tO78OM66OuQdytB+lDyQ4ZpjviOR7iZW1CJjrSOO8RAN0EOIiCz9EFfy2nXlxhgNc1AsImAwpt0wccm3etZdtDgksYYcyDySk85R4YHN2vZQD3ZKr6yNMco4KQY8oaJGZEadc2GviT37xB6Z6NXvg31PoPm6HGN9F55LUPoU6x7kvz3ll9zWD+2gd0PmvqFjm6e+Uw/9yqfA+U7fPme5L+3sTc6PfUo7y8+Bf2s+MC+xTRvFC9aVJTzYA8QNB6ERjV7jQMDKMYvtKI085ra2yt/QOh/V7f8AZOdL9m+/fCvrc/dP9p7lP0HwW77A/8H57qjbd1/k8kUDdqozMSEYXESHFnqunHKNtC4dVjE18XV2ythnjq3Of+5/UwQY0r9J0t8i5v+rQv4YxtVe88wEJp1BkevZCFwAfPkTYLJcEwwqFpqZb0D2216CG/zG5NmYCKMRQohypz66863Wbc7y7zp3Jxt8LpLFx8muLh/CPFAMJlAj5wKaTEI2UhcOFgzpnYSW2iS8+yc/PHi4MLgIPHDC8oDHxc56o2tig5MUb3UjkHYziYHUVQitC80DOR9sLnlQVZb4Ew7aQmTjo7K/bt4hg185AQxQrzSCG7sxyGFPu/B5dHOonsRrUjaLSpgi6rppo7pc4FzQrIu7+teZCT4Q2hYggixjeNaRPYm/D543yj2bxl4pd8oLsCmyKZWPaZWAcUccexgSz8OfmzTC7YmrHo5tLL7OImsc16LNoTICig0QGTw03nlQ9MHLzVx7L1kZTw5r10P544on/Kp+WLKRmwvyqU+b5z5X7Oi3TzBnFvuR/BaHBZqZhwf70kB55JAPE99Xfu9lrNZGMUu8NPucte+093Os0KdMY7Uxnrf0rf48VC8FUOE3Co2HP3k+OGyDYU5BOycWIIV+D67+ffR///Gf+b+Q+a2+MVH3mm+zzJ/Rjrc2vBQogLFAiqozEgAAEABJREFUKnKMDUoZh7WlSa4MiGDgsGMntYUDe+b2xBb1KF0Z78y/N8fq3f/rHYcXeaCRTjCm0lhKf4qFal2YwosibELOnU37olO+uoXRpx8pZ227Md6Tn+af4+5ByThkTEVEfKSkpu7IfhnQxKlzOJnYq57YcuaOB5L1c+Uf5ctuH/79FYUP9pn75CjBrHxQIz8JluZ1A824NegFwaNEW/Jykbr2C+LSP6AlTzZ9DYLY4w8RYm6AcDIL8QMN0kNLT8xR5JLluFbyUv8Glkhgn4cV5cmz5umk9wTkjcaGF2AddZywAh0FjEpXlvPP2FsH/bo8bBtDf5rveiwYN3FHxnk9eMn7OH1p9CxQDBbqDFXQ3oF12Q4M7Bzgus75+pm322xMJlcoR0MQy6HlWmIv+av8tB8+eLqJh2wn/Wd/PDeUwMV7vNYPXwK+89LmAuczIriQqx3KBJr6AvWsPnU6Vr4YgiEy330BiEr1u+a9cjxOLD553DsQKRt+V/YK95ILlD0axXUBpGdekWE0kEWfeq7cNDe0MaoYI9dwwTHTL4EIwFtwwo/8Jm4r9rbTlTihCjU4slDn3TYSLJB/IinEnQCjNoGMnH9XV7v9CyIs1aGr5e3EYZ+xcv1wHRZsgz5lr3HEUGLYrA36sB5SjIGgLrBl6TnJeFylc2HR0IvQnFcoNQFvosN54TpEQzV2pdR9fXtQGWAbvuwPxNM6CvPeaVihDw3WsNOivQWUIaTxx9uLDGswVDqKk6qTM6imLaE0B19qHax/9xe8M3ev/NBfjVeOfpkPf9rTCf0Tnw72D18cLn2N3eT9QE8u2x39Hd8wAR5YuUdDJnhiDSaleSHQnsRo/SJsr9u+YKdcY4uC5RQhfzKnnvh0B47UtX0Bbc4VD+RdsUV8ef7UGs36hNPWrBP0YugD/665efu+bNDyN/88ifVAv7QH6vwfPM0B9yrbB0HJmRTdsUUkZutXb0uXLlwylDNjjIRqIcLKgP9Ft6890odcccolABBjrLQWYW+6UYY85buOeO4znkhdezP0TYztNzZP9sjIg3+7zfJXyL5wvs09Y1h+kP+AT5OUI6qixhtSLNRpDANz5YQ4QP/mnJx/9rJ0LilDWY5/ZNHvF3A+0M9d/s+XibEVOZbdE4VwY49xDzBelw+uc66TG/IEfTcO4m7brAleGI2cIl6U0inUuRB5fDGkr6NHSSsoF60/X8QFM8BR4a59hUyqGZsPYmvctO3fAUSQNnG2aDgJJNXkHi8W099d+mAe+udS3/2zJr5gX3NiX+dTfIruxa7ppMdRyUPOYsa5lHMCnYjGZo0HXraVZ/flwSatcucpFKnSxZ+Chv59TvRjg/ZQjw30IZw78rlDibone/qz8kU7Zy3Pw54h3t/fwT/qxpdk+87YIFNb/XJJXQSEi7iAV7Z5Y3mc4x0adPhnkdu+r5dAcw+PfbhGLxbAP6hFNvFwbVMGqFzibQvP4wkDFzwT3xdgG3V1gw7PP7e/LwL994n6R9LXCLjprTYh7skaIKzpeWci/Pjxe/3nf/4G/Mj/scrNS/rRXS6Y29w4OG15OPNB2W8V6KpIUCSNTIoNuULaAz1CQ8fFLHQhyoTnRY6bsjxuiKwpLFLPOjiIuPBK5ySEK4uG9etBUhoXBmFNbqYtc5W75OhsgDfACJUv8ugHif2zftpYwNv/xrfB2iU9bHVtVHPu1OcCFrbJ4uSCqwxLNxS0RS+rDSp60Z500o+qeuel1YM4X4cDCIs9pXL6o//yw7hbv2QZn9FdlpBl49bexIIDyIeAXG22PyU+WV/xOBsIHI0cFq+JH9p+2/cStp0SnHj9VhekiHDcnizMSEJHFksWbe0zTi7e6l8HQGgyvk9sPBhH22SH6gF55H/nJdvvv9/zd+F5IYJcBvjURcEFOXd1X0ATpDKQSKMSj9FN+KQBi27jIlB90UASWn3b8H2bjCX5ObeubCK0LTfyW7/NRUsFDGI2uxnPRevmMpp6Vz7aI5iHgnV1Y2r6cwPhmCefye0cpB2z4KFUXmyYsVMZjq0vJt6hkxdvEYVe7hCtJrYlf8T9AZShPst0aS/AiKSpjMtHaYwZEURu18AW+8U7tu8cdN+xWzsG3PJhMkN2BEBB3uU8MMaBJsaNQjqTJ4yxeU0THVyMwwB64LN+QKpcH5Bv214ecDbsGN3rQAQjkeJeNaAfTUlfUQ/SpCeeD8B2g2/6o4PSunh90g/9vZOHd+JradsH/OSztvLAIG3kDLWgEJleyllANNEnnQdX11cB1Or+ojd22UmPh8fLN5rrAQgmpNHkzkug+Eqp5kunehwjSINWhg+8+uaD6sFBSGBQkMOlfpjtZ4Dg6RSjLRfQHZzerUpqqMEOFC2dsp70iKUTFcxxcsJ12Nh9gnjn/oInh96woKgdb3QjDRQecq06d9SmCzo6GU30639oVv+gQxr92U5Z1kH/4eqaX/qlEeRx/lqaq93kKHTJ1zlxHyPq+qAf/w/sX77dzwdLS8Hcx7gvLF3nfxh5+apega7IVxfdr/ihJQof6MrayB6RAz/tDdt21uV9YpsAJeisxb4wchyU696839jTAB8qe0DohXlELpdN5b6T8+a5bfPQMmRGHOFrbmAVuXSN3UBgG6uty4ePDVtGY1N3cZV2mNr6YIkY/AMbwblB42WwhC99dJtjFxzmlPsLDzw+gGGJjIC61nip37OHflu33LdZPrDuG3v1DaDU5uW8OYkkfdI4pQ3lLVuwBsyzcLMah664LLzTU17BMYeUa9Ti524NDBeykyvoeRjPAFLAP8kjfRQPQw3GdkOXODgxs1Nct9FIbsZ0F/b1YEUuTGL/FWKvrMYRfQiq1b94XMu3qSxAxdCoUzvdY4TDmLPmPbHxA3AcEXeZQqnvFxz1SbOolGfuXmcAPCZosHEt+zTQB3h6SBDXyp8Am0Anr9VNk+tTNmLik2dO4cb4Ou4XjMa3L6D/33wIPX+tY0zozr5xxQJL6oHPA9NGT/aYBigTK3IJhtF0ovwgJu/sE/66UV8b/Jw7PV5d6hNn3x06S4ac88/Bme8NuNcHL3udf9mTkbe8I0wQLvonPmspgPzOWBUfarSnMGfNfZb+3/hi1S9Y3S+hgAnS14UsAur88f/IqfzXhOxR2ipPS8+NK/yrpAddTRw8Bzm3XDPlCRE8yWEcQIthXAAezsR4YHv4sXcnTvvEbuRFRoeQWEONntELoUzHXhjw3+DxfO04CjtyJjjjbgz2fXKO34GJP/MyjRjGsNMm6qprurcufdEGNIMooHmembGl+JiTFMiDgYpxO1iLjnN+PNxkl0hoIBhALiLhOKJd+6kGOxDT8Q9z4HNttU/UBbbVA0WGyDLMdiDPviUTHeyHTWyUaTx28vvbmQff/eULsO97/qmJSaykiyzkWCKBGndkNwjHyH0wtOf4YGbO7s5nv6DwPKQNkNeAJjnxxfiDtS45jUyDstEnRDZ17ZVXWwTrgjJdg5xbrifqufP8JW7fb4zLDXFaCbVGUcivrYLyLQlH5pl8yxb8w0vX8I114mYcAOkwh4J1CJsf2PtkHt5ZA/zyyvqpDU2MAn3iVB2fkaE+oXtimyAHHiKYK3z/3P56BIzqX5fyj4T/aQQMsklL+pLtTBomwoPDoRuYsCaFB56DDf8oJ+j7/Z36R+S+Fo7B4rswFZm5K/LJgiZ8UD4ADlgonFmgvjGBmIhM1AG9AGVonHDa1E6y2eXksw5D5QOBi0cm5zVJmczpQ5681bTQNShyhccaNljQPyBqwCbWwinRaol3sbHberCd+4tudK9vMPZZEzuNR1uCT0ld2wflQJALznFuJLE/NqOTRd2Nx35jgALMAb/U0Vx1yMB70YY3MvD/YDFz8bONGq4ubgHlPaD1YcHNhxNW8Pq2saAJ2uhiGcD20Xh8QmKOuDBd9iBPmfkHUzxkgFc3VnGagRLe8MUIOvHAu6APsH8u2OSceeY3AcZAVukCEai8BcG9bjHq1UpUoNcO6wsW32j9cbGe2ei7Z8VXxiV1+5E0OLpQ/HQtecrpmsRrNLk+kFcLKKLK+OuHZTZD/DLexv8Fp31PxsxDt3NMkF4h5lAONcwP60yG9ffvHCjdjC9byo9BRJ5VrCtcoNrA0kYllzwXZBjkAQa9A+Nx5eSFD5luxnSB69Lfhkb+tUneeTl7MOwIqPVZNaiI5T53HlJm3TiE+PLmFj8msqCFUL/1kxZSe43FsL9xoYNrHHEeuUZ837+Xh33Bh87mAJf+Aa10J4y2rdQir5YfLz3QekDedueoIC36Qi6t65vlAv031o7jg3kFNpQYGHs3/Nyij7VLn4yZB0R/0SV9gI4EG66TtimN4/U39nPO0zfWwbFkqe9BbiCSoUcGc+tUTmYuuxs5SOVw1OuXfRs+GcNR+TiHnr64cqKBaaMqD6DXtnEkYzJEQPO6QvOJxIJ0NXjt/QrdjhuW0Mc98iROk8ry4WA8PiFjEqFYEUL8Di1rMu0lk/kFzjF49wUxuW9cBma5Vkmj/S8oOqCH3TtxmeVB2D+L+v79lwr8+kv9CvjAtHIJ24nZ6K45hb1u+wzvNnfKHfwMdM+Xb8unOABOvoaW/sIGruLjGF9wpgCFWQRkbCkR1MiFnHFO9LzFJXHGSf8XoA96FDLevfShSx2+xMlL9DxYMjdPUoXmOQW+rNNYQMQRAWP50QZU4rtzbbMEDTnbg30Iog1F7mCY8w+kUIMoD7GU2imB1GlCYfvCWyfEFJdeqlwNcgGUMOuLQAsJ6oAol3wCjYE18A2ao7lV8x94rmYs+8RhKBho6RVnzsy5xtKxFnfZaoxCnNuSGU5kcVUPOzrlQB7GEdoYTPW5VNGUSoBSdt2AjgJFXFZCLw0V2qkhEY4BoIw7bdhTp1wkZ07QK/4E/dkYs9FNfxdF9DlPUoF3dL9yumnHDpQbZ9cI17ngsB8JyFgxavgg/9Ml7YJrfCxhDhJyqgf1yP9SotILAi7xrJXm5AWxF95FZAU6I4HR2mXLlxjKtd5zK/0PbNgMuC9M9oZBTLRfsP/G/iOYA+IKuYt2lrS2MQmxaMLv7kkcqI8FBBeSLrow85m1zAdUX+Q4iK4Z6mkIBARBd/CS+E71iUvP1N3jBWPunHb+GCuIyxzUN/dGS+ViBHoRQQy4l4Xye+IvNm747JltEosOQMEVJmyRJ8mJcyvOB3oA2rFKpRA18ZrIVLa66Y6IeeJ96fOyZcCQizHiSvV/dsMe+ZU/d+zeWVOxveONjBBYjLM0WhigHVRjhy94b7edNfzbAl7o+SLIf0fzOy8+boG9NuTv8xy7l3yFn8A+imh60E58Glh6cIQrZ0Fwxt6XfI6R9LZhZU08eHl31J119s1/Z4096cj5TjMbJeQGDDnvyRAHQKNRCmuCOiGzSli1V1g2ibTvovlgr3DsVrl+hSPNAoy2gs2bgO878f12vQiiNDaTuOgrJOWYrikhjQwAABAASURBVPqyV9+e2Dm6s058/4UY7/uiQ7b+vfEyxn8WJF9C8tyif3Jvs2tHNkXpoufXnGfffpS/XvfPrd6hN78n8udk/APKXz7rpzosISEeSu463rEK3wc2yG9/Xipjq6iV98jrSZPzg6EAxMcWguhcW/83sLf8wsidK9JRJB0a6rf/jq34t2z4nBsI/bxg0nZj64tIyzn3EvcZT0KA3MUEw6r8c/+LEfgnkn8xgD+zG852fmRP+3OfywHw/H/q+f8868Ei5qTO5GNCuXHdeTHkpPr99x9ZCO3beuTljBPCQ9hL7jhrPIRks+OBxNKDx2tR50CeCdUsCBv2cTnHlWtVmfn5p4vSzoSfja5eCwUETuIA9skTUIBe0g+lNfZBVodaH9CpXBgXBmWIXPRQeKHLzdEFU5GRnQc7YwQHC5QLnvx+o/Da6OBzgbmg8W00AlEg7YEMFxzLbPjIeQD+asTSQ0F0qRSe6woOOsckvJfP0GFN2S+v9Nqyudii+2U/vB9sWr7Nd3NjeGtUS37CFZHVtGc0EfkCko8Gh2z7QzmqHM/ZvcYFpJvp5FDy+e/FgJTZAhjUIQ997AOn/frmw7H8oOIZ0bYKdGBQCI0AF2BBGn36wEflYBGyyan4Dxv6vI/u5P6iY8E3CLgtj2NhXN+P9/IF552N4S1/9nTP/2VMEcZUIOWLE0HsW3agi3FXzp1DwXEBYy1O2ZYwYAYKuXu1QvHHTVXd8km3IetGznvQmZPNBrult+8D2QuYo5+i6EYQ8lYuEBHyw/mmXOecvBdATHzQjlyu1FfMFu5g435gu35qyzUP1AAxpNTQfcmbc+Yw4EEt37bc9to3AB8m9WkJTQsqlJdgaOsDO6/D/SXPUhsvaHJJHS/IuGLrgGJ0mS+N3AYvjXV61jUoMFfc50sgYooti3ZWU1+8XdLBkfmUcTGnWLteNiHLfqHPuj6sMTl4MU5e4RMjYIq85BS0vnzY0DVgPjhIStbYfCM+lks3hPSv67OujwvHnfgxCFS6Fv6iu0p6rQ5vwGkoNXi4qMBZmQxFjTbYXFYlF4JgnJrGRk5afgXn3hXDP5aLzigo5Zk42DKOtEDqhC99qhAPaMcFdHMZH+mveeF0hZoeLvYVFnbmIfXX1eVaPG/sFbe9fNGzE1ttu9Yn1+UlAysQ6NhFD34qUhuLj/br8zaRdYI4wrXYqSy7p9QAFy5p7wsWCsmfFfv050Cp8gRxwiJcMVCJOPfdpzmIiAF0zzJfh2U7WliMLGlcOzOX8Gu97HeNwE/7l3MMeZc6lS87rbSNmzjjEZ34gjr6vAO01SG4rlz5Lj29pSXKs74AySA+dYUiXaAj9+pzX9TugzUnz6Wnra4/Lwjnul18tkJPZeHOWCgngNGodY44jtvcazKW3cQQPGGBc8Vn2bRsBslQiLcGbnRxtwFeHQA1+V0jHCeo068d5phrpoj0QXj1I0i03ApJ3WBoY29owTbbC1b3n+7YPlraBcpEReaYY3eNvbb0IH+3mb4HMfkwl85SAxBTxsR54n6zXpp+y0vGgR4ueLWAWFoA8lAEv/TaUho0IB5A9hzWTfPkQN+KQ+XPkcVdcVOI4++QC+bgwKHo9ibQ1u7DX4MROd5kSEaI8N/xZG0y5tPxxdeN9mVjU0lsB7QnXLTuUdskF076lWsnHTqXV6pq5g10yMK1vAT6z//8wTnhXs6bfSfGyJE+c5s9Wr9s67dnCcdF3kSJiuc9c37lhXcAvPTyCcbBUlMa3ReI8wX/nS8c7r+/1/339afZhkb56mYk0jS2qcikoJRQnWPinu3Yd8/4dbD3a8Nt7nXb9jInPZdlzr8f2d8e5JByY1+v+BSlonEB9aw7KtUIkINOgSrYZ/qfyFDuFQdzwi/P1A0RFzIQlhiRR1Qz3q7tt9u30m7PFvuN2AvYOiZ1oBlPx9h4oRoDOzr1QfnCwRgdxg+f1KFtAksntAexuGd8Hyq2A0HyfXCG9mWI/5bMO+dDc9Ju16GndprEp9/iA537H24SnbGgquwLFiFIKt6XCeZgJwagsdExhB8/tFEQL+h3YFRxhcf2YIw3YmNduuiDX58C1lGmTtwt6ZbpYMTbD7wDGS9xCgLck6SHqRxX/xmD13giZEbvpLsDsOADcqnIJ2yuf2MWBIx/sVZ8kG8f+SXSA0wjp5Ez+pRBSRQyVvoy2et3YE5kIFc77th6kNOOt3WfYe+2eZa1jdhS5k6+z538IUbaggYkaErXDt4XjjsvG+fca58TEwWosKkIVlOGjzKM/9z+cgT+CeVfDuG/EUCmmqgmrZNmAdOIuUg6g/7fqv43akBdtJRQZKL5984/frj5vdFeb6W3uXFg2GoyOdxEI9OVtPiMcnpQWZeb8YR+32/1/dv3+s43tD4YySvF4aICaKO/IvBb21/Pv2+dTjwWAPsaqdJDmgUiOmlYaqt9kth+stnYDp/8dIh3gXJBcHGwLc3BxujbY/sEF4sFPthVTWLhQrHvO/5OFthmDSF4MA/kvnSoRwD/wK4PF5y3exY9/XhtUPSzjAdvqe361s1ihL/VYLBfHw5sEy5bo0u6C9CnbF/I2DdoW0YGVupnADkodGDQXiyyR727UPLNXN60Y288QndyAKpV9Y499Lt4Gqd3HmTdWB03IRuDBzV3xNHkBd60vlgufkKYA5UxvO32TdR0TPImqwfEBzZ96Dv60Fp+3F8tER0Zo5UpiPWBsmsSt7kvuTqpLOU8kCMo60rP+vrRaWik9yfT0rrxGD8Peh44BDwhmotxoOtG3ruBNLZwoX/lRsZY5su8xbLu4KSfc5abi3wH45KYkisP7NB2aYTiExSaHX9tFBYdndeFDx5K8msq5HkocU7affFZdx4usIWm2GPMqIBauUjlvBAbIm1xDoxFll7br28kcaR7jadxatoboJ9zggFkii2MrfloziTvGG9zKH04a/kwGWQQkIOE2GEzNp0JoS+j6RXsPEEzwYZHW/ISiJhrj3Zqk/bbZxv2cKr7wL4VY+Y+cbdDeZiWdw+2Bduf9EQOw4KDx7HwIEKVgwN5se2yZM7JY6MZIA8hlw+D+GFwLVuwfqg1GFNXUZRPXjChK4mMQgWtnoKjmByUhQxb8HOFhFswtFdJBUp1dW4hgE/eBaOhxKbRrdgv0OXBz1heED+6y7h2kwe15BefxARTXcv0/WqjBX3Igo8LSnkovlyLFn+pLF7GxPwOIBRa46c9O/PxNm+sPRu2DnoM16JBQto+JJt3rvHmoGNk/Z25p/zIGrMm43Xb93J/io898aixF6utL4NdttiHnpW1kHX00E7yJ0MS1Wt988FYmg8ePEb4fTivxZexLGzWf2HZrT0xGl0+kLkW+fB6w88NmBObJEePtPoluDZgBrbh9R/jhCxlSm+pf5a2Dw7I1s2HZeOywzi53r/zEHQHpJVuoHt0x+7RlMzxDRjd1cCkvmxc7SKCC+TGNub9O3E3Jj4Qos0OSBAMP5XKMnDOddtBQ6WfxpNq/LSufe/E17rx1wbjljEl5tqiv+KNj7zNWG9zkjOTJuN48dPSXKy0ZhWfUsVMsIyxcQmcwgb+7vteriuhPPHqEy4BcGNeBg3UGZsRjpfsB+Pm3mWsF5D36FxjiwRlIwKGk5HoELbVoJ+cOqCR/lrPzMEBjXHYeajxH0v9/s2HavJo69hijnXPiFHv4o0icIvmGgP7BZyhj4sOxFPBKnRzlW0BTMbpRRsqb5ds6ydkvMHjg/If+O0/Kn+QL85VS+etslqdQPZcxlIJ8lz5oc+C+gUiI0mZF7dNP7Xu8os6V+hjQ9UkLjfG1L3asVWffhlbIh5Z7hXK7p61E09L6RZIglbc0S7BMUleg9MHeiNK+lGdPUYdcgpYh3ioQOqXee4vLQTnjvnufg8F5Aql+HK19fOGiMhqbB3k/WzWJ4x4EmNtqwGxtIhRrvoOcjExhzk0kIzq2ExVbgoYuNPA/ucnwMPAozMX3VoJQP64+k4+sCHSlgf2uCY4FpJJgka0NvClBZJtNLlr/KjErotKygilEvlaEIEYgKRmzprzrgFNTCDDXCjttoF8C8f7MP8C+Id9UNl1ggzC2fxDQZhfmKhP69/RYzk6uULh7Sfe0/7jHBNLx+RnW8LFulwB+Y3NBfbKd8cXwZc2zifl2LfoWBOMB8xa+dX/0OL/RbvPWa4pxl4ZypZeOeLwCNKvHtEssMgevfRQLcfRsTLOd/Yi92op1xfbF31VaOkwT9RjDs+51w6o01hcNirrQNadfStAXR3a63y++Yt1+GzLi1lIRheV7bbzwvE7L4J2YJZnjEm+hI5+y1C2vgmw/nP95Qj8E8m/FELC90xamqIAE+YlD/yoyoRh4u07GxabmxPhX7/8q/7jX/9R33/57vwg4ff65ZdfAvab406mN15m+Eug399+q9/vv/O2lp2y0YG8vIAYNNQH2o3Rn6r7ljnffPuPqdkHzDnQcavbvpUPZ8pvb1V5wPEBiiqTves290zuOddCk80eNa13lBBx2VrAGrkO5Sxw1wHGhSkA7lr09EecehacmyEr9JMFjgK5VZNJH909S5XSPuh003WTsi4u2vHB0rYLkaV+abOLlHJsR44r6wUhRHxTASKDklbGw3ajf8khDup5wWShh0L6IUezjze2TwAkdMZEuGxSqIukMXCT/2qGdKM7MhGALGUuMF7yuJjKF99hFm8748zBTerRDbs22IKIQt83xlFfRtNPbMURTjbegwfkJ+UCyNeFC6vy9f4ViRyaG7I2ZQLxD6HmoLZFe27KQL5OWoWvhNyQA25QH93JS8dr8uLSOYMz9DBG3D0Y+kuDW+YP4zF38pRyP2FSMl76Vl8+ahA36b/B29DgcN3vb8D99XJVGvsw4ws3XuGDOS3oFxg8wR9evvmy0c3ccRCvvTLnEMV8tL7kNk4AIEZ3XflNNWx+M/Zh/jNXtK346L8bYIA2SmvggzZGT5jDbpcUZeLYr6/mrUhtNn9ykPfhDx0eNL9C8tKxY72Q/rJhSedOfonXL1qKBfAHG7hWnbsXWMwj6nR46N9mx98rDqBrfaREGvHlHpVP61fchgdz4mxcxMdLK4IS1GEJYPsDujsPk+bfZv7MGTu0++AbyAO/nz4FwN4YIZhTc4NuIAtAUi60Ys8zuXGH707c3lmHPSAZAyGEo6r5D0Vp/tubuohBj1rzG3pQsPRPUOA/+Z+syWtdJvRBD+4N44JFTTMyHO99n6zvzIHTb8hzEZr4Yozl3bSF0IsXJ5H4CV6w/eSw+84B7p054i9RV/1greChmD5pEGGBnQ/wH3yL+/6aT8bc4Xp6w/ABcWOs8i0X4B/95qH5n5hCq31zMibQc0WH8oQHuqX3Icw5J+SFJnNRm6UJEDT9c620femzHl8YS3mN4miMS+xJDLXBaJ//SLnfPv/2+w98u+OnX8LgEWTqksZSlheEV5onD2RgFU3h2nH3BT6wLB1MAAAQAElEQVS5RDPjIe8BvTaJ0wxEp2/l6z11Y2Y8trmX658vxn1ZFhjsj6PJASVU8mtjHEefikFfVVSRz0/gvsaJnNYH9/0n36ijjJc/sQAuy6q8yEHHJcN8wTtG7Uk8nsiixZjoi34IygmdCpF0u03soiIXuEaY807Zjrk2eGaxDkl9YIvjJoe0gnVlO4cF1yvbWMgesJdrpPWFs2ZMBDmJBe4oUx3SrJzR9ifnKeGodf5YuGU/d+yVXt61LCGIXNEmxyWOKR60dARFhdXgtELonrzs2uu7Dz484LjeiDdO8ijLWMhoW0BzZKSv7eGcdNqChYZJZNSvmxwYcfWERxxk1IkEla/Xos2XLlQjEwct5dIGxzS/fGHtNHdti48UFzPkVsAbXOTBA5COVizBZNxEAUza0MSCaq7lm9hFfcmWZidON1+Y8XLHF0HSOmZSyqzc0LGf//LLt9r3yXkVgGdJDFV0O67OPxrMyeWhvdKNlz3YiFAu7JZGQBuIA5/kd/+8M2d8UE7OgjefEIo4+Is4cNH4w2UfI05fxnklx9LDnqUM55/zULnGAbWYy/xKZa2TGauvkpdY5ICkHj7kHfAItvGAzuvCJ+iMZbNGWNojnaCflo/4xXz4IgdORMGsNgsZAWOIW3jOPZe3BaebUHlBSayd9ze+MLjtt/J/VvP9+15zzrpskVIV8opbIBYLsMc4UYNeHHrQbO0FL9tWn3JW36tjNbnbtwBaK19koQqKrxf8IBMj1nDngy9IzYWV7+f4IkebL84R0fq+MM/nnTUTIMYH8ow3Ax3Nridzn5VzH3LksF+6BWtMEMl6Yq7v5P1ern3ilCO98bPULkvlTGK8z1m+2LFtHHOWYa298k+cMqRxjXJ/yTTfmjV2nrrQhO0/3n6wXmKPyhqcQimauufOBfrdGV//8fTbvte2TXyVsIpK+i5a24qjB/ziVZ5tia0HsCd2jdXzz/2vR4AR+etC/stKYG34976vsA6ydWxb+bJmzr3mzmRiY/Nlz7/+9Uv5c2D5932vX7//Uv5SZ3cja7+xZBPgDerb21t5GP39tx/1BvjQKc/szrzJfYhxnZbn4FB+rG87eahzY7F3gz4vf2aziAKU4t3c/LnlogO/dQ36JovG3GdNy2bywt+UM2VHhvxPZq4LzrVAekjLpski9zMOm1hAXJic+PucsHO4kR9ALAsg8TFO9hlC4ptNHD5f/kQ2dWXA/NOFRdXYfdv3urG53G6zNuSIsy92oscyi0qJRQk6qEZ3FhlkyHPbJy/M9toop3IaWi79lx5R5TMlUVdcucDd5s5iOV+xkUbgmcT1FUAZcYke5CEuPli6mI+mdgF06tJK/fYlkIffqX3QGJffeVD7AIwHqFNvM/7PHG7FR4FGUNkg2iYSUfPOgcZ+1IRPnwfju0EzoOVMyN3rydmWqBF3Wwt4QMeVB8za5nhTpatL35ShPLiwhXHPwzkMXFCExpj6QPPt+7f69v2X2hm37g0Z68KMymZ0myWt8mzfmB/7PiF68s6jy03rxgH7O+CfMkqnu8uu4xVzfVWm9i1g2IjDmFhEB1f5Sd+c+bdMJqV8zkEfhn0AfX4UD4VHifMFrX53a+NeGZuhlE9Qnvmu7cKGTEGKO2P3248fPJS9LTuxR3phNHODA4d++CLCcT44kJsDkJGvjb4zXhrBgG3w3OZefjO64okM+gh7lUzAg+A8kOuD14Mx9RCAcg4nx/p3kK6HVZmgbxi1JwdY6gW/873ygYDSeWBsPBQdyARV+yQe21762n3FZ8/Y26/MnTGf0GE2+u/E9Y11i4dffEGNZCeoZ4HjO2eXYyMoW+dcvzyc/fbjt8jC7dDY5xjabyk+uMITJqaHIW1PHApve8Zm517iwhi9AQ8O2PK/M28iiwMUIupJqc/CZbOhe9JAGuM08VnotZ7MWdqvz8bA0ng+lmE1t71uN+Fb7Oie4d/gG/g92jio2RINtO0TLrl4hukr97VZ0er4OH2QWxhLhNU/gXwHeXIX8P9+vRB6f0ueHIyz/cIdnC9yFCKfgPs+vYBaNlatsrF3dDNvV1tabTOO0gxsavoF28VHmgPb37HjYE+0LjgOjse7OesvgnwZhOIHDssToK0c5WnrgmfWNOOEKuKrUhRxOb/cY+/qEvAfccSTTq5VZ3Qd5LStH/kSJPq0AZ4XAzTamRwjZss2kF+uyDSP8EFa5WjvZH44rr1p34rXyn9zgjYx1bdBt+X1QuBTNDQ6GIR24rHKiInFg5iqy9xPGZ/gQV/DJyh3RP7J69yMvNX+UIY+M5dcBwIKRweBhbKJNbS2aQWHvKWPuMkPfWwgbgcxwlLIsEP/pIU39Bct9Eqct5k8Uqw8lsKQz4p8AvTyOwYHOj4YV8H6U5mh/bzhOvrRED7wlMbB+eWaM5iLDZEWQiUBw81+JK6xiXk6iaHrvTY6p90DICwf9s1XQTOVo2zlaGNUpUPqtX6/+rAVRXZAsbSnQStlK0m8sOrpAp9+xlf5S8+aAw8QF4SGeNn+cJ0zTsy3d/Ly4smhBznSuvcaEzUhRhSAMnIk40lOO7e1nw4uR+lktmUVRvXRJOZdxtczwa+//qv+4z/+9/rO+SA5Bp1yCHHdmBfff/3GHv0v6r4E+lb/wXnauVHnR3sPcunAfs+Otq/YGZMeLk/Yg1zuiOZunRiHFjkN4UShcuMn9uqP/aQ7kQIBHcwRLV5d7imuI8Yl4yuZDHDYVi7a6p2X0a5pxlpeRaEONiki1VvAfgERkgWIdErMRj9KViU4JVy6Vr3KfeU7zxnGL/l4Cmj8FAal8l2L/XWz4+7LDuP4JC4H8h1XaU4l2JoaqDOfmF/uw345+c65z/VMkPfB4iDIoW0b88jxti5OGN1122f5azlhTs8MlXMkTlZpI/d19c/NhSSPQLfzUPAMgne01SPQCyW83DGcO6Ohb8CDnKEAJ5V8J6AX8zHhydn6YN8HyHNzY7/tJTjfzSuZcSN+7OTqjj+Nfuu/8kX/N86qE981VF1rXBk/mLTPvn3Okl4QJ82d2PonyBhRp/UxH05Vgn6yD7mmYhvjJXJDznabqJqsw0/OWHfy7m2VzG/zz+cIy4wTeeoL13fOmh/M3wca1C8gJLmoXNuYazU4IrjqGLb6ZpljxscOc+rduci6oi+jiSu22U8NEr144Bct+kBwIcw7hefPQa+jUpz8Qf9z/Q0R6L9Bxn9dESbqvwGDShqTrmvibXwrvW0bD0WznNxz7pQn7NJAfclhwjlBLvCge2fS+Cdh//d/+2/1f/0f/2f99t//s9489DJZnUD7fqtvv/5a1+LuRHWhuEPz9vvvHNg/WEA/ykOHctcExUoup50vgbLIs/i58D9clRjVxgPlTybq3LUdjIeb/rQZDJRcCqJQ9yX/6sviQL+6rQsh5SZNd6cm3kOZ4IZjGxOykKzDBjacusXD9Hnhy6vBwqwu2wPCr/YsfYWZ1PRFv5ApraDr8j5YQC3FjT5ppWsxuVHRqVWwulIpliZopQdQXS+w9yR3oWW1ZqQ9hKzNzQOpcX+wyAc0BBkePCbx14eIAG9sDsbqgPag/QDsG5jV8HBlURavrnfyx9I2KRO9+iaEUAy2KeMFtKUVBnK3fc8D6YYto5tnDZA419S5XmzKI/z43fQutHpzcFjN1z0UMCspyOywbDmnP+KkeYG0o89D/+IChR4oGJuBbXvm1srP4uOB7WAstUHbGgaBrnVFF5lGaTwEw4HQ00e46DPWVxxpJn8cl8A2JSr16Kc6kYh8gsjdS52Boa1dk3g2tihLneHBzlV/1oOxdQ7bRng2dsdQ+eWHk8awBC4tyvNhcdu6mtzmjiv2CraIGVVlJodOfeaQcgNymFuAOUpCl5uvslH1uhpRo5EJvJAmC/KNnfTa4KFo7sxbQZtOevvNJfusa9OBPY4TriXXbvBsgnwCvGhEHcpVQu265Hd83nkZ4cHVmI2Wjhp2OX7S6CMYDnBP1sTjC2A4dPGVPPKFLElsNBjXg1AwJpBoo3K+6vVwI1w4y2Vn1Zhb6Z9x8JAo6Le40U2OSY1gNFmb6N73fR3+bntNx3I0JTEcE1mzCt9hpS5/p2wQo09/EbfsXHZrr+0rBvqPkHVBa78gXjnaoA7b4g9y4c5h8Y0vI378eKvff3ur++/3vKw7OCi+s76Yx6d6nhGfgSjApAGsvo6/3fiy7WVMHjDK7wtJdckjbXO7QDsODo93bHAvvPywvmz6UfkSAzse5FDmEnKV5cOV/PvulyrU8MX+w/kVWjxt7AHUJw8hyXhrD56AEkPBtWiamNPgWjbdoT9oPcmnZ/7tPh8CC7/VK88DfT/9n41OfepwXr/j2xWDpu9GDnxn/M3HJwfxPIjxQCU9itCvDcBACbESZ24bz0WzXkiYa8qak3iTW/OEPnnCF/eeyCQW5Nt+0gYBwaLt+uA8QZO52eTntIrfT3w+Uvaockwnc9Xwv5MjPhAXua0P2vUk5hDD24j3IeeSc2SNs1/eKvtPsI7MPkFzmaqRsWQu/anD7IOG42sb1apne3b+PmPrnbE4YgdakHnFxLJ7zbGNOPnFwkY/VOG31AZl5mUSuY8R+LHstH+0dX1qyMgex44XZIv+YF3X+s48WHPooN6lbsFYIyI264P5FVtLFPKW1HpnPryj39xp+rq8Q4P/Up1NEFzgIit+k6v6DsHAt22btTHmlp4ffeGyMf76ry2ILsfEs+Nb/mHet7Ue4pe6l20rdxwT51bijp3yGhPUM+RYpesQHcxBAcwigVZZnle1U7y6X4CdEnaTL3yBKt580h7xvtjYb9/q+/nPGOzMnW/Q7fhhXLRHG+Sb0/FlbLAfowgOErArNMTFvVAb7onVsXwFn37sVI7x8AWPNgv2RRai1qUH1CC2hng4aXNpjznkw3ExZKsfCurpY/AnoK22068cSL4IMaxIWxfkrxwMH4irXDpwUxmLvNzTYeBCg7FFt10PFAjWBzjH0vnruqIdTILkr/7ahltShFPEPrCUH8RLkM5YKseXCtYXkIPQFcaNRhEXEs4LqdusrCPbXpv2QaesR3xQB3MZW2WAmvljTYGC9V44ZHOBWG3rF4B8XYhNXR3Wo4eKfmujIF+IuA0gOILkOHpWaAiEhed++nC7zbwIMu9u+6xvvNA0X607zrhG6jxZ+5ZfxcdwKHPOmXU2crWHnDTvtBMyWRlDaxfgP5dz8mCOiXX/kB/p5XOe68kbe02+rGO/dDzufLnzBtjnHmROiz9YYyzlxT10YRmXchfYEEgB7QOCh5iLIHClwnMOfeqPPOoIq8nYGj8dydFffATItyqLvc/xHJTA6vrn/jdEoP8GGX+DiP+/iTjDSsFFrveCwcLWABPbyb1gp48JxIIm7eiTFjonLk16WCCY/H4z6UT1ZZC/HHhnIjuhjN7oxacw5bCqsFgfOfD4Nv4Ovy+DPJgOZtySDQ/MLhZZVM7FFgOgOgAAEABJREFUA4XsEV2DCbph67ZPHrrdOIVmdsJEgRjUnRVQq13lwiY0/NGTjpPAAj1c4c1C16dc+rTDTfipERD1i5dOrz5v9IWERUOeCx60XcB8keXmZVuOnwDeyAc5/igfoco6WEC/8ocOevuMrfycZdgTn4HrYf3aQCH9vNCXRjPO2OeYXShlOTb6LI3yrQuQV+LDGBjH9HNTN8XrQqRiaDcLpIWc6IovRw4x6nRjEAsaeqTAqL4L7AOFP8iASLw4B3zf9lqb8qTsQHIjY/x1/Cosg0K+FLn9WR8YaLmjVF05KBB3MODDdN6MlthVKnduTf6c3dhKwtYcXV83XHuVq++WqBH1AnEPkMblAnEBDjEa0b30aJsbpLIUsOeQ+Qv6vmHHPB/67plvyvSAimhJf4LI22Z9z4GVmJ5jq3fKVsfaoHmgfAngwEo9dr3Kx/kLdGNSrw/WUmf8QSuTxp8u8ZHFmuBc8XBmW17H2M3YB5Y7D5zitFkh14Fo4vs47c4BY0AVWHlAixHhoYC5Zf7etp3hwSbauahCrkiaULd85BW5NJpO4FdeaP/663/UL3xj6eHeF8AyaKdx+iPYtwB+fF9zcx08nMf6I+jvOwcfS8f0q5x34uG4KWfDhjlP20AgknvlQLb5YIHNDDxXA+mKz9a2HhxctwATTRQ0Xbfv3+u2f6/EmDw3T4oI3PZv0DjGn3NVP0FyKR+fvLDJeK95N5nr/rriSM59JF+lXXHUdmU3PNYF6+JIIcx6wvc814Zn2ijjauRWTcZ3Z5x3fPVn3Ds22laGMXvnwOj+Y5xv0M3bRDQ+EAXnDRKRBQr/cD51cfp8+WZubOiZ+4QEfqiUZ7820jwv5SL1ROLSibdA6jU4NoGL3xIuMF6NDuwJ86qLvQApxMI7NCAb0HTdUY5wyTIG2n7D7jxoEps5d2JYdWdPzssoDs/PjImCTgMRKu+cnfha2q580I1/rkPqMj/9P4/552jG2XiLM4eNvzTyCuZTYMyMneLsf5Bj8gi2L/v1cGCLdAv3ZM0nH9Av3QVxKESL+LJteSNOQMJClOvG4hV3JBZLxhXvRShdMw4bcdjmZFyUIw0Azj66NZMhoC8XfSC5g9OoJ6Kxm6r0PkgICEM5F6qM/7IHWgcSWi/ELdlU5B3dxO0TNmy44tk9f+obLRNSlA/I38TdeWlX0Y322OZLu4zdm/sCwHjYF5oQI2BgCvVGDwWCoQCt3Wucj8haHdzp417xjfySznbsqMbLk4D6wXge6AxN0LmpMGHSZnkvaP0mj+P7Nlm/Figbq5Ij5p+/9ktEka9sijV30OU69KAUL497xgL2s0uRDMJDBDZjlvQ+fB681IpveiINJGvtb2zuci8Bxdp156XvD6vBb3Pj4XovX2Dd2Ftvt73mDswZGm+Nf02crTsnDuSrN6A+QRz7wMH8vQOOQWKYWOMR/baDZx/JnLAPXi9lL3hW/IYeLlA4yR1jyzyd2CUYWzwD3cWtUtdO4UwIJCHi4odsUb3UKWND3gXLz0hSY3if2OgL3MSXRXbQY1zlkV8d0kQoes0BSBjXz3ELDf4Yr9BJAIh/MOZUNe6Vr8pFeWSseB85J7mmmUf2ocoirLhFCJrCWCwU6qgs360/GBvnlC9C6KhBnKKUhv0UyMg9cj2Xa5t5qd3SCHbattTOiZzulSuOrfZ6PhCUpo4eVZ4757aTa99qJ7/sA22x/G4oGYvdeRSY8Mz6/m2WfwmizobG+N7A7XvHXvUcxxtrJi9Yn3dkGfcnpb4D8MgXwMwOdE3sFir96Nr9ouOJnCPgL9Z95ntnDXJvMneXv9BiZ50f7TLfkwMMrjLFHcwB+cKjckyx7f+1zPKKH15HkrFdfEc9ybmBYfH1+17ff/El7be6ETfP6qOJifY35Wj4BQquRpc2XHJJWbBZMC4U7X+uvxqBz4j/VUn/8BMBwwlwkferTSJTKYvRzeIPmPRMvnlC8XHSUEDXLCwzYH87SewAnkxM6d44fL/9+FFvfCPry53j+GBzloDZaXEBs/HJguli5uLvwdTFECV5oeMG4ERTJqLhYjrDY0W8BwT/bEzwlwVDv+wMsHAVgE9ciKR+tb/450E5ABGXFOH21iAm4IaVkl7xrHoYklpdqMdpYMzj5kLmQv0zPOuOvy5M92vBoy3tk8XI8pOeaIK75KpHe/QC8dm0rjfW0jxAHmxy8hvPtbkfoXPhPFgog4cOyVjLWHA9aH86Q422L/L07gqnYySIExwP9VjXpmuTJsiaeeYQOWL+GD8EOa5LVzO2nUNrQ426QusXoKp1dETPWUojvxD7sV0c3TIsQE8q0ckGsmHDbWdBp44t2pp+5K+lOkJAIZHqipl1AJp10UHFDVB7hIw/uOqrD3oNAahFXnIG/eaokPzBrsSIciYHiQB1rvBwy7XaVpGGTP0UvuLXAaXKOSiE+hx/612TGLMLF5ynjOUzCC5lCVTPS1+g1S/o7TNe2mlpomMNrh8B80l4Fm2BXD0Ac0zbzJcn814eGE4dq+hVfN6jOpRop+GFDcb6wCdfkGjZiiM+DVjpfwCxDYFyO0biRjeZBRIy+VLYBCKTuWCOH8hGYV1jtTEmrjmjZylXEJf+iV6kGsMn386+39/5lvud+eUvTYgBspStvkbPgi7j5/h4qPj+ba+8ADQnv8K2l4e27smYYXv4uRV1QBuV7ZwzFtYxkGsCPKAUWllHCAf8C+d41QcdMIs3Nk/GR179uuCxXtNFDu6X66h94Ye9McMD0qB8IMixDegvsjUPMgzIfcnZsGHMiFDf8dJbXx7anJP4h4Imtm3ZS4Z3VFGQCNz/eHnYcs258WJj57C278zzlHtNnYDhzsOPYMxorgtxjt0H9piTHpjNKaygH+X0U3ldYMqHZ3NiO+XqqLZhbi2bpYqrtCnp6P7iW9poOMsR8tyiR1mp5CZ+0ab55ebYHcRcu2Mm8tDGCJD5CDHOFOFo+kYjhzEw38w7Y2SneeD+45joizjlWMJB/jSg/YwhfigLUXarmlLtzHpi6DezylrgXnOvD+Jufix7oMWlqRzip6wVJDTTpQ2CNi1A/JdrwGvT8dY3Y+D4vWTTeY0hVexDKBHxst0YLlTkECc6rjX+QKC5QYG/UI8QUVEGERkCMSCG0YGsOVdczLGmLSzZsF2XYgTa+oSnuNw1yc+5y99pYywXNmEAd8nKjzKdDxNd1scfFKC2zMk2pjSSv5YXFPKFqz3wwTry8Ch6jJ9j9M7LQM9o1zhmzcb9gSE+APlAmLEbDQZW+uTVrxU7EOk5b5IJf0BjTlRbtreAOcTaea5bjY367Hy+7ZMzwoxQx/v9/V7vv995YDsSsxctL1K+8QL+e3618K2uPyWJeuIqnUK01Rz1T6KXr0e9k6eCL3UW8IUAthvPGIs91inqkoNIXuw86+AlkGcvY6H8Rdcrj8wxCLnsAmIN5193Dpr4HpmUo7uaeWGMcz4Ah4P4+cw5Ubsz52GDEjtmzlZUwPzhwnZGSO2IIKMwQPscq1WCo9fr4tRudbe5NFaexA5scn3dtp39CiC+xngDX+gZ3oQ2UljWAH0tKIu23RhS2u+8fWDPA+VC9MsL/W0i333xG+NHHUnpft1W+F7NyLUlHkBs1pwPvgxSR/qRvUgksGZkAIlBxbyTprFXL9L1cTBO5EFYiBe0VkcYqNH2fHPlo6Vt44t03D04D8Af2bmBhgm/4WbY8E5ZZZ/4Is87e+LNnMd/yznN/S6YIy95wHoL4iUjYkREVirc5BGocuEBNj3j02WjvVhx5ipE52Uu2LfooECBZ5INm7J2MVbG6atN0jo3LtCjADfjqWhL6QTb0loaEtf+d85i2TNcB0CiufZJngMrn8BoC+Nkrk7w242cAfZdur1WST1tY6eVeJ/9ctXX/TQMo7TnoD/nqWwweDeIABdmlH8K+9Am4h465rxf2ssX+3+6IRcmxfCVnqp+6v2n8b8eAYfjf537H85/H4GVryQqFSaDRBYrgQ35OemY9E46+1hJmCFdWRR2J91ek8nYTE46sjDZnnNP3YniQ5Z/v3n//a3efv8tb9dfC2aElqxMncpG4UIHpvIW+zZrZ5Jv+448Jje6tn1Sx2w4mN6QYqv6BVqgMZMe3JJqoViQXST/SAMxXmZD9UCnn90z9hRi5U1JXTr9DBCTrwuTfYg69aIYv/SdAp+epU8uIG6COWCxqNgOnvod8DCRlzQcSi78wcIozhdF9qtDe7Qhm3QasTKu4vVqYMKqrHua3JZNUGkYbeUFxwInSmpcRRY2vxBgiNtJzqax2tzRzp2+IeMFEHIRw2ac+kWvniN67BW6HOONMV0b3l6TevcsmE+g8IJcc14Qw88OC+DBQu63Nh4SPZzlFyPSxURyZkw22Q404xcdCORi3HT5ySZ5UAcegkrBK2NVw1LI+wqdRuWjj8L5PB2c3eozv6yLjG3Yi7LEaCe/BRUQTnBSIZmGY33xG5/J3Np3/KHPeeR8pQrPilv8Mc7AQUMaDyn397ccXNWpdHWt8rzr12XgibLwwWd012RsLqBZ14dsQqQBooY+89v8fTd32TDv5rZgTO2/GC2jk4rsFIbaiFsijWLdqQStzcZDM4kOHE1+UVwXch7oCDH1FzrnbhBcqvQBMA8/PFT4Dbhj1ghVdh54NlrCoAyQOzjtOFAs8YyfeebL7TsHTw/ZS/el1VJtlgsa5uvB7YrlKnfiKzCuA51f2GgxtiJ4yYNvxlZ46aJLGjXoh2CcIM24vBP7D3Lhgb2W2rxo5MAVCFeb4BBo74hURPRiziLkbhilXQ9LzBFegsGCEDq57BOohrf1lwYqoFEyjYG1Qs9yTnSv0hcsMEHw5wsxddHGsJCwptMxb5M5PWuQnxtwYy7NaSz14sn664GclxLk45p3z/XvIxiPGIYwSD38UntdjWwb+mO9kw9TFHFNwQ1foEu/Mqiv8ZzYO7Frr32f1K+yydfGzQsQ8YfrkvWJZg5gp3YclI69pf1IKdRaZY+R7sC2FedBB1eZ693YsM3Y09goBdTwWaMoKSnpG1SbUhiNhhM+4w5d6CGkikneX+Aar42+WHhnzcmfzDA/xD3Jw4O4Y+SSgOzJmF3Q2IkgLqxDsGsbDa6liySi/mSdXv001oUc7Z34qCzrC7D6ZLWIPORecsxd43oKKbxN1V//pCLmlI2kqlE8rBFH7ByBhkygeF1f2oTX+A/lsOdMoOHTNjxQ/eLqqgsfhDqpSEcHtYrPD2wXKDKu2i5IYP5+BW0V/xVQU4nRNhErNKW6/0hlW2oixRx3bdMPsRMfVoxnWS7YzzyfyBOUe/LL9D8A/fOXe+sXavAhW1zIjZ0VFx1EiXf9dWz0WbA7eON1QUFMx3XfkKmNdIP1MvL4RRD1y7w0Z2namT3SvcGHv6e+kzT2DQQ2QoRBHfPWGJyj2PRtEx8oIyh4qRw79bkOXfNT/IqRL9lc+wZ2jqHVeXsAABAASURBVEYwl/z6515qXdn6rh/7POPeX3TBgzRiT0UGxVOeBTX0a48IwAgkj/QNvLqck/nVlHOUPcO4eHZwzfwwDrwY8VcakCOvOeIoSKDJFf3EfpUgvOgGxbXsUm/4xV8gXQDOkUpItO8FYJaNZz8DYt+Vk9p+50WmNkuXeKFVFbB6GQDIgomQJn6jm/XY/O8yr4uPe2SICx9DHquJbTGl8INLHVfuWEqPScinRkUcRXgQydxdOUC40bd0Ih68CoSuHoznNsvnnXnbWatpY5/8SKWQjoJrYANF9Clz9YsBzr6fWEFr84uOTi6wYvAPY7mnvW5LV0OUF9G3WRtg/okrjSeqyhRGYz+weL0jTZl/BHIr9PAvOeiHxnG7k3Nw2VPNXFDXRq5fdJaxZf+0ZbLX+1LSf6z7Rv12m3WDZ+dl4oROntMaFHHpliAS0JYAdr1zPnDem1Pmli+F3MPMq7t92Gf9oB4e7F4lghIL5LtW0XRMHswQqv9cf0MEzpT+GyT9I+IzAka1vZG4YFcyOzuchpYg6XcSOSEt18QHT8J7WbsAUqpLHpWS3gmrJCe4L4He39741uXOYfVYShchdxYQ7tc1XAZ6li9k5twqhxYWBeXlkEO/9vrW2E3LlbDDzD3Xz/IuW2Mj/fHwmsBXJzIjwjZG042NUFJRV8A++OOb9NTlgYoemMBFM/hFs3q9C1K8Shpcmg4gIXpQGUm0LcEZu7uLD2AddIYhY2JM0KlMQd3Ri6MpB4bQ791+eZV8lda/AqSQndToprFQVPQfQ6mdlzrUT8lgYziS4PkTneTg1QkRLQ/wFLmwGBu7Zza8jcV7Q+Zo8JjRrzLEqF86qIAwehRckIF65tdmfrvnwv3OizQPL08W99ikvKFcdMFAFR6YMcx+wYPgB/SCbTcDuiWK6YioBcih5n11er/ssRTAUfyRPnIZyxyuiEtji5uWPwfXd9s/g/YCcy//wUE3t9u+c5BYP6NVHppyhS+14sH3WXcORX67e/05pvmjj4sH407an4o2vbiBXHRVvqhzc/VXBN/YXPf9W815HVB8MUF48EV6H06jh/g7P995yfLOA6D+uqka9Euz8RNQxbXGVhnUEAjq69XYRayCQoDVrAvbbkfoHS/MYH15cpA/UIUkEDmQnZszxBHhJn/XRjb0HPYZaH3a545vQOufgIUo84C2UcqvjeaIP91GfOSJdx6EhNwQqd4D+Y6DeWkMXK88aBgj5UgX8sVI84ntT3w4lv1grkt6+XypLjzII8xGdWet1BYfGvRNXe+M/501946fgrzv1A9ezH0cH/m/Nvp/bpRH2cLx/l7vHx+Jp2PexIFw8423a7Y1ulCkbwuIMUaENw8JR2htC8UneXnmC9E0TOU6PpC95jzx3maNaqg/L0Mi78aY3Mh5YSJHCmVHPw8n+mos9Ns+7f7+7Zf8Hyv9R9cJEHPhqPe3e+WlBKWxIMCQxyJJqFNgwuguc0vPpLMMFXjtoSg/KaG3TkgooOpJeV70bXPPobS/4quz3jW4JQ/CkrfWxzAjcPkoCgtoWws9FTlgofbvricPF5U8Mjbmm7J6VE3iZ0yEiW3dk7Wka0zg34kS1wVNlbondMq4QJxAL5RtJiR3PTTfyb/3C1gHkndZC/QHjlPuoEQ4VwfoQVYtndss158NvdoqjJbhykOCxSVDg7+RJ35BJc/o5Zv4qsUjnfWmb0bmhVcIdi2Cn+9dpQzPI+2LQMAHd391vKHz1TebeagPs7hXPoqlMsAIVDGce/DcuuDBR3jH/Jo7DVExJ+rLo4T2ObaUvEhzLQmRN8i14wXoE70APasSP6Qxv4Vt7mUeLMDu0x/J18sW57P61gvXbm39M4iP3Isfe0pIRqCfi2p8RxqliKrb971ut2+1sY4PZJdMdD0kvnIenC9JBO2CmamrFAAac3vhv967tKeRmbOSZWzD9pRIQU/mN7GklXxTlnPGveuDtdt6bEH0wJ/R3ADuYOBCP/elC4IeE/zZi/z4A8a9KfOQ80VYwBVkrSzyyfXQ+hBp3wl4UebdJDe2E3IOJl9an6oXJYW0q7HuoFbly52IrdhhhOvlk/XT/U/b9Nk5e8Hb/a38Rb57iKXn9+zhjI1x+gnE/RHQoWr9CmCrIflqw5N4aIegLcp8MB6WB2WAfc72TwDOsVGWOu6011g+a6BHHI5yLY2iwk+HtvhCw9LxMa5tLBkLaSAhF9oi6yhCqBNd+jeAa6H0V/G1+pQn/4FPMLwucQHoF7KxkayB15cF1IK+xtmxntusT7vmyq+Y9My6HnnEN3sgQhIHDNOGORv6rzwRn1v6oRsdYfhxcFY88jITNwxH6FYdObSa2GjbsCQHl3z6EHGKgQpn8O/TrtW+fFulOEhLXuxDFjVsoBdfYK9lH3MI2bhV5ofjmj5uoBHwhE5T4Y5NexkvOoqBqxvryc11rSeoi4Mq/N7/Z5A1fTtjr53EciLLF9W+cEIj9uKHF4DltL9KDPIr4p/6X4zAGsG/KOS/Lrvh+worEibyqp33M2/d9MX0KNIfYIZPwIkZBBPVSe4ifS10dMOiDopcTtBmki6cE/jaVFyo5XfiQBCRi2rRLz3W1T2Yz80GKLBgoIie8uMvYt44XF6bgOY3HelfFVpqcWmkV14AqSKZtOBPX6hB6x0A56bjwnpYPzeWhUMOV2RElqIWDwJ0pwYLxjaxlVJfuqlDa3nFkWY1/asdabKH/8VTOoF89PmAdnAY8VCtHRIvOrxFjnWZB3V1z31ix0RC840lNP0FwBYfMNTW3XUxtdDZiW7q1Ow6jcBPEA9i4vhBkQeb0dTA+TDsOB/ZtKEFp92OzzXmsROt9LKJuenwUImGHsQAOd3YLGzNuM+a+HPx0I12L7iNyQlwgsQG7hjKw8czD3vm2zv54QuIgwfevAw6XwJ42DJe+oGZP+cCCMdeWRHJTbq00Ym5VKlwqfWCelqDuPr8j7qyPAxYAijiNA8jXaHCqUHdS+7uuTZ984c+rrinvW5wPnxsIG1TwGYsnvE5doFRhr5RRZ19x7mJPonLvZJDZ047Nh78ln+oQqgbvTG/Yq+8yQa473u+nbrdKK0D82VnrEdAtGIKevHXfDAHFixbH+A9Va0oSH8CCChiMwJOZFf+wy5tEqm9/ppJMeK0ASYuBEDgvKIgJgdqxD0pHTLr9GCq8RvEWh9jtF0AFwTnBd1ZW4Xt0eTlaiIxhzhMqwsG1o5u2g3RV4Aa4a6X7/dncl8/AjpCHw7AAx05KkpayyCRiehUHSvXpTt5FRqwajIOLR1taYy58c/cY7wTU/XQ/yGv89SHcuAOxBboPgBtUZbj7tyUN+OGfPHaJYi7xsyHCHkvUJ4PPagrx2SbXQOwfYGyfFAXrAsZjxAg+bS3cbDHrOvXPtKpX13vPKS4NiYWIjG2eyZXf/31X+WLIHNXkYmbL8D0HVou0QtOXWmgUB1dKFZeUTtx6X/dugY0o7E60GvskeUYwFrmWsErizZqc/pANPgLaHIhhHvo6UOqLWDJneBCPyck4OihggXUr76IyI1hNIYHJeBpGkoffG7MXWFjPEafvGOVnzoVvmBYQDe6UdflvNnmaUNwjA2y2nr5Qa85Ri6tsTkyH5fv2ELgjQFF5mZMI2Zy/gzN3q8e5G971sbt1FPnxxwLKAxc1snQwLdp74SvmbfEhEv/HJMlBxpshg07nry4xAjmn20GNoV2ZhyhW/41MYBvnrAhH/Ch3DkYOGkJd2R4U6zAYHARH5BIQhZ37PXlhnaB/ukKTzDwYJ62uD8ZS0Hf7UbKkvVFt/J6rF79ENKSBp23/VY7L2D8YkG4kReO60icWIuYJ64V6nGui7f/tuMz/m/IECZlI1PZc85zzBQigNXus8CL5T/jxUUu7bVPeJQRW0MRGnVqc/zYoAGWPwjjen7JsWsNk1ua8Iwuyw3b5uza8c8vUCy7JxLwkYBqR5W28gKThuvm4XnLtYIcfqJHW8IAGVKpUuH+9AUKQLUaPacYmvRzUeF6suYLfPnJS3LHTzvpQK1ESrQEQ6Gc5NM+q7E7Muny+swHWEGEFgLYaIlDFo3gmzr8Vx0yaOhkPIzryy/b9OSie9GlZXR4QcDcIBcOIHzEyNL1VJygrAsSP2J3J3YI0KjMv9HYg3zuwS0NjEHkHZmDjzBcOKJE7NUVoC/lF5yyEqPIOB1Bh7JDCx42mwG7RocrOXblNhrpRx/0XNTBUHGsPtBHq1wTzKdBvjpXAnwhdmOcnBfGuQje0nuw5i158opD4cvHrHloUf47sTo4o15nM+Moj3k8urN+RT56l44lV5mCZ29lhwf92pCizo9OCyKRN5oGl/Ty+yL5ga9f45Q6uPSf4x42bsnNuWc+WT+1UBBX+tWvnc0cm9h8gW2I8gtcS+lSMmwpz5s6fb67s7cbE9vpUrZ2W4IY1Dfy27nd4gBQzEMkW7fPMgBD2Wv5CcpWx91nBea85xjX1AdjfpC/hCDyjP+GHEUQfcKj0dQsIs4K7a8TNPh/bn81An8etb8q8b8Qv8H7d2AIxCe7bZjZKT9vLnZMpU8Es8FJ4UP1nUXLxctOHxp3N1dgsjA0E1+8i5L0X0EeJ136f7oxeZxDTDIXoywAfEv9AbjRSCrvOwul8py0fgvuodoJ62ImjYv06LUQcQ9affqqnVksZpd1Fw1phPryWW05QGKT/C7KgrZoR3DEIzgWC9tQlzETRiMleiitn1CWtXBZGImVi2hsoU+7tPHVB86+1zhgj3oEpFgYZh7yDw4ZC2KLtrHLPFiqJJLtSd0+QT8E6xdEz6lP/fIp3P5X3UVREAGt/W5AjslFp5yvMKHTxy25QVwxxhi6sfqz4jV+CvwCkLWxAYyH/iMGAjq4//GSdt+/ZVOacxpmTQM8eB3E5pm6m2psq0sOxryELRqbhI7CvgX69hWSWFCsi5FAHFehuRx/YfVByVgQ+jTFa98NGzdAW9LBTds4KZnCtBaf+WV88kDNQTM2LOOqT/4lQxvQDm6fHJa7yfETdtrgio82Uvx04TXKThQEkQe/pVDURysfIKcHIP5/BI6VApUbe/Hf0hgEZ0Uf0JVhoBQvWjDiWgMa1ehE94BQGg9s72zWxuTSL21gFC88iQH06hdcS9T98BCjToRffN3Syolk+wMQiHrBs+qsdzU17hS4xGEODZBbF2jRvy5NUM9MrD7jry2CuW/5PMd0cXlHPoV31CyNCMscohSnLnmPVSHcUDO+6iNgMcN+XwIlf5CXC/6UBNn5esXSb3c/OPwYU/kiAMLIiwU2itTswMJDhe8GQb5H1sCDQ+8CZS9ZfY4JMRhaf/JVlXOhMwY8jNGVduK1aORfIHGRz4zXhg0nzZ096O38NY/ribSuRVBzaN7q+/fv5T/U/f276wI66JCOhQAFVa9wgF+XDnXlPzo7gM6UvUi4G/YIoE4XcuCgwj2i76yP7l8fxiQHQh8sixfKFJyRAAAQAElEQVSwR+AduxkC5jkc+I8lyNC+1W5wgfpsT9bOyf7qPju/jHWsQveVZ9qMWVx+CUOBjGsOOE7ZX7a9/JVMt75JEwuKwa1S4Fi4r3fRdo6mBqhndGN316XbUtsWrD7pLpB/wZM48VBJzuWQz3y+AwdxM66IjVz5io+lkJc7A5sHNoDXn4w5fK6PguMr7jWS5EvD40vGDcH9AvKROGqzPObSOzbI6zqM9RX5DhS6Lj4M8yIXG783QDl73bZJzi3o2YRyQeJZfrRIoI75mFHSdc9q/ksPuTK6a0DyAtuBUzZ1889zj/HSXmO2gOjSr60ZZ/xr5Z84xCbui4cW+NBhu7Fd0PgnnLLwRXkjNounUsIawyypMT43mJZc7pgEbl1EkQp3L0EbXJ/e8k8DvNX9/Ui8B7IbuwSqEZOHMl6cHKzPSwGiEZLxebDeZA2F38AQw9A090tOBGl7sRZ1xum2T84KQGLUpcQH/LDEfxBc+oh884u57Hx+pFTXkQfZa53THxjQhB7viNQHAbGJ+4Gcd3I+/44I9fDYqS8BJVRyZxL3nTmvNLrKdTy65AMQuIjRg7rUnxAuoGm4KeTXhgCEkoPWXURAjX79DoKOi968aHLHchKUix8VLz4qXEuGvgjuSdp6MFaOrzh5Ht6QP6prXZYCSAru/+Pr9EURn1X0gohd2Cl+YRBDQ71p458lpHRw4Yv69feDsTwYD+d/6OETD9V5wSlOGZbJLc0nSluXa+i+MX8D4JC97GnigqTwnTJqfdSTTgyCPFVteGdP+OCLmOtF5joXowuibnRQjv5zoFChonIuIBJ5GgrQoS5q9eKiwoXQZYvuSPOAFsYg05+adp9AnFAS7OhmDs26sRdttz31yudn/yf5uwVmTeZa9i/akj6Vh2HRxQ0tiL8QlReOd9Zi9/Y7cUk/dKjO3KSqmAVjZL4Yd31AyvJ34CYMc6L/jB9NkItt3Ru9Vf4TGxd8oE/w+VIwN6T1nwboMak2arCImHHRvi5kXVUH4lX/p/JXI/A1sn9V1j/8ZwRIYRKZhlnsrKHq7OhxhZtEd3cnmV0ksnmxCbvQyBLyTDXomVkbk3vfJ5vqXt++fas5mSzgexHmHjXeEMDF5NOKFDw4UAcpvRtHXvScL3vU38hSiHVL243OoJEpPrZhcxY0iJCI9amskmpjczY17NPGJUPsCQgUZ98+18JrDyqIFxKzsVl+Ah04gfDzkt44WqJuLVo6BiDeMJ+UVEFcvmiXutM+8fOn0pjCqjEUuawTtwO7HCPBWPhTXcE6lkLKHVrb2aShd3GzLSwHIIBS/dpCNXETKw5HsjiHHp32+8AVneehRLrL5tFdwzEijhvl3GgTA/lkV86DChcotZzgzgRGHuVdQLTA/vGSp7IJXH8LbB46fqiHWL8XXIeQYlB60JWrdYuahglUz0u7/EXcAmSQW1eOabuwSJcNylWYuoVPu43uohG/33ggFbYd8qVTucpaLe/ow4CDA8o7m+EFHgIFJd7mnsNs9BjfnrVPNrx9zzzcmYfOReHXX9AJXv0XaG+sQo/y1J8B56YFkUsQrWecwHsFJKbjRQOdObPAmALE2euC6JKPChfok8YGeDxGtA0BBPIh0kwaz3pwcDjIs7ubNOUV/6uMNHJsIwZNLGBiaj5ZW+7rwZtY+pAo3vkpHQPgO4x6Z23z3wNSvvIu8CB2MFcwTDbJKTWMgwo2vH8Zm3fsEuSFCNpmfPby23Vhze3ig6XEiwoXXhP/F8/oGtg/Gatb4Fv5qyvr/tmOY+r4tfwXHyWCoq+rqRo/SmiWzlWftgED6i/iIMylzz5QxgZI7bfDtt8Omhu3jbwaSCeujYwF9Kgq+q3IJW75tFpIG/AB1EDR5zy6AgomF+yN3A09HR1Lzp2Ymu/aqz1IqvxMe+41yXl5Fv2M/4p1Xfvgi4NrThmvG7G0/KTXUQHFMsUI26kkb6S9eBbW+6KPy/BZCss3+u2m+OmSANB+AeGvP+sZEF5w6XOcopc82IzJH0rpcLZiLf1cNDtw2YE6JHdt+wQVyvJD9C1OoIW9sQmMVP5pE5KqBwgvkdHUpR6EMTB2+IKpy7j6IHD7vlP/Vub592+/cAYQvrEOfQM/mQcT/giD+YusyAbF9ZJ/4hzH+3kGcA5qp2MqLCMwnjGAFdlgcNr/K5n/LteTuS4dmmrNAeJwyg39aPaM1Fgf1hrhPHgw15X6ImUvil5JAW1CDbWqwV2PBOldUzRkNBguur9cDT1AXwOuk5ZU8eDJ2rZeKsgmXjnCalfNrauBMSm7I1e7nBuuUdZfYK80wPIdeuqipbFEqQFLNTdIoq8Zp4GOYcm40R6dThwWL3xhpWs7bWroAhEIDSUZRiURpQUxNMaKBiY86/3trX7nm/4P1tEH6zvhZlx6AYQPqMTnLOOLHtcOiSwZCP15UNJkTqGNuuMOmyoKEZVxofWyYnRN9t5bvjDyrIpdpZlSdDU2CohyqgIHOfIJ5oBx95xqPTkj8UspwqJYWdaX7AP/Fhx5YNf2F+iAMjBB3f4izP0JU5C6/DrIzYM9x/IkXcK5w4adi+6JnsgNJ5258JFLs9I8b3CED9IVKxQmNxlT19c5Z13gF07hjzJ8kumqY5A6EcaFVNraeYF9D+gduoGQ0c3LA+PzCaBf424M6HnZ9KrX9elVoUAUY7aaKF95gC51foWTIsVBvI2l+4vguOhROrk9sJ+LGhc67MMrxo02l/bExmaeYLjt0V3Gat9da4oPHAgBjX0RgnkLp2Oj4QWt7oP16s4ceGcuvFMmvxhv9SLodY1GE3yOzdIPBWOgn55tUjL++qbMlaMSKIKSuHjZgpNCHIXI/A9NrNMDGktjL63Tb3VjuTaMruQJZds+QbsmObN807+ZcR7kk7iCThvr+qBH1RZIRh/aiJn2L9vXXwmA/ezzrMY8eCdmH+/vfLl7ZH76YlXwxQ1JkPW20as9sZVxUq1+WWIK5uATNJcPklx1efa5182z+n6rHdi2qSkLFPITICttBhXtqf5z+8sRMJp/Wcg/Av4QAWacE4FidRBlJ8SrsSp54D+YkC5Ofqvp5JVuMmkEJ8sibRbvWbdve/36yy9Mlr3sn/ukBGDiYq6jFXkHi5tyM8nFgluyOzrV98Hh329/nG2TRaWdnShT577vlb/LZIIyi1mgnlkIwsPi8GQRROzJAdMpX8TAdjdXIXKbfkC516TPwxY69n2vRcMLMQRq4wU0YeSCl7tmlguPdW0dzR1QJzXMzJ3uxUAkIkIS9ao/AENK7HTTVf+MLTMyEMBieHGrljr+uWgueGZBzHgRh2UvdNCs+lHGx7rjYEkXMheN1s19qkZEykn8p4baojRv3KTWr7BYgBUAftk9yQV8had7nof/Wb5IYd9VAn6w3KNoNHSUIhWxbGHRV0HZ9wnJJ2MCj/TCi95IgveQ7Lhu5IVlox9NkuILFwYQrbRjqzzQKPtqh16bBChDjz1LFy0M9ZB5tVVtHelQe/XyH7lL5sTfBaPtg0bZgIfTC5beLg/7M7Ej59DlXLjA8V16TrptxdexcbNT34aObd/rZgwoN0rjcKPu/Lzti2ebXZig+Yz98kvZqKRd+eA2dfqg0kdBmgHjpp7ZNQOT8gTk73OveZXWmz7oi88DWQjlvuSCUmQKb8sqawAGqJNhWw3uXh68735jxmFJKS8B0Dd69HGgU1rXGQ8Ffsvj4cqDkvgAzhpT+z44UPjCQ9n+Mkc6c9yXD9ZXH5rg0Sb5UVWCdXpw65x7rEHKlV+dwppzi1LaB3LeWeP8x8sFvw1XjxTJ3W2W+Ww8/AZq2/f6zkOLa9Oc9HVLShxTvG6ITSqZE6FjlI2JhqaE8uNcF6jmOkWV6/FBHITEAWEe2kN03pRx0etHlEUHY5xcwGJMk8YXCZkrDOAqTyERysgh31hSixjXwfjO2KlHau1Y9rIugBCfXysQg/nSh0L6tCeHe/aXD14CPVx0wPeYrEPaNUseZYAuu0mZ6N6QNXrJ0Sb7SwdS+Xq7aFjusd98lv6So+yALPYDXEQoargt/lLXFxjdWTfGnKukHRrlWP9aUo8+yn9/0Ysa15YRzVKB88IY400BEkTuq8Q4VDYYoWrAq2rlCHTkCu+ousZhZ47vt712DsvfvvMiCPDgfAM3N9aCreOTzIkNQv9czugWL53zwxcDhy+B3o9ybjifhOulh3Sju5rxtX5nPXCuvfOQ4JiIo9fi30CDIxI4sx7C2Bepu4d/8tBv7pJPB31PX0JYwmkKGzXhmoRKLGJGt6nIy+Wn4mqI0E7Ah/tBrl1+aueBfP2KLGjsa+VYP8tJfb38pIe6Il9rTOJzz77vHGYhkgtYtMsuOKjgEd3YRfKrW4j9UY717RwBdmA7+eGjhoB1PcJQebhzfB3nDfoXjbKI00kGEz2tbMsFIPMnyY6Z67MxwDDRgehQji3KB/LeWZs+AtiPcIbGXgAC+qXRH3NFQBNK6fZKf4alJnPMfPXXgdu+l/GWj4BBiaFUDPEVK9eggzEy3uYKomLqKqF6/RIJO5QwijFfcmiel33CWjdcDz3fmlMPBMVfKJHGnUsZ2KmtgT7nB7adF0RciNT2QNZ18pjYpI3NiMZpiCDNFbM6PnNPueTR0mmAGigJYZUp7LkVHeFxrW7zWJAHuPrCbxsW9S9YDf3UX788jI3afIJ4+1WpLEvjETqEpMS3BJ9OUDHQ8RPkkUYSulPYVobt5RHxZ38Wr4kLsJj4GmfljO6a+CV0T+axPM/1jAGvuXWwLnkGse5YFh95pbc0UJYL6KxLu3V60dHI3nfmGeMs3erBWhwztylw1TY9hG/hqND8vJgLoPRHO6BefrNAicu6deaBfcbXOMuvzg073HOs188mZpyxtFz7sxUO4jTkJOwaZ5X26K4GpKWHeKEpOo/YH4OgVbx0PteYO9EHMjhisUpkza7JvNznmpsLX/louzFfc/FYa95lC4qertGUynatbWQFsA/JoFWopau0hvEpFHNgt+xRlpu+LHgwAMaUFj0EnftP1/ip9U/jb4gAo/Q3SPlfFvH/dUaT9ILLF9KXTDeRmZ3k+h/7mcJZPCizMBeT7BlwIrrZ35ick0ULCvBHeeh6INNvEN1Yf/31l/oPXgT9C/iFl0K79E5wTFDvmrwcWOCxjUVMTOZgJqlESqYNtuFTp/9+wTb3uiHLbxm/o0O8ixPzMnbkIMFD1cEk1iskMbd9qXTUnbfr1+GI3bmyoOG9NAKqy4VismBs+6yb32rG9rl+WYG/+l9fM7K7fsINJNkfPPanbGio0yUvqDin3zzig6IfnepWlgASni5tmdiyz1k34OorPktNQ8MGgtBJ/wLkFSqILXdFIQv9YaDDyzplKKk/iYP2CKBzWAdtFd6uuXOIn0D0hKue5oY6AGkvUOcDXA60bJbK9ADlt3j2aVD35IFsli87eszCOqDYOIQn5TV6otGH3tFopfsJxAAAEABJREFUAIwBBR1YDZny1ZVvfnPwpwtSDF9+LGJS/ZkNPL/0IGGWnCV71bFCPthzITv2UqIpqNcN/666fdoghJ5YXn2Wqhfsu+KS/MfW1f9pg4cqx/B228tSu+S7ZCtnNPRDQynP+mjbUioRP2r12ZJXaGh8gDDezpnVx51YLHf0hPa/u4gBEgkp956Ujp2wM457zR3cmcP64EP8jXxxzpq3ttUf0ch6GCNK22dBFdnYTQUHLn/o9VoGordqosdDuGuO/6gvyVI8ywDYjy/6tvMg6sNpdMpPHh48OAjG4oqUYsX5EOKYfJjTyEASYrmzjphb5q59D9ryC7HzsjeNzl3Z2qc85V7wybPIlu4j69Lb24/8g5vqkj92QyaPL558itSveWMd2Pfar3gzpp9a4USoPOI8ZM05EzNEfbH0mbVSOvHGs3tarXdeqvky6jrYmq9MnMRWAtfM0ZFO8yqrBmOyoWube/JhNHrHDI169EvAQnDrymE1D04HKhgk0PrtuN12cgt5tnGJ/qN8sfMkb8RN+jZ0Tcoq7ZCf3lWUh0DH1TEAW+HZjB12aVt8QCGX3Kt/L3XXwErGOby8RNL+C9QlrXDhnuYMRtpW1j6xnTHyUB1z7NNu8cIX3aiP9coTJn2CdfuM/4PcNXaWttXzCSt2R2ywfgFei+MwrJwlj93G3Cbmxgcv6dJiCvZ77uel1VTpwpxqxrEZ325jBxJftEcZaFliJIe451bqclwE+UoWbnTTRwRpS/MVJvK3wCR/FozGXkzB5MxFdR7nHHbur/n4szzjkljge+hZYx3Hg/G07T6kzZduhuZlEy6cvqCUjiYPxCnz/jtnFeYGPaIAall0kAatuewcBXv2sY8RJ7pWmztuc1cFVFxp/OH2gMEzijpjK2N/YPt6CY0ug0EsjVd/GQ/p9c/5m7kLnzjFw6UlVqvP/2zYn9gYI8C2tPZBxkX80wB72RsncqMHaQNg3BpbPPuN1OnngmBd1LkKyjPW1Bhb7rRXTlmXWDUPYiDEHuqW9glPxjXjCx6nRJ2gBmIL3jVaSPxoX3SpcjNvD2IqY2OHe+LoZcdFa19Ag1Lh9rVOU17YWZuKc8UTYI0640hWQrEuaRZ0uTfKV36UBzxQilkYv3LmQSP7DS/1JBvdNYir6+vcZ80J9LK3iep5QUoMoF3yqYNBNPYdgGOIMi5tg6yka2RF7jYz75yvWX/QN05IG4bQo0ydqdOvP4J84q66Nu6sz8Fjx2kN5mCAFz5mfBxP6scJGWv6IYTLa3FiPT4QIuiksR0a21TUK2iDXDjHhaWwc18obE8FHnMo9eCgkE4gHoPSvtGT8+M0XOhGI3zqxopzPXpmzJ13+rJ4IIe/r3hRB2PXv4XRXZM4Ga/uWfJ90j9ZUq5gfC2xwGb5aWyzLQIbiQVMdlQP8LS1zV4JcYGCL1KsQKU+v1xy7nZprEAH11ULjQ1sXTR0Ilfp1sTRRaxoQWeMXFfeeQ4zNmudPn2BUF8Dp79Lftc0n4i/42j/t/yCfeess1f3BBAOf/FxjjiP49vpy+jGhs7Y4CRUXX6B5ksgQZnJxwZfS9ZZi2zr8mWNOdeHZxFT9tDj/s7L6vc62H/0bwEqEgdLIVG28g/8jRFgpP5Gaf/FRJmSn0Ayk7C2zf8XEBPnkFA1uFbIV5s6EyYLNIcK5gIPAyw6L2b6w3/Uk8mRh3AmjxRO6I1JvSYdRJICsQIa5SO63NT2nUk+WWwhYzZyTTZLiEdHEwh6Puv0BH+VkJWIUIC0VLY4GLn0GqBv4aiDHQ0lNmrr3GdeLm08fINlN/4DDbQuTk3JhUlQIS9thVK/FkXLLD5bs7HSwRVpOs0YhBwh4cXt0dBJSzmgpZDkpWPTxm3mGze60ze6a8C7UfZsaBOCUjc3GtEIvhPLHZo5J3UW06IbUJDyrLqouQBaD9DRyN5OYA0OkziE4sWSr4wFMMCoHDcAD7J+y/NgrLNgs9nrPpZmofaBVjmRN2DMdcpMndsSCT11lAyhVz3GaAVCD2R/PhQgg0uqr7DsembTfkA/upG7YMlSsADXyY/otaGAOnuorQh76FdmQDs4nKcOk/4uKsnldEYUG8hRHtCFg/mkjFAQ3OswtuVAsJM3e03q3YwXthqn1MkD65cu+Y2j5YV7ag/gBmxchPRJBKjXtnZirhioU3D7Nxf61aFeH5LnjTzCNueML3xv1N1khdFd5n4OFhPbtZfcHg2+jAXyiS/XZ4hApUeagCMCBiLtFCDBhKVXRjfjO9/4az9kpO4aW+m0a+47MUQ/8nROGeZJfL4eeGEW51hYKldZX+nFP8kXDxvWpbUurHo4VIt9+PgaL1GMBDrUbcv4bbPJu6mDsVkZF6hfGl+Mupb+/tuP+u38Mwm/9YoMYrlN47B80z0iBeszv548mG9aJE5Z8qBIl1I9sEd9d/OP+nTskGfnj7d7/fjxFp10hUfb3znMJWckAgbCRzf+4gb2+BCVnGCsP/Nj2fdAkLFSDtTVAwFcH8RUsG8pwgXwjdz8qoDxm9g1iZd8Fw0krwvRvEC71xt237FRCbCXNoTnosTeoqN72bTQT8KyIqXOFxRzlfww3vd3/30S4R5abR/I6shCGwYklsnDIybaN7pRtw6jxlvfYQuOm4wBcbYtsx6O1OirrDuuoXfGyV9aprQOiBe+5uOqkwPEddWP1xczevnp86oZnz7tFJPxzRqm+otDP6A86fRfWin8Jcbvv73V74nRnQPynfXtPXFaNNwVAxBpGr3y3viKI0+N3YJn/NUex841xZe4/mJxIwdGGxe0nvE+OGvcibm8H/hLD/I/7TTeguuf4/jx+4FtB2u/ikNaGIMlTfjNCYFxpwsVGcei17oy3tH1jk7910b7ygb0Xy9RSKS7OUlhswJQKY3FE8mEOL5qn/hGz5JZp40Hdh6hcf9Uv+A8uXhQUM6LxYceBEUVt8w3X/JRD/1SjGYrEH65HPMH46D8Qx5iKc8FDKYXHIt3abqaz/IdGIKhWXVzeDBfY5djFgZuZ11ftR0JKaQTyn7iELw31QGXHYe+qMi+r4DoASxWK2RC+Crxc+zzAv3kVV585WVe9mB8V1yj3zyjsHkC1kZkbifuj8Xqc2zMxUfkYYD66FrylAOQx65n6hrN2gDNA9AmrKaGbFifjMGdtcz81lawuAc/66z767aTq68YE0ZkeXYwHyY6UhcHl7wKVscF6oIr14ZM51vOtdvkfLlkqydr+pjleBobcdqu2D71B49O9QriLec+8+A+6RMnHx5gjnOMXMEohnTlDTEzfjQwjQBAdV2EcFVFw7B8AEU7UsDRKvWpK37g+8S+nX1N3KXbUlpjejCXrU/oLBMMHNvgte24hN4GujCMWiosG1jFJc4xFz4YMwhel7zCkouli3WlOXrk9SWfDKMbmcSeWBlP+UDZJRl5vKpLVhQjx1IAexK7rhDWEK+eVJ0IVDQAIF4rhqu+dDXy1nlEPsUJMCGcu8ir+PJnYqDo90+BKQZE62IYD9Yx9gO+cDfOGVsMG/g9uvG1ybOulaczzyOOm9ANvpHXM89i37//Uv5KL/+8w22v2zZrO8G1Bkps73Kcv33/Vjtf/A3imLPnUNas1OWRf9/LZ825T3jg2/f69su3/Fjh1//4pfwT5p0v/X359Ou/aKN/wocSrK989McYZnAWhjvx9M654cuAgfnn+qsR6L8q4L80vxP2BUTCaJ5tq2b1g8npoUGwXRxdTOcFTiIWbRqucR4sXeyy2EDcvfoVmYWQg5IPLh4sWAlQyMWi8zlZyrkEkgsm+W9MwtvcywVAUiQyOWdt4KyLc8Ip0xdQ2uni6c+8DzcPRWHLnDMbwT5n9URP8N5cpJA0G5mUo/iIg4a6m+DtxoLDRP8GKOdZR/2OLx5yjU8TLPETGQEQXGilA2nWEcWB6MBt3rATU30Lz5DGTeDgAc3+J75WflXUyNtgnmzETbkenKVXKEHXeaoMCXFroLKAjl51F0F5lCGXi9PBwms5L5rZLKb4R5y/Z3EjTuDoZljQgXxGmPtROITlT9Yw6oPm1qWND7HY4jjgILRn/JATH4k5VRj0UzhOX5EDdS4MbEAdth1Pv9n0IObbfIw5fZsppRkQj7Z2AvVGyIYyS8EevcCiclMZDL7r8Ef+j0vYAgGmY/aTjUnKCAG79kbz2bx+AcTWPSh4AJdQeXJav8D29auE4MaKYvDIsFzAmJ/xw51yQ9JOQb4DWvPY+oO6YN2x3aZjtaDxi+764JtBY+bhNod2JuN+myu3ce2Brh5VK6cYkha6ugEFA8q2PZrOOu1GOBfcEOSSHoCGO5v2ho5bevwVlQ/HIUaE8rQ7MeMB1W+iDx4MpTMXSajwfb3BFpsm8p1T2sOwomOSr/vajMlZzDvHDm4DStE94WWSP5uH3KM+eAHgn39qP92k0qh20tRkrkHrWiIP2CcL2WWn9Opt4iyf+a0fCCBoXNgGi13YIHYZsO6NDU2fsIqQ03TOtPoEnBJvHA4Onu/nuvLEDiXCmcsYbNCKOz7u9Q6ta6p8woO1zj5lOb4DPcUaGmZL2wyIPkh/QB9+CWSiz/bBvDhwnGv5hDPvjhkPHeGFHs/yRWIXscOH4iP9iTQwAMiSEkB+Q7f8pl3kVBgq47ntO2M6yzw5GdH9DJC+CsI6DIGHe9reGrkFWFJQbdERsWTZlGPJspVOK5IKdtPWKop1gUNV6nAa1tStZF2i0xx5JyaW7jeOiXPuQV/oIoO5TZxXG0n2oVNbl0CIqIB6mSUtqHXRwVVJVSNAMA7kqW+NBfzITD3l0ieNOAK45BBvdV5xEmm/eaA+dax4pVYEksu6lJ8gz4seNB6dKk5alIy23llL7+Ty3ReUwPvvb+Xe/7IN/tflAkrDNWnIrq9f/SH/XHOXfs3rcl/Z3Y9Z23xI7VOvNMlj5of6U/dggMxFU/kgPja+M4Z3QDp589LCeEEl/QvAgWKpIuYP8ve02XkaXuarOaT5grSypD7oEbDR/TixTofRLKYNMrHvgVHacDDGlqAyDtfDtXoSh8TjwH7Bfes4XwodsQ9V7JGTudWBRm+dH+WiBtHqPJG0vGw9qSwaahBe9Yc6P478qZ3rdmwhrg9oSEtZgdMpZHwQD89H7gPvrPXWu2f54kB/XNeJSskhMKrwe512nYV4+y8YJwdqc4a4axd55p+0y62vwuhm2jSoVQ6qDW4BaK53+Bx/faRJLj/zwvh38vV3f3XJC0zntH0rN5vxwKJTTuOP8sBIEn5lXSAStRnkC5f1w44LJECe8Rhzlg+wV5c8hDJNyawc5MZx5rZz6929jRh8lSstIss9Y58zZ0kfbL/t1FlrJ+W1Fivzz7CC/2R89T86GfusO44rNix9OVW9YlIoNh6DymjWc4ywvVGOaezE4WPPGrTNA2F0k6/NGaJLes/6xkMbJ3vzDkz8sA/RL5r09yzL1Sc/o9GWXfngStHEkLgAABAASURBVEOzwZ/4Wgcm+tWz+OSpzKc7OXFnPUjsa8lYdedDMc8ojTcJ+ADso4gAdcxtzxgOdEQ/N8wp9ThPDuJ3tcXJu2Rg6EsftmCDc+ZBrB9JgifrBMK45FGO67e8ygWdGDZ6hfiHzxhG1/LjZS8Mjt8SaN8CLVA2HqJRHKx1lnamSZsr6BBfHXaijT79Eoyv4xYYM/ZBsQjPu3Sju5xfsGLS5ecXuXYAsQu0PmdSgbvk6c8FH+St/96PYP5qpnTqcq/QriY2aaPbemzcyE3wqVvSJ+2LZ3R8GK29e01ySBO0J7pRxFV+LAXrwqrrga1z87D6D/ylCBj/vyTgH+YrAswspv3V+iwJMVcm/AvZWdC4g+HeM5wunAcLFkgO9DvwDdgrE6xPIcyETBg4HtQzkWGw240pwOTTmh+8rPi///O/8bKFwyO0XFB6LVnSOKXcqDyIXxuj3/i+/eDb8f/+o37//UcellCHzSwDKoLxQJh2KO2yQXucyAu37rZdUFxsj/i2XlpoAdL+vOkjO5zoacBFYrvN8hvwHpMuLEZODlBs5HlIxxY6Pu2Dz4c3db5D459dHDz0uZhxwmMRklqrlywfqPXTGIhdAA0LvfTUkN15u73v3yhn2uL9plg+Y6FPG7H3Lfe+76HT/vp58GUrVmrK5ezoro3F8LbP2vadh3NBPXvJbxwWJZJaMGeoFJYSi0s3PTXA/aROMkAZ3bN665ftboyXiw9jCHAhARrsSd5NeLrXOLH5Sqc+IkdKYNW6Fg90VDCqstHf2ejvxN9DQcbrtDX88qEseYRcmsgLq25EjDcfKBagEWOPLzKUec8LG/I746sU2Af2A7bMv6UPfvRZhyIxSDzi3/Ix+qD5wJ4Heh6Ui96eC5R61S0/2x7nlP2CMx7PD/xiU43tkUkbPcqmSGyVdIF4bbA0KFgemoN4BnK4AYuNK48YYJnPwqrQ6F/5o39ihNNK+uwnUiIB5HFXX+JirkCjDR6W1Gv9iR9PBwRaH8SU4SYvD0GVvZ76KEiDjNXf9GEg4XL7Vq+8QoEOQO8lrs0/eF94+LjohhO8/ZOxW7CDr9cB9CDnnsQGMk0qYyAoSy/fOaTa7xpx0TAiZa4oSJxlgJc/thdgKJfxuDsW6AgNN207GMyMMSXOMmbaxEPR24FtzzIOO/N7ciAfGDPwcbRjM1fKIOfz6lW1ALhoc+eiwsPbM+BD/De+SfPbOeNmnz5+LVFlE3vo0W4eRhzL/5e9d91y3EjWLG2ZO8BI6dT0zPu/5XSXlMEAuWbvzwFGZKrq9Ln+mU4KBne3u5lfATJDxkw2WQ+5j9OH6OfGteFf45/OGb9hKRNlX28EH5ol/W4enpQPkeIoD/rEuepD0IPkmP/XmMIn+8QHx2utkL5soSC2LI8VA/rIbLD6JchLRkIvfLdvjfE5iNl1g5jf2Q+F4/iO7FHKtTEaujJgI4N+danDcWOf+QfCfcGf+j5rTmFn3ab/xhJ2PnjY3TdxE22feL1/ZLyA0zBOum+8u24xHmHO+MgDUHTTJ7Dqj7lzTzZHvjwQJ/8/h45/+upYm8RoPs3v3//+R/0BmGe6wbSVt9GNjDb1GwwOk7nkU3sf9OfzAmjFR3yAumNEfR+sTb5Ad83bds4ujT5eJDtnlJcn7OT4oT50OS8a++9Zy4/MlefxqKQLZkj0Fb6RM+X9YuPBmIEkhj1PWlEWbRSiG8chU1cAGOQyeeDLp4OxeEQ5cxL3Gh8VOeLPkS3/AeKdWARz517YOCJopYjJ2B3T+ZtJ5xhzfcRwrjyUodsG6liqWXvRkTb8Vjf6Zps6IXbBQEZaZAjB9saaQQgxXRD1Q6ggF9p6K4u+y181HigyNku/dNFv+5a0QFYBwEXjdRl/QKbQcoOOQ9VrzQClroO+ECCWOdYb7d0Z1+/MOR/Es7bit747rxhhsKMLHaJRudraE77iSU/0wqjf/uroQf9pW1h9rTjUh2WdYwElNBvlw6pALlQPCjH40aMvktyhQJY014UbebRvhNC54UJCmFQmfTd31gEBXmVgUR1AbDFEqc3UccaLtmPKsYIHoViO7uQVYVxgrAxc2bpcV4RxckpXDewwWMOGNIzftlmelzd9goGrAviK0uRldK8XSJfPtLkWn+rU9SpP3bR7YI5EyqsuywUYhu4ld4P8BLF4DMHxZH7ts6/9BzvqGvsn2ELlpQOrS8nr3snTgOeFovJqkl/Ho2OQKsYrc3rA87ogLDqOveJt9DLYdAgfpFz8sOs6ep7FESj1F52KdNUYm/WrfMmflUavcDYRsecXLDxRYL9PGA1WoP8u3FVeeYGMOuS4azcLJ06oFdTrkpZxx3x9uNaxJzqXfNHjXvRxrnf5RSwvRtf8PfLSWlntTcbMnBt71Qj0PEvMd7PvMV43xyB8+qmcflywxoAukTSK4B8HOT3I6ZN8BMltXYQB/rNu7Tx+Wv0F/8kM0G3/SQ2/xP8NGfhMszUX0ipqXszeZnKr5Dsbpn8w9WCCshKVi76TaIPuhm4pnzPCiZG6elYlNfmn/OgVrS7h6YRHiAu0kw/gEOJkejjtaIaWkolI42BzdAIjkIPutu01pgukGNdVNqkzBjHyPpCz/iOgT1vR95WiMfQgoywtPYGBRY9ozMtwUSEW46KABr+6XDRYiX+0h9zpz2jrNJBQt3wCnmQRx6QUAH3kOznCAc8PIpW5QNseAoTbvpMLgcUOGxevpWCf3cjTbZ81yVX3xbd8kQeLdCGenMZUI9/cZvlAN297Su2J/yrpuNEfZdT1NY4KI3FLSMP6CWNWszjnsD1kJNhc+IESY/VwaI70b6CjuytA3fFjjgR5QcmWOFJBpbziD/r5npzey28WlREXOWzKg9XIPuETT5eKPgFlZ+0qFj+bxLlpaTObF4f5P9ms3tm8fLgUf4YeUXX74k//rRPq5xgbnW/NtswX8kO85lcd4eP2AA7ieVDicGQ9zC5dPCYyr4xPMif8cj4J6llRPDPessHygKMvwv2d3Jyxq+uDJ6YHgtbr/FiX9wO5bNwYWbZMokD/EINjzr4dBt4KS8MD6k1MXCJ5sDrKh8gTiMX525VxqmytD2Kr3xGcABe89ZLX9ye+Yv0HvsULVgFAPXgBT8XGJM+jm0MoQNm0HY/C8rPLdU5/goMOJk6l/8m1OdEZ+bd95gW5/5Tl7W2vnbZ40oSMOWjs7tjnBTtNv+0VnvTnzjz2J8nKOs+EHoW7MFq0t1Wnho5GF3O6Z+p1fcL32WjyGB9wUl/12zi19/tv/8LL3d9q23fsnILd5ZrayMUaN8ea4+Wdsf3+5738Gykr54x/6FrzIfjDlweMIcfEQdDak+Z4MB5ziFqG7TO/HnlnzMWfgTXs4kRosYUu5whuMydGKdtfYvWwfOiPe5R66At56wxDuwvQnYoEZlImtk6DBzUQEBrdc5pLocv6AvlsWy5a46tQ1bnq/AybX2nSoRmjORSYfMFw+3KpW5gvu33qcRz95t/W+5d/qbe336DvkXsSb/RhQ16RjiPSnjQsx3RIio+Sxqwnq51fbkx0waKAspZ0AGvGkbllP4Z7W74tneQQI/LbBw/G7gHYVrsAh2KAcguWrHVqiW3l0jHiA7ljwbXloN99gfHABgq+XGgGpx3Hh3IMfJWZAQB93EHkbgl73RmPH+da3D3XOGIeR7YMXlgemyHxDZ8vVHzweNnCk8VJBUbtBxxPEEYTG3pHUwoDD8AXQBMhLwRXkl2aRWBuMcjz2Y+ffGjh6NWBix6cigFjNFdrDyAOEFx2I6CemDlvS8/ZSNEjBTd58QWdztemBJlr2ZWWJj7jwTjHFGJSRiMhnHL0Fs4s/gHOX4Y0dMM3bwdjxvHjONZf843WJSAfMqtx3TEUYdpWKbwiKz78LYq4U8TPNYcZG+jU7oKTPoq8rnpUIg5bRRU6xRmHpcGkDE+X+8JGfyv9wInoVca4ANviH85TmIx9NHLIj+aGkQHey+bOXLS0Pbrrx355sgZW+aWjZzLIsq04sd201K8/tznrE9ADc/Olgf7D9rrUz7Tm7LhQ8RW/nc8B5k30LjL3RF+oA9ALJjpPmaJMmxw4Z9SnvPl3r9m3Sa4/5Yby+B4+GP27NMKGgUmbgrlKV1BXr+cyRQTnpT5Kks9cO47kMw8XTt6dvP72G19esh/ry6Q9NQDRteSMivWOnsYfZZv5PxrtOBndzHFI1chtwGhoyI/uUt/oWc1/eFtC03a/uvCcaoKXRnpSH62Ombq48OgM8ORlLoRcHslN7Z1xdP/ya97oKucgepCRDzd5cVHlS3zBdbT8dSN0/U8sVGJL+4D50tDyX63WFogPKCOksW7hGM3ZYeacY25Rx5g8ar3Y/1/1zstW+wQ3VZwiOWds6Que1/U5wL0DD+LEFOiTevkOZuGfbKFP+suzB5EwkAd9st1mCQMrT1ZXx4i/Steefjn+7LuDZOaf2vOlQ76I5/zw7jni/TtD+KiG2X9edrvtZUz2Yzf9Cz5BVOOJQJG65S/4r8rAldn/Kn2/9PyUgfFzhtMeGcrNIBcc9A72O5PjO3DnAOUB30OGi5W0bTIpBGSYo5nno1kWAE06wQX5l85Fsy4uNCuAE9v20sOdSx2qkn9ScfFddSY6i7gvJrKx3GgzQcMj3xc4WFCi96E2ABp3FqnKIpJ4sK/zmgwvznDBAyYVJJqIXWSQd5OiFXr4WXUf8AlsIcEjwUICl3LI+AZ6v72Vi8pGzuY+sxma9Mghrw/KCcaJNDpQAAIT8dcy+EEux6wGVnvWZMHayIv6m3wsPPLYt141sTnZ8JEF1wGUcxmHG6qLpfW4Az5y7Z0bbQ+Ggzz0CVJAcxE56fqMobG1QDuffLBysWZzF3vqjS/61+V/6okfbAb24Qf9KHgI8NB44KD0Owu3YN1u1AVp1tWjbXG2XzpP2TiAtcJ2Cm8g5Y8+hOwbUH+5iBZ1bDMwf+CjvvlAbN2oJn182/f6Rp/MyUbSE+1s1tiWV1gPO2gChzLcwGPzus3ykLdRF4yhG3n8tD66GbxFfqvsh62RGwDotk65HF66r1gWDlF8Fpc8ktcHG6L9/s48X4cGXgT5UguauV9zpGJPHcrKH7fJkbgLML/ioOIaMrfm4NrI9oknNvMBGFPx0Ya/JvCPtl8vm9PP+qUPGDoA7cLOdQYojtwr/4Hv0om4MATIBh9+UFteGncacCl7wmNRIzOKPqKtTl8UwhJ1xqJ+8ZaqMdf289wncwqwjwZxnjBsA3O27AHdaW5crBMeYA7wHmLmK0euL/I4JpJ7nNCmgGvwr0ueC3Cb64sdWxiZwMVzlUuacC/aUK6zviz9Xb4cqFF8GOMgPVynT+iPO+D49eUsrhVqgCVvfvLPJBk/Psjnn+3yYpzzWHgGuRj4Zlzv6DmYv09emhtr1haVaRXFT/rWF6rG/eDlHuiSx3wKsh7waVN/Ll7cVR3sdDh3zHFvAgYs+5mgAAAQAElEQVR9ohAD59XVKBJGN/3Y6YfRqxQvLHu9eFEIuV6f6HRMnRhNwaAcBUgYMGgcnwD6vOSRd3S/bNu+YGOu3L7trCVv5d9G2ObED2N5cgjWruNIZat9rVmoS8yhYJ8OZszpixhIMLjO2DJ3lxwU+KqOvIg5yl+0NjFv9J0+SV+wfEhM9KFlBNlrreOZqoFOXEuWZq6uOSfQiWWtRXceGADGRfoTn7lCf8mCkNdziWW3uRCWHvkEhbrwT0CfY9bxRPP0BdvIyieOrJieCCgXHRC047h3vDYTYuFZI9iI1/rt/K3Ml2t/N6eO05WjSGGmA6hMij4c2/hFF5R58Be6c9/DQ4jwrD7Vnv2tTs879v/t5NNZ12HHv5Cc45c2qrGOcuWvvTb48xY8PENGYUhobyfQezjC/WwXeSv8W03zZU6SA+b3i08VgO34g47MxyWWe2TB2x+LJ2iUWyJsAV25xrfuWYOxN1qaIIOAFfiWjif9d5w+djlfzatg/szZt7e38kXqN16ifvv2Vp6XTqPEhaXor9fnytHieZbjzXzLMLrzsDk39nZg2yb73Iye4qNP9smdPo4MfqoHMahfY6BZ2p74vOQXj3hgANC9RwU3X+b01pwl5ZdywZMcWDfDloU/kzVtwrsDxIyfa2xCC8vyZXTDJ8DfQieXxqH/D/biD8esfY0PZL4cf0uLvB1bPWbmgjkfrW444WdAh9VxLG2b5m1iowFU2dmBKnlunJX9n778zotvf+HePWUCVmz2DQ0k0M/d9qXX8kacN+aJMPe5fEPAeOyXT/jUN1/r0fIp7iOTOAfug9gAbVGEAhb/m/ryA1ew1YHR7IlQvOSYtK0f5MM15UE+s+balvADrL4053eevVyHPI8cjifkjOMFtKPTUAT1WAIP6hTcWbO4YypdEW8hqCM6IViHxZDiv3GmzU3agrXegcolj2eFQf/MueJGFTaezBfXMM421TWABiJ03WS03slwZFwTMs+IKXV9hCd26J99rr4EVa4/5vHJF5UIi4qFM82JA8PB53ba8cXQd15M3QHll+5OPzYxGMc2t9rnrRwT3bPkWYBa9CwbDV7NlMPyF/xXZID0/leo+aXjH2dgpXek8CacnIzqBtag7wxuJ4gTxn+b/Hf/WOgff+Sfb7lwhXdjcgDKzEyeyWY9y4nkgnFnwbpzyD/YQLSy7zvfYrIR7fC0GG8AV9n8sihEP5NvwjuZ+D6EWarbh6Q6ZfC03DQ2eYBudQsseujTjwf2LRXpMbPZae46L7lwuwzBTtVVxyVSDrQ3UErSHnJ5OOZg7K8gTgU5AGzolTf24U+dUlkLxBuaB7nbtpd+gGLt+rJYInO77eXGddtnFiUcggd7Loo4mLzMvcxLE6864hVuu7n7N2eSC/xhuYJELG7cKsIP5Tf6ClNlfcmHLf9Mylw9sOPGvxbZ5d9BP8pr7jd9xAftqEf8gq6ObgyVIBbHsG3+FxBLHhAtedmQvmFjGfL+Y8AdcqAfAhsL40rOpY/4MME9QcRv7EmPCwjL1zSuMWTuVr3LjTl5wF15KM60obSKZ1c0owPltKirG5Jdr17xblrvbNTWR3fZh/M2a5Kj6FaSOFde0YG+V/3Uh0o8xAPku2c5PixHd8bB6FVSoM3rasMb5GpXJYIcBrUhYA4BLVBw6XfyBIGLb43MK31BDD58Cfezj+RFBLVLrzEunPounBzWBepngdDZ0LdacTA+tmlu9HtCRyNOeBB5Qdr4RJk1iP7Wphbhjkwl5pVLaaZxEQpSn1m4MJZIq48qRf650pM5Zd+ZowBK1HXAcNBf1mGPPuvC1Xb8bMxR577rj4fyl1VOXvb7inOvSby28QxdaigOSMt3cbed9WBDepg4gSjj7uLhjhAI7rlgGQ0/sBSCgACGuKl7QXMualtf93n6AQesRrqAgfwwVnLxIG5Ea60r1DAJas09KuYq/QE/SNUAWG14qaGQcfdkPB2sJUf+/oZjKXkbRgofl3weaO/neDvf7xBKn7CUfeCTD5n38wWfrq+c/jh2XmOZWKwrk7ULNZpTjmqSGl/SwB/ynTXTkhi61fvpw+hmzE5ALQKCKbw1vtLmwix3ksUdLIq5I0slaUreFhmOzysspa5PHE6m0RA35gpFsQiRsqVAvIYtjcUcfv/+nfF0iMZXraITQbyILnXKq5/2sW0J6kAxPj4B5BAbjRSlufeXOQ/mXnjHmrMZT/Fr8TEs0udXH8qLJkwwf9l3zK/zY7vN6pdcx8+RfKsXg1ceCLNp6tuEf9lz7DJH5jxV6y+MGDeuwDIcLRMFjuGU1CUd8L4zjt6JxzGMBmLGR9qOURro7lJuYFf7ymEFktwPU1WNb+IJkG4JNTj5u4kRBq7Fct5HoxfAAJglQ4XrVBZUbuhqvlF/Kx9+v337rcwdjPFhOoe3mfOL9qqWXuuqN9epix9QgaUV/4mfu6pOaGxRxQVqFdlBbRgZeKNV2GpARoEGeHOesUS9tbf1+RKEHNCOuDaBZE5RnOwTZKkvH3WUtJOg/kXGAJUHsDyz/WTMBZEbJsgP00QSdohcVdDSKGMzj+7L+w3/7F/suC7Oba+NnK5xNiMTX6DrK4jo1p/LTvSfdHm60YmOzf4RaNcrlmasS+9yT9+0LQ2IHkp1iJ8TvshqFf4CoA+bJNRfdOhDg5/Y2cJvjBesHNgv5lyfayCMjq9zj6ZIwKtL++boAv0KqBZbqcOqbdygGxhJdIg2QP/lWvrDxj57kD86hit2GCfaUcizahvv0NDpB8KT/XAnvmnfkK8JgEaPUiiywJGnL54Bmw1DYKRV2rDP/eXZhnxBl4JXrJX4/wqG6KCN7vTT6OVLeInRsov/hkD/UCIhOirlTr7RZz4kjwYr6GMA9qvN3ulaJLhX4QnEMybEMEV7XdIPzt2ei9KXsHElD5g7SzSwTz4FxEYUNDWBIm1KBFyjBVwq10D1Zq+UJhI2ouT+eWnXvTR82PCLn1CJp0+Y9OmgH6/2lR/5RuMHl/W4Yv0rBEmv4MNBbmLvSz2s9N+N8bDtb7VRjublmjycUT0bvB8f5T8bMzfa6R7V8Yf+qkY5l76TS/kFY5e07ZMvVt7qzbV23hgDWzl2nC9jzBUKKqw0doWrnnIUn9wof13/4Qycgkn1Wf9V/Fdm4JXZVRkUQgYxdeZMdQY4k2YCTiBK6U6W77wx9aDpt/ROUl1rZ5AVQdkBBl3KOBnly8LE5EudScslN7B4EUOL9U8YjZJAZf+CuWDiAk8jCxIHt+h24YLXBzAXe7SccZy8p0H9QTQ0N4bRfeqGj3q/tNO+6lYVOsHFU9sPFqr1z3twKzEjrQ4WDJrhVnR0V9r4sBY3N8OQueER+JUXmlyjuyY5179u+6DygY3Fnpckxgqm4dt6Wy8vBi+62KiinxO+dl3AYMsVnzGlqLTlEDV04H3yYckSCT+bCcb06ZHyKL8BdvF/P194NXI7i3BecGwTdS6SHT3SNuij0Y82barLTSM5o888bC+4843vUf5zIg8260Snowp+6lPnUqdO6QI8aT7JC218jS3QlgKUhKR96z27prBPDth7YJLrpR97pcIiFdYpuZTFAK6hARtf21EOz3WFhg7HoXo9XEoT7/wxRuviBOvmGOWYWDFgRVIgfg18Ifj+AjgIHX7uJL3S17oOwCYWQNPp72XnlIC2LsixK51KxUf65yo/zofz+IiIdvSDquwU+lbJ6Sdeu4zxa77bEXB6qedBG6lyfPtAeOOgN+de9ssVl/548EmpPzh6+eShRV3a+wpF4FiWxHjEAu0XHWwDdE1MWIecpjaO81DgC4knfn+yyknW1rVke5bjaGPcCH77pZ2lzBGBF8xB1wZ1ezD69jsPc8CNWNV9YMN4Voyo7S7zUXxcWyg+L11AuTbk0Wag8QM5SD/yyg/IP+DZgIzFfdbEZ31PqSyS6RPyS7fgCAhkiSCHQ1oLB1GcnW5Mq06syPnLEfvEeOTX7nbqNpf58iAP3XcOaEgigzpZgdVW1vVAXSDP/jO+SfPJi6R7+X+ecg2iZ6vHLHP59rbXGzmdc69ueVkHUe4888WFvqKAGJSiZj8CxvxDnhsa4LzNGB/wB8jZJtCmHE35AyBXCFpgl253KqfVJ18auWGYUjzOci1dVLyg+ODmQ+1BvE/m4pN0P6PPtTNjhQcd13L3aft1oz9XX0b8vH36gwK8wi4XSeBqcluBOv3GSpmL5MS+AY/rlTyoClnzKI8G1pwlJ19yLp7RQAEz9xrejAdg/koz7h0Zv/gY+L041n2bXZu0fVJab3ycwCqbvp1zVqBnqavyOe3hd3y0FE8A8vwA4qXjz+LFq7N9nOWpTU6A4L2wS4N+eNInByklYzCan+SQOuLgl75UEBBHkQt3KI0FCXRyp72ujdgXfem95MQ73/ukr/xjDHnjWjo6ubCtDn2yvjTjD2cCJOgE7gzO6AB30VeJjgKiAK3o547MkuceNsecLANeEa7jgvWghjroGx4ENxk7FMafGrDPZWPAPKG3QL0X2+t+tWUXeZXKCuZHkIY48af25YYElwj5rr7Wi9ic+OgYUhim4GjP3mvbFs19u4NbbXlgpWvtI5Rz6Ys4S+1Yl88+U8/GeJ7YmrMr83Rj/KoTXA/0DvIlmAdgwqdNeTfrtTIBqezXomLXZZ7Sl8WnwUkb3edcAcm1Ymasss88OKcyeA0fChe8SzX6vQa9DU492lAnXK/L/S0x4dNoBKA4jgLqJnjtxS/r+LZoDCHa2l/nu/PsiopeDmTd0Z5fiO6vfE3ytfEiceBO4xwGw089JaGYf9DadZ1/Z39xfQSVK/bxIw3E1rqOXvznAo0Hq5I6t1wv1Bc72nDNlUFfmzw0/bh0omdoQOoaG/LbWrouHH2RXFmKs7yAYMiTMkS2itddXrAvOoSYw+4yAAI6d7QwFL3T8IKvgOFNCvlYcTzz0vojewn84GU3ZwxwOSmwS028IM38po95oe9+nzj1q+kifJn0n/24Ud72WXNOzterjAsqCizfu5kDgHNtklPXBMlQyxfwgjqE7mDj94P1e/X5UZ7X/qTv//z79/KfdH3//vd6//PP8mXQkxdCZkY/fX55/+BZ450vOJkTqw+XTu+OcW1oX7n3+3u9v7/z5dV7PYiXEEs+3IDlbNHImjhA1cj8s/YL/vMZ6P+8il8a/vcZ+ExzxnAERrkROBkEJ+XOhHbCSHbC+eb0ziQ8mPxcdbCAeDCXLrCksIAw9SSCaIDZw3LyLA/6kedF0sFElLSgM4Fie2NhAJyUo5XmTS9MS6/3pdsHBv/9pv9HCv8IJSyY6dJv66M7Oq0LLgTZCGnI4wLTY9oKtNLIhPYq8QW8l5Z9oNGuYJ2glqwLGQtedOKycYzu2Lcu+HY6C9Wf31lcFojTLwH2+C6vPtAoFxiW11wYynWmNfVCaMDkIinCv82RxZEXNfaJCzfZKliq9QuIMk8SCNi8cZhDxQAAEABJREFU8Jahgb8ubX3QTw/6OzGDcGuQTx/X4s0if5t1Y5xsk3yhiCFBqo8vgBR6DsCNxPICY3dcqF9wk4nP6FGfm8mNh7wbb/6/8cDnHz7dqe87duHRDwpcpode/86dejoHu5Ta1I56TYTjeuor3W8OxLupHWzS8jqA1SAexTaBJ/EIHmzECq06wLJLneWHBBx5qfC9vtPfgn/f4oF+fZVPsC47ac1hSNtPcyTAax8K4q8XCsYhpF8ieMaojBDHwZ2l+l8AThHb6rjis7QtzXL1zUHMn/CQyLhZ+V7xrrp9LqxMyueLQuMV/Gej6jdWVaCUC//IkRLqsI/f3vgGJvBb+WC/0+eTg0ELMtKP6kES9wkEnDqdc3OfHBpBnDww0CeM0lN2UAqOp33Okn9aAjKumI+sT+rvlmev5cOEhXhRett3vina63bbywNgjdMjAlNH5hs5wvKa+92lf7f5rSZj1oO08XajLJcVLJ59zQAL1ptz1pdHroPxVZ/mXtdLV3VhBBewgZroLeonqCMAjQC4rOgZPDgQfsoB/+gmfzNzeHQbVHlg+uqPqcXTCjH3J9/sPuuDl4S+nHEtPogDUuEUBXq4K+OYdo47xx7k6oEyAfJ5wQU+OaQUOZY4YwWL4JSVLq3pT7853swHfTLpx8ZvLqKRQ32WlbiXKu/gsa0eIRygyQhy3FEQXeon39FJfWqHtjnfaLd1yvAiHz1fb+BGN93TsS+JECwWrmRIk1RRt01TngWM769+gmS6wME1AHTri7BNxqr+UTZ+6TMcrCdVvgjzG3Lbgr/cXDzz5RdmuMiLJqmRbVmBxtdpAs8+WA9wWfO3yXjpmuQAV0oZXFx8jP9E5E0KhDx40NY3c+aYHrRXTBruMpa57SmXjx0fGwOjVz2yxOn6LR7nctX5sU+FOIJ+xKBbgSENPaWeC7v6doE46pGldJyK2ue0AM145wEi+smT6vRhoN6x7Nx3nXa9FtJeAUb+82Ystiw78Y5GSQn4VJ8fbWXu+LCGTfNoWzv02GJETPHRVKJDNFRiUN45bOl+YQkFhq92Put4tPIFx3V9pUJcaJHoxyXGCFIkobEf0IcBjjYdaCtJ1/aVU5GOI+exPP4BZv2SJ6DiWALLmmLMykoLmhvDLHNn9CzHoaDJl4/wyC94rshciM/qPEE7pK0RXDB58cDcoM/nPkvY97321/yC+dTrfuz+9idj4v39O3ON+UFeupGTnz3iRunLTtQjtS4srwqqtOkavzGPEsfW9ZoDo85QusI3OvGCzVg0roAxiAQcbuoXf+3hlva9D8HmEeFq/8OpvmAgrB7yo2zGLnVzDms1/vWY8aPx++S2+AtEHtl0OlRSgma8AscFRgptnLVf9Eeeqop+7dm3HzzAu2d4toc74+zG+W/O5Yelyozv4KxljJkXGLGubr9QyPoHTl5j2OiTm316wsoBPsGjjDF/BSi4iAe8CHBe64+l5xrL5BVZLkxckcAfxGpbNS8HFUsYuRaNCvnxTneTXP1ZLSzDAorx55i6YK9pDuwTgf5QhoLUea+8KLl0/Fg+XQ6WYqwaJyZeLK4vBMuF/5wlk3/nH37TXUiw31NP3DwTJBYVaBbQj2sd3/bJHjHTb41nCHtZo58nMXRtjPe1f9me1YmnazZA/TZ3ziQTfr7Ywe6ds8Z3nh39AYJ9fuCbPorzhwmeQTxr3zlz3/HPseEYeCD7POMhOGx/2tMhx7t6/Cdhd+ZzADvOb/H15YNr+HMhBpVBjBS/rv+yDPR/maZfiv6SgWsArySvu5OA5ScDu3ny2MZYk5BJfD2YuRHOuSaOm3ch9M6EfHeifL+Xf/RL+Lv/l67r5+hYn0xiZX0Qoslb1aO+/8GDMTxO2vW3P+5863msBQL7c45yMfDAunUXreUP9sU3OHUpsL4dZRVykoN8gqRF7a+XC7yLlzyN/3K42bAilrN4TLDYcAGKjYZDoHDhcMFzQfBFmPVTBdRnHh79tvudly8uHNr6YNH58PDm6gmXdpS/89ZasK6ebhe5GQ75XzQwPbpuGw9nbFjmsondw8fdTY831Y+s2lXySVOfej+gZ0NMgAQxXEQreX7Hvv6RMi0g3ITf1egWQFDnjhgoeNaVOkLm8EC/dq5c+kAs3fbLf3i5TF0USFf/NM80fi6xGD8G+djguTYTv1lY8Fb+TZ2buQgwHncAfvVqBJfLumBb4/q0cs/IwCHukLjnou/AHWwmPmQe1M2hcjBxwcTdCxJotX3iRnd81p4gn/2+xsGRfD8UlFDxLrV1o82lb9rMIdWDhsC4sZ8DbGb69sBHedWXvkVvhhY3NzE3O+lL9+cdF8+Gfi9YuBhfMaFr4WR9vnCgqat1yUm1n66+M2brgvVwIuTYEPRVmWt8KivPAlqjy0OvL1X8Gw3CjZcl9vFu3zIOGseEOj/xBBs2IdHf6CGUlQOovAgctBc09MbGAg8mN/SquxGGjV7xXigBbNHcoG2TsQW45oxudOw1abv+KRsB5xdwTsNisSrXLR9yEzP65tY8WOiH87ziT7e6MVTN2vHM+um4KT9By/8FsKsfsT1hwJ/4cJbzLFGnhpVec0Q6RKApKyM9qwPxYcjchb/4ss1yjjnn5HcOu7Za/wrqSRu9jkH5PJD98f2PyrqIFenDW6+bNjO+8ecArFNAbPyg0A8KhjEH1CdwMG+ejDuMgF+8VNANFu4u86CvN/zeyIeQfA91foGqc35SQXLZ1oaa/PsE4hcghT/czSU6X309yU/WG/p/28txIbR89KMlgoX6wKAiThgN6gssS9wZM9whFv4V4qdddE5sN3qlm2OzMMAZr3E3PBWdXeK+fXur3//2W/mCPLSi+1kr1hrPvkpixXcTx9Y1gdXuZBTL2FemMhavfndNN079QUVeKhWfJetYnrboJ2WP9Fvym9iauBq92KADXb9cDxAITh3WXR+UsS5OH7VrX4qzl9BO1SxQ5Fp69WufxERuTMnFp0x0YnfhFKKv4XPe7xOZHf9pF3lcPEu/sge5cy/PeFYHoL4HZfY+1mbXatdmcSZAul+GXTlfOrV7gWPO+rJjrKM1biwzY2rOvSa+yeVZ6n/+z/+3BPfrcI6VS20/OFtkbFD6oOPaoW93HmDeOZe5/z+IQ13/CPRXef1VTrDNgPjCjq/pS1A4wNGMyrpIBRXo3NdF5rDHneaTZdC4qCZGsQB0c3bZgOOV/udz0bkjxHzg3pGlkuurrTr1o4GxPHoy1k6gT10nlV3iaMRZ++nzYX3hVg5QDv2lfXTW6m2jT5jrN4G5v5+Q/lExAk9yf43r9McVWNWKa1BB99U3h2cmzofm+sWK7w04jy1b3UU/m3dk9REtXF0hUfPKXiedsWhsQsYcfqWUKUZWrNI9H9AKRWXaamzrrWLuYT/wyKkNwQUAfVS9nyYYFKVfnfwvfQgFLU7NtFH+UEod1KkGaWyOZXNo/QIXmlVn7VoGcbfLHG32L4m4yuKzeD/n19V+ldpdRtHR5Zco26R/gYm+4iPv4TmLMWr9DJA1rYBn9iPnlHNxwQHuqAdjwNziEloaP+GndsmLNy+iLr1Xe/GYEKkXrPbiPaLPMTf3WQH8bQHF0WOpqDm3PPN1hsvLIJBLJZWfLvHC+MRnXHH+zDiwZHwtP+GRF9C38GHrqSFwFjqrT0LOPz1BLcceYYCR5sTn0R1avsjZVmzKCaObOYjsBg80hli+bMoLGp417zy/HOmrwrVnzh0+D3kO+TvPlX/6TMpLWf+HFPZN/NVXAImarLM74F5q2/70y/m/+0si5G2/M0+1c2ctlednuNbCQTznKP+Z5Vf7P5iBpPQ/KPtL7OcMMOd+RqVNlrmorvs1kIezjQnYAScmh5JmMmax5CGBh7O578gVh8WDFzr3yuRjUq4J8z04J6gTwxc/zWRrdDDjqyPJBscE/spv/YNJ9+TN/zlPw7luBIE/GzoGGgQK1aeQ5+kCw0LPlUVB3AXGYl2f3IxfG47MGOOKnh6TjQxObIlg+aHBhXnuWMAK9SwoIgIsQCySfjPgopGDI7EdbAzhY0OJTY1EFvekCbS1MbG3fCQv8CUPH3yj9MBAEyZxu2nd2ASaxd8Dp/aM50A/XDAVvsNMQ7vaf6CLpmknnIt20G93VBzBQ6jBTfuju0Re9dGrvXRQh2+l7Kg7fXV8oIc4QoeGMMGRD3zSN83rS+iIq7eJxTFhLBvj4io3xpcgPQ8oY1YT6wx+44C8YCLjg2oOZtYZi3OHt80kQDmRia0in/QaWPzi0i/Ag+4Tv/VtlUdZHhcNx+kacqTnP4PaCAb0aMsFoy21Qfzpf3SiB7b0y4ZPwujFt/BF7iub9AM/BcfKA988KGecnroOSv01/8rav7axiJ/PE6SoHx8tiH+Zo8H1gKz8ckseAQ0Eq67kDL5FVycC+AUHl+0Fbn6jmz4RJvFN6kJTR0F9/XT5MNf0uy95zIF2MFkeOFFchUhDt18vmNuOzr0mfTwzDtADHx6csVLDUf2mAFfr787QhzaMc0EsJQoNXb6M5sWLvLjqeMmLbtc2bKnTByNBQdcd51++9XPcK4da3Kk8rG6zPJwG4i9t+hsW5tpR7+/vOSwa6wB/23ce1t/qLX/gcseDeq2Zjk39f7qmCNhK39v/jAvra+7fI+fLpg2dzhXBGMkMKp7Jx+NKDtxkkLsXHOgyvg8OOD6QGDMdVfaNkMMRsg/4QkMs8o2FpgbI41zWrnW0Jl5fYjuW4apJPvdpP85ClBTAdekE0Q0eXVxYeEbeQ5f7wUHMCJT9c3t7w7dpM7HpU4BBbZ5xlfGEbrT0mOtXWpQMSORiCAriMKo3eWaA0Fx4O5padIK8SlA1vAW0lAq3RjVAfBswinogJG7kaVAQmPkUUMvDxIH/gr5e+voHXRv5uu3kBb3KuDZ9sL++83B/B1wXTncTm7oDG3Er1+QJu1jHnvdlK3dMRicKbDc+OydGt4zxzRcfjgkXJvUO9I1FDk/B61h33E18bNoS1GspqHPxOL6f5R8D1/eDh2BzK32cOn1RcbDfpU8Q1ifcKtcZmrphUZppbi8I01JCWOEhADs5cOHkiAwcA1hijT7AthDnkfCirp+eaxwrB219hkQ+yRrj0odB+yHrsPIY4cL8Ex7Mixve/nW4HqSUGCgY3fFLKXU7F/QFF0RljMubBrf4da4Rmc/4Jn/8Zp7BwtWML8Yj+rloez2Za8LB2nQHjsrDOONCqmC8lsKSa3yztXStmlxP4nZML4h/CHRikZcGepev8FJXVrp9YR0FKeQUn3WFcYd0Lm+oWzwwWXcMXWenyIDMekhpW5kIcNP2g3wcnFkc23nAZX3VbjwywQCqS72N7YztOctxnPMG6/bO3JyM+YLxjBzt58VapD4hOmm7/jquHS/v7B1XH9nvSqGmsoe0uV0gXn/TH65RZ76MZyiQNhbo90u/NpQRlF8Q5lXFWWlPYra0j7BWfXuCfWkAABAASURBVNp1koknBZIiM5o9En73m+X3k7GtopBzG+Qi68C28mSufPgX1K3PUfhFMWqRxTqVBzG887Dur0jza373I3AwcC0e9aRPSHr35FzA2oi9QX1iXxuoyhhHqKzXGfqDXPlC21xKW7xd8XNrZBajsTvfhPrps2hH9mj3JcE5tnLOOR0bAzUbvoxGJ/JNqQ3PPN/eZu1Zl7EOHvKXi3winxyd5aX38qXRq74LLmH9WrxPhxzSlBCDpwTBnT7jnrqmrCc5OEzJEK1rTPygC16ucF+3r65ryTH8dE655tBnB2v7YZ21PHMM3PIFbpUJlzLLtHOjpT9kgXHyjg4h/0ICXepIgPjrdXVwJLhlrYCAlVprMusQfiknoJzEc50BJM4kBArm9fl++o6ackzZl6gOgzrUTeOvF/J4/Vf8L8x/OAMr7/9h8f/DBR2QX8F02Lb8Gcg0F9h1HxaA82SMjYnAQmsDaGCyiL297WsxQ8rJ5gHleU02Jq6TSWAeO+OYTw3AzN1aT+X30JyIyt95Y7t+DfSdh6U7B5N3gCnn5ociF6kRFThHaRsFeUs85mQ9AA/ShV6dSGajQhxuL+jYdyL7gub9z7VAPPD7cJHyTbdsgv/7RfMFqEfUJ6iH1lm4hrA+5Z9BvLNxGYuLNiqzJuA6C1IRi/aQwwfvOMyl3wtGW55KsXsg+AD0dy18RtvVY66Y6QvpLrJuzgcGoZYbTvcsFzD7SyntoZLCOxFZ0AoNPaORBGpYVo3q8lq3pi3zwo2mpPnAt3UgODg0EhvtBAxNucUFJvgguaEL+cFmlgfqDT8De+n368H/Zi4m/Fz4ag4e600BiMLNUY2eSb/P217fbm912/dq9Op3aDu6oVtXyFJQV4B+T/nyr5fORg6QtxVUYcDG4pE2uvFDjq9gvPJVdGVTQtcAWhhfea3XOUYTJMLIUpVtdFcD3EDKewHNf3Ax9JcuBuQSO+XD2/F1VC8b4NRtzvy1zc5Lj518tT4qXL3MprSOHDLmyz53zLnxaxP0P7iWjDaE0coDXtQ9yJEhfHEsPstvza8xTvhL38nruNgYDzf6dwpzrx2Y9LW6F/PS45iMHpSseQ+efCy/qXOQ1W+Hkjh5LNUxif+27zlYDuJGDFXIvMaHXJWHpHfWuByYVNBGYryUxnZCEkhdKW3eeXg/mKO2jclvvXyh9HqowPZkvEpX7eVj1jIWGGUP7AZo2w8ejnBSw2VOnVPmBJfILRe+v9ZlA1I5RHlsGvul15eN9sMz/zcNVI5OLooPWeDOhWwRE9Guhm1qE9w+6RdiaOpLt2sCRC5fDDkXLFdq1Ugn4Z+6FBFoJhz9EogAaXyBuJGb5G2AJUH6ndxQB8P1zPj35SmVl5z+xE10pISibiHrNG6A4qLiRR9JS97Id+oE9Hg5hyna3hEiHV0+cDLBUq/rgy6rFrGrfSA4dOnnV53mRXJTsS8XTNZ6MBCM1b3FPfKdvdIHSefh5YcZ1S24K2Nrm6WOEeNaBXQG247HAGugMpisbiRPSMzkwTF26YeEgk9lcJfrrWv2eK0bsJyXttXpmJaHXmQfPOryXfviGllLbfqAbEzWVaMNaZZDRGm/a+ldpSj5DS0s3KwLVCWH3/GnHA1eil5UOa4Iv9ahk6dDYAzcAW2EA5x11wDntH1iWxoe1RoHtHQ1Bdhh4wSLeAWR5Jvjd9aG5IXywz6B5Hi/MZ/2fdZkrcNs1h7zA5mrNZWS2zlv2IvxNWsEepZfxCLDadd+qdO+dHnvr3PLwdRx3jKamFfclazzALDquX+x3SjGhGvRjwCSa2Drc13qMv+qaPCNrOC64FiyHiDe6Xw/AbaIDfCjkUSNOlAWfMqxMKs3ZRBw4EJTXvG+E69jzdwbY2zij7K2I6UdZOgicvvMrw+kNXzZj2573Sawz5w9buyhGzjzGzvMn7xwsOOQ0YZ+UlXrXyFGF1p5X065PjzQ49r82m/CYmyta+U+MRqvepKLhacJl7gF2lWnfW3MguNInGYtEfjLpR791g9l5BPMk7hLIFbH1bLs+KK8tsWYBmUd35a2zdVGn8IsS7nmakffDE7bcxLX0MKz3nlx5z/xcS1MHnG+MXKBShi2FswNfAhTZfiOYOlHzvnq11b8yCFG/YJMKMV4aFZBDUj9suN8nLVnbu70vX+QeGKvCKMXbJ+l/udPFnBG9VeaPjuJc06rE/WMLzJqQrBLLe2FZ8TR/8sX6wvCAP/CM1+Z60f4qF/4U5d6Fjx5v2dATT4WiEfjK+/m/sqfNP2zjyyJLjFaSguoDjuu5Y5X8+qziF9SvLOWXaBe2AgNa/gXWW/I5xd557nMuIzpgMc+drz6RcQ7L2bE68c+z9xT2kajmmrSPyQ/dXHyJyfkZtnWczsyLJjCuNUvclfT9cg1yxeY4nDH4p9ChlDU5fZP+X4R/u0ZoKf+7cy/OP8NGfg3ZVSmT3CCOW3U7qSybDcaNj4PKAUrS47ocgPPwsbCOPe1SIqT6ES852ByL9+tSH/77S2L6ESXdpxkTvjrRZALvd8KZBFhAVgLwVHv37/X37//Uf4fyQ7w6scNCw52eJOF8JqIlk/WhT7BNehZsYOs30jqm4vFAweyybIYPVgxrnij2BtG9FOYLD4uEmiFE6Kyq2ZKvuTCPEQQpnrZhR0+pNn83AhGwyMH7oKNr9ow9w/i8bB/51tfF1jZ1qI8eUCD+4uscbgYD9Q1/aSODRvyn+6hsku8G5jlKHQIA1KRHyB3fDEPqQdXbByFbxW7o2d1bDdUssXOkbhGsynu9O1bqT8+QbhK2E6VyiCKY9KsCY3Oxh+oUlioDw5fAOPng4fThyceGAdfDctr/rSTh8NWEqB0AR/GTh1MORYDrb8o4NIGRWEuG0j0zFmW8hJgyOuGFmRHNxshOii1r+yirztoxGZgozFgNeBsaIytK9bRSw+pIUY4yLcaFn8j33n4M46G94L6Z5/Ic+MyIETgjHH8BWP1Aijb7Jo3NlP/19LAxjycc/l92fpaoiF+rofmg4cRDOG8/encedhbC1XXRx/UcbVhOatPqk8eNgpYQs9Hof+sQ/WSWZ92feNw7Yu+b7x8vu2+qNnpp5UnfdOW/NYHcY7m9uoc7MXXVdoH+myJhmpykTxvyCi8FKkq/aAaPPvyLZm+owsnUcsdARmorSL3INEYbOauzCjL2tFYFsi5D8geDn0Z1+AYDZG1NL8fHGKyNnl4BR6sCfr+FC8DFtCGv9yRXzqQxl74KGFBpyyLRw8TgRUplOr1AKcMbtYk5yQARZ9y6hZEyqcO2xtx3L6xps8dEaJGHx2q5rTn6RfWFb1IoaM97ejT19PZ7jUXB6VrmLJO//Axl3zASh1bqz+PrLEeOD2QnspRj+TAJ3wIDhtL7uxHcgiqXDvVaV8dPGxcZfJ8+rTkCQGb3NPEQGHhrDumrZIZlaqb5gDks7hsW+q3YAJkV6cxyofSanwWbLuG3DlYfz9/Au9D7PKRfY+XgtaNoRVEQLkmd6OJnba09ZIPfscQY0kf5A/vMN+0wr9kMvZwjCu+oAZX15669RZcb8pI+YToQ8/X0vi15/7rQ63c9qtjRz+1Yd8lDhswRH6of9ZgngbQO3pWU8JCyugMrtS5iV/e0/hyicf58iyhH5ImOoK38Q9APdItJeuW/vvFl/XQXjpwgv42zgHzJUO1jNM96rbNMt6B//JJ0xfBtVXdzkOCKnNyY63bebngOiiP+XEcSFfe3Eub5EZ+XFEl4PiDC5f00+EbGjd9UVa8Ohc4JpR5Vl7kMD4erC/miydH2dFJRF4EZ9wbNjf0FTiIuZYujGLwAfi3fUKHRxlh5RyV4EKLJLez3SCtguFS14pDdaZ3+Q0JhPXUeAq7bBMFbnNfopDRqJ/U5Dk4SyyAYV1qKue+sWftQDEaOHs8wd/JiXCED23Lw0EMo8sHxX37HI/OMwGv6cNm/11gv2/0e/I2u3rU66MtfVuAHfySiBuoeX45265fm4DMtW4dG3ijCNDVxHsBiFzqdoxZqneBltFiI1yft9OFM5fwXQii/7QlPy+jyL+1pVteQb1iL1i9mod+OnKp6y++LxmkloDsJ0Tv2W9rvZRlaRjdidcQnBuolnjqtXoqofpgTMuTNeZihIwKdMBAbEuPvqhfKHRVNX1222fOt85L9+w39jx/qdz0aw/GwMCXAiy7M9dv24bMjTPxXjdeBKmj5YfOVT9/Fm7ZlRZ/9VvAueRiEegbsnXhznIhYfhUQePLRbwlnCgiRYS78oxwIiUXnzG4XnSc+iJ0yWIj/iBrbl2fDp6t3KcWHOzJT5aQr/rxGXm/rP/Iy9gj/4wues4YdcM19rDP4UF9fNo5/72xHu6si64j8glN3+gjXkd5dCH0KmHCVayuS/wV50R2zlnCPvfaOPfM24y9JbPuS/Ln+xr43q/h9DPHr/a/PwN/HWn/fh2/JL5mwDH8FS4aOK6r9SpfuMF8YiJlcvU86UxoGECnzdSmbCYMk4aJVEUJrzKTydXgrMOEMi4EnYDipDvxrAvySHu6EAhMXPFOcFYpNuQjC8rBAUWex6nLxcS2gIhqMLSKji80T58RKflcYBYvGxi2PJQK4pZNFnsWhOXfir1RGciCSANlqC2idz0hB9SgRT5Y2/BR965uPEkVSo0LL6a5ITvI123bs3lEKejE6WJ4HfS1i2FzBbk8cATAXwvR6CiEJgdWWaW0uaF/Iy7LkxKePHigU/noPXXZRpqH9cXdg8VymyyUswb9q4/hh2zcHnTdHCc24gJBS78gsaA7G5sPcjyIHB/0q30aPE5wsWssv05c+gxdhIGlYlMeZI+I5kbe8QVj2gcpsfRT/xoffeiexG354omWgh0dyIYuj9CzwnfyfBaLlzuodadyXo1P5AV7GzoaHfrqQ9Q7m5gvM90gZTZH0q+ciFvQsZtNd8yaW9e2Mw6Bid56fUzQq0GFWRhUbrTVQ/HTNWiPJmZ07/TPbf9Wgi8hls+97JOPPmH0wjkG9Nd4LD1MZoNmXDqXjE24HmAwxaU/+Hb2sS8y3/0ZPPmw/9VzjS+Y16WItdPuRv/GRzb9nQPUzgur5e9ekzwL5nIjP9s0Zwusb+ggWrUBrlvCwVKyjPjSxZ9o1ygO+gcH/YNh90zOv337rb79/ltt22TsH2X/uZbd9sm4n+gjI85HXs76h0Dvf97rTt2cmA+GbcnvA8LKJX7hn3WGcYWHw5LtndjeOEzeKPW76R9jGt21zU6fMLjKcTF6BiefUTyZQ08U0q11xWo7NPCWENZFw5zjeS27M/8ULXaJs/goixi1wiS2J/awueaOkk/W4OP1c/jEa7AINb5O+AtnnrS1ZRllX26Q09IHQqQOF/N/6aqa6Nl37ALOARjSP44Zx5driJ6IFzSvLeXvjC3n252XOOKkC8Nbe7uAZODj0oP9s67MGpMX31/L5fOnss+1Fz044xzRT3Ux2Bg/S8ckwgu/AAAQAElEQVQlt0os44I87l/yK2eMPoSufq3005x7+SLg+gYZSfJ/ZEw65zAZvuAdg+RSu8vqz3f97nIs6Yf2wwF69CxtTfpQmvr0y3zLR3SVBzgMPpgp1YOuZv9EAShMPokVLhrc01YOtlp9fc4b9ltjRKz0Y6O/pSPGy+Xj7GuSA4N4efA4tpZfELhCA+G4sz6tgy9Ki4BKAf2Ixl453aaxnhB+CAjII1BFTZOPWc7j4vOKKWNl6TFXA8+iHzujYaTtXX7L7n7pydq/9Zpb4PVdHY754uO66vi1X90/lmzHF/tj0fSQF3HYGd1LNyUelR/ceOU+/Xf5C7+XPBdcPtqOXNZzsDR+ngd4ARv3QU5OAMGVoDG/Sr3TVwi5RvcZb6UkmLr8wNIX1kseLGPYXFx5fY1B/LpwcH2Jc409BiA2ocBHBVP9AtuX7DKKp/C5bnzwctWXg+b9ms/+k18fUsV7/ogP5BLtlfOSCokNA9bAPfOyRj6sVtPPbUjc0o8beRPaeSABL7AfeyQ7vtnp2IhCbpDLvWL1+8H8ME4I54VqaupaID8IrtXWrjhh5bOYuc/1hYbzUMCmdIReF1t2bC0E0WCo8Xt0rz6sJuxlQx5foP0MRAepy/GtH8VHvca5+gkdo9nPyAt6uerLwFjiOGY+l+/4TZfBxDp0VhBqQJ0Xj3RBOdw8/UQdulxjxcsvDx4Qj/YFrBtS8q+tK9fNF3KsFdtenj3WXu3Z6VY7e7Y4XCgsvCBqbNGvFNjomrs6JvFSP9c8ff/XAJfr4JxwMB/02aijm5s2f5YlggosYg0T8AJIP11Ne+mYcNkCcV0au+pQo5f2A6cYMtSuSzkyqc1CT18gnqzAH9/VJ5hfcAcxCdKiHnWR8CbQ9rKqjwO9rtueiZNL8tnk8eJRh2158Ub0a33IvopNkTv76eKp5EedN3DqFS/b3bMda6FrgzL/GMY/Rv/C/qcyYH//pxT8ny3sDBPMgqXAJKRpLcDNQU7xFftDPbRzlnv4n040JriLrJPWiVK0LcN71ikqE5HKnJMFUtjLul44ob6z2a5J3+C79l2eSd2Fg+7nKj7a3ZiYfvs/0dUoRi0UNa0F2g3bBfJ+LZIsLvLFp2fXDXl/evRkoxMfYW7a1/fuyQL7LDd5fYNU27bXt2+/19vvf6vbjYfAOUFz0EWpcjSwgoxJpKYe/RMuG3gHBQGY9bnREboNcNIfyD/gorkWImg+8MjnN/DGfcP/gY+Pag78R/35x/f6+x9/AN/TdkNTBaqyp1rqo3hzk4WPh0RtLGgKY3nCf6DjHpDXrELkeiYn6vmKSxtx/dvxa25f+8tYAejmwwfrb2+/lbwozEJsKTis9O+dcfD+/Xv+AO47D9BX/pXZfdAXsKM+5bT/PD7w+xE4CPbJSQyTpS+jreExpwyre/rxrbbbrA093357K79BmPPsT5RGp3pM4hIvUg0FPeIJiRptK/aaJU2vQW9jqE8QpXAeWEZxaGjszvrGNxe3fafedX3k0Y/JvEJcsZOEDfz3WyoPVHELhm3u5a8sNvhHd805A6M7hws3vqJuPAMz3ZNmc9jDe+JwrGnkwhefB7n8ALAY3hs+fvv9rX7nxcff/vZb5UUeObztzs835vKO1Of1ZANfLQxS0fadPhUO5huoXD7gfh1fuAm+Y1Nfca98sDzy0H5A8+GGQrUwW1SeIsEVLXEcrjdycIH/9KXBtTRZxtLftJXSN8eXflkXx6SjYC5wSFv5sW8R1gaJN758K0wsSwY614O45X/AIwxEGjv550CUEYfGoK/gt9UX6ogPHC4YtrEtfXQzNmY5hnvMoscCoCNPoxjwHNrNDb0IQV71m9f4iL2hH4yPhk41Yuq67GaN5AWJ7ZOIsletaqy640EedQxvwOgu12Oh+Eh3TTUeffDXQ4PA+7IPfwvgYK8UTSFdkHYCWFggcvfKeCDnDw9g5Mq54Mt5cy79H4Ey8YlKfDJO5hFpSQ71Zb7skRX6cek57SLnOF02nqR7MZgLdSxePIXduas+caGHQX5a6Ln8cI0TbGMR9o4v3Kh7yX/kAe8gXseb9uW3bv/KtZGvORkfzE9LvAD9LOMMHy19wvRay3nJmrUDvwhZatm3WK+rH1YFEpf2CKucP2s+ddYUeRIVih3nD3wUDsa/MrUGcVTa1pdA8m5sC9SzJQatkAn0mRdqkqrHZPx3mVP1PKD7UIxr60LM+Gqs5nW3efk70e8eqw7Y0cu8hhEPSCN3fNae9PiyYZN87nOWOe0IIXBettW3w5NxY5T4hbJwKHPbZ/wWoc8rpi+K3OgknijnTuNnyq2RnZX/qQEvf30ZvaPP/PlP/f7443/lf5Zhe3SHV99dW4Vlq2qiZ/SsSRzSKx/ipe/NZcYV/abrkpob6kqgSlTB0G6gGFPXuErPw2JJIZsFgtoxDsEX3Ft8UP4E+LxYVilOeWoDa16DOu6RSvzEsYO+0dcLDua9Md7v3/GH+QFdnLm4wLn65Fyzxok2BHu4mLvpfq0QUyd3jpNJ7vUdagn654viPzl7mPPv2mPdcK1xaDvm8RDedem/a+3rn7k4z3zhir8H5Xv2Pv2FnyC7Jy+EnvWAfsVm3FBzqVv8V1wI1Zl/pJrmkxzA+UMOnsQo7pmXNO5HV17UR0qRI8IW1thwfAjRmVQhTwLMnzIPhGii1/xBo71yro4FA33UyCl3FYFwXgZsY9XcuR/oE01y38Beg/E5OgpeZxLtahBrKiTmtU8WH2naX+tYc/aY5TnKflSNmnpUxTb9WnyUWSOABgwJ0yp8cFYrSNvLqrLOn7XuNfRl/+IjBRmj5iY+pqOoQfAX6Z6dBnZaZSjVnvmkGk5zII+gDlhjw707cZCTa0yqIxDc6jPb0YU9HKH6eS6S5jpinwYYa7bFM3y4tIYI1wD+ei16I7fNnT5q8r9wVxzGInyVXa7AQWUtb8os2YEu18R9n/TXXnPupT/2i7BiWNrQ8OqqQkVzk5di4cMALzTuyaclTpZrzu221zd/DaQNheiDbvJ2wktXI4Uu7Qu0ynVrodc8KhqOgR5TMm46r456Mm+D+Ce3gdxX+Cdsv9D/uwz8RCetP2F+Nf8DGWChQoqx/zl5aP/bLyVZNpvuAGy5IDuJXGh8uP+NB/zrgdoDjA+MflPpZPbh4M5myr6VReDtzQfIt5oscPqgd+piHcmEU7f82fi/38uXRD6wuIjKf+OQ9Pvf/qW0uXMoa31C+BCYqNp7Abil+5zgKJBf2zsP48INHTcWkG+U+j73tXjAWi56Tx6Mj+O98vCBfv07CObgMCVgQlbA/BTrUtdgI9qIrym1BzGx6ReVcqERFyCh5sDOeaDs2jg9XHznMOH/yjD/FA7byg6EJrrnvtecnwur+fIv339w+JAPb8j32sg06KbuYckDo3480WdutIkLaG34U+Q2UNB9yeNhmDrxhZG28jBX+9/QSpX/vMDN+tIvPZurPgNNfwkD/QM5L1d682oMgrGbbw8z5qVh6lOOqioDeEWocSRt/Wp8rqYJ+kEfKW+7wavDh/NsvLdZN/K37/T32U+XvsPcRBA9P110EWeVNZ6MXxkQX7gw/LW1dkdcI4qx8qkfpY9f+RBTt33zYHzZTx6gFtw54B3AM/EqKq99SlpOLWK7xtmyX6VrZ0hCf9oKfoktMYCzFJ3DELnZ5xpfM+Xp90bObgA52+aJw4EO0P/aiX39pFexyR2fKynShhAWbpj1Dp18UsuFjHgP3mgMSr9gSsGkVCVwMspB0LhQbUnADSxZHOKyPjoV1QD6h3w0UqeP/CWCOQsKnQPASH4NlPHIGnbQL5HCQeepfZV4QA5smru8gCI3E3sNTjWQdaEmeFHq8VdC9q02zF/BXwlghE+cOYgsQupW15rDB/mUggXkHvhz4JvjVv/B8tJx9U9Bty0Q6fr15BmLvIgmHx/g9Mc1T9uC9vz2W0uFD/KLH8Qxd+ZNLxuXXueu/9eiB0pHd9aK9c8dJgfLmXbyhNzMuNrLh2t1dnCzproBbR+8zP/+/Y/6X//rj/NF9/d6Oqcl1tK/ZIMwVKDR0eXHvjnQYVy+WBRn/2y7Y3uiYfEZ28ovL0rx3bXLXFJVhPxQ0FCfQIursYWOQQn4NAML/UKPkrBGtSBOmQUcJkUozZqzyUBd2trzjvq0iwJo5lL/XQtdEyyfZw7mbGJdsRQf1w37Txm8wG/mFfa4oC4/uVeGGRgYKmObB2iSIUYUk5Uq5hv/zJeH7Bv9tWFP2/prn2ds4ItteUev/tOecbwzptwL0GaKU/x8M573PECTGxcobG77/HzIG77AIaGlCpyiNNdp0dwmNm+Mo42+QHY0EYKnqMbfDbihT75tlwYRHU2h3857czXgC45Brk/iJrg51VurX045cTtjSJAHdPL2iKytC8iSyaCpHX8d+P3PP/I/y4C11GMs9m/2O/sBXueX56eln9hwTDX2v31rXbsd/JOzyb1cK3x42fAZFbm6Z+1T/3v5ryAU4z6oq49mRRdy6rMNiXhWzm0L4kCSlk+8/GS0LOe+7DiPBgKjO/OdKteTvesA7rwIOQjZB1g6AB6EuRof8HXf63fOkr//9lbfgH3u1fwX27VM6/tqQ1Ee/Lr0q7E5A43c6NMGDMqZZ6qxp8/Wxdvfrn8Z2yKRTaHKVNSGLuqiXIMdf4Lyfmn4zpnBubRoUpRB4NQ1Ujbrg/110GcH6XzSb8AKaPk1kMNv89iURA0fdw2r7tSjBbDQDvJ66gqP8syJs9+jIjIRxgaSCwniiTzAYDQOx5Y6F0BWruUXlt7Rs/RLFctt+3LRIZRry5KU39oCeWOD9cJxZx3jIapPOm5wftGg6C958kUy6NFdzg35w0G8yjn2GVSiCpYAHtFuIwBWKc6z6MZYFyDAs64mrilse90Yh3My9mgro87FxR2DrrGua/ecz+/M5++Ma5zBx/DD9uo/0M61g/3ZcWbcoOKjcci3YWA0PiI/uhPj131zzq4AtMgUjLU+1kCXa138nzN1+RbHj/dhU6HoaPKNx02pjQ3ZFmQQGAk465iO39RhVQPAuKFNOmCiySVNu56vp3lkXb6xLggT/bCsa6lO3aoygjC6y1i4MzwwIBdMtq3G2GW0u+ynnWfCG31WfNSRsxf2JrkINDEZL3pgWRd1ebVgbPaP408ipNh2f3Mfkyd47C0/5LhgSPoF/w0ZMMP/DWr/D1HpqL3gPxEyz0aRbicRE4DlIpND5GCS7d++5ZcCNzZuJ5uTyQWy6D0nmCtdcMwu3bHtod/FKnQVvQCh1F1c2ADYVD2MZ2POpMc6Pmhnc3I3E5v2EkF7LmSDWDfFrgXYSS5Vux3ZCdNpk3kcfK02qj43aw6oHzxIXH68SmJCQSSWlC2BFtcIhTbKzIF+WAqK6ovwlzpOa0ObHqLv5MFDhgux/YGrpLErC53xo9+Fyj9sHV7k6/zImyq4ZfeZvVI9D3DSmpuLN9tBzAAAEABJREFU7ujOhqDb5mLQv6Cgcp28GIbMoZzD+sGmpt3olQV4ZIO/82DBoYSNO/EhMbp5COyy70Y3ahZs1OnV8uMGeecF1p1v4N4tyftB7OoX5EEKbXrMVoBP4rUhpntEr3zi4p8+wAe36MsUueOQxAbly0o3D+OXQXsXqLtBdnykkgvN6Fv9c+RbvY/EfLwOYmHj5jxQB+x0MZ3EHfQP1+IhV2cutX3nwWnl4ahVcsggJ3476QN2DprJi3KXXstizKIeg+ZSYLKCuK5nmnQdpfUjLwT0UQ7jFJybtsUnh7F1HfTI27aXP3fOgyEb740XqMphVjH6YNYOft/X/NKPg/lj+PLZCeo2tu+85LV0fNtHPsTsN2wA8goqfXDKe2BAuYNcqTPwcayXNOTs3fFy/npIPiE2Bxbpw20242/B0mvvVn0w1nw4eNKPTwWKPAraA2efHNQXCY5XHSbSzsWcAk9i4xN0cSRijTNsm9PRnbGbO6YHgIZ1IcPTACl48ADT+GkO9vIw5SGRCIrhnRc7N3Lrr9nEG+OY8Ao9YUOpioHGngcv+0IZvyl7Y53+f/6f/7v+x//4v8sX4BjMGPuDFy32g2NZnSvWWp/45rpBVAMTo+OHc6axUXwWCzmwQhuuFSt0eb7C6CbGWmsNvOb3zvg+GCPahsz4cQy91frCYC/lVS3vBa6P6TfcMk/fvv1Wf+PLAUE5ZXxJ79j6oI99me6D9oPxjNnCwRR4TepRkhb5g6AP5kZ/Hhhe8zSc4YJlldxfkogOoBFu+kKY9gvjbuEgVq+5x7hC9FwTmU/0qbyLD8vYtC9cC+Tr6Fvyq437sfOJQyS6kZblBPpNAq147xhNnTF+Oh48/hircUYeGhdMMP+Dq8s44MxcRMNpA5foK/HCkTXxgCfjSVeRw/NodK589qVr2aEQEDK35+qX6I430e24dy5Y+kAHI3x3TCyeLyYkAaxdOGZuN/rCOQGStRL9SDkQIeMWUcVHqQuUEVaLO4y2A6chUpr5ryo4cj2I+YHfQqykftQ765S/WAkTuizNu3hlrNOJoM9YqMUWfi32Cw8Cg/I7TrQhhiCQ8DJmy4U1z/K+kqvTyC9+4k4saMFP+bR1weJBkkODNEHNwuJBnvH5Gr+D9kAKGM04gVGZBfYzdsDpGayrT2ls8Pp3N/bbW70BN+fEPuvHdcb4V2zdHa/xLCmj+dK1+rRZp1BccJxxUWXt6XIMyF98IEWeKvLolCCc2ofl2X4yT1xPxMGJ4soe6jw1xyulUOa5Fp85c33aZmsic8J1K2ODceJ4cN45no1Jpqu0m1bejLvi95yu9y0bfj9fL/eU2faZFxjm7kZ9tHzk2yAjgW/gbKpX/fE5tOvWydHoJn/mf7JOLXBv7kFsVcyfIy8+2JrpbC9tCXXy7+XepI131l9/sf7HH3+U55g7bX3onmVuqgp9q1/1xzH9zp7gGi+fPEJXn/m7U96RwQf2DfX7rBAvGp8bB3N1uVeKLz5z7uX48gXFoG0OzD1V8nbjxfO3+u333+r2bSeGpSR5te9oGou+6ZdnsT/ZN/OrdXy1/0lZ7ZyHvvFFt7bUq1+OG+Moglv11Z/qvnyTV8iXlDfyctPXiR8T3/b6/bffan+bYT+I2b+B+p08apeBELz6mhx5qSvxYVi/TwZIszLW6EfzcNveaM/yS5In/snnurpve82NoFGkfHQjc+kEXcZr+UDOMW1eDs9gCGRcSBRgvM293Jd3yujCkyavN76Ml+ZLL1DlWUm6YraNR745yUXjO7qk+YLGPf3Pv/+Rfz1wMJcagnyeddKHrCHKqi96kFe/IG6iSzzuM5aP+uAM6fn6/c/v9Wdye6fLVl+ZF/0JYOfX9d+bAfvyv9fC/4+1X0M2Ib4ar0rQ/+bbGLXdtvLbwKZXXACYFdWj6xsL5W3/Vm+8hd2Y2C4CLoxPNsqGeTJpLVmDShxzVNEqaOKpxA3rC84Jjh0JT2am4AK3yoWtQQlPMxuVUx9VLjDgqcDAhWEXYDftAId//Q/gY765YTF14ut78KRJX+V3Y3mHbjs0/InP+J8SE5aIJC7WPconG9OCl5x+AC5S6nXRftFOncaRxYpF0dIFMWawYexXHPpsXX/MC+QVLsziPvUfLGpP8n7AxuYK46A/Nvg2ymGewOEW6bThN1QngsKNKLER3CETOF314O5C78bnYum3m9lE4TGuC3xhJV66oupajqKQiuNnssncWKTn3OnCGTblPSAk937LAogztgXGA9B/+kLCo9p4CA0dxMxAO+i3q09B5oo8Lw3gKFIAzMrBIoLP0o5yliQtMg2NK01CpEQa/do+8EFe6+p+yECSrAsP+PThAZ+5iEJvpGC1qZCLBCAe2RRfbqrUzrJx4OOyv3AX4xr3ozuHt27n0UydxL5KY1kSxMpgffKts34mhxCkrzYNL92jFK9O5/MPcFv520jmNhtTAOWqz7RXbI4vlT3XwxI6J3wCLien7zwcOab8Kb7/lEg/iDS0+Pf8WHUS8sPhgnbo5G5ZQDl19S7ApwHQGL1K5xdVGaPzaf8gI0J12j5YKy6ASVIhTfWZQ788Afn0nQOD/nt48J8CHIy/g/6P4HXDaAOfOcFzDKrnQXmBbTMmwFGOFWNec+bKayj4VGf/aoQM0K9SbOnvaO7CNst/pmH/7XPWjbk3mXfXYUj+jDHGRA6D6HmQE33KXMY/Oo8+rXIvUE9k40F6Cm5K+QBqtNUKjE9YMdHOBRe8jmXBuGlCaewA+KmdlTOigsiVPli8T1wiZiW6a+6zPIDfPDxTn4wxLDBnjnLddC4qV18+T/sepeZ4NDYBjL845If8aluByyL9ggOpkxXEmoeerg272yTflMO5SGkMQvFRJ0XZ3qDNOUtfbYsn0sS46o2+Gb3SBW0J40ym/qnTvrIurX7+0J/2L5uT6qGSN+UpXKONX8KSF0nmaFx4BHKZnmUXOjoPxvjigQyxA2hSVhrjSd+gVo9aY5WRIe6aX9Yf8F/wQZ8I+uu4xxvFAR2mcMxhpwBt/8mL5A/moPKYgEG+J6Eeaw/EXiHjuB299hmYwIhdtdHKdOm/GEG/LNM/0OWwLf4CIs2lMlggP3mpemTMyaNp0kR/QvpyDerOZwr478CRF0Tue58PyQf+VPrf8WRDnckL+Vp1smMdI1ebJvaen6ATACzc4dcoDi9/cZ9+upO/+/kgO10XAL+sG93hVre/8DXfaA7O7BnHkAW+foE5BjkaK3B9wVPli5M7/XLQP2jCneN+5IHLXzs7JlTulwz5Z8j/8i/M6b3W/JDyFbCR5jO5cxwI7muiuycPzws25lhrvJTBL+rqTN9KA7KeIQP1S56iKe2DPOmfvwBNnbZ5IdEk0YtguH5um0fPOttt1rYD2Bq4YX886CzXpYMHZ+HOeUcQF92Yx1W6HgF8bxoDH7d9J7a3+sZL/Rs6R+u1PAjgrWu2c8h1VZ+/gnoxm7noQ75noC0+LXl9usBYrBvznQdkfVSv8q6dngX//Pv3su/+fP+eFzPv7IXiH+yNZkWfd3zc8Xlix7Z4ee7IqH+1n4wJXgTjfxEPI8dgcIFxki/zDuqiiBX66CaGlU/9tz+XbnnsCDV0ue6IuaBdc7cJkReUBHJnr36/vzMmP8KCRKlnwkcFXOeMPFZ6aHMhd7BOmdd38yIQr3PTfoXjdeHmUkP/GWcIImkv374qxi0YGtpVs3+cD5/72kSfMuQFP+zPMzERUVZATS64yKu5pSa/DgK0zPSyRHBfZRR07X3pBdHxmUquJ2scGpwDxL1y8aT/hTvlcQL9wLWMIHjqeMYy7fOy7TiwDIrwmnHueBF8dnH9Xmsm/Yb8A0js8F5ja9Bn8uirzzA+R2Vs7JN1ZNaklHbJtfxffNK+NAH1yxXoXGV+MBXcdSON5NYXohfmV/lfkYGf8/xfofP/KB3OuR8D/vendDDkRzPsgY2VqtuFh4WzhEZ9l4vTNrd8a1N8XAicPC8I7qg7i8SdjeFgwXBRWbogeqHKSemCO9kghKbEctZLdb6zMf75ztte3s76b7AV2+BxQ90nExtQh3gn7tMbfl8TXJr6rnLxweUi7qIIvzkDwwMeixt+GgPoKv2bXfvcs4ikxN7yE63YYUVmk2AhQEA54zyityA1spOSvKFLfQFuSIOvfNuybXsezG58A5YDA/ZiA77oZKMyhwHyifqCVOZqnxM9a2FcvMRAvs374uvKG+8NvtEVQe9UGzDRbl6fB49mc4WBS33SH+REuv0hTvCgYfmIEZhxqFE4LAHtNCWoMz9oOnnl22+zbvtOXvdKrD2JY/G4uXpI8Jv7APa1pXgOoqy+q/1kEWY7gKAfl39owaHVq1fdg8wls3D1itN2uNHjOLCOgh8uSA7fwLohBePSSf9TB4M/aIA5+PTV1VbdZ90cfIKxd03G2ieO7Jk8clhA9MVG8XlVqENtiyae5qGhySP6kFF8UI7u0ODUxVo3dTS8TXtdscE4tnX5sTHHB5DStYB6N/r1dWP+ARtjcFQj1tjBCvamdEqQpGvFbdMxO+n3Roc0+9oHEB9+PEDa3x4wHZPxh1wuf+XW5xOWOZHl6P/kAQVN//VhbvqIX/ojCRrFy6eEq0or2NL24XhjfcBrgoFbx+UBxAXgXb4fPMTd6zsPUX8Cvgy6s2Y91Yfo14v0pYloXiIof4GH0avuT83z0KUf0YNholRYvU8erk10nzhZkivwKUEwK2QHkH1U1jZlXRf92yP+cwv/Ca9tmM5D28FDGvwg5E0fmAcdxpbz9DbXfKUJF5fsgDlzjfiA3/UifjBP86IE+7Ckix745oVkrvAR5xW77a90U29fCtq3PAXJ4fHZjyCl31hDfTgyNy+dzkPoygpUOcQeiVl72hiMj80KgYkTHonbl+hoC01JI1mQA+dgiIwuD509mBfULX3A8hA6GtzsauQFuBOeqs3vWrOMo/h0GcM3vx11jgza6ByRR/Icu/WvfBo7cL44jMN+sTQe7Y4X9ao0/lm/DDzPvIpDGzpHyyOd2Ub4GYNEApo97JOmhDGt9fte8uWBQgKgfcRjr1E3uhnKVEJbdh02+htZx4Yv730QFKj7otiY7F/EkL98tMUw08AJzjlzsqDCGx8woo3XWBVJPEifSqiBk+eg1NadceQ8dR+2bf+RqMXPuNGG/ed66Lqz2W8CMcpEdNkfrMtreQEmXqqkLR37y2FtffKs4AghMplTl6L4QYOUqocaPM/1LTcve5bfyhd90DXxT58F+Qdyoyp+Psi9/fjOi7Z3zhTX2nZwHjH/H8x18wP76zJURkjy3DQWSBZrWdA6trmZ5DUXeSFgbtWHC2s+4Vs38weoQh63Vw4O5i4xxf5BfAsc31pwXpr/BdgaaPQK0Mavge6gLxyCT/pf++phyYp7oPGRC8PJXWyCxRfuSkD0inTayntOwTFYXD/0nurrghd9fqFnDoXYRVpNsjU+dmbySPQAABAASURBVBu7/oLBT+5FC7+4Q7+0og1Tz+TkGf+O5HSNGajY+tSrFuFUaDWw+PTjkjvo5zt975e79r/xq0ce53jojAu/fNSE9AXqwjtMNDF8jrHVh8qqb9mp+CpOvUTG+IhDxSBMXOZTzAoZpQUXxZWj0autD2tOrM5x3bEfDsYxHilF7sgptQfMPlu4Vy//lwxeY6prwLP026SNjdENGQClr/rs/PDMsuI+8Pd8kQUPzNxPfmrXpZpFWxh90c/V8q4vAIzNOHVubj4jsCdYb3yLfeMiDmNTCvRSq0nEHU7yCZ5/H4yNzFvPCayjsuTl50Bg0LMkz1jkRy0q5aDganxRufjDdfCntUSZOzjPctf6eODfA5vSSIzuYIQLJeLjC7rM4xM+zJT+OF5c/4zZfTS2sY+XhNiMj+acO8tf8v/tb/9X+SdCekzOA2TC2ApPt1m+PPNvqQo38kfnZ6xBpjp5KbuzdzEe1C0k111NCYNsgFYp/sk1/nXyP5H6hf5nGfiVzn+WmX8H/nPaKvRjS8y/C5oJ8QWUzYSmMplkt7cbE/G32vc3MJUHjSOT2sWQCclkdyF4yaCL6Rne14pgC3xnetNgFMivHhcTN6FrkR7dpV1flIy5Ji9i5QdrrDPXhosSkSesLMixFqDU8C0+SAxwy8UNufjT2NAOMFkYXBwaH4SNcjR2gBEnGuUIIk6NNWSWD7su2lnY0GWpLMQaygysIN/QOuXZrk6aUJWcelg48Ne8iIOr8mJHv045BYwLtuTBOhUcQpf6qHmNbhbRSXX9+scFWHgomIRAoowtcJbSDU5NUtV7HVxQRzjNotwpPYD1Rl0Y2JFBp9UJrDjXAj13yn1n/ExkBaxgU3tuEB4SchDgRPZ1k7SuXws+x1rxQZzNgMp5vXh5gHBMCckN9OULvlLHMmFBQcHSGyQ3xhQxLF6a1Ln/cMnP/omKU945gB5zBDK8oRO/jWxws2vaf8Btn+Rvr9uZi532nvoenp9Nopq0aAvt5FZ6/CPf5p/BVY6H4CCuMqjzRk9y0chlno3BxuIlJ5fcNXZoS7/AsTwn/m2Tvqv4Y4yjO7FsxKUP+kpiy48PxTfwE9CONu/kKvOcFygeNv1G0YNI+glheYhU8ROa8BqvmnEsikAYH9aEhmIpaCMAbsAmLmAdP0HrYlA/3KCrJ0D96ovdePUdMIaJjhZQpJ9HDj2MRw40th/4b+w/+k8LvDH6Tajx+m3q3/1Z859/8K0236RxmFL2gZ7Fdy9/YeSvFsXH14FjVB6MqQA6telhSnD+yP/OId1fKOWwiz47yzX05i85jacnWn6+lm71xR66xTiv537OWWSbMdzEjwuf6xQ2cuBERnmiRTmDlHsuFM0568rpRM889ahKHkt5pMlnfYNng3fb9xqTAx8qjek730T7d1YOxpFyHvwmdONUl4DJ8uWj/cmMoUuOHAYf9Bdu0nsXl6WAcoLyIcLWBQtrS41XaV2wDaTKbTC0UjTzYYG5AlXLBwptqJTS1ggxN5uBxrvR4gTnGdI6HZkIhw/sWa6iB7xU7QPnpaVgHTRXl2vFAuew+gVIf7n+EV4cOhg/DdiHRBxJ3ftgHKy+Dyo3w0Cimopw8UsEBZ4aalMf1KtL/z75IIIeFNprGBvbPRjD1OWzGNAtbZsmczHgq4Wk/8kNTnKh7boQKuytgtqZUVLMRYNoViXy0R2uJdPoHthwblnXpwHdeiwgy1WwZd0SvwBNIFddXVcsSNFZ7oX2G63z6rNUG8Al4lO+y3XJ9RnN+KrfrEkZ65aVT+sr88Q5Zi7dA+wzwbp2FzhXWH+YX64prkfONcFzyY++RTW35ePoJlYBT0ANwP7cti5tNnMaBzMX330J9MFLw7NTRnVyhYpanxWHdg9eTlierJB9uWAigNaW43kBarhAcocSf/QBoXVJsobo0zEL6JMoPLBgCGEb/IoVxmC/3EQB0i9InnwgpQ+Xn35hlWGEevSBDC/awdZA3egucxJo6gBoydlfw68cMq7Lrl8P+sXyoh34qQBsEV0qeuV7NTgfYT9+ffq0ZMAjqI7v7Bvfv38v/yab/2z7IOfaqHwWnzI2l9on/SjeMSaQEInkvWUQ8HuNrUVXn/0oWA97+NGMOC5eKMpOjqCQP5ro8m6f4jK4Zdu8yOMe5N7nvvnjOJUPX4kv9C9jbq0TaHRMDLW33lReRGyOJwloxzfjuLNPv6uHL30O9Nz9RVD6XJ7TjvPOFy5xErxqTzDPxr1AGoqhhZWbeMOM1eRv8RzQzJnwig0coq8L6ysnjIcnoC3l5Hce+8+poh8DT3xe8/7Jdzaed1UTq1T0STAvnzjNnS6FR1/ujEVL9S6b9DO200YgJe2DnAi2jcjx4f58Y2/fWJNIOmOUdYd8ui54fnknv8bUY5Z7/D73rHPLIyjqJxbb7v9zv3GevpX1Zp0ZElQMDDxOkxKR5Mmq0NADV3BhzE3yL/hvzMCvLP+XJHdN1v+sqkxOVA1mjpOIeeFcqQ8epJlurgaVvwf0t7/V73/7rZzATvo7i6LlX+zTu07EbqcX094JC2RRotRe9GLTuguEL36uBUUp/wq8diYTOt+66pSGThnlhBPFxNbOJwQh8V8B7URt/LQlnALYsRZMz9IfX0YJPtw2uMRH6QHsNvfy36a+vf1WwmSBSy5R4ubmr5ryjT8bhHF6aHBxXjmBKfaaXM/S5gLwXCzTKxxtYUe9uyU2GhwprTuL7TsblJugdh4g1eEhVRioRhV6yDy2fODRL3MouGkgUtN8o3fb99p2Hr4Qki7gHAc1tJKvGhC4urqMv8HZT+O0w+5SXz8Dvoanm/goL13hae/eBOsCTlKsA5w+s8HgIBc+II0Ofe3xpc/lB/9BLsz3O7l28wNdc9KHJyB95kG92OGSpwrfqtd/TR1d8XlhFkvuzR14chiFlsmSEhwUrwc0ywXNYbQCOh+d6B7YcBO87ZMNbMG0X/FTHmXNu+PFb6A+2HSNTZy0gJ1oZVSZK/ORUn/EC6/4yBVtTEPtig0b4NTpQcdffD2ODxh90+LI+4wJNq6f2gO76NgYN+qzf4QHG786qyp2dmJ8Y0xZooQD5FH+O/eMWfrJ+ZB/qsIBRTnHp6Xj+LN0DHBYOPnNi7QnHSCod41LfRTwLZFeZeML/ToZC/izz70mdVjQgPSXPNHKpRbjynp2xogW8lN5EeI/pzrOWPUlQigkJVR98cpBC7r95hq3XoDdOWzfycH1EKSVKnnMh3DFhpLzWjxnI/Z1V5uCPgjWHwfZSI7QTz4zFxEfjefE4Po1uklV88KCXPQ0QSsHxYdB1OC2bdZOn80dHnJlHqByoZ87k2j5QYc/TriUjFr6zdskx0vH0mO70a++0Y0PwqzbbTJHuvy0D44DfkA+x5N58Z+AHB4QCV48HVrNf8oE0LfwaaWPHNeub/qI2CJwN1e4nTAMZLWNDS6uK5bog/8vlzwgT4+TQ2/hHxDiV+OiQCzkXrqUzDPGRWxehiQosxSC1QD+WITm7Wp/RTZ9KU1B8fIsMK5QIOlXYHR8unyRbh30qr7u6qIxoEJ0XRnE0L1iaXKtfmPAWRhP/uronyfvaIxDfS1VtEc3PnepUz0vGOJmpf837Gx7zX3P2BDXqIIj42Q0NQDv0I4nGHDdcL9zL+rQJOmXACc48fP0zXqdOAqqS+dVX3z9sjcaB1BpoaxAEznui0QqsOXASh4mc4g4LnuU+257IoMArK5975ylDtZ3xbQpLN3woJrQuLMe0xS/YOn5QR9cRMm9o189CxYvhPJvtQg+9N9fdnFEYnyuxGvf0Cznmz6mn4kubLlhY3T5kqf4yC+MXniK+HC77eW3+Dv9qD7PjB+eVVij/NKGnlP6BFokQb/u8Fg6f9U1504u9+iEGVXYkdC2Km0GFb5TP3G8TSnnmr6jFu+frAnsIcw9831QgozOpm9afahj9nDnuvRQvXCW0cc66578zguTa392nVp9hYCKgYufqkhApa2rBEsTQvThoLHq16UveUK/ONcwQV6lpusqYF733f5d+bnxJe02zRPq0amP+kVrxfmavzNtz29TPcjs+9Jjrm/0l7+y/P23f8nfqPEPeG9TvVPzrJvkkjFrH9lX+hjfMpRWjCuf1lefmF5ciuzDuNEkbsO+cKMc7b7pfniwJ975osQSoK/Ur52Vh6PyC1r6wbx9UHr2tU/lE4wZEz9dTyyL0q9e44amY7eTm1n6MvFl+Q8RCfUJ2rF8AR2e+cF4fnc+sedKQwRBk4E9guZiOK66NNswlGdUf+0Yv9H1F59Rob5PUAoQT/HjZUxgpAWe5PBZ73lxdWD/IPeWEGFjAGS+WNUfgfSD7lrxT8735KjXWKEXoXkvPqctgvn0Db0o+bENK5e5dI5tr3mGPOwP+s0xmvMR48n14YEORC5DzFnGGjjXiwf28Kiii7OK5xl1F/XIVC+fq3L00Rf1WaKC+CFgF7ZSbgE4ERSNW1zUfl3/XRn4ld//TGZfo/hU4mA+q/++4smC8FGPD6bUk5LF5+qYBy9/nJA+SDtxeE1b1l14tdFz1v62B9ZCgaR+QXRCXZuKfLZBs66txY87da/LcWSZdeGjKtaJ7qKuPdvOTe3MHbtzrxmY5SIw8cUy8iwO+vszHOfmoa4X4K+LzcGic+ew4YHIb0BW+T3/5OMOzcVJf/RYP1g1WJhwlCtxcVPnotFolidBBARta8PN/J3N3MXYMrHhgysSbAh6JTtEEWuSqEA9+eQwzo2YjVsQp35994+b6e/Atv+mVrr83SzkpwyuoR876kTYNsUZ1lw/l+QBjCiwLWXxmlMROVCx2bnpBciteJICc58gBr+LppdoSnUIVLlOOsUDX8QvcJMCCYe+WxOvLX01JmH0qZRotOZONhocl/xP+g4VXF0+zCqjPiG+qriuT6IFjTA6bAkguBaOCsydg9voJl9AXTRIuWiLs45+/dA3plY2o7i6bnKcgB76pwH7dWODnMCyhxL41XOB+q7xmL4gd1+UnzpXQc8pzThaNSxBwEcuKqgCj/wHL33egcP/Kx5tbSEYFm+24bRKmhtIlWVh+UcySr/Fhhe0MRd2xE/n677mrXE5t+/0j+PWw+mScT1aYJtVafnN+HKufJwHBce34Hg4oMmrr5jUnC78CPgQBH22Abdt8kCJL/GHNQQchnLIUJdwnDlQp7JN37zWNPlFQnzIdx34wHXxH/R1mKzkCRbUkz0q6l7gGC/TBg8Ocok/WB88UJsX1K0TTCoYS3ne4OdKA830Ixf6MR/cO7l992f99+/1jk7z47h3HuRBmhy4PuyUGw9oxobbkfUmr312u73VjTztkzxNYhNg5FrOywxcPvjakOa6cHBQG91ZU3wQvGBDn9DktccsH9rdK4giB1bH8/Jh0UbP8uO4eeeQ7Rrqr4JILH5AMXYKL20qa924JZlbIfwgU4fB8i/AOHN+2bewfLmIkkG8wdN4AAAQAElEQVSdF5Xsj/IskOXqn+fpPw/ro8u4fPj99rt/z+Ot5s5LdRzy5af/BzR/CecDAJrL82uTq1Fd+aDy0zcwoBElBLitEMcAB4WrC1EwZPAld8SXSwcU+K4LpquKDmXbGzj5v8YOGawXMlzWTLr83YyLU05cwfyJl8YQRsb5emcsCuk/+lCcL+mPc/484/1LO/EQE+PNMePYoEXs0lFI0doe2GCvMjbHhr5rX19e+ZSP8TZfgCZ85kILkuRSuWi1Hqx4Aa9YY/yVQfzF7ztnBev6fUDLGEB4nHKGgZQulOuA4zyNRYCrKz6SK/V8MD+1L27fZ/kr6wWMfeJfsvqygHvk5RekG4t18zSJ05cCluaIkMr10zVFO+KXnR1bO19YLbhkUM70IwLHOn1Dgc/X1ZqDpWviW2z2LOOsfEgEpWdF56h9Io+6b98Y//hWqIBl6RlnLoLAJs7qozGKesVFpYHRzXoJZVxKqJ9XQ5tA489o6Z3xoj7UXlxR/WSOm4/kBaJeKzd7/+SrpaPU5Rc6MF26EEH3kz3jQJ9+U0RSmVRyu/iW3JH56L4WgCheH8wTzehU06ofZ79hB3/ljVJuxrqA3ONfE7Mwuiv/Df0QYM5lvWtQH93kcGZNdiwI+9wZC/bPXrZHN2EDzK+5gQOaOuLRb6mP+r7yqK9HmVdpSC75nmcJ5qxLVya8KHHsuCdpRxvWdR/SGT96nWdnDsyD+dL244VTK2sNc+zJmPVs8FAB6H7ZdTw8yTHI6xpnhZKQ46t7oev2PMd3Bmqt/KlSUHfgFGdopG/1TTxW9KR8IX3NH2nKniKvQn73aOeM64xtiY1DAk7ZXPpQEN1n6VgJEd7w6WYQ66Zf5inPcuQqdUp9kWOccVl3HVv6GlVdjoN9p+/3sw/Lj7QJDTxzOf6hIz4tD3+842ek8G/rWduGrkE/wGVHGKtnrcP+hdd+1bcAiXOM3Fkf/YPQH7zEsr+jDx2NvkZvjeX1M+dXI67a9p1uww46XWMPzkPaWfoZT9pHUV99jB4u4gbphU6LX/Dfk4H+71H7S+u/JwM5rHNz8lJE1OnjpDtYJO7v77wEec/bYw/bx/09b6uddL78eXt74/DApnEuEJ8KUis7uZlV8r8gJChcryp16dfsc5Jm0r6zqfhtLwvB6K7pJgVMJvd04rIAbbRvtK+FysVbXQF5emYhWPM90dX6GDULBwvE08UhcGfDEbCb9lly4HOBdlNxYUIqsS09ttCLngc5u+jStBAAf3zRZ34DyOgX0rKfQDKshSZFDSJOEG+VfIzu8033WuhcKP2/hWlLB5em8751beTrtk82f3DRo37T06R+wWhoxYcBsWKh/uUSZ77eOQi/mxcg316w6WYDUVxQZqnHgJdIDzIsvti2j6MrdWKkdPMLkK8PQPG2/6DJ+6BUrX07icW6IC28NNy4tUT1deWAQVzGr1zGDu2Ckajho8KdJIgK2HyByl8NKsjqg4ftbCCg/tFFCnnB+nwdDPTTGIzN8R0gJnHK66f+z22vQXzLT8bvy6OVJ6aD7BwuaJOn5IwNNA8kEA8ACkMLx63bN9gBYUdE1rr+OFac2/f373UEjrJ/pYWR1FjP2EfP5WPTL/r9wTgwHvMoztmgnPkx39s2SesknnBI+gFIJW2McNe5QVVIE/fVp+urfLIeOSedo3fyemQ98sCnj8akXHSipwDxAYgDov7bb3Pu5Ysgx0PDmHwxR++MZ+GaRxmnygGjO3PHPp+uLcBAFhLao8Eq8TYwqweAzAaf/Nra98lBey/tW9/mXvttnofxRl5ZMoEcDc5IZ4wmIfkQu2BZ/BHpunIwFhBEiZc6i2/Bj7wI8qHsg35kYJYmumfNOTkwAT0RaEQduVQxI20yHjd45MW7+gQYuOIatxywyOEaj8/8nSFfUD7wR9w7a7n2/adw77wMWHCvvFAhg+pdVultZBxzjk/7ADN15bB1HH7njzmQZhYE68t7a8TOldpZ6o/jNWMCn6VZF3fg34JjjS3oT+xIxyP85C4OQxRSEKdBjUquBwR91jd/HSZSf7MvMR42fLd9xYlGugIdztM4Tj1C3oTTcasnSX/cnzEFlv7CPmrpT/ovPLmxlz2BI7Ekl/T7QV5dp5csXqDevGdeDBpofIT4xC8aXD7E6OcqQXAte0ueAQHmybjBbmQXvmWSAi4+Ux6A/fkC1q/UfaGGf/GNeORHI6q7kjtqlQ9YzKTKTRv6j8XTX+kyUF75JKyB/OjO/JUXN+Kvdqig6boazqtO1KgKL37ar4Iy4qDmOm8INeCFbRmQjX89sSt+AW7QV8vO0gUjJOfabeeF620vfw23sTYMZCFxySNQ/elS34UaeD+6sdfVsy80IZ4+gdmxsXN2829Q5X/04Utebe6sAcggSUjPjBvHMQ2kfr7UDWdbktEU2GAcO37Mk+uo893+NQ+TNcSHwEsT0uVa7Do5mnFMeF/z0cSujCUWEHNM8sKlIhkUFpd72gdamW2WZdFGaNGpRAo7EBlhxcsbpOlX10wRoRN/FF/8LyWoiX9X+XzJyx+18A5sCoi/LocCUsxF7Dn/TpvOYfNkfr7GrT75lVt4VGFbHwX9XDzWFqx2ZQ5ExrGPTJOP8QWKuryRoj9uk/HGOJucobd954y4Y6yzdicv9Gc3QaHL84VfKuiXetVjPXFwDpB/zW9VYAFb8im/kdcb+ld/2tfu4wf+ohj9meOUDZ887jk0UWTOFpiTC7Rr3VjlU0YbAwnxjtvF03XRio/roGsMEZV+dfGfCqBd1+gR2mjHUdfEp+5Vj0wXH27dNaiZh67OnLMe1AM6oaXObcmBg8919PJNPCg4YA6SkhbmSr/33fPCTD264THPxu1YENcoUI+QPMZfbOWCSolKLivmngyhp5xKYL1sCnW+6FT3QO/oJq6JQC4wFV/m3GsHLLvx7wTr+qHOr9DFf+hq+IzfcfTOi52D+aBm/Z7E6t8rnBN71aw/9/XHx//8nrPLE6dGd22cR1w3ik/2c55T33k2zVxiH2nw/gJ0ULLwcZFTkIiilQpN85d44dFfsNSu68fWeDVflYvxV/m/y8A/of/K5D9JzL8LzUD+5P9M6Wftk/qPaoPpUMNp0iE7KZxETsqDyek3U/5fe77//c/6+/e/lw+KDybhjYn/+7ffyv+Lg99uOmE7s4vFBU2XHt0TP1mQ5HkBvI3tHyA4hauebJDfeUDw29F3HsgezFR5PRTdbnvd5qxN2FgcWQzeOMDoR/4I2L7XfoL/JCt1/G0WHhdLLKzrWuho6e/nJox9cLmwaz48yPj3ibJo8VLqgX8uRvKkJFB99AWMfL5tNwZSxeKjPrjQxd2GYoFknZuxJU9XDqCiUnFqy2vpBV384UOWeaGUATQkFNGQbjwPaG52B/14sMhK3W+z1sY62XhxBWb1TvIz6aPRcok/WHwXoBLdyJ08ekMoxMUBSBvod5wEsKPdh/mhrn19Mb55mzXahf0Z2UuHeT9OPeZNEKccjJpP4aZtQ3+FURxSUJJvTT6OegAXz2gsXjCsKylYFxg3O8AY6vAZlXRip9C2sA4zl7+fJSx/vfDlccJymOTSVs+PzEtP+sW4PTiRq8TMYUt+OIiuyFczzrtm/Jy1fO1aH7higtJ8Aw/0PCg/7RMPPNwZS/Cd/mjjgPf1sEv9AznxAfwIHf98GWQ/qiN2MR8/RlqY+tQrBhP4ie+Mp+alYycSD6byHeGXr8AvWhMnrfRDI3sCskMd7dgTd8W/pLWjr7ganavvE2wYBvrRSl27Cx4IyaccQuQEstdpG+NLpEECWAXFHfroVRqTDzEb82FLv8DrpWkAS7YCiFQP/Z7EOOnLWTcevr7x8OXL8xvrlPOijXFbdNerOfea6N6I33O8fuss6tMNloSSuvjAsshDxhGQJ/2EE5byHPSna5ljzxcy4pa/69cqPQgaPeYnQL2Rn4C/Ftooa7FAWdclnxZO2abAN2pWcCSF4wv7+uDLtTvj3nrshAERHYqiNV48xK8xipLQ7INZ+rQ6ajHrkrBan3f54rt+n44/8UO7Wvvk1NeDNe/5+ucGzsfw4FvGDANNX4OLL0jrFsXyBd+ow87Qcm18rocoDqTKCZC54MOfOTt9rOwlI4/14jMA/YeVeGnkekY3d0pP78uBJy9OJDte9O/SYQzGemSNPoiPl22uk8x3+ZTRvv3ePWmSRS7lhcVz2nAgEvcDWHjYC2YLWByjWX+WINiO36v5xF/GWLDcTjlpxkxqQ9dfx6XxJOf0lXSkEcIItsX/YAcXrjwN6vpx5EWea83Bi0/kuH7MIxFg3Nw8sYHyXIjH54b5AgnxAX5L2/aduTZvti9QxroPOE/6BLM0u+ZmLqI9+s15/fDpcr57hvH/uGrdBxzXGnUORNWFC2eeis/zVV/4FdPKzUHcxM9802cBAWz3y462ds5Nk/VIe645a63CWC1d5udg7NDkigfLJjmTpl4BInhk6EjzL066a43gSyBLdaV/cVieJ/2prPabnFtHSwrb+z5rrYeOzScv/+/5p7PaCNNyKVVVKbPNLTGaOx8CxZlLHzCbOWfbukCvIPbkRc4B6I1jdJ1hISy9531Rucf3g3iv+lXiObTF3qz3Tb4nvjSw1ixtp+9XiuvzI0L+VX7iVy2pyQ0boJI7bD3phzt97Fr63b/h88f3+v7HH/U/gT8B10/jmBt+AIiyBhyscXceqFcMavQh2n3evArW1fmObsG+9Eul0Mw5bhqLMPFLsH6Bdn4GafqxzZUL6c53dfsLyJRnTGSi7Ktt7uROmLBjNOsG1BZApU2f0d7o2+QW9PJz9YvxCR/kyjPqO+dm7RpGDZhVS1Gsb1debX4F3KKpPjTRONAVXsrkDhxUeJo+r9X3A97oBI2f3cYtXAbFA6Nx48SdBajo2IhrTvousl2Sl514j/B1SVtwYV4lQn3quXIPivGLf/jNlM2zwIkoA1D7IU0lNOS54rXUkr4NfLOcEwx1+yxjAU/BKF1/vaEQ3eoRHJ/hwccmzoGu0UjjJGzMS8YpeZYPLO51LRuVzzO/+mH+sk7lnKp6KcjXF7hkzYVkIWRsETTNcKTk9g8uuf8B+hfqP5SBX9n8D6XtXxNi5DNLTKy1f43zk9ZZaHpsoAbSa1FwMT6YdJb+ZPvP+x/lHy/defnyt7/9j3r7/feabLTakkdBJ9Y+JxO0mLRPNurv5UHfzSR0ZmO3dAFJLoxCckkDnO1ORvAuDG5u6raEqXAU9rU5y+qC/s7LmPv7fT3wgEQLPFzoGd21HlrYPBqloIsCLD5yZ6FxwdLvxq+J78K+z/Jvlbz95i+b9vCaT33JIYYN5MgBukJTnkr50W9plsqIw6RFYZGSFhcVhMk1gbkZWXNRm/rAQ+E+WfSB6IZZXcamqHzqjz9s0MET3z6RoVRXaPjpPwfzBZ6/0CE9uAkPfD8eXLu0e20OyptbdWhHlds+y28KnpUdJwAAEABJREFUt7nnIXaiw0XfMoGUUt7wBkPKvvOA54brohw9ZMCDsDKCepFg31HmSB8qJ6/4xC4Twa9Dv3xSqga62FvzotAXRndsOV4f2OZaTLl37j/e+ozXWOhfxwF2Yq/4oEAf3AAdewFx5po5IS12YL0uXKQnVw6kvwAsqsk7vU+F+yliLAKbG7o/fScPPLx4IFLHYm6Gfn/qOEPS5mkRNnV9gv65aT+wD5Eccydh5tEHE3+ZoI3VR8sHdSljqW3pB77cmWO2i5w7bvAEZXChj3vqltqSjzDB4aQOArFJjCuPkL5esK0mlUFtWHZpxwO6f3drpH/WmrHmq3UBvmUMwXVh7ox4tdcdnRD07WDeeig2roxLHs7lUU3sMa671c08oXScipdeqJFX0D9B/8yLOEEbOkBP2AT0EQ7i8vDrC1gf8IRvv79VHsCw0xgQfDnrPJN2Yx1oaOZWvUun9wQDmrp51SCWCv+4WHuPzCUYQHUN8jeadRNe59eddcE545izb8RlfaDz0YwYejPWP8dFfEOHpaYuf+C0GTvtXR7LYM8bToFOQ7nYO+cRLjE2nzmA6otjJIzcLt535rbriAdt0JkLrlUXxCcMWOqDPAtoxTZ9SQ4WDo8xqm7bkUGWHsIPQzdmQb5w4Jt1wXYyROXSTTkENAzQxo6+DqjvuR642KPeT3D8yTnnXr4EnPu0iZ0CzIU2AHTYd92Oxw5P+gz/7XJjsCrhwbhGIvPmwiF+xqTvT8bEAtd2ge5GVCmK68JMF/8hzBWsfNoimrRH7jDCl+p50+4FK355JGqf/KDQmHdeOOzE7IO95WTOjYb3hKHehh9DorTrHnl56rxT64VPkCYEZu2ORhiGB86Ya88fH8/z14LglPsE7DA25r7zYnavbV9wo9TPb297+bL2AvtLvzt9MmuVGKumDoy2gTer311DiR6ctJm9cyA7ujOOi/LaRzf8QE1kk28CVpvxNnwN0XLx0xIXIAZKjOQyROWdS2u8rBeFsigPd37R7f/W+zvfrN///CNf7N15gLp81ZdtzrJvBBUnn7w8/GBPWMA6Q3vJwKGz+Kh+7VygP875/IFX5oBrT3yDYP9IQ7quOC/50mH0wQZ5jV3jkT/xsXanhMESptc1evCQePbPNpN3XwLpk+u5Mc19Jj5xhZ01JpaKL6HgBrkOPdiwLoz3xc/0y1lEP5xb6mrYR8PTy8585bNrA7/Nrk/c4tGXfwzGgkLkig9Dg2Fv5gHiP3DAvBz04Z2123N3SuqZO05i4AGvPsr7ZA1+SEcfyrxwe+lTPw0uasogK9vorn1fvnoOnfOsU175xctkS/6qehWoOevmZHGhPeuSa/zakznLO6ZghqvcM7f9sgEG+z/mR5VLV51WdRVxCSfGvc9QrjHkWoBlzi+XJFETv+OZGsIP3+BGA1plok6q4Fk6rhyaR8fzB7lk4sKF3lhVSAB1XpffNpXPfoez4eImXdr/x967LkmOI2mWukqQ5hGZVT17ef83m387Iyuy0jtVlRkRbuY0kz3nA2nukVU1M91ZPXvpsKQSgELvABQgzTySCTeLZfq7NCVzpSkjOr3YZUM+25QWascDnLX1DvJmPbsWIgcG/OSKT9rj3CAkSg2jeVNw37V/h/gE9WincoWlR+Z0U9p+QqEHadqkjJS8GL8TrNAc/ZBwRSolF2wLfaHBXufWYI7pQ6/EAxxUsd0xuDlnDrnKNgCYKwl2jTp5/eIuMomneSB1qBQnoLIsG1zxlJHix+3fJAIzxv8mov+dCj3Wz1H8/SBAQN7hsMmBk4V4d9af1PRZdbHubCavPiyQ+UwE2UhcVQJED5Kki8/DwIMNyEXn6pkDy1I/6CB9XvZlgXFzUeaBTv3oVYZ6izZNLIvELHKkFepmnYU+kxL96PAbJR9oZciCNsmZJAQ0hxf7duBBoo4O+OA+NKHxMGyYGLbBJrflQDg3u5lwlKMMfVbO1DdwmX71KFPDqXspEgVWgbSgRZfI2QR/XLSNhYeS7bBhkPC44EG+/ZJSyv5uC9/oopdw1kyS0EKnjzfG7fX2WsLcYPfED4EYoSAIuYzZ0rbZKGk7N+Kj8UL20l0+6PbYyhdqJ/1K+7KNxGrF0LUPGcRA/Y6ncnx4y8M2srpH4qqfAx7bxYeu2Caf44KBMdMYi7tDwDW7kO9GJT4bkmMqQCDuwfzQB2Us1UgXYIWPRtL60l365AFj6a5lAJRSSmZ8IysxMG47D9Zs/s+2VDU/p96/UWr/gg1LT/lLN2YB4Caz9ykLdh4WH+Wv3vyHbh0z5/ldIcAim+QnTDZaZwdWI2Tarb8QcFGDxot+5HjofuOhWvn7ETd7l9ZGa+QF5LzRJ82VHKAMD+iOmaZPHQpvxkn9zB3olY2DCHngy17feLjQnymjSv5t21Ki7hjzqc8D0ZGU4G+AC6JeBuMzcoh3A7/IHxjlnF8aWi6oEcTdyaGRVIP2JmCu8/GGP9fj38YxDlnL0Ddz4JI5OT3AMSToOXHTt8TsloenKw9BzunknVBNutyJHY4dWIsZI+V3YzP2ul7G2FChYXDJA+mMDy+GfEi+EKd15EFx8h5y4G+gJivMMHLRW9JtyFWOIn2o01fBMdMzDz7hhcDx8kHwG3nC8c4DK4snvuVQtccVQgcrGpapNO3cwPUBxG4VtmOsqDs+jtmC3/Zd8Ounz5/rDz//XP/0x58pP5dt+3CBHL9n3mgr5hWigUM+Rh/qJa1aqpyTC7IHhCP6upr6gpkU1EcNxrVpCJPxvE/a7gHdrCPx7AyOW9rmn0Ba0kK5UK5PRfTQBreiL7YolzqU9D2II/mDnOwcNDfqIx0FF2qQY4P16YA6hcX7CwblNfaLP3lgQp4MDoJyKbkQJPKAU+bRfBYS2jhL6weA6qVYa515N20/+lI0d/sozgvbpo1Q062tC6UgieM47Z7f1E/ctHnmnz2/VrmzxgKTgbmAx9hjU2cRiXsdWNrWg3TxoIs5StzEmM+Fpn8RgTJ1u8Yt5xgiFHxD044RJc1csggowX/9QR9jrExhvYzEJsS5qd+KMoEw06aK9bOCA+ou+pyvypm6iync6BEOatbczhyRHsl4hYhc0DCXZpydrycoFIBGN04olE0dsw8TiBNEXMo1B/pLZXPzl6+v2XPeeDnj+oeEqwnBqGUACsUSbdK2G3lQsG486YIWjdDp39IdnwZ5aOb6aYNj7cOyclDAhSWMec6PtLy0+bl28EFaQV5LwUipO/mKXGVbSF/irqTDHmI2sMeYr+u0a+mu5En2EO3bxpj2TzbuCMFkqMBzbxuWyMQmaiX/BHnZ+zgX7IJjB8Q2JOnPivx36MTUc5Qv+y/keF/4X7Bl3TK3njrlVceAP8BcHd2zH9m5HNhUPt6IK3jP7MbpGnt2zi87YcK3gxQq5sTjPd8ykPbibalnDPYfdC8AWssY+sWFXwD767F12+pC36AMUNdmDCRQSjkUUTg27jXuK9ZBlT4p13a+ZHZPBjwv3txfsTt0C3G5DObUeIpWT7dtQSq2fuKvDnMrjtZg7N1/pJ0U513b8B76+UwBnng5ZvK/22i+oq+gJzDa6TycQDyxz/lsjAV5eSdJTA8e+BBLjrJd2N+BAh9drKPkJZP9JMl9yR0PwKP2aFFghr5047Ox1r8CSRdDl/F1zJWZczHKtfkEySZ/wyWfIBZdH2jFpIe5pv4nPzRxjjL+co7SZ2mQgJ/U6COyipiAILXZEC+9ABljmU67plhywc4zp2cy43PHKUwo54ljuTTrDGrtUf+EW/nLNAVIT7em5Je35hXzkb+wdp3hdGx0nWqTci/O3fF+DhPv+JCYI+q3N0z4LepH+18ZAUb/X8n5g+2/EQEW4t+hcL8kr9ALjaswhUuTdXN3CZn05tCY6F5fX8uFBhkLtnj4+Vpfv/xSN/8czIc7vkHyHx4ODQsYKch2CTULd0KTqFx8aklyRpgLemPhPf/eE5Uu7BNMVFHIisMi1nezUfFwfOWh0sSL7cqVzkWrX9Jv48K3qp/Kjb17cIh0g7uVG4y+zP/NJd947dMvk8HOt4Ox3w2hsB2dCza74a3YqKxtG5UHJ/rleaC/sHkeKtBDsrqRvOiubZBQ4LcOGttx2Ar0wVmeKHQNkvnYTOo9Nwh4QeuOxpR+DmjWbdKUsj5A4mq7ESpvAE3o0c5zk7qSsL98eSUWt4hYWrtTJTEytmxI19edF0Y3bIa/1DfqjqNuinlQhP8KnfH2ELNdXso/A3z59LmET59e8o2pMWvk4wCyHIO9djZ17cnBZ914EfSScdp4KBz451iq1dA6Hjf0XLFZvQ/mVoDOG/gbB4X9hr9c8hpzx6exufyANyTa+eCF0A7gSLX/YZcvfyaZhFWO9fiETT+9YBdjjT2Qaj5ijggzPxx7N1fn8Z220fMvCVPSllK51W5Wj2zK2qBv+m28Lqs6NuI0H35fXj6XPhibG/7qn3VlErxy/K7ghYkv5km05Kbs6kFdnUKxZtHNOlHeN+J1pe6mijOh46Zo6HZKYsBliKQR7K8EQFk78wMCkd3TrAh6xI6V+SbEDmgksS7QNBQAkbcDPmNkXwCCOda3ujL3Yiv2fuNh5MZad+zgLGP3EXypICyN38plEJga+IJ5mGo99tPfgvMidPSj00u5JU6AwXxnnDDR7gn2FT5bnmAbHXcI7/BxRa/zKwdKOIOjn+rzij5a+i/fZALx4bLPJhoxDQ50chelVuLdta6jfBD1kC7SuTjhYbMG4+FaUD5TkoK5gEHGmcaUazyqkgucI84x+7TLA5qHcOebpYdK+4Q5ZqdFCEBu3MTgFVs9bG2sbX8pat38CFUueV1n9rkOThjQi/ewljELNTdirHhqXCjg7lrSxqyDuZHhTyUuViYVhFzqM3d2M0dq9igvvPTPCzx2V/qpW0LfgXc/HZfwKUCHF2jhe6dAGijXcS+Mz+hyTSwNkqvywSFKZTnX5pjtwSiuoJPiOz0g+7BFG+0TTr3WjQdCcgWPnDTOW9q5nZiU6jKeyvDlq2VJhs36YH5/+hCOeWv6tWW2qhaYJq1+T2hsrmqnDKAmYXLot2cG92QhdfL5nIcc6I9cpT2xi3i7ruRWd2K8Nk3lE83pBG00Ypv9zjHnlfR2RBaLwRJxmS/rGMn1sJAHb5wvhD1/GuO8n+sAu5UvE4LU6rTTh3zx5AsbwJx5Tg3IuODjPi9szD+2wfpEgDb1MnsI0VGp8sHn2+trffvytdxv8zImQvELel8GNnFdj7ml/cJSPWXgyJJ+9jH3so0S6DGKroyDOcB91BwhzmxoTMTfyLvXgHE4gH3n6dvUEjnyCKLiD3pHbzU4+xh399fLxfhu7HMv4Afnp67GdsdnbLSxS37tSY4hxkt3aJWpbdOuW/KUUdTugQ51OwYpGZ/ME0vidT8nSxE3Y4NMLmsTusq8tK7ahx2xBdta+jAlXvIMblzYXgA02B8fQNoXADbNjXsAABAASURBVKdgbdFm7bTEHYTNC/JZ8Y6N7hVW9dPxMf9t2GO5Im/prnVgH75eti3zdN3AHbYO+gZ0Yxu1DYDy5WUrf6EW+EzMt638GEN/EXRnXWmnfBv0ljqq3QHOWKHFvvjQeEH9jTlw5QuCzEcELuoda22XUeOyxc7EAZvjDzRwqkrxAcdq53x8RZbrKv0HveTqvdEn7NgRnZwB/Lfh7Cfyx+DAmaUF5uSnlEYflIPJNBu7iBv2OQ/X2Nw1xkiMFOaXa/J8nDu2zaeWp5yl33URkvjl2NofOux9CNjFVR8/38uiB4LJs5Nz9rz4tq08bVpaDdQWdC6W8KBxAZq+0cQcH4y37cYvA/xAgHISZ/McY+2ail3aBhh3aZSIOIRzNRAEcbXEKUwE2WWs6K7nB/1TF7TIT6wp9VHY0SuoQ3jnO2oI1p6Tb1eXOGxH4jOvTPxe0kJyMB+WgPCffPALOOHNQyu4g0gxSCMa4JxHxkg/BDoS8xs5TvqF2M0zysAtAR1c9v2Af/sI/Aj1PyrGTPanKBbUs/7fUzlGwSQoeZMZXDSCqylJRPnI7R61mHxWmLju4HeS+s7mYOI2+bCKkzxMTC46YRtbWY5nAnmwEB91I3kkGSDHxal+E8eDZCXqxAVPg2WNeO7p/1BCHDs5iO35e9A35JNgaXtIk19/YsNGAmVjHPphAki51baxiaaOY+i6m8zYgFCY5KAPG3zCgK4ge2DHGw+pd/w4dUAM97RtVwZ98UkbiWHq8Fnu4AzJZRtsVp1DqXIXhQnosF8Qr+ylu3JggGcI2NLQpR/NVmUV1AGK8bDlgzwxZ5O94tf8R1g5bJMMffiLrYe9+9M+Ykjd/it0N3hvjPcJyrkR43MMow9VPsitxFa/xhiYPaZv00goMAmjJ93I3DD+Y8x54ljRHTpvp9xTFtzZHDzUxFZsJLROV4brwUF+xt/x0bY3bD8hsiT2FK9wynuChFSUOkc9hGX+0o7JBBWJUMHImCkj8XJsxYqjVBwGUMyDPpVc0kOS+nnrBb9X5lwOKFut2zi60HHKCgbNx7hkfYFbsEfTyhd+tAkwZoLkblN2dRqbrDH8dwxtu1+G5qCVTttOkEawfdJNmsOuo0Nt0dvTD2O2NHMTEL90P8e8qTfzYYFJKYkRdSKOisbcmQ8cK+10gxb888UcWkIFA3KUXej0gdMYOoe6iF3TH5+OknZDt3TDckBZDtoTVubbCk1Do1vq9iWx63LaWZlT3OGRt/NzYnlAVD4Q3mEWZpzAMqe4h5fRS9Xb7NfXnfzE2nP+MLb2PQFZxsGxllfbarEXRURqUB/EchuDnIEfdElvvM71MOOKemSFH79hRae6ldPlPKc7f6Zr7oS6/GjjlKd9Pnhhq2scO7VHmqUb940zGITIo3zHYmDXZbvwwHLhwWRDz8h6vDIHQ5fYyItGTIFdkcgb0EK/bvDy8MK4SO+YxDfX+EHv/DzXsy92PchHLJJ2DJGPZ0Hm3yBGWzU2GRPHVV7EQAUxcVG/9OIwIrSXscE3YHl/QS410eOF7oNnt7m+WzdYgzsvtgU8Kue54JgRHV6cYpFKoBU/ts5eg3ssgwd74C2lutVR3CTXzjd9xlLn+opNY2CPndCcl3TGx75e51oaCkef46hftrdtoAIkjIqIz8iX5kpe94WHD1uMLOMwaqDLL2fmSzpiCKs8WY8KwC5EYfs+H2KYI7adA71U9TJjtDJXP/FgKiizkSOdoBihGQdBkbbtSxu8uLp3mV+KzwOEdujT5bIxV7BtIS72wWwf1XLeq08adW/bVrbtc5xcr5a2l27kjPCoUrxxEW7E5srcdZ6JLwiWxroezC9KdGvbOsbkRyBmMO5QE3zroErdUGt9QJxzxPIO5s76gkPx1cTMeny97/TOl4TSGtvwLbZCYSV8DEbGImPEAnAsfECfX8rwBc3LS22MxYVYXPjS5ZL2xJ3xUbexUyDmT9ncG78DPefGaFrAAl7aCRB64XTOkyxKqEo71nWrC18Wnf9GY2wY4LbBWuu88PKl1xwXpCG7T13EdoNuG46hMIpuNCG9KSo33H+Q44gX+sUKidDZlmwBCzQ8hlnblqb1BHUfMI4SPrqjkyqcyKDyxFEZ2DgUSK/qXJcZB0YPai4YuBMS7owuRMZI+9CCbPrxtwBtcgyMv/2CTA0JnFaBub6kc8wu26iL4/oyeOG21UY79pCf5FGGsHRn3n6cr/aXn6d8NYuYYMt1tWszIP0CbSNLHc6FBd+1A/d1J4zi1LN0g4YB7M750XWlPND4DTldtt3zdtaB/TfXHLRz7TGmzGdDGfXI+e7CwMkvlgaFtp1xRIMY/GauEZf5Qmg8baLzw0WUtIF8Ri14Za3wbWPUoGx81XDMPkVjGtQaBwQvJzZrFxOT1iM5wb1KXEAu6O8CFOel3bOuJGOHGoLluWPBhhX9lgserOC5qMGBnMg9yl0/gMSVs8YN8CWeNFDjQis4QE0UFlHAH58HMRJQYHtQd6ytG2Xng/NceZaOm+WDfYVoIEsq5GGdXtgKLfK1xfOKZw+aEsWOVEAoQ/n2T5k7ue3BWWKveSbgfMIc0besKRxY0DN18KyDDOOu3u4VX1f493y5fSOna4d9+uR4LktH9Y/b/7gI/Ij4PyrWv40kq8Cj4H9dPExcrLqD7O56ocmyGACL3g4XiovRpG+bHop5rw/8qdoDn/UJ3kFytXgTiGCdLi56jovGITUImixaMQD0Ik9b3kusYqGfie7KhjF/OkpyIIHfSX5kocjZxsabf4CDj/++j20XvwfJbZyb50v5j0afm5Y6Yeahr8vNzOQ/+TbQRvjx3YFjymuM4sIu46Zt2qsdYOdlH5CA49tY2VgWku3S1QtaEbF0FxfQbFwT7BNWOi74s20bG/1W+tBzMGA+LyaBOpDV0D8wQDtM0je/bQVefXFHzGIjSRuSk3mWEbHz0AO4eUATnyhNoq9fX+vL16/zz3y+fa38W0zEXV1uYvplLN1wrYtTsHZIo8nipFk/+LNtA78FjIeoe9Q6tsAFn92ElOPG4CaiLW4KmMuLocq3hTfsFc7+G5uFcKX0YLYTm3xRGCaG5disbRovvx0c490G9b2D4y7sGX9jalzsf/eNERmAsUeXOvPCjJdvu0CcpGfBVUPnN6bqG2NjTDmUP3VPqnk3HtaOEmPvyBZD1SJw1o2x9uysg1mCsc5AUwttKeoAC3ml/QgSqsaHIH0lWoxPl7/0GJdRA5sDl8EYjbrQ7h6yMcXRhNAlrSp1WLU0zvq8QT8cV0pjIV4abXCMjZsvLP23rJxj4u3HiMx959Z22cqHnRO0zQdn4zpp0d1dbayBdQzYsYKLcHBp5wHMb/0UfNnp3LpxaLC8sl4cS20wJpH9m5t9iZUPb4yzDzYeVMQLqsSaXITmiJG697L/GSTk2pZ+oR6GlNy6ywf+xI/YNUTO6djJ3EcoRFwYqQwhONv065uHK3GgLDKXp507bef3tMmXA/k3guBTzh0GS+35OFaO0+3ba317/VbX27fIwwJy6sZDyfFSB4TzXzrHcsZGPUSiI7Ecs3VjPIVjnOhy2sUudeurPjgWCzKXhoKLasbS8rfQBFZ7z5Jm5oDtJy1meKAUEBR0eJBvqRHRz7haCsZDO/R/Z37IJK14+2dMEWwHMHH4TF06jKDGBUn6UHyWYOnGwgU4bIBMignnWMT33LJfQB2+j7kyMqHXB0TRT7xhsU5NVU9okAubTfNNv3XzdGign0SNnlljUHi42SkA57y59AhgQx9+8sF6OfID4+qvFbZt1DjGN8YwIPoWPdSVnjY2cyGfmLE2P/qRlyEH4cSTk81xMoCP7mUkLy2tMXiPUGnfkOUYQcY1/VkgWckP3780euTB48qXPc5XAo+5ECrn6SttbAaFrHlpgvKzz6QP+0H6stA/HfUFANaEWD56I7cPO+0Qbwk7YaGVB3oxUtOOMUUYmvggDZ9urNM3SuUraoytzI++DFtX1tVl1CBfbryQuQDnS5l1G5x1BuOKL1w1laLM2AgDTAfS9wgRbUi8MMecYoyM7wQpuzyjDMZ9Ey7YsI4aK3jK7sH8eQT0qvhMu7vGGDVfWr3UZYOHtvGZUHywZ6HI9ajElfG/z6ATEyQSjxwMiD1RKuH9yxNepMCLKcQeW1G8AuMACvANQMTVxD9g3J8A32hs3aop9dvcJGT8i3EBmCqpuDT8YlKQNkC/VyekWnjMOfYd/xzc/OKYWppjdnyUD2cyXsbjjOcgpktPm8VTjf3v9dmnvhiEH2Pr2oBBfAc+PGmpp00prXP3G7n97fE22b0/X/YO1pmyJzjnBM8IvmwcjL3kj/zifr74nrY1sYvjqGC8GCd9M37+Yv/KOVW/i4/4h3ObuYbZjG9x3mPNc64zz067p6wrL+b99fj1+srcmi9RZ0/Vxhrw39nzT9q0z7PCBfu6eZmMfv800j+JxKByn5Xup3/6OfvYBp0xGduoDRjEzDmh/owLht0Zn6t7AWUdSnfaN3wRxMlrnlkaAvzRt7u+8S1dpm8mTBVpOID7sElITbnocR1/umy1MnaKCdCt3VmLzJ+d+R+79AsbfAkVktxmvAtGY4cCpMINrd1LN+tuq8sn1t+nrT595kXy5xeepdjP8Rtu4s/zFjrCcpjn/0nMtuAgzVKJjXBLoZ+6/DW/ZxfP6Ddk7TBot3Xx1iNHtgByYiwlOhXkurIUBuPonCto9v0NG69JAWGFXj1+wfj6DdvJ63f2rfRxM95FRl0QfQLoXJiV8sft90eA8P5+If/uJTyjyKz+EAxbLq9n94e+v1uFmPWezbqpNItnTniW+aywBpUsdDaebZgEt/J/KToT4yCXIAglJrSdxJzFy6pckblCv25bjcCgBMC5YKMTmh5dgolVCB5bEIkUbOFu3UwSHSYM9QBvAofzO4lUsqW7LutWfgv2h59mAo/uUye6FupuVC+fPtXLTz/V55/+APyU+nbBn6WnOu9U5+EAPLJjFrimviJHu61LqqXaII04wbp9J4jrD3y2fQByE9fuy2UrbRPG2J6xlc5vBFZ4l8aAQ6D40wbrB9pQ8SKHAxIbR5IqMTN2z35EyLfxDeHPP3+uP/z8c+CzCZ+XZuI3xiwlOpXtpmJy9lcT/oz/yuZ2ZcPxW4adzSubGAGw7qHwBA+m0c000vReu+LvZbDZDA4RW0rH3o12VV/hAnPQgwBsxGHUto1sRM69QR0XwFcNhAraKBQf9WlvXgjhe+RYItNxst8NHC2lkIHOldhbnrKco7a3sUmCVC/m6izAtbUpgpq6u0c5vjSzdoyP8EacjId67ZN2vYy6EP9PfDO7bhtxGHRNmT0LbAOV63tEWty0JrTcUi+Q0Bszinl9aJw0lsYBIxkxakdcZNA2y7s4xzX8cBw67BPAlGPpw2JgqrbrN2AH1H3CYMyI09E+TE4cd+arOeTGunauXXlx6d92+4LF2GHXX8kyAAAQAElEQVTpEZMp6xwrBuMpRvufcGDv+oKnGrZ0V8aVmDvHDxJ6kU4e2ZknscHygAf4xCqxyK1yAIFLw++Ud2jeBH3IoW6vc+7Hdm1QHgfVvLgmb3nwmXLVvbNmJ0/lA04lqDOCzscLNvuT/zknyfiHTOXrs2zSBsh1zsXg8TnrHX591v/g43yoDaGmlC/hXC+Zr4x/ZMoPGZdN6LCVw6UPKx66z5d14QkFUdE2QFnCHd+18+iGwGs65/xZ1cE6dExjDDHNhYwcbo8yEwDayIE95Xmj/VGHPgryMGMsJuA34vCDGDNm8lDTICR19rrJBwpC7T/nIAS5dvhuvNyFAnNdu9SgjazDDuv74bcmd895r4BTnzRn/ZhU2DhtQHAl5sgzFvIFbDM2qJssCNdex9j+qXM+BCEMVCNKUP+If+LVTefzWqwhC2Ku5gVBp1S29JUP1qLYmAjPPJo+reUhe6ms8RceJF5++lyfBPKccy9zUtp+lzidbB7cHvnm1oe5uUY4sLNefBDN3Mq60nkF8M2vMQB3+otlsyN3FKQE65pkHJJTyMV32uYE/Xr59Ln+6Z/+5/pf/rf/tf7pn/6Iv4M1cKuvfNlxhdYXosZJX61/xDWGK2N6wn6LjitgTLTXl4TSC/KrU1kx68PNPHo+0L/Lcz5JNP31QcV1EsgY2T91us9dWY++uN0p1TG55J/WGQ1lG3/3X8F2KCRmTK2La+apqce4vr6+lvu9cgk3JEoi9sQw/pmjWQv6hkUfpukj62uH7uEYwezZQBr3+HVsdWG9qw+hxHzSPw5ZkIffWOqP6826MjRV+yAo1+WOz9r6gNdfts2cxJdVvAxwLnlGkVf6xJH4LaPZcxlB699B5QMqpbon7LBPUJcQZ2c46HMsHuVe73jbv2toYovX1I2DsiAu2dBerlnPgMbEHJ/8h+AFghUbL+TsCYPHVE2acbI2xuBctJXnxXWzzt4KTzfMyJgvnW55oRn/a0e1/NojWJ9Ai76Z12+c7Xwp4hnPF/jTl4M3gcfyRR2ClsCNf6HjAZtWcseGTQMbuwfrinmIXQ1Qoy2vMPU7vido6x15XHiBNCpclfFlfe3MqZM2Oh1/zgw75Y1SuLJ2z/3JPD3ppg8K1Y6VWGnfoFywkcRYeBaHtMy4XrYZ15htL5UxttrAK8PxVLZl0SdOUIg4fbFfe80Bc0ywg7kq/oq9b9ia0jMBE3+epZUwAVRyI5EwdOWfh2qzc8VSW9NnkHQONnUrXyDCjC3zk37xTklInpf92nWn3xdGnltUZK7xuWTdthr6S5xkkt7yhO/lYQ0XoTq7ZykOwuhHT8ykbflbnN2unQcxsn72n2VspEM7FKEu15B1ecy91vXBPvmMw4w/XHSKi+7MZ0wEx/3DJUL4gPpR/VdHwOH/VzP/YDwi8JyP/61wzv6FYjlYsxiok6OqlyUQHIgm+Y0xE5048ms2/ZlAb3kw6Wo2TGleSH5bXS5breuW+rZtzwTRkdeIgYO6SWq+vNjY8CeduppkMjc8N61R8qECvpoffT2AJTtx3sHZDpgEPsDdFQ2NsnqsZQLPG3N8U7bJwUOcvzC4ffvGm2LhSvnGAYS3xspCxt3EA1CNXdp6Gdg+BhvbYJ/At6VrpT22UcOyR0mXum0huBNPTBC4s0nloPa2c3gBeBudQw1Z3qQ0E58bBH1sCCZmfa2PH0RhwVPfdtimbvH62t1lfCnwgbBSmW3sgUA6aRybseLDZdRl3WrBbnEffWn9KJSWBz82EjbhGxuXvrhx3Wm70Wm/sbszgUy2luLcUAKMHSHAGARhTy/oXbEE+at6AVp0cjEW7FpUIHeubMQf2AY8tA+nqmkLo+FETvBwRS8yYhdj6aaRTZI+6/5t8Y7dNGEZtY1RlzOOyDGWYxu1beilbaxQgTFcVBob4o46cArtJU4/pFWuNuz070c8PJyKM5SOxbZu5RwdlxEb5J+8SCPcXChD0kLRzbyj/rzo9QLPBQEdtGdFy2hTcFHhsi/gjfZ5nQSWdI2hLXYy67DdmvamPG70RE3Tob2BBT5ioi3nniq57aWhRDYFflqhhwZYJdBwZJCKPuOTB37XCePjyxjXbMaLBwn7pUZK+M4yDW5LJDY1qJTH2J/xv9Omm3W7ld8Y/XT8e0zaIQMWMOWY34zXtGHW5xjSCz8XpAaL4rxAalcAfXf5D1weUFjjPoR4MHG9XHmounLoe+OwbL989pkXrGsn7LHFNpqria1z5RMP1druOKk+/RBnDHC7BWmZy5tzF9jGKH/t+BMvev1HmD/h9wX82FxLxxyHRhnKc1284Yf1pZt4ESHWgLETt9N3Y2xu+HDjYUHwYUHwV4Jffv21vugjD4fSM+jJK+YZdRQf8cYEJ2lxoQfTmVe5g/AizvjG3cFklYmbEH4wdHvnRcgjQIMrHKg9ZEFkDOlADvy2GaNdwA/9eeATPVzwclHJFT3Qy6jt67oRjxHZ9+A1eeo5aT+Wyo4gboNxWXrS0sQcFHkBO7KS67HHuFh/j82hQ1ZA+eZXv7X24d/xkh+Bii31jLFRTju1HfGIQxEU2q18H+BvrDPl3XnqEBDPMDPey2+Ajo7t4FMiFXFsW0g8rwcPm4+6Mq9vvBxTNkrLXNc9bVFG4GShnPp39uAD2FvujMebgOHaGz3YMNY5Z10PPgjBXufegmUZl7F2CdnHYiuMBEc9wk6MX5mb/oPIv3z5Nb9ie7teya8LL6te6qfPfiHCiyte0K+si5PH+e4LEUvjnzlV8+M4K9d85Vq237a0loJyJvUxnkdjvhg4GrGX2B5NhgX/bOgDfFaXeErDUgT0xMkxTSwMFpA6OXN3ntM/9TNo6GhhQSZXJFA2uKWpECsvFCSeBQr2jM+NcdVH56g4CMqxWHogBkL1qo8x3J1b6Mc6RHT5kJbxcwwvjOOHtVR8nvZRXxDVgDaoxz5jKtyR77y602H7xnzbeVE491e0gUcElaolFW7IagRyVS+NLU1ZACV9GFjnh+5UQ8uNi7ZEiFS2AMYL7moJ7AavnY71Tl0bpZk418Ze2cewX5x94ScvGJeVmKzk5KUVNntzT5Mbl+3vQFrAtbCcYwCB6tVvjE5deFsDXZBD4fWQhMos5XnOY9aIfrgGH4zhg7X4LgdJ2KLfCyUCmKPIYOzv+Ga7UbImB23lPqNtS+Ptd0A8Jf4A6jhtyNlNowCkQ8Xc5a5sgSoXPaDlg+xoP+ZcZX9yvfocc/XXH84RztSuCydG90gu1zblYV34d3wQaJS/FlrJAenvLuN32Tb4Nuqj5gcDqEizNAHhovm8tG1nLdxYE54rbAv6aY40FyVPYO8bNM5p+08B1hMLxuBcl9rkXNGexgzVFnq1QT6iwthyJygP+PTH8RQiC7x08ihTvDbcsm+/Mk9voHmZj2Dn5mVsNQY5PPOHSIGfulAKpbLAlrhABIt9B6x5Dngr54B3CuYVOhBSH21+1o9xsS1MtTP2ueNTSgRiXg1uc+/BMura9b4naIrUwp2zA0CVKczLtnoCon5c/4AIOEv+AWL+fyTiX+sKk5SVzey18lHIb0N8tCkWyE5gibG+GqC20MHlwhgs8G17KR+md1aWidODfZIWGwBkdSbD809mTAjWL5ctv7rx1wyXMzl2JwWcVjYC1PM3AUrIveMXlwv5twB/LgVZOQVTmiB36U10PGyZ7B7Hz1bVx8lODsLGxkCC9c+i/IbDb4qufEuUbzncGPAzBy5lCcRh6c5Ln/jeg6DV/PCU28t4vjRokpnJRjCGxmZCl6U4xNUbhxUTfB5q2WTv2HwnselDNlrs8ADpN1fSnYkON8vPXSFWiMPSHduUH6CtHd2j0mYstrFRFybOeJiIA/oIFJ+MlvwLLlIuPSJ7JSFvY1Tkge9CMfTau2P/CR4UBPHvQCLF3js+uunol5uv/aBRxNXIXtlYhEXZWoaC42p1gjaZr9SXQeOwQZLZj1XYqO/SQfak0D11q9O69LbdfD2MMduqe6l1u9RgHl82YrVhE7CNDfxWQ9kIbcDxFboH6rEVoVP2oxYw2zo4HACh7dJa+3cOAFfmngdnfXc+KDeALDdZNyfb6pmc73cPreJRkUu59n6EdCjcinalfs4ckX8DEKTcJq7q9ldJK34v2IQLpQPqkDN+HHNV0fLN+HUNYnQJHwJReUd/5QM3KAWJ2uU/5gPRQwzEKIEq97B4A73DsDvHiJsPHa6ZzKHwH9zQaFeA3fv+sU1dGQ/pBdooLIa7PDD32ti91dgGJdCj9Elbyg/0kasNgrYHRycl91xLwwGkwc0uTLHGQWKvO7yuZcG5F5kSaUyojCJrBfnaDyqX9ed6AaNtg3nqi6Btw+5x2Es5Djjnlf2CeNfwuIy8bNxW+JijA9+db5dtlGO+fZSnL4xZCm+MjDbviSG7A7bjcQ3mTPfQMnJrcehmTPB1jtmNF+uvfJEwwXx7/fZa5jgYquF1vWmvfgkLPqzdrB+kD4C6eEypfJgT98SMCleq3KBMtzcsmMGU6SPY+VtARuiR8ewCN3UwY0/9lgta8HVgYy8z7k8eKkufymggz3gJQYNqKksfv3IhRpBMO+nLRUydp87vPMjblgixxriJR/JOtVjizV4mDUAjIugq6Ro71YcH4KFj3ByTOfccPwAbdnKS+5F2fgSYjkufNYDm0myjHflLUx4Amk7aqUBLS1muVR+6fGEwY1yTH76qw4eDVvr5YIRd+oOH4uhOjIICp/SGP4AM5YTmw80+FjEX65k5vhyxwMJKX2iVxHxlvfnA8+XL13plbl73N6T2XCcXzkLLnNsaYexuR8w8ExlPFjdW4R0Gau+5PrJuD5z4j6B67RAKbfYlL5AwrCNQElWWa382vr/H+sQBvA0BWbRyMYUR88C8R35R5YvlecbhoY65EOHSI0MbZDI+C3NMuzBdVOLlfB+hI174f+Uh9cpLoLfIgZs+84h8MumDc9jzy5WzjnHTnuxfymePmDIZH9aSeWnpv15PSP4wX7AYo27HPmDsjbWgfOMnqFsbVuSu6LJsZa94h53amDb1EiqBkwUFszjvC10LvJExtFUZp510eiGj0WMOc23KGxuwNWsSGlXszDPX2o3YWXruyL7EKMnTyDEmG7HZmHeeBeS7I0e/BP08ad23rKvLdRNdMoBEFPd5wZ6K8vXjQo6/IN+6uHQeN9snHKgpNg1HMJWqpcqxLBRZdmLUpc3C0q6ZSWP7ctnqsm7lfnPK11dBXnGDGArW9ck4uS4z3sw5tSeUjIPPKH6J4a/Wf/rZl7TCS33iZe2Gf2OgCzosKAdVeXO+3OrK/Lkqj/GYa8u1CxnjYIyd1/6adZ7RHvmCNnVILsg+n29KY8BZRid9Kz4s3XO9ZZz30qeXl5f6/Hl+aW5bH7udTxO6prBpJzqxT3vv2OgXlYVtzz6eDawrY6xb8tQ6tmrkCco/QRqBzhkK7QUeACK9l7qdt5nD2G7fZ7HZQQAAEABJREFUjt4b+4Kxd54SIURAuY66oGsT8HcDwqckGLUrgHCoy74xRsrYcdLRb1Wa6MaKoJBhdRBHAaU0iQ2X9AFoooOJrV3ilGO8vvzya/0CWH77+lqeF6VFCP5DRYzWdavt06XW9cLcVhjRteBZTlkfYaGxfNRN+x96/TsT9iOU/xYDzkJQbDOJLf8ajrBbCBA4qRcXA7D4JATOBTe2USarwaJ1Qb6SxEwCJgTOJqAOAVlRxadrjKW2ba2X7VI/vXyqP/zhD4GXT5/KFyYuwDfkeBg8D7XlpwspudmywYJ0MbKs8Uk+Qd2WKKcTsm50jmpKoY4PXOVGeEOXDxoe6IRXDio3EqpJ/MGBRbod+coVb+IQfx747b/TH7GHDvVkowuyOFQJUEIHSY3LqJWYGTdpcQz7JO7jAPPX9s7ehq5Ds/QRCwr7tOfp94FLsRT7b0+AJ3ZRLt3VJM4cRGJLMy6DcWEz3EZtY8y4URpI/TZWvuT78vq1fBF2I1Ye3NwYo5ugK3+soy7bVi9uYmxmG/KGurprfmYsHEBR2mE8LtAlHpmbD+Im7HxDfMtLsD3fxjxggwBRQ2YEOk+sGtfLp43Y4hv4nY3p2+2Vb2tf82C5s0k55inpmwekKQtx5TgE8AMtSKCP+iKSqvTG4cG8KN76NRTa4LzV/nWom7Fb6MGgFuA9Y5x2j+hhKiBZ/x5lDHEqY7tuW20cTMbYkN48IO85hMR35iXIXFMWfq6d+WB8EZA+TI2O0CwDdAcwJfgQecNMC8HxM176BjWkHzoloBm8Pn2Alfr8lpZe6o4/NTnin3IFGtMGevILFhDa51yhAywRJyhc+IOZSxRCxewj3q5B5dgf5LzB9+GaLITykV8gnv54UPPffnjKkAVBaEQKd+sCLRyPOa0vgKR3+3jR6zg9KOMz62Ic4Pj2ULkABwOA1Ngx59tOXXgwp+n/eB06Jmr2ow76iTnvpz1LE90FwFC0Eat+wqRFMwLU61jSChq20DlPtHeAWIGlm5e2jc+dfkSTK4g5sWCKlx9lZI2b1MEzOuWYr6f/yOA6LNIquQQCAT3m2EAHnBCquym5wEc65bxsOU47a3XCzljeiMeUJVWzB+mHcydwcY6P2H8oUREgNXwaAChbTAAzl1TOG3RHteOJdxDQ0ZxiaRqZFN7S54sJeXmZi0P9V4AZwRX2yYQEyYlLIVg/LOfcTge60B2eZr5gNbkqeQcfYIHc/kMWcsx/D9YIVbrp426Mc1hmjJybmnpypAShrdII1gX7VHPmOh+YBe2z1I4ADxYpsc0+rJQV285i2qHM82F/xZZ1gCcHmicktlzAyaV895cre7IvIJTr2rMPl1KIC5ALnSepazAE6gpRblg0w5nWecs8Dv2JmSVWzcohJ3Zuo8YY7Isb+9ngrLNlX5T969df67/85U/15//yp7rxhZDxKj7+osR8o280M9j6Zf9OrN4Ypzug3XRCgp25czuu7/04kCmwknGT173YOJmPbGtTSD7c4isPKoZBWOhzrN+hmZOjHAPE0suFIOfSuW96NvL/uLgTb/VIx/KrhTET5EWIjBTN3mvMthrsX9MP/EPmkx8BzkewWdN3+oyJoN4Zk2f0HA1Qj+yD8aGXiv1rl/IRh5zKhyUDbhw2pIe+Pf+Q+qlfQlRSPOijQIMvGswjGy8eBOvqQIMEExBnWx0ilKHtJ4grZMUmiNZVO7Zat8Hc2YgHcQaffulkUOaBswmaq8m/dARx3HBcfc4t/Thhxguth4yGm2Dhl749kjvMCeLKeUD+dg/bya1QHMIt4DxlUC7dGUttTWxYA2PdEldxdBPnpt3x7RPnFZ8DtuPsskJffGIvecKXAjtnN9e0Zc72zKed9eCcuuOcpfN1yu/Ir/jTsWUQx4FcQRr7LCfQImSECT7rTQkCQ9PPXE25dLlvxSfnT8ao40cftHDXhAdzTmD/4SWQa/qOzc5T7RViMz44HuL9Vb501nGpemHMF2yxRKrXgk/GZ+ZE+tHrGO3JCXs17bFtieuaNeQ8ErrWw48xRuiUpw37YUNkIIdhtitwp8+42ggfMjO/kWH7hHkmmHK14QnYK+9zvjQtQPuHsg6b9CE5Dv3OMeuQVc7Gl63yUi/0oxqeiGXAlGuskAqKWNEXmxo6MPNCEpd16T4CHImF9o6m9QEcR1Rk+hun2CizshAmzrETfIFlHMUFGGvxzt2HByEBXu2l+O5akCcgEjwN7j+u3x+BH5H8/TH875LAmmERuVxOckMv0E7hwqLORY15zp0FagJI0ieZuKgn6exbuiuJlkXvprqNS42xoidUrMXHhw2qakFq+YEPImo9cbZpwcCDgP9GAY0Gzot6Q3PCOG0Bp8jgqTQgS9okmZTSgHTBu9g9VOXA8+1rXd0kk5kau4WRw18OBvAvPaqXkeTCjlvKG+BX/PVQZOI5N4TzYeyuPDuwRZqlNR4R4NX/IFnfdTRQdORCvGknjLXIC1+je25mo/LiY90q/1gjL0Au2rBqXyMEgB426lx3ZRJ7dSjyI0C04IO+nDBsgw85dp6x0l43uzuJ8k7Sj93I0lK0lP6t65jfAGwvOUSPgU3aAgGiEAk1PFTAYCd6lm42fJrUQ8NtR/6Onms2Yh4G78wD+SZZ6DkXFqxAB7jZexbUZUDf82/aZ5uOecGsz7PhHVrGw9oJ+h5gh6X3MHtBR1c2Vfx1w+uq50M1btQghiu+L13UGS/qDY2X8jzIz29uqpRzccPc3mOl78ba+bFjk7rlFfC2em1i0DYnfHCtu8txWLDBemsQpKnTl1IcPNoS2fTXh49N+UIbOdM22zhfsh83uKRmjjFukUesWOjg3y/xBm9h0JQhB+SZ55NKjECLDun13RIiWVGQC4KP18Ej6vBnl5/5cwc8kCojoBTWguY92/Dpp2t8OEbxdco0/uYEQX+XHowxcYBmNFy0py/QcyleiGxs2Jm/zmP9uNNWb8mHsPDJg/7nlbZyu7RFcA45P5xPgRX9gLiPMu7M8bzw8tDNmtn3K2F7oE5AnnoBEAwbiqwXL6kx+I6dvlB4g88X8b7k9Vc419dXXqTe8jJSnyAv1/jS2EgMinJp6gvylIOP0qAA+8Hbd4C0bV3fBevIGFsnx27bgIfcioAHvvjAsL+98qB941B+K1hqZS+5bCt5ZYTWvSYyUe8/uDlnh7N5gvmJrvBKtyBbOZYnXpSAOcjsam3qrjm+tKnLG/qan491hS/d2KbtvBgiBsbKMbd03C3PNtOfUHR01YePOobzD1mIwGd8cP4S17NvjA0+xh8a9erLe9/Ev9tPG19mm3htg7htedl/oS7vadcZN2UqT/FD3obvKDXV9ZCDPi9E5cU00d9B+JfxAdfUBbSYw2GS5uXCt/HHv/kz8FufI5P+pZvcBht14zbX0Z75LFbQPmHpk1bsBOWcPJba/RwHFuFvZZ4PSwxM1veKPUp6I/7iLjyc+e/ebexpzgv5PTN8+fKaL0Xco/AO0gaIO3HTR2VgNNd+AAkqSOgsbT6sC8aMOIF7oHfGQyIAnGMjzn9IFRf4LuJRPqi8XffKuoVHvHRwpN/cR7qziV3I5kqDuPpyoBaol66FMYYAG4vz1qOi35zAg7yxBANbM2UUINBERhN7LoTYpqDL+HQbA+iRKw09hOdR11dziet5R5dOCcVYw3gIcizMP4IvDh7YcT8exJS7IlNb1RjbpoignEfqC4pgcUmWPvEB+FOiz7IK3aHSRD19h/c+fHknO6gt3vHmRVqVcqEW+UqYjLFJFmGi7LRFJB8ZjiZuA+jTxiqMqnpjvV3J6/7yJOsvjr1LXLpr+n7MISVC4zw1RhFSqpuKG/qlO3Ffepb2QpLrlKzMsc6xnP0d/8RtrN8L68G1cRnkifXUHRGoxKfY8ODLvEfy2c4cfeCL8xICfD41IR07tIuiMi+p+MLBtTiMR6F7ml+TTrvQq25gG9ThkWT6jAb1k3OcU9MqZCAHxwshXE3cBHOj8uQ++OA1d8Rm6sqkKD+zZJ5QuesTpf3JMXMRSgagD5Gxd6F+wkpdW+nDkNCttpdpw9L0r7NOZ+xscGOAp8TCuUY5F+6sD3V/pJs2784CxC/ktKUa3hXImI4Nv40XOsS19WbPsxyFQqOkminDYQK0YZ5Tt9oOGRBgy84ZgXVNLtIW6bZBTKVZR63rVuoVX36QJR0RRFdh36iLtGOgumOH9p700u7GWGVdzw/RCL101ml4TduhUr68OmL/NkblC2ry+Uf5yr7xBcRXvuT+9de/1F/+8pf65c9/Ibd/rb/+LJk+E98USLag9uP6/RH4EcrfH8N/mQQizvWBhwlN68Sd5bIstSzNYqWfhZS3xyzaFhqcy46yjk9TNu0VWOwTXPj7GxvCzvPhIxtA91L+mYWJXmjoe2n2gEYCFzyue2qu4xSNrJZudBKLyeXjxlnHR9ajWkt3/RUNBB528u8j8PBj3aShZmkF9aCu8jEJsaH4sJTEAqGblPann+SfTQCDEZ278gT7laXt1k3SJu/8BJFNBGLRORh56LHvtOd+dKKuzHDdI74MEtkWeCn/TGLgY4UIsgVIo+Em1tp+ghjqJj4UJq40xWJDo4JETGypcB0C6ZFeu3Y3HhiMwd0Sv91kBcjKBzM3ipW5MZwrPUBPOfKcIG+U04sixgibJxlmPTg07IEbY+Mh/v3wI92UifrQKmfprstGbNRL2U+9+qQSAQVe0GY8jtKeU5b23Y9oiKcaHY7H/fFG/V6IwGTidPJbrl2LcaM3mx6bX1PXpo1xavqcU86NVzYc55117RjYvOVQtSFX6RzG2dyvHsIp1f0g7vopvXJTojc2YqTxP+faIO6+LHR+atNKW9jUA7h+5Z+8hZXozMVNJMXSHX+6ial1wC7H7fxmT5vmiwcOHNiXA562SGhJUI2ndou6c5i3rd+2JzySC1L/0NE1/wteWVaUR93qhA8MImhqkzp27LmztmIT69bStcsA1jkWiQG+yios6Fy647fxShyJXVSi23khHWSME3FrWkAHQT0Xaw5aLh6odubwI5AYYF9IpH/ClBMZdC7drIWu6F/nHFNWWOkbQPGJj8yNHXB+3CESlzkQYojQcfoo3nUknTFY7AYknXxa+MifokkriIGEi1bWOdXzglFZHuhRjc2FzVv5E3j/EXb/r07qVrY2BiCELRLsM75bvk3eym+U5RFHRLJHaG8efG5X9g32jqw/bFHOAdPGznjIF+EqAdQxIdj3GzGEg+gcqD5KeJDOcFMRd4C46FGnvZTmcP0/IfOOGMVP5x11parfEhZsHOXLWX00F9gn2G7WmXTqOXEba/UibCO5baV0TWN+aT83XKYGwjktn+XSzXgAEuBDUwoUrDW04J56qHHRg25zlDDQtw7sPGBQKlf6++F7xjz+IYgLIfNSF7rdwzGseplo58CVeZp8RiCUp9yxbtXoti2l5Qm2UcdUJfrwqAbx0EU7+wsAABAASURBVOee7hl7LKNffUHmdvDExiCe3aSgSq6kz/LorfY/bHf/WnquYfWjsIzHRg4XGntVl/HGJ7QjomuY3z+ACrXZeSKcdI6PMo1J+em5xvX75LHv8Th8kAY45wvVrA3X/I15JliXJ/ZKgOI7feKQIoY4YgGG+2LrxOlz9gnsVj9uH7RQQJtxpoQzeEtjZgy1NYCu2Yk05GRcmTMrwhaHik7t2PmC7QbsxMw2aMIAD3TcbWLjnodJXz5f2fefez4TqaU7YiWxMu7keEvtcIyiGzrb0lh1vNbRrAfmNPyOL4rRdfiIf8oIEDM6dLM0fepMTRZkKGeC8k9AElUDIVD1Ujll5GLnjp7n+Cjy2QcPfZk/28jDtb4s2AwJ5uzlOdF/kuBq/HImQCM8rjPXkOctQT6mNbnyQRz3zBNj0azp05fJ0/hzgloqtG+MjXu7L+DEZq4mEtiI8d5POX4JOVbm7uJZDC0L8qg3fi89iNUo699DpHp7hyMWInAJQ6x9BOQi0z5BeWMQJ9aje8ZPnz+X+41nGmN942z1+vW18u/M5R9pf63MIwNziEUi9jXrequfPr8AyBjb014ngLqyxq1gYzMeK3DZRg1opXEua49g2xfD3/wy+Xorpmz55aDzjdEi53BGwgbX8YUvbT+9oBMfGtlX4u4v7OX3y4+cVcBdWQPaUPl0SUukaSHRwWBMaOTSvoF9iGMsQWn3zPaMILzLwN+RfWQZ1sEpUIYD9MPzhSUSmHsPzi57wNiKS77AbvftjVJa+5ybye/YrWlYiHV+AfXIc+M2Rm3ErrVRfQoTFqiXqgW8Ml8+bzkLRDb9WEBod2rzilx07Kyp1PHTEmMh6EqQLPB6XmlE/royJ9GjzW0nHAifd+Ug93Z7rVdeVt+opyM3bEz5/Q3J3yN+tH5XBH7E83eF71/JTNS5PjDPpeGfjLEmgs+C6aVYycXbmRos5sHif3l5Yb2NLPQ7xP6ph0kxmx3YhtsNx/LBqSF9fDu9395YryQHFmHzzW42Ehcn8ExAMgEu7gcbs0kGcbm0Rxsu2LCNrcY2ysQqXggR9pzLVhsWFv7QbqFHoTpkz5JW2zApUlef9t6ODeWXr7/WL7/+Wm7Eu8lH+QJJPYci/F2wd1X+AZHn13DQEagydoiuvOQhud/c0D/Kgs7E82oSEkxEQH6efX0tv5n35+fSPORDGCoR7Z1UBr+2HHlfb0BCZCAEqs9LWuAOaI8xZlDYGKuM07YNvjGev+RpYwJd4oE9OzHJoYQk6Td7blzaeM0/omeynspkk9eynh/7MqpzowLv+HSPbFDG7+R5H4OdQ80tG7k2Sq+fbuw7345992saN1depuRBdNtqMBZVjESjyEv1lNo09dgngOSaOiVifkLUzJs7Y7sT7xtjFt/xW7oEl7hYIkEtVOVFEJc0veDXysZD73FlvKTywPXwQIcMVFUOVdirXdqM2tJP5ZygHYjOtRw+MQUJy5742B9amB/AHdkhRsGCL2NjI1aH0O92hYbb6UdDn82eUrvvyFKuc+DK+F+JxRvr8g6IZ3nDrdVTgjWCAc44jpQ7cfNweYcHBNfhADbqp3qiV9uwtU/ABi5EnrJh/XAZS321xExiQUuZgP6f4BzX1jxEK1uFMIkT9FGxzi9/ZeWBQVrJxP81HPbgRmoYqf1CaD/Ing+BlfW1dFPKBEC4tG0q50VbGwrFiMAf1hS+6Ftkw6atyQHMS21foLWvKb0UpQxx1mXfib+0piQmoeg5RNQa8LLfUr52fpwdKJ99jKcEgRnnCMFm8/h2GXW5bKzlDRUDqvkwLa8AAjxWQq8OGqBQwqW/Al0Tx93LNe7BzJwzfZiHafXqlzQn3+SdmELm2T7ngHETN3VLR4S5Zk1/qB3tyEQI1oI8LvtUCiT+zOVp04McBT+L0QdnqZfucg4pp/ioU1iMK3P83LOW7syHpTvaBn0XXoytxNKcsK1bCcbXeblA5YXIWTQa5EXu0mnQRcn9vLCsMv+x1zocdKGPdXDZRl227QnqGSt95K2VPm2G2HBTwE0MHMtzzYOMODhK2sAiVhuIC3PUvOne6Qs9edOLrSv6s86pmyv1z3mrY2hi7qOMuXfSD+isu55m3FkbIoDoTT96vZaudZB/gVZg/f2Px5upd+CDMOftW/LcHjmXT8fDImMzkMmhI3h1LI0GcOKbcYhPhRGxHU8ehAiajDn4Zww0CTzcENggzNAyvZ7jZcfG+EQP8VLkbkxZz8Yg5y14JrfP0Dw20Xfu6/ZLl/MGuVufvsu3jPO2DR7QthqUjT3qd3/yl0YPf7kB4i4wf3xItc/5jyu1YJO2dRs3rXhkbzfPLI1nwQ/CBUCr/FAhzz3EWBAhUNJaWBo7Y4FjTDR5XAtTzxwb54A2wVHOnXVgP7Bt+qItI+tKu+acHmUd6ZTI94p9YKgrB5MsMu+06bRN+aeMrA34JEw/e7gPv8K5ny+NTHytQ24KbvrxHRwEUCMOAu7PSxn2ixbo0CaK2E+3VaYDWPIO0cJfZgu06rAz9jkXcCx16AinXQdIXOETYTxDh1QvcbDyEoB1zIsN9++duRcaZJ1nsFnusDBeMKnfeLkXfOJMdtm28ksu/zpgHRuPEqNcb9NvLFcJfH/v0tfIzBqDC8TSs1wtYVRz7NIK5KVOeQdSx955NmYPw+2MI3N/rNijfdtv5+dhF/xMCDR4NbHq0hZBDFR0MwbQOSdda8YjOjEKaiwKVehsq3ugr10bhTFcykIE+8ieeMsvTlBXS4uvKBc1ZcpAbQGz0F+Rgy0sPrvuDPYpJ7lVfxdijxzPNlNuwwaA63GU1BGJZGQhyPW+c9amVX7pfUnMkAN9wQ0J+Qq7/bLN+UGecC0goBxn1+3I2BFjZE8zkZYxYTyWqgu2OV8uF2iQq23aIMBiATyIDfMM+coGMS8ESu/+kBwLg21M45p/Wp1cBp/xEGSURvqNOdnYZxurMk6hYfykc/TMrJp7tp9dE/Hj/jsjwBD+Tgk/2P91ESDyXOFl3aTM5D9WmIsiUAtrAEoSjYvZN7YSezD3f4n6y19+rT//+S/An+qXP/9SX16/1BubhjRjrLW9XGqMS/VYcnBaGll2qicZJEuvyLDZIAYL0q6dhJKkSqldUoWN27TrkOOKVA74eUkJnKuWflpzcZMIlCudMsgSJWiS7SYBqd/kkHaPspReG0z0V17g5GGYUrwPzBsvHy4XNpR1RJ4hs08LWwU0MAO3uHNR4aKSixv96glQ1151GWMPcOrL//ban1weGzsO1Y7fDw5qd2OERFj/6lJmEuQ2ahBb2xLpzwkavXSXfq/QbGMrQdO1JXQf5AdHO3hsuAO+CLSkWn7U8xHUYSwWgtLosj5W7it2CeiVRt4pl40FXz14KjuHV3TaH0jYsIRND5EZJw8fPkApf8qg39gErIcztNII6qQnG5m9WJR+68bWfyTTQ56/evHwq3+htwKR9R35nn618YrNoAkdB1bt1U78Tezp0C5pLGk+Y55+HYFH0cqV5gmZzxK0SwXWB4cGwIcV5wXzwM3OTduHvjtz3Q3MjXjpztgP5zd1HKy/+ih6abqoQEONKYYVyNnxSThtUe7Jr3zjLsCG9bPXtq7vHCCcv/LL0xJRiY/cFupz3fW0sUdskO4EgskwaReFDar1/Kjl2UA/NntHtuOyU2q3spaejLbTh1/GCvIIaGQLR4CD+3s36ZT5DtgNvxaiktgRB0xTl7iTbunm4Qla/BSv/AxtVZ1tefzTUg+USJnxkPCQp3zElOvHByTH9ZQv2dIdHnkfjxu2PJKSBnj7NTP0zIcZkSI3NzACS5PHIFJPPT+nTA9WE9mzqIbe3KEtHuQu26jBeo6OED2gmfzK9MXA6+trvfJtrS95XFf67tr1/2b26acXbK7yH9705YFzKDmAdXbGSlemfBXMtWbclBOziJVzzhz62zF2vJ0lO8bYp/7JCzfinI8BlJw69BEnCGkn7yY/szbk0yYB7upF31+m/4Uw7Jj4TmxXcuvaW4njxtVMtzH3vtV5AQ98sgnSnTYs4BuAiXuX7aVtCVI/eNbBM6rapY039qkbLwD0s/FHysWbEqwItM1dAgLKw/7C3FA3XaY2ANnGizFwXgrKVA8aJQOexhAnrsOOGznKP596/fJaN77UmDlqJ3/dyryawQ53lzYOdFtq7oPBcpwylvhiqTx9g4VLnQJVfYJpsBebf8xN70BsF+QDUgo8J5U+P8id0v3hDz+X39Q3+vUrvx5kYHupjM/SyEDHnTgIxmeh3epkvru+rIsXrNNVs2xUChTyWFCGrpArIThClvmlfvtgJpDO76OTwmtKmndMLMfC2Ey+cEJG9JijN/Kc4Esgx814Sregv/FpYLs2Og7G1TWj73dijxDuWMWl/PhNvYv/sHkhVqc2DGVO0gLvOeITL838UuayzfVADyr22hlH9/U7doUn9M06wE9iGxvp08ZGj3kOEk2BH5+Yg65ZecVr/7ZtZblij7gQHzc4jhoW0KmvgrG1FJ4E+KZenKYb7coTmjFaGjLBtYB2YotBLhnwyKZ/wV64ckcAV8evlj/QT1yYUKR9d0rbzrXl1FeNErCnTbaBc846RrEVHNojF+rYY740jqElptKpx37neqBHbAu7HQfdrEJNnF1rV8bLXwm5Toz7Hbxr+EpecRydV+KmsViSGI/KGuQZwPXkGKZN31M+Pmvf5MNJOw6QrLmZCxxTpKbnnH9nW6R0J9jGDYclOSt+Y+8spyZGAHbuKzAGcTuBeCsAu3bGVp7oo22MloaOsVGK/YJ1Qdorec4/0dQnTIcFebhlzARF+wLGtbFeRl3YCy4bMiFzbSlDPoyr+IOulCAHYF1T1Dd1IxFe7sc1x0xZQuzAiqHd8i/4S7l0s05htAS0aQzGC2hpiz4kKuPKl79v5Eea1fTnxRl2xx6Q2uz4z3PyjZy+l3oV4a+hVnn0AxCHhXUnts4fJ6oyG53aqB3dPX23LOso4VKPMSScMwTp63J+jI1Ybqx/SuUoo/jcGI9feT79lXPGK+eNnZwi88Am/zTs888/1x9//mN9/vxzvviWFzZIsJJJxIUvYu7MJR6DVW6vHaJ/wO+OwJxpv1vMDwH/zQg4eX8L/02mSbAsLsRmsZkkNhboKD8mIRfVjY3An2D6t5T//M//V/3zP/9z/fLLn2u/XXNwMgm4uE2mblryPpMcC322NQ4s7RZY4CzDepAsdhK4es6DifShYfbMpPDOax9rNEnm/mGhJoHQYRmaQweeoamzEWqjm1Vkk7BMciYF2/L47Zo2eKjWLsQRi67RC7Fp6iNyqBUNu8uP/ElUPUr54uyMLZg++4+44tPsx3vsP/02mZk03dR340Gf3zrfLYGUCpVZGYByhcSfpGfii376cFrKAzDCGni/MZB+bIy19h6E06e4BcYW0BNQPxO/FeSAxv0ufe7GZ2AlnktPesKVfvsS3zFoT39GAAAQAElEQVTycDQoISk/xmbOr8che8+mbr98S3eSsgeQmy9ADt3KW9qD5F7G7ATjqExl013apj4Btzl0862yYaDTmEnnr4wScw5AlucBSDnWfUhP3Jmjzmtp/L9U+C2Ifc4R9Srr08b44p91cY6j/baPmBMT1hX6xbk5upGeEBy3aZsWcwxwHrCpuf78NZbftguvrEd13LFLObAxcFzKBsKtr+ngBoKRocKVOqUXNPrqtFLvCUtDDXigM34nOC70lCAOURk77XOdKlIZWMJYeohGAcgVWR4EXH/L6OQMx3EC0nqwxixPcE59qMOj3CfEArUXnwfmP/J/4TAeswX6uGxn7JhD33g4/fLtKy8evhJcCBCxHLLQBuI3V9MO0KsPAqiP17QJjxdohFOedeiX7iNnnFzEhCe6O+N6YpgYlfgwf4yrkDWagxixAK8Z+iJo/NINm1hKBdFGEV1QsFYcV2GnfkOXsZHsHeb4nA8mSzfsJxTxfNQVvp0XfDfWh7Ia3wY2vXz6XD/9Afj8Utvx8Gf/Dt0EfGRUiAo2Yj/ju7Tcmod9zlv6QaETi6hwWZEFHqro8i4ifYiEE1QqmV+76+OA2Yd85KYOGcTHhW6ENOAcXInnBT8urNl1G5XDOt9of8IXxwHqg+8oPsiyDzFYR+yppCs3ehZ8XSnBH5yzgNTKg4O2ecHD9E5czSM4Qhc88gGLcx1AAXiuyKb0or7QEfFtZAQq9uk3sXAdXjkYXxmLK3P+fGks7o24O06Tq2fs4RU3YWc9Oy8olZVvflHKFR4VR10zRhPEG3XH/UpeUo+ydnTdsOMNMFeiJvrGGDVBfjiZnzvzTLvlEeSfIJc0VT7wPogf5EaAji5f8FDhwiiuaYsV+iDUX3O2e4h51vE35zgHdOWBjdKkb6nyIXY19mhAK3K5WujDX8aXtnIm0AetsmzbmjbILSEtOhuZ3fKCgyi+ofvBmN2x804Jmmv2Rxb0RZPvP5giD/YvqKGFKFdoJKA1Y3fLP5Rs/N/4gs5xV+6CjKWn/UionHGMN/pVuyCj6UdM9GibNumBODgZt34CHomuZq5ufDG2sW62y1aXyyBGcGGj435jLliS6mBp+tj74FT21T5yseMOKv3cqGIh88454Lg45iBzdljHRskea1xEYrzjtkPvOBoD0fpygmN91i1xVa6STxAnTWBofxdPzooBMukpO767F0r/BMZ0dGcv82XLAivN+JnxXpmDNeMx7ZvyGiP8UnFVHzLEuj+ZFyBnDCpr8Oq6AYyDMVzwe2mUwC/RXb+Jtf0B6jiH/WiAbjSxWllrwGod/knywJ+qhsa2Y+CZwjFxrdxBOgccg9fba/kl8OvrV8rX+vL1tdxDb4zdjTm2m8P2N8xx3LR+wh7b9vyfH+mZSO0+a+hu7Jlw+ITxjqH2hAf00l2DOG1j5E+IrGN59Em3m+Ow8cp8Ml6u8zfsumnft9foXwoO5OjvBBC5WFOsAf00fnfqrv/LutGLcu5e8iAhOm/oEbRTnPT2X8mzJxg758PGfH359FLulRf3FWxQ3jsw8sS6UKWMd3DOCI/Mg7s0YYJwAWBzrlzx0/FyHqf74w2a8MkLC4NdCzF0Xg7mnHG0DllyRnKCkwx6yf2CYN1YD9Bqnz4ZI0t5HB/rBMVRw1iUz47U7duRpX3udTdsvTFXnOfKG9gy2Hu1oUUIxMe9d1C+w2DNA4xJXjb1MOyqBbACHeqCpabMURsvpf0rFv+M8A+f5/8pbtsOPqzF0t9cyDHJHgdpw/Abgh/N3xEB59PvYP/B+t8TgQ9rL1P8Y1t+pjjFwzwAsORcMWCymlh83Uut61rLwqKnzwXjAh0s1N7EjeLxuf70pz/Vf/5P/6n+43/8j/V//O//Of/3DBc5LJF244XQ7XrlG6A3FuRal+0SaAhMVEkAGDeQu5kAwMu4cyDxBdOvX39lo/nKYQdtzhz6TdCCPoxNWzqLfyZihEGnfKHiy/QPVpsHgFuBIMlRJg4SvslD/U2iGz2sEj9kciEqbRPZzianjdIjpUxUTcxMnPq1dNcfeMv8hz/+kbfNn6Pzhk+njU3/aAxVurIBcYLEOxvmzmZ26jDBu7lCbjemwAtP2kvVWLe6XLZagQXbYyj9S3ctPRjLUZ9eZvIzZia1Oz7L/+AQXXxW6OwLMB4Fb/qJy449+hoAaZcHFsFYnXbHOGQR0WxWbsD+6Zibk5uk/HYb23EZddm22tgMX0jSY2w10KusE+7Ri9SMFZwNcDVtioy7pYexF/x7eXk5ZGAB/qlvgm0eGvSFccj8oT77dubnzsujG/BarxwgfOln7J3LHpyNkXvCHV55NuxWr/UH8ZAOY+KPOH/x4MskcYI4adz0lAtLeShY8XdhNJU1D5qdaoOzX79OWHpUB6DhkjBxYrwHA6IOZV+ZN+qyPWm4Q6+d4pgWpXzr/srMv0u/cpCRVxrHc9sG4zJqUK6Am6322O84SisoA2HYNdcgIY+ygV/aRtRxX40z19B5XBhkjUJbHM/zQCIfaEIkH0Q0cA8dzAMq+ioPPVO2ZNAsxgG9zq30HeMLF7wQYKj2PsQDmdOUtndKY3anvKMZUtkopqbYhPyUYE+/VK2uE68W2/5Drp4ffGBRpzjzgqW0loK486F16ckdmQRSzY79hfVx2Vgb65BF61DPSEBjQy5lniARvbws3XmwIW+KALQj+Qk+eQgK2L93QeF1gMEwTsIbMXI9KE+d61hL2LZP5QNg8tDYEO+ceJcvrfNC6COW+jpjcNiZGKD0YLO5EO+liUZjBeXR9X1BXxAKtGIJGAdjFAAvmbqdQxgI5ryQv3b5IGbMu5n7+DAuW63gtR3tNYHwI5Aw0p6XsUDdbNBnJbq4Ibnm2gYLkblXEueb6y7gmvXhznx3EMin3l5GHiqX4gW4jIg5r8xVGgv2Jn87/4EmvqDJaz7U7JTkNr7Zdf/x4S7lsebvhyNsX7IAGOkdfPzCJteHcydjf74E0pYP47F0l3lx28xTc+wn/7s89e74ejePxs+uga2TZ5Sf9/xy8KEHU+ZaT/3By8id/eVWiR0PEzvyduyUN/MJOi/lZbQQoO3q9t9+8Nth96VXHgqlccxXxtq6NN+Ileuye5R764qNS7fd5X2hlrGhMcuuj2WFyrsEEOea/px0A3mpH7TG6sYc0Bfrp/3SmNMslSj+4RoUbCDbPsfcWKaOTFxm3Bl7xjlxR7Z8dzsw5QGvenbaAqiIl9+5tI7BeM4x0SZj4pxFXW0X+nzZA4yVsUZWfjGCLCJR05at1rHVQI480eU4Mf6+BFTWnTHTtht7ri8Trj6oM55nftmRt+On+gVtB1W1VLlnuCedsh1fZYaXOXrmXvXGNwkFhsRCaOL03iQiCJfePsFYnLB044+A7ytz/PCr/CBEOiaBrd/Au/YVGZPuA8nBS+FULc8Ozs8vX7/m13P5xRzkY2AtOsNPvPVVn+maZzxibd+CINTgmT3wWNBqkBOwfQEPRKEHm2d/iLPWjIMwMdDDP4AGiD5o4+X82lmHguuRNmPsPHMdQpRLObYtg0DfLJGEvKU7sbXf8dYuhqL8qC+wdCUfE4P1gIZvAhwwyKsMqvXxk1RDzJw/gjRnv/xYQVMfqRE/GsTUu7iu9TI425ELGANlyy8UH0xgr5367QPFZWwc9wn6vjPX6WCKNH4oi3FAlzbvrInn2id+SCssCe20DwzC1flgPVClX4oTP+PuGkkOhCC0UGFJ8qX6hTv8cGUEltY/7bAEoPeS9469u3JESLeM7EOnPcqSDhcUx1njUc5V5YtX7xOUA+z49o18dH19zT8Y7zlb8eY357clTse2c641MQ9CRYBrHnMkk3Xq1lZk67u0yhmshxfOTp94JvjEF1SfP/1UP/30U70AF/revbWGYBmnxB/3f8MIGOl/Q/H/HxL9/4CpBj9gXvo7+l1cM7WcBG7wADw3FpkPN4MHkp/9Od1/+A/1Mwvqf4Lp9fVaf/rLX+qf/89/rj//+Re+Vf9WvrhgN4kgk8KdJCAEUVrC+gX3SkL49df5ssdvF85DqgliJjweIKE3+ZgQUjaJCxx5PS+IdpKAOpRtv12YRaJggVMRF7ADJpOy9AGZDsDNeuqEbyNZbMcLCvfK50PztxvfKMwHFz2BlLBRW9C3jPJQua2j1nUeggaJrEM0fY69RzLWpKbfw9JGbDd0msQ0yZdkd+gC2H1cFA+eMbFWo2hJGwCVktud2N6NCy95POD7IO/hbqEvF+YSILjnobp7VHRvxhY7IXrQq92BguGQnzbNBdzSrRio54Vahv1Rbm5zY0NK7DREzeYKF7p67Vrxu60jo47P0l29DGQUm+uhsLrgUgC1ptS+2actl8vGJr2V8TP5D+Qe4n5TTJ5CB4Jmn6gTxNDXR6fzwziqbSeWhKOWyGZN0DjplDewwVKezCFlCcjOAxSH8LwM44BKROyRfIL6FlH49rHQFsCDdmKFbudGYIwagP7Lon0z3nvmsLhGrhCbsCNBpWNnkFxfHsB31rX9uFPKXZl/Sw82fDgXAP2wEALG9I3DBt/eZG3DQO/RFeEZz0/HeskgQYOqqI2OUB83Wagqw43dudn4h8noouPop5YrdIctykqMEb7A4MO7a03+hsZ+majik5yKxH58jb+sqYxBTyuNw/nLlvAhs2BW1kcQjUvElzggSxPP/inJeVHkpEe9cdjxoK4tZ6mf0mM2MZn5gwVRYx2ohZeO5FmUDMb25Se/NdwwpVlP6ORh6QY41phXYxt8q/gCfyvmnY5DpTpBTJOR65gXH/PZ0m0XrfNq+IFQg8MxWLDxcaxBoiUCu+j9DW+xNgtc18DmjXVwYQ74QnbjEHaWzouVfse5/Bw5AU5a6q7oujM2b4BxoyNyw8fcGIDx00xLQXmXbSv1eOgzB4iX9wmNFngv2LNuRzxZj/6SLgdSvrV1Tk+4EWvyO+N78sOeeZQ2sXE29TJi24294MbD6w59Y1h0w6D97jMk6nLc5fWQmpcP7HnOOedweLBtgZcoZ9/0W1JtkT/quhgf9K2jnOvKU74yrVsuyLh82iqHXg6+icfxYtyYODbaxtDXWZfPg/t84dHo6Jo0s3TItVnfBMclviPEXAGVInQxvI7DTz99rj/kF2Gfy29ePx02vGBT98zrygzjcbOtfGVv2yhBOz7DI5/2V3Wo1WlfGsfNHh/0tJdJVMZNWfK4tlZkNroxOxzGzi8oLEUoU3r3LO2YfXN9nuNsv/KU43y0tD1lOEpIQQGXIlkp4Lhs0FPGS5BXuIwte9Y5Z8fBqDxtsHyHnbXI+mcPElc4vMFvHJwzziMUZuzGYI4wFxp/CzqQXFigfOwxL+jnpC/sok8j6VOWVeUu3VQFPCew6p0A2ouuRkfmI7TO1+RQ1q7dxv3CenP8xmGrevVtJz9ZKs8Ywo5/6tnzwCpeqwZ+nLA0GEHh2GoxoTP3ltYgMV29IJV2l/+J1nX7UwAAEABJREFU+3vQ5d7qGKvTvHrmyZJfyDonpusEJGso9mLEUrWCNwd1VWz3S6M78ero7tCJo4lIqSCElTsXbXTUgkgGZGd8jYtl1hpy7IFQdgrlgQHvmnnAI7tnqdgF1dKdeFANPbdcLSLqqEGDMWXucKzXxHkr547txIJ85njJLK571CyDwS/tYE6G7ihzNiB3xj6sozQ5xF11FzfZnzBtUa4o9bqONQ9lXNK/07hG/MJVWnlOe21jTWyade+Td6GYW432iI81kd0o+gj2gqKAibvXxtwd61brGDbRIf+jBjHrBgepc3/mHEmmvY6HvmS9sb9kbRAP9V0u8JVjufPFI8B68OwmGANtkG6CMh/Ra58twZytTueJc8b5YF3cCXfW4uMDOK+CY94oY/EGNLY0/pif0FTy+KyjTOM67YAqhsHAhdu1wAMrKffBS/ljDuBj7DRM0OUCtzNPfNbz/8YlZP8DL7/rxzLiuZ365EWrhWaUPsd0ZN/h3V0v7OOJLX5K65zY2OMv7IX5v1G+fKpP7Em+/Pn06aW2y1ZjYy0znuphInDBqd6FclnQt7CGCmjqAsU/8vp3KutHJP9fP/AO0QksBBaESaFZHKfpVl1gHs78e8rPLCoXrw8mv379S33j24srDylkrGJlhe3BynVjFVzAjejIRJWL2AXsA6n9Jg+TUBi5tcJRapLYSMbqHiSe8NOvPHksbS7Q2/cE2uIjx4rJg2RhYg6fjE2HQF2coO1uNiuJYkW/GcjEaOIymd1JQG7cpTPocHM64dStnb6c2LB7IEe8cVFOdGALmuHGOvovG4dfHp5MUCAhfeRhUtoA9oHUFAqihA351ouXPPkTMfsVCOwkR229srm4IYAqMloKbwsK/HnnHRnGfgGprxdsjZ20W5pxJMvBhgXuMJkavYlLV1HKQwF+XrEX2ZYxeKJzhwPJ8x7Eh5sy3mXhI77ZLX71JpuIA6Qd2LhdRvmPEfoA5IOnOMnr+Mj2pN2mT5nbo2vIv2352+AX4n+hvoLDQyKKDfFDL6b3S+lyh086X/ZNGVPug9gzQJVP506TsWQTvPpiwG86oUEsnZOgjchCk8uYKcN5ZsnyIcSjLmOrCxvbhU3Mb63V3dgPS+T7oim8WC0OkSnEQQAWX7inPpXjCJeBwgzpfOno2ghwcPHb3fmQOH13DvUCMcKntANPG0mVgz/2XYhh90A/VPF1pw6FutDtvFPflL1j1ZTjmBjLAPxdzDvod2TMeCAPaoVZu9OX+e1pC6T0rQ7qyheoJn7i1RKcFWQbv7ExbuiS7hANPS3cVIfr1cNw+ERDOwY8B0x1UGKL9iS+0DljbGv3lYPKlXieMuy27p/+5AAJrzjtt5o+KlyigRhMKYWSaXtB4Dfeb+Q0edIDHkKHquJf4wgI+7VFm6xb3onrBJkECL+7pl/KZfQ4zz/4dnqvV/987vVbXfcrB8B5xDa+wrYyT5kD62VwcG7sQD822OfccY6c4MPLWJt4d+gWSBmWaYH1Wfvu3ifBB3MX1sHSMAS01DpstqWH9s7601d9cczNFRdeMqyMoyTG4w2aN8bpysOMD27GCVYFIkxOWlxIT/vJA/2Tlh7XrG3Xkzn67sSCjy5rwGzkzs1+ZQXotXQeCZnajLPa5WcQQD8oYJQW0EDj4gO5DyyXC7EXBmOxUcfHC+XYznYn3mHNTY/EIYmY9QHqi+rQ2HI9Fi/Jdl5WOTdqboM9yi8ZBvrcNx1fx1pYo3urQalcpZzQqqUhvnvwIm+rDRsn7Sjnb/ExlgJVfM+dcuehABsIkH3GzHXgGLompJLfmCi/SmUCPDjlnjnzq3Fs5qAcD3x71JWX3coUow+Tl/sCOF+Zb1OmFBO+ayMSLbPjt3dlLF3GKPmcPWf6q21zlMN7yNAOc5Bl8Wn8kJ4qMdBe4uD4dJf4CdR7zBc82LoAxUcZ+owI/P0+vsYvehd8bPqQxwUdjMhP/xFrmuC7omsdeQB8Y1/bj3XQMG7sVb4QdJ1JV3zUfSMXCjThb2BDViED7eQxWMEN5gEPbLxEWplTxmqOg/GBDjuKj3rMH/ZnnB2bxva/Mde0Gc7EzDK8yt54MckXM8nDnpeYG4jGJuRgTGRDJ73xu+Hng3NJE8QBflwGAWNN6Je/IMOHpekFdupfv75qNOsEHDzq1ha65/hYYazFKcg9UF26qD5lWAra9QR4YiplFNAhX+v/cswlCOQToh1dg9hs2k05Y7eVZydf2Lr2EFM+rHumd79oeJQfNYUU2uIQLekBrBn8d59znhhLwU7HxRia6wkCKCIQ5ilRn5U3jjm6YP+KbUs7J27lL5XdJ0lY8ILjDLV017oxv+MHhNilj0IdH+vmg5xvob9A35Hd7EtzbBu8oA3SOy/NHzlTFF5jp/3mVOex58OBTtCZR45ZM+fklc89b4kfc10iQdEUs60t2nBhzb8cL8e3oS2Q6QY6qZU6LSfI/og+9dzw31+Jffn6Ky+QbuGQzr4rfcIbYwEH5vEFuj6iQ0Jxjo/1u704Im7Q/4m9EFT+FEwd7n/mUWOvbHmcm9vAXsC2sNScE8pwDKWJ/QyvsidoodCy8FyzZ4595Xnxy+vXmvkNPzFg50zivHsCvjgff/n1L/XnX/5Sv/zya/wOD/Tapg51mu/d+zb2EHHX27W+fPkK/Tf2q13qxFZbtw0/jA2wrivTa4ltxc4aSzGVrgP3o/i9ESCcv1fED/5/VAT+ejDECC5CS2GpwUIabMJJeijPomNT85Dntzt//OM/1c8//8RmvZGgKgt7J6mwykwLcCCP9mN/o/8tbReqL3QGSUS529jC/4Iuv6F28Y7N5D7hsnIYuFzYpF4qD7/rViZZ5aAEVR1YmpJkPCJ3gGNjR3cSiUlF4ICfF06U+lIIgAva3G0mSXhQ8YHapO4hHmT6muSu/KkfHXi0dLOhrDW2S42xVgu9IBMcvq0X/NgGeHRgWyND201Q2nDDlp2Dx524wgUfdA1gG0HjghI/YkMRTyskV+067bs/+zt2PpDlZpNEjnwPuzypkdpg5ELM80J68CbSIBURwAbsWLB3xe5tjPwyRBrcKzdz/VilCdA/4BFo26dMN6Sdg+GOHXefjBBgn4eCy7bVR/AhQrchyfXIHxxOg5WVzcjDOTBl3jiwz2+dZBiMv/aOpw1FPAHaA/tPvLT6HZnGU3+hWdoKAMGzP7GlRXknrm6cdCM0d7lTWQ7Dd+hiMbLUqa92qWuH39JHZvEeapGMjHBU4oo0w+QhxFKcdB40BjKdP/qR+I2txjZq4FtjP9FH1XGXVhBDOTfmMe1uC+jA041G5pV2H/Zp586cdOzecqjY5wGdg2/skhbA8PDCTfmo2ItsbXPO6GPIcC8HWhio5u78TTwhyPxFgrbII1gPiIcJ6VkLWl7YfdLQJQXT8fCH1n6sdUuaU4w8NJRDkcO3cROUh1GRbz+SQOUuaSAtYkwHV8M/UnKrjx/H1jZuRd6M5Z55+kZ8jUN8gMj6HULB9WkcnR8CzJiENfRDyoUFxJbKby4jMOEDKWY1h5pOecrdWYPKVq/lRxD3G8HP5pSLLdjvLyT8JYsHc/+uXxlPQirGM0C8aZ6uFgNUDoTjNoGmNEDmtyWwSAR0mH9zo5+uILGGkD2Su4KAYQHOuuVJLq2+C9rr/rOxj7zwkLpdtnK+Lj2Z92PuPPBVWmOnLAbDIaFAGsHiTp1e6JSbl5kEiit2Ob/Fm6MjB/Gu0azhQ5cC7ZNHHQvOCUQmft3psD+lOgW1MtziXYs2I8dKw4nsbnICYM7ohfo6Sj8/XV4o/dXYlnnR0KpXWZZwZ84sPeeNcqQRlp44aW/XV/LBHj/lyfhVYwFRic0ctrUVMH8ZX/PBeqwfSKMO0tjhfHHv9yf7flNrWwL34J08lP0YYnVbN66Cc9E1xSgQgp01tnPY1zb2BfYIDFJMfNKHE7T5yoPFNx7mlYFrNcylwzMDcsx59IUZY+2vRS1gXODEn1psf5dJP3iu4O3XXu28Ie8VcN1cv914wXSLaebkwTz0jLCiW7+3wXj1zC1P2TGAwVUonNljznjQ9kJ7ev/qpkEC7MpTRysfwodz95zvyDMuoWG+TJtYG8RF+qURAI969EuwKf1l2xJj57p5IS9JkG1f5h0PvOpVvnyO4Sw1TKAH+dKrS1rriyqF6aDq/uuAqAe0/jmVcQ/gl7rCSP9Zitvx3Rg0a8Q57P6V8yFj5dxTVqlfgNH2HXl3dChKdEOwAF72K9d+JgF7RJe+OGXk2x97eS7zz2Hy68EjH7e+szbMDcopPz1v9hEdG4BaGQEK9Rhvz0FX5rL5xj8/1waSB3sxRNqJvdJ+BAQdIrFevWMjL2ycsbfyXD9fdIyQyWcFSgvdAmhpMzDg7x7g6G6AS18p/uqa3dy5NMCYB5Bh23kRXmy2fQrIfCeXpB1eaqGBCt3aIMxY0Xdc03bjANMCBD/Lgz2Y72/Sf49p/VwH5/ytHE9B3IIoIvEkpsngPJsaV/Y7r5KrGY9GlnvPhb3HX8bOLyw34mcMI+GDgO+rsB4IRhkzbQ9id9ozO+lAT/yzikh1asfsxyysWoB5dVl3zkou3wT2VtaH88o+eZdumKW3BcDg3KYWfPRgj3JxiKIDzmttHNtgTYyQ51zEvHU97Oghgc/YIdO159p1/E6Q7sa6vB1rhghEjv24m7qlcRZnDvrGF1VfvvzCS6Bv9Y0vrPxCc4FyXUcty6qJ5f6k3ThADyY8HUrzx+0fFAFmzj9I0g8x/5AIOCDCOfEVmvVtBXChmAiocs0/Q/DbjD/96U/593lA8vLn5/rjH/9YP//xZzYOkxgSWcB3FqmL+nxg99sA4cah7MFDpLxLd21jlAc/YYwtycFDkQtZfhf8lZcHN75plt8NgiUKe5eLVlrLQFIN+un1soYpkzwVsTSpn8kjfCSspxxkFGACMQHdPiQocVPCcSc4DzL7nVLM4g2fpBMvTFTX0qPUlURoHZ2tHhw9k536Igv75DttTAnOksIuuciXYNA99VEHi8hyQ7WU0L6dg9gdsC7u2Qf9QkPf7TPRe6AADbYNQ8i9aevKWOkDEeRwAfZIlNqE22WfsNIY0ApQ5VB+NY6M4868UJd4aXvt8uFA0G60lvKXbmJ2moBv+Gls5BUgwv+9dmU6p9xARAKRkRuN44qu0dNGvAsawxGrugnBy8jGRxCiBxqqXqERJ0xEc87SNh528CvhgP69f9of3ZGtVuklor4AXh5sYAZLqyflQtUrZWO3srQNCKE4NtPLyC+DNtcOMW+B2D11Qq7AtPF/AKmLVP4JyNTuxxFH686bnYevrAH8c+zu9Nt3brLWFcEyYDymb8ZUHY7pij3nPAgteqRP/KiLe5xzk3b6tDmVecPTWTn67R6Hj0ZldlIDtzQPoRigTO21VIc08s2SGnTa6IuApVmbdEgnxLaQoPmIl/r0w7UiHz0qhGteh2mz4V3ECWsPvkkAABAASURBVLSVe8bRiRQZ2LA09h79b8Rh5jjiiBG4AalCIOCCNDrDS9tLyqwbOoPHbvGwUxy8zbeAtJoSgdS87IMbJdoWCBP4U4ZkzJM2PsiXxpjqxwQeZD2Q8TJAvP1h4QY5dy/WEnPmzvxxL2CScLFewIUe/VHHzYMYJ9GSV5D7IyzdvIA2BEQfevkfxwtieU9Y6NNPyDmw0zj8xo2iFf1+6+g/An7DftfEtm3lLxbO+doyQ2yJNnjQhA8760FfzZOOFR3zSw/ymzhftM+1QW5yPMOjv8S1tH2Ua9R5FEfBeTW6lkbTOmGlzNxk/q3glwa/HKAXtOUzJ+7E0Nz9YF8N0Nb/xIc6oyypyqsHMhqwRJ4d0ilHHtvfg3YjgUIaafXbuYrokCKNEge4O4UmjTz6DZjf6Ms8XUZt6wS/zBkb8cAedbsP3sjnxu/yxNODbnUpV0AUl/pYO/ah9Ox3bE64M8fgTpgbHY3PA2gmgm2E2J1iATfHfiv7CVbwualqmV6S8EE95t50yFy6aQtwQUuzph4bkFNEEfbs+55v2H1BkT+zwHa7u/gPHUtTgtDWgG1FiDuAJuIeTL04Tz1XbsbnhF19gG2cYmkhO/435yzqyj7azknnmzl7kLPV7RwdzMMFmqVRXqpAL+PJnda8mj758D42uaaurhP2ZSlmP2c75UJre0J64UGurjCI7j/n+Fm6pu6sI/cXqGSoOQaz6t0+50yAeOqvdeepMXhoS4C5GB1Yf5bKhif2MAbRoX8CNHQFpW/qeuq2L51g8Sms3vRDPOViF7FzLigErfhKHmFMHP8ruWc/5russUFZ8OkDxA7bE0CLsgguMrHjSu7ZzTOUrqG7PqFDGcbhCdCGmRvmcW/kvMM61hpjK9fl9sJLYura5JhAnGuaJw8RYUroW/co54u09NARUm5qideYSh39jhUdBWuZr63ItzYYrl0/AF9kiVq6mbcMubwHLOi7U5cmsqBxzmr7tKcLlF1HiWBbnLGWo4pBxBLbkGN90s/OoBxDeT4C3Q3hyjxWnz4fClIs9BtrbVOGtuiXee87MchwvW3Ed+OFvL++8tc327YhByESK8ASaOkDNAjYGF3q3zbOf8N1tdWF+gV+S+1DUOkXt1yRyk1ZSxOfBaB0zUvv/uGvbAhKcoM6DMHDuQRYX9DtZV0fAzYCqmGMQ8AUQPYAGlDWwD6f8Xy5aLlt2E2f5Jmn+MtowIicnpZHN7KnjFHybNsL5SjjJx7qECtjZ87rwy+//lq//PnX8ldS/sLo669f65df/lJffvmVl0Cvx5cW4fw7t0dolPm2zx8t/B3CH+h/QQQY1n8B9Q/S/wERcEhMBB9ViaPdlh6wWJas63OxuShubFyW3aM+/fSSv/X//PK5Bomx+LgQpcm/rwCtyeXOAncz99cEKVmskJKn1M+CboDEZlKNLtSr48Zm4L8L5Ldm+Tcb+FbOnyYqT34EcEHMZRtrLZIUvqukP7d63vHRJGUSXFo7DpiM5EKkYecukASTkCht3y3vew5zt9u13h5vwGPykDR27Bb0wazmn1uZaJO48NNYCfoKVyl7J0bSC+S9+EDosQaLuZSTAsyz/+BJG7z9yvTwZgkK2TyM4MMdWtvKScmGSPB4SPJbz0flDTsHJe0xSEQD3keSobuwhzw3MzdeDwUn3InFFK21cBHLNT5aL14APYC9rhxQfCu/q0MGjIUCE1KJSUqwoq6xbtXLoHm+aHlw/poUqIhdb+h+Q54/Vd3xMbGDY8ZDWuFAUOWyEZh1vMUW+fTnjox72pBAwEXlGbGMr7InHl71X/c6/drhP2VBHN6PN0QfaCQQ/wfCQk+JcwdpooLvlDpKeCbfozzU5iGJ+SVx91rjspXfJl3YHC9jlHOs4LFfQAq45uF5lHPwnHfF5ymXymm78+aED55LHdvv0GozAwAOikbZUjQf+VVAHoKhUUYOOBwmNzZ8yeRtjLNPoIrnRIE47saOUtlgMv/pVEGdtIdCcF7olQBdRDNdypuAFnJK6vQob8qdYnXEtrkpdeVIhyzt2LUDCFo1gv0gnCe7dIzBfoCy6K6F29KTWJuEM97SBKDphXFaOn5xB4Nd+O8aMX7aBCZ4b43MgA5Rh1E0Lbhpn+P61IWdrtM7dhop6cNPTCCH19yOBgwMCRhYvIOcxbw/ahxr2Zjs2CiBOOXJ6z8S67f+rmt5Eh/iEl+R/5RLRd+Cpy7tCXiBidwxzhzzDlAseCA+MHjYBsc19TCyGKEaUH/n6qdsAkZoH0fefq0rL6/8xl+boKrtwhpZgR6QMo5cyn4wFzLW5LAzDjwjRq6uGBdp7tDdiZF1H8Ys04eN0jUWIpL737rOHktgwSIAJQTACxxXLdQpGwunFCzkuqtjIuKjucK98o38lLhjmzZIEl5kWD+BdHRWn6UiJ8w4+yun2XkyM49A+OBjDB2TBy+i7ijSHmNEd65m/Ebm0uCBZatBTrhcNuoDF0dojJ+VXgbjrJWnHhxEpjrwHnr6kCct6FlIQkMax8hS2+30YXOFvh1XSnHvMGX5ZcRK/nQNaefyQfVZ/cizdJNT5R2HPQOb59xZRudBCpLZR5tKKccY7cyR3TXCSxKyOi7F+PSHDkKutBshXKKhK8Aeyg/XiWGUXJ4Zf+degJjof4TBg8XI4EKo5wT9vej3ZZT17rWkmXqpLQC0IJGNBoLqGBvf4JRpPyVd6N45NwD4CApFXPSvxGA8YTt0TcsTE+Jx47x4ws6+fst62xGDXibo+QIBQ9ADDoXa8QTjCTz7qV+Z/xNu7J8CtjExM2eJjZd+NDZiKbrwd6HINccFZWmZl6QJFntE6kEjwNI2JvFS+MF2zotC8DlfUtonnbY6/vrpWfgOg/juoWjJcl6aczjNv3GDI/biKfzGSjjj5bnIPGRpbBWgf8LKix5tFYobkuzG3jtzrMs5cFm3crxUcdphvb77wIyAyKRz6Wb+vxMQYsLGGJEPEmsQ+h6ALDHMDbfXkbW0xxfGx1y1NPYMQD0wcFlr9FDF8dyjc2lpTxDfsX8dI/4UH/VSfHfBFvnr2FLaabyMm/nTOh6I1tNy/NW/YMgyMdUIEY8X0198mMZ1+ORXt7L8vyDurovQ0A1JNzbqP2vDOuIUhdyqEfunbScLXFwdUPfS1mkykaW5ewtoBQGel40JkgoLN1kpH8Tb+QgGvR3Q7h1bk6eQbZ8g3vIdUHA0FugWZdrmi5eYRruprGuXcCHvv7xs+cHAtuH71vj5EcDhtzyjZ31At21bhZ6+gbz0nf3BHc8xRx7xeUbQL//HQr4cutG39PSvPnyaOujMJYO/iABXteT+4/b7I/AM6e8X9UPC74rA+3pFjMPSWfA0WL7eaVt8gGZ1bMMFuLFwfQsr0Ba3bnVxIQImOhdc3rx+/Vr+7HluIDOp25eF+HqrNzd3EoyJkcxZalWPD7CWqvcQffJMma/521G/QVFXQyQfBbaTmthskrBIgPaXUrFdecMySbZzOLO9NBK4CACkVLzAJbmQdAaJRfnaeNphMvn6+lpXfPDvS32z/PrltW63b8C1fED3V0v5hg//ik+j1xcaSyut0U9i2wYJbQsM6tp4Ds1ZQg7t5MG08pOWHScCYi67nnBufPphnwme6JDgOknYw674iECWuhOD4mOHQDUXdQ98boiCst7YMCbsOax4kLFtzAl92AgoIvVxUKrpwUsy6DmUnXLcYG681Lt+ey1/rmnpzzS1x3kwjP/SzzS8MJ6+HPLFgj42tqsHtNeht+Lnsw+sdjkvMs/gMS6DMQlNuy8SHXySjokUWfY5RyxxoIJElhcsoLzDi8PzRQIkyN7G9FdZNzYcD2WWziFxwrkmeGuiuAOwwUMSgNTgGqUCRXmIUo+xtq4vEqEytviSUVuXmJVbxBhjx+yuY4ylhXzaoU2xBTttixcaocZ+27bMT8vBWl+J2dJYFPG5Rbf0C+ufLsx6cADeUYMySByvdQzE8rBIrPRl6X6OUYugFwYueLiocFkhpvadgDyutIhW/Lsj8846S5sebdnGqPxJKTbbRhgX8qDFwNjnevblcuIJXv8F47H7IEJMduTCGD32GUdIEbFn3junTlz5wS/tQxM0WASx+gW7pyBrUlh+BDln217BVniRW4B14xWgbb/h8wBqjB0zaabNU786xZ1wRlT2E045xzMNzUemJuY/xwmkoijQzli7foyJL1CM5ZUHLeMhiEe7Jod/aX1z/BHh/H53bpozu6FHNnNs2ooqnANT+vcR7BGiRyOVKeI3EJ6PuqU9aOTV7m/J3a8Zr6kXY7hC9piVHT79spSPJt084EU2PuGPfcKcD3gP0Uk7S3AMTO70oRAZHy+EMABZ2/HnUbFnMUTYEV2UxsS6VdibNsW8FmKMDh807szd8wB8ZT67JzlWpy2QwYNO+GEjxyLQC1AjnVz2YzH2yncnR4LMw1rIwN8B+/ISnv3X9ve+YSH2dmDUOtYa61qfLpf6xEtrc/llG/hqjlB6UW9ous49AExEqqf4KGuwxi1p5uoY5E2YY2IsMe/ob3TPvp21DQV6StHc9JPqUnW5YCMvpsbKAwVBwntyL9SMDYRcDd8EOMqXK5lnS8fmsVIuoxbmsTZu20gO9aHHb78HdhcfzzZXXnK4302/1ETHeU1T00Ibo8QdJ4eADOWc0OgKNDE8+JSm3NN/XCnnpr5b2q/wRh7CcZAL4gdfZoUPhhkV8NQdV+GNOWBpbEF7MTbOVaKBrNaG6uSPXf885yXeTfxHDfaU6IQmkp2nyHQvKj72bdD4awH/XRp/HYFkes4Ly2MYOQrt2jJhRyc4fJg27nwh8Yht3A9mgsNlOz4eZxHHwDOJRI7lqW/O6Ru5/hY59q/E2lIZO7oE6+ImYBx45U+7pk32Nbzb2DjTjdJPcQFs4iIi3GXHL/GEkwIcPVTgwTKak5cKSPVQHBeWJJ573Yi7+e1KOb8kY0/Grjtv0eQRVGPpnHDPs7StsFPHtIGR0q7Ag1hIcUDMyI2XSODQoQzh9N/xEM62pWdK55B0zGx8yx0Bx8V6i1QMWJq+E5bOnkKTUtpQUcEu7l5LN/KYa+vInBOnzqRVG8SzQ9Os01Gu9ee4Yv/NfAk4/sZospx6+LIrCMZiASKH8VzpT73RTf2gmUE5eJD9YK4b551xesoO7TsPZGCUc8qn+TevObekN453KjtgXVD+LI3NBGmsxS7G0zJt6+o4zaAdW7FTGXeF2X/AQgyPKgXE9N+bai7bVD60HWtjbn7Mi39eArnOh+thMAYfwTiyVqT/DtBJVAjKlG1fcuAGP0B35qb26pPljv3ue8LMMdOo+/0NWqiYZ4e1CEX0YtGI6mN+2f4BvzcCM+q/V8oP/r8dgX9BdP9rpOk7byzCcbnk8DIPYlte/nz+/DkPVwuW3Hh4998DuLLRs0XMBcVm76Jz8YEgGbKomgSJvDTgY9nR9SgPqM9kSALxwXw7kscrAAAQAElEQVRjIZsYtrGVG6Y80sPARrxPHhZ1cMhipXoPsJZTPhc0yTDytQkwoT35oJS+EdBL5VCrfnWaWFq8QCIaR3KyDxSm7Me3yDc22ltd2Sz8tvVx33MIQXQO1MoZ4TeOwGXLhrQiT3jKbbXJBXSVPBcOQfYrQ1CvMOvSN4Gd9Nxz+a2/B5k7sZQ2QN2x0PcQcZObwh6KB76TQLFJffI80kMUUcE9L27iI/FUP+bCx4jbKS14eYI8btLoxxjHOE7BxEc+qNmN3RTujKVjdOOg4sbrYUV7CbKSkfYID1zUcRnBsWEZJGg8wcZ0HDfH0v4Ff1bAOlxHb4VnYUy6B1MLqClAnQG0SiyfAJEXVNCduuE3VumHWD4ISpw/n3a9GBr92lkbHvb3xwOX8NtYAXcgfDAiOVptu0nl4BFMoRsfoUHN37kW8EjQtqWhbHycKLTNQ/+hK/OCruelkfYdusRrg+WKjxfmoP8mx+XyUm7avsR0A1eBcUZZfGp0e4haemSs/NWBh+pTVmgVekLM1c4ueSNHG7BHmycZRLNCELyglVCcdNr9Ae4crBThN67anV9FcchwLMLygXYnF7yyZl95keuce8CrXu2dfa+s69fkm+ARvDtPAechotKX/GWDfnUImJaYOObCabnlhEc5vldemFyZ8+o0Bk28jbkyEkQrxFWe6Tnx4FoOsFuI7awl60tDOeCAJmaJBEAnzm2F9rwgSjzhocqla5wHH4d6PZmUSCzn9gnfyYHMOXsjntcrMeOhyjyI1PLf9Nou5JZVANPRorjYM2iDxYp5T/5t1iT4SXTqn2XQs3rcGR0cvQMH4r04iNe1ybmd8Tpj/U8//1zuY/rj/33Sf1jyy5dfQ2P+fGNcbswR6Z9De8grP/js/xUTJ7hOewkfduwAl1TA4S/04jJWVLCavg8X/Xfm4JVccTWOQPYTXqj4oOSLX2Psn9EJHzjLeSMs3TUCxHpRrzBtuuGPc/WNOad/O/P4aYNk8HExDvX8NAjj04zHYG7aXppxEsacZMbHB8er9gqJmSIilDRh+WC+s08yN/zHw798/cLL/m91vV6ZZ8eLg6UnLeSEJ+unajBuW22D/QOd4n05a5m5UbzsosGFwqY18B/AtoYeZF4AxN8349CghMo434iJ4BrVD4wpno0D1n2JZhk4JoEvB05gg0cecll77mPPeII96wvqhMzBdZBDR85T2xjlmMGd9WYJW/XyIA54B183PlHiGAh6qXOlLm/GhnGxfIeeMXDMAOmKzxvj7otu5+aEnRgwLoxX1i2x8AWh/6ZXYqy/zEkLDJzmEej0UWYuMod2+I0fKri09x1AMO5EgjOR+YAaqOasIU3lgyjGGvFUHAOK4MEc5SxmHxIg4AL5iFmxj9bHy37tEuRTlnFbWr0AAbUt/g6xcXkCPjmWyrM8+83VziMssCtgX+JAvrMeZAQzLzFM3TvytEMAVY7pOVZzbMIQVsyapXdjbwly6Q80wU8f7MZ8CwBc6NANjbodF/UKzvMr6/PmeZ1SnCBdbMTOG3Nkf7sxZjvyvJr1p1zmamTXhw9KdOgDJlXRqcyb9qnjr4Bcd0en8fNXhTOu6pp8jk14Dh3GzXWXxQGJ7cX5HbuYC+hV10FeoqVvaZZmrqAh+iCE/7yW7so/Uu16lJa2cozNTi52Xjh3y48dlNqVSXsqA9fwuXf5JdzKmlyQtTBsk+VRdJMuQEDrPBIe5nYIlId19GgbNQtaicFRuugbIVwTc/DN9biTonbO6A/M4iUfsaV70mGj4tRBlX5pAHS7pwi0oDX20z7pQFDYAyDsEZlK0hJ6D9KF6ncXtHdAnDpPMJ7GcrcPJ7IGeBa6ANv2nrOX7gyxa8N46rOyMCZf2u2MobKmPfRghzRjTBln+eRnLOyHkgti7l7adSN3uSdGHnZx2QUsGS9vXU37x/WPiMCPSP4jovgPkvG3B+MDlqqTf2VB9rq4FspF1SQ2F5lmmDz8Rw0FF5KLVLzE0rnwAtUfFnUfcjqZxIVoEhOyAEV3Vxb/gJY6qPJjfzYMkoB8AZSKp5CEJGsBH4W6SV9Jei7yE8IHkyWdsB6JbWk2vJlIGr3Fxx6l6bPf3vm/bbVuPyJkB9BCY8orfG0OOcjhwKcfa6+1Ur+s4MZag6Tng1EvA9pBuNSAl1zFR9mXdavt03zoXogDIeR6p9M86SbGO4wY66bvRm+CxDGQXOKxz+R7J5GzG6ZLdZxd2TzYoP5v9t5FyZFjubZ084hMdPNI//+dMzokq1AJ2Ky1IxNVTVLS6B7aHbM7DYbHw8Pf8cwEqrl1Lqe3uUePBPEHdhPsPBDf4+s257Ibu1rAGBJ8Un6FDp30W0/8vPowSAWC1QtNW525kJ4XEV8i+LCcwxAjHoD10Y08PaClDAE5iQm6fBmxE3PL7TZrw+Y1buvBxcvBhgxBHlSTvowjsr4mtEUfLPjUlfFkHAdyrxg41rfzhUl0ERH90TQkY2j98IkrYJRJQb8XmSMPLTksOaSfWJU+XF02T8Zpr3kjnnOLTem/spPOuWXMtcmu2MHYW9rW59g48QyQzjYCeTDgEsEac2744qbt32ceXKb+El+4FIPNJGg1U5mCHQeHq/uCfxrkC2IvPFDa9SpqFBHS4IVuWkkERDkUmAOWymXf0n/xrHLRrvojhiB3yEeMxqwJf/8VoNZ4HNhvKWv0g0cCVWU0/MjA733uNQPILT4MoGPLolg+0XiAy9jhP02ISOCsYwL+QEpDGn/R6MuHOw9foztzyvmqLQILE+J6fZwL4tXh2FwdxlZ5V3tg+ehlOwXoPoEiTmKAJegVF/E8OFiIx14Vp6D9wbyxfduZA7xQm8wH2/Yrf2fOd0/C8Cz/jbh3HjDk8QEKK/B5xY9KOZ8+1ehRWsm0pRBIotA40JiqnEVJTlu60UgGHCeo0I1Fvs23AYxupxe1qsnYzc2xW3Zoa9bSdrXxHWfcd5yvvvxxr3QOK6Dlb2hP6Fr09l9x16bYgn2ETDaaUGLH1Yf1sZMOJLTFCWcdLsfXPVzZgmes461MX07YFmx/BcxnW1cDQqJz1sY4qXsB8YHI81ObffiAAeJlgrLojn3aAHX67F38+nKilvVpSHvFKmc4c0Wc8oZuAbbV6bwI+BAK6N9pMbIghMlzK/5Sx43KODG/Zu/RqqwYCccAIDMPNAzXWDVjZZ/0zsUH63HxqQfvcFb9Bw95lup06BS0YsReDA9kohZEIRFBTyGGBB4PIHJMjKljpBznLFqyhCFKks25mF8Y6dM5PmMJQrBkjc+UEJOCS6kzoKMXxEiFbusBxhuftzlLHa1s6732Kue2fuqbdinOut+K23e/v+V8jx/sh/ar7ivgJiF85nxQ1jv71sE5rZwXXS+bVvvJFHueD6ZERQGrgxxC8q/JbsdLOJhH6vDLIOGBTY7RC05GY7egOZcn0EU4ThvX2CxS8V1+edGbugUiEbOOk56XH/jkXHVP1Q590xbLxMYzGVuMj/b6kjZ4G4XvjEskK1cfkJcYO8+gwYpyfOZ+jhPGDnhgxZjkCsmZ060/E2QvUGZRTwk5JR2kPulZI/A0oBBudYwXLzu14e1e/nL919/e6j/+47f6/dffeAGLv46fPgHG2LWi38XHOHke3fa9pvMJW0nEFxvqAgi/2OFYqLslpOszPbHlz6C+h+uMl2hLLxFCNKHiHnQHjvC5D0QWe7xjY33pgNgGA7L4lzHyuwalzQscESfdNYekty6ddbuVeYF+EOXM38hBBh4sNP57Bns3vfYQabsZV8+abUJ32UaV9s590XNIPReoNzIxG/Ggl/9U8BuJziGAWs1zDJDGGEixQD5hteQHTtrLl1dZ2sQLMRieyFU/oYvsnXFWhriDPuvqshQnvfG6lD9gFNKnvBdgLXX5BHVbCku7tUvyql+5MWWIEWAiMsg5WG/uBT5j3rlbXOAXD+Ls1zbtwHPWQuPPxExazEP1T/fCMyYPZLpu5XdtKvvj44O9WsCjB8B4LAvq5+dvioBj/zeJ+inmX4rAX4wEa/kUaScXXFrnr9+piaMI0VqUdw6VNw+V8xv0gwOOntrnXL8S+vYt5XRTYRG63Aebz9wnNHseJm9zr1xUyg/cLEwX45PN52DRu6BVSY9rESJXZVOSqIbOw0OQEDQqPjcAFrwPjuwE4T+Qr8wL1HGH1wPfQyDs28zLG+v25zKOLWwlXKhn3U6//Hmyf2KyftbtP5i3+Hyx4yY/b3vpa8/BJQj1HHB+ozi62Zy2mFT54EhKMqvYSC1p8oCv/T1mLjb6ZsegMrqDc3OjKToQ3xI/o+YVoNG1ACvyFt0Li3UP1QGXPBSI6S+0YLBn9SGnC7sbmOWlwBcQN2J1m7O8dHvxHE2dy5U2CfWnj/JFegBhQXxFiZrhncwH54mHj3+a8/sbFxXgQfwlFQ7mmd9UZczAP0B6OUupaEDdC7AV+4yhNm/UN+aEfmNJEcBCdWDRi20kLNsSwVN+6s6xZW4tevwdki+e0ZaANPAhxc7QzjmZ88seee0zth+MlWA9xMkUUBxIlCZkdQzF1NGlrG7mUPGhb31lDSFN6Ro7AqNxsRd9oRHaJ/qo1iAO277sMT5N23LCG1+lJb5ecMKzxGMACZoGqCkKwGfyPyZ9klf/PNilX3wnJSf9pevEJFahOUXaX9RjHzGcgPUGCTr56I6fg5agrC/mxlf5JvPL0vnazdjps/Lgr8Y6SnUrf9JnaRujsids0O7TmO2lDPHqCjQCqOive4a+06w/0amIDve5BVoqoJ8+HyCdy8LCmhsFgLFT/pGxoe18BLiuIFE6ZGBGAyCIiXl/mgmJdi2gjzY56WSgjeh18aTOjKGPXCQ197XbtiPXlz0g0G18brsxIZ6IWT6tS7t6pLqA7kxV8e63Kdl/Xb/WLzq8+KymhjHOFSBNsqxhHCXRMkGDPdbssxTUY+l4+o9tbsyBjbEVLxicfd9rzilZHoKNb0QhUv/knfvpI7zitPe6iDoS3cv/0kklYRiRR3xyMS+Q5JpbyoK0xsWITmUHzvEOo0QY9cJfdcZm4Y7KZZgHOkasJv5kvPb9h30HcsZ3PZhrt7FGZfaaB+vdfXWtV7H0tpAMMywp1E0RvZClZBwP+K2j4KSAiPRA6TUvrlK6pR8CknV1G1NpQCUZH/fuuZ/xNw6CvVdJHcuYl8067fguX/FxLSrvwAZ/HQuKxJjAoA3pw3aQjABIKvp/cM54DqlizafVR/cr4bqu5gHxyVg9Tv+dV9b127GwFKc+zMic2G+zbucXPPqnve69zrXuWdtQn3ZaqpKSZO0lEwOUp3wNMYbph64xnBRdkOXXygf2IZH70azp/ABCV2I7ONe360E86PDr/yXLsvgsX448oHtGSMsk1jR7gZUGhUDBHFtn2gOjla+vlx37Pl/zVNoDW71f+kJZcCw+9wk8Ig2UKqcbf7Yu4yhs+KUPk9J+1BGeJ7bear2dGgAAEABJREFU17/V975+4SLfbZ9129f9zbYO6NtDJmax/Nppn/rsz1nWxeeJXDCMfcjBSE/QWDTg4VeWcyOAT7Yhq/Y/gjkiB1oE4JJd9shZzl3XxIP5Kd/VL5FsE//2OWvfd1QqEbXIbMCzfJ/E5YTrHFKOc/6OzIM5/hHbkYzA0Z01JP8nIGObtc1rH9lrnnsg5OjFGnjJU5dv9F/Jafp/BHkEXGds2JOIz9XWTp8xBP3P5KGTiOefjrA/8w0cXie/MuU9iKCxE955VhH3SYcUEM6nI/4fjCMxQID27/tMTCexA8U4PLHvqLxI4gzCi8TJPuX/7v/Vzxfa3PFjlx0CIp1HqMqYKtt93y5GPDrdF6iAgpg4DqB7lrqbONJBoq/oEMCRwCFBwfiZBlkoyOQLvMYJi2FSdwAayFdSNLWt0bnPhEgfjA1oxkxUY+IVs5OB4mnsBOxYPCBletmkIqFqEkvnoHYpUTLYLAKfdWTQQFt0HtbRcTA3Lh2Wtl+QuXzwEjdcER89+kzMXAvqtyQSkRvblf0VWNgZj9iPLEwhyrHv//Tsf4d//b9DyU8d/30EnNfCV8rPlz0L62AJtjYW0vfb9/JPQTxsXEgeAm6Uv+SFyC91/dnL5DDKi5FfvmUTdSG6YN0o14uHygPZtrHhAP/49kt+iu8LFRep9Or8Ci5a8WsDWT1uDB5kXnqvt7gPNoqs3UXC0u/Y8As2avc+Jxsa0vBHEu06zs1D+3xBI84+AUqLbBh36Pxm2G+jRLph3vg23L9P/47PXjr8xiR2Ir97QDbgLTamj3q/v9f72+8cXh/gHoAjwIsVrFRWfJsr4m5O/iz2OKBFSiOPYiVJBPhMgdWzcmnTX3R1ueEnrsiOnKU2tPZdODe+gD3yN5s+wcwBSVxF3fSTMVskYKDpMWuzvECtgz5K6dxA2UpTDTp4MGy8H8gVrph3ZISUmB3596PeeON/9dvjeL2Dy5i7YSOHZBeS8RcZDDLOY4N1eygje9Av0JYmBfY3lR8ASbLhPklb8UIlxI5WulBwUqEHKtPqeJb/BpTzUxZ7J/Ln3DkEhTUH7fOQ1R/BhxPcQYQcAlXSpQ/VtC68JXOIV4tP3hhIozwINAvAT0kA/Zr7BLd88NCUzkv93HYudtgzoccbzISueUCAsaSvXHz89ksbMw7LEOhIMCj/AjjgKi5Hha8dWH2Vz+imr1PXV+U9NFyZAj2NHQMwnvYLoMF0eEd36uICXQwluAHQRydokCh48TLGt33PXjCJxcRfYZ8LZzndG4Ln8vcVj0ykoYS0dd1ue932iW9z6VWbNID6HHfXDOjEcd/30Nk+XaT6WWv4umdBVD5IObevWD+89Jx+PFkrT9sCe5F1NhFkdY0CIqfTJnulAWp0K96QwvJkbTFjlGPspYQGEdYA+y6g+UrK+Ap22CYW237GZK9JDOFGx8GdHV1cig90BfiW2RjpV/ZbXlbkTxJ4IHvNMXzDyNh6ZStaK49W/WG8NmACTVv8gmVTM+a2H/h4xXPnQe8bD90+JKrfBwN13W7f6h//+KW+cRYpbyKv8UO5lpee1TdLnD7qy7IRnSojiNbk+yoDNONrojexpgwSpsut4KFp+oDPbgjo28C5ZuHAZHBJxJfYaoc+uidm/hhP4wixPNqf8wUZoEgyn6ADVEFGrvNKcA4rV7xsmGD1WuIp4yfx3+fM2tonsYFYcfIaX+Mso7Hb90V3o3QMJvQ5+5o5BJ/yKCDHL+aKc8N5oSx9mDt08EDwSpdfi5fY0T+Aq52JLzXzwEJ3BxX7nauLf4LBJWjUtSAoYgJ+VYvtlhojD51yjIn2NoNlSedK9lMb3a89y3mY8/UcL7rlsvgTwBbcUAG10cqpGme94NTGZRz2YMwDML0A2obuTBS0kGM8mtI57D1un3vNfYExTjykloYyyfqY8aUZK/mXDcQGX13PsYWHY9R+ScsB0WxjkGAr9CRonCXLpsl4TezI+uRO5Zdq3iH3fY23+vRXvqtEwJmQMdRDSdGnrTd8EiayxcnnGrnmpHNcAY1f+TLrNjkLlTFFn4DA6vg9ug0deHF6T9WEUXhFDX/sOumgBgeChIjFAIm0Ap2k1Wl8EGMwwZFESyuwjrXbl0EEkM7PNLqxedYtPmI37To/VvVb/18AUlzEo/CHNY6RzdjODcuHFJpMfXaFfzM+C0IHXoryg50Wtt1vIgNdA5rR/SV+TQwXXPSr1HWigk22YbHAXXEHX1pSimESZRxZQ66ntR7tWCDfEgF9zkv2kTN+9m3Yo42LGhrsVp6yLLECW4uY7uXcEaS3zzHwriqvPrYCaTiP7t5H72/c8e+c4cLBy6Jnzj/73QOVAXnhvSLpYzvBD/Fc4aAXTW+vGG9zlca+walvdNdQyBdY/sLbIO0HpA1U578Jzj3RvXYga4Ad3TDJE6jQiztj4j4SbnD2gV7jccY1dqP8AK461dAg8ZSHCvjjy7bn+dG9RnnSGG/3xNQ7+StbsqCgovzYgyz3rCsmEtvn3cjxOXih+Yx99GCwItXlnrbPveTDsNjI6EO07EOsaNrhoCTBj/YkWj/T3xABo/s3iPkp4q8iwDpxjbC0mdQQGOwLaP7nqZ3pAiQnwypc/shidbiI3ET2eavbDTgPV/8Bx+9cnP0/gd3AQZqFNNhoR3dZyovktehcnGzIrqrogM6fRd6+77lAukDVoxPphxExkdnSsil2z2r+U4aL34Xvorc82FAfBEL8tcAHfNtt1twB+CcQm1SAfAyri/+Djdy3/OGlf9FRgc4D2JcR/jLFl04Pop2/HR7Ys2GRhp52QY55ULCzH7zEOdiYfCmQP4WhrizYQ9aDGMO/bZMXKZMGrPjwwbcW/j2+9im6kT1OyAE0JO0cCA3eJGjz8pH+rpow6/s+Z+pRivKmIm0E0PaQEh7EUDxsGFI8yHGggYO85m2PjMQXG2ETXTk1B1YAC+F8EioH3YtudeoS8ET2EfCQVKYKG8WTMXMMjFNgiWIeNPTy3ct/0+DBfDpFxoTLf31TFkpIMGOr8q/DBhWRdelK7BMfxpKy0a+syIZ9ySInDk90fs4xKLiU6J/2Pqi8M7/930/e3964uPBNI8o8gByTbUc+bbiw68AX4Z5vZ5WLBvwgjujXttEvT+yCDS3oezKHjoD8XDbQySRe/fhqPf5axyYPfiUZ5wNaS4jjonjrSMYmnX2+1qJKpXVe+FN/eaUleCR8wc5JvG77jbaSBF5qYvftttf3778A39gzhL121+E2K4qxK3EknurQXmVrx4M+2+pzrT1D8+S+t8C+CyCVjYmGtfirzF4YcEpDHQh/mec4G9er27pr48ZDx23uNfUH21POCWMxhs+6e7ljPN/9lu/BmCIAsqwFZSx/0A9euw7soIo8L+f7GlMRhNd+inKO7ftePuxY6ocP7+vb7mONBYShd8zR6wuigG10kJRKXPfK2txmuTeINA4LbH2CPMo8jKlK7UKPhWD/8sSWwHzsxgewdMobLPFx7Ee3zejdwPkQ5yVNpLQBHuafAvzaRIF/R14u+kJdvwX3yIw56wwCRQBNeNVBOQD0kQenr20bgDDJ6oWzX12Omy8TtAXG6p7ZayfjLdPFc7vNuvGSaMMP900I69I1rEGozxc0/IFGCn0WkMEGV9pgkmjT8bIL8iex154AY2FcQGfOIYAqjOQ/pIdjAMAb/NdxA6GvrpV39gb99eWJ1MZhRD9EpNCRqZMiOkc3PQIcX+SmE95VQoJubYaKOdE8LBmznbgxB4mbPhYf7TgYxzvnmPQjopPRC7dz+OX3UjiaODE2ErjnvL/d+dLkjYeqAws6ujIuxSeG17IBvtHyAihq6htgCQZe6M8czTYAetC1Z92vX7Q9kKleOjMEiKCKbdhKJYkjva5zpJDZg7k0O3aMxj+SzKO7jHtedG1Nf3EWPss/PTAejv9lS9rotowSM+VQjrPMPYGGMinokVsp2EdiWLI/puMPWWOfe4zr8hQHRZf4uc/agZtjp2DtoHegsBsafbQE9CVrA9qJTFBZprAwRthiBd7w2YmyhA788u00FGNBQWm7GNcGZt04M/xVlOfGP/7xb/WPX4Rf2CO/lZ8lIzWzL7DkLAQ2Y9vOS93rT+g32vbJf7A2BMfZc8cowlFzMn+3PXZsc42pfoyW8wQajV/2j55G5uxYhXLoLmnoTGnMLzDe0uA+SZu/AAEhguCVhVIF0fIsuXNmuy9qfwASOSmiw7Mt5CKUcwFtbZn4s+97+SXterG2lzghfM1MHljGPO2eS2Y6wBd46rF9m7XmQDOfGzoUvNLLIvDIUF54kYE7IMMzulNujAlV0S8JUNJuuVYJQQtgvhC9WsbrKx63aYKlYpxoRI5+jsYmZQGj0UFbvKBe17Q8zle6ZQ1Yv0CENHlGYG+zLk7wPPUXa/7Z+ztzzLmFJdzxnsDB+uAezTiGh1BZCs4/+f3y2Ngu6FrlfM3HccZLWy/40a6KKO1Xr/fm47TxpWcszpIRclMnms06XnYuWuigccydu46Bwu2LzNMP3EDEyuGg/oeEjOHYo4OquWIgwkLYGCbqveYDBKOpQwUyieZqKQNoEI6XsM9ZlrGP2EioPG1M7GmgJWbBhssKiNhXJr8yA6OLLS+wmCT7M4/Yn/C/FgGi+b/G+JPrfxgBI/0FrLLelhAbgL/4efLyx0Wy+lZOV2XBsKhcIAERcDel7f37rfbb99rz4oY6h4uHkIvPC182QV6meMgWOjZkWR7Pe/4PXr//9lb+g4PsOiQfqJ41kM/5w8W864aefa4FHnvom+L2WdcBpi0XFJ8nl0kfFu9svtmk2AA8NN+xwwcAztJykwgPldmz9rnX1HZky//GQ15sVh7hICUW0jY+QIa9z3rjgfC3f/5W6x8O/a3e/Qkoej/4Rjv/Zg0Pil7AhXUJr/Jl0c6lpNGr0BzI6PflAOqqyTwEbvh9w88N8BCwX/0GSNvF7TykTHkJmhs+rMRt1g3cdtqpPMfWGHgYPImHdI6DpXb5N7Af2HrRuDsjUlXLngjhYCCG/nsl//F//d/l//Xs0E8eSHMQagDgARqZ9L3zrf8H46Ge0V1+IzRvkznDiwDmzA34zkP392/fynJOD+fioMTi2OmBhDUMwJOJqn1+y+IBqx+KFhfSWh/1PfOQqZyjnAvSZNAXSTlHba8xekNB1W1nHjMHjKtOb1uXLwp8abIRyxt9/jpAG9UXO5i//g29/9ey/KqNON3mHj7HqPx0M8wLbKrsgeHKwC1QMJVzfGdO/1I9eQjBAFxgjkldPDAUDwzE32/0iakPH6/BQUgOOsbBX4sZfxkbyYgxp3iWh1rij/yJPw2BMVz/kKz9zdwxKsXLjqPWXEE/hkp3cNgfzm1LdVGqF0KJWFbXmCED4b6I2G97Ga+5619TX2BsIKl8TvnaDGe9+vQrcbISSkiIAXozpjxQapO2rV7NWDY8lAnvO7QXXOdw67kAABAASURBVA9c0uI64VtjMjHENb1R2netC4KWJlJJymUucZEyBsID2XTURjy//fKtHDftX/ZgMxGxX39witaTcUQOUlsDKKXHipr7DskMxnm0/HI/XITK1Cf3pHf8tnxgCwEJzytDsHuEOgXlj1YGQLKNIlJnLOr6YK460rSeCtanTna2lckSL/fRzLPR5RoZHeEVHIHL/sWYd7ueV5/2q0N4JBqVD0MVNw7G68Anfc9Lb+d5cMRMIqh96BWoJl2WTcZAO/q04+pU88IRZRrKfmcPc/xUap/zdNv2+HHtG8ZpZ4+e28yl1DlS8BORiLbes8tYq3tnze+TOa6/xQdaEpUz0cAC4o5kbFSv/MohFJjyZM87Ak98NkZywnaRLNU4bJ+/ErQM70mofBWkBAdp5Omv88UXhtk3FBqpiCSuyqEIh7zuERu+xcbQanMlDqP7LCH/kqRd+/pervltZz7PGS2MXumTsRfcny3vjIP3A1+Se5b89utvnKf30s6Cc62n4qXrvX57+w14q3deBD11Gt2JH4Zr/4MSFO53ACORgJQBaLP+CI4PPpEk50WJMaiajF+g2XuR5XmojRLpG1J4SfkMiNMG9cJNk72zqybynS+C83+OLsH56hyJfPVsU3EZc9fLFRvvQdmj2FuVvaBQ0aWMMC2vqvEpMIgxcXYepg2ezuxtJylFw4oM+jZoPWu1B8l84bDmnGsvYQVpLL3HOCZvjMkjk4YOxJAjHlmnrxtlNzYEJDBGR/a5QXOAH9CMasQ7x4UjvmNUNTYpc8Ez8fVM8f6QtUgsrDt/H+wN9i3aK28qT8aREXHc2Jy8iziHpDW2BBDtaEPX3LxnfCtfgHh36l7j7Rr59de38t/9Mu6FWG3LWBJjlMS2d/ZeabXN8zTjAq30ApGhAEFCo2xpo7qM+c662Lnv7JP1ITIUZC7WC2gSLHLmFbl886TXJoIGFq/0lzPIs/CDtZT5iv+jtYJ+qDzD76G5Zy844Il/lMpxjWmTOkYzjlgL25k0CDnSgiHC5HqFfGnVM3R0gWTKxoRFZz+QRrJFl5zMLkGJo0Gg22LNKXUAkz2V+bPvlthHXcqsb4i1P6JVvoKWJlZnjmmPCEhrQ9aN+Ls2L52NHxfeckO+9MsHPCYEyshcoi5fKwwi18kHe7VzUxr75sRGDLTteBh/6SAnKe8o55BzWpkgzwQTcrXtj2s5BHYPNEgzupo5Ke3A3hbX6gWfejjIMNhEbLTjYP0ID9vLQWj+mJ71ef+AWb3o8A6snrJNRk/im/mECNSCpZOc5pm+tGU4sagPr/6771g6Xms94Ye+DXhJ0lJULwWnBDC0xTW2CZ7Pr9I+5oJj4Po/8Fs5MhMhC9UBjAd0C0FsYzuya4ASKJI6Pan+zP6WCBjlv0XQTyH/wwgQeVKm/Zc1+V8KkX4RyCHY4nBiobkxuKneeHj2W5vBKm4YXJwuQBefIMfoLi/b/lro+geUi48bZV6QsCl5IXpgXYBV+wCU4yaxSvSDg4QVy8JUJpuuh5h/OiZYbzYGRLPRsM7ZpA82AfWsDQcZLmnstJBOSBN52i64eXjYy+cGalsbFu3STW4TPWwm2GV/AJ1upIJtrPiqKubDAdpcexBD8ZW22dS9gOzbXutgGfBB9ID2a1KvsaO80AxDadu4ELCt6qtCv+qfuaytA8m+BZcdEhmLBYv+4CXAnRdfgvHxUu6h5jf4HogPfM/4oVD9ozuHr750c5ALjtncy4uQD1p5gcgDl3PIg3gyftIyyPV1XLTrcwwLg0j4LZ4CBC8vuPB4KGfMeYjUt3denFw0eqg/CnZ8tNk+L+tbbzlsBp3SeBi/7N6wHbvFq0ieFYt7+WuwJ37LJ718+i6NtF/BQ/OC1d+6WV5m/NPKjfgw0OvChkymLi9kmCfUffAT4oM2ApGd8eeFAUFwrRCVoJF8UcQv18V2m7Xv+NL2Ov4H8/egv0rb4x8KjPNBLFf5xJ5PeIB3reqzPhhr18jj+YFe9gbG70asthMabORaoW5CBWbiVypiEgbsaGw+CePPIjgxPEweeSh84yWt9hmrcEP7ADL22GefNP6Dl46PD3X+Wsz5oO0oWbpiI9JJaw7fE4/Lr4P5fvDC+olsDEbdM/138M4fH3j/8e//Xvu3iQOrL/aYIVO/5f09a0bZ+JPY0ykNhkgDcx7I7m+OR9WcrA8vrL2jr14+v+H3nQcRzQlfoxcZSCU26rdGDMFP945t1sZ4jBZXvORr2rN86bSfL5DVrTznpaX2rhKPEZd6rfrBPPwNG96JMaiavXNpfOZi6z6Q58VH81BW6Fh6GlsQE7rMXxotc2yaaxyg6Zrx9Y0HGuX7AjnjVXzoNyaxlaa2OsZP7Gn4tGPDX7wsnhvLMUZN2XY9bvBLxwCWD3DG0Icn7diJ9bz8+P2NF/m+FGYeY9/cZl5Ob9QrH/CU8hER5GPRauBH1ZxqpIegPVm8QkMv/sa6u2Db9rq55/FA6Dgycow/X4w4T3jR4Zy9E4cDGUiLEn3+HZx9jpF8iCapoctY6DPExNEatsTuZ/Z5bXnELvtgIxg0rQBdZOX4dc/MEeWrxzGXL3ZIVMqd+ItekrYfvPC/nyDd7TbrH//+S/3jl1/Yb5jD6FLOnXmjTPUydOe+cuQB20mjZerS94t2zrVnYRZ+HfjCXocdTawxBXX6x7pBh+31EuDOyyTosA9SnxkrL3dpP6ETxCtbP0GDBYMB2rYatBFoCIUBkWerZ8XciAEI8U3W2GgJeenHVXcernmKLYhrnLgx9hs8+pmXPpxTGTsC8gE8efsvQJ4Yo4kqawrDPuhbLzhAPQDtpcC5ZTI0ov0/041q0HCjiwpxCmENbF3rf4dizZtrPTjHEBlZytF2IfYt9vCQ0UI+lGs8iSiMqYPjSCIMjssCUNBjhbYAJNryY1b4LJ/MA8MHgl5XmjYok2nD2C/+xHYZAJUyVmwexC7xIwbySkc1c8wS4uoxy/jf2FsdeySm/85+7pxzv9FWX+7IHxjqWPYdGOIZ47gWTtgzENzYQxNUarRAxo1YUj27th3dcyf+cJl60Y6mUXwomnpgSVjy4L1wkCxCcgPimnZdaZO2wYBLUOFw1EsHGEPPaGkcY3kHZKObtUEFGjxk/cNlkp+9J3zUjUlIICWhgxa8DVAjwRQiS5omCQXrLxDxFVbHADW6Mb8Tnz7rzXq5YDRzdZEnl0Y/XEfaqf3pIIvJMSUZcjHZNVsooh9R5RjPbZYvry1tLxlrLiv3AtmacRjYMygRgepn5s7SXTVZV92ex0jBAPEU1RID1o3/w7i6QMDpg+AXw55T1vvkuErD6r6MVHrAol9abfY+t9Fu9MpbOobclfRDGw/sPMo1HP2uE40RFuHKCVXmiPcLlCpPPU3cRqO38GQlTYn/MobGfgEaSEQHLhW6ayzd73zReufLcv+yIXdzF7l88gOMFPIZa+xRiHao3fqKKX5hn+0APCRch0rlgBQHcdbfxYNIiA8MusB4rD6pT2XsWtmBYpM4Acaf6W+LAMPzt8n6Keh/GgGiTwrXk8r/fHqzWFhErH4WXNXORU+Y2YQQ+FrIUbFWXaoNfZebrZvW3M8LJAZ4eD1YrFnTtLMoaaSMLsWgtz7LaELnzoHqtyq+/PGb+H3fa05kY4c2RgYbnoekm9uS4haDPdJ8kWnTi9zcfRBh43Qj5MB3I4mc0xYcqUa3dFNdjSwAUaoE0AKtPA/8UFsNe7GfndBfXQiRq3yBy7M4LxZu9g19N4cT8m+3W9h/2LCUw6XFC4vxU5egFvnRZDWgaUIaP2TLzsQeO91oYys0iC9jPLorvmLH6kcyvnlh9GH0jQeWlDy0HNijDQP+Tdu3nfmx4BWruXHhGIGNunCbt7rtt9p5IP2WPxf6hfZexlbonoS8/wALhyrizeHm/KHhON8ZN3+l8G4J3Hlosu0vZLK/Q4e7OkKNCUfjnUv4YwXuCkHK6B8cRgTEQwummoz9vl/6VwzFIyzJGDyIET3YljzlIU5gPnpxk+7AbktMSJwVEA5pAHnsizF2nhCadGj/iTyLzKEyJvYJdqyyrdZnLG1GFnbpwzaLcej42BB/QhP/yiek0Z2m0mLe0gAOgscJviTRV+eGD9yWXrad64Q1MlEDv/IB2EX2qdjyBWdfCjN0HMTPQ94x9yVPYknfi4exso6RYEnwSPMgtk/gYO25fh7UtUPaBZrUxGGN8yQuCy9V8WF/gPfOuj3u77lggcR0+knGQj3GVr7b3CtrgHmzW5+zvDjBABsM5K9kE/8xNfNmlUFqFCzEif4a2IZjypd3ldCZ6G99R09v6BrQnpCLY8+ssdu+7OpuRMBIbtLu2E9cDvx07NLGGOMmeJlz/0m/NIxFaJwbBGBgGwYrzqn1CcEsHzbs2+ayYVJvbQ4fRMh4oN/5TCCUWtZ9OBaylhsN+iqcfNqwXjTFCwRBM5Y+ajxkPvOno9oubQjM8M3949AX9gO5G7nGy4eDHnDTHt3sXzLYXuVLDvYsjDkOLKtpWKd4JR4MoVW2fgcYE/XphtRC2MNDC/tIhIJ6cAigbBmwCWsyNyZ1cfZGHjQmtrA1BjYQrKxUqa8SCaNKm7qZL4FOl/6F/6RNLEaXcZHAc851lPUOjePouZw/v3GOIUurnTfqtQ4ZiSjTIKeOJOuC4w4hrlRi47yg8QC3nIAIctOReXfwYggp9C87nmlL2/CR6ioLlx7QvfoQojRRKWmvBGEqlhcwbtoC2CW95TB7AVjISbFhvXi+o+7Jmm+A2LImddh45KXF6e+rfRrTGgso66L3BWd9cCahxnEJHnp5KTI/HiLhGyfYdPxcF47ZjZeP3wFji5i8YL4z75WhTvGju+6sg+xxlO7j0grMFJbfky8nKvq0I4AibfDceq0lxqf4JP7ETdkMBhh4yZUnyBMZNoZWNL3Q0GZkkYzWJnYB+ilLgCo6iaE6H/jc4AW/k3Cde/5fD5vde+34vt32Co3y4dV/5457DCLpU8cC96nGHO07uOd8QI/jkIEsgARD9oXRNujCYu2yNror6+r0a8CzEQvlBt/FHa958dq17xNRju+BCgEDq8AJy56s8SndpMdxeNY747fmNShSo3Ofs7wb75M7bRVfVr0tCC2Puhioz+vLD3UBTDBjlheNThr4TLEimS3swAf3gYHtMY62PQFwJ0WaZtJ+BXECZhKbrnnTFxhfOmp9bGOnvnmH95fbV/w99/1F+Dv3PE0d3TXxVSg+q/+t/sNf6v9f/zx/5XXQgx5yx9OzZL00fuZLCtAEOnndmCP+GaJr5XbeZ72j+mvw2/cdXcoh/sTzzj3TNbI4izvBs8Rpn3Z4rqjPORr7Mz+ejDG0vNi980Wld8z/+PU3cOwz+KKspnSO+IWOc1Ma5Rhf/dyx8UbsNubTwJwxi3k067bPyh7MlwyTvoMvsryr+4tKv8B9sC59uaOP0to+iDMWMZKt6thhfBKfCdm3AAAQAElEQVR7MHQvHPXWrjlrAA6RdwT91b8n68MywNjYJ+6JAFLinPFS08CT5o4C9BeYyL3xTOCfglqHqpqYCRhRzoUna/GJX5FLH2YxFbt2zpx9JxDYSAqurUiAFAu/aDIejovtV7crcVS5T4rXN1pWf8LfEIE1s/4GQT9F/EUEiC7pLzq+oP5bgi+0Z7VdNPKxSrLYXMX0dW8cehvrw85VuKH4IuVacAe0DzbILFhWk7J8QdBsSrXYkHQm2vafLQSS0OnDkptYStrKFjY3ibnXxia4bTubEQJgdhOjYEuwBqD/YMMDEZWj0YJ+ZVCDFMPI5V5tLh4n8auNH0gKv3bIa+NrPNyY9Pc4N0D7xPluwY3Uw9ZfA7xzWHgx9ILlYeuB8FA+gBmvJL+b/gcCPFykEcR7QH/gkyy4U9pjKbPe5CU2Dfs/N9+Dg+mCdXC5AUpDpKE+k4HAOb/pvBFffzbtRULYz811gn/FAbbl87F+DcDGfPhwzMVR+R4Mb3y7fn/7tX5/+x2a9xd8HB88lH0QJqKLIeRIwxqcaQ6EOTkcGCsw+EgOfuEm7RgKPaMELZXIydBBRwKFROQGN6CrxWMMkVaEtvIQbywhsvfJgYwgeFcy9o6d9M5tfe8lHLIlP+PC5cnLRGQzCCQn0iXks74wsV+LbMoTGdiKRFGxVD0LJmvtoqY7wrFogMMWEsgznX22Oh3Q0LC+JZ4T3SBMnMTPx9JofxNH44sZ9n4BI2MTWjrjJ/ESk0LcH4DgkD7pneu+/NFXDRiNTIAcR8ipDwQKy5aGbAGVolafl1/ooVXWwdg5z5znKASrOKiRRwqfyAeGPr7YGFpihYUwVOI7uilnbcy5z1gZr8aEBcpyvn+wjt+Z59ogzj0NCqpIRA+V8MwNecT1q0/2ZUJAJz9FUPJLlwaZ9QviO/YVHtGFN0uPfitDnPxXaf3i/aHEHm0Sshcjc0XzkxPDka+FTx70Tj1gCBftI/vIu+v83Fu1wf2I6QSVcoqr1CrN5ROsa/5orBO2rg17EmtjRNzpQcbSmfFCqGtQH32IFadl0pWfT+MZUvjYf1/zzH4UZmzQJ59yHswZ99bDMsFf0qx+4Jc0YSV7xW50uSc2csYXncqsv/goa8GTPe7JC4GD8ihtw1BDXF7e/R8IuLf669jdfdUYoCMEyj0DJwpXxLzg7IIU+yFwfwpAqO6iNI1u5jVGk17MRhmiByCuoREyL+asedoB2m7sL+CZPVO66Bl4D/9BHF2DD+oSD0Zf/snZ7JlhXTuWvStvERLTlE9AOib3Wue91h2IQktA8QugPHXefchgzNyjwUJXy1fk96jyMr/hy+gWAyIkyXjUShn52GEjhUpsvADJHKrOC+f6tZcd2JC5JL0gPQJI1gD4wBsbedWjFaPJAQiYCovmqj+Yv8oXnKOogMbeNnuB8l5wjiXFqx9nV/1k027PtqwlCEd37XOWD4ru+Y5pGDD+wbp2HXxgi+s6fODCq0EQTvjlE+TFTexcvmgXKnQ3hbbgMVzFzMAgkg1x8gq2D/T5KwH/RNB7A9KYC85FXmKoAD7X8mgqtOMTGsTduJts28LfmQ/vAFsHYhudFNAf7NcHeCZyqXPflb2jo9nTnqzPZ3m3OuIrgYBtpQ596QiIjEvi8ER2B0AjFovBo8rmIqfhml88yhToHsCfEvaDgyX2eG+miRzw+oyv9hFo0MgBpx+CMZf+CAHd9GF0uU4n42xpW15poaDZAevGSlZlBQbDB0LaJfeAFZ3gpIeRNMszxP17uF5HEyFtDUW59lyDZ2v5kQZyTl+8g1ElPRM/u5fOJ2fNAvW79wsYIUnopcNK2sqjaPSrHmAkiKFn1Z2XMW+Bd/YK5/W7/+wBc8G5HZlIG1g+iNMN2NgvnFONvOxfO3vRBFBR4Cb1Gy8o9gB4cI3/4i0l0y5tWPWzxdxwbmmHc12/HplrR17i3blT3LUtuMunJcH97Z1+JaEOM5p4rj5jnF8SjRmEnIOa9gtUCRvjp1zAfYtgIwMRw9cqWHqNa4jRQtvYJMYItASFHBqF7oB0wjNjddEQztA5FwU5xF1gO/ONPXWpUx62INM545zyHNrnxvzqmjjcP0BJTGZS2gKlzIydY0IfPIiEtvH1jA2kvvzJyzliEZsg/UyDKgAdnlH/mf6uCDg+f5esn3L+EIFXcF+VPxD8j5uugAtOZnbrJ1+tuHE+6yPfBLmJfYCTwg3wNmdZtgsRJFsLl0Zydg+luSBdzK8XCCAf9GUhYrt9PwByLlrx4V9ZcdOzFgg/+pqWdNpwbd7WtceDat5m3ba9NuwUV9C7cR1uzgCWgkEKm4dyaCzR2Il4NhL6RNKQT/oFQbDxHWVMDi4zbtoPNhlLLyV3DiAPAPke9D/0G+kW2RCpeFG4Lirv+YXBvcQh/ZXUB1va2jiIkbEQoXXbaTtFyNR3oM8SFZAtZ1JfFMGl/6Jjc7424xuXq/0F3+qqG9c5GTS5EXbgq3+m8M5BFXh/4xv3Oy98AL7l0K8ccBy+XnClj0549UlJ2jyoKFfodjMHUXhG59IpTli4Bo8JjA05pBs29YsPnAm8XhtL1IlhrJ6lPU98ThjAXvZQTdwdl+sg2NCjfmW/5g28+vFB6Tgfp3DUSbIAYeqmKCzGzuTpU18uJMTO+mUHRKRmWAVJI5GnMKxZRimuHCOI6opBkFcGi/jRXc713rrGBJoOaJapWMZYq2H0wtN1pkbuWcUw7dNPyycvyhwze9eDAS0ErvqR2CKZGGIveOf6BUhNHIbMp85VB0F7dKP3C4jGbmN/gX6BVnh0Ha5d9NCAt16XBhTpWkhfWVMTzmI0ugawsXcRo7nt5QXEF9q3Hdxccw3yJH10zPPtFjrhRN9cenDa+IRQHch+ELuVrhhRMl8iI+NOvGSA1r1uok+9ws66m3PHp08bjL3fht5ZX3kJxXxAIq4nT6k4dab8kmnSigk1UrosAdSX82TfJ2scmHtNbOmmE0JzfYvd116mH8RAvADZShCPJjKOG+UEuidTlY5FkbnMIbLiRr9oZbgeXUepR7akCSwu4WOqlGEwyzSI346Nc5RGOrTf/f62T9pLNyJXN3JAZk1M+vVTnbHJjhfgR1gpB4CtA1+acvlUeQhcbQkFbeJiTHy0KTFjrN+J27svxzFCel+S+A/fbrws2Yh1xh+5iVctOUUbrbRWW8+NkbZ+wtKnY8bu4EFXnU/0P9BFb/gbuydjom7h5WKhQT3asDlOkzNSfYJUK1iXPvVoq2tk33dM5EECXesB/vc8fCn/+3fPi29KBwo49UQXskmRyciqRb8n825nPCa2KEMuAZbouXC25Yl7VBDF/KKSRJTY17iy0FInPuH3wAIQyZsKPdSprQTGSMHLWB3E8J6z7ODlwFGuuYOzy33eOeaDfc7V03ZtVIAytxjXPmexBz4JF7A669qHXWvLFzsE5gvOKPuDeWK5xs6+H8GYOc6Wf4SH9qzh+oFJWU/3beKi3m3fWeeMz2T85gqAVmJCPRlLjDYYSAPrHnPyDiPWeHmNT1+eX+qgv6pwr7QM+pNtoLV/zdWDeQNvDEAAfeRqiwI0Mr5LmV1Q2p05QeYmwQuco76ep0MKbA09cn3BQxE5zrM1x9YLJm1wbL2baFPkqw5+4yUoTryxtE5XVFsPj4poSNtYTtiYO3CoFPxK9gAyD0uxHZtaHHzeIWVBPfIbTIaCUC5ZqpE2IDvEJGsQ0vtqEDpkLj9Zo1AomyL6RqsBFiQ/AO8TvuhGaXlXMhaC8+bwjIVGXi3yjFzQZbnmc7EXFuxQIDv2pQRXf/XBVmQ+sHfFb/mXuc0a1Nar7nykF2pkRaa2C0vuSGG7Ey+biIXtybw6eAl0rzz4Z03fy/ObTsg69u/se579/nJWJU+y0YOXEBv+1PmS40B21zf2NX8N9P37L2Vs932ylnbq6O7LBusFL2URY4xxjt3vb+jmxRT+6ZtzRDvs8978O+f6wT5zGG/Woee8+5D9az9DpvLoc4yoondGj/UP/HMeo9Fm8O7VjoUxVs47e1vGNcpDhgl6DGCndDm3qEu/2mcfesWpw33CEdTD7olh+r7krfxqU5KkldfnIX1da/X+0h2egeXR+1HOqWlsv+31XfjHt/Unxv/4pfziZF57EIyJFzFDWHxGShJd2LWqb8TGF0DGk+GFdPmUfeHxgHSBuf2LC/TP9C9HoP9lCT8F/A8iYLiF/5rlx16X519gQEcSGdXXonkeH5VNhI3MDYJVR+o8DF0bTtc6dLKQ3GwUUJ8f+dbCpYOUHvTIB2vkBUfGUiUn0U/+Si88DG5ybgpeSt0gAryp96LqZXvOW80duE029ol8xKDXjexgY2PfAcF+0VgAUKP9qQEVF4r9ATy8VE4aGiaE5OAiLm50gofNwaarv0LiASOk8F7pmcvCO5e/33+/l7+c8dK56IsDu2Ivlp31ppzlv03QGjbo37o8xLZsjPr3Y7DiErSWgvr1e8GRgzIbOxtpDhdkeiG43fa6Ecfv3/fyUh/49o1Y7mW89Scb+7nBusmuw/bIfLHvg/g+kGu5fCJ+xKD4NID1hUPUGj9nQNmOqbbSAa6quaxuO37PpXv1y9NcPrr0X3snMah8HBQqOou+RtloL+fPvJzKHHZuQvKAJocB5WVj98QsmAr5FEsfxCRp9O2O38YQZ0v7hLUGJjY3nBD/Icnr3PAf2PZgUk5I1JHKZ5ZIaRP2B9vI/AoDpnSsrO1Dq2VxiYG6tMdviogg/iy6z/zJcy9xAgGreV0lDd1ibjyBgzkKMI5PHwi06StIfIIWoRo5jb60VjkgSNOMOunzwKVxpvRqBKAffot523fm4V7XPwY/517i7dd6THEqEqVnQFHG+YJ0gmxiY8K49ZAWHJFpephfzp3AtvMg7Fzrsg1F+VGX5QXRhnLL4CB4Mt/9e3fL4MGl78oaaehzXPZ9xqcbl5zM3dte7lf+SmRjHk8A0vLjHBWyjtBxyY6PtrHjcHwog7MkGvKiEbfxkYa5cUspFgXaoq6dOPvrgG/YY3zFN3GRFlbmw1dnsEAdp06/OXxgxyM6uwZ8A/s39iYfMITIINO+LL3wIwcecxRcQ4VlEH5JD2n9xZ36oH8RQqM8L66vi7I+odtL/SDekJwJLcpAeaNhtGM8Cc8iohfJ+njWrJ6cEFUj13ERGl7bAz8TI/pIoV6lMgWEaDvngi8PJJBvQiQgFNFYQ1v8H8F+emVbgCyMJFRLbupk+u9eZGk8XvHBBETXkkFjSZFjyaAtVr3u+ZajxdCRhB5KzwWjYv8+WY83zoFeD9F+AeBLoDsv/NU791k3409stB/lFF1TXE+ayEesrhQf42ef82XA8wLsGD1Zi132C92zVolHiBlNVkLlTw2uc6z8DEJrH92jyUg2BZvGP7pp2KV/B+O09vV74qO8d87mFdd1riW+2K8KDp8UyvSBeCjI6OLcoluEjQ734XzT9nvVEgAAEABJREFUTRz0Qesgix71On6Wi8/eOsU/2a+0Dlkw2B9QD5BEl2sve+qyqLRJLtcOSso1uG+MDfvMdpu5C12kjhsiVjM+gDl1yWvH6IanS18EKqYFKDvZYDQhzRQZtjVnURzg1t3o4AHbP9GBENlLprRYDc3V1j9BbrQvTbA82AvW+KwHe+9fl63SFh99FxBfzm/9vu3MQRCO6cH9TFBO7gScb+pCCX5dUog/e5sxX/EVL6DgTNrqXBoNnqQXdqVJ5tyYjPtrXx0z9oSPfhJqcYpc3HbSKkq99ihPEIdxVIkGDeltS/OaP/YilG5MeeYMV84D+XTRJsbMdcchI9PEBKfBso6c50fOfPes68yX7xNO3fCIU+4T2eoIiHwBtAPQHgHfG32rGy7GmsTQYSeVQ9A2SseIjpAiATfJ45SZ9c7+sO+z1q9zeLm579T3msYQfcVHm1xfyrP0C23HewHzh73LLwa9f//663/Ur7/+Wm+/vvECmH1AWwDvbc4V98LRSz+iT/OMvkA06VP3nNogLDsLFpIsgdFd7kHalrlb8EpE6ZyliL8MIDqIDTYQLdHAktTIcF13T5jFdU320KV/nvy8yGL+OtbOc31XJ0IVTaFUgHgzhMEVoiJb+YBteZRhibIlW7riQ0m+eK2sUKQtfURjw/MCzuDokhb5RMhaoJkfo/EHGd4rMLCatj5tG+uGcbUuaKOyC/0NjQLwJHrts3KtCcTZHQhPDIDaRS1wG07n/+HZ/073GJb/ner+/6zra6itC/8v49EsDSHkLAhWB3la3YPFB1SXB8HBW+r3+/v6FQUHsItzEbIlsPFsLE7BFxTileOG4yIU7mxiayM9OIQAZGRTUOcJbtAvWh6y3UDOtVrchKhir8K7ciHZ9pkHRP92N8Abel9W7G7AsZ/thU0mDzQbGwgbRdNWROxXbxpuF1aQT7LvpRv0V54DuzGEqDSOy8cGjRztfvkDAb1wQpJKsrTDAf0D8FC6wA1aHBxJBL+ywY/lA0X4fdgxtsaDnprEfd6Ig7DPHIA+yPlAt3MgTnDdbKqlDXIC0Y3djgnfUPz621v5f2p5//0t36i9cyjGLjZrqKNXW27GUH3EtxnzJpYXzLMd4mRwGkvUQgaGCvlKWE6TvOQf3RzmM2BbKD6YWYPSObWhd0OHMOfyx3hlnIj3CtqTsKAXuz3gVx+KkGGyLY/1HpMXFNQ+u2l3wDGS7oNDCwpSx075D8ZfMD7aaYwF43zFQHzCfcrGIqYUOfLWQcrl19ggWdPpSb/r5QFNAOcfgLbQKeVycdX+89wJ8qWX0NI6DYlRNE2n/mZuaK+l9gurvYj02XkdO0TVJSuNMxO3YuQ8kX8wVgTtC7UKv4AsOg8MpaSNi5TaPFJ2eXF27B3zuXdpn5enpt9/8DX2GSdEX/WvpbGja5mfSrGX0KQuW/qpg43yfGPfE9O71NUoEnTkKjEZNphImoE09rQ7Lxjf6AJZfOwAYEeWovWly3lyY/76sme/7eiYXAYX6KsPDIPYjZ6Zi6MVIn/lg5SU15yJrzy8eDnNn+sx9zEOOyCDlTzMjstAbgPxZWXR4eXqtu114+F+o18a420Jc0QkO+VFJ8FzXhx5kDrwX78FLBwA8hvbrdU4pYQ/lhuyF8gV+V+z0HL24En0sS5S5sK2CDFBV4FTAjzR2ROCLtRTFg82Tx5q0CvDqJpbZ6/ZQgCveED5CFNjoPgYtxfAJ69z5Hqod252M35zok9oSgEbkK/M9SIBPcirNlvxSNUMOu2GkQTvBMCLExZPxyal4EnqZJpLHMHYgWjcIP+SIme1tcU9xbmyMOTpx+4BYMeg/bKOumKV2fRt+43z5ZbYib9zfrxxTvsttGe39hgr586EfhKX1hdiY1sZaCTJXZn3g3739x9g63IdzMzJWbd9r7ws3Vf9ivmSh+/YcQCeoe7L3uc5/lfYan0G95zRlfmuTRObIpOXnnPuENGJA/qhrAXPzGv9z7IiM3Zri3U8YIsr8gq0SaGRKVAZ03nDdr5QueFLExsBUsYPHZwpz3N+M5iiAxFNjdmAEJO1Bbbo+nPCDF822U9kch6GCJ3TWPcs56/6lYRxJqBXbM6oPYiFc2XxJj+zrsghfq/xbZSSyg9GO88WHOUD7oF/QnDIVYX6HYMZXpjlu2JA3fi/s7cI+iG9fMq5M+cE8arEeKU67CnFjZ6Zpz3wFx0NszK03TLxQY82PRinS9ZFd9EoS9qxKmfeZf8layDbjkE2uit7hHoF4rTNjfvqqPhLuxubtsa+ruCaNvgNcN5vyMhZYCnU+mir8awu9E/WT1vNHMr8IX406AOPLGVop7gVGBipvOY4L8UPxka5H77sZA09iIVzkKkOG1Gh4poKWBfOuJ2kGIc+7RS0yPIELE0/2SuN1Bo7z96TVusEu1GBpdRQghVUsAqktmojaHDNnJ3ZH3bWVe69fHG5Xgjt7FV7GV9jIL0+eP/Kn4bhr79Kse6+of/v4GxLh7alHy0Eotaax15sHb2sXIX1Xr6AcE6o87N0nCb90GH/UF7owBEr7SKkYOkkN128H4zn3T8T49mLhVwlM2KkSUyoj9nMrUZ+Ab3mBDh9Lj8oOBjj43hW5sipxn64pAhEHjVxAWyUBqm4zx7F3JAGldEjDebDQTplQkjMoEKn40SDMF6d0JloQmFtsaMHgdBVJW6sCzud5+6j1rXjgtAwty3DihTjJR1qMQEFNgBtkG9CaKkeqvSQPsloDOBn+jsj0H+nsJ+y/iIC/2WE/8vOvxB2rgY2ClaQa5614saFHJIb4oe/AHITYJX5qwkPEQWNbjZhiGj41tY/U3j//V6/v93LbwjdcO/yCfCSoCSh8skO4SINsNmpx28BXPxeANyw3LzcoN/h9x8kffKwAzf2dbUH7EA3CXFsImxUKJD3frxX/s0X7FYPZtZgY3TjmDu+AU276UBSUQAIIilfHnXHNmReOMvwwNC9NnEU6wmhixWRkz5oEkyYFHHJWiVci5xeLEDvAGgkrap4IB0Lo10eBsoLIRkU6MSnbedSseA2V7lhAwmqlRYtOUhSbDZeB5et+3mxsv3BeBj3Fe8n8uXhsL2hZ87aJ0AMJ6Ub8Ke/6sHK+Ea2EshVWb7TD8bkA0MupBvygW1SYhjJbl2lBEcM1nijfyfuEEQWl5gczis8+GNcuXgSIA9WyOA3oZ9RotfGyx8kg738owWDfM5F5Uvc4ATrKngSG8TT7JoTey5o7LrsL2QJ8loCpuU5feKB4qMeY+6aes05rEpCkQehNLaFJQNGGtaFtKB9AMtTc7ELtD+xHgZKYGaif8Pe5YM2YT8+2G5KKHQ3AhCbsuF5wcIQSygv/ETGRkwG8s7+FP9php08nK1u6quy8sG4ALUV87oB5CJ/7l3LRh/C4EkiChjp2CSWz3u+ZTZuX2FUlx9j6kvC0LK3SKOzWu082/BhU1ers2saJ30sZ5AKAexucIo82DtdP0qf4C5wj1HODVm3feYXEtMXP/uOTBxDXhKM0S3vQOfW5cNAHhyhv/Fyxl/kZQxDW3zwmcmq7b48dM1m3vqShFhAxsAMxmfURL/yRk/MXXGT78FczpNTV6G6lnz0Sy+tSDTpp/ZRJUzss/AdxO3OpVm/D/YP2w9weRHF3DShjEsp8rYFaDGAivkC+AGxD51E9YXHpNDiYjleKE6fJl0QH/A1fmOT7UWHTITZzhnE3vaBjflm2/gsSSE9UKD87CMYrJ/6G1tDd2bRQx250T+gpOL4bswPy4wxY3s7oenXCVgsos861uEx8zv60ASdtIO2MM/YWwaQnzG0PGmlD4BL2dhGemgnsThecNQ1Tp6tGmJcIEXbyWTjBU/sfNYDfmlFg6H9AX4Fb2LDvs+cAwhhfI78H86M47IFuUnGCAnUyeMzGVUQSWQK+AMgvpYc502XL9ycv+vhGplDKD7yUyAUt3Ne6Jtjadue0Z80zjFY2Uu6lOVLWNdVfj38bf2KoKFfvI7UxUskQJKIAXXuIdk/8id+B3qlrfOzeLThROAdfjRrj7XtPJl/GLOn9kP8VQpawDA3XrT4jG0IM62+5GZwkgY9xkkfgsVgxyRGi2jkQTO6c2+Trmmb7JHkoS3IMo7WaYoOwA7fBDogv7xtFoqVoTYqlZE5BwKVmS9znrGANH6zdx5A6ihba/ng5RvnuHMQXkiTljwooRfRV2xoqMc7y+MLPejYYal/o7HUcUipN/borGXhU53zrlMf3Wnbi1YKaGEb3fRTIalvAd1JIE1C2kvm6BFZxsw1nXOGWOhD5sPWq59yw68Vp4VzLui79+OI7CUThjQTM2KCdUHN7opM5FQ+0iMFAmndr33p4a/OD14wHOzbgjogOTnwmFjmvs98ly/gnQt8aCHGFHQuO/WN2lJ2SkFrapCmhJgkFYB9sRV71wuryUxSIqSnDmqMobasOaGdnnfKha28P7qmtrnX7dx3v5ZzzujTXnk9rxYc7Iv3Nc9OXRQ5DnEgdjSmxKeBrReA7D/B0hE++pY9zPPJOb/bN3GDPZVc3m3fy3HXB+363CuavWkH/JXlwZdK9zxLaRemlB99eGZdVO0bcrbOXFRuAMulewGBV4dzx/EjGOjGpsSFspUMkMKaNtzwEXjSMwBG92DvBRJDQ0q/OrTrYB7GRtayJLFJmch/iPMIgYlkd8Sa9Zf1ob9oFQ14XyFSIm0haxLXZQwIpNilfnVrg+2G7ts3/3xs/enefPk7YcUHWUcVqRBBCwPJf6Z/PQI/I/mvx/C/kHCF9yr/ivTsc5X90C1C+AGZxgtLhbWTTYVlx7en72uj5LITQrL835ZYNQ3QZNNkuXqIXA8EXLjdBAQ3HRenaz9WJZMLQBecVK50tsSzil3Myji4vFtm46dPasVYVbYX+7x8en/L/wXAn6bn72vhs98V3mPW4MC5sXnsbMBuCBNH3SgC+GKpbHmebLIB7BB3gTSNHFgVa4gWQGA8uufaIEMAMgm/kOOlfBFz+ceByIJum/KwMUmLU5BaixwyE+3VsfqWPHLwpFOWl78L1sMcm2fYyKrLS0H8Rp+l+ouPdhnfBfeMtw8NPjR5AVCPtJPY3XwgJX7GUBC3EQ/EnAcBHmIkCRR6TWz6XkQDTgRwuI1fRIyKshcYB5zBVscASTxcQIwk+7VZ/erTVl8MOr8G9GswIExaPFYfGEKyquaqUdFrnIyRyAYHFho8hVjdAohFi3/GThswNzhLedQ9umtA0439lNrpr7D8B1/9P9cF8u3Unj//mcRPGuWpX10L1Ci0GWvvtIeHVB84Ej/qoaUk4CRpjpR31qAXYWVGQC051jFx2b1hK43RXXPbc9kYPVNu0xI8pf4KkJV2/giF6w2eEh3S2ABDgU4Qia3VIWknPqMbPR0aqkUPYLrGS1+eeaB6cunM3MNP/ZVqIG+cts59Vi7Sxhtc6ghFuqSf8IfxNDbOCef2O9+wvbNnWKaOlLkAABAASURBVCa+0CKimsz5kV8J3PZyzt32Pd8q7uolPvuk/Q1gXCdtwvDSiRevuhUvPtHp5YgL97qAvr9eUmkTSklYj+7WH2TqU4D6uiATAARiJuuC1UFF2WufOpgvC9yfXR9PX4A/PyIetqQnrdC7v8FvbC9gI2ffZ1TQX6gihQerRIIC41DJhxxa4CEBp0x1vnMGGE/344xfaCXrU3bHTzKRMOuHgGXnwwWig3ccRpTQH0whY8K6QJTr37E72OvVry+FpavveV7wD8on80o5GGtn5FLXPoq1L8DJfOqMQQgwZdkVHZyBiS08SlLMV+iBXayvGaDuuCkLIqQkv/iIAspAqQYYTUYCs5L1Ey57Vum8hxt620sIUvUBa4+M69oPwLIvKM5OLLCw+UdAT4+F1DVjKDyU5ZhYro4q6JoYOectYwNyXa9oYHwUVowA5RL5FzkMYKUXtJPml/SVtxnvBUoNpFscrTMOFCc/ErH1QSyUe+Gvtuvwwmu7fvjL4e+vF0CM2xf5aEgM2YaYP84hocoHaOf6x/WLWV1CmQ+kzfq54hmjwJc448bcGMyLSV39jS5SyMwUw3GJrquFBRBJSyAKr0HQdzHB4FgJ+uiYjF6d4rwzHcSDBBOJPvdm5Q2an4m4GTPk6XBaMBkv5dqWNryjMaUz1o08jFo2SRCIEKQ9s8eJMs6eiftOfCcjgOyDe+L9/lbrzFo8B2fYwT6pDVAhw9xfzdIPjy2Um2qi+0Ysle+8vyPPF74P+UG+zksHj3YzBjf0a8M84w+ahGxynRj96Ze+DejserAG/JJTgyAB1diNf+w70YvdD+yLzvPsOrDjwdO942AJE3YzNiaEKH9i/2gQdiI8uG3Wts+agdVn/LPXoc/SdmIBj3XhahcsyhFQyDjh2WiqdKDnitU7sffL2rV3IoEwQBV6yJiDT+B4nSsfxgDIS359RXdj+wLG9azLKxiLxYMM1skdUL73jIHflr13/Nzn6S/xVl7xwRymwTNwEN8Fd77c9Re3By9IjnL9OccTE+JtDFx71x7seE9kd2sfQs+EqcTDFy3RUrd9D2zE/olf2k7UwH2vnb7GLv1W9us+kPN/r0mftOp2rAkNWpo4dvmLvPCixnku6J8gj/TeRQ7uBfX6YAFC7FOmwDSygII+5jO5VhYDRKIlfXrJTA51oMviZK7ZM3dQfdrnLG1rCEilPauUeskk+KKRoRx6STSglYYieqGNNZS2AZp0rgSW8/fIc4X/g5w8m3H38kz12e0J8UBoY5tzIuM1sK3lp9f1xLxz/I2J9kY7MbVuLE9S9hvo0S/uerE/GT9lOk49RvUYVUIOM3W02U/4myLwM5p/UyD/34gx2MKfacUKf+7J4mHRfe1xwZSr6cR76B88QLzlT4Pe2GQ4hE+GBwuMZRZK9iL2CFrihGAhRJYyhcilXZjTZOIsobJFd5cLdJ87m60HAW+2s6kWC/pgwz/YPCg5BNZm/yw3aDdkfxn0zsHvv0OTf4+GQ+3OQ8iTDePrphmf2TAe2kfZjZ5sgJTUG33ahTHlBw1Slm03zQuk0XZBgkVnrgYEnzFwsxI8mDxw3biUi0BEwq1OYEOvuNWHHA6xB6B/4qCsGgSuqBHDdbCd8VHdMiJj4IZ6yIsN8tJtAaxayz8nh9oOfKtrg7Tc8yC7xzYYljxi6Ldq2aRPmZGx7TWQU9ikX6Gh376vMPBPe3vD9hMmNkgjb/SwuStDN3o0rjIexKShs9+ornLlzpNGri3HWDn7bfJiYZZj+Hl5lsK4GVP9p46NPuQqW5DCgzfzhIbd4uc5D2/7rCngq7gFE0qsgtjD/EGp7YH0FD4sPzb4NmRNYd+Z2/spr2OruoRq2phHOiUs+eSsu2V/1CRbJLxCZA1QxzXRedjmAdU62FKmZeRTkV5cFz5tC+wz5im1YaOXvs34zwl5x5ce9fpgDXODJooybjiOCRXbyZpaQHkB5Iyu/JkH8nus9qUXQ2sB3iqI1g8JnGvWOLvX2IfYZRd2ThpNGbD+xQZpL0DMVY0izMcPvKGiH5dsiTpyunwJ5LrvXvHabrNujuWkfcI+Z+3B7biB8lofJKOnmG5oNqHH/eCdvSp/bsm+6jew6g4tcSzYL90En0QkT1uoRTCiKM2Fswqve4zyDx4QPtj/nNf5CTmXbucp6hcxbOq7wLg+WYOZP1CoZ1OnxtBOso1tF0reF/5EHii4sz+vh7o7+/Wdh2Qu675AoE/6jPlEwymPWmLkHvlkr3kAxkNaxY6+lGI0SPndTzZiPk85inb/ecdPX864bxpDyM/x9WWIrRNgiA5EOuaCPbEFpZYCVdEOIA9AT+AA9Omo7IcwKsf4UYUWgeRazESgVrVtXa7/uj4hQfroNX9R0oD0fdFQPhlPU4C2SbomHpnn+N+A+ASQirY4B4zlKpGCPlgqfFQs1QX5Z0KxsheeBkqVpZw7c8n56tgiChIoWQsDUJYwtB/ZJViP5E6eTEYAay5TU6rD2LHBZR9z3KQJnGeYNJ+gtPSG3xZBJE1ivED1jkXkMs7SOGeWnbbgR7bzxYfRg/kaMsx1rbu+nVt9+ofDMgUS08xP1MNkW36BJu43e9ysybior3rWHz9EDzpoxozd1xwu9P9Ia8C0FeyqOioqPkurT+5GAvMRuw78cg1pCxOfJD/9+PjBw+XnHqBXPyqU50EmwIVSEzTqRqNJLrHeuTJWJ/3qsxfv+gJ8xP/JvuiXIHOf+A038qSHlcIGOJI6r3GWcIdvvSzaExpj7FyUw9hiWfxzXtpWu/M1ew9z1l+fO28FH64db+WjiiT3spMGcljiGKTvL9A6cOFBqXPKuvGVhi6mLVZTyTwg9tpoXX3qFe6/37MPvt/f8wAcGchW7wVDc9JA3tnXxNFff27MpdHLVopQMfLYDC26rZ/IFMbg7t5vDDhnfDElLjZ7MQrVUihee7XJ+KnzU0cIk0UNdl2lOl91YiP/HwHy2Cit8KJHondB15qgzg2lo7sGvuqv+5p4SE8Z1GJyMnBIROCK90FcOWPw+f2ED9YCZoWpZ5d6lDupd7smmyn2CcUHceaAkThhoI8U5JktusWr3Nu2l3vGQG7jw+I8iSnEacNmH7Lkdxjck0YrByKS46DdAxq8Y26BLPtFCEgegFX5JESQ57YvJVf84VSBwYeuT37Iw2g7XbPL9bhP1iT1hkAoygm0OPq89yDixXvRlB8CzAxUoSIpQYJLg9I+wba2OVbOS9dlntHe7uWLoHfmaNYm91bnKFLqio114yKva+o457TtuIlx2iRM7HXeFPZngsCs/fu+84yzcz9jP5JmbOy7DdQC6ExNJlD8TH9DBH7G8m8I4p9E/DdR/c+7//OerzpcSK4fcWvRvtedt7Sv/1VnVh2yTiIX7IODb8DgBnvjbfj3X77VL7/8suDrN2rQwLnyVXFvoL2Sul2wLuTdw3+fLNq9pou2Z4jWgbUuO+p+KsHNJkBmG8pmY7g2Mh8WlA2aS+aTC/yRA/nOxqM88RfIJ+1XmGyG+8QWfLveIrtBZqOBUa1Re1Uojd2TQ+ggXm5WgjjIw5bwkQ3iIBT22ucu6kVjbXpP9jGE2QHdy7Yxy43Ojc14dacHE6CHWZ88FLygKQ9WdEITOjCIHCCbdg4w/7SEcfLbz+/4uO/IJ950R6a2C27SvlyKHxf/oIJ94u4cvpY0SSghNylH/xalGOGzJU+AB1Csi63a5XzqMF+0+Gc8mW94Ux4S0guSzbmXfMNYol6ZahoNBW3r0iEicUUaZtFJh74t+kW4Md6326wbsZnbnm9wRtMmNjsw6Y8seOUTnI8PIoZwFHKhtE5/DdRQaoc8i7eraZCvTuuYEhx1yBGDhZiz7EUedeUzxOflQCqBbyG9CNChHdKLRQEJDcwX28EjQ7OWnjXOhsv+C15923z53fi+DMU1BC09R13zwTYGK7pwA71Q48eShQ3WWUeNnAUnzvawXjmMtSGykAQaOfYhkRT50X3g/2FTcmjgRfaGjtHQz6qelL0gBPJLDf8D2YSLFv31BaBXJx1JkL50GLY0kOOauy7mDY+wMR9uXDRcP6DCjxqCZTrHEUT2BNbJ5yXoN77BvBNH/8HJRQfZ4k8ezaumQamRgV4vLDGI5mfyYU84uBQfyBbulPfy/0blg5vzVPovnuPaM/viB3uiFjsYWV9fxFu9eAgbYaWFsyQCrkRBH548lKIfP/0m3oe2D+o+gDpfJB598ioINsc8seFB1T3zikG+OT1pcZlFADGpmTdrDPaajDWo+OA+9WDftX3t+46POqVz7Y32H4RHFPtIYoFjA5AnvlPBC0xAI4lm0mhtntQtLV5ModUH5emjL9JWeRTU5b6kDRgZWjlbeVsTalqkgci1V9BIIgOnLTCZgE+D7I0M5EQ2tFe6popd+jznXjm7mKPy/OCnxJdYhMpzyUsX8TwYl7zwCgLis9Rn4YFl6oYdf1ctckTQ1AeBKqJBkqzLK/jgYxmaBz2A89v5ugCdoF8p/VCz5/F29ZyLaz8b3Ynp6FVSwMar76HqmT5joL48VPBi5AB8OQIh9nfkWZdGV3XP+RnQFEGCE0Jz1lNc/XTED0rHXsDqkGiXc3T0LO0R0qEyAR5phYU/88SOLAlbT7R0y17WH/5cX5K5ntZ94ihfjmqD46+J8hBKA4PfCBJJEakYSKJFAi8tKqF17TzZgxdgJtZCAFmESARMmPXJ0jloXRJt1KZlB4SkCEWEfcLF4/pXprpX7CFCm7hLluMmT2hAao/zVfCOZ6n/0jzgtdR/SH9I8tn3Aua989I1vehP3cj4sY31+ECKPPnVp171v7OnvnOHdo65J3g/e4kIBxmxIs/9dMVFmV2eNe7Dxu4C9zF6a320adXst3b5cWfPPXhg1g7t0S51q2oB9wbYxcsnv3DJztKif/kaisxTMhrLW7uN+9LBOXbqU6YAIQlaFCp7NDMLiF/s2+L0T53WM+70b5ynFKLhp6Ahj/NI/6UFmz590ldjfYH2MEHTj0ZMnuUerFz5BWV8BYnfiVnugiyKHue6ZLJ98CW4Mp/MCUy5VEeuMmLbhiZcVc4F+uYaV7d3du1HHCFlP0KQvN3qWRwrZut8gqikF267NAgPD74kPrRH5dyWz3GXZ0lqbPuE2AdvwSJYjO7XXhg76JjgJrJ9YZt/TynPA99ihzSQmFDRTGFGnglAor1yKuDNDRFaQB+cs8ZujdFbvfHlvC+A7m9vr+cw+4373X+2g7Xyzhc576ybX3/9rf7jP/4Z+O23RS+t/urrZe+27fliNf+zEOy/Yr1z3gndc8VjjNNnbWyzF+ANSw+DX5iflX8lAj9G91+R9JP3SwS6/meBdUILlwjrF3zinPwuqPbftBAdJc9ysflQYLkOETtd3KtkxaTSW9e+7fWNB+Zv3/9R/zj/Mebbdy6eLkg2lqV15e4S0cmuJSZOdUSV9dG9Hj49JIBJ2w0o3sPwn3TAAAAQAElEQVTgBiAox0Nd24uP/c1idxMTtm0t/FI2fA/1AfpzZ4NRRuxQEPzSRQ/61qbJZos8Dw7hpi/YMyBs6b9A5KDDUrlecrycHOcGKG6Ry9k1kBFnFzI5plEigYr0j7MEeW5gXY3+OW91u9341nNjQxsvMfL4bcADndYxB9aGpuGfoRPv4d6jyxgJ+22vnbHaGb8bdXHd0CPAA3bF6+CwuTPkR8Ld3aXAQaHMA53Spc5BKZ91L1Fe4n0oevKSJwCtfQFi/8BPwcsyQrF12bvhq/LFYQoXpKP8xYTtT8AAiEaPMjbdmBf5B7bCJeJFzMEVXfSdNnop1m5jJllDPzfGfV//HoSxSHvDJvDbnNhHbCRGloXwxA/9OdCtPB9+XTte/jzM3vnGQ5x9XiSkFWArTEYm8tGtrAO5oUOW7RCk8mMm34WBhSr+kuuD4By2rJISCxn46PxCo36ar4QVDisqqQ2qsr56z9jybU3GE6VXSZVOCWVo/JG3Wccbddt/AMZW2wIDHnwn1RIiLWNAvH3Q99//GA0NxroPCR9cNh8+mKL4AeDdyftZUMOPz9zoxH/o7XC+bHOvG2OdeY++Ro/dzl8v7AEuJXfA+tKjleyPjI9jGpmjy3ninjP07QQfYjbqzps58QlodZy+uA/5E/z39zfm9j0vTyKv+GiwBQapN3jCIL97btYwNiu7exJnAYIS4Lj40MViuO7EDAwJG5SDeLqedSeW2iKp3Ahbe1QaUFFKb8w6uhwj1xOxyFpSH3QKwG4StYXT7guk0G5lqeOTTtoFodG+gdJhC5CQokA1fc5t4z1OW+z61CFxs++JXSCPYEu6Izazl4EQj0j2F3xhTLM+068cYjW6jLdxvkDdTezF01uNXYgiLR/U4bwEcfaB/9P6W+M14lQoK7EZE9sbxSZKu76A+kZ3aCZza82rrgZHCuUqF26DJvOQWA3EMS0y5gyQKfRmUFeju6FvBJBEE5SqvFBw3TNP3DNfvmH7ACTCw9CzFcc2ZZxddq++Pn2iVLlxEiJvhTt0ylp2ppls2YOVw2YoqPAwRXvFrVEHQKhux0htrlsIy7Ga3FNGq7wTAx88BL8wUSICJE2fdgnZjzHGkiL9TSzVgbZSnHSBB2eUMRKIl3Hz35ha+zkOklYwsAHGyEiJpdy/IpzAhIwy7UVa0UU+Q0/rKsHRgnT55HmTfYk5jCOko5zTD9rxUeHMxRXzJ3u0CsJOVhm77ZSN6OCSQZYS/vhqMAJgwX2aCyFpdEfWJUOeFUPsgRgSYte86KBGsl9w/tHhuz1sx2J0kK+wfdEDmv3yWe/EWr7ygxwL9Rwn3r4A/j9Y3/Eb/dJdtqUOLnQIvkplfMAHChKFC74Eowmz62/Pg+bnfcExtVcZB+eU++r7+XLhdV6eunSqkWOS/jUPFXDC0l2EpGtyXqnPNQ+G+JBjkjrFCdYFesLDMIRu+Q0WBEkLAsVn0Vfu/Nqs34I2SWv/tY+MxmJ0OkDe53LH4Xx858Hdu548iFRRuZ/4KxnPV++X3jWVhYSQXPTh8d/7G7AB6UzG+kaffgn67ssJwbrxEK/MkOsRAXNNu+6Vm7ljJ3K6Z120kBGXZ+37BHbwEi1Q9m2/Vc8tNGLl04cu19nBFzdrHtsn80C280G6C/CG7i73ohvzZM5Z+TCP3bO22dzj1W1AK5+RajLYLdEIkjz9uEhCwGM1u5s7zCxjoY4L9EGc/ZhMUoLy4As7mQkAU4Wc0V1Dm1p5Qmd9KkNASDlnjR2BoSozMuGznwI5kIAiTzopYG1kKZMxQEfxsc8xYomVv4r+neeye+Ct3njp889//rP++c/feFn0hjqpl0r1T+K5zRW7bVPmkj3nzHjufLGtGdqkbcMGOv+c7BD+3PMT878WgZ/R/F+L2/+A6zPELosLvgpwkbBTvFC2XWwCy+iFZ2WdG//a0NoVc/bKY3uyYC0fCBRn92CTuG17Ftvt2/e6fQdYfD3H2gTYoNbme1r3KsCy4r/aYd0Dx2/H/WmgG/gDGvW8FjQL3rp2iBeG2wr2NvYpXl/Eo6H80zD/LSB/huulVXvdNPxzJ+GPsnANdg4cBTQuIDdyuEj4AK/vozuX4QPcQSAgK+3JAwm+u+Eq97qkWUKGRCStSuqP10VEPcDo8pAY7eY1q9FjTO4crL70yGHG5TIvle7v9f7+jh1PHuoIcsFvHLbmMje5dJ2HDF1orQd6lSWVto3mAOMCGB/0A9B3RKB31u22l79mWDHawRVxOco/sfvdnzTzDeOB/dqozaHlIVrZUELfwAS6/PhSygfqBViEXeID1DfidruxeW+n3THGXvmxVft5eaScB/U7lyp79+ikn753YrLYlm77Bf/saEP+ZH5orzj9/v13DpXf34jfk/n7rTZ8nszleVs25KfkHETSGrtmXCZxM4a2LzxOktQJlPYSAWw8iI80gvRCcFwErb9Ag4DLNqKjADAk9MVu5A5ED0qTde2AggQHulwvXlRBMFbiFtj2otHIsi68dGMnVKCycqoHqg1imsnouxKU0j9sd13iHuAyN7FBbnu1UW440kwG4tWGGQlBr8xWZ942ca4WC8NZaHuDX6WdSKJbP7psV8ZRW2QJCvRFn3GjrX3rwV/mqgFhb0gAinpcx59cSplTynuwB6W0M8LJYGf5vOJsf4Pu2Mi8L1sgoCOnhY4xa2QezmrKhta+g7g5n11beXDzEg1O3+y3DGCH6+cyA4mMAXl3uQY3ZLr+Ml/AxZ/6/CxTVp4+TTyBaOLLwcPUwZ3+ooGXfjSEPJltZCeuRQOS2GbMLsPA2bV6adgXWGPkGChrNJIhIkEkNlZQQT/I0WQAefp/yEDGBvr13boyFw1yELHqpw7orv4HdhrHgz3PuUATUgSSw8ml/glwDrrXOsgQyJ79/TZrP/eJnYunYMw3Yj96Mn+VIzwzHxMb5JryYGcckLnM0zZoB70U2mehL9O9ijnpSxvbpQGQSRNYhNXwqvu2zzxETOxo7Ag/PPJSwNm16jKucYht2MPA4+FpEcTSqfdT1izrkjo/f2Xf9CyUP7S3GdkIqQ/2NvdotJV7zqjU0E9qLad96pCXbsabhHDlUYPwxwR5ZEnfjS5io6QAZst3fXEQzkHP6JrET7tZ5HxxscZTWfvuGH4rYzaJV10f+SDAzGAiV7uYJ1c9HRJAN7rLOdEveyp3qHdi4J0j4LfcvPg3Lt4/1j7JLMPu4hNR6C0ryboQS89nsks7l67l/4bdt7nXxlzcbrO2fdYE9jnDePfcOvcQtDHE5PriIEmh0EG0gyNe2zzvDZ053MROGI0+7ZJePuuA8bhEiUY6zdMpESe41nwB9kYcfCElemLjju36Y/vJvuYeiIBqnA8eUZ6/b2+/5SHQdWrf2jdPYyiUNeGR1ntRY9uFCz19pMiNLvxVlnWQ8dW5vjGGix5/X3WkoSO0Gkdl0YgUavHjy40vzr5/d07t5Vhsc5Z2SF/YRKQzBpaC8VoiqeGrawVtaKCX9uqzTj+NB3bTQlSzzmfdbjOl8vWPDvR15sBt3+sfv3wDfql//7f1S/wdnPZIt3ga92dEYhgJPcwX98S7v9Bg/mQOZe5XPqMXz8WvLAVkLkARE7+UVPFcHuFLXInvcOOCAK3oruyV+rjWsQEoYlvYuADSs941iO02d/zf67bP+DzBTeQK2uf+fmcd+iXRwV3VOaatjtog6+7IEyet8gd4tFkNaNuD07A0Kn2gKRte+7KfMzYmel6+jm5s7+oh9kfwrBqNENDKoICuSzwCan30vyPD2Dqvr9jII85xWr/IPEK3bcQB8N6+3/acUZbbGRdt/uqbelyb2q5MB0G5woWX5gXaHLOTGTZATm1dkiUpssYRYWGVQAu2dnyYh/5Zp78w2hlD1zpdqgee+RLKfUKfnU/6mXnIfFxjqLwTUL0pA3+XfyceG9wTdnT5iyCxyhpjUG1NpPySNOBqwntVf5b/WgS+hvVfk/ST+1+OwH8tgJUkASP2Of9Z3Gx8r03O/gC0rCY3JDeP3hYTKC5/7/X777/Wr7/9Wr/9+nv50sXDnyVXLvQseDYkF+sF7BWRqizBDejgIHKxWx4IFiddNhD4585mR2lbfGBJQU/XPPvUMbqzQVrv0SGlYBOgLl3P9HsJGGxQymx4io963YC+gjjtdHOTdp/Yss/KxUT+7pqUbj7Z6HgD7UuKHZopbYCYxRL3UB8ULAEEG+/KRxpw+P8A1MuIsEmC8wHixOVwgh5vlk/o1/4L6ILBxLghX/yGfQ/qjk0ORx50Qkd2yYmt254Ddt93ZE96kYPeg5cvXmifPCBrU2LRM7TyqWNBWLAZKi55+oHpCzkolotUqjwAE0PsF6G/aFO0TS4IXhKOyBJx6faAG92gnjy03fGKl3ejuRzM2KyvVEidcS4+kuMG3ygceTAY4HJwzr2037mqfi/r7/4qg29xYwt0GvRUCwKkMapqdzhHd3S0jSDlgmKlcMOah+zDOX7KwKnVZy5tAD+QM0+ZuESvQu00FjTPhBj8wP9c1g6uLNQZ08xb9agU1h7EZAlCZbxISRZJrg/9kzy+IRht6dMTv8X2xUgPqJATedhn3wPa9c3mixyx6HDctch+baENFiLzTwBR6nceOAaN79pweHmTD377N8botuNHT1kCg/mMOdS1doFmNVnT5xwRbOub89cXLgdyYVoJtifz2T+Tev/9YC975uWq9E8z4ucesW97KQdy3CZPIt7Iopo+SOGAC1/V8+56oV/83Loy1/Bhn+wdgPIIFvPxzgvW38o/t3XuIQE0Ob7bPojF+5eXQ15cjVEcQLix089JjNyDlBsIgZmyKDEUciJslP8Mysw+hN70EkfXBAXMcha8uE/riY/RgR/zC4i7iJRnrC97n8RZ7tjbjCVjtORTD5Py21mTX0TFFnRFJiVBKS+JB3FVtiwDGY613XIrX53y3Ni/fJFt3TXhFwyvh0BHCj99efrOA8ODujKktVQO4VKllLUupsGAM57USa4J/ZlcRh1jebUtwP6hXve+Bx3qOBjL2M+aBYULxpV5BO2dvrvjDIP09qMMU9R3nOWzHsT+A7oPSkjZI5/sP1XbPnl5/60m4wFx5tU7F2gfhvRT+tiFR/UXH/l8eLjdGA8GnbSoiI18YWtQwMByBooGqYk8xIOSFpsUuXWgwTuXJAcLoQkM+IVbvr1sQ9eD2Cyb6UOpMqxRlbncD5r1JF4/r3miPda1NWBM8d8Y5IsUZEftmMQL42IQg0iwsQjZCyeNXcqw7D7Xqw1kGMuDdU21pNUOwe4gqMgjzn6a5TwpxIuzjbIUA6Q0C7CCCqmkEyRS10FMnPue3cYiNPKOLmVQXSJxR560rdDWD2212eloq4HPWprJpAkeJave6KjASVBLTFNIKaQn+AFWSEP9GThaDVzrlXo46IecjrTyIi2+Mrf10/G1E1MWAblaJwjvDbIL0kWkeGko5aNKSUMIgAAAEABJREFULM0XjG5eeCGBsk8Y3ZkPVzv2rKz+2w9Kw7d1+WtV94KN9bfPiV46IwdPMJKkmUSDNnOu+KC6Mjeor0RfBgvqk0Y/BnIy75mLzv21zy8d6t8QpO7JObXfdl4EfCtfTPmicLT+LenKkh7UubUcxPwJHOwX1NkLr/06xsImLUVlAozU/jJTbmknDNaFsn7iRgQsqQ3O2pqbT2zB30h9uoxT+5qNjuSK7xvrEfAL6NtOfe41A+sfdb6z5oV3fLn+ZwTK6p41XuOCduLsXHPv6e7MAbCcMfcFrPEu/qOPPDGKvQr7CvYPEJSQF49P+EMs2X+MJT2Eoe1i7NEg3o2bjpMFevzGHu0Q5xlxjx9v3PGOenJ2ehfwy0t/NXzZrN8755xw228lzHkr58LoBA0tnylRJiPi0elz1j17iz4f9c7Z6n4Z3bzA9tx7WS4fNsobRxQbFVBEVxpiHSx8rprE2+egX3gx+e+//FteTn6jrr36KvHTtY5sAzTjy7fy3N7nXrbn7hhP5E3JA561Tc3x8Cx0HLUVohqja2zMhbOfQtEWQJ91SyGmMigaQPf/Yen/C3ccl/8v9P7U+ZcR+G8mNqNFgpPFQIX1nY3hsSrgv6QnBFeTDczF56J7e7/zAugt8M63CF6QQsam4CF9LeDJZiD0VNenrCe7iUAR3Uv1kbq4wZId8Gzwu4H7QOZhGB1muKhc9dgnuAH6k81czJuNY0hYHEFdG3YJ14G9b3t5mCij+LghvbH5euE6OARAxZYHhsFaNzam277XDsjTyG86rG/7rPVv6vCt0Lc9dTdAabe584Kiq0pwz3lmc//wMo+eB2BM6YGmakgGkNLGTQ4XIoUd1kcPaAZ7XlcepLiEGBfQ9eOnQ9PYqW/65RghJmTdnfLKbHuRuO2fG6846bUvl1AOJC/bX3mU/0l3EDNBe/XlsoGy0GcacFvapuoB58uEDw4Exx1U0pE2HkOrfg9Dy3TKO5q8a07svc3y4qP9lc8zD0iLvkPj+Nz41s6LknOxzs/4c+CIN6OB4wcPZw/tgNbxVNfheIF70A+6lLUzxvmWw7mxY09jNIkoEA9yaDMGlEeAGCHjUBZtKBBFTt04OE4eyO9cZg4O54PDOvE3HMjd8HlHVzcHHn0PIN8QOT4ASpH3hwRvwcukqAVf+9HtxfNc336r/8A+zEksGn8mfn0jft+//1K3Gy9GmHdECVX4IuEpzr0hfmGHY/tUDgCh5AukjS3F2pjYw/MjMvTbi1T0TcYXHY2PG/Ub+rd9lzMwumtsk7XQaTvW6nogR4QyhAtvnzH0V4LaFV3YZf9FP9Ajz2hkjmWq4qQhQl+nJywGlALSHrOy5zVlgwBtbxf/zVnf/cb4H1xwuAT5LVVDV3wOxu3OnuNLIH8OfWdP1Ta6GKImNp34i3tnv3in/+5LSkpx2rWsrC8fdNaywb5lt9ZAAno0/fg5iefENlp0SJkiYyG7eEhjhzGZNCyFKT+8+5y1M/cviDz65FWauo35k7lguwbi8V26fc6ybOjtc3yuOZ+xydpYF+qDdXjnAq3PDgJuYGLD39hX+TzRseIhToqgk2nzBUEohMoAgh/SCyBcBxQmo6YPmQPweLFXx2uOtuN9QZf+FB/3yNAxvvqlPx/Y569CfNJRpvM0eGge+Ip4OSnoRWH4MYBWBme1QUCl3UESBX/x2GN+WQf0IO/I3L7WJnzn2qb3TEoGjzzEEMdGxtWw/DNoc+zASnsHY9cwK0VpJ9quH0ECMVdJPXLwU5mC9t6z32EzsUo/Phz44t7B9EOTYyQg4Ew9rKAd/5wf7p/y3onrO2vrcK1Qj9OSAqjF1C/G0GJm/iDf+Z7xRHFs48HI9ars0PYkZgs2aDbWgXuUMOxTGvgGqKL1Sl3iBjTu46ObuP8ImuO8Wb/OeCtfYjpXlt3IYY6SXi4pL3AqIhqIwD8ZxKGDBCNJNEUSdQjZfBVlo2rYYYgF6tFDXfnesfTV+kseNKbgts6eNVnbrd4lEpm0YCCv0J11dTu+7oGWoEve3GuKz8kPUylOwBT2HOPO3ghJxiTjCwmdl3xasDXygA36gXag8qEOrfKGmTh0rbElFmc9spl/C//Mvc059fuvb9x7f+OFNS9ocaIx3Lvnxt1P+20rMoCsq3Surr4GpQ2W6GPurr0F9ChiOAOTeGre0l/Mk4k/+II+52Rs+V1bmCOcC75Mdg00YkzvrKc7oGxYiMfi1YY5m7vs5KF7P2WuvuLjtPlg7WXOse9mb8VPupBhLqhFsC5QJ0mwCnPxTC82TFs3XlbsnIXbrq6SNATul65xG5O5o23LhiMxV799cMDTpQzve7f9R9uN0901D2g7AYN2r1/+8e/cD3+p2/4Nfu5MjIm0xsW9V12YiAnPct057oI06m0GwTu2Y9zEzfhBTFd67KV+jeOzPKvvjMudvQdV6GSuokR53nUdo4JLXy1l7sFZin3iIOXF3Fu9n89V29zL+6s+x4ZGF4L19fe33+t3voS/398x6YnUVlwI9OFAmHrxrFy/19rynnZn3fil1Tm08NT5heWTEo6TV4HdjNnpu16LCwMV25MJZlxCR32fM3PYl3fi1eEaF4y7gMFwrwjIP/HTl0C/fPuFeblgZ4x38JERarRil365BgTHzHN1dWMN8bFOiCwAfCE3ibvA9k/4eyJwhvzvEfZTChFgEZH/j9IfB2G1V74EOfWtsVGAvlQ8nx+sRQ4zFlYF7yJiwbPoB4t+NEg6fn17q19//Wf5c2cYsqG4Kf3jH7/Udx5wfDDcQsuC4wDp2eVmv21sBq085CLHVNdniaYFD/qvzQpEuem6MVq6mYtzIxGgBtWxofwMN5KuObdAUzaKAtjkxhlgY7po5j5Lm7UTUncW3CJGJNvyFh83mHcexD1UtA9x6Ghg1pAQevt8cNY2zvPyM9pcoGL6AmJRZgLwBhniwkudULCnrYo63TDdtD+ODw5FxwselclEeR1gDy4sCCQ9E5/Ezn7wHggPBYcHd8UDNhun2tjc9rrtHKzERpx96vZn1+85WO/oP/KCRQmwRdeyEZswWZ6L17oq6JGcJlGFKf3GY9iu2OqFp+mD6JQJ3viKuIB+aTwwLEUjoa66l4XlIlhop3MQoIokDmIZsPGy92HgxGHL6MXDoJaXkg/msHTKnsTG0hhesGLZNZC/0S9Iozh9tmy0Wi5AcTpQRhJnERp044SoFyTuseEo56D69E3S0XDBbFsbtdU5aF3bhRVwI7+AoF6oVWJLerjly6eM6Dh1LnnoVglWjZ6VOOArqhHHRYFLhLy2P31HKvPtAfgrIvuXCP1HEOmid00OYiRNDnN4Ypz+ge9RpVzpMj9sj660scNydJcftMamB37ZhjHFhTeGgutUfUII4B/d5VoZPdUK2KO9F2DHJdcuYTlVsLIPwc88EI0RFb+ht8915UXGF0G3/EqQ9YXt0jrGdy7p15+ErZirE3ljQvLMWltz7s6l8AhIl7GSFKorqe80/kK9ymEHBM5Tx3HuyG+jrRDhRZoKFsBBDk8L+LfWHfOAOClnQ8bc93rB3KuhM1q4XyvezKFsbLXWuTz4PwGkQ/bMN61eRg/2WeGdmHyFD9r6nLhi6mg4sSHBx1rH3HhkzmVcnulSxwUNPWxQV/ri01BOUNhhiXAKsCVQBQ8Omc6XpZ8ZRdu+RqBz0HNEULB2OK7O5+UT9KwT8b4Qe7C+7DvAOVeUo/2RH1XQKz/w4/gMxsv4jrZin9wLGpz7naU9yr9kurZ98PABxL0h+NjB2GCHeIdI3jwkIIsA4DuSsCP2sjZjPzYaG9cLVb6pPjJH9S9y4cIDXCNXB3zaItBFiLBd4TFbCakkk99x9kWn94z335nzPEjdeQFq7LEGOrSPLse1m/U6Zv3x80TvG+fVr7/9xp1lgd+ixwaMQELs0BJ1xl3m7dyZ285LEfjtmXtgf8aRORjagpv+BgYCmvJPMOiALnZdLoJyL3C+7Df0bNgeXqjsO2FD/xT0jX7Ztfudh/wPYuEYwFGRBV03jBBpGyajddlHJWPjg6i/hpInuMdRynhALGQ/ZPDlfxAbU2jJBqK1Z8DIMQGmsoZ9mGz0IqL8csk/43/XNuZSiDr5lwwECTEVSM9zzREUYnHGI3OPcVD2V7qTnEIhFFfCBhiRKV64Oj7L9WtWdOHjJ1aNZ+sPbJfIs5cC3jO+joNgrNZcpJukvX65eNt37k+M7dx5AEaHwug3rasGex3zybls7NI9MIBKA9lfB3xDjiYEQPCznDPbbb7kOse15c48f2duPoj984mhcsHTwCSWmUvMk31OHqz32nnR4IP2Av9sjC8neHnlGdXMueKjf4LzQ2CIwGLnaMZ/ViN3NO0SzkioGqeI1hpX6g+ctg0zw9QBX1qPpo4s8V+hwW/YuSEfdroiNHzq1BdpLP0y78YLpW/Ybls8DJwlaDTG54vkwgbxiEaOU+W0GdHqeEDrenAPzN54zhP9l0/AWniT2zwBAVcNQdIbq4Mz7D1jcs++OKC51g5VUjOGs277JJbYIkFVDXzWBwFxxBAkae0Xe3nG2geKvuWjL7jf+YLkALTdPoFehkz7gAgDSwCi49ID6muC8pQLNzF5sodSCwlWLv+RIUK8YjPydLYymQtU7V66EahNiS1z81CeACNdoTO76s7VnfUj+IXqd+apEL+Rj9DTPrQqI3DwsupYzySM9zKv6/Ew4k/o1SCgBfqFOOuif8LfEoFr3P8WYT+FEAEnK8VnYtK6Av5L+KROjVEhsSxtsRgswp/KmS25LlQ3sLVAzi5o3QuF4Bcp2Gc2NunlAwFDs0HMmjc2NjZlXwzdNjYtgcPQTey6NECJTX/OlRO31YNE3oAUir4AVfDxBJoHDNZTst5BuTOEgqwwqLykBtgZsnn2SFfZ5km/e2YzzsUDnPgiaE2m7AODDjZDNy8PW31GLXqWGHVng+MA9iWJl1dphMQtxIUm6RGM3OiwCUi3hKENXdYflIIbsBd36x5OucBzuPzRDs835UgHa4ZKVxCftHBLvg8mjpn0MY2g0RM6eYxDxmrOckMWJ7867xxqd/1kM5dfvKDNEUAmfeJMfSWkE4gnm7N6f6AlFtL2QNc2CQswiBHpRXfW9U2cTcez4F02PDnweYjBEOWLU+/ozriOnrVo4ebiqx0H4yndBRAgjRGHVtnURL0AUTU4gNQtj/yZD8hJsKEMH36MhooEaqXUk6Xd9JNOfeBNIBa+sRnttOv1IX6Okf4BD4B09sJMzbZ2ObYPbLKOt7n3ODeudZT4OBYvgNk6ApZcY6m+g5haP/KywXnnXHxkwhhNpVcd8grisVkfkIjeJ8sWo8FftiwOeDEZUiokKjcuQXMLF6FcFyYsEAGBMqgOqtB2z1KHDz7CPmkLA6HoQgBpzQWbcC56eK0rN4C/S7J8Xes/ZCl/oAuAkdSAnCdArihBf5YsXpyrbBSXOeme+UtR2MEAABAASURBVNv2d76984HoYL1KK8/cu759/1a+MPfyPdkXmw5jJN1aX+sFqzjHq7BOqQJm4x9aqdivXPHSIGbZSkWZgYsXZ+HKNMCFcr25FwvyZ+xZn+5jTy9owqlDPtglQ5rcaqNJVR156GHt3hiHGegSTzdEZ0KAcmLAiZIGgWmp0/3FB8mUX/UznxfuXpbur9qr7wMlI0I6csRhNnW0qTNg/Rneg7FQhmvX+AWcvzBZf5x6EZBEKJGOP+R67VoKnfQn3yKkF+J2jxjBME6xhlL9xyojn3Ujv35RHoAyX8Deeth3ldRffdB6HlwQexk316dam/l74wJ94+KcSzPt1i7Co4xHZC1bWKBZp9Hlt/zIVkZBO7orvtCgie34oj2B0x/mPFSwPPMyQfkCaHB/TgzFFyScCgaz1K7ePnEHet5z1tzRTd/Zofzl+xHbbSNizbfB+t24e3zf69//7d/qm98iE4smBoxOrY+2Oxee2dfeeLmkrhUj+NFDwlloiJV9xseXQBiCCGwhN8VumkyDdGmLuFWihw7r6ZRBgN6vIJY+YwAMOy4Lu1ybOUtcS/usSalNyvq6PpQ7YL1kIRrUs4oBEDd7nXvvzPnsRZR0wVH1yDzERgxWrvCg/pBAQVCN6lJObBkNxvTMEu6NPmI9tA00kup5yqRZ7TpoaGAbQVT2xg38FOyjRAGpT6jSZnmlsWzoMEMJjMkq0gZv338OhcxFj1tf/F048x7JQzcQikjq/QIkpG4ppTHyfF0lHhMnrpxG7Iw7lAjx7jRve91ujN02y/jJvxyQD3itN4TQida6fKFiCpYsCbGVeExkAvnH6FuJyDrn6WWb2MhijG775D6xA9jBfPDMnHPPr0lunEM37uk31oj7xQLppe3oVZbxOxtVo4wU9jXVGbT9nlOfccEm5sLBGr5wco0VcHhpdVMuHVTr7CrrA3RiuO0v+XDQ13zJsjGPRvkZMG1cHPZv38tnje98sTLnHjr73eM/mPN3Xpq+nb/G+cCuS1Z3h1YbpXVtrf1xjYkycPY1tmmfmRR4Wdd5oIysH4LhOOj7Xf8FcLKNXvri223Wzhzxl0yWLipf4jywT7smY7xnXPa6QWcbYzVHUadNfsExy7kwmqBhlHYInz7SDxddzNOVOx9vxMn7x07MdurqPAWfBd5ht7L+c4AUGgRTwTf0UIltB37774Dl5fs/f6vfeAnv3YbOWnNw1uVTRJCROKOfwLFABG4ZH2OwbTvi2T11g4WnzYK+OnZvnBd+iXbcl+0QO31TrAxhpFX/mf/dEfgZ2r8rokYyYPZFqBP/S/Ovqn9Jopg2g8NFdRGBGgMcyUW+Nj8uVtDYFtwYvfx8PdzPdc66f+bi54U8F1D4EMnC3ur7fqvvbMwuchfpZLO2dBMLP4S2/wjpwx7TQw3I1I6v8HVVi3+waUIK2oV/8Db4gw3kwV7ziLjoOC8bQbDbPtm5n8dHaNTVY9bchR372TRbWJvNp/8H9OhA38Ghq27Lg81O8BtCN/2DQ8e2/cIDHzAONc3hdQKGjCYIYE2SCNLJ8wnqPPDnyBtuD7R3vgk13sJTO5bziHFgL6CJDnNlrnL5c2C/cg6/MZBfxbCpU7rhWBEvH+z6jIMy7Fefvi14Eo9lnyLkTaxPnnG6J59z5J24WBL6emKD+ItnTmIPNHobvmFHUbFE+EfoD2LwRCfWnJdrffCA95tRH7b1y3ks69zWIWupGHX7DfA7D+YffFO5voFbB479XmqlXTZ0EYaM14ZNo2kr9CplwC79OIjhwzo2+VBlV6jha+hXm5x6ExsvuYIHof0CvRUe8jpB/II1F63jOaP9RI1wwOYlAM7PUBEf+hIvY8XAwhE+qpgZHtsXLFzha5U6/gqkdeyzFvA3Y6e/MKdOiWJknzJGI0+jAFI6zgyrUmv8tKsJdBOXJj5wIwYKHmrVF9Ol5sC3LdgMX3V0TPiu+YMDiDjnOXYy0Sp9PWWj+WQtIZ81q90BlFj68sP5lD8R0zfwqICvI5bKXyRk4bv8mPHq1861Rvz1guv3jl5LxguhzrHbvpd/I//NB1UuYnPu6NH2JTPzWBtGcYHvih/TddLQVT6oPkt5UlV6DXKBgtSrIzmT4GtJl7Y7j/Xf8iBuwSE8ZeYS6xxb0BLuHzJkOHaun21rLunY2MzZc/7rq8DA1PpcNqzWn3MEgjSewsWHOcyNFUPteoDIMEGLk/i8KvLEHiokkfCpE+vhcf9zbO68yHZPENxLjfeSK4v0znrrWLBMSoOpGHlIe5WEJn1mjM6al/oPwrb9yl7AusUOcS8NqgOCJlt09FKXLkX60UrDfnqjX7uvWIyumlyU99usG+WaMxifQMjLwz/84cW2lOfDqDJEDYMJvWVT2hQPd/Q5t6Mfe8QHrAs22oyYwRjfaVsqyomrzNTtp+9FHaQINGGjY6QubdzSp+11riPm4//D3rsouZEkWZYqauYOklmzu7L//5XblZkMhAOy51xzRwRZ1TM9M9ndItNEmtpDTd/2dAeC6Tw1OEsAotEC3T6/1Jev5y+SeRH29cteN9banHsZDy3Tfh9IPAscewbs5F/C2CXQw5p93vGZ8UIPohcNJPLTQdLWOvfjJ+WRM8o55Vmk7ANfYFm0yHkC5f/9C4HGwr4LeuC/ib6NtaS9QtO+7E5czv3roSzjOGFCSGQzDtILxk56fXW+L7vBYpP1CzCOBCMJcYRjxVJ7lpwlP+rQI067ds7YjT3J9gW+VBa3YdMA3Bf85aZnq3NzcxwYj32fJUxoArTn3nW7zdo24MQvuSrVOPdPgHjMC+asKdAmlfZDvdJlNnNlzW9lQDLogFj/cJZxLYpZGzrdq0ZbF1Yc6gehS8ZSQM6GkBcgBKeRqS37dK7t1cgBBRExl464a0cA+nSQSYNF1JANDRWSflJA5zgxQCVNdMAw2hZyQw+fpID9YEOLU9hw0blmmCEXPaV3IOep89W1BiquDuKwTf3ficks20suCkja82AOvn/aQ5/cS8ULkCy9S/WyRaSg3cKwgaWY7p1wtWRoeGfs0Cbnb+wjDg8IBXW8P9+5yRfnDfTGe5vwLSlIhfrJGj7yoveNlwMP5oC9jo/qfzRqxSX+Q5R5QWnM82e71J0XxiBgWwEjFTKcUCOFMtThC5bJPDeO110PwspcIXZ37qB3Xk4J+qmo0cWQdWK+MQbFR3pjcHB/zjqm1H9U2QsUlsCoUxQ0wK3eoKZ/8vYsX468fefLJccJWx1T7RTCA2/DcAFCPhJ9K7hUSNJbhIAKCYlLp3ns496QZyJir93HFX90qFOILoV8+mdGDvnC852xu/M85/4rUZVj4f3M+bAwa6SV75/JWqon+hmIR2aIYys1lpGs/YK/PgLOgb9e6n9FiZmkH+H8tDb+l6OxFsSD/QxwUbCRXsKe1J8sTsHFc7BwUmeT+rzpuAll4bOA2wp2Kle8C/J12QHvZuGbackuPf+01M0LIMiGgHyqrmwuVM/1kgn7fEB5YBs7DWKxALropy/0ZG6WdzY47fZhFUJ3x8gKLZuL9mZjcgN2M8VP9d5ue/3Gg5g/J933dQARMNRxELMZ72zm/kPPk75G8IFeZaE231z5k0UvJbZ/BB38EbNaCRShQhq+LBymgtbWNQbPckO0vnAX1SohLYdztRbvVbd8EC/HRf8uUM6dg/uNTdY+YybuAu4peLds2m6z5tw/ge0PUKYBnsRH6PYQXv4qR/3rIQ1LSdqknuvw85sZY3gQS/G+yfeXTvIs2ZULtTR3bHaDvy4sPqy/gcvcY1zlV/7oLn9iLP8H1OtDSBzWBSjSf1hqXrZjp7JYFrUur/i7zfDrWeYAh6qyOVqQQ45+56d8Eo7uH+Uxixidygch8g7LIlMfHUiB6pk5TwVMIhs589Qnxj71XH40uurcJMQ7X1zDvjR7QETCxohLZjuVZGucldH4vzGOC/B5LrBPvcZD+Rd/LknqRo7zyDESaL7m9GjkiwjgoczAkoPjwSMduoH+iX5Rme/E1Lr6exA9JtQzL4aWHHK7gS5pfGi47dpsGzRJDY5rJcxPLhMA690YPZGvDMwBf7DOjlw47qwL55Q2GmvEnElp2EFhn/E4O15FYqIyMNIYjwAP2Zb6dTDXlSute44PqMK+76X/+gL7j2n0eSmcKbtn+VGHMleJN9gmPoDPozrVq7ABVfaMlJ/oP8uwL0BwFl6/IV5J80EknRljiJLGLh/0NuaOD4Jemi1HMyYqF5CxBCyewsS2n7Gf8FlfcXAvmbXqEMGLOczlA3jWsuvJ9odAktJGNxfoGVC3skBlftgvLL413tee8sY+kjmhAvU416wLUU1GouvlL0bkMp8SushlTqGsrhhMxlQ79PEVT2isKyv22WnjZ0Bfn31Uf+qNw+CQRDW6sQEE6uFq4zYzVwb1zSBE1qI3DpdMtsC15zAo40JSl3x0r/2HEqmVD/rsfpAhLaiy/ycY3YxD0wXMXnIoG7z6r3Fd7RIV2lRomuwTLtxnPxkiSV4QW7DN9eVaw7xyjc3NF0Jf6qt/ps6Lod++fat88+3YEJvI/kEYkpBzCVa/Y5i5yfws7Lf7siX7iGMKOIfULTi3PKsIbi1fkcgYXfSvecMAKMv92n00/5abxkM+uuGdC6hri+Oi/stP7znyFx8ijXkMIgkvUEGOXdGpbuSCWXjb/wQgQRJpAJ8TMkc3YwpSA+Slqk3GRrCufcb9AuMrfsWwy7XhSx7pBfc9wbp7ePfEB3zeZtmerznj0sN69GIKYhu6C4o2YKLfeAg4CkZjKc7kWYIbBecH/0DnBgbdt22WNgrdE3/Ffwb6YxMCEa2eH4AAYiWdpGUoFRN7FfTWBvhRp8zx4ddnOdL9M2iQjQMTe42ZYBtU/KE7bqsq+AGHnehTk/1XsAgV594TOHLPeoiAEY7IavgC8CZulPJLt+b64rXumZn563y+YoAs6fXrwYFpSVekdPIne6j7uQ/5J7HKw1Scy/RzXrqecjfM2X3E3iVrLVzMjL2jkQroH7UVh5M/9Mj1bLI/dqBL/2yHjf6PhG58eaBTnPIE6/866APPCwhT7mgUSExc1X+Bd1zPbde8gBqokA69fII2OV7SGVf/hNPSO1BshwOx5CtlfIb6AM0AjcRyflAlZve6c7fx2efBnqD80b3mN2PRgMn7EhJkkQSUPUKa4O0FTPCvHtBnAk1t5fp7EP9r/6EjQlo+AekMXHD2SS8c2Of++f3793rzV5rcn5g+5QvH+IAfB+Pi3md5py7+8Hnuc1CYHiu2BISkDlWm/JX9pRFYI/6XivwvKuynSP7U/B8Epd0b3DdW+RM12zWbIhsbvU/eoL+/v7MxHOVbVReSi+8HFhcNBpBYp+S2BarNIXibe924SG0733ZwcIJm037U+/2t/vzzz8hW5jPXdBhZnGlbYsMPumi4mbAvsCEoKW4k+6c8kiASNuiTh/bhhuODIisfNcGpcfkQAAAQAElEQVQ90ZWLFRuJm6j+5oFdOvrckPZ545tDf076rW639X9VcfOcc68diK/bXhv1Ob0EfMLj/41vGpUTnchcFqEZBKbQvIy1JCIUAx8ah0nEF5IkOuCHjdbit24MQLBhmy+8l0sdtH/poCW7JICHxzubKVXkdwAK5sDBYXBw6K/D15cgyhc4kSUPrX7ebnvp246PF9yo3/ZJLCYHjHIn9IIOwU5B/ilJs5APjPVi7K9x8o/f8i2If8fsS6E3Xsq9sblrxxUXfXBuXnDPw9pl+xNfGH4CKP1gXHrTDmHp0wgvoxvzVZoLxKtHQEKSh4Nt54glVp9+TcmJfZe+z/khX7rLNueU/ilnRB/fvpxjidvIcHCwK4nsxOiEcgLchSxhK5STsKLVpw2sb0Q8GdMAdelSkKlD8AAVrK95gQyMMkflmWgNVIwu47OA8dz2moAv/zb8FJr4yhS7VEi7G9qhD800fLLeuWAwftK1/QO5dlcyXGSsHkd5+Vnxde6B42Rv6HPhRp/8xtA5ad2+Rpd14/v+fkfGva4/t3Q+SzPnXrtzFdgSezkA1Sc2z+xHGSv3CIITfyjF3Zl3+RaJb8mUvfTDiL+QIAhNqWizzaskhti/bJhZEzvrQ5vFwZX4vLPX6Lf/rolzPfLhM9YTm2/w6INzS9jm2lNDxyA6PsZIGK1Ty4Y1ztqy4MA34/TA1ge2S/WC5Q5YKiTuR6WN7uVzztQnsnMJJOb2gSy1MZpWU9cnY+de67dyB7oQlz55fHHqOvTlT5jSc1qB/NGdtTQYpw29c59lzBbMmuDE3/ZJPHf6ZnDKJtoRhEpKtFLRVxpRJQ3ia6Bz9Ay/L9h88F9/GrSXNNLrw2cQJxBJtkHmy3leOG5Zb0RO3xdISU0TwGecKJXd6HWc9GEyjolnuXaRjL3qlDt4YmD8Fx/e0RbvOARPLFbZdDa2W1hO6pZK0o5n9vPYqg5tGYsWQhOEyCA3YTZr0pq8qzR3ziSeEhDIoT3Y4Bhpl3ZKpw/Xw8gm3QlotDsn/kuOssDKOzBhdDP+jo3QjFFj34L69Olm/4T3jbXpA6Y67YY93/xf9hDV0m/XlWfJm18Csd7YWiQHkF0A8pyXN/zZTlDWkvvx4DZnZ87tzD//0XZLx8CAhTbxJW5IVjcmUis1BNIgg4z8x7TmibwXV7E/0Hbd8gATP5l3ofsgUTiAD6cGZbv27zz8WCLhxxjC65yNdpwkUZWfgpQaY0GVmSKxEpY3zgFjl5aKIHL/ybpmAMUb79yp4B7YZIIMX5AFTvuFSFWGaAi0o8m2zbH/gNFNL4nCqjSCdJYCvQyB2q0J8YIKTORRQ+YYLUB79Nr/M8BAUoKyXW+u2WaOTOaG4x1/MWY0VIFZ6eu19pAef53nroXo9GzWBmJgQkVSzKBGF/mSR2UlOsObThon4+WppRDi2CH/5C4yM08vm+yPHM5ZAlVQrTlhTffP0pcFTCbIkXrqDB/1+KIJ9CYNKAHyNPUZMiyU96jrIdwz1LkrJBauPwiX3IPngoNYeeIs4bhRzo934hWeoMlM8p0+OLeV7d3w+keu5cMAkjY82evH8hOhjpvxEBxXjV42FHtOlfN4+YCixKNrst67rzEtPsjFVP9tLPVH38ISVvrUjI1scmBNTfYBdqlTv4Q31qilsQ3Az5EOz7MwedlFJbYN5TyJ1TP7+Rv33cVr/MDDK1NDHz8QpEXLfnwY8JMQjrOdfbJDu84fYyk8sAlnyo/8ll38l1hcAsSeIAogQYVocxpLNjQrnJjWZTyN/z65SwawCxvUY1wOxlwbrOuOdsiuVASkECfNH9//qD//+KPeeBn0/f69fCkk5K7GuXC9GFSWca/zk/ZZ/1X8+0eAqfDvr+S/hob/TijXKvlXw/DPOWV6sJ7YPFghPlBncVA/uHQcXDpcaOIUzDplDbIRrAp1Fi8Hogs6ix0lll7uPTB96ApAIx5FdUfmn3+u/0vCZ30PdD5Z/NGlWZ8gOAxAs1vL2gTYHdamQQe00timtZK2QD0AEezZ7onsy1ChS1vycMJh5CYqPNCPWMlf0JyIXghvX/mm8Outvuy3/IR+tb/UjQc0ffWnnJa3fa+vX6DlW8Uvv32p/evX2rc98j77G3uxw1LfA1CxZ5OvNNqyibOVC8ThCj6ftRQOyRmY84DgkEC+ctUhwIXbMj554BV4o4DD8rYZkqTTzoNDwAM4bY1CVuqh7/KCPfdZX3gh9pXYXPHIeIPzwXWbOxf4CTQHGVDrMygG7ozu9Bnf0R+H0J3N2438jz++1++BP15/K6xtlQ8CUpotn2Lf0zqR4LC67bNuX/fSPu300OlTj7Ryds/asdd/qFw6bYHELmDJwmVDx4PEPQevcyWIRs9FTNm1/qOAl07YnWM5iDisLR/nHKM342oJ8T8kZik4c4QgcNFZBx1d9UNM9cf1czBugvVQmzF2DDyJBvXQniXI071n5s2rjzH3ciPEV9S+ShaTdL6sW3BU/s0fxGunF621HmzBxV5izOQJIDviyJTvix/nmjSCsg54HqeNuMtFjtgiDhT2oghek+PpZXwQIy8Pb8Q5L4LYZ4z9RTPZg+a+M9Z73Sht2/cZ0IAUchQ6vyMbzEVzjYZ2XThIqS4e6SfzzsvawtP1Sl1z67rd9tp5Ibz0rzlPhFbsGTv99yVNLso6W+szeukYTTkA7NKOi0R5K+Yz86rohzTMV5k5wfzLGMCoPwRT9aFjWF/1AcZ93IeslMbvBV3R1ZYn9IQDduQad+dgfPGBlbFUV0btI8Pnox76fPbDjdnIU672A6Ntz4p/1HGOBG6AI56jKYm5/Yl9K4IM3hj0Q4YVn/RL0sphTPz3l26ZF3tdcn5gvRr45x6U+epcc57h4yNxvYiwYQCYQQoyaqk1PiR222TvY6ywXTvoYihOKphCJ/KEDlE6Ijj9Ns/+xO5Vt0KnhVKx+cA+x8OxB7VkjCWVRigxjRIbSFRIqwI7Y2XT+LFPUFW6sXO/XLHHlyWALWWdPZAhGkrxFEMEIrXhB9Ag8BBXQ+s5quwFXQPfQcMtkQBlEE++rPgO3OtgHq0YNHQChQnjH/Rd+5R6XTdRiSjbF4RrdKnftcoGW0vm0nf5aelc2b7Msq4pRAa/D8XCEsGUsJskAPoHsBsu7Iv+T3uidkBa7iO4jtxn/NNH94b4w5qx7ZpW6eIhJ0Xy2X8wP+1XjvqtR58VlEzm3/IBRtrSLLjGkz1K2ri07I1+5rx7t7q6rzjwUg4/3tD5xhn+zpx7yEsMntR9IZAv2Kg7F9+QkZdF2LpsgvBM+v4ZREcG8bKuTteR+5P2isNEYsUYQIOlS7P1wIlPHasp5cFlBtcaOGxfdihp4ZJLlPB0qSu6wcU+ytHNWv4ABSo+sqg439bLcGzA98sPbSw+iCZfSVr5VuvnXEoBPCZKh0UlgEka3eV4zm3Hpr1u+8RmfMOOxJxxWS9BsQVc/fBRNkDSB7sme74yNubJAK99yglk/PDCuK1oo6u5G2LRVC+AdZha+ux8dV4E+HLPP3G688WQL2bvPMDrT50f587BPJLH/XaZyjrIXMG6ds5hEPTSvOOXNtF8pYdvKmn13Mr7qP+jhdzzuJ+vM3iPvYSM5wIIXz5Ulv7opsQHSnuJYjnnYydOiVZn/ED/5cvBF1FrnUJ0ylz8RTSQgjOuBe3+DMoVoIB8+UbllRZm5UpqDCBho3b2eqFTcKM2fUNa1m9i5l2/attmuWdvMLo29znz5+Zzx0+sO7DtgF6/9EF7BMTSa/4JmrpAYUIt3prbOjvQQ5DhpU29hdnV6J2WDR5ydXg/vjMP8gLnHHvtMVZ4hZiufd9rCow/pmbv/y6P8T/hD18I8WXdnbZyER9ey8CpM/Vf2b97BNYI/7ur+a+nwKXG9vty3AXxrwEr0PSiTQUB0j/IXCiWLrTV92RTRDp9acPdLLosYBbQVU4W8rbv5UsPL0Wj2XBggDObQVNvXqI0m3DTVyWGb7boRcFSx5PHRS/aOmxJ1gPYoY3W7WALsYi04PSFw/Vg83pSQs5l4Jk/E3OjG1CP7lwmqZYHsg+Kb2408LhZ3Lko2je6y4dKbX1yiCA6esBms9WPnRdBvgxq/Gd3kW3R8FDiBXLH3623bMpXf+xH2I8l1oMbhGUgwTLCqKu/u2mimdJ6/zAGdJX9q4QkF/Ul/6gVB4TbHVCOlYvnWUdipQ1+42A/fQi64rfmBMOEGOV+Hh+oMZEcem2LKbAvDeDH2RAR6DN+HDbbLC/ZXqIYFOSQIoe+lIv3ydgcQHSjXLsi6qx3aOURmlALk7hP5AO98IsHP+C76osX+vlBF3sgeKDo/YoNPOrnnpM5Zd2XFsb3OG17SG8dWtjXJUjbaEh/Z25dh30OVujQTK/J4FIiQ9oF2AoaMjpMxAN5OJgwW4oNwIdhkDKOQZBJbmEJX19xoA4acmjh85ssbRfUaymIN/bi9NX1khczXPrEPfB1+XMaiawfLkeFd+j0smGc1Rl6+PHM5glP5uyTech8RaayMS4k0ttGNJPjJLcAId6qsn1Z41yyLaN92uzF4YB24bVHYD4Mx5vAaHo6xZ/gpUQwToDy6UG/OTyhRwtySZjqurG7y71Q+vr00RYBDoYMvcy1G3NfOsSH0v7Aap3rlnjwTaf4oMkG6l88jLYJNHKxjQ7j0Ni+AZbd6oOpBCzAYOUJ4X35T9/PCFhcC41cFm25H47IVaaATttNeYK2KCbzhrWTvYV5/+Qlu0Cw6GbesZC0wfEVXEfOOflRW9kPhq0FqaYj2UIm7/g+mjGNDZaCeAla00v3dRX3OXKemW/RJwIypQ7OqLnt5S8a5+SSOWfpe9MpQEaSt3gJ/Mx8zZnBJdOXC/HjlBeFKpURSBxtI8HU1BubPSc29GTcpCuUSXDCspl4raiBZa6Ry0+R9KIh3sZ0AXMHW0ihMVt4ZBF72/pmuWwlP1Wv7kh1uCA569pAVTnOFjpWfJjLG7DmG0JIkELyTKylu8BzGAuQ+8y3/sbsYM07TyztT6yMBbDCgbfWVwPeiEb3Kl3fmW/IcY91TK7xUL570tLfnAk7D8RfamN8FWDf/e2oP//03+MSiBtzFclFRNjDmefMie02mUeXHXQtB2PR6IWnsCNrV5sEfQ0pPYZFncZdUP6DMfP/nPrGQ7A+QHYmZaKbueFekQce6vIYf2UnZqytQ8B38TIr+2M+4Qk6GDZsxQKS9dgF8cToidxJPKxvtG/c5RagfwdmJw7KFer6IOjhBOPuhliw2kwBXp8vewaaB3Pd+VHIF6+vlg6mMi5/bCMhSV2CDcdpAeODTpJoJKvzY2xogf/IU0NnSqiNnzKFGb8bVGe7IVKoJzIuABTEPqQl/eQTXEhr3Un3lckqKEv4UQaymVv+2zr6Yr9xWrzN/IopseFxjidXz3TjArq6jKG2i1SGsg5oL1DfA9tHd+mfX8ZN5y++bozjxRvdpntEhAAAEABJREFUxQdH2Pai+KMPPP4qhxr2eFe3tmDA84KFgiYMpb1DHPr7BYgHB0W5z2e+smfe8/L8YC9d4ItA+/QBFyJz1Z/UEUCwtMkXiMbnkm+PfBe8fEOhuAdGaZNrYmdu7ztfyt72ugn75IXCJLaT+OMYozq609Zqqoq3mtKx1TYbA/JuXniCeMMf/xwppXV882WG9stz2fSShwDMwy99o4YMUCTrFFcKA4psU29hNPvXDDgfBja0eEBD1SloW/DFecWdy7hx8NWcs5wT9jkelsZFfCFDXuN2gW2sQgqJfmmoFVH6AcRdIH2sJpPFvUU+mh88NBwT9cunLeq8Ezt/JGD9YG7nDscepx3Saqv/hpLjqL/ug74wkl4aeTwDvvtSCD6mDaqx9tP8RzV2qPUn0PCfUL+a//sRMN7/+1L+jRL+a5L9W2fuz0Pxqc1Bzl7JpkQEI645GOl3BQMuPsFFl4XG4nLRCb4tZiuDkSQvG5qyaEE+arD4NmRUj6Bc7JCwNl9c4JtF2ZT/PKnzB4BbjotaSQEuPEeE06LUPvXlcokN8QE1D+jEB066g5dBcC2RiQcXDvx8P97WhZXdXDm6GCLkTXwSmhIHEj/tPAiAtIgRXQ1t9zxLLMcGULQJEXXyiPwozybF4m02/QVzdgnii49yRitEAEFscMlKwC5pF3AAwG9dmmXr8kicNk4ZIkO8EDH4RnTCdB1p4s9+ixOUKSwqeT7ocsHf+nWpjL8ESctHd912DuUvOwfzTmzEEquqjzooZWsGaPCVWBiPyeGmD6PhQQdckrzslg+3gpPOimWnQpbKaTUKvKh6MXkyV8QO+hENIZciDqf0cbg+pIXmYK4ovyHyxWDsIdYJi/T0S6M8WCInGQTa5ry1Ly+IoMdwxUECAXnkUiYhgLDxkKVlwRTmEQ98Vz8wmjox0Y7Ex3ao4IFfXQuc544TD2b4od/i36k/sEP/Htju31m71j8esJZdS7syj0pM4BHnBWXmorVn7r6d34zpK+oliX+rvfQH+dlGZHnZDeGJ9+WUehJLBBmXyeXOB5fumRgoJ3Kxe9HxDRi0RZAIA1OjEYlOCMNvnJCxzz1zEyGShs7+AGMpr3IPZCVO7Am200/naGIOJDKUiGcY0QO99cY+H7i2bdrMi4SDOGMMejGuhGcuxm9chry4KT/E9CnGi39eqID80Du4xA7MRv+YPOzOcty7P+JRDcNPCctin/qFh5k0OPDq00fg6rI7dWheJcjYkhihaCWwrBWIIgsZjqXzyTkOOv2f7YpI6XhYkuZBbKRftPSSmGmlHMG6Qgb6PgMDRzyIBWNA12cVksdn5R7MSb/B/fP776jgBQtC5ulDwyux8Rccp4w5g2Bb3VQlecFqx0i7A9oZ/+m8+GMTmf+g/ubcO+FnneoRMA4dMJgC+KZXqLJ/AerQ8dlOmJgTRANfFg2WQLPk2VuJU4iUh2yxDEHZXBlI9CCdLurkXA7MT+jI0PaGyTId8DxYvwSbZw8aQf6UBU1mwi7X9YrRUU/mgLGTY7R6BVv6gGU054mHtdyzDtb7nXXjS5UlC8GwxCbotSVxYF65lz2gt208RmP9T+Aamu4J24yPxuAI74cNG2O3s3dM5g1YSNCJQcp9tbHh57RsXb9eSrwhCM/J65io35dAmzYgHwtBk+MLOUGA6UqfcK8+cQDDQgo21NaMyQJQoQE7gK0r83Kb2Uf6p5ggqK6P/uHt2UQI6WxQ0EPbq9Fo5AIgk3CRoYAbEiYH4be+4LO+EJ/ZFSMCvDDKFtjv2n3O+KAj/NaFq32WBuzqH/CM6iXrzLGguLpJdmLUBhaDMzZYmo6w4dNICxd05KKDx+ZFS7lsv/opQay5HUL0RWBi4vxyb0LKEo6NsRl7LUVqi/M3f2rHHcQH5YCdwOiu3EH2WXPjLsVY6q+4wXz1HrYewCdjDG0381uNyzZrgnqUu+zp6p7li2vLBSgjvejwlSZ00uqW5eUbElk7xxlL/bz43nhx4noVoELEGRdqmEYOFj7/BFs+47DgxGcds2dAo8yDfSe/yKF8MKCDSTj4UvYGbMDuerrtdbt9KV8GOd+Vp2+b8ellcxQn057na5yllU5d3/Nrk+/nnyDdy1+xHDxLuL7tx6RISIZYUqqv7KXLWIntjMUGfroWhSbu2LW7z9xm7cBt28t+ogwT44Yi4+f+2bNrQq+gO/uhL6Q8Tx3zha/8NYb2jer6QQaxvAOX/UQ43fr8D4CeD5xkHWkIpKSOD6MpRQDqE5wmWAzmI31uh4OQS3vgl6WUl/36MJGLEkRxblPRjsUXRswGj30vWgUIujuGobGl0as0h9XiF/x1Eei/TtQvSVcEDKpwtS1t/2tgf/4PE6mcs1zitLNWyLis00ViUdg5XVZsJHvtbjxsKC4ykPRLzpJlg3WjeLCxc6blgdQH04iNIGssywGEUT5wLGrpOfFoRNx5aECXhY1+SlpwNYscPnjcCF4gVrJQUEEfFiHy4yB4Ypf0kubSih1qW3TJo1+ai/Zx6vGA9aH1zuH0xjeFtg//D2EcuCmf74qqwSbT2GrDh7N3vtG7+7+XvL/XE3oVbMTOGApuSN0TfwXsDi9UVMmTfBATShyg/D55xlmuNp0loH2skhoYIkfTg0B69Qf2ycP4rHnabAQSG7Q2diz8tAUQc/IeZElSA4nPpxgzB4zfQekBdPBQZRzyKwxoH+Az1tqDZW7c6tJONcgLWfkrA/8c67evX+q3376Ub/q/nC+DjNuO7d3aBhcyLz7liG/lA/Tm4UFb/nz7Xr///gff8n7n5cSducGhAKH6Bd1SzuGBxxjLAxHpmYfzjDnjHfvC55ihAYQvQt44XOUnKiCVhjXQ3RjvDXv3yWEN6HNh2wctHMiwnbipP5eGe61LzhH9HubSBM65nPrJi6FR6sVuskYTpy9caqjr3+iugf5t32tSOh9aQ+DCAtjRoywmAaQl0EViMYH7rOujTjcyHI8bcm83ZG87vGudXuMuVQ5s+rsn8UEmae0PBEMC2topELnIqLPLNnc3bHzm4qV+WTBrvSBhnR3ERNyGfOdO/oxPW8YSIo9jmvElxk/oxWFM5MprPBrH1xgtH+gkESFi86LRMOyV3zXuQ+Zr/KEjxU71eWleFqw8MqiqR9A3cYLyDpltAPqUS9tpr7ZiXmJjKanzYiAvexo8phVXJINvCAel+AuWn/SLSF+cIZzLT+2gER8eVHz5FGCtPYjbA8XqvWJ4gJcnAH3mIHPMeSZkrrHPDMamNWYsxYM4NiCN4NiNFiNAg1kPdaHzkg32leimbq7dVNFtvjzrjyq1RUWFhAoufR1oG+De0eEY+isQH6ZygGHbkkXkEaANB2OxQJ0g4ZVmyek6xQVr5sOdfK/Slxn6BCAVi9mH0GOM8tCxs68Qu0teNIQ2Wsyiw/7PgAjS6bOKgeg9ecMIBejM54djll+W8UIUK8Rr+4BmtK0TqONVdJ6YFKCZcuY2tVKwDs6kMErEIX3FyrGkodsQRirdEIV2tUHQ/8y6dv8QMtfCiBfQNoAA/JB06RW3wJ6FP/QR0NfHGYeBOuvu5wH61zxGNqzukdmrBvsUxmA5WPrgc19o5rHqFRe74FeeRD6EebY281xztUxYhmITRFf7GpurdK0rdzSKBrQclO4fB2eBNFhQk3kxbzPn9sAO10tw4pt5Iy/sqDkTjaQufWr6hQInWBfKj4Z9BnGLiBwGUiYBMkY3a2cGgrtodTp1rB1dxgpmnPE+iXA2Jtf/aIUtwo/q2tvZdMq1snrJIejArB5Co/eDP8IRDWVBlj7pN+IzJrECuZ0QAglPAF0DAy0FrD57VtFDTJstBHq8z2jfGhO7GrHQIMe9Urxjaalt9khl2zmzBBEPKs4b9x3nkfNcetCkxUWFxAyMXksqYDKfLIm3MtyPMpfdm3JHOcpzxy9IJBtk7fyYXXPutd9m/fb1W/nnrjvn9jY38LP8kmYjZqElIJ/n8515eOf+q2/6WXykc8/yvla1bGaI2Tqxlf30stPx8ExIiVwS5J24WZ/YZZ/eLV/uWf/GGcLQOc+7XZNEiUBqh7TGVZoF9hVf0j7hxwb3N/Zb7X1ij7SPdZHANLXhBAlLqrXhhMKVRpdzFYnQQkTautfao29Ac+mUrum7/KBafjAzvOp1jFf55D4HcF+8O16AeAkVqZ+OwcY43W6MybZXXtz1RB2WSlTJyC0FtVniM0ozF9iXPLMvv/VDKihQhX70Jn7EB5bYJJ90aCn3Oulta5/AdItO+1ffp/wjnLJA+hkBHc2MQ3q0AtyZlGf8ArNrMgcvCE7XCKpF5QM/RmsTNeJiQoo0nwE5zrtL1udSPBysfwVaO6Wfhdhf8NdG4Fdo/9p4/iDt3xpc6QRXqf+n0SwdFs3sDXlXD73s5M/8n4PA0S+dD1Vff/tbCbffeDD/9q2+fftbfeEQcaG6IA82HnaY2rYJ7OXm6J578ALEDcY/H2EXySK/wafc8HHh8So8WLQTfGDuodsp9xO3z1nRxYbugSQ8qbuE5z7r5osCYV+8EKuCAj/wUF3vPOD7Z18PbA0fMqNDPTw0q0s63+j//scfeaOfN+dslsfxVvc//6w/f/9e9vnTbV8s3L+/1dv9jY30Hfe9VKOM9GDD80XInYdUD9FubMQ2jTrYxATIaE4uLxM7J03/0VzGgE0zB92dbQ6RkCNbPB1SbcjiJckNeRMfQJGWnwgsN7mNWNxu3yL7gYDrUtADPcDGNx/rHz/9v8rS//uJNlbR311z7tXKRuUbcfNFmJeVXE7P/wXuQRyNF1biLYQZy9UqPl4QHLNqbT/y730cj3u+eTi4WHAcaW71RrE5IkALM/G4fd3rtn85gXmFTRs2KbN7lr5bRxXxQRrzwXmRf0D6+3fG5c7LlIOxWfBOv/bfHRMOYg/CgH4wxvryoO58xWJs6PC+3b/nJdIbFyG9U6egXukEzi/snNVURuPDwOlFgJ1deZnFeNEVrHLkE6QUb2knkSzrypqNTJDadse2g7G0P0CdKx+9xA8B0jelMvXhjcPeb30e0AnyLOLkK4NenguQRCy5TBkrQL0L6MEo6Yy7UNimENevJRSqhh/v0PniwxsvjBvj5zofxRyDQRvfoSv7GddJv/UPQBxGx3bKhV+4rA/sczyNCdtWxkv7PoM87kWWC1CMPuuM0qqdftnI6x9siu3MaroidzKuExtpYIDxET77uerOp/h1zie1qWtB1QChfcrbkGddgUsfnehMHRuUJbCs6Oi6/HhA41wOHself7jZBiDFEWmV3TogCrAujm4TGDSjhwGjngAjGT/MwT+J75M5FLhw4oGDuajezzCQ4sOpfqVkfljGFjSqO3UMGd213WYgePoTnIHBJK24dKC67C54zu7ygxkUT58defig+kodUXhHwi8ISfR2+X8BXHNxZm8sPsbYb20dN/2BCexKttdcY6WdPtuDKeV8EFIZnqAAABAASURBVDbmRvfEvAYq9sR+HkRcf8JDXtrGWpnRwUHcCFLGskl+QAU6TZ/9FOU+cEFP4gYM9MqbdU/bfu0I+5ktfgJKW713xvONvc9/f+WZCURHoVMllAMw2Jajrz5L4mhfcLQz7/BCdOQ8iTmdJmQ1AJXu4olEtNKH9NNu14Cg/fpBD/QHD3EHMRTgWwNX17w5xSLs1E1NXd2zlKUc46AsupBX7OFPZD6pP/OQaBxohETd2xk7JkQZkztfYHjOf+fLA+eG9EQIG9QBtPtXS44KnDKnmBi39HctmyyjBgrsJdcd5QnSeC5s+16OP9T5k3XPmfyD8HyJdHhOEgaCWInBQP+t63bby39377bP2ic4QHnRspQU5tSubCr2KX+VGELSBh9Q1zo7iNG93jgb3/Sb0r314R7g3EXmA4h8jQkgcSCocD7totZrHmDzwVzzzzP+5Pz0oVT+iJDlE2iHfYLx/+jqusa0Gx+3xqcJqE94ZhiLj7HZelpb/fhMBYOkO61Gubpcz6716+ypkCSjeulATyEPObgSPfKebjL2A/GNfFSSEA1NKGmRmOPG+tQMwtTExlK7n8zxBfIqdyBuMo6Cgh8g1WlMDsfAtsDaU274sFhawe1fPIYwj5Zs67CgVNsobFDFAvSrARxt8pVS7zKe2kFt4cMHF0qdM9oV2WfvVYSdBq7UwJfRnbIpF9CZJAVWg7epPMfFEhUlrfqF7Yyl+PgnAyCrdAtAoFx+x9UyJrM3pU73lR4ESpwQHHyhXQoWivoZnWrX3Ob8W/NBAlm0Rdsm9xbtdN9ZtizfQhfCK26UIk+Q6qIf3WX97Eqx7EOAScBIJQjqlsi5gamMZVoMCb0gXHs5t/Ef0cwStCHDu6//5pJnEpjQO7fQXvFh4mfjJxx0XmoUDiAA2dqFlg9rLtxP5XG1s4fIiwgTivU1wNgav50YCpcNBMPJoRVUwxBbtHX5dspLF2sVOcqTf5/siex77n37xJ8X7DUNxsAI+ShU0GaCfeBF/4K/LgK/QvrXxfIvkcTSYW2zhK8FyoFC9YV72KiRhefibBbnzLcFW9netj0X92LRQcRCXZesLHg3HKzMohpNjXXLhvvuJiCoXKxd1NVl1QNn68nBKrTaqdMDrlmYk0Xc0QczfORsQOSQDBZvA5ZgqNnSrDYTBS3+kpuCoOuyHQZcgQc99nvAxRfikM2Oi4z/q8U3LmN3wA3ozssALzdemK5N9XVhipDihQcXTw5uLz84VP5fRtQV/ckadJe+42wwV/YkVuo54E+d8s2LO7a8+3DJmMW5jiMcAM/yBY38o7uun7Rqir4o6x2Zz5M3MeUlUP5xZF8mMaZFrMuP8VUsdULABfoAli8P7NAffT24KBurxIhxN8KMNlykgXXKGGZisQ9huXjxbZX/pox8UH4kSLu7LvBA3bno+u1nY5t4v51KyVxwPli/BChPP++MzXfG6RorccZQeDeGApfr+5+8IOLl1pOYaOED+5QhYD12rL/xjrz7H8TgDhlv5E6Fn3WP7pobc7fkBPCFBUXriZyuGwfSbZ+pXy8ZChrYgpv4IygTdE3m+z4nF/jFg+LyQEfgShBpZ4BBHt1MIZCkO3PkO5du/yFt56j2Jwb6B60C1KOOCxpdGGIXZjOSjLNje13K0oHB23TtA9Ij75059U4MnXs0KzKwxYuJa+ZgHMR3z/rit4/MOeNkrO+MgzCQdQPvA035Yf6RYumDHBXYZATsxMFKBBmPo/5krO/qR9YzhIumoWl07tj7hZeIO/Gf6BHnvPJFte1J3I3Fh9RLM+OGKFjqtk9gD+zIi4yKhleOmYwPc5yXtkfgqLc/j/JXJUs2whCtP4PqDTnfiMdXbNMeY639K1ZyrDG4xk7vtRNW9BwlPmPPOB2swyNxRgGxdyznnOV+M4jBPH286A3mUAVGRy9ld+PfXH8OoBJw/mJU/IasG7Aph77MQ5ZB6z180vAugxeu+Pz9Xg/8d3wF15u/lnK/eLLOVNtbV9Y0/Mbn9z/+npfq0qGifEmD2OXn8Z1xdt09Y5tzpwe+AdYF7dtgiB2vcpafzE/mxhvz5I018ZYHW+KEf5CWIJ1g7EX4cnxjfAr77qylrAEJEstZ07nEuKlPNFsfpERjYtfJ92AuvgMMj0OHNkiQp3woZWMYsCNK11wDEbw27eqgYrxGN2s7XZAwp7DpAdjnmekc+o0vMHqKgQ56JSIdetSjg0Qcn8RUbBFL9jbsWXMCvASwxkr49a3xd3SDPYGiq/OyDY7KryLYy5UBkazY2TWgsa2MedokjSDe/gFe243zjbWff6CVc+jrl2/122/f6qtrg/bc9uqBD748a1Q08SfOylkAkopmNn3qXFCxZUPPnMwFyNSf+Y6vKwrSIBv+Zx2cnwAD5thJa/AsF22X62o0ggR4PIK1rdU7Zg30zF06aBjxAz1lFXoS4hg75CsT9iqQDS+V8guyrBHmTPoKRvqlEfQpJZ1ooNp58eP5eLvtteHn2hW1ltGHNzzSW6dUJEZgGaOnbdYsAW0SDubVgQ3vlII4ugkSckmuaUF8ZBEEYypPcJcedKKFF27EFHlPQHq7X4A88fIJhYG5C1FiWsg68UkVG6AwLEUEkL+waEEOmGLAF4pcOe4NkBOrqhl6IoQz6nJsXjbDjxvM614yoE3saC47rKx5j+gfknpH7KnoIads1hfAmNiufFCyhNGCq+MO9WfubqvVuPABkhtrH9ZzviaGsCR19JzVFGa4R5iJCbT653jqr3HW5zvjKu4D7pn3oYHZc9u6do/ucu10z/KjPOfEm+etZw77ubQPDcU92CFDN3nhH+yx0VgKNEgfdsMiZXBWlGUpDPhHd9ZUU0JEamAClsLaC3b3yrnwiWMMQToylPUZHjyLXL6rz7hYuva8r1h/0Z9ymnF07buXOa/0LS4zaZxjX9mnbpwHEzv2XZu6QnvqjxgZqsr+L3w565fnL7uRTxfjduQlrL9G9ctl4c55tdbXUfllOGeZdmY+5OCRs5g3RVyuGBQvcr/Xn/A+mAeztWmNoS9j/YL0YB5MYrbs7Nr2WTfs999yXXY18nDAgx3bjYtw4Iwxk9/5IGROaRcyFx5bU7/zZe+qw1Z+1lBiZ3Qvu/ZJie5Lr3oyjieD8T9DlBh5/zjcR7HLuaFMvI+90ion8eVMnHNn7aOv99q2rcbYkDoAfaN4JeaLRlK8UL8qf0kEiPRfIueXkP+tCDxZPCwrJrgLTHDxvrMhWg+wWaR0Y4Gue6vttrOAtiwu1bvgrk3Dejm6gHwufg8IDxHxa2GeOo93LgPv2IBgBYUglWRNu7euXP6p1/kZlKO7RndlI2Mzc5E3NKhFOC9a2AjwjgMc2Ulk9U8+J3rAu+CkOfFni16kN1sKOpXrpvfmA1bis6jcK9yEfBB746HHjdWHDHHGIqBdELphYtxiJDduFxBYMcCZ0IsBchKvI/Eyrur5/v17/m9Yf/DA9Ocff/DAdacfPnikUb/2YjnICv87G+XB5uyLAPnd/H0Q0j7YUD+ANb4DLvH6II8yba/wkJv0B3CchTcuA8IDPQ/wFyDqTDCdtQzWWc8U4wCNfBsC/GlbEgFJlz/WFjBd8RmsYoWTzt4V04k/AEFskJe8A/vuHEoBHgbvxOSNtmCMpBswrIN+r3keiB4mAQ6SZu5dsdUXeS4wFn5ra2lfM3cE6RfNweH+fNlun/NZmWs9YTPyrU8OxObEkwYxeFEl7tu3bymRwmXgiCzd72qm17pILl2ygH3JaM0IgF2lgkVTjm4e2uAh7uTErwMhRIEy9ck+Sx/k9fOaH8GfsuDEmmDIQNpKYTYQ2WWMhz42PtP/QK8PQMql+uLzReNqgzIx3lc7sYkMfAd5AJKgAInqWpd9bfzuyz7WjmvAy4O8xn6DXzDm4j7DhVOmvi54lnum6zn6sIfwMA5ExbqNF1RtxF979C0XTOagvMoMdFcukLkQfiHm9enT1AVGG7539h5leBn8PB4soej3Qqiv+hcwHtikT6O5YGGLPiGUREfsxDptAEjBOxZ4QwzpIx+aINBrks7xs4wI9Vwd1LXN2OgnzZAM+qX/4fLswwNrXn3SsVvhh75qWzEfu1omeCOTtWrp+tc+0EmLOtVaeDELEE8HY4YCY+OaFxzLyJIMiqVHJ9GJz84NzyLxYkCRrC0aWKJKP50PgvLEDyhNRRYO4u4cEzjEJFlw6l4N8objAnk++R5l0KvjermoP44znGVcmzEerQDlRHPYDuaOdspLdBkPaIr+MWXNLwX8xtxYOZfoAg/NANKgjFxK2xQDCgRF/oOKQEFvB8ikwN3mQXit8fKDDxb2h9LzXpjMz/1W+5evvCT+UjfKwP613PfwiLlBjh22hcg5M0yihkT6O0ATJas+WYcAeLHGIYZrMPBgbjyIkXPi8bwTj7WvnuSyLHJqaChlYknsgZ2XYOkgAwvTtuMvpYgnci3PZs7jA33iMC+yBmP9YG2/ex4BvLop15cvw325M+ceOvUK4UWxPm9z8NA2y7PKe1PlgwQ6XeuC62o5AB6+1LFh2QYOWtmMSwCalKFhxlDKQ23Zj63HuRYP/MufQfOg6cvbg5cC0hmn2eQCjkbFlTkH/IU5oOisHWQWbV8ITh7UXH+YUe4hV+mvFrxnoJJ4EGPkyuNf4fMGRRfEZPxsGMPJl5Z9m3mJ8JWXitf/+QkBke0dx33V+a/P+sUo0j0pRsb4Y7w681nZxu79eKP/gK5q3ppx2Osr+/htn5lv7h/X3r4xxsbwocMI2KTHrtvENmJkH2iSwaHQE/GAGH1+ECPPEUX0gA9efcRY7Cj8ftYb42KM7tzJDpgC7LO+CAj8/j1/Cv/GeD3B22+p70tlE272S162etZoyQXqle6CgsH5KMCUB/3vvGD3nnqwjoxb7lV2AhsxuH2ZtROjOSdmowuf9K97lnebL9xvtrlHJebhU513pmIf2csx9Nfqgi+Kpc09AnkTPqGKF9sI5b10xviJ4Z6N2vXn/S12ioMkeqqasit76EbdBDh2jvObd0XuD3n5Qnx96U13TWmHrF0MU9q32yxfBsW+b19qvUyZNfG9+/RZe5BTCHGtCHfuJvmrAu703tG1NTZC6/x0LA7W1iqZc8WMSd+RZwD3Lv0FHZ/v7CP+FYPz+0DX4bML9OmnjL3YM43bPutGiTl0aw2RoTEhmti9T9eC+g7unOuLGMe84YeBjuRkMMkDvsNDG1H64VywXAALNqw6+k4a27GVeQsWeXQwb6AmByMPNToyZLEB+1a5bCxU2rlwe03smPteLbBXYl7GavQas8h6ZWF+tX5V/roI/IrsXxfLv1CS171H+bLGxcf64iBhobkp22DUXEA7F7NmwUhz8BLHBXkZIc66/Za2n/Bn41cGazgFi9rN6+muziL2ANuQufhQJDNF98YCpTIAcFhHzpKm3dCPZuFOgBLC9CVDD2JfpkFBN7l01XRzwDLuAAAQAElEQVRBkIR/tB4YpWxLbT607wI3TOriL9nW9ctSyxIXNxcARUh85sEwGy6br5caZYaHeFjPJu0ujR2Ri12rFHFB1QCvrws4PJqD4/IZBm3IRhk74cMX0Cv1KryU+TJC0AZlaTOisfMoH4T9ifvvHGzf73/WnYNRG+2XbmfDFHIRQ6Q6LzWWL+AsUn768VM8wYBDQxb4wBa8woVPJj/o8NdMPnxQXaxwJ0GXkkxJFEk9ipD3gsSFGFF6WF1w+dvEbt/tJ4bMhc9yMllUqlZ12Q/9bdvrdgMovQTc4L+d8bC+oWtEkDZ82KJxxsFSWHUF2yruqNaF1f6ca4b0F3y2zT5p7TuYlx9jf2D5kve0ZvwBqmUc9jlXjPCrsBdrKVL5KM8+EDoSaPyb8Aptfzq1QHjmQuZcXnaoX4AVuozNkA4Pgk5GAxxVElQDu7aa217RgT56Q/PAWX2ByJT9SH/S3yGhKQUPLlBoX1Mam/f3I/Srl1xZ7DdvXJzeuMR56T2oS6u88G5w9+RiP7EJBcga3bXhv6B9eiZP1jZrzofuHy80elX5fNTSROaUvR7waYPf3ClLP919Mbi8LO3+AoJvEbVpccKGOR0gA2m8XddeCHENzMITkMwt5Xo5PZgjqYdoWaSc0fq6eOz3oQch2Hji6RK/ID0YcZYU4ikSq9u+1pQjcsUCduiTgz7jjw1i9LHHGWNM8iwwHvoDSU3i3U2sUKAPnkkF476jB7y6vRS/sbdm7rGP5heEPKg8GWP7BWOjXxcgLsm+BQchXyDtA+Uk7CY5D9GJeeEhKtXgJrYJ1gkW4XavP3iQuGcf/e5DDxds54d7oefKwPgBr3/i5l6yM7aO8WylIr4BU5SR0bbHNbH15GGH1lgE2q2dOVOZRwfje0ff3TmdePAlAPGQTg7n0GUvkrm0HwH73c/3ucbBGD/YL8TjlKw1sNuKfPbb9zg7m74N+0dT+wTyjG4CCAy4BWipkcR1jdll/ISRvi6U0X+lJ+PyzrzJqmC9vAfeuW9oQ3y6zXJv3mI/pAycD2j2a680QnzvZp6iI7ouHcXwdbk3Sld85D2IqXJoYic6kL9hL+JZV2KVQ0khn2eC/dalcR7d/zz4xt15de5L8GfOU146HDPriMGGGXCse8y13+zo5uHYtRU8tivfORXASfnxnFgZr4O9+A1ALz6IHwhvfCfhfwEdPcVHXmHOWV/4ZvwbD6jWpZfXuLjefGj9qh0C594U4Fl0UDL/jJnz/WD+OD2UKzxoZ94UH23Bh/BRBwMpTlg5QTvV282cJFY1Voey0LQa5MqQxrHX5tED38Yaz62rieGiod4NB4ngLW3gBoCObVt6GppGn+UTq6AuKCptLiMH8TwOZj4y0ie9FQS6/q49T5TawjvIBWhrVOTZLzirFfWjX3LaW/hC3SQvKOkx4yME9CGQHisUpAaReQKP9aINGm+ezFu8cl8E3DcO/WGvsFxz6cnLFYAXRW/sJe6pDwyMffhoHe/zpZIyA+oBTjXpkx5Nq/tTjqjynLyj84398c29Cj3KjZ0fbiwfaW9zz/r2xZk0ytZewf0csxifWXPbqwVirUrjJG10xnssgjg4COTVvzf2SM/fAHFxnjLEZQkHnBDrXHipY5Myo5/4vc4lkXSbIJEDuxiB7pqsE2G/7bVjo3vF6NVHAV3xQQH5cpwceUfWFOcJeq65Ffvpc296TxyPrPVHcI6xvMKT/SACzwyrUPHB/+TOD0IP6bIwvo1Boztzz/pihg5bfGISt0BqetGrbdTqWjueJ4umg9P3yTiKF06HMRIuRVtYIst5qLyrNM7ZI9lDwqCtF0gPFLYhArFLX3RnHWNjX8RQUNfGZQ9zBpoxzn77ADgg/JX+IyJg5P8j9PzS8T8VgQG1QJHERkKZjYONiOra3KiIO7iMvb1952XBnQ3lAKBnUZLWgsyiqvNboqPy7T2787VxKgNRyGw2yq7rzxNGXZ9GDvVztjzWTpV12g1yrL6OBHJQVKF6Bn6mvy5gE97wQw8XQj5SOHHgsk1l7E8fBCqAzw1JGuntVN61uSBeFCT0nrLctENvG+uUe7B5PdncoAp9xFpDYQ4hT33bdIzGUiC2s3m9dFGnRyqkIkn5AI3g7NM2dd8ZQx8SrItThv1wcWA8zweY7+c3Qt8zXgxXDXRsHGTbvpc8DooyYEKNxsZVmkhCt33xiy4ITLGFGwKEVMVTJKWOg2mQ0V68VGh+6qF1JbHAIIqjMWdyYW5gcmFY9e5ZPQFLYOJDE799nzXxw5/c7pQTvwL02Y+wQuI6BEeXB3b6d/kA6TficNvzUiiXj54Y0vAU0LEj8ZIW2NBdSE1c4paZUHwalfhC7UpE8RVLD8EPoIf4LjoOcerXt0O5eNOBNOJNH/PK8fZARXXd8FXo08+rtO+qpwQxWikLNurbNk+f9poTPDhUYSPDiRvO7YPLnHaCCd7+HsnNsMli2Z/1j+3yPfm6FhGJwb5v5cPxbe6JoxwXNHZZTwxPabZVJu4HFA1tyTd0XPL8k6J1ybtzYWKv4vKkbmPm/MYqOLTCUULTAPBxdGNHtMS+uc3yAX4jBmLlu/RrwwvotG4sEEzL8e3IoMGDrONzsF8e2EOpjcaD9fmEIdQ9a2fM8m0mdjQQ68A3oBx16IO+qksScYL9tnvM8uLV2KwMwT5pHui0LijnyZyxLo2AKevBwX0qtM8aEERuaSUNkrRebrd9Xz6Gtohdf6LSQojp00f1Z4+z7SCojG6T8ubEbsD2G+Plhd1Yj0Zm4ONc0f93bH8AylWTvglpM7QDQQNr1rrcE9t5xoQuRGOVtly+Uo9JlMo5KKGAtMtYGlOhGxTyjd1xjh8YTYAdDvkAZQjvPGj4sstfLwTOsQ9PssUDc2JpLHpD51BRJ6Zzn7W5/+x73QDnySRWUsDNnfiZefXAHnUq6+PB0LiFqghHhS9OVL25hvFf+piiwFTI4kOxheMsTdNoCIBWkPYNsAJohaewD/SqUzmF++26No2ektKB3Jx3ixJ18cMHgDsPi4mtSCgTf/zd517a77rsntXYcgqDatXECaObfnBjQQiqs699/fIt38zfdmUwdMTgzpw7iMcjc0q/xRM3bMj4OW7pw27kILX8rH3lyLfw2u28hQvdzTrslMXHefkMPw0TbtOb+LpfyaNMcYIL71ovB/ZdoBwsI6pwiGfM7Vt4BOP36M68iTz0uAaMyYJKDNzX3Ht/7IOPODtWL2Aubqe88H/2HStYSOTaUtz7nsCRPUT8gDY88Dd1rPtXEr3QDHvZG4y3/hB6Mcin6KqJLWvsGwQJniWfcZz9ivU4dWEVocokA2M/PSePa1lwbqmA3sTMEhPKX4wczAftEKceCFCKVOeCcBkIFgWG21qgk5OlwpwhYQyIYswplllUSNBgFiLQNGhQCy3y0RaChmCAb1qvNFAp/gT7GhqwIXng2EMZnwGcncp17t6ZP85b4aAuvXwhi81aQgXhEz2T+WHcCLZDnLGWR5nGcp9rLGwfzM87L3++//E9v1q3zK9SElcpsBSZ2pLWIKfd+oA+bXiyZvKikfWZtYUvUElB95OXWAfn6j3PJO4d+iCP47boeJUBj7aIV8YLIvMeGfkSgYF3zV1fLKBAEbiqMcSBMGjrA3m00mfm2ECkMzZ/ApiCsRQk65rM1/CUH/F43bP2uSAyMcAx0ifH6SBu1oV34qINhAsxxJyKPAMZ7ms758Trz973WdFn1FSlysh+Mn5H5eUSstW1uo0Z0hk/dbk32id75KDLX951IxfZ/qLrpQv7r+cu58N0z4ZO2wo+vLQoy9OMFJjDfEI7iU7iwF4PvXNO3sCElKEATcUksXauUoxgf+gRlBLEGAO9bfcv+E+IwK/I/2VB/3Gy/8+Izb7lSjuZrkHpcSIsIHLzPNhgnrwetw6KTfadb7ju5QbuN+mC/5iyGwRLUE6WW4osZPGC3z6wr7LRsNmcul2Us7dyM8nPljXksuHl3jNyTpaX7LShV0bgo6fq5A2eDXYLsDlSdlOyEaSPspCxrP3IJzTatLobEgA68tSlNBZYZrXc4LzUNnzSsMMEn35tEcCoU7nabkwsA/RJ64FyAahSVqDJsV27bmykbuoXzLn8MfbHuVErC2buKfRZwdin44hQbZUnoL3wg2Zcj/Ut9vc1tgcHgbb57wd52Rro135pEZcxWXPiueoQU1s5BD/3yfcAD4HVgPRnJTIO7H9iZ3D4bCnNBfoojqEgxMQEmrntpX3d+Aps2OlYjLZ/UVMlFs1Lor1u578nceObzxuHozApjceAVx/hrIoSC1s0TAhyDKQ1jr3RNwDw3RyC26x843P+isN606/9j5fjCKrFMy998CtzyV59DU7thixe0JZGe/M3zXOvHbtTp4w9yCWQhAmNXOK8ML3xEOXak3ebsz5gX/UdHLYPbZEfZXDzIEnOQyvNM2n3WU1BP/N6jTOWYh+JHvAsdC9QgvY8cMKLihcu94v7272Ew5/O8zKZbgSQEOB80wykyErUUIJUokJ+JlGYExxlaJk3+ivc8f2d+avvF7iPIb4mMbgRL+MAax42XYv6EekjOfsUF3T0KBvLeIibzLkZfscml5sGt8hXHkdWVV0L1FLEkxdQ2KUd6hKMx4rDUdp9YPPxvOP3s9wPN8cE9uhD2Jov6AT3jC4MjLoOj7hAcGTQtcGkpEVi74UlrLQQSW7CS5DhpWQC/SgPHqmMg/N51UUCCBFnPAiQ2iB7KQzp1VK0PgvH6xdYzTzsrM/R1mfq+nzZ4/wpPuIQvnQ4MxD4mUa61YaYNFDcjJH7wwWO+5x7OQ/sWwBxteZTgYkc0cTgyL/b9HQdiAiNdAB1E6SGiyo47Kdyoj7FlLn5ZOzXBfvIS4IVA+IXudDCFdv1C9AYJOIu9piQvQHZI7a99q9f/vlLIPfQFyAfuUnIiKE0lOt+oa3qdO49sZGulS42yoe2YKN0gs1Lji8nFkOEU1UyxcBsiitPNdkTt7oyX0YQyVCTMrLRdWC/L27dK6yrt/F96425MWqbW8Ax3ObHmlQIZFVk0g/MauuDis4CuePQdD58IYbCzn69zR32tY7uPBC6JzhGKy6MDzZde8q1ZrULpiTX9eH6ZZzlFR7EdKhzdjluxUceXyomho2p9CM9+9CbezW6H8iQLnj20vxygRcNfpG2gB7mZPZX+i2FxA8dSnX/6J5UowRslz5v2OLY29fGptpwnX2zth2YEywWvnQUmyFAgpoxoB857kcTWkFZ0c/4+ZAY+/E/80c+dZ2AUchHEm26WGf4k0lg+WSvfPJS8qA8Ki+BEPwUiAsFLB+8eX+CTpBJ9KQ00ybFaktiLh3h2NBr32gawIoHY7+EY554JEDvmL+/HewDsQAkGuCBCPuewFHGXh10EjRylPprZ2orneLkeSFW5cxhoIbklQ8ZBJqvRC+o0ZZUwEcv40+1shYR88DmWEq5jLG3e11WRAAAEABJREFUGbOurWceqHfOv535/hq34gO9PhinJ+Nm3XAoi96IakcN/RRBrQylq7JyTHvRQUiT+QXm5FPuwTj6Jc2due5cCSOEUGUuuO7//HP931rfWBPyICpyrPuSyn8Tx/+ra+YHMRjddcOnL7zU/QZ84X6nn46t8g/Wr/4IyrD9GeIzfj+IA0bIki9s3sEZZ8SjHzR2kicei5QIoV8cNfDEww4RPwDeIWS0JevnLEfTftF1zSlMyv0EaS+AFvoyGCfYHD3ZDyfngbDX7baXd89J+TX/85S9bjt9c9YEGqafQZmgI9V6/Vs++GksPdsypo4rkFjSZxxXQWSokBv+xEi+g9gejEvmHP2q1K6dcZzMUfdMecSv0hwgxOIWH3uEOpEjTtuVET/1NfE0brPEL5pf+X9WBK7l8++q/7+OcFeC8D/r8bWIFu/Klww3AReRODdnF7Z/PvT773/W799/z69E3IDF/wjKhIvESoswF3k2Axa6dZEjW0xbDYTc0wvFLNN10WAzePL9SHi9hKQtJXtHuMhOES7q8J1t9QTcahYLGqXo8xBszJupD3pGN/WZw9FNw83nlk3zSw5LH2zUYUzQqlRAX9fGYyz8M6o3Ln/GS5qJzLnP8E83IdoeRG5oHsLK+wyYIdspV9l4r88nNATSU4ROu7tnRSbylSuNnW6Ka1y4bI9i49/zM+9950BpLjnIdNNFS8l/vUBIP7IaIfqhT7/798gcxG9v33MYNp36U5TRwaYrbeKNXEucYN9/5htAx086cYgN3iFpBYBYJcJI8kpv+bgYoLEq7gfIrY8RwSDjIkgqrIeLLr8lhCI6PWjenYPnQS1e3fI5vqObOYARsUsLgdOfS692MHFIvQBaamu+UncKWwiIWzS9xki6DeRoaoA0A3Xr4eXEFVbR1/AY404d5Jkw56x1DcbJb1syZjs6CmGaDIV8E5x9jq98xlX7E9eLDlo0JjecDwh94AlwMTuYz744EtaqgzHUP2foDsq5BSVkiXXmxpMXKcw0cMbRcXA+eKnLw/CnF0F+0yoN1JGmvQze4qehX+lQFpXGZ/278OHFB0v5li6knXbAgrud2Dk3nCfivNwJ1oVW7umSsh6veeN66syTSfxd45f+k1z2TyC2mQcLdU9MjzQYWsplmw8YXngPXojcedDw1yF+g6lfAkYjQzkCYx1mZa9YI+inZICQTcySiMkqoT8pFTFaGcpcSH39gIVT96o5jqu2bLL95OEHXaDFOb+NCcaCQRd6z17a6lq4g8uae+Yb8XDOaYYvcZt5rxzHxgfV0R88iGIeIIYkjUCVpIYF2u6YW9KBGfo2K/IYL3kE22vd7eUaca3YFi4bpEsEGfusB2w+mEd4sEKiaUKRYafzIHPi0iMeI7Ql+zG88Zs15b/xcOehRlC2NHqQMWIhPtGpv+rSDrxAGnoij4w0Z9fkJYgvL77ue/b4qe6Sa4Gx0GZ1uB7oesVEubbVdcc3bdGO4Mj0/YHNgvgPQDbG+ULiQZl1454KrAdeOfEGPxDzQ3rR0/3qoC5+2bd4lfnkzNduY2YdrZAw357vzLl3XqC9pVTOvM367TfOauKw/Fqxksf+InqCY3T1G1P79Kt6EL9bfUHGb9++5aw0vuo+GC9L6Yyna9hYvTF+14PnpYdpUOohK/XojbzxL0izBVqYM3sx8eXLEzhyZh7E/SC2jxOcFwOG0c3eM3NP2aiTiMmSp173swYZPycM1kd6EoGL0rV22/Y8MHp2v7EH+w/NGndl7NssS+nd+x2HAHYZB/3S54FU9elH5h7zTx7QpA6QgWqAZCGcVfs27MRMMEjEX2NszIyx9w9L90fngLoP9kjjHnDeOj73t8wH+bTtAoXqhyr1zV9Xyfdkbhlb5VlKNzBGXzCBMXiy1xzEFkkimKMXrXKkD3TyHzLp4MoLITyij9ZrLSyGQaHPwoDCtNaONeBEQpZxGE3NBIxucLOYCBCiAfuiUx3Ag8mCRjpMGh6ykPcGL2O7TebQPmsCqffMnPIelLFUB0BIFvOnvDNeGEJn9KIflbQ0qSNnNP2k4mMhz84Dvb8MEfZ9r4ZGO31x8HS/g7YiBbsxO/OA88G9yX67sT581uVzbjhH/rx/zy9XMpYo3JAdv/BTPaHHTuW4rrT7Kq3TxVirF4tokPPkIdeFcy6sc/uy8exNwdYHP1ypwBPsTxl2aUvm40a8sU0bR9MRUryjHhrGY9IvbLPL8kdYuEXbjG0nLv4VhWs7L37m/MS3V3AbcR8z635D7uhLzoyMhbM+kXd5ymCUn6Vjwnf1iM2Q4YJxdP3dM2b37GXGm6gQEHLESHPNFXnBErfjpDXGwUR8o2fftcM7JXjH5ZIhM6A84fNYgsb2ris2c85yTncvWfZHwar8yv8TIsB0+U/Q+kvlDxFw4bD6OOg+ozlBPjeps+44EI/8bPPvf///6u//8vfyp5wudrpfSTpWOiKvxfqpZNWzdl+0VgYZFJF95BcA6EaIdAvo5WDwH7rLxi4SHkSp5nzoLp65mU5sZFnwRf2kWf5JuhhtI1HEublzyEcYDCEhg30gY3STC5XNRKbFaw4ddsKVpNyDi5HxEJ7YDHP4svmwAbmZ/WBfL7nBs9GlROcSiDblAyRs/bBTi0aEQ9nKqGxulx7LdqOjW9e0DQHlobPdZu0evOqrRolEyKCubdkk6YsMbQYvf76l+X4vD1r9lEtaS/vV8wPQQYRAESsq0giPYFCrUwJ0qDBPMcjhyHyQnokEMQna69Lmxc2+dQlDuNxc3rVfXvtExSt8aWIxemG86Do+XmS9CF4yzu5q4r8AnbB4IVOe45kSOyxXLwTQk2OmdpzAFMbNkEgrKNN4GVcP55dNshQjGhs/DqfQY3voHQf6lyo8xAZ9eFBq981vrW97bKc3scOgktd/fPArDzSW8muLvIKX+gdz9lUyZ71Q+SsAL1X+adl3LlV3DnNx9r1LE5uJLsqVSS26rWu35RUT4y2PD4qLzRwr0asNgi851Oc/RO6/QfXGy8Y3LvR+w/2IPukXKHcQFyJGiJcsdSa2TfyIpTRQL5sSO6gxSrqWBv68fB04UAJDxZgZm4vP2GU9Di7ZIXnmguK8ufMNvPMGkbkwDXRMGo1slKoe25DJ+JDS/pwZE9teotRj3Rh/d33xQPl2wp+03/68R5Yxlk7o6MIn/FDGatuzwLY1dWuvD3Z3Xtzm1wrYjmXlrwJu7AXbdN4gHZkzdWJIPbFgjKRV3qUHSqaWUTL2bL8UXtIdv4OHMvmkD5xGQLJ4MMh+AQSi7ZFIQCZN40qHiIByfFFzY8+axFmk/CuGMFQG5yVu9SnrA17y8Et5mW/Ew/3EvtG9LsMbl8SA7QXTGNP/Ma7oJBmH+vSRxDmwYsjYXHY5eqFfHOrvyCTO+GObsGA/9jIHJf8kFvNgXgm0vjYPuUe5VjKmzJXjeMvcRILb/BKBQcpeACtKDtbUnYflJxBJZnaxxg7G2pgqQ9Nhp1AxGHiNK0ZKDZ4CLaFHlvIeJ81FZxsSEvzkXjCsWZXmXZ08KDneQs4F1MlnW0doWhD6Lsdemw70xA//nboTDm2oquwB+9fyW2/HTd9Bx+zIhdd2Rgdh6R+VX5b8zpcbd77UeucO0ni488WPL5O+fln/wL588RcZ+qEPFyibgZIEWxnnZh4xtp6zgnbJI4GyobAa0IbXfMAm5Sh3xYkW4xL/iFf0GBQ4G+DSUwHrQSB9AMpJmw7pBXxatKsjOuiO7o09jrr+qcs9wzEIm3jgSvGDDsdLewIaKwGi0Z4YrCYt5npjjzBECvBbaJIwyOwvSvHq0D5BezLezF3rD+Lhuf3GmfQOzrPLdZyX5bzAyh4nDeMUs05dkY8B2itPgHlz8CLx+sKBaF8mMGewwn7gSexpaVrgieyHOMoG473qNJ0WUsBL8yOki07L06gwRQJIS/GfwP2AHpP2N/TjBHUSVlr2FuvkGTgVrAJRsfsqFyk5khpXByWQsxBheXFwm3Xbmb8XMI+b+Twa2oIJbouLR0X6eVwxp7+l3T7otUHcRJZfqPp/8xO+fPtSk33dPtgYLg1doEwGAfFwE0/r1DCahPxrkkFN11Hfuafkz8ko75kbeZFwykSMNcbsYDwF96xls3RoVxA0JyUy0Ra99CWttvuW6KBeGb4SGm1+0GnpWlqw+C5SKDG9y1jscy+/4NhvOzjHsHCOhH/2GxeqIFca3Rmb2/nvcG3wO1bCRmy7OVOIu/vNtM3a2+bGHWXUpXfJpIWsHtCPVb9kaI/3U21yD7RdcGsBLDWRuTNmN2Df4Qepv/uc9e2L4zklJYwffjc8y6YOvzImvMoR5tzBL1nFR3mOkXfOO+fb52cOuhOrRm8381TZ6J62q+0OKOOKP8YEl25IIK0xFupX/p8XAYbiP0/5L81nBNj41jnz4I5GLU+8LBmqUrhYroHyIPz+/Y/6+x/A3//OpsvDCRuei7GyuuRAoAVgbS1EGq8EloSGHFi5SLAx+7DnIe5h7uWDHRgSNhEuif79bQ7+bNBLkObR+4HB0NFdo7FWgGz1k2NjCNF7Hfx5IAVPQtUzf/Pr5v3AFlQudxDliyd5Dgj1Xzg87KBDMlquBDHy46990NtjbHJYslFZN0zyKc+L1ujOz1W3ba9tm8t+GKXR5lWSI49U8o9GFzRXGiAH8jc20tu+c0jsvORhc9xnufk2hOrSF6q1sWEK+aaHunahIQ8R+iaNfPtcMialu25o9F1D8FW+APpNQtrdkAuYaz0CXxkVJCmDmjwWlqOxlGTbOF6lc8KHS30QsrHz7R1SMnahZd5iEnPGlFpsWAcPfhDfSYyWzIOXl3cepL7z7fF9ybDjZ0CMsp2PgdN3cY6NmmAmPfNNn/g1r448VGizF1J/NfeKKz4az7kxNtSXSn9RsmJ1tVfZmQ8bdjse3TNo9RxcZDwc3zggvRCzeGtUx2eJLhrCEtw+9/r69RvzYsd0HYPKwnGgBAniH5MH6xcO9p155ZwRbvuMnIlMrD6ZFHLp7+C04QWsCQIV/OJZNCLgOkP5XP8GFRd7D3/XWvgXUfwILX6KusA5N4jRaGSekHHXzsnYC9Rv+/o/cNywWzLHdM2tA9O0X8vQYKei0KPsLW0QKDTu/mIpDx+MwcP4gU+ChER15VTOpGzmiEUC3TWnej7mQPzM/LpskX4BxlUCRK4pFMyLynjXaaPlAntVJMBlAbhfyst70hXHRvckNhvl6BrYswXAUbbEyFam+G7x0AaPDvxeNmsj851YvHHxdi6iDrYVA/VCnZR1i482lL/2n449iGMtHsAdeOLygovW9bLsWHKlF+z/AHmWzx+2idMigCStNmqrl/ns9SB7YHIpWwDxSl2XnXbH7gYHGTkoKqGlBX6+YgdSfYC2ZNhBQRV/P+Qs/tCECIaUEJ8JD3DqbEAu7UEc3QvdY9Yc/idxgwWTzAFEELDXg8/CkCMdWbOwoZkAABAASURBVI4NQce24kUKVuIHztF/piY+CHvZfaLhxlpyZD8+AVW2JHwxMQmgoI0NUtOpvkf0PhcenPo/00k90OO4+8VFD4xgwN7eDvZu9299Zr2Ao4c1MWrDxjlnzrimDjsJqcjXPmq0V7K/cdI4fudO8y//8kd950XQgV1bb5yjX+vbb98od+LiN9BYhD9yv0TbiE+pkHU5B9wjb+yZwtzXuhmNlStVPtRRT7zpn439TRMkiQokWIvd2uO+I3gXeYCjhzMHe4gthGVs8suOUwcmlfunc8N9TvpIHwqvnE/iSkWgWj7qmVusZfc3//TOf6uN7tqMaWOndCKIg7T/AFGsRQC0Lc/pW8F3mkunCcSrwLrQa9GJVxYQHZwfvmhODLDP0rbzWVtdz56FmVPcDWCrKjw8Y1XIVpWQuJwy7rw0kl+cehJbeJyLB/PAc+gOrfISI0yTzj7nMGFAdGfejaazGBOIE3PseCBrAfOUOhYpOlRknxI9CPP+8I6vlupRzgEfIj9ol5qPdmqfkKPWXMKeNuj2I/vAH+f6Oz77xYL3kgBfuIjXcunda32J6tzNuG9gkTW6I3c0ukiF7AZWCgIz9eMEWqqWZjp/5v6a6+6pt20vf3Xur4GuNQJnvsCyVO7cofn2rfKLPM5vx8A+Y2993ycvHr5FzqQuzjnhS4PfeVb584/v5S+DHN/Iww7ptEtcgLgoU3MTajLnl33G7EGblHFTr+NirKRXjuFgElB95g4deic6MY/c9NCg1AZtfAH2WE8vSgYEm+sF8M4HKjKd38pVhH8a32OW49S91mRssBNB2hdwHvFC+x1IW2HQXDZRfaXsH4ORUlBXtfqRrV/2WY5uxn+yFzTNSd3yhCl+1qQU5PcOBsupA8OoIRpecyMojrsvzQmhfAuWzAIPywqzpCKgoxcZ6qLWE6yEAjLxcfm67iSv8QK/BClxAaJSsVzcaf7K/oMi8Cvm/0GB/u+qeY3CCJn7lpBGlhYErJA+wXW4fg3ynQvGwULsctHSXdfnooXTFYkUNhTyBlyEbq53HlzvPDBY2vagfePB7w28pZvdQ2IVfoYIRRML+t0DlsNZWhSJBNSVYmXyrtrKbQvKvoC2m0bsQJ6bxoPNU7nv2KNt9mu+gOpw6o++7/ueA2jnzbxt/VdZDhDkeWkLP3rCaJkKVA2MTzbbBywdVuh/JdrW4VFHDoHBRrj9CH6TszU4NmNt06ZDO/DFF21KaRzZtmYzn3kBtc/9wwgJig963MTl3/f5w5+x0ZuD2lMxtiAvJRPhh/LCn2WUPBytdQxpxwWQkFCqcEAKL3nvmRdHDsKMjcExfpSO0bokHQhdhn9IQAhp8HQ3iYWXmSYu2uB4GBPLz6A/V/uBDuVflzFfoKkLRfRonTUUnInnEBBPHmiEgwfZBcqDwQScNjZej+YQlVmLhaLdNeeecdmw2V8/OJ436rd9pm9Sb/jr08dD2guBLzl2+O0/uNi8cbnzkndn/DGuBge7/EJTd56IU9cFc0cPsO97CTdK+5S/YK/bbcZG9VxmWP8ZVt/ymeEyvAtF/qLFDuu1QkDPSnI9iZh2ixkSXH5TyiOItl9oMrrWvtSTcoI548p8z0PSCBVi1zg9iNND40IJWp0qp90Ic50ZJ+v2Om8WYJ18ArQrIdt0gjhFSeI8sJzxV9sguoy3KvE/gfUNdeGLnU0psWVlvmBicJZSqEOwrs3CQI9+9BkTcUgIH1mt+izHd2N+zRM2bR0dPYO6fepxrvtwaDwuXV68fZDQT3UH6GykWxdvLKw799a82plHDeqZ9X2dB47J8lsOJKBU+2OP5HCoW4hc9JCYX2tMyKkfkeke8kHzZF3Sy5hfuMhwT8Ip17d6XfPOCSjju+Ov7xcYH31o7NKUmES9e1alIRbJGHXpUdbCkkODV6FVhgBp+cJWgII+iBAWuiBA0Xb+THRJr43uj8b9YJ8UHIeABIQPUoaYFxjI0AbRWLYSjYNYOOUheu3x8RdfLn9f5W2WL2O2fdacQDOPsQnREfFRRlP2QgYiupJhTwgpjcsD/cHLqLuWEtAfbzHecVdXo0vc6GbOzHL++MvG/bZjeqPrUW/nw460AzpS+VHNE7lP7gzqFScY9415Lb1ni7+s+p0XQX/e/+RLISYFRL0xAuheNjQPsVfbchmtH8Lli3LdkwVjqa3+iZp1+wo2uCmolF7RwljnlHr2uZel5++ih44EaVQwVSkNEjAam86xQAZu5mz25c/r7qEr8Lf9o4gVa4MXaX7pJv3c9rp93dnvJ8P15AuSIy/Z3rkHFR/9kHd018BqUP/D1FAIo81p/HcTftDfjR/zH8G40M16fgYukRlXM52Q4ISMdUSSkQgWPaftmgPuYN4/8O8pICPzAryiFj958Aco6uRJ4uDJXYq6OCYgScGoIdbKetBnSUFMiTmE7i/um+IetKFOcjxDj9zwULqmBV9Y+yWoFoTYLDr0amEHuNFd/udsoplkbwCF+nlwD8gvILkLutf6ouS7dfBZG7FJKSeMVTLoSywuipFsoGF0l/M040MdNaybo4yNNDLZtzmmyCo++mdADPUQv0/m3ZclBw/ka8pG3ia4/oAxwdImtzfxdn1MZOzcUbJmeqKBuGCIvgr6HZ1ywS+PROoXrAfiGzWQT4wID3UwZwL7akN8YvVxIBuVuCXNAqw4E0ykkF9lGnJSwSbUwUud5FrzF7pLpvP9YM6ff04Fv3F5AXGRfklCL4K0273sYH7rvy85rduL+GWTxtJYZw1CsZ+m3OmnQpOXM+A1T3sundE16KbjwjVNEyjOEMdzgWOvwAN9sQui0Np2zqHItnImzJMxzngypqveZdsXhnRrzTnu4HtSP4GeOj/Rg0urvLxGy0onlQX+gbP2C/7jI/Ar9P/xMf8nGjsX3PHDaLB6oMyCI1sL8TyUaTfgooaE1CxCmblgLrYXLnTS0p06PS7KOws/h8/9e/lyxU1KvGDf1WZveP1KKKJPOWhEEha4wWUjeXKhCUXwK4PYTeEqsGM0nAAGk5pvbdw8JCiEkZR1gcqDXnLX5kQM2HRSR44+eZi4QeUA4hCyrtrLFw/b5SMbEbIRmf1TXiFtD3P0eTl4QCNvToOlOiT/kA3EaAMb5docT1/E6ZIlhnjwCmjnUkjOxeIHWcjxoe/GJfrGpVOQfsArHRyJVfzc2dSh0W7xOVglajKgT56rAIuR5NiCkKAHzaT4lixNO9tsrCbhSMVYrPnAJYzxtk2IGG8uVLBb97CLLTbChTGUixYi6qZ27OYZJxCSS2PML3i1idOSiV7qD3RLY38OTcUuAZiaBhKdQx/gg6dI42WpncsX6QkNcdGm9YChzetAcix8WBBv3BL7ba/JGPnA85UXjcLOfHOsWMDlHJj7rb59/Vr+yddkrLT1D74F+/vf/16//8vf8w+2a4fyt9tet02ZjGnKvXyQ8h+UVYc/0f7Kt9/+amjemPfbxBTAAxrZk3ngvLl8w5ua9hHfGWjohYnKBkzLb2vyCdJatryNLcjdAfGuMyRITlAZbyKdCmUjMnGBRwLHRnBeyqPMgkZ64/BgDH2wzyWX27Z0FEiCImatPURax/1gj0odCm3bb7O2Hf9PffatNfrBB6lhePnd0GqH9mjjBQuvXqxgXsm0T3zf95qn7+LkleeaewjmwbcDqw/J+DiakvgtuSDq04fmABqaT1hMVfcCGpULPgTS+TB4/YORysx8hwgt5Zhv2DqQmRhU16QtaJ+hdBwSm1qfRnfGUromhpRtiYwCMg4yQu6SIjJhV44Pscc7l9931qGEMAx41adcWP55elYpSxsdyze+bFCO+7HyCzlhfOk3Fgcvhw72FnTBTApJsiFHVw/s35gLrBnjcNnwJD7KHRA7LzvjgXDa9mmHJJ9L68Jliv76wOdDO2xBf5YvrbAxR75++ZIXINowiId0F8gYnSi0jCzGgERX1wcd9oG82hkj2hDBCVe6od+Agd+Dks7k1Ic+OpaW8DVAN/LPWKWBnCudYyw6QJuUXnkj144Tifry4ca+ZRByscU56Bx1v5qsmW1ubIEjcpw48Zmm5oxGimAvA+pack4ZR1HKVt6+4x904g9epPkLCb/ocu6EDh9nYNFBWt3W7XXk0Yp8+bESZNOPbmujy2/tMy82eC45lBDV5w9coMjpk34S3zn3mme7UTy68berjQXjMps6UEsd4gggdwqtesVtaNVJQJ92GgtLGKJTfaOxDzLx+m4pcBG7REmuMNRBmLxXjg3aR2PR/JN8iIOtIaKwtczE5AGilaGv+N3Y8vKfOl0Mr3Hmy56CGIu0bcESFcOs6uPjqOz57BvSiJZNHdbFBZQDrIR8KxIGoMS20J3ja/2wzpniiw6/GNIfKJPsdy2n8TlDzkMeeNNP+4du8Lblv+DgHHJPeFA+4H1oG3yxEv+8MyaAhCM2jOQOF5QhTMy0V3giQzg4dwLIPZjvgnqeeUHK/mfMIkFNWmVklY2icZ3F4Lau7bUXFqZAj44DuQ/8gXTdszfnFc8IyPSXZXf2dF+ENQQ3+L/enON7NWNv2C19WVqNPsYyDiG+mQdrTix5RTfo2lgjN/aCybwRGr620/4TLERJbwlJxIeWhuVChOKHLH1gHBdIQ4azYk6ghb/2UwvOczPj4zCcfVQzHjSJxKJMBY6XXCqNn5913j2/GKeMEWOnHiJd8enMEcHAgGVeZN4zlu51nieO66VHrVDRJEfWO+PlWAjSC56TPreoh1HGX+I9ZlTAlX8IHQF20ce44tAb9onT7owBY+EYKMO9VJn5YkKiSCIjIOmH/8AW62CrmQeecf/tt7/V//3f/la/ffvCi6W9lLv2Q85g5N8AcdKrt3uW7Z258OXLt/LX64Jfzu+T+bXNGmNFTT2XPuu/4D82Ah+j8B+r9/9gbf/zIW1YFnSNHjUSna5cvIqSheiCCuyzXFiTxRXI4ussuO56fax3MvYHSqRQoRuabB4cDm4uAevnwncxZoNwQ2KTYG9wrwrAqjV1yY0cNo3wUEIeOrREV+jJ1H3xIAAfm8MC2PbylxWjQwS7EuvHDwbIO/Hzhs+7wMO3pbhr09noX4BM4qVON7Nsen67AnggRgP65N3mngdwFfpt8/o105OXNBy++BNaO1+AnTigvw/6RSOKeIwPEClgN6dMfLIJGwmrmtDA5Ngq38uLB4N+7F++1rf/9t8CX377Ul4uEVBPxuKy3Vhst5kDXbnBn7bYVmYAnHYuYFhoL3ukAgZgwk4SRtnAOIuf4Ed5yvqJ4FMz+jQaXOoehMyvd74VBlVM79KHyXgJ1sWHFhstHQvn4MGc1L8PwBJi8YAOK3CHtszAsryZW7jSHR0UKTd0+UIluuD1G9eDg1Jd3bOM8+wl4R35C78OVA9i6fMNjhcm+FFXPeCDd/Ti44kVe5w373j/KC/yX/cvHH7fcmiqW7n68s5FwnH3/9b3hsz8+zCU6tGJ9SSlAAAQAElEQVQuaZ6xQ034iE5xhzQ+hBNPlNj5AuULA5v0d2MNjMk8Cax4XMTaYfxsy2MZHBPBdsPr2Mx91qBeuIgJWRfLDi7/0A46RjcBRxoE9uWCQR2rNfE1dw/ifedl89sJ77Qdx9Gdubypp5YcL1j+Q+dXXJ7EAg+qe9a+7bVh15yTtroZp5MPk2KLPjieE5kLFi2qoPxI+rxeCIazpvsBY3bbL3q0RgU6Fgnzq2tu9A+B/lF8IKrGj45NM3pnWZYf4uG80uc1hvdyPumXccJrqbg4UoPWRnzAnrkhc4Anmt7Bm3oj331TGp4R0FnRte879ZaduXgarNMAiT5tEromiAGp6h7E11iopfgsu+mkLj7jwZx9Yw81XqDLGGza0ZPmoqWS1MhO5ZXhJYoO5q2y3t9cJwzVxRZTnyyhBZcdTUz1dVMe/LnII1M27Z8TX8bMmIBeKbIqONegtgSQJQGWWPwE0UR8mm95j0DGBp314oOFtjYYk9669hsX4ttexkLIvqxNE3nYTJLpYyxoxRb6jbH2TYiE4KlfpToe7H+O73IJmfD/Y2p8LcCyMwdHnzExUEKtz4M5ZO2KQZ++XfEe3ZFTlNIFRldjb+pnBiY48QEn5dk3PtXXAyPU3bGLglgU8X3mFwrXXGo6OjYznsTPNqGG7sgLc/dgZY1S1sQ8y65K+6Oue8ZNXrrKM9YSwpXQU4Dx3ra9bq6vOUXBSlRgJA8tUhOLge8Dmttthn6jvm3YecKuDNbdpNRu+SLgytC3IWNu6tFmoq2egHUIF1p3sAUJ8HQveqoQVNaGD5FrTjwJx5oVBa96R3cN9IymBMTZJ7M+udcKOCqqBp2jOzrFpS898otubKGEpht/56x916YJMoTpxw3GFA1WQKt39JLrWKx978hL3ScPw3hcjstoadBRlPCttOryaZMt5QmSif+4r+I/OoNzX2F/WjLQQJfrxjZVCiVRIAQW7IXGI2x10mG/QBUa85eTqxGeA+anhsHnWjJm+vdg/7RuF4GFAyoNgF4c5EjFV3x27k1iOXfiOffahX2V6tQf90jPPvdbX5p7V/DFAIOOOGSjwfpAaiETyRa0UlNMwJakH3DyatAHkslFPGx3Zc5nX8LGDVDwg33ojfNa0NcBnX037LaU9XAMoNH2A/pogq61j/lTWGc47tBdv3iSL/30/WjrJwNPGaOpyACtslqZQjWh+Dif1REy8FyVMu9iEw1fyAjrbomFEBtvB5fWYoPPykvb6JqsK6GxARbIn3mp6b7kL8Mig5EpPle/uAsSXTugufSkyYGunjVV6MFteXzRqM2uF7DhQvSZILJ2Fku2iAXaqAujm7Gca9/V/p619mrKboa18+XFV1/q8Dw1mY/OTZRxz8M/xskz8MHc1gal+wL9lvvRXhv029xrso/O2143Yd+5736pb8j89u1vlN/qN55j8kUmZ6UvGN1Ht7mhfwSUK+j3yyURwj8gRP6CvzIC/VcK+yXrfy2cmfxMdjcF1mb1HLwgWTC2rbZtZqHtLjAWoG9T//a3v9X/+//8v/W3v/1f5cPtGGtRTxZ7d9d08y62B4TabvHuDOCgZPF1aKRLHzx1fXRD+Ny2Dm50s7FQib1sDWwQtCJrQ2ceTLZFo1zlz32ibyohFxkPTxuxi8oDG3MofPfXSPfSTA8h+42N30IM7A8fehuCyAQHe915MHnzH2vlAMJjerEIO5XhW2f/vtmYGRs3uBwA2O1G6ybuJnfA6wOqsg768GzJQYF1gZ2f1kqYXHkYgPbg5cYL0hEj8RlLsUP/1IFAUid+01jR0j8Per+ReUbOGxdfXiIgQk2ju0KLr4r2AuTBUHyMD8WZ8Pl5AnL7BIOpDuFAgL7L0M2YYIP1Jz5INxr+wWHqRQ1Z/qJF/AIpqUEi2cEBIXiJt91kLyi0054b5WDc4Vnc8k8OC2BnTgM7IJ/9LzLtFJEYEPmU8iIPotHJGEr6sF3f6K0eMn3A6C7nZC7f+Kqexu+57WVpu/h0IQ9Ycp7MUWYRl5izkgLMGn4ObViS1HfJ8HIe/tg6kI9U1oFzrhk77bPfmPmSJPOMS6vjKe6d+htzMJc9LyvcCqTHSRJ+Mia2A/TJY+y1a3TMOTMNeJaXbCxQbfCEoppMiE1n3U45UGI19IMY+dDjuosMelRh3bni5cS1GHCsHANAmz6Dc832nblyx78F96xX68rSfsST1ECBIfoon/CA18uvOG0XvIhsxNS6HEJ8oKIU8ca88WMBlp/+UkCFVu0+QYQ8o6FjzF51hVUySJYGKKiDI60uK4RNXmB0Z32rv6hDzLxh/JhPBzEydm/EwtI/KcBdSJYMqKiTYxcV2MGfMkIXfKO2y72tx0RXrQ90A38TFzHQxmLKYZt+Us05syYGJVYzt5/sN0cA0tL3OXfo0C0fih2Hg7kpvOMD0Qtd9zxLaftVV49ywv7Kll/G4Jq36lvd9iEVBAlU49ey88Zadb267B7o9uUwBJje6BtAUw/mlUmrfn3U377mSkiThS8xPPukV4Dz7GDOCe7bWCU6RfZ7x5GX2kiJDPmMg3p24rZzEd4oJ/EVfxmnXAGry77PoH2xxcChTTr3Bc9Ev8DwxaH7gvPlgjf2CHEP7GGI4ELy+ATVxBCwBCBIItLxpcXFCS3sGrRbwAbEhPYj61S1KxUzBsr1ff+T9fz993q7vzGXHonJbb+V/kTXgBiBjVw6aZjoYSxXPDNLs0b0017nn+e2Z/zm+CAj+xkyRvcpxlKo5ecyEXZxXVvoVj26y8/SpYDEf2OOAemn68CnrEvG/zsvqv/FX23+8b38E948kIO33xeYvrg/fCEPzrjgUXxAhIqArslesjt/efhRX/csP/p9za2M/Vh2PomJ80554vd9LwFXMsTiFyAFe4Ok+mMyEMLCXnatdffkYVlG+iQRqJ6YKtrqSkU8HepzwohvMmFSXjSQkdACLZWPRCAezE39ucAzEgOgwd8BIKeB6CWzSkH/mUCoy1hAnfgep0waIUJzfY4balGhMcKyEjEMOc6FA28gWn6dCIphN4QkWmizHWOsACQ6VjrrynAN6J82PBgQxzaADtkbgZcPc3bNfQZuc68bD97O8wukKz7Kdby8J7j+lf9gboh/KBfQu96wcyxjQKkdbnxGZ5+gDdrlvvnkDpG42bdhx5jlugoTdwrlK21015z0yaxUlV0ggfiBbvUDuSfgG5qhNqcPmm5kIGcqDyCV7I6ZdoTqRCo+zFTiC+XVLj7SUiSFhWzhkAgt5rP/KBmgrRWeM3fO2oM1ep25zsG8BCIW+qsO9Vk2MkcjDytPEdX4tekD45WYNPdjGJSTvQDZkYcBynN8/hFitipW5YdcfSKicfmAfGWJTS9dtgMebnRgBjnv7tJ3EM6jtF9bLdOpxlHshYz1PrOX7NMx6YXjrPry9Ut9ZX+6UZ/2RfAzL4Hu+OYc9JeY+cKqquYNfuZOD8sunxHc6+XdkeOz6Nevf+PFzzeeS7+Vz137/rX2L7eaOzA3zgb4upH2P064B9HKqfxKf3EE/m2j8Bcr/T9T3P9uKK9JrhwWCJuQm5iLuWusS87WtbH4/BMR/7V3F9fNBZnF1OWHvcMim8HiXfggz+zSdDZTyMfWyUZy9loEyEgSDW1CV1OONm9NXABByNgIOYE5ZasK3EdCOko8KIWHBxqXWLCQIEt5AKLTJosMN73UzaKACmpHwyMxuOO8FBxsWA/lsvFN+rMpzT0bnxuVHHDTS44t8r3x8uiAT5ssxXlwQLESulJBz7I1FWx7ZrPOhRw/Di+DwOsbAcjCd9oo76XfA1mx1+GrXg8TS18EWXqx8CLBQNbgEHKTlUc54ce/6+D9p+NMf/eEXZBTk59s7OvQ0Db5eFUAzlzroHsU384u48WEzqzoe0HBc/DQeAeO9GYSQKLMkIHt6FdKE/NTJnZNxmRue92Yy+OkKfCjpcVOeJOQF7k0lNvEwTZkJeXTQ5yHMWMCQqoTKEiN7Lz8kYHxBoWaLn9p5UVMmSBI2Ee/Lxqk0QIfsNbc66w9aQWWIiTLFypJhCxxWONVkVc96NOBrvWfUok/c+3upQTwcF1jDZ457BwUvFx4eVZefHNNIQ3JyTGVb6COujvvzj5dVIMXHWHRPuvBenBuySPNxiG/zb2E+MPIsOgj98pi9SAH9DT2E3tjZkwOfJBWW++sn+88LFl6aRWXh9fPeHyVx3Ulv7Zoq+03+nzw+7ARbRi6aKDCAOvyKUO9TX8ztpa2tR9ry7brfKN/0D+6M3bb7Jpz1gfPk/Fy7iK8iBR0JGrP/KxaXTRO3kms5FXDk7XBvCfuzj31SrcAXsQ9MFYwrAE61X3jxX2+CePC5RiALiVq88S+NEA6nL6U1teDOaEMf8ZOJLBHOyAiySfgFL7gzxlH6cUJ7iGOibFVXvzSPvgfloyjNMsP9gAMWnGo6Nq0C8O0fzJnvn75Vreve7lvHex1b4zxkluJr3SxCfnqIiLUTJ3+fd9TdutH19IFFXELPTaJG1300W+l/EDDPPZCevgiyvgbG7tg0J62LBlFGi38GVXbbS/1Oi/UEXuRtajI1f1qN4hG9yx9GXP9Wyzq/PPtOy85juz5ifGlS70nwGiquTVzZoFjS3f5QZUFnF3ZzxNfbMVvfRNiH+3L1jsx9kWQpePouEX/SfPEdvFZQ29HvTEu/rJw7SFPjuIPUOYF2XuYM/ITXeiwA8H2P5BpuR4aD+bXQc8aE2ntQ31w1jNfMyb00nGNh/9mhYKzj4EPQ6GHQBzMPe2WHxTCza/422y22tW2ld5BTRQRtO28Vew79iYuIDMPCLj42IWPxzlX7IPklWz3JStYDLNExwuPIG00Tkvfc519yH0Hck7gS/rlvZxEhpNBHRN7nH/WQwJNZKoOcH2vNvFjA4CcB7Q+59CetSiuzo+irUKNSeT498BOWEXHo9F6cFKiA0KStE+GBAQJM0LPiKQMxyDfGp0nLz3LNiqkVu4JqARjumiXfOeeY+LeI6/yU6ITimIRAWsslRcJp0zbrQeIBBWiq629xjmy6JdM3IEhBzFwPj0o7Qel2BMWceTJAEijXRIMuxE2bFAuumb4PgH4dF+ZvqDkOEF5woN2AB2jO3H03uJ6d0/Z2FO2jf3lhBv7kw/g/lp4sj9KG1XIUV7kM78P/DKuoAlflGPfBLi7YJN3l4ed1Bu90YOuoTDJmaPGx/hP+rVFfZYsNKylx/sUtfD32vt+ljnAJ25ONuQ2bX8Bog/bbWbO6oMw2d8C+6wJ7JwhE5uEpq8aY6+E7VhwzlH2G/w9AGMgXGSrlPGMLb4sHNzIQABNDCN3/rnP/ACs2ccpF5Ifklc2fQ9SEUBj5Nz2uu0z58jE/tCg6+AsuvZl5/slV73a/BmUqdWWARsjtTMDQWLC006leutq4ltp4p8xZ3wgqB7EdJtWcflZd/yy4X1Xkjdsy5fib+t/sDK6K7YTd6SubwGxuAAAEABJREFUewx92n/gizjH7+uXL+UX5vucBUterkrzO1/Ov/3JGQhPXoZ7Hvryn9KXQ3fml3HW58onRse259rgmDb4kL6VGccXxK6F/5xHCuPwGfer/tdFIPH968T9KOlX698aAYeBJWgBS4pkNEzUXYxQVLNQbvNWt9teLlgX0No0WFws5I8FKFZGBLiAAChYhLTdIShsB+BjpWaxPzlszm5Q9NL3g8yB3NFsDgC2zEaHsqB7sAl4SAkP2sqR141BULal4IaR/zMAhw7i6mPj2ZWWS5a8NHLgKQ8XFBkf3AuxbrUhkjZyuTDTjH37vtfc2ciwc1lpD/bTiCx8/c7Dq3zyR5gdkp0lXrL/wiBOAC9tdOPjAxnxW98FDpe8FPLFBP0xlhg1IPthP3RuurbFC8r0wqpcL/Busl4wH9BjcQ18mJNDiEN0Y+N3o5/MATfrbg7rGK9E4bQann2fa0PfiQX8xUddT+K+WHBIHA11B7A7NJb4R3dNZGmnddCZKwd9Fzyx0/ENn/g8EBxrDiHbJO/PYFg27Lphn5dkBo6QYRNKSCGXxsowA96Rb3weEEBZff0HoTZu2LrdGPeNHobugO47h9drrI93dCCIBAsqpYMQOaCwmRzBzrFHDKcByiSV45E4QaDffkvnQ5pzAVU1INQOYdOGiS3AdQncHRMO2n3u1dgK+UoKB/q040FM/bbZi5t1/b0MV7a/hBG6JxfN+fJjQ+acs+a2Z5+48fLhRny3yRzYZugKPR9KkYrhB/p8efPGGnrjYBfeqR/MV8fWUMRvaG071sroRtc+a0fH7realurCBv0TJjZpc2IH/5o3zg8BLPZs0G/w3XbkUZe+watDWO2uSd/O3L/xjdMNXXOfS0DxQfbjBUf2DudLfNA/5o66YUgcYjvyRqtIQEZZXmD7E2QqEAV05MHWdU5gaEKUTkp5Vz1ikZcSdDe+bbNuN8ZhaLexh4VEN+NI5UoRkQw/eGZCid826suBL5I5/pPYWnc8HtBYX6DE01b9pk+aH0BCyLRL2IiFcMXauuOROG/YfDqiVVal24n/xAbbilO+5QQhfvUvXulHM8OJg/ocByIAuRIpkjCIcsUX+1lnBQo2sMThFW+4g588MBtLGlLgpwW9pf68KLcLFdp2EDvBOtJZ7+YnB0q0UV7U8KL1CTBHiR9djI+2Kwx65Gl75KhTAG26XoKMk/SyvxUiTpBQUI68gJYI0gvWD/GuQUrJXwDfpds5fYfG9ev8WOsTSmj0Y9FhLW1l2p+XQMTCPoLAHHsGbEsjzrPcXxpZ1x7L9CGUSKCA8cCu7IPof3DZd9yk7WZMoHsQu3cA7dDD/aKnzvoBWcpyriU+IuCz6EF+xgrRNOocgyXtQOcFdia80Ltnuo/5j++/82LMPvdfS/1bfiwZp6plAzZP1sC+7zk3rdMhW6VsqsTQ+ZP4sT/60k3/8Qax5PinzJYhBsEDAjYrgELQDZ22a6tnPx3VG1zuC8NywbyxX2w7+5VriJjKDsCel3OvMWcsIyO80GZNQkjSFEw4z+1j/WkM9CsWcuHeAE7/1bnBb496pLO03d3YIkjfZYyE4qM/dx4WfWiUR9o595wNdEfvmw+ngO2ODg1EFkYitbwHOFbWCSjpI3KQRLf90QkriWAWD8F3YK1VZS9IL9UnciBD1OWHpeD2Qg9znxwECR3Y01gAOwWNWi9tNSAylJeKTITWeqrRAwKdrA1y4wA1nTYouHs5Z954gPYLP7A1Oc9+48uB375+q6/Ab9++1TdeuPt/6Ip+xQMKV9ZDBRga2dy1Hq4v+xUGPOhz7VpKDwrWZ72j+2DNhA8axdj3GRQjxFXkOp6RgSG+1PVe6t39jZfNoIiLceo1D5in7rfFxz3m0jUQtuHj3Cf0zGEVAHDWzvyYcxLzhotQIzTj29CBUbf2Uj1pwGg7CM/R7TazJ7gHgsLPYl3crYbeOWjDNeq8vPOyxLiIv8B+NFf27YFV2CAOTRbgZ237rBswP9lq58Yc1j71W4q7QJ3iRnzBP3w2JhqJFlXG9lYfPo1uXqItXcEVH3gk1DaIKyWi6CE98TUEGUp1McPAmxb+o71w+uTYrC8NjBNfluBD/HL/od4CY/biYK84sE/5C5BK+8H8cJ7li2/28kXjl8LPgkJ2QI0UpMtsMcoBVfp5ge3wXaYvxK/83ykC13j8O4n/JfbfEgEHQfiZlr2AxZGlz1Ic1AEeL8UXN6NsIPSkDbMLyg3nYIMPsGjFQVLXAlvlrCxwNqW0JYD/SuIu1LVQLcWp0343ITd6D2txrld1ubGkZDtKySZhGXuwy7pwcAHwodnLAKSVFxr7HrtsC+pUl/RCNgY7NBS5Vpu6NNpmWz2hXR3slx2AzEBGvhvdZIO7eLQ9dYngaxpLJg1w2iEo/5ItDV2g7EECicaHibYhGMgaXbGhmwo4ZRwcnpKMZixOvIeSMkZ40ADeesNDKzLoKr7CkyzVMWdN6OwvSkg5WzgUHHs2ZwlH0yuEQ61QDcBEc80ZLgeMz+Pk0da5z1zcrBtunUNMGbupXsA+8V5i33hp4IXbi4E++iAgaIOqAjpDRb5ufB/Yv51AfZz9kPyQ1LsQ+IadHuQHJc4iHidWZ7EsgK6GgdxuLj338v8s44Xrjo25uDP/tBHmxflZL/UBlIBoL4iX/zShJ/dnP9RM/z97/6LlupGsaYK2zB1gbCnz/Z+zJzOlCAbINd/3O8CIrTynp6qnjlbXKVEwuLvdzfwKkLFFixeWyy83ws/nJ3bFFiqaDb055BDjDpAzDzeNfxBNHbJHDubLRhXOO8tD00c31etwoS8RHURHpYWx6srRVAGgmq6pPQ5ImV/k2fmaOjKDOdAIXIAE6Vhx5KGCg5I5PhxLOPeEWn4I7aoru881Tn7w8icvcn/hWySBl1xvwr7X/MMhz7guSKDqFQZejCZnjA18Kz4PbOelKv393W5iI6bREy4u+C6d/rLlVT/xK4frcDKJXejTBtL/w5d9oM/q/2S+PARsqGA4ZqicTWoi8BrEk8M3terY3kv/YWCs4BM5JfLq7oB4ATGKEMP3wQOnc8w/vdG+/Bu5tbR9mCP80SqqkMVTlDjHQ7cuj2Wo3hpfeh1uN/zayP2o6jHr7cdeOy/a9tte2riGgC+e/BLCf+zcPndcoZLD6AEsf+3znf7f0/8T+VofnLvdJvb2anKBJWKTRHYQtb/1VXBdMccbY+x26hlMnJYd6N7wHbhNXgItrHKQKi30WdeGCJvSzZPwJFdYZf7RBwRnjIIyv7/feWC958FQ2z6Y+etb58/ShaTyzI/jBHWTccVPaOJu1uiJn7M24lW/fNouPnPOcp7k5Sl16fvc1wMg+fMhUB7xlQ928dW7TUtj7fPWOkedK2HLI862PN2z1CdEJ0mJP5QF04YPN+xbCqO7XMd9WPUFpAmR9Xuca04sjLpiEznPCaOxjl5xFzhW5LN/XcutX7RVLgHtOm98QSKPcqhjL5yMnxVHYtBxcwIDFyqWh9I2ck4nQMU/iM4F+4uWaPoEPTswHaPLLgqg6feCqAdJ68wd86TXFy+Oo+x5jAVYknPtWo8t1lH72ro4QfrE3sS30ZdNetI1ggepFTPts24eRjdxn4BD6rhAnQb4YG6bK1/aLZvkwQsID6Ya2dTFCWfDF2zJsXGAb+K77f+eFwPElXPO0lIniOWLykBYAKCTR6q4RzzJ/ypB2AUAbRqYlK2Gd1UI1KVSYMgLJJdtVOGDVCX/CHL0V76IZfnX8ed7vU59OIIQ+lDMddbBnqqhgDsvZNCEQ6kEueiL2fqDPKbPRcFh8UCxY/6wn4A8PDt5wOMYF1pJWm9dg7Hhuto9YwdLaDkvlGnDufhI7mwtoEle8Dv2wxihULHz2kuxf7BuObaUqZcBZED0iQgPcmjED++eEYBrXEf7ukXFUDI1mRfQbOLKMwPlqTr6rEu74Pv5SE9whSPvM/NUHi2ZP3OnAq1ZXoZU7ziWz/olYwj2x6Kp2YwgBUG8/IIylvqlXuUF131ho18GfSJuAf2DwJdeGueFavqCFywqHdhiPh+e/b+dH9UxyI/DQDZ/Qer+atzqtL9U1xB7OWUzoH4r0jBUnj/T5iYOtcmdtAX4gJDxmkP7Vh5UV/ipDGUFCDSXxaSLGxek15UMos8x+LAkCH1e8GKLDse0NvAAVyIRhmUDY2n9dfszM/BX1v/MbP9ntuwF4f+WDgOXMylzMLfBpBWa8gtU4wTMBGeRt+3E+wlQ9Jp4q+JaB3RAXuWyCHFTH4VXILRRbNa9bINwMRC+GIJksoNlcciDLKW6hPjHJuJCbjgDdi+4UcGiGR85fNpCTppw0a3DksN1syAXrkuD3TUGQCtX2jA3DAHiNT4BlBcARTw1LwF1SHGdOvQ5+kFJr3Wz9RO4tAWhAgDNcPba0Knpj4cAN+8eVXN+bSDK6peL5WCjIblRRaJXiS/XT/P1xwO2hwR1eJgMP7lKbun7gw3+215DTpaa62486vGBOTLI6qIPZjsPATsPXd36h+Fq1Hsg3Hlg2UuaoL+K3enLu7+oonxg1wc39f9sVB2d1Cmn343+7g3d4Eu4vPuPSzcvX+JYPjSMa4mBxFJFCBunHg83vszwIUP44AHaXw/lZ6sfdx5Wefly6kAwV6TxaaBjdFB0FZGonGR6UA4WYmfMJJy8yPngxZIP58f9g3F/hJBDw80Hlr1WvA0vByj6xzj0y9zbB+od2kQvCbGJHm0vCAK/GnqAMZJyNEMkgmHR1VS4eaDSbqBn2bdt3274xIP9jT4W9gmt1UGPkZPklJK0Jo6G1trGZnTtyJ+yN14SvAk/fs3ff//669/q739fYD3/B4n9jTHj+LnsfNky/usbKf+PLjt+bfij+Xe+Uf7XP3+rf/zjn/WP/+uf9f77b3zTu37aTHhJ0+XrgYBAtsibVFy//EXfBNocEMuirn74YMzGPn3ieuS4+g6L9+vOOeccE1jCpvbFyTGaLAWwTYiQeZHwLMdeDmh0TnIpT8GAUNoDuUFuBgiS7vimJ2h0HmQ6foNhbn0wz3zohFh0fApzeMf/A7r+YIYcEB8OJCfQHGM0VRIZrTd+VFkLSss88K968NCJMroQDMo87vbnZEzfGAeMpUmepWvbUr0bsgO/i1IY3eW3yPpWfDb64wcvDh0fN/RBzpz812+/5aWtMcG2LoR8qHXt9E9vjuPz9Elyc9DFKsGZA1/4/otx4p9u6c9EsS9Z3rA18dkgxKv/mQclZc1B46Ywa99nbfi3TdpDGllAf/oFX0hU7KvHfhVvXd2Yq6zNVAbydGteUPlv5PmrQHWulKMI1Q3PnLPmTv8jIw1rBlZpQt+EDV8A6x2C1sJGAJTxD8nvJY6Cgfjt0uYywlp0lDlbY+OZPEqK4Yg88ycDH6xt5v6TfMmE51Cf5ADT2uPhRh2+AMck4vjaxIS/g7JPcJzEd6WR84WFf8JC81W+pGsAABAASURBVLya8b6qkNF/ZK49bKgYkvLRR06sg8oli31gGcTrpp/CwUMSpZOVALq6sj7Pmb62zzQBx0osOZanrg95G92VGLBdfNxfAp/oxnD44Ykf5OpgPjrO1Eumyj1/dEfHaLjRGbv4UnxQ8YrXXF/jCrZwIBHfEK3ua7x4TkI7wq5f9kNiIEYutQLn9aUoek4sxbN82LQv3Df1Kb8ivcYkHFjI/WdBPMIZ+2H5A1UbBIw79F88WaI488JRkWKeYIWelkPrtHEWyFjDCvFyx1ZQygORlaE0ekFlDMFanqX07ZrL6bteegbs4yUXF9CEH+g96Dt9+wlOY33Kz7NEG3JcOgYgnnmlLNjzOvVCdM3JmkzdOXV37LA+iyNhOFJ4hdau0obQjDftqgxNrNG5hzduYfdFY8xp+wVhaMjPjK1Pzj6egz4+mFvE+Qgdshd6HvhlArWHF3HJKSPbwlU5pn9Hj//zCkTgwR/lwoT/5ubls7ZRPk4845bWSwbJxOv6J2hD32FA25Mtruuap2gAfZRfIPtliHE8iFe8ct3OiVnfP7hyjh1ppAw/78R+//297nwp+GEc9oHWDAZ3uzq5j07i8BzV6h7qgLbvNedeP38QRIe4VgZQ3ljcI5zPye3JYyFt4ZTCN86Yrom+KNKvT86s1sVlbkZo8ar7gtI06Cf0ADEe5CX6wYUODxetcGCMi46Vh9pi2Yic9VD/Ucc4frI/3FPK59gVDvRLHz3Z2/batlljqH2Njde6RfKlbegMnTZXCcqr82Bv0Vfbf8Gfl4HVW3+evf+Glv5XhWRXCP+RvoVnWob45AmUZdz1jkkEtreaTK7umbZMTqoAi3sz034GOMQVei0tqKMp8qDSgisLBTfXhmwcHgyiVyQLlTyjkQSsi3ZpSR29KVlQlWHVRo9U4MQ56d1I/LMnN8LFZ2gIc43mdvJG13mTDy3x09j3OWtnMXaRFq9OQZ05EOGY+CWOTiXRrawL3U/5kQZ4LX7dRpoFT7sLR8ypLF3hRV9Qf7ghGYwb2NxXH3lg1C8Jg00i8jaItQa6G74BgBNl3h+nfRdL4/KwpnUX19u+lzCji8MgvMZ/58FW/ifjQD8E8Z9sfi7giQcD4kkR1sg9tif5dMEWbju55eFM/bcf2AHyj739+laWwcMzkWlkVbIOT0c9PNSwsWYDo+7B9GBTumzJS3a5HqBwJAiiIpdcaRFKhs4abtAKuFjDgTjSXp4eW8GAxMUYHM3owg/zJ2RTFRlhGLgG6j38XgfH0W2XQMFOeMkRTI61yYuKG9/Sz31Cb15MHPUPHl7/9a/fyl8cmd/G3/DSn9c3YJgIv7RGf4C+s/TbH8fK7cbGit5JXuv0T33f4USja8VJZV34mT5drZ/vYfWGdWwbw9uPt/IXHbe5l/YaX1gMCHTxUPnSgWh8YEyZww827w8OUe+AL74O8MvfJas+f0XiWPHXIutB/C0vESf2umd0K+d4Vad5SB/gn8QnY8Zxe2BLeg5CxFhJ5FyFjC/QNl4jvwmzSz+6Z1kmtsJLdCy9R/pO/U/8Nz6ocHy/OuNgxOaiyvcdOEtFYDRMAi3plw1fNGUuEM/z7Dx90h9z3soApHgd8E+FjodtTuxPWJvDN9L6qY5MDNrEoq3AaVc9mTy0ETQhq0DXxI4vjzdyM3AXcWwePCAD6HXNca7qu/M2OcdWF/8hO3qV3JPT7exL0DGpH6f7OcBvEIyje/V3XMLw3PZyDO7MpXHSVn9z6GSuLj3PvITQlzs4/+zSPD7zEginVKbPBKGvdw7NFzzAje667fvaIybBwq/eAPXrso0a/K0y38tX1lMCca0IUA/fKWSeMhouN8Rjr4WtyxdejmWVuj6r0zbkqi4+6SX6toAuedS3bECDR15likr0jsY/Mi/NeCiLD6MA97kTs/IL0IYasFRgyoUAV+iMo4N5lbxSF4cSuBDibv7Me3IOn3TBtZZU0NdoZjx/Imt+npRgqnpUx1/m3Dbxd0H3rKnP6MZNzhVHdMS5LnIA4XVx0oFJe4K+0HxRBzVMxA7VP1x6ASCgbMBf2NCOHrkRbnxxzXW9RxGhEzfXSS5xXTh24mxv2+ShZ8rCg9HB2uGvxYiDhMgGd2iODR/8UmIXZeDRFgZv1AegH0LqsHDFX/L6wR7ulz6gcj3x0MrAp02ZwNIs7cp/B49umQH9osgl9kWfjTBjHIbkJX6Kavppli8tByz2z2HfnvTi040mwDWkG174xMmi/xk3zldA3xDhwlAuMDByT/9bJjRwMJFm8otu9al7zllzByjFyRM4bcKa5s83/Ksuf1Vh/3ZPxtdEd1OWQaYeWW7q1bzrzwU/xWD8iHnJe4FtfTcGQqPJnauL/8jvWkt0FBKM8hF0eQ5852X+75wZrpcp90/WPV+m4shAfnTXQMdoSqDBqQU1dkmqBLFikYZdaeY/duBQBtHUxB+MK+NyrVw84YD+hwuhxra+Jh8o9gwz6YOYsl/xUyn1Ll1FbtGHbMG0cMsp87XdZvZ+f/HouUg5fdEn1COBLDblrT98LpwyF8gyuvPCft/X+Jjf5Jd76Dx51CHOL3w+2CeEu3OMte2Tc3H2OfsZpuV7xSftXOBafGPfuhHLwhkffH22aA6lmrGGLw90eW4xTqqLibvrgjRxo0FwadNnA+f9Hf+WbwdfIgEyssZcHa+MsQpE6JKs1QCq7LaAeR1iyUED0sQdjIMP4r7zAkxbWb/ZxwYMDb+Xtq5cPxGyrpzrDE2GHpwbcfae+gP5Bz76K8Q/xuspPw6Rn3ZDbLQT05F9HCR2//e6/vf2lvT/7x3Afw/vf+4GpwFz4ltoYpgozjarJ1EpJ/PmIXNutVHaviAKZLJyldbVga4UlKIy0eHhour9y9414Z3Mvo3+4EHvgwXDhcNFLZM6Sv6DG6pe/lBfC4h8WKedGvGoW3iy8IoLwKJ+7cdN2hc+bRvoGCywGwv/bd/r2lQkqc9fWLjJqle4s2H5N80eZm13okWJAsBlgqoJYK3CY/zjjknuMNCEZv3VgF1NFF6gHzA9iOUCY5DDzdN82D7w5cmBVLyAWOz5MuzgEODB0YPfg0VafVhUO7a51A+4gei9h7TphjTJAZtzN4cnuLWDOHptAOXD41Hv7/dy89euD4ETuUn+JrJbNohmM3nmoUup0VqhxsL+xGf/FED/slnqOCTjmnPxxS7+eWC0Dz/YYB0zftviL2Sy4TCGjmw+R3noUV8cRYW62E7RumJVHx3AwQIsvvxElxAfntVj0Wd4Ju0ueQV9s4QjZtT5BdhBDy7zQPIs8xrj40ue1AV13RobHmB8qDVvNFHy5OH8yDcmjj03wdhAKC5S5jJGKylzQxYETLGtI9T1FWwu9ciUsXAeEDOG4OWdMDwKLHgSixfI16X8i1+ZkwHr1XMDyNf2FW9DEFRAVdNIoFlZxvZBqb67hxTG0wfgLy78RtB+N8mwJATzM3cOZ7e3vDT0ZdDtfKk4GXPmUjv6+ES3pW1BHy66bXUK1lVun9PJVPGdToqvIVLjgkCrfxo7S1+I0AgNhTngkr5lm0oo6zZa+cbMgtGUi0SYZ06iQznGIaoHviyWRb9y9WG+fnf+yYt36gqQf0vlOEQ595cvi2fezN8kjokfakYem3hvAxw+darxiRskeEAZr5DxSr43Yd/LsrNWMN/Rdc1VZbVtX65//PHgAIquoTKAK+MQGfnUoX/7rm8T6voW0JgfLkBgekDD7gS6dBR94HG89Ou232q/7SVdHKpx42A+8UBEzlzHnVOu3ZafrCk5sLqOhlllC/Qp4+jbWPIhf7SWl+3TuqYAcOiIDWyZB7KOMh+Mn/XhQxrj+xObTALw13VpgXsA6geMp1kLJ3XzfnFbug7NuZcvXKVhNjGaT+nbNpc/p6HEAlPWEl6m25YPa+m/zXxiZ+H+cI973gRohMmV7Kv+yU19AfN4gmMv/pxisNEXcOOHvNIsFxz4v9Y9H1wO9i7z6Mtg6cZon7pOWhf0fbm8dH7ST5dOS7YZnL2M4zEXiPNaMs5XeXEJvLxN3qhyadc1SD8+6DNzRwCE8VzrO0LyiAOpO0h5oSfXsiHtMi2/Y0oZLGGrM26tFx/9QSpzLryMe8sVCyYMWGUA5lFzKAUsWsYLfTnZx68+VT567ReEzK8xB3DuAdiZ8QG9rxJbnjWkaeBLDx6Sa+6iAYS4e6lTddYvUO7CYR40klTEpx+/xFmXjIM1ihh21pbJGJ/MAYTixuLXQ4S4xAeSb2qW6j4NKnvNH8JJvrvX3Pgurl7xWIcHPbnsZ7sCpbRRyx2OASA8mls1/wXNrWvQEq0+EPTPM+PaWO2DjKf0Kf2GWi7ZMJILr8FwrRbrBhgZRnf5wmA0ZWz0GjfmpuHGuTv967rm3uAa4/pz9XXls2QRJwARCFoIVFFdwhddwgmhIw8D14nELrWXu9TXxT5gRQIDd1B37kYvOM8m5sexagkq82lpgzmMGLS0MAcwObbMo867Nt44BwhznwiRK3LgXiEwwpDu5ChBIW8utL10yFHn5/kadxvjrhkfjpvYIb+29XNC2/dZt32vSV2cuq5+1f/0L/1g7rOv2NfOFXwLr7GcVi2Sg54ZJ2mT3KUXbcgU8Y9uip/jgyr7fwAIiCVe1xlzIVw+xofLH84HKIZbmQto4uNobAIrdyozX5TgRi8adzjX+M4vqdjb/MIy448cfF9X5NWC2hFKvPHFhsjRZc4FeY3vlcvsV0d9MpaM6cmzw5PD6jOyBoFf1H1h9ABff33+1Ay8+vVPtfqXsf+hDLiGLGC6+O+KHExLJok4ZiGXE6jKN65OyD8qbSf7WiVCWpOTKr1uHTJrBDUq3FOXPVMSI1zYYJGg4uR1k7pzOF5w5NuLw0VSOpNYHWh3/i9AmT644AaazRvcSaSmBM4gpH5jIFLXbrRp9+BB+ogPsPyH19LQ5eF+3ljg2Vi2fS8XZwzU90/0s7gZx1pYibSxz/XF+4zt8J5xiQF5uo0MDXEX0HyJB6fcNzBH2cB0ZuAxNuXTBzcb65I0oN11aOUbxeR2xS9+8ay77cjD45/M6IOJy4ugySZHrunQMMsboIV1vrEkt+TBSBo++2ZHZmNj3LaJGgBeVKePfRjQtweIDw7THzwMLbjzYISf6HoQLyJcWDCf1ERpVz+FO2PHf1fDTeYlz0ugvFSEJo96FL9Au1+A0lJ/18zmflLcXALFB0nyO7r5hlbemYckY/wODZ2r1JCDBfLaXv4+14svcGgrD2891thdMohJoPDCSnmoEfr0y/5wTBuzL758kPbFXsaBiYmgkijiEnWQX/n9BxZ9keI3gn5LpU+yC/LZ/uQg4CHl4EWQ5RNZ3GWuyEUXkicvW/Kb2wAPZ75889/z8IWbNqW/BBXAHwu1rDJZgoWRigPyL2ANwK56fSAP0I8fvNQzVv2SZh7UY7Qe6K9+8GFfuN3so732fQbMsb+g8ufd2pntPP4QAAAQAElEQVRT2hvfGr5B3+lPNOGj/YZTeVlnf6p75R+6BvFV+oNS+CRn6pPkw9HGeJ/Avmt32fDBRWjwozuHy9EYA7TxGgu0R88KjjoXap1RzxyIrYHganhmTfQJIHioODJv7IfLH/FYIeXcuWw7huzTZJ8YzKMHKNvdyzbbgSHC3qX+fe4Zi5cKjAcvTTA/o/UJGMCGHktwo5UCZ1G5JZbyQ3NzbIsnOPvVsWopWbTj/8b6+5Y/s5pBG5+gzyJQYxGfXKuM5/77b/X++zs5+cDdzgvCv//tb+lvEHVnzdHOQQ7MSRRwU6/zyfUvYwFcE4NxvvkPqP7yVnPHD4w+EHQ8ut6qy1zqU/ibHCBLWKyNR/acd8axf0b28a5fB30m1e7p8kVG8XHOXXahgPm6ntjLhZhuXxR9ThwQte16O8lr8Kyja60txl3Xbd9rTnwjphcdHteTvNBAx6VXXY2e7sVvu4jbkh4ljdzRk3b4vrVPvPz6ra0MKnxX/4AQOfiKujhz55yS1/guOfPqPNNH5685l2fJcB/Atyuy67ZMMkd9eDC3a+xXcvFln/MOfmlbuqL6sspLMQzkRrvqCag3AiePLLQXD97bFk4y4qq9WmXYkuHMFyMSXAuyhuzm3AdBsDC9dKI/ShrxM+5GkQAn8T6ZX9ZgoGj7jv6egLrHQsOHFgI0ZgraeEHlshNflS8EcmkhFbDIeo9f1JVTgLYFmFyvurzqobz0X2M83f/C8xKEunLyJVTkNsbWNveM3R+sAzfG8L7Pcj3tbtYmfKO0Tg0J/Kz1WS5x5xIzGg4AJq5VX01kuOQB+40mEjBGdDgWzVnGoA6Cqwd0JSxUcIL51qfRaAToMfJMaqLrybpgzo9Sp5A5/HwWWFKAYvioeEVj1INOA3ur5A5BO3Oee87coYJE3nVJcB/1DLjsHIwRFQnIwz2AtvqCrgFO+IZacx689kbDI9i+oI0SCUru56WdMyp8grX0tamIfTCPMMbZai78JYuYPDaFKANnaa4yp3n4J6Pxa/KF09t+qxv7xT6naNbYg7X+/GIEJRO8e/qTrJqPD9ZkwfEWW8TTzdgSNjBjZq04o+KcsNc1Bm+Mw9sPzg/Ajx+/lG33qzn3nCnc83XiYH29s9947vr4OOrO+VQ4ONP4hek1lq45YXyOMcuVZ2Kxgc9euIhPIMgllxXg3y9lhct3ffmC7/zPjAdzoP4vypPxSsK5qqsG83BqHBB18ZIl/OFObrlj4snYPjjn3/lS+D1w53xvvrWhT5Pc5d/yUwZ9pYEnRlDMlQU5saVxebT8MZ+/82XX/f33+vj4nT7+jL0HL4YcF/ELVWNrxtSovz5/bgZI/Z9r8C9r/zMZYEYxs56c8p8svB4OPfA+mDWguTt/10ST55MF1kkrLCt0byYsLVRxz9x1UgtZAJuFHGgWDHECKwmXeg8m6yrVmQWQBdLFwW8rnNz6JS3OxMC6icN6bSwaNxcQwAU9dlxAYNNW4GxjCey6jM9NQzvf8aGqWEhj3dRjPPs+6+22l/9bShf1fe418UG77Dxx88lD66VTuT7tlx/zBOj/BQrJD1qO/2kwR+bKlwCs3umD6KRP7+TTDSS2aLsohhe8PC9jGNdP/dVd+e0H3977kJLDNptVNqbGxNmfyst7ge1u+pycXLkxb+K1F3krItBj8WRD9MXNO98SvLM5+OB3B5f+0Wd8Xe07CzyHJHyd2Bf0V1APo/VrXCFzxZkDD20fzuLnYiYIK6cT1WxcoBjPS19ji82LQ8GngLyy2sCIgn8AnIqOzpjc8M/xUHzSt4yJ5BNdB5u99U9iW/mAiSuHxLH80dblfw4F5KzxzTHn/73DX6JlzGHW+HypY97Ue2DL8a2f2kYUt6mBfOk0HgGcfESOB+vStvCA9gXSMEbhWffQBvKJxdINFzCmB3IYXGp5h6yuw5/gwpd4UdPkinC8Yzot0rVKTLAu2M8w2gjXyouxqO9J7j7I4+fHe+XXXdgM/iphfLXxQTWjO33TjE+qyx795BpywYCGQ8t3dRhs/ScfXMIcRP18lv0jDPAeYv2TgOhlbbrxsHIdFoPDTutEyYzFQewASrhWvaE7jizhwI7f9JHZZY52vcasa9C+r3knwTXIQ6a5OciTbfOBNBbVv2Tl/SSXjjEfqj8Ynx/MvdjEvjKrP6vmnLUetNSyQHl5AzZIiPzONXX6EvDi7NZm43OvGEGMnjlM5kXFxsMKPPoav3n5yKhV61LRo/Rhm6y5+yxtSsRklj3Hlv4K0gQF9cW47q5fMIvfsXVDxz7VI1c0FcmJXjwUwTh41oNx+3C8Mx7EO+92ZG8TP6byM7wP6PoriAgvMbpOoVQUBQFS00f3nju6n+Rfw/o1GqmwoOXfxp6E1fnKm6eU8CkrmPODBwvxS+d85Vuce6z7+LXWjNbeAtxizVvzTl77UZwwuKl/fuO3/T1fTeMCqonVtX+SI0v5paMqmbK8+Mxp94wMJiAZK0UuYuZKVUn68M44fX//jZd67An2DbjQz7me+nmTpLgxXXCQc+srR83DQZOn4qPdcFNfl/LW5Lf+BfQRrKvNOMGPawyEX1/pG1+i55es1EFpUjJVhFP7dgOlHTE9u6ZnjZ0Hy33lRvwa5/aTrWKp6TNv+M4l9pXDsw0DfPJKLZoSLli43AmGK+NeP1KPpzgGA5ZOWZ/LwHFds0dtEEseWJcO8vy154RZUsC8OF4dxyI6/b/mUuxyk3aBdnrM2snJGw/ab7/+vd5+/Vv94IH7BzjXkNFYZ03PWKOMP+I0cAK9pqqzdRZxnjouSsd0ogbz7YIpdMSvuFgrXV+EFcvFAC+STx9kKXmrV3iGO5OxNnlRtYCeIE8wKBZ4rr2PdeFgPK0+wCMcsr6Y4T8vcQ94P5nzn/ji/o/jNYj9xsuPH7++lf/Hr7dfeFnNPExeyAeOyEYghb0naxw2gsEJdeO+Y/lx2vW5QNDeAkSlIUPB+oscl6KjiRT7mfOUtETLiRBV+QD1G/+27eW+AmWtP84TGn6Joqz2PjhbmF/HjOP/5zygDCf0Tx7X1IPzxsFzDWqy58/MH16i4oXj8Un/SUvUiIu7k7/g6bOVp685V5+4jl9cmEYKew8AtxK7cn7ZQJeddPjRiznNACSUEUCF60mcwlGOG/fpD/rP/df6Bfp0oNDxb570aW7qUfcTu19rgKbAxhxu4QNm0irWtQ5ca34vFTBYaYbCAhCRU/7BzTxn38OHg3zZD8/ohJ9YRltGCjk8UMYmaqc04Vv/S1IeNrTID+bk3dlLu9fcR6wKPNTo9bnUfevQDyB+oOQq3QvMnf0uDuWKkh+sOQYw1T3QeSoN9a/bn5GBvzL+Z2T5/w8bLCOZKA9WthxSfMkDPDh8M/u4nER/BJYaJhV3LJ+0c9Y1szfgxL/gxDEDI+IkFZZIFFFFj3cmthPdFsqXCCzf21kcGFmjuyabx/7jB4eAt/Ihy4XExX662WkfHlY4rkYMocIFbLioLkA5OIjeKRafMWhcP7OxKIN/VQNdo7ThS6D8qcmPnU1mr4m9fc7a973ePLTx0HfbZ91o3yZ06tnoOqaizVti0w1s2F5U7uCC4qYfFxxX+2I2Rng/OBTrK5L4eBlB+3d+65EjTuVgVm9y/o2GVPreTciFNYus+q9NErkiWxbKC9ZFZfEnFy3ghrrUE/+Qf7CZxAUEzDOux5Y6YBdLLjkgzUkuVynfZe+qW5rzbnmM59qw1SKg6rzULVy5O9HkyZqyZzl6bZaIh5/D1R2fHSseWNZ+8iw3JUGeh3kzCFQ0Oc1GSzlo54L2788lZCVylMw9RmVYXzcE3IA90Gg7+VInsfoCYZKbHLDASdMPDyHGZxv3k64ualzRix8/leBDlycEbxfTWf/eFBXAZ9aII3DU8XknH0fWke9x6BrTJRLGcbCmJFQx2obBMZLxYl1gzOiO8RiHAKsSL9WkjQPUUR523xmT/mnYQT8FrgMCY+ygrs3oUhGK+8zfxnzcbrNuG/NyY/wEyIY+YJACm1S4f7+CkShUWoxdOTrjZsP/xsbrwD9m7dgIcCD34WViy5dDCGT8Zcyg79/KraFP1pauGb226/xcHdOhb1O+CZ9zYJYfD22+vPQbstdLAcToPcj4jk2T6vj64MXr+/t7vqE7eGGkL6M6ffqVP4ZUI+pFJyw8jehR03qY+Gm9sF8YJ4u65LvxcRALMG+z8o97s15OYoCjHPefzLkHfZg8Rr+OP8hHlzI3+k/+Dq34EJX9zYn8wCaIwkL4rYv7YKzceQlkXZx7x421ece2vOJa385c237iQ8YROglZ1EtnkYvRzQOdMOnOLn3a515zP/sCXcZUfPTVf5/ql7e3cn/ontHV8Oz7Tj/uad95GHDcVhEzcrlG7hlr9msOxMbKnLL/FrW/PVDcQT1rqpuH4zmXLfvsoH8/yMP6lU/F7w36xG/9uHhRwLxmrSP2R+YPGGKuyo3Gzxc9ABd3E3W5Tn6M2xi7Z0RDyu2UH00OV74u26DiV1/yKYvPsm0cL2B8WbefsA5PlXFrb5Ud3Nftu/ELK09j07blrEHuLvtiF3zJSlO/gHtF8AsWY+r68yAfgpJC+ODp0iaV1yX3aoSP6kTxpP9ujA9zA4rrWUcWUrnQghpMoJY2FwxcXfo1Lhsw6IOwWHxhTXeon76/ziXGBAqprvXBJwUAc0yBnUW57srom2NHmPtkLM+yz+VBA+P2krRcWJBM79XuXjLGuSOv73JdgPusRaQ0cYPFvbGKzBl96OK/renDzngSN7u/0evfP+hpbMtb1AUkkDE3xIB8GkhKpuDiRTx3fXK/Pe70B/DJWnGdCc6o4MJnGlyp90An+d4Ac375hzVNh8cEJ9cKnWCxiItTf/scn+Y3fjBPXdsO1kF16LpnBPecH6xx9ktg7mV+pUcvgWjvQancskO0EMW7vjyJ7Wc4eHF0VHDYk8+z50MFiI7u9IN+rsCe9N8C/dWGMpbmYIPfujj9wLSBqg07T/Z6zhisW+uFyRFdl55eBuKL+8YHXwoJrvX67l67E/M+yT282jBPljFA3NYDOoEv3ZOXdASCI5Djg6Vj1lJY/X7Unb3qg73l4/0ov4T9YP3Wz+iTER0GYy4E65pZdGTSb/fouaNL0L9P9QCu9/KPxh+BxpJVsQAi1ysTKz+cIUUrot0LLvt/xEuX/9J9ldq3fpz9zIiuGnDGHW5UnyTS/jc/VKtAT/Id2Mkldcer41G7iMCG71zyaluIoAgYkjrGnbn44Ix57Vn6IsCCOcYG48Lnk+xn2I2ewRxlrdCnJ4d20KdWpf6CPysD5v3PsvWXnf/JDDjBmCPlgdsJtYBFnal5qXKyCra/l+lYJy/gYTSgQtrhZbo1Ak3pFZXQY4OGC8aLD4bwiTghbeUBZnnWHNjYi6WcAG3Orfz257b/qJ0HrLnv5SHEBV/7kVGnDgv4Fx/wBTekABKEr6qyYvQz3rI3GAAAEABJREFUmxyHbct6HVlGTRa1ud9KW3Pr1Qa3s9neeCl0w59928sDnJvwjU1oTvh6nnHU+ujT6QzVFSuV5ScbBAuvi6+gD/+e66XGRVC6LX0zButLjwptFSkhf+Ru4As10usiih02It0wbvFyI7Xo+OAvTVyM9QMkZKm6u0oQKy4UKE+hutInZQNslOrQJ/m/AAkF8C45wjcPSRs526iLMx7hu8zo5rApuMl0feeTVzDi4pMu56Zt+xUUl3Y1vEr5L5DHzS/+shElGCQiT67sB19s2AbNgQdLY+mhBkq91ChG4tJH+15o6Iwm/HGTyssUH+ackFC0/STnHiQe8CB+7bllZTR2yEsOkRO9PYvkR5JbNbRstlfZi3/K+4Kd3CELjzL/Dk1MF0BVx3I7B4wH/umb8DUe5IdXh4EGHB3JkZWT1NEF1RL7rzjwrYnFkJUxD4pY2j6wmbyT/2s8vfPy4oNDny+i/MVJeMjjkwfDB/22/FQLKRpdzsVff/21fn37tXbWiymcdn0544uBBeRmo6+QWfGhQ38voOnVtAd5acoe8LMW6Ksv1J0d8qy+SY0qcVdzwFz6Y1NZAXzxiS7q62XipB/mkiM30mB5Xa9ckd+BH6uPfZlQOVT6SwnHkWP1IG/69hKmYttxrq+4EDuguVDI/fu1bMH5VbERFvUEtAFoSzD/PhjlAYn+cLwjFDsZoxqNhnUz5m2fdbut/HToBAbZceA8DA99Nh07kLSrDeeM+5ljQ5x8feZMXz4YK/75o7lYPmAn/U+fYGfpW3XMYQqLiXW1vAdIDUOs4CwfMOxD1/rbbS/X/uuBS7p+oGjxdmfO3Yhv5wuCH9i+ARuxQCp9esCsXHwfXZPx9HOe8AnjSy+O1PVZdd0VEzqVRvG2zXKOWRdvLgTHBSylrQ078o2eGW/VJhaPUMglGw0L7HDhZtp4w/QA4QWj+i+AoABgRLVyQIuK9y8Yhc2OyQoR214B8VSCV2S9vJBPF3XCuebcf2BftkEMW8bGLHkuUFq5Va719+VrkP3yo1E0MLtkaVHp/wTUeWDbXETNt9tQD9DgBNIkO37R4gK90hQCNy/6N/mFHpv034qHaKEvASUFmGB2nzUWOES+wPkg/oIlqwwxkaMpENfAR5ziAk+bOzoaMCqBKna8vwBy/ENHA7fJfNr28s8vR0t8cVKhzV3/SBW1roHNyI8u55Cwzb0mehp5IckqpBAyBsetsT54sNMr0wE5bK2+wR3Z0X32Zf8UE62wexvdvCwCsJdfnNBGxVqbqXegojt2aNM6L6zj08GeFGDNc296gBPCdNb1W3ltG6Nz0RgD6JzkzvzhaMTWTYlV61XED/2T70ae1roBFTuHfuCD+XFemyPF1OsZ9MZ59Ob6BGzIrjWFvNKn8Q8drj3KDG8AEeb8Ft2Xfkt41R88a7o2basHMVzEJ+Ia1FCvkQw79dm+SnmNJXmGV3n1PLAhn0Ku6a7n9zM2bWlXeiPjpR51hu/9Xr/99l7+w9e+NJDnxhrrnxnNOWXlhc5R8mpPhPalCftk3wHESXtgN2DMIPqEIy8e3st/8/Odc63nEP+s9459f925/ORsrRw61Kf+BXhFflBliHWQQ+O8wLb61bF8/BoLygio5RxmjWGBLvVTQ98TOPJlwNMkkSDX90Vf/PIJGXfNGsn4G21kF/2ZJx1tiIkPuGD5AOnZStVLPxwnzb1dOg6ovox1n3vOWbt9AIiLL8gc9LNf5Nm36g4eddGNnRedF2PyBcilvAsYWvApIijfc2NOT6IGwzrqueA41wq4Qf51/VkZ+D6i/iybf9n5v83A1SXMPqb4mhBMYybRM4uQ9YP5J11YyjKxmFIsW0GoRYCRuf5kQRWQY0JnYoYg69KB1pPvWCYloSB6WXjcpKJbHHZyiQdkFV684uQbzUTvtcjcZt14GXNtcHNnEW8XARjrD5/lUhaoZfdn+sC4QBFfXYTdUP1W1hwdxyexfCI/Yr+n3J3DxsbG4Quptdht5WIUv/Atm/Dca8LTLLjdXbFxml9uJVPoP/NJn2QzOBdANy39OcizYK6jA1XBszia+ujHRmhLcaxoMzT4RcQafR9ZdKpPHn2c+87CTR7xd+KrIvLjnCYUD4jXjgcK+Q70uRneedjKRqhe/PJwpM8HG2eAmFz4VYJ6CjQhqy93aB9sqsInOQAN/bxo6KfA+h7k+rKjOUvor+UCE6xuNMN3JgL5BJDmohgzDLncLLemn2qiT5Q8F9B+tikoX9os+50+zcGulQHGN/sDn26Mz9te/u+of7y91bbv6F56zIvj62GO8M249K+uD6Y9nBqjG+wn3wo9yMkg6T4k+8CZX7/t2DVY5NRxoE94jRly6ktC2/fU39efUMCHyHk1fpG1LsZzveqN3oE9MPB1aCF+wy0a5PNyrOTBjBdb62D55MBfyCKP3Je+iiptOH4m43afM2NvP+fLNK/g5QlQl9e65ozrg5gcK1nWQEob8I2eeehO/6AXEoejz4B5yqHLhLd+dCmHe7LRz0RhJxv/d5AKvwuE8o+z3+AG5cCiRvH18OXaCE47yGqj8WUmvh2bE+MQvl/oD9/W5UuALbF08ofAi1/bjh/BMTK6E68M6X8PpPSxYyf9oa/GhH+VT6Oua85Jznfg7WVj9KKpq/JRCACPEGicJFm5g9PfL3wEyCGlNgPkAV+SlzMXoOFhvQMPJ+L4se34s1NXc+HPkBQ+s2hDW6OlO4/AMifMBbXygGrfFr6NlsduWTacb9KIohq16vkjIKaJn6BFouoqh3Vujf4vmOvh8TazNyiybGlt+WAfFTIb+XZPyLgcX6YGQq5B3bPsE8dJABmuL8ZXrb9qMHClvfKaaim/dWN2gbSDfEnNUMApzsglqM28DIiIeAe4CMHcnt1GAQI0FS4oKOVafUQlcZ8lSDkDyVVhhSsIpC2XLWsLQgbZPU+/Fx6VVLrMjf2r/8574WlMuBUbPWvMPmW/l0ihl97ArScPUQtsFx9l4aDm1Yy9Zj4Jk3KWdhd0dMtL9Og6zzbYLz8EAEd41GmfFrjLDgS5iB5pgooYN/OWcSyOtkzRs02qUUDpBfZsuhf5UlNADF+eeah8uPeCOM4SSwrqcunPRh5GkydKCQN9o3vlbXZRxWWQEk9Ii9uQAgNcUJq1vYsbMs0cANj33LeutXuir5Cp89PIOvZn5vqMXMMjbmNd3Kg3viknb6H+YSx8GXf/8BcT9/KBMPOZLK6LhDGWNWF8yo1GkEv5F8CgLoryZZU2Bf0V4sdcPsmj7pTc1Dm78feLbp/ph3PqwEc6AE5eMHKX9mBtszT/kd/m11jiLDCxNYl5GrPwTb80ZTCINi5CzBgiJvEjOZoVPmT11XXflx/u9UfmxLPktS/kS6zY7CaGUhF6r8sm9gd0+ZVLv2FX/9VvfFfd/c+Yr7Z5XfUnWzFCp17UYom7F/ppQIHTsalS8PoWPGI+uFPAo3XyHQKRk9/k0lK5cJw3BBbt4JkEIO/OCXXpc1RgR20vUXxxfQQdMomKMvWYx8SmLSCE82ZeAuQpZfBoRpH65tWv6FdneKj/XJJ/cNd4MtKowTn7Tfu2NW1eQdsElh0qub50Vua9csLDvv8SCi8ZpHQ8UBCxshs+WC5Y+HHSxGVctnikceZBn3meECMacasSscYeD484ZQfL1pid8b7tXfaxeNSXH0YAXcPaaUNllsDCP9OPrusHNgPEZN8IGITTi47HsrVi1K3ypLpB4M/Tze0i/FX+KRn41p1/ir3/w41ck+B7aUroBq5rwolhPnDwYYIwOZxImWxMoKeTjEXTzYxZWU9edhz3j7r/zptuHsjlhQ0VS+H3hc5JLV1ZH/zV5cK3Mfld4LCGShYHFLg4iHNhmVkUWNDgU4e0AHwYQsZFAA912tBAwh3qg/tx4t3wJ29/u2fdtr1+/fWX8sF4ThbZ6nKD9VtXf4a/szjvcy/BGBp65UNcMS6GOjhjOsjJB/H7D+d+fJALDiDH8VGf/uPZWVielf8d74YMF05zcRKB/kCWWt3mVvlztV/fyr9b//Xvv9Tf//a3+hsQn/QT29p7Pp81e5a+T3C4QaQEz6WryzsNkVX06594spQFE+OKBI7nneaRvcX8qs/SB0YIsfFlHxHUbvusH+c31Dv1CaQ8fWFgYJhNpFBLv03gIqlTsF9csJ/4p1/Cwh9sUowDxpptzH3FOneGDDsGep/0q3EJbgC2LQ82AHEXfNwZHzz8i5eneEFjfALe4aeXVs6s9dQseUJO38ipejGH1S+ejAt4QcJb+PzkpQEyHEA9VGhrNPwnPPMPQMotgB8ANFt0Xor4Y20ZI1Yb+oaP+OFDzCM0GpBQwZl60YdtwH6+QEpjw3+kfLME0ISvBzEKS4+5D6Db/jjyEu7It2DmURlVW8KCbK31gQYX7SftZ0rj1k8aERk4cYF+saSwBWMXQS5V5iHKYHUP9pUGKkuuibHgEZqxAMwu8++4ekGD0wByqTFfpgD+Tj8ah75pMGvBNmvfmOO3vTzwygtr+ZHXw7EPEvnzKMbUVx/BEfeJl2DUqZ/xHxLmSzeoJgXSHXvOJ3+F4MNYGMKIN+r4RJfJQK9yjSObwJqwAaMHKlsSbiymxNhNPiamAU5SyoEK74ubeeRaKyAMLzIb0jBglbG7xsGTGPWVjqx8VKSm2WVubvterkv+WetE3vXMvG3kuOGpfJrQ1P0FqFg24dsnOQfUN5GJCeQSOjfzJHgg15cD34+MxXtdc6p78jL/BwfGW/TKZ9yDHJnwvNwhp6jlwh/u8iyg8brM49e4pSegfPmtpEu3/QYhtqD+XDaYb+DD4SCu2zWudvoFeqHMXLsupkxHkCpLADKuH+vb4vf3vHi1v/JCjhekxq5/jtv9B+OVvpjk0dxrc8OGORBwEHcvv2bZVyv2J3No4UfHIjafAVurL9GNXvfBHRvRh3/m4IMX9h+8LPydfe7Dl8ykbxR9MXdeZs2X7qhGYWQpjR2rtcq4xu0/uRSOTDPnU1mMbJAMD3y1iWF8sja4RcSbBoJ/koIu81N8zKNj6I7fzuvkInwSyarqqCLE1QGby575WfPDIaUZ+2DRGTuXHmwbb/dkXF469F9OABtgw00VxLrU1cwlXzIonySVck38y7f4u5whfvxBS2Jyn2Fdc70W2/QFnbBUoENfi4/yD+aRD2T2o2PqgT5zcWdfFOecXzo68XNf5ZgpUbPWbCqhjcYUsRIvprgagOiF++NqEaz29fGDeZyXDp/3NZeTUNzFUftqcxxN9NBuwPE4GYuC7aX6pI9VbvCPiR+UGzKafSQ/RuM4WPrhFquKSmLHqqbelRgbYarcpSFPbs0TvSBiwaCAacjV1LkSH/nEgNili7z07LRhyUUqYEEvvNaD9Eb7AJYtEcsf43d+G/+Crpz51E2sE4gN7Qjxh5fdWjn1YS0+DHK0k19BGWOy//2zGMfSyx90cK0YztwviCwAABAASURBVBy3dqKl6HNiGsCGLxt5v82Kb/II8i0F1KzU+uDPqnDHmLHaT7gKggvW0b30U3ak158YZ79EJjjjhEaTEOjfiEJRRholZOaJZKLXrszoh6sIDPACgaxkx6XPI+ZDfxYfRFmARucEVGM/pb8ZG/K/QEUnyIc0RtCEnPJCbEs4cVfego+sxCIHwpestpv+U4dQNWFsgEu5FCtWvziheV4nDwkZvfQVdf133rsmWj9VkLNTBwEs3JJxvPRgHRh9rm0z5R/HZ58+Op4O1ht10wvV9gtgHQvLjomuqrHhI3p7VGUtHOgGt8E/gYYMG15zp96pUVFeJ/EVCi00WxdsSZMAdJQogwf02zPnHJ53pAE1OMu6Fln/C/7UDKxe+VNN/ncx9r84Dh6KmTf/Q0rdYphK8DLbMtEoEV6bU5elky7AhHUiBzIRkUTmpwUCnnayC/BMoJsFJ2VX9NCODnkEaBDqNYDQ6YIjlB8IsljF4lp0MskfNefGt9i32t8AHv4G+pTT7px7zX1C32vnBYcw56yGhyVKVZyVjBfNsYF/oUEC7UFHeJwLoHUXREgRRwTBZx66Dg5EawP5iH/Gs2Frzhv2b/X29qPefvzKQ9cb7beKH93EjBYv6jSiN/pzsxki6izxC4vejQ9Defh/5d+8sSDKEnWzasOHjYZ+q9+8+6sU82JfjK7yoWLfyAuwzeblVUduUke0tHeBdgXx3U/8Qp5GwxXgxqUpMASBT0u2GEvEO2d03/zTuX2vfe7w4ujJKvvBzQfHOwu8YD3AAdfN3Q3PBwBL+5rhukwghxrquZfONb7Jc8k/yY/6H5SRwzqO4tuEHaAtT/S/Hzy8HXkR9MXLjEG9Y8EHOfUSFSq4D1428XDjIccXDZ/Y8EDuP3qtDziU2Dfyihm675n+ezC+UID9loUxeVAv+mXWbZscIhrys3IgIEYCLB80HEMy6gtUVRJH10S/fVT0j3bt+/BgZ7XhRo++2z7Is/BBfj94sNLfO6U4y3ceYu/Q5H2UH/0RrAPkY+Fxv7scS3MzH4vHuzBHlWCfCEi+ckDFJuF0/F90FOOn/ktPXMS2+mLFALkMXP7bfuNlwg35CY5+Iv/GkLyxXui//ZEHF17q3oGDeSu++OTQgv/qcmxjAVPPr4elkwYr7jwZFwd99ayddceXchden3zZYBtHKDz8FvwP4JM2PQiTdp/4qB1tbnNjfGzxH1Pf+A7ktEc+wHbPmnOvYS5oO95QV67VkzkVvSAIGWpXMy73bdbtx1v9uP3CGvQLPrsO7cnXzlxUXzXso2pQ0R99mNjY91kCXjNeeeBD9+iqjZcXN9ZV+cyz/7C7L9q0j6bkLvjf3iv/J7Z/vdcHLxs+zhdkRiPvJ8n64MsHx9gd+id15buJc6Mv8Um+B3YvvDYdFx+8xLC0jwXpE5+NZ05kq9NX0tQhXWjwljhJWM/wsJBT54qd5+p36j5kH4wTITrAwYU46x8KmpqwVILT/j6rKcXr3yfyjj3lGyQWy3/r4F//+GcdvIwRL92XZcZp2/zop3PdlwqZU+YE6KUkfitnfMunwg0M6NOo9OUGZsOXosRd79Wnji54MfRkHGo3dHRrExXo52688EgLgEIq6iKfhhEB8MZ3yjrXG5Us3ShhUErXV8xcmmSh7oXG6LMu2F5gS1nBujqsf7I2mQPbxjmIbUO5+Y+TYcY2zutWmrktQz3SQHzNMddj9S6QpqzlgjkZl8yzvnKH0gf5W30AFtsFqH2e5Sv+n1UlbnP/qTwvgaLj5FEebahaNcxkvbFU5mDdjpwIfHFMCGmiY/lPBbfFBzbGJfkZ8gsjFio5aLKlvxdAR/SnS50H/eqvcfzzF/8M5oO94hMc6c1e5UtMHyh7TGRRyt2r0TtiKC1vJa4nPowTxDZ1YAMGPlBwh0ClgdUwLuYaRpnhQbUso4oLvRW4CPodIMfu285pkhnyutH96ArPlUD0eb1MUol9kYJ8cYObdXEqox49jHVRTcytLLnfGDuCa3XiFj8bXzsvXl808QL61GW+HePMsPJl/e22l2vvPvfIyuOYyAvz9IU+VT7mBTX0zVdO4g/IlIyHjGl0bTfGNj6uNnVp+hEfkVdjFFo5AVOk7mwU+V/xqHsgX8iHCN+DMfsgP+IcJ6PhDZEben3xMPdZt9MHdUBhnhC5c+Q0JH7i08TnCe8+J9EUa+mRf9vuzpp6mAd0musvwB42nTuebV6AX3dAvOv1gY+Ceb1K3McV/IC28AdL3FdbnOcsdSyZKt73M8w6ORl4OMhHA8ufvfTdetU1imOCeCt7vuEaq/QLuomVGDJiiTH+mhvqD31j3OEVos+1h6EyV1f8KEp1Nno28nb9Ks85u+2TM8isCV6eyOXGXNMmIF6oQhE0THJfrYWxKT84+KN3o0/3vd4Av4yY9F3EOaPKnXoq69ar4N6QrtZVEjnxfnB+80+8/UfDYawxukbDQ2n7fx/47+Epmf/vEcj/zlGsic8E+UMQzokeIOklLiaV9a5mwnAvzuBZMMCywThZgXNxvXgsXbQF64L8CLJgYflcCQbaXUDWRGcx0QYAmgtrXeWiF2ChSXnRzzKLKfrQmkVLWwNpUBycj/q4/1733+/ZKG482GwbduYGR/OQwhvhrrUY4ODtxoOP//eIwFsWOBjjs4u1G2uBcPHz5ch6UYQCZEnQsk/dDUD7CHI9yz8T8zCx/jG493IxuvuN2PHBon8ASqCZmEbP2HXT32hbGveVI+PVFwHlWOPSBYALJZWcvfHA9fb2VpOFFA5Yj2x6yrnpiDNX6k4/beSb3NzoS9ujacM0upOfJm4PDcbxxHf7UnlhzC77cSJrKS4jK0nApZ4Vf355q18A/TIeQf75kp95gLy9zfRXNvltljzbpNwBS3zSRhcfbfwBzKZA0DBwQT/YCNy4L7Atj7lITuHhgpkL/YR7hmD/LZBfvLmonjASWxBi9Kbpy7UhHzxsrIPvvf51Ptjm4fZ3+h/IYRgex5R9og+tChJr3Q2a/VntlVih6Z/8S9ZfcD3LA3XGlycIGfRq4A/KGrCp31bNt//QbPLP2LD8CXjA92/i5ZnkOtFh99KjDvVZLviyM9OHqy0PYVBouTIvRjfjGiBvPqC62Tcyl+766YNRIvdFy0J7SGjGxl6T/t+QG33yUKqDgjwt7qvf5ZVmRyZvHATuwO+sCR/3D57jj/IgZr7zQIX4SuHymyaXdYGql2Yps0YS5DcKcULg0pfSfyr64Ngd3cuenQrPQ+Agpl/H+aIDVK74gyMPFlvXNQ9u+peDO/gwvW7kfADoF3XJOqYueHBg1Y5jSh77ap+TqsEsMNetDgBt5JK7dQDGf7uglg//W/qiWCMA6saqfgX0W5ux4PoCnbRIShcZWxrczONBPu7MiXcO5R64jdc8cTqF/1lXPMkFuT/IxYMc6XfgUg7NPkctcoWcsvcclBEJdTQR9FpPIquTUMzfQybqcKgCCJGSC0e50MsdPvkZRMx7osF/T/L+4kvcooFHV/xBjXneYrvWfJjNuMaPvVGur3f8vaPvqDXGkKT/fvvtt/L/unj3l6a8JPIFt/lYNiJK9HiM7gJWTLTBooELf1kDcZx6gV32cn8oD105KHGXcpCfG2v6BjR1wjUs/HviH/yIaWdQqlRfBOuCdWW0IZ+l7aU/QtzID0j7esVzoJt5CU4dThf9GK20gMjros2VaCi1MSiVizh8fcrpy2HeyKU657bXvPGANCbztits8CsnUFUt4xqFIy1uHb6l6+AB8s754h2wvCcv0mCEr+t22+tXXqRuc4rK/uue8MEYZ+HmvXuX/xX35JjSfeOZfhIrFfvgWTyWfvz/hC5P5oHO4rwv/ppYNGR8ogXb+uRLV9t//xsvdt9+YezpE2sSa8+dlx13XqjKF6v4u9PnvrA2f45ZTBBTqHjTNbiPpmwsCBkOuZEz+KBBweej7rz4eWcPfOcLAsftml/wjEbnXFD4g7hr4Z38fNw/M1SbSdDoCmDTcvXvk6nG+Q0j7iX7DT2DBoOrgYO+fgJMr5rcJjE1JaqwVwu3VXxVaoMg3Hb9OMoXVv/65z9Tmhdz4AuV0XLjqMnETpQF9bQVsNmnr2FHtz4f9JtfmkTfDCX5+SAv4pbcsKjY23b6qYFZG37lXIZco28Pbeas9wOauLo++HbleBL3W861nAWpy+I8cz/wPKfXrtMXSDfO220v/9mC2zbxRSzg+kaEuJAH9F9/fasX5Fy3B6/N+EOaYKcfsULsxvgFxTxHp1f4uHGlif/mSnB/drw/XvJwXF9cw//B2JJnmhMc89wyKffJGXLf67ZTUt8phUld+gXxE5U4yd1zRhWqUj+Ya/bbBUQBm2MOwwR24KcvkBzfB7lxfKnXUr2rRFV4j/yyOvyMS/mV14Zz/k58lh/YFHzBr2T1xJ92NFX1Kjs48TMsT2TxHDcZ+dQxB37xEs2qI2Ndz5NXfE9fMP/ZQuGBGh7UEOK1JWC8nF+uL9YjIxFFrjPLFrLV6BCQh+Z6Fb+sQ/HSI8xW1i10aDegD/BJW5qaedll/rR3kC9LTVx5VR+dgZm1V/h+SJryyydygcI7a8k7Y8TcRoeCrZ+CDQHjFif83DqRfxX/yzLwPfP/y5T+peh/JgPXEL/KP8oy+dZsy3yyw5hLmWwfTEZ/tZDJBKGHC9HiF3fBZAPxZ+tuJHNnowKaxVe1WpPvsWYqKBWJZfEAJ02gupAh57ba39zWr6eMJ+7JAvjBw93vv/+LA9q/8vLHh2TBlxcfHHQOvjn+ZKG9E4uisYoiLLChjkDw0Sl2mRU3qGZzJu5tm/k2hgBQwYEEHT6M+wCQDVUB+WFowAWUJtezPlmYPngxdX//4IDESyoeSu/AJ77r25M4EhfcLmzmbvaMxlduWMiazU68+uNubhW/bnMnlq7YBe+Gs2SXZu+C/eBCTBDV28mP3fBS6rp8+mX/f+Jb0IO+H13+qmGbbLT08aTsdvFVW60PKkc3BxlhZ1NeIO/Ef/m/oPgQDfxuPOFxLAGOpRsvLgT/odR9Jz4gudHuBWjwImT2iCfjVjhy2HLD9cBgbAIMXERH33HHaaWUJgYKc/bJBiJ8UK7NUza4lbkAXhQtW/DdGV/q195hm0Pe3ZJ+F7d8wCflyScFGrAZ80s3VsCt7uOu+jOGe0q4ynFiv1zwQJcnK9WE7i69lKNi5bXJuXnPuEl9VvK8W/aqt/XJ0BFOOfrEfkIRePmExTfJvaDuxVNfH/pfnPMmgG7HFFopJH5jHdRFYYsal5EUB4LKuHGcNfKSR/iqjEVcVYffvDtR9l3fmTOoOJjrPnx5sP/gBdydF0G+kD14mem6EBmF0JALVepfOmmgW5tN6bXw6x68LIuAOFwgN3Krv3NjnDKvPrFpP6U74hPjEr8yrjhA6kP6DIZ1QDzSv/7ffbKe8JLvYFx9Zv36ZDxw7MNOC2Ni1wsN6JLP9W0GvcCxAAAQAElEQVSNufsaL+iFlb5bfRY5/B7N7fIdv9AQ3fEHGUv/rFWdgmlSNuMndpc8UaO7medLv3Lye+BTZnTTVzsAnbr8xWfpogUOw6yH9xyWlYVcNZwJ5Iq+yjfyIM2pvNqgGbtz0t/kuYgFtyETiRWMW8j7oN7QtbnRP5aaVYdTRdCabdiid/EgBSMXaONdXPp4QWQGfEMatov+w7D7gesIpqPPdW1n3ZJLme221k7H6/L9WP3FIbmxJk6+9/d7XiZ/soeZh4wJ9Z8gjzYEfYp+XG2c7iY3Z7zymQvl9ct64lYPxNGd/UMZbdO0C+J7oU/9yliSZJcbi4A2paGKNjmgstZMc1HlXDVO43/jS4rrV2XpOw3FQJd2hdFkgCaFTfDP2NPOAlChT9YIKqe8MStgeYFtuF9F/OcW3chZLt5woV5bR5nvr3UC8Wb8zgWER5zGtsC831njfdnxj3/8s/6vf/x/8oIIMzXpc+NU+wfz+N2XeawJrj/iBjrdy/SBZIv6GZib9pf7ieuY8KG844GXOM4z/fkutNrmcIG0J84svLEAxj6kT8nEzQWD/XghrAfWQFno8z4oEUdRl2O7e7IGdO1z8nJzL2Nuk1vFuH4CR17eGLfrsGDeXBsF50tsxQcmAXK57F4q6tfOoM37ITBFuvoFVLxAQpIH4G0bDRLIk6KuCCU+uXjyPo6nXuoNQYD55yu8qsQOgvIEvnPhL4OB5HlhS9qlj1Ks+5CxSQqcbNafHMKO52eZF/tSXI9Znq+En+yd/uBKyTOc2zSaUi/1Qx1PfFLOPtjm1Rd4At4z8ZpMjAja8iqnqxegUjcUgISz8IkY3fQxvjGmncu+TPV8tu3g6PcZMFeFLP2O3JOzSQA1YHOlnVozf6lIA/TFM1LWDuaK4z686MERGLng4871jOxG7BO/tL1N/BhNbgBwG/kSt8EjmKcGH4iGlQNQFRz8Om5dfZYvQEfygi/xk3UeFRnv8rrGXeVlR13Pc19eezv2GG/G51nR8W/p2iH4wkKasV5hYg4zKx7udDNO8jJM2YsveVqM8F4X3D2JawYhWT5fMvHuhSGABfQY36Id384diEQWW1R9QescFbRr/KDjC1aowoc69ev/6jPQJgwSIeeLmIeG4Eubun+WKGTMwv6AHzTn6SNnAVYNbFTNnTjIv/2kbfOkDURqTvocOevq1b4+Jp8okz8DReGW65nYIZG+JyLAakj8C/6LMpDU/xfp/kvt/6MMOBP/IDgy31g06C4nDGQnkBPKw8uTlcO5koVNmtMHNfLQzDR0QWkmq99c+LAw0dNS4HvA7xVQ4AJo4piKr0lp+yL/xyU+QlDnBw8JflP6r3+sb0xdqJS/843SxzsvWn4HODS52LpwxN/TJipelwfsbJAKg43flK8rJrmdManiYIHXnnLJj4clzy8DKcDDyuhOTrWbXOKLL4IuuPNAeBwfLHwuTvbB4t+QG5M6qnKnbT5d9K5DI97gLZmzYwZcAjLyYdTMB7zJiypyTA+yMT/YZF18kZIMsrI4yiM80HkQnz5jQXUA3PjRwtbloWzTHlD5wIkcTqXlLS8ARsPbOUB0s6AHKh/ZH9yQTLtqYGfUtt84TN7q7ccP4A34pW4/3vJSwAPIBcmH+k7pFSDa0Pmqh2aPJUxuqx50V3FRBYfM1U/3vLy5HqTZIE+adEHdluYnYws6jid08YKboocA62jHxtdFCsu50ss4BH2miDetKhriDh6QjxyiQWD2WW6C8Y+x4/j5oDyYBx4kH/TtQb+tsf7vfuvmy5/TqSdeN47cdjZUYVLSp21ewUsb3eylM33oA+zG4fK27/nl1gbvaAMR9FJAq3OBqvYw4QUso84Nx4aBdn3JSXUa2SvzNssxFr7wND40IuCx6cFLPkxQNL7tJU5XVpwrbx4I1gu9g8PIwTgXnuSy+GiR4j+4LgoWTyp+DloX0NStxEdkMulr6wBw2BfMs0/6x3HAwItN+X3IvPNA6MNdaDj8hNcXyvahOQClSmT09YIjONQnD93zqywdwgqOa0OQWX8E6wtgwF/pAdd2Xja5Bjp2Dv1w/LNWOaZcJ5bcH+6jamYd2JmXvHhDp7IfyCtjLm6TvtpnOdYv6cZP25ZUuRqnuQjYcevB8BOfHuRPiI+OaenYUM9gABnTPnf6HRuMB9sCg4GcfOlTXhlhYMoSVd/yKq/YBYNCUEl3WwCU4L2URYIqeWSM8xxHk/7BZ/PlQduHWpCRm+TgdtupT2S4kDE3Gz5L0wbY+PNdRr8zz+kL9xkP4/aRuZV/AXZxSJz8KAl6EOfo3LAb1CJhe7XWem9+04ZXn1aUyNl+QTiQZ+0hxthZqPOOVEQshYXul/xMH21zlZO4F42eQm4A/eKlMYCMilWqjRCxDz8NLJzrQBqJD3FKKIhYh/J10U1kKW2q5wiyefGvUoyxOR/Nt2B/jG7871p+Vz76ozeQzvaTdfrOl1Dv51r9JAJIMsDsmv1BPwrOcyi5cBc1uadNEJcceKwry3y6C7xoOij165O5oa8yJ11Ip31Gd40rxFUiFfDqck296K1/9fVxDCRHjJOMKfRFx4tFXxeQtVJP9G327c6efcE0FKQYM/is3x/4n5dY5oE10fUx8x0Dzhf9vwDB1+VaoR19da5dfWk7AKelZ05LvQOVK3Vu3/H2r33gPDXe0U0cC+QrPybBEhA3zzGboOAHTWZIrRVrxGBV3u+gGmM0LmWNJXQ6TlzWC/Jjn5rvnO1OWyxxGfPyCbGmQuNBfoPvlvVvfZHk2Mo5AH3a8hddPzgzTXj0zZjVkxy6weg3BF1fQGad3+wF+uVaAzlc5uoB0wAxustc2ye+qLrODTvnAePTRe3Y55Z1fqyrx6BQgYush1Re/OjXx4O1Xtl1fsKnMKAEXm1u07FFEsjB6M5aALXMn/Enl+gSd4Hc9uGE37KRNZ+OQUv7ZO6zdl5SX7+Sti5M7BmvfWN9n3u97Xu5pg9oPu9s++QstK/xjw7l5JvQly08iU8rGHORWOkrzwDvzIk7XxqmpH6VyYM8wB38nXlzp67fLx3oNeaPC58ew16zhBAvNVNeGYfhOfKSJXrItXjt/f7be/3rX/8M/O6fZfOF9Qf20h/YsD/0R/7YvuxgIDFijyrpfGJPoAXO3FLLS1f9VF7R0UgNGCA6J9Xd4PyiwL8c+OWXX+oXvgC2nj755a1++dsv9fb2C3l+q9k781aYjCV0RQ/5xdf4R+k41qZwsKbB8tf1J2dg9fCfbPT/LHP/AylmXnxb85Me5hrlYAFloXBBBOE0ohCxJjEHDSemE8hN2gn1YBFx8cokQ4MX6pn41tAwGp29JmWUQWIyhv976SqgyHdAEUvHsi2vPH0yQLN6qsyC5rf8/lz+n7/9s6xrw1D81j9/gsOi+sE3qQcLmXh1P9SJSnkPdkNhLZ48XGkDAw3I/9AHNkUP3zw5IsWlE+DNiwc7S18ChVfd50KDav+aAYF1aftgwb3jSxZzFvTXN3psugO20V0+YHswaRxwA3FjdcOxtD3Z+C//NKf9a7Me3SyKMxuUf95zyYS/7IeDxX9B+hQFT8CcmI8HccH2uuJDs8AOAN0XwRTQwVzihXUIUYfwybgRfKDFKmJoQn47fV/+rMPh/f6eb03XN4O8DDt/8YAQr4OKb6c3DuBbGbuHmpub7wVz1twX7HOVc99rnwClG4ebSP7MCfo+F88+JzzU4ZvUs8H3JONYxU83e3OnvKCOlU9eRrEp/Qj8Ur9SXn0T/tOmvMppV7q/YLpBs/zBAcH6DbvXYcZ8CKMrc2f0ylfpETgSnTTaVwH66SDH9r1j0L5M38FrLHM3tkneAOMKqFONZ3na2CjHFLd4R3d8IBOv6xzSq/1qYEz/cLq3xkVhseAeFSYTY4sKd7x23YAQqSbX2NTXxp48AUVS+XZDwMOwfMJAbjTywKTelOKjhpvtP+JV67hcoO5gMj+vdTGlnuKjh0kWIS78BqfENSfVL5jJIQG6fZHx7jfzyIMqfbDT7KM7Dz+i9VMRcf55gC+vP5DxVz8ffLP/OHOknHyWy2f8QIHrkIclcdKGuSHmyVha0NW0F6gBBotaJSpYxph3WdOOcj1X1wuCv+ff5HFMBVizLpt4gTZzZ/RA0w/2wUaJDekXr8l1XGzyhKbHciBHO5e+Io/TpAy/iN/cZH8J5rkOjuRm9Qnmr8tBQd1+GYn/K3YtxBoBOy9WfL70ABv3vQkoOC9Yr1rK4V3/hO912up3vFyxutZrI7aYlylRKGsTv32jn6qJTOZQl+tAaHSPuUYkc+/t7c2UMP7oozMnj/SDPpvDE2gmL+aKuvqF1f9dqKXJ3UtnxmoO2vprrskIyOv6UjK68WGB1Ac2jMu60D/RFx8oSCjH8lUfvWgEhj7I0LxXypN3wHMBeHNl9yK6WHNfvsFWjqvILxRU5FWFLA0uCQuM88m4Tp7Mu2h4u5X5AvWZ/4P+My/K2cfy+ZJjrdWM81NuMm7n/HoAwShnkmMBNrjoP8e0cC8f9NR7PQSHPzc5tX7CqR8XpUZH5sPZ//olSMR7csr9ZNb/4GkPYPXZGvfBg2z0b3OrIfSIfGjgHYuTEjS9LRaf+gLtCODBZXOmasrbMb6xfzAPb/usSakdyfp64JhnsOvcY2kuDmNifJsTz5fyXjIEzuWLNG1q0DMG456+dMyurFlDAp8JpOSilSt18Ejjqq25AoGKOwiiG7R+XgCJ9fEo10Uhc1Xmy5gMJyCKSbRr44yXVny49CUPjBPb5tX2Bq8qjPUC24HTVvCOVXrhAZAILmI/6Tjv8orI8yzBQHMNufyGmH7Qnnb1QV3qhrtcsyzlE642amguW/bRk/Pqa+xefQVT+o5zq/ueLg4S4rmJcJc8SLSkjvNcBy9H71nP9cExFhnlTpBf2sq753ExlG0HPFlCyDD5RinXwlFB9zNf7nywz945V8cn7NPh6aPRyjF3yf2VC6WN4WC+Ew7nzAbmOjPdZl7oyJszinLRoR6cLTP3/OprAnGN8KWQL91+7G/lGXHfd86nAEnpb/JLg0qID+PG7By55jkBSSSCL7o8iw5OinJXSb9cOXsaD3gvIdzwqt/+/IK7QWCHAvodHT5DBcihzynRBU09wpWz+HLho+HrFnv6gD5l7IPwg4tt5NSjBNm0wIHiS3DHx0HoagBtn5+JMnf2xc56u++znEsvnDnuiRm1AeYZcS/tZj64kOPMspuJJfkv+BMycHbhn2DpLxP/aQYeDP7/lOgyRi956FrVPh+OXTAhIOvi4Lc3gm+LnchS9slCyYRk1rK4HwAHHTaFRyY5E9ky4Bxf0+8nP1DSLI5ZZJm4ocHGlSrTGZe4Q3PCB/mHW3i5YQ03qEB34tumivcs1MjvLMraGd1Z5CsfaJQbOGkYC3/kXbDwfb3cOdi42Gw5sMBQ7CpcOo8wJi9+N+APNsz8wsdFlJdPbkjS4fy6FMVm8mgoTgAAEABJREFUs3B5mPWbFDcQX3Ds+49yI/XvcLOZ8JLhxiJnnswB2ahJ3gVxOGJyo1sdbkL+WiYbEC8b1iZEXzZQSsuK0xTRN2Y2VkhigMqBSZo28kJq4jCUJ8EbC2kJ+/dNHDLXkzGwFvE4tcyAr5JXnRu+t770qRNl5uj3d3/FBXy8V34dcXyQ808OOAL9BLsijlNzs29sBLc1/syP37pcL1x2/10hYr+9YPKtwQV7Hryk+ULGF0ZzRxcxtoCRSXkDt2Dx7xOevRk7XeZ53ijFfQP9EMy9urVhe9722gW+kdsF6v5Zi3q2uZP/Gb1XXsyT9X2ftc+ZDa/ysf8uCIIeoTzzPAoavm89a9tmmSfH19ZNB8B3XnClPVq8LWBQhy6K4rxUDHClP5c1aIwE+o2KFqsRsl8IhLbYPwDy98/7a37KP/HRUvh3IQT+A/09iAlmzGEKn9ExpyUPB5gcgPo6+FnSEmj81mcYcq1YU80Ne/C4bgkZ4zkngOcKC7elu7/iLexCl9810fl/vfTc5h4+aQLi1aev8r7zclrwBd7DtYYD0zqMPqtkfgF+c4DxJa96fAkkmB7Q2CBC9E7HyQlffqLkDLVTogtBf5Wkr8KDNU09hmtd3IEv60AJv77x0BX7lD6srbGAQpTaj0JiMx/wu2YiiXEu2EAjAgbbDAIyDR6kcjvr8j45wNH20OlacOATUSHDwRBfzJOxC/r2wdrw5EVxtOjDmLWhw/6+YpemAmWMS3jFRJ9F/2Jad3xbvE8eAoGFXXdsXHqvUt5PY8U/64tRxcJXa9XWmLH+wb4g6Ju/ctsyTmbWTX1U/49f38q8TGJS5sCOYB/ZDsRMbjRJMtfV0h/CAU+U8Z15Q2m+M0/JtTzm8gGjdV+SHNaJR0HUZY6NpiaIPEEfFwraiYsO5QOeBezvgwczXigas98oU2pTuPjNQ17OnKNCdeqOjdHxQRxqHTpWTzDa54mzLnq15U0LtHZeMcYGSIkChkYvG9u3OdRtvmQQ0GlRzRjrmvTXvu9rD6H030X5+9/+Vn8D/IZaGirx65k+PRjL+lDfPmp8kOfrAUu6XgmyJasoaWFObE7muXMEyeg7GKM8GCee5X945QdGL/7sA8S1qWPruni0gYPoeFCcVjHac4NnQoaX+9cFMQ3tU0HEPjs46ywX4MeOezwjDgba+OD4FUDYzYCCAAg0xbZjzvHgupI1xvhQKt4vyBY3AuA+yZlr150yf9JL6UMximSAIwU9ZYkPKfSdOgX30h/XCXOir86H0VAA2R07y87B2NX686X3skOSEF0yV05XqYYvwGQa9q/xWBqne6GxfbAHGLsxSPNhVbjy8NAZwJczrtEkkBc3+BO3nvHvydogXkOwgjvq0gdn+SvNjb4x3iETIB9FqVeeS17cguW5e9mdl+8fH3fOZHfGM3u4OVcBYCzyD9i7Z16g9HTsdVIkTdCG8QnG+7CPCciUNzf7Q7Au/wt8CZCGAafCDWMlFOMXoHfMk2u7urUh0EGV8TjgxcboZv7i2+lf8TF3yq345QMJf9ZJ5ovzp5GbgKVmr1jyS1VyYBspzDXntFnT9YHznee924+ddXzWDu4ad9FFfyx9yyZ3VaPDy9xdYLv4GD8AIycO2hee6umDMQdA5YJ3KbWFLHnKXf4TpLe+hIX1CvxB3whLlxIo8iIHjn9YKIiaijwRPW9gQzugXX1hbs2zbcGxCZMSeJRilZiS7l7vl8J3XubZ9nwUO9D1d3ScQe0ze4PPO8kteHPaPesag5FDu345z5FEbtn86/7nZCA5/3NM/WXl/2cG0hu5weoiQ8E1qrm7qIjr8uHRg4wLYfFx0nowfz9faDjBFXGi+RDrxLMNayaYE455x5UaOGdvqBqhvepYK2UveOlAcnFwxzXpMNLgulSd+NeCegq72MBFC+0NkzXKfedgQwm2fCjWM9YpWWtue23QpblouAAao3X1BVgYdUu5Rq25WX5FBSQobMYuWq8HGQ5Itpcu+PRdoKrsaCy2CxalCzGwBTdqzmbzuJUbiS8QRmMUOcKpAc3NabKZGb9oQZ1zZ8PZ98htxtVsSoHTBnqooea82x7UKYdKTmhkBnYsu07b+O7BLxA+8Mh1gG6VnqRSQQZ0uL5uaAK54XfGDvoLPnPkwv/OS6A78HF/P/8RVA8dHnQ5qJ5KEM9QyMaF/NyI7zbLzfb2677K214+XIUmnTzcyMm2Q4dmTi+4ka8b/kzKSbmhc5vo3E64UYJrQeP6QdgWNersi85mlJgu/W7+1O079c79VpMD9o1SmNqY+IkdfcnLmtHlRtVj1obd276XL5MmJWnigNHomGV7B7dP5PWpa30oR6Nja3jhsw7UqPWxW1btpzsjl8OgRGoUnM3Yo60L9uszhy27NnOCysP5wKhXUeNcY0eo1Bd21XEKvk82dB8yUV/yjR7kbMh4ghSry9aBDW2J6Z6RqaaFyMU5aA9olg/m3gMZvK3u/gZgEAgJcWmjF32gcHTjR0s5gQJ/iZycWP8GJ5s6Flw0uDGgv3mw40ndsbfZP8DibazBrw4KL/kP1gjXVusXHInl4JvoZ2DhlSCj+Ku+K1bM/hwgbLBwPy9iX7VlWF3q1+6Rw3wRf3F47yJpi5X4tbH0POn7Jw8Wq4QED7FAbPqwgKbueJyMaYj1xP9PwHVi8YsF8IVMxV9ESjlLKl4Aes2SfIyvA1CXh/QHgfpA4j+q70/U33//LQ8lxoPm6jGJA3nCwECpm4AgYVFZ/aEEEVozn7cT5BWkXaDeLziYD0Icg2XplL5sgMLuaG76HwCHPXnMM61coCiVVxJ/hzKgvl3uLc77t7df4qsk9Qwr6G7A3PoAJyprBjjxtp2/5sC6oFvG21S65ktn8dGfB3n+fN7p44OX7vSz4wLadb08pBIdlHqvDf2yfywdV9YtD3RaroO86/i9rEtX7oIHDuSFYZwmvzGqAaJhbi971kNgLFIyvxBbdZrLFyuL70vGdjMupF1Am1yNXiXJ4OrA6C7HhOO4sV18jMtcU10855hRabvOMr99qf/rr7+UcOMLm7mbYyWMB1jhiADIL84/mRjPYkyB+X7B/WriDus4vs2lDzEewpGifxxTPoCrx/jlXXEvcaZlZVwM5AXiaZjkfzBwPnmBqo7Eh2K4CElHl7z3n1v0WJx7kneA+fTxqf/Pkk/d+hE5EBOfJ7lJid2TCRaIMgGxfcaiL754ycttdPsiJOsidFiZf9o/GEP3+uSFxAd4X0yEX7+IYa0V8CkQM12Desxzs782/Npu7JubOe3Sb9fqkfzAbL+o6wW4DBpO7utSNeoqwHhIKXKRceCJFgranp0P1njj85c0xvT7b7+VZ533vBBlbjBXHsRj/F/wTF8nR998QWUu8eqyFGEcWrTtr0kPv3Ahj3rv+VawLq8gn/x8w1YMB1EAURJMdFF+smfnS19eVH1wJlOvcgHnq3lHykQ41q6XTfvO2YM8T3Ij+Tsoe+CXc54Bx3ybAP0B/5LrUk4fFhSfK7nLoGP7iuWJrpVtMPisrBAe2kTE0ONuHVjnZtpgjf/lD/l3LWJwYw9d0jG7fIAfWe6Mw2fG4G+/vVO+59/39GWQv2A76KclDCfxzLnXbdtrIx/7vtfulx2sD6nz5eRb4K388jIQnpm2vyDf514TWfVEZlcHgO4mt8s3fMW3CajDX6sr65eh2rMMYNdfrK8/rfJPqbCrPmxcut9sC+AmNoR94o/tfdaENk+77lF91pcfxIwPq04WqK/cco5hfFu3nywP2g/77eHZHv/RM9WPrSU/zX5yLX+AGTXEond0I7TsUcHYeYlG19IhfeGpMUQlCgv31/3PyQAZ/3MM/WXlP8/AYOKM/k/oJ35I9gZMJuK2MeGdTMg6Ae8skG44B6VtJ546u+XbShnrdepT3YK1aDN/FYH8jYFqg/EKLAHX5YALhqhmwrvAySNOUE6bLnoudI3P4vVPvixO+q+NyM8cBtQnuOmtOIqF+VY+hAfPwqQOD6rS9V69ru225emeFf3dWVi4lyDt4pNXCI6cXZu/i5884nHNYsWKIfkf9UQXqeqtNmLqucVGGOFJHmn01mUfbfuUGbTEOj/UY4TyxKjUPAbIy+hl3bu+DxgeaHkgx/n6lasrDy81g5oQ1dfhDx+Qh3Iu2tQaCC6VHDJWHnNHfxPXrB3/J3FOfNI3pXCBQgMLvKtF+gWqRgM6upb8zmGZfiEuD+x+Q+if2Ahuzh5Qyg8HFz2wqg5/fdXYH0HwjRLG7QdlBA+ibuw5yHFg++AwlD8v/NdveUll+4MD3nVwUybyjKMcTi59DrjTBh3GNeK78VDBlab4AjfYue3luLxNYpuztn3PC64fvFzy10XGjVBpx4crD2v+adHroEZ/Yr7MR3yicbD5CrYf+HiBbch4aLZxr4XTH/pmtPULN2vgT4+JefEnGMVARS6zDKDU0NW/BnqIXzfs2FhW5V+t5+fCoPLLhiT6j0HGOe3p2VUMoJIlqx1BW5iWFfq6zPXormbu6LsH1tSb3J4xDlXJfppXj83AC0crfOhqKwK4M9/KNHgfLG702Q7Y1h9YEo9919gV5xxTWjl9P1wvgE/G1YP+esiEoDr0OXpvc/UBftMruZYOtOCnIsLCMU/jYm7kZOUKzkUu4hidl0CN3yprfLvq+nRB+VENMKyfsG2znEcFfvEe9XB84beX+LDim2WLgDc0brYd82084B3Tga8gos9vBN2HPpiL5sexHVXIkFhUo6m/wFiWiitmMPBu4cFn4twYy2MumaUDNVwrDuWePIwd5O2oA2U+wFDAoYz6KHHCfG3oGY0B2vIc9KNrCFrgl9dCOtmHIf6DUpYil3ad9/4CdN/18UuuR1jO20qm5pQXTkLmh/PO9sAXwdi+eJpmSyYuvNMXxppjUfuOuQB9s6xUjXB/3RD5JiuXelZcELjOnJkDQL3KFP4sWLxXPy9/1YMNgtJX1+3R+imof4G+qQ/O84LuBe+kD+acJbg/Ol8yz7EbnfC8SnDLl641t/by5fuGjoE+7TwYxysvi7P4pN9OVzf26Nt+42X9j3pzbb7tNfdlX18ae4hwKfAdQJHfzi8dvvCMtuSOWwzOSYEvxnuQx7vA+HcuPPCNLKooYH71eeVSFIIWgPLm2vlzzy9tefngiwJ8IKuo8b78UA8iXEteWRgYV6Dkh0FdTf6Mr3uTAChfNcjfhuO3fa9JKeyTnJAL+WFEHZGi5+Dl48FadxCX+6jz5ZOXD/pp3flmTJbCHZrnqYt/9Q26fCGFPtwr/WKAY6aTRio0uxwLrsc3Hsb1T78C28TnCY+ANH5OYhCasmdVwHQIpfvkC3vPCzAMJneo6ILpe98i1wDOQUAf9egXSV2ZpYsaOrnj+5Ocr5yGbXQ5TvXdduUTYWqWeMA8/mRcrF8SXbIrpsjIBrcmlj1lADwHnWuxKLtA3hC4NUp6zNKH240z3LbXTu+x8cwAABAASURBVD+LN7/On69+126Vce77TJm46OtGl7EIG2NDmPBEjzmHwbr8gmNAL01s8NDF63b3ZP7t+WWeesjuInFeMMY0Blj2/gHvxJ4yxUf6Arm0sACSqhHiIuYlE6P0C3sBMdwZt47TD+cjLyYdl9d4VL6Qu3KlX8Jtn/g5k7P1EminvnKzQduIXZh7B7+/yXsCL42utjlteDHB2O26zYnenXKvSX1CME/yjEb/Nst9Wh8m7dDgkXff91rPUvtLxzb3kle43RY+fOCn+gF1T3y42uoNgDN+85okJm251ZOxeSd3znX7VGz04oMvr6yrT/8y+hh86nmoiDrJ51p7i2P8YLxL1566rrirbAlSquh+KutO5a/rT8jAV/b/BGP/PUz8F0Tx/6AXnHxjmzWZlE7IfZ8sRnvtExyglw8msg/aB6eNNS+ZrlzSlM9C8G2hEe+clBZIw4nZTM6u4FiQLMPLLRMb/8UFlDnxoWEPEWQLCozS9IsF5gBcM0CxYMi4Fnj/EVYXH9/cu4Af/t8YlHktJF++RAJaFnUU6cPoLr9JEGw3i50lDniVH9uTPAm2nyQocOo6sOW3IL4wuHMISx4/jjrun/j6AJ75RvbJN3XKqeOlnFCup188xUU2LB6YXVgP9Ae0x+aHplN05cZG2yfbV3slz7ZQfjFTwWHHXK3YfYiETuyxqaJAh994BVH6qy/WvwBl+PQ4AaexwYW+a2zNuWN2RgQ2cgAXYtxhLOwM6L2guqhw0aZOK3Lyav8zeTjWg9s5CMTnAc6DIhABBH3I+O77g3Ej7wX6LK+uiPPgfYfH8bX8JP9UfEnkuLIv7VPB+jrE6ssnffrJge4TNx/Eh1wUq9kKoD/kRH8WMN/oq9u2l4era0754mpk3KGK+LStXwcHEevRjFrULaXc/6PLeOQ1xgUXV5Nvoc65Kb6rRwFd2te/Oj/q0ROoYJZVx6gPStIICbwX1sjVgzXDFq6nkJfhSv2i4zzEpm9B5gqGm36qE3Lw3lCZfB70e8arCAjaXYAm3NJnarVw5LYB8ttjVls2TC+b+MLb0MSwnFshqheea9xE5ylngYvxpemf/bbXjYdCefRZmOKzrk78WA8oyqE2cvp/5yFHWGNMjV32fzNHbjxs7jzAvN3eynGxoW/lvfjI+wXaMxXa167lZQvmXGlzMwejyQf61GkddAlhPG9myGr6kH4kS+W43OaKR5o2l219EYMUV5Sh0NyIPVgH5dOvSU7mdA0wJ2hVCUwNjnRTI/3gzMnqZ3UDXMZvf2z47ouoBfQ0NjFHXhUPIxWQKLS/k9P0+2RN73PMN1TYuPAC2SOw7B5ZUyAlFG/aVZf5Mw5BunE5dlwTfKHp3LniI5JyfQiNmCKjowzqOw8StnfysRH7kpmqhJri327y64t5UDcq8RnvqTwEJRK+t645ZyAmy494SgrYOaQTM2uc63jiAOkvTtQN1+vSbvfkbCC8lQd4QZ8vG6vc4QHyALPnIWPDB+VV5vSKHSqWOC+akOgLu4sWLoD2gdhvjnEUnJcxBKrP/pt5cLnd8Gnba5rDnpV+Gv2tVFpQF7myCjiW84tMZGjG5ifrinm0/CAvn6yzfrnw/vt7+T+c+Lh/sK4/qnHEcezLux98677Th2veqekCAoJP3p9BOn7oDj2dQhRxNb6oR0Aanyrj8OAB9IO1Yo3Ne93xy1/Trj+pfs+XFPopOK4EfznzgYzxOF7iQzVLsItdDBIHlEHOnBsX4PPoJsfgnWc6AvtgYI9uZBYgWcn1KTfoZ3PqOMi8lBe5dRGlF527YjjYI++JzXHg/Dg4H1lf/IzA8D7heZIHgDGzfglEHdrFt0qUU1l3KsTZ5LLxmWhFAMvvOZrYulr/iG80AQpFCYxu6LDnUqP2juUDdi8fYUNHmLg19S5j/4Jec4Gx4Tp+2x2vje4OL6bKDyrRnRo37S26Ocy61fSDxqCuS3/MD+D4QYHrz/KL89sgDgAtYbf/H6y/C555wS7vAlngRH+fdhAVGQBd6WMqDQTpDRPp682YZmLayOWCWXPO+jd+cMaTF0H9xYN1eCuQiIjHhAQ/MEZK9JVa7MyNuQ7oV+JmXCj3SC7kQld1uVZPfPruS/REP3zqZXA8mPPuxYgrWI1M49/lf9jhOVgP7pmH9/pgrNqOPgRJB/6fNpkPxphYb7Ncn4SN+Dd0j5YbUxTaWPhZeaF223OOyJd/jJvLd/leMGY1NoRCh8CIMAUrKHEiUy4U9xrYjg1yd8POvM0KbOpb9Z01dId288zBeUZ+n38ucI5vE979BPgJfNnGHhmgSQWD5sZz6p21ylwRcW3brB8//BXl31JqZ6LD2Myz+728fukjWP9AXnANPGDiQhU2GmsABuv7hy793vx/af2/l1v0xn+vgP47RMP0OMP46p7vkyMTCY7JhHbB8SDzy9sv+VfZPdzt58R00v3OJLxzCBI+Obi6YbPuMRG5mITN4iKsdUfLADg3CSf3WASZOYCzeGBTu5GRhh8Quboig2zxySLC5nUAsScv9ixCY1H2gRjWXOLcGFDEwcFNG4DHw9D993t+VvxkMZdZNfHBCghtKO9qNrrLg4K64n/PesVQcrB7UK6LWOE3Fnn1Tby6tCWYr++gLfP65MXP/fjIP9rsSyLlLjsPOsjDuJuceDc4cf6JRF428HLDN+MrL3DgA/fXNVq//D/3gGozUolpdK2NdMwyPqjYv5eHK3U1cukDSmkXBE+/WArJgv2CkG2hCN792A3VuK1DRgW+0Oc3N7Uduy/dHEiIMzGaUgHu0QMfB+oGGmMJNW5ziwERuFadyteFwYf9zXj18O4GYj/om1Dd4fXlifk3n9JFju7Koavl4eEUix5EpCkLFUfwAeN3bDgn8kuc93tZjz3mhofvAD4cHBjigyX9Zb/FHq4/1R/QAqFiV/vaStCgYcMmFS8aXNZ+BuUADx0bOZ7fwI17NJ4DS+ibBsIczQ3QJgUstLnzvM8dn+hvK/psLOlX4hdHF9U1ftJGdJt7qUv5g7Gh3CcvXqUn1GGNyNFxZB5Sp8/ke3l2Vs5CgRfoY3hPeQrsVa24ORgS++h+8Uu3oU/NHJ7QM7Yd+yefcywvafFX3uinkjIKlieyLz0QCxug7U/jEq/e0Y0/F8za9lk3XuLsjPudunxkNVdUKxwAhUrVntqDuN1uxLZV0w+N/6tU/8TOBbaFS9K6IJ3hg5+vWKgXdvRjoA8jCgFBlngBRIb+kz5Sdo1h1lIIcIaPGy30n/7baIiTHO9zlqW6XqBhmGBJDQ9RQQuhxQNR/9AHCvkOwLR8yTg5lmyTV2wMWqP4KEBdPSsmxlUSjEIuOKB6B09xsofVunKNzi+AJAHeXOhyjaLAOzHtDdd6wZA/qHLsr1rxsM0DN/Yd6+ZRUEH0gLeU14cFx7Dz3zaC6IEhjWWLrYI8gENIPRRpP6jYdj2ztEfwppyb6hRsRxW3xJrxZENuc/KlV/+gvC7ToIz9uc29bjwY+OLDfxfHM4MPt5PxPaFN+mSie0NoVJdy2h696qOXWlxOfPqr9YU9iXEALExci/TT3T1DBD5bYCfF9xuq+rSpfUnqEsytIhfdPI3WP7nIB0xZ5xj7jnvBB5C8XHEdP9eJZgGc81Y+MG3E3owfbaEKRc3+lVZy0EF26sHSFqfMfNUXfSaHE14BVeTD8aMfX+Wdl0Dv9c7ec79bApTW9VWQP/klHqIqtKssYyYVMQMs9l27BFqQuJ/5sx9xRJfBr6Lh7zFZl+BTxwXgx+wa8b8RixKEVh1ydOiLvgnmGQbOak9eCB3xTT5tnMyv4ool4/2Blqv7KVkaeDF3jRlKcoYyLk5N7NXKInHqWv6M7hr4rv1VLvKyDa2RQLfpW0BDvbAh6j0xyr+ANWlfsN3Mz87av5dzxPP13PZq8tY9GRtdS6bR44XPqNeOLWn2x2Rc3ZhbtsXjETGtmriXNIJrfeIFEM6hfTHl/kx+r7Fjzj2Lmkf1bfSXNnbs3PBf/yJGrKhN1dIcXiAy9rU1sGZJXK5jgjo3xkKDJzLNKPKKubcmB2QeOkhoRrJAG/anQmstRQO5sQ0j7PLRgsk45Nc/3IUMI2ODSjX/DXzaiWnOWfEFRvmN3Xw9mMuOQ58hLKUp6xqmzD73msYhoE+aPOby6Zex6Itd4lB/97JDk+C4qCw83gx81j1sPoBP1hf7osG7BhkV7DW5uQ+sPHbFvsTyQy4ezBPOkpd992j990WL895nnY+P97IuzriEh/bIGRpwBF34Et+JYannjjNd/EcV72H6dg0wgabvGN89S9+EJj9rvC6cbdSg/hp7+Ow8JGdL41g+0DCfDmr9Mh/6fOfF9V1+Af/EU8CND/j2lVPs9QJzCBXfBqY7YJtKigj/dfsvyUD/l2j9S+n/RAa+uiBD3ybAWoIONgUnO9ORhqfSQCYesyML3f6j3vz79r//rX79+y/145df6sa3eMr7sOzB4h+//Vb/+O2f9dv7bxw+7szZKGVyNZNugQ+cTn4n6MbiOVh4B4sDZsoJ6kuVLGy3Wds+a0LPAoKhgXMDnwf80YPQwazPYsCCcLAYYBRslYvNwSLqwhc8sh2K7rAIoyjx4eLSca9/4fdv7+9shgdM6MD2DR8b26bGhTQy6hpoA59YNupDJIA+eQIuqPh3rWQ7unZytrORGlcjjwQus7TBd+mntfLPIu6Lgo/zxZQPofIbxuAmnwufm5w0VODmMwcdlMKKM9wLO+Zrw8/RDWa9vGAth2QbFPr0Z20sbGrbmXv5YTEejkoykpuOXGKXjuxJoOia9I+69CcbIW7YnvvtPAyjMDKJoNYHJq7UU0JDgX0nGOPh4Zo+/uRJx5cGD3d/AM6VYuUElOibB6r1IPJL/Z1x60G8xmI1Pwf6PQs0vjTJmHMrx95AniBheeZPPXwB8IBXydCImStc161BaNNSnPnS7wucI9Y/9J+x+sHLHzfi9C8vhax/El/idAPXHqAe+1hZ61+6n+UvB3wpmBiwPxlX66fEb/X2y1vNOctftykfWXMDcBmKql5w5RCTiXvxPzOWjN224DgT1OmLRuPSD/3/nXFqmReFaO5mngHm1JdPPRhT2ywWA6i4wGafuF7zpMqRIVE/4MAX7jQO5rK29EG60HATttWf4DvO/hjxYeeBZAJYeDEkEy9Zeb/DIpAZ/bPf8ANvQCOnP5lt0O0AsF/eYyNtb9CRW36zzjIHN/plY46MTgTV4G703Y0XQS/7xOa1dKpPUB8enPoevDhbh1QcwCWpAyHjXTaMd5LuWZfe8HSBw3YvEKd/D/VyACSsci1WBmuSC7U1uI1uZEE1S9TJbx8efuPJepUOC7kLViRoeJ3+gQWPP8S/wTDg0I5j1bUHIirImU4gFxp8sMWVp3nHrg41/RqohhMZaI49c8J0rma8Qcg14FGXqkSowpg/7Vtitn7hYgj78o7ujBn9+yNc+i656GJMPwW5LgsSAAAQAElEQVSRtT7yFXpGs+6Sh8tWqLQxRfXJvmMMC3AJXIE7AMYNsc4bY5jS2FWv6NUZ1s3NWm+PzNtlR70HL++PehqrEM1omV3X3Bxd54cews8WoJ9ICizkz1io5lJAXhurHN2132btcy/3uJ3x/PbjrXy4/YHvN8b4NicC66VXxpuBgCn6Z2gPHWmSlPhvIjBNVhaauyKhgV99BZLL5hft4IXBM5B1yrHBHD4oHR+wa5JuMQ5bz+TsgQJ1Y14kXhmbMEn1hF/0kzGKZXhtUaN9lGcg9+rDX/Bip9ibFh1TAyA280rtQqPzVX1V5Ome5Xgzj5Mzw22fjMMv2MmlMOeOnDE88eECPCIZxrHGBP3P3vL1bbtns+PFD/erHhnHyCu2JuYFGHpdL3J1DcB8PYhXef2f9HNn/j0z9vIifFS5D7DNEncXLIDlBTNt5YvPZUNd6s06g2/mr3vxTsaM/KT27D/ObtVIr0sdZGU1uDsH9MVf5L7zQsw/l3YPvttnjA/ztcaHcw5LKFY/oueFNnK7Gk2fdOmfsO/6tEAZAQ3kr87PMz66Tvgl6QdnAPf8y2b8Yh01VgVIV2QvPeJWX9mfB+ONl3ycHeS/wPkvD26H3fi1l3FtJ5Gbl/vh8Ga+BOtIw6CcOp1+xlA96TPn7vrC0Bxda+1XqV+OrWclz4w5Y0NjrfX41B+lGKE5NEtbW0iBWfi8hKWFu5ju5Hl79bW+oDWsuVV3AxMQjybOUMat3uIjfcnDMy6eJWt80lEBJ2suc/eSk6YPaHzNkaQRziXTNSd93ui9FBQfEviQkdhoqQLfOpAGSHYD7vogUM1l/TuIXG2/zNUvwbRpzvV7tC1iwp7nx3U+Qwb05aMlmBUDc0gdsKs8hfEdxB155oK/YPpgP8+YJAZp9uWTM0fq6oDuOFBXgGPI1W+YTuo0oG1z1K/+Mw8rX9RgwTr5ujP/PhgzznPtLHt6DQsxRifV2MJX6TRXTBebCBIsr7oHlZxlOGM1fVQOxBIJ46ugIg7UX9d/TQbM8H+N5v/DtTruhZ/TYLp/hi8e8Sc3SOZdGkxBNicWESZ1JvhJkLtr1LbNus0bsFU7kaC7WLjQq0CcvL54cbLPnQnuhC+wJ+8nD74P6qO7Ng6EOzp94SPuA5rfoAkuOsVnbnv9uL3VLbCXi51/ciL4Dy76cL/PyWFTgL7vWQzuLCJ3NldXtsaWC49uWL/Bg2qbtXOwmvg51TGRt9xn+fC87zs8nbfkHpwOFhwQJIiLxS8P1sXnzKGH/k/w4QPXMGt3orObXOBHdXGFgiAXfFnMcFQ5Fz79FsytB4QPYhF/gTmU9iCPxnMBKtC99FvP5oOJHtgeGBZcoMF56YWl9kkalyMAefxsAW1iFr3KOAYCq43j1BseL6q5Qkut0yfqEWcclgOauCzITYOrUTCarRCV8hgXaMZYx6Z2Icc/x0WAjcJxJ3/5QXYVZ4WGemMLYUvMgKXvyEFMc4PEoQY0de7n5cEPaceuDCd2XDyUQV+ldPriYHzojx5Y4rCUF4g/4JOWjeusfzJmFu6ZBz3r9p+CsOQFlDHjOSj8inGqbMrhww99GwTYoHNRafkow0PM9uWBjC+ztK8d4TVOkPeKPELSPEyGFx+Vi6/UzT2qWC/wmfXiIQ5n5T3omxxA0BFd+nBW9CmgoRFkeagxPmUXRoFO/3fPoLT7yaFEHv0KktsIq7eKLw98qLJ9ydOiaSpg5yILdoSAfzyvBMctF9SUjUBgqJfMo1e7xk0Vn40b7jQo0RWzkV638bLL2CZZy3f8gTHrGGtfY0fuFneb5QvKQcyipU0qlgsWp6bwiHFxlC+3P+4fjBvq5/hDpHrrWg9aHEzRq72NdUjd9fpgtXES2ylQnBjRc7E4Tw0xeU3OXhSl0jCug4cW1yTBMRZWVC+/sQN3mE/chsHR4AHxo5t9ZQdmUWXqkFPHFMSeXVkD0OHYWqCFc56is/hkjDD2XGusezAFzfVkbFBwjfDmRgsbBKe+5TcPxPSTsQrJBVyNQ92zNvwwhzf2hQvcI1Cx8o/tS5f61GE/oSKX++L6c6I1puR1fskzWp+E4qGOviR28fZj5gd9oh/qsC9VGP0YJ4uVMy0p0a5zKQ9k0IxBPYufGvERtc1Sn3FZVi3bumF7dBPvFTMWaC+erpk8NOvmgoVHN/YfjKGvNQ5L+KDqbvt1zWX9Nnb3uLww4SFcv8XrhVB8cJU7StGZOKxSxxL46wpyNRRM80l/CAflnXze6+P9XtfLadeRrE+8pFPd0xsadHXpjhIwP19rPnXysuLpMhcZm218OoAGFGVOsF55Djmcn/Sfa82AZcl08l98VpxU4oe2hQo9441z0g3YOQPZ93aFMqO7tH3Bl0+sI4xRvwjYX396tqPP/ONA6eMFRI9vd85eH5yXPHvdP97LMeS4W3MIHnyzDwRfpvnSwj4TxBVqD/TYrw8CHQzI7o5/NNd8Ji9EvfyAJn00GMCcdJvDC8TX+emSjsf0J76gxzGn/AJlcKAaO3Ct9JUfuMGB8EJOX8U9mF8fxnx+YbHiWPNff9GiOIAf4wT8xAQ45i/5sBJUO09mrTXhrbZ9zxgZ3cyRCtiP9lPDW6Wfjk/hnpjsT9xjnXrmheWDXD5AiJcfVeStAa3iHbQ8oPPyx35b/hMZclAXE/fEC+5gbXJMglJdWIyTtATlTRuLuHIpTsAUz/RwctlewsvPpf9FICvEFKfxhRcwjqMAuIvLMaUvnieibxmmCgfGuFP/ugbVDZ4OrFxvu30uQCSfo7vmlNblnqWP2QOIXR8hB+/66zxecWrpuWIrP8ZtibR+ADWqlm1t9UlcdIJdbZQv36BTV/fSTA7QYX0xrjtcq3LdXwxWBPWfRJhVmb4in/aze+3xiqtL2ysmZMCnr+nvB7ah4r95wf9JC336bU7g1tVyf23xIMR7prizFtxZM7M+8/yR+c45Ly+2WdfsU8ef/gSwa386boma8xExxBBKuUbjA6CvdBdX8wW9cPoFJrbxW9sfjusTfM4qPvZvAGdPd8ESwvz/sve2W47jSJqmHSNIxUflztn7v8jZ6aqKcMkpnn2eF6TcI6t7pme3s35MpZJGAAb7BmAAKYUnEITnAeunn+md8Vy6WYfC4pCizc729oJfWy/0n5X/ogj8Gd//okB+FjOn9wfG9n8EH1SzRn5giUrNYqUgR7NwXb700+mCpAca7+C8Fm9zKGHJ5iqd9fQkyTSLewT6XGqhUWakVT6syZrJp7M4lSrdnmSyxxYJTRpjrDXGrcYmIJtkfwtusOEO+oRGp1KwF4OUVX5AKeOlmrYbECRJjgs2dkPITboR2VtZV0YOcSQm61BFjPX5MEi89Ivk/KQkICiHCnny58BOTAaAQDWRobjQRWPK4h5ZHEp2fA+gzzK6OahEH/KlCw5aNCduSxM/hNlGc67UdVAIxhtYZDwBW9rH7ofJ4Bn8SwcIu7GqOJxwiCbxP2mNsYHn8IKvbjI7tsrT6KaDi830k2y/zY/f9LiRuHHxHoKWVwJkhcNSlwfb4qM8gSq+jY9DFWOCmzkcueG4AUl3gfTChy22JuAdLu2VzYsHVce++CZb/x3ruXlClW827tASNMy7bY3+LlTHRumFOj/WBd2Hm1jNh40ZG2RAZ//AcEuazA3wxkicgmHWh/RRt6SLqYInVoi7v/DR56Jfe1fmfboWaNYuX5Imftjs3Hj78VY/fly/wKtanHuFasb46bz6BM4nVETfeiPety3rqdClXW7GD+afPkkrDkmTHvsX6O70L93EaARffvDx4AHLcfKb1tdDhXjmjSQNj3aDYlwfeUBTvvgbdvh/0vGfkNy2jdjuPMi91Z3Dh/onP1b2YA03zSM02kmjnHcCFOCP+slh5n/8j3+r//7//Fv9j7/9W17qqtfDYveQjDAcpY/KcG4rx45F8WkQb+pPGJV358GVyVIezuz2F3a4ZBU041zQLyMvdfSzz04L61kf66j0MUZQJ37DccDnbaNvbDXsQ28En7foRAUWx27R8ivL+eCLiRHeOSaDsUrfbZzjNMr2jfYNXWNs0Y1reQhRXnjg81D38ECIv/psWx/Ce1P+YPwOxoc1Rl7yhb5ryngI8RUGS+OpzT6AvzNv/GeR9xww9xL3xBv9aHwmfAz1Oa7MGdx92eg80VbLHZ2OmXVx2m79jvw7D7NM+6wB/TU2Kz4ZU22RVpD+iRzX2YpufZPesB/YpG3Ks19wDpjLFgiM07YRz/HrWO2sM3l+cpC1ro4BjXqX7tr88mEM1PtrGH+1QPW8pHfdvWe+F6Eg717OQZP4YicBoUWYMEabjIX2CcpQp9wDPSsQn9BtjCcj3kWuh+dmbmyl7xvrTx2uD3XAYhFQXoOYUDa5TTk+PPgLGF8k/P3njxLEQRC6Jl/FDm05odsYSHEwj3bWDqTIxyu3JzqwNm0wTgIxxB2q0MZ8ccB1SS5e/833gvG4wHWOtIs8LzxmzPSjsgbMXfLrtPGbqrFlGeUXTzfWzYftxYe+05d35pK85kBLphD9Xp19bYFuaZ2w3cR91vWpXh81CmLtx2Ims34t3WX8jeVtc+59wEZ7wzb/ib7/1x/rEzdp5IP9QwsCjY/z7cE6n7ntcY4F46FO/EnsPAswr51naVN3beifvhoz8c8kqFPFMkt1Xrq7+G8BQK7M46b8AOn11358twq9WCKQAvL4/8EDEZexFhbqISR8jCjzJHfMBMFakUbQVoEQhPz3t17AIKtR6FpYYkfnIZKeXOJdV66ZwLqV7e5x2jjYA/wSc2OcB9A4hScoNY7aQYu5jm1YaF38tOvCdTVxWhreMhdUua48V729vZF7H+xzjJXk06rcla0cAXVwIgcZRkM9URdKb/ZhGiogwXZxE/zlbV4CZLwP5gYSEGjOgaNc172M8otZpGRPVLdrSnjC54sfvxywLSgz/Ngsrf1T27wb+8S9kbgIxJP8YV5KnMlRTYxHcBt5a6vBS1JxiJxjTgX2im0D+6C3v0WiBhcIA0TUqeSe8kRJ537srxc31lQzBkV8JCQChE9CIBc3MJOfXtaMfmEIWNreUciOJvvvQN6J0rQVPUt3zjbaXgtS5QUSO9ahEosPZAzBNEp9r7VszKG/JLeG05Bmdz+lD5PA0oMQfbV99T/gd944z65S3fdzv5buAvkwBTO1A3k2kOyFccSf+2IfHdpwMjR6x2BcALmU55ftzukJj4+5jT3px3btMVft2GLe2ol1REY2OrgmLXOVc+gTX5/QvJOXzE2QTdO8n2bB8uf1B0bgzzD/gcH93xPt9Bc+c7Erfm6e9aebP4vnYOH4JjbAg7IPpc9zQX6W5II2SQquLcW4EF/JSuQ5E8SXKYMH2m3dat3YKMdWgyTtYnbB7jyw7+hXzkqy8MHwdrtBe6uiXewSbrZ50EC2erRhpO9UJDNGqm/HZh88PFi/I9u31u8mFB4WTHSSCtIe7ajzMwAAEABJREFUJAx1py5SQA6pGN1cijc+gAlG3ZhQ+q4PlrY1X5Dch74bPupraEQiMzokom4i1AdL42Dfjo2WdCMyPTHjiY0mZWGnvuPfBLYZ6uLfeQB5vVEnYSpH5qU5SOgT9iuXUy971V4P+HbojH3idNolzxM7lGlfHuylg94+IsLhtk8oRrZqjFEbG2dh9Z0YP95+5qAi/QJuJRa9DK0AYgXldR3YAxgEaJfuHJ6WrnzyDSW2hcLyM4Rnypvk8w4Jbu7YABcNYzG/Ld/RJcwHIeeUD4vdA3zBc3Do2fOQqu3r6LrhV/7t/vkgh3k1tcS8acGpQz1BhKihuygP5E87lSs4jgdxluc6FC0NDzqV/ESmZYsTbERiZ+2MMcq+8CPnybxwnjPM5QeW9EsjiAutBKQBNIkK2C+9jdCgm+u0GbtxQxptcm7oo+0J4RJFBakLxNQSb14iHmzMeJ/YvmSf1JBhY+7eqMvbzC0ihJ0+aDifnIvv+KdNEjbGLpISjwpwpw06MlJKCGiz8dUG1U4b9ukbrkHy71ysmSi7CGjDrKxJ3OiZOifupMOG2Y/9oKIrdqNdeeDSj4EtsCYW5p51pKVrkl2EQSGM8kRJe4092P/wImWWDy3SNzqc6z5I2pZJPVOwLWrI117n5XXYmjQ6JUg3/ZAOchDgFwBflracKKTNCwGhpbz8g4Jr0jY8RJLIQg6NtAwM/fNKPzT0gv7QbVsK6V1D2itOWeFhDY2VFn6njTrphYvnIzbQLfSonxy3B+aDlvWD8XOMp5xBbhrMT2EKhS15xgOtLy5td80+TfehwrijIXTqt648bVaHD3jyiXfOi7MuTexEHt7/EgP9lk6+0OGrehzntOFRxgXqZXtnToySZoytmjiFtqfFS1MGCh/lnH5YW7ipa+p9lAf3Hz/+Vn/729/qB/CTl3Da42AqMw9U/o2g71/q6/dveZmykrOU8RovhNpGNHZVyWf9qRAr+IA58dtYBcVNus8AJ1goMimJFEK1M2APbjSy7rz40O4HJdSMx56XxMYcEsZ2reQrco9r7Pv37yWsxOnBvhb/kHfbRmxVvnKy1jA0Ni1ouuopYUC4MffXzDf2E+Ouzcrzb/f8nZf57t07Z5UH8Hfias7zAVi+CVvdbhs2Mn5jUNJG1jrENe2J28AJA3z3wM46PxiR2hG/jcH1BcKVW91rd3M2+4mkmG9B/MmXrAN9FZxLxkwZ+0m7oc9/BugvmDqM6PMSshapIM2Y7ed5wjooLvsEooLN2u+LrYGfU9ao6Qt5GDvULzBM7Nf444Oy+0zGHQvP96wr/MryF1Lu4d+Zh9qXPX9R3wTXhVOOmYMBVeYOY+14Nb4YH192PjLHH5DO84PjeI2NpbSBhTmwjroRk21zDLrGGKypzgsdzMx43bYBvsuPedcSzvIXLF9ZN7/95S+l3fknlpw/lLUxvl+od3cemn8wd4yn8ZDfOeVLHL8IY9MVFZ+sqFc6dVnaFj8hi4e5cUSu52RpUEM3VlHxLDvww7EAmXPSEyHaIkj/ztoSrEsj3tI1La14gUmFXY3/xIB5bfxAVBldxtL5dXwaa/vUPfD/ksnbNOb3tO3CZQyR8rqwmytN9WJu6sqzIi667GAo1rHFJqRqiea8QNniN2gch9hCbhCnrABhdF4nfuwlyhcUQlfcli55HcNedrvumMfGKP1XH3YpLzKoL9ho/IWhbuikV7AxTl0cdMbP+SBou+0AnoWOG2SaBgbruEC9LnVec+VCSh892GK/eu3TriumH2VEIxuKS7YCzqb82raTD8wlwksf9I0frrEpTw92ZNHBXTHphwZxKDIPsG8Tw4P5g3ngcqX7usl91f8s/+sj4Lj810v9U+IrAv/fJ/A/copxEQq+KHEh5qfM/pyZRL5nFbH8WGTjE7D+/nFlMfIuyMEG4ca7NAgUuBj3/Z08kafO8tuD5UxcWdIcINxgTXL5SiGewpiy2OBZ9Nmhkcclz8HGcOlKEkSnSVg//HWEiUSwvXRzcJqb8UwmyPbCt7uJB1C3/Pqo3EJPzVtc9eWRBzL1BoFt0gVOOlBcWIfcBAcZJnnjIUgLwcVuNWTaOBvnXT7BGAGKRyrxI8EpG3BcduKm3Vefcj5A0Th5ioQZvbalBslQhIIT1BN5Ezvv9EJLL3hfKLwTa8fQw2GGAYLLF6q5lmYT3wDGAc7KhoqUi94D1QcPkcY//ZJW/U980UZx0l1gf3xyc8Se+AutOPvkAR0brpuHcTcoN5ILZxkcG0NeTFBOGYwy88NxWon1ol0QO87a9aKho/VxTB99wdfyAZBjCrHDEO40ORyWPiKMC8TrUt5nMLbGyjhnSOQDlHMkeFNOo7suXQs2Y6tzWRsIc2mvco0HxkRfF//BI10Q3IwBQw4Lc2FBDv2un4FfjQ7lgYISKfjDPSJ1QznqMK5wY05zoB3QdmgQGpwyQHL2xAtkyPMPgBGH45hSacJlz4gceVxzrmMPCbaVq73RgaGLhokEmrZ5x19c5HAWn7TtmDmEg4GxnnMZ207dU+7hWRIp2pCCmzY1tmAP8dY/42xMlu4c4I2Z7cjF19DAhvTKSyfmrX07D3WWU1fxgYj776+ImLfE7+rXN+uWzj2MQhVaOGDu5K+dWIJgHI75T8bw9Zw+kOID9ocXuz9KLGfSIUXRnwAMNhhz4x+7z1hJdPEnH6iXvgwDspdqhEKFe0ihwgXKvHrj4O5DlS/xF3CLtHRbwErR4ZVPcE5um+sN+8+5KblEmEcVJTg96zTPqxEGB36PWvB7zpdBG/knjYV+fcDxijfsds9YEl/nnw/pxtk5a0yeKCV0kRkbY6droZL7HryMd8+ADDmKu2ydpRgcppg2SXdnv/3733+Uf6vEh01fqDwYR/OVPkupbRdkHcI4mOc+IN6IL81Stw+qljvjc8056XwpY3yMr+PrQ4qlfmEM/hRruoHpy+TV5vSWMrrt0xqssgulXHWwTzjPfYHhlwbC477nhcoZBIVEhz4wbco5qj1LdfqmvmmDeKHo6276oeGyTYPLRiPvgjnG8giXrVIxTTCBvEzD+SB8yEEUBOoW3AvEGJf7/V73/W6zpryZTxyr0GJbOj/d1N1rlw+0ln7x4a/lio8xosg3/slVm/Nbu5k3zLU7L5melJGBreqYQBwdS4OmAOxNQelYuo88HYQgu/RvQ7Z50LnxkRM3+gR1zrgVH3W8o1f9+eKMsVScQHdit5Nn5q+GdtaK9jj4RnHK0eYrHMrbtReZ8kNRxnXBJ9vKFcLNZNDepuSqCXCwdictHkIcmdi1AzSxyZjRhw79dw91PtmR3CszBi3dtVCqK6jr1mCWq/FR9kk77aG1NOvB/pkjXI/ODUFd9jQ6hM/1Rs70+Yq1va6ZOQ+l7x7IxpDZNe805c3LlnUEt4iLjpF9Z4EvHdyMCwUXXNBRyUscxzNxEjGHyhpgg7hZOH9Sgi6ZLxkiBfEXzHbHDnALvjgWVAuchTDH54OWKIuGWJ0fMYzdGBhKblxaQ06YdHR9qts7xWilcZdfEDvV23PxzjJ9p1+XHdLqwzjnl/PUOX9wJsQAnk86YyJNhxfTERQLvCFgvfE8cftSN3LuIP9KC0kIJdG+60WqNl4gPkTKRU5yxKLdlTPKHDPnR8cGbmHZCYbzzXnd8K3o9O+y3r5gA3V1P6FRj6L1zfmjLY7H7lqkXxk+H+mndM088lzn+HVNO5QvuE+r3L0hcukXry753d+EJ3JtO9ftI/KsN2rYmZjTrwx9mHLA0qcsgRZnlrmWL/ss7TN/fcPH64UnUjGJ3ENFu8c2aty2mr4evLjc88W2eroXqIh29BOJeYGjwv3P64+JwJxFf4zsfzGp/38n6v96KJpF7eWCEfzlz+tQzGEji5uoS9ckTB8+msWrZQJdLHb0cLmQ7Vsaag5A9sl/5+Bw50DsAUIdSTbL3PigZIVymaDQZ7887yRj4cnmnhdSyIAKkShC8Q69uhqbXPwDncqdvpBM6DeJSAcTXWhamoPXKHmUdbB5hQYd6u2GhmSqPGqKkiywS4vMg0yH+vrlg0nyilNOaKF/knjELdqoXEA6yEUHlKcNNuyzTBzRHju0ibpyBbLfJDnv007u0OEklGeHdmKoPG4qSdSfbHJjgQt6rblAzRe/JXhkGAB9Od0pBtzOgA9BDBuqu24ryZiEfPkBNzQKEGYLRBl/adSvfW4OwpP4qsuNRJBWiG78KfqNl5vg9fApvzwToG51UcbYWY8u1aeJBOUIPpxbQivNxobuhrxIi74Hh3EPxHcezFwTSOXw1TUGG841lq0XDbUWoICLYNSHj0UHSK6O3LOJTn127P22zp9JOx+hZoghpp8KopAPYwP2XbD0iWcE8Sjo0Jw6JqLoPemgp8HQNXDiQazMzRV/btuWw8xtYwzHeOkNpTKXztox3tqNF0yhDp36HaNnokCPtlelv9BxqgZjn8AhkDV35+Hw7j83Mjew3o39iu4Vmxx/5xbU0THAzb6BXAHdSOwejMmogd32+82uBxfxAiRcWMg4vzP/tV2YdfBMXu41HxwgzaXDaGYYGuMjFz0VNNTgx9oVXWOUPuq/c2RHj/Pz9TaJXiTxwFSg4FWf8UHGGa74p56IDz0c9kNgvGkxFeCVj37pBLo5OJ340NPphY4nvlq9wGhFx9KJH26lS/nOO8uVGG7bVgOfjLc04l2XySGMme0L3lkf74xh2hqjRA0DGuYJjA3yjKHdxln6J77M+dLx31yn3mac5TOm0k2Q87ODk0caYdITJWRO+h1rJj2U+Mv9ZY915TVjYuygZcymLUj7xXbppPkAc7vzZzcWQnRChzqqGSfjcn97lHHFKoTSPycPFQi5Yw6HVm2ZAIqHtj3wMN+w3/ly5okOY6XsKQgDIbY9fS3kXOuho0565zdk0Wp8LjDO6rZP4uRR5ovtnJeX0x5EiQtNTO5yzt9uPPhsc0w/5GAZ9Mbl7pzAfnOm4LwR75oQ6vWBwVHCkeU15mijLQlWMG6DuWHrE8SW3IJsjBAGc8w5K9ieMJIbzCVIVhvyRoW2P2TPOM4xfjpBNQ3prue3n2/5J8V4mPwoL10ZJ/1CoM2SDQnUp21Tf2dsLptiA3uOpfKM5xq7p03inVeC/NI4PnnhQH601FbHt/JBI+qerHVt2SmfzGXlpJvRX4jtKrQ6urRfeyaIGxU9xH1nzj0Yu505px4mM33zopvmgd8PwHmKYiI6e+ddngMb5N994W1ex1/xUsSnc7woCB2jTEV8t7YY+E+ACnmVp12CdQxRXMC2fqt3AuuZWCUG8BurOb2NFfbzQtVYKVfzIYmceaOVixsIOCIGE7GV+TKMVeVB/Z6/KfTGy1b0EZzQajp8Xvo0mYkuAoy3eGH2WbtgxkEaSLM/u1Z2xtI56BpyPaOG+Swte4kN2JU1c/ZW2zamnQqhLz6+nJw+VWzMjTASD8Zr0k0753zckLXVwLN2SWYAABAASURBVF9F2S9og/YYc9V3DfRV3ESYF42CTxubukCBDdIr4wLnqbIezJGff3+rnz9/1J219k5bGv3yPJCcJL+AEHX7AkM+55ixkZ4uFfHynZFgjJUd/Mln54I5jUONX2Po3yY6docWIXDDQSwI1MK6kTZ7kpRnvwxH5liVL3b9UkNaSaIX/UY79vcZIzs/AWag4ROC6tKNaMfE9bXP/QlZeZFE6ZyArMxn223UF86r1ovPE6u1nYJW5azmC6Jv375kLPXbPkv3gBBppD4BLQL99sewIIiDscKH4KBzTl6xUl7qVNTPAYc8uOd/RmIbceWcvnGmcI5u26BNPCKMaYN+x9N9TnW+qP7y5Vvs1RzX+xvnwx29Azv05QuytH8gXB4Chs6D4oJTLjz7+xOTUKIwYNbmneaf1x8UgYzLHyT7X1fs/3ZUL4ar/F3oFha3KLpd9IJNVlJ+1jlfGPg72rlgWG8s267Q2WDRS7+A9bIUnXKBTiSsLnD/yNjbmwmewwOJjCWKHPSv0MnUSIL26aJ109vf6+3t54THnc3hrXyBlKQLDUsdM2GAr5uEogxE0KwkBxN3kUyxUf13DzU+qEiDztvYrEVGDg3IhDQ2DWQl4VNCBJqErE3KYLMUpx46KrxWQDb0AtUckB4kLv32hRqesnGPGhswsFf7oJfWBOqGZn3yKx3fRJxgS7pTleKSJL+TLL+S4P2psH+rwH9qcNvY2IiJrDsHOv9OjD/RN5lGBh1uqtNPbFlHrWvXGptGZHvTlguWbg7j2lV8iD6bn4coN1+TtzG2TWfdxoasrdz8BnVleXDIQZY4hmbdoBlWAwk/N+1zDrjRoSV9DCO6Z9U4kNFng3sO3Zzupm57AS7nl4Op/SN+aT9+UhcPazbXOwdd55Xftu8cWNWvvd3EJYAkbDZ2ziH9lXcdyho1KCd06uFDxyBegvrVp0nWb44N/dbVM0Ed9frov7a46dUZcosAci2Ngbbk4EvcZDZejoPj8eAhTJudf2/nPEzJHL4L+O36lkdexJYPIxmzdRDvgdnRZDfrhGK+jaHi1bNfRpuxAS+9qMf+rHM7L5g80/fps/GOzdij3wjlUi9rV33IMkZjG3XjsLPdNuw8bYMMdRGuGUinDpL7x3VRXPp2Du9Hxl7d6rTUwSOL66RHjDKVo70eshYWDWhRJ6CxO/asjKl2Og+PrI1TzlJFMOPT8mJGE35FL93XlX7kcYGaNI6vNubBz3kuyIutUEBX5xRBONfZAG+Dgqs/kLSgV0G6iXHMRNIp119m6kv3GeNw0A+d9k5QxgTnqDhtDCl2WS7VEHChi4sQYIUV+7FfGmGBTr99YbcQQ9dV8nerX4qDXKp+DKCpiOb2e6Ar17Rlz0NAVHlLT8eGpT9KZdil7eYn54BtrM54DewRpJtgb3sLqWN9zd2DfeGC/XHkG0jXnzinceNnGF+lLbDx0xKtUzSyp7+O/dQx29rJLIZxxoIKF7zKxC9rSDE1gC/8rXLe9qkjyFMHPfWq0sHU9h6Ycqh+VkNTmkbWGKxB1uGNNTnjAof6AYfWmDySf/Z8G7uzBxlfx2baj7BcR3wV57zTVlXmYYf5aFv5IX2Noy35Zum9cKQZqwD2TR6QdC7gzRndgxZ2cl/Arfjggx3N2GCck0/ZA7R/Uh7kir1+cm7xBb3+K+vyW16hry8ctJEAXH5qQWxCX2wiPvqqLvlSh0e5rrl1aKM9+ue5izpC/FXLkz1owpHcFV6DBYl1Qb3a7i/VBMdAXU9yq/F3/kjzAcwCbDK3xj5s2Z3H6NoB6Qr99rkOBvZ1YyM8qrVfuXdi9ri/1RsP75aC+6m/FDKmT2UynniFQq6l2fu7pkwijTx9F5ZGfkGDXopchHSOkXJocIGffFDmDLbj4wNw73uHzpilpH6cMNt7/rnfnbPgzv6UuXbma/0xz4rzl2s7fgnGsLDR/fG2DtaVxh3kpQewMx4P7DkHgyJ+gvFSptT+CmxlHoh74sBIvZlfB/a8AQ9kCQgofFtHOdc25ql78tJKse+oXuY/Vddnx6vpc2wE64J6Zv8jOp6MrbFq4mucncND2dgBu+TE2GLqWFAnrTzqcC7trGNz2vXrxMSGcZUmnPilv9bFNYK50qSLksggXrz9lU4U2QOB9qpHcKyUBUflLGgSFeKHDEXtIPbUqdmyJrhOJv8+eR1f7FQehSRFhDOO6yDO21Z5qbAx9xpJ0L/zEsrzkfRLN/OVsx79bbzgxg10Y50vNwtviKvjok/Gmh6wXgi0OEFfrCYGyJXe9gSsAkcoGAs1YAuFNjhnXEvTL5BhQDb0ynJ+LdggWj8P5rw8hsa9dRv4mfHGD+r6UfAqSXrp5AWFM9Y+IPLToT14hmx5qMXO1DGaCzGOCVK5lLAQqwW7lLH09A/ULzqa/kFst22rC4Y2Qq8MhKo4VRmVpf0BaQSUT3tOMvWLA8J/ov8s/jkR6H+Omn8FLf9eKD/hrP4H4LoQ/jFKC8kvS6mymCDy0O2/ObYtfRb1tdBZRFwsdtYhnfZZk2eQEBEClm9TWWkmHjffgyTqH4EzCUkvmOCFZ+TCUiaEUQuLXVnqls5vlP3p+51DxQU7m7t9LnI5BbiVUIuNE0wKYxsk9C9lWXzctPx37n/929/mNwxs/DCS1LsGutVrNIpP/KS8rugjmQQ/b7jbAWl2D0r4Y91EazymPDiht1/bDR5c6BzhleYFGiMwDikUFp1ThjH1EII4xIAjzpLQ4LAvIS02R2q4gZa1a72R8Lftw79mxBCgPYmj9LSt01MworozLxZqC5hAF7jG5g+7YYveazNShj7adsxhrdfhvRebAenYNakf2NWhWZAPIpdyA8RTfydtYY3dXSHFbluC8qQTPLjNdnqy8S9Uu0fsX7qLS0xFTu7UDBr6tP/OQ4uHwmuTXloeaEJLlDDuQwd20bX0pOl/pzwVyshQoQgafzHifG/WzTVXQJ+kysJELjd7//YWKic/Y46EaQl6nQUezLRbm+Ckzwf6Y/4ihPVi3wRwV1sfrzrl1IE0hSvhNEZ/MCOX8j1UWYqYJGikwl0UQxUB1I/UjeWdF01PHBAo0sctvn7In7qnbA63EFxTRpwAKuvGtSq8eFUpGJtXiTwPZa5LlHLJDhA07sqbQCN8MspDmyoXFcbWu/4Bi6yCOGJ09qZls6HpZc4z14Bjp88SGJ+rv52LdQlCJ8Zpi3S1IFU5J9ACPWkcQ2UKc65zsGXOXryN3GY+dZ3/KWOpzPsrlgib16n+LILzgMkkSx1WxsdDYlNKJdhlZIQKvtUp2CVINrtp0UDQ0o1bEwg1FwRcECCkpn3kqjz8r+gE3INWczLgWBMiyGUSkFsd/UN/kW9sIeCy33jhCUzGZmcOsPDo44IVcnjrhI5+erBr3mGjcgS/Il87Vg7N16HUbydnHVvpR1LEOz4P1pJgXb3+mm9HIBYRA8RymRMpzqux4wOUZYf+fPgmRkAKsvAs/5TKqt7asw1sIc9bFwflaf9Wmy9M6VNm+mGce4mUaCQgQ/51YIugPaHkxjo+I0PjvOxv1uJan/lSVw6xGsRl6sMS9b1gz4PoO/PWeWzucoyEJzR1fsy9/npKvP6e6MRZ3AR64OGim/HivnTzjXfH98rngAc/ubRHYOrQ0zXn26RVxpQp/SkXv6V3vBCLHPEAe09oy9gJM2bUwMh/lC8P9EE6kDBhAEq4p+4XFohJl7eckzgrWfdB/8Z4Gc8pEyy8GnAWILzUpbgjuVbM0v3LGMZ+cFNOE5cKBM8YqeO2DcayCQvwolXaB0i/Qu/LsjFGbRswrnOFNuzlSxdf9pjvzfuOp+LkLaRDFYEsQVro8g6BMs1bq/JtL1BDRDX085bIzWruDbcVSwHpkMz4HNn7su6YZxfOsXjhgjd+R2L3pK29Acb9KYBzjurPnIt7dI4xMu+nX+qdcqLHJGoFfsfL//FEmGxjrj51j4wBTeI+gEr7kuea2M+XLL6A2Mkp0trvP9u8MTcE7UB72a9vF00RO+v2Wdr3oiFGsWHpzH/n2rqNGuMay8msDa7RZ2nbxFHFpQN9ws5L3QfwVn55pq6lJ53uq9NyosR7JoEKpH3KKgzNuEPUn0A8lNHlPucYuD7yPAH/xTvLST3rU4+yEA0/UqB3TKdOnGccft9GdbnGb8b1y1a3dUvbObCzdxgLhbmHmjPm+X6UtqvROWWs/GITjaV+5S1tL5Y5J9BLLZd5IRVv0Dh7T0oxpR756UrbW+oS4U+8oHwCnrONkRA5zViu2AaDdA/nEWAMI4c1NhhvfxFkmectO7DvAFJFT2QRREtxxmIRD79ku3EBjCtmgIKbysGa0RYQsn2AvB8tw/RqYWo1N3/V89/+2/9V377NX/6IE4brbcMvSkfbueyX6misAU7IWCADQS+5qaBXnhRBGJULQFil+PP6YyLwEfc/Rv6/kNRzpv4SUXC2hf9MJKBzjUxSlnbazeYDkDTWZdSyUGfhS4N08h7JnoVtEqQALZbi8wp/CT3YTD8eSkwET5kEWaBrwAXp4hWuTIApZdJb2hpYeOZCf+RgYT3JpQ46EYYZbk6NrVMmuPOyPWGUZZKccuFRxoMHUhOjdd3Iw8Y2E4xkipmJDQuxg7uoEz5aykZB8Bf9lNe19NSdTm7264PfJiihsbtQZqmcAMl1iBPsh89L+p1k60YzbRZDD/6oT7yHrzuJPocVvrHygR6K0vfbbauv25fyjx9uYxNdyhGeHC582SG4yTKA6XeMPpkADku1a6G8oEFrA0boX4B6/OQFQ9rZ/KR7Vi9IRYbjRlihBK8S5VA2fVwlOMjyv2dD0V8VNX0SC/IK4o/XQ8UTwW6wL6At1cpG0Z/GRIni1bX0KZdSnPP2/nhD5p75L07egQxBO8U9GRM3Vu18WYQMpBF37qe+RWLs2AFlLxArx58Mr9JDN0bj25wz2rp0M4eIAjzXwce47sQDo5RI5/z59864+6Apcts+DnKIQGZPiO1nPR2yEzvkH8h03twZM/3JXADvAOnbhJ2D34Qnfs/4TXlL4xDE0mkDo4zt4tAB7Y59b/m/lrzNbzh98Qq9dLI2tw8YoD0sYpvCppi4bOye2KqeHfu0MyTQICI0T/Q9WN/6oy9OP/uM95oYa7Nc/zM4dYekeXBvDumXkvrd5yjtyDfFrCU79QXPsYcoYY+/GpAm60sCQJtwlNq8rvnKG1UQ6JQA4EIO0vQX+frmHxjOPEe2f2PlICYwzXGWgUZiBL0PmqK06YJiIXbhD3S5qNq3UF42+SLV+DnfUF2/yhhlPIXbNkoYlE18lfdkbLXPsZhwkFaO+WtSbFKuNJpgzvdQbZ7KgyCKtO0yhSa6u5Q/xtTbICfU+XG8LhCFhJPGljE1DtYj14rKT4C0FmxXZrqwX5+10VLJ4pfuzAP9vd3wm7x6I68mt25bbeRWZajj4ik+Ewf2AGg71qjIuNJkcHP/uEHNaKhyAAAQAElEQVQ3eQYWyuN6gGwHMMgxybsClQB4W8ZmJT4KMfaWyvABz75iFkOKTufkwQPyTh2BiJfuAvnQQt+seV+wwrJSwu+imggwaO85LuoZxGBss33JJGwnNZKx/zU3mb+u6R2cPglIL+Mz1/nOvMFON4yXhKsSb86GdavYsgjELUrPuKHHmKhX+VIKDc2139qHdaKBKa+pSdP4t7QtKLA1NpPDtBGSGsRdsG5o1GWfMvUlJZ2RGn6sOEvQXAd+CowHE0Odjtv6aU7KC0toueWauEtWUKwV5uX2+/gTE+xfepbKX3qcL8qMlTD9g6TsFxxvOGgr2/4Oz7Rr1BjyGZNibzjKM9VOrhf0ufgsPWrdAGgL4b2ALGUdNLt6oU8aoFfbV//nUh9tY5EyPkFE0aaHyGGLZAkMdQIWOyid0LNQFhDqSSyNAAeIoxbusxs6mHZyVoBFB8Ze8sAox6gZowEYr5hBr7IuUI7egtZEzO3SzzRARsYyZfnH0W/bVg2Dv9j1j6r/27/9rf7617/Vgy9BIecc97V+++2/1ffvv0HHl63ax/xWn/0BcLY/g2tLH6aP2ICSjt2jtnUrz4jmsuE4YbS0wuHegj36F9neaBuHHb0PzgyePQy5NIIkv4fPtmBeuqX1ZUov03+/FJt2bGUesV9a7fDXRp5xnyKwzz5tFRr7V+ye0Dl7LEa6iTJAoKJPG2XXdu1RrnHJGZOF67how2AMtkFMkJt9SW7lINMLBVydOaAdzi1lvROL/LFtlAziqyz3N/WKV2+dH/WbG3AFzOwRR+N1KVv/hKW7VmDpjgnFR3p15pfrf/9RngVAE7uuVdtHjGZt7lmbd85F8ixIcM9N7KXpOj9UvNQBQIZrRzkH9E9bF5Ente2rmhJHoQ6P4yTtgnxLwpvztDbc33xx+CjHc8ro0kfCln/d4R8yd+77PxN449y4k1MQOoex0QCh9gj6U3yM1bow3tQ/X4299k3mzz3UsZf7n9cfGIH+r5f9p8RfIvCfnsQuBTkpWdxcrAnrSzWL1EVylVIJLi4TZBI8yd62+O7cvQE0sIE1mQXuonZh7tKzeVw8Czq2bdT8vzmoFz4WZ336iLmaB7yPc+MVBweru2uQ6LVznglRDJPt4vM0m9Bet0Gy9Oexe5KfNnSz0ZnYecO/USpPvC9kBjK3GwkfvAkfURyQSTTol8Z2ANkYUbPw3rXYYdVSOOsedBJTgqVM6/okPAkWlrMXo0Ob4dMHN52hDcRKenEp1SgDfJBiQp9jN5UZ7zdeWJgsf7z9KH/l9HdKNwbtb33/+qW+C7xd1x4174yRD5Rurj9//CjLO5tEHtDoe6JPUCdulJuZ9hivwErMbsR6bLVtowZxVLb02qQswcOLbfErvq0Ks8GuoH0JAa4sQNOnvbMEAV3GWv+pz4Bb+QDEsD/gEfYqj4JO28XBmuqna/Zz2GZ+pU7fWDsHIP/p3PfvX+rrl29148FOW+lGxo584TLCoTsyt4yf8UIbNNyVG4eqtF4O+/VfyPhLQ3zzkB1jpVIT/KnmJgKZ6GIe+oLBn9jvvNzb4dV2CRa0MBuiLDEbo9Zt1ACcT9u2Zc35rcpv3/5S3/7yrb7h3xf8s39Arxzl+WBj+cQmDycC2umedtknmBOe+EBHriv+k7ZrHVjUI4ekpiw+ypbPMvLjYm70zouhL8GWenTKg8pYB/gWTTx2DsMcIH76gs6f3ENFfw5bMGN6xkU91rXlRgyEcdtO27TvAsXOurXpA7VPpiEW/dggGmff8zZhEtBM3rt7+GNsZswgLO11jhz1oM+XQILjp2+T+6Kz/MDYkh2rqHLXAObU9ImcxvgbS+eVB8C8XNJZqCHjUi90+QXUJRd7uCRZvL2gWVKAfegxb9mljVcsQIMKwVkWYyuAo7MZ46Wp04vyHBid5wHsUtaRDiTaZu6IE+XLGdk+QMoJF66ry3m6jg29A0AXV/FBHHOCSi6RUGPLYA4uPSprYqm6/ArZv3MbS7NndDW8lQ9xQ7hzdSqgDd7+mQdZY9jjvrH5f7diPd2YZ9tQ54DyvJCnVbbMY4cPkYiK//iVGNCJqs9qwMgFwB8aeK4XJVdclYdnXD1jAleEKIz6tBMZjPDBnHUf35k70Q2NUU4vOpamxsUIIQJlUYoQbLSLwNggF1rACf/zHDxjsuL3SswDxN32GDMWTVsaDJU58g/s2M1rwPSH+WqdFyvO69k39cTecHbMiD0VY8FKQ8GljgB2NDl9CYlrQUA+spUl6GcrSFhg/uTvtFPmJq4LOhtwvFtCXmLv2Ssf7JWEgZwyoKOP62UW8p50qmvCzrrABvz2lwLxkbyA9chs+LEI+vesDV8EYQVxmzFEMEOiHIixpUKPilcsX31Ll7lwJQaFMbonLN1lTHoZFUCk/ZUPViAfC9Lq7lKva4gqOujBtulP5aM+v4U3BjsPaI7XEdsvWZKhEz2uLfdYHzhLgXYFUEq/dtmvXtHGR/mvNmT6qr3itM3ykiUtWmmqT4GAgvBfnkDjN7oHIO8F6QvteTv7jd/SUx4FMTiY+3MM1Wcs5FjpbGQbqykLS9gUzMlELXx7xhxq/aBAKneu08wPW5CwdmXP/sYXduQT+4ytv6zyn9a97++RKR4JuU4x1KcC7ZsAagbOSk293s8Xo/ejtJOhJXajzGXr2KDz7Fzso8jjkmPBx40+bdsGtvXGl1wzpgWHNOabpbVGiEpsJQoo4DrrE3/dYyfxsl+cfrnfr9tW6rJtX+iMY4AYg5w4DKReC1agVnpNELRZmGPU00ppVATINmXscw+/PxIPLK4eaw1suJHbb5TO3YZ3hvNgLiDAS5xAh+Ocde2+S1t6tUr2RBkXMTgCuJwyeZCOrB0SuueHCfgzzDlbLZT6pZwJSEXnhdMH58jHWQBeCO3vHgW1Lp36tP0ofzkECReCuMsRe7mFXlxCC615mbWNeZLZ8wso4eLBlehxr3oSAwnDR8fO2D2Q5YtiwTYqqkfXwMfikzhAq08XKGsC6+8wfrPU553cE+fgfRkHP0YEM29auMzqn/d/agSM/D9V4f/xylwxLyf/s+FtkoBMn+mtTxhkz9FLda8sRpNO17J0NSwCxS/XywQW2lykLEgW9kGSYHlmHXbDz8JG6GwjzSS6bsofoOlHapIdB7MH4Gb0TpJIYkD2a2ErK1BJFMo2caobEchiwyLZpI1xvQx09if2ri+8+MnDLy9Avnz5EjmYFJqLz3Zjs/Lhjgyt9KWGYP3Cy+iBWntRDSu92Kg98YkMrwvdowbJTX71mMiMkwkqscJe8fIVwk8R6K6SR3twMN32Wx8QCdbFKd/N0g26G9+RmeTIAdOXQDtJUtCuKylrs3qlm0l551uCvWyLDziejEcSeHVsSGzQb6neMbbyZ8mrPgYmnfzKEt6Rs/NwrAAPCcYl8cNOxzF45Ctz6RnHxg/bwlLipEpYqhfKQIPsWihgq88ARdqwQoM2lB46DTyt6xel4yBBM+5jGzl0+ED3hZdlHqSVab/+aOsEJMHvQ7j+2ReZrIEd/IG/uIYm6dxAhXONIAwsB42DQwQHfW0A52X1kmVbHyzF5WCBfMvDh8hIpze+9zlXBrHoMsZLd+oLfq23UX6zpl++5LK+bowb46XfDW3xufSr7/KTaXyFCArjaIEHElvVDnx2jKVdutE/AErqA/3dA0oMDe2UMXXMOvfo+CSS+BAbuSJj1KqtyJHmzoOX8GB+QxLfB2M3HyKUJpboodLD5Lht5eF2Y66aGxbkaNOKbdZnCXFNmPN9yph3fFnOQzMGuO61f2qasTBed+zJ+ECD2WGVzjnywGb/HsedUponcyQE5w0Wo3O2sJ0aKqsRxEUL/dylc96p7yqVdz00qU/7kks/2QMr3uEf1/N8cEd4OVcu+XgJGXcQ6q2ztD6B7lzO3Q9Q5xPDLHfm6GdwLeAYXCj2QiaG8DB88CD9qDu56U5u8NvLnbq8md9MJmVO3nq9nNEOhBH6K+6uNDHYzXjemAfCylg79j5cdsab/qWLRQExJfd5yX/gqv2D7s99qjl4OBD2/ILJuJtHU+KzMszTmWPkjBsvgjIX8ROJJSBcMub4kS8WMl4n79VHJ9dxuosN9KdFKbNWWkLERQ/zx3gHx815defbUueZMXwyDiSY5PPH456Xps4JFbjm1Rvb4PVyzh+nzPhH/MXPXDvww5ZWoJsi/kuvQLrmPMLuk7IoXVdjwGssThBPVPGBe+TAzKWb+nNnzu7Mg8gHyWVvacfK+A7Gta/xROaUN2VxL316Af0doIccdedLEr+JD3DeUJ/mS68caQc6UEjo9sTs59vPxBAJoPXvwPYdwHgxyJ95hz6NBZRLcdJATywPYwXSuf1OfcdHAaL4lrmKX/Jmzz7tW7prwSYKtHmhJ42uFKAQi5gjq1qcfuiPsi544j9O4a52YxOF68u5KKQfWUs3ubZrjtvnvI3PzClptf/z+KhP+m3bamP+e9a6bSN2xw78Lz6ZI5ReqLdgvKTAp9SIMrTabOci+sTrbGOba63HIOfj/9UHsa30QSNd6MGnPHHOe3kD4Oz+gBkTAhRUL9gFTWShhyrz4GBfAoiDa+yy86KR0V/reia0j3euGZeD8bYvOAfLhnAFgbp9fsnjIK7M8e+cU/3SxrOq8tX3zpzxwfmJYOmxWCNxcQAGS1CopYDg03ZlQATi3EeYX3f8eGe9ud47dGtlHhLfcGMrFz6opmsB7/obKR2DCZGNZKi491SDvIvXkpGlT9uoUYgT5hwkpuwB5idxyvOLnxU93fp28Ry1E0vnn7T7xcOccW6jgEvLJygnsGDTJ1giE5yDCoc6nc/+6upujiAuoNlzlhqMhbndfyVQpVx6TJZOFPygVY0cpFlljuzZLw7OaJIEyY0dprTRWGuu46fvfgnor/V/2b8j90D/YC2OMhaXbnk1Y+mRvpXccPXtrHHXp/v/gfIFQp8TMt+la+NIrPHvnXOINoDBuilBHxq5+lMXLcFRrpCJENtkgYDLmrQXBAVNbID3Cci3U7oOxO+MYXRDJ73r1jmlXlA1tnHmkfM5DSW7c5/9zV8/h5eYZ8zww7Whjic+26cuwbryYI95ln/CPzcCju8/V+P/sdo+hfKa1f8JX+VirVwrvKy70GZZlQRBQ5z10SuL7wZstfLglORBfxjRp+osLJLNtchAv66ZRLrGGMieyZt1yWVKqnxCw5JUlgnCpOXmdmeRu5gPEwQcEoe2qQkUvkSiyAOEdJJp3rRJHUpNuo3PTeK7bVv54Pv19iX/vnfpVsQLTNb6IsI4BOCzjB/6AigrNN5Q87KV5CZtYgR++kPlxCvD/lgHzlIR2q7d0Q257Quv8fJMCDY3LdeO4IOp2sao/DMEXnJtGzHHdmVp34MEec//pYKHLer+Qkud5Qed1k2kgklU2wLaCTwYC/GSC9JbLr3wsLTU6jcljc5l0G66BIpcKKCU551N3GZWBgAAEABJREFUZ7b82fKeTdKxd0OEpDwcIqD0a+muBR/WwKhelSmwXWXzbejA02+fPEIxpwQf8pVnuTb6CMbzeMC8c77SigOXBNrMYzrCKe2CP7fbjflyKw+x4zYw69RNPIzpjqwDPrZSTUcWEq4+/Nzto32csF/zmrYMFuG3IiLaP2TIJ1qfBOvqDR7zLQU44OwajPnYtpoPL/jFKeGJbA+jT8bP+S1tXZ/pztUilg3vSFl8lI0IzisoI3baQBjTb90YQ4bfRAD5Dw6RO36jOTRTl7xV622rr5mX2ic0NHJDhY3qug4E1kEhd2d+8MChEY220eULnBs+3pClDdIa18QRG5dakDuiL79ugnYdA0WNIgquadG8r8jsxmfmVkrI9BGyk166Cepynj4ZV+exh893/NbWKv2BmVJe7ZFm9omZYPvATuOk3ZbSnsqwfdLNNpSqBqWvrZ0YNwCu0O4IjF1nqU5/affIt5jHOXZIo3/aqkyEcmEGFxX6oEALly5QXJcPArd1Yw1srHFBAkE5xUHXkjEiDk/igsCXKGUgHZQ0ADU79cUxGWO+sN/hc+7k4P1GfjrzlL48tQ0hk5s77cvfZ+SphehrEtWFcqmmdgHVX645Tk0AzQ2zCwWzwv2jXxubmC8tDsvRnTnKHL9i6UN6Yg0O6+DXFujX5uBOiY+dOUa9tKkUNOe1PKgWa28GlO600ek6dt8dqY8yXgHa0sLKGkErdh3E37gYxzfy+4O2c+uBjp+0/b/pBKi/g3MeJ3zwojKXKVUZAdacZTqwO/HSsIngbgPdMIVOY8Rim3GliG2guJrcOeMSn+jkAu81GW1PHa1rzCvmFLZx0VZXMZelp39p5iIlTMYWyTU/2AOD9gjiWprlpKXu+LkXGoMLLtoXfY9T51Huk3di5ji73hFPn5QZRiqcMZC7MsbaoSx1CNahCo3z2LZx//yQtyNQeGe8IET2IFbTX8dPG53nqHAU0tc0hEUMdZi4WvbAknsHJ50gClWMCRZZcdxEfrDRZ/zq1DHgH4nzNWay6YP2mrMmTCHSjLGVL338n1B8//6tvn79Rr7m4W0ZEgX0H7NTxxIudNKKbCZkWpkSB+M9ge5c+tHU1u5ahrZhI2WPT75Sn2uEPmIjD45MlWe7z/G1D87YgPNcaD91g0TTx7Wg2HVYRQU7HZc9Lx4elb/zFD7plQEwnq7JJ7lNWc4dwfg5/lfdPmHG8oisv/7tB/nhUeZe/4nXb//t/67ffvtLbexljQ/OC+fjnMfvspNreFgmFo4DJBqC23hH48LJa2wsJfAh3Jc/Pkw/yAn6hOXuoOX5f408xg4Z4p3DBCkRWLqhQwqlOUowNtO/KxjGSsBEBjh9Vxes80IyfQ/ODg9euvz9x1t+Veff+vSliDS9ONZd2q4vxUdZiQNr019FzV+tv/Flwk7sDsxU0YResGzRjp4xYY5or/G9fIxcSOTYGTNj63n58fjJlxPvkadOKjqDQK618xyBObl8JhnbiJ1NXBxTY5qxZs6gnXHixRv+coXHm3XnybtzxgZI0m/mvziapQ+WKP/wD2PV4xeUG880PtvcvrDmePkq3l/3vN93YvIoYyWvNthnOeWZV894IS844sCFxeCxaccmfQGRbuMwc1IzT5CEr5kU3GiB+7T2qqLbPGpctaGgT/wZh9HQUrYAfgVunBXNH4HfvtX3738BvvF8s0W2/IjNpZ2FXhv6ZXWxcYL9jY6BXMfYvWnpYKE4y7MA8ef1B0XAEP9Bov+FxP6HUbxW7n8Qi1c3hxVWMSnoRdjlfywhZLuALljXrluSytf8AeXbxuJjQ7jWDqkh32KaWAIkTURVFvJAJnAbWwnLGOhrvjk9krxMigLI80KaiYZNKImCzUCZJhoJkMaaz90mgLELBZdJ5UWLn266Am7OP5AJzQ07vnMY+fb9e3398jWy3LTdNB48lEcPIu/U39nUTb6NMyYME9QYA78GhyFLeyBGrpe86n9gO15Etr2YQuI7gD17hlx0yvIrSCyIJdHGH2L5OkCCs0t/BHXMMliqYgDjB62J2R71OZa/1xk8YxOfGsVcuAoZPbTleYEdCNNHN4CrdEMTjN378c7LlCcAYa6DjWuP3zYRGdmJJXrFSexB0Lgps/CiTl0WWAIZd2zjXh4Amvk4EGYCp5PLCMMlDqbYvAwOr3Oc3NjnJjMqvtKnGuPq+CKAC+nwIyVj5IFDm+7Og/1e7/d73QEIy3lwvXzYtlHqU559SEk7ohgDRgN53KlTme5RnxbDAWF8wT91dyOPORabrdMP1evS59nnyj2lyCtczaUzP41z8XkyH57oXErrQHBx5scc7aJxXpds5QuNfmX0aYPjAwd8MpzKrAINXJd0u2uAuXsSF19QAuFO/DyoDPz8kP+LhEvUGcvZt2csHuVhVR3a5Tj4vztdN+IGl2N6N2dw2HnfORBju+N1I2fpkzHOfOWliC9Hdg6NjrUDo//OLeVal3YCgs+LMJ4u4Qv+aceEHbwxOZh3Tfy7Bv4pa/LMvjo/4jGt9OzqV47jZKwkk8N5NfvFTFhgknfGDr9tIEl+YVIdrLuDA99Ont1Zh5E2u7hL57qz3E8/1EXXxxUWbwKRQI8+eVi+4rQ0xqD7YtLWqy66WecvgNQZqLTQWZEYGUtPP+wnkNi+lznl4fgwf7XzAxgtBLyDf2L7k/q0XQUAihGJzwUcgP7P8dFn5SNBzdUQvmAJaoqaVZzmWhq6kTFt7FzaNhLQe9nkHuaDy50HlzwMZv5PB2MRc8F5KHT4wVJKceVTJKIM2caMPpRy0aZu/nL+rttWzmXBh8CxDdYTNNh7YPlBTHZi4voTbGvjjq3O9flPgt/K0rb92q7N8scGZUEfu0iQ8oMq1wSmUMV27vNq5vusyR8eeMXoZ02GjEH6sPHVV023siacbODwiXht+kapTfYpKjIVcEF3ZU8wZpEHNcTarD59c8y1bbI09o5qxtG2+eKiNV7mBtv2TX3W6pyPO+WjnJPKRROd2k7Bpcy5JsnNxE0aZWqHMi9dlvZNOLI+pTE0SpPHnKTN+qsduMS03cl9YJk0ykMlc3IE8oujpfNQ2TBoh4CjdX1ct9+/84UXD4WDuErHhCsfKK37qwIfuG7bVuu2Mc9GyXOBv3hY5CPWypZHUIagTH+d8pUHz69f0MOZ0dzsPL1ttxob8ratxm2gswEswzHcoXJetond8Y6fgOPhOtdf4aRKoS0Dey77VurCDR1++SVYl2baGbZ5Qw8B5UIPdWVPcFSxrQDiqF90Z4wyJjTcO4u+KdMRO+g/Zq5l73FcM4bkAMuMrYOLTNih3QM0KeXdyzOofjo37uxdzlks4CWacdxQpx5s44w15WEZqO6Rc/XYBvNgjW+u0+yH9EEV3MqY3aAZY5yyYKbH+5UD3FdBpX9pe4rj2YHlz1JmYqlMnPBsrp/zC6UdP/bMTQKqCIqj3onFHdAvka94OeCCyMJLdHGnNXVSKeNg7MypgrqMydwbpZuAKdHl2En/AUfwRIzcgy3kxWkHmmBFZWlP44852bhsN2K4GR+gIMJGaYyhcn3R5i+yds4hzkvHzFLd0pijpV/k7aqF0vaF1y9p9cN6r9oywbm8nmOjT/bXyb9gY2Gw+MmPV64R7JNOnKVw6Rtjq23d6gas60ASPAhwb5A+wMjOEs5GmzpeuFM4XV6wJp7OEXnEYbkFgidvdCODFvjJHxxzT/tBZo4YS+XZHtAP+h2Dpgx9rHXuYRRE3tXVRLRIVtIMYwX8UipLAC/NEjnkYnxCDGZ1RZf9y5J28elPAPJsUfx5/SERMN5/iOB/KaFzff2Dy51J/zGNDfYvYEMa+V2FgVMMfVk4S9fygtk3N52u9XarcRvVLNbqMJTamrqJ7su3L/Xbt7/UbXyhe6TP//VtvnlkQ3yqD6xvyFeSlKX8JvwH/W4sJggPrJO0sVZ9o0ZvLGBKFjAiuDoHnjo/UpL28+DwxkH8SlTi/AmumapXbS5eWD3ZsN8pCQSX9itGHm2R1vYiOb7qm8mDLMi1Z1OxH+Mw3yRzchgHAOSVdohDx+6Ng9dt22rdNlIZuG3UX/7yl/rtL9/KN/YeZG5jqwF+2ygbv1HQxcebQBWU4ilAzGsqx4+DjW7nAeDBg9ODzTfk2JMESxn/CKzxxbBa161uX7/UxoFN+8bYSl/71C2/jiCaKhEeozZoNOAdXe9shnd0ZWO0ROfBg7d6rs16ED8hMhuDa8LSyFuQRJAHcps2LeJ7VHhRem2W4jFgXuKF2YIe99kQnTfRS59dzViPlfkCtDpP+dGjCRBJr39Uf7mexEjdxlNQthA8lMpQdhOnz7aLFyA5xR51zY6jdmwFzh7jr0nSW8qzYNfSWIvtC3FrYADSBiSC5iqgRP68UxGdUIlZZgudxBN/nuh1Hcdn6kxiAoc9rDtJUVvGrDGiu2vprpVx0T9toAl98THAjTkXgMKm9CNX+Zce1NLppQ2UsCpbmcruHsgZdHy+EEZTeepd9b96HgqZXzmIUSIxvq5jLR9ejJUGOvczJ/ULA6Lvhp6FkaBt35384Etf/5fEzmHHFZVowSfu1lmkKa4brGf1IHQHh14swB/uac9ObPdaR2KnTfrx6kN2iwD69D3tmrbN2CGR+UwocwB33C6YcrxjZ2RYEj90MtB2BLR1jsEOGiMRtnRPmyiLj7pygGUdoxEK6ej4dEUOtkiLia8etFLnjt4FaGR+hqW7PHiu5hfyxQ1wzKUpPtq2k6ciFyW9FA+cW42NcWK8Q4c52oUD07azHV7G1vI4QNK7YIOworcBRMK252Hdlx3+EUnH2X3AB7nkP/gwhQtm7tc1W/MuTnmD8Rz4cpUzR0ojaAMzD6U7sbwzNxPX9yv2TNOlah1zTnz2sVUgYHP0jGY9XAAf+AHudhu1BbbavgPk7NttI2ajBnLlxQI8mjqNa8Onrm2MDJ0+P97eKkDeTpvSb9vzSwMfPPUh47IrTstOe5CBLVgE7ihjSIU+7if+w5eJ0yY8oYEo5DKNrLBWggqvrIKY0NO4yvil7a2PSHqVU5P5Wb7AHAKq0qkGGxkLc3YeHqkbEwhyoSb6ExgwmMd8ObDtIIaXsFMPTccVMnhmHKaNgxwZrDf6Jr37ornl4X7IPJVXO9Rv3fIfgchiVOOj89oc5Rw6BZ+yp/wnxuqTfYN9YubrUY53L4N5ZgxoI4sagqWkYD5snEE8vy2trNNfBwYfUcLV5RzfVtYioD3TV/A9kmdXy3M9O0YXKFK/nswf7dv5As2X7Mbh/vhZO+vCB0gCXFgTmPu8MWfMwMyLNjKMg75+7pntIu54hsLsV5aAf1doW10nW21fv7JevtbA5wYG/fEDBbqqnbs6GB9tco8XTwC4TtnhKdowYfSTuAsLTWVdsmlm7ihzwlyDH2MtRWOzJd4gR99sSe/ceGZ+7uxxwgN5ezmuX78yDmMr9T0N1jSy4hP421sa3pwAABAASURBVEbf0uV/yhO6afWAx5ZAe2XsGM+V9YRHrz7Facu0lR54lekckPNQJxVlDvLN2IZEsU/bL9iJ4248oc2Fj8GBlwYmbPSe3vOGXWC9xyD/0P3VpiTk6CFexuaEIOx7wSkKYvUIcIDUM2oU4i5bwNDn3BemPQubzzpWTCBGy3iNk7Sem507l4w7+fKdvP7E13dscj85eFE57ULegtwG0PvEpgU7V+bfOpTb2c9Be9GD59C7Zo13M2ZLgwOQhD3UM26TF8Nz5nBtaU+WLXqkJdx2A/AUgIwGBnr14ZNT0OAZDM5546LtcJA3Bh08G+GX8lmFaacOfcaX8jQ+9kVYYwE+toDOyZQ7HUgGZwwxC1alajTnYvDyxEbs1F7lhQI9hzFmT/p5f6u///xRP3/+5EvYn2X8lbWNLT9I+LJttQED/ZZfeJYx3q6fWKE6BCtfXb2u2D5mSLBBWXT/ef2TItD/JD3/cmquwF7lrwEQy2Jkts/auSpCxGJkaZoI0vyHG0uSBZnFRJ8LqUhWli6osZE4A1uSSK8jC3+JrvPBhqRisjHpmFCekYcwL0wRJ0D2YUYrBptZ2CaxYZIQesoMITRkVaWwqGmcstQ1kd7BW7zswRM2pp1krozLD0vJTDyGY6Eh59I9XzTZKHixXVupTong5Y2NZ1zsO3AG0tDcSFa3davBt2JJ9muXB/jfvv+lvn39TgL7Gvs90Ei7fYF2G9X4ruwLEIbopgD6A0CA/7j0fx64wEGHcC4MhVDbBXpKm7dxK/8pnN+YbRt6sVV84QvhNESlLw3vGKNuJFjtUUb0EMs7hzsfzB/5ZcWjPLwya0iyzZzYAvLKRwRLmHWktrH4UrdtQF/zEE7gPOBTTP1UuMqfsgbP7ufGqw1PpLkpqv/nT3SzaXhuaey/ABJVpvC21NRrXRnzAITFOkzf0k3XBPVKYymdPj/wGQLsHcR1wiA2gvhJv9OHnowh6hGws6k5vxQ/wEuPVnz0ML7jO9yxocoD7Y2x+Mo3qm5ozknj+uTZDKopuwsbqjjD1ECoAApSZc11DVrltfPS45GHEv/pG1q1h0O6cfPfnMvnmPizdG1Uh4e+/PyWebpii/1oq8v2MQZkrkcKLkRyhyJKlageDe5y3m8cIglvQUF740Xxhv3KANPkEeQpU9Dnm/Nx3Wrd7EMPnMb/JweCx8+3euDTnYeLg5dr2rZBr+rYj/o5DtjAIc25cT2YXXZe/Y7rnXljfOU1Bh40nFe2UVtTLpoY+wfzPcMEsrH74PAaAtpP1v07+pS91Mjcd834zyDG2BCFHxjAlbr82m7piIHMfLg7VuqBcKkuoSifEgDql28Qsw25kd1V+uKvZ6QdxGNsA+rm8MicoLbSvpFf5KVZWU/oaGQ3spQzX3aAQd5Fs+O3PtkOLN4btwc+jrrxsLLCL80du9+Jp/NKKsf+ho23battDOYqNumAAAFS1E6eHfRDA90X8kz+6R623sYWHdJB/rrUJTyxX6Q+LbF5jpNjZz/DYjiKwLLGdg6R5AkO8jt7wAHsrAPH3vEW5PHh1YdDY6JsTRUGtpgvNx6mgxdJZQz8Aqgm1sZLmQerURwOEqtivhdl4w+wydPkf0rqsfPMERhbTC3odQgp8fE1Q8p+VbtHDHgHus3bg7zyhZi5FraNeH5R9lbiUVwXtGKVglxtfTDffjJmD3JogFw+YwHRAugABdM7/r1TMU6gciGmfDFkzAIi0tOoHPhho6ff2Lhi79KjGkO0zXJC5RN2HAwO2gFgfOiX1nhi4jpzLyDGC6ilp64+5SrDOZBxMK7QJm7IRRDXYEogR8Jo5cYCs7uQpz4w86KN+ImifiEbpGDbeFyxtLQt2HeBqsRNQNzJ7zwT7Jf3nTUkjXwv+TTESeOcd58DlQvPEWa1y1itxHg+BMVj3Gliv2bt9YoD6AVJ5Ga/9+KjLvkF69IErr511HoDxoa8BqwjDyJj/cDuzKW3R/4Jz9///qMEX7Y/mFPSHGj9sF3e4kNe5D59K9YpjVx4pq2RH0Ru7nk6nC4xVoDRa60DmzbmlrYaB9rxRToUzBhiBXNiT5s9inLAL90Cz9LYJciD7o+imcsCOnqAxm54P2QSyVebbi5laitVLvWmyNxzrCeIn3nLtSX9bfuKLyvEp0zipizzj18azv20yfk7X2je6YULm+e4Y384a445PvUymPMNVpgyL/9hq3XbSpnbdgvd5ZN96jWuxojO6MIBr/OLVFYNfiuZGv1H7FIGCjXsVxCp4E+xVYdrYDhewtmvvMx35D/Zh6KUuiIukDT8VJpxuer2a0PmHWvbtkC0LT5Aw18telH6knH2dTVjP4A2BASwkgs9Qzm3RTov82KI/PgkCsbc/U9YuufjCra77xIQWDrjM26jpBG3NPIZq9HgiEO+4MIGfXCuGIviAxn8VLgQmXjvmdM7YzIBN6DpjK37qfvqNpy3mI+NypMHjwkrd/iVhelctoX5UtM4EgKuLscIweVnEYMxWG1NVAAUJGCpcD/7qNkG5JMQDRhDDWMPbNJP9xCRjoFxWNeu1fUM2G7nMzLsLz7dM1aruGX69yTfx+bLIekYgQXPni9cG3J6ZkEr9T9vf0wE/ozvHxNXprTLhRX078r/Pf5ahEz6zyPConDRTNhrlgcliY4D8/v7nSRz1LJUDQ4At9tWPtj4kHhbNzQ3h2v4SCLPWCSqUUKJCSYbDwdvPLi9c+C8e/g2oUviwn2VnaTY46Ms+ooPYpKo3LieJouXHtRERv+adOBbSXg+UE/evXaeog8Oj8o06d54eNnwJ4kFGajhAGJaCofNFyAdRWcT2d2j/AN9X759KzcvE85+HoKsS9lLCK2W5g51jRt2koo4CR37e+34Qm4C13kQWqG5AWOM4Or8dER1iRdW+m/Q3dy8z4cm8cXHB0Ftic4etUnDg4t+ivNgvKP7snPprmHMx6AEmkQKrtBpNOQJ0G7wbX/5oZdQmVSnrKMgwe4K6LR4fdwZ7wfxuQs8eLlxasc7/pOvFQac8lD2ZC75IHJ3vuRQ+eCw88jGKw+TgeuY8YMeZi74ma/KfvNlAd8iuKlo1CAGY92wy7jin9TM+2nXI78a0DZ1Zp5glC+etFEfBCYHXMwEYrASrxmLeIzcKuP/lYcwN1v/cKPgQ5l4IgIvEUGnsoQZF2wGlxgyN+cBIaSYPXV1j1KfY+44Tb2TJnKIlXYahqWrFuhvt62c3zfGfcP3bRvg6YTI+O2sQX8dsTMW2XTPcXzST2C5g0BF1slt5EXdOjbs2KhfMKDQxqomJtppSWuGKlKmfwfj7Fho75QMa8krTP8WzQMn/9mL3AFIk07RoSCSlI09XfpnXIqPhzJjoS4PZcZtjFH2NzYWXJBxTZnLKZblyNzC1th5nPZDBn2Hzzqg8SfoCy5qCgevycu0YTlDAA8a6KYOmzIuQGR8qv7kW2tIhz4c3DIW8L4uSJRpfhT0K74jB4Gxw9Jv6wX5sMqizEU5UC5pzhs67EcsYckd/Czpok6vcxKraFTs13gaxnZwODOniAfFtDlYjzuxk1uocv54yF0ZA+kEaV+APeJW1pM0wm0byYXiX4DefjHhKmuG+yfM5yp56CSexbTLee769kWfc8R61gC5ybF0DZoDfKHR6MPhqDiIgXYM5v+NddU95z1Bq495RaxYh3kIoAwjJhmnwgiHd6FMzIjbOvDxBuD30ue452+KGTcI4Z12+tLqkdg6p8UV8lf4jJMwiJd55/s3/8+Fc62K/8pLoC/JR4M1AoxP8w2jUMt4Hfl1kC9J59/SQB9rwHlcz9MOYm0MjJH50vyBQVqYsTaOrjvz7o5tdJTjfsM/vxiybu7d/CKE+NleYgs2Yfugbiz170G+38lN4m7gV/w0lsauMVgb1Oe4Hdgpn/Ju24aPwqgBDyaznne+Pd4pH8COyUc5X7cx8Ju2hvZIXjTqxnZJXLrU7xcy6jRPq1d9ju+T9SBeGvkezB/tlkZ7PA90D6bPJ8AmcenHD2lu5GZlXHNNmx/uj8AMIz3IKT72UWD3UT85R93N2yfSsdEm+33wRHF8ta1N7+z11sfY5pc+jsO6FdJD55gJ0uqPtPoaQEd83UZt8JtHCJgkZX3ppt418G8QV2NmKdq4OV/cy11T2llL1cYc0H9jQSh564MMGJYeiAaQs6JrAmuN7gPCJ7boty9p3/giwF8J+KWA8OPnX3nx9HfOCD8j1nnnC6vbNspcibNIwDtkNTjXxVfXC7ByDlS+a+CvP/7GenhAW7Vi5y2/uvtSyovg8tPcuoyLOEthYPeWeYhOfIGI9VGZe1UTpw/i5TM2uBQ53VspI3Y87vjys/TxjTOMf6zcsZFvZ2JMv9948bqL0rXYa0VflWNH1iMvdz1TiB8bawPortrGqC/4bgzMScXnON69A15YQrisOV5fv3/LeTf/zI+coqxNWYy7eqHGfrzC74FsbUCN7AHrF848vLPG9f8CJiJrs2OXdPrrP1e13/c3KzJv21bqN8ZThzFt5B9ZF+YPc4X2rNg16TZEH2UsjJtfIBnXO18g3fc7qfR0Eib1KheBuRrcIFhLU1uqnO/uq8qWNkQOoICRDT2kMaF81gCfuEDIiT/nAvOHe4+26qMDd1kA2bwiZFbRGvtdS9JPQEWYDuaXFbSoi3xoPwyTAJz7z0IsHH9tniWyZ9gwc4eceQQtTHQgjzoSwc86bnlVzJLvMpr6Qk8P5hXwko0UL2VYXmB8pIeFNGCrr66U2u7ceMUGPU83IuzBmNCEK4akmRtWEqauKwetC/Oi+EA36annklJI48/bPzECv470P1Hxv5Sqf3duuwzt4FBsMLKYWOopwc+L9QUduCzClE+S6p0HY4EDFAeOLEYWpd+Sm5gFD013krkHIMUv3bWQDLZtkMw3FuVgcdKjnsi1QtuLKuLQPe2JbhH2XQBN8ByyRHXVS57tALOrzSoA5EjgzkXl6iZ5kaRIDB4WPQS2SRH6xVLAbppTdrjmzaR54dUhzJ4jG7vJStaBz2Mj8VBqr/HwJ4z+4U3/qVQ2Ye2UGAGfzCs3ll67YtuCBmmgXVD8CwTfeTgK7YpPHFK+An6774anX/rtQUE7EFHiBj5aZ5QrmxAHCW0qPuqfGxvyoOvGBvCHGwrgOL8Tf21xI04/NP8QLHjEKa8Xxx05DQZg6Bnngzn1KDf2Owf9d+aN8dNOwVzPTJgXAbp47JPu2gSjRmcAzZDuiT93Ds7KnbBnfHY7kbXUUoOxud0GLw0Yp8Y+BKWbm/KnHoi56Pr1YoO/0L1UGQNj2shZkavslOtW/oT7xqHSb+tuHPK3bStpL4HqmfUjMbEtPGPHxCUIEEXX0tXEs3F26eaQ3PYAk9aDtfbLj5klnbCNrT7/H7/mQU9ex0HYidFRcx6c3lHYduxREFljYP+6lXPUsVXOxpzzoW7phmbEv8HcEUDB6voAeCG3kzs8gOXgQ9u2bUxgAAAQAElEQVRNXlshqoXboknVHJB4FrhiwGQwJo2wKXNk3NTdPaLTviYua+K/IanKf+ri+PtCRzrtdCxujEHo0YVI+Bt5TYmsBSSLRn3G0bL4iG6IL/3WQUs5AVt35l3AdXK25X9Sd53df/IwQV3ebRBDYmRdOYiupu3awxImVVVyU3fqKCEmDAjES3XGfYF+6Y/6um21CcRAWXRNXng+X8aDkQbV5RhSybg7zq5vx0S7zeeWTEyvqqXQ3BXZ6Nb2yd/pnzKh6a5x9jt3cRnz7XXfoY/8NsdplDKKj/MMB60h68hhNnEjlrEBCcqCIDzdw2rqrrflbKvFDuWKF6yLM2fo3wQoMWzKthfphNf2hP1lh3x4XcqxLy+UyVm2v//2rb7y8KSEKXcnrylbjLGwhJuYSG+8esFvYqDPAezAYQnR8cGDRch68CD7Vn//8cb6nDZNQugW5SLLUkDHStzdD5zr80G1yPHGE3pi9OXLt/rGFxU+9BobwTkj3pfVw3mJnAbsu20jc02//QXdnTWr/nVj/kIj3v3AfPsgJoLxkkYZ1wOBcscY+Nd0HbwknQ8a0vgycukm3oW/e8CQQMg16W2ry9K8RkeuFX99OP/6/Uvpd0luz1lKbzMgDj3qFMRF5qygfyfWnG/wQ5+ezLmliTE6uEsVUGb4nJuCCHoUT5TnFb5R+iwYh1bOMAbMXYkBZkr8VZ8ytT+64EckNkGBfPs+5tecB/RI8gKmb+oLQpZu7ADE2CFY/wwnjQUDQ8+kR91LL0iigCaQ2kBNFORYiT8DZuc0ysDTe9LRqAU7VvwVjIE5AUa7AAxyIOGn8T+9oMSGDxJUZP6Yr8yrgrna+Dw4m5jzfcB3r1H8BZhTGYP+sF2bFmx0rUw/zFF4A435V7u7GbPqDwNidyVdmaNmBzIhcV619AEQJRRjTGywzRgimjDM+Y6msIt3vduw33Lmhr388mn+rR1k4Dx34sGdl9H6nDMU56c9+w94aQjaou5WUpED9sAB59I9z434rf/r1rUwlsXHnL+/v+XPKBjTauIBvaUg/baN2jjTbDfm9zrqduu6kQ82YCDTGAzkbRv9tJ0jOIx7GIUO6+JcE9bFxn/sdvw8p00Z8Ee3rFhOPxMTlq7BmWPzhRw6Lz3ylD7XZ3owPdjfsRPaJzKcH/5PBuZL7rcyr3ku34kfWpBf5Dx5zuAh77PsOfAgl4J2JHZLS3tUzjVnjJcWR+wZ98+/hoVTA8t91nV/58WcfMLBmKYfGdqivylFTnHWQIPFF8doQqJY7u10QkPbc5NQO3jyLS+irj5Ncwwcs42xasZ5Zw5lHOD+UIUc4hI+kPI4tokH+jGT62D7mvNkXYkzY3MDVsaezjrMkQL0Uz4y0TEvhFqhUGZjC0ElPqwZ9LqfPHjJHXj7UXe+zL3f/QX7Dhk65UWcOh6c+Xfgia4xNubkrb58+Vqe+bYxaihbeox6EqiFgUTtOWOspfPP2x8cgf/CSP/Blv4fLJ70wTJwnbl6LAXrAvUsVssna/+onSTmwhNcxII4F+idbyZ8uDGZuQD91YkLUgUOdrPEXNwUXGIIbNRcVtDmAqXC6FO+oAypUsYmWhIiJjLhyyUuFTpSggg9iQTbPSS4kWIAiQOLSAhzA1ouanRbbUiQMdmT2NRtjzB76eeyHYBWv42HtKNJNsKZcMQbpzcOlnfAOE3f8CUC2Ego9ccEKL8lhiou8aCbJkrN3IHigAV2wSLaPdYaAXSvJD8S4MBHKMLv5hZh8Q45lNrgOPkSL3UIkFY+3HuYXpHRLS2hIZbK0BdL8ZMGffhpG5Gqe0EvFZv1ZR7yB21Bmc6pg4PGztx68HLRkniQ9LUFjaRnREGqbJO35TQHpF0U4hbKFV8bAB1Z/t0PwbhrM+YXg5lYmPwbQZsvZNyobvqgXdqrhAmQYC84/NB+/ZXPgyIqJ1Gc7vIQeUPOhrwb36pu1PW7ieEmcPiwb8XGbnX1lI0g9Uxh+v8B7N2YfPDgd+Kek0p6bcCyyBDLflYe3pxbws5m7pz0xVoOFgTAeTXQP7DHWDnO8UeBhSGMv7FXrzIXUVZOaOguOFHEkxp0F351LowrnnTQrUzHIAdVNmht0kaWzRxjaLx074mdT+cAm7gHG2ldM+JQD1lzOOuatp8PUmIbHOAYrdG/iQW81GQJTfy0bkwtO4fDZkyKz4yhc9P5OEH7r5hAkphf/hpTpYoPqAofEhjrQXKj7uFWWQrI3CjiA36H/oi/jDW+m6vgqBtzRtCfhbguDb0XpToF6QTrvhBb8F3bnBsMZ+aPOiewqpD/BHy4kC6wwL0oZQKRoYJh3CNHO9H7Giy7BPqlNWbKUwcaGB+4tBFYWkYIHdyTp8FNWzu08kxe6LhCakwAmuelHOmb8eoaxEM5iEKGfTU/J89K/20b0G2E+1M/vky+Bi/LVVqfoC2nGHLTzgPCj/nAGeTBN/Jv4N4Y4qMc/21lHsJqt7xUc2kbkUj9ugWHOTlIw9fL7HGuTyj8GYz9ZTvRQbDrx/4ng6oORBSuVPJAGjSRZdu17ZzRT6X7oCHPAt0t+Wkjhlt1jIEP/EqsjNkY5iZ1NzR90hzkoJ286gv7PXPKfFh8lOsLH22zDgqeKRNujU+cduccc9zywQE+D1x5mcQhHjucD9pzgXZMwDgdVfDv4ElcnFLybAN/tB1aY7r8QitVZb9c6F96+ifJQTzbCqD9xtnziz6BKmWv0FsKsIOGC907Pu2U8oEBX9ALxJD5h1uQT+nzTh9U1pseqsSHC/OUhSiw9MDo/Jj6pIYGO6MHInVZlz80cCGC5rxTiSI5Bdv2fAYGhQsM8uyXDrVUraEB315jKhkJMGucMfysu8/YaCEkkWns5BXXC7G+beUXICvlFUsU5Yp65NtAq17KRqo5JkDwxJZnSiigVb+wg7OESfYJ4Hbod/a/K49GIPiUEOtn4st8WZp4hxPZ9PkAvjB2/pPdvNz1JcM62FuP8tc3nn8jFztkc75cvibohTxlAvZrn7YI5v9JY88/giZOenQR56cI5PnL9XXt0q5MMFjtsj/08XcvbfMs7to6srbU1t7ggB9ZfQH2ORY3zirKfGdf/uvf/lb/498Ayp9/f8vLDBjhhwt67mnmhgFGzHr3KM82jrH/EkCwbq4xDy2NDdBf40Wr1m3LnPiNl9HfPv1qXX8CCF4Ynxt09m+U2qkMQRpIQDX5sik1k7kGj7TmDjDMxz2562BspZ9zwBoYbFKO8E68HfsA+Cf0zmdNl8dxdgw9i/jrMGE+8zzyyxnHQvqUyEqJHGW7HuRXh2AfXRqBfZ/sQKe65JHOMZRPQv3xf17z9cu3+vCv2J8O8vJ+wgNfHxk3z3yRoSIM64VoLE2cWnHh0x9BksbRMbb8EswvCL7xpcaXL1t0Ob72a562aZN8gm35LV0XngXynMUmjrY5NqynPqEaD2Ewx/rrReMoeE5XhjzbYD6h2y8lPvuq4dHNM5T0j8ej3qyz1sUTTPx6EAtiwDOf9uJ1GTtfTHWPQj1iXLwCVa5Zm3eaf15/cATmGPzBSv7VxTudWWf/0zC44KSZpRwsTjiOrBxWMFuwGPt9SeAiE2wL1n/8+FF/Y8P4wdvZB5uIOA+cDxagD3nCzgYlvWKnbJR4TZWiXadiUpf2M4hMOxXJ5sHbpLK8ljSSpzPkAQR70b5seeMb1DtvkkGRBJcaAzAr4mMSNBtmEpi2oic244N94oWDxI4WDZjQhSxvZ4lO/X9LUtoNHXpIZmxeG8kVyjxI5MXETxLV/o6t/tR28g+TZK80lvB6sPAB2Ad5R6NAK2N2ThM4jWMtVvEG4AhgBE42B4YbOk1+TYyMn0nTh3BtRPEpYBb69zz9k96HiOth2jgHetQspxXhTDU3tBQJP1hswkqMxhQqVdoxDwlbNhU3G3GjGwY0WlC7rotvQepKXFZ8ubEp3IxlYBD7gT552fjXkW+1slGdQpRBZGhxZ1ydiz58vP1848XTgxAQK3pb8IYuquAxGWZj9k5M3Ex3vj1BSkmiDr8xHGNU4rFiw+zAJuqtMAAZEaZQIHz0DfyxHmHy0ecluSUkFrCiEeRx2m7pITyd8F0ynMY++Clv6Q/92u+adIPN319gXmZeI9MBgrJWfLg22aWxmQ75oiNtcWnZ87KJBteMH5UQOOe6HQd4PvEqT9tdS3vW1M5GvTN1T/+Iset00on7iL+m0kJvVMyb4oubLUyAw5ruJ/7XvM34xA4kTEGT7uI9W7M4ODztwIGuHbCcPf94J3LIzdg7lheAw4B/JP+MwWwuMNy5MF/jCKH6PgADyjH18G8Jw+sKz9nCErxB0EKN2Idee0CFBOLnlE6Thhfxfv4SD7qQ4h0LLAAFKFNIaMHRC9/HONHmcPlqp15kVEiRt8aOyS8GVIopDfyJgA0eDDt7MTc1w4lb1VbAZJ671vDTeTvx2kknTPqkLFvGbM4D9ECviA8QBx+IyFj6zCONLrkdkmmP89V87cMfWDqbA+YOvOWBCwTuyIe8NOatkU3HbHA/sE+gitfSkztilyUxI67mGn2Qd6xb3W4De4YsANyaBF0pyzpY1SANOvVTA5EawaLFGqusNf24ZCvf+MD+uqTV3qU7OWEdH7q1y71DUI7jXflo08dagTV2NH4pSxJpzbn++tVfZVj6ayZz0p18FHdgdL9ZmS+3jf2SPP8VMNdrx9J4xKVMbV8QrFzzyZN8Yh1UhcTKL3AG6sRFFLele9oKlzIFSZSVfR7DFvuYb5lH2DXGKF/4wekI1KSb/oPQvMgckc24odoHnQC+uo8bv518rh71weClJmQjmRhEz4Yu9rlrr9A+8030E1/rbVmNGBQx8ZUpsO2CA8+VblrOmRQYKs2EnfOIYwjQicvl/uJDsP9My33PvC1O/vC4D5I/rGMttnPHXyxAQtUgRjRTx6T0a7P4bWw1bvi1yjNCY97PA/07NsiAoCc2pvOXG/3iYyR1bXDsLcVD28ZuY/6oBzsWnE+8odMX93/HzPgL6n7nzOpc9IWHZ9wv37+Ua4/lk1jI5z81k/cZ3Sjyam9EBZyxuAAMHTiBTXRR/7iMywT8x9YVGwewMc4XjNN2x3sJK7Jgkk67Pr8oXeEd0BtX6VFZ+pdfC9GY8yBCcjOul52e9/TJl0bGQLuVEYBaujux8WXSdWYUR9fHhWk25Il92GNdnGNq7BIm7GciMBr2CJ26tJ6jVvjGxrzYthrUpVCXazs+wB9aOsS/u5Z8icyZ3XHqHuTvURl/+JUhvbQPfeAFgT7aXrprEHt5ZoktGLkA5YeyoVmF0cmFH/KuXPp45dTd+cdAK9sY1j98DNLvAZ3IvmyQJWPx9sgvEJ2zyovvdEJN+Lhj08ZLVF+urYy7dtLNUYH1cOaU8KHOpWTfBJyaldwX7vJO/cSdmFlfsem2buw7J2Q85phcsYKVmYWn6FDXC4iDsdCPJ+vNOWif9EIX/2F/E4mgzQAAEABJREFU9FJXiHN1Z2zMj7v8+mAHDNKtJ72J1bbyhB26zC94bJ8scM1LnPP2/rgzTgLG0rUsVQLV1yUtAcShiZJSmK0/739EBH6djX+Ehn9Vma+Z+6rMiW1T+PfiYvLi+P3RZTJ5snAOYH+BC0WYdHMIXZTCGIMEBYwmuVL2KD9IYm2imMu2tBuJayOxXCDvkA+ewYIXzA/Sw8w1pYjr3NANXbAkADeyOwnnOly9bIRM8inn9IXNwA1vJzE8Hu+8BDA57OWb9icyDuTJL5iEHyQnN79sIvA+oBFvApLmA9DyWR9Wz8BPvH5fm9OG/2MbiXgOV8TfBBR/qB+8FNr3O7bt9c6hKKIQozze79A8ONQfZYI12Qp3f0LKhui/h/9JKXiIcwNRN4Mj+2ss9UGRM57UGB99j1/nzkGIazgu66gbNm8Cdjtut22DCZHSYjO1tL2JeoJ7JpbMHzZpDwLGSlu6R603ZCJrjDlXBnrEX/2WyvqQi6VLl986S7dCvyiHstfZp70NjX1jGzWGQF814T3iu+N45/AgOObaVPl0Ld3wdDXlBQVv8YlP+nOOh/0eal/lScfgeMGB5cRA+S8IFolLn7pO+9AHFhslYCAsgKAp5d/RvTP33iltS2W//gryQ1rWm441vhvby/dHHlh9CXTnxeP+/unl18JYcKhwTOTV1+jAfmXmpSNz+8Czid+xFZAwBB+3vuIAChbuxuECJCBzyqALJ2b9woNDh3dh8s/75R/sdiHQYvKlQYeyZNcHwYe22zYSa7rreoi5+rrPHEVn1hDr2xgLoFRQoXWOEdO6TKEifunOC0e/Rb3i7ZwY4O2v33/gTx/86VIJMQA93aOuD6LTDx0oXZpN7xcCIrz/6FuIvHqloVy6S1uaEjHlBwoK5gP38F5zCVmgPi50XDZlPi20BARpn2t5woNvGh98+3nkpdmTQxkTAzkI4KJSzdz6AC1AFpd9jpvyrmm0TOTLJ01PYKhcdjR1/XJslSuLMhy/a22Ik66glV/elTEcY4ASmlKoWvApDxCW0IePujIuMDzOCXWYf9WtLPEPcok519y5njrsm9CZe8pJvGE4yB8UpQrUnWWXD0EL87GbqECgT85Xw7h054W534ZqH93EHYkELnQgaBE3qakxDuLfd7N/nTYgGIrkEfKx/cpHG0MGD3PBLxoyhtDFx3UrY2dc9V9a9Qv6tJNDLBu7zd9CFb6gSvnuy2/3t/xSygfsNx5ujFPhj7TGqOFVBkaUfeHDliO5bs8+h5spMUtWHsjUMcdRen26cjmeRJx2XDDtxaj0XKWxUg4wkMXYSZe5RVvbXKsFORTo7fLh+za2cm/xZZX48qMoS0BcAB+5MCEtxESQLuAqVuLjfo4TiPQ3NlBBimzwIWAN/KN923DvAE8/0hK7OzHzHHD3zELdsTQ+ATQzTVC1h1ac39Ifzkfmgy83d8bTFyBPeB074amd0MSo8xY5DIoyTlQKPMzY3DbmTQ90MWMgzhkH/SHihmc6WM4tmpUvVrDB88wT+udFa1wFiU6YvK9G2R3/ZyUd0hhL87JjihWVwxa99lFwaS096NsZhx2fBecgxtGPVPx+Z0/wrPCgtF+I3+gjBAiA9LwQhc/w0SeN7bOrtKOJieWU38k9hRlL9y/9NE+2g3lPlWUMGTRzzJ2jfcoyb7j36C9SiNzBCz3GGJ+mfoxBxLyocz3pSIypa6c5zDGS5vfr0v47vt85UzpHpBMnSF8YNn1K63WT7p0z6TtxRU3wi3eca5moi1eOgHPspc38GbUN/IROfOKtDGxO3MAXn522890XQeZk55J2OObGYx0YdumBNnKIib43sZMma3ygC1jAyR8oLFxYWyt95MDh2Wiw7iMT5UZZ41M63sKveFuLJiCrYrOND1iQFVtvA583SLq08cEX1ObJnTUcGfB3+G1N0O6NNeaL1BXb7Z8kyp803pezOfuYqswjcz7WEsquGzK+fvlSX79/q9vXDTsGbPgOnzrG2Mqct94GtMSjRw3sDiCUK/SOk/l6J77afT2HWXf8XdeEiitBQwZy0N3IQgCGcTFGkWNpzlGW8+419pO3VYp9WElkKnETJ5ivhU27icudvfmvf/1b/ff//m9l6RxWX/dgTxRsCa4GoyLYFqY+a3/Cf30EGML/eqF/SjwjwNzlOhssLmq2BVbhRIC7ruCvhiWIuRh3XkB8gDi7J8yfbbuYTEbCF76xm4mDBc4CdK2GVnlRTIuRX1j4K/03koDJxbpyXMRCQeMChxquME+bqc4+e0CZKEgQSTgsdhOoNh5whQ4DlHeBOPt9oXN9E5mHYTYq8VOqdwygIBedGzoS0fMATGrq+QVIVLY/y9D+l15kqTs4/F63Uf7fthbUJCHjFxpyMHtgy7TtwbfLb+B2vJmxpoLTB4cCqPE9SRebHmwW8YnNw3/T7N89EUyA0hQfQsG9cjj4xVZs0C5MmL4i94njtitHlKVM1D4QOF6325e6ARugwCR4eD77jpFTFkncw4MPFrGFtjzGwkOMMh37QUwuuG0jG5H4bh5WMUR7lPmCRSk9k/8y5oMuMsQKyvUbku/fvtUXNrgp5yg31jdi9GCu5ICin4A80rjZjcGmB2zMzQ1bmrm6tBRox/57eDEKVGPfOtYqnyBpGwN//mrMfUC27reo6gowVtJAWt0DP/VhULecSk5zJDmBsQYZ/pTqBqhLgAnwU5vs2FKl//pyu211ix8bNB4wjMEPXgQxt/Dj7qGOgzfc6XdM2BltAlOvDwPX4dn55yHwwRzVP4gKy8ML9Tnm1LDNMdtf8wJ7JZYagwcxHY5XE9PPMQG/gtdmYd20f5S0K33GO2JyQ09KZCAeldF/ohIHVFUvoywnHkJsUN725Wv5t5nG5oPKQUze6o254fpGYng2+pwHt21jrEYOqAs2K29pPAemXNU1oWv4JqAmXVrpmAvGT1n2uQZdt8FD2a2dCC/4bVNqxztjFGCcjOkTISlx2BKnoUY/rFz0UgeTA7ExA3LQVD71K/Z92u5Dn2N5gXN25iRixYWoT5cItWAZa+Gd8dUGfYi4eftE/2v10qmR8qgHScStasG27jEZVJNaBz9f+nZiWzX12628OS+QQjyMKbWQxH9pJceuRvY6NtmukJ2lIxR0bktPPcoOgpv1MRwfGgvioXFebJv2Hnxju/NCZqezM09u4AewoBPSyofD92sdYVOXNwC7jYVrzxfZS4ODYcZ1z/6rTyvxMacpV3sgwf6DLy4AZRszwIchc07Gk31BNckHQ1vNpwcv63j5+9TeIvZYgmzp5npV8j/C1Akt9nFBMPch8cbBFyKlEHqU41i4J9156eOauvIX3VB1DexxrQvFxxjM+UDjvIIjPvpv/cnEwUV6sWMhTktR99KWUNmIGY2Rwopv3aOc9506fHVBxf/0gZNe0DbBOiq5plYfLozlun7Ig23q/P0dFVjJ3tR5ebdtGw+2G3aMilz6ETzHkAqjOCWoSkgLIq5UuSlPffJPX5AF3tg8yKPG273t4XmE/J5zEXnj4EVGYssbC2l9eOYQQcCYC8R37uE78/jBQ6iwc+7AIta39M5FiNGEBcSVSuzeyQH2255A/zLKXyhoo7jMA23APmkF8VDOONB4R48vm645Ig1mERU6X1fXEucrfH2O5WkO5h2cbbAZRsN30cKEhK7kg7XJJ8RsMH4wxsamGwY4T5+QQ+zyIo3yDTBPO4fjCz7rtxB7sXJgC1YhyAt+fHUN6IcY9Yyx1bahF92oFg1E8Sy54wR3LMEHdWUcWcPGho7qXtiDFsomEgCChrDOOtLiw0E8oxs5mOclewDpKT/f4ofMSsW+gZ3T1oZs+uO8uhML4zLpkaR8KK4LTPRru3TyCE/oMLMcsxvyLfXVeeevNATrmjC6y396N7YNazivEsuMAbrVqy5pYhl9yhfv/HaM8+uoxd4Zk0beYHy6B3EbrPcqabKOsWUNQLsCi1BFmAs21u4o89o2WLfrILdTQj8C0PYHaBduxn9L20hCXzNmXQMbhIZnpa6tgnl/2qKsOj9EkmA4hk/nGy9md+aBvgrGVzgYZ2NrLE/GV4EE8vwcO9eXsgQJ0FT+SjhxuI2ZlxpfEwOknbqlra7SRl80jm3UGND1Z+iQXTdlW1e/9u3Yn/MwpRPRfmVs29SbvLhtOad/odzGRuzdp+bYX/6+bO+qgQ1ju2xBYqvxsnvWvRujt7c3zv2eed/IbXs9zYEaAlAlDR5AAU9ALpynz9qf8MdF4ByyP07Bn5KNgJPZ8gNemLPiQExYXOshtMsF57dBLsCHBwqSrbgJLjapisXY5b/3/f79LzxQ8Sb5diVJFyZwSZ3k7MfgFhKIyUZo6tA0mpM0Pi8+eYCpk14yq3VIc5lc3JwFF7ttSCLNpDVMFJ/AZGNCV4Z/AO6HyYGHvmywGODLqJlYOklvG2eSIWEjtPA6CT66iEliwwH3DRm+cFGmfRCWuk1myjPp65b2IYBuYrDi90IpgPGQdifR37XpBA9wdEXWjZdr2vDEQe2/YCexethQr/Qfh8AHiY/kh23SqF/+ZgOyVO6rTINAWxIHC+08jncOVc8cBv220Df5eUD8ZIMxCT3ClL20AvCLAjK6DhLvHLscCnigdWPQfjfIi2fpwQYr3wcsTZ3YL6csbfDhxlhF74IEaYABOLbGvZHVxX8wKtdxv0A6ea94GXPrGPq6WlnoRHrmq6WdjdzbtpX9tvXh7q+1Hvc8AD6nw+l3c7WZl1/nCxPp5ZM/mz9zQHnXP3XQdvu1T17BNuZQ4E9scrOCgt1LecIOoTHxEJSSdkGrPA/jPjj6TY8xaHxQniT6nYMXsgp6DKfoHFoaOpRm7NDmdAAODhU78OBhwXIv50MeNk8frT/POaltgnNPnYOx1KYJjTqU0uGYjG3UbWy18WJRmwW/4dKOpaErgMtiAvwa+B8C/fCNMarJN5K9c2DSHmEB0fh4PcxljAnKDthPdzlOKzZbOl505ZCQEqeO34E8pY2pGDUA4sx3dIv2INUQqSN4+oOHzxUofjd+QNYb/eqRZoEvdtIQJ+3z6oeZqzxs2SeddodngQFYujmMss4o7Ss+6niiSzlYyxjnXr5IoFsxKeatZ4HfThn1CxPZtWAfomk2MK/MSehtaVdAmxFAcb4T6fJA6gsQtU8o5mEpMeOgvQKI+vjQn7FVH5IRyBU7Qica4qbhIdv5tJy4SwdmsKAg4nKMGwcy5ue4Kw9UbdsX7GEuIQvSunFwvm0bVV+s7qwJX6gc5bof61brCq2MJz2Er0t71LNgqfE7zviIEybLkV94Okfm2FQ5l32Zt3RHlnjh4hepPMfTdf0g14prfLltA/7J92Dvci0Yg7Fi67hsdQYRDoqMm84jYIV/BJBx6rZLWHrUOgBKu9RvXnFvfGNv3HlwEcdIEUP1IJBLHnUbL5pEAKXcCyErujryiBQmqycyUpF6Al2zUk6oQSgAABAASURBVM3YqKGpnYCcjDn+OU7qM3YZ4wXOBXqKhm5pKpck6iuxkt4+4+ues6ubPmPp2SKybAMoDbfjoJ2fy4GsnI9++0v592R+49t2/2D4tm2lLF0+yA2vPZxzlvETfLB90uf5JDSs08jHFtv27+Am76M8Bxn3nAGIu23ngfzKCa8vC1Uai4kBpfhdvcyLnCGQKY4u8gHe0Lb+it0VLmTRGxr7LxA369Sw1bnmvrBzvlGuMPuvu2NP3eIFs+J9mnuQK2hxQVmOwRijtrGl7hgo17js+H7nhUGANaDenReezml5GfrpuA0YHedLnmvCX8maR8X7t2f8eyi/fftL/jaK4xZa5qdzRGjq0nbiklskXzfxgnN7afqBhUIjqIJu5m9Tuj4umNz65Jg8eIm2c9Z4BzJWjIl9RDjxP5gn2jz7wNJ2zjo/xM9+8IwH9ykcGxoDNnLbYM0pT10B+CWy3z5L25lz2GIpvXKjk5g773bKK87yyLv0OWgI4DTJXQsAfHBuOkflSwkOAuJBdLCpsNExufRhbrlulKt8pCT3WtruayyWQkbX2EZ59vn+jS8ut63cf6vmC4Z6fVDiXGYzuM6Yc83vqFby/ALW+e94D+bdcN6lbMbtJeis6K+AJkRzB2+lY5PtxoYWRY9XL6OU6VhkjiHb+Lqe/fWkc/LOXH6dt4jTR5zlndA9EH8JxnbG2/F5UqpPPfoBEfMG9xhnYxsbCqvkp6FuAQz+ddZYch52XbGf8UYXV/G5aMXTzLJVxo6taUiHEQs6lLUwvivyboyLX4hvPOMIY3MNSIx92D0jqUQBLchQxwRphINnlZ3z6gPY8c06AL/rQDsuoJNz3K9SlczON4s/7394BObo/uFq/lTwv4qAy2ACGfB3xNeCMUFcdRfdlQAkF3+V2Wj4tsm2dKw91tpMQtKZiJLwOQjk56E+NJLU7h4+gCQJmYVPi9ymgCQLyLTYFPZrMnBj3sbgoLmVSWRQF6ctwja22saoJvFMQUjUyDSQRQJcmvIEE3EAvt/LgpSLacylJYpQh3UT3gN/9Fe/xV9g+53Dif+rUl+wmcSxAp+QgFtcZDPqXsoGlsamhQo4aSleFz3YQdNu6CpAm0tdBwneA6J1UHTDcdLYJ/6S2eDplYwHQBJqeEmobPhuzo7vE9z8uT2bYyjhQLe8S1vv1yZn9yu8eOg8ihw2WvsCC3f4uTNXcJ0AxKaT0W776OE6zsSNxdCdbIYcncsvviUoTRc2uclsHHIcy8FYaqvid8eIsZiHUzYLD4l0aOcVsydtFGPCgY4uHyIn/5GNJoce4iPPpOvTjlG21WFffMJvLAc/7YKwroeU7baVcwxz6cdw7vKnwJnZx9ylS1nvjMO0G4msOXEvQA/hhrUjU599sXLbNtaGB4UN1fMQNHkYS+JZfpCvDavrhMrs1xL0INf2jA3xIn6u3XcOfR62LY3X7If+il1kGhd1z3LpzoOjL3/UJRjbMVbwN2DNoWMeVooPBnLBXQstRFYRF6qvC5Gv+qx05DhexSe2k3t27H3n5abs5od1XLFHKjo0W4AlF6ish+nb9Psg/k/A+Sw+8ZYwHNyoZ9yh2TkACUQEn9DBBQXzXYy1CdrnGvPQJ+zEVxs9LAm+IFlxchkNegpRwhNjfcBxPtz1j/nIQnHQ8tCUHGN6x6ZoWooYws+VNtKWVx3MRUe16Wt0WtIsmikiPE7P5tJQREZuE0m/c8I8p23HNU/PeaTdkDAXEdvMDYDaNB2fImTJ/eOGbfocBKq0bSEe8mFC0J9vjcHSDOaz+d/6pIP5RYhQmvZd6/EGvTyOiWTOT/uN5U6Mp76ui8bxuvMAjSS70FrnR8xnONEUyguc1MbIdW1MbrwIzR/8/LpJmYect59v1BGPA1xUipxU4U47vYwM6rSbMM8GFL0M4iy47okgczIhxm9fvi094KbBXd7roUOb5F2zRnjZBZPzUpDO+T9zgIfuo7RjMB4T1DdhnPGc1mIgNnnZlifjhI3G31zlr/OMwY28eCNv3baBr9roMV1+AWPPS1+1RwgKVxJbbVlHKVdo2sFHOUQQOw/lE2jSM/G2H+aK7BEP1qs+SgEsWI7hH7LAYRKRhY47cZI/MI0jNl2DOMQ/xtcH0/nAsyUvNJq9yo8mKE855JDIsX7ifKi58iyDLMdZQDBb824TwKK0FUtSqFpoYn/0gYSEaScVNS56X9fUfTahbZhkDeYT7e9xic2JnCGQWAjnvC2VuLxokT87uId02jRt+KjTO/mIpzE1jysD0+yavhAvYzT3pr2exJHBifsSNcSqky8yNuZJz1+Eqolujav1nD+3davb2GqFznyQXyYuzbyUrKc9+NsvUMsETMn4mIYxLjkuiHRP3pW5GbkDOwKxLucM86gvdAPkH89g+qKsiOB2hiu1WccLFO+s9Z29ZILnFoG5TDygKHXiAeImXjrjjSCuacP0iSaXOcoXJOZCwXzoywn/T1qWnvEhq4E/3cNqZLsfKluwro5A7fFxZ63NsXrAYy6ZcaEx+aEzZkt3LcRnruWCF2/xkwHg6oA8henumxtrbcJWzpPoZEKmDCtRgD9fhhAnc5pg7outZ5yUZxyM1wWNf+KE6OSGKOylcg4O5jJHOmA9ZxpsM+ZSCfLfyPVfv3+pr+cfedbXB7nnx4+3fJlr3dgnduyl9i/dNYjFRo6cMPIlT5d5HgqMmX4Sz2WEVnp6yrHyOcSXS46huGbMiAbnHc6EL/uRpp61kT3r2lufP/gjLoCMlJ/7qcM5+anPCwwyzcvjttVXxmnm/C+cU7cTxjmeHRblpsJNv1zfjpGxueCNL72tQ1LbGPUlZ/8vjD0yGO93xx7Q36XB1Z+ff3YE/oz6Py3izPj/QJcLSGC1vygcGOGFoEIOIaFNOS5AE4hw4T3gv7Mp+fBxJ4mbQLrnwpX+AlYy0rgQpV43JjeLJDSF0UVKgKyzWE1GL97y82FZ6Fjc2vGCMwneKG9jKzfupeHhCjf1X2Se+OQ59LuZpR7iYpPpuhK9G8f1CxP1bcgf2yDBbCQqym2rQXugQxluZg82ExOUvtb50WeTkz9N9JuWp5tLkhH64JV/jDNRnzEMa04Oqc0btic2n2i3gR2A/E0SLmgci1/iiw5jFxs5GBzqx/cIhV4e+xwXx9QXdXfGdA/Mjdq+IxuQNsOJzKWRKiwj47e07aJOvxdjbvECdGl/2vQ9sUW5brwXPE+7DM8FoT9vryL8T860C5vsYl5/gZutG4wPEq8Dt2NHfIyL31Lf2WQDfGPtuIhzjISdMXwnRo6j9ia2+GZcc0Bg3muv9uFtqS8xfBlnpbn17KPmfBCMM81SrnPLuTawzbb40/0a2KpeQR0653jceeDUNuOkfqeIpbJjGzHdLyHYPNaN+fwFsJzjJK0ycqDDT8mPA1uhv+x4ImeON4cI8Npz9R3wGBvlaPMHMChpfMiaPMaicgDWbpwPlTdlHMeTh9338gVN2jpkJ0FduhnfhkUZAh0UyhVmbMB56cgVYNuA8hxnDzxv/h9OiB/oyvzYWDvbVoP1M2VVDpbG5pk5MOe+82HCg34O0ehR7vPSdbmNYCzFJO8TJHnwckZ63CnH3PWuPiF1xlpq4yqIl5bJTYGzi739ikODVa6xdB6+csppl7rE+wDx/7L3rmuOHEeCpX3mHo6sotiaff+nnBVZlUAG8O05ZhFIVEnq+dPU9rQIhoW7293MrxFAJZ1fTz9RlZkcyCbjAS3Z4yGenzMQR7r1A9Brl1A8Oa04RsxV2zIvO/l5FPhSS7q+VMfj8B1wHItTl1bUI4zyzRp+GR9+2joBclWlMhjCOfc6Js1FjVcVw5kv8vIOYzXP4MepDL42hVbwyTo20jpeErr+V2zOBdqy07kBS1WNY2eNrPigM4xrzxTfeSFC/LF9gmNcHcIO7YPxeAOkOzYujkcOrxrZmWfOd40ZgzJDhwF9tS2f9BOMDVfggIqj2xEzVXwLXIXKJb+4zqEtY7YPJfaczy1rzEnFVeSb9iAfjjnnhHgshXPIdWzh/1ozJrDNifxkrDUYQ+JZahiwpBCjCQAqCPPg/BROHodOWXfBg9N8ad8HGuuguBJX0KFG9eQkPcm5osvSNeAJYxXUSIOLnuIlAXcCMu87Md7J/0MA98n5qR8zSHJJfAFlrowL12PrcLQfa8UbDzz160zqkxzls39ar7wn4M1ZJXwM6Ad+UWA6m0ahJAa4rIGA8ipLM2JEySTlyOw6hGcNHEgw5EVrmLtjqM5HYJVTA9WfrsMeC0Siw76z/6kWH+gqiwaySgz5kD4yGR9ZfoMqvrphGxd0pMAcFuCPPmzKTeSANWdMIY8+VhF8N/b3GqPkyzgYvKVL/eUDstuacZkrLKsvkHUsuXa5luiG/eOXFPVlzfZiA17cwHftZ8zZZemWEH7oBeyrb3c81J7yYK9TM3NsEM1ADr3OlW0t9Cx0+iD/CGO4vr/X/33wSjyu5UrCwIUvxNB20ZG0uysIFbuM2x17N8AvrG48IL9z1vF/2uJ5x73BWPVSd9tvUoQB8ULTsmxBoYlecqsfV9Ys9anL0lw3j/zJOhPEuYd+a/uG//qDEvTpqPCoGNXx7dtvFadry6y4oHO5Rip3J4/qb1/PWLGlQkB//SXPnbjxkuHDHV935JyHgrrv4NTzBNrKStvJlevxzvlOHErs5ah16+inJM8b/g1Kc6avlg04Ejh9QPuKjwOgwV2GgqTdfUefH7rEJXXxiQ0Z9cn8Xcm3OcBd0cwbC21ZCnQcDqM2BNdhX6irS6p6zhycOsRbd3zWmR8b51ml4odBrYxS7CXreMZlzYKKBaJ8ZPqZzvADHlesUUDFCPcal8bgs2P5wrlolybwRWwpISRzQIG8isDShw/6tWKgj7QJljiTtR2Yk+cx8shcntQ7j8EHeZJhLi/bDF/mOs+SxWwAwaI4ABj/vP4FGch/gY0/TfwnGehJCAMnVaaGc4gJWgXIH6+kt5Kb4IP0hYPLxiQCxQF/r7fTLtz+X7bcYFQk/cImVsCbbb/p+mJ7LhYPFm0WNfU94aXdL1synMCCk7YAP4KPC45ya86a7Au9T/3auqxwo3bxCGUI0IVCQJzFou2XHRjEe7h3gxLcwFxk6sCCrA8r2pv4uPD/tPcLb+p//fUv8euv/xG//uUv+PIWcx0+waeMm4m58f+UJrhwiVeHdv2G8c6CppsecutA+PYWF2BD18A/Nyo3WvOqrDCJvSHL5mUtDi+L+sKPAybtnOHn2d80CAlVj+q73UUU+/pizII4D75nXRoCgSuR5MADW/JAgKra3Itm4wfQCuOpCq1LTPqe3kOWe9SHQ7zxtb398OlWhwH9+CjfdjYMQWUCkoluOsjNwxzeOFRc9ysHjdf/o9qkr2GE3cOrcQyCuJCrL8ffB7IfJjGZ01cQ1/md+DzDuvK37+1bfQNH4JkztgtAf2zoMVLHz+36Tm5Qap9MAAAQAElEQVQeMecK+9HxqA5t4Hn9kzEfWPxGb+dA6Mbr4eKCb9rOJN0Ad67Ehwbl2SOPPJ05yd6UERpZQuQLT9hU1buzacbjEdrl9neXcX0wDjzsuPnf4ddGMzpOHhWLmd/mDH0U2s+sHJtHaSO7rZ8nEABX+6UPzokGfMSQ37x90H/+LYAzH+aw/MYJVJaN1gcisDEs/wFgBq0V/47u6/5RdTnVA4rcPRgnO++9AREHMXPW3DEuUeZFP2tswme7/ceCyZDpZ8B+oSj1d2LUOSOIv3L4fjCmM7IOLOIF55Q5FCZjQFzwkfcD/joocTDyJ+BlGv0DHV6wESOe4aM50887Y/MVrx7xorXtWBvEOzdag3kyEnaBFwMwyVu20KlytgmLHgfi4EGgLnnNkfN1Zyx3aY6EvfIt/V7jShwReAF4jY7Gmes+g+mHAImranWjURc+k1djF02L8U8MxCNZ+zWey08xgPxVwEfMIxMZEFwvbtDiUilF6YfP6s0DMWP0QV/YPqFkj4bmzIV5c702XvvOuATr4s416xzjJcMLdXOk7+pJjGduvKDbSrs4dchbiIAD35KYTxDPkmgBHPToYFLerdepRAYG+vNR65B9ywQlHxN089tGpNug0BalAyQXdUgEr8+vfskz5+JbbL7J/sI+xlnhgl3xwmJ/fvvyNWqMqwg14gVtOn7Nj3DGKk2fk37DSSR+vLTv+v/+/i2uzwc2nDNpL6zqsWmZrNWWcDEEueuLAMMdOft5Z7xCPC5y5fxzTRXPvjXgVcepq5KSIg+gsD/d/3/34f37e7i+GVfy0LGtS3xZX8KcnA8ktUfo2wn6hM6kFOZRWkc9F3OHuZjBf9KQm0DRkYOBfiYExu3duOA1z7BzyQA85WZoXxvy6OfPUMqUHBmeVxLZOD+oghSEFpv7xFyUiy5LxPBT++SNWklUiYxrkRBPXSDhkH4CzedVOHXRDz3P6D+piGl3W4s9irFH6XrqLwDmIrac5cvIjEGOhOLfoI0Z/vMgf9UzEn/Jk/Oz++5b/SFz937/Bp596vi8Mdb85aU5GIk8ctaFkdgArAelUHX8/Myp+8/OXsTYYv7XGcUxRmx39mPHNT0Xk1wmiVWubEujP0kq2ugp9Pd5e4bn4IK1Sq5klSde+1Uf1FWCpM3zgXNHvepHG66SyJ/sfdIfZfZcZ0Yp+vnWPOorIJfGQVhPxvIDv7me9jAJJ7kgPu0JJY+fJYiCnbhdi13faSIrRX+1iSxjQpk7fM+SOWt/eWYzp86D03/jfQV1KneCvNUveFaWcFjfrQvyG5t19UiDhaY+QYGhdYGqC7yXTJSilBk5OpYEcyTVvnuO37mKvr/kpsf+3uPnFU8dsyjCo0zmIGOTMRB8dvJjLswfzUjGxSgaY56kuD5po/J05LD9pxO4SiYTX5gzzptNv5AlPw8BnuKnLu8JhcMp7d7Re6fuGiuIK2A+1ZfO+g+PMmSwNFmX1/7fjeGgiydK/MlwT1k8Nznf1zH+a0xpC1DXGPJd4AXmpeSSeIZ5p1RXQ/z5+QMzYLr/QPX/TqqZcTVFfor5B/QPjWJkCjP4qeagHJ9jviYKTSaDC5BAC8aoDcWKi4MT7xXEJ4uJ3/o40Xy4vXJgLrjeRLUaZxrmqoFbTmrdT2bqKV8l9gt3lPLsLAxuVvXAz4OGpZu0eOkeSN44UF3evuBrT279qoWJinzy63/pLn9ZvIj5pm50Fo8LDODmeAV34/BvrCWDP9oScJ/cJbZmzMuKLwUcfFmE/LXJ+UfNzKF58YWTkOhQV/hBiQuai7kbjSgPQ3SL1R8BuZHJQ8FsYOHe2Bjc/D28KDfSzKrdCiX83CMi6AMyQaxUaDQfGB7Q9qi/X2TM0PWn8kBOdtrGmug5faerfEp8PgzKez9kVawfmfiIfxOwLj5wiXD7D5fCrx3zqj+ohwVP4Slb9I14ddeiXwu+B6YHdjGPXx/g3Djc2OXVT5QYWPWLegRx2jHHd+T0w4PeRu7WmhwKBbkQxf7E5zUXDzErLpdZuqRqy2/LfFGiGghhrObFsZdj4ljUQ9W1xkzrI6rQjwKM+8B15kt/bDsmtaGeQe6yAEkSMyCUvUh8bZ3msWKGVld6z4CdSjXqYHCtf2bJQzgKlNEHc8FeD5+X4x+fGeff+VZwpzTfn7qlPzj07eT9x28qBz5u9NM2Z+Vpbivmpg8n6GvXB76rU90Ne4276l/WiRvwHbjyoOTa4SHlwaFYGYMuvSN1OH6YGwZVWG5NLhHRzt+dF3E+kEONzO7L7CQdw6U4S2Ygvy14iCdPHsnFSezQiQg9xqTGagWtbpx3ZJUvID81PrBNFnlZfqu4ZU1ovvgR7PcLD8z190K+vsXbeis777ww8iFEsH8+GFd35mW5hD8jk/QkPugLWvGXiwoXdO4VW5VyiQP0zX/6gxEuEMXg3MLLmlePGj/+MsxvUx2fjtkdmuOH4VR6LW3bj/bhDf/kFdegYj1CL8zO2R57Jy7KjnNYW0aibyOp4RZFBUZLRQ3grZw4+X05ULwkRvv64/jRB3kZwFzaVJ2SKulvp3sO7kXfWZcexqiTsC8Okuq90Q87c0N99pU2Wy/6YJiMGYHn244HHfrQ8KDPhZ0X23tcGecf7Ik3xub339/jSqle1Bx98Ygb9O/vv8fvv/8ejmNp+oK1cL0o2/TnP54LxGd4g5sXwtvc+teqlxUXYpqMPXXc6RNt25kJ38isBwb/To3jcV5maJNbuL6Jf+OLj/IFXkthUpdHPeoroC8ahz+jQZR5vH3/Rozv5OU4G8CY6IALO9xHhvk8+V0P6KAIEgzJyIuv40hID3TtYa6q/+3HI7by5ajH82NibNDJFPovJD5oUxnQbQccHhkapEe4T3OvtIyEAvQcz7BUxwnGUABP8HEP0r/H0YnylSJoKPce4gaWBYpqi8uc4ZrxakOZh2PtjM9wDjCGGn+MN89Kgv1dRuShkgK30smYUL+2QFdO1Z/Q1eX8N3Zp8rwCToImF9yNp+bjRnvQZeWb6/2NuWEfkT1w6i44ZKr4B7cMHBBvgTPatalPHZ+60atOCM4J92X5BjFtzE3rqrljsEBecoAn9Cddy3x3Dar4wMtf/YZs5QbbDL3KieuKX1qgCmtEO/AQv0bCBIzsMikH1Y3SNX7krLnlfFlrxpwrPBeOVL5UHTe8wr9aa8HIP/FD/41Z2KG3rzh7OIKW41y4ys6GjHJrzvpiQz1PACct03/yRvzo4461tq2NH2FnfjnHpO/Fx43gM5yD6uoSL5JxStxRH/zjgjGari/GPvExe++CN8mBeZ6U8uqO8du/+nGEWPkXJxS+bPQY23mBUC/oeOEjrWGvMee8s8/oZiTKIWxj6bCt/VF1yHXJ88BeNX64lV4UPVhj7oB7WuF0+nS0JB51ZnLOyYe2wv58GwzYTHIRo7uAgTbwxf67cA745Ze3sN/OvjL2G/uszzKWve/e6n9i8c4ZzrY8upPorbkYrpH0IedBz7H6K+3CGFzbCueL8XjGsDx9dIx9+m1OpGTxZ86w39UDRgL5glvDsFIrnDfttb+3+ls90gpH/vTVtUm/fQ4R3l2zjJGzTq/pj5ZDNxd5UoOa7cMsPxb72hfydaHcVo9B18bSiz7r+nrZVniu77EW9RFPykMoxEut23/e/ysz8Jnn/0qt/666mGz/LHTWKRahiCiGv2e0IxoGk6quWsLEjeG9BJ+3Owr9Nroe0pycP6jMSBYcpiT8TNBjcjvBd+p3Zm4tKOhgpcCOPAA1BJFJl0AgaQITUB9uFBcHHSdx6cP2WbqQOF89vIzJojSSxT1Flc5EB1ctIMqoQ6IcgvLiXaB2fTQmQHwDGx4+jMwY+ITS0nXHB/2yDTlybjHXJdZlFVwoXYxclN7eVrzxYmi6MKkjyRKlvimPWVLCIkduzhyZr7u5gWHg8EhkKF2sa1HfMiaQ4sKPTtuHekX9kE3twFMcGqKizCRXljt9884DjrFCKj9cdMXT0Gj3R+IADHd0nJtI5Y0HI0stJzzq7Ry8hfG78UvTnTt9eGUxrn8v/v3G2NRPvEj6DX8uLOBfyNMXHjISnD4JOz7u5PsE/XNht03K8G8C7R8u1qXmygQMd+XZUJT5wL6HBVzlELKK101cXTb033+LvfimOmfTlduPOO/Er6wPgvIa8xMGPngB+n3Dpi+NHsRt+xMC2xmOEXMVkX2hOIHa/Bk/lrjPIeZGV+wV42UtXhAs6h7eiJDYaixSGjPihHFs+ORM+z441QHrMtG1c5hrXT7QzTWr7UsG40SYK/HHfqGk48yNG3P1Gw+nVw5Z5tRcVN/iv37PuY45olzLj7QOF851/BzW/y4fEjWbPXcRuWPXfvng0HIDfAgk9TIROwzUaq4QN9W+VCOToE8b42Ik/IHeiFljbIU/iTbv+lsgXzYvZivX+qrSBL8dcm+8nPkKOEbNW2TUWmB+ek5E2dKOkM/YeYEEsy+FTznHhDHicr00xCjmUAjftmastdCFT2DrIqadWE9b2ruTxzt4RgFuq0nOLn3omPg914xpyTowEv1NlhFLtKmJNkEjyRV8rhkjqUPmguPzMqbLWrEt/bNfWbcYZ3JMZPW71jvy5B/f9Fs57ZMZWQgTbw8fMEGM4fAsvPOy4iJO+343NoHoFNY2XlktfjRVWQoKCxWlxXc4fpgq6nnLgTfw2a/miRYkOLmIiDoY6JiuOi3KVvg55uhTUG0rKw7HjAfonbXCub+TF9viT70owmdixhYmaPoiioa9gT4QzNEbL0hulOw9ILTRPqAFp1on84jFwRzAUpf24KCOP9yPtFmje0eNA8f9dllRfci40AdU4hO2sO+esrZVvGpxrdWGPpz/bOnCOu0YKcgZFTzGdsajPrjmfLhO/AS+2HIuX1kXr+TGl36dG7zGCe0IpOLQCf5e7qO9y+cdX1PbT0SwjjEWWZsevDzeGUMFtF079Mt22cMWAaP8EEaXNW0XnYaxG7MQ0J2r95KDeFzSHD+Dce9Y6nyUJP5zgXf/N9fyqvtKTsyp9u11VWn31D0wJq8wEl0HbJQjZ4wJDnBOyaNsBYIy9VOQK7D4enMcmmfybfzStSfIZzkyS6f+C+pMCQKVzHOfaZ2Of0lPkKca0vWEeRFZ/5EBwqRPGBfadtzuPKjrl32iLqSCgwAa9Eg5qlzWBKqqKX0TX93HaKA36O+9/vh1nd2I864d5oT6Tm1+OTZKAN+g7/A5TuulAHnxPPCd849w5WxgP9in/u+x//r//K/49a//Ef49rm2btcxI16fcMjwDVL4GnuLbyDx8DT6NS3Dz4F285K9fjPur8V//Uv8DlTdw6/IW8zIjB3MJX+k65DuPF+iOH/s70AWBQB6h/zfHNnujZ3Lb5jgHLowM/dPny5cVX9BRXy78+jV+wW79cv0vf4mvf+n/U+pkPCl7I37B9evBKMrEmkBRfXfkTl5Q4ZcI21zxLBEUAAAAEABJREFUhfOtZzb3xQv7wua6gs5EgWDbNePL16/wfmXteSMU4s3JupQx4V/IvXH2E2wTJP2LF52MICrASxxU8FyMA8fXzov1nfXSMyXrGGzaPWUGObVPt0vnF2k4vMjTaLDVkFWoWz5jbdixBTC+3KOujJ1+4fLOi/0bvu7AA56G2r8qX43/gL/G/IF7MBbV+7F/0Jf9y3Xjfo6pdgNfkrPiDPPzCnO5r+N75ThiUs4jj/aDL46+cIb1pdi7L9wZK8En4cvsvNNsf+87U6b9ljbXKpuOISwcPNKJn3W15i0J0v+kn7WrHKpVWWmvNv5oT6R7+Y3YO24zC9ZJSsFQaxuHThowaI9C+gvkUbdse4cSijuKnMNXXoShKtq3xViDOwF56D/nsL4Lh7ry2TpcIVj/HwP/zQL5M7//v3UIMwDbTK2aY1RfLk5afjMFODF82eP0sy7cWMDe+Ybef8pk6UYqXgWWgnUn/DaddJNJRVdj0kl/Y3O5In9lcirLXIXOxcSEC392FsK9FqKRWd9mDBeQczrCpO4ngJ/QXRQv2wo0xZ0Fph5OKUGEi+kFX+RzIRNXoE84oM8NLmwgIWK6FgwXj4Ws38b7oO4GPbGzzVl05TzM1aEWew//sCy5Q4WuAFjcZiinf9tlxYWNXl2Chwr/zyC//PKX8NdDhFMb2JU8ucGoZ2SyQc6yh7tcD0AKgLseoK8cqL5zqNQX5cw11JIxV2fdHBjL4vC+WOCThVtYxsjGOynl94Alr2WesaLEeHc2LftOsA36uOgcA6Clh9IsaR5XsjnuQG+U0gmN2LI2mg07gvY9BNXGg3/6IZ/aCTfOj4v759i074SDg0L9DChZIoZS+UM+3ADECtaLn0Zm59pu9J8z+s+SPPhMfDlpQ55Bv1IiUtcZq/7766Iatzpd1GelWn171Dj3QOD4sayOhbVe8A0r+DzgpsqdK6No26ycpYkBq+/2y5X5ead/OjcQ6sIz81HKI5R5BQ9waO1UIagu430dR6qBRIGi0kPpBaAR/NNB9IDkAnlcNn4GSIfvCHA9eIkiMD4Y+45/Y/EhSV/0yT7qzmxdr/7YV0TZZFSflyY6VvqU/rL/RrmKLR4QnSfqVjZhdq1wzI8kIy8QJeMtGUpA9Xu3T1v6o67TiaFQNlX9gq2scdSE3YNUC9ZYKDokD/COIeeDhzp9S/XJQPjq0tYT7BPwkk+2sz7QN0QSz0i18GJQ4sGvLpv2Y1Hh2Q5ISvENRHbIiD/hpMkqbrKGXFhbXN9c86ZrHuN1VM7UgcUjbkPXdpXovlP5qPF7zmV4Oax1nHI2dBuacVds4lFAvfPr/EiQAgV6laFWl34GDvdcIuoNGM2rVpmKVjj1RswJT0p5sEYzTh0/ktRz0DATjqmdveAG7D/Faa5SfvRYjkzm8ao1kMxEfyASh/O55qBKaSvbMWhUH4S9fCk8upTXtuVAjZzWpd/r0TWwNYhl8gL5LXwRJBjrnVw65yjC3NS6i90HCB/YH8RLMy7rUqCcD1RDZEZ9dNX5emMOf2Of95zg3/P47bff4rff/t+C379940HtnX2Ah7TTQaSVM1++7K1fYmgPhUlczkt9pAfgDOZKxM4Diz6Nyj0OeOWE/kD/3nnhgUddV16CfADukz4MmaMC6HdsPIixLuuMv91+Q5O2HU9Ua40yj9YN2bL8Gdy3GZ4L5mWS3wmZOXboSvz3n3i9/fI1NuiOD/Py/frOWYfzFobVayzlR8WhTkG9Mzb0m2t1uV6bj5pfzK3+5z68PGD/tN9MKSbLB1SHcZpbEFwo567vZUuGEeFas7bFeHBMvMWFFwYXHujV/Qvngi+/+LBOzsmNv6JQ386ZYyen+q6a0odx+8UXf9rQXx8ULX0R/Ne//i/Gzlv13/ffv3UfmSfnuEoQwh3GH5dB0FavNh7Ytl92+EE/p0sST+Yk9Kqh5cEZECn5hEF85CaZ45ElSZEAdfxVt3plBVPyvpy6FwIGkWJp+89T3JP0QTn3HUg1NmRzjJpLtUs/97EPfWc8mzP/Gdk7L5t2crczzpQ3P4J7j+etia+TcU0W0L3H9btjZa8Y3+yXuSSFL718eXVF10MbrDnWnUNXXgrVeZAx/oHtB+AZwxKl4bj2xZhr9IX1us+Eb/HGF2++gKk2eXMdWHPGnAvoPJ++2QmVA4Mno8aQAx78P3VvjNFNeXGDzAhJefSFopkzNuIFrWuiDnhhApMwnGB+HduuNdaFbu+M+bPfEHq5qn+wVX6fLOOFIbJybMyTeLVFtzNP93BMm8/KIciRJ6/lDHMiv9og44N+3IhnBzTW4Jpu35Qe1rD25QFPHCs0Xavu4RoCFWXFSwkq1tKWkPV8BHf0J/Fh0X8rfNnnGiHNXz9r84PxcY61bU7mof0EoDSxV7y6GNQyYliONCPU8M85ig8UtH+8hlzo4IKQQF+2J7eJvTz6V4p9JVTQINBOlTv6a27haLmCKsTRHs9+yUIcBGRfLzSUntKBLnkdx84ZfdDm9Vi3fG5qvnvJvOr5s/7HZ4Ae/OON/HtZqCnzz0OWfIATgVHP9cGDlxMAOJcfnz5+0MIi4KQDVxs/m4wLbekAdy58TjaWqzoAS1NjT/5kYZrM4JCMTaYpk5NW4dBeVTdDN7QCbIh3E3EzLAZ9p9ILyefwEa06Dx4+rN9uVzbGK0sI6ucWC5gXFry5WDwb5ppsODN6w8US8XV9wi8sFsjFojNjsHB5cOv4tMu3MvDXgUxazljb5EB9gX/DaIX5jNOc6Z9+xj/4qHfOLdz43aBkIUOlZCS+jQbx5tTA9MJ26US5m38dTMibuZeWyh6gU7bnnDHXijVnJL4XDv/nmvjfh7zwgwFp8tiHeFCLcPmlAxi2LugoLij1CdCrcZQjMyb2gk/7dxBoQ4oceAjQrMtDIwlkE8qSm/qb+Fxe4Fx8ftTnw5KbZI0hcnCOT2lyJnIjM/TBuLAWDRRc8glUo+lRm75/LPjKw4ybp/iSxxc3V9vyK9d9/BkT5rj0E8sUI7s8+c1Z19n0OQS6Qd8riYwtJYtfGYSpjwOnjH5DwU/6kpwmSEX1wbiF1gUBOfnLnkyigJFoAEamvQkGLhQZk1FUPj1UIgNL0f/+JqfYs9QKIwIZa1JO8NAgdBtD+KUtvCj7ajCP+v5Ovt95QfzOA6Rt8S1Hrqiox0OnY6QAe8WDEqwzbKiUVpi5tFG2zNXIWuWuvCj7/v4tfuchxD52/sBKTuEmYPt3q/WCMUdbdeb0E/Z+eGGsJXSkiEgNwGHeuXr6Bbauh4qsHTzSBXlLwakrZ3fIoGC81dog7QSZrVepQnJaV3YM4kGbK30+H9qslw8QKnf6gy/6AHvLDnQ8AewA4EPESvHYv443x63IiY8+NPiQ5y+rcuA/PpSNevB48NDXB2FtNXTbsfbaTuMi/gRGZhCW5thXdg7Vt/pVjHNdGdxiDU+AucAD7OVY57d19FsgyvzaAfkJNSqXjIVa71UuUoCXbGNPpECmCLr9sc1cga/0oO+ucWQGIFVZqoy/jkucNha+eAAVrNcaklI7J1ceBn05wTAmt2gpWhDrXt8q35gPr/PAnF8Zv+I6d1pFjuL09bU8lEL98Xoc/neZPExkuA+QMa4Diy/GMMmtD9BJdoz/zgS0jOMzKGEtU3pi3X1jMi7mXOy79A+lbZQTG+scKTj91Jp9ev1O/xKvMcqHOTRzwfus06yLvrAsEgYTBnOrffHCnRtdiKpH2XSeO261JWjHPDYeL+gE7kgdWtR7Avq1MShlsM7bnoo5QQgUdelaA3cuU51scsmYTvUF3IV/MC90j1KmA9+/5GgfEhlzOC8rCswpOPHCSDxBXfXTUS8nvJ14ZYBk3DNAwxcZH8zLehlgkuQFYO940G+fX7DpGQwS+Az7b0MPDdVEPUSxBp45DD54UzTzeM47I1HPWsSwTdNWPETOekzsPJzeyX1B5QFFXjoU3LhsClWtOLFko+pQrFPYlzvz88r+Zf8ap8bgxi53c4AMrFiiE5CzTyZ4Szh0C5EHedqjzpS+TOFFirqNS9mDKfznsZ49XevEm2O6uvq18kJczpU75QdxOtd9QeP4E6+MMBTSFxvEPBJPAHN3Y07IOzI5t67QBs7XL598WVVnZmIu/7Ah73keLB/2vc4z1yMnT1+1l9gZ6k3OvDMuvGD6wks/y1lzlj6jvNh3wFo9lzfGQSJbedCZ4DPCoQHkE2pcbrPacBwXWST1+nkgKF7XV4joVL02XmEe/YQAfUT/MP6sC+oTrL8CqaepTgqus+3aQApwGiSX9kaSA2I0Pm2pz1zeWHPtB8cUrOFziTyXyskid7yERU5fzYly5t412vZpRHzrueG/PpUHsJiTO1GrXRDPGCS+K/3vuHEMBU5u5GDkDKoyFmjX+eUvftbbL0XzhZUv3LUp3TXcs81iXvuLszUXa7P9O8Nnj+LBrH5/MI5UjFflp+tm2QeZ2t66j2n+dBkTqKNQ50Ze9K1hVozmFK6+4N0Zv9o98cZWdrA1K8eOu4m/lto+RJHtWmdYexPhhc36xRsv3i3nnKF+X77//vt36lfEFBbIO0WPC9B/Xn94Bhhmf7iNf0MDjOJ/ErX7/AmsNmwI99rg7mxsH7yJdpF4ito7TCLbFk4qwQly8tl2gjqxBNvy10RmMrsZBXrEC24EtuU5gWlcs1ad8jtBbyx46jCS0/YrvzICq1KjccpFw0XSn/D6zVpvrvcYcIzMyNzCA4gL9rZmbBsLXmYfCCjdUIXJwtoPCNC3rENxjhmTxSODYFy6cKwWy21Cl2/GXJe4fHkL9UcM0suyWQesnW8OAN46+02kb+MLivbgALXzYIPCCHwcAPr0B1vmLJ8lKuF5XmlNatQBqvJnHloVerIeitSBCtrqh5/4NmAAmYct6sa3rRVwkVaUcNEIJEBhDJ9ocIkBaJdu+LQt78/wMFcgzZWbzjZXTGyhUCzwefE8ER5K3GTc6AS/JcEgOV0Fc07khdN+y2tfuSsbtA8QV75ZvZLv2/XW+T39wOeRR8xVJy4MKO+4sxTUaumhypcQws7BSb/t38u2Ql8Q5eXpXjZ2+vMwo3j9jSNjsNcy8ZmxpLx2HJt3+sq2zFa1N3BH3m1uof6C/PQ38Fn+EzwvjiQX5EXcqUddbRcL0gFqjJNoX8nT/eksvYTvLYMueLmrjg0SmkrFHX6oR5T8DTsPqTvfuN/q75gYm7ZLQcXDLQCuwlF3DKxFTvB7Uq452dRXwaSe2FNH62+pvtdgo/roMUoM8niIk78A56AylmB7vdB5xvWK/rmuPvvIsYjI5/pAYxDDyGQsCpOyYSSaD4jjUz7gCy5y6XcT4CQDKOICe7gMN4ctbRPYwQ9VeRZsVFfXp5VWc9zhsWYhLyWaxKDmQf/t4S/YbhweLR3PxvaBLR8w66WQfd8JLDlv2snq74ldAWdDkIoFbHHZIAcJTA6/8s1+6HnR2SmRnRUAABAASURBVHM/w8PyoG/teyGz+bXVbTJDfFzx40e7PBiYFfz0YavydDJBPtvqKr3MNb+Fp/PCpfhktYQ9BNRVjozDvi4QKVMBcZJ7q+Ppa4T+lUzfmFMkXaZ/CGdMWnwFuh2xQwV+2MYeCK7SVNze2tvCGafrnA8UXUdJUfALvsGCYA7M59DnYY71QTqMsBuSQAujXm3Xtn112VoGVoh1l9QKaDp+rvsVn2ng37w0vwzaPuGzPZnXwqI81s3S6AugpIsycLv0fbjvH2AehJ+6pCT/2U3b2pX+zA9Kul7YssMwqn5zDYYMgVi410VM6sArC7Ja2B9uz/yNYoGGEBcVcuZdfYJ1xi5Gds5DLkoJ33m+UDnZj8f+UX51rGDgfzBH65yACkTC2ISJgmR/sN4AA4pSYG91/fScZRtUyYlb68g/4wILtWbbl3dtCRgXX3C4rv45F2qIgTNiIntZM9ZGPx5jy4Bd82/st5blzUjWBGXQhpw2gk/5ROmVxDHxFwdttnX9eAWwEmGFDWn4lRM2kDnBWZqgqBsS2ESHsbneufbdeMHqr6PVNfH9AiAGr5iIybp0WW9xufT5Tf3iHDf+k2cfoL9/+1ZrqRKZM/Rdvjta7ozZD9ZY52bRIykECujmyFqD/oHBR/ULhT/Zf1iwEjttK37+0EfKVpzY3xlftmXTr59dgL3GGGaPUj8Axpmy9p37wr0ZUMP8RMlGjrfLDF/qv3G+/UKOPOf6CxPb87IiBw/0GKj4nVzIlQ/BeQO/PIcRMa3jgkdf79AE571gXby89k/rSHIgzFirc3HiLedsvPVM6UcbvxvHHCW36sNsGOfOWNWOoUZ9Mpwz6jKWuSEQAp4QF3dyFvVpnQetFoJiqPHuGfeyTeoz5FNAG9rayfM/0iOfcJirorUjXZW60fCynjHg0pYxXTnLOQakrrWwnRXj3/72v+Nvf/tWZwDxc7Vfk3wJZVMhQP8Eqr0ek0fr9qdrkEPY87n5k0+8/VW/pCSX1b8Zsa0Zl7liTuI/8k/2VfWExHfBXOz0v74XVKIONgOjKp/V8hW6OSxexrt+TIhFg/fE7/DRpL88/wg8X4Fzfxcvn+d5f5H6O1/+XW/+s7uENHDJvmRO0PKyZfkn/DEZMOt/jOY/tf4nGXBYP+qg7qRwQtycUCxQd2a4VDsmOZUxv2KMZDGbTGpLgSmdtoVVi3ItME56BZjgTs7efN9rIiIRI5FlUXChRSEo2uIA+T3w6EvX91q47iwQzN3PWNoxxK0wX6UoT6msm3UBi6ILlAvVHQX1oFOHrB1OLoJ88JDSD0EsEMTuIneCcr5Q8t9Us9qGC9qcl+iD1yzfcQJF+IB+vyHa/dXRedhhtTQO9V95cXDjcCBcKT8O36QVkPsrcjuH6r18xDk1d4i4RJuLtIYH9JGdN5wQJScuNi6hTXO8Zi3G22WGOKi1wVlX4E68gnHaFj9SLlrEo++apHVctgSa+CV/aofFHgx93HlQznzv9Jsb7ecLLxbV2izlxo620GMLc7yIhI7MB34J6hHQWpd8c8u4rBX+O/OLhzVjfI452FC0k8sG9FG/kz1lz6LqNjIYj2eLuSCOJm51vqB3HeQPlzmQ2PYe2HAT7LEmLWqsmB/FOoasTVmc+fbFlONAWtvofGzmc2NsRcTHMQ7kEQ73oHg9YudlbeWXnKp3m/Np17YQNTryGae4gbj6lD91MuVZC9p3eRZ5FWbpzM4Huj59bc2oOvq9atTJOX1wpw9dV9R72iBbdcmJKorWuxGzNgXtrTljzfVTLLC3EDZQ066KpP3Ad3FHiVFtF+CLZTEmd9sCTg2aE9uT8XQBzB8oKMawc4Dqb+ZgB52dQ3Xgh77mYF5t5BxIxmVlRPoBaCnfUMiFw1woUrpYqdisQn0wFf/ZNw9zCFL/1TUy6QdsVmkdQ9RLyctNXsTAJAUt9OyO0ROYY6XbkuC0d4cTgc8L1e0YrmJD/7AY59oDFl4DEmiRizqMkouBrDo/WPNqTtAfWTr0nXzBO9I6GuGFFE23DeI0jIUfL2wx1unpuo4bxuvq3B1xvOpDa2mUq+oYlK6PZKfl8PGsO5jM+Y+2I1x7HCOZE1ICSBz5Q4li4F4vrB22KA6CMnt0fxDP01+8Kyb6rHSyH1GSmKg5wfh0f9VvFXkIthTEnRC4ddYzzxwffkRGKCCwN4VgXcAV98LKKX7MuaLGNzKVJ3ypkv3SNWf3wP/9Vi++0R5f1pew/2E3kGgfVCxkTObZhk7hshgD1DM7jyev7rhXGJu2cCP68yg74o50gcbhanRJVqtV/p81xnftQTXu4ThiQBj/oubziKRM2hnGPPVNYA3S5/INnrJyzKNb6bN/9upzx4r08EOFy1oBmtEdaMAz7HuWqDigbgQ4AX0Qp68+aFl/hTt2Ky/Iu3dI262/7A+GnCPYY2Y/fB0xlP/Y8LxlbIu8T2ITjwsM245D23d1Vv+S75cYYYKV/GFEnpHEUzfQXtjNdKzRQIdznlpoxxct+vthDNAUIxM1/s9Y5HU9Qj25Uk+G/2GlSutJDA0HnTZERVVXZfMhBa15wVAvPnxWf+3V7JsdU8SAWLyUpYRbCiMrl9tyrGKTnMmSpa/12n9DZPCh03fG263OdeSK9QRsX2lRNyowcj8v1Zkb/1nR+/f38Nz6Uf1aC12o3r1lw/5G32kf66C5D7SoFiUJRmbL6mv4J1C/Tk9iAHJChZ97cSPNC1DSh0tcNsl/Mh+swlhclKPbebZtCqcQ9fILVqp1jquzNv1tzvWrDNFwLMiD1S64iztBvGKEVL603oxZvhMHpXEJ0sQ3SHM9IfcoeMrj88CvkUlcwqwy+GhTe58A0gv+hF+/nVNVFV9wBg0TukVhsdYB6ygvv0sWlsz26/S39Rbn84a7DEe0MH6cB+e80D+w7R7c+qG85cgMx4V29OiUSWw6VtynlX//xphiH1bJdllx2fBnQzbYZ47+kO8VMFWXtqw8/WNM60/zohGCdu/47Ri+01azX7rUl+zEngAJCdzSWudJh1Us0hJonRDQIXMiNwlGfQGfJU3DPXKFJ7AjygW1iO3Tfq5dx5qzE399GcwXwq5Npy35vr1/C38JdIOGIq47QxUo3djAa7SC//P6ozJA9/5Rqv/U+48zwOj2EhjuTggnwwlukg8OAo86kTH84VOPfM5P6y4OLmprrVhrMsdZUA6+k+ZGVFMIoUdNRg5MTij4xKMZVdYaaECFSKU3K4YGTe0y65sdVOlnwsvj4gA7LzZcBKwdIB9VZf3547fff493wF8FeQi7Y6ng9K380w+EkOWOyT4I+dLGfx7iIrG/bM5PP2BW15WFRr7v779zwLlyaEUfiyam4OA69J4+P/GQCocvfbjewwOfvp9w1z91wTvZBF3g3Wxolhos0ZO0sGFe5rn5D/qmlJsfQFlyp9B+LpTYhVKHIVdYdaHJKoUtAB4uclIoblzYGpmxAeaCgnEQ9Sm/awztvMh4FBQOJbVRICv/YQS9j3gQo7TuaCgwJBvBAMQpDzbc+DxYzoub2Qp5Co9O1GOfQWOA1LwGtx838sdzIzpSqvqCjoOcJcriAOrm07xrRz8ebHrOkZ3SX/24CYprJRg8Lu1aPfUqL3/9EoPxor8jk8NmQxKroA2/UdnhOftJW2SpTOj3nXxpU171+gC20e/ta8cw0hiCj6VANbr0HDwyz2FUfVBUfJhzRQM5pq7/0rSDCFV0VCXJvwCFdvNBI//PQyB1nTZWfRVEwd56Dn/sNSXTGJZ2T1B/x9P6EatLbqXQjnL1Ch/kRTA/d/EYoygJ6QWMTTwm76v+qKffYvpzaPXbr1d/6l+H+Z2x0jbMOapKj/0q7yfMwqsziUcoXkS1V3U45IfMpe9yASQiJ+sn9J3x9NB/bPuSUF+qz6E55zd4x0RGoM5V+UchHH1BxQ3umgCl/Z0EqNe6vpROfLNO9uDyEmEJWD3AAkzZ0f8TUMmYCfKDhkqOXEebOHwY2lljtKk9y+ZQIxgKcf3Av7NmPgDLBrQ2e91hrtLbEVgFDR5HTh1njGgvcfX7UF2/GCof4VcFUDRyTfWHC3UvbfI4DiDZc8uYjk8gacurbeFzLvKtOS6efL1uRMXW/6SRFyfHvNaHqA820CevkMnYP9ob8+/CPitM7AraFqwLjp+RGA3GEU6pVzAJlqDoarMC0PjMQhmnHxvv2tT8tMmXL4l3X/Ycv6JU3x1Nd3Tc6eNHzaPWgWmuZD1pPxiEELSELgrHb8MsnrUmZ4dVddeKD3JyZdwjFJM4Fy/4jUtbV1824Uf5hn2PJvIJ9aiMfoLg0tYJ7YE8J5izE6Se9Q17wmWuWhOsC65F8hi3tndjZkxb+uWW63h9mcOXN+eejRN42BbxRFHajG1y5nwQ1FUcpMp8mkfhznjc4ZOurGHZvpobHlI8X9x8UUD9Zp/gS407lHnecg1zHxg5Q7/1X3zV6R3Y+sJu0i4apXXt6ctd+/Sr8dR5xJjB9QEjqvCl165tNxE64OxXc1oBt5XyQZ3GI0o/5LHtWGOIFY80YWT2OaT8EwNQV2bg56DZZVLL8gU0V5Ye9TcQ/3ONhAaHl3Y/zDH95ZogbsOmMnQSa9kejnmUBwMzfJh1HFzmjMXYcFzOmZCwz1V83Mydus2J0H3S68DILN9gc2hgxl5t3Mierze+FPSfIvugutPXT3kctI/sU8H5MLCPA1Bah743RNmpOjwjcZBro1TOOPqFEEgu/em+wk8aaIvqR/iHdAH8z5dxFtD3u2ODiJQN5IqX8B7k2HVXvgq6CN7IlGPJagHMVXLLrqumAa34kDT037xvMwm9wXrjWSvBy6e9BvSRoYG8NTKDe4wJ1m/Pj6issaMrT2AwKks4LcK9PUK69NhXIGGwWbqtnEzYS0AO86ouc35h7e7npBWOH7QVi3THinBl3fM5xf6/cfYQJ71zdxpAO/ZGUhKH40JFd3NtEPil7oRueQfnOBItbs0VrgfS1Ggf7cxh53jZQpl8hpDYoUnOsEWD1ODK/vybWupVBhPg5UQjMo4fhLhaDlHq0gFYDmZdCP0XymaRYUCHOPMkSENT8Vc97esXoI0oapG1UtBj7Hbrl1/G6N+h8+WqdVnUZen6fWPuCT4XfrjuGSyjowqZXlXb/hP+SzNAl/+X6vtT2X+agR7NfWfn5nKB6Mn8iBsLguBhzIPHg5OWtDuzwVJQvRNoHouubeHhZsCKcNKkO5mdvUxJ18SaqFVX4BXaIRYLpjt6F4uVC4CLUfmnfSqlm0kvzTrcsPQQso6CqE0BHun668T357u/87bXhxJxZRqb1gvQLU5NrQd3obtgKOPPBX/nbfr379/q34IbKxyG1gCvC6oLSR3SWMQ9QKm79Gb+uOC1oXj9mBffUJt7S2WFnbzqh3WNZW6EyWZWwkiRcw9kJDf03bgH8XOSol1eWo1BXrdtVamo/SyUXvxTTrfu6FNQXdpOTK0oAAAQAElEQVQzNVhBPXdoxU+86pDHRb/7A5/QI16rdwTVJb/5uhOHYB01sGntU2fz2cYqejbGwPkTY7q//nmRhwoEQ18dW/Z1bejEhlThu3STyHAD9tuITH2bksJP29orJn3UV/FzttwsfcFhI+oF12ITn/gjXt+vbthsMB/0c8ekdHozdCLvagQZwvZAn3nSrvz9wNg8xpID30bLy7PzsHNF/5VDvmDb8YTDJSSP8MHmr/+FPGxtxpATv41ZnRyUq78e5Vv7lNCzxmQmY4J8i9fxpJ6HfB8YTz2lJOQzD/JtxKW9Cw9rQv8yS32zXujp4/8J9N+542bsOBfqJbSJPk1q1VCOEhep9aV8B+bYeYU91HUnR44bbZQvHFxfZUqLuoVqaFSg8QOONglS1oeXOjixXpZOfYU2ZHkBvAH7ogt9GXXDZfBWCcZxR1GSJYM+9coqUhkhRreGBATsg1cQ3Rz00g/0o01/nfzxQlef9nZyY1xPYM6efSG9dOPDyAzHQPDZycGVQ1SNUSbqSG3NJ93x7tg1LoJG4rzAkAJxhAvShrgDwDTtwYMZNcmFU39X9Kl9vYVrIJJMERi9UGq/O0c+mK+uqfabMieoJY3FAzVz0DpN0T+CSCBz1prS/eW80C+skqfXOY2HhzzJiFc40OC09cmHw0VKKDNK/5ysP6wL4iETDjXpWfRa/8qnxgWfBwfYj/3OuH8UGHvlxTlwgooAvEbi8J9+s58EdZz5udu3gGs2nIFDtW6M7Ich8fb/B1+MMNDDNa68MeTSjhS+c6/+OVBh7K4bQhAxnVb+aleek26Jq+Fh/gM/HJ/6J09D9pSg4VGGQjcsyobyDVjBZ+vUoL84SMurfB8Z/nHldCxQ35BBER7+xE9MO33u310Rdh7a/SVv5VoPyKeFUHmG3xgf9EGPV7EiW69xn1B8Bi0ZBeLNsecYzyHf39/j+n6r/fDKPtH54CEeX+e6RM6MHEFXEQv1Hkv0V9AL6FUf1eI7aQQICl8Om3fs3uEV1K+MHoeM8DiuPtyb6BO0lq6ym+hAU/NSoW3MytPCr4POOqMcKcbPyZxKyoQOV7HUjcZ5PXgk+xFOSvmEnQAy0VWArqMtLq1H48yl69UHfUaYiGXZ1kdf6rlW2I/lAXJzm+GLNc8ily8rtm2VjPbNkzoE5Rv2+sLLftQ3XyJpn3SC2gmbBCK82Tfoosr43uMb58t3+5YzhXrUiSFVUGSY380zyJjV5lZ+z2yaNgixxLT19I1A3MfPL83OX4TLq22kscFdPfDS4KItUWAs64852Rnzjl/PJJ6BPP+c/auEL8hRQ5wPxucevqR0jXBuTfLI48RzHXCMpn016TNyoY+DskHcxDpa8WlD6UgqYO4VoS7O8J/xnWuIPu4E/jjotu+0cR+pzrk5EkhcDLBe8jkmHA/6W8C8Mk5jlgdrpDsBW/hRvlDaFKieqNLHOmx+JJmTy8JXzpCXgqP/IBYvc2hnLN7Yo3bWh1rneEFp3nCffMF4xGStgMWuZOFjQMWcKxa6jU05fZdP/CS/+m+Mp5qH9py/gPbUoWxBEEzBo/Re1jRdNabVIahb3jkzNvRv2N82znwku/Z6/Dr7IY6PbX22PFAx14yF7ERHQc4DRwku0a8dMk9/cSfJ8jkXLdVT66+JorE4hwrS7HEk6LNZ0XhT11or/DuFb8cfOZcXUcbsDihFNsivuDNfVf/z9odkIP8QrX8q/acZ6LnCMsogf05IJlbVXYw4zLsY1SLPQuibUSf9zuIkD9ODScXUQsYJJa7pO4e4nkRZE3nVouSEk+9nh9AQwon3QOti4OS8vCErMFlhYh4yMblGInEuDBBKL7ha+AnMwaSOuXoBQaR8uhGTPpbvyKGQSyrWEUJrxcTNtRIOMOCpwMCShW4XaX9SWQcwvpG8sVF7YDB++SZ+CUjywLKHB0KEY7CIbSxy21q1WErHeDzIp/L69gri1CmfORE6TrXpMx2HgofARuNDjhudMuLkEtxsPTD7hx5t58iow8IwMDJBTNzDz/AGKK8eVNPigse2vrqxsEKC5ELFyAw39qQcSR0weVWQkCHQ2M74zYFAHlzY0XJcWC07PXbaJ+M8yBTa3tm0rm6S5t1xCuibvmI9Jnb0pQEh7Hvn5AhL65NPn3vTmtUf1kcxNo9V3CHUnT700BnwZYHxtS+O9Qc8LaPN4OM32Vc21ffff4t3XhZ6QK94ig1+Dr7lM7ykJgSqXDCweTpmlKcKbbLxCgndyzLBWaIVJx3Tggfy18PKSHgEc4BqbXJ2a3+Ri0fTc0w4qJ880Jp3r9iNByGNA4lPZAC9I7P8MO6CLcMDXumjDjn8dIl+G4Dt4rei5U+SiuHoq3w4fXkpm6qQ9m1ZNxcN3EE+cPnBvO/yUxfjy8TC4WVVmoclc/hgPtqWhjPEmnjYLWdc17DHpR15nWPWm3bcpZ9woCzUJpxK8U505dExWLTCoJGYGbSwgh0oG+BwuPoY2l0ivAMOgerfXQmtgFznKzhPitYip7xryJ0ceCB8Age5yg+Dp+LFtlKoIz+MnbRFJOCVb7ewWvi6VV84PqXBpgDQNCovFw+pjEMiBUcF5tOmc670qwRqXw/W2QAs2wcacFi3r/cfDq37sV48dZJP9VRu5owJuDbY9+Lbj66dd3kd5/ZX8ZsIiKfOp8wzPOKAXnLkXZm12tbEXq9ZSMHW46+YeckygWXDkIjDWPZmxKYPS3RA0ctf5O9H3+3E2f8c+Rb77YHsI6oP6Uvz+PQVmQfZQmn1kXj3ePt+d99XDzp9AVjrAGNmzhVzazAm+/V6fWete0dTv4Q4c4ibh3/YR4963atqDEPRb3Wgtlp9wykq4oVB/fTLuO745Dhov4O5AwMKtDUoA0gBROcXX8nzVgAFPBdCD7YFtDzH9R76BabKSjpcMQIbGUnfCe7Fpdc9DDv6Vv1GfJau370mKHwAIZXeo6n/d+xamnsSV5TPNQbsIRPYoHO40FDzQdqDtQ1/z3ZJc8vkBh1fPjgXqH8gPxL/Ke37G/k7zxdFMy5oLYjRDELOinkkpTRw0tO6FRzGG3yiUT4gxwUaxHHRNjeOQ+1aRx1ElHFBrnomD4AX+ogxZX971tRvlStTQDxVHrbOOpHip/42oPDHSyM/ySir7p38O57sL6EE8SsEGnflXB8sgb2gc+7YMP4f4kXuHBuwYmJnzuEAeOMSUAser2UAH4cxaa4DjqskH/KpW1+de46rshcZvpykCLSg64ErUph3jSyccfllimd4Y6tYkNBk96E1ELhXdl7jZNxoF0VeAPrhKx36/TpIER6lSh6YUJl08uYawXyj2v6pH96Ot/lgpYk3A6jzAnsJpS/LjBFssXRYGFEZmPKD8WD8rjPOSUtI5SuciHgvTOEcfyWn/5oXiKPcwi/jlce83RkX1u/YuEPzUhNustziFf2Tpy8Q1StQla1tl/nOifnv9SDDfeOEzXmnnuIlGnzSj+AjmuIfXOp0v5N/Z3ztlV8SGZc1OZ+SQ4T1R1DBnI1Tt+u0sVl3rZMHjbBxJx/cqZ8XDhGNLwtd77VRcuQH6zB1Lka2fvvAvMjjOi+o/8wLAnVJb6hmKDMXOvDznD+Tuut19S0+NGff5T9BzE6f1nrGukbo8bZW+Py4GIN4GOpa4ArAXaj78ujr21v85evX+ApIU6d+qVPI4f1P+FdkIP8VRv6tbDh3/1HAf4f7ZKxOoLkzkW68LKm3qpS2z0WjJ75KsibWOWmYg8dCG58fkbScxPNlsUsmdAGzVXmacKkZ49QGvL7VX9uKCweDNRcseAe5frIrD+BVCxYkRA77MNFGgMuKyxagLZjKHoJOdOMqYEHTVSRZq7jT4DrqyKLJRcS3xYvFg2bsyJif6+09/LVP/TydvJU/6leaDUQ7d+qgFCuwLb5sI1MlLzXMuQvZfsjJc+pT0DzqjerqQOBGzQ4mzx2HuYpsbgcCqVGYYTG5TxoRsoNAhIG0FKcyVOAGD4O2qdWlfttPaC7YUVAcfTO385njVxraMXRufFUONitwXAjLK1DlMo5PwDq5ftqGYL7cXHxJ4jc1tuGqg6BB6kfrRRm++uBS49d8oUts5ozyY/Pg2XVlUS+ZsUTKaFRf0B+oAd9xqBsSbS+S1UQbbGbIwW9f1q/F+DbPg5j+Q+HBIuph7JTXj9OuG7J89u3Oiy4VOv7nRf/MjwA3Dhij9OInprM0Lx4YKwAYSgIXzY+45vs8NMKCQu6jh8RJfxCDedV3x6R4uCrHI7NKBamCzqjNP7DmJYCVaavxMCPPMuF9BfAjEYDfmBbzy58oNwYkidK2/VD+4JexDBhGctMmbK8XIoYKEHj1jSXxQfAh2H6Qf6TyD/pjD1/ofv/9nW8r3+kj+ZPDlDDDOLmV2MiM8fRZ+aLAkp+egB5JG4AAAwjuxWAVGNVAJT6ViwknQWXJUD/oipnHE39lvfhgrah+RtZx7dx3TVGPuam+KxotytLBTR0naAFU5cj8lg54zzyrt/O9h/1f9nx54MtLFpQaqygYmeRpxoV+E7ZJXxMLkT11q0sbhUM2+JhhCq5irvL0baLz9E9/fIjZmQ/6ox7chN8LWXgHhfziPxgfp6/+0sd22+fFiQl6gvJ4hJCx2KLHLA7o3KnDF+iOG6HsoyOxO7ckdqTSmHXCevA56tT02RioRsnMFV84eH7hm0f/byRffvGPzS66GB0yCfoE2NdX4q54iEvbJJUL3xwHAA2DUAqvrEJD1m9g7dPOM3dwMqnDmOolDLjKDbo9RCMtC6COveYFjfLb/Gqg+XfMPo55IscnkIFiFTOSFrlx7zR2cebj+sP4RQ9+JMSRGe4fzY834I1d0O/gAwrbVMoZSyUxiWyOXieVP+G0KyfPN7zwsfYCpEY81gqJNywUtqydROIoKnacl5hUb/nKuF/0qfbEyTbgyQHvyDh/mZpJXXzCARjPCR0Ka7IVAXrxWyKDRF2lAT2T9Ud7wpNvYK948Xv/iCsv78z1zt7QwioDbJBEbWvqTv1u/zOWdgH+B+27RMKX/YQs/bawAU1t2tey09r5IdQYgV6c6LP/eg60XGVXu4B1+U6AI7RfUPTmKLxt9Z6gEPWKAX8ta3DAp/9Cycn3AuJsVjzIly1jRk6cD6EdF7bBwRKeO51TH3zxVEBcxmxKRmYM+sQXsvaJAOpwhXVHBSRrZDKXtKxeSvEWrKmQYjKO3lgb3AM39Lkumc8CePSzlCqDrH3oPCZ0MFzYwAIVLvze8dGzgHLC3TbMFb/OnzrgVVetc9ixv+S9g8dTlRWUHPI0jgsFJCBzFrZ0YMPx4Nnqcpm1rslcqgLv8NH2CWDISUblnPV0kojOPYwj6pPIjfQODktlh7Ha/mEN+y2DhxjKn9qOvROUMa+fcVEzDCypt4HGcY2jxAq1LF+1JSB5jNU9nDuvsnAWP7dj/7xR5SWdcdC37eMsfRU7+J7XGZYjm9Z24SQK8gAAEABJREFUuY94+RjnXuuzfaUfjhdf0vhL90Ga9KUEqCe6reujvzDz3Oy4IVWiI/kPC9QfFY98NYfBJL4uxqVjmiYXPORLnRNa20XDwBBUuocXUq/5gFl82agKLOoQeh8Z0EZmqE872nQuJThplrDE+RlHxRfFN/ZHfxlqaczybmtyHgHeFi+CVu237rW//vof8cuvf4m3X37hJdGXuHx5AxY8bwXOO+Uxi7ksK6etavxPuP03jaGz/d/Uuf9r3Trn3j8LoE8+UJvRwU+DlxuP/mdgvPy5sdD2gnDysFQwQ+acsW0zxji7TnoGJFWwTz1Kj5OyEBDyAGZXjEy+3ZzhZEfKNaxkfuCfG4sCdrCljIu3GxMrCAc5FxBscgUfdVPgnBc+gVeXIF47y4UseaCDZkxC0WkjoQlZUQ/C1ZFC5Cn7y7E5a0E55W/kyJ/svvMiyE0GYS5840Ah3Y1XXn33RYTfBsgnrYANUzoSvfjSNhnVxofipURpDJxJPJTmoUBd6hWkS6tcdiUQgDu7qJoEKuhTB7XeeFnIK3/GC630SXyBImmkKy+Up7fhS4BBfvMw00wI2B4ZhaeeVAQGAZf4hnn4UTSEzYsb3JVD1+3qBiof/QftzLsP7v4M/cHLHYezskKQK0JhY2Yc8sBxLbiFeUMcX/L5y7Ra+Mu2FDODz8YK6MMJRirHyAzHv5CpP8nYDT7KUdSFHvqy+o+xoI46c+GUm6u69FOwbpwF0G1bjMyYa1YfRZA4/Om+4SAxwIgCJ2/LYJP56jiTz3y0R32P+sCDQPkjL2Dd/FkaiNxw1fzdi5dDLLIDH/T3FfAingMMHtxRRUHCP7cVfoN0YQ5v5FgYc8YmXCjJn/pGogb6ZcEPrV4CEX+V4KmqHb14h082TlzHzr3w0CUWEMVrE5x5KTbqp7xt+8T4paMpcgTA+lRM6tmxbR7IPXElgIq6ihe+NJaAQjDcj7GNnuL6vA14qnX4hnYOTYXBBi0d6ibplAkc49sHD1/InWuyY0ufobac3LA/2+gpOqXq9Cn1s+wzL8C7Bj31MV7lN35IiKCJijjB3FiecGdcizPCJPZ+UUnOxkT29UoaQtShdefh1MOb4/3Muzq1C6PqAjeJqVpVL2S0jsZ6r2CtkGs4IO+MZ+GjfLPPjEEWiCVvabvhXjHLJ8BLDqWg2QJ41N88cK39YK1/0A+yyIlF6GQVZ83rdNySB+sCxMN3a58gzQekuWasuWJdVth2XjjeFTIfPrwZi2XlBjvS1KR/8uwv/WPCxJ/lP6rfyc+dmF0j6oGPeFwTjcv16YwJtbV2akuzltozr/IL9p1+SR/ZeTDF1EqNcW7M3UWcmVMV6OyHA+Ny7AjqkCjPNlkTAGXFy7fTl9YxIRtQkZUNGlyvfYp1GCc61NV6YOlOU42NH+FQdyqsvn3ifmTtFva4RmY9aKzjXJDEGuDlwQu6KsOHOx9m9Ee6/kh72jjtUJrf4FM86Epzho1SaSkQ15wrHDtCwjdSjXBRquNGH5s3x43tkDSi54gNbGCOe7DG73FjXDfQN+yTO+PDc8udQVBg7p5yD4aX0kKyjmfFaWKv6BE+jv4S5y8fznGCuhBXLyB9mQyfvNJ3bDoe7+D0WYA5NIv7VPuuVRpl0zxZ3494Swd6lG2QWirgp05+uJf/yjrXzB8RVR6UGeRzYz4KSrqHKuOcufKw+c457504fSmOItzLcO4u9rlZcszptbA3w49zSr2mUJvqFN/A2oK/roPiLzyw+qDqrxN8kDdX0q7Y+7BfyJnzTvAX3Z9raGeFngjjcaw16EdWbJUjdXCWOv9nFeZL33Y6pte3PbQjrv1DY5r35LwNBjN3eKU/CIhqI72zjvhiob4IxU9Q4ThdX1YYj2vcZ/wZdWagIIGyFmCNUiSFl8mjHAkFoFr7ZNnHOBconKLy6Q8oLnlcN4zb8dUAl7wCPE6IkYmfk/7Sxqz65hyjPy/0p+eXeYE+oG+JSMJLz6BD3c95w9iwbn/ZP8EnD92nLx/H2CZ1UPuS54SoZLzEDyMeNyO0zMl8a7DeoC/uqw/Otrf+vwyXHcRQNSKfPmtH0O8rY8G+HBnQ4eUS55+38P+I9f37rfa9AV4fjEF+XKr4E18aMpzjxuxLZ8cAqYlAL6LP69ms7kIjPp79Y87utLUBpWTO+l2DhXm56TTNG/PCfxLrXEwMJvnWsHlWNyyxrRXOy0n55csXxiJw6Xnh/L0zxnBJaeKatV7nmBFjhP9BCAgNKvwT/pAM5B+i9U+l/2kGHPifDEwhJrU4J7ATaD82Vg8D4pgFzAUmCZtkwusm05MOCpNvghcnqNcDiDqUd7KJe4I9jsxIKlxOeHmd1H3QPh62eLpKF14EXRzU5UIkv2vDWeIYh2l8wy9YPzc9YrB9+hvYOu2I94C2WBwuB6y5Qv9PkPZl8aYYupukC86tftXBAwOLVvnQN1XjBgZQrF9urNpygSpgk7CsvHRCi19b2inQfk409OHs/f1bFLDYuVDqwwebrXVtCMWs2QNG0pcDwKNJ7jygbMcmJq/fgJhD6/Pos0TGtnjzbD0Pmjma0E8eadrdPbywkfhgWgs/hObRETemBw98DzaSvTYmX+Lc2Fjev7+HG43fqDFyKgfKJXE34PthT/zIbs81wxyJQ3s9TPjm/6YP+GI34MJx8aDebtB+FK99cYXXzeoBc411qfSF44oqvrDZR9vTzicUNXJImxz81wHdV5UPxoNl4u+kHxfjRn8nB4oktnH4gzmsE/nRfo4T5CUk8oIW9Uud+ly+M57d4OxD9cjTgDICUpcyVcoAgD5Y4ImG0ikNffaD+Simw/bZ3/qR+L4ZA+OheKJ1MDU7H7Sbj9zA47h5tg99nTfotgelcNTJRKtVj3haAwjpT+g8i25oH6yzh1N0lIRE/bxSFTQs5WfUNFvhtDuyaVklaHwQX4CIfoutfNE/dwxYF+fh5M64s296fUP5UDJDOe5oU4nc4gXaNM8HC6o45Z0eAFm6UdMY7tR9OHe+764f9hc2mw8iLP/4Qh+D6ZWjY8QrYtUTfVZPr0d7PIhPXYRIgXwJe2sQb67NgaCsc8o6Ah0r97qwkYwbx35Dx+1BvMYvtpQXOgHaUAueIcs9Pv1lXWf8uVaJk0s5wT6wLb8g7hMOSpvuBndj6PnjuvCoNaoeSg2w3GDtgO+8yETlxlj1X/2ktskjYmRGx9h+Ov5H2UxiEGdJlOhXVh20AiwH+q1grhU+aFyIs+ZayOEN6+VToCv50gQp7AUf1JVfrRM+cPpV7EX8xKnNftrBu7crc6cPHFeCNMUT3ScoI670oVi/d8bflb1IUE76SH0izm1WTOLAhPu2D1AX/3fRC1rysKD9Gr87w0/NghLEN5AarWfkBGkSm45YtRMdAtxPW+2nfEKxSY7mo/16qVJAupikPds2XgB1lUEGjPnSB0scLya8DeP7clkx6DfbpImH5ZJCPRjWQ/vV/XexJ7iXlulTN5rkVq/zzxJU+e4aLBjHJ5RaHk6ygJbsmFUhmuhT13MQRSo5DFr6T2tSf/BVvXDX+LFPHRfaFqesdXHS9Otun0FwnDh+Cm9C0D2yEkha8AGe7g/62vWs2riSZ/8H820HHgd/8FD/qPOBY+rG+IKCAGGhV7/1uUpstW5odWVp1w2hGoXvm16VHHrM+3zGji9HDopeetGFEuPDoVIwUCC4VohI+LLiaC/Mkecx12d9hr36zfm7GO8TG8op7x7h/El8aZr2gnMJktiVT3lLMBggJ4U3p2IDt6CA00eKZ/6ktm8ZHeeMC+uJf4vPl5NPPx6PMMfX5z7yqdtYdvrYfsV4+BmpRwCXuS0expfz/k752ha3l15eQljyEkj66ZdxN9C1o7ChWvVq64TUJlAlHFTD86v7afulzxn2pbR6+YDf9oFt5SyDj/Y/AcTzQgdjUy/qfFzjglYJ4hUXpp/cNm3DgfN4gfipt5lAVKX7x36WniNY27MpdJg4x8EJtiVqtv0+ee3rvecIZ33HT/GNjByujytcTzb8DoVJojY/qk/2Y1w8YiCU0BuQmw24wrhrPpY2xpUxuRfuvAwWbk96B9x0/e1IE7NZ+x4myl71v2dr+l5cmjArCDzw76hSo4UDpYt+O8fc7ryHFwaMGf+D54aDt5BqaHzXonxUHq5IcuE4T1JoLu7YwLGeDyA3wBe+zTNLRbFUzjRMpCNjbJO4BgALMmDPSED8ef1RGcg/SvG/pV6zWeDtn2WAFfAgPV6GuBNk8U3EZANx8DsxBedgMiESXuYtBwde0NQMkiuZaAILDDw9uZmW0LnqZYy4eP1IQKkelt6JZmXB3VgM/L8hvP/+e7x//86b7Z1FikmKjJN7xwH1Wbe0rY9n/XwpYCne8lbf3LzXokEI4YJRkHjgRZlbsmATAwulPsmHO2Vb3ULwKbnDX1ZCrtN31q7yEabjUqZ84NB8E4hNf+E0cZho2dMeWSNf3NGjbailST0ljw5/BdA6UIHfI5MFC0BbM6P92b15+DerlCVHFP+G3DZXXIh3m37Lo102Bnx08SxdlZtAFigEusm/9n2Z5aZvfo3Rg6d+ykxvlQrb54HxymLrAeQ7MbyzWbj5lEr8qPirgf6j1NeRGX4bJly2FduaqMcpiRYakr9KbwI6KLQtSc8TXtv6qg++iNJ3H37FC/KNzMoNRhBNigZpdQhJ7G8NHkx8ADh9V4fdhgrGUdYhbM6X8aTPaLXAHWrcueznlsVpsCMzlKMgh90ndxQ3D/1D3W/woz4o4LJa0tB2+kdecQRQhTf9nPSzYFueE2w3vf2d6yj13/plRcUvI+AYCgLRR+VOqANotqw4WOWiII/jADB9HY6TgB4LxEql4lAC5VlAvqtEnrLttuydeOlt8oTAy3XqaN4JBX5kuaj3ZTyJrx7YL2vRZwK2BrzNEvKfObJ0nPswVAd/5oljqMbT9YYPe5SkN0E9lHgNngp31d69EbN+i7VpGMaiDbKALu4gd/rSw5XjVtvyGlM5hnOn7rReALXKphQ/Rp50+r/qRcADbFT1SFjRkEdLmbCU3mz4hN/lI4iz1C9z4P9dcf+4oTTCufHly1uc32gPxlHrwi/0b/gxZ4+TLlfMuWp+b5QX+sMHmP7nUm9hKW5DBnFcevQBmTXlA7BPNJxJ/xW0nTMeS4SeeTWn+nrG8FqWn+OUR1+kok/wQH7yi9SfkVnrxiCukfLbDsbULMjCPThg38J/Gvq7/9yQdbDmMbSNCeXcQQl5z1o7vpCD3otngCzf7+Rdm5M8SLO+gzv9qZJxqd4TvzOGXKtv4B/kSh66sfRZLxCBspGJKYEGV+057z4Q0PfHGOk8Q/wpL2JeAS3hXqmvmeQxs8nowWXqVELcCbZBg/PBrPtauQpfQvk2Mk0TbfkftT9XvOfDksolEdM2s/I/sD9SOQD9Q5PhB0b47+Tobkl+7oDzu9rgiFxGAF7uiHNl9JbE+xwAABAASURBVPqBIvSaE/O4k2Nz7S80PJ/gAhLwwjPwJShBNBp16sZE9cWOD+poYssk/A1KAchIvyOkj9q4468PwsqqD6448165H+jS40xysaJw+hKfn6ww4Mv5mWxslE5KbRY39sXtxglYLzz6P0v1kJGSQwBaYkBonr7bFjAIAr4nv5jWMTJ5kE00wOJVbER58OJ2THgEdb3CyCzZkXABRSPuuRxT4rAjHhyF2jnXPqLyet+xCQ/YO3FShDldc2IPeRA7/WVfu/bVQ70+gc8tyfMEsI8K+0i4Q9eHc1yTIfp9B4JPx7Rj11/oXK/g6VcI55Ch2mOdCr7hO/cEvJ4AcSTYbYZnk8uFEp+1a1+d/bbjO6wqaf3mFXvi5aNZZBKom/iof/hEDEV/KV0jdh78d+WBG2e7K2ub66v6WlHfn3q7ybBSL0CtYgCvrwXkMcfpP24cwkXLyRrgS7RHmC/zazCzYmUMowcJ/PYOhX4oFHY4YlB9Kis96gQJ/6NfPBxriWv9TqyIhXVL+RrIM7nWplA64P0gB/KWBejiKUq3+465EaybS7yjD9TVWo3l7KfmIe8YVo92HL+W5mZD8Zl3dWG+7FjvONE+MhwH7p/uqYmMWZHnFcQdHuBPFNgnxYOyKjWAL/LdqRvrR/U9PjKmQEk6hNVI34JUFse4yIrXgRN/xgqxZJGg+qhnNWnywN44bNyPl4sYqbk45+ovhul7cSopHVaGt6g94mG/CCjDhSYwLrhOMWI+BJpq+FUrnqr9efsjMvBnfv/Ls3qk1OKEH2x8DnTJjHwmQUa/JV3hpCocMjVZEtoLgGZC1j0GxWCqjKRC6b3AtkCDOXfw0WABuVtQWoxMJnIDVVaNnvzfeWlzBVxgehFgWqOoH9pZcIKP/9tIcSwMxcMEd0F0Ea02NBcRN2o3KheBxMfFopFlDB3HJd5DnT/ZPmlY5IXMzsOGL7xMUVZuPKznRIL4MieE4IPf2CMAUtc0kM+FTD/0/Qg74Djk5AJItD7vLKiWMNTCVr5CVt4YfBiUrvxI7gOQGR7xHmDu5uNpCLp8+DotWSjXluE3k+syY/lwT9sO1YagnvaVuAM3kUWU2gO2Peol1O4LNR589ZdD0tWNnxKmugiH3JkTMkJDnfaNfdE2YEPpMH/4b+r8XyTXr6zQ5R8p9sWP8X9ZX2KuFT5YJnl3A5z0obhEB5oqWsxQ4iP3G75op3iRVe6G3t9++y3+N1B/84UH1p1cefBSNtClzZGzgtYngQbXxEsSgbEHBwQQoQ9fvnyNy9tb1dVxYwxegRrj6IO98nBvRVH+Hnhp+jUXusWV+oztsiJ54eV8TOK80PYheC7wCZOG4vhQN07zi3L6BwQsJWu/Utf2Rr9/+fUv8ctf/yPyaS/jg1zdgUFeL+gXBryWBV+wSTsTHwdjCdBO6kfQrhJfsINlNEX54BzcyS8U2OXzMIcu+B+VPzKIDHcOy+Qbxg/6TL36jurSs9M/nTqZBfUL9DOEx0PdgrrVA0/h8HeCw3d1DW4bbcd7AbFavhGf5brg35EvtHO1ftzFf7zMYC7f6iEeIj5rc9J+r29WfQggBEjIeUgxdvwreXJrGa5XwZwCb38VVFvcHhO+hY+Tkqt03VgDa74hgxdEgZVHg/LOqQfjTWhV2KftmCi5G235EXFOqUa54heHxkmOJnYzyVl4sDZW5i79oX51OXecu8qpoztaF9UPYPMDWx7Ib1dk6eP9gDs05fZDH+fJ4+CNPWyaYH36YH66jvhAL4/j4QNZ26ji4ewBBAc6MoGc40QI6mBQo+/Yxo76DG9Ac0xZP2OxpItqfInXVh3ambSWcaezIZw6lDdHlqCj1guE5HLPSCsSTMyZa/J4tw1+I7fO3Ume1XnjAal+Nbl/mEA4zkthQIXAQAdFCHIoS6bJXdShfq6MCfH0i8hrrdldk5k30jBAVz1iJyc3wNgFrMTnJ0lfYidjMPDMqeOh6Y9wPLpOaVsd+qHepnMfJU7l9cIC1xNTJrJs4HLow6lDfeZdOPmN6WeQRheFoIzjolLMzTVM/zDAhbEhd/ulvdI1MnKDlgLW8U89O/KuV9ZfgQHSTGQQSZS1TpBHpRRUXdvK9hjfw/VAnERlz3FSdcyLRy2q6LWyD/dRapdW2RuJBEBQJbLTr/aBc9EcapOhWKoUML4L40zYNtZDbRVknC/WZjLvGFt1odv2pN8ndVmDj3qfcGgHjWv4y5w0zg/G2R2fxaeyB9gWL5Ah3Sr35Tltbvh4wtAfZKUVswqA8qVupomMYOvpE3VYWIdnbOsAdA7iOM9wbe9QAPPIZN6smj8065LH+LXtvPH84TrkgVVJ45TRXF7YKy7YUsbz0Ttr87f39/j+7T3Of4pOb0UO8pvkHqWOUdcx/R4JFfxI1yljiihdJOnK2qee3799qz3F8QgVurr0RC8e+J41R4exokf5opAPbdzpm3MeJbYulxVJTk4eOtAqejOMW3kh+ChfYwod9l0ttNX35h6Go47nNgDHwl4q1SGo48b65otuz1j+4tu87qw9D/SGoQC4ixoCVydFQlD+BH2bxOhaZB4wVpexOG7E3ZG9Mx8+1AtV/FwzpnJp3uTCGLoh42f7e8WXmp9sKjV3cEb/dsaz+61fQNsP/omB63f29yv9i0zlBEXOE22steKy3uI8/+lrag6eimdwB4F61rudfu3zg3bME2zVDwlPlr8KnyD1QRc8wvOS/AIhkzcv8ChGtHRs64zbsSVtR8Ej2ifGwOjxOMnNZD9KzKhPgBEdM4zHX65P4hrw4X29+HIsnnyYrDw2bicuOg8F+q9uY6F58OjHJ+g7LQtZAHylJY7GcYHDSOFUXUALnGPzRj/YV/qvPX22LMBvY7tMzuOXFcZOYKXX/haMY8uMuba4+OtUwLm9TaIlJ5DCD1WLP+FfkIE/c/0vSPLPJnIciyMjnotGhhNGqMk0Z7ePhclN9cKk8ifPlupzo3EBdmEUxLkAKF8LQtK1BRzamejF44SmjsFgNwv/4v+GrblmLBYmS0E9eORK91xMdhYBJ7DiaGZuZ0xlgQChzGQin7g86wvdLNS1WFAXX7oD9ej0pUn9oT/aMXBLuZzxuQmpXKLQi9GDTUdfXAj1J3BgTe2suKwVk3rZsSQH+ibAhhL0cVeu0kHdvK+5ehGm1DbovmQXWhinG+3dPqhDBnFw/UCTTvIoTitUMSqfm4oLooupcUjRv4bAj/kZR05yLWSVk/wYrzKlixtZKdtURZencFdZCG7mY5KbN/qCZn3bUv4RW9ulAkFdOxu7D0nvbL7f37+HBy5tjkQr9ov/yYvE0R+gsJk1lvyWfFuzDon2ff2RRV7WrDkDpufmekfWQ9q9nEc/RO9o7QcqfLGfbZO+kjN3N3/5AWJunatFv5Uc+vqAzuEIh/QVlTy4nP3QceqE/JbSYX1e2lN//V9UsKEO58kTiGsShznVL6GEUa3OkdyB0i1hdHuSO+eysgKqye2jXnI6DxxLHorMheDfGrjRBzdeaDjWBPvMMaPNs1SPAwDzjBFtMV4Geca2PDvyu5t35dI8CPDp14YU137QWi/a6A8uVMuLIq5njdicM0k8yfgM5I1VesnDiyCuPuqQYmz68TOca8qJRwDJ1qLOkfhIns1bUscrlwhidFxhlEvcXWOA+VHXXcfR5CXL8GYDvPQTEAGLx+AT/doBgX6iOWVAWC0gVvttwgsHppFlvLkedSyFqjA8MJ12TjuoKpoRKq/NROeGPuvS5cWd5qPCVWNEG62vuBAvjzDIhUL798rh/4QP6s4r/SjfEINN9cwFGtg0UHXeeAB6h/+dh6obdQ96Xd7inEtVQlPHmBnbtqJ+GZiTrYR+Qp++nrLyGZPx4WzgZY0F55Y25e3S8U8efxh/J660xObcHj2e7+a7otDmgUNZ97n8mILug5C4uc34xRfFrH36o83duQB8PD54qcXoQb7/OCd+8Cbvji93SjWN1E55j/97rT9J/F98IP26YlKHBYvIPvohQxvrbZLe40CNrR2dgjSYUa3e5hlJX44MfXV/92F3rhmuob/8+jW0Yd78J8k3HpSwFL7QvKNIUdeltIIaS1/+uX65djgGQLOnrHANnswndZgfXyJIL9A/3swpWz4mJtBp/xkvM5mxwHjA/hXQH30I+IKPZ5pty/CfSOiDPrqeWcbgYQg+8b6MGdSVLRoxBB/1C5KkgWKcdn/KX3j6qfru45050Q9ZnmEuxLSWuUQKnjv5Lv/QTQicJZKxOuPyBZCPPtN2xSnPEYTtG7I11hlnvuwaoV6tJ/E/wpcUzhV5M9G3zZhzdX7Xircvb7EYGxOfEndqImsDR9L8YDsgcEltIMwdezXnmGPWmwAXL9QZpqUmc0aidyfG33jx4QsQeTPxDZx+fftmH+3snWhAry+eI1pum4u5OslrMO4fBXfk6B1yNNm3Z0S2nKLLOX5ZMbHpGJhrxuVtwRA1F66sGTqmiECYRXMcFwyxZJrYTr47+a3zhHap74wlX5aXYL2kx7KbIAjCYuIhz7j0V86gWAsy9GM2ET9uPNy/80XAezjmPRvY98al9YQvc4Yf+6zw4Kb9AFJcjSn9AJwX9WUYsVlvGj7g7505wqyNuSUwY0OP+/mFvGoHLs5VOy8NAHjNhzyLvM05o8YJ5ZqLOCby9As6pImzpEmqHpwJGjDLOhL1sa6/1QijwyJIcQUYrBLb+u38vl4ZC+z/7o2Z2IuEi/5jcNev18h1y5B3dKnbWIRhA7B+YRxcthmT2PXxpJlr5ekoLnQUPzfsyCfoi1C89Ll5xPOK8zBJHZ8YJ/I13OhbfD9w2tCPJH/myaTYlx/MF2laHEl8A6D0DL/Bq0zghJ7Jpz1B/hPE43yNfVgjp7ltf67sif7PZjyD7eRVXnNJ2lBLPrRBrKeuUlLt5I6eBCAar/5cFn0PzMMGJPTAC592R0nRHvQTjn4QvzwnlH2CgYQc1pQT0Df0hTpk2NGhLvAyFo5bHhQKruaRLkgDyUUNPQmIR4z+YXWm77QPQ5jfNSdrxorLPIAxMgWeMYw16Qe/JDRXypk3NMOP3LqwZm4x54aJEYcnlGhP4M/rX5KBP1P9X5VmZ8k/00WWR9GSwW5lRIwRHpqihzzIDCecC4MliJp0Tpy7sx2EeCcehDqI7iwOLpYPSvlgqUs+wYb4G4tk8aEHq+GhaU4WLybhvMzY2Oi3NUPdyuGJoj9A/tDSa7hYIORXbqJvsbAtFgPrmbPiaTrSXO48+uNiuLOYusF6oPJhxQ3eBeKOj8VDKf+IZMFY9UJE/XPNcKEsd8j5jp7djRswRh82pZ12p37hk7IFtN1E1CGPsOYMD9sekOXRhnINi4WKQ92inOtp+45/d/NeiyKHUdra/QScs3EUVslYGKMboYdu657GBou0/kzLnLFhZ24zRiKRQR4jJj4KmZN2ok6g8PrJRuuCr/Q1H5ro3wx1yG7swPDQAAAQAElEQVSO7yY41J+FV04+aY6tD8bNlRcQfahSCt6AQ5VC+LE3m1ZUfNaGByM45a6Dzhfy98bh0fyac02bw5Imd9pUWz/hV41hvseDHPu3l6TLK8XcXenvB98iaaPG8OWzb3zA0X9lyhZeKCeU2/hYpQgd0X3AfNgnvnhxTJ42ZMuBBGBp32xr1eYnDUfRggIaqe5BpWzq8SOYrJwvoHNJH/TLSDZ4pHbGj3NA8CDs4XgnHyfeb8OufNNpzI7tekC7kxdi3xn75sc4UaVRxsyIZFO1DzAaO4e/7++3uPLC7IPD4B3duFG8mdVjsnWe0aed9uEfjekSixwzLse3NyNRUrFCQ7G+6JP++yDl3+0ytj6Mekh/j/fv38K/RfX99y6v5xjzpIAuc5RVYodxfzHXB2AlYkRodq0ZE9ho2G9mu4IpJpw5klJqjVvUgUOkuQ5c+Q1PIbE9sav+55ilLe6yVvit44W2fnZfYfmQnSiWT1qNC3K6A+ZEG+KlF8CrPc7i5J8+PXQ8eZL44MnDFlHjGRLgyg6liVC3+e71lBz78MK40h7cNe9/efsazkF1i+++8eFpPw7aR6ksYFzFh0/qLjjiuIOrPGPfueChz7ys1f6WHGvHB3N3mxmurYtDYdsO7N2Awx5+qttxJ/8dmeovhxXRJvLK9RrEmCSgItGP2qHJepnAirkt0tHUOWf4uTHuBXX88vVruMZbr0M93zA71m1r/0rcrnnGNnLGhTWl1hZ0zbnYBxZ2pl5FQvdvu4xM6kGOiR0+/dXuuf6oKzJiTekL3hncALkaEgZ9qJbjkQFxWbNsGaMgXd8X48966yeHPBzfzQXgharwRUM9qA11JGtClsmRlrN8VYfdqG7Hj3kwB3f6uPs3Sm4j/3N2zOrWR2VfS/E1/+g4X6TZV63DYOQUtC1Y/wnIjzqh4mfdi2GguPDldxbOfDpOXNe0I9IxeCEva+EnvPI8WB+df9LVMYnBPqyxSn1N+oLYkn4MVeNq5YL4d4Gx0OsWYw5awju1UXsY33Irh3K/vNoZw+7pNPuCXx+6EaX+nK/2zYaPifycxFr1Lk/+KktH1dg+unHGYWlfl79Wgr2Eznxto7FyCamUQOblxIOXPnvNPftc0VF+kDdyMrKkil9aVcwNFQupnh1pktp+ILyjmIu22Ab9O2EkUoAUVkn4uCPAHRR36meutGEM7nPiLmsyB5SH9XBIVZ431U/6JDx1KucYdnyopzOfjOPgmPU48sjrLpWQGHnsN7xAhxaBSjUY/Gq6CNsnTa14yqVi/RBGJhrlgVdfFcO7JL8buZ2AfMJIeA/YCMI4F2PL8aB2tHQf4QMqQhnBeqMO5SKwdfqpS598Oy/G7OtbvUxSJ1aRgIt52v3Wek55SxgIKwvu6MbNcC1ZrN+TOYMzslA0jzLm0Jw7D7TTMciGLQrxN+aIa5Z1ZVBNztu+ceu3tjo+tECST9200PIon8acITh+v3Gu+e2bf6uT/QRBc22eJ+efnJfIbYVz9hwv0nG83IOdHD/qf7qjT/qHkXCv3egT+cT99tu38JfrnsP8ha3z/fR9W4vxuZhTD164PogH1TkRnYGTsoGDRr4/2Nf8hfviBfHXX36Ny/GlhDaRRH4P9+Qr51rHcZA6y521yHrik751nhI/M+yPuSY+zMqNv6a+EDNUaDM8p3y5+AXCxCcUJpRJXcgZk7J0JDiMkPIISvO11ip5eZCqOHw/K9CAD07kv/zyNd6ARVzJ+NDHbW4xL19gGMVXN81bGVQoWbG4w8LMTKD7ONtPfCjin7c/PAPdG3+4mX8XA/9JOiGNSkMyyBn4tIMnmRyFPHBJ2SDWxc/FSXAxhOgVNT+YreJcIHZWM+s9MQ95JztKxHu4k8/63WUJ24nhlCeZrJYjY7jIUC/98CDetqgneKFoRehbgkjk5pr1osbSBcQDT9Ggt9NOcZY6FkL9qM2AhwQf1m9sDm7cd2mAvgryacWF04P4hQXGhWlOFq9kkYUoz458P/zc2PRuPEyRHGj6W7wL3xYLGpvYpQ5wMxa6Jn4nejb0XWhfeKi9yDdXzIkNwIcm/wmQoOwFGlGUDe2Wn/isH+Ix62mjir79/Z39gK6Cm36rFwpjkrsZG7ova4YHWv36lMzQ1zmhlc90SHx+6JrqJ8uEPtGzLWNYYVtOM4JFqwA1bDsURmT1+1zzyMmku7J4jM0Y68GIB6m7MlAqrynfJ1SfY/u05zizT93EsBb24WVbsV0Wm9Usf8WjzoHRUA38wacE9G9nA9zdFDnQ+5DRaCSfOVdVxiQ3G1B0/HTu2CfqINmHfuLyAuQLPyRGPueQsd4ZS6KfcZSuR9RLIXLgixR12kf1TT25JmGYQJGCBRhA7o6PO3DFfx9WtIHndRA1L27473zDJDh+9UO/zO8JRoeq0v9A1518fFBWbnn4K72Uyj494Ks97fiySL6dmKTr2kgzi380lPXh2G/qaT5tnPwl81QKB/W7zjiAaeqbBSrDfNkHa616UJ5rkpa2o54bc129V0r9Ny+CNNSqJpwLxh3ZciyPIc4H+wvjpvoXTqk5Ji80voZjSp7wcyqy/gQzARTt78uTTZPa/gEYT9q8rBW/fH0Lf/XhYTgHkTPWN2L0BdHb1xWWxj7B1dqXaAaMz7h3+s1BqB3pgn0tTp5yD2Kid03meZI/yvIHVVisyxtqWSuarh55AlnZSo99ZOMEaM1zIIoJTeAnNk6QhwzVOODGRQu/yz90vpZ1ZnMioFK53BKfVsy5wo/xGremBoHKY6yNFytXejvsaOsFGOPag8j1YM7swKccQzxqPVDDyHA+JvE4Fnh/Qjo4YsJ+5UHeORB86oC8FrTg8L+HY9F1AvewgXfEWj4TK+x9oSPo70G/bOZqI+/YMWdlj3rmDNv2/yL+CW8Le8+ieTAWD3tgqS/toJ+osc/dOnPLuHNgZyTrDkgkEkH1a8c6qON6VCzu8XJmZLgWZyKPH+qhp6OAdI/MOHVQDT/KlSvctC0cXQs5Y0QiDlBq+4SR0AS4vO7In0BVVEHzU1UFxXk1PumPA/B3ZLI/BJCNZ1w5tkbaDvIksB6zpp39qh77fyP31ls/+TyCEJfonvYfPL4Ech9a1tVLXMooUSIkxHFwY+x4PhE/Mmv++yJVmIwjZfTBF9iuo8rsrPWOKXMoyFOAvH7YN/MymSvGM6sv2q+uy1P83vCj/LEOnDGU38aSUywsMgZRqBMgVseb/LTImWOkz0a+1DKu3Q6iP/TFtfWyMV7wcYBDKRdRw+OLNOOgWnacdxDravyj5uUdqlAEboku7S/0XojX/R9HoLxeeIe94oXfCNTpvqi9xXlMcP23f113SxoZc+Z8cN0VbIMu8nlTF6MF/8BUiupGAywGKg+sM8op/0af+pL1jZfl6lzLPpH66SeShLED6GKh0YbQsSf9iswA7B/A9Sjq86h5qs0re75fiKjLvBijfYBLpVd90j5B+xnTfiVPmd1Xna/g86i5Mudi753UJ3qQZj1T56bcNvslQ50VgjkdxZf4av7DMNWEQM1h6ltuzYPNkw46mJxVeCsSsomNC2frCzlclTf9gICg+omAEeKYcu19sPbeENfvwEbGnJ85m+gSSk4D6ICrXmTpG4oOGeRySiJedDL33vky6f37d54DvocdP5DVN+dd6aMdfOg97oriGTakCyNpj4wNf3p89Ze/Cd5zkv3mnuK64Ny3r8rGobfXAMYH59V4+TwYZ1fOj/b/frvi784Wihd5MFFVl7EJdEPHSHz6JeBCMZNF5O1fhQizBKLGl7S5Ovfmyn8ynegwFoHoSodmtbfXGFGqdXWt6zIa9yQXc66wtG3WlDWmG18q3jjTGZdroP/s8Pdvv8ff/va3eH+nH4j5/fY9vn8DaH+nbz6If69/gu0EwormAGp/Xv/iDDgO/sUm/4eaO2fnD+FlRJjiAyhG0amA78kk5rOd2ZO3J1lPaheV81cQ4l0MtnORDGWZtq4Y6NYN9dbGYwOcc0uyk11d9Sa7JiELERPRyQwbmjIGd+uuKVbVpT0nfwH+icciLGqO2MAJbtKWLrjyCC2fx6E0cR+A4J0VjiufALp06mvDg7fre9QvBX5/r01DX0vnfN0wzJmALpScccobfOT3EDk5TJaP26oFfmNR28ijD+NXNg//gKSLum1ljZElKjx4CDhfi7Y0bUgXV/rJtdYxVzFw87L592DwQMlhf60VHkrXhRjGLP7WbRWt6A6ACwSC3mnM2TnQhzJGd8BNf2ScB6+NGO2/lmLTkBE+VFB7VDw8c9BEEl+mOunPksFGkM+KlwO3JYxgTt4MN2rBWMIPuuV7sOFVSUfeATdjSMiicUSNs1OmzCDrt8fCHc+kCaCjdGH/jk7bqRYCUm/9ckz9EBzz5T8xBDza35GzNJ+IkEakMVi6RSAnzQcoed3YMc8Zh75Ah5f+6MONB4J3Dm++OEEMXfCgy91YG+IEH0zlUd/OuLqxQV6R9Z+U3YlB3hO0VaAggHeMzQS6b9ey1FEoFuEHj4n5ga57beB7He588LhzQn/qRjFsuHfw0zBnpYH6B/IeaIw96XssSGqws6wdNtGAjUeB+lEKFSbo5tLxMvH1MldslHOSG3SSJLxg3OHn84UPdXWYOvtJ+WRuVgkSla3byUdNfOnb0AkdVPiAsy6L8ecD/RR1ANJc6m040P+HQhuJ3AnKDmTEu2Y4Nyfx2AYdrgeuJxd88I8u+3Lo8mXSbxnmsvxN6ugkekUKQEXirlCIuj1YHzOUuawV21pxWbPaxtkAPdGnD5Xbia0Zo+rgpR0QltGfMk/VfNv3loLjeiK71ozFwX3xcnzNFfYj2ugz+paLyqv73XTsAJ8PhzJmVD7Qh3mGB2OFse94bwW2GUWMOe1P4hDMp4C6kpHmOBZ25q7gmmzp+Ak+aOk7QlyEgscYVQ8EzMEB4VUHSNKS+EjO4A0+ZcvFD/db1pdGzCV8LJs8LF0/+EKB0jw6DiY5GzlYH0ZYN+aNdftSffZGv5HDKbRPxYNM5TUzcLbi3JkDDY/6ZYZrhmuZe4+gv7hIvnGOiv45DkYmtrNsZ85QYeWGBw7jBSGqYs3AXiG8oYcL8dCnzNk8IiQDL1Va+AX/nTze8RUE/KiGaWTiA/IjwzWXhuSCyiky1fjhdviCrDJJibawHJm1H4xI2gqlpJDPvAnyFRLyaaNKfw2Jf9YhMScSWOGDdcv0Gcq1snl86EzGecaoMTjDfDSsmIv2oqQPS54cKGse2CzDWAsfRw+dsVLWmk8/+OK95kb1HgrgpdO9R2RynWCz67PGSNdLP3yko2Ve7nBE6vfCz0MGLU8O6ZgNf036zV9HsO/owSIm/znhr3/9S/z1L/8Rv7y9xbb5ouBRvw7V91bSua9pwY2ZVOjKHTFWCUYffVlyYd24MP49941EdkDkKjkNVxBZd8f4kTXa8MKn75lHLMSlCsdz7ZfMf+1pYmHYFAAAEABJREFUq3nol23FRSCeba3YyIE6SlVg51RrEgBcJvU6Ihxc8EzkFvJrTfpDUFZonpbD20+x0nN1L+eh1i+E9A0OXkzsnFEAhbApTprQ2jCIb9ZlcR0T3H9l7/jkIRKKbp85WbWmbLNjnfgtfZIr8/+1ftX4Naxf1qx8THiEJK/m023U8ei537WlxrLOvAJx6q/9ZvkD6YUmnixFjhm9HuoXPm5Hm3Ik9QXgo/YXdX0mNMXJ494vK9Aromgw6u/Ed0syAemUMKPMY+c5azMEpmGGvHNhJ2fI7zz9sH/Ydz54MWEcdxJc/qJ/qrt8ypr/Zdc2eGnxaa6q4mpvZH+ckzUl+OBz58g6DYrSg36qxPYgtgfPLXA1Geep44f+OAd24pB3ZOKHvsMiHQg+xc2eQzWeuvHNOMox9TKQSh+lYmcfu0Z5JhkwSjcfI4NxsWItYsCmegXp5kx76hBnWXj03oGBno38+HI0yRXNZoN2Y235/v4e3+sX3Tyfvd/C9u9/+xZ/+9+/gQcnz/f3+B2e/t/cf6t/qtl7lYGUup9u/wz/E9v/Dc3/5j7mf3P//i9y7x8N2p9xpJvLCfkamHOyIWMyyU5IkLCHy0MDy1wOJvMWc1uUK1ykMmctFNxCGCNqgSx5dKiPolT47Yp/5NmfwPuH4vr/ILOHCxOGQvkqX26nHheArre9ruMhFwaRRQjb3CPP/4jHBWRbMy4sootyzVmLkYuKf5PmCwuTh2gPEaUTBaqkKJ9daN558Pbh3AXLRQr1uIqVI/ZJgMqChNTSDxhrMWPTcAM8wZcR6iaVxfvkYVGr+lEiDht9yOrKczVi5Eld0CFgKlnA8YEYz9wEH85Nnc+DD1TnhkqOjIHVTX+3RMckdWBsH7HAVnFbjkzoADIjE/4fYZJL+SpWHLa0DSMXm+M2GSczyj90FI0bUYW59LDlC4BekCEkrk5vlPJTlRdK+fSsgxjQCzJlbjoxF48o8AnAWhujL3dex9lAnmiQTSDqQeh+5Fe502f7ZOcwuB8bZ9GQFe+BpvDYFe9YMydlFkd28PKRGt0AsvI/kE+gLx78YPBQ5vxQxmDOXMqLIC8/djb3nc2dcYBeecRjpuLr+oNx8iie8lm/2QQdu1cOJvr69CcJG0d9sGvI6mvHSDI2nBOXucK5s9EnIxHQ4YLDGn7cgRrblgcQDgzJGECGy/49/bFuP1jeODAhEpUzbCCAHBcy1tFAg0hhkl+onDPInRNEgM89xjbGWh0Kxyyc/aG8qhCvHBm7dUORfnHus5Z9PuRpq0xye3QY1LSjLqvKTRQom/hsu+jguLp/qQwNUypHgSg1ceQvC1GNwis/0jZjgQ7Vz8qrzh5egIb3vNSVMdfkgC6sWHPFJBb7as4Z88W3eH60ccZIfOjXl8uX/j93ff3yS3z95Zd4+8VfHAFrof8AHtouti+TCPB4RK0/W9nS3gHGAeRpExuOPfv6HN/GJ1lZD4y+wPry9S3e6oHija5H2ks9xiFk2zUdrhnqvPIwJPhy0/GQ8Bh7RjJfOr4P5rRzi6hL71rtZ8KbpTcrDvMQfHCXsQI3FeV25w06HHvWPdReGbe+pBF8eHVsG1OtMSV3Y67aYw364DeU8rKch30zyRvm8HNnvOIxsdrGMvZ3Huxu4S8m6p9QMo9LP7r7bwd9wKPuxHfi2U5I1ttEP2MB/cYkBLmMlw9qSr5iYl27o/8cb9I+eJEgKKK8YM6NV74Ne/ab8825rM9EQBzD6qFb/wS1fMIoXx7wNC6Ju4H+xeeNPhlZTPDIpw6h+fv+0mYtaBxj8pCzGHnqwCWDKjg4oXEdjc9Clmq9qLftmviZQ31qndUn2DcHYGWNc19PBMQVD4otCcjr4MsYxOocEC6TPpyLeTw5nwgrzIuuPBh/rnt/t86WJvYuSvW/2mMj0EnsgX2x7/yBHXzQXwJ+kAz3ANe1xG8zJ1CVtQAViPICC2Stl/iuf/KVDDogobftwVz2uZX8yWMuC2QuCv6jXP+PJsWpw+hpcsHivUC75kw9ceqBwfw4F5/Ag2z1DX2EIBde4OdIvUaS8tQ1yL91/VW+1hXl0YtgXdKdt/5yabHW+qJvZOsaVdSteBU7Y7JeyPIVH8jdZXV/T+xO2nhTLMoI1eDW6t0XHqwpe7iOOh708w5d3p3x4Vx2bvoCcOfFsWuNsSvvOqeNtEHHKCP/uV49wKGKC9/g2fBnYyw6x9eFMQnMbdXaIi1zsi8Iq36ZVn0Bzhi0sdZkDC/G78RNziOsoa4d+q1tu6Ntcic54oRyI4M9VLF7jyWQrj00AhI6M4xlzhmnf9ZrTOK79vssPw/eBf+MKGn1anNHnWOrNL7E1fGrAwGYvcsPVI4fvONgDmBnm6tiXOyJzpviPGLZWVMrXtrizb85uiAjWN/WxG7DIN/Gr4zrrp5t2DC+L5e3ilMZ/cLDiqviwf3cknlsBcAYnuL3DjyCJmxJ5MkXszOcL7bmnGG/ql+dpBh+Lvy1j66cGfUnnh90c9nUN200iGm4I2ttzkuoU/kbesT7Tze3bYV5kKdARVXBo/wEfdnJn/I4Hs6xyxdkaYhz3Do/b+xZN5/LsFHjH0Hpnp+lG4dtS88dnoEtXUdhLR8zByVQfvx5+1dnIP/VBv+0948zkGNEDiCdiDNcTGfVEwGB4rgSvAvI3GYtYLaLwwVAOPkoiwY/Wmn1AuNkrcnLpuBEdULekXM9UE/xWkHirI9MNgWA0oXRBX5jEXPhTBaGYleBOyJydcFbNEp9ddP225t6sGXRrn+jyoPPYnGZLMwupPqLuhI/y93FyMVf0E/ABUS6drVhXcBUuMipR7wLkDG6oPriy/JK3OLZSYKgypauq9NF1bKQ3iDIez98UJdo9dtHbiIXfN8A7Ssrvz8XLV0yn4CzKWx4lrP6mGZTtaMwLeWV1cYrhAYQEDdnhjBShP0qIEVuyjZl8CnebTJOFsAGlAIy2DKvLshuEsblQg0aqR+viY0zp1ipjVv+2iyxcweU1W/xsNeG6UNt9Tc25bnTf441HxRPC3gc+khG+nBl38BXoaoI2Mn9zmYjaEMZ5asO74OHpcahZQDIJDZRHB0pXusjQK3TCM/IrD6Yc4ZAk/Af9e2p32SYGxDhuLSfF32cOUuFBzcPeKdP8oUf+xE75ZttQN9AlRze4RZ3+m8xB/zm7qsP3tQzk2eGR/jtld8wCsqWw2EkyUEDhT9dpRsHymY3ysa6zLgsYsPnHbwbsBu2fpcz6MQkvIFedD/bCU45S+zCRE3q0zLYYO8GJwqf0a+/Vw6+Qv+yiGRIBlDBXavkt/qSyJC5A0XgBqbGFlUuLAyAmnFRhDrywNnGaxQihQ7xT4AxDxh4OBLuo53kYpL7fLah1UUMjiXGmgechgf9EWG+/AarXnJAL3bybenB+AO5igM76j4P6lVnbC37oGyWxBHjXmXboX7+kqEWJfnIOPoce3PLECrfg5BZY4k6nEeWYKIAfsvOet9DHJBVaao2zz3Alyn2m2bN36XGzIqJ365v57yvfGHFy/7YyYNzvsudlyXEUP0Q9FOvMW2z/Sj5nNG5WKppaDJCXPr50i9Um+e4o77WiJ01wnl3gmNtZ9wJ+ia7vJZorcKY5XPNsusSXwb25POXN2ZGxmrjk6U50oay9rPjoOfQLVwbtJU4eYLygu2N/rb/IdPPPgxIaTAvmC6T6niCjsEi7cQ1SgwELvEU5BgtKNeWbSZwFRCqlK/6hrFSiLo98KUqf3dTz8jkIUW93X/jMGsu4uXjw6NN0sQY9B7Mky7F/wyulZXDUtR844Xp1Hei7i984hK/CuJwqEpj6fkpTwGqFfWhGyqxiigKaaTu3cKy0BmO+Z5jxLzN2Jhrg77bFnMAcPzLaj4fzHP3L8E6arwgn35R1YHC4gH1mqOWJ0DTBfXBXVfFRowj8acANGUIVAfgpUwBjVOmUnG0z7o8oGIuYlIHBh3HvlApcK643sCknpGTaeLewzjFv7qQ4fGffoWJSzUUz7Z1B7C59p+ZOLeuvJSt89X1Pa7fb3GlFO+ca58ytOfcsGyIsO35cJH/1Jfoly3v7++sK7dw3ilfoHMYb9ms/dv6yNY90lC4oSNePpBpZU2Tkck4n9Hr9MR+5wl0II2P3LtBPYGmQ2RMuc6Zp+YZqS0yQf/2evGoX6rXS+Pbe30RBGdctsVe/Mb6t2LOpSrWsoP3+3vlyz6qGMm9DLXeMxbnnMgcgJ7/j723bXLdRto0MxIgVcfu3dj//y83ttuuUlGKva4bpKqOu5+ZiZjH/WHaMpIAEvmOBAhSOmUfyHXP/9vXBw/gvxNrzyv/+O3v5d+qca1t6Pj111/KF/uYxkurO7avnFQ2FucLN2N7gXPpGB5bcUvQEMCiELCNvxObuidx6ZrYJk4fl+0QV5XzORpJPfF74rf2dy36WdIzjAxal7xtZi42+8JFUMiBA+tfPtgGxXwyJq0AvbaAOTmk6NCMxl7WtrHTNp9FrHtoy9q/Gi45jN+Dta4Occqcyh5dAz36sE/k0e6Txyo04ukYLteFMVGmPK0MO0DarQwAelCrQGNDvsAr34kTY96To0ceQq2tR85T5OVFq4Dhpfly40meHVlDwSBD3fp2gXjFWQeH8SuXD9Y7L9sYaGytpoHOtkGbAsIChk5sI+/2OevyV1JBnVBJvAD6rlHBYxON4BGf+q/LvycC/e9R85+g5Q+h/JeZ/C+RbGpsxw9OagKhyqJgEfmNUNqXaBbmkxNFNgbakLIrpGTp+5Dnwv3kgfhxfnMibQYhVpaHgn2f5a9vfvjz3bnnZhgpyHQDGN2sR8CVW3/4aMs57h/B9CbKDhsV8gZw01rH1O8BwJvME7uCx1XWfvlWWpvUIF1o3Hi1QzjbOzbu+55N5TJJeg9hBw8igWsThEd6f1k0jSG2SpuD+/u9PFT4re4HDxEe5NR9i3w2YjZ0N7GmftmFZ4/TlgNdyjJWjo8mRmOBvgyM079n6NiQOdnaV0eAuIQXOg+d4hz/PD6zSfuQseQvKm9QF3hQlR5ta27QTUPCxGXfucnOXcmE/SgfVgP4uW7sUY4I6paNy+pxpYDWlgD+gvmnkjHi6w3nzmHPmNq+bA7DEruatFs7Bw0w0jlnD+JDxmsELrSpwCgY9IaGmrDHF9kdDB7d8qtT0B7HHhBnHLnL14iu3CiZS2nWOBzIfgC0onubs66XO+aN8++YD3jqEMxbZTTGTOXpDvFSjs3WUsYcp6kjzMGyQZwyGT4RSlqQMfRPQDuUo513ctn4qvuBzw/66jJun/RXfmGlfmCHPI77IHt4uD/Xvgp7zORHbMA4WLipx8RlBDjpzs6qcOqKnTYu20Eyqo1CDTqsY6xYB0lsvGLmHDElEdvES/8muWnsOvrUDyfGaLsG0QRJSQNWlEY39FCizAI3eEYjnmNb4uwIZKIBaIYgljpmN+YC8A7sGT05aHbRhSgEkTxyX9kAABAASURBVKMtB/EVbJ+maF75Tyo+WEvuUVgJH1cItI0jFvZcB6Wu+Lk12+LSs6FT6KWw4EQfnPIDB7HzIJ9fqDzvjH2GhssfCjzZU3wAYeLRughWe9lsm70HuVCvYVxU90S/dZCOozdrmLXsHs2Jn6Gu3hof1n4ofcAAI6f4KDe61K86cchzHdJMXMPTMiCP2v5XHvhPT4gC65UrLKcQdBgn6brRHz6ndMmA8DzQEnF4XQfGzrXiw6c+EB70d2UOwq8NaEHFNa/06uvz5CFzgT79PLaocI39WZp7HtS+/3J2UcAFkblxeI9Dl/5iOXNZPHwdRAokxOK/AAR86jWm0meMfIEBXngoUP1UQg/fhfTeQITit95m3Ad89wEFhbCTx1i6pjm4dSFMq5ErkgaWDCQx0CeAifyQXDIJtvuOID56v9kl3jn5ZE35knHFh1jAJ72ge87jlTvaJ0hy7eXSaccgLis3mthAha6hmYNcIWcxFR+PPID7AsK90Li2fA2NBAiDTWZbgEUh1lAzf9qr7ZFdjd+MSQJ/A/RSDgStPc81GxQXCLmucrWRC62++n/lEquciOKS+RtVvuQd2LrGGs1EnXENEDdpdzWiT3nKFJyPrjI2O/ustPF5Lp+dlzvf0nv2+c3/exjwwVnIf/LuGMEgns/kqX7bR0mq0cuGVjcQPJbJt+b2YP8/sj7ErfF1Hd3ZA32p7DlGP0cjEH425BBhPnOWJm66X874Mc84OK5c5zL/J6aPO7qMd6IJT5eyBeVr50CFaprLguKjLVTqprpkWtONnRuxu+2TFxY7cNV7+YXlRiwdm9AIG/0es5bOrxgpS5nmtHuT90L74msUetLisuZw7UkH8V8gj2Bss14+jK1j3/zteZ7ZmaKgvSx56jJmjKCDq/doEOJFGI8Vgv5miyPQnnQXrWlVEBPGRUC77Ahg1EoVMnmuvriLNG07gLoncbvAvvKHY4MWcntrVCz/Fp19gXHo8LKM6Vqj3AdPpZEFPyQSIkOeBeJ6GWKTcfC0vOI1Ban4PhoMICmY5OUpXhR8q4KVdjOdS6q+JwgMT/lBy//pfZU9OGsKvHTeH5xX2yiGw+upBT7IkA2admQ6RHs45xtxIX7JPQnBYzb3RHKE9W1clHv4vw1UBOMU1suTexyxQqBxamQ9ZVQ2dFrAkIU8fEaezyLmoXT6ohwNCz9rc2YdkP/I0ucvfNfcZ0Bc8bFueALYParFAl9FTHrf7NI8Ifi/Ln9KBF5x/1Ok/ycJNXH/pb+m8AUngd00V+OahNVjmbFIXFSCi0dSF/cHm4n/a9ff39cf1/INs6vWBepCdcEePKR4s1/tIwvaMWUIyptuIjcWqcCmIm44eIKbsBvOYNEK/tpHnHTN4o29A+I0sJemmwjvptg09QJIYTM5HzI8cHxgmwfB2OONCeNtx1Zu7G6YBwd70BR4aTsW8VwuP+UJQKX21iZiFvuotXk0WAA2qOBkfpT9Ag6lT4GTpnyjlzNQErN48zMffiydSyKD8dVD6gUPdISG2vELCIUCkYt0x1ClTswO/iAu3hS8OShdcPwC+yFcjRI/utcNCOHOz+3GQWXfy01WMmP9wU3hgwOEL7q0TXjic+ySCAP6tEWZTT9oL8i1unD6JR8enH6QW8jyRpGxRYwED+dQcZDW1aDRwQDs4EFqg7Y4pu04ZNOppIaYQuMsdgQjQE4wD+bEQW4g8KRhjHl0Hh7ID36xrHFw2hiIzc/MnYPm9b7tZfxuxG8HjAWWIuaZm6GHschFZvcsY/JgNPysJWMu+JJFnLwEySauQS/NyRcksdWWtJE5mgvFvvjDfBA4QKw2dlx+U9+DP3Jj96C5eJ7c5J/r4SfzzkHZGCH3tk++gdsDE1vUQ8SoMCR+PDnEA8TJrv4ZgwB7QGqocRx/moMjQunr54N4rpcI9/P/qKFMphK+29zLl8w/3t7qx9uXfuXBTmyf8eETGetXArxEaUYCzQu8GX0rlqdcY1V8sHX90u1gGD6M6wtCoxDoxNFXp7BeWit3xg+GJIoM43jFE/HBj+586yevCPPAhxHXq/nWyHef3qQDpBHEm1vtvJ8wJtjQuEaYAZSo82BO/b+N+O3tB98GrzlffimrTlfcX7UPY0Eja1ClLAJlOSeIXVjQqnONbXPWtq888Fdn+zUfPUN7kCu/mzfo91cC+ms+t8oJ/SVXHd9zZCLztu8lqCfCuIRff4Fx2gGa+T4A/wCoPQasAmhKt5kX8kfD1X3Cjp7A3GviS2zrmfxoaCnw4SNjt5v5tr5td+wrHg09cUefcTTvHueg/NI2MqVwTgT9FWBZYcf50FaMFf2CRUewGPLBcDSNc/RpjqNLmsQSOWlfOMajAHZZli3kyYtuxaR7yXSO/OZfG6XV5kue+fnhXLJPPJCrj9eYPqvHfLgxb9ajl8yXjOylWHHaQosHzq7BWWE7Qf+E0eABrCO2yDnb8uAaqvCW3DrI8Wsf1R7t0CYIJM29bPmBjMRW5fBmdF3Up71znzWZ54vedaicS+aXXvjoqEdJNEUE0sfP9TYMXRTbjzPeEGFFxyeuaYdHIdDaNl7SwUITJFTpXxddudrWklhD12PWwAf3I/1o1klq4ucXf+4p4gb0oMjtXj5LB3/xiV/Mr7nV4Fx/rnH5lAXJT+XLZlr4EX7u0w/mxvlxTYA+eTRWqOhWnnacg6mkjYxFFty6NDy1Yrd1xR98XTLoExcKpDKethBEe87x1Mee4cet3KvV89BXlLoPQg4/pZW3AIaSXz1oL2vB9ojCXGCyPHO/NBft9UuOesmv7YIu9xpfMM3bXq4Zwb62LYlLPyLQWflgpikJPJf95Jp5SvUatyGP9tle9YrHga8frN+P/MLnvTz3H8wTo+joUv++Y2NidelfdfFxLdw9U3uOkI/gLh/RgtLR0k5kTai/ijYm1jog+qSD0ILLXUM8EyCdZObfwRoHxUhX5gBKOvHfvGKBlPpdv9d5pFv90CeI1HUCOTOBDd/GnHxZAx21eY31kXng15MYPWIAmvSPKhKwecC73eBFjjiGS998ZtKe2I7B4nKOQJa/CvIcuKELUZhMtHmRnhe96Hm6ViLIURuSkEc8l3nGFquN+qn8d/Zgv2z2jAxlzmb+Ust/ieCf4Lj/zhmNOdIPNF3eJ07dzItxAUZ3+QVz8pAcdO61UT3Kld/cENz3/YJCvxx3ryRg3HOP+D+QO5GHO3rvEPDkLMY4c6jdAUchSvt8VhuNHeScZ7o3zg+eI/whgT4XH2mpUhLzk19EbEF3aPEJpRR225Nm8a6YSv8F/wr3NfpX638vAk7F/56Ev7j/6wj8q9wFx3qChwaFBnvaWFWu6+KC8cZpLcYF8lrgHtLZXHKgYqFmnMtFI90CthUXmGPAV3HaT7AaXFjcZcWlabvhZCMfbL5bl5uPP59094/ZOKE+VnHlQ//7ZowY9yaG2Vy4kfmQeKfWLunk9Ubuhuxh9gN/7t6o2IgjDyWvjQ0fDjcnxoKjzzAqGrsANuw595qpZ/lhayEyUtn7GaJbech5APrUSBPvjdcN2zYClv3aJR3iCNELp73afYG+vfhgJiRRLG6NscmCt6jP2jFf7L1uIMQ+TF5UZg34ckifMJPDlQNC5XDhPOn/zs3Bnxo7f8bJmPvLBXVfEJy+IFNVzmvitjPP3DTlZehVpNFG5eE+6rEcJNcXjX6sDjZRpDUm/gJJXsc8nCpbGdoijfgmt6wFbdnnZE6ZQ+SIs5raJaBdeUJ0OihA6Dw+zI/TN8el8xtaa0he83Ywn+K98YvPOlPvbeawse97Xb8gU9zd3AS0uWFgVUWWciex2OeMzfpnXOSRBnOLYTgoIA9zDhsv/dpgO+uY8fBAqozYz8XDx4WHZOkFn8UFLZvHqYN1pl/Asvc9v1bwDz/K58HGlzDeuEf7awCkOoCRmRNtow8W6V4jfF0kWK1czUMPQ9qt/cZFDsSyBru2fa8bD+H+r0EnOTm3veb2Vre5Hszf3n7hZdRb7b1j+xnRU8fzyUMvbddg+WHYwwym2cNdEFooQsB+hKwxrtrhvITnpLNvvHpAIDvVKnQw2nmbziHQPREHfhFw5eXS6Lrtb8kNmueDA2s5+jG2pCem0Seeb9tAUSo6kWLtOh3d1S8o2gx+K4p0X9Re0dK6LmIf+TmJZWvjQLpytkseOXiuEdCnXGhKu5SmnZW9Y2Ov1J8fvJi7cZC7MV/qCBUGOJ/qhrUuQMuSGZFcKPJsG3qxyUOp/sk3umsSS2FEgJIrH+dC6NAgldo2FeO99NH6XhwbPYn/Xju2Lpg19VcWCLrpb4AxUve2Q8/gSxDzmC4XQoGbrCXnik5oli0TmcsIMkkixrSP6izSTeII1Vgo/fGh4gH99YDHaGEWgD4b5AYKKUvu4qGtCPhsvXD0SzYuDcAkFUAPP7VH2oOHoA9e8EuefGcNP0iez2uPYVw6o2+tjavGunHGapuRy4V7iVcsISTS6Y+1/DjCHqd+YdJdkBcYyBrdxAQc9tKMyfLGNuQt992jFixb1IctMOiT+UMzyLCcFyuRHdld3uPmjv3Ms3j1eH+0Vp845Vkbl+yBxEQ/Fg0+MlEU7LSdEUy8NF114VMmImNPZLjfHcQZhNYQB8dPUCEDyrUJ1gr4atEJj/ZlzZBvaZ/z2sRyAzcEguFYoUnajb30uo8qB1XL/tPpZi735P2ahxMdfXPOr7Uz92rky+8e7oPqOifoN/FAuLwCzfBrwwKuuLPs+mrbv2A0MwUQvPCKp6GoExCAT9GGksSUh2j3fOdrdNfEPvmkrHy6RnD4NsBSgobfObXdyMQimo3qC4o2qIxRh+/puz5MkgYcRRkrJw/296OuF/yIL1lbm3qWZyznApbyHmjemT32QwhxaGNrlGWOPlmLn5whvDfrr/SLbnJvEd7yf5r0oXrf99imPdL7x7z9516+NEguY5S8P379W/k/IPDefuP+9IP76tsvb+GVz38S5i++9M14qlMbBzZO/Ml6Gw391x4grb7fOUfYxngKM4VOrhHhufYaW76ztzJiTgWQLR4WsE/i+UQGTfSmEMfRLQL8Gvc5QL36bFzZxjJ+XQaM5nD8aL3g4iDVaC4Uu5Ax3/hEQxnK8mxt7P0S2hcw69eBB7rlkBZ5yoCnqRMXhrA6tn/yksZfyynnZCJm3lef+Sd+6xwHdRzGEAK19gq/FBOOSp99I/5BZ9+1F5noWlbQeBXknfuNdMYHDBZiK2t5cp+7kSfmyqQ2Ns6J8/6efzrJGQRZc65ckvGBXlApWBkfcDd994IAvcSAgdQyOoBPzinDGFDlPrRhhyCdeH0yt7UjffSJsy3NYE2M1tMWhVSEOknpcaHLFfyl6USI/Av+lAismfhTRP+HCU0k/ycJy7CbZ9KbNiVBmlvXHFvVGNWDtouExdLWQLEIXfxuHi4wF/jBDeVaaMWnga8itb2lIXLoinWzurNB5P8hsmmVAAAQAElEQVSs9ftv5csXv33vUdgwy0OE+lBZ8rnhznmrObea3cG1sljc/prnw39ywonHh2ntU0f4etZ1M7APJ7xKhptix8rVrh8H8oxLaBvq039UUZYf2iRI87JFOiHCKm+6/ffXvnnX1yV36ZUPychDE/qMpS98ghtc1YucpvbhRvsnm9zOJupGu/OwJGizL1LufDujHg9Q9pX3ZNM+rUWP0bCiJkYebs5TNshV9F15qCUkXeorPsZSvOPeGLN5I3gwpn0CXsTfgznw8MQQjnaNRhrl4sdVSekiwMLN/cjNCA7pgGFg6UJ03eOQBQJZsKQ9ifPcOXgH9jI+F5tx1gbjqc3yPBQWEfDcJg9k5ERjCgZJ/6COYGiUsyE3QMxbBLT6OekL0QetY+Kt6SKQgiyinK6s6j/w0XnRHgfE2XaeBO21L6AKNiR2Y+fOoWzPXIhXLuKXqYzrlvMcGQ6Ai33UlQ8c4lX4rS99ALvUqX32lSVIGr+UsxQzF0vIhU+tpT0r88GciFvGGQfhSV48y8OAL+I8QET26JUbOBDzEK2MRp/2CAxJioZUueANaIhT6MHswUWb9SF8UDZcxsED8pI7ktPKF+a2177xEugHsJ/xbe0tDuTIzeZIzTdt5jQiGaSoF5200ABDBuzhNV1K7Isd0K4RGpTHyZcKPmkRQmvxbvi+kV+3254537FLWyVQXvhZux645pjxR37lOWYeu1ZtS39B9CAEE15Xce712+zM3dIjFlvArT7WI9y9QqDHYNWW/dc5x4aty4/xFr5knuP4FCaIlj1HPVjz2kigKnv9Bi0+v/mijnq70e95scH5VdShz9rnvjiRb3s0I4K2zy/eRs5Gf2PflC5CCQSkJSh5ZnySj4L+CKFkWLm0IX7xM9xbV+ZJe+Ffwhat+pSpffIICF8kOo3Unwt5hk2EGjQNro0f87vN4GZwXdaYg7xmLiY1/pYvK488LLpHG+vMV8R5wTb49yk9tNhhrmTfYT5e9LU+WJT17rrKmD6rFD2wRvRGDLZNef4zOtf5wYPowYOKdjzDL6F+CbZf0jEpchcCqSg42z9XEKJQ2gvoIkp6fJITu7qxA9+MuWves8voRXPJcx4EAgaKMUQr8+A+qcyuycME95JBPL/zQme++oC94lF80A1do/O27cwDfOEp/Nf3Qk2XebBBQ4cHNMeMDXDGPOsK+QQr+456XrhCRmEntSRUq9Bxr75ApH6pa5/EIXY8z9v7qo0/VpWyAzicPrUq8Ibq1CUxQhVjHJUdYL5drwxBi20QDPRtOzrJLZHKvMbtK1f//fsv86QTp1oBVyADg6xGxkRedGFKaoVB6Dyx9aV3XQY0o+XVFrEgrF6g78/MxycvJ/PCgrgba+dD3+CEGhlYodvq+bw/s45sX+O2F+uTeRILD7kfe+VFijT6I9BNMV592qjOBRkih5F1EhujbuJ4umAeeK88OFt/8GXlBy9svA/pwx/nXWmuZeltoy5qUGA3oA02tNF8t77GHZswjVa5fnXt7MU3Yd/rtk/kTdkJ3ZP7OS8SsGfZRC57hiA4ro+196wH/lEdHvUsfVWT+RUcEKefiXvut2IX/DTXEEgrOJrndHC2MYhC1l39INcFT9K4hvRThG5u5BppFV7tc0y87Qf7gbH0y1DjKnyCE6+9grIv0E35R3fZHl5UBEjj3i+P8ESOfhzE7DBm1D6vrMVKMigDPnVKRxOZnUpceMgHa7xmrGqoD1b9DI8NOBq4inh1yyfYd0z7lGPfcUUx2WV94axf9qLb2Dw5F4lXh3vuvu3l/XAnXwT5Xzz4qUm6ZpzUaewf+I7ZqOtShhDF5SzYghIm8YIy5TsQ9gDUb58AlDH+Ljs+GmsBImn1E4mQcx2AAgfKLBhCIR8eUAsi/4J/ZwTMpX+nvv/Ddf1PwvkapmEJcDmj0i4OlooL60SxMFarz0XZPVm84qSGlxXEumQR0RANXK3r5u6NJu3wwnPRXIT0LS5W/47Ix8f69YAvhy4DJL0epn1J9MZDnIcw+R5sKm4f2uhN1YcJ4cZh2huPuh3TYundGB5sUD5EZmNzw0CGeEGaKuykpML38FO70QlzNw5IBDfnrBu66K2fMiL7OOXFLoRog3TWylKHuty09FO/xbnpSWP78l16cdbBaxcy087F6KRxXogkk3Lgl98erBv0woFeB0IasTF3XfjxYx2OsBicB0aFaaNgu6pyzzJmUAXlmP3owG/xylm+rhiFEJuNz8sHVJI05Q1IUIb1gV3iw3NdgivScpKdkcLNo4EZWDIv/xRcr+is3rouzhiCmT/Tj0beQB7gg95oqAUODc5t/KEPV4Q3+CwERAdH7XzBBZorasqPtlNr4wsFobEXfImZB7KLbnTl128btetFPRWV+LTkqkrevGA05vA2tkEQQqhoLm22YUcjVkInn3NGjzBzJUfMQXEQSYoMuC55YOjxsDPj18SefZ8lzLmDEy9ABY92CLBxaDzyEujOwdH8OMgrCjmkB3xrB/02iTm1urVBkPcFixRbnbInNXDa/N0XtJdz4jdDS/+AgZv6ax3q1oBmY63eat722vADxFJFbNRt3nvo+uDQc8Xl4RiGUy3a66ptRJogoIsiTYA2NGjn+sRfKhzMIdbmC7p6zPJbXfcU69tt1iQm3cjA9juxc23geImT/vYaf5b/ZOv99/cSkkeR3ZKjkQ72cE0xLoFtZj4vPcHpBxzGwG+LfYntYf93vn00zz6PT0a1CactyJX2FFzatWHXJD+UJ944GkP5r1pfPn0w8xv3M6ANzySXbuzp+UZ532VHGXOGXcrT1gvsE7kXjfuGunQa08qXAfttT1xtS7+dOna+qd7f/DUVAY7sJWbQHZ1LNfXoWZc+eR/knLkhteNaFn34QBEdUL9xEdbEIxM90rgfx04olSHo5MEaFpQ3uqPXfPDXcm/Yqs3asmQcPNz6T9iepT13YvnJA6NxVac0yrxybVPePssYq+8Vt+KDafaDb2iwEyxmIFt/cWab4Jt8Yva1UbnS324Lr64P7Fe3vAXtQNaET9io7Tc4+a788BvlO/f5gy8PXF/yDu2Bf9HOM0dBFt9241j2EB5CDtaFc46hsv2XcPnmPVVoZIcYv1IjejRU2/KFLuh1RR3iiQO61LvmbTHCETpYy3td45t+XvIv3sdqIMcXzLBYYJKnqAtVxk3Zzp/09iXTP+dVnP2fAUb4M6dztcfPBPTcd7DXgh0+zHrGCDC3GoV3VFwZV68A4zJtdGlnqwcQb75Zi3ddLZ+nqACSkEdGIE/ExYukLBdxAhZbnbiM0hb7HSRBIrK42jlh0YyGj7iPbs4FXcbCfOsXrsAvFkJAA5pavNqvbXX29XvNgTGDVHwv2jWGBcQMU3BujV9tZS9Kh+ytcV8CKf9Lq3jyABJlspyqRhFj8V1Rh17luk+41g7W9Qf3Iffhj3OtYIkMsK+XXJEFH5LAs05P+coBccq1Jaina5Iz+m/MFl9pPLTN2Czndm57XfEsPupZNh3Zf3wp5ZevsS02ij/Y8jAAeuV2I4v1f8nRpidx1D/3DHN+rS3jfvHJvCKqTnvCU48hEecZMeA9xMGSHheQ7bgoc9WYDmxYtb7P2Kde18PoJkcm5MbtmfOK96oV82P1mYM79+D7T3sc3oW3K7k0ln4ErTIc1x5ksH/E9jWyrvjhQvElELdRmovCs6DxkGh0VwO4fdqBLPzLGP46JhdaQmcftMP01S8/vmkagXfuwJQvrzMfFzEc8s6GELvup7/SO1eC7cSFMe1LjCFfsnZeAk3OUnspV9AA59hf9cmvfOEgFspxrc2dc88OD7VjmEHBAK7ds8xNQf+Nk7+AkldbPrDjk/uePxyAPMVYaJc6rOXTDmUHNrxvYACl8bDZp0qJ6kfYjGlwXoK38Rf8GRFgJv4MsX/JTAT+RXRHBrw4KNj+F2Dis3E4wjphLXX17JrZ0Fm41FmgxQc6F51Az+UV8NDlzcbFGTyC3DTko8kuVdwDkQu1B8snhzsXtxuuv2pxwcv7ZPDgAeTj9zvfNj5rwnz78aPmfmMDX5u3K3d0V25ePEzswLxNNqZZ2tyMoQYyN/rn+nsh3LjcUGJ3/K0/fJZt8saXnuW/P/WbrY0bZOXTtW3ouO2J0ZNNWlF1fiIB3dpwgfIcVu/BZuZPbP13ueKGN2cMXWNHPZEnHsPTNibK3OesPRvoXru+0k9s0SW9G7C/tFK2N+kHm694RKc6OHj7T6Q8ZDJ9mQcH1OsNUpx2eiN1Q9ywy3Hj9f7+W25a6+Z15AblvH3wsCifsfrx4xdiRZ7sM3FR1pzESdgXzrn1huMvyrTT+iAe6hH00/pAqHZ5qFLP+/09L9r0ZSJv29HTs+yf7suW3OCOX3fs8t8l+8Kv8WPnIVA+Y/rJmMT+ukJ+24L2+oLxB9+IvfFgeiPG2qMdjqssqweF4qVX9uhG7+Qlw16/vP1Sv/ztb+VD3Nxn5ss5y3xhr7LM9d853N2ZD+OhDOUb99FNrhMzaTFW+qf5QDzoUshl2ld8QPBt9qzbvtevv/wS8GHXf06mDdpjrQ3OkTbrs3q9cd455Di/TG7mTDulv2F78XEMdbXNPTB6rT3tYjg8c2IvMY5skJCAr/Knz5+st9FGrcEtuk/80X7pXTfK0sfUIByzbQ4iLrmmHeb3wjMTxMcx+dTzj3/8vf7xj/8vL0VyYCFRpT2evMQAPgF9hJN4Nb7MzJk2iLMWnANhNPYOgLr4tPpoGzdMxLRcEWnN/rTh21Cm8XH4SRpCbfDkL2QNNEUmiKsgs4Eb87dydI9Mc8QcXr4cod6I80ac7TwiF93wwlA+XOdwhN+OBxwDGtv3iX3bnjzZo2uSm5M5cW5Cnba2jMIHEsuYP1mbz+i6bO/QmUtzXzK3uYNTlnLWuHKwDtOe2Xfv5NkD8GHU+T3IgSV3vRScxM8XeaMbRcih4vpVzr5+GxNBwsY3balzXL0TX3f25rntzHEDxV6nKImePMws8Mto6cU6KgziKxQCmT0nUnTAg79zoHzNdM88Ep81PxI1ObDtM7GdyEJAYqCvK4xIJTCrzShtrtXQTuyexHJQj15Wyec83FlHn4nZUe5p8mu7PBv0tpd+LB+z3MeMi/iIUpwQIi60KTTUHiOYcWsBtIM01f3Bw5APf/4kookLo9yXDuhtARgzt05u+U/8/LLm0mtdJ8+D+TdmzqFaRTtuzOQ3B4SNGEx8cvyBFnk+OPz78HlwT3saB/DG5sn54WEfABVV2ji6mfcmL3GEtrIyiLn/o6LMK87mmHvBF/2TubTXpZ3Cxrwpd/ERE+wgHNE7yk+jGsAG82fQE6sPB7QHMZEXybm/XX1pEhv5gAlQ4O4aDApUqO74SYNuA75wcO+pUtYHeSO4N/jLDeOVGGKkejMP4UIC7OpIl4Y2JdcILF18cr0D+KxtjhufJ3MinQ9tiH2JbKyFCcFIjGwuNCXABjo9PgAAEABJREFUdSrXfmF/kLmEH31noIPzEv0beX3by7Ut+EuEwI8L98aYQJ8c0sZlApYgwP5o20pUPR5EIYkOagAMczV2z3yR4Vnp4D59ZJ0v+kboOndNhIT8vDAyVlOJwiJYfIkTeeyXIk6i6+R2w6cdewHt0xzn7c6aEz6Yvyc5vqTWCidGbnPmHibP0nFR0EMxJDWZJ9fRJBaBHXux/cF8uaY/PIMA6pNbWRty5wloE81ULPuRzL1TexdIHwLmy/aPt53zB/Gntm9+CQdOqcOXA3f8+sAn4+oYkhHR5dqQ5yfAVgaXftaJ5zb3Au8hVz67Rq981j7l7LcVG9dnb+YcWvDZL0uufWYjNsZIkE+IPbF10cde5v2O7icJ67j3jNhE4yGtcon3WgeMoA5viP2sfReY27mXfiEVX46K3Pd7+Ut+z/YgM669o5kjZEh7KPvU/SDGqCEiSMfoxv45Z33t8bTp73PVBY0yBFgzlfLbF4LAXIt+CdIp19wOv/6h/4MYJM60pVsgZ9U+J37i447d0Hu2vzPHSwdRJW7OvTwT2sjHNkZwGyp4uCJM61al38ZoPRsc3Gue2cvEP6CH6izrnCJK+cpRtDEZ3bgAEDHLYiCwNNQUehgpmgLWwgjF1l9wReC/v16z8N8v9z9Q4v9CKElo9qp/HRvZhe+jLpz0r4GuwWaz/veObzlY2ndDk8x6wSw3Dtsuqvff3tf//YrNgJXOGuxyA7i5GWZTLh6QDg7ja4F3u3F1Fq03PF9UeINy8/Bwkdq3/7wYKj7qcBG7IdgGBe8odbiR+jChLW5q0rn5K0N4isQ97d258QpzZyOb2qAfDCJQuhcQRwyGkwYK3fCzc0CqHuV6oIONOHQpbyLPMbyqKq9AL6ALjoI4rhyCetkuD/FWrzLdTN1U9aH4wM2m3y/aH/teeeDnW2O/Pd65+c59EnI3zSfxRQGl+PSYxAiDo9yxI/8c784hgOGMqccN318D+GCtfu3AZc//2Ikn+qCd1OHLBcvoG/vb3PMwcOOwtnkzxh7jIBkBjJ657+W/HZ+MiXvnBY+gr9I1F2OQF4DcROhidcfvMdfNBgSyaBcfGNThAcCbvi93Nui2bebQgmlnTI56Jyc//CeJv7+X8n2wMOfUp0yEUkZFFozK1UZjg6YClTWhHVeedQa8EB8qeRzTBn0MYI94hpM6PqsbV2WLI4LI5sr8S0dL9AIUBIfyCYjUHsHDgXZf4xvj6r0xD9u+5sIc38mNvBjiZZj1zvicaIFefmW+6nTWJcNcjIeGq9MRULF3Q8acM3NzyUMqJCbe1yF/4MPoc77i+Fes+pKBUEo1l8i4aqSp20o8ogjbMw9N5qiHBfccX6p+ML8eFHNoYc+488LPB1gP3rFds3BUOZE3sGM0B2pfvqDltI1WciY8dX7kvcYxwv3nM/nJAP1G7kmJfe5x4EUwhhZwZBkormJD3cTEF9eulxvzZV+dHzkoHzzwP2OH8fehwXECtPiJD+IwFRowmpY+bZi8hrShyxxts7bbHl/ti2cIugYnzPKQ7GL3kH0nftdeJ92ib/aBwbraShmuefNNu+Y1j+RD13VAOzjEHZmr7OU+UGVO7uVDKUHBRqi3BaMTLMzHJxziWtcnceFA6gOEVO7h2qAMx4Rtbuw/t9hGYLIHXnPkfGU/4zArjzE1XvI5ll/iYbd8jnvvvPTr+87LYV9yFDR38sy/keG9RZ1XDu/E9wbdNvf4pWx1Htj9ukfgIyVuuQ8MWqObuOIVPj84/EsbXtrqkl8/oKjbPvO3OH79v34pX1ZPdDoP3bMmsRcGc4FITa34wzV9an1TtmBbVBeSCYZzZF9w3Bf1/+/ffyv/JsiBbUtgqCFhDeJX94wdb7++lQfwen2IHjw+/FKBbXyc5BoAz5IFujqxmvss4+evwoRtc00ePCy9V9a3ezY56dr22/MP5tHYvHP/0FYlISrVuigXLeiaOo9/8mTeYhA+JwDSLTBWH6w9wZcakSMZghWRPjy2G7nmhW31mwv6qowHNK6h1ccGGHu7dECB7fJAFt8ZAWnBSEqhM7Lhky45RC6YLxnbZk0gOckXFhv5Bin3ppn4qteckU/tPRytStxcf8RRNQtbrMUjIJ9WoD5Drgv3T88J1iInOdYY8WDv++Slhj7II4xenAf++SDnQ672yzfgsRa6Z01sNqeXTrFIwChxtIJQf/hdjK2dPDxrP3oTX16QHMRFmieGWL///lu9kytP7IsQLtqT+8ILhwexdf3a7DXX0H4VFBYAXeaCWh2uTeWZh2t/JMKMcc2+9cB3pNckf2/sBfIm3bDPgkSkcoXHMcGYXrDvxmaeZqAR5pxRiE1omXfnfnMevsmguXKpZ3JgYw8YjR6UDjSObtZfY+PB+fzOlzT3nAEP9mTjZswhQQae2MAC8cbxgQ2OM8J4BxhGlldh4YZN9Flp6z5Z08AULpm8M0/8WGfu5X6RmPs0Otxj1Cm/sTXGAkPR5Zhtxx/Mu/cq9Yjz8SA1F3k1YxALbSZ05RlAH9z3r9g5pixlXHDhli7uX8g7yJuDvc58/2TvP9SN0IbZNem6kp6uKqiaiAP6LBEYx+ULkCNPDDStEc/o0grH4vMqryPoiVDkaKNny9GduRzddd173D8bfyEjVmFaQs+moqAux3NpegJ5kvmZe6UGJ+1Tn5mjD/1lvem/a3XF9hn9i35Gj37oG25R8A6EfarcF7RduSFejfMai9JOjIjNXZ3E2P4TOy7w/oTk03zsDxcXfLQXHYi72qtvb2mNPAzShwcT9zCBYE+BL/Vflz8tAn+F+E8L7R8EsyDcXP6APbtOQ9egN2xSu6Jc983lAsebAftZ6G7i3NS2fdYbD5T7vmfDcJwdp7Kps3hdoOwAlGcO/m4CjmXxsugwDd0oppT6isVpDbhAQ8eiB519z8V6HJ+okBOsC1iAJocA26BbqciIPciWWnnWEQSNpePTqZPNzw1VnnnyOi7dBYgqbxrds6SDM0OjoRTohYa2B2BvLrdtLx/qJrHagUns3Kjlj5ziRkyEHtj+oI6NCqERm8Enjsi++oc4AfoBv7I2dGq/YB+L4MBb6NLgsmxnZMxs2tqvTOfkgw0eksT2cMMlpuIFaRxDBZG1JSBH3QCmYglXdDVD0c/hZAf011g0Ohl6FWnm7LrtK3cQc+YN3iJniEAhTV7WvMeuaAS3bbN8SDM/LhwGfMmG98JfD8v6XuAlSvzIzzs+v/PQINy50Xx4Y8fvJ4dJFCLyXDkt55qn3Pg0CkHK9EE5B/oBEbgHY8YrOuhHJUOjsUhg/o2HQBLVkAYgeijpiqytMz/dDQnMFOXQSz8xRY7j6rogurEacaVg7ROM1UwevuWB0YeqP4LzoDx5n8TAeb8Ow5gBWiPIp8fBO9BYG1tG98vW5PvO3Mw1p8389rlWCMspo+GrcszGQa4Voif++Cu7G/kg2JdGmMjZwc8d2ac8hOHpyhVtvTN3PmRYO5cXfDivvOhLDY2H/wdzr2/WiR3C9Ej/ffB0TkHFzw8ekDyUCgf8T2LjmLTajxGkypHcvXM4Su5AsGFzoHGOAorgUYifh8TDwzZ2qN8x5ZkT+ujD/K+/vJUvdeFAPtYRwAfgHii9skcTywGACO82DSU9CrSf2Oqh2fgEwDFC8LsueuU4b62sy06cUo+2CQ/kuNZ8URNgzoI/D02Dp8o5mRv0u9dtc8+Dx2gEpmDj2TZ+zpPz4VwIzkPsRG75Ydnp64Fe9chjjVmOnvHgIRB/wsccv7OOjal9aS8IA7opaeI8+Yqt2rtP7MRAR7gfqTPxRj+ZlfmPHO1gTziwT7zkrivjNplnZfrQ8eCSOM5txVcdN3XsNYmJY9LKHz3YT4k/5usHfhgPx6Qb3fAt2OekPUv8Gue60oIXa1i1BEUWRCmuHfPZtX7b99p56bvj80TWskUZ3psFchgZ8ZFavxNvw4Md0tuM4GTZV2/hsAw61wSzTYcymlg3qAWLDlsj2B4yhjV2EH91ChlGlvZ34zdtbRYKloN1c7AWjZX0PwHMLVFgySYoKKDgl/4JvqRRxsqXAxKCCS9UtMkt5xz6yLZ92rckYgQNOaiK9I+fhZ14TXH8AimQevLLo32juZI7+iiF+Kj3IqvIV70aiRy2uH7c5z65f/kg6guZ2ImQq46Ygd4XLtxFiuIfbWLovexBToOAHBz+us6vh3Fj5D6gKRDkJbQxl0Y94q2NZ+YEWfazLSyTYfvKLcfQ8lpX6nWamlhkDP0Uwngyo8A+XtC6ig6BYUDbBfe52OULIfbr69chwccm3jTAro4138jAMiYKXQycxfEn8bUW5dp2vWysF1+0uGdqL9rzi/R8Qck+/sCWi0df5JXG/cu2eTtZf9cY5KCNBBWlEep+MrqzH0l/2yftPTDRr63OhbogS76JF3JmcJ2QT9qsHmHQz/lnGE/mAd8e+N0I6L6+ILznV05r/znq4P607ENj6Kqoyo8W66egf+IGoq/xoi1Ofu20tq+N277XjS8ohW3f2R89TyEFm8zn9/c7L6Pe64N79ZXTzpX8UJEqz+SN/UYhy8lm4Iqz+EWLH+TBB+tDUI73dGMqzQe6xDn5nou2udPU+C7jd8O+HZjEXXpHio9++zLTl9C+EH/H1js6jAsCsPHIS2pz6CDvsibY020/iTsiCNEpLSnIha46HPMZxpxyfUHIfr3zfMU5QFv2mTmXbnS/2vbV7Txvmzkz8UF/jASjqoC+EagNNBmf5NVkgi2dufAX379cvx5H1yR35um/fO4379xj8+Ua5xzPMK69B5PsOtPn4uMa2edE5sov8fKrvxk3huIMx8SYuc/a5x6b5qlTnHL0Szp5DuKpHGOqHc6BeYPIyheZPIdO9EorneCeoIxtv9Vt3tCzVXNvJhR5yf3BfvFAgTIT98/c+BVpYFb91/VPiYC58KcI/kvotwiw+Enpb4ifm4PucCY6F3rmfbNmgDnLw8loxoSR4XWh72Lbt71utz0blf0G7wLMguKA0a402Flj5aJ3wd7ZEP3Zo4cXdkwV8i2yG4aEdjubm3bLozzlKspFfXDwEyelxtg+sglxiGPTfz4/VccQ8gZAK3qIBebFN2Vd/A7/BLIA3TO0XfwHI9fVZ5PyQDCoPfgpxzH9v8C4Cf4CZe5scPuP14P3vu/ZHBuZboCIX7EhXsbNQ9nTm6IbHrW2uRlONsnl/1EHMQgt4w98Nwa4h9/cJLmuIgbr0KMM9Vy1KPVbBweDMpT5UC9xNGbSTPJA2HfmaO6QExyu3l60Rz5t/swDkpgMEitqFBgbO19c4oHToOtGLl38lAdwWB7lmzPWwTGmXUr4wtkT5MAyhB7ERchhkLbRGAw7Lzu++HBtG9dhoBBL/fcG/2GOcnO4c3P3BcCTMT1TX9rIW9q0GqEaJkJAUeiolfeBLHM9NyNwmJ+b74YNt9ssv7XfpzlC25yCoIWB7O99daCqweXGrR8AABAASURBVE3ob+YRdUsLqPoC1JSH8NgsUj5qqnW1Ic8JaGKKOnnpHKijm/wvxMRXKKSln5t9cH7zs/LrHCoWbs1tL23b5o5MfZpFA85nKu0F8VrzSC6Bi+hShodhX2TGloafQWMq3Y7fex5k99rRIUziIChbGufUeTL+wp35e+09zMfdtcbcWn/Qdn6e5G/cwtJCn7JGd+y0rU3iGUI8kZWYQDtmUz0+OGkn2QRpgsyhteie9HD2mDVAkaLlwxjNVwkvMimVODAiTvCQGx0qY3Ns5KhBGaK0o89YwXYW9gOE6VvWAnFwrWIGhQGoIgc/RzcqlYi54FeRXzoAJY9wrbZyjPGD/fahEYxpwzQ/N+Z96/LBxDmcO33maNlXfBnwZA8D3GvgIzrEiStzQNfC9nPqic20l0FVmijYB+1h2YPcx+/3+mQujZXgP/dbdlW5D49uOQCYaG7YOb7FCyz+F7Dsfs031ijPfRYjV3DgnxOf8HOjXqKxnxghoQZaBjeHjcNm/L/NrHl5jFHDDwlFrYiE70ksnF8huhgtCEc31azIQZfo7+BDofaFXzkmlgToGFgyL/7T1mXDRGZXYiktPqaiXrKwi7Jwje5lQ6tfefWN9UvI15xhByQh8sFkEGf9FpGhS/YQgx0hJn7YHv3YIaqR7ai8njPMo0aWNMbJNXGSSn6CHIXndFcTkjPXyA/5zNuDeFubM77URDX2OxfkJ3Tq+Bk4X4iXENEp+BF/CkvRpZ0/Q6hImyeAbPI78wXa/NqI55oPmLFSf17ykAkZV2TbEKLvuf45JQ+xv/EA6v9t6fff3stfM/l3weIPdmatuk8oGimy66B54pr5yTd88j7pQ/HaJ4+8FFDm53FgeLipn4oArAHW5hXHK66XXNw5ma4KepyT7gJpv+jWOErC8BXHdM/LemmgnZgMTufARa4vEO7lL5a954KqwRrfyFe3J/029t/lz7n4EUQhuFwd976g/hv3mV9//Vu9/fpLed8RJ4l2K89Ym0OjlQMnRmUsTjFv4HvIITzX3gKpNJCWSWHbUUhrbl3qGA2RSMBmzgkbewAwuk85HVrphdHyfMFoxp133NLvT+eKvMhLPXIfa+F3H/D+iqKrQL+aS1b3opnESj1VC298BWlHN/tbs+YamVCE5JqXo9T5eOleCkY39++ZuBpbwbWggBWTRec6ae51voDbuN+7ZpYdhs919ZQlOemXNB/c1/VV/+r8XGvB7sWbNr7YV4dyb/vEj73U5X5z46XCvu+lAvdf27s4XmTZFq8ec0AfUxOU5Dd23PWZvumgHmVYE6Vq4jmRveNT96xtmzW3vfYffEl3A6hvjEunra5LX74kv1n75rj551pObHlxJx3JwZml2bOR1/NlezsnxWeFFdO7bujbbntt+56+dipzVJfxECYxmXOPvEZebK9CTQMT6NJG/apmoLkEaP+hPFFwEA/BObZ/kSAF9nUdtoxPYPkx3SvVr2yYwo+s77V7kbEXBwlxmFZMEU7LJ4BxnqjQ4hBjyhHxF/zbItD/Nk1/KfqvI/CvZmGwuEfXFpjl5usGKakLVmC3LZZOFQuqWZQbm1enHWwO+C5CD4ziIYblyaH/yMHinTfJdx7EfPhiT0AOFCiQh9bqZ4AeeBf/xgbQxU0ld042/QEZOkEt2Wy4H74Y4e30kV8JceORlvWNlJSG+AuWrapR75MbpDeKAY26bju+swFpvzwKWKK68ouKwbj6EfAEYCtfKniDaGKizPVtCrZW1eyNG95eA5nV6EaffOw9cNNaDSjPgjIKIe5yE/aXVrPPDa3glwseN70H9YOburV+HLQJSk1jhr5lJjq4SaxxJQt4xmD35QtykaXtKK4Z3kntuIDh6DasVBBTTnoPRH6DIe9PEEIusBrXt33PG/uJXunu5II2GWe/hfCfhO3QaD8Ww4idFBqFtU76+vYNXwiB6IWnpQ3eAMyDT17gBLwJ80LLQxAkoVWX+o2PoK/qkte8ND+92X58vJOzd0w5DVDABaDkoQKzrjReN8R9rrg5Z+oTRncNLJBO27UpNjNfh/kQMc1wQ9UvWd1zteHv4j/rrct4ar+yhfKDjAdz4sHAb2leB3t1gDfmvhAQf4F5Kr3+IJ5c1XbsQA8zTHga/QqnFxm2GZeYJihixNTQbnLGA5SH2dEdGwd0r5zBcW3oUcjs0n6Gy492eyi23Zd/yGgQ8mjf6K5NML47dgLmywWT/mRMO1ZM4MbA8FsbZ3OCeHhoc86tP8VjpHR4WesDL8Zl/1vNNUSMtcXO0kEP2cpyHTIs1xLBlaHyIaTEYjuoFLiMxmpDpO7jtOuKA+jE1rG7dmOnDOpVj3j1XjjrL9Boe2g6Hz592PUByhxY9mPV6MyxpgWwyjE5fwKMYQfGF+TRTu5qkzbTx70lZ17yyFva5ult7sw19lC0Wd6XGhwR90AGklEtwsoe7csIeJEcHeoS7d5xuO8HpBXgJU7KlOYrF9ZDQ/QioHV2SAHIRt/c3bW1sZ0+IxTs0DZp6LW8+JU82xYdw+wVB4p56obmKj23tZ6gMw4TvuhFBpE/yS75V73Q0YMNsf/Ft8a+rvCQt86rc6rPwvIRc74I61pz6hdiC3LXHjVLnOTyBxDShZXY8BMNfbCQkg04jnoo1YUt9A/yQYT2y3ftBTD8VBxXlHYtefDLmDg/2R+GvfAo57bt3EPnslMadDk4EeJcCKSIKN9/axA1MqHTH+2yFi7Btn3oCTFI+4JrKjkaaStvsm6QJW32bukFAnCiT+oYV88zBy956nm4XqCX0H3FF91fcefMgrzIt0YM1ksan3su33E3OEm0807ue9+6q0+AzzHlLMJ1Va2QDWWhltzBTAgI7sA5iBBtfwF9efU1uPTVopULRF2prSznzRoNSyi2UVbbyRLoKZOKAuWJi2QGoovavVX9EFGhDxzX+DBZs/u+54XCRpykeRALf+lpe+2/S3PsYX2/cg45B7TqkdZ8Igw0ObNydvBLIWN8MHfxTwchoES39yrb2mKOkHQRvbG2bIiXT732f/KLCbn0Iqx6zPqiw4SUFZBFt3wQbf9LdrFewEI62hgCA9AG6xNX2i6Ac/27Zqz7HKdCfyGra41xj53aJCAP+cXnQcwyH7RLeYHLts49WpnF54DW+H4S4wcxlBd0dJjT6kGyKEOTmrCkVrZyAhtUwOjTCIJqDLpnaD3DOEfiRMhjDVny5ZLluPKtHZfOPUo5rskmZoJfHJhLaJWMuPTay69x7LjGio9zocwLUKpq1YZ3NHZTCpAveontBn61u4zFBdoyIH7JJX5H4Mi9Rl/TZ7/9JK7uSQng6OiEtdLnutoLP+goe8UeS6SHRruVmfk5p7KxbQrYmTyZXQMwT71X+gWmz3/i1l52qe74LL+ASjQ0oOB4tEyzC/aPRR7j4Jqe+5mD2CBeUF6kJLe+x4M9lBgpzy8fnIPsAdCp8MlGcBAvLRnI02flSP8X/PsiYPz/fdr+UzQZVeHyl/a44ML9D+rRowYri6W7Fq8LvdP74mLBumiy8bDpeMPLgyYLjAK3G0Cf9BCfrXOAao256Hzw+uDw4jfwbjzKFe+umbYCFbFYRJ/SsAm7sjlTr4XNzfr1Euhe/iz6wUKPvJMrMn+SwsApm1ZKIy8b27ZzE+OmRwwwmn0ESR4G8JkWUjDMAtAJ7wbttQmq65ONSDsOviV345FP2rjFhYLpCKCoNzedeenUMAaQjLenLedG2NBoFGORty7ISmEEXvygQfGQXufPt4kRPnijUPcIGdKhbUBxgjfH1YVARGDZ8oDxCTjLSxuDDr1ALwFoQkcNReyYxDTfrPzYa+KnMsyj0KHqtu91m3t8zWOUMmH2RhX7oBn0vdmZMwjNIcIadA7cd+bHb0uuA9uB/kfi8+SZ+ssuWslx7Vi+4g205mH4eUFpnUM8/I0SgUpVZz4gxRyDz5g6oJ36cMNHv7kzRwd5MRrjKfLrm3GMH76wFFgHiYNCBOh7zMRisw0MmbtqUKvHF5Ev+eBk09cnNl1+fOCHsfpEh/9HBV/6qFe8L7kE2/EVP5QxumtjrkYZk0qcuNCzrEmBBFSLSFwf6OTeihUdvPYJc5vpI4mYcYVd359QOnZjzn1IIMQ51GibsURKeQM3dpDCS6xZT/Lqo4pHz+SL/3Ts17df6scvb/VGnReJ57d0Hl6SPzMSqzU5F2xRCD4n7leNIfpBl1GMpU8D/Vzt0tc+KhBnbGhhXWhOEjCrDPQ1+tZDgp2Fv3Qqx/aCIz9NPj79NQsSMQLWMGSc3HZubYt8EA/jlV+pQSvuGsMy1kYFygAy6Jggj79Wcu+OvYyx9Xt9QQ6IKN+I2zjBXHNO9AVC/OWwxbwf3+xSPgMOA84ycR8AeRB+ZBIFxlZp+rbwli8OjkqeRt7T0Di0QEOBYKkXkjnEb3UKC7ekf4+TOpq1ZA05ZN8EsBgzn7C5nsyVMbeylv4LeAmARdLGhhqEtYksjFwRWhlDwfXrI0SDfpBz0PUFrodZ7juC8s3/Offg7OtL1hOx1dKBFJTl+nVBL2XhpWJ/wz4iwhULseNhIodh9bXP9SMN5sSuydy2gKzGD4EqXLmAhzBq0mQwNBlcF+19+oIRSE5Ri3NUf7r1GS4FiPwJQGLMlX/01iguxX78CEKaOctvrHf3DNrKhizDBWOjx84Bj/r11ZqA6LJDC6CtQDN0xiaCRC6SP14RyT4nFnorOIPgZrkwEZARL9KLUb/gGrnuSQ/zG77rRUFsWRdZF8CsXHkFkVqnz0Qy8yFOx9R1sBdIJywc3MiQJjwwO6Ydgm3HQqsvdJyDRYuG0J+jKAg98pAKJQ2uKdBBjfXrSkOmDNlWnvltLYUDsDBkTxDDPiESbHoRjyZqVGc7Ub8+OqcqsC9o+oB3kMO3nfxIXszEZ40jRKEvQCe0bT4B8rtXXDFRXzf80H8S0w++oPrHP34r/2cS/sJEmfL6cmB0s792+V+0wOxLCGlgxwYMs5FBugNKeBxXp/KtXZewRo7kzoP1y09yJeuKL730X7hkeD5ZtF6bXanXckXXJBbGXtho7/sVH2jQNrrL9T8Zsx4NfrBWAe/N8gjGVZpmvPJxbrhXER9MC8bL8mc528iQXL+MrXAn7wXP/dkbIRhNjAC52O6Ya1tKw/tXc9FgHb5xhR7zoV10oxmnaSyMC02KdMTcsQy/hDG27F9xv/AQDYaoGuEBeC+f4UAfVx2SzDHzKEC+wIc204lRin0Astg82k7VQDajKe2VS29oc9wxzKGgC/+R9gAsDnlPch5kC84G9ui38fW+rk9yOm6cxbvvSKMK53PeJvOOzfAbL8+E1nRLPb5Mzi+NPJMyx9ojHivji2cD7djn5IXrjZfye+3bXp4NzLVOTKBmfNHt0WeOZbwZ+wMoPxAjKuvKZ6m5Y2vPE0v8bcUgGtTaHSzt+MzlIJHcK4yD6+a4f+T55+n9kHi578bW7ZK5O1XZAAAQAElEQVRb31Uj+K/yZ0eAtP+zVfyHySeilP/aaQYHo9+B7r8u3oGAdruCTyLXF2uLjYnlxiJy0/DFj5uOm4wL0QXnSnLTFCCTldXV5cIX3MQcKz7y+OD5zkOqmw6SI8JNzw0rC5nFrN4FWEHRJGW4iJvNoWsd5KS/+xIIedqljPAtBpowU1C9NjI2qth0bkYDOW5ujczpQwAbhJuQuryxf7Ahfny85w8outEKHgK1V5k4mpI2etyAfcD2p9Tv8HmAiF0EhmFiyQMUVil/slnebm91AzbamJRY6JNgrKTZdzbbnU0xNP2lT6V0pz4xts9ZiYu6BG6+ztMj8VT7YhjwQGhnxSSK081FvQd+G1f5n/LHZoYv2kuGfYEh91pj89KEXft+q/3tR+1zr+2mD1h40sPCvmwGLLAvNOP+aig3FQ1Fl3YImTtwo5GDfHVpnzZjYmIzGRsNE+XJzcyb4fv7vfJviImJOn4C6K5+5NBBekU/OrRHC52TlQ88rPtyhbiIN38mvu3MU5NHsGcePSg9mAeBicc8rKVkHJ3qSJsRa1DMBy4MRjbmcgNDcUwZ2naxy5IcFPENDvQF8PPQPvoP4KAt3nh4ozSW4uwLD2icO3UJo7s88DY26FPTTz3iGu48eXnz5CZ70BaMhLYD0kqHXcp9oFvbl/wu1/Bmrp6xrdPH4qMeD6I3Ymk8Hbv2ig/W+AeHc+fAtalGpPHiqmu77XVjHcl3u14Ezb2m62anjr5JfOHo7zCrSuBhnxh8sJf8Tq64fn///V4fH8LpHxMKCf6iGd8azhTaRiU+BtG14Zu5WnyM9doDjvokH6V7OoGMnay0rqJtX3YufWssfCCU5x7qL0BsK/MCTEyYjfvi+n7VYuQbVJvU5u4FBKfa+R6s0wC0o0s/hMYnaZjh+vrEg8REW7xHuB5Z2EiXEhm2og+u7zWs5l748MuYONwNDwA1UQLrGEBHVMCuDWkVb/z9Q58e/ozTRTsUKOELkMfgoqHNUwnaThH0EdzoFrQeUjgXnrc9qMFoMDS4godAWRcsGoYoyjC2ozv5YE4k7+n3nByk95rkqHTKc11m3qLiMjyduj4X9uqvGix+2NYi638CdX6Hk0B69Tu/zq2xiN/nuJU01gkSqtLGb211rpfvrBFwjikvMCA+dYrXR++fyosex6RBsLglJ61TEpZAM4mVa3uyjps+yUYhLhTlWr14mT9K+MUjARK1AfBOoJ/YFSwXSmS+6kVHN0W5l7DIRah1cNgdotTwrQ62VfbGxIZ9+A6Y44mXjMjQLq1Qd2zCrohhTPlUkWMtXrpogGm1vymzGUIbApTQqSMxZ/+9s6+ZX/qj/GwS2gL5aOkvAAEBuzujay7AUBjHkOg+6Z0XwZHXvegPNHSXGUiwLb9NwfYFy070odsxYdl6JJbua99pVl8qtI8TVCCK2nWXpm1isWHzNqGjNlQv2cRm0a0582+8/P3vv9Xf//738m++fHDPcbzh6540EcY1BUGZU+bXmoCd6OXHccoesOjWpfOTe0DuX7zcSY7AmLMT3Pr1gFi9C1hX9ClMGbPil3nIVZaBxSy4iIwEaa1LM5D7KPfE/bbX3DACPcqXQl+2yT7vOQNa6QPQSev4kAViRcunTu1FG9ha9uD7urf5Qq95iEcmcda20DPumfhAiHu9viWxI8ELQbR6wfIx+zhxutA8mvhkwhbVgWWDOqsm+nABUuPuCDIpxvlxxgr1UatNEP5coBUvOGDu+Kv+6/whXtutG0Xm/D5nvqhrGRRObcx29nPHpQO1CkSO5f4JRlmeL3zJmD9azpnGX5y5R+SlOn5jUuEp994+/VNI5aMdB37lDEB8E38mCO+ZYUhgloaKjjMBL9LSgUJzvV1oozbdsNk6fehS46f6IxN7Pjnv+jdz7ug7/NcWyIE0czEayheg5VTnPUXwXveSCZ18AlxOFvPy5Bz5TD7BnXnOOLTyTWvmeMmCi7b4AO3EWwYcM36uLfPHl0CJqXjttXb94I96BPPK2iit+q/rnxUB0+LPkv0fKXcFlAVh8v9XwOL5aejaFRIxF93DszoL0S0hSNoWlj6LxQegg2+n/ScjYCBYAlx8r0UTlJdeG1bPmixMF76LMwsYO7S0Xh82bwxzUVNlE8imlg3mKB/aP3gJ4ebmgn5mAS+NiFoNZaHWm9LB4naxKwNUNqbY0OfDFPZoi5vdjYPktu81wCkiDw7R+7n4tlm3bU8bsRxAPIQcBqW8OQi+JBIebMQPiIyH8q011b955Bt1HybdjMXvu3HRnvmy339CZXw/PaAJsQN9tPVf3+QPINg4PNnAXr7SBr3kJTB6BBU2UUrUaCLf6N2syRr6QzKAJldK0LGvJnHphp5BCv4/AWyKLqMLvVWAC4o82BuHzBV9JtRST24Wx/HBfB7lIeeKg7V+eOD64IHbeY4TKDQnduYnNKjSPzyylTkz/l1Nrk1eLAl7mWvSi2eIYgvoBdM6fukomuirZ87lc26AcBUfdRlv9dLNvGurN9w7B0Ln1to5eBATfT9dxucnD/lH4Mlcyqes5yUM9aOxaZx6aV9D0YUN8QM8VEGFHwVPvmXnLhnc6wLdaCj1DYifV59auoMcfcmIMubMAUC7Asj3Z7PuAi/98COZQ12fD7DmLQ7AfuibcvHfFxHKj2jsr3ygo4h/xQAdCaaEo5E7c4gaJ492ON7ozS/Hfuzl/IhTjjrXHBx1Z324Zsw3N7BGJ2yV3KAxupHd1W0ez+SKcgWQJsCCOj/4pA7Xm3qUf7D/rPrIfH7iq+tVmsWlfDV7GBYOpgdB+Kerz9TkA/voAa8QHTn4MyqRAV/CuMpbpc/ajYGUBt/IJQrQyrJA/qOMvfYK2qUOQRrOhPBamnUzmcMVi4VpwvAHqLPPmrjiZH1B1ksrY9FhnByKS9576HIdm0dYFzynOclCFzm0LGsQn4jRlZ9IrU4OLx2hIySJGQ6lhl6uJiyRZ40w95YHMU4MiLe1dCqXFpIUxIB+Es8FkQkyNlM/AHkIDvkZlvjm2juS83hGYCnIYFz7tMkaXuWB/SraByivjd1mp5Dd9fMvIzUL2cj4YrZ/4cWuvq0FTXiRZxliNKJQ1WUOCXV+IInO0Z26QGirPiWOxN0a7pNjVUhMA82pW8a0vBhD8/6iEvcFyvMeKUZdWT/4ZyztK0saxwkyuXzUnS9NVv4+65n51KLGn722bdLpOpBxZy4E5QiZAvAUAlYLqCxLBw5fttNUd/XKM9t9tVOLByojbC8w6KIADiO4rrEB/Ubs9NN7kDFf+tR8moFR2qg/5tcDY5GI+lmT+5xwm3v2KATDhO8nj3GB3BKB0dpcp/ZBClazAlyUv+xDNnbZhqQmbUHbNto94O8FvijY0L/te1k3+Itv1ehTCEbbEgobir5orM1cZS/W7pe1cp9EVItPDuyGLqPIoSw3sZ8RRHdp65yz/CR20FPsQvvkPHIv/w7S/8eLmn/84+95Ue/gLT7Mcj+wvwDlMfZf1LwMjPzkWgwIi7YK2qis0HC/+4TOPc57vrEWv/L1YD9YZ0THAt6vL2mqpr3oj/JsoBz3zGs96Dsk+EcLXe5h0muD8zaQYQwimw0o97rMY6MbHnDSC8ppAmsMrZVx+eHYQJY42/8MeD7Awh8aaL/o6SSWT+xc8+A9Ul/UK0tzEZhIhGAX19h95QXjS3yXaya00DiMC7Schwu0AJ1trvbau6BYdDS66/JRnDZgGEXbDvKEWKMcsmUOour8BBdftFF9a0CbfvDizP1Z2WLxViKbyDntOGVdnJHH2nIvGMg1P/SpaW/s++Jhzv71/v5e7++/rb9fxZdM5oGT+JAhWi6p6RgEpHQ62uJecpAj7t+2H/joYCi4qJMgUJ68XDnKL2bcNxMfCAc0o5szEnHFNu/tje3CaLgZR2F8PtCT5zHOvnkeZO+NnNPEDj08YZCxwscVdxsdjEETJ8rPookf2K1814N+uIesGMCDPK9UkbP0YC+yxF9958i2kuW/5GirkNhi6wfPsb/jg77EfuTIo/zUX43V/ev63xqBNev/rSL/EnZFwFz+CRgw4MJaeLYACkMs0Kf7TV03E9YHOJbeU3iW/3Tkg4esg4cgb3oPbnzX3nSJUF9kcZHf3+S4EF8A/lUgcMGnD+P3DcfFHNnQWLMnsHE/TzjqiW5/eeRCzosoCVis4buMAeeilpZd71TTeUHw2iDQG9tGV376j4zi82CD09+DDcKbLrtNbirbtteEBxIoUURxTPDmCzK2qXfQGecGKr2+aotj9j3Q7JMXFe0GVlA38ebwrG9sqNkEdV5i4Du/7QwRH+UF4DsuPnx3fCAVVkoDZ4En2gZXfMk3/C86JDMuuzEjLLnBDmzMt0McwJq2kg6IopcOLJDL+ySHqLnzPhgHSVl9aekwhweH+nvySZpRzQ1hYgzuw3O/NmT8wcTKpyt2pA2NfA2fN6fEPQNV9ncOfMI09g0jJcODcRwa4Cdxl8b/c8CVC+af7d0xwH7LD7O2X0A35SBHEu+siSN+pc8cePgxd+wnT8HdAftLDiIMGlUKNqqr51bWuBb06+K4ndMe51Y56yHVgQWjm1h2zW3Wtu110499vnJ+m7P8fOXhMqJRqN7UtC/5yX3iPdSfCzFEBwU7Z/TI84BGe76ANepLDQXBq05BWmWaO/aFvGzl2yQSp1yDE9sbBU94Xd/aitaaxOYtf0h9/TFO5yf8zoM5w7dmHqJ8GfdB/7rRu5+ZdwLvS2T5ZzAM+JAB6icHdX1Jn3hoj6AdZCminnnhZK5+MK8XrTSCNM71Pblxrw9q/7nV/fd7cl+fFk8UR150sm7EP/CdJvhlwWDelEtYtGYhoTGW0i/EOvSbe+Ic04Y/gnKV46+5JjlivMPvPP0LcM5EhwZznRfboztr0pyaL/telFrHlD6zLrQHhCX2e/CVxzl0zS7fmpzqEhdA5txn3fa9tl0g38D9kR6uWh9aPdNUn/5bf7KPGJM7OWY+PcyX4PCEtrkrOGfS2z7Al09HSBu4FNDy+MwebRygUd7BPUL5lz7nDhY4/1B+QmKrw8OMugYQCq7RM1qcAILyICe1j+ZZtF3AFqKq3SE5R5WhZLtQWb3A/XLbmv2BeLLWnH9xjc6ZvXGWMXaOWhOEZVr9Vx951bds+Gdi7bt4l67VM2aui8SPxJRO0FdfZDr24Vpm3fgHvn/3ZZAPR8R+SdBTDVw9bVgYcClcriHqjOGUNWFWzVpjP5kMDzQTaPJp+Qbzt6KN2uz+u+YmokIBdylfPmO4GVPkGFtxgoTOi3IEplDTs3e7njZ0sxiCU5btyOUiv6B9c665Si0PmpUdp5iMSzZsiEBSaBBLrQzhizecDFJg8Fcf7sfSQB7JSDhraKGxTyuFbupciKe6MQFT7AT7smHxwWFROMPSK1x9WADGAi+V+TiIofU1FnoCd9Xuc3dyxb8naH1wTl1jCKCkrbgAb6IJfgAAEABJREFUilMzQKGHaq0invQRu+wWi9597uVLuTbejCvL/BRsL+BlD4z6bDasl0DP7IHmiLkuHeyly43c775IL7hfSa+Mr/sV2YJgiuzwd/Ze+aW95BaOGL8eIcvFMWMj2M54DFCDQQjZ6+LQ1ZEel6KPC+IbvWptusQKYuUN9C6eJ/u9cFDf2UIP4gg9dOZrU8MI6cnwTb1j5n7ykTirV/36zNYAjwU+ZDSxw4JyL0E6A+BloOXa2Ziv0Qt3+a23tu/ci52LyDjlwFbq50KBjyJOEC/c9lt5/rjxImjuy3fHVaudzkP68FJAL+fkRWiGQseIdienbuzBp53mrGeXZd/JO5o9YeIiEkEdBEMfzJM6P6CJ8Zkf3NfUQQ8cbNCYs9FlTNHlF2b+8v0fvHDyD8ZLD7pyFhjoQidvuOGUH70FUAZ1AxZHQsBlABblCLYF6a2N9RO7lt3kBXv3ZZ9Ghge/Vl15Gfad3vaCxXvIH3nkmXycv5R9Z70LB7X9nl3CE1rtIOyc2e68ZLuvl2zQ+Ys+f9nnuTH6Qzi49nKT1l/lz4tA/3mi/8MlvyL7aqw1axfoC/4pTN5y2FJYWA92XReFcPAw58ZxsGjcfLIIpZFfcmtAWirX2rmAVCRmAaSs+ecCqUQwtOzpHP7bTn37XCLQ51thdbvA3Sg/uOF7EFt6ERZaLmhHy9Ij36nLZb2xEbopLj1SnbpkG6v9ZNPQX+V/cOBEUPXcamfjzz9b6nUDcCNv+ARUhjm2YIp9v1Ub3eVGxJX7QOMjLTandTicq98IKW5R2Lr8wy5kQFkTe+fcoZtQQINt2gcFZnEND5vhuRFq9902G+UDv0cjZYmHH3quSOEKHiO90klBFDU0NJxnUoA+qaOMrWvDFoFurQ9G2pAefc6LcMUASY6ijhbCcgPj2/iHPsCDA9xrnsAiw5zEyB4cOTzZFnyTr00HvumfMb0RF5mllcY51b5AE6+X344C9J2T240Hyx9v9eNX/7ndXhsPwtucJShXOQIcmIh0bOVKNE9/HfgOyiUoxlI6bVy58x7flTkdB/RR1ovOG//H+728Gd/ff4++l+4Q/rNOeVeMjd0fxsear+gbXUOFrSDh1bATaMYbu6xpxkdlZ67OeWLqgucS+8I4ck1/0a/Dnu2H8QKcm0aoOKkH6kXbbnUCCFi/pmEgL2scHF4ghtcWQUylp/JdhzAPYr4sEIfXmoe4Z35d5mHAuGZ/gPtlE3rohjY1fe0LkFs+1H2wz5lv4pS91uDM+m/zqrSNWSDnsxYJkK4scKzJY6ULq60sbRFsO6I/tsUlX6797Iy7eeQ4EiTHtyU7vsL8GboMsT/wuj2+rL40C+zLZw3ABxmNq+jHggSF8Vd9kVBDwYGeK8zaZDy9W1jbFw7jkXEehoiJOFj/uWCOcXVdWA/iKdg31tbBE9DssYMIDNYnsXffdM6lm+yjLUCXNjXqyadn4FKsHcbYeLmH2L/GUE2Ymq7xI9MQ8Pz2ArCRCQHzqQ3Q0R9UuMd8LD3Kgw0ZBk8ZNM9CxM7WWYXkxBrAEx153GevNdDoERxW/gMFFLsAtmADmijsAQw4LjD4KqCx8QBOfYwo85/AvW+bZUz3fWYfxGGpAUp0UVO+NelRTgTm0ok51DrJAP5pu3ks2GbwLE8eEi841rfSp/++FHa+5LnzwOZadp8UPlgj/k09HyzQ5tRg6iT/AXJh4suVE2tuUYcpEFGM2wkZVMLzK91XwGBALA4lTulxYUyvAuwT2uZ5RJ8S92/jUCugekPXmInnnHvi27EFCgSpGTb0P7NPq8+XLnnKBouQlAlT41ufvuljYHdPWnKlOV1CuH5RRQe1/MBo7EF/9CBrAqNBhBFrXL/4BhtMFseooZGHKvaEfF0YXAXuKLW+gMTDiyVt8aM/flAj+sIxMZcQ6kVPgwIRegYg7eg+Y9jlx9ip1DlYbbGOCcX54eDl+5294KCNVRAt6bQlBaQ0rsYi9xNiYl/Y973yt+R++SW1NOr6JAfNQ3MUESnuLYhP24t0117jPcLxh/F1oeOPsgT9EuT58uWJvQvj1fHuafMFhGLNBRE2/1wP0RkdlZxz75Qh53fXlmPQi2MGylzb9PeSPdZItTXiqS892XPdI4DwjK5tn3UDGv6GUJiRhycE2vgs2+gU8k6gCkHsJd8egBSo44VHkw69XgQkoKwNZQ/O3OYO7fBDLA+C6NoCwZg+T2z0n5WPVhbDxZhwVlrCkAOkKLlAXA6ADtFBFiVt9Guj8Okv1/OlwDP2IRmSZ14qrBc3d+aMMfSsGEiBwlPWA1kIXzq5iqZKMW7+79eFt7e9wr/Bq5EDOWl+1RP8PmfNHSAmzk2DExSove5NR3SiCX5x7lkHfqYmh7Ofni/XP3y5ztk8v2jGUOncdw/orl9WEynF4yERVB+6e2vsxTax6AFd4mIL/eKj7u/w0C50YFmu1khcRR5BvsAa1ZfYTa4c+KA8JiD8XJIG4iIavgijllbTBMcPznb6pe/vvASzDj+0p1paq/yxv7B/Xf+7IvBXfP+7IvldTqK6FmSarzFx17I4R1K5wL7ARbJuJkd9crNyQ3AjdwG6uJQiKPbJA8ghcEg7eIhdC9RNED0NFfLXC4l7WbspPa/VhoClFYwyWNTqAP0qzQYz2ei8GbuAHdA+F7X/Rvadb/1dwNqgbY4LqF0bArqQzj6Ra3rs3hy2GIZBez/ZEL7/AdXoie1IwcBs7nzLixBYt3Kz9cY3sA0PVcfQs/w22Dhpn/DAJ39m+UCPRPqgL4IPMerRqgO/jWNo0Ov4j32vX9/e6te//RLITWE/b4DqBbQj8WluAvBlw1UoZlMUh5NnhR92jNPBBvrhfOGTNguxNzQXPf4QlzvxXf9s7b0+eRFmXkihLvVPDrW2VStefxTzINLimotAVQZdu+Ztln8c2Z/U+jJtMHjJVebb/la7csHfuflom2D+HNik/dbq9UbjA7sPTdKo9kG8L9Am9Y/mKiCzRfpgYm4zR3aVlUM3gxRRigL0psIlTSfWxJuc1NZpDWjv1ZZOAdpjvpvTaWPXqhmljXCnZOUOOXAIHNKCrC8rYkEu8P2hXGjjnpiLwDfJbAaPrid+Cg/mPnpfsUAPZdFDfdLGZmi1X5tjk/HCRvuQcbp+ccUHLiICjkOe9rpojS2VrXbiNMQhXQYAC2KeWL/F9IAaOuPB4esJqAfzma5mPQKshbUOaCteZmXhc2JKLeqCpf3qwQAieuWxjd8rx8AGBxLyy45Vg9CmwLM83EO67ME4adpc2cl11vJGjtjHU8xX3glUB/bdXY/k9sr3IzQrzpcNcPJORZyaBfXJa8DwvNxfbC+aYLCHPQM7Yk/hK4BKDqrFfsUa58Dnt9jZA86XHvKjFRVQptBTmW1qX44kPubCGSv/rpng3wQ4sq/IgwhLL1uSliQFYrCiX/MnSQDzBrYO5xMeiIL2JSLep+vh3jVvPIVBXK27Lz+hxEbt04+IQa6CxAlQ2D2heeCYgdGLUL4HvhWfxG1MNwB6FGjMyaIuyLPmCLo8Sy5+QWZbnMBw5tM6Q1wwERIjQZwYGMgCQR4dgQcEjY6JfypXjrZbw456GRZAGvlPbF7jykWasWY/8R50kFuu5cWLxMSrI0c9tEpdt9teN77hTpwl/gbSCPqNBEaW/lyxdeGepy0MU7THfPBLFCF5hr+LVk7sxIHYzjpwHfni9UFehRccEpF0FV7Swe+eH1n4ODBo32ddf6PDdTCJW/bnni8fJzYG7xggnb4vW5CPHQegXpwA0cAqxi5j2OOYNEZZWBTr6rwJjocuSY+GbdYN6NhDPtWX7MVZpLmeAvjkr0bXWeKAkqhrO7yTtaEPsRvcxWt/+aO/wuKRRE0CgiAnfqeP5pOQ8w/32X/84738OyT5O2c8FGY9s5Yd13+YzxJpS5wYuwAacdRia4HDL5AGg2LrWV9jCzcJGXsSMU78GISM+SM25LbxeDAGGhzyGZRPjYJtY7Oz31qLO6B3T3V/RTioxYcAE4+YUyFQXuNnjti23qf7QntsCUAGMfND/JIL1LhUzok85rA0tlFkE5WLfvljO+hyfblvbed8XjLkw61FxHUIKgG55GqCWYcsxr4X0sZA5Z/2xBaYYVsk2Jq8lEj2heXa5csSbXGofvqg41kFK0rPAW1h5r03K9u9sJt8G41PxGtOXpTtNedeDYF+xxZ0Uiof8Nb2M84cOU/Or33HRqMIAsqp2xZAYflTtI0ORlNk4X5CBcojAq1CAhV2IUtbBBjBi2OIor4HuZW9xHuhzgJI58sOCGCQhonkSyWeYbIviQeWAobIWWUAoXXo1EmTF1lH9vRrTNyCJ7yr1T057/9SP3jReCN/N/kLOxlWzWjasyt7GjHedmJ92+s2iTW87dicNYHLz0N7iC3ulJ+vPnpBeBXn+njnnO9zzgf3iawx4ygvcOCz8KQdHxiD/VvRQoBSsRlbtXc0c9LBSCzvdyC0ol8ge8sXmMmf4JCgyvD+0QYI1ACJqqnoiUNGBIcxrciDgJgzX5y39Fu/TLBX3BbpX9d/UwSYqn+Tpv8kNVnxLu+V/QbZ9dDNixk6abP6aBIVcGdb/GgX0DnCBnKwIXywWFwoB3KVaO2GLYBChmXx5Y8pimShsvNlsTmKirS1Kn1UwOF6dP2dKDF04XWxi8yGABXkdLlSstIxxM1Lu56hP8pDymqzwLHh0qVUQT5rb75+O5CXMEjVD18meeh68hD0gBcrJF+bBjTinrmzoBgblKNP+WbFf1oAeAOLPQyoWx/ko4uEiDsv6a4L4i6bwyMxuDxYnHp6zNo2gM3djcqbgHHBuFdkIkz6ABcRyDmYw0f8ESEYm4NvXg++GTu4Md2Zl4MHQojVDVzk1onNeQOwvWRJSwTIFQwgVPQpYLhBdWBjTBiNLSmM0u7JePy41dwB2j7QQYIoaBzfZzU1gmMnBlKeuQG/YsWcY2r54ucgR439sq1Iu2f4nvguDYIrc95oCSj5ic8HD8FHZHMpEAw8wyIPncrnZPNQKGjbxL6JncJ14Jz6Ih6QJnOEAPPgib2plW5gxQMWvLZaQBwlSUc6+yAWb7DLrOC/pRN9aYyB9Qs4HZmTBzG6QAGXH9qIe2ogBPiOnQdxcy1ZL17wyF8PXc/E7CEN9lE4cDounPadlTaspg8dthCiMppOw2g8ByogEoAk80BT21ZMN0hG7PMFw52HEn8B8MBWyBhrcs6cmRyAOHie88BA+bnE20/7ZQP6LwJqVRubVdPCuSc6jlf+mysCeyaCLvucheQaMmyP7trIAV9u+pLz7cdbvf3gcPfrW914uWnuuJaMj3xXnO/XPotOtJcfRFkREuJ+xpxAUIw3OGyTVltG69jyac0vMQFnDIXuGVnq9WXqBy/s/ZsZvuB1/Qg5CJMz7oO4Hz0kR/iuywOEdMYl36TxYviDB0jl+PfNvF/4EC+9dmkR1mImV/kNZ5YAABAASURBVIT6QkIbHrZPsI1YWFb0HRe0KeDhnHl3vUNUPoBwuqRWetFswBHVLD0YD24GytCsYa5d+z6Zi7322xf4IKS96nV+9M82DGG/9pAmjv7zuY3YjmqHiyZ1v+rEB3utlbG8guRbIcyayL4DEgHSqFPAi+TQmMinKEObrCEtc2jOib5LJxwIwPPkinklfJJLH4Av+eRFE2XxFbYT/mWDwX+iCJwxyBiUV3GEIdDoo5H+OYhaWgujPDqUZ+xwXrXhTn6YK86luQXBt4LVCNE+QYOsBVTFx33u9YMvRH7w7fiNtjYqW1CQ93JhdNN9Muddg9iN7vBLv81JTGdN+N23J+Nrn4aFou1r31v2EFGK7WfuKY4ZU0xdcUB21hn1aPQCAzlXCV06vWxAv3aIgtrqhJOSSn/cZ6OLtW0MsAB9kF5MGCoutjC37lGM5iWm9gjfX2agnNKJiXQXYO7VJORIRO7KMfY48sH8fFSdNEs5JtJ/Oi3UFNBNL4BA/RNAMXgWmPQDkRQ74KnoEF/aFHnMZ5qnLbz4QraOY1bu50fuYbwFhwhV+MQoDXmFzCd9hinLH/UKCIU45WXaQyqFU1tG94oR9Sk8L4iky5xAq9nSvgDa0Y1M73HEBZu1RVjOLTukh51KCQK2bF3uOZt5AXzZjzzkVD42ugYaNvI1KAK3fELGQryu6nC9CTH+NUKDQQqh+LIJ03G1y70NiuxFjMZ0dbjfesZNO8xShQIrbC9e/XUtTfbTH79yr2OtOp9hwd1w2JEFaMCiXPe7O7nuPemKM0a+nIOdvaQ4d7AOvQ9Am/VB+9P8v+TqDFZ9mieMabs6YtulEIRk3b5sxE3uqXfuu9d9K/emJL5asdrJh0c7fT7wz0KERp2SMPYq9gG4sALzUSRf9j72vwNd0o5exjh22ejc7z/23I96eJ8mn5CCOAUxPzN717bv5Ut671uTfcznmDFn2Z77rJxFW358Izbq1B6EEFJb5miX+vIcUejBl8yBNhILebzHu4cEtBeTYwsX7ZbG+TJ2ebHPGQBzkYbe4gMd15TR5MgJIRB7jiOWHuNcHXOutGtCb19YpNqNF6yBjMdX/X2LzzuxeMUg7RUDxRqXjRj5DOWv+Sbj4n3hpb63t1/ql7/9QkzkafYA9EjwF/zpEVjz/6er+T9cwb+MossGYHG7JJv6O9laXywqQpP2+XJo9qhtdInLQmez9eB2p7YvHMgSqBCtjK4JQ/csdfgSSDoBscgCy3gGMalooOHEl91AnzRuRvIyEkouNoEww0eTov4nm5y01tqUjYmN1sPR2pDQhNxm46CCC1WYM9kQsolis/z6qF4fXOwLcGbTdQMZGBHZB1sjit1Kpf1g0/T/8GXthqgdaCAuFOjkUZaK5bEt7sGY9ok/sFfd8lprizeNPFDxZt5f3ngz96Hjtu21fGlYI3Ft7MoDk80Rn4xldJ0bOtYwKg9AGNVzeKNkXh/hRRa1PIL0yhBmYkc0ZIX3MzE/1qEM+f5K6HjeSzq/hf1x3sg83DQ8GIhu8oT2bd6IpBF6UAMQ7HPWDx6Sbzv5A01u7tj1xB6GKx/0Kse+Ngn+wbx//P3v5UbuCzx9wouS3xj6f/kKDnuNn/FGPHq7jKUPDHTyt4g+Pn7jhdg7B41DVOEygM9V1NirYtorrzCmixvPrH0um43l/f5bHcyXejYEGAf/iZm/5trx7Y2HF/9PZuaT9ityQaOjo/dBLvjN67v/y9n8JJcXdBxm/GN1y//GlRXLOWfyc0MIhSnDe/g/mQt/tVd8+4+ZWS/qU4F0xvWARnkwlZ/Q0WjugfvEr32W8ym9oE+DB8ScjYwnbaJSr3eiEPnLLW+mE/4ncyePuZKH4AeaAHGzd0yZxBp7P571yRo6gPBgCFtQMQgDBz78qecnlpkraBwAPQSkgdrYCTFY4oKCfXbtc2Z+jLc0H8hx7g7sSk7Ql2fbLz+bOAHw3fa9fnCANZcFf5b96y9/Kw+2Gy9wugkS2qo8PCkFQK574IQ/sR7IYtyySJs5RtdtcoDjhZDykTXnHr1IYDqIB3Zpn1B8LnnuBwdjZB5q1ZtWOb4j6wZkve3o1QYBxymRq7w7c26dXGXtu0YCxN61og73McEHdV8aYMJZ0Mn8PfCTsnAPdOFgo2RD307cYgu1+5T2DPCOO7fqVq4y9BdWS2C0bnXJs2/zW14zwJy6pj+w2cN9DuAkIhbV988nebkeYMkDbPLwSnAXCeFqcMZrYt9o1u3AfnANoJ1y9rG5wPnPkFbuwqyVmnLW8nhQt5ZWsG1sHszTB/vi5SuzirvmMi0JtEhZwEPfoKeChoIqY3WRSbqAgdU4r81BtRMnY2z85z7LHCw+hId9QnkHe9J9rTG+3FAuaskJx5Y96sN5uLwyeqqiVaPEZQgeBhSwukYiENtP3FfF7EDrfDjvB+0n86OuNf9QEmMsQC620L0KpMHZ75pZyzfvKcDbbS/v29umdXV+mO+BncKyKPg81EI2uhMrv2iY8N3ML8EcYKxPntgiJwakbf0dGCMCXCtxnuRJA6ORcIJ5MLoxBhyUtCLdGmSN4FYvA1waAE0Y0Rp9B/5fbTQGRx2iE8/90bhm/bIuIClt8Www2f8u28zJIV9/6Qwt/cneEzriII+0F2yMb/iWWBFz5Z4WKG0BIlvbqa1Gdy0+scy/HpHb7ruC9q4c+Nk/c2JUkcvNlVzAQArtNpzUVXfW0519SpA+SJRqv3m/7+7JTdwOaN/zdz4u2vg2m9gjHxtJhsXuVUWCbexli9MA5DwB1g6xVc51fzI+k7gItmVzrUENvT30nGqcbzELVvRUJYhr7JfGPN2YgwFs2Lnk9stM+wtmWct7yZB/wBcIr6O68MyXe+7hvmSIjZjg2jN+13xkHL/luvC+oHXfEz6IufdnH/I9lwgfnEc++cLTfRhNsgKsQfyZnO9+7D/4wuOtbvte2mvIITjbnbWTXCVOsER77DFXyGtfAmmnw5UP0WXM/fSD+fjgXKQ99rVZElyLKR/kifcyz862H/AZK+nUsUAOQblfEAGgpaeidDk32qgfWQsbc8AesuEUYa85u/Z9Zo+yDVOZ4+aL+Z71+W4+vrMPHw4jDrm01KOPY05yfy9j6y/w9C/3OScNOlTV5NID3WNZKa8Jp18oRCbxlwZ7WlAw0Ixo+z6xkfnwHj1piwtAG/vPMXmdEO+3yheIEBURRmn0aRNyS33qAGpoF5ShYd0Qd18cKgvykjxgR1EMQH3KPVbtWCAjCgxeW4xldMsbHRDShoDivRWd5IbPYMbcWgH684Nz1r7tzNVeP/gibp8T5uIL5QMXVlyk6QbfGfrr8m+KwF/h/jMC/S2qLiUXwlorXr8pfC3gZoOZ5cawoFkYSwhrjf2FBcbG7MZmn9Hy44I8QAi2xbmxz32WD16+bfUByv5k0c0+daiXjScbkO0Taqlka6ifPtEHzQupG9AGRX242WAHO8FJIgcDlJdMD59AaLmBZVOBZ9mtwJPVJiBeWl/yaNCDS26MxoGD9ANeUDCphP0NY9xs9FM75Bf0ccP3be75uaZ98XdurNeLoyWHWUImRXYAIyId+RSaIXM+F80aFxncaoTvHJEloD551L3va8Pb973m3JnnyUEDBdp/QpgI3MRu6RZM0NCh55IHAn5iLZ8dx4iPG780oubWtd2Y921CKxTBAiiDJ/0N0C7BmwgiGFkeiNMG6wXIwaYLByH+el3QmCed9v7CA7EvXEI7GRiL5rIrPXCNnwN4GUV7dBOTZavyfoZznsilgZDRXCjKFXzgsRbdyDHnrXEeqmDR0OlypeYKnfqdI3mTW1APAALKxJ6mFkbCJL3DC8gA1oC8HnBWDKEY0AMb/ic3eyJDAK8V4I3P3I0rOOzgCs2SutqdjjMSuzDSdpDn5UHdyJ77zkFG+ZMggbwKPEuKV6ROaVb7u6yFuZgQ4QEIXjEZ0z5hgAE/cHRU56EDNAzGYUkcLb5ijw653q/4HMRKgJqhfkHxafh8CTFve3ibNbIBPnTu1L44lAYmAgyDZaksYzy6xfACC3NiPzW2mqjymQ8T/288zN6I174Te2LXgcW67MQ6+Ba+eajhRSD9UKhCoDPhv+17TdZYgRuNP8xrA/Y5FhKlJcv9W7+v/fpqm7MesO4cni8Q9yBOTyZX95CANq7peEHPIATYPbe99ttbXpD9ygHrDdg5dM2JXWPCR2G9qF/fjAVGkcedvB7dhLPLvWKfkweHG/ImsNdtm6GRz0P1nResORzHNuwgxo75MHBn73lnXwVb3oe2fS8sLB8oDF33RDYPJszto7p8eYlZyxwIKDXUr93UDxAfEHwCPghgZS1ixFoazGjsm7FflLa8E8d3Dv3GUpwg/spBVJc5NnpG3Af06pLOMUEftDt4OyAbfVSGDr4gSzk7sX/jW/dff/1b3Yj9hv2jtQsfITMmPhR9vN9jP+7k5b0PUf6iTtsawd3LHh/8fHskzrnVTpV6qHYOzBVtJd2QRyFOyqAqbZzE/ZIVPMTiGbTFlMCJfco0J5QnHQMUxgq7pcSeuTNn+OS6cQR0xEzyO7khAvAhl4qCwwoWyA2sQxpiR9VE52Re5bVNN/TZM6HXxn3OkqYZ0a4AjtmXJ2Mwml/SMxE8aB98ecBLNvIPtujZN+Tc9vIberRDxtphPCYhTDk787RPcgdfOlbCjfkMxwZpbMcG8trYG6cGOfeuX/lC4f/65ZcSbsjR1xsyx5zkZEdGxEI/APmogu9eNBu0C3bWhjBL3wxycp7xfd/LWGNmyY8zlOWPsUte49snD2Dmq9AQGq+mIRQfaQ9o7vhyZx0frGFthtQQQUEUUBK/qUEwK1wh0Ab3FM+TzRhhYowrY3l5gp3yTfwXvnQ+8+stpJDS2IzO49O99AAFP7JKQJrrLfbhy1ftwynAeOyHHynhxbVlNzaAIGTkLbmSOSZS2mMstQVNK2aMfxAD155/0Nwvdnyh4rwqg+2WCg3QfbJQH9T0is2yeutSptDRGanRq47M1+jct6RRpjYbY9CFSWXb9e2LHzrVgytisn6Qqc4P5sf91HiEHjuUoy1Q15O+Oen/Pen3j3sZzztnanHH8cl3N3iBgd6T1n3ureY+CxTseoNC4om64MTPzJ+YYm+683B+h+JlcnReeea9ibAQT8SlIA+E9yvtDeoPF4aRC13w2MA8KsfuZP7Vv2nDNkUt3cSmMW62tnd16Jp0AZiLDdpx4hwzvsbpQDYaMAV9KF7zAIa2MTK2zoEv0K7nC51xf76f940D2hhRxgDdvYBuEWC+EzuIO3nJl3wPaRnQ1i108BBKSmnXbHhn55ls32ftc8eHCZHFMXD7XvnSizHlaDMiIWBcx9I5Ly26kbFgMC6Vdnn2v3zTrgdOCFRQ1ddHmwH1OA/WgnSgEztj6ZwbM+89T/JOmgUH83mQJwL5Qs66r7yzr7wTQ2vppnPqPrxvNfcb98fOaz/yAAAQAElEQVQb9a4DhJzTUc/0e7uV6yt+/Gzpl81/tf7bI9D/7RL/wwWy5ZDYWT/n5SsgLmwDbj23rrlNFvEk3Ul7+v7yZ6PuudW4xpqxEyBk4dT6oMgFlsWZG+YTvSAZndC7mS7Y68amsu/oEiY10D3Z/E/ZFavg/CpIcy94IaR4KacD54tfIlAZjm9sdhNd+9yXf9ijCq3T5tcGzOapnpcsiRQEKEe8soWLz5+Ayn9tRjhNnKVAPXoa3fJiHAgLUsAb768NRhY0Y5ByVRtQjLufYPuEwSDU5a86nrx8eumEf5F0qtAYNfhtw4YZHErOjRMz0p+XjeHK/cTzRQ6NzbxM5ueCNYezBrj4VUvXJUucoKdu5OZD4sNNMOIhfN1AgzgvSwxsjd5BbQFJkQI2bAVHQ3sve77Xja3qvgDq2qC/3fa65RdFPOztMzhlGusL7Hfx3+hybpafzeEJHDL6Gyj36tu+ZOQG5xxgM+R1fdY4PceoLMOLcwM4Nw7Jc8m1LQlTRzwamyaw175ZT+od27bMkzzFRz3a4KFNyA1TwYx5GJzMWWDbicGEv0+YHPYB1seNWPnPlKyl1Q7nUdlCnR/bHkoUj7uxMUMaTEObLtBX207gqz26YhMKRnfyaXRXAx7g930HR38gjNLUAZRJU+mMSpt5exBHjplOh9QnsK6wR1uNyzqIM0Qx5lSr4ARkLKMnLweO1I4HGLBuKUN3hOaePe4oDzhPdDc2GK+5zxK6JxxyMUrue7BzPnIYQiaDPxdkF+QNn74veKs9L07m6efpD5z6rU5YMpY1Ne1VffBA4TeHv//jPQ+irkH3J8yEtmqSB5HPA6O/0lJH+vteOzmw7xO9tO0H9KXKPPjgQKVc4YMXFcb2cscXKKuvzzhEwdQVT4gydk0C81zN6InP3GkgKAsSeFAjvsT5k4cI/ZvYLey3yeF02WgclOse84nfCxZffC5SAl3SmW9JmyjGH+bFl+7GygfQDw6NvgDJN4Y8wLi/rrzBmtNOnMFK+vhh/h/IUL+u6o56/DsY5rBt1FMYZTD9s7bdzFcA+7By0aGHRtZTaLQV9ug49+20oYtucM6v7ccLRw4Tt4sOaxUJqFxN1PRsCek9uPIMzC2Qh4kzz5DHU7Ln+MrBm74PKerBJCyDB9u50o5ALo4sfjqI7/LBaGNfuZFLc2d9nPNo/sY2WGJrIlvh4ULjLCiQ1uR9xURa7QGkcjxj2GP/BaPWHnkiEEULhSScOo9z/kCW+XHDNv9Z2T7Jf9ob0IJyBQmBS1fONid+ycMjYp85oX4AyRPyxdh5vzavpCVKzHOVMqa5gJzRy15UJKagqriIb2qKQ6QhevD9JQfqa9y6Gh8ZBw07QsO1Lg/xq5nr6MaOhm6WMQhsXZ4Hu2fuFYyWcl99YjIYg7UEfSk+2nOBONugKdjDdclAGky2Fw35qk2vuXiSc0/2WR7I6hstbtAjXrPMoxv7123fX/aREmi4Si+fiOuEZmKv+oiaKiHFHuQZiwtQZQlI536t/WnLoX2n+OCwWZojeOQxNoCU0z+xylBoawsxyzgDlwxz5Z29x18uCz7cup89Iv/JPrj2qgM9woM177pshCY/I7MTs+iKAtKGcSdn3mZt+C+aNCR3bMlNKLBDXYuPDnY7ygjczZ5/8FB9T00IGCJoXKFc3bSxkTz3QVv7fRHkvcEXWvff3+ude4ZxauzM/cazGC+pC1FPpDgWoO0cOVf7fu7vE9+VjQxtMq/DA21qDcEGzZbXmrBhrzY52K97mTEY2CCd/h7IXe3iC5V1z2jGffHx669vdX1x8UDXQ6HRQ9xQIt+kDjCvuX8SY8+Oo6GB1kAf3JMafulAl+v8jbyVXpI78+7/ecpfrv/+2291vB/1wYt5/wnaOy8uHFcOoZKcEOjTal44Y+c933uf+w1Eyf2xyOgunujnou3KHAi4YfONWE98wEzixos28msUcbvt9cO5Yv10T86I9LE9+yM4eVp51UUF4CmqHuSpLzQ989jWpsQvMYSAcW3GMNZywSf0ae2BaXwxUQdSCz8q42sQ3jSYeebOOQwG5VgAoYPBhEf7pr4Brj0FOue///4b97OHxPXwvsfA5Jz1t//7/yl/sdy9Y8MD3Vtt21aID+1flz8/AlcW/Pma/mM0uCAuuJxmuRBpCouG9miSnZsEmT42DgHWQF/gAjnb2cjYLHIgZ1OQhuXI3sGVBZ6DIovzyCJXLzrhdRVJO7eu3JDQc5t7uSl7wJrQON7oOkthHPC9oANNF0b7pRcWDy3lrA6by6yJjn3fXzeBmc1gYg6gIEx0U/AmKIjSDv2z9iC/TeXM2Gpf8U82STdnb3ipT5+VdRgH7MSa8Mx9r33O6JSXYNNmFFtpgFrtaVyx79LtGIMJAxQ08Zhy3ZC0V3Aj1O4A4xSa64oZbGY4GQxSQCeKzM+BD8KdB7n4wE3WB6GDm9YDH1Ss7zfsv/kLhdusHArHLH/54Jgw8e0LUIClbu6Ctj3V4wOVMpcpigYGVlHEAQ+eIB/PTw4ybM70v8e/2/gpGzbi5tiChU/sjF9saUI3iT31WDzG4WUPdqyDOEoYMB5YAU+XfkTXBm8jG34PxJWPuDRel8YWO/ppPVAHFbImXTpcHTOe+VaNvvLUMdpxYJnBiAVu/HC8GRfEavuqzytsD06BROpEWD25gR+Zb1ixAVk0lPEdpCz4rS/b/HbPA8QH34beAaaCNJV/lrFFzJe8L2ZF1CDmrmE7Vz4q9+or+zDmQOJA7VhgoAN5mtMoSWzw37xyJDTOESdXbZI1stO5vH/mIW9EDlwD6MXpVfon+b5g0ba60JPadgiJsgpoIyH+IrIIc2J62W4+5yEOmyANXSPLvWFDVmB24ue4ZNrwyTpQhi+NDtaYLxpcd+4Z6smLA2Kp73M37kIn/mR9YV3s4LK6YCzxAX3W9p/o8SFC+bYJn+hlp/apY9850L3VjQPdjq5rj/Rw6i81rcVNaC+5l359sb0AU5AZBSgyx4XV/8OVOXF+R3dNgC4cp5Qr7uCNhQOu0YNcTHxqfbTFXJub9hufiV/IgF+7BHqEyEW1bHvtp6aLgCjXvLFJnDhwp2YPN3/ztx3IlwdxVN4L6CePqc3p64HefxoWGuRqTGwceEcRpS99+SUC0yiaaS8gaeu4jWD+Fy4IiV59x6ZD+z+OutawL7O00ZzznqFodcQWdaEiywg5NDUzcZPeXwQ8+XLBODkm7qF8wLhJHJfWxe4LpL/ssq0+95Dc98knc8o5OU2IzkW/5iv0kSs3OAjFiRq0tSnzwBxda3pRch3QL0I6FOabQuMqnYb6fBl7EC/3uwNZiC5/6ff245fyfrfte5lrW3dZLxtoNzIA+863kHMP99HUzodArO7ABw95H+TYB+2Dda/tMQKF3ZP71GSvENhqmIsHvCs5GjxQ6BOsqFGtyiWCq+TyrFgcvDi51yf5oI8XQIZIhFNo0H1mvmgQMApCXZv6FIiernxJNbo8t3XTr/Vx/e63HduJUU/sERiXJrDo1LVsWH2GoO0yB9x35txpC3GOXDh44XCU69FfOJnT8hef7hWrjRy6ods9YMFMnCCB/4n/B/7fOUfE2ew16gsgY/mhPoAyul/8kUFkjKltafc5S17b+m0t4IgkAem18wEvRuD20o14gisJLVBPxi+gyVgjRpAGgIxrivJCg3DbB3NqXO7kkPdqcQLKUPnk3o/v5NgaO8r7TNbwefYybqNRQImC1+WZWGXfxkbRVsbetmvV+8TXmkAABOa6uf26hxV4Gb5B8pIb4FPbsU2ZB/abq8bwj7BYEZ6GtbFp5nCecXIuxF19253522aTj5P72uS877jh7fCN/rLtu04oEjvj6B5VfFw77g3inKttm3UDupE5NygsnCOQObqju07xVqDQiWQ6tqW2nq9cJ99BxA4HmV8rOFbBD/PN+7D/3Nx6g1d66WLXyYMKUI2+xg6aKQub5kqgNOVHLaYa16C4dLnuR1MDjijfeWNw2TM6cS0/EDCdyLCzeBq+EIpCX/KUuabJuayxC8CnzM83Wl0QZFOn9ZcceyijckygmaK+Rt6c5sIC+8Fjmd6n/W1cWnEM80L1CRzZZ5K7pxE7+71zJJ33jJb4m71R/tflT42Ac/enKviPE+4aEuI4KU1CryBzpR10Lk/Xa4natkVn51wbbJIQNcsTAhfIAvoskrSpoXiVhXMclEIAF7EHTse8qeRwwca6IXO09kCbKpdTIraA1rjwn3JEaV+IQp5L0OI7m3XXnEDP8uFs0LYOjrabRvHxppSNgE0rOlQG3hJbN24AfGPh4TAvQIo33dB4kLvD4w1ZGQEOkqnBKwsyqJX0BVgKDr9au6ixxQ1K2Njo3Yj8psSHMDd/QdxkQ9OeSGJOCUU2svQR6hjScP//Z+9flB03knRN1M0jAKak7j3v/5bn7N2lzMUF0ub7/gDIlSr1jI1ZV82ealFwRITf3eMKkCvFnbbZt1f1Q14PCuKSe2yrT9j3WRPdLn4XbHMvD3gBvgXYaSvrIeECNw4P9R7G5N/Q0T1xB6v4J/+CZw4YBw9z/l2z4EHmyTf78Y0kXTkTb11x41H/Tu7VPTpBof+Kjyqy3rUTfnKpD9bFSXMz9xuJDw7onxxE1uamBfxkpY9Wb4BygaIxlKa0+L+B5Von9xs+zGlOL1nsMC4SKx2hfseRMHrJUGCh2SzrtWkaswChrpwjbnN1JSE8eWFW+hqs9p74YMN6pz5WVeRP4EZO+OCiKN+C+ULThxV91SftG0vTr7Zhjrk+G1FN3bHgInHgoAdD6+qwLwXrP4HGo4zbUlIpbI5ZWRsGYeKgawZqobwvMpqet4xDSDcK9EPfRjexg0BEuwf9bvmIFBKJZ/HIj3go8iAS2cwTCNo46D9BuhBmGNFAn3UAIRUH+tRPAy4uUswdMeYCvrzGZH4yf1T7nzKsvY4L16n4Bf6lIwrw5kzGqRJspDG/ShCxc7ItcVMBqNeXt9rYN8bottcmMF6dxzfm2gUb41jzLz0qBqFfC5CHx7ok+ZIbrNsW/xMg61hyTXk9UMuI4BVLD93FUfAPcu4LGXOlXiJHM+Mbmnpn/JZXgIoeSOfVyUf6EB/VCgcPh9zh42LtfHIIvDPu79SP8sHkWsuf9hH2/76EL/gDXQservX56cwZBWMP45nHhKxpmvhjAxYfzIxJUL++SHLs2j/G5renV8yhEWIThzRL82iJ4sTr2LzzouEHL/F/8M3x+jcv7vWhb8QSG3KevqGOycUF4cmLHvPsvD1sR2bFGby4E0I3fnpC29GD3vgKj2ia5PJIbrOe+wD61QcZLiAfT4SUF2V/XbGtjC0LiVvfZXpwY/3IukD1usJjsoYpX3KhaQPftJP2eXuAexBL+g8fcQPpJiyBNWh0OVf8s60N28svxjx1teuzOUuOCpsgG9o84acxDm3IM5Fn3lFFoGpSvyAICLjFvVhTlkw8YAAAEABJREFULPr0h7bedaXNXSJAcDiuL8bj/rbG1MH4ZK25lMGJ4CmGEtsB9Kd8ssccLNuUacOaOPAXn7tnsNpJvJg1VpHjVAf7MpG2twvOcUaulaeFciW75hTIdX+BUg4ufJf/Kxjj1zYOE31FX+sAfiEGmjioGJ3zxL4TwgN7dDjO4fFlrnpVhBSGUYcLjsUbD4W+/Ngp97nX3Fc+Jjmxny99CmEau6tmHTN/f0kQpGCDi2jxEt+bXEQf9ZAtYRAHB3ynbubSIThmZYQSHnhtLvVKLH7HROKDT3qcNFjaS24JJifMK6XkMxfSE+s4+2dIWeff8JM/MXZ8tLxvMSPP4/T1OM9/nsU+efGqXEJE5irFaV+5t+pGPUz4/MbjXQL15jhfkvQcvJO5M1Nu5FR46UfNACb4xEXZELlQACE2jvO8uuaD40Ae0sWavtiwjqmBjQGCSzco1tUUDe1dKr/s6Re0+aW86jghn7Dhl+Putu+1zT263BtRTF61vgAnyrPS2jcmcWtTrv8MlJP2x5zhUwMEuXJ8lPsT6YjtualXGQMVsAwKEejqW7D6DBurAhMXTFlHHUPAaOwge0okHvscNLqkSRTk0JZgvevqN+fjJDc7uZlzIicggxLzFyCWlMGtebvaVZ/seR/3j/r+/W/Z/7XQvXjG2CqfpS7Vor4qf93/kRn4K83/Fdn9o45kldu6nJHhWBOdycrh1QnhYch5O+eN8T6Yk0x4NoTj3ChdDCKYG3LOGpBZIFmwnIiZlExM6x6AmJlwMOFQ7MFByAFF7Ckfddwaq5mg6EqZiSsBxylQUZGlgnW4DSVSUN+X3MIbc9Zi76x/KdR5cDj5Gqf6kx/9xNLEF6HxbfRlE4X4EpZ1I2coPnHKP6gf6gZsX2zFao4aiksXcrmeNbpZ9Gfdtr3Wn+PwTf2NjeA2Qxv4U/lg37LJw4WjblWtkrSnXb9xwZWgzO0kDsuNcpuz/Ft64Ubf3bDlixf7Lzz4quArJ8RioLhZ9r197SG2t45/8QY/lJUnshi37/12ytLNxbx8coo3//p34fRXGeWjG/+iH2VcJWhDHtRSrDyM1v4kd5Y6gJc8LMQe3zpd/asMaDYeRLmWtBqRoa1dgSqXVGBQ5VIWrciCM7ng5BUG4j7E9dCHiZ9Cw4sEgplfzCdEoDUwy7g2+mD0/Dl35FKaQFjoSPYrL4LQpQ7zJNSoxNwy2vnA6K53G27dpXhdP7U7aPPjQ6S/AjNnZkT729xrzgnP4qOCBe42tTOs8O01KB+I7FchfcpD6UHurUvT34f+C8nFciQa1KM+Gk2JulxGnoo3aGkrpg5xwOKHyPV2jghsQ6cHVg6Rse9VP2BUrsk/2aIFo3opbEizqr/+KkTf0+WtXiS2WT4c5nCjAER5MaRYQB2je/UPdjbqA3lDNx/mRpkG/xXq9dEhYSFetVRyIzQzApxN49npM//dtbnjY9t3Sz537HOlijAlgoOYiCE+zEUlVeUDvGPCsSGH+m77XjdeFLlujF68xuD4FnzgwBuygV60X1d0w2+prOsLg/QiU6qrK3MIvhLALh+pqA7ggtQ1GZPrJdBMu16fXrSd+QVP8XH8ffIC2Hwf1/oF3phSXDeU288CAXARyYXjQUb8n8GDZK256UPDgcsIoZNo4pvrJOllaDzrgznxcb6k8c/P8ksddEt3PJmbJ+3kHDXqUH50Z41oGdG9Lhi8sH8I7NX2mXC3ztw7jBea/KhgzSbPXERWzvMPeeSVB0CdP3pbMdDGadKEAAqu2EnMy4vgkNdndcKWy/YdvPH6b4N8fPyIPWUVdhwEbGgUKcfupM+MVzSodS3z+PXMiw1t4uBadBbH636y4jPXWGjn24OcLrlOn4yWk/UZlgdxZv/B3wNQN1wo4ILv6hd962Y+gdPlK+fqDaBLvJC80f7zS+0AetSXPFAfuNQpU4mfS37xjgZfqy4etzGjNTJvg+TGD+uCTMClc3RnDBEVWiDkIgfwfpIff/mFwmC9KXeBbXUfjCes2azzaFCopY1vVEY3bQHUn1yYMr0vCuwnPzKsPRN42URlGAnROWzfOGY/eYHgmuzLVH+NKc9omLlUHhsigdFd49SJITBwwKAuX6So17gE0hd6kx1l3P92zmGexZyXgX2tK47V+Amv+UQrsjpKcSqidaLNWFoSA9qIKC3rjvnoIwZLaZaB03/5YKeLOJvTDyof3Wt/oQwvginHizv8xedB3BeM7siNZjwXUwn3kgs3SOpKNzyj4xAcXKERC3TuCXsyX/e51mD5ww6rvplT8/zBGpN14HxB7Z4iPWz4qyJco4lWKsoJ0cWNKy+V1aWPq9+e4BaI80XepVM/bjf6ib7rgW+BRFRNvBv+uo/Nude+z+CUVa+g7QBzAqdWbxKzfowL4dkVUO4NRALD6EZn19exDAocdCpTwIf5Bfrs40G64YrK+EA/W+aXpixk7jN0aOgFr+PGcbqgmd/1px9MnnhzfFYpGkJyZIm+2GINdJ6ZV1jw2xxdumESGbDe0NM4S9viSRjXohCRKAAz8F08IGCgyxPSCgoEV/yCuZt+fOVpT3/tnEHMoTywInbGhCJNUpw4W3JcpfXKFz7580T24TtjU+Pq0lYtlxbj/xfv/x/2+a/U/4M6j3m0xrWVlw0nzVpAXVivzd+JIMtaCO71PD7rwbcNcItGj90kOKmYyCxcr4VsvyYr+MsWs3E97Bw8UPCtJLpy2DoXs0svil8Lg2+0Ry8dFLHrJNWnNz90hOKv7oRrVfTMVVt+D2mfLKIXiJMWdm7yivsZ1iLhZqldzLCCDbi7PAxOFyQWJm3/EQgCvnUd2HWzEw4WmpfvIQ90pkKOn3kT7Sb5wDkfgmJjv7Hg3WpSutC7UMcXxJrKBVSj66c2erRn/E82Mn2xbZyIZ6NoYvAhyhdN6x9s/Ya9nRBmFlBlPul/yydvzR/0Jd2mONplQSM47hXb3aXf3RMd9oWHyy98JFv7D/KSn99//5H/24HjAa566UDP6FH+V3yS4zFrkPcR3SC51IV5awDSTRqaGy37zU3MauTBr1KMgNf4YVzyqkusgJsWJ6AXzwZqUXHiLEBQNEiB6rpA23/iIIFbc+zOA+gHD3/GetmSx/y7efsCzTYRIHNeL13Mq4EfAkobwHtTVo4L5Tdy44FjIKO0NtzAP+n7VUfCZEFv5Ed3bcJE7ynb1s2v5QAPndDr/Vk6uJMys0SNF8jrEM6Dbz8rIt4UwlYK29ThZtys+1FHeZjRx8N+QM8rN/iZAw94DC2d+oMzeEWbOzqNPT4PrQDLpaSwoV8QBOSv1wNPvILDN8vkSSR6lpepSFoAnzoZmKvNHQ7u50Xjge/G9NJ1koa+x6fJwXtBk2vJB3HKr2nbTTyj8Tr8/Yq3aUtfwNyiopzrt2usPrt23jggCY4J1JBCKPjlIZkCM7S903D852HKdRk/oou+cO5ccWAm14b9a2y/c0DQ0cVwVJ/AWuGao28XREFuXRmv6gLq6wdnjVEb2hodxItDrwkm7dHkxXG7UfYkR6KXL6XYuolEhDlIbPqEq8GFDF9KbmhZeFRoh4KARKVm5T8HWBKncQOOXZ+VUJv5mTFKQx7z66HTPUH4YF/wQVa/CKlcBzSESgYA18TJBpCXZ/kGlUu+BdKpgdPGAuaXfSEgCIkuI0p0cSc2NHHQ1x9BGTRoJXtDKqoF0ifISVcPwmj0vjDKOlZItAicXoVj0hh9qWxp/rH69kOd6Jfb4rJjKU5e4TL2sgPx7YccC0C/rsRIEKOZJ+YAeAAyOL+0MVou6cW3/kf56wR/oeqcQDRj6vJrMs4yn+gPccZ6+WPs8cAxFqCFrdA1CDgebGOIFt6jRB9eMEgb/oxu7M7yT0JJFKHDi4T1Fy+yK/vaoXayYBLOs0FttLqA0eWcy3p54rBW18c93THgnH+twSdxdIylpf/m5urHt6WQcVHeZvxQIsdFLFii0s2ZosDDGj1f8gTqxTfg2/ZZ/gIiD3rMccWU0UfHkeCfiPlS95P9jSRVx0afpRqBZY7Kuq4mWaP7uJMwYzksBRUt1tyNT0Bp5dy30S/ABkz8eueTGHUyUl9u6hTUG0XQevlILRdeQF1EKGjBS67RnTwOxltsaQ8wTgXvnCde47knvAsco/Z1g+tx5fzJy9c7L0wOAIuYQ31Jl3c0BvFi7Q8HQ/SZh2Q489KVZGWQIVban/AbewCf5j5zbtznXpN263PP8JaqdRhhUoEqtFLhoq5aCNgOC9WD/rSf7W9xsYdO9e47+Z97+et4x8aCyX6684XprLlhf7ME4FPWM4bra97VqHB4a3wr5Gbd9j2+a0+7B+NSjgcOeq45aOesmhfYD3Kjz5UX+Z+s3Y4/WBUBOkB6GBDa0A/LTt6NTTswVXJ4xuWXIfoq3rn4QKG6P+hj5+QDH0wWmZPlzBYmSK5yL/nuSmDhum7av+pXiSZsEEkQ6tjos+6Ztn7e/3hWPfPq+BrhM9awc8PGKT+nMS89xpG1kfPEwb5oDDAzVrsuPvNgvsyLdnVLf0ajc8zabsCp03Vhm3v6TZ766cPgebWJzzoo9arT5gtAiLe/k0xsTfwfY+V0FJXIviRSAZXyr9s/JgP9j1H731wro9bBTvF3iTDhjP1yMgkyOCkOHvr9luW4f5YPB06n8DJJ5j5ZMAUWTiZmF/+hpKX1LEsUqor1xY3kWXcXdRaUOwdO/2X7Dxa2B3UXiEBmYTHtOotDfGnqp26KpQ8nmsaChfKeNvxcpW3Y0IjXmehHPbGfHKStxALt7HPWBKy7oVlGXl7ksnlQPsmJi5m0Yaw7cgKyE9hZmPZ9z7+ub3vpwbOGD7CtDx/+FPb797oDHjiT78sWOfHbW3kOFv1lk55j9yIanKbOnRQQJ5cB94WwBGhjFRYq5/2USn+Ayjr8SUyf2tMf/xSFzUz/FpCz0ycfVvy3JNDMwtvlNysehtQubw6MLu4weJi4kQPzYLwYxBae44Dtad7IFU0OJEf5pwpudG56hWOLZzIGBgePB5vtY8nTm9L2ba+5NfS2mwG9wPB5qRe3kXuiX7u8lAht8VuV7nhY8T/hPcpDgrS/h6Vf2xiDbFtdlnhM/rnA+wBBtAaiE5AHsUYOquPGfr4zBz6Ag5yLg4QSLngz9gaCIn1aIGYvqNXgu2e1xk4WaeZfnLR3XvRPJfiDL/IYn2Ww4KCk6s18WEYHNhy7o1pUcs+NeoQoL7x5Xfk1DnWr5/JllfrRZZ/X67NkHHcPxp59b134YPzZNjeOKXGfGaPKqODygbbBgxo8yWGF/iMiHDBOavF++bByZj15hDKQ81o+L52hE5ot1KDdGlxnQQ3JfoFt82LsDKDF/4XXYaAf8li+2gimL0eXc2VjLlAtfwVizPpU+WCr9X2BfdK2GSfdOLquoojtjC3yp7x0dc8bskOO4vB5BHwgdy7LF8AxX4xnzWFcfny/5yH4g74xNo/1OnUAABAASURBVHOhO41NwRzalmbcGaYgFh/9khw4p57luqlf8mrL9UwwH+rKGoJexEVRIMxFJeO8B/4Tc35hdfFBxAr3dYlueEYbZyfd2gqYGRxLnXGUUlxEze8bMHiFBkcY1g21cKUen7FjWSf+ounTA1vm0oco6wo1vnk496Vc03exQ4z6crC+B8i1Y32NXd1AK3acN1e/D5Wd+s2poA7R6pR3n+wzwMtO4WRskV5kTc7jjE4eTNDCc/yAQzUlftu7XEuE0Q2+s+4P/KdJGxkklRH0Y2HWXZ7JLXkqOLDterv4zvi2pVcXYRGZIpX4jC777ATjFdTjWH2gUxdScBMfYDyzVeIjmvDB/BnH5YtG4sc5cGE595Jr7BzsGzwok5Nr3D4xlDol0UR3/Ca9yqs7dsw9CNsUOMD14insxDpaCHBV6RK047/NOpVGfiBoWz9DR8Y6jCFJC4B4XWdOwVNDnTooEGgcCpD3rA2UrkOK4oEFcS1+c+ta5Iswc56xGR/QhZ7IOxZOO+od3cTX6Fg8NGtAH93Bb+Tmtk/GkdDwNTavnJNV9B9nX/uwC0f5ML9t8s+ayAuOT+2hGnnkyKZ3U0OGgvOm/MVzsojGOS58ms3ags6lS18W+bqbk+w9nIs+ePA3H/K2coC+6Jtze/mEPvQuu96XTn1SV8bcqRy2xK8+fQuN2A/GnJA2+XgA0pcYOhGMDOVLJzzOaWUsq56wa3XFKf9ofbkASWRg4nrrDEvBg2hyCY99nz6h7toEqdhu04crZvjR4qWd9XA+y7wIwzECJNe98jMxtNrIci3Z3LVuJYCX59ygKR9yrQ76bNnZy/EkbNMz4azQw7fiAnHqOOrBGmuO9B8qSh015qjK8aweWuCJ0ngtSL5j4MnZ1nPJB88sKyecF+0rvzA59SLIheZOkduoztgfrW+OdaJCTj9QH3OjO1/Cje7KB9s4zcX+yZgILzgut9s4jZbicIx3ahFQhbh90NgM0I6+103EG9T30o0mxMr1IDpgk3ZwnkjMxKlh+20m11jA39FNfHVCJ47N/jmh+KjHHK415Ki8BAKvHXknvM6hwgF5s87q3MkjPXZvjCt4cxbYOr4W9pMLUsClBChoq8bdC47oM5+eWbGEnPYXlTvxTnHobwcIKBO8dHJX3iL4v27/yAzQFf9I9f89dbugJ3IHMYP5mmjHa4EJNbdPDlD+XaQ/Tf9x/6jXiwjkZMj/GWzMurEQ7DzoO0GZu5Io6D6uNE5bB3LacwEBtRY2F8Fr4QwSCUuKdb2VPFycQDqt20nqYsqmYh2DUNScIpPfxQI2ZvnCKa79C2xfEi+d6FNOUK+gbmUOfH2QJ+PwECCwpES5fMqYg1e5z5rmhVK6jO/FZca0B1hffAh3HrrUTWLi2mXzID/a0v6TF0/ykErXJVXmcKX+NxgyERF8cMTUQGwHFzGYmm8e8BFa8XHB/WBjywb3cbBAr8NvnIGeiwGkbdRUDzcz5OkHcX5Dshb31YHanre9tinf1Y/RUo2MeEGKMd6Nn/wmMbJJoMRkUOZD0B91u1moJ3UcukoCQ4oLNx44pswFUQRpXfTeSdf+BT60yb94vKvIEs34FDuD/JI3zBKLeNo2YEMlXXisP09gDiFSa0OdUN38K9+oac+Y/b88fJhvxldiq6Wr0adcDbwmCR68IJV4SyoUTaHOJy8+8BNjoUPBWCnf6Sf5xKALB+HGR+74Z6zmyc35gQ++GMB0TfpNUJ+2HYPyIF7ipKnxoM/EqUe6Y0B8N2vDPtP/9vNEnzh140XsXzkwDz9+3PN/Cflx/1G+GPaXAskNY9J/j0ge+dWvLwHmxjP2n5yDHqSPmHDGeJaNeJKDiXbf0MEV+ZJD35Gk2fHXOSyvOlBa+cgLjO7EDzMkpDgU6ssnfahvyzYS8MHI4Ch8A+ge82MMH8QkKGdurwdVZV0LnINojmwzznIwvZnPncPuCay75jS+ktv4Q+zqvyBjGS/xBgeI5qJj/07u9NdDrT5o21wqe2cuCq5Pijd96Rr/66/rV4EbPmW94OWlY1c98o0mN9C2OUvfHCdY5dD9XC+BsJ9c02faES7fUiIffvnOsSm/NMeypePizoOYP9u+85LK9gf+6rs5U4Ugr7LBY8+6PuqT8SwgxfQpXtcLaEfWmwL0myjpMJX9ER3Emdw3VC5pAeT0gxAIBWF0DHCjOwdjZUc3+QH2WfvZj+LxJvPCfDo2/PWQ+MuOeoqPIx21mGv0oIN9Zt+/5dtw/804+2qKQ/c+7QscxCYORb99rTwKGKJday2l7AXT2JDrZs0Cp1/6MRr6oBV13KqRr/NjrKsK2wuvnADrIp53pV84RO0f+yrkEMkiSTyA0L6U4hw7h+sV+McJ11h2L3J8Ri4KuaGziWcQW/wBdeUDS2np92hjWkCk4KHyrbX/QPSdlwD2iy9OH7HNgwS2ESHeLvOmbsfIqw4xuNivnz7xL+PcB0nsoOtQbzrnzer8hJoHP1ggkLBCIYB62l628XgVVSXuz2GxcOdC4s2E2gFuS47IDsYci8LBXDfn+qHAinESt7DytfYa2httFK1nKOro1E7jbGCIWzB6lU2pXqxSYIU8rL0Fp8BIb/Rea8uc2BGUQz9a4PKCH79fKYQm1jbbaKre5DcGYaKDi2zqJdTI5BZ3HEt3HoLdh8yFlABC3c6vWb7o8OXuBm50s780uVlQMHOhmAv3uMdQYoJXujjHg/3vuutcOIhDnPUHdSEOqQzgQpT9n+Ag1+JjLGVtf/IC0zwuUL/2zN82l1+2gx/cl7Kzgnu0Retu+p3+UL/+ZCBi2X3JmKlmXbnoGQdbr/Ol+RkrP2NSCvvMPrbWKXDyxKdZ73lT66MDiY8KF27VBq92fQmQl7obYwEbqUMzrgtU4pnGefvhvgesPHb6RzrOe1EFp56JvmbtIzDjveJSzrb5cD64HvjFrfu1LzSkoWTpRR5tlTlAHy9/JuNiFk3ZAAIitvQppa2XDTp06fOX1GhCaOlA7LrCc9STMwjVYEeNlO9bn/au8k25atrRLi4sFLa2M4+kgNywfzP+jfPOOUf+k7Hcl5N3+yCAnfEG3RlNu5eEfn6yH8ceqCU/6VPyEptr7HGH6uX4JUMKrqb3BSaM2gA6NromOvY5K/ufe6BAu8HLU3z037VljK5WDpp77IRP8NkWNq7TgIm5qmDX9XeIhf7r/l+SgXO4/Jfo+kvJmYHxyqqTSvisg5cKn8AHYN3NTjg4VP/tb3/LP4714Z/n0Hbhc/Kc6tbk2Wa5+TnBLvyrZI5ghenDnQnMPaR20ulL6EzuxRHazzckkMtiAW9oyCk/z0lrnWkckppcsIKDfi0iLzo60Bi2U2AV6FTORUBZAivjsR5Z5Vi0DjdB3oJ7CPChw19EPfAP9xFBScMNDGxv217+QsbcQIwr6lx+r03bQ4X/UKfgps9KG3/QhDvctQtoLz895RDm4TMb8EDlaFR3NpXY7Lnq+gBkk2RR23kQmPusSd0YF3Td9r1ut708FBQWTYx9LHwS7xWXcju8c0MH0GPGrs46Hjygyu+4UYf4xj4RlAs8VVBdwdEYErAnbdlVikDhMp2veB1zvHzUn/Qbco08ipCGOVcn5s2cA6NhAu9Dkr6pmSYXOceEOG0IILnQTEO8m0IOCxz4D/savDlQB1yrikRjfQDL98Z+BQrc0nOU/Wk+MFkTn8zxvpM/fGx0RCf6jU3wBYKHlMiARxVh9oJBORBSGUUckcd64PTuooPjuYI7HmG7AWpnO8UfbkteP+4ckJIH9BuLfSE8aCukrgVoRO8knjmv8aADHlgqY6pbvFLi2soL1L3skCvGmu2nJeDBd9HwK/0gj8BLSQ4iH4wLX5R85wWAL6g9iEU2PurDMqOfZd5oSooNKpaguJZPb1liYmyPVzzpJW/w/smFqfzSgwO3c9n8XbpjFnralD8rMa4nLwkPpjwPkXQoblH3oLVoeWv01aS53rquOWjpmFq5x+9asZQf7Gk3Y5n1KrkUD/TJ5zjT3/QtOQ8/fsCislWgsunfLTAZ4wJIdDi+Vt6MoaBVxuqGn90z/T9aXiInuAc2sm5hgwg5tNKf+PayC49GcZ08KHPSmYuuL2DKB/v0OS8LPczr+wcH0jsP5ubfg7A68CS+vEux+OKFT/OEjI8CeZHBi7tyhKtSXiA+cPHNtBYdxxOLcVBPEIuiG8vKwNaw2bwMmmXfzX3WPvdyTS4+5vRgzBvbgzKCiEFiSDwD+tX4MOeSve173fZJzndgln028W1CDzQ4FeBXfFQB7Ua5ev4eZvoTFtNOgSB32L2/QDmjuRCNn+LeAGUh0x/aU0dKSLph38Yn8mYpWp00SSEjhRyI/xkcc9J+hgdCjmv3IuuPGFgac8c//5xqdCc+x3D4GJvql0ffnVeD3FnKY1+sPzG6l2uPY8/13Xl1xKaSeI3ejbxvlG3OUy4a1KtCaT4X6K8Pjwd7u+D+/swD3Rmb4/9LHPq7fFUeVdUrt8Sm77FDXYqAFovA11ynYy8VoXpznZ41t538TBDumU/OiAdxH5X9iVxByPjd5sZ42+AdlXE2lQV64tMsbtVD7q6Xb8RivCuGsCDf6OlSRzdyRQD4Jo+5P8jNk5wUH88Mnms2bN0AZTJ3EEFbxoxrsrKYSpiI/XSNxp/Zpdzyq/7uc6pT5aKd/thf6qapl8Q1AGNG50bcm+WCDTujqctp+QLVNnoFitBPHIqPc8wTjETCoBczziByiYzWU9+KQ+yTvrrAOUKfXeMHU+4ZO+c9YZt7zQkSsYwL+tW1x9hApU/MzcTGLm9PHcw/Jp85wEt4vxROrpGNz3iai3XdsRIwFicRb9+0Zv+tFzezttssz5+XPxv9OYBtnzUptY/5Mw1XDvgugxzYD9H/1Rb1FQNxsycfnBUOSnkf5M+41LkRt2uk9TU+paCUQtwv39bLdOuH/iOrH4MAmspE3i9XPtF/5ywCGcmfL1iTLwZHueYYdyDyjJMWwpX4Hih5aEt/AZGnR6igt5HTAmyQnjk7ODcusA+l/zkoLwV7XoGFU619nrXszJ99aJyNj/a/gchz52xozAfzceV1eYiD5Ri8QFmtBex39Iy54tVe8Bg5pRUv+2FUQ9Kvd/8br7mxD+1vzwD6YrwXIBRJb0jXoH9u22R87awrs9ZY0j6RaALb18IwRlf8RmafF2+Y6vqoU93v9lX7q/xHZeDnHvhHWflvpLeZeQ5kS8N+8rWzi8cHB+gfvOARfJj6/v2jvv8APr7Xj99/8G28D11HPVnkFxxsMkf+HMwJKfgixEkZ/V9nSgxxc6Zrv9cEm/sqZV0dvSThfF0PJqkTX9DuweIIChF4maxO2sSCgicE7VMsemxBEIHG0KmnxBd5/5/AwSqkfRdJc+bDhgdAF/9rIVTftahg8n2xAD7xXT5lLMOLH2+mVROlj8vWUcbnAkzEi+G8r42EHJpPFrq5dbmpNuXNoWJpAAAQAElEQVSiIWEd2KC7oe5u4mfeJwuduvXDRZR0xZY4lshaHzxh4w7PQlT6bV8Lqf1+98HLgwCboHGZH0TCHTnypn6U18TmpN8aWDbUvx5+tfvqT/pJXd9//ODl4+/1Hf3mT6VfeS7975wTM4Goi0Eg+wvEaR9ycJYLpwx5xDcJ6tS2h31fuNlWP2Fw6oDDDqLwWjqsXXCNt3UAU/aBoNjEv81sRt3mbyIUCqX8x5pTHijchJEjDUmTfi5ABhH1IvSnl3xvgvnFe3RRe6OLmIFcA4UGQkNsDIYTCeUCRw4cohveBeqFm/ZkXN32K6aFh0LIaBxKkbozb5HFlvQFi44UlYvppFyuhR8yCTF2x5h9dJgrfy3E2Muh5Dw0ybmglw+Rvx5kzPWKLeM08YFjfj5d37BBSNVDH3BAlwAk3i7SXvrPO+3jlL/KB3oE5aIXOyd3qV/taSOrH1/IQXtTFjXLrhV4lTOHk/Ea2PZyPolTpok19a5SxDx9mB8ObCqSV7k4gT7p+iy8fOgu51nmOnZ82FIn6Lo+iQ0B+4PiRJMv7MfHgScCY1364nMc6QXsj+IA++Qb6uN8qDwYY+AXM/UnNOGgPGjL96T+rLwsp+/jO33uGpwYWYu0g5b3wwtrzRXHJIAWwJmHAP7qtTJ4XOKMPXwi/y9AfslPEq3d7BH4Y39bFy99YMOSdK+JQOw4WK7TWZvJ8fULHLMTXY5FIflAGmHxF4CpQRzXA5QPdj2YgxBUT5ErcXTbJQHUkEtIVihO16wFXvy0Hth2Xn2w/n6Q2w9y/iA+1339gCWX6lNBmfKOL6Gb9apWluSxJt3S3Jijg3nzuOJEifSVfxpnXrUlv5ifwLBU/EIa1HO9Y7xk0f3680Pq9o2J0I6lotGPH3mgI2b7oEaV+6n76mgwqF58Spzwxbb700Fu7jwgfTDfhIN8iTu0i37rd+jiPyg/wT+wF7vIigtQ94xxwQf63I/kHY0zxKYsoglhdFe/4PQN4uXT8tu5c9Qnuvwyz3+I27376ssnOuVzLTo1oBP1mEP1haIkEdy/XkvuPeouX+h6LhTA3ANdo8t8UqOP1INViwKDkW73x84emfHjvABP9vMLQvOUs8TbVOWDDq5U5SUUxri6n+UY0z9xMuCGxoitmYIT6PI/aRByQVw4XJf2AuZbAzK98/aSRAxO/O2vME4cclMgxtdcR//lr1oauRV3CKIwhTzeUFkhEChXxBYaunrJlTwLlqh3hkFy9/TlmQ2RqseW9kYjT9scOU98uI5ycEtXJ0f7vtfcZ2J0XHn+vTOWrvPswfi+1GvCl0IPxrelttUfgLhUd7V+k4+J76lv6N86867Bm6fQGl6gvnzGUhKMerX1wAEu8kTfh5JIUuNRhziISJvYoxaisslnqVBYrf3mWMQf7D6JI0pOngYnMMg4szHGXnRUMoGiE0cs8Rwp7pcMJlz3B/FNfImepTx3xPAfPVRWFPojSAZDVb0B7Lq2HKwXgji51GkdbpvlWub8KzwRgQsU3LnEyQ+CcNYakTkGQj9X/s88YPugn++sXR/0vXtC5gExw66qUteCmTaRLNLo9OtG7gexN/kIAzrtG8JN3OUHv7QrhA2cY05b15r4wA9xiZP6AwWowlzuRErOye9EQf68/KrbBmAnXjygri8+N9kf2nRP7pUwLHNZxye4c4HJhYWUf93+MRlIyv8xqv8bac188OZyIBA7Ta5swk4+Zs1CcncS3G6TxZL0w3QwuUBXM1GkWV6zYDCR3dA9fI52OiDDpRUn5mtGg2NGlpPRCTZ3Hlrg57ummJY331S7kGHvYHa66AZvXXgpwzqyyw/EpbEQyqufX0GPtLfzgCpMyiWHh8gZm3IBdLiICrZdHfRBX+TD0rriHy8tyI225AmgD63hEa+7fpPnIvmdxfLSq25BvZbymZv4lbiUNmGWqkPrpRuUMdE55YYplzoESCSGe/ziNmx2qZc7Jhqxpg9mZIsPanmgOgiVnhidg1e3WisftFAu+zBRL/aSwTd/W6E47QdK3AxyGODAq8chEJh+CeIGSHVvbACCdfXnIHvS9n2itmPKfKnTPwvyZ9cu/kuX2pDkOugLNytcWN+KxybKuJqIB+CFs+itGmwC3bPmWeqHcMPuxC/xandT1bZxxQa2xC9AOdeXNNF6X/qy4MxbSHoDILTsXz6ICwM3DxJH3dlcPey/44WngMh2XHgaJ4DQukCXPIAIc9tdVM0len2hxPi+8gchF1rJS5cPOuZBWHlY/VB83GTNB1XGTzFGmrJt0k+MG6o35vN+/p+gtB2it+ENl8mftgVd9GAnn6C9bu0tsO0D4Jz7+lUEZXCU8hmnWs2xfjlOFpAVv+nMw0HjI5wD5668UV1y8DFu7FflPFA4f6MLvHX9dF20vPjEX3M2MjpAXOr8CcBhIbnhluDVQwW2Jn8T2Msxd8HG2PMA0qevaxzisLqw41jIN+YctJauymf0KNeBvKCpJuAFK3/rALb8xyP6XyF5/T/8mVPtQVkv9rGjj40e7btG/7J/q9uNtXo4jiq/APhgLRNcr+VXZ2MWMapoQ49jJvOSMaq/grk2xw9zzMNIePBJmvnMw5380YJm+JSRTznXiciivzHYjJl9nzXJnf6CSrof0LlOLaQEuv+o/e2XvbZ9snZNxkYHYIIh95RLb5c5DTSBcclBZPFOf9+w1k7HRgCfpR06ICj4FcBJ/4rCGs11p7upEzv3mOUmJbYjC00mAZ44TWnTh7dPXtJ854XowTr8PHMbWXgWr9psKEF56kdrYgPz02Xe76xHWYPp9+thz74Q3szoJVdX/lZ/zKwt4rQNx7uNXQxiFu+Mywa4jFv7iD5bcpeFSKOGEjsFL7XoU+biepfqjXrGxDMPwGsO8UUWL0Idm2/eVcONCFx543AEwTxhbBmMPf2a+HdjzbMUxMm5xio2PMec+UfJealnVWOLqqGMntQ0rc9fxhNMjv+DvrQPrMNVsYUxx5FjXWH1iIdIEztciCd2fZJXUMcd39Tn/ua8C511hQ0UWS/9wAB94p2ko5ZsYyQ2zEVo5BUjTxbKB6B+QQ1hwQek0lw3WtHBuBjN/BMbJiqUA0uBjr3RluAoucei8cNM3RrecT1oUYBedyrrohl/4uMVEyRMsWyWDqSkHX8lUW/seU61xAOw60o7NPwHtV5srP6iWdEB/eK7SoIpH6RHd9Ye1/ot5w+MFXHoJzFQLWUcT4K2bb9ABoBIIoQY5WW22VOQwEbxsXjJYcY86G/2EPIRc1EAM5cox9KDMes67BY6wK/LPb7L8X6be2JQ/gnvwVi6wLYOdRJBDbp2BXVr35JBqfjJBTfOxlcx+AomeeitYyu5YI7IU/BYBjb6IbL1dx91uC64hqeUb3T5nPLLjRjmLD/XmpD1QNuA+OQYW9qzLaCCISODicMCCPO2aKtt3XgP1pi8XDUHILv1FZuWhQ4v4hu20aOfTTkaPbJBP9mQXlf0os98WyfDi0A29UOc+bW8AFJ40ErJfTQxUFU5xaBsbF5xKqf+rAuuCdAcr6sPumjG7JN9zjXkYG3yCwLbT/b0yx5q0a7WphSoI2yc/luEgnpHL1rsenbjnGoM6hmtPekCZk072r5e8j7wJf5S6sdBeZAQx5t6lxj3db3EjRsTaae/HfQ4npdFFyHU5ftZ/av4J2Zg9fw/0eC/vCkmAVPJ+UXB1ukkXy1C75psTL793PdfqG+vCe9kkbazAUwmhxDcpsyt9rnlIXL06rJMPCZhJhYoeVXmg9/cOYTfprOqcALrT76lOXiTfpSHExcgHy6cxE8WvOiCC+Zcz7M+mKzWM+HZiE40epfWtLvKhxh/zvnLb9/ql287cc2XnujGhra0+4LT90Vnk4cnQt7IoXjMlwua5ULjDTTrwgMdHsb/4z/+o34HfImhT8qwtLEPEjOLFVKoAEPuZ1P2rGndXM9ZHrp/nIdv9fIGBn7C7I28Petv33+v799/5B9rdUPLT3JZSJ+fpzMU2nBB1Cd1YAX7z/Xvrfz4wVn3ic29XJhHT1n+DtQh8sFhT3Bj3bOZrodDD5TmD8/YZEg8XkbGKvWXbfQrpy1fPKhTFsfIbd/LkjScJZ5CNN8f5MBvLn8Q78sWseUQhxLHjDxuSDTLzV47PvCqT79QZQG546N4D2fybuR6AhhObtxMtPs+GDOusJeY1NBs6oNcqYR2phIlXJEn5LIfR8dqcAf9LcuytUOfNFf+GC7U0U5F225qvjw8+Pb9YKNVVn/8hu7z4yh/nWR/m3MheRu95hEPgXd45H9g84HOxg/j06fLR+n6Kc08CAN3G14TlUIGPUOHMVLYciiv0pyAPLCj3z40rvK+xiRC5ve3334t4ZdfmIfAb79+K+Ebc3Lf15hfdrGMYev66kuSX3h4dw7/+uuv9W//9mtZfstPtL/VzpiZ9pvexJeD8XyslxU8EPtnrOpyLKhDW93kHd5rHJH1ytwr8kcsH8g5jpIf9IL2nkLeFz7YZBNaVzNvtUVNJH2+YvmFGLe5l/3uwXa9NN9rbjsaSDjZ9GWxfY75mvA26Ad4+9h8Lps4DR4hFOfOcB01mYcd20UbIB/Oz+65/GB9dG19sI7p/2g8VE9KKlxIFdhSz5INspjuwJOcYht/lh+X7S77KEYhP3D+Gm/hy6EKzahqQGccH8b5qS/wyyfUl49t+d5xIwnvwrlWdc19Jp8bsXYzFwMY4YIbf4s5LoDAuLFVUa/3ZzRYgdwZs3GAeTPA/lP7pMQ/xvtBXgXbkuRN/6NTU7YtAzJcME5P0C8taxh1LjhaN8JAjTYXueUuK4U9SITkw1zn4YU5Zu7jh7xAuCgRiJwuZYxT0ccgL6IlACl2qXIp/AZ1fwUYci2fU11+R/FX7KKJ/sku6J98xHjTD9tmXxK5bYSUeQNCUX3S5QFOwyHGY2+MVRAhacdcrXHHfk7uyCDkMFKuK2jkHJs+CPvvLykrNT7g341xd7vN2plzvhy1PR2D+Kr8wU1Y+kkn/k3k5LGMnhM3kHMf3GhrY4E+YRU95tvx5fpvHdRi4W47NmTH9ugvOYHuJc81Z6y7R176VnnwBdCTiFUiKOWP1J7lywII5xxac230spE1gfl7MAfMqWX0Xw6+VaHQhnIrF4l/drknZB0c0EblE71ZM5QRgqYPOy8DRjM2iDVDAPIDe9rNQku7+DR0L6oYNENXfMFAkkNYbe9DLD55VtjoE/tl0C7ila4NwXpfOOIXJ7BAxgXpgtpf0GAAzzqu/YL10SAhKUgY1jDXWdMcK9pZUO8PjM+X3TWOtS/OMWt9MWMd/cqbBPGeIz0fubfdOVP4gsK+Uy5ZSv5y84i51DAAMImLCy9Bnfr3FbrZZwjnK698BW6V+jMZS5YC6i//4MHMsqECSPqTghtstWwpJ4D8cimyxsGRs0/qrIfGrN6wYkM/Jvuq4DnH2L//+L3+9vuP/CoOB2DlHLx/igAAEABJREFULMb482WG+666tL9A282+wnjCKBf9VfjWAPHXmjfq/eCluaVntaWXXkDJa/2F13Pl43Rwg7Yx7pwTrn/b7Oh0PdTvOj+wYXP50T3P+rJtztwv9fvz+EQzfpKHU/TktdXe3kDzsoEE7nInuOQPLnMV3+ayV/BDhsIawVh0fXEMxTbrQeTO4aLewIYQEl54v3wZ1IJ+JqcP9lLX3MjLeIIxW73K0Z1xREZF/+SvsgvecwMGOsbsyH46RhU18YNq7BN1VA4Q7YYc32hwvatvedDJseVf8I/JwDvv/xj9/9pa/9Po/pjWq80UYHy76K1JRAMdHrTb2UL9wr9K3vo+nyw2a0XIhHKx2F1o91mTRcO2YP3S82BhalaS7rWoWEc9Fza5qLwv20BsuuCwuPrz0w8WDHHO2tdCSSi64oZ4ZDGCyuLjpqttFzMP+vEvtlk8keGCsUqaD5b7fvpF3Pu+17dfv5X4STxxDH/Ut9od1LqZwycvZtYCxApRiU0WAab4dvmuHjjUo52dh9pfeFhMfSd/gLb1B1Yeau952ZM/iWKRR11yjoqscKRV1AueOKBcDlYkxnwtnNiEvOSREC/GuARQ0emi7KbiC4c7L2E8OF56EK4eHIbxcwJNTiPHzQcTH2oDZ18o58aoLg+j8ozuHHocI/ZP/eGD26zhR14Oat9DjBv0k9gqOfVGzh0bgDYucAy4yS4dSFDRrjE8qLtxedA1vgSLQscALmGzsHnngHznMHxQHmwU9GvG/BO6OQTQs2TJHoKTMWJ/ZYzNvfrMCRJhy94C38Ymb56pnhHDgS59P4hDH4UPxvtHXuhhGzpWzg1QMWTMA27YUl/k8dE8uymfIvjBSIyxxne5TyGqyul3ym2mP1b7mgcw5foik/bKvbm0T97jTxv0Cb4/GOuytvHOWeoN8ADli4uNHKXvm7koY4C4cNxY0ken4g0deehCdr0U2mvfv9Wck/gqfRT+5O9ed8arB160Qe/Kw9a+I7P8UL85NoVlKEUXMVY9LAdP25yQOWrn9U5BEOq2Ip9+zH1W42f0oXM0tra9PNyl72WWCC1VbvqRHGKb5pKXhxzYj9LwTNIbTj8GmIni0Y3EgmkdHyxBEh5e0g8H+h/odAzFX/jWeMdH6uJ8CBqtc8/k84OXj4I+KjfNNbq7J+NwgVZxgwM4fU7uYwKr+qxOeZVTXj3mVpCu3DkgS6u25XHsHktR6Y6w8H4jPdcYZaya1+222hu+DbSs4WKC8Gw06o86+Ibxcca/coA30G70zc1fr+2T9R9eHNBO3KeOOhit/Azy3MmpY8x646B97z6Rl5qMa8eB/qgATyga8KIFvzIBjAzAun1mnwi2QS/DjdwpQ0BZm/xSwfXQNdoHh7xc/e1b3XbGG7nQfttP9NegnMS4n/vLUlo1qunHfj1gb6cNbc+586WJL2r/rb7x8nXf13o2X7q7lg3KpjdJubk4GDP2r2Cb0QexClO4TuvqVxDakWA5aPun5H5ZAXdpR5v7PmPHPlEfSqhqTC5U0w/i1SFNuwfjcOLnDZ9vc8dEh1ke+9+cOU6UkzBn19yx07P8uAZ8/LjXJy+D5R8gBV13v7jzEJ0HPHy+7XvOB/Z9+g1c+PBLX6xvE91Cd4lz3KhfXf568v/4P/5H/fu//4/6hRfl6psnr/726ZO+uh7gSok3RtuC7ffclcOQZ/yKrmoRkfOLuH1O1sE9Y2XfZs1tr+ul1oBVnZ/0Y/FpfKZA1nuxLqw98UmO9UmsPIL1AN1j2Y1ubFnaDj+0nEl42MYp9JJz6ixj5Vlt4TpzXJ3K6I99W3/8oOtCmeeDGxc6m/m8bKdPujPO1a9OGKr9bxAsV/F5MKq8GFFSwj8aLgAEHFzynm3PoB+Mgzt50kf9kxzd8DSgL0gRUiiqXs3Ric++cc5LHRjxDHSjL35jvt2Yq44b0PX1oy31rnLNpwMfFhy48QbHmmvpV/ik38yn8ur9qsv4nReCfI59eZpYLJPuJhzni/0KJAZKefBmnX9RpH5hdNeWMUY/FylAifgAvujjyiFEdKMdJupco7vMwTZ30urccY85eKhHScF58l8xqCt6QVwlrkT2nUe8ZC+4cz5ZOTt1DRRyKUdB/6u/kZ0A5RCrQeUBmsY8yYUatL10Hpnj5tj5femDPZe84p7Ebhkd2xqr1v0VyoZO6xHgZr3PuTTnJCcNnH6RI8J92yQ2vSw+6i8alzysYN9XQrqaOpb6WTmLJdsrByqDR3tmQP2OLcfKJ186Hp+sDax7oSXx5BCZxQd2CYpEC45xt7NDJx/Wg3rdtGvD8oJJ3yh7gfQT9BlQn3uJzxg08V2T8i++FRPWyJXruDGE8lOCWJSCXLe4jjIuIvO+8P9b3v8FnHr31r9AMP97h3ClmgnqmM9It3JOGtprsXJjgYfhvy7q5zxoFywXMWAdyPdzkq7InXBwV/Q40TEZGRaHNTtBpL74mZpXBVMYyRUNbHBQnbj4FSkmrbr0VqKTHyHkeVhQZ4Am12gWEXx1EV0brxqUBH/S9PWCuc91SNr3miy88RU9S78VABXhx048xK/4cOLXAWQi2tHhAQxrGgXCFNqG/fXt0OLtxjYbn/JEvA79PNRmk8EGbyTq+mjX2Ec3eT/lC90Xw1WSxxYPKT7DL8l+Ud76nHBA16b4B7l2M/Nh2g3NjU68/Opwg971k/zY9tBg/G4KH2wGluoVXGg/7j/y6xB55O+Bv6PLQ6E8QuPXBba15YFXUL84vLRIGtSrv0HQOfrphhQ/F5KD65OXAmtzNgbhg3z6f5oyPtns4ybv6vIhwD9/0F95L9vaUn9eHjGW7YpBvjxcbuThxksJf23iPBCnXv13M7Keg+6X+Jq6OszHH0G7vrQyh8p7QPRFhg++1q8cqKPwQf0P4leP/toeEEY3Y82WwGjJ9GYw2ASUn/TfxP/rQeC2z5rgpAmwcSnTjLHOmNXvg8OnNgcmvsqYwzuHrA8PyeTZOHAtco7pwEbft4DqXOuA5wPS77//Xv/zP/5n/f//f/+z/LbuA13mQLZGZm57+UJow0dx+iEYu36lnxh/6/8Uda8nfeX8sn9++/Vb7czpJi8rx+QEIS5VFdHFT0sauH3SqYXBG/FKN45mzujHjfzpk392JES/hyLAF3lCDkk8WFrqox0TWfzZ0GOerhhwD0sY4q5vT17uHcxH6Z+8BP48Hhy4PzMHYMllD6WCmL7ZhwFytpHvHbjx0sMHDHMwsWmMytiPgvq14xzwRYN+6kv8nJPDJ8oRcG0wf4Iygv3uA4T+whLejbz8wgONsGxOSMx5mCJLP738hpILBGSnTprm8gXBrJt94FxwTgjOO+1Zl+a3rZbGvvHy0AdlJT0grl9M3m3i56y8WGT+3uiLfe55iFS2+BhbgDEgTl+u/Nr/tseZSEYLfj/LlxkPYvt8AeObF7quH45H9aHaIbDGm0nuYN432tobzZ0+XLZm6MmPui+dJh6+0V0DX0aruss1ZyBr7JP+a+lAAVkKjEleeEanEv2LVtGVvicvju/btpd5HvCrq7BlvxvPBVHw0w29P7WvBh1N1XGHG8mbcalyNL7/CZj3lYeTjvxo9Qs0VASoJ/4w9y2l6CdGqGr3giJG4BKPLL2IAuUelKZ2lU/mm7Qq8+o4S07IzQ5c+YWKGfnkP6LfXEmXBrE+XdOYzzgTlPQ+c7rqKz7p+uFcif8gbDsvLWmWBpKCNKqU15ZlEReXRfDcTi79s2oeKKNAzrMtanDjEqMt1/RP1nzHsGAcUfyFB620zkudqjyb6jirr0J+9/+LzfncY2afMV7jdi79nawCAppW4ZmP2FnTHK9/N07IrbHrkj43bW0hgQbeK9DvXjaizxvQtf4bli03axfzzvXRc1HWbATNkbIX6K9g29L9S1Cbe9E456J99JAJ3fbZN14E+mIwPNj0kvwGM2ZmAMaP+TkY46s8OCsCjK3VfqaLGMJnaZuXKG9l4MWpy1I4wAkrot5wDAdd7wmTFHbp50aeb3PWzlq5z4mCyosI1zZzY2l+5fXcqzYfuB035uzOvugXmt//9qPMy9VfKnJsm+n9hn7W7YELB+Pux48fOcs59xwjrkOdDn3GtmutNpJvgrYMHeOHuWIPBV1+LEOLPAZEAs7pue2lz/o+WlrXDV/kVycJgnPhjfXOGeeOf/aDeuXxbOnLYvsB5nXhxxWfvMagTvvYmBlZpf2NfMZsHXXbZ91+2Sn3GuRc/gvUZVzOy9h5VjX9Yd6v/qLD2N+2YkLFB33TXnFbNp6wdE1sLrvGhWYWPXmXrRke+cUJcJDzJ+fqe/5tPn9R5V8k+Aszv+gVUnd/4gWRuRD8Ylj/zLH2Kh/HXeFn00qS4k834wqMZ+D0LX1Ik1Aa3pmc6LdjZ2f9vfy7M04+mKPm88b4mfvy334yT+brb4w7S8e0OZ8Kv82DZldKZ9Zfn39yBuyGf7LJ/w7mnFjCirUHS0AynVuQLyoVsU50wcVKhi6wXKwNzH+YQHZvNedggbCc5c970ezZm8MSDLA92aDuLJACMwvehgVtq6ANX9GwkJ+Jp115aYqFh0ls7YVQhToA8CwhrMu50zqvU48HDNW74EwWOhc1FC6mTHxsn3qlybNtxrLXtu1l2wVCn1xAXPSRQEWXi0+7MGvgDzpcePaJnn3mG748fPIwNMEpj8Ncy2c3QRrktYBn8qc6bRJGmUM3ThdQv8VceGQhcq+Jv/sNW5TZvIgrfaxfGDMuHF7+NrmEjmheyLgpY5WFdVosNyByUT9Y6A823nsdbNqCm5WMWciNHV04DSoeU3IpTAdqVwATPeYvmxMIN2sfxD5YsI2HHq2JPvOz78Qyd1xevsKei1DAebf5xD9LxgA+aOeB3aVrbWziwnGJ0ND/g/HogcJNwDbi6IXIZVsdqKJ1Xdhi4EtzMzIOwc3pycFCLm0FaCjvIeeDze99aH6Sx2fysGI1NjJH2uR/w8q5vi0b69Cm7snYmeRl33dypTyx28fYHMAVh7rMs/mgG+jbJj74B4mAiRbc2iauM9AGH/3bXh6uNuxs9MfoibtIRLRLHKyVzxdZ8XNiA2L30vv55YWHPimjncCo+GWfp40cHtGnyLJmyL/gqA8OtR647+izD+R3zG/42PpXOIfyqKCunP30Sf4d35lf0OnC6D/wGyukZt0hrQs16v46p8NLHy2G913Jd6uwGuFSXry5FzBiWOn7+MThxHEjDTdkzVq51lnHLSgCGaijxlqAJQ4/zn3Hg7GZgyc5imL4lr9yd/ywvdYm+w48h3i0QMNPFA/6FWzEV3xQdYY4o/90OihwMq76E1+P5FD5xk/7T7At3wNZddgOnfG0+uoaG1J4YEDhZXth/njXMPFgQz2DOPEeplQoaUljzE2h0S8TuAQqxzh5xElDpb6ZO0tcraxjyOqjsKHL/AWQa5Vh0rJpr7zSos5dK2cfrRzaj+q3rw77jYlHi3UAABAASURBVP527U7f0/ZXSYSuaTRHMU56nfVoPG+isLMFWBMpS0Ba3e5FH6xl6lYi/iBjfQGYgW5kBjH6Ish43RtQgd+Lq8JTFiCSpJSIlXv6vGGbvMx98tBHfWvmLixciYUbF60qZQgsdW+60yAE21RT5BZTK2/64/gJntuA0XzbD+Z8Yj/1s5SmMcsLEMvYNB+CfaxfPwFMX9uuCQJoLrxsCmwrm76E2TqFBAK0gMmLYB0zt33Pi+V9Jzf6B83+/+GviZino5szAC+f2f/1+c6XIT6E/O1v/1H37z/YW13jnzVm10ReMKbi41xXlz7Q5DJfFFzB4by+CaD+/sJ2kDA4Du88sPqA+v37+jPyOy/qfWCTp3vinkAAIgTkHo5bxvGS/ZEX866rq89ggkdfHPf6a52O+NqdMK2rxyoXDyzI+qXKwi67ugyal9xHzj4PGvK7thQs5iZArjbgNvc8EPqC0v4QJ13e6EU+JYgmRvM7kdkyjptx35kL2vCF04M+s87wXP2NTeXJPG0aXKp0Lh/kJUBezc8P+vaTs9Lae+7l+WDpUhqgvx6XDOWVp/DQTv7OxHbxH8lw3K9z3Zp/+07JC2t/fbZn7E37Lee7OWcJ8lgmDzofwPGU64bqVckd3wg4fhBccn6ebVw3bti58UDt2RivIuFN/doxn7grKv32wbhybDm+PzjjfTgXyJE5M7xLzvUoQtpmn0odhgMfzAXpAoVFnB2t/6vOnZhXGwbS+Mwe67j0XOn5Urw+XbzuU8tX5aBikzsX+xo2fYnhOQNlC6cPj6N8hhjdmeM38r6R49G2zfVO3pc+c3fnrOL8zhwjBxkb9iuBcKHXS8PkG5vOGb+UcA54TlHHBTnr8xLl65hkxrD2ElFjGx9smyfjdn4vHZcNSwDDl05MkrdCB/LEsfLh+EHngJfLOWr/bOd6tO+L11wqT1pIEf5T0fYCcnjNG/D65RgSUPl3lyz6ZH6Ulw83w+d41/aV54Ef+mO4V5kg5F6ptwbgkw4CZjj+iqVx2TrYLwX9U592moAnjQ6Ml2p5EP/5QtfPiL9a/5UZ6P9KZX/pOjPwZdAy1kGa5v4y0EF5Be2NBjJOGmY680hegJqTwkXm+MOfgXVv6NsQhENZJqGNJzP96cIA2I52cJKjMZNOCnIUawqjgDqkmnPWNzafua9FKDLFHeKgrOvTRYsb7Q8WTRdywQdwFxftwSATHOuSW9Cmk3/OvQaLTeLjYdOFWRltu9HKk3hQhgfo8o4GLvmEYNAhLwkBBQa6G50H2e4JWgSAGw/y4gIvHB60ADeQg00Dybo2LfV5AHKR9+BvTnEDDXCRC+74Q5NrZY/Kl2tYx6R6BLOtjeugbDvd4m0pRgIB7sb8iZ8fbm6vh2okYig3uNY1lgiNZpNZsGI+467FoBljuBOnfmhDHKEkP8bdNLjQpa2j7Ne8BLh2CiiT8bEBHvxGd2Rt+62NsNEXk37dd8ePtvluAENuOto9iIumwxxti06F6+e45Flm3/jlMwcEia+cIepBBtyiP3loLoBRBo5Iyg3uj/GdaYkfl5w+Wl+b+7JrTkYPcjtiUbo67Xxpc5pnMNhaNPz5eqEGT7DD/eT5ynfpMJ/d6iKn1YVBtFBvgJzKhwZw6+qtawPvXGnkio96r3H95BstvKpCFSrST+owF6tv7J9lL7lBl8zqsJ+cEx8cID8Yf+LUoY+3fdZbfq851YOP2MGFP7lIwBcsnLqkKUpaKNYvGouLHMXv1UrVuEXrxyPjB4yDAyQ1OLXRpOwC1J/+wBJ6ZOlByyUD+rxGjPdqoeqB0Cd2Mg6oRwZ7Az7XFEGfe0ms3JK/SSyi5I8sMutJByx6D9Ya1xPnIa6AXJd6umcayrpGJPfM/4P5iguxYV9vc6ffd3idVxQQH+qlTLJAwVwMWfKRhreMP25vlmC1nAq3Lt03ro1YyGCpo35mKekBeFIi+TWWd52ApV1AM+spDFRVv3Rts7ZtxTTnrEAzLqn7ECaYb/vsIEZzZ07ewMtycrRyC5c8F9CHmIsHCWN0/gyrV6AVJ7hfPFZ5Oi33jjW/8EdeCPbL2yYRnDYelHYzGLjQCL/yr/8lMQkks+mLEQ5uCKhPWVrQuvRpkosVv210SVTfC8ARCE34tWi8MK0qlfOCBwYu9GA/WHjgTv9rO/UQzhsyo+EXrr6ljkVSAlG2sxiUfdIIn2GFcpIoSvyGvOzL2KpZ125ayKfMTZtWlg7XYHkXvPHWoh/d+22WNrbJWvRtVnIGfsk8ibvy4uxmPvem7VwhYpwl9aoCwJOb0ZS9dOi7AJFLvI5a0iQ+9aPCRnWTmchCB+Nd2QswuiQQ+DpuYn+pTb8P68ijTRFqItBGgSi5PfgSY/lu/qKLFx6uLz/BuQbII6DovFBEzTMWBdfSRadSvy7skb8mD01MpQgwqAj6Nrrjr3TnhmM8deXGoi1es6Te1Z/Wmlsj3+oftLjkcvzrq5BkeTvFVuxaRtgLhGuyZ0RfNvhiw/PJ57k/ERUvJI7s+w/1KMO5QHwA+VdJJ1z1izXJx0fLrjiohhfotuPNsdbGAW8Dk/iFhbvYzyBowoJKNFqpP+qVD6bzik84tEoypP/6iu9Ukwxtuoe716B1SaLGddFfun3wwH13PRSUE+Aa2NZ/5WnGiqWgbseHgFX8rTImaYileJWrxR0v0e15wz3tk7X23Y+4Oprxcs2rCf95JiOeNPD5wNc138WsObr0+IK2mePIb+wFo/IZTZs5PymbfGpPec+UmRfulzyLXHFE6Lz5Uunif+Kre6yyjkFjJpRaeE5O6iF/y5e1npjzxi6RMSefGWvOP3VEXjsoeWDoZYe2NGX0d7J3O35GN9zEy33R4SBG59RgPGlnAXxc8pDtn/ps2XhmvEuPKm4D/sgmbyvv5uPB+rDy9GQ9OepOjOpAJEtB45PzOnvQKas/0gP0F1dMPfFEXBf/NTawKcFxsHTafxU79kt40e/LTON3T2/kktPEu5EAuODh/tf1T8xAuu6faO+/hSkX1D8L1PVgAVOIChdsZ91JtRDlPEjHeGPWucj6rdFxfDCpTu3SACdpJm+ERKCSAq1o5I7OA0ANBOYZfEzb1FnJuORZTfW4uG4ssn4LYfuCUa0wvil9ArpAsnAe+LXARRRzee7BgaX4rLx9mDmIb6e8i/C1IKtP+7d9rywW8iCIl+iiwv2nC7febbkAvklx0ROvuAuNG6btwB/UuEhl4YJZm4Iy8ooPnDHEHPLBsZE82SjcBLSHZddBOJ8rfhSYP+MxrsiQHON1H7zaoOB8X7b1SXiwcF98Kpd2wZKIR6+q9sZsvqEjx3PPJvoeI0X/yUoAeKk+W2DBd03kumf50aYvvj54CWD9K8/kgW2i281iY6y82uCUv+0T+/uyTU6VVaf21GVcyRVI/aVgHELVLRrGZ46ocvXrG5/i46YsTR6aXIzFQQ6ww5W2TeFqO5b1U98a5Btg59KnBfrg5n7Pr7XsV8i5HtnYD/zEczsP7CBXGzEb39sfg4AHRMaEpePE8idYm2Thj3NuJo+z0leDmAoYGKHUf3Pa1PFQZGo9yDPfEvonNRt9Jy3zz/GvLTkpLQR1q2tThm/H/ZXcr7/+Wn6z6Uvfxhf5DsacfXSn7/MiiJezfmMmzb6+3b7lG/ZffvtW/qPTv/32b/XLL78CfOuObsfF3Dr9P8lP4iNX0U9Xxfnic9aNS5ogLW3iudoOVftnHWCO+uDgGPBBiAcANNUNu/6cf/9lr/2Xb7QBSv9M8Ma3iDfWE2MvYox+SvttgRq+go6tdvrQ6oATmaFfc9IQ+fegn67XHsbzjaLOw8aIYOzQQ/THOULAogad9v2Of84/5e8czsz/Gn+NywuGyYnUOpRafeWEvvJb0A+/BT37y53CHKrfEkUYzMVt6RS/QG3t7QQ8VoHOnhhD0Sd9zDhjnFgnqqoBE/w+mB3Y90HtgYA57+QM3ej6pL/8h+bv8DjOTMo0BxtjedvLfpr7rImMeEgoxoJziLXWvAjLviT0esGonUnfKG89IP6E6Bv92ntAV1KKfPnBP/vbagjiBRHSzhJv6pPY7eflB0RilbVR2CoOILCQ5ZwQT1bz8PBAXj0DunNl3ibdQ4MLqdd+an5sO3dHo/0E/aMKadmmIio64FqlDKe+0GHVfupfb/BEBt9H06D0WizP9172QsINXwcwm3Jmvt/2Sax77EOh5K7Kl2xlqCzZpUc7ti0X4OiqmCIyS9t5A6hKXvNhTv0/Dq0/eTzzh9wVo/1/2/DHMcF4Um6gAKvLCXi/Xp04uubJSxP/ETh9Z3hXHNIjXKKRK1XYuBYngq96ONYNdMmgfcF6EItcxqQPo6G2flsueBD7wZjxofOTueB5aQHRQnOcUDs1rcIXuOrTZ+cpatOXD/j1Ty5lLr4r7tHYxLnIwjgAeV+wEkEWTkzouYEjG+jXHgUMtLl79an3ilnbCHBRkxlWanmoXesMe+RSS3hQmP/ON/1/kAPPXgc4dQvS4LIKXIJU0cvdNLxsxb+0pBDvqDUuaUYH/shzkHP1GrL+j+6yvKC+5Mk64viKKWzKM7p5EQKF0vYF8l0AafGgC5fyf9T7ZD1fcORPXKNUAZhfOgxRAL98fXIWx7C+q8gSwBsdKOeLsrAHlRKbwwp86oCxJvOlmz3u0kG5aOiWN21UIKNfq8A2ubI/zJls2tqiq8mZmEve+ilfTexr7qpHecf1w0bsPDmLHfVBPhrexq+eri/MD+u1ZEnLaYMIBpxD/5cdMFSwjU5fHq5YKnMBAleXY7/4SBMOzhjLF+NaGrQBiyFnfdYnfUVtlMEJ7XmOX1oQVhzIDyUveKZPsxeyD364Jwq8vHowntfYZ4+vzn94TrKQTYUq5dvHO/uJNos8FjkgLzegV/zuZ/LiCrQq4+xeNOMzzg/OG64p+fUcZ1v5sUL2sckdc1bYN/GHtdF9NGOEvt138l+dXPpC1r88OZibypuv5jbhE5pSRepfQEvlOpfztQ1wf13/tAz0P83SfyND40usjOuztRaENbkPFgq2FAZ+JgKT7GSiOLuEidPMh9CZUC40LhSHDz35NRCsTDwn2Da6Bgve2LoyyXq9XXYiOsm1iUEFlGCVSBXU8snJCqF8UBtM8NdOqCsB9KLzOqA0PE1bGWX18TAW/LSOYtA4r5lXYQVAn78UcTOKnVMu8tQHMv5Ntgfi277X3CfZwc9T99IPE6ogYGfVEc3m50uL7+dPYA82pMZJ4zIvPowYn2B9siBJMyG4RfxdwZ340Ugbq2AdcBW90wf5m2oetizXL5+ObAorjuKjg12ju1YsLMroqXykERNOG88FVzC2w/b1poPEgroX9oG8oP8iH8nRAVeVD+p7HorJIfFY9yH93/+dh/Vvv9bc99rAj57xcVDf5l6Tct9ndQutWuoVnglNGcvBqbGJx360vc0Nvi7QALJDWdrdJX3HnmXTTnzTmVmnAAAQAElEQVSmoApaczcXzol3aS4GpE0byC6fQHAh8Lriwz7rGy8lbj7wA3kRcNsrLwWQ1cce5l/YY3PiR5X+cafOVddH/w424jub84/7j/p+/843JnfG11FuqEjk0scHYww11Sjgigr7RLxzNvOVjV05ogt93d6BaO8CdS66d/wbbwgGI85D6wJUbE9AfbTIFyxLDeNDnjPVVqtG4W5Xm49tr5v5mTs0cKqAam4muDln8ObigwOYsRgHSLjgtyIg1xgVNLxiwc6o6N/3WdIuUCRwOibeeTixJ7QxYMErfLnJbAYpuV5zP5UwrNtFo4VbtcZjU56A0tHNGFg+DZmiYx2i6vwsvA0UeigCbAmjqizjjTmGRRUrbrDOQxEBOckFdmMqTQVSWTf8Gd3VJyyk97eEefWFg2NKiFluru32z4J7/fhxz2FZHs2by/Rnr3jVelnH3GlTrLakPHOgzIFQ/cRtnwdsE1tsMaZ9KSg+0iobnIPh0fYTPvMhbXRn/bB+MF+Uz6ETHV/l9dWxPb74qgwZNRSAGvqpiCaj5BW3zds1frZ91m3uHFZnwG81pf8Eo6vxyT1gdNeIpqg0zahfeUA7lIYgUEABwcX+SnzGYTxrv4OOLhRz9YJwUrec5H+gB9XmZQEy0GDmgk95UESZP1NSt3yLZdEbngv0D/aYD8+6nbqgynvi5PsKaIOCP9zh/EoiHz81afAwgq4hOy2q9GfV9TCxMV/9M1b3HMF+FGc5mrgR4CoB8Vzqsi1IaCoLJPdyicIWT1TJh7kQxC3eLtep3bUf2FnLDOfBGDkYZ8XHfT//cDf7wsa46MafAYHLPD/g/VnnLHWqXydwC87zgpfpgDt0ImNBOSFUUalctyYsQX2NTuzO+RqT5ecPMvrmXiX44nrnxfWCnXyTDIwvfw/6HO/xJwNWXYUtINXXDZnUfy71WdNocMKypxV93vFx0JfOQRAi0YgszNp9sCd+8GAc4AzkfnAwD5584YBDKy/wOqfFXX9Ge9AX2pQHcr19pvrlksd1I/MKW9ZJczj0NfQTsfRAwr3tyiudZRYKr6GsC7p9KQSN4IO8feJzfMyfHJFPc4vu2IDnwOfLD0t9Af1FJ1aie6EQpSKHQDXX2lNQTeg/43EBXJi4oSjOFS8GnuVD9N391hygWN89n42e8JIJch6fUGm80oWs8+RiMg9cD1W57MBoBV3KHfThQf8Z6wO8/l2AgYouxsGndlijfen4JF/pa/i5YEMnd7IAfyp15yXGgV5f/vuiZWHhIDxlFijXGc9NPNpasPiUufhe9smDfmdfCVHexi5gvIA6JMnjlxBv+/BgP2OaEsO11q2muiDjh7XBcp66lh/rTK9OcyWu1EEeba+913joE4wvnPVw5gaafgb3SDM3c42K4FdOj9Sf5PvS4RzRF6ExytAmXsXjAPwHZ1LgzI1yoY5wU30yr5/s5ceal2DUNYlzlZceCDhjLMbpX3DYf9nb6XP9xxhMxknx5dKn0U0eQcJ4MK58KRtfwHfP0pbr8rY5dotnpCfwwRj/KHmPPMs+8AAdf13/9AysUfBPN/svbvDvsspkzPyxdAI8mZRHPVgJnkycJxPfBS51pkJK8V/ThE4u5CpvxI+7E+gTbpgkUNiw2k6+6vxt8J0FQnzMyyPQ4LIGKMGCCj+NU79vlQ/mPVxc4j0QoJbJ3ixEyHCpN0BdWuxaicC6XTikXNOi0wXmg4frj+/Ljjx+i+dBzX+dnyzlwOc36NG/VEX+qsZd7NqWH8VWy0PnLf+nr295+LQt4b3AkXfyLW505yWIv35wkXrxnkbdNDY2hJ1FU7joLpS+aBLsO/tLEWPUJWHg4GgwW5eb8dx2/NGnSQ5dDKFJb8MigteBw4QL9Ak0ks2FjiF/8bGUgBxsxgUyl3V9+yS+HMJwKr6FWudi/K38lYQvR/Sp4wM68de68V5gW8Dh5QO56KHvS6FSiIXm/qYtX3jGtgjYmoPEtQnMuccHdWK2Llr3RIebRSsBrNiWisb8gpacmJ0/5swGeaqmH7fSjrD0L52bPiOorduODQE/uqWrsLFdfKxTkDM1WjOPn+c4/eBgY1x5obB1IZVvPdzAr7GnzJJVl1Dh8ZBl3zzdUDlwyrd8lIcYQKzcEZNrAgAKv7CC71Ti1YDdMdngXnlm3MgrgE6ulg/ocg0B3v5hi6Qax+Lv8mFjO/uom/yc9T15WjmKb+gxH/RM+Qnu1JU6Hh744mHxSK749ra6lv4Zl/Q7FfCwc+EPl037Z8bmTrjw15985P0TtCiiJUzu8eGe9SOHmDOX2pDv8t9xMZqEgpRFoBr3RtC5oRMJYn8wp3wBI99Dz8El7j8roUfXdVMVtvqEoP8slpM+p/2wcg8KH54cmo46eCi480Lyzjd2B+t6xtRp33G44MjBUDqeZzyM6FtjSVdiP7eFS9D4bDyXjoPDnGvJTzbyMGBu17rtS05lVGVsSw9WT5+kPaijWpaQsUjzmcPfk5zK84bFhoZ1IStNrPp/gnOcZm3tlStf6DjeBPeRa64ox6DCPtZJqGMtdNfmDVkBHdrR38wPxrbtr4A0asggOvQL9+JneBa6JrTmZfjEvybvl23IyMJpheJ9kQvWBftLMCckKOSLVbtBcBsgGxtrjEDRjjhojnFpxmderGsULqmB1OG3gWUKB6JAdZCipWSNG+ugvUY3qk5BEaFdbWjgYOFOSuhXNa3+aHSRY/KrP6OREV7y0JEa3ad+6LS9D8qwUSbfTD5LmuFVn3UaZcy+hNKmcr58uHJprlr7W5djIjLoeuDn1/EtXp0D44Ltr2B/a985YnnBwVw8IF4QPJ1oVhtdzU0Y1UudhEGGaEJaOO7yBOjT/TbrdtvZ12YZl3jFYOPqUs6YB3FN4wIhjxAz6IbxdUEu964Bxvq5MeWFgzlw3OMy5z9GBblZdPoS5AMwpoO11Zwar2vQB+tR/v0d8A/iRxIx7wBt10vPeuvX66wb8GEAD9bVOoqfVyk2dsindtCCZbAGDnDp0IJFQQPSAyAo8wECAS+lLQFslPSTaD/58On6JjwYB4K2I4Xvqr/siZPGQoyyqoGeQd4XNOO7q9Ff4C0viBpuygqn46cataPZAq3JcYyCWJfq0Ev/b7PWn5TCCE3/D3OJbjDhwzQlfjB2Mt4paWFy2XjA637o/vzBi5rErQ5tAvonqG8ktra6ugtZ5VEGDgfCT5Vy4bjD48uDD/am9J1soct3gcgFpmvi4wY4J7XZ2NV3wRwOXJDvAiXVZD83SPkuUBYvyO1RV1/ahq3kLXVxMycDO9pNTmGQ7p4hbJNc6xN4bZmTN5BikeixcB3QBqHTNM8LFFWnAGHNicUUBQNfxP8RlAtD9HddsZmnhrig8lGd89ZxfNCP1p227l36a1/bx4dzCWZlt7m/dHZ/jbPJm74f5znj4MXRe49/IH+Bdg7tpW/tEYEswHPcPac8ofCFAV5Ocrnve23bXtoDFb0ffHHur4A/Pr5zDlj80tZpeelb7b/u/+gM/CdD8R9t9r+BfsaxE/LPImUur01kdF0HtQmyhWIyCUwoJzJVJk/nm6PRZ3cxAT9R7kRk5uYfvnvwYOlmi9nwu2gwEyGDQYyLJpNNvdSWFZYbCC6KxQdO0PCwIcY2CFoL54GYdp38yki7+Gzrv3RUxYKl7WaxcdEuZOW/c3AInIuT+PzqhwUqOrD10AfobnbqVlfsnZrFCcFdMaHfRedb/gxkL19wjJ6KJg/aXpvTM4tyVCGz7bNc+GObGFEHyUUMCwNgIRvd6TOSUc8nVmGKPjibABr638GAAp4slw8D/gpHn+Y2a7DJTPR2z8IFFt5nIDrxQae7OzZ7pMWtS5xAg2vJUMmlrJvSQd5cqJ88WFimHY4izq3mvAFz6RoSNChQT7uhVQ42owv/aG+NrDKVz+fxSeQrR0HwRkL72luw9I3uyG3EettXnif1QM+a9Hnqwe20tYHR4hMVudHwEr9yb0zZ4JgL2l1U6emh+BZcAsB/oyDvN+zpR+PXzyA3spgTP+kfWnmYdqzmZV9os3Z0eOjGCH12B9bLUoYEOavEe7tNDvCTedtR7MuTTx6qPTQTAfldeIn6vzbugw3ymbGqbWkBFNuX1rtnmS/rxu9hbuVbzOora3QH7qGLu21BnDL6cfCSxsOgeMfj7bbXtk98pyS+LTBjy3yQrnIO95gaQQzd5N5D/sGB0v8LmJt6/g8V/gKPOX6wJsF4XsZrPyBuVSz5REuNavI0a9vI2aTs60AC1diBL2GgoL5A01hNc+bB54ND6AcvSvwl4PqzKPoIH43X+B/qQwoz3K8LZ65qSttPDsDPPCQdxJq1w7nl2oQOrvRV+u/l4PJHXsfMJ7484Ne35JFxlSwsNiJflUeUEQdOyacL6r0jf2gTuvhJv0xyJA0UbGg7ZaSjENz7gpqx5voTugxL8MWkrrVuPDOWtbfsrkOgORMe5MBxrK/KmKGlhBhocE8/6p9mTMkd3z8Y98oTXcbYL/u3jCt5HjDZL/7ZmOAXA+ZMH7QB2dQRA9Jf4kwstNXBKEk/aCO68JOOW6LEuuYHXNZ1GF8t0EhBhnB8Q9doKmDYWpF1baMBiovKuuDW5GrAdVYovnLRZFR713EpxoJ5ZLs2+q/bda4y3z+YK86dOy+b9bX4NOtt+gxeml+uZo1pdFiuuXLlwnIUeMBL6Do/VgSaLYEy7psLwbb4AXWQGUp9H92x15Rg4TqZ0TUAEKSa3JK0gwDNv31op/lg18ZJLKMvPWppVHf0Lh1L0aqr8QRkuqQJJ+4qpAHmlc7XXHQmb8GDYv2RLiimLkhWIwLHqwySmz50mLDJFW+vNnRlUvzhpo0XMOad/682KSM1K09U/HWCqtu1NPGpDCaLE9q8YXflEM+HEicxBbgC5Dkh6P/0pvwFiwlXCOe5/GIwXP4+WK9SB7c4laOGi/R0cpYHT+I8gCvWFzuszmt1SHdeejYVxL34UEsEq9+IATF0P/PFpWMpfDiJWUlArIcHdMgg10V+BvmwvwgqMVleTFHfwSB/nDaOPIAerBf6JVz8KoXdIkJafmgUBnU1twXsh9gdMHdws1z/rKvvApVEHHmVWhesBwjyQd6t92zOGBPY68b8jz5w5ko6AaguVUxzSRGqBq3t9IMq1lCMIf1wHXatOViPD/rNNR9S1L0VFv0hTMpmjmqmvYVPfhvmQ3lB3cLXuvqwLOsJSIBgmYgeLLCG7ZUX8d3lvL1xbl9/Uv5r/fLbt/r2y6+B3/793+rf//1/1I2XCV9h2/cT9w1fVz8s/zCkVdy2H7aJfpNxtj27eeaR5tlakF2wPubVhxO9ehoKdfT0BeKI8jTl2Hh63jZAeOwzIVw49WCM6cJo5LdZOR/iv198+yfq/hm/Z7ArPvHuE4J61nOi/iCvDmLBIdRTwQdMZO/2bOc+Ymkf2y/GuZEDYx4NP1ILv+Kc0LLX9Moh5PSRFGeu7AAAEABJREFUPPbpBf4yzTONetcYemaefTJu5SUbSZb2ok+92OMydMiMAfITfeTjAB6MUO3pVTN6rf8F/7wMmPd/nrV/FUv/N3Hw/oIXDN6ZmecAXyKmu5m3gN8S7lv57c6+z9pZDPbJBAfC64wWaIyG/4TRS4cz9MFk8kVQHsJ4UPDbYfETnok+JyLisZcZiDsHOrlEr8kK4eJT1oks6Dbs4bP9YMPwIVU8IsFbZ0pTnJy4hqfRy2wPj7pdYNYC1pqo+487D9bnn9RczkR2iarNxSELDptV7EHHEPLLYpR7gzkqKLXtN4C3eWNzudUkxx6gIg+vkhSoocai5cHkQSkugA4oywb4xGs3IuFC5S+SnuC1Y1xu1MblIn2BuNFwDOD0+TAGnGz8mfNcdMes2z7p90n/uPDGg/OGI9g8G6UfHqztB3GN/u3L4ipOwATFknVRNr7IeRCm/w7gwxc3ASJlAfaB+ZOYArT95tTx5EO0m4glnKSQeIb99yz7RXgipzWMrpwtBxj79COxZ6MlTtxlo5BLfFc2u/NXWhs5uDFW3fBuHADMibHJbbyP6NRK5zDSbb4YXeAP8uovdNzwPojpzoPUnW8XfBnhSwnl1VPGBX9Xlz51qwMHy8/SjWc2XnHAnva6kQEQj+g5Tp5FueRsGefXti9c9GHBkQ36zjz95GWE+bM/nuYwevWjzhiJj3F3ydn/6v8K6Vv6U56qFQsu4tvBQ6WwXnpEv2NpsaDiydw7zj8TYg5iu3F8pw/8M7r9Nsscwfi6nL/bnHm4lzcwd/j2um2WkzG82FFFHV74fal7YsFVuS614/b0NzTCfuhfGvTQ6BVOCtryUg/5uiETEco1PuDDnwb8c0t9bRzhIh/PgH23crba5s18XSpXiUIultWM16UbhIwp3rKLf93B0mGrrk28wb0nDxnCQemvoQgLouuFvskdOWLjookB7i9FasCufi5c1yS+zBP6Sh1vmNCwin7utT5oP1W6Bo6FxAkq8gWo55JXOJKry6blG4gjY1W+CNkzS9/pa7AYGvYx+m37QiNjEFnj6IGvN8YL40P/ESXXT16yHRm3B+PxZRMFTxkCNP7sIkb5nUt35oMvj5xf4nzQzqEc2/Ejuo/EyA13IkxJGINe4IoJ8n6ZHEbZwcL0h/JsrgJPUXcg+8zP2j/RC4K29LUO0yY/TW42cqRC/TxYx/zTPdfbw8GHgONE2OCVXzfqlLXd5nEjjz1ZMzpkxFCJs8iMYJo2WAruYKhwUSE8/AXp/ZEWDcpFVh8wTlBgSF8hqbTBNXbAkMonfYemz4PyYJ1zXYELZfJk3ssLOBZfAB2udUFLBR/UqbXYGNwBzIl6QURprfwd+HCEpdGjfkjgmH/4dPCye/X/E5wULKFgdNec6O/J+mQJcmlJe4O+zTctuuG9ZFZ5yeE1fZ0XI5QZx4zH55ex5xh1DRKKT09kN20i+wCQM54lo6+A40E8dET+cDGeyNd1h5v4uMMP+s2LCR9sr31k9NrHsfjmQclX248owD/yMZoycTN3ycc+yQm+hwUNiFL1fjYocokCohefjOtBKYTuDd8wwUWFi4rYFOY7DWRSekPfQVudBIvdqrxYop/jMzSRFtoJTrkXoIDLpvNLG0RnE5s44JV4rQStOkwxlujLTyC2g5V+KqM6ELkAFYyhNc6axp+DdKyTyw0Yvepzkud9opHYGEP+37IEf4Uscmf937/tNeUDHEfi9cRhoq1NXU0/AfKFBwbQsGKHytfx2/DJMya0gf1t1u2GDYG680A9Ezpen0NnjTXH9coJFPRqn1qRDmzJQ/Hlsk+cA/mC5m+/l/93vr/9r9/regmuPs9vnuusX7r9xY5nimt+Xyq1t512rY9e/vssMJp4gNMZRF5JoE4YzC/nxQvAqv8dLzkkxyt29KauTvDo1Z5wjTd9HRgb3TyDyNeMnWJNJA+MnQfAhld+tOM63qwBjc/C3LAR2Ct09Ihv7GrnDfCFtmyozzXuQL/nd0uiK/nHhAed1qvB4qy8+kpLUdF2WfhRG9yi4Xf4yduJfRdv2qUL9aeOrokibQoxILH8nHKMbZ83nKdgmFGOXun/m8O/kHuvLvkXiun//VDOuXIW+MMEdDIwEb8uJDsH+m/ffuHt9r/Vb//+a/3y67f6ZW8mTvFBmonn6pEJQt1JYof59njbrAlrY7pzuD2cUEh2zyze+84ikYWDxarkhYgedTLbwIDDLyoQ3lfjZwCyWDdcdX9wUNUXcS+ZuIln0euSseouCNTCOmBe+prYyAX6J34JkHggvbMJsBF8/z0PSy58c+5ZSCqfVjFuo5EFLrqxdxgzsA5dHgKfeZD424+/1Xfgfv9ePgSM7rqxaf72jRzz4sG6/qjauPLQYO7QKU5jhBVdxuxDuyCvtl3QlJ/k2TLtgY/YGQaEkmwofCNw8PLFb0QPcoczUNbV8M5tZ5PY8xJokhNxoBfDeX/gk5vlJy83LvujySG2x5XD8PKNddeZMyrBeVt1Mnfmbz2MSoG5fNjf0OOLSDfM7lmj1B+OdWNdVt5GXmoQl4cu87RACtBC86IA+TFRL4iEiziSu9E1517rZcNe14bX8CefmzJC1/uDPsa7+fJQcm2G6nOjy2Zm/5HrT8aH+QqOzZ1QiHvZt06GyvH11v21RpTx80DG+pt22frg5U36AVtorT77ImN5GYisfB/02QcvfMIfvUuf7YwJHkzWgyF4w42uVECgHf99QaftIM6b7Qvgig+aFmf8jrU7dpMHdFxz3bhxg8PI8QbpCI+5VQs9SZE+OAOKh0vh3R/mNfq6y5gvUDeOcM3MNftKWvlBXfLEGJ/IWcckFHKsMpzSd2MBCYn+PvkaGfkFCJKVAJB17iOrHBKlbm3uHFo3xnRkTgn1L1ixP5B1bp3hw4WT3BfPW3fUg3/bhob1oBB52wBztheOBsKXPv0bxCJEF+mFjNB1wY9ecUvmxIPunqwRezn2d/+tE+LbWc+MdQHa4dEuaYvgWw/+JsgqVNE/nTwhUQsDPb6s0lyGcd0ylu3z5ROMSHktO2gE5Vrnw4lrXWijWQNmbGkDzUZWfpBAc9fGPB/4XCiSDkNsWZYfGLmsBfVkXjvXD/rt8uVVhka/Mt/uAmuBY/8BPodh5mrmEeuW800/LfXZeWgZQ9z0Rb2PWAWBE42PATzXX7CLauzUDpKtPX/BdP/gy43vJ+CHNEGd+vLEB+UD6E755SYqtrA5mpZP7pT2V/CjK2vml/HN8lx//omD6dKLrh7rlmi3uujE4Jv7xA/W0geVrPfEqN/G+JAPuvPdNdv+pbku/MQ96ksz1ql7YQ3CwlKHr4Vx1smrvwRwL1r65IR20U9eNV2gbnMaP/HvLXdxlO4Dx3opRd6f4eP+pwkDT2zGd+nVhtpGN+vgz7Axl7s9XzVD4gtMcPA3oKy6Mm4ZC9ZXss/4ihIj4s2tpeNSsO68WiXRDUB+lRKHc1K9rvc+RDk/As6PV6xYIybYvdb8Sk0lGEbfIIbSV1x5+QxZu0hT024Rv9CZ166tkz187muOIxpWZchi6uVHwgVX21LQ/AW24dN+409K8wuoT7bFwsM0Fe0QDLUqxKg+c1YTv/iVoLaKtz8vCeSI+dpbrvhV1txe9uGhGSl1H/ShYF8l7+ZaG3A4pFxmLwCFWrShI/rOcnSTS70Oh7caGhmtU6GNhgccEWSfzhemfGnqry8UGN21Mc6a8gLY6wrUuYlxr6AHeRyNfjgwAr6Bia2Jng7Is8EDRZbAxMYLWK+3fda03ydc8BYf83KBqAs07NAzH8uvJTN0g5w5fgXPKYJ5dTyL88yeMvnlvAo/pvBJ4dTS5y+7ojCMBWvEJuss8+CaYplhjx59ChM3mj/pUZ9roHq6J3lBR8pOfUs+9popu1Ypz/JL+Qc+F5/WH2AsEpgnfcmXcjwHOH6c2ysvkK4L3kbmNS7Fj6KfuoKHVmWdO/XuWfPsC5rEgkbsuw5QQ1reLl+aebYu9JsH/Vz5PvCJUUZSuJZI+VFuld4X+HzR2NPm15iLz9JB5XVd/o4No1wS0Fr2hTTbB0bjBy9vP1mzxP0F/9wMnF3zzzX6L2ftD1kcrzYTg2C9C1RzXQsPK3/5DzhvHPJuzGAXKxeVGwvMPp1oTBnwA6mXSupMf+4nRmW0MrEpnfwHi8CDSSWpkc+CMrtSNnJcsCrCpIeLy3YAWmTge5UhcIPvigNtyw3QV0Wai0t8cLPkIdRNKwsek32xds1mAdEfbbgqoVc+NzoP5C6Oo/zgDDRXtuheHuMzF/ouW5aSLNWTb0s4hPtN8IOHgAe80cZi5C8EfIi6bXs1OY556MoG4FcXFjCL1dBcKI+05VfXC/APLkSonEgPA5/IGbcvlw5zQX8c9Iu8YSM08+thfm0s5KRBxsDXEgl0RZZSFuVcSF3YxxlDdL5kbenPBejDKfO6DpdsqrA0/E1f+MC8s7Fb6o/fSIyGCkz6yVwQPBJep0588eGAwEUGkCh96rFi6ciGhPiTw/iq6/82t3KsZyxgR9wLRrPpMapwm3s1dPn2fS+/+fJBWFlp+pbDGCcNXMLAyhdN6nJwaKRh7F99HR3l+KUGZCAq7xi4018+SHoIiZKS98lmefCy8kf9jReVH4xt+fXthl/6tNEXD5B+s/X777+X8OPHD+Sub8SbB/mJzWf9+P3H+hUOY0IPtOA3XMndsAUWXT406kPHX2IBdyDjS0/xhW/SmtL23QdgfMuYIw7HoXiSKCvFpXvpJ2z8Oepx+IsFBgnMi4NKLjSDwGwepP72tx/lP3x+cJB5Khweb10DHzb6fL+5dvEiCfTiedaG/4JjIkAbsk5g/8nYOPKnrPaTY/t22+t6KWnfJ0ZkGhuNoP54gHgyXz+I9wd9cid22/YhXY5e1T/ps+MEHszhOfD9OnTCgbbKeEuFmJRfh9EnOhzvVV99sH5BYsEnL+Xj5+zy3xWb+1xjfM7agGtuyIfm6NaW7dFNIVBwOe8c77+eL62VB81YOvQwL4Mcdxu2YvMUNS+X7hXb8l//BrwbduLzLMaCGoWTh6q6EtucNQHbcEJ5X6igcRqkFpuMtQd94YsCD9HaU9Y41Ge/GetxvvTUNzUM5DvMWJnUTrhsqwOWfDHgfFSHQBJAn36rSKcswZJYLrKAY/I+KB/MGeeCPromf2QMnOOB8ZNf3qAOVlRbURE+DXxCd3JmGRvcYFT305iJPfsOY+uD+f7dPz+k7r+Pcq23mVmo1ZcrjoGJ5Geyru2T/gCwBxof1guM60uDxrZ5nPSJYFvAQ1KJYoUC1plP0QCJkkxYCXXd8J/LtK82tuQzJiZOHsAsaZu3B/G5lx2UxqyMtoXRjd/N/OlyfLt/3HbiUL+u1NdPh5cblwwC9FE1o0e5hlbRp/4XvJwlGvxKDvEZbviXHJpyvc3KS+jwcydI2nSEMQiEyDiBAt32BfaRECI24ECvWgWq8aXx8a3I/LYAABAASURBVKoXPnRiMI5pH/WaYEosvXV+lOvUxatbW+bWsWKebbsOXvQwY9N1cfQliyR+K/fJGFTWfnMcm5vMwQjGA2LnYg4Ys2jSgNNc2/JnQ6+5JhDIyHDFD2yQNYyB9sK8fNvsujFu/dII11aW5FUurQLdb1A/LS/VqNP4LG0PCOpd84G1h/zZjir0ygOLF75gRERzA6IHHi5o4F6X2hdED9K4QYj4RUXfR1OX/1QJkQsceOebPmAies31cRzZS6ybd3P0UHnkl63lD0rRgbLXOBmtJgHaHy4slv0rSFKna4t2rl8LH/SfuqVfMIhJeLeptbmn/HJFv3h8cC8RnKu+eO3B/BkQ0RURYwEa3sB5Vtu3fe1j9Lv9FJpil1yERQDIJwY6hWtRTn1pILPv3+obX8h++7ZzLtor8wYb8wWMg9iapS3H+PXy3i9EP1xjrzUJI+bGsW9phymDIObOcxNncOfImteguZwPAtWwmn/leCQTlb4LbnT57GDehDFncmFdILTS5sFcfMQXmsRoTyxaZ9zc3Wvw2XmeePDp+uLgKp/QjaMcV0zURsEgpWoUh3qqvpChiI0n5wISDr8047eUVw7L4OLbAUpeRsSpM7SMLc4WlI4541h4xjTKuLCEQC5utFBEKhfduglsfBVsX+VXPeLVFRxxast4UaSbkv+Cf2IG7Ml/orn/Bqb+JKPXZu60Y7ow1p/18eSBiwm7Rj2zvI7aSM8+msVw1m1fsLHRMqegFFNuKXfhUKfIp7cTGsaDCexD539wEHXjkN49y5cdbmhzUu+lB0fwAI+YkdyjhWWhhDSsIRuZ+CFlybZt6F5TfaIx5qalXR/Gfv+xHoJ9EPbljpNe1uizghF9FtQTOb7p+OAA7YOvi6AyAo7CTQ6Qu/iDF6tt4CCOO4uKPkgzJvOhLz6U+49Ow8LBZatffv2t/v233+q33/6t5r6X9uV1QVKPCKO9cmY/GeeNDSk8LOTaUveHG9EHC6vK9Qdnjy8PGOoWfclp58lirI/iswGTZ+viCLHM0Q2/1uYy0xa3zb18UWP/Cx66b3NmM2r6ZOk4XpvNB376pwWCfgrfeTmWP5Xi22rtCZePT3znaVw1bH4N+MKi6uANveOut4n9b9jb4YGbmCNPy355+8CmhG04yg30FzZ5Y7F9J18f9w82LTccBg2yXtGDPuseTuQfTcfikzRh1Kh9/6V++eUb5c4QfhLrvezfB2O/4J/kQd4PxpE/L3az/UTv//rb7yX4ktE4JrmU/46f2fCKXu8JalpBt70OkuR072V8bLu1+g68tugjmJOfT/UA2oZak37Z9xk/J3VBXnG//fqNOQ5sexmr/qhf36XvN+SAG3Ld+DQ69pUXHLONfW39oB+1d8OXOffY82C10x51Hn6cFy45MMrT6FTPB/7at/ZCxid8DM3SHw88AiIMiSf5gKttAVTpFirr0pcrDlLNAzv9b3+4tMmCXAMbt212cWkeFeo9lm5adG/lgxK/2bZP9cueIANlDoV9TnTMMyfFCyz0cJIzH3kxiRLrylkKoL5c8GND3R5AHtQlGocygjJwxTfrhf+uAY7xAG1lXrzoWPoiJTuA18Qsn1gctQqe8JHX3ujFM5qSxBif6/VGfcCz9B+MsTtArpiLUZKbDMgpe0LQ5BJ3UvUwOzd4hFnMaeqIwR564Y319nbWJ7ZtvyB4hFDKlZwoFwANGV1rUCROq+AnOpMr9MHAN/VPXiTyQpQYklP8NL4Nvm2u/kydNlfUokaWBShRv7ICTXiacQE0wcH8okd3ZUgNuEatj3L201e41ogYwXcupL0jj97JvLJPCj0EH5pU4SAhS9d9/Xmsc4r1X9yDOeA6/bKN5CcTzPWI4UpfTNZSYU+pfv27IOMS/fGchNgfoxu5DmrdVns0OB26+CGC4b4u82J8rAhGsZDcg0dGX7X3hoO1jnHnmgBc+7HjST8uGBjRdHMzT/vtG1qxQoBXHNechBDbummsQoNRVthmE9saB6AlK/KCS496SSX0LsdX5kxTl/Nac6wHOu9DCJGue2Ytsw/snzc8sx9dbdd4eS545+SI/APjhIf2MxJyoA9v6Epdn6AVH6pZr1wnjc0YXHsvm+ZfnAA7vLnXO99XXk6F+GB/Ln56UVcExU4wXxdKPiEkkGYrMNAX50inRGgHydKvzAv63vPY17py7g29WUMeX/Ag+Y0NdKiq0Tu66VPAvjXwxf7ixZSs4dng9cxlnza8p5o4ZlvG4NCh7gB8mCcVocgCRm6Y0lo3W/LbL5aJCePGqs9Uwzi6+cKCXM9JH+6AdaS5Kh8iDbP2nmt9CS23V1xU4pNjR/0P1gLBPDqXzK9g2xcbrhNCYsGOfu68IPn111/zosS5pZ68YD7P98oKjlddclwqj4eYZ0xjU7qxSkftzxchaDMAQ/w6X9Lrm/bKQYSUOXPs3vYveWlyQ76kIQ4XCrnnAqG8AAv9K7bP0tSwvoTHOh5T94yZLwke0JjHygpKavt6ObTtO+enWTf76Palj+h5eVGVMZM6CXnH9/bP3hrcRne1MGbKUwWiT+Y6vuEHZNDwjRNsgXRfFUajSAkMX/7SRF8RLzIXXV9wAbbodmysNeaoD+cZ4JoQf7GrDjyguPTTQpiL/l31nF3pZ3FgwJvLg/XM8pkzg79MNa+Xb9O8ndD0YRXrNX69dZF/dK72qQffHGdH8Oj/ss9plyhzJpvEKhBqPdjnP3k2+uSM6hcivoDThxcQmbYbGVxI66/bPy8Da1T98+z9y1syocIwUga1D78B6k6KNdDlYMqcE3yyw2dC7ixoLGz+Gyk+5IeXWZ3Jgr7oGRxmwH3wEH1nE/jx++95AA4PE3iVqbD4dABLuVCRq5nw08mPLTdbmFg0igWDSe0kd+ai4iWEu43/8pV1b2jq2Znw0r6COqOfQ7OlfBFRp1B8KA/iuJ8HZU26weUXHnwzsOkffr5kEYkNbIpTr3aCi3IYUJINzBjQLe1GjDsgvwvX9+++BPhfvDD4TswPQiIgRQGylbZyYln2XJsS42ULtnrZxxf1CvH3xsYIbJsbyYysOfQB0wdtF8GDN/5PFsUs8Phof8kzMDijDy+Mm7Y0ITbBSe+GAGLhn6UvPbSH3CsP1MNGBNhwEReUEdzYH+DV1fIB4gUkKw//29KJqVdOUj9tMGTJH55zCsYKde7oVEdiA3+wUdAliKEVH6mUJ3Hp5kF6+OGzHpy5QYjhEXZv4UGf5ePLYWRjjDR56S/+u0HJZ4x3NijBut/Q350zgLlI5yCIZ5ooy1aXfUC5+pscFMq5LPRJ3XfGlzqtK/wgbr+ReuOaMbOX48Kx5xgU9HdD/2j0Ah4ccGG5Uny0QzEabwR4PfQ470EXJ4kU3tRl/2Gadwp61hVe5Obca9v3GnOWHw8U/k29h0DbygnK6rMPo8ZyZ2x+AG7SRcDd+FkcDBCid9Mryo3gTgxKtA4KkYYTfvrq8BDJxi8Xg4OBEq4yFn/ptBGb3NK0DQOyjGfu1vXBg+vVf/arpNHN4VyYHP72PDTrk9px5TqrFs6UeMv4BsarjQkd4rXrWDAH2hw4NPrMPXX545+RM0ZtD/zeto4PFR4tF+IctBwXjK/78aMOSvVDkIgGDlQcatMHONrYmeoCGn3JC6XfSm9zon8i17wsedYH49h/zFr4QK95yQMDPjn2YGRodKlPvXGr1idt9E3GxMSmdigWEa+kQ06u3njJlxbzwThA3pwd+G6+MA1Tl2Nu3/af+sKcPfhCw3KgZkPxNpuYqsQp/8HL2U/Wfv03Tw3Pvs0asFg3J1TxC6vQgrMk6ahEzZH9StmJ7h3/nG8NHaKi1Bqbs9xL91/2lNuc1fDLp57iow6/oNAvrHExhonTvH+yHpmzGw8ZN2wU/M7/ei5p/XKtiKNYRBgOr8vCKs3Thvx2vkgm9bj5zEOAMt32d5Vz9c68ka4W3IAvaePGxXBjep1ySI5mnnclvk0d6ER4AFs3bnXZ79XX3Kp8Rje5qaUQI+ZAeBkThw44qgh1zq45yR31rN+OdcD99pMXWr6A95e3PmjU+VGfXzb4xYtjNmj8d87577R98FAgjwbEWTfXc8PvgWvozbrNONGm8g0+pU5ZwU/dVNamusy1sM09D4nbPhlXzdbzZD4xbtbgTTw7tJ210jGhStcrdQlLH3djpsB1TVGr6BvdzLtZkQV7oNfzjKCe5Az93atfHF8HsWRtPNfZ7k4fVTXjmZiJR9uZ5xpE7wfj4U6uBJpwLhlY011IneNBAfsfDETXCGpF4IjR/7FFNRce4i939Gm9iaVfvhAy+NXOmkQM+moCjEMfoYZnY2zsk3kWaMZVo6tqgN8A57Jrvl9WpV965Qx34p5j6IG/K5gu8znl6a59zppAbNf1IU6vyIDDWVjxnboOWlgGjz7b1HGWq/ENoCZLHKBiHrTvWc2xevnT8GlffyZG9KMb/9VX3t4wqHJhDW34do1pqvHN0rwZr3UYc9nWpvYzt/HHS/UbNrP28IXXLxmnjCVjZ26oy/XYEovRpVzmCjxBUD7hvfpM3odMgHwBnHnAow9v4CU9+Mg6TqjrT3Kx7ee+ax66HOeNn8XHcptkgUsR7YkrhQMwUYq76PLYDysP/yd7b9clSW6k6dmawz0yq5ucz9VK//836ehCWl1I2p2Z3VmSQ7KrMiI9QnqeF+6R2eTs0c10Hx2xo9wcgMG+ARjgHplZt+x3d3KLe+U8E84vPuRRjfp8+TiwI+VYyzPr0owWMHWhB99x85j/FqwNcPMIiYHQduPD2uW8VG50FH0BrNJIhKQoPnZR5Fq8i/gM4gQUwact3SPxSuzQaa+g3z8CxsAY3I94O6azX+oTwGKMeKxjyuyBXV700eX9+ALuwRcSe+JpPnE/k06btGUdW+xyvE6zlLsjRDpL2yeY197Yt2+cQYS3o5z9SEWI8ZtrxS+OH5X8zZf6b0Lod+w1Nvhz0Lve15VxIKuC/eX6GSPgzP0Z1f3/X5VTWzje7fzIYfEBFpgbzU6SMwG7QUroQpqLjpaLY2FRDIAEMmwL1SwThg1BLlJ5oGb1cYG2Lk4gE0ANIUjbAZCSzYXabEwCBODTj222AmF9ZMP0ELB0T90IaCQro5PsadGXNuXA5hPsDx56ZaojfkePySxpzK4cVD2gJxmTEC5seC+8DDplnYnl2UZP5GODOogAcji84wuVXB46LmwUl7HFVze0K8kof3DO+GtHAHL9GqPGU17FX23asGXqqCNpSnck0GaMVtqUp41rZIxCKQc7EiG6HC8PFsYAbVz4j63nhtTyY+eA19DPzdiaOptxQN5CvLBXOQggZugm5h6cl27UnQBtNSToyIZyJl7bAqYt9gOoMC6nXfrQ2KJMBJQHcsekkW8bC3jQfnDoVM4Je+Vgy2FVOcJ58Jw85/2kp+Tham7ws+7mFwD/EA4/9VV5J+z7NZuI9ly2URtjk5hBv3Nwa0MzAAAQAElEQVTAdnP6PMduxN7Ni1DHiMjhAI6QxGsj5srYxjGGh0xxAxwR1eU5jjyMZ1NT5lF/80Usm5trF4Gx5/Vlq1e+vbvwbfgW2CqHlXWTBNUP4oXf2Pxw86Y87dPfaShjRMy5aGpFU3IxXtyRM9A1ygOi4wN15OpfZCFTWXfG37n0wGbnoP0f4LwA6JPO+Eu75wUOBy94lWWs57zojLvf6vhS6UYc/dFl65Z+yyP/B9z4ZgsgPsouXBjMb+1dKZVrcO3TVl/8BLBdH+2z1GXj5Iu2K7Z6ONQHfV7a2EAlD4SoyBq9MC82wNxJLxed3NUZGwbjjQ3WlTOBO/Ic9wlTNiOV2N4dK0/pyFm6Sxp1nDA21+Nx+CF22igUH9fTum61bgC6u4fYgDahmfrHJc7cM6DdNmw9QNy2Tj2Fs8q/MhdvwE5sDINSMM+hI4RYf9oChha5pInRVhdsETbKxh51Vj5QIUjZCABzxK60GUAvSPJAZR4/xxs9jiPBovvBXCnSACVxeweUJ5wyrQvy+4Br6VyACfs6sdK+QQxOOO2cJkw7lae/g/G037axUJ45BrdLfl8GXcaWur6eoA24W+dntg/Z2czRtpy9jBR6hnJ6sA77Iw9jhOtEXT1G5WC7joKjGn71Ld2ljbNOV67H8dNROwd21h3rShvS9Se3ORIildPlHqfOwsTiswDRh56lJzJ3bssBHTwNAmO8/1RX2kdAGsHSTyheojwYc228USfvM+fm3POhcY92xObF9OecIy62E0/nSMSDUK76BO0+gegzvyA41pvxI3BT/nGXxnE+wbZjr8xB3E/ABaYkvVF6MBODxfFzLC0FCY9uqGcNE1I5yzS4GT5gaSJEqd4zlvoCugayt805Yk4o9pA94/vOWtWU+IROaeURJ+iP+U7XrV/Jn85l+874JJ4guDCm5lrTRsD43rPe7AJBsTIflyZ/y0g79vJS2jOoTbywKGNnXVh61BlD+WGXjeWpzEfZNq9dLuxDvGRd0RF+OsaCpUvjHWJp9wlr85LImCRopZ/GTV+rKmeuha6G/kLshEGdLi70epFn5NuZe5BW1hqxlqcP/xaoVzqX4Ct2LLQbSIP+WW2acBFI5d0YG0H5kJAriQF+DcCxtOzWfnoRoLzmJkwthAhZ+kSRGM1bMf6PAJyg0AufOj1TsCxA69zBz/jd8UW5G/l54yXQd4D11qdCOQqcp0hCHuyg3BvDR7+2Io0Y7+id4JqcuXhnTezMm/3Zp99CzgkMiDnZl7U3zlWYgo4uZTrm9fw0uAmXnHVekpPq+Ei/Yq9N53gzKB/zRKzwEf/EA9+NyZV5f8LblS+7/U8+sAU3YcJz/K/MxkfuysVtTH3kJQjRrF4Yq3VkHG1rg2U343rZavSGLPVTHJcxP0EVrpHwcS69csa98iLEn1DOWYU1JJs+Oj8YUmJq1JkNS5frxxf0v/r+C+c1fzqyiPeZK+caKj7Ol9N3Qo/devlIvlCmvo2xlXXIubCZu75QcEFPZ9co6TZo3Rd2HHA8lY1F8E+6b8T2h698If71rb7yTHRjLdkfXs6uLxv2Ug7mXo8B3wQqzJsj9ofyRi9Bx2n8qZrruzpt9fqFWL5kQafryvmqHueGvIoRYP3l+hkjwAj9jNr+YlSZypnOLDzuc13gexKIOBaaD07X25UDlBQsZPBX8P59jSsJzmRAZqokjwsLbx1IYD1xF+eiyeCx8FxEG4t9G9DRDh55ynjqTHsu2uCwSs2uURejgOhc1qHMIocMEjDLBBrQoAE9a495wLVpB7gkCpK9iWdQNjRwwqPtJGV8fCN57mzgDf0ALEsZ1NWHYnJM1wubnf8FpH+8+UIiupCI8ndB1pEEs+KvvkcXegb6AtRVqJ/+TjzCaly2en39UhcezBs69fsSyJ8Ikk56IfzIlcZkqG0+uF883CDDzcsDt984rNrb+gWc8VVIAK/pC/+wTiN4pMKnHO2iJ1hQpT/xcZjkpWcUkCuBm5gvYqzn4Zw58s4m6Rgm5visrhVd+mDdEm2GM4CVsKMR0fp8dTMFlDf7GB8ePG582yjOF1Pa2ciGkWva47fU0Y1td0DhJ85DanBQzwtls5K75PZLd4Id2ms8tNe29kinnW5ed+aLD3LZTLBPG+076ZUrnWB9ylCKFM1SGuVPl3l4GttcJ2e8X768pO+ybeW4q8M5emOzso7X5SdzlfhKo70/8uxQGnwT4+F6nRTaGRkOloIKPJe4HCzc7YOft9Af8sT8iE3ZgF4tyFgaXZ/AMaeZw5BiT1mWMzY7w4Vm5HOnToyYR/m2WEWAtFcOwVf891t6x8lNe3cMwN+Ye4L984UML3hY1x48pZMf8SxlhWnptDG+cICadtBHHKa9M1byRZfMEgONM7iJkVirfvQ4Jh4O1UcHVFWL8YYWkTS6XKNj3WplrAd9J2yMsXXlqnvWR82PNsneOSyujjVzX1qcQZU2PDjcUYJolCUHjlHOnctGObbaxqhB3bykXN25c3OsYRZVsKIjhdXg7I9kaFEWXK9NXmhoBzmPEupe4NOupWuhXfnAGT77mqWkTx0xxjXghBCgb2JlPtkuoxInbQbEI0GKAxCRsCjzgOhU9tQZ2ei2JCzwiZ984s45QQdXhFF6IcMCkM6xd2zNLXDjQ5cvurbLVgPbfgQ96B9wQolI+Qu7zIXbtoGfe+qNOexPTpk7sAoefFgAVDcxOAFWeKCIrFSzNvQH7FQC+rzkG3/Cj1TERHDKpU8MtsBoPmXAsGE8x1Q5kEWXcdpZW4KxOPdvhMGDLAmRI3Fssg5OGVa1NSUMoMt5QpW5I7ZVTQX7QKaPFsOGOKRRkWexO3hxVLhW1sHSs4PwQL9zbtl5MNnrRj5wzIy/cEwvaB4HEDoMs09exwiRIrGC2iGXWjn/hXSCaCkWKhjlA2dnzLs6PA8e8Mhl5hP2LPera15a77ycmrrhhHZU1iH+aUPhBhLA9xGPouy0z3zgPJMOsw8fpjzuMU0/7ulUw4QF2+SbtomDGkLx67bV/Dsnc746J2OLZEDciUIaXPaZI42rMGOMMHyge15HvWfrk53EhD5lCMk7B42FuhYrQMbqE630hR3K1I+luywpZrk083Yj1w1ixkMscZenIejD/5xNF/gWQsUx2HUn5GH50GXoKp+ecuFXb1DpxFcaiOGuNRSfrpDTVrdgrAhAJY+Rz1Zy8Erpuc1zmj99tFSzDhou7FI8ttiwUAZYm7HHdS30qSg2YWH7Eu/BnL8BbwAvO5GlXh/w/aJnHY6xeub4Ryi3Bf3NOto25iM0AzjlxwZ0aId0C3SR01jF3vzth7d6+4GXH9/emNvoBJ85jdxc2IA2QwDQCHLeTrwt9QnWP2DGZc79jv/2mXuunNPNQ84hDhSRfUrXl8uF/Y65PbYB3/TbNXjjTOk6XvHRM9eKP8oU1I/55QSyDqNXoIiRNHiNrh3AeoLDZXTIN7fkHfvlNddrhzYZO4gw0xcQ+IEs76fMbmxc1OwL0KnFu3wBmJ2nrjfb9plzTtvFeUbyzGHdftePde2zPUEds4bIVJp55Hg5Py7bhq9N7iJ/5Syjj5LpBZ5RaIN7gGeFqWPGQipEUeAZaqxTS34bg3mFj+pRn/4WNBAnjjtGCmibZqmH3H3DhgdzTLqWfxu1jY0XVRvrfJt12iMwypgPdX0G+LRDGajBiRn1pcEy9tqjUvW4Vp1bqE8c7DPO8v45HA78eccvmH+jCPwS4X+jQD7FOLOFE8EmSFY6W3Mxsug8BLyR0N9u38qXFJxjSO4mhUd94w3zG+C36i4owQdsH3pNUgoz8W0bi5WE4oE3wAsTcYPFWY4sjCYoNzNh4lifB96+yGKhjg1ZvBxRztIsXImVIcETHuQkUggPYkgpdtQs4nRDu8InuKhld9HjMIU8R1CgQz3d6IA+tLQqUIQKWjkgb06pl7HW9vpamw8BFxIQyUZaukNrvZUzugZ+b2MrNx3rxedOrI2ZvkqnnFe+pbhs29N2k5p9wtKDB60JmIqEeWFtoQaghh5pYwPJ019lePelhAdQDvDRBZs0MyG7OYLIJVesnrIQagLsZZQPZB6gPLhc1kG/UIb5g5MdQfk7ei2Nr3aqK0S5YaNyDwjqeVO/HJUDzJVNwE3e+eU8NDlf8UGc8pGECsaEQXtHp7G0z01KWkHeO3NCekFVqK74RUXbBPHOG2k+g0PPUFuExAOHoI/qEW48yF0FDheW2qBO4ZQlM+pKXU9Aajs3tlGXsWWztM+g+nBtvH2IX3oUpFwzNkxBLmOF1KOglv7w0yAqiQ3Ves4hG8C0aWdNT8gB2LED6EYOd2IqnTGhlcv2nwKGpM+xUHdg0c4JJ71CV3xcGjyyP8uNAASJ1u70HX45hu/Mg1PO3Khv5UseX7Qk/q4jaN4Ygxvlj/DMC79VDD861IUFmMMdW4z/OogvGHX5sOY80oaluwZ90thWl7+SVnzoqubWLS+9GL8L2LAzR9XpPEHLpIPnvGALzhdBKzHZtlHmtgvrfh0bw9/AACyVQO454hGda5cPDwtzR5nGLP6h31K9kmeOs1adR9u6VdYuucq/UTXQ1fLDY7yuxO2K3XfWyhGmqkXp07fIJZaRrXC6uvi3AK2NAkgvqsoe2nn0WTS3gc5hTKkj+flgPX2AGdlZbz3KeSut9q/wyf//BpiEWKTh1515ob3hgX/BLgKPEkmkmYdXfQMD/sOXhra5CXS4lgLSIZrYSKuNXZfLVj7UOY8uG7mS2G6Uk1c9xVhWXdYR2jGGIst54k/ofXv7ykMUD1LsuT6k7MRZHfIbxxATF3ULqTJISLb5jCGo2YbfuXrCwzbjugPOyxtxuTJPfYF6I2dl/avwWP9FENWt0ZlDRxyCo+928LpOnrKRmfWDDvUmpsrE+NRP41ISXOTQxZ7tfXpkbaLtxxX4uY4hEydIJb1gvY+9lvqBkgduEPPCfCqTV1vuEFjO+MFEOzheGuzU00cpjkGf8aUdPGcmHyAFFE9zkf75QiIL9sBEbbOUqHAd2BTqDy0GuhdfxlYX5o7zKLE+6em3Laiwuc06BPRlvMAdV2R/3LpcP87RDdny4UrmnmeDO3PDADsn7R9js4lrWIevxUcegWr6opJxTDwoxacjFW4SnEBzXsjD2fBggGXGiPrsT+uspnQ6OgYTgpo3Zaf2ITO+L0SmR+aUL1avnlMZU0npwUTu5IGGxpicYH/mMgozrviEKOiJ7Cdd0w7PmXIQe+hgsfGk7dCjx+704PRRinqup4IGkFEeAW02KZql19QngJh16QElGj/B8bM8wSh+Cmk0I0URpe5x+D/12U0vhi3IXYzLIH9BM+nsa0WyDHi5A3lkrKNOftfLlX1D8AUEIYGKCzbux2UDq7mCoGTkUkUtZddAZ0IXBATFB7buQSwG+gTtwRy69+QbKpIt3LwOx7XNeex+N89PDX+X+5zzwlg59p61pU1w4HffoL9iwAAAEABJREFUsY5aXiY2Z21qMWry21d8VKMMgSYGVWQ/2yCVq+0ErjIhwSU2C1KUKYAwDmixF8AfLtBTJnPXFzsPHsCUnTr5VR6klGMBE+If9c7+bS62rW7LOTenwLOu7fb9KbjP9LlfwxJ9ifEeF9SnUeb4m7oQJA1F9N8x2vqU26UN5hTBvLJtzqtjDCU6dEwZeASz9gvPsYVGOdvYyv+44nV7mflxRQ62rszVFbl5piK3RY+0L1/K/6DCvzU5oFGdtrcV9QCOvzlRuQNex0pbsvfit07jxTH3lvgzY6CQX+DniED/HEr+onQY0WQ5KiSgVBciwILgzhp5zLe/HPA85Pl78z+8feNh60j+JGPp3jk0XIE8lItg8Ztg3CBZyjnsnIf3FT0LOlivvLEdPOg0D7ror7mcPPiYfFJCW7OLXlY/l22T+IWF7SHbhLB0zwVJiTJoMR0DXMAngAne24IQ+UxwS7coLMZS/OZKG4mROewXwEKBGI0AYFuQw8mI3GDPPB0pdxBI+WHhgvYUSksWaU5YunEcoM/N893Nkxc0HszpqLERo8tWJid9vlwGm9FADBoWKJaOnVoQXxkHSxxCon0L/VS5xJ8J1Q3i3Y2EONFFYoN2tNWASTfJjw0Gp6c+bO0njBrjhG3a1APeQwZydZsCU7COxh5ZkHy+IF+6p37KKX8SwDIruR8y8O+OnDul805/9OsOsYc1NyQPbztJ2xcvtu3XlxNnXVzE5tbE6E9gwbD0MX56gHzjQNWLMXcf/7BJ2RN4GcF68UFOcHOceNYSNk/d5/pp5j/ju8044j5rYcxYrugXgQ3UYh83ptuDDXafv7KATYMxcMPbWA990OsblmEntnsRL/X6kkQaN0b5ilHVtuvbW337EdyOb7BuUwZ0mBHdqLT6hOhCvuUTSUU9wspLUXVZd4x8yHR8iHa98BK4mTOnTGlsN/PQEjEz5PhgXfd2iM1FOzoF9ToH9E9fxFnq641vBXfWU2IBn7QZOISpXx3qWonhuo26EMPLutV22WoQf+2BlHgbc8GWUXNEkIBB1sQsPcfN9TrGKHnVp70Bxt41LW5K4a5NLBBfSjpPwZR6L770JTbTjgH60IW+mgrBGRS+QVzQDn4ATad66WTcDB2eqxc9d+PFAfL5cA9RN3Zi64jf037jUejQzsSRw92VGLqW3nmAuvLi2DG0LY2gphPmGiRWpwWkxQc2oI6YEGNie8nLe/9Xla02DnGJF2MuzZSHTzRwCZ6nZIYOfyKXToxc4RmAPp+wDv3orKGliQgQIcWH+gp9cil2DOCyTnr5p1bu+M+9BrTC2beAb2RwRaR1Qpv5YVxv5G0fKsS7f3mo9Bv36Ns25G3wDQBbsN+Kvn/33Zf67ovxeCEe9qPo8HOBVBukS9mzXx2tDPqlpkig7hjkzJDdaIUEg0M/Rk05ltjThyyZYTL2vtC8yywuzKl8uqF1aeLbNZg3ylOx6885HGC8XeOCcTkfWJQvLaoYS/Nn8Xla/9SGC8SULq6PXkaEBq4EiwmG77lv0AveC68RoB3qEiNPc0v8GNNu/bYHWtYf96fHp22uVR9g7+wj2r0rk3rOONTlFuybesLJyyFbSITGPuEpHAZ/wmOsXZkbC3YsOFU/5iHCxJcxYn5K58tdHC3x3KxyzIGPK7ItAVy0O4DIXFgyYw0hrqIIO0M70MEcYE7ItzNm514FKTpm/ytrtXvAF3HgsQIGLuKPoDoBEnyWSozlCbZDD62l+EmKLSoLyM+coJ6YUXpJO+Gkna0f3RHmvH/Hh8w5HQUnTRNf54J7gfuGeWsnF6pDeOrASOeyIM89NDuxI4KqVhj2e1lVvPyBCDHn2XPCGSfGOE7PtvNUXu3MXIqtJ4+90GGzNjR8ln4x4JxZGauV+es8pktiNGvfgxd4wp6zuXlbn5XajJ0+yWNb39NPrGwrcyM3bdsoaRbioOBGAVfGe2l9mP3iCxpl3HWEhmf7dd2YT5NGfuMiTSB0agPg5aLycT3wwgvPlVbaoV3dQ1EhZBsp+RKPdaCraxAL7dFOCccYdbkM8FuJ51Z+Ihcic7L89q3QThtvOdeEd7tUsyblYTZSqJECzebxbuJQSEOWMk79UvwIYNMn5bsfGoOMB3HYgdAiI6W31OHgPP7uHg3On8AMP4Fx+gl3xsyYW4cES7xPiAgw5u7dPMWeHZ10L9i9dGcsjROoXNMU9DLXsy7Q7R7mOvFXoMzd+rkxP4wPIp7zTB2Tv0saBdo/610LthhjeQX5jZcwaYgwAtA+PWwsQ0BjK4XiePbcmc/zPP2AqhnvyNkYB8av4BFvjAWZHN91of8UQjmg9cxxeXkp6xO2uuDXus25ok3OD78M++7Ll/ry/fxj5tP2LXzSqMMsZYl6TQjY/gV+2ggY759Ww1+YdAMqLNzaacxieYYgi3MuUhf7Gw+1X7++1b/8y+8rf3wVpuaAUj1cmiSGPX8XwMRVLMBi0ZEZ6t0NDvlLd96gm8iRWsLqQQi6bRuQYwE0C4vcxCEM8T2wDAFw5DL70fTljQvWw5H1Bbql6YDogUV3kuWeRMgmTj0JAt6l0YNeecKPdFKP5sAFs3dpgBHbWPzURXu430mW1hucQFbl0LfPn1DJ33t5J3HdgUeZQD38mpTDo/hTHyXmlIlX5Y39iMw3B/6x7D/88MfKr3xh+xiXev3yXX33q1/xgPBa2l7T1Ugk2yoif7/El3T+ap7fDgQZiq5eqBw8WIY5aM8YU6arpxhwO5vH+QB9ZdxvPPi5GUFW+ixYFxa4eqy1MRcuQGxTOnLUv3Rjaktqc5af7stRV+aaeDPeicXkmZvYo8bYattG9HtYdWwRnSTezRxEny8xrthqTO3XZtDHIQ6vaShv4vX7A+g9LPkotGnCqIFt6tEJx/X9Obf2yA8+8g/+aX7slXdCI6fBTT+UnblX4oRRytH+Kw+T+cPpb7yM4aE7/rhBMx6+WHrz5QZzURmXMTexeIMNn+eoa8iHbL/Z2KAbrK+YdtDl952RqXxhxmf6ZJzuzD9xPhg+qN/hM1b2BVjfrq0AfTgQl6Sxfud4pY1jHTm0hQe6HduLScklGcvI/lHOIf0xXvI5xrM84oOTpwymGReakMcgpA4VL9EaGMQa6BnrQhBXbCPcKZW72G8+IGd5eCiJCFAPeNetPPit1GU49VrKK35piNFcfKyu3OQNWLebPqzUxORIxxc3Jhe2G4u8BCKW6u/Rsb+Oj7q0LRDj7VDwhPQ3fi60cxmFk4YZpQ7m6xVQt7lBH+iRCMAabV2If+YIvtPWZ4123Hd4A7wQcj6cvA2dwAAi57yQxzVbeI5+69I5rhtxdZxXdBnDAHLiO6VzIr4uOANwjzptPiE0+LwEOuqX7moBP8LPuKUtDliNq32W8CX/U3bg4IXu5Fm6kdvI1Hqh005caEpHQYge5PFHXV1HrFVx9gUGsRT0eZt18dLMCVA16H95/VKvvAh65dvKlbhoE6kV3QOdoxqbl+6wDcrIoNmVG3dKehN24n0/hYOTVv7wISf1lMg9ZUFnbHFGtegFseApQG1ec/MGybUM1jPzZZsyJHD6+lA759dOTIQHIgE7ITrtA0NrXnMsZ/1fu5tbxMePPvXpb2Nnx45BDO1XjfM1EGXSaCtrmbiOwCg8wC6mFXmIcNH+uLTNWCgjew0EvhDy4c31A9cHMTW6D1n00HDPzwM+e9GN+WA8IKtzTmrDtm01hMNuh+vkk86Xk/Hp7FcAgDeRw4CjrHLOAF36bvkjwH/Mwbad8xlesYbvINy/9M+9+rKN0h75xbnGs74Jrzl742X0ig1Lo3khan2MObhmDo0D6Ilq2HQF2w7lYuXVYErpLNRn/YSJC7G3KSM1bgqVP1CZn5gSHafNN3xzL3MNCon/fc/ZDJeJgeQP4rDX9dutfvjhK/DH+sMffj/hX6hz5vrh29dy70VrXkLeY8mDXUwMgFvckUc8qaufBrRp0EXJXX8Key31dRAv4cKYG7d391Jslt/5bcyF3fnIJBYXR5GBOK6uuU4G+cCAAKgKf+Tgq45COfV2qW9sg3PTljWyMFY6oh75Ytsy5p7Li/h1bKWtRAqXpn91fBbUNQxDP3pAx5mL2DiX/Ht6/n0ZTXWuXLatLmObexh8yoNUs+DrUoaypF+81fw09tmnDOfe0vhMf9zixjUJubtGlqa/R2SC4sJmcpS+0XheYKc/GtGYsXQpf2zyjmkewt/3d+YLY80YOD7OoYxD8YFvjgf156X+CaLUK6hm7i2dL+o8k59/m2gnH0i7tAKpHfbK5wvnrD/G8w7MOtY7H7Avc4MSLuxH7zLtpyYqtpuzlCWZQPjS93HTP1ym03mgjht7+s6Z/8qZUtBe18eV/QzKmmv80HWYrbzGh7PPtiBOnXRlXBzLZlyJOt2fmGnlOudw7KFh8BQQgAIUV+ZSYoqs+Au9ufgd27XTUr/hQK/3CeKW7nK8PXdojznvsm3lM4t451Lx0XZzsl9MvvoFnDTD/IhGymWZ9qMaai6bwlGl+OX6CSNwhPon1PAXJtqJ7OIiv7DsqHGxk1E/AkHbBTSTxK3++PVr/eZ3v6vf/e73vAj6ysb5td5YgB6MXHXryqJ6feXbzO+O/7b8OzaX1xqXSxagC21B+h2FyhVcVIPFNeHTELNol2bhAckF2KIebXHBu0mboMnsdHed36zBUdnk0BP/uKnnzoZrMrdfmAmpyqR+arW0Lyq5NYBwJJkG+bad9olTpgnbDfCuDg4bO0nbt+cmU/EPORG6dNdC4hJWypU2F0If5cN83rbDK7k8p58PbLb+YGOaye7KC6Jr5VsC+h58Y+CBW7/k0yZtELQJ7zjw8EIK2dLa1p/mJqRNXMOrchD6F4AGt+B/MCX2MtZuGOqYAA65777xA+TJGDYbKrwl4OSJt0T8vIiJh8+GVhgr1iwk2nVwUNnqso0aQ2iHF8BI7NMeBSCW6YaQEsTgAZv2zib22UYCbCe0KZADBiHTfnlm283+xE1K7hHdOWyto7FrxK6nsMJDaTBG37R320ZtbhocpvyD4L54sb2C94H3wmH6Qp+4gUwkIEXfKLgQNW10bIEb/niodTwJsRGgH7vp015YcoFJqTmGxI1yjNOWrXz5M7ZRvpRQp7xzXjGGxCN1SqIROdJYFyVt4nPotJ355hoGPtOJt42hsXNnTB7wKVTdvkwxVncEZz7qFJ3daOQ2Low5dlqu2D+AbnDEynjJ29RL+nmDm4s2dzDN8HTJN7atEucN/hbsG5PGO/oW+Ljq/GQksE37oa6B/shYt6xffdP/0MM/VuRR6o99wa/FXGl4hYE9Av6VHzQg34dJAoQVk0v+O7GypV4h1OCMqXkzxOjqpTInl25kH0BnH+2Feq60kdJIVS3j4FwyP13N2bxMdGxcL/76buyBx9hf8HfdiBn+K9f5JW3mofYjr1Bin+PkS3jnnDg05lrQe7b1ITGZgBMAABAASURBVDFF/jpWYjNlJ35Z+/ixgAOU1W3MJnzIxQryXeZNNMADrzLq0NXIN68M7BaM29LQAas4/HIegolpoWc+KcP+Exb0L63QA6gvVqPXeGJLYoCY4G0/yJV7Xno8dPagtbvhF5z/6lhaLFTHnpE5Bc6c4eFT0CbtdLzpQmlFtmOA1lLen8KMg9sfshmn04yMseNPvr4x9jcO9u45KcEpM+B8g49nEqyPdvQwDgv1BRQXkmML1ePqGmMDRi3EUs/Um9RQ86P9jkXK00i6lm7kT6ACJtyUP76iE1Q3c4RxXNFDs3ohEtg24wovV2KZzq6O/GK9FPWiPHGWEhEr/HXuz9bHfaLVzEDT4E7nvBd2TNko5CqB3juOn/BOLAPEN3s3bdeB9kWqMgV40qb0LIKYedkHT8YFGXnAtmfR9oHKQyl0skYudcv9KK0HGPuUB1573M8VZ+x82Jl/92cjTh9y1Smdcc58xG9Lefwp7LW15QSlCZMfVR7DmCvEzAZoyA/5NCQFGuQYyBiD8REKGkAPIbN/6U5OXaFbx6isYUoJkZ6XYMYp+6V7JvG6Ms99KNRXfa98iDS22A49NJaCa8QcN+dCY4tQzyFZwl+qPGpngZFn9Vl+4FD3xC7dZfxWytMv3Cw/zo18CUBedt5oo7gfg5RA+Ck/X+DGCaOxkzjRpoYvEloDllmfehu6Cdp1nsPwErx0n6GR0+C7HC+h+GjrlZgbZ/cxeedZfDBmA9ppB6Rck3+9TBwtyZkj6eIL4jF5zNM9aaadk8Q7IwixF9wnTYjMvw9y5I2z6o1hZGYQ/MTxU+nIGHvhQt7aOCcobefFzI0v3TIPQr8ja6fLc79mykkzF7JpKqMPGwg1PY/oVad9BY31N/Ktf8TYn6A1TlDZxbK1hiz1kTCdf85F15zl2b6TBz7sgh5OBqI642wcWsxTN4bQPfGYQFMeCqhQc9Dt7FczZuo694U3vnDMMwkvg8RjGoyHrLYc5d76GfR17hnESYWHupnzmzWkffiKMOMhIDQX2NJPYacfE8EfMY++rszrMfU2kZP/xhp3D/v69laWN2J8ZR4+OCNMGcwW5ElLrbBsxmRlXgG+/Lkw9mNs6eMGSddlXesyLrUB+phcox0Lmi31L8TeftQQ8Qv8hBH4/1K0f0I3f17R9+MhzEWTzUb1LGAua1k7rCOSxc7Lilv9y+9/yEugf/7Nb+qf//k39Zvf/K5+//vf1+//yAshvlV5+3atKwcOVlu5eLYxkjCag38S1tq1upiqWMoAo7ouxaIbSf6gwYO0cgLGmCjIXB+bvQseMFmmD5bu3IqME05aT1nSCOxiBTL9aT8zF6iTn2ou9BoX9Voqv5sEUiQ0fDRpuQGGlpvxeycB+YLGn5iQR2VJhMsof5S3KZWzKAMCk+wTSPSgkDQv7fNFkgebt2/f6u3bW+Wne0h+JjZ13+G5Y0s4sFe8dlkqa2dj8387mptzrPF2kD94uTNBWpGDTcXEJ2inIdmR7waUAwr6jPnNbzevb+VDZXTBPOnboaelGuqM94nH5agBWz7Y+bDpwaON6an3QpwuG3PBwyixxgDnnxuUNjghQw9eJcZgJx7aaFuts/SOpgYDLdfTLmWcIJ9yH4ybfpwQQxd5sWc9YauxRCD2NfLAb6MubCQXXuz4o6P+7wnf/epLCb/61feVwzUvfjxovL68lg934taxwc88wjl1Tntoo9h2xv7os314E57GGcEY6vuVTXtnXArTNuS+vLzwEhYb/KkCYE08jSVaoLsRL19CMF1kqXHG/lirI/Klxx5sUMdpAxLyrdZsa6WWCdShdQ0EiKcvFk7e5iliIP+CLUsrdy83bdPP0sRxBSjXXku/nBcr9APbGrwgv3HUv0HMN3wVJ31D29IesI1RG2MifWhoT78IEpcWE2qW9qMy9hy8XWuxXT/o1MfECHu154K8C3q1RX7Xgwc659A7ayRr3hMWnUt3qXcb0y/tK3DKQ7wTiyZ966gVvL6euaH4OCevHEid34W9XBb0MO/WrnFAwysUH8t/FejDSz1K/nTslbv7AoJxmn7GMuLhCFPnsqa8MbYyjsLYRg18WkfXOqhjf+KvHeD0wVidkBc6i9YjDcfvDLi2FJ+U0WM4OnKVfYIxa+UCUNT5CR8i7ZN2W1mXl1HJs0eUpIXEIhA16NfX3YMi42XdzsjRD2Q87UYnl92MD7JbwIpPQuWbMMgBgxhJ49zGQnTJrF7BemDx3uTd4gHjUebS2MO6PO1x7IMnd1s6t+xTpGVcxI6mEv2UhbFpK/4TiHN8Bv2SpQuDsJAqB23u4WXspFPeI7HZK2uBWTP5ULjgv/SfQLErvOtgLizQTGIo0IAeKkqwAOjnovKkypgZWzCkiGzP9tNMkdshZ40eBKCUi67GdGAQ92XUEiZ8orMDkByXsWMGHi2L5jZtPMSHWywdXPRxP6+Jb3QcMVjALGcvJU3uuRwj9VmaG84ya448Y068kYMtBfvDiAXGQ807AuzzpyuyfzMm0uBWfE6g0Nki7BBwRF79pHrEfWKysKWBB9HMPynwBX7X0MoaH8RRAJv+d3RqM0t26oRXfYGlg1vacqTuHJMfMnSjF0VTi4oPsBOALTxNZWH8V9ff2jXPSMhcsGLpMh7uuc34BqSRlr6lEVR81EM8nbfG27i5hgTbxrdDe9DDYlNAS9nX2KDtC+XKPLMt3v4TloYf4Cr7ZomwAh+w/hmOGGCfY2KPfOaYy4X1Yt6KX0285stIY64fd3juxF8ftF94ylCQ+lRrHUMidwzy0BZYqU+7H/mp03s0gJEW/1zrsgaQ0+AK35VjzJ1fqTdjQH/o0LlQX6C7MF+aPu1yHz/h7jigy75x2cq/q3PZtrA394Z3jA3xtLhAPa+8vL+MMu9Xo3fpWqqtcjc+kH46r2vnit0NrefDt7ev9ZUvqX/4+lb+LbNdW4ij8TSPaisRQF5b1KZ9r9O2b5yh/AnyxJ9JC1ueedAILfRWTt3UxSzdtaDfedM9DuwccxoZLlqU3BG4Hzn+zrhmXYG7A/Sy3iAjbtp4ZX+6Yft+0O/Skzf0w375PbNAjm1o0hgKL2OhPRsxtxT3Lj/yLOd82kkHOGkngBvEhEpNQcrw7HTyy6MNUojbtlFT/qTXJgR6BXbsv/pylf1L3pyRbGNDaBHkGI/BWB86jYHMKcE1YP/AD3XRpJte4nVDjjp2SuUr8/TGeQ4VGuZl3zv+O/5nPBM3uj2qhZ9zEMJVAdYLCSQ95U+gLTHudi/EavlEK/0v8HNEoH8OJX85Oj7CyZqK21lEuZlX6P/IDKyZ5sB6r688lPz2X35f//Rf/7n+0z/8Y/3DP/0T8F/rnyj/8R//S/3TP/9z/fa3v+Vl0Rtr6lELm3UjJwu6l9pIlFnYlKDLj/1uioJJXVyh0TXnAmb52QSDcRj7cEGTUG68AMqbdZMjXbFas1mekUmCUZfJxnb6FQ5tFv7x8CPK/gm2Kg9KJowAicYSsTUwWroc0EjQGJXNTP+UH0MjAiUp5w22dGNesauVspRzbsTK91fM9PfEK9ONIj+S+fWP9Yc//rHe2Nykm1LRRjzktS2fYF27/Okgk6/xUq64M5baLz68h6nNmKxj4wDxUn/6jaBJVFlXXvxcifuVbwjcNH1I3Un4yheiG2c/2yE+QLxPWvv13VKe9OOLdf12HizdNRhDaey/MeZuRNbxPPPLWMgmnZvWOuCGj6vmx/ZAznbAIIEPujh04beyhDtjmW88KY2JdR+A1ONgacMEZC3KaB6Agaa9djl3x7pRbrURQ2Hlpad2obD83Od3ojQbugH/SF0d+uVmU3waH+SXV52Om/PGmJz4M3Z4FxnS5o/ivb6UL1k8TCEqMfKF5JUxc70YK2VKvw02cl4WbbzYsO3462upTKUKAIylPCeAyqWsSfbgAPMgP+wB4xkCOn3J4AvMx/4elL4pJ3rA6JOxmzgQXuQJ2+JXbBzEw/Zpx9rGDs/p24x1DgmjBvXQ6QA+nPTqJEhKnnCMuy9sJmA34+78dr059r68upHrdua544K20h5hxR5ci6/2JZfA/yAvuU5O/6MfWvWnjk2fDEAEhpjkDrw09j/o8eXSjjwGEG+Yq3Q85Ypp584A6+xJkZAaz8QAYX9WyneQoiJjpvygONwqP76wTo2LNLDUwId1G3Uhzpex1UL7R/GMANUTpadexwNo7Ay9duKZkwa3qSH6cPzkP3iPJv3IPHAUlbxJJ1q4cyGHe43tQl4+YoF8ZYvXRjUsaaifiv3EfPp6CEC4e4TzZ4xRjb1z/bQiKjFd6ijpVyiipFvwb4Xeh53V2NAmsIT1kG0Q1SlQl7VzQwBt845j7dw5bfKw+k5OzXxk7xEvdQBerlRzozHHGfsUTDt4b9TTN7AZG1MXf0AbYXi4Ej/HWRr1PecxdmNmOBCX8rzNuIBdkAQUgsQpVjYjrqyTXz4oLQKQwwK/lw0Z6UmV8keXNOqA5rMMaeiKnMlHL76uABGxm+E4chNGxZ5gvclpyVjRZ02eE5s2XQgHjVw7ppJ0zZvIWVt61puSayJx3nVsnrixf13Jw9++3co9/coXKFf20/yaPNTGf2xzHvvSx71V+rnHPZAUY6CMOZw7HFdB29Cdi7oxwoBpB23xtonJOkb2HUt6IvOMyRI6ZVNBSzSSg+x3TjpHQR+XtkxaZa3MfW3ftq1cFywALiQQ14Py4PsoGjVLdw33z8YP6g2c8ba03Z/6bJcf6GCHhLt1oGYVnAQfIE9ii+/ad9kGueylXl/4kuR74Mv35d/hev3upfyCxrWceYxAeSOam/WVctGeQfQsgZX60iiHfmrVb2Z/HLe+8zJhzsHEEaKGb4xRgnKRxnjSwRVRlEuD7Y+49EJ9AUe5NOUJRR16L7RlX/Jlhvv9jTnnuAnmkxvz7ca+JiTXMwO8AvNWjVzPF47LGQdl3xlLUmfW05X8pExmQOmD9PI5VzxvxE/3RBi1zj5hIUyNfHF0xXJtnqrpDEap9NKUdulBbDoA9nnZZ0xW4m/dDvW71t6dtxhr2/08vrKv2ZZOWD2fba91uYw6+TEt9TlfupTf6JfePWEdo9axZQ0ZH88D8l+Y99umnCEp471n/ttwb5nycYg5sRMXbYwttI9jYaEtkLgSa3kFbQ89QbLP+pU8svuCBT9BM9mgRPxKLDK/L9qpLZwdnrKItPrUgqPTx5GXOZ4BX162euE8KPi3vy74tI7pk/YLaDmuU9bR/FRon3PP+XZHt34KkwQv0b1gQy7qxsf5M4jfQJ92NX6oj+6wyb8jayd2xoNq8EirSZdacLy7KeMkj6A97qee6eaZnnAhwD7Bfrx5hvGYfZHl7bTBun3qQ6nmg2rgl+vniMAvkf63iHISgIJmZanFuQyCBbQ085uSGd/AELIgBwfErn83lvSTR/N70l+/fqvf/ua39Z//03+u//V/+9/rf/5f/pfAf/xrZHlqAAAQAElEQVSP/7H+z//zP9Vvf/sv+X3rG5vQXLiqWZC1ViO3SawNystFPxc/CWft8h/L1K4JEGpTEsORHFy0/p0U5Zvkn/TdbBZjJult5KeLFnUtUsDlxoATPuwJYKIPtpRmgiQZkqs67TdJmNTiBxYNiAc+rBv2LvP3oe8kp6UxFCmQZKMU90BXDvmUJiATlP0+yL58eUkCVo+4jMqRnHxw1rfzAKhYbZHWZDmTc4NWJ9wWwA6/9pr09IWegiiFbWWwO1GNtvS5uQkhQsbSyCXOdpokjYcyLYUcavF35yBw5VCRPiTKD2f1Yu1xfMPtAWjPweT6PHw8MGGChwWT842+yMF+46SEFRvGGCXot7ao86Rz3mwbY3yANPKdYHtVxtG/jg1ZXeJxMWSowxbmhuFwbggg74D6TltC/OkmOVx1jmdoTx7K+7mzE5edWD2YT9Koewx8WkfmqDGOHHggZag6eDdFGtg24xR9jA3Glx9l0WOV+U7Hol9phscXgP5UC40g6YW1axvGa6sLm/1lowS0p4+AxAyUKV9G8fY735YeU5cdAmoJV1Q4JsIdAefB0fqVB57zG7mwrF0enJQbYHzq+CRmR0DT1+obZb0SjHpGdUH3cvqCDxfqrQ/gjWMAuQt8TellvALYqH9PYGx2xmi/PerKQ7cvOAUf1pyf0mEE10CM0pjb0LkOEMWBb7ZdG3cRKF8gizne4IoM8FTzrawHJOMVcpCEnDhiHbbYJ719YJgeuUNFFJDXAMakDRMX3Fzi7Fu6M06LvhNf55JjOPNuh0/5d+2ZTebxI79eGt34Zn/DvzAGGa+VcWDsxMlm/84hdPqAfRobyVCgXzsEdQdN/0kLRdl3Ao2QLOxHqXy+tT6PUs6cV3Tiq/qp1YouS9dp7CEfnX2Re/STkDUbUgXOgjseIp/KStJafSjQX2Dq4gB9cEmlvUtjPbDASVFN/h9jq3HBRmKEKEmPYvJrzyP5X3SXvCUzMsRou3NnzjUxQnPrkKl3jE4MCCPzwcsgVD5QpTxvsy0/dIylcX8C89xctFPu5G/3lzceKPLj/5TaCheiGFNfDLLA3V+TT2jTgU1owP4mTtOvfbLQqVa6Mif1KfPJb1np81K+Szx+iDgAbQ5R+LiBxT/uykIb85MGYyG/tRPkm7gmb3ZiO82kBxGzz0plXIzlZwiSrvOCMurlCxC/lBh8B/THh9x35pl1whO7MS26ldfFWiE2xsd1l7mrIw/mAzIci+ztyuZ8dMaja/5bKMtPcwNib3D6hIVcoOPvuo4S1NPMkdDSqTq4My6Qp9TG9C82wWKLvoUu8mG0AfMqjNmWxrm5M2dSx2lLQfIJXQv0kQ9vSjqUEAC3oCNgvY1Rh0I5WKN5tGcEG1prQRy30GmzX/qBk1u/B/nfsg+Zsxw1sGej75W97pUH3MuFdboK9K3AgpYFQVyn7Aw+7XlpFVZAYz7oZVRj+wos3Ye/yEEWosKCeSnnTQs/xtwzWfbk2TnvkPRitbOu0Jbc7Xls6gRv3kVfAyU9pfUJ8la+tHQ+ek4NuLaZX8610zf735lvlp5Jz4Dbf9YjDR3aoa60vYFbAKsP9ihLzCDG+H/uvSCVNeXvhBJAcEsIL55EJLPYCQg1FyGWJwiCZ5/t0C5d7j3CjEflg6hZIrd7cIZ2Lg1ws0d+c8/Mq4+szztzN3OYmGAS7nX2jkHuXrF/DHgjD83IVG7brvkBW9ohnPMg/fBul1HrttWcg3O8tUFO5UpnXRA/xyQei6qFuzSNDfpfmGLOYEIQQzBHvOW9ZVxvdWUcd/df/FISLJB39TJj4dxZQOIC0r3oS5sSmwd+Z01kbbzU6ysvQ/07dN/xTHJ5KV+E6td8wYV/2KYUzzzP3MXYTfnIRPbZb56Qjm5RwKMaQuOzottzh76AzHnU/8jEF0/+GvSGXfFdLvw2VoI/ufxn886Yb4O4o5wLFkLxYC3snMmYe84nxts97krc7rbJXdI5P5wPd/of7s3G0b6lkLfwYnBjXjmmW+UPSxcd5efwqq0DZ0n1l+uni8AvYf7JYru4Ds05lR+37VHNIh3ANkyuW20kCf8rve9ev6vXL9/VRrmsK0n039X+fxfJ6D1/I+hffve7+i//5b/UP/zDP9Q//uM/1n/7b7/l265vlYSL/Q9OOg8e4Zodr7tLHcXHZCA8CVlrWEWPV2Nfl0lBekHe4vOI4GNB0p7No92VjRRmeqBkcbsh+NIniYDkEnp6dV6Zgs0Tj+Y0bWufQEaeOJmsIVd50ki/gJPuhLsdgG2/WZe24fXXIy4m2m1gIsbOq+iCmkhgXxIfSUt6/bdsErEvj6xbmlBRmUuc9u0kM5MlXke2dCHgJk3Gt6fepcFQV745DjPCYywEWBQJ7EmqO3YpVyOta+PORjT1SS2wCVK46T6wJTQkYH9f98pDRl72iAc8LIgL8LIgssDf8dtgrMTHjWowF4lKfnVIeYivCxvA5bLV4FDXywCl9RQEEbdkB7r0X5oNWuOlrO7pf+jKD145dQCGFFWPPKg7bjv2WAbo1LQ7cdB2wRdbJ+hb4O1GzBDGNV9wvRG/iTOuG7Zr02A8lbe7EanHwC7Yc7gi3s0rB0dkaYO4G3FMzGG+Y4v92uC3y8L19hb7l27iNH8tzIPw5ZUNHngRnH/rmOsEvafs/bAF1jJeggcfQdsnVDX/sDR+yiMoI/0LDmCvdvpj2fOPmu9wdBn/sV1SRkZIib9+4E8dHw8xjRFLQ4B9yr/hl3PlDh1ppFxHiSN+OM4HK9Qo57qnhmw7aNNkbGnAnwo4e7V7P+bozcPVYYt6PCg4hufclLUxSduQlGvyI4lOpghZLmhuKODuRdczVsbFn2C8Mo7OIeU7b66uJQllQIf2mrdOED0BXXSqVxAn+dLcuWwT7Fq4Zfw2D0qjmvkGKt2w53Ac/g8z5/p/0j3mi1xf0PLQK63rWpuvxMk5p93GyLVu/wkqWRgkx3i6hJJm3jSYA6QhKJjywBZGC8KTXw/Tz81YC1R5GUAPLxWcD+/7e6nfOPpTidolv3TO1xMyT8gh5oBtbNlPsCJ6kRbd8izYu/oiCFrnnw/6eViCcsYNByQEMDW2aL/doHIp97RVfMZOYhtQNA90ayOH65055zf2rlnrRID1OFh3dHLNHHsjd+wBfRMUpd2II6DcoeX+vNLkph3m9oE/Y2M/x/fkHsoBzn7t3809zHlxa/DMlWWKU9+dPvdOfQkW2SkxJK7RiKzFDoHVxXDLa//T1tDTcZZU03eX/oGPE+4wcRXBAOg76VOiLKXMgE1sbWJ6B68/4bVO36wXw9eI68R2GdbFFR/shRcC6h+6fjSf8X/f9wow72+0H4BtfcR8hClzgrYk7j3KmFpnYUW+N20KPxV9jam6gh3OD/m74QUWbMVwDcM1okWCCWk1IhmnHnRTpz0v/JEA0Db92A89acOPIC9NKee5+pZu5FRyhu1GLqjQzLhafeTXgN/xXbuVd5b68MHXNeuzXHqWn3Hq1SnnlHJikDYrSFUA3oLm7vzkQc08c2V/AomtXcZ2G3NeW582d8Z4ZY6/vm71wsPt5l4H3QC0oVrNAAOXF5zkNvOI8k97CFnNzyfbFxiB1h+EDNayMnFWkwAcwH77hzSQK8MxuDFv3rE9Og7hSKabO3RLwHqTn2bZykBP5YNsLqtLd3y3v/j4gOz56sZ+spNTbBvTP4cdG3fyHTFlHnzuJxpI+nRFV26JdfeowkY4Q9S013XUegGI64zBgzW880xwyxfFd+aJNuINUVHDY+o+/FdWgPbOGO/ER5tU4F5lbAfjaKmcQr99lrbN75ftpXyBYF4TZ7/z05jjIk00IN/Yz/0V/9k31NPkes9CF+bHolCovZbG1sMebRLXn2KOOOJIbLj0WztWYjBYq9KJjsMyQhxd8NsUpPnUrPhKPCFFXNfYttq2kTrWMx+O2BNP17K+6Y/nBvcn5cs75y5jHMeJOjKnro/62p31kT1xGaXtA9sbSJ4qh5kAQDfGVq4dYaWfLvxGPrHRBnUSKdDKh2fWSnkX6C0/9NPJZTwf+IEgWuhCz9Jdy+j4GyQBnD5REYHopl/7lBmABw57Y4Iys0dhlDq3bZQ+ZVgRs0xK1D5ypjF+0eFA0W+3fOu6MZ941uWMfCF/DOZIZECAaO7z6p7lL/efPgK/hPqnjjGz2cnfa5e/iz0uWw2TUF7+vNT3339ff/3Xf1t/8zd/V3/9N39Tf/U3f1u//jXwq7+qv/rrv6lfUy4slLe3a/3Tf/2v9X/8X/9X/ed//M/z18HKRT7KxOUm+OBF0Apt96CneEn0BnzNxiGii+HGnhQgtGuQTC5jqwHYlmajLvQyoJrfgvhrJ3eSk2t6wqPe2XivbIxzUyCdnqtYNSiJPPRZqkewThf6SJAb0FOHCcONyo3229e38vAuTlqNuKPU9h4dfbx8gBddD+wSPPhsyERlEZkkvSQ24x1A3yB5SQA0iW8CckhUJq4rm/xYR3357rskP9RGjnSFMdogLN01LiNJr/hckP9X/n0a3vTHR+SBhmXhbfxWg+RnPFdkSztfvvBCB7obcdzRizB0FR9jubPZ7yTUWz3oU6dyfZm4dNcYW/kxXvpu+cPXr/Xth7fy4eo0Xj4h+xb2L03AZEQvxqGvkTVIzG72X+rCN3qG+MrBzYdQD1XGRXnqX9H7+YWAuAmDzW+UL0MGMVb21KuiB3qKw07l82CT8qHs+VMseTjn2257T/MYUze0Hd8t7xrlYEgDEKHqhQqXm7M0gjq1Z8XOF3wRxHmI82GwicFG38DGHTucZ2/MYQ92iMo1LX5k3TgfHtDZIa/zaSWG6lC/cy5w4mopVFT6gxvEt9M2hnOs93pHpnZpu7Jz4F2hdZ6QK9YxeZSjrZbKFZbE6MF02Xlxt9eVb24dp52YPTiApaTuNzSBz4e/2ITsRa0TGl0bMbkAzs9u10jcCMHjiLtxCQL9S3V8QtxRNgxCKMIR/xi3k68lnt3YbgUZC2xLf8gQHW4rcqJdGQfIqFx7T4hYbuIdx8wDfLZ07t6JxRxD5yG6sF3eXog3umtxZNCj3qkSNbTRKR3GpbjTDjB2PN/wMgpiLrlllaixI+KhVbcHJ/FIi8zUzz5stD/APNd++wXp1eXaJq2DAgOfNAIIVEZ5zX5iD9K9QhuEaQfWySf1UVKFkuu0lernyzlpPtF+9SOB7qlLucI5JztKGMPIWljjC7RwqIs4aauxkucEWcRDBW3TbEJM2TRjnLrwN3WpqIOSh5pEk36RRyZK60jCEoeTtfsA9qyPHTsUFRO5yaFU8c6RyNXeA6R9zFt0nbfgjkazZgTj4NrZyP+Cfxzetn0xR7uRtQ7m2sq6wk5tPMQwJ/Zyzj5jDf3Z97nEQ/Krlgufe/QEy0jwzhchD97O+cOf6R96jvYde5QnUOXBsQKR5GCBhDRKpDG/KcN4WT77jCWwdJd7Zi/4kPIxMAAAEABJREFU+Cf+1fmR6QCsxW/uzH/jL9yoCzvrwPaDMVMXpkRC7EDP0s0c61ovA9iIyajBWJiXmz6uyoc4KsNzi/Lsc6zMbxfGQv7YfITTmJ1fJMEaEectbW7aI+zEVpnJrewdrpVvxwt0Hxodd3V5zlOHkDGPri7biZV5HoO5an6ICTFStvNBuYJ7pXFo/Fwa/7F/acv+WAcLEpau7En0mRNcuw9e7rieA8gWp/3is2fQP/MP84MxuENT8K/Agh51jtElrJTdxHtlHo9B7FdIdUqofLCgHAt9HOvGQ+5W1vVf3eZiwTg638LkDRFc1g6YrXk/UIV0ED58dg90T7yyPubmjCH32fnpzhByniIvfNovZwx28Piv79WZX1MHyuCXT5++fPlSjqt2O0bqbeJ0Ye177rFc2jMd2lmPiIIbagRI+wReslu3syEyPv5dn9eXL7VuG/rhgf+dsbmzDlgsIHLNG/LkXXraZ7/ynO8p7YRGdxx3f7LO8bZulzrb5wRAvxybKcm7AAbZ+iaMjLt+ESfmiHMzeg4dOzjXwo0z49u3t7rerqrJ/DBedyZvaFjb7/jjTwD7xdXVLz8YiymLmLmuaPs3uhwX/YE1smLHNphb2gEtcm7oNXcSQuYCXjX92LqAgIKcpoGwN/5Y0L+NUZfBnKQemcN5NAmQYCjZNx6cz/YDHsiZ9dhEUAkNvo2ME2J/dNFNMhX1wHRABKCPwR71sz3Q75cnF8a9sUka5/KM18EvEtDewKJubK4jFsh0DaOQa/Io3/jdiZPjtRNbepBCLHAgctDn+AuNHZYEMjQn/06MTzA+sZcXg9tmrAfk2hGWrKEr+fDjb5jSh67Zq14BKSSpBjCfLmi8P+lmG9Qv188QgV+i/RMFeYnchTlubZbO8ebmQhsuuLHVxmJyY5kvgv66/u7v/r7+/j/8h/oP/+P/CPxP9ff//t/X3/zd39X3v/p1vfKNi/w//PCtfvOb39Rvf/vf6u3bD2wKJDrk7iSCqw+ALFrVu4gtN/Sos0mOHuaUIdhnUrjD5+ZsnRVd2obhdIMhgXg4kgYEK5gLXalzU4cL3g1gN8kgiyzEhU1ckMDAhW7l+mOJbpbfsdn5008vvAjbSH5jmwllQKed8pnAhDO5NUapuu0UlC9YB85q96iVw9VIjEcpM/4XnFyQcuEbtnLpMkAHF4azCTx4qea2BQ0I7zDIbUG8zfFgUcg9FHcEGf9stMTMtrEpTmKW0mm7dvjiaOObkQtjr+/bpo1j2nBoQVzsMHn7MubGSxI3IA+YnA2gJaYIxITQOX5nolYfvdD09J2YrkATE8cdNvqgoDLb6h5saIlw+sqP8bDEQ4sxRkXGgv8YqB7Bvg84HrJ7Mts/YyFFTx3YYkuwT3+EBBaHEI1PtKjIf4IHdOeibXnxgOLQMwXQBotuD1WXy1bGeIxNJDIRLoUsQGLGnEUTPneAG01GizE842n5oVMBkBgTHpagZIiZLxxcpHkw3pMClcsoHzTWjQNHfJ4bthv8A72ObXiwHVdPNmYAxnnXD/gco6XFnSTaOmhMXNYIa96DkwcwyzlXbmzKwHHgVBdMGOZdGZXxuDCuxsp56fyMKkJ1+qark6O0iip6IVpaGaP6sFE7A1BB9LygIqzwgLdfKekEZbsHMlZihZzZBwd90sy4YAkV7RcSfdrdzjU4GnqIc6dONWNtXIyz8ZYHytixNJTA2AbrY+NQOWY3Pj95GRORsU8koG7nws7YKTdt6hM3mX05KmBx3RwTXu4av9DQ1iYf6gRxiI2ttnEp9l22LS+4F2LAFINkyqbC9alOVT0gMZUGFVgY0yVy8BLVUCiYbmrQQZTLXirguefKmWxhLJbKvBE5mBvuUevYDpl02oHMD/9v+HqrB3vPnfkvPn5ywJ+/pnjNT83JJjS3lbH2AXEM9DEWTW5aenDYpjMXVOrAA960gd+xaUfHfFG8jrVejz8A7wGaqVU+4Khb9lf2FV/+Kt+2jiMu1aW7xE/Qr2mDodghclx21z9jqx9PoO+UX35gsG/SY5/02ktfY5BAVdV5mDCP+9AjTn/NUdaji4ejuWaRQy7p1ibHYS9jqG++NLhszlliAyNuRLYPQdolKMu8oixtg6xCZyW2deZW8Wk6jN3KGNDkwW0HGEfmfjs+4AegAOf0ACePZdWZy/aMjfYpg+GnTWBoIB4qKQH8UQ5oLiJzyJVyzv1H1kF8II6uMX2xvDMW9GK91GFnrHGdvBZf6Xfc6EFFlzb7QFN83ll/365vdePB1G/1TzuxgN4ZR2UjnLbyAceZMTCGyj/jC0Gu8E5W2OCGngr2V3z3p0b3rPUbOPqNJ/Tyef5SiHEkKuWY2lbE0nNsZx922AFElgTU75aCwSW6iVdshZ5kYfx34iceteU8U2cAfvu1zwc1ffNstSDH8TVmi+MiHXBXD6V2Lo31QC3EXbzqEKZtE/DVIEBj/AX90I6PPbsjzZu2wQ4HgkRQnO3wqEP80rUe8w7RpS3cqmkIH22wH+Jp0CPN4joaNEAhMz6z1ixzVvuwAJmQIUO5S3cZj0Eu3g6wPpIHlQmhvMg0TtNmdIAjQlR0yNoc/8y7oGhTQpArObfRBfjlnm07psydcyj0ykQdJNhoRQrmGnhFMezMs4mzbUMuS+VARgpNDw5yKQjyBTgv3ICc/VQEKlIsTexH4FzzeuS6nPsf+RhGfXcOOKeEnbOqOhs9wtTzyIsV6Vzv/mqspePgOosMXnjZnnAj3wOscXVidZ1ziiDE1mmDNjeoroG+dcyx1m91GQd6Zz/zyP6sCeqedWwr17o+IuJHsrVLUJZ23Vlb2uJ6Mu7TNmP7yNq3Xzp9Mt+kZL7JHyriNfGsF+rFgF+2S728vrCfvZTxUt/t5EGf7eKjbUt3aFiyYNCOjBs5zuevILipR33G9+34H73sdz9Qvv5mThMr6wHkTpmPzLkdvdowgXlIjm1i5jnxFVsvPr+MLXNDmViSPU6dOfdgV0Ryo5r/FMRnlzlm93rsgAueiQJJfDqmHR78cv1cEfgl5v+WkXbl/SvyFnABFnsDY10rh99jY8mvgvHtgi+Bfv3rX9ff/u1f19///d/Xv//3/wMvhHgB5E8C/dVf1Zcv39VYVr7VvNUf/vBD/e73f6wfWOCqbVaRicKFHyCZZuHZycq2sE2WwhouRl6epo+W65eiyyRqQljAuz79Bu3O4ld2ffqY/EyuyjRZpF8l0IhnXR+JFCQXaB5MOofP+H5hYxG2UcNE1EdpHdA25ew5SFlDSCf1lh/1+fcT7hhgPeBBCFvtl/881DSyC15Bf61KEx4SXXDETx7xJm0P3fogSCceC2xanb6hLwg6duRcOWhefQOuzXZwyhGvPBjEJNHNzWaUh2+TqQ8rPmQZB8wInTpNljeSu0n1+nbL4dzNRXwigSOOlwZhgsUH0Nf4vZKkTdqJOW2mXzEQ0EHAfaFQJ1WmxhFnkBfG5rIyJisEdlaT7Dvzo/i4mWiLvk1bH/Dv2LgjvkPbCGZ4cP1B37RQ3AWbtGtlQyEgtaBiAQhXaIsPrHSBRC9NDg97uYldiYdWOmbi9cfNWDhIwzcGtqPHF22/+tX35f8kttGW1zmlLPmlczMcm/Qe7FgKGB0axtTDTsaQMQ2OUr9PeLDO/Cmib1+/1g/5H/u+8sB2U0gN/NvQ+eJmuW20lY9PXDNmO/FyXN/Kn04Sbjw07xygHGNt1cbCMeMxJwYt+Dfs9eWpP0m2okfb/JUw/6i5v7KDC7BCCK98HkCnzmMc4HFObJetet2mUGjV6djq8wPfJjWiPl0L9UheRq3MD9fZgrzuRoI9iJOGtnMdJOMKAkNOGyzvrFUPBfaEF3kX4rQBY8x4jTFjlv4p+pBliLEWR5WlDDCqKnkEJgK0j8wd15F0kYPNoY9z3JArXpw0SJ18+H9jPTsm2mofLkiGnunr5EMAdjhXrs4P5o34of/YvwLaIy7MqFSWcbYU71hetlELcdSPO/LeiY80KV0cMMOKCQ/W052WcUZ3algdnvf0KVeAOL3q0GJlT/ykT6c3bFWaVXWobkH00owx9geP/Nt+TTxd94IvNATrO74/gTnsGrmyXnPghe/KC6L0I+fUpVxB22KCjQNChjGu7dX5sA565ouHd2QJkYde5yqd1QjJj+BDu2D7IJ7ifqwPx6Cz7wQG1KtAQ6o1Sku0CCGx4u4lkb3LrIQovRhrXB0v23YP4uYXHhvz2b49h/rjoQa/VKZt6oSdA/TjyAe3zD9xzgPHQkXSYhzVxjC0QODDtWtIOpD0cQd/JyY7Y+ADCU1UjQPgnVS4gxE0ja8obZygFrzEMHVSq7E2c3POhaUbWdDAK98JoV0OJDQSNaUP0s04mAvSFgfTsIQ8OAJmiVR6QGIaQeCafsY/cdIFIKNcurMnzXEcZczVp2y64+ODdXQl9lfW8p16fKSHSOXi6Zg1g3Au0Xdu0iR20Nf5wSxtPEH5dmGhRUC+d3iM/e26l+tCnGOgMmlnW2VhwcdZGmNzRbfznEhEH1yQhocxfQCJxWSJ3b7EESeN6Ad5C67sw4k581Cb04chkxbbkHUqd3yiWyJg0kQxLS7ijEW+dajMOXh3gTl2FfD11Ou4C/GVB/jEnZyof0vjVAlaOOVLhwau2Y7uY9I7jmMdddlG/IEIk6FjjLRnMK+mb8zJZcqVxr5G18B3+Z3jZkxtvjEPLLVADvsmzSjr8st7gdfzmX/M2r/t5z63sZZ9sWypDmV9zX8m8rW+vX1lDc8X1MrInstYfN7LsbKULe+k0QoiwLgYR39aJ/7TznhSyuM4XsiBF/Q7TvLmDEO/dUG5uBwbwgsy3Ti5NDfa0hj+B/nzzgFfOkHdO+MIiQZhXpc+bjzsC698+ew5dYwt8b+R19+ecQxXvd3e0lcqQJ2jVL2U54yMA2OlrkmNGubEfqzLK+eeO+2PPqYaxt9ZS04F+R7Unafbxjghy79t47558qi2uLnv+BPfO/NTHvvNw+uY68r2ujKnXrfqtesytrK/4BUGso2TMMaodWw1KO3TDuX7XKRsTFRcwL4dG9UrjeOYDuQqi+Awa43KgzF65Jy4376xhu9l/4Y9r3wx7vxyvOWd8jhP0rDuWdNz5jvxB8X1yH58cyyMn+LRQgfmMnPwRdvHNjKexg9zoODFWdMPMPt46bNX/MF+7Qz/ecPJzGFK56f6/ZLRbtf0uWbSJk7jgF6GKL78eUfkAz8xjqtrwV/Mo/fhHERnUxeZUgMDIn+BnzICM94/pYa/FNlM7Lh6lkzg5YBMdRaa5VIjG9notbb1UuNyqe2Al9fX+vLdr/JrX7/mpc9f8yJI+Ku//tv6FS+Avv/Vr8qNyIXylRc/f/R/sKJ0Y2sSLeuzXKBXXkz40xI3FpZJw4TkgjXJvpMUWf1Y1ojpohJo7DPxuXiXPvAIvCPDxCbPCbYfJJskDEokRUb890YMpNnp29En2Isx2CIAABAASURBVL4jwNJvoCw9eIEq6yYhWZce5UbbJC6FirdfOvVop3R3bHtn81C2YALMj2HzEmYHHx4IF1wJ4GjjVwDZlspXLuamukDjdYX/Gy9cYLd7JkaJ0EkmmzjqHrykL+SKvJGUb/irzdpKnlNEzQTZ7HhcxOSGfO3VbjDV+hybBvQ84BDzHTr7n6VywekXqqHTILTAu20vNTfDrbZtIA9dUHxcsy2vDwuJ+zJ7jcPSH/3618U/kngj28BMfdRsh3bSW5VfGBfGbWy1ot/DlLDGJzzEVOeLGnsZJe122UqapVp0TLIizzpGCcpVh3Yjxe74hnXPOlZRnzIcAxrPS/5zTqsL5tmHPVaUE0CJc06dGz68fHmpL99/qS+8lP1iPZvyS3lIcCNt/cJux9k5MLU7bvvxx45vc3NnzKIH+WPd+IZnQyZj9aKsFw61W2AdW/xdlAstCQK3Gg0AbS7ENHBeDckAxHU2VmNkjM/yeZiCZPLrtIBoJYOMHz3yAGWslC5/Djc5uEJ/Dr6dB5zrGMUTs3Q5x5eeypqyGcOBX8ZroAMKaOl/CIwmctUlOG72D3g8BF2YG+uGXfKDGwAi6wOQgbTPV3SeBEfHpEIyePsnmlHjRKle15elePuF1LnBwh07eYCRZgJtjSUs6USBPBQGFRSyWaOSLJ9i7NzTB2HGHJvoh0GBE9I4xNC3NHWM4KICCTp9mMzLFA7LyR/keR/G0MqD5iMHQX0yZ0B+SPxxQdih3UOrT8/eMCgJOMeezuindG65f1y/veVvUFyZ2+4l/vSnee9OzsoDD/5r0zvtHRr5ArR9eE2d+OMRUv/00mlxlBafIPki82D2KccXc4IPLraV6TzMfMPwBpYm1sAy2aZE6kti3FlDGRPaDZ0wjrLBhcHYCO1QgKU/eG/ibFM67sbUGENVjrf/i6B5Q7zxEIybsZJ+aSh7MLfJHzC6dzm2Vw700unTgmy2d7VpACVjBLMxFlzr7vOwI4duLtvuYTf2JGUMcov2LI0w+tWvTYEfjceDXIx8hUkHGIZ2La7TzkbG0sgBzrpz3LqwdJcxjD7GbAWsJ8704TF2csfvgdxtuNYB+kbspI9SvcUHa3QBu2jgt3df8jknXnhA9QH9u+++r1ceUpM7kCMvUrADuciXzdjf2HuNq+ck98JnHCBILPSbsfZMFT3I0iftX5EjnH7YHx7nNnypp9xJjcSRteDYRB9rwbHy7JN1zNo9S22Ig+paOnNyDjQxxhFjgkms2QewAw8eIHdYHrVgRMO3tLSiHtHdxNb4FGjXnevkyksaKJBvTLbSJ9hDf2W+/fhLpkfGaOkBvULgxB/3u/hBXjTPeM58PP3XNgBZO3F+BK+GRsaoRpawtG09RK7dOHfmDGU7Th+xRC+DQVix8yC2qIOXEnEK440BtMc4eo75kIECZCzwGavTb3U5Ng/zHWsg4wCdks0jGI3NHRgrJbAyL1fn7LbVC/t4zgjff5/zgl/kuu8hQvVoO69OxXmsDu1S74RbJaczHxZ8ESQ+7RxjxLedAEz6fcahQeO4dAsMM/9RQYbym9KWeMfhnrF4MHf28sXRzT2EMXIMtYmwQY5Q7l7ymYd0xHy6vbyWL4Iu+L1tzh9eKGDbALRBHmnl81x+e/tWV+DGCw7HNv3cMJm7l7Y8+DIbe1gbO6Dd9ijPNbYwX5ZuhqFLXFxiKAmFZMFJF7wY+u7MUat0GqBUvS2tb+RYGrxzyFyhWtbvOI+Gcp0J0YVQy6XpOcY9usDLBwsq6FMsCG2awChjg/lXnxyzrHNw9BzcjU8wwRseql7G2Tw6xsY5fot88dJghlVCvM8xJF4i7Musp2L8nmCnRhITlXZu3j9AEm2STEgdm5zDjqtgDGRFfDmP9EnIupfJTgUB2ij9CaBir/nnrgART1ioLfRr/QQQjFnuv9x+pggw3D+Tpv++mv//9bjo/mzC62ZnuXhfukkCzcuOzkJ30XzMfnBLk5DWPNi7yXz/5fv61fe/ru94QfTly2t47vf/u75+feNhc2ch3Wtso5aFDQMtO/obHZrij0D7csQ/9OoBaD+SUf3JB60F64+xyDAhrCT6BVBmCBRMRR5xwslrIkkiOjYd658TooeNdw4jOUxoC3QmFeFuO4nlMAU94pUZ+ceMVeaPgSSiHA68Hu6yqR9yLO7ekKUMbdVuOMAiWZ3EC3foZpNQDptj6A59FrKrM3zQWx/EZBtzQxQfGcRs4aAwdYA9DhdutDf8vn675Sc+rr6sYuNXDiSM4SMAB3ZEEiVSkHduTLFJ2a3OLvVftu35ImHpUUuMVdbOYYES4W7MbkRuSOqj49Al8dShXkjLDxiL2jnoiceE+vwQ0tiwNFQoa8pz89rWUfY1dgjHKKIr4tKUVh5BbHQaXEyRp9lwU9ImzPA6v6UsXpR0KniV0ptxFZzXzhVBH4X0O8rIX2ioc9qHHC5Q86Jun3Pch4j8Tv7lpSzXy1YBfPNF0VLMkcichxhExy/17Rx+/V/0nOPGW5wKHKehPB5YXpF34YWQL4Wy4SM35ULslkZ6ywLgpQGg5hicsjz1d0MH2CVesC5eFmNwpzIlaa8SpMBU+OD+pGfipciBCL47/k2YfQvUXrbUNdcunnPabZCRt1Tm3tKdcTJnXMZW+l7g6hAAl6oY1wfTUB95mCl6obmMS41t1EZM5F+ZZycs3chvRE2AAy7uGNDQjTHSJ1Ib1TPAbxvyNu3oMg/57Zljc+UQbImr4TN2MRE9vbC+1oGoPh48qUqIUCymRkUUIB8WwYohtM8e8UtjE3atjPeKHZex1Rji4EAP5ImDPxJ/JXdptw8f47LV5QDnnGPpnPLvfP3hj/602R/ryjeu8tw5DHroPv1RhgFWP0apIvA5B+h3AF7xHtJ9IDZ3Orbi1Kksc4YvE75+/cp+87Wc385zD3bOM2mX6Xo5f+QRtIGpNMeYRS7OfoIHTpPOSFlnHJc6xrcquUaZQB9x+uzL5PDOHLIIQJxy3pQh79JdlgHHdflo01ELgvszDXPGdqR8MhEuyBvjeH7QMQgcmwtjumV+jdmPgzt7irExdvqdMe8BB1Eh5o6X8b8fctJx3KSXdwL+xQa0a+OTxgoz8dAjrXzBQu+Y7OxhE4/J8NqnPueR88ax9oWEtPIKO3tfxvWdl9jwW8edGvAP/BysiSaGxgeLFAkQE+65qNq3EMOle/LBsx51+wh3YRGx4g7e88XEI7GJEbh0QoUrrI+a31ATK6YR5hx+6zstdgfuUsIAry+HFnVeBnl71EKpTrgiSz8FY2EJF90xHLWWVYvIE0BBMFvUm0ZAXQBM0a+sM5bGcQLWYad4x8KXDuqdsLMO7Nf2JlajjEVi3GgAxgA/yF/A2GY/6plEzAu0kn6xVdrKR7mxgz79pWBNKl+QRNo+1hnOIEx6AxMbibFjfuLkQFns1PazD7IyMS7wzyFrSAEMUs7DeYRyXKjGh6ZLmdqkjRlHhLhvB07zphTuXp+QyFqQsXSztzCuxONCPAalsILPeseeyuczL4ilGKaGtymJI/T6hQn4hlVW0EGNOz0aCGhz5dNzfJZRvgxa0Xu5jLr4Uxvu68Bl3Uo7ImDe6vnRHGMDXv+Va5ycI2eOwLCDvDOm5pZlNB6xfzOHPLsL8krY9C1NULiMIYRPEX3i8WsPONfwjpdd5h1154xMG6ziCNAsbDt+OzlAXQuBXbvxH1sWAN+3bctLCmPf9NXx0Z8b+5h/40fwrPv0LzTwY2+qx00dEyZi6SaOxnmC8peWjzgQP22vf+Vz2q0jWTcHzwcpg0AsMteVw/hapxqSpQfrYlD/ZCBVNFcvIzb1CAKaB7QdoMGFbO5eUwXWOGacB83175z7p54u/Wl0jWWkHhtghCPtlfhetlGDMn6gU3rcgYq5qQKEGbMgatpke0enpTItP4O40EMui/rSjyzbnss3cvwrY+sXF36pbDt2oNy4m8PCgw0JHzfn3vRewdGAqkc5f3y5GXqTBV0PSiHJA/KuAus1JWiKrV/g54kAQ/DzKPqL15L57ZKbkWA9sdhJVYzA0txA594SPlyP5e8Ej20tv0F8+fJSL1/mTyVc2GzGmD+K+cfjUH4lwXStCBxZQ6xP5M9kY1IWTOriQ1DHB3VZoHSc5V0C8BqxYttlHeUDyUbZ65RpEkti2Eb1OHAwyHayHxpsmrVICsVB7sFD2HHoCTFdUGjbaeMdW8KbgMjzr9DD4xU69B6koIgxhw9lkJsU/tzg6Ul78nBHvz4nqR08YKcMbDj9QjxxffZMGfBCyIFiVF4OkKyJAjGvMpG6YcinfBOnm+AEDtZsCrfAnm/y7kna+jjB2HaPGsjctu3YaDd0ARuHDvDrJxiMyfg0NrEU+4ynvqk3D3fosa0+D3PGSFr1LW1NeOAWgP+xm81crAHw4U1/IJibYQ/RjCvztbsGNnmANQ6FvEbomrlRfDBIRmpeDX2YwSlTWOjgrEEMu+SlGdn6Yb88vjTBusp84eWZL6h8YHWT9bDhr1EJ/gqfvnoYufHC7Z2Hff2NjDFjixa1Zz7ap4WuuW790gFhWkkNc+adymHXzjdYt9SfOOJ24wHP8b0yxtkEibuyp+4NUuUYM2QTB/En0Fk+jL8Td2W8vb3lD75PWcwPJrV2Z7wX5bA+mLtOykaW84UCnx6xC3MU+a/CTueNuBgniL2g09KjSPXBlk2ba6nOgacpCRwqpw5/FdNDwCRsnIL4uCKC+sAo7TuhaCvDcXVu7sYIezgjI10ZaFm74mcPyD9gZU45/wflU15VLWOuDddfIQUDwTbrZrBGAfqlV6fxNL5X4my7jg9aS37juPEN7+ZLmBXd0XXMC2gxdYqnrkznvfNfsG0ONb73wy/IygOfefTimh5bnbSaKo8074zllRfDzmVf6FzJ687t08aTbq4JOSZoD6PBGPIyjaDrB0FDtLHEVAhcv9RgYExpu24yP1lH5ojYin6EQONhu8hPD+bS7YA9+fu0JfKJqX5YrwW2/+6FUQ44cEe3Mj6P+2Rr7LWGzUcNcszBM3mwjZoEqBs1LqM29sLLSiyBzzlD+dNfZDLX7AsoGtnW5xyJOOQddNCK0VrLgDziLUXQedqBqGrmqQ9rzRyxjanE65G/i5QHNvKB42acugcSWrcoEVQfejvyZzv2KyiU0gmwQK/dyrOU5KS1lEII3soBaXPbealzIy+FljYX++NBdBT2OQ8fPhxKEBvQhoHqFUgEB3XBTzRCBw32GVtphCcdvARZAihgPXyllgsJKe0Mny14FGvfTuUEzIpF2mnuOkE6FTgOG2tsAP1cZ6xhhKtWOnnnWlARQId6l25MZoxoL9B70TtJHQJBBHTNWJorBnVRysTMjL1757TL9TPB/s+CTlrXg3j1K9NyaTwJTHvWbavLAY0+zZBfvRMgTiU9+R/FfNAXgi7lNEMALAAyQKWrUz/4EWqctVVJdyKtfeYb546LG0Q3AAAQAElEQVQ+2Rd7lyrPHiv5cSUPRA4SXXfP/WDpsr/4aIv7mjIEc07mGTlSPZBgH367jmhgivcDmr5G37nuN9b+VpeL8BJ89whN6091PT9U4U7TvgX5lmgKTl/Ur18Pcsy0a2ccAXKjdkvo+hXknXMcWxrYDjAGC8ogZptO3lL2BJDE0suauOjDSUvbk3P24kiZV3qZc1GajEH2K3I8ZEvjFRA/GKyljzaCGh+dm/I5Fz/0wpgLoiBhpK3ZwRz2uEYil747A/q+v+esk1hAI/2Cv3PcIUIW6MTM/OIXGsJOvpk2SCMgOSq7/FWnbdtqIKex3d5/HcKQdYmHjGzX6duNeDiXUE/I9ACrKU55cgqOhzTlx/6lK/uxc/cyagXmWaP4yIGdMlgF09jnmC9oF+2aAM3V2NXoHvHjw5e55h1XLOJsYs5XGOe+BQwAc+aI9hszfzIrY0WH+lbHcJxyOzrEC0ig3dFprjtf1lgK28tW2/YCEN8ekkfXjb0oMSNuD+a6YyaUn67py4ouYEG/umjZq9spgyMe+pYoKUA4KBxvfbq+3erq+Cf4BzUhsP8gLcOpUNnF003Tu0D1l+snjQBD/pPK/8sWPmf1Rwyc0+AssgBSmctraYaCK8RnyerwgXQbaxayP3J6vghaL5eI+MMP3+p3v/99+SIo4hSALNTU+VCCGLEsNnQpW5gYZLCESQQu2BvJIUmI9p0eqGuQGLftUq/ABRjjUibK9TLKbz8uJJln0ovcaYXVJoGYqEd3klVw6E0CoW8Z43iRYA8JgoPADpgIUA/lvJKosOmJnyrwhwvZA1naEOgRXdPnxzycKgyeyCEwz/Ko63tA3dLCrI0r9mk/1ouJMdpAxJJMLbOJoL9XqLCFO0ZBStLzAeedBzi/PU+CJxm6idMbG7W7sXdp/f+Al5f5ou87Xvi98hDq76FfOOiMyyj1eShwDATtdFP2YdFvc4ki4rECcfbRiK13fKXC9cgmHX8Z77nhEJyCIYAETtinTO3WoYVufRfvCwrlCj4k3HiJIJ0yz9gmjBIgsw//CEn0R46x1qb0oyE06PYNAHgPkBRTArqnDPpB+q2C/r4Tz3ceZpyz2dRoa8NOeWWD2/kGyxdE+u5YTS+NDcCYKRxxxGPG5K5NGKl9xkV+9QSQZXyVg8nlXNvGVtvGC1eE+BMRO6W8yhWse5j01y/Tr63G/L7z7Qg6ibM00j4BX4kG8+OJwb6dl0BspvBrF1GgXx+YD+tIXWrUU+glRa5H5r823F0/hz51BrDFGDqmQsb1YNfPAEKlvZ8Din1Ld62sjaVplJ9QQiEzwEUY0b3zILKDhwZaxzBgAEFBlvmgfY7pjj37fg2O7oPK2oReiMzS5fxv5C09fT/lSCV+ZUwGYF3b3/EdY+ju2D0y9tgc37CP8ZDuhOKzdJObllKGsKBrgLOOBZ9sa4ziohC5eMPjyMKfB7ozZgakpIN77Vq0AXmgcinXcZV2xmHPuM/2tNV+iWX7DEgVne6PuW5UJto7EqoWajAu3VS4IJFeiL2JB0i6jNGkemAH3BMd70p+YADbYA6ODTzUrl18n66ePLOMfDpSQmMZvcecjPHoLSSlgMZLPBJYL8TD9Zl4TmPMzWO7sAa3GthhDKV1Hps/phwk6jdy7aeV69l3VJbuHH4/OiMpzQ6vhPMQr+2xbZphb8HMRQwko9Nxc+wzlsR16c7c2zbmLGO/0u4ewbmWBOOqjULlgw3oUJ/+WPZSkHVlfCLj1Fn5oCqlMhwfSxHyaot58kYeMa5IyrVERB8y6YlO1oXxdszq49OHzq4wZa3G13MN4btCe8HPZdKEW8OE8E083kWZaO37ADkmDQSHDmraE8BASQB/isn8bClgHn4M4BLYtpV4jcT5zAmn7bDPC1VLN+udnrXLlxo+7MXU4oM6bfOFqWAd8nIMlLltx/yHFCu54xlOSXeCeHkwhnkyAHShV7zx86wgrW0E5EIEvhNNGLfLqJfX1/KFdNM2zA/yS/GxWYt0dcht1uyt/N9UlQ1JjXXUQIZl+EHCgjmd2FyYlxf9QNg064FugPXmmcUXmc4f69PO4tPhzzpUPmDcnKN0YkwRQmi42856xyltUpb2PxjP/DoJej7LPVh0E1ZkaNcy0IcfbYmV4CYddkK1I0tQvrIs3deyt7B/u8+cYD8sXPBqE/rvwDm+2ua+8UHvejhonQ/M9xsyn2cfzxvod506hsq/074j+wSq6Duvwyd84Mp3J5NH4RNsK0sOqOMqFtTMKw/2VloKBbT7CFbGTR6khFY5wpQ1X0A85/hySNaIQ4NyiC6xZh7xAuzt21v94Yc/ll+seV7IqEIvpzKVjQmhb/EHjAFFxoox+1SXxj7nm/NuHLk7NiPIuDt2M4/PuN81SlA2slZ4HrTNZYK84k4X6Jr22GEDuVOGCOySUFlA5m/sjNcSBGxJlga32E1+WOhAHEeKHTDKnTWkfqGRab9xMVYr9rruIC7nxwmeTTM/mUfn32A684D8lQ/KYgQ2W00dqdTVY+w21u0JYxuVuI6NcsSuRr+0inNe75yPjdlO/kicmaexFVeyhUuInqxlfKGKQi7qypkQIlxiHmKsc3yGGSG0lZecwbqwHup0MWr2Q4wLoBeACxx3Lvspfrl+lgjMMfhZVP0lK2Hmf3afyc40ZwmQPlOnk5L7udZm8jpG5+iyG/woXwR9+fJ9XS6vxbKsb19v9fs/fq1/+cMf6geStYe8ubiRD4UXaxdea5/gMMsFHcVY5GK9kRh8qHZTsX2QZZMig6kSWaMGScYDycVvYS8kHNpjiB81k84I7ZQ9bYmsw69YQr0laCoiIFCnVe2KHBIYCkVlc7M/MZEWm+d1RjRkUSbdbnJjY7c+KWCSBHWnbPWn/6Cjq9wUTIBL03uCdsKrbunVS/OpS1x0QHAlyeblBLEMHpxl6LnFtx4k6C43h8u2lUn8y5eXevXHigFja9+k1ar6k8/E5QCFfM7q9PeU55gg87KN0s/69PEQN+fHnm/4T7vU44DdkXXlIeFG8pbuZBXvN3jvxOnEyeshKZs1fA+CIi5A/aTrmEovD3zKfCDDjdD+lTmzMsbdzBcQ4t2YDKw2jTHKA0MhQz0erJShH9Gj3gDMn3TaUsYCX2MA10T96M58kFd7AOc8uxpfa3Md+OgiFvYZA2YEDwuj1m3wYvQF26bdqGGaNnOHmsoQLe+VWHp4uvqTHbwsM176ENsZtJToKj7KdsyNyRhb5oRjIs2Utedh2DZapj7i85kGMdhkL94z/+UTopODq7w7eGNpDLXn9O1u/LA7BfGw37FwvNKH8OYQ1OuIbsdE2gB9ltJFB/w35j+LNmR2a6eNaZ32FQ8rj3Je+SDngXpn7cijDOcCVLBqFNwwOpYeYIWlQdAl7d0Y0jZ+F+a+a1i8hx3HQDmuqXVsyIOPu/3v2Gl8rAugZ66zgjwc1eQoH7SznijtnnDKKqYOcxw7Hsokxsr1AcT40hNyx1hI47id4mDVdQCnjj4L7ToBQxjfjdwxamHs16ydaYO0GDH5FeaAIEp9xmNbtxrAOuBVqTC9gxUq2sbXfvUowvZGPN13Xng5bX3AL826bbHD2GrfmYusTxx3hBjjzDPiYmxQ9uk6I4OhwdJ2XXwGZDzMHTyQeGhWPlQ+9/LQu2DDyjBhf3z5FAvkKdV5JJ9AcMBW9WLRpX8ClchD1SSBkV7Q3I0L5OrdJaAeVdB4kHctOf+grMSZOWacNkrb9rkulu66gNvIz87Fl1e+pb1sjImcAP3aYnwtVaPOxNWxRGniPgY+C/KM+qDHoNAVdg/gjMWBpyntwIYVGflCoUdkTfyowXyCG9UQc1dc5jHrUltECcvZjegTjzXhb/yQJnPRcTxiJsvZpVxjOWU/jp8uCxd2YwGE3Z99kPuYT8yFd0C95qgb+dl1/u3bLS/L3/L3R651u72TX/ZyL9ffp12HzY7JoXEWNXWgnTbeYENQoGlRTSWlsk4wZrOuvQLUkCKEy5lKwSUqIvFrAQyL9rs2jINrQ58IGdQYSZCSf6k+HnecB82lRGMnv7aiDWyksx4GdUhnZ+n7tA2qKIdjmfWVsU4+X7B5APQ3UIDScBRZKleeQB2bXM+updgAxedLM6EkGXqXfupb1CX01GOPJp4+6/cJLkDXrPNHKZ/hpAnfmQ8ok7QJ0Yct8eCjSU19mE/NiyhixFNeOsFTgoaMO/XTlicdg2PdMfOFSL7gQX++IIKeCxbmM7nOsbX92X7rhBdFjgGFQUZV9giIsQq3uTu/gVDA4LjAcci+1Y29VZ7kBvgyl5GjbTRRgwwqsz3tCS0CmzGYYzxjNO9hoRc+7l766B8efvv6lXV0Q3cxv7BimRyEIriiuW0j55XkPeqDveFC6bpbx3bkmK65VpwDE5bMCWQio/ho7zuxO8HcKU5dC/1LdzlnGaCaLzRwGt7McwyRVqBaAXjiEWSJEe3n1TIiz/IDSa2nnwoISRMuYdoseo4tQqUmHtH/Izmop+15xD2AoeC8vX8AOevK2VDwC0JL55Njqs9C/NBRdPz40pYmpsKoy4X4XkatK/YB0cmatsxPp2KHNj+QZZ65odfyCdhyYz7t5njnnMF2LR2+a/8gP2yMqeXSo/COsUcijmmnABINzCNlIVP54k6Q5q7shE0fZo9N+xAFghYXlV+unzgCDO9PrOEX8T+KgGtK+Iy886AwExOzPgv1XxuWuVgGydIf7fNFgb8S9nLxJ4Ee+dsMv//jH+vr21s2hizOLMWpqZGLBHIAslEzFxvfBoihzwUujdQP7NlZiS7e+Ub6vbJx7O/zkEZylq45QY/8dNKlNhK83zBdKNcxcghGrNLJBl5RSoVSZgt0xERMOmlFiyOtQNWRM22rfMQLCEo7tMjRH+tBIk8acU84O6OA6KBQm4WmLv2O39JjdDVxhmpeTeRoSxeE+pAnrYcU+fz20TI4+n2BZvyMJewlhBcDlSMsylyIFTHzYeD1O1/+fKlB25/ekkaA5SPRkjx92FCvkDjEp9zKjdEk/fryWi/I80HDDWBpgoJjn+W5gWnje8bzkQ1v6tqz2WczwBd1oDY2SO+mq5/ihVlXPtwxg2jC4APbHX4uOqCkcifGV77x2IHJVzXWrfz7OG5WPoFBxgFIlq7BXNrOnzLDfm21X3cmMDZUJt2MpfG7bNTXUZvAQ9aFB66lR/lRr2A9Y9LYRmPHNv2jWsZR+s/xehAn+QQ3ex+m/aPFry8vlbX45Utezg42SfmIAg8gOw8kbwdwaMvGSw9xuuOIshxHMKot+QY+v7x+qV/5v5f96tf1/fdfcrBq7NQ+D2T+fr0vS+QPY24Pxm3+eHgfvp5jvLOx39iQPdB5cH+wyaMefWHM2Crrz8G5ABCbB/7HZsbWAdLmVFkLz5yGjUs7JkSWOlcU4C5BliO14HLDCHXuyNc3XwTFPvEIDwcsNMsHC6oIllPJQtXKxs6JswAAEABJREFUOjJmzssr8fVFkhTLiYdZ2Vf8x4hy7Jwf28YcGcec4MVY9KJT2nkgu5alcrVRmdWoP/yzrjz7jI10Nw4+th1HohCW3DT8GSQwi3IolRdBVCjDh/zTthX7Jg5NyDCfaJ+lY2m89OvEOd7vjJPja0xxHSVEcVYqsozL2jWABZ1La0vTV8/PJH+A6xrSY8fGvB7EDPLykz0hhMgXIWAjllKT6rNMaOgzNnTWBTnrGOU662YcWloOrxjj+GCRZAD4AuinwbTjZaFzmZep/mrn9XblQO3+dGcWogC1bEulDEEemDK/Ey/GJ3sa46wOaQTzjnyo8grkhjzLxZvCUIEwWW2llL+XUeu61YpfxmhsWyWHEzsJ4ze83fiyiIGV+qLStt3Jv473Bd5NOcS86ZshhpkrlEuXL2DHSryIXXeTH0YN6Ct20g9OPIUsMdk+99IN+St2abedMQE9S08+6cTPcVQpecUHXOfVNOaDZBI+7+os5JyIcMPznProsR9NkDgnJsRA6BIne/xj8fgSec+SDurepRMYTlinjNvtkTzr/1LjC3fBXCCdJsVf9SMAjiffHb00mD90MC+kp1bGZWksPaAoBW0SziDoY/eM/yCugm1pZAkdRKpRrqAts38apM6dHOS6dj8w9tIL2rezX2aNH/ZJL03kL0rEI4iltaXszIcQiPmALv6Bd84KzgnptSQlfQNofDnbNOOGUlDDPnPL3yDzV6ufLz5mBCGZtsRG7J12NnvxVpexlXbNGKkRcvik1ff4yF6gH+LMMeYzS3/VeEe5eHO1MTHff3u7kQOOfW9BHsaedpvjznXi2jrBfkQx7KetO1ZgKeNUxAcp80KWY65Of+LnHKPYx3q4sadc3XOA5BeESotgLmQebQrTUCAqkK7oUxdWVPYQCOXficGVPKdM29o7tjnHpDVON3R6znTfkQZWdNJLJbFMabs4t++cRW7oIE6OyRF655q0kE5e5yCLVbwvI263t8kHQfeoV3+1iC8nrRcf9erHxri+8uXAd5yBvuPc+cr5xb+fOC6M94rdB6zQXbatVuaWcVPHHdkL9jSCTkA0l5F6YNesauf5csS4OT/HQDbQhQDsNi4BZDb2Rl7RhyhtFe4kjTl/9sxj47cTb7TkWiB3nrT8NuC1o7Ev+vDFM/XAB1B0YSMxNWbKB+GUARBEI/MWnXd07MyZE9QrPaZC5TXprTET8Ru5dE4acjC8xuADHplP0soT/Zzr3skVnrEF/URKLdV5ljL3C4MxAIUOuJGbmDGfbsd8Pudd8dFvY21J87gIyifbYuPR05YGBnjyhPxed+cXfO/GixVHFWoGjvu8JJy1X+4/fQQyVj+9mr90DWeYHyxEgXgwz1l6XFRYgHMlTvxCIVDkYh2RTEh5VExA2zbKv0/hH4f+7tff1zK2bIC/+93v8gLIxTiggQOxyI8UbocZ9p+bDdjnwXOYSE1qR2aQ5t2kwLdqt9u38oHTA9XVwyBQfOWydNcK9FhrjEv5EsgNdxmNlONH5rPQSUOsdu74zEXdJGNCpzu0JgtNjMXnDUQrCx3lB/yUzB2cPAaHVoUOWpOzbeWiRq4DFEZPd5KhMdrY0EyGyjnjAgUisZ1kpQyMS1saWIMKLcK135g8/9tJcBJgpuEvYzoYH2Hyo1sbibW/3ieujk/3qAYf2cyJlMhLqVCT5tlmM5kbweNpG1HliubyAWHttRKTBY/6M2AaoYCYDXBugh6wIGEugEWEOjXLTc5SsJ9eDhNuPIwkdEia+tEhjZuQD1gZWw4wOaRQZoPBJzc/N7536m6Id/zK5otfjQIPox7alKWuCbToW7qxr2slfokV8VrHyMPkZdsoX8qfnrpwQMlLpbGV8VRuoD4+XQRgXhOJfn3OnDe2bKR0s7a6HEP57def+QKGg9H1xoHqUc73V18yxYattjEC8hQf+RwrY3CW1oUzTu/XvbJZYwcsueRX94WXV999eak5T4sxe/Cg4wH8Bg82PHmYs5Mz94l2kISgyAdENB3OmyKWY0IPItIhYmSh4w7dtB00IsAEf2fspt07bYF+xtHL+SAsTYQB7bd9UKCcGnLFdXGHRj/B/vm1nCiUH1UtbC2dFebelOE8kMS55aFY+2wrW4AKWx91S97S9+n37HvMF9yxCy9Z946F+c7xck7f49yHHcoWZXwQzAXfREwfD/tiYIhFw48O7sEs+LESd21ft1GuNcKRPshSehOnnbNknHrOgZ1DpfNRsJ61BaM2xW7m8Kyjm9yhLHUbP+Ohbb3S6pF1FRxE8tyRQ1USYGSOLI1ikMowzied5eyh89M1yT96pMMS5KFpHTV1qx8abIiPrG0J8oC8QLd0zTplQ4d8/bzmoPpWPuQ7Tjv7VORrHHGF7HnpirkmMWFtn75J1sgM0EBDdFFFsVcwMzbQKVDxjrRDvUCobeasbbDmt0ttrFXX64X2OHjkE5b2zhrlvKutjtn9fKtJX0NvLvHLgPWZu4gTffrgPFSCoOwmVsZwpZTeeaQM+wXEUcDMfca9y8O/L6x7GcGKP004EEfx4EwxwXwee1k7O4ZwyQYd8UG8Ok8ASVQqYF2+j3hLf4K9MFsQzBnXNLKWDgVBnLItg+Dmg8qNMZdOvGBd3BtfgvkHy62rH41woIu4oyryxZvrU+KQNt6ZG+7nD9aNsuRzfLNGmZ/r2jnrLI0sLmlgZQ/Yy88YrpONtbKVdaF7jp/90jt33ftsO3bSDMYv9hMEx0I6IyhOsG4+8ydNMvdg1jbxVItjGPvAzguZW914YPeh2n3PcfaM4bzJGmGPkV+ZU6+2MR9x4oxD5OGf/Au2L40mSum3McpSGulv5B/nsLb5pZSx/Wx7JUZgjDty5HV+Xy4jMbqwX4pTlzYJp08zTuxvrPPd8wPlO+DY6I82hBa5XGlq04wfTXRHHp2Wnik8Ew10b5etLgJnv20b1X2CvgrwH1dkEp939zz0M3noaXKCPA0visDg5eyC1iZDafEjOGUZJ8kE+QIHg0Xo0PcAjK/tQo1+tHOFBpphYzQRwv3EJCSDcQqtPNITAw2RTllCbGCeO1eu+GUpzJdpt7qjG9Gyxccxtro4XuuILpSnb0VXXvx8x5dUxNTxbeOJ3hAgRH2CbddTcg827cwfumupLs9rF3MnOtSj3KW7zo/8Zzzc333paN594Vz0whdwiMjfm8mvHbGOHYzlYI7fOGxJEWz2c5UzN098dIAzF4SIm32+9Ju2OjoguYzvOrbM4+4BhogcvJotbhwxuBPLnZcyyg+hRkCrtEnbxHiU9K4F883Syjz9t5QaayhgxT3rn+DY3/VLPTuxFVybd/TjJnO2azBe7gEvzH3rAwP0pVCBtOSyHV7jKK8x19z69FG+68HyhE/dpbzIxn/EpyuyMVzZQs4PO9Y+3g9frEOlf3BQ/KlasL9c/9YRYNj/rUX+Iu/PIsDE/8B9hJxln4Tt4rOyQLR8dNPiQYW7SXOsKw+VKwt4FcMLjK6XbdT3/heUJMF/x0rLBsli7x71QkJ+IaEOkpTtE6pnonIRCi5gk0P5YdU1BAO5bjRUszg9FPmAemUjzsIlwbJU6ePsQbK4AsqpY/dFjNJ+BMpVpknbUtkhOIgb+8VbileeYBaQNzgaB3mSzEoy09aXbctPXvgQLrjBr5dRUx6cbXQPKYyFcrVfrMl2G9ASMyjR4H3CnVjOzUBeoCfMXuIItQlyx/8bQBO3Jo2JdSB3DYhDG/wTt5U2DsYGBuL44KF+Lx9ihBubxblhaCds8beXkRJJefNvznfsFvzDrci4csjTHjfI087wL3VsAP2UYb8PRR629MN2aRAV5VnXXsulG/6PTckYGhsBclzHUgzyECHOfu34APoROvFH3cEE57eI8RcpjZ4+xkK75JeHLtVgO9ZAs7K5CNLmYLeOGgIxnXNsxqqL4IRTZVRoTh30ICfdR5c6sCxxdM7XUuWvSKwebDZ8b8acOXHjwUO4UvqiAKnY1ZV1isx1jFq3rQalUOBUoR/6ZDmBMWfeTNzOPBCwgJhw0VZyTTnrVhfkdY8g57jdeEibPEFyawAruX/IIWKYgH3YQQdzhz4rS5cHr3EZlCMvu6RNHDAgVBg+ZdYpNvHR/2k3BNDKAwUX7TSahyVljujWmUkWqVGjLx54slZ60jU2PqGwGZjE3JeanxiUWzQxMcuxV5YEMzZ7DrELZNuGf8TOvivfFjtmGat1wAqBHRoXaT4QVeLqAeh8+HW80h1aQgG9ONdNSvEC9sdk6k2da/p/qlEIvD602a/d/hTZF74xXccm1zO+xvjK4Vz5eF8bc8rDrqW4G3035qAPfc91gnz9f2eeSoOlYgj/Xvo987djpMSurJWlnzbKIyhPiqUHh1zn3CMxUZ856hx7aVn2Je3pt/XG8Q+gOxdjj2rdT9Nb2rnZQgS2eDdeP5IBYqmMl3Il1gbtOV/IXvmiwjwSPzHq+aAIayHzCWkjQbUzOjS4wCvbPcEyLKD/u9dB32OtQDfxXIqi/OAtcc8dXAOjemFECIA2Blj/xhAzYMEg7urutbN+VuZtMwZNvqtPH0TQ6vJfodD5LN8K3QCsQ8ClTGywoHVexkb97hfJ2dgx8/ZhH/PHOSD4YkQ+1FAoS2ECTSzwsqYf0jsmylYHAbDLVJqxIzoHeWc4tLP1bzYhn/IdW0GZMzYR87xpi7xjjKwL18QJ4pRpua6jLGVEMqK82wKi0whSoakuwdyv7Z8o4YOAzTa403VLBiI4updGFuCavlwG62aLbm0pVEB6+LdzVOKlEfwL+G7mBXyIOPqtEZ70FXFzTMhJCqALtENeaKNl34O16Rniltxh3BZ7Ee6RzDw24fiyAF1Lww1AFhlIiY9LT/wCtgXaS3cZwwmN7vR8sJbc3CKBfvRmPoZCWvrwlXt4u0cZI8E4XRhDZYtvdFXJoz8CeYu56bwyr825iLAFKmhXQF5lTx/38uxjXg4P89gxTei4tbIR73ra1o0xwhb0q3eCkiaET370q1sgraQTtfiiDWkeN+yiJt8ZEelAfbqYLdjxgcAYGqGjyhVWZQSI6Qc51kPYh726AmsubbdtubGPmNcDocVOOzFPmdOHB3Nm54Wh8DFvds74iRtnfAV3z/hs7D2Ol23x2mQu8+zwwpdf9qu74gAUhy73T3OBL1FcU/QQN/x4EmIbPjmGyogszlsb0OiGGJZH1sWOTb78uWHjlX1vGV2v7Jue+SEq+5z7+mj7CdhCGBPXE7dUo5jWYkGdqjY6h/TfeeZ4+5P97+jyS17xyg4gUBsFczXsbOnTTiXqz2AccC1r8spebcyks1+/BvZLd9lGBfD5sm5lnIU1/S0pbNooUEW3smIHMXGv124oyRXeocNn+xMzaAhg1JoP/cks4/bdy/yJ9e14GZTxQ3x4sPeNl8k3fDfe+i7YtjwBU+CYF1qxFf1j8Kw6avo/0qktV55rbshVhjL9SaXElzFC0lsAABAASURBVBeRdxy6m6wo50DhQDh/uf2UEXDMfkr5v8j+UQQ+hftTdSEZLQ2h2YIiF+2FinjRzc1EY9KlmoU2WGi+/Ph/2PvbbcdxJE0TtWUAKQ/PrOn7v8w53Rnh0qa0zvO8ILW3R2bV1KzujPnjChoBGOwbgAGktD12krMAS9a5t66ttv1WJpRGvvwbjPJYLz5ZxC44QWZwCObiQAKPi9uFa1KV9uVmKG3WJgyUB4v2eNzrdXxAbgJUCB0Uo5sDMbJ6knywgrYb76W/+CxKKoiDArpcID6vNz3EkC2CVGodkm+zfOGzk3DnvFXPLXrXQR79+oI4rFs2cvcyToisQRxnox07O3SkIDoOEqf+g3rrhIr45A6682sY40IDGvDKmZTI3IC57cHDxNVJ0Cb3jIN02KYeH1zcZO73H+VDqkldeyMXGjfzxG5gIZdF+rDTDV0738kVGR+Mxwdv1+Mn/Bhx6ice2BhebvK50S0AsRisQA8XMdm0E565NTiU07voD0J4At8O39ks/D8/ED0oasWGGB7nvNEf9a1+DEeX00kev3myr9GDksXPwSubBRuR82/xqf8TemAj/oUvXNzsRrDy5BOuMRrdiF8xkAzqXLENe2zIJ9g/98mL1lv9jYPGvu81iYV22C880eOvEH784/dy/MRpiwcDDyZ+C+sazfg1nNAXH2liOfZYfgI02BF7oDV2BzG03cT/pj1s2HtsmUjigk694SSs4SF24hSvzTNrQ98xggsVxYmFWHRp25yznJfLrvr8SPsV6NEWQX2xWyXgnwh9MtYBbcYuJgg9GMV90afCiMGJXPU1up3bG6XQG34hM31j2cwdRhjg9E6DGndEvzhAeMi83Wb99p1vIv1GsCp/CnvnwIEmDvpdM2NX+bVPvT9KO0GdY82N0QvXvWyRXJ+NqfA1xvZJnhiiQ1udb9LZh4mE4ZUXUgfj4kFTnE/FLSONB2snD57ETJy2LsAe4tLI1Q/lWapLOsG2eEVZIoICfVRIz4yzdVCMT+7osxT0L/EfE3P0mVE6+wfNrHkq5hht105LY9EoFEZDqLCTDwm0oDjbmIH/YGkbEyEvfe+P/Kr0QanMBT6kmlMkhgebkQS/X4YQWXRtxGPFZuk1Fx08FDzIE+YR85AHYvVgSMGVvLsRwwAyzBv2SeP8UYdxlNaH19HUAJg1AlLsQR0XKO5cmJa+F0F+kWuFwzprQLkwrbXFHBotgxhKLmuC8bNUkDz+kuJg7UiiHa55/R2NPSNUkGMLd4Li/QTiQ39H18y61p+zM0XkMxgv5Ft/nvU1l4lAxHr7GSALv/K0K1bwMsT1boc4aZR7cMj33+E5ouMwxUgCa5f/caMOqrHXQr+EdIDg0jZlLdCuBYn32U8RH43fBa6JT4g2yYDLH6pc2mvvxTcaDBddCemL8XO+x3j81J4n/rg+n+k77ZFBULylBg7cQ14zDuZT51v0lAoWn/F2fpqzZBt0jeZG44kMdanTmCINrH0oWYjM5ZYetKgnt89YQf7lEn+YcwLqpxNR/V4AjKb8+BmR3EYjmAtq4gExLAN/GviML/vFdJ6RH6v5DyLuDe8C+gb4IR4d+LV8Qh6yI2dXxl6ekZzj/eaVByKLk+8g/sZtyTijMhreSW6f5WflpkfdyfnuxQs4T3Eesm68Bce3sXWqf9vhp0VuQBw5UEnYa0yA6KW89K7eP9+19Stc/QuHWxfiXYprbsJo6AD3YcwKjbFPJQhazDvHUtzKfcS3p80F8FsZ3XXjRULiiU/KxDu7Sl24wpgelRczmRMPzmnm25Bww5bohIvqZIxv+4px+M/xgJBLGoioeb3nGWdB84DgPH+iVEgMWVgHY0mESz9iJ+caZQ/mpLB5fkev62e08gU4EoMViwf75RO59ghU8etFvv1ikx0YBkf6qK5LmfRBiaepBP884/Fg/gh3Sr/s8Hz6QJ9zyL3qD+cTXyTpj4zdjMXoc+6gTWPoiBr69LNpWE78Mp63fa/b/q02xsr53+y/kcOYtQC97dHYV52xsyoUbcRzLV3OC21xv9g35CJT+eqCE9/rfAn1KF+4eP4gmuU5S7odO/J/DsMmeZSvPNdJxtQ4JDbOk1dk2Y8BsUuexk99FLZu1tSsfc7S5ydzxl8vGkvjeMEPYmpdHe57fDNJyn1a1PqQK1bl1/2/iMD/Tpez63+H/xfv/0YEnN4uUNZLpUSWA/IGKlw1wA+SiqXtSaJ0YU0YbX9joX1nEfuw6Wp//Djq8ccfJEMW4H6D26tZrLNut/WA5KH/QOaRpLr6vy58uhTF5rAW/OOiUyf6/GUERkPzyoOvsljntI/yTT/aav+NZCTsE91K11pST2S9IDcCZ2kVM+QziUx03OZe275AnPpMjjDmm4s/OPB7KOPMncT2SJL6wIYlrLdOApLPhCXIK1iX/oMk5EYy0eO365b2f36bUBjMFZup4/8O7U68tREMOmZ+gfSdB0/5u2cSYBL77Nq3b3Xb8IN68fEQ4hvwJD4Crc8GaKzwQFE55Ck/fcGsm7H9ICF/4Ks+YBnmLn+dE419Utonr+0FYj9hkUExHZtOzPwm/U483FAWzzKIPZv+I+OshNU3rYJ/ZUOQT1v8aek4/V+byrfaiZf6lJaS/ipbcOi/SKTlG3z8ssdDjHyJAfSSfDAG6rngg4c+DzLGRH8vICBIW7KNNUaW/PM2ax0q7DtCs89Z/nmVY7fPWf5CIh3YlQ3/jx/4dy/NvW0zvmjTZCyVOTBWvY5H+E6kOJnU9xvftHznxcQ3yv3LvJEGdzHP8UOQSgBUB2c/lvKNJmvEQ9X9YHPkwQkd2qA+aY7zQNXg993xhEshCcSSa5/2hAfXn8RSmz3QHBihnO7JPAUYL2O/zz05hFkiG0JXEbGaTHNJp+IFDkvpTiW2PmnZ5QBoAyZajSlQ0eVdKDZ/uLHbb3C1yZxijwcbYTFiBkguYgQPlac8SMo1qgZjM0+o0sJFJ3838Sle3DKpD0D7iChkDZY+DaQWWdwQj0IqXjSuQ5HzxJiJ1q8ctOWVBnsWHnnIejI+5tkHcf5gDA3JsmqtO+eoEDwylqyJiEUlPgDGS30ZH8ZpMmcFcThBN34gI/TYob0UwVte6yUlttKBf+oRlGAprJiZW7+uL4N+sck7+tRnA2AEJQnQxIxFre4FK1/8IIf9AVxr2bW24CDPHOsBhfGRByFcymGkRtckr2/MzS2+L1uNb+YMMb5K4649PSo85mOhB7HF7vLDg28ko+syuulrxs1uFKf4pxtMzjsP0wd56IEvQg66rNUnjMrRRuErv7LdmwLqYq4aeeXdkWMefM8t7FCOf8ojDYukHJNLXuiwJWME0nWi3NFoaRDwe2eQce9FLjvygKyuheOeIC+qdZfxK6BZeWPhUBdZ3CAnwiKoOae0/+G+zDhEB7IHff/yUiYiKVCwKPTnRW4SHMe1zkhYyIk+S0kpL5rs1cTN9kWjHPnv5O8/eDmf9QVfE49G4QWjwQCjKe2DZl34RUU5njGU9WBvdA1bZ3jpxWz5gNBpN/MonPELmU0OoF99Mkgnv7LuyPuABxa6XsmX+nDNZWkF59KlD8JcCfnnjdTWNVkP+z6zRxl7v5i4GxdjFdrKota+F5MI9AoXa8A1krmDrVBhC6SxDbtO5aObcwn+MF8nuubca6M+8JVIyLYg7VVFDTpQjjJ9EdvGGVlbb7G7qdewR8A6aEXtO/v1RF8D8DBTmb+v/HLFueZDo/PeP19XvznRc63yRl9GWAJe4L76qFvaJGDk8hk6VUFqgX1IFodpytUGY+u4rXFa9tL9vuSFK7xv5J8rEClvdEM3a9sAfY3WcHOjTz7Cd7CHODe0Vb4m7pqFdkznTr/2PIkdAuXS1JTyHPRbviidf+79liFHp7H+jS+WPL/dKDdssS8C6Ddu1rUo+rHbtuvzB2vsxx+/k7MPzioAOi7egZGjm+GlAkNsYMJb4qCY2K8tfmH5dMKA9Wr4zHuWtvFysSBKf1z369fySydm1nTOOF/gXcRy/gkw7glog/n75RdIsYmQEWvxC47MtwN/tE9I3FhTD9bugxdB9mHOZ8iRK51xVutofAea8RpNnbKx7zqLrr2+4VeKFlMv6lzyB1LHe2yzjRgJnb7GLjZqr31hRYfyHcPE7rTJeAn6oM94WyxovkTvknYy5toZHnSiMfJXWZBTIydEFzKlk17eDZ04gTgYMdB1OOYscQjJmn0Qt4O98v0i6Adn6+BWnE/3UMRlQ6D66/r3RYDR+vcJ/yX5SwRYMF9aLKafWv/PjYzUtSKerHMOw+CyCEkoLkQXnW2Fu0hNzpYQszBPFacd0mXBg5bm6cI2paDiweHNxCZeVAC6XPSL90Dl/93Gh7XB4mfNs85fvIjhwHDKSiprNu8BaIQC4Fd3i4dp1aE864VPkh3YeSdZfJBoEQx60WxzJ6dI9CLxHXkRJM2BzTkQwPc6eAl0Gj3kPGUjgYSkdCIEnTwP+aiLjS3QW8dMiKwtuNrKmCS2gD5A35Qrkf/sp3FSNOrR2xH0BOHmYAJ+GSfadvhCzTfyA1kqfrLp2J8480CRF0Y8PJq8tftkW17GOKWsB8oP5IZPGRAuO17QSui8wQv0TMZt2b1sk+6AFxaFGXYAPhDL7ip5bjuHFYE46DvOhW7xvjhIHcDSM6H5Z+jIKT7qTHywTr8OvkG2pKscj4vXunTGzv4LEif8DJ+8gDTKFTy844HiaiIgMNKM/I0YfPvtGy9Gd2yaqwN/5XWTv/Mw40sSZWqD9NpkfYHeL7ZTLCdnNHKgWNiuue3I/5b/Y9j710DV6J8AJXX1PYm9a+q4w8+hxMPtOg/RxkdfeGmH82M0eoHiIy9FZF222Q5kyCG0RA9hhv11vthlvTL/ffB2vkBV8u+3Nb7WhSZu9sEYkTRTRlZuCtdGSi5RyyYaXKptQuvcaeJtG2rmzJE1fOBbQFtY83+w5u9/PEr4MA4wNAKMlOKOc3yMTerLGg6gSIXe5nbba/Nl2z6XrzK+um6M9UYOMdYfD+gPqYtDEGMxeAFIE/HM3+XtE9ueOKTug44DG4XlH8QEY9uJ15w0qn44X/DBmO3gG3+lP8B58PmBbyEcSixeduAnuCdjP6o5iO3YvVdRf4HLt4+80HdtYUbwg1jc5l6/4d83Xjrv1F3H8giRDI11H47MGZjOIewcb769FOeYP8gplubxa8o2PinDw+I/fv9R638nXayfnYfLbzXnxDrio1CgtWqb3kEWY3rOL/oIX+JPpDHfe0hK39yf9OtBTPVzwQ9iaEyO/GIqayCSyW08qCbHU/JEUd0z8dKeSZxtX3XHRzCuzhN9St8+a2K/8XK/9AWtDxmJx/NgTmIjdhs3bXNeWn+CU55zIPYyzj84wP7j99/LB21/zp5JM4g68RudqGC5bWDr8iFb732YolUC2lL64OKctT9y//GDuQGQzxTi9LVPGbEZH4Ldc2eLAAAQAElEQVRn0O7MnzsxfDH3Ey9K+0bPuu17zbnTJH6nD8YCBBcWELc9NBMjl832O2/nPktwfsd3dMUOSuNxqBOZCKrw4POGXT5E+uvH222vQfvJyD+ZCOYvZkfOIjdk7+jGAmLOIlQwoAX6KVi3/wL1IIou9pZEjSprRNsQku7VL/4o56/geDm+2rxhzwS01zko3tiFD/vFC6PROgDHrZnvttWJUY3dynH+NHgVa8NBLD58oHFNCbS53rEhwJJiKusDu42fPNI8kQ0h/SjgLs6+zEHzFLjVTwWd0QupdOpW9mSc/YJhw179CW/GCJ5caw4Ykzt2Lr50nDfsOsfJtclwMFadLwUy5xKLTq4c3fQVn8YsDKHmJU90c2ZJXtFAO/4E0j1dmCceKcjjju3X+NjVtPc5yTtrDLTZuD2x07riHUdpq+AHrDNFLd4wwLvulI3BwcvPTPmpPmhtjG/yCaUyQcHSgejj5j68+KEgFohPf6rcwo/t8kJukXFfdedvnf5W9QAUMLoaXoGKGEMZ8GbMLEONbH3pckxZVcynjJkl69+5HvpoDkdq6hecGyLUpZyNuXOdU/JPR2zkgyi7pFiarRbIa+wcY784FByTK+64gQuOmbCo1x05GCCd8fuIvaxV50vm6os0aoJf1Fo+mrsCQTWloGkP9tQ7e5n5T1lEr+ZEn+MGD+S5xCeYtGI9+p0zd/S5Xi2f1JWLeJThmTQCij5FwS2Ouecc1GfPa+oOE0roZv/DH/3CVVQmDlmT9GuL83DpohWFUi1QFlowYLVzR45yrV8lZoUm9Kc9joVtbekmDgNAvvIOaB7E68FeIRgzv4xy31884cLWrglP9kdlEMvLVilOpVSX7foVXdCOJlJAy7Ot/lFwYL/6X+jPHMWJg/gcKdlzib3riQVSfsEBy6/rL4oAI/YXafql5l9EgJWRlfwvuv4JJe2FpM7FKqzJYjPp7ZNNkiS+t4ve5O3Cg4iry2Fmo4A9b7xZeFRZ6NDRZQIwoVmaLFyMV1062SFLFXGs01f5YH1nQXs49uWFnV95n+iQVr4kkEmNS1mjm4M7cNpqv3iyDxdEXNpgohKexghcQ+9hPQmmQKBAux8kEBPKk6Si3QfJzjLJBDLlhwcbjAVs8UEdR3iP9UCCzeVHnrO0EOSLHG3Hjrc8ZGqKNMt/7tjhwfLDP23gAK9tOZwjn142uDU2eZjRN5iV7Th60NL2Bwe0O98w3HnQuJO0fRi2NB72YwZczgCABib/5JO0fhvtyws3Br8xe2KXG+/A/uhizjh/mrb6v4LC1XMQH0tjZv/mHLt9Kw8JOw/Tt9/2HM6wIhuf//jm7zw0PrBbXjwt+TyY3nhgve07Y79z+Jmo0GooEK6Og/mUP+HAb22GAN7zIWTu8M20lYfL+FvofOUbbfnewMsD+X0YUkYCfsYZAVyTB6MZeR56lDeJxcZYWl62aL9j51i60UcmYxiZ3pb5PLAjjwdxHwg0yo0tMjjUaIObbGzA6G3qQ9ckDv/x/e/1H9+/Y8ue+fc7D5T/83/9r/JgcWf8leEcLT7aeAHN82JWIlOb7SOSqD/wr2sSr4wJayEb/zmOdMbvG3aEr5YT6nKu/ODbPP+E4wP9xacTk6VHeaC4rjYaz7GTnw7FA6t/dDPOADoGYH+G4QuPfIkz+nwweTDX/QfVf//xe/0gHs6jtY4OXiSwTuFVhvP5znyRXn5x5iTz0ZMxMu5YF5WN7k7NG4fv0eXD9kYM9M9DDIaWH1hJG6zSU49yBTB0i6T46fLAqqbPPvW9SU50cDHildzpC4M7+UH7A4zPZTuD+GYPizfkaJvxcj7mJRmxerGmCTgXGoi3jNKIdx4qiynAi/LHJ6DLWH/Aex3IEO87lciZyNn2vZyj+5zMJQBcMxcCKJHeuN+RJZjfngRKPN3/fP2Ljssf7ZWh0TGZtzugHoaNZUPkSVrcJQEIxnAmdpkrhRu2ml988bDv2BqboSvGBSXGy/mivZcuuriWUWuurKYYAc6F4L7qqXCzVxCLVcg31sqlVUweogAZF2ZqKDVseUpP9csljzYdDhAiPXRv2G4cXPfOizVOB9+sI10ZwBcRqUovMHhpewsZanvrMpbJTbTtU69gfNUnjD47JaB62eLaQALjgGv4asVC/lXKgG829Bze0XC84eo/sn4ZSszsjN3GWPUsPl/oVwvTEET9z9fSS7Do0GepfgL10vfnS/PkRfA5JoU9r/yZqGNg7sCL1YcMXdFXERvtxIGxSVwwen1Zs7QoV4ss3S9cD4J/bvGMICxERsGnvGUL2mC65o5kA+P0iQBFsH3aJohobzJTSmf7Rdvp08i+zZ3cvtOLbO/KP0G9ou68TDK/ezaAFVXEfnA2ZMK4v92zbz+IzUFfletrIndO9y0AWh9glfVUABUL1FTe59Aw75hbLli6G8p1GafkJWitC/aoy5eGN84Xozt7e1Nu+16eHfRRuoO8b5ydS7blF/QakfAxtuwn1i+QToeUVwTM9cWKAv1pFw1IOj67P8xJbDqelZ/wUpH3GhNpjI3zY7Sy5GnGgTPBPsuPtgnyLNsP3bfLYS/jphYRo2e5VtUlbtlvDbmF/GasQA7qv/3te5n3Qmsuh8y4+Mt4ywiHbhI/6YT8KtvxRI51f5n8t+/fShmgamac0WUDXlSxDI5ybng+eHA+EA7OtStvEsXE88UW2vHbM9XOGO63vcw/yjAH+wLYOXGN2xqvgy8mjMdRfrRj8EYMV4jRi9gc6LdV2IY8bLrolPtgLgjGF2rGHlmJxQu5/jkxvF3wGlf8gj90MDuO8qEoU3TD9xUj9HSjZtEH9w0c/SCJ1STue0rtvQDR4Dq6rjgWH333PL7KH/nCwBgaz8wJz4nYYzyUAUuueZtlHH2Zvu8TuR1Y9nyrnXGN4SeTOcxxUqa+ETimAP4XVI0s6OUxhxkD43YnfvIJiQW0E13SZT+de+3AxPdEBDnzbCOVs8yLOB8rhMTM8WYilL+uVvad80FswQz3Ib+wEr4Tz531FbnynT7kEIINv66/JgKO6V+j6ZcW1jergCX5DoXNd+O/W3lmsV2sJp99d3HzUO6i4kHU9nTBZmEp12H2QeWoDzdGEqTYi+aFTY8sVKRy2SeY/shoXNSQJQ4n1oWMl0Dikh8R5eEXykXmPX2kCdS7QW7YJJgkeszyELV117gWPzzW+2ybkDxMRHb6VI2BXCFpkHaix6BI78P2B9++BdiY7MaC5YNM6JNNEYvtVR6yHyTC+LMYFr20F8wuE6Og/YNEaOy/2iq/ydeDu/J+8IDmw/wff/AtMQ+zbgLqksbN4MP4kfzXSzmSqG12x8uuB2MlrX4Vn6uM3lO/tHThIpboGA3pLqBZHtg+D1dsJDwUbPjTkcE4xEfw4OYXWHoiupBOXl8KTOiXXeK3udecix9qVDIjMGzZQBO2ASCEhteLvemTptEvHywM41EeXp6MnXjny21DNtBj5oBx23cOhDsb4Dz1rlL6SEeQup0tQ0QUa0AauUFC+WmD8wEHI0/eyz/rX4Hhgc8LXsbrzhjZj+GoA2cXoDbtaXUPDm3gpPMhX12DtvPINeCBr4iB/QHWovKuAzak5RiOnpjYAXGIrYZvnmNmXb8sxdElGaJexNS4rjmm3Gd6uEE0Wms1/8W4QKMQugbo0dyABpTpeFxjLQ4y5MtrTdC+io32X2CPoUjpjSBwsdq45yJ26I3/Z3lQOhccixxQCL6HTiiREKalGDp9WrzYz7jYFlDABQc0B3PKhzJaiZvxH8Q0Nr6NQy7S3038Tv1EWw/9hReBBlmEtk3ILGyry7KgDx8d2qlPD/KD5eXj9TLm69iELwJwFT0Xr78mMj62Vfem00/811fz0TIbK8CnTZ88F+8TfAbw1KGc0c2XA1031rRrbdt31h0APj5Qlh94Yz9+KBPzwBIB+i+6lPi8rrNvNaD9vKRzXvnnB+q8zT1zSIrYSFB4LijXgbQXyDN50PCQfOOhY6PuHBWkMWraeMdGH1ryIpf1tew1LswX/FgxLC1TJYCttK47iFxp/+TfXEwE+klsXd/aK8gQuVSij/lLletVHtR9AXj3ZTUvAg/mJupqxwf/V8oKdV44R4Qn/VgbXvOv8mwbjxvjo+/meIImaw0or2t0c4gnRzLXxR36z2CNBr/tZQ5Sd2QSC2kGOUXZxs+9yj7nyerGWYlO0B4f7u7kwg+BOOhPeNCzyLr6CgYI68rXdh80Mo49oRGkBTQK2lwojjxKRU4EyLPju6XjvYkT5iwfbv21pf37xMfig9naeO3B+hZAprEWXCPi3Lf9dZcvn+EsY3u7TdbBso9EmQefB/PKvd7Y1GmvdirHUl7RzkVMWyTGQaBTmkP9jO+T0jEFveiorP41RwmOrmMeVKGFwOuSRV16x0uUcTFO1rVP/xx7c8edMTKXLoEVX+6MnYqNmS8FXFM9G9ZX/q0u1094IjBmcOR7EQpAefjgg19oEKwtUGHV5yVO0A6xeCJlHvT9Qkz6FatZE91DXYCxs91UullzMsP5BKwq88HLLeOOwaCYP6G1pOnF+Evny2BLWSEhrNJ0lk4WjvqgH92VGDKf1F3nR/2TObXvzgVteRE/f7XIizPXFnpO0siW7sY8Na7ar279d5yexO2iJZipdvEfuqWlCE6R8unfgQ55v9KjyKELrX6940oDaXR3crpnDWF04++CxQiHcwo4GEd1VT4L/wT3pG/BQYgFxl3DQsfxn7q5wNzmyw3XxesDJDZIAjt8yEtbvHOrcjYxP5sLH7yAvD/u4IglOuXBeMahVw5jLLqJO3ODYXK6LJkSItL4qEEVlw/GMc8fb75wvnkP9BhT+QZdyne8J7r2fZbjtlHfiFmlvzGJCko8l8gr0Ax+QiuMKU08j43SLHgwXw6AOUPudyyNWey9fMAmtJRyBPV3uyZm3fYFEz2tTaiALV/wGEe/XIos8Mqo+rxL75r2JRDduVZvqqFs9Kgv8vUBHYuPuJ91qdWx/MEX7HUIxF/wboenSnk768B8b5k28q8cpY4B82huAsWv698bgV9h/vfG95+lu1LNFFdP2lfjv1MOkgxLuoUuD1Eu2CthWdq+JL3QJTxZjSbHB5vHQR3uLEgkrEQIHtJqFqsLc849/cozWZg0hNShKfQLJgET991vBBAwGomA8tVjP+jyYctvBjxIadvJbjUHCG1z83BDH91sViS7FqTERGw2UfpiR5loedNos6Cf0lxJSZkmaLIv15dAI5JL8wPy1flRrrIC6aUD4pF608AWDvLPJLwXG9XxM4A/sFXd2mn54GC1Hu6Iir6RuLcA2mgr1W+BIvy8yasflmhkXFaHdjkmg8Qpxv6BgFYOgIY3rf15aALv2AV6goZhNIdZ9CNHeS1NYIKfteaACX8Su+Jj/IiU/rGpZ8OipKMc0xuJfc695OueoNHBXdsVQMioyp+CHuVhbXR+loQO8kVXYPPXAwAAEABJREFUiKAbWireKdY8wr5tx07gxmYoRD/24s/yBYZTgGvEqhiEcx18c3Hkl0MH89Y4F34RDWSiBELjSpFLeamcN23STvk8TH8wvj74hceOiw6lV/yDok8e6bIeaVu3z00wsWNeXAM44Lce+6nPDQtVLsMJo8HB46GuifunreDtqw6letR98KLTcs3HNQYhyO2zvSWOxPPkZ4RyYHSstwn+J11h/nJTN81BCVyHajCKeYOWQZH217K1O/LleDFeAAflJ0BD5III8MacMslg/guag7G01OcLxPng9+CBzZdAClCnsRXi5hJlF016icHAjlGzQJR2mf8cpwB9mIp7i3FAJE0H3xoVWTJPCMUjBBdeK2do5zkHzH3mDTrDAzek2AAfFUUgb8XhCw1djsVJB6cy4iv53DK0yIi9jptAWzshz8W7lchOGQxNy4HczbWGjq1LGTf4J2ttBywbWRjBswjBx+g0iZu0QnLOl7a4QCNXWYG95j5Ze+gZAnoHUJ3YDkrHqC8eylZR8ela+0DkzNR9oeGLFOeptumN8b27TomLD6hrXtBzOj2UOZo4dyl6VW2j47zoWf0F/sQhIZexPpB9sL6ytpiHz4wt3ZTuSx/gfPi8+wUFdKGljwsiBBJCRS9faTOntVvw4X3JY+6Qd82/a2wxCWP94sNc5tyW7gnvE32+ZFK30uYZo8bBxl84EYHSGEALt+yDNX9+pyzzmrwrXi/26gOQtkt50suufdopXZwh4SfO9ecPcxgGrnSYH7fMD6Jr2Y4h9fSeN4ixMmJPjCamOriPxnBKhzJ0tLXrgtFdPZlXLV0odIBxPnGilRg9q18/AuCxeN3xyfOE8RRARo45wXhGPHaIj5TcRKCfzthT1AGxgrIZBC5ri2FRYBRXaLDL8gL9hOFqvsuMe+bgKYd4Rie6MZT4oQNZ5og1R3mIlzsCrUAF7WAMXEPy6otzTX+dv8ZESshKGDYCzg0qqgZQQ0OV4tFL7GhV5kTq6SYSOBl6aGDyHKRe9/mBHaGiP6XUKOWiedIzx7XpDfR8XsiGB6/eKLgIHffLZ4Q1OWcjVm869cEaO8CbR0aDQEpw1KX/il/6iSc+QHZeXQ3/mLP2277y2+nTolfRCcRE3Nss7Ib7fVcgVueXWUfG+OAFwqe+jnm5SfoFwHlBcNk+7KVtgVrW8wtZr7yUNof46zDLjBfmaddPbsn4J1g0R85Ud/ZYX6D68tR5ow7JT5WIfTEGYoQXe+ErLy98+eOv0x68FDGfYVjJ48sbY2i8zTmTmFoaWwKEPORcdjJhYwslWLq7hnf2L+f0trHmGQ9jAcuKJ/uCZ4Oc45hP4YNGHRtn2g19nXHrajtPMOd5/vNPgM2zT3RKe9sda2kBHBhtiZkEUdtkpxq/HcsH8TJOWRucCVxvyrNPem3tMWvbgbmXfsxNHbPmnJm2rucHXzL/8Nf3Px5ZZxzYyrg1RisnL+RQ3D3LX+77J+SC9RtyjW/j64B+2cg4EY8rr+9z6VOW8VKepXZa3tnT3DP0wz3stqOHWNyAKcC/zyVjomdiWH8BdVaNVfy6/yUROIf6L9H1S8m/iIBJ6F+g/0uUi6vq56FbC4nkduKzSF28B1sKi952gM3D7Cv3aO5cKmOpW0SsB5os0PdiZdGSNMSbIJauRpNv8F/1g7f2JoAn+kCSd5ZQk3gA/aFGn6UJQn36npL+g8T3kl8klkQH+i2/0pgspYWkpv0kkssm8i+uQY08fc1Bh7r0tgXSsKzxU9nuMNoU0Gxg4SGjzj0yn8ihwvXKr6j0N0A8LZMMLx80REYAa8KjW8o1Gd5ue/nvzviQYiLvwbgNiMP3wqS2sfjUS2t042+nrxv6WrE/0K8zo+1jnIyJ/bTFBxBHLxxWgAq21JvN9aQf3RxSurRpm3u+aZjIM2Zudh+MzwK+uWDTcmMoPs0YeMD5LX8Otte+X3bAiePyaqe8iSM8o7smsoWizkUxASylwVWjFr/zxU3R8Wu9oJOrXAfOyTn3xNNvLH8jthtyeyBrdOVPBiGWD1PYdI+68wCWzZINM//GyftPzow9fNL38mHfJzEBtyFrO+v0QZLxcdwF/dM3VhvnFuYI42J81KlubbVPOuHBoeMf//g9Pwd2876xQfrN//fv3/n2el86jeu2M1hd10c5rfIgkEyXY3ibO+O1E/u9GvvsnnPW/m0vf3K7z1kN0jXxwDZBvcb0ybhqO92s3YmcWc4BdYlbdOsn2sq8XgJt2Jf2WcYulTCPM211WAEnDCzAYuzrWuOGnjn5Zm+P3fnW/tu3+vb9W30H9v1b6IrPwdoSfADLQwKyHOd9zsjTjzfgz6rDyBWd0FNlzM5vHDlk5qX1+xd4rFSMVjbmczFyXMxA2eA+pRD7xt830KaTqxknLvuoIgBdSyYVOrjASx6B582YRVYvP3Bm9UhLTXqqmLFkvecUHcZ+Q99oKLDdsXWsII6YKR6gt6T1IVhcdCLba7n44gWOrQUO24frm9gYR+UJoYVkQ6axn7MZH6WX3bgJBRetf3mp13GPv/JOxp55v+8z/64IQczB1V8RCAqRB3XBEwHDKjq6tM09I6VYCKVfOmZlnvYZV/vhXrT/hZHEkSvUuUGqXli5aASJuxApC+TbFufnwdoKOF+pe7AXpBWe8KX/nKOK0+b4jjBpkM74Md/etl8xNq8wVsjOPEAWLInN3cM3OUU8M02xdL3KvUlQ7oo78SDuG7FSj78+FWRwTKWxHhuVp51KQpd5XDn2D0zaZpdzoE9ZkJSf7mmxICHzRhQppDEG/trDvA4Kuq5RvXxGZuQhs+n56Qpi0RF0rsV90cQ2FQgXEtvVN2iP7qXjLF0LmSu0r5hBbligPgtUyP/BSzfH0Vg+GFfjI5H+7+QsS6SL+icYJ6YvH9Fn/USjEiVcVKT4tJGW10WXEt/0U/K0r9uJTw5wflx4dCHQCxcJ4EmnDP26zmeSL1Isg0xbpDmU9YYXeQLNXAhjr5CwKcMtykpAWVZQl3Fi9CmJqQiF2/kFfEkgQBFs47gyxD3h4UIPWJDcI8v5mHGwMzaF9b+4QcR1ETjPHP+M3WBd6M7VaTnqUyd6B/0XJKA0QENJB/ZS4cJT7DGHun8O8A3kgrgD6mpo8RZ7uBIR/dQxJJT0wqKPhJOeXuTr93UWdpzsjMTcZIcnuqinPDsg1LYnc9iXu8o5yB3K+oMXBzkPcS66u/Y1LJYpq4iF0JSN+wvMAZeNS9aBC2FEk/QCtOe6lrZ0DLnaLRAFaLUPOmzNF12b+Xsvc3hvXflnJiAZTX3S9wX6J9m1PpigbGEhlI1m+DflwTMB7YE0L4IePscQi+RQkAN9kMPOWRt7nwChp72uptP25TeO06EeGAflQJ/Qs7Z9zxnHM41woz3xARHEEjpYYCaXV86PyrWdUFEJHeWKlfRd8zY5q+05Ly5Z2AnjD/y4XsBJ3zD321fmj2PP3u58Mz4vcpvl1cbN8tMqb2rE4i0HnLTJgcyRg9xw+W9pn/M+9oxZ1rE2c8Zzas4g+O26a+IS27CvgIGqX9dfGwGH96/V+Evb/1YEBiM2ehRX5OSBhRXLuqfN4vZO4+Dg9vFxrw//YcsLB16KrGdw1SzNzo2qJW1q6+pq+ly0Gwt2u5HEBBbtaPokUgYyXfg/PwSjAbwPa24y10HP5OCDfN60k4A8BGI6eROroFeOCUU+MJeGPLS/8Ed+QbXaZnnxp37e7BNsSh9484tdfkoz9eVMjjiMTuKwSMx5yzZ4YxuJMwdAHo4uf4MnCUYHPiAAMcQHmcpOokMeahaeStOnboEuLrxlV15jWWXyXJsTJiAzY6lu7Lj0uEm9onc9mCtre8tFJIF50m+8/bOHBw+8D190AI5HIoAt2WwpRzdMwMB26m68eQmATPXrp7qxCDq4IeW+fMLphkdYNpD4adsf4vMmavQlfy+/efClDRgoOn7v+6wJbHNGNqIZAw8VgKfBqtKnBy9x7vhkXbsEurhiGOV1fWkTS31fsSPmtoXEVfou47Hv+7lZT2wQ9GTJcUMbjcXAGqOFLz/gtMNY+Q/auglrI5rsXRB9Rw4c0klvh7Fzvuj30HdhqIdeeRhPrfgZ6CNA2uR4rZdw3+rGS7DbjcPB7VsZ3994QBEmfqkjFmeJYpnzinliTJ7oWeMbCoUD0IS2OJjQPC91ds+8qNrmnnI0fNAqR1i+iVhMTPFVKeigbYH5teHrtiPrgsjbS1slxYJy/SdejJXzWkGxAV4GiTkCFfZzJ1LcqceXqDKOALpohtZv7lzLPtQ9kZlDEAchZWu3cBCX9FPihSoTfiRh1ucdhV6r/7xjQfQox/o/EVwSsGmfs5xL+qt9p4ifCvUrJ6BvEhI/fUfUqYs1giLjOpW5r7lrv7GQ5RIaechx3K3bP+gUEJacmzxMnnaNCaGVBzplDQU3Da74iSDtwwRFALSkB4LjBglcvQDfB+AeEz/ofDIfA4k5L2QHwkeX47AeVvEReeo7Ph7rT1PgyYsv8FCvMWKD7CaumzEQNFRACXTmgcKei966uAUHcx3br/6w0IYPp8JyVbWDHtDcQV7z9MAmYe0TfCNr359AQRv+Zx4Xttl/xrsZ2zmxn7VgSfPUcTA2PIhrE/kw9hIr57L6NHmDeLTyqtQv2DfQsc2uCSgfdr6xfyS2Bs18v23T6uJjn5Ov8ln+HawVm93Ytu1Z9/OUp0xtdT3rk3SJq7bqW8DxO6Iz84k1Zww/cwNc2K6szAma19VUxHe1biYeoFBBPKxE/it4ZQra+8CPJ32w5UVjY+9Xm1tf0BkR3A5pKdWHtOQe55exOIi1cunGvMb/PfnWB5vYhuzIV54CirwZa6nQvmhgBuGlN3YQ9ovHJvXQUhpT60NywLpgvhCsKw+2Eqxro/ZaitO+0M5J92f8XOOuLcQuPP7diZd/tu4XFP66+yNj3unfsIerWF6lXvfLJn6jOw954oTRalUqEUSmZz73wucZ27q6JRHOtvYuu50nDq3lwXr8POegGA7lnkDLmO/XWtHHqT2FTXRyOb+YhtTW5dzzTHRg2yceIyDUBoesMTIwuAv4WeCU8CQmKx8VOrpu+8yZYaLb/vAnBtqID9KDFDWxTTrLFiEDcYktlJAxh0WegFmnWgobCx87rSJDOQEoRAU+HUOedhDPMy+5Lg7qa17btwAKaMNNmPH7lD3wff3yxHXPHNpWObcd3/dStzLll9v2kCfQecFb2Ia4Ela9qSOHmM3EpBNLkFwd4CaXIi/RkaV8z9YrjntZOgfEwxl64yM4x33WsG5su2dt2s182YGJbnlc9/ogSGt+fIfQihDJWI8T4aNcKOPHWmf8qFHBXOaSfeZCX2Dd9kms0K2/2ypdl9qjn0gt19VorLmGGZ3KQyw58xVY8469sbp8CbThw77PUhYoxu/FHnHkjBl/QV5x0S/HPfsFQp+A8TEHiHf/espUfC4bqEIWuVdRfuoAABAASURBVPJf3YityG0IuSD7vMTRcn8iEtS4wG3A6K4x+80bGQobCOEyDoHU4ft1/dsi8CvE/7bQ/hsFmxSeVS7GBUtXs7C+AitsdbB6pWMFs8w+F97q7DxomTzogWQlD+lNPOVnuBw7vDZNEOl388QWe2x70Hz4VpiNxWRqMkEg+QJJ0PrT0juHCxON4MHCBKRMASoS19KfBKUc4KFMfJBG/0z8GBO5ygkt/fKLb5MLkAOPCBnfgMHWnfkX0NZ+7U2JLISDNXUp9RMUpw3dJlw8N5lbv2Jf4AAjFgHe6PtsIwv5l56U2Si0S6hsEnOuTU0+aa5NybqHF2O36uw1xNa6tMu25RhqcnAyuX+COgBIpA3P0EhwFI3t4i8Yf2qLlwdSZC9frAtNHDwQbMRkI/7SLoCjQ+Gt2MGZmmgiLo7V6FXPSwD8vm34HiDGI4yLr7omcuV33jj2H3xj44OgdR9S/Tbb+KRkB8fCyigSDGO02upD9qmXAnsKWPgbL0p2oO2Qm9AsPhpODEyyr3vWnMgpEHQNwMtD1VoLj3Juqpdg2cVyQNJpiwjloFipgQvnoSF9IoTMESvYOVqWwMKAw9Y5iRt2T4G6Pgjf/GUW8Nu3fR1S6W/o5c06Pe2hiJmx187A0pUqFhrbVUfn6JobMTihL5kedpmTjtH1UhPWchy4JVqJGLfRygfGV0C2hIKxx7DYiVzHWfuIIr3wIIMKcVW6xLQouKPHfoAxcpzMG843bVHOG7A1hyDKKwe43hw7/0HqBzkoOrGDS9Fv0A7zob4KypZmAb1U/syLRYxdlzbtjNPcJ+Myq/fmYFR84EOQ9+WVDi1Ysg7y5IHPPhS9GLNXDnv2NfF0zIUNuTRD50Pw4/iRB/vDNQM4lheoh4CtwBNTddt3h+4DuJO373yzeEdG2uKAyDJul5/nGAVP3lZv4gh/YokMcQ9iKv6DUnhSGr/oxXeCgDkYwh0H8ycCd+T5Mtt1fuflj+3YxUvt5IDTDtlfrw9FJM4b429cRGDmOkRLe+UHQuvyUr/zwNJYKic8VGzLa1uT3FsE51M3YxfoWm3tLsaEccFmfZVPG4SJPfvOuqEUf/nsWlGP+kc3+8Bevri97Tt+TEkZS4xNzRsP8hiFGzWRlzFHZm/YMbSJEjncqxp6gcJLnRlzG3TapW2BtMFwqU2bQvbnG/0KHo2GE0ZTRz8Gh9q4yo+ZtNGKQOuCdj+JrXYMZMGas8ik0gGkg8ec8FqCLkJtdamgv9kTNsDyDeDRRrzWOnGtZ55F3xIXu852+Bom2pm7zg+MPJjPFx2eYZ/jRg19MQJ65ycSY4+2C4rSB/EBZFmKn9OxsfXpHxJplFvb2VGnPPTJhJ4Vq+IhueiDAxuW3RXc6IWb4I2pdltqp55pDyQ20ZHoEB9KbJOWgrzyylrzC4z1i4gjNDCgAykDQMKaq5FuF/YUWPTT757QDFKrrNYcfbj+WfvqkUEp1gWlDOjEOyd8UeQaF2/8hRfjYP9o9ADaav8CcV367VpfgC1tnBu76zOuVQzXixxw5OWn82LZgKQIZYISa8hyXftw44t1X3jVaesHNj2ZJxI2utRrafsC/XE9+wKCQAYdWYzRgGfgC1e5TlSrLYwIdNjBRYWr6/qPSjW2WArWnW8TWWsuKA2W61KGQFu5kY+f5vbUVUpfRHJr5BhHYcNG25b6rY7M3emcBCyB/bbqiOHCUkxAFHYSqQFKoPBCdTTar6x9l3eviRx1iQ8BNmuvdUtfJBjHzzXQ7JWdF7o3eM1/yhCMSWGDvAcKnT8f5OH3nydVRd9+2+vGuch/Kyx84JkFDBMaGVfjQwMsxnC/LuUv0PZGVheeQrr4nuxl5hr55QwtsfRs3GOW80j7zNOedTfs90uQhe8y1uKKjzKco9nf2G9dk/5Sy5eX9mVMbrO2udc+Z/JT94QTm1BuzCh0y3DkZbZn0x9Ziwd7FIC9D0A9yoQZd4hvdf7DK/iOSk7ABpDlXvP92/fKL9a/fyt/vb1jg76qzzOw/xaRcRC0I0aMrvwqn3JjsIfC6vPTn9Vftf+HCPyf6P4V7/8TUfx/K8MV8k88/xL5T1Qislms5UzzKx8LlhFlXYHnoov8ByVLmDqYLOyr/70o4XETkcQE4GZ7mADZ4DwQv/yWjp3MJJx+hL5LpGcNwyyfCz+l/Cfd0xJ+E8GVZBY/yUc6ZcCvfW5M0rzBfpIT2RU1GOqFAw3IdtAvrXy2cTCbQhIqND2NyQIEcCFARRegd9nyWskQeZh79YYe7lUqD3Cz2feZJJjNg/p8J1/kc5nsLrlpRqIHD8bCb3nxKXYTl0UXgvK04kax/pzqW03st0f/LpBP0E7M4dB25ECjztFqA7hsL9kvwidEErflEZVcjutTYSuAweFwSsVdvt72iXmzxEmuDQcPYpYSb3NLTL4eAKWtCItBkGEHPnvAu+YKSDawrn2b5Tca01gG9trnjr4ZWBvjLbgtcWHMiOOdw6WHxpQ/HuUG+QHOB1X/zSj/3Y0rDlohr/8QnX8aZbmpY6iDuGCwekZ7cK0ztnxLfmeu6itr4cm60Gbn4IQX4wj1K4c45YsXgiem+npgZ351QsmUo6vzp1m3Xf+6tPeen14/MlbKXzGW2paSLRfksJC42n6FRx9HjWDVP3rYGbDtvLr99q1+Q+fcZ/DOKSv2WyrjyRrwBZptx/K2f+NhdDL2KybyOGfsL/xL2blz+7RFWSCgWLGhwvVz/5NYmhc8nP0ExokA6H3jUSv/ApEC80j5gv3SQVoCWlZMkO88O/QJMDeFnvnTAozyBawD8qtKGeGLLYw/5XGCvr1BHcg+KKVHsSKwI1Iz1sZ3iQaH3n1OYrovmDvzf5K31NrEGQv1j2hRgz+iqNLPRQUVEhBXYmQ78pE7AetDOvq0STulQcoqTrn6Bwk4aoh7nngQ0WmfvPrsmF+yrItfY9+nr3ItQFq63iWCpDc2ylrweD9o/uAw6qHUfqV1T2KgA4hhjP0V6ZJcrDGknvKUqS0PDveueX+t4MFY8OWS/fKtZXDKY5zEfzBWkYssaUb1uXJsGakmBn8G8MR3MnY/Q5dx/4rrnuVHXc65ZvCF0Z0x3xhzabTBee+3utJXNcUC6V1/+425gV77lrkMFlTrIh6Mm/vdkEZWu4mb/XlA0N5e9oiDPA/B1hv8hk04f86pSuzNDxM+u6SvumIhl4ASLmsLPvupQb2wi9f6ItanyBQFDEDZFqO7Bmb27EL1Gf/6+YN/kIXFMvK2LvPhBpMQHJ1cb941547lI6YkagTT8ZFoNDIABYt7A+vdujSRq209y7q4JzLMXwiWNbEb3fgBYCszmEttUqMY3KSfAnq/xaew6/y/Ta01CJ2BgwhVZTwk0YdnrZe+g77R6lhgv0Ef3cklFFUnLZWlJDpowcudC7uw/wWdPi442PPA4Lf6BPEQc2EXh0/bgvvEi/0QKVpLP2pQ3IB76EasqCY0yvnBniwfUkKbuusRmfIM7BLnyyLXp1PY9S0c2BkmnQys1nVvcGOuccmc3/Zy7fRYOAYspMoX1PHjx+/lucG1537mWNrnyy3tbm5CGLlZ756l3NHuhcbpxVo6qge+o2s0TkDLoOP3ioz+av7yh54gJLIifdewuarW3iAFHKtNf9f6Lz7i7ySP3Pa9th3oy1fIoeWe67IiKOxLecppeFznytmR8RtfErnfb3OHt5nPFAWHfBnPLnX7hfFo+7us33iZIr8x0ldz8p28fOes6xx5x5ZO82HxkUfY8KPaeB55Kee/qfMHL/Uf/gP5nrk4ezkuoxt7tAVmL4LzPGfe6M68n8gK4JcyjZ3zx/1Fm1yrykJKafeOn9vtW+34vXPOmXOHTVvgxFbHjJENbsP/bc7osax8Ou3bPmvSLy1sBfcJ1jAU5MFcd77567r7Hz/Kc6G9jTHaZNtSGc1cuvDGz/Xg/rvg4Xmf+XUAykZVrsaGyblyD0xsdewPXtrov+cg25HPmDqO0jhmXV8/Te9qS/9ir3T9Ptinrcvzt+/f6m9/+16//QYQvxtz54qJZ27HUB79uSB6ccq4q9uc/Va01OWuLYL0Qfy6/dsisOL8bxP/S/BfFQHW1Z9UsXRJOCY/c2QWIZWLjl42eg4TJKYw0iHttWhNNA8OASbNOxu3/2tJyzvJxCSw5IWTNXxOIwvkgDCv5YWKdKgFRVKhr0mSJhA5I4fkYmk7YD7DJjd8bZQ3eGVboR9h2QiUhdTkCZOY+JB5Q9dAlwdj9V0QHvrCpzzAumJRuxLqpRQ5yg0PsqybuJS5zb3cvG58g+A/pJY34NlE9pokXmkRjSQOeepDlm0Do55Vx/TR5YFiAbw9s9lM5SN7J7F+ylsbU2LD2Bafht6xSpzTbjYkIDpVincUTXvDhwG9h5XiI4+bjpui4/48DZMWrsTig/EZ3chkg9sWRAY4fbH/YJNWVvHZ5lbhH73GCLoG6OJ6cVgCmFe+nLmzsctrdzYDKbDBeSiM024PkzXozPXEli7jVXzUu8DN8BP0R1BO5hEjob1EHPsmMva6Edtt7shqcChTXuioc11yE9/gIaBUHmbaOAEME0h6EW5wvlxy7KwTyPJBz3FLPw7POYkPrZNP3ktm008PNnkXsG/DIKsXQLNi1hwkXsDBen5wgLq/192TkyziUe99McJWjayNuZB53cgOGJNVN0YwwbD41OM8Wwbh65NIYqxz5+vLNRjOC5rFSvtVWj6oXZddUKACu5nHh8CccLx8cE+8kS+NvMYjoCSYudaLAMbCKzT0vf2hLn7FFCnK+gLaEXnxG24uWQa3QVxc4z/JkgGlSNLx2J26+Avop4PLHhtEsYVGqhUJV6nuMWc5h/1ZfWDMagGb4KoUclLppi/QNdNGDg5e/hUfZcZu6GiyzopDIrbgt/L2HX3qBJa8ZRfisFm3sDm0lAhQHgV9S0a6RACfdWQgQFpqpVV0c1HLBZb+Lx0o4kKAtq/xfuRFkOMuDuasCzj1kHWz9qgZu7uGBADiuStLOPLLph+8QM2fXXJQNa84r15I0f/LBlTjk3mCHnLbOuBDcdo5IAwwD8YJ3cSfuvHVjjnJGfsZT/o+8TM5ZZ59xkUj0ZTxHI2erctvnndy+4bMFw9Jvhg2B5uXGzsGdPLpbNOO/syNQo6dQijWjSGTzsYTn3zIuLtP4+ycs8xD244PBR+0XHyj673qdsMP8jqSKw/CPNCbH/Kno3kgmoqNXnUIRJwY4hXBc8wooFEeOApxqAbnBcIC3fLiDq2OvIE56m2QnzBrEJdu7KK0H4bzUpYA9uS1A2k18dP1JGzUR4P9AlgWn5dttDDQutNDUf6JxkDf/MKjbEE6zyiW0sNtCIgBxSknOIkFZZRS0/AGmAeXTaNXyR38l0vXAPUI6gpAciQ/PsjxR9b18+qgfGKDgDVQIoD7iucaO2X9GSDhwoKYmRvtqsncdr74xYilcuQ9mE85/7EM6bpNAAAQAElEQVS27jycW9cmvyB8YpuQvRZbIujysWfGmiYRUR9AjREMmdb2QC9z0LFTXzq4jebGdYmkmktZk7FqKgv0/EVcDsbkRUSUujRAUtm/5HTfYrJqtz4p91RhL/Aib8JPxwFIc7g38RLDvc720tflmcS6OOWtswy5Cu3ii488GBRvpd+wGTSoIznPFyRP5IuTJwB1n0DhZXdAfBAxOqg0rQXFbXSzR7B2GpgnUL8xrrdv3+q27zUD9O3QYlP0wjfgx208eGGjMTQexYc6Fx3Uz0vCs6pdrj9fCDhnRDtfHjw3XLnNERJvvJwnB3nKl24cUUTjB8q5L7Hop/9J4+Ms5TcvOZYypI/YvezHMG3oMfkShfl2+vRey8iFBJ+OrB+/3NIONRZ+S7dtc8Vmwg9OHeoUsGY1kdP0OZaWIkejmfjObc+Zcjv5R4sH5AEMH5Mr+o2L8GTd6L+2mP9dUx+cifNrMYXDZ2G/VXVOfBMXu5jL6dM5kKispn9ij88o+mZXaGKAa0KbJKbeRsC2JTiuRabHjD3M8gqHsbYTUsdafy21KXrg9WLIEmf9s70AHejKOrfsrbRTPnqy3y//pEaBxS/4SyLwK9p/SZj/pOTPUXdh/YnkXzdZLt2VJDNYRCx0lnH5WQvv9U4wHoZ/v/5FeDtZzNIJSDF/nAciMOqHxoXu0ncxSrAS9SP/yPOPH6v0oG4ygAsyJGGPfGlTN0GtpIAE5L77ti7/HaG1Ac1sUsVHWdIInyYqF8+QZ6IIoA1ykotC6RudOMwdWSRdk17xif2QoJ2WcjqbwoDGuE3K0CobmU0ZnHiSp224UOD1ZaCUCWjnk1h9le8DnLIDu/bsNZHnw7+yDug9JCx4sQ+8KpsQCXzJqfODAmrqoIiMbZ6ysFPbpHfTO9j4Ljpp6aZA2zghCOqnC6BX/4mXV3DjuezCTGi4zNQUXtJY1uAO78QvD2r62rS1x01aGU92Mz0QvwCexJhYnnbYr54FL2IhjcDIscn4Z4IPXihFHuhx8knofPRFCuj3pX3iteON/FPlEoF5pWseIvThgo4fJ5MGUm3spshltzRvCFZCAOGLFvvd0OmT7rbvOVBsMHPuXPOWvsSPGErzZAx9EeYYGA/nufTaZz9Rg4P77Fpztt4fdS6aIjQvXvw8yv+Dht+cGcMDWwQUh8c4GaPXucgwi/nVgPO12YS7uidrqlOPzcxPY+tBrfh04Sylsp6MlXYLHnRfPDiK1w8sRhaE7ws+rpN9YQmdtIsHq4iFc/pAbnBQqc+YBDRYGeDjE/ynK6iDkn7jccGlC8mQQcwlawA5cEBCRcTZJ68Pgtttjd3OGM59vmMvj+Qw4h+80TnPOj2guBtmTPx84FNu8OdtIKDPusTWLx/X2BdjMBmLT7hhx76bCwR1rv87X2JFINVx5V5xjr1jp5rJfMs3dX/jWzu/uQO+5WX1kiMvrkjKXFJ3RfcnHs8hUM6C1bZ/tWd4c+siXl3itdcXoYL/UO4+9+D11flsqQyklZ/LbufUerBk9DI2Xds+iUlXETtu1GdkqaN7lj36q9/Ck5jwltDwSp70lUpuaIRB3aOtgBzAn65GqjBO/OhGrwACu7Auc8sSTPqcP7dtz9rf56zLR+3WJl+ySNvIFndgp/OeAjS2INF8Kq2DYUwin66hn00FSvHGKXTw2LZu6be9xsD6qSZxSEyh1e/gkeOlfNe4/eEB2egyPybPk3/kEbRZW9Vl7nqe6xWW80Ja/t1BAoQu6eWbpwzbi9B+WvjjnF+4dTc2o7n/BIuWO0QrBjqlvQF0qScwFq/xmsybfXfe7dXIgzlrUx+sl6KA05rQTMZtd67ujN8XngNfjesFzjfURoylMp9nhSgEP7wjv1VEOc5SW5wbNiVZbHJhCZc4i2AQfJVrrryqwOm/dKOLuWftAjnRGNvpBJ0YfeEB9dMlaXObjNOO3zMxc40pB02IVIb69V/fbV9nEfHOW+cRpLilXsAr8ClLxeFlnmSNighNk3fUJ9T5scOqZwUlC7bBo6UA3VK/drkmBPekg46lZ9nPHcaLH05FwA+SiwjTJf0Tvqw99r+UjLt4KDJ3IOZaNhKy4C7d4aVXEdohH82lbCwecdIvQKmDDxG9mX/coOdCeAvYaAkJV4ymxBuUaJNzzjJIugdjOJjDrt0LXMv7ba992+tGn5C+nqiDCWbd1eYPXkpb6ou2pjxtjLXRu84dnhNgRcas377/rW63JW+Nhy/3z5dyMl4y4Nf3vPDgnIInmb/6OLEdz3OJF7Sh+GTPIB5U8+ySZxH4nYP6rxfmkkG8ciErPJRZazAqS98OxtT5AQpdRB65xkgbqAaNmYwtVSryacvaSKAfTUdYq3m2mcR0N7682PdL4UndlyTq7YZegwDlrNgcZWnOdd34wuQHL1d9brvz4syXQOGTF/CFzs6a3PNS/jOXaURCSyXPG9BSzRcnWaPEXDnaN+G3tA2aLwqJGnHQpoDI09fnWVIojvHtfJGgDdoi/eP+qH/843/VP/7n/6r1xYu/Xl/jrQ51LWjGtytjgX0bAAaZVVc8B9Vf118fgTWL/3q9vzS62IjCzwNwLWU6zv5PzCcl6ycLKg+zQUu1wIVpcjWh+JO9BwnSxdhnou8KQ6U4q6QBEh38XGoOUFeWyVV5B98AJeGeCUMa5VrK72pudZRCAfjtszkarQEOAWOWB+SNhNkTOojkF6RVppuAyWIlD3ikhR9SoiLlEt5j1j73QCMLLcnRJlUIFVc14Bpd/t2pCXnbJoeMWRN5fYJ69rlkWY8s+opPtJEFjcWB74IH7CcPrB4OIHnrcfPJA8Bt1i12zVLWwRg82FSFxJFYPsFFJruuyd6Dk7+myMGFb5yW3K5sSvrWV6xwETuS3LGr+Fx+fJYTv096QiUZaqD0ikdUKDmAxTZssdQeOhIySzRRvPhmDVoe8GkwzL02gt/Wt0nd6CLY2m1cPo6PNZck/gm0pyv/4Yu2bnMyFuLRhIF3vv24swne+Sbfb7H9yaqbtXZ9EDNxjz9+5GXHcb4ksk//CsmTODl+X0Edjov9muNLIMuvsPjxcVXiozzaOBnHGxunv/bab99qbjs2M674cMl0jN18CXUOJtpEEKLCA5J+2NjnrG/fvyd+xecHG70bvmtVGerZies+b8sGdHRP5uqf9BEybbv0H8xF55Zy/HdW7sg1PniEFqgipxklLIyPvJwYXb7o8N8YGegoPr0xOuPUBamxN+bKM/7OOaRByXghx7bz2T5pn+DSmRuysDP0w3szr7rWfxDQx7Uq3NeFUiriW5sZz0UvZuk8mPuCMX7GI3jQ+/ZVDfLikzKuPLIzhv5Kz5cR4p3v5kbB+osY+nIRaWW/6+4294zV3M8xmJRCZE/mQQcGdnooiq6e5UeZl53aqnzngeUTe9Xlmsm/aYNP+ikf5hfJPTY4Htoxb7OcdzfKm7ZggzYSEabZEbAuP67TJhroKIT9xose/5y0sXHCpxxhUO9GLnhlCfKPhBpr6GuEXTDPujKl0yd1Wr6B8fCyP3zI3tBzSxzniuVUJ7Cv2O6U2lXoVc41hy3XAZ0RoY8LsS9S7gIaxH7WbZ/IRR5yo3MR2h3AbGJpVZ9+hoF94UG5+ddx+YR4hzvo4+5ln6VwMGaO5RsSb/Sg0FyQccMm54Q6lOY6vbMPODf0FWou/OMOW0Ir3n7prWuX+rC85sY9hFWuPUGZqn56U9TlP3UuPANBxfUZudQ3ZCAJrWgh777I7U/8UY9r6vOhHKox8wXK8iEs3JhfrBd1C9oJ8n1pyiVjoL7Vd8Iigh8iVKdpP5Zk3gbBDXLigf7wg8ATEIylOJC0EZH58I4RTMoKDKiJ122bdbs512ZNxqPlU5zMikkd7eyFGABTlWM295lzxYQHFkND94uHtuMN+o0nSkg/BFyv2PQeD3oHAkZ38h9VMF09O3qolZ/I0ibGx/YCpINzji0FDVoC8VQR1j2JyQIqIKUpUwhNpPdq0/F5vVFLjrrtNG5VDW8z5g3/ktvomNhrX/GRHrOorWu1Vx6yThAwVzsvji75J3lATOYt+/cHc8h69uSQo3NIO2ND8dH8y1xlG9dLt32MXHQpx/n9YO8T3LOyd/GQ6v7k/F586ICxTxitdPZG9Cv/AlTnkueap87pB/KEA/v1xdgoSz71ux5k/Nq2jpGFZrqWPiqE6ZW55NoMjUhgUUgNYJ9zRR0L0AoOc+GVnzEkjk8BYy9b82ww4GcNXGeZdgYyjn5hGejJGINVIQYeOQf60maBviwcOsgRR3IEdfS4l9m2XLZzptB2ZLpm9l3ZAiMkPbzKW7QQRp8vDPSksWMmnw/4N2zc8HF0Zx40JV4nXi/seOLrga3KwhqFrdiGbr2YQuXCz67b3H9ey/D7Z7cHZ0ph+YCdV/DgVKdA9VzPB+dg5jhn8+QbOkaf8wabtAdUyWP+aCx64SNGc8dHaK9+q9LZTj+xWbRiqGG8vtkSwCC3Ep/bvpd73iBOBKeUc8HoxonKr2Ef7DMv/LRvnzt7JDBnOZdgUmz56yyf6aILVpFYiklohFe8aHkuGfr2xL4P1oF/FSL/QRuOwuWa6Nix0XPltjGmwGilxDRVuIyICW2VBcNtSDMiQzlgrsLqL/g3RcCo/5tE/xL7n0YgE3+FPlUJrQhraYhhIab46cZaS+Jn+YBnwWSZLFkgWNsNhjayTLjSuSh98PEBqFmMgjh/sjn39cDyIKHCGH4Xfha0AoElEZnwukJtg/7pmvRx8VaZAxKbsDL2OctE4Nvw4pMHHhKoesT5rbR2eTAwsUzodx5YtNPSRLKTvOzTZsE2osoEnm9TMUs+cfZbmoxNUtaTbYwpxs25rY1gw2f4tEMaX1xo7+iu33jIv6FTH5VjErXvkm09OGUOhBBn/0FS/48ZgnVl+gCwzZlD3ooNtHSYLJVrgnbjfybROkoIUiY07NOMvZv7+knxEBdwk+0k2W6SOfY24EOeupRyuJkwSYxZfsbPCwUfALcbtmxdPeArbVkAe1rFR9+0/48ff+RXX76QUr4w5UWnNILcsLgHAcTTBiDefoEmfQ1MoNnAhJlysDGrOF5jr/Sj5b6AGXjinTfGS/Aw5wHsg7hNZGSO7Hs2xY1x24j5bVfHAsfBOWts1CH466srTrbr+qj6rOvzLXL3mttetu2yVOboaZMXPgduNOPclMUHj7D7Sc1rNHhsmpYnMLjwnf5BFLXwaEt8Pe6scdYRa1KcB1rB6dHoFdAStzzo6RuiK7YRE/sDhW470EHnslF+7MlDKqXjaveTeaPu9+EGOSrALMzl4EPF8xFWQx7tlE1fnbZehzm44hBWQaZ9WFE1Ql6YFGgqjQ7HsLFJ+8Q5b/VDESmhKRvc7L8Aablsp8LNujKFyD15xcOeOTjaFnYbzBP0KfPBePsgCD5UG3OIsXdOacs+Z81zbo0OBWIpB7B1DfRNaPTFcSNkxAfp/oZgaAAAEABJREFUVNJGLq3c6ci3dH+QK/Ozb2no8bpy1nK7GbdZjexu9GvT7Jq0E8jCF+IMuyIBNNhAUCOg143BkLoxDYDXF+KjQxCcvQvq/Rnphv6kWx3Kt3aV1k/QDvTSE33BKoPYbNtk3U/svqBXfacNdK9fNB2MgXNdMGZoz7hZd837oCeooAcWR+5ecy5QjlDvDwZU4yO0VBtfjOVoYjrAA5I+iZk6AvhAINfBnzxjvj9YH/b55YIQHLZqb/qgeyJDWaipRs8wzgBaFJd1ol8HD4/LB23qmtCMhov43Tm4r/2o0I+Xp97i043N0FJF1toftMm2MLrPGBsLaCNy0T2YZx7WHRsfCMcpx5i6D11yRjGf8D97K/4gsnwBORovuvIBLQU+YbCNYL1JIJ3lZ3t0ZwzxViR8FfuXTi0CkGP8PnGVlFHYIxjPAHZrOyIjiwid5SpCQ6elucR5se97+RJoc21Khi40Wguo0xhkXOlTZXNTRqNvwucYKU+cTPI7B4QDHmUEmAcpwT2JkrSI0oUFQVTiYQ5WfvpP/FWov84OdUm37HAvmoxzl7nbvWj3BZewMe7bZO4JjY7Kh3CkXPIaqcAbiXRs9azonHQ+JxbMbduSzX3Wbf+Ws5xnjX3fawfXPdF1yWLeMB2uMTQGP4/NohN/Z47fmY8P4E7dPd01sfafwm7nj3CaTYGJzBttpZG4rrp4OrhoazPgg61frHzCg/l2sJ44P42qyXhWNbhXcrB+LrsP5CgfGF15AX8z1stPsHkJ4K8d/DfH9KW7Iq+tQCCOIpf1g/VrTPXPL/rsmJlTyG9brs9X5GYe4Rth1LzA6OZlHPrhcb5ccxA0HoSk/OA9tnNHn2v65UsJ9jJjuoAYvD44dxyhk8c8oN3dk5jP0i7b9gnGRR8sn8i1rj+WgS9z3fYHX/7JN7qZHzswMz/sezDOBy9clOWYqcdx2BgL57G2yCs8IVhgq7AtgSrPba7RQ1sSp0SqUFIQlVREIP75UgcS0F2ukY31oT6inn7HxH3XM27OPBxu5F1zFip80EaK8qMPrpHEFvuks/9J/QO/PDcrU50XvTnU2MuLUi7tFbQ0VMEhIrYrTyhamCNB+p+Jc5q14nTye8ikirXBU0U9XoTeZ4fK3DHGS+4po9HAfNIuQaz93Y4XLUwMnpJWzh9zX/PD9kH8H6yz0CBrOoZzz4u2bdvL546d5yjnq/QBZEl/QfnWV8f1IQS/bv9fRKD/v1D6SycRcPKzXKn9p9eVfP6Z4MVmJvY/WT2MKusNgnV3cXsA9xB023dWP+kL/W4SFNCBQpmbyz738qVMgE3fFzETHhc5JNWh5nZWlC2PBxQTET3vy74L58J3EzGBqxcLQmd/RHGzHuR1w3zSGcaBoF/lyqQV9ucVP/rCa0li09ZBmWQ5oCZM2XjYoA4cTsIH7YUKiwXy46Qbf/iRoSz92/aZRNjLCO4QL67YElMiTAr6eDpRv3Hxzx/yj0WTKO01FgcJ1A3R8klCfSZp4y1143PwkODmcbATcLERLGWYVxM5n6AugG5cqzw80jRO6pau+7SdUpwyIP9yYRU8Itw4/ebMN/xPBI62A7swIjEEp/3C58A4H3GeSxkB2PyWaW7oDqBjgDw7r5pxUw/i07Nur3Kzjf+8MPRAunSvw4vxkk7fbruH03Xw9SChPv1t7E78KQtl7jfyZM7ggwtozQN8wwhRFJIQ6+WIsgRlXX0StHHkoda6dirBuiDnkmVtRWh05yBSlAjnJSn+Mc7SRzZ4eT48EP/4UX/84/fKPxLItyweIhwP4aLvnmvOiSico2xs2hOLb3W7zXIORzZ9BQkX6hkL5vTtmj/d4OzBHuaf+j3MOLb+km2DboN+eaEgfGIt2Vb2pA8RuCT/kVIqQRnLSOWLCdeqcJd/mzu2fqs5l10eGOY+T5sqMRu9bKQo5679gvWBY6PtXzzitPmGXEt1OG4HsX7pH+XTQKPfXHcBEmL7Qf+HB1XmnGMq/5zIHjzcwKPM27aXc4JmeJafFZvFJ08QF/svIGqakWbH3k5dmx6PH+WDyvrTvaNc93fnQeyAM1du4ekmVtvkAXCvrw9jdmrLQV6xFJybPqj88Y8f5T/KKE79+i39Gp9Vs27/h3FCxh27nokV0cFm+5X9wC7p8Dg+K8+4J07xm1gh4wf8P35HL/PZg/Zaa+hqAHce+OgLCW0EU6KVhVBF01Zv1UCm6/jKD5ok3LHDP3l0nVxzVjMjg2g/kK8Pj/sPYroOw6O7pvLKD0ZkLlcpf3TXjXlz+20vD7Dulf6qC0MkXtBVyhcuPFJWn3cayVkaiA2uIee08Vkxk7/qju2uZ/fCiU7lmeP8x0Gl+zo+joEPjs5HlFfm32ROYq+0P+fFVz2JvaZccDCWB/PatmO0nbxEV9QC/MKyXAvhaEcjbkKJLvFxC7+0V1n7vpf+Sa0ebZHOdSAY10b2E0ZBe6WVRrBtLPyTVcd3QItC1tUypdt5vvRL2whzTJQ9euHjD7nYPi2WTtlLwqoFx9is1pe7OOFEIbEuGN3JP9FHzPT1DYxZxgh7le2eqe+pEx/Fac/Afkvb+q+PZ/cKA3FpNCpLOvkPxkqTnDPOVfuMtaU0C5SIiGv+Yus2t3Is7F+9SO4FVyyUbx/oWnQ4IAKwzzFEauIPKqXr0zxlW57GJ+VZ1z7LT5CKUeDFg8z6IUZYOq0J0OC7MVPng/Xg/NeGHlWOrzITr2oYGnspuKSBFfGXDEs6zkudBwSOyYMcoPwF0gHEbLTykMulb+qWBjakKEEPBejQ7zxmMtBHdCDShkV/nMMJ3SlTu0N43RAn/cqrNMB3u34XqMV+Aae4oEGHgke13UCjvonBF7j6kHddytAffdenC+7E4U6M/eLM86S5+A0wr5g3e8qs6dxmvutHzOCm3MwD90VeLL15GSD7BONx8CLEumeP7Sc5L85zRz2wwbEhVOiZdfP54rbX13n7RF90URLtwvn4rbsf8pPP1GF86OQyJlARKmk8/6pDCB1I19I+Z16G6BdMibM0T9cbuqRVt33SXHN7tIKxJMPyCh+tvL+QVr4fPx71YJ+7s9f48t44mN/de417fuVL7O6Mg3GSB5XIQhJyldM968ovE1tHs49im+eBB3zyOp7uBdopKCdx0ETo/VXx68z/5ou5z5rGlz4sr4exo1//1GUZYE+c6Nwn9NhRysOoyKcujfI09dAm5GB5vkz/29/+Xv/jP/5e/wF8/9v3PDu+5xAyvJ44617nl/YZ2+s5LMavl7KM4qVWll/wF0WA4f2LNP1S859EwKX5pctV9qXJ2v3SOqt/ollYh/IT3nzQupBdxM0hYd7YeFhq4lyULmT79sniF/ZZ/mrHf9h4vbj4RmJaff0lOZQf1E0UJdFcfeizq+gT1ONDrAdjk5Nt9b7YSPIQbhKA1gQgvbxGRDphddu7wH5x0li+IR3QYI+Hdw/fSx6JFCL1uQGamNUPStcvrpTiIpdWj1k3NrHbvteNh4K57dkgO8kyBkMlNQ7TnHMSJ2g2Gu6o9LJzZdPxgcKY7sgy1mxXJH83RYGHPhKqvn6QnE3iPtDc2ezubKhJ+iRQxcnXxLkB9Qm2n/IBl0NEYZGfd3VeYCKXhzDRi+3crS8csQJ1YI+Jmi6uzsbtZub/lUE7QcZ+D0Ymd/vCwyZnv7r2uddv+2/127ffEhflX3z6pJ8IEZXDjRXxynng+4HvftN250FSnP3KFW5sajfG5Ma3DI6LL36MtWC/tMVgulk672xrq30bzloaS/G+GHJuXLTq0gcPp4L8gnXx8gQ4SKbkJv5gjAQPXwebpLgnOMKJKS+mOnPFuIoDYMP9Vw5G6jzgedj/BYyRcgbjvblusd229JYIUExNYu1c2JiDHp71yUPHOoys+bV4OLCi2/l/+RM5yJ2TWUOpLmUobyfOxve2z3L8Rnf05YBHX+LPnJ7oNZ7KEpw7ylen6y3x87DImEiHJorckWeEAC79wbzMh4E9kj+Z1y8AwryA3fFVP30wwyjRJe0NvA3n0D0HJnyVD5Mdb6KfWP9wPhFrcT9BQRhQCqA9GqBB2M4g0lLKAtuSLxkrPnrkPNOW73//Xn/7Zu7ca+KL0hObzO31QmLus75ffxKoHtQWQjfo9dFx6KnsDVeRfsZfGsege5KTmnjNig76lz0RxItGx/4Rv9V9jUnmRXyq5KfbbSJnBxo9i/fzbiDwGfuWjNW2H3UWQAO1xgef/PJg33dsmsHDnfnvkkED5nsn1xhRxiLzBUrl7ZM8ylhOSn0BnWs0bMRF/AIQ9GCW08YasK4LZ/nkpn6tXr2MHI0P5oZz5Zqb6RvoqCYGALp8ge08S85vx4E4UW7bp40ToxuQ3/g8Wb/GGddKvu30xT7tWHTMTeySZlNPEwtsOuDFuui3DA902honqatrNPYt9xX3BuUL6ZIGX1YnGNuAHkqDutV13qGgtu5OjcSNB/llA11c6ha0Wb/Mw9YjE9u0/8l4ygN5LtC4ica3wmW7ckJAr7qWqfQtJPcu579w0Q7Mc321fgCjoWcs3NOKj3lCGwRtQOu5Bog3eiDR1MQXTjBSBIt6hVOn4L4u64BzwDE3B2/7XnOfNafzgU4upcRPb3KCG93lr+zKD77HHmKjrxeIs7udA8izrQ+O9eiZtaku11JokMklC+uJGYK+8OCJMdl6lKUEVMtYbRNPWwxWQm/NIChHWHXnn3uRNGDouOQYS19S38mpa9+ABn1QkXc6IO2yb0Z89i0XO35LF+R5Cy2+idcc5S8IcTV9ie3QaB4OscW20NQVE59hdp1ZFx+YjAkEciKIMGIrdEQKrPWjPFvZVp7zRhkPfBNep18Q84BPPDjPmB/cwzzD1qhyPMJLXA9yiC+x3fOrqxYeG7CTSxNy9hGvnRcoX3snMuyzfoF9wrLFWnvTZEqxxCkXdX2j+80L/mCOJZ6UzqXUySuWT+i1gcBwvRILz1fxj/HqMcs1/Rv7lnZJK8hrfDznOQ+MGdqxB7NIFu86+mMLwfiaB4I77dznJE47e81ezs8I4SaNa/3Sf+Pl0EbuFO9cdmi0xXnjuDWxg62Mvbbpg3ZetqBOFnTA0dNbFeNXDIy8UzuoK+MJpUBBs7GtM68HQnCvCn8cq33X9mbtrdi5fxABRDaADujo5AsHrCD+2uPa8RwrICh0yhEmNtz2Wfki59tek/bojm6KetwPxoig1voY90vnwqCdMbXuPmSO8gt799+572W7EbTf9jzL6MMLJ50XFDWhaeJoW1uNr/R/BoxWxfscYaPxVctybmZ+OQ4HtmjjJ0ixqJV/cKY/zi+2XU8vngF7TMRPQ6xJEv+CvzACTPG/UNsvVT9HIOvjXwxB8J+krOHPRlWx9moEM8rkeC1YF/hVb4isK+rhAiUhvX8eIi8dLzYw6W5zJwl9q/xfAm47BxcS3TbrBnjomfSbnEwy0sv+BoyzX11vnBXlk8kMHCMAABAASURBVBBMWHcWvuWBDSYZ9aZkySsvgBxlpK7tgNdPoNwLlA+/Ce1CkQ7XxWaWbylIMCKUKY0HGHY+q9UkPvXZ0C4fikzS//ifv5eQX2FwMNBuE5UJS37tlsfSN9r22Vbe+CJTnOAmpx4fJkz2/uOrC77xtnwvE7bx2+asQM/qANz4iItnhSLXQqpfMLG6yWQT5OHSWPui6yDmHk70TZA27NxijzoGkWlhluPb1OkmRMcJ6Oqir0Wzt4FnRzzOJC5y9Or75IWHDvXdH/f64/EHL5D88yAferuuTd5DtVn/yRwRHCdBcZM4ao+wzb3+9v1b/cff/15+y/Ab3zJMcDkEQBy9ltX5r/i4JijwAYnI1xbbnwDtEBYGdirLDyps4Efd2Xzv9wff1j/YhClpH5m/xACZSJY00AhwbcQmxtE6g5g+b0xHbHnxMAKwFsXJc4FtCBDJbEa29l4gr5ZhbUj8ybIvdzK/oYUpBwZlXDyWT/sYq2zGrHPLI/ajwzZgW8gcwwdlKO+SrRyCiiuNjtXrvUHq68RXc4RlfLYTYUuUDxVIw46ngD66QgH7kjdsLu+sLWD+IODzBS4y6GiYjNfo1MB4QUuhhCREmi/0uCY8kNCM7d2uqZNPpABfyfgG+0HapvDC7C8m0wFfYkNeiU8SQEgPd67Ttqx18yiwATfn68QGFBJ9xjH3PODlT045iGGo1wnYoiwEE0UEOwsocmEEJRSV3DKoQTu661o3Tb38YJ9j6Ngbxcwd1y5z+UmcJJlbw8f637CvJ+Oy5DV112fxWTLUK4D486UeIjVYtzdeyv72t2+8/PpefoHg3JAcEgr49Qn7xKNJs3KIJyhle+6z9p09iPLtB/O4e5YH2pvxvOALjfKFCESTvKixtlCoNor6crAGD/LjypmsbfK8+l+Ma74hNzbQy+9Yqncwfhuxsm3+uf3mfvmznZHtGsNeFFf3Vjtxvc3dJnYw7shdjT5jbcwntASmGG36lXOBD5nWHTvH8UD+k1ivsenFF0PF0EaG8vV/m8QS3fucNaFB+5nLHuRyFEG4tHLnwkC+QIeKQL6IwQf7yR/mQL7ZVqzyNuTNDb/xayrXOuOuduP6+++/1//9f///8oszH56f2Btz1YUN7pPKue2zboxzgPHc7IsNEJ4MoPBv1ja75pyljqw/bNNT9xLLxIcxfcRWxhN7/TY+eZKHeHlwTHbcQAkXFS4r+Is+7xROA4pXuY/6sJv9n3igHFu6XC/btte2z9rnXhO7AhhrufPgegOvXf5ZiC8cPDeUH0JujH78+D06jIVoAfaa+4w8FDE+Bya/Vo5wrt32xGH0hFy7Oc0R24P17Bcz/tn2x+ujHHf/HbnGBhpcE749a2rf95pzglv8BmQSW/E+NO67f4b5yn79YOxRBD2eYFzmHjjHc6Nt35O4PPFkIK7BCcocdCaelF4Lz+zCf9uCuAtsO4bKds4Yo4yZI/RFrvTaO/HhZ+ja57585OWFecdfXH/joVrfpO2ep98YW526+KIuoKZcI+rYJv1j1tzgGV3DNgQN7QCaujzajVfZ110vxsh9J/bjazcyLt5e1N5lF5ShrHnRUGpTU4qXdk3IV+aCMSLkoBDOpT1CIXtwk+faly2Vk3IpO/m+jAwyokPegTXQRf/WzBnm95f5om79Osibd+aBuSFzm3X3wX6ScWMuWvpSQPriE5smcXzHwnrT88o5y/m75B7gThtuxG37BGU0NmnbxEbM5eqMITeHIL59kL+ZjqDOPoLll2GxhboK1Ezvm0f60Z11NpoysdfGWVgDXNfitKU8wbo0sFElrugwXwhX3pbOeaFC7Xc+7uYIYnsDVi7d3/oRlAtR5IA1QPovUpxgfQE62WuWDmjZ4EZ3bfus2xnz7kE8gNGVD2QpaSaWNIz/i5yKNN2Bnk4uus7LHgDl6hKpGP3SV8/J5l5/yWneUJ5w0W6bEUcgTOaLi++dFyOQTmY5A2krdqzKr/ufI/B/ss2o/J8U90vW/+sIsKj+iedfjArrmoV5UUIAwjU9XOBjnJsXSZOFP0likyQwqcvx4IDrz+U9KLhIXZyHh4cTnm8bWOQklPuZyP2bW9fkUEhUNjacsFIw7cqzlyQmUyRYLEBudLFhWAYJoTQmgqsN6vNCz9VAE/K5N4A+L/vkF8JP3jDRLCDNovPppiTgX8HUBKqRIa8wwPkCQlyDcJOU7oDXF0EBYmZ5ICPfaEHnpSXRRcLUJxOgbfuUsWwiExM4ZUcHui1N9nmA4UDnQ5IPEb/d9rqx4dkvYFoeDEajKaBkJSF9FWeOJALYazJ94Ku2Os6+9HFjvp+bsi+uXmyM2ggH5hGwU2SzKQ/miPPEOYM6eyI/9Mi3IZ222dTfO+N5Jz7Kk0d++2XOAQBC7TqYR24Ogg8w9ksX+qF/Yuonf90g/QZKMC47sdmJ0Tdilo0TexulXMwN+IkJV5U3YOGp0MVsyCb60n++zbYd9D/dpF9x8eCpjw/8+wqOtbF0jqzYfArRHuO4Dlz6BdA9+rPUWLWArgneGDjv5F1U9izQEsHYC9aXDy8e4A4eTg7RHKAYAdarXNp0Z1wOYu7aGlGWG93QQyeN4yI4Tj4geXgzLiMBLOS/gAeyhaNexk4DkOKlDMvGB2FODi/A+qVK04U37z7bSM98eLEiFCRAlgtaygFZw7NiBG4wnLa1KX1nOzhsRJ6Hhycl7MxpdLz9IyYnHtbMrW3zQMQ62/c8JBh7+RZjampCyap7/2olQmqQUyVSp7ozH8gBqatPiEC5AQSoX10+kLnefciyTS8Ge0nU1VuXh6Q6P8bYNeyfL/3440f5b1oc5CE5QtLwRZclZo8qH1Y21obgGlKPMVVWxpuDuzKd289TVjfSvAFcyGiAWN26NvwVRktUn5/otqnuBd7FYAlD2Mxv9qEbcoj7NmcOt28xECsxa4U+y5+gZ2S0wS4+iSuSRy+58MQ/xnJuzr2THqHL18pn6QOZ1rqNFB35SKS15op8H4ylOe3+40deXjx4mXCAM3augSc51rVysL7EKfnaV651jMAM0TN8OOrTh0iIL3tWKfKEgSUgN+LtmAlNW7e1S4GWTxB5OcV6zNDDPuFp4vVVPx6RG7gzxuaBiu6Oz9zpK77JfQGsb/MFfh3QqkO5lvonzj3FufeATv/tQ+1Pl7Y6xrvjMddYoB35B3nkQB9xUPDJNc7SHfKs/lPxxFcsDO/rC6+xENYDJrLJ6av/0nGV5ZLF56qMEevrfUgxHgYloGoQJ9unLPEn0Bd7iLs580WpDcrV7xt+/8YD3dzxnfEYiFu6YDxFMJzVucmJFvyzy1jQovqKvTfiN5HRrDFfJBhv+yf48EPpNdCxgAqIjJfzkrFUw9aDtVLRaW7JSytkaOuSD9Vp3ujO+WP17eFBZGJvWcSpoVkmY418tO3Tvmt4BnSjO37I88Y3LYC7LAHl/Qyilf3KnEmcUTjga2RyYVdF9uhObjImFzRrwBxytfc5a+57zSkwLi0UHwRy9xpUjYXQyBSqGj100KYq2X8KIYH0k2DZf2B34kLHJRuhtD6JIaGNNoT0bPz6CpO20NkvXcPOvyuejBxVdCkBkdbUFxraystejNzWiQuHrtDJdwE4/R4N0Ulrl3zOmdtPL9CkQTvGH8yzg/3EvGBp233F84eluRQyRCEJ2epYsZiEYsmR5s4ZK/DHgy/cyEe8rIUJS7qusYw/zXgCnpc3xhapBK+Y4+Bt4ytBYc4eOe9NdMrvVH2a27RXg86kYxwe4ATrruV5Y65s2BdAwwCQM7rr80O0kSMPReah3dYf5MgH/li6HqWxr7k1tmtP/hLgb9/K0jOB51rxkKDihe1H5r8xdDwHfm3AkoHLEHYXtMsmjjz5N6w8x7lf3R8/wg9BZd33ojt4MZxnOny2T5031sYLw49zr3oZQDsFAwfY/7L/AuhtO94H4++zRnxG7p228EEeWuf9I2M90bMDziVh2yYaOi9NjZV/+n7PC/uD8aPLC91fzRH1C/49EVgz5N8j+5fU/3YEnPH/PWLXtIO2YN1Hd41tlEl7kjBc4BfQlW9Y/RtVf+GSf7mdBXstbhfzg7ZJR7iTxH78ICFT2vblx5PV2IUuLwSakNKkXVYw/Z1AcCVocLCx0I/AiyQiSjmC9X8J8L9lIUhdoyebolwgLibpTEgnHCnV9crhU7/0UQ5lmBAtY64+DHq8qM+djYSSZpKQth7ZOJSFNdRV29DIb78xSwIkdrbVJbMvEJYtcEAfnlUt63Pfy3/k+m/f/pZycnjMhj0aKp0iohu+nj6Ptr6AHmisuxFTJcC4nYY2aPNBIn6cm9F64NN+5C5yaK0oCTkTv7dZG+Vo9QurX7luZB+M2+gOTVMa15X0H/XBSyYl3Yjf6GYDe2UD8gD3oO+OHcZIOU8EGps6P9nYB7p52PTlzrffvrMxfi//YfLvf/s75d95WP9Wk81DveoxxnfmpSXiDDf+6B9CcTHWY4f0bury0HPaJZ0ghtLYPWWnzvjqZ+a744lwdbg56q/l5QPCFPAGdUmjXXlYgn/RYxBU/mLAjf5v+Pe37/j1/XvdmAMTO6drtWc1ZeZA44EAn845j5Sl7DtytU9d2iaJcNXFP4iNP9PGNeYacgfyJHLSWnJi8EWc43NnnihXHsfGbnU5f1z/5goPFNI8iY80sEv2htEDPV36F5+YB/GJ+TSBxrc3MRVtfTGftPWD8poPPWYNYiCvZVXrQvWovDy4zT3zT3fMR9r8YG4piyFkSJh3tFFRHTmz1I+Y9PnAmL6t6/bbktXdJW3K7ipBIoZNX+XxhZ8g2hcssVOh0KhbPwRpjswZKBEl790XCMSNGcZBtSsvL/MScz1kMevOtfJgqF9KhVlqhMd7fEJmxpyD8fuBEBwMUCjhooUVvcn/t5lYuSb3faJ3ptOxNf40kksH9NYji7l19RmTOffS3wsuWXPO+BI+bssUbEiliPXBC0NysPIYX0jKX3KZe7dmjPVSvcTa9tKFjeqL7CnF8g2Z2uT4KseOhk8oJgajV9Zd56MjNGRGcMHZPAtJpN/U8wXESaIux/IHa0i4sz48zPrA7xg8aDvv7vTfeWBxDdmHsbK/IaOC7X55cjD+wpN24cDSxdxOyF7Ei0oWFeXZL80CReqXJVKVATyjkPlC16IjEjg34PeyO3OR+OuP8xRuhZxACznm5Qfj9KaB3hjI/xUOfHDuOX+e1uE1vkhh6mg3nm0zOc05Ph1LxlplkWcFwzAxtSf8H+oClGfdnJTO3JRJbOg357q2lhzxaIZf/OJlvmGTbMo3HhvrfwDdzKWxYtN2SrREWKv2npsV5Fqc/XDVeqk2cc6+V9bqBznGuZBxh955vW97+TC3zcl8BEnwjE2NYp0B2DK6a5B7KEJzlRqhL3I5j/s2a0Bv+8Cvgzmnn7a14ir151qb1pcctCY2a26oSPcCKJR+R/4WO8X6i4tFm3UgP9Y0AAAQAElEQVTNGG431vfZDwvqzoCgIHpSguZyTIRlV6PuEyCrAHReo+2ztmCg/lr7E3+bfhkwnzl1JNZrnkO4WL7cxTWxnejU3i5lyA9z5YM8ZU7L05Al+wWJPgnIiK9LhvyQw37OPXLuw4dZYI27PAKUmoBcdVwAFt7Gpk8YDSHAnT4v+QXrhQ/F/iY98wyUcwsDCSk2QGZ8X64D5hTqInu2tB0a1+SDs7r/hpzgmhayXpmr5izbAdZ6ZCHvuYKBRi9kWfwJ9Mu5feOs4pdxfnnx/fu3+vbtO/CNfUVgDIih80d64U9izqZxt2r5Os/nvPDBJn3AGTsD8Rn7Dua/dV23Q9nqSdBEAMER3yI40ieXwTu6a9sZV0plmKsPx1GZBTV4LrjUTKDBpUYufvGCN2D9VD4I0YI1VvP0WU7UhbsRKNh340z/H3//Xv/x9/+r/uN//F/1P/7H3+s3zn8hlMnKVVL/UqWFJQjV7uc1VtgBKn1YnxAMbDodyD5inlCOY+we5b/79498eXRHYDHPZu1zL9edgpTf3awd4rTP9K2c16ooP4wW05HxQrn04gIosv0JR+jU7XiKdy6b181vykl+w2AimBeb0mSennNAmhgaBb9uf1UEGO2/StUvPf/9CDgsF/wLrquLkjXMxiBNkxgGdRb0maAmZbcbRuUfAPvBG2IPsce5oE2atv1J8u8/fi9/vu1Gkj8p4vBxsDhdpOQfFSC7ywQimCxABP++Nbnj3NCb+htP5Z1stAnIA8AXInJKkog2JTlgI2yco9A5qH2VB7EJ46L7LKGDj24q/9n1VRA0NEd16ZMwtV/oxm20KM9EbCyog+RCA3V6EeAdoG3SuxO3Dx7+PLhCSEAGNEJTcoX1xSHnY22EPFD4qyzf0Mv/ZJMiQ0IIqyzYsWHPbZ8cshlbyjln7WzMOxuNG/OCvXYT/DnenzFBYaRhIwZdeFFbj3XQHShCzyqaYaUNgcnc+XHHxif+2b+SNDK57PMlUxE/7Xa+HPoPSLfNxua9NuwaTTyR4TcVD974Z16hI/OIUusouJZu+YXL3oO4RD4HMzcV+yD+cmEQrXCjq4WtWRMg3xe9XGmywfvrDWN+57Ck3Q/8FNQZGuL1c3lpPXUhSz3SyBMsPuqL7ad19NhPiKqxx4N4eDrMxLqAthsycPIAh8Cc0674Tf3FPFQuCwXadSleWLhYsDqGxWprj5YjEuSLA4MFWBDKowCxrtV+rbmJvvCtrvO+ZJ4N4jsY3630yzU9eoKb5VrquHPSU5fnq19PfSLGdjURGEAF4IlRYAdA3HyRRg0RX+2GDv7LZjqrUaruS4yxywGe+eO6UobjMJibo2cNyvC0mpmjp7zMC+xzPfuiKnzQFPIj2zoK1e04n0EFQwdmPeDNn4jGD2T3qImubdsRsWgcT/WYK9ShLNSnf3Q0Im/5m3FAVugc8BM+f2QCfZMfBB/k0HMjR0xhrj/tQBhjU8gXsAFHXEvrgHwwhXggBJd4YOuEL4Csbe41rzZ9mKe48Gg3VvJFw6vurP28/HKdaiNUkTewj3EcTcxlpu182ZC77TtzaMc2bcJT/fwKyPCKHvB1Ot3IyYtT5KZOO93E3xJJsNHgjsflIXRuE10zeemGXmHilyQHc+TA/rzIJRf44KQ/D8bSvPCD/dP9UfAFqV+m+JClXfITuqi07ZwzDoJyLvtCxyA7L9WV8V/Gxn/n7iS+sZdwyGddvoQz7hBLfLVP+tESQkGfus2t2nuB+oOH5LqWr0e+nIkt+L5oEKI4ZCq7Ga+inXlCPnhia+YgD0rOG8ddO3ZerPorN1/g//bNF/dd+mEfopgnhAbe6CLG2uaLZss7sVa+siD5pGUOGR/B/ic2PomdcXgkZzNnsUO+QoljO5mrPrhaV7e2w8KUebH88a3ODz4Z1xRB0UeDyGYcNuaEEBl0GZsD47Rfez7US5uucKtv2yZpAD30ifRLDWG/fYsZ4pS3M+9GowyE7dFoBSbQY+LKaiOePPwCHlBiLf212GizVmmby/KS1bp9lHTW8Gb7KqmryzUwqCPNHkOzSmLruN4YR/8svXvWivGD8XiVa0SQ+CPjpefkS4tIoYJS5U8UWLa2CKXCjl+jqQOjV1saQbkX0HVWkYnsxJ659wE4/5hJ9L8YJ4rIBoP9D9ap4yM9GDivu3Sf4PyxhSWRoX7BmBhz+e/Icg27lmwL/gJP/dLIf5XW5Z+sW2Mk2I4eiLgkIY4pzpvaL1go6fLCG/QA1fpGXVnJldusoQ4C1JT7nJqsk8jOKlhteNMifCmRAYp40CJO+uQXKfoEI10Q0psLI6ACh3b0OK/nba/f+PLiK9xuK49u0Iwu4tjk1IUbvXgpkIN5iLfe3ASR6j60RX30D2RAmXVqXnEcBemk7/AO5hCtLiKTmxUQWKwc5sebXooJDb1P+tZYoggnjZ3nTmXSvXSGl3wSm1b5GRvlLJ82ZG5z+ek8t+547/vMmfzG2t6JlzGz3OdeE1CntpnHFmizerRJK9CBj6dDqF79R+y6aCwFvmyRheolUzokhM+cup7lfs8vqyR1HG+sbf2GLb8cEi8PnkWt8RjdGUvrEz+127xk4MUJhNahIpJKUgpAFYujX1u0y2eDOzk848higCSxhgh+W4uPRkSSoJEJ7tf1l0XA8f/LlP1S9J9F4L8ahn/uI5+915D1z1XT1WOUi9SF7gLe91mTpCSO3tVHEpssbmnEZfW7HgEXbqw861nUKmioSA7dM2+TRzeHDICyvvRFpvKha0v0JAnu8Am3vfyzJ5PjvIGjfwrIaQUFYsHnzV1Re8C87fnaNgiAtgsmFEhTZDMxCQG6IbLt5Oam2tjpBhE+ZGrDBZKZrE1gDw6tHqStiy/4U143eA82D/sFD4nykvHepNq+aB7lSxDBB4RFSy8yiHIR2OqBFWNWDncbJdDYetm8EdttzroRzxsvgnbg2zc3m1mEMlbpk/A0NiRgJ41t7YoqqBriAHUZG7mOhzhjpS8PHnwsq3Qau04e5VzJfpVrQ1OH6iLvpFX8k/jo693Du+OxBoQDLnwcuOSLzJPu0G5BZkrtsfoGzYlNC/P2iab2YykmQMQlGaZQrMYSJ4dx95BteeSBSD3SIuZ9SS9o8vn8SR8aIFSXm6RgnQ5CjTx9EvB1+aY+e8shxhbq8lNgqHfF/8Rr3D2whT+9IcstMVZkDFu2TMZv6OLZiRU5LYQkXOimv9Wbsi7VZy/Iq5bqkjuaBpdL0fhI8iQQS06Xc8ZDxtUeeKdOx7P4OG8p4ps+rYcLxp2HJW0UIlsmKrolPWK4tAE7h2XXinOBAL5eDQo7GzBUB/PINfvggcVvSu+UHkg8aLiuPMC5zkbDiBZtkO/Focv5fJxr3jl7aBdG9ai8QNDfvHwIrxGhk8vaZVLGDP+04/X6iO+rvzEUKgr1faDvzppQD9jyZZcPjR7Ytsma3lzTgg9cWIktqhKkv0rr+m4OnuSGue3JD/tO/qBtnzRf6RnC2OU4mStjM/K1i5DE1xv7h/naXLPNPbjuybzpmsy31o/CM/he+KK/+iL4S5h8o0q/+p0jgnVOmnWy0stlA+ivWIx9Ktc4so4OxuTBODqHtBVy5sM8bYIzxqwYOYbShF8ZzCusLMc8sM3SFvOo9hg3SyzJhZSU6kByXX3KjA2M2ev0V5xwoOdw3gn0P4DL1gj7coM0sX9SuUAZNGsmrsZYQLtGVNWwFIjR6CaP0OByvC57VUHY6rJN/cLKI/SqgEI2ip+uRm43cWG+TMZ6n6surtG3adeAapxsUeR07sp/0MytGdoJfJagYcBCdC8frzo5lxzpGngSS8cHwp+uRU/PqQtO+rkjy7it/tW56sh0rgh8GeM+q+zVB2scb+yl/ufLvmUsPcqkCE4fqXNFjjYr/+NRfoEDGgIJC78rc2WbG/Nyqzln2qHxhvzMP+N41kVHGyJGd3jWHNDvF/yMw4acsv3pn+OuI74I6qYffmVDVm8PEfyu0491di+gj0iWa/+JT64Bc3VjQ3ICY6K/tmUg5Gu/tiICA9xq0sz6QgG86jNX0goVxqySuzj7B5WW9gS6uEBCPKgpTrkLsJI1pU2+vFCn/ZCtSz8g1FYWFUFa6EYW4onfaueuCiqwcF8Nzz3LFliVc/pNFRoiJtnVwOfooeeNog4VY98Bm9Ksfm1f2lY7vdwu/CsvDtHMelZKYy8KMVybRtNmTbXjO6jTdpzmzpwQR7skRyK9CqCmtBSR1dKgXJvMUckFjLd1154vt+zDoi+MiIIvupjDk3ww970m9e5ZOIoCFHuHzj3LfOr6V99o+wQICsvgmbtzVByQkOTmlryGjTF23/DX5c5JbZK7nEypoBZZ60KGOETgGvyvnN/8Yk++Rh9a33hxkg/wG3ZM/LDty6E7X0oahzcg0NziPEtAogppQyDurEXj4YtvX3r/Lb9a/17feFGmXGOmbHUexhnwBatx9pcx+iY4n6VzzV7rzrDJ93XvsI1J8UUbHb9LrnT2l4wI88zjlxSeeaQRP8lFO+O3xWfihD3uYQH2VHkOYs/Urh6zPHv4q/X/+P73+tvfv+d/VjHhbXQQgUppXagEJ2HSDn1Sr5C/PPnjUcbYF0KOrXOOIauLLRXkZD2nAyd+XX9JBM6R+0t0/VLyn0Tgp0FgIfwz2U8UdLtKPsEayFwD0h5buVgFF72/ENn3vSZg27ql/V/BBXkt7ghDsAvapCAMCJTP6mfNdiD0Y+al0ObhEDD5KVcd6rrxYuJ2Q/+21z5n3b7dattv2Ajc4AXX8DW+c6FF2Yinph3a8FzZL0lGW7JRrYp3IMaepWRQwGPCufPAYAJSjvJqeO9qNtWtO5vGcW749uhfbEG/PElkHOR/IMcXQXDSs+5aidIkZg/cwkEiDXhApP5iezMpJmlzIPXfY/JPdYSD5KsOPOawuGJh/KJ/NjGawF4+bLq5ih8Qd6N/AND4cOa3Mze+abztE/Nn+dEnbRfcNNx43ITUh8GSfAFk4ZWb0IbMCeibdvtNrXZKLH6ykezoWf14h4/qiFyJkGPxJKbGX3hCY7/g6LixugEeHKB9CXa/8zLgeR5sidEDMF7S4i4+deLgz+2NBQge/LDZOEhQfBhvLocjAGZdFxK73GgDjP2YMzHf97381nPnJdo+iXWv+C1mLVg1bdePr/7Yc4Pfb70F/wHKfcKPXdJL6/zTRx8U9JmZSugwGpr+CUAjkJ73nQpI/EyFG74cgDIPNnHrAq6V47LtO0TYDI1jzdRLWz0ezJwrHtScK7EXn1HAAfQ46Qo5DeyBG+PsnJB/FB+Mdx6p28PD/XHn26QPOpCiL6Mr8aW+MYe6ZzX16rM/lMs+ZRgffynj/HS803auMEG03xiyksNljrjszr+7MSdLGX302kfBtIZa368ZcOq++pzH6vDFhKCOJ/RYBIlGLjsntk/kCwjlm7QfdWeuvngRAWHyXWjwz7bqcna9cAAAEABJREFUPNzZ/ylvSbUvKiDU2k3Z8FnHWsQz9/UZCC8xhjTM9qeOH3POunIAlhJS79gbgn9xk6cnc3wv9wD1SvVkXRpX644VgqwyB17Jha759F920OsYGgvnjy+Wtqnc5hmgM77cV4lO67Dg1+s8+B350zDjEDnQ2I9C5s5RHgyf8b3WeBof5EdOQ0nwtEe77uSJg3FwHR3w0JtLPzb4lF9xSONf2EAY4X8CysgYObc0BhLp5XX+CFfujVD6JVOcOcc+AUdBI9v7JRdbzLfa+DK+wtknpfJ02znTjImxVPeyVSelQCE8WEwD709/pBvdxBp0UQphyS3k+oc5EkTk2ZM+9ev7AsYiOiANUW5vOrBIL3Q1c7xx9YJKnXtd8OWZDNXYjihthZBLvvkuR9OJZPsXICU4xMF9kMuMHUMDz9lnP2zSS/UGVL3r8L5Yk/6KLnnJPRdwjZsjLzgYH0jxczEjFiWfUlat1/wbkEH8vOJEZ2M7BdjVdyDPh6b7j0f5SzBtT+dJd9ns3Booa3wZjRRBQYL1Oa0FnDdOWHm2ba9JLpfPTueNc0aj///s/e2W4ziSpovaMoBUZGT3/V/nWXOqMiSntPbzvCDlHllVPd1rpnL/2KGkEYDBvgEYQErhaa68cx65e3Zgz7S/mVPSjmqbxHCkPJuYht90NQjpFiwS9Rovx0CM+jFNU2jC551YXPPnoA4KHd6JB+0nQC2IS4e2LijiCqA/BLkpV4QQBPLgRPHGvC/sxOjVcd5dX4L2astP/YiBOzK4wU4LWY2sTmxmGUNlj4ZYmafNo3vN9Tft4pX+ts/6jfOr+Q6htT6LXxsWrDVl/cm8+IzFixgKi+u6Syd8kCOMu2NpNMwtnkn9AmBuszbOKNl7B/aUoISlu7V5sr6wmS47CAe6uHsFwMolrWBc1INRXgD02KstT2zxny6DhAu8AiC274DmYH0+PP/++FE//viRLzA/OKNp/zNxhA2b1NM963abde0TEzv3HRzzef1PD+jD7gkY0+hwPiP/Tpm1pH5cVV5RFt9UvADbxuY29+QotEoZktSx5YGMO7Je2C1OHuNgXV3xEd9Wu/KvI/QvdPFBq5jN0Eivf0/819fsO+SXgz3IZwH5pIEaO4gb+g/0PtD/ID4P6KRVp3b7xZN61L20YJk6iYXns9E6K0jhi1+o2ngx1mef+tR7sP4t9dPSfGSfc34n1nNOmLEM24/jIy9ufcki3n7pLluwvF7Mgbw8M6fge4I6tKOzfqW9wLnUEAhSqDc2vG1CojLo1L4A8o2NsdDDxq+yQuTEQfrr+osjkPD/xTp/qftXEfgvR8NOQWZLwfoCW+YHF+jorrGN2rZZt9/2+p230v/5n99L+J0yLwv2lVRMBP5yxAfgbEDwXqWSs7BJaJZPkptrNbrotDQzTHjctHrMJOXRnXJjEzDhf+PFxE7CDl0P1nyXh4wNuu6t3PTc6MYE313FlVvKykPCcdqgHaQWshoGnAmG2j+5FvOD5JdkTGIKn5RmQX2xPhZd7t6A2KktwBUL0FL/IyAnNlkSnOjALpPpHd133n7/7W9/zx8W9SXAB0lQIbo5SdCTuGzA7bbXDszbrKYzQCBWaTSaHPlKLO7Z4I66Nmz1L5nGb/HbNuleSdn6ExtX4LhT/zg3hTf/gB/AAK6uqX3nRgI5D2roxLfi0z3LuSON/JgMz5pTbYNYqPvhRhhYvPbJiwie/16RaX0z1hu2jxVpZYoX1G1bHxArqrCUoHBf5MRm+RQ6YywTxJqbKnUZNa25Oa7ZkLe9XCOuicD5zxcQjj9LPndZAR6Qka1fByUIydCdUafemfeNL+pAwBu3TWOzV3Si3/7R0CuEkiu04gPKgOd68OyeUgI4jEPGVTucZ5Z0oK7L/6wTDeyyZgQQPQBkRB5y9x17mG+328Rm6ewXJnLoQ/8Gnetam13bDf9AvdQehHwh8nBdXbGgo3FE/8PDeE7k1MkzqKQPOZBBjZX4og++/NGPw3WOPA/SccC1Gkpsg9+16RpRvjkjXQhr+lLHXUSmKk76Rh9OBWefOp7qOCFTA76G4rJf37e5l6WaD9ayY/5UAHTKG93EDi6uJ0K0OQcoaZAnH11Sn9AV/8esccYl8xV6LtxlHlHhvuo8DT/R60sq5Yzumo4J/HV+epwVijcfMmhyYQSMxuo39oHEQSz9iLamG9X8R4MLCTxM+yCtXQdjsb5tRw69xkb9gdusNSdQgF32fYVLpDKMXeKylCJpjbs4+x7kM0ucLmU4roP4tAC12p/YbO40B3gQF17Yqp2QGOrwyi8E977hV/iP84XUIy+kjOvFP7orOcH4UlegeouP8vZ55rvdtQE0/uOkNIiur3NYmeJhhUJJADIbnsmc8oHyRl69nQ+Wo3vNIxkA5Q3COmrhRzfYC4q6l21Lf+D3InQAc5Ag1MRWIfGDt5EjZSiY8wfjikVg6VGMAEHsRrl0az5Tsx2AQPkB6vC0sk8Aw6ByQSuJ+3tgQwfgHNxi1559Iy/bd+I499h76Y4cLNsYex+WnAupz8labOJ0UvTEVffEyh5yZw7dHz/qzl6TuaEdkFpcsi1BrQv7jcFqrPuFavQLgzI9DKa8C45zrNkLiOPCvdjfH3lJTAQWC4rvx70+Pu7Z5xp7d/KtZzIJMvd4kGTgynryqb9CAGebsNY2uhZ9Q7bGQvn2NTdtNCCWXfa8OB9gyx297O2gKn0XLa3gRtVGfEe3zUDk0UZL7BG5Mz4ZpzltYsMBvGqfK/Yil//gyVNZn6zxhUOSdSdDQGoBvPG0+oZmLFdjxCRuXGIam76COD39hIWRxr3GUhgLnbttYbRCO1GwKk7Fls34ONdG03/C6LM+Zjl/Hb/bbRK7WZMYLH1Yoj/MBXPYwfpa/kf1v7gZA+YPMVs8K34HcyY5jTngGuV9x5sfFWcUraGT1lP6r4DuS96BPeZKNEkcOcv7VLmlh/GkOzIO1hE2mVOf6aaPNnL84sqzq7+S+YOXP2uNvehnBRGjjVh4ToDrfRnPxIi1v5BqXzWmBWHv8ksJ55jYt93E5B0/XE0dvyxVyIhUM3ejr9MqJa8xpAbPwZnkQR7ICxHiJIE86rHpviO8Y4SPyh6wSysdIbEA9JM4xIYjMXpC71z3BZgvnj2HS6+NkakPvESxrT6ixIWt2iugiALZ66IHtSgH2cDCeqenZxlHYyx89kMvSWDVjeELhdLIc/lsbnnwIsrzmjYNtG2ee9mD5o78Zj2DI3T1ws8nkC/HnAvAE388B2BNKVOYTYtxgA2Naw4d0AnqECCJddYTHygtCUZFhvNGAYGQ/rr9xRHov1jfL3X/ZQT+O8PBwoOsAReSkDo3F77gxjRZXHNuNeetfvv2W/lHh3///jvlb2zgW3k4iynI4WIJcsgIAonIspqFazIIsEmxej0YmmTsF1pOEoEsyoFbNEWfB2p0YUcDKCUFVA4pHnIi313OzFPnx7ogJWX0oX/Rohkbzq6TAVVXDQO0B5NKeyxJTeR2+U4iZCb5kxDzoEOitgeKRYeuJPEvemBB5bq/aam8edJrP8ilNBiToRvRD741sTyQHQqM2+Zet32uw8Q2sXfaBTS8Wk31yxX/2TlN0NnY3YSwkauuWEruyzSTKyrwBzkQhJfS/ita4rTPzcENzD7njuYbQ+uTOeT/TnXfd+yrWj48kLt8vYHfGPslGi6Udk/OpAxECUolSiFYPGIE9QvGxFKcOrVP8qc3kQE2YDaiRYccrqBzW3rQEruu2Ejr1Eow161qyND4suB64NvnzpoA8Mef9I45a+JX94RWWPRyE9HoWfUqeurJuH5w6FCn+CE2saDXUnkbMm+Th59beXhx/XVDzW1QeNlEIVeXsd8n9MDcZ9pqQ3S8Odhs1bf8Xr/esa/+2ScKGrlK6IzP6KYtLP/Sc+Imvo8GP7qMUWuDsIETH0MZEx66PvxFBrYUnz75r1LeAR9d50NQ16R9+SOdNi8fuDPmzm99EzyHXmOmfeUH3fI5x3Fk/cBJvkRFgkWJZyWNMPEnB5YGC79UB+vnHb+Llz5l+9A1t712xmv60AY/nLBhI3fJIcV0sMgc1ESLv2SKoqsc56LSEFCAhocYBE8L0+nBZjuphd+5Tl5yTj2MMfEV377taYh+upCncHGsC+m+gjahBhOYQ5u0Qhk6OD4ZSS20Czr6R8OGr8zr68WcMiUY3Stn9QwtKjNEGz4N4qSuygfZXtCnCWHyLr48AP/AsmPseCs7oFYCguawDISNPvWAX2uPO7JCnzFc+xKs8DS2dTnHuuUTik8D8jFn0a3eD8rkisVYjodz5YKTgV6+hS1igm9ZB8h1Pu37XnMnpuJDjHyozyocZyztJzbyGCMfIJ1Tc4OXODfx4brY3uUaDxy9MLpwwYVD39O4AFfMFsmyd5LXYiN2xl7saO1B4dIL3VnXYFpvyVbUrlzHKG30GLeDvTMPPhLYgVJ5v8qMvMjGT2Jm7FxPN9ZTYN8ZK8cHZmTIS8Ry0STH5s64gELOFruln/B19s45bUtH7LHNObFaWAOPMmf4lo7VV5hGf+5gri580VcwuTIftsk6gRZZkAf/820xe7/WyTW3/D/z+LekbF92aY9x2JDruCWWzEPrb7nY8a6/K85bwTzf2GQMhMYstGsftISgYgcPv5fOsu8CCaAzAp9A7NZkgxRZ0MgrNONmjLd9wkV00gcneH2hyTgt/EFDnvjECwzPFLYhgHddyeerWrEcu0ZTQy1S0W8njUF5xmHQdM5OxlGAnE5sph+VrAD1hxv+DkjwVRfKiJlYhVkK0I5JFziaSa0oaxRs6BpNPxDJlOLnhB5w7W6UnTiAox8RXNoinDkJjF0X0MwVu7kZnwtW/I66Mx/unCXcV5/JbziKMxddNrxlMmNNHxdBICBe6n7llx6u2YvH0l59IEDLhty9LQHSmA+XzqPyAkD9jKVj6tlPOLDtmtPKM5/5i+J9Mkf0SWOwzz7B+Klb+c5zdcgv3n82dSMPTAJkv32r1KZlm/PIfKPeYCN7xdw1WrQFdQnhYt96YKf2vqiLs0+wLs6XQ9phXdyKi8KwNopWLHGJKbzq11n1wslvbD7QkXM0sTIv5rkCGepzruy3PefL6Pnphlzipc+imXGlT4SjFnQ5551rkYGc220m9+37rH3/Vt++A3xpaX6PNI0rPssVbC9eWh15Me5Z4iAujgMU5Rfz/jOv35Ahv+Mg/mDc75w7/GXjH+SSB2Aua9bFZJzf0LM846kquvEl12mD/ivvJ/8g1qfb3PFjr8jCWfPiGHRyyfML/poI/Ar3XxPn/5mW/+aosG6SKEym1lOSDZvGBS62fGNO4tgB69uc5WJu9HC5ZgEPupgpQqDqojYZ/JSYSWwQc9HLQucO5SBr5kI7zS+X5OmBtngifwGH34wFPkhQSlgg26rBlYsWfAdgEgkszeiBQDsFGBuMQEFMqOFcYgDC0grlkZ0AABAASURBVORmicR6kbBN3E+TIXXYsQMrqR/gsjmQAC/f0ynRBaiOLV/swiw1ARBp00lzbURuFvJgHAdYkjfJfG4kwI2xwFb7hNBxCHgJJGJxn+DBgs0ZO8Vply9/9MUSzehvDjuNmgXiMNMCPDNkaFxj7iv/7t+HTN/uh4AuuMonutEdO29s0DvfVBcf/xaQ/xwsGwL2ubn5MoOut77RSAA2NovwsknJb6KXTrvjI0ZxicqLJf85nD+Z9VsKHxSlSyceEcpVpW4lYygzIB0FgwfWg9JXwMsnIE+dvKu+7nCk8ilfqq588zwZo13Y2WjZ6Gh3T/y0vnxs/Bz4WcSt+NCknz5oN/C2QXOhCSOXrf5zKTUKdGEfJlOBhnsu5MmrfNfpRkM9FNXc1lyuWmWHJTd0GLsnpWd6y+g8Xyh4gDH2zpe781vg0CKvOeGC0fqJXC77ugdzYatpPH77Vh74nLuNLfY79/RGsI1LKa5bbHDOghjdNacxXKAMIlaJofoA6bV1FOi+6Bhi2i/lnCBGGtC5YK2efUJQLBHiKj0xkT403St20lLXhuiv66MnAJcrxXl+Yw3c5l4b9FLRVa4TF5UvXY3Z6KZ/xa6xW1yBKz6XT+YyjCqspKtjR9GqfMBCH3tGLA32upk74z+DG3cINN4hTlq9o0WHugS66cNSriUD+WMyltoIDHjoC63E2KEvrQ3U5bHvDaHBWuYDxtuNgFXIlxryDvLW6mj8Q8/EPi7ZffHjN6fm2PhSygMoMZYvBw5eqAovnnUQhi2j+1R3lRIXLxXRQiy4B7HMWv45x+IH42AZgtw+YxRWFx+2ITljJ18OteCgXKKpj276uwa+bNbnrEXb2AbBulbUqKdCyZXqaOg2oOEDLpuu2D4zbvX+iBcnxAhCYfwCuREfcdRhDR/SVyBRan2iUxt35u3c97IUxNnXEypotKVPmy6cghATuddNPeYPc4c5xIez1Qdlj1U9713iuJ/yV0zxnbh52HdNqVdy5Vqf2DNALN8P9idGwPFBVmOfPP4zCfcc6+ar0eiBx2vJwXJwG7KE0Z3x4S4JnRSyXEDTMKIpYXZOWL/sUc+Y2I1+cT8D4pDPnVGoMmflIYu8emd//CDvGi/xL9aEerTD+Ovjgwcr1wAm5DIuozUMU3DGvKoMaV++dMM4HxA9w+23vT5zsBYD6PBBNA/M1Jc+rVugkshCTi01olh2L9IYCHRHJ7Zrs50bceyeVMmECrQGHUX4Ik9bgeXrcT5wrnLNX6kr6dJaYjiIhICsgXwKurDhfadiVOnwlzmOtXYIVYtO3RjBtQwbvfAguF4BRQQU9wWMY0N/TVuOpfS+KvjBeG/zrJ8yT52trcTEeXHboZsCviDr0y5E/TOlooElcfHEBniDww3Pfcbx4TmUcXA/F1xrjg0kxHHxFkytLa5tYK2xq48SAu+oJBbeAcZJGdTeFyj6X5m/6r4zfz+Ym+vXPp45F8fE1x09v7EXCjfnILnFsRmNMUpcpFcoTrmsZXzJGsh6XkQbXwo7h7d9r32fZSwiAoMO/NcOYb1gYTyR4bzURmW5AQx8jN/Y5voxHsq5/D5YB+41i2fpjQ5uqOFeJb+QRkjQlU4bQnp+uqnjht3b3NlP0Rb/rzUiz5LhmKlbcL4KrO7IUsWLHKEv2mmf9Ct4nzJD/L6Jn+jc6/bbnr+n6q97b9iyz33FEPUvzjzGStmywkWk0Eyfc+v+x4/yvG2+MB2ks6EEQktpTPZ9lud3/7TB6H7PPf0XLr6mYtv4O0cEpL2v9MHfrJ/BWCWHbbMG89f2Nia2L8/fTL8q//YIMMz/dh2/FPxXEWBRpPsaia+l9RMuMpZwyFfJauYi7QT3Wa6FJA9piMT+IBGTyEmgJhkP67f9Vr/9/o2NX1aEsGF9+77Xd94mRyW3HBIVIokAbjQ3LshzWPfvdxzHR/1xf5QHewX6QsEDognmb//rf9X/+v/9r/r7H3+DZekxGQomJ21WXA8VsAFT2NY/bXVDfL0eNOGl4zORdMW+4gMegpVAqPu2Wj6crkmC+f0/vuWfv/nHpxd/1bbvdWMD224TGqETNOP1KmKFtWBKEKd89e2ThGhSRK7thINb036DbRjVNede34jpRF/3VEy+5XFz/Qp3f0lxPoxftNkgcC+GIfNZXdbd6JQ7kEdUoHhlLEzmAoiyX73f2Ky1w3j7kuV+/1E5TLDxPN0c3SjY8O9s+I8/Hhy6D9lrHbKbOiMkDYq0p7qRPeuGP7ZfvM+gq/zErttePfATUO9GvLYG1+AgckwPGC0FNynpClXOG7qg8mpsedWDmOiTfZYP48Q8fpwQ3dgU3dss7S7mkrI/8OsBKM3Au9kqw1i44TLE6UI1YR1MXRiZiMbnGUM6/XSm1E4hPukXsKNzY+xHS/sqH1AuWHhZmUHPg+l40GCOQzsnc+62YLs1urtAFV2AsrQYwA7Xkgcy7dYvYyV/o3cKfcUWesZKGkH6dYA6mB88oBDLB+v0xx9/f2/+5Wd0rYNvl7b3dupnjnhYOB53zlpPwjp4CB7VGHmBenyJeDx+LP+60l/nZw5kY/CLYD+Zb6IHbUvBXsuJzNmMn32NDJEBOImB88Q1fVBXZ7q8QXuyEMMKbMgafUkmJqxn7yGf4E8ecQOkYB0HSh0ewvwmz/yEM1xdxgfSvJTI3NCO92HW/qpWp6BB9Ecmfltqc2QyBvEhpy5mL7bIB7fiTwD5BJRFTBCsaTxYGQukwSa7KrL+aEQmeB9kYj84mshDDvd1YacyB3HexAvF2NrbiV2jz7WUElp7Ii/KbKHfAuH6ZCwMgz4oDQshsBOPQAzivTX6kGWf8XVeyqsYSHAv9xUp9Li2LxqWYzmHIOLqN8groKn0GaU06R/qbQ7IC0Y3fnX46r/6YEJvVRtxydqCjwthuarh1ZYAHa6RzXLSsy4Il54rFrB8ueg7W/ru3DIXubZdo/q7fFhEiybeZXyeKzp0vlbbLnCECxyqtRA70khfavF7I7HcbrNu5GbztodzfXS9BehPe5+1UXe8Nnwbjc0nmGeoMg9fOU+YV7VdO0FyYeHbGAxZl1YR/4GBI7aIaG+YJ2/iQF4wZoN5wrRFljoO5vvKmS/8hLykaWi02dJcb6nNqw/JGDm6IWffIg7OT/WAwIaFT/26QfM17qkzoYMu5AH7Rux48f3b79/rt2/fy4ehSazUqW0H9mvTJHYYT3zAsj9FhbJY89lb2Yu0pfHBUAnSDNpz+8bD3LeajFGPmTn9ceVyg1LYMgB0qKvwUVnOofzaiH3RMJmnGnnW7Vc+jqewrV+WERmst86c0nb7MibYf/AQvsb4gCickCzfXMeLlojZhcLVXmPnfF5tWOuKOyV2rzWEVdSv/WZ0M0+ghcT1/CQ4XAiHbgizxmzcFqDLhS0QRQ/6F+rEXbEDSdhOPnjfttDBpa7wK4exauxwHAP7XnOfNYm5hsQn4kIQ4Dwv7MU6GqlQrgtxIftarh7u6FDPBRO/1LF0YaP92EkNYi7iazwiUD+/qFLGlB4Z1hcPDNARCVgYD+bn20fE5dKwVLxBSftz3I9yfftlX3xGnPZtcyeHOEe/lXO00Ktc54hzVUkB6FEf3e4d7t3Gzzj54mwST219EnxL58BEdveUJOtHHnUvvkgtf5V08CJ0gblBRZV5sWFL4oCMnkRBAKd9D8bswfnWupLW/gZNGpTQhedLXO26gNBc1Z9KpgvtF35iJURL/oszAujzope1zP0cg4VWEcBl++Cc9QJcy0gSZWhTXjdlC/b3qHKdv/3V/q0r86iNIbnPARAMEXqMsyC/cfVc5y987qxxx734dK3/KEraQQy3bY15np0GgqDL9aWKNesC59ju+84LvT0yQsuttVF5lHOb9AFzK/0Q2OShGsCv66+MAEP2V6r7peufRcA1+s/wf8Z11xeUQ9fFegrOlpWrbV0IPpmKJCTiBBfd7K3WYgR5JjCpkgxZrJYTgcoQ/2JT9duIJ+XakOQjpVy8OGLCxyo6fLAIF2mIpAiNyNUHYRq0lK8us464E0DjG3Qon7024Qld7AFHJxf84KSlwWXHsuc4Ey4SSl+T9Nl4RjcHjS43nSQl2hug7H2eetoSGtrymdTeNuwmri5jc4E2CY16ruUJFdviJ3IE9RUfE/na4F6VktiI81Bm/GgSMwiRhKZqMr6lGP2xBEnSxZZBshcJkzLsk3ZD542XP5ONVd/EfwLG0YCFzYsxIlZukHce4u9ulBxYv+5i0sUgHGoB2U2M/IOqzof0VxNX4gaeKtK90DOwcVt9GBwx60ZfSLoaGxs+Y6EPmBO77hyY7z8eZXmwiXvQcMO6c9jNi0c2TefkEoOeUw4Sc6BlmhLfdVBQrvx5WcEhIg/jGI73yxyFAAMAjf7CnyLMp50n1egGh5/bCerUx5D5cqdqzgawZwO6+Lx4AcPLtScvYpGDiNqguc2ZjXKfS9bohk9Qb/Fxfhz1OH7UD8bmODdryMI3kQFRNaXjYl0/BeP1IH6WwotgfADG8m9//1G+DHziaNZGaaSTSAn4d7bvzIU/8ver/k4ceQlLt3oG81GSgV4PDz9+/Cj/zpV65LZfOsH5t+GfeG14YsOTAc5LWkpWK1KLeMy6cXDQp31O/Jvg8Z8XVrEBO+7UHVjlBjQCqkG5YQsDQ43YjSpfGozutDOYV9zBbYA4bdAWRGDGER8PYuzLtg9KD2Sz6YLXb8xcH/6fNR7Exf4nc9KDmy8Mv66XA7wxuTN3nWewR4U3x8YX5fL7EJU+dKwx5MGPYbjD70+v/eYSb2Drcq39wH+6cRMGPPOlqOtP+o+siRfzbIF08pq/upGLFC+GnMK4MDfngtvtG/HfkbvjLJxc5qs59wr4UAotjDyUI58X/o47ZKC0RTYfEosXhA2PcqtG+ZEKiGJKUIZ/3yd0jU548Vd5Td+NgFs6Dv4fRBI/ENs2yxcY29zDAxdDyHqrrrWHzfJj/rTvwqlLvJA509gWpHnzhQzGnbg6xxxj9W3Y4Dfcv/Pift9n8oD2He+8ceRvCClG2kllwrMD3+SZMzbqg+Ot7qwlXrA/eAHvvOLZB/SyQXsX4OgpiwLbqg7Wi7pflO4PrlllBpeYVnQhbIkgxPY7BwPkAHX7dzxWbIoxwj5sJXRh87Z1Be+vH8+BEw2uaxKD4qO6BcbtBIxaeh55qfwglpnX0BvvYa6gzlMQ/micZlKK6+bOHOCun3dsVX4zRnMyzsQR8fXEd+d4ZEOgXLyucA/4od+gFUc3KWLZZr5XrvFARegxoozlwZwToASvDKVhm7pY384DYwxGscS4a2Kv54bbNvOyxj9Ev2unEuzDjrnvodcO9ZpzXacewdAiJWN6pPRM0fAkB8Ag/cs9DdB2UJj7WmuOhjnAlz2Py/Yn1hHKD2wWfJCURn2W+glbZBxUhDUHlq+wV4zlPrqZ564h+4Ql+8GYOC7G8aJFVEyGrRZyVhWhAAAQAElEQVQltVdTt0WJrP4CSJJgAfY695UBIhcciW94goEopTdHyFLtjY2rvmSuOqpSeWJVYohwubRmo7OJcQ/m/OjKfjdCLvWqcP9pXdHuk8+XoUVdi7Ju2bPU8dZvB/RekFlIHnjTBLsIpfkJJlaCaErnsDCZy3PHXnH0DUhiMqWiLNJGpHVI0NeAvadW+rTzwN7Mc2JiBKUQTzeEuROHVXV+OM72pw6PdXncR8ypU9uIp8qcq35B92DviY5Ikhp51OV1HGypW99ufPF8y37TvGTiPIQOZW34qmy8kJM5ewDa14x5S5I84Lr4YE4KT3lRRy/9Hbqs0TkrsigRxnojN7Gm9akJlmOatUe/9PomzjkyuiNLOm1GfK74gj5lWNdf9yfPUX9w/rkj3z3ddahOeZWBNPiJgouNwXKchcRyMMbgCgZzjSC/8mHCDu/wqpcvEJ1/d87mlnkZJv5sOxbq0+99ztonMfjqi3oArlo2ubcQY3KHWuQV6LSJScSei0rssM/c8WQ+aefKLez52MBALR6Yjas2bNsOH5qwIe19VnAbOQYcpHjNiiUuHyZ5k0KkYCGX/Wn+un2NwP/1uqH+vy70l8B/XwRYUm/h/63BOxfxYqLxZcGOM+l6uHbBZWHTrw4XfDcJChrrJoKDxe9DieWVpJRrYmA1c72SpEcjAZBGXoFOSc2LlPR7x4GO/DMpgMsFvgD5Jv1uhoFJUqEtHvHIQg6VJB1KeeRXrxA7OSzFPgxAZOU8Ku1JvHBdbk77vvPgCfDixPokie77rOvv4Ezq6i4+aC7rE5rlQzD0GCniTC0YdEln/VRJD1cUr/Jr35P4+5DgWMi38ZZ8qAPDhwIQrW9Cw67vFFxIUdfomtsJg6QL75z4tO98e7nXjc13bhOaGZ8bHlSySR71g43sx4+/ly8I7r5wYHNRj2qbuOtr9GGDD55ueG6EbgDK8XBV2OlmFFBwnZ+mBLCyLln7/q18YFKueIaIQwF2oPvv2PJ3bPlB/cHmqp4DeUxB1LEpsnEZq8+DLkYhoNXRs4yZcvVdXr/NUo5w5wAhuJH6sLLggweHZ2C/7eUfhPafOm3Eb8N3JhsOeKEbOxxl4zJ6lC8APJhogXEYjTcAhnK9coBPHCVAhHUP6ex9tLig5Sp5aaWc6BT2fWZOGid/zeW8bPyTXjOU5VzRR8G6OOXIv2gnMovx7roxD37//r2EG99qz7nXREdTuk6MibBkLIOte9C7P+51P+6JER5WqyR3H2Rp4JC0TzZzSzC5nG+3fa8NPaPlghsfKrzcwTXti844eBB1fD0bRAg3Zd6ZC9cv5+48TF8va8Q/XesERT8gf/s8p/5r4xo75az+zqER9TaB1e/YSvNksh3IY1ohSxlCU18+SBcb0av+C+RV5gNbXUvaK63rQ7z9B/NX0bGtOvM+urACDdxLtZk/5tw7L5Ny0OQlgi+HfmRdHHU8sFlZ4aj4M2rSOm1kCLmWMLEYYHzb+WXMBeJjzmAqow9SDBs2IsIbjAjRvswv9MV+HlSvdhghw5UShnU9gA+JadlcdZEv5uPMfFzz2nzUxHaWMREa1cZXPvOONhvD0dItULDxDHBItk0QqvGpyYMxJsjPG+5hLnGjonxh2QU1OnXdeDgftwYBqzQfjLN5z3roR5cvGiVpbtp827V/8aCEa+mRXhtzwNehoS74tbPlOeeWwSs/TSwsv4KykITdXOlArYLetOqAgj5pX8nr5oXYjv1X/4BiWelLNEV0JV4gubDQMRLPGG3XfLINI5dyFjAH2ScOXo65H6gn6w92LICy8m6UZmTKQyV4NGK32lybyDnt22ZnbvhQhkZ8wI93zlaSPHhptaAYtgVxaD3xxij6pFndGQ/jsXI+hFx0E3UJ5D1Yiw9y9qN82eJLlWXvIozN2LeTz9wnfCk55zl2wX+r2bsisRtZ+sR6Gd014WnG2v8LKI6nLa857s6LM/OEa/tO3oiNcYDYHIWsV74I+Rv74t/+9iN/dPqFYaRcfCq+JDiw+RXwJfUH8dJ216xr9bjTxzipq/iM6hKIHlfX3PZA98R+YO6YyItjbHfvVEbxkkffnDFd/AdtAdQio7trn5M1/a1++/a9bsgY3ewXBaAfWU9yanKGX4a8HtiOtAZGFwYVIxhciQP1xMe8jMvaPscAPIS5GvnGkCJ8kQ2P7d675m2W4ySNIH1he/lBnGv9ahv3v/3tUb4M/nGOgfHKwy62K1u2i11bhYVHGJ2TOaAOgWbZFmxfpbateQkPY+xcNMc/mSv23bZZnj8E/6+n/q/FA7e9dvpcp8qjSqprYHkgTv7JjYtx7De0dhGPOj8vYsRwchfR7zIy5syZ9ztjuHNGM24S+PLhb+w/zj//5yaudTWbk5kshIJxRLEyEjN8k6970u2gvZgHzFirVfU+Z0BnXgRV6tqZN4tHTDGn15eAQx8iXzweMJfMxyuW4gSEX44xZmJmT/z5Vksu8xG8MWfCYNfMPO0xY0/xGdBv2DCJg3aAwg31AYzRWptHZY/prvgrhcNpCbhHaJsxurMW736hxBr3JfZBHUnwEb2N2GzYzPVE0auO/J841dH4K9ETnHI+DnIS+pWbdeTkHCgd2kD44cecmvC1FdrOTX19A7G2y364FJ+X/Ns2a8gHD6ZwL/I2VpIztEU5ahh0bhGAXvwUb3Nym/QZU79Y++Bs5rgYQ3OBa3DfzSvkFGx44MeDuHwoYygZlfILVEF7/wX/5ghc4f43q/kl/v88AmvBnUvlH8SxpoJz0b0BjAnlg29sPz5YaiQMD2dKcuA9vN72W+0k+RsvBppFDAtrmERevTYPk6BQs/xEtgkUhaSH0JqcxLtoD5Ly0wrE1ilqIOuQ/gR2gUWhIfRKc0FQuV2YhrvZ5ARx7S1hsNY9y0QZKDA/8S7SBi+Y7fQRKviJDLbmwZYkR2jIxoXPyINeAy//9CNA0jq++K505UZmd/hlfePMiOCNzSf/Ua9TRvjpD7+MIrDfeH7k4erFN/ofvFQ7NKey8SsTOmXGvvTAlBITMIM7FFhBvQEaXFRoRNdZ+oBzO5Oy8YMo42lS188P7HwyZiDtInzEBl4b+pCNAZrYAp0HtYMXBHcOT3c2OTcqx1p7sAYPucPPHVnagyRMd8P4kQfaB7HBV2Se7kDgBS0FKjCFuakM4jAikQ4v5ITHknZ/AfXT5CJi9F/2GmcPIT686EuAOYHYmsx5yx6wUTFuFDZwCTlrt057yTsYpzWnjJm4dGqIFfRe+PQtZzIPFwl3dI1u5voMbNiw4ecqZ/UEuomdAmXFDuQ4Vo6ZcmkmRpZSQW4RXOY4Lcdd0CfMAoNM7sZJ3Ny65rbnIUyc8p+MifIT47o+2HxVKe3Houii+S6XTDb/of32VBlf8bZGcx9owlj1jhYBjsu+0Y0tffpNjJlbD+bYgwOEth1Zl8yb0+mMGSI8mLpmjF8jo/g45s9zjMUFBsTX4EJzirGW+UikT/2N3Qs68uSjFwbjf5x2GQf7tevBvP7BQ5t5t86PtILN282YNA942J8YiwUYGMTmMPjAv/jLS6CvpQ8NB74YczjIpNoDcNlmomYMtOcC8dpGNJljIyCO6Bfv7QClvTj8gY0NtLHLdZL1TV6yLhhH4x/ZmVwwwDYAmwtOWeC84hPyHDvt2P07Br//R93cfziEOi99qPYXODsPzOFBkLTNGKXsWYO1MLrpfnFw5wGBw/UHcvXDA7/Q0DkHIOLCD5TH1j+VdDK+M9CZo9Ek+oQvvOhQRuxIrzakwvyEj7UzWLP2MzOIP+PKGGlXzF2kBWXpq3+/4Xf/adFvPDDzgDcQh3nIggOGecpq6mBO/CkEKSIGpTzqWz1NgQaKsLFoHSfn4wdz9M66eS6G0Ckjsml5OYqwgu7YOOfOPIECYWvdTvoqc/bOOhRcV8Vn015i4Pxwfn5w9ngBBCLmEUmoPi/9+vRx4bXNGAtivtLYFi8oMHMW/6wv0O/G7r2cQz58CObO+unTpV5B+fIaEgE38xLoztr9IF7ajFR8btygda7H2NBVN+Zp5mPN8qO8but0iqjmPx58mDuOgXyv1F95cfODGAoPxkW8NhBtTYq+g/ljLIWLVzrnu/LsTwhQpyYMZS7vtTOfXAe2sRpZMYYbhNyfKHKPduyu/OR62eYs154w515rzJHs2AKJGTTKtm/iv2WDQyxpB23EKF9yoCM2O6nsxNDo1X/OXZkn5BSdRUP1hu7bXv6TE/PAjbY5XLsCzK3Rs6KvG4kKFogY7ca+Ff+qQa8X1li8wX4b+uz8sX6Bth7Y9uGvWgT8WPyeOxaVWhnQ1eCuvE+osg6asrJurAdgHEDBjKmgOjRUuNDCOBMu6lxWTqAHRFV5h5+reiBlCRF7gjZ2NfhJHD6BeInrWZ/xWXTSUtOiAMxcaGhhiTW6xiXmEJsDO42RuCdI+51cthfHukcEN8dqYdZdfVifeeK4L2wxZ7ukFWIXvJbSUo19g3vxQS35h9zPmnGNOoe1pem7eJY9atN/5nFPezGViGo0L4rsFejgrC0SbShzzqkKSmaseCSLB6SFijgRz7OtriNxObDrBGy71qfltdb89TpGKAIZaD9lXLHwbKDepYcazsqv/PTR5qJbuxCDaWuy2xZOXCiIEXNYfnlB5ZKlecmaBjdNEEf180KJsX3xcl//yH7Yu2R/pZ0wC8ZdOnU9yGnSbNssX17e9t8Y31s5/7TQGPyhXKJbfDxOU/y6/uIIOEZ/scpf6t4R+Cn6PzXeJH+uuHj+jFvtlShcgKzbEyXO6p+4OFAH013zNut2u5Wb/cZmrxVLRihY8NBI54ZiAoUAqeQv7ii6aGmxlBdP+aHP4hOgABf6IL/Q0kZFucFvVHqupDgaZfTBeeXGtFBEyUX36GaTbXI1DVBU6uI3IVWDH3RQNrtmSzAQRwxMQm4cOIOM4k34JEmR1E/9cP18aTI+/IwkISqzV9ln3daiIwGfG4OHtuW/gqSAGrtGyyxgl87ZjR5/5umh8OAA/eKk0sR/csjy4CXZGwrepUxXQBsxADmIocf6Kxtu9GMPSA0oH0KUuU/87gmaNB++xSP9sYQklJcq8S8OA5YwoffFNzVH+c3Qg0Ozm0D6sUbrHNuOn1CLoKArfNIKlywPknOftTMfJ3bNczzCzq2xcwMibyBIeQJVTFcstXVBjt1dX2XU+6PNC9ZB9ChtfgtAGGEP9UD+qE49o5SYQADmSd0D0aHf16ERHF1wNHMLPq7wcdglsnb9BI2hDfXcugQPIIFe40I3e3wjq/JRvPF6MZarDDq3q8/GVTe+grZqdXgYv/zTEA4I2uQY+dDw27ff6/fvv5d17QqtggiMbeUKLCdia+0CJEOnrPBAb2lv+IgBFDbXOtMpfM5E5AQgrXSNz47XoEx9mzV5KNiYD7Yj4Ivs1UYK8t/88E7mzg6Pc3w0nRAaA8dqUN/o12e7BCSAvS68wFjn1daMLgAAEABJREFUhXOgx8TmJv7IgXgwJ+XfKJdNa904xkuC7YMHSYEXFByIfNHoQ5t+EqZCDLBkdkGPTwfj6eFprSFeiEoIPjJRDVl44md0y2lHZX0/GUtzmnBnPt45ZGWM+QbdX6ppw4OXJcq/+4suIDHhYWzZ9aoXc/Tx4w9s/1EH3+T56wQPgsr0EAtFzDFe2mEjvFSWJVSwOTjtJ45i9NdSvD4q88UcJAmA5uGFu5fj5njfeCl0uzH/x6fURojrw3+qZF3x2nXgq3LXeBJLOwQESjd61m2ftQNzzlpA7JBnn3NEudIaY8H6kjcz9vOKNzzipXG8B+Y1uNHIA+kXK1tosV1cAEPok04qW9obIFa26aZAGHdj+wb4B2jhwoEK1cV66bv8suxe+heP5IxcxsLyxYOKwMMKc/MOPMhdvuRz/FfooEOBd2Wp45LlnhDbkdcYY84ebdyJCPPHeeLacW4tOggxATe4r8v8MUAoe8695r5XI+PSIdVIP7dS9it7jPMXLXSL/0q92hePa3aNK+O3ARkToo+OSV2d2/xHfBM3hGdaXrYv68Wi2VzF+cGWe7FnKOcD6LV/aAY6CB3EUi1wbRuTt0zWqi91/AIkpW0C/5MuWUEYb/nDi2BLYyu8XEPSCequ3GwtQCYsyxZkaadAdeGgUh5FLl/CGJcbsZn7rIkv/WcI5VqzV58oZSrLlz+WqhZ/ge2FdywB8l3Wb+KpvGt8dtYq80EbGA/UZ25c8dY+9Tr6ylP+6MVLYTMvsc15xsfYCc5lOy3lE1YQjJn8tDDSuDqH3V8zEWQaq1+dUluOFvcJ4iQFTSGVQJVrZFyaPYRG6qtctOo1h7MeycWxldhon/anxC7H0UI9zu8+mVe/8ugB14nZJGaMH3O9geqrr8EvMJ72vSF8EDKQxiB2ML+iE5wa4LTQlMx3z9H5JTaTSjvs1C5zgutvUzdIhzj9iHe9gFoX9jqec9vJs9qr3WjBFnlvu/h90Z535Wif+4hfsAi2NVHdzlnrktsWrGv0hU8bWzIXME6ZuFA16KFi+4q98nbWwv7lXwdgNoSOGxKI0YMXPm97eHnsHhubEryQclva4YCRJgappxic0c0doLTnkmduyDwUCejLSUILMcj3jGKDKtMV6aiRRrvF/wz2X3Bwbjiy52uHgETIr37nJM3YSQ9ybQ1uhI55tCqXrqt0Xjmm+3TstnIemFd62+Ahl8OmruQ1ZQPGYAGdv66/JAKO4V+i6JeS/10EzpX1vyH77w3YWryfoppNZ1SS7uhPNLUm5cw56za3tUhZwXDT83mtzYGkTCKX3h4Xr8nRBZy1q/lA+imlaWRZPkNA8jiT7GVByMhctqU1aZgotm2WoL2DTnU9yWyCosIHfmC7h8joRJF2W99JOspq9Df4f7jO5J7kzKELMeUDhQc5Ibr1VX5AWUJRl/arPHUGsC8lBlJdSZhNQR0m8JRs6Fe8tNO4jqYGjG72nUYFgG71POH371L8wUPYCzsn+Bub5M6GmH4U+S0WrJhkUsUCY8wBPId4HvpyuIL34AHJn4b7M3MP0AcPhhgZPhP1JGbKdS6ohw661wPCCzscA1xD7Ypo2hLZBGw/0PODBwnMYrDtPIF+x2Jgv3HEQ0QhO/E44rO6v337Vt//43v9B/Cf3/+DlxDfA7+B9+8tCDc24E2HB7KBxqK1aaAE1E9XUF3Lp/mlhMs+5MSu1Ov90ZcDX9x0rS9nuuYmzBqsF9Xq55Nj5ugl7yBOd/x/x7ewTJ7bhJzxgcF+nKdDpRB8ubSlG9oAMmvRMKqMhRvxi82aVhZAbnBDh3593PdZ65/T7ByeJ3EV6vycsrDhxfzwQeRgDvgQ/scff68//sbDPgdPpJ/0Fku2dhmHOy8O8gek8THxYa6Faom2Gjv1T3oblpdMpOFRE7+u/bbXRlxGN3YqACrkSR9B3J7MjxzCmcfK7FHkMWmNJaOCLwc0X3nAohZZ9HFHSpXrTB9sLFrjaIu+XvJGd+yQ7itIpV5LI/48K1CX+Wlue93wxTn67fu32vdvNZkfiKPcgSlH+c8o/OdgHhBFqAPtdTAWT2xNGwXad5w+qcP1srPer4PnPvea+0QPZfQQC4LjeCj7KyTvcCg1B3wwN69SHbBoxj8F571j7U/+5Vsx5Y594bOEcxC6xlGuzEsC70UPNoUmN9qVcRuNR+EJihcQR6lnrZcjsVC3oJ7IvnwkJouLe+Qga1DnInyn3k99+ihgNeNU5b7S26wNeRNQdjEbYedafEsO9VRAc0nnOHdPfFj8o3uxQgoJV9PXFVq67LSuHsG6sM1GP3QjROXDqTHOSxd0im1kC4OGUHwGUFXve580FCdOQzqy9e+Cib6faRsbi88aH+O85g2xZ3+45gcEuTBpPRgwd4Koi58WKu1XfvRtE7cxmoEzp7hnPCFwf7rWIVxc0lC8ryUzMqbxXf2kAihezCsKZDqO2uv8NodybLCj1tqUR8CEhU1F2y5wHTn+tmfioq5Zrl/xo2f1iXfMJutMWlw4Y3BE8k83VEpzmzcjg4l4CgMeVdNHi3nJHZx8H6x1Y+y8vOBgXl9gzGCAdL0IQagXbS5kcFHhSuxfrB9kMzaRBVq9FLFDPQ/yu+PrF0lPmKEmkmGGJpTY2cwbfMdgx0p/BNfLJK9tkz6BfvHCaOfPqV+5lw2pH+VZRZuWLwwF9MsRdGuBdAFpsYr6ExnmQvnAZD1tc6uMW/jxjtKx2Rkb7duwS7mw158/4oyncTDH+MWUL8LXvodexsL9ZcHi1rcLDJD8xgQPEqeJfuvqtHTuSb8xb4TRHbsHY59+2kvy532hQvCJRGDsdS4Qh4wV9jnHjcUitAZAuGxCA8K0gdoiOe8tHpjYJax+dK7wpylNYhuaWcbVtvSWroWUyMG8UzIFYrhHhiUWMcwv1ukSnvHDRnmam3qkSzzjH+vIfubBwi9RK8d2ecYap45Llj72hjRgjfvO/qfN4KC96DJeyhZqfaBg7KhLh87QerYDFYuh/WCPNKdcL5E40pX2+CWjcdmdb7v69mrioQzz0I+//2Bf/1G+6BGHCj0OjXqXZyg6L3HCwi9q612z1Ge9kN9NLq21xjAPq4vPou+zL7QFDQcS54m9N+x0TSCi5pzEaA9Y1255rhKByR+eWQXXiWtBPxZIIRglRg89zkvBfpp2YkHnuWV0Y7oxWnDbKbcJDvwI6fu25sxB3Nx3Xsmvdi5N1n7BXxUB581fpeuXnv8iAk7+gLef6JpFJsKhArjSsgRYdywyMNT9d9MsVRoIsU1tQnBzI72xIEkKSQCDTk5YLuSDDGMJKXK6BjQTOJWKXiKpNchGHlWSEgsXXrK/TdoUiG14lSdEDqZYN/m4yWfzGtB6wW8fJEpO0srDDTLk7V6JUNIFKqjSJ+3IplCdLqxZdtK87XsJ0ojPNxR5aL1jrtpgwQ/7qXFgeZWHpLWBgDG7SXaCMgR60NaJk/XYzoZ9uKFQhj8liQ19P/wWgDK8yoIJ8wgFdy6akUcGpfpi34GICwLauEN8lG2Cjn32ySfAGblQDuK1AVgW/7QLbnrA4KfyEJU+5ZnsfbDzMORDyKKHCtoVExUg3Q0bQBAXOC6wjLX3Re847XMvyzUuVftkru3zHScYuDReMV0eLtQTwI+d8fIBWrjxrf+2ffI+iWcACXDn0n4PdfmZti8tsFEf1ICJ0evccAPfOOC0SPSEOaUI7KA+mrKxd6Bzs75AWjdWNzyWik1g9fkNvxu29muWh5JJDNKG6gnSeFNFAzzcHY/YSId0G3pHY4cgISD+DV94GDh69Y7ifSEXXunn7JoTH4ANuBFPQVy3+Ku/Oeyjs65P58C6WspnXLHviePaKl55jo86xPkSw5eI6+XRoodFUuZvivcNMe86g8LVZdyMn7atAybzaCwypKXStvFNfa4p56rxg7I8IIYXnyEBDVcMWKW0zmtBXmV08d8AwhCWTz2pIZk+fRSa+uhJrJgT1E8SGKmhC01WSjptMT6+0PqNuevfbZi7fNcBzLr/xOtRHhoFmMNreefB+yB/WA84DFSwtsylynYsb/vOutqDm4xxABulw6RShgdR5efFDzLFHayNlNGD5RIzP5czKPrpIgfR/wR8iFvzrjJH9FX4iZxGZzpxEIXnc53Q8eUajZWBid8LtN+85qH7jx+8gPzxKF8c3O9H/piw46cIOOHperDOD3y5cJYXIDo0xTiLc8ydn8lt5nLw2p75xjofjdTY/cLF5bP6ArxstPRlA72Ki+ys8W3WVYY9vWiNPGSOQt6JRKdrRz+F1DfypMD4SfVBbrv+kGjsZexdH9Ii9b2ejKsgz0DxAiog9FU5VEte854vNFwnoyfoRae8jp2Ted1lnSHD3lfmjmOhrNGrL3JgFadt5ly8i7zJ2tOnC5QFV7q1xfkmnwjLlw+zKLviiZBc5oeneMDySTzkN/YH8/fO3ul89uXpBdc/qbw7n50TCQyBQyLm6iY1LlDRjeyr1MYN2wdxGR3qEIo3Xhu4EfSrXMfuR6CYlwcvJx/E6VE5v2T9hJUbL+YzUnq3oGeXc00ydR9vG3jxADJ96gGsv+MIH9Omro92RdbOmpkTmWA0CIJoUi7yaFbQyLNp7H5w9viDB1T3ySdxlV46WEp7DuIrrfp6OE/sZcQkIHbpWyhJAmeTAmnQHaxH5bxLZEY2feYPfb+AicYlH+wRrhLrC6Rzjrm3+GXEnbF/MUHEw7WIdBIYTRyIh/PdPb5pS/BU7xex8jqvYyO2Kd+Hfb9UWLTOfaTjh7SKUdYnEA8FC3Q282b1MR5Xe2AL8TOG5oa1bjo5c3RnXCBJqZh/Ddphr6VOCD9N5xiTnKa9mffSL0BVdFiGEDTh4I4M5gUXUUcmFawqgRsXCO4hPG9YsGp2nX3ihHSAbxR9hRE69gHsMpYoQ/EA5GhvrB/izZq97BotPdZiVghClhtNtOGnY5Y1J41At+M+MhaOg3MX5OKIMMkEUJ/6QWjXgUzL2AeBtjg/zDPXeQHN4Yt/zLMJOM/GUgMrFDDKRw3Pu9yrpXPv3+delmnDmzWOvdUIEBbH0kFdPBLq7Rc42yjCH4zksh2Av4EBDegvV5dfXjv/FOwesmHHLS9x6SO3zIAx6/Kj7cbiK6gQ1+gmYBiw6jQH8OdLMQDmlDZtyF96yVXbqYd+ljGcpzzmB4mAC+0Zi5UTIfh1/b8QAYbn/wWtv1T+H0Sgs9hccBeAONMBw8llw8IyMOBJRbUsPBahP9H1xYiLn9VY7FiI6XITS9LoWX7sF0IjIhDpqXlDIt0scC7b1yHgql+J1YSZhM6B0EO2yVha5Z+sWIlsMwo1+X0YNIEOkgtuxMambqLp0JmypATCSvK5kXx8mEeGuh+84f/j/lgPFhzw1eVDqEkdgbyJftSdBxAPS35LlMMlBwZtE5Qh4KQpMQpjMwcrfbIvdGTLxEIq6wI0FBjHpWKKJYAKbWHwxn0AABAASURBVMfBA/IzdHCHeJXRQftForT/0CYekCy1BTUIqXLMTPxuIEHkxpiPzmF/TmJCzM5w1fq8+NYGS5DPfaG4N0Rc1MBiX3R0GSZwVMCFxQ6ajo2b3W3fa+4zD6mpo5Pwo+NVeXnFmDPtkPGqQYeAhcjtGtD6C6w8uKC86ScC5UFNX32w9aHW9pM4uVn7ayZLxyrzmIOFMcE8uLUXKc6BnuhswB4K7bb4Aj1OenV/AQwNlePwjNPKQJY00ZLumti/Mef2fRJvwH7AXv2QX3aBqKKMHpVSoJr757Xijw5QbpxLb1WhbwTdxAwR1BsdC5jvjO9oysEYsOlPYNOuE27Y5rqe217OF2G/Sfutbry42OZe3TPmHTxc3R93LKjyUPH7f36vGzRozTdeP378yP9FzPh7wA6hN8NjecLpYmExAPJtb9O4rs966EJjDLEFkhW7gwcvtOPj3Pc8nN0o51w2GwNjqy0Ha+TOw4Nw+A04a0cZiDLF4SNaGjdlWFbZVT1mOQ+bGAz6GzuMkWCdJnSMJj6+mINZt+dcGrxg34BJrIUbMb5hnw+Q+/mLIKxnesovIIpLu/znHyuOfDMKTv5v8PhrIn/Nte17uTbCrz7txgZIf7pEp9sbPXhZsZu6enyA9uFZXeZgv203B5tbjNPdB0bG1bE1hr0zBnMn1nvtjP3ttmduj24lZl07N6MXnVdJZOnHWuiiPyXtgUXARoxu3/b8sk//Jm16E5sHeVob75R3xvCRnP2jfvzxo56MK2okjV9RUp36hp1zn6n7sKBfH44RoO9EPPJTJwk9EZQ6RlvqrzEJoFte42OfvNGF2838C+CThvRVDuwApFO/YL3p11/B+WUbI+36Agi+WlRhqeRx6guNBdj5c1z1dWKCRKtf27UZ14xKNfPYlxrqFJSl7CFLYS+NSez3fda+74FJ2/kegF87Gjp5D3KCcRndNaf0Ex08wGHbenH3yIuSZadKyPvE/5n15/plfkNb/+Sz0GtSIz5yl17tXG7ansa/l173A+fIB+N1xRu3kK5urSAujHUemN3zA+gYylw0K2baBl7FCIClDuxu2sYB7Zk7+m58XS/WF++jHsxTbTFXyyN4rhjYiiMMB3YQA9cKDexDIrKlu/bOr/HHOo3PSxqsetPPkyf9Yu00cJa4c+HRFntf+HCgV3AeX7ojnMabThk4/W4TJ/drwdiFHvmERq3AK2vfNibhjCi4kaMeQR7NEqwvgC7XwqaKEOOw6lAh42CemYP8H2E4vpEniwDhALxiEjHOuYdSHBIoTkJqsY9SvOPmuFq+iI1yUZdYLfzJB1NsooxzoKUlZJFkX3TTn/pVYoNtxzRrfeuKbSPU8NK2Gp9p/nSh5E94huSkCJMusAe+WGMXHMyRI7hFKJ0AKeJiM0YvHy8KbECPVwA0IxcG6QPExnxojOjmUlhIuNHk6kYO4DzfyBnbNsu1Ikj0njcuipOeIlfyQZxbMkSu9XvpcX4hheaB8Q/W9x0wp0cuOHpZWl2TmC9YOUG7YMuY6ku9P3oJ4Jt+SaP/Z7RY78SRtZLc/ubBvtG14eeYUHIRzsguPg1+7mfuZD/7/v1b9rTfv3+v34Rv3+t3f7l+wm3fOX90DRSPRgBXU8cRLmrI68YPOps6SK4L/6WsjgwKJPx8tch84REPK/mb8WnkDsCxumGzYNxCHxGLPtUCq35K53+qdIBl/29gjfUgJqN1RKh8IgVc7A8/aMbryTx4cf4XjGGGX2IBEmUvoPHr+ksj8Dl6f6naX8pWBL6G/2t99f6rO2ssXSm5hTO3oN+3hVp3E6LgIebDvylzAQ/OScCsyu5Rk4QhNHJdw6xf1izJE6nrXqIBlqw04kNE71VyWE+ipe2Gm0MIODcWD0senjy4vX/BQd+fvzHSVnkRn6TTYyXH0U0iXfXGiuQQ9GAkrU7C7qa/OJyCPOjLQxYPN3cOa082geLTJDA3LP18gP/BA5D/5yn/LxvXy4WDw4iQFxBsEMp6wX9g7xuCdwPBf+S+L8KufZjh9UZrr74p66EcdN+B6HCjU554gXoYX1XG0H8Opn0ekNSvHDdDDx2CvrxhdDmOc9vr9tvOAf9bTTahHdgmmxHjPBoji28wMepn68VjvQX9E9rIpx46Ykpo8Uuarm1jU7jtdfNBEV3GdfRiNl6OtT46Dtrti5zyIwngfLj7sB4glszFJzq4suEqQz7H5QfjZP0gNimNGaCMHBLALxtVAAzgy/WWScX4PSldE+FlbMURjkzyxkPj6zz0wdT/e4sPpdnIDMAlF18nMdV//+CdD8zGQHZpIxs9knfz4GaFTdECVy3eEN3vFhXi08gXaP3DRVdwxsgYJI7EQPP0Rf/Uodyl0hruRS7jxtg6J/wFizCZH5eN8isH6lL/Bu3ctf91HpqINH4ZnwW0URY+GJe+RDDjyE2sRfivuCT/FNEeMSq6cngmVss/8HgJRfqmdtyYb/uyf9Led+tQQLp4mNfw+OW89qgD0+AXKR2EVk9omHzRspEX4u9YNA2+sUPcgpNBvznUOAc/eFn28frArzO2yEgsWReJ2ZysP+zDxqZPCe94LRZR2NY1od32nTw2y8+TPOCYfpCLHGNxhemxC1lzX7Idw7nvtc+9JriJnKYfoZitL44DgN0P1sudnCM4p++09eO45j82DZRcY6CswIYPPtgQk9FNHu6IR0HMgo2HQ6u85O1K/2gqyBKrzb6UcG3st1kbtt52bN4nfktXzAvmEDZiKbJe+T8fxXeFIwSNFXGLvDzkKs+HkdHkfHiNrfyC89+xv0Ack3BJgr57lnaB+MfLw/QXvdKF3tjCW9iwcFhlGwnqXgDjwNRAo0PN+kZ+w0Zbo8UvgFIUc8jipWikUUcM9+CDGNA7BsBoDIDS+e34uf71ExT6oMO3DVs35sEEosPOCKIF/5x7+SLuxjhstz/HoquGxP6CTdtjTMa14RX0Vd2H85O8o2vi5dJu59THNa8WsjAO4EL2QEUjixZyC5jMiwWTedH4MOesBftaR7TV+WAOX+cGdVUhLDqw0wt71L1gxb1PGueFNidm0F34K5YR4+0SaZ2J44vfS/cffGnkL1Z8WUF0sL2XnRv2DiB+VUxzv5cmesDrczMmrlv/afPOS1/r4qVbfvnSTK8wAp7TdKyAgkBztxM0Uu2nhrZcyumeqV83qOoCcdrkeezOnvokz2io/rveLngSG3HS23+B8vcdH/FBNar/V7B4MRVa7mlifsrFg1VW9IwOx8XYGlf/GZtzLMT0OW7WR3d5JpnMBV+4j3btFx9ihZcTXY1hKWvhtB0RrCUmB7ogTl3/1GGf6AE5FtmdHJSXYemkI9jzhs5+w2Raw3W2Yxv6O9DMDXhGl/nKGEBWAlgu8DSkte+yx7mZPZKNy5cf4pcPa//1PHgndztGCMmlmdIFznWXDm+ar56ygiSIX9AcjPFB6Rn0wZpa56zPl5vOdwKlBDgbXxbogP60MpdIyF55SXUo+wQZ+4xD6gMv5RmMGQGPrfooPW3QiO7yv/SBf2Kj8fBL2vd+CD7ylAVYxytscN2QQ09cRhvaa71M8Dvzw/U2517OEcvvvLhxD8WE8p/lXuP+JDbJIdigTTs8384XPn7Jc9v3xMTtQtona0nwnCuoV4iM9NHSXxVhtKFrbFqwEDRXDKiok2DQsS71WAs+HUpw7zyI/cFL6SPl1zkjWeQP5ukGsG5cO5M4BK+eXut5EydEbOPbGq+5EasbMAHlwDNCQ9SJ7/MExwwMJtIpDTXH4Im/Lw9ktEGzfhtAJ43Bs2f9+vzlEWCE/nKdvxT+QwT+t8PwE8daYBfKpUXdggXIVwJZe68sNpDgPBS6kdzv9/rgYeUgCR0kM+V88JTmoca6vJCTQBWBBBvIabKHFlpSTWJayYNE0vSgBgugfHGAJ/naoOXhIlWYlI9EZB8kKDYXbQA8aGjbgxdRPlxfcPAyYP2yA+FDKZRkvudpk3nkhQ4TtRuD8ltbgGzmJFi6cSRUVCnhlQ4jwCtzJbadBO6GjScXspoEGFx3/OVOsurSbxBcYNK3YqBumsHLJ93cJwfWvZS1+uEpPrjiAe8ahwO7MJAO7CFWJ9VqN625dByOGTG7aCWQ1fJfAk4hgSTedUPO7UbCBfaNEuieHLibB06ooqtr6jtgn3V6qpBT+VDhsk1EMYU7sU5caUkChoMTIdZPcPZpe/zFfkvHzPINHGQ+BH3EqYECdTs2grGc2G8c6eJqVTGUzDl4lP9hyUO5hxptQHVo1m3Rr7p3KNDjXHnCZ+mG71x0bBCcseQmMfMaPdiu3frDsgG/ZKhH6drmT4G3eSOGExuBYQ+kXy7tc80Rti9Y6QBjBtjh4coHW8u1PzbjmB7KxrRPEKtdrjnXhL489Q/jxCe2PKTd/QUZa01cAMaoQ3U7/rQxXC7SwVEewA/4XmDorn3ikxXpTpA/sohj4oNjvlQLjm+UjedBn2ONGOQSS9a3MWeWGOrSv7d+5SJ0YNM18aSV/8VhLLZgZGOHMLFp41DSvWy7ylGtJFTCQSzSACfP6C99UIgLjLnIvEMjDhZbZX0BVmOfvhqfx/1Rxj32oYdRqYlNi7ZTdw7v2GhugBufP22STh2W7bobp234+vBADijfeBaf0c16Zd1ue90EDmW/8S3kt32v628FzX2Sr2Zs9sA75077lJuxIAcjV/lvu5E71U9ZfvDRYjA43XgVQOaGbKB7Mg9ndNClW5C/TM0Mm/Srb71EoItLnhWDLn9dtmP77bdvdduxD90KWVZy59K2B3mhvn6wC+nRO684b2BiRCX3SM5QJM5P4uj8MX7iBnI3dG1zj94bD9+r3eTCCSBLeRBGJPQFgCXu0IB0ndvu1NNZfp4o8KBvaSDME+6/6j5Yez7AOGfEy3vD722f8UU680/2PXwcCEQ898+rMeQCX1g2fkhzkJsuH5nOkTfnLOO7+2L+tuPXPAW9yGfu0+shaYPOF3PKVb9777IRGtayTMpSj365ZzsmS5+9fwbn9idOPibEspwG0Trrs3youO2zbreJrd/qeoG+Y69ze8O2bugo5xuwFCGIQiyVEtSn3hfj/yr9cByMi8CwSJC4mE9tOCYX3nbwiBIvvyXNUu9lh23xylzw4CXlIzqxqjbWBUq4aDE2meswyQMGe9XE4FLYHs2dubZZ9poHYBjC5cuBgephIrs0KODlgh2vpUQ4F9Sgrg7wxgqZCMpYK0NZMJVzRp/65BMvvw9ojq+2foUoVhCAOdiAG/A29i45jk/XnIL1vXbm9W2ftc29tn2vG+BeJo3zfkHxaXJIBS55c+7gX8T1qKdrlzn41R5t5CgITVX7n46kpf9CGpEpBYOxENw/5dATH0ByLb+IAhXUicFP2wdn5iPzac33F1FYEYEAOuvohM/G6lU2ljEG8XOgSDsFbF3zbOHsanDGZYYeecg6WM/mZtfaglfmGF1xRz/sl+76Yu6/AAAQAElEQVQwRnSIWzZhhe1Yqi1ahlzo7KeXBriYTQvahVh3MJBxh16Z1CDm0mQKxWYM2EfMVa6Va793T9SmnEE8N+CHcZMNN5G7dKw2ArHhqUAQ5j9zpvHYd/IBc8a4yEf35wVP7MJuSzsuGtsBZCKdiNMLfRRTDY55uhHrDR03yqmesz6g0bc7dj/x3zNl5NHO2QOdo7tc537xkBysllOHtAe0AfYty5y9Un9kLT6IS+QiX/o6P7ENWaObO0BJhQGEAPmOQ+ixAUwutuYS3GPXC58DV6F0bLSDPWfxSL5kcmdtNOt1VveC7YrJPNvoHq1F9f645825VQdmIYS+LzTaBXAR/UJ2Yxb9MTAOvAe/q2uiK7DN82wCbf36/JMI/NtQvyL+bwvtfyG4CbvwX5D8sy64QLOQsrxc5NRZbdTAeCeV2ubbaJ6yWGxsk80hb8DGZSLIZk9yePGgbN0EdRz3uh8f9TBhkJwOHs6eJCeEwsWF4max5uDQJAiShUn6n4FWXHjrHoAm9GQDLgQh7lB/QPs9sLu5HfknP24gF+CK+wEEuvJKv0n4SccL4174IO1xyUI8F2/v6T1pyDNc/QbUR6axyIaDnH3uFf9aOhOXgKS0KWWiuPya+DPh2dk49n3yULyXuPSjKRe88b2JVwDZ4OxTXAAbUZ+qeOP7BmjhqEncb8AGRD54AlnSyciIJ+Fb/xmIgcIJsfjwjmWLdnVT14+N8sRvtLdG659AfkVZEoaCgio1ZDse2eCYMx4EHJPEVd9gCi2kMNDCJubVkXl2sBmutgcEx9D554OFY/qEenTXmL0OkJMY724UC/QHQ8qPY+khSLlPZXOCi3o6+yKi/nmhF9uZVcSOO8RPwEZk8YLEA430GzZEFw3tFEKLfbKAtiYrpa0Fo7eSr5v4vsFA8G0681Zb1RVqdECcqmYJtsPr+MDPjBQFTbPvNvVZzglh6Vl+aJ/jYRwgBlnE+Sh/wfT3Hz/yT7juPPjf4+NRB9/+5pdZ1wHFtcQY6ZDjcPdb7r/9KB9ctTc2Yc/SqR0Aig549ElQvrweXO+Mh7xC5gdjAznfULnmrRkTSmKgTHVEBvPpM86vPAz4bfvf/vb3+oE9vnT5QKf0xoaAKASYic/mfNn2mkDXrNB47wmpgN3orBf6hRMvnXrXHIah7LdkVEZlPvZc/AbXWOuv/q0DGHSSf4GBiEb+fPPBCZm2tzYArkkMM+zkr4P4HOsn/tckQ8Ylsov/eGickxKZU19Zwxt1H7IsG33KhqK01xdEOy869n3WnDtgSe6ivZPH/APswm/fvtcE5/gdjIFx/uPxB3vDA9swGiO0tdGdA/A2E2910QUNd8iid3AHTLjGU3/p/byk664de/KSYl921Vdf6W9AXuP7cH9iTtl+C5IeWUSVEDbromPTho3aOexHRgeKTxCh9WEssBGPDf1X2TP9dRkT+bCe1zjL2PHuUy4dFgJV+wPM+8wr5qxBUmdeujCOkIFaY27czan6In7pVxj7H7xZQ+ecwB1eSGE38Zv4Kv2T9XucYFv/51w0jS5jwKnALnSiBVmuI+UKsRWcne86me22G48J+kUuOSiFqnnKtlS2gmW3FMSN7sTSujjhhUxLuqrHxM22+RM4Z54IW3aojzVhDABldWuTshcbpNj1It+9zodlB0ZQvHQLpB5RlxvNq4SuLhotXLzSLjsr86ppCDCib+XXl3Py9GnZy7nrpEMipMg61WR8aaoh/jE3rDMapVzBNVbYooKD8Uz/yS+6GW/XtbQIhywCqXYeplC92AupBOYAIKJVNRAgn3YtAA37Mt8K7fO62D5L+4VOLEpZ2oLCyDzL0Y0vzLuNHAM43+0fGbNr3PrUYtmsW+iZyzt5QLlXHNVdXz5qX7ZCFT3y6+cC7p/UdEFS6hZp3fITtFM5cEWR0gUpiDo49yP3MvOh9Yy1Y2KfJfMxY0Rbu+CS+a0zDW6fNnTGYGAbmoljATP+F/HUb/UIj+zLSFSP8pEjjYV7rvu99AIeoF5aey8frNMDr/IEad+wutHasXcSoM4YwfOnPiiCeV6ysM1fC905V9w9R3CmWPY+sn/defkgmF/C6A1eFqe16EMdsbCZYJSNHrNuvLR2z3Kv2pgT220v/y7X7TaJVcsAXD5ePoMyAujQPxSAuGirtL/xbSZnzcr+hdyb8nvlNvOvMTrcZ86YK+ugvvBHfMuLL/1jj5QnL3ROva/TBnmMxw/OWz+Iz8N4UV/lUXd411ySA1O9CIh2anuwuPh6Ubtkn+WTMuQFtTxAPMQP/bPP+eG8XfFHEEh9Ma9iYubbbZ8pjXnise1laVt5sGS4wmeO4znx5bcXdKBZMyGjhv4x19hM8oHzaLT4gYUQo14+4+rLQZrwdoUOCtv16/OXR6D/co2/FP7vI/DTaliNDFRuiz0LkiTA9Zmp6SJVsLa5k7C4g3F9/sTIuyF7AA8eJG2/mXz4LTYJycRmQjvkj/DFP7pr21jgLO6mzuotP9YnC3/uk8U8Wcpdk3YOJ7Q26jcS7IRvpxSPgfSYHLCLq/zg5uvrRiruK9iPPR5kpHtCa9KNndQX6RKm/fZFD7Y2updNp06ITYLSILK0cUKjLxiGa4tuSYPYC/0W0tzYNH77bS9//ukD041v36e+oUuan6CLuCDvlO/BTnuUI6As/dqnDGPl5mcpbpvEFX3XA9K+73y7NvPQFH4ccC4kDtSdDIzsGmPiYp++vm1qKKCTBqtQzx3brqQfmQYhINeXn+muphMCPuTQPtgU/CbqBy8KfFlwZ4N7opcu/JqJ7Y3Y7IC+RyyxjF3XHEvbg/SDFxR/r7//Hfj//738I5YfbJpP6JSHYvRiL3HWTmoLHX48evsFpTRzVuYbVOpzQ7SEDDkgMSZyutehgtL2mhd8+02s5rbjw77mdE+YQHKhIReIBOKFjW5s/lLjg03SfxKkLMdwZ/w2YiyD+p2frjnrmB7+iFSYxgF92mbMlCPIb+mDo+Ol3Ils5+NGfPd91pzYiB866NzZ0DuB6GKsjguI6weHnPXiIlaUL70uu9S1zb2c27d95kFTmYqetP1nI/u+o0/LAS51LPkPHhIFHtiYDw90GZcnC9IHAe0f3cR1ln4EeiIeIWU4XjXwf8wJjTrsA09clG/8ntQhDY+xd+45Dw98St/AA3QYL0GdxuOG7ZbaAYUiAP0XqGKjfvwzsLexy5csg5he/J+0UPSnnczI6iGumV+UXNryFeT1wUxafdP+O2Nk27Ffv+j5VpNYFP4c+J35yUvEF+vsK788xhgX0HT5gz3Q3RkH5cOOmEbeXjfGTzAeo+dpI3wQGVPjnDnyx6OcF3lBgHD1NHGo84NZ1HCc+7qQYeWNkmOB6ILBGFiP/QRJ/5zLjR3iYit2Qwo5OQib7s4j9qkH+9TBesMzRaS4pDuu/i2xALIcK2X6N99QA/0yyjjpo7+UMz/qz6VL24QKKb54oV+7npS+QBGWTu7gCAuyvSIp89eWxsmDiNXkruwFExUogd9D+vUwcPGwPUO9LkiYJq88fGQcRMDt2tlus4yf89Ec90GMMl7Mo9iF4+pzPlHFtoIeOxtNyDHWa6wPDvtaSgey1awNwsqD4pe/sGVctn2W+jfnJzzGUD4kr4K7uh0Xqvhw8ILmqGvuRtsnE+Yu+fqoTcZc0C/tvECZE52b63BoFxoxSlpqqFIyRWxq5nbXZYNYodErWL9gIKrBG0tfXFrqP6KxDSr61LuzdsyrYPDnBRwZG+eSf0dQ++3LXo+NaNcSUaE9mL/G4MG6dG26z2m7uuc+K4AuGaS7+NPf9M895wDbGiaN/NI3+iy12VisSLyIPTWuJx2h1Vdo575X5CgIK42p0OhZeKV9BRhpKoeiVmvdow/5V18644f9eEH9yusD+aPFK0Voxmm+c76xX/oXDWLxATp84M5FXuAuXlqquWwLjlsQGKGaRp90SyaWIsf6hZdWvgtsL1jj6zg5roLxPhxDz88CLwPEC8b2J8CQJ0LFLXmfd+1aNnEfn3jI00j/qtVnHVpCou3U0os3iY186sG1tN94qJgB3LnspPBCDEUju8v8MOfkbCk4v9h791kTnLrkP/D5QV651qE4xQlP+tRXfKSnwIYVu9gE0YGBq05DgsICHHuvTRMreOfwyjno3zq2KdPzXHIeNmmXazD4JaaMB+Lwhxq4/I9x+BKcVi4Ilk3YscaKc17mfWX9XvYtOrzBTO2VxDL+s2azbjlreK4xFvbrijaZGz4B+1ljsVGhArrN9clpzh1A2aiil/t4m0qbC5RxVkdKUFedLowUAc9o1s5kX5/438tPxkrZZ1jL/HQxNIHqxj7jSzxXu8Nbxg4l8l77pPHSf9sIRyHXQJewUSpPOQNm6pXPEynFl/fPfInkeXPF6xU973EnJpddYft1+0siwEj9JXp+KfkpAlm2n5g/jYK9rgfhIhLnSmoXFvDiLeyCD1ZhkSAbqPWBUfrQjg7Og58VE8CTfiFthLrInyZvmUCSAlj/i4/me102ev3Jo4dqkfLZ//4J/04SINnBnMVtEqRSTYL5nW+Wb+dLk2/fv5f/hjYPlxxkpFfWoQ0InN11u+31++/fAGh//7182N2g3ac6JgeFZZ829anTpKQckyQuIqnYzPbSjhuHHGVqq98kTOTrh/wSNkYox00wtNDbN/cZfvuk00Z/ifDBhq8e4yrv6D6T79I3tROc9jzYKNwwkviqlk3feKjbSb7QgMJ0pJGs79De7z9ImG5MVcbOeDSKkiyX24seJ7mS1F8+EPrPbRxDAX+U293lhhnQpuDV9VoHUXQirPxI22PiRzNsXZO4ijMmIBjyCI4EKFJ6Q1q5oemrbWF014A/em/IJN6+MPuG347HxBblNjTK1q2Gcc516HCjLz7G27j5MHAQm4f2Qqxd8lrCFtukc0P2oObLmMuv2EegtE9ALCrRho1cNvPg8+SBUz0vyudJb6cvD/Z9hgdFpQ4fjNVxYI8bo+uK0XI1oRaNyOAue/i6Z614inrlsJGXrhwmlPFnu0L1xYbVPqoHWi6jQeq/YJy3uTN2e9mGjF5pJ7iJbvEzuIN1ps6HD9Rf7EzneTO2ytw3+DZ8H13+N7rzMmgwfhswL2hoAnV+8D72EzH0vQCCc/YxgGmc8wmZCE+fttnb4Jzvzv+NOWJbAuO05tqROF+4g7mxwHmNXA7d9l3Q2oYfHiqVC0X4Hbe8+HIcAdtEjfnAC0lsNk7aTrqtIE+BVyxKY4N70Y1UL/x2TsRFCHz5oExcythcMVs+nXFyHNCvPv2Q1zHw/yxm3jLWqtJ3x+2uvx4cAXW5/j8i45XckThhB9LzSyJf0Cqb0YgNxtTxXS9KIpk5CW9sgCt+FDniBRz0PYCj1PNCj+MUHcQZNYnAur2I66rpw1lTbflALY8NfbcuFMEdc0tenIy1B2PzpXDFzTGw/cf5otm1p175L//Vp1zzSmCbE3utrAAAEABJREFUpY9Ct/MTPwdmwOgaVpYvme98O4vVb7tXnXv8xP8zxsYvfhMj9QbMu8iLn4pnkEd3YuxafdJBKAtMDXy77dhELnRfcXzpJq7oUCYN7e/222gaOnSCuqIfOnOUPkshvb46P2x/xulH/cE+4t7z4oW0fQuwBPk3vmHfyBfillytLHJF17zNcr91boyu82O/vF37Tv++U+7leUCShIBK4/ucMzzBpeaNeIJ4sG/eeUHlHmq5xlHZ0nyBUezxlTgqT51z7mVdoCfETD8HlLVn85LT8HYZ6xt2+mXN3DAOEuPo/KvqyMZcsGBY6/7CTHn60CNo5sTxOf+x3eHYMo7askcG3KFxTn2QU+/kdGHpiiZvsanRK15wLj2g91cUGSfiQzdjMLEd+fusnl3itGlO5o6wT9bKqou3X3mCtqhDOzGeriZmQE9s6Nj5g/n+48eP1IuP5yAIqXERJmU29Bt+rjpIurxW29o/gvqdS65Tf3H6Bzru58tjY6ttGMGc6XI81GHbmAurv/JRz0Q/AfYK7p/eGHJmVmjmJF6N94FKvDfqY4pbfRfNJUs9n3Bhz4dTeLUR7nTom2vPNZYXx6x9c644z8+WxsDJaCndKrGQsXVvudpffVU43aRBnMnAFf506b/6tXnDB7DgKx9t3vdrDiBN1pM3BGkvvDrFmSfk+wrF0HIhmjv+2r5g0u5e80Z+xZv7l1/BYM+yQdlilD3nZA7viT8iRAMatOAaa6ICHtVFhN+E0nzinCcoCV3o7Y6pjXzHdJb6XCfq/goyvcXCY1sZGUfW6AdgHhVHpOyOqsjAJteP+63rNDTKQL/xVMYbyB3SGB+FDHgH47URB20zNt3a2jomCaKRCJ9f5ggrpuLodtMIKTeaRdHerAPqp1gmE0xMWnUM8Gzjfqci6Q72MGnH+2al8RPYuoxv9xpj/aYDVhRW0mrsVMaTfecOJF5M1ugkuIk7vsqr7sUJM9dTOgnZ3/XPHxeYG4yb6ApxbujRaZhygeO6qil/3f4tEbjC/G8R/kvofycC/3oI/lWP+OaEYllXqSrrINuFSSnq9fFR9/sfwD3fyt99cODQYSI/swYLvkimKyFs21z1yAC3VimkZ3JSKLB00A8dnWDWBQaOda+rz7U9zv7ROdzctr1mYNaGziSSnrB0DRKnLwBMntvceODsSpuEZd9G6YPhaPDwmGAFmAvlFOKp0h8Z0DR1sDUphbRHx1cYUjZ92uGh1iSatjgBwUSgjNtBUj1I3k8TXBKw6Uwg6NCObkRS12XRAnX5KXLZC1XquUFzIM/k6EHSMvTEji5IqHCR4xNu+xbe+wITfjqh/npdfnzFWc+BBIGotRmbpSUYXB2wPZPglYwerhBzs6+JixB7LkH0gS7jaDyb+DsOvnS78eDhi7+5zzxA7Dvz4IyXY+yhRpwQ3jJS6Eb2iv2DBgouHkpGWi840L7yLYObzPswRk8u+GWUPHZTUX548Slj6gbH+kA6GxLUHPD0S5rNOYkpxlj5wj0HiAcPcI/QZ87ALM3B/LC8wM1RGYKmOL53DuI+COVFELphzRhsc7OKTPzhYemScXfdpoeDPA+lsQ3b7RftZq4NozFUBI6rd257+X/y8uXbxI8rjtqwyBDypp0ljevJ0jGx7jD0IBI9Y2ODUPY29/Kn2t+/fyvl7zsvNtHRF91piz6PJqasFw8RTxD6c3wwnhihTQ9if/iQVV3OFV8YBGhvymQeFp+D2D6IhfYLl/90cREVZDv+yrYfreCr9EN/bPjgqR3SCX/7X38vx+KDtb3tM3P/A1v++OPv5M71Mta+O2Oel3/GC99u+N/YhUrm3wHtj/XTbhEoamjU6bhs0N6Y7zdiZOm6kszo4yLBxVIazkV9EtaDxsEzBX6hU9/9J3sP7LgTrxwe0bOuV2yw7/1QiT/a4NgIvoRVt8qU7UO4/nxApwxptWvOWdLd9rnGGz9GS1Fl3Hyw8wXDwlT2FmOtzYJxMv54VL5I2G/IQYC8Dx4KtTH5h5fWP/4gZj/+Ftt9Qe8f49yJk3KkezDWiRM3dQh3cNru2vFw+aRPUKf92iW/kNiKoLLPvTbGq5sZDIg23o61tgnOxfDRebpMjdiy5rRdex+sXRZouSbopHrk5ZhyXYeuDWM80LmhRzpfBPqCnWHMPhI9NOQRlHOBNo5umg18vZgH8RV9lPbMOVElLdEGx4U92EuM/vjb3+tvzGFtXnFhgsl0girULYjS72ttuPaadXxj7FBA98+80t55yeQ4uIZQCk1n7Th++86Yo0B7DnKpsXW+aoe8C2Dxgsg24UAMetjrSBX2RPXAjm12zbny02Vv8YGVO2R99kFHi6tr0a3YhMgbNjlGt31iq7EjbihTP9GFxzlOLYKVESbkcUUUuFE10KOPyXnM16ULWTihLP2kWgWPucdSSZbSthUILlrpnROYssi0s/EJkD6GISt8lBKJv9pYvGJHx1W3pBkbZEmb8Ab3083erhFcVw8qo4lPF2YAlgsG9oyWHprYbyk0+vGfuLlmH+Qo4U5pftFPqRZc/Kv15/voZp0yPsQIcWWuQHL9s4+SXG8b43GBNnpG7DHLvtHLdopqbgsIy7t+9kdBx++Bn8ozf4uOHdzy9/vIl0/2IXOPfplDLJ/EQ1ptdSy127wkztjbFhxjpnjiZZ/0xsj6xI85Gfe5k4Nn4tDYMjqeloX2T/otL8Cbs4+apAoDtMvm3Gc1soWJ/JTIDT900lAsm5wjILhAxXLwItOMHmXs+6zrS4rRXRO52rXf9jLnj56lfCyqzw/y4vwnZtXAo8L4pI28i884m+vN7y9yif3K3dA38MmXmI6TPs65o1O9UimhK34om/Fznf1gTgp3XlJ+kCel2vZJvPeAscGafHkivcOqvok++yLxkge/89yXqsIf7A3KfDJHYgHKfeaQ1zygHA1yXDJHsEmfbBPksOSG/9J2T/xBiO1apbY51yyNl3u5+dUXrbxvQQw95/x0bumfNrsWXBeeR5QtPiKjMK1Vwzf5tGkBaOzkzoWkyxZaXpLHDmhiB+dZLGALeQUiQxz90uMFamfWGaLwb4j+5yDBP+/5hf0/jIDj8H8o4hf7vyMCGZjP26kiyyx110TPwcKh2cB5uaibhJgSnAvvB9+aegD0oLYeDI4ktmtjapaiG+WVnEwQQxmCipCTfM1h/WDncmGP7mxMsNYHD0oeANVVP31Y/Jjshunb3yQ5+D18aZ9JMUm72eS2vW4k1w1IklJwAIFDC0lO6MwhGvoGfMGwaWNAGV3BbZO4CAQGnqLAjBwitNF6+aHPg06A+ug+E1LDAhOXZCb/8JG89P1KjAcJTb+fJHpjKZB57Q7II//c95psSsZX/gd8P9iA3DQumka36lCRB6FsDMj1wJxvIazDJ70ytEl6HLUater6BL1cIM8nnpq6AMdBm9yY1E/Puhzs1DrxGH3GMrjzpnJAPkGseo7TRo3STv2JcatCXBnH0XVzvP1FGC+EjE/mLEJOssK8uhEzH1j9xdYt/8wOO5BwuLGh5zp0JdjwfpbWoj2qbSmvuV1QyNFG+wS6orNPXzfn1JAKJ5Edu/5Uqt/xv0oPKA8eEt0ILz2WWqIO2BG45L3bQXp7ZU0av/v5h9qlkV+5By9KHCfHS5yxdo5Irz5plRIa5r/OaPM6EPCNJp035uHv37/Xf/zHf9S3b99rp60sliQP9VhJJXJhvMozgNX8h/FIQdPZb+NaO/aNbnKCsEf2N8Zs3yemzPLzkTm8XphpN5JEA85TJaCF8GgTBapfvFw7AHmg4YKYK71ZJz6IY05lfc09uiZjN1oaAS3wXf64ll5r4JFDB3coouuisfuJ0Bw6OdxZSjNa+9ZDzp2cuh5sDl5QT/TrZ/Mi5CjHJT6c9HBhV5eHrguufm1dVtb5eRXGcGElNtSLJj2D+Dv2AtXouOzV1qdGwwrpYqBy6d3n5CXd+kPL6pXPeftBDvJl0jUWmJv17khUPpfANLghcTSlF31c1hasRkzmZswcbw+ji8P7i7E86s4BOS/W0H9nHRvHNccPXOsajJ9x+ZS7ZF9t7ddmQT/ujNHBy7CH8gAPoIv253vjYGB0xqPTlmbF2gc65cl/rSntp7eyh522au+Lh5D0PQk368YXHNqlNOOn7NR1m7FJP3TKNTbaLkgzumsyRvpsHhy97FNOffmATks9hLhc20FwgwOfqBBB74J0D2Ljnn8nLtGNvenDFkt1RG/sLMbnxfgclL7UJm8MKHqt3+jMUHTmp/Y/lI9s428/0Ygd220nF0yYKy8vr9jCuNT+dH/9lH9WVxSlOvDJeDZ2DObGBhgLQYIn8R1dPLjNgA+D4he8iJOgZcrEJxiTL7a9XI9dyx/XEaJga2w+gBc+NLB/kYuiQhbxk28j5/znf36v/MKZfOf4NfLRWPkih6BIN7BZ2eLnnLXDN3fyRs/EyLGS3jnsmnQeSq+8/ZSLVsKHBGS+yKUCplRokGddOZbyQlnSBHQd080f6s0fjIdHW6MLptEQEIvoYZ6kBW5grzo2SmHeZuWM2MYNRpUByprQWEYG+7RzZAE5nLmiLteCa8y6IO1QWXQrj5AQlwaeyPUMdIdXPv2LX8YAkFq6wIZd8Fi/zjaYWIp2bMMLj+WGnb/99r22G/FHiDi0cjFaMK0XGDtzeda2z+xn+77TVhoM2IUoxmPVvcPGXgA/dkAohejk1A19NtQjaNQQccKy74BtMtf25Gv1Nv6EBOLemrk4yY8A+NENvSY3PLN+40uY396/sN5rorNPGodfvWsu0OrK+So6mJvSCnvmBCOCcw/WteD44UxioHx/vS9t8bHPsbxzPvEXlVWNjQj36lmur4sWkWX/Aqq5GE3myYMXydqnvfKsLuykIp4ispRh/rzamYsDZSIw0houJy6LFl/A233hpbGt3NDQMP4C1ZhnDjEW3/iy5jtnJb88cfz1pRUkIYKs+wwj7XR+EHPVHfhkbFa8Ja6Sdxrfi4Y1/GBPcd27DrKnSDqaOeOvQI0NMeAS3d6Ibwr/bqF4IQh7TxjFfNhzxtNuu++MpV/YHIzTOWlFL0DGigV5GLtzRuJZz9j06au+6FP2648f5X7tmKX0Cxy+qNSHr7IbWwewlNBq5gO+T+abcnsk1HRD1RT/9PqXHf+U+hfyfxaBX9H9n8Xr/z41I8CFXO9fAdSXy55ktTeuaS5YKFYx71pdry4uF9m19sStpUZCITuZQH1oTeJhY71zeP5gAfu3FUwE4d/YiLa9thvAoh0oeZKwXOQXPMkQJrgH/JYBEshxAbI9zBz0HyQ6+Z7IcMMQ5Es/9H7r+ESeNL4sWjwcGo6Psq1dmI4bjd8U2PMP19Nkb1+TQOlN0M4DKPr1Ux+VrbwAB7kXh3kPGdGtfdhzYIv9SEFf19xnNsB939NWi/a8pEe2sTRxKkc/io9xXAA1tqx6r2FB/hE9Bw/+jAvt6LNEsOAO3UYAABAASURBVPU3YOM7sSInhzjGZAJK+yDOT2ThfmxzA/VXH9lsSLoqjC7GwYSNeKzzQhiX/W/bmCx5AWd5AQeP6DxlySmEx2QuKARkbCYmxsG4OteCQymu1fUQklIEPBt6lB951C1H4xngQFJDOoZyUYHDcXa+C2meNwnOKl2XfqJPXOYXOGlik7FHHvTBniIMuQdO56kPWk9s1Q8oIZNnwcHY66PlnQfbO98oWebvQDAuHqD81cA9L0mXEuUgDjlYdupLPHh5dLBBP1iLaTugw/l78ED2qjEbHzx0rwdpaf3mJ/KgVbqxCwwEcy096SnH1blx29dG3Mb3jIHzx/mvv4H49WLaLVh+x+Q8GBmP1UIJgzIoFOeLZL/5u5k3BA4803lKp3Ym77xl4xtClo1qWHaC0iqy2dItn73ilSV0O55gYYGKLircUcP9n1/KEXDA6wvRimsQ+IHUVLVL+gWMFetgMAZ2Hq4lxttxV+d2+niwDqVvaNsOiZFp/YKyPZqp3XXN+8qHDkr9CeDSUyOIhjzqmDtj1xwOpaPvxVpz/qlTHukavRN7LjCH+0Dj+MPCXDp4UfU44cgYIy72FLzKUN4Hsp0T1uWTJrLZGwbyrYsTPuuvyJPHOFoKmVPOb8beNfGDdWKZ/A/uzlrxl0jO6Sd6lTmJdeOrsr/CJfdgDA54LR8ccB+Mh2VsNmYKsTyNxzJaBLVW7L/K1MYLnlLB4/oX98Qe87uyBeNtmBSvTPW5fgTpxV/g+N3xzX8Oc/1zszu5wPUtTWOLD6uOrePki/F5m3StuaCvNGqN5U61qcOFAZjIS9AHcJRjuzEmi861sWhs62fx+bNtiMjDmv1L1hFZ+iet/mjrI/noQAJrALOkd2wE6wI99BMNBDlvWLxrHmR8lGvcoepZ2iTIl/gwL4yhevVXvPtXXvyTQ8xZPeAViJf9ozGE+qAYlPSin3yCGmUGGDdtWbLtqMqYxibi5lo10TPe8o+eicfGvLM+upEpYBXsxmTBwRp6AY+AX6ypw3liv+Iam/TRGJVy4Ncm+wkRe/6R+EBW5oD9ypPoRikKsRX7jthK7OFXZvr+dPtn+EaOclPOiQ6otENeZB0YIbyIUXSwflx/+qGNkjXxMPb5Ug1eLtGxrWk4b5Vv7FbH17txExYOdYaFBspTu0rEUfUF6xN/1S8sG+gI4yuxsj/7nTZDK80FCC48LNeBc8W2fQf877WGOdotoJW5QFwz/niAP+KFAR3CFHHKa+bF/ARoR6PtJyg+izFxv/oQljjZpt6UEKr+3INeJWr04h0WKqfkCmkN7APX0Cz/Gp4FgzESmnJ9ObrwoZUekJsAcvmAv2IZwQPacfp1o2St+ULsbX9hAVdoucHJsn5hDnzIbQGaJ+Pp2dd5FMfAgYpaaUZLTxNZq40wLvcEx8ghcG1AUfEPerpzSQ/bqiv3bDjGkiEZLHfwA6pBSZHL/lS4abt/D6ilpuMiE68NAmS5LprNdbPPcs+1LviyJ/FhfUmHuKytCe0+oQUvTv+VueBc63R0dHOGo26fMXs4n4GcmQ2GVjD13XM8L0lnbApe2OxFPJZDk3UD74pfuiDp2m+zkj95gVV8DvbKH3//wcv9B/NeXgA+c67jYI4X/AW25Z28Y58qYV9zB9yDPPEjX379iKzsa+7l4JwDT4lPGE2EzkBTrW2bte97TXKdcWAyxY9FIu2qnexfChz9V11fqH5V/+cR+BXW/3nM/q9yXANg+RWy2KOJyW9pp+UJWUBZ6iDc5FxNVMW72HoMWgMxzYIjMZ0PJA1P8TGprORz8CBw1A8Oz3cWsYcZEwIiC+bw+hN+ATYSAcmMxGFiOs5NOPgs5RcHm1e90n/kMBka2nRLRvFi43vxjeqRFzvq+uAFzBOF2ayh1S5f+lgu+Fhy4c4Gc4YkhbfAC9uoXAkUP/GezSpq4aQf2U/ghT6TG4Z4AatPu01i6vaFlG0YEwe/EbiRuIRsAP1F7mn7QYKUx9iivprNwI1hjQmRP9vBUQdzCkF/FK2mVTyheJWyArQyHs1YzlnbPmsgQz3px4YBe4+G7E8QIg6UxEZayN4XlPQ2D38DPxe6u0s5Bs9Sf9UVPNSLSnLooLVfX+3CjDXuPPR8EI/EMnrhstQPiLTDcfBAp57RyMKfSTmausJgYXDgMD42vuBtSnOOw7ImSOiZJehwTqkDcaXtE/mW0koJCXNm0caeFXS60Mfcjv1snHd8ydjCwBUeuChf+Cqt5VFujD/YDIVsjHwz4j8rsu7DqTJgQv66LllPLFb/9bCy9B5i9fCtQ++lO3xJ5HrFrifzWWniYbAaX6V17L76m06I4ibKXQMHY3Tg4wNZ1i/d6hCkUXbA8QtfJCw9BFc9K6Zope0GP5mjO+vFBwjn6twn9ETtzb+swZzygH4Q71fW5Yqn+IH32t89meuTb7UW+C3k73zb+e379/pOKa0xN8YPDij6Ej+UyTdZaD2VYWVfVX0o5n1h12U36wpdsRn75wlQwPRaB70BDXhxuMJwMk5WMGIg2/nbxIAm42YfcI4RQnKhTXb0ImufNZEnDvb0e0u8GZsHoC9PZDhPlB0IEZ6h+0Wf9KKUE3nOdWAAyrWfyLKcuMsDaERk9YRVKgrCMijEU+CfOvAB+iegHDB2Ba62Y/TJs3S4RzwZg+R4Sv048Acx8Db+CzMliFMXBhi8su8CY9RfDo/yyNE19a9ta7/01rGQlwrq9YH/4QsX9Gurh2p60Vl80MVYabdQ0bnQ+mq8LcGUMfUXbX6j6iHWg7drI0Zjr74K8RHd9jmv5VU2ahQfcu0IuJ7g9ZdEoYv+Zp7h7yY081N/mrm/c6DfsbuBWZtz5hSqrOKjHu20vGAmPk1v8bLiAB7YYLnG1A7HQxmOzZE4iV0gXp8sjVudNnZr16xLvqZccvRdno9zXn7yEu8lNnfx0jom6r6bgxK7k06zAePoOFqGsUACo1dpIWjbEAXRy7hikDqW3SBzvfIA5NzIHh9/T33pV4CQBrcXJ6sFyllzAvR5oYJ42ohG6qvEPMbJsRIqMuyRUulg07/2TmJ5jROmSOc44ILk/wCQfOKWsMhSph32NwFxLvwEjR7w0ixQ0wLb+hIfUwF/lvFloAjoISWRRk4jb0u5cPIKoLBHmgXiFoUyiYUGBoHMlCDQ5frJfCBHmDccuwuUYf3JnLrGzlKQxz4h4ri5pvzi5tpTQHGpr1lTrAX0OUcvHm3epn2LBuL31cV/+O6+0BA2fluOBg/gJbTweQ2qXNJkbO0Heuusa/dKmrU+zCtcl1956reur/qpbYK09r8BROSMrshFtu34jDxcI/70dZMnVll8VnwlQINE5B9MLl/wTfbqfXc97/BQUveXZ/vcSz8YuTwnPNhf7wDilg5iZl1xSGX+c6cRu1FlXwBbEpPpHJygXnmBYI6gwZigc7MPi6BFuGiKZX+LA6OfyjFOitcu0FyLTryk0i+gK5fUVCIePdgtnQYfzDftHY2MgmBA50XVwnX49IaIAW7Dh524pO+6gR/d5XPCpF9odBQf9+cHOh6csy5dRIkeLmQ6f8WbB52Tnpnv0K4zzYNnnwNCPEN+O/cKZfDJ4687f3AWdFxCxM2Y6I/z/3mORdrkugc59s743e8/8k/ePZ/6heUFnlUF5T6glQ+RKk/x51vHpmacfu4xV+vLHRn6pa3iBmTy+DJoOG9pswoYBhyijrhTFj6uC+yv698VAUL87xL9S+6/jsAKu5P9H2jsElbHuv+p7QJ/JxAo1tKhYpLiabqHy8z2M4vJhGVCGiYPklKbQKB1cfvC4yDZPEgKP4AHD7B3XgR5OFJHs+NPDG2gBJSFj2SSEjXKE6jKksX8cqOWhjL26gPAtchMTPT51hsGrYEXyhNvwvDFkDqsmySt0w0tpOfdxLzwL14qLX4VRI83bB7xd/FctClPGXBhAneEq0swAVtKNxCYjfZ2blLE0E3RBN/IJiThP/QXGZCzoXVt217b7Tq0dzbSjY3j5j99+va93GCVk7gixxgLVCvWIkv9+giCzaVrY3PJtzQbm9hoRxv2DnDjOuulhAVUSeBeq6+JiSBe+cIzpwcwDXARjZzUTNo0MemTl8Zb8KAx+urDJoiNm5udYD1jbKwHdAMa6CFjvI76YIP44AHNBypJEKehdqf/zsZ5p/9JbGWb+B8Cgw4DIQrt11vbyI0K5Wj0Mmbhg2cZr4BXxk3/Fxzv9josHTzEL5rFgxxkaUO7lqj3CeL2yfyYe8b5a799trFmiUmFKsZnXrMOOIuBVRdFLrZF8D74XDrgyE9v76xT4yrZwL/GBvvc8MXZ57hhbU3miSCJL9v++ONRd9Z4aAjB4oU7tqjfGBw8KL4C6leupRu6sGKlJgD9JZxxXX0Ipuuqa8emARCqb4Gx6qwTSJlruX/OX2Rq943143rZWUvN3HEMSUnlC2n/9sDvv38vH8y7P+eVevXPg8ed+XW/4/MJD8oP4npqo1g2bHOVvTU2IIvStbbGzn8SsmIEQ036rhcBtqMDPY7h/u1b1mhixssn45YxJr7SFn5ZoiVyJn5dOlBM90lACA94kp+RrT/mVH2TH8IUX2/KXLGl1l3jJHIu5EGJF2zS01XqFPYdX0XQYVwc3yd6jceJpmf5rh/K0acnMdSWJ+tSv5v4Lfo+6ReP60i5y/Z04WajH0D37YT55i+GuE+ayYsP5gk03TNxlX5ObZ5lmTHarbPuwOvP6EnuYP3gh/b5ywZt1l7tN9WhREWFpvJb3Stu8o7uzMtB7+hKfcO+be7lHxRWp/4YJ31HTfLGQa56sDaXvoMV8fXb8mUzotHLdIdJez4fUBlwONLJbc6LftniWpjopwt7qtLepOnCzLxEtbJhZ6MkQF1/rDMa5DLzmWsb2xg3x0Uf7Ist6scu2+rRopTgpNNX2wOVo5ddn/JB0gkpel6AOl7EBWQu+wWlihe05yyxx/jdneu84NYezRGsr3GEFkTWP6IwoQT9FjoN7bIVpeetoYOBlvbpi75fYFu4/IYsL0rfOmUC4j/mD0QtQC4xdu6jQLYlAhobjT1QWF14arYd2zfszl2xCKVfX10zljQR2/mnOqNXv7g3gIoO+iydB5XbK3zbnFkzKW+fde2V/hNmTWgnvihb3eaB4/ynHi9fyuE86iJXuhmdaBtyXHA6TpNu7rrNmBE7a0F8uQ0ENoQCktITUsZYGxwT29Y/4WBfusBfYDGHYt8B/6W/yzkir3oxnT4v+1/wU6aTkniNbtYUa2l0UYUQPJe8NMCJx1jsErdssSdEVpjn1L2un0Ag/3XSy4mEL3LE0At9mN+3hddedTg/n8p4y1yEsmV/0W9yev4sA0yesxw3eaXcHNNtzxxAOahwxta11tgXXWvw0sk1IBOwlkA04Bc3nlP3facP7/HryFrVfuR5nXsBXcg+sna0QYADPuQRZ8QRZ0Z6oIp27sy52Hkj/hI0HOQ+goFjAAAQAElEQVTRg2cSbXxY6qfCYcg8vWhpe2U+bjAOAMToXjopaXJhJHdDadGzOKMtmmWGvhzMCwDfkpNP4tGNwQAintiQUNEcDT+2N8KaunID1H0J5BrzbG+JMTj1qtcZJ+nkeUMhECQqoKPCZd/cWZcCeX8yluIQT69kyLMGK5ZYi/2eDd/nHXMpscRsxkUegEbiSt8PzoELHufLvSN5237B/X6NYcSfEfm5ru7YFR8wBifkOdDj2AmHc4wxjBHQbQOuK25xaCyhuSMDGu9p/n/79m/3/lec/+0h/kcFBl0gs5ydq8W8P9v/m4JFtihIAqm7Q1jpahbXaOUJa8EnaSHcvqbvDUlg8NgHQM3b5leZFP7gIJvDMqdlJatvINKE1sgwuS0QSa8F+PQrF7BfWjXoq+UgkfngdiOpbfvM5rRNy72S8KjLI/1AJpLfl/ytDjCpY/NoauiiCnZdl730JB7hIeHEHmhXm97RbEjotg+9E+gv/UojwjxMHOVbeZPiwQYhXn2Nbnn2OWufbmBTs9Ptzf59Th4avucQJ48xbvT5TzJ+/+17/t22/x7fTUx6ofzghIn0vWk4xKPf/piNfbB7Ullx3IvefLv5g7f7/s2nH3/8vQ6+HVBOa+ttlnp7bti5gmvfG5DlpY0vDhYeQL4eKJQhwAzZOuR76NAG8VMd+IshisiGl8OsGx+TkO7Sz3nba2LLjTnQxDv62aiMrf4+pWcD4SISHGa5j25egDFWc17i134CkfyroWX4lasZ2068xGJwaRTkkL5OAPWnK7LQoD/hox9xZVvb950YnjCxRVh0jW878wDfdqCXrRs0QuYePhAGpZcfdRmfA9/1u17YCw137MNa4uADEbWo0PYn808+7blAWU86HS/7PBy6eYv/M414dV592t/Y+kmnt/YKr/XNNbLVq50P8wL2xiZJBOaqfi3dV2zPkg7xFFBCyF1d6k1cNrwdn+CDbZ8xkOYCcbAyjMhlLcBxjslODtlLuuXHlOz/Ye9ttBy3kbTNOAGQqnLP7J69/8vstqtSSens87wglVluzzfdM+759qdkBgEE4h9AAKRUaQ4yT+DgYLMON9ouvHHw0Z4Q/XBDIq5zD9byypci5Ek+xBH15MXUPmNDDjkcVI2JeH0gZPVg/Fwf18uHJ9Z7KU9/lDPP+eE6mPp9QmGL8g4EHcQ7cI69/Nd8Uo602psSfktpXJdrXhwcDu8czH1IKuI1ebGyBxwDaeMfPtwZX+v6MHqWdkUHRM4bX26snHAwR43xM+WI0oaKqbqK4GM39itTf5Slz3PuyYnmI1+CbbQ3YtHo9ABtXZx9t8211DU3QdtnTWgD25JzY835Uu7m3xS7MQeImzq1WRuMAwHgWnOQt2PkhyIWTV7pV12/tUmwrj3q7YFO7JhzL+vKVLY+VVc+S9/BnDv4dptYY4P+brdZN+zbsLl7Vof+iS3HC1y71zxR2OAJVl4Kmg0PTFyuX6YgQebqhZcudkg5Or5Q1KgufRjd5UdebcYsxkYMXITDtq2GHqlWVz8d+iSCKlMXYu62P0AcXKg41dD1hH/hHaOvX/bTf4jo1Qbjp0ya8W2fxBewrX/ubdaFjuDGry5/rdDN+FajY9lffIxT1itzRPoBzcbeYswt0zcgzKVty0b9u8AvIZzbgvZpJxrWBcuLjnXtfNJOxQ1syZxFp7ppig6gZfETt6aj56xt32tg2+hm7tEGN/dZk1J+0EVE10Wj8QnWtOlI1Zvy1C1c7ZYAMLbaiNpiItBNzwCU1+j6DIRzdCe+TQkxsX2SM5yjeEDeiRPI/Xwt2sW38F1h59bIT/+nuBlP56DgfL/iV4VdCJBesK39C9SP9si5yie5/YIjdjp215xBvdIAX7TCQxCeAjK0wbG107nh+jC+n/UqK7leAyBc8pDDvrNQz+yLNOlFKLKpJGZQpcxcYZ58rGnppFpwyZF+Yf6D+4vtVUm05Hd8H+pOFzeQ6lXmIKSZ88yzxoEZWONuG1JieHA+PIjfEZuJVoyQb6gFkYNx3Mh77mv73Mt9J0QIOJgXgjodU/WCRhbyGNzgJR7F3LLS3opHipTa4box/sq1HXeQ6/nTL6wslaNs+wPatghTE1fWGJCHBlDf8Ht0l33CUggVJthu+icACV1PnntWLO6cD1z/yoG7eszatsZ+GKHEOU2xllgoC3VprxtBg3Q0PMjXv6XHfPXE6gVYUvJeQMMLgA+B8u3EW5jIGb3wCMAEdHBpSEMLE/dmPD3r3BlTS/z5tO9C4BUTjadrYAH2EG9lpZMbqjSP2mdsFEY3HJpBP45yUQm9FPa5foyff1YkgB3BnVyxFyWzN6ojdjVCViyoeIlIz6th5Sf8yRFImP9kmT/F/ScRcKH8JyRnN8v7PxghF3Gg3rMoXYHdg0R1srLY7L9als2tWXhNQvGwMUnu1sW51tAGxXU9OZxSN6ECynJRI1ZVH3CSBE/dSznKFFjhosgkT5Ls8txDkEnfjSawzXIj3jjMLx5ZFq21y25lYT660UBFORNek6UAio0ZVXzzbiISaCmihncEDR2l0ZZAX3iYjYVx8WCw5EkVisQ4v0jixcjl6+iuMWdt+6zPBzhFLhp86FFf91v8E//gUIAwNFdNeCc++4CgviAl+gTGPbAE4rudbCa0leWLg5ZxiK+8rHr7fq9v33+r/M2Jt3t5mIEcqiaEvWJxjqmHJjdvQZonN7qWsNTBuJlTRwD6O4U2HWwc6l9d4D/PK2KD97jKRgSdtioUqprEZE5ictvrhv+OOVrYwKBls1DuI0b48qeZ0105+DPW/vJD+i5MAa5LXTGMjq6On4suCMiYf8ReP7U94sGGBlstL4nWZ3xpxghZ1LtnbYzXxqZ8wW2fJV3xQcvq33fKvQa0Pejfdl66rV+FKEPdGFdIJTZV/krFQ2nwyBn02G9Mxfs3UmIrDj5EQtM9Kw+76FdH8ZE2vkHj4VrI2NKmO7pWFc1dNbHvhq23r+uPA+/75CFtgX42Po/uGjBzrirH+XBseEkQPdiTtZUSIi6mCXdGEoP1J/ode0BecRDgXhMjYzPLNayuiT0XGH+hmhFpboUmZDqP/cXYGy8p1t/yOjJn6MafPdAwCeKiL/YpAyyyuqddiYdzTJsF4+WXVOvArj7ADviVo89v5+HQuvatuYi8k8YxWDHW7mLeAtF23qA7a4lBZBBn5axcTEyMAzbaXoDtXOE7+eV7xQp+6cThYZW00MVm57tA7MJP52iokC89zZXjMVp6Xzbpm/XXIR2iS5flkuMYW7NcYEtAPIVGUJxylUc047MyotvugPZg9qAxurIfnKUvXkJPTCqClQtQbwDTyjkGJwKKeMMv/kKkRDPx4J4xtxSNFAtg1Rz/hImmOi/QHmPhS1Xn3+H8Z16sfogxwjuCcr3U04IMncSHPcMYON8sF2AJdnFBQ51Y2e9Djzre7m/5Pxo6Hx/0LR5z2JE5//w0rnhdPZg7GzUNENB/Xau5+pbd0BLTxPAkEr/PhRfler0z31/zgeAsnZU588AmrdZH6Ys4CD/q6tc6d59u5t3oLnOm+q5S/ILK5/LVMghuo68oJ2JgfixtgSy8pLhoaVE1NiD/kwsJ+gjo+4duZQiLXby/yjM2oWMcHLf0ossS6tMOW0ZJ2as+oPFvtRi+i885tm3zh3PExF/lhMsEnEoiXH31IQtFIumlwUUll3Ye5F1fQOchOgOFHSgeUkh7QYSIXNC0UXHKXbh1X/zKThuiRcvdOvK0bZqTmEvWQTO/WQPEVT5zpGB9zafVF3nnTT6r0lgiXYus/iDL/gvo8Dpt1pCQc8NmLtymf+mSR8Ju9h8MjL4BKddDOxlT4+baM78s9sXrvL9CuVjQBd91wY6qRetadv1EDh1gLzJKWggGnTq382ryGNbFrkr97PhUXDqfNcBC6v0ECi+Q+tXFf6NzHpn7rH3fa2ZsivP4QY4R7mVuW3GpzC9FOL+dvd3wzb1uXwH5aT/1kjit8wsvfE5flKFPlsoQLmutO5Xlte45w7zg/lUQySPkF00RItUfARLoR2U6R8OsPeKY8zZdU8psG6GSJpXzZrvxddKmjjC/yLl7tjDH45vBXXN5L/fo0a0W8t+T5wwYYOOCn4umcycgL22kV29dxlsoPphoSAEIuC4bo6cn4w0XPBjGhXQulOYl3VvOX0fG7cDPxAqBlgtQwLXqCqfB1cg1xpbG44K5z8yHff9C+aX8Z/V/+eUXyl/q9YevGfdmPWPVD+snOjDs0rLKc1x+sEkccwo7ch+pvG5d/Nc4KbywPyv/UxEg8v9Tqn7qSQSuiX5F3rZ1IQT/q9taZqwZFqM55L08jMghu0nvWtziJHKhpu4NXfabDCabQIDkII5lKEWSjnhxIuRPsuHp6NqwWfd2YYCXC9wNwBL7uOxUnjK0S5QyDhLrgyRmf2S4G9CQTp3CaDlBwvQgkajBfrF00UGNirgkTRLUvM1aCdpkXvVOAs5bfMocfpDziELYf7iw+Wpj6OjmwLrXvu2lTO1RT10f5QDG5BLnYc5NzBcZt30Svxlq33iru3h6UFbk4NOdGLzxUsZS7agMz9Wv7NSxB0+TMyMQXmMRvdrAKeRgE1DO2/17vflPe9i8rg35TpzdwD2oGgs3+LTR/3685yFC3OrDEmUC6lS/Pm3MkY3k72HoQZ+6B8ZAzdTibnzBU4ud8g3ofTnhz4bnNBZsmtDFTvzWhicxQQx+wwbNjRdBF+2BT0/oEwcmuvIc2xDLBFwbl6V8mc8GEnq6MfOZTXL5dmTDxky6sJQ4Wie8iOyAMrRdcE5Zju5sxqOvEvZTvrUPaGSc4w7tA+HqfWMsHGd/Pi+tPtz09cuXuvSJx5zE0jqCCEh77sAHRxt76VgxgxLZo5sXNXv5fzBRJt0/XpBdCGNoLMPPfBGvb93aawsdPJyK2xwDYL9xGKB0Ps9tL2G9nGwYsAcbIpfydbCN7KUYNFMeOl/C0rCLIq5VNWUnruYq2wjNFZl4vUrsEovIvJRgPhzMi4eCoLFrFeqBKIjrxnyj+pm00TuJm35slPIed+YIcs2fFxgn85OHfkTA1bHV+iEtNkjz9nbkwMzEij9rPKdk9ebPnfF9+WbMRGunORI+ZNDKmMdyblK51ubsakB5mdv7rMmccX6LF6xLu+2TXAX0XDY2UrhObcgnhgThiqf4BWgHnzVNjki/NsCr7Ek+dT6IN94DvC8zlz7sQ0+fsHyE2YAG1Lm0rLv0UCHj1cY//Vht6bWHEkTIuIHJHMrYIxcpZZ5lQBBWqY/utU6MJwBZxkK74zzy1qV9yMdn/aGgGw1MTLcfarQXZe6QK0N82rnRuvAygbvtO/EXmpaAadjUjEfGkTodTJFnXsob7yd2Rjay7BMWJzUMc26989LFvJG/zUBON5doIBbohFWAeeR+fMqDuybzRN1YUS+ZBMW5jGhiQ0/Pkm6DVhgQamZzE+ZurSt9TQAAEABJREFUP0gkLDvRCvOqH+j9aNOIbxil+lN+UzY6FoyepVw0r2vYP4kbgK5tGj/qzglsCFH5eeYBS9ttZaBT4aGVfLXyzomgwMSCgZrWGNwLROmPJX3n2C092kLtk17l6CuU2L36Nmwb3ecaoweig7gf7KM+LFo6bo4t4V6KvKtWsI45RI5uKrYBx9W92nnRxHtOHsbIvfl19L6XL8Yhqyd55w1dD/TahhTDqLXCPwM4L1DK0w/tEt5Y58rwV8wP5KnT/g848oCpTYpgmPB31g2bNvxvxlGlbttZk/j/xJsBcWOHuXzNp5kXDWM6prP0SV5IoFyX/phLA/hk+zMg1qlFoKFPuHRoQdf6L7bQB/sPdLEFGjjPCytDxw3B2hEaKlwnDYXdr7lBG1ptMk7GxP0BFHOimYoAzJtx2WbmsmOlXDljEPIydzGQNBM0qJQfN3xKQxsXPFQCTlnKN47WUXr20Hlec2t07+X+vEBbuqZ2YV/xQSp3LVraR0NzA/ZZc54AbRszbNXnp4OMadFL6XzxDHMw5tJN+G9f0MvaDU00eHsWoqz8API4Xq9O9DyYj8bW+ecZ9KDtWjjYO4UHNMrSR8+h87Yj01+4HOUXYnfOkeZI7YKUPnykIh8FbQyPT1S5lp1Eg051Op6WdGFWn7GQp/h80JlTtH9iTOK1zfxib/SiVcYLGKFXHT2xBRwCWUtIYVw0yTbdzHH1aLcYYcl0GjoEi5/+ozjLSssYchnL7lnu1ZZIhsiOJy9xdoA+xib2Osa77c8AB6qMiTImdllfLnVdMb+Fz3GGvtaZqvhEEw589lUcDnE9X7baD3niu6FjzEnslAU2/O4n70Qo3KGjB19y/+GGubTXncrP60+MwP8no/onxufPFbVWWWSuaZ/qP36TH1jL6JEF91po22BDoIf+3wscjHKDF7aNhZjFuEoP4+JZ4yVYn/RbuhrzLQaHriQkFu7BRnAl7DsHk4MDRRhVilPaQ7p6LWxl2gVCcXnx4D9N8oDrPzPzUGJ/9ygTbWOn7chA3zu6o/PUm+TNhqEe6XANFfptCy54pHFD0T43cGFtbk9yOkZK+hlEXYChVikWBQq0SRjEZZDMUEg3svDdDeyJjWgOPeQpGZwcqu7YeueBUZnyGlttf2MT+/br9/xNlye+yR/AfgXgUaknJYgHeGP1xsFfnQ90xyfK79/viasB1s6JjfucZSnAjjnPks+/8n8wbh5QmEF2BbTPirZFL+MwNzYAAGfhp1fnAG0SyNpc1kDSLZ2wofuWTYg+5KQLOz0w+7+i/I7vBy+h1CWnBygfzk9SRCQSKfWbJw1cw0JioCxpt90DKvZRTmEuf/UfrdBzQe9BA0HYSThRYL8xuea9bUGc0D1VEZUe3l4AVls+4IAGO9HhvN2IuXIgI1bgGXf9uyB+btgIGB99lu8CeUfHcgzNhc1d9tu35NTrIw5F5Th6QISVPrUQJ2rXZT/WEIIPvLSYnfn57lygoeYAncZgTmy9AJujrzgIIIYL1UiFz19GUDvVPc+YHMi2zukFzasT6ZG9WrEL/nQjMP4xRw7sEbKGE0MPChAwEE+IZVkSGN8HcCK0b8GKnTRwWfwAsJy2I1d98PtQI6hTOyBYPGPZrETxkNL1zFq74gbJeehasfePJ5pvFIC7FE1MKvFw/eXQit4l7+DAhB1SbUtXw+TcfMV/ZxwEx4K5OSwZj7U2Z/kSUJ6heuQsuXiOsR91OriM3zu6tT0HaV42HMSYLubaxI+9/Oc6jR59kJ+w10S4v8BT56BvYINzeFLKi6r4KL1toZuocWuAGij9K6ZqBxYei1DgXCAxM5ch03RyXF6g8gIk+Yr8qE1d53/YIL9jqZ365LqEe+U4+K1rj7YxSxizNW7i5HnD7yexeAjMK+WFh5d3PmD4f+67v31H3j1jbt91OPafh335ul6U9lj5Qn5h3x2vnb14cvDn8I4e9yJ1LVuUVGVYpKcGQtueZX78/v17/fbb9/r+/TdsXrrDZ1yASZ6R50FM1osQkEhYsvSUmMJgTBbcGZsDH6om47XB7wO7lIQ+eNirwY+esVsdQnd6StmItAGob+kQJ4DkYmxOeu0bnQbymeM+2LkHElu2+fKhbmdfsVS29NqzAFFeqmFcLpziHGP9dv5KIp9zQBrH1XkkLL+fp9/4jqPJU6exA9P0t3vGt0Z46sTAGKX+6ps1XZvb5AFm1uf+Cb02FPL8wse9hsiAMhaAHcvQ3FWfucf8jL1gLc0LB/Mk+QdbdRuRyIEgFcpPVySDH8EZKEDhtBudyx8a1L0zCFxYBg13wxVQd4A1YBnaTzdxF4h27JZs4nbKTps4OKesv3LFbfJFxYqXMcvDZsM3gcQbSykZAPzEGRTgBXZaiZWGgYbdXcpwz1THoq7lA8Xn67LXM1lCic8SpsBmx8w1ilR0OTcB5qV8yhkRnhtsT9bgwUv9NYfsF2I2hPqk36NPeix27jkHYZY0OQC1Xml7+4gjVDgtj2COAINdUgH0xW4c0b4L6MmlnB8Ep9GLX8bwc5PaQhx1Ik/Yu2K/Y4f9D2z3rO88pFr6ZcwdiTf2ZM+rR/jhY+3e9jW2DW+9Pki+QqGQEy/JhfZ5QXCuu549+x7kB+W/sR+5PoxDVOGP8i9e17BrJTSLwGE8tVRiHfpRpU7lG08JbFsaQ/2wtI0KaBtY8zI4YmX/BeLkT87YPuhe/dBLoyxLYyasECCbDu+JdwQtqy4aXp0FoRhlxr+sSdD4+REPpBMM5cy5n2sCycjUb8/EG/iMzT6Ty3NWZs3NE7q1X+gSJ1/xQY33tQcXMsescc4Nml70o5x7aHOjcV6x3Tp4Lmvlet3US8w8Pzin7HhnPvssk7l2rAy+JOOvBAZOgamvW/o794X4X9x/dv3jEfgZ0X88Vv89yk+RtsoS+yRvYT4hUiWVp3zdWBShvBYCbS6SV9dgiXbP1PvFsCqst1WpXv+dBxofHsaLRy7hJFUwYBIVTEyvhMUKTxIlSblk56dEcXK/ChPMxF5LlLM5PeuNFxb3+53NlQNuZBT2A3Mrk4S0WloyIMlkccH1AiT6sY/LdKEZHPggxrbLVkuTjKWwCKFRLq6qg2KpSYU+BErrJn75Cxb7uq7DTROz4nNwCHdzTMLmJdCHfMzBDvvf3dy+f4P6WT5A3fiWT/9M6t/95Q5x0LfPvB91jOJCVB4U72yQPri9wfPZL+1FIzrwiLEwsU82AmEjAW/g1AkBF16tnBufRsODDq6MTeQQA+lN4MoqOrlCD3WlD75rXEfbK+eT5zi2swHV1iXvvPpwwgchx/0Nv930jQHWKP4lE87KBxvSz/xIfJnE0trnvDWWPkBs8XPWegm0R2fjLwIlXYB5o5Hc0M25NkbKAd1oOrmkH90cImygCXuN6ws8oDPexn3Bk/m76JRjrAggl4YD8cqYALF9mTKZ48vumQfufcdmwHFS86JiSmLbPqH58gXTVo+2vJ/xMH4emoyNMQ4/9kuDVYjRBuQMgNbHRS++6YNj8Z0Hzswn5qmHMflDi8pGXgBbNuBa53RB8mS9HXmx8cAmROI7vlLRpoN45aCnGYvhZcjjpPFAd+m0rj+/8lLUF6O+KPRA6lrADPQhBFnaJygDZC4PRP6K7EYcJ+BYaLed0h6M2x179NMXNOLSj8iLRtwPwJjhYGxWv/SW0gu4kG4JRvc5Rgp8EocF0i2wfRAr4ckhC0d0jEKd0ih/NHLOeRO51AewsC2KFtTQZSzmyvdMWgLPhVFZM5YAlOGRyebqO5i3PNCIgEC9ynL+CN0TcejCvjWG0PvA6kOSMZFndF1zWHrMqfXBN+Qun7om9s25M88ndWUWMWPeIHs0u9vp/6LHVOQWnwcy1O389GH/SW6VxsO/AEm5TwwqzjE8j80+qBdqTG+KQgUUyL0q6G3qyjIWdlpnwMKv3jdyrPnJufLOvIa7urH/BuCL/CBktYtqJ58sX2eJ1C4quaT/EaDAxnTmZszwAJ+1Za0Hx0dcCHJzfbgnqUd5QXpTlkAdSWWsqMYuS8TqntWAbWOob+oTqbxRvXiIT+svY2dpnzQf0B9V4rkaTfyohdeScaYwnoK6zAnCemlFJxfk1cNKwT8Tx9tuuVNXz4Iu/hviZ+hG0w7Ay7WmJZNJeywo9U24+vQb0oIN6LzM2fBxI68NgY71sNQ15wzNaPUXH/Rhg/NLnp0cI0gnJEYoUF8oTzbHA1O4YhRyKL3IR4hDx0L54uidF2Sebaw/4Eg/t8ijHCfYppq92BIJrCnmijzIFqc95kTXdeglEuy3bG4CxWK7OkRcwDrFJ8fOMdS3QrjylC+V60wnLpxrMjTETf3u08bLGJmXA8Q27dB0Yu3+pZzKJ1HDoWWTZqpP2OC5crt4iMLx+eYaCWD71Z+qjkI4uplbUzPJx0/gqAd7gz5e9OqCLOvG9ei5xbm7YrDsUsCii/flx/4FR3ilEaSwPE2g2jVm47LzDK0YqB55P8dbmwRfLrqurxwQ/5jYKcmNB/NJ3guQyJwgjtBoF5oonvXGixzPmtKBwI6qjBO2iNPHd7+cQx7GlXuqvOZiv2R844W4dur3vu217Xs1vNKKc75FKMJVHftOp42aOgTlXRCdxP/Atjvn2jv5176HMUGI9AHrkYtf9EXn0LoGi9Ymltus2z7pmtEaPhUvCu6Ld+HtEOQVOrEwHkzznLfftId43LHtmb2goOkiCa31V3waG/4OsEV7gocGOwftyf6x5v5Hf0kDiVfsQo+6rLsumn7twXLmFPZySSteWTsyd8ZB2XGaTkLlFKB2ElMbmB1R3BqYjNsGWKcZ2e/qNrYRxDkexUO7AdedPBc9Iv+D6yMeG4I9J7T86NeozAnG2xeAzsX1HKd3iPswtwp6LpAf1+/bHz0/a//VCPyM6X81cv8MX6Kcm/M6k/tHdme+sLBScjx+0dlePb+7s8DaxWU6Sv2kpD76XIi1cCaUACK6Zpk8THbZtKGtJimBV6nLUdosTpMCCWFZt2SVHxKFNFaV5UawEpYYpSz90TG7pLFujwn1niSgplqfhn4Ac7I5zuoWlr4DG+5sDMJBMnbT+PxNOtmrrn83rE2NrAjFaK6X9cG9buiCzkNKktRAF9dDah541OFGJDzR/8HWtW3wFiOEcA8HblxvbBYe3tQfUI79+OnDLE0ehG71l1/+Um6sxUfZwof8BltsPsSF+CZhIsNNd+n5Xt95eaI+Y+j4YAZy93ID2IjdOsTO2oi5bX3Ly5LbLL+59ue0C3e2N+I8JnrV/eQbbwDd8cGSngGopxOvZv/rauS/oGkL0mGvD+4mepvhkZZ+28YBsTmgpM3NGBhvddLMZV2888SSiGBC46d2FqER42wq7NHfWbdd2CmFs84GaUy6F802Z+m/835JwmCugciqZt5FNFMK+RiqHcbf0nloKUAFB4w49MbY+7/O/JWXKQfzU2xig88eZN7A/yoiiRcAABAASURBVPrrb/XrX/9Wv/3618jWhm3XTmGW9FGOVGWPbg5Y+HDb488khup17P11wK+//VbfeZEqrk+fRnfG78l8xfSI656V/jGJU+Vjn3xpcFPmr799L/8PYf76IfGODD1JVKrhj6w2amvuR8YShhRpV8zkP4iDpTTPU5abvrg7a9nSMXfd6i8CuOQ/8ksIX9Q84APJpU7WBWtJW31pJbwR93doXAfXfCO4JXUAWzP/PpfEcRovYm+ZfjTIp613dLxhn7LfqL9T18XQIcdxEJxHA1myeuBaNMSqZ0krntYqsMj+s1HOPfuk086FX7Un88lLe8xFgv0XPiWIrlGYE6DJi1fuDIE+CLRUQX+jPa1PN3Aw64cwutMnn3P94QNAuNBGfcXj4GHpzro9QitLmwetQPvEaH2MDOrxjb7EiZhojP0H8pwPCtE3IeM/wEAvn7S0Xldk8gLKl0HOGdtXp/Zal6/R09VEBgnWlccYrXEO1YrHcpe6uGjHLzzAQOVd69xe16n/7GHtXdJCx7w4ANxERpc0G3q0ofg4H6TEitU/Z/Lx6lf5x/pBJRwMHHdM5776MT28ILiexF44grNv8UUD/cjjblxXbIgBRMZ+yaTzvBxbYxj7wWnT6I5cmiEfbXuWc4Mq6NM+autaNqZu9ayMcHdazl9jsOwkZlSMa3Szv2onqNCirSZzyX1q5wuS/cYaMt+MJasxoomvcc4etu11raEIOG9LnrpEfJS2EFHKMQn2UD5ah4CflujPfN4mYzUhU7cygAyoMWjsnHU7c/KNHLIxtkhxKpSfRpFt6/qY+S6riE/gnBQMmeN2N1+Sz6wvYR0bRmOHcPFSHzK1CG7K1nFLUE3f6K5tx86519Q+YqdddCUG1hdMJ1BdH3GjkSkhSO1f6+HI+nA8pRHopolSdafhjbbFCV2zHLPGBuMkaI9g/YJB/0Svttf5eUkKvhIL5YzGPkEbU2IGPNq6zl8HU29xj0biCZoZGvYL6wMeurgzviD0c+0hTYxAK98CkM/1kj2B/eAdGUtrQQv9wCbo1vVMrB7IFCJmrJ7r3iD9RcR2jQsDDvnZrT0H6/0odWoXDtH3XEVorT+hEe717stDXlRc/rvOBO2GMTZa2nZ+vZG7PE+mjbyBPdbF3Z2DvFTSv+6ZteB4GStp8tAOPxZUI7TtoFyXGDiT4w/swwds84XzQx7xgSe+OEYC0UBGo2ue8aCJuEXjWVJ+46D00b3m9m0//TIGvKyg0xztfJPW5wNt+wyMVngQkTLt+vi8aAthoI1/xpzYLhu0Fy66pVWfsiDFaS67hcQU7AA+XRfP3Gftwtzr8vlUCSd+n3dx8rQV5Br/g/gJ8fFj0qBlxUF7tVtwnj6guYBq6LhxIbXX+DblZcfyBweL/qGvfc6Brjkn0Ct2izD12EjbUjmCa9scrc2CL/6FzAPWj/MQN4vFUvngn6Wa0Wr1J/wPRGDF+39A0f+/VfwuzOdkZ415/R2QSlhYaxmw3F6hW1LADKA3FuNW+7zlQOLi7BrI6oDJ6Xb7Wjdg9I3N5Fl+w+4bfoVP+Dd4u2YtTauYLPKv+5dqSjAkau7+34koGriu7i4TmaXJZhEiCb59n3X7AnzdayNR3+ZeTXKvU0D3LDd8qMtE4M/tv/32jQfkX+sbD8pvPNgeJonECX/6hFJAr8PAmLjRYBYuNejmRDb6ZuCkQV8HOCgj1zjcv/nz/gOzUUJmpKfmqLpt8N8mds/65ZcvNbWbTOXmepy/klDW6C41w50XNgcyuMqPMSl7QeifG+s3NpHv37+VfrqZSLMT54mdOFJ+y4Ma2JCrbPzoxn4F1sJN24D0XbO0TX9hih8ert0AvnFIebs/swG/vT3r7oEbv03E0qq7e1LFA3Tpg4cfttFq4urYBMemfWB38dmg60EFn6qlhJ0mirl4KASvfDcmNxyQJTlspTzLQp39Tw+7yiaezh1126cvPZsqhMjWTnn1kybhYXPED2XLk2/EwErtZvPixHhxGiDe0jWlfUsOrUcRn3VYE9fEY25IGIA2xGDoTr8O9F78TV/oGbu5M7dpaxPUFCg/bbItBHPKcYwyj3ioiJxTV+yFDw/XwzxGabuitWvLfJAKCmRpDyRlv6Wj8YDf8b/shCxdeASdvAIWXR30aoO8opynb84dxtw5qo5LFgK4kPShEF+V9QHSO57KUR49aOBOI+Pu4YVxV+ZqE3/jSiwWLuTIfbKmjpQZ5/ATRS/rpwx1QcQZYsXEF0yQEAXkYGe8PctX3TaxNJ6b9RNwLnzaodwXoE/ezEFojZW0xo1ooMhLrZZVoaumgU2RSJUyrOBH0+dlaRe4FNB4WY8NxMrcYV2wz/JBvPRZuoCqiR9RhgSd2EslXbFRPegTcbW1ca21SS4lD9D5QJ9zxxeZB/HVLEWtMb3XnQcDwTYBh0PvAeXTUqf2aU5iBE59zl3LJY9xRfaBrgfCQ0+p+UhaeWJ2DUD7tHP0LFW8MS/v2HCQOzInUCifMlBVPaq2uVF2NTw+CAzGWTkbpThzy6pL0/je0LahY388ApijuJLvdts5qO91Y53rg3Hx12m+zPVFqbrFS+sXCUNR+Cadh28Fb/iiztijI6FZ4yS/oEK7zO/K2pNTJrbZU9j1fMVf+4TVc92RR1yNixh1+aJEuGG7+jfsKHQ7ftqnvise84auISdyMoDeVv2i1xcpwoccSw1shOq3fS+AfdnYjAkUE/lh0JeDvHvPWWTZSz95N3MGucVHXnP7G/uDkHzpvKcPdaiFB3mO+QD3g37a6+rQjUb3uGDhWt5PUNYRTC9V7rGnMs3XPGVu8FC87D2lDyKCn6vf/bDL8RuNE1zFx7HVl2u9ftZLNwJyX67Dl37GaQCbNiDnwTw3r1lKjdrQnzdRHwA9btDVFAAyR6+Se3ASD2qjwTSk1L0/1RNjaaVvMnZ7OR+1S2N9gHPuBJjn+qc8QX5f5hsj6+IQk3iO6BBT2YpHU6fTNbP2OBHgtCEFgaV+xU12KT6DOEkv0Bbj5LozVohHtz4w9jaQ556j7e7B8m3My9FKxTtULvep0KmNnT76uZQvr2Ddv9MSG6CR7oJaSCQoE1kKJVEZk/Bhh53NGPeYyUFpo6PBLf7FG3pE2C9eHZZRwW00THQqG451Qb/4DubvQQhBQCYvI452qBm7yw/Y1wWZfAd9D22mbYdjdCOH7IDtJ+vQX7U/XQ9IE6fik5ym8snzyFGHsRZWHll96lEFxIxREYM1ThMda76dccFuVWgPxzXJq1kXvjyTroiBsg73BAxo6bl5dlHnoD26kd/o+SNQZKvCShl/5Qrd4vGDvOp5xvO/ulATWoTWmDNyxR346/zTZ+keStVoOl0TacOpXPOEOi4Qh3X0fly2g8eOlMyNlPisaOOnHiJqk3Eu9onjBc51QXsWQAkTF0owinsPbsgb3bjjGHS5HsUKi4raqPRrb58+xxb4CHG96rYDZ1yc9wLPH+vLmzv2aQfzclmN8PNCEKyFOcgTB8LiJ/xLI/Azyv/S8P6zwl1yHiYuvo/huWqvktViIvGg4ALMyrnYUjYLyYUIDJIZop8kbxNxEgftB9nA5LTaLkwAGjdRcYpp9ARY+CaAuc8K0A5eIuW4oDEOcpIFugfQ0IIwaY+mndWNpdQxTo486OXB4+17DoVHZCkIwdh42SExTZBcyO3IGKJJfs+8QJE2NLBP7HNDceMKLWyIhpbtioovXAQPmgElwaddip4k3Nu2cwiaGLyYH9JQVZ4+XckwBChGbCio4ikxh5Zw1p2bv2jI3z3CT/WqZ3fD0xeoZST6cHQ5ri1eQ4Dos33Sr/5FZ734oIKHhOOEO4mWOsg7m6Pxfcs3Mc/8EwHQqMNKLirlYUbbEYNZjBO69MkD3TsbICaUG4N2SCOPOCJJ88lBYwlK/NkIE2R6iniOVt4J4oDQIVfZflNTo/KT/Jtjhm71CM6z274zBrxkkY+N5I34Zbww+IEjmcMY1PR7gY496sibFDvYhJzT0bcIMPEgRitO0i7/WCvod9xvO3OXObBkPjNPpbOtbRv9PiB+/fqltHHuXeIFaeBAx4rLRM4O/QQIBw9AB3CHjLU+4Bts3sTt/XnHdl6m4Y+xvb79QnD57bj8kxh1L9u+fFmxcV0nJsTUh2QEw9K4jxXELHajuAHHVdkXjWvEP9r9Zd9FlYeYOw/b33gJ+8ZLUl/O+geTNWlUI5cYUdpWr+tVkMc5LphjFNa9l76rNjaAtI4LpS3iPKR4OHjgvy8W9S+xgtD+Nx76/QPnjp/r7cuXX3gx+2/1hZen+9yZGxOplZ/xu67kCeK6Md6HwFzRNwbl6iE+ZxVdO/4HMK4ZrwlOW76Cd6wxOGFTvgfCN9aV8+lhIIxH293MkycqVj7y10Pav+JB7JCr37LcHStetN0BX7K6DlDJOpAOu7SZ+aDNjYtbeCtz1jVwv3+rg9gc798zlzaYJzZoxWcwvoe6oLWOZFxBoDYzPfVBG/01mXPnztgL+ohIaJEGnX5f8E4sPWTbHo29wB0dEk/i5VxyrJzJ38g7v6I78qHhwocnOfFIiZuGo8w1dxrOtQe2ye/cTLxsoyN1SmZ1uW9hGSrJs/D5z2e+3b+Va0a7BH11vnsOlxdLMzbibFuOTtBqjREY2uod/YF/w+irf5sz692XK+3A1KLTCdIM8rUHy4gZS4+xcT7Q1ggM0gZ1W6ItmOILFusLBy3+ZG0ZZ8bD8fsM+iY86L8T3/s3YqkypcXu0ybb2Bd9sRVELoyjHIAPAR/UIOogB2mzNII4KQRts71ATOwImbcTsH9ReG/Se2ecbAnyBAwaCHq5/8EVcc/E0Pl2kCPkk3L5BKd+4fNq2/Mj0BXd9htjY615wkVpn2s+pfG6Oix10hJb1X3NO1HKhtwqOopzj1WNtixwzV6+ypcY5BBFYlKhV6e5xlJ5A4F4xb0ClQ8yuVJt8VLYWsghjsXfCgD9IE7vQNY7faO5cTGqqH6S9+C7AgCeCy67jPWxzlJglDeIr6XkD26uM8eCKhTw5M4NkfZTw+5LIi10d2RQ1/e0u9aL4fr4fGIJEnlcrKcn8EmPndByWTtBmg8IAz1rTydWJ3HGj7gc5G66y5cb+rYADF9scSfAMiy+a17orzlgyQjVh1GQj5aevZFxGA0CEmlXTsA2X5ikQQfdUJd6URaE9fVLZTrBqI/ivKBGZvwZ1AFf8gqj0UnfksN9sScE6s98JZDyTmyDO3anD7xDcir5ocBiZDyZv13mutuNL0PRJd69wX3D/BN+5Zzc2q3sIznzIK9+gPhAmBbD6C7nwtKx140vjW/sITnvbJO+mT1+tI5pPdCzmra23Ml7/nJ5zUkwGPBGznQPk0YoWEejR/8p++QfTUfxgYd7ZK59Z5Z7v3TiY7M+JodbqZLTPwmx+g/O3fePX+ejX/9dg+5rrosl48Dzxb+h27k1e/minAuUrQI8LWnxG5oaAAAQAElEQVT8o9t/+csv9Zd/B375pb5+YSx2bIR3WSInZ0kY9bcpxevWU41UXvoz/5+My73yz+2/f6839mfPYMbtjfOIkGeVX7+XvzT/9a+/QfNdkcwH9LIHXjmLoKEcS1Ea3fRtUwM6eTsykX9PTLAGW/RNfue7Yw+rKORExVmuOL06wJ4Yaj+vPysCjtSfJeunnP+hCAz0tCtjsGBcPbSvy/UlFAt/wdVDixV00OnPOO/HO0ngnc2epMRB8nnCnc3xO0nBJK8IE5CH3m3ba7vtZXLeTdBzYsHH9Om0PtovrUGtXkjIF6vuHYuw4SBxrm+Ytc2EuM+VZExaJlJtS0nyUm4OrfhtwmGXKpN/HoaSZPAHH0d37NXm4iO/QAiWDfTL+8DvPDiyOfsNl4cm9QqwhdZElRiQcNU5MWBi4w1YscCbU562BlAEVpfx8Q4cAfsSV3pGN4dAAsSlroWvUvYkiaorAG2uXuMdHLwYJwIId26kWMOKa9SuTZi4fL9/L7/dD/z6W5ng73zDmgPCpThKImbd8GFVOqpSjw3WqEhvFSDk3Nc16Ip5aSpEwEyQ+mbMBOfSvK15REjRMbPZ33Yfsqg3fcjSIcfIQ8eBT++MmTjVD3Ug3pdYwdFe+ruUqWvyOa50nZdCBR+omX/Md+NxEA8JJuPqP5W7cehxs9152eBDrXhcSGzf2dTyIM5LEnm2uZd27/ssxw5vRQOdMR79UYLELMaHoPnixofWBxiv+AD+wVyPDsbNDdlx8v8Q85UXIDvrz8OofyzWDfruSzFi0D1L/Y0u5QwUJQaUGO297JJOGusiU8dnDz/WxTn/78T6DT+dJ64xzz9TJgB1mc+OhyDPRMbO4eQLhxRjts9JGBqdXfYJ2n7DfutL1xkHBDoi5hv75tzDV3y0RTA+8sR+ZG/QSOf6hJir/w5AlHIRkws1KbEq46K8iazPIE46dTrvPMBJL/4SZt8FEcht6eHuRYxCa0kfXpZr37n4xjwzB8svjWMv3jFTh/5YGmvLIVEX9hbuUFHe4yjnxDtrIXLA0cs9lq+SqjpX3JBuOwAvc8w1IS9V5MKNrcZBnQjgUpdAFSHSWVuAICqhhW/1JUoKghp92HYn9yQ3U1cX2ExF58wBkyDeOL97+ORAbzvSlYuOq77mZ/EACxINxtT5YumLMteJcXS8xGnNkPQTqEd5gvPZLn1YMImDgM+Xbmw0htqEY9WD9b0xN5kz8sgPCWNhbQGsq6KNKIo9lDR1nz7kM6brjlQYus61Al469al3xQc2+KPHOAq07Vs54l7vdzwGp32NjNDSdtKIQwtC6uODctT+0P5oyCgU61ZAYn/0rtpCxE5yFdsnL45QARuWLJLPd8iN16VTvkwEnb3o5EXWxT8aJvqkfSMPOT/MQ+mnr9ux6FoPYtL2OTcqH0gosb1WHw3GCW7nmA/k6DMuTew9d2hf8TF2FISueSG75sOSBa/26WzBOZp+gL16A4qPD33ORV4DlvvAjVx327FBAQjWF/22ObdZt63Z8wAR5efgJlBwDSDmJ0485KGzgtR4ANd8kXHjbLYhixFYD6Pf2eOJWdjh2SL/uXI2eNeJ61965c9m/lHxRe1vv8HLnoi5ODmJw/qbKu45zkm0IhbF0EPARV1+XmRqS8/9hWtp0A+iGht84Jv4bZ4BgRylCVBgwgR6Kg/LjPUJD16GH9YTB9gggYKKvMQF2crXDFUyUnU87lATS2jnPkvoKHCeQKGDozgnMg58kRO7brMSR18GIXOeENnW4W8UYErdefma3PamDZiSC9nKhWYaB3BOl0dwNBrgQju2Lbtv+04omgfmo8yLmSP0FmBdnA/onk88L1yTXJu0eSOeG3bd9HHu5xkAbnTKly8ZnPOYqTznHyZIQPWZL080a/k6M3/evhE7eOT9zhnHsw7EeNUlXX36aIcxScnYGeMA8YJBNj0JRzNAE1ulxTxeLBycRe/16zfmHOeYN/YA56brXDBOTMCa217+4f2Jf9WYnhyoQ84b5+dzPQcwJiq65KsD5WdugjGd3thHZIeAC8QTNb2WFi15NNx4Gf87a+bbeRbL/5iA2GifdI1B6rOUFevKdSKf+dl8oCzI0q1PDxgHrYFJhsk+qswD/enE+MkkU3/mDpPoCZhfHNPis91mffWFWeLJwil4FSZQV4/8yjbmO/PMc5l1FV390riXpLziin2IyLXwrCMCZV5r5K/xnYgRo8eQgh8qG+CZkyN2tUaFTr3a4JnaL073r7Mm84WL/mdAdjgQ5sUAWfyEf1kEPmL9L1PxU/CfGQEX7eM8uQ5XywtYhDwFu1ipJd8svSyi0DcLbMGFV5YyroVp2U0iadYsq9L2trmYu0z6U9y2s0HO2s7FvZIBcukb3SRR6EefuoqPdQpwPtgo82Yi+rKzUbnxkbxJLCbLg5dPUEa2D7u3F40yMIpOSMtEqJ9PXmJZgo4+Za+DTDAlByZRUrMiGgHyBGgbA+s+SD1IuO8+WFGKsw8SgsEdEUSSuLLRqNdECfq6pI8P8B7q+JRApVEW6NcvBKQ/h4WYLf9aG9GDwbIsUCk1KOKjNL8H/d7nrLnP2ueectoWGM/Qn0LVGzt5uHdj0S7Ec6mYmYO+4DRWFDatlwg0cnE7ZcH0v7wUcRHEBmWdMFo59KqPjY2pS4NQg5eWWtrKCBhvKkfKgw1dxpDktjZLcIm7si/Ap1AQwVO2/qijiY165HWD9+AhqX3Oo8STg/Vt33m5s+IqvRK1487D7RsHA/nlY4A+jWUwHzfN+WgpIj44HjFZ0+3HxtEXsXPtqDuH8UuP3+TddsYZmyRTt33LdjfRqZQTlCOspn6P7prOC0D/9XVAMho8sDZ2EIWJiffBw+U9toLC/RVH65qsfn2QQ7k7dvmrGWM2zAkQtnIFdF55Y6NPsA+hhK6J3eSBCpgr3het/Sw8woRGbMIypJ7XQDPXhvzRDX+vXEX98g/hXvXDBx7bo9W7QBnx3w70ZJ1kfNELrqG9gOZpj9YQ92p0CFgL3ejGlllzNsCYIOLOmvPlur+SyqGwoB0zh051GUdQ5UPSbZ/kwR2YyIUu8ifzcBInDl3Iu+i1QD4BtKECnsB60SO+e1oEd2femmudw5hZE127Lzl9eQfs+750EqPlr6zLN2sL7MSusfDKEY/WV447kguP1SZaUEMCH3dzpD4LxsX1F2APyEMVsZLmwTjo3+gmFupafiw8EsEXH2n90kKftAHKSmCXOvxeayk08R+70OELIdjZi2Y5Vqc4VYo+44A0OhoQadyfyUNowj7bMlANfZX03KG/eB6nLscHYxBD7ex3zk3HYGLDvmMH8acePOX8BOKiBGXqfQES0Zg76iHBBitg1n55zQXmqnrBS699yoyOG/q3nTgvWPFAjvQvkHEFFRNoGAO8T8O6sNraRi22DGxBROrqhTE5xS9dfJDywdaHP7/Nf+Ph840xejB/lOEcEZy3xvHJy5sVQ6W0N5rP/JFbx1cekZpkXvzOg6Uv+N94uHxjPb85Fs4zHuJW/lqxwXLZAr11+XAdYA+YxMW68So+0gpUPy5MIVovH8fZ4z6/bIIDo7jy4OtDdXxnKkg64F+xSaXM9U3QPDfJ78OfY2lMSQJGFBo4IJeue545Z9ZODp3kntC69jDGfumwYr1oYA6r9wZtQytM5x9ykJoXEsbbtdYVJZKDx2CdSIsbzaXnrNsnjlJd9iWezC91QJXxMvbWXafbnOS2vW7kHx8QnY/aivshQVTKB74YC2UGwW31qZDG76/RhIq4IF+ZxkSQzDlnKainub1gdPkiaBAXQd7dODXnVWxwXgnOX21peAd9TZyWJd7x3qIKG6oynvTTlCWFe7LzSv83dE1AWY0sOEKjvwdj9Q5YX8zKVjjrGarIHo2eLm1d/MU4P/Mlr2NYr08Xo5mW8g4CqKRLH4NT7k++vHC9WJrvCh+XneQH6iMSFlfTVmhzExYWgiV4YaHRtp04WtKLqpWX76x3165wZ32+sT6Nb74oyXqX+rQamdrtizD1bshVJ24kp6hbvKVcfwfwG0NlfIDUSz6RfbFIatt4aJvgOjSegoTq8rzo3A7grTzJWfhhqR7p1IvTXEqGW5XaT2m/4Hof7R6PFGKhbnX64ufOS6g7Ocy1Awv71lZ+iTomEYAH1RGqvgtAMHRd241xE/bJGWlCioSLB3NCX1pIA/yc0AjUQWcuGWO4Fn/wtuDh5a+/rqyakMJHufMF6g3Y9r1uAi+r/CXTv/trpl++1tf9Vrc5yFllCoDPC59ZX+tOG1O45+rcf97+zAj8jOmfGc1/QNan+fwPUP8BCQJcHCy5P+508UBjv4t1AZsEI90kicmCHiz9MEvXleRg4rFvsqhJJcGNTu1FaqXZsZLstlnK64YGGL1KupGOUO7SB9STSrHQF50byT53EhjJCLvAarLWSxT9Hro2Dl7qWbbNSDXxenA6PCDCoQ3bPutGkrG0rTAPSzksYg7mFUKhJnrXRnrZZUmgkgBJuO9sOOHl5Aa1orKxPKThBVF089KCLH56tQpplRE8tMGiWHuWf1Bg8xGwjmKuRad5UmHshbODZpy2/IN2OJq4EMPJ2P4RGL8AtkSWcl4QCScaxditD9Sg6BwosIz67y7sUdzvsK8mYl51+aWdsbEZBpgdCYiMpZvZ0qlW4yLrqj+gERwEqnSsA4MHInEgMjbvjKngsKjLeWgf0vBt6XTOeVDCgOqt2ZScexOy5iH1ODc49RZ+DzYmNldi6s+TMxeJsz7AwBAvOzy4vHF4cXMGadcnQPsyOqbqx/XAeRFpr1BYObrRiU3M+dhK20j5rezf/va3+utf/8a3XPfqMevf//3f6i+//FtN1pA2fM/BgG9puviol8IrbSuCcZjx+7avcrQEAv3UN2DisyDWaOSAiB+OEVS5kITFVqnBkzl+lkVpj6Bviw9JyNB/Crsg69qw/8a6vd32Ms4LZurzNhOPlzgYtcWx9yD2xkHojW8OjbvfPE8ItWNgfwe6LhzKCLEeVT6xCXnyBoLlBs4+9XjwSgmOnvArX7AtWlrrAcQTjVS9Oce2DR+0BducBAdr/06O8VD4UADroHvWhMb2GwdGH4Lfmc/qMQZz22siR3kYoejMeeUJEROsMbayxn/hrQsHbgrQQKLs3bjz4sdv4wTHYMOO2z6ZI19qTvROPNJ2fFOea1XbE3sfqN/vmvCinQU98nEreNgyBtc4TOQFGp+Raz+G8cDhegJYS46vsRfU5RzypZgxyEOZ8k/QD0Fl0mqfY+Kv6sz9xjTtM+535sydGEu79Kx4DOwxtpeP8hFktOCPdgI0Xpcy1XUgd9WvrnhEgxKe0U0uAfB7o66tL4CqwFkkBlY0AFb32AWd+MlTP3w6kW7slm7JlgA8MqXvSb3Wg4Tz6Qc7pRnQo4sLql5AwxxpvDfmgjApGz3KNEZwca24aa6xF1adrmvwqTp2zD5qd9W86gAAEABJREFUXgi3oH/Z8iTE9MJ4SiMHm4c/5mnIQ7/wGTPoE3fw9sv7AOd8Ua64ZStWMT7O1Yw7L9LzcjFz7MiLbV8KHczhgznxZM0tfs5LEYK3xMm5awwEY1ODTs4GPoCigca69G5wG90Zc7hXhwZiKyamrY4DfdrkQ662p6NgTkUGgcZACuin/NjnPPlBL3ZEbm7QYsDmuE9WInYo27OMPK6dBtfo+ZzXXFeD8fXBc99ZlwBk5564xiJzCTuwiLUKzoG1AcQ2zaVfXZH9wtOBjY1856m66cIN8FzWtUkbzHP7Rs65YYM+aEQhFKJUiYEXTfi9nwCJorRjYdAyuiITxrmt9rZN9psVl+Lzig11L2VYNjzZPywHwrFhI56TfImk6L6bw5lHD8YkfNA19KOlYFaAdJypKbK61ZvqjzfpgdiK78nB6JnqSwwW+SXLsCO6/KdFnp18AWXML99fNiCT2XAxxwz7FoBOP2jmzVMfLK/g0q0+52fWC31QZk7HztusedvLGEF6cmkVuYZWxp91pwyxRQilnTt8+87ewhjjn/jFLxUeoCc8xha4E1+/LPGXN77A/e3Xv9V3Xg7ffXHrnBrEeiCTcc26vAQq9AfQgIVABeO3dOnTiU2hbitIJXTcif8UHDvs1Ydu8MDorkGfuEnfC3oy1ujTFtwytge+HMSD0ICljwsFLMmV/7Sj7UGm8qlqhiQvGCDtyxqCTpmJyV9/Lf+ZvrK3fenOvqTOExxHv3jyb9d9+/U3Xj7fE4MlD82Xzb3Ufr6jKv5AhZkrbp9j+IrZIkw+95ea/mp8zlvt+9eazGt1KRcJocFzm5VcOqoaGIClouyMObnZEgioxU/40yLwQ3j/NKn/mwT9P1YtK8ZAC7HxmuFp/HM3l4CLDpGfGFlWILhY2KKlcr2CZ8fwoYslVts2ayNZXQ8S9EIkPb3Y1EloXS5W7umQJpuMSZeNQmSzSie0yhvIGw31OIFEJU0EawZGKYNV/0p4vs2WRl7/4PQXvvXZ2RjUbyJ7+gIGgkbuRP5t29emsc+SxqT6xgHq7fq55zbrC2+a969fa6f0IPNAb2igKz4mzonNyj9IxiZQ0FjLqHBRsXkC6Qn+xydIzEmo78Qg8bRPYXDgOXdieArR3wsUvU82y6bGpRx1H9jlgTWxME7y0i/ZWV3jAMI40CWasCIZG5TxpDTZD7QPegWKxYevxkrQ98gAN4nn3GfdsMnxy8/nRyMB0cyVHCbwTQTDXE1fY0PkigTEjyAap5uDgUWXdAIkr8v2hl7nnTB6Qlz5FtGXJu88kHkIFh6J70HfwSa1QP+MmQJjBrdlXoLmtKLryby3DWjS8AbQw6Srgf7bbZYP0w2/aGEyr75+2cv5N8GrxwcCHxDfj3fseGeEkQlxI8PDzzaRQ+x2YihM8I6FhxXnBiHEFmIJ27ITZqSAofIDErplt3rt1zbX5lQHtt2YyzfWxi/5J1V7HYy3f5vHjd8N9oFczEbudSkfSRQXBhIu9ZyH9kH4B+toW6BPcHA9sxd7oLmh/7bvtQvUjU3k4ZBzFuJqh5G+fRoPGx1/PDC+MaaCY7p8gwObjJP87859ZGFJ6e9+20ufm1hGT/cqzjk2uiuxsaQHb86Hk3vdOSRmPRJ4VNC7rkHx4jn5QMUQbfq8tlf94JvSJ3IX4AxxgwM7pRdgJkbYxkVPrpdOcEN7xYJUptUGlzWEb91z+UHHE+kHeSjfcFLf6EcVD1foZx2oT4DUMAUuWdXB5iZPKj/coIQGt8FS4b4u6/YJk72gy/E3Pygz9KPKBS3eud6tzUDJSwTwLeOI7Y6lOQiOmtivnI+YF74C8PUFKEidUnpp5V2A4FQsAS7CEszg3spo7JiT1rrkXzZqG/NPBviMyVqLRNlGcKtuTC9YYwxecYqwBK5+WWmuC5vVZ2NxcIcgexVfCjyo2/cDoNe2fH3aviFnNMougG/pM7ZL5uIhdiHDc2ipEk/qdFovbsrdZmccXTugQJ9KmanlRyRxWTquvqbXDgG90NlPkQt10eUcEBJj9IgPAfJWue64YChXg76PtvoAECs++oc+UNzDs/Q+sVtbBMWEgIptAWpQ0rofPJx7nBFQBc11KRsimtppbCzl8QEowLpy7h7wH9iUOrg38xVnicMXQZ5zeLh0H7zkjyZewJLZ2IqSXOpM5eMWOscOumX6R9+n2qXbnK6ND+xZ3cokB5jPmFducK8uCMz5UJT2eXYwx/pHeX0ZoBwjgGbGF2IaviiXhmqZY7eba0jDIoXAQqfNFDq2beSFhoZG5J3KBzjPVZIdxC99Boh+c4C/phknj7Y4uMEzTmpKW3oFAFcstcm8ASu9+E388zfRMFiamXnXcJRbOSUdUFL54cKFcu9q7dyIQF+AL+DsK3CMDOlNeUDaKwT6o41LKLyrct7RCfkGvXK0SwqwWMKdGDhOEtvnudZSXZajYaYTSu7ogz76aCnHGCj3VW6MwdRu+YSLE4brQsaDcXhQci0setxP57aTE2ZFHjjtWARnDZxS9Vc7DuQklyPI9kWrVuFqX6U+vepX5STUH8SXY6r+fS47Jkj78J5xhJj27vnigrnnvDH3i54SmuQ1SueQ81iftXupRSJ9yyvrYi0/wbbqGTtoL9tx9SUGChmxyzmmppfEsk8e4yWEEPNJEakO76fcy+epz+Ay32BS4tKXmiEAqHOeyxqxE7rRzbqlonxxysYCC9f9oJ54TPY6+r/zpd+v33/jnLq++POcIS1d+IYQLttM0nWu4azk2dbc83mcMSb04syvq8Q+GRXQ3E7AxLgF5nV1T3AzX9ZRiSz33xfBp0rkK/e0LWK5/V6u7QL/ifU/rf4k+Ocj8DPE/3zM/mkOE8jFlIntArgQ/3TJwnSFI8Ok4OL9EHGuKhCSPDhEvB1vPCR9y6IEXSYJ/7nNk43WFyhvPIzdOQSZFH4Pb/T5QOwDm4eNgwPJE2a1JFXhjPKUu1LmqmHh+ceGDxIPwCFAfpOdCci30f4tGh/+H/ixkTBv+54NwEUvrXo9CBzY4GGHXbu2bc+Li494LkucxNaePLS7kWlFkhgJ9gCeggGhQ95WCQwHOOkwgTAiBZx10CteVLhA4RF90goQs1mAQJ4XYahJUr42cTeCxAMSOMt+QVp5lfFk0z30DQX6a3sBTBLCMAVis1GOxj7w8n6M052XAgcvS+75+bvj9dF3pO9qP42BgD4Pch4Uuie2EQ1lD+WzseituxtzByfdEc9YYDmm6Q9F3BvYM6q5t8PzkiU7yE9Xl/OkB/q2hrar1Smv7J8of1/FXFBojdJlA3dsAn1ei2Y1hgWyW9nWhfB2DiXqjcqTSZvmjl3wGFsfFF7zTprw6i78jIWHqxsvLG77lxJ2SlhLm7hh18lAHBfumbOh4Vz93i/QrwWZp5c+BL7mErqul1Q7dsrpPPEPDEcFfoqf8Mh+nHNK3Q8IPJi71j2UyxdjEGJ8BKpI4G5QkJFx2mZN4LZzkAwYHyU+s56hzvgllvOSsvru5JI7BxNfBCWWtI2rPIJ17Xx4w76LO7JiCYZcIYShh7euVk9TCqC8lixebCGLKCb2llqqqCHRRY9YmwHpWX/hxwZ5QC1+8FTAhpKBZ01gj+voQg6Ed4Duk+xVtNqRiMDkLTvAjZ61T2GvSSn/k/V451D2oFQSpkJ98sL/wBbHzpwmLT2SRfNAJsRpp/x0U05z62YcidsEVt32gg0cCzFciQM2XC/6XfeJ92hIuhD1gjAQiPBgo96K2yAaE1qBev8hQCm+oLugnVu0KZ3D5k7hxQ8LpPjJSwJ85hITGN3lPHX/CD2Eltp0sA4O7WPsig8a6E2FmxeS4BdvyzGXbwHY1Z2uH27iQbAN8hBOJbFY5eJVISOFbmP0cAypZ10N5S4YjSDZBPqlfTIGqzxYZ66nUw40Db3jmLkzr5ilg9ggCxkH4Lfj9zf3hbfkf9f8lXugYhy9Vx4afOGxdPIAgajYjx4Erhby4iflSPQ6+N/fwvJC6t9qwJawLv36svDrvmTpl+A43m6sD/LNnGuNjFaWgL/nvFKmufKdvKL9B/FdOe2kg0f5iSPEXDaX9fSpKxAsHkMg7YG8d+L/SPsgPsTfF0LMozdeEKlPusWG7WPVrjtsqTaa1ljTHLQgBUXD+mfAp57gPy51GyvBwKlvyXXuL16pH9hp/vfXEd/JtZb+SsJv3n0ZpK2CZ607fhmvh3GCudG5MX8yj0rjjMHKoep37UOWKdDG64y7PjF5wC+eB/NeuYfyOUs+sEk+zzKeF2M7NE9AuRkr4ngQz6tP+tRx8gm/uU7eN3Kifc732IAdKMZQLpYX5Hb/COCNGRQ/4s/WsvpsUAwQGzf9ogrm86UwJKHIHG4s9W9hsQR7Ltvk0j/9sK48/y9VxngjdoN4N/Q16EWAdAEHmfY5BHSij1g1iMDAKvnS88c3zKNDIdhELXzyw+evnkaDAej64UIyDNyvPgRFCuUipG9VMIoRBH8AD8baeGi/3aFChqX7hTFxXs1z/VoX39BgFt4pDnmMtfwb53lfSN6g3/ZZ25w1fw8NDogMmRQErHNBENy0/klZ7FdV0o7G9wGElpL6aEqNDeW6gaqXjfgYI+2SrqVfgFCxATzQEdLOk+Vy6g493ZT94qONfiyiIhe060LNkxx/BFY8lx55H/aetiAOXi74uONf5xwLSfly9+6aOtd2+ZFOXuvYkb2UeaicWEC/+hxPywDj8SqpH44zpToCyMI6PFEKjdcFFh3bNkuYlKOlAbDh4HnseL6zLNFMe80dQ/dM7Hy4wBykQY90Yzya+gD18/ofiQDR/h/R81PJDxH4b4R9rZgfpLG2aP++Yy06k4T/pt6DgQuQjOUK5NtuNn0XephPXgsATtY9d/qeAI0sYksq8JuieMyHFsUs3QaofXLLLg+P0RdG2CCxqkyTjAcUSzdQBYxWzikEvdI9z5dHcpsc/aceg03ClxhDJmRKpxwPvm8c2vKLAPDreibJmvDULYtyLD0c54B06cJoqvUk+QkHiVUa5es3EaHgfvVTgogaZU4S7Svh4ks6vLW3E9ChL8oMOAYvQHYMkAiAbwCtLEptXlLogw7q5Rv8jnPAegC/sc+4CPETvH4tGQqkhmxrFB/iCZSyX8BhxRcIiQfjQfbWBZi9sMXiBUgD9cA+ifQx5dmfER5dg1htQPc6CDcGDOqC9QVsnYg7Wc9QI/xERAW2Kn+BHV3+Z01Qvwc45/7oUcpFatnWJ33cGg50K8NYvXEAfcs3wqyRpSR88uaAwkPK/vVL+UcJ/aczkwNMw48YVWInUjFTVvULyrZTGdbFLTjyoKZe7fSn3Rkj+LXT+bTfvpR6/vLv/1Zff/lS2iCvcrY56+uXX8Dt5cc/4Ln6aGGAMuMPB4VVoo8Du74fzm9e6uIclzFAYxeyesGNBzLgY2NXYwwrP03s1cVMe/nw9I91Ms8iW/lAaAmOMVnlQZEAABAASURBVNJ2AU3EqSp28FCw5qdxA5QLyCfAmoMPRnJp56y8LMD3yVg0RK7TB7oe+PyCyMBeCaDp/GHPDx+a5y/HY0PONrtcv7YLenVeIMeBbOGhzPRjBzzSUyv94cZFpwJQ+8CWvDR3zdAzoL9h7/5lr7lPWIggsTIP+uADSc0568uXa4yr/MVXfrr97Xv5xycjfeReCFAT5XVhCUZ3gBihT3nq/IpOy9vueuu1hJkH97fvJSRvYgtLnXE5osux8YEON04Fl3xlCzsvQfcyfo4ajNDhOPdYGDvOBnHLXHF+EEvpnTdF3fhCytjiETanfpU2EOH6OMhnyjCuatFWurguu86SqCybzwdnZE3i+gE7ce7MIWOFaXngV3bxCe6UIe7ARl/CaYPt7GvQfVxaYyteJwyhg0+bXYN5EctaW35LfwF8YdPWs45BB2sigIzEBx+Mc1OeIYHqyTge2A7g8Ltr/Pv3+uYf8c18uWd9hR8di5cKau7SkuccY20FxXXGLwqYm27x6H8gm87zesa/s8GYKe/iY/xsErur/1Ui07gKrrMLxif67pm5tO1zrfeTGVbGap66yBnMU9f7u/OBtWUkR3dNxrgpNVefjL1l8dF3c0ZerEMjHQLpIToKIJrUaBNT7wjRb+MjqA80LJevGD6si72A9rBOX3X+IyI8+1M/dWrHxhju+3zZK8ele9WLcQXSiHFLFmIx62PPNw7E4GCMnJsvsA086dPuBY4bcwyZvqCYcy9tUbq/QnwomD6ouGv1h82jqYNFPf5XxsJw+cLmyhsH+h4gXzawON1jKTJf3phrfqn32lcdN3Rqm/E1T7pOHLMVi8ocGN2F82gXq7WfIWg76vl8Zg9yvPXHUkgndqFqVcfi8UVNI/sz2CNdNFDRfm26Y3tyNKU0G3zbZPwobasncxEe28bVPXNu5JkN+3XAtaQdBES5K85o4pJHGWu8TgRITV0qlAHiuiBB3NVKCYqSO6SffRppL9czEFA5iI3gC2yLFiBf8abfNhJJ0UddX+i8kTcOztjaa//oLveyue+1vhjb6yv1jfk9ZmfuGxZ9e80N5oq2dKmqK2MxKJGVc718gbnyAbG+MV9vyp2zjK2chBMxjDsKVkwRSKxHK2vaqE7dtiDK8o/AvgUvu+TFDmVM6ghbBATF+Z7zNnNCv/TPmAQ0LJTqwVIFYhdmpidNZIRWJLQDpHEgYBmsq2/NE1DQuRc/WNOQL6HahByFindtydfYvBOrL+z5niW+cD5MyZeV5l2sUuDKI4yFPJ9BeeoNLsq4aZ/6qAaPPQipoeH41vQJzvnb17223V+ss/+Qo3wGtE//IJMt4+baen9/r0PADpDkPRz6/eRGp1dUWvkJf1oEGNY/TdZPQf9ZBBLt3P4zyv+4H/YsYFbSYOEtQpYr62bVWV/U/UPRT06q7yTr73xLZLIySbh4TSSWcCEBacgyadAgsXD1pAr+vCvXluvSjTobNgvbuok3SUsiob0hYxW5yzuQZRJVzySJ23Egw18D+TdO/Ebr4QrXFvQn2VJ/kI3ubDpu6iYIZewbm8ANGynxlgRy1BsHXv+PSN9/+54NSwvUZeIxOR85UB9YgTUkSPHqV7abm/WDJBTArrT/ILmL1+bfOGjfiasHgwO7CTkmd+nbglVXj7EuPg1gAHdrHLCp2Sco94/gQcK3H1LCvGxf8olBL7DvB9AYbDJeKYjhqjPiIFbivZcHuCc+L15sGsjXQPgf0Klb2jfiH/h2X782Ii7iPfQsOHgIeaLiMxzgGBdo34B3v5VmLjp33BD8p2fZLBjHjfngt7/+E639NnOQ+Mom4i9strkT1xkTjcMCRh37DsbpjmzBg6Og3YvmyLzwwVo6cQrZ5lY+BDg/9P2Zgyit7hxsmxLpH74Yuzo/PSAc2HMCsia2+3LmxoZH5wcfcVXvAjfCZ/pOSWfRlEI05gDrOjiME/x0flyQNWPj4f122+srLwluvBgyZr01B6Wuybye2GF52WJM4ifxstQeY/LGenBMHJvioww3aKqxkylgVTH4i2biYmyone1l85IpNQ8XDXkzJ4mJtLSWLHRLLW7Qv2HnaIiJrfMoBxdeRqhQmt+D+Ae0ynAciaQoxGONchD1Me70ok+6RbTuksGQhnVhdBM37L3N2m97GVfH0cOT42octYWwV3iXm9SrRi/d5pjVbyd4euURP+wArS2PczyN823b0buX8gs5BImxhxDe0U1fn/IrH9yB5JnDUX6lw0NEOn5/64q46EfOaOVMqOjwTmHfR/zXi6CIUz39A4AUfUfW7/PMP9ogXkAshbK7eiB/0JSfwsv+5vYBYCMXIi6EM5RU1kWnFw1ouHCCNgqfjLmxc46Y/7MumCfiIuPsR1ihDuiAYV/9yEHg6IV33ftCdZ5teiFDC2PjulAuakUDxBv50cnL4Hvy13HmTGwdkPxwNboxHX2IT8+Sp/xnYrn23SPj6HzVbnpDm1gRSksFua4WQBGj0AnlQD4Fl/iDeXPgg/DkQP+sOznxO/n6+sPxxk49iQm3yzbzgvDu+CYHIh/ZeIHs63rGVv2IDOIRU85uZTW3BSCpEwHMRxBNL1GjO/88YJuTuS3sKUdPyBct3pQfH+7McbB80t3lWlGPdmiPtlsaRyU0DBt5ZdFU4nIwrtKI6551jX/qjacwrr46PyCqa9Cim7jWaQNxfsWo65LjXErOXGxwedHgQoyNQNMe3fgMaAdgnrnts+YkBoVXhJ8i1zjpR4Q0OIECmswJx+waCLqwCMpP5wn6GSpiy4VeOPHluV7qnnw39MZ+Ol3jCEjOke/BzfG45NrOWQ/86K7JHiO989l1IxjnALodmwfzMHkFHpQzN49a+/Sx1gL7z3ohdKctrF+hGQ9jszGWdX7GWZ6iFBcMpqT0pg135r1nM8s31qxnjQN7tEt7G4as/cFcoG67e9WJlGIAg0zxw/XkTEn8sFk9fsH4+KGfQUgbOpyOPtrKV67HBidVF/+NYKgx5tBqo/bmV8fu+1d+w1m6X74iLnVlu5dkzKBxOB/czI93fQZyJj3n64cM/NJMANdrEt9979p39j7AdoMLQIN16DsCB+voBcTAnJIX2uhX1uhmfXd1E8sN5kEdKD4PbMvLc2QgDEwVvVSf9Y0vHy54I7++MX7CO2e6BZw30fcG6HcP5J9yI4ibzx8B3MMcMOuSXhsP9LpmDu34BPq3KLEXi7SK0XuhRveHT2dcJrj+BNIHPsmN3rONkx9qSg0LqP5wGQ+BAGIJ9nBJoK5pTAHbjrnzTx2S2C9eHx1z44yA2udefsm0s043xta1ZO698pY8ylBeyitwEWrvH8PlqzYI8j6cYPBbdwgmk33fv9aXr18RsgR65vGL+8teaeVfsNb+4/1RrqtLByGE/7wUY/Uqrf+EPyUCP0P6p4TxHxViuF0m0Ful+GcvF1GbkAYCuBY/6YPEZN1CMPO40JY2CLnsdzO3FBrCOdchxDJtks1EvonktRivBU4yNTGbpE3YbgQPNvp3Npv8coFVG53sjvKqowZJb3SZAExCc+6lrj3lTs6b5MmDgysPySR+k/WAcdu6PFwNDKEGzbMOvkE1adC9sI2X6NYOk2B3R3bxoWvReAevDNB6AhPXCoyoHE60m860n1Rs/7hp0AWP+GzYbEraImgzBp5CeRCGVFt64ruG0L4u7VgohKnnhNJGAHMRha/EVT3f3RTR9SC29vkNifG7IHOB8XqVyEjdEpjAsgXN0tHWB5O/B7gn8TsYV3GcdmMNw4cvXtjohW77/6tgjIR3xjc61cfGYZyJUDnOsVEHAeuFnW4cPhBsmaPYD076FUu4kXMQm2W/B0hxxM55wkEq84I4avcDHx68EJXX+KvTul4qVh1ukOqWXpCHgCwy7/L/HsBnLDalEiwYnA/yK9tS3xdc/XgBubpegJyL9k2bGRfboHPhfcrr9mE/gkA2k+3Ghv8L3/bM6bpCu+piDwQlnVB1eCgGUhIXeyHjIn7exQG21Bsb8W9j/kwgbYP2SSYeMWTmki7jsWiKDw8mygJoQJN7SqZA5rp+xlS6Fl+0QkOJHn0d9GEaF1Yh60UvHgDl/SWPBteiGnE7N3Be1JUr0Okha+6TwzAHp9tet30/fZjYgGfQTUDOC5q2a3E0si6kJe1N2ORdfc4jfcR4ItblPNvpv8299jnhOmNEDW3coYF1dMeOCY36lOHLO+c1o1vXB7Li3GWqBQWjWiwoQbCsn7y4PXjQWvHowTih338msCF7m/16OHW9FQLfmR/qu2DpW/yfcU+dImFw+V63BjpHdw1lUirf+Gp/01d+mtsJkNA4L8Qr74nurBfyhTnwAvcdfVf/yVEe/o2vZqgjeOSk/HR7oU690h/kjzv5446e6HPdgVO+a8MvTd7oe+NF/wcciefLl+jo+Dt6EsdZTblsUZkEeMUEVe6DUozxfFU1JtDwdk1it+fb2r38HNikjW/sBct/H8z0aNE7fred+TsnvOpfetXHgvBSHaKWHVRCpx7r0h08fPrHRO/oUJ/4Zp5szFHH0HmpRvFLWOeFgeMXX6mM6ti/aK77wl253BfWzjHPA7DAoTRyNvlavdoSDMquug5csbLEi+hR70astPOSaVu/5iQWDVBKpzXKW7l5xS+yiO3Co1VExqHi24bsioUte6rWAhgfuZbQ4GXVWGQRof0muKB62TsoR1UD3OlREt6gV7ucc9ryoP17OLBTcG3AEfbGvp3x2c1XAu1rrem/fZP+xj7lvjHX/ULQcxTK42Njv/VtI1aA7QG9PBS4gjbW4zvr4IFdKr5BJ41N1w0UBI9Ln0HGF+x13JS9+rnTB5UooNFPoRKgrf4hXD0RjkhKrLpIT/Ov5qfyyTq1KT3lWVCrxUPOtRFAB1equXGGg8h9x3g080i0IhJ/4uHDtu0u/pOW2IcGH68v1oz55S9U6OWOLOVetK7n11kaXunNaR4zrEu3yhW/xPaVp+wVz3wG596QHMHLFOU6XssG6RaMbnKUMCkXOFcuWP5qZ50fvVxVZS042EvQyRh7nlOPZfzm3HIG3sg4XQDk0VpSljcHvppfP0NyMXP0h5J5J43+XPxX+cw8wD6uJdXKgthETLTpwCbLd8cNvcsHpSxa5YhTnHVLezV5MC9GN3P1BMZ5AA0uAFEDoV/imKNaYyPY103ZnyF6fkeWpjf0ur63yRix3qyLPoh5bKU/ZxLscE76JbZ4bdr2WV/5cvC27eVci33QQ8pYaBvwQxwqeOmEgnCV4GOkJYAB6nDNfwbnr/NSkPeGzeqflBfsc5Z1pLBnH3w5e6878/QlR7/Il0/HCtuwkDii8LN+mX/CnxoBpsWfKu+nsH9xBFyY25jr7TSJxwXPej21OpwCy8e1w+KRft9nFt8gcQ14TmJqnYWfG/QubgG2SlIhgZqMPZhkoZKMbQsmZWmTyEnabj5+C+ECfrCYHy5igScDRJsXiiy5g4rpAAAQAElEQVSaM5J8jS3a9cWDS/MQBNEBn30PDZCPhKCtk+Rh6SbgNybSQE6CqPXWGD3Lz73m/nEAlgcn0U2vQcJdefUlyQoCUNzPiwaUNKhwJ4rXlVYp7KxpYsA2xnBZA7VqSlDWBWFdyNB50xZLaUzmEz8FDI7exN0DOXHXZoTHhNFwAMqkll+uePC7IHOC+LYA3YW3tE+d6naMjakv8Nwgxa2QLx+iTJtlUDlxTtCtB/dHN3kFXFhFiGQ9uHlwik7mVnTyskYCSbM5SgOoQt+018O9G6GxWbCMUp4x0g9tlw2t9WCjd7M/0GE/IVAFLz6OzBcbyo1/BnF0za05EKER0cpZ8p6VwxgIarjOnfqSe0SedXUWn8WzXkRdOu0Tv+a2h6bTU4qGaJ5jpC2IzstI15YxysEFum1uTImOfjdb/y9R3779VvnfCPMtmmtO+798/aX+z//r/6jbVzZ+ZHPhXZc6VtxWHlBvnR/rrgXX1TvfHmZMMESbHYOUxEQ6H9rm3COve/LCRNhr/dRYvGtP6FKnNPIVH8fBWOnXAhwDb3/ohrFvwjDAAjwlDaC7kaXMSV/lo70v0Mh6Jj4SQE49ZLkNRIq3bDovQAPxZHSY8PFxmRNd13zbzrFJ7HZtiLDIzcFqdFkGwY2URRtt4hv6DUBnyYb8B3H1RTlaIeryYXjbd+K411RXCOmFjqu6Z91us75+9Z8A7uXBrvhor7Ie8R1ELpVgT+rKKM7hzxzUfaj/zksMD4nG3m9GoYASnkFRlADhptGlT9tcc0W7hNYPaNR9jeUbeck54+F/BdOHrgUIio8F3+hOjmp9FGijBWnqrfUhPqyuJQa/Vp07gVAnBX3PrLllCx7AE3/opLr0Ic06nBBw0TBWMHOBpY14L9r2I/PcdxBz4g5KaS+QDsFajMkDSGvkXq49f7XieE4O3R+xWzHsnoahFht3LozNhWR0cccu/YxE4rMzLyZj0NQ11r4FUsAK3r4t8UTPNjM/9n3WPtEHXoV4gHyEI0T/HDvlTGlOu4yP+dJYmgdgiBJp9Gm/7djfigse7bm8jW63dfb1OJV+UIueyrjQmpDedVto773k2u8CSjd4L/jVYVfQ+GB5ckSvtw6dPUKDmjX3ea4r6vhqj34ZA/3/gBX79HOzn5RADQOWZdTP68OQE6F1XeZF1w61Fz77RuxdTK4pqYVgBqSqoPBS7yoZMRorv0kpLBtjc2QqpX9YU1v3K+Y9P+oTPB0IKNYOc5098cH+iJbKRxsAY9jOh7F4R69Sdeo9zjUij/ILHoXaJ434xNcKJh/oeemgzWUPsOSOtpzZc0cr7IJK3noQgzUOT9poQgAX/Nd10SuHeCBjMs6ecWhpCoRYgBBtFJACbl22X+cGHVD4BYuEsGEf60q5TWxEI3Ht0cYQGwszRnfO4+rV7msdmWfXPCi7kAcxlzyqktY4LVAyFtoBObWXD2nm9swY3sm78jhHXM8XiL9zXvQX9QdncmmUI2Ai68JYAWOWe5y5ytJ8tYC+c+5ocMPUDS24CdjWDGOn7DftQN8d8JdXf/3b38o/SvyGbr8N6K3rtu112/eau3JmoQFz8PWcT8r6QzC+gQOfAek5K66Ykp+pZ2JoUMDAOncqZzxjYzzesNHxEMQJGEBstaGQTakexlKfntQPdLmnPagH6HsAUcNNH/zyx/+Bze2Lvgmnf8RpJm7YQ8mgL5/hi2zWxQFYj9/MPUv1mXvzgpZ+yPMSx9y777fEMWOANPscC2O6z2kTKYWqZh5ix0acsaP4OP/0XVCvc8UYqBPPCQX315yD4bxEhQa/YyuxgPLsxTdq9i+ZR+XZD1rQlVyH701SlLLZHQqQXnhHlr/2SUxZnxjB5dx+YzzeGZt3ygclG8IyBLG8lD19p/Hz+pMi4Pj8SaJ+ivnHIvA55J/rn7j/A3SxqMZoCgioN/DBJf6jVWRg1+O2dSVRbXv1IFnAmmzxmRTCg6R3LWbrd5KQD6IL7usXOuICTxYnK9ML3jsbQOjo+0g0B4l4QRI1tKzy4Pyjhaq/zb2+/uVL+XPFObENJOLKhPOmLOQ+QNw8gLL4TR5vbC5+g+WD6ko6PHB3lcnw619+4WHpl2x0iMLNKC1l2+/hQBmXn8YvfT3rKv12fpI87fsjUIay9n3PAXOfxBXbPw/FM5rXXTuKTkYHDzrN9OAXZIak6EB/s1HOJXOf1doAtcn6yNg8E7sHfIJ+GCdfgkD2w6WuFwKVf+SHOKMj/w8vZdAVuz7xTfwTjM0FE/sE5fwI2N4L5LngotEuXCDB4w9j/MYG7cbneFoefBMdYIPXR+nl9aByI+b+LZM5d0KKDgLXsbPSVlejezRIGC3Ci/00+cbhe92/f0M3c0YEZKGxXjQo3SAPYuAcUf8Vf2Mk7nD++W31ZSf10LGRWSLitGXPWC5b14jotzTKUa51cfIIabM5pi8lMwWCt/vby+bR2ulmeYBzBKuMDRHIwfS3X39j6T9ZA64n9DJOjtltn8yv/RMw58Ft9L+j6421pm/WPTSsiYlU9CGF6HCnLv3omYP7xjislxOuuy8191mQJDdgdurG/wL9uzvexpCx1+fRjSz40GD/8+AAANT6ChQ/Bv1bzduM7XPOWrDsgR2aBgp9XdxPoECmbWksbVofktF4MM7mK7+JumOT+sOljg2beiJ35lDlga9llmCFPSLP2xmuZ2yQThWSewge3cHLSnC4lgDpHLvRoUbXohMvhB47mzFyDBftRBbqDDDABZn8Z5HqmjeZR/gYv1AJNnPGNffGyz5fJuYFDmMRWucwgBWlro04bIzxpBS0ScAklC0blP1k/hwYIqRN/QFAEbrQY5dyhStmmLRIUlmkCyFFGKyEXbyyLyrtMGzioooO2xRcCoSfmnwpztuFtRSS6+xLw8rfg7omY2AMjEn3GgON87Br2755xmq/MWeI2faCSzgl1zhVUD1rn4tlu7zqVLd+LWjGXpj10Ud7LEm+iArfDk4GnFvxYeQJ0ud60y/og9rphtraCYi0f7a+Im+AKGH1D+p9yaCkuTpyhx4cV1poZzmTs8yVfsNrbmeefYyN9CF93XyhthHzpQNKDOQ6/e8XHZypxzdk2zAOfgN948Xpbd/JH1CFxZvWIC/eGmsiIFrGF4h/cmz5XK7O6MEQSzHaN3HU0rZg/kz/i0459qBXvwWaWLXuv+M/XE+AMgSIEl7pLwjCDkRLk/VGXVRs+cGn5TPaK2uV9W7eCw8Moae037o5y5daoxESSKfdVFDC9bLDOjTyqQUOaCDF/ivE2hf60KWbcSTuA+xgLm+dMaJZcJIfuSNXvhUqGvT8r67OPJ0IRWZhBSzG0f3MXOdZ8Xh7ll+qCLYFdRgTS1/Or7FT05LTNZP/s77RMeMDfagoPvIZR0usJoeDRL92qzt4G9hjPcA8XTyaqyyB+mLlTiSZO8qzEFbvooPgFSPrC1BAwJV/8WEqcXb9Tuw6ecei/qM7j9uwXrrRiI+NkA+Qixgytj+eYeA5ce7vd84Sb+6n+EkoyvW4zb2a9WwbagWlLe4Cc80FPeeP/TDq2zt6LrCd2GBnBF43QiG+T/yLDjxeQdXERaCaC4tg4E5cuVtHz8HeGaDuHPElzcM+gVjXQNpo5kcnvqMbucvu5UfzklbcMuRAnnICkVH5xD50PFiXB6VtxeMyCkJSxii5nbiI6W5kz5r70ld8sNynPsaQxqdLeY6X4D6frmVS5F9V8QkRthEILiRSl5+a3fjXNbFB/XTlPLHkhrP8rDV0nbEHOtDAZd8Fv2tGl8+Q5iXhoXCC8MSji+ey4Wr/LP/7Efj9OPz3Jf6U8HcR+FgaZ1ei3iyms30WLqrA55XPIljk0I9zLYlggbgwZQ2PuPCx/k+FC0+C2LqyKDmAPUgw4YHWfsRn8Vk2OC/7JwnGJOxiDzRywF2JTZqDhKUNwZEUpDNJRS4ESWboM3Gq/7WWsVVeFzpu1LbtlTfpyKALUy4HKonVQI3uJDxly+f/9cK/c6DNt30vD3zacn/7Xv4fxqxLe2PjGWw80plALJu2tmr35aM6SuejGqomuQLpR7eyyg/18M5ZyhH2vfNw6t+t0Y7bba+POCDQxC/gWSPD2CpDXlWCzhiY9AYEN2Tv+LTv6gAaexZR6PSDUY7JE1+ii1JZDW1KbsbAzcZY+3CWkjGztA9VUGEQ15JZyOwa6N+2Wb483JC3zS513LDH0ofh0YtbfanWx2fhOrLsEyYyFl5/1IMHhIY7B+0jfukiPfDN8gFgTmmZu0wSrvJha7+tX0PsxOfqX3Lh1KSYoWA8kgmh9os2vuqzHqDfOJzvGoLKDXbxxumNFxbvb/e688Dsi6k31pDzz0OINJ/lqWcyZ7Trtk/mxOQl0IIZX6COTksBRVG4bkQsFUiwmq2PiutGPXiDg1z42OgQVkxXjAo8QawH46sQYy5YX4D0rcvD2NzgARzH7ll+PBgcrFV9th7LlEmn+ikKCdXQ6yeWiCr92hmLff/CQQi5KJ2MtXhpLYXFs3xWD66FH4HluBa69HHppwZBDqTIk3fOW2n3bV/x7J4lfjSMtWBQNG2uJft1x3L6RtpUQn/ZcuRXMm+M8aU7FAjRrsgjbj4UhZ3bI6NDhLho5kqMaLey4Q2SuvzaPRqpXOHFN8fKGBoraaQPyehyjNRd+SCUS7nOLb8RHO0/m9V+CejEHmsWl2jtWYAWBM/Mv7WWDg7n37//VoJ/NNxvb988tDvXyVPKkl67hW3urP+95s66RI52NDK5JA1kzsB7AE/mkfCgfMSgkHzcwB3SBZ6YvYCKESvlT/Ts6M0vRPe91AcbYVsv2UYTzA+JZ23hjJX0MEUeEUj/hVd2M0cvUJ+6gkduE1/5be/7zDq+Mb992bl//aV8GXnJrKUSVc38H8Rpq557GbcLlKXtjFiuzOu6PljVP4I9jp2lvBN5/s2vv/AFx1/+/Zf6C1+abOAGuqUzL92dv+SmNQ6oQWH6zpJCcSc8ObgfASizx247fiJT39zzsCixPsgngozq69ha+AsMDCAA0lqTRnmWG/Edff6NKWT4C+E1x+6vf4542eRc/xyrhleY20481zpXpoBIdHdsNzdfvrt+lW9uNp83hBNY67bLGE58nJM53Mq8AOule0HxafYk5iQGrlz1zJcv+YICX1aMj8QHYgKh9wBX2ufN537HGjFMbeSJsMaSRWvp8+1G3PedOSZgm75jyykisgdyjUfAPgEZrqE769Yv1L77C7/YRgeXdt9pZ+xoIyIjxQ0LGCXWpvPDxmjyAg/r8kBKfJcdK/5YSj93bMl3C/miIQ+/2Kq82EV90aCJC28RrbTlCSKQSwdN4/dGrnHMjKl7nMK7J+PNmO8TKmwkcNpIQRuJqXzIBJlLTOjwSR8uv32gvKPHUnBuvEPzAMxP0j7xW/3CA/n+MsG68iIcw/sCfJzMn33OshQvjbTKtS5uo3/gKhYzb9XT3QAAEABJREFUj04/GHv9jj70qP8zvWvOGIij++RLi7jRg7zGDmpnm2ifOPHC6gNZH32jm5jaNqb2VT7aLKRx3QikusULF1q51lff8oc781+sshegFvTKLc7JN/YZx5eJUD2Qgi3a+SPM6j6BuBkHYZ6xNs7mZ3kIIQqNKoAxjtdD4dhdcS03aP5IF+hTv7IzZ8821HR6P/mRp/8vcB25V53zxucZdTtPXs80GgD7CHRyanTgR196LrnYjAdyoBcG7uo61BGgF/+cK5mjz3counoQJ+TRyDW662bOnuCpO6cObc0+gLKIZm2rD9uXLPZPNBvXy66U4LwYQKkZ22UDDS7rqFQkY7Xvzv+9UAndkVys/RUBz5ynPDOrXtkD1utKGx8GclwnBAoZzBls9mx95ItV9PElwYMY0OmFDZeEn+WfGQHH6M+U979F1v8blLJ2lplEnCtLJQgbVM5i4Wm4uCjKBcOtPCSN7ureWGeD0nqHs8muF4CoB5nSBSnYbvhqsHnTYGlx51qsyOKiX5pJIgmwOJOETzzUf3fpT2RZOelG97KrFA4LC1gbTEwmTevXShZ3mOywFbbSP22QFSkVXG6kJJLDA8ZLn4ksiY5kF1yYSHToe5Doogf1Q/xoBHhhKJeoRm7jY9GF91xW4IdnyaMSVCxJf3hIXDlUwpt25BQ5rMs/apyYSSOMNuS1dFQ+S2RX299dS1bxIQESC+Oh/cZik2aftXM4lA6iHLz8JYoHCeUqZ0OOwRogmvpo5GMfTZ0+o4bjxMa4HMRMsK5MeSwDXcuXrWvOiVhgIG+Q8DdhLw+tHqobPaMb+sVDtVQYuciJfjDrAgFBz65AI7epA/Y7ng/sU6byfQjR742HfoxgA2BU2BCUObHLlw23rzuxmXQLyLdTYXisLGUKsYe+0YtGHYKk78wVD4WJp4gfgDHhAOMf+vYn1W8csD20epD8IX4DuV7EbMO/PEjtK1aNn25yNx4e3TQbG5Y9jAd2WsdttBqL5Yc8tAwlAB0EcyIPWbCEdrvN8kHQX7zttx0cF6TyfvUBdROHUaCNgTb7AOavrNQJutThPBO2fdacu2hifbCBI4xLGpH6K8irPscI43jR+hsvxu6SMA9Gib/ddh5Q/w1YvwpyvEtt+D71Az3qsi5en3KQij4w0LmOjBVvretxvGOPB6AHY03/aHRR+n/0gtmxdgwfrJ+Gd0PH6BmbtFc7SY91MoFfiqQt7JqMmXVjlAcSxhyi16VP9nvQU96BHmPqP8N747CSn6QjUry/IpL272GWckYzJtD6zbP0BJuXBltNYqbdzkdtuPOyEdMqsWb9Ky+6sS0HasTc9uXjMrT5ZvtOnA6aT8RyyIOme9YOnTCJy5x7+WtL14//V5CPci/7m1iMMg8uGVRLnLZrgy8Mpdt3/BGQ2U0Uue3Yuc8dFmwhRsY94PzdZt14ceua9UVGbIB3hz588HrIl94YOtesqxPp+HRdy647D70P5I7uusFLEZ8P4gNFYcTKrRcbpbL0xbllv211frbhZQtxsB825LJvMmbGXyh9o33JaCsQ2vfOQf3B2wdCUuqa+KicrDFkbrQ3ygH96GZKztp2AJx06QseFxCyzb38xeMNH8HUtU6sZ04jxziwhRZspR7HSpn7PjOm+qjs9DecAHc41+Vcdt49yIXGnCW1CuJ7APol5ZIxX6x0iUZnCm4RTOm1AqRd8qtDsH7BwT70xjgGzpdXzm1BG5q4Rid5dczTF8rLAP3R0GvtK9e2udyzRuaCRmKKckYjEdA6i1ibfmZMaOyhQjHSmVtJq1wnwksHNNrRqxNLRcDLZe0zjKvhmyAcU2XkKR5wPjpmQvfMnJjMB0H5XRABlgJVryUVfQfz0Vg+GT/tu0B7o0fKiIAbe7mD0ecTaHmFzz12GYjfXVP6MVPXFsxHJHy8NDEfDixxfgnmhj7ttl1+sC9yw3hqBudc0OaD9er4SeN87q3LOPjlT/TV9UEnfKvVFMiiwDzq64Li43zE3Ir8MzZXjCyf9okHnCsP/L3gecbQtia/VC4VicNgDm77nrzjerZLOfrgfO8xy7zdzVqJgOf5MucgR6+H4we6CaRTiPHu0uftdAa36uMTATT1d8GaFzO2qMM49bTvY41MbLRvNHhi6q+5zA0IIpmhGUPNJReASdfHjWgSF32yz/IC24uuS1vMM+b0v/zypdbfH1x+m6P9H7J8++17fWN9P5kzo+QhPnOH9/KBMGjnD/A7XPzrxIqeWh9tpIadl02ICM120js+C5p4GZ9G76pvEI+2/gkm9Qvsw966PgyFMTjQ5zzJeeH7vb6Zw5jHD+bVNW8uFv1FIrpzX+Up9xo3Y+j4fVZ11c2N/lN/zxoHOtZE0luMOZUo51pvmfO88MyaIt6S+Fxiv3QNwnLujMG+V/Y7x4L2nMSnP0CbmnbBpPVL68e5QrsRx8ufJ6lmgTTH8aj7/S0wumvbkHmbdaO87Td0fqkvnAWyRpib8ngeeiN+R0BZBzLpIWdyVT4fLqf5+faz/l+PAMP7X2f+yfmvjABDwwIycb/+5k9vryRS2TFHtaWrFFOeHD5NUh+wHgi6pOPeEP3uGg2epOehce6z9rkSwwTX9LnuPuS5OAF3xwAC17WkQmyv5vS6hUqcMjyYWYpcONhMqIAHCpP7xTe6eTiaZIEiyfpPd+4kFYBEGBnFB90rEX8vE6UPY6O7JslM9Q8U+dCrXpNL+LARdClYteIWHCQdOrnSf5b2QUycu27E5rbvNdGhfPHSmnB9GPT/5HDHvuhik7XfGM6duO7wUZpYk5DP+MZfCNWjL26cb2yYoKLP/6WmMg4ODX5T/50NJ/KxTx6/sXoHpw3aIq1J1wfxPGihd/cFxBfGVaCtDZf9iFFVQFsuKAgILwWY2DpLvjlJ6E19ABt91oEBvimdNwNpAgVXpFCe16nQ2J+YPygWz4MHKgYFG7jU1wu//H+WOteDLLFFP1SnrC7t0FZtMk7FZ2Mj8sBNlcPYweYlnAaJrGackRI9PAjTpZ3yC5JE7j45ABKHjRhIKxGdHuTc2OZt2WN9Z7P7wjf3vqzxkOSm6xhB/uOFDHV4QL2zEQr66bhaCs5v181aKz+yK/MCe3oUh6Fl32Vi5LujEsZFKyWAn9y5kJ46JfNXnUL00obg7y71fEaSgj43zTy1MTZC92UPBoTqyZkGXcxtH/wuMAax1QkN3UDJQNIaHBDV3Jpm42NT0rxwo2g3OjulZvuTfw+gmUtFP3Bd6vFwtYD5IIOdqDBGVk8zIs927GOMnjwwPBg35aIt/coLyJQ+ORYo2j5j6qHHw+Tj02A+jQNyHXPp5FKu5WdYOAwU2Y2vxnXWxrzMWneNE+viowl6bPw31vEG/Wh5BQi0Ewhdxh6cc4RCPQHondvCkoMu5I9AZwx8AByzy5gtyd6FZ3BTGQJr5rbtrJ9PMPfQaKexRDVXL78umfAWH+Ni/ITEHpzXhf/BDzuAIcC/ndDOlctXTAQNxcelDOVd46Eux8S8fOfl3ME4EbIXw0XrfLBuR3Qg27p+dc9qc5iAQuM0ty4fdq+45kGNvhKKPmI1yR/zNhWRF3zrlz73vAxyPtkx5qJtSmGHb4PnxjzYmRNzorsFrKJcbY1z7T3PPHggnzpCXS/OTX1ZYZIPGGpj51zIogZwgeeea8WO50wq4SdWlnbqliCfMb3zUj172vfv5a92hTdw5gF5jJGgP/669oY/tlcfMSFGB2sQVaXfG35a99cHv/76W/l/GPIh1zOU+p1b8mq+oI+C4yz+Jau7VvyM2dKj3Ic3dLp/XzG87JFfXcVHfY6t9tgPCtXPgL4nisrCiEaeNIFBD8My8ENf5R+01XtccZQH+6Lf8abeJzhv0JJzkvHwn/57Bphzr3nSok5zPgECP7cY/+Q37UM3orO+lauP2vGgz7qyfPjfsLeZyzf0XPlnp25sPQ8pPuNNbjPWthegYFXWHbkZe19EgdEv4wX6jJ3xadxcQAuqdXdMovs840zmiriJA1CHTpsDzBlx9o/uGjpCGOxzXds2fkt/lWcs7fd89sAHhblWXbeLpkURpxSIIOeNJn8tvHLf0WncBuOwEZub/zyREvU5i0hT56dBjm78XPOP6tlj0TWRse+THDorH2yX5iu+Ox7CBg1DWf4T38OcxZcV5jDjyXZazlEcTznJx1+w5+tfviBzr271Lv1z7jWn7Ul54WbUGhPPqw88lueWL+X2mru08GBDGQIGUBrr1z5huSE3JcZvgKQM9JmPmHHEzJx656WGerQfLGKwQ94F5Tgs2Mszl/7cbrOuMbLtet6gHz1ju7ERjIcIY/4DTHV0OUfaetMW6uMTWzBaudttr404ug6grEtW+tBrTPZ9r0ndvpcUxo7wxQzClFL+q9/6oGFu0X9jftG7TTtvDnODsUKAdWneeA554zlCuDNnpVOv+nfG9IYtsWd3rPaMu23zRUqfGezriTr2BWWg4wCUJWAWfmIyem17pnF9Gxfdct1oNwJYpF1zm3W7bbXtt5rEIbFlNEcTRIi0O6A82pWPfamg6Cx/Fn9aBD5F90+T+VPQPxmBDEJuPzKaqEd39RwsNOBTdxZz09esCx6U77x19dDz669/JYG+Qdn15ctfat+/wgsdC41VCJ4LHjEDnBtBDqFj1m3ba5DsXMyuPxeyCdlSgDMi5A20zZYUePIow7LnosFlBQ4Xs2DiADwURJbd4B+ASSI64YJDqwJuUPa7ARwmOWkBbQod/isrSYNNIrita+77enmElAf0biIB6+hQNYWBKz/ds7oEHcIzklMHVt1Etd32cpPc2eQ2YrQSGP3YwL386IMPmvFHRBeHAm5IZxC4oIQ+TW6OYSMrJe34gp/6E3Z9IWnav+wtqATkQBB9JOYDntQlGs2mRT8+DcANttE5GpzcmLNqVMpPomHlBZ8xUoX+xU/LuoA850+A+uhF/RJk89X4XLk04PFZZWgY1o+GPhkH/UJjGW/9kOLC7cxXX3R1zwiX3g3Khhvvvk/mv33MTRXQoazCrh40cq0+xyyHlODWLe5QtVT3ZKxeMR3MFzvo1yZEVtPvvJltiw4u+Tbac+41sde2I7gAAi8EcDl6xMBpaVyefKN5wvtRB4di/Q6Rt5MBSlo2FPQjqCs2od8eDzyXDPnEfYAyuk7SyDQmgcTO/g/q39cerv7MQ2zFXg8CeIK8xu8J7FkL2lTnJ2Kpa9eDxjv54Y2Dy8Fh9bLTsRK0y6hiYUI3uivrcLOcyC4+eOWpaEDSM/0Dpgd2LVg+oCq0iCDexNg1BMTm1YnKLmOnD0gtc5GHSLCMyxE+bZTc/u6uOWcO874Idi6mn0hCvMYPHXfAOWo+8mHHhwofuB7QhR5b5c3BHdrg6Cs+0bFNaj5g+3K/kuf220xu+uWr/zzol/Igv2GLtt99oEbOJE6FV5UPFp96PFj7CzdL9ToO+qqukJ43Y6F/HuJ6zMDDxDYAABAASURBVFKeNN0zY4zEami32SWd+keLwYpTl74UH/t3Xmzs5NR5U9bMWC15Db8wy74b/t7m0iGfNMrRVm1+4+W3dXGGyTE80OeDp6V2lR9tEaiLOxg4+QVfQvztt7/Vb4H1T+O+E7crLqFJ+3vlJcW3O+P8AWuNINgLl51l6tAeUQvAuIaZ7MbPnHmNhznDWOzkiPTB4GFfXxBHPp+1bzMxeuDbN795BiDLWP87L5iNi3NTcCDcsxyrjdjddnkB9kUfEm+U0ssvGJYJnbSeBZq5opwLpDGW/o0U6/IKl/28xWWKH7xAOsqxEDIeEHdj+z5rAtvcS18nuvZ9ry9ffqlffuEb4S9fpAS82lvAOGqDetQ3sUtewfZnGNXhWbcn9gDkE2Po+BiLGzpv6PoqUNeGJYuHHJRpt+vlGuM3zhThZ64wiyPT3ORLuPs574wLmlCLpYPi0+Ue4zgnnt2sE+excNkq54LIP3lXr/QLBogOP23Wl+MkzLnXAuJLTKc0Zxz05U0bTx8yF5GzVKxKNOObc+1B+SBe1n1o/Pbr9/I8+cbLA/ucT46ddsinGqxh6J+lnjfWhLzK37BlxVYKdBFb54OxvGPPQT6SzthL2038yduOk3iT+Yaf6nLs5TU+6eMm/gOQD+6HC1T6J7EOYAexkUZZB2tIH6QpaC94tSGU7gIGHowXewVxMl/bJ2a0ArAO/AOID/gLxm5A3XgB3WjqA9g6a9q5QU/5IS1YRJW22YCcOQPFWWnKCwYx6wDywI+mHPiL7Gu+jW5C2UWBuNNOautLGowk5jTph4Z4O8auk7ZO3GbKLstLhvptFx9j4H7mXkYTOeiXp9d8lFb8YVyYW8bH9uUrWuHhjs3m+swF+PFYsgBWEpMje27mDbKM7ahO/6LtFU94nVMLWBvYoQ2CviW3XmwsCO1XnL5JgyVI5Q6if8+L7NCk7xSCceKM2b5fPs8i6AHH17Gw/0Y8b+ScSSlPFTLgd6xjB/bol+jyc+pJTIiP3fovyCMJgVk51zWVOQ0WmdL4EtxfYP32/be8EKan1O26vLHvut/ctr024LZhOzhfSvrPnD0/pOSloDza5znFcYxs8wrjqUx9wdTkffdRXwIRwYzH/ds39stv7JXrrNLN/AD8VdJoqATiMdVPaX5QfuaTA4OCAfy8/nURYBb+64T/lPwPRiCjkNvvGJoEOX7AuRifxztrf21GB3UPI99YbN+//1pu3geL04V5u00W+JJLXkAOdy8Wl3JMyG5YoJKPapGSa4Kh2egXZha0MgU6oAefCulIeeh8Av7aRtkIQd95IU6cgOFBwgXJulPh8RG0dDQWljsbFHfyIh3RdRoIqdqT1MFLc5AAQcfejYSpnQOEfepNiWwvBKYQZ6WRAekPl/z/N3tvoiU5sqTnmQwORFZV31mohedQovT+b6eZ7qrKiESE9H2/A5FZfYeHHN5uLmcqGgZ3N7fdzRcgIqsDYlHLWlU91hqA3yys6FhZtBY2hqW7FmTcERbQXOoNjkChToSgsA/Q9MLrhhugDobNDlou+U98bEFX2pSKJuwsvHhBRR9ROYVHrpJmEwOOC6FcwUKjDHWkzQ1JDA8EyKMScXyXRc+/4lLuR3LbwkecimmrJoZRt7wzhslHOswlH5D16+m7fPTZHsT+sl3KcmleQsK7+/KAw6V+dA++bfAbrflwoZzHGz3yF17TP4wjdTed/IkUvJqifMEIWnZo2SzHVm5WbuzSRSbyEigQoaUkgoRvZ2xuwE5ug4FOerrJUe9Ix+6EJreJy32SI2Pam4M1/EwHuunk7qW8B3NO0AfnQHDQzkNekZdSTgX2GePENbGwD8ifU1Xs0oeCnKtqUZcAzVJHP3UcVpZjhoXYuVcOxTzgKv/x8BcK4I6TnjK75xqydJf/IQ15fZyVZqlkRCMPqYwn96BiS2rz1kgYzD/n4TjGxHExTv6CwL8/1zbHaVxGreSKnMbItbJqL/s8CJk/mFTaqE/KeL19wwYOLcYRkFedG7qcf7a1TXoPLZLIv3TXlRy8ckDKCxw6uHDpkQelOT7vcu/k282XZVDMF7UD0ebyI3njWv56fa0bD1c3vs278TC2ny/HoNTHO3ESr1+CPtqlPU3MjfOOTb/++o3D2GsOjOIufMPnL9JeeAjfOJhK//QHm5Qzdc4ctu+Uaznzi9xYbCkRWDpxNN7bZZRjtDT+kAfnr8howqB/txljWsbU8btsozZsGYwXonCPKMtLEBvGQfz9xZ8w6baSVrAfUciEB3rrE8geeLmXEBxmpx48tbOEgio+YHsD2LFts3SvGawXU88jcbxy8BbMGbQSAC/kqQQdwVk/wBiKG8hVj3XjQtTIUe6windSrOjCEDIDKvzhipSl3+kW6LWre4WUBhRQc8cO6Qa2r6PMdZoVCpiahgBVaC0XOicd8kMJgt4+afEHYyDtWrBNWsnMA21jmKCeFyxHZRb2MzCZAwtM69jKXwtcGOsVG5fu4prEuauMCozxp6nD1z1K+rEN6CeP9i0NARfGgZ+01kkgdHJHjljjKr25NsZWF3RvY9QAxEvjGJn7wjm3xU84x/2Wc5bzw19XPFyDCU5iQSCyh93RC8iHpWW8erE1IbS4qb4J4OUVR/X96tK2AHHPOnGsfU/7t1HOIWkqcaisHzfWobwI1T5jgOwp16gC4PUzwDqyQ+MaJZ8Pcz5AWte+JbqnLbgaMYqTV5rXQ5fjrA0rMU1uwocDXKwDcM2YyvlgOLocC2OjDtSXn/AtI/22BfuksT5BWxjl+Kts/MGH0CgeotFdA/2RRwkHpksHAVflI7bzIr0PmjvKHNestayFxcfYCo6189091ORiyHBZmXtiHv/UQodyYI0fK7JdD9UmLnZSMSeUu8SPQuSj7oyLOk4avMS+jpylJRRg5jLOQrcv0bDDfR2Qx9huPNhvedk+mDuTD6qaL3OtPThvYjtr2c5+pE5zTHs7ulDyvB6M42zMPuQRR3PMfU/fcR2aDlhXnnID6HBv9CXrpIcZcY7PxhfVL1++1Jd8ifFSX3hJe9k29oNRYwA9pkzod+KjnCsv5QXHSfnqWwjoOuZ6qI0nFKY2QBC5OvDssxO5uaRJ5T99M2r2Wurfg3irf/qvT4IUwFlduhyPdcOX+HMosp/qADf3tOHQJad28tlf0RSfedaZvI29T9043Tgmv7muOPmmPY88t/3y+XP95e9/CXz58ksN4qoS1ykSDukFXdc23H8/UW4AunrUQt4qH5XYtB+gFqGOMenI8Kbeq2cVzinH4ZO98u1YL1/rdv3OC6G3eSaGQdndo/wrF/3CFWSeciH4ef2pEXgfuT9Vzf+Uwv+bGG3Sk+7RZd1pxf6T9pL7vD2cMpwadl74XFmor7drXXnp49+Hfv9+zVte3766IHH0yCQ65bpYMHOzsZyLgxNVyEbDJuciFl4M6CItvJiNLizbGGU5NsoeyIaCfvXI48OfsoQHi3NwLEzT8h/v05YDh653MhvgKeS/I+eOn9ZdJLbB4gRY1zzB+gDnBoJFMHtRw24PFdKICSBXXe/6QeR6zA0QXTfAN93xgbplDkXUcyDYr4TxnsWyjcPa5aIu+KZ/qa58GMA7oK47i/iNB7Adf/QlNhx6revDig+XsbHZAWNEyp3OXRnA0p2+zzys+fBzgVY+jOHaa9c+9OyAf/KmLsGxFfTjfDGnTbGRmzKWPuKFVu2T/sri7QHH9nOMsSNtS2wTj4jjwqETRz9nn+wrC71/Behbuo8cOkukISJ26kv039g42HAUFjkLGuZYwcw1Y60Pxn8kJmye0ContlJ3XC7bBn0h78YG9Jp4ybcOYo0YYyVAXmNsibWb8YQBL0RqJ777YdssiT0vPbDe3sjNWHDQMX6CDwl+G7OTA9lwVXKANmY8iJkoohFdHbvUiWT6pHszfwDDYdsHxx8BSQft1PMox1x6pCgemDS+7HKc5Qf57DYmAXJBfOxZCpsAEQASyDkGC49pemJN28NP7KJLnbNOA7qzbmlf+J636adKlu7jkNrFUjftik+zWn4gd253f1yLoEfPpMJCeKzrS9YG5ukCn+zitQFV5dqxEutxjHkOUIzx9bs5csPpDk3XZG6YPBzLJw5N9WBMlKmnys34m8PIMb76HIDOsvgoR5Hy36Flaa/p09QDSWKqrDcerByveeC98W37Th7v9KMVpTty7f+OzVdeFjl37VTeGt+cE8QHe5Qn/T3xwb1llL9q0h99n3Z15q65+9TJgU4/H4mx1k1QjBb3oqyJU28Tb2UJYvX7I69tbVVHbEVIbLhgDzYv3SWveWxeKWNdBy90ha38dvJy2dJewK/wyN8cVqXVTCQQ4k6TSIkCHvhG0A7sQI982xgZZ+vds75tI+vAGFuNo98+7cJb5voDYP4zfrHxeNifog8dR4GaoO+Mgf6up52sHc7R4gVsG0SojI1W++Cmfcp2rTGX6C7Xugvr2WXDzlVKlRBdBkNenNRdTTz2KWlETZqZa8U8gx873m1TumCuUMYfotiDsRggEAnxCuRXQpQd7NRvFVSN0cBAPryFXuzKC4LXG/FiToHTh21sZUmTMZn5bB0OQwRMe807fWqEC/Jc1pEHOCzCNvRgiN8q2w+CSxxIeJRpvptrQmIE0nC7zq7EcR2jEk9Kx1i50mE6smhFzoyL82f685oXqlcfQp0fnqEYX9dV5+ME8oOHQ8cuucwCMeXu0z/G/2E/8PyFp84SUrzHyvNqnqUmVNzqGsZ5Nc5AD+y0o/hQcp96kML6kPMZzjxx1sHv2DvXBOyhjVFwck0RnIvkP/tY6rFNGfK9sce5NtmGA/3ESeNsYP/M6yIHB/PoAMa8sTUk2GCMfFjc2VPvtMW7foyMQyNTECsg1ELoYvyPSkkD2PyRpBDA1eTiiB3mRyihwzPctQIUn6XKtX3pplHZOzOWxGhSyEHX7CZnmf/Y7Pw0Z1GWToa4HoynvObK7KMLO70rxf6Mt+OfeQY3epdDtjF9B7mIfYzw9hHggynrLaW6Tj65EBn/rUNZvkSICuzG+YnG4JwZGYMdX5UxWFeUKcHS4bB6wCMyB/m3beQdZWQpE1+W7nIdHo6hfXLRF78p1XHmnDGKvdIAS8MbQC7+aMPSJ84SIuKobnU0ufQO9r/bujDBu2lzyaX/AlSx376l+8ijSZHI5mabCtesUeF61q0AXQgHb647ptMXEMSBbmaL0cRzYmxNctfOC+v32PAR/dJJqKylueuThCBd+8wvZZNwIfWGRNZS1hb3Hudt+JphQDd8SImP6ti2rdwrt8F6q2zjghAsL+eaUPCrMtwcvPaMk1rEEDX6jRdsTx3xlW5IYVcaHtJwbH3eydpgHMSRVzvPTm88u95pK2dB4dJYKoig/T6mfWJS/ne6/ZtQOyP9b8LV/7GdZB58MJCZxUQ+5g8z654HDf+VdF/y+DLi29ev9euvvwL/xNvVV3gfmehpiHodAAAQAElEQVRO9maiOxG/fv21vvKSaGfiZcNh8s2JOzevPRPzkQcKF2NlFxmRnwLyDfGFxWO4UB2LeRYB+pm26PNi0aGYcvbnomQb8+n53XXyUj57PtTnksOdRU37by5w2KzecdqggTM8rExcBG4uHD64wJuDGCFDgXbKywoFIQgveKFiIZPGBiBeQNfs4w6aC6JZv/IAn2/ieSDTvyzMIYARH9QV05Bhv/YbU+NtLCA5CWPO06DI6MrB9sIivY3y8yAGb27K+GM7Ph4b6l2B8OmboI6APMRMPkE7gode+05Q3hM0TAChTu32JVhs94CCP5FhiRzIiEmuVK2xZ6R+545ZxDb3554lXtBnhgv/m0PZhO5BW5i5pK63+GHclVPPj30eVtR5Ihc2tEFu+G9EvLxsZV26N8bLw6Wb5zxIDPLzwQO0L4F4GCH3jd3UT2SIwXwQ2GrdRl2ADTj7p8wd/gnaeCcmsE1TqPuAITxqD276jB9HHEVOnVOfbeXCapU4gMeXAUhnvOzzIOmYzJzbiatzFqDz5EcLp0Qik8MGpX3E0X6Fv8t78LJ4JxY7837GVz/gQD8acWhp7FjkOgEk1Qfjf8qjycWYIUKc/27IoRo8pqBfubMPfeRxvs0CDwvqkEZdGhrh0cYZ7zTVRi4hi6fWO0kmXxf/aZ8mHaAOx3lyzX48mU3uYPCNe/hkmhqjj8Ou4/6J3OnmW1SU+Kc/jiOsB5/0dIBwnm6sjfKqd8cH0BDgD3PPsRIv6JsPf66rO/mGQ4UVUyY1+cRLa33BtMZG6+IyF5F542FrJ58FHz7Fo5DYoBO59r/yIOq39nnZyAOI4rX1sm08gG01xoZeuKBXzjm/UckhuJmPWxkD/y+GSzd5zjxhrZv6mC/kMApxwTigl1r5mUlOTc8oxB84fbgTHyG81ENBLminc9T4yKLfvqzz4UNgWpcgfXxhThj3E/THeTKwNX5eRuWQC13WSvDyqffOPNBfH1p34qld0QfthXEXNuI0Nh4Uwdk3Ae0NYKA8RM8GgP/4Iu4jQOYVMiigIwu1A0M8aMMCzgeohRIyEJnX2Pcgv7XNvHOvXrEDNoiKeXoDXFPk7fJXbWPdCum492Csruh9Hxdt92F2Pb4JhzBf/iQG5hET1RgvrXMdGQ/zwv2GlxnaYFs+YWUgfFkiTy+jesDHFY3eIFq6yaHB2rlRbtU9klegy49xupHHjvmUT4TQ6TrqnNHmk9Z8kSZA3lnKX+icdAP5HfmLOG4Ns/bp9yB2gvWlIcAA9V7JZx9Mdn1E7uljr13Gc9u2zBVL+Qd+KndF3kr9xJ14+xyD4qPN05c9a2vGkly7Hz6qy34fFh2HE582NHdyQBknMChIPYJL7c4In32kTfLCeBCEmLCkAeFxbcz37eWlzn/TY2C/9naP+TKEduYbbXHGd4/gSv9ILEZlrJGpzQ9slA5TeDm0BxjFjMWMzcAczmHQSxegPvV2acO2oX+M8nMjH1xflG27OvfIteacQThXHyCWmHCRwvE7svGle8RWKMEjaF61VKe9hGbWRemD9qnbMWD6FcRlH+Jz3n73Fy+DfBAbNGD/gqg746YMrRrghKU7c3XiZbJ3gjrcp9TneB/hLv0M9CB+0CKb+0wBDQWU5/5pDlk3FyyxrOiWPPR3GoIItYfmUKRYpnJhYvyU5gTpOFik2RAMYGk4vCi5Jp8Bgso5kfE84hpd6JZ3XUfliwX8aaCQAcv7BbGx3ZkfxsK58SA4d55TtONhXJHFth8eIp5SN7RD41cq62ji9S4csbhwhw1AXphO5TJPRBlrGAsRB8YQwi0NMG0wshM0RUIoLCagVl9tSB8/2HefamUiSfPiV5nHnuh8cv32Oc18UYZyleGYLgpUNnaLM07KFtJWFvPQ2AniIIeadRy8atXhvPffAFOPbcVK+yDGuzJAjG2U63ojwL6d9fH1+7f8e6o3vlDyy0ttaqUPaCmNPezJNaMmyHuCNrmn3RjbO5C127jIhM6l1xrrBH3X3hll59aooR4MSh/0P68/NwIM/Z+r4Kf0/3wE/moQsiLIZ4UpxuR5YzHZPbw5qR5v+cfdXs9DPxP3jUkmxwQeQaHzAdiXRbAjZPY4sQKzCZ7pB8Huoksp2n4XyMx3Ec5SS8xxMRAvTUA8gJRs3Kcc22HTuQMmrw0Y/qUL+fLIGzn4oEnqqWNRSB1eaaQ9bbF8sAC6obvoshOkG1K7APRy2Z6gslnL3T4hDcJylC54rnbKvhJnfx3gA50buQ8v2hcaeN1c5cwGlnjuNDm0s1G5CK/44KG0m8UUelVMP7CFtgcy+8Xrv4up/rihL9XI4sJH8S64yvSglpggQtzJd9JEvgJhDx3lEwc+Y0Ip7uR38fYtvgu4sQzEH6hwmDuGwESEzw0P9MRhh5W0ISFtbU6gbazcgHsxBqPW0QB1yuKjDcIHBrDFcBIFfH8DUMuQPDhovQW/8qDz6eVL+Q8tXzYPl4/yId4H4itzRB/jO5JuHDqvjKMPATSje9s2XvhwWM5PpbcaHGC6B1NgkHYEDIU7em/wemAVtHFpJOOHcoyRDxmOvRzZ5A859gv6vY7tkCmGSBIv7iWPNpoDgnWkS8QDxa0cD/U7roJ6zMnEF6qTlirXg7gQwWPMQOAnFChxXOQX9AEXEkv9s09awXHVJ8tnmzXmwZzU2HybKDOdoTuYD9Qhc2eMDiDm8qpT8BCiTn263rCX+IpH3Lz88zNkTj93DuSA/jAW6jePJJTHg4rzZBmj/HWI4BjaN/3cy9hfGOdPL58TC+evMT1fKNq/wm/ci0/iiv6lOVjRPumLti8bh7QaAg2RffpLiKE29gA+aZfjpC3pgD86KG3DnhjtPHyHVoQ+0jlJkB6h3oTHoYvECc3goRXQHnJ28tDhRWOsTW4PgLw+aEq7FWUJNDTapERfPtxjgwImpEkn10TIIyD/5I04e+/cYHCsjySsBVRcEs8Y2jzj18ixnfjQr22NH2Ns+DXnpP/XENsra4R2EtnsNY57DpgYphwfOpzLG7yOkzrpSry0x5xTDxGki57D6C7XIQC96hDCXxBAFh5sM18R5lXacIL9xsxSPZYogAYK+FLhRri4v1+Tx7wm/6HTF3PgjXXm6nwBpwkLdsnlA+CcD9MDcdFFRf8LBSlpPy9wZ11aRZ62GWv7xDksrq3qvzPHo8tJgP8OqU5TlXyCDSEttBKqZi18/hIHvGO1jsE4jhqMHSjWsp0XVqxneQkzBUh3wrTpQeo8Mi+0Jz5roOTqOX0667YPUM6KLsHct700hPLiqDHQN329Mz9BEWLtb9aFwTyZoL0nr2X3oF8a55G5aTlxC+Kn3ZWPOn4Pc6wZt+ikRHFobAtpmy+K0P+zbhvA/id9Xl6JAJ8rBqSWG03PBedccK5lTyEug1g0YDv4MUoc0p4K7b+A9wFSmkJedGOjuWO/pU1L2534DMLQtWgEAuVJ3lAXJd1gbirTuv2O7Y7/9ivLvcS92b5C79JdA7u7B+kNogQFPqJn6c4vd8aGH9jcgiShq3zSpK1OQd/tcD3YyXXhTpm9TtF0PgQcPNNOe2iW8tfomF8WiMdp8mary2XERuWFFpvtQxRhcMx38npnL6Ous3S47zR0gaXDz52STi7l7MQnMrHR8my7Rrwdfxbs2sEAwlGJSyowa1/g0KfgzjzFVvUB0najdSm6iRYXtdS7mnNQU4ceGmkF6VfG8sKXISPxgMnYLXDiz6DP9dg+4x2ALm1KxGYt8GWBzymvvHA4Ib9m/X7Ln1Pf8T3248se/1XC/MAIlydfjBiH2/W1bry8uHHe83wmrXwEnot4w582fLlY1JRkXbx7dPLhoLMd/EkEIR4e98b8Ln0pP9BIf0+MaYiLfOxEnnNfUB7RIZZrOTcvn7YpAxrPIn4pcuUZT+nKFrA8cbqxJ8QndWCINBiBLGrMD+eIL3186fvCmFyIv2PkfHKfNLZfjxgbK2UpypzRLtvmkHuP8dMO115plLONUXOOoQ/9Jx+m6+0PYAROmY6P8Hs67QoNE8xSecrfNvSgy3mxLIhVl0D15/XHR+BnaP/4mP7NEjOBTinsSncXkyx+bxx835grLgtQeTGzMnnpv7IZ+HLihCxK9MPgulOdhWJOsMEkc1F2cj9VQTsXKjYpvqW9s/juyFVOgH41yyOvMtwQbUeG9sDjhBZOnGW7WlEx4c46zZiW8rgp30VHiAx0TlaESzMFhG9n8ZBOtA7aFljxQUsv0HvyKKhtgPN6djeHoPH8BplVVcpSZioHj7LdfI2Fi+NdX92F0AbxceHdQS/CmPtA6pt4XwoIF2MPKFsfs0D6cK2cRdceWfR3Yh99xECaG+1XN7jX1/Qb98u2lQu+G4pjEZvxS7lCbEDRAni999MjnTqpehl7eTyU6aO67+j0xYabgw/Lz5JDqL/6mPQPDjZwY+dsK+0joAg9c4PEgqYP6IUb4MO6L76ST8SuD1jJV1+qKdNY+MINToYHPipzPG48KLyh30niiyLih7qTx83sOwcDfVDuUCbyYS8PQhub8Jcvn2u7bKKI641vQF55SHlFLi/wULWOUf46whhv28imfYgotD0dagKsDsfhMtjcGRsfQjhB4T2UR65IM4YHKmX1lEdbnPYFmv7D1siNbGTEN8sHaT7h/oy7beYubSjorw8fHIkMy3d0SI/m9Om939g7RhMmEcuRUjJf1g0bV+iX2bdQJRhpGP8T4jzCGyghFFiIch+YHVvhznwOjwxHrNIGb7/1OEUM4ObSXxtCVR4+j5gdKpBkX2NWl3kmOO7Fx3x+Yw4LHkhAVWKPDISTC3sOoaHDBg+q4rvxWxrEyiNom1AnTt8+AIZINt2Hhmu2c3+Qv/qSBjR9wMyPVh9x44Lg5NSlLu01Pwf5k/gW38Crl/UksaJt/snbjd1UpFuKDzea1fxHS9fySxH9CP5dFd3Ekevpx4L+RYITIDkv9Tt+lJAdvnTKJz8KlpYXOcidNerIgJKHugbWujCPXEOXOj/GCXB/Qr4P8zEcWY1/fvssfeTllt7JjJ5ZOe62BYSbF8J8sTnQPQxbCFFDKSFF9FB+uOw3ZlkbaVh/Ag5j7UE9DXowiWY/tiHW3Dvz+0GeWXfNcm50dWmXoZbHPT56HN96/6zkY/+Vba6JKMAGKZ/9jUXY6boxc+Swg7mwgxfU7R63x543yOBBp7Ye4hT5AaZvcwRFP8p5tvFS/dMn1lceSszRHR2uyVf2sTt17b6wTprDS4/SxikDfermwSd2qBvbTt1Zm4iNtMboCQu1wKBr1rXGNTlAjGwby5297Q7EJ8x3nXPQLRdsEZrStmMw1i37hPv5hK3EmTNLoyuA2kIYQFNVAUeBKM86DV2ZbRpxyjLd8zZFpK6vRCNj4NjciZs26wMLBzSsH9y9wvZUHC6kf5AdAil/BNFi3Pflsq5f68DHMXRKFCV+0h7CocccMV9iD9omIXfUKJKvKQAAEABJREFU7sR356F2x2YBbDV8A7n+YncjL7YN+XTcCcqVF5+C/qGJNZ25OLa6QDPHD8IPV2St0KwbL+i28lyKkQmtsXJ9EAheuKTvHtR5sY9NN+y7kWPCnTozptQrYGhEQcxlVABsnH7ShR+NLGVCUExrvJ804i7J62dkGSr7pIS30BD+rsHcpVkxmsoCSx99IDFdvp39yJKggsSM4P2S6+u31/r++o0zy14PfJpLL/TMGV/oG0v3MNcNtKJvPCF62MPN7+6ByyifKsq8D2DLio3Sojp6jYF5Kd864KPDefpAJwS0Pvh48Mp/nvPmOOExjsRmYi+/sOODY6cOPJ6yMGugJ7EqGtiY3CJfjEH+4Xbq+njyWYaGdSQxIDBniWYu5g36qaADgdYB+aIXFJpwhKjpAzCIheAeszS9XNKGB14SoGpB3O8uUfr/jl6Sq4kdcuWPreSi8nRRf8ODHfbLa9w28uqEk8bSf8/vhT55MpeI6ZWYBDIHPSvvOdf6FwI3X8LzzOg5XtnyaY+y1NPkw4Jt+mrd/r+Gqh9x5AIxUZ42O7YpjT3xuT/e8m8Ave1vsSN9+NfVta7jCUszR41vHZ9D5tH6WfxBEfgZ1j8okH+LGPI/a9Ajq8e/JMmeR/li584CyzwqJ91gcroQOGHlygLCpLe0LQ3zqlz0pmimGZNKemFuqKQAl/1ORnmvx9t330o/J7AE0ClTWLprQb9yxtiymIlXn7oFrbaU9VkP4v0m/j4JgmwEKCeAfEs7TjtsT50DNJs4vNqNabSPKw1uBNY+SJRa8m1jpJwLHDSwZLOh9FK+G1hwxHLyayVA4B9uJikfvIzbeWDa8zff6pj854I49bionWOk7MDaPGDgKf4VH3W8+Q/nKpeFclpFStDmLgXgNW3Qtv2wQ+yFRV/fBmMiL1Rhe7JDdNdA4mHH7OcOwZ3NVv2QJEZYbxXq2Z/NGJq3E9DrgUq+u/xQWkJN2FRwgmJmHbLK+CFj6rdvgvYak3mQICb6IFJrqCthR6eblYeDyTWleNi4sYH5jYbf/Oxvt8OGdypj5a+B9CN6GH9L/bQ8QQ59cDP0W6n9GPuFDg/CY904hG7kjjBgj5HloS81CaF9XiC5QpeSk6XyjfXSXc69sZkjGzItBzjwDTXAlTke+7SZXEmd7nhvYIi9dXXeCfKdOJ3jpB7xJ6j7rL/LgZt8Ey8OY3MRelGA9oCaxpQHG+VIK/j37JZQQeuFcVxIzTjEBu0EJx0ORTTNlBB5AUjFfunjB3miH8aWntmvnQfNlM9d2eCUvRKjUio4Lo0JqEt0bLQBSO/BFtYpm4q5lTmCr2Ns8DYHlRvfKt6eB5UzJxCRg4prCIRTRsYCC+BX/hOPMVy4jgX2aYydAJjg4aLFnf6BH+rftpG8SJ4w9q71UEDPHTp1CEtDtw6eW0fZNobaqT87L0mIUt6KOmdVIo2AFJsAViCPSh5Q5FWG/a1sdEuf8OelL+sdDcdGHsF4ICX6jSuVepbIdm4HqEtPwDDLqKSlKipIoJ97UdD2updj4tqhP+bEzlhxlfKXDrWETxCzNPcnIB4D9WHoi0CfDPrpi3Ucr9k/vwTYLlvFXub8Cn34mjgzJhdgHUP28BgjeUWYu76kdr99AmPgw5f9C3ZgzcwnYiiusUU7BIICSiL2Ftaf+Q+1HqjCJyAXJPpvHSO4QJxklM4Z43XlYSLj+UHX0lPO1cM/OhyFcHujD/Zc4rVJOtfXK9+w+yDx5oOEPjkIUMqiD1RZCx8lvXS2P8LSXcZRoFrGgVsufQnQsXSTy0EfN7xBV2JLSYv00bqj+yhOfErW2sQSMsdBEsfswrhZLq2zoWDWQsRdGqFnUPOixy8FzAPnoD4GyIeUkTHlkKSMQcVu+2ykjCylAqqhOK+wP/uVg2aQ4aNcIAzWCnQNgMJoPCQO5i01LEcwV/qgkV/anXHyFwU3HgCTA/BMmpIKE5V+Yqq2bQvQUQ/XX/YSc3lSdHhmXWWA7AfYa59j5By9klc39EcvHfbHLvwypwTQ5VisxDM6se/Ed48688GHT8dA8OWBfXqABYjAgIUWciN/oc0FJnFRnr4ITgF5uvgPepifNNo5gYhih30NDZRWiTmXzIB0d/xT9tJdA/ul1XfPhndiV3zE6YO20HSJSd7KhzRR5X6KObPOfa6pKAkS7fGFDi0FPXmrUAvYL4E273XDph3QBsH5f4JteVMiS4nahxCufp7dgyus+xgDlOlHN2MC0I0fO/48SnvlyZdcdKhfnb50gghMxcVUvGku4JgGkF207cI9LEMmdywQRZedgs3p74INS3fmmnQ78d7JtRtrnfBGG+PoYg1lndKWR56ZdkwS0IF/XCcZ+JCr5EdQNbBGX3NmH3nmWYb66QBffJRlfGM67b+6Qto1xsAndd3RySIF3rwWX/QoY3fe6UNVdBlfumjxQh29YxuVl898aWnpl3DOiwXZny4bPCNm3MgFz8SvvGj3PPtQJkHmwoDKy0Rfmn1nfbijs1Ey4H/59FJ+Iaps5Wmf8vNsgb/a040fR32gVzjXD+uei6Qj0vjJHd137WHPcT1S7+v31/JMr8+IKtdY+YQpf6nuA6qqBW+UP68/LgI/Q/rHxfK/UpJTkkny5Lb9bCTzxTxYbZ3EDybrnYM4M4sJ0uXEzKRzcQDq+DixdlYmv5l5Y3H0wJCZT//idGpEAzSDlj7ymazhgzcrCTTdLA8fYGmRcjaLYtc2WBAE8FDWx4+2f2x/rMdrCKJbZYpVhoAvczEACdNpk7ZcxlYuhPZopqyQ4BXa5V2wR8QHkM/NesZqKxcccSFBiLJsCwgiJmwgxHrKnnKLDswFheXwGK9setCdB82lJ6161pWHBmxdx8pYoUklcENS/unE2tKCB7cT93ngQsOBp6CTNnfrY3TG27p5oO47C6uyYndhNrLmJZ8A8riwWoK0jLmbjWBdpDKeEF/h0Lcn2EYmvk9B1uUEqHI3LS0AaaECr/xz/KxrnwAFdPNSr5vN0s3mPqEZR3fpNzYON42dGE1q7pG7863XjW+/Xuvr11fKG/p3Ohkp5HDHADe7PXh1LGPk4GldWzKG+GcsPSiEAeN0MSKIg3noeObXW2ySKzIafA6VEqIxQ8vtIS9j8sbGGplHPyQRfUeXdrmpXtZRlwtgjrCpig8/NGHjhsg69Tc02h1Z6JnleYcTenVO4MCAA5O+eVE5+zVikEcT/+BhdP7DrLaFpfTslGlJWznBtwhiiay/0m+Xg4IGC2wxvrBxdS3c9U8qARKanXnRItJv5cHhZAfmixcfrsQKLIE5dCo3gA2WTZ44NmjmpQ285IvzwzZKUkjnWAvKyniuXes2ajCeZ/9SVZ8+beQIMcPIOV6VMWhsNEecM8aqiSOoHL5PuZiEBLTSZ/8gdsY76xU4O6NLwi70jNiwkgOXbasnXKgLq7aMcr0a2Nk9yvKygetGkRIpqM4aY5P82ec4cc5kQrFOD3RNIvPDb4y//vqtfv31txzE5PVXip9eXmLDiq1joENQD/Z6uD8hPjABLI2HB21lGBfnsWUeHOB/5u86JEFShoSpTYC5ggQbWext2ueedWUO3TjA3nj5EKDufhZubFL+uuoTXwQk3xh7+DGLvBI/JeduU54TCp5D55X56mFUULd2hIeb4UM0NWLMXZ3dxAU5xkfYttle1BEaaBcqyH9jzZov3875eK5H0/FGzh0646fdcolTB+iZzzzI3A8jlmpIBApFgNdedVAFOS9xzoEAqEUWgbpngRtnAvtoYuzR8UGAGIEkYo1wTppXJ5BbMVYDoIqvjAr8xk+IXBxQx7k3NnEb5IOl/dNGZDJmtt8BmQUgHpGaAEgHEM/wOTDIf/JIazt4sfBzWRPy60Dyr4m3aEF85Fv5HYROWuHskwk9NmMDzPpmXRyB5OrkHmxBQUIpE7Zb0FI2hNS8pKcFw4L8pbsWff8IXU7hEoWUGQsEq9thMH+IPnzIg7aR4Xp0I6/dM7VPPnqRg3zmtmuTdCdcPm2Z9wNe6eS/E+uZd4fhdKA2+g11Y9DJTxUUWqLzVnnohBhzyjFfN9cf5z804LWJQHF17E4bCcpzHbJEHWI7NN2jeu3Y3wqNSdye4z2pvRsLRMVO5e7o21kTg5NAfsE6IibNzp5DXkOLhcQagiia64SkyvXfSTGud+hc59bk85zTV9arHf+1fWn4J1Pu6hCUASs4FDN44k74oQ8KjIjvljYVqWxj4fp/Yb8YY5s0iFOO+oUb89uHbcfhSn2u23jmyxADgUAtVB4CuGipALyX+IFvFXSX697SlLRnTs1YafNp306Mb7yMUd+NL+N2/LurC9syBs98kkNZPfdV8nFFtmeic6/YBuMNrGPSVT4IotS2Jh+0T7AOOz1YQ3Df0OOXH/p8p34HhynsNwUo4/Es4Qif/FMuDtoo9ArUg1+wZwH3LKnLGXHEVT9tw24h+kQtDS1rz2Vc7EqeuZ/t5Iqc8fvwE1PTb592TxnwI8PYrOuWF7XbduG5a6uBXMxkjd45A3/jDPxac498j7FK1WN+xF9sRJxoAEu5lNEge6zVPaoH0Oitg5hC22Cgv8q4b+TfCba1bxx+SOcaspMT6lV/cAjxOcexuTJf3jir+aUrk9VujY581U6E9+YmUPy8/tAI/IzqHxrO/zJhzreT8r0+a8yPdDH32BiP4QHppM5hikUjk4WJlRLCFbisW10uE5zITrobC/+NSeaiHP6D9448FxZpTsgCDd62WjP1R2eBHtuoCxvNCiw96v2Dzehet1HnxFe3vO807zWoVRuYN5cjsFxn24nfp94xynrkYZs0S3eNyyhfrqhrSlBAsXhA2aO0hZMCiOOaDsUXbb0gdxuHbOQpJz5uW10AFzJxAW3Bvw28P6/cBv6j7oyXC7XgodoHVDUao2nfKGWIi/ncjC8FKGxd3vv1w02KjtjfTV9Nw5WhPMfXv/MdY5OsHFt//vp23fNrpJ2c0BZL9RCQ6Jd/afQpT5Fw4wLpw7KsMTbASTekA2jmml0yAV72AQv2TWhC3bUSpxboU++E4oMOB+4AffTgGrkc3s6YQQhLlzZQoRQDL/aZx/GL/NWvWx4Ib89NHBJ8mS9+5B2xQ36j+mDDHGXMFuyHMJul32T7t+Zfv/5Wv/7Tb3xz/Vp84VAvnz7Xl8+/1JfP/lsxW4R4mHjq1wGwS3d8HisHRAzQJ118uz2QtdeP33B0uVEL6yB/6vzgr2OyTDudox7YHNfb/joPAowpUZAAJmrqIngUtHEIO5ZuxoB8aeGwBwLQJRiz036YwGmDdBUd9osX7vDNh0kOePiKRtHvgO7Eg5w7fZ40D8YDM+FXHkV4Gv9gyf9VJf5xIJsHSLBPIqhwxbETpa23jDU2iECGB9AIJMjmTHSmDy54kVDisWCScbetrY6zv0ywDvp5NfHa1q2cVxOJTVQG82uAXxmrBZqV9noZZX7rm/bL2+ruvJEAABAASURBVK3WJoa+eJy89iOi7HcdWZFxgm15cEGSrO/mxISuWY7aLlsNdA54A9hyWQf5NsAPSvSiezn8buryrtCrt/gYGscy9jCOoIok4Zq89hvnnQO7h7H0czPOylKO8i7IXJlPdDF1Hvg6x0TZxtoc8KXYg3GVRlvknSUGBvm8WQlgBf5HwlOu46NNvojJAwQvPvw37LQvYBuITzpQh3wCetpx2hUl3hiWSW+j4JBHmG37nHNfv/knFK915cFFXMC4wa+VE+TB8gVox2HUZbPcaiFGzTgYPwYfwqkjchIbeBZx5As+TDuxBx5j5wsvaWnCrkxpK2vVNf8HrRn3lgDp8Rf7PBMYM0F+zZ2cWEzDOTDb867eOQ+VhyCu2QM9dWXYjp7osjVfXtHNWBXznNlH/JUtDs8qftOQX6DKfCRf8FUblb50k7vmNnMJsdJlXJnrjr3tO2MpbX34iFeGtNLtGSPtP+zQFkDjpA0r8qddaRnoWcGGOgASqqGafdyNq/qVg3REckd22oyj5e6aLPDiyn3/nn6YEbhYUKKQ2rzoRs6sT9WNXiigs03tOS/TBj+pGUDiYbPbmMFXDYZeutQbwdQnsphTUHshaACO4wl50FxHuba55n3i237/hx9C1ib6nPOuc6iZc52xMT/ReFzEwzigkBo4bEKP/OGlDjK9luoW75oidE8/7Lsrx+DQkM6HztCOUYUPxlodZzm/DNBZGNCg/+ZF8sE8YzzswSLiyx1bIlckoCzEIvpD35PGuEKhPVGRG7Rh5GZWAPRrT+Ke+SdOmPlIDd1zjsQu8kQ7IyDStAAq5Lzhv+vbTowjL/2T0ntsx75BPIT+EDsDZP+Fc+m2vZR/TmdbPKJljx1oQvT0S7szh9i71WlbL7XIOoREVQzsItENggZSqf84fhBw0YOefuav9I6Jvum3cgX17ew1lrYVmjyzgkpp59yPxMhbWgUCXuCU56IrzzP6oA5Qcke/XFAlZ/3S4Mqzj3oE8SE8bgxbaid/GuhK/FDHVULwx+33bdG+kET5VB0EN3wxT/XHteHBGFunp5ichod1cS/Xe8/t+asODGk1agOED6jkC1BX92kb3XFn4hbUy9ngHvVKbHZirM/SG1/npaLDd9zCoS73rKNTnsR0fyMNsACbdEWWXgoqdNgI9NSrjID9dsCRKzcsV46mzdI4uL6aG9p5w17hDZtd16cN0iPr3Fyootw78NEGmj+vvzkCPyP6N4fwXymAucHM8GKiTV5RTlhSH5yTZT7MMrdA7Xyb8r38NwFur6956HeB8xDnhIGBA9leLiRvvN333wvKdHxuFg4xGiwUSMmxjIXyFnDSo4SXI1XbNgJjayZ4pGAgvCwGLmZvfAN7zd8av9Ybk1fdghMbjnIDd9GROW1m7nCREahLK2ACJN7RjGz9QAsUcDVAbenOJuChRZkCxpQbwPX7Lf8INmSR01R2NtoZE2KnMCJ8BxAvGxQdeR5Uz4W7waYTOjemKwuRfp0xSR8CtM9orMRnsOE2sR1uypQYUA8WeR8i3iirPGABvcHOoQL+NxbV+I1dNHWaPijj4yD2HopGreuosW75tv55eAtlH/f+0DfKj7a9Mi7ajxuikE+BLu65HnTcsW3noKGd8kwiI4BsrhAet2CxzZwcjU36Cuj3Uk0ctbdxHcBm/0SqobuMrYwPHYcktTT1d9Cs6D934YUYYR9EhbTKZoNu4+0ecCdg0n8E43x3vNMnJx4iWBo1ghb5hFYeJqjylOdDvPG4cVDYGffJiwXQ+oIxoG/w2ecGxUTDUhRFMjoptZGCC0I8kPbG3PjOQ5t2yqP+JyzGDnIuVOHmoZMGF23lAzhxaIDSGiDuI2AN3HXKXpoWAMNxEduI2pnrzItgu4bzEXORCB6Cg0fbBXPVWM16zc9Bc6clXtA/N3QPPBhOjxeCKU6bMI4hQZP5x5jtQOYXfkAGGzZbwQxlQoz6gx6e2KFSaQDZpFOvsQ8Qd7qOa+pHcORcGQv/BNAxucOsXRIqw/owZwHr8mjvOo6cZy7mZcxqe2N+brLW8096Dr0P7FSenSmJlfN3aXxbu3JwZtyXxjYu9dCDKvrU1eaEADZjQwntSl3IWoON5qS2TVsrnzlfRjnvXvgW33+rSno7tcV54oFZcJy05cIatm3wIP+U5Zj4KxTBMZBOfa5Hzm9tJnyJqf3KF2fJaOVFhfoYxqBP2uCChAqk42YIVvT3wGcEOLd86eOv/ATHTHt36M+hV4RxFu/LvLnf3erKg1/arG2Ob5Qj00vdznHXPL8ESZ38wwm7n6Dvr6yh5oi02qOdk0DNs6Zs4zWBFuNmfBKrBV8ABpVrjh8UJ+NR6nkRqxmLiWzMYUfGfu3F5aDv5JYvYmPzkV/2x39y+gq4xvjtaWw9GNGMfmwhtkMgdxu7SKcM2ykvSrjpCwV92HTaIAKGFVhGlzknKO9Jz9oDR50fSNGLx1ZAXllXtVekMco8ugx6ijVn5xwz16TDbJbJPeAYO+dDeMiyLp3y9H/CA3rH5lF+o2wMBGmFGQfuTZ4Tg+CQl/1/afawaescEeR48QLBc86VB+Tvfslw/JnCjRwzJ054cM5y3VHmwjgt3bpJTUwju2mfoJ4TTlxDKCTs1M9r4ggtCPyKTdDQqkUZ9HOJoZe8oUZgjIttyYTWktDRsp/8cdyv7HP6YL5PHcoUeCnJvLCv8cUzl/u+Yj7Ktk98kxPWo0f5AgJtO6/9NwkF8wUL5st/Yoa1ySXxwhIbvXXJp17HJzqx+YcSftvmBuriu+vDG3TmmjmR+U/MtLvxQ7DOYBReUkUXFxUurCU3XIP0CYTmIZdIRgEs+KS4QHDzRWjk0j3tOV/8gIiQqcA+bYtNdMnzjBskU9zMYeOuDn2PCOhzQSffIN7Gy3rw3JSLpdXsLxfWc+Gk6YOv9Q+AHL+8z7nn2nG73sChFUO4p67NuEy4iE21KRcm9VhR/+qaAkQHNOJOSBwlRGBkKeyom3Pnmcs5LlnDbyntTv6Jtw6LW5VdT9CGk38njx1vaSU49TvGH+lmv9KKOTnhUAkbeOJUIMJP6UXHv3hBrTfFosN6M0ma2K4EQj+EiTWNsOLwJ34ZY+FI3jv1nf4ba7h/punc1NbDHAXwhe4D2FMvOrRRA1zrpN9ZgLRJvebA7BeDFQd9Y5/4lBVkxpYb8RjMxa3MSawt91Nz4gRj7PMU0rhOXqLVaKQJMpd2Oy435uEE5gN18dqrA8p3/JX3xh6j357JXnmeDfhvWBEL1175ApF+7P6HW0H9vP2hEfgwlH+o3P+Zhf2Jtn/MZOtMDRYD7kx2Jzy1xxuL8b0yWTh4eLh1gwDJiwImH7PKCTKNRAb8TsAsCkwuy/TTNWm8ywcw2osLgagDskCwoI9t1DbmwVEaF4bZ1ywW7ZrB7D+YDtlOTyzFVuzGrk43tCnnzZbwg1oWkVOgtsZmbLceLgVBk4WNDW5dRw1tAyeNC4gHeusfZccsbuLPHSSiVD4riLdSz81t2sEyxYKsHYLeQMhFjfhm8aK/kOMhRVu2bauxYVfPv7llzWOIOCBA0+AiF958w8PiRpUIIZJNwINqbCytb+I7eLHTjC/xx8fE/SjVGUaCzZpffuwf9Au2jcdDA2g0MilgIRC5Tx+Ml3SW2iINIjATDircRT1BHY0fPegZW2xcmrq4hRgu2CocuLESD8BfokGFZmKqNMywrSyUBUkI0l8Hvw2sTPz0txcZBbDwWzvBuE1A1Ic+zICEOUQczn4Q1fynv8ZnZwzpRt1kzB1XWp8A2x4qw4dAD4eFjQWNOIJQ5yHNhzM3M2GOS9PNQRoFNx5+jPXJo9zYhGbERsZYu5rGIL6C/xj1py9b+Sc4fpuX3KJPGqKQ2MQPhJ1txEWFNp1zRfrBXBHs1I5X7NF3/blsjCX9iCGARFsbAPlcR+QBy+GA8SUmGMk1kptjbMlTaaWR1kOudvmSYLUf2Q3foJwHwliLqWjkapi0Q1nSKEt+465+wbZg3QfyGWPkwK9e8weBxITWQhwL0AfHirpk+fk5lcaWbcP+ge3YhDNc07eGB3NyXS6f69Onz7WRw45txgsjXHspCg2JQSMPrfXgIVEbbOuLpW379PuCPudE10iceQpKGTljEN+t0j9W7CEqXCVgc3Qj7I5iIYy07R7kjS8cMt6n/f041jMpKh+7BBuIyUP3Gwdn2y988//lyy/16TP+kg/SGeMrLy1Rgz2jBjZqqzHa8MVfDIiTX3kLqk5bfLj3/8BXzVp42G/cfHA2P6w7lgiWHRUwx9kqjrjZ+9LRaERGUyKGs7Z3e8BDnxwxl5ljynNOP4526kg2Vks38cWHQxasoskXDqcYTyaVnwGdoD41OHbijbnxMF7qES/NgtkZG2QsyJb2bKsg6zoPqtlDWGvsv2yjfLh1jUg/vOKVqXcnv+gHhjZyG7t0ZfYpGYBYGlzHD+JGA1RiZKn8wr7wTgXc8cpxRGb0wQMy/KoYx/oysLGlS1vKUGkCFaVXmXNLI69BnRddM5ZUwGUdSj9YdDmPokxJ4Z38VKGWZ9JNP2cdT2GZfdJN6NLW2TfHsPzYSSm/Y3XlDOHYSSeIl2ToG3RetlMmWNSwF1PLHDVXzSPH71x3lPtGjs182Hl5N/UrW76KQF/ioVGzEXle6ToblLaXbnITpcQk/PXx88B32w/GdZZIzUXkmOPe5aVPXX8tIIO3ZByh44ISmY/Mfx82neP+8sAXvWiLbG8+AN6Jn/TmUGScMQoS0coFXN+0RLRx2M117VmqXNMuvIj2/0bU0Nofvaw9vqxU9sp4CNYDa8PHmrwQRxZ3f+HrePiwmznDiznl3PHXMmD8mAwZK+wWB6r89HFr7J+A7b/D0cXQdZlXzZgI5Uc/TkG2rauX0q7BWmg+wTxzARuMX/co8cqzfQKsSOmcDTw7GhN1oRI8IwCBfmlz8JUafcV4AxAu3aibYIe+6rd56Tm3E7/tqb978EXull8nuv5ol7LllU8wn5WDBZjKHTvmOVcvpSxycOJxPQhluOavjN+CjjnfsVf71um//pUoOBbgvKKLPHF+zbqyVT1z0/nmWUWwro3mo7FRhrq3TR0IR8EpAwll3yDXBna9bFt8ty5fQfsRlrTtaWqAth8gVl+xjOKIAwWXwQio96NN6tbnlEh8yiAv9CG+uH7wwu16u7LXseNFIJYTc2niszmMViyKuR1BVD/Ypu43ZF3fbpnPDxb97qW2cakvf/ml/tf//d/VX375pfRdubtzjph3VXDG7zK2nOFAacB8djtsvVPqe9OpHY1ugsu5p2s1x8agKUhRseE8697yBcorL/a17YYnj+hUhna7Bvz27Vv98z//Bvy/9dtv/1zfvn2vV14CxX/8cn14Y/80vgLhwcbicwSM2n+D69+UijmS/6Zc/u/t7JHMZ0GW+7LnwUR97G95E3unvu/Xur1+r9v372w0tywtPhhuLHD97EwwAAAQAElEQVSsdU8nnFwPFo8dcCLdKHcm8q5cAcoMMrdFKX0sKghxI3exuGyjLpeXulzm4sC7BjafLhf6dd3Kb4Lt+yTNC21saPidnQ91oTMldsee6HUpAY46K0L5cUF4Agi668ZC9cpLEu1XDug6N5fBorNtn0rd6zYXH3Xor4srGkp5A7rhggVzDg8oXLrjg/14nX8HxYOO3+D54kq8PJZzwSvIqMEXXA8QeImPLmD+mcB3FroFXW7mK4vpIBabAM54ak9sc8HnBZ4brd9S+2bdl0FvyNJ+Dzax0wBgK4pzUNN/+6OY8RqJMzZAZ45MfqixcagTaO1kXOVRv6BI5SjPfLAMHiJl6h9SaH24kCH+HWaf+aUf98N2sagvcyC0IExn5QuFHFAYnUtT0iSyGaulDwIOe45F4qBsKK37JzuJNQ+k+nwwE5+dTYfNhViIU0z0438fMGPSpY+zPnOm+Mx4eICngQnbGDksOH4LcQZFh57E0rIt/BAnJ4ckUGKud+zC68OmbVOmB5UtfZyi0m8jUtucmvTcQSNMJYC+nAcs5eiDOPkIXBnvZ76Rc/bBXTnMH/rNTYRimj3UlJsiUqhx0WUszjXC/NiZw4Ibun1THBayIb/6TTjz07HoRfsRipg5ulYQaFysAk1342ceKi2BzDNjTMyfdQhjFfSwzesBJvTq4ZCBIc7zKwcEc1DQPlJn0hcPDdT0wQcG++/4IkhHF6FTJtZiprmsH3jGuIijhg7no/w3Xuzcvt9Yk3ZYYUA+VGVsIg9aDyfGTpc13XGwlBqm56VM8/mKzCs2zQfiquWdggPYG3bAyUWFnlRQedgFJpexOiBt7EjpDRZtgak4D1ZMNgOkwTDYShvtsFwgGoyDL27WseXhZPZx75604Zv1daxl3l0uowZ8My8ZH2jV1c0cA4/FuMCBnpxJfNAvzrolzbzwMQ5nPIylY3mvqcucKeTFLfziotrTRhrKQAmuooc1Ywdc20BANy9ML/ePlXyLvcjTb0IC2Q4gyAaET5qhbyAQYX443gLE1aDDT5/j6XwTZz6kzTrv4dW2+ZcHbHCQlw/E27qh7cE7QAGszPhLtOMKLtAPnks9S/Mijbq+ainVXNb1Vby8jQxfGslsnzgJ0z8RHPbXUiYBjC770oa30bPit+N62QZr4RED/NXvO/u546PMJpYxW2XpRxsvHiNUHETKPYGZi4id5W8v4+W8k5bUiz3SwcJFZmCUsYOBthdjhI41Ojt2XbLeQRHaHRlV69o11hEdPoC8vn5DxQ6QG8R/50HJMGh7dYWn8gGL7acN+um4acMJIeOGOuThA/PXtdGcmGvRA70HAYX8grLMZyyFjzsCzFGBKpQYgjGnHm1YGhyX/fLPPX7Kx1J4kHPE2IbjbikWUfgFBhlc5T/Mb0wug/EcG7Hb0i+7tu+ctSxj3H1KsW+JICRihLaJMzcGcgTPO6HGIEaslCGIQzvBtfYRoELWTg7d0On5yV/3eX4yTvSWORlA98M1gzGz70qsLRMHDEFlBGuXOgXrQTb3ADcuRIHgQveD1SZzGRss8a7sX468mjsHtPBx0cdsouKYrNAMwHr4ILP96fNWzhVxN/xS3mV7qS9fOD9vAyoEgHQdM37aacyv7J93bCr2NxQRfrTjmCiYimd5cImKzYB5JI/l0kT5sEf/A/h1/mpChumXNmAdfQ6vX8zkT/2YP+rtHuSDNHxZRcwfLD7aqJ/d5Mo4+jDsxp6r3IBuHRXzazD3Cpy8GJ6eBfs8Awv2FTYbgw3dG7kYPJSIhgVfsdE6qFzWJzBy6Fb/fpPOQLGiHLZKPO3FAHTYls9SHwc+CM579Qu+JDt5bL9DJwXRQtC8qCEscSH3lu7SV/cTrGDOewcMLnR1fjDFqug7fMblhB0/Ha8bzwR5/qBf2hmj1HI7xbUd6JXslKE9yggQG3+FbJ+kS3et41KfXr7Utr4Qdsa4iES7ns8xNR8X2uZDHLZ/hQ5evCnlR94TTx7Q1yqwlLcmfR3lGU9Y5qUgjFaO841IGtCMtXa/fnutb7wA+u2373n5c2NOPPb/j37I4I3/3JwLiIlM0CmhgO69dSB/Fn9jBPpv5P/J/q+IALmdvDaNAyLgd4F/8+UPC4UTx4cQH4J/9d8n+fZbfeMtqQcISMuFyw3nwouYi4vqOCclUwShz8mHbJqwOA0B2h6875SnEWCpPljU4MUIH1hO/ixi9NKTiecGbT8C5wMMwiftKcWeLBeuPDRILWmUQQkilzw7G6d+imZtqbmQ0A2L6w218mHMFyY+jL1+/VounvdsAFiED8qRX9oTYgl92q4lOQxdRmK2RlFN29HjgWbdRg3iJ58y5JHMjWpsozbA0o3Efg+xO4eTO+DGS2AiL7KQswwE44Bx0r6n6xjqwc7YLyFRE35IgOBGqZuqJc3jggZa3EHNg5eAE+yUrnuOu/Vt4Aftgt7+snLUtSOxVhCd0gekQX98xz66wKgTwA99PumkCSBDH07/aOoEUuCmEV3sgCcfWPoRbh9UyhDn+JBuPBDtE4hnHhI4kHjwy8YPTnn6MvBvG/rLpoSVykDwLI47ITzyCPtpNPEYKWc7ZJhiaWjAlj46dov+llh6oUmtcwfhBdIC3ywm0M+F0vhgXMQ3dubAs2krVuo7fqXvkOkGZwzFCQs3gQJxXebCihxhaBt8py+2x9jKvBzQ0IUSrsM2H7Aexlq9ZfQ6MrnRKr4wdL7jDxdcUuZbKfNaMOaCxIgg7/b8w4LX62u+JY/OJb3k5ZTgWMojBINs7TIPVmw8Qd74Ac6+2EQMuRR4wKNOGq1XpnYlJzj47K4BAjownnUCjTw4+CB+Tf9+PJwcBBIhWTnm1pVDmGuJa4s4YWfdtS8PKDxE+vLxDTrHKAc/HFS+4Boqz3ReHVqJAh2mEG+/Nl9Zt79z6Hnlmy8fgMTZ51C5lri2ff36rV6NLWvi7N8RMeUq7gRjZMwE5/OVl0qOs/2WyrO0LTh26tL9pZuHlq0+8c28MXevkaabdWOd8+pCn78K2ijtexBjy2WsZT5eKLc86HyuC18EeKBWtqDdviS8ErM9D93T/qUbdUMxGSdGKi/hbxz8fFh/5QWv46o/9oUwNzxBhHJ9+acf2nrOqxkDaRhrxk4WcSv6FhrSO1aIYO3v8s/i5DX/6Ca+8Lm+4CNDG5qXl5fYigj65ay0B3NN3TSyT2Ydh08d1t8YtytfClzxybp4dcBdzsVnvQYvY7a6IE/o0eV/oVfdAY5bcgwdxvbstzttbngeG+1znK748mbuG3/qwSsI5XcWG2Oj7x/jsG2jxMdfEtJyaSwKwIh13iegEbnWl278mHT6eI5bZI1Rvkw6Zc9+1hx8MS9u2Kcfl8tWf/nL5/ry2Zj7IDxzfprsQ7ixwr51ZOyUaQ4uDQ79dXywoozjijxz02//teOOIMfCMbl9/1b+6bw5ZlwmK/5gCHfiiAfW4bH/I2StCX7SdE/u97trKf4lBxHC2KQPuqWxLjBt1i6kkEP6ukNGPzmwQEuDLmVhEWI+2qCBrkMP9pB79BBVePqQnf2L+oIQ+ZL30Nq/Mh7jAEigUM0j66MvV1zzduar4HAvjWCo7vhxAk2uZt+g+HBhJlTeJ1LdPtwq61xbPUc57zK38FVK6Xb8UPcba5j/O+oA+ZW8R2prjMRPmHY9m6mAw179FIKCN6Vd6OsjX+wPFB0hMMeIIzTuNUK6cOeBDEYhVAtI++Qd0gLWzSXXJn2R0NxsdCExz9bGfcW2ArgcwidIvzQePkHMHJfoJd+MPabAw1gRq1PP0pNPDmnFO//ND3H0WgR25KQ/c5seeB2PMTbMIierUcrFAhi6cOkB89EYZM6Sq/DDcPRSwGYMpIQsZwf56Sn/ofV1qCu9aoC1WV9HmYfd7gUIiG3oRkfxgeO400dNufrl/EucmS7qmD5JAOCPdkxeZMEkjXGhNwakT7qF2llaX7vGBZuAXg6bChnYRZErchwEWrFbfuoHitqkV2ca3CYPd+Rw16IJtLU9azQ+6xsW1RwP7BjYENcnV1HnOsafHIDHOHwEnz/Ujejn3Iwv2Lk00pH5if06L/8Y80Wh2EjPsRdXvbx8qpW1U5z2KcvAaVez33evcIiBApkMJu2ulZity8Ze9lKuuZ/R4598btuApGWYtrO/azPvYUuf3fe/fb/W69fXerhG8TJ0oGf0zEmC5VW//xjzadvve362/9YIMFp/q4if/P+qCJjNSfNUmLyWrrIsKBRO6p1DpYdjfx5nOf/PA7f8vM6JH32wZaNgZsgjIIGLRYS+k+ZUlf6TFiRU0HKJY/O9A9mUzw1HGYAT1Y36ik3CHXr1PuVTYXlg4jPvyaZmoZhAh5cy4Ik+2pbaIqAdDHyFhINPhH13Fj199RCXBzMO2DdscPNVhnQnv3V5HvBY2g5EJovSKnQt6JlXV7sJrBsbdk8xFPbNxW/UygK6jo1FbqtBXZ/sV752+GBivIyHePt9WIxebgyljhEXBYM4LuncKFGMXoJDt3zqgNgLvk43FbjcAPYc2mBI/5pNFkYUK2/b3m3s4ORMDX4u1HCHt7Pp2ANZ+dGfADlhW3lrD/QTA0t1HcTG3Y1Cv80Lv4WwHX4PEoA2Lo1tAgLT5/gDqni2ybc8tFrSkfGmvgPKkH2g27hc8E8fX3hIe+HFJ2LZYKCKX7mJ+gB4iAk4zDUPNLqgb09A9tIQCXQqRf8mIAp7TxzmZZ7ONn1csiVO8NpvXuq+uHVs5M8GVfECBYnOKYnA0MqdG5xNnLGBhnkU27BrjFEeKoWV9gX/xTUcxg/P8WugA1i38lsdpXgQdFwOVVAjuOEKwKVPzhEJYIg++0L5Tifeb70EJGTdcfNW98qGjXLRAN4gzzEzJyaAQw+d8U0flNMDW5u8olzQbb+gTHNIGep4zTyf+X7mh/3SBciPk9b/hemVlyxvPPzeibHyWn/QYe5Yn7aqUJCi8kLr19/+uXzJvsPnnPeh9MJBxjhLpS1ff/tWv/7TP9eVg8z98Mm+SELP0jNm6hAnmCPad8Wmm7Yif4fX/NAf+274qO2ua6/Y/50XRL/++i3/F4+vHI60yxcqPjDfjl9fybOz/ln6i0LlqI9RzeHK9oOxcOavh136v/RBFRuKdYR9xAdx2vJKw8KYdSG+44CyXn1wxs6327Wu1yt5/KbruHrI4wC38/AYv0x8cwpeiYjKQQctV9KLDt5FcMdCbFKXugUwH+azJF2O37aN2sj9lfEsPsvo5PxIW8FyAshTjqApjtWduGsSvdUeWOGVr3vU/Lyvqz54Lj3lJSyFB7SVtzR4rilrOrh01+DgvERWH7Yrb+a+MXEuXHnANUYCPVVLlWu9e8+CDnEn1PGxrS5L833W6US1uLStB9CJn47XjbFyr7xlbHlwwxH5A7Dri79GMpZNLCyXbnrOizrtpSmxzdw4wZi6tkjZ+NzLjKGyZx+U2BNO+pdzhpWRRwAAEABJREFUfA5Z0r2Rm44LC2m5FozxUhsvEsc2KjJl1jmULNiXOHWXNjfypv2jBnWiSB7j450nw6py/q6XQW5sWXOwhn5iw/y7Mg99MakNE1hbyF3zw/kycUT2iJe8wolHfC71C+rGrOBgYeyRh2+zHnQt1fjU2COM2CyvNDu05kbxgYq714MXQ7P0/oQuw4UO+7Xx7IGTGK2Ack97jK+yr6wTUtq3NLQB44xAbLPPHDVvpBfEQWmh+1lTzvhgADgGeF7UJaNhASRW+OWZyBy8EneHsrHPB9C/fPmlfBh17LTJPnXfyNlX1lZfjt+wWZsQV/KFDnO1iUK0oT8ALMgOdMZfo7TDcuku9+HLGLVuoyzNIQal7DdOSzfjM/vVhcTy4xgp566RyF+661yHukfp33ds3rGXrtLWyWc8fLEE/WUr8zci4BnYMYhFI68Ebiu4dUBHf9FW38O8lCmiHrxcYcyNK/HUZvUsyJlzBkHQxVaMzhdolHAoIUM2x+M1+5y8l08vddm2xGNBvziWj3yx44vDAH490HnOd2mmQCKHfOvqpEWXBlibJYjnFVLQIozvQF+AINgWX9RT4n/iT/ssg0eIugTb8stj23lkeaiIBPukE2+/+eWLYGOj3fY7Xt2uXzN+0mtP9NJQxza2ck0xR/3FmnuwAXVMV+K/FGs+tOrOuGknMTPe6ryx5mgDJJGjLHXA5uVwP+HUK+0P0JCgaxxg/k7b7QBQnvP3fmWtY39mn86XVtiinKdc6XBeOylw48GXMHt5Zrq9XstxVu6Gz5byavuDzToAk23jaZl+cAxVbeso/zLj05cXXtS/8DLohbmy1YYsYZBrQ8JprolS/b9UGeOxjJRdo/wo+wdgY+GChycpfJDmJ/zxEeg/XuRPif/ZCJjQQBJc4udXhY9MUBeenYXYBeXBCr0zqcV940HBBwYXNeH5YogNwsmjKME5Z8nsYapOmVQi2zIAAT0sHo9y850L162ik8VMeb6A8XDwmo36tdTtZp3F4BDiwpYJ3UxoYViy/GgEoI4APliitui10LyU7SIHbwOKVbdw1rVPX7XNOIgPI7cHtsYeylN+1ZHW6gTeFdlD3wIjNNTYE/oA7R61YMu6dmWBslwHG+b2XNigfj4Qxy5i7+Yc3axVBJnDHINblcPoSgzWEU20q3oZ1Q0U36pJJkA7r9lQd0MjTvONhWB7Gdi5bjm8GPtCtLhGh+0ASEsKWQK2G5nSYUBCosx3CBkGUmJzL5RANj0XcvQqQ0Zj7iFT8Ns7NyLlfBwXRExZiDE28jh2N+J1jmPGDZc9DC2NIwhQx4a+l5fP5eHRg71dC7ZfwIuzrR0T5KOGHFR9uLqkExBbtKrxQRnrNhgL4//gwfbGoe41pd9gegg7H9QtbTu+ykALclDRDf8oX7yMC2Vrg/CjEcbE+esDpnJ25zQPhVIZ1xiIuKQNpfQUoPsJKKomD1Vs/8M8B7SlljPEiTB55wPDPIR66JCnNUuhKA1/EqrK/m1syWtjLgziY3lKtVx6MrsGGQdtbQUDEeX65JgC+qoObbNvliiGVn/1Iy+EGMsVXSvGjQOiBlXyP4H2x0tJ9mmLuTThwUF5Pgiuozngzvm64tuCnmnrlIIqwgmGSgPaZ9CUmbpk4Lmcxgy5smdsFwxsOpbup4yiLlhYBpBh3uyM9ZRboMOMvMJWZBIr+zMXiF9K6Kc/O2vyjlk7OTlh50VLDuf+0omH3kfGH0XE1Xt+LQlNDnMY0/htLLTXeEvjOq6MN/LvynqurhhEZxf/wUeB39iHnjd0KE8fdmwUrEN+XI/QOibJQ/iXnnIy1ot+P0mPyixiF+MztjFjM9HPu/1LfNjKF3OnD42BDd6+wVhLJ1hfmhiXB/PDrhjm7YClM27SNjJUZr7uxp0D+z0J+xAdaOQtrUwygz5pp/9d5vGm/St1SBqACr6pe65re8bxiuwr430nnhAkKHClavwRTR0BChFoIYXYKjG1EyMCPP7ApC3OA3NN2NFxY1wztjxIOna74wYeplKn6x/CHK4ypvqIKLqRiTHS1GkDqNknB+skDS4a2Io0KuQo+YxfyRU6YYl/5/4lpXQgKc6WWgD0dDNX15e6bBtqx0FD3wLQD6LGYL9r+mgP6Fw3mvrpq75LBwcyrL0DZHVq9d8Em/Nkz7wyXo6ppWDdmE6YMtSjjPEh17J/HlJDi/8pibUDRBhgNhJYtHT58nuVX4gxzK8nz4MYCjVDhNxGoT5ftpGXGAs4ep+X/YJ455mDqTbPkqcd7q/WZUIccenShxPkV2FKCCyxtvzcyYMzb4xLAN+UJ5AsXGjkkl6QHyVcSDnkxWxo3FNvrE3ule7dguM9xhzTGbNHPZ4xQSJ83HNZpTcvwkSgIaJjPzXb4jE7dmljYgFC3vQ9b2C46ErcLe1yXoxtZC/cKAe2GV/77wyo88w66jKnZ66EU/PrzCt1C+d6fSduUgmIgRdPmI8TfxhCpzwLpeuKL67M8XUbGbMztnQ/r8YQ8QJBjw2xDwpxgzEQaJZxPeeK67+61GwfYgxjqif/7PP+ezjJJt67zOqbgBkeDiDTV1qJsfqsL93TH2KrzfEBAyztJzJlyQ0sd+ilY1C5pjbPLE2XtHMMxM/zTsYwcwwKLmVNOudXanCeF23GRtuU4BxaOkzopuSiEmJpsneSVHCBo5MLo8p4nnELvXjkzHg4fqNcL2zDCAsSDI5KBZECfMZBMKYT1TmjySs4nt3I60mFpMRXG/zF3Y197MZLIHPPnLV/ghI7e1/iia7io1++GJe2i/+QC5qXQ49yvu7Ic219MC93Y8W5w/53gId4j21l3lxqu2zlXu382batBvmr3YK2b2PUy+fP9csvf6l/+Pu/r7/7h3+sX/7u78t/K2zQh7TEx71TUK972Eypea+fnz88Akc6/OFyfwr8L42AC4EAvZPA6Spk4myjPjNp/OWDk8iF3JdAv/32W034VrZvt1c2lz0TCDF/dSmLOc78RwMTvZ24TLoh2KbTBeEJz1XtFMVSgo3P/nMRs9sM+h2oD03oOwjgPUW6iMcfdKPWdTqAhtifxYZFR132u5D8QB+RkW4tPG4GNuIPchca8l95kLleX/kG+1YeRO7Y7UutBwfknUPJDfDhfPJ1LfDmUCU/Bj+g0y6aWUCNW0DD9Bm/7FfXKTvy0YNhh19yA9JTeIXHDYWFVfrz34/IoodMhqS0w4PAPLSNsiz0nmLsX7qre1QvxR7W5X8VHFS5vIE9cObQHButmDBNRSkV7cJt7Kamfa67gL9YWtSDhsnFPSzQweehEUx97E7bG7qVCSUPv+QoB6Adv42Z3fIoX7uW7tLPdWzZTAYl1ieUd/ToZ/eoqQjfil4K2Eqg48crSAgOrE31GDs4IzcHXB7Scmgm7+Z47OW3Rm6u6tV24RCDVixYqoyn+byaNwpPz0llSZCOQn+V5wOa8RCtAZFPTLLZ4uOzT3lAnzIRpYx3YJjIT+00T5UDZuYB8zt+wiu/dfU9eWmI027BOqpq4Aee0fvAfxRS87Jfu+bG/Eb17CMq2KxcdUt7gjht0j5OKic6ZeK/dPStG7kNeIBrjOCqHz6NRYA4ZQaIl7GLzqPP/m5krVsOI3kxt56dh70Il+bTy0t94gXjgr+Yz0HuVlfWivsDOi7tGPQJ24ZM6vKdeWq/kt/BKGMnRojTRvPK+oB327BpQw76IcH0GTftl1M68R9Bu6BKrF2jjOVZKsZ54sOlPD6Ae0hVbyFsrOhat/eXxBC5d/iLI0vpfGix1JeBjZCUc2BnTbyjdSWHTvk0Y7M00mcNXNQx3r/t89ccl1E+6EkzJyTGEE/9VJflAkrZjrsPO42eBqdswbo0TUX92kY1+k8Z9q0D/WOr2a8AXv4kaFEY9SxhZcxcX83Bdz7s7KG6Mqd3DrvGxTFTh3SLIqEwrn75cHONYH048e65V16mya/ajCMyB/5Mm7QPLO3WAWTNa46qMbZm1zaI45EjF3yS3j1NW56xxy3b8qTMGrqzpjJXNQDhFoK5Ip0+u+bsoUWAwgDjkhbEPozqo3FSLt1KCpw2QJZ1xfHwIVWbT37HVPCw/iA+k7/YLxFhMgIrMXC8VnwTe2NP9hduxtt5//Lpc13wfwzGxLiz58Ru44vt0/6dMe1KbkOnDcY+dMzdmc/FiwItgw6dY2y1bgB17dI/fdfeOj7KMd6FnZbCOYbaI3QP5lLjEyUMXHCrJ1E+6hTHdae0hy/RqXW53iXXkaN8kOQzY8c6pg/SLiBX7LxcRvkgNS5buYbF3xW99K1jlosxgj4x1yEHCAdTgPeaaCRrZui79GOCdTwGTw2/qCxwCRSI4pJXIFrKEH8C5Air5j8vu0WJ089VW/EVbubXXv5ixlxsAud+qU/6so1RtsUrB6VR5jidQKDAqVgtlCoSID5p1EMPItIB/QN1wj5LaEFKgtMUkiHuHnzFf+0Z2wd7ILNf2cbVMrYcPNqMO6AeWWMg51LwXIfuMHGBQxF3L+11vAX7M0bIE29dGowp88WXqNrUxFJdOJdub9pi7J072vDsQ/3STa7iB7GVt/go37n2xgti57q6QXPBwL0UkCq2krzmrbZLZznbaE2DSELDRAtnWBlrG1AQb2vQIMr1w/VFNumWbsYbyym56vd+lR/toBMqWwHlamPoxUQ22AimB/pBnJJ72CKdYG6FHDrnCoPFBR/r1OM4O02DUcoVWsbDEqm5vMEB2Z4/WzIm9hsCv4Q3tto6iPfGerNto54wmMPYo+8onvurc541Tb6nKgUC2owrkGMMFxUupdOgg0tzoJzx3ZHjeF7Zv3yZ4y+H39innuswcQrx0mU+Oe8ae5ZGXlW++DcX9a9AyeeLJOfr9btnolu5vp7PTg3fshz2wF/sCgvyjPtlrDW2S9auy7blXIDIKnjG2OrzL7/U//bv/l39n//hP9R//H/+7/qP//H/qn//7/+P+sd/+Id64SzW0BkTbTBXd8eMWDluxjrqIjC1n7c/KAI/Q/oHBfK/RszyZDpSfGnmywQnjX9X+ZfPv9QvvATathfWC6Yqk8JJKzhhQLIaPAVRcUiRQc0rNVHOcMqlmz1mAJ1vmJq2XXV8smZwe8oG3xBIRhV16UyJNVN3ULSYtHRIxsT3kpMmerkrpZqFerBIujg3i8fULx1E8KvXhc1SWfZftu0ZF9tDGSy4yijYlC3YVr71PMizMOahhkUxZWK3VxZMN0PwblLKXBobFjlxid3YRc/F1Y0Cz3QGG0ZNHSN1+eTQVheuALHQbnmOUXXtZ6mUchobehbvjCGbUWzlEOti64KnMv1wwb7wYKX/5sOpDwsVhg3NGDYhQK4XPgxAOgECLwCaH/ClCm5eWqpEDPdiDLTnjl13bNRWqRAfHiSlRCmXrca3njoWSrDSG4NnK8zoQLbyKEIiqfYqMIeedXB42Uq/B+MrkfFwHHbHjhjN8YIDfwZ50F24e3wAABAASURBVJQo50Ibeo7m0RY3QV2R542BidcYwsX4PHiQ2mtXB3D670PRHgKZJhAiXOOODDHq3y5beWhfGgPoxVO6jm+mepRjCYJvnh/lg6YHS2mMRfxCp2Nv3gviMQoW9HB/80EIGqpPv+y/ksNu1j7YKyf9K/r68BmE9gWIFU3YkKlPNoQ0iUZws1TW1Z+5E29JHAtEhvf1+2sOQtpvHyNx2DRKuoEe9dl3Y35dX1/rq/+uztff6vv3b7yMfa39fqN7r1pmjFZ45BPk3bbBoWDkIDXG9Gfqw9gWqozpxrogrTRgShpjZ444F3NIdUiOwRfn3Jd2XLB3MU6w0b9Q0CT/Ghh1QfaFNdcXRas2SNBdvZTsRdIXbAHQpT0f4WOffmnj2EZtwAswbd/SHsrvGIpwrzkO2psXg4y9Y5I1jJjqo4odsgdrlW3rcnYUE4ng9+S1eHWkRI91okimTj0NjhqHvVtydIGwe9QE7YLa61RCv9f5YGAdjbkQmmaXfKlyeObBHF7tvFO+sbZ4UHVex0fIMAF9VLgwnVzb60b+eSDNCxzxCFdGFMGwkjeNncaC7vDry2y/67dPnGPXy8jeJ528lvYpF9MgxVH0UCF9Zn32zXps4+bLH/HSKaNjC15jl7i/gtMcxISPEursJ47HZYy6rFv5Au0yNvL/c33mYOy3pvkS6PML36ACvLx8oZ4+6+TotrFmjoH/SOzfa0YRjj30ierspYIPd9b37EH2MyaOjbGlSfypWZEPpvjYyK+eGESA5lKhAP3sCU76pfuINXNt7XKN1/crOXxl7fKljZwrsXPNXyihgh9Z6M48tsQ2+exQrvNxECPruIGteBd7uHFhInoH8xhp2OD4yjuXbAlszb7uM27vbcdDWMf4QU5ElRZ/hI+ylEFbFdpNPLAMBPilsWdUH/roPuyG2Eb5gY5+dQeOenJrHZUXcD0gVL8xogqvMaCG7NxTGi/HN2OKCm1vblwSvUNEqXfCUp1w0TrKFJOertnd5C0UT2F6iZKCFpwPm+YxzeMXKK+8JNkTDXHa4Z/2Gd+x4RdxFqfsSMKnHdCH7MVwhk+CE1Bn/37ksP1xnEpkmDMnIAt0LfAu3RlTqgRQLDZTmJsLsV26abFeoTNs6GGg4odzxc6GbpCrkxMCCLXfHG7y/H08pqypCKug02ZBWclvbTzxvJRwTiAxorXJh2t1La0sgE7IS30X4mb/Uv2kN/bubetl1IU5MsbMOXW+MufcR6zrkzKeoAycw0o9Z82mhq6n7cGCi3PpmDrhayCNA42YXOrRT9d59YlcGuoAdhFD9eOMXaj6IECXQjfpJ8Hv7tKoG7qloVvJJWBdt/I89on1Mf5Dcydofhnled4yeUXsLXF2CkYeZBlr7e2MMzIpjZt/tu2XARKv6it0Et91m7FWZyD65y8bL9tWY2yEp7MXn3lNJIkoktBpDPIyb3Rt0A7kdQ9MgAqDuEM4Y4PGKnnAKMAYQ/KkFW2/5bneQf7kwewyR11TpIGRCw0IiSxi4plDf92bjZt0S3f5b/9o65TPmXm/1vX1e11vV0I4z3KDeDj3F3xJHT6kE1PmPzqKj/jLduFLuE/l/5H08mKM9LcSozkvJr02wfLz+pMikNz4k2T/FPufigCTIoveEf05tTNHaxwTZ9sGE+SlPn/5Ul++fM7hbxtOFIC+7QAXCyELCHLfJyjCaUdP+UELl7V5EJ790v8AEGTCMlktaSKi2fBHQFrxLg5Ozt0NGEibxcO2+Do/qmHFkI+CCwR9tsfpq4sGdRelhsKFzQUoh38Oiz4wRCb2+wJm27bE5rnAx0+FAucFrTzKCWCjm1HqeaBiAQMXu/H1/niUm4Mvfjyc3tgs1e/mZZ9il2aM0DUOaErx6jkBksQrG7MNCQJ4dtCzWuZB6+RhBabNA7GOh7YS68vHRfKycXDh8I2tPhA5Bh4QXGxlsb58jCO6pp2jElfj29hAfP/6rgT2X/THJsbxRoyMwZWXaNe3Ww5wUumzYyAod1HuisT1yA/qiJF0gjoPCM9RV47AMJXfXnjwIbqlHzJmnBgf66s64PPsoe+ho21fACE/ji0PvtifsdWYDhWb0IM433gBuOenrmIHcvQDD6AkqsSXK3UjMiEaUzUX7sTHvNixz3jpxxj4Twym/UhD7jq2umyjzAWaqgtoly98btdbCdaz6XkABHZsF5QtA1bFHtuCfYJ1c0eaAHFIHC2DqOSMa8PAvjqMoBs2YoH9V3VR6rMx1Enlas9dJPkymG8boJ/6PfumAnHKvmz4ib8r0D1mJ3dlTlv36IwvyM2Li3lCgWrGS1kTClNHDcZ9YLewoX/bxAknfeGf0DxcOcjMD5LEHFG+vixl30Be0WTOs544v8056Yp+H6x8IBG6pW2IuY6CWi7DF1jSLNfRRRu1C7gAG3aOw+bTFxSrBhsH+bDVhYOpa9cnDz4H/aSdCgnPjBWVORbY7TgF+FaO/FOmPvqSUhrbWmV9wk6uA7w8FH+Jni5zYcVmFPAizzFx3YEbXW+HXI3Vt4dZB56r1PVsQ5dDtPawNtxYIzw0mnvSqe8jTHse2IMEhM32jgnJRJRzUaULnPUH682DObrnl5vSt6GBxpyUDk/qGTP7orDJh0GcRTyoVx76QreIE2ryEQPHadtGjTHARUBuyieNNOSwR/TjqGuX9Z32I3yNcckbZCJdYkAagFhBiC1TN5hnLCGCv8sxyaG8qQNjHdnzv/zll/pL4O9m+eVsv5df/vK5vpBPZ95VoWdeig/4oo6h5CKAwVTGwrlpbJ3Ps8S3JwmWUjcWsmRdwzbFI0hUbB/bqEW/F1DQcw9eO4yLcyu8MCKRrY87Ql0TzDf1GmtpJ50SsAMlGWvWQ3PKvdk42ivdnD8vjPWIPk1T54LvC7o6iIblga/mOMbNCxF98Dj2XYPxf8I2InPFJ2UIyp1QKZamCDS8J2zhW5qOKvwEGPvYjS8N3lisY8AzQRxoqKHFNhIu9hKh4HADRV7YawNifZfPpkTGznICdFE//Ta2wpQ7KQh9dBj/jD822q/Mbuwi98bYynF9L4kxdruPCclXbREKhdiePY0z09U14b6LJR5bbaxxn3mRab+/UBBurBn5s3HiEu+Qk7NBuJCnqRiq7RNEAHRBythR50of9rv20GSf1X9AOdCKSxWmZVYq8Vs683HpDonxdpzu2J79LTJxSvsgGfjeB63lSG6Msi5QKeVKt42tPn16AT7X5bKhR7oJ9gtTFFpVgQXiaPEgzdmEL16u19e6+gsMzge+oNBPyH68mshNQbyopktZd0eSOr42Y+nZcN3G/JLB9kFPAoRHue+wH2suc484iFeS+ZW6smm4Vsx5u7N/PBCl4gOwaQFUI8ivRfLL43yusz8x7GoIQU3S424b9Owj9skNEUd/ZHCD+8Co3+osJW38HZeNnBgECivIJ4cTiyWcoKJZy/1py4GfBRzw7skJfKYuseO9Ytu6YsXC+C5Qc0UZZWygz7X8cmEMoIWy6JI9cNaDp9EwNXGZ/mqzMPVr+8kkvZ4GzpulBMo5tWCreX2un7vnPP1gLCcpxFbkFWhqwzv7u26GHhMk0kMIqXpu9fx6c/8noxZkda+M20GDP6B0ghc7h6wglmr/o3/pWRdtnvwAaBT/E/68CPSfJ/p/Osl/usFNtANoouoUYINwKoDworOXY7FgAauFuSOeyrqyOW9bvXDY8xdBv/zyS/3yy98F8g0hfcNFBhkuIGNDDjBoK4K1IIt1NhRms4sCCC5mMpc0gguAYD08TELbA9nKtN5YnonqYgJR6pR5u33gYGMhkLJZDQQlVnnw8N8RsqUs5SKOC1pstS3YJ+0rh4rb6ysLiIc4RXUW9RyY166Ttvh4yJAnmzj2aAOC6eHCRzcvabQXi8o4NQsuvQn0HZ7064MAT/q8UU8/QrVNOGUrT98lE78g0xKPnnLTXqR4ZKO1A3dFPGHSdOJ2IsWtY63TT9fu2MG3446hui2lZy0ln9iMDsNYckXT0lsOhdgeesqjY+rCELRqUvJBX85YGU8hcTE+H3gjg5u82tnY2T3AvF+Ijg7xxjowzXnXx4HDMXND8SHSh0sBY4rUP/hlmnIXq0LhE+MSn9jctPOGLMsTlKF9chqP6ceOFzCKRE5rM6VNOrCLPq7Ug/xwIwan7Dcernf02ts4OseI+C9oXEZtF+bsupWHgCpw6GjotPd6voggv/0p8R25gnHwhZuxEIzHRzvkdXx29Gqi8qIX+fonvyVOaBZqm/mibuxCP2RlnzTGYmfznvKDMVz0v1/Kv3CQumz4wRqg/ju2KkMq+9Wvj4IHo6XVJ6jeUlA/ZQyY4yb/+/hKO4F7uk7Z6ha2/NrhpcbYkhOa8cY8lc7Drkzal9w1PgTIPu1aekSsfd9ev9W3377lwK0fjV+b/gmss8rRxzu5lHiqSGSAID79c3xHDvqfiNF2/FrPhx7lqVvWHRsNLGzJCb/1EkK/brWi3xhKL41qph+MCT6c9R2flDXblQfbh7IzgM0R7JF10rwxv27k2I38Uq76VuK2sjaxSMD7wP+9vvOQYT7noKixGR+iwh7hvy2gLHMQS3Lg98C38wDnnxMo++u31/qef7j6hrwbcndcBWJTPOEGN7K1W/tBVDMe2mUdbfBIA99BF3aCsRQ5Q6nNS0vtjaBAAKkIUwh50LkfOH7Qz74ux35cGKcx86/4aMdCuRKLS3Jqm3sBfEmSyNYeWqgbQ94BB5YiWP6GVoAC3XRBx51LPsaB3DH+O/PL+NIxX/zwQuPOmClDL4KH1i8eElvGw9I/k5rljZfEr+X/MS5tHgxTMgaOjy8yzVHlYF3i6C/FxPlykGEEtyPjVtJjPqQN7tROMzHGk6cPJ24itNU82LUN/VceUJUvfoFXaveg5AkKHsRPW8QjlRbxYL96Y72UZxB3X34u3eXLgFd/VQgfCRwWq8pdesY8SG47cXIOFBKd7641oI+rK+OBTEv7BGnVeUeo5eOIvfiD8ceCsLjHhvbkQZ8+0TzYmnTs6GtsdP1YyZHBXDbflu7IVMZdXgUGA8/Sme+XbdTGeiN/YoRwY+rccpz0VVthLz/qP+vu80hCf8UORKY81GZs1e1cs0R0aJXze5CnvdERq6mvAecMWvBv6T7kQ5H6QUxz6PcmLWNFH8p5cct4ny+B1lEX/Cxopy2P9HsOdUyOgCKQCxqu083ZxXjMCr4iRFub0gsOaI2MUKRPiEVPQJj0dRJLzYQwV6mGniYv67AJxJSiNmvI4oqgQ87A1yYeytPVj7LP3Bd32S4lbQD/l8ZiIO0x65GLTtCKSzNaGSzHPsD67Vw2Dz7GCnMO+sNneIyn+XPaIYGym3PIok5sHyC0T7d8aSb9nflwZ1+JfOTMMZL7R9A2ad1vd+ahpXvppFfidEP5K/qcD9anFPvfYekmnwroii+0z/Kktw2adRka5FnXBvvBkM9QcNlorNOhAAAQAElEQVQmjBlDxzWAKrvUP9cAW8ZKariX5kw0on+ZFtT5aRQJovXNOaS/8fUksoRuXAZ2ALYBwkf6YyX6rYOqxvYxtlo5Hzj+trvlabsDcKTEshKW5g48M1F5Ohmq8yZygnZSK5hjz9Ks79CLd1wd5yv70JW1+3vW7puioZ02PPVjlzZu2GsMxCtDwLG6s4afftkXuZwvsq6TR1q2eAPCQ4kZXrDLgVoEPPhGYifnjOv1duULWfY4ckqeJ8j73xb+TWqbGfBv0vX/Xk4fIbcQMGNxR7cUuqtXwD52p8fjjckzTxAji8mYBwgWlMunrT4BFzZYJ66Ttpt1gJvtbWyVBceVAdlOQSfYncl6ZyIKwWWKQvCBd7KwrHBFbnRvLMhDBQD0XvTPAknIVL7t8B/yKGh6nwvAfGPst6fgGkBG+Ci1d2wskAM9tB8uFIAmxg7pYYmO40a0UtvRv7OQ+GCyw4NF4CHmsu5GGj1i8WdFz4UYYRwYbEOJ/QHqB8YiG4ybgX2hR+apV1xAHvELPYBCcwDELusGjbWvTjsaXwTx9rtZj4Hv4G076sq1Lp3fIC4oF+fi64uDNw7lbv5ufKHjFl/ReeqxTRJFb+LC+CtDcxHHRgDTcT1p5T9Av8N3tOWNbOSQoqcY5DT5sZzupGwUxHZ8ygs3SnEyKdOf1M4x2/MA6Z80vXHwib0EoMtPs1kX0OigjYwFudRyxR5si52OP6DM5A42SqoNcFfq3sitMB+39LMBWoqKTI20ccA5lvYpP8BDzQ194uQVHMMJW1ma0x5Elh5lbitO25wHOxuzdss/YS9jcr29ln+GdUW25irXUt4kJPYThsrDx0bOkM/ye2A8zc5YyrAUsSvY+x2augBmJOdGxIKqxk4fTlbwPtC4jviywnbsqFYqcJZoIhF8SJx5yNzGnsu21ZfPn+evF/ylwpfPrFcvtV22gLLVbTkPSFuNwZqFEeoRlu6yf2Odm9+sws+3yvYZf+e6ftuWTugeFW9P82whZ8WfvERCx8A+HXYe5eGaeO8Ch5w3c4YgklJwcnCkom/mq7roCr6Q39wafRNoLV2XdfDQw1ijD7WhdYzV9VFO06n/G98Y+ytPf9UweCExsM/4T8BfcNrtnwSLUxcm5WW6MbCukgd2exhTj21lK6sKQ0EM9hXSpqSRL8Bcu3EoNB+1Z4EUsyoJA8+8uvzTAnO4lkp+rPg2tkEdBgJiXPTRMjmgopqf0z5bjXBBfkukOdUBcghC+SGJXH9tkPFc0OFaQMfKuDXxVtYJDV7bXF+C+6Dbdhf8Vg6AnBo4KvIubR1LKG1T+2APpFziBapcp4Jpc/wm9sYfF+hHwiFLHuFOxx2arNXESyK0UnvkpZ157J9y+mcGV9YEae/sYYGDz3EV0nfgjBeiFWc6x+6dNUPQHjvepAXnfiHRomI0Y2IN4jnGOY50eNHRB8ivDnmvHPYFbVW+suxHKQ/1Owd5XuCxDiCaF4HGhrWMFwEPX3rhi3KkXxp9K4Cue2y7yWKXgUupfsc+DW8L2nBUWe6hMphniad4QDLx5oL8hQ8IxDxt+T2E+rj92AdD9vvEXrmBgxSbFav8pZtp0jxMdjm3xHXjF/Nsga6EM1UKS6BvYenyZZFzQABVeMd8fhC3PeBLIOP1AxhbHUSwPiIRFzvADRk8+EXfAxcmKJcOrknXKPsIS2PvwnoJn7qkV7ZnUOffetIjwUuXLDUDifMsum2sd1uNMXuVY55iAaRQrSN073kGGn3KEKyC4Zr82kAjV/pyo0n3ou/aRFlHiQZY0EYumfPqhxqKZrkSbM11XLt8eX1lju3MCV+EaIMUH+PScCPxGcfGtwt+rpSoBS/HAeRH5gXr6A25YhfO9Kc8c8NxFpYe1YBjN2HeXbvG2Eo90Y3MXcDGaedj5qTGthr0Z8eOB3nDPMN36d5Yz/0fc+y8IH4w72CCuIl/V+JffE650N4iH0+JMRe2oR35fcBCCceML3zuE+rZ8dNYZj9DhjTOV8GXs/F5G+jEp55/3gP7NEfiE1DUH6FQSPvstsQii9iQCiQYStWKaGPwKH2/ahe+a5dj6xoBRWgXyP13/MbALs8gKzlLbpIkVQ9ICMDC+Jr3jod+3jgTuN7Ri0oswTbXcn/B5rq/q4s1zn9kXj2o0AMHp3bir4wzH8eGXnQjQnHH2Gk745exmC9CjKs82tAQc4Ue7chWA01sZdTIBio01S2P4+Oa6DlQ3YJ42+amJUwz6cJnFZkoGcCqfcRAvXbvrNs3xveVtV+4kuN+QTnjKsUEbfELh7f9LV80nD5olxTKHsjOr7LGAoovrDBdOQ9yl2BwgaAnFmFSyrR/3v6sCCTMf5bwn3J/H4Hfh7uzqHAj1xeAC5Kl50b+xsRw8dlZ1Jwo7fSnf0qlBZ0T1Q2bronmLm5dus6HKuVDWvkwx1wQHsh2clu6MDuB7XeSXjYWxmaj+iB06a51BZzEWSDoT4kdT7pTCn6As4fCRp0fKdSfRQhbmPWljwEWGnlchD5pgxB9W23Wt4ErLBzY7jefQuxXGLKU6wLnQnUufFmA6AsJjkqjLY1/24qfbAT+wkGd4sr44qt2CNLKozwfzNXX9sNv+e4cSrikF/TThTib0KHXMQwubanQoL5ZjShlLhwe5N95O/799p2D9ZUw8VB96Gx43HxeX2/P/zObC67fIit/2sqmQjzPuou/MTY+Hiz0KeZ6E5CpGTEiFRC5uNmGJjzYrszIIy93wM3QPskYoPqX8lG/EltuiMpDj3K0JX0MkLKEKYvYLMwDDr1v6LiyQd7RrX1u4k0Q1jP/qIu3gAsN3A+zY5MKwTrGl8GB5OAzxg9yyU1T/oGAMcbBQq98ghjkLciwSg/WcseexJtDwLQZKcjQNmHpNQ8IWCNbifNwAQnjCQp+LitAAx4GHsyHPbDjt+P1wEY6a2D7xjwQtHPKxUAu+22rA0VYijzxKDDvCCM2QwXaQ+aKn4JyJsBtH8YN4mOf4zjlHX6t0jQ+IQcNmVtUzUXz74q9HoTfsHfpru3yUv7yRPndc+5CflwaR9VCvaXcxvTOw8QFP5eT5+hXjnBZGUPkxzZEnJdt+3MIpR/XifOj9F9ffOi6+CLpxZcqU4bjFtt58eOBDeoP/uEhQsxT/UqeE0jl0ZNL3fIIZ73wRRsSw/gwe045/pJCvfLEZmjG2Co82C2um3gdY7TaRz048dAo0bhHjjEEYV0d4mMDfBfiqO87BzlxJoE0Gi+9oP+8X6kVHRXZjMMhLzYucDIGoMpCeYkla+eAR3vtmwBH7KFEGeGbaO6KllagidDcj1uYjnplDNQTWpUiq9DeC4do8tD6SRzc0w7lCGcvdmAE94lA1im3kSfyjuwZM6Tar6F2gJ9rwzvertgEL2LJr50HsFvAWBpX+5txSmywq5Bpn4DISJ40dNBS940D9gmOz5MWV7TddgABaVPCOi/EaNepZ2cePmVAJ5+y3S9I3+kMxNrgmK/bqAU7F+b90k29kwuuA9Lo0431VxkTdvzGCmwrPs53+7M/kmf0EI+dF/o7D2U3XmgYH4ndw5oUA9APK9cDWZhE23FZKNNinLsH/dAuQPEQScs+4+4D3lWbXtWjjgd6HnnAzAui6poPUCP65DEOgv5M4I5Z4oQZM8dTmwT7p8zy02o/KshvYsUFgg7uoEIw8egFsdDVC2gJgT5A8neQqGMnlKAxynFjsLQrwMNkSieqfQCExwUvtWWKoTYvVFGhj8rSXQvj25SCeixPUHbWCFVHDvYvVBZEcBENNM47TerekcJcdN0S3NtwOX3G23XljS+oXO/s9wW+6+96Gckv7RFW7FrHYLz6QwymfJND2wQF37lponpwJfQNv9TTunmHTFR+5WMlfBilHP10rJ13tuUoiJbuxEg/mjoo1D/IZSjY06TtHqxNxIXOuTZoje1O/uVXFse/i6IeyLBxlLltvSBdgPe5VdGxdJe/Iv3Ey37X7I11exCTBi8fFljUogABtdoTwFlL9cUv5sWbwPnP88kdv8McWZypaEgvoJ0WVzOWyF0ol+ZGHexfXVMU1kT/0Q15wyPI1tyaODnml8tgrMFAoz5jZl5MmxCC7XSV9PIj5hB6FpPGFlotAuFJ7bhhWOQzTp6ZrqyB/rpQ/1EB0YO14VG+qIGUNv6irBNj1hkEyh9a6nUAlkPolRrdyEDH1dhy7kucifWd9iFU4oypOM/kytW3y9hqjukIqXjjkTGDf5aulXv45QlgTLQfNtGMDm9PPBIjD9sewO46fDp69EU+eJrEG078154JPfNaHRKcQPgjF75b9qi9XOcdQ4KhCRTEhPPTjeeVV18QQaeuiEBHazAlTpVnqDdeEr3t19oBbQ3dh1t8ht4SQ997sOW98bP2R0Tg98P9R8j8KeO/OAJmNMC1mvAs785Z9n3ynmkzmk1xsGhseZD6x3/8B75N/7s8WDlpoShnoKWT5QQX9TtCHiwqTt5+p6JWTLydB8xbYC4UuyzMTyYyPC5q8kmMaXlYF+fmdk78gb3bsaDN+c0mB05d8si7NJYdMGloW6FT+QJV/NNH+GncWLjnLx9uxKBKHS9shv67GeeLGsgOWx9ZfGxLrO7Uwc4StwioVLaNmdDYkIWXRWtHn4u0fiVeLJ7SJpbE37p2Cu84NCHX2GEI0pB4+imDhzSBuhvMBfvv0F9ZGP3zt7k4zigpcx2DbxHZFEBpz5WFNIttDk8suFcAO+XTDkQheV62dxbnHbsfgp3IwShT4x0kx0bxKbhxiQ0oZ8LcfIgcpPgJEffQGFZppj5t2pND8Qtb3QB2FvfuMTcTuPTvhMmv/L2IGEPGHfmQHddsD+L+5IFSJ2wvTf+iNbP0ULU0dUCeMbbathFobJAv9pLTjhMKy0OJB7xSjHGK5inDg+Ry6JbXGIQE2kWGBquuHoiiIS8Ed2KuHpsBaCCAOC3chmhWQct36IOugSfhQfPXBQ9O6I+P+je20lbpUD3/pBAVyhK/NjoECLRN0H+w0a//+UXHih+jGSsIkT/tCJWIvDgx5wT9a2hWclU9EqhbvGD+efD6SBtbLpfoDH0i8cCUDwBuXjgAkWZvl62EXrUF5OyigoUQRC52DGyftiCP3JfAtnNu8j44lO/Eh/WNzgGPv6LxpdSFl1PSgZ72nPz42Izv0niL+unbzPUrB72sEzjuyyIfQoWHD2fk2M4cfWOuPnQI/uQaOrVJPcbm9fW1/KXHlfnyOHQWeuxHLLakxg2nuajM66CxgWhiSnbCwCUqfKetlsbGB64vX75A2/lWLoTYZj+RDF6cMhaM0F68FsXYFwfmPb/s0Fdp9CsP111lLDfycK7JW41tBHf6GjqZ0Iel6EIjhtuv/ivfrJov1lXYPaAR2ia62YtYn/1zJ38N4beLvSDDMTemS0Nf5K4lPMhWlraa701bvbZ3DurG3n6o4eO+wINtjqcHWvcd+6voUwfdts1rDDj8YwAAEABJREFUS11pZJr/+mxsLxt+Y4s89mdPYUwtT4iP4FAVvxCP/sFD0YS8pLCHsTa+VpUn3az/y3esTIeldi2JHy1sTMfzxgMfxk0fUAIeqpJskWcd5VowoakL4Jh76Zfwd8aImkCQyg+WH3sQxw4Sh8in7Rlj57zB+gWDsVuJLb3lvHkjLguyL+SOPhQ0XAjUToEqgUsutVHB8oUSIsfYGDuuws299YA35qH+yp2c0U/5A42aE5QVqsqdfsuPgCpybNLBVe45kbmcVDLpP23ijLlU5rV0V/zCx+Oaguief6rjuvQ45E9a47PEXuVC+LyMx4TE404U0YdmKMRT5Jpy1NuHnOUQNQs45Ps9OHDIVAQSqrWdsbLkWCr6B4gsb/AYa1+K3w/nRYcYs+xzjuE4Mp3fByxNrpFnywHk4aI+YKAb4vKDtaxt3LHXMZ8qEEznaWfmEDy2QXNNC+AiSKbjpKfjwyUNFMjVxsj9SEa38iYUObyzl3Amxe4zrrAirxm/znzGBGzdy7XdNcf1vUEKY+D30uV/+vY+F5yflU9LSxxch+3fBjwATOnPLXalhi5KbRZ0gFJfnA8naMMkrNj5e1lI0BzQTb+tYu21fCiRF2jW33EJ6ERNvtjjrWlTHn0Wjot+64++yfu0i/Uh4ykhbM24SxMAhyuQYwNB1icKsKC0ik6utDG8ArTESbsjWz1v7Nf6L04IjrXBsUlMiLe5pk6FoA3fHwDCuJ72H2Ngv/KUc8It+/6eZyRYDlOauEGN0dJrtToG55p1dc/QYanpOWhOm6XXVt1cesZU3gDSwbzfFQONdtovD1pxjbvBUMVBYzX96ENAreSZPxBwL7t8eqmL5yFkuQyoX/boclxglk38TvxuxDX7GkhplHtl7f3+9Vt9//aaZwI8q2dsscF4vULz62+/1T/90z/Xr8BX6K/Ik3aOP6OADfrSTe5bR/fP68+LAEPz5wn/KflfioBTC/xZpMwN5Idrqcq/us4EHGOty+VSnzjMj+0SojkZWXh4kPAwZTsd3JRm+83ZzOycE6qZXXRy2TfBxgSWjHpwIPMgfGNRs00Pi7p3pygYJjz3IJRpp6UwYieTlsXSdmDt8mEz9er5H5PaBSs2YlvxyeSHX3kuFIL2STe2UW6GYx0sKMhf8AOeyaoUG0/X0lDTEyMJ0OpF1tA+dCn/yuKTzRp/swA//ZMhorKY+isV/ZZXMBrSGy/l4BimYxs65JJWWOhYunmY5dtLZN946PGgKk2zwA3sWCh9WPVg6Th+/f5av/76W10pPcgK0849B4s7m9vkx0tk65ex8DCsLUJ1lfjET/nQWd/GyAs164k5eAinj8fYu7DrmzLtk0R9RCSo3Giox3GS3ofa8//0dOMbgAGT/mBhLfhoDizdOURJL69xzMP4tiEegRi9UfdPhtyQ8gIAHsfdbw2/fPmcl6DyPU4j4En/NsqHMf+ERn7h5fwzIeKlfea14xafFgIEby50bAN+wE2xl1Er8hwbDHu/oEsfdIP+bWzV+KbMRUHYZDz0jYCCfvDw/Mahcc+80mb7HKcVPn3d+LbPctCGAV1dY4zy3/ny3/X68vmX0qexTV3qEYqPse32TgPdmrB0Z674E+yVuv3Ry9iq27byjZn0HtodD//sTtvthy3j9PXbt/r1t38+Nuvf6pVxLT6+PBnrRoIVdHxbRXwb/GUbtR0w8AFUKfvrr79qHWHX1s4ctl+fAj0qHx4k7pMytOLeWNs8WHhg035tXnqJDOvSzNhxiL7v5YHilXnjA/2DlzJv+O1YGAt1Ol76uTPvd+gXhJw+K98HFcenlooNSzdllTqEOUZqFR55sSTPxDdIATwvgXxpEZ1Lc7BuZGzImr6yFCR2V2J62qtdxQeVoccCWuQQ8XXOP/Ql8UEb08UXEw3xBKhTH4zB/8/e327JjSPpuqCNAaRLyqre93+PZ63Zp7syFeFB9zXP84J0haq6z56uzjq/5EkjAIN9AzCAdFfkl8yfwRjo0zsvk80rylhlYUtji7D4lm+MJy9c9MeYv5Or1KGtaETzk2hhkhdIc4RzS/1za0MWmUiEgh5oqATXrd+MEXZr0wXKbYgiA3uNl3DRP5ARQPso+Jkjxsl/sveeuXFwWD9Kvw7HlDwuPSJjBuT0Mx7Ezpf8oSOeiIUEY5DpJXFT0Q5BXeIEwhofjJHzh0a5bnwxtXR1abMgr/TK/+yjmurzJwSVhwTUlnLlFyIDWu0hikxf7tj/FODjMmxE5IfUlp5beBvOvuL9ZJ4dkREm6NYl/pnYcFso7yfvkjPLPJG99xqb3mvZ6F4noBQ+bRKoou+ZnFdP+7Sly/1GOd2zjKmxcZ6FB53iDsYFp9Jv25cc0gmxPe56Q+aorBHlLXvUVXkIU07mLWefxYvI19UM3w+okk+4CKwLV9vyU3tcbXFd7nFilhysxDzzh7lHfFyLDvsYRx0WYLfARMnWEMAr6Yo9BDboda7ByVyp0EkGmuusUSgLBBc2zS5jkvmKAVzhwwLG5ZnxiY3E27XkOLgu/KWEehAXd2IBzJc9SMai8z468S8+xti19X6uvzWGiIgACLgiUyOFTwStfOaWL+KzBsZc50V8sA9WzQ6HrMu+SEtXhb+rpT/BudafdC9C79DRoVxpjI8lTrE+irgcxGfBQ2WwSHvJNlb+gk6DHPfR5KOTzrPKF84ntzxEe9ZTjnaSM6HbOL9HFnW2r/IXzO6hri/xxlCdlpEPnX3bba6xbNaahp4gT6rYaGkb7wi63E/8cZzJi+RDZYKRElKokB16437VKSVwPvqiXV9dQwhC4JP5oy9QpFgyjF9r11g2KhMK6LnOuDg+wtWnLcq95NuWZ1T/2D+0RaDD/sCaAWDWFX9OHQ2v8hfQ3wA4WS5eS/XeeXHh+fv9jRfT7HWuA0nDO+DDP23zi2Ba5fnEs5jn1IZwybjX6n+W80d12qOOD84cB+tKuad51czLOfeazIEFs7Zt0mZM6YvuRvoJqMk4Wrp/accLVGaD8ic+xlIdO+fESd31NJE996VniEO+rC+7enJOuNXXb7/Vb1++cm64VbOPM3q5Gh0Tvh3bX3JByq+PxumgseDIS583vtx6y7nhWFOnlisTPmXsc5YyEU2ufi4ezpl/+NKIMSH8uu2UWQC/EkbKX7d/RQQci3+F3F8y/xsRcKGbQJ6eesxc8A6Wgot8kjjWRrDXPieL85E/6OjDzu+//63+44+/5X+zfCe5KQNWaLhYnE+SkQvIJKSsRubzlG/bhWkJmqT2zCZokgvfuRpNciaXG4ngtu9ZwK5O5Ugn2ZyzbnMvf77qg7f/fOt2017ot5lNXbu0T31XMrAuXpPsw2pEd819Rla+Zd32ygd/kmx4cAtt4xmJJfb1pCG31kCdPlFXBc9P2iYx0sJl+kJOy745E99JiYTy4TUJzeREUvMALl5bTX7aEHaQSEAeFS7xDw7rHqyEd956//77G7G909sk3S/5uyi//fbjrbsHRv/vGD50/0FC9EXRG3xHNnDY8F258RCl1n8CjLJtYtZOAZQBgNkLXykuGl+GuBEKhwc35H/O2PoDORejjD7lph+hjplg3C0homslc3/d5DcAv3//ozyxOm+V5eHSA6Kxd0P99uVbOcbNWGzEe73o2Bn7yiHs/fu93niQ9yHLw6l2C9oh6E0z5o6V0IPxx5AHfkhHUcr1j/G6eRcMxvKdTcYXa+8fjAVE2nb5kLFCr/2IypzdmdMTG6Uz9oHR6WvmDOGoO2PkGPtAGntpX/H9g284jIVj6xjLM5nPwu0267bvJ3wp5/pnSOywu/gsn568cHi+DmPK+gxDJ7uqLOGpUTmk+/LNA0HrBzaPq59xjT/SnkA3Y2nDcRegIE7qt8NSNte9vu+8wDKHQJl/7gGpZMz1I79y+c488CWHB6bwQpBSZuxoVOkD1fJgPKiMbrBez8hxfr6T267YPsiRyvg81g/ynOP3xgHEsXDOKAHrc9CwT56opcNfhTwYJ6qJUWygIc0Ha9efKVs3L4Pm0qaObzRqmdiGGP4qX7hlHvaikVfdA6eWbGi7Tz56iIPz8Y5f76zz+MacXL8KUINAVAn2gT0CXCCRwThSyaXsH1DlXN3oFxoK5Slbe0YHs+ztiS3IAic/HmRe+bJZu4Q7tlk61ism2OMTAkE0vr7gEsCiyasje6jGJnQWo7uuucfwigr0ZcOcWavbabfl6EsIAUDOgKPB6ccHL9f8BZU5ctmHBYy/tmiXcZILNrjWJZ/gPMnYuodkcJ8ZQ2Vf41dRHQnEiMhcdqJfO5wEzsfvb39kfoJmDbuWZ10yxMGJcoX1EmkVjHZpyzUn7ZVvJxfscy/Xk/aE9Jwn+nnoI23HQ37lBCQETouxoYE1vsbizvySv/hMYizO8RRn37vj7MNQxhYi7FT/BT6I3rDtKznbX+Huc+dh4Qt2zhArC7PwEUbuS+6B+x06+b7ycGzO01fpUWcY4WebwPAnc/yd3HuwBkSqm1Et87RmKT8vQs4xK/TsnC/8P6D9r//1b9lP932CVQOQAUACMQsfArQrcUOB8imw4aSh37iIk1UQJb2wbICWBzzlLbqlx5cBwpzGo/IlzTvnhXfiLq9yfdl8Zz97Aw72W8ctccWH7pl5ZO7yf3axeNRAvidHuSad809ipKxEeXQZz8ke0hpb9Ggw5UZ7mzs1c9HKoXds+Z1zTHRQX/kEEgxxPqlDvQ905O/HsMacb6dICX/AMPpYwTWq2eYdwNXdtHNhg3a592zE5QY4lst/5gbkkCiIMfBFxZ0z7VGJ7ajatp3z5Ky5T+bQDlAiQ5mtAvi9mpvt0Z09+dKnTmmLD6NGcKjg6+gu+wT59PkV17n6wofg0at90U76Jzaw/cTuuWHT7sueZ7m/O77aL/2NfdHzbzf95Rx/4CeWJKAIL4GOU4d+ipJfm/ynS+ZtFW3o1SbH0C82zGHSijNX4BYXY4A4z2Rzzmp4pLnAuNDN+YEYY4O+yysoBxTdp32I6tM88c6Vg3l4MG+hICd2qWMyx0Yzx1gcl22hYw27jv1jw+boJ3zFZ8Mm+dQHGxgUcXdwiM45j8QJeg5AGHodueqWtuE1VtFpDmOtEwh6mtyEh9CVH8RJxwBwuR6EI/801Rjf4fV8IqlxExBiE9OgRW7WAhhFepYiCPRxESDtu+I+Gr0wi7vdZt2+7nVjLtt+MnH8kw4YIUXm68Xn+E/iaVsJ+vFkLR5n7AaxG02sL1+wxSu04AfjtVFuc2JasGfZ7Mld5if9amgglRUbij7ox4UpcA2uq6UDQIQWtSnX7VlPbSMuxm0BOGLBHZJP/LQQVsZsn67nnb1yr23f65oLkjyR5TjCCfkEqDV2CUOKX/CvigBR/leJ/iX3HyPw81K6+q857vnm4ULigPoAjiyMj3p68DAJ2xcmlhr1uzgSmIsniYUF82PxXgljJf0DeoEiElzcJgUXYhLPZCPken4AABAASURBVCp4BTqLUPwAv7HZ+ZDTWydxbZcehZCtTAj16fNAiYeeA/tNvhfY1lbtsC5f2vhx0XwSY0ZaMPDFDjYb1L1su5FIfFA28Wmr8PLJhHPCPkk+gInooonp+GrctCOA3csOkjuKUqc8Ly0IiBcnu3IcVXHLl2deCvgCyfaSe6gGu3HH2BHHpowwbo+XXiRx2ccI0MP9UpISlIotrhI8VBqMjmcZW2ZHKCIHPVxp54b8lJ9u9v8Ut514CU1J5xWzSQz/HuQzBoo7GG9ffvhNmfFQv7YYh4NNQzlzn7UBRIKHLyxXxzm/xEkn/TsH1Xc2wDwo8cTgw10e3lgL0in7AnUL6nwQS+s92IDZfG/nL4Hs07YcVs75dtltnzrttzS0yh5T+wgwApXLHk4N7QMcl6F0fJUpxGZ/mcDDjIdCHwQ8tLnByegvJeYrhmyCt1ke4vfbXr5M2c+/TTP3nbmCApiil9hpV4AYay9dGFLZsIeOdDDcsMp1YjJh7Fy3rl9h9CI66PewqZ9hXWjmD+xcK4T6XrGj4YOl5HkyJu88IDjhfIk55x6+HPbCyKGJ+L7xgJxvdshPHmhj+zWO+GNM9ENAJVeX8VFX8RF/QCffiu1bechWz4ENHjzsE+7qYL6It23MEBG71ON8vDMu9ol/EENl6wMOEsNJYRCW7e/Iy0MRfuiStgjyDshyoBqFvXvtfOv7df/Kg8VGsKR4Rpbzj4oIgDEh2EsWWk/92qPN79jur7DUq23ar74L4EAG4hmH7TV/mDtnvXuiqqERoEadvB/Ez/XT8H35ykvX2495JQ6J8FQeQJctMAbjjZWLwQt/L20UtHPB23rJx8vtd8YVFYhT/z/CRueYvfYObPZXbf6i7+vXL2X+Xrb8sJsasopPMza9fBs0ieFlzxo/yJAd/5NT4dQFYZHDX4zNjO7RUyzz4pkXzcbGGImc2Ad3Oa/EW9euhS++rTzKh2hf0muDPphbNub/JM8IN+J78+GPdWz/BTfWsw9hjQ5lVl92N/Z1XTjtEBy7e+YeYyACgCoPNvvcc4i+KXOf4T0YJ1+8O9eVtYOf6EJL+ld7jb2235lv+ifYdlwDrhGB9SVeeb5E1B6ChhXnhT5xxkoQ28R2n7N27PILoN+IwY269iRvkEAclo3xEia0hAGxjAXrQXnOe2MfYA0qWxse9PslgnVf3roXHOCezG99uPzU54l87ckvGdgrPkIDBfZpi33qcv5EHv22xcsqjb6sEgu57ENCYqk+9d/f38qH3CMPvEfW0IoVFDq6mPCPCvHSHn1wrcgPFR1cA8mnDsiYl0/gCBwZhycyfgjUH3Umn7Hu6EWI1xKijMsfsUhfhWvHmJ2g/5+B7pNOy9DHlRplZEIQXewroOzKQ/uozhx+zW/a0mnDAx6aK24wGYPMBQTaT4FviEKmFfkQih0Qc+8w4wEDM7rXGp5iuz5/xKQ9oB1d5ufRlPIH0nve4PWyHyigBenAn0SrGMg78c38ueZWF4Rco7nho2sl+wV1dfcGBX3KjV84Gt8kB8QHkCO9sVOh88P4PJiT1iEt9xHzxooXUgyNIANgFfFopvGfXFhS6jLEx5lTiDiUSMdGKlzKjaTU9ZoKpos/ztJ+euBxDxIwP/PUs47gvHTtmkv8MvCdc9Cds4LrDM7YwbJX9AtiOzdp2H2Dx7LQardn9pQ/ehSV1gGfPuXcRr5ITqAn9NipfXhAbNZ9+Y0W1oA5MPsYL2XvrGHjfpv7a69QSWSTK/VF3kn/F86T+5x2Z82r60aeu3EO8KWg9oaOfcAvHyd9jp36/DJwrX3Ysc9xNQ9K55+5mPspV/tY+55bML4yB6BnIPhCi/FgfuAmQryvcWERlvqDIS7yqZe0axhqYrNfiFpqs1wP6N7fv5d/Z/R+f5ellOE+NrpR92Tf4+UsMTAXKU/5gvXEBzsdB8/2X8j5f/n2rb58+8I+sPamDTnC6Gb9ds3bXv6K/K9//Uv58v6vf/lLfeHLBfeN2DaZsS0vMLpG+Vl3a7/gz41A/7nifkn7b0WAVci6gOUcBhbkk0PLtTE/2OBdZO/He5k4BFblSQ9zLm5gvLq7OounKxKVJ5gwKBfvD3p5JGyM6PBNDpkLmoU4WjkCuQaBqQ3rTb4JIiJMr24wNpIYSGAfbDba68OmBwFp7FtwcNAGg03cZQO6rv9o5JI2WckWmcy2siCsgX0mK5Ot5SDBabNJZJ97WQr7xB9gE/BnNHYrTyAUyswGor3A84oV/SsuWAWPXNoqvGyChmiwN6xNxbE6TIgCMVA2nVApgwLDEVUecnC91oERI+hSV+zdPUR/IYHuwPxpPOWBlEueJZN7TAC5VF1EKLLPmCj7M5isX0BcJvEyZjubm0ncDckXErd9L8HkfLW3feEmpTxT/p7YGW2xwZceHmD0PwdW40o8tMHDjoce+zKWMfy6EV3sX3E8ypdobpweKBYwb+hXjiCXclTqZmadbtGxJ7Zta/xDT9jcrJ6MMZpkY0lQg0nexZh7bnpkBYqS54EPYSK28YMy/fBrp9+w/vHH32r9iutuF3ZMDhXMx5sxEpBKzLSHmjMidN4Gt9ENjgoXYrGPOBC/FZN7YpJ6Op1KOAVt5qRVIPaCcM4iria3ZowKxAO8fuivMbtY9UvcOoghBDr7hIV/5rC3DnT2Yycyb7vzFf9On5yMk7WJ47CyLrD9ATjX1SGAxS+sJJ7Rd/Z7CFv99qlDQAy2aIP2SpOXy/Kc/AfrzfgL1iOT+MhzMNaub+eP+UhpC55FSlHdauZOgFKCRjUiYictQueLHeINUjnvPCi/8xB4cHj8eH6wpB/QNGM9yY3F5xSAyIw1Y2BchNWG5PRLG7X1H+GI/tUvvdG1ND72CdZ/gOvNhxH9NR6CuTiy2VsslTC6WdvOzVmTsbvA9T73yfAJGI9X0sv3Mxy86L7ngLge1KHCZe4VlpMVNaCYKyCX39QHkA6I2DiUu+w+eNG0wLXvPH/nYG8fHEsOLA3vFcfR9AxV0nHqgJC4rdg4Z2z7ULZeME6bwBMa+ODfmK/b3MF56GW040cTgwV0vK7uWcbHFz77Rh1o+BestvvRZ/AlrDaPahR6UV4SqY5Wzxlv6qsrRsghw7IFPdtcOpTp3+0JgXMy62HxQIwIBHNfl/KXX8Z0rRHbxuCZB5ngE+ujDueJX0BRGntj6MO7ZWRjo5ocN0t16P/ENu3zIUj7xBvk0GGjpfyJBTJGY1eI1g0SyLXJscMO1q5zX3hS1xbncoAHS9ehtuIJApDF2CjftvRXnqOzJrHTRlSiAwqUaY9gf4KcYHbWrzZKaxQHt6ax9q1KHvTh0V/suM7Uoy2XLEgjMvmFNZ7SQAHa5fr0XGQuk1DZsQ89ynAs7oxF/CbHYW3cwuSM1TsPZH658EHpmKhPGZbSas8ld+EbfuYX/i0Zn8Yc+cmX2CnPAgyhIq3B0k71CNpn4rQeFpRec330+sWLNPqgr6EZCINOqfL5RU7ixflWWeIxTdPzK5UPxvY6PygjdkCUNTxmzn4dBuRyMWNQw51AcwdjbzOOXahdQws93ag76sFcGt3kv73y4I3ddNMHK2OEMOpIcv5HOfgWvFFKIJ3VE0IWHDeuE/0qsAQV3NHrmKTjEkfDmOmr8aGJ3TOQNbWtPTbris6L9mDsHB/BMXSfu/KmsjQT8lzyHGeOODBW3uRtcGuehQyd2OhawTZ5SquxeZIfb/tOzCY05tAncTyS/z33COuXmXfM+RyAJ/nkYM1wdrl0vQx7hlbblw2rjQLUYgB6IYAaGfDe72/oe6uXj/ihjYL+3Fkzrsk/+PLpDdrLXz3DK8TmTrMRq0z2r7e38uX5B7y4mjn4QCPaa+6T+fGFFxTrPD7Jb56bjcNvvLTwJYZ16d85C/gSzF89v33/o9Qv5EsrzgquoQ1+5zCG1PlmA5XNfJ5148sQvxT567e/lP/8f587ax37WOMf8uNr8Wk4iFLsd4yFd2jU75nEWEBSzRhaxiGc2ba9bsh07hk//17P//1//3/zS3tlIBqZR37B6Iuq97c77WclBnku4MUOL3i07d/+7d9KWC96dp5T9rJuTG77jtrmRRVWYnP2DYULrfWF+83LoK0ST16U7fAIaU/2N2w3147i09zbEvh1/Z8i8N/uN7T/baZfDH9OBEyTrBGEPdlwHuWhwOS8EuLBAfvIgvSB+p2XQB/HRxali/jvwcUjbgyGlDWzZD/z4GpSEFDERT93chyySA/LgCzKfc4s5rlPFihJHtLIYed8shlqn4kMqUrIBpuKRAg0EarHBHMnoZpUH8qnv00LJADpRVk27XnqdCPeSTTqNsnaH13qBjwQKEv59l3yEGFGKROGsuRVrslWGMgfJJQKIQ9w2KkMN4f/FNhU9a97xcKXIcpV5+WX/RcYxNTxUbnLty7tkG/O/bVpapf9oeOAbb2I8YaNX7/u9Rtvzv3nUG4EX3/z2/H9FePQxvbiAxN3HMetRgSAf8pvfI3uq23vVbdvn2Wck3Cpf6a17ouNgT3bhsxtlgf57cZ8oO4Dh3FGqRcATQPKJV4TvhxSaBtbN8Q7m5P+QkWonhwE1pxehw/b95LOb4tChzzlCLooTlmC68I58BnvN6HvHBg9QIi/QNqDFwPOW/1SXmxDvjRPDoEemBYcokoa4+I8dr4J6hdcl+rw7x0cPPSLcxSMt3F3LBTCNCAutNDTTdyIiQ+e6WMQ5SMQjCRrj7ttQf8+OOS4YT7BeyECWYyBlUIbwu2TPv6d8oxJACaep8klz8CiW3rUKc3Cnf3QaxeSLdBl4UgBp84UoD/zaYpS7xxM8JT5vddXDkQb424sjONaN7ucqMbq01b5QFKIO8pYCsoHWZlf0EqjnH1nvu57zTl5uYJdQ41dy66WDPlwEhsbsmacXMcB9DDWxmuBhPIvXjgTK3mVqZ55+iHuBRc5MXsg1/ES3pnf5mfns7Lmdo2XMf6AnRdHA5tHE6fJYXInx078aXx4Ca3ro/0/g/ZevWpY9Yvmwqw2vlLRf0GbjKuQBy7sJpWW4+dBtAd2YO/oTp4Z3bHJHLDiQD+xkKHpWyV3zNaqyGXOGgfn1oPYxJ50Ljv/q7u8ob14PpX2OVbKFWxLqwnd2uR8EGbsxaKoce5szBNtlUde46BteAYtvOS1Fz1+jKZHmcSh8VVeUND2TzGZ9JkbvnII9v/Ws2iXfm0KVIdvyUA4l4alGNy5bDNKFgD08gAbSpU5LQFzVlP+PwECcjHklEilot8/LQh6jJ34FdPn63BubMQJK1ZHiTNe0l+lfc6lyEVebKJ0mCmwHj+w1X3DPnHON/PZO/PjgzUiPKgr1/6EQh6giX/4gtQPLI4vByptC9a1b4H7imtP8MVQwasMQfnqEayLG+gwxoU+cQuW3aKEhXu+8oFtzLCoGhVW6ZR7Z2+5c8Y5klskMRq9chS6pMMLZFU+2nCBCGNrP2ZnnjVYZaStAAAQAElEQVQ8aKDrh6/qAZHL+o9xkiZozOrq4bxmLlIqZyBrmx1bXA+3nf75GeDBwNhTWtA8WN/rjYdh4/qBb75kJ/isSvwyCGeh3WuPqteHLuiuJi0uEdqcPZSzY4mAJDjmgXNDsI039JxnM+LpfJNc/EHOOrDnotVczyH6ZV1++6THq8i5dJ2NT00My8UYL4bEXrpn9PLQKz4I7Inf5O8rVoaKPtEU54VW8JCkvX4ljOUQ6Yf20Urfj3in+cmu1ca0VEY3dtkNJ3JEenYxN+izbXokYMp0NWPdjPnPeFrYxZ1hxAcq8n+2Qducv9rpuF/gOde+0HbXZO4Yb196ex5070BxLeCOHshoW8eedq5Z0gHWM4nyBOmWHXTkwpP4aBlEySWdkAY3bTEnaktgn7yc2dlPv9Q3zh5fyMs+Q/jF5MTe0MYObQF2zhGTPYPSXI5I4lLkwpVPnGcOfeYrcwFrSp36vcFjvYuPNwxzr3FMwCDnWcbMc4A54Z1853nWFzLOTc8L0nk2mLGN2GiASKBHlfgd+/w1+I0yYwqNMdO2hzFqiQEminhtpJV5kPn7XOfYZSvEoYOCMriNHIHtB2vqD9a6X1S+86LHXO1LWe31106CNHDmOVB7rhzir3YXfKuv58sbf/F5u/GSjGcYfcTsPHcaE/cN4YH9y+aYy0Qp5vgo6Y3vfp7x1tyY6WsCgxeK05T6UVnNX/f/eQSM7/9cyi8J/60IsB7NNS8eD+UuDjIJF8v6WixslCbnDzZQ+y8wqUAS/mZVCJEJ8uGLBb5ZcdGFHk1ITDIzqbjAYImeg41V+dKRF8okJM1opgUXrBxgjjy0q/OBPQ+So4v5AnXL50PD6FkdABsZzUIuoEu5JuXuJTj2xgNuoEZDI2/xdh7F6hPesdHD44Fu4Yl+ur3wgWRCW/up1YA38ruslUnaP7hnCQqe50pMp6yDRCivPP8VIAg+pBPb0MOLxaCx1/tpt3F1Q7AUUp8zh7AKjRbIKeg9NoKKlAFOmtEVW60ju9g5H+jVRiyA6B+vSFKOPJ9AdqnTb+WkWePUa0wgIiL4d97R5eHODevpnHMuOTmxQ/1SWS5AqDKR0YCXgAnlOGtzNgBijKe5DuqvMYRdeQc6PXgEj7GNAOfTzKEGBdKBV95nkN6NKxs2cl82Qf9Apn3vvBhyDkUmcyvjskTG54O5oxzXCmwlnfGhk7mFdfQ73wLIlO7Oof+dDV698mirfNprfWfznoFr7LGM+BlPbYo+Zb2AAwjr9cCH9DG/9JMwVA9lzJo78DkeGCiNDwSrxFZw2jO8CcTMsfSXN6FxHMGFzFKaF3TpwwUzupbODNyLjgrxS4yo+o2fNngg9Ge9TYwH/YPyKy9zvwDyq994PfAZtvPi0MQc+yDGwupbdhQyBP32gdt/auahIwdQ1pSHhivGk3YTLGHVFY9sxsm5RfRFMJ7Ft8vEiTgM5Dc22qFu7ZOukbMhb2P8LI2DNAtgoqILgvTyOWZ++3bnZRjSa8IPWfnLBPutq0v8ziHp69dvdTsPTvtujAX9llJAShSsQcIkkSeA4zKm2ipYPztfhTz2rRx02R1G1n1xqENfAX2yUBp/14pz2/ryn3yOP/Mn4BA9gcbuKCIS2GscXCfyCmDXhVrniKB8S+dkOlHvHHdcb7c9cXG8nTtTHejVD2mNJ+Tk01k3Dpq+ML/dJqiu64sCGuVc3Ji/V1wcgwDjbn/w+JvyUwy0adDe5qxtx5bbLO3qnrQFcOB38OL0VbnKbG4CBctrjZ99rvnYRsern1jZd7DeEwvb9MPFnQtCfRZonfKsLSCcPLRAbZ6gd3SXL/S/8BDkOCEuL3GkUwbdoc/4gHRO73Mv8UIVCgHrF/3SZNTRg8DYG33F/OmMQeYWTOH2VsVZ4ZmzgnPI3GBeT5zoK3Sgvh6u91OmaHVujNc2iTGxti1eeuEUnfULW7q0x1x8cDZQx6FtyLVz8Tu35VzlsEqsSMNYgVTsnug0XnOfNdHd4ORXtvuCpWAUMnVgVr8+SJq9BBny2UYqMVXfJEZKghOG2IbugQ0D+tFUBAQp3/khtaj2tiwE1aWN3TNyEZUYSKO9+z4Zh73MheJeMLTh70HaWfKsB6099Xn6rVptyZwkjk/ggUJtWy80an3AmVONvcbgAmN+lA+PwoM5HUJcxOhUlfV+jo86bBuTAPTqSXwVBjDjEJ07AUQEOMfDs8QH+7kyCvl5EaHhkNj/IMZU1+VY0Q4OfpHDWxhTiWx121LmgS3aZF2csKx4Mp4NJ0pFInfFZQleJtgnSAAXDmWvd18H9PmzXIRJeAJyYOUKejQ1gZb5QTnmEbBOMXiocWEG1zNh9ryVuQKflsLKJRFuMmbuvT/phxNBifNBv34vYN9k7BctkpQHjP5Rb+tKH524OIfmZB4Ct50SuO2TXL4zP5cNqkNNbG35e1Inb4u0U2MAusBbqcge3bS7mKY5A/lP5P1iyXzny4cbL338otQvTP/621/Kvwnml6jmQmm05zNM7JoIM17LjiJAXowZtjwA59IVC3oLA/Q2VagSM+kyB5gziS0xO6gbN9eG/MlLnkGY+zL7HKLurbfquUWurivT/vZlB/gmR1zPANLbp1zLbuKBNdbD59QRB4hedNB8amuPtsojOnTayxk2dpJDv9/fynz9xkuh2I0vSMk53nXGYMAOJgJSNSzlny/4yplmZ+/etV3foBkqgeyO7Dv+C+py/z84Jwkfxwe5g4XaVdcLXf0VtqEuBCAripDXNoFf158bAeP650r8Je2/jAD5hQTy992sYp70vQv2LrqDg9yRb2YOFpKLxsWcDYEFuha71CfAJM6FZhKzrjzQ0Wk9lOeIP8k+oTk7msW27ZO1PkNG97KK/h+0qSGPEsHySzyaBTtOsE4SywEpunKTjKRH8Woq+JKzDo8IRu3CmVDd9AMkkfh1+g0FWZs7bek8fGDsSz6WFI6QO6hpDwkEzbm0eYEisAFs96w5gR2w7Fkxk27clPC0C2IupEb2lHaftU9g39ehivakrf8QhRpmSoSlYkkzGtAyrAMoMlEHqP8Y54Ow6Cs0XLjDfV1gY1srC1FNZ2u7ZbHBSoYs/bU6Gkqg6Htgi/iAGwIxTsJmM/AbADeFd74deKf9zvzzly++iBRgVdzPoFsC2Gb8pXFsaJaxQHNdYxncPrECG1/2LWZ9GN01jOEJ4kARB9191vvHva74qEd/Fqx+D07v2Xyhw6/RXdqknItu8S2d2nOBGOP6PGPivDNGKteffMtDXO7Il9bDxM7Y+w2U//cxfxbsgcSDB+fA+oDOzfXdOLrpajs2uZa1QRmX7lcJshnHif9urm6yHnjmTsyagS4AGu2KnawDZQ3wbtijO6Lsf+CHY2cdlrhvHEY3LwKY79HTNdEl+PB94wWF9q+D3dIpz8a43jZ4gNGO3VHv+OQ3R8aG6FcUcLccvdaFuh17S4abxQ4lez93wkq0g4RjdGmDMRVut718abJjj3jHULx1+zzsGfNv39bPtHPw2/dCUuRyo04LW6OLuDsOvhhLh0Gjol0UP12yLPtnTWQ2vr8ICK+x+eoBFN3bXDnzQP6Kw6WTkjHxKgRKp6z9NuvGwcmXQcow1t0TEgSXgKYnc5Z6F/rto+7/Wck5FXsZTMNmPXOAcY5+5ttxXzFNH3Ti4zf2fUAnHMzDuw8nvOQ9w1B+wnMiGA7mSNeG76MtJ3Vgn7UDrV3gtUMdrjv5jXXl8+SQt0Cd9nsIFHyhc+CM+S6kyPFh1pcuwo2Y39AxAaP4QMmSgUMwLN3ETCNpX1eiNmbNSR8yxatXOFgnsS8iVoyUqT3miwc6pFeGOhv+ZRPykKlfdx5C7+9v65e5xg8eJBGxCJUk8PILgRlRZCmTJtMSDsi1xbn4wK7oBmd/hQExyma8tB0OECwdcejNLzQgNlbmB3POtu/4jfXwa7squ4lDgQBsz7ln7IyPsOhWP+LOa40ZhnKhWZ1nD9KVxPYKjwJpXWbrj3NRyHzQdiIjD2SRgLTlh62Lkc5mnmuLMUIyGGrKB+S/oPjYLythq0vXdeahO+tIWYJtJDEPqclE4dXEZWNe3+bMnB60UYW/mKe/CI8/8KySfZj5ijul3MSRWBpD5cvbg9rAOhqI4PyGt1aE6vUffYMaPdj05IWZsdYieOnjOuXPUofyR3cImtK262JDt3vDxP7GD0SW/YEh/QVhjcwNWnl9Mb9nrqhjQrBso4J7WgZgs34TDdEBsMTnyC/Tn1DSiI/vnA8Ex0K00tzzZVLGQf9BPAPkoEPZzg3AunIeMsoQR1J53ZRxh++NB9T1EqiITZObtL2w4Y4IBqr4sK9o20MdwktuMWcB5GufMp/of9FRt/2J/OW69DbCo8wT0MZFb1OcF12x5YG/5hXBtRreSzimaqMgGxKKASrH0YdhXxYoUl/N257FDuQpWzu67aUGwnozrpP5cM2FJQ/J6JHP85yxe2OvvgNrbR6xhl0c1Z14yu+8EG47cwNQfp0ffcC5tDQhLwC+fqm//vVbmX/cq/11ZOblNsuziDAwtxurAsjF3quN49HfDX36m3FqcPTQ3qAVbik7faM6NhCBVUKnvAnNvu11uwlfatmxlznclyojfB2eph6AxzOFSM+/nsuMmTEyVn75/O78dV9lDnqO8QzomHz//a1sO4478d9dU/uMZGOlHMsBRvnmqAdjlhhS2uec83x2HO/M4w/gWe6L+uM/q5rYp53yZ8CoHMwF69Js+8wXFFO6xAECr2vssdkzmvu9Z2b5NCdzraeUmINO6NIHRrkUaWYfM++BuPDGRgDFOGEdeg/eFN/v7/XG3uic1zcEcxEdfNV3Y2WfvD6zSdMIUa7zZNtmjYFNJlKMTB/9VLnbovh1/akR+BXVPzWc/7wwB0JYElyQz7z8uZL3dxL3O4f2tYDWouIectZ6FloWFovNhSVuyYOKhJFDJH1rVZNcWVUuPDdqk8eNBDa3vdx8QhPJ3BDCEn8tdOtgk3tNXgeyH8hFS3GioYtvJZDtRQPUwTfvR8U2Nlllq1cLtFO8ifYCk4TJwr6ADArSIUvssWCfL5PT018RqB9Q5mgIAC6bJ2D1ADCqOSyZ8BuCz2AMJjHYAfFP9Grb08SIQvs9OJmUfWgTbmx+/jLB8mbynzNxgpxvXfX5zgHPvwWDNOzTrzsbyTvgSwH/TzJuIv5fwr5/v/MWXvij/L+72S8dbJGp/m3uOaxO9MyXH0un3qnXgXliewDmg/FxnIxl+gchAUZ3XbEgLOmCfM0jeLR1+Y8kxm3xP2sY3q1r2+baaPV7xwbswVBEQVDo6C7jvNOvHjqw6sRD7ya9wTOhM67Gvqlrv6AU+2/Q7shQlv3a4QbsOig+0mxz1kQWzWU/Y+Z8ty2Puoe3Vr9w+k48d2Ciw27j9M6LmjtrLeDGTyyIAExeCkCqBbZOdPrP4277nljkoAFeWe5ho9FzQrjhFtY/rwAAEABJREFUcy91I/YXB85fX1xKCyXhg0Dx8FCkrf3Grzcoep44e4kSA/Z5fB9EWAk57EQGlkMDWjXwYgX4gd2Rh0zroyfj2sCspq4fgnGNbnhiR0po4Ld/Tv8ANHmKF2LOY8dGyx7ovMbHdSKv+L8HY4EXGbOUIC4ZGJL5o/7RegU3OeDqn4y5B84vrMGbL1O+7OULoclYLH0Ql3yNKI65NJ3PjqtrWjmYiVBjkgI7TGErZpDDV7Wh5xbYafcPQmqT+O0b+DFpwUcuMh/RKMfAEqyuAUqsGiKxK/Zj6479+nGjvhH7PqH0GYgvlHLHZuf2gTjl4AAXdqOFyrVmD+rOZQr6KrlXv/U/MpjT7+SgDwEixNdgTDfAehd+clVKWiC1Q58y7vhrXPTBdblMOdClHbYWmKO1FBXpW/atvc358cAXv0H1AQmCMEUPdkQPsTX22nXZLb0xRhMh6ooNjIO2FZ/wY+/txjylBIX/T/IwHLw4cc05P3/YdNB/z15rfOyLzS4aQHnxkXh8kAfN2f4h6Ds54sP8oEzwkHKhA8HqUG9gwIgdLQwjStsO6QRikLFChj4iRPUUyAJ3MFbpl1aAfsXOGVG1883r1y9f67bf6gvrYOXVnXnbxGfFIDGa5sg98drmXjsvVXfmnDDp077TLIYC3eo6Qbz9SKSK/QNwbgRAYcqyEdNfPNDoszRn2ZaAKCPh/IA8+tbCgCedlD1P+y3RDJ/8jkVj/wRso5rxw17iog0EDoPgv+RQklaiw/gKEOSSv5nLwmQODXRO5p546bQNj6Bd88fxfoAc3cR7BjboUbHkqwgD1C4OxoWHR74lSyyA4Yfjq92OMW2wXMtXx2Sbk3HU/6Vr4ZCO/hpKw2/0eQnL5oVb9QP9wsIVRjU+/pCLLBnR6i8m8k9pmBfqkVabAycNZCpFJvKwfenAcK70eVOkYF1InRs0oY8s+OnLndiIDxqcrmnj1Z77ZK7OmnSY197Yn995yDR2kFcTf+eEdV+m/pDV5Tgqa0BjXZoHgtWLOTZ1c5XeMdMi/addzqnkHBhAJY88GK/EBZz0ChnhFfHkzIsEiLUlOcVYOTfsXgzEkYY0LIIexXB2oJDT3WU+Q0qpXxlC9i1lyYcfXoHckHfJVoaCzrZyrEausgXmljFdL4+Ir+1Acw5QAOUpQ189T3lm8cW9fmECvV1TnnPOILYKLLdcSKHVFb2fxsDOZe2TPjhg5KIux+pVvjVj04M1APhyDIGJrznQ/ev9/EXJwZhoV3i4XZKuEtR5Lc1p0MmVqiF0TiVWkmCAMTfP39knI1s81OqS1jJ4cI1/rivjob+g1tghx/njmc8v8Y/jg2eDH7NQfvWk/8wFLLAaOHo7c1xkIUfbpA9oMB1Et5wr0tOUFYAS+pBQaqexMmbyal/sxGaiz1yUkxqDoB/dMwjH/BGbGKdRddt28F0eJrPHnfFAGzn4Xu/f33iGecteqp5CHgzIl+KJ3wd0R10y06enc2N9D8gbI7hW8arQXKT1o3YifhX/wwj8iuj/MID/c3aHYGSyuzAFGoh1wTz5tmUdTk1EJoosLHpdW3JSXQuMhW7fwQYhzj5luTkK7eJhwUqTfgSYBNxgXfTi7PMw/kCWScv2E3lr+f64m1hWCy5kHiTfD74ZffdATLLUTu1IaVtQDnLVlcPnJKljAxKW/QhFVJovu6HRRtvCiktISBuUMDyQScbLpoAgkF5YB/6y337d96HiRlLV531Oks6ywVjZP6wIijihsVEb9n0vf4Xht637bS+//RBvv7AM6nChHZXc43NQtC3BYddBnBzPfCvDt1rWhcQLnteGA4sH0o1ELeShneQ8mtGc2C/sywfthzx64jd6bKQgtl4BiSDOpoGsa9PKHMF8JIfiiiUWw0agueywX5A+sM0cUlPHLkRLlmQ+tQ8dxkfIgQOaEaJmOJFE/8aYaIc0YT5v2tjpx0dk2Q87mwhW4Rhnp1o0vQ4t4Vt9qUIsDw6czS7liRMmcZ3I1XaMWRtU5uqR+pOxePEWvBe9PNRHgwOcV42dKjH2iTsNx0u/bsydbZ/YKLB/YvsHst1grzgjRhOwj7jA66UsAS3BS6MebRcWTWErPl+GgnzR1A9ZA/ygPbqrx6zGXsFDlbIWYMIApME/Y7tZ78J2BBQVioZ3zr38p1lVnQ3f/+tX1iL9+nUwxz0ou1Zu+D+J2aUDktdFKFLXT3OOa8D6iiGTjuvCv/rgUNaGzO124wFhr52HX+G27aUu7ZJmQSGOfErMleH6soyeU5b0tsXnQQ9acRN5ytWPbfoiiZzMHHG98qUXceyXvgdjoK3Fh7Bx58L+l1zypDGyTU+NudVt3niQ/Fpfvv5Wvgy6nbG61oo2YHwOk3cOY9GLHPlRngIV9XwyBwimsn1QOM46Jsn+CX7EwXGyw3Het1nztmPLF9ZzM6oATnBHB/eRghsWiR8TuhnfjfGyId3c1jyh8p9e2micHQe/4HgnB/oC3F/W5J/SEXu8QREXeronuow9c53Yv/PyRRmFmm1f8dv3vda4oxI8nFS8kEQs1PehXGNHPy4Qvg5Ia1uZxtcXPP6RTP82mfNYKVCyBk4bkCOdoC0HX8wo/wmemSb5JzAyq3nJMN8YM7FYxxBwx0b1B+iQtplv0qXUWfD2q0t48sLxYBJ6sP+glHbOnbWw49fEXjzDMeOy4oP9TgjgKy8eb4Jx2yf0BCXyj1d+xSTwp4yeVuBk/vDS68FcvObZgd+Zb5Q/vCUSCLhDZ5xiL/0IqYEvA104ni+HHuCvb4TF2dXc9OcFExuBDbgB8Qfb9wkeH9WrDYIyIh8ZXsbsKq0774UP9foLOLzSLnUN/Jxn3OURjxuIxG/pbdDR0AmFbnW5F4Hm6nI9+TJ3YpuylEE0kME9/Fq7xvwgPsZPu2CWIMUgAI1sgpW29QHOlxwfzP/8jRG+NJL/4m3oA4UN0C69qUSGN20LhDYYbs/S1m13nRFP+DX2YK04p1/ywUc+vFgPCQ+GcDs/M6eJW3TiXnhQLX1iQB1SJZxgC3eJ/SXLUiziwVor7NprjfWED3rGwC8JP1hz0g+wkzjL4Hx8EN8HjQH76K4N6AHv6MrntM1W0zfgtwxQ/0yjD8KPGKMR+eIuwKKwePMdj/ohITb0ULnoLKVBAn3c7XtNmk7Y0sS+wq7LHpu4gzByHzyHY0IZnAIFiS6g3fgR/kmtZzk207xwrpdJacwsd/DWGzp5YggylvzTTvQlxxB7/cjD/yLA1CbPDDmWX+A1JYjq9Hs+2vBptG1dgcILWHRope+qP9AnoB2UPABjrH3UosExMa+4f+TLUtcCzyDHGZ/YiZxVIibBpcQm738P6jInBH/a4txXz8FZxn6c4WKsIuOH8dok0EksqMkPmRTOSeerX+Brp/ubMknXBgJfKLAz8WVO+2sg529UjFizaLgvX7AE+p/qTDx5gks+OTIWi5s7hpgXoxde50PGPWO+Yu8ccJ3ln9gRa1iyD8iDBFxjHu0ba3HW3FxP7Ad0KFefzEfX84ylY5PxSiwIBrQYxYX91gH7N3RdENI6naafyHA/ec8CxK/rT4zAr7D+icH8p0S50mDMQIxmoS0Alfn/JOm6yFzc5ICgIaKUQwjZWlgsbukECHJlYfPtuGW7wsTCZl2cMMg28nzwNt1ElCSqXoGEahLQjoA6MER6NbucQZEsjvwc0p9RLnqS0MUvATzR2SSQiY/CaY8y6MYygtEmJIB+bTNZWWKilyqhK15CPwGbcCNfex6UgrJyOOagmjfrJEiZop/kdbs2PXSIE+yXT0BimuLVPffJg9pePiBZn3NjCLbQoHLFXh1pgMYN5VB7XcrCK/iwmf6DuN55mDFRCm4++kBv5BmaiX2btm579Zj4T9wGUujctlnbbceuWQ1d0xtlpw2rQJGGUCj7AdKNhxCX9vitp8k8OuasCYi/ACKkhjqiX7eguDVaAV8imMRjB+3QpZsbDeU5jn7LKM0Hvr/zLR5dPNhh/4YcYHRnA8VDuhYvFc2Ark/7oL+69OvTxg57yau+bvwBRndeDj6Iw6iOHG2QBpRX5WNsgAPbKIKSRlptt9wZC19e+iLQA77Mzi9ja3mwgfuN1DsHEZRy8OryxcEFxlqZEQ7zA0Ue6D1QUXXoVxd352Dkag+0oBKbyVjv2LHmoT524tP4pn82omN0gaLZ4Wvi28Qih3+EpW5bsG9ALwN96pa57RsT/gnWfgoua/ZN7Nj3vfZ9Ro8+6BMkuWybC/x57w26DduVm05vCFIOajLnPSg5L+7kIfn8xuyNb3zvHO7E+wtI14msgrqeH/6hZVuGjwlBrAZyl117bPuhkwcWlHEthk93cc2N68QSBRxwDNRJq+a214wPlRfz79qGrdLINIwfJkif+eBhjBy0vjld+VDa9DGuD74NfD4/iF3xoMJYklecI9uc5Tez2nOKxCss0B4Uid/nrH0CxNU/fnnBTvsF9E/Gxl/Y+U8UxU9x+GCpHMTVwYuEO3YezFttF9eDqI0uS9uZo9BpvyCuGxpuDdj+AeRm4oDRJ8rGD1pjKFx8uAXdyUNNcfa57rTTmBh7cXRzIS/rHvto5cJQ+wMGDWTqTSwVSPu6Bv0DvHHezlgYG+n1zblnThbeiYltol/2S6dNzjYf3O17J4+/s/b98sQ4XXpSaqcOCiKaOKCzBey6PMCjV7gggajIH4zvdM79nQ+tIPZAZLpG7sc7LwiZX7S1MXPHNY2Po5ucN4FmHcMIjVuVdPoxb7Nu286Lv1mOSRTX+sBKpeM3N1xmjJjTD+BAjrFi4WI30bFNbbVhs33B39EbEiE+c1MOpKRMGrCqS/susC16NLZM7Zz4g91nfYqXACGRZR3csASH4dYCNqU5OJs419dLIOzH9uRG+XqicpbxoBm+ddM+YmABginHTGpouwa1xK65N7xbY2PTp6w2LPHPnGX8oar1UZiAlRinbcKigcJAYZv04p7E8u3tXj5kCR/MT+mhlAR96gQGgPFc4OzCsBEqbtQve2l5Ddr6TxFtynRuCzn3QdQIc87sc9Jal/N4oy0M/Ba7okmuRZj0t33PXJZf+kIOXZLiNBfuyxPFwXaQoGsjjrfMT2Sgx+6D3Ole8SBeylH3y15xMiJCf9z3ZvSBgFk6/dGWoTz6tEk7BUgYKwVgAgZJnxgoV2XgnDsXLmhwGRtK2/LIrawFS17qVPXVf+az6MAu02ChR0GisE37tCnrGTshYJ1Dw9zVFPssIVczsMZZ3/Rpn3v2P89d/jrWf6b19bdvlT/ay5gYN+nmmYsiHwd8BjC2mqKN+qrPrhfxwbEXuI/deRn5cX/n/H9nHyEHsY/Yr03aoY0TO37K38YAPeqTTpDngpcu/Lzyqe4ry7PERmy0O3x4fTgfWBfvvKhxPWiXuVggWglR5sGNnOGZmeehHf8jT8GJf0PXtfYcyn1WdNCXngZHnCb4XZjMR+c7/Q77BOUAABAASURBVNrtc88H+h/YjKDI2eeSYb9QfDyHkgioMVbI5ErdOXngg/Pa+gM5vgxasmJB6LwZVzGEsRyrD/afO+Mgr3bIHzr0x0/sfekhXsrUt0l/5DAWxlCeDdyN+Hie2Cf2w2gK0v4j5xWo8Bl0OYd9ZnxXN2OgPfRm/UhvHVKLhaMWGvRRfV2Lxvt44aQLWW4v9K/KnxwBo/4ni/wl7v//CHCYcEH6VB6mZm+8gMVHwmmSTMDFKNguhs0VSLkWCmmOylp01hco8rbP+s0/PPqVhBV+5SubQwrt0esB2UXs/z7RN+pPks9hMiKh3ZNcjnzLb3JZeJUhnaKwARE0TOfPtdBZtNoi6J4Ja6Jr3/f4Jz46PtGZgMT9BPRHMO5ahg9caChRlg1R3mXXUVfpZvDOQemd5GRi9iHnNLc4CccOIpFS2wZ+PDBWWRS0usTPfZZJUR/U7+Z08NB2cOj28P3Oiwx/+qgu4/PULgIin/5aPsCBirx9/8KmvNfOBrIjexKXyTiXGiHqnrVwE72M2TZjYzXxZUfWD2o0sQ96H462bVbsK3rQxShYA2CCkkou8Q8StYkbMoiDDsVoogGkYaAEArGKZx3yMReMq34HmB/XZmvslKZGS0F98iGmBj7e2HzFu1n5fyBw8+LkfB4c1ARgg770wDx2HuMpGB9lrLGYimH4n2yAd+BgT4UX4yd6VvyWJQ8cVZ/zQqaGxtI55HjdfYjXD+i0U937nJVvQr4wVpM5S1v86K5tQ8K29Gv/9z/e6vfvf+Rv4Xywbpat2I451tV7EDv1lZ/RTL8F+qTOqGZs7TZmlguvEFoU0vqi7bbtZRxv/uJl3zOX9NcN3UNOYyMc8dL66M78sW6s7Ys4ldIQ76Gne/mkHjjgoUYsleuLwsgexJQLtlzaut1mfTVOzGu8ZkyO8tPotXR9MDjlYdy2MblgFJqg6+huuplnxND1mhdprN2rvDP3jKEHQu1XhnF9T5460Is18NqP5bVhu3ERUIFsL/XNUt8PHHwKpFubV5+2CNjDgfbuSx70eBDfmA9zIgP62EMctYXm63IevGOvLwU8NNv/OOlsO2982eLcsC49VsCvfcBoXghR1s8fLRJw4DWHGke0S9AuIfUTPynFCaFdAhCBfPqMlTnBQ6Rxjy2JRwidhomteG31JacvtFacf7bvaoUdTn3C7aBVpf5lB/FjzG1foB0Dla5761j3slEeYWNMW0EFoVIRntimTrKwVMDZLb18wuILQeSaN4XGDuew60m6iQ6pEM1e8sy+5xz2FyrOYX8548s0+RbdAR0PP4z3gzkin+vAPiExYG0f5gBiooyhTiDrDn3apltCabsAc8Zxn9krpLn6HFPXpbLfyV3uP+ZhYyGoX3rXbHwcCBSQqX2LZkVZG+acNcnNt+QT6rQb+xbAWwJrAWbnrHDJqBi9BItbY68F4PDXe2jogJ19BKsTp4VQcsR/om1kju6kqxEBP26hH13GUbu3fS/Lhh6Jl+LFAK6E1fqHe+xlXJzXTx9oz18DKeu2T3LIDrtzFX0oFm/UVOI69tgWOzZs2GYlT6oPWhi5Ft/Sg9/osq4hyvoBU1TgIEjKvmIs/Yd57eS1/Rmku8b+CqHxjOyB/qFsDVqWRwk3l8norslYz7lnDzXXPtAvdTMvnRsNjfL0OSWd4gQcrJ+l+tJHDHolhvZqbejZ0aPMzF/kSoUALkbOC93JqcyPi92HYM8rENXc52u/s30QF8fOL5Rsy6OdRLoe9jGmGdfE7mAbsucEdD3Am/OUY0yVcfYSSnxpxp44aOe0xGb9iQ74D+xcABeySJRcOAK3dIkRQiFduqmoR5tWvj3yC7iQw/akEl+gg638cww34paH8X0n3I4lPcS1P9kGJpdxndDPfdaNWBtzz4aC81Qi83ZsUIcAcnQz14X5KkejpPxgmAW2pXjdsBZ+94LEgPrqIm6rgr1UFAMYix7KF4go8TRGUHCdsoihspz/l41XeanXLH1xHjUykORwkFcO8vCxvpghJzovnMv5ljj6Z8kzJyXr1dhYjwyEcmEv0qiEjvheJR3YiBDuXlfsCxQcojLumbuJQ5eyA82YQVd+zvKJM869hRLpC2Ly62s+LV+MhTTqCTAU8kanbOi6w3PHX2lXrAwHhDBe80FfE/8IoYNLGeKo/rAduyTZiY9nzG3fy/go0XVofnBs5JFUHw7GTL9tK8+YyWNdWLGDA1u1D2WSLjhxB+UDzJPBCsT83MCqHf5f178kAk6jf4ngX0L/iwj8FPE+D/IbxMO1R9msmRmomiS2yrc9//vf/73+r//rf9f//ve/1R+82GB/I3+SzEj0+/7ltTGaCHyo9Z9kHCSGDwhZX8hukvusG4t6n3uZnAbyi57P4CJ1QYrrRj6QhVy9VuL1x0nFm0wbe+lz0StT2Yu+8rFuImroI9uExWHZOhKTlO1TijgTygJSHYZzjxwzQfrh10ffdqeU5gJ9BcQ/KT/zPkhUPsjZx25cg83jRiy2fc8YlMaYc4SlkVyFBOQ8ADdmHwIC6vNwYSlonDzwaqMQVGQ+2ZiQQ5867NM/MIwxXhM/Yy278Zv7ZCwnNs2qYchltJc6uh4A14vX+AqLoj7hp+oCuWGLfOo3FjQhrrx80TcTsBtFErg2AQ1j6BAu30EMD+KfX63EQWyifCDYfsi45IpouC2RsK7YtkUufMiJLL45fxhf5qoPzdbpRSp35Cqb5yfkKgtA1mTe6bM6fTFw50XBAT8c0dFN7Gptqm6OwoE+/ZRHOPDliV7rKkNsePV/3/eaO+Ognrn8kSZGcMMF7mjDPuVcczGy0rNuvqzzcJ6HfZzw8MUeVz6YNTaOVuuidZTDTyXlQr/ukupzY9ME9jnLl0HbPpkve90mNiNTOiZu+DYa4RnEDYx1iuJ0DAmKcAqS+G1fQ2e/uK03XkJsa31O80BDZ+/y24OA8Zv07byMuvGCmXBkrkulPP34gxdkls53c9EDogukG41cZEi/rPSh++DBe/1b8p9jq81wIcPxNK7372/M4TtwlIdRdUGBrbO2iWzkK9di0t73WXPO9Esn/YJizTU8E9hrQKudPiB8P/+Jkjb6N4f8JtU50tAQjbo+riFlHcxFc/D6W1VP0w0kT+x7ks8B5yJgPgrcv/MC8Z3YvWdcsLowMPaoU3BezskY7zuyqt7hF56UAoxc6CBEsYEYiT+Y566Ryybr9itz9EQPHpw8sCCbBvMCSbHXh5UHHYk3ut7J3YIHbMdTWTDVTzMZEbAgmMsKbRUtnR2/wgOTuAukWWDv4lW+tohp7F1jt9a2Nr3z7fP97TvzhTmAfRhdzX+TOF3z0heUt30yripEw1DaD2joHUsPvTdeZn779q38w+KTeaL+N8cfcC1r6+02y19V2Y804l6vj/0+oPQ4UfhvrLJvkAOcDPaZAwbzZ2Niqts98gI5nfdEILEavewW39i6YdcNsFS5NirPOFl/kte0Yz/ni3X1Oo5zIgG4M0cP5oYyt7nlJVPi5Vomdts+E6+JHrSXc0k48Ecd4uwLxD4w9GmPMvVlR78Pr8LcXXN4xBjdBXO29BBjEWFst7sFyDPPCUUdEhifuKCHaZHDKEeTn7qk60Z/QcbcvWwQN5p+gK6IErdADPTMTV8AOEYfzO0PYhf/xqy5deK/6LHfWCBLs90D4a4mllM8JU6cQikgUo6yzZWH8Ua2PPRGbvgaud2lnF4uYD5+wu9+Jcjv1LG/od93bFMn9OrQ9uQRXlS7JhIClZzgfLOKq3Qh2zvvS/Vrw+5tTjExbSBzu826zb1uX9SDbSpGgLoCUDc4LrFrXLBXG0EkDPanDq0anZ/bnBU/0Zl+dDkoaAipdJGPLPuFJzEzBz/Abfh+2/fM1YLXuLhOBAVIbwnpK8++M9d8eDWPicccSSjQhuw789B5Hb1iCZJ1nZjdNbWZsntmPRQf5aj7Z0CeHacMWHANI6FfF/0EyDPAT3zY4L61aFZeW/oxBCG+wN1uezkm84ybfmqb5eLTWqIIvfFNnDd0D3C1IHTqx0bnrnPGuRU8t5YXHzsAD+3RyCgBgpTUuWwtwCfkXfavvAcBF85DQgU3CAl1bERej1nxyTrddujvP0J6uKHjtFsaEFjSNYhFxuYcH3W41pwLjqnrANNAawC6YdTHid7wbTNrUNyCWY3M2K1d3SVdgDqLkhyILQgd5QciRVNgkAhI6EejjcjEtrkjt4VGNMTwPBhzbX35EzS84snJxwXMXcUpS5mv3Is9SKPryZlh7XuRhRy60PNJHwi/OMycoK4caYXYDc8Lh36Ewt8191vtt718eSjuwBbj6kugfPnLmBQf7WjiJkzKfd/ZG78BXxDfySkExos6PhI/G+oXPvgi/d09HFAPInNJBkPqv27/xwj80wSM0D/N+4vxvxkBF7IBfwGVLCAW5mC5VA0kdhZgDjUkEBq81X7WH3/c6995+fPvf/v3+tsff8uB1wVkv3Jlt+0i9cBq+dOidcEOkq+LWthWkigZG7VcaM7980K85KujSWS2S3pg0cPCZf/E3rmjg7JJBuJSpl5sygcJ6yCRAvAoy/6ZfgSCc+Hrx9okyZZc2kPqIG9wh0C/riQJ8pUnQkr/4reFQC640PmsDzb7j/Mn09ruz0k95GknZLlSxxS51XM38eXwduTbGjfPdZh45uAjk7ISE27RDY+8Hl5M2tal0487sq6xecUeffYbi22SdBkf7fAbRh86njJqEESpUzo/jB9VtC4B3iex35Exial9P4GxIclro/K12/+bgfbQVfuG7n2Nn/yhQSjTkxijGb88LIEqv50KzVADxiGA40tliqBb3o3y9nXyIkEO6KBxU/F/1+kD1JNYvJ0vCHww9aWlc/edg7gHpQf02opymLlHzZONm8i9RB5ZC/4s3jjDctIe9XZ/y8tTccq5I9eHeUtDarx3YrXvewmTcs6JD52YynMdKO7MnXfAsQ/vxiHZn8p++RZex0I9B/G9A+/EyrnisguA+xAkQrpONMFaG/MknhO7mzXy5GUGIB39E/saX7lw2osgYEDWRx3Vo+p222u/zZLO8Tl4qUa0wO01twYfbkr5i5cN9/r+/Q/WxFEbD3/SKs+fTFuXUFkYxPUEBaxaeKSlWTv+zxA+ywdcq5Mxt2+NBfahOuN4vjBdFiiS9Ug87JN+gbbOVAnfWtpR3eX4GC/D8sZLH/9mjOPxzpjKED9H4y+x3FBKjMoP1X1f/EuGOkoXS1sz3tBgEdQoG1XKyiHVuaBT9qDYFzrOiQbni4Ib80Wb6M71ekABP+eOjuWLPMbDubf+WPaROWv79z/+qP/4j78FfIiTNsI+3Zq6Op2vE93WQTEWzBMCZY6RD+tBPyv01Lycj44X5tN0jqxec5Oxu/6PYQ3XkjvLefr++z3z5MEYwViz5V1g+4ItMVr4hqYC6OgFynxaPxkelI75spkGfdIQLBrsESwWc15UlcdbAAAQAElEQVTsFkO/Q6l/c9vzYCq9tvs3egTnuzx35v3dNYqzzcJoeLXb8bQeQGZKzCsB4T7AHMTRnGp+uvESxF/67Iyj8+LOHLvTv+gRQKXjJ3VkKM+5NIzFAFdmQjmZ49jyRMcLm35a569NICU/Futwlvy2HS/t2bpq2b7ma8OmVONn1Tkqvbgn68sFY5yMxalydYex2XvXDBliGQhphYcbDQKXH64fYEyGZJKmuto13Q3FeVEVZ7z0O3X7T6AbXvhoKzMAq9rVJ2grKBzjDsMH8V358py/o8sHl0ZG8ZHnBcyRK6YYyIWAn+jCwO3vr8umiX2uTcbJ8QGM9yVfruhFpuXAf+e563s0uiBw/cBGJJtx21KCPi+sI76O0xpL1inE1ilCE7nIMn6b8ql3a5fyBWQQk+RzSsd4dJf5ynm574zRnOVH280l78x9x14/rvG3/wXY5L7KwSWoHoR/IGdbehGfmE/k7uzbroXttjM/tQcWjI/fyQld/gc2ecjx01bb4vXPuuNsHIJjQhtD+9J+SQilLkKO3+iZGCOdvrmmLW3P26wbNrmuIeZsfE8udW7ZL4jXloPzhTnbPXy97IDqlGuM7vTfz7V9oFOcY2TsICvn90YsmvEZjcUAE4fuZaM56jMgQtWnM2fMaEUuMUsJkfH4wXck30Km6BUD5zf0C9eMucA4YItjE9+LD+48lzU0KutgNHYSV79ocqzd0wUJPO8mPjRiCzqMq2P3Al4+JAbQSKvvKXUHGODXRUM9gC9+tMl4dTOXqvkPV05Z6jiog8FH+vQjc24iyjVID3Hhov3zRSiIKV7Sibt0yt85qzoP/OdsrocVF2zigmjxsG70yzWhDeZwIfPi42AZIJGLEMZe/cQSeCPhtBWBXNrvfHnNpdhjrupSt78Ynzu+E38FGF/LS7alY+5cvkCbnHf2lR/0FJbgoWZkXYlGVXJ37MYnbZFPHU/G8PnUia597tgCaANA1GBf91IuuPgIubqd++qejMcVQ1IEa+pA3zvmr19zD+b/BORVp3laA13Lt30vQRn2W/7Glyi/fftS4Tn5UL3iSQX1iX3GhXE42LetKxuDubSCQkKKX9e/LgKZcv868b8k/58i4KJxwQsXbXDNxiywONPHYvh4POr37++8CPqP+tvf/uAB954kYWLxAfgPXgz5T2tMMCZxF5R1ce8cDjzoKmvy0JeEPWyhFdncczULdKJTlMnlYJNUzoXPoiaZiEtCJCFZN5EM8K3N+8wDmw+IJgcTRYQrlMrnTUULBLJDLTwEXCY95Qo06YbqTCbVYpLSFr5BANxXG/uleJIcf7JRAjoeCDcev//+Bw/Cb5iuYV0Dvu2ynfoE9LtReAFZkQ374Bv4O0nSRAkgb9mpHBRwWRMnn/9kwDjMnbjM/UzUjC/yMw7YDkvGUtvkMW37zVcOdn6zlwcGfCa+2qQdB2PjQ6OgLmVcoAzjienmasiRiJ22PdQQqIsUVOeQN/db7Tz83L7uNbEzeuwlbtaF4uPm8f7+Vv76wgf/Ac6+0c0rTAEEl5t3DiKJsBEBCY0+z5047F9qJyby0gMVpmJjfKEc6N2IkeCDkDTG54NxpTsudM/Sz+7PB4nT1x8qq/0PedLmcMlc0g7b8irbNaNvvoRy3WiHfYLKkLrGng3LP0KpLYjk4W3HD2KmL9grbjmDP1ZAjO7XAU1dKy72C8/ykOYm+MELynfG1W8tbR8cnLRjwfFjHBHS+KQP+nPZJ48S6c6lzfGLjVZTPBTaf+E+ePhbsgmWQQ0R9XCfGzF15TBByxyiDnkih77r2oipscJVzQE6cbE/cwF7RzfxmvRNyiYmlI4h+PDO1Zc6+Lo+mKR5H4y9IFqaGzH3Qdj6ayyJt4dSaQY6GzkTuc6jDRsHYGl7dGNLSxqwFlm0lCGNbX3Vb+eH9TycDmwdclT1ELq0ZZt7DkU/eCsfYyZoD2ozlsq74KGDUiKSy9oCiHtW1mhyFO015qsbQWdFyz5BYsbIETOm0UnTKaOTPcEHJPsgBX/1PfNQ5cshD5pOieidjlWX/+Ft1rr1CX7is2Vjm7gL6mxbyoMSXnLyokebltLMAfHOEcdWcD0YK3UbFn9NN3uredtDr91rnb6xJp85UD6QmcMkDg0EDgaldQmgCgYLRmPKCWCIDvxHvX+/41fVnLfyQWaSn7YbQW/zCoZyObbSZw01cdYw8J35tJf9aMBkkOfSuXxo5DifYCuMzZcJD/ZO2701vMCgFZlowQfl7XMWgc7YI4KhPhibN17OvdUEce2t77zs1i7BfeNAtroFvC39t34QIyynra4q6cx1B/rsr08f7dWGjbFdD1qTvatrYtMG3PD7RjkD4hcYD3Uo0/33DdvugPuVeMwuaSb83Su+fhHwxsvQN+akDxjip+eUbeo+fj9j6wO/6j/7vOL2hPYgvs/yJcAD/BOf7zzoU63uWdu+14ZPjjMjBT1WUbn6JntglfEBKHvMysPztoNeOMiZN6wT7Png22v34IMYKiy2b40O4rWfkBghB/bRcl9Q+TT0X9l387/UPh+errExhgc+uD5CnBuj2guwPrE52Dce2kC/NvwEA8XgmZyaaC2+TOzaicdf//qX8peNjczsDcYL35yrEjNK8BFT5Nv/RJd6N+i5JKGfsxA8d8bw+nMCB3aP7pyzrpff2gCKsehS/2fYd+O118Au199v377VX7/9pfy7e8XH84Zr3LmqrfuckaFNxks8grmIDWOHxdjFHTsuvTM8O3N5L7+ImhPaRjhX9yznhbKV+Y4v+uOLhHdkRH5BfNKhCC4iwXBeffL/wDtvnSfPzBeJB7zGvClhYz0fOU/K34jG2mVzYk3r1Ot6dN2NbnIghLm6uqgg+MEE/2Dc/FLPc+MHa872Q34mj/5gKbwOPTxcsKHLPIAe9UELKbgDeCbvzLlXA4iv729H/f72RmkOOpge8JHr9KOxw7g1flUrnJfOMLlvGnu0coGXuBo7mFXULx7HxTpEmoV+rX0St6PcD2yJNE5Pv/xCx7zNynl1Z9wQLeMEz8U+cyQHOHbH4w7rgQiBFzcDxRLLc0J0i8ZmuzbmyQ2/HaupTyDVrS+Wkh1nzOjCZQWhgo70S2jHC4gVfeGB7yqllaSJiRJsX3CwnsxjQsTFPqmpcMHCBSeM2k+xyJD/ZCwFBql6VI251op0kYBsS9uTPkusL8+265c+xM/JgIaB/4krdQIpWTkfzYvuEaO75B+sJV8c+z+02Pa9IhfZloJrQ7Pv6PYPY7u+HJ8HcXmgKyUEDw7IFJi37lR+Xf+CCDhf/gVif4n8b0WAxfMzfbNwABbQ7kMyb1RNQmOMGv+froL+YAO+uzlRmiyKT/dkQ/sSkL74eHj4g4TtActNIQcV/5gXfS5YDx4murmTHE4Inv5r6Sm3WdiBQj99yTKU0qhfcPGaGeRX5rYhcyMJUG4k0pcOEwI+SBdA9hSw30RLKolkZV4AAs3o5rKufvtSP2+2SbGGJ5i0SSwpZRAr/wXg7DMBmdSCHp2NqbEPhXAoEbjknCWssFz440edDmWasJO8oR/4przRXcZw4v++73k4TmlswIUGjUtvrKFFmSDXSonIi3xLvvX9INFrvySLDxYv2LpnoRGLGBU3A3hsiJMkPFB4CQNk9yjHYOsubQ0gJ3Zis7ar/85B4x34QC55m5jBrBCLlEonPiqM3tXGEsanc7DYJjqQPWIr9fBVPsos2s5PN5mGrqFTlDJCVPCA1N6mFKdtC+AGl02L0n7ptH/uzMsz5uIwSNaMoWN2P9fVQWztkBcRVD2wcPRg8/JgK6266KjxsmXZJE7vLa++yIHuiXOrj5hwPXDKMXxnLd8jmwNPYkvJCyF1eHjL4RebbCs38jDMEuM57DxzWEIc3WigIs87L3+Urww6uPSjQuuDmfKg9pxQl21PXgxB6OhZEHIosPuD8VaWh7rlPwcqKDJOjNHotkVIOZjtO4ezL8wNced4bMR+2yu/sOBBy8OCB4jkizmZF/LNrI1JO75hxT1xuZc6MSYPV1+/fqtvv/2Fly1f0yby6F6XfL40FEZ3bBDXY9b18ka94hiSMEGGkUgnbtzxocoD5mSeSkAEEh9fRhgnacQv6Feh3B9+NbZ1Tebb1y97+c2YDzVfz1+OKduHkL/+5Ut9ve3oPOUMSgziAlfYP8vDk7KNy0Zs9n2uOBHn1kbszlgSq+Qf5wr1A/xx1W0DK57H+W3fiqvfbgrOpW711wqN9fpUP9uc+xmZwr9ZX3/7UsuGyhg5TtqinA07b7e9NqHxo5cspr6qeFg/KJ/ICiblQ5vJb7GT+QsBB/oPCg7v3TXnTlxmKSk6iIc6fIHtmv54fjCfH9BDolg86dHwoBzU67IPeRs20llP9sY7L7cTB4j8ZvcL+++kH5PKf3b47jolR2CoV/z1ocuXSK4L2IoBK/Vpi+0PeHx5qpek2HJv1N41nvqCXVzSNvZ8Ya5YN4Y4gqyqjTG2T1wA7c7vbRrTjq9PxxmfnJ+h0WgEyedcQzTisIIvFLTVh2nLJ+taekhfV2Sw5pdMhKanc38wh94F4pCxlp+2L+YC6FXeC8L184rRYPvtcu5M/BBsa9P9eC9L50JhuJqlN/9Yah/OSE43Yys/dDRQ9KQLP7GDoc86UYfED2x13yR85fioc9/PMYBA2a4ZuGkV7GoWbK5SsQex9kHpjfkSm5in8kolOP6jyTeMmzpW/OV3rIynICWli4mq49QbvsCXOuRcmWOOw6ChzNZPLeuqWHi2r7p2SC+sfLXWGCp+uvRRQOyJp8W6y1w9bTo7XoWyr4Z2jNZeMUsKTSyzjV8GmUIegelkxwsGLKOb5dLVlI3fG/Gilfa8ET9hY46PDCvjutilXXE1D9iH7Q6MIEnkoYDLJr0QUcMeUeqb5JEdiBx0T3RP+Iyj9mZdMF8OwLruhE9awDrimMpIt4L4rvVfZNBWjnPFObX8p//kpZu8Bi/yEUITy7Dfef9kHCwP1qr7OAdAYgJJrmcNytFN7KhwRU/W4MF8uQNrzMU7D1wvMREVqK+sB+poR/UTOwxPWuTkJ3GGGsJtzuzLyrmTx3yW8Atn6/qEuTDCl0pjo7DGxHjJp25MzCXZOl6gPJiuxP8cB2Na1wfiA58eAEoQh298AWdclNuIkHdj3PQn7Z25QkWfjbtl1qdxRALDExu3rZNTrzHH6ro+1s3N7uOeM/wye8c+GENCZBIz/2bqGy/atFHRdqpT0D51ibM017x8Q4D9zilpnSuRjT+2lUdE8yW/8qWVVx+VpUzbE5sm/ipbnONh/s0ZltzsGJnrpN1vM+eu274n3uLqP/moy/3P58V3ZDwYg2vP2oirfKYGx1RaQd8HhvUg9rORv5UvgW681E7svn2p3X10rn9u6pc3f/vb38pnU8TjPi8LGeM7OTTzHeSDCU+YEE0kqHDVr8+fG4H+c8X9kvZPR4CRGDC70AI9dHenIQAAEABJREFUc2jxIOgBVPCQsu+32ucgWT9J8CR5HhRdgLDXZHFJ941vTXZeHCHOnEkh7ZFvGjyofrzfSV7ng1tvNW+zbre9/JZFGaxjeFiT3JuGC96SJnzPBSxLcS0S0AYB9KlTfihMGNhlMr3NHRuFlST89nJ0Z3MxgalbaBIInEsUiSByiw/KxNuBFRQ/pwRxIKPfnp/aIBCFEC+koFe/bJnsTJIvPfjs9ZIFYxIrBz5plIs4WaNLOvHSXAndBG7yPeBJvzc41Dl34r3vibkJ8sZh3yS5zUnQmvhSQLsRh33OGpQ0Ge9nHtjczJSrTkyD/hlzlZ2KxMAGX3DUtefFgy3ywniSE1ho/Oa1SLpUqwYXMVLG7Ya9zo+vPKRi60SuNG6skYM82w+MEVZQxAAEykOP8HnDgJQDBv1c9mnnTlzmnNkHQXPBzL21EhN7zNqiG4xt7Fv0NKDTlguUp51z7rUDc4dX2Ci3ndhT2p6ThwD4c+WGNkpUGzM3UktdRF3lIbwnNHjJoc3+//jjb/lWzHmkfkwpCbCSAllca848OVgd+I1wrovO0ng4dxwT29oPm1VUw02QPtDnL4Q8/AjqEiSCotw4tTXzI4fHe72THzwQHBzcPHT5UHLD74nf6vCQGRns6JbOgUuGm3942ZTl1Ua8XvYwr5/YQ0P18bNHqtyWc40D0xu9INcFTr2rodWL9mor//McklZb951xwuZ5jr/02quEDx7a9Vmc0C991NBv7lGO9O8cHuVp5EzkGY8hkzAaTtffs+68ePPBSUwG034C4Jw3V6jP+SwaphSW0jc6XzDi8CmCupSDJjQb+nfy9A2Y217a1JBcsB7umwM+yATaWAED/q1ZC7MGfmxAh6n4kAtoO9/3fS8PXfucrClkQMMdGvhzXzck8uLjYE+5gP1CXzmQORcED+DODcfGOPqCSUgcoF2SkM5lHF5gBwqcZ/lm0XkoPXRcDDejQVuZLxdPHteCD6I2fQlsKThmt33WPvVLDAoofsSABqjIjFDaf3ehFfEHa5F9EP3KlEQefXJ9mQodo4kuZWvL5b9iHS/nY+OsfOZ/ZXRfc3UnzwDwj463Z3rFOAkB5dpjOaHZGDt13vZ9jRk0ys76o07AsBvrs/6wveqka3x58lLXvk+goeHDSuyyqrzkEsZXXwX9FQ+nJCfQQo8+CyIxsbRXDxx/fb74xNm+Izc44mqJwZot+w+gT1plSKP/5lZLiT548PCf95mDlCvefvvk0R75BHEEoeacJY204uSzdLYbT+Nq+8Anc5e80l58o41h5Rtwf4HpnP0hw9oFSmGNkP98APRBybwQLHlaudYNFCKzftUzerJmHQcjGIrcSL2M0oq1vPaO7tr3WXPuAA9NxMu+Au8LotFShR1Uh2aHfiMGxcfcZP56J499sOYc4wcyMhAXK21jeZwPsAdxueYBIqpGVQsXfZArBvqjLteN9dFdlq7LG3PXc+icOxzG9KAPWdCMXsJQTd/TJUYHF+hxAi36uFCFVMJIB03xDf/oJo4ToJc6F/IXjeNqvtIXMde50rVKkDk/3XmofktpPOXdiNuNHHzD7kn81CEv0iNXHEaofrV7lrhFJyVRxSFGkKme+4tWGeHFl8SaGLt/qLv4dM8zjzW8S84DWQ/pWEcZt7N0HN3PXRMfzD2mGhIQXP2aY9qVnITcDjQ2r7SzdEpfL3ppjNHyBXFekMC1aIaIxd/VnJXwfQeIU/jAPQisf6j7wO4DuyhwpPgYG4EmSOej4+Pc1Bb9NP7RTWWcuW8iWxxciYn1ceGgc87Jaz7OWBMf24Ut0v49oDpypPnIuejIi2XtEIehePAsZcmr/tHNGYC5wstd/+bNts3yb8k5r4uP9le4GG8UeNYXlEETCq/Td6uAsoXEDfnWQSsGIOg/GJdk2kqQTpsW7IynWFnQje+eO99Yw/5Ljzt5E2xo5EMEz3338td31794eCcfPNEwd/PlJ1ngBjHc5l4+k+jvJO4DI40Vxbow1YA6j82TgWu+cr7SnuN4YMNgbu/ll32+RPNLIuEbX375jCr43JO1WfgD/NeXSv/r3l89/1wE+p9j+8X1L4kASWGw6w523W3bODxuZcJZ8K3+8pe/1DffpO4kAQwwCR0mABafy8MFv9MnuHDT5oHdhTb3KUe5OE0SPkjK32BnbyzUW+23W5K+eBMEXcUqJiW4OFeCvJIcuaJcuJMEoWx1yaM90rzz4OkvD9z0TBaNIg8uvnUf3dEjjzhhQ44bceT1LGU3PNqgPerDmFwxKB3eAOi4NPL1EJMDGUGJTcTHB9m7v4QC7iZJNio4F48xxF43W5PZA/rohMDyBfBYX7YgnH6v1LjZpz5x2tjeyMAmXGU/4LdvND0Di71Sn8Rjxjd1//7739ZPbN/uOaj4M175DxK3YHwdv3f8OLBdNa0cQNu0w9KNcsURRSgWL73y/EYJk2uNHRs8dt7v37NZeAj0ZOYvJebY4TwvxPSYtbFB7PusOZmH6sSAH4cRpS56RK7KeU+b7hUjKuC1ybFSjPK+Ml835sJAlzJzCGc84g9Ec9vRv+I1GiJkrEupwKUEZNM/kdUeLHqWtrclePvS3jrypHvBDi00xUf7DmRa0qxotA9Qhoj0QWO/bYERTtO6A/tqg5X0oUPpjMTUckPu1EZsHkB0EIhr/O9s9D5wfH9b/3zxzgFFnL9McFydH9rzIGY+sFtXn+BkR3z5QsS1NnrpdnN3DELLHHVu3HlJLBxs6FcfpnPpiXyCEtc4xs44AA5UZC2l8ICIv6u6+o7KgZAD2SX/YTeksgk0S7mCc0LodmzWfM0LL9at68F5zeiHvpZpstN2nsIzfBB5lg9sT3TqxWjuobVcIK/z38O2oBBYKeSv9YDNmou+08hTBKypMdxLVkc+uulBAA/ox+JHv+3J3Lvd9nI8pBV3ge3AmMhbWOOkbbbauTHUI4iBDPWNzknfzhx2Lf32bS8PWZN1IPiAbPkC6GFbAs77Gp+V7/XzIM/cT59tm9MPfBe0yYOgMWXk8VR7FihOWc5dc5WxF57MMe20X5AGcWwTDL6IEx7OGVDmMe2VR3B9TOLmfMBr+NCsgJP+aXnKgJ3aulN5XdrwzsPxnfkTn1hjCpLXPm3WLnV3MwbVjN0BibLwLzEmtjs5kPpSycs34qmtt/1Wwv7la/lNaMZ4zOh/zXu/kWadihytTOYq+W3Ht3mbzN0fI6Mtj3MMjPlBDA/WpvPBvtGNbUceYux/INcHpCdzzX51bNhpmOQVJ52+C4se37gqzhAJ6j4ghRYBo7t8EBvI+WEZIwDecQlOBUB4rhJepCEWgdbBHwL+OK/WfrxiK59nFL8h9p+EuWfjWHL0jVhvkxiiT7oH/OY4bdzAGfd9nnGjjapc2pYKY0hQubCUS5xyDmMVWZ9tuGe8H/YxN6QzlgmNjMgSd7Ana39QueEpvlltaLLH9MR+WrGJchAz1n6DH901qokNlwkwCrrMDfp622ftvJzY8X3OHTz+SV/Qo4cLf5CHHO5iCdczdM6jjXiMRn54VvyjQkr8yoP7NUcUBv66Jnzd6Nu0n5L20tHRuej013xMK2rs+0xfmZOOgbZYYnlsdN451u5b76zDBXe+tFjg3M7YYBdayn1KXs1QjvAyRNcA6Q/o4+NlT7k25IRAMxVAeV1YXFnn+inclv0bsTNfqieAnJ5dE/wFF56u+ocPetJPWQIEzplADCSa2CgNXVx4ie2HaxsgSOC0O8V5WzSRAS1DeOKLMyTVU54yF4DDuAGkPfB2zPJst2173fBFP+c+q/GtuwtSADrraRRztHCh4/vuPNz3kt5ubXlgr+sjOQe7yk+fsiByaku3xtBOwfFQT2E7JXTdk7Uy7Yz75qircbBGRV4yHuhJHTWju2bsX7zFZ+Kb/tBF64rbkXVtfhdik3KAyIeykKe99js33d9i3dZ8Wc1ccuygDw7hlkEZg+Brxcq+AO06P8hWvnYFa/vsgomrK/tbMx7hPdv4oj/zxKnT6L3sR7fnoCteDT/CytmjX3f38AA5Dlrt1YYLKnZw48rf92RuZI+llAZB5TNBSm5PBCzdS17qJ85zmWeEp99aQNu91ZzCrXbmji+E/Dug+WenX7+V83AMooFuyH9d/y9G4FfI/18K9v9joEkaTP9q/luL9gd1j86ief0S6Nu3+vKNF0F5GUT9y5f095UYKCfJYr00+lJ/gfav0FqKm/ss1bhgfUFz59vzbJjEIZvdIPFIQHstcg6VHoJIGvIEXOiAlzw3FrWbiPanH9o8NPCw+n4+SN45bOfg+2nHMoG9ksrQLPzG/viCDQ1ghmrsTEvcCz7Rnp2Eb64EOikvaHyCNrKItcnJg6eHD5OjNh/4aF14Yr846X/YYot0Cr+0FNiFB5gMdtW5xzZ0TWKy73vsiTxlImJ0KKjBBbt6sonBm0vB9Ip3XCxpIqc5CO7lP0lQ7mCzi890KvGqSx9AmHh/ZTWhvfyAnD2UkVUPYzFaKjY17POByBdL8kuH0lLuGjcSPQdFrAbdeRDYTrmhza25rwdlxdPgwknu8qXg1gpF72hqgLTad2Nu+oKnmzlaynLPwVbsvGySbgGCXhc01i9V1j+B9Kc4sBIBXDRAY8NoNvZZ25w1hWa+UDa2QVDaHg3wrJIHPbD2u1lbEhQuZC0Gog8lji27YYT+dYGHgKZ4gSpXuNGpvIyba3FjbCBRzjoYHnlJ98Zm7kPSd14SXn8Q2bnrnIm98CwdCOZCLHcvtOCfB0D1iFH2B+O/+J4ckISD0oO45QEZAhmSwZhvgC9tQcqCGvpoqENQ3pP1pEwP8XTlCp6HXnHOtXcennzJ4vx6JCbIQUeEIjVM3EYvm7snYySBMcFGYpBfCXx/q3cehiHNfL38shQcV0Rk3vuy7IFt2hL6UnblAJqxpG3/dWAypgVOOfLolzhLpuX5ULIk/f09eo3VwGZc82WDY/ZOXlRW48+eHLH8OU67IF1zSV6hXFP4ywHYeBmfiUNc5clcenEFnWvdObyZf/IiYedFxF5+m/cVXSnZM75++8I+AlDXhknfkmk8Oq4o92BctOtgrBa4HzwTS30QzKP+stT5KU9jGFJCY98b42Q8EzfHlf7EmhKTuaSOSnqVQB0Thj3QKA9Mmbefmad4Kp7YiNf3h5za6q/VThqspIv7KXLRigLnPCSe2qRt79ioL9Jc+h7IMzcvvQf6WffoNU6owz9koUsf78aHh1gfGpxj39++8xL/OzwfiqzG1u5UeRH4BA7W13O9BEWPugbdSzd4bKOpo5kLD+bGHfnGWJo5yZEIlE8IbW7LWeneoX/HL9fb8q2RFaKztC0sHN7g0xOg5hOQTjIGV+9CKb9X/t9nHiAntnwGzwTa+J/CJQyftcnYOgaCdeF43vPSQNxx0slm+JZM7AOvj9I8qdu/EY+BLdLYFuSBOn9jxbWj/NDjBhce6u8CGrCIlRm9WJMAABAASURBVAPcQqx7nKcbgY7lvk/OXbPiqzFqOuhelzIEh6/LMxy11TUsujL/xyceq2dfvT5d7oe+JL6dX4w0upyTD+ZD/Cg/YOWnKs7+SRwCN2zcJvmNTi5z1rVWaCINy7Q9/LlVmmNSInc2tlJi62YdaAnCSYwUuCJk0AI9kCk/tMXHcQKDPBpcDpd2ire8wLG8M+/vzllK19LVd6lQjs74gqzRMVqbBVUTcy5rqOESj40oNF8rQ9uNSzfrBwovdbAgqV7re5YvYIVtEgcBPfK6L4/uGvjWnyDjCb5UiaR1LXkNUt4rAJjDGsMuDcJea4v+7+6nLPlH2xAWjTYHkOF4iv08FCEXie4BW4NwHnbjm3V8Mg6TuSFslPHVPmDAY5wtIoZbg9fnua+5r8+gly845XgJV76RV9vlGxL+BDhO276MqXWItFF7xOufc4Su8kXvO88Syrb9gtGZn/IMfMPE2FN8msYFNIN3jn0GdWB6+lad0ViI88tk23IvoEVOz70mMdznnlI9hcPNzbp92z7LuE7oxCmf4VqCQmt1Vex3X1Ge+3FA2ft8yZcmgI6T8wpdyuimL2V8F418iLV46V5xBxU/pHXcb/teG/NZvC+FCYjVir4NqsEZBQHOtUuW/ggSNvrmnMjYy3WpFv9HI2/5gvJ7Hfd3cvo7YlkT6Pm6f63fvv1WX4F9v1X3RAx6kOO8A4HxA5yXPgjWf8GfGYFfUf0zo/lPyDLXyJaB4OZCsv1jE2MdsGBcXDuL9BsH9r98+5YXO1++fKudg4F9Exp5BdsmHuk9PPhNkOUN/n2yQFlkLlxf0ryzQI93FudpyKRP/i6MYRVL56HbUruUnz4aF24tWBCwcM8iP5BnonUz9xD6wabuAezBgdkD69qsTCUouQ5XMA9A1S+wTeLxShX7YsNZfqZrGpM46Lcw98khbS/LAAlKXrUeHDC0zQOHbX05OFS54Vhe+qRvZFoiPia84oHpQZw39Us3ibH/69vYgE7lS2J43OAE2/7SIr84wpYHcfGbBvE7/EunrTX+t697/fW3v9Rf/9e/1f/667/Vt6/fOHzvpb66Pthz+WEp2gf1DXkTO5R5+fBgfJZdK7FLfx2OX0neICDTTd0xDPAiT77l62ToG6jARpwE9V7gOEc2+tQpXpv3ba9rXtoe3eXGEfuGVAABswpreahVL9hcmEXpXWjYuib6lVV81JmxJLbW1W28/aVMXj7wwsD2kgvDqJLXAx7CcqjYidvut6+U9h3Mj8wZ5vKBXOl8AFgv5Wb41eUDoQ/6F3znJc07D4iPOOLKxhPqD8b8wmEBBuRKNTf8t/Rws2HDvu/lS9yAdtGec7LpLrCuzd3YQixGd01K8eJQWR6gDmxffi87HF/ttl8/hdHFJzfKddnq4k4n9yCRoEOpE4ByDC99qAf/5GwNFcKXjlX/xASNlxKV3vjDmsWv4iPP+/kgq50eBEFXI3wBMaM+QH5el6sPmVx0OZPhkdZ/TlE53ClL+WBrbk3/AtvhcWqFE8wlBz+cV/IF6LekSN7DOyPEelDWWDIZg9FdxsXx6GZ8ul4fedYDigo5ICkMkCQwCnmLHPWrct7Tf9Vp6PdoKvAfzFd/vq59QXFrZOnrtfZu7B+Cdv0A8+Ys28o7xZ/FstHxQxw4dVEEjSfqZH5ljjG/3QcWbdfckeu8ZWxHdzVx8SHi0gH3iiFOanP5GXDTVt53HgDyizfXLji75RUgw+NFm7lNvzIEsJBqIMXrasamAqI+z53CpdiCRPlfddqjm7GAgFK59htnS8G6fwvIw69wJxbKhhXf1ATAjmYq65JPMP9bGjNzkz5fTLiziLlP4ie0htLWs5iTtsIFrINJGa4bY7L2HbggHt3n+DoXpXcfgIeE/dO3+MUHWu1yf3DNaBOoMi/lW2LGcQMynrtjvNbvnM4hAOLMJdrmy0nbMVNrTEaFPqgjvmP3ijn2OJ9o60P6DCT02uCa0Sb5coRAIBe9SIMnNLRkMSffySPGw/GQB+n2YgJcXGnAKj1RCn7knh7RaXm28jzl2cucrJ/6I1XYMUb1tgPNaI/U6vrCK/TgxT4khrGR7iXO8aoBH7FSx77t5V6u3c4Tc5D2tzIEmOxTliXNGn7r3sbfMZ6gGGN06b90IKoH/TcAunYMB/UNeuviUNCWjp0loL/yMlUMMfndFg5YEKXzi/8a1RU/g/fW3KRjdLFD+/8etH0BL1ylIZYw/bhGVeYP9miHv1bAxPRLjuTUUZ1SXx1zx1/N8vjPUW778lFd7+zN/kHaD882CkHgnLea7LnO8Y12/GhEAtYbBQMwf83Llp7LXxQpV4AjOG0W5NNn1dh/ML+1cdEt/jm7hO7JXrhAO0Z3MSMALzxdQhD393tsUBL9DPArAYPKMiAO+xtdfink+We0VtqLDiUMbuDCR6n/o+kHuijp1he08pD/5MX2QXkwE7BWmgEV5SIlOKsneZQuuFkWxsEJRatftEjER2W7zu+cu8wDQnD0PeCxLs/cOvGyLmz4JbS+URcn1KePvGgB0+U46rHj4bg4tvs+OWdzZsBmz04f5BBplGMu2/e9ch7jucz6RM/cGbNmLAd+V8dPY1d+mpiA825BU+yCs9H4r6y/8sX9V+Q280Gd5j/BujQTXfvcS9qcU9nLX7TMaef98g9tyJSnVYo28fqoLJpcKGdoHsaUsTj4gkQaF7ila5pQr1BBfV2Rh2znjeA8ndhrv2vunbNv/vnZ9z/yz9C+87xpfO13PwrA3z0+h+i0UqoT+ix/FX9qBH6F9U8N5z8jjFUnWxYBy4kRoSqGjfXH7tcgXfBuXv507i8khy9fdjZDNvbwzLLfZDAGCCQgrT4+nnV3Y2P12h4szkaWi9qE6h9085+U+BJIXHNo8GWDSSwrEvNMEvLsZ7Kxz7b0vkT64GB+JWXUwoamZQL548nDlnCUC/8guVia0D3IPHhIsPRFiOWDBESuRYwCBHIOOG0QaJHNuPABRdBxYSMYmurtJFzt655lQlx2f+Ft85f8gmbih3KOHM79dcOSoT85VJ76wP50dWGPV1P7DOCXvoWf9IHSpADYJSe82ES/9CIHhKM7G5cJVIbDGOHTsgeviZEvLu7E2f/z1tv9Lb8CeWdDPEj0oZNGf7RdsE0SLz4m2TVm6Eaflzre2cx8KWccAuqF3vg/5PfbdGRsbDRtLNtOANs43VUPrA2OGz6op8fEl67LP207sOuOLks3UUvxSIIOGcxJ7uWhVz/9KbF9xuPSK30eirQJOx/Yx5SWDBldzv3JuM5LFjHQxwD6sxkRKw97zlntcc465/LAgzB1PHS+8KecIdxs09QfvALBIRqcG7EyD2SDDLH8AfpDC9/qYwyxZ/Xp6eoAy/qQlYCCUoeqaYGnFx75m/j7wO5PZ13//t9aBA8H4uwTbvvOYWAmHpgAK5IclxOiCZmOgXVUQkMNnLbZgPRcP0tOE89ucky9qDmtwUNqwsLUackKBV5j6+3mHJjIWXzK9oHFtfVA14rxisNArDoj4Lw1iNF00JZXvlXiD9ega3RH/mhLEGjXL+ePYwJZQoC6HEjlV6P5EbHlHDMHOeds2zcaOVyjmxhOgAadNL0DeKpgJCtXmfqjjGsOMXD0hpRqgoRlXdfhdM6d9TEL4wtp66CcOYTgpQ78z1djAFfsIbzphDplbgNxjNMGXLTKfvKi5J1c4RrXVnGh94bArJltYtuMTc4zcfs+a/8CZD51zVNu/ScfxGDX6lDHk3Vp/AOsU3Vq05zIm3vd9lMXjKMnYeiynyBJSsyYVchQlvPEg6fj6i+93t7eyge1d/Ke8Var83P0KUMEIO+B7oyx6zpAx6fLXLVh08SmSWkXmhm7T5Glqg1Ip5vBoa2d2muOX3i6QIqjiP1v2Oe+Krxz4D0YB31wnkg9uuP3hl7tiL3MgeQTaD/Yrz+IgTzGUR7lOw77PmvOfY3XYNyRtQHKuWgmcuVR7oIjdom7aLqN/UROE3/r+AdBYoCf+s3sxc6qZDzi6a+c7s4n6pCWerRJ3baXbMZ5n/Ul82fVJ21h3zv5abcPWLiTZmLHLGw5gbZu4Bpr5M5+xwPE2x+VsSdWsTOjpW8LXvmcfsdfqKJPOhas6914CsYFjcsH7SOm2l98lD1Rvu2z/NtT8W9gF30GZDY2Q3+7fSl/VeeLoEGU7CbQakv1P70h5yKF8MxNnkEIOgwNOE8cfw6AKG1UMgLEPLmN+eEaawidB40tVIkRVuvjEkO87vX+9h1zQECgD4MS8VyLlgrx7pwhG4Fd/PeiKT7weiEXQbQrtoQW+iC4bYzV0I4XDibwV87b950WyxsfFGVjyZg15wU7c2PnfLZKfbPPl16WgW3F3b6tt7pkjJ6F6V6KXhATclvtttBvSvIBni5f5ILMueH8fmft+dL8ON5x2ZfxiN46tANWkFzMKXxxjeBVacckBuaiqHFgdVSwvpDU1H8BMpinT2DNU/RAp6zRjb5ZQ5nUHTtVa2pKJK1y3VXjfF6AXGyzrm2L4rxDiHbs525dUBblSVE1CjXMN/BPnh0yB+nENGwqujsA6nW1HNhZlOp1v/YFAopCo08yK0NVmdvIl14CeTwfLDxYZG2AfBTEV6qfwTV8J896ljNPKkMKY+ULWsG6MFA8Gis/AVokf8GkbzJPoYpl3hzPrWc5ByVk2lhkvZgDlLsxf7fbrO2212ZdgIdQhJapRbUr/swOr3LV19B1Y1wJleFiZKgU4erav36tue2p659zxdhKEBno2rFZ8Atn/7bOPnfihTwVh7CiU3vloVOs7kWfFefxgzmTszD7jrrEm4ccR5/NHsxTxzP2ITtlJHkDYTHq9KSXGnyTzvl95/zv+jJ3Kd+95eSS8wT4UuvcR+6rbvVHzdYvqKr/cRB+xfR/HMI/R4AD8SMZpMXCdwkMFlWzoPqHoh41RtNuXq4clSTIAnVhmRjfeVGQAzOHtTcOTb//4eHpjcPzW32wEKVzYQoHGTk8SabvyHzW5NuP25lY5j6TQJrFLEySTpIJVrmw3+D7Ax3+bQflICC2dpM44SnM5BJ9ZQfyCJrRGzssTTonKFO82Sl83NR7CSASy54kU1sAergqCQ5CD4ImGhTR4kLGAKCs0dw/g3L0KbDXZ//gRARpKteyWVyHnxold/w6ZUbGpA1WntMnWpETv/DXdgCbCFb1Br/QlOCUP6nHFmQawwcZWb8CvgQ5dyPFGTNj71hiJbo49prQGevDTRxl2cgoMWv1x7YDDBdILvDcEagMZapLm+dt1o+H+mXj9U2mzmovWF7gOGrIwOCBHxQI90IicrVRmW7YgpsZ6NeBQl32P7BdLr9NcANXhzgPCPIs19Uj0PspVitmWIN+Lg0q54L+qP8CN1Nx9j2IxQND/Hbbdvg0AJw2We2XDmVDQd+BnQcvlaQRbFtK66YsaE/igKmwIIpDJXNOGoYU++iAwHaAOkjOXcRWVracAAAQAElEQVTMsaMbbfXj4ZyHDr4V8uXPl69fcmie+868BW47h5AdHV5PZBSxBboz743bAyMECoia6ad0qjFm0XpwN/Ybc895M3rRyXONgX7+mAPyA9CtebuXc0YZjp98jttBnIWlqrGpor/HTB0Jaw5aSRyIBMxcYFYgRjc8E7AUZqlHcl90vJOP3nlIYtC5juTGt+9vvPA50NFl3IyzMVhzkDhr0BmGgSDl7fusif9YWPowurFhXZc9xuCJT8ZESJtO55Zt5/LBHBGvHOV+/brXzjhhebk2zdPrZUa/8lqhS57jzOnFxwfR222u8cUU+0FD2uHbN2IOSKMeY1p8jLdytMXYHMRG0MZLBmSRszEvFyw9t30SA+TOPf3GTVpGZRWf79pEHOMvMTGq0nsgnXPqfvYqbdCWz6yf69oUQIZ2P4iB9NYXnjEF905uE3/xEnbG2Dl/MO/RTo60X5DvZTOx1S5t2nmA/+23tZ521pCyPPTixotcXBMX6eVL36jy0D/E77O+8M3rly/feHj9UhNfQ9cVn6Vn5tL4cdllS7ucgxc4D/RjdDPOfOtMwz7pRi/cZCxsG8fff2c/JxaPWp/RzThNeC8NFXuWIReNZXP7ZJVNMNoqPNBrGRAfIKZBUNofHJKjU72d9bXhv7HZsPO2a8sJfZb2p4+4fwPIZcZvJ/4NjbGzXPPGeTfxif3snA/mESw4tV8FGGxKH+vtAFb9+XoxotyJ7rnPUpel49p1Oh/+JSdugl594EA4L4z7GiNw0Ef76BqR8cy8e4gHQg9faAi1LzKtN7SC9dBIC5ibg5OWdnRRkhCRi//nfJauifmWGBrTlg2yA1/XP53TBnNg1jmxUJ885oWNOcuonTxOcxTSeumjngv0wh3IvvwFibrR3EJ03dAAbslGJnbrm3rm1nXbWf+QajsFl/TFuCqnM29GN23HetacCzZsBQv9otUHYfSAtuFbpbicSbsTXcOOxRgCa5+89ATPenk/92x67YysdDvH3D+AO2fo5EiIlI8YasWW9/M4i7QvcykV1Ua7XScQN5RnTvJCkoBCJM0C2yvWJznG4Ir3cu+hgp25SvxZo46/ILjCuGQ8mQeXPtHPzJ/0MQBPzhT5Io15cThO+KwVsUFykoncziEhfeCY5PTq4BkD/MEJcFyg9T/jRR2x9UDugY7wh4QOygedB2NgqV+YhOonNjvPABHQud9d80B/HQPblnS/eO6Mlb+wvvKk/Z/ppE0MqYw2XmtuSXOBPJ6vbuzL4iCDunAZmwegoYBV/Vy5gzlNoJTt3JvMVX9B1cx3Biah+SDWvjyBDFTXjTWb/DhPG1DUgZDHJ88TiQ/x3ezDEkMSvPEkfniBPGVMcv0J+15+GfjVfOqvbGnvAjrnPteaakplBgoZ60WfXzzk+Y099UAHqtHq9cw4GmOf8+xbdjCqjK9z6sK5z/rFxZ3zhetGG/2hgl9U5hfy+Lxji/4bw0jHMeMTGSbIAXY0dlXWdhHz87Kg89f1Z0eg/2yBv+T9zyLA2swCaCrCNrvGGC+hj6zOBzS9gKXhQnRzMXFksfJNqaX4hXtb/+eDt3u+GXIRKwYJcBcH82fdScrr53lLtm+edxKHi9bkqC0vI6iQApKwfPlk8ni93aUPw7yQfWpglq0aFfrlpUjWs66dwkoEwaQbAcgxaXkwQALs2jHnXMl0B098gjO5gYcKf47YpqSXIComYgpkVk1oTZAmJ2E3cXKQ/0ryNGG+khSBil0mPOqLXy1tNT5Yiw3aIjB26jYmxl+98Q8Z10YVUXT0IM01fgij+aYA39iIbjwoaos25iGcYChTKD4N7TUujmf0kLwbOo1S3xsvAD/YIN3w3cPlveaJSVqaxlZ91QdtCo12Mh+UKd/a4Paa2OUhskaoy5wdO642m5MJXbnk9ljSyMfDxByzMy4P7HTDePfbNjYM7RUe8MtLWEIfXlQFR5/8yopgb8ge3ZjTbIQLhnEE5txfB/34JL+CheKD3FYG1fTjszE5pKMPdGxVt3HRlm1nbPYfcsVpT/jhCy32uGbciN38LG1Lq1h1jraGxyePLcdYGG1r9bnWPUgf2JZ1xpg4p97ZqN+pOz72Of7qtvQl1rKdzR35jycakdnEZPQpWwLqPVhbG8Ba6N5LGx03x1V5i0z+aTUgnmeR1H+MPQ+rYq7YFjw1I49bzayJsw2dMgTnFs2/u4gmdhOB4LXpBcgN0gFZldzXv1m3qp34iB135pbgSxbHqFv9wGjmymTOSFvrA70qPw4OPFaIzWD+bLsxkW7iBj6BVxYN+NDD3UtfBPkPnHKN39/f6s5DxPrWnnwEPry1+BxX18DBw4hl/KWr0UFxzr1j5TL8RTtqsWNYQ6t2UkScDNYD9CuDmLtWd+Zs09Y+175zR31+s3ewDoN30E/eZWMa3E5Z8CuDAhtA/8O1DICafu4QLnrwXJKr5zpo3pm7th/of+CHdVyULPzcUhd3QLP6eXGKXPtsv+Y+/Jr/SEmcGUtjKc5SQdbpJl/RaUUkoI3JE7e9ttsEc16XzRoACx6pNqFRj2PHk2DEDwbgNvc85G5z0oK6JaWkdaDvgb+n5LOAILU13xyPB35+MP8UqpuOXUi0gYq2NnN49OLV/zu53dK8FZugG22/gA0UU5uYC3TlWrF4lrouncbzceoJUW44Dk56m9FfCAyI+UdQ9drPurTf/CJf+ZEVXnOGfcL/j713UXIkSbLsVNTMHZlVM9z//03OVGUEwgHhOdfcEZE93bNcdjUpskyUq5uZmurVhz38AUTWvu218xLuevDSV/eKVc7aWX/7Psk9uUSfneFcFwLqnyUdFMYgHeSQlCNHJqnIk/RjgiXmjev8bd9zrUW1nuiYx4Mx0IY8QgeDFgnwofmBjOMkub4lr6vm3dwhhvyy+TjtytC2MvQENidcDh85+RZpA+ILpkv/Kg/8emfPV4YUli95d+as92jm2EwY98E8exHy8VVwjDZzYM4947JRd6xim838fs0jZLUhpQ/gI7wjL6upys54DGIAlpcLCFFxXPWFEDK3tL3iZuzGZL9taM3JjvETAF11KDhOLLoGhDS8dTASsVtOMFj6+OBCJV/gJqY5Z3WwcRMoZZqEXX2o5T7X/1vSOzFrd2BnQ09dRLPfvnHf9OPPt3pn/w6GmEPtRdqU77hYYiodDYBkQ5XmJNlWZ80pfLOCXWUl1Jgqz7wEcfzMnesz2DqJAcTL/A583fd1zXatjJ6EPwtTmnlRxoqWpTgPKv7CQ7LtnHauZYzAR1Q3qkatEt6Bjnrx3euXbX2nz0IdhY1xdOODdPmCFvKXHN2IG4V85hPrSWzjlfTJOew1yrqYW+Lcg4syOfKMf4BN8tDETgum+9lR3nu6Li88Y7sIIY6ujRc02zaz3zvu2sFA5UOuR3d5v1u4+s4ceefLo3eu5Y6aL3hu2w7GJOfFJcBE1HIBBedZ45N/lggXlSc+H+WU7TErSoMcQaMpmbMNaW9SNrzCrqjuSe/397qzPrO/m0s6lVmEBWQfJFjCEDV5XcblrxJ39ri5T7Xo/pxfB/uJOb6o/IBlIYj8d+9L2ENWLunBvnXp5Y+Ogk7vwgf3gZxt4/q+3+rbt9/r+++/Ve6Ff+cLS760vM0be28nL8oW65hkBWm5McKWsdqrSTZX5df5L8vA1/z+ZaC/gP65DKwF3tVsJiE2hzF4oGN1ZkNjkc19q+/fv9c3vkWb+x6DLk5/Jm/pIp5zltRsLLYPFqh9loCnb/VXLj7qrpdAR/B8IJ07GOpjO7rXpsAGDitynvC2xES0nFRp2/GV6JAvhU07JacsbjcUibYy+u3GuHzAD+PBH2/W520vbyCzId9mNvSbN5Pni5PvvNBx05G+Izs3LiQDVC4AN9ry/8f/+D/q3//Hv5HHb/U7G9P377/VTinOhi3jwRX3JkLFQ/JuHiVzeG2E9ESsCd6cWWIpvCirja758+L+zksPyfq6aN2T//AYI3UdZy9AjomlF25x9cuYJ/5hLrnWvhSD5FR9TFYeuNjI3cz1VfvXRVZZMb6Ts+tF0wmG6hqE4CConjFTXSl5EBXx2FZHv2oUN4NHbBrXupAX17yujN9kvPaZOTcaJ2thfDCPlLeEE/wWNBSh4MYcapPxM8cba8Kye6JDRy0S2r7bvteNl3nfKb3A6mMIvZ7Lj7aOwrKHdYyYJy++5lP56CJvvU4bo7vm3Lm4fQupb37M7UG+79yIG5M3WZZ3edxMmEfnDQnmwIL2Tio/w9Ppx8kXF8lcI8XzoeO6yfHlxtUfzS6Gocn5fOVkwCv89gYdJmIwHF6Jln0b8bnOrGM2N/DaCPYXOe6PuNCrdDLJQ7e24MH6WR6v4REoNyR77Y4DdhodpNdh/6pxxi8OfVgyjbsXmRPpmbnwwZzRFko5HrQfOG4ckhjKmHu0am6MN9TMHRV62NaY5LxFim/rDsbNMdRnb+KkyOPzlT99U0vXMUk+jPPJ+l3lA1/e2SOzZsHTD32llzHkjFLaAFhqL4R9bY1qxg9/cMI9wPHGCF0oNJFBNKhwps5BBXlxHwc2oIh2Oc835qk+K4QIUMtX/cx8UscO7CnTw/PCe1y87mrWyssoPi4pOI0HOTwhR1vZ7lm0AOIgJwe5CLG/ucY+nkc95duO/YXleptiQLFBLObJ+mT+pI+GGOKJsfaaI2NAF0cnhyBS93gyb1bundfRO20yyTiYD2Bf8skX4Rj+V9kmIn1xXmV88f2BUL6tHtzg47P94ogh6eed2BdfXxYhmop8yTlg6Rr7qn/VI/w3J+PWP0mf9IVs58FELHW91q19kvsHwOUrf7z2JK49zNcnY7H066fcKW+qmvHc98k6NldgEffCcb4xSPENPtcGutLypL5r80EO9NEXj/LsK3MMNdiu209q9owZurFvrL1jXw9mhQIG9Kn4rDzKo3Ee8sz9opNJ4fgNbPkg5x5QCOrLwThK1hHLYWyO8Ttfmr2TK9s+EFuGz35umS9YyF2UfnajfK7JGsbZD2QWPrnygIf5mnNPTvXV8fyUYySR8SWEf/YtvjKbSuSA2WwWZPMwtcale1bhgzhos9Y5s6/oM1CRdU/wXmgw35kO7PUHLzreynXxeiFw2hALuOilTkMfshfCMB5t6YtCUdMr8nknP4638eOF3RAA6K02Wsgdye293nnpoo6+HuRKXfP7x48/6w26/2CeMoeezw/W8qM+KLWPuSCOZnRn1ySupqRZfki1BUNNP0yOmF92uM9VALdcIztj0T0LSWEhfHR/xB8WVXI77A0IsOgiAR4VmnRFJjmy0TChtMXFt30yVtjR1mRux98LD4tocIDKgD3IT/LLQNGEX+Xc3dDfiHE0np40etXjQCR1a+GIYbxP4pC8l3wAKCGBVc/IUzNOW5IcWZLt7A+Ean2Z6BrEKTWlG8eKtXEDYi/IGCmsf6MRYY4iK9+9Ud+sxxaGnP/ORapIDq62SAAAEABJREFUdcbN/gN/LYUCHP6sORchlbnuvHlnL/tgznttI23MlXV9t/6p25VR1h+saEuAfHmG24DDXX9d4b2b99GZx/Q1cZQf8rAKsmEd//Qr1yf8eskhZD1z0jrkIc85lxj2Fcc89TCTF5H+Otj95WAeLB0tEC0+cJaVtJmXB/Z9ljAOOwYRSNYP9I3jzpq0NE/Og8wJ9IiAkEEEF7XYvpNH5dVtQejTjuMgTx1lYesUKSQJHFTS7t7KfWLbJvfht9r9v2Hu31P3fsxrZvdkPog+tABRF5CiKC1g/jr+hRn4leN/YXL/70GvIcjacTFSoThVzwaMBztYF/+NJf/jjx9cuH+UC9lFh0h03ESsZLHmgrm+Oc2NNRuM/dI+z01np2Qhst6ymbjZ/fHjD7DvwD5zc7Eh0xFQBJ8w4IY2xfAits9Ku/EPH+leh65C4Z59kUPPBY6Ba79CCylkqNBFHZkb2Le5s0nMbCqR9yJGLl6KWEJ66aDfxrLBkWhHER8QKwt6Invlo5GHITSQbGsk0tyFsU6qfhLhuwleXTTRIy9U1HugH2GMaePKW9GOO3Q6ZtmEkY0OMX3wbZO84CIozsHGbT9eoeUBCIVtfRjdNec5fhrAh6VfhI0sx7J18M0X40k/LDo5zgqscqPuE4cegkFdPPBtPwNqTToVrcoXwDIXe1SJ6bqwRARxL3S3fdaGjdEwxE6np+f54BYgGPZTcCR2x5q6x4heW4UYyXERzRxiLJ4XmUV7TWxPbDc3TWdkSCOHL6Ob+XVh4j+x6D9FKR/dth8itjXYxbro8kWcLxeVi2sorXyvX9q9e8ENHeRfWjexj+AsW090cIYzvpND+xI3MmLlpksBJOzzBik3Td7kKGN+UFWkcWLFbK5pnX5nfKm3Qi/Csrrg9pjkYBYihOd4HHkwyA0R/UvlNEIbs7AWfquEXRj2RF//nJ/eND3h6tONF7O3fWcOqKe0ePRa0BRmNH2u29GljvOl4RUfMb0hkTI+4MIuY7NtzvxWXFJPeXnK7Nidcy/Xoy/NdLebeIcZkZ7cKB48BDE+vJzVb/WqeKAlWLyk2TVoU1lH/KaHftetti7Sn0UKga0Gct54v/ONnje4D9a27CY+9XzgIXmyFkUeXUr9Ecl+ZRVofGkqF19MMd65cTuMAXz7v+ZRW5hDi7kHrvNp4RlH2JyImdzGP8EBGdCG4pxYpWzI9SRZl0peiLxSYoF1fdSd+W8uAK65z7wwnaxF5/aBj5bLB7KNnn1Sn7bqy0c7EpLcpD5Jx3r5QCjUl6B6m7rbWgOjm7lNAHQ/EEyO2Gv9dZakb5d9fW7yOpwb6GEhMShzjTEw2HrGPmkK9vKXuAd2OCb2jVV+5LkOuxdom0lUjsnOi3fptjMvkVdu2Tnyf6xyDOMPflwvLm0rp871D49eNtT1gSr7A9eTK6ZWf+AUzjr/1rpgruOTOvezjDzj3cpDAxXShTmY6Da8bmKEzP8DG/qYHDKnl29kDCVfJKBYzltzfsTGM7n8OOen81V/HX91V07IxXYRI+FecNo1p/oQXGyoY11CpFYfOjT007xI1u3Ds9h/50WDD1Z+q//AryJO9wVlJWXFPJib8ZtSH9WPTdJhrl59+AJLFaEoAeS8DrTof0DquKbMiXWFe8zKC7rbnn2R7R+1Cw1rVLXj3CGsxAiLfYrxe1+EQpk7v/ByThiLPEwyTw9erPByhfnuv2ujXTIUHF8kjF6+Hozl8lFNRxeiT1lqYS5JOAOybzGwgUcaUwq+8javeZZyBaZEaPUb35MxkYiFsdAPfZSM273j/vZW/omPf94bLJTtv0jAxq659D5j7rP2uWevtw8HMUQNf5t1Zn6812FksH1n38d/u8HYprqzJuWkDTv9By+BrBN5uRZHU4McQ5aGx7KBkL5oI32ckCTfC3ffZ932vW7+Ag3aac/YmqVv6jZ+mkOgcP0Z+4k712q59A5QI0hpXaLNga0ls85Eyfw1l4flSc7nI3lEyvAzPlQo0YhNejjiDO+Elh8Gaj8dOFHsfdQuo6MS7eiGP3N/dH2ZgFT6EuvW+LhwHW9pJY/rDi4Ya8Y6OYeBcvxn39BvQoBT4M81zuSveyZXkTvn0UpXL2hhLiJGPQ09mtiAoy/5QNcYB6xC1bo2zd0j+SJ6Sl8w2VYs65n979Ax+giubnOr1zwByPnQTXwoYIrzOuTlBQl73g1y/imLSmk3/7QG10/ryl6UfpzLGkhZzOWjslbY39wv3nmxKuWvM8CwfKPPNfX5a3LXHR5xBJv10YA7JpFBTxv2OXb2rYRSIx55t7lnrcE5gyKzjIeNH+8/8qss66O7hhX8tViYW7l3OffROvsrpekvfAmtBi0qHOr/or8mA7/S+dfk8Z9HcfNgIa4F9gknS5LjorF88PD32hxcUIzi1eeivOoudhewi0he97rQuMmkzYJX/iIXohvZG9963dksvGHVdhf/sYC1fWGJcenNaxN4ySzJyKJr64mfkvXROEwlbeOmHjHY8Yv+Td82/PWCMRRgk2OTvbNJf3AxOM5NVwx9BD4XgSt/wrpxXjeZ5uElu+BUiY7fsnsz602SN4a+jPFmWbHWMfyx1DebKNlleO731EHGN1+eeRHSlrJznzX3HZnOxWonT9vkYoVlL3RoxV3lfTP/wk0/sBzJs+OGDwobe25gf7xVj1m37+tXKBNcxHkwOSxqkj//tE1/9UnfSC98fOqJTEfW/1ONNzij8fH0lc4q2hxczDsbvDh1fryw24dQeQH0odp47F78jIhNXRYK0nrn5uJBrsomEo6TQpbSqj/zAsIxRgQf8Nn40PHh4v28MNlnnvXD+idxsQVMff37To78lVMTt/PBdSGZ9wLTi7U3heawkTFf9r3GHGB52nVNPMC2X3zJMfXm23+Ez3JnnJv8F9iO3z5P/2E4Jw/jB3Mit185J2ViH2Az/EwFZgd17T5Z7x/cpB9c1M2PMXvhtG7ejzzwAwCmhzGjSt5wAIY+3iNTNfDrhk31e4CAoPKIZYwcP/G7Jw8lrD/KipwSy4YyaNYTn8wDnuIyfWJJiHbx36DCDZcyCIBPG36dhGjmg2Pqi5x927NOtK+kdNuZ4/jb+GEu7qx9bSuj/8ZuXUwfRiXXrvLyvRF0L3O8j+QPbfIZnzAw2V+2uSdWMcyzN6B+8+5eYOn+gBb+d03yJ65tb5Tu7Ef6tfDIQV2fjnxasPVj0Bjd5bdfo2ctHJgmB3LsY5sY33nAc67aa24i22s8teW4r5Lsk0j7R4ONyFe+uQ0G/OX7aZe2MeiXZF095wquMHcm1Ay9gq5bJLDDOX47v7UptqRU5USLeMWgtg74TafyIXI4XRNfchDbrAtzmfUhhtrqhkRghNRTn1jtVk+yHlb0OntWj1nmurGzoVPgKOtc8H988M41zj1/5bJ++mhNupiorrg7NdbnAa0HIzGVM7ZtXusGOY9T3rxFhpNy+mLp2A78W2ODAv0A8+C+8G3qh3Ih8NQbxJMcUtrWB+dj8secRKwk9V3fvsx9sl5tK99NbqQ6bZ4DFhvmzb4A2N9rLmBrSLIAejAf3LMepy5CPFA92buZkxcPuXVkYAht9TvPnWtee/R9yTC+2NQ/ne/41sLS3bAWIUX7OnRGPlx0zeNF4kiRxLy5+XwQOnL9Q7OamG7sAe7Vti95VK5hCyt9mqNlhBQ5Ttaqp5FT2gIY3yJa5MzxsDPjx962Y9u5Os547dNvdfRZIrocD8bwnevfmr98qcPiFefb99/qO9e5HTwFL13n+lteorzVnRdBznWx1fEaMJqoIDzDLF8WjtVueBt5sQwN+OyV5qrpyzyhRGkdrdU+xwo0kkeo7O/WaWQ+kDWZ1PXvIve9sBdSsuBcXr6vL1Pu7InrT33BQN9DcX0xFkuv466/uc+ac9qdMT5YD8o7vjsvXvw/6TZWXA/2PcipqGJs+7re3PY98009+wUTvxvsMWucuSniJkLFatAY3emzLh8W15au7Tbr5ktfxuibJbRte3nf0WA5B277t1o00Zmxb15cZ46be7lzR1/l10+fprWoLfDI/JrHRcx3c0guDshri+S1UgouoA9zAaGu62ByMHxiaZcWfGLMuauH444A1/n0Ydw8Oj/soWlR4dGYcydG4qaemLDJoWpIXx33d3x1bznw1Xtj7YsRoZjDGxQzhpbQ8rlrks8hmQepHAn2agTQyh6UkrbH1/mXMNDxZeLOHJCmcwmbT+4b3nnuMG/6I32QK/384Hp9cP2SFwxskiJiB4xYm0RNSql7Vm+9yDr43cihE7+0RTzGJh7sHGiAR/Xv9Kuvn5Z0v+7NkE7u7TOWEGtg3yfXSG0+1xoh3+Ze+7oiTtGNG6QoiDXxc1GnvtE2jtHcb5fPZ2iTD31+Hh+1frX3wR6w9L0Gfdw/yhwyCGgQDrraoqBRrKGw/+EpOfiHvb86/lczwBD/r6r8kv9/OwMO0hieWWRcxL2guznoR7Ny9jnLBe3iti3Zl4XoCnYJU2bDZYFmw4M3WOGjZ3nR8wHZFwZNWzlfGNy50fAm+Z3SjVhMzJUXrBf1uSR7bbLKsA2AzqLHppvi3U2cl0r+X1GkH/e3chNFSHH2AjSQtX2icRN5VF50EK8br32L2LDAe+dhzk3XPh/Q3nnA9WXGpfP+/hZ92/5ZW17quHnzzcKVF31Q1wvgg7w8MDC6c/Hd5l6TvEr7nKvebNzlZkdsdX30eFGhSzdHs5Etciz2E+vaMPvEqSJpwBD9Kwd3YvMf9zSb2pYOeI65N6/i3bgwbbe9vCEwLvuNCSgOMRtkCH+0vXNj4Y2PNNEVUyl1fNn3zth4Q45SZVybXsbDOebFzTG0HoLvC58P8uW8uMi2eHQTC94nRc9s/hcP57hBbGjmGxzzEV/MBybR4puMJ3SEtC2mfHUZHg/SHGHqyDKmB2Ov/5EdSNLtDc07c8QbZR80GBC+mWGd5OLn2CKEKCDk8Wl3xv0b/b7Emfu0t4x5xY9PXODNtfQwKCXMFYkb3VlH17d7jtFt7iXOnLMmNyQTGUQ/McHQZ8mLo6XJy3zAMdva11bq5BQVeorPk9wWhDRMYzzwzzmh7JWzB30P+A/mkPUok6P15wnFt8noh2mJFjY4Bz9sajzVeT7JvK0XArFJ7l1DT26OzLl06QklanhhdsZu9CoF1NcP5pL+2DY/KT1hqgdrriUa8JSn4HAdFvuEVmhyOF8kc0Yzh/Lv3pzhp/NWpuv9oJ1cXXdrA3wO+0lZ5t+dm6I7Lwku/7yp7dMXZcR2vNQhJIoF0DQWwarFs+Z6F8MHkblN1sGVhw7Mkxw6tw58O5i74q/okAPgQjKfyT1OJPc8BPZQYEk4zsrQDa7zRJTG3swcd911/FryYxWZS84VkDJOhEFpixkBWPyhbDo2aZ6KiljFjONtM4RMI6O8FB4y1n0gih/06wrstS6Yp8kBpfb0U/km7zozuhODa867Px8AABAASURBVEq+MhIelvl91ZGz3zVnrue2Z89RTnzH9Y0H43evbewhJAp9e83XwWx9Yq7L9Xs9pOnvwF+gEX+uG2f8vF4iaW/nwc4xLj8EpZ/uu7cd++wDl49P5zy5VKy3Jqa9/BWHcsro3zvzb8VTJc6ce/nCUi8fp/4JEV9z3cYfS/Ml3bl+JsYTy1i08/tvv9W//9tv9Rvljm/6PhrLBBdbzM+NWLfJnNln8DMWxRkZ+YO+pj7kDfZW/LPuHECqanDQf0P/hg3LCab+H/hvfMbhXPY6feeabT0xkzvnsOtZkgdUTWzuYM25x6fKB2F9QGB0wznXE8lRD0bRHXnjd/3tc5alfMciOTJ3CDc+zn1yT7WH5hdZunMYd6sce+yj6sYe3bpAoVca3sSbM/ZZquX+47o9WOOSPmrjGy8HfIlz2yfaPx+Oae5X2MuVX3SUfjvGB/Z1ZTttzbnsybsoeWeuK6t+4tx25h5fSuHstW8cxKGM4xO7ugJIwkLu0AcDgd89OYOMTjBp7/tO3i7+kX3FPCwCoMgceC8faQeEkxh3YqFa9jtfzLVtFt26XjF3lAuP02Dzm613XpfEh2kzBbbIyUY+BuU4bYmtn5/YxMCqR2W52cV+2RWdYNMP9MoHFQTV7ROPXjhFC0XOD7EQ08+HuTnzZQzyxFFnA/vGXNY/8QKCPuzYXzwxV49nW/Zbl6y752wTb2ygj0lN2Z15R8+q0+ehD46x9/mW+hifkXL92m85WmthogZKz+SEBsx1KGsstvTD0muta1l6Ml4Hc0ZS1piE1cdL7xMPq3Tok5Q80VbvIvGltM0z5FoWl5R/gezkUOzmpPwDX55cZ3O/gTDWkKcChpg0Uoi17TMvq8SW+Tj9sK6ecenfwXyV3r3PYL897u+B0eZGoNp9apBUiutctU+yPudg4rBnASwmYmvM0MVtuIFL2TIQwBWuP0/uU07f4dllGNo7yLelSs2YTdakz3d+SSl5j+v8X7FhW0CUxZenn9adRPpEV3yyb072TqjHLGXWvMEPMLJ3nHvMO/vb2rOe+cekn88PfD7w2VL5dfM1dLI8E0SfZXjXCb7Vs7D6i/6aDPx/ldK/xvv/3VAyGjmdkTWLjiobQbMwxrC+yEXoAs6/4XL+I1vezPlv21hK1yLv6Isroc9CdXPwodMFDgc7nRsBNyR2I9Y7WxybZS4QbCbFRxzterG6cdGyrrx8FLJLiXvVUeFoNgkKDhAxxxn7NDWTAk500zhdFCO2uXF9IK+NubPxQMq5Kd3ZeL059IbKDfiSt37nxv6NhzfJFye25X8Qk38r6zePkrpixQeAe+Dvhh1o2/bkpCe8i8glYq/jctcgr7pYDwKQInh2ZLvLic0PHkfy3mBigXzIebJB3sPfyLG5Nqf6LmnHh5k5Z3JmH2iRDw4QHDGrrLyJ78ovwhJtY1LIDVpccUbTFyWgyfnBuMtfF0yi4ibGm/KHfeRevYuUEw8ICwh55J5gPCAQ4a0Q49PW5cOM8d12LiRNPNgWRx1xrWOy8jmDstj0X0N0Ov7vzBHlaYKwYsB6OR/uzIN3+vXbsb3d9so8mthEOmOUBOIbPtn//fdvNcm9dg98d35Yl/TpIC75DiXLktAEQH84b/byIVCa2MocIj7xYre92XaMj4yzPoplzPosMXXA5DjtpI86HFzAFnXjsU2LG2xq8D64ATHWB3VzYam/+u8Dl/XwvAFCxtw9iC/2QGZxcujbIvsl9bCgROaZFXn2aU+y7tq65JTJiyPsXDzzHyLPw4FESBzHTv3rZjE5eDllXpt12DUZM6n4qHflgOaXA21spv9LmXyA+YDMuX9W4MtBKS8PyYkzZ8PGxvzCKuNzlC9I9S8x4PPym4oWKbpn7Ttzivly+ebUbE6DvgFWiHYp/9LDWjNf5ixlZWvDmMzFy3/WmbxX20AUHoBRdw9X3hvuh7JnzIrEJDZGNzfCREQ5N2xCt9usTdI+7aZvNJiSyhBQZEu9Sv6VkfSTbuaKZ/s7L1fskxIncU8J+940yhPsYL6Zf+fqAwNNh3nb9zOPlI1O8THmz29/ixiQxr88xCfns7QBK74oL5kP/90U6/qjfMpR5Fo76u3UO2OsfOYec4CUrvBYWMyk1MXXp4XRdZt7XpzMudbyD/cYbvzdS3E7Lxb8BhkDhAwKcRprrjXXFxCrR/Fq/xtUoWZtbOZtXvNC/SN+Og+NCckzF8axKL7hKAfdDS09Y1s6BATXnoq9Ltfi6MXBxbxMPXj5eCeW5AMVcVGj7x6P3e/Uk/wzog1flcFafMxaYh6K8zSfaJnTFT9SYGrfcZPEtl8fr9L5nsTTKf42jVE/JZgc2lRfsm4Y49WtEQnBrwf9E0HHTUxpkAu8Wg8mzE39wGW45Oer7lmX22BYIhSu+qlwsk9MRNKdsifrZ2bMEMmLTvdMf10orVx/9Rd0FMW6yJypa3nxHDOvDZ9jTC/XIONShlZZNvYX9YLwTNU+8+eeoM5omPTl5RTz4AjxMpQHOnNCFwV+ekC2VXFsl8769fFo/Z92v9alMhfZsWzP0r51VGRDZJPAbC9aPjkfvL4Ya/LlZMEbFNaBsDg2RmsfOuem/PwSsBYWFqrtg2TZdm2K/+D+8PJTEyFAEy6ND+b0E4K1xjOQOck6KdJ4BzJ4B+th+X0vfT+cZ2J4AzEYpW2W68oYnX8ZU3Ig2Ohm7nR1k89BOYqP9hoe1RzWpc98hu0J0QajKCXrSNqz5jy+Hfio3TA94T6e6065H70MgbF1l+ue4DgQJAavQXGXfm2oaLzXl8fvzCN/DRJib6l88EJ5FVKGycnGeiGx/CI/2KQj+4u51LfRysld/XMnh+wTTjhjeeAQ3oHer3GSf5B7x1q5pX2el/DZ6Mr+tu3l2hhz2dKuNdcKEvFHTPmW/gmW/8fl//jjz/LZQgzz5xcE1/UIYBwe5G6ZagZ+w44t78WMbxKHz27f/PddqdvntUU7BJRrrTmWd+fa4/2d9PmcwzxjXOWpY6r2feYLBu9tpd+//1Z+CfCNLwD8RZz29p14sdcqEKgpUd/YjuTz/FKk58op68E47Seoil5VrhWOOdVyLz+OD+ba45Xy5/NZH8yDN8h4mULRxaQqnwTjdAV4GvachdVf9M9n4Fc6//kc/uUIDkomvhVWvJvNMmLtJDaljQvHnFvNeYP2uvHA6SL2W6TrRZDtfbKw958vDi5aNxA3w0cWNxaG66xZjNQ5rsV/7VYu8NHgjFlubKORxQ/5RR0VRKNlFTAOYmhl2Fh8EIisMSGPNgJL9DrLk4KiXxKoA33ju+0+nM+I6//Bhv48L2BuUlfbjUVygwzxNtoHj8OSzfGDlwKSMupgIpja1sd1o0hr62y48iRc5yCoWh83SRg04HFQcW+upz6FuIGi1Ib+mm9Ciox4ozv4k/HZJ7klv1gNb99oQ8rV+RkYsy1RTf4m+Z3q7shTXmORmBoRbCgvruTDye6cgMQw18p6wbJtXX8tnSf6LFn/SubOm5UEg3+xEVs0OJT1Ii49rqAxEDuU+ulLoJ1vzfNAShxioLoOfB8QEZAPPGcsejD3FjMXFO1rJ/BqKQ8hbYsQiI458nAMePj68MbrHLTRDS54lNqo8zPJywYPzYTWsyvraN/Lh0kNZy5x8f3gpYs3O1d8re1Q12QspH3b6/v3vbzofuei3grhg347ZzNXDAAeDpcfbdsvHczXFSfuIOONqqRKIzw8UX7KIgSQ7b9H+rrG86hrbLiWGxaEZfJ1nOtE28Z32cODU+aSE4M5rjP4UBnXVM5TI4+WBk7OVSzflr5r9J18+vDpDbY3Dg/GDM1Azm3N7clYaMoY7Ld+4Sm72vpmDlA9c2MfKUmx5J+J/SC3d/aCd2xLPsCKrUwzTo6f9YVr7ZOaWC8Z5ax/9lrDBw7tPjxR94tAq/a6h27MEecXppKnlefl28qPLhsPpfqQur71Sz85sqQ3bP1cbZt4OKCvOYjxCwSZQY4ouKNzOVJ0yhow0eMo16v519ef43wiX6yhLh+wBmNDzaygLC6tbiu0mQecNe+cN++Xn90TDIhcTNaeY9zqnfJPYlTHcbl0NmzdWI/Kq6+8KpbKOI6q297ssFGNv13q7Oh2ex0x10d+lXGtCfUlfa3zMyw5dfEf+9BtYy8Ql1QerhXmkA930YsscoRu1YHNuBBHxpd96IV9yYgLTTDNtT4ao8lzzqxfqx3ln8FgshDLg6EyowXR3iJtxp6CXwxFzM4XKY+Fs0Pf11q/cxPvw3wA8MpfuFDnQHppY1I150bmHuv7ehi4cByvFbs5fuaaqGzGZK7xHuAIKJZ96qhvzGInF9uS7QiBY3Ao2ZY2sEYL1K93zmKIJ1sZxNeB2FpvVAbEkQ5iU8d91rm26tgif56VacCiO83bUrzk6GJMusarz/6uHrPm1pDlzPzTL+eML5d9aHPfcd/7XBM4U2Qa0Ng8S+Pc9lk3aMYOSIjGB+YU1VJ+3mZK693YRXaD9CUUPGQKH1Pv2m879K3MOaYz/vr1zrwOPnmQT0QWJfZo1jRGvYZ8nTeO4QmNnOKOP3OXvVYsvA6/45v+TdoS/pSEBLhq1qstxnqwfXB9EuecBoz5I1L65L2Nc8b1OSeYxo2fojqOD+MQGwoGa1L/zX3+3RPW8p2YQ29v5UP929uf5IM1gUHv4YxPEkqbU3xIJ2IDTLHtty22Y+3LAX/97heQNYhO4un34AVJ1jX4fiGh3Nuff5a5R6o6c4g8ka8OkZXR4bd2FYIcu0G/cUv2IUUPB/Fe/uiTBPc87KRK8RM/2F2Drhxnf67N+GoO1p75zP7p//Hyyf2VsX8SmsgyolZCz3qW0MbiPPa5IMR46be0sz9/y6+x98ov2Gkbj7m81kwxqOo1MT/JueN3MDcKPhniEnmw/TwpiYr+yDAHvXd7p3TOytNXHMuhq84vxwNl/Ozat71u3L/5ZbvlZK147fGXnfqkYjC0C3HEpvvhdU0gdUnB01/B8EIkL0zx9XCjY++cc1Tm7M6XClXZJ37//d/q3//93+r3f/utYovAtPPAyaaubW0d4NyZt+bGfrpBYG0y4KuNdQ4HUr1Cl8DKfeK2Ta4jM/ZG+FWTcfDXQtdLIe2Yi6wTbGnvQT4de0vMEBs5puL6OMitOdYPZQ7nt/7xIvnJ/BDrSdwPBFwL6ugnTv986PPPHOz8LeNX+5/JQP8zyr90//kMuBG67v4R0tXvIuweP4n5MHs/3usIHZQsQhZN95ZFfHOjkty8/Hnxt2/ZSFzgAh0uZi52LtYPFmgWJx1rU232iE+C/fOBHRmjujY2jOmFFvpbXdva2/dZbmI7G/k+Z7BRrX/0wXI1eJHBlqFP9PYbG9aOvn0ou4EbB3tPvS7E8KOPcnfTYt9gs8nGdG5OqRP/3914AMMkShxszusbDnLLpkdX9s8F6jmSVCg9tBNyPL6QedY2GE/tBgg1D1zUz0GjmXO7AAAQAElEQVRMGzFO4gOKt+bYxL55mPKhB3pPcNxE922vGy9P1Nn2WZN+cfAa3YP5wAVQexI+GSuI8X+7zfruBfZ8obb00MSw+TSvVMuP80NyjuSiCZZ8dULJM7BnHN0+WNFAKDaR9+LxoEzbm1Xicr7BylzwxYo3biuGuXglBiOZMVyl9rAEsocedjn31NvInxqkqPzI2ycXVMQOcq7vB/PcsXcMlMlFcYCdxjoFY1VjKr340K1f5AgD4nnRfbtzkygm4+vLIG+CzJU2JOMVqtXHF2O0ToCwteSIQPjIGd7nAYthfjKOi8TSb8dfbD3RQfGAX5CnunlFGRFRIRjqw0AC5LRpUcLggMfZQ9aiTz11Fykh2bdKUKh86tPI4ZotQnyQr+gy5pHlpjcCnL7aMabMsYyV+MxfdYBucu94WqJGaPQhJ65t4/+KFZ6nYvTspNT2JZ+u8yTPvGp/EQbpc17t+xpzdQmDhw06roPYzP3GvBvUL/blx4PKRSxIbgr12bgWPp6V88GHlo6PWEHHtbJ8OhHhedONJgzOqMPiocS6BDvxgXj6gYjMc06cTDhIr7N5ZR3iVNpK+ADh//nMMm0Dplff5mT/vu3Z64ed8K9D+ey9dnzpW7YyQ0/vloaxJc8EocyA3cTvS6TbNmNDe/JUNJbI85LONax+bCJ72/e67bMm/nXPcq8ELmvG0gR0JiK5PePZkN124oH0Trwne6R5jx32V/2SgoEDjiP3rGl28V8vkqG+eu/oecN/ENfKq+gkBFnl4gF9ylsHQaTVdZ6bGObcyxfGc9trbp0e1JjzT2BxhiPIAwQoAomNdpMD7DW0+EgCsdo8FKC7YqESAXSYv5e4vl3kFIlIIROMhZW5yM28saaOc+ogUpPczn2i9uShQrp0tScV/CrHL6RSLz5KHMZ4pCz4+j3FZKw54Hsc1fRZG9EHzwDk4Yu5/SSl6CcGa/rp/px5RAymDQ/Byzlq7q/Z15lvzgl7NnzwAfA735xbOn/Ec9zvp5zYDBKH8UjYxa/JeN72nQfZvVzv3V6TnmwJB/P0nn8o/R2M9Wug+5d1vTC0Aww+MmedE7e9tn0v82L42pWWXIe/MaYTUg8v8Kn4MKMZ1MiSJ1qJl47y+ttNpJBtCRGK52vPsx1dkhZdyk+dNbdQYHw7L3SN87Kt3qKqqmVHH7c5s373fZIf6cwT/O5rXRvlwv/EqNcnfr1aWCQG94Gf9tWr/0zphWNpcsS4RJY1WuAUDby1IC6UaTsvB2WzNkd3DfI8GgYqJvRZzs+qbe/EtMYBrvuD9wqU64UuWeQa5lx8sP+4LgMRa81420ImY8ZcQTZrTme76Pe0ysb+RRv+aFOCLUgI7w1VF9NG8zzAoRNL6aOafriUV4uqB01zpqwlU0AuuE/m7ZESd08ecPjKkXaMJTabnft1efp4+f4qiWH0zLVgZ27MOUsqPgd5cL8mQ+U4q6MvFz/2OMl76CA+o0YNr+FHTgzqcOxahJxrP/sD69EXOPaLP3vZT9ldruMb997ds/ygWvGHs0dsO6YSlklMuVe6n/jyxxcj18sPny8GSq7BFaNoVbf9Vt/377VjZ/HJJ3hixydyYvzCi3s4r4gJKVzCc+rmKWSdly9em4zR+x2ESpxmHku4wBzv8tngxvPi7zwv+iJIG6CVetq46IWLA3qsX+Y2/cnvwf52lF+0u7dd93blp4e33tZMDfRI/W9PuA3633J/tf+qDPRfBfQL51+Xga+DlAXLBtSsVhexD51uJA9uZj7ON61P3jLrjYtnyZ+bFzcPG+SCVt+VlcXqxsHG4qb0hKnO2uiWnm3lXeAPZL0ISblwaQgHvdi6SV106dgtqR/Sd0gepoii66XDhgbDa0I2pvD73GC5qlwbjgLB/4LjBlR8tIEyR1f0wXzFW2yNJMUYJZocahAAtYHx4HAy1gPZB3lZGx8XcNrqqYGI7gOIIoc81KlxIGensspdfNvsdC8d+x5LMGyraCPeyCDNmOqH2I6HMQfaXCDoBWP3RnBjnMZk856nrur6e3CTCU6UFi82MCyWP+UVQ2wURYSUv2QRRNd5djjuJy2fGAXy341NLtaWoxsfuiZtCQnGofiIuejBhcFvwZ074nojhEC1//Xkgt/luOlf5YMPcTponMgNBx7yMHQ2e3KxxA9yAAdpderE2kFZtvXbOXQkpic3tshx3eGMzN8cQ6SGKVGgo03AaVBDyZysm/9j/V++uGnwGz7/zan3H2/17r9p4c9cz3HUvsrJuTkiX03c8kBcxZfzaZm5sW6slDmYj9qV4hLyPkjprcl+5Q3/OOLukrMFAkXalACjfR3LmvrSxVVGvyW0T/ZT9lknAuOAFgPg04APzEGl/YDE8CbIkimsu9DSv3QTHy/TjE9yrmAt3aOVtfrkxmKRreWvlpCMHbIR2Zk5MOxCkC78XjJIlPNsnzNlI69fsc88N9Zu59WOjzNzTd8BEAle5QZWPWN5xYcR/V60bGXOZdye3CTf82cA2gIIN4xpsm7WPhdeRm3VPDNFLYoJm1Jba/2Qa2RxHX+6BnNKnwHVfWS1T4HMYiAPmOOifVwlHHjV0TcfkjGhSR+6A2oQMSL/Nddg/3TYD86AwhcWip3YPzHwcSKLQVzCCnkxFq89STLKc5vrJvTLC2rY2cuum/OMBbaU9UWJD5Kjmzw20LMmdvRX008C1o8rf8ag3o0b6+tbTpRe/kQW7OhjeI3lkbHTrv3uIXRhZ5Z7sLJP9rb3t7f823PvPOhpW77xWpIBVRImqaG+zhgucS1hItbg7tAs9wr9vfTNb+qj+PBQzHg+MOS8hUEYHT3jX2M5WQPgdNNXfJ6M6yIaJbbXbvOnTveE3dDXQ/n1UsbYHavczBOj9QdxS0jF1o01RRAAfMW56s8yTuMNkYKB5OjO2NUpJhZh0QMSfcbc7O8pacNNX05giHnJp56OdVJ87isH+u94um8778ydmPY7jpYT//e5l7kX4SA+Zd+5v/LhTd8aRyO37+f4K/laouTYdhxLXL1tq+ymrFI3111w9Fe/nD8frAfr8kSQULFY1MW+MyvX7p6kocN/sJjV0zcZ5mrQ31AtkcyxyLBhHcS08rV8VCdyGhv62DXPNTQKM5A+OWYHD5IP7DH1iKUZ80WN7jh1XF9b6sVHG18JFrIFdU+KCYa0122fyedOOecsybrYaHGcOFdM+OH9mblLbAalCJKl45YSMXPYa+ukS/CMD8yunMLQZvesJo7R8E8tO103snrQ+kLmRT8IqpTZthWDcShv3+G64RrjmnH+yVv+g4WQsitmxheb9r37S2PuJZyH3nsnEFzq4oTMdWiz9Tlkn0TvWWQM00QTnjEWJazXcTWdS46346yMbf2VYp/0yQNJWOb8wd4GM52wHBuIWrAJrbSn/NAIDI70/e1pwGg7RzPHyOEOMR8ci9YZ+j0GdUSwiCeYTi7J7aFd2sogQmI9mqZEQR8aVEDTDrXsC4yNe0P+fbi3v71WI3Sq68cao5OBB9ppsEBEkKjxQX/senB6B9s/fXIM5UuO5cEX+M4bkdyLEeVSpYNQ8ALHPc/BNfAgz8/S/o29Jy9oWk3soZiYUBP7yV7yNab1kvkt16f8m2s/7gsL/X3udf0KcOel0zdePu3fv9eNl83TvCMj9ldccyxveadRfKDwWqTdEPdyd+I2p/qjrPuquDsvmSzn7tgOB8gUplQONAoAiQtHqf86/uoMrJnzV6P+wvtvMvD3Ug6PBfbfKKXLzWUMF8vMRsr+wrrwxsylwlKE4csgF14WKm1LhBRAh7WFqdGcQESDpcUZuYMbgmuBugqbi95k4UvaRRwYHrqQcyOTYofNFhCAqwYXnYGOm1h0lpnY1g+XsjiSbcvClxubz23f6zYnGM11Gzr5+qHcB5uZN2C+ScYR1Lr0TYqt+vyg+urb516Scsb1RSoY0cXPq7SfjGCCMw/uxig9iTNErpRJUASO1GqeGK0R6jKte5M38cFNr5sLus6d/WII50202F4YHjJQlndRIf/yj/7kjnLj7mPr7RXHuvgjjH4OE46cPkryLLUhhvX4QBz6ujStXVzHGyL35kDyZsRejJY5lbZz3Go5WraN1774LR/j2vTiIIZkvNKdG5uDeWW/uElRnHnmhsKxV95+2QsTL4hNPOF7zOppL1Fxg6osJoEzHqhZN9JuqRwPT8SlfV+cogWMcvBRpBY8JfXNC5gkrvbzUIcGojjCgf935og/T5be/GUQNxD++yD+rPvHH154/8zFV0znhTgLQg5IjheFPPsWTTj2LyJkbgKe3AzgsQ108r6XcjzxmhgZzjV/4Smy2sRF2zqAFAvPOo0Ulz19m85ZsSQcApkg0QHjiR3HWl7THyr9LB6Sn7z4Our9x5Fvfj7uz/jqOCXX5OhxOdVdk7mzCOySMEP/Nd4pv4yndouP4yBRfR0MAXHTxEfO2Us6foELT/lrj1u+c479HT/22tmD9MU84EIpq/9XfvTfOIy/ezK3ZvlxXdy50fHlhDaUjz4nMXKjRF059YPD3nLJ/pd1W/gbEh26fAcjDzGUHMT6hMwXMh6Rs7IoMihYmrfYGcS8dU2oyX9fJXUC4tB28ST7zNrjTpRGrVwiE51TBMv04cMVMC3djgxr0RJAWNg8dWfPcp3OXiAHg3bdIL5zo7h+el+osU63WZs3oPusyBOI88E8frB2l32MCjUoPciBRfcaG2Ue6IWHjD5Ja47P3ODeMu6CKL0AtKeMso6TPl7ja8QkZ+WEOPe54y/6qOpb/hTB+UBsImr7K6nvg5W4oTxhwaW0fclqu4v/sJGx27oybgOe+cNknZ80OTW0MadHzxrobVA3dfhk9ZTG0bNm0YMe+qND6fiIY5/+65Pz1jTGb3JvW8r8PttXnkEjN2prR7IOF3/FcOzyAon8PJw71aU9TNegPhp51GILBapnf69rS+Kp2CBltXykeB0CXA216/xFSoeZMWIfsjS2QY5ujOGNeRDixaN/qvuNduOUcj4Q5n9gwQs+77EE8uE+f27/7beac8bHgf/6I+G6YqH2bKItkdGO+43UrS4acZV5gCJHJNepz3WOAIc8/Rr4bWnbOHw5pa+OiXxfwozu5PSScYxcQ+vXt9iyA/L+Qz2qWWuTdefDmSSOfN6j4seTPf7I3ujQXXbmtmctKStlDo3JGBn53xJjJ+BP1KXehbPNvW7k31/CWZ9nfqsurOKD/yTKeIz74AVd9lbmlbFc/iY3yOF8dC6IptLkUOxQz7JtTOnrrkn/be6Y1e4qxqrW9ck8dZ+FLt6ypXzXts3EshNPg6kr8Zc5qG+wan2ey94+a8Pm6GVIWOWkgz3Sf7/O++CMGWDnlMj8WzjXmSjA0CY1+uVbowR67W/E3OyVtPE2xylICFwDWNvm17F+EeqkbslSFz9t6qM7Y05xwYBDBwLZw0ZXs481Nhub7amoAG58F615SmQGT99ARCXBJwAAEABJREFUZttnfWOt+dLecYLF5QkZDlCx1+Vn7dW8vDnnAeqIIsFYTim2m3k+a85F+gEMi5DDnEIH+v565c68EtP7vxBj4PiJOzBpHiUslB9jsP8n4noQXb4klK+u8u5/3v++3d/5EnG9kMFZcvasH/cf9f72I3x19EdsZr1mkv8mf8aw75PcfMuzjjyxSQgHDgKonjG8cU/6xr2ppfelziOxg2kCiPt5fHCPiWfeWIK/zf3LvdE1V4qPChQcsUe5DtDEgeKzc0iibX+zDza4TTnnVq6P7lnNToXDlJHipO8Uv45/WQZ+Zfhfltr/p8AsHlU/15YtaA3VnKO2G4slm6jsrm3MLKLJZuZCf7Bpuqgfj6Nc4L7t9VcJd974+icqDxejO1B9+WBPXTnNYnRD28AbIWxz6NlTXYnFbP3ORSwbCRvbgzo7VxWyIcCio2yIGwfL03azCdzAX2+e97LMN1vbrDY+ymwObNpehK4N1Iv8wMCNC+rtG5se5WxuksDVHmbjQ6M391kX7XOviT1jm/R1Y6cV5RSlr6dnLi7ifaWvEta7+A/bxhICV/ymvGhLv3YuQge91TLxnxcdWjVmlzde/tRcchzE1p6+PMjhwcXpnYvGB5v07K1iqzsXX2PsNjZzcmJ/GbODcXpnLvhSwguBDzbyvJEBgj24Q84H6cKuMk/2kVN81K9BqW8vUmZ0/GjAupcf1pe+/khEYhz45YuuJw/5xqeFJbdq5kMfHsjqn+0JpjLy9Tv++0AN1vWw7Rz5oI2V8k8Pb/skr7Oa/7QT0gQ0Tl7w1SG39jv3bvte2tN/ddv5c5I85bSBewbFDKTI2R4pvSwLymATQcMPgZgcGQ0M6roCN/k375/zNFwUwQfC2LVp6U+IJR+GQIl1RJYgGqlT2mFdvbOJTHGxX77Zrz7GcUN7Si2KHlVLCvo542/kV4sYwSLG++tm5+DmhTXPfMs45cbp4IUQPJ0QDADz+EngcthNEcxr7G3/I1LeXKggbPGSynysOmEiwEG3HGKL7xjH9wHoYE71F3JExNNvNVZbHIQ5MicKfewcxJw5SJzaoHsdKKbNSSyKPDgp79z0m3T5ER5giXcS7sFm/YJxyaujvDh0cqizfLIveaKTw/cTlflsQ0lFAc2cIs45mdcb65h6TCoDYY5p8CRPNM6jL4GzbS6uKpeacu0erBm0kOyss401smx1NXbpiJr1SZ9EB3aeZe7W3n7wcHmvg+sWUdGNf8jeNnxlHapr/I5JyDVvfDrNYD+oP/BD30abu2fw1dF+E6sPmeJctIO7375lvw2vSBSHDxuJAZwDzPjI/H2QHfE16QONe0Tk8FNVLGY9xT/mg2On/U9i7jNfHvax5xnr6hPVqEHA3uJpxbStHGbOGQO2rEteJ7eTt7EXS4kDv/VPOu+rBcIIweEo3dTXsR6UV13+6M7+jRj5K+bS8snc6pdeIsL4oAOcPK/P5sh917rz4sF4OC/tR/I8GG/yuK479/Iewo4euDcaTAA1DFM9sUK0G6OOn9fGJmY0dCX+acvGQL2Re/Wjdx3yk7PJdQAZjBUWV/cAbXSJP7e9dsj7rElOuyedoBPPwdg4tu63Mhuc3ibzZ80h9SNfOFLoMF8e6n18MLffmRtH7iucc/47jd+5f/FPsafrMbYatxZN2q4TbcQmefNhdOXjiYUlZz+mwD948X7PlwwHfrr+5ePiC3PELU7DHmhNsfhlvuEgu9adPnm96wVg1xdais6vJj/KSC8Bum3bN/cLr8HGNseDnLgG8iKQtZCYWPdP8iXGNR9eOSYXC8/eZ/6vQu6fBw/n3uM+WUvOOWOwbuzXfHWO5R4Dm/afJuLLwvz0yz5ljsiyVikfi8k80/YnKbfs4A9yq2dh2adfki8MjTe5YO45roorI+kDznD0WncAKe9ashzk67bvtaHbjIW5cj7k1yPsgS5S8yYWqjRJvj7TQLy0516sru0CrznZ9r5ZXtrKh5+sO3kXlnD0WUhUlUp/zJx40aJOIIikQvn1wArGXINz6zOeifhXWSIhORzke9Ud1+Ljs8HNHEjggAZXXYrXwb7P/pr8WAJ05aWbeQhdc9r4JfM6wZxifiFjU9dxeM8vsA6ep476oJ7cg71i7lKfQJKvl23m9aofZSmWpWS94npnLvslpLiOt5ja9h79zpejzqGDWOSVHwcBuvLi2O7MD//HP5b6Im+yZqxbRg1/D/cQ7s/8kiIvhHhuE/9+xnRnPmnTf7Ta0rnmn4Xf5l47NMHsnnFRTCnjYCzmTsZJxvginH9CHuUFB5nRnfnexX/UzR/sz0NM+j4Zv2p/dQaS4r8a9Bfe32YgUx8mqzYrgKqHTcv/Qkue9cqGsvbZr2f5bkA+aHnTtWDWULpRuMF40bF8kQtdYgM4uDlgyZWbw55FPVl7S19XhtWLZEgagZZnMKhzxj84OPRkg9KWF9oHdRf+K1SxImwUKHK4QbnxevOEcXtf4uz83HXCApe7JSrngZ4sLIbhza8vjbwhNBZjssMyxKYyuis3yM3mPyFKbTd8jvKjry9MGNFl4xnQVU+pLkrRpQ/R80gvYazSrlXzfIp8LZoGxEFl5eQnH0bXdFzY1Ke07TXceAWu4mbtmYuQG/TBRQbDcEd6W/+Q3SdjStn0mNjgkzzjVGc9cPGwdc4Hb3gcO2XF8yKdOjm3PsUS+yRlqMamJkKDs8TDmLoD443QIvo86Fi+EDfYnMu5E955RRunnlcZqtH6PD25aIxaN55oE5PxeCN5cDPot6AP5nfwKDGXm/OdHDa+Gf+F1fg2mjxRylPHdeVLUuWavnmbte17Ob8WNfXVzjyqrteHqlDidoP7JWdFn9SeIMufZGlwrB4qYiTv4Cy74kGXMXNH7PGZOWAOrBe6LEoTc0mCuarGFBn0zMviMp+i/8y8Wv2rRxNiyftKq/fncyBZ9/qxbi4OXv5c8+sJzLoJyp512hMzfpibF9xqGH8Tu2zlvBF5aERGkT3Elgw3fDgaGfqocvaghrw6Pqyln7b5MZ8b68O6fG/wJJyUxQs/8TGAHfvliyiFS44v2ySa7pW7Q3zMCmK/8xcICrTQUd9uFDiebHPkhAcX+Uggx0FF0SZ2qnYhixw50xcpTE7LBhWSaN6v3CqzqHgoZK9gXGwjVkSGe5wxkvlrCZcRYvwP1uJBSPGSdYbcgJDRCoocXXOTmIvbjMwDYG9efRjyZYM3jD4I++LGPI9rHWCn8umSN+E7x/vE9xtt96UPb1C5IbWNM9EYnk858+wcc8zWn5B++quYOvpkn3kxtsb2Fa8y8ixHNw8iXTP77aSc60aX/SJrn3kS/67BKMYILHMgX1xjBobcoN8SXBm4pf3PcTl4EMAy+5J896wH4+ocBTaH4+T+c/fPR+mzjUb6PMUm2Fdp/pLr79/KFxfZF4eSEPtw7rXZV52acPCxEm+Pmbo8beiDFDn8NocMq8FmjP3WfTNHm3pSowp9KoBHG67HoGqX2JK8gJG7VccCdggl7PhJn/6bW6oRc055fWARBL9RaOZNMwep4pti/SrtH90vWcG1/851Ljj07TtjJFG3z3nk/HXvt41nCV3djfFXfp/nno+One5HPrQtneO0N1XRoU8iRjFXbmk8qgbBTXBDG75AGzGNnsRx+Y4ctsKnT58O1vEDcv7rg7nSP2UKzJVv59iR+wPjejDX5C+HehWe8UO/ngAZy5N9yFzTLMyCph+iqiNRHyhSNce0csB5HWKpL67+2pG5yVq67ZN5t0MdbPuUMybtfxCXFD8AWfOBfCkIDUi/KJwK0JO97cg/lOz6eqCjTWO1LvbJSuHp4sVPgaDGGw/Jun3KSepcJObCXz7pn7XXuILlsTEvHRPrB+vX/Uz/xHOcbtxL7NDMmCoFKk6T1tfYy1X+uOYszplH1/fCbuI/Er9yUvzk5BjqK5DCQETFvMo+QUkLNKyRTMfxIgRfx8WzfIL56kjdqNVf3JdtWWASRPDVveiUpFCXArnGlysec7Fk6Xsdyj65Rq78hI0OFw6qGOOLFyfqaOqQ0nRkTlo3/idzKiSjVuTqLFuutUU+g5jXjM23vTI+zFdfFIkpxsFYOJaWjqtr6+B+E+9wqZnXEwu0MGy/166DtWfdFy3myTEwn+EjV3xGNylzPOmBZx8oZPqZ67F2nsQhz31PDP0X77LRWPYZ6Pff/738QjzPDJPr2P6t/PLTPxObtJUDGKtJiJBcj+7lLxv/+PM/y398/Meff6b8j5RvvPDiJT1K2Wv2WROcic9iSYC9DkaC9MKl34HQR1Q5sOdxxmdO/D+jvfMFtrT2UARAEkNdQqL16/hXZ2Dl+19t5Rd+MsD8ZzFk3aV9ndYgrAVw8f6rFJwT4EGZRcQFxpKeL+tlbSQuPunCO9RhQ1qbCUuMC9A+93KDmPssNxc3lkveUjtcadiEwcRzz/JDy+lll7p9sXH6pB15kf1yuqq+lLlu4rwBuKvH2243A19E+NB21cViWzk3FxBIlRc5ouBhbZT++22d/iuHROnY4GRbO4N43dBDHa5pMzwIQI6lR5/9ym/UKaeb3hd6YSCHCY+okiIOgDgWY531lfTHzmdOOj4uifMcPU/YhdU96jY3HkhmebFs7RVukysvRu9clMyR4/zkjuTC9mJmTvRbHRGvPhyMH4dzQafA8xBDzNd8It4mdvVnSnyQd/ogzgcXpoue4DFRSvKi9aD9OPGXCvFqCLJty3Il4YmaHkI6i8xAYMPuaHIBLTk6zn5j2+Zec84w33i5+cefXLAovakkS/DX0eqD58tE45TsH93lw6oXt8SDz/r+Tl6f3BArg/XIDHxhAubmfRQf8MR95UisXjnSp0m7mRmROfm3fS9pdOei78Vc2X2it0PIKQ+6mhaY7Jr075MLOmQ9tCNPGwHcJClnrkfHMdhdzlNtWIpLT/lRlExbDeVGwpiZV+bGPomJYloWfiQdBXBT/7xpUQchbFYZ98SvF/WE3yii111rLlmXdZZG2yuelx4Y+37qltOKGJc3Cy86C4PuHFhJn6WMg0B9URCijrWa4JoLBHGZKOHrvzlIqRmUlcnYIo8VOJzjP35S2h8mflheNkEMrjwqq+BsvzpSbMM7wyE4G3rXzC9j1sYq7cFFhgJk1pt1eeJ0K7NXl2ugvpqjASyxuC6lD3XzIgAcQBKrvLMeX5SnQkGwHDitnYDllB7cxy7rIXOLXNgF6lrD2gDDQz4BURgXYNSUI5jIiu14XDesANP1zIvDd+Zj9jZ8RC3OKK+MSBlb5usH/T70XMETTjC8Zlx91oOh+yrboM7hlkBr8CUBtJH3fa6beeJqMuveYJxS7COt3is+2h5D2a5yzkzmjCWs5QtOJd9RxFPa7rOLTqYgkPvOT+OloYh4InvoWkN0HY2XzIPYpI4Haqy+nNWxsrRGL/kVCw7bhQZS8dVrlfs2w0gPOhwNvv/4sV+2GNfG2I8Wx5iBuMQAABAASURBVFgQy9HkrbOv6YOESK0PIFRsa1e8CYakHF2xbXn1m3fbhEuBd6vC8PcnDeY9oCNhyEe00sAPkOmzqap/lmu+7b3NvcwXQLHrl2heP965drzz4jHzjm/Cia4aG7fbXrfzwbDFxIxYd15UvqPjyyNY6yBUx1rdxaCGA+HRxyW9vB+5+sQLYccSr+O7pW3t+8sH2+oEx8EhkDaH2yxfDnjNVx5TxHTkH5a+398oD9baAQ/jjLOqjq84rhu/MPGXNGIveiKFz5wjQ2krBcl0XDbsSoO2OmpElmtmcvc4eHjVHl5354F6v/EwSh4npK+jJ6oNgY7TznkpvuGkePolnveD8iPMKX2s/cM9glI92DXiD3Y5bKfZlcL25aexBCN24VLKU4ZZhDxn/KaylMGwTzFLKeNoRUJ2dJfj4LzyXs0YrWtH/yyLjzI3cjC5F1jj9cwvIIMNRo9Z3ZJGO3n0RfHBywY8TZ8vY5UR07zIJ4uMMQYMJPHnhHwzn7qaMQs1uOtYsakCiSFRrVHII6d/tkOtOHz6xsnQ/sE9k6UsVOilhsDorqlNSg5eVhEna8rxPB2Nb/aJrKI5kFYseENDbOmR+lF56cqa86VK8XE+NsrKSGKZd2OFbXMRsraNSbJ+sqiCMKCtuQ6wnibUEkEX3mib68xhrGfpnvH+ds+vd0w5IGc84Bg3GDv7jM9XvoD59ttv9R2Sh0S+aNFfLTgnfB7CFMZy5kQPQ6gMRdrGNXf8gnolDn6t8cVfNMp8TPq8Xl2luWj8WYR1+vVXEt+43M+sCxh5wYg7cfpcxppGs7QrUVE09EwCqKoDLTnarwOmdQLRhr969fnO+poLdFwYykl/hyVbn1P+Ov0lGThH5i/B+r8D8v9PGSaziZac5zw6rTyEYRUBCztTXif5EAuRc2XyXzowXECfi69rjGZdLposeDebfV8bxmRTckPI2ufkBcoL0YsmDxLICP9wk+PCekDvXmS50bGuvZeL2NdLL2RucBN7wLKe2ejRU94HcXVCl+Kpl1j8FoqbBn/q+OOP9ebZPyfzRYTkP6jrT8Xv4GnLjUk71p/6yEXx8MVHMFfcjRMcgVeOq1kKN8bRpwy95k3CYTyzBgjHKUweNx5mJze1s7TpxrvPs26eJPHAUicIjtNJid8LBm37X4SNsDglL5TmKfLEuTbct3rjG+C7b8iPj4y7cQ3s4ywuk+MT2xcW9x8/yp9sevPqzZK2Rnf8Ts6oqy/prr4Kantn3L1YOO6XD/rlXDFu9XGxvn7sV9YxenvzJvMt38S9M0+kOxdo+41L2Z/1tQRaipxoeDy5Uf1K17UQGQ5bC+vJzcTKiQ8k/nzeOHyA1+4dH5STJxnv3QsYN/bGzQwg9ADm4u0NifT46iRj5AVK/kXm2RcJ76wH645D9+Tl3F7mScoFllwnGvB8SHWeMmCyyjnozX8PXejMrRv5dy1u26xxzqla7tX1MQ7HPv2TOdiLPu0tBeUcN0vJ+gTT0nadvpnLCxtPDOUn+uyzF0KvcSo44AVLIfJkrl/xIWce3BP8Fk2yHp4+E+sM4T9xiDO6a3STC2nWdoPo20J7+HRfJhKCehKe1dePvIvk65tj4FwMAGnSF/scb9wnKloakKh6yLcUy5iXUHFziK/4Zd5PR+KCchepF2L8xdGH2Aak6YicJRQMS/oEasr0kyttWJcPVIZMPNv+eZvlxlgYT2TRXXigEAtnkJ98wycduPBk3fBg5k24+4xkHcoDSmaAqEtzNfUYmOtYDmCmK3sGdtQY2O7CRRx9sC/n16fgeqPH9mzP+aKFKoc5ybpAb9tn+WcwPtTsc8Lh6gjGgX+us4XxhI8l7E1lKIuP+8uR9cjK1nacXvXExB4phg+64sUuckigzUGdxOAbFyKaxrRte80NPwwInoc23f8nc9d2flnEDfGTa5fYAHjgI7lrdPFRrLauryeW4ykRCWYdFzzRh/gd5HMPLNZEVQ+oUOZQ7HogfhLzKxZiJPMqgwKeD8+QDPVFsL4ipKVPA0CZFI1/IexQlQuBg8GDcXiAL87+7Vtd8yz7GDgDQpijazoXk7su8fwVz2hy0RgBe/mrfWT3mRfhG3kqPo/TTnJJWzvmTwyx0MqBV8kbgSoVHtZKGSmMdD6TxysvlgdxLB+uPiAiay/I9N+Zc3demrzzYGfvz9jImROuL15nvE6LZ3SD2EHgYd31dc86eyCLBhbooa5sMHtm7RzYkhYfS+RpzTsRm/FfJalTjRhT5ASc0Kkbd4PZW2evnOTUtgLKuQ4cR18ivOO760Wy7dqQlq+Vj0v8yXiEANA/ivTldE2k0j+sZB0c9Rq7xebtc6TX6eQtX7uMU3LtO2/kr7ErPniAQX1y7umf13ZjgE3/CUZmaSQv3TO3eQ94ypBxu+A1/bO8h9EGrfCNCVGcfzJmSBPvgWL4wCtvHiUfzEf3iRV15haq5xqTg4pFCBjKZyU+9ot9Zz/JmCgFgaUvXu/FR3jNaRyi12a5vlwb+47vyBu7/+7P9aLRe3bz9soZY7LsRj0nbaDKPEIK4FENX6IwxdjzoIV94pEHiDkwj0scefjKvAhWATxSwqWfDFLhgM8Z1UakmY/MdWLHA2w8sy4cz4O1VnxQ5QwQx+ULDGQvfyxBxy/Hx/idl+pbftWxjtXYbfzoXrmTF0wFNPiFjBN0ejwjRR456+6iNPDhlMANfEMWDPPk+pW8537YSRzX3NknsTN+Pht9/+1b+W+Fffv+vbzWTfpAybVZHJxe9tCXr89UT+ursG1c6jp3RiMlFT0cenk8uS9GfDR97EnBpe0Bq5wzczIf+2tuoqwI4ktPG+6/2tMfc+24EXbkXiY/VRefDhAWDgbVX0Q37erSzZNINmtoYQokra51tuci9K9D1lX/Vf7TGVhZ/6dhfgH8txlg8v9389a+LDRAVv3LEoCxbn/pZIHRZLNgmbHA3WxYbfXgRtReF+0+2XigMaput5mHFm6p6UaT0VaHewUMcPHzBQovGryhBTqy4tHJgUfepJw3DU83OIRc0BT4ACRxcU69YV4kD202ywPCLod9iNgVnhvKRQcXBPGj42bLBXld9D/1gUCXAATBrrIf+OaLD38u7zcD8nA8+OI96njdmKCM5pMLOQTMBsZGnuY+10M8m6Iy3jChBMaDm4NDONnodvlwetv22qCbG+lcG2n5wUFt4j4HDXi2vXhfN4tpk8fElhKPlyg5XKPkhU4dc3M4PowBogxL19yw97KJPHkS2xdl73npcsfvJzcogHKMeN3B/sy/NakWnzysMUUOFh79FPMpGdz4r0188sIXYuz017r9FxnHVccVkDmwxZlDWxLV8zDGlzwKyw8qZDMH1QdChw+WeQDS/a5528nNVAQfDwjBtMQnR+j8ePuTF1T3vPAhJR7lR5/fwZIO4rjUgoCeY2CfZJ6Vt/TbJ+ObxHPb98yfnmRKkyijGj8yzmeuYLxuipGsHpwZT8dUarDkDTDo0T3cIQuAyQvj9BzRWvaWZKNTnCLHqanbP5grUh6oqIcf2YWWs+1Ufj6JvOSpoTuNL+U08ZDy+EdByLS7tLXte33fueF50V7JEXxLyX/Y05vY7TbLn18b/2RN7YylN0yWi7f6RzdWrqMJ9W8J83Trr2Ni7AiRcvwjf84rumE1N8R8q8pauUNOdHOjT37Dv7EXLEtEhB4AAMOxDsDl64Y/cOGs7nnmJTmCi1VUn9zgrfmofXlIrxFEH2eQlEMxLEEcXdrYwIsNym54kPJInPr4h5pao7u2uUj7iR9e8dGuc1b3Fz1zE+4aeuelqPPb/c6XNFipKw5xHyiof5GyC+tIbOFjwxxajNY7YmYduUbej7f6IMcP5j8K2XeVk7R5IKeu4/zttpfz4bbPWmOHVOwfay+j2T3LcdqZR5J5UV+fDtcw1wLt3inj25UidG0b8+tFMHuYPOOMGLY+VhKKVJJq9w3Q4Ttu+jTnpI8YUfC688NfG2JXHFhYOQ900BS6Mh77zP4w1T9p+Q5WVLBwAkSVVS/bvBjzkgXRm2UEPsjnnZfZiYV6/lzMkrit22++3UuivzGy3eR/ERXhEcEoR+FGj8kcOglZBRIX9tznzN21l8k3OP0LJSZBIBR9SeX4KiPUy3+wlq7X3ybH7CMYl+f4Ha8xURNCWd0VB8D6CikvEQBM5IZ2pTTDfpy2lhwyJxbmkl35khpNn/dNkihP/HB/95pq3ALibfkrnGZyKK+e+sZpfrQnsC9BPtBffWz3+uu4QWIpi2uqA+u4I0BLTPchKTndWAf4ldhr1UkYkh5PXjaiC6a+xhbG9Z1IEcNbdfvUI2hlzK9rxfUhWdd//QFN4EUwlL8IRxc/Z/1FGpk0Ob3ixQeaFZ/H8gZJWUzes7j06G58NKfj9JMmQqw7zoTGGW3k9dG8vUDoUddYpUbftWUdccTwkYPHS1mlrDQ6RsMDYpWwjO+KFYt0rfxtyI9WABZ4nL8cjAE8x/sLEygQ2Ncca33xBaZ7uf7pA85xoIjSBHtcvl9m6AombeeBe6K6iHMtuUNr73UeqivmQNZ+gCkAqM41bvQqV6B05cA/SqXO4YrPnDjAPufu1Se0sksLRY4B/hpj5hd1+2FTq7KvUuOMY17TjV9/9e84nisG7uEcV4yiCgIHlf/mWHquS8dK//TJ+pNnH0uVm5jnbDzoMr/mTl7xUcZ5dDg+J7l+HsYsBj59wPeLP/nKxwa6OeLjyWFwV2355XXH9aWcLwy1O/dZt7mXY/jb99948fM99W/fv5W/CtIv99T3XEPO54zYIHfEYc6UCQncnhYlwq0zzgRrass557/1ygWzmr5t7gjjHzEdXB8aQfe4fc4SEyv0V/K0Iys1fcrYP63vM9cu2xEm7pSc5P1XSkfwxcm93L4HYzoujReW+NdzK+91Jnb0t5swxIc4MjV+KoH+dfz1GSDtfz3oL8S/nwHX90r4OrsI5bmZ/H0NFgUdS4aL46UGr7h4tFQ80LDA3bBkb9usjYqis1lwGzUOWEhqkRr8B6vLzeedm/TcNLKrwmZTod8DHf1yo76wXwseJJBZ6AriI5toaujQdRqBg+OYocJBn/r2i+emdMdvS0yDBSIOcEYYTJnoo5Y+my9Sgj51/3h7K2/G3YRPdl7cuNm7kT/YAN0UJeNRRh+8wPqg6Zt5yQuVffn2Gp38jeqP9W2e/to33Sj3W+07G6MPLXMvN2pxlZGUSwyt51XG+CcPC/pqLrxQhLxhl4GCm+UuVnSWnv+nIW+ExFRe0Wa8/Uehdx6urR8w3xi/6+ftxqu8ZS5m5Ne2u2l8dJzQaTbd0gz1+EViHRsfrC4/1DvIgyViSBR5BYWGMNp2oBufxJMYKFhd5omzZqMT5SIrxKcdho4bAS5Ol3/wyw8dWFji1D8wJC0fnsmlN+Z/nP9HreuGQExtStZxEfwD+Xv5oG9+3vhm17q5ufASHzaUl2ybD11Ksgn/AAAQAElEQVRxBq6yuEhOLuDf6vd/+zfGfi8/YhBSzdvk4akj7hzUhr8Usl9fJrmW1HFMfEjzYq1CwlYV4/L9Ob43ruqlTz45cn2+c6PwBy+y3pjvfxKLZWwhg4PkfPJgwBhxI6NfDARtkojhwUX35oX4215z7nCasSH/jO9nvLDB0m95B/asO6b6v+07cU72h89xlL/PCebMy2NCAcTInozhSWBiDP4zLx/s1bfuWSCFvOn1gVZyDNSkA50itC7X6oad0V1+4peVL9TEeJE+a8f2hD/3ickV8zvrBdCSb/+g/4Rli9AyhM+cVwzU9WVoywUJN230ttCsG/je1O37XpP6nMRGn7j6akzm83gyHxnP1Mmv4+d8fv/xVv7jrg2wY++DkTGor5/fGLf8QobStjLGt77Fvyev3rjKA4J0H5n72hFD15/E4T4iOZ9syycx1WNSXflZ67oyzso5V50PCFQFbI0BDUzh8YDCRwIb+mCzOUlCO37e5I2orjmJk+UNsHNeXyby2Y+/cYO8kz/a8rXtmDn/1XQe+O8cmOtuXvzCvLuXmlfsN3r6pq802QeevPw9oDtkCbFG1ouKJ248s0d5nSOCqMJF754xcW6O7sz9ZkyVc9+5aw+75ujBOtJXqfiQEcwbw2SqQcyHybrbKKWd+CZ1fdVH9RYOlolntIk6x0M7kDIPhcH3QCw3/ep98DLvnS8L3pnb5ss95JJRz7q2Mg4lthxHChIIe+nb9vqcC/bpD+sWu1mb2BFPLPd7YzCebaIH7sH6iD/sqcokmZhS55NkQOch3zlpaXyWqDMu2ldIH6iz7uy7yB5YKXpgCUrjPOEyGOoaYGUcGh+DRKc46jumrtl932syJoo8ccBfHiefDx7OGnzG/rbt2f9fcuCY7+OOHWJf/mMBk+JLqq+cHPnH0p1P8hHBU4Hxqif75xYyr027t1kpGZuyXciigUnWzTNrPmuTuZyHYOxjGQl87S59vKj4aDO+nnP1yjldIC9s674HjY/gffpIDyL2uc98kJ8HyVvx6guSHHkx0KffQwU8wuEDm66ZQ19powogByKNrwS6GpyvPuBSVdyKbWW/0hXfbffaxxhgxzipgaRGsY9JGqqYIduUnfngfZd4JEBHoeKz9KjkeuA12/EjHcwnRHDoyp15cK7YVuadF7P5NTvXaNeke4w5GeRkYOShLi8blBffNbexdtb9XGPvYI/iRQ/rzLHVN18grF+N7GUbDzieqTt3xYFhikK2lfske+USPz6khR/J09+WIHzykXz1o/+Zlth2v9ZGyuA2Qh7Lt8laCjGPN8cYmYV9MHef5HIBYkKlkHh/n6bOsCcfyzbYTU4PlM27eTUXc5816QPdSMqxTp35mrnv/siefb/IazD0Dn0g41h6TTqcR7bjIvGIRAzxjTpOcGhrxw73XPghvvG5LgxGLOeO46ifD2RcV9vcyjGNn/C8Z3xnvI1D/QBiazTez08S0z5lxOHmLix56r6fscl0Xu/kXX9tK6Pb4wse8OnKfiMfhrF7XykZj/q3fS+fj/Q5sZETvCJ+zugoE8IAHM7Awjc+fzXqfdHcZ9bbJedMHIitA0DywEEzFigXj0mScecE79fxr8hA/ytAf2H+r2SAyf4PxNPjCF3E8noguxYLy4LKwWblxdVNxM3muqHmasK6f9ZkQ8wC3r0wowP3kRvKAySWIot/Y8FqIgxOozsL3I1koi/tc3Lzw0KmtP25mFE4D7Sil77WnpzViaus50S0ZIjlq003alzjQIYONd3U3aDmpIVPJ5JBBAtJsKrcYK6Nat/3z80GndFdNdCUKB44YvzvHzx0vUtccLm6xz79A79wglqB3YuwP6CWC173Zqet+KK8viBcjZz52ae52muflPukC+11ILN4kz4sBMec7XNPji0F9gHxjz/+rB8//ixfSBF07G7oTews3ef5AGMEeMERwKu0gV0UrS0iBxzAnbq52B1p5wJDp2grLmq0VdRHyYu+c2PVJ7FJerOoYg+N/mwr260csVvqPyXKCP7tgU2Mv86nfXOipHy663UhxJ4+mfuifslcsYRHPryomVPXy0HMYtiHmxaBl39wQ/A8+41gNGdpkEX8NnbtjaVV3qw7ltKKswnrIr05CR+8xD1Ys94cesGVXLdexCXtXn4vX47c+FiXfyKlSLvxqZsbXQh/3B9GU4cilBNCoyKDSDj/8ESuxT3OkklBXnCc9qUzuss56NqUNtoEnHSqe1F0rz4gzH9utFxvJ55j6EO1sUvqLqDig1Ic7vIFgjZsNuG8SqSsS+beUpakmDry1WG2k8t7RJwrIzVn05PtkvmPYe3/RLX2yQd9B+Omv8HuEhrq8kbeG6Qbe89tZ35f6xOjHEUCScUT29jgJZB5OJhjkvPxjRd6/lpGT/Q1bmEPRfLcuWHMr6a+77WBr+/2fcXhNlTWi8yp/bXAYv9rXAqO7vgemwUCc97/U6QPet0Tf588kBy8aFjjwCgAR+AFoateI5f9FX/Fd12Ygxs5uN24ZmwQPu/TtY86dq7D+N+J/c4+bI4mMt+I8Tt5nDs2wPRlqvnxptQXXkzi2pX53RdFO1Cd/c/1gXg5HyUtOcXk37ne3XPTfy8f7KV3bpjvPLDZr9/mqzUJouvRPdc/R9ZmXjBsrWlskQ/wlHc+XNgLB+VSbiJrCSCggxyZi7ntJW3zW01i7L5eYPGyCX8cL3Mqii9TfvAFhC+7//iPNx6aDjBn3fwG+Yb+mIrhz7PuxPb2dtRbMNZYeTYO9V1XKJc2C398pLG0f714Rhr+xB99CnBOXV3LzjvY5qn4NHLm2hzvt70mtM19/cLy7J+0tekYSMpaGqP+fDDX2AaQ9iBPFPYZ84//8Jr3Vj94MPrx48g/RPpO6Xg5Ny8s69lHA9TlOtSfwTwyj9rTZ3EdK6IsI+JUYnDK4bf2243cMiY7NNG3Q119veOH4ytPOfsXPiuWOLye+EXUnTFQRzm/wNH+2ked3ZVnNjS4bmndmH3JV2udHR+M8QfrVG2JPoql/2Td79wbMN8ZJ3l35qBj8k7pSxntmYarz1gdYy1J+jsZk9++/Vt94yWrdWNy/7kzfzB1HtGkbqb0Ed99acFaMRdsgfRxIGZ8xmt+35kf76zjgxeRrg0kcpj3zDGcS+xgWToGmW/sD6Oxw6GCfo4+G2F4WqSti/CKKSjSsxI/4wCj5j6BRh//Hjioz9LDfnomYzv3vXoSH2Q9Y76j10tPG+paiqkV86oX3bMmGPppGzMZM3N5MBaW5shSux/E+8C2Pt55UfhOrj/Ipf24V3jBMDHWAMkLrn4Avub24fDVDZ9vuz66ZyBM/0D75edDsYbrsfpdfz3QGVgBc3TXbGKnLD5P/IpWExOEFNx12Jf4VzPnRk9KA9sDnUkubCv7IPD4bGAyT3l9mORaXbsOrn3v5oAXgi//lYdQKYkqeTUOyRYjTvUAwPF4yTBA2v7qe6SR5QjGoV/Eqpy6ICFCLwfqaaYv2KuLM3wEOFLHoDaMQZq092neVs6jz1ABgV4ObBdzk+sF+8f9/l4f0AOD4jj3xdU3v6A8mDvBoN97wsfpL03FyHaDh/fw38mf80ksOw90JfVjGZeafG/bp3/BwbmBgv5LgHpAYCNwB/fu9ZgXmPqFaLmnzh0cYh1IDnBfRA7kKSddqbLuIN6wvzXzD7nwECCC4maLgxrjos/U6KaTc7upQ4+TEE5IBL9KZH4df10G+q+D+oX0P8vAf032mvSsK/fh/5n62Q+KB4sqi5hFfXcD8MLCAl6bwolLXxaO8i7G256fJQ4WsxsEEKxTOkF2EXrBeoDlm+vPhUkngn0u5NHIc5REl/intcTQdLi5uUHqn6RY5OIPLXWDQ4UDzpdDBij0NzYXzoyfwYJfEUEGLc+hrUu7bjrXxTI3axs3qFNiExuTa6KbHXsJvnhzLxnzg/bKXVX+3Qnaxce8UGBSPSKFP2DoAmAvv+IWzEZydNPV+AORa/1q+OUHmckmOk9+2PCMzY32hq+D/shjzo093xIwtt6we3OlT/arswhgMQSjTIEPljhIoTTDEx4ClJxR+nJgi2uAB4Ie6EQOyRxne87qEG39bMqzH0MqUoRBSTP9tjs5Gd241JX4xaFNSrFrVDpRDM4nrT7aHGiCyRkdmpFTC041vnzNs3qARl4+FZpPHpiOenIRvfKIh3Qt/xYmMqylIwAVn+VnPXAzZz2+77NQdFozzrNuNwjevu+5UZ+JTem/IUI8sO+88wHnnZsD6xln1t7hOIfwEx+0q7yGHOu5z9qZI8Zr29hHn/5TDMhvHRve0EHNi4PvD+yShPjNIHDMyli2KAhScl6HOpB5OPDLveEisaXRXQNp7j1zQc8aQscSNvhd+mLdwTLnF5ZrzPl8Yco3Vv3zJYukbXXUPZ+esNcZkw3bFVro0eOEecSdFRANManZA3/Jhkcu3OceltDzokvnS3kQv34YV3S/9KV9PtzkRUFPXtrMmozRzljN2bhJnvHVnCX5rR85WYFW3ZjjB/g4DL/IK26DbwOk6sG8Yw5pdzLHnG9+Q3zbv/FN3V7fv0nr5Yj91QgDhvnSviR/m3t5c9c945J413hYxyomyRy+OEbmQFr+fc5NhOLktXemzUkM8SQ9qKpq9ugNn7tBz83fUWI+rpdilN78ol4bQvs+eVjd6zceWH1o9WbSHPlA6YNV8Zng7XMv5zHNtbYZS9eLPryITv2QSAf7wJMH7vt6ucAa1E9vgPWn8tJPyTN+8u8XK44/MOTRs9TUfya5yi2iBcwDg3kwAofIyzVhHvZ9luM3icFxIdW4/cyYk6Io689FD3IGFPzPY40HRr520DRP+mD/AfCT9Z9cWMYPLCCnjOsgfcLCHsyJniuuoq3ZO3viB3nlvhxLKCoLAc2ZKTSKed/QDp0PqW4MRV93cVAjehTcz4xJm2Fy0sbiPzM2+o0he8gJRRraZUzw3/hAswMCH3+TR3LpL+jM56dNRFQF4yxQBYe2R43KHj65P/LPV/3Wep8TxxEj5vc358kbL0J5wgPK3MSWBhoGoHdegKyYaJs0+LDxHTvEzJG5+QDPhzdf8LkHvsYFgYwTShxLj7FyXkoN5nBcKM2b9wSOiaW5chzVSzxWJFwxD6gQC3uQOdr3mnMv+Zhcuaaivn5ljGnjdWWsGUOamZOWQHJwLwS+fsh7MngH1yz9eWee6K/js+I7WGfkDXkUcY8KBw5xEBU5dD1QS1tf9S1tFFIiQ3XlJAhPznDAWfZt0yDn61qPf3aT6/hIeeAjrNe1Y2BodJcPydu213blBORn5MHjKD+WMVTsSzsYkykz7cEn5gh9wlOgHfbiE/ZrToMpriTv4x2fmccEHSz9BAk/uHaMWebEvDoegvlL44mf7qHmViu4z/75ZGziYNmWf/lh7tox74XXlDfHn1K72mwUNub6be5ZA4uPJ4Doaz9BEb46cTelPAOdffedHAAAEABJREFUGEze4ImVuLhWOv7JNxh01ZyT+6OdvW7GxztrxRcN75TGqK6EK6/jEOckmWtOFC+7WYfw9TM8fNAG2Sz9dT0oL8+8yQudvnSTX2MNWccncqRjCbOIEJkKmZ2LQO3VF7vEtLFf5Fcu5LSRN4bYiiiy1bpQvhz+g5fa//HHf9aff/wof+1LF1Irz1531F2Mqv/88z/r//zP/zP/dy5zZZ829c/2+ouCe8QdO7G0NonDvfxgLZrX5J0vDOY+mSf38gsNc+647XOi/8S/I31+0aIOzFpzxrif8fWNL6DvXCPnbdZOzH5JMzf1i9uyAwxxFjkHHAP9fOcFn/b8wuU///yz/jzJf5Lh7f6Da+87RBzIaW1yA9USTgwm2KCkYGg6ZJzmQPYv+msyYN7/GqRfKP8LGfjvpvF/PyQDK0p4gaCaww3CDdfSjXHR2lzWTQXf+XXXZNPz21N/Hjiajc8VVS5iLiJcoO5srG68wblcxBiqJQ3lu7hgNTVIpuQqBcejaX8lBGUjsTYIzrDQhYto6pxsQZVq+JwmJJbGRzcXoKb6SQrrppi5WQHBB4HEyEa1Gy+b321uNeet5r6XG5eYXg+M80ncxizZfuDpBzcxPvTYlmAVQa8LDIYeKrNRTTbc7cZFBBveeOAZHqx8WhkN5yTbEpzEEHn09cX6xoZ84wKvf5Gjb8Kzz7b+uYH7d75uqsas7m6MJ13yPiiNxlIIbUqMlmRO93n6bIkdc9YpuyZlcPZZO/mSumelv8UMTFErP+Y/+bFxkr4hleNkmT50aDl/ggOCJVwf+hyHELk159LBXVUuSvDQxP2lY91+b1gfjJ/26Pmpn6uSYiFlmxj8m+TffuMb0PP/xqDfXvi8WEWG2BMvpbktfJUe2Dfnf3AB8+I2urmh4SF722NTI8p7g3YjZzdyt10YdIrthdFYDtaY9rwo3vmmJSXzTRlEX0fw5mQM5n/hTfhSxkQ7OOl+0INxou4NojcCzmUpAMQylIXU3efC3nfLHTsQvDn3mpTOCYKLqmMcIg/xkzIdnMyNPMnYLgrfBCNDuqqKytdDwLO94BhFKv57ZK69d25i/Dn9Ozceki/JHswHcb1vtswYoxMY4ltzoHCbGkaTQ0rXkGRMTfykKCqesErxxRlaPx10KbPGj30y9ixZ59T1yXHlTgg17I6uuTU38tR74otkXb9qfcBkd151z+AckHEffoNOgDx3ER6W4ZtbSdEmnkEMjtHNuXZjvDZsDBJAYD4g7LdZ9u3073NmbOdEDj3Ug6ut93wLe0+76fAG7/YdOfC0JWnXMXUMvLF3fOShZPei0TW0DQbVxePsGCmb/NBu+t3fNnyyTkbgkglizMMiayPymTdg9iSPs243SuJcOisnl33HU5pg209vMEk8R3+hmQcc8xZCns4le53xw7VD+uE0tHxzfzJf+hamsUqIaHPR6lHGfEnq2bZUX7peBOEZ1zN8Ihf608QqgvJYpYoEPs5zzGAQ8jMvIZwjjsWHex8+23eRU8scJPf2k0v3VfcDfdKHB+to2fCMNBjiZZwAMB7Xi36JK/9gPVrGP2TQij+2Q0xY9yDH1zkoT3RCqBUDc5R8YQo9Hxou0gKSdHDQJzgU9sqBGF/nyoWtvH3aM3+jkVcPOwNSB9Ya5rTtxHMUD3JwremsXfrn3Goyz9afWe/o8QBH/nxA81t6rwFPXsqIYn72rKmJGeTMNbig2116IqGelyzmfhFjiOw7e75j4bg455SLohgSk/CdnGtTujIivvEv/4+6s2aCq450ARFPE/wn6WazTrFCHw7KSIyc6o4/xmipbw9wn8HCMvID2piLi9ZYgvQ6kMrYOUcSF75f91H6qo0e6MWwatFw4G3gCwc2Rnc5jxaTMzwOtODbt2o5c/JACF1qSKSOIy/c8E49+eb7ndhe18WlgTYVDC156sRu/ObassVoxpquB3kW58k42g+rmtw4J+ZkTbPv2l46IPYnxRB2LOEm1p9+QTzgXvLbZP9bws67rFEelrWpT7hRjaz25bm3WJeXHKpqmmG+eFcdPXk08wKJ5UsST9sy/x5hUDht6z8bWOwPYu4zNyQ+eL6kd15+5qgRn5X8RH45B2Qs4U7Kvz3Zb2zaLVSa0yIk6eRgWNOL/xwA2U9vRhDxciz2OfPF2T71ofEDKcbMHHQ7L/Gc8QQMPXGqXuMZHfWQs46899gg1Kiu9SErOBNfwbGUr4xk3Vxk78VdefrVYOkDicQoUk0PRA0/2CvYp9R74dHHYXdIXXNqiQcEwcHeceCD+XfOGJP9ykkbMWz7yoc+lCFAiRf+pF9w7XrftdbxnWuP9wru21jCL/u8H1ZO/y6KXdbYnRd8+kEgNcn1ZF3s7JnG6n3EwR5x50XQD8jyybPV8/lR+bKFffbh38/GERJm+Yv+8gww7H855i/Af5ABp7H0D7q/sP9nwzJYQ82iYkNqqNw73Dhmbdssb8IkF/2TheoNaCNz4wbnNm/lgxBNbkwO3v6yoNksXLwu1BMJmS43Ah8ibixcN41cqLZZ14OCf1qmTP29Dwa1j1dCssdYg4lsbFHmgJUeSoROFo2W2MzksLFaiGd8+nLd8CvhJvPBZpN/S+PHva6Lz0Hs9uXiBgCI+NJciJr8oclgsJWxP3LWBm1zcG1gcF997E3lQ0o2reMDtAcXiI2Hq+88oHyrbefmAAPG9iSf3iD4gmL5QI4FRuuKUWxZeFLDzZG8ZlyI+3H5Al7TZ9zKqa5OiEb4yFsmIOQvfLpzcbLPXE1wJPHsuzBWncA9Tnr1nXjRa+ZZSCa5QyixkuNVqgyaRfwnwle96nHKG5sUEXkSDaRRPo9lglCMmoYx4r/5Mc9z4ottuhDioIJMcgCEWBfRrLnPSgzoXLlwXktz30tcEAxKbxhX8Pu0DboYxph5QbwPpMzrsndepIlBud7QG+ozH9CVnTWInnNRHOUsv7aDhzwTlG4wejK38Fv/4hxsD3KqmPJIvXy2SzFv/Lj+hy9vIBxZfYK8cXH9JGZjhKZETqe0N/EvUq+uzwoE3Gc5r91THlzkjeMrJUfwLV0H3A2yhgTBW+yIOdr2IusNf8UN9qnrjYUYPpBI1g/W1colo0seLrsMxwL7csbagtTWSZpp8nr1WV5UkaGFUPyxfeFha1WtPA2JmPRhUebz6YS6rQ1yPZhvtjP3wHW+WIi1kJZ+4jjjXg9PfHWsUEh7R3nDpFzwtsmes5f7sGMmL6LXqZk3kaGce92YQ5JjblLMozdn0jv7pjdcqu5zr9+//V5i2pa0uXJ/zzf5H47BtaEqAJkq4+rEO8s5CJuMPJkrRzkPjLeL/5xj22Ru79AsfXdqPcD1Aea6YVXfPrG6iQMDa21pjWkYAaMB0z4IsKJF0TXxZe7Lji9+v+17+Sui3799q9u3nZxQ3ighrykiST3qvD50cIqPebrIfMBKX/c8y5aVOXGwzu+M5d0HanJ79yY37TsP2XdyeJFj/MRWgfEzjmD6ccO3799+q995ab3v32TXO5i+iJb06czEq8AJDuYV+dRXSZ8OfMhLPMqMB0l/QOmH57wz92iWTg3yZ/41umToQd62fLJjtXx54fy59IORh1TGPYPe5X7jeJiv4iPeIhrMks+ztRWKqqu1civ3g5gk/e7BnNjsgxB2P4oPxOLDclXXZK7dGPfs802O4RUfxM8cHRkTc3rnRfP9/s69A/cP+I8Y0ka5iIasvCsS27Z5mOCu2PCDOSiPAY2sMR7kzPVm/g/mhvS5h+GJBzLJ41Xy8GMsGSditnwQl/cUiJiK4K/TkwwGZPGtykFQ+8okAn2L03KMoNc+T47MU+WDMroCoZ4/6RPjQUMy9/olyY/KdVIV3QN/jfXO/Le0HVkw3DiXt5xpG5d93luheiKRx1cNz/XbuShZhwwjtE66uzQ+VQ0w5HhMdCylMD+NLb2v52DkFFw8TXmJZOsj1vgNEw/x4jy/7DDXXnX6vtaRRi2YYktaG4zDYC6lIwJVzq21/8ElX46/Y+D1/UGeX/chyK/xcc2tfQUWShzopf71hD/JCTYJpVw7xqOIOZJn/W8psX9hNvXlX7PGu1wH5lesh3OddZT9ID5cqNGqrx/coWmeKMiPPiwCDXH7KehUhhoHjTWKYp/Q9NbSS02k5ND5PXfG5JpD9Kj/lRwH/bYUPjjKnzTJleORvOGQufB5wHuh5chCU18cedbDBVAX5TvnHSv7tHHhIcJgRToxaKt7hhE94lRGHUl8SVyjLTrFth0+L08+2NM+uF4cjEUTh3uhX/DkOW7M8jr4GRf76b7XPvfkTJsHe47XGEvJL6Df39/qDnktcY3fkRHfeHTWUt34why1rr/fuO7+9tu3spz4oqxz4+ALrx/+m55//Mk8vK+XP8R67ZGvl0AqQITJ+dfxV2XgVz7/qkz+dzhMaO44kMjyfC10GDkcBCmN1ynL2nX94lyVgfDgDjGLdz8XLov3xuL1Zkea1OecbCYTNbAaJQ49cFG6QWeR6psS9LcLExmaOdCqoQcocVRuUrg5cYNhawa7uVfsyOaEUDaAJaBIZLq7XiRehK8T+hyrtSpimK/LPzcYL3bhI9hgjOYsUTehyrhJeXMSysUHDTY/HCeOwtfB5obegNhc3YgajECsUzw3P2gKG0qdnge5ehK/mxPNUkX9bOLDXOM/By5G74rhiA+KY1cl8yQWZDNc/FiqWIMfHyi/2mnGJ2NKqV0ptnICNGVxk8pD41nX6ujmAj1DP+vU64NVfAYDm6mfPS/fcA4Y3A1n9SKuf8pf/q5SKLhiXcTFwBsYx9R85KYDXuSDtgzo39+S+c2Li61rbnvdbrxwo5Q3uhnXZp4Zaa0PfgUX2zhc5swLqp14BQt51saNB8Hv0L5P9PkWl2DUi32FIZZZDfMN0XRIIVDAVlb6yC8puPnizgzk5chQehGi6KyccK7MO/BwPQLakzfxaZUdfzbat7lXHtxJj7aSOwHRxAtwGWvzyAWfwKI36LM+usuLvRTctg2NJmenELka+DLmmh/a1F4riwhmOev1Sdg+eKh958bidfGHp28hbwjoP+h/t87cf9AvSDd5xtZKkBxq2Nl2+JSKuYaDQ8N1ttpHXQ8SsFEkciociV+ZELY+dZXBZ4QWL2o5GVvmDr5ccd/I823OmvgSOn1VtpGzxFvsgck8AWjVyR8mYGKP8deWfcrP0WvNiQu+czA5INbkVV2w0ATrSYzEKZhUnx9j/8gYI0lfF//pE+Ullb35tJ+1hZx9m3LaY+3ctlm3fa/vv3kjttekT7F3HtbWA/CdFxQf8cVYux0XUfRt2SZQGKt+xcqkqx6zzKlfPMypXiPHgQF9A5SGqBB2M89e+KKSDHJRqLX+SiMqqGKf/Xx1dzmfNzCowcIXc4MdpVt+AyJcGJxoiqu/uTYwL7MXuZeTMyTw37ME6lg+vvwQT4CTXk2tY1fcr4TDBIRf9Hto/ni+UEAAABAASURBVMoJ4owz8eiDJEMhTf9EXdo3n/ttZx6t9qcd9pvMd02Blzo2wXO+HLSlQJOLTz1ln/VBPhfv1NcX5oE35T6ok4Ec6qP+8uwBQ9ysNzD8FticulYf2JYokEKdRG1QM86Ot/PNmCR6iU9Ys0MLOVshDYZWPMHjtPxdvMh5Gp7OGIhZGVphjm5sMC/nxACsZYoK4B5gHtCd2N3P/ALpR/YtHkTgF/LOp7nPmmBYH/Au/PTHBnYmRB9n8JXAT7MgjqVcbFroDKKor2uOOdVv14latlV5iaN0GBvzPHOLtnZa26CIB0uVRdjM+CAfPbmABZu+1YSBE8EQBxLjk+i/GlSjhg+ZW+7vYOuzkb7sR27NL+fDqx/+AwAflh/que6gAzxjNiZETmtnDd8YPI6ZfcW9xfzD4Ej0idyYYkd5ESyhSBDT6M71ezA+0ka70RzQ8lt7UpU8+xAR6SdSQlvLV1t2dwljDi2l6NNlaXtwGk3rJLpyiPUgJ8YvNVxEvFXFxIl/McGIrLkzZ+pJtEdHKDp35u4HPLq8CQTrgLAEgwMLHFRG4w/zeVouFsP4xArhwIP1eQhvz+lScs2emRJZY19/cjm5p5iMjarMAfy49gW/vDjQMQYMKQAJjB8nhjij+9znZrneLuoWV9nSwaJGhYNY9EOihW16wBBLuvRTnhhkg/33qOsLpoO1n+sl/trn2ggWVoYE3ugmto5t+yTvgf74840XyNefpMFFTrs4QoNIydnheIlNaV170uWzso0d24t8gVelz9+4N7VcmJpvTkCfuHd8d/8VN7qX84hY1Y5EmuK/Xxjtc6+M++zyXjrrSr9tQ9caMxfqXnlybr2d/xMS/yTWtv3a1ZYx6Kf3OPGZ+XVhER5hrjH0T9LVe+CUOl7fvDaou14EExyAnisfYk7p6Wvd9i/6ZzPw/1ZG/1k///fQ/5zVr3i+DoAL4tVhhYXJynH92FqkAnwXjG/fXWz7XDf2+/db3W4XbWymG290Z00WtjvHgxX28Cd2bEZZuCBqU6zRvTaGcuPC0RxP7gWffIsLudlwgXn34s+N31MMFirS+KdTKHqgFzb1C1t8NwMJYXrUSpFm5FJbPH1zk7joyQZq/UGZFzCngejhd/BP/ejqG7IPS/zhIHykN2hufPO8k6cJ7eRmEvc0zcv4iX02VgGAG9bXLjfIJ/nUnqTg6M7NyhUnarkwp58U6aeGbCcm/LswX7LcGNl/J99uvnfyrYwP5f7i6iI3zeKjHwc44r2IzfUJ70GZTGt7EPuY8c9UNXMi1MZOH773V0IILnkDARwOKhj0EE9ZMSgjBF+/DwS1fWD/Kg9iecXDHDIuecoY2z5n5uk+ZzmfL4p/8FIydtfF5ft+K7/R98HIi5gPhKNXHLiNJ5+HPpmX2MOP1E/fHvjKfckSJqYLX4yVV0ely4uUeffbC8PV/zws/Hgr/0zpAG/hoEU9c5RxvBLm+jOmfd8z93a+zfdXCVfbvu5ZYhcf3Mq8eVihvU/71r+r8TUOYzuwJ+/BfDeX5mrywHiD9s353Z+4COib/36KN2e+pHF+PWIH3+nHHIdxr3bO2CjI8bR9kEf1Duamdfv0nRRmKuiXcsprxzag+NHcZHtvuvaTh5h0eAO5csADEaadh6vtfOjoyVuEQn3yNLj4nzxzsHj04pj1acl8dYxHn7Kjy5c0zh/H2Lxt5GzzJomcK9vIWjqGVCsffLzGNm3y9kH+czPGN1pXvFiP7zewbjtz/KRJW9zoBis1IGkwFpzDWDLJauaD+RQ7hD1zL9n2WtADNb6azA03e7S/qAFu6dJmuyrlzLf7R2fOib/2eR9EHLeCFTnyZQz6o41lXzeR4oWjLwvkYYAM8ACBfX0OWcedv3c0BsSnOLuxwOEawnR8TP8poB3nkQ8RiJXjkH6FYXAEx6a2T7XwXieEjMF8uX4lMTMHNXwqEVlUttFcP2fdWLOO10X7XGvRvBA0oaPBengyHtQqn+UIfhIpzkZ3V8+OM38MjP4A4BG160RXZSxOnyOXzq7JmDSYUnyoT7z4w+n1QCPQMomQgpAHfPMQXOqolP4frEdzEr5MZdHnSCwRJU5/Yes3wL40ufvSCJ59ig+EW//Ip2PUgzW8ETvknJvkb5G5ga/sVxIEDB02n/qyCA5GrFMr57jzmW871FhEvuxbDbIDjj5c7b9fYoW4nQ8+1NzvPNAZE7bwMP9mov8u0I09+zZ3owIG4Nha1e7POODgAp0cSSGiyYcyGTvyYbypawEBZB8IP7ApUQ0MYsl7IZIXL/iZ+Gk3+ubR+wLxlcEwh/HUesD1WsvcfOk6TtBx4WBXQ3qhfnCsQNZH0wMN7CmHe8zVJw/Q2lBZsmfletXgIcixmieWNg+vF9h2juUFLOvOeIwdx8Gu3G+6zlXGNPcr+MDc8dd/o6njC2e7V5o0Z40SL+DbG6Ea2CaB5RxwzwuB5bWxwdImCp9HVx6U7ZMKGdEsdU5fiTzy9ueagoyM9J25NdZLzr4Xga9LcRfZJ3TlYpVqGchJFqfyaDyB6gRY6/eIa2Ehpw/yg0WuV3mwVgSCzDdyuuFalBYATI/gk5Vz8IxR2eCnghB92sm6ow5nuURQ2UsxI++EYjxPvMgS39mvjLTkmrzTSsN645bEupqTfdg6hCP6RGdsgsaw5KxyeK4LZb6WvuQYrBeEcIYDX4whhN/hezp9sxDVeflANsRYua8ezF9z7H5xkGPXlrIa1/14SUUfnB/r3mGWa1UiBCyiAa4mX2mVC0+fwgfjxn6jzhWLuvYt0tKqXWc5qOnKYl3gaX02jA9z4Yqpr+qGYefph77gaXLMaXXTd0Dqayu6qSyztifXzH1n7OBr9fl8mnQgQCOP5i/6W5f3wvt3vtC9ubdiAp3CKXEoikUM8zp07qr/Kv+KDDg+fwXOL4z/pxn4OgLUOf4OksvzKynSbJpdkwva7oK7TW5W1kaTm4JJnb7/i7233ZIcR9L07BhBMjOr++j+71FHuzvdlRnuQfej53lBekRW12hnNDXSn/SCEYDBvmEAQbpH1sILj+5RrMC5AFlDLq59bOU/drjDu5ybowvbDe21yXF48EEvB6O3e71xOPLvxH9Q++DrIfDBgq7TaJY36xoFaPtc1BeAMDWL/GT5TJZ9HZLgIouNJpuQNXru2HNj083fpIKTUHlj4Os2Yafex8ZNY3B4GMjsSySnCznY1k9ee58hlnN5bbjnYGxBv7aIUueT/v0HMfn99/pxe8tPF9XkfKzE3ZvOZx/lmaAEZgMblGGsPQz5kHPn4dG2FKFlXjZ80Z6llSY4WviENsbHGCXN2EYN2tKGt4dEEMODT7lhcwAAkbjkxgTNOGW8eOlP/k5+MaHngY+DBDbL32gPP/rkG9qGGsdIMpyjhc6QpyaC3jgDHCBTI48YMlKXzYhlvz8FnRWSUnwgMj994Hzk5A+6u9QdWDr2xp7tjAn2NTTJYfLmindqDvnJ6/OQ3Chf4du3rYZ89PXFB43ioxztpEk8DtbCPXXsh3Y57dVO8+SB85Tk3xhb+WujHdnrvs3cTJxHxhsbl/DnggqCRuDlN5jr2LAJC6HjyvhZJhlmagUd2NsISgcgXPaMZ13zUsr8Moba+Bm0N8TojXRlAbYVpazUIA7mTxkH6/HUDJYCfWiop2zmGCfENRchSQkuvNRwIbqJSaeG7Kz79NkYCdf45xppMCj3A07aP8T3Gl/AM101Pxj6iT95xNyPtUu6i2eFZ+kBC/RcZ5zSyEU39OdOTt0A17L+O+jDRy/YtA58pEbOQB6Wp0jzGZjFdJdcIUGldth1+fqzc3NSHe6/1uac41CnemddPTBKEOGDgHZl7hWiTGxauosCSbN24F4AgtMCA8tpK+TQMNMYp1/KvzH3vvC68WIpNpBb17KEmCLXBGOASHB/KJFHNFNzyfDkuej1TT+M7wOd9q8UDTkXOaj+pcSPU5B23+G/s97fuH8Jtj3IKx8r5oPSgxbQ+r5u5UtBX/4GfAkAjME8ok2ZeShArusBFPvRKMe3MfegjTW/A/67MtaOOZ+EF3ItF2iehWnLejW2/ntv/l8gf//9n/nTL0nWbauvX76V//iossQlcrnYw34CpG32EgOUqTN92gU4zow64XSber58Pcgd82TGRDQSoKfELmPmnwK8vfnt9z04x7TFvW3bvxCzGQN1XuD9whetO/a7Hwor68C1cNFYY4xmTohPuaTvuGCMbqwz81pvHVS/kLPPwvzgknTmpr88wQvIQOZKjdHKEi+o174yJvTcA5Yu81eoBWaAQmBoa1qASFInpiilxyAk+LeNjYecbX5hQXuAq87wx4X+AjKAXUt3NXSJ2SCWPRhFHtfuTo5ZF+0uPyqnpuJKmRZ4xRxCRIt5Pegc7N3OsevJtvdCc3faDuurdLkP9oL+deNFKPnM3G0bfWwqPpMH2ck3ENZWAoZhniZqeKlHvdbhw54H9nAawz4ZBBygkFTBLfq7EAsEdY9yDsRJWZ0rGqnh0YrwTQxIj3tPXkBwD8reBJFYZRHbWuyghrWesxHdVihyF+qW7oRBXQI0FukEyOyiEe34Ynz1DwSCKeD0TxWfZb74GL9iYa39HYnzilSEgFgIIfqX7pgBG6SMxqXGFekFaFGeuWVPsn7NLft+yCHRt+uLD9uIVQEjHyXSGMj4h8EJlbZGro6dQsVlfjUuYhpbO/cVhINBIvLM/0H+RC4ox5azxnToLM/wiV+iuyHryENEMCAkfAEU4KHxyvz2Sbg0OGHpGacQcklpqV8ybBBVYs6V/HQuBeMYyNo5Xuc+6REdGYhLzcUybcWOdRusnS2wDe4n5rEUZ9yUYdcareim9WlsWjivic85Zk4O4pjnDIxoAKUwGxno6be6sEHbSBjsfgKsB/1gnpyzk0EmSQBoGI+uDJ6XyFOSAI7K/UkbGh3SxzTw2xh5JtEmfVLPgczEUr3GVhHYt+87sdmzRzrpsFuVNV5AdRb40nIgjV+X/0gE/nc0v8L5v4vQ/w/j/zIpIi542ZPllk1tWVgqvVZWzmuchot2qewL1/oBmwPE2LfaubH7zYq4R1bwlNkuP/XZFSSg38hTWMbFnZC+4/ClHXwQKE/ndXF8ypkoNwhb4q4NxU1FyGEuOtkXceA6bGczsa/NqFnQu3TjfisqoD9uPP77BG7e7/cbh+hb3Tk42s/BkIeX0CBLUex+VM9St6BNiEZ5nRvnkxsgFkMv/42XCv5k3IcID82MRPfltH3Dp5xGUGrspBk6dXvT1B4Ps+9ujMiWbrCpbt4wtpEXNhrhTTe+c6BRgJv/ymb7EzCna6DDt5whUdcFdX0Ya+wJYJQ2XkPanRgaEWxy8/6JH171h1cZ8H/wyn31tJy2qAAXCmItDHwq4B/ockBd1pkT4mJs3nlBdv2pijFzLPmofmHtMhabB9UvG4duHkaIj7KE47oJnYejOw+D/gomsqpQn4knAAAQAElEQVTKbwi3dYuM3NTAPdA9f0nxxMOOM5GFDPXrvzqtIRc1D536AWJlHvd91BcejDbWnHPKoi1zRB7Mpl3wWBEAqxeQb6Bco6u5MMbMzR6yv6gwjIJtXINENwVbnvPf+boddeMl5Tv+Oo+JK4RTvw9+ZCoMnudAE9Ipy/GB/Y0+6xH9M0sghxTjKDTCI72GTYqEyqGsy6WRSRErrzG0FiVfL6PWbdTAz1WdAjwZO+sI8xKm2XB86X7pWGmbl0s3Nk1rvBY8ixfsfaA46/XhYWj6DlqBJ8ArbdNFjoKsghJnA1A3FInz9OeZfcK1fL2oyQsLAh42eJa2hXyrKM0FE0WAV+AJS3f8Ug9NsM/z3+WgiUx1qkvwpVAA34wxqsjjLvd5+ctPVHEJjYgLkCv6TAAionTcbmAEMPAkZpR15J43189R6n+AM6YH60K7pt9w4Zb6kYQccg3JEYRDS4MF0s/lySjgwwp7nHussg/sBZtc9sWIL778EyaIq0eTM9hIXXzMb204sEfQFukYMiSxIfeZNtfkG4kxlpYPmBNcX9O22C4t0Owvjq+DAy77y8Y+M2h7n7IWtGfy6DhaqQhtHexd+hJ7QEcfYxdtp50B8ul43aekx/05wBUyrnIDdOQfMFu/QE8do9YmIXYRo2krvjH2og8/8pSMMmOoXruIoWLexH8CkCX/tS8srUwyD5or3tJ8htCvTV6OQBNThFAmr+MXgMQgtQs2u/RjbCM1mkq47LzqD92TD6IU/R/aCBRDFIRmKCz21Z3cYE6dY+daCnPZc8STnOQAED5plfOEW93hF0FDbxyPrNNe9TssbeLLfSVtFQjyYZs65V2avGS+VnEDiS8Y5XhAvhO042yipmv6OmlBYDMy6vqQkRbmKjbQxg0GkQLOuNKhwKN+YRm1aEMbf4xlVFKBhLV3VbRR97oigzaSEcsVhuhEIU1wDH4qUHAv9KpRDKg7oEz0UvRHqWdTSeg+eWBLyxoFxtp1J8xfFjGgAESnSBMJ6dVH/NGAgo7PtidMKq6McZ32I1KfMCKSpn6uymaexXuWWtCbecMfmmGHgXLSIkcv51hHNiPpjvXSDx6Oycx1gQN5Uy59irbMcyXc2HAKovIMA8HS5T7Q3ZwRaVPbXlrZdX4mvsBRYoPmKdsXqoLnUTREbuLLedhxBRi3NbEbiJiyvC+v3N/3bcv6X7rn3kstD4Iy92z/1PNM9MB+wRjGCC+YSYGFK4UI0KbQXvqUSfeypRYowPsC2nW9DfZvbBibuTztg5yo4g36jvPecccfIfc67mvW3luU26yDb76I37YayMPJ8HOhECls8YvgjXPfl69f68vX32r3ly4nvfHu4j/t+gTK0RZt8It29dkW1ItkSJqXJlvkffntS/nlgjag0hBO/UvVPkZsU9cNX/KFwo/v+dW6Z+nrHqq+whblX3qcv7GdccI/97J5v2v0Q43NA/w2Bv15fzjQ8TTfNQSI7cYNEE90Yx+qLKgFQ7wfz/ecmxzUPwb+pCAw2KtO59flvxiBX9H8LwbwL2d3Ri74d4S7SITXMIvRFcXSfKFsTDHzal+wt/SSRctFlOsu+6sdF77AErcb6K4cKLLgNzZNwI10idIOaXTTFKVceRY6QoRgMCW0oCkddC40F24W6z5q37fyJ9fCFw/Z5wYDQza2bCRsMm5WIGBvgILwB5uJNyY3OzfrGw+8bqLXxue3qT9+/172/Rbzfr4MYhtC1LwiiY1zCxgHNz5xBzcFdbqp+QByY1Oz/QSfMWx6AHnw48WSD0PaanDdgLVfOcZJmRcu/LHjDik3aAK3D/QTB+PhTUReZedXVz/ueeCKLA4FYx2Eu8uXF7a3MXj7zhwhw34vIzH32c5DiHYlPrEfn7UZH+Ib9QE+cSF21voQW0vzntmopRH/IN6gI18b0+YSeqYFV2KbNQ3o8N4OIM2whnEeVo6X7Eu+D34X5OUfcbq93cv/naa/ugodNjD1zB/ikWUcfLFpHq3kqTetv/3tb3zD8EXL6s5NKnxwDGO1bcRrY6zKXzPcmTtjtjLmOBHiofuodw//UGm3vuBetTkLXXDo1g5jgklQYk/jr/PDXEgjZMDJoLEoBD6aKRcfnPS9qc6Y+/Ah6a6tgHoxnzX7DECcIt2dF50/bve88Dmovck7584v1KFr7EoOYn9q+pRasMWxpbv0fYyNeqsdnRO+0Pal2laxAXosLEH5NH4q/VMP7eSW61O08vdtVC/D7guW7hz+9O+FTMPoIoPK3LvGF5Q86Bh3Qfn6mwMp+eJLivv9rV6/XCSv3RvMgfySkAfzQ8A2c42ARlstlcMp5sw+V1DBrcy5ubUSvxaw4TOd8dCWOZ/YfM43IlImbVfTECpxZAg5uIcJz/zZrTIcW5oBAZIrzvJdADo8c+w5bexRY93I7VH+MmOMEfx8wBnR7UMFDXiLFw738n/P+o9//LP8ZWNkLWhH74iPDSl2YKt+Oe66df96tdlLfFgW7zyIf0KvfUiKnslrD0C2PmgbvYw/lAGR8/dOW1kOoJ3qY/85mK8n8y5eGYJ6ovPkk/dgTwsOmTHl1Bl63KHIFhAnxN8Qa9VJkSqXMob72MocGNtIjK3lE5Qhu9QLkh/o1p/YfNoDmgIFZQHUJGAeeDIIHhsNYgznazB/4n0wwnMTBSWOB5wj6FzPBU9fY+LtC+BW688A7qJXH5ITZ9eYcdMmSaY5zCa2qk+bJmy1oFecvwDzpZ0Q8xT4CS6bzDtjKCwKl0abqJWT+4L9RnsATvrr6HJv974oXZ285px5OOOrZoHR8BZxax50R821iiz5msEinuQQDnOdPA4tDc3ieJf38xt7RoB7hzFhNDKtYYTduNCT7wJsVd/SzVaCLMQbU/ce9yRtPT7lQqO4V66Nneuo/EIDG1p+YCffRgAaZYPDfNQr2BaAGunVaz5u2+C+B4ytxkAuYH6EBn4kFWphnOWaY9dN4sm9UH8FI4WySfiZCaR8QmhOij9Wly51f7CbbRclxuMK4hJP65+2TcYoF/GsYVGWstVvfLU1bS72E2f2CuusQX2inxd5CLzuHSidMr0uXmrOm030aHcAhbBBzpXisNDgs46MK6Bn0c8cX/OsPwt0kQONNV3ZP2CpTygUyPQxmhauoaoD82ZZvFBp5ngLDtE154IKab5QSVzShQ+cfZwA08nlpZs2ReFUf1owRz7PYkL2eISDjl5zTFjJM1/29ELOLV2u817w6wVd2QOaPE+uz7rpL93YU58+RPK0qUsb1TaHB7QdmP0rZyYdtJA+5D1jCGlsWbJ+sA15+mNuHMyT/IIs4gPcS6yNFZZEEWLhpImKqb/rwxa0q6iYAWNDrh3HO+zv4TEONuSzhowCDx2vlxztcJ+4zquxEVnGXXt0CfXwLsBZQGRMByRYmlgOAl8lv+egt/OXm+5DyjL/5YbVKtDY4j6xsW9s21ZjY34Ss89UIX1djI1qrVW4IOMabBrG7JlYHsTivI9zPr3dbjl7eAZzHydqpLTUMBkEque1WGn/Kn9tBJybv1biL2n/7RHIpLHaHgKbzLlO0MvyA+cmQDXRbEYLu053uIJ756R2cJi53d7m22A2P4f3bd5AJv/BN67PQJiQrgxhcXE3iH+nXEPuQQ+ZWc9YxtrmSjtsF1E6bhlsOz04TG+1fd14Y86bbd6Y79jkZqReKCDsAFdqRR55IeIBzYe8+7nBzc2TzYZNxwc74xGzcVRZA7lbNrZR9i9Q19i38tcaOWxeNGFGH/LeeAnhhqrp4WPMmKnTF0uC7YO4hobxGYYnFQHA+M6GOhx+gbLWlc12n3hfOuSlz2d98K3cYOdhsdlMq/T95kMs+tSgunbOofWG4kuRFb8XBoyhQBO/CSH4/hfAz1g1bR0DDmiUrU/elO7cjIyBscWpUCtTgBrZXOG5ZGvHT+1Tpow5bGK7sgVjKUwrsEEi4NLvzSuH1JfiSTOvEF4FhD47j1+Z72/+nwj41uYLdW5s5Juk6pp6j3nzcU3hyNLtMEEqbqTFIYu5ufKBMTyEqqHBMhMMUBaIYgCengeDmh/HBA9E1wFoJQ5LK2PSXFfpBGPs/NqWL3OPcPuOxW5y0vrGms6LMR5YHHsnptJdYdJeWF+2OR/pX0pTQ4U9y2mX9vkicaxbpd6JwQCgkRyXycHpf3RFGYF38ATD6eH7zgsZDx2id+O4bskTuMtfrzwUdvKLk+4zOBwdNqRL2HL5RIZuCzTm5kEMjMXdfEW/uWvfHBKnTdeLIF+gRb6yCQyRyBx+aADT+L6O2oB8o0gcjOMFg7glwNhg/mLGJ9sYURg80g3i2MijO2kgVr+gjdbKcHyphkaI4MKw5OOKjKXFM5zS5Ty5fw1yfh1rbWMrX4iK7x5VkGsvwa+Fjnrcr/75z+/1b//2P8v/w5Sx8Ny19Okzfg1APqFen7kHYTqHzCd7MfcMf1lFvJWbUKJDci1/kqv6pBG9jPjQ2HTJlMdcyfpWqIzVkodNlHOqHGkzfF0gsynePDtYD3Oe76/7GO7gNoQUbTPOD23yZoWePm2RLrIYU2dk0ph5SUxWQPvJYWO7U6/rYFrAy6jw1FzgO854KCeOfB6HZMEedTYXbTA3NubvK3vVb7/x4pV7ovgHfJcMSOuiy33r8/wgr4BYQ40KOZnSZy0MtLTUlmmPFBOU/wK4GvS0C2koVaewImNxkImV3nnzF1qC8XdfFy8gAklEL7T2PqCRySYShOKWnnq4BvdxYZSirys5vaDfMfX48t6HiLx8ci4XUmYZ1UBepjBfS3d1g4NvpG0fgQjRRvPKebqRN7fbUe88oOiTuAvcU4UHcwpbiva/oJBHUd6T3HFvUd617wSfSMBKLPT7hbMPGnbsbO4d2EpOzXXbvMQSXDNbjTFqbOxDxGHYvmD7hAOXB/HT1/is7+DHBY2cTziiVuaD6895zLmClybGdfo8jRzhmfHTd92WF1XwxwPqjyKN82YtZERRxFH/EwfjcvbFCeIDLwYbyEeRcgLYIvYpPxB65dh2AHIr/RI1HzTBiI8NlXVhk4adkLrWoEpZumvBSXVM+aC7yji6TgPGtJkzaBtaKCYpeWAumKeRqSJgyoKKNteUJ180+Yvjg/sWx/SJI5+9lxmP8ICN3+jxJUyMBbcSB/HOg8AwWEaJhXQPahHKcH+/M6/aJE5wXB0xOoGahnmdACcypHnZQ59DU/bxfdtq30Z5X/SsoswJ8OGDMrRr4ojQQq+7WruFhfYKdGcflU7x6rP9AgU1vPBcOSVqjj9L3Qud4LjIb1yFzC9zgyooZmzu7s3MURB/vKDnA2Wn4YZPJLINUxAMNXYHRDD2QKZfFnsmu7OXHK85lRj7pZtNOzXj4Hoc9M/7KjKSO9YEg0gyPVyRFXkkiS+p9TEmSXPSaiXiRYfnwE/vh5NPGRNCAGEH8I+4ass6Ru1jC4yBTRDqH8YpOjLVKxgH2PEIfuho3zJBvgAAEABJREFUULrky6/NShbOBqd97of+9cSbv0jiOfSBbQgklQjcSZuWh8c0QP4qf3kEnLO/XOgvgf/xCLAeXDuBf5fLBQBhFlqIWGQ9skkui22XJFPJCu6AfQhPngebhBt9NgAON/mzl2z+HwvSTcabk/wuWjfWccpCUuyTRhl/PAA5yFbC+uXK5iPNBA7eLGzb4WXTysEQmpcv+OZYDlp5iSECjb1kA8HJ0xkq7NEmDx9zU2l3FQ73Bw8fgPLxWXuQAD9XSGDjBtXlAd1vw/d95DBV50efiWJZL01L3WOtsY0a61bRxQbISETHdvRQoh+v43s21tO3SfNSkMZFb0ddA5kbG6y1sNAXrxIPKcbK2EVumCuHkMRE7wwVD1s+vAnebPwHOo3nkzlXjmQ4BiPWr10Lm7u45iJQUQxS1Yp+5z149SHftvjYheFTNh4ba/pXkS7QXAPErgeqZx8llgIRUJ4QJHpiq8JoG7sJIOg3lXRIspVYc5kHNTAx1Qs3CyxDFFcOHA9aDFfj87Zv9ZUHqb//H3+rv//9b+WDlfrV84ovupT7Ob+lWbrLl2i+GNyZr21Mv7QJTbA8c+N6P+e++GirvDhLjzTBvkuP9gzkjJ0YrchyXtDxL/RZO/f6zkvNG+s2h5cl4pLv3kSvG7q1OeBL0EtP3NenxopTvjoWDDc2+o7xU+Afrm3/ulDLF7uZ0zX+cyAAj2eIeAIHYA1GnfDP6jlt5aXU/PbpYKQq6wqb7JjnN17O6MN7Ygg2zJ10ofdTcYhwTlwXa3nUShxX1moA+1xPg3k3nycoC8B3rIytWVvENXEk1s571p0KlL4QN+htCr60E4xD9yjlWic29qN3qxW9Sze2Q8PceiCVLrzLmPYy/9s2ats26Frxc7pwbNp1ELdn8iqDuWA5tj2gMRfGOsqc/MKL8m3/krZ5PsYpE7ob3z4W4scYvGR75tePv//je/lLH//3q+672q8d3759q2/f/oZfzYucOZ+FVbgSG6Vb8c16UCvT2n7M42JOPTKH01b7LyDGvujzAUecsmHJdqYOo23fWrlTPusDXeLVIx2RtRv2w30IPynBSTOIqf++3UYclNGZmy7bQiNPGdpwYOud3LyRBz7kilOWQJLgPQHnWnwII1fUsue61/oQxQQFp171ONcEi9LZa30YWsfgwWhjrpkv2tLpI5IozjFbmWqmpNjp/uSLpcirnv+RS+b5vg1yzDyzZoygTP209Q1DaVXEeUH29Ms5QR/+LA0RYy88OLrYY5l0jgUN7fhkt/iDubyxZgVz6ME8hB9afcs8ux8DkWhAtYN+1hi1+PCIT4OL/MDS2EcJG5cn8oXMCX0ofyrLTz0tgPnEIZ4AT9wCOi9FiJM+zTUMkgjr6+Xb9UWS+UE0GOKKoNz/yJnUf2IHVJUxaNxX7uSW+5q4mINf3aPUiLjI5UIawWlMLpnSeQYRoOfGX4L54D6yr1vt5Le5tW7mgfkgjMp5JRridtRelwV8dyc/r5oO+QTfiZd2xgGbmGfnVtPES+v6GWOU0H3y1ZRZqbl2qF8XeQLqgMYBdfwMZgQ6icFc1+xBKJ5xkmPCQrUgf+nOXtrUdGUORKZBRU/GHBfoFx80cJ1lygaTBjV88j+wgWbkpZ7k6TsuubLXnbW9b/WVPXjdzviri/xyXAbpD/OXnDAP7Afoixeijosv3YTsLS/F2MV53Xkw/xHPNDSAdObnHTmw0j/noq/408Du6Dr1K9J97gbfjdyUl6PSzD9wB4L0jQpV6J0NFIGlPWVNvL48xKGjl1Gb9yDycmggOKgq+wAvtWx7z0qNEXMPgIiCJ8xMl/mU9Ygsv+BcmpHpQuVjWzPgt298k+vQYSBYBucAsYCXtvrcn/Q1wD7/wM/Yje1H4kKewd3nnGl/N/l9woWPPnUJ8GZtI8s4oCo6SxsB9bpHvt3f6vv37/lSxfuturU1exByYiX0ytb/bRu5V3z5spVfWA5y6if9KoDePcUvh/2Lhhvz6BmqHcMQ5yhnGeOOnaAYcRRGin0jpY24rTmiuO/j82tdQ0iphVxaR637VuMcs8bZ5Ic+qi82Mq4f9h/kpLhtbLXhQ3iwAiZUopnxg9g5NzGRWChz6eY80DQB6ReNeJmInVpO9av8JRGY0f1LRP0S8h+KQLL9D5TizGvhHPp5YlgwJ96KNTIXSC+pWaKiXS7cEM+FA0Zxz8f7+YLkWdn4eRN940XLgwXISoTKxcUYNriRLWBWFu3YxlzwPSLeRX2wYLPpcfCTFtIUrXNcXGjYZKW7QJzwMc5DoMbBLe8deh8O/d8q+n9Xsv/kwcWbkTeNjmcQN6awSe/Yt49RC+1LrzWjiYcbz2D8gh36bd3KX358+fK1xviCsOIB62A/4huDU370ENynL0+gWMcK7Vr7OvgWfcaB4VdbnfrlZmydeELQQG5k1LapNA2JeEucpVPXPgYvJb7Vb3//xgHiW/lAp0z/RM1vDm1r2pTBNwIwurH7Zz0eELx5uYGq21gnhm/fy28cDmLq+DPzrI+Y0KN8kaE85ZYf5kE6RGdsIaaOKU88FpeHTnFImKWNx8bGPspf1uzbVuuGbPyJ38iYN9GGHkBH3J6XMuO4oJIBGtozPvGCyrwc8QELwidWcejZRsnDCHPIS0ZyOt/WcjO/8sVY7sy5D2BPYhBfkNPYPtTFWCRinrK02750zqcPAP6SCyNr+k/84ZdGesGb+BVP58p5EGwXcqV9YtOhH6wd5zy6sUF+dTZt67GP8jC5YptjQiFDlcrTptzouam7LvRd29RhLY21ub9tX2obG8Ey0lDi/xPQN2tzKLQoaPQ7dyv0Y8XCBR6Umle3t3sZAw8ufoMlr/qM7WCOlRG9ILX3AseS80zvjAfrHRrxAs1yD/JPMvMi4sebqLr4rVfkL00ABEYxyesJVBbkP/BLW10TggfOJ4Yt3bXjky8CvnwhHhyoNvJ0jFHGG2WFdPIMf5FxMD+CsYkMHvJzSEUxatAm9YQOpyhaxGxFT2K4jfNBauanedPEV3+0CVEciJUmVA46A3s250vbsBmp2MS4xPhhRU80gD5MWAA6J50t4MLBQ88SMP9+RmHJp5zMOJSN7gsKWQcxMa4PDKBIgb7KgwKkhG/6OMc+LCSaqLOPrXBZ/IbyQKdjhfBexNLjyUPK2WtkCjOGC3FbzAEAc+SqD/vAUPAEIZZzf4PqLFTKumBquK5gP2SB1AZz2wcvX+wk17FXvLSQxHf1mRPGxf3R+sp/aS5YrgaR0Loconsw3wO9wiQwdpNfTRPndcFnX+Tpr31p1N14Ze72MiprcJ310ozA061s2vaFYs/CBmOvf4EoRSoqlclwTEwNGhav6U7SGdu5dgg6o64T/b/gyP6GQLhW9C6N3nTVANCODwqEZiq8rggMznrC1DLbXs3RKx/z8tCXAsxPJgWDjVPHd+OB/4sS0CvdtY7RAaYYZQ4669S1NzZ4WIONzeVHW8n9N1665xyCnvDA6bB7r/4npsgU55Cy4yO8jsl755xkjKR3XB3b4N6JTttaKb8yn/A90GV+YQI2slKwKfeDsWbfyLEEJnNgIGfsW/l/0DFXth255gO5sUBz2eKDofYYQ3EPbVaBiqHT9oULqtCJpzboO/wxQ13L6MRsX7cS1sE9Xxs249cv3oZfwHpw9fpAQb9Fa0FEa89ncD7tT3uJGHbaFx9gv4jAiEEivqrL+zDCIzvjXBgF1TW0EViBBZDesfKD/GkIHXLz8QnQjkqu4LhC9vRoge1hQnZx1tb3jXPQXmMDiL/ykcY4WowFsZRfP/4Ih/PNvE+8Z9GjZs4cvIB/ol9Js/ZFjWtA2stRTOP8cwQediRH3xxXfxDIQUb0oKOO/Em7eSkcWbvgvf8hw3yBIX5GlzjE6LVAkzGvH9A0cZUrYWLUNXrwjPHur+jQ+wAXmkXL0kLFUTdeXEh3GAe4L/k044X1BOx3EKA1UVwXqJZG5qlcezGXEQq6uNYT/a6/N3S98TLGc5R0cFWT01d+DPLZddXmSPCd8dD0SHs0uACS0csk05g+q+cFGKGOz7bavxNj6wW7e+2sKeU3MrVjRbdry/Xsv+vz9bdvlf/b7bbVALYTtFPFxk3flGkfsbqVpjjPMg9sIfyY2qUOoRt/uvKR7jD+0C3dWePasVTX9bns8yVnYN9qGyO6mJKQNfTS2c/eR14pu4nlDu3Y2J+sA1vs0a7QoGrpLs+f3tc8Ny1L17JUURWiyw8mymLzF/xFESD0f5GkX2L+kxFgqVDcPv4zjG4qLpp5Q3+Ui1yYuHlAf9HwrcE7G6CbugcLdt2oWrrLm+G6bXmAz8bCwnTze7DK3tkss5m53Jr1B30DrFrWIoc7pKjPjd16AkiL9FJB70YluAkoWxjoGWwKkEzXjYEALyxcQXNw82WVNwcR6+6Nlg2Hjhue/67P7xzQfnx/y7/por/aNxCgjm5oaYt3w/dPGvx3Y3zYfHv7nTAc5Uaz8+ClPdqPaBylLF24gBFPHnbAeuoCYbx2bhLGamyDDXBugtM3ePCp0UkhTDBQFGQcvdGqA6oaY5Q2Li0BajygEnM0wceVQ87BhkyrlL2hUx5lOR3Kcz5v3EzywMv8SqsIdTiuz958/TVQ4qgOYorjiHiiVA70NxYBeM3Qs3wofyAIbF0+7urvwY1hq23D7416DGyFHzHGWEAwvVnkj710Q8WFohrA0fQiY8YMHHY0MXzli/3AJYT6LFAj5+wQrwfKtUHfEwOGouHkx+My/wP4Zx+Sij58GWNL+yXDQUDbnPfoQwdBKu9IC3Y6Zqx8uC2ctX8BrKUtPiDOP03ggGX8HdCwXhCz2JsxQJ5+O9ce5HdiPLSrOzRe9OsgL1zrsQNk9MGrH5iAGT3lMfYsvKTEbC76BjoFqtDqx6qeZZQ3X5gzboJEHznmeju4md/YE+4c6uxPIqRgX7e5cIE4R7VbQBI2EHKRiGddFvsHCHM0D1kcylwfUDI+eZZWzoQFeovjsCFHfCoueAVSW5+sA9eFMX+Aw8HykLWuW60cWPZBPfATcP0lvrSzZ3QjCw3w6d8lQzkC4WMcR2igkfDbVgMA71iRKxDHXrDvAsZgnAWWvFhCB2XicGzp5hu/AWwVm+g3QDBOGqqTYelmHc5Y11K80Ofl5zUnyofumReE5FudH/HazZg8Szei9VfQZwGvGE8cU09eY+FDx+xJc+RhA5LIGOSePNJYI5rYQI1OfTDO4t55EPaFtVtpYsVc6CuUKmeffbIeKr7tzNW2z3hiKRGCCiGR96rBfSqOYVCFGN0HBt7JXSzWc3RQyA/9MU9klWdsgz1txl1e/7T3+z/nt7XH7YlILCBHFOzc+XJIX8zXADpcj9e+ghZEc9/gIcv7s2vmhz9x5wWnL5eSS1qEjY5rT2IH1yw9K67aZ0zdX9yXjd/B+hc39WAV8RjE0gcG6enGZnH61swP6pizZ74EkpfQ0J8jUigAABAASURBVH7ygHkwVxiCyvBC63wN/HUvUlb0QII5yU00wnPlANFFmDL14WCPMCbX2pG/m1wt1jt7X2KEMb04t8R8nWMMI5Y4q+QTaNMCvyjlK1swpsbyRk4htqQbrPHkFTLNMe95N84+xhgTpwqurs1alAjgl2OYhP6q7APEgJHZ3zZknzaCVE+Adgr8qVvyDq190fToc2VMHKqRj9/ElqjxkH/n3HIA1Oyrxm7Obai5PIkz0edLMOP5pAZJmXjzW5j+oZHCoIYE0IxbE7mic8eXfeCP/k30ad800Bx+Z30ow/n31wfCxvlohW/fR23GmDoxYHKNpTGPXOZpINuxDV3CGENxJ5ADWmTA1U9t3uCNWGCSpX+OBUlb21wDM3+k0ztgATBfOxp71K9Oc7ixRUrjc09eHnWjfrBe1THHntl31BNb0PWqRUp0gTbTXoDGV/VJom3ecw6TLmNdfuG0roM00ziQFOldU9O+T/iCvju5Ebtphxb7remWG6PtlXhaFx/90lYyhN4s+jVxxdxOHK2rkaZuPJjn0OGvSTYruG1IrVKBtvQCTSxFBHjXiX5YG+el8WdhfiFUrvcf7XtHz2G8lcsY3IiBlqtzeY1by8OBCXeww8BKA3wU+RhTVixhBJkPaIkgIXJ84tSNIDoU0NoUO05bkBJTMDlzdM1L/MEXChqU+glA9gnShefKA3SgCUue7KvHhFOX+EiBNkpjP1h4Im/p2N7IXqDJl4nMfdEXJ+Tswpq6vmgd2yjjLg2S0Ov1BGKSFvKjLx0u9M2vQQ5trOeBDmU3nhqfJ3NlDSUYsIsMrx752SXvvn3lnPK1xrZxpmI/a2yZHJgDX/HBxzt7mqDcpbvGDv261djg2bbaxqiODcWnEwP3koFt3V3aJ9juyP/kzeVj/fr8FRFgpv8KMb9k/GcikBzOBa6rTpMOxVVtBYq9LFtWmteFNcbe/cwNzM00AJOU8jl+0a4stM1FxyL02yLfLG/7l/pCX9iofeu8jsFC5KECZjfMg8OmMuYCvK5ihKnJBe7GIWAQFjgGsIizeK3RPzfMzkYSPItaYvkCdshEtThUfMR7+MlNlod8SUATD4ob1rnJyhP52D8EdQJu1OpSntbGJw6NvhjxMK0sN52lUWyHammkUc8YPjg4v2dDJySKqV473/oYK+HaVNWvLqH4qE979SGgvaeQpTtxhoyXd88cxLXJf7BXG+MvtMpSx7qP6LQvj7KdG2l9iFb+x2ZKbOD1cHgQnxtgDB+nfvMkX2PhI4VNu2phfjCJ6Xvi7/ylhvL81cRO3hgj+9s6aidXzCXjnIAQKGUH0Ktt2vjvQcM09dJCKddg4pt9AXuUP7bBjYKbBnPaPapkVDB6rF6Ixd4cVP/DcZ4MMM0BoCcrCMecew9tOJy47mPDr8GcIAOaxJOm+vdtK/1WgHiEEbMub9TF586h8vZ2R9STh9cu6Qd2M5RYehP0zy095DAzomfFgfEBTEQhHhvxfR1rjQ2d+xZZjd/GhtGQaoNgR/xAl/OxcVDfxlYDGebd23kDPph/YxLaSxbxXceofR21rfCgy3Fcn7Yp/ATFiVTncfrqr9Nut7f4PJCzbVtt20hcJt3MI9vyD/RNGVOo+Asc13tHnLYL/8CJ9B2gzXTQIgowUGChXWKpQVDAQWLBEeV42H/nZYgP7myUSGHAcdgGdnug+vrtW/32N4BaP5AWvxI31ozkK/abNzf2jhvfaPpS1UOmOhyXx/hZ29fX9OGbfTA6kw5U6E/zdWGGzvF12+ortvwd+PbtS2mnerKGoVHuWLfqBZk84P4g9/yFli8mFOe4Y9p456WDcyZOGT4U56BN3Jz/r1/QBfgLqQ296pJWOUhPHKwF+VEPjh6N2Z922wYbNtuC8fsA4/50CiaNM4EMx42ja0Me/40K/dTOu3HmxZb9jDMXB/cj6QRE/GwL4xOBii7i1uU3p5c/WCoLJM+syzdeOr7xBYLgGnY/eCIDs6CDGpPdh43jQd67ZzwyDr9EqiHpmlp7QstLdm13jxUnHKy/C67+nTzSbxPWtREb0ee4gEjC+cxLAuU91Oe4A9wHle837Oa1Q6KF8EJne+mudR3lfr0zx3mYH6z1MbJHxG48tQRANHkBW2lPwD5Q+TT7IxZLB1HGU2cw90j91LcJ9/nLQWJ8Yy/yhU18Zl+eHJ+up83mH8rju7kQfzDusy5xyjmYiw8JpwAQGYfHmD2hMXdsX/LccgMETjzK4NKvJmeIjfHZZr0Nanw0BJcN7q9XO7YWEpClXkJDz4I9dBpGaakoQThIDk4eMBMvFhbMdoAzwcGLXYC8M6YHL3+UL1mAGJqPB+vD/EidtRF2LhZeXiLdEh4vKrT+I6D7SaymjmfmeSVXkjvcG3L/77m/xyf2Nf2aMMrzo/tJnzS2J6gQDippp39TOSp/akDCJExUrifBEyZtcx5dYwkeOJ7cf6aHSR2ew0bsGxnXJ89Id9b7nTw0nnPei2NQpCsN7lmk/0BgFcURKVl6kbmeOaGJyvbX1nfuhwfzJG3sIHes7RcybHtWTFyIk3Ze+AHttf+mzXpdif86YISICJZzkDhvcx6O5NyRcCg7ejBo+kYDhGZSpYwx+ZSoj1LIp02oQI4e4h5MF20Yz4t80js2uFfEXuodudrmmPvRzV9is+c5X9GTvFQbspcpLHSZC89N5rl+UMcnaK3JcSYoS2zppp4vmJw/urOPuKd5S+15DCr2Ifbn7K8gz6Jngl3t3xJb4qHjOuaAtWBbE0iC47R9+vGEGg3MiTLGxt6g7xjTfcqST9uxyf1JPsTE1iEt0PBX9HCBXh9VuYBsGtqpj967/cL693/8E2yxxnhe+/qlfP5Qpkj3IvNoILPhV5/3MsfFe75xDX/kXNdlh+POWfGJTnx1fcy9mvkg/r3Mtb19+Vr716/cT1bu4e+8SL3lHgor+K1++/alvMd8lne1zVPnZnCudVdyvahHWwWyovZt1JffOIP99hvn8SXxMjRzvH59/psj0P/N8n+J/2ME/jcRT/LLk4bL084f4Zm9w8MguzdrCzpONvY9zIoDU347Mta19v1rfWUR777BdUFve+0nDGpvBNKqxYXnJsReZtc1CmA0RYRyHZMuwIafjVikuw9EkjabkhvBC9yogGpHMRla+d0kaIZL2gU++w/kKddN490bBpuUeAhnQY52b9tWwk7tZieOobK9jznm+EZb0afml6jLTn9GPGPQkDy5mXBT4oaWmxqHLW1VsTRjHZVvevDn2kyV47iCpT2wd8bRiDHCfIp/4NeDm4QPNweHPP/Nlu8clP2Vkv82h31laOvcPDd0KR27EOOYcpxnN3ylX/5pS+KLDuMqzaEdgAeo8CFgaWRRFpSow7gH6M8Hhy/ky7caO35Kq15q5a/rxiGxxcwYIVsdyg5yDqX50+XEqwc1FBAUGiGzmQYXacYYNTbAmjiLYyhFXT4IGMcnD/nmO25lLPKWM2WxOXzUMy6VF2435tPDs7HzpjrUsUxfzR//D3Q7+SKvNOp4R0++icRfceppL2j1AcdDD01uYlOObW28DgNMCWbKCdDRB+N2sH4ueGcNy6feQY7FrjHlwcWXZFzJHXnxkIe5GZ9dmjNG8sZdbUtQG70154rDkevJG/3tigH+SJoDhTKQNfaN/WEr/x0SXwRu25bDg3JZHMjjQNQFrll7g9ASia5XPw+c27RtKA9Qhnj708aGfoN/yi4+068sFA4b1gc1AxR1C4WxaCMHK8DQTwUuTSQdaBHnB6Bc6wdYifd1lAdqY+xBZ9rzyd4ehZrIcV6v+XG9Otf+uiD5o2xkMiuJiYfbCw8a3JGHOfdl9Y4Vy888sx+bkPHOvDgnD3IhOAZBw49kGkfm/EjuTh1P4oJ/0Fn07858Wl/YJwbMPhiKdMZPYMLwrwMLji6NXScMc+BsQwCbY7Ra4AI9yD8U8YQLPdGJzVcNFj8kxyLxriNeXrmW9PU17hjgvjjhpAd3ybLGLUoUIfc58xqagzy+xjOf+oGtWI+7zDc5aO6Byjpy7/QwOudWOVMmwjEJ3cRcO5zP91M2ajKmN22O2Ajbk/k4AOuPOGnHSYKtrEHmV33a6Zj2CKFBuHjbnL/Jm3vkLSAWfVmIsR36GBF5aTJXmJB++O0w0OCVvfFlj1/6uJZ31vFKHBp5kPxcEN81/6MiZkHgzCTTJjvd1zqBFh0ZxfaZo888HBjX79/fKi/Y8vB91I0cdy25FrSTCJdtfVFG7EKe5nvfeiDTubj8UK/6Rctjni6YKG/2WeeIl3AJhIwOUDumPOfyQfwDCNEGhhWJr6MWYqIN+9hqA4xRAJsgqLSh8f5gezTKMfZJnhzqVmYEqnjGpqERxKjvolOp+2EAXc5TIc579p2zji9154t2HpJZK8bKc4d8yrlxbnC/uPEC2Pr9fGGaF0NOFHZFL/VF6x4jr7Ksk4fYbvuyz7bstaCpmedt4Lr3j2fdOQs5vvZaniWVf4HnBGM3xqTvBd51cA8ZJX7pjhx9VBeuviL10ZBGfoA4hxb7p70H0/rMy7GHccZIbaGZHLKt3PDQUD7S6NI6ddtnyNSJysVRfXRcu9HZJ6zgV9uOnSCvuj/2goO9B+uIobnlPnEwL8b1AOe5Yuc+akzkNQedK+fjIF9K/ehwfOnm3NDcz4CqrPt3ZHivUa45DLq2daudFwHfvnwjniMxUc5AjnEWljFj3vjg/MyxLs9uM3dHqdO2OSxNoPgkoAk6HSVPQFlsW7XzlL9TewaW0PgLtpeGBzoKXTpE2zHXekCsaGrVOSH6mtzlHpaX23MAikZ1J4e2bdTG/qUf5Qca5RIEFdZgTJoBXaNc//exhcczTIAvylbHl8sAteNv5NE+ZT6JvTDn0nmeIE6dL8A3WRt9Y8y4qn/bzja4HvpQtY3BlxJfamc/3vZRxt813YUtlPqTT/S4/tm3bOMo+9SofWyJSWTAr/5udAK265LHW0u9o4p0spVwccVPTZd2AvbApA59zl7BXmr/yZnUvzR4574tm3wKu/g8Q411q33bagDb2JizgTSMgEH9lwxlRyYC9LuJjfz7uiYeMDLyuYQbtxeAgsjPo7/a/34E/qMjv0L6H43UfxudUyD8UQEL9Y8o+6yJLGjqdKldVC6u2/1WNzaM3DRYsNe4Nxz/LaDH852HiAk3vrEQDnj89YnfZPgnVcph9WYttg2FuOpdzMBsYhubpLTqpgdaQyTGF0pYqd0o0nboTwASVnZKZDy4PtATudQHN0v1gJ7cMgCUiFX+wkZiLSzdc3Nc2RD3rXL4ZdPd2ZzcOHWM80O5qR3ccK4b+gNdT2Jm7O7gbxyqbtzQs+nja8YJvDq2befGAiB/BQayx6dN35uUdBcM7Cs+yvKAF0C2B4X4yQbvA8kbh+UDf90Yl+4ZFPhsLN01Bj5tQA9RbObzpvWKTfk5Z0N/HGBaxH7MpS1kg39cNCEAHx3E1X4fAAAQAElEQVRbfNNmbTMeLzuVBy1hQDENZJyo2IME5gTZDF1Fa0Ij7c9Dp4xQ4As19oQW5gVJSzcHjwE00/YzQALpM4cl7RRATJlz0GsAMdULTRpo4SGFwyQx1//wMFSMGXf99vAmSpnmhDyyB4fzwWkrPPJd8XHcOV+Zb+UkKCh4MqfXIdGDYOSCs32Qa4Gz75hyhHUM5mJDRdt9xUh7xKhLgIDSpf3CgC/5SJ60hNpADh/oMM+SfzyQmd/qZjjyvUjuwdAbsweVfd9yc9eWCehBKKXiowwCQtTtOvNhU7Atj3WAw6u19mn3vg1kk8/Yq27BsE6Yc+uE2p+xVHeRD1J+gKmFegtIo5OKPiOUBwKM6wXaOQ9P0IXqGZkL86a9K3Zpn5Lcew7i5hymTRydN/sToBLHgemd+kZcfbnhunEPcd7Vq7zu6asHv2jGLnPnTi7eefB7A6yFqQPjsc8YSKf+G/KnzHrlhvJ9GPRB0G8Goqt4cDNXsSlztXb5YFbgT5GKxYypY2EOV/xPXLCzYfqAUX3inPOJh7WQCZ+tD5jy7COCahLgataqtrvnPrBLu8VriPXsE8/E21pZiIjBUgngZpnrQTnEz701/JJfgOoxRvltqP+ewm/fvpUPAs5/8bl4fPBOW9wJV7y1V9tAp2BV6viG/FgEgboJR63EeV1nXm/bljnaxiB+smG4FYTatY6t9n0w9hFHY7tEbpGTXVmH68YDxARzp3ucPM2D45L2Zzsexo97GWaVH+dUOQNdwiJ/dVkEtFN96usc3RBgsnl+cL+Kjwgc5gkyBn59hobvgklDDsIv753cfuOLDl9u+KWKv65SnvdiRM4Z1mAAFtzhig1Ld6lju2JJPYjbim51FR8fLEmuKQNPYjd4C+LIE1rI4priHAYY1Ab9Mx8f9AWJXvdw5YGXbirArpRIQDY1OSjPFUdMLm1ThjBFPLnvHDXX9ZH2Qd4ep2zla8cTWS+YChVd+viA3nw8Lhp4JcGc0Px0wV8sQw962TPUFbkQT12Myi8TtNps0zH3EfcvvyyASnSZdzbeOTf+uN14+YEvKodXHwd5v9CWRuhmr1vNU6FrIWd8sdIqAiiSvUDWAAPSdNGjqEKbYrt+Y3PmiL1tzvmTLQ8r4xfirGECQ+csFw5eZT1YHw9omLwPAlrReeq1vXRnDWoPw+RkrqkRBfsx44BdD+eGs/c793NBPSd1KkyAniul0TGIh3m9NE5SQvQvl2sADui0w1jPPUNihFEtzTjxdw7mF3oz5u5zS9sexH+Ua2aFdulm34DnXEPKLT5Ki1/G5upTYzih/ohocmE5bWMBm5uSTegzZqMaPXMtPnnugN+4o4AySbnaNlbm9QXOrziGC2GRs2grsIwmeuwr2HjRqMaY7NkbOBvDKM4XVPP8wosXf1m1Y9OC3eSOvPOXgRCfBQuViru0MOzAXsHcc/3YDjDf1spIMiDSWO9jqx0bAmMrcd3T3qU78Xfeg4On+KDpjC3Rxy5QhcPx0bYx+XF7qx++gCXWvVS5lyuDpiQBdY1tlHv9Uv3y4YEf2qieyw/PGwe+oRFVo2LTmC8UHfOM+O6egU737fvbj7rznDj91bxGp2DVNbpr2zdeDH+pjTgrDweIJZpZE8bOL7bViWHohAd94wR96fr80bKzzwDl7DwVe7Z/VX9FBD5i+1dI+yXjL4iAyS/8uaiHy4q3snxPQCvLmjX1nC80smB5CXTc2FTec2igISnCPm8XdM+Sxbc0NwQ3j2YxsyE0bRb1a7Vhjov/AhRO3Wwu4ujUHz8d5k/pFRlS0QDteKPjAkeUo7wXgIC02DEotFK4IOJFgw0P4OozWvMmqAakihBoGruLzoOYm6ub0wH/wYZo/52DajY/D7xs9NLD+lEiC9nUXGPXih853AwwtOMT/qdOf96UlDU32CMHsyuOL+H4hbPlxogkdk8KdnGdetgw97GVG70HAUxwiEMIeYAPyr9A2YRPcVqSmoYl6i663LyjlwsCmzvMQl211JOHiBtx8DDoNzTyJJ/UhXC0lgK1tfFzaRgpFy6KPl9QER5rZQRwITUjxNt5UM8D+QpX3EsE8tXTxlklDEgbgB6xXJHHjTI4DmUeqkXKt/SUJi7zzrgP69IiKmvAeZTeh9TkQ+KPhyuwyM+BU3ux1d5AJpYTbrVjMTTeoFfnaQzEdubaG+mNF3y+FAAJffEt/8HBSHgS6yN9D93aJo1yPMA0OuyrIbbaEPGCiViIiQ+fX33RwkvPdTvXMcPyzQPAk3xBl/NKrt8A59c1EBp9Q646hz5sW27u8/80tdVYtxxklh6czZpgYzuxkHdfR0n37e9/K3/W66FAH6zFf/nyW2St+4gMZQnKKj/onhUyaR+nXJSIrhkGdOInkQ4uF/1z0gLMk0jJqJEENgTEnJ7NyCUGzK05TrpAicSls3e4fyytAAE8+pr+hHp9XDvy+6uc91OmcXiQV+/E1zkXHuiRafJjX8RiCJa9fJMAn+XHUHv42zXIoeEcAPtm3OTvxM/cWBkvPgf6zBtzW5nKEWwzjBPyUS1A9It9Zjnr/wRswgZHcNcKG4p5Fpr2B9Ch2B/UIc1l+jim3dg2AHEOaps2Xv4VcZ14r/SwS9puZSLbdf7CdbnWsu9hHKWgKD/MKpGcV2Xrt+D4ggxfemwDm/at/ELgC9+g+yJI2MxxaBBGacUlZPILCI5/0645LO4ai1bmN2HjQgTjiHm/riPz5H4FEjlYhOGUU1BUvdqz4ZxwPyefHsq7HgoYVBcVRS30GH/ngdx7mfac2D8Tqnr4pn9e4088pkehyY7fAQhTRNuIXHSpw77CBjHrHrWRlx8wyvmesKWtHnnkPYjTlacP5ImvU4l7rTTiwvMKktrRCJ1yzXfhTErIGYiQ5grAt/Ss4TpjnpaXCXBdc3gQZ3My4EMPa/fAToRJBdmM81M68NbaOcFQMz6pQq/taC/nXNBmcRnUFc2lE33oes0d8aCckpA5O7MP34O+Og9tCEDDqHaeIu0hmfw5W3QwEDp4D0D+rI9rXEbAdUWgKFjeIBh3PrwvSK/9lx/K8E9UPA9Ahvxo4SIfXfTQSZy7yYeVtbx2uaf6xcpC3gx0oCk0NdkqH9oUUIxCMwkYwf/LfvWrFxQVV4s6T7jGGYTxUznpIoe5lE6Y8XQQ28NE+2TDitMErTqRrwo6C3qVmfk0fwD3fF+i+SVjRMajyWgszYuVfWfpMeUj5wGhe7BUC+oCxmrFisTCEYCxyYS98IGhTJpGXkPbS7M8JtgfyHA/Enwpkj2U/XCFdgBTZK5YMfPF2Dj31lkj+PkwX6m973njsNZ3c/gBfkGEc6we1+hARyMfAxHlnnbUdb6BvObQ1HcwJ4khOqyVh4fV/rd4LXwqe14Uia2pkNM1xl5j3aAhpgonNo0CfY3/C/hC4nmmzbmHe6b3pJcgxm1jUezVdyE+ItO1r53y2A6gR4OWnrmu769cR/8lz/PkDX13n9F+3OsN8MVO7CBnHvivXmVxBLeC9VlvnBnfvr/V93/+s368fS//z183XjLeOLf9AHyp7gsb7fTsurSToCOVF6N4PDufrtIexNk8jS/6gH8H+8qhjdijTO19x15f2N98CXX+Wbm8kw+L4SsM7rHWAFbXO7OE8ah+zvMtMpStU4O895fgX7/4VwZfuD/uoOcLPRiwUmOoIsAaf6he19kA86v8FRH4Fc6/Ior/DTKuZfCzaLC8/HEB05rrBQLb4txk/DWPCzSb1jnmVkCTw91S7g+2heaSheshjsPxvvEGd2MjY+MegBsoJNkMI4/Frh6WfXCpJfgTcEwDQ3/ywSRqUqNc+T3Y3DWKvjxPN8KLno2ksWPbsEnocxNnXHvcpNzEhGxWbGoKV6Z1aNh8smmyWV43n8QH2mzm6rPtpgeNsgRptN2AaeeinQvmQ3/nbfj9/s6D/ZEHd79JeFwbFn6oG9MpDfsEOkEjgTozRu3e1zX0cWy18fZ820ZeRBSfgxNBvimlZvIqN2/niYf7nTkb8Bkz/52Zuz6wgcdmxFOQ8LlMw6Q3T6QTHsTS2rjf8d9fhN3i23t+ci3+gezQYIf8gpLxbPpHbJbTQWvxjp+oRObisWM78k7dxsS+86W+C9SrrZeN5o9z4Z9orduI7ktH9CHcG5OHV29aucFyo73zLQSqivtUYqsM6cVJmxhLA9LnLf/vVH5joU3eVHNTJ9YeJvLtF3SOmSMHMd/Gxhy22PnSFaPk2bFxEBsGMP1JvghHfk6fG+rbvfyHZw9uuu/k1Y3an/7//js3e2+2sYlvPZqItv4iiTbiSZxELXIf8GpP8Fz0Jzdu5vNOXmvjk9gwVJNdW+EnAAdze4Puhj5137nRHwK2OIYClH6U8C/YswJ0EAGJfqHB4EG6AGpoxgWNtQ5eHIZQTVsgdMy+Oasfn+GIbwjEfnXZetCYYE+uaFAqIE7fBGySX4AHEQw+68YByoOYL29kWLqpMAT7PdQK0oKu4bwzh92jPLzYX8Fps1oRKGma4hwPDn3moqAPPkwd5MrlG0tJMgC9SIgXKIwl1BHIqEWKpRlZsWHdat9HedB27BE94bbLmsU/5vOd+XNMux2Yem0hZ4G/qYFF4aDn+DmPkXnGj/aHrRCmoI+SZi6nkLPdyBX0wRpNGUEUQmnCu/RnHnApUIKXZ6V27S39Yav4P0L9UYx95MefyJwXMoEGA4zvzJ97SF4AueeyfpVb6MQCZkMzJ4fyFy/nWAaR1IDoy0e7AYI1x5Ck7UvzUNKKBpi/YVsK5BOQ5GAYvcz4my/mTXyQ5oRLN16w5rDxcbCnAOwTjikV6dHHRYEnqAv6Uw49zZ5wUnyulCF8xtkmBPgAG4qWbg7vI7BzL9qAMeY+6BqY0DVOfyEvP9pujTVUT29rNLGIfShjEDawNEqgIJz4yngG1Y1lC8CYV/djwf1WcF1Yr8zx+tKNLMqSCWs4UUnAEl/0ei7wLOF+JzyzX0CGztBccQN/sIYFaTBMQYHQIRMujKRgvzbMOIzKvQN7rAX1BJAnr6xaFp+0kw5e85zNlXmWZgLqsEc9n2nta88DG5+OY3vGseMUhwpkOQZxg9cOYem5xrR33zfmdIOi8vDmXijt/vUr+PWFf48ezj/BYBMTJS73U+wVLd8LLt/XUQvtFrBBG6UNYDMWphmbiYGdifMaAlEveOCVnTnKuJ1PEBHoqYADUBID5+8jntgP7hQl0b/A0h273ZNePoFrDI0OOJDMlytcic3dvALUgXRGZ2E0XXl6IU+WjmlLExfkgYFQHEBLj5RxwYeNjENPgYoCoTS0UsSrIx0usz95XHSOebZexijr9KFLSSxiKSlFbY7iywG8c2/JeYHa9gPcQ3oYu6d8a9egubRvp3wUSKaMg3uTQZBu+gszjmn/BPIKne/EMfdN9jfP2OaWNaQlr0D4YV5SNS3l3qA/4Md4SLWffZWc9IWcMmID49oTj7sbTwAAEABJREFUFhkBrI85qTNwXQyukunDFBuVfLWpo4s1kDFr4IH96TOemr76b/hv7A5iJx6pL72EEF+6fJHiPWpjT8VZtdUTfv2yDh9yyw/mQUB5Zr94gBdAxGi6s4aWaOSaMS/yWoPVb0FidRzqw8bDWNH2npQYEt+r9kXw8/kOyzN2u58M5nyQV+rSziMGVA2cE69vPstk/tArjfoePtvGlhjFSMJyXtL9dfmLI9B/sbxf4v5fRcCEFybzuV5m56cr08Vdw4XT7OI57JyLKguLm4i4zlL0CjOL6nEKfPhOmIWcFwZs4B56nnyD6OYFSyGac+PcsJdGF+yux0N+wAUdOi7a4HCoPi6gTj+oXNjyW/8E2JC+g3BoaQCdyvVw4CaybVvZRzUbTAhLP+eLki0/i8cUzH/OgzCb1Q3w4c4HbOH9egBGSOw/7VL/FKpcHKDQwiKpJLL3ae8R5bcHPDwqN0DbDd2NMfKgkUub3Qit7aune1RsZ0PPWPXUddol7XCMjVMe5T3wRfnX/EnTTJIbqRuo8dl4aTfljvJmYbsTR6VMiEds4g/i/g4oG/WJ7dLTjoNxD8IfLwHukDArHNSmFK8GCdwcCb+6FvoWKXIgQ+bVx0nRAe04G0HbF+zMmqvxOCE2EYMD8Aah3VAUqY+YBihnzGnNQl86eeWR14dhf6UhgfYa/xknZgZ6Y3zjpvwgBiRT/u8sysDBcj3JF1mO85IgvqE+tsC/Jkadm6+5gFRYuzwEqUeYeoldT7rjmof69EGW/HdzFp99+cWSjSz5f4IYgaYzVsZQSZgVO+I/Y/qDVm6+5t9cM9OeUQiWBZKD9YM3+PeOXcL8W/yDMfAI9xri86JMH7xwBwyj6DJm6jWext2+NkMQCbP2eoHWImnRlMYc+45d8k79kS1eIEiRdtKAUodwhmTaTPzmnH3QQUrpfAvpvvBALojJthBL5YIz7k7zwsjC3HYbuy7neRkDO4Gla+Zh5bNUZ+9cGV+gL/oOII7YHjxM3csXc+5NiS26HJ/Qofbq3lcGteeI/IK9Bu/cDfcJdORwrJ8QNH1p9NmXiubQEx3SJ2Ic2nyYkyZyVn0A4Ft+0gUX8pw7c/HKU2M1cY4rJVJtnKCQExhCBAFlb7EdiniHa9Cgc8aHNuP1pC7Gwa/4JjQ1GDg7cW18hyRstl3Dxio1Y82geAELc1gmEeZauB3lvvbj97fyxbAqXZv71/kt5M59ZhtbZV+NLNRSlBmFyKZLNCM5qLGx3wJfeYG0b/CSJ0vDsUgZEnylxqcOf9cgNwRtNK437sHZmwgWRXOTK66d4mO8jbvzbFsAXXPdGTNC7IMGzFqmmnWM0rfLF+kZRjYU50PQgzWurM+Ac241kk9QPKCt2rzlPrNV92CcgcIrKscb3NJ0GFGmXyQIR3JzxiAyxlaJ8xkrRpgffIAPwTUl2AEwWt+VN/PQPeooY+YcZg3hO5SwasuEVz4s9sdcs6dt0i5e0NQAjBRa2PPikxZD1KluyRucuRbA1/TFnYCQ5Jv0RHk6ZJLB7Hzs5Idnli/EMDXffn/59qVsew83NsrUJFiYCqTgv/dj4+heJd5xTEvzpwu6jJWgDQgwtOWDvTrUGx0IgHSyNn4DoJh39JET7vvXHiGRsuZefq/32425clcs1mMDUgDYCTcNCy36JFtikHgR21YJiikQ0VsAdDdg7AKMzDI9hAIu2pSiFZ8QQKHJNXrgoAmCxuSQVFD2pd+1IASXwZBziWQxaX++TLFcKXHm8yA2RRv2K/MPQ+lCglyopKEl0nhmTjlrGNdXrJeuIayDUMiDRvRmPti3Xf+C/MWnkWleOafTA+LOWpjjMEIz8VixICt9LnS5zrJ0rBK1iEGm1R/BcXFKPYj5nTXt84Nr2754jCYfurIvIbWR9YKFNciaWfqShD1hUurPOMSTOvjC+NU2px+cS/yVkfc21+XkRJ+N0D6SAjTJUeRjoy8oDoT4gt04P8jvA/yhLPAyqF0pAey7bMaFhE+8jdQSq09QEYClKOOKTM8Mzql6U3/S5bwEUKoPsYNx26BUwVECBQvCI1dU1+Bl7O7e4X2DGBYf5egDTYi6XjYjyH3iI07YBc4rQaUoWJDz4mMvRy2CKF3mU6DBl67N8xdNxrkSo+jHdvPYPLietw6eI5+8CGqeT3a+oHbfkWnqt4VO9oIB0EKY8ov5erC3vNf7++20kSHNBGh9FOykfPR/tf6SCPyK6V8Sxr9ICEnv3hRptFm/rJL0Xpelm812ASq/ZljXrXzT/pXNYuNbmo1DxmDTWF1oS1eva63rXmN1I15ZiRzKEeym6GJWcHeXB6AxtvKBd+maH2yQJgAGaWw4A6DVn4Ad82KBLDbDeta0ZskCn7LYFnQUPKZgE+WTPL9lWQf2Asp1U7s2vcavHf82YGzTFmVELjLdXD0kZoNyo2Jzdjx2YSeasUvFVtQouA4HOAYFCNDSfYYHst3kn9xIAvSj8xRONJiTzpws2KidgjKlQ2rZH/gkdIupnz6iFiyQ3puIvhw/2f9Brs2Zdx5A5jfZHCi3rbaxVeQjJ9T4oonKVJ43UEzHLCzGll4GlOQESHV54Ly93cuNfeku56H80GZvL2FpeE/Q3qItSW7D6FvsCLStiPSsfroySCEpMI8G5RpO3LHHOGvzNZf6EOBF3INxGC+WVx0xXgSwypL/wbxx0q3CuAW/9cs4QZKHrjsvXdSnfOU6P8a4iM7Bi77rAdIcWLp/irG0xWc+1B2VhxPsE68ec9Wfve4c/HfmCNKUQZ5sYyBrS5yl7WY+kJ+YISP2NFYI1aVNyg3QLz7SCNpNl2o6L40+Tv1fyjzxp7cbdmybeoHomzqlF5QhKOUl1w5IK/cOmkz7iN1YR/eZhzPj9PkXTAxQmAXi/84hwfkGQZk5RwP2Zu2MMh5TP84ygPuQw2sDr0B9FA0RR720/E00kAlOmw/W/p2DtvXhGgKv7Ct+CkJyPbSL8Sc5JQ6n5hqeJsxpgDcmSIC+VzWfh9AbF2DFhrXLvXZnnsdgP8U2hZhf+fdP7m95GYTIgqsG878N4g8o6MDuCXceKj8OYA8M8CFAn/QP5lLP2EZtgGrEP5/P2DGQtwPSCbBbBfRb2nS4GJcV2n1DFvvJoK087WOYcjpti6a8yhN+onPssp+XG9qqL9IzkbHLh9Klz+AiABZC4RXhZzlHwU+EvqcjmQBam+c9y7zZyjhotziGs6anXg6ZMNs+1Md8a4sxSA3OuIc3fjOH2Kd85cDKIfUZeZcv7qFX+x152qf8B3n0Th7ZDshcR8Qs3Vkr69hSF5/Q4I+6BroF0MQp17OGADkfa67ZA8gX8qyXUX6W7hrIvXyX9s6Do7/mEw72r+sF+KKzRUbi97XfWR/YbjwYyrQTBfRzRbb2Ld2s0YxyeSYm2o8k+pSGDUAsHYt2W1/A4NmUhufVyLj4X6MMKvdBjdvhUL9gxzHBWFvrq/iAQrBT2sACAmhwS/fLn9X2aOL4gZOmwQWIUWRjABTE1hxjbRDjbcy2cxVa+vIWH2mv9swvYrJ0+Schfuu9IH+Fft1G9mL3423byjURWeit60P4YgNxsFY20q7RP69xtxtKYOmulRzZ1612dAz0EoBTAzTFB3quTAHWRs/B3jRBnY5ZZ99hPZvz4gZyu80991sxFyjQ3Jj9peZ/6n0Sy+QXehxdShuE06sGC1BA5ArC8rlNX35i80CeoFxtDBUXJQbw31i4JqwD6NSWjNMWR4U+5EKfNk1EJybmoKB86+RsBiU6QZ3wKkuIjAvHfGdeGZdaOcbQM9ab9wHPHAiNPdDI7/lKF81vaW/QvHMfuxH/aw1L595vLtlGBKElEjTk1Ya8jFmma59N1gZtyVkohDHWFsT9UV/2nHV4EC7/Qa1tKA39Co32dHKC0KEQa8KifbGFsTG6LkBZ/dkHUSeaSVZOdD3n/ssepf4QYLa157H77V7+ct08zd4sHfuyv05x/GEbOYgrPTQnxjbXsfaBpDCCfVxnm2uKejAq+LTVOkGcfmqTZ0zvd/5y/M5cCeIO7oeOX7pDjz0X/hrTzne/qLi98WXF9/LX69qvDbEVe2MrqnWFilRu4jlSi4tO9Dk/6lGneHW8QGQRffaD3zwHjo1nhhHwbOiLafel7EkoV45+EgK4nAfhXuq6o8vac42/mv/9xxtfnt5Ct3TXANBUrw9Tqm037kc3/My9idxWhrKcuwkQnnbKa9gjZzZE/YK/KAK/QvoXBfKvFXMtgLO2OhXMxciVxdXcLdxQt7HXzssf/+2Pr9T7vrMprKyZZoMQRo1tK/8thBUeBsptOjcB5CxjrRWenXqwMSCdcSlY/nMHSR/SclG7ObiJtogXQHJm0zR3Xj/W8dmH7Cp/xKh3aa7Cgs3LPGC4Wfpwraylu4aHmn2rHbjsgKv8+LJobih37k9qYGRMiO1saqHDLwpNxpTZ6KNugOCBp8gOuHke3FS0gYhUI2/tzoPi62XVDv8JG/atwGBzVd7UU/NDjOQ3zpftzody1XNjU/Vm74aoTn0OIw+bbo7HcZt+oX/b9vry9bfKP3DKt9m7wDwr//IB80Ov7Auc2SYOi7ZEOBYgT3ukn/G+Z0Q6G6ZNJ0ajem0eBmB2IACXBUf1I6g/uXTBQ5kVDQqasU+L5ERI+DKQlv5fdqfm5ml8Dm4ciY9UkEe2bRmou8GMJl8HGG5a2JabLA9GUcj4uuILvMXH2GqBfNsZQ63xTyp9Ifb29sbN7c5Dudgq508669iFfL0Q8vKOb9tF9TLIU+FLjZ0cQad5+1v+15d/q9/+/m3+43nk8gb89tuX+vvfwf/2N/i+MI34gX04QdFC9bdhm0AwxWjDA4XPKvi28ufDAeTt5sXXLXh1qP8ruN+Ar47j7w6s6N+xURjYaSwE1X8GrbCfMeI4iHPaIJ/kb9YfhyBt0kjMIuRw2YAGk6sWIzVxDUJ9S49SzgQJ/xUUIYRbxyHxQUBAGj1HUs0GxNrxAqI45XfGk+s5ZB88kBaWAAsWAXYe0D/JOfnfqRNjZIb4VANHWur3gbSNCWtk30YOVvblN8eyh5x2i1+I3bptvMRhf4YPq7BLAmxgLx7ACs3iAHo9FCpL2xr8vm61blviBmPi3MgZ26hezH1Mg48rBQvzkHDWtEFSugb2DmSZG6u8DT9ylHX5V3/8aBOGWAk0iRZWoM+DXmJLPljrUSFv6VAiKRjqs9iFT98uyAg4ayxG9sdVXdqWexFxcO+yvzTykXXJkEN+gZHIcA7feVHjA4Pf2IKsZZz+Iks5lzz5Dvb+KwektX0nZ8zzg31o1geH4oP4A6x9ZbsWbhzqtSUy17n+O7ElqhikuSu6XXM7cR+0GTFUqkYeL7Auf1QebCjOFhVCdviWbm7pzzzE33jA9GAuvGPrgziSUchV6Zwj7TrwTbAtmO9IVEFJz6UWEIjmanlik3Cg55k20iRjsCNfXzs+2lliTHoAABAASURBVAdNUbaQXECna8E+ZjE6C25GnjTmj31lJT4bscNH++pzHbnPKueyf4ZHrinPK94WN6vyJUyT470iZx+1ImsAfc63ci8omSJG+wFo1sE627fsoVkj8A6BwAyB9rZtrPdzLcLvn6sQoVIeUjQ7YNv9V9jhGchXt3Ta/ALskPbVx8HIQ/YHjhZ0S3et65j2sdf3MpgLALvGfvoLjTogLz+JP3ua9diGqHp7+17fv/+TXD7v//DrgPksSNvMrfu1Nk9ZWLkAyq+JiZ2RyIVJfrreWBfuj8LnPJMFbuzlSiyMJ1x/WnRdGz7AkKqNkZTZ9kq4poxpkm7Qh4irOgPzImYCww/sFZ7EJrnI+rF2PYsLfBaO3/0CYk47wpBl3fpEfM2PkXhWXmi8uUa/v/HA/5Y/Cze+/tm/HmnsgE+5tsXpszTWmm0+L6dv2itN4NSr7slLC1z42PONf+IDWvbWXsA2k0Chlf5Z2wYYgINCfBCXCLxq5Yp3bZ97/mEbiE1L1YrvY9vKFwxXHJBGUQqWNk0cUxU9O8Aco+GIVaDp2XAubsTRXwW6H8QoBvTVvuO24y/y9TXzQQ6fIrLnOB6ZKgdC94casSkvixxXCIjoMF/wd+YKEo2HBjkOJ5icH0N7jX3Cy3cn13yJ5L/784/v3+vGl7HudZDNgiwMRmoaE/eHK25ildd/HdBHzJ5T+Ylk6S7XtOeJz3vSpJeQZzH8y1wqndzcxmC/G+W9Up8O7oXOgzn6kBaZ0jv2GQ7y48n4gxjU9aH9omGfeJBP15C5oAUf/V+tvyoCv+L6V0Xy/wM5c7Jc+Ch7vnPhrUAv5Y3CDXWMlcXIkpVwYelx071zAL3nDTlvbX/c+Zb+Vv57H24sNx7SDhbtO9/M+2CBNGT+eVFkNkUWvjdoN9H0GaDANK80ZsFMymznyjhlbKN8MJ03w2YjAthQLMXHTeF6UHcjcbODCGd8iD/qnQ3y4A2yY+/4ls2EzQPW0qbQKsw/KwjAypew7Mvz77NjFDqbjYsNTL5r47H9/wSYn+Enm5eHO2294EmsBe2JbdpIbO2/DqnwqUshA93+TNKfZ3/ZtrIvPrRukBqsrSoVGJRX2Ydj3AIWZKx9DjJueXiRj/EngPdiiAh0FFHKER7YozzpnMuxEZNTnjcd50E6x3myQAaiGCd6lY7yQCnzdaCz/y8gB8Qps60+W5JGhzYLICBDPlcK3Z+Ktui/PBmA5pKjHeIDdIK/7CVHnLeD2D5oy+u4YBvyVOZP8ghbPPDdzjl08EVrB1i6ebbgoQtauhSMSWCK9wNYet3EoDvRqHmioms+uHpYHPAxS7HJMeZg25IPxshBxSONpcDVDlKQgEivk0KfD/Li+pYQwyoAVSjgk0ZAG1h4yZ9toGtF59rljbx72qRuKMoPWk/dCgFDxTUlNM31BJHqMI8f8SmYyqHz7ENdRsr1Ij72fOKnCRNUEtH6s3KKYgjryGN1EhZFRXYuFz/2On4QH/P6GoMzfgXPmDaLQygF/RAuAB3ojhzaZ/4c9IP1EtCeB5cH+aWugm+sW62uKeJsPEN4Xuyvo8sH0xy8mAcPyOaFMAiCEFzmpEuZr5RCfoPfyJVt3cgpXvacfkY2Y9bm/PPc2DEPu/HQvYqOdgoIhr9rjMGBbivlfbZbOUsTD0yggrbyoZu60mCcXprUyg0YDwF9KGdkFv3A3HTkwSqGn1k3P+2toYDSggxlZp7BL928hEcvtTYsXopPAxRYkg/GzRf1rmt98eWCP1/3H9G8cz9RnzQ61sVaIA7GQvrikxiSHzTrwh3sC774+QzmRuThrw8fP7jfvvHi2Jf68mqe+nvV5oG6MR+KXH/Mv/kSvc1h+/RVf5WrPO93fmvq/Vy4cV+/cQ8355TtNEt/j20zX+2re4Eg38QvXbbjrwMECVWJvbRC4gs+waO+5GbO6B+stwkHL4FcCyCRb65q/7aRR+TlEMZGXjW+Ku0ZPZPXtrzTTudE3doCEeUaNyc0tBOrHZnr2MqP9FdcjtxvlactjPaE5L4O0G/i+oJFhFGghhRt6MTGGACetQk5IxPn2iY5GaAw4Jq9/B1nvtgXCMXcK5ib57XWCOoD0F7vKU9ieKoiNjMXGrkBBdDOfqwdgL4KiMCAmPVxwWXti6/BTp90KHsaukQrOzKRDQvDeB0jun77+q12vhDoHpIG9Gtnb9n2rXyJNPPWuZxQqJk2Ka243YCAU5x+e64UzF9x2o5GAkpBrzgqOjBRkIpIrthHA0yl0m7BztTAkCoFhdqlPeWhAaEzvrN9kkw90l0I2hOJgD+UDIGzRkpi9cpR+R1gXHuEaRu2g7Noy8GeoR2Sa//YRgXIF3GOzbV6zzoyNx6Zq04szSXBcOASNE/gqINcxyAOGWr6AGnMgdjLYj1NnAQYSVHt7OcKxdKaHn0kIoU+CrmGQh5nwbrFAxCFRxs8I2m3oF2eJ4WneS9oh+tPaUuzXw/WMflETp+iKvJVQGuWj0588qJGGVJDJQmgr+4nd/bc5Ho8ZP+kdg4CtOF4lfgGb2qxhMEqosUD8ZG14HoZ6G1BghBygYai6XRm0Zbow960RSPbdvIsbZEAzC/9dKVJfuGHeWNevPEC6I095AAXF+DRLsgjTpx8moV5DEGQRihyARMbYz/+NLmnT+p+kGvRib2ZIngznvsRe1LmCAkUFR7agdSBjN++fOPLy78F/ALavFaROe09SVrZjIf+CLZfgJylsQIYpx7zxi9kHtgTOh1UiAB9yud2EL8u/5UI/ArnfyV6/wVe9oJP3E4DQHGhXQN2J/Bg6GIIMHoukOYo52JeVxZr0O/lhsBwvb+/14/7j/nC537jW4Yf9G915+YhDeRzw6DhYnvnhdJx+PO9Kg83HhZXF+c28u30Rj1Y+KDgc6kDDbD7uLlcm6SY3BgwYm7IKKBMvmbzH5HvgVyQFxHlx5hom/bIO19ARKLDiuUlzlHvHtoBN355JgXG2LkgHFxUTJXiGP1ubGhvQgDtjMF+1Ta7+A9andVGehnWtuO8sdsOkosb6JP58YF22k2PGMRo9UJzFeUtxHIfW63bCNh2LtUDJ2ppoZ9rUkKcN/cHMtXx0q2x6g2eN120MR1VDKhXoJdCmxKTDnxwk77xsDBldUX/QGP0VvQ+lEfzp4JoqE5UJKYNOqpfPCAQhS8M0+Y6i+0LgkGG9tOmxfWaUYguAVethouIduw4x0QjBv+IFh2ukTUNwB0G9VV42J6jXE89yFvS4wDB+Hy4M6ZVYwwObxuifOGDZMadc1g4PGEvNgxil3WADMOmHufqavtvwATeD2wUnjwo3Fmbb+VPaP3zqYP5YFAJHPQO1u+d7jPAhYI9+IY3obkuUNSTG7prIw+Gt7e6Acr88ft35P+zfv/HP+sfv1P//pZvHKUPHwZG5CXsrLX/IE9ymMtBDmpqXCUOEDVAwJogmNOr/g/2IggoiYt2whW7D77ZsT1xnF+R/Y6/15/MiZ9gPJEdudYXfFipfIFpYE94EscjdSgYyHz1tAUx6D9pOFDd2Tv0HS34gfXQqSHrgfEfPFg7b+6BPvw0fkkrjaBOa3HSsA2nm3gxB76Esy2ykb2yzgdx+QxLGzwBj4mLccaYkmbbyDPo9cWDtTF6Ry6U2T89pBWsh7ETjywf3uTTJvP2h98cJs+IeOJ88PyqRCigH2vXBcVHe/VfsE1UMIcrtOqCJEXfBW2ZtWjplMsawe5x+mtOIITsghpi9+sHh8gH7ckFTxqT3+YTf57QvABaikMTcAGPZtsrcbBSyYOLoF7j6JC+KEudyta/g2+MPWCLDy+XBzGCPQbJ75xbf/bd/oZvXzj8fjvBF/jbdv75LfPmS/0VmpU4SB+BODDtwHLaP+khvqHTWGAh1wa8H9A1wIWmXDPCM3MZmcg7APNEf8RBxl7etWGHObFjlw/w+oIFDjstAApnYYIsjCJLGd5/lWvN4oHnIiz4oD3pDuYrsaUPUS3YunRn7S8oXLrLfB1jwx7zg363pIh9sm5Pnc65c2BwHEeec2UuC64B7epF/R0bFCJOOteH60528VDNiisaNBig80Fgh14Sao6hE0TauRdih7zmjbG97uthxIVeRulv4zOuTpsWRpFz4MvB+pSHyXKYAUUjkZjdXJuse5ELslZ0XToVBCouNJwCXDJLDjBKoYG5xDC6Dl4O8AUf57sDUKe/JvGhSjBOSyNpwEhRmLgnElDBvrIyPxtnvYF6ASKKY+qBkyYIZNgPGDp8VY7yguNi33x0jV0vKl2XDIUs7U+82kA3wyiJ3+lEXSeXjXH3+BgrPo7XtIxkoiDptIcWnv18heOjvBROFKJmwysdii2ko1KfpVc2Ui0Z/MPl0ua4a8e8NAbmgqSe03fWgWu7kRl6ZDoubdaazBC7N/trtWafXnpa47h0N9bKdc/kdgx1jGPKkYi8py9eqP3SLgGHAi8oxoqOYwLNlGXiGz1qshaPNGI6WyRF5mFAc+WpWvXT9emLbu85N+6trsXHKV+a2OBhSVgwY2n2B3PsgmhFkTXVWRRhLsmP2uiXopkVnx2uOIrTUOkNn/2GIUC+p4bHMeVps7X+naoYVeongF9fk3eXjKu+mKx1UIW0ww2fscJLZAZ5XiCiDGRo90YeuDePbeCXcWhqYAzW4Fbul9FdSgKQO3mgh2fqmPgBz9jkQQ70+qmPgn5CBXkjc4Lx0Pc7Zx33qIP9I3SfArg03gBxAh8dkk9dO7o2XhZ/3fb6un2tr1++1m+//R34Vrt/Qt5DlRPg1Z7yg//KmMDwAhIdIcGGB0q0Q2BkFnAv/hiDkDny6/onEfjPon5F8z8bsf8qvdl+ynglujgBPOuBlUFxZgD7AccCJ6FtNpN17Szu3Bx4cLnfjvItqjcK/9FLHwC9Cb/xbaR/zvLg8AFHjW1w02fDcLGyyPx71Ts0iGVsreGmso/8pNg/S/n65Uvtm/QYlRXJSykMm4sZidiSNgL062BBP9Hlxuy6zVjDvwDI9sYmzjFYznL6RqWMALroMo5eGojl0HgAdMBeNyOadUefB1LcoQu99qGg1XuC9GNsNTi07/uXMwbN5qtdZy2f/gA7tnqz0VY16lN0YFehYoHGG7uQh8HyQzwYVFczLmzo3Db0Uu8rNfNWC7QKpfKl27oTb2h8qPjt2zc21i8lr3GY81a5cUJe3uTfebHnzbbQ5cP1YzpeA5u3MUDzIgM75X9SHwTPPPGGenCIuHNA9eemtsVLp58+xPz9b3+rnU1+X7EJWa2tyOAtA9oQvVY5Jr32KHPWXnWK/KCpLYMYUCDBCmwwJwjdlEPDOJHEjFPwgaImuBv0BDqwyY/shim/7vLwS58C1en3Vj5wKOC4P+uem9wBLzZ3c3N1zjfiSGxyeoIT4zbmRV9yRumB3hk/5ZSWwuu4tjn/vkS4++3+2wHtKQ87HAeBfGWgAwE5gHMok995NvdBzxc8PAhst8QXAAAQAElEQVTgdaESHvzC0cwFBIMc2bdRI/ZZYxP4jEcRMYZldHN4dxxf6CMixSasmoMKYpX55uXP23deLL2h/850gmfPuP144yXR97yMcr/QZnPKPDMviDwx5Mr8pa9+/FXHwqWxIUq90GeIB5KDdfqWXH2EXqwEZUQZOzI/Nx7IDx5alDtH5/VD5PPULf/0+dInDerwj4JtEMIMTTTQtMhmfeI+x8/gKMNhTXRuD+LkA2f8B0lUIVPLhx0+2GlvaMijB/Mi3chaYZ4QCrViw7uzrnf2nHUbr3nOYC7IpuBBespN47xgAm49OeBDQcdx7XySU7ZRjWfNXrbVhp7kf1X+Ha+DuCb29KW1bU2XYn4iEwHO9437h/cL2wzGzoUEWvEFBaIC8mMGbQNLrLHdfWpsXQP/tguIhbkrKKJa+kIhkWGuuCYRHMt8IkcaqaYOKNin0sZGgkBhLbPP0wgv0mhC57gdQFkD3cFiqPXLfoRfB+PgHdcW9SAjJmDQAoOAuBRldo1q5ApjbGmrx/YFc2/fynW+StNd01C08cDvfCS+2IEKxgwHHYod/zHYFR3/Cs38duZEvsQE28sPtS8oxOFC8m0gw7nYd2zZsRs7WsZHGOb9Dpx7R3zTzDmUeCZGxDkywUPK7QoJ0H2md9xcNK/wRA242/PZE2PkM3/2bdRO/m/A0LahLIRB43o88m8lEQRQ8iQPmJc7e4MPl/7D5q5JX8xiTny0Vn/4nT/joDxAW6yIOs1nuU4P5D31SWDNynvRSHeBTizYN+VXeX/0XukZyV9KX3yYWt7zFwi1IXuCcxw9eHTWeJWYLAhuAPLyF2jvPCxjRmR4T1iJS2IrgRBGzP/Uln3SNFjWL75olzH6/v17ff/n9/rx/S1774OY3HgRfOMemF+5wbK0FtBQ9id491fgBGPF722b+aLceYZEJveHO3vJk71R/xMr4m0uOycCBlEYEQ/dO/uJuo0fA8SAK6q5ogk6riQbhTY8XB36GbQXGM39jVrfjUFASuUBE0+Dgenhn1xPfkcgiz22BfvKWPDf855nsXXbyNmttsEaAt/CJYNanoB2YL/uCNMPruD03TgKnssfEKjPPUS5GzquX4B3D9b3KO3wy76n+zvgGS8xd77QJf8D2Q/zi5pCDBmgBI8O9YTHBAN/ZhEtYhTbqem9CrjFDnVGuFCwhTCByz4xmANyYwi0tRNVnCGOuUbIM/1VzNINL1BKQTtGxh78MVcYrhU55vx4xVVOYcZOejjxzb74ExCpbs/cQzvgn2pmgKCO7nXbamfunE/p5XbMtTpln76NEXplSDdhjsUDjP2XuUdYZFEbA3mFSQ+veCEmeRFEAMoDaOHb3F+MmxC7IDXeG7arV7nSWmubbX04nH/W/yICeFYhj72OdX+w/gLQgGT0KgZvtrXfViNYc1BruAMTBy0El57Lqwdz6bPkj7cf9ePtd86SN1Q8EkN/0bwwH9opgAybbdewtbKNWf4Mm5yZe8ydHMIiZGsHLc47XjGAIo7qV/mLIzBn+C8W+kvcfyYC/5ra16Rc9SXt6nu8ciG5SVi7Yv1lwY0XAi7KO/XBxiDf4uIWFpadqzzACGpdXh4cDzaJGw+iNzaNOzf6Nxa2C9zNSHI3Wd/4fvntS/l36+u2sa4btQhBFOLTb4jdsIRrsTPAMLTnFSY4Tj5a7g5YFrT6nth9uAmc4Nj0U2IsBq9voaU9a9gV+ep/0N05ZPkSQJhylQNIy82IVnkz9ka0s+F6U/KmrM/6EPu7uTE3h+YufWvcgZ1D3FE5YHHQefdwxM0WilohUN4lyxc6yiMEbJTcLIm18/Xugzcb4A0bb/D7AOYhMnGE+KqLDx6xZz7ZFI8c7m7wvaF3zvUBReWAvsBn5wk1ZmAzN7cB0HnJS6yMGVQ6cvXhmfFEj23txKfIo77G4BL1AkRH96madtEkEgws3cRj6kdjTWC8hUnTPcdf9jHG6FmgqZ8BIViHpNNuhst52Zm/sXFIGVOedmpziGXqnrasyFtGTQV9xihKEVrzQxeqf2lHJjmq3HtutDP20YE9FHhg5ppCfB/AS7BDIcoFeyoPdru2r9okJWPhwUJw5tMYXcK0CSsyftXQdfGZfZuCcVloNH5PgIRysN4P1vo7cJB37/hxJwffyCnr99M/khVqbOGKGK6VB7sHuj3EGQORylbXBSP6HMEe8kaP7Mk3Zdq74MmN/0heZ/xCUysXUbSQoE6AVvrqcjyd0ziH0QgKBEXL7QvGLXYRR9viiJpiADECrAh54r97zDsxcV2ChZSHLRr6fBA/aYzbA1qBoVqQ7YNDU6M+L76kd2zsWwXWDVnGEQvUxWCvXR6cDNXBXATOsRBjoTUo1v6z3CfcP+IfD/TZ10jAgeyv/ttSvDx2T8NMDmj3hPyKlfY8EJT5Q6H1A51+e/vGC823vByU56jLrl5YT/XzRzkTsAxns9+NUfs+av066ivfBPoiedu22s41ORg3RnieOY9hNfkbGdo4QSR5gQN58CZPr/uU/TsvBdQ9cwFp2G97QYYwZSEDP8XbX7msW5draNCGlCF0INuHcWNezGWdH2MkEFZuAeaGAAs0Bw/V/hsNeeDmYdu++RDwnqJeXlD7cmD0CD+h5qB8APeAB3jpXWu+cBXsN/S+PDLmRAZr0Ev8zZ2NLyw28mhprKcwiGyo6DdAeNPHSkJ7cH9C1+2tDsD4ie9l0i/ww1LG44tzxTzZFhdQOM736Nz70qU/6ylDfYL0yp5zUuRy1b6OkE7cs/RpIze+ft1K2NEnmB/mxTZmnJQlBAfNHG9kPc+Xxebm/PdpYCnpjFnD9IAKxzUlQGbkH3l3HtUvTSkKP6xgSbxsy6etxslceGcvtK0gYxA9xEIdvgTyhVJ+cYRO5cgvKOsrdiemGOg8v5OvN+bgQT7bFw7zzj618gT3E8RhU8cvdZYfFnr3KPvb2HghMdsDez7wX8ALW5lzS2uJzCeQkw9yF9dBNDqUgSxsXbFTPxkoc9b+lC2GKKI/48hwv8hLH2RZa/ON9XBjr4z8mnpxjTUexti99ChlkzkKhQobuFqCULYyWctP6heAz7hihXSuC3syKqQVo8tZ28TFWAnOeQCctfpgoUI/DBdOfuffXMFjuowvADRLz7qtHcEOmnXJRxhhVSrAWGyQTpCQWpnaqQ7bogMyZ5yLBaRrP/m6IEzcCe0YsPTEo41w0rYPPGsSLshcemTM8DlPBw111wJ6ksVmc9g5FWWer2ecEAdhlzhhAb+0VEFXd5NnAHjH66ePlgk/If/QQfYCIGfpWSM5NJia2pyzHZjWssSIHgiuoVm6px3UDeB6+UFi+TLdnPM+pv3aKf50Q7KoXEQAiQ/YiPGCTropDMfnFk9HORmAJrZc7l5j1HN8XqUX0jvtV9/cC9iryftDYOEcgHRjY4026+bUueiceoDJi2ZkuSdJf+Gc68hiHR0CNHOMiNLGZBq6jkWn/MhGCKK5UhZAfcCVt3JgYvml8f/65z/rf/yP/xn4x//6t/K5MfsltjY8xinroOEC557kmUSckrXRl/r/+F/f65//9m/1T15cG4tpJ1ZQctiEGC+5/ir/HRFgev47xP6S+R+OgIn+Iv7ozInxKrCIXjQ2FpaYa5ilwYJ20fgNjzU7JAR8K8t1aZaisFiLKPd/GmdBHcWnkRPhqyWanFaRTMMib/OQutY+dg7zAIfQdWdjGsIc16JW1x+hro8SAWS7OT05KF/2gp1EGDPbNIJRdmXj5RrX5BH0PiSJxGxdXLPHNbE5N9e0f6bwZcsDPJTFKbe8UXjjXfSLjfGT6MKI8gbiRibI4yY2H0h4e30egKJhYRRoBKwc2PxZ5IpMsPjw5CGOBwEOfnd2U2PhA8idA6fgN0X6ZxyE8HgREJ4xN3V4PaT6LZsvnzAQE5vKQ5GENNE/bcaSngBKSX8OshEPN3ztuGGTOqIT/HXode5wJDJ8oFCTchcwCybYt166a6w97ZKg/IQAkianuoZxAdXQBjxQ2K5PH8fBS6s/8waGsScJGpi+Uc7dum7IJS8jA8aX3pOYKnoY94CwUr9IEKmvV05cdBgLF4VxrimEgxAwQzQ8BL94HAXHIOV53cPAYstChQwPXbRi75ev32rCl4p/2ANleJEOGQwYuHQTx+nXtOeZA7b2JofIhzs5eJBXkBOPZq0riRrefRusXR4Qto0HhYHcDv8NnmstNYzTZ4ZpTz1gEeNByrn027SlQWRc26QtXmR1jXXkBcCuDr7ptxY33C9GYxOaWP/aXHy0aYR22iNeX6yjApppT+N71yBXugdy+vQNecTag4exknYbWw102WZ0xhGa4mPubBknV5A1UCJdQB5AHUJDr8wna40m+qtc99KmhtY1vSDHel2RuQzoBt+IPuvOy1P3F3ND8IX6wdz4oDfzl20Xu+wr08ORsmxXY7lj6DYer31CHMxP8Mp8Abpuvkz2ZR5tQqzJmb5ubWrWRJfx3on3uoPDVuPsS64761w99uv8mM/a9lrzmequgd9C7Cw/Mw8vW/zTBN7mYWUxT0U8hK6GbwHke0H6ysBhq58Anp7gPBweik8bCnJtfRAHFSl7HVttK3O/jHIuVuZlAB0dMCzYAaP9sY0y74bj6FBtcsj4IlPZF5BADsOMDGi54lNXeJGn/oO1537p+ruxnoxBHqquk3nVKxYFj/5bg0b8kfuB8XNfeOlF8NWOLIlRLq8vC12H1zxglqMB2x0daKADC5LIJ66RdyaHchjGl1ErMVq6WcOzbT/+nTgquSsfBMo7dY/wi39C8TB+zJO/Xmhkej+VN85DJJ+gbPeFbVffSCyDkwcGabRh3wZ7FnM6PmhW2+tW+34CNDsgz4LfqKFoDcnyKf6OBxgN2VKY1RU7mzpQ+EMbGiVQpTRXIVHEv7mu72WdOWP8o3D2QtbQTkB8Hmxc+/AqQ8hckDfWrkHBPLKvrtfehLH2Y3sP7JuApYpRPIDN6hTQ6V7S0C4lfmSc6SHX3HPoUlqAfmlpPDOAYP6UO9ZOTqyv+ShiVeeHuCLMnMx840P2pzv7wMlf6A2VF9oLtqjvFJC9O/4on3EsyJAxV4TnqguyLtEnwUVnewIKYDiMKwoiE3/MEeHaTy/80kqAEB7U4lMHmo5xN/7Cgz3APewVYFiWhooa0oo8bDc+64XHFG2iW849RIahBoisFQZnHhzMA8TaIA7f9PXOHmwc0RL+Hntd80iDwrwPYUMuc9pQ9siajT0ahlj1+qdjvih2n4CYF85HeU40V/1lXa0oXp4f+w7xa3CuSWGZ4hVV64YO9aLvAd3BfAvKWbeunZfH/qPO3759KesBLdKRPeXHZxCwI69L+Z4lSAKSsc6PvpzNV6Uzs/MkRpGjbmwwVj++fy//tN0vsXTd+Va3sRacu+PBy+LHESHm9Nd9q6/Yu29bSdOOMA8P4GB9eg4ni0t5Dh3o+sBPey4/enRtY+CTtX0q8QAAEABJREFUlFgIrTnE5IKYtMZIenWNbZR6GeR7BrTgy6QHgyFEoKIXVuN7YBMj2Dn5dl7+O89LQwkMdI9Wv2tX/TDK4Bj4MTbsw0/ahK/MLV/cBKI7xIQJW9CV50fvDYihMNhZG/u21Ve+UArQVmcMDVHTbGJgDQsF9dVrk5fYVYqHEPk07Uzf6b/xZZMvfv7P/+v/qv/JCyC/TPH+yRBhOGXC9GQtPr2h6MQLGPhV/pIIMHN/iZxfQv5TEWBRQG/wbbF86f2xOPpH3Nk/h9xAHmxw/rQ0u2nPheNGIWSzXUe5WdlnlAVrQQCFlWYpN+SVRetBaodePm8e0ksGAYUeYzub6L7tHMy+lN/kedheGiqKkgUorWLsy7/ZKA86foN9Y8PNodcVz9gVA3kDyIzNZx1huUCc2guU6J10qrSPv2x6HWCw5kbk3pEe8qSU2/jd2WA8vPuwI41jvtRYJIbogX2XbUt3rW68Am1JlDE3Kaig9QbgCxLBA6KyNjbvsQ821FF+wnPRolSP0tUWNmdvcDcOBMZKWnbOlAe0FmUIjh3eeOBzDt141ScN1uAK8cD/0EIjHqTdVI4WfoREZ2gHB0VkY4vfIOjHO23tufGAY/vgZhEd0Hozlz1C7QeQpDzngdxa+upDRXtBaVNTXdSYctKcyMRkGg3mHLt4OiFhVCsSwVMO8pd5aBnb4CY4qrlZIyAM3ujygGbc9GEqYdq8ER7coI60kTLtgbfRFeFcsKKUN4Int+D3hm28GE7RGvUYJ4QFlwsPJM/oTE8VacirDF8mHjzE+42dxkZXDJeMXnddel/MNT+YgSp8YJ7Nx4cIhozxIP5j3WolHoPcFWfU1CkQCig/ivarXxmYi1zHDAI2LEATU2oCxAB92wAtrJ1jS0MPDoIatNU/gXFs0A77+8CuMVgbcMMCaU0fB/VAhXXTdrxrIe760xAuLX6UsWg10xcvBPe5r2xoHHP+rJfu6F26ObCoZ8I13tAXH2NFpUgAQen84eLcko0GK/Rn/G07v+bC05fe0sBqjF/4kzaSubz0gvcg+GSCpJ3AzIBPm7l2/i5w3gOMo4LYIYl4LcS3F2IJZG9vYyaFgIWhj0Ugrpx+cog/sl+/o8dcYJCCgVdcYHF/iC2x8eC56WkIMBLSlEm/wIM15T61dJdzXNQEtPzEhMQGoSAcmtD0KKJBmEvOnV31PuCx78vc+cCElsbXdc7l68CKiFoq8z3IuW0wvkGHTIcmRCr2U2sQQGsOcT0tKfWMbcP8GUdprjm4uz8Ccx5gOovryGYj5AL7qOBF7BEwR1z72SPIJ2P+IK7ilYer6OyAa2DBT6GIrbJm3dyjpBmpHaeX40HkotC4lR8MWbSHvGjalLI2R1bis3+OD3yyLOhazSl0SyO9fNpmnporylensW9kW8srnuyYOsaowTxcuhqZ3XM+loabtmM7cfahTfBP0b/89q38c3Rh4yVz7q3rhq+T94qB+l6gvOrZpUI6Pa5Lkw8jvCP2jLrq7oEoiOHS5tjOOsg8M7+eGQTnxjlCBZRXISNgFSeIPcNn8wSkgow87q13QHl54QE7ZdIpQJg91hV80gLy+GfIAc4LB/LkW7rLdWaerrRdM0WtCOVfOn3gzf1cXu47zh/SK89bEDc8S3f2XONhzjknQi8QUNTHgmH64UQ/DbCErggAg+rzSyTPEO5/0pLakwbZ2ihccd/G4Gw5geGsC+1V9DK6pGtkux6ck+KzjQ33zvmHKb4vUAFLN3M8oc92amTA+q9Fm1GmvZ6rb8TZc49rUeLwYse6kitAr1P2S9zJr5/GQhsP1rD1BY4RLYYh5mq/TwHqdV4P/ySPfJMOs+P3SmxWOvrnC4GvnCt90bOS/0sTbwxUx7v3GXgV2di489LDewDDqEIn/vnN1Do6ua8P0wy0ZaPCmsY/xh/IMcd90SJb5eM548iLpRu5Y94YF+dmwGNbc7TlAdOUwf2EOBzkmXscN4pIIqHPmpyBSX7lNPondA3wxeeAX13KfQH22X6g55KF9QiD4SwzMmCRo6/C0mApRAPXvTJ+2r4U7UbESUNyRRIoR9JV551nGNXqrzZvg5htg/zdANrJS7gQL31spK3YAe3G3jY26PAVwdFhrTx98d564PNDJVgZAsS5Vw74hdAiU/mOY7mGE7NRrqtAw8Qgs5v5fxoz+sqZzqANnPOcZ7MbL7f5Qsl5U635lufBVZld6tX2b7wY+u3b3+rrb3x5yZi2a4fawmM8C9kIEX+wlgLn/pk8p81w7PU+IXSjB5txqx7ko/Yex4OzOR6IROav8tdEwLn6ayT9kvIXRMDpuOBfxZn7LnApbD+5Sdzv79wk6XFHHmOtfdtrjL1c+C7uwSK0P2HUWLds+utqG9jmhvXly2/17eu32r58rXFtLtSvDcaFyEbkQlb/Gn3q2mog0w1ibaxjMDyX+eFhE7BmpbOEay7oJwuagy8bnDIZujhmjUvsVtDAAS8SdAdQxwXudVcbX8bV7hq0X36cdkENf+WjzoNNzwPKgQ0PdKCJMRVzXrbP+MEm7wHAG+CD/kND8bEA/cyGhS7bguOCm6kHunc2UmUcbH4P4IkMdStm6tOqCcpUu+MX3UWDYYTDUVrojiPUeBxmdQuz45URxpWl7nmzgh+/kPAqkJxt6G0RK+0I0JdfW5TxGeKLBw1PcwCSOVM8P+7r8Fq0Scmpe2C2gH0fiiUDQQVOWlqGJ/6qOzaIcRz7IgsD6ZoWyafEm5ehPuSIlGYlf80B27IfzPOR+byXv5iQxwNXDs7GBSespEO5ZkwQj4BrLrRRmdbqunMIys0MZm01TsGJ5wbnoUU95pA6H9IZM+pDm4T3g2/pgDM/UDl1c32im4p1i0Z8im6c/7kGAdGlX50P5IOiwMcwV+JP1/JScEpPH6JzjOWeEChPlPDStyDJeQBJ5XXOxuwwl4xDw0BKg3ceXkBfnAcQD2M+JNpfzvywdu5W1pXQwTcHeUQXNsq/do11JCYDOmUpf2nooKEq+9vYSuge5ef0tpZqhQFd6tYOf1WxIMtanCTyBIyPcM6FlfF9MHfGKMB68HA7cxDRCEA6pM/sY+4LdCLOvJHHXAmPewOD0sNmmXTMoXTCOSHIOn4GeY9ncJPu1E0Q9CUvR2jHpyn10xWNrzFiwogyzJ/Yhmxrcdo8AaIUohn7DkyzzSj9xAVfSPHM2YJYVBS3jHA1naU/6w0aGfLP9rzCSAPKkmcwNzkwM6eOoBGe58dcohvyxE5659LOIlJjBBAruTPza5R5I+0FKIJCBmyZ1b9cpZV/dEOODCloYwxlzvU769g4aNJBe+4HzBvtGUvmCCf+b/b+h01yG9nXxOIJgMxuaeYcf/8Pad97RuruymKm/b4/kFnVmlnv+o78+KxXKQQBBOI/AiDIzC4pSxB3Z694858LsW/YF+R1Lvz23r4gfWBTfxPjxo5OPbpfbTRo2c8QnYyMOuMGgrlShy+ttVfZri3BdYHg176OeBi7HBP8NZmx+LxOi492CjSVnrjYf+o/yNGNWHRTfLHg/4Xq69f1pdJ+m5GPI1ByL+aa/YiL92vjCirFHFgzZQuQ5lyTCx8y1gZjOBcbrLXKfKD9oL2oMIayEsDFLqwRuKE6+9hujK7cGd2YOvFn0frws4HbJn4A3ZNxaaqSw59wchzYoF8HdqeNJgKG+WgF59y87JZWJusTwiMda1U5D2viIBmKS+h0EEn9ISudxOaNnPPhzy/CMr6GuFJOtxFERz+Qhn+jP9pgUEN/Ng9zq2a4ro/7kC8jBNffIAbiJkSURYYePI7rie85oD1BLqqPK/QVxaLoUOKh8yrKOFK/urRT5Enj82Uhl36u5Gn2PWKZmlif4k6mRZ9O9EYzJPBy/bALCsb1IcCYFGBXcWy1cpXGX3Q7F2+8LHmol5HRxFShgw4y1H7FyNqhjGC3OXBwFoKsjK/nc3NSC5+5R6EUYnEBZNOtdd9aY6ObfF5fBph/B3Lll06wb1wEbT7NdOgnEL/GkUtHfwSan+gYo6cf3a6ZLteJfWvv4114LJmgY6U1RhLAtg8dDFwFWspJDRIRyulmPY4Z/0AxUCtO3FeGY6fvnu0XhOtK/9Iu89HzvVYob92XtH2Wz143ZO1z9VWgfYdrFGuUpk+3fed5bS/b4i5Qp21je4EvI/G0xLtuhNiBcPGI1RR6p5ndyydq7YlM2giAdEWley5fqtgDjrpz//nB/cd/3uwvdLxnvXleJmfMDXWPas5ck5c+v9Tf//Pv9Z//t7/Xr7/+vea8lZqv/QOyuvFcqI367vNHgH3G2pxyzF+N/e1v/1HCr3/7JS/3N+JWNZGHSySKvgfe3vlSStsz9NflT4hA/wky/hLxZ0bAGRH+IPPJsnXTWWiXIouDjgvp+XyvJy+Dnnx18w4cxxsvhe61FiNEPJp7dcG52czbnoeiOXe++d5Y0MA2a7vdOBRKCbBZXGY84X8gP4vQB1UW5XVTnZzqJzf9FkZnU3XxL16tdsEKyLxKBsFZkOUGsShB4KdtN0s3v6c3YDbOF6t2AVdf3jMSJ0pu5bAdQdcn0Mu4o9LL90SuYFyDv5yyRsSy4UksjwWhZ4DSOBnZ+J3NlRoUOnCOceUJ+uBLIGMXnVCETrto/JMc8KDPKESQHPSp6HKlwIUarnErNwOwqzxhZwQ5XHHttJ/NXXsWjWwRcHVfNWy5KegbgsAvfuOkLx/w5KEAicyf8YyBL/tgC8KRhbwOGsodjW5ILlaaFK0FT6EDI3wQJGa5wYMFJdUVb2WBffn4xs3ljXzxkGMi+1JyMC/yhA453rS9sd250d25uemPvmku4qPXh5Tj0k298mDlgPYoKzKxleF6fQOL/jv60//xo9ZN1PoOzZ0+NTQowWbksZbufNuSwx74ZUusUAUmrfg+sFuEMXSus956nvM0yzW976t2zpZ/9+SsviEFfWjFWO2nUtyLP50/XBbderC/niU+LLuICQBz6TwIUeIQhMZHMNPoimWfmQB7zdyyT6xx7MJTtpHyQdBfFVrraw99nNCG/SPfcADNy/5NmbMmh4YB6L/Ug8aNA9bXL1/KQ4bj4p1b4YEM1EIFdmCJfmzU6AzSvo1m/HPBmRWbZw5NyvKl3hu5lPxjHiMbvtFcKLKHh3nMmAjg+Xzmp9nfyRX/+PL7uUaxotq8vaDBAJoDGxX9z9dzTCxoQy7Zgks/zpoLB3uYYNSN8xWjff+SGC4mfQOwN3YTq1XD9cl/aVvdUWqPTHvRhpA5q4D8+eWdDyaQdk/uPc3cNjnRay6RRak/ftSReBR0gkSnX7iFfPR6SEX3xeuwOeR6kV88VMsBOo6ZX+4lQmNPkz8T2dbyvKDUCyt8+iHQjM2TOZrk2T5nmWPyuA7UFTrCgMiPMQy+zBzdPABMYOfgu/Ot8f6ie0CnDkH6BZGKeOuKVfEDORt2UGGTHBegHDmLeuH0RJ5wt1f84gAKJ0EAABAASURBVH73QIG5vPQyEHJqRdAeDSddOWhFj74aO18ECQMbRmiQqTw2Dh8cjIM2CIxQnpkzdSI6RRobqhNsYzrVq4ffsj6z7lxzB3utNnPkyZj0ylEnCuySX1VDKeS9+e+9Ib9eJV8e4LQhPFJjs9UL4FvueP2AtIwH48vfRg9YcKDCXs4O/dGzmprCEDQn3lxJrq2Bk+f0FTtsCToW+/T1xCPoo8CvVAVId0Cz4sLeDY/+fRDTilDiSPOjEFNo5XtnzScHkCPV4mfm0ocjyuLd6deZ93P5uWHPRvvyTd8hLHPuM+56KT26jYgCEU7RPnQFy1gBtrGAKWWQAlXoI9uOOED/AwRj5QB7D239sFKG5AIpb/UC3VKPCOki55IJMrglZIkzt7FTPSteEF3jNJUV+xCMGEaWBBqMaj4DaXmB4uyazx9nlIN7OGMUqYTkOrm77FOmWIGXNQgXf5jXzGNGkesepT2YSwyPgHSJ7RlfJUjvS+AHcrS9yd3gZQQXq6G3XnhyjDFlmTsLkBIcVOhectD+4gMJc/BjtelSFs02e60lMJXhxkxyCzyNJZQxtKx5IDbqv0DfBeP4njhgI+es17MQMhtbjMnrfEh/IH/byOUBAWC+jkY3+KZethR7SXPfWvaId/+zLj7qNQY+sxjDyPTe8IV9HRmXja/amGK/spWRe5z6BOgpSMVNaOR5MKf6JDyI8YF/h+uWc4O1MZHuc60APCp12I5K5EjvLwCt5RH/2muUjVzPx/knY5xPPNvkpWKEYBP5f7+/1fffvwO/8/LobT1vIsg1oczYYV952Pg6l9IGxXR2zX3mvrfvxIj4M/m1PnEak6696TzPPt7X8F/XPyUCyY0/RdJfQv6/FIG1EFhHlAdAn1lrHqLcNFzZx7mg7zzU/sj/8vnb+j/6sHDvbz+4ibAJeufgKWsDbvBu+62s/UamNzY6dhvEcnN45IC1FjALHa88OLlR3FnwxwW8ZHryUsiNZUPelB8BFFGaBacFe13tWO6YdALkDDIGniWOoqvNtsHmE308VN1pu5lrj4L1efHKAue5CToOZ2w/4Lv60qrXGo61ocCTce1ioKf+z1qbD9QD064CjYeqJzF+ATiHtcUbwJzcEJAzMDCsXRV8I7MrNuFmsePVPj82PDe9ADeIfPuZh9Udmh3SCfQC5F626yMigxcNReSKj31szKObh6pZ2770O1Z8tLfRH3/xWRvFMYR4qPTLaQCh3DWmtjX2ihnO/NSG3jIkFeh4wAoNcUM4mKqBztEScFhBlzcyaRocpfQnhIskzeDsXzqpN3yYF+zECrmgk+fe1N6Y/3cPScRCvPkboHPVClesus3HiQzB2OTfbkOr3doXIA8P5AaSP+vflmu3MY092JIa21442gtHRCVG7kFM3oHHcdSDGlTm04dxYW74hON5WOHwoh3aa4DWweRTbiBz6Aj0TVtfqFaeY683bl8wHX6biCJp9n3mpjtjG3YpHKbVQhg5wPQgg4GrvSa0fIj3Fyu+uLq/Hbx4XtZd9I671cRWZFonfohaIh71DsEDBkRjtRTopNWtX7MYBhwFBoy1xmFhf3rGhiVzveyUYkBjbNoavfppHOdtrxvwMbfkHnEgo2UrTnTE3mYvRxizpANKOcpEbC0Q6Si2pSgJsI2BR3LjGTsfS5DExFKaBcFLz7iHxRz4zS/49UtrFqgZSFysAfLUHF1zNyt1UwOxD0bEvPQ96Hhwe7IeMjfUGAcV7hAnH9yN0bYjQ0A+I5eo0H1cMBqb7RMFqq5JDhmj4oOql94nea0vF5jvPrRbE4XqAQNa5BVGN9uvMNm7usSBOuvVl08L1A1GboV86NSADHKxICA5MehICXNibyLSFzuaK0BBV9XA/9GdeqNugW3UQSjxHiHoMa4YUK7z13raJ2RSIRwaDKvsJd3lnIEN6oqJfe3zRZzzsN30fU8cHBOiv5WJ9+xnL17McFxQBkw0pSPdMmYOFlNtDa/2SDGkEejogBWwhmGkIAEMV/X5wo54TWzrgX/hzzC+USa+NXjAByoCkMH1EHDwjS17RHIuaOJXuR8e5Lu+iJDWc4qQP27OnuceI37ZtXi9ipPmx/cf5R6U3FaIg4Dzq9zw4UsbO8D890sYc/CBbuuDHD1cr9R/zNfnJZNQwR63rvoKm7sPIUIrcZAuLS4iB7jR8PWamjBhEMOjuybrZu5z1fRbCE3xQRjX5QeWYN86gxBLHQOk3+fkrIAM5JiHSjeud/z7zovoN2r3l8jRH/hUofTcJ5w7oU1wFKYgBTpdeFDLm5cCtkUyjFOW6q3rhu4Fe9raIWzYJthuFDqfd+5B60Ecn7RnFHKatTZZ8wCy3IfkG905Q73+D1kY7hwZB32/8cJ62/fQKE28tmJmcj5tdNgXKh8MoW5kjTRzAfNRHBPEYEI18Zn4krMSfLr/Ts7k17zc/x7MTeQjqhtO6Jt4hufiE18QCFRQKf6fAeH6EtsRmrMKug7AfH3jfv7uvAJ+YfD9dbb3LGI2IhypxukO7RtfLmWN+MDtOmbsKg/lsy7VxUpnIixdQwLsCI42pjNHs/THeRFsLyD+p7/SH+hcNsNIGd3MbTO31LaB8qOZg4a1MQEG7dFcQJtmrs1slvQbvPr2iR20G3qtZYgSY5lpLKCpP0/m5CBmqVkDxk1Yubc4lWluekbIlwRj6UYEMlcxv0dP1u8aW5yM0Y095h82YRJICszRqW7iq1Huzbdtr23fS54+iaXzbOa8SufYPqXZ8Q4FlpPWOEh/4ItnBeFOW1z8RYB5gwW0jAM99L/GaWcAAkZocjVGymCMHiPwedWHRYFaRhg3loK2ciuQijV2lDn4u8+b379xXiMHBxEanN+gcK99+36+tEEGklAQ4RBVYrETE7+cs27yKL4w+Q/pBeTIJz6+k1/WoP8qf1IE+k+S85eY/48jYGr/7zFB40LgiegZsL+WoAfGfd5YSFu5T/iz0d//8a3+H//jf9T/+L8D1L/99lv9z//xX+svtf/jv+rHj985kH16gzrW9KMiiz3fjMWkZhOiwYAHCG8i3mzevOFwOGMZo3NWzy03DBfsxw34yfYhL+udlov3XwFDFokC4VIwrCrvbm7uy46gMXX1Kh9lHmy0bghX/XnDc3wpYL9BlvLcZJQhXDoUFj42QzctDyoeFrVHuvCd/BdP5LBhXbV45TyIlwdQ26ObG583LOIEwWj6gPK84WwcnjZuHt5Q7XvAcE5tS4O7lQ+N9OFFDHHHKnRv3CykHQ0BhD7cabs2hH5D9wAagHbu1kLXRO/+Cdc9CVL9/EEsmtAnmk7RQ5ey/5kYjCTQDAAymQCiyIZOWNLmchYfSph2bkLOkzKRnjHrAEIaPxvb7DuINCuUVb6FMXY3fNEfZTjfyktOcLPwhuVhTdziJZOQOy+AV/7r0DnRt4A5o61MSKuXVgy2IIm8EyVeG72B7cYTefskxvtewVHPE6+NMzKJNcyxicBcNShi3eXDoDJViiZutFwxuz59ll1ERQN+whOanshRx/ojz3cOf74UMxYD2sH4pk07dmJr0y+cjKhc9BFCbeOeftnnGjHH3pmzN2Qqz0Pw65+mMM/mn/jwMBmIQBAF+8WxyfDyh4cY1tpBDKNO3SdAiSm8oIEx9CC6+I/x0dYgkOsaYzuModLlAQV84rIhdQjGomvqI7Bte9bjjXbxQQVXC7TosEWkOciYmxos5gRI0A4VV9pIPgc+qqDPrrHSrhdgm75f/XTXJRzRSzykCRrjKIxhB4KnvpM72SN68uIeX3Zq8usGmL/mTEMHE3F5vh6yPSz6yyLn6rGEQoJQvNEPeSJ3Qx6xmSc0eiY6FblAnoiGX7u6PmidM8fwBB2uvyf+eIi3vvy27Zh2ZP7q+nSZ93MjJ0/YJj4CE3v0TVvl9X6E9uSJtgvFZ8nkIQhjF865Yi2c/B7EvXM6N+aouerLBHMJywm7UhFEQcSSP4ucETp1deVDdJkqFgc9zGVscsCfFVuhIQpLXl8ywZDzl/93HuC+8eXMP377Vv/4x2/ryxpeaLzzQGmsEMt9tZdc7N+AbowpLPWhjbWm7UgFY6Elntgv/if7BrTpU7NmH8yH+rNesU6uBcRp9E+66tTl3vnGWlemOdL6hu6DB/m754D4dPlY6/Op617hnKm7R3E/Zz7KXHnyEvfghf0dS7AdHmmFzCN9sMT4WQ8psF85b8TtjS+5rK98brT6axLzp2Ng4Tt8+MsQpdG4cPrxAuSigIKmxGnVB3zSOAwzRQ0CcdQubDGHtMd91W/ItUcewb0IcSpkL4EdQYTs1GN/wWBtjSYe2Dz3lTuTeRbMdzUK5n0cgA0LkcP+iUy6GZJ+QRPfxZF5dm4E/KlAuJcTtT6LOmJKGd3Ygw3aNbrz4EsFz6J/XY0D0NX1sWbpDaDOD4yNrI16dDOP4OHRCloUtQs0Pxdo0oVnTORRo2YZCbnd0V3O987i86Xpsr0+PpeM1LmE3xxseAtActn/LDvtDylphQ76jKE/wUCkcx2AymHPYhfYHw3nBdCsAiMNr4LTaDwih6SxLQ4SChSWACOf8455vQPmYF5qZGODhQIlIp6sraOuvf+N9aoOhik6IdS6F/NiCNW4h71DvIAUkFyTAxvz4B5kzIW055WzezV+JsBIv0pQSyooZCuWVgo+JSGsQbxoTxptvYDh0wb07eansgAHAjAhgGt6OM8awXLsdy0bowvc97M2QokM+HJvJY+W/RjkYlWItjs+Ft2gP8InZef86bptaJqx8tNcBMS4RzywwXxxPZurN+5nOyCP/jk/zqNtY7rtO/d29vlTRsxQFo0DWQfr+PLl4Hxrn2G0Y8HLDjAUxwLmCbxEBON+LsFB+4H96CBxzSty9RgRySn9kV6b/adiv337rawxkf2HOZrYD/GdvdoxfbzGqiela0Lji59ffvlb/fLll5o7PFXlC0tfcOqj8pnIqNPO+M8aiDxo/yp/TgRMtT9H0l9S/o9H4FxnyW65Xn06tgGT3kXAWmL90KPxAMS5MEZ3ja1ZTGsKGco/J/jBAenbj2+87PlRLkL7+acoP+7lC47wl0uai4UNL4dJauV2j3PhO4iF4N0412EeO0A3uhu6jTr3nuMdVsagtQ/JT4WRNQ42C5mNbNmBo+BSaEqHs9nQJrInG4WHCJrBcflkOFzwSK8seQWwkDVoegSFa/zp2dmgrBuBgofa4iONm46b6nWwBB1d0v0RRhP7z4BGFFIwiPKZd3RHjjhj47D6cgMUKQwvJ0CuuLNHs3MDjA32kLdts7yhePgSzyzVg43ewydGFAz42vHbG8u+Q7/v5MrMjSsHFWK7TXD7XLTIVmdss3GC8oVJ/KwXVGSfJGe19Dmu/vFJ3uf8emAgaXLyrCo8bXvNW1r4ObExeqmRrpvJI8fV4a/XjIHxkFY52v88bxR+C+YNw5xDLRY1MRAm31bulcPjDf95OXCm6TWUAAAQAElEQVTJuRGTG98uWivzgitvlENaWSUGE3q/pbx92ZdM+jdivZ9gW9jmrG3u6J/wGT/cIRlyIGE9mH/JY3B1fdLmktgsJGEpng5x/0I+eeBRFnSQGAN1Gze63LTvAA8NGk0E9HO/4f+212BOpTG2PDojhAKddhzGULvs034jv954GLxzY9dW4U7/nTEPodZvjN3BvQHvb8/yIduXx8pj4ijMDnLkNYDa6hqcxAbTKqBBL+hyTJuFDbrRxJEg9Kh8kFjOsXOuvGacYR7AHCYm2G+kjMd++1Jfvn4paRxdAI3GQGeePvDHfBGUuYbUIh0cqbhQ6FEaeZ+gVg7Li0gCCglF2yCkaA2uYmR8I09S41tooI02Yr/iBoLimDk4Gl1bl/Ew/wV/eTGavEL3y1780IbjjLfz6XDkwG9dfNQh0KwexPa2k8ezLpusu2dJn5qcWW3swJYtfbmxGoc/8vnqr7FXIJaByYULl7lEVuQqb6J/W+AavWXdoK+A0CHTMF5AVx+8T+mzbRRQVt5jllpRR04S1zt5+iZ4iDY+4OQRIFIavNcEo5O4NDHYsG0CzF7Gpf95L5NHQEQKvNgrvV1j+YV9wj+e6cHXtj7HPi7GTv2yiBd84MpcD5wdShHUIdiGgxvLAx88H2gP3Qwoh9HY6vy/sS5dx09fFkloVJDZEKpjMvf+UdlJPwJi05P9ZcVxvQA+8sdf35Fl3xgw08tFTFTWBzsj2KXu9cJPm8Gh37lyf9CW6OISPmQUQAFDgSU6IueeM82duRPHKAXKF2O8Zb97BtQhHSKg+2OBL6irljcIooKN+E4DRHbGcxA8yFwZPwIHug5ixJajIgGuVVZnoKK1UWAgoae2jIxVmVdNbhn7hm6de/pcd9YrxEwm73OwAN3yGyt5zC35YQ0aitNSTMcMymqApfGiiTxwS2fXQGDaLYmXxgbbC5QT2Z/0L73SXpIXba4YpLxhB5JWfuD0RzyykrvsWb50FCB1BMvUKC2ckbX2omDo6/eNvPU+op7wcXnAKVChTVHw2xqde6cvhJu+MKilENQW/+wIjSbAZgACc0q59jEhZyrXj3txgxjK60ospfkM8l5g/lz71cJ9xE+7FBNedaIw9MRq0bImiZdxcw5Dd14yzph7/909jrUaOsbdw0ZjHG1fpnvf1l/tdh71AxV8UfzkTIlijBA3OS90G3tg67rdZt24d2375Fwza85ZO/051xln9KkDu2MPopYNNC7cayHg7UkvjfvgAmmrGn3e4zy3akMt0XjAGNemr+3WrzFZAX0zxlcs8gzEnq9Nxg0SJFigxB6uLORTrsIQmlyhthuQXJ3gpFdG96yvnBu/8kJjZ48vPup8e+P8xYt9uuX+ml/6//JLffnCOYT1jhijEYW+yNZXO9qXuWPfs70yA2p0uiDN98T8jPt+xl2c4+qTb+UMX1ZgJFHmrL/mau7nfFErqxAdHi9AY5syvUd5vlWt+67wZk4ZQyxXprkDC+F8lv+3U/9Juy+FfDkuXl36q5zIJE7eA3/1D/r/+qW2bWetQImNXDF/GWNX+42juXoQC0Ga/3+A/w4+rEj/d7Dk/2o2mN3CT36LOOGs3I3Yl+rBJQ8o7M6UrFcXn5uFC9AFKrAKKf9PDgkAC5RO9g43qs+qFO+pJTUCH4Djg0uvEzktWaGg2Gq0ZpNC0QZwJwX94NtmpLM4ucLDgYmsasabTVEegYEUN/YsaPSJl66gX4OIoyFuurGxke772rDckKRneBV4pAtePepDkJvZhHcRrat04jfwuYnMzka4eBGEfwf2xy5vnLQNnfoWLzQUY40KSkZS1/VhXKzdkZGuxIeq6D/wd31j+KO+fwP4Bvg7L+vyIMJNwgdlv6l5oF8ZgvJGcwVG/1xftufmhHzpjd5o6ehFL5q3Wdvc6wbok3YwWu64TvNoCCnivGEEsCE1NlPODVm5HyC9QFqq1mYg9iCTQh96ruaF8t6VC1wM0hhfSBYKZZR0xTtfE7sn82XfgcjhQOMv3nzxoGzxGElBX4QGQ+o7+mSuwStDYNzYQUzUTscXefra70OXN+IBvXkz56w9dkzYkHXS04Gnkv+ZR+b0jTn1WwxvWNr6IJd8ENF3a/N/+dg1ke9BvyLlyaHrnm9BvInqm3Ml7WVlvCFX7eNGyee4elYAsW0NZMyYdc+0uVCQwDd+Prj58EWAwCEFHmmXP0hHRwa80KZA+syDjg9zoS3oAhA9bWMBhNpyweXzGwcg9R0YS4EB2ly98MIkfOCsQc1tlqAeUGCusvzr4TwI9LVB9YD0UqrfWGtr+B2DzvGem25C9uQdrPEAeCB97a0ukgAkZ1ELUUpBDFgEcrXYcjyyiWOEo1QbCJoksEDBGCV9L2Cqmf994ivwwe8ogIyXGSiRfiBJ+bY1ppsrENyAJ21qy9W2tg+EhIsovMY8rkwIVyQ3Ypq1gj0cyDzYdxtjoWtgq5D9E8XaO1pJALV9qvKDSKtPAE19gOM+nFmrOy8H9BeOhi6AMOPj+nMtRi82LD1dAzoBlgRBOQdrTXDtWZtzriPX3LrXQYXSg8NrgH3Eh4MAeDJQssTFtrJ7KL4r+Uhedq941Ouj4Re8kB+Ntqle5Uwemr6UB99f//5Lff3qt5974q56c+ZBgyJTuReVcYgM+IO9Licy3SWfa3qYzK3H8QXKjb/6jc+uDf2LnvNt0bXHbawPwTjHK4jC/36wPx3sATzQKAfwCwfHzNOuPnOH+IyZGDq21vwzfdvuPerXHmv9FdQ3iO2mv8j6o7eRxb3jjv3yfh5Xd/GRxrl03IcnH1YuHYpUR0+ogakea6Bf60+pxozonH7rm3FAfArciOIqP6S06GeImBcABnwFa8N+n/jVR3o98EW/c/9c7KV9XCiLfmDXhn3OjXCNm8+Huc4cEFhUdXikuUDaS1tMOXXoywLmBBsOZAjGTl+1zTbunxxWSrIGYDbG7pfShUccDPl1GfJcf9ro+AWuYR/irTE2NiMNdvZheN2rtcOX+bYRmRj5EOk8KmeQHwNTbHuPlB4Bpc+DODVz8pOvyJVWeNiWWKWfIHroE0FYvdIBKc9nUJe2iYMC+3PNPsTl7BNTdKjrAjFSWmMC00WLuftXMTJmEEgeefqjS8VFy6iCx9DQaMuBLF+YCUhmqMs905j44L17btnnmX+wDyQRw/r8OfcARlDVnBcXgfKTD4wru376QD2Qp0bItznhExpdlX30gW0PcuyB4wKqGXMcBmRd8mlWYpiGYwsahynB5jIKbWl9XCBtsD8BTOE1JxgL8Tmn5pb3hYM8PbDvNQ8sxAd2hva8wEJrXbVPHR8WNCiUQ2GMBrW57dlx9KQHFnnqcZ88aOuve81+2+v29UvOlJon3n3q4GzmuoKTLEIvRUENUSNz4s8HzMyz8tzTjL/1ZB6k0X9tvSwsGuLW+F6pe8n4pzY5swMXXj5twCj2/ydw8HzJcx5C1Sk8GPT55Y2X8+69B7FluLRv3/fz5eCkj6TuGvpC3RLBS4pV9GB/asaMi/PjujOOtsUZk7/gz4kAafHnCPpLyv9qBM5VziL4WcLPW256krJRPXl0eeehJW+z2Vjk27a9vvBm9Ut+VveVN8y3LDp/Zve3//iP+vvf/qP8P23c/L98bSz80cVuLOsLXITvnMafz3f2IJSxCCe02z5zcN1ue7mgZXg/3nlYfePh91i0ID2welDfTp4dvsninyxqodvlfgIbQPrW2QQQQwxc4PFV88ArT94c2OQ/4brJ7XPHz5nNNLp2fEOfsvHgvJ/SQh7iKoCt0UE9od0vG3tmXAtDJw80oUWEN2g3IjfrdzY4AZPDM7qzqbkRGzNvBtrgoed2mxlTprLio/OGTHG9LmiioFOf3VQD2yzjGhqGU+Bb7DREDJgs2NCAKHUcEtHp4aUyV3dufLGf/PFm84CGkrEDn/RvAZbSVw7cpdwF6XkBpCEbEUCL/iqtP4NrbMEwzHxIc8qjGcJ2XGBcPRc4OJDRY/LtmnLWvIj38LnsO9YDCQ8m61tkhLRTIX0akiulzFnzRX1CBjBC/5dObmhM5DPAKKJYYjQoimpkmqfUCARJgZ9rypLx5MYIgE8/I+Q0spZcGuAYJidXe3TnxdxtZ47JvWss88M86ac5B9sqLtC0MApDBhUiwCx5ttsLfoDMnE3yWyjo3zmMvfEA5U166Vh8A9+mAK/8AsxwLAVcFXc6441/2bvwXOEbDU4O6xPUqU93DgVv6HWe2F5K0ETHjJV++nc9HBffP/ETU3LVB0fplVnoS13oBpzbrBmsVJ774h2d6+FfH6GzAKO5wANp5uFBTFzHgrrFM9uLQtKFOPNwjQSdi4OA7QDj1qAy58vgmGpMGWXEMGYUHV3OTca0C5BGYDB81o5bBzBSbqSk0K3VoIJA2s5czhwQd/ZHcY5y60jsjZGxNv/l1WRpXCeCNrlvje7cIkZ3+eJf3HXAHTJFOfngOHrk60Yv+hucMGlfYH9BqZaHhGce8sxxbbE+XnsE80Yp9IRn61L+Rj4718XHQycVDx5NSkAIvXPvAd/6jZxLrrtHxFboIlD1RlEgzKettBSXpZ9YIU9c9EOTPMMfmqFLHJljD/hBILubdQABBRTyya+DtXznxbDw7ren+Hiac+YV9iDnTs5+48sBbYaZucIA8NGDQVk3DhS+Di1LJ5fLxtGdWFBl7pDMOHZccqgXrrJ/xh7io43qgTjrAg60dBlzNeljWMv5FXZs19cLsAml3fZplx9sqdV+wGzOuQddepRr24cyfdfvN+bMvUm8EqRp5nznbCP4TfLO/Vo80Ymtzrf/fD061MMAVUIcOXaWsFwHNo3u0/6uSds106ftxrL8NBfHqMW9gBwwLrs5v+Mv9q2Y4i/02mY/uhFhX9mjmh6RxZ4Vb+47tCkvPA6lLb+itGt0k+NLjzYwwXV9cBXSZw0Qjk1sEdS06NJi1NKgFsRnhwDtdA60yfl5mJ+JXpFDvQC5NBTyL8H1a464jzoPgr4oy/n074H4a4jry4DszeS0wkZ3zTOmnuH2ia+j8iFa+GfRU/YLKnW8sY7e3nkZafDA9Zg1kOHeMBJn2MHLr3/a8lrY+BZ89EMEqSzGzzoAjeWCnDvQJZ/ktYgQCQY5DBUdDQ2LF0YWKdeGvqlTUPksLun8fPnMo44XH8yrva5yKUG7ln9i4CCWTRzMAfcr28Ykvi2SdUUe1KuNsZ/1SosYxow3IzinjgC0Fh392I+QhDz5aMG3CmyEPVYuBFdpuicti2P4M4BCAEAzOar9HTrwxlelP51/5AcQgYWM0qBbkCOg9Lvh70Y2UOIdxyjzx/zzzOHe4b3iwT6NECmqxqq8H8Vn9C9MRYz60n/JdOpP/RlIdOJ7+FlP6jjIV5CYN2rPi/aJvC7n8M6+98b+71rRjnYEu2P/dL/tMiY39hwh98E52cOaZYkh0DrPgnQBcIihNDpPgMe11s0cy+hShwAAEABJREFUhG3hQ7/zHAX4S51JbQyLz+XvhFf7tVe/7O/YYy3ujv3+axPb5l6eR/Ml/l6Rpz2FvzhovA/i4ssi9wTl+Xx5u+3l85J+KycyuXf6EkgazPmr/IkRIAX+RGl/ifpfiMA1BVfN5sEmRUHWa8ejDZ6F4yJwk7jfv9fdP8h88BKGA6YbjAvVG7sHJMFF6ML7uu/15euXun39WjsLzAMVOwJLMWLXfYsXOspbb1nBs1hdhJGxsYC3tVHECoxz8R7chJ9snGvra5kqLyvg9WHBF0E3No3mhqQybYeolIu0tZsGQVMeNiU3E3VKI48wurPJUS1e5CnzgvDsa/Pa56zpOMRUHO5UAGDzA8gGRq0ty+Kl+9LXKoScUENqRPFuFV0PyHsQc2kuclmQVNfPgF9yUPJqL6J1BS/v0nt2GBkNNbHe2Fg3404fpxn5Qzl9wDSGmxvBDBj/4qON3uR4yvLuBIYCsTc1bXeezaPMHxsx4pa/NMKLf4ftOIlnmKgptBC0CsOrIQ2yz04qvCht6ZEusgkdDJFNre+FQMQytuLsGB2kLWEMlzIGRA2DWCm13xtCbh7cdC4/1NQwdc9aNVz0kw8kAz2MoJCzHgLe8DHrhhcMT4EbvQfZfBODjQ/oMEaxP4E2CNrqAOYh1JYWWqMJ5GcbPtqQEm+u2EjOsh7325fyp8G3XbsZQfedA8GBfR7M6SJU2RcwC0MdKKk/QuVFFAw1WQs7a3/fldvgD/aMH+c/D/2B+by8hXASo23ute17uTcIrsEJv5B11qc+a2NpDYxu1hiwzbrB717j/3nrqz7RV46HAsGHzcwxQfXb4vvbvX58/1Hfv3+r/HIKf/G+Ln1P6DykvTHHjltnrpmrOj/djd2z5m0alPyfKO7E7o6srPcCDSAKf4sXDrzcTgdNzO/BXMQmQ0solScwOURWRK11hX/uZ9sZE/1q4wCMnj/tT6pbKvDAyUM2LVBc6UfnT7pDABt1Yy8+KV9oZBN5xrAd3gdgrnpwPbA9axQ2N/Fx8WKjc3Hj8GU9d+KDnQoxfm9vR/7+g33lz7lXoxN2gqKwZUMFIZWAFdBAaBGRrcXYbeBv0bHXnlp9Cxr7RzfxmTzEdhkzpIf/urDs8jJCn9yzUuObe5X71NqjsItS2jSIBdGUf3RX7jX4bN6OhoBSfoyVNeA+skGz79p4wrSeNbF5Bxwf3Zz/EUCB7VUSH8Z6mGcfg6ggZpJ1/JvomNNxDrrYa3ykkd+2B9rvv5Pz59/TKz5NjOSzlg4UuXoEfPEpyCucykoNVxzj222uPMVGgo2IRUEDOV4XOHzxKc+1krXFWrwD75wD3n2yw/bRHZ82fBpotL7tO+ucswT13CbYLj/6eE7JquDVJ6Hxz/F3cl6dSz980Kw2XqFPmgseNMwLZUNJ1eTdZwAFjTLN6Qfr/UO2UqGFxBaiVwxsBMdFocBoLinQU6OkaFUzh43dzof9YmzVXtOBlHYDDGIKS/BDQfpclk3oOwso9uFnPZPfT+z6IzjvPHivKIYLFR+66LhfL7syvC7gRzc50OU4DJUPpqb2Qlu+zAlz6nqxDxs2HS/QZmO/xmY5z66x1UeQcgZ+yyjEVnzXOdp4BNFao67hg3PiDx7ivAeY/+/s5+/6Dy1Sqrcu99Yb98KvwO2r+9EkjRtfZmUuiDHkPCx/2On90f1Ce7uhNR+RtXzXyCKxUmDVKuHE4aB85hmYGsgfjTUX0Lc4JizOJ6iTRiTwJKcfQOxAC6il3gYANX2uyk1OtSm5cEoDn30e2qtEF+FcloOVBTrI6XwuUgLEnSvDS0/kqQsYYBV1gS9K9VtTFam0jOHDcc6JBo4m7oC0rq/8fTJiJp92rT3JXBXAIERaWrkvWDsnQqFoNFKpuVbOhPRXe9ncjLmPeX7OHsO9a8N+7XONJ774af9ktZn1c7D2PQ96L9Q+x5FakYmM5A++iJNJMeaffnkGlH/Z7ijAY5fnQM+Gb9wrpfGea4yleyBAUBfNZQNnjrfv9xLMb/FISpFHHd9/3Ot3zjo/vn+vO89typPA+mCNxAd8Ycpq7rP2L1+4n+418cEXO6PxQCDH9U06+Z2WB3PnC1hMB33SSQuAkOwEJ4rZgV6bDmr1O6jM6EHf6Cnq5Zs0vnwX/CduqfcdO/fyvtDwmHdzYjf46z6rzCWIqxNDZTzcB3IfJGb6Lu5MHCgWoToPAukYVpMuyy8I/ip/UgRWpP8kYX+J+V+LwMckcGhERBY0xwmaH8UVALgY/Pmrf33dByf/ErvfrFw3Vxm8sc99smDSK+6kdeONs4tym7ccErIw2RzcdJ8c+O5sQL///lt5+NaejV16g6eBCV2xi0S3Nwo2qWwePIi5UbKdqAiKVFzWQs2GcJulLnnvHAJc1M0mEeLTHxhqgnPD+/XXL3XjZZUHAvELIMSo0R3bt7OmQjaW0dhm4yO6JkB/0p/7zmF1h8a4ohm7H2wo7GoUZBaW07+Df+JXNnQuy9Z7+fNjN2XIOIjgEzLd6ATISh/mhnwaD/jfiaG0wsHG+sYh3/lx0/ffxUbWUitJ7EKqRvAAdM8BTDkK3jcOXvgCEbZ6k4WRGDhf4lBJBbc4wAdgD2rGWtuclwe+eaPD85Iv//Tgyy8VGi1AZMYQ5hzPuWcenB8h80csKVCjRDpiMD/BxxiS0OeD/YHv6jBOyvGAl37P6A4PurUTwVR0KFfbufDmbC56YIHAkCxebJDuqlD5+vWSdOrRF2v72nLn5uwN54LD+YZRj4aCGolA1h1jbxxQHzBvxH+7zRr4C0UKEY8ddpQTmfDgvSilUdMjHxxjcpOzN/LkhqyNGO/kJerz0sN1fOfBy7hp84bOG+PSTNriEi8uziHCy7kVDMqGbcY5eOJu7soryK88QZlfOVTt+Sbd3HKud7YG1wbcGvQZ8B8s5uMLeOXaJ0x1EB8fzAkE/oIZgCcPelbOX+wDr+597rA+efHEAQned2LjdCsz82z8RKDzrFYrHbxEfOs/gCDWw7PMjefp74oLfrCPYS0kMj45ZB3lGnQePEjgDMJGDvtSOH/airLMcQ4/6FCG/jl+xFapEYt/2jGaLDhhdJe/inEfWHO8V3K+oYHeGFU+Vx8TwCuRsMYX2yHhEip5mVfIMFk/2BvIYe25YvZO3wOqefNxcKr4VmFEmPUo8o8cbkFxeLcUQ/BZM10Luq0EH/rcUwT9Vlxz6TFxayZ3pFOfOHPR+Z7M98T+T6IkgadrwD+6wjugGQ2OPlbxUurJPkgL+3zAeHt3/vCd2nxiBAeWxtHoR5Zz55hY9ZsL2r1ts+Y+c09IG5v2G30eLvO3GlgHPmjeeFF5u+0cYvfSzwXYpGyERuenWvTggtlgV9Ef9faYyOnqngCm4gdX2l0T/VXrJaz3av9GwjtrQZLRjk8O+wvoJg6ukwc5/oBIUFZmbBSfBlZpGNyrs8+ORsvHmDqbcWES7+7LNnnxDtl3csk18oY9/p+4zH1Hw7PNWjHBNuK0Ez+/TNppN/KkMycvMEdJ6tIK52NO9V32aD0P0XQnvFvsUgJWpg0XYwuDt9h2yV31wT3yGWBINYA4QV+UU6Vsbe9euluBMECBUF9MgNAUqn9ZsEW7laONo7GrIgXySImcZRN9ZOu3e4n7mXhr9w5r59G9yrmU7mBOYcF2xJnAgDzCwYC0yrIvhaD20Z1zyLIN34xt8QHPNXnGZQVBxCeQPwDt6CZPZ0BZTZx0SH0LivVZZU5n7sld11JyDNpVIw05XAtKQAmpCvRqxC/w+HQiqH4OfHreNAAiGVFXtD3TfP3ll/ILhQ1fH5EXDuKA/ygS573Ae/7UTmHDtw0pjCcP0ErvdS2MfmCTQAUemeCk3dAT/141nJEzl8559WEIJ1YjRDsYqbzA2PbcT5QXgMc4Kzdwyg7ONpB7hoYpE3PWPCzZuE0QHbBaOHUpK/Lhs0+V+KVGhudN17RnT8+mD+5lD+61+q0kiYduSOseG2B9jirvaRt24xp5eiw4DYGcW84z+/WSxZqC0LZnKGWObnLohBjk/Rmt0Lm34w150j8D+vQpOcccdk/IXO/37IekCH2sRjacaSdO+HXgl/uW/Qw0dDSka+gnYA2KYgyxBX+kv9YaWMZWEa/MgzO94Dk6/r14jnpjTJ1H1vOTfenIWVQ5qF8GIO75yT6fKb7/+MaXXj/iE8OljdbyWTd+mxv7PHOumqdBor4KJEgfcAEEsAYYzIr+7B10Gh6LQ3R1ljlEg7ZoL7V2CctPbCeGl59hgBmOxadu5q6Jo7a5TgbzNTAFMmygQXnpBNnQGsfoQCcozaUyF4gXOO3VVlnVjTLGVwlvaFAOgfK6zYk1/tf1348AYf33hfwl4U+OALMy/oVIF6OLYHL4yi8GqD3citv3vb7wcO8f18pP+K6FwqL1IeGdb/YONqx33jz7pljxrE9ual23261+/fJr/f3v/1Ee7FylDx6mHvA8qaV1A93nLPXYrmr2CBYmhmbTZjPITQwa7VFGALrRjZ61mbl5TGiV4QEyvNqKOATyDT5eehdht/cAcoGHeg+4iMuNJ5tFVR5ubhuyAXYhbjpYhvyGELVQRCr7CnKNxQkg2BexHwrp3Gw8BOdwzouqAzpElDZCAjkbFgdl6a7+002UDUpbvAlkI32/1x1455sD+xe9PMpbMaGHasdeEFnL1lzRL78v+5T1oD8QEL9gx/jYdPHbF32BdJCvLrq4g6RtDOc+c/hzvoy/PgrOif1VI8E4dofPy2rSpzG6ifUErB0Vzhj7YhB7GwMC0G7ImnOW0H3xLVnMGAVK6FbuJAL1ICYP4vs4nYMaujV2okocnISV6yf+ZQ1X7CBQMoUFC6kJSMqTsKSRcS8ZDw+8FKRytaDJog60Xni4HYRVzrNJdc3LgQ+KA/Uqjf92Vv5gAwQvOYUSYCNexqKhHYD5r/M+7K6HijtuLa7RWCNbWTfrea/ttmKsnhI/uua2120XvlDPzF3xeRJjc9hY247tRAmnHD2rpavQdXBQOLBZErFuEdYsWWwqDjYHh6ODlzRgoZ/o7J45oBzsQeqQF+FnWXYrW/yBPU/i5mDDP+Zc+Upb3APdxsCDv8AkYiPxxy7H5RGe9O+sWf8PhusbxHKLQE2ClcPagS55jK8HT/ebywb9VMYDW4w7p15Jq2THltHYPSbyZpnX+ukLthv2tvMHuJa0BVLourK+5qRd+SSOtpR51qM7+1rxueND9qQfP0pfnJsDnHgP+A9tIx7itfvhhb7z+U6s39iHmOjyYWrZ8aGI2WG+npmX8KPPUSJJq7LX68/u/OkTjitDX71PCOZUD8Lvnp3xmbka7d+Bqch+x0bNWoFTa9fcur7w8sWXCfO2l3Kl0Y4H9j+YF/3zn0Q51+GFVb/Mt/BtM7n2P3/7L16mHuXcdc+a++Re+Cv3s/8E/l6//vJ38v0GfK2v+9f68uuvJb8/Ude3+MiLDdtTPwAX6MQAABAASURBVJWBfUUw/Ob3ThwPYq5tDVJbG5pVFx8IKTQoNoggttKhwAGKKa1LNtEiLtwnyE390VdxyrvxYkrZBzpdJ+p0DEGrKPexmtIr09gcxGvRnmOjy3y+7ZMH6L1e39iSk4SXuN1r4uuXvBSepQ51vvESSDmNwc6vtlSjAYCIshp3Xlrnyw2+NLL2xZHgC237ynugyP3P2AnKRRIyGGXsDf/vgGMH9qcmVxZdJY/cr7a5Y2vD18lX47Joj6yJS4Z4xJa2T3yzRhM8sJ7luZKMpfzM/cXcVN8Fi5ggWxCW9UQsNvbTGzlywxa6kCGJcWa3mpjuuzk8cY+HNXgxwhKtyr70iJjd8ce62/0DKdQTOYJ2Q1LLdn+l+SzX744N2z5LcFx/zU33KIjLNSWvfI4rS7BvfKX15f0b5xsfQt0fBjq/fvlScy47cADfivx41hsvBNxfr1irT1+Ulfa5JtTtHrOhdOkXY3xWLQ4P7SD7mX33yTw/AG14I+f8e4iec5RfTLU14a3rn5721uzdXT07ts6dODAXvrR3zJAXH3XNhq4nJs2SXhzWMLqoGI0s9aAK/FkG3o9O3s1XPIweL0UaSsqyS2nIAtfoUceyY5bxbvFjRv/A3tCAK/gz1tKdsK86eGhzf4A2/TCoHyAY6i4/yPlIrk9jmGR6B6QD5HGuFg67oUHU6jK+yjPrQTzS1pg2jEaNysDCx+Tx5RMc2X9AwKD8BzVYSuMzlXYHbC9AXBoPpEvfjLs/9TXAqDj7F4BKUYeNwWU09lBgRxI2gPOKZ+lbOwZ6FWgjj9jizMKFgQsFz3ALLn2wD9B70anbXA1Iw4jypPH+dLBvSXMwttoQUBp90tEk3xUK0DlYM3fy3RdBrlux0jVGX7DyN4Yvn5QN3+tekXstwsJjjRehuddlp/bBvAa5aqMQO5FlW93arB+XTdpl/8HalD82EXNz6BtnEOmHesEhFsVF7gDp0EWo+8z91HFnf//BfnPQlyT5TWyci0u2a9kYaEP2G/YdaZmYVNKF71w3Qf51+VMi0H+KlL+E/BsRYMV84nZCRvpeBTsnzVmN7ppzYw1J7aJ75qblz2e//vqlvKF7INm5QRafdxbznQXoP6dw4YNiCXOz86osYZsckG/Vkbv0nuogbPDCxoPJWO1GCuDCdbO7Nq0OLiwQrDoH81nYjAwJHKEOby8aUW6Ibxx8PRQsOxd99yx10JNMh1ddYLC7P92swXATUugi8YaTTZEYKPMF7m46GNKm92SjPsrNL5sVG6qytBE1GV+8S64brP18C6/sE97Z8AQ3QfVK/dq88OOKkzIRStEIqLRDYMAHHP8Zkn/o+I2bhfaoC6pXsKLfFy2A36i4MUsjhG5U4jCQ90CLNw83V2Vv216TuG1bh0b7uolxd3IqsWaTFg/i3IfRGFOfHJ4K9EkLH72o9L70IG4+sPnAHFuaUeWOmRzdmCvBuAqjlVM1rdXJuHgFym8MBVwQ9YKYQk9abyA3ct2D8WjkVZMjDIaJ/sS3yO6atqGR/5KvzTIM+JQn4C0vGo8yZo53LT8gie/KUe8+kY08hhVxxio92uQU68459Fd6wsrt55Kx7/XVh4ob80F8tMfYCYQxNLd9lt+6T/Qo9Y38unND9aWAcn2Zi4d1Q0bW/tcvGAolk/HgcKI+wZfA+uW877cJTce/yMBGb/AHSgXbReykb+LWIe/wIDl2Wf9kLzIGyIQCUh80fMj4/ds36Ku0fyILIVCtovwNv/Z9ZnwLM2PYoX5aZbI1Ddx5xfNgj3BNvLPmHvj4Rt+HFe1pJmjOvfJwz8Pt0lmln99//1b/+P0f8buRKS1u8jB+lH9P4s7Bw7zVrp258ReJAqQccg5IzQoyh6J95oUvlpY9Hr7IF+KACeQzPvXKDeVF11Jar/HZtc+LbrK3TtbjJF5QE4vJmC/zd14K2NYO/dZP27GGWLm2tcX6SUwOYmK94OB0Rr7JMBr5NLBDGQ9sPXhZbY4r9yCO1k9kXLKlW7D8h/ufC7b6EPYxYIB+BnP6jbxd30Yji4cIdTS8O/PlPxncdn0nsvikrIn/v/ziy8q9vIcYNyaBB3f4sV0a89O5msTSvi/M79kz35jXdx5k/wBsgE8BYi1EG4VWChfwFluEyeY/gS+8Rgaf6HiWuaVe45g5kBkuXOO6yulSNUj9Emyv0evatWR3rXHjoaJe81Z+FL7A+Dk3OJDQtFfIlbsA/m2WL+lutz17xEast8SqkRlihFJz/acCWvnm+J0XickVXvwkR3DIPDnMFfLtndo5NvZ39qjwaaYTdgIsUWG9xplHOrZDwsX2BY9rLFxd+jSxvXvSDjI1IV2dWjTSXThEZN94xQqbLvniGDR8ak59CvqpIgxKRtcpn54lRAyqb8yZeA4HurhKO0+eUKY9d+aDOZjQe27Z9GeK+4CN/miEwPbAMg1Th+D+LWzwMYz5xLAOZLPG4Vn5U5U4QTNaKiQQCP0+nndemgk/yN07dlb5om9iU/eyV44n9J6F3lhLb865wP5oDpgP5rr3FOmk70IR+m2jDbsINLY3uNhC7Zj0yRty5lAH6/gHOryfmTvvnGdAl+efyJcpgAZk3LDzyuV9I2Y3ALtRSFEnxNCp1z3DWtMwhT08M15MVLlfDfhGY7cEsj6KFnpG14bs0Y7hDbmd8wmjxuSOzdq4Ed/bnFlXk/WVOUVm8ZHVl1c9purAnAWRypI2AL154FkrsM/auW8F9r1aQRh/EK/T+pIOMWArZ1btMXaCdNEEQWPfxL597kHlAh43LOl6X7UxTrwRWF+oiO3a4FdGYwfhIcbkG7bU+TEOz7M/+hLyJNYHe++Ch0RoVIYvykZ3mcP6XXyeeJK8gO5zTeQZZT56Jg7y+wsrbQwd84LY2ucE9hUXZdOHS6nh04cbMZBfXdm/GEU47NqsJkbQ73qTV/uu5yjjqD5ZtN+/peoX8IkLEhxLDMgh1McOxyY6rfeJ/YHOi/jrZbz61YyRZSy0T5z2+SLmG2cn6+tZwnWzdGGrfzCa9fjGPds1Ko92M8IccSU2XCNemZEdV8Hi58GcKUs+a9zQPYBxrvYH+bNh91fuwdps3kobneh9IMd4Kf9SJI35pt+RhB51mJsX2Jdem8xl19rG+vnKOcd16R6mHufZce/vOQexLpS79P11/TMikJT4MwT9JePfjQC7hwvvEvN5Zth5XUwOSWXt4mH95X/tvhZU1eSG8ZVvOHceAt2gvrBwXcgHi9UD6nt+0bMOCmNu3JhaUdF6yR3dNcSyCvsTDLCjmzXZiARo5wbLJtG03Sx6OgwN/MteHj4ivaKrQ8sgODfMgG1Qtg82Cx9u3SjeOahwF4kuN5WiBVmK+oTR2BGMF9r0MdPOApxyI8lBA9nKtw96jWsqHXFwl5uNG4xtCfTBMdvqcyOa+JA+9nwezyaOfuk/65HPTXTbZ01AGfu+rxsW/ckG69hXNj9hdOcB5+EGDrxkMdkPIIcvfWHz92HDQ/eDA4kvojyU+U+mfIjlGcc9lns5VsJ3QOONQnjnMPfGg5/fuClDm0NMPGIvExmbsc2+4we2ZI6o3wFx8lhrl3Y4b/cc/tchwTGml0gRUeKWbygH7YBRBLANDOHjit4O0K71Ug7r1w0NOlCJ2y+//I0b6V7GThxSVmEutUW98kUKPmmnBIT21MNI8I5ASTx9kfKgFuMcS2v7weFaXvU0yAC+NKD+C7onsslS5IbmpFWGsReMzYojhiJ0hJa8OOOsjNEiGTyLNt2//8jfysnh2zgw1tBp56imhxb2CAJFQTY0lIVfXV566CcdsfBm7Z68dMUCjgOIVL4+ppYAHATxMT6DQ2L5osc16ze4bxzkzQF9PTDgeeYJ0YaPKzzKMAYPYu082R/d7A/4AE9y2IcA/DGPSWBTSLL4Jg9k6b8umAw3dGlkC9BuD2vJY+eG+cKIsAz8dlw/rEVq64M1Yv7Y79DUsgtEdC7x9Ci0tcW8ecde7b6zJp2jgnegL4BvdEXBRIEPQ9NXtzF2fDC0ilHVm0J35wDu4eeyVZ36odiC0f5PoHB0KOUFGE+Bukser/IczM9ay0dp/wWJOzKOzBFj1tAyAZRTqgLVJUBrhfAUu0zfatOR9NKX3CDO7hfGXPzgPqN/+zbxeYZPO43fjXuZh/HGaOPloDyxDaWjZ904aDvX5oo56AOrv1AJcO9LTpKbB231+0WDe9kC/MHAtPExNf5671FX9CZyGiBG6Pqwhfgg9/uPe14EKXvN3kVHLzHggr3Km9jrfUCfkUpMF40cxl6aDZptrngMiRw8AXNLuueZd/aNV8P4T6DtFx55eVDddvLqFIpZxnPxT/DzwzficXCf0Lf1MvcHPgLcPx4oRewHLX3zSVmC43h1WnzqSg+FxAHy9C4a7dYGkfI7T87bG986O6fiJvbv3CfzMJL2rN176QtmzV37J2KWTudTWcJTf1DMjDN+ljih5jWn2kFLRHwbveR4X/ULNO+XhLQm+oXQIkqqxVvsP00eL3AON+bS85hwPTyK227Yu+11A2x/4MTPpR9lmFyxn4a2R0/rO3TIbtpV3C8Zx5SzaFGdaeyZr2rG5p26oWlkPpnPo1wnytyn8hZ0L/0QUnygf/JAf8JPep7k70E+ctZ74Zs8EmZqZU32wxaIp7q6/A+rP/WdY+8nb9zvesy61j0akM/1k3w4yaKKD+678mauXecCa9IXSCN6uvxI477jF2tP1o45KsjnvL6xL72R74LnLFjzUv627+UDqrUvZtyPb8RqeUAGY5cyCIRqMm8ZQy0FMVxTxNIIFZdXc82PcQGLQK4sE+2Nk7TBpCghjVwYoMhAdFDPFVsOQF7z3fpgP7MWIIJcOiuZndsIA0GBl+uJ+EPFmC+MhDWCNczfmgvlHOTbkTzJXkA81XmBcm1b517jHOEgUqrNDaHPoKBLHaO7bvvMenqGtpiTrkn8584amHtZN7zFRzb91mdtcN14j3N+4zs0TMiaI2TbVq5o24NLbx35fvHmmvVcPtHHECKevHQzbtDs5Ch4nxucO6EkKj6SYC+tn4o0ocde7Z7w7xM5sYU1DI8xEozTZ2btFK8vD/ayh85K0FzCT/3Hwpg6RSfO2Bf90qNrFYy1kCeJGWf4g7nLWgEnr/dXc3833tirzIGsBVLoORrwa9/37Mv69qELGnUshR+uYYeypM2L6J4QEgd9a2Qib+7ERzj1QvBX+ZMiQIj/JEl/ifk/HIGfCLMofsLQWdOyrnTP4gaQhckB7NrkHXIBuWlJ7wOJNH6DMligGaO+8HlRwOJ+u79x87/n36J+//479Xf6b2ze756js+G66PN2lkXKjsnm/gwgLi9L/JbdBT5aK0b5n62sbhYwJRvmwrGYlUPHTewCuooG2mbAm6k+WD95AJfWQ4rf8rvpbWwE2iWHeB+Q728/li6fPIhp9hkMkJeBmCROBfKxVeEGLQqNmsi8IDfLgJDwAAAQAElEQVST2MqgsmBq+m5E1soMmovt8DO++CA+C9yoftYbN7oHG7b6YbFaFHZWqwgeIAemYrdodb1sQv4TTjf/6/BCV7Lo0A7HHsytG7e1sRIfQP/BZn4wfgf8Jsu2N0vHL1kRmAu2pBApdFPQs2yT/oGNn+tD+coFxL/Tz0PKKRgpSI1AajxhnqSjk1wjASyGUtQHfI4RWGNyu00OARNa5IH7XCRHesacD+mXHkdq6YBNfwQ8wkI4jA0g7WgIEGpbGHRHd20cDJbMJWfj5uTLO+do4fESugl8fKMDsxqQrS5BmcIVw+LT8mxdviRz3eEA8X7ybe1Rv3/7Uf5y4o0bs/zdsyY34jGJAXzFR3n5JVheQixfsRJ/1R+CPORLhznBb9iv7aOX3bHh1YYb1oW72sihiCvGMJDD0IGN98CP+4/UHuKjR1oAZZDLIDxhY1WTJ/rvMNLZV4q9h7XC4V384tcPgCIdpinqBQgFje34MVrZjWtPZC0dDELCOHF1v3D+/Kde2u986bugQPUdzFHWA1LktXqQxxhMF7kisOVBTeVUAOo6sF241ztzpCXRM9b8jBYj6TOcXmkgs1j2a+zBegqg71q/0mjr9fAx8RNvaiJPPFVkSKf91kFEZC7pKte1aOfikd799WAeXKvSWKs7Y5zy3WdeOcU3jrblSYyw1/6CO7l1J0wHwMMMigaRL+DSZ71sZo7gvTPPb+zZB3ujX0wUL4G6yettxQwRBCwS0vTiulBGNUPaB9CSKK67/92Rp0/6gzHrnxS7JqDVr+DQTwmrjPrkA8mTLx1Sn7SZJxVLJJxM8WUwEzYYV5+8ylGH8BLOuG1xi474YH+/eJ88xBq3BW/kj/Mgj3mmHwsq92WdDe9A/wlR8YfLpe8gp+MT9ZPc0n9JcZF1ghZ80pTmQgnu4CHY+6n31mWLHNIeWd++8L0zf3ds1Sf3fimU4XpSzoVHvEMATnO1LyDtNAU/ZGDM6gJpjGfsJ0f1B5Jyz9rm5KFwL/dY4+GY+mLPaZPyG5VNTmmXvksXpS5ex0rdSICwXVvWAGjIJGLMzlDz6tsa3bn/DHiKz7IVjTRClQsDZyG1Sxu6yW1sN0a+3NjZw9MGt09zv1nb0CCfUvLV+TEWy/6FcGx0l3LFOBZgnTq3hX84QTGvpOia2Ku+7qUDi5N7rvnRXQMbjO1aZ4tmyVcYQBlCERfouboqeDkD4iyjO3Okf97L1DXQu+HrfsIV6+LT1ZX9DJrik3lkvhGDbzwMEsunL2vAub71UbtxjLV9lOfZd9c8fpvnvvwV3t8OchlmZF5FXl/Qeva5ZD31ALLXGHrMZ2PyYD7lbYwJjMa3mTg1uOKjHHX5clDbM0/gERkzaRabPIXAUXC3XuCguNREAplcsQir0M017QzD5BgVcYGJIt5+ai7qhI3QwEkjPv3LGtPAc4U2V2LF/vIJJxaRP5UMf8JgbmxJLFBu3ITEAGKsQD4DeGEstefxapOXzCsEkaiMrTdiczkmGo9R0k0e2FUUtbSTXDWfPJNvjIvDGEbRqm5pqbXnMD/YF9SPAvKNtXbxwIFJXmFHd8rSu2GPOnwRdNvZb7BFPw72RwPmmUI75o68ucZhjzh1PdlvU2PHQhpVDSvOvLO2bS9/zeYZMmtCKxjGg9ii7omfPmOVghmPqEsuQvU7NNDZxnKoKNCnj80Xr7V6lr1nTCFFDNOAVuR6dnNv9xd5F7zx5YZkX7/+UutX5tS05w2fN+SgYyB8dJf7x23f88t2X3Z/+eULX9YCvLjXTm2CtAJ1fbAa3tt+q+zpvfBWjGS+5LPdY6zB/xNf/zuZboz/O9nzf21bWPxXANoV8sfZYdxNJTea450DIQgYsrCgZwlzQPvOy5xv5aL15tRsdGu8ypdCd178fP/Oyx7A+v7jOzz38sbILsAOhcz8fATB41yn42dDBrezbW5sXrfatq16DKBhWCWbVJrIqq5mqMfMphc0l7Ux0qCMlqYrdp7t4uPNwm9i3HC9yXtjAV2NPYhk33ry0upe+fUBm5S0T7APwFqQ3lrAObsLEICqai7ds9Q991nNQWThmo3nJKr1GdURoe1i9A5VYLEfvmzUDlwgOZuqG2oeTDiEJ8YwaU+AYOXAxguRiy11d21s6j/fIBRY3HvQTEHxOUGYhZwrN8yPAPq0laHKRx46xvF4jcWKDHuxZ/xiJ/QDlRPfXoqwHW0MP7FjcVz9pQsJ0fHMQ7E2BR8+6JHpw6gHLPPzAS2TQG4wRoGb66eC/stPonya0eR+tIZwSEC8lLMqKLHZg6VD5rYHAe2QoSH6DJpgvJwn61NJfJReSM7BF10iAHH+zNt5mszVJXPQ3tQ/zStsgW/JbLk0E9kH6+4oD6tLZ5X5M+de3liVq4eO/fjxDVrWKHOmDnXddmQP8nVAhQOJJ4fXj5hWbbdZt30nj3zorsyHh2TjEDm3L9yov9TcZmi22NyxD0OxccmWHhWgmDyuB3ZkXmlfRRptvSDMjdf6DvOT+bcJJizOh7QPxoSL/44PttEcEQyHfnDVZg8Ic+J3Y7NA+7btpQ+oi48/eBH1jZj949u3+se33+of/6D+n9YL3nh4xRz87FryqBswWdBj0YYDP7XRvqPWPy1TFQoOEBpjIg9N3IRDmRv1aPK7kX4Ry/AB4cNvdZmDd+z/cf7ywfmUspGl33PX91MWirTzBRKCs1KTVLYPgmh++I04hi1bkGc7lUTAkIm6QZrbNJmDJ+t8QfQkAMwmm5Z994p39jjlP9CzeE8bIy8XRHXN5NdeftyD9PX793v98EUQ9yXx8m/M6YBNef49GV9EPH1YGPXJdvfBldPO5ztzahybKCtH24zdBQ/i68Oi+e99MLUvhphj96PkG771qAoYg1PWVV11Mzax8bZPfFog7mdADj5cuGUTWs75sU+vnHNjob2CfYHwMkycial4wZyVL/ZhzCUbc0QvQL60AR6K9dm50V/nf+GXXBSUvJccLM58v/GwJMin0DU+aTbjhc2LX1kgX+WSpRx9WOMY9KK4Ggt30Sv/GpH3cx/3GfrQt/pQsfcNYsBgbFLXggPUkg8V89P42OA+latLPbqTU6Opyc/RjdTl5xXvxQkxZTTj6HZ90IJk2eZ8fQDrhTVh/mrvdZxSDiJijz6+AL2vtvIBbZfP9RU55KbzpYw/gn47VwcPpq7F0BGC6PaClRGJZ6P7U0z088l8GjO9OQGa0U1cJmB9Avza1T3L89wVg+grRuCJH8aH9SHdZP/zZbj788YD47bvNRkrAwGPRZ6Fwx5s9X6NNIfslWs4+URM/SLzyV7gGl54Xj6Trw/HWON39oEfwJ22cTF+CmKWyBN8Zb0fgHuF44bHMRRRaCFH/dIcyHhAIB3MisHsxneMH3qNPGjUmTOoX8zy4sn1LD1TEJ5cYNHPXhJAgaBNgytYYkfDLqzIfekNqsJLnnhGaGo4IOcKH9dFhAcwU/BDfvrL9jUMijHstpGxs01fOkF/BXNvcf2Lq6ajfXS/8mNR6bG6V885hGTpRJ9y7aDuIrALwEPcHyhVtLngfdl9Tps8+z+YM+fSX+JBHX7jMJpcJMc2avn2SX7t7sldxkxC9V08E4Mm+TcCHzS08IhzJcR31pE59MY96UAvpldvnV/qeR6f256+smGiyF1LHw5Q6DDa4gHmawo7tnYzYDFW1idcXZid44l9+ndBcPiIyDAYF+26athiRwa5oDX2vGIATnrxkxjtJ8ydWF2AzglcPNILmuZa85d5rglFzTlq37fa5yzPqs6Ne5C/Fv3dswv3de858qtTmera9x2+PS+FfJnk//Tn65evnEO/1mR/6Ez6mZd6RNxawHEKPtVfnz8xAv0nyvpL1L8TAVeZ/Fdt+zOceBf8wWbpwY6TOQuia9tmahfn7zzs/Pbbb/UbDz7++9GNVeONdzSbG3xvHLZ//P6tvuV/R/gjD6DeUBXf0CDINVsPXjB5ML6g+IzubPgTfS7WyWK+NgyGyrULWYqJpbwsXjcJAb7L1oxBZK08N1bh+nm3eH194wbrAZ+7BNtBRX812zmnrQdjh9/a+oYfkE5cDOCC+PBc9ergKfwMpxif2z5ru60Y1iKqiUNTm2eD4WBi7NBhjJ/cJF4ylQKtN6ABvdQJoHhUSZvDBvy2Rf8TIM8xY51zHsIHgLPVbPqJz7bHxg0dA5tGo+kzFDYi+ECWNy3ryMQGRTFczsXyaZb1q9/LdyQSZg4fxNVYvuHvA3nb3Guid6L3io+1No6Wd7KpL1g0awNXvzcBawQTljVviMRSDKPQ0DQYKAxQIIUO6jWGVb3Avt/e/eMf/1XXv482tuK9Ce3bzFpwLhqeAuDEVK4JwqVjKR4tvmviV+ixRFu9kV3zbG0M4Kz1Wbyrva6n6NU5r0hGvSO0Tj3qEDAIH32Q4uGXm+X1kHtw2NDzpeviLeybgHIm0plnghQbOai88RD7oI+KMjduzBNEeNKVQ8MGr7kD3vmWjsHYZo4vHLIH9FsjgzbxKD4eZBfoswCSeTnIiwNbdUJ5E/p9/5h/ZeqDsTQPBdhgxpY2X9Aho4Z8iJXFpQ1d02a/YuyBbwGwxq3LGEyWBjQFGTSKQSLDXJHb0aEu+iUdUUWOc3nHdsG29iEBKZ8K5HLJlpqhRiYBqyFyOZKW444JQUAbmehacjUOsxiUdrTXBaCWvJZy2ccV6VzhP4iv8GTfcJ9HdHyOLjrq+QngdD4YWgW5q4F81vPyd2GU4ZwJtjErA9l70vq4eLCL3LjiBfsuQnSMkxSTVwtEZA4GdRKs8oVEggYlIg988+HpjZf3vuTRRsiryUNp9S/jzJkH0Lz1VaxEAWw5ZTin0pt73RAtU6NH2xwzlsp5wPMgvrZz74OAUnmghbfNn9GrP7Qkyqr9j/ECGpisqxv3wJ3cn6wvwTW4sR4aGdLZFi8NLBGkLhuxiQ7lk50H7WX8wuOjXedXJlzTokuWKPurDiFNeLg/vuPn85x728L1EoisgI6CoIGt2k0T3QcvBO4B7dNPx277LNuBIhIQ20bCp7LwIpxb+fXB/s+gE4v2knHRIjZ65lSfIC3WIujAF+9L7n2f5cl7hWfh5VnyR1NnPsDRRjgktPGBRkrmfUAnmHsMK/MC886zTQ/2lO20SRqUhoY4EzgKccfGQ1uB5Bt999DrPpg17djFSw0jBV7aypNGkM/5s46hp83S8KzMtgAPeWxchDdehEiL+MgjarBh6Mln/+Eg2ElMBJqhNaa+XBGUD5KhK59oIqaJX2AQq6ttvRETccTOs4pz572nGXvlZvirvE+PbgRiDbbgQdrSTm0iFzXXeB2ue+5v2vMC4vkmHl89CzyNPRKUgzjMpkVMVhywP4ULNISXK7ajAKrQcqEHDpsa3dpRmKc+Y/qDl/H++tb/kYD/NMw9g8AjZ5XQoe+OPe5B2hbbefnqeU495s+i9voBg+ZQWVfZpouJ2ErRLmXbPuguFwAAEABJREFUlETQthcQqwYSZ+qWQAEA4uiJAeKXGAYodNcSgILup6ImrKWKXoKp/YtAOXXyFbb261605DVjAnlADJ3Hl50Q2MYxXQooU5zrzjZawXNVJ4Tqp6qV4+5HGAXh6NOPdG0LdLwf0dwY3/a5XtTMvSZ7yARHgRsCStympoA7y9lRr/n0zly+8zLvzvkq+5jGwGi8W5lAN75WJxanlH+qIjYXhjCioVeUeq51WOKEk04a9cBR2iKtPIkXMjLf1I5nn2E9mKcHOShuAcIo0l5A9xxqzngz8Flm6PRrYgHyuaL2nBPmRR13Xqx6v2Tlxm/P2dvcyjiP5lwqh/ZAJ61rIfYXXiJXuhvzcuOe6bPevn+t2+1r7bc1V9pTLBbzLnwY3T1L29YYiBIQ+Ff5UyLwVzT/lDD+e0IyCblcclh4Lib2tmAGV8eBLARqF+QFb2xW/t83/vGP3/Jg7I0RjspGAq3tAO3BAlKGm69/UM2XQ5MFuO+TTWFjFEoXPBvK2/17vfEW/PF8B8kiHl3e4Lu78oEu9eJaTa5ruHNTcAN2Ac85S+ieuXnYFkYvurWx7rVtFx0bCv7nAEQstn3W7eteO+N01w0DXfsEx4YykU+XIZhoaKF2Bth8jEXa5QgE2G6U8ar8hmpnM/IPkX79spf/xlt50kN56nrCedqKzbs69xkfRyOFi4cbiIJraOR99bHBOIgPOBACt9MnZwrhPPzjwoODjf9W3b/d5D+z0Fa0F8GDk4djPcUHKlAaUOAVCDMFoxW8cAyrW/gch8hjLETWFzu63YAD4Dz8joznAuYqSMDPjdgLk7mYtJclWIx9D/LIb+sO2rFJgwOXjJjptp9GdEJLWQSoRAsm0gDj+MEN+vBGo2wgh1YeeNAIBSWkzU3Kdlf8RoIy5Q/U+ozu13xN5kjsE5mRj47QwnjdlB62L4jOmM1laTf0ocFHeRGPyA8dDYICLiyvf0L1xkHzzW9N/AaR+DOKXUSS9WJMBXnFa58HzjfjIGAnlOXanNu+8iEawKJMPse2jXwdALHAIiiwFl/onrrAjq4tPJWPPgjqFdGMWafPi1T72rbvs3bWxBfWzzQHpEN21q81TE6L9N3aIIBMYQT6jMFLj3xgQL7TRJogOnM6aBF6XlKzZvA962MRYDt2IENbXjB3/FMqgDzn1sO6dXwDR0GqBRqLNs4ufRnUA1xdn5N4dCfWHoSaNkpCkfnnW2pln2aVhkuzZC0++12nYCrbQp04eZXhQ0eyK3rdF5/Jm8M8hci1JZ00AqmX6Qk5FmUMugdAt9z7BzFyz+2eqEO5AxmHa9AJirYFAPNTcU9wv5N/Q9Ztn8RiVvOfhLGDhmFBQZa+dhhz0BXfM4gvzKEPWX45cXDojv3Rjxv4eB2EXecP18Zne6BTbkxH8M5cT+xp5kwd3n+iBjqUYh0Nyuhe9m4N+jPgA2PyQoxEiG1Y0UtBmTqlcV3dyPtt7nW7zdpve4kb3eSicif4vfxbEjt0U9tavyofyKJ/0lDeBSAtAMSLkiuOq5uHyzxkEivj5X4AO2FWH/R0MsfWn2A04wOw7on/TVo2OsKafoO/YBLDDWjooSj30Ymf/mH0ff9SF4h33JjkgQkzLxk/19hWn+BpG7deuBUXXBQJVtsm9aRv3ju+8uWNffL9zAVjamwD80vZXzZX8f6ABymswwcKshBlgqGEkvvu07WaDYUxHiYHVM6HOZy1F0LGrkJfnrWetPEa+FQTA+MBKfvUaTfGPLH5IN9zX+dFRtr2P+V5Fgv2YMopsM+ayqZAc7S6iQ81GsCgFNsv3/GauW3iIUPzUs/Y+UvSi05eODEydvDgZp11Bk7/LjBkUNbrg0jVBkCqM/DKF5AUY+i903xNPMBhdeziorWaSbOTX9e6zQsp5lie8oM+rT6Ik/f/u7bSdgjmVD/ZJzEQfurYj4zYiNGxQS5wGIGIRj/Y035aEefec3d+zvusfX0qPtIINClgiZnj2v5gnh/Y50sMRiJLGzQF4o+C/rEMyFpMMK7RfyJmoCt0+uG6M16p8YnRjwKdNH+EUldgkX5mw3xSD2tpPIDETqNDikD4hhX9Dz4RT/YOJIPsE9w7tG31HfsM8gAURFqQSIjUSdzU6562IEPI57lgkK924RvUguZJb80klmf53Ne2WduEXnvQAMvrCivkBJdiuxmxxvPcV5UnGAM2CAxzVIBSedz8qHBI3AfI/9E72dQBKE84yIlDPwFplYM4LMDCdBTbse8w7854SDvITaGp9TXyyMsfnB2llQZVyFoypB3GIPSMIt99zV/lXfwokpguvkH3Uy4hTB2ZB+zQ7td+qLgBT+K8lfe8Rj4syaH4qf0vP5mPniXdvu015+1jfnAdcZji/vRkz/al35EAKlN/0VQkPmRqoPqr/CkROEP/p8j6S8ifEIFXer8aCjX9F2R1s6hcjB627mwA3gz9RYT/y9wfbAYuWrlYUSwmtiUOHg87QXIZlQWfzSCLvhG7UkG1cHBoWotRPaiDCZ5csy7PRQ7lOWj1fKjlA7fIm817APB3sfC7JhvA5sYBuCFgTPS72D28je7yox/aA2d4JodPN3cPFGqSatv3unEYvVErR75Y6CAwustNTeieiqrzEjLlFHQbG+Vtv9V++1LbPgOD2EC8Ioch2icoa7vtbGB7vTan7kq751nT7xOQLU/sQ5cy1ZkaufrpBi5ksyWYPqD6C678tJg59RdfRBYWrwA0zr+8L1mMopEr5ZMebY5t+JO2DNc4+qFOQSq+LsS6Bg2O9/IgogvUqkHQdlP2YcN5vBG3ia/qcEg6bXxw8/DA7LxhtkMAlhIfGswDslK8YIVEQgbPC/YqV4j59J3H6OAw+CbwAsU4cXY+maCAbu7XnKhqyffFxOPUMbprzh2YgcMblzYzrnxBWmXbFsoP5npAsG+TRUFBPvzvrMvgGUB8pl6WBcv34EFI5xr+4a+BAF/o+lID62OPttnG+vMQf1Df88/C5NNeZSAKPUu2bXMpY8ygcdtPH80F6R0TGF585Mdk/pzLzTr9xgZhss6EvfyV3r6veMWHxrpeYzfwGYdfnbiP2VwTS5p1fuA5W6nsurbVjzHBwcU+dCwI/7N8OBG024P5D+b9999+K19+/+7/kpr4uXacX32MIIRri/udvhMhUgikgyiR7gMO5tCBYs/qGsSgQw09ZdC2XGDuC74EmtBq/8EhL/nIi/m8xOWBPbkfsV36p8x0R5U8L9hn7QEesImhenA9+7gPFi+/sFt+4x+/mhyno58XLHyjTpBaJqHLg7I2jy4mhZxFyYoBXR6I/ZsWb+Sxcb7gnTUhmFfxhydUfZ+b8qeCyge9O377z3GRBM6xBcpXFqpOmxYeIvL5qB8/7vlbV37b/s76kb9Pv6Sxf8kwZwdjc+61AxPfS1+AkcbFsep11fdiy+p0e1h52EYyRkU2c2cdIA7xUxy+BwedPsRH2koo9DX6G3uSX9b0C3AtaaOwzb0cXzzXtSHDHmgXhrYNTF3in4wvhH33NvM/gE2ZD5CQS/QBiNGmgS0beTn6Q49zNsBJ/EBoZFDb17451z44GiEiga5ZfeI36tFNHOvnz2mEXM7HBdoRqOa/kwVaCoFffXmcU83wITo1Q3KEF322pRGci2uhBu94z7Vmo4V5RcFFpwznCVR0ik8eG0OUGYfgFK5e5FGF1oce4ck6dl82x9NHmHYrO7zIAQXPEykCEsQBSz77Nmex8Lu2aD/zEo8958o1OOEq52jDhsYn5SNUdOlrYHBl7MZ+63w1bf1reEYzNpvziTCpZ4EqZZi73pPpgIv1hPGZ9bfOethNTJY/cOgQQIpBJxcdbcQne4I6A4VewCIe7vK+774VwF9xJs7oromN4aM9ujN3npPEuc9pq6oageIgwQZsZT1eYwyVeVbnJ3QiJQaHN4jQZqIDTlrzOHT0U4e+ot89MTaQ4445hNK8GPDFk3qdy2Kgt8aHuaCJMTg1GbsrlqEFyVaJHcWHDtcUww8PE1HOt/ouWGg9D+XHBfYHkgYEoxn/DOAsAiMVWZ9inP5netr6seBDhXOkn85Z7Eff51HbTr9+uobcP8wP8QsakZ0X4KM7cQWRevTqh5ecLz5t7E47xbu3+k+D1b2B90tZX6xn3kbX51jBzhHsybnAFwbnbGMcasovuN3PurUHSip9Yzg8xhFp5fopxtStnfJs+6wbzwLzxrxiQ3KAF7Z3zuI/fnznTOK+DNMlG/GGSdmxgnlS3nHm6p1zif8s3TO9uS1tWNv82bNGpwjkyOceuHj9NeaR/AvP6PLZ6Vo7dX1OfdpJUzeIE7K3Zh6o1YP80c16oY+cpl2AMdDnOcHvC+xnvPgoEFcntNrmF5X+31T/5z/+Ub8D340Hcyn9Dr9/LNq/D+sZcZ+zNmDAjyRcIDoE6fl858X4wf6Ab+6F3O89cxzE2NxTj3Mlj/ZZ/wV/fgTOafnzBf8l8c+IgLeNT3KcrSweFhGLxs1X8CHQh0c3mSwc6WBzIblhfechyZtXxsCvAhELOjsFCMfe/WdfbFioyEK9FiDDNNHJLu/hxW+vfEgVvMFrw/PxnocUNzdlQR22tfAf6xt9MI3O6Sax7zzo7JVNHbwbsNUCbKOhHKpys3PzCRbjPPy+xrZZ3hyEGxuNmwUk2FucM+g1wAaunkmdm7uCwLuvKUcfgtoaXVv5cNRjVgDDHCvoB/yj6VEmuvwGvPhcvha0o3ttuIw39PoLOfEsbOLwwrw5L86H9d0+m9+djc95DJ45WGMfD/neOPynQm6+bzwoSWesD5x9cGBbCtBhwQa81hx6trSAJvZJF5/hyQ0GXekjZ1FAD7+x2icxoG18LhprHPE+k5sol8pDkszIH91lbLpn+ZHe/Hig5x2d1o/oSvQlITeMoP10uXB457p4P43hxtxn/fLLL/XLl1/KGwzW5ub4IzfmH5W4oAv2s8CUFpTYlvmgrkIHdixbisNJMcUfNPo/8V+Q3UPz4VwBl10PgnlZrRZlS+v4gWzpjRWSka9sR+lBrAnSN3FaNcg1zPWSSpNi/ARtUDaiY6s2ygtJDvD+RF2dHpCC46bsGvXGKr+RFK+Mgxi5ln2oyb+7utRTxzbWwkb+CksHAzJT5XC072VsBNfWAN8weujyhj/3mfnx13SOYzDc+KXxVHSIHtGhrz2iEAGZV0bBJ8lovsqJCz1t64smutV/Aba7/kYb937ZOuey2zF5SnUABXuIEIa4rowX210xWwvP1TaIn8u5RRtzHx5uyJfA+X+S79r4oA57PZe6gbYBlTWYDRvlpUnpxOCaW3oGKYB1EXPVjnWzRmeX9GtvQzby+gWM09Z2QpZwuV4Lsjo/2niBBA9yQ1j2H6A+7Vvkvw8GgjwYhpQlzHjJ55hrXX2qHs24BYA4Rfu0ufuyD0novbsXur+hZ/HjpfyLC/+X9649Y37bZplrTQxCwvw9ZKTWvhcwBxSPQwIAABAASURBVFf7Nb4MZgt7AkcdPoy/Hfm/Itlefoh/ssdZCxzIoXNMeVj9skn9lz/ahuWZS33tuZUPE5nnMhAYSO2YfJesy9Uj/qMXsrhDHV101ryIWADKIUB6cJToHlwR2MaY9XzZVKhnBJ9leWbvcL5MZe3b5syhfeXMkomY7GGj5cRilHofvuwkCMtXhDf8E7Bu6dEHx0fBPjRTkH1ipbNpHA5kv+QuwTWRM5njS6a0gqIC8LhutUmwrayAMiS2lu4CcuIg56R1b/WlzgPcAzrtEbTQeHtf8b77xoPcG/dqcTgQn7lwD4LykkvNomEYHHq14WA+zZkLxD2go6AtHkBpxIH4OsmXvW5f93MuPmgIcRlfzzxffl1/x+227+A6tObZbaO/zcpLCmrnVB6k1/oob7W8OkXObCAdL46cgKEve0kU7XePXLV+XvKoKTifEFgH4FeS8rVjx77bba/tNssH2py1tq7BHLuPRcRiqBZHPsnnmPNiDNZwE/4PWx0LMKhVBJcWXveiyxjkygxcglDovEs8umuqc5+5h/lACzeiWCv44dx736SJYAr0yl2i0EoOnc6XvhOu1LYRQkEZV5Bh6WELGM3ZsUu7fvIT8sQZuQf5aq4+UK7cgYRueC6wD1jKj7zqusb/ZS2hMqwXqM+cVZftC96x4YENC5458y+6I/uI7eRF6PjicIkjSDbU0eVLccwgRBpHvJBnTA9r9+Sq2oj/mDO0k1wBVVmnvITN/WsgcvSa+6b9clhKwTFr4BxvlIJ9UY7uGuiZzHOD1UeMyjTBRdE2uvjir9jfuTd4nvKfh+XsxBxIvypojbOAWzAj8bQL/faVHyoYbB+cz6yVUaOyv2besckc6Gb91sWMBJr6IM22mZvCni9ACMSKvzFEvmZgeQqc/1zwfeloWDu63fuVPY27uqGJevSWDWrz4Qdn7d9/+8bLn9/q9+/f8mdE3HNVcvFfshHO+Z48wCb313d8PphjustEmGyLez/e8kfdjUmAsRT0qj7tM7Zp/3X5tyNgaP9tIX8J+Dci4CI72a/cZn2waNzez4FP1cFqEaRtFmkWKwvWBVfOJvJcPL4M+q/f/qt8cZCNk43BFwz+1N5/LiZ8//1b3d9+ALxo4IByB1zgbkjZaOZeyu8e2FP1xguiN972fr+/sdm8QfbOm3fg/Z0xbwB38NR80+OGrh1uDA9stk2FJ123bePGf2OTv5UbRmPz2g30qgp10FHjT8ZwzBvLnYOX3w7oT+TBZI0hi54DBKRsemyzKIteaAbIDR1ucINYXTobvIxuTG/4/vb9re737+Vm3wzo+8YhJYdO+g9uBNLqmzrRQvXkTTYtfUYnyjG82FBnabu6lDPRrzp1Cq82iqQTJ6AmIlJLREMf79jn/Ln53omDOcAQtE8On0fsSPQijxHquviJgQViBiiOCTSDD6OdE7BVu43VQEbiGN/OcXC2tCugEJPWmrFt4klLgUb4zCnBg4G1ED70UmK71HAlZouVmMJrrKVV9ED26CZvZmCqByg/CJKOyp7309QIp1xYIgI/V/SsYa/6t1YbFjDufO27ub9DNyFp4LRHmxBHhXOgKc6fsXINSgmKMYg0mg4ivVbVazR9+QT1Tdbavs+st9HmDiSU+ISyVa95lqehkWdOaTs++pDigytslCeHM9YieeNDRw4stA8g64cbsRZCuAo6MHq1uUbHtmSP1u4nD4wLiFL11uXh/XabrGfslhZc+AZj2HX7wtiXvW60u5EBqJNIosoWVfFRt0DzpwK9fIFzYHGtDhLLMefqxnz5QJHa9txr2/aa26QGsGHukwP9LOtJv8kd4xiwXUjEjoO9cuXo+lbxAS7p7XxCMqTDBPH6EpuwVV2TeLh2mnELrHCFgi7YQfSgbQFMygBPH8LMo3XwoE9VoJYMyRzLEJ0p4MvP/jAKnuBQlj55zCFzwRpFopjTqstX8WoJcEnfWu04ciQuB3vkAmV5iE1uMXbRR/DFw575gHeAbGzSTsH2Wodd9r+QJ5M5E7/kPDHx/Ja11mfbuhJb5BQfvEREx0caPCA86wdfdrhPul+a68fZD54XS+6fP3iI9z4Y4DCbdYOdb7x8eqMfPLTya4tZigvYc+Q+9w6teB9E9P/BmhLEDe3SvhgXTiNB4xE79U/QXkiDYxDZT+bheNV37D7c55GtXGm1QVrbCE21LvDyYKQt7rHSC45d99LcwGES/3TtM19LFhMsIWOWhRPxJDee2UMep7+6JDjqff3ANkGZcdk83FlfPXFvUSo9dnOxLW9yGgbjIFXgUz80XuQBCMoyDVzDLN8GPcHD3Gfiph137WEOs79Ba5EMYxCBdoo4Mgt5XumBSws9+uF99Xn6yygqsI6SMeTn3ktt33HYY4P9FzAgPoDcS+Yd29a8HlBYnokxxlGwAlpzyhEhvurvsHcBUqXDA4ZeLwz0c3SX8+0amcxF2T/Z3Jtu+579z/idaEkAHJQ2FTJsQ0CXK+5xRStXy7LTM9LKt9XHAYrtReNV+3zpOMgHz1DW4pyPig50BaGmpUHM6Gad06Lmylmq8XPWhk/6pX+NzJKtsM94ADRP0QxQDNFLqrIAaS5S25eMtCF+yERnMOB58TaN2V7ary04mXx7Zy59CSS5+NxL4LFvHtgUr0EDeT8V9EgXXAY7TTwpDy6juyJvUjdjFOmVK2hDapGMjYZuzjI28qlbgcwGpFzJZxolfpz0oztxte8AXVjaaUkdW5QPGC/1XXAgz/ZV23bfcQ1esHA4CnPunTQRTFEHgGJ1+k/kzKPcQ9iXIIgNfpGUL2LbvYR7FPvVGy/e39gXH+h3P2sFjCZkOEWRsXVSIQGRNNRNczjW9IVUXerwZUorCzqiRahYl+jQpkOdgPN9sO4vyL2PF0LW+i4foUrYEFP5INP52MmhKeBL9DB44M87vvhlunouf3Km4txyY6365VnmFDmaDhsFD+mLv0H39cuX+pUvRCe5ctnm/pc9h3i6TvPMgnHa+GA+DnQjaK0nZL1kE5fRS752a2sAAoaIC/NADHym9B4q2FZvBhUqoTWAKtAH9+WjvMeuve/Onrf2v8jmnm4NeWheeSPiJ/gk+Cf8X51/JwJ/RfXfid6fyeuucQFyB9taBeiwAP+4ubFOczP3n1sIOxvGZDOY1FlQEgTgp742IOWwFygxNwBv0FHz2qU1oiDzhtJsEsuSJy9/cphmM/Tn/S7U4mMdYMNMDU6ZqKRFYRcQz05Ap9BpxSYTC2yzZ6LSTdSNJBtXbIEGIfEFg90k/SWDm5lc4gW4GfUaLJcG6KNXeW7cD9o4VLmpbLOGN0s2Y03QNg98By+1fLmUN/xscm6WSppsrFvbYvNj43QjU65/IO76J0EHeO3SRo3B8jIGoxt/F6irc0EW+Ea/m6wbeWAn3kAOGo5XF5VXnKGgQ91rE2UDPX3SWYZUC20B8L2ujEJH4SURHhFnhnKYkkpqUVBRxJy20bOIkV7+9DFoxdyeNj15AbhulonjKaz17ROt/I4fV46AuNrJC/kExEY+ZtBEAQVaebE+qNhkCxoPaNO5BF6x/KTXlzrhPfWGjXHnVD2CuAB60EazyfkZuO2zprLhKT+njYvuulZNbmKC9jh/mTjpA80Vq61orbL66le+erzhf/36S+Vvhdz2InGYU7yOXYur6uKr0odtNvUMKEtffTArPotNfm6+5PMbB1Z/Vm1+v3FwMeeVx2LgBv1c+WGcoFXONS88gnPDZhz8HRne8N84uDw5XKhz7l8qfxPEvWdOLUQ7kge2jlk7vgg39qVJHFuA6nOMrrBedXQjpQXpT5An/AxElvoYu2OPD+365jqEDdKuiyZ73zaT96NhLj6nMnvKXHOHzRkXa+ye8d1YuT8xITAyRqGBmYwbMx6+kw3wOp8bPt94oaHPN2zcgN66zJEJjfq6idXZLj9M2MEDvw+Y+uNafyobPJYUli2fkLXIwTJm+ycQ9wL3CeAk0AfBQ6vfuGWel1MnRdckp4yFNu/7pA80AF630Rq/9Vf+B7oWMOf4I5+gj45nr2R+3vEFitrNA3xo5SHQ+oYec9+D7JdfyCf6iKr1QSM6KPg/ywPynDtDvPTEdv1xbB16zfU72FpzjxDtWLGD5SxOPVJ1YcGFR9C1L2l7BpGh3ZLktiQznSYmuW/Slkfw4V2a8EKHuIiwL8SOrVnajS8fgIjEVBm2ZZI+/AvxuopzbNFwRY864zRUPlBR/cuifd6jjJlzJpHxcc6t7Svf+gL7BzcYcyYxc4CYtDW6MZzw0AM3evlUdIOHWVsD0gcWjfr+NwE6RVDFLdXgqV100bsGF+Z/56q+DxK4zw74s2Wlb5iL2U/2QvIIn8VLpZ2OGwfzWX8cC8CUvoKFID9dxEHjuebiv2SAjj7XxoKDF27o58skc0H6yI645bT9zCH7sW3vcWskRCuvXFsCKOecqiZrbv/6pW5f97rtJ0drHB46bxJl4myscUcxkNDTwtjoo34IrGf32thCAjr2AcpgqpBn7PLyadvL/Q9tkfeilZf9M3bqzICPNeK+IC8iljDweVjfZ00B/xxQzsFcWZssLcMyny52c00XH5FM78n97gCo8UMZsqTmIurhhbb6PTP6oL3PmdjCVXdi7z7t2TJ6USDtJSc4O+gcnUG2Cmpkyk/1U8lI4oC9xEAfRnO9QFkXByQ2I4c2VNXEa8O+KTTxAcTjbHJZW2MT9IiHnQbXVZr9iFY3/lGjK75QG68F4p02tBIbZQlgSI+FM1/dV8xt29ar7zjxZo6uuEaa+sZM8yVHg8UMbIl+RtCnLH99431RsL/0S/z03YmN6oG15EUjW4T6X/dQ5Dwu+Q4CWAaGWBgUJiF8dJXvy43v336U4JnnFUPskk79noMO/EKIWJQjBLkEhSsnJ7rOiWvuV+5rv/ztb/nl+tx3xos8uq//g7H3R+Vov3OHD66Zbd8/7penT8pWt6AQ515a9WiXgDEGjr3kKHPUs8QF+uE5yWc4+ZXj2BtfePh/8IpPrG3xjivvko3QiG7tM9d2znfYeAM882ys8aH92Cq/z4vKVqcxveLk+WLOrTbytkOvpqfDNLrU6TmaVhFCcIR2AMhlMP2/Ln9OBK74/jnS/pLy/zYC/3KQDYdyJv+iGKb9mezuTQvb5H7XPBfenHvdbt7QF3zhLfAvbjKAD2T2/+M//oMN5Et+Ivjrr3+rX/8OUH/95W/197//R/39P/+z/v7L30Pjja57RocLcM6NG8MoP+/P92xWb+8/2FTuVcPNrWuDRjPZWyubA519zshzk1OeG4EAQWRzn6v39/cFvlTyZsoGeH+71/onTuo4oK1Shnxu4g+UuIGP6tr2WTd8948278Sh+PhA6sbmuJsH5PWNb3p/++1b/raEemfvNeetdjcq7JTGm1U2KA5dzkP40eGBxBu9G5d6Qeki++8zsfj927d8EzR78rAxg3/nAe6BLQQOXJfM42ppAAAQAElEQVQHluLj4fmnjZDZJlTEb68b9t/YQL/yIO3D/1ceHHf6zgFkuYE/bWgcstKkLa7pS9dsyPLckDHlnZP4MYoSfTR+grz1bB5qeZnFJq9va276gx68fnujfWNutD00yFLXjGz9VcZR9x8ALwbe4TPG+i8PrMQkBi7ZNGMLF8wvkOU8NfFT7s+g/YI+yEjoka9cD51YC3KNyZc5iF3gGNHPzFkUwatO+L3HojgvAlb+/FK5aRV8obV+1vudQwX0D0BxYDEXe9CxcmivFQctadSt9TBv5iWwSxuu5EhiSYwiq8VLL92Xypxte/WYDCtLe2kSyEiHvplf53VHrnX3ir8xf6K9EGkc4Mq3KK4DXwQ9mWv9Fe8cLrAXBhRRmLTrG7g7a8AHFcKl1ICTmNDIdsLljy9kDybaG724Oz5eDwSSxibsL8DD2dAP27iKBZIASo8Xr7b+jO6S/gX0KYoCuoxJK4TL0oMvzJc+ulcgDPuVTQSgS6554FA4aDUihcGqIbE0pywqhFEIxEHSKBNhUsmdOn3lQPMApLlgImBu5MDW1YD7gDbSK4w/+bUgAtI3Xy/+jEQmL2+oQ3Beso5pS2PsPeQ6R1jLQ81BE7iMgy406dOhLB1HPZg37QaFSVjW7GPk92ja2gxs9G/kXPKO9vJBDrRj15K12urfmN/QIGMgz7b42AD9IMa326xtTrbIDmzQzW2vnX1rv+112/aajHdPFeEPEuBVVzoP+NZIuecLwYsjnLqKmsS5seMDZqVdVw0V47IxQKGfjvrORvX6T7oLGGps0weUZC9VLeiYoZ0B1pXxdW05Z+KkiURyYzSt+Oma/9CtTCG2fkKrY8GKNyFBnxilwnHS9lj9j+saUL/7xYN8tj5YK3AxB87HXgNbRkuLfIKo/EG3gyvueeaMY3IVfF1Zg/BJ09CqUz3/W4BY4lwlqfSLDzmrU0teV+bfXCIFWmIYL5k4TWF/1kDwjks/oTdPhbnPmgwon9msBVQUxaFx2XHS2GeIQjyRG12sD8TH2Gs8eMYhXCXkxERcBEN5yfxUx2GFSU+95GAVfK5f18faP+9l/d2HsbcflX/uzbnIPdUvlJac4gz2LHH+eiAvPrFVOeabhg0ug10N8XxBwx5Cv5mnr7dbfdl/KdebsWkEXvUB8UFufK6Vufroc5ycMW+0XzyoPHzb/+cXj0g3Buidwu66476F/9r+hn/+rS//PMEb57837h3e3z13YW7u0YM5tc1SKuUTvjIO2TOa5MB+7TB+2iDtTyADNJbRjqy5kl74vC6lkYLkwsIn6xpaWsxSrtuNnNp38mqeZM+czdLhgrfV+MuFnKGHvgH0oAsovxkXIEcmxlEMoJq8Xz8IqG3HG4bRXgHrALKoHQ9EvuPYtnX21Y1YZx1ddMr8BCjGt/rDp8kWhKFT+2RddS93wL8YtDmdn+kluYacC+GVK5/yRnx8PIm9T5qP1s6t4+98QfVGfniOOfKFsxwnA5W9B45Ia76Yp6uNYYxnzvDZPHOe75zLPX/bzpxjj7X59o4uazhrGjudp6M8c8taQJ3FEWosQD5X+sYIIFdlVb30yocwce1mfri3eb6/8RI2e5S6ihjCsPRgdRIdqdgnr7kjSQA688Nf9Pjlc85enNeefBHHUPbjnfzc575yFGOQRDqbp7SwN3qQnTigIDGHDidCd8URS5j3LuOhzBtyzSlY6vXBdLwOHZeYCGoNaxCQOFxMDgLJqwEnbYmlMU/0rbElQGw809tWNlkPaePjAJr2/znLf0er/4rm/89nhZXyr2wA7aIotpBrGBTroVlsnQUrvtklvuy3+vXXX4C/1Zcvv9TMguWGy0JyAbvxfP3ytb5++ZXxr/Ul3wLdKhvANrnZjnKxC/tkA0HeaPSMVkV0Tja4bdtru+3glv43fzXDjduNo7BKYJ/JQ68HEwhjy23/ys3pxuIVszajj02ma99n5fDPSx3l39CxbbM29Dd2nFz4XNwvjUJhk4CNjIdm0McGbwzST2TmD5Gdv0wQd3jA8aWTRiJG7wT3KA8hDw5S0g18FffOzeedTVacOtysrrbabAvi3fC9yei3Pw3GS0U4/AdgBP3S+8LIm48vNcBC19UDv5k37Q/MvaZ9oLFLmPqMrzC8yrDfVYMaKVUXTRtppKvzE8jYPc+bBb1rDKtpJtb6QhdRHToPkdtP9syMVXTUpw8IingMCZ5XHqlXXwsXSMNUrLGTB9PRR4eGVI4bY+fPuEnMKFWTU13alRsG8VEeA6tA5LxN8NYiQVWP5fckpuEjDqO7RphXbqtPemF0l/zSXjwbuEUvBdB4Bi7jG/KRLQ8jxHLF3/ZoCNEzGpkbMNDHQA4yHACWXj0GKQ1yInN2bfuSC3sOn7mRO1kgGtri403+zpo8uNHT1Sim8NRxioWcdcRagteHQQ+fqeF550Cxfh1i3kATIVyQb5yLWEUHhyoP7b60/f37vb7//mO9wGUNIVaGE5TjQwgZgOuEnlheQ5dBmnm1n8wp41Mc8WmBvrwvoAFKP4R938mX9XBhfqj/idc5HLHmaUYnkmgyIsHJPxRA+wHOtnEMHX1lGWM9gOQs2Ek5O6uC1n3CB7I7sRCpjAuuflRB67rK4ZTDpzVvY1DxjI1Mc8iab+fNBeGcvXoS8x8/vkFLPJFzv3/LA6M2SmctkHDEsFXLXswLe+wljJEvctHeIUMOiK9fZn39da+v3BcmudvFh4vttS/v7N8r9xIfxqCgHMhAPlFltqqdXLBEuKS7JV/3YLiAm+UvxjzoK6LJpXkDR44P7mPa5d65aLsmwQgOX52Lf/zjW/5ItHnntF45W3yUtbM37bwEh5wX0z+IzYH/WIP/mpj56FzlyJ++Ei8QfVxwP9OevZQzkYfRPEQ/89A0qlmDe3l/mre9YKA0du74Rb+rfvDA/jtr4fdv9/rBg/zvfAnxxj1EE1w32pbFhx3qFWdtvHbzmFhYX/qz5tArTYB298Qs9VrP8mMsjJVtZTWxC6hHJMyOCyRQ+L1vew96u//gpfedFwvCk/aBv1rcdcOmr9xDf/3lC76rr7L35J7FJCjjIC/vPMS/Iyey1UcsClC9MLEH1yo20dZGxy/YwN3IF/Xdzi9BdnQLjRzlPot8pSPtgF4ZypuEQPkMVeThq7X9yaDzOHdtj6D4niyA4AZecxcL4ymMNvsJk+U93QdIx93/97mz10AUJtQhQztW11xbYF+89jWynEft2OeXmju5AgHiuSKrtW2m7fwc7MNL75H8JX1Uz1oj9t4joKTiys7ANLlfSxM+hK79/B2eZ41aciGmX+wLWzU+bMSlCt0OnJW613yq9zjXz4FelEgHIB6bwGkje712XrmXe5g0Aizm9lM6mJbsZ2TZjjHQqJpoX5Y4zeXLHgxHCgUa90vz9J215T7rXs0I84gHCAh/c70AafQYlApAxgM7opeu82J7AYizrD7ElEF++eLeIX8toU0b8p07+cW/AHp91SdIanpxELxrXVvcS325vRH7nhjN+AMGIlLS0I3LjrAVVvbI0cxXl+LkaRsSwpfKCwyioSr51JOzMzrEJwjYwRQQe8JrAz7zh++YTtUIATd6Qm4baWE+8wseljr8CALf0C17zFtpqYsaQEzKFUvjYju5Sb6Ym5qPpNBV5HVN8lEJ2nRA5955Z0954yxjnIqP48bAWhnm/cN5PeGBkYdgnwVhXtqPfnyIDY7btobu+H+x9y86kiNJmiYqEFXSIjK70HP2vP8zLmarMiLcnGbY7/uVNPeoqsZgUVm9s0BYqlBV5S6iN5Jm4YkteQi8EhN+6JNgJjArCYhVIhQrSAHXQHJNDZUksT+yU2FDu4tL8Y0YN86VWTeec27sAXMnb8gzKrA9s+d6P/DGc4cvekCmqMd54lp6Jx/Cm7lh330DDvixUDf3TWHfsYVu/DHPl7x2Vl/urn3e2NPh1Q/iNgJEKJ3z3pdVv3/9rb7w0uo2d1Me8BKdxGj+XJuecfruGOhr8TGfk9zsc2JrB2YN+o6hOlzLb99/cN/4B3vNe5nzsc2a8MsjgERTrXXAXrZwQf26/AkZuGbyn6Dql4p/VwbWgnLpamENWRYem9yTk6nbRXNjc9nLzX+ei8zFcrvt4G/lwSDcbrNu81a9sdz7hG3WNrcPoK8VD/TrdFo2JofbdJ2yzx18K3ivt9eb+iO4pxsrG9LB5vBklQ+ONQ8zqrXBsenK4wZiNCpTd0907wB1+q2dmYVfDSfhK+cm/lAHD6rqAA3xo4jDbE307GyGX9gM1Y1z5Ybjm3PrB/6VismB0nc21IPDwLb+eujYd9MN7uQzp+qe9MkepogSXYdxn/C4/HscHLCnh8Qgv4DQOiTYzLV7p/ZFkDcabtLav7Hh7jzMfCGGnRjmPmsXB7ix6oeaBfU9vKSDt9rSv3MegCH8JzaPgDlSxz7Rue+SwUO/4kfe1BBWaBu2N3i3ba+5zdpue92Q88HAHO8TfM/wDgTHaTex4hcZgvZkqMHoV9MFxOsLzoWLSwjGhhr40+ViVuDGIfk/hQlb14bOZXMiMzNnRuPnBuDbjTxO/Bcy5ssQ16XJfDf8c0PXvHzEQfRugP5Yb3PRrcVBKuc1EvX5I227zfrK2H3h4ckxnMiOpZJ1tnL1zguA629x+U+YPEhZJLU+jeouRKpjqENK/GcenHOZn/TlmTvjOXlwUQE4MmbiAOJcxVRzA7/G+mC8BXWSDKVeADtLP1dwnXU/0W0c2io+2vcB4MjagZcSj+MvZuHRP1+MvBHrO+vCG0/QPxX1Nfnf0C+EiP9q0DfhwdpSfsGdGJjLrBtt341Dfu1jewP0w/i9Kbnz4OCLGWtvnoqkalM7D+TWw+zztValfYZSQGaSBDstDNHWPyE4UOoS7ux/2vIbTMEbNP3wQcY9zH11xYTNCFfmrDbrtHWisbUKIZX53/e9duazdfeaR+rMOJAH20qoa5tdk/mvrH351fF5DPX/nXF5up8yOPpWfMxfZKKDeZU1T71PdM7XnNRPYxGM0X3sgb4eVXPbs0/oAyrzguH+/Vt+vSC/vrofH/j9drwxNxkx8ji6WSONjQl0+Unu4FNOzGe4hgLRUwd68EFeAaQqwna1g/i7y4r3I77oQ49njvOY9CDBQxFX++ZqVOPrrBux9pis0efaS5mv2g6fOpj/iTVn9jN8eGn6K5821hMmNXn33PKlQ9smJ/EPexZ208SjjthxIMBwOxB1NKNbuggfrKzX/Oo0lTP3nj/WiTN+r7PcuawSxzJ75IjY64JLH+OD/eOSxXh8xcyqGz7EiGN0Z64bg7r1wRp0aWO/zRK8T9nIw4bMnOQDBnVtTHlruuS9akAPgBjYUxeWKE/sQAcnvpfBavgEGFK6L90FDSg44dGmDPrnGNpWbmLP2v4FV99cC8GjQ4XSLlDnzvq11pJ0ayxScVUG+8qTTqYq2pyEIhxAATqcxEZgtJ8A6YZ3EDrEYgAAEABJREFURe46dhx/MN+ePFNdNozhnTWuqvgzksjYjQ4JABbR9Vz7q+OJ8ssFyOkdOKeNBezD9FVNhSx+IPDigeC+4Pzy/sY1ox7dbnP5CcQ9sPDALpsxiiz4Qt85uu6V1t6vDteGuZz7uWbRNQDjM+7UMDovlXWPpFvya8tYl8PYwXl9FOTZt732fUdN1xvnm3+vRd98Sb5P7PUMLXqQvfPy07ni2Ezotq9zRT/U9fU3voD1YXrbMcE+gtwDoFMb9x7eW80bepF3KmSEuWzEtIFQz/XFwPL7HDl0kCXVlPPTe96d/XrbZ/pzMtZQ9YkBR1TbxMy+hCh7EUQDwcYoeKmLPsPIPf6Th/N7/eBFg7z6MMnL7XyJseV8aezsgcaWcgfMgjatfYl6z3l9rBd8zGX3qg86EbjBKnzazvxCDwWfi08zJrxAxSbJ5zw58O8491vk7896+37wTHLP32pDoPb5JeBcYWoVUwldGHkyUsSpvxN9pJk5L76wvmi2AvKClc/Yv3L+WpsLOEkkBVH9NR7taBtUcqv/5YTWSA/mX9f1zzF7F6n8E7FnPc4vfpwXC7OuzssD53GllLn9vteNcWhieONczL0jBkfPGozBBhQ0/RC6mAu91z4B5Qb3ifD/5fe/1P/xn///+s///M/yX47gRL648FeI6xeIR/7Q8zuEv/hP2H4jn9zXzqnf+KZP2Pcsf9AmuRQUwy/HxI9tn3FF//VT3qebExMgdfHR197I0kQeSfpNLBP5eduroMFFUTfVr/KnZIBM/yl6fin5kzPA/hiNTxYJqyLt6+Im44H2zW8XOZxcWKE9BzuJrWbBdblIXUBuCG4UL+CwSbtYV0LDP07YWKzgXGYPbOfhwB2MmdIs+glALg9yN4hv377V3/72t/rj2994k/sjm+8D/hz2HDDvxzu4NzbmNzaWH3XnhZEPR9nQPFSyeWANGfaMwsxyCiO4xXUVY3aD9YHvB4ftd0Fdxp+bHTejD1DJ6D5vlJ7rkOAAetcefh1sVoL2mk3mwL79B040clr1pkmHtm3WjQNvd+Mk/hYJA9bOfNOxnGGo543YfNh0nIwVtWX+bui4sYHu+2R8plJsePh3+ubLqbz9H1XeFNzmXrMZk25DAhrrtJF8EoN5ofnhB6QN/vi8IXvKI7TsEP8diBZiGY1A/CYa8qKu0BBQt74bx5vx8GAb3zyoB66M5uXL5MBBBwWR8uONfNNB7fIrDSk/AymPT9pJ2ySdLMoLWAlm8eAjjI8zbnqLlmvVoBYwbaHX1aOqiVEAwSF/5AE0c5CcJ4fGI1EYXRtj4wFqHhPLmNUvWIHixvKdBzp13b/f6wffZgj2vRFfaxgvid+5+4Y9wTn4QIEx4Vo1F2EwbnhbAfxeyeMqb3LDDR+8zofdcZ0T3mJuH9wI3YntGa4gP1+QKaDPrISET+Gmtm+lP4K+5c5FAoAo62hmrG/Y3ZnDc37Ydo4cjgnWo9OanB7MlzeAJloopG50o6t15wVQwBE1NPNtXyBsqmdcudr6Z3vVWKNzMDfzggC7CLzKA9o7c9p8ezNuX6K5xgObawzheQomQSx+yqODqcUBrzhoo5rr53IJV25M39mX7ie8Me764J75wVWJeWiLS2dPZp6ZA+AnzafQ6K7bzl4E7MAEQBHDOUdw6soLGFR0TdZ4y4SdjbbgftfN+IFDBHlzbC65OQex/FxGzZPyysxtr23uNQN/5ytyrkvnQtZUFenr8oFm3+XFI3jeyIl85tKcvDN2rpe8HOGFefGJvWa+zVn6D4qRxT8auBy9XMgfPWMDLzVzgL2NgMBQsMcV2WVbfKISD1BCk0cwVtdWkye8R2itLWM6nN+nwJOHWl/sPZgzrnHnrPlUfpTXBTRVm/X5RpxCYv6sSw861taFtkJLA1fiSz7wSb9sSzeWg1h9qD3wy3F/nHXyf7XxVdpASNkFdCiwoIbM4Y/7k3wLiJvYDn1m7hrrwTr2n7OZFHVsGRvHx7FdTit76VmxLzwhYK1rcH0VBuKyr4x5Ue889SbW0WVuB7Hf9svWrJci6P5KY9+gAd1zzYkYcU4f7B3WK0bR+tJe7NQz8dtV1pikCbZnfMEHGCglVBmTuCgAZx8sROeOEN8lE+BhbqnNTYDxRvqUa3pmlGTIr46519wX7LbxAWb8hGF0+ZLg5i/1bnuZG6UrcuSgfQFZ3G/deWnxA7AGfAHOPdL9zr0Y92NPxva0WH4QrybHWePYmzu69j0Pi4kHJjKID1yVJZ6kIXg8oK9Of93xzHwjHzBMdeHnzr2T97BIw1wZEwNPPpT9CVBqGejYZt3IgQ/cfomy45M69VUW9SFa2s5aYD04j9QbQ/jg6DR1StsSg7QJEGiuAp6ibMaMc91a/Y2ctvTZOBY//qE0GqE3uRevzJ09LuuStaM/7m/+ouX7j+/l/av7KyKlrDo9m8RpQ/vX+jUG71+Y1AxxU+EgUrFDrNr57gt15liD/5wXffYllvlSn365Tyw4siddOZP2INAADtFkrLFCfhx/f7Vp7p0foLjPOJhjB+fcM+loxmjus+QJ2J8TnwH8QlOKsR34ak4CtMUJTIrwIERJNCZ44T5fV+JMzQL0h9v8f6Rn6QCnX4J+XbVtYeKj69z7vAGvOQu4FrCTtrV9gfZojZwOkYyn+aJrDHTp6RYtC4k0Xu+BVq7fyasnBqGhJvaZ4/olbLSFjCP0h4ckulPoE2ppfgwi1l/uGQYgDnPnL1VtoR9m48r4wastQd2jUUZRr/cd7inmYbRI9ySiYp3re+YObXk9yzfWs76qN85AgDtXLmdZPtjBVSo4GGtzkDOacx4MuTjvN5jL0t7Yn+7uU9gDRS7xB9+rBzpWIaWr8ev6p2SADP8pen4p+Vcy8LFe/pdaOou01lt5XgB9++u3+uOvf+UFzB+8gAE47F1Mst08eG2wasT5TbwL7PpGxsNA004C9b5qNkZvLgYLL/huHv4WNAtScNO47W76vBHeuWFRRj7qG5uE30Aom40R+4XyHT7ffAvz8yEBLVtWaltA2l2xg76bttDtBtYqKz447z8ZcDOhV6F1BOlyOGHXw9XY9UOxxQOZ4o1DwT+zuYtg80bGG11p6k2djfhZQz6UqEtgh7LgrAW76EIDG9uTQ/K5Hsq5CXjZx0TsjUk+ORzVhwySUl5yHo6erIlzXFRYiNdeI0NPU5HRF+GhN/B4g9yt/q1eB0o1vIgQn5u6sUXHdVEO5eq+QJJzxBuNu3EA+mZOvWHRR8U0e0F8WGccFtVwAoyU1aGhv/FDfxSmfhFXw6T+ow74zKc+PDgo1LMC48YSuZhWP22izXXNZZtEjXxi4ITJOsgN68LzvlOm8qFCmR7pflzIT5w6MU6Lxyd9PswuOLifOS7zJ7c2DubFwQ0rgJx53pjTG2vhxtpwrmvXoGPKBtKwoougaI/u2va98hJx7kwnx3XNN/NpLpZsIQNQ7AdyOSOwrf6rhs9iPgXjEsRFAj59a244bn4DdtpeQ0ds5FM5+8olx8wXb4R1ZCA/uuNvU48Gof3AsvL5mnF8IYwdG1Yv3EdDuwc3GNZwMS25krSsXfySpl+a6nPN2RYXGXgXz2UA3ywBff6wZSyOe+Q/oVFBT3lsMy/v2uUB+kjteDMf4EBbOc4L2Dc3xpA54A3V7Tbrts9a+xGc2EeEgk5V0+qGvjH+7Il7xmCSUwgEc8XiPPBhTF9DRM8o9Qkze89o2uCUlE/ZB0E8oueovJDR9zOv8jlu0/E//bw5D+PvZIo0LIK+AqwrEFhoHlywSYzb3EsYxCBNm+bnjQcm4UHe9AVllbk25OroCA6f64TR2pL+dyAe0NfwXmRi057gnmb9fOIneFm0giGjZwktvDzStG3tELxyBMIxvvtFBC9+fchDqvxbepO8zJ1xQaE6Mg+1gwJ5MJIwpdm2PsjzYb5ZM/fAfZ0f4KT/BORJfvWu2vmFZvQ/sOM/jci56I02fVylNOOw4IoH5D8pTdoWLD6Uhmvh1rh0OQ82xnR+gm5i7pOvPsZnubD0OC7C6MVXfJyv5tH92DhBJT/WRIUmdTX+LwwL3Ebw6mrtuq6Zm6gNTZsL0EDD3C6lH3p88fQg75Ajsy4ffo5ucjFrqpv2ysfiylW3HEA6yw/44XUt2y/pqsPAGqvlC+zlPjQbfgFGWutqPzAxpwK8Rv6NvcQvh1Z+Tjy2zZmy24294+uXGtgHzRnjmcA6Zv7ckVX+8CUebWVyfuvICerQZ313TPdp3Iwn+sTjzMlpq/NyaGc9y6vsCvPJQ+hRfvkXG8xTXF/rCWn3zQfOhZc6BQZzE6ANM4U8ySzDqPLM8T5m4JMPtU2mouO8mBPlHU9rpLGGnGk6QRnEglftapxXeFo4GdTxRt6cM688YUu9QqTgtx6NZnI0gYjLRxwH8+oCc7/+qcs3XpzcE59xZKzQo/8PZLhpIHdYYO/U7rofQT+Ks+60FVhz4s5Y+mLpCb++OE7q0v/qUc6x0ev+IDGfvmkqfK8+cwWkcgIOUiCi1PH9su/ln1OwrR7PdO1qXz2je50pjM+NObHDv1O/5jd0fSOM6L1fuXV+OM7nYW+ko7mSS32PTITq0we/UsgT2BaQ0ZZzVxlhdONTs2dQz1nbvpcvEn156t8Otb5tO2lijo+ulh++y679AL5ceouP4+S9p3nSA+MXzAujAscqoRGfc8j757c8l91z/ycuMrDu+OWf7/jqP7X6sp6lbre9xmioq5h3+awbPxeWJNAQd+M5z/gdF/0ypXkG2Gbd0O+v9OdOnMSCCNMM7xTHhL9C/45vbz/eJNUkB/vckw+ykkU0kRuMgz5rXh/kE/85X6MbftUw50gIVngJfQDrLHOfV4dgrnRBXP6MwF//Vv8X8Ldv3+rbD/kPzr8n+YLrYIJQLc1ef8GflQFG7M9S9UvPv5SBc4L/o47xE8o15ipjv2ZxHPnf3vpLoB9/fFu/sOFmWlr3rDlvNXuLvDcPeShj831nY/KAYTcOjdVuQa3TQUee6XvojB41erFlY2FhN33172xUv//+pdzAbvteN/oTcLPy2wL5XOhKu0Hdbl/ra+BWt9uttk0Y6O/Yk+9n0A9ps7yx3vZZOzDZpMDiCQ/9Bit0RY8Hq5vSKDYhQnFDXBtOYaOxOWso39BrfZr27JmO/A9y9Ix2vEe3efOlkDZlUt8B3vojh+qXqoxwZHwuPnmFF//o+KuvjX3cjbAboj7Iu3xYV90hnGUE/p9kIIafcX3Q9gYZlsRr3uXtpX2ZVxFACLDSgCaPObC+fLKtXg8wv7nywPeQEV6/CuImxAPxc5z24zVG1ZHYaJMVvJMCYFzdVFg/i65ccKI+VyEh4AEa4CZLW4IHc4KDbltwjq+bqJ+1HORJ+Qfy8l1g7jkdYcY/zxwm/NLBTS1tnIdGGQDxDIABIc/0U0T06jMA0kfbFyZ46SsLoGtjHu4c3l+4cd9ve115jyLgwDQAABAASURBVCqSdj1ktWJcBjjX5L7Nkn+7oZPDuaEtoE97yf+zK36gA0coXc6NjHl9fNRjTB+YjxZZSWf5ha7TVsYFyhpPuBgD2wf5tYa0Coz2BdO5kOtq3/y7zsQk1sYTbIxetiaxfgA52N3jANbu8htJbTC+zomXfXCGPbq5KZzcG6G4quqsJNuVR4CNCptcg6cWt9rFui0xXFQAH9WyT0MKzPq5cEuKlPBwRG4I1PhPLBXWKTQoyCPbxKP8ZH4sHeChWhx/cfJ8/bLXF2DPC7mZMdWOcztrlDxkzkY/ts/aGVhdKw7sFZ1U1Npg6ltV5j46kkfWeeroIOYBbAC+jrZu5nPX8vn0BePG+tCpWp8+eUfjQOwt2XQXy7pKhj4aOuO+T8ZZoD9Cg+1V95rLnEH7XHzd1PD2fwn4iN7M/5MHd8u91/zpd/FRfp/qgp++eIEmaXxmj3d/fOPc9Yx1/xgQlRPq8pG8MQJQ/utimg4ufkt65wxyDK/aPSu+Sf8E+nxp1C/hwZhZwxYS4WVuWAeRCw6l9tLQmQX4qs/yXTVYGE76oElA0i786EZ2gWN/wYgu+YkaRyh2isVXzmH3kNFLTsJBvDln/27PgENygKVzbvGffMdOqUe/BAyPRiqAGHRtXwCGwtmPCnOUvEK0femHofSx0TGQb+pSd9pST4iOsw0NlpL3BUEwTRgkWPGdXJxj08zP8JWCP+uwd2EvOeeY8+Hdh339pXa+vfGyEK3Mf/fDW81t19VYFG9czhvB/Crj3pg1GeVYs6aKTS7dszyLMpa2m3xCr9C6gt/nqnvxQjLQrB/tvLFfvPnCiYdLXyY/GFcSYKnFyNU4PgO5Oc6+OvR1nd/aBwZWKChQOJD4jDZyR37ZQhdX4Y/fp0CqXCIOA3miD8/oZlp2xo4L4qxr1vPb21EP5qUCVy4hImdBVgKV95y3uWcM1Jt0colvxsQY3dH3gy9snecPlDR7p180DfKnGlDkBiuJA2ERIWAL/1oYlT27NCINXu/JHubWPuCLN6FIXGSwA3oVfF0NNXSFrt5Tn/4e6DzwGU9kCs9gnxyT8e4Z8QN7B+MbPvh1VY8ZkDIu506gLxvInvJgYFP7gofyah1QgAkM7DSyokkKBe0U+8tH7seQs32iJeEGPQu03J+Sc+fRsgFhYEO9AC3iy3XJDbrQRzfZWECDQtIoUMP3JDeO4UEOMINvCSe0OBGJCAQX3nP8fQnk3xUV53wQjKGxOeeo7oEK65WvMZq++smVxtLjmYeNKmsD3JIvnqf2+v233yp/75V7yTlvNRk3x2P0Gjd91+a3bz/qD162/PWvf63/83/+n/XX//k/64/v3zy6ynGbrG3CyNnmnP3BC5k3vuhYNqs2/Nrg2fe9duc9Y+sa0Jb11O5l8/RR17vbNGKHsaCki2zBT3f9Og5+eWWUXx5pZCH5tF70X9c/IwOMyJ+h5peOPzsDIwrbdZjWujhc4FgVLg53n9wsssG4SH+w4bm5yNsswNs2Kw+J1C6cJ4eC4OHwYKG5sKJRfWULrmxwUCjqEeR94yA82PTdQNx0ZG9s+Hdgfv/tL/WXv/xHfXEDYlMYvZXaMKGLpa8D3GSxL9hrsujdbLpn9RiYUQL7tNRvHAv8xsQ/NMqWMLq2jZj2LmXlfuJvbmjwT2PNgXfb0C/faWNiY9LeLvsbOtLGJk6qQ7/UedkuPuKo2JgO3mL/QP2npCB35BAAR2F3khXAt/NqazZXbLOFZ0P1/3rh//3inRujd3yPHG60fEJ5c/p8vZhBFUUDxA9dffo1d2742HwRjd6VqyO/DPPQs28sL9AQalBRk9if9J/6rw8oEadOc4XHGKPAnD51/MM3nFEyN1ra8KZUcB6+bKlTW/Cb0+igrSzCDtsLMA3Fqyi8Iq9cV67RoYxUfcKNiGtPuDPvhfjB+Md+OJQCTnkMGEwlhp41GQ/bIGFaZWiEJuZZHnhAw/F5w4b5FLyx8qGYwUElHvXkhuwURPYqiBLMMz+R9pcY+gUCctey/SGHpcQaHvy1/xECNsbM4e7BSgCxy6X0HWqJd+z8ls4XAje+RWoTBYe61PsZvMGzHxvy6T61MkL0iltG0ILnBPRgTP2mMYCfErQvW9hFgNdmdNO/6IivXDBG1y+knHtohguLpwLua9bNgdjgvKAF/0Z3cj3aetZ2jqGxZ97OSXrkVxjAl8sPfdIH+4kd8sBxASFKcw+y5Eerv4PjApft4tPAp0IXCiw04AqF5gC2+Lb0oQ4SHuCAa+SaR84lX3YtOLKeYIwmdXQjP2cZXy8lkLFoGxviJvvc7bbXbf+Zb92YH5lXA97RXJA237gBno75qSan5l+6sPAD/CWC54hxlV+AZZWWq1oDIEbT3ybjskA8GCiKs59h+AFc4w57NXmaQHfjhyB7ewmALmnTPOyTXMADPx5jWxb6VOGTR+CF2KTuCRcE5QPgxP+0f+7oBDwXVEiUGYeDeeo6EefeJV1f7Wf+kIeXl7TFRQY5x9c4nWvaVT5yIvA15RK2BuRrmHAXMl6ceTqyPzM30Htw9mrD/MFBUmG1IG91gb4ID3TIFN0D7UOOZutCGhpFBNDJcWN8wee8zdBGwzOS0PTVuwBxysCHjXExT85F22iBAhf54Zq2FzRFRzNAc5uZL7alGZsvC+7EagyF3o5tqWjB6RXX6ueqfvBp54IFZAb+jF5tqtMmCsODdyCjG5S2LjjJOQOweHWRtwkzTiFqB7hyqRPohAZylcWKnD6YR9HP1/xyESLNrDivxBAf3GdpHxl7aLQpccXx94sYX6y8kSPPvjsvFd45o5S94hmtzRP0CV/QhEmuKtNdgN7LvvbU/9Q+8y01vOoN4D4aEw/NuvNQ+IOHQsdKOdeLfNIEfRmnbSuzY90SbaTmoh+f7Zxxe74L79zT5qH5cfDkCzMiijfj+4Imv/aNO0SYMKS/tFZBFFTckGXOycPrrKkcCP1V3z7BtXOdlOsLvqkgsaHDl+OXXvNHAou3R+UXlANdO/dknsX7vpc2SJjiYUvjvJxqq0flDB/dF4Uazdii8VEuMhhZ9x0/567n3P896879ZPLF2LkH3cmb48KCL30xNkRToopLYlYZbR00Rs+oyMHZaMeTdSbrMHzqmWeO6GZOfdx/I0QZjSRAs1BRNt0HtWf/NVfOGM8qvDKbEzQwABTsOjfDg8HgVSwCGg7Yw308Bafv5sH4BdvO5Qe83rut+xf2VP+Jn8C8EmeeTkWprktyoqxzgbVxnLV4vKNgFDoO0F4hGONnP5WJX4yNtS+C/NWLteB5fRwPxvFBOO+mAEBDz7ihrQNZayFILv4TsfVSBh8wOm+sA5MNjQ0s/tg0n94nZuzQKYt6XMPCj3OuDPK7bbNuziuZEJZPcMwO9hwmA0F2Ze+Gd5sz89fnrozx1jnLG/nGJ5hLcM6Io7P2QPOI2+KE4M8YbYsLoKNZYK47c2yqpf+CPycDDPmfo+iXln8lA6yEfyI+xLmQhsPUbAoiFmRBsVBFXgvUelG5slLeeaLqniXvaDaHOardDQRYXMwvy9gRlU0SObZTu4CbEnuJm9+5QGMH/RDzrfaD3bPHVrdtqwmIDzRLP3qfPAC+1R9//FHfv3/nsBIONryDDQ+AeZy8U36hQIB/41sYN0lvAvAC/xsbM5sM2pHnpur0zYdtY1K00eE3LG5Qxt89a4X9LDX36BJffNxcw9+zxAk3vlX/+pU36jxQe4CKm2x4+WUTBz1iuvNpMyNj5kSQiH033EBjW6smW7o1PLCUdgPSdQz8VXhfx03P2YN28W80rg0dBacf5oGccjPowedPO4/jrQ4PuM82saO9bKbmjY04FtQPjSgg4SCFbtRbB2AU7fg/lRXQbR/Sq7z66sRX7QmO16UnNfSfajTEvjrjhdZAho/5H2bChe6h+mQ+HhxKjp82lYU7ZkYaXtBBUcXorjUe1A2GIsepNk0vsDOj0YYd9XpA+3DyIFfe7IjDC1kDV9/6gjvjEN9SM8fRFWaMbXMZVpf/LPPwm1J0K0vYiy0NPSGcybzc8HksuZDWBSKFWAY6nZ+CMa6Bw0vsqlc40l6+EJ3E09ZHhaqsrZiig8haY/inv4L/vOQhAbGGh5As9Ci4TMEpij5B17b5Mx/mRVg5hT/FuJS6gFiDR8ew0YQDD7q0RwWSPlbtZ232ucagpITshR5qtf/GfPHm+GHuJAETZRM/Xdfe/LhnCKO1iSw8eEFjFbZG5sZqY/5snBV25HUMth1/8Mm+VO07T12bbzw4fcA9L5ddr9l7Tx2jm/10ng/Ipy8oMl7dp1mO8+QMmNvOmGkPZykr31FU+hIZnPUmynETGHxVAI3sBXQpvTVyOzDPF2NLt3ouqHyYRSaEdmO3sdEDmQ1gzr54oRm73yb+9W/fiNc5WHLH9mb+e6qF3KLTAHGfAu6jDPTEjvWGvDVio5s8FUBNm1L59MlDPeFr7EzG5bZ3Xprl5dltMrfkjvfxabUqbS42ZHhBPGT+T5SuP/L+peaOARy+sx/9YHzvzDX5GputQ9BUsHRzBdfEPNGx73sFGMvUV59aeuQRVh9m19ARk/gPgOEsa/ztYGfgPnbOIJFFy6kEF2pe/hUKEZG01uYHn/PFF5bPd84YH5pgytnkOCGzypLHWl1zYPQs/ROH4RzNzvHFzxUR6ca4c97Kpy3tQM3ck4YSu4GBzOkqzzj4w77kvuL8Mm5pmb+DObjNPJxs5Fg9xnvBJO65Q4fWICmaL/H2iZ5979PxC4N4IYwawiPQuNeBoBhn/XhyNpImw4aGRK9cwJmsHfgtXzroSVEWxCUXHJfYwE/1K6Nu2KDEyzJ2Xwrd75z3zLsHCrSjr4EIhj3+KEXvLCaU5mn7wK8AepzDgvo9a7UNZ4o8+hHAnslCxXJLDjvU8QP7AzOD2mQ0+KucbMjpFQBCO4I2BG08zCdcZPI1pjfXS2DWTj3nmWMS1uR79GlJnZfBs57QmzkwGp4BEvCeyjkRkF7QIK1ytbl/VAYw7EcueiV0DXy48RLadTz1Cb4r5j71GZv/TI5oUQ12W36rAUTWSQbKzodZe4AIZPDvild9nmveJ9sWbHtvoY34oh9I/1RUdSLkUy5gnpMzsMwDx/7BvBjwmrd9zjJHfep0fJTLuZoYmyvKKcaUnrz21Ysu+dG+wkwOJWBA21TSAtDUL2PsqeMTnSYSS1adB/wHPgvuxQe2BHU8aF95euOlxzqD7zybHDzHcCZxlhnDMxq5ois6o2/tNeoRB4suaZ4mvLmmm9j11biD0T106ZN7q/cAnoX+Esf2W/6W6Q++vBXuLKU1x/Z9zQvtXRB9XK6+OtdLIPzXBjHe2aPzP6LgvlI+/fDlkL8O+v0vv9VffvuP2pmjqEkxpfrrr6+mY8t8vM09Y7xbT/yAU1vmkFCZ0mhlDrrX5sse24yxelZfetcEt8/JeYs+dBWfFfOdfYtYUTbIGGj5nIHQAAAQAElEQVT6JIqGOiZrU7ANKsWxSePX5U/LQP9pmv4/p+h/N4eZ/Czgn7xidIaIHuWiymbKgnJRZKGysGy7yBfAIZ0FhTYW1DublC2VCF2QA0/u4Hxh4qJesmxi2P/MrUTVKNRFRlvC2Qme3arcFMN7Ksddug1bl4sYtfhy1I/v37LJufm+83Li/f293t95LKEUdkZv1c3hgh7lYosNQh/r/IRO3HNT/4nEAN4n1lcsyEk1bwP+DZ1V/roGNghI1waeJiGsqHt2+eC23fbyn9h82W/15euX+vo7cPMm/5aHMnOvb9qMPW9O9AE14oqP5uRZIOJnGN08/Mwa2JQH15ZjsL3a0RmlYkG3IbygFyY0glgvozis7jyEXJusB57jc/mFSOTjt/rxPamKGbhOnIdm8GjXDlW6Lzn4tBmndYt4EkcMyK0ZJSGuLmN74k5e+RfHyYMPywgCtqlUFx5ZlBMH6Ic+JjZ8sQ8aG81Mktke3qHn46GjQ+eiI4vBKzyc/a8bLw/CTVsnhAUbzkO/UfJXLG+82LEW7rSFw7wLPgByg7F+lfeDOX8HjqyBJwe0thwXv33549sPHojv+bf/ycfEd4oPXN+/38tfi6084zJ487H8ITaS9Tj9euMb2fWt0g/C67rWjzpBnMKl0AsIG4Tlo2XvBei+mM3vk7kiYDY5Vrc3hII2nhDCR4wvURx2XcmLEy/VNkivlVKE+CQ/C4wp8lDZprguL2CEjzbuLh75142Pdg+ErCHjTtfEQOxSL1n48a3yYS7g2+g+Hyjo94xc+SHXQzpgF6vYJkJs0LC7AMWxKZ72A8h8S5+IW2kvgm3EdDBNbS4YTT2Aiy11LpjDb9a1c8Y5qD3F4bYKNPKO+RWz/Y25NLnpul4CjU+xmD8BbyKv387L6M5+HHQu6vIFmfte9E32aKDJFxOhon+bBIs2lDh39VNhZW/6MJVpUYzzkTkvD+zEJ/rJ+iO/zLEHsarDFwFgzCgM0qkoPbgUuq6appjPQDoYy88Y22hjXIw7ueRGWTuegzqhrz7Y+MDknI0E/PImL69xk0K4GJHvRnyC+VEHFBiWrWu9yNe95tdoHAYo+NgLGKvF06Ue/+bGjl7b5v4nvWTEUj990PlT344Og0/hAopwuFq0qz+Oi7V0QZnlO6NJWlbbHAjJA/PjGgP9WkDUig90U18+XzSwlA/d0WMX/o3YbzvzRw4c1A7NKBzd5X9cyBPYq08Tz7Jv+is6X0rrr7zuR3MaE7FtYJQBUEg8chVnb2fdZ+6eNDjBT4AA8MM1sfJMHwdWLHDBb7vALeAqLv16ncM+OOsjEtmL9Es5WOv1QfXCwQWBa0imxgZktDYvOCbx29P/RZVXONjT7pw3Pki+84VZ5hzC0hCuAH19EWgGJ12NqS/bqFZenfHftYh++4LjBotORM11iV5yZoIXD+uV5AUP02VjLIOxD/rnomJ0XDIS1eU+oe0HNOddM6b7ttfkPi0vcb/udQPcm5o4fJGzUduODvzQL9svgD46XlXOGOY0A1+36PxS2z6rJ862gLtUK480wHElB8+MtfM1f3cLO/rnC/ntxkNv5mBn7NXlmig+5veN8XKs2PRY7/gxAPRiSTfgioVlkp7F9Fg3fBdMbKwccQ/BOF14c6aNB/upD/7dU1HScOAzvIxrxpecKg8BOhYwS0nbe5UDvpyrxAayBjnZsDnjgxhhyY3uxOr90+gVD5UhLYDNsdVeAN98wWj+BPfi7Pk5FIr8WiJBB321PKPzzwuxGAdmQl8SHzLm3XhcKz+4R/Ne7sCHg7xJe0QeURWckNjhuXKlC1eObeudqVH0ZfsyaX2C8WrbnNpewFiQX/3xhd0Fd+4no4/DdYwux/iCJqHirIvPqjVCRyFy9yAe8xngjMveCE0u+edtzU3POsG5qe/+LaDvf3zjS/pveSEm777P8pflkzG/4vT+Rv8dnfKjYvQfgrniiwJp6lUHGxdcjAa+VzsPm3uAZ/nlvvesf/z4Vv4ZE/OwcmTy0UBFQXaVYcJX80+4/lJhBtrLL/jfNQMMD2Xg3qD2ZYY7aXfXvu/lorTtYhRgY63N4uJ6zj9dyqbKJvMAgpQJcEPzG6O3/CLnXn5b8M5mgZlyA1cvbKXN27bVbf/KRvCldr6p+4rt27xxA7XJwr7ANsjGE/2sWGU3ZYDRW+EupGfetMcfNor4S62CJkDtCMpt6J5zr6kdX8B8+VK3245tcHOib8G2dTUH0gQnbNSe4++8+Tae/PoFxEs/wVE0CeAo10vevWV0lzeE6pJPjp7EPm9122+yYLuJW/vYhp9kpxQfZajIh5sXOVHBZ5CIFiQjE7/oD+CFQ6f5A8W34QWg4BMuKkDFCB155z5rEnv3jF5ze3AIWAvVVd58hoeOhx3eoUJF+GqLsQjvQsGFR9glYKxQxIfnyFgqDxMFPq5woOXjulpwIePBoG6a8U+fAy85lFOUeUHLeuq+2tbE+Xnuv/ivBnoeePLAWA7A5GH5bKRDPnhgqeQBvuUbvorEpyaPPWZtzC1BX/UGVmI/OLzUZ40MyI804aC6tQEEX00KBTSIoK8fBwfl8fJNmgAfdK+IYwv9rNuPNYMk+pe/+MBBawzq8vD8wcukHz9+KPoBuERZWlcjNDSnzgWdGEvTi0vZ+gJCxHBKUA/yxLLCYQoxmR9VS1Tv4k8LFN9mcYXzUx6COE1iHIEVEzJn+3HWy6o8S2Zd6ePDZ5ryKkwdGpw6pX80PxdU00XHoIKOY8kPvUhCiWrjFAcx1XVZ8lfvow4eYX3Q/0Vp1C8wBwvnVRwYfBzON/wwj1I0rvx1o6U+b4wEb+bsC4uXKzrcO13fc+41mbdoDiE61T20JyPa46P1kz0Z0HFwCKSo+wPkC5oHkwYG0KgHSEwLc2KTPZG2cv5KzL1Xqcb2vHHDyf498W3f/d+88uDEvL5uhrHg0AGO/8H6evJcdKTPBbJ4tVFb/QQ4bglwyQjKcPpnRTchcjGH3mC7Xr6zVgT/WY1+F75uxLLho/ul2lxbyrjOwoOuq+jNIGZjbM4iZW9z55yaqFpfNkQWAfU5LqOb3FUNcIVsqs8XjA7Gb7vttenHNLcdfYqGFR5t688CsSCtAlCJda3jz3iJq68vm3bmzD5n/6VfNvKIiozFwUttwfFiMMq51j0rZyVxN3ulOOMhusJbzhuuo9dcAaNK9cVff5WKc85vBlpSdZsztMOkndCgtIekNWDp4r+hFXqE4joREANBgdQEIkxia/UOkJBiW0bg2r8wTEEnMqNX3dS4hzMIfSoDNZ+h4aNE3pcOBZ3M51w52Nsz9uzzuBke/RF25sht37mn+BnmPqsZk9md/Kmv/KDX6gVRWDWJz2/yrRkuxoq1Q2zxAYTxUv1DHES5VDUVYByeqYI+qM/5qi/SHNdLT3TSCd/OHMCHxYMZbBvzBU9if4DTHyYCxij6fgFdQkU9HtkIgKSoEyytpVe76su8UB5K2Ll04wewpY2U9UYNFPHBusrVVh6/CMPCFDzYB9lvuP+VcSLv3B7ojB/023ap4FkDJvFnly3qGfk3X+pExxNSlzwCHQp95IzjOOeGebKvE/K5hjAFF3YoNCRZUeO0kxb8OKFh3s8xmJP9grG43fa63cgHbeljdk3aAfiLj6F7TybEPtpxMHz7nOWcwnniIvfSAghil0LjLHRUec0TI8TLixuVYGBwLgXQnbpnFFx5eH1hyT7jPduDefP8pIUJgiNPXlwd+ASFAPT7AyRrOWq5wIN8ruEtZJf84bmjfvHwEEL8RGjpBmf7A9SCfhBEE17zSgPM53LZp6Z8pignSn89T6ylRw8NXFlrF9/0L88v5OI4+AIfunyOn/UYXQ/mwWcd24YF8uyYuc5gOd3Dd+ZazmPmpfeR6hcij2HjNzr7d16Kef8oeCaSENShG22Nfgqsz6wXdSFOHwcpziVx+u4Yqm8gBykFlxnGLuOY+17NXDAnd152+UWp53H2/U9KuxGpnz+gfkb86v1LGfiVz38pff8+4Sw41Gf5uRI4dkaP8pCYc+cmc89ikg+2lIvXWoQvdN7ub7zR/V4/qN1QjvPfmrpYfUlyf7vzbexbvbHZSLd+e6f/9hneWfRZwmwIQ9XpP/jqRPvC+/FWf/zxHfCfeb3VOzre/YUPeDc9hTYWvQer/PbdJA42vbfY+s4b4RMic3AjdZS8c2PD6FaEPWltatksrrs0SO1mEx7obPBuQsKDDZC3KOwkcPSMvrBFpvIyZ+4zuq+Lfv0gL3/88de6//jO4f7OG/EnOfzOQXJEF4qwqM4PuHA4ie/4gW03OfHRTScv3oj5nY3vnU1ZW9JGd3zxMPWQHGgfVYx6I/4B4kETEvo5rNxI932vSQyTw958FbLyQE6FdDW0Sf6lXzZti5d+iViLlzfjpYzQHV3XRZmA+Ivk5k2M6pBPOx7yxmzbvFwy2rj49FMxQTnx8hF4Qlltm50bY+PdWQPmSd66PijQjqBd55bwwK9MlfAtZ5M98PIKOcmQD4sO2RjwEl8HRMAFD2KGAtABLV3vaH4URMVJW3DNPQlEREV58S9Nry6hywMHtvXfG98FR/lw7TdlOdhxRv8P5tqdm4Y78+rJ/BeXMFS81JAqdHL9sAJReRhpJZ7I0X+Al++sbL4kg/OiELpDwM8weYFmflGDzitnMktUwBoO+NwbBO1+AGsf2gMFVFzl/3u49Fz139Ov/mkXNl10LHQq8T3+jgdj8YEHVG1rOPXFJiLwQtBAMdfP5Z38GxORv8bR9TRZg9rXj8Xf7KcdHvdF84gL7DfPvLx3j9NPa/XFNwT//iUQGsp17M2/a0Nb2tG+Mstl/ezXfoIa07AAf+XTtnKulbe3g/34qMOX6YJ7FnwP9nzpS6daGrebvWvjRcKWWEJDWXTSCQd7r/7d+AJB/yoffUrjn1wumrVwsjCcuFBZC7wANdfmSFjxFjmt+NERy4U4n2UO3Q+OrBN/lXcCsekrTKeRq8IY/ttjtlotAH0Qn7reeOh7Q5/+5Gy+7fX19qV29iftyxe9vURzRd5fHbkvquOCO2vXG2HPLQ5YwyEQCxkkfw245znWjlN05bJiWwIiNIbH7Ame80/GLfFBig7moVrpUp6cJUjiEx2KsguUEVbe1Afviw8NBKg+fUk9lhxKCPlkBNXwwS06YSV2fDPOd3wTtLN4fHEmPMtv6N+5L1maVMQeOswF7QLQO7oZ7854V0EX/xmgqxfvY9/Lmr9oZQwdXlRGPqwgli9ywnP2xTnHFlTikOMC6bCu7lK02p+vTUcaNR7jJQ1QKTQHGF8k9XneygOKwbHoSzgxQ5tiz7V0gfwT/Q2s0D5HLbccbTqyD4i5IDaZF9f88n7CObxq8gotviAQ3VyM+QKcgvLPymnzJD1gjAy1qFDxV5+pMIF/Ei4gTkrmk3IP5otrLZFJgF05BrAIamkdFT3NeonekunE2a6qS30yq+j3eQAAEABJREFUi86DPeDNdcyeotrFXaoM67IBt0TUqaZP/TJkj2b9Omf1s+QZ/TE37cOoOKlb8dBPPqjlb4y4h6QGwe0+Bi1IURZbE+qk2ejGP3y47ZO9d1bukxmn7pl+7t8Ghikj+C7/UyMOUKlUKHRCgWcy92b2LvpYSZFFoJO8U1vkaH3uSZ4wIjIjcDKDamnoHUB077P2fY89WZM3cm/+X8DeIK0ir2+6yn6QccIDanP8E2D7tErrLCAWD/cTp430Uf7hOy1809YptSps24CKr8uHFSsYY46ATEBKLohQc/0oq7+uxsHzA8TuWZNcL50gKPENn83D+jXQD1728DIRe9tGjsf18od4nETI4Bn+zXL9TuJQp/cS26mbUPPrc7/o+OPbt/zxZ/8AtG3PGm15PljbfwFrwftJ18Q7beeLewPZ5xw9yueX/DNGNtP4zbPMO2ehv2pXTp3X3NZVeQb+ew/g34v1fxw0mWfitW1tP/6Dt+4ma2MQYr/mF+lJ1L8uf04GyPCfo+iXln9TBjJCzSJfsM1RvvF1ke9z5kZz/Vz8S3hc8FkkuVTdeZEh+LLhdTMq00AxRa9dfN6MCi5Gb/iuRXuw+O+8GRa/bn4eeUC5Nu4q/ALUIY9ge4Ebno6sTUyf20V9Acaf+KKMG8+P7/f64f9SF9CueF10Y9PO0nlkA7KtP6gg7sph2IMaXyzi3bTkE2wHp8IXQyHbyILETfV5w+zm+92fJbJh+hNFXwbdeYHmP8kxj+pZIXTkjcmbcm++pBnTsol+EBev+IPD7U4+fwBult4EP8gBiqq3Xr40/iAXN2mOwEkDH378pYlY18Y8mK9Nk8MA+UZYFuum7+b92lQLvz7hxEu/+Db0CY7XjfY+z8OKA0aez4AZtK1xdryMW5vGatu55LyzHcbronNA+Iz/BScDMV92tKFOKeK2HX8E/Oom3mqk0cSk1U5sXgc+tXKwUKGUa9rYtvkBWID8QMedh18fsl93+eDJWHI9yYGgHzP2Q0SNCi8fVlce0owc/U8luc147dC8mXvWAz+d8/ov69z29U8Pv37JnOCcxZ0na+/ghe09YL6d1xMjO/qEiX/iX0A86hTUi4eIcA2ecQNJ8xPuoq1ajoYnOUsDjL4yjzOu3IyRfDmIhRzC6FpYsS8Bv1FyzgvGeCAjuIfo14KoyGX1yaeOqZwmIS79NJoxH40tauN1PuzcVM6dueCYFPMBmSd2hANfVZMxlEbnsw1za3+9WDsYC2JXVvvoiVPIKR9YYTEui3JdcSlN6xU//tDRR6rQYgfda3wcx4OXy0flRQvzzputgz1X+kP7keqaxCXs215+4utJ19Zt3mrycuV228Mrzzt23PvNM6MmKqDYgudr3CXo4+j5igsq8+3JXGPOsSdnb3bfOv1zrxSM6eFbGZRkz9jxYZv0sHr6EL7zxdpkju7yzJm9q7E5t6bdZYxzX3hx7onGJyT3r7E7WA8H/h8f50HBYRDUWIaWRolSftXinDvU5ziiEt5nXu5nP8ZnY4IDWXkX2Bd/d/5zs+vD3kEixTlW5kueQu/o5mX1BOgU3qgT8KWtkLOWefkEp/yqiQWcayN+oFvf1DfVR94mOQv0LG/6jQv1FKy/5ir2aKv3Xf3kHUzlfGz9EZ7kb8Gy/SEfFgwr79xZtfQTXDCxyMWiOurI0YYr+bRGDRTHJRWXOBbbn/WeKksdgn47x83F0tG8ZHQcnFcYKXSSmDYPG7kYgIK1aJBTkJDR8E/d7fzGv+slDv4gM1o5942VkwhzyRBw0Vd9sRaicDkGV2UNG2+jy7Fq/VInoOYwaQoZ5Z0DjvEFD8Yp76Ph34Ax0UTNdYkimzY45Q/mifXoZt3MQCOjnC+R4h8ydX1wAtbkYlSnDunkGXTGiVfeM2rbJw/rX2rue+4zu8l9w0g+Mvd94cFa0A+wq2gE6OI/6iH/WCTzQ/jknhY6uMaPj3yd+mGXtoBOhIgIGeM2Z09f1NCXFCWwZQsSR7uxLQz8cOA7NYS/L8TvGvah1fuxN/c2HmZxknLOBXhig9p1q83RXZN8myftFB99O8hH7hHhhaXcv8ynPKDg4l6Y63Qdd68HW3xu/JNHO65TwTasBG5Z0uJ7dNDXpXuW+26jz7EQtOs9hLE7VgRDE7kUrMEr/wsKwqWQeo0JfOAzDvj4YI4a+8PLJ/YBP2xeNZOX8/I0yNFcxyx9HuRrcp9yYz5ZN32opxxW0K/vqkeUAhV5703pkARzAGAbCqg0qFem6NGAgoxxSUBrub85NtGNtW78efFECuw/KfLgo/Ydr0vnxamkebroqZUBSiKXsyplBWWXH8RhB1h9Xdf3ynmW56Ef97SlP9gghWs/Roxcq+MZHn+x4/nsl/pZGyYRcuJn7NQREK+wjglnW9+M8QXmCP9lR43OleeN/YM5fgce6GUCJzbVyMeJjF/EAKPkC69t/yYtitBzQ2bWGB1ecdq9/p7eujfYa25b9nzY4JdLbb/gz8zANQX+TJ2/dP1ZGcjouCkIk0VwwVaju7Ztr99//4/6H//j/6j/+I//KDdVf07nhu/i65650fLALD9sIi7SRvYLm/BvX3/L37ixn40ii3a9ob7NDXssZA5aX4Lc84fK3JDOb029Ac5NyOJfC3gvF/Ftn7XdbrWhIzcP2JoceNoR3DRv9D0I9jmxM/UOXw8eOE7wEAbrxiGw+9tjwzACNgNiMH4feKznTT1Vc+u68Q3s199/qxsPzxt8bxzq/m8O//jjb7xgWjG4SZoXab7NPojF3P3xt2/1jRc/bnJdblBPfLrXO9+CT3SRovSNQ8ApfCo4u4yRYOKqPueAQ0Y9OznYeUCbcw+/+oU6Pw/sv/ECzDf1PjC/kV/9eziQhGxtX7yHg6C89ZsHBfwedKprLto/iPvORm0bB3US97rmPuPrJPe3217mSfCb6zH5loEgY4uXh9blB6XG240s0PDZX4ceOHSpV7zsGjPuCd8+Z3l4yP9E90Gsgn4lPC6rvQ6zpzcCgIka1RwCyHerEmnH40gc/lT5t99+K+0WH2M1J8ppy/i0i3rG5Mn8WhD9QaJStepGszf4yhuzZG9a8geB8SEs2EAittWfLjRxthkmaPSiU5NEC1Jd0tWdAxxbo7tu++QGe4fUHOLP8xcXaz2pFjVWoY+taxPI5QSavMYHmer82MbessONJjZEndQ6lWEdv878OkawXSRSB+1y+BREJfRwRod201P5CeLCbp/Gonc5/hdNtQvUiJ1an9g/5cRcc8H6HT8feCz+M6hztEILRje25nrgFvVJRl8I4BybEBmcWvMhfPpT+WhLz8Qs4KrT4QtLZL08wOuj7ZPyqnAHe1g+zZk42MHRkginfeV9qHjjYcqXP/bhIBYFBXrwG6+5NA5/QfFwXfNgv/gXz9YDOdYK8wP1GUvn8vobKWI+4JITo+5SMYApfOwas1l3y768B+OwdB35uyuvb+HJS+a0wRRaUJC9+JMP0pUVXHtw1QZd0LbrDKPl/0lHXB6YRoMilu6cdVRod8wE1zFZz9AwWtjWR1wJjxdQVic0urCKkg7Yd64A+AEqudI3z04fBg/2KIXld4+zJj2YwB65vwPafIH54cw6OCeenJnKuk73fcdwsb6PUkb9rk/1a2/JEwuaLYL5Cs9pA2/L9a6+z7DPWfb17ed4tY7Oz/l5iENTrzF1PBcc8U2bC54rF6esPMHj2PJVOjLE6rz9wIlPqBgmXunJA4o0TfL08+TAhkhlpF+w/Os+7wfIqXlSoXOkx5oPSw+aBvzsiY7PlYciPLWp/QK4GP/+NOfUU3ywT16anARG5ddQ2oMYHz/iY94zJxyX5IOEU8Jz0HBcHU/lmrWjP3N3fHCIgiV4uRoTa/0b9xl/+/a3sg78+FE+xD2wof9NIKMRpOB89rXoFQeDfjifHtjWpjwDmeSInCQeeCmQ1NZh8/JgLC0CHuXF5xv3CoJ6L53q2lDgvnPZVhNmSD6t0IyRfM7V14o5uzN3f/Cy+Pu3H+X9o1+oqFeaoG19QQpdFARRh2oxdIhRHlqwrasocfosQEAwhSGDSi6CZ0zpoQsORCknEy0K2I+C0aAQMPY791HvwBvrOPuVOgEMYBrttM2fXm4bsd8m97qT8SEHWIRjjTMW5HFu9jUeJ857ksnatXacQH+UOJPLC6fOTMwhqjOett6ZS/p4+eZL9u9/nPnO2oMLf79//8Y9q1oIkoKb0eGYXvYdE+evOTiYC+Kdv/JKW/gjZ+YAiRdnTlkz2EhnBIvRXkBFoY1txsTx11cQ5KvLHAiRglHX6vPHsfkMzDHzKei7slfbvjDhF79zny3YJtgPrdhpeIQg8f1JHhncdF81PdgQxbvT7iVDNFCJGAZtXqCttMWbI2xRUU4djHkEz4t5/QyicSfzx3y7z6z9F4sQ5JVH0BdBnM8m13z13gBuWQiFlkk9ZekFT1AUfMJPnLuGhObCqZfO4j2vg9r7T3WYr/iHBdCwEuilKwj6YA/t0tdH4xB8OfrMv0J51htnxJ19Qhe7Z54dPS/3nfW0bZz7rCn0dqmvzo/cZ/NX9S9n4HNm/2VlvxT892RgDdpgES8YgyXiQjlBL9aiWw+Tg41nk7axsGZzY79xM3SrzZc0wG2/8SD6Ffj46bobSfGZW/Ogupc3593aUcfENi9HXMDczOSG2U0U/tFexmvJDrqVXlP5oHuUh+wbcstG18SnOfe68TJi01dgNPz18+fvl74szYUCI/w0PFTXJmJM+HoD0B8+uLLbcRg9z83LzcxNyM3pyWZ0eAMGyKqMrjeXIZx+iRdAwYZXbHQ0UjpXLjTCQzO26E/8E8QLSx6GszhmUcUlMqiW9MDX0Mhx/KNOXz58Nv+JQb/FyS/YFmhbBO16aKpXGz6seNBw6ohKeuR76QerjDkIEAeon4s44OJT71LEkBtkaKeIMQG4pRmQdlYlQtnYpmMNRSUL6CjnWNFkHs+6MSYvuxCVUUd8Pcc9OM1c9LO+fFSXsPgOUuG6QQDfoxv/pcvPEOIL2mlQgpYHJNxcQV79EIlDuaX7ycPWM78wgY01NFmHS7n0OzeefjNs23mZA5SXtj78OG8mse7bWic31ovjiCeXBfzGErE5R7StHwE9w6Bt8er/zBM9Z64uHvn+GWgvNzkv/kkcYoldO5cQYY3ucu/Z9501vofvIi/uDm7ZtC2V0SMGfaQiX4wH811KD68CL7dsY8Peg3nvGlFPfNOPNXyV/svX5qaiq6FjhXzJVAvXKoMOrQW6QcHifBO0teCJX0/2sYNaQBvOUhgL23J19AbHZcWD3yj9/bcv3Ozs7Lcz8Xsz5dgLxuCLTV9gb/itJkG89fGGPfbOO/AGZO1K+AQbNubs6Bb90Ct8SJtaX5gpoTunhEs/5PLBb2cv/sKXC7/zIv3rly+M36zbPmtue0mb7KvORftFvozh7f62ckrOMKm5wGfd2hYeGHLcfHWHP7UAABAASURBVIA5eNgyrjzkoOsaZ/mePMjIa/4PHkyueLc5WTuzuic2zPmRsVBGfzbiF/6ZbWNHCFk4ydXFczCPjENQDy4Sj9wERFHGteKXHP/Bi2fHiWnCg/tR3358K/8G13dexhuTvAXR+TcnfuKPazh9fN5ZE8pb4wLsMHtdHR7KjYl5pk+AvphTsPiUK9xV+jPR9eXLXi872sKmum/iN+wPzmv2EvNnbBFWIU42NrvhCRAvxuQBXfs+a050t3Tn1JKEC2n8gJdGkOoxqdbuWb3J31kHo5vxWjDUhY/h6+Ijz6RWH5rVSc/i+K8XmOcAgIRrXYmHZFBWnvT56V6BvG2YVsHGhj1GO/1FA4lPWIu8OF9qjlq+bPPneFEJn+LNRaC6CsTMHWr1mI/Fsa72xQfoLP9P4YuFMXbe+SLpwZkurxyNP7q5crWYlZee+xV439kH8tLC9cE9mXKO/WTslA+/SFMImCPnqD7jjilg7cBF7tR7EMfDNrrsy6Oe+EBeJrDvzAsgOHz8UK+BBcpe4FCpByuy2jxreWlScV1DtMIMj/zq0KfX3JUXoGRMpAu6oT8Lf+SFa+KIJrVLIRITahfQlPeMk5hcm7Ie5PTOWWx+YhckUqiHm6ItAfHgmvk8mF/qkc/85p/HkMfTYtaA+vUv5tEzUPBEt/OOZgpoarDeo5K00GiDfBVtP9QN6Ktj+c658IbP+i2I84WQa+fO/DB3mIqOLv7DUHwJhilw6lKfAEvur+SRRZsHc9T6oSLkxTsA8j+goUVK0CPXhfGXWdKTF+aV8uq9cp68YFCV5kvRtg9CPppl7V4nr3L73Mv5HWDspAnNOFiLzxoIDW0kXR0LmGb0tWM8+m9tXyD7VgEkY1sfguBy8S5dcKCre+0X2g4eP1JDQ8Hap/FFnPIXaFu4+skYY4GZV7loV62OC8QpL7wEPjfQZTyCaFKqO/HH/OA9Y/Zp/7z4PwYCfrg245uo4BxRwvEODzRidL+f1JNx2Xd5tQT7WfTTefmNF91+Ef/Xv/5f9be/8QI8X7bfGRAYr5yNZr0sFNiznPpi80T9qv7lDJxZ/Zf1/FLw35kBFloDrEysNtVWk81FcCMCyb7Mombjdxm5OH2BM1lgW29l25sz+8rMbdZN4GXQtt8KjdwQeDNf0ev/CcuNDUOUDq57/brIb3a8EfGAcZFzZvGVQK3PsBprMXc8iV9vb+tXOG5aysmVjZsY8nCBL/oUiY6gLJ/gn+8CcJbxbHPDZuPrlo3utu11Q/cA5MlmeKqwHR/OjU8jSCLLFdvmefTZHtRbo3sCXf4nv6qih43RPoQlTyM0dQPSjHOfM36unIoFZMQ5TC3ZNMBbpAHasPsZQOcnrsZg/sMTJFzW+kQdPChcin7R3mz6F/j/yF/+/5H/49T1AkJWAZdWrPjTgHKxw0HuDYFgX14BU55hGWdtCsoEZBBQqirBMRZ1wZXTi/9B3gSq6F0XrKSoncYpHH3othsKQh++XXzPWjg4Ql/cXiNvguh4z+XNl7ywEQ/I0PSwk5PRvXKJTXPTPekvmKw1QbwxwooCbCYwatxRd9YLOMfP9eDP0P3G1G90fPhBqJYe9FYMccXu6PjgfFJ3g5X3gvTDTgsGyit1mAsbLuha3b7udbt9qdu+Y2vNzY7AJ1l0KYTn7A3HC/Q7+ZF4AlJ4gwA63Hu2a76nbmzAIe3vIM4gGX1czA8s5BT+MamBgV545LVlUNeNZWrlCLARdH0JtouP+rwxtqarCsXzrabz3gevzDXkLYLxhpfLSw776hRUcHAz5NiZC9jO8oze1cF//Nn3WebCFyyjJ/ZXBHPuPGjvZb3Rdr/aqd0DN+YRoqh5kvMn3+TeS7tzztQQmJt4SdwP7rT18d21CdiOTwy0OhyL0UtOHeKUN4bF+4zPaBMFab2wWn5M+qCZsIk1+o/KGgFn7QOH9tQFJ+nDcKSaubrCvWzKox5vCt94cLnGRR8rTM9Sn7+KUoXxCo3/o1fexAuETg6wyDjI/6AWf4HsAh6AUraXibJefQgosBB9FIohfqsLCEe/zZ2+fJ5bsiBJBRNXVBPz0i+f/MqBiRuvtryBJXfh9Sro10Xt8FBI7MLCNLp5UEOr8yFzBSTGm/boLv+HDjFYfp5rfInPOKjImwqrJvxCt+OMvpbfeoE9QRmGGzl6bJKO+wvI+7UGoVZUcE1M+CJuWasadEY34+CasJZbkGOBPjqWgm1HB7Gzkpfm5QMvCl2Hzr/UJMmMyY/26rHmvX2kMjYD3xIPvOJs66vzXdjMKfkQ9/dQyF66Vs0VBfoZOHWCpUU8KbkgiUfJ9yznhrrlO5DPmuBFjuvhQV+89NFt8ydAW/YEvwD6cf9Rnh1vrCXH48Z+rv8YW2OFLvOhb5eNjBXeySOTdLvJIS9B1CUcjKuG+/R555z4un+pnT1KnDT1LrAH4K9+B2IA3KfyioYgtCtoWxayU0uOUdFvfDnIifcr+hJeGRHwRYv7hDjH+HbboTzLX1N7X3NHVr9gNUTGvbIHYzZrAeZS5nde6P7Hb/9RxqMNc2meIgTTaLwifv16sve9oTe/ZsC/hu6LcF/CSndP85fc/h88/Sc5kMtfEm9XvjBuLOY2L+/Ib3yUEWAbxywRvfAIgPcFuffbBy/MP/Nr7wcP1nfmAFJy8uXEvfTB/XDfmfvxnVmLs4SSBk1q2InBMX+aJMAYcEACYzwD5kWbR8bhXtc9v7kS58tv8/3Ovf0Dvx/osTzQ7blqvObzoE+BREwUsrrGWqd0CKJ+6MO1NkDhDtg0cIsyiOc2d+7r94znaIXXfDmwv2xxPmEDdmYgluBR7wXRj545pyzEhI20PusCx3gbOy0MwIBOCjHQxaendOaDPBiqbZ/l+vCLE78s8F9bFB99mtj67bffSrxtfYGU+KQLqBSVvMgjXHwStCM47nee8ZQhuuRh2+TgEQx//EWh46rsb3yJo03XbqLrdbaRktixJhqEiSwOEG3yeGcu/SjX2YRp350Pe5k78+x435kTyo6Gxt4w5577mf0rXxzdVvvLlxVz7MPny1L5lk/wkRd16itO/JOCX/8E+wv1r2Ugc+FfU/FL+r83A9eQueQBFqWLZoytposIcFd3U/Lw0zcX1mSju17+2FYG6bJ2Ya8FOcsbn+IrWDcVZaVv81bWy/K5EOm4T3jDLi02Ibkxsf0g2mwSWNhgrFHSubyKh6eH49rErgNFcmNrBvRTTHZaG+h3o9GuG9sCNyoJ1qHCaf+dmrtDrvFv6Af055OD/wjQw07XJGfC7sYF2O6ey2VUPTBoXB6+HsJLU+WDtyvOcxya2nyLRxSedb1iCP20Zzt6OUA8GMNzsmtcHaO6Rnd5AOuX4FgpCxYqV8a28Ve7QujBNfbXG3t1kyH6FNC2Dzd4DxDATdw5w0kEg9QLHE3boCnaJWm0yB6+KnPoPweO7Y8xkY7clTscoBe5dcHvAvAlfeu2T4NaXHJzyi+/wGITVZT1MPOADhaXmnFY8wYt5SekdTnFFZbyAcvG1UcS200uR3Vl2n6QrtY/1Ftklqzjc0GjZwG66gRc0KXlNx3Q/RPfk5t6blzI54PxgePle/KnsB4ox9pyPDLm+DAB+0JJ52I7QNtCoiqQDopOfYiWa3ngy9gmc25yQ2FMsxJPz3IOgmFglVsQcS/A8g+ybSD++7QIa3xopP8BIF6+2AwYdRr/iwtBwuEYHuRKWHMQH5ghUQsLVuECh0/yxs9gzgvmlhwUeBQFRd7tnzypgi1CqOSiUa4R0aFjCdzG+h7ka0Bu+oJkcQ3eNuiCbLPS5iKf8BNhLJ0MWnj1H1ZklvT1sPCgIe1af2EmEMNZ7XX9kF3yYpecsZ7AmAXHHJTeCHkuqMsH07zA5yHEBy9fnIkTtO03zj6AKo95xK/kaO+CNRbXvuE55Xnz0IBCiKjjwZh6gzsQu3EjubE3m9vGHxS/yuou3+VXr7oELP3EJ69gPqMH3Ve+MfvitUHmZYO89lBj0k9rkIuGMvdb1+AFo5UERrOOFmyMe4OPHMrV8QEgLKcv8mV+zc44c5UaIMrUr0tk+mVnYGB0vbYupgWsSGVMyQZBLrvsMeTXNgwUdcy67TM375M53PoLRZ6M7TU+jhF4tHFFN3p80PTFtQ+B/pOTt7cfvMDDGBwWdbxzTrz9uNcbLylsF75uN/aXba/e+txvcB68Y2iu75xNth1LY9GP4uN8FNyz6OIRfvgSyF+tCNgCKSk5NB75BeNqzAgyDOzpi/iJH+Elfr+MuunfPsnJgglevgVKtxc0UFPSOS8N9tIbfvrWOAQHzKQHr2lfhb2fHCduHqo8k227N7nOzKH8zrOdtbDv5C5BoAsV0r2f8sHfe6uHOQB/sSx/8AjE8oO2PgEW86UO7R2s/QBjKw41uN0ZI+ey/KO7JvmYPPT5dyh90BV2+vFNWqBf87MVLGYOccaO+vWTXICGCgd6tSmIA0khxhTo9CyhDZAjrVwagnNiw+4N2Cc5AlyjG3ql40xiGY0sUrmiZ8C3z52xXmCeIXMOcA+Ev+YnfS928Nl9avn5RG2vfKBHnGPxxlz/zksRv9BxP9O+a9u8tfY1jp6DPJhv5ciOAxMfwzNkKj6MPn48APkEeelCs3Tps7ov2Ihn2/foqvODOVrrSiO2SJsl7VjzEsBj/KSEjgfkI1dNB9SkL5/H0/Zn3IGT9hFGBnn6H7h4Ad4ibdVisR67cQxEbJH7zzmwfa0PWOBfUrkSQ8f59CSrHA3Y4SrClr4cjIH7ywKwzMtXexlGAjzXz3EsDFdiUp/zzy/ZfSm4bbOce/oguDYm80OwL/8F9oU5cZooxLdNG4D5E2hiXofS8hJYrMaZblJ26dv2WTlDbztrGJ9UjID0F2D31UYFEeWlmC/vcr4T91BmQkReX+7sE94PvLP3gq0Bg7Bh58a8uxFr2ryQ/vr1t/LPTNifc6+JT7svkve9dvun/fL0usJT6S/4t2WA4fy36f7fVPH//m6tQWEFULJbsfA+av3/tMjtAs2C7D4PO9rs+BEZDe8cdLfyJit8Ba67QCJJoR38WbtpuUDFyZMNDRoCbDyodaMDNhasuD7t3ljQ29xQOOr9/b3e/L97fX/jZcujRg82oFsO12xE2yxl100dW01iBdP6Zg258DFgewFmacCfK5fkRp9W203p/XivNzYmD1Q3dimojaaH/NiiiK45Z3zKz/G/7GnPnTwigCfhiU4Oh0cOBG0jTVFhk4OJDmGz3mdlwwePV5G/9KTDRZkL50HpJnrgr3ZO7XBRCN8x8DDZtp38AfuOj/iHrejBzqQ9X7W0zo2AsvEBX82DtrRRfsCdqaCiQ/mEXmIkO9/0ELcDH5b4BGevCOIvudF/4WUDWRQrZhV9q4FsFFFfRZ0kk4qBTwlFNv29dGpLwgufhvz4oj/mwBoQq1FZVltJYfEuXCyKjJ+KmbMNPdYf1JP7M4JgeKaw6nMnAAAQAElEQVQKIbzIOA7OgQsck9BQvOqYygsec/WevKIC+r47bq4JvCZ3PvQIj8yL4yWzblLOqJDzZvyaB6ueLFliJJ+xps8BcPBTmBsdKD7m1wf568GdZYpkVx6EtlnuBaNnDeIb3azjLmOBqdbHURFOv/U9sHzW//Dhg3ICEQf1X19gPomoooV+kq2vWKF/lkGNT1Bzo+I8Ma+ZswhSYDiLKQPkZeiips8gxKnb3GadnAwLf6CAFsrkoaLftWHXeTJnl2Bc5t987V/32rkBmhv5mzM5Kz7hGbxMIBa6FOP8rPuo3GhxM6Ut3dDH0bMmeoTuKZr5uvL7zoOi3wgnbpwjxGp8W6Ac9sA713xY8Z/dqnsBaYB2MA+Vv+Bhn4do/4C0OcHR0rb1wXz0m2b9jC558eF62NGfN/r++/7XvMLGY3mNiie+6yWzAD/Vu8/lJ95wZhyALwkO5vyTWBBJoT1oDGU/ABXxbTIOttXhTbt+rhg/7CH9KmSFNjq5dvEf8hMFyRt90B+FYYJj9WmvBv7DF/5T7nL2QaxYLb8suHhfuA/XFwl9iKspECSIn/UGm0v8UEZu+ETStTpBA5hOpRcCpIG/MG7GOSeuXtC0izla1LTHrA0ezzDHptvzUdjZM5h76HW+ZJx5OfMGvDMHGGKM/FweIDNPmA8PzgjHxnESjM/+07nuekAvHuAHPuCnmq7xCx+6HNf728GLpTtgzUssZck3k4r7jIP18wxk7jFX1aGu5r4kNqPby5oB0n4GaR8Y43ePdU8f5GKQm4C5Byil3kAtWW3iLi4ZlIA+ScLPTXqrEDXSMjwj514mLCpX1NhXN4zV+OHDPhS7VgHpzn3zjqbTN8ca3ZQwU8fftoEYlbmnRSaRwnn1LACrbSi0UuDIP2N2fEVHjf7MWc6Zz2DeBH+J9mEzBhFFk7ZWKy4Yl3zLT7KCcvsX6IB+xbbf7zn+1O5tfkFnLU9AM8qjzKY4LGZxDDsnkvDgqNJHX0jeco+1l76EgI+yy4erTEe0gDsAfaEnubxPTqzkQV7XyZ25f+clkA/RGT8UNEqNhypyyvsLi8xZ4wErjwlRZ9O3YO61pTRIdQiup1fO91m3C26MxybsrKupOtUAeLcKbdFYWwrp/7wuxic7JQ8cKcinBtfAFUtwXBITDlsTcjBcaIoB3DNYn3+fQxiSX2u4FMEs/qXlBcMW5N/IrS/YrvyqSzl90SfBNeI4ureLXxrQjHzGw1o/9eUFT86e47UOl15kVI7tS8fhnmb/hHCgy0EibTG3POecYX3szCt9EjJv4LVWnzhBHmHCL1664Jq2FnfBZ37bvgRjEyzfn2zMwX3utXQxBwYgDh++/P6lfAaLHhw1N+ZpQp/Q5z6rsa/vCQ0/ncd5se9cJmcMEvnhSg7unAHeE7xB84t9/1g1amv2xtgJaOIZdLIHzy83fLqVzzTd2Glps2Jzoz/oiwPi359++aXwcwYcp8/9X+3/1zPgkvuvnPg0XJ+acjcLZoxR00UM2K/wsKBojF41VVUPRRawuFej3DdKucni/7rfamPBjmCfHCADGgueTfDaiHzAkVeZDZmlwfP1UW6Oa9M62CiICZPy3m5uADt+AluXD5rKf0DxaYByVrT+oUgS/oFAPN4oeuBe9hcP3PhgG2/ICN6SDG/ubtteF2y3Sdyz2ngQWfxs7dH7ZH89gTw0Wsz3NpHZZuVnvtb0Z09E5UAJhc4/FPOojwcHmWAftSRZD/EP/T26ZgPqdEO/7fF127EHbp8zb893aJN2A6vGNnLFR70+FDsmTzZv+6hmPDu6G19bXvxEqvwQccZN/3LAstHj2CmD7fAjALP61CtvDktwFnUoI6w2LfMokUBXlFWXTRoUdFJowKXUByBiCT4NdNFRwcsvxy2ADvUK8hjfAtgZ2+SIGMThlSzEC025bZZ5pxf8xwViOs4BpVYEPSYvBAD0+pLVddHJKXpOG9oRp/iPHz8qcP+RGw1xo7sun9ScXHJDcgfe/AbxhHcfgPLHf4sP0Y2O7RvjvwPqEOpytYwCPvpcY0O6AIp1+uQb+YOHpiNzG/bCFQBuGpRauXBdG/eT1BP3Krp6AgiFoZrIzAnGx3ox4IcGcaxR+gErb/ozzR+0q6aJxic5esa/4/1evlhwfUNQE7FffqKcIj4eOs/JnfPSfqHsWhvyvOCUsY8mdNoCDOcEwlAc5MWMRmlwd8+aZ96lPnmgjR7sETEy5I2cOJ767U1+Hs6UV6C44cbAwR7gOvNGym/w/TXFPb+iWC+gBryjm70J7dTqToX8aoMnfzu++E/6vn79UsKNumF0HLIHcLOmL4I4x0a6UK/Pk7lw1Pcf9/Jv8yy+FUdiMLf4TFhIrEAwQRsn8QdPaliDXOuhGaeJ73vgsmXtuDsu3bPWx9yqk6haaHwB55z34YiHvcW3aBsxb9N1JiAAUX8XHExFdV2gzAIHdHGvvvu1vlg3OqWj6ixEZCzgQ6d9ElJdeswlnsbmg/x4Q37VT3K28hURjFLQYw4uqJeiJ01sXteLj/4qMFJOTUst9jAclGmycaXqpWmYI8eBM2PfuRG3noRq7j8Uut43bG6zKzlhTk1g+UmU2PLh9mMOGYsw4UcPsrDgDtng3JDXPhzcR8wTmE8Mi2vBl0muCzSXPJcdOp/Kkz1AYA9gDr+xXpRd47x0XczizLs6Lx/HRTxrPFvmkj0c+YSXpg5r0eajyZ33Kr4kEPRxOBgBvCZmedUUWQKOvAgJQMvbNCif0AhTkFdneCBGFr6IQLN56bUdPhqwEoHXpQPUmfcP3GQc1S1NUNZ+QANhzUXyB+ArZfUha//BPDbv2asYg4PxxQF4mnE9AXveV/kyfN6YE9xfZY1v0KFN4tE2QmsM0I33zMNeAE83cvC53pyDkS/2Sozph+vJ9eVL6NTMifxzKvd89mB5HowByVCCyrlzMIcWxDaXmD4XjD5pa+LvNrU/sXhmAF8oSOAyeg/tALEBFs/xHf6NFv5PmJXUj4M8JV88ICt3kLMnXqWg65mcrj33QRsUGuMZLHBeCxnsAMyV/t1Ywx8w67bP7LNN7pyz8hmTfthPO36BoRBJtHnp8j9b2NUBqsiDHw0NnSumCMoomZirnF+hJW5yYG3+foK9Grw+KEhUiS0+tBguaNXsytmxvtTBl4tXvGD+DnL/E5hTcNJRjCbKUkkENFK6Kgawqt4T4FwFmvIvQJG24aa1WPQ/gFa9TgI6yjPH3Ovcm+5+gZL7lXs59o7x0oC20652xFlfYExX+6rVKd564ZTCOnb1ZZJna52Mv9d8gU5IyaO/Qrt//4EvP3I/pR61MLIqKsdmrbVmPCfPBYxjExdK1Sm/AHPoO3Nv3+HBtqkgpMQvzxjKrTgPvuE3dumNPrSXH/kCdLrR0zs2N+avgDylLoAHN7z+gj85A6b4T1b5S91/Twb+ceiahbRtt5qTxcTCtK8vLmBWp83A00XJirwWoHUIPWrQ2JD9+vvvtd/Qs3HosqFAygHvQnyy2cJW+86b5P0rN/UbB+uTB4Y/6o9vf+Xh9hubjg8ujS8TenOHVtl43ED08bbfIq+O/csXDq8bfBs2NvZU+AvARys3jqu23T3h+QxdoMAhU248XHQUaFGAtbKj4aU/2tqGvJ8BXDV5aK60Uz7aL053VmhDLnVRp+DIRs7M4RR/grQ1DvpHi9jMu4CbL7X6OMm/sksGfhnglymeSN/IKzBoE7hpDWCObrhkV5ih/2RPXVDWZj9r7sDrYJbdwGCgqIUKCeVpQdJfesGhWAEIH6U/mrj/c++DhAZ0/YM8OCgfbLbAYSysdjVoKuIHDWvpGEv8i+fTFRfMqXkhMcyvySEDEPMkd9KWoIaWnLgLxNgeTTZOXeG3jdFN/IS2AcM5GUKt9QKndGCDZwLqUufym2iJATXlNyK326w59xNso7NZf7gm/wXKY6UgAfBoGxjoNybHFixpWfqVo4MzlEbvvuDyJbpQOtoWDYoyL+AG+YGfHuSHa19/VCiOmi4Sn8qHGqjFA3yxnqR3XTnQtjAaT3uy9hfMuXIorUgMJhj7Fce7N8dAanyq84OGlQf4aZzYzJTI6oQuYQoyLcqLicYlv8TTA7vKR2zgUUBBpzG5vz2ZTx3f9VdffTj6nLd4AcE9U78f5M+bOfEDg+YDMjqfeRkn7TgfGN58qOGmdskVH/OQigsa4pwXwWwtHzP+zAUfmmyPDnv5sKRv2rAWTik8WbKLc+mWz3h8kA4vjlLiq7W8Vx092DE/2rP+eOiYNTehU0srPq8a6xYGR2wqab0u4PTH2AEHM4DFIah3vsYgzND197NvcEavtaBqEdbaafLl3Fv74awZgtp6zV365lIe+aUIZn55xRWDT+aneRNsx48LJx3fjFUdozt7kXrtt4SlEC4bhaudOTZ61eGj3fJChpH19fwJyBYU5iZX+SLDutL3eZu1c65//brX7ca5S3uDJg/s5S8ouD2giWTPut1mcrvBo/zFBwPpk2fBgFeejf1rwz99SOyEoYywzS7ngS8Fi49r4shcP7h/EGAGT9Al/5yTGrhiJVjz6ktS/+bInQdq56ciozt5Uo5piPmVE+euMu/HO+uLh8q8HGDtMhYP9LmNPGwD8Re6Lz3z8pWX7so/4dNGdDf+YMu5LS6u0V+1GLgvXVc4ov8eTp5TtSETa38ACrXn3BhNRIDq9FEZ6wD7gzWSlXyRY+UQj668iOnlsy5gFnE1aVK9Yj9AWfXMfa+dsZz7LNeGHD6AmnPhYB/TLsokAUsnDXKfQhP9cURbAH7k5Qo6J2NrbOrWZssqL1KDep+z4sO+Lz/oy6e9gyDuxJ0v+ZgD1umDs35jTjkvnq47/NRv54ByF86XRg/oD+jZF5kIjNzleDGZCjeSQ+3etlkbIM64X6BD+AyjJFrNftH4PgHOcmJWkfwH/sVX9vW7YF/AB+mEVTrwoLH613zFM3AQMdO1McauowsaGwJES/lZa1hta1yMQf/NeyPf1bL9BOHkEtvGhU26uh+96hAuUXXYzzjGh66B7mvOZT/Y9vJL1dskH4D8Wm6U/AROAAnY1f5BTi6wjyvnubNyIQ5WSjxMHFDC85NcOOBJkYOcoMyWEEEv2hbwCw4xJwR5tlel37akxG0aFw4HyjnmvHowvw7HF4i/Cp3QvfLheAjmJYmGLu8Fl7y1+6V4/bMWYK8xuig2OQdCJep0uTzZ9wDWyZuQPe3ODUwho1wztsJ89UcbkFAFBR3oJGf6QAv+qsk4B+BtgPS+bPK4iM3iee9R79jL+mJCyqMyVK1fcCYv2EB+bh376sIopQPy/4J/Xwb636f6l+Z/TwZcRsKHdheUIMYFNOfGDezMQn2wyI77W71xA+S353d/QcCi9Of9F/jNsJvLAx4XK2dhsRpLBep9PN+L9at6cFZOm65tG+WN0APiwaH7ht4FHFwIsq5Rs1VxJHKp94d/l6dKH5UbCiWWtQAAEABJREFUPUS7p7BxPV4golu+uXjptNsB9bwOEdrqsR/oxbsUXleURO6jr57R4Cm6ZXVRV21un/jC8UAMlIW+rggMdFpGow0gyLX5KQpf44uHcw5a6eCuglbD45ywhUBDAYxFSCz7rMEGi/bCkbVZ8o3Ck0MRCQTITSEEeB1cBu3P0NgVQMu8gI46A9KxsQ5vXjKgNQeKBgBlX4AcZGKEYCEp8hqB+EBjAp0MGA0w9BWLLRp2wa6CDhIQfZeOoKS+GnYWiDJp4bVz2b9qNFnCDR207OlqV7d0aoCxveKatRH/asMeOSxQN/7CmhL6AIPg6HaoAWp4Ij8mrV4A/WwhG8vwFgC24QPmnOXB2fAWUjA6DWktHh+4bt70AtY3+OUVwo9aOGnSQMp82xfWL9BoEZd4c3KNE2FpKr54I+jNmTrhLl8UDO0MdZoL8/DMvPOB8OG842YmuqyjGL6ztqXy6Opc8eyqpTz9VTS2CwAvDzCaNge/a+WCTd+RVkqAxQpYPsUHBpgeexJXAuMKvQi5ayLQPSsfafIKIEY1uW5aH2WAS7nkqO2jLEydq7qr5umbPty5gX8nF7L7UL38fuYbNn8q7S943rjhkidzHV/M04GM8t4kKTum86Kx0phdtazyCN50ubf60KU+QZw09wP1+bCTvRx7eTh++1H373zz6Dd+7MmP54duh+yCheWqD8TWjS+lD+avuYF7lg8s6tcO08AQ4JAHiKOgzC8gj2DMQh6efaBm71o35YxUDhfCxQnjMC7hyTk1QDsvb7yY2OaeuQIbWAv2qK5ry6wnJLEDEOl7ZbQYvg44Zk1sG+A8n9P1N1n7CwYxF/LKje7gb9gOH7Rlr/BFQOectPvTPCIJFP10TIzzeRCnQE7E69ZPPsIv7wO6LyHKj4YE2tKiAzpdxDugn4PW6C4qSawrbMEXmegNOhfnWBpckEAcPcjqiwqsmxhde57HsOEu+rjaJkgqJT2GUC4e+bnP2ve9btSCY6YuZgJT/cmRhQ7Yzf0tfPDemFODc+Zx8FAAXPmppX/Fe9nBLHOWKz5zxccu5MN71cVH2QWNXw3faPrUS1B9Vc5D18fxdpRzOXnHP8NByVldfj+J4eB+6YD3SftZaFzq0K2ddEDaHlAbJbbJ7uqBoNCGQAleWecg9SeCw0A3HGlfuj9q0MhQ4EPZ3xU8fGHiA4xqeyGvxhnvNU/OoBdVZ9V+yqrHfXQy16/7A8kkg4JF5luT49CIaXQzVaIk8zFzGh4mAlNCfiosyRHdY629/qS/SypOUpQf3axFYfE6lxpbypcf9K9Y1I/Qq3+Uc+lgszpOHE6vcO3TonrxyOs+6n2vv95Up/x6PPBJe7GLr03M6eOb/mJVtuL2lxo/9Av91bVe7OLvymE7iKHGJ/Y69z73vGU/mkLXN5SRuidQgDWg3nBgeaBPI1bUay8MMa4nhvCjlyIFl5lSXQOfenWUlPQJVgxe1fHQmcBiWXKEguSp9kPnqdd9JLB1WU9sZZ5ss5QHeymrlVcwl2yvtR377A+eJckPbQMLHn/0LW00If1JL/sLcV8yP9XIQSK1SF5t5FeJlqWHnJ49orS1OBBMuXoQTcQpEyFI1FxTSBCWcJsr9vRZvDm43fbyBbz/h03/ILSw82X6JA/yyHuB8+Tg2cpanLXwuZ1/doW9+ESQOWKxiXGK9g/O8qP8Z1zXef6Ez/vF3pq52pxpRTyNihPaLu0GwGrPc/qyDTcyMtkS0IhNx8z91hc//hH0O3PdX0M5l9RxsC6/H2/cJx34w1pFxpx0byhZ+rRIZxXjwlc7z7O2/Qv+nAyQ8T9H0S8t/y9kgMX52epaSF1jdGVzbW7iWXBvvvRxE+FF0DvwxqJ8s77AG3Q22RxOLEgXKicPGx5Ljt3E/oNTjmah+WPTo/fkpY4HqH6MhhqwpzgHV+Qe3BhwO5rFvGjrCo5F7aawNrl7NipcgNy1sSFu6Cs+TX1BDtU5y/rCfa5hP310E7Mn4JvVsF4AFQxLgEIotCm49MABY/4J8BNqbnQaX0ajYwBsoDQhrVzRWLbxzwft0fBcyokf1dmUwwe+oRuHkDGL3F5uzvLowzsPm2+OH+OYXKMEVd4dnF7JeQKxqHM0didgHTBfq4/ZGm17xleVaOfJHLBWkzr0R78E2BnQ4s0+cV58cYIsQswhj71JG82YWFcMwIBG/AJJ46PE1qmDpFCe6D9wByRlCX7w28J66Mr+A+DXYW6Y89LisEIx/DyntIoFCTplfQHakT+Ux8qFVdybmeTE+C4YyFNefJ9lXsgPhtHNnG0enr4AjDH5Kj4PbObvF1DTJWVdvgiaGzzcLNjemBe3fdZt7uWvhZJnVSNjrB8RNQe641rrIyFAbOSHJINnbIY81OjYtq48BDYdgvWlzzsP7volFLjG1zmZQztgLfSlQz3IUuQtPljD1JPxBLDrza66hDUuT/YEHGO9hZfcsVX8wxg1Pnlj1NhadYygAinG6QEkfvOA3c8FjtMHb4DuPNTdeajj2/+TSfoDu6M662HDFoVeA0QyuyZxFh/Uc23gKvhO03mxMyY7Ly1uPOzKv3h5cIR9dLOP7fm/fmyT8USfMWEW34o4sNNCx9a+z4o+6on98MabJ3ujcFALa6882Bfu7g+8/PGl03de/Lz9+FFvd8F4+bav+ODHhy76FCMQdESfk0fwFlzKPJT+ZPy8qbMNUmdlMYQFCHtjuODOzd2CN3y6/PD/yhMAp50oeF0YCZQ7N9zfDl4SWNs3QahnXjwDtsXhBK4wTmdcPSZ5JneMwQ5M8nzbF27bZs1tr9s2w+Nacr5fMPAjPhG0esQP5EeLgGjBPyttM2VXk2s7NvCZ27TBEQ15OQVQ4d440WcNKzS0EIg2BUQ+CvxKHtBfyEELaICgDb2GdkGfyhxCey+IuIrC8EKnoc01njA06nQqFC6gVCYPCxTE59JYbfaXznrpnuX8x5nyo03HzFqVo7uSF/YXGqU+9X7Asi2P8suuuQFExBd02I6uWfOsxeJ6CZITpvwvDBT7OPNg/np++vLHeaX900JEvcCG+TXHEgMyHzzoQq82qSi2wA0l68xFE+KCNc6rbWyfQZoAM6WJhxye6xwJdBf4K84mtdip+rAhhygBfNMXqOhZIFDMxxWT8X4A5yuE9GVC8MM/5MkvqMIJwD4VOHmCF0XfferGOrvNvXyI/ExHffkLG+Fay8sewhR5lZlX3K3DEBivg/384P5UW94DyRdgrpm3RmbNAWSQU5e+WgcURNUqKLSxWA0EarKVsc6+hr34Rh1/vRd2//FmF9nRnT2j+KCGuc/Y7MBk3EAo+84e7D+xOd7v62UQvJb4o7/w73PJ6DtOQL52CXy0kDR1Oedo4h8sGR+INl+AHBuQZ7R/N8j7hvz9Pvx/MGcfCiO3pIgV//WD4NGAw16DswHozELTgl8ULX1xDzInS2cIuSzd6xoEF1VoRw14yEvXJ8A5hV/qgmXNZRnp4ALDBjeNyJmntCFqnxiSi9TgQlvChrh04gMotNR6mZhWQtUHeQLoePWvNvVZUE7pUxbb9H4umFGP+TiYm4cxkWvnj3j1KIArr5hGow9wzgrSfTki/yNza9HHWDWssKiB6p+UhmGB844XXSRBX+6cp3fOf+Pzl1ejm70CBdbk9Mb6zB9o/+0L9yC/1dcvX8o/xLxzHrqWmnXlHh5AzEK4VJ1Y5mTe7gD6Eid2U8OhoW2buZfd2QumfNj8HIU+O+cHSEXNQX5hSR7tY4QyGTMY1IlxY7F5LgKnQbovu6v36/onZODM+p+g6ZeK/5YMuIG4cBw4lig2bX2sn2ahCmCgsXZgdqPwLbEbV4A3sOL8P0UE6L+/veV/9eeNobQ3Xg5ZP7xrQ9N14+Smcdtvtd02DrsnDxp3Hkie2QT+8pf/rP/xn/+/+stf/iOL+s4Li29//I0Hgh86Utu2qSkHgy+O/NYlGwKbwZ1vqoWDw1RbCFSPAf+nQqijm33nn8MnTppdn/OgvkIe8eoBTYArOC5grpSFdeWZrYj8cZVzATo4yZYEm6ebuxD5cLCDUctGFZ2DTdHN2dxp/8Lb3+dek022e5Y6cKvCo4IRznVB7YMdUL88iDz8vaF94J8M0h42BOWQ72jkisIG9BNU4pM/DfkB2OOrfP8A+P/CwauDr/5PNA4m6OZrQVRiEh/Oq7Kw/FQIzcjY75EyHhFwvHyivTR5RRexaB+VoSAc2eTlOpzRQwFPlDSueWbO3j28wUFZ8rlqGwx4c/vkBYi5BrMKyYWEPvmOVYPTtuvEdXPxw4FGg7iAroyAOux9wJP1cZR/b+XzL0feWDvRyQ2pUTPpl8hID024hXpteTPI0/Gikxvn5+qsqzzmRj+9oZN35darsPhytTs65kY3a3YCZ8083ZivC2ZN+oFm7sLbQp0ffSNYX/y4prXtGJgja+F5jQN8JJSCp7YTXTNVLpj408B84VYWdLaZBsBpG7M4sK6qQePSqy3gYH4sWfMHFXsOI4qDHmhDAd3Ow5nx1edPf+6c7R6LfzMne9qje/m7dflC4faVdQ59sF4mUHwesa0PmIZfvPZu+6wteZ41zxx3X7EjeBajNJ8LDvZhwf3Y+lhxy0QiBjICZuIfFzAU6JEnN6nxCWzKlJmWc8d1g8Jq+o4zlQkE0sqFSPCBG39yvMb7nrm9blJtL3DsiRgXuox56UMOH964mX37cedcMQY04p9Glm9HHixt19993EvnbZZ5Nn+CeZ8beSeHPiAIC0cuwV25VdXS2fFJXZ4RCRbig/w5R6zDR45sh05C9P8ngIAmQ0TfZCwBfBuMe/Doc+6vHK1xwswphUI72HjCZ/MznNR1KpObi+ccKux95oaqHsZDvw9rcnznQfWNB4fsc9J/svN0e0AJysFnb6E3upnPCxIYuOh0n2SPcn480OVYmYuN+bv48AEeb/o91/Psgyzq8PWK5kRQOcfUu0BtyKtXgJ4xPMcOBbA/81I3X2pxH/HO/FmyyMF/RlFXvhcNvRKgD1xoMk/zLIvQOgg+1UlJBXlpNjokYZD3db4zxvP0L/OIvuMuPQBt2yf3S7N8MMv/fGK/5mjXhL7PWXMHqHHBUcBh7GEr+Gb+0r5yof3iczi+ATwkX+69jovgGgYLF0UagGI7gHGgX2P0QlIPc2XxQMPexJ993/OC+rKpTueIeX0gSFFD/I2s+WLQM9cYHwYMNEgXFFVMMgbW0YVN18XD2hcxKoR3oNXxbmLXj7mTQ/y56ibP+iTIh8dILMVd/If/0oTQJcGRgh/67xzxfNS2sYQGH9Lsa+yr5ET5204OAO+nDnB39qsfP76xZ91ZO37B0JmTh/GiRL4Jf3JnPRlv4xCIQd9ho5ABfCkyhLv0+1xzxZGOI2BMR3zFrvfPth8gSTFSyrt+F2RcgkUj/K4/VKQYx4IyO6SkF5DH7Pv4Ib/60cqweVUUPitADKZRXqef+LTgRT0AABAASURBVEjR7oPY37iXv/5mIYlBomKLC0U9MINdLa4E/fLJ9sVl+4LgELLgoxWOW8o8Zk2QV/XAqsGw/HzRriAWJVcQ6dKnTmzJ3dliPpqPrKO0P+ORobzsoTrnA3rExRfakScv5tSXQNagV24/+SD/dF6ccdi+YN/XviDPh6xzjlBHly9NF9De4OXc8Uz0pY9/E9D/QcVEh3nqPnPOmNtmEIuJVn4GF3ETP/bJfKWGHazFYMvQyrm9bTtfWO7ZF+Tv02/le+vyC0sH6Pl850u4N+4J7qwn8oea8I4+zYI71ZsbyMytXMX+gn9DBpiq/watv1T+Cxn4uyH5r+b/xdY0KGs5fpgVvXBdbowji3JWN/1asOhrjWlGUEO+VeCFjBv5YGkqIx7Rum1bzdvaEMTd9r2+ftlrE89in4DtHfwXHnp2eJX3MPz+/XsJb7xcemcTZX/Fn2ITwZ8xKxsQSl38Bxvi+/uDg5RNgTZepkD+p4V7hBdePycXtEZ/Ga99wA1KyAZ4bXx9ipIArOEWjRMlaenhiry6Qhq06PfcagGc4ELjogbz19h2Q3YT9AbQXCxgc3ZMTh8accRyTl7h2g9IE9CVPqf9ytGRwwOHV24U1LDJoDaW8HO5xPXnMx4SgVBgWH7BgTMDW0Mi7QsPinw241VAV3MoJM/d5Sd6Lx+wH6ckfQKb6pEfq6syAPmRpdCzAwlmrISNJggKjTZv2NSvog92ySBsXgJgxOvDdfA6B+88IFh70wR7WKwDyCjr3FTG8XvhoSkjTXjkhupZBzepBw9U8q9v4lCJ+xQa+dKbmsyAYNhor4L7NJbz2rzzQPYjN5J3DsgfgTd/xeENg4IApZZPKMMx5Z48XKXGPxT+Y9FQ2I+6c0Nm7N7kPj/xXzoU1iNz7gPw3NgvHOO5l2vGvuvb2vk8oPVr/kYqY6Ue9Qfw82CtC8kR7VU7dw/m+8ELYfJIHObXWFTi2C6YbAvoJg77o7s2bF5+bHPWjb1G/6Trv6GpR/v16ZM+uUBFsOHBHxZR+to9G2ka33abmfMXPvrPjvIHg/I8rn/aii/wb/hkjgQ8L3O0zz165mj8n5V5GUdpnqW7iRV7G3vDCeq67bNu7LH59o5v8L4A+/5lPUB+jh15dQgTezu0G6B6twQcqKxZ/etm6fjCltw7Rs5n55rts1aPsubHWF/yp+zqd+1z54F2x59V7xP/GSPlf4ZoOy/+QgofeqLGfODLaftgnsYenOaOChfwE7/WT9hps+7kucBUoi2+9EDf6EKxoomTXtp0wFtOjLEAE5+d8zLhBuvsyP/pSP3iHK/UzB9xF4hzD1Q+YDyfYtcNBhWzeodNijLORcH2C05a+rSVGHYYPH8dd6191wkJIWQ04OzyRUa8xL/VWm153ZeOjC95o1ZWHkT50gcdrIEP3VIWLFXr2uToAoKB4cnaFciTivAGi+DbcKnZ+8C/sd++sbf5EuJBX4J6HAHb+m5tDh0vrV24ZQetyIkT5A3gj3Ec0NzTnBfW7i3hAy9dWE01qyvS/4tL60p4Issa92W88zI2zJd5JGbe/VYCHladX4i04y/g4yCIBuRZD0Nd3g9szLfANmsDRsvVpWHlpY2mr9sAU6DE+8ClOnPYkJ1z4pXGnfKTNg1GlvC5GgRE8cpBomcuUEyhhUqUSYBi/p6JEVn6ogcc3r/ol/ZEO54P+ALYUA6DqlMEFuYHV/mkXXMsbfmhWWTWN+tYlAZEjnNB/geMDYMxG4MwyPFosCm5wEEKc10XsKuB/1f7qkMg/s82X3FrH5urPPN/JnznRacy7hPa1gd9u7Mv3ZnjzkHlzcHB/LCNGkWYF10rd+x3jL3j9hnUVfngUOpyytDC2zNGE/tA4QPd1tphasKjDECRR5+WbSJL/g7OWM5b2jDXIBefgS7TjhEgn86vjG/LiTbsqc+eKF2R3765iQ82IJiXC3+QE/Nh/WCO4ElIymKprIOIz2kFZx4CMKRGL85ZACTpBw/9lEoLSujTGK78NrmWHw7pVBRaBAI69tShb8aYmlhsUxE8VPwjBYQJlUb2F4igQ5c3AA7NCFAgJv/GLYhC9jAnL7iX8+mN56wLrx5YzzgmZ6qw1zzPV/+p2Nevv5UvcsQlD2cg2nbcfgJojqfzbL1onui6Rb92BFjOnHzOFRQIo7sG+dx2fAC6pwQgoadGWa2c73XjWW/b9sp+ts3UN3zf0CPzG7H/+P6jfrBWjPXDf6kLGJrVyJVEpv51+Xdl4Od8/7us/NL7/ygDmfYfF7aWz+JryCSzJUGwRXUWF9a1PK8FZp0HJl5WzBPyIMAinSxY6Yp7qCx48E3rO98yetsBpTc2S+y6kIHFTx+O3raa202m+Mk+x81zcXiN2uatbvtX9oh1c3/3b1Ow4Vkfr5v8hj5rzq7cBBbeo8Rvr/x7FvJlgwQH6Z+WHIInHW3Rp4+BElNcC3ydB3HHlptjFx9kzaWQIEAtAeTOeNU1elaPRWwYms4GXbAvZYFj8swDhP1syvB5QA50bHPF+8KjS76AvnCj4c0S6cUBC9qRHzhLqzjBc/P99HBhU3XMHHf9X+1j0dUFGJM0TjGa+hZL66JOdDsf9jkZs8nYgYRzMSx+WJKz+Ayf/I5ZQ5A7vNjSjsAoBnVd5InvNChlyIim1pQygj7aV+7iX0xibIFFcNmlHUXSovXD7HI7qnALtc9a8+hY9ae8KR24ZLjBeje3CMYnlwHtyCO36icvJ49P8Fw5z2TUTzW2Q2XjhGXAvE0ORl+c+gfQdw7XaU4T12LFHD4TDvb8ibkPUdr1QSovnfDRb1X9FtAxT6CkgMKT19KRHAWBHhQerLkFB2sUX8A9EVRH5htiyuiL/qVmvoozInkRURmcyCNroQO5S76sqdn1kiUuh6j4KEH1KuoSFkKqUMguXaMX5acruO5Za/7N2rnp+PL7l9wU3cij+G6ZdKmZs/Dgw4SWPFMrX7Do+4oJu3GEMQQprviwvCPveKlzKBPBlQLHw1+r/PHHt/oG/GB/82EbavKbF+m8HFy/fkArNnyQxzO1o6mz1hp/hdGdHHKFbqE1BGLY9sS6375kjW7JMTRzgV+oZr48mdunHRHEopZU9Bv925xlLoRGhzh5UIFb6KPjXnLAjzP4CMJCX6r8K8dhJz9g0ZPxVjftjk9qFBQW9Mv6A7STG2rmsjnDvVp69rOe7Nezlj11Ceo5srf6UO6vWe6cKbbV99KeNbt64oWVB3AOdzqr3Rt2gHX+XPqPOvBrySEAawouwFFP9gcSXnQZw6pB3MktOUiOmrxA9WpskYmCdRF/AWwLeV7VKe3Cxzr5f5yg6+qzFkKnEV/RARuuwUGDsvYlHv5c44KpwT04LfDxMs2Xwo8rXtEY149LtzGI7lHlOdY9iVsOYVG1Zcv9JPvUqW/5hZ2lTDUniBDo6pAKBLuBD90HePUIBKeZVYF3HR6nLcRqSXkVxJw2yJG9z7C264t+Ua7+k9wd7PE8rLF3vjHPhMM1nXzK36e9Ky+dvIxedVF7COhJw/maG4PeBpDHlkcG1FmNBj8A+B/47NgY8KA/euFBq7YG8y57biNMaengrOmSoxWL/Wu921afuXyqSJZTPt0zl9LtqwfTdb3AGr3u58z5Zwh/mLmc+hgeTeVWRlvOvye5c45cuo0o+rnYFtTlGnugQJBXeTSnDHjFZfzwnxI71ovvoxUBmMUH0Llw6xpb4I7/m7130XLkSM40TR4egcyqIrvZ0s77v9SeOTuXo9WRWi2x2XWvygQygNnv+z0CiSLZGo0kcnrnFOgW7m53M7+ERwBZvIl7x53BO5d9wSPYNobYVTxm0AqfMis6Ml7gKfg0aGfojiUIPWdaECXj5Ni55zkmArOIMYML4d1Gw45AlYKqK4+IqUEFKHY32oV5uwa8/5zx61z+UgTFss9YAqpdMo+sIy+NRgf05xmKuVbD79AwBS/Xn5QRJzGQ8514ZcX85QYv3b5gm6zEBhe7gcgqB4jQJ3MWaB2nxFohjW/Zh8E7382vtTIBc84evcs2+UoLgPoF1dGNXPjRS628+gTMyEUkeJ4BoauMuqjBMg65JhTtLZw9hN6Xsq8+AUl4sIFSaX7Bs9ONqmPb/jxzDlh6ZDu4Z1lyzfj61xzOQXqoxDZ+reDFjfvshfPBMV8u5tkqL2KYE/iLaXxAjPaYEHsi8GACJMlEvaoXWffCIy90/PcG02Z/fGJvzPwnM/GvTbQq8/DRM9LnR+yPP0vf55iWvCcNKxjYiwTaw/+tQ/9r+Y/LgMP9H6ftL1rT/0+cY3H9xFPmPiULKauUUXNRZCG6wKGsbO7CkX5urihxk3A/cmG1dsiDw2Fe6nBY6uX9fd2/fBk40G594sDLLeLyRK01thGqc27dVTMveqZJnpUF/MhGcgrl6emJb0eOAW/s3hwfHh/q4fETi/5YYzNp1Vqvu/s7DlSVn8r6b1X4IigbET4XHzcMgWYdeQnipuK/a2HtYQB3IE3VJkDFIM7bQRwCmFZzn+sAzGyQU9vMkx+ioSBgfoEJnNDY1PKAUX4uxAQPNEQrtDSgIcOpP7iFTbihH1EJvCwj8xwQfaMPIjyKXdATQOXKxuhDCk5UJ//+JNNxkF8eWKuh034OGdhzjM/UK/lZ8yJgLfNb1YizV8cPjHGj2TfxVpM6NK5CZBvtDk6fD8vCuN/VN998wwPzUvfxg/nQO2pa+Tkjd8aePoyNvMhr1Ty3oVsmeIwDw7QIrlW1DoE6eJq46HUDIsSXcRPCV7Ajtw22CKXecXTQiyZkYMU3ru2WFxocaM1VijF28uE3HdaNmJGCES5dVD5xDkdB6T4sSEsDNPSM396jcGca40CM8GSuJFhVX8pvuU58yy0Plpjza/mCRj0emNUpGNuEnH5Jk/dsfHRQWx3floUx7Uu15njgGgUyfsJNQxugRtn8MqcrenZdsG050V+B/I6CXhrw+nL1iRu4c0qd6lAeEkEN9XDSGFcU0kZXbbnCV1rhVd6GnMZhfB360nstC0DtgQlR2YYPdMLLhYLuC3kzRr2HjUq9+0u4+KYTU5XfnvvA3pKjFn2tzZVxmTsvDHYcdTV0W2jTdAxm5sXc6EPDIsak3wC2SXhlv+FBRT8SOTLW06anpV9lDlfXPuvzLJBE/R6w1pG54Qs8eVz/6hMm9EwNP6hxRdU4YUeX8IzTv2tdgBB6Cz8yE0A7yBC3C+JBo9A6oZA3tIUVcvI1tSFPFcEd30TYIQZzMIiDF5XIogYe+XYQOSEjQKU7+Fv41IB19FHsfAEre7f5O5E328r03utwt9RhYSxpu4Ycr5l2B7ShLuWyR5HfI3M5OeaeId48u3eZO3M9gHUpHUgf26lRhqulbmsdVM41tdOJQHT2wcEDhj1Seggg/WWXvk69VadPyYuACDmWzKXklEEhQ9c8Ja9cxNXth5zaZZkzIS65L2lvB4aVgh9c1UsYstMElw4YhSixAAAQAElEQVSGoMmPAmjg6dOIX3Nf4oN9eS7kwzGwLe4WPE/47a0azL/r2RevwoF7yNQ6EShxYT1cav+TGPcZCZ2cOH6Or/rX5O7L+wCOD++I29xlPSPXM+ZEQEwZW+cKbX0J0Nayur8AZN2LbnH6Lu8z/EyOQKkyfiYnK+cd4UQ9wDV9Jga8QhUCXHOwMYLpSyuEIxW4SKVWijbz4SKgx/pMXO7DQnLBnDHvxpw8KqkyAGlYVs4dm21wiZOYzZdwjR1c8snFeSnNMYkXBOq4G+vu3KZRaz8CjDgZBZnoNhQJe8SjvYnJAxhP9F/RF1IVAjFcdrMsE6T1VcDXjR26PIC+brBSZ+2Ts5W9NzkCh1Y8UhLn0kKn3R1kAChg5EkWvOALKAiU2OSSe4C6V+YB6tM/Yc/9JnZF4qu5dk2gAT2XrAHNOybi9Nc97sReNXQRjwYk4sYE87zFjTqxm56VMQY2++Z5alxhMqc7MFXIn2IQ0WVrwCV6zvppYNAaCgLoGNlRZuMOz2iXdGHza3KNT+zJc6vd19o/yJ0zj9fYuwlt5whKnhU+cwojgUhGmGLrFuJVLmJHHM4lQqiGT85jwXZrMFLkDNCeGtEJHTPUkeMib6cvKJuaPgVGpJEtOvI1YnZcA72X9oTsTU3FTB18xzsEEVcO34YsiizglLmFnKWnVhMQQS6OJZWmg2/I2ccCqcKCYxgESktIJxdlnV8PJ57LfM7IfFHG8eC+l3VifWJunnhWEx7reMOrvR2iNBeCs2aCTa2VMcjjYDqPnc8n7r1HYAX0wbH1/nve/NVT26fjWp/zC/fH/BIdddGnzvKDKXEJTSFx/6HwVdnPZeBrqn8uK38BONbD5sVza0P8+SqsubBGRy2zrQtfPbOOwYNhpbmQr3Bddd681nHQYdO4sFm7jqdp29yUC2/V+Xy+bkxuQAKayzuRi9pN0v7gGxuRfsxz53C/1OHAhkq7cxDdN1hlItt6zVOrqTVuNj11o92w3aZik7ydthdiAnDUjebCC6wi1gubIAT2T6xSbE/WhTzgxt/bjO4JrSDUD8wCm/0M9N7Km0Rr0okZJf7qws3Ot+3r+sQNWtvkguQmX9sDhkrnCOICuDP+6B8qUIaMV/wxbxdoq7ne6y0WtMJ1U+C3F3fmVrO56/QswAQkPzSmtvkOvdkWkBnxwKiD4qRPjTwUMOriMzykcS3K2NmcsDmCYTzq+tCDSiiDp/HtEtGPPu2rzgaKIu+Aho4N9AffNpa0oEBXAKBEjyZ2gLmhqJOPA7AAvff6Qgi6PAJK45a5Rx0FC8w5rrQhoZchoEGh7ZlXXQ2eLqDbuYoB1kDxwnQ8zCi8sm7OjCNPbIj0ahPOFUCdB0Tb6HTMT/Ct8NOtjAt+jxp+7LSmR7Qvo/aqjR30yxgy73DYB1c85oCNP4hFl7V6gA5o3rnmjXvlMOvDxQU/AnkgQbu6cCo4afTVqz+d8Tn0uWyLG/aRoYibsRHojfnJOl565YUchjNumz/mDlRZG4d58FABgpxeOCSs131If1lesdnJ/dK7bOGTdmEd0ok6czxjO7EyP/VP3cYyIdXg0k8qCxgChc+ONGvDVcaDzZFvtYxz2vxuxqf+TlwbiAONLpi4mltBHYJtX3g/Mda+qDhyUIONeLyiHYP6d6b2xYUvkgfvOvYXgpeuLsFxhnUI54rnOLAwf/xF2csXL+qw3KG/MRcuqafWiHLEenavEfAH69WIJzDch59REUe/CaS705+oJ/qCeVLWuffEHBHsT60x7vhDbhrt4iOP40CzHL8NTRtlKtItvSMo+c74pT7baCpf+C28aLi/f1HLFteKTfMq2EZU9Tnc+u9p+RLCB+jkivwdjxdeMq5MkxiDl3wglF8PcTi9sBZO62O5v+uVL6DuF8cYPvxxzz/C43pBCfLokRFwzzUMUlS+CJppCA0aA2BkbAeMw9zqcOD+d7+U+ht8siQ/cKH0Ofd28E/amS93zK282gmEH53w9d7Jy1LR18IF1prspT/aIBEFx9U2G34JrfWKrP40eCnee8yf89BxkN/56cvtlbnjg7C1v3Lz1wM6rg7nybKQNwG/7E/olT4xf5qA/syN2KKjctrBlX1ynvgkVPXoQSe1PA194tyDrW9BXEEfklw3vcrpiwBKdyCaVeHCkALa5D4VF6Q2LwA1ow1VnnXUjI1r1YedlQcp5wacV1HXWJEn5wbikZFvZQ5hrAbj0KoHU2Nc8NvY7J+dc/DKnzVPX3z0wasnzsUneMTPS88c2OOLLxiG9WpLGVCJHWvxyfkVoBcZLtKoflSUxhJxOzc2pUgRAzgahCUP/U3SXvDj4lIIyCHoyPBPrxTSMm2RgigZAQo9aCNxagx4GbTdo+d6p4WeCyooVy2xYQ8Z20B68K7EtIP5QUx1DOk4I6/sP64L+Z1bgvHIRyLwUopnA7LA2DlWl01GvaMNN7aGnPwCOcaSuoXdzhl/4KbAg5+KSQeRwhaX+ssLvFdE42je4ldrrPcaC1GM99+r+o1fvDFZT43rBFCXctWuXDaIkBcLa/bXJ9bCBf9lcS5HhP6ZtbBixDyszNnhO1GoSogi+vDadE8RPeTFSGOcaDaQ0e16kQncljWqC3MMXtbxdKVVtTg05M13Q0cHrnqkA+IHkKPQx76z9KUEzzI9dnfl2NI+XeXyZ5Lzwj2ws8cvAb/snbe9S9Yfg7lwje/g/d/2iReGgm3hKecz9p/kkSwzn8QL3gcf8z9/OJVj4C+R93ufe7T71P6lurzqFaRpH5W4RRDkIFkiLOeU8y40cnHg3tuXpTq5aK0XMwIZU37hDDz8UVeQUtmslL3gd2zyAujEWnCIO/lQ1zLPDMcUk16ackNBrmhN/fXyy2TAEf9lNH/V+u/OgIvHxRJFLEiWWpr/s8uF46Y8Lh4XpDcwNwA3CjcRdY6jo1xqhRNjFO5dSLPyh5xG7Q8+1iaLlSnDZsDdxPUKiv5GtnJTPRwOdegHeDvKn3Vrd2EDefHyRd3djcP8YTnUAf55pgbmfih5hH5Yqs9LLda9c1ad0Nk0U7E/WtiggfMrNxkPrMKZvgDlC1b7btQN7KjFVPS21qvPAnYPvWZsu6FPbbNJOo686fZPPj59/lynh0dufOPf/4gW6dzczDPmq6NDvAdFskD45JKrP8n1BdITD5cXN3H8VuaRB0N/UYIaxfQw0IndFw+NG08IuKPvC77GR+hTtfxHJMTSE8cMXjkIEXNMtXM6PZT2vRlrX9+UQ7B8YTFhRznlp9ZCMsln/HQu2QZbTf3w6ks1MTFDE1/SHbX0WxhcWN0CDQ092kQCewhb1Ek9/JdCh0IKhwqukYVBKt1RkFPX0skD8CWPCgbbT64h5RISHqbGoVFDmlor8+O86Pq89HEw2OwQ/JVdId5FciBZuSlvQA6DJwhzudJ3TBz3lbnjGEnHTDneHb2CMUQ3OTszZzKnnGTG3nCMolzk4bE9Qbv6iR71NXBNIgckqwGXse7Rl0MD8urZ/bO+YFMcbhOPR0bCxK45iN4oLWjMcfQ8hZ8XUehyLIzBGhKHhZV1s24veE45VKtjYW84ANZCXzreFryXOnG4+fTpsfwbcg8TmbsqQ/9FpwjEHGnDPeMLPcaOr2xriXOPQ/GVi4fsMweTxEnf+S3IN3B13VGJmmHodcC3w91S/hnfgYPRda1svgx5nEpp44oPQ97+AM1lTEKDzXjI3Yo/gnE61ivOG+cOZ+zEP+srIL8V6aCTW33ZITIYTQ2DtTTNm7+I61oazxdEtrFdqdctj9LxCKJ6Vvx273XsUQ2RyFDcGuOYGlTKbmDUkMDaFmhS1Keu1QcK9Ju3zjia510fbPiB96GPMRpNfYJKLpWjBZ+4Cw8p1GP6ig6Aqcx7coy2YtMtX+SYjxnnKPChbChn/Fsty8I9rlXoxQeaPivvHupLqz638h5AFko8l8h2FKqbqsqQhZGw0ZcR0C8cH6KYBxX2gbAHIKuuqWEFCAM4KOiiQZkalxQuUyhYU6Ew+hOCDbAEA8l4dtCm/pzZr/LQcF7JGYAm0za14v7csje23sqxsp4aBJVOlc/UWnIgiqZVgQg0EEIYtY/utMEPfb3U6RpPjR1rQbpzYwI3qbVFEr3UbbcJ0jY8wya0zYaxMYQiAIwP1hq6W2WfayDVjcy+bx/Zs4+cCVaAhRG12TNYv67bsMMv7Yn7uw935k9NlW+kOIlNVc6Vw8y+AhSfocO9kRyTc/eC8+bgHD+KffSUPRR25JHlnDQ1Xp7JhwzNmnuLC2Mc2Y/xxRy3bmoSNVOMeFUiNC470JQDEYcfYG+noy46tiK7YmuH/T4ROeRjnFqZ0NgjECRPrTKOOlJleqJLT4bHICM8nBEXvwnqy5o5ccXZNjBkUBSfGAdt0yVg8PBiPO1dZ+9L7uGuac80EOOL+1l8Rni3OWhEnxxT66Z+orcRS29LdfYGRLhvrfmFcPTAFx2FDxDFOaaqgZR9KThoxRc+VitEeU7EIDyRO7euqcVzxBhrrrDhbzEfLoG9r4491ttaP3TDcQhPOvhlje3gUTJiv4yxwbAvFZy/T1+8mGCk8UtefRXMinvcsvSYhSO5cE7jLriGn+SGuNL3glH5BLudeduR9xfd3mdffvOivgEOd+iEd2XdnVhPJ9adbe+T1r6YFu+a1E/HXn+ECzKPynCWcG7EVuLEF2rtFmPYsJ1UYEceU9LwJdDME7OA2rnS4DeH+1jlLzDYG0nXdmZgXNAT3djQT8/9/uPYMhzmpV7yLHS3LKVm6WFHqX1dGbJEgP8+O8iD+UqObKDX9h1f/PTea5o5986tOrX3ojP0o2PGC5iVsXJ+lR/w7t1bkzG68FzAfsMX1uImPBJs69MF2UYyWuv59/7ut3+LUJvOqY4vrqX7wwvORfdl+3g81meelR4/P2bc/YfvXxBv1n6Nj7LaaaObubw1Cfra+tr4BTKw5/wXUP1V5b85AyxMZ/7PDw47Qw3K7fXHtuQSZ+2if2Cj9B9gfjwd64EFnhdC2DlywHaRrnyL7gbtovUfGVvckFrPYrxcnsY30ShzQ2Sdc7CY6zAfaj7MaWdBTx3Peqmjz0vN0KeaWfgLuF4HXu4cDvd1OLwErNkk4HMDCTRk6Ss3w7v0JQdt9U2tlZtZNiL8cPM0vsKiNccoU0av5SA6o2vuvRq1MFXLjcyALmxkFJpEwxN6bhLkoqHIzaiz6xqPdZsbkqFgGsP6AR1WXKBPY25T9RlbnRsyqLyB5+aGSnzCBsa0oV2/mf70+Lk+cRM6MSbitRB7rSdeN9YD3xIv93cl5BuEw0JcjAf2lIlufREm/dMUtvYdPfheOI/ERuNN/GWHEU3oDV4feIyhkzNrc+ef24hP3qMIO8S3CdWM3MyBZ86YMXZ9GfneebXMDUP+PUZtBcIjAxT0cJUN+bSgYkuy9gT8tWuV+G0EQWy0iZzehTEpn9/IFXqMBWidtjYE1ET/+QAAEABJREFUuCyqVMbaPgYp8NEJngRrx2/BrTGhIfQjQfEGX0qoE/1Ta9h99lkdTDBkYKbYdvyjCxujbPx2aLZdH/OgA87hadM9YpBRlWhnTqkTMaUCYMvxXfE9/uJTY15mLMmDOs09zEPRdpV9NKOBBztq5pEPxS4alsggb9c9BufFhN742To5HwxI4xpjYdw4MrVWmVfwlp/gRxweGAVjnxpXQH8P8B6YT31hXoFTDKUj/3YSuBc66NMmrcyf3pGZe83Iz+Sv9w5eqgCz1ReANEnwoIS7UNQr6COjTHMCm0LDuDv6F+b9cmCNsjbtJ7ck13qHyHAxhAk9zQY8oCj6AoCng+nhh+NnTk7sIYLtM23HVtBPxwBuHEQSFVwpNChXOjGFLzhY6X9JQ0Sr0Kns3OQp3etFPStzTl8E+8LOYFv8iYOmtfcSaa119rReYwzYj0Tuxmjv+TAtAxrzaCREHf6a58lf6OA77GXu5+uYDj4ic2qw/hwrca3UOzXbkfISHv0UlIGpevZ3ept+GSPFhW0dhRT0UGSXXIdlqdwjGXv9QXpbMxyeWTfVqjoC4VsO2DDuhqwjJtCkTDDqZ4C2epIafAmX4wLfXsTF9w0fOexIPyu449E1aMN3HY+fU4PVe9SFB841e4VrXJ2ZF5sO+zB+UYLTL0DeM3MhQF+/DVsB7UxtswMivLwgOG8MWwVllM3ljN3AjOuIFc3qB+yrlYhSpjbG+M/taRM5mJgnUzP3xcMN8aIHjTFgKqY2dEQhWGN0j6bJ3tGv0NDh/O19KWvp8q6syQDx2d/BmIN3LfAlj2ctX2b64BbAD+cW1ktQn4A7ccUzx9x7bGlP8BcR6jweH+vIg6BxNAScZ9pdOccJ2gYdPer0PjVyPK4YLOnKek/p5MjaoZdff0KDKTUCSqrXGMYXFZ624Nx5rOEDowpUMVoI6Zf5tIaMXTjk3UDcJhAZLnTb8F35gQBntAB5U9ctSIyfm86ftGMEnTLugG5VWz2j9BlgXqtfOirLh/yFcY/e6NK92zg6WPpc1aXOyNMRG7TmIYgPoBxLmZOPvJD4xMOxZ0HHVzqiiCHd0C3QQ4SCFP6dAVH6JC/Y0LjYHYBN0lXmf93macaP89/oX8ovFRxXBdQVcD40hDGAy9c984xNeaMPxRRow7Lyz6AUPVWgw0IvZeiv6rER1Lg0corN0KmZ+pkr8k2NPMwtMvbb1GuKPHhpNT7xBKe8Z6xbvGvW5XjpyezBCAVbtz4pJ98tfffDemi/uWIT51BU5brsy1in8hr5Pn67hOvPvS/7s0iYwoOv2mzgvAd1gg60zr7Tcv/o2CLK6jgsn3JnY+IF09Tg2WS07T6ovL7JW/k8t8yL8pqVv2HHIOyvR+aC+xTgHBl7NJbhCR8+izvLjN4Z2zNronP/O3AGSpvngA7uwFlouTuUtfcC5/XnzO/tBRAvje58AQSvvqK6JnTqqer1kS6pcWTS+nr5BTNg3n9B9V9V/3sy4OIQ2GmHGjsBLqMM/J+57gvKg7sLMT8R9FcrvARyofs2X9oAD0hVvc8s3kNqN4qr6jNbmQpBtPK/zvod4MPPhBykcQ/a+OyrIzqX++psDtnUmlvPBrS3FhV62VwiM/Wa5/kKNU3F01/5MJpDq8rdOsKvH60aG+LUbM/omvBygkug2oqbmA/1T7zUWgHbGwkZWq0hB1hHV682taJUA3fAhptbp9bCdWygTeFHh2PDSzb/nED9K/m4AHttOwCrOtW1w7wstRx69X4A5josc3UfIrCnH9ozfmvES/mGx95gtHX2BoGtQcuVzZQCzm8kBW2bB7AyII2GDhBDa3N0joBJSXC9oIYXTOrEPoEVdp7WyxsRzOHxQiqsgBbRJq8MdEE+lx/13f5vwYn15/qhEZ9x7XnRxKRO7W0gTsBrq2fbtMQFqQz92IpO18Wab6zULyR30jQM7xcxiwfkUQerBi5bAHg6FkxhEVuNnLXNv5Yx6HmxNjneMzwTuYc+NdoA5pAfuvTFPgNGbn3Bedle1HroATUByPQZneqL/lb+F7mbi7p0L37T2Ps04dpGEX/pXIt+5yUh+rVhH+VXuvPLg4O4GfvzQixQ5QtA0M7KnKXJ8h5xwVK+uFoOCw/aL+rAoWFhXXTkD/NSHV29H6o3IgHkv0LbW9AmADoVyCuBtnkp9LTooJdpM2Klh0zboPhMbeiBkj0IFKUhb17nmvtcjQOND25TG3h93HVYZ4wMstX2Yaw4VD8B10M1bXPhQ2Jq8pLDLA+S7t/+jf+Rl8bu1+aNibDp0rOr4oFjyMIzelwvvssjzpFjaTs4TrDDY/lSD+GIDMivbcF2kMRkfAMGRpqg7Mycm3tPrsITlmcb8gRvA11TSLnEV+NeeeD1VxN4PqThbehtrSetjpv2zjZISpMOhDkXo0N6o2ePdGFCk9e9TnZGuRxDdbumO2O6MLdn6gGdsX72TZvJXXShH332cSEt/bl4wwIxRSyX0GJzbqz1TrMFWoNOUdOFuaD+n4OVOMSjtvyEf8NRgTZeKYBNkBce/LwfCd4nQDEfnBPALgHv0EUUMiDeCoeonWFByYNvuw/DzzBwkXeAseRHhvBDQCFX2lNr3LUb49ZBUG/6z7sPYC2hDFV2A/rGpKDgM86YAwHRDbfmxZb3OMH8D8OIq4vKOH4Mg4RFfAsLfrpvuTYFcVNrGfvOXG7OuxpS0QU/7rB/YQ1BfRJcJ56z9MM+bJufF12un37wAb25xl6vZVlq2PTF3VruBxf2BfMbPOsAqyNu1olt9UqfWiPX9n4K0lvrjEMLfMkxYou/ekpw8Z/acSeIsCNZO9AI7lrDS0EaLZQQUTu1lrk+hbEFnWxsPGJaaCElvXYRo4Iq3w6ygJJfgCG6R2xgEEpbPuFGLjbxTnQA2h5jamhoqK4Oxtz9gERRwIrbcjfoG+6qKI3wZozg1zdtClL1y9rxfOQLQX+5sjKuWU/Yll8ewba8+mX+lbEfPH7LvucaT2LX2rkQGe4fygj+KsY/a37ipbpzU7ryE8qm1pK/idjoKh7Qp9037UcmDnDBPqX0033TGixFrMAQtqrOPB0w5tw1LxoHplbb+mroGjwooaCD4FxL2sXF8qxxOPS6d20I6MZKffkh05FzzaADojZdT8vSqzOm6gJdxidHA7GDdMF+eNClfcG++NbUs2SNqld+Qfo0tRJsR0YDdMyRc6lh64xOXw4L6rrnnOMvnfxSaebsoy755Q1UQ4Ol0Wq5d2jXX9WA2PYGzhU3e5DPCpghp63Ul9gX/e7gen6h5hfSHz5+rAe+lNbXuS+1aH/q5cfbm3jb2kHwptlqH4+DMv1Qs3LE66+VHLexX2CTmI29k/vANKOqM3R7XAgVHx2mGnI2vsIvlYE987+U/q96/60ZyFrIZdNw286+vOF/phorFgIyFhaUP1F+5OHhkW8cHvgW6bQ+sWG4ScrsGmRTaZ0Fad2yebU2pQ8VXRNAQR/Xa2lptcrLCdpuFG5oHjQ5YYKpOswsfoENoADcYcsfMaTtJZzjAgsmG6z6A7Dr0ENGfz384fPmx8QRZ8LPuc01N7hoRwv0C4fvAcoEmz0lPvItwZEbo220onvQc1UHsMffeisfdGfy48bohjsvblzEgO9P2Ck+5qDhA00exNd8U+c3Zj7Q5SbjDR5L8nR1BoiPDVF9B25mPnA0YpFnasQz9WtcDcXeNAQ3droljkThCAX93uR9WBqBwoF/idFDO6AfZ3yw5MSqhqHEFgIUcoc2GqPoizA1GCkDO67mjsHChVbzjL/wcK181BP7arMTrOzY2rnQEB7rwUdruK+/O02Hb1QkJmjGuxK3cQXAnQHZA+PybBP/MP7c31x6rvTLIAHtAVHHZd3sWAv6sKtX3ryKF6SNaYGCq0F0yrgJmdOOP94UnVsT82umL142xzhAR6+ktz50mCPQKYiwCtIkgdiz4O+wv+H3SnFAfdoRJOmvuXSunokTRaK/BPSKkNfaJCp/hcm5KqAdG7gA2xBqcysPCp25nkMLh53lbin7xUedrhVfcuRgyiEGdBkbS1FTzIlLrXz7taJ4zf615sWcfKbUnFyYM8axbt+I+7B7Hi6ETbXq92CCmuCMVfvPsMbWhTyIG0wElAZW9IEXvCceuJ7w47wl2jwY40yMEzAzVuI2MSocwag6fbBUf3zd7IgXYGTG3NhDJnzsVyf2cMfIeOULyAqQ9eQJ4dSxTQIpsMHA1VhTRQGxDJcGiuvgpUEZ7V0OBEWcQPNatOM4tsZetrHjMjnkfRn6r4w0nrt4G15rG8Iz/7AhjjFnTI/EbtyuB9Rse+IuK8ZYBu9zjDsezGZ49yt5BkcprZgw5xka6XPFAeNqxOSYduavbXHRykTCYo2hp6UiQSK5Vb/w5NiCQ2Nd7dDvu/4JikB/goMeVPxFRxpc0E4uueK8Op039ODQYIODQlOckvSgcQ3OnF64FV9yT3LuK49CeDYGWHc5kPTAc01BfXzaUFa4EXZrITISIpBMXluiwxMMyoyRnE4NrUAWOEzGFaXwNfC3gEhI8lyBOXFtY8D2ag3eteI+IJzpoxIVmz1a+nuGV7A9PIYuDdu4U+4PK2eEAeZP33tN+N52qF5KKb85aFo1t9WMCHYowXmxLXjvde4I4tURfDpoZS/1Jbh7SesdrPaxApOxyi9NgIi93ZbeN/xslfPIRB3RXGS9AqFW4yJckWmgg4JSCnpJ0n7FA3rjKi7sqMbK0EVGgssFJaOkN0HT1g6TWOgqVJdNWAxt6Nry7L1xlwldOaDREabWkGncA60rsaOA0p4BXkRSYieXAjtkaGw0PUnzeoEjeq5rFntps7+77wmN9rOPrbyn96WX97pAX4JbqD0/+n96su6MLV6a0GuuzUcgFxylFB+GHh7ueZmXlzFHQTofdh/jA76oVx/s27ZGBRqJD5nVfYkahOgvgNN1uXbk8R4neG8+bfce7V0FNIwS4z8Qi/Nxxv7UWsZhaj+t5SGhqBi+qO+sL2Cm1gaJ9o53z/fL6iMvrfjOFkojl0tlfcycN8hpcrws5PuuzC1ayM9aJ+4b+n0iZ5oQP7eFs2rHv44tML2jz0CEun7MmSBi7AN77vf6lPHQzx12Pv0V9n58wBfzeiFfDql7zJGcChOmc58hFu1lQtDAu+Fjg4ECCtLQcEZP+lzUe0K/Om0/8cLfF33H4Fb8hOmmNPQ5L+IHPI88F57wRX+fONecjqd64Ax1BCdeUcftgH/xk7yro/W5OrAsB3J/KP/HMvalKeM66RmXBfpdeeZb6Pd5TlzTHpPMgoNk/RV+lQz8OP2/itGvRv6VGXB17qy37R13rccwZuOG78LGQJVFPzamddsMT/X4OMC/Qy1OH41T75LFe8/GeUDmUkc22qenJ9rcIKHP81TT1LDmt1DuP1jwBsKm6oYjY2ND4ZSZf+vkuB7reAJ4ONI+ginjgOZmhDwPUL4kks22TrMAABAASURBVH4LYeRurLpYTCMtDDfPTdQeagcnuwilb6D/xbdhT7x8OdYDG9uRzeyIn1gkK8igzx8wq8gbi7bBUuDYknYhL4L5gaA31To3CTY9WdwkxavQB1L/5jj/pg4xBe8FRnWj1R6sWm1slp0835Vv+++Xu5qasY145D2h4/TwwDg9kMOHcpx8iNUXVNbtR8nWJ3TO5ebcG3nAW4zBjrb9IQVEfGHMVoF8GEMeTmh7w7iIZ/O9MGby5OaFL6CGSYw1dAsizhDyLRJzxXHMHIA+cfNvgnEJMsMb+xzGU9vXJ2jGtOPUAcmKMcZ/eCwBeC3ab61X4c/gHQeh6IAxUhCM7WmLTRokxRGLhtRcgvPyzMM44TfqY0Na2huz/u66pAU9GPCZgm11CQlkE5BFCH9wSFPHXxSazzNj4FgLZ3w/k6/U4GGtNhXzhTGOf9FW0YeqFJi0G0DnsI+FzSdRAYXUcQPKK7di0/mgP0QjeqhxLm165AtEGUbDhSvqm1o1anrBIpLavviJueFcPRyWOjD/l77Az3jCtcK8Ejce66EiYEecsYdvT6xp15pw4oCSl83IxVdq+VyTjv0T/PZRMnQNVcQz9iDx+tRax4eNKPLPAp4RrnrVP77hOmVvdf2YjuibW/VJfUJtn4vbI7bxdPNT3wTlwFKhXG7EGjkMVAtevpV5INjGE/AyGxo5h88ycZka/RsgOObN4JV7tBoVQNH2AFApQcbXHY861KjXXAmDR/YpY9qqU8fnkPAQf82L+YrPxK2+XZe+XPeKggJdflqQ2qav48fKQf407kvRWXz0RRi+IMo4XADHFjLlDDJrCZnoBDeKeb6MPRIe7wPSxQ7683XEs9mZDEyQE/CGyyigAgH6W5vbBz6jH4JriU7xdFokkIIu8yQ05j3JAIM8BdVT8GLoUBjOQeCKelRhh2IbhejLVSqsQ25cg+Iy/HBdCSfXF37BDI2ijVTXRnrSm77dgkioFrTiwvNV3I9BN2EytfH7nA5c0/B5Ql+jK4PzI2QQsZs8jLGVJZbwWz5zujKm1uKlKyvNPUS8sQbkQ26fZ6iHFSlw4bMGgyvksg2wAy76yJcPQL58JIhQZnPS4RVsA6iBfOFYYdTQwBnlAK70WzMevZVnr/HFvXUHFUkC9NWFOyP7vLaG7rlTT+gToMN+U3b98ECbWqtdvvKJ5rSuF1GCCMTN4zXH7KOkI7nJGQN95mYHaYrtgFUCttCClxKS47/LWNsPIRd4U38pN+kTCqZGw0LdgKItO9ljX8VhnNiWo9Mp5Cvfxiv/z4GWr9DIKfz21W0OnEeRAz8U06Mtj33tmJfeOSMi36/+yTFAPhKIoO7hbwoXMeiSLqddczPsXtjP8II5IU5JsyOv+6Qgv/a/ABlCgNt5Aujbwr1WP8O78aCdzF0yb8/YOTPWzvXVdWMbnLadD/JGLfGpR9h1pQZ/fek4GZTcX8Kgk2PsN/jVvcMt547zPHLefKCKr1zCar7UoU5fEh6IL+eKw1112tJ3PdbKcbqLrBfprTFmHX/whSL6Z0E/VvaCARfGZQ2cPI9c8QMnj3j3Ddvatl55Fsn+S17ZLCp53mSNcTcs74UXOJkdphFInEUDpjOByK/ekRNmBszXvm1sqGeACARTho6ptTwzUFU+sqBM/kde+vhrIP9ixBjUK1/+guPQa1k6Z7cZ+SlfxMzkb+TdXM5MczKLmchAc975Uk7wC3Rf/szMyanBREz+u0K7D6m/Xn61DDgCv5qxr4b+DRlgUbI2hyBtljrL/4oZ+H/h6uJ1UbuQHz9/rs8fP9bH9+/rI23/F+uXNbfNmucOLFm8Q910bfvXX2cOKL4UegZuB+D8tck4QA8pXmXoIj7Sx9+hnTbFFwX+3bH8RiBw94YySvaD0eTaCgeordxQBkxsGMWT8NQaNHD005poA7XhMQ1dH4s6HJDc6AUfqnAzDoz6woZ52TbjlY3anK3eBFG0saEHXnnAYw196q3tpdeJF088fKgnMkOq986GudT1Zol/kz7r62S24IMfzdF/RvcR+08+3PJy5cQLmYtARpscXCbk80BB37YbcD8wftjyRZVkIuceo26Y9mIXW5fdR2rHYz3jtzccXvis0m1Tn4GMLzXmdy2pr/MKX4/kxL52GwfSGT/2eMVhNr7Ic7UdnVCouSb81DEU7zfcwMZoG3PBA1Yjj3SjlwsFPorikTY2/HIcYxc70eFFQUHn6Id/q6kwwjV06q2MrleNgKRqmzy9FPVoX9Bm8qddeMOgODJ25Q3Q0ceTvm6HiTEPnw8Z0glwqJhwz9iBILaLhwL12bXWrPYdXw8TvhDTJ2kmdnMlc7hzMzafkUVQHqosTfXK72HTuZAXLgYo4Lt86lVWUI9zYGqxIEpxapmpiD+/BmKOeBiYF9YHbeUSI2yZO5PyAuLsMyvjeWKuuY95OMkvhcjXGXz2ExzRD9vBbX3d1CppswIwwLXhX8du7wuHmQ6wRumLbzkUNnLTy9xgHtdYI4iaU+2sjNfRg9LDqU58W5aXQaxdadr0JQCeI0c2N1+kCeJxIQU3sIOtegZGmEIfYvyBNgo4GrgRvVw0BYiJuutlgm9qbRzQqNUzNeSbqlviEgemwAB7gQGN+qivAwZNfvMh2EYdLmCboo6poQ2w7T5yYnz8wsExWxk7dUUTPMrbRmLEj1nnmHl9Ykwn/J8Zm7u7BbYWO9JcG45BTVUz49Wv0ODDa3LNlfa2fvDBuRM0WExzLfbqC3AaL9gZS1/o5f6UPXDNL8v09wtgIthv7HE5DM+9bKvQF036fd7mgPNQXmFfg7YJZHePJnMDe0fA9Zm4yGUj9saazDrAYQopJT4KJM39FHbaTW2O1RUZlNiWjDLkRytDTc8SfvjG/tp599DLc8FEjvVnp6dGqfqGLkO6ZL/Y445ekk6EiXP0sQKOp8106Q1xbEYXLu11aHKRj9H+mesNf3xSDzhcC/OwTROblPghLmpBfDEesKVgT10H5l5rfaAYU+de5gjCnmn0UyjthYscIBud9HGlzBnNESOMLby5oCWe4NOznJjkz3kGKBgbU2MsWjUU7PPdh1664OpK0xZhoRNH7Gwgr03lpzbs27+Fn2LRkcJlY8SDIgxLbBjrMxUmlQg0r4z0Iwej/M7zHewbswrj1s6rPO3osL3BBGN0tYGIPHvFyvjYximmFvOQ7A4ONWzMWyU+zVzskX+qWz+a4x6HoJFQx37oDyPIUUeGpmVqLeMwNWrWri8kaErSiWr+t9lE5dhf8H24ClXmnQ5Se+6HA7REAtEmi+NIM8U+qq82gtwuaIXEFd3ulTu0xAeTKoHYwhfj3OFCXzyuwLiXoct9KfNw6dV7r32eo2owtniV9plgXTdCEFz0f2rPPNqBDcqXZeBXhzWESGAk2UDAWv/wqpzj/iKos26XPu7ni780oS1dPkQZuzE/XGcqnfFjWYxhX+toVTcg/RkueeFjfhwTa+9rfvk76vFFkHhBvPV+79G2bf8SY+CNC53YEW++PVut3CcfHj7zBfYpvup3/MfPqbWaqsWli+MT4F7F/Ut0J9axdw8eZQV75jwQaabL1Kpz/1r6kucTc+WzgznXd//hZv/HG2Sj+kI+DwtnpDkwH+bImu+c5WZ0Ybv1GcVaQ8qAaTbSqvyCjuXQa4Zn7q0asQSKD3xcUxQLkJcgvl5+0QzcpP4XtfO/Ufn/GaazKAjlf74uPJ5c9w42TzYZNgoP458fj/Xh06d6+/ZdvX/7tj7yMsiXQCsvGM45cGCAncSFOc+9psnp0dBRbH5n6gv1CrjAz9xsi0PfOXgl9dGa1W0ZmwFPQsHjuIdkbwgIhC0XbLTrZsDGoH0IWqZKL1h2krHhsInYvpGp6UvuqU3Ve8cHgDgabTeeqc2wzlUNjZsM7uEOcRG/G/CRFy/+dNJfGOShjs3Vhw43faKulZcl/joGRZWbjnoI8EKOs7FzGFmJdWy8jQ1zqfuXL8qfPupTEZE5UIegjJuu/NKM2b76PCj5UGJffOH3OFjgP3owG7S/Nuj9UN1N2ninDrWFRgMx+JG1LdI41CnoixBb+k0eGFEmEJwYkMfYV+KyDTY02/ruT4NXblrmxRhiBvszOe/7Rh8hxNCv3IVcpUYAE8Mt3KXAOa40vihEcI3DPHoIaRgTH8ZN7DY2bTgWsRdbWgv3dgk3jtmFRoEt80FZIfIgJYWRhvghSUfRDeLL5oeonWfnR01i7foNON7SRh5P5QuO1Vw652CWFiBfGR9ezGXRqVw7Ai7IA/vunlTaWCffZ8Ytsui48g0OfEEBxbFals5BoGfddMZuZuwmAa6xowwhlhYYIsX/5H+rGRwK+L7pOHTmfq8ZHUpqe8UfHNuL6MqfVi7M19bLg0KD/0T8WYPkQjnX2dKh9yU2FLwQj/qclx4u/T+UuJalTQ0/AOffjL4J0NcJoi7YHlAuY3Sie2742gOD1qv34Zfz/wl7rouJfDV0U8pA9M+fTAd4Ybuyfwj6pIx0+WCmMFhcywxe9TTs25FrjJkyAwYuIsjASIHXwUYV3DCkcZ2zZwMEFRlZhQkbk7E04h1xGdsOLcE0dOOZ/AirBuXopaM9qrDpRwDEVrSpL+ppDf0wog0qWBSZPyr0g4U+Q5/aZgiuUcZ9ZsTN97TQPaDOjHlnHOTZadZKOy9maMtibIJYvCZ+7Wk3a4v5pPwOg8aeD36nq9P7k/WFdeaeHxrrhyh20VFjhki2eGjhK6hByxUJjOz3k8wF9XDviH5oo155CbXWyjzX1mWbY6pAq9UNENRNL83oId50uHzB8uyRutLjkjGCNQX+i2NLnX7onTnS8uLQ+0rGc7IPvqPJWDco+YuP8oEL5wHOBOi0CyXO2daOcA5NDFTkJ5Q09W266UKgwDJyhBRxgoGE/Z0PBD0mLEV5wHuCoD6Y4aAgGz2MdeqtjxsWGCgNoOx0muW91P0juvBlZfyEM2OUoGRCLj7YBqQ7hnisU5kfux/imNVwWRBE5+6AOQng23UOQlRG+d2Gc12YWENq2cF10MDFV+XQcwb002rfF3d+65iHSJFNVMUOrtGg0EjhEipsMiMYv6gxBcUG1Y+KUuoTJCW35M78rIzF/tCrDnn0XZA3ELXOpx3GvMKxkL2oM7p4yRu9jJG1+Pgo0y0MpxgbCvNFuyETF4W9LkZjou90UOpb0R1b8X1lzQqX1Nr0Hpv7pHJTY/70OsxLTexPObNl3nYMm0dk8Vmd+tmU2WAwFEwbUFn0VdA5696X6ugu5MyhPgryyiOoWxue0eSRRjhUXCk0QMNF8N5LjcMYPYdIa/isDWHp7Os3IC1+awhQ1n0uL1bQp7ygTzucdzzj4N5+4LyqbkFd8v88bCsHOenuz543rfF+xOB1G6MTY+SLCc/dL168KMFfn2gn8sxDfXXMhN2t0Ojs/lqL07fWRvy2n3HDoZ3Psdvp8ggOz7L0WvoScLzkF8Ke7fifAAAQAElEQVRfzzqe9MszBDVuKA6LdGF0M8euYzemSeYD/mmjM0aNdoB2X7B7d1f+O4qHAzUwMy/jJ845P/uCf3zRslC3BW3gq2Oavl/AfPPNq1ru7nW9xl6DP5YNinr37nJ54uXmOV+KO++cF7uXg8erAgJtbVGNsge21QP577x+Ff+XMrCNwr/E8pX2vz0D7gYCm1x8+Z+sj7DKCx8lN7YV5PH4WB8+fKgf3r6uP/7pj/X96x/q7fu39e7Dx/r8+VN9enhE6lLTNDaBxuK0nVvvtrm6cQn6MU25slPcTqOJw6MwV2thGPsDuuYN8iJnatVnN1Vq8A1AoMJMW7+LjzUe0Zogz9Xd1NjA+gZtatB2QFydbnLLfR2Ae+DQD9X6EtnWevSAKP3glTrhYYX8eINywxK8MXiT8AVMvsGFnrhhnaqhYzNLRbe8Iepba9DEbdCoQZET7PZBW7dcerMNJkwwkn2vVxwdzGX8JIVthjrxsARt5cHh6J/bHU+DB9xwbGy5ows/DuhfsxbiMNoo4YwR0oCRC6CctXAmbl9UeWM/bzTFd4goF/nkSY42vgmmZr6NG7vV1AxsNZ6BopNCDx7KwHGF81r05dqxgYyxGpO1KHlwN7nQD/t08IYWPgYHw5e1GYCoglsQJSBtUY+1sivjd/EmHVjLNu/NIk0UuJNr+pHhohxe2GKSWuSx3tmg4hsMA7E1wNLiiq0nDjZHQF0gNz4q/BQHVzrRTH5A4zZY9IZuraAEOelT4USrqTX87uUcnhpzVcgYwEzJwSN9+VAe/tF2DMCgJ6Xsd+WnoUcbOazxACwH6vCLvGkfwQbfRK2M4Ldk/gzZl0CuP+WnPnxr2CUiDhlczQV58UHfUZSvJiyga8K+0Kh9yUSAIY8LDDR8CPHQZW7olnsJ6m0GJtimxlrDz/DoOP2ptWoAlojjwkPAAP3IGHm41zfkouh6QeFNWx07qCtDo4xgJ4AAYprrXMJf+ARaMlkYPuxzEtmzIB3AU7i5KjuPemI9ztt+2Gk3AXp8gHvUCKe91zhx7cNhVxJOXHMztfECbXGsYEAnpeBOvhqdmXFsrYuK3/u4QYKPnjm2NcECb/Z56/h4Q68WnZ2YJvTtMWhDcTijP77ho7hnG2SNfDn+gjykTBFeYGw0XwKxqKVt4qoYAHPwo1fOmwkfZnycGnHjm2PgXHj8zDfDJ/Zn5ql9H1xWbQNPOeyv+Yc4PSyLdy/BA0xy3ewEt7fJD5RrbM65AWDlwU58s42WzUWSacE3Cu6Bfub3bACCpdNYJq3MoTFZd+KxhohYC31qbfCAoaFixbGmcwA9zQyyvLJQg5iAtKZWrkvvwfPca+Z+7oPy1FrGwRiM23ukbZRjChnynLFGT/FRl9rTRdRanAAZsbE2T9wro4v8iA8ftppgB6R25HEc6Oae7X6kPfuhk1fbU2uhSwvQxxj7EvvaZuPqAzLKMmjlxwydYd6BZmLea/HyXcG44iMaJ2AjqFOwC5oqjJgx5jUPYf5qU33alJcpDR89SsNntdHE70vk7Ddy3HsvQZ5CLdTQzY/jgpIt7RDT4YIiQiWMcIPYiiwA5OiQh8aVT79+DNrcpKkiSY2SXEdNMyVUlKrDuWyN8tCulzDpMhEa9wbakX9/4ftFbPKwpsPDmDov1D/AcV7Z+1e+uBm1Os6s63xJgz0K5sc1lnEb66hL4zqfl85+CFafoQRv3p1X+/yzj7Jrua5L4nZMArRlmFobc5O6+Bife49w/vF9SfcCF8wPQCQlvqKjNe/j9HQOilwwM4S0iNe4T+h1D9NGzoHjwAC3cgPMgaAa41HvuB9Ih3UrhqHPA1gaIDYXx79jhk3teEbXVvKNPc8Y/nLefzZB/8zRgfvcYVlqXoB9LNXHeDrWwwbawW3mt7iMDXzpW6tlGeuhM1Yt+Rh949jlSBXNwV9llFxByqP8gg+2wWIDVkvoXXfBsW71Q7PS1EEbT0LLy2H8ptAPAxzD3q5X3aGg17mjv3Nfqs8AdbvxXw99ye8Y9IV4gGWBb6t9+XPgy+v7lzxL3fdi8y8MBmIPG0zWmNt99F7k2Kzst8fjMWvDHDOK4TPQ9IlLRdc//xpU2ELYe1/rXzgDzoFf2MRX9f9hGcjayOVftVDkdKF6I3GhunEcT0/1+eMnXvx8rDdv3tfrt2/r/fv39e7dx/rw7l09fn4Y/9aCB2Acj3ybEfcm0MHs5VL+adi0zSAX9Xl9YmNiJ942hglWfaBCvpXfqnnga9Cv4I5CX96JU6ZQ2yd7YS7oBNcCc7UOxKdpa7fov+ps7Xq4jD0OmB5o9w0MKfi5NmNqJV5ZXQnU82dYJorRuBKM1xtObkBgPbxmI3WD3W40GOGGdckhARai2/zECC3IXOFXdgJ3Jlb1yrtvlB4otLHjr37CoH3//OTx9MBLiCfE8JMrk4Prhfuir86wYT6I1RuC8gE4UhBR9w5XH8BjgvFka2finAHci0jk0dnQSRXcLh9fOWUiFfyVt/BDQCAt60CJTS5oUNqQ4xod+LHX+gN6K2iBdegfqOHDOnyWGdlQrHWeevCg0XgAmPd06UjYbxpbf1RIwc4VXSuHkAA6Vg4/0Qvb8EffAKLB5FW/PLoF2yj4D8to01Bi60QGS6nFaWscsk7MJymXSEjThphdd3yAKi04GdJ5vuhLAP8JKoQJf2bmbt/XC1iGEjIKKL7PbYyZqvXVtgAbZvCAvEQntbjQJl4s0vewdsZW1iHEwbcmPsymZhJQGoeGU/nz49PjKT+F9hts5fRN27vsit7R1gZKKQ0GebXtywHBtoDyMbQY9KDiT7f9O/fj6bH8MxwfloY+Y1nzMuAcGyimTMhFPzmYMvfp0W4AZPJUgZX5IKhLvEbleQYw6OIKOQ3qmwJKXterYPsKjM9oP/PjLXa54qs5EUDgzOCR3xbeVptb9kbHeD70mjkUuv+Y2x3kFzq2BNuVD5Mg9X5BY8NZuuaJXpnvw9yro3f4brvRh4o+dTk+TBjm8Qqo88IWPPiklx/3W+IxiLlLW6q1bb+G7j4jTWm67K1kE1eU1yVFBWk72HdMHHtr5eVFEhaEixdrKHTOG0949APqbTkeL+W+e+IFTnggDrv6N0Cd0gTI+E786Ddu5zObs+gBw7TuSE5tgxFlGHMdOOT1V1so1MSQ94rfVsJznMjSiQ9X+vDDa3gxtOfjTFtDsiIZ286lyG95iNzmr37EH/xSl+K7nLX94LeLOG2oXzuiI89FlUwCNDUqehQ6ibHZ+FFf26LViaO7OlVGJg0NAfKQhi941IlZeFFMw74yxura9RfAzgHtZB4PY5gae5b592zh2umZnz7EYQlD6jB2THNfBse+dxGkaQRi+uIE8TcA+QtfFcFLPWCjGyTnkCCNIKiIgDj2NurwFXad0IZAW9+kSUyNpCV4DOPtsINBNKKOxsAMKkKDFyn1gaWVouzwzi5yFnwyh+qii74UGcKKOlxBkkZyYg3cqB28uWKQ2qv6MgbRD9IiAdnhH51Llegfg7LCFlZMReZWViF1wyQvHsbfcRm6xcXnbb9fORPsevz1n19enNEpDDmUkgTz4ZwS2r4nQroW7YKXnrm173vg5dFuYsc32yt214wvfsHg/uo+PzU8B0Cxz665r8qbgEUK+GMlwI3GcVW/oK+qsJYn8WFLPa6TE23hYg7ww3yciVleR3omDmWFqaE79qhhoFtt6qx3IQTuuRBuHUSXsWkrNrSzfcEi7oz9+ASfdrWfl71PK1rIx4Qt73nck8yL2ne4yIGc8gMHr07RAc2VCHBrQseMvC9HBvQvXgg5Rg25Acq06lvctX2m1mtelvwKSL4NXR258JL5K653etyLNv/WLeYTcecMSF+f8bYadrSP1YyxvOYgEIUEgB4WGYV87IFJaxNi0CeAvjGqy19L+aup+/s7/MWXJr1Vqng2xOw3LlCwcMlL5CefG/mib2VzWpkPqE2Rr2qqTUn4cWirYcE1rl/Lr5wBR/ZXNvnV3L8rA18slAvL8c9rY21WYzNxUQ9wuBsbxf+oh0+P+beAXv/pdb1+/YYXQrwI+vixPnz6XA+nI2tz6HbhujEcDofqvHjp6GutY5QNikXOiqbN7Y1T8xeuBbtdWmPdNx42Zja8nrZ6a/+wKXm+PHMqFtgVdgqKKdAv+8uljTgRytS4lLondA4oNxmBza3hbwC+BlyVtso3JB26N9lGPG1uwXmgc1MVN7XGzamV/6my/DQOVfjgRvfERizQLeX7YcnPfn1gaeqE3w3ZP7PzAbiQlXbgRnC4X+r+cFcHZHwYg3V8E4xOD91unm7iymvDB56R3wYrQMLUeeTbZcfSB5KVmyEDVw4LwwHfKFNrNXGjMAeCfgQgeyMRtKetnwC51x9vlowEEma4ke/OWDag06aPwjOJOONDALniMwEN2rCL3/hiuzXk9rkEugD5YC/biZVL7G617YC6BZijSwHamDf8gG1RtxBZCMb7BVyZ8IA85YZMHd1Xf3HwCztxSm258fkQNQyj7IbV5i6GdviL9bfCOuThTv76Zkfe+El8jr9+yqOgNhwna8iiQsq4PKtL/tRzazuMP0JoR30PvmjhcOE8e2L88iKECTTsbL7eWpMHB/TtCuD8k8kcvjKHNznmqXbChw7C1LViqQ/AMVzn4OeVPYc58erVq3rx6lX+sXTXi99SZSymlvnmmu3w3bGOPJA1lE6JjUzot6B/qSsfcy+4vsf/qWJJ3kPkMuFVm5jT81Lz0tmrqLER+9TOCQSqJpi3gllQ7UewEW+qBuPUGnvJMxL3xhwgJ+YnFHg6tpa+cMC8AfuANGNXX8v6aeV/keUSPUNxtIL6SZF/yLfkss3UcycGASo+SNdWw5fAhqt8xjjZlK/hB1mnK56q1GH+WvVtDRW44jMBKS3XxD/mGByxMXyQaizOGXVDYjyGTtviBOm+BLeNBkqLTRq1fwb/ZtCskJ/IUQ+eRuyjNfRwkHUuA1kL8LmfBmBjSsVv14q+59ehIKMTurZ90JgSe6/kIHnEB0pY9AMwLXsOrW8cUc1g3a/IGktr5gi9dJTB+wrQpxFuWNWecMxjkNtFWuTwLyiGLb4bJxBBavPqQ+zqnzRyoFcPrCErN2ms2crFRmiIJj/RCcaaioK0BYYzDwZ7PiPIBZIay0Wif65T57ogwRhhS0ypMbvjhm9cVSKzDNCrylYgXS87BFvhFvXcwARj778zFt8hZi2YX2SyJxMNaIYLD1g/E2Mij9qUWYkxrlDbXt0PAWmowEDlHuDeG/rGJ32HM7jskRHAGntT9NNnukUHzaozNBp4wtbEFT+5DrpOAKoKEJdnhMQAnjAs8JI7aDueHhr3csNIk4IMVxRyRdaiRHq70EinvjDPHM8vAFxBCzN6kgPyszIvhOQAK6EPTWnCmrnFJf3oRFdyP9IQfES/dGfg96u8gHmKDnyxNr9hUVaIIjA3vM7HfrMXxz1YGBOf9AAAEABJREFUdt/MoeeyB75UcA75JcPJ2Li/+gsZY1Om4XdsYsf5gQrMawivrGCSHpBX2PDh3XyDm1Q29nJa0IuPa0uy+9DM3rNwn0SdA0UFn7oA83YL+nTtJye6BD9SGWGCdHz0N7E4ZxizfTwwrdnYsa39NvWa54Vl3UXVhe8pfbmanCAfZC46L9jBJmuq7VD0ASkaMIfmOX6QW/Pt2TN0VJgz+xdeRlydUZCzCBGNQl4Sa2ygn3jdq8Ut5Mt29G0XdU6Jxf0XIxtefqGhR782dIkTlNNPz+n+mXjom7g5tS+PYFs3U9/wkHZSzEQZDci0NzodRNAEjQKfEe90n9Eu9USeHx5O5XPIw/FU7uv6CpfizJ+qidj0weeRHfS/2hT9ai1ttgv99Ep+FYjxfng8PtSJZ0fhiJ0Tc96XdvpVCiuvgIBxfRgO04lWCV/h18zA7ZD8mna/2vp3ZcAFkyWFFh6auN4W9jK6Du3Y2Fq/q+XuRd2//E29+s239erbVwj/VX1+/Fx//OGH+uP3P9SbN2/S94aF8Hgx0Q9Z5C7U3pfyjfDhcF+Hg/hZNh7crLDDAp/bzEsU8LjnIeW84eTI+gZPSde+h5FHNooPvIz6xIunRzYpcW4oYWLn8GHUzeTTp0/587UP7z7Upw+f2MyOdTw9sX8IcreaWi83JWHmBmfd8KGKTQzDeYlCXeAa9Ll7U5rYzUS2ysPQoeclTr7Fnnt1DngozksVX/qc8WlCfmpV06bDWg9wxrDKG9+M7gM3kvvAXcgh0vKbw6Uv1Rf9BUFprdXhjnFawKMXb1BHJti8vYG4wa4extdTNnB/DorYKPiiX+YKCbwrXG6BdAbX1d8DtrWvzY10rQiPfIyuuvYb7YnNPGMDQ2xT+3DY9bfx7Sd9DwUnbsge6Ojm/Oo8cP4Ixt9wqMHfu7HTI26upS+NuPtCzqHbjxcMjX5UhSu+mY9dH+ghm4ZcAyJLXkQL6thl1IRQGAd+Ta4jg709TvvhpQH6elW247++elhYOrFoBA4rY0/ebIAzFmNLvogX1LWofxwq0aEe6OKuDGkQiAVaeMlPp01JDOGno52dbls/ZbAtSLMWbx3QYQbGnA44sa5WDg0ra/tCXuJAav+dHQ8PV2Cszel4EDaHAAM+1hmytsnB4GHoaEd2e6AcmvVwa40k14H5eViWmg89hDxke9DE16m1MvfxnfbcyRt15YNNbDg/z/A/uXb8JpC2Psoia2u9Zuba0CF2wOi3yp+myFgkfSp4O2up02sDJnyGPqFnl9nrAl/XzxYQfVJBPmmkNK7S9HdrMgZinSfGZ1zC1PV1gLTYwfcewCfoDT/wCEU3BfU57+LrDXY0MaSesuZi2z1LUM+M7gmYG3aBqcE4JDMPSDG9Rk4KGDRxRAN+FHU1ZNU9MDyr7o2t3ueF3fBj07jsj/0MjQmikVbsxA9qGBxj56Pjam5BscvLR07CV9WaWHHWzr8d0BuUtKFPX1z3gm31Cs4hayE+GShjpbj9M3PMvVk4b+tBmnPIOXzPnm7tlyhTG7akC1NrmVvG7NrMmi79Hn6Zu2foFZ4tR84R+6GDc26Isw5OUwCaUBilW227Mm7y0SMpFiYMJTERow9VxvTEvm8OdnwmQIS8RLuNLSMosEWV/Y/crOgS0ncdgrOdXLkP8JDmLyX2e5fKMhfmntwYj3EWsUQ1+uRxborTA0GaUchmXAHzQo6VNzfW4gtBXEwojrX61BF63/YcxxKl8rsO9QMxZJg7xGB+lNUdbYbHhsqQ0xdtIEBBJjiICCi3on9Fz3hAgr7hpQXgTz2UMP+RpWSuw0uzkqdJo4KY4vzVy1j1txG7PoeCDFZwi6ttARsgQr5exAv4tjpetuMDWUPfmKM8WCLrmsjYwkP3qsJcaluYWo9PUwPLeCTHtttgHzFy38DeaOsRPm59kgdi76+8OOMF7eaXKrSxwzXWofqnV+xeefaYQHT8ut6bUSopvuDDngPz2Zd+fTGfcw9zpQPDvuYQtlIBesUbb/THNjmgVsY9QZ2wkToEEDW3AlwkG0XgpNsPIPtFH7/16c7/m+ayZH8gU3Vmbo1ftPJsMLXcR4cfjAX+uhcd5gU8QN/YG7qvgN5r+xav8fryM/wCp6/SCYW0ca+jkb0b2lbOzJMj59cHvrQ8+utJ1z480aEsMLWW+WKOlr5UX3p1fEy9sLdvvqGdqTHmwopB9xTHjGSipeVewKUSRzBxkBapjY1hZ0I33fAlLwdsgutA8VHnOYtOORA/KvINGPrl1+bA4S/KXesnXgj6P0SQro+qIR1W+IQsRbzjF+T10qDTQY8NdQfSAZ9EUFNUITjW7o+zuYLP3DySc+0LR+bHWLdnTUayw7v73JcDeQcOh3KP0U/9iik61zaSxpP4Hh7KF575B6wfHnkRxHMKYz3s7BIIXEu0ZQx/jnpl+9r4RTPgfPlFDXxV/gtmwDV0Vd841LlJTVm0zwt6yU3rxYu7+vbbb+u7776rv/7d39TvvvtdvfrmN3XHi6G/YvG7UH3I988uPn/4XO8+8KLlE4ualzL+GzCa6X2Ort57TVMTxQJ+yg2n6Pe5ly83NkKq1gaf+p94/Z8Ng83/4fjISxz0P/rW+KEeqT99/lDv3r0DPvCy51M98Eb5Ay97/NO0Dx8+gn8PQOdl1es3f6o3r/9U716/K18OneD1UBajuWD3i/yAnFo1/PGlTpuGr/PSq7PhLYI3HKARXwBeJNhCySvinERyzeWq+4YDk4g825hBTPth6VL6Z/xgUTihZnsxxTbsJih+0hq65RNWDjsBNu0zN7rxEmol7zKhgtKQUf7s5uxNFX3xFRbI1yKfG3rDr4kxbzoLNWxcEK/rgRQd2hdoxp7twYM1+BHNzVo9dh1jbzYBGAf/4KUrO3FTNQCfJyAFP9TxL4MyRoU+HPI6MFwbajcdJJ/OwHFNMW5EFKbCU/g7/N4ow7BdQEOHjVzbgHOjWG095cjdwjy55+B1WJYSGji5BONeHTdugPa131rngYYWfFxF4yct9Ckr6JM5MAbrQPir9FWbPfNVXQA6w4MOZbu8An00V8NKwL54IHz2AXV25zp6YM3h2hfAwkoOHDP90gZZ4cXQqbzJHzlM+G2WLyRPvMD1pQ4TRBWxmQYHOx8QxpwHgzJ1fvr8iJ5VdeVcLPxQaMI3MyyPMvEbgg+hx8fH/GJRIX0RUMcQXXjJiJTM8Io7c3H+qeeEn0cOXn77dWTPURdknBlF0wxCXI8cRMdOOxe1M4Y+nLqvCcNfJFov+4IPfpP2AesZpcvSE1YOpuhYmQd7TtWtdUzFru0VngtrO7YJR5zgS44zNNsNvR5QJ8ZrHO6WvJC/v1/Yk/EHemtd52QPTFyVo0pRfwBb5kebuz9huF5aGatQ044kIze+Kee5+Gwg1Uo7XHfm+GFuDuQi8xL/9Nv/81t4W8Vv2+rypeG06dFHXyY7XvEhWodx+TXpfWrMwwu3noZ9mBqQ8swrP84Eu1/EIbF1R1za1A+R0jt5buYThH4ceRGiT/I5rif6wsrYJpeYFB9e1oRfWrhGnsi1ObqwL59pO7ePmZenekKHNO24zgr/1Y9HNO1gHL1cE59+7X7LcwUSQkkezHl0KbTJmve5I0k88jG1E6rkAWjCt5W5JsQHCNYr+4D/JtfpcS1rHx4SE/ongXFt6NW35PmC3+D6stTIYSv/MwBr+YSpwQcFp9FiG5fYM3hyxD2Mg5V2O+fVoYh+mUf1BQcvEaCABmXuC3vyHfNrgYxuSx9fUlyIExbVhD/xgdNi7vlS9E0Aab7OXsC31tGnHkSVYUzVpZ+eezp23VPNQ0S8oMd44yvMolYuwr4BSHdfthYwAmdjb6NykeFHdJIZZRIrJBlCgic448TeTKwdXybGfGpYBnpw7BPWCzXjs8DT6Sdua/hUGzPjki5qU+8XfRTSJxbHQz+whOtwU0Lj4vo1N/JPrdeET7YhYQGvkadheDXkbaKAIo+g7tQ2dn4R8KhLsKue4YuMYDa6Y2KcHduuhak1huwZlJcWntYLMsKMca7Dn/BAm8nTAbAWnnWTUwWxqZiVMvIcyPO8LHyx0QHqmbUx93F2Imr51TPGoWEf2PC2ptaueWsb3mpqjTMFehag98q6J3TntC8c3IucI+qeNx7vWR3eK8SPlnzoryC/tYAzG23ov6VpT+jEF94yZ44pewXrwzXqvi64htw/3bcF95L453gi532mTeR6auV8OZCj+TDyNS9LHfJr+bs60E6eGhkm1ow3e9QJcE2BQok6WiXG1kt+4yCQQWvSwRN7fl1MMifaDV5l3HOE4hP9+OgzUM7erDXQLMNYQm0rZRo66+Yz6z8gXh2Pj6d6/Py59JMMbZxDRxGKCPHuT/LbV9Z9Qf3C0pk3Sy9rYyIK2fDFsFr2u4Nn0sNSi+cC7E/MeZk81zsvVvZ49RuPfUdMO631an2uNh9K3w/omJkngvQqnmPMw+XMMwKeokf5I/e/T7z88S9HPvLc+PHj5/pInJ+p/T+JGbd82rw8ndneiRk9+iRsodskDmhpfb38Whm4zf+vZfOrnX93Bm6GbVszA9PYRxub0lRtmqvPcy2HzkueBXhR/mnFt7/9bX33N39df/N//af6m7/+m/r2t7/JnyK5sV/Wcz3ywPT+4/v64x9/4GXLG17EfMgLliNvddf1qfLRJoe1C5u8i3vlxQ4r2/tvudkf4TutR94CH/NLgv2b2pWHsNXDMTRf+Pi22J8lelj2z5g+vPtYf/rTD4E3f3pd9t+8fVtv37/P/7HMTUXfXr99XT/4yyXh9e4nL4zYiFZsX/AkNx82movgXbCxhbWWnLjRdTY7YWGjG79sWupwOHCDJm/wwa5A5WNnKu4frSY2QkJHIw+f6GbXurI0aK31GtDAs2k+rXVk8z9x2DdX+uUmHD/1FfoTefFh4Lg9GMj3DBcezNf8mZFysWf+sW2c2ixNYc1Y1e+NVTjDMwAiRX4c376K34TAq3N1Q8f+iQ1duDC2iBfBVONG4PzYbcU8OdbemVoV0gR9ER9QB/TYbVAFGRDIywFu2vJtKO9FNexeNFv+n9PueHHpN1zehMyJ/PGFPIfpKoxSyk1URfdnC57UOLj0WjhQeEPtxKiN3HAXxpAbp30VWHfo8i1Lr05beWlXMCl0opuasE3rGDviXMnrk/mQTyebnDIC4IzLPIkdPiys2bsy9r7gD/xwRqe8e94n4p9au87NwYMmBo8rbngV+wxi1GEtthNP8rAY2zLiQydljAm6fLiNTNpr4jKeM33PRDvQxUc00xCHA+gY/SG/Ql/zMnT1FwDwhYc4ms7Q96CYtcBeYfuU/CHDA5fze2WuOn8u5hNQ/szljCzG0EJC0dcZw96XmolvaiNHELF/AWwNcHynYRwtrDftsF596BfWp1PlFwqbv8YRSWUmWurGXuYjbd0Q9MV6gD4Nu7DsrNQN6Kwz9H5NawoAABAASURBVFDgyFp3/RojDoGlTECKa6NVnwHiairDttoNSt9W8uNhOLkiFl/QCcZgzndIf6O7bwcwmIM4OtW9w9QafuImMYujVSO+WKZNjwHXZ32Au/Lwh9zgRRAuZaUxYaszNo5Ra8zvCS54pzb40Ab30K0/UKvx3wRZFm3stmA0dETInsmGr8E0QKoAjdhgsqO6gmW0ud626VIwxPXLoj/oIb/adj/a18Wud/frlibO+RldQ8XOHj9mjE/N6G5s3jQjR0yWtNFhmOo1JGv9sa3CSUZ5wsxl0z3R1DARcBuAYQhsWCgbSroJVa/zyFi8J4x1CJU1J+2sHXRPrdFq0eMlPXECFHHDlDwAeJMvX2i5gIcJ7ay14YgYxzAPachQwimPPlnLo4lrPuDoM/s69/UDoLx2hMQiIzzat0pMjCemmZJow4i8jTkpq3ZOxCvvwHNPh1ldri8SiSoo8B8yn5f0YTGFBaXahndszJv7VuhSkfN+NtYCsp210PADmjZHJrYWHYodzBo9sO1JZ52VMmGR+I3dX6G5Bid0HpZlvDB+eVcv71/Uy/zjri9y9pN3Ye/3Pt+03fQUPbQb/hV9VWNNtyXmvtmgBYdtWZQVwgvOWK9496sJnUDo5NQ8KN+ws/SlvN97H+r40vE5L2s6MtALRZTk1ntv6PBMEkiKtlbGMeD9AvvameExvgMPxNb9wD1uxtb9XfVtfqhDH9Q5bC9le+k9cS7LErtcKE21AEa5mrPD3VL3fJFq7Vjqyw5n/Zhaec68e/mylvv7asQkPXtCq9jS3gF7B2zZbq2xIDVQ1cid8uYDTO691urOfZLz5ZGYx+Aghs0T968T57kjsJIXsogi5q57NLl3/maCEoa+OJcRyxqYydGML/EBQ9aHuT/PmztyB91Y9bUvnbwIMG/jgRcpZ5QKVBJLsoBZzF/yfKCPR75oFnIW5n57BNLW98lcMFNQgvulXcfk7sWLWnjh0ZovZaETl7Fo6Piw8tzyWI+eIcxNter4fJgXYuzlCxCfPfwf37gH2HcPdb3b9plEXfbNo7ByhrMvflmWsYaYR5lX6G6N/OKjPEe+4PYfpC4+8t6RM33V90Bfaul35AMZ/QbolPNJP22jKnl1LA7Ys26to3EUczhaxZy48HLpxGPYmv1TWcf4jN6VHBYpVO/Sl8oXl9vcV34lP/4q6/R4LM8J4hp2ej/EvnbUp0/FE5DPP+bggeetd2/f8bz2ut6+3Z7RHnkB9PFj/prEe2NvrbRrzOVnKLIVYNRSMxlG/fX6q2ag/arWvhr7D8vAzw1ccCy4qTUeegDq1ubyrW4/HGphE3rx4lW9+va39dvf/bZ+89139c1vflN3HAjcvM5sBI9sAu/ffqh//sMf6vvvv8+Llu//6Yf6wz//c33/T39ksf+p3rx+w8uZd+UGut90Hk4P9Q789/D94ff/WL//e+D3/1B/QM/bd2/gPZafIy89fKizPVXLTcK3xL4t/vj5Y6V+/5EN5W19/8P39ciG4mYjuJFd8DHgRuLOhKJsYPD5S6F3b9/w4uot/r2tTw+8FDo+8EC1wlVsZlNx90h7rSc2zSf2HR+opDUvxd2hyieO1opS2ZBbr2xiMzXgtwOB1uE1BB8a1zpx0zrlhnMaerGUbzPYvPPvlfQFneg1bmhxfypMtoHnYAA6sqHRwatxJV7KoNkAa+7Ny4VN/grSvhBubNkyF1bRNrXyQNHnVt4MD/jmDWrpS/WF+LiRdSBx409v8COGcJQMeyu5uwFuMMHDEfNc0qfWRzRc42vogy1xZDzlATFhYGpwYrMJ9EGP0uoq741E+u4XJHi4pnhBh3oiTx9qfMGRC2ABNQpkuFE+us9pg0AnBwJi80YaN0HLL6jnLBIwpgmfZ/JmDs2dPsIexVe78DpbgkSBeH1bsfHF+MFACKVOQf2GI2/m/jbesI28zHgE0BH1BUBRFNLWwilbQV45CTZtKBimpDcu0nYQg9fEoS/PsYgfcCaugVdm4PQ/sBlV1njP6uFEh8aNcVQr+XBNB+QR0Ot4RNY+6tMGH6mtv5ob2sFhbzJewP4ZvU/sH8M/McZrPYAvt4oTFAWPsBH78CszADwvTPKiBLqmVY0W8us0skUNcuSQPm21j74trN/4h4tsSQ3oQxBa4jQOQTu1fTh5ka7yoa61XmiHoIEI4Q7+wZ+84Lf+P3FoHb6vHLYvdUbnDgN/Ai9NGHS0Vdsc1saw19inNh81ieXbok315WW/TuINDsLS0EVl32oDsOC5smZm1k4znm0OD9s3RvDFPWv3g0RFC6FS4zPjOsb2kn0F9soeZqOGHv17hohxseDDle9L3lBBtUau4Rl+OX4X9r9hix5sMJV68Aw+EJRBz1gORyFSiNU9QpiXXt5H9timhh4ATcj/qKAj/pPH1HvfmjF1PfkQd2bcrbGOa1yhmxtlxtrEhqod5PjcMvc6dgUGRWz5CQv2bF99Qp+6tGdsZ/rqxZJscJubtXxgOvkQij+nwCm4Rx5IpT1Bi5+ZK+Ql0lw0CmSNoW2UCxUgHnvaB0F8FpCIJSovQojqbOWe7LitzJHiY9t7iA/Ttve40K4yYoeJYmzKGCeTyrJplQirfpD3fc6DxSDaHN/OfKFWf/DwRhcaYsdcM/bS7UsTbItrmW/DxpF85cs3vihSF6KFlfij7axl9E5NrCCXORFs/whAa8cc7sCGx7Djs7kT4NGflXHzlxqe1+xjBj5ttBKn5u65gXjV5bh6lpNmX/BB/sTDsO2MqfsneTPOjpxgW12kySogv/NKmxMYeXJPNU6AJOj2eBG2CYYHmuNLRQIre5sP84IPt+o1xN5nHsDnGi+Ees3zUvNhqXse6F/ykuyeF2QHXuyoC/PRZdKVN38MNqWxJ7aQpZ3xQ1r8uBn/xE0uL3xRKhhTIwDn4GFZ8hJjamAAX9rN5EUd6jKXT3xB6Jenz7aHyVwZq+DRn/Finiunw87dE/u/v4DNXNE/YP+TauXU0eZWc1/qoF3aeJLYuKBGbRgpevjn2abPvRrxEQLYmxK2XEwHgCxjrR+uJ3obMznDj92+eNurvoM3P4J4awd6aC3y3XMuMj+lAxCUDchM30pd5sO4M+7kR7wOJD744tfuH7UvfgTlok9fFABu+9p23+55QTJB3UvL+ohfO4pa/k5uF8ba/DXXN/kzh0iQp+IZRYeUJDcF2N3tN7gmALlJWmDjlQYwUJV4kBl54+rLYYJGsob9Xr5k7YcDe/6Mgga1yv+Zz4V1aeyXHIIkQd/snNEpEAr5b1Z1PD7Vhw/v6/Xrt/XD6z/V+48fxi9/eA77/PmBvX48cw27S+y3aYrsfokm4kwCduTX+lfNQMbgV7X4qxn7P9tQ1s01RHt0GE33gsYlwCYztZZNCVK1aWLhN244CxvBXfkvvb/ihdD9i/ua50P9Vet15qDx6eFz+X8Ie//+Q/4PYW/fv6u3r19nsb9797HevX9fH3hZ8/j5sd59+MhLode8MPo+/57Q27ev8/b38fExP3l8/5E3w7zQeUCnBz4PA/75lxuOm4qbrYeMx9Nj+dNQDxFuIO/ZUN6+ecMLoEf2hxGfMWx7EsFawLM5RYaN5z1+xbd3+Idfnz59QP6hvIG6gSsRHTYUZfu7COgQJU2YmjmbqrW55kbNYcGDQCM/buC9t3Jj8+VOm7p7b37RcOSw9gQYW/Fp8C2dXHOoOPAN1MxNwJs+JGR0AOChrlplY51stFCxXQCdUQZSXwE7SFolN8YWCGZciKAm9E2NvvHYAOwOFbTEc8PXr750DkQLcQGtZ5406KigwIsabZqqlYs3m5WbpnUAHM4krj2n8iOWONQl0Lnqix9XphGv+ZFPUFa18hlPJ3/mVFoATVuhggN/g7/WasAlFOx64ht9S2CwjCtM0u0kn8Tn/MxLl+1wIv0K4DJ8U6s+kzPgMC85SGW+MP5fxFs3H+LGHC6gjYY5XdEnaBvCxrzlPvwXDgorD58AvGeZppG3ZsxTyzwiGSAtyFKmBh7khD+N9hXAacsYBdvJFrY0jlv7kNJthpKay7VMu37qIDdZ21NrNWPzi3HDZvEhanTDjBEPyNoFjdMoCjocoHhByxXrXCnQuA5fYEXALgC/usiLsQgX2k+M4ZGHzSP7i3vSiRpm5NGIf6112hyColcdUgdATsO8ONfV6YFSvfo8ICxc4kzqrCfX/cJaok78mzJ13YJD2KDtUKrBF+eBgEfopDDR0iZGeRABSbEPP60UxfecxA7x63d8hje4n9R8a0iurjTuATk0b3yOzTAxrjH0xUU83qFj5Me2XpDjaTCiilDlqzF/eVmuPZAwNMYAILA2teqZM4257Ni0QSPgBkQrtW0q5hDeodzxMcYRq3YEZZEgKeFXP0KU8oMY8vLJI+8AaeoR4iMIZeQfdkBY0CtOnmcwl/okw8iDMUq3Fjvhx9SwRW0/eMbX9dxAxFfp5CFt+SRYQ98rm1hAnCuOuA9nztCWJkDJg4F/TggjuRQbZWl37Dg/+0KuO3sY/dik3mne88QpGX3oN55bULd0652HLMTVYY1e5NYx/swV5X3/E34EbZ/h2WGsL8bH3FAxWJaYiT+7YjG0zShqyvtv9mw74HUCtXLRBEFsNBj0oKJT+ln+gQKHwRS9AykDYC+wrSsfsPc5T4Qw7vqtxYQ7mlGHTbyERAOc+znAw6m5QBh0Y97bGg9n4p1zT+xh+jfpeIOuL/pAHulRWrl2aMR3c5AHfZJqPtWz5zNt5FwvwSE0obORF7TQo+CsfGv47ICjwIaPIy7nx8K8WZallM09bIslUePjCb+P25nIPAnqNYzOfFv6kEU1BTtcb30wZlAUsVhP4QJGL0hiWtr3nqvOzFcMaOeEP47RCR/MoXkZVhAz3jaXZwpj6ay3zkP9IiyH8p6OGkwkmuTVM+yZuJAu8x1PUGhc7hcwJz/6I8h3xoe8CHs4lS9yzFO1Fv2LL50AbfkiJr7PaKVoRp367i80tKH+XW/5kQ+ksa77WIE3F1RZa+O+h238iP/WPPD7S1B5zNnd/X3pi3KEA9orcePE2XnGy4T4Td+cTFwcEUxnf8l6k4YYUgzNmNcrtnaQjGJDTy712Y7xBNBpETcxNzwL2tdnXwJpb5l7tamrhpeQp/zFguOrH0k8lOilFrfi+9E5yBez+XKWOPRvamhjvJtA27Xw7CdnDnDmJX5tbef5gbE6HO7KeQKa/D4Ba8C+PP5zG75I9CWRbqhX39TXYYpOA9tyRUW+KCTIMZRf2PfzMzE4b83D2aBa8VzSa156HZa78kWldjs5u+puVb5MPLC+7l/c1csXL+qeL/oPh6XkWXnR80ROVKef+nv/8mX1wwFXecHrF/XA0fFjrpx44XN8OCLba3065/nwH//xn3jm+2P+PH89Md6npzp+PpIL8kfgw6clMjxG1QROYPANlsrIBQj/4eWrwn9NBtq/hukrz19YBtg5Dvo+AAAQAElEQVQoWD045VZGtZfrWmpsLxuw4YS819NUbZrKxenPEv1F0Iu7V3V3d8cLgDlqn47H+vz5U/kLHxf9kZc3Hz898Ib3I/jPvFR5vL6sef/2bf3w/Q/1T9//c94Ef+Ttr5tK8dHNRzaE/LLn42fkHuqBl0bekPy3RKxP3JhPfEvhNx0nNpyTm8jTYz08POT/SGZfpxr6vDl6g3IDs2+4Kze9Ezo+f/5cH33ZxIup2KMvzpdNp/WYn3xe2PSUQRWbnFfyx8PORdBZlZKnNrVyUxR8yWM99bmum3frtIHOzQh+zqe5CY4YTtyrtIKONtfh/lD3wLLcs7ku5N6DHXY5mHkDplX5oKeA5shRX+PEFqjN31DT1tXgETYHwyIkZBs3tanBAURiAg8zXYaGjZp4V+AaNzqm1kq5PUZQpp2N2tYmP5q56rc3Wg8F1lfAQhg2e61tflBPrY3DbVCtvGEJudHDH53IT7Qt5YdxUbdN+QTbfw4wQRrbM6iI5DQFuECxRWzkYdcNPUiEd3r6XqBpfwfcu+bErMgyAEnlhZk2Y8BV64PsFftWkaMNK10aXFUaG9zsc2hlTh85uOTQF/rzRT4PNifpfjuYsSR7HG70z5wLw/iuH3limURi+EpvWCYPXGEYBfJobNfnPswbThGBaZz5fqZzYS3qm23ZlGutM+Zkgs6wqQ4BDvyRN0DcHngYmHJOBFrPOrvKwU9B0Ayis9CD3dVDCjDsh5zx7xx+Drx49c8dXr58Vd+8esVB6FWJd41H72DnSv425RNqO+Mn37J42AQhB7b2+KwDJNx6z58HndY6B7MB7rPqcO9qew7QlQhQCyo9HCZWYkI2fAVRf4CzNuSirS0Pg45/4mbMg4MHadRwVSniEdl8piK1KBAZGPEOPN6HlEvG03mXPQL9PkiiPlIT1wD6p9ae7eGvutCUb+XpwmmB0UqAQV/Vq37b8gt4I8cN7HL4RNntm98JUttsK4BaKjTQ4Jo4n3XrI/OoL7nnOaZtyzFC4bUe491v4hGLZ9oezVyHXkZP+8HIg1Xm/hgT27uQtje68xv/9jg20SJZNR7CNxli22lIY4hecOnREfXcDmK76JsmtBEO5VA78PgFX/JGDbrkcc8X3FdnYpp6G+uV2jnbuccJQ06FAjGpAyW7PbpBgkq9+xA5daEbg6G5zs2VtWs2619FgL7u95TzljNxDFRMaL2hSJ9T05Zg29oofVDKvZUHF/GCtPiCHxNKdpz44RSS2h8ItMK0taUbFxw2cYUWvCt7jvf8lfPLE+vEl2xQbqTCbiquuIZ9H49W5otxRYe6NgjjhG0LvEzI8p9Vkk9+zxrOAO3YHxAp0bHlfHJ9PekX9wgfzkd/zS9i3D+uEAlFGw9oGkWXVWzT/pnSyI7nk86Ln8NhKaEvrDFkEB0SJEzfzI050r4xeG8Trw7n1/yj+dVarwlcQ1ehbPIyNOaqXBr7peE786sjc4VNFhcYgAvjlYr6whd13Pd5+Xx6fKjT6QjuCWIKbXg5g66eEwXmz8U5CJgm/TYGcTBfPTtn7NYSL8/uGtpgwx5jrdzR8WDO+Ke3WjTGzhmx87Lp/u6e/YkzYpskBQiN4W/lXHd/2g2qd6IjQKXVdpPwMw7mYunIee8qHsjX/HmQX7Tqxw6OiXNF4bap0P/9xYD4C4Gv+H8mB65V6c4d70mu0wHETg7kFRBJ3PKuxHsCxnoffKFzkVezxkAQmqNqvNxo5S/UzQ+jG11HdXDOIcDqxHeYl9TLtq+P55cue+ItBx/l+mzcj3zxc+RMZcxnfB3rqJ4/JEB76hZs7yDTHou/kvFPu1aeKZw/xidOHvmthSfmztnDEZ3eHBOiZJ4SIBiGFx/USUVfZ6ksNIPf8uOc0saRuWMtSJfVM4x58uWh68h5Yk6P6yMvZT6XX+Tbdj+UX9ttrHLm2lz39y9rcd4JvAA8+EV1X2Abz4FHzpaPvLT0T8M8iz6wl7x794Ev/N/W69ev6927T/X54Yl1tNbx+AistZLY1qda7l5g4672faGwW18/f3EZYIn8xfn01aF/bQbYLMKaOhd2FjFb29FlY5taGuydLdDp9/mQBXrH2+GFlz/ZQO9Y/NDclC7cAFdW88rmb9/NZlkWZAZ48xa8AZzgGzeSVp0bWIev96WKreTEwej9+0/5U7I//P6fyn/P5/37j/nzsu9/+KFe8wLp8fOJGxSbBxvMkbfSp9OZTb9qmdyILrWy+aGqOhuoP2HUV9sGe+HGAAdxYY0bg5uwcMn/rhAKdHU+rg+Vl0Enbvxs3uLcuJ+44R+BGMRIJ351q0Owb20Gt6wSl5apSIz4WZmll76Zozl+lGf7vHh6YiO95Oe/a63kw/7RmxHx+q3UEz4+EeMTuOQb1bhSrTfy2WhqxboIktJoQ4tftoHdTzji3Bnfzup1/NiUxSM1dMEvkzcSb+YXbjZo3Q7+vbQb3RHCdkNSIK4uNHgC4NGorLkRbAuD8iw7qcuTLEwTMnngYJ7Mh6V8yWb+kwdyIqv0Q4dGnPZX4vBGJsRv4ovf6LMW5EsoNtrwAlM0WhlTfO/6HiJcCHNNrOCXpVfHpwPgOO7QwTfjLeTgt0Ijc67ltuYDrS/TVn0SuPFTERJe0bj6yyFK/9TSUCI4bh4QmvqbFAwgY7zOe+d3ZCA1ciFv0UZ5ST8xZ/Y5dEb/GVkCRgnF8OiLC6DoDDj2UFGjB0Bsj7y0m7Y8AiqoRiy7LAjKwCU+bK/AhXGyJgWxBNNWcHqUogoOaXi4YiA6rKG4rwTIR8bGGjycmCcoCt1rGbLXbsbFNTybr+6YHsoD9h3fgN1xyNl1Tq2FV0lMs153xY210Mt1LMgvj6CtEd+aFyWOw8B7FVq1GZjMpzra0HWTV31TZwM3AUOKUWttrHf8ll4kKh55wcHzyFYe4vy31PyTU9eMPpUf+JXr6GkKi9vgyrP1sXZtkdSbNj1syX9mLJ8Y0+e5s7OhXRv4bn6MgW4JNxz0B9+wdSFfQ7c+r+xN2sBUUjjajDATZ+Dkv/BtI4Afz3QtDL1cY0OMMtakiHWBDH6L0yd9dE0LY007NiRrE5BnIpbDoZc83TkDmMtBC+PwEwPi5bGWgtebzRUeehqGIL2hl2at4ATjMJ+oufLe4oxJfthhceDt3QJ+UwrH5N3B/pUrdLNuY+QcY5Av7FfgKGDpV/pTQ8sGQUKfWmP+A/if+eScJCdpQ6PEJKxVuewah8+JHRn3zpHzpZa+IAMzxZidAztcGK/kh6j1dfRXHthX5s3QqZ2GTqH4qEOgefUh4ug6Axc7U6sJmS60XldZhBoKxz7Tkccp+sbn2OqzvttuDU7IXJGSdegZsmChh/AvXnY+FOHX7vfQ/UwTf2YNqEqafghN36sxXsV+UsmjdFTx4mEtzw4503B+uq4vcrCydlbWWoB7q7V076NnJpmQfNtWGYbVa54Wxkvbew4chXXTd4HXe5NnGc9RiJV83j+VH3QkLOg+cb4RlDFGQbs5mpAS7c3Mr3lu5VlzIlZ1nrFzRl65dbNtHXkY5JtaIyeNpIDY7A36pfSlQ++Mvyq9P3n2evDftORFEOqRQ1ZR7Jx4yeDeap5AlX4JkRUBqPsM7+pZDp/sqycxg8/cNfeAtFtY4T/f4rnruHI8A80NPyiYwCcK/eSUvEyt4cJODMcXlxFnZ431MQ7IGPdV6poXraVjY+hI98wetdaRnDhO5n0QYYOu3461dOePMTom5jNtmIctfKTQNSVWgQ2VtnlKg4hGvV2JcWpwToC0qTLfi7Y5PJNb50yo8DlfnG+Lv4JZluoL6xK8+ht1a/Rr+8IV2ZV1EF9pE9VmlEqFxBg0XYvy1regDzs453cQt/MpZz95QWHDfmcsxO88g46X0I0nePyFNU0ow734dGFcwDBnrv7T3sdH/a3NNV4C2Ru8ngt98RUZ7UxmEfWx02qee93z5dhhXsr1VuBbmYiJPffMs9KpPvGS9JNfxLNWPn56rPfvPtbv//B9+cuff/7jm3rgy/3MCZ7Xjo9P8bNNvV74gwKeK+94ruzsIZ6Hpuiur5+/sAy0vzB/vrrzb8gA+8S2YaSV9sXtd+sWi88NaIeJDcmbTZ/ncoEui5uncFeHwyEwTYc6Pz3xJvmhPn36zNvdR970nspvc3wA2jexhQX+6sV9ffvNN/XqlW+U77SWKHYfztxUPn164GXPu/r4kbfGHx/KXxR9+vAJ3fQfPtXp+FSX/zFu2Euf6/4OP9DrBF25aRabmBup/5bOi1cvsPUKeFF3LwBuAPrRO9yU2I0HpAK59XKqI5vYp8dP9eHDu3oLWL979w77n+sR2vF45BC/ZhNDZJOmcmNEJycM9shpAGj90Y4pdgOd56UOB4H4J246bNL7t0wrL5gu9B2SiNKILIauNfRs1tTqhkXWIpkD6MlLlYIn+MKWjX++FGjUIeDQBb3q2uFM/nxBBwldrfxHNYvPGSNneAUyhamWb198+dLIpTpbIQIFY5RWsQUttTaF+vKDVxtC6dH0oBd76YJvHFSmHp2iPJCaI32PublVnztph7fwjryMeMiCbWPC9/AbGGAbatJHaEgN33VRf50/wohr6MWBasRz6D3jd88YLkC+DeGF6D03scX1AY9y+hatreXBwriOHG6FfDPEAfIJ/zwcrZt/1iv+Cvq4OYbpVtr2QUK/9BFkyPK5zpQR0Rr5wse+dFiYXwRoPk4carzZe2izrxzZGgX7yu9wzS+5Qly10XVYltphxsZMrFPDt6SIjKqHmNSvTxHkoi1xHnaMMTX+iBPOyCHNEffWIILoRftoQIoe8mOt4x37M/ZxjiIzALf+x47ODxRYRgNeZXrfctQlkqNN94WXr47T1KYy3/qknSHsFW8aNfxc/4WCpDEB5kF/x7Oa+xZiE2CJnlzotcTg3JlaqxnfHEtrwcNR8UEzgVRNvcPTy1iU0c/YMWZVAo61DzH7QXzFH8lYqjIOAZ3ilFUHpvEDJLS9rX7bCt3Wt3gkFE815dqixz1PcI121uqYNx1azx4y/NBYZQ2rMzh02G5NXuj0NeCLaF+knm/mz+q68gUnL9BX7iH7N+eKqANjlM2fBDDa0p9h4HZfh59LmV/njH5U6YeATxP7QJcONPrAoPfq2OAamwOnDPqR1x/hFj982HlGz3F2TFwb/mLEfc+2Y4WaiA+elX2MFmMrPx0Kgx/GsA0/UK9dQXm6GBo+2ReGFFcKxJpAyj+1NhTRl4Q1h2K8cBkI2eFBH7zKNPLxXI/8iMOZQhv8Xll7tBAE15gPZC05hZ/53aqXH+ftmn0Fy4lzi5kYjVmQbi2/9yXHT/viAvBaAjIBl7rQNQA9EPQf28RgzzVrzuVQl/uu80H9Df/6or/CwpgjRxTKJUbi7/AsxCP0ZSllJuaNusKnDygnJFojHzQYP9I7kKgaehv6hJ/KVU1TA3ry19g3EFIN0Ggi39ANmMfcBx5Pp9o5VwAAEABJREFUOcNoooGHqeAsa9whJ8O+/Bfybv5Eujd6b1bOPgYQQRKb5mbYBguDcu7tgvedx5PnwjFu2uzIWCONwCiM7uaXrQH6oA7vGdqc9FSfqZXSH/H6uHJvkD+2aVsH8Eff5Q8QZLSDpxAs2Gb4eBPdoCBo99F9hRdi6gdLuVQe6MEf2Xcu3MeRTu4dbzRsno25rU9Pyu95xA6WcPmSWFd0aGfoRxO+QWQOQCcGbakj83v7AjUsXtA1NSyaS2CK5YaSvTy3jVeyY9QX5gpz04f7KUg8Ug9gN6ATqMkYoZvNAAw+EYsvEB1Tz/ggITU5AawQ58m9GT7vP2mTywt4Y4w+7OhH2+b0jnPfDB57RIU+/CpaqFcW7QNHf8ikOy7gZvTaCa827Sg/9zqwDj13e2Yz7sxX+F2Th96rC421Ar/F9KKCcUCJHSpjdaxOmcsnaHgkkzRg+KS/z6AvyljDci32dwgS/6e519SYN+jc85X5bF8m/IA81hwNrJigAaEzPvKSa+fMrp/v6HEdYU5YnWcmv9wyF4el18LZdcBd3fOl1+JfICyH6uTDeDa1eeH3+HCqz58+1bsPn+v1u7flv/H65s2bevvmffll/eeP4F+/rr/7+9/Xf/6//3P9t//2t/XPf/hjPTweeS58Kl/+cAKqF4eX9de/++v69ttv8xJo6eyfc2MeTZjTT6qv5S8qA+0vypuvzvyvZ4CNQSGXl8DuZZcbWkouGWQ2lqm1bERuAG6QE5tBn+fyxuFiXZal7ni5cv/yZflnE6r2mxL/pOqBl0Cf2CQ+fvxY/sPM+fd6OHC4obx49YpF/1teyLzKn5K50Wq40fDvUP8Kuxe2qmNetDzW6emRQ+bKjfKpTrw5diPxFzA6fjjc1ctvXtYrXyjhh/oRJSy3mKp5WeLbb777bX333e/qu99+W74QymbHhiPvvjG7UeqHm+7j42N9fPe+3rx5W6//9EP56yP/T2Jv376tT58/1ueHz+WfnXkT9EEkBwAToFPVqhODN6KpNXI4aSY+ccnGvfRey3IHLOXHb0o+fPqIzkfiXWHL6KCphX+MwdYGK9Wbghu8YL6GEbRJ1BdrurdFPclRS6S8wFpr3KBPqc2F4INGDlsIt45dbNKMX+bprH4RE/cdYmytx08uuDEMt+K/0DBmbV8ZQHH1wExvlIsdRMUHuIE5FrGFAKQyz8fjI99i2sM2vjlnsKQ08wQt8gaIkdp4om+IwAePV2jqN87QwemJuszTbS3+FnxAlMd4CYuqVfwgzqlFEm3Y0QYHuBXYH8C16UFOvwZuH2/46+aDv/ErOqBRo1Rz2DP2Xp349UOLRJvx8bClHBzwtfKQI4QvQwG3PioLTE1kjQ82tTE60eDlClNTdqeOWre0PXpeh6/Dh7r6qBLEZdigUQtUlt22tX0Aa4nh1ndjEZyX1lNDBzBZEY9rr9FHfCvRgnkZrOhDl0fQf8figTX/iUPNpw8f6/OHD7zs/VCPfJPlAXd9Gk4hiT+qbaxr6wvHKWAb3yfmrFjzod69bY1JjKfFpTGOgEjc2gjgn4uk4ENXIzSeRsnu6OCSJOfiRNytdRi2gyPGwzeUgN8KAsb8DGPdPvfDADN14R+t+GAbXbd8dKE28jCAznPBN1xNbpwH/lmY/gjqa5N2Oy+vWuk/102WlqaxNwGDH4k2QKYzsbk/WdMUFbAdWzx4OA6C/STrRh5Npe8jll6968tmF76djvmKbzDPW36V0Zi22WxsFgmgIAhfKUTsg0BvxwWBDWqvAcZLfUiCpSgn7AuQgPRfWJlf+z412jBSJu0hGhH6qe1vMOxwjf/U+BObbfPNeuP9sxUyedlBjYbNIsYoZw1a46vt/QE7fPIHyPEWa9HHMjo0HK6YRTzDJE2eSf6OHND0HQkZ3TvNxwAw2B4uMFNQErwI1c+t3JMnZK94+OGsn/1A2/F6pi+RY01rV7XuN94/kw/0+xA5t6Um/AwOv4sYlQ/g+8I5o3OvP/CQdeA8Ms8LLA1TzDuuuL3FTseCH7ELYdht1Tsy2FBn+bnh0a/83ddZnRCnKn3R/zOxS5+oPcM1anW7p514OPc+JM4vMPy//ein8fWmbw1lQGzh4rUmg7S52VBoULQBc+JSn224Qvd84XlKOHEG9MFZ+85jeWOP2KxxD0MUYlen9OhiTfuyQVDOuRY8m4xngsTkGtnGyv5PILQ1v4j0ZYx7fng0BCQMLsFt9kEnBnmNw/PeiQfg/DqcWB55AWQs7keI6tK2F5B95kEHRJpnfT8RxwWl+xqkmTOY+jEkKykgauTU5/grK92XQMaqjgf/yQW+oFz5slAh9ynHXN89Uxx5OaGMtPiAPtvSrbXv3G0z48uijf/mB4dcb47FPgesZ8bHlwW2YSnPvOpXn7qM6WzOJOK4+HypRbzho058mJM/gM7mPMO32KTtC9L8hcHygrPxXdmXx7qzBvR9mDFHzNEJKO572Czmv/eVfljyfyC7v38Be+O5YY2/fqkJIsWzsy9E7Ki3VeNeRU9f8KPtvoEHy4TMlToBjHkuH/yDggbaxjX6z1dzYU+abWHvJ8+xhV6Q0p748sIxNJWgrsUQ7agHa3iGDDaZaeW4GIf6drr4AUhdlKBGqmqykZb8Cy98fH775ptXPCu9rLu7+xKvnpU15bx9/fZd/cM//r5+//vf19//3d/V3/73/7f+63/97/Vf/p//Vv/1vwC0//vf/m393d/9ff393/+h/uEf/qn+8I//XG/efajPPLM9nf9HPfnv/hBE+6u/qvsXL+sbXvy8euEz4AvGulfj2XLafIuDXy9/cRlof3EefXXofz0D7qACkqxHNrVct55b+c0W0XigyFYBmeKmkM2Gg8wCuIB/97vf1n/6T39T33zzoiYWsRvtw/FYH959rD/+8EP96U9/qte8IX799k0J/uPLHgbc4Nxo7u7u6gUbwatvX9Vvf/ub+u1339V3v/mufvPdb+r+cF8LL3m+efkN+r/JBnXgzfRhvqu7+/v69tU3wLcBfbl7cV996ai+5IWGL4ou9Ayh89bbm8Nh6bV0NhwOZ9LGwXrNjdibvC+sfIn1/uNb/MX31294sw18fLf9u0aP9fAZ4CWQv9p54Eb8cDrydnzlHjdePJmnNnOABVJrOzaxS065g+hScj984LqNSWN/bvjmTagj7419RnavpXV0xAZa2gbqpMkooZaYc5Pzpg7c3uCxFD+92VygWSt01cN0EO9hx5ct/l8hjjffUMkvRCcPxqm5UagXxar6AobeL1B0MMJ1L8pqcxwW6OGXNx/7Jw4PR+z7t+ZHDlzOHaXNgzlxvnkg0Vf5kSYVWGW3omwmtv5N3iSoh1TZBOCmJId7DfZadmbq2NRHfMs/1Mg3gP7EW9tXffIxpiMuKPCbN/WrXr2wWFVw+Oa4Chlb+tYEM3i4Rp6aaLjpN4A5xtzoQHhRuJIr57SzYEKx+MBtu415KL3+3KdBEJCLg3TPBEdIPPtengEc53CoFgUE2wPaZksfhh6832Kj2sIjPyg+A0NKTvSk5FJIiQyoSwAJO3SulgmE82LQkGiwB0ZbHoE0WQUu2DRf5s3Djv9nmgdeBj1wwHe+5dckzG/zGQFsTOhE8+iiDBVM/RHDQP7ctXG8aVu8z3Qwz50vWjESjPk9M3+eANJtGfagKt+mMZ5K4MXVVfuhk+gGZO+mbu4v1j8Dz/MP5VusU2t5sJlay0ubqe39Ig3DCqx0bgue4K+H2SceNp+O7I+sk9059zb9RkFi4QKJZKJiUiV1Ar1pO/8DrDtrWfoXsYhRDbYZFOeTuYseSeoScLYRw7JwLwgs5X47gUcaV4a86zxirRH3WGuoLR/6jvjgviMggBi+Q9Tm7lsGO2guRaTo0Y5gngX9gLSpIEewKh8gfyt2LtS3kL19s5XY2qZb/YBhqHdqjlMv98kpe8Q2T8BLF7QdwK41qhD3vl88FHE/m9A9I7fD1MoHTphkD5At/OeKT/FbXQLKGrZueSOw4fd5KA5pQkGIApn51uvQF+7VS/XeqzVBityCEtY74FfIuQykTUAfnPvaS/0jn3C7vI/5RYzz1ZyvrHlzfmI/PTEG4hIbXroPkhwTRO95LwwdZbtneETyiliGOzDXmTXgF2Un9phH7mfOpd1W5GWCPW11ASQ3D7Jjf3rMP2arXHjg194ZPl8SuM4SA7p92eIeZmzyVnLRy3x6Tlp8KcUD4B0PfZ6nXtK+58E5v2SFJp85M3/KMjTMc5zDpldB2wGI2rBt3MoI6lgcR/T5cL8sC2MZjlKnZ5sDuL5s46uPEJQVNKVe82/MqRkPY/R8Z+04yac/ynT2BPUtHVu0xeuXegTXjzjngjyd+eVaNM/S1Sc/bmy+EjZr0PHy3uAZxHkhv3oGKOFcGD39GGAfGuPjSxH1775KEcyGtjBGTkiASJiQwjBXcksXc7TPK2fNUx15EeUZzfPHdZ+KkojADi964sOETua8dhq1+4Gxt9arJvn/P/b+g0uSLDvMBG8/e2bmIVJnZWVladWyIAgs9wwXu/99Zw45Z2ZIHhKNBlpXl0qtQ7p7mHvN993nHhnVADkAOQLdyEi7/tTV7z5pHpHgoh/oUTb/zJ8D5EE9WOFl/rnPRYAfwppu8NA+QR+b2iYa5DwwEp9c1m/synw2IR2djAl1VFeh6drmpMSFYVeSQLWokhGV8LUvh/wGS59tjlNbc87qwOHCa+2+lRhSR4hz729cpb6gbB/ttU4Q17JtjolhcByVqMSOqsQ/8CPdRfgHULJKG8VTB8e4eRus1wgsxTJzWUuYlAZZS32pMVT12UJrN6blIYC1wba/mcGY36yojI9x6GMcR6BG3yttHamLv9Z1fBgvnr2IBw8e5QXQF199Fb/97e/iV7/m4uc3wG9/G7/9/HfxBRdAX/yOy6Evvoq79x7E8xcH8S0XTyOX3zuz3eg8tyFjl5f1V4D9/f2YUT/UGqXro9O01/DP2gNGxj9rBV8r90/wwNppkckAkpxwLAKbaZZaHsrM7CCZiRyklUuegYE84+JGuHzZC6A78cabb8XNmzfDC5xx3HVejZPTRZwCxyenvFE/jecvX3Ih9DyecCHk3/c5OTmJJYeDiclIdZRSmMwqvPf3L8fu/j7ArfTubqb7l7nwuXIlTHd398MNTG4qwJ+Jk9DqnfSctP0dbSfV5bRgokdCV6KyGdmH92wYomxmbxd98dTp6OiYS5/jOEW/MzZSvoWJzY++Ul8nSDeMbRFeMmH6BwI3SwQ8t3xNfdvS1zHG2kcRvOXZ8CtRcoM+oMvFRa842vzoov1YBrcD5GlTS0u4INVCSlsiY6b9ttVV29TZ1LpM2dCYFz/5sBDIRxbWu9nKN3ZsVM1bl7ggKEk9LCekPHIbHWwHLf5LYLuQ7ZDJO/vKRXkD6qjOExtw5ds3bsD0OwEJVQEiFuCf8sZLXeWjUO3Qpi1/1KKfWWiw0cXzTfwAABAASURBVM0EBdGSfvshN3WSLkFiK7cIptipDDdA9rvfUlO2MWLdCp+uiPxNFEDRRpM0XjKot/K3+jW9kErG+lprXATxsl9ph1k+yRu9ulLCjVIdXtGo9xodlIca2Nh4Wy+vTKHjYSzDJPjBpsQlq8kCVCQlcboNmjjyXeVYnYh3D6sA8iRFGG4tF4AaaAvCGny3XLG1lAopSHzKWyAbcAHZp7WlbBsu6moZUJ8G4COrg2f6hXwhr1/T9mi8JuLFjXgb0xxwsxqJ4hof6KVugnqvmJi8RBAQtznMJRHFkmXxtkAlTwnEb8B82eDRtNHDftzaa20DDWy5/FQMVeJtIetxyJR64f+NYsqTNdUMfYnAhH6rV4d9XSmRZRFpA6M95PVRs5lxAh7eTJ1Nk6YvUXvbBAjkEbby8Q88TY8WJ/p8YhwvnOs5AHtg0R7Hg3kvURLHNgg1aYWNtpEkdyxKuxLPPgTPBvt6HGoIpTTdUn0aRVHOFmCASDmhN0gd+H0dYhxrOEdrJ2SRb4dRYksnHwhtSrDv1GM77h37r3BphcBy6o6reJJu+/H75VYPXWaafpbkkSmMWm0i8EHtVgYlehWDMsOHDxJ4AsilpmvNJJnRzu1aI44UptZX4j9jAf9kPQemc78p00rrTCFKvfhIXe0X5gPnOjTEZX4C0GFClpMXtMoa8b3y6kaWPLys8NfdQEbXEn2t4Rw31BoFSNxSkCxE/pizPsc6Nltp7BhXjl/LEPDQCG0Ayn8FiYFq69wjoPEGFxXIpS4NJXG2eoqnXZYzD466nPNlPukKMqlXD+PEdWrOC6Q5a5YxJC3NCkJSUrcUOvnYNjnn4ldT5601eekE5QvOB9abNrwp52hlCLaJJ099PgwD+5EhzHelhheEPXuTAajjEGM/RD/g+1qjYId0RVMElSK1Tp8L2Ua9Fuhf6wZkzDgAuk9sMHBQHaLKEwLpE/qSeyBpStnKrPhEIXpf79o337VJu7TV1vBHdHSVjzLqAC/4KcPmLYAW2tSjx7mN5eJabUA3bGkFZUzMYUv2g2v8b6v18jHVt6uMc9aUQAJPV/CGYBkCedhn9pH4VPFscMSDhoc6HlTY4lgnrfxXyFb+xFhbEkML9DljXrUNKnzGAwFcN1Itl/BX+be6qm9C+AOyssxuQFkJ2KO+K2UyNzuezvDBhGzb4RwVvcWZNjFqvcBAaerDPmVt+oEiHQrGhre0CchoBL+njDpBpD1moWxoFKjmk4f5yHpy2NwRy2AjT/3YxETpIip9bVyIk+MQn9mXS+zJMckLn1ZmTUWXrU5bX5smoLe8xnGIvh+i64osvwNJC55+EpIv/WR9wV+l1DAFBTetOQMtgQnwHDFlne1CJZ4bfqOBPGnTNqRaFqdnLt1C1dYL0MujU08cweI2YfN8gSx0Mn82nXGpeBr+VoO/uXF4eBgvOau95CX+0dFRvkxHVMznZ/HCv8n65Fk8fvwonnEx9JLy4fFJPHv+Mh49fhz379/j5f9h1K7nPHgr7rz1drzz9rvx7tvvxQfvfRAfvv9h3Lp1K/Z396PWHv91dpHsX8M/cw+Uf+b6vVbvn+oBZ6ANjZMTM/O2FC6HhXbBGbcwLxdmGxfNkclmzG/n7OS3cq7duJGD/dbttxjct+PKlWvRjzPJmDxWkf/rBW8uTrgI8uLn2fMXXAQ9A57HixcvuGw5iiMuWwTftqmEl0DtUmc/vOSZzfa5BNqPy1evcgF0OWwrdWAeLOHGUJzd/X3awHNyGWiDkQf0YyYoJ6nj43msWCxGdLvERdLuPryHXSaiISddF4Kjk0WcgucBfwK3qzV2eUO2v3spBjYzlTIS01VrFwrATav+c9OJyGzLdPPhBD2wYLix8qDRbepN5DfjrdulS5dj2BmY3Jnoc0oUC6ejA8rFCjnBIrvCq9TSPwW7C7rXcGHLxZ2JnobEWPO5XZQnFuxzYOHLPH0b/Nin6jDUAV7Ih0HSQuPiKK62IS3qUGMchhjRs9lTc+Om/yt+cTNQ0KErJbpSss14aW0V28pG15aPlIW7MMhDgxsjQXkJ2OyGVx1cRK1TX+m0zf/u9GR+wsI0Z+M+wb/SRxU7amx/xC+lyTNFAfDKBsBCTwqwbHXqKk1XCr3AlMcDVj6oSVes28aaxdNYVTchYwGfd1HS7oqfhuGVPmWrA/6R/3cB/azfQPYn8j2kjeMQ+lC/Npqavi19CUGcXjl1iEpa7Qegk1cX2LWBKDiah37Xpws2AW6EVpT1awNwLzzGmu0YjWVaH012qbgMfvBUp66UTX2JqlzKpdSIYBY5569sqv6Bp8km6sSlfVs2FiZiPoF41M/C8jxvXzTwUkc6yBULFHSkhJrkKJM/f6ihvhXNC5ZapXyMR9PvELZmERMwExk1+2ccBsaGeXkJlTbTBq/4bOzkLaTfGtM2/16N8jz4NplgdwD+6879SRn5+ptcOtN+dO4JLivoIOpUC/4mCRCQZs/h2xUg/wTGVqY2CuAhLvuxKyVT5SivdGVjS43aY1cHgFOAhhOMFQBx3QbkFe2D8EGnlD2FMaetaxR2vlSHM2LRy3Rt2eoIEc+kVgBM+fSBDfUqDGR1001Zyi7oJIjbAEkQ8UCHiyDLemjFS3sKdknX2UKDum3xyKuTADV+QBK4MjM+M+4k20CS8cFDTftMom0JRXgkh7Mcadg8SlanjdsQtGmgwjaSbcV5inXwQQ7Pq0oKPDTkt1TaW/A1yZp+Ktm3yulgaCpd2eQL8eZ805Habv948MtYZQ3311CsM+SkE1IU8aQ/phyvaEUq3has3/a7ND0+zPmLuarWlI5P1jm36tMVTiogNpwh2rwGnvjSAqgMBg959U4olQrMRp/FZq1LP1gLw460QUk/5PwJzdYPNMO2hLyaTGOjxTsN2WE518NfvisJdIAp/Ld0+lDecDqnWbJmzDm0u2Yt0U0+xkZBvrKk3UKuAdga8HTOm/Cn8lJP6hRn2Xrbt34+T2nEhbku5gsU50wqCrR1qOG60mJfX01MIc2IrpSoHMwqb+wHDrijUIec47RHUAfTcRjiHOoAXQ31tz8H2nZ4Mbe3uxt7l3ZjZ2fWLpWwSd+4Z+gwjkgJ54HgR1rpBl7QDRVeRe8BphvArNBvW5stg5FjxVToSsk1uCuUAMTg5gJOK9cB+9V3pG/7mnHQrE9tMg7P/YjPIOZptOoo/VbPip5dkXfk2FJWXPjRV+II5uU7Md/Zb6LVDS3cLWJO00E+4ivP1MYcX/SjebH0wXwTU+7VrJNPKfVc30A1A1D7so0K8+phKq/krx5UqNea2HZtMZ8xy0vAY/bnfvM94xa8gE+yhkEW86MVUg5juibg4wGQPwTquAWw87GcsvQL42KBjblOoIfuT33I8NA3WMNYsF0a26Rf0ejctFwu4nR+ymXKaUxny1izznLn0WKGSyzptCn/6DGy9KHgnHOewj/5yvM7MDGe1vBeclkyPwf5CdJrUPqTjKmgr7dtVPO8muestz3dc6HfulKIS/qR+KoJhT6lDE5XyKdvScl3hbTbAPmulND39lHwgwnhGJvWZ/hkwicT433KvN8gWzIn+Y3E09MTXtSfxAl9ncDe+oS+9xtvZ0suiRaLmIvDpdDR5m+yzk/n4d9kdY6Zc4k2P13mHI5Y9C3sx/vYZQ64evVyXOXsdpkzl5fBtfbRdfH65w/IAwzfPyBtX6v6j/MAs4MdK7D6OLu+goscmFQiJ30wyReAEc5EwiEPvMqFUPs2ULsAurR3JfZ2L8e4sx/9uMcGYC/6fmTQD7D5XhydnsYjbpK/vHs/7j16FE+fPw//ivwRl0QnTiTAkgWAJ9wsKAtVY+6kTca63f392OXixK8tq0/vJmNvN/auXI6BdF1K4s9ZUKRzsTzh7ZsXQSfzRS4mLrCwY9Jac1nFgYOFbGdnJ25ceyPe4vb6zu13udS6E9ev34zrTGD7yKyDNjS71avvB+4VamAYfCYmxGX4u+KTiw/MeZos9CmFSbwHt/Sg68s+Su3YsJAGZRafaUI3QKLal8iLIzYrkT9rsNZRhxI76DGyWepp60qhPhrAhifzdCbduo41PtguNuqsvwQa0bnZ7iSurnLRv9meMtvHmkYPaR4IliymppbVEwmyIrvOb+V4QPDX3wbiYuTCrR+GGL1AIx2GmrjqppLKKfil5kJXEV9yoZ02WIExFw/95t2ImKoTaoEf2X/Wt80L3OnL3DSB0PDQkrpmDUzxGcJakU+bcuEn6LRLyPKWfuND/TjRTxiLahs+JpTyoc9G+nis2AxUFmvYI6rQz7VtFEHsSomOtp70lanUWYZf9lMtjDH1XkdXoId37StN+JD4OkMnGEdf2dTi29nuDBkSYz99ZL9re1GA1QL5TPhQPqrIAp4R9kFBJtSY1+SaLyBt+6krlDbQle/mo6AbujRcpOK7uPBjUT9bJU7Kg8ayeiZkgQ+QedADDci86ksiQybUtUbaQc/DGCkapQ/kb56qhoANaWRWFD5pLVtAb/JU5iPrzFz8QOZWRquGR4fruhL2Se2HTO0LfViSX6HfIn8gT3VX+H+FgBVx5qb1jFQw1qzfKBulKwldKfBAFvp3pUQBZJi+khZe+say9Qqh58jySZv128sl80LiEzvraQIdzXiwJHkXYixBOR1seJT5HQAHpWjxQTdxL8Ar3Fd+RRXG6bpdAhGb6uQYy/F6QRf1E/RFB+ueeKzAlr16bqRmNlW3AhC/KwU7KPAok4QHrCyQUuqAkh+wEB/fkousI08VGMHYozeg40k/FRrG2mxCtcQxtX4LkGd9gGtdK7RPpedFCAztb5hmQ+Jt8GvZ8i+wqKwtpMjMev2gAIVKCUP56K9MiQf7dsKfzg36V1hRb7uxB7fQzpS55QU/6z3Ylw75QKCPfeRF+4KD5oK118OZIK+UqR0J+GkjI+0zzxyZ8w+6mE6WgVc24/EeQA7UVE+sRRPzeDtEyJ9bKzUk1Erzg7j4gEJAmU8i8NGVknhW6oMlB0rXfGGJ7hN6aM+Z4097ieE6MmaBcQvMoa6pO+wldngxYzpykVGpT/9Dhyg4EBto0AEFfRzzI3N98nEeGGu4/jmGQcE2Dn3Yrk36fRhq+NLKw5DgyyWhVvTJ/m/9rkzBthkHKQ9T4tdaZcu6vuGLv62QtzwG9B0GdIDXGm21fcIfyqcYHghdwz2wnZwe8xLllHV7EfoHZTUxtCuhR5d+iDrCj3xHa8534xCznb0Y2C8N+Cttp26sQ5gXX7wCvgdxX6qdocOKeOlUFkUyRoktU2PPPU1fK6FXoKInS4lKecCeCl/tC34Ie9rBoR1kEfNPIWnrSr7I0JaJvLgCZKCW6NHRvgl+9Id4ppBQQySWCOn0WYubJXEJ50RoMs/1oG5hXAnZv8ni/KMr4BMf2kAO5jz0lfJEusgHVWnM2mYbdtv34iAGHSYuH6ZMpRfsK9vW8HQeXaKHeqe9yNbPpnuhAAAQAElEQVSn+j5fMiBgDazQ072beE5w8sdkWhAvH9rla8UE8yV95iXAkn5yHKMcww9r4K+23wHrgFKIGfWnz9J26sRLncls2wu+gROCeZC91V+5iEYN4xvALvURtraeLfAF64h7TfkaQ8bYgkuJU2DBxcYC3U1PF3MuhuZxwoWGdmi7NPJDHZ70GMWWos2mznIDP1EomvyJvmCfj0/kJ8hTSL5SQ7DNU8zHsv0k3pR+jtA/wjDgs9Jin4BusUq510ek2U/6EeiBruA56kEUPcF5PTMpDSvQYYUjXQPyzyjgD/2kDSvkOx79u0P6zRfg9nODk5hzEZTfVuSsNMd/K14ArHD26ttvWcNXXCCtY7X6NtAi3PvMhp3YZS4YmTeHcYzvle+F899sVrkEmsUu8+g49tF3XfDE658/LA+UPyx1X2v7j/WAk9I6pz4+mSxyktukTCGNjeWWY8CbKdGVChgW5CuTV78Ts9392L98Ob+p46+DzWa7EUxUp2zAFmermC+WcXR0woXPy3j09Fk85PLnCenzFy/jkFtlJ+45k6rgZH3EJHQA/rMXL+LRM/Efh3+U+dmLA/jMk9+CiWmJfi7knIk5ZETk5gY+8vBm2glasCzPw5cHLKRrDClY3qwsWFaHnslqP/zr9FevXo9r/gHpK9fiyqUr4bd09vb2w4uMsQ6RwGbCRTr4WbBILViUFlzenE1nTJJTnKHQ+UUQC1yTFOm3vjAZ1kK+Rm5IcGX2BbYkHmUvYio4tRTdGB06diWit9yX8Ku9LuLbPqM6Kh/SkET+wK9Q4AmZqG+tyKT/qIB0jS8m/DZlXpqGD05VbrEqVXLhOMPOMxcS+tRy05lm5EwC7dahaqh/4bZf+4S+hydy5a8upgnKAZpeG3lIbW1VNdENGdQpQ/6CDV70mXezZtx42WdZd4vrgmt8mLfeXhekVUfztuWijO5LbPMyLIFF0jbpTKcs6ycUQc2CH6t6Y1NX8BUMm84l6uiY0F4Qgx8FdVzokO2A0r1qtykDEdQCn64UOIHEp3poG1lcJj+hxIL4NqZ1TOlLDMTiDhtx8yv0dPOzxB4PZI02oI9Q3zLUGNFvGBsvxMW4qbNefOmEDvuEvh+i9uADHXYL9ql2CFFoKyVafA3I4pIqDcOWbKMc9CExYnXvGELfPGCRRzsaRTApFKFDke0nLZuHNnPIav7Hj+pjuQM7/TowrobkYd8pL/1LhkfqkDZ14GLSPApTDz261mEI28Sd0FcgyXaYZmqZl2rJ1jp5FOzQRz08rNOSMwJxlciQ8XTYhJrk1swRbeyljuDob/E9oAkegOXBvgs5alMY+zU8EAY/GdtclrtRW9LXnoJgY0hIlmnGtWPVhlKi4qtCqn5WyVVI5LAWKGQ6a9fInWgCOBaherpJclECHDHA5mn4Cu5o7ImbOtSogz51np1owl5i029mGrva23g2nALjCp2p9fpNMC+vHTaRe/uzMO2J39JBJ/TqTB56RCOHMprDinm6AkPGdy0V/9nWgImPZ8lmdplvRp1LaxdRuxpDX6EDsGGEUV8rNgaHZOwo0FNXNqB+W0AFfAQC2Nmv6JEpzs7UeptBXENENXMvKpNp7daW5CGaXqUD5AIlD5W0kuExDx/YoNCmTOIjL/t+O0dv65y/XadM5QvjliDfNdRLyYw9CWBc4F+IaxRKPGPO8aDAgj8F21r8l6iJHzbz0eKGXufgNMWSQ9nJ/CgOTw5423wUHtaMgWlNHxC/a+Zey2t0WamY0MGqL9Hhf3VJe+CsTD1l2dhfEOMLeKhb+kwcMjz4F9mMQ/EmUvn7zYBXuAV2Nex357JS+qhC7YMWOocHnXjIwJiMPPTXtFzH2UZ2W++n8M26v37ufsYLNOVqirwGfDkjjgXzdCEysBFfVnyHIgjg2eZJtXsLYMqq9UXqAW7WkGKsNolT5IfPzNPS8LFdXdJXrB+nHIhPmT8W7MuW7F0m9i0TjoFN4kvb5OKPOsZQK+phBTrpn3EcGE+Uo2NOYv/HIXDgpU8Fr81FcopXP+vCvFzCf/JOtamz7Lw5wG/o4Qm9PIRhGGLGHO0B0nzGmRwLH+jhGBSv4lfb5LtOxpuuAs2+sk5tCn7BCGKCsez+DJ9MzEmJIwL4kuNacKDa1gVaIk9aIdulpe+XgPRKhEIOqiFF2kuGMgrzbBvTr9hJg+Lwd6MUpaBjBUKIQhuckWXfCRnDMipi0waHtk9olxJrcG1WT2P0zDJ2YCbz3Tr3DjnOqesKdiEDFrQxt1HXaP1EJ2iXjEtlqqu+1s9lo5vUyrFNsF7dR/pjrDXc84Vqwlcf2TZU6oEtL+lpTjuN3/Qt4h3fS+QrO9upoxhpK2P9DJCn9jrXzXN+OYmTk6PIiwxS8wcHByGcHLV65xjMDmOngXEdjHmsKVhRSDdzu2ZSpA1t8lchUGLzKFu5W1gypgRlO9d59oAbY2OGC0r6t7Wx3mCQMesfYfZcsTPuhmUkJ/fSQSkUfVVwUSGWrCuR6962XmwdBjB0KdFn5uls7ZycWzd6+U0f9ZuyP6cW3zh0nfjQkbdtDv4JFz/HXA4f57nsFL4lz0bX81x0Lc95e3t7cZUz0p3bd+LTTz6Jz/70T+Kzn/w4Pvn4k7hz+624cf16/rrXjDFcNAgur58/TA8wLP4wFX+t9T/CA0xGOfsyEWxTpgNXFohtNNmkZIvTGbNiYRIqpFQxM/H0PZdAl9oF0PWbMfKGKKLkt3sWLJInTCwvD47i5eFhHACH+b+FncSR3/w5XcTp5quGfgXx5cEhF0XP4+HDh/HNgwfx9d278dU3/qX5u/HN19/E3Qf3wv+d6xmXQ0deFB0ewfMgnr98ES+4IPLXzV4cHXPrf9IWAxYHJ19/r9W2Jbq46AnaMLjJOH/Lthv5R6jZ0Hio3tmjzO32DuUZ6WxvFjMmvxllFxAn0OXpaSRgp+U1p8OJDZWLVN6y87bCjaGTtIOpXRAMMfQ1lJ8+VJnMpIfxnN4jj4/zsN23vLUeDn2zs8AuwclePrmI0C92pR1onRunfOPIRDwMNcSpLMBFvikFoa+6V7LUSRxBG8/RYLxmoUgbN/pqDxzY5K/zDW7bMEyUAfxgTKmfvw5oXKmDi8JQh5Qjm+RpBmbKU0f1dqO8y0XibBefs3EeBvyF7hAqEl23isvZ4sRCS54FcINgJSpYx1FE/YFpA2kH+fMU27Ybwo066W5chQtQ7sJnZZPQo0sHePHCPhhZPKgES8jJqARkSG+HTBusA+jNkG6UHl5UbWhooa9rgRDQd34F2wOTmw37dKQvK3TS+EZvySbeA4d/DNQ624bZkJsP89JYn3aycVps8NEWVyKnY4PChniRBwE2O9gpXRoPoYdCfWaKkpJFxiAFbcuKjbmgJ5n9eBEqNroBLNiUONuv1CD+vI4Giu0TPOvloS5D1Z4NkG++L2yMarRNEZTQQIz2fgKUtzyST6noBh5NPlsVMCNjxL7Xx2fn8QMudmmjvluBmEA/iqO/l45txj0MZBmIBEpCVkgD/uoCkKUJxnym78DZ1pmmPOqy2RTUFTrJI9som2Y7KiINu+AEsfov6ePWTuMGqeHwmQpmJR+U+dRhHhYmbpu006oG0m8B/lQiAo1QgLz7OoFsPuqXGUg6oFyQpT7yvggbjp4Xm/4Qb/Em7J0QxkMfy4xGFFWycej81+gh7bCjs10QIxiOhT6IcBwV9OiKbRvQTsG+01fIUi9bQU067SJayMunoEOQFwppA/EFdd72PypmOx82JaiRowpqyijCIx4FHqkFsj7bNtOtpxsDW//rkDQNRXsSkgf8ndu0VcCpOedu+FLMedMYWFmgvuCI4jjrh3DcqrtNptpWNmPJA2EdWFeATVVwbE2p9o/z18RBxP9kwQPZ0dEBL3AOWJuPwkObBzq/XbCGeQPWDXR07cw+pp/sC9uMBxg3A/m0vGTszVnPjXtxmn41IudHNMEW25QjPm7gIm8dZ/AVn2Y4FcjoUzT3kwoe6vgUJw+h5/qxjiDTt+Ye9E5O5vnG/ISXVcfk/ZWZQw6b7jWs81dOYIM6A/PxsPmfinaIJ+ZclJF3StLfyN/qU8ijlC5kLW0y0wZ8oz2o09oSjywVqRPt8mj9Mku59pdyTrj0UV9Bn219d4r/FjkWkDOtMhbERz1IS4xczozsdwJZiMGcAt8xzkCYFmcxEifjOAu/xTOWkUuwZf46vQN7IH72dnZjj33U0KNPT6yUCi74rO22DXUn+jpGrX14EeS+a9wZYkeevCjYu3Qp9i7th/sBgjFDYM2nl+077DMvXb1E+6WQxkuHHplDral763OwUbz15RTO29ZbdlxmPvwp6DBEZT+Y37ra3w/TOgyYXoKPBH17ERBEva0l+7ViozHrWDK26Z0Y8NHu/m7sw3MHu6v64U8JUU0UslsZFPGt/dP6mh71OQfiGmwlrrlEo5pSq1vS//azcWi84KZs4wOmPPA9A9p8VVD9FaQ6xKHjvaKvdg/6gr3XDNgZdmOssyi0pd/g4yUoSZI6147gDfTJDBiGvRhH/KmtRTloTCpeV+ifVAqdMICHUrNBfxh/plDwQCuPypjBIPfvxq9ja8q5eyJmAeJYfzvnLPGDeJaDy5sK7Yw9kf2pLUNVPnzhp9ezfagxmwGkA/ioGgVaU3VWO3FzbkT/Cg8BBSN/UuHEgM5U2xxT6xzDDYd6jFVv91vuxYxHY9H+XjBGrXeNM4bsi14FIM6LO/ZpcA1jzDnS/3l58lfemGMta/O0ueRpfYwwbUSsNsiv0n/mbXHO8MzVYB7LOS+w4Ze6MCec8fJes4Z+5EX4lXjjjdtx56078c4778a7774X733wfrz34Qfx/nsfUn473rp9K27evB7tV77c4/fRdSj/+vmD9QCh8wer+2vF/wse+D+uZnrgcbIR1wkqgclkO7E4ueak48Hx7IxJL5hAd+Lq1ctx/frVuHbtWly9ci1uMCHcvHEzbr5xI95m8vjggw/j+9//frz3/gdx6403YndvJ5zwDl4exv37D+OL330Rv/v8d3H3m2/i2eOncczF0WKxCBe1p0+fxhdffBF/89Ofxr//3/5D/Lt/++/ir//zX8fP/ubv4qc//Zv46d/8NP72Zz+PX/3yl/Hzv/t5/OKXv4jf/vq3XCY94u3AKTr6bYR1LhheVmiTq5cTeS7qRPsZFxfL5Wn49VEnaCdkN8c04QpmM25yltMi5sfzODw+iuP5SfhGTVwPhE6YDRd0fUjFCmh+ow6Bzuk2WdeXPlxoBzYadajo6FKzpmlKkJcTtpN+7Uu4MCQXmLTFiLrMR7iQkY1WL1YoLctdqe2tXS1RN4uXC4K44U8qBD4MbC/glaI+AjKiiGUEoBc+xCb9l0BtptStVizG6wU46E+9MdTaptC+kU2dm7U6wI8HS+HLlgK5w1DxBcBCvMPmYW93RkyxcUxd1GENOylIocoHHnqMBoq8yeLzcrEjSwAAEABJREFUu4+4ALoljikgF/G0fxiG1K3il4yDTEtYrgX7N/I3Lkg2nCHCjLG7ZmH2MmZi8RTOWDybzU2u8UOOexM+IeQTViXs045c+ENl6bCxVEtR8Yeyqc54zQ0AeoteaEskPowtDyPbTZP8etr7+orXml2aG0IX9i3Iit7Oy5zVZiNFp8Fx+yBZJGCNfXbl+aXJFmWbFjghU722YFOHsl0pxB0+JEWj9IG+UW/L4oMW259CRiDJRxzbxSv4pivb1myJi58SoLVJNHxawTcPYtZvZaetG2QT67cgImQYRY7GrMeHmeIPfaFPz9h0Ok/Y9y2eSnSlQcqUHPwtnakxQ/X5Q3PmTfXJRb2ygY+Jxsk+QgfbC8YU+tf4MF5NUZM4YVxyQIUE+/nUVRtIGukEdOTBvtaYczl02c/ZyWDTlDiwUWbTWylWCCDIC7AkrNDTFMYk8mhAobEA9xVPOIoPpF9Msc84tSxIdEadfF1rFvi7wZQHOcceXDKGlfEKmp7r7Kh1SC8veV6ErN8SOS7VQbiYp2xf9nWIvtbo8HtXtB3JtBkHjWdjJK5jt5RKHzT7Ex0SnoYU5Hj0Uyab2v9qgknaI6RZ7QMloKLNIrl8kJpp1tlGqemwkUZBHBJUMAcCj3ZsfdLTqC1dX6MOzskDczM+6IeM8YJ9GMgD/QYXFikyU3zjAXbJiwrX2mlzMPGQ4oHjiMsg82kP9PaP5SPe3h/w5v6lwGWKf8tvyYHunDHM1atBFpoN8LBO3wsDOlf6axiGqBz+TIdaIy8Jupo0UH/n0f5thWvtCO0Aba0D1RxAsUl7PGTKu1RWHvw7MTa1b8kY0mb5COYF8wgML1oWvPAylnFcSN8V/Bf0Cw9CzOGKNWOZ9RN54imrDjXUw/EOSXMH7Y033NFF+5MbCJXyK5rCelJhRSs+GLBnxtpayUvvCzL97H7GlwnOaYvFPJbLRSxOl7HA/35Lisk71ux9JvZja15yoSgP6z17wAW2y0veO1wcoEJEXsV22NQhX+hj4DBZgWHso+fSpyuFGCYK2FdBwEOZOWhiDOa8yn6Mmuj7iv3NBsxGpyU+WoQ4E7rQDaFvtLln7zAAedgfhnO6QBPx1NNUJ+ozHMODlIJ/SFAin8QhJ44AEqVXj3wm5qft/Iwz0pYtRtLnh5JLegMVaC5h38tTsJXKfLQtM/mhMg13WyxWwUS2QupEZSkVNja2mFQ3Ien8AJkn9cO9kZjQDFW/DvSPvgWRBiRmuRIn+rTpmKTtIxmJKCYAnyI0cj592NMFbcThUJGBjh0ktpgUyluwHyZizPGzZI5fbuaK5ldjYyMWuelvcMUPfJ82Mv7AgDUIfBKkfCIfQcZ4jn3Gcb58NB5SNijnT6Pr0JUwCwGVIyF5BP7AFuicWyp48m153V78wFoSeFLKvHZR5IHWTxuoVHfH3HK+ZIwZx4whbHCem7Df+eF8bQPfuFrR7rxjHlaYKO2ci9glwFyBT7btREDKV1zqqN4YM2L7SNoVzkEE2hz5J1xeHx0cx9x5yX2rPp2+jdXmMljNx3EnfzvizVtvctHzbrz/wQfxzrvvx9vvvBO3b9+OW7fan8q4evlKXL5yiQvfnej7PrpOTV/DPzcP/FP0MYb+Kfivcf/QPcBcyMO0wydPTjhMFjnB5iS0pmqdm+o1Fz9rFuiJSQOCKF2JYRx503GZS6Dr8eabb8Zbb70Vd+68FbfIv/322/H+++/Ghx99FO+95+RxJ/xfxK5dvRr7l/ZiZzZGe1OyF3uXL8eVa1fi+o0bXBS9men+/qXou555/9tYcFvu26znz5/Ho0ePuDC6lxdIfnPoyZOnXPo8zv+a8Ju79+LRw4f5F+6XbEZzwSh0EraZeHiasWGZMTk6qWNYHi5OuQRazk9zk6GNoGP3ivKUfwju+OQk8lcwmETbgrWMMybvPKjD/uIjbZbxD3NxutKPicsSZ+q+dtGPffSlC1Boaj6WpkCgXsJ2MdbPfa0xDg3M97VAW6JSJw1k6AsfOyY8IzUtOgQWcIVaWfTNi1xA2j6JCj/KHRC0N54FaisAYmIClECzFQn6d3sBIstGARa4fV9jGBpUZFdkQ5SP+VZXWTxq1GGMgTeB44iOCJCXiGRTh0yp5LH6ArSF33Yc+Z36VqCdjHTiKHNkczAMQwxVQD90M18p226MuJAWFk5IMwby0MyiuyL2XbAXbFoWxMKCGPAQ65jQF+lKbJdOyDrK1uvTUBEKK/qp4g/rxOlH9FAvdBHHb50oc5W0jD/wjYOOxuUS/6IHVWFf8YHpBeDhTkxdluja9JrYPICPTPHPoLMdtpBWVGT7AM0ZPNmDu+cHmjwawYFvZ6+SIltZHWlXSnQb/eUraJM0NGdsmtc2/WVquUCjfwv04lmHdhm7kzonrF/5nDlIH6xIE09BKN/yjTr1gVlX0AnIWnGwdS2Yl67QAoii/ALNRTjXCzT1FcjmMyHfce+GNe3hkkwdshE+HXxbnj5AHp+bog0CNfYBtfLdwgrcBjRsnoZ9oUBFQWljc6g1mg/RnHpE87QMNQiBDjnqljK0m6rzh7YJmRP2LPD1goOcl9mnHPyE5WIZS+pphteGb0EmUuQBuVMm/UUzBWPmXARvqI2P87IESUeMgYtYYpFK8Cgmmjq2eETjRGh8rbfvbMu4ID7P6MtJv4NnO5z+gadw8KK6lBa7m9Tx3Os7yzTnw8nIjbe89In9usJwNInSgQE45jYmpGkBPS2Z1zvbNvnbRwkgnLdlvs1BDTdbMJKGrRPItkfJF+CCnfKV3tR1oQ6V9WAI57JxGKJSLoytbE8dN3JgbC6rMr8RuuGdvqW/z5jP/PsRKw4Fdi4vw+mfdVg2TpaspR5Wls534E/Qz8k3mOc3fMwviSf92RxEvyNzIxF+FDDCsvRL+Mxd13mp4rd7j7wM4hLIC6M58pos43GZ84Ex65woqLcHoCZLvnLFrehlkNkmvmvT4mweXnCcX3ZwcW+/T+xlllxwJGC3NHKCS6qvH9bwS0jtkYEzeRraeQZ08pX4ugiSJC086BoOlTUMzuxh6uSvjjLbrgWwsYiXSoZa9qclGxKsL8mLXNDE08rKHiprqeOVDpdWvsbGWIekkcBxtaS/9a+wXSfO8MGET9Z5wYKWjIUpxxtrCKk+X9BnZ/hsDV7wUzj4lb5iivhn7NVcBQQbIzoM74Gu1FAf1KJh+3TUtfwq+U6R357WNzhPfFvhzMF5og+JhfmCS6o5XcyYglnlUklwbI+5fxjYTwzw7SClv+C1BlAwcBRQaNsCKDz2u7YZVxTbU0BtOUjRAB72VQK6SrOizjhCSmJCkqkfUDBPToCt6IrwtAck1Bbl9wCdEkc/ARXAZyj7Cg9aC/KptA+1soehv0lTivoA4igfF6I7Jeps70oJ6bZ7XyWKE5sf+SoC9FgwtgX94njY0vnNmkosiatfl1wOzt07A/qiKyXnpA6dGi82FzJEhjySDqFz9k6Oc8G8c4eQ8UhsyrspD6HKQ6Me2zr5tPkuIudD5Lmnm814ibg7Y99JHFDXFbWAx4VH3tplzKmavHpwBXmKWocCj+ZbwjcqlbKiV2Igcz7fWy9QN4BYgaFCV8Rk/kPAmjlxwt42hxK7jCu1ksdE3l/ZOmXe88Wya5BtvfTwhDVjQpp0AuaTwtOmYahhf+ywb+yRa53QU99X5FNYR+HCaB3L+RT+YfoTLn5OWeNXrKW6tCCn1u+F/yIKY2eMPc5mnsPeePNWvHHrVty6eSt80b+7uxcz9umV80spXTiX8Rmvf/54PFD+eEx5bck/zgNMKBtEF41zYJJxomTGyU2gk/sWk3nFuSOpulJib2cnrl67Fre5Mb7NBZC3xG/euh1v3bnNZdCdeOf2nbCuwR3q74SXQ++8+058/PHH8f0f/CA+/fjT+PST78f3v/9JwicffRIffuTN89vxztt34k7+sea3YjbuxopTRy4WXEit1t+mHksm2ZPD43j69Fk8e/YsvCjyvzrEjKiVydAJknQYhpjtzmLHb6aMYziJTSzo/kHn9iZsyYS7xOwzNp3LvPw58daczemczaq4+sXUxWrhYgV9KoEvulJYs0vwwXRqLYsAiW/bz9hYrbYbJ+p8OIPgy61nJSt5eO5KgUUD9d/b2+WmfT9mO7vhN0lKh03gjOPAQSCXp9TXTbq6uZnxmygruHdokgsKPqilNr7UKV887RAW2OHFA8ajCA/4RQBXDbVbmoJcdRLMZz19Alokfml6ixuBdBYLL4PEddEzfQUNKxf3xC1cjJWQ91BZSP8L8IoeWQjOz3O5lMxTn/KwwTSBfOlqoFXQHPlT+AR4Wh2Zxp96Hv3ZYI2Ppzwgu2le4i/TiSBLH2wZpmwswmku6P5qYLsoXOeGcE2f+CijxzeSGZc7xiTxWcqmP/UpPMQVxLfvd41fAfyhH6Im1HDRH6GfuQkC/HXAgbK+RBs251MYH5gUxoG4ga2TmxA2fOrV0dhsieyH0hdwS5TaUv8elXUJXclYDX6kTTr1pSxfE+vkb2pdV8q5j7Mdw2xLHDYl6Wd0MR634AbR/Blj3ENKzkXK0T8wWcGDhAfefFpsPNfYLEyENAQ8BSUKOpiSFTvb1D8L5yyoAZ9P2WWTPB0v6rjCZyv01a/CRpXEk79GmgpWIpJxZ65B8sq4sYygjRTxG1Tw1RKAuNW1vP1ch8oGdeAAMMgAFdBUfvCZTNFNGRR9aOexfgu2A+e45onnFq/4C4PUSrmNQROTeRs2ALu8MMz6DUrajnOlReOsRbvv+jlr/cDh8FJXEitQtCWw2GSoQpAH1zP0zHmNMgxpOEdpGdjhuCTNbIcGQqlUk8eXZFLdc522vOBg1kbbGvN1OERhEQXaCpjKG3RQaCdDdbZv01TAemD7SIMG2aStQradZ7IET1Lq0icoZKpOCTQpw/ncuSDH/lgZq80+mnX/RhekiZyCYZiNfmCdfPGl4845Id9Os755GGlz2sRcMXHwXnJ4mAPL/BXrxGMcut46Lj3A+WJGcIwaTypQmLdLGRCmXjVqHcI6tZiQuyTWJgE9pJlYR11fG78jZPHChYsh61I/LoTOU3DFF9aMwwZrwgGdaVMP7RDk5x869e+C+GtpgvVn6yUXCnPW95M4PjyKU17wnG5kpL9xdvZzcf1mDkFXVA2K2KI9F2A7FjmIubeY7Q4xchkhrr+SYqrtXaEjHFcwch5Rb31gh+/u7jKea/K3XsAgYoX4gs64G2qTKa9KXv1wcD5dX6LvN+3gJyPEiSOw4FFV2lxue/BDZ2irgLlUtAdP4ptl/vqcNaDlN3D0z/yUl2ToHw4K1gQUDH997/hUXwKLecw5YE5nC+beFeudHFQEK0kcu9bsDDu5bynysQKe6mH7ggs6L6WNNWNRXxmnxsxC/qwPK16mwQ41/DTiAtuwv9QsrNlniSNd+hIDC3IGdK7Yz0MJS42f7FsuKsBBy7BNXKyJ0JQAABAASURBVFPLgrq1ZmkAYti+c7+k/faVfmq4xuHvgXKwseE1TH2XgCZbutQVXEbuuR7ZjHAvZdVJ/ROIgaFiM6C+Da99trJyAB7Ik1/OG8NArAHEax2kL2E61AoO8Y6e2pa6RCTu3t4sLl26FJeuNNjb24uBvScbAN424g82sl6WWzdjj7oLOD/pt9ML4xhMOPKgYKUvBuTvosdQkd2q+fRBaXD0iyAf9dmmTb+IWocYANOkgmxN32hvxhJz1QmXL9KVUsOxUwpzEXnMzBh337sA7xg85zH/fqkve51v1swn9lkp+AEdB7+tjr6zYYgZug9A0Q6g0r5D/Y7t7L9mppSHio9LBNKjwMi+KyqLkpARtyXr1VGZ+uuY84Zz0gLfLYh3badncMWEOsQqysunh/dQ4QzfrpTsDuuVw8yR9s2h91cFT44XcYqN07SCB45KHRgu+GLHMxwv5q9dvxz52xzkr/JS/jIv4Xd5UT/jrDT0NYTcA3bI2tC/Tv54PNDi8o/HnteW/GM8wGTCjMDkwqTw+3kmqdw8wKeyWDsRzHZGJv826azAZzoRJfqxRs9k5ERYmdkKExLTS9ho3noPp04s/o9bt7gkunP7dty+dTu/GXSVScc/zLy/fzmuXr0c4tzm8uj99z+M7//g0/jJZz+Ozz77LP7sT/88/l9/8a/jf/jX/yb+v//mr+L/81f/v/irv/qr+H//m/8h/uIv/zI+/uTTuHHjZpSuvZmaWOCXTPBuJFyAmi59qI/6FnSNjHzszzTCN+FuQibss129BQ/UpWg7IB0kfi15zeUODgx550ash1HaDwI+9BMXsqleht82WnB5ZV2PT0cWiQQWjH7so/RdBOQuCPIr+LT06AvYLq56+I2ZWodwoa3DRp8N3cQmYs3ipc1uUlaU7eM1urzalIKMUhM26iM3WxNv2s1TRUtBDaCUzSKValEXMdSadV3w05DT9lr6GPuabcoLNmLsEJOmyqcGbRHSCS5sa988Lhex5s2iNNojj3EYWGQbDNg31Ma3IBJWyfM8T2ZbV7f5TAt6BWBKBbReyHjQPbeVDYObBv3dTGl4paCsTKGBQ7TaLOhFVE1v2u3ZJipSsmzfitR4gifjrISelAc8OUrRc4Ab0RF5nWVw8gErmRZYbXhQHtl41X4I4xKilJ1pX0Lf9bSP+G7AZxWfiSdXVbCvg5+ulMQthbgJ9Qh+SKknQ/+QT12gpI5PXMCn+YsAbaEsjcA+kARa6slgIw9mYEAW88NyZvgwvwEsTJ+qo/1hDE+MXTdFxuYy43nNpmaKvASC6UqjoHcOQhIMNw91MKOKDA+omwbMUDdVpGYrM/spkc4bXtFu6rEeCh+okCuN8gWQbaAbwMIfPUHYlZIbsuYf+RbaE23zseWzpW7VXSnEA7jwkJZc649kQakrMdYhBvuYOaOA30yEn7HMWNeHW1DPLUy05Zjb6K+PpA1/yFBNFXzMpN1NN2rY6It0AdRnU7Rd2JBEuhi9msEgwjvbTKHBCpr4TBwqLj7UFeKybkD7bNYG9dcuZTVW7dP2hNSbHDwQQGbzdKqEHpuiifxMEw/8rpRwrjWWtheN2c6Hh5ueea2rNXEu6kQzzKEtQCAjH/PZ8uqDepubxn6+suIcyWoKtugvdXQMLNnEJzAGLDt/OQboLB8ACvpe/0jXIWsLsKOdfsQ39r30W8hxxhiT95wLEA8L5pesl6Zz67gYMs0xSL0XP17MeLlycrSII2C5XHE5/i1ysLswNwHOPcLgN243fwsFFcBbAhxiUMwY3t3dD2GWsdz03Oq3TfXDFqxzXdOWbZ02b/O2O2d40eNbd3XVli1Y9oB3Dhv7bJcWT9JN2MH4qwP9Tb9qOy4N11v3AbPdWaiv7daZass4DOH8PEBrvPT9EM7HfXYGQ0gHoGyBZyk1Gs8aOzuzqNAai6JkGIBTibdhqNmWNEGoAT7qCSuexE5e7aO10hBBk345W0wU11HRa8DPfgu6whcRItNvcEOwuL6s0hfpX6hW1CdSfnisVAc1p2LtaLFMHmY9/GuPvuOIrD46ygWotKl/V6ATQDeGvVBa4H/ltnYa1JlYJhKi1pp7gBr8oAdN0fpefcHIvcMZF1TYZ7vzG/Hs3i1tIA8lD/25Eb0Rj83QJ41cQeFRB5LzR70sSCNoh6Cf0QBd1qEdE3KTIchZD1/rUld0QDQtmwdx4iQ+eMrIss0iAspqXkVv6vPTegWbgsCTKBSt/Q5A8p3HHUTi8dFD2NeSa4y2VPKmVNPbaIIt9j3eCX86aErpwn4cayW+a/RDpdwbrtCABY34hWwPbl+7bFswf+Q3T7jQcNy5JxWvlqBvC1AblAjrSviTDgKNFO7rmHCV0MpibME1YhiGXAv9e07aoVNwKzTasoGNd8SvtaJ7hQVegeWSWFuy720w8YKvzU8Tc+3WD+rV8TEW9O1r9PDoUbiWkt8IKqRUYwNlMjtcAO8xpncYa0LTsRLLNXZqTTxphR4+8quksAkM50Ex7MaI1ByN8WdGQZbFk27oS1QB3awjCX9cIxebudpLrZOT0/xW1/T3Ln/gCeHepUvxxhs34sb1m3E9z2HMyXs7MYw1evjzEC+R+5kOIYJyXsMflwfo2j8ug15b89/vgU4WjHg3wV0pTAQNqIqLP4U2A6h0XTjh1TpETrYeX7oSOVExk/R9zyIysukZYxh3YsaF0u7eTgiznb3Y4+2CsM+kdNVfC7t2LfIriTfeCC+N3nnnnfjwg4/youfjTz6Jj8i/+9778T4XRR999Em88957TGZvxs5sJ5hJY86ttxvBJZvoicXYSdVZtKgvixUPE3LkBNt1LApQLaBx0ye9G759Nqn7+/vh5mkYagy1xg4b2wIPt0BO13CI0pVoEzlTNs7YLkSrlmE5g2Mis5HqoMAfFX/UsQ/TAr+4+AOProBoHXnbxe3x2ZibLOSgS9/XaD6vYmIiyyaLsm/N3Axr90Q5FzTlJy/kQyvPgkPWaOfCIaxZFCmCQEvZgrwhREJlseqpJwuln6CSYE5UeKqPr//c3GAx/i25kCirSwqVAPDLGQvtlG8Nl6l38CNe7StxMoR/H2isA3xL8rGtRJOnCuYpJtcsU4FX4mK+UsCK3LD5ZnHJ4uiFgov/hK08yEZT9Gk6iw1IV+BWzZOaRxKl/EwtkFc29eqR9JqGA0lgWmIVIG0BnjTxhnRNPRiWBcYJ+2lYiEuyLiy4BTuIySnibLEOLxu39svD/mzy4AOJB9ih1hj6AX/X6MmLr+jGFTyeLCPTfrK/3NxlO21IbGZZAQ5sW9kMZfkljkw6mi7UUQzDVbBZEhyAqkQXviXDgxCebEsZ5EiLBKZAwJNaSfHTlGBMGsfn9soDgDN9t2Yjvo6VHQl92iMP8snnwof05wD+xJwgb9VLgRdx0daibORZicNCX2M11WsOskiHkIdy0F8ClqTspKKu0A8l0s+lhmnNeNriRYi5/Vxh02ojN/3QGqP90EjGPrDvevp5Q5yq29psm/BJAzJw2+iJvc1Wyhs+Q60xsoke2ayO5EuptMDOX/vggOUbbuNS3tmAPvoidcDOrmBHUJmAFZbhYS1cIDmnJN8eadMPQ42hDlGVu6FX3wRQxSvFcQd/HgyB5St+/u+AK+q12Te+ZyBkSoc4302rKceM42bJ/Jd19Hf2ObhyUkYdh/BC3bnGt+SIZvpax/YiKC9b7BhounwVL6U+JKVcqA/0EEykR1ES2m1LoLh9NtXNR/iMevO4jlwrm7HOdMvLvnNdUv8z7dj0T2uXTunr1F0fNmDywHYPo66Bzn3S59xxUS98Jr5WMVGSla4pmvPnVjkU8g/SDnUWM9bY/d1LpHsbmLX+LJXQVfuSY2Q756bMxhIurd2+d1wNrKfCjFgcBGJiqG28DNU4KTEwbi7qorWtHLk2mBcyPje4lhuE3YNd6/yVNef/ibVn7UELbX7/ybjAZmnlV+UH9AL1PWCb9eIWGAgk+dDcdKrYacMmfpJmqPhr2KzZtnf4K8AHwJdn2lprKLuU2PxsnUdKf7W+Ir9p7UjFTXQ+zNvF2onhtub+Tf7qoVB52C/iLFiHFxzazRsrfhvBSxrHjVJWyJywY+JlzYKXNkvjjzr59Ord019Dn/NdVwrVQIcigGtCsQ4tlDnx0ixjmDiWN9X0jyOJVnlSUav8hnBdk7bZQAMPWMQWlz9ny/atbfg4XgX3PGvKzgugogd9X9DDwjlspbaKbXPDgjtjJuVtdQHBvqjYWYzvQFfalCEkF4ixOLPWJdAB6r7196Yx17QJGS3+2A9CK4644sAdCeYA2uSLCtRRoAq2m2H/yg60pqWV5SNNB3qREMr20I7e5jtsSQAHQsydNiAn8JjbWv0ZU4Jt1FFhX/bQ8MDGuobvpy/91rz48yXqnMu9Ey5/Tk4Ow9R+gVE0H6KdDDBk61eYnduk/ShDGf7qq1zsyEucQlwA2lWZK/a4YL50aZ89/24YM6nHBn9gXkGSJeLA8UQ8lRpBbMG5iVAwvEsdqLa9gM8DQub44GkVxL+6We746KHraSEbpWv9OFK3M4yxx3lmd283Ll0CSHd2dmNmylrb18JYrFEKttQanieuXLkc/g3V22++GbfeuBlXrl2Fdj/29qHf3Q3t9EJpHKCBTloiOxLwkfHm3O7fVHvy5Ek8efYsjk5OuNRCL2TUoQt9PYErQBh9P+Yfcr569Wr4An535hzeR4lwR/rdtYS+opo+yc/XH39kHrDP/8hMem3Of5cHCiEBdDARXo18JpRNXdaD5tzAfMmEFrmxGZiYa64ShbqOCaVLihWIKxY+5lEmXxYWTxe09kxQIxPbdgO4A/0I9MMQtrkJ2OHCaG/vUn5N8cbNW3GNG2vLfoXaCxr/xtCtm7fDbw9ZZp7jAugkFvm7ymf5lXYnyDWbDxeJgkY99uVhamwTv7q5+fHypKDX3t5+XLpyJWGPCdyJeofb/V0uqEZSDwywYLKEGZlS+pAvZmLfmkMEklgQ+YyKjV5MOekWcHFMJED6nafroq8lD4/Wn/mVar81hEH6YagsAECHIMvyVU99losrGmwXA+3IzS6XHmsPgPCQZyk1xL+0u89mlEkfP1d1CnoZnNyckNqn6mgb4mgMipUPEHk69HRDoLwVVxqFwgCvdAj0oESpfdQ6YFNNuhL864ACkG8xscZXS/pqyaHNy6DtAQSSLtIXLl7qUUtFhwIlGvkIlGILm7IYym+QloBCLXLlkb5Cf3kmKSiqrC32l3QFXCigowTfxCOLApus24GGLZ1+yxiDkXTS9/AQv8VK88HExnU+P40l4GZ6TYzguujoV/H85pYb5G2fyXvFptZNupsrwby/023qIdeNvHiYwetmHjKWm7ol7AOVXqGb9cbNSAzvsYFSrm1dSa0jf8CbBOKm2TQR04ZAMk6UroJfmk1WeFgWjH/LgrK0Q3ssKwcqXMKn8rZgQyLIv8nRf2B5A4clAAAQAElEQVQlO70sr4wXaiyToBM55hTbkvz8gw7jSbam1Ce/rTxSqvKxWTnZnjZRop3PyLgjfoeBuNu0GRBFoqRGX1LnNHVLPfCbFogjz64U4h9upAV/WUc2Gov2GfzoZ+EVDyp9FCGs5EqG1Jx8jF91lJ+o+iTWkdmNgJb3U1ECSHDZfNJAIVlSY3xoh/bQko8kyjI2O/Q3LT32dJWYJW0IuuX3RNLAs62kpxKno6In1is+raTytk27zwFditL5QELSibfJxKu8SHrDFC74Xt3lc0ZeSJs2+Ta21m1zC4l8CjYV+7YL5hoq82k40sKVGsskPuoEmA1SZwGSMJ+QDRc/2prZtCSfyKDTaU3+xXxJ22japIyvDVNtMj4mLi8cTyvGprbKI+czRTJPZD2pB+GJVPx2ecT8Slk+DJzkKi3SpQQIBHTjybw87R9j3zyaQVNZM/Zjf99Dw1XSy+H/4jjUXdj4zduI/IYlrDwEHhwcMc/NPfulPXyEP3gBXiUa/1nII9dy5qMZBxH3ArOh8uZ8ON9TDJW1D8dUgCdZqZcw1Ia7y6EvAR67gHxck7RBGn0iBD+lwI9+l76Qpt2bg69+MT7lYdpLDI2x4PgIkHlMiNQ1l9BTXkb4QgO0qDTW0pHFEWCQCfcae+w1LuWLrlmM6LzmQqUjNiv81XUP/XeGIdtggTMnfPcKtjFk/2XeAIC5uLDAJwXZhZTuwBZtFWASiY8s02LKvGls2E8e0v3GxkR8+DeZXrx4Ec9fPGMPNc8LC/cRxxzoXx4exPPnL8ILohX0+a3iDnms847pJlgJeIpLWC+RvTii1LyAOwqKdkWamv5LbPUhnltsoirYnKljoI/EFyr+Ml2Dl+ve5sXeauMDqZofSgwVQIZ+tQ4jcEHzo7Y7qgbbIcJNmIGG2JPjZMPXNVU/g4ZPjZUhY7HCG7WgJIphbr7tKSpyxavR6kqMHPjHmXXYCy7mw5JP7YUDVaFddYB2GNJ9VOOXNTIDKEBQDn6gwy/qJdhXaG0NLiSXPJtOfeqoTAHSzQNW8hr6GjPWf8FvrRhzxp/fbpvVAZklYJox7d/7OSNO/ca2te7tx6GPgVgW9DFG5Td0T09PGAtLbCqM6Rnzwx6wG/76esJmTCYNmstPoHOQR//QB9qmbOsLHxVbBvwj/ZWrl+PK5cvhPnzsh9Rhb7aHLTvM3YW5Zhn+6YYTLj/mm340fXF0FI8ePYlvvrkXX3zxVXz11f14QNk/RO/FuI4fmHuGCs9aYwd5I/0xkq99jdqV0O6BvN/wucSl0yUubfa44NkZZ1HrAAuUxaY1+7kVsMYW93rLxTyW+MVfOT0+Osn/6OaUC7JF6rfEddrd+jb8MWsKKHukn3b2drEVOcgPZLjnExzbrgXyOsZmY4LhAU+Icd7AZdTI2clvSUV8j75ZMRSMkUKf7MZsdxYDdlbsrbWPHjt5wp/Ojy2ok4DsbdXr9I/HA0buH481ry357/eAi4mQA56Rz+Os4gItKID5hcWkMPFFOKH3TJZONqXrwrudiYsL8Tom8HGobGqG8BJlj0VgHHZidHKivkJXCptHkBW5TpksekWAP/W5QQOPGnivYzpb5dd//ZaPsOSSI8AfWHBn3Jg7sbmh3GGztbu7Ey5s8oAV86fGwAmZTnzDwASPMV0pUZExDCyAQ8WuLu8yugCX+jqCN4wxMgkPpL45LtDQnDzXGC3nBDYl+kmwvWdydTIX3Tr/6KH/y8ZiccbFxyJhvWrHsNL1UTqltnIeQmhzsp9wkPTyLHxU9RrQFZ1C5lZS73Mhmx5d8wl56spqGerTSw/om4IDU3dWEDdZoMsGtrTQh+L0yCgd5S6gH7JNfbw4o2Oix84CnyQk7cqrEi7Jamv6UqNDbldK1slj8mBDP54t2Ez7hhECcWtXQ/we/FKpgaYI8KeUOlAkpZ+ssyDXZK1FFMgnDfQVPgN9PAL9UMPNGxjpF/VoYBGP4bBWhg9P4m0ds23DX9t+abgN6+Jn6Ut4ANAG+3NxuoxjNgXLUzbY2Bv8VHDUcQ2/xgf5yGqfICB/RVnIdjbrE5uMsw0+GPgAj/TF7sUAa/AJ/qjYXfA5JYYxjGiq+mEcwjjIPu1rmNKUOG74Ji6rJvviDC2wF/E+okThX5e5yAP1inYhq/Q37eYndBSSsImmpYS2fgeoFR9JJrRX1AXPknSAdicf6sRDJLpqKo3U5ZOyIYXfhtpCgvLs720cgZIk8hK3FHyw8ZW4Le5K9HXIGOwKWNmOkGjQdIAD/WBfCCsradef8inw7aDrSqFvGl3kD3QYpF25eYNH9j91Pm0GaPaJs6LdSwwv2pIvPNMe+JaQL0xJzG+hGR4Z59KAETmXMNYWjDlhIp2IJ2UotxMJKAAKR9rRlXAjXIiTSuwkdDX9Ui/ITx6RUqNcqJfvxi1RpOvxKX4NcGybjBN0MJWHnpGLPJI/eD32Ooa2aSkV9Ur4T1zE8qy5jibJp8WFcuU54b9m50TcrNkMmwLUJzqcfMyLv0YnN9iCeetsUyfTBJ0EqAMqogaFbOCDrPXkNmypICd9gxql4kMg/blJC3YNzE+C9eLKQx1e2dBs60rJudT2bdtSP25grW3pADEajTlBbUyFEq9Kyhvom1nqMAtjTNvlX633sASYj6j4cc2b/pN48eIgnj17GQcvXsbhy8M4PDymLUI79nnh4JpsHpUVmXy98Nnf3+dAss86PYsmcwjtPoeCnyQSpMQM7fLAbmqVOhfiow41zkF/Qqv+lbyyhWxPXsXBRSxMYVxonz6Wn/g77FV66FYE6CkHtgUgnu0FWbYp11h1XAq2nbsSPZHAGClRwa+sjz3pwP7BceQ4FrejznpVktdimnOYBZS3XhJTPK0x9fXD/kDxkIc0qCirHE7FHLKDH8eTh+Djk3m70GHcUw0eWPKEUJtcw023kBdD8xP69Sjy76NwaJ0v4bEBL4w8aPs/i82Pj7kUOv0OLJaLvBRQxwTkqFZfx9hlX7ZH/JRK7BCfi7RzozDKqcMZ8St+oSxUcPECJcatbeT0PUl0fPTY0g8De8wh462S1+eFNn0l6Ddp5GU7TqDVWjyIHjkvwtt0iy+CPFJGXxhrlJAlH6HxuhhzJSpjpA5V9UOdQQ/jRX2GCm5CybqGpO0C2LKvtoFXTK2gHk7pR8Zy6kaqS62zLIiSIIm06Ovew/mbINTQ1kxbTyyOQ88+vEZeBO3N2sUKevfoF/mDTshJ3qQs9NSiU9K3VKaOGV9MebFh3w3DwMXPfn6zZH9/N/a4aNiDv3CJ/O7uwDivCRV5+gWWzAeB78oFqOQrOg6p2y4XIXvwkX9Fx7704b6pKyX0kCouie+jozlz0FEccPHz4uCAy5+ncff+/bj34AHwMJ48ex4vXx7H0ckilhJFk2M82KdChWeud6TWIwARzeaK7+rYx5CXK2PGnz5YsI4KXgS7tztlzB2iw0t0ODh4gT4HjKeTHIf+dsICXf37PHP2gafsCRfL0zzX6G/HdVdKVMaL8nrsRQHmqXUskbNkzCwAU8eq4D60iKc7DCzoLaO1YRJexgY/Xd+H56SBC2ft1N6uizRTUgE0Hvq/BdkmT/L6+aPzwKv+/qMz7bVB/+d4YM0EwmSQk6UcyZswObQqbpUpO5EkOJlQ7kphUmEhJHU+kkqg6dVjBUzaojtt5GybCU1oS4FHlHCDNm1+n7WnzoVASJng1b6Gk9qMzcXu7n7s73rLvRu52EOPFWxIzxLMK6UwfUvv2wxv9F1gxnGgacV6t04opcOOPnpk0BA9cnoWgYB2he5OrE7aKE8zBlFHBokFumpWT3FxdRYLLsYWExM9k/fERD6x4RDO2IAEFz0bEUmz/UgZ0HlpNJFa35WSh58OHSxvoSi1BHILgN/Ao9ia0Us9XVxMt6Rgfqd94uBju3RdLdhdE9y0luRXYqjy5uKON32LxRKfEgMdFDzhD7JMhBX51r/4hnb51L6Elzsd+uIc9hH0iHjIXgGUwp+CvMQF3z6v6GPdFrpS0K1BV0rIziT4gZ2fANVUloId6D32Q9jflbSDX0CmPG1uMBFrvwcws01dTbf4k7rStq1vMZAiqcJe2kqp6a8BeVTmN9Jy88wG20Xc/kh7ugI5nKHhM7b9Ytqhd9+jP7wKttCIz5ADbp54saFSX918IidxaPbRbz12doUxxMUaQqyOvvZRaz2HAo4Nk31KbKqbG/EzbGQgqDrN2MTNBJ+IRUvk6wPHpn4BIbYHrtQBxDWxPYEHts0J2iSeMhPQzTpphIouVCWufJP+Ao+GS78mhmnW4BZSCfEHBR7KflIn364U4qXZbIu8t5AktPPAkJJPx0cX+WN9z0dXahRSnqyX3jG8Bct2DnfC2e4HXEx0I37EE9iSPtM3zAHZyAfukjRx7KfkReWKmubniTd5E0O30H/oUUv6W30wk6dsdNummEJt22i3uUg958w/+fdQONj5qzoTm9GtjyN/0LiTlgJZmFIoJAD8tF2ZecDIQqqNlmvURmHJNn4CnflhCueANs9t2hPHD1iLRDYfmnEPWTJ82mrO0M3iRdxW0fRSj6jpm64U5kfypD0xXtBFPqLr9wX2etl8ygWsb2kXXHSuFKqgKPATU8ObPdkPVKXN8DKlmA8igipoGl22FfLwyYc8jTzUkbe9p9/Uy7HpfJj5WunTEo5J0EKPtpTs5lEPDxsT49N+9Fdpz7BFm9AU3+Nn7LAvJVGW/IZhYA4aoo01WjAtTaXHCnn1pDZdlDTiJ7SY8c3606fP85LnybMXHKqexIMHj+KRv3Lw5Fk8fvyct+qP4v7DB6RP4vnzgzg9PeUig7WBGG+ylIAPEFawtQ41XGt73qL3Y03/8CHSOSS2CqIjjy5BYyzFxuaLdcbWxBy1LYMA3iuJMms2IQO55lHB6kTVV4J+hS110iKtB8CSr/zTxyJQ1xXatkDZavEQ3B6/BQAngjHcl1yUab5CC4dUQxvFE1Yw8ldmPOTZx/IULxGRc56iovPytv/Fwyv0/yt/TPjEce1hc85aM+fyJvkio7GCM3yMoyXzQbbRV9JZ9u+IHB2dxhEHWNer9rJtngfYbDs54RB9EoccdL0IEvxf13I/wJymmJWCNkqro3bb58POmC3KFizoF+PTINQWy9YLYz+E31BYOQnA2LZKX9rGQA/HkGu6IP+xZyyVKqtEsVP0s/yNu6FW5k3s59kg0FtIhTefom+rs975t1XIhVwhhUePXqnbRl5v3VjDevms4Ndhf0/9OAwx8pIyoQ6EeoERWOA4N1pKu9B7qDW0L9dIZIGYD92VqR9QZn/r16zPD1u2ZqMjtPKRb5SkSISU1ZWo/RgjfTHOdrg824nK3heq8Mcx6vxuXvullgfbYasSHDf29ymxYMwgLna4pLly7XJcv3I1rly5zIXfbvji9xIXf5eu7mWd7bnf9kKIi9ZdwMvgLQxeTuCjEZ8NYw3TrhT07WNn/Ko70wAAEABJREFUZ4fyGLg1lszf7lGCn1oH/BF5yfLwyaO4982D+Obru/HNN3dzrnrK5fT8dAEOjio1ovZS0b/BHFJizjx6Ml/mJYx2gQVusG9fp5yT45N4eXzE5REX3FxyO79NE3t69r9zLnGOj+dxfDhnPJyE38g5wiftEuownoF/dHTM2FnmpRPDg4ucCZlL8OfxkouiQ+jn8FKu8cx7N3Q5A29NOsWSNWqBjl4anbJunzBmHZPqPWfcsgNPnxzPF/H0+cu0+dHjJ/A+zH3HyIXV3t6luLx/OS/o9LWx0eftz3dCHr+oBcnr54/eA+WP3sJ/QQb+X24qi1XKMGWOcNPUNkbWrl2LWdi6KB3AhF0AZ6U1E9TEpnXJpOWEvaYsuPhv4bx+w1uOQmHFsSr/xy7orZu5mFy6EpeA3Z29qJ2TuTJr+EYjL4B8s8jCMrCIuFjIfwH9gknWjVPKZaMWpY+RReXKlWvwuxTDMHIBsI4lb7GWTPDBUbeUEv54UMjZFIZrTngT7Wfg+Y0JF2JxAtweKLWLnkXmDJzjw0MWhaOYs4j4dmDCF8pfs0mTbh0TbNe54CQPPvq+x58buWze1F0b2qYKBB55n8umP9TTSb0ONYZaowKlyoPLBZa6CXkuHofo4WZNHaxDMq0uAjDhgXVoR+mGqGxu6rjhVWrIr8cucVZ0zBKfuoGxLMjLBdS25M+iJc6CVU9bxYE5D3oVthvoWFm81Z1KmqnDvzShAnllArXf4NPQY1NXbAM6dBIod9Alj40NqMfBk75kYXdj7abZCxfrtRZhLQFfva1fE5sTfkogbzn7KT0EBXJSBrKQfq4jRRplBycYraCduEyxshALFZ91BQoBZDfnvrnxTdGEb8TLfmPzMwxD8tVf6gEVzQXgQVfHnD5Nevzvt8rEpTXp+rGSpc/Rgwzjg/7rGr3f6pmIvzPi1xr1EkrpQaUG/vJaqz9+yHzaTgMY/9ADVahjR7/0tUY/DMTfEJU8DfTBBDS/SF/0Abi2D/T9wMY4YUOX7RBCwZjgc6NHqtEYpJ1FHqVGR2p+C7lxhl5UqM9lr/CHsK2f4KvvM6Utbc10youWM3ZhxssZeFRLlnKV12JgvdGvpdn7IPrrR9SAr8/ImaTyZGhvcibmGfxCWb2rPkmKhs/nloLazQN5ViZuia6U1Cf9RT5Nbp2R6tF6nmYeBFmgNGzI5YMkdMgYJ10B2rGRuMmCeF5hBiHIS56k1iRPYgbGWcxqPyDNWCLGnSe0ncku0Tr02epuqrKgI5PP9iSvRr+GbKtrhD5W11Q3sUp+vvpAO+Wfy3jVog6OIceg86pjyTiAuyqc+zULr8iyvu9Lpq265btSvtMPFCGlDtntIY962ngOXYmcW0sN09K11PEDcbSfEpXYFkqpyNi4BqPVd7mZW+279D/12mY++Mnx5ZjaAuOxpHJI4ECYWT6sQ0P4l3Ds7IA/7gyhLnRDHB6fctnzKB4+fBx3796NL774Ir788mvy97n8eQI85VLoWR46njx5HM9fHsQxF0CHx8fx4uAoDoAjLgrSz4FsbPKQg0BKPLmoIWmjv/2NpTS0R91aThxz9hQgPjFnPzq/C8rQLxNznH7RH7geUfqPHPZSQIlXEuCU8fidFN7GmGvZK4mNJtXtIrqu8UuWIsFlzVpunBOsKaYOhbSDcMWcsgBrHcX1gDgK6aXhYiPXcccIclNv6u1HdYIonxLIA6zTZm2dszcwPS9zOHRdWG5iwwve/OPYrIGJp1/0GXPaJCBT3BO/EUGeJw+p88UZfcih9/CYi55TDq/zOIHHCf0oyHfO2jNH/okyM79kTluHf6cLo6Pr8bl2ovOpv/aM7PbCbIV14PmJvTTHQMztsF/zJZy/dt9Dm0bzYRwXTReX8shYGPshOvJsz7yXkAUiS8av+I6pHjzzQ2VsASMgX+O6wLDaDlzMZx14pkWuhhz+av+RRLMv+Ok6WuEhCsU4wxb7s1BXiO+MEXXuwQNyD8UFSwXKWHJsbWkR0XRHbupIqo4JG/1kVeEt5OWMxJQhNBftw91qEIGEG/rIN0oX+qCUSuU65os5lw7sR0+PeSF5GmvWOOOM6KTvJi5DJkJ3iu2P42e5PI3jk+Pwf9k9PD6MYy4Uj09P4pR9pLFmHDRVCv4v9IvarmHbIH0REeow9n04v3gB4V59Z2cW9nn+zRx/veoSF0ZcDO2wJ9BnaSu6r+j7CV3lYd+awhIZaE7Qqqdz4oKXpCfMV8+4uHz0+CmX0g/j3r378fXX9+JL4Isvv4kvv/qK8te0PeZy5oC4nudFC92M/ekmvAd3jeqwxRRgmHIZs45TxtYJFzaHh0dcsJzE4RFjw3HhGHCMAEdeADF2nr98GU9fvMiL8a+YO3/1m9/Gz37xy/jpz34eP/u7X8Svf/u7+Obew/Bi/TkXQc9fHsXThIN4/PxFPHr6NB4/fRGPuXh/Ap9nwCPyDx49jXvY9zDbn8fd+w/jiy/vYdc97H0QDx4/znnYv4/VD0P+OQv/5s/+5cuh78e+j45zWvhjoOBffShY9Rr+8Dzw36Ix0f3fQvaa5rUHnDU2XmDycOZkT5mTf1cIK5pzI8QmQ6wS/ovoaSuAdVuw3DPJmwqtHgZk1puDqr9vOw41WEUiD7xM0bLpaokuF8wSlUkNdFRhAbMRmakaC0Tw44I6sgB3BT6bNpaoWDGz+9XNMxYYBHB47WPHtyLAyM15Vwr7jDUL5BmbuCnBiVJw0XFz0/4uC3IViKwO/qxO5F49LmKIiiaHjSB8BybnkUNwj+4UQS5Ruo40Mu1K2bBZYzGALfJJBD70EihR8Y2Lpm9b9lhURzbw4zBErUKJ5tcSbiBcgN1k1coGDT3VwUXB/ynEvPXqnzQwV4a2Ch6cDtnMeYG0ZCHECjYSUxyz2feCbIEPF2dLFtSz3AhWdQAQk3YvuIATz421h4C+r9l/LvQoia1Ka4uwOLqzFDZwXIwYIx15y/pAfcIfdCxdDfXtSqFGn+ErWDV66qg3FBcs0upgDOHQ0NaEggxw1EOfKQMqUVAGlmGJPiGrDxPwX9JmOoS06oDYtMO+Vscpv7nmNsh+QA74KJu8J5Ra8CZLn2QF/FNKQR6MpF+wcXajRrG12gZYnogHL9dMxUVCqH9PuzJWOMBNt7AC18sMN1LiRumiKyV5+pE5PuSxMbfZwc7Ii5CEVFLJYgHQl1qST+kKLIVoZdtgRE9AJQ1S4M9nPh1tHb4YidGRGMnYG1o/FmhzE04KRzBL8BGlVDbPhXmk4QXVcf4DJvhZR702JiBdlNQDf1hnFdl2OaR9+GZNqh89TAnOXyvqrNeP8kgbEdAVBJBat4Xkh5mJLx0VypJWmC7UWS9Iq62C7LCAKjSFFucTe+apuvAoOToryPFs6YoZq0kzT9uWr9UU8R8tdes78uD6NH8wxxGPxi0THlXI9hOb1EV9zZpHMVk2NajMNnQ2tWHDGWowqZ/gO+Fj409oPOhS/Oi4qamTlOCTyGcLHly3sGDOOXM8wOv3/Smlo0z9V0hGLJy2T1pPQc1Isn1iTsdmeC6ZF+y3DmeUjhhjXirEtf5DxfQbQd1SyX8PutJsgZxnI8M6St9BpQ7M5FNgrO2maT8+qMjtUm6NOtRwXOzMPBTtsnEXZuH4hhS29A9G8mANcx41+dBYivRDjByqhZyH64DcCqAf7YmjTOptHzKtMbB2DMNODOOAqoWXIcs4OjzhzfKzvOS5e/dBHjKeczA5PV6wfk5055r0W+b4Vb6Ff/LkWb59//zzz+PXv/51/I6Dzv379+OAA4wXCHMOUH5r5CWXRadcIGhDm+8JJoywTBIVXzSo5IVCOoRrVUV3fRf8GCvGl2C+0ZfUX44Zf8QgqGm/tDMOmTP847wjH+mkNxZc3yxbL64g7bbdNUQQR/4JrH2uK65/1uPl6PuRsEEPiMUhyce886mXTCv1AqUfasx2Z2mbfSMPL1qWXLKYF3B0zlnqmN8AwHcewre/lnXEIVI4IbV+yVhxnKT9xLh1RydH2Ud+s+fk5DTX7pe8pHr69BmHzSdhenD4kgM/B9yDF/HoyZP89RkP0o8fP4tDLgHmy7OMC/ltQZ2WjEsPnco8wx8JdIb2BD8r8tquX7MOu6nCLGp5rKv063fmftYpOhJqHnDoQB72ZBCukOdLDX1jExig4nnGgBcIyasO0RNHjmtaIrpoZeqsbzjE/QDUSnwJBRnBuFrnfjJ9zTwx0VfKWjHRKI8RGGdMOK3OmoCuRN8js3esCSWopZ5PstpOUDQ5ygR65Lq/cU9UoRNyrcGOrpRwndyCuAXd5SMk42jjXz1ct7xQRGg+HReOA3tCeTv3GrdL9mHGMmYkTugUdEteBZ17CjzGqHsTX8CeMmbz15U2tM3agKTEwP5sREbqhr6oQ30AhbW6kJoXyCOrL13WV+weh4F5aoidvVnsMB69FBpG+6BGT3vpuwgZJnTwKlG6mnVL9k7OJ8+ePYvnz1/G8xeH+WuL1jmvnHKx6bdijriQfnlwHI+fcFnC/PX5F1/FF198Gb/76m5eZPurYf7K2IsXB/GcC+vnL0+I85PIfT3r9krZ+kV9gAWxdzyfYk78Cca9cMLlz8HRSTx/eRiPGE9emt978Di+5PLn159/FX/3q99w+fO38Z/+5qfxn3/6s/g5c+PnX3wdX999yBh7GvcePYkHjx6Rd8w94nLoUXzFBdFdL9+F+0/imwcP4Xc/vsKOr+8+yousr7+5F19+/XVe0j/j0slL2QkdO+afPV6UX79+PS5fvRq7ly5Fn2cNfGg/4cXXz79cD5R/uaa/tvy/yQNMKk78wpbevGDZgBJY0SmuW0LuH/3AP3FlmMAHDGttExZZFmWWLaoTj0nMRVDozXcbPCZp52wVcFF0ASm019qHqbR+oya8MYIXHFntycAdhCh9jVyEC/xEzqY1m4EVLMFGTxdHNx8uEksWmOVywZvpM89OUgBqi2R5lMrEKxTW/oKImuBkXHNCruC/elTrVckcNFGRjU8psufIPFn4lBix17dLwzhEZUEdKulYY+yRaVtCiX4YYnCD7+UWm5RSoR2HcNHd2dnlwDFDvxqRztMl6zhjkdXGthGYcmO4XWDEc+E7zLdBEwcqAT+xMMIkenhXZG7xtl9dXcDTdpQnKcgspMjjM12ti9lA2neFzcLIRVxRX+yJrtIP6MXCLG5RV3xsfcHPhTzdk/4xPyDfDSWs2bRO4RvRBZs5derrEG463MCI59+h8CvJA/UVn215F4jl1aCGNg0cIKSpQ2UDhF+HAXP03cYOlFiwWVoCcwCTosJzYJPjAUYZhT51k++v5EzY48WDYBgGPx5KT3ib5MXVivYoFVkzDoOzkF7/iO/Fm7jpj9KHseCGUp7H0B+zKVliMypF2gRvZWQcTWf4CqDOjVU/VGQM2ILVMJzoyzNoV8hfwUCajqYeW8ZxRoyB2ze7p9XEIRBgoyqR7WMAABAASURBVAy75KHvhVIgonKNYHWVF8Vwo1u7GuoriFfRwcPZrr/Kib8sN3k1hn6IirwOS+Sz4GCjD5celNAR9tkB+ib5I7enP+WLORk71ldiv2CDeXEn7NSX7dA04ROx0RabkyHyYBWFzbHQQ18r+gw1Kqn8trzkp33CGl8s8V/yVz+QSmk06rSVKY12DltdkbvENg9YtkGWj4dGLwRX8NVW+1M+2Zgq+xGhz9WLm1hCvUQdWozKv25lBJaBziMrChwk0HGBL/Lwxhg8Y6wuAA+3CbTrd+c/Y1pa2KQMPtK/zgnGnvX6WHuzDVrtde6Vtgu1RyxM0hzkbv20TeUh4I6cX7a89Qm9Qz9Bj/a2WwfLkK++V458sl4mpaAGIJJlQN8JZHn7DUcCnM/k0dPHhb7qStNTnIy93rl4ijPsQXQYv12RL2/gMWRCGR7RUz99IRgH/k2ZJfNBw8Fw6IpjtoypWyW+x3GIntT8FqzzkLWzt8uctc8YnYGvvFfzrXbYt3WosfV7Rdee/u7rJuZIVQzJUbBtGAb4zTI+Gt6Y87H6epEwcdrte+tqjIz3/f39uHz5Suzu78e4s5Op36D1P2S4cu167HPIEG+FH527nvHG+ilvqp8+fckl0ss44O28b8g9VE/46pWf1roS1coG6NdUElsK/kfXEGiVRlsxAB80fF9G6FPrsi3x4CkyeZ9t1nQbExV/CNJYZ7w47sxbZ9sWGo/mb/3TcCL0rao6i8p7hSWWHSPObx37jihSa1NrzU+Q5YERUekn/VaHZq+26B9jZs7ctoUllzquv/pWOOJC54jD7dHRMb49jpccPp9zgXPC5Y5jTT1KgScxYKoWW5nKDfSyvKKfF2dn+et7XoCdLhax4KLnhPXjORd3/i9DT58/5aD9AhkvOeS+zPTg4DAvlJyn9JupvyLjf3YwZ080ub4gNIcKH8pSbsXvpjTlnLHCF+ajdHRzH30/RCcOBkhjM9k2RjcF673U8KVGDjQZgNT6bYjRcQQP93PW2azMgj/aWlPDvhsHxlsFMq2gFFABeCljuZmXzCuaXqS9xZbzewPLVPMMQ41ah2gy4WM8QCg9zVmvfSPjyfFcxxpbHSuxIl1CV6ISFxehFMfCBkJVzZOSl7/rg7FjnqqgNXYYp66n5o3bnBfRx3aUyfFe8dOAHiM+KwUfBGsBerfxMLF3WkbGE32oDuJ7Ybm7vx97ly7H3u5+uO+wrUDfY/84jtT14VykLHVas7kVtj4M3FO7EhW7K/OMvuihFVzDpN3b24sZF0yRPx0qd6FPnEsfcWHyi1/9Kn75m1/HN1yCvGR+8RKy9rPYu3wpbty8GTduvRFXb9yIDl8eHR/FV19/Ez/7+c/jP/7H/xD/8//yv8Xf/Oxn8Ytf/Tb+9pe/ip/94tfxy19/Hr/5/Ou8iPFCZ4nNHfx29q7EpSs3sPdKDOxNBi7nhYK+oMQRF7KPuYj66u69+N3vvkSn38Uvfvmb+PVvv+Cy6Rsuxe/F1/fuI/9efP7lV/FLZP7s734Zf/N3v4i/Q+5vPgfvy7tcCN3lQudufI49X3z1dXzOhdWXX1Mm/1twPv/8d/HFl1wc3XuQF0CHjP1v43tx5cqVeO+dd+LTT74fPwA++PDDuH37FvP15ZhxqV+CH/q99QPBTfH18y/XAxkP/3LNf235f5MHmEBysf299O9NKs4vv4dzPumzsPxDeUmS93k7GloJJCuKF5/vBDCFnkVkYAEbiotvBZVKaMnkolFYAIIV54yDjZtwdWbtyQWwK+CCaJ0LiJc7TRcqaSsAOdReN+1QKDcfbMgWHNQWizmLJAdHNjwebsRXn8ri4CXDHgvGjEVylw38wBuTvo6wazLJNJ6rs1gszjhYLDhIn+VmB3Wjsjj32GYqhTq6MEvXFWvIoY/1KKiJ2MtyzwGm9kOMgN+ictEsHG3SLshKwUcoW0rHgWIMkijw84ArL9/4+LvMB7wVEdwMLjnMIipSCFq7obDOzZ808oQl+q/ZTC7Djb7t/i8xtqu3m8SXvv3lrRKMsNNPFFrzZo+VNPl3JQr6oxD3dGuSEm4IBGUEP/4Wn/3kGy8325rWlRIVn1c2c/qrK4VNXqGugXpTFeknPi33+nfET0AP7U5e7szwyYBM9AJPO9U/QR2FTWx1UcBoD1pTelVutX6uo8Me+2FUt6FGRW5RmQ26kbUF9cJoHjdiaoswHNPBSn0HdJwRR/rIt35u2o/Z3PiHORenS2JoAhMu8BcHRjLJ+iXt/ne/4s49jHLAP/dhUr2i2+qn3fbdRLyfsSE29jcdh70SnRtBeGEFulpbB+wEeqEOqAEeDxiQ88lBEcuCQRjGp/4R+nGg32r6rNtI8OLD/vYyUh3UiRBs8uiPpt+UFwXm19QJK/Rt5alxKmqGO/IAig4w0Ud1GFqf0y8iaoIyJvmA60Ej/cT8gdrYAh/9m1ApN8YUMaem/qXUqPS7frQ+ooDHJwXr4IAifKYTSH3IN634VAnrGms24UsOZkvSjZ20qyOY6QftnNQV0HbrG7lyYYJcpFulJpnmhzLhlfSMcTf7jlsPnI7thXOccIb8s4k4Wof84Rpu0is+04elVNghh0/l2G5WHeXZfEkN8lYhnvDKBaiQdoif0FBf1dEX2pdtIH8npc1yOwThH30ADixQpWmSPkdkQc/UF71Td+qkXUGzyv5dE59UhrDRb8Or1bRPGMN+k8cmQikprLFoYc2Hef2l/Qv09DJNebLMNriYL6kX48SxkkBcoSNOJm6MpSHqOBBb4IALmSJRQ7whKjFcoeto09bk12G7Zeq11fZSrCsxcggddvZi5IDlWkHg8iIjWIeWeaEQHCwuX7ocly5fjms3bsadO2/HO++9G2+8eTuuXr8WN6/fjNt33oq3330v3nrrTtx68624efONvAiqfZ+H+zlr2gEXFS9fvIynT5/D94C1chloEOqR9udHBBVpj74QqODRm4IXXhEeyLdt8kh74KY/i3YCstPXDQ++m0eciTnMODff8OUt0M8QWC9I0nUl+r5G81sNf2xbEyfmpfcbFvoty4z1lE37gr2A9rjvqFVfrGJJvfuP5IGlE/JWjZC+G0Gv1K7x25R2G+t+O+EZlzAvXhxx2TKPAw58wtHxKZcwx/H88JD0MF4cvMwLmmdPnsehL6XW3ya/3f3L9NX1BP8nN+E6/Xb9+o24du1GvPHGzbjJIfkaF3h7l/ajo99q7WLPgzeH3I74Oz1d5Lcrnjx7xuH06/jyiy9J7+U3Fp5z6eSllOv6AS8bDjiEPz88imNeDJ2yL/JXho5Pj+MYnXyZhGGpV0tL+tZfHdMXExcE+nQ224uBi4stjW24KvcTx+wbulKjR69CHOdaFEQCPm5+7aKUHvY1SgeAuw5ih0nb+dv+sL+sM7XsmArwQGFea3EACTxKrgnDZlwpL6Lk/sZ+NMYaTNQtM66dL30hscB29RFfulcg53VUYmWoI+kYtlnblWISE3Nsxb4dXtbt7e5FHTY4XcSILuI3n2AFNGXYxCbRs8JRyl1OizieHycvdehH5gxkLpl/Dg9P8hLvBX13eGzfLOmfJXu2Oek87Lcz1k35KGfOmBEm+JdSY2dvPy5duhpXr1zLC6baa8dOVPps4IVdHdEXWcFPjhV0KtDWvotNNXP6FAsuTYyT40N0QA/3nAvkakN0XRT+Qcqavo45l5KHxLqXPr8h/j7nkuXew4exOFvFLntr56T33v8wPuTi45NPPo4f/vDH8eMffxaf/eRP47PPfhJ/8qd/Hp8BP/nsT+Kdd97Pi5w5a939R0/jt/D6xW9+x8XQL+Ovf/bz+Ou/+zsug37Fxcxv4pe/5TKHS5xfg/PrL7+M+4+fMgZP8sLnxcFJPHjyIj7/8pv4+a8+T5pf/PZ38Q08XxKn6+ii39mP/StX4xJj7uqNN+L6G2/GNebIGT6c8M+zFwdx7/7D+PKru/HlN3fzmz8PnzyLR/D17xc9fXGYl+dPwTuA5wqfjNBevXojbsLvzdtvYc878S6XP2/feSfefuttxvOtuMqcPfMFWt9H6QJNEPb6ee2BjQfKJn2dvPbA/z0eYK1iDYj/ItCwFsBz4UmwDCSRK4HwX9W2Cy8wXCCjFDZS61wAl7zNctMtaekKi1D7JombtBIRbgI6FraIFYvNIha8vVqwCKNK9H1h0XWBYyItJQrAHAwVWqHPkoORXzs9PDxgI3YQhy9fxkvewh3PT+E1saFew7UDv2uWQKPcBQva6QbMc+4ImCcOazS6Q5KCSqhfzyKbwOJa2QTM2LQLdazhIUzoSx99bVBLj53Q1k170VJ0hi210VPWPgWu+fCASxMqNDvdaOzzhsdvrSiv6B9oQNjoWdBxzaZnCjd/83nbALl5mdjo2n9LFnP9M+ctpgdA6yBGTCVRnxJdKbBsOmq3G7q2uQp4n9EXE/g8oKtv83+jP0tfTomz4CLDsrZgjg+HOCmgDWUI2E/VCroVOm4BRJBKVPrazcw4DvT5EBXfoWhAxYaFT+j4JI8UlF0D6pt2wZdacNvTIbPlCotvCeOuVFJkNBtaq4pKL69Mt3yURR5hPGQKmuArv3Ew9kP0w0D/tjieE4P2wTEbKv09YZvcldMgtaa/8BV94tuzBTRnwILN3Rl1K8BUHdAypOux31ReqSf2pp6k2j2xY242o5/2op/4CdD2FT+ia00o9HUFq6Q9bgzloe8xLeXVgXbopMdpKdaPFb4Q183hhL7bAxzMcIoYgW1rYErQhgkfZIpd4k/wkG9JImhQWd0tV2R68bfDgWcYhtTFtvQadPrlDLkLNoym8qU6OSVP7K72LWlXatReGMI46vFB3bTRjGAkYvCWTiaokj5RR0HeIIb4YIOCz+iAOePIfl7Sb0vs8vKv6YK2EGmz48xvRYm7pp8gS96m2oPo5McHDyWEQ51z1RIb5Ws6KeMfAPk3f07oV2LAPn3WoHJgwnb8qe7aoA7iq3Pq2hShCcF8+qBF6pI0FqhUJxRHZXLYlrSbtPloU4+N2m27dvstP2Wm3/T7VpcNX/1eB/WcnesaSEckPiCG8Kv6TvhCWNjnXJQ6v+SasIrosXnk8sR5efKbb+ggvT4YuZi1XTP1ze7uLCr4zqOWMSH/noT8JuiWrDVzDtjOv9oQGfgdvu0TLGuvh+djD9Wncy7gnBNL1GEWM14u1GFIGcoVjD91C360t4w1RtaLvUtX4hKHtt3dy9AOqEgflIB2pDxyiF0zl5+G39KJ8r28yLl562bcuvVmvPUm8BaXPW+/HW+/3dI3ufR5k8ugN9+4FW9wGBFu3roVb3FR9JYHEnBv8hZ+ZxiZoxfxPL8R9JJLoCPGKb7GGfqgoCe9yXy/BOb5R1KNw+YPWnnEAw1daxT7lQLatxAhb3+Lb11EDftCPOv0gWW/VSiYt47ggtIHqgIHwJL97zhLf9P3lq2vxJK0gvTyXjImbev6IXogooRvvavpAAAQAElEQVRxcko/LaB1LcNM9MRC+lsa+5MsdZF+MBaWy9P8myQHR0f5t5W+/PKr+N3vvgp//erevYdctjzIen/d5YCD8PHJKZdhK/zRcSC/xJv+K3Hr9u34+NPvcwi8E9evXstvaM04BA7E5A4wI1Z29/fjEnCDix/xb966Hbdv34l3330XeD/ee+/9TG/Th9foOw/XhQuhs29X2HVGjKzyIur45CTmJwvGzARE/krMAZc/Dx49Rud7HGAf5R8Pt9+WjKE5fnKflHMLc7M+WOKEOW1L5pmtn+x32wjO9I2+zzlHJ+Jo+2Dm5dTepfBlgdXim+rbNZdIay7fMg++9fJiqcpxl5cM9MsK2WzMWgjQ/aDSdZsYKFWS7B/7uVBuaUk0P6yrjusce8QksbNCiHJXzBHibJmrg/UNFKOcPrq+NjSlwbrJ6IKFMqJ0kWVweniX2oe2F8qFOBTqgFzyXYFPOZcGrWypiMLyupJ7FHDUV54TtrtfOzqZxyH96B97F464wDvihZ+pv9K0pG/UuTGEHzy6sTK2RuaTMb+ZU5Evz64U1G5guQT4qrEF2nkiuu68Rb847825LJszXoQl++6JOXjBxbF6up90LL1gX/3wMbH14EHc/fpuPH7yJObMmzs7u3GDueftt9+NDz74gAvqFr9eBAkff/xhfPTxx/GDH/4gfvITLoI++9P4/g8+jXffey+uE98dfejf9jlkPD3lkvr+oyfh3wz6zedfhZc5f/vzX8ZP//bn8Z9++rP4j//pb7gU+nX89suv43df348vuLD5Al0+/+qbML338Alz2ylhVWK2dzmu3LgVd7iUefeDj8LLqQ8++iQ++uT76PP9uPP2+3GVS6FuGGJJwCj/4PA0f/3smHE158yyWH1L/0Wsvi0R38Pv7E+ubW3louuDjz6Kjz78OD7Cbsev3/i5fv1qXN7dp4+G8AyAMnH+kx1wXnqd+RfsASLqX7D1r03/v8QDLhaupcI/WYBECX5ITcoKsc7li/x3UtsbbFvaMtdWXhcgWyFnQ7vMt1GHbpq4QXfBKSxkru7q637bebF0DAmYWdcOVmeyAEpkG7lXD7ibgvgeFNww+i0ZN3CHLKLHvGU5ZWFzEZ3YkEz592Di1abGTRALcS5y7ufhV1j0I17xzvymrrjQsli54O74PzjwtiXToUZlc9ADdWTSZ4NQgb6id+1CnltARHLPcldzx7DdMJ2x6GpLwRml9DGwyWoHhissZrsxzIaoLFa2qxeu2vTIOm2as4nzTaCbvNzU4Xz5uTnbAsqgKwtZ8qltbepq9Oo7DqqXvCZ0yU00GzXfAsIKWR0gCnahozrgPg4ME33MoYELKHVYUrmEQB76dkU+DY0CsUCJOtvdeAoLNzoc5AJfF/ymP/VhKWywNrKMwwQMh5zwmSI3s9DKa6I/sx4t0VD1YEeuA7z0iSYbJfIRt/llYgMNQK++a1L9tgX5wjK6Ip8atQIDgM9kmfj4y03ykk22G+g1PlAIFFGkAyzLJ/GRId8EaJf0XfqOVD7K7mBe0Nu+ydiTR8F3MEm9oTsDf0Ef+e0cmmJEJzdke5d2eYM8i/Sh+kKbenSpBb5jHECv387QZQ1P3Jr1qR+bwDNuRFc4aUWbVOqUbVvbNjxraX2k/ESVEYWC/j6Csqv49i2+G4i/SlrRzbYeHl6sqW+3qYMFYtsnaqAbWpLhyTyNPCX7pSumNXpp+3Luc3nTBB5+Qy9ps6BSZhr7bMw2P4Q0RASb1oyJKWMkfUAbrJBBiNUS2jBUxiayzSszGxs52JvMxSTl5gft2IVP5d1QKKMDn2mn9fa3KdWJ3/C4lKJisv9IacjqDtvaGKqp29bP6pY8kWW/G6PyTCKcpN5/D7BJXt+pl38S4ZutUBxyzmvTBhpuqDHCYxyG8AA87pBycTP2Q4zMNz1pV1p/JZl8mIubbvCnvK03XS/XXL60yqZTjdIB8kBOX+mH3nIFveQfZSXMmSfoP3wkpf7Sfsf6GQdGD/95IQui/zuZ35ZwrXrJetXezp/G4nTJPLfkYmQ6B3kQAfh4SOgHUmxy3t6Z7cU424nKxYswDDux43qB7RU89XCu9n/tesnBKuXkN0pe8rb5BYeYI/SP6MHf3d/Pi4T9y/uRQHmft8v7phvY3d9tOFcvx9Wr18Nvk9y4cSN/BcNLhP3LV6LjBcbZ2Rlvz4/ym0D+raAD1knnK+eXgQuKAd0KPiylIr8kdKUwrmZR8a8+1+b1mtiL1j/GlHVRpLGOGnwdpdGDxtP6uOvEafWiGDP2g3mQIClRkU8mI8v6jIXgB37qabtgXrmY1NaxgC840viNVw/YvgQ6OTlm/wFwwD0G9LtteVnJ/Olh+9mLF3H//hMuTZ6kb16+PAj94zemXvjmn0uhY/Yucw6F3367ju+lOl3MZiPz7F7cvH4jv3nlRd2dO3fi6vXrMeOyR3+qFh5JHfVhHWvUcYR2Jy5xIXiNC8HsKw6Wb775VngZdItLoZs3b8U1LpH2Ll0Gdzf6bojyvS6idLH+lvnbOZo9DSEc+tF9zuHhcTx79jztePz4eTzBrhdcCrkn8ttBR9ihvXm5QLzPsb/tm+YxkT/jJY7fBjnlYL9kzyRf/SlgcujzkYvMhBF96mh1cOeDDiv6rDBPrnO8uSYloOA6iBeYOGa86Gh7lGUsWLsdf8KKeUlmXcZZixPlY3B8J+7WYkV0Xck5ZCf1wT/9QJ1jv0THGtAxD0TKNSYn9Jq4gJrQkwmmlCjglKJeZ9SBWfpwn6l8+0kpyhcCvB69KuO4sIb1Y40dLva2fgh4iRP+gGu+DmMMzAOa5fxtnfNdZZxVxpmoE32gL7zwtY9eHB2EsWjM2U/2D26LNjZnpEMbH9iFxjzlHFiuc25cSaCP0KMU/SGAp0Dr3aLT1g/wAgp+oougxT/0h3Oh48Q/LfCSC5lDxs9z5qhv7t2LL7l4MbX8va6Ly9euxVteSr/zdtx5507cuvNWXCf2LzMPOefs7l+K3d1LsU96mVj2cvptLqY//fjT8NtBf/5n/yo++5M/ix/9+E/ik+//KO6890F+07HiZ1+m3X/4KH71m9/Gf/7rn8X/8u//Q/y7//l/jf/x3/7b+P//T8D/+G/jf/33/zH/ts+zZweMt/14/4MP48/+/C/jX/3Fv44/+4u/hPefxg8/+yx++MMfxQ9/8MOE73NB+8mnP4gf/AD44Q+R/aP40Y9+xAXVj+LTTz4J9XuDC/U3uXC/wyXs+1zufPrJp4n3k89+jN4/jE+40Hr//ffj7Tt3GPfXw2/77O/vM05nMdQa1W9a4Z/SlRA6fS/YN6av4V+8BzYj8l+8H1474P9sDzjJAC5c/yRAD9eHhC09S7qrI0VWURD+gec8kCHkaRgsMAEo3wXOCfoRN/sv2Ey5AUukFZRsJDP/+x80WeVituZiwMuINRsSF1J5qkyBv4fPOjDhlip6LvJLDuH5hxnnJ/mm7JRNnzDlG2U3AGxHoHVxrGxgBhZqL3IKGwDtlK95wfaucwGVfdEkAHl1aBN9TvZ99GwAqgDfah2QEz/lxk96ALu6Ip8Knw5gw4R9vhVTv7Q3lQB381Rk7bCRGHjTAgGHUTZ/bBxY+VlwdnnzyALEm4xhtpuHEzcSB/qZt0lYusHhrcTlq7lIym/i0Ljd+PkrdwU/zJAxspka2KAUZCreDYp46X92efreA4PgRsENivnsFwmi2DWEDFtedj7SS2MTZkf6ZqjR65+iD9yANXvOsCn7mE32RF9L07PZqrXhGYoJfDSfIkt5IiboV7yioE05d93gm/praqmPux0CNanBLRs9TOtGXpNZ0w7J9XvNOICKxy6iMSJSEM3IhhbpWQF7mtf0FZB+wB9W0gpm4hu72pEpNtbUhVb4FKHXbiAQmErAXZxNeZ18iWfS7SUO7EM+tfTI6C2e62E/6AM0oR5lfDBEPrlRJyYmxwiHgAVpu4QFCex8zAoW0EM10BaleChryxYqPtWHWxiIJze9tnuhNY5D7BBn1qNoqL9vGgUUVgJQAHk34FNU6rBAvTewIs2go0X+qRP5tJc2HkrUNnbk29NwWx6OsPCzGQg25klAfOL7NT7O2JFZovDB06j5BLXxM6Om1PHI8ZU91sNZX224g3L+bNmBcaEVfomRnDJnOwg+sKYe3dSv2RuEupzAUg5xlH0w1HCeVIOGBx22bPMYbxP+la6Sgm8fwsO+9OBX4JVA3dZWsFOn3/9IvuqFjBX+cy70oFGJA2kRkCKls03hoGIP1WR4Mm97/h2ltNa+aO2wzCZ5qUOHrp04XaFeAI+cflkyr9h3E/osz2HKQ6ptcw49Xgg4l7lWHR3N85LEb1N4QeJLhTwwg7fkkJwAT3np6dAf+qbHZ3XMQ2nlomsYd6InzhP6IeowRtQ+1Mk51bXw0ZNH4a9U+Ddenj3z1w6exLMnz+Lw6BgTS1TmhWEYOPjBm7QmjDHAZxj6GHgRUUk9MPkNp10uHfa5KNrd32dduBxXrl6Na9duxNVr1zmEXeYlds+aeBqPHj/Nv3XxmFT79H91PLKGzDjYKqeUGv6UrkYdx3B9KXXIOa31T7GZfiJNHzhfBmuwc95EykEbB5Wo4Y8x4YWbfaHfE/CpZdcPDMaVFVuxFzkZKxVaeKuf/SyEfQyolzHV9CzhPKBv5SVvfXzARc7T58+4EHnGxciL0Of2q4drD92mjx495mD7Zfztz38ev/nt5/HwweM45QLEtTNKF99+i3R06PHBPhc2Xu7c4ID4xhtvxo033gi/wfOW37R68xYXdJdDfTA7/WSMGFPGkbKMsSXzqy9V5vMFly7rKNhYykAq6Oud0Nf2p+ne3qU8aF/momifg3TlIq8DSkcsle/FtPo2FmerWCzOYoE/W34Vx9jw7OmL+PWvfot9X3PB9TAe0t+PiLNnXAylPvN5GNvqeHQyz7i3TR+5J8HyKOimLjNiYyBGSnT4ZxleNh0eH4OCzsR+Yc2pw0g5gq0CaWEuCvrFMjFB0NgvS9YZZT968iS8TLj34EH4q20HJyfhGIWQLi74A751IHSIr9gCvHAuwzhWXGSQzfaCbP3oeJF+C2fINO62eF0UmmqUwlzCPsC9D4UojKdCvK8LcrsaIxcQlks/RGVMF+oKNvZALWPW+Styte6ENs+GvbzMu8Rl3Q77tII+yp3PT/H5k3h4/1E8fvws/J+mtP3kZMk4FOb4X1jm3o1lN+2p2J3jcdiN3X3GMWN4trcbfT9D3T79dHo68eINuvO5aO0QYrrUxpI+7AppYCtccUVMOG2dvWIFvoR2wQukOXHgPLikb8TLuOWFnv871suXR+El4vPnz+MlF4xeNA7jEFccC+h17cZNdNyPYRjQreCPPv1T9VVPWehKDMCs72OXi3AvTG7dvB5v37kdH374fnz66afxAy5lfuSFDJc1PwJ+8H0uWriQ+ZjLoo8//iS8NPr+px/He+++Rcrw5gAAEABJREFUH29x6fQul05+W+6jDz8Mf+Xs+5+CA59PST/++KP4+KMP4z0vafyW5K1b8ebtV/DWW7fizttvxfvvvRsfvP8BOnwYH33wfrz33vvxAfD+B++R2vYu8t4Lyx++9wH5d+Fzmwvf68yv+7HPfOuc65w51BoD9pWuu+D7iC5e/7z2wN/3QPn7Va9rXnvg/0EPOPNfBFXZlllacnnZlk2pYwkRiyWGiY7FprBhIke5JASfLvputp6ygDx+8pQ3a0/yLYeHPkjyv8P018NcjF2oS6lRWXT70ifvBRcC8/lxLFmoprNlnJGu3AHQ2g9D7LExucSm9+plLjl483D58mUm58uxS31lIZWferggN0BrBGnCmp2KdX7bwc2HdQW5LvS+WRJebSq2dHgCesRHxKthLJ/zahsxzkuDnrQvNXoWiB59XBi7WqIAA5tKcRp6NYmJV5puQE95I+wbzIlFWt08HLtZd3P2jAueA97muXFbcigRxzbfWLrJe8qbGzd0rMjh5m2PTeQOMHAoKeihP1CAp4Ybm1KwQ8CeZsOrsrhdB17pYcfmAycpVz1esJF0U902NW5k5m1TwmbSze7EhkLdhOaf9WZBxH5EwAqb9ec6xFmwOV4s5mxml/iBAwT6qFvFVyBy2Gi4qqodFVtMS6lRqRQXzqjcmKdMXo0Za8KaPPs+WYV00g+VhZs4GgbSOuRGZmCjWyljcPKCG9madOqcfC3pLCB5oUOTb4Ox0nRN3EaUIyZgttVxe7ge0UF5bqJGdBj7IWqtyARZdsiAWyufV1mzAfivgCyRThnXZ81fvCn2by8YPyvaZJfyzWz4Wq9vHAdnxJsHKfVuCovYhIKOP/LBDDeW60wL/ZO2Fzib30DGfV+jZ8M4jpW+p73UqIzvgUOyfsNTre/Z/Z4Ry+qSEuEFc7LSNNhKlmZNbDVYc8hQM3TpQOdR92zjclVcqnhK+i/ZNnOaeY2UPBkeEBEDQnuS3EOlPsk2P8Db+vpiatNF0N2gZtXWPygB/6x69bGRtcV5lYJCmwQmgj7Ztmunuk34wvGTl3bOjQqWtOjrIWN6RkxLt9U3aaCTB8annXhI9qhIDkcZg98B+Nlnr/q7gis0fERuDr4cTLiIn3MJ7+XKGeNaOfrQOFxwKe+v91hvzDm/2ZY4qYwWC41vUW6Yb7Icy36TNGmol8RxLT/5n23s37qCyODCZx1LDsjKEpbLNYew+eYANs9v3bhOeRhyfvNgrO5zYlKwLGx5KEJ95dXyuJDO3tozOQZ1iPqRiuOc7ttzD7/37z8Mf7XIP1r69d278fX9+xwWH4eH6ulbNGYMOSc0X+sLAQHw5VgNx/aUrkTtSwy1jwqUYp8DpMMw8AZ+l8Pp5bh2nfWRtbEf+licLeIJlwHfIPerr77Jg/gDD+JcPrX5/CiOTo7yQuDl4REH/tMco8FPIS4iA7HZu2TcZuypGu0kdgf465jIWdZH+m3uusBh018T3K5btvmtR/cJ+rn1wZK+WsKjXSSJ64sj+2V+fBJL4sf/PdR9g/Qnp8Qb4De47HPrXP8ePHoWd+89zMuPp8+ex3PWRf8g9l187x+j/fyLr/MPuvr3P+7e5SLiyYvwIsKLqsDInd29uHX7Nhc9t+LG9ZtcqF3hwudW3ObN/5133sn8Pgd0bTzAT/7R7WesiV74GDvGh3prk6APtPOES8anzw/i4dOn9LnwOB4+bHo+IA7u3XsQ33zzIP+XpPvkn2CHlyQvOYDj0ihdF4X+PTv7Nl4ewOfRoxDP9d+y8Ozp83jE5dZj7D7gZdApF05ePKnjo4dP4hH9ry+Mx6fPX3IJ8yLBdmX5ws5vQXkxad3BATEBH3V4+fIwXmKvdmiTvx45Xy5iYq/mGu7LoTM6wn4wPix76ZE+YVk3XubzM/YKC+LslDg74OLzSRiD94nDp/hwzgWEfnXcwEqzwz4x/kq49jAKzoIYMQ5X1OCTTfyLA3IYIwvWvzPWfcs4DbyS2fW0IsYWrJHJNbpCPQKlraxZXaGcADpZPkEs0THW6sj6DIxA6Yco1BXWbTLh/1Ll5dhj/H//8ZO49+Bhju279+4zzu7mmH/IJaP9ou/1pb9WaF88gebp88N4in+fsccTXuB3+R28PAkvY14SA43uJXPFaSy4CNI+/YSCqSZm8FIlEpwXbfPlj31iXncI6VeRiaXKXDGwRgjysY+M2ScvnoVjR7lnXCA5/+9xEXnpypW4evVq7LL3do9Z8D09EaUr4XzUh1wK/ibFfyWhxMC8NuPien9vL67C49bNN+POndvx7nvvxEfvfxifcunjt3N+yGXQZz/+SfzpT34cf/FnfxJ/+ed/Bvyr+NPPPos/+fGPG/zkJ5R/HJ/9xG/vfBwfc+HzrmOTMXvr5s24dfNGXL96Ja5evnQBrlB3mUucq7RfjztcDN0B/23hzq3wb/l8+N57mb4Dr3eov33rdty6dROam/DhbMG8MBtH7Oyjdl30fZ/QldLiCNvzwWZ9kvnXH689cMEDGRoXyq+zf4Ae+ONW2ZVhY6GrBkvwegNZe6E5y05+USNI+SApUWslpS6CxXaKk9OTfHN0wOLmZm7JZc7p8jQWuXlYMFey8QW3sWCIKBfwcOpmamVeQI+OpaWy8A7jELOdvdjjDcmlS/u52c03MZQHFrXexZxFabXijRQbhhUrorxgw+K/ZgNxlrBmY10Q3HV1o3cfoxcmpUejVC3xpc2K73zoDLyTB6op8YrtfOQFCzq4qRAKC2VBd2FEvyJ/5OordTplk3zEpi43Xk9ZfLk48/LsybMX8ZiNoBc8j9k4Pmdj94yN0jNxSR8+fhxunh48dCP7jM3BMXahV6lRkCP/fhiisHAVF3re9Oq3vo54043UFGccmNuhCrpAQ/Qq2YcdXYox1PnVed8I+fb44cPHbGAfh3l1eUG/vjg6YEN3wuZujvyJg9d2E0/KAcxNyAqJzY/4H6Mn/Lbk4mGZh8Y5sTIP/9YLXid+SoLulMYDLyRZN9YhxlojL1K0M4g1dIZ9Xgp4mbHgALecT2xOJ3hiVyOOHrpRenwxAjvDbuzsAOMe6c75N1SK/LB7DVM3Rcash0w3VDgFtdCP9lLRA36m1timvq8Aa5DNAydbo+nQQ0cM+/cUdnZmxPIs6jBG3fz6IALAV29z0sEdnUqp+ACIQkPJmPNt3jFj7Pj4KPKAzYXpggOaPjjD9+oCchQ2YQlFWmti+15QAeeg7R38O1GKH00PfSEv/WG+gCMuiUjnsEJzGSumoG+WdcA5xoYfda/iLqIrJUHyhtrKKaNVYG8QX0gndtRlBQ8vBSZi2P4RrI8o+LlEzf7RCH3V+qLQ5hP8iAs3clIA6KCPpBsqfTTUmBEnzimV/FYXxMIsGpBAuXmUA0d22eJgKa0pMVM6jwe+ZUA3YBhaPZ80oJa4TV8/ZZo8/NakGfSr0AzGXKlQKa/5ZElfe6jO/rkgv2LHUGeRMVou0KBg2r9NGYvSbseazqYpu0NdUjPo9YE+kp+8TbMuGm9eR0PaxriXMwvj0fEIzAUuAzzoecBfKhMhPNDgTjI85PEhGR58gheUaw4f2MdnHPAW57zmccgh1b+j4YHVNUY52mLZg61z1zPmKS9hPJQ5hz1++DTyQuDzL+JXv/k8vvzqKw7g9+I+h3EvC0y9sHGek/5kezhVj4I31InUoj5Lnbj04i4/PIB6MXF8fMwB7mW+/Hj58jhOF4tsO+MktvDbG/gibaQ/XXdm+QKjRj0fq3QxAhRDYiETy+nzHt906MK8UeFRmd+HTbz6hnpvd5+18VLs+y2FXNdqnCLzKWuJf+fm66+/ia+//hqbH/KS5mnkXM66ot+EJTGFhFAv+Rp7hXgqpRKuQgljQLCO7qHvIn/WRI7xpW+24HjP/LbfSTMO8K2pffYdQL719qcxcwKe/XvAixD1O6DfrbPd9OXBSTx5+oKLjmfxmIst/1iyfn/BxcsTbX7wJO7ef5AH9PsPHsWDR0+4IPrf2fvv5ziSfMsTPfQQKZAAEoIgCJAEARLUukRX953Zmbdidu6beXdnduzenWezb21szWZ+eWbv2f5luzNX39tad1eXZhW11iQILRKJRNae4wGwyK7q7qrqqiLEIfObEeHh4usf94hwPxEZmIauvxqFpFkJ1Y5afIJKT/r0DeyM7yzp7duJnu4ejjc6EZI0Cp4LvFkjXk8mJ/CI+Twlt2n6pRsjU1F0moKu2ep/ElXuU+S4c/8ebty6hWvXbuDKlWu4TLt48QouXb6Kazeuc99NtsVDaLKvPrTK43jHjgQ5+0WNbVmuVpEkGf1dhgQE5Ts9M4MFCjNzc4tQnZ88mcQ0txvsa7q2L1P0nJeva2OGScafpuAwSR+VfoJjCI0zHrMOejGu+ryOD/WRCYpjEoKmVTceP2IugaDBPqSbTwsU5hYozEnwUvvoeJY12G5qj/hUNsc2anP1DcR/Ome1sbS0jCcc69y+fx83eew9pGiin6tJQCqsBfWXmATs4yEFuxTZt3gMNXlTsMV1iUABKcczIWTx+q/yNV7RuZDaBQLYg/VFB1rsb8scf677s8p9xTWdcThGA4+lot8iCik8TIv+HFJkLKOkp4QYLwlBrrD8FvTz0cmpSdx9eJ/nkFu4fuNm7GN3KS7qr0xdvHQFF69cwZUbV+MTeA/Y7/TC4fscR925dx/Xb97C1es32Beush9cxocfXYx24Vm6G+RzF+L0cIL9lX15YWmJZbNC9CuEjD4Gjp/EtEWhlMZ6avy8wvGtWK6wH6nuMl2bS6Uyurvr6OvbRZFjF/t4H/t2jTRSiuNNPKKI9ZDW4Dkq4dhRwk93Tw9vstahn54W18QMGosHMiMOJEwdl2TNIIRn/+mnTnI07mIoYrqyjrVKhXnWoHfoDFJs2SNRaM8QRijGyEb378cB2vhosRzl+n6KRhJoJPb01ylw16qoViuo5hnKpQRlzQ/WLKUjMu5CnnEf267KcVa1XEGNaWq1Mrp4THVxWauWGVbmTeQKz3elIj/GV7o0SXjcI9YxYT1lhI4XjTtYxxgWa8ltf0zgOQLhuXWvmsAGJPBbXZTn7nil0zKu0OW4ziVPcoFnfFnc4lkxhBSaLOkRyVqthipFGoXpYrzAwbCeIJniQGJmZj5OVpucHMSLMU+crdYqJ+u86DOzwAGwnhZISzmyLEVRxrpvXIYEGcvOeIJOeWGu8KRe4Um9zAt0iWlSDVIR4gmb2fFEjeLx4VhOO04iW7xIBuZTynKkKfNkfO6GBvKt1gqWl9s8l8vAPYFxMq4oHgGwbPBfmyOMZd5ZjQIBBxYa8DI4fhQl8CtlGQpgTjE/rTPD6JvK02BqkgOsu7xbdO3GDVy4eBnvvf8+3nr7Hbzzzru4cOkS7wrexxTjzHFgN8MB3CPeObx18zZucvBw6/Yt3Ll9Hw8oAj3hAOEpTUKSHt/V00Qqr4Migx7f1VNBWZ4yKIKS2E4AABAASURBVJBBKw7CNMhvxgFCm4OIFuJgmoM2DV7v8W6xBqw3OEm4c/sObnGp34Rfv36dk6bLHMhew5079/CUdxb1p2g12FCd2jE/DtAoRGgA36TIo0FZLIuDwzbZr5vSqC3W9y1rPyf4dPKTD5G3GaZ+tMK0iqM0MoXHvLSf+9bz0b5ivRHrpTir9Ct2htiX2SJ0VgPANgdKCgpJ4GA7Z/OQD/PTYFHvAlnmZFPlKg5die2oZWDMnDzzNGf/SKF+m7LvrVsxWVKfYakqa81aEiQ5iW2xjMhK4exzLR4D8kX5RHGIE7qM+WlbZRVA6Hd0hEum06os9j06pWWRJ/lrPxPFp3KYj/xSXhLPkhA43qVxf2A9QkijqJYE+hsN8bhTXNUjLhUOxuZSfsnWwwPDmFVks6J60RfWmkHFYLndXikG9ApnXKVL85RiXo6sxLKzwpSPLAlFOUkISHl8hkC+XNc+egaZqqd2WWH7FG3U5iQg7qLvKTKm4woD6AkjizdUveKLgfwwXMwUiSUyekCappBveZ4jL9O4jGEhjfuZBZ7/R7diOL9i/VtreSpftpKahyUyd0aU/4F+Kb88zZlEuXGfYsT8WTaX3KEqKjQWJWxaUbo0X49D/5m76tVS32f/1lLbKpu7kK7VRctYNnNUPjLlSVfjZEI+x7TMp1jSc+anfBRHcZVGyaO3sS4Fj/W2TFUflqdylK7JvJo8nqOt5VWENXn+Yf7MWPGUr/KPFsMQfdI+bqqSZJEqWmxfnQeabHNNOjUR1XVF57wHPC/q3KgJrM6Fd+/ejz+F0TlKdjNOvq/j9q07uH33Ds9f13GRE61LlzlB46T85o1bnITfwS1OSG/pKRmmf/T4MSYnZ6LI1GBddL4SVx489Clhe9NX1XPN5FuD4rOud1O8qy/xSBPnZfrLBChRiKnQMk6AMoo1+nlEJ++Md9W6OPEox+un+H1iTMUuwg/ipUQrkYRoxRU2SUBeyqDrX85zhtpBljP/js46urt60N3TB03k0izDPCftj3md0ARU5/fbd+/y+sF6Tk1DT4bo5sM0r9MNnrd17FfoX4mTtTTPoTwVJv9URmCbp2mZ/SynM3KOvSOk0SfEb26vLbVdtCnbnv2Bn3hOaJKr+oXY6V0+On+p3WWxX3L/+nVJNz/00tinEifo4yxFH9nM7Dxm5uYwMzuHqbi+iPn5Jd6YWKIgskDBhOG8gSKxY3JqhtfTmSh4zVI4aTQoBexIUKH4o2tkmldRr/dCf2FN7+cRN7Bf60mtx48mcJeihfiprBkKe1rXT/oes6/cp4Covnbt5k1O6q/FyfwH5z/Ee+fP44MPzuO9d9/Dz3/5K/ziF7/Ez37+C/z8F7/AO7zWX7xwCXfvPECDwk1nVzfGDx3GKb0v5cQp7Nm7B0Oy4WHs3LkzCnqlUgmBwh84kmhRIBbDBd4IkDg2z3GCRJllAlY7ZYybcdKv9lpd/RgLy0us/xzFsqdRBLtHcere/Yd4NPEE02QncUbH1jJ9kcgzPT3PY2A6PjEnAU5PWs1TfJMAp3gqO54z2GCxvViuxjXx6S/e6Iv71V3DjuhzWOvIHD5RyFmhiMJ2mlUbzWCaN71UhtLGMuhP3KbopHw0jtA+1U8/WWs2V3gMtmmr8cnyeGwC6wuusf+FDIGWpiWUIoeM2wFJEqiHrF2fGFOfVao+Emo1pmtwTCeBa1r9ija3wP7F5eOJp7h39x5ucLx2lWMhHUN3ye8xRcdpjtOmp+fiTxBv33uAK1dv4AJFvgsXrlDguRq3r/Jcc/XKVVy8dBkffHQB77BPvPnm2/j5z38d33Xz/e/9CP/4j9+lfQ/f/94P8aMf/RQ//dkv8Itfvok333mH56778ThdmGtgiXyXee5ZpvjcaCxR4F3i2LVFAYvA+UEozk96ck5x9KSkhjuBPJIkBRuEsNY5MHJIeY7dgZAkqNZq6OnqiueNcrnKqCnjKw4XTBt4TGS8liXQPxUmGVVLgGhpbdraOqMoXggBGRDH77pu5Dwf5eyferpG58JquSMKMTUKMhJqnlkHRZ5KCWWe5yqMX2G6UpZApsOAqzHfhC2fgGVGY/nPb3MHq4UYl+sZNzJuxKXWo9E37uMqosV8ivy4+ns+Rb2LCM+vFyH+NoFgBCawoQnwAs4rKS8Inz6BxV08mX7iP+Pwo21NMEOaIeVJOeWAsBCA6tjZP4CePg48Ozs5yStBg4Lp6UkOJiZ4V3SSg5DZePdqiQNSPbrbai2zeA7GOKhJeYFKebEIIUUSAvjhxbrN/S1OHlbihU9PEjXjBXCZ4tFyDNcAPQ4g5Rh4yDFhojwS5qFthq+utin0tCkMLEMXdd1Ne/z4CR7yLs5DDoa0PsU7hnO8kGsgv6CXQfLi2tBSd184MNLLNVc40GlxYL9MH+KFWJN6XohVFw1OVC+ln+OgobAZTOrpHub9iANwlaVH8u9wwnGDd47ixOTW7Xh38OLly/HO0U2KPPc44HzAO2T3KBJp+8q167jEAYQmKQ95J+n+A010mI5pzl+4iPc/+BDnP/yQ+VzlIOUWJzT3OLG5xTtTD9ZeeDnDQRd5sVE1oC9zgK/ft4c0JV9EEUiDmeucEJ3/6CNcoiilMm9TALrPAa7uFMrioJGDXk0Y5nj3U5MxtXGDTBqcBGnA1ooikNqssGICwEZgW7Rl9IEf9iy1rUzxio6lSasssA0VR4PMJvNuxjybbG9ZEV/tLmtH8aHFejCc600OjpRufd8K26ywFvtME8vMqyUhkkKehJmirDbzpnHiEctjmZqcrNJLHhxynp4DgYOfEpllNPn5vOU8DvI0Rcq+p56nRKr7KiuySp+icKH+skpftZTRF/nPnJHmJeSlHGlW9P9YINPyw7q1o8kdrilryO8Yh1sKUzz5qvCQ0YOkyEfbSeA2800THh+Mn4SAjJak3OYSa/+SEKC6lVgP9Y3A/elamPwKGfNkWGBYCCn0T3Vsk3Fb9WIzJgrk8aawlsK4rTxSTiZLpRypjKwKdgHps/wAngZivZJAjgxXnDzXegqVCbqrti36GTmyvZmKwQFFnQOz4ACfMMRVPgTtDUzIpeLKxEtLBSnfos45SvIxzZE9V6b2f8qYMOarTFhnNg4FDPojDjKFcV+Ms1aPdJ0pfYn5MTzQFB6NdVY4s2bKTz4Jw2Xap/xiH4j1Yy3Yr1THZ8adOjeXVIc0hdLE/FQmV2J6ZU3/lKbJ9GIZjy/2RbGNRq6xXZmfojMpF2QYP8yFees8UqX4IMtZHiNwct/iOZbHKNMXfTFVsFa55NFPP9aPj+gbM2Yo8bVpjMZ6ySf5kDBFiHUv2lN+6lyjyaHE7tsUoi9xovWb37yNX/7iV/gVJ1S//NWv42T7zTd/gzff+g3eeutdCuvv4n2eGz+6eAmXOAG7cfMGRaLbuMXz7xVO5q5eu4Yb127ybv19POZd8ClO6PRzCE3wHz14RNFgGiqzscRzB68Dy7xmLfNO+dLSMgX1JcwtLUDn+mmKE5rMahKrY75ENj3ddfT396N/107somkyr58Z1XknW9fMMuNE0VE8Y18Azx9ASJJoRPDJh2zUJqTEfYxDliELjM/rsNJTuFSeXV019DD/3r4e9PT2oru7BxIY0iTHx2z3lZVV6Nw9+XQKjx4/4jXwIR7wOnOf10H5rqcyJPDfoWh2/fpNXLl2hdeVK9DNitu8bk1ywt5i++qGT52iiX6WXa3WUKOgVatVeXdeVoMmkKpfOa9ynTeHFIdWpSmcnsdzrto0lsuJ/yxNDPUU1j22703e9LhFu8eJ9R3enLh96x6usc2uc0J9+/Y9XttmOAFuRlFBIsWjx5PQk04SbCYmpjAjsYftttJcxWrrY3z8cYBEiFWenz7msCMJOcr0Rz8pz9MyFnmtv0tx7Abrfe3aLdymKHidIqL6yEcXLuCDDz/CBxR2tP7Ou+/jzTffwi9+/Ru8TUHnvffex7vvvst+9ybtbZxnvCu8Zt+hcDDNMYDy1ruGyrxJpr+MNExxZ9++vRjeQxveg73c3j04yDFUP3p61G71+A6W7u5uqM/09fWjt7cPXdwW5zJv8ohxwnMWNR4KX/N4/Jhi1QO254PHePjoMe49fIwHtCcMn50lK/ZbdgFkWYmWI00y5KUSUk6yA49h7WvypsTyygpFhRWOmVrs4w3oKaF7PBaePHmydjwsrj31qxTgv0Bjn2Q/DBwX6nwSr59kvsL81OeaPNcoUsIxo8pv89yidtfTT/GniLOzmKCgorGYxkkP6beOwWkejxK54oulKULNUeyai+OreY4vmyw0ICUDHUdZliJl+SGk4A6krFPOm4Q65+jYWeC4c2pmCpMUeGcoCs7NLbCPzFEsnIpPOOspQD0hd//eQ+hm2C2OfyT6XLl6DR9xnKWxltZv3byDR7wBNzH5FBIXdfNsgiKR3sf0dHIWE08noXOJ2Gsc94hjtgkeb1M8R6hM2ayES25PMO5Djqnu8Bi8TQH6pvrc9Vu4evUmLl6+Bj0xdo3jsrvc94j8Z6YXoHNRizeQVihe6YnYJtdb5MxLT3EeZd/mrrguDiFJUTDh2YNNtsydGvswMDLSuara0cl+R+GY54x4PPDcFHhOIkhGS2iAzslAiB+F85QUywjMM8QNhnKdTcuV4hPTMImSaT3hSibj+SujlXgOy9QneM7LGIELRGNybq6V+WKmCufu5z4v7n9uh1dN4KURCC+tZBdsAl+UQDyB80S6vlR6bvKSET9xU/u4osG7JhohpAhJgpQn8Gq1A131OjQg1AVEgzxddDXw0VMsE7wATvKCOTs/C93NWeaAQNkpTpu3KFq0WJyuHutHDgP0xIYEluXlRhyMLPMi3uSdGg0wlJYqEVME6D/4LVtlxro4LjOehBkN4DWwnXo6jSe8o/eAF3gNZq9TbNHd0PsUXHQRfjI5yUHlNO+2TEGDhEkOFqZnZrGwuBhFEokD+i288pQPEqMkBMkWFziYmJlh2qccTDzBEwo+GtAo77scBGpAfe3GNdzknUIJP3HJweZ9Cj13OcC9xwGuBiAaTDzhYOIRB3C3mO46BaIbTHOHA94J3tFcbCxzsLfI/J/iFtNfuHgR733wAd557z28f/6juP4u19/ixOiD99+HBu53ebdqmgMpTaJKvBvdUa6iwrvFakcNGnRXTxOCGxz0fyQBiHfIb3LgK8HnKZlM6872zDwFPNaP7fiUfuhR9GkO2mZYZw3cCzGoSU4tDuzXjcM8tqHaBIF9Za19QlwvxKcWHVA7tnlXsxiwlaHBHLsZBxftOKHUXUCxl/9F/Fbc1+ZEpEircmjKK/Yr7ZcP7eiL0qqOi40GdDdxYbEB/QWKZd5lbDH+uimvpibCEoK4bDM/di65ArGKfZ6DzMBBS5Kyx4UAhWUc+GalFJmWOeupfeDEFeBAublm9In5rdJ0V05PzaxE8ZDh7K/MCho8qxzmzJTFYfesjmuOxP0OD+f7AAAQAElEQVTKP7CcUBwoiq817UsCt2Qxh7Uv7kwVRv8UJ1rGePQxlsLyi+wZxvCUdcxkLCNjfdIsR6ol06cJ66lwxlPdmYLiR5viWgt6D5GOPXHUAFPrLBqB/mbMT3GjRyovrgQkzDPh/thHOHCN/nBfEkLBU/u5njAjfmI7BG7LlCZhYOBXiHXhN7dT5hdCipRplR97Bhi8lpbhIWXSGAL9k79qk9g27A8rNLW90hVcGGs9upbcjN2aS9Ut0B+uxj6pO+LrbaawdVMZCqeHkF+yEicokWtOn2Rp0abKT0YnmVwlybiqslmW9n1i6+Fc8hP7Ff1XXeR7LI9pXihnrayU5QmMci8s1pj1IDW2UeEzj6G1ddWtyWOuRVNMHrL6BVhhzED7ta/F8nWcal11kK+p6rpuec62YF1ZuKrEDX7oKf3kdyx/hcfJMoXYJR6jEgmKc/gCJ2szmOC59TEnTTpfPqKQrzv0On/N8xzcbK7EiasmxUhCPJfkpTKqHTUKIXX09O1EX/8u1Hv70dXVHcMrvHZ1cGLeQWG8wnNjSBPmscLz7HycIE7OTvN6MMlyaU8meTNjOu7TBFbnE/nXpK+qd2AdKpw86QnM7u46enlN7O2qQ9fFOu+ud9Gq1SqqjFMlhzItT8ki0MgjSZI46UnYltHIPqFxk3vxzLQdjZFSTnpz5lPWXXQKGjXeye+iINPZ2QkJBl2sp35OJNE/K5UognzMa/ASJ/OzvI5MQk9SPaAApKeBHlMs0MT3o0sXotjxPm8ufMDryvkPL+CjS5cgAeYxJ+oN1lflN9nWurbqGjA/3+CkvMFzLmU91if6xHrmFKfynH08zdnOrCf3xbQ8z+q6oZsmuo5I2NOTXZr86x05mozf5XVP18/bd+7iJkW7q1dv4CpviNzhtU/XygWKAku8Ji4uLMY2esJrp34WNr+4hBbFrh0hgUSOGrnr5lStsxsp+8MylaDFpUXo52Dqt4vsZ7peX7lxAxdZz0uXL+Iqr9c3KDhdo+B0VUIh1+/wmvyY1+aHtHjtvnsHE5zET1NQ0PVQ4wZdaxfp0yo7oc5v1Y5O1Hv6KAIOYs/evTgwdhB66e3o2Bj2Du/F4MAg+2MfRbQaqtUal11xWa3V2Ge70LezDzsHdmPX4C7s3Nkf86r31NHHm209PX3oYP9ldTBLQWOC12vZUwp1T7k+OTWJGYoNDfrzMYAky5k/y2He1Von5FuF6cUoZT8CdsT2W+J4a3FxGVMc/9zmWOAWTU86PXz0CDMcDyzyGtpoNnh95nmf/ZMfFMd4SvFoGUsUS/XEd4NjsEWyXY7iUxspy9cYRH/trME4YjXH/HRTTsf1AwpYKkcWRY9HTyGxZpZjjXnedJqlSKh2klCoviNxJy/l0FN2eV5CGo+lwFMfT0g8NjL2d4SUfq5gimOX+xRSbt+9TcGXIs6Tx9C4T4LhjVtsd7b5+Q/Ps49fxaWrV6E+/zbHUr95+2385q138C6FPglBNymE6jh5ynHQBMW9RzxmnlJUUj9kqfgYASts+wX2wVn2y/n5JaxSfKywbft4/hmi4De8bz/2si/s3bcPu4eG0b9zFwWYPlTYV3iQoMGxwTS53OP48MqVayh+NngLKlcCkngnSWCDsq7c0LlHFs/ZLD/JUpTYz0s8r+XlCjJu6/K6zHz1viadn0MIKPN8181+1LdrF/oGBjiG70W1VoOOWbFMGYelACQaT8w898eltteszWWbMX7nRzvpY8yDcYvlc7Hjvue2vWoCW4BAcdxsgYq4CtuRQJuXEdZbJ2+dtNeXDNKFQ5aoh/OqEhgzzQI6KhUOLqrxAlLlIDfn4O9j7pvjnbgnHLQ/5IVyghfKRqOpHHmdSzl5BCSoLCzMI774caWFOAHjRaHNsnizLj7eqoubRB8ttV8TzKLcFGnImJe2eGnhxKHBAYcGDBoI6W6SBpG3eBfl2o0bvKOpi/sVXOZdnWu8yN/ioFIDzAe8o/No4gkHBI94F/E+JAwp7WMOdp9OTXPQM485Xszluwa/uojqvQ8ShBYWGpjhQHSCg677vHN19+GDOKi+9+ABrnHgdI1lXKWIc40+3OEA5DGFsCne/ZmensMsl8v0dwcHXmWKMhrI7NihCUgLSxw4rHBCk+7IUOddQQ0Wxw8ewrEjJ3D06HEcGDuEnX0DSJMU8yz/Ce803eFAWXduL1+7ygH8R3jzV7xD+c7bkCj0Ee+E6ydml/QbdQ5or9OnR48fYmZuhoLIIlsKqHDAkGYZdjDPEB/hzlCuVqDJUeDEaJEDw0csR3fPr5Cf8ogDdU4gdIdKA7lpDtJm6Y/eCRAHiRJTOHBoq9XZZ0KcoLO9uB4HLGxrthxKeYpSme3JZQjcyfbX8hND9HH9W/1DSWWMipT55pwIaSAaQhr7BJiNyuUwlX2thWa7WRgnLg36pUGkRB/QP+Uhk0/qZwrXsk2/C5/pJQuLQgfTSyTQhHuVYRIilVbGmrHswkvlxeRIWZ8Sfat0lHmclFHi4EyRVpjPEkXNxsISmo0lDr5bsb+rbkzCKKqHjAM9Zq785JOeRNPxoLwZzHixVK6ywvxuc0f0SxlxmxH4SRASxstoyjzhDu5XHWTFwI5hgbb2ifEVNygyA7WuPMgXWmfcwqc2lslQk6kV8ljleiTA/VpKyF3msb3MCUGTJt+VTvtk8lfp9DMGMdFxz9L4iRlA28wWKQf4auM8Z1+hhVCwAaMF+hOSFFmao0TWMmbARovfdDfEdgjsJzEuuIuZqlwx1WQ2+kQm3MUsAxQ3ZZml9JM80zxFnqZIafJFS8YkcdaC9VYea1nEPOI2z0vqLwxQdZEEpqBJRMuYj/JIQxp9LHzjfjmhjGRcVwhdL+JwRb5xg1my8tyv9ivq0Yz9SOUqWPkp75x1kL/R4qQ8J4+1MpmL8lJ81oJ1ERvwmOEWGUm8Un6Fad+aU0ogkwsyrmsPU9EdrTEg1ovlsJ5Bxu2UdQ9cqkz5F437xEHhTYkDPC9qoilhQeLOHO/+z3AiqInRHCe7y5xAfszsdb5SnfSkS39/H/r6BzAwsAu7B4c44d6HfZxk6S/LHDg4Dp0/Dx0+jINcH+NEfGT/KPbuG8GePXuxe/cgJ2L96KZ4UspKzBlY5rVqgWVNTc9EseQJr2OafOodRA3eGGjSRzFXZPld5jWvxvT1ehe6umq8Htaga2GNk6oar4m6RuonDaVShhInp6UsQyZLEiQ05fNZloSAJHxiMQ7bRcs0CygzrzLF/bJ+NkEfyhSDVKZ+ztRNAaiLAki9uwfdtJzXmfbHO+IkXVwnOJF9wOvWU17r7nECrsnvO++ex9vvvId33uWNhfc/wLu0d979AO/zGiIx5CEFuMnpSU5IH+IaryUyiQQSbnTtVfsF9reUPqVcytVCJCv6hJhpe4HnPQkKk7x26gkTXVseUWRQPhID7t67D13Tbty6ias3ef2+zpsovKbq6VgJATMUN2bnFzDH680sBYJ5tQknudixA1m5RP5dGBgcxAjFFl0zRw+Ood7bg8WlZdy5/wDXmeetO3coCNzFrdu3cPnKVXz00UVcuHAJly9fxdXrN3D7zj3oPSnznNDv2JGgiww1kR/gpHlweBhjBw7i+ImTOHP2HM6eO4fXXn8Df/In/wTf/id/gm9/+0/w2hvfwiuvvIJTp8/g2NFjUD8c3rMPvb39cayU8lhU32khgY6HKgUZTcxl1WoNXRQQ+wf6sWvXEAZ3D2OYAsK+faMYO3gQ44fGWf44+/A+DO9hfx/ag31792EPbXD3EIWjXejp7UUH+0CSZewuYe1cqiNnB9Kc/a9URolCQKVSQ57lcfylp7Cuse4fffgRPrp4ARcvX8ZltvMNih/6KaHGOXfI5Y5uXnGcc09PCFFgmZqaw4OHE/Fl07M8biQEzS9RbGQ7TTwtjqEJxpvkjSMdxzNTs7xhNoFp3qDSsb5I0WmOx7nEQJnC55QP20tjHIlAsmnmN01htkERqvi50xLHMEtQXD3lo6f3nlAcnpmZ5nW1AY3dJlmGRMOHDx5D/j7gOOYB/b7HMdkDCi337j7CrZt3cYX1Vj+4ePESx4vXY7+4z+Pi4ZMnmGIe6gdLLHeR9VrktTsjszoZD7JtRkfHMH74CA4fOQb9lavxQ0cwfuQwjurFxqdO4zT7yPGTp3H8+EmcZH84c+YVnD5zDie479TZMzjJeONHjrBND2CIwlCdfa3Jc+FTinl6GvsBjw0dK3qaaZn9fInX0jmOr2fITMsFPfHGMYXGIyHNUJxPA1Z4AW0yvo65JsU4CUBNXpO0zNMyyjxnKG6ap0izjP2AViosTQL7jT7Fsau1Z6agaPzSQS4rrh6MwjCtK+wzbS0KF/6YwFYjsH7UbLV6bd762PPPT4Dnbn6K+HGljcD/HNVzrszptE7o3BufhtDAVPt0sudSk400zzm4KGMHLybtkKDZ+hgLvIjP8mI+uziPBgfWLeYRmLZUyVGpVFHmHdgy74B0xBc919DZUWV4jkyTHZUV9EVnmG6VF7llXvyWKL4s8c7vEi98y7xQthmufONEhRc4PT2ysDSPaU4cJjnQfco7dRIp5jhYlIizyIuhJoAf02+lW2Ga5dYKdPdmXn/Fgnc653m3a54DSy0X6bcEoAbjNVlWg2UuSkjQgICTgTkOaHVH6Pqd+7h88zau0e5ykDHFAUtzpY0d5FKpdaGfg8fdHDzuHdnPi/1BHOJA4QgHh4ePHsURDgAOHTqMQxw4HDl8lGLPsThwPMJBxRFOXo4dO4ajjHNk/BAOHDiA0f1j2Du0Dz31HooLtXgBL+dl1mgH73w1Mc27eE+eTOA+RZpbd25R3LqDu7yTeY8DHw1sJjnwX6TfulvWv3MAezhhGtm/HyPKd+8INDka3rsHg5xQ6TH0EoU+PXo8zYH3I94Rv8+Bke7aPuSA6zHz0oRCj3bPcr/u/omRWKlN2IKI3YQr7WhtdqlibZWTZ844uf+TMHYPjonZ87gSkMYBMtb+MTTuS9MUmmSoz+Xkm+YpgvpMYIfRh+uEEVPJh8LUh1txokwHin10jNG5Tn/Yx1psVxmDY59fYXvHdwQxXPXRJEb9TSYBZYXhiqP81a9VPDOjz/xWxgk9DhmyPENOy7KiPspHA8oFDibVp7WtPJiKaZWmMFZWrhBRm8cTfScveso4MSb3tTm4ZziFlhWa8iDJYif3QqPCta24WAXFpharz1is72qMwz0xU4ZxVZlrk7sZT01ThCtM8XkYxPAWI8jvFgPikttFdiEuxKXJY6nBY2SJx4zEoBZ9pAv0uU0/2rEtJAwVbNsxXHVY90HulDRZWTM92ZGW2NYETULEw2+uKyzuy3ImEXgu9OG+EI1p2CFUB7kZ/WXbahlrpzjsMxn7VSnNUeL5KddPLiiOlmk6V5W4LdOTdHmex7JVhCobfWbGyisa15W36q/99DJGRcI1mgTcJKTc5DbLpmvFfn6Ll9rtQAAAEABJREFUsQyB519WJaQpUvqWMl6IxkgMVyPENiBjldNsNSJPlc9o0PGQMV2plKJSylGhz2VOPMtc5mmKPGW+IeBZvtA/EuJHebMKXPAOvuIxH5Ud68loWheDMicRMq2njKdw7lbzrS1UP64GGb/0YZmgKW4IOUq8BpSYj+qiCZ9EdZ1LpufmMM1z9hwn+qvtAD25oAnX+Pg4TlAMP3r8KF7l5Ptbr30Lr736alx/5dwrePXVV3Cak6uTJ0/g3NmzXD+J48eO4uyZU5yUn2Hcc1w/jWNMr79Ooz8RHM93nEwP796N3p4elChiJLyG4eOP0eadfbWl6i408lt1VZ1rFHiqMvovDrKc/UfXw8DJffJ7BB4S+f0fNcBzMRKux7JDgJbc5IetzXgMihO6elcX9BO0XRRABliX3UODGNY1Z+/eKIrtHxnFvpER7N61m9eObmSlDNjBRmEHLFFIqvfW4yR0L+MMDu7iTYAKFsj/Jm9k6GdPP/3Jz/CDH/4UP/rpz/HTn/0Sv/zlm3jnvfO4dOlqFFQk0Ew+eYrHFJd040NPMnx08SI+/OgyLl25RuHoOm7cuEMR5hZu8Dp589Zd3L59Dw84QZ/UTRfeSFjgJLvRWIbeFUT80LGSpSUkSYqP2QCrq6sI9LnKa9JOXrtGeD09zrY8ffo0znGyfYZtfuL4CRwdPxKvlfv3jGBwoGjXGoUWiYh3KPw8pBg0xfHBEusH/qvypsfOnTuxn3U/xuvuWU7Sv/2tN/DGt17HmdNn8Prrr+Lb3/oO/oT27e98h0LPt/Edrr/x2ht4lWKPyj3Ka/kBCk4HR0cxMrIPw0NDGBwcoPDTg67uTvbhCnKKVLkm6lmKnMdVzutCtaMc95W1j8doTtNxWqWo19VVY/pe7BoYYLsNYs/wMMbG9mP0wBjGRg/gIMWoAxSGDlDwOkgxQmEjFIuGKAb19vShVCqhtdpCg2Mn3fyYlRDDMdGMbgJxnNRYaWKZwqrGR09nJjHN8I/JF+y/+tlcg+OlRV6nZjieekgx4u69exRI7kBPDN+5ewcPOdaZ4A0uPZGnsdYMb3ItcvzUXFmhCNHCyspqzH+RY8EGy1nkuG2W44QGb3SFkLDfVpDHJ1ZyYMcOAMX1Q9eVFba1xBA2Oz6moLG8vIrGYjM+jTfJG2kTHIs8pkCr/iaBcF1E1I04jX0eUfB5QvHp0cRT3KefesJZYyCJWI8eTUBPS0mYevTwCYXNx9yegZ4QY7HQeTfneUDn/lpHDZ16zxbFmXp3H4Y5XpLwMzp2gALzOI4cPoRjHKMdP3kK+otWJ06cwrEjRxl+hKLQYYxTtDt8SMvDUB85QsHoENtNfxnrMOMd4k2+g2zDUbbhMMW+DpbX5oVygTcgJf5M8diY5bERx6Q8J0pwXd/WuFq2xHGq3tM4x/H2FNtXdY/G41HxdW5VPF1r0zRFHC9yGdjOIQRkXFd4xvWEp4QEa/94fuGFQAOBwnRBi7a2Xws10POmsM+09UifudOBJvDVEviGc+Nh8w2X6OJM4CsmoIFuzPK5c3UM04WAO5LAbs4Pr9Nxehk308BJSopUkwvdWaKoU+KEKfACv8QBxALv8ixSMFkBGKfEyXCFF/0OlCpVVBivxAttNA5CS3kJ5VIewyscCGnCpYsTrz7QxFuD8Xgh48RSE5/CN2ZMf7VPg4ZllilrNJc58FnmQIRXUzockgxIdqAdUrSYpMGB0eJqE3GpgRAnqouNVQ4wljGtl09ycFiIQBxA8QL7TAxivGarjSbL1OT2KQWXe7yjdIsii15gqQEOtR9UOjtR7+/H4J5hHKB4c1x/4pKDhDOnznKwSjujycgrOHv2FU5OXoMmM6+/9jrOcUKjAa1En4MHxnGIkx4tDxzk+uHD0F3F4xxwjHN7HweaGhTu4yB/iNbPO+EVDmZZPSzyDqbuvk1QDNJgd3JtoDZDfzUw093GvRxwHDt6Amfly7kzOEn/jihvClS6mzXG8vft249+DkAzikxiMMVB3qOnk7hPAejBxBM8espBP++UzfKu1AIHek0KI00y0qSOiChgtKKxAdkK8qwNtZXuqC9QHFyk2CbhJbYldwfGiqbOpQwYpk/gdp6nHDTm0OC4g5OvUkcZKQcvgX0QKbgeoPUYFrgewH/MJC65ymWaF+HqT+pXis8iOeloUmhpcrzTQqOxiPn52Wjys8X+22o3Yz3kq54EiE880f8m9yl9ludI8xRguar70nIDDf1FPAqMCClyDvAr8pdxtL/BdIvsx1o2xYudss3jjN5yiCUfA9I050QhZ755zLfNPUrbohgkzvJhjvwazEthSrsa47RiXZZWGrzzv2YSCZhuPZ58lrUpNrQ5wJYwukyRZpmTBQ0mtXy2TeE1HncSHCie6Nhr0GeVR7fZnm2Wiugjv1h2i9aOx5l4sFpYVrpGq4jLhDyEGIfxmGeDpm2ORJHy+C9R9Mly1pkOBrZvnldQWrOM54jASZTylSnvWCfWoZQXrEJI1d2KspixuBYO0jvuSxkvZ3/mlpzmIkXgpCwa9weeu5RHYNlpWkLKMnNauaMCtWG5WkbOPFLuD4Gdih/lr3KeN7WVWC2wjfRzVk3GoLiMLBFRgnU01r/J40bHhfqlTPGUtUQa4or9ssi7xfU2rQWVr8mifFFcBvLTiv13gX1YZS7z3MbYyFi/isQK1jsNKTUmOtJm1VUQRRaeGJmWMdfC8jSHzr/Km+7y+GjFu+vxaTS2pXwhPDZBQPSDeYdA7kwf6804mnBoMgf+S5lfzjiKS3kritXLPFcvse7qW/OcOEpQn6H4s0CBeoUn0R08Z+uplsGh3dAkaZwTp9GxUYyOcBJM0Xr//hGM8Lyn89jw8BCGKVoP8FylvyIj6+ed+uett96L3nr9mdW13tsVJ9kDA/1c1lGvd0E/4eru7oZMT9OsCz1ioclTlfUoy8hSYWKleqU8D4UsQZKwwl/Zh0DZAMkzW89YFGnsqzmPhzIn0lX2y1qtVtSvtz8KQoMSg3ieH6Z4MLxnD4bJa5ACQZXiZqlUQq1aw64BikVD3Mf9URBjfD3x0tXVGQubnZnDE57zJ2emMc+J6SxvwkxOz+ARrwG69mlSffPWHehnxddvUyCgXef2zZtc5/LO3Qe4zwn5Y+Yxxcm7rpHFtWIVH7PjplkJZYqBauuenl7sZFvsppA1RBFliO2qdYX19/VBQs0e3qAYo9ByiNdV3UQ5zBsnmmQfHD+AkX37oXoOUgDbTRsa3o1h1ndw9yC6u+o65cc65bxZ1dvdjUFeM/ft2Rv/ZLWurWdOn+T1+RxePfcqzlJQOs6bLyfjn68+jlPHT+I4hR5N5OMEXhP7sXGM8cbJ0OBwzKt/Zx96+3pQ7+lEjWOAssY4eYo0TZEnAWkWkMU6MyxLUUoznttS5CVZhjxNkDIs5/lG/ayrq4p6vTtaf28fhngs7BvaixEJEfv3xaXW94/sxf7REUjE0p++HujvRVetE1mSAlTTlinAzM5OY3p6kjaFufk5LOkp1I91Bkf8l/KctnNgJ6/3/VBblEq5kvJ8ssQ0M/HpnUcUUx7oCRkunzydgK5hi8xnkeMNreu8kGUZr9E1VNgfixdUJzxPJEC6I4r/gT6VOU7pqtchoaqbbV7r6kKFNwEz9oVAVsCO+POqMseUCceIQMA8z6OTE9N4QNFGT/Xcu/eAN7ju4w7HXrfYz67fuA39fOr6tVu4c/8hnlD8ecKbVA8pXkn8uXnnHm+G3afYMwWJUiutVfbnBdZvhcdsQDdvqu1mX9kfzy2j2D96EGNsX42/DlFUlNBz7vRZaHymfiDxRv3u5InjeOXMabxy7hzOnD6FoxynjfDctHtoAKP7RjDK9ZF9e7GX/WyYfVr9WecsjdvG1vsx+/IhjunUljs5bszJoclrsc6HTyenob/aJpPQNs0xWCHqtDhenceEnhhifVX3d977IL6vSj9j+/D8R7hF0VU3BOco4mnckucpx1Bl9rOUAmsgVcR/SfzmV3G6AU833Ni8H3tuAt8kgfBNFuayTOArJ6CZFDPVBVwWrwAKe8F0GWYkfpIQEJIEIaTQBTvlRbvGwecuDjgHOBDv4uBb15IGL2INTvxCCCjxQl7hwDPLePHhICcgwSoH+iuceEpRykspOjlo6uFAr48Ds57enjgQqVAsKnHAnac50jTEiYomS5poAMX2PAcg8xzUrPDukwYXJQ6Is1IJ1VpHzKOzqxNllr1K4WeGA6F79+7j4cNikKBB7cwC7zrPTHFw8BTTvOuiR4vneLdqnpP8eQ48Znn3Rcum6qIyyUDlN3mXa5W3jXbsCChXO1Cn74ODu7F7eDf2cEA9wruKB3jHThOX/RygjXCgtpfhezgQGBoc4KCxMN297e/fiQEO8jTQq9d70NXVTatBd3fr9S70cwKjic0uDo4l/IxwcKG7fhKHDo8fxOHD4xx8HIImSmMcdOhlk0OMO7BrJzSwGeHAeWR0Pw4cHIUGH4P0cffuXdw3SBvC8N5hjHCCoEHkGH0dP8Q8eQf92IniKaRR3uHcyfwqnR1Y5S3ZOTKfJfMFstF7FkKSkHcNXfU6NHCLXYec1J8iK05yNSFeJE9ZgwKIJpTa3+ZEXRNBras/5RyMljmALKvduZ7nKduefS2kbPKAVWa+wr7DpkBgmIwrSNkPyxQPa1011Lq6oj8xbZ5yUFrmwCdHYB9S/1afDPQvQN9cYZ4Kj5sxiD04LrlPH+5nCMdG7dgH5SvX4npMxziB8WO+WuG2+mmTQlCTdz21ziC6yUhc0fazPJirGK2HcTcYEWLxfH5FuL6LPNbLVYjWlZ+OJ5nWFb6evliKoUILU5xVlq0lF1E00aQ9+sL6atmkcBT3E0xQsfxSXjoWtZSfbYaLTZErN4pP3BQjNm8hoK3lqfwUn5sxTvHFRCxjfV3p4rrKy9j+a5YF1SFjzOfjExf3l9IcaZoizxmfy+gfM4nlqUAmkQCSsk+JrXxPmBNTMxbPJfzmtJrf4KQgRcI8Y3nMK6PlaQklClTr4kjKsFhGYBLlT3vmN4HGcll5LalRqYnWjLFY+RbZRqNgEn96xTTMiWdGls96R9cYT+m1X/sUnPIrZT9O85STyBSxT9MHFs82bEWBJYpKFFhWmLfOryEJiHVRpoGRtcRz/5g4sCED95XSHGmWo5TkRMQjRNEVlXEKX7jC7RDEOUeeMx79YRBr0I4+qB8pLsD0aRp5BsZndaL4p3OAzquzFNvnKCrM0+LEjJp9kuWo6elJToaGKUjs0/mM5yadNwcp8vQzvJ/XGJ0n613dqNc644S3xolllef+KgXXdSvnJeSl7Jlpuxzj5DwnVJmuxvNsV7Q6zxn13jp6mXc0nsu6GFat1Xh+r/K8liOn8KNzTE72qa5jIUGWJKwfDV/RP0GSKbv1pdZJt+hAiO2SJgFhzdIkg/yp1rrJrhatv7+4vui8vWvXbuzdsw+6JpsalhAAABAASURBVGmC30lmfeQ4OnqAE92DGKGQsXtoGOI9OjKGg5yQ7uXEtZdiQm9vP4Z2D/PacQj7OGnt3bkLO9I8TkAl8Hx0+So++OgjXLh0BRJ/7ty/j3uPHuMxbxBIOJqliNzUAUAfy5VOaNLfz+vkEMvcf/AgdMPh2PETOHfuLF575TW89tprXH8Fr7xyDmcYdvbMaehnVWfPnIWe9jnFifaRo4chMVD9Qf2gi2OHamcHqhRqqxSUenkt1nVy/NA4jnBSfvzoMegJocPjh3GMotG5s6/i9ddexZnTZ6Gw4ww7fOgQ9rGfDXEcM8g69vOa3FXrgcScKq/vmpinIHOa2MvYEoW4k3APj53AdpLFw4HH96qOPy65i6nAa1eTS51ldJwsgxcQBO7MQ4o8S1EurRlvipU5htF2zrBo3K9lmf1Z9VRfVj+v1arFu6Z4zezita+Hfbh/Vx+GeY0f3rMbg0O70NPXizr7s9q9xOtqJcbtxr6RYRw5eiSy0dPJ+0cOcDwwjI6OLgrHGXbsyFCt1uIxMcj+cYA3pcYOHMAB2rEjx3GCN46OnziB4ydO0k7RTuPkKa2fxlGKZ4cOH8ORI0cxfugo9pJtd08P0lKJpyTWH/yXJMg4Nsx4Xk153KalEpJSGQl9lDxVLlfR0dkNiYaPp6bwkDe1Hjx8jBt37+M6RZ1HE1O4z+3rN2/hJsXHW3fv4j5FqsmpGQo8ixSvP+aNwDaPzxTVjho6Kl3o6enH3uERHKd/p+j/yeOnof5xVPU5dgZnTr2CE6zP+NhB6JgZHt6LfbRdPJ76ybC33kWWPG/wvFAlxzL9zlO1X0CeBpTzgKrOO1xPM0Dn6yI8g+JXWTdZWWMVrnczn56ebuziuW0Xx759vX3ISzmWlhp4+Ogh7vF4esQ66gmfWYqwM3NLkDCknyxe04vMKX5JCNOT2VO8yadz6wrHpm2eLzL2mQ7mX+/qom85fUmQh4x9Dux7Mp7LXzjHMIzp9G0zARP4wwTCH47iGCaweQgUA/e168Nvub3e2TVoSbMEKQeCukhrkFDjoL1OoaKnuwf1njpSTgx0J3h2Zh76q1z661683BQ5hhSlSoVWRlrKeckJNJa5djHSBC3lxUuDWgXpSYF5ThZ0J+ThYw4uH09gknc/njydggQdPVJ+7949TFLAWaQ4oScbdnColWUZShxglEol6N8S74bpzso072LO8M6IXuq8SuEIjJvyIq6L5nJjBTPrj0xz0DETbQYSj+TD8tIyx22r6KhVMTg4iDEOio9woHmIg6Kxsf0cLOzBEMWVnRxg99br0MW3i2y6eCGucSCpwVuVda/GQV4GDejKrGteSnnhT7nNpbbpe17S/hInH6U4eFAedQ5A+nvrGODgfHDtjuleDvY0eN1HkWkPxZw9GsTSh127dtGX3Rjk/mFu7941iAGmiT5xUFCTT7T17Xq9G3UKUJoAKe/h3XswzInAPgpOeykiDTJ9DycEVU62dnDyownmMpk2yLDZbMXJnxgigIOMgJByhRstToQbzcbaXcNFaL3JCapED+1TGzMBP0zDvqFthav/NJmvlposa1lYk2WxJA6uFS4RKfbbJCDjBLLEPpWSJ71g6QFqW/WpEOgPP7Efrq2zUEZjoLYZmxuQ30VchoP/wtqSq/pwrsz+GnPhYJYpuF/xNdhjDbDKCc8KxU0N4paXG1imGKr6KK3iFSmZjgFa15Mf2i8esR4K5D5my+/nP8ydrigP2foe8VI65aGlwrU/SQJ5pLH+KdtCHFSq4sjH9fgkCR597NdcY2aRJ9tM8aIrsUzmE2g8ToKW0biDKQmD322iDBxkpiyiCI9pwZy5IkEp5sv8GVTEiRVkXE78tZ/jVk6SEAft2pYpgLVm3ilCliIJjB8SbiuLFAoLIYvLEifolUoVshLPPyGE6JrqoZUkBGQZjb5rn9QW1pj1btHoJH3jN/SPUcHCkCRBm1CBaZpBg/NSJUfO/FOxwNp+xgpMpL7DVcbnR/vJPWEUlbMqJ7gzZVhKH7jKcjnVYbmMwiJYU+WhHTQJP4WJLZDmKXJOHDLmqzxVdMyL+TEZ2Ss9ebPt1JdaPMaWmovsf2v1C/SJiQIjMyZLKD5xm3mkzDckjMTgwDgdZNnZ2UVxvguaNKrOgX5r37NykSJNc1rKVMVHddWalvJjebkVj1cwa9VBgvoEz+GPHz+C3ruiiYuOlwrFmX6eN/UEyC6ew3q53tVVp5hbRVmTrTxHOc9YFo3tGJ6zLAlsK9DWl1qn0ZGE3BMt+ZVES5BxJeM1rJRlnBylsT3LzF+TM1mZkzNt52mKUpax38gS5r9u4Doz/bo+7BMxay1l3KDr6rJc4yeA/eU5Y/1TWqCvaco65Sn05JXqUqtVKXJx0qrrEa2PgsAu3hwYlPG6MEAbGtyF3bw5sVs/ixsehp6O2cvz/v6R/RSOZPtwYGwMh3itO3LkMIWjMezZM4ydzKuXk9advK7oKYf9vNFwmHGO6QbC8eMUBI7jNEUBPT1x5uwZSNDR0xIK05OnJyj+HKdIcOjwEQoFB1nGKK+pI9CTLSMUDXTdGR4axOBgP6Lw19WNGq+jZU681Rdy9QH21ZQWQuAxICZcst10rJbZp+r1GgY5wda1T/2rn9fO3nov6sqr1oEqRSO9l6/ENFm0wPZOaVwy3ywrlgJOxCogWrEeV9W18Xn/qR3ZJXmgtqGXf2v7EwuxjRNmljDXjBbogyzlMtVxqmUWoPbOObYpl1OOEXJyKUPX9HpXF/pYRz01NbBzJwb6dqI3Pp3Ug+7uTlo3+ijGDLLN9w4PUQjai71799H2xDYdYvsPSqQb2s0whu/Zyzj7MLafN5DYHyQO7uMNrr1sn2GKtEO88Vfw3YWBfhqFjEGOjYZif9rDPIahPAc4Hunu7ua5pIJStYyMx1iW5whkHnYE6J/qySrzvKizB0NC4HihhaXGcnx6Z7HRRIPrzeUVtJmmzci83AJcz7IclUoFnRxv9dR7Wede7KRwo369j4Lj3n37MEL/R9mPxw8exSEKguMHD2E/Rc9R1q24ATaKkeF92M069XOsoz7XS1FY4lqt1knGHaiVO1CN47cS1P/SDGCzQMs8CVzS2IABQJq0EffxK2eEwlKUUxrrXiUHjeu6u+uos016++roqFYRwg6et1ln3jRbaCyhwfou0xaWFhHHsLPzmJ6bpxDL8zsvnIEcKnmF49Ia+0CV/tFPju1qzKvGZZ6mSBP2VRnAPsYr3dp5hZv8cBsyrvpjAibwuQiEzxXLkUxgExH49GWAIWsXC3X4hBebEAIvKAnKuhB2VJBWcg7Sq/Hpix5eyHQh1sRrenYaT5885V2LKSzwDsbC0hInA8u8wDF9WkLgRRHMT5NR2VoxDArR9N6UaYo1j3lH8S7vhty8eRs3btzCLb3Ucc3u3r3LOz+PMDHxNF4c4+/RKUyscmKpgUHAjnhpW135GMuLDSzMLWJ+di6+TFAXVRaPLKcvIYXEIz0ivbAwj3ldYOfmME1BaGp6OgpDy41F+r4jDqD2c0BxjHcj9T4CDXpHOSjSoEeDhjovuhp8lzlhK+cZBwoZeQVw3Mb0rBo+MY4E+SFjeUkAgcsQPtkfB3oc2Ess0sCjRt41DoK7OCCpcxDbW+9DPydLAxzsxJ9CDA4griuMA/MBLjWI6a3X0UW/ahx0VPOck6kUOfnnWYKc+adJiD5qXQNnPU2jtHFgz7pJ7BrjAH/P7iH0UizSYFmi2jQFtSds44mJCUgkk+cp8085IQ9cqmb66ZAGbo3mahzQNSjs6NFxPWWScrIS0pTJArStCeIk+41Evkm2/SwHO8p3kYOhRqMB/Xxmke2geIvz81FYkkioF0VqIqknhLS+LjIRKYmCFslyCUhckF8qNxqBa1uNE9IchaVcFn7FOPQxLtlPAk1xkyRFKeRs1xT6pwm7Jt5N+ilfC2uiSQFM/uiYSENgUuatpQqlFSJQi8dGYc+LJUqjvFUDQuJqoBUf7Ytl8m5za+1JK026Fa4YgWVIxNBS28pDjBRHpnLbUTBoQ+st5vF8OEfiSgKVqDy0jGGRInMk3PWyUvKJxjLlEyErAvtZjjxNizozJ9YeEkACGbJU6GdRqxTMlEbbWaIYSroaSyEebujDtVgew7kqXwqWgfklSDMudazxWM4rFZQ4wdAkXpMmukQtiYlWOGVg/ioD+sfZw8pqCysrbKPWMvkvx3UxWmW4/FolH/mG9grAQgMzK2Up1P/Vd9M8IE1pDOdu5tGKLPlFVG2ssm2UX+TEOEqT5ylFh5R+kwvTKt9oeO4fMxMJmUAovYy1fxYpCSH2vRCUX07OOTkzBcNZW/rSphstMtYW3WdZ8h/r/8hzfVUNrfMfi2XEhPnIiryAlNsp85flYCjzbfNYbrAM1lf5qIjApNyrj3xVn9dPK3XsyvQXtXT8rsaTM1AqZejsqiE+ucBJa19fH3p7i/NUleepsjilGTklCFkC9WVqN5zA4AWLdYhfciKufO6vhBn+PvvcGX1DEROWI+Pi2UdtGgLYSkBIAtIsY1vR8hzx52tkWeNksCuKQV2o80ZCndeDXi57teQkV9ct3VjYRbFET5sWT4nuhp6Kke2jEDDCGwIjI/ugGw4SgPZQLBimEDTCfaP792Fck+sDYxRyDkA3RfTek/GDXKcdPDCK0dExjO6noMRr5z6KTXso7gxRaJAANThAsaJ/J4WePl5faBQtenu6UadoUevspFBTQrmURst1rNNU5wDWmQeIzu5cZb9o08DjAlC8MkWSKHwwj87ODnTw+qnxSamUU9xLeRwHKB/1/8KUy6ctWQvSUqZNLb+oKd2L5TzfZ397XXWRIdYplhWgw4s+Bx4XtCQjExrFLo05YjvzmFIb67rfz+NKbasbR71s63pXFz7Z1484ZuA4YTfbYphtMkJhZ//oCMbYXvt5g2uE6yMSiLhP7TU4MIgBtlPvWvvUyFQ3tsrkWank6KB1knEXedfZfnoia4iCkEQiCYU9Pb3oVBq2S5omrMcO6J/OF6u8qdPm+bYVrRmvmwrjEI513cH2ylBVP2af6Oc4cyfHNuqve4b3YpQizqHxg9BTX4cPH8Khw+OQWCmR8dTpE1GIPHnsGPeP4wDrJjFo7549GGK9B1j//v4+cumhWEqRUcIgx1jVcoViSgnlrMS+lPK4SpGx32XsMLIkBCRhzQCuI/Y7HoKsF4p2Srhcs5Rx05CwLilSndvyHGValeNECbWdFNzrrFcvRdU+cuquy5dOnidLHMqyh7c/RovXrCpFy50U9gYp4u3jMTnGY2780EHW6wAkZOnnZl1s5zKvgelamYHeRJ/p57NPPG8/3+ee7fGKCZjAHyAQ/sB+7zaBzUdg/aKg5Zr38RKxvs1enzA88MIS1iZ23ETK9TIvznXefanxLoyugHp09d7Dh7hNkebOvXu4d+8BHj5+Ep8K0tMc7XbgZSlhcmbKb25QJqmDAAAQAElEQVRwKMcJOgcADd7pmZ6exYNHD3Dj5i1cuHwZ75//AL959+3410suXLxM4ecB74LMY7m5Eh+bVXlPnjyBfgOuvzAxMzOLBQoHK8ur0M+XNMhYivnOxRdXTlJY0l97WWkua4zBi3yOznIHB4k1lCrlGLZM0WqeQsQ8xYYdrLOectJj8Xs1+OWdogEOnusccHVxkF3lhbyclpByshItScDrfTF4C4j/eFOo2OaWah6N+z4J54CPrIs711wnkU/WA9MGZMm6IeafshyVl2cZymyH9QmmBhdxm+Fplqz5lRVLpUmADMwrABocyDRgyLMUZQ7QypxIa0CpycIgJwYaHI5qAM87aoMc1GnfamuFAt8E9E4I/ZUwTfTEOQ3MgyJQXi6jXK5SIOzg3alOLqtQv1H7SwQqxJ1GIeToDl9TA78mJ5ctDgC5zgm0BB4Je/GnIxSE9FLrx3oajKLTNMU5taH2TVM4kunnJU2KTCpj/SdmiP9C8U3fcg68NEDSgFL9VtshBHyWKdF6uPr5+npcZspTg7M29ILjaOy/SiNjlkWe5MzckaY5B4BFmmcTAW6KmQa/bdY3PtkUDzqmYAaxnLgE85IxAfNT/jKlbSldNPrBpZ7yUbj2r9v6NrtXDGqzb0ncKIwF8rPuk0pQpLjkFz9xl8qRn0waBQ5+KRoH5ylK7Hsp/VzfR+9R4oSgwn6QptzivvW6KJH8Ea8m21xL1V0iRJuCkMpZ5nG5rCeoorWwzL6mcKVT9QMPrugXAOWn9YTllDgZqbLvVjqqqLD/BZarOi5T4CrSiaFSkABhaJ9EoOVlCozNBfa7JdoyWiqvvcwqrlDPKuIqlRohzcLaZCDlpkoWHgKM+RVxVZ/YlmwPlaEYSQhIIidOArgMoUifIIAHN0LCfBkW+4n2sz7gvzb7VGTEIjgHwCrLCUrD/PhBif1ZFhhfx1dQIOPSExbLFW6zBKVgbsWHoXGf4rSYn57q03qxl7viCktJArIkZX3zaGBejE5GLTJqkQ9zYlig34Hlg/+Un9pKbbsuAs0vzvO4bnAvUGK/qFPAHuAEVRMZTQ4lSGgiVK7myNMMgeesJCEWGeR9TPo7vujD79izFYOJRN1lzXSdYC2JKKxZyjbLs4zncVkJZd2s4TGhybomkDVOcGvVKs/JVd4Y6Fyzbk6Aa5BA0M/reH9/HWqfT6wfQ7wOSAgY3bcH4wf24zAn04fHD2Cck2/ZqJ6EXRMLhnQzgsJOf28PCjGnA7WOSjGpLsmvDHmJ5w0eS6UsRZqBFmigsB6QsTLRdEKRqdNxqbAEiBPuJBR1j9vcxzMxe0o7WgxjHvyoyxbGdDEO0zESt9RvnjOWEff/Vl6fHcbkX/dHrtEXHmTFAcnt9fGAii7qFrDe3rm48lxQ5TlX45Eqz3+6xklQ/cSqWG97LWMcjl1qHMN01aqo80ZRNI5rtFR4lWJIWeI6808JNg2I+MQl+oZWPCfpvCSTj4wCxcuzDLoZJj80VuqlOCHRt6enjm6KHh0sU+fpUpoyfljLN/AckKLe2Y3B/gHsodC4XyIjRcSj4+MYP3gQh9jvZAfY5wobw9jYCPZTxBrevRu72f8GeX6RAFavd7GP14p6iwnrW9bTU2mGnP6JX6xXAmg9j0vEPsNDae04w7N/Qf2EFuuu5bM9xYrqHyvCzbBuylN9nAXlaYo8pdEPcVE71MlFvu7auRO76f+QnsTiOGt4aAgafxW2E0MMG6JwGuu4axd28ZiUkKe0XRT5dA6tso55miJNMwSWqzrQjRc/6jwvhnjLBEzgcxLQcf05ozqaCWxCArqwrRnHHbzW8Vvb61XhplZ1kdFdx5QXHE0ANAGJ6xy9N5aXob8YcfvWnfjkzs3bd3Ht2g3cvn2bYtDD+NTO3NICRaEFPH06hbt3H+D69Ru4cOkyrivOo8eYnJnhxKGJ+NcqdgTsYL4lDmZ37R6C3odzcPwQ9lGYGB09gJH9YxjkxVPvFcqSDB/Tx4TxO6s1DA3shu5mjfJu0b69e9Dd1c1BZMJJTBsfsyIZL5YdtU50dhRWqXSgzHI6OFDW0zPdvKvVw4u0LtTa1sCozMFWhWJJxkFExnL4Aa+3L1gcudEPjeNYzKc/2hdDn63ErU9/fXr/J2WFokw6ID/WTXVPmNEnFop4MSxgfZASfYxhiPs5JueEPnCAXuKAvYIa616v90BPG+kOsRgP8A5cF8W+LM3jkw7z8S9STGOSwp0EGT2p02y0yLcV3/8x32hgenouvkT63v1HFI3u4SbFwVv37sT1Ow/uUfB7hCfsBzMzc1hYWIovgYxCEYU8iUASmOYW2F9Ylv4CxsL8AhYXF7E4vxifQNIyPmlAUSGKQBSV9NRBnDzHiThilUPQ4ChHSt9T9ds4GArs44QQP4HfL1pYi7O+XMuJ8doxnSa9XOM29zCu8s2Zv0zrsjxPUaSP0eK6tgNUdjuy0mRfJadreaQcRcc43GbOMWFc5ZoOx+dN7VhsF31l7WEL+ldsR/HkuY4Y/VUC5qW08mO9rGKpEuWNIsi/JvNq0ZiS6fhNzxmHDoWMqUPKiCqLxmQ5Jw1piawZHs8NjBcT0AfVUwLBuqmNVtlGEiIkxiwtLaLZWMIShSBZi0KQhBrONFgGM1/Lq91epUDDfkZ/GMqBdYZKRweP4w723Y44kWzz7rLKAZeqJzNA7Oj0oyVxheKQntRaWFikmLyIZZVNQUgiRjSJUjTlw8ozOeuqisgHbolDZCsHtE1fYn9Q3ixTddV+TY64m+cdpme7ZjKxYT5By5STAgpYupuec3KQpznAPFvMo9Fs0P0Wi6cxX5XJXaxGQJqliJyZvsQ+lvO8lHI9Jlbe4D8u4zZX5Ys4sJVin9MxouNMT8+1I089QsnYIUGal5DTtAw8R6pfyKe4ZF5a5jn9pkn4ZRD9VF9hm7A9mxRjJcTq2F1ZKZ6k6uA5dufOPuzaNRjPKfGOdbWMlPnr3MXTGOulnNZNnv4+W4+3BZfsS2z0z67Yc0jiTQRuxyX7tSahyVoq9ZMXjDtCwralsYmxbim3o2UJ8pCxPQLbPo1W1oQ5T6HJ5TOrllFmPy2zf5TZdrI8z+IxmDKPNAnIaCwutuenl3SYvqovxn2sq5ba/sTwSVpFX4sfmTD+s3haj8bjQ8vfjve7whS+bkyj4+rz2rOyme5rW5dvL+SP+G+9fcVr3QIPzFRtmCXIs6Id8lRLtmG6bhnblWHaH+OtxdV2ieHrxu1SlqGUZbEN1Y48xfPctdYe6lBY+8d2KX7S1mZbcYP+PvOP8VL6VGb56jc1jsU0ftI4KhrHENourFoINbUqahSi9ETgroF+6KkW2fDQIIYpiEgEkSAyQHFI45AoUvJmXH9vHb29Xeitd32STxQdKyhXsiiI5qUkskmTrKgX/VO9njd22Wf1fLFdQcJ47l9R1xfjKAzkQGPez/LSOlMHBqRZgnytXco8V1d5HEkIEgOJVap3rBfr/mz53LrGYb2s7/pTXTWOW2udut7xXF0qIc2yaCorCSwY/mcCJvBVEvBR9VXSdF4bm0AchHziYqJVhfFap0F/mqZIOWAMvMClaeDFLUeJdyEUTT/90s+EHj1+jHv37+HK1Wu4dOkKrl69GkWhe/ce4s6d+7hy7TouXLiEDz78EB9duAi94G5yZhYrnMV2dNbQx7sdg7z47xoehv507aEjR3Hs9GmcOHUK44cO4eixYzhOO8C7Q8NDw+jhBVKDjd6uOgZ37sIoRaKj44dx4uhRHDt6HHp0WAJGKS0ho+WlMjo0ceSApFPW2Ym+em/8LbneqdPL9RoHJRrE5LxoB15kkyRRFT+HERQHRZ8eKDwf/jmyeSGP5+Mrn+e3f9f68/G4HtuQyxhdy8LWb5BmHDxwvAItU46Q9GRFncLZ4MAg9u7bj30jIxhme/SRtVx78PARxb27sV3v3HtAMecpnk5NYWJiEvqrHRcvX8F777+Pd957Lz7J9S7X3+b6W+++i3ffex/nP/oIV69dw9379+NfupibK4Qg/dxsmZPH1fbHcdwf3eVXmwpfs7kan0bQJLbJyaYm9JrgauKupw/09JYEqXmKRBIB4n5OoCU4aFtpOL9mvu04GW41Ofzn/vVJu+pV2Nopv80lubVXGJ+iwGqLjvATyCoNOdI0RZ7m0UrsJ5WK+lUVHeUqSmnOI0TpmYCflGnyNI0TLKXnHoYCWs8YnoWU64UxlOuBljJOsVS8F01xi1x42DAeexyblO6yfnGTX0q7ZtpidLqBNA3Rci7XTf5xk2Ui/lM8Rud2m/WgR8xYrME7wEUBa+GMrbuk7dYKxQACKgAzzSf7izSarNEoFKi91BaxTSgcan2Zoo+EHz0VVJRDoYx5r38U1mbecX9LT+uwslilf6wfHc9KPC/JgriQBRtLaQpf6T8zStXZWQ+Vv/4TPvmwTBFRQtQKfVhtN5m4BYlP7B1orzTRoq3oL61RPNLTPuKiwXyeF2WBTNr0TWVpqTjKf4VCzkrMT77SgYR+JAEF/wwSWdKQ8phTPgznurZlBIjn/8mXVXZOLbngpCMwSiiWIRQclIDrWqhEWVxnPxYLHQfrAs3M/DxmeM6V+Kb+zwxQKuUI7IsEEN9NIU5Kn7KeZZ7j9ZRfGhiHfobAMpFqN6vdjsel4qsc7StlGTooqnd11ThB6+IkrwpNfnJOOjOeS/mB//0OAuyjhMpmYAuur6vRPxWd+58LS7j+pYyJ1CYvGCeu2TPLkLE9s7WJtNpOxt3QksnZD1n47/usu6ql7PfF/V37lG7N1hZFzLjBI4Os1P8+217EyagMYPKYdoMs6UZs5ugTv+Tkb9tahGeiC9NE/vxSe7zQhmthXMT2eXEZkIR1YyYvfNbKfi4s4Ulv3XjieW4PVxm9cKsdy5EPpSzj8V9CjeOsrmoVdZ4H6ryp1kvBpl6XeNOLfj21o3WG92vJsUVc9vRAP5Hq6u5Gd2dHFPg7Ke50VErQTbhSKUMpe94SqG8mdCwB6EOgaSmTT2sOPmPJSGtBXPvksx4Wly/2p/X6vXhcMmmMqyVXnuXPdSZ41kYJ6F/CYyiJfuscmEtIzfNCZK2WoSeDahTDJAxFIy+FVVnvMuudss7xeEzwW3X7ZBvr/17wg4Ha5sIfEzCBL04gfPEkTvG1EHCmXz8BDgo+q5B4EMTrGr94EdKEIU1zaGKgOxrlUoUXuByca0QhZ4qTixs3buOD8+fxm7fexa/fegu/evPX+NnPf4Ef/+Qn+MWvfkmB4Dxu3LqBqdkZ7ODEo7evH/orFKfPnsGrr38LZ8+dw/FTp3D8xAkcpqCjF/vt27MP+msxe/bswdj+MYyPH8JxCT3Hj+MIl4fH9dvvAxSBGI9xFHdk7whGR0ehFxruprjUV+/hZKT6zHc9UqunXYYGB6H1eJeaE56UPgXCUHW52FIf1UsWR8Fs0mJgoypywMRt1TlwxJeHhIOUnAO4LugOZYlJVAAAEABJREFU1TBFoGFy1WPJmuBp4j4x8RT3HjykkHefgtBdLikITU6xHwC1rh5ad3yaq7myivmFRTydnopC0QMJhQ/v4/a9e7h55x5u3b5NUek27t65w/zuR2FoenYes7SpqTnMxqeFFije0EEO9mL7cDIqr6njoNFcweLiUjRNdluclDc5addPUvTzMVmDk3JNVNf3vzBZ4KCNwz5+K0eS4cBJT3foSZUVCk6KG2K5OYL6hsqmKwovEgWKoynSbM0YJ6U4EULK+Gv7noUpJ7AQUGtgJlz97U/M97cDn21TIGGyFise60NhRfFlRRhrQv+1rbblaiwrfjFdXK7nFbcVwhVGVL+QCBHkO9b8ZFyJG/HJEYphyjME7qNxFwWDJiSgiJfSK63qXghL5MF6x/jKU2lkzFsfpW9zRcZZCXRuSbgdw+lPS+JSu5A/Vrmtn4+tsm1bWm+vED39ZmTlLyEoT9PINIpFFIK4wTwZYS1P+R7rQmYt9g+Z3ufUpBDUJk+RiMa0eneR2l+ijliqjFgvllH0P+ZbFM+V4qN4ahMtVZbykt/RjyJK8a06xToUGRR5pxQJc/YjsqW/EZN2r1mbYmRR/6J9i/xZvcAsY2SWprjapInlWnCM2hI31nMxPmm3yGOlgWW1J+OqfC6KeJGNylDear8cOc/32k/gXNC/tYyL/taC2kNu5PpZCgV0nUc1mYnXB4pBGSdtSVAMJvfnSxBQwz5vXyKLL5WEZbKfsmcxNdf5/emPwv+AvZAH42r7syx2sM/Yvx6u5fPptP1ph54LYV4xzgZfqk7P/HzO/a9llSxU3ro9K5fh6+Wt7/tDy2dp1xN+sky4miQJZBIwdDOtuCaE4hzHc4LOC9HW4sU0QBQ6uPicH/n9vP2+ZM/Fe75uz+rx3P4Xwn47z+fj/fa+370d68cvMfmDxmwY9feweM6H9bowzbOPwp5teMUENjGBl+R6eEnlulgT+OYJ6IKxbmulFxcgXmgUzjAdEHlaTFQ02JdVOODv7OxC386dUVxJE07CePHUu3imZqbx8NFj3L17nxP7B3j85CkWG00OCnJ0dvegr28nBvRXJSgu7BrcjZ27BtHX3887RP3Q46813gkqd1R4R6kCvdegzLtKFU4oKgrjemdnB7q6O9HV2YkarbPSUcRlnCqFHN1J0WSk3lWHrIt3obpqXajxjov21ao1aKJSYx0kaOWlElINTNYGJNhK/9SGbMrnq8RpHltKgbJP9sR2T0K8a6XH/3U3v16vs1160TcwgG7eqevoqKFEXrK8XEWlWkNHZyfbrR+DQ8MY2T+KkdGxKL4NDlFgG9gZ09XYBhW2U8JJpZ78WuCEdGpmBvrzp48nJvHo8QQmnk5B73uamZ7lcgqT7EcSgZaX9QQIOD1O6ax6I40fTbijrdeG1dHkdP2ph/nFeU54F6EniDQR1mQ/LsmEnzjx1VITHS0jFwoCmsxLHNAElwVyTh1YttYYkxFV5iqX3KJTCffTGCOh2CEhJV1bhrVlzjrneQptF7lQBJLPzEN5KWx9+fy6wtZNZa2vyz9ZkyKVlhI3tE/r0dbyVZjqvL6M+9bq16IwsL5PZYbAOj5nCqOLWKFgEgUR5skqsr70hOvPBBSuEwA/ASnPEWmeRkEjz3PoRbVaFkZRgWFiISE5E5uMZaYMz8iGZYP/WhQnoujEfKmX0AW2Ctdb3NATQ83lJrRcoVgTQsKyUui9M6qj/FylkLHKujEhfaK7oTDEf8qLwgXjNBoNyMRE795h1yn6A/cprEVOgT6p3fQkTEJ/YxaEwOBild9aXzduPvtIcFxW+7A+4txqLUPi5PJyA8sUZFRGQt9K5FXhOSsjhyQEJIGBMRf52o781+NrqfcdKT/WqohFNmwRrqsGQd5xF/NgPoGWMt9A7oIhRg2WrXo3l5awLgRpn+IqhxbZ6WkmLZuM+7yJSWEtKFzAlL/OofF8yjv7Wtfd64QexU/0L675ywRMYJsR0HkgWRtXxeU2q7+r++UJOKUJvAwCHD29jGJdpgm8ZAKfGqzHe/ScHwRIIMkpksQJEScU1Wo1/hRLfwa03tuH7np33K5pEkAhZscOPRAbOBlJUK5UUe/pxeDQbuzbN4K9e/Zh9/Ae6H0z9d5eCjM1KL9qtQN6BDblxEUTEvDf+sSIMxt96Auz5FoWUmSclGWBkWRcrA82dHeplJVQoR8dEow6OuNPwDooQChMVqKIoXjrg5KE6bfup8252ifGDc4ZOd1Te8s0W37BEB9hLmUZ267E9qlCj3PriSA9VXXw4DiOHj+GU6dP49xrr+Jb3/k2XnuD9vrreOWVV/Hqa6/h9Te+g29969tcvhGXr772LZw+dw5Hjh7B0J496KKYlLENsGMHmisr8V1RM7Oz0M/KnjydxJPJSUxPzWB2bj6+M2iZIpAmpWDbB7a9+kdeLqFcrUD9JmefDCkFolC0Yov1ajRXML+4hPnGYnxaQWHrpslwNNabUYmkHZ80alIAkGmCrkm8lm2GxbgUBYql8JGfXqdCYaJNk3DBrNg/A+90UtBA9DT20UolZ1+sUqQsx20WpgwKYzzlycWzj+r2bGNtRXFaFGM08ZZFvzhZV/gnpizpV1EhFtOmtaD4UbCh6KH34Sit6qZ0MXvG13p7rX4qP+WxpaUm/Ko/M0LQf2aveoqjVmOYjlfuU41lCduhxPaoUNjokEjYwXpnOetOLtynfFcZn8XRYXkQgCRAOFcYuEzerRWJH0WbLNM/CT9LbM+l5lJ8d1Crucw2XZUrzIDp6Yx8iv4y/lrGkOi2XhdGXPvwvBboOU3xVPdVlrvKdIFhEjXyPI3ikvpUQl9VEHdBeaWsg5aKG0IKbeesr5YKYzYsR763sNxssP8uYmmhgeWlRuxj3Mk0Kp88EllgkLYR+w83ioeHGKz6tMijzbYulm25QltbsjD5z+ozMT9st0KEpP/kX+V5ul6vo7fO8yzPzRLvFX+JgnxjcYF9oyUECBn9CMVTZhKI9PTcLI9HPTmkn1jGn1vG7XnWoUU2Oaq1Gs8NNJZRZll5miKeU1UBGX3TwmYCJmACX5CAo5uACZjAN06Aw65vvEwXaAIbg8Bzg/aEHskyLnVQyFJOEsqc7HRVa9DTNf31fgwP7sbI/jEcPXoUp06dpulnXBQITp7A2dNn8eqrFAZefRUnT53CwfHD2LN3L3YNDHBSUufkvYw8TZGXMpRLOUppzkkQC+SEZ5WmyYomn7I4QeVETevPjFE5G9K37WsgoPYPScIJa0axpRwnfHq6Slavd8U21G/79bLG3noP9MJCPZVV53pvbz3+jEw/tRvZtwdjo6M4fOgwThw/jjMSj155Bd964w28TuHozNmz3HcoioM7d6lv9LNv1JDsCFheXsHC/DzmZuYwP78YXwy9uLgcJ66aeOsJDbBzSqiI7/lhH27R9BOl+K6huWKi2+REWsLH+qS6xf71bJ374n4u9QSE1psUXBrNJvREUbPZYpfjNJv9P8050WU/1VNvAUkMX6K4oidQuCFXYkvQJeh4yfMSOqoVdJQ72M9zRFFTsZiXIko0WLc0TbG+vr5UHPmpY+F5UziUTzSuBVn84kqxlxjiu3rEQwKCTJyKvevRQpzUi432JdyZhMIPrsbDizXXarGuTLkVVC6LU6CC4vHJFT1RI0EnigpRWEjx/M+Y5IPKWl6mQLLSopDTVhYxR5WjdtFPsbRs8ngX+2XyX15psi8wPttI7RPz4X7FUw5io/X1cGZID+klOacURrhQ0Cf9Jk+5LdGDqek3N+h2iO2TsX2TENi64D95Be5LkTK8sIIPoyCEdC2NYDD7tby4FgUWiW6FUWxhbvJF+adZkQeDWH/5oDXlUZQX19hHJf4UWRZxVKZiqq+pzkVs0I8ACVYhT5HmeTxeO7u70NPdg24Krt2d3ZBQo7wW2V+npmbjy/oXlhYgAVPcxFp9XuKPRJ/FxQb7/2I87qanp6FtlV2l6FOTUQTSeolirsR07bOZwB9PwDmYgAmYgAmYwDdLIHyzxbk0E9hgBDRD+C2XEm5rQppSDMizDJrUVssVTtLLkBigd+nsGhzE7uHd0FMi+/buj6LQ6MExjB0Yw97hvdALhhWvTuFAk4cyJw1l5ZUl4FSIk602AstWWSyu+HBbEx3OkLitqQ4nQdzQNwPiLi1tXwOBwFMhLQkBWRZQyjJUKNR1VEqoltj2lcI6KxV0dFRQqZQ58UzZN1J0VHJUGV7r6EBXdyfq3d3o7+vDwK5dGNo9jP0jIxQDxzFOQfDw4aM4Qhs/dIh95QBG9TOy/fuhvw5S7+1h2RknqB9jYXERS/rpyvIyVikccMbLT0qRhRN5do1iAtukmMHeQWFAXWeF8RrNFU7Em5zINmhcUtSRgKDJroSIF9bX9klwiUbhoakwmvIH/8XjgJN3hIT9bzX+JElP2GgyDrJKQoCWjMpPQMZtTfbTEn1NM4Sk2B8Qou96YiMwjoxdm6Hcz29mgvV/ylv1Wd9eXzIZlC5QhHhxqTzWYikSMyYiahJksxacMjxIcErXRJD1OAqnJWEtDxZclM+0a+vyPWbDTPmhiNOKP3GKTCnQSPBhYUUUpllmWIMMJaYtNpqQAKEnTbQtIWhlpU2WTMG4bDrm1Y4m5uLfoBinpbYVV+0qW9ZPqvSzMDrBHCARKrYby1Pc6ADobaxLUR9x6qB4USlXkbL+RZziOwS2EdtW4pVCVujMMvuA1tWG6uOyrJRH7rGNlG2iL8S+16KvgeXJJN40oy90kJmovFKpjJzHitgziH27hVWWs8q6i/PK2lJ5c1VRnpXFbNfWyYrtFXfyS2XJ1KYqI09zHo8VHpcd6ODxV+GxmFIUUpwW/dHL0x8/foz7d+/Hn+rev/8Qk5PTFHrmeYzwOGFbqS2Z9bN2+fjjj2PZOfOR6CPTepIkivbVmnMzARMwARMwARMwgW+QQPgGy3JRJrAxCazPPLRs00Va/DO0nIFktDQLkOVZhjInF7WOTtR5p1lPBek9PvpzloODA1H0Gdi5C/orD3oypEpBQMJAmUJCqnzWLNNRx7I0YdKMQ1MKmaY5nxhe+EeXuK1vGVf9+WoJsD3UFp+VacL2UvtQAmHzkD8nsJx9o/iTsUWKGEfxogWsb2ecdJc4iazkZehnQp2dndi1cxB7h0dwiILQyVOncfrkGRw/eRJjY+PoHxhEif2m/TGK9/mwrJBQSAkpCwpxGsygKBhIXJDQsMrIaZZDeZfLFQpHK5ibW8DM3AzmZuegn7ZogqvJ+bMlJ8YSJLQdqw5O6GkNhs83GpApb02gl1eazHMBcwvzWOJkWZPrWCdO7Mv0tcL6JSGgFX8CtICFubn4M6B2a4U5BgTBAMHQkiwlujYai036xck3BZIm8yz+7H0rigoSBorYKdI0RwhrdSd67ZMBzJdlBu6T/4HrUQygL2WKHeUqhQdZOadIl1Osk6Uocbubomy1VszaNV4AABAASURBVI3hdBB6Akem9Wa7hQbrIcFGdWeR7BYUaOQjTWW32AAyrYvpwmKDrBfxdGoaT55OY3G+EetWCD9NCnIt5tnE7Ow8Jqeno0mUmJ1fjGF60qRJ4UVPLjW41Pb6vhifYoWW09OzkKk95Z+EIqWRD0VbNlUFBDITi3K5DNVTrLQjU19kWIntJmEmJGyLVXZpCofUpBgtQOnEVIJNmpa4LcuRMC0bIrbd8lILC2vtJg7RBAqBTMsQf4lOSiNxTO0rlnryZqVoLCgvFs3C1dJcML3aEKBP4L+g9k0R0sANRQ9Qv8vZvkG+gP9CilIpj8JPpVJFmmaxrZbZ7xYWljA9O4tHj59Q9LmLq9ev4/yHH+Ltt9/Fr379Jj744EPcuHELT59OYWVZ/VQ+tJlHSqG/im6KuDq3S/AXx5RlJknCQv0xARMwARMwARMwgc1NoBhdbe462HsT+OMJaGISc+FMJE6zuVwL07A/4eQmCQEZgIyTkozreamEPCuhrCUtLWXcl0L71i1hfBkX0FLGWYpmG1/clInt6yWgNv+UsUh2B36vfbgR43AzLrWt9XXTtozb7EsSCmKbc10hwKrmv1EkykJAxklsudIBvVNKPyXr6+tBvd4TBZ0SBUdNpIvJMSiQtCguLMYXRz95/Aj37t3Dnbt3cOv2Hdy+cw83b97GtWtXcPXKVVy5doPbN6EnHp4+fQqJDhIXNCGPgoOEDPpPTylSNGO++ilMfMKHQpDcVTylUVr9JE1pNRmWP6GoDKvWxiqFkxWm0U/KNNFvx79gtRZBxw5Vz4zij9KmnMTnFGK0TPMUOQULbetFyusW96UpOYXCmAfXmKG+10qW47SUx2JIQ5y8p0xTWF5shyIPxH9F2jzLo3CQlVIw87gnfikfGctqs/ItsZFxp9bFoqk6ihuXWpdwtS7WiM/84mIhnlEgETeJQFpq3yQFHL0IfIKCjtLMUziSiKc4hdjG9mV5Teav7UkKGE8eP8WDJ08wPTkLxeWuKP4pjoQXRqenPJXQR6KI61zlh3Uli6xU5jrYPqDQpXZizVZpjLkeX0JMiJxSJGyL2DFBxvyIT2zrJOVqwSumpiNKT4DMKUZEYNqUluU5AhmHJLBvgAJLO/6cTU9GRZ+Vlo7H9egd0wf5y3T0WXkqH/WBjPlkDAv0T8eJ1tXedIafgDQtoUIRMs9L0Y8lCj8zkzN4PDGBBw8e8Pi4jzs8Ru7f5/LuXdy8dYvCz03c4fbk1BSWl5ZVHPNJo0nsqdVqkPhTr9eh9VKphCRJ4H8mYAImYAImYAImsBUIcOS1FarhOpjA102A0x1OWmIpa0tNCZIQkAQaCov7P+Mr4fTkM4IBOHTjE2Dbq/3U7usWnWa4trVPpvVnpghr+xkWJ81cgkKJBCHZWgxOZEHhMKDaUYGeOOit98YJaNfaBFRPVKScWIdQPB2xwgl0fFdQYwkL84uYm53HzNwc9FfEpuNfG5uCXi498eQpHj2Z4GR4Ek/0l8cmJqFJ78zMHBb087Jmk8JPK/4MJooQjWWsrKyqJtEkekiI0BMnEjYk/hR+B7kO7W+1VqKwoHXWNobHLx4TAUU8qQ9aDxRpQsgovlRQqZTR0VGOywqXmmjraRX91KasJ3coIkjIienAfJRfNObOTTkoX2RFvik5MjbjcEUp1iJ+Io5IjYjtoMSMERg3JKAwqwwDJCxIjErzIi/l3aTQE5uNX/EplmYrinASYPQX18RF75CRoCOhp9FoUUhrYF3cWaLIM7Mwjykyn5iewgTFiempOcyx3RRX+SwyjZ78abBd2/QLtGazTZFvDvf0Fwbv3cdTtiv4r1qtcXdQVVgLLhkW2C/W+4dElfg00JrfjKwYbCu1cxMSomZif1mkKNOkFAkkWc42KSzNKPIwheraaK6wriuxrEARplTKKVaWobLSPI9P+6TlMnGn0H6FMSlWWLZ+6gaQawho0VP59El9G2TUpJDVYoyAwL6d0Uoxzxx6z5We6JGwU652okxxNCvlWKVwtaoCQoj+ZhnTcl3tqOBl9umnU09x+eplfHjhQ1y+dIWi6B1MPZ1m2o95bHVjeM9eHDp0CAfHxrB3eBj9AwPY2bczHm/Piz4SgrIsQ2LhR2htJmACJmACJmACW4hA2EJ12ZxVsdebioAmhZpS6v090Ti50TRMB1JccqK4qSpkZ78cgefbWcqH7IWcGKA4a6a+EmfSa9vqQ8+iM0yT2BIn2Z0dHah1d6Kr3oVaVw3VWo3LrrjMy1VOuqvoYFg3xaG+vl0YGBzC7j17MDy8F0O0PXv3YWRkP/bu3YuBgUF0dnZjlRPyiclpXLt+HVeuXMHVGzfw6OFD6KXRc3MzuM91/WQGIWH8TkiECSHlJL2B2dlZihmL1K3aSMs5AifpjWYDyxSP9KRPa7UVq5GmKUoUA/IO+lipoJSXkOUZAifoy60m9FOgNgWOVnMZbYpGPGwQ1Qem5jQelRLTlHJkWQrlpXcFcReRtSleFCz5DcUFv7WuY7FFQa1JsUSCRZP5N8lSYpS84mosRnHX06wwztzcIhYWaEtNiiBt6C9vFXmBZdEYZ3GxGX9CNDk5VTCgYCORTMKOxJ75+XlyaWBhkSLc0jL0vqa5hSUKPTN48PAxRbenmKZoMzU7h+mpWTxlPhNPpqC//DbNtE2KGeJZrdUgwQMhp6/FWUSCSB7buhzDlpZW1oSbJZa5iOnp2fg0kOrXoq9aqn6tNsUWVlw8tK3wlZUWltn+YiMuCtM+NkzMW4wlqmjfuq2stiETE8UPacZ+V6GfHSjnFWRsJ4lACCmzCVHIaVIYk0lgmpyeptA1iZmZecxRACuEsQbjNVlmm8Z6BrYkjRkgCdxOaGxXxDxTucW2Z1vQgQb7jNpLzJssJ0lSlMsd0Sf1F7XvEuPMUAR9TKFzmnxWllsoV6vYtWsQYxR79N6tY8eO48TxE7ST8eeX+0ZGMEgBSKJrje0g0Ud9L7PwA/8zARMwARMwARP4Ggm85Kw16nrJLrh4E9jABDgBKbzTNKOwODFiYNzil6LEsLgevxBnL8UOxnzuo7DnNr26lQiw7Tm9fdb2z1VN/UPh68vAqFEwXI+z1i9CCMgopqScdKdcaltpNPHVEzgyTZo7al2c3O7CvpG92L9/LE5yRznRHT3A9fFxbh/EiF4uPbQbnd3d2JEkWFpcxBQnx1MUgzRZXmg0sEjxYnFpCSsUaVbpQ4v+SyxocluiisqmqwwtJuPgJF1PoZQqZaQSArI8+puE4lKi+C0KPMuckC81ltBcKd5LA/6TCLS83MQyRQkJE6vMdZViA3ehqGuGkAZkFIG0VN3BfzFnfqUhxHh5mnLynyLNuUzzGBYYFi2kxMPI9BP8xyoJO4Wd9jNbD2Px+jAWD1fFZzLVNQohEk2aK/S1SdFlCXpCp8kwiRkLCwsUNxYwx+X8QoNi0hJm5hai6PHw4SPcuXMX+jnerTv3cfPOHVy/fQvXb9Bu3sIN2u3bd3D33gM8ePAIDx9N4P69R/EnfPrZ3kcXLuMC7crV67h97z6FuseYeDqFSbbb5PQcnk7OYpKC0gLbjdoP/afT9F1PDq3XS3VQO0kc0s/G5LvaRWFBfMSKLFXxWFe2x/Jym2JYi/VtQelkaiPtV75IApKEbJWWfTNhG6VaZ37KR6ZyVZbK1FNjYqV3FanPKlx50mFFXTMeAfRjFawDl2D+KkOGkMU4+ktt6iPyX/0xMGqel1CRyEhTpCW2w9OJKTyk8KafOy6RTalUws6dO7F/dAyHjhzF0RMncPjwYYwfPIgxHhd79gxR/NmNer2PgmcnFD+z8COcNhMwARMwgW+AgIswgZdJgMOpl1m8yzaBTUBAMyDNbl4wbsTw31p+VnWej/dZ+x22OQk8365xndVgd+B38YlhDFhfFqGcAzOM3/pEdUL7ua8dAzRNB1JOuANnuzLuYjRNzGmMq6dj9JSO3hc0MDCAweHdGBoexuAgl4ND2KMngmQMGxoaxs6BQfT09KCjo5PCSY4dYQc0qV6hoKEJflFiUDEsB5DQocl2i/5IVIkTfQozmoRrrl7pqCAvV5ByIp6mCcCPniJZbVNAoMCztNSgKLIYbZkiE5SIuUtgajSbkCCg/NtUMJSnaEB1ZRwws8DJf5LQH34UHoPBDX3oh4QfvVS7rCeOouWxXnleCELyOTA/pVXeetm6yotGfnE/8wFN0cC8Y3wuwTorTSwz7gyQECLfmZQCyQrm5hYxOzvH5QIWF5cwTwFthtuPHj/BLYo/127ehF46fPHKFZw/fwHvf/AR3j//IT68cBEffnSJ6xfw9jvv4c233sOv33wLv3zzTfzkxz/DP3z3B/g//8tfR/urv/47/OgnP8N75z9invfw8PFTPNZP+igYTTydxML8ItsqsIop3U/jMkiMoYWQMyxE0Wp+dr7gTedVxzTPkUbhJkRBTMJio9Fk3AaNS64X7d9mP2hHUUhP1zTYpnoZeGstn8A2ChnzYn7lag352hNL5bVlSPVEEygm0SLQQLIqE9HvdpvbDGeXYTjiw2AphaWcfaroWzkC6xFCio7Ozth/+/p60d2tftxBwYZ1ZCPNLSySzx1cunQBF2m3KLitMtNqrRP9fTuxm8fDIPt/b18Pap0dyCkMBQo9GQVRfrBuzMofEzABE/gmCbgsEzABE3hpBDikfmllu2ATMAET2D4EOHnm7Fcz4LU6cwbMNQk/EkK0Ly4ZBooPxYQ4RxQ68jJyWpkTbi3ztWWalVDihF5PDZVKOXJOcMulCqrVjvjTMb3XRD8H018cO3XqNI6dOI6xAwfQ37+Tk2imZfyegX50UiCq1GoUdXJaCokkKfOV5ZzMqzz5oadwoiDQWEKjsYCFhSVI8ClEhBZFgyYn/a3CWN+ihsUEX3XTEx2yFvfJJAKtrjB+FIaWKTgso7W8DP2ER0+MRNFGQlXcr3g0CkcSZIAgUlHIUF4MjuvMmijbz0zhCtNSeUqAevEplWYUPxQu8UNxU/LtqnXHp6dKegcN2RMKxRSKXK0VrLRX8TFLV7kSiFZWVpjHCvRun0ePH+PO3fu4desurt+4Cb2g+97DR9BfCZuYnMIDrl+5cg3vvf8BRaB38M4753H5ynXce/AIU9MzmJqZYdwZTDydxmMKP3fvPcRHFI5+8ctf48c//RmuXL6GO/ce4CHjP52Yphg1D/00TeKa6lj0nSr7QA3Vri5IoJHl1SrUdyTOqC4FPzFcE2PYWPywVgwLNPJV/RYXGpiZmYump5+WGiux/kRAxhKhClN+6iO1Whe6uuqIohAFOj0x1lWvQ+Har74l0/uDKmQbTT/p4rpYl9h/o1VKUJ8usY8qTpVCUFZK6R8Qf6LGdlhmX5mfn2dfbCJLc0gQ3U0hdPeuXfG9PtValXXOkLE+SQhIWK0k5uAvE3jZBFy+CZiACZiACbwcAhwOvZyCXaoJmIAJmECb02xR4NRbysNP7Xn+AAAQAElEQVSaaZKqp4DyUoZqucLJcycn1TXUOaHv6qpxct+BPMs4odUpXMbpNye4GUUbWamUo1phus5u9Nb7MDg4iJGR/Tg4No7R0TEMDw9zgtyPSrUGpqRRl9I385ALEkLm5heiGDE1O01xowlN2nNO6DWZTtOMQlEJJZZR6aiio1pGB/flFErSnAJSCNIhlCNFAooxFHEkAD0XGPfpS+FNTebXhKBlxlX5rWYrCklaj0YRSD8pKqxJMaYR9xf+Fwye5c/yRZZUVUThAytWlNViWqZvaEljeSpLAkoUshoN1pdlM36RN7BMXyR2TU1PUwiZxczcfBReJp5OFS/afvIUU1MzmF9YxEprNYpDO+hDmuUosf06ap3o7q6jk6JSuVKlT0mM11heQXOF8XekyEtVVDtqsU1KjFOucJ3bJYavfgzMsj30FNDE1DTuUmC6dOUqzl+8hMuXruHmrTsUiyajT6pDk6yaVIPaLbYrIRTCVwuLzQYWWT/9PKtYLlI8WmTe88XPzCbXBSWGM94sxZXp2Vnor2o9fPgQ9x8+xuMnsklMTEyshT+O4Q8pfE2Qz+ws2TDdJPOa1DbX18ubnV+E8lO+CluigLNMtuLf5PrS0jIFRdr6up4oW1iOwuD6Twj1AvOFhQUsLDUp/DSgp5hS9vt6by9GR0bZt/dQ4OznMVNDzn4aqPrEXxqSQ3zciPQ3xMdOmIAJmIAJmIAJmMBLIBBeQpku0gRMwAS2NQEJEevzUS0Fo1jqu43AmSrnrSiFFKVSigoFnQ6KLR0dHdBSYUlKkQX8F4UKLvlRSJDwkDJdTvGBpr+21dndib6+Pgzu3o09Q3uxe2gIO/sH0NHRGcUKCSx6D5BEkGWKB5pkT89O4fHjiTjJn5qaKibbFEv0Dp+2Hv9QebGsjOJFjpR+ZpkuKfK+HUUXPcGjPGUqg9ViOIondZiXnjBRnKUlTuTXfn6kv67VpA8vGMUICT+fiBbz0AuHtS1xQwgKa8e8FaZ8tWxSYFDZWkockfAQjWJIg9akKZ/FxUVMT89GIUf1fUpBR0/jzFBsmBILCh9379+n2PEIj59M4CG3b+snX9duUoC5jYePn1C8aKCTIt2uwd3YN7If44cO48ix4zh+4iSOnTyJQ8eO4sD4YYwdPIDRA+M4cOAQDhw8hIOHD+PQ4SO0Y0XY2CGMjx/BkaMncOLUKRzl8gDj72L7gWLRvfuP8OZbb+N73/s+vvfDH+LXv/o19N6gh48eQU8F3X84Ab0P5z5FmYdsw2gUb+7Lf9qDaA/iU0d37tzDjes3cfXKFVy8dBnXb97ErTt38ODeg/ieonv37uHO7du4cu0GLl64hPc/+BDvvvMO3vzNb/DLX/0KP/7Jz/CDH/wQ3//eD/CDH/4EP/zRT7j8UTSt//RnP8Mv6N+vfv0b/PrNN/H2W+/h/fc/wEcfXcAFlnfx0iV8yHw/+FBLhV3CBW4XYRfw4aUPcenKJdy4cYN2C7du3cId+vfkyaPYB3QsVXhs9PX0ROGneOqnhDRLEBJ2Un7WFlzzxwRMwARMwARMwAS2N4Gwvavv2puACZjASyFQPJpRqBbP1jWZXTcpJZRRnu3TNjforASiuGAQYzyXR6vdik/FKA+JLYzF7TZWKIKsUHBJQkClo4x6nCz3oV7vQinLYj7zC0uYptAzOTVJEWQ6Pk0yPTuDxxQRbty8hQ85Yf/gg/fxwQcfQCLAhx9eiBPzK9eu4Zp+6kQx5M69+xRC7lM0eoyJyYnCJrjOPCa5PTs/i+nZaUxPTmJiYpJLrlN00bb26ec8Ws7OzkJLbc/PLnCdNjtHgWYG+stcExNP6dcTPHz4CHfv3sVtChQ3aTdu3owigXy6eOUqLly8iA8vXMAH9PWDDz+k3+fxznsf4D2KGB+8/yHeefc8infx/IYixZtR0PjFL3+Jn/7s5/jJj3+M7//gB/j+d/8RP/nJT/EbCi4Xmd9tlveE5c/PL2CltYIkSaPoM6i/OHXgIE6eOoNXXnkVr7/+Ol59/Vt47bVv4ZVXX8UrZ1/BmTPncPr0WZw+cxbnuP3Ka69x32sMO4Pjx0/i8JFjOHzsGI4ckfhzFEePHMWhQ0dx+OgxHDt+HCdOnGL+p7k8SWFJYtE46t09WFhcxuXLV/Dzn/0Sf/8Pf4+//uu/xj/843fxQwoz3/3ed/Hd79K+/z187wc/KuyHP8YPfvwj/JB1/PFPfoIf/5Sm5Y9/wrr/FL/4xa/w61//Gu+89x4++OgjcrwcOb5Phu+8+34Mf4/94ALZ6mdudykS3Xv4IAozN2/dxM0bt9gmdyDh6Nq1m7h4+TLFo4u0y3j//AfxHUi/evM39PfnFIx+jO9TxPrhD3+AH1E8+jFZy7T+I/r5s5/+DL/65a/wFsWj8+x/ly5eYhtfY/s/xmJjETlFzuIveXWhWi0jZ3+W8CPRp7A21o+bT5YM8scETMAETMAETMAEtiGBsA3r7CqbwAYgYBdM4HMQoLgjMYcyD/Ucfj8/l2VyncBlMQ7jUsnhHFeRuJMptE+W8EtG/QeB/zOuhCyFJs579+3D7qE98a+KSRiqdXai2lFFWe+MqZQBxl1YXMT9Bw/wwfkLFA1+QhHhhxQa/hF//Vd/i7/8r3+N//Jf/wr/5//1V/ivXP/Lv/57/N3f/SP+4bs/xHe//0N873s/xD9+/wf47vd+/CztP3D7H777PXyPk/7v/+iH+MGPfoyf/vQX+Pkvf41f0n71qzfxq1/9Bm/95u0oNnzwwXl89OFFfPjhRxSgzuM9ijhvv/se3nr7behJlDcZT/brteXb77yD9959l2kpVr1/nsIPRR+meY/iwwfnz+M8RY3zzOs8BY1C0DrPvC/gyvXruHGLwgWFLAk9emLm8aMnmKMgtdJsYgdZlCg41Dpq6Oyuo7+vH0O7d2NkZD8OHBijWHMQh48cxvih8bg9dmAUY2MjGNs/ioMHR3F4/ACOHDoY4x3i8sjBg3H78EHFZ5yx/RgfG8M44x1g2v0jIxjRX3rbxzxGmf/4OPM4hCOHDxdGgWgv43TXe9jgO6AntyaeTuLBg4e4f/8e7t99EIWY26zTbQl0t+/iDpdav33rHu5yXe36iHXUz7yeUpiLT33F7acUAmcwP7eAxnKTIqJsJS71dNXHH3+MsCNBuVxCraMT3V11dLHvxKfUuOymT52ddVTZj9IkwY410yNnK81lzM/P4cnEBB5QOLp3904U8u7evY07t+/g1q3bNIp5N29Q7LmJmzdv4ibD9ASWBMmnT6cwNzdHcbPFflqOP/eS+BNf7kwSCc0fEzABEzABEzABEzCBTxPgtODTgQ75Bgi4CBMwARP4vAQk7sS4FIEo7FDlgX5oFYOefbW5JtNibcm4IRRPDOlkXxj3MT+tlysVDA8NYZgixqBsYBC7BnZhYOcuDHJ9J5fdPT1IS2U0mit4+PAxBZiLFF7ehV5K/IMf/YRC0Hfxl3/79/gvf/k3+L/+6m/wl3/5t/irv/kH/O3f/iP+9u++h7/9R9o/fBd/+w8M+/t/xF//7T/gL//67/Bf/+Zv41Lbf/N338Xff/f7FIt+QHHpx/g+8/3xT3+On/78V9Bfynr7nffxHoWc9947Dz2189Y77+Gtt97hvrfpx2/wy1//Gr/+9Zv4zVtv4e133qX4c55i1Yf46MIFXLh4CZcuX8blq1dx9eoNXNdPia7fiE8tXdWSoo/EBf1kampyBkuNBlbFJ6TIWe96Tx2DgxR59o9g/DAFGIovh48cwKHxgzh67DBOnTyO06dO4sSp4zhy9BDGRimoDQ5AL+Du6aqh3lVFf72Ggf4+7BnahZF9zGvPbuwd6sfwYC9tF9d30rhvzzBG9w1jhMs9gzvZBr3Y2cvy++uMN8A4Q9g7PIh9e4dxkELRUYpNJ48fx5nTJ/DquXN47dVX8Oqrr+HkyRM4MHoQQ8xnkL5H27U71mO3lrt2YXDXIP3ZQ39GWZfDOHniNM6cOQM9dTTOuh08cJAi0yGcPH4C586ew7defwN/8p0/wT//Z/8c/8N/9z/g//mn/wr/+l//K/zpv/iX+NM//Zf4s//pX+PP/ux/wr/7d/8z/v1f/Dn+1//1/x3tf/mL/wX/7n/+t/g3/4b7/u2/wb//93+Bv/jzP8ef/ev/F/7l//g/4r//f/x3+Gf/9J/jv/mn/w2+/Z1/gm+/8QZeVz1eOYdXzp0l39M4cvQYDowdoK8j2M369PX0xZ8v1qo1VONfHsuhv46nv0YH/zMBEzABEzABEzCBjUhgg/ikOcAGccVumIAJmIAJ/E4CFCWo58TdlHDiaiEHcYv7PjmZM7TdQrvVpHHJfRKMZG2Fx20UfxmJuenlu6utFlJKSrVyB/p7d2Lf0AgO7D+IQwcO48j4cRw7cgKHaUeOnYzvsxk7eAhDe8fQP7AH9f4hdPfsQrW7H1mpC+0dFItWAhaW21he3YEdpQoLK6O1I2FYC40VhQNNztYbrTYaqx9jNSTcH/BxkqPU0YWunn70Dw5j7/4xjLKsg4eP4RBFgPFjx3D42FEKAidwhMKEfjZ1nMtjR0/g2FH6Kf+On8SJk6dw6tQ5CiOv4MzZV3DuTGH6Gdarr34Lr77yGs6dexWvcPnaa9/GG9/6E3z723+Cb9HeeOM7eOONf4I3vvNtfOdPGP6d7+DcK2cpkBzHyZMncfzYEYwfHI8izChFof2jeyma9VLk6UKdgk+1nFOUKNEydNXK6KqW43o5AaJlQLUUUMuzGF4rB1RzbXPJ9XIJKGc0xqlypVatMF6psGoJNebXxXLqXV3orXdhV38v9gzvxt59eyg+jeIwxZsTJ07g9OlTOHPqNM6ePhPXT586hdPiwu2zZ85C4so5Ciznzp7FuXPncJYiz9kz53DmzBmcYrxjR4p6Hhgdw9j+/ZDgVNgBjI2OYnRkBCN792HvniHsoYg4ODCAwYF+Cl0DNLZfbx/7Uh/Xexk+gCHuHxoaxJ49e5hmT0yvJ6TGDx1k2x2m2DSOYxTYDo0foAh1mGFHcZL1OKY2Hz+Mg+wHesnznn37sHt4OL7vp1arxSeM8jTVg2ogYvifCZiACZiACWxUAvbLBDYCgbARnLAPJmACJmACn4dAmzrOZxja0M/A+MX9zIciD2MplEFc4zY3uEMfbmvBs3+QcT2h+BO4kWYp8ixHXspRrlQoNnSiq6uOvl5O7nftxigFmZOnz+LkKdqJ0ziuJQWFEyfP4sSJMzh64hQOU4wZP3wcB8aPYf+BcQoTo9izbwTDe/djeM8I9o7sx34KCPsPHMTI2EEKPAchQekARZUDh47g2ImTOHHqDE6dOYtTFG9OnznD8k5BL1E+QWHiFMtU2JnTFCsoXpxmvGcW953FGYadiWLGOejplTMUN54Z0504zfyVl4z5n9K2llHgOYHjxykmsR56GkY/txobG8W+kb0ULfZG8WJw7Qmf/t7e+KSPBJkqhZlyxRYftgAAEABJREFUpURuNIo35VKKcknrJTJNKbgBxItSGlAi61IWUKFpuW7aTrlPT20xGtMF5hHYHoWVmUE5L0UxqEZhqFatsn26KATVKbT0U2jpx26KLCMUZ8YOjEI2ToHlMMWTcZnWDx3CYXKWjXN56NA4DpH9oXEuaQcOHGA9R6GfBg4NDjLPgZj3QH8/Bijw9FNw6u/tQ72nG13dneju7kanXk5Ooa/C+lYqGUqlDFkWkCUBpSyDwvXy8g7G6axU0N3ZGdP213sw2L8TQ4O7MUS/h1ielnsoKu2n0DPG/jZG8Wnfvv1ROBpaE5rkS71ejz/9yllmxjKSJIH/mYAJmMAGJ2D3TMAETOClEwgv3QM7YAImYAIm8BUSWBN4ouiztv6p3NsI3KULQDR+ZRQeksAVfhRdybVM0xTlchldtS7s2jWIg+NHcPjwMRw7cQKnTp3CydNncEaCC8WaM7JXXsHpc4U4c+z4KewfPUghYpzpDmH88BEKREdx7PhJHD9JEYZpT8so0JymYHPulVfx2uvfxmvfeh2vvfY6tH2SeZ+QMHP0OI5TlDl+/AROUrg5efokTp08jTOnT+PUM1PYSZxg/MKOsyzZybg8cvQoJOhE07rs8GEcOjyO8Sh+HMTo2Bj2UXzYt28PRYkhDFDs6af40b+zF709PeiS8EEBo9ZRQVmCTymjUJMhpQiRkp9MLDNylFEDgYy7KLOhMO4rVsAANkRU54plwnVJGZ9pTCdhJaUQlDLzXGXLhzJ9oSCk9+101WpsqyqthnpXF/opUkXRRsKN6hGXrAuXvb119NbrqPf2oF7vRldXN0WVTlRrHahWO1BmvjkFpxLLybKEgk5h0lrW/VtTHFmRwn8qjgzieuxAXLI+DPhk/9p2TM+vmBeXGVdURinLomikMgsrocI65nmOdStR9CllWfQnYc7+mMDmIWBPTcAETMAETODlEuBw8uU64NJNwARMwAS+RgKciOvpoPjzr1ar+FkYl61WE62mrIF2szC0GkgYnrSbyNBEJWuju5JgZ3cFu/s6sXdXDw4M9+HE+F68fuow/vkbZ/Cn/+wN/Nm/+Kf483/93+I//Ns/xX/8iz/Df/oP/w7/+f/z5/j//sd/j//jP/1vtP9Y2H/m8j//7/j//6f/iP/f//4f8J//w1/gf/t3/wZ/8a/+Bf7sv/9n+G/foHB0eARHR4YxursPu3s60NdRQmcpoS94wTqyBB0M76xk9PGzLHkuvFjvYV593RXWp+NT1tdZgfZ3Mz+VF/NnGRUKE7ISEjIBMvJMPsMULkvIFp9hbYY9by/EabeokXx+Sxg/oZAiy7ikmyAKCidJtEopw7qVuFNW4fKzTPti2gRFHgmeLZkErD42wj894bNuG8GfL+2DE5qACZiACZiACZjASyQQXmLZLtoETMAETMAEthUBV9YETMAETMAETMAETMAEXhYBC0Avi7zLNQET2I4EXGcTMAETMAETMAETMAETMAETeCkELAC9FOwudPsScM1NwARMwARMwARMwARMwARMwARM4JsnYAHom2bu8kzABEzABEzABEzABEzABEzABEzABLY+gQ1WQwtAG6xB7I4JmIAJmIAJmIAJmIAJmIAJmMDWIOBamMBGImABaCO1hn0xARMwARMwARMwARMwARPYSgRcFxMwARPYMAQsAG2YprAjJmACJmACJmACJmACW4+Aa2QCJmACJmACG4OABaCN0Q72wgRMwARMwARMYKsScL1MwARMwARMwARMYAMQsAC0ARrBLpiACZiACWxtAq6dCZiACZiACZiACZiACbxsAhaAXnYLuHwTMIHtQMB1NAETMAETMAETMAETMAETMIGXSsAC0EvF78K3DwHX1ARMwARMwARMwARMwARMwARMwAReHgELQN8Ue5djAiZgAiZgAiZgAiZgAiZgAiZgAiaw9Qls0BpaANqgDWO3TMAETMAETMAETMAETMAETMAENicBe20CG5GABaCN2Cr2yQRMwARMwARMwARMwARMYDMTsO8mYAImsOEIWADacE1ih0zABEzABEzABEzABDY/AdfABEzABEzABDYWAQtAG6s97I0JmIAJmIAJmMBWIeB6mIAJmIAJmIAJmMAGImABaAM1hl0xARMwARPYWgRcGxMwARMwARMwARMwARPYKAQsAG2UlrAfJmACW5GA62QCJmACJmACJmACJmACJmACG4KABaAN0Qx2YusScM1MwARMwARMwARMwARMwARMwARM4OUTsAD0dbeB8zcBEzABEzABEzABEzABEzABEzABE9j6BDZ4DS0AbfAGsnsmYAImYAImYAImYAImYAImYAKbg4C9NIGNTMAC0EZuHftmAiZgAiZgAiZgAiZgAiawmQjYVxMwARPYsAQsAG3YprFjJmACJmACJmACJmACm4+APTYBEzABEzCBjUnAAtDGbBd7ZQImYAImYAImsFkJ2G8TMAETMAETMAET2IAELABtwEaxSyZgAiZgApubgL03ARMwARMwARMwARMwgY1GwALQRmsR+2MCJrAVCLgOJmACJmACJmACJmACJmACJrChCFgA2lDNYWe2DgHXxARMwARMwARMwARMwARMwARMwAQ2DgELQF9XWzhfEzABEzABEzABEzABEzABEzABEzCBrU9gk9TQAtAmaSi7aQImYAImYAImYAImYAImYAImsDEJ2CsT2AwELABthlayjyZgAiZgAiZgAiZgAiZgAhuZgH0zARMwgQ1PwALQhm8iO2gCJmACJmACJmACJrDxCdhDEzABEzABE9jYBCwAbez2sXcmYAImYAImYAKbhYD9NAETMAETMAETMIENTMAC0AZuHLtmAiZgAiawuQjYWxMwARMwARMwARMwARPYqAQsAG3UlrFfJmACm5GAfTYBEzABEzABEzABEzABEzCBDUnAAtCGbBY7tXkJ2HMTMAETMAETMAETMAETMAETMAET2HgELAB91W3i/EzABEzABEzABEzABEzABEzABEzABLY+gU1WQwtAm6zB7K4JmIAJmIAJmIAJmIAJmIAJmMDGIGAvTGAzEbAAtJlay76agAmYgAmYgAmYgAmYgAlsJAL2xQRMwAQ2DQELQJumqeyoCZiACZiACZiACZjAxiNgj0zABEzABExgcxCwALQ52slemoAJmIAJmIAJbFQC9ssETMAETMAETMAENgEBC0CboJHsogmYgAmYwMYmYO9MwARMwARMwARMwARMYKMTsAC00VvI/pmACWwGAvbRBEzABEzABEzABEzABEzABDY0AQtAG7p57NzmIWBPTcAETMAETMAETMAETMAETMAETGDjErAA9FW1jfMxARMwARMwARMwARMwARMwARMwARPY+gQ2aQ0tAG3ShrPbJmACJmACJmACJmACJmACJmACL4eASzWBzUjAAtBmbDX7bAImYAImYAImYAImYAIm8DIJuGwTMAET2HQELABtuiazwyZgAiZgAiZgAiZgAi+fgD0wARMwARMwgc1FwALQ5move2sCJmACJmACJrBRCNgPEzABEzABEzABE9hEBCwAbaLGsqsmYAImYAIbi4C9MQETMAETMAETMAETMIHNQsAC0GZpKftpAiawEQnYJxMwARMwARMwARMwARMwARPYFAQsAG2KZrKTG5eAPTMBEzABEzABEzABEzABEzABEzCBjU/AAtAf20ZObwImYAImYAImYAImYAImYAImYAImsPUJbPIaWgDa5A1o903ABEzABEzABEzABEzABEzABL4ZAi7FBDYzAQtAm7n17LsJmIAJmIAJmIAJmIAJmMA3ScBlmYAJmMCmJWABaNM2nR03ARMwARMwARMwARP45gm4RBMwARMwARPYnAQsAG3OdrPXJmACJmACJmACL4uAyzUBEzABEzABEzCBTUjAAtAmbDS7bAImYAIm8HIJuHQTMAETMAETMAETMAET2GwELABtthazvyZgAhuBgH0wARMwARMwARMwARMwARMwgU1FwALQpmouO7txCNgTEzABEzABEzABEzABEzABEzABE9g8BCwAfdm2cjoTMAETMAETMAETMAETMAETMAETMIGtT2CL1NAC0BZpSFfDBEzABEzABEzABEzABEzABEzg6yHgXE1gKxCwALQVWtF1MAETMAETMAETMAETMAET+DoJOG8TMAET2PQELABt+iZ0BUzABEzABEzABEzABL5+Ai7BBEzABEzABDY3AQtAm7v97L0JmIAJmIAJmMA3RcDlmIAJmIAJmIAJmMAmJmABaBM3nl03ARMwARP4Zgm4NBMwARMwARMwARMwARPYrAQsAG3WlrPfJmACL4OAyzQBEzABEzABEzABEzABEzCBTUnAAtCmbDY7/fIIuGQTMAETMAETMAETMAETMAETMAET2HwELAB90TZzfBMwARMwARMwARMwARMwARMwARMwga1PYIvV0ALQFmtQV8cETMAETMAETMAETMAETMAETOCrIeBcTGArEbAAtJVa03UxARMwARMwARMwARMwARP4Kgk4LxMwARPYMgQsAG2ZpnRFTMAETMAETMAETMAEvnoCztEETMAETMAEtgYBC0Bbox1dCxMwARMwARMwga+LgPM1ARMwARMwARMwgS1AwALQFmhEV8EETMAETODrJeDcTcAETMAETMAETMAETGCzE7AAtNlb0P6bgAl8EwRchgmYgAmYgAmYgAmYgAmYgAlsagIWgDZ189n5b46ASzIBEzABEzABEzABEzABEzABEzCBzUvAAtDnbTvHMwETMAETMAETMAETMAETMAETMAET2PoEtmgNLQBt0YZ1tUzABEzABEzABEzABEzABEzABL4cAacyga1IwALQVmxV18kETMAETMAETMAETMAETOCPIeC0JmACJrDlCFgA2nJN6gqZgAmYgAmYgAmYgAn88QScgwmYgAmYgAlsLQIWgLZWe7o2JmACJmACJmACXxUB52MCJmACJmACJmACW4iABaAt1JiuigmYgAmYwFdLwLmZgAmYgAmYgAmYgAmYwFYhYAFoq7Sk62ECJvB1EHCeJmACJmACJmACJmACJmACJrAlCFgA2hLN6Ep8fQScswmYgAmYgAmYgAmYgAmYgAmYgAlsfgIWgP5QG3q/CZiACZiACZiACZiACZiACZiACZjA1iewxWtoAWiLN7CrZwImYAImYAImYAImYAImYAIm8PkIOJYJbGUCFoC2cuu6biZgAiZgAiZgAiZgAiZgAl+EgOOagAmYwJYlYAFoyzatK2YCJmACJmACJmACJvDFCTiFCZiACZiACWxNAhaAtma7ulYmYAImYAImYAJfloDTmYAJmIAJmIAJmMAWJGABaAs2qqtkAiZgAibwxxFwahMwARMwARMwARMwARPYagQsAG21FnV9TMAEvgoCzsMETMAETMAETMAETMAETMAEthQBC0Bbqjldma+OgHMyARMwARMwARMwARMwAWF7oBEAABAASURBVBMwARMwga1DwALQ72pLh5uACZiACZiACZiACZiACZiACZiACWx9AtukhhaAtklDu5omYAImYAImYAImYAImYAImYAKfTcChJrAdCFgA2g6t7DqagAmYgAmYgAmYgAmYgAn8PgLeZwImYAJbnoAFoC3fxK6gCZiACZiACZiACZjAHybgGCZgAiZgAiawtQlYANra7evamYAJmIAJmIAJfF4CjmcCJmACJmACJmACW5iABaAt3LiumgmYgAmYwBcj4NgmYAImYAImYAImYAImsFUJWADaqi3repmACXwZAk5jAiZgAiZgAiZgAiZgAiZgAluSgAWgLdmsrtSXJ+CUJmACJmACJmACJmACJmACJmACJrD1CFgA+u029bYJmIAJmIAJmIAJmIAJmIAJmIAJmMDWJ7DNamgBaJs1uKtrAiZgAiZgAiZgAiZgAiZgAiZQEPC3CWwnAhaAtlNru64mYAImYAImYAImYAImYALPE/C6CZiACWwbAhaAtk1Tu6ImYAImYAImYAImYAKfJuAQEzABEzABE9geBCwAbY92di1NwARMwARMwAR+FwGHm4AJmIAJmIAJmMA2IGABaBs0sqtoAiZgAibw+wl4rwmYgAmYgAmYgAmYgAlsdQIWgLZ6C7t+JmACn4eA45iACZiACZiACZiACZiACZjAliZgAWhLN68r9/kJOKYJmIAJmIAJmIAJmIAJmIAJmIAJbF0CFoDW29ZLEzABEzABEzABEzABEzABEzABEzCBrU9gm9bQAtA2bXhX2wRMwARMwARMwARMwARMwAS2KwHX2wS2IwELQNux1V1nEzABEzABEzABEzABE9jeBFx7EzABE9h2BCwAbbsmd4VNwARMwARMwARMwAQAMzABEzABEzCB7UXAAtD2am/X1gRMwARMwARMYJ2AlyZgAiZgAiZgAiawjQhYANpGje2qmoAJmIAJvEjAWyZgAiZgAiZgAiZgAiawXQhYANouLe16moAJfBYBh5mACZiACZiACZiACZiACZjAtiBgAWhbNLMr+bsJeI8JmIAJmIAJmIAJmIAJmIAJmIAJbH0CFoC2fhu7hiZgAiZgAiZgAiZgAiZgAiZgAiZgAtucgAWgbd4BXH0TMAETMAETMAETMAETMAET2C4EXE8T2M4ELABt59Z33U3ABEzABEzABEzABExgexFwbU3ABExg2xKwALRtm94VNwETMAETMAETMIHtSMB1NgETMAETMIHtScAC0PZsd9faBEzABEzABLYvAdfcBEzABEzABEzABLYhAQtA27DRXWUTMAET2O4EXH8TMAETMAETMAETMAET2G4ELABttxZ3fU3ABETAZgImYAImYAImYAImYAImYALbioAFoG3V3K7sJwS8ZgImYAImYAImYAImYAImYAImYALbh8D2FYC2Txu7piZgAiZgAiZgAiZgAiZgAiZgAiawfQm45pGABaCIwV8mYAImYAImYAImYAImYAImYAJblYDrZQImAFgAci8wARMwARMwARMwARMwARPY6gRcPxMwARPY9gQsAG37LmAAJmACJmACJmACJrAdCLiOJmACJmACJrC9CVgA2t7t79qbgAmYgAmYwPYh4JqagAmYgAmYgAmYwDYmYAFoGze+q24CJmAC242A62sCJmACJmACJmACJmAC25WABaDt2vKutwlsTwKutQmYgAmYgAmYgAmYgAmYgAlsSwIWgLZls2/nSrvuJmACJmACJmACJmACJmACJmACJrD9CGw/AWj7tbFrbAImYAImYAImYAImYAImYAImYALbj4Br/AIBC0Av4PCGCZiACZiACZiACZiACZiACZjAViHgepiACXxCwALQJyy8ZgImYAImYAImYAImYAImsLUIuDYmYAImYAJrBCwArYHwwgRMwARMwARMwARMYCsScJ1MwARMwARMwAREwAKQKNhMwARMwARMwAS2LgHXzARMwARMwARMwARMABaA3AlMwARMwAS2PAFX0ARMwARMwARMwARMwAS2OwELQNu9B7j+JrA9CLiWJmACJmACJmACJmACJmACJrCtCVgA2tbNv50q77qagAmYgAmYgAmYgAmYgAmYgAmYwPYlsH0EoO3bxq65CZiACZiACZiACZiACZiACZiACWwfAq7pZxKwAPSZWBxoAiZgAiZgAiZgAiZgAiZgAiawWQnYbxMwgU8TsAD0aSYOMQETMAETMAETMAETMAET2NwE7L0JmIAJmMBvEbAA9FtAvGkCJmACJmACJmACJrAVCLgOJmACJmACJmACzxOwAPQ8Da+bgAmYgAmYgAlsHQKuiQmYgAmYgAmYgAmYwDMCFoCeofCKCZiACZjAViPg+piACZiACZiACZiACZiACRQELAAVHPxtAiawNQm4ViZgAiZgAiZgAiZgAiZgAiZgAiRgAYgQ/NnKBFw3EzABEzABEzABEzABEzABEzABEzCBrS8AuY1NwARMwARMwARMwARMwARMwARMwAS2PgHX8PcSsAD0e/F4pwmYgAmYgAmYgAmYgAmYgAmYwGYhYD9NwAR+NwELQL+bjfeYgAmYgAmYgAmYgAmYgAlsLgL21gRMwARM4HcQsAD0O8A42ARMwARMwARMwARMYDMSsM8mYAImYAImYAKfRcAC0GdRcZgJmIAJmIAJmMDmJWDPTcAETMAETMAETMAEPkXAAtCnkDjABEzABExgsxOw/yZgAiZgAiZgAiZgAiZgAi8SsAD0Ig9vmYAJbA0CroUJmIAJmIAJmIAJmIAJmIAJmMBzBCwAPQfDq1uJgOtiAiZgAiZgAiZgAiZgAiZgAiZgAiawTmDrCkDrNfTSBEzABEzABEzABEzABEzABEzABExg6xJwzT4XAQtAnwuTI5mACZiACZiACZiACZiACZiACWxUAvbLBEzgDxOwAPSHGTmGCZiACZiACZiACZiACZjAxiZg70zABEzABP4AAQtAfwCQd5uACZiACZiACZiACWwGAvbRBEzABEzABEzg9xGwAPT76HifCZiACZiACZjA5iFgT03ABEzABEzABEzABH4nAQtAvxONd5iACZiACWw2AvbXBEzABEzABEzABEzABEzgswlYAPpsLg41ARPYnATstQmYgAmYgAmYgAmYgAmYgAmYwGcQsAD0GVActJkJ2HcTMAETMAETMAETMAETMAETMAETMIHfJrD1BKDfrqG3TcAETMAETMAETMAETMAETMAETMAEth4B1+gLEbAA9IVwObIJmIAJmIAJmIAJmIAJmIAJmMBGIWA/TMAEPj8BC0Cfn5VjmoAJmIAJmIAJmIAJmIAJbCwC9sYETMAETOBzErAA9DlBOZoJmIAJmIAJmIAJmMBGJGCfTMAETMAETMAEPg8BC0Cfh5LjmIAJmIAJmIAJbFwC9swETMAETMAETMAETOAPErAA9AcROYIJmIAJmMBGJ2D/TMAETMAETMAETMAETMAEfj8BC0C/n4/3moAJbA4C9tIETMAETMAETMAETMAETMAETOD3ELAA9HvgeNdmImBfTcAETMAETMAETMAETMAETMAETMAEfheBrSMA/a4aOtwETMAETMAETMAETMAETMAETMAETGDrEHBNvhQBC0BfCpsTmYAJmIAJmIAJmIAJmIAJmIAJvCwCLtcETOCLE7AA9MWZOYUJmIAJmIAJmIAJmIAJmMDLJeDSTcAETMAEviABC0BfEJijm4AJmIAJmIAJmIAJbAQC9sEETMAETMAETOCLELAA9EVoOa4JmIAJmIAJmMDGIWBPTMAETMAETMAETMAEPjcBC0CfG5UjmoAJmIAJbDQC9scETMAETMAETMAETMAETODzEbAA9Pk4OZYJmMDGJGCvTMAETMAETMAETMAETMAETMAEPgcBC0CfA5KjbGQC9s0ETMAETMAETMAETMAETMAETMAETOAPEdj8AtAfqqH3m4AJmIAJmIAJmIAJmIAJmIAJmIAJbH4CrsEfRcAC0B+Fz4lNwARMwARMwARMwARMwARMwAS+KQIuxwRM4MsTsAD05dk5pQmYgAmYgAmYgAmYgAmYwDdLwKWZgAmYgAl8SQIWgL4kOCczARMwARMwARMwARN4GQRcpgmYgAmYgAmYwJchYAHoy1BzGhMwARMwARMwgZdHwCWbgAmYgAmYgAmYgAl8YQIWgL4wMicwARMwARN42QRcvgmYgAmYgAmYgAmYgAmYwBcjYAHoi/FybBMwgY1BwF6YgAmYgAmYgAmYgAmYgAmYgAl8AQIWgL4ALEfdSATsiwmYgAmYgAmYgAmYgAmYgAmYgAmYwOclsHkFoM9bQ8czARMwARMwARMwARMwARMwARMwARPYvATs+VdCwALQV4LRmZiACZiACZiACZiACZiACZiACXxdBJyvCZjAH0/AAtAfz9A5mIAJmIAJmIAJmIAJmIAJfL0EnLsJmIAJmMAfScAC0B8J0MlNwARMwARMwARMwAS+CQIuwwRMwARMwARM4I8hYAHoj6HntCZgAiZgAiZgAt8cAZdkAiZgAiZgAiZgAibwpQlYAPrS6JzQBEzABEzgmybg8kzABEzABEzABEzABEzABL4cAQtAX46bU5mACbwcAi7VBEzABEzABEzABEzABEzABEzgSxCwAPQloDnJyyTgsk3ABEzABEzABEzABEzABEzABEzABL4ogc0nAH3RGjq+CZiACZiACZiACZiACZiACZiACZjA5iNgj79SAhaAvlKczswETMAETMAETMAETMAETMAETOCrIuB8TMAEvjoCFoC+OpbOyQRMwARMwARMwARMwARM4Ksl4NxMwARMwAS+IgIWgL4ikM7GBEzABEzABEzABEzg6yDgPE3ABEzABEzABL4KAhaAvgqKzsMETMAETMAETODrI+CcTcAETMAETMAETMAE/mgCFoD+aITOwARMwARM4Osm4PxNwARMwARMwARMwARMwAT+OAIWgP44fk5tAibwzRBwKSZgAiZgAiZgAiZgAiZgAiZgAn8EAQtAfwQ8J/0mCbgsEzABEzABEzABEzABEzABEzABEzCBL0tg8whAX7aGTmcCJmACJmACJmACJmACJmACJmACJrB5CNjTr4WABaCvBaszNQETMAETMAETMAETMAETMAET+LIEnM4ETOCrJ2AB6Ktn6hxNwARMwARMwARMwARMwAT+OAJObQImYAIm8BUTsAD0FQN1diZgAiZgAiZgAiZgAl8FAedhAiZgAiZgAibwVRKwAPRV0nReJmACJmACJmAC/zc79padNgADATT7X3Wbpkl4GRswII3uOW0Cfmqu8jUECBAgQIAAAQIECgoogAouxUgECBDoLWB6AgQIECBAgAABAgSqCSiAqm3EPAQSBGQgQIAAAQIECBAgQIAAgVICCqBS68gZRhICBAgQIECAAAECBAgQIECgjsCzCqA6CU1CgAABAgQIECBAgAABAgQIPEvAc5sIKICaLMo2QKp/AAAOsElEQVSYBAgQIECAAAECBAgQqClgKgIEOggogDpsyYwECBAgQIAAAQIEKguYjQABAgTKCyiAyq/IgAQIECBAgACB+gImJECAAAECBGoLKIBq78d0BAgQIECgi4A5CRAgQIAAAQIECgsogAovx2gECBDoJWBaAgQIECBAgAABAgSqCiiAqm7GXAQ6CpiZAAECBAgQIECAAAECBEoKKIBKrqXvUCYnQIAAAQIECBAgQIAAAQIE6gnsXQDVS2giAgQIECBAgAABAgQIECBAYG8Bz2smoABqtjDjEiBAgAABAgQIECBAoIaAKQgQ6CSgAOq0LbMSIECAAAECBAgQqCRgFgIECBBoI6AAarMqgxIgQIAAAQIE6gmYiAABAgQIEOghoADqsSdTEiBAgACBqgLmIkCAAAECBAgQaCCgAGqwJCMSIECgtoDpCBAgQIAAAQIECBCoLqAAqr4h8xHoIGBGAgQIECBAgAABAgQIECgtoAAqvZ4+w5mUAAECBAgQIECAAAECBAgQqCuwVwFUN6HJCBAgQIAAAQIECBAgQIAAgb0EPKepgAKo6eKMTYAAAQIECBAgQIAAgfcIeCsBAh0FFEAdt2ZmAgQIECBAgAABAu8U8G4CBAgQaCegAGq3MgMTIECAAAECBN4vYAICBAgQIECgl4ACqNe+TEuAAAECBKoImIMAAQIECBAgQKCRgAKo0bKMSoAAgVoCpiFAgAABAgQIECBAoIuAAqjLpsxJoKKAmQgQIECAAAECBAgQIECghYACqMWa6g5pMgIECBAgQIAAAQIECBAgQKC+wKMFUP2EJiRAgAABAgQIECBAgAABAgQeFXB/cwEFUPMFGp8AAQIECBAgQIAAAQKvEfAWAgQ6CyiAOm/P7AQIECBAgAABAgReKeBdBAgQINBWQAHUdnUGJ0CAAAECBAi8XsAbCRAgQIAAgZ4CCqCeezM1AQIECBB4l4D3EiBAgAABAgQINBRQADVcmpEJECDwXgFvJ0CAAAECBAgQIECgm4ACqNvGzEuggoAZCBAgQIAAAQIECBAgQKCVgAKo1brqDGsSAgQIECBAgAABAgQIECBAoI/AvQVQn4QmJUCAAAECBAgQIECAAAECBO4VcF+IgAIoZJFiECBAgAABAgQIECBA4DkCnkqAQIKAAihhizIQIECAAAECBAgQeKaAZxMgQIBAewEFUPsVCkCAAAECBAgQeL6ANxAgQIAAAQK9BRRAvfdnegIECBAg8CoB7yFAgAABAgQIEGgsoABqvDyjEyBA4LUC3kaAAAECBAgQIECAQFcBBVDXzZmbwDsEvJMAAQIECBAgQIAAAQIEWgoogFqu7X1DezMBAgQIECBAgAABAgQIECDQT+DWAqhfQhMTIECAAAECBAgQIECAAAECtwq4PkxAARS2UHEIECBAgAABAgQIECCwj4CnECCQJKAAStqmLAQIECBAgAABAgT2FPAsAgQIEIgRUADFrFIQAgQIECBAgMD+Ap5IgAABAgQIZAgogDL2KAUBAgQIEHiWgOcSIECAAAECBAgECCiAApYoAgECBJ4r4OkECBAgQIAAAQIECHQXUAB136D5CbxCwDsIECBAgAABAgQIECBAoLWAAqj1+l43vDcRIECAAAECBAgQIECAAAECfQW2FkB9E5qcAAECBAgQIECAAAECBAgQ2CrgulABBVDoYsUiQIAAAQIECBAgQIDAfQLuIkAgUUABlLhVmQgQIECAAAECBAg8IuBeAgQIEIgTUADFrVQgAgQIECBAgMDjAp5AgAABAgQIZAkogLL2KQ0BAgQIENhLwHMIECBAgAABAgSCBBRAQcsUhQABAvsKeBoBAgQIECBAgAABAikCCqCUTcpB4BkCnkmAAAECBAgQIECAAAECEQIKoIg1Pi+EJxMgQIAAAQIECBAgQIAAAQL9BdYKoP4JJSBAgAABAgQIECBAgAABAgTWBJwPF1AAhS9YPAIECBAgQIAAAQIECGwTcBUBAskCCqDk7cpGgAABAgQIECBA4BYB1xIgQIBArIACKHa1ghEgQIAAAQIEbhdwBwECBAgQIJApoADK3KtUBAgQIEDgXgH3ESBAgAABAgQIBAoogAKXKhIBAgQeE3A3AQIECBAgQIAAAQJpAgqgtI3KQ2APAc8gQIAAAQIECBAgQIAAgSgBBVDUOvcL40kECBAgQIAAAQIECBAgQIBAjsBSAZSTUBICBAgQIECAAAECBAgQIEBgScDxIQIKoCGLFpMAAQIECBAgQIAAAQKXBRwlQGCCgAJowpZlJECAAAECBAgQIHBNwDkCBAgQiBdQAMWvWEACBAgQIECAwLqAKwgQIECAAIFsAQVQ9n6lI0CAAAECWwVcR4AAAQIECBAgECygAApermgECBC4TcDVBAgQIECAAAECBAikCiiAUjcrF4F7BNxDgAABAgQIECBAgAABApECCqDItd4fyp0ECBAgQIAAAQIECBAgQIBAnsBpAZSXUCICBAgQIECAAAECBAgQIEDgVMD3YQIKoGELF5cAAQIECBAgQIAAAQJfAn4SIDBJQAE0aduyEiBAgAABAgQIEDgU8JkAAQIExggogMasWlACBAgQIECAwLmAIwQIECBAgMAMAQXQjD1LSYAAAQIElgQcJ0CAAAECBAgQGCCgABqwZBEJECBwXcBZAgQIECBAgAABAgTSBRRA6RuWj8AWAdcQIECAAAECBAgQIECAQLSAAih6vdvDuZIAAQIECBAgQIAAAQIECBDIFfgugHITSkaAAAECBAgQIECAAAECBAh8C/g9VEABNHTxYhMgQIAAAQIECBAgMFVAbgIEJgoogCZuXWYCBAgQIECAAIHZAtITIECAwDgBBdC4lQtMgAABAgQIEPj4YECAAAECBAjMElAAzdq3tAQIECBA4FvAbwIECBAgQIAAgUECCqBByxaVAAECxwK+ESBAgAABAgQIECAwRUABNGXTchK4JOAYAQIECBAgQIAAAQIECIwQUACNWPNySGcIECBAgAABAgQIECBAgACBfAEFUP6OJSRAgAABAgQIECBAgAABAgSGCyiAhv8BiE+AAAECBAgQIECAwBQBOQkQmCygAJq8fdkJECBAgAABAgRmCUhLgAABAmMFFEBjVy84AQIECBAgMFFAZgIECBAgQGCmgAJo5t6lJkCAAIG5ApITIECAAAECBAgMFFAADVy6yAQITBeQnwABAgQIECBAgACBaQIKoGkbl5fAp4D/BAgQIECAAAECBAgQIDBKQAE0at2/YX0iQIAAAQIECBAgQIAAAQIE8gW+EyqAviX8JkCAAAECBAgQIECAAAECeQISEfgnoAD6x+AHAQIECBAgQIAAAQIEUgXkIkCAwMeHAshfAQECBAgQIECAAIF0AfkIECBAYLyAAmj8nwAAAgQIECBAYIKAjAQIECBAgMBsAQXQ7P1LT4AAAQJzBCQlQIAAAQIECBAYLKAAGrx80QkQmCYgLwECBAgQIECAAAECUwUUQFM3L/dMAakJECBAgAABAgQIECBAYKSAAmjY2sUlQIAAAQIECBAgQIAAAQIE8gVOEyqATkV8J0CAAAECBAgQIECAAAEC/QUkIHAkoAA64vCFAAECBAgQIECAAAECKQJyECBA4FdAAfRr4RMBAgQIECBAgACBLAFpCBAgQIDAfwEF0H8IvwgQIECAAAECiQIyESBAgAABAgQ+BRRAnwr+EyBAgACBXAHJCBAgQIAAAQIECHwogPwRECBAIF5AQAIECBAgQIAAAQIEpgsogKb/Bcg/Q0BKAgQIECBAgAABAgQIEBgtoAAasn4xCRAgQIAAAQIECBAgQIAAgXyBpYQKoCUZxwkQIECAAAECBAgQIECAQD8BExO4KKAAusjiIAECBAgQIECAAAECBLoKmJsAAQLnAgqgcxNHCBAgQIAAAQIECPQWMD0BAgQIEDgRUACdgPhKgAABAgQIEEgQkIEAAQIECBAgcCigADrU8JkAAQIECOQISEKAAAECBAgQIEDgR0AB9EPhAwECBNIE5CFAgAABAgQIECBAgMCXgALoy8FPApkCUhEgQIAAAQIECBAgQIAAgb8CCqC/CMn/ZCNAgAABAgQIECBAgAABAgTyBdYSKoDWhJwnQIAAAQIECBAgQIAAAQL1BUxI4KqAAugqj5MECBAgQIAAAQIECBDoImBOAgQILAsogJZtnCFAgAABAgQIECDQS8C0BAgQIEBgQUABtADjMAECBAgQIECgo4CZCRAgQIAAAQKXBBRAl1QcI0CAAAECfQVMToAAAQIECBAgQOBMQAF0RuIAAQIEuguYnwABAgQIECBAgAABAscCCqBjD98IZAhIQYAAAQIECBAgQIAAAQIEDgQUQAcYSR9lIUCAAAECBAgQIECAAAECBPIFtiZUAG2Vch0BAgQIECBAgAABAgQIEKgnYCICmwQUQJuYXESAAAECBAgQIECAAIGqAuYiQIDAuoACaN3IFQQIECBAgAABAgRqC5iOAAECBAisCCiAVoCcJkCAAAECBAh0EDAjAQIECBAgQOCagALomo5zBAgQIECgj4BJCRAgQIAAAQIECCwKKIAWaZwgQIBANwHzEiBAgAABAgQIECBA4LKAAuiyi6MEegqYmgABAgQIECBAgAABAgQIXBBQAF1A6XzI7AQIECBAgAABAgQIECBAgEC+wK0JFUC3irmeAAECBAgQIECAAAECBAi8X8AEBG4SUADdxOViAgQIECBAgAABAgQIVBEwBwECBLYLKIC2W7mSAAECBAgQIECAQC0B0xAgQIAAgY0CCqCNUC4jQIAAAQIECFQUMBMBAgQIECBAYIuAAmiLkmsIECBAgEBdAZMRIECAAAECBAgQWBVQAK0SuYAAAQLVBcxHgAABAgQIECBAgACB6wIKoOs+zhLoIWBKAgQIECBAgAABAgQIECBwRUABdAWn0ymzEiBAgAABAgQIECBAgAABAvkC9yZUAN0r5z4CBAgQIECAAAECBAgQIPB6AW8kcJfAHwAAAP//3pSkRQAAAAZJREFUAwDxVPTNdggGdAAAAABJRU5ErkJggg==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18" name="Picture 4" descr="Picture background"/>
          <p:cNvPicPr>
            <a:picLocks noChangeAspect="1" noChangeArrowheads="1"/>
          </p:cNvPicPr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0" b="99301" l="0" r="100000">
                        <a14:foregroundMark x1="60109" y1="77273" x2="60435" y2="78322"/>
                        <a14:foregroundMark x1="58478" y1="59091" x2="58696" y2="60315"/>
                        <a14:foregroundMark x1="83043" y1="37587" x2="85000" y2="36014"/>
                        <a14:foregroundMark x1="67283" y1="46329" x2="66522" y2="46503"/>
                        <a14:foregroundMark x1="55652" y1="29545" x2="55652" y2="27972"/>
                        <a14:foregroundMark x1="70326" y1="68007" x2="69348" y2="66084"/>
                        <a14:foregroundMark x1="54891" y1="64860" x2="54891" y2="64860"/>
                        <a14:foregroundMark x1="48804" y1="66434" x2="48804" y2="66434"/>
                        <a14:foregroundMark x1="46957" y1="70280" x2="46957" y2="70280"/>
                        <a14:foregroundMark x1="42174" y1="14510" x2="42174" y2="14510"/>
                        <a14:foregroundMark x1="33261" y1="35664" x2="33261" y2="35664"/>
                        <a14:foregroundMark x1="28261" y1="36713" x2="28261" y2="36713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1066107">
            <a:off x="9081706" y="5008785"/>
            <a:ext cx="4028919" cy="25049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9" name="Picture 6" descr="Picture background"/>
          <p:cNvPicPr>
            <a:picLocks noChangeAspect="1" noChangeArrowheads="1"/>
          </p:cNvPicPr>
          <p:nvPr/>
        </p:nvPicPr>
        <p:blipFill rotWithShape="1">
          <a:blip r:embed="rId7"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backgroundRemoval t="0" b="96111" l="0" r="95370">
                        <a14:foregroundMark x1="15556" y1="16667" x2="12222" y2="13056"/>
                        <a14:foregroundMark x1="8333" y1="11389" x2="7407" y2="11111"/>
                        <a14:foregroundMark x1="9074" y1="13056" x2="7037" y2="10278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b="5985"/>
          <a:stretch/>
        </p:blipFill>
        <p:spPr bwMode="auto">
          <a:xfrm rot="9306012">
            <a:off x="350479" y="4115128"/>
            <a:ext cx="6904320" cy="432743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162146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2053879" y="-2402555"/>
            <a:ext cx="8217921" cy="12325679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2052" name="Picture 4" descr="https://upload.wikimedia.org/wikipedia/commons/thumb/1/15/Ladislao_Biro_Argentina_Circa_1978.JPG/330px-Ladislao_Biro_Argentina_Circa_1978.JP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899"/>
          <a:stretch/>
        </p:blipFill>
        <p:spPr bwMode="auto">
          <a:xfrm>
            <a:off x="899212" y="33278"/>
            <a:ext cx="3232860" cy="298255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1415227" y="2981501"/>
            <a:ext cx="2058577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400" b="1" dirty="0" err="1" smtClean="0">
                <a:solidFill>
                  <a:srgbClr val="7030A0"/>
                </a:solidFill>
                <a:latin typeface="Bookman Old Style" panose="02050604050505020204" pitchFamily="18" charset="0"/>
              </a:rPr>
              <a:t>Ласло</a:t>
            </a:r>
            <a:r>
              <a:rPr lang="ru-RU" sz="2400" b="1" dirty="0" smtClean="0">
                <a:solidFill>
                  <a:srgbClr val="7030A0"/>
                </a:solidFill>
                <a:latin typeface="Bookman Old Style" panose="02050604050505020204" pitchFamily="18" charset="0"/>
              </a:rPr>
              <a:t> </a:t>
            </a:r>
            <a:r>
              <a:rPr lang="ru-RU" sz="2400" b="1" dirty="0" err="1" smtClean="0">
                <a:solidFill>
                  <a:srgbClr val="7030A0"/>
                </a:solidFill>
                <a:latin typeface="Bookman Old Style" panose="02050604050505020204" pitchFamily="18" charset="0"/>
              </a:rPr>
              <a:t>Биро</a:t>
            </a:r>
            <a:endParaRPr lang="ru-RU" sz="2400" b="1" dirty="0">
              <a:solidFill>
                <a:srgbClr val="7030A0"/>
              </a:solidFill>
              <a:latin typeface="Bookman Old Style" panose="02050604050505020204" pitchFamily="18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5479701" y="1201003"/>
            <a:ext cx="6096000" cy="2215991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sz="2400" b="1" i="0" dirty="0" err="1" smtClean="0">
                <a:solidFill>
                  <a:srgbClr val="7030A0"/>
                </a:solidFill>
                <a:effectLst/>
                <a:latin typeface="Bookman Old Style" panose="02050604050505020204" pitchFamily="18" charset="0"/>
              </a:rPr>
              <a:t>Ласло</a:t>
            </a:r>
            <a:r>
              <a:rPr lang="ru-RU" sz="2400" b="1" i="0" dirty="0" smtClean="0">
                <a:solidFill>
                  <a:srgbClr val="7030A0"/>
                </a:solidFill>
                <a:effectLst/>
                <a:latin typeface="Bookman Old Style" panose="02050604050505020204" pitchFamily="18" charset="0"/>
              </a:rPr>
              <a:t> </a:t>
            </a:r>
            <a:r>
              <a:rPr lang="ru-RU" sz="2400" b="1" i="0" dirty="0" err="1" smtClean="0">
                <a:solidFill>
                  <a:srgbClr val="7030A0"/>
                </a:solidFill>
                <a:effectLst/>
                <a:latin typeface="Bookman Old Style" panose="02050604050505020204" pitchFamily="18" charset="0"/>
              </a:rPr>
              <a:t>Биро</a:t>
            </a:r>
            <a:r>
              <a:rPr lang="ru-RU" sz="2400" b="0" i="0" dirty="0" smtClean="0">
                <a:solidFill>
                  <a:srgbClr val="7030A0"/>
                </a:solidFill>
                <a:effectLst/>
                <a:latin typeface="Bookman Old Style" panose="02050604050505020204" pitchFamily="18" charset="0"/>
              </a:rPr>
              <a:t> вместе со своим братом, химиком </a:t>
            </a:r>
            <a:r>
              <a:rPr lang="ru-RU" sz="2400" b="1" i="0" dirty="0" err="1" smtClean="0">
                <a:solidFill>
                  <a:srgbClr val="7030A0"/>
                </a:solidFill>
                <a:effectLst/>
                <a:latin typeface="Bookman Old Style" panose="02050604050505020204" pitchFamily="18" charset="0"/>
              </a:rPr>
              <a:t>Дьёрдем</a:t>
            </a:r>
            <a:r>
              <a:rPr lang="ru-RU" sz="2400" b="1" i="0" dirty="0" smtClean="0">
                <a:solidFill>
                  <a:srgbClr val="7030A0"/>
                </a:solidFill>
                <a:effectLst/>
                <a:latin typeface="Bookman Old Style" panose="02050604050505020204" pitchFamily="18" charset="0"/>
              </a:rPr>
              <a:t> </a:t>
            </a:r>
            <a:r>
              <a:rPr lang="ru-RU" sz="2400" b="1" i="0" dirty="0" err="1" smtClean="0">
                <a:solidFill>
                  <a:srgbClr val="7030A0"/>
                </a:solidFill>
                <a:effectLst/>
                <a:latin typeface="Bookman Old Style" panose="02050604050505020204" pitchFamily="18" charset="0"/>
              </a:rPr>
              <a:t>Биро</a:t>
            </a:r>
            <a:r>
              <a:rPr lang="ru-RU" sz="2400" b="0" i="0" dirty="0" smtClean="0">
                <a:solidFill>
                  <a:srgbClr val="7030A0"/>
                </a:solidFill>
                <a:effectLst/>
                <a:latin typeface="Bookman Old Style" panose="02050604050505020204" pitchFamily="18" charset="0"/>
              </a:rPr>
              <a:t>, создали в 1938 году то, что мы называем шариковой ручкой сегодня. Они придумали:</a:t>
            </a:r>
          </a:p>
          <a:p>
            <a:endParaRPr lang="ru-RU" dirty="0"/>
          </a:p>
        </p:txBody>
      </p:sp>
      <p:sp>
        <p:nvSpPr>
          <p:cNvPr id="7" name="TextBox 6"/>
          <p:cNvSpPr txBox="1"/>
          <p:nvPr/>
        </p:nvSpPr>
        <p:spPr>
          <a:xfrm>
            <a:off x="5176722" y="133343"/>
            <a:ext cx="6317755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4000" b="1" dirty="0" smtClean="0">
                <a:solidFill>
                  <a:srgbClr val="7030A0"/>
                </a:solidFill>
                <a:latin typeface="Bookman Old Style" panose="02050604050505020204" pitchFamily="18" charset="0"/>
              </a:rPr>
              <a:t>Переломный момент </a:t>
            </a:r>
            <a:endParaRPr lang="ru-RU" sz="4000" b="1" dirty="0">
              <a:solidFill>
                <a:srgbClr val="7030A0"/>
              </a:solidFill>
              <a:latin typeface="Bookman Old Style" panose="02050604050505020204" pitchFamily="18" charset="0"/>
            </a:endParaRPr>
          </a:p>
        </p:txBody>
      </p:sp>
      <p:pic>
        <p:nvPicPr>
          <p:cNvPr id="8" name="Рисунок 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95532" y="3525478"/>
            <a:ext cx="2956696" cy="2987494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sp>
        <p:nvSpPr>
          <p:cNvPr id="9" name="TextBox 8"/>
          <p:cNvSpPr txBox="1"/>
          <p:nvPr/>
        </p:nvSpPr>
        <p:spPr>
          <a:xfrm>
            <a:off x="1369541" y="6463537"/>
            <a:ext cx="214994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400" b="1" dirty="0" err="1" smtClean="0">
                <a:solidFill>
                  <a:srgbClr val="7030A0"/>
                </a:solidFill>
                <a:latin typeface="Bookman Old Style" panose="02050604050505020204" pitchFamily="18" charset="0"/>
              </a:rPr>
              <a:t>Дьёрд</a:t>
            </a:r>
            <a:r>
              <a:rPr lang="ru-RU" sz="2400" b="1" dirty="0" smtClean="0">
                <a:solidFill>
                  <a:srgbClr val="7030A0"/>
                </a:solidFill>
                <a:latin typeface="Bookman Old Style" panose="02050604050505020204" pitchFamily="18" charset="0"/>
              </a:rPr>
              <a:t> </a:t>
            </a:r>
            <a:r>
              <a:rPr lang="ru-RU" sz="2400" b="1" dirty="0" err="1" smtClean="0">
                <a:solidFill>
                  <a:srgbClr val="7030A0"/>
                </a:solidFill>
                <a:latin typeface="Bookman Old Style" panose="02050604050505020204" pitchFamily="18" charset="0"/>
              </a:rPr>
              <a:t>Биро</a:t>
            </a:r>
            <a:endParaRPr lang="ru-RU" sz="2400" b="1" dirty="0">
              <a:solidFill>
                <a:srgbClr val="7030A0"/>
              </a:solidFill>
              <a:latin typeface="Bookman Old Style" panose="02050604050505020204" pitchFamily="18" charset="0"/>
            </a:endParaRPr>
          </a:p>
        </p:txBody>
      </p:sp>
      <p:pic>
        <p:nvPicPr>
          <p:cNvPr id="19" name="Объект 11"/>
          <p:cNvPicPr>
            <a:picLocks noChangeAspect="1"/>
          </p:cNvPicPr>
          <p:nvPr/>
        </p:nvPicPr>
        <p:blipFill rotWithShape="1">
          <a:blip r:embed="rId5" cstate="print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9924" b="89981" l="0" r="99491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439" t="23652" r="-439" b="29877"/>
          <a:stretch/>
        </p:blipFill>
        <p:spPr>
          <a:xfrm rot="21017234">
            <a:off x="4486391" y="3291521"/>
            <a:ext cx="4200256" cy="3470021"/>
          </a:xfrm>
          <a:prstGeom prst="rect">
            <a:avLst/>
          </a:prstGeom>
        </p:spPr>
      </p:pic>
      <p:sp>
        <p:nvSpPr>
          <p:cNvPr id="10" name="Прямоугольник 9"/>
          <p:cNvSpPr/>
          <p:nvPr/>
        </p:nvSpPr>
        <p:spPr>
          <a:xfrm>
            <a:off x="5165645" y="4033552"/>
            <a:ext cx="2794812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b="1" i="0" dirty="0" smtClean="0">
                <a:solidFill>
                  <a:srgbClr val="7030A0"/>
                </a:solidFill>
                <a:effectLst/>
                <a:latin typeface="Bookman Old Style" panose="02050604050505020204" pitchFamily="18" charset="0"/>
              </a:rPr>
              <a:t>Вязкие, пастообразные чернила</a:t>
            </a:r>
            <a:endParaRPr lang="ru-RU" sz="2400" b="1" dirty="0">
              <a:solidFill>
                <a:srgbClr val="7030A0"/>
              </a:solidFill>
              <a:latin typeface="Bookman Old Style" panose="02050604050505020204" pitchFamily="18" charset="0"/>
            </a:endParaRPr>
          </a:p>
        </p:txBody>
      </p:sp>
      <p:pic>
        <p:nvPicPr>
          <p:cNvPr id="20" name="Объект 11"/>
          <p:cNvPicPr>
            <a:picLocks noChangeAspect="1"/>
          </p:cNvPicPr>
          <p:nvPr/>
        </p:nvPicPr>
        <p:blipFill rotWithShape="1">
          <a:blip r:embed="rId7" cstate="print"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backgroundRemoval t="9924" b="89981" l="0" r="99491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439" t="23652" r="-439" b="29877"/>
          <a:stretch/>
        </p:blipFill>
        <p:spPr>
          <a:xfrm rot="5202183">
            <a:off x="7646492" y="2571007"/>
            <a:ext cx="4380446" cy="5257864"/>
          </a:xfrm>
          <a:prstGeom prst="rect">
            <a:avLst/>
          </a:prstGeom>
        </p:spPr>
      </p:pic>
      <p:sp>
        <p:nvSpPr>
          <p:cNvPr id="11" name="Прямоугольник 10"/>
          <p:cNvSpPr/>
          <p:nvPr/>
        </p:nvSpPr>
        <p:spPr>
          <a:xfrm>
            <a:off x="8693874" y="3861111"/>
            <a:ext cx="3546678" cy="26776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b="1" i="0" dirty="0" smtClean="0">
                <a:solidFill>
                  <a:srgbClr val="7030A0"/>
                </a:solidFill>
                <a:effectLst/>
                <a:latin typeface="Bookman Old Style" panose="02050604050505020204" pitchFamily="18" charset="0"/>
              </a:rPr>
              <a:t>Точную конструкцию шарика и гнезда, чтобы чернила подавались равномерно и не сохли внутри</a:t>
            </a:r>
            <a:endParaRPr lang="ru-RU" sz="2400" b="1" dirty="0">
              <a:solidFill>
                <a:srgbClr val="7030A0"/>
              </a:solidFill>
              <a:latin typeface="Bookman Old Style" panose="02050604050505020204" pitchFamily="18" charset="0"/>
            </a:endParaRPr>
          </a:p>
        </p:txBody>
      </p:sp>
      <p:pic>
        <p:nvPicPr>
          <p:cNvPr id="14" name="Picture 4" descr="いろいろなカラフルな矢印のイラスト | かわいいフリー素材集 いらすとや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9045069" flipH="1">
            <a:off x="6764607" y="2924234"/>
            <a:ext cx="1434730" cy="57619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" name="Picture 4" descr="いろいろなカラフルな矢印のイラスト | かわいいフリー素材集 いらすとや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44387" flipH="1">
            <a:off x="8494332" y="2908646"/>
            <a:ext cx="1434730" cy="57619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3" name="Объект 12"/>
          <p:cNvSpPr>
            <a:spLocks noGrp="1"/>
          </p:cNvSpPr>
          <p:nvPr>
            <p:ph idx="1"/>
          </p:nvPr>
        </p:nvSpPr>
        <p:spPr>
          <a:xfrm>
            <a:off x="8943032" y="4873977"/>
            <a:ext cx="2410767" cy="1302985"/>
          </a:xfrm>
        </p:spPr>
        <p:txBody>
          <a:bodyPr/>
          <a:lstStyle/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1387020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v</a:t>
            </a:r>
            <a:endParaRPr lang="ru-RU" dirty="0"/>
          </a:p>
        </p:txBody>
      </p:sp>
      <p:sp>
        <p:nvSpPr>
          <p:cNvPr id="5" name="AutoShape 2" descr="data:image/png;base64,iVBORw0KGgoAAAANSUhEUgAABIAAAAgACAYAAABeuEj2AAAQAElEQVR4Aez9CZMcx5bleZ6rZu4eG/ad4Pb4lszszKrMrK6a7pGZHpnPVN+xZ6ZLprqysl6+jXzcQexA7BG+mFmfax4BBECQBEgsER5/h183MzU1NdWfQ4SBIx7O8p//83/uKAz4O8DfAf4O8HeAvwP8HeDvAH8H+DvA3wH+DvB3gL8DC/13gH/7n/L8o4gHAggggAACCCCAAAIIIIDAKRBgiQggcJoFCIBO87vP2hFAAAEEEEAAAQROlwCrRQABBBA4tQIEQKf2rWfhCCCAAAIIIHAaBVgzAggggAACCJxOAQKg0/m+s2oEEEAAgdMrwMoRQAABBBBAAAEETqEAAdApfNNZMgIInHYB1o8AAggggAACCCCAAAKnTYAA6LS946wXgRSgEEAAAQQQQAABBBBAAAEETpUAAdCperufLpY9BBBAAAEEEEAAAQQQQAABBBBYfIHDFRIAHUqwRQABBBBAAAEEEEAAAQQQQGDxBFgRAr0AAVDPwAsCCCCAAAIIIIAAAgggsKgCrAsBBBCQCID4W4AAAggggAACCCCAwKILsD4EEEAAgVMvQAB06v8KAIAAAggggAACp0GANSKAAAIIIIDA6RYgADrd7z+rRwABBBA4PQKsFAEEEEAAAQQQQOAUCxAAneI3n6UjgMBpE2C9CCCAAAIIIIAAAgggcFoFCIBO6zvPuk+nAKtGAAEEEEAAAQQQQAABBBA4lQIEQKfsbWe5CCCAAAIIIIAAAggggAACCCCw+ALPr5AA6HkRjhFAAAEEEEAAAQQQQAABBBA4+QKsAIFnBAiAnuHgAAEEEEAAAQQQQAABBBBYFAHWgQACCDwVIAB6asEeAggggAACCCCAAAKLJcBqEEAAAQQQOBAgADqAYIMAAggggAACCCyiAGtCAAEEEEAAAQRSgAAoFSgEEEAAAQQWV4CVIYAAAggggAACCCAgAiD+EiCAAAILL8ACEUAAAQQQQAABBBBA4LQLEACd9r8BrP90CLBKBBBAAAEEEEAAAQQQQACBUy1AAHRK3n6WiQACCCCAAAIIIIAAAggggAACiy/wQyskAPohGdoRQAABBBBAAAEEEEAAAQQQOHkCzBiBFwoQAL2QhUYEEEAAAQQQQAABBBBA4KQKMG8EEEDg+wIEQN83oQUBBBBAAAEEEEAAgZMtwOwRQAABBBB4ToAA6DkQDhFAAAEEEEAAgUUQYA0IIIAAAggggMBRAQKgoxrsI4AAAgggsDgCrAQBBBBAAAEEEEAAgScCBEBPKNhBAAEEFk2A9SCAAAIIIIAAAggggAACcwECoLkDrwgspgCrQgABBBBAAAEEEEAAAQQQQMACBEBGWOQna0MAAQQQQAABBBBAAAEEEEAAgcUX+KkVEgD9lBDnEUAAAQQQQAABBBBAAAEEEDj+AswQgR8VIAD6UR5OIoAAAggggAACCCCAAAInRYB5IoAAAj8sQAD0wzacQQABBBBAAAEEEEDgZAkwWwQQQAABBH5AgADoB2BoRgABBBBAAAEETqIAc0YAAQQQQAABBF4kQAD0IhXaEEAAAQQQOLkCzBwBBBBAAAEEEEAAge8JEAB9j4QGBBBA4KQLMH8EEEAAAQQQQAABBBBA4FkBAqBnPThCYDEEWAUCCCCAAAIIIIAAAggggAACRwQIgI5gLNIua0EAAQQQQAABBBBAAAEEEEAAgcUXeNkVEgC9rBT9EEAAAQQQQAABBBBAAAEEEDh+AswIgZcSIAB6KSY6IYAAAggggAACCCCAAALHVYB5IYAAAj8tQAD000b0QAABBBBAAAEEEEDgeAswOwQQQAABBH5CgADoJ4A4jQACCCCAAAIInAQB5ogAAggggAACCPyYAAHQj+lwDgEEEEAAgZMjwEwRQAABBBBAAAEEEPhBAQKgH6ThBAIIIHDSBJgvAggggAACCCCAAAIIIPBiAQKgF7vQisDJFGDWCCCAAAIIIIAAAggggAACCLxAgADoBSgnuYm5I4AAAggggAACCCCAAAIIIIDA4gu86goJgF5VjP4IIIAAAggggAACCCCAAAIIvHsBZoDAKwkQAL0SF50RQAABBBBAAAEEEEAAgeMiwDwQQACBlxcgAHp5K3oigAACCCCAAAIIIHC8BJgNAggggAACLylAAPSSUHRDAAEEEEAAAQSOowBzQgABBBBAAAEEXkaAAOhllOiDAAIIIIDA8RVgZggggAACCCCAAAII/KQAAdBPEtEBAQQQOO4CzA8BBBBAAAEEEEAAAQQQ+HEBAqAf9+EsAidDgFkigAACCCCAAAIIIIAAAggg8CMCBEA/gnOSTjFXBBBAAAEEEEAAAQQQQAABBBBYfIGfu0ICoJ8rx3UIIIAAAggggAACCCCAAAIIvH0B7ojAzxIgAPpZbFyEAAIIIIAAAggggAACCLwrAe6LAAIIvLoAAdCrm3EFAggggAACCCCAAALvVoC7I4AAAggg8IoCBECvCEZ3BBBAAAEEEEDgOAgwBwQQQAABBBBA4FUECIBeRYu+CCCAAAIIHB8BZoIAAggggAACCCCAwEsLEAC9NBUdEUAAgeMmwHwQQAABBBBAAAEEEEAAgZcTIAB6OSd6IXA8BZgVAggggAACCCCAAAIIIIAAAi8hQAD0EkjHuQtzQwABBBBAAAEEEEAAAQQQQACBxRf4pSskAPqlglyPAAIIIIAAAggggAACCCCAwJsX4A4I/CIBAqBfxMfFCCCAAAIIIIAAAggggMDbEuA+CCCAwM8XIAD6+XZciQACCCCAAAIIIIDA2xXgbggggAACCPxMAQKgnwnHZQgggAACCCCAwLsQ4J4IIIAAAggggMDPESAA+jlqXIMAAggggMC7E+DOCCCAAAIIIIAAAgi8sgAB0CuTcQECCCDwrgW4PwIIIIAAAggggAACCCDwagIEQK/mRW8EjocAs0AAAQQQQAABBBBAAAEEEEDgFQQIgF4B6zh1ZS4IIIAAAggggAACCCCAAAIIILD4Aq9rhQRAr0uScRBAAAEEEEAAAQQQQAABBBB4/QKMiMBrESAAei2MDIIAAggggAACCCCAAAIIvCkBxkUAAQR+uQAB0C83ZAQEEEAAAQQQQAABBN6sAKMjgAACCCDwCwUIgH4hIJcjgAACCCCAAAJvQ4B7IIAAAggggAACv0SAAOiX6HEtAggggAACb0+AOyGAAAIIIIAAAggg8LMFCIB+Nh0XIoAAAm9bgPshgAACCCCAAAIIIIAAAj9PgADo57lxFQLvRoC7IoAAAggggAACCCCAAAIIIPAzBAiAfgbau7yEeyOAAAIIIIAAAggggAACCCCAwOILvO4VEgC9blHGQwABBBBAAAEEEEAAAQQQQOCXCzACAq9VgADotXIyGAIIIIAAAggggAACCCDwugQYBwEEEHh9AgRAr8+SkRBAAAEEEEAAAQQQeL0CjIYAAggggMBrEiAAek2QDIMAAggggAACCLwJAcZEAAEEEEAAAQRehwAB0OtQZAwEEEAAAQTenAAjI4AAAggggAACCCDwiwUIgH4xIQMggAACb1qA8RFAAAEEEEAAAQQQQACBXyZAAPTL/LgagbcjwF0QQAABBBBAAAEEEEAAAQQQ+AUCBEC/AO9tXsq9EEAAAQQQQAABBBBAAAEEEEBg8QXe1AoJgN6ULOMigAACCCCAAAIIIIAAAggg8OoCXIHAGxEgAHojrAyKAAIIIIAAAggggAACCPxcAa5DAAEEXr8AAdDrN2VEBBBAAAEEEEAAAQR+mQBXI4AAAggg8JoFCIBeMyjDIYAAAggggAACr0OAMRBAAAEEEEAAgdcpQAD0OjUZCwEEEEAAgdcnwEgIIIAAAggggAACCLw2AQKg10bJQAgggMDrFmA8BBBAAAEEEEAAAQQQQOD1CBAAvR5HRkHgzQgwKgIIIIAAAggggAACCCCAAAKvQYAA6DUgvskhGBsBBBBAAAEEEEAAAQQQQAABBBZf4E2vkADoTQszPgIIIIAAAggggAACCCCAAAI/LUAPBN6oAAHQG+VlcAQQQAABBBBAAAEEEEDgZQXohwACCLw5AQKgN2fLyAgggAACCCCAAAIIvJoAvRFAAAEEEHhDAgRAbwiWYRFAAAEEEEAAgZ8jwDUIIIAAAggggMCbECAAehOqjIkAAggggMDPF+BKBBBAAAEEEEAAAQReuwAB0GsnZUAEEEDglwpwPQIIIIAAAggggAACCCDwegUIgF6vJ6Mh8HoEGAUBBBBAAAEEEEAAAQQQQACB1yhAAPQaMV/nUIyFAAIIIIAAAggggAACCCCAAAKLL/C2VkgA9LakuQ8CCCCAAAIIIIAAAggggAAC3xegBYG3IkAA9FaYuQkCCCCAAAIIIIAAAggg8EMCtCOAAAJvXoAA6M0bcwcEEEAAAQQQQAABBH5cgLMIIIAAAgi8YQECoDcMzPAIIIAAAggggMDLCNAHAQQQQAABBBB4kwIEQG9Sl7ERQAABBBB4eQF6IoAAAggggAACCCDwxgQIgN4YLQMjgAACrypAfwQQQAABBBBAAAEEEEDgzQgQAL0ZV0ZF4OcJcBUCCCCAAAIIIIAAAggggAACb0CAAOgNoP6SIbkWAQQQQAABBBBAAAEEEEAAAQQWX+Btr5AA6G2Lcz8EEEAAAQQQQAABBBBAAAEEJAwQeKsCBEBvlZubIYAAAggggAACCCCAAAKHAmwRQACBtydAAPT2rLkTAggggAACCCCAAALPCnCEAAIIIIDAWxIgAHpL0NwGAQQQQAABBBB4kQBtCCCAAAIIIIDA2xAgAHobytwDAQQQQACBHxbgDAIIIIAAAggggAACb1yAAOiNE3MDBBBA4KcEOI8AAggggAACCCCAAAIIvFkBAqA368voCLycAL0QQAABBBBAAAEEEEAAAQQQeIMCBEBvEPdVhqYvAggggAACCCCAAAIIIIAAAggsvsC7WiEB0LuS574IIIAAAggggAACCCCAAAKnUYA1I/BOBAiA3gk7N0UAAQQQQAABBBBAAIHTK8DKEUAAgbcvQAD09s25IwIIIIAAAggggMBpF2D9CCCAAAIIvGUBAqC3DM7tEEAAAQQQQACBFKAQQAABBBBAAIG3KUAA9Da1uRcCCCCAAAJPBdhDAAEEEEAAAQQQQOCtCRAAvTVqboQAAgg8L8AxAggggAACCCCAAAIIIPB2BAiA3o4zd0HgxQK0IoAAAggggAACCCCAAAIIIPAWBAiA3gLyj92CcwgggAACCCCAAAIIIIAAAgggsPgC73qFBEDv+h3g/ggggAACCCCAAAIIIIAAAqdBgDUi8E4FCIDeKT83RwABBBBAAAEEEEAAgdMjwEoRQACBdydAAPTu7LkzAggggAACCCCAwGkTYL0IIIAAAgi8IwECoHcEz20RQAABBBBA4HQKsGoEEEAAAQQQQOBdCBAAvQt17okAAgggcJoFWDsCCCCAAAIIIIAAAm9dgADorZNzd4+yZgAAEABJREFUQwQQQAABBBBAAAEEEEAAAQQQQODtChAAvV1v7obAXIBXBBBAAAEEEEAAAQQQQAABBN6iAAHQW8Q+eiv2EUAAAQQQQAABBBBAAAEEEEBg8QWOywoJgI7LO8E8EEAAAQQQQAABBBBAAAEEFlGANSFwLAQIgI7F28AkEEAAAQQQQAABBBBAYHEFWBkCCCDw7gUIgN79e8AMEEAAAQQQQAABBBZdgPUhgAACCCDwjgUIgN7xG8DtEUAAAQQQQOB0CLBKBBBAAAEEEEDgXQoQAL1Lfe6NAAIIIHCaBFgrAggggAACCCCAAALvTIAA6J3Rc2MEEDh9AqwYAQQQQAABBBBAAAEEEHg3AgRA78adu55WAdaNAAIIIIAAAggggAACCCCAwDsQIAB6y+jcDgEEEEAAAQQQQAABBBBAAAEEFl/guK2QAOi4vSPMBwEEEEAAAQQQQAABBBBAYBEEWAMCx0qAAOhYvR1MBgEEEEAAAQQQQAABBBZHgJUggAACx0eAAOj4vBfMBAEEEEAAAQQQQGDRBFgPAggggAACx0SAAOiYvBFMAwEEEEAAAQQWU4BVIYAAAggggAACx0GAAOg4vAvMAQEEEEBgkQVYGwIIIIAAAggggAAC71yAAOidvwVMAAEEFl+AFSKAAAIIIIAAAggggAAC71aAAOjd+nP30yLAOhFAAAEEEEAAAQQQQAABBBB4hwIEQG8Jn9sggAACCCCAAAIIIIAAAggggMDiCxzXFRIAHdd3hnkhgAACCCCAAAIIIIAAAgicRAHmjMCxFCAAOpZvC5NCAAEEEEAAAQQQQACBkyvAzBFAAIHjJ0AAdPzeE2aEAAIIIIAAAgggcNIFmD8CCCCAAALHTIAA6Ji9IUwHAQQQQAABBBZDgFUggAACCCCAAALHSYAA6Di9G8wFAQQQQGCRBFgLAggggAACCCCAAALHRoAA6Ni8FUwEAQQWT4AVIYAAAggggAACCCCAAALHQ4AA6Hi8D8xiUQVYFwIIIIAAAggggAACCCCAAALHQIAA6A2/CQyPAAIIIIAAAggggAACCCCAAAKLL3DcV0gAdNzfIeaHAAIIIIAAAggggAACCCBwEgSYIwLHWoAA6Fi/PUwOAQQQQAABBBBAAAEETo4AM0UAAQSOrwAB0PF9b5gZAggggAACCCCAwEkTYL4IIIAAAggcUwECoGP6xjAtBBBAAAEEEDiZAswaAQQQQAABBBA4jgIEQMfxXWFOCCCAAAInWYC5I4AAAggggAACCCBw7AQIgI7dW8KEEEDg5AuwAgQQQAABBBBAAAEEEEDgeAkQAB2v94PZLIoA60AAAQQQQAABBBBAAAEEEEDgGAkQAL2hN4NhEUAAAQQQQAABBBBAAAEEEEBg8QVOygoJgE7KO8U8EUAAAQQQQAABBBBAAAEEjqMAc0LgRAgQAJ2It4lJIoAAAggggAACCCCAwPEVYGYIIIDA8RcgADr+7xEzRAABBBBAAAEEEDjuAswPAQQQQACBYy5AAHTM3yCmhwACCCCAAAInQ4BZIoAAAggggAACx1mAAOg4vzvMDQEEEEDgJAkwVwQQQAABBBBAAAEEjq0AAdCxfWuYGAIInDwBZowAAggggAACCCCAAAIIHE8BAqDj+b4wq5MqwLwRQAABBBBAAAEEEEAAAQQQOIYCBECv+U1hOAQQQAABBBBAAAEEEEAAAQQQWHyBk7ZCAqCT9o4xXwQQQAABBBBAAAEEEEAAgeMgwBwQOFECBEAn6u1isggggAACCCCAAAIIIHB8BJgJAgggcHIECIBOznvFTBFAAAEEEEAAAQSOmwDzQQABBBBA4IQIEACdkDeKaSKAAAIIIIDA8RRgVggggAACCCCAwEkQIAA6Ce8Sc0QAAQQQOM4CzA0BBBBAAAEEEEAAgWMvQAB07N8iJogAAsdfgBkigAACCCCAAAIIIIAAAsdbgADoeL8/zO6kCDBPBBBAAAEEEEAAAQQQQAABBI6xAAHQa3pzGAYBBBBAAAEEEEAAAQQQQAABBBZf4KSukADopL5zzBsBBBBAAAEEEEAAAQQQQOBdCHBPBE6kAAHQiXzbmDQCCCCAAAIIIIAAAgi8OwHujAACCJw8AQKgk/eeMWMEEEAAAQQQQACBdy3A/RFAAAEEEDhhAgRAJ+wNY7oIIIAAAgggcDwEmAUCCCCAAAIIIHCSBAiATtK7xVwRQAABBI6TAHNBAAEEEEAAAQQQQODECBAAnZi3iokigMDxE2BGCCCAAAIIIIAAAggggMDJECAAOhnvE7M8rgLMCwEEEEAAAQQQQAABBBBAAIETIEAA9AvfJC5HAAEEEEAAAQQQQAABBBBAAIHFFzjpKyQAOunvIPNHAAEEEEAAAQQQQAABBBB4GwLcA4ETLUAAdKLfPiaPAAIIIIAAAggggAACb0+AOyGAAAInV4AA6OS+d8wcAQQQQAABBBBA4G0LcD8EEEAAAQROqAAB0Al945g2AggggAACCLwbAe6KAAIIIIAAAgicRAECoJP4rjFnBBBAAIF3KcC9EUAAAQQQQAABBBA4cQIEQCfuLWPCCCDw7gWYAQIIIIAAAggggAACCCBwsgQIgE7W+8Vsj4sA80AAAQQQQAABBBBAAAEEEEDgBAkQAP3MN4vLEEAAAQQQQAABBBBAAAEEEEBg8QUWZYUEQIvyTrIOBBBAAAEEEEAAAQQQQACBNyHAmAgshAAB0EK8jSwCAQQQQAABBBBAAAEE3pwAIyOAAAInX4AA6OS/h6wAAQQQQAABBBBA4E0LMD4CCCCAAAInXIAA6IS/gUwfAQQQQAABBN6OAHdBAAEEEEAAAQROsgAB0El+95g7AggggMDbFOBeCCCAAAIIIIAAAgicWAECoBP71jFxBBB4+wLcEQEEEEAAAQQQQAABBBA4mQIEQCfzfWPW70qA+yKAAAIIIIAAAggggAACCCBwAgUIgF7xTaM7AggggAACCCCAAAIIIIAAAggsvsCirZAAaNHeUdaDAAIIIIAAAggggAACCCDwOgQYA4GFEiAAWqi3k8UggAACCCCAAAIIIIDA6xNgJAQQQGBxBAiAFue9ZCUIIIAAAggggAACr1uA8RBAAAEEEFgQAQKgBXkjWQYCCCCAAAIIvBkBRkUAAQQQQAABBBZBgABoEd5F1oAAAggg8CYFGBsBBBBAAAEEEEAAgRMvQAB04t9CFoAAAm9egDsggAACCCCAAAIIIIAAAidbgADoZL9/zP5tCXAfBBBAAAEEEEAAAQQQQAABBE6wAAHQS755dEMAAQQQQAABBBBAAAEEEEAAgcUXWNQVEgAt6jvLuhBAAAEEEEAAAQQQQAABBH6OANcgsJACBEAL+bayKAQQQAABBBBAAAEEEPj5AlyJAAIILJ4AAdDivaesCAEEEEAAAQQQQOCXCnA9AggggAACCyZAALRgbyjLQQABBBBAAIHXI8AoCCCAAAIIIIDAIgkQAC3Su8laEEAAAQRepwBjIYAAAggggAACCCCwMAIEQAvzVrIQBBB4/QKMiAACCCCAAAIIIIAAAggshgAB0GK8j6ziTQkwLgIIIIAAAggggAACCCCAAAILIEAA9BNvIqcRQAABBBBAAAEEEEAAAQQQQGDxBRZ9hQRAi/4Osz4EEEAAAQQQQAABBBBAAIGXEaAPAgstQAC00G8vi0MAAQQQQAABBBBAAIGXF6AnAgggsLgCBECL+96yMgQQQAABBBBAAIFXFaA/AggggAACCypAALSgbyzLQgABBBBAAIGfJ8BVCCCAAAIIIIDAIgoQAC3iu8qaEEAAAQR+iQDXIoAAAggggAACCCCwcAIEQAv3lrIgBBD45QKMgAACCCCAAAIIIIAAAggslgAB0GK9n6zmdQkwDgIIIIAAAggggAACCCCAAAILJEAA9ANvJs0IIIAAAggggAACCCCAAAIIILD4AqdlhQRAp+WdZp0IIIAAAggggAACCCCAAAIvEqANgVMhQAB0Kt5mFokAAggggAACCCCAAAI/LMAZBBBAYPEFCIAW/z1mhQgggAACCCCAAAI/JcB5BBBAAAEEFlyAAGjB32CWhwACCCCAAAIvJ0AvBBBAAAEEEEBgkQUIgBb53WVtCCCAAAKvIkBfBBBAAAEEEEAAAQQWVoAAaGHfWhaGAAKvLsAVCCCAAAIIIIAAAggggMBiChAALeb7yqp+rgDXIYAAAggggAACCCCAAAIIILCAAgRAz72pHCKAAAIIIIAAAggggAACCCCAwOILnLYVEgCdtnec9SKAAAIIIIAAAggggAACCKQAhcCpEiAAOlVvN4tFAAEEEEAAAQQQQACBpwLsIYAAAqdHgADo9LzXrBQBBBBAAAEEEEDgeQGOEUAAAQQQOCUCBECn5I1mmQgggAACCCDwYgFaEUAAAQQQQACB0yBAAHQa3mXWiAACCCDwYwKcQwABBBBAAAEEEEBg4QUIgBb+LWaBCCDw0wL0QAABBBBAAAEEEEAAAQQWW4AAaLHfX1b3sgL0QwABBBBAAAEEEEAAAQQQQGCBBQiADt5cNggggAACCCCAAAIIIIAAAgggsPgCp3WFBECn9Z1n3QgggAACCCCAAAIIIIDA6RRg1QicSgECoFP5trNoBBBAAAEEEEAAAQROswBrRwABBE6fAAHQ6XvPWTECCCCAAAIIIIAAAggggAACCJwyAQKgU/aGs1wEEEAAAQQQmAvwigACCCCAAAIInCYBAqDT9G6zVgQQQACBowLsI4AAAggggAACCCBwagQIgE7NW81CEUDg+wK0IIAAAggggAACCCCAAAKnQ4AA6HS8z6zyhwRoRwABBBBAAAEEEEAAAQQQQOAUCJz6AOgUvMcsEQEEEEAAAQQQQAABBBBAAIFTL3DaAQiATvvfANaPAAIIIIAAAggggAACCJwOAVaJwKkWIAA61W8/i0cAAQQQQAABBBBA4DQJsFYEEEDg9AoQAJ3e956VI4AAAggggAACp0+AFSOAAAIIIHBKBQiATukbz7IRQAABBBA4rQKsGwEEEEAAAQQQOI0CBECn8V1nzQgggMDpFmD1CCCAAAIIIIAAAgicOgECoFP3lrNgBBCQMEAAAQQQQAABBBBAAAEETpcAAdDper9Z7aEAWwQQQAABBBBAAAEEEEAAAQROkcCpDYBO0XvMUhFAAAEEEEAAAQQQQAABBBA4tQIsfC5AADR34BUBBBBAAAEEEEAAAQQQQGAxBVgVAghYgADICDwRQAABBBBAAAEEEEBgkQVYGwIIIIAAARB/BxBAAAEEEEAAAQQWX4AVIoAAAgggcMoFCIBO+V8Alo8AAggggMBpEWCdCCCAAAIIIIDAaRYgADrN7z5rRwABBE6XAKtFAAEEEEAAAQQQQODUChAAndq3noUjcBoFWDMCCCBwfARWh62Wl1oNh6HBoKiUOD6TYyYIIIAAAgggsHACBEAL95ayoB8V4CQCCCCAwKkQCNv5XfMAABAASURBVGcpWRmqDAa1Q5aileWscOjSaWk402gw1qje07DsqNaGSvtI0T6QmvvS7J668R1pfNvb29K+t319p9nO165v1Oy6vD/Z/lLjzS802XJtf6Hp1ucab32q/c0/aW/jD97+UdPtv7j/X9Xuf6mY3NKwva92uql2ti+1Y4WmDoA65ZxPxRvEIhFAAAEEEEDgrQucugDorQtzQwQQQAABBBB4KwIZnhT/ZFPXcuAj1VWnorGm48ca797XzsZ32np8S5uPvnXd8r6PN+5o27WzeU972w802X2sZuxgZrqlZur9g5rNvO9qZ+uKblvqttS1m17XtobVWMujmUYOlYbVVMPBVKPBzCFT4/YMmxrPY9e152t3PO66dnfuaWPjtvZ3Hmt/96HGew8dCG2pchAU0XlcnggggAACCCDwSwW4/lmB8uwhRwgggAACCCCAwMkQiAhFzKsPfqpWanc12buvjYdf6/HDL7S5/q0y/Ommm+pmOy6HN7NdlW7fYctEpR07eNnVbH/LAdC6Q6EHenz/jh7e/U6P7t9z3ffx/X776P59PXTb4/vZ577bvb334ODcA63ff+hgaV2bjze0/XhLO+s72t3Y0d7Wrqb7M03HE4dLU9+vkZpW0bbeThTNWDHbUzt5rHb6UNFsKTq3yedPxlvBLBFAAIHjKsC8EEDgiAAB0BEMdhFAAAEEEEDgZAiUEqqq0LCWau2pm2xotvfQYcs9TffXFe2eBpEBz57DnU09vHdH9777Tndv3dKdb7/Rd19/rVuuO998qwd37jjEeejQZkP72xnWjDUbz9RMOs0Oqp3I4UxWqG1CXVN8UKlrS99nf3emvawdb7dn2tmaaHtzrM2NPW2u72nj8Y4eP9jSw/s5lw3vb2rj0aZDpPsOjB5oZ+Ox9nc2NNnfUDd95BDokapuRyUah1zigQACP1uACxFAAAEEDgX808vhLlsEEEAAAQQQQOD4CkSESika5nf65K93zXY13nmsve1H2nVtrT/Q/va61h880N3vvnXI86XrK91x6LOzuaXx/r5m05nUhaqoNaiGHmtZS6NVLQ1XNHIN6iUNykh1Gar2+bryflY9Px54W2LgYKZWcfQUrhK16mrgGqquR966cusaDpY18JiVx8uKqPv7z5pW08nMQVLjwGpf21sbevwoP1V018HQPe1u3tP+7j11k8eq2n0Fvxamn/3gQgQQQAABBBDoBQiAegZeEEAAAQQQQOA4C0Q4aqlCw0FRdPva33nogOSxZuMtbW8+1v07t3T39rf69ptv9NgB0GRvrKorWh4saW15TSvLK1paWtGya2lpSaOlkccaqaorlSgqVa3qoOb7lVRalwOj4qAmGudGM7WaeTtVG1M1rla5P1G/9X7TjTXz/HKbNXN4k5X7rSb9tV01VXjMUrUOdqTKfwal0sj3L+o02d/R7s6mtjfuaW/zOzXj+4pp/lrYROHz4oEAAggggAACCPwMgfIzruESBBBAAAEETpIAcz3hAqWEw5rQwOFPO9nR5qN7UrOvrY2H+vyvf9JfP/2j7t+9rd3tLa0uL+ns2prOrp7x/qqvW1JdDRURrlYKl0OUrmvVdo06l6I7ci7Pu9yvlM7BUDuv0igcCB1Wf87HGeJ4eirerxzo1HWn/BLq3DrP0dPqvD+v/vwgVA+LPAHNH+F9lw/616bRdLzfh1vrj25rZ/1rtXu3VbU7CodQ7sYTAQQQQAABBBB4JQH/5PFK/emMAAIInEABpowAAidRIH/dq67DIY5UurG2H3+nzcd3Nd3f0md/+YP++If/oYf372o0rHTp4nldvXJFK8vL7j9UVdVecpG6kFo5oOkcwGSY0ymqZl5l5tNT5Sd0Zg6U+jr4xM6sGWs6m2g6nc5r5n6zmWYvqsbtruw/meV1+5r42tmTmjls6tS2nbqsTuq63G9VleK5Rf8ppIiiOPgjb4vcz5Ofjve0t7uhva0HGu/elWab7j+VL1WEO/FEAAEEEEAAAQReQiB/tniJbnRB4IQLMH0EEEAAgRMjUEpokN/zMyjeSmrH2nh0VzsbjxwA3dGXf/2zHj64r6XRQDduXNcVBz+rqysOeIoGVaVSlXkwkuFIX51aBzQzhzhNM1Xj/TarnalrHQY5ZIn8xE9fncOVLDmcqV0Ok8pQ+Z1AVRn4eOD9p9u+vRq6zZXfA1Rq78/75LlBfp+Qz1caqOT3Bbmiq9WXW2bdVFlNN/MsWnWKeXXyo6hy/+J+Od/x3q52tx5qkiHQ9I5H3FLlORMCmYonAggggAACCPykQPnJHgvSgWUggAACCCCAwPEXiAgNhgMNBo4+6tB4Z1OP79/W3vaGHj24rTu3vtJkvKMrly7r2pWrWl5aUkQoQyPnRg5PGrUOU5p2or46bx2yRITDEocz4epDmqfbysd9+VwVlftVKsXVFZUut5UDm/k2j+NIW2Sftvh8Vngr+dWRTb4e7LtPjls/Gb/4HsV9iqoqVPqSPEWF8lFJvqYv95JbiyrJ+41DrP3dTe3bZXf7vtRsalC3yvW7A08EEEAAAQQQkATCiwXKi5tpRQABBBBAAAEE3q5ARPSBSFUVde1UOw59tl2bG4/13bdf6fGDu1pbHunmjes6c2ZNcjAyqGoN60H/qZ7JdKJWjbr8jpziUKSW8nt26kFRhKsdSK0bm0qdq50VByhF0VZ9yUFOH7o4fIk2VJfi0stXSFV0jmlaVfJ+Vq4ppOjag+p8Xi5v3bdtc76NO/jp+5XawZSrOJSS5+xWhYpKVN6GXTpNp+Pepp3ua7q/oeneuqrSKiLEAwEEEECgF+AFAQReIFBe0EYTAggggAACCCDw1gUiQlXlgKadOdTY1u7mI60/vKuH92874Bnr3IVzWj6zoslsqvx1rsGg0ngy1u7utjJIiQj3cwTUHNas7zd1f59SftrG2ZLDlDgoB00Oe9r8niCHLZ07dfLDW6cp6hzadG2nrm09vsvHrU9nnyflna7rXxw8yeUxVfSkX57yNRHhNo/hV59WVCHfWpWDnhK1sqpSfBwq3tZ10aCuVNehyhXF8/C1no6kgdSExttbanY2VE03VSabqirfzGd5IoBAClAIIIAAAs8LlOcbOEYAAQQQQAABBN62QET0gccgP8ky3dHO+l2tP7iljYe31c72tHpmVfVoKNUD1UujPhRpZhMHJ63qDEocmhSPEV2oKrXbK6kt8lF/7AN13dRBzszbxkFNqy4c00SGJi5vm65R4/Ap24sDmvDVHlLeqHXI0zgAatomY5h5+bjzXkT4fu4dRfI8/CK5rVOo0/zRb6OoVO5Tuc2hTnHIUw0GXvdQdVWpchVf76f7hao877Xltng+VVX6PhFVf7/8/qLZZFeTnS2Ndx8pmplCPJ4IsIMAAggggAACzwiUZ444QAABBBBAAAEE3rJARKhy+FGVUHGgsrOV3/dzXzubG3LuoXNnz2g0GKhkMhKHP7p0Cp8sVVFxe5RKtcOh4sCkrmtVVSV5PPmR5+VoJEOc1uO3jmW6rE6Sg5/wODOHJ10f6HQOexplYNQ6EMrzeX2GTAOPP+y/n2jge+U9fO/IkKftR5XHDF/pJt9Nym1en+3F96gOAp26Gqgqvt5VSqXi+Zcqt5XCx89WeJyiUvm811a5okjF4+XYs6bReLqvyXhX08mO+3Yu8UAAAQQQQAABBL4n4B8hvtdGAwIIIIAAAosgwBpOiEAoNBjUcg6i/D9d3b93T+uPH6lxuDEcDFVXdWYo7iW1Tav8la7KIc9wNNTS8nJfq2urWnNQtLKyouWs1RWtuIZLI4cqZR7NRCUfuOTjrAx7XA5/5MfAY9YOWLyr/KRPVRXlTTMImrUzTduxJrOJA5ex5zBxUNRK7pLzjgybHCYpWoW30beHKrcXhzWlKm6XK1R8Qbg6zecw3/rAzwi5j0uHj8OGcLvLzR6yH6Ouirc5RmOrmfZ3Hqpr99zPnXgigAACCCCAAALPCZTnjjlEAAEEFkiApSCAwIkQCKlSo66Z6NH9u3pw967a2Uy105DimoynamY+30r5g8vKcoY8yw56lrXkkGd57WC7vKTVM2sarSxr5P3llVWtrK31fZYcCi05LBouLaseDhUOTzoHNa1adSEfSzl4RBwEKKFZ1yp/7cs9pJDDllr1oFaVNZxvSwZGDnOatnMg1GU3hSdZSqj0wU9u3RBSJ7lPm3dU12V/uW9RRJY7+Ck/fKrv613Jbd3To/64FKlUnav4+vwEUqeZ7aaTPU0nE7WteCCAAAIIIIAAAt8TKN9roQGBRRJgLQgggAACJ0DA0Ug303h7U48fPdB4vKf81E9VVaqiqESoOAkpTj7yE0FnzpzpA57BaKR6OHAo4zoIYgY+zk8T1YOBBqNB3y8/CbSyuqolB0MZAo2WljQcDftrK1+XVTvU8S36qCVKpfC9SjVQVQ9VDUYq3vpFbVfUtKGmkbcup0ddVD41UPYPz7lUxfvFY8S8Qh66U9W3V/09fEK151iK+9buW3lbVSo5n8F8GyUvPFolL1Nkk6Q8X/I6H8ujdu1E0/GW1E7FAwEEEEAAAQQQeF6gPN+waMesBwEEEEAAAQSOr0A4vMgfRrqu0brDn62NdanrlF9w3LUOhjx1H6qUopWlZS2NlhykVD6upCgOQ6I/zsDGB5pmMuO+Ga7U9aA/V1WVBg58Rssr8xBoZUXLDoTy18aWvZ+hy2A4UjUYKupaUQ3kHakaqh6tafXsBV24dF2XrtzQpavv6eq193Xl+vu6ePmGzpy77DHPqR6u+hJfX+r5teH5KcOecDQTbqtUPHb/6aEq9yvVPi5VpSiVqqqen88591X52NWfD1+fJT9CkSAeNXW64mP3qR0izWZjNQ6AJi535IkAAggggMCpE2DBPy5Qfvw0ZxFAAAEEEEAAgTcnEBEa1J3a8a4eP7yn8f6uMjLJ7+ORg47ZrNFwONRoaUkZAi0tjxwQSVEVVQeflGmjb1L0YUjpf8Uqf3WrcUjSeAyFO8jlZ6kqDYZDLS2N+jGXVpb6XxOrHMbUg5HvtazRaFXnLl7R5Ss3de7CVQ1HZ9V0A42n8aRm7UBdGaly8LN29rIuOAw6674DB0ZdDKQyVFSDviqPWw1qlapS5aBnMBppkJ/+8fFgONRwONAgy20ZCtXuWzkEyv3K86rqSsVrU1ZIuZR8yQAot3kcPjca1qpLq2ay7aaZeCCAAAKnUIAlI4DAjwiUHznHKQQQQAABBBBA4M0LdI02H93X7vaWunamOr87x4GGwlGQU44qgxKHPQMHI3Vdqfb+PPI5MrVwi6v4mqelPjPJcTIgiQjJT4UHLaGSY2UA43BptLKq0fKqls+c1/nL1xX1ija2xq6JdvZbB0C1hktnlWHP2sVrWnHok8cqy5q2tfYnoVZDZQh09tI1lUG2Z1ulzvethyPVvtdgOHT447G8HY6Gqupa+cmgMvD2sNxWe792n9xWDoOK5yqPo65MewiVAAAQAElEQVTrp698+NhHypLvvjQaqGQANN7SzFVKZC8KgVMmwHIRQAABBH5IgADoh2RoRwABBBBAAIG3INBJXav19YcOUfZ8v1a1w47JbKqZyxmHj2tVDoGKf2rJXxWTw45sV+YbB9U6BlFWnniunhz6+sxEIkIRocoHOW49GEhRqapHWj1zQdvbY21u7fe/2pWfALp87QNdvP6Rw51rDoHOqaqWNBysaenMJZ29dN3t1/tfBctPCmUYNFo+6+NLWlo9q2rovksrqgZDr2Og/G6jrKqqVJXKgU3MK4rDKu/HQZWiKvtkORAqVd3P2VqSQl0XatviFWeFjzu1+X8z62us6XhHeUan8cGaEUAAAQQQQOCFAuWFrTQigAACCCCAAAJvSWBvd0dbmxtqphMVByDDDGScdLRd1/961GjJwcmgVv4aVYY8jjrkbgrPL3+QmVf0n4wJSc+Xu/nZ9f2jhJytKA+coSh/RWw8mWrkkGblzHk9uL8uH+rS5Ru6cPm6ltbOKcrQtw3HTpVUD1QGS2odyLSt2xrfLSpV+f1Ea+c1WDrT/5pYqVd05uwlLa+cdUhTqa59na+J4jE8B0Xk05XbLE8p23wusrzvk5L3Symq+iDI98kxVDwfxzudN1kKB0Deb1v5VcXXTMd7apqpj3kigAACCCCAAAJzAf8EMd/hFQEEEEAAgQURYBknSMAZjzY3NrS/t6fWAUaGHV02hhQRqkdDhx+1SlVU1UVRhbe1pHAMEn49LEkRyke+Pl/ZnglR36U/2bl7qCqlD386j3bn7gNVDncuX7up4fKZPvDpwkFLyV/jcrlP24bnmdVHLZLPt8pjV1dUD1Yd+pzTZCZfX7S0uqZ6uKTspwhv1T+8J/UvckD0gspzruLxq7pS7QBsMBxqMJx7RITy0fl8brPadiZnPxoOPNfZWJP9bR10y9MUAggggAACCJxygXLK18/yEUBgIQVYFAIInASBDCc6hxZbG48cgrSecqfKQc9kMnGQ4fBkaUlLo5EDlFrF4c8gg5CsqlKRA5AcILe+UgfbJ00+rTzotz7rbSjURy2dvBeKUlQPR2od3Kxv7ujsuYu6dO09ty2rVAO5g+Se7i55K6cr0VflU0UqDlpcuZ2fc7vnVwYjrZ25oFIvaTzutLRyRjPfo/FA+YmjDLg6rzifEaGIojgs+fhI6eB8VdWq6kFf4a1KJcnXdZ3Ce1lN03otNvQcImba27qvqhvLQ7gHTwQQQAABBBA47QLltAOw/gUVYFkIIIAAAsdaIEOJrP2dTe3ubDkomSgcrpRSFM42Mt9YXlnqP/nSt1e1230iikMOLy075e9weVfK+EN9thMZihwt9w/5Orc5K3GfkrmL5PZZG96MtLvXaGX1otbOXlVUSz7v/h4/51J5IrUriuelw/Ll/X5u5b0snyvyo1PrpKdpi4ajcw5/Lmh3Xxotn9WslUpVSRF+unLM8Lpi4OOsZ/flkSPn7vCo87XyNor7OQCKUqt/5ImuUfigHgxt4/t7oZXnMt5bl2Z8Csg0PBFAAAEEEEDAAv7xwK8L+GRJCCCAAAIIIHA8BZx/qHJCUTu42N14rGY61f5kX8Ohw40qFA6ChqOBlpZGGmSbl+FMw+GG8xuHIqVUioi+pPCzKGJeXR8KFcn9/OILot/Ix23bqWSQ5OtLGaquRtrZmfi+K1p2QCNVUoZCVcms5eC6+eZwxBdt5z3ydf5pnOLrq2qgkiFN5K9sDbW/P/V6VtR4DrWDmuwdKsqSX+dVpCP7EZXiSdWqct5VpcoBUGWXalArbBURkrelrpRrbJuZBoNB/yXa+3tbqkur7CIeCCCAAAIILKgAy3o5gfJy3eiFAAIIIIAAAgj8coGIUOWQZzAomk12tb+bn/7ZV+dgZDga+VylqhStrq0pjzMAyjCjcqhSolLxuSgZjBQ59XCwUVSieFsdVHF7uPz0vaI/VxThNldUxf0dnFSV71k0Hs8c/qyqHuQnf5z/eB6SA6B+6zFe4em7uHe4pE6twxip8n1WVtaUw5Vq6Hn43qq8HSiK9yO8L1duny23SgrlIyIUXktVKtUOenqTulapKsnn8tfKdPBomkZVFQ5+ina3t9ROxwdn2CCAAAILK8DCEEDgJQTKS/ShCwIIIIAAAggg8IsFIqIPJgZVpdJOtLe9of39HU0mew58VlR8vhRpeWVZI4dBg0GtKiqVeqDBYKjKgUfEQTjjvhEh+fhJaX4cbgtflzU/V7lfODgZqOsklZIv2stP5YxWNRiuuqlSqCgiJIc3coSjfuvDV3rmDeYX5F4p4XkPHDKtaTppNKiWNGvk+9W+V/GO71teUFEU5Wn5wE/3c3upKlV1VlGp6r46ebZeXFT28bbrWi0vDTUZ72qcXwbdr8edeCKwsAIsDAEEEEDgpwTKT3XgPAIIIIAAAggg8EsFIkKVg4tBqeSMQvmrX5ubj7S3s6munencmTUHIlI9GGh1LUOZoYoDn+zsSw/ii5DCoYfHkIr3Q9JhSYrwM/qtdyR5vy/5UZThSDNrfb9Q2xRNp63vdV4lBvIU3KdS5TnKd/NtfPzzn1GKcoy29RiuDJka37PUIw9f3Fj5vEtF8aTi6X5UKq7IUlHxYJHlceXKtZQMxoZDDRyWFQdBzn08psdw6JSfAhoMKt9rpsnuY5VmNy9ThBb3wcoQQAABBBBA4EcFyo+e5SQCCCCAAAIIIPALBSJCGawMHOhkvjLb3dLWxmNtbz3WbLbff1KlqosGw1prZ1Y1WlrSYDRQ7f4l06KolOFG/hqV5AQjiuYP7/c7uQ3J57Lf0VJ+J1CWu+SXM8vXhirl/qBe8j2WHJIUByy1t3oND99I/edx+rGc1Xjr+XoOeT+pVilDNY2bVdwz+2flcW6zcj/L+x6qe25dPlSuo1SVnYYaDkeqBkO3Re8UpfK2VYTvZtdmsqvp/rpGg5kqt2W7eCCAAAIIIIDAqRMop27FLBgBBBBAYFEFWNcxFYgIZfgz8LadTbT+6IE21x9qz0FQiVbLKyO1XavRaKiVlRVVDi2Gg4Ei0wrNE4sMNRQOTByktH0S5PaDc/PNwXFvkD/eHFS4PaubH4c8hms667S0tCJ5X/0A3gtp/ltfuZPl41d65j3yuqzDC91WQhF1X7Npp1Iy3BrKS553ypSor5Dc1x3cnvP0xnOPKAqfj4hskFMj5V5d1SoeV1Fp5LXUg6X+S6YjQsXB2ayZqa4rTaf72t18qOn2A9XVtA+BxAMBBBBAAAEETp1AOXUrZsEIILDAAiwNAQSOm0BEqKoqRXSajre1cf+O1h/f09bmYzUOg5aWhhoNB1pdXdbZs2f6wKJyaNE45QiHHp0DkfwEjHJffoR/dHHluYjwuOVpuU9E3uuwrfIFlcJtymuqgSL3PWbbdSpVJUW49L2HW7/X9ksaShTVg5FvV0ul8uqc4xR5P/xy+Dy6n23fP444bMutB/B6wlVcg9GyBsOlPsPK9dWDWpUte3uHQPu7m9J0R1WZ6ckweRsKAQQQQAABBE6FgH9yOBXrZJGnRYB1IoAAAggcG4GIUO0AIr+KJmb72lq/r4cPHAA9uq+mmWhleUnDUa0MgVaWljRyGJT9Kwc0xTUPefyjivczsYjwvsdUlhyA5LYL77ld5WAbkvcOK9yuLs9Vbq2k4nJbRPhYfnSu55/FDeH6Oc+89vC61jtZRf2nlqLSrP/0ksMfB1B+PZiDuz3/7IfpFP02T4YicitFzt+vcVgeN0qtuh6oHg4dLoXvJ8kXl6qo1Hk81e7ulsb7G4p2V1UfE4kHAggggAACCJwigSc/VizKmlkHAggggAACCLx7gQipqkIDhw/R5q8gPdDGo3vacAjUdVMtL41UHOwMBrVWVpYdBA1V+bj4mqquFeHQwlGGd9SX8hGa/yn9Vvnqfnrm4XNuiwxJvFUU9eXIo3Nb1/rY13WSI5BWKll55IaDZ/bwCR/N97zz0s+8ovg+z1+QAVDrW82mzfxXv0Letl7hs/eW56b+0c2n7f0nS/C5EqHiBr/mkaSiiEpR6n6/ru3qIEgl5mN7O+h/nU4aj/e0t7OlyXhbg9hW7bWHr+KJAAIIIIDASRVg3q8mUF6tO70RQAABBBBAAIEfFwinCrVDnKHDneKwZ2fzke7fvaUHD26pne1rNKpVD4qGw1pra2e1tLSkqipSSKUUVXWlUhX1jxzMO45DHNg4NMlO/bFfvN9503mbgYdy6/79sbceTcq2vnK84lDE5SBGXedn7hyUwxC99kf3ZMRSVQqHMeH1dZ5KVBnQZACU93/SzTu+Jrx5wTN8nbyWUPHrYXlcn8g230D1YGjXkQajkeT7dV5nVRcN8r0o0t7etna3Hmu8t6nSbDkEahQhHggggMBJFWDeCCDwCgL+UeAVetMVAQQQQAABBBD4EYGIUF0P5oFDdNrd3tCD+3f0eP2+2nbisKfWoA5VDkBWV9ccBo1USqXi47oqbve+Q5JwlVLNwwmPKUX/J7fycUSof3gbCu/OK7yfJZUnbfJYcvuTNgcj/aHjIB3ESsr9vERv5lGiKFzDwcA3CMnzLoOq38qHstW8NH+4zVGQZ+Ud980+nXfluYfXE+Fr5TFdUp4IpVfxucrh22Awktxn2jTqIjRcGmm0NNR0Otb25rr2/L5M9zdVdXuqq1buIh4InEwBZo0AAggg8LIC5WU70g8BBBBAAAEEEPgpgYhwoFBUHGhM93f08P5dPXx4T5PJntZWl+VMxwFR0Zkzq1rLL312IJKfg4nwNQ4uwgFHBh+Sj6uicKAR8p8IyRXhrYrmj3BmEt49rGw/rIM2j6c2P20TOvzThzE+Uuc7tb5cncMp7+TvaPly72WjK/dm3s6r1UytmoPK/Xm73D6vxn3bfiwP4/1wyf2zWt+uUX4hc+f7yeFMaKg4shb5qK8u3LdI/bnDbeWztRS1r658qvIQeezzRg1blapye6hU8/aSnvVQMy8jSq2qrvoQqJTWIdAj7W091P7OfZXZloYDX1pCJ/LBpBFAAAEEEEDgpQT8U8NL9aMTAggggAACCCDwkwJVKSrRqBlv6+6tr3Tv7i1NJ/saOOiZda2Gy0tadfAz8rYPQ7pGpR4oBktSNZTKQD5wyBFqGzk5CQcfHlMuByPhpsjgptQOQNy3qtWV4v6V5tvcP1Jt7udVGfZ4wLxfXusgZXdv4ntkuwftN10f3niavq/bPKr6Uh/izFs6t2TlUbb7QrfomZLHyfPF1+WPWq1K6dQ0Y+V3DoVX5Gmo89ykKju64mlF7vvQa47I67OyX26LOp+fl/uUkA+9E8pf95JCGXBV9VB1vaRBujpsmrWtMgRaWhodfP9Sq7EDur2tTY13NxTtWFUV4oEAAggggAACiyuQP0ks7upYGQIIIIDAaRBgjcdEoDiIqTNEaPa1/fi+Hty/rb3dbYcQlYajoTJ8WFpe9v6SSlXkrMIhxcD7lZxa+Nghhtwu/aODhgAAEABJREFUP7qQE52Dyn235bPLl8Nyew7Sl9vaPPa2P879rDyeV+tEqRoM1DkMye8dmoynDmUyFJLn4JKDHY8f7u6N1HpefXlObe3WF5VDqPaw8nylYof5Mlpfk5Xhz2x+L88tfIO2cXsGWT5WXzryCEUURYSUDvL2ydl+Zk+O5qdC2TUbvadS1XatNTz4PqDaW8lnQg55KtWDgYb9/y2s0/54VzvbW9rf3ZFv5uKJAAIIIIAAAosqUBZ1YawLAQROkwBrRQCB4yAwqGtl9jHZ2da9e7e1v7eryj9pZDhRe2dldUUrGQA5fCildiRRVCoHEq6qFEVUiggv5aC8iehf5BNHqkhyuw4fz+6HT/fl0+F+h5WfkIlwyNS1yu8pqutKW5ubche1s0aOZOSpSN7rHBblseTBXPnqE997lnmn77XPr5u/FnWazabKbKyElJ9g6rfel8/pxx59nxd1eD4IKoqSfllFPlAptap66LBn5G3+6lholt8J5HtmALQ0GrlPKL8XKL8TKGYTH4sHAggggAACCCyogH9CWNCVsazTJcBqEUAAAQTeqUBxgFOccEQ30+PHD/TowX3NpvlrRaX/BNDKypIycKgzJIpw5hIOGyqVKApXcVgRHiP3n5QyOpEf0VdGHoflhoNnnjvY9cZD+fUFzyKFx+/aTuFOXdvqzNqqdhxW5a9CKXKctv+Ujrv5sJMcBMnXPSkfx5FyBz05d9Cv9bjzTGj+KoctjcOlrpk5XIp+3M5jVHVR8T0zDOrH6V/Crz9WPt0/O4+jgzrYV3i8SuG1SZ5M/8mh4tCpUim1K7eVFDbtOhWHX5XnMBwMVEIa7285sNvydDvxQAABBBBAAIHFFCiLsizWgQACCCCAAALvRiAiNHCg4GhB091tPbh3W7PZ2IGHNKiKVleWvV/6ctag/CROKZXqyuGDt5EVlcJ/lGmEtxE+clgh7+vJI57sqW/3cSs5T5mXd5955ljlsCUUvkfeO1tyOxgO+19L29raUttMpK71dubTjfL7ifJ7e9QP3vRtub7SH7fKbVG2H51A67jHXfs+ch85UGo1me6rFLd7/LxHuFeWvHXrwTO8Dd83S9665H0dfcSRg877Wdnm8tMNfoYiitK3VJWPiyKKSqlV1XW/dQbmdt89pHpQaTR0u+e8s/lQnd838UAAAQQQQOCYCzC9nydQft5lXIUAAggggAACCMwFqipUVY5Exnu6d/e2dne25CMtj4ZaXppX/nrYPO8IlahUFVdVq3IIFFGpc5bhp/qMRBmPZMl7TilKkS9SONAJ7+c2z6j/zp+Q3OtpyY/DNu/m05fnJlsVHtc3Kp5v55udv3C+D33yV8Haduogy53bDHXcKS/6XoWKcqQsHTyK1H+hs7cHLW7wXuf1zDSbTlXyvu08MMr91vfO+/dD9S/z8fKuvYV3/JyTeaSnz5CHenp4uOfOeZ0UkitsmlUVh2xRq5Ra4f2we6eiaX4qydfI3av8JNBwoOn+lprJTjaJBwIIIHDMBZgeAgj8DIGjP6n8jMu5BAEEEEAAAQROs0BEqHaQE2q0t7etRw/uOfCYOPhoNBoNNBjUGvj8aDg0U6eIUFVVKm6LKJLDiFBIbu+/9FneVz7Ce8VN7tPOj+UW+eHsxHs+X54vn/QZ9aVnHuGjqDyWz0WE8le1IrJVWltb03iyp62tTTVdo9Z/ugxrnNe0s6J25v6N+2bg5G2eUn45dFNJjcfMfp5jM5P6JWWA1Hba39/VxKHYksOVrp2pVOG7y6GOHTR/RBRFuD3mx8oUp/N+X37JYx8efWZTlnR4kQ4eeRxuDR+HIsf2mitbFwdtpTgI8raqB56D5+H75m+KRYSGg6K6Dk0cAoW8EPFA4LgLMD8EEEAAgVcVKK96Af0RQAABBBBAAIFDgbqulMFG10y0u72h/PRPfuIl/y9ba6urB7/+VTlw6BRRFKVyOYjwVlkR6sLtKh4y5MTH26I4PHaw0smP1ufcqr70yo9+jO9dla2dBsNaOdfJ/p4DrLtqZmN5Sg6Dpr4iw5DG88qaqe3c1rkttxmU9PuNSrSq8huhnQ41zdQO2w5T9hyqFI/hRajzzDvvZ3k4LyfDl/lRNrvBPZSVu8qHd8KVu9neVx5km6sf4Ok2fD5L3iofHjyPS6lVV0OVMlBVDVQPhqoGI0VxuOWwqgt39DSXV0ba23mk6d764Qg5yvEtZoYAAggggAACryTg/9y/Un86I4AAAggggAACvUBEqMpP8zjcaKYTbaw7PJiO1TkEye/9GY6GqodDZdAQUVTXPq5rVQ6NomQQFJJDiDynCB1WyKFQX/Ij+uqe/MTiY18jhV5c+sGHYw6fm796yvnsj1vPd3l5SWfOrPm41cbGY21tPOy/GHk63dRstqWm2dLMVbpdFe07wdlV2+64v/eLQ6FwONQ6BNvJL1P2OYdA+cmiUKu0ifzYkns/eWZ44zU+OX5+p/d4vjGPvf7c/NC1B6e7rvP6vFYfh72qDH5cxUFQ1QdAA6mqNWvn/dqu0XDkNoda+YXQ8rz72/CCAAIIIIAAAgsj8OTHqYVZEQtBAAEEEDgtAqzzGAiUEp5Fq+l0XztbG84NGo2GIw1dmXlEH1SEKocNGfyUKoOfSnLA0Skk5Y8icbCd73d9m5v687k9LPebP93gnf78i7Y+/cLnYd886bt3uZWqKhzwTDVyAHLp4kUNB5W2tzd07/43unXrM3355R/0+V//h/762b/qz3/5F/35T/9Vf/nzf9MXn/+bvvjiD/rir7/v66sv/6y93S1VDk/W1lY03d+V0zANPJ6i82y7/oaZ/fTVt4Q6H8zP5OnwS5Z8Niu8DT37yOMX1cEoeerggohQRFFEpSi1qlKpPgiCwvvFYVwXofxOoqoqWloaajrJec8ORmCDAAIIIIAAAosiUBZlIawDAQROowBrRgCB4yHQan9nR+O9XXXtzCHCkup6oHDwUGXYUCrJIUNEpShFGTh04WwkQhlZdPLBkzr80eRoW/hseIx85tblFr3io+t8QdaTTedcplO2R4RDkMbzabSysqxLly7o3NkzOrO2rNXlJYdCtfu2mk3Hyu/1mU7Gmo2975BnOp1oaTTUpcuXdPbsmoZLI4co+yoOlorHlZOwnLGOPHxn3+v51iMdcjevza3X+mzPPPp+dX3ffAlFRO4cqVAptUpVyy9+VqqqSsPRkufRKvy+REQ/91kzVuv3UTwQQAABBBBAYKEEykKthsWcPgFWjAACCCDwTgU6hxtZu7vbms4mDg4ahwqjPlyoBwNVdSWnEU9L+aNHzI/lh3f78/KOUyG/SiX6E5FdvXf4jOzzpA5bX23bhyQHL52jj77axoN0inAI1LReQ6vBYOgw57zOX7jiMOi6rl25ruvX3tcHNz/Whx98opvvfaj33vPxB7/Shx9+oivX39PZM+c89dD+3o7UOExyNdNpfxffwFuHXrlzpLoj+0d3QzE/9JwOduab/jWvypn3B/24873565NL5of9a7YVv0SpVKJWFQNFGfp9Gqrt/B65vek61YPa5+Wga19xMIV+AF4QQAABBBBA4MQLlJO+AuaPAAIIIIAAAu9KwCFEfomwa7y/LycJKg4SlkajPkgY1LXDhOKQodKgHvbnIg5+9OiKQgfl4Ec+khOHjDbUyo8c25sSyj/yq7KfK1w+K6nvrTwlX/u0pKf7Md+Xt5o/fLl38nhekXPyUF2bLz6Vm5kn0YZnWGswWNLSynmtnbuitQvXdObSdZ295O25S1pZPaP8v3zld/w0Uxt0U42GRaWWouoUdfSz7PRktt6T5nfuvLVBVArPIUu+Y57t5P4OZDJcyy9pzoqQsuTtvKwQ7unK8/JJH/ltcLv8ODj2SH56PZ5J5XtVVa3wBKsy8iVDr2/ZnStNHVgNHHzVddFkf1NV5WaeCCCAAAIIHCMBpvLLBMovu5yrEUAAAQQQQOA0C0TXqB3vOzAYazabaXVlTZlP5A8YrQOFDDBqBw5y+BAOh5RnM/xxChNywuCtspRX5JVZ2Vt+dNnbYUV4Gz4+Wp3c6PJW80f4dJb6E3r24XN9c26fPfP06GCocMfcdf6iziFQ23RqHAg105lm+1PN9iaaTaaaTKeaZjUztW2j/B4d9enVPGx5OrCU4x09PtyPwx3fU33Jj6etPnjynI8xf33SeGTnh8+405EhI0IlKlVVUZTKAdDI+wN1fh/CQdRoNFTrNXlB4oEAAggcMwGmgwACv0Cg/IJruRQBBBBAAAEEEHBY0Dj8mSr8p64rOVNQhPoqpUh+RjjskR/hymd2yK3c4Gf2OawooeIKl17h0TkByXqFS368qwfr+kDH3TzHiKJShcLrmYcjvqFP5TPC7a7cf7V6Osaz14Xkp54b84d66yceOZT6F3f0mFEVVdWgb6q8HxHeD8nm9WCgeaD1c+/me/BE4I0JMDACCCCAwM8VyB9hfu61XIcAAggggAACp10gNA+ApjOFw4PkKKX0+/1x3+ZOMa/OMcNhScXdY/7pmPz1Kx89+4xnD3/0qPPZw/Lua3h2DoCUlTPMob3tXDl0BigRnp+feZx9s3L/VSqHzevyNrnfD+kxcytb6ZlH9nim4RUOoh8txw2753uU1Y948NK/X55IVSrlMrsuP8mk4/dgRggggAACCCDwswTyJ6+fdSEXIYAAAggggAACbdNoPNlX00xV+rCnVeRPF2Gbw23uZ7lJGUOED1ydN10e9yUpQ6BWytxhXp0bv//Mlji8Jg8yrei3r/clSlFxGJJVVdV83/NWloMSZb3eW/74aMmR9eO9fuRs+Jwr5y8Hb/1uvrjZaw23NX4/55/i8vnWb4ZP8UQAAQQQQACBxRAoi7EMVoEAAgggcIoEWOpxEXAY0TZt/z04k8nE8YEjBIcLpSqKIleoREh99Q39fieHCy4f+Hlwvnjbl175kTlM55esV774Ry5oZ42a2UxNO6/W2zZDEd+rX1K+PHN998zRSx384CVxKPRSw/xUpye3eW7OVakUEX6fijKQmzWd6nqgqq6cbxEAiQcCCCCAAAILJOCfxhZoNSwFAQROiQDLRACBYyEQUqlCbdv0IVCnVuEQp7iilD5YyK133F485VCfMsR8v1MoyycUbosI9X982ofKynM/WJ3PZHmTz7w2tx6k37zw5Zn+L+zxpDGDrL4O1qIIzUs63LpFRx8RMT8VemarH3r0/WLet++T+1k+8Fh5InI3qz/2zg89HUyp72xX72dY1S/X10X4hJ+dxfvLfVxKpfy+n6btVHk/fHF++kd+T6tS1DRN35UXBBBAAAEEEFgMAf+ItRgLYRWnTIDlIoAAAgi8ewGnC+FZ7O3vyZmP8tMyGSAUhwcRoQxP5EeEf9xwX2Wbg4Zsj4g87Mtd+k+bzD/Bkx2z5UUVbpxXBhlZ8mFEKHyP8CQivN/3yu2z5WY/Pb7DEe/85DPH78v9c25ZTrDm13mYfick36EMv1cAABAASURBVPJJzc+7Uc89XtCUPZ5t9pGf2f76K1eSg2c9Hb1fhpvag2Co9Vqd4/Xrma/laV/2EEAAAQQQQOBkC/gnspO5AGaNAAIIIIAAAu9eoG0dLDRtP5GnAYwThXmLX3M/y7v5O0Y62Pfh/NlHEPPdV3gNjxMRz1yR2cUzDc8fPNfh5e+cPQ/rYNDI44P9Pjw5enzY/irbg7V4GD+PXPjsUXjdR06+xO78+v61fzm8JDzr8EGnquSPg6F8/5Tju5+zNBEAmYAnAggggMCxEGASr0cg/4v/ekZiFAQQQAABBBA4dQJd1yp/VahTq+LUID/9kxlCRKj4j2MFH4bkfXlP+WjzJatzy7zy6K2U5xURb+VWP/smnaMXlzKwyu3RgX7G1PshMnx7cu18p2eIoqoaqPgg8tNZ3vpNUbjdCdHRO7OPAAIIvEsB7o0AAq9BgADoNSAyBAIIIIAAAqdWwCFF27bOKjoVhwaVQ4RQ0bMVPs6SH/Pt/PMnfTThtp/xjOevybE6z+P59iPHDjdyjlE8P+9HzsrbIz1esJvjPtcch8d5Luvw+OdsQxHx3IU5ZtZzzd/r99z5nzj0W9X3eHbkUFRFCj/9/rVy+OQKH8/3fMATgWMhwCQQQAABBH6pgP+L/0uH4HoEEEAAAQQQONUCXQZArSI6lRLqQ5YoPpbkrV/U5wkHr+ofGUNktT7qFLnx3ht/eiLhecTBjQ63B4cvt+lertur9IonE3k6+NO9VxjpBRfNh84TWUfH8hmnQmGPJ5/28bGf0tMJ6dg8mAgCCCCAAAII/CKB8ouu5mIEEEAAAQQQOOUCIfnZtfNwIcIH86fkE3FQua8feXQv8RPJs5fHweHh9uDwSZJxeHxkm8nGfJrq8leifKrz/NSX/Mixsrz7pO35/Tz+sTq8/tk+2drTeCc89nw/5F3PJT+51OlFn7jJVp+YP/PgYN7zhudfPV726d+L8NDhIUNd63TNu97zcef2LHkrFf/p3D+iUh51Pq4GA0WEj+f9vMMTAQQQQAABBBZA4JV/3FqANbMEBBBAAIGTKcCsj5lA5/lkTjAZT5T/Z6+u69R2rUOGDA9cedIbyS+RP3J4q3xkFFEc1eTWVcI9Qmpd3pNDiHmFO+d1h+XD/hkKjxcOLcJ9fSQppIPyNDx215fy0Z/Kl6LWYUfTtD53cCIXkaFKXwdtHicOSh5f3n9a6h/9PXzt063v5wM/1Xmsecn7We7Y3zG3vjy89fNp0zMH7nDw9Dhyzceyk7t1rmx7UcXBZbmZ7/vV/f10k1992C/FR+GdLO/2c5SPs7rc2lZ+5PuZh97liQACCCCAAAILIJA/US3AMlgCAgicDgFWiQACx00gPz0ynU0z5VDbpxPe9SQ7Vz6zydGId7MlvHWQ4dd8dg5+svRzUoYcLksv8fiBfk+bn+7NZz8f82nr0735medfn56PCPl5UJ23WTmqFTpvD8tDeFdu9d7bfUbeLkOofiv1xzp45KQOdvvN88d9Iy8IIIAAAgggcBIFCIBO4rt2mufM2hFAAAEEjpXArG3Vf6qmnScFVVUUMY8UMvw5nOz87Pz1sC2/9ydL7WHLq2yfHesnrzw6mX56eX3GL7n9/tV55vutP78lvxeplKK+4mCbx97/+aO+/JUZ1PWf6DmInJJjfuwxDt4vpYvLT4XnFrnj0zwRQAABBBBAYDEEyklbBvNFAAEEEEAAgWMk4CQhc4IMC4pfwoFG/jpYlFCEK7d9mBCvddIZ22RIk5UDh178J88flruoLx085oPMD8KbLG+ckaiv/iU7ZWPW0f08/rF6tm+GLU/Lwzv06o/7e/zYOK/nXNu16vryvPye+cBP7/fDd4oIHf2h0IfigQACCCCAwLsW4P6vV+Dof+tf78iMhgACCCCAAAILL3AYrmR2kp/+yQVXpXKg4B8xsvGgQiH9YKrQ6e08nr9PHrs8tWfv77afDGayT151sD38lar+uoO2PO3Ko86hy4vLHd7KM2dxcKN8H1y5bG8OGr+/yff2+620IIAAAm9VgJshgMBrFPBPZ69xNIZCAAEEEEAAgdMl4FyhaRq1beN8JyMFxwbFWz99Sn0eYhG3er9v8dH86S46rHnLK7w+O9T8wsPBcjtveeY1fLf5NxDlxa7waVe2eeMDt+WE8yDLLT/+zP5HejgEmoc886U681FWP6RN+l//KkVPtlGp/FgCc2To7+3m/J6rnE3e77COXhMR8rMvz86n3Lufr3f7Z6f28MLIhk5dO8sdCoF3LMDtEUAAAQRel0B5XQMxDgIIIIAAAgicPgHHBM4TOmUIlN9zUxWnBxkkRJH3lKHDi1Ty3NP2+dH89Wmr9P0WPXn4znkfpyvem7/6OAMYT2h+7Nfcf1IOPHLInNPRyjb53NG2fv/IveZjPGl4dsfXHjb01/k4nit5bm3b6XvlHObw2ue387GkF24lpc7R6pfbv+Sgh6X+URw85c6hT64n97uDXwvrPL+8Ituzn9zeTHf63Xf+wgQQQAABBBBA4LUIlNcyCoMggAACCCCAwKkUyECjDxccIOR3/5SqskOnzBsiXxwIhaOKPlzIJMNn81huywqf1+FPI4dbHXmEdNBV/VZHH/2oBw25Py9P5Ujbwe5r3czv0w/poKffHvuXnHNO8nCb+4fltjjc1wFzo9lkV08CIe/xRAABBBBAAIGTLfCiH7VO9oqYPQIIIIDAogmwnmMqkJlB17b9p39yinmclZ8myQ+iPNnOD7LLa62IvNsPDelQ43unsu3lq8t593V0oLz+4Ph74U+eO6yDPj+68fyz+0Hk8qNdX+akh/t+N9/AiZifT07lvlv74yTsy0f5q3AEPobgiQACCCCAwIIKEAAt6BvLshBYLAFWgwACx1Gg8k8RXTNR17TqP8mTkwzHCE4YWu9nyDAPUXzwQ093fGFu8UP9D9v7i+Z3mIcWz+8fdny6zUDqp6tV12XleE+v/fG97Jt1tNfzx0fP5X6/gNx5bfXjI+Z8svJ23vo9mrvl8ZEr/f69rjwqR6YQQAABBBBA4PgI+Ee34zMZZoLADwpwAgEEEEDg2AnMY4NOrQOT/P6fPC4ZIORMnTHkZl4+c9g+b3jDr3nz5+tlb+m5PklAcoyXve649Ds6/+/PqXsm+DlyPi97sm4pom8QDwQQQAABBBBYHIETEwAtDjkrQQABBBBAYJEEMiTpVBQHvyzl4MDPfoXeRuSLlBs99/CZ51p+2WGGG1nfH+XInXL3JyrnmvX9cV5nS7q9zvF+aKy8T5bUZz8v7ObzfrrHkbPZkHWkiV0EEEAAAQTekgC3eTMC5c0My6gIIIAAAgggsPgCnUOFDAmyHB+0863khKV/+sX74ZIjIpXQ0cdhb7VHW5/dD1/bV+fXrP44+4Rfnq2IUES4/fCZ+/mjTm6zzXfsfLO+nt0Pt4UTknmM5XPu3g+Vlz4ptx/uZ9zlQwN44e7c7x/u5igut3nIeRfvH559dutr+2fOMyv6NUTk9f1F8+O0i7wy27yj56sfRPl/M5uX9HR7MFZe6ursKD+6ft8vHqpt89feWtWleL5t/6ku+Y3xO+yePBFAAIG3LsANEUDgDQjkTxpvYFiGRAABBBBAAIHFF+gcQzgiaBs17UxVXXnrVUfJeERymNB6L0v+iaPzqXmF97KkLttd3nPb4TN75X72OSgHIgp3PKiIkJ+u3B5W8XHxhYcV3j98et8hj15UDjrmvfK+R2ve+jKvHl1ZynDlsPqWvvUHhji8V55+up/BTLZEzK/NTzXll22nUfRj9mfz5SUrxw71lx6MqYNHhNvzRG5y27fHkz0dTqZv5wWBtynAvRBAAAEEXrdA/oT0usdkPAQQQAABBBA4BQKZDWQ4EV6rY6A+K+jzBB8/febZrKctuZeRRPc0Zsimg/p+3/mJw/aDbZetB/u5exi65DaPf7L6AX6kV67o8HT2zZJn3PWl5x6dj7MypPl++eSPPvPKw5p3TNuI+fpyP0vZZd7kTnngzUs9Dy863D69qB83B/ZOrrjtT+XY3+/bn3qbL9wLAQQQQAABBF6rAAHQa+VkMAQQQAABBE6HQEQ4CGnUtbP5gjMzyCDBRxHh13webnP/VWp+nW/wgov6Gz1tz8An62nLj+x53JzbcxVHb5TDH1a/noxEDhsyIsnh8/joNvcPKrwNn3+Fmo/qa47er7/eY/XPPJexUnim0bc8+zI//2xbHmXfLClivvWe93Xk4bs7/Mnf3uv80nWtOh/n3eadfmjs+VleEUAAAQQQQODkCBAAnZz3ipkigAACp02A9R5jgaoKhRwWtI1nOQ8JIkLKkrwJhdSXXuqRP5LkFe6cm4NxfPSCZ9/BGcXBtr9L7r+g65GmiHDPo1V8XNwjXlzzZfnc4TMbHJj0h7nf77yWl2dH85FDmD6I8dQiQhEu38nNfv05T18fL7jOt+pzp++delHn73WiAQEEEEAAAQROkED+1HOCpstUEUDgdAmwWgQQOK4CzWzmUKJT2395sFME5wUlv59H3jmc9JHdvql1v37nR14cdDw9e3SAvDYrzx5uj57P9h+vvOrZ6px9ZMsPXZfnjpb61eWXResHHnnuh0vz72X2kP0HfA62TrKUlbPxzpNnHwBl4uNlRvjFd+/bPOvs/7SeXOKm7Hfk+GC3v9zXz7cHjbnJ7lmH+7l1v3zm7vx+uUchgAACCCCAwEkXIAA66e/gos+f9SGAAAIIHEuB2XSqUkJd1zp0aOd5gY9z5zBP6Cf+vcShb33Bi6966b4vuLxv8hj99gdeMkxx6PI0P/FBtvUNR6/JKMbn3O4V+sR834v1s3XrwbH3fDKXrJx6lnIKfbrjM/3+kW3ff37t/A7z1+xmxPnY9sxWX9UPlb19wk+3Hsy189ZHHu3Iqzv6qZxD6Pt/crysvDZDu6y8p9y3a1rlo78qiiK8agd78/N5hkIAAQQQQACBRRAox30RzA8BBBBAAAEEjp/ArMlPAIXkoKBtGlXFP1K0ncJ/8tnPuFMfXPilP8z/E1juOGNQVO6ZgZGzB2ceCu9HFMUz5SDCYcqRmMOhRwYwvsh7Oda8fKP+2NuQIsKV26M1P/fMR3B8TY7degJd1/hoPna2+c4KzR+eQi7EB4f39Vju7YZ5H99P8z0v1WM4oJGy77w6j+8T7uIRs68r3H9eevLIY7ldB48ux3HlfLIpIlTsHBF6tceP9c+1eDR3ORz2cNvP+WCd7sETAQQQQACBNy7ADd6sQHmzwzM6AggggAACCCyiwHAwmC+rDyhy1wlChjj9rvczRfAmD5+WG9ynP/Z1ynDBx+HKwww85ts8k7HH03Ciz0V8+eF2fiZfn6956JIjzOvwuPWlnZ6Zlsfzs29T7uR8XH2fDFr8U9I8CDq41hOfH+c4oezXz9IBT9eXj7xVhkmtA6WDUt/mMbwNL7CvvI/HU+QsczxX3i/L7Z375Tn5JqFwy/yZzfO9515phAxxAAAQAElEQVTnKdXzjT6eX9t574eeT8/FQUZ39JqnZ8UDAQQQePMC3AEBBN6ggH/MeIOjMzQCCCCAAAIILKTAcDB0ctGpddiRcYFzClWlUmQ5sPihHzCyr3OQPhNJmDxW9K+HkYg0P9SPPzr3f77y0zeH5QDGc+t8s8Oaj+tAI1oP7W1+SsfByfx89nd79ndw07YzdU22ZWW775XnnMB0B5W/RtX1bYf3bH2LHPegWm+z+rt1tmoPqlN3MEZufeBntrXqWpfHNK7HClfuufr+eS77eVyv3q0e+UXPcGOWN4fPvKS/RoqIvuTH/P7eOXz6XL97uO2v61t4QeAtCXAbBBBAAIE3JfBDP5+9qfsxLgIIIIAAAggshEAmA53a2cyrme/Pfz3JP1pkeOAKn8nypn8e3X8SXrhfifk1Ee6RJW9dEbntL33By/ye83Fyv3Wf3B6tbHu2Oocr8zoMdhyqZOjikgOh1uFP08w0m040m029vkatj7P6QMihUOtSlq/pHPBk+ebz55Mpex4lK5s7rya388pPEc33Dl89B88rA6XW285BTVbuZ8nhz2HPfvvkHnnU5ctL1GG/g4t9eDhs3qsf4OBU7odnHPH9mea5N17cAAEEEEAAAQTeiIB/4noj4zIoAggggAACCCyoQAmpayaOCFrnIPm/gfdCHSj0AZB3fdqvR57Z4BzGXZ5rlMdQ/4iDPWcOOqz+RN8e3n2uspNbPZP+9Ye6HW3v+k8EZaDjyk/4OMBpHfhk/lSqHD9n6IpOOXxWjp9n+jp4iQhFKQc1v33/Gv2r+u8Zkq/0mv3qPZ+IODKmm/zsHPT0z4MkJiL7hM/4edDmvSPP8BiuIy3z3c6bLG/659H9vuHJi29xsJ99XA6wDhr0zMjuGBE+5T5+5YkAAggggAACJ1+gnPwlsAIEEEAAgQUTYDknQCDDngw32q5POTLH6Gfdhxrey+jAm4Pn9z9JkqHLwUlvOocPrYpaZyeth237bTiwKZq5/UXVqCouhzVV6VTlti+p9NvDttbnsp+3daiui+pB0SC3roH3a7dX/okor8s55HgDtw0GoWrg8Q6qclvla7KKA6Pi++Y1UTVSzLyGrMbbTlJuG29bReR25n1vu4PtwflwEBU+UwxSldprqjz/ytcUleJ9B03FiVspcvt8rLB2cThTQm47rE5hq7BJeC4lS1OVdqKSjuGbdFLnwEsZLtnIQ3ikVh7aJ/x0IOYG77ivn13285YnAggggAACCCyGQP/f/MVYCqtAAIHFEWAlCCBwnAUy5ClVJgqhtulcUkRxdtAq04POe42ry4TB7VL2LX4tkuOGyHMZRDj8kEOLykHFZPORxo/vae/xXbXbDzXd8nbvgdr9B5rt3dd0955mu/fV7N93233Jbdp5IO0+lPbXpfGW3Eml3Vc32XHtqkxc422V8aZrQ+3ehrus99VN99xnR9OdDc221zXefKxmd0vRjj3OnlqPN/V10/GGsnY9p/Hepsa762o87mR/y+07mk221bhvO9lUO93y8a6m+etjk32f39XM92lmez63q8b7bbOvw+pm+5IDmnaS95x6nD0fjtXNJuqaqWvs4/1+K18X3b6i2dN87mNvs5+3zXg+psdrZr7/eLe/V+ex1U79HFvd9P2z82vr90Iu7zvAiwj5LXEulMfyI49d7tGfcAtPBBBAAAEEEDj5AvmT2MlfBStYPAFWhAACCCBwbAUyGjicXB8AtQ4UHPT0v03kMKFzB0cJ7hIKt0cfPxSF9zt3iqqoHtQqdZGi0zdffa7P/vxv+m//9f+nv/759/rLn/5Vf/309/rj7/+b/uX////V7//lv+gv3v/M7Z/+4b/rD//6X/v69N/+1df9Xp//+Q/69E//pj//4V/1p9//qz7/9E/67E9/0J/d9te//ElffPoXff6Xv/j8v+mLzz7Vt19/pVtffaGvvvirvvzr5/rq8y/09Ref65bb73zzte5++41uf/2Nvvn8r/rG7d9+8YXufPOtvvv663774LvvdO+bb3T/22/14NZ3evjdHd33NuvBHe9/d0v3bt/Wvbt3+mtuffmlbt/6Vvdv39J9X3v/9nf9NttuffmFHnz9mR7d+kwPvvqLHn37qR5/+1etf/uZHn71Z61/95kef/Op7n3xJ333l9/r9md/1N0v/6w7X/5Fd776TLc+/1RfffZnff3Xz+z4pb74q9f15df68ttbuvNgXdMyVDda6j9vJD/8jijrSeDjtvknfebvmA+fff5A87OdOEIAAQQQQACBkyDgn7yO5zSZFQIIIIAAAggcc4EMew6n6P3iinC8cFAZ7sxPO0UondqmlbwtIbXtTM1sosn+nqrhQJc+eF+/++d/0nuffKKL167r8rX3dP36TX388W/00Qe/0o3rH+jKxWu6fP6qrly4pgveLp05p8HSiqrBSHU9VF0NVNW1qqrW0KHH0nBJpXIAEgOHTUMtjdzXfdQVTScztdNOlfvW9UARlUqpFA6rmtm8fWW4qpVqWUP/WamWtFYvacn9NG1UNZ1K9vO2bovqppImUjdt/dL1S49OGnr8gecUTsVy/W0zSwJVaeSu6VDUqhnvabq/rXayr9n+pmZ7W4rZvmuiZrKndjZV17V2a+QX11RqpioO35bqShfOntF7167rg/fe142b7+nGezc1GI60Y19P0dfKa5Pk+8r+XSZAUv/adT5y+VB5bt56sNv3EA8EEEAAAQTeqACDvx2B8nZuw10QQAABBBBAYFEEnGs8XUqGEg4PnCmoVJX6fMEvGfKEQs5T3DevyGpVfK5xmJFV6qK9/V1FKbp0/arOX76k8xcvae3ceX3++Vf66qtbunPnoe7dXdfDh5t6vL6r9c19be5Mtb0/c021uTvW7v5EM4dLpaocuAxUl1pN02hnb1+b23uufW1sjbU/nmnPx/s7+9rZ3tfu7r72fP3W1p52d8Zaf7Sp27fv69Gjda2vb+r+vUd69GBLj13rjzc9Bx8/eqyHDx5od29PW1tbeuz2jfUtbW762LXrcTd97dbmtibjicaTqfY9v+lkIuc8GjmsqkpxADXWdDqWbDTpau1MQ61Dpq4azH8pzoHR3qTVvkOm/aaoqUZq6xWNY6Sxak3aTpNZ43U36pzwVCoee6il1RWtra1q4uBnO3+tbTbWzKUMciIUEeofDp/6Nr93/bY/36k/22WPzi39Th5QCCCAwJsWYHwEEHgLAuUt3INbIIAAAggggMACCfQhgeOBTAvy0yPzAEEqDjaeWWZkgHAQJLROHErrYGaqNr+UuMofQToN6sqBywN9/pdPtfl4Q+ExxntjDeslffzRJ/rVx5/o449/rfe9f/2Dj3X1g490xdtrH/5KNz78tW56+96HH+kD18cffawPfvNrfeDtb/7mb/W7v/17ffDxr3T95oe64Wtuvu9t/wmZ93X9xs2+brw3b/v417/Rh77PR+7/m9/9jT7yfT9wvf+rX+uj3/5W73n/ys2b3n6km598pPd/9bHe//WvvP+x5/SBrubYH/le77+v99zv/Q8+0M2b7+vq1Wu6dOmyLrrOXTivM+fOef+Srr13U9ev39DFy1d09upNnb/xsS6897GWL1zXxRsf6dLNj739QFc/+KTfP3/tQ61d+UBnrn2kS+9/oss3f6XLnvuFK9e1vHpWnQOj2b4DpfG+th/e1xd/+r22Ht3T6kBaqhq/Va0r353o364u37+DltzvOr9Xfs6bcif7Zten+/MWXhF4UwKMiwACCCDwpgXyp683fQ/GRwABBBBAAIEFEqgc7ER+nCXCwcM8IMgQoTi8mS9z3uaTctojda06hz5qvG0aVZVDCF8/HY+1tLSkC2fPKSZTffvZ5/rqz5+q2d3X1QsXdPb8Ra2du6SVc+e14j7L585q+eI5rV65qNWLl3T20hVdvH5Ta2fPazKd6sH9B3rwzS09vndPGw8eaTqeaHXtnC5dvaFL124of1Vsee2MLjiUuXLjPV2+fkMXb1zvz513EHPu8uX+18+6qLTrMOX8las6c/Wq1lxnr11xQHND525cVbW2oo3xrtphrZWLFxzMXNHqpUv9ds1zPn/tukZLy9rY3paqWuevXNHamXNSFG3tbOv+w4f9p4eqqujMufNau3C5X8toZU1jG9WjZS2fOatVV+NgZ3tnX6qHyrDngte8cvaCVi9c8jVXXdf69Q8HI81skN839Pmf/6zlQa2PPnhPg8q3tbXfhD7y8Rsx38otbZevLj/9nrrFO27zvl/7LCjc8tae3AgBBBBAAAEE3qhAeaOjMzgCCCCAAAIILKRAtPmJkqfxQHg3Kxcbjg6cIeSuK6OEgwqpciLR9v8HsFYDhxQZOly6dEHXLl/WVYcp4+0dbT5e78ObR7dva3dzQ7PJRMVhSeXApVS1PLzakPOkThl6zKaNQ43weEPtOGB58OCBvv32W33x1Ve6ffeuuvCPO6XSrOt0x+HQeDxVV1WSx2odsOT+zNtWxeMWTRxSxXCo+48e9n2mjeMt9+08h5k6NZJGZ9a0tbenXQdXMRioLb7WE6t8XefrZ8ZYcYAz8X7jUKfx8XBlxaHWeZ05f075JUGP1h85CFpXtBPVmqmZ7Gm6u6XHd7/T7c8/0+2vPtf2o7va33ykMt1V5yqzsaKbqbXh7vaWrXKMTd1/cF9ffPmldnZ3dd3h1ie//p3DpYsqDo7aTur8frVZDuOUDV5H5/3OJvIjXO6l+bEv8PkoduvbeUEAAQQQQACBRRDgv+yL8C6yBgQQQGAxBFjFSRIojgwyQMigwOFGOGSpSpF3Xbl1KRwoSBHRl9Sqc3AhPxypeL+VL1flMObsuTVdunxR739wU2fWVp1RtNpywHH/zm09un9X2xvravf3VfJLlF3hyjCocviyP953+DPQ1EHR+iP3c+hSu72USmOfi7qocdAxGi1pbzzW1Ne2Pm6j8u3Ds1IfCDUhxXCgpbU1Xbx8SdsOU3ZdIffxmO6szmFO8VprB0JLS8vadwjUTKfKtnD7/v5YUdfy8BotL6saDLU/axReo0qlx5tbuvXdLW1sbWhlbcUB0Kaa8Z7UTjWqQ6tLg35/eVRr2YHXvdu3VDscGvpc56DICZG6/S1tPbijdde2w6GH9+9od29Hl69e1ce/+a0u3/xAS2fPO5QaaqKBmrKkXKueeXTPHCkXd1CHZ56GQc915RABBBBAAAEETqRAOZGzZtIIILCgAiwLAQROikDkRP2SIUFWfxhF4baSB8rXUPT7mm+dLOTxYcmP7C+/tA5pqpUlrV48p0s3r+ni9asarS5p0kz0+NEjPb57R/sbG5IDmaEDlUHxKM1UjQMXp0Ua7+5pfX1dH338kX79u9/pgw8+0Hs3b3j7oeSus8m+PD13bTRzAJQBVISDHZ+Tg6tO8rlOrQOq6WwiObDpHHDtbGyqzntNZ16R1zTrHMgUxazV8mjZeYwDH+/Xvj6c+nStQ63iyMaBKvDCiwAAEABJREFUUVS1fKSZ94tDoQyh8pM6eb+zZ895WqGhA6dNh0HZllUPR6rrgYZLDoe2d9xU6cr1GxouL0kOiva21rXuwGd/65F2HP5sbzzS6tqyPv7kY115/4YGy6vKsGdvFpoehD8zbzvP3lP8gWeu/vBU7neeW+cGl5/e4YkAAggggAACCyBQFmANLGGRBFgLAggggMAJEHAq4PAkf4jo+k+NtMqMpFShiGw9WEIX3sny5gef4RFcVaWZL536yKmIzl66qGs339P5S5dU6krbW1u6+90tfffll1q/c1vN1rYqNe5aaWlQaX9vV56S8qM33XComcfJAKceVmodIpXS9XPMX89qZzPPppOi03x2ofwUz8BhzCQ/MeRrwwu6eP6cJuP5uJ6a+4aiDd+3qGs6DWvHPg58utZ3c6gUajWoB2onU2ne2/fuVJVKjUOrZjbV9WvX9etffaLz585pzeM7M5JKrVINFfVIS2vn1Q5WtLE31ejsJf3u3/0H1Uur2ni4rk2HUZPxTI8yEHv8WL6FrtvoPYdeozNrmjikajzRtoT6xRqk+D3I0is9ur5310+uzdv0x7wggAACCCCAwMkW8I8Jx2sBzAYBBBBAAAEEjrfAPB6Q2gwcHGy07TwGylnPQ4NwaBCSAwi/SPK+/Og3+TKvOGz3tnOwIvnHklKr83X5fTtlNNK5y5d19eZ1XbhyUZWDoL29HT14cNdh0NfafHhfuxuPNXRwc+7iRa2trGh/PNYjB0Wbjx86KHmgL7/4TNLMudBM0TnMOKjSyse5EpfbikOTajDUZH/fwc5AxWHNksftusYhzlQlfwVLnTw1SaG6VL4+lL+CtrOzo9b9nH+prov2dncdBA1VOdSqS1GJotmslW+jqhTdufWdNtfXtfXgoXYcbJVqoGnjCXlbhksqgyVdvHbDAdiHmsw63btzX1vb21p/vK6NzXVFVfv8e/rw13+jtUtXHINFX2U08LZTqSrPo1LlQKryvAaed+nkR7he5unO7pprj27Xa229BrlCEfEyA9AHAQQQQACBlxKg09sVKG/3dtwNAQQQQAABBE6yQOk/NdNKzgGm04na1vuSuq7r9/tt54bs0NfT/XhyfNg232Z7JQcljasLj1XUND7nICOGtVYvnNeFa1d14foVnXUQpEGlje0NrTsA2nYAlLU8GurK1asqDonW1ze0ubnZfyH03s6WumbqsMYBkOOR8DwrD11cuR9Np2428909aa8n2/OTOrsOZgarKwoHQ/vjPXXeZiCSn65pIjRzZdvyyrK293ZVBkXTdqKpg6PGodho4NjFwVj4PrPJWD6tldXVPhjKTzNtrm/qzne3tbZ6RmdW11SqWs5pFF7z6sqSg6JK+7s7fdg1ne5ra2ND+w6/lpeGuv7e+7p49T1Vy2teUaWuGkr1QJkh5fcedW3jNU1U9WdnUn5xtNuUN/B8nj695qcHT/f8Hijfq5x/N3UgNnP5FlVo4HUNh0Nl5X4pRRHxpMQDAQQQeDUBeiOAwFsUKG/xXtwKAQQQQAABBE6ogP+Nr/w1qqrqvG37VbSZOHgvHI4Ud3AMoPDx/IeLznuHT7eWOIgf3J4dXJ17d9nFgUP+apU8bIlatcOMcCST2dLMYUoXRdXSklbOntelazd04ep1rZ47rx0HJA8fPNCetzsOSMpwpOsffaSbH36g1ZU1ra2d08ef/NbBVFHb+YbyqJ5K4zDEuYWDpk7hUKNURcXzaxwU7e/u6rtvv9W339zS3uMN1dVQ02mjts35V946MPJKIjpf02k0GkieeNdp/imfulKflgx8o5i6j8Olbqx2vKPO1ezvaWt9Ww8fbGl59YouXvlQVRk5oAqVHGR/V8Mcb3ddzf669rceav3RXa2sjfT+Jx/p8ns3vfaznrfX5JTMd8nbO/CR6hh4jMrBjyuKVxuK8Lh1kfyU56189Ps+8px92jvZqH5tpdR2kZpZ62u9XvsrQ6BKCs8rPMbAIdBhZRCU71f+6ltd53tXKyLEA4GXF6AnAggggMDbEjj4EeBt3Y77IIAAAggggMBJE8h/zzf5PTddo+Fo6H/gO3xwQFA7CHCG0C8nAxS5T1aGRBmQhAOD/mS+tH7JnzoctDjtUF+5Xyp1VaW2+KS3Ga+0Dh0yQigOhurKgcSsUzv1JeFwoVrS6pmLunT1hq7deE+j5WWtb27q8fojPbx9S9uPHmvt7HnduPmh3vvgY505d0nVYFlNV2k6m2kwrD2rTo2k/L+GRYTDjqnDj5ly7vlpnRWHTRfPX1BxlFJHpfHeRHlBuEV+1J5r8Siz/X0HQLXznlq72zuqHVy1basuGpVKdmrVTPaV/0evicOfife//PIL3b13Xx//+rcOdH4jlYHyV8/cWfvb23p87542Ht3Tw/u39c2Xf1Uz3de1a1d1/b33+nVlyNV6zuofqR/q/9jKN+735dd5yY/sk6W+Vf1jfnykwa1xUN488+wUDrUav/eS992tcmgWEYoIlVI0cPAz8Nrzvaq9X1VevF7hQVcEEEAAAQQQeCsC/mnrrdyHmyCAAAIIIIDAOxaIiH4G+X+qyqCiaRrNHIrkryw13mZb/gpXdsp/2B9WXYdmDi++/fpLddOp8iMipYQDgOLdzt29XyqHAbXr4B//4fboT/nFz+JSqHO7zyjLh9mo51/6aR5c2846tflrWl3ne7kxisL3GgxHOnvpQv/9QGfOn9XE4dOjjXXdcQh02/Pc39uWkx0Vr3FQ1xo5SBpPJhosrWhvb+zAR6o9xtRtVV1UDYfa293WmbOrOn/hnC5fvNB/SfPy+XPKzmVQq2sdG3niTTNTVj0oytwlQ4+Jx8mx5O1K26nd2VW73/iaUNNWisGKJjNptHZW/8v/6//huZ9VVzUqg0aT/Q1t3LulzY2H2tnd0r0HD7S9t69zF6/og49/q6vvf6jB8hl1Xa125vGmnfJhjecIv9+S/fo6OJWb/tgvR/efDhSKCGVAl7/yVg8czs0muvXtN7p9+7v+V+u++OJzff7FZ/rrXz+d1+ef6fPP/9qfzy+oHo/H9rGVeCCAAAIIIIDAcRIox2kyzAUBBBBA4FQKsOi3JBARuvvdLf3bf/9v+h//53/Vv7r+z//yf+i/e/v7f/1XffqnP+qLzz7V7VsOI9bXtb+zo66ZKBwAbD6633/nTjsZa7y35/2HckygtmvV+U8eRFVJ5fBHi3huVYfHh9vD0y86Dg83r6quVHncUip5+g5BWt+zc7XK8GX57Jqu3Lyh6x+8pzMObsazsR49fqTb332jx/fvaH9rQ+32phydaFSPNBqt6P7Dx7p167Ym44mKB81q9nb679jp2pk2+//L1gN5oRqUzJEmmu3v9ksLtb6m08Dzun/3ru5+842WloYOj3Z0/949OSvTxv17+u7zL3Tv21sa7060O240XD6rnf2Zrly7rivXr3vxDt8mu9p6fNfBzwOtP77veWfws+O+y7p+8wNdu/mRVs6cl+8mZYgUA89haI+BUkfy5LynLK8jNzp4dD44LHlfh4/Inf4ld55UuE8/RMyboj8O3y88t0f69NO/6A9/+Ddv/6zbt2/rntd+/8E9PXhwX48eev7rj3XX67+Vvz7n2traEg8EEEAAAQQQOF4C+ZPD8ZoRs0EAgVMowJIRQOBtCLRt0wcVG+vr2t3Z1nhvtz/e3FjX9uaG7t25o2+++kpfff65/se//Etf/8f//v/RX/70B637H/p7m5v9foZHnzkQaMOzbjs5A1KT2/yUjoOD1uUzfmaHw/Lhk2e25cHz24O24vaD6rLpYN9phCIqVVWteugQxCFM4w5dFRqtruritSu6fP2qVs6uKj/BsrW1rrt3vtXDe99p4hBo6ewZ5f8t7NqVa173nh4/fqz89M5s4pBL0mwy1S2HNnv7e/0nXdbtUjn8Gg4qTSf7iqooPLWsne1t3XEQsp6Wu7u6euO6Ll66qOl4X99+9XX/62bTWaP9aSNFJZVaV6+6z+UrUtNourutbQdUYwdU6w5SNjceS456rr93Qx9/8mutXbikMlx27jNwa60uajWzTjOPl95S6Icfh+dym3XY8/n9o8fu89xhfhrMb6vyE1hVXatyEJe3HQwGDtKWtLKyolW7r6yu9ftLoyUtLS8rTfPaLI/KEwEEEEAAAQSOiUA5JvNgGqddgPUjgAACCLxxgel06gylqCql/96a/NWo5dFIo8FAVVXy3/Ya1ANX3Zfc8tmnn2YuoY8+/Ehr/of+o4ePdffuPYcRraSitg993MXbxtUpExlXhJTBjXvJ4/hAym1+bEf5CF/kyrY8zL59qW8Jvz4pjxUxP1KZn5d3Oo/V+VZS5cZKw5VlnXfAcuP9mzp34UI/t/w/aWUos+Pwand9Q2sOKPI7dT7+6MP+17y6ZuY7SXt7e7rnIOaeg67d8ViPNzb19Tff6F6GNONdjfd31M3GiuhUeZ6z2VRbHnM4HGri0Ce/IHtlbUWbDoOqM6taOndOY1tMHbpln6HDquGgdhC1rccO2h7fuavpzq7WHzx0ELevS5cu69e/+Y0uXL6m1uvJary+tqt8PHdWSJXDqMpjKQ9eUJ3bOpn2mQofZXnz/POw2dvwtU9P+yiK11qrlEqj4ZKGrrWVs/12tLSk5aVVLS+vaXlpWUuu4WjYB0HLNq4yLBIPBBBAAAEEEDhOAv4x6nhMh1kggAACCCCAwJsWCK2unVE9GKpy6KNSaeAAqHIwMaiHWjtzVoPhqP80T6nq/h/15y5c1h/++Kn++OfPdffBY3135572x1Mp/CNE26l1hQOl4lAkHHgUByTqHxlD5E7ky0HN98NBQ1Y2RitF/1GiUD7mr7nn6g88jp8e2g25443vVaLq/49X4YAk97s+LCnqVKl2GHExg6Cb72vNQcze/liP81eUbn3T/wpc69BneWVJtcepStHAocrm+nr/SZd/+g//UR/96je6ftOB17nzms1mqqpQlaFL06pE9LMvvu769esObi6qs8Gew5zZdKYHDpmuvf+RLt94z2Pc1IcOmlaGA7Wzicabj7XreYzz/1q2s6fNrR2trZ3XJ7/+nW7c+MDzWHE/qQyW1EWlxnfqfL8upM5/vGDJgVLXzqQ89qvcR/MOT5uy7bDy+n7fI3StDj+Vk29fRPhMKB+t1yYf5/m2bf13oPVh6cesSu3bdqpK5a6h/D+jhZ3dzePJj8pVbFMpQ8a83g0+1+WGQgABBBBA4HsCNLwbAf+X/d3cmLsigAACCCCAwNsV8L/v/Q/7To3/Xd6qqKoHispVBlJVqXNbHw65vYvQ2IGGSqUmBmrcZ+3cJUU9Un4H8XjWzv+B735+qpRwYNA5MHA5BMpAxnmD+8zX2O+3cp/80SMkRf8nt/JjfhTq2iw5cHAIcfDrTh7Rc5Mr+p7ylWqk0tZ9Kb8fR7WvCcnzLWWoGIy07EDr6s0PdNVB0GB5WbPpRI/v39M3f/1Uj767pbfncxgAABAASURBVMlkX/mrXfICrt24ob//h3+vcxcu6cylq7pw5bouX3tP+UmXiOg/7RPFc/NkGicfjde/uram0dBhWlX68+PJWJ37rp29oOHSqtZWVx2TdNrfXtfm3e+U36P0+NF93b9/3yHVkq59+JGufvwrLa+dN/+S5z5QeO6tDXzgaVVeaqh/2FSuKEaUJ6Fsz+rP+iX3s7zbP3Pf1bn8zCvUXyM/Do68nidNbn322fXhnsIXKzRwYJgh4XBppLquNaiHGjpIrPPvj7vMGr8hHqBE8XWtItJqfh8380QAAQSeF+AYAQTegUD+FPYObsstEUAAAQQQQODtC4SK//Eu/6Pd+YWDoFB+8KPzP9oVlfc7Td3gaEdyW6kqDZeWVY+W9ff//h/1T//x/6Z/+Md/VqkcenicTqH8FbC28xVtKzmY6DoHAV0nn9Lhozt6cNAYGUy4PVwqL/hxJHwmXtB+eL2vq7qikp8AaovCIdBhENS04bV4bqVSGS5p9dwFXX3vfV26clWrKysaj/d1795d3bt1y4HQfe1ubiqqooHP5dTbWaP8FNHq2XNaclvbSVODzZyc9ee91Ml0qvD8hrbJ78EZ74/10MHOBYc5S9VITs/U7o61/eCBZnu7muzv6OGDe9qfjnXxxjVd/9XHGl28qCY/cVUGakstqbJgeHv49I19Q69E0Z/xcWQdns++rshyW27d03v9M4mz+oMffMlrXd87H09Gyk8FDYYD1YNKVSmq/Peiqr2flW6DgfL7fzIkkueQ/SPieyPSgMCzAhwhgAACCLxtgfK2b8j9EEAAAQQQQODdCESERqMlhyPzoGfqoGPaNA43Gu3u7TmzGEsOGKazqSYT75dOZ86s+B/8oVu3vtX6xmP97m//RgMHAZPxWJ37ekhJnaIKFYcBxQGBomj+yBAgy0f5aRPlvuu5VCIcqLiHn9FfGu6b4xSPmfvRn9Hh1f1WB4/+Th4vMgxSUQZBEZVUBuocqDRydFLXqh3knLt0WZevXtXlK9eU31MzmUy0vv5I9+7c1ubDh9JsoipCeW8vTa1Dn4EDpGow1MxBzDj/P+6lUnj84WBZ+SmY4uPV1bM6d+6czp87rxs3rqub7Gvr4QPtbKxrb3vbYdN93bp9R2ccRP32b/9WN371Kw1WV9RWof3ZTK3v2SkV/RIuP8P3Kw7WwqvIpix5nZ1Liv5PbuclP+KZ6tzDDX7mCN74OHvI26elJw9PoT8zb4j5vhEy0Gu7/O6oUG3H/A6kwaB4332ildQo+/gtc1ulkYOi0WikDIMiQj/64CQCCCCAAAIIvFWB8lbvxs0QQAABBBBA4J0JlFL6f5jn/70pv7dm6qBn6hBEXaO2bdQ0U03Ge+raqY+n2t/bVjPbd6gy1md/+r0+/cP/0Def/9nHU/9Dv1L/7/u21fwTH8XHRYos+RHq/JolZRAQfg0dfTzdd3tmCX2D9yPkpyvHCre+qOTgpFX+kYOKvhT9HzWh4nmUqBXKT9W4HNrEcKTli5d0+f33ddbbejhUcXtjh/VHD3Xriy+0/uCeWhvI4cugruzlMGO0LJVas/wokMfc3Z9oc2tb4bbOdyijoS5du66V5SXtbq07TLqrjfUHevTogda3ttSWgT753d/rxoefqBquaLw3tmujgcOjYR2SpTLX6cv74VXNq1Ppj93HAVd4LSGvqask39etfn12T/0jz/Q7By957Jo/523eV4RifvTMq5vVe9q1Pfi7MR7vaN+1578TO7ub3t9T/n3J843/vkxne33beDxRKUVVVfVb8UAAAQQQQACBYyNQjs1MmAgCCCCAwGkTYL1vWSAiVDvUuJS/ejSbaTYZq3Xo07W5Pw9+umbi9n2VaLQ0KjqzMlSzv6Fm95E273+rf/kv/7uGpVG0E8n/8JcaZYoQ4ajC1bqUpWejhf4oPyaifORReIzwQZY333v+UPu8Y1c6ByuOf6pWuS//RBNuy1tHhiZd9puPkbutDxsHKPvj1uGW13Xhkt7/8CNdunKlDytmDsL2d3cc3jzQw9u3tPvwrvI7gwZLI62eOasLFy9rde2s6tGSBgO3rZ7R8vKKquHQWVGn3fUNbW5sanvzkbb2Hmlj66Gm3VSXblzXjY8+1tkr19VWI8k1yE8PRaUynWrYzWfXRqcuPEu7G9Z67UFJPuX9Il/sql2Vj8Pbp5V7blCOlpX7Lyx39PPIqfBYeRj5cqSiD3g6zydKq729He3v72g63deenfb3tjQ++L+j7e5samt7Q9tbG9rxufkXQfvvxZHR2EUAAQQQQACBdy+QP028+1kwAwQQOKUCLBsBBN62QNu2Ond2TUvDSkOHQYOqqMpgpmuUH0YZjSpdvHBGv/7kA127clHj3U2NYqJBt6+Bt+OdR4rZnpbcuTj8ybClKkWlqtQHP97vt32ekC9Z8iPmQUMX3n/xs2uz3efdp+t7537+qPL9che1DkwyNMmS8uLOm86393X5aZ2mVeeAJTxWhOdXarXVwFV75kUxGunMpYu6eu2aLl66oOGwdqixp+3Nda0/vK/Hd25pf3tbVV3rwnmf97ZzcLaytqrr793QyGHQrkOfrUePtLu364BkT99+d8vhz6auvX9TNz78UBeuX9fqhYvac8AU9cCBW6dmMpVmnSrPqZseBiWRi3d566eUL1ny4+g2HPK4oii7pIPy4S7xpGyQ+9nB5+Jgq37ra3ObF2Y5OTORwnPpz7st9zu/GbXXKz+mzUwPHz/U/ft39M2Xn+vOra9055uvdP+br7Vx/64mO1v99xzNHAi10z2vq5XhfSVPBBBAAAEEEDhOAv7p4ThNh7mcOgEWjAACCCDw1gXOOsBYW1nSqK40rIrOn1nV5YvnHQU02t/Z1ubGY/3x9/+q3//3/6bZdF/Xr13Xezdv6sLFi7py5arC13WOIbqZwwsHLcWVsULncMnN/se/XHHwyRWHAX1jbt2eKYXv1GU5LGpdjUJNCSlDpFKpc7iRoUTr9i77u8L9svK4DY/jc+GSK7eOPNSXf7Lp5+GtvLaI2lmEw5+2cvjiO4VnHq26qlXrPt2g0vDcOZ27ekOX3rupMw56GodJe3tbmk12dffW19p79MCh11jqpspMpM5PGtVFm+uPtLW1rfH+WHdu39bdO3d09vwVvf+r/0kXLt/U6tmLnkKl/JW60dA301SejqrBQF1Va6ZaXb0ieauueHzPs3N/VxuV+lLxNufsbu6SqF24q9ctn5Nt+lK4QwrIe/Gkii3zSO7Xn/Xxk/28/qCyX54Pyaf9brbS1OFUXQ81axrtj/eVj2Y21Z7XvPXwoR7evaN7336r219/41DoVl/ffO1w6PYtTRx4ZX8KAQQQQAABBI6PQP4o8U5nw80RQAABBBBA4O0J5Jfz+l/4UjPTztaGpvt7unv7Oz26f0/bW5va293W7vaWY4HQzZvv61ef/EYf//bvdOOj3+jq+x/qw9/+jS5eua7h0rKDjU5y6BNOa2qnEo4vVGXQ4EBIPs5V9YGCWoXcNys3PpIDjs5hRF8lFN5vutbDZd+QfOwXhbc53HQ60yzv5SCoODyJkncLhfJHmayQfNSXg5/O92q9xvwkS3HfytcMqqEG3i++pmQS4/3O4Ut+R4/qJS0tn9Ol6+/r/Q8/0dr5i9re3VXlez5y0PHw1jfavXdXW7ba8vHmd99psrunrfV1Bx+3lSHYh++9rw8//FjnL11VNVxWzruzjTyXrDTIWSpfIo+Kz/QHfVN2bf2SRCUqt83XFblvhxxDB5adB3fXPOzfh/7YberdQ/M/xXlRqG/zoL6l5g+3uUfuh7dZ8/18dXngsFEOl8HU6uo5/Yd/+k/63/63/7f+1//7/1P/83/6X/Qf/tP/qn/3j/9Bv/u7f9Bv/+7f6Td/8/f6u3/4J/3jP/2zbn7wsUb++yEeCCCAAAIIPCfA4bsVKO/29twdAQQQQAABBN6mQEQ4mOgcUlzSb//mb/X+Rx/pb/7u7/Xbv/2f9A//7p/1D//+n/Xv/+l/1j/+83/U3/+7f9Svfvd3uvbeB7p2432HQb/TJ3/3P/Xt7zkcytChado+YAiHKSEHGn14IMn36UshuZw/yB3VOcDo/Jr7WRGdnOkov5uoiqInl3WNw4tWmjU5qoaDgWqfbKdTtZOJQw+fV47tYf18utep+KC4bykhb6R2pnbqa6aNunGrmMqBjQOWppKa4vO12tZzL0NFWdJo9YIuXn5PV669Pw8yHALNxmNtOSB79PChdra3+3r08L7Ge7u6euWSfvXrT3T52lUNl5e8ulDTNB6z6/fVFYWK5FfZp5s56JrNfO/GLe7jtXqxquqiuq4Vdpg58GrdLyKUfzJI6jwPecRcV11VKj4nBz55fh5yDdxXOVR2c+XYPnZrROiFjyJFmZ/z1BQR6jL58XZYL2k2abW2ct7r+9ve5MKlG3rvg09081e/cRj4d/rI4eB7H32iGx985PXf0PmLV7R25pz6oFE8EEAAge8J0IAAAu9QwP/Zf4d359YIIIAAAggg8NYFKocM73/8iT789W/1q9/+rT7IT/n8LrcOeP7m7/Xxb/9e1z78tZbOXlbX1drem6qMVqRqSfndzxeuXNGFS5fUf1rFQYGTCJVSXNEHCCqV1xR9OZ/w9ukzIhT9YedtJ8cufU0cpDg1UThQah3yZJ/+XJn36xzihDrVVVHlyvPyCPLV/Tb6176ly6Cka6XcNjO3zVTV6q+rSqUqJ+VwJb9/JyRVUam4veT3A5VQ6xqsrurs1Ss6f82BxuUL2ummerSzpXFp9XBnU98+uKNYWdIHv/tEVz56T8vn11SWHCR5jhnWKGrlePL8Mk/JCu/nJ3uqQa2hazCoNKiK+8kPh0JeY+d5R4SK5xNZOddOfh9adW0jOUCTA6P+000OxyLX6OryWq+1iuL1hjyNvryniFD+kV8Pa36s/hER/TYvCF/fHsyhv51yfgO1/nswmXZyhqZJ02kyc3nbuL9KUVZ4GznnJ+MdDMsGgWcEOEAAAQQQeFcC/i/2u7o190UAAQQQQACBdyHgPEGd/5Gev1I16zrNnE7M/A/63E69HU8ajcfzmsxCXRlpPC2aZgjQVZr4XKmHasPhwOE/+EtIrhy7OAiQx1du5RjH7f06ncmEd0JdtqpE51Bjpul4z5lG4/2pmtlEcphR57UONtrpWGqmLp+fTX1q6r4zH+ed5qNJuZUfrfLjL3m7UlWqBgNlyFK7oZLDk9meSjtVGUj1IFTXvs6hyXSy5/tONWsmyi+Udh6k/D+L5ZdMZxB08b33HIr9Vldv3tTqmTO6cv26/v0//7M+/uQTH59VPRj1hpPZTDmrTsXz8Njedv3cQhG1z4VLXl+r1ulKhjit11Yy5Mry2c5r7vx+lFKpRHFnX+P3KHIvD9WqcwBUvJ/zf1JuCK+z9TnfwPfrlBbymHKgY2k988gBlS/h13h6yuPm/SPsY8P+ctN5CHkaLo82Kv52AAAQAElEQVTkne5IPb34JffohgACCCCAAALvRMD/mX8n9+WmCCCAAAIIIHAMBVqHD61DiCeV/9B3ROBmtV0GBZXDkdoxRHFg0jhWcSDg87kURw7u4+PspuLswDtPftLw/kEneXx5hNZBz+7Oph4+uKevv/5Sn3/2mb768nPdvvWt7t36Ro/v39Wj+/f19eef6y9//Dfd/e47ZWhS15WDiMZ3fTK4R/bdw+W7zqYz7W/vaPPhQz28e1f3vvtW3331ub779nPdu/ul277S5vodNc2uqmGnqm5Vao8XU1WlVdOOtbX1WI8ePvC1vv6b29p4tKW6HunimQtaGa1od3NXj+7e171v7+jRvUea7k6dt5S+5uGIpxQ+LpV3iiu0s+NrHj7SrW++1Vde0zdffqHvvvla9+/c7r+PqXPKUpViOXe3u1/7p7MYFbf3oZhbmulED21z2+v6xm5Z3333jR7cu22XafZQhmtVhko26fwuyWP7xIufDo5edKJxONY4dIsqFD/Q50XX0YYAAggggAACx1MgfyI5njNjVggggAACiyrAuk60QBxkCeEAqHVY4njB4ULnNXUOX9o+3JH6rMhtUv6oEf3e/CV7uXxN63Bhd2dH648fajaderxGs8lUGxvr+vQvf9KXX3yujcePHdTMVCK0ubmuLx2a3Lt9R2W05OE8rm/sU8rwpHNoMh2P9eDBA913cHT37h09fvTQ4z/S5sYjrbs2dtf1cOO+7josuf3d1w6f7nicxmFSp36mHmO8t6ftzQ11s8b39nq7WuPdib7+61f64x8/1aP7j7S3u+975hWVdrZ3Pc5jbW3s9gvPuXa5Pld41N3dPd369pbufPud57HhIKnS8tKSLlw4r+Gw9lg7Dr6+1FcOqba8xsjQ5uCTPM1s5tCrkRx6Pd54rG++/lq3b9/Wzs6GisOq1bUljZZqebLadttnn/7J9/pa6+sPNO1mknx9v+0837av9Ipw0ORQKSI8fquIcBW1XnOpfM7HPi1389i+vwzt0XgigAACCCCAwMkV+L/Y+9NmSY4sTRN7VdXM3e8WO3YklqzM2nqGFKHww4jwT1GkpKRlPvIDZ1iFRGZX9Q8iZzjSMjM9zaquXJFIbIFA7HH366stfF41d79L3AAiAFRWRqZZ2Gt69OjRo0ePqpmpHvfrEV9e03vLew/0Hug90Hug90Dvgd+3B3IYIDpo0KomWKCmVUoFgYIo4h0qB/69GEsZIqgAFJQP6rXIR6d1rRiCtrc39dbbb+ov/uLH+qu//Cv9+V/+pf7yr/9a7//wh3rv3XdJ39eP/vzPwY/0Zz/6sV5//Q1NZlM9untXNToaAhMOtoighQNEt+/c0Xgy1db2Ff3gvR/q2rUbmpyMs2xKiWDJht58+wd658c/0tUbNzWdzPTo4WM1iwp7EnGURoM4yN/yuXn9Fb325lu69dYP9Aa6fvTnf6Ef/9Vf6+0f/pnefv+HehPeG++8qzffeU/Xbr2iKcGrw+MTubuRLru9XQJQDwlGFWWpd95/X+7DGz/4gV555x1tXN3RzTde0zvQf4HuaztXdHJ0pOn4RDHZx5WK0UA+nhDMmtCva9eu69XXXtU7f/a+Xnn9lm7cIv/Gq3rtrdf07vvv6Afvv6vtnU18cKKDXfpFICmVSbZJ+cCwnHYX5xiGLnP2mofPl1oiIEUUSP3Re6D3QO+B3gMvvQf6DvyJe6APAP2JT4C++70Heg/0Hug90HvgW3mAyEGIBH2ILDioE4IZaGpbOKT5bIkbAII0ziKhSGSkbQjbgMViJrIalqUCwRkHcYrRSOVwqFdefVXj6USffPI73fvqKyXKy80NXbl+Q2+9976KwYDAzQPasn7rW+jJ3hNdubKj93/8F7px8xUNilH+Zk5ZDnTr1i1dv3mL9kcEqgoVcaCdnet68633VBYb2t890WKKnjqpSCNtbVxVLDcUBxuqQ5B/K2l49ao2rl1V1VRa1P5mTa0FdFtEbdDuNmX+DaFqPpHUaJ8AzGw61auv3CJw9boK+tmo1Xwy0b1PP9EXH/9WjwlYLWZzDYcjgjmv6OatGxqPj1TPp+ioVM/GOjjYlfDrTex3/wejDRHR0tR6/Ody9++pms0QaTQaDXX1+jXdpM2iLDSHXxPcahoCOZLoirrDfoPKjADRnZnry7mgjxlGJ9Nfew/0HniZPdDb3nug98Cfsgf6ANCf8uj3fe890Hug90Dvgd4D38ED0dEbAhr+Bk4ikBAUCEKIKyBg4W8H6cLRNi0yAP5isVDtAAo6GtdKhSp/qyhEffr55/rVb36j/cNDAju7evxkVwsCJRWBl1iUunbjhmKMGh8fy38yNZtNtLW1RRDlpvynW02LLYra3NrWW++8oysET65euaZXXnlVWztXFVRgQVQqRrp+9bqGBGCm07lCTNjQCKKzk0BVqBoF0ppgyu3f/U63P/lUx7u7im2jGKJCTXClqrQxGKggL/glQaGIfzYJWm1il78tFQI2oefLL2/r17/5lU6Oj/Tg4QN9+cVt3fv8SwJCv9Pnn3yiJw8fqq5mSmWQYq26Xmhja4N8qfl8oYCfFvjp449+q3/5l5/rzpd3dHh4pAY7Yyyz2wuCXsPhhupWWmAbJkn0WsvDw7Mkn0ry6FAvF6wFQ872lz8CD/Rd6D3Qe6D3QO+BP1kPxD/Znvcd7z3Qe6D3QO+B3gO9B76FBxwZaAkltLmuvygSyAUCHyFkquMT1AlqoEGDrEGuO4NaAgvEaCTXSyxHopFEKIWgRauTyVQ/+vGf6y//+t/p9TfelJBBk1rk5/MZ1QoNR0PNF1OFIlEc5GBLJDjSxqSGyEcsBnrltTdEZY0Pj7WYz5XQEwMsbItq1RA4igRriPAQKEHXsFDVVpTWqgjCNBV1opRi1GI81v0vvyQ9Qd8B6VhhQTnRleA/tUKtU1G7op7bGY4GSilpuDFSi1xNMMZ/yvXDH/5Qb7z1lra3t+XA1v7unvYIcvn3h7a3NjUosc7/KxkBr3JUqixLCRtiKrE6aj5byPS/++v/Ru+8+z5Bn0CgqMV3QcKxDSgIAkmRsoi/orojqEsZExld7lnXLIGunD5LqOf3Hug90Hug90Dvgd4DL4UHVquBl8LY3sjeA70Heg/0Hug90HvgO3vge1OQf/A5SClGBbTGkJRCUCC4QxQCDmGDBuQ8Wc6GfEvgYVERwAhRiMMNBC4azRbwipKgTkXAZENv/eAdbW5va7S1reFoU6EopARiyvKuWxMgqRcz6s4UU1DElqapVZRDNZW0u3uo333yWf6mjX8U+svPPtbHv/qv+vgX/6xf//yf9fOf/x/6+T//Z3300S91eLJHEOhYbZqr9f8KNmglmsuIjcaLiTavbunm669ouDNSGhFoUqUqVASuKuq1hH5qtTTcYlcMkv8ky/YsCFq5sy2+uHrtqt770Y9049YtvfXOD/TjH/253nvvff31X/2V/uIv/pyA1+vCkWrqWnOCUAUBqlQm9OYQmPwnXSKw88abb+n1t97WaGNbW9tXFB0cIsBELArZluaSLOegU4vfhd/tM5j5bH2FERRMdcjMjuyugT5FbDkj0xX0194DvQd6D/Qe6D3Qe+Al80B8yeztze090Hug90Dvge/sgV5B74HvxwNt3eTQQQzdcoJYggL0OoYAwUljvnZoHU4okpK/FTMcygGbumlUxFIUSW2Q9RVpQPCjUhyOkEkqy4ESwaGKAIfbcFuL2VSzyVgNvMO9fclBDoI/hEoUi6AQaj3ZfaTbX97R8clU09lMk+mEZmhvWGq4OdSVq1cIMm3p+q1rev21V2lbavm3qOYyVaOvIWiDEXLhq6+/pm3qRIJRDUa0tNOSNkjToEJMqvHL8dGRxifHahboaSv6KwXCRLGMKgel5rO5QjGAk7R3dKiT6Yn2Dg/0ZG9X++RnlNsv0+lMJycn6FzQfqu6mqrA9kRQqMR/LVqHo5E2NrdVFEPZbyEVcCMmBx0d7lFnRh4L6UeDrx2EEkebwTUFKCmEkOvEECV8EIAUCSal7FqY/dl7oPdA74HeA70Heg+8xB7wG/4lNr83vfdA74Fv5YG+Uu+B3gO9B76lBwgXEBCQEgGQGAkR+Js8sSV40EpBqoCilxeJPCkySjCRIXyhWEhNvVBMSTm4QlwiEWSIpEUbVU+mSvy7ur2jvcd7enjnrg4ODnMoQhyJwEeIUkxR4+MDJQI09WSmVLca7x+qISgU4kL14hDpiXZ2hvrv/m//nf7P/5f/q378V/+tfvgXf6k33n5HN159XTduvaZrN18h/wP94O335ADKfFppEIeK2GIkbHHjDnYZwZ0EKZW0USuGlGF+UMQ3raqqRldJkGeq/b0nUqBzhHraZk7NVhsbI51MJrp7954ePXqije0tXb1xTddu3dTN11/XeDwWsRrJ+loRwKnk/xksBdcdaHy0qwgtDBsTHJpNp4hGpcGANGHXArrU7pPH2iMAZtm6rtB3eqL2NLOigjWeZrpAUZttoWhV0Ke9B3oP9B7oPdB7oPfAS+qB+JLa3Zv9HT3QV+890Hug90Dvgd4D38YDgRCG1C0f2rYhOFDnXAxBwewYJCMEwhOBJpw6sEAggZy/ORMJ4mQOQRtYJgkK1QSVovytllgk+X+8KmKSAxybo6GGW1sSOv1tH2vcf/JIhwf72rpyhWBLoeFgpPHxiZ48ekjgZYJoI6rr1is3VaLv4cOHevTwgR48eJh/MLltGqWUFPg3Ixhz7+5d7Ghl/TMHodqgZoFNtJkk+c/aikgHqVcvKrV1TXlFeAheK6UQFWNCR4PGVmWKud2DvT09JtBTE6RJtOeuD8tC1XyqxXyiq1e3NSJwUw5HGoxGOjk6JtgzyfpSkIZFUhmDdh890v0vv9B0OskBpMHGhgbomZ4c6Wh/V/Mxwa/FhPbntL/Qg69u6/NPfqciJu0QYCrLEn7QuQO7nc8J/RQSWh4hBMYvl2TOKZWz/aX3QO+B3gO9B3oP9B54iTywMpVVy4rs094DvQd6D/Qe6D3Qe6D3wHN4gIBE07Rql3CNCC/EqBACiGZdQMj5/Hs0RBNCCMgFRVIFKRRh/ePLbf4jrUrbO5t69/13tU2QhKhO/rZPrCo9uXdXv/3lr7W5uaWtnauK5UBXrl5VoNkHBHo+/e1v9fjBA80Jlmxe2dF1gkCj4YAgUanXX7mlN955R9du3tSO67St7n91V8eHhzmo01a1psfHcpCnGJRCperZnL42mp6caEhbA4Iys/FEDhxVi4XaOeV0oqrmMj/GmINSbnN7c5Og0z3d/uJTPfzqyxy0IraUA1Pvvv22Ngn6TGYzPbr/QLd/+4ke3PlKN2/cVDEcKtH+BuWbg4E2lsGee599oifoOSDQ1eKL6/TvxrUr2Feh+4luf/axPvn4N7r96Se6ce2q3n33XakJCnZOEEe+kHZnS//NCQr0NYioj3xAwRE+DQpB/dF7oPdA74HeI1zJDQAAEABJREFUAy+3B3rrew9kD8R87S+9B3oP9B7oPdB7oPdA74Hn9QCBn+5HYYgMLKMDDiS0bbPUAH9JXZaEEAgqBLUEH/x7OQ4k1f7h5FBL/nOp2Oje/a/0T//8X/Txb36lXYIjh08e6avPP9Wvf/4vuv3JJ3rj1Vt6h+BGUUS1TaOiLHXz1i3duHFNFYGYL774TL/4+X/Vr/7rP+kutFQrBhEk2dc9giO//Zef63/9n/5n/cs//ZMagj5/9t57GvqbRuhpCKw8vE/Q5uPf0ebn+urLL/XJb34j/87Q1sYI26MCfd198kRffvqpvjA++o0++eUvdbC/pwFBokiQaHNjkyDWtq5dvSL/D2QPCEp99vFH+u2vfq6Pkf0ddT761S8IZv1Sd29/qZOTY736+hsEp24QVFroeH9fi+lYbV1pNCh0bWdLNX3bwxe3afPTjz7Sb/DPb9Dxy//6/0PvL3Tvzu3c/x/+8H394Ac/UJEKLRaVLj/aUza+kZE58Nd0ZpwWddn+2nug98BL54He4N4DvQd6D0ixd0Lvgd4DvQd6D/Qe6D3Qe+BFPFATuBHRlOCwQPCXRlqZ5W+PQF1QhYDlMigi68CPUdWN/GPHDRUHgxKVDjwQBCIY9PjRwxzImBIAuXfvjj7/7FPdJRDjP+d6843XCG68nb8h4wCSYsy/J7SxuanrN27orR+8TSDoura3N7Gr0pPHD3X3qzv6Cty7d19PHj2G3+j111/VX/3lX+ov//IvCP6M1BBIGhAEunb9mmyPAzJ379/V4eG+JuMTXSGQM9zaxE5p58pVDYalxpOxjo4OdXxypOlsoitXriiVJYGaVuXmloajTd249ar8P3bduvWKtrZ2NBwMsbdR1dQaDofaQu6Nt97SX/y7vyaIdVP7jx8TdPpCd774Ql/duYPuQ83nU4I5UTevX9EAX21TZ7SxmYNNm1tbuorNr7z6it57/z29QzDrxs2bCjGp2NhWMdxkkGLnfK6XnYHxCRcKPEYXWH32ZfZAb3vvgd4DvQd6D/zJe8CrgT95J/QO6D3Qe6D3QO+B3gO9B57PAznQ42BBiGpah26kEIICQZjgoFAIOj3O0ksuMR7riKkL2hwfH+no8FCLxUxttcjfrDk6PFBLEOj/9N/+OwIa7+Zgzw/eeVs//ss/1/s/fE+vvvqqaFTVoiJ0RGxDygGVmJL8LR5/8+att97UWwRV3gbvvPMDvfnG63qDwNE7776j93/8Z3r3vXf19jvv6PotB0qwk7MlIFNhQyqiHEz5wbs/0J//+Y/09g/e0p/9+Ee6+cotLWYz1fQ7lUk3b93SOwRb3iHo8uM//7HeQ+f1GzfVtlGJIM98Sn9SodFoI/+p2s1br9Gm231Pb779DnqhSX/03/y1dq5dVSySHj64r0ePHyngnx+8hwz9Hm1sqMa2ObZt7+zotdde1w/ee1/vvPtD9L0H3tW75N9+513deOU12roipSKjXtQ5GNWGKOWDAVBQCEbMKReFFLC7VYxRzmt5OAhkLLN90nug90Dvgd4DvQd6D7zEHuAt/xJb35vee6D3QO+B3gO9B3oPPK8Hvhe5EE7VtARCgiLxgqCC4EUIMUdj2hyWWQo2DjhoeQSFEBSRC6AoCFJIevzosT796Le6e/sLffLRb6B/oyvbW/lbPDs72wRHrujajevavrqjYjhQIPjS+H/BQpeDSW7BPy7dkGnhFWWhSBBnuDHUFnqsw9/quXb9hjbJb2xs5h+btp2rOnXTEGRppBgzrG9I4GVja4t2r6gcDdXGoAb9lmlTJMhTarg50vYV2zXM/5uXEjL0aU7gxUGYpnU+qVFUMRxljLa2dRVbtq9e12j7CkEv5bp7e7s6ICB27eYNvUEAq8Km4/FYgba2r15FhzSeTjW6clUFQaXB5qY2d65gwxZ6NxSLAbKF2uD2Qk5rSQF/tDpzBCn4X+C6Ann5iPCWdCtq4dM8qC7r0Xug90Dvgd4DvQd6D7zUHmCV81Lb3xvfe6D3QO+B3gPP7YFesPfAd/dACFGJgIQ1OTYQY1QIAV4iJVQQCBpIchhB+QjKkQs4zrq0Cywo//mS/2TqqoMbi0rjwyNV05muEPR5/fXXVQxKBQISrtpYDbrbiDrTKCO2IgOS0wEPEjdAuZy6ImgzKINv+U7XUs+SZ36LiNGEoGbFR5HLUCGnHYJaGA1yreusZclwtpSdg+WoWDetiOlk1A3tt0ugTQTQZouZRgStbhAAms7nmk4nlASFlBRi0pCgz3S20MI/Sk0bTUZUo4RcyqnpDhFeZ2ers0c4mzmlwym/k6cuA2w60M6pYE/1Hug90Hug90Dvgd4DL6sHWEa9rKb3dvce6D3wwh7oK/Qe6D3Qe+A7eCCEoLIsVJRJgnZwQD6gnTdSiOI0FwRw9iTvSoAzB412tq/o9dde15/92Z/p/fffz3j33ffkP3WqqlqLuiKwQaAENV3AI5A3YFxyEmfpAh/ZCNoLRkTSAREty8gqZFpOkWnPQNAZQsa0XI9LzkPDy/LOL+FSyHVCTbLuJciBlJbADyDbtEEZjVRTo6aPB7sP5d8QunrjmtKgoI+1rl67ruu3bmkw2ND+/pGGw01tbG7r6GRMue0wAv1w39xHxoVgUJBpQxxNtqNFyoBBnitu4ZrPFvtMhLBiYiRkZvsC7fIevQd6D/Qe6D3Qe6D3wMvtgdXq4OXuRW/9c3ugF+w90Hug90Dvgd4D39YDIQT5Gz8plvn3Yqra4QvJvJiiQghr6JlHOFMSFGIgoFTIP5xcjkYajDZEZEj+nZ02BIWiIHSxDHS0BDuITWQFqzRnfAkWgiBVh5b6LcEQQ5kXJdLQujxTyge6zMugXC73V42oa8kAzxCpMj9IpkEL5KPlYqhVIGiCpZRA53wDr0Fbm3kxtIqo4FRsWhVFyvzN4VCDGFXPF8hL+3u7+vyTz0j31TZBxWhTg3Ij03QWzQ7ptDTsHEEg7A5AIMC2DZFQUVCF/jrrzMLkulRaBX9y3gaZoK6TM2I52196D/Qe6D3Qe6D3QO+Bl8sDF631Sugir8/3Hug90Hug90Dvgd4DvQee4QGiBA6sEOSoCQA5VhAJWkR4IbjMQQVwrjb8nCckQcBDRBZC6HgOQOQ/jXK2TGqKqIVa1SHKv7Pjsta0gxquZyxpcbgayfI8n1MO1nipQ7vW4bpLSanjh3V+SdChsJQLsMI5WrLZQVJGloU+k0boqFqxbQi4OOgCCMIIYEVXT+pSmyBKqkpNvVCKQZxq60qzyVRHh0c6OTrW3u6+Njc3CRQNVTVSzLVpCD8RwZGPQDaYoMxpyO015Ny+0eTSs5fW9c1gLLt+uWZm0IYUAvnuVH/0Hug90Hug98BL6YHe6N4D5zwQz+X6TO+B3gO9B3oP9B7oPdB74Gs80AUNiAqIEAPBHAdwQg4AJYUQckih9Q/dZB2Wy8T6Qhymox2wINoRQifjHzyeVLXm6GzQ18KvkWlEIEiBfyKgIgIrAThVzucGdeZoAxkvbwA6yOSzzVfKKA8ZWtd3PtICpVzhS6QBkFIxAHEEI9cNuW5wfgmSLL9K7QnXM2yj05CDMi11AZGiQEGA1xJIK2LSdDLR8dGR/G2o0WikrY1NvfXmW7p25aqu37xp1QSGJprN59DtEqLdNkP5aLm2XZ7ADpnlubJ2mUViRXUp5ZzCphZGYAySEsGoBo4ZoD97D/QeeAk90Jvce6D3QO+BUw/EU7Kneg/0Hug90Hug90Dvgd4D3+SBoEhwQIo5hBAID/hPmrpYSyB+EPPv20BIBDe4cDqk0CGESF7U0rKUPLwYkkojFSpBaKNiI5VFoeigi8Lyn0hPIS31rlPKzELKQRctj0AazAOQF86W2rnSBX64kBe12yWgKY50nFOGyBuYKwMXSTEoAKcK9lZLvxvVVdWhqSU4Vb2gr1EPHz7Q8f6BRsMNvfnWD/TK66/rrfffR0J6fO+u9vZ3df3GdQVFgjO2JUhqRVRJIeAwdfrgSHJZlAjkCHmFqBACeYBA9g9BoqCAilYhkFLqM6akBKrZXAGdZ4pc3ONl8kBva++B3gO9B3oP9B5YeiAu0z7pPdB7oPdA74HeA70Heg98rQdaSg1/wWcx9x9qNQQHGiXiBiGHKIJCLFQT/Whji3ST4bJAkCKQW/3JkhpyoEUDlRQDgZ9QKtVBsYpKbVKgPJJHUgGdToWes8h6CWJYb2jVFSkgD80ZLkCUaX2sKjhdM88RNCvjHHOZse5lgx3HDNDSxilOJcwTZcoHgjnlQoDI3/jZuXJFRVFqd3dX9776So8JBj159EiPHzzQvS+/1CNoy5SjAZVc34DMZ8vVILlwdllk8xmyBaFjQndUK+pyhhDEmUubtlHTVHSgIhiUWf2l90Dvgd4DvQd6D/QeeIk90AeAXuLB603vPdB7oPdA74HeA8/hge9VpG0IFSwDBU1VK8Woskw5lQ+CMSEECTlFBKOZwLEgBxkgu5OyTCBL6kAOCecqLwX+uUogAhN02bHS4TJLrOD812Eldzb9OvnLy+iq405PQbb7Umh5uF2TXRosS1cc/Llx44Y2N7c0mU31kIDPnS9v684XtzWbzfM3f67fvEGwbOVU6wDU5fr8p8cHhJBbVghB9jMjKyjJeTPIEAJS08wZ31aRQJX6o/dA74HeA70Heg/0HnhpPXBhBfHS9qM3vPdA74HeA70HnumBvqD3wPfjAeIBKGqX8YFGc/8WDcGCoiwVCA7kRQVRkYSUIwptY6LlYpBxUMiBBTjPc7rWWs6NPwVaDDDXQJos1+XpzBlkkkuWRwRSK5A9PVdMp6fci5Tt6+Dw1QrYdFHwG/NBIUbFmDQabWi4saEb12/o1Vdf0yuvvKa33n5bPwCvkA+40X8+pu982PLzSvx7Tg4CZW4ISgT2pEZV5T8Da7APO+GrP3oP9B7oPdB7oPdA74GX0gPfZpXyUna0N7r3wJ+0B/rO9x7oPdB74HvyQCQAEAni+AeLJ+OxHEBx4CIomsyISTl1SEQEfVo9fYTMcokhNJ7CRW1Y8hFsadO5DtbawXJatqSzB3WU+XqBw5VWOFNtxTqb5uJAC4b7vUo7Ohd/zcX9OC0OUojKPgxJKZUaDAba3tnR1WvXdfOVV3Ttxg0hAIIUg0KKevHDrbb4GeTInFOQFbksE2rrRg4EuQ0HgFoiTvPFFB5BoOWYdJL9tfdA74HeA70Heg/0HnjZPPBtVhAvWx97eyX1Tug90Hug90Dvgd4D34cHQlD+RsjR4b5m0ynxCAcvuuVECIGgSKucawkqGIQcTkM78LIRq9QZ05fBZWcRyBgk63OVd3oBOcsFm7SCyK/rmnB+iZXMxdRi6z7kTHfJcu7pCtZj2qnRiT3P1QEX4bUW+0L+JlChWJSKqVAxKAVb5jcEZ8TR1i3XFz+7drq6eWjcrxwMkkJQPhoKWnjOp5TU8K+qZmqahWKolVJYy+YK/aX3QO+B3tbubtcAABAASURBVAO9B3oP9B74g/PAswzySuVZZT2/90Dvgd4DvQd6D/Qe6D1w3gMEB+bjEx0fHuRAUEoOACW1QQp5VeEAA1h9W4SAQhB5rQ7TZ7Hif9vUjdK4XgABWeNcHbcPP/NMn8UFftfRswLQliFxfeu2zDMQQlBYlnWpPRQk+K1Io79jFQm9SE0O9gQFeAoBGfpLXf8Wk5pWwrf+Hk+Lnzk7EeRCsCzQCpJZXOVjRWe9MJplcKmuK1Qu9S6rTqcnOj54ohTmKnM8ygVU6s/eA70Heg/0HvhD9UBvV++BSz3AKuJSfs/sPdB7oPdA74HeA70Heg+sPRBCUJGkGBrtPXqg+/fuqG1qgkC1agIRBZEBByBiJJhBECHkml0gIZP5Qh5ZBy4ctEBSKxB1QKLpQOUQggK6QiA9h6gQVkgKa3rFO5terOs85VriTF3RhgLN54sJY5nHDq0R1dGkls31gpRTeKQB2a+DtJRD1vWC8+JwFE1BIXTleEstMhkUnz9dep7zfDnXMyzNKDBoLUG9ltRj4G8ANR4j8kVRaLQxUiSYNz7e1/jgsWI7UyqkEIL6o/dA74E/ZA/0tvUe6D3Qe+BpD7DCeJrZc3oP9B7oPdB7oPdA74HeAysPFEXUaBjk3wQ+2X+kg/2HGhQOADTdnwQllhMOCMBq25pqLRBBAgOmJMc0lA+XrWDGWdp5wzynSxBQIQqhDNHWGgGBy+BQxgqtVv8Qls7qsqrMDAqKHQI0xgYgECL8cMozfy3rMvSFNSTTXCUF6RmwzFlQSVKUQgBOV3B4zP2AL9NO9Z0PN2OtKzj443Frm4agXqOGwJ6/EZRSUktwqGSsi9jo+PCJ5uM9DcpaBbwQvh97vnOHegWXe6Dn9h7oPdB7oPdA74ELHmCFcYHTZ3sP9B7oPdB7oPdA74HeA3gghMBGv1BJAKgcRNXzEx3vP9FicqKmmhGSIBBQFioGhVqvKIgH5GBL21LbICH8cvHqwIPDGU5d1mEl3+XOl614z5sGbNMSp7QuPULHJYijCwiiUwEoSaZXwC9L5cppd1E+QqsQAtAzECgQB6k6BKduBwQg6neIeA9PYUJr2xRO68Ej87XnNxW2jFNLgKcl8NNAr1BVFUEgfxuL9rCnINCVCADNZ8c6PnisanKgQVET/KMFRLj2Z++B3gO9B3oP9B7oPfASeOB7WD68BL3sTew90Hug90Dvgd4Df3oe+M49DiFoMCjZ6AfNjw91uPtQ88mRppNDVfOxNkZDDYcDZAYSgYKWYEAOABEEadXkb4+0BBYETURB6sIZOYxBJp9UId9muo2tToH0Mp8LkZIRpVUcRjkocobhfIZlgnJ5zgetaes4i1w9UMGn08xAItKlCNMwfwVYPm3yCvQLa+HC4ITgXMlfTIVueMGQyMi2BYiwtpU2CboowyXkkQ/rcklN4PLtzzwsVF+lDBa9aBmmWv4doKqutagI8sQkmlZbLwj6tIqx1mx6BI6hyfvbX+jpz94DvQd6D/Qe6D3Qe+AP3wOsKP7wjewt7D3Qe6D3QO+Bb+OBvk7vgW/vgaIoCO4M2eRH1Yup9vce6YQg0KOH9zQm3dnepKzNvxFTDocKDlYQk3DAJxBK8HkOmNIFG9YREjjPeaL3vKQZS5wNisg8S65S08bFvHkrXCxb2me2kXV6uXQGgYIMdEBmkTOpNXw9VqVy3AUlnO6HFaE3hKAQVogdrSCZp5D/KR/Wk4nnunT+t2jw5Rz8sz82xuPX+BtBwAKNC2gm0nbjPw2r5qqraRcEXIyVUBU99hbu0Xug90Dvgd4DvQd6D/xBeyD+QVvXG9d7oPfAd/NAX7v3QO+B3gPfwgMO/pRloZQSwZ4jffXlbT24d1d3v7qt3d1H8o8CD8qS8qhyUKiAFgECiWiAOKA5pUDkIEP5yLwss5TLXF/O5PM3W5b5xmUANVzPnGcZpg0XO13WdfaF4frnKwXsDSFfFQIpiOpSOQVO9UJHQBq0gdoB+vQM8ARCLumuMm3TAKda8jnyknR6BClEX4AILJ0BBVJICiFKisR5AukS+LuqasVc1vEcKKrrWvL/DMYY1HWrBpsWi0Yn42PV86maxYlmx0+U2hOVqVV022jtz94DvQd6D/Qe6D3Qe+AP1wNeCfzhWtdb9p090CvoPdB7oPdA74HeAy/iAf/eS5ki8YWglo3+/v27enTnCz2+e0d7jx4qKeRvBrHj12hzi+DPQClGRfhEJrrIQ9Oq9TdI2oa80ZJiBUEEBxc6EGzIedqhKFA/ZC3WBBqwzotSdNCApY1OIbrhdXRXfkrrwhHIn9W5ogO6gxwA6WBa8DpItLHqx7JPLf0jIiLREX9jxul5MwJlz4F1K8iuaJrLugm6tFWzjqHZDBGsWVml5dEG+m2Qh+JK0/m6ulj3s+hlGRUDJAmCjB2daehrVVVqDfrbCn8xzvPZXE8eP9Tuw/u6f+dzffHJbwkIHRMEElMiUL8/ew/0Hug90Hug90DvgX8rD3xTu/GbBPry3gO9B3oP9B7oPdB74E/DA0VRqBx03+yJodFXn/5WD7/6XEWz0EaZdGVrUzvb29og8DMYbRD8GSJPACilvPmPBDGMLh7REokA2XWrlAABQR8ZBBRa5A2t0kYcrXIARKQGwQeY+aR2TruLy005XWGVd/oMWMkl6MIeT19tQg7wdITO0c9o4kXZgf4rQxzui5tZpu6/4W/YRIrziZ0OPkEH4NOBqJagjVPnT9HpOc0rt7SqR0syUEfCAJgA1uUgkGvX6G3qmjEm0EekqCYoNJ9OtZhNdbi/qycP7qpdTJRSUAgBff3Ze6D3QO+B3gP/Rh7om+098LUeWC8lvlaqL+w90Hug90Dvgd4DvQf+aD0QYySYU6osSzb54qj1+N7nevLknmKqNRgW2t7e1NWrV7W9s63haKhUJII/BWUjZBwYoFoAnIQn8pXL06cDBMayZFnlTM6cb0ZQoM6Lgirf6jzTjm033L4DM5fhBdtwkKWrQjuMRQAxpexXOJKDP27PQk0XpzHZIZAY5jfEp061UZBP4jmk5lPZgSwidB6jtl3K5+qZQykp/Aa0VIwxKYSY+ShRkRhz5kmKgo5A2n/yUIe7D1SoIgiU1B+9B3oP/Ft6oG+790Dvgd4Dz/ZAfHZRX9J7oPdA74HeA70Heg/8sXsgEmxw4GdYlgqq1dYzPXlwW599+pEaTTXaCIqpJdhT5sBPOSRIVEQVJYEA6KJkw08AIX+phxQlWh2ZlzMuyMT5C4EUy7S5EjIOdFyGVfnFlCoXWV+ff+EKUmCpdBYibwTrWtLOn4Ne6LAmo6vUKn8DqiFY4+AS4xPolJtz6macrvNmZASqGyRPnQ7qoJcwDsqXQSKCP/5R57ZeSrtcsl5xOPhjhBBUFoVSLPKfo1E5y/g3oCLzpQiNitjo0b072ntwFznyyIfwLFtQ3p//uh7otfce6D3Qe6D3QO+BZ3jAK5dnFPXs3gO9B3oP9B7oPdB74I/ZA6vgT5GSEuEe/xnP47tf6CHY3ix09cpIbVgoFq2Sgz6DpII0pUgKXZYy7UCBoTNHF06QnBouWqVSyKfyAU0+EPgJTi9BFrv0EuA+Pywp9L8Y9IwjKNtsuy/gGRWeyc5BsEAxsI8I1zAayrC5uZxipzSqwBiIEQshKoSwRFJMCamg7HSo07PTqlxgmuBP2xBnAgSBOrlWwcRKHzSk/KdgHtsYokIEIRDwiUoxdIEhdEYCQVELPXn0pTx/msVYRZIQBQF0tDj+5m/+Rn8qoLv92XvgW3ugu0/+lvvlFH/7t3+rF8HfIP/d8e/1N//+OfC3yPxNZ+v/fZn+Dby/Bf/+3//3+vf/PXAK/hZ95udy6Fx+lr+qv0xXst+9L9j3oj4588z61oPZV+w98AfkgfgHZEtvSu+B3gO9B3oP9B7oPfDdPfBcGiIb+EGZ5G9wNJNDHe3e12e//rl2H9zVkIBPbBeqq4lGw6SyjIoEHWIKiikqsbtPrlsWSinJR9v6KsIBS0IBhkFy7lzyumgGJV2eeAR1Xf9pqIsk6GLqmi8Cfc1x2kSgmVN0Vdyni5ACPuwQoU+BAgrD80OnRwhBAR/HJRx8MSwRQlDMbdIWtBQlBQmEEBRCBwVdenR6HF4Cdnj2OKJ0rSHxGXLlIKHLxUg6yfkYYx7vGJM8SglbUhEQbVWSxnauwyd39OTu79RO9zQatRoVNWWiXlTBHPrpT38mOvGHAf3rHn+z3Dj+67bSa1/5+Y8t7UZ2dWeS8+1O8iKnq6zwdL1Vydn0opTLLvKekbfoEmmZOsmPqUxQzyng5BmQT5gi2E0wmqszpnIdZwyEM29ZbpZRc7kIWP8KJwYstX4fc2ypqk96D/ybeeB0Rv+bmdA33Hug90Dvgd4D368Hem1/rB4IIbDZPo/IpvxpBPbYXwexKW8V2olmR4/1+N4XuvvZRyrYwF/fGbFpl67sbGg0KNQ2NZv3JAckUlGoGJQaDIcajkYqBwMF2leQziL/z1SZoTNHOOWEoNOMpLgEiXJBkM6mrZSjEBfTszIXaAekngZ60fE0H/UEpNoM06dQ1rsy8Gwa1Mk7PZVv0R9CUAhPA6akIF1ACEEhXI7V2IYQ5MNBHH8rJ4SoEMIlOOVLQacHhpFxQAfDcWeXDyGwrYLmDOiMBHciY5pSQgxpOmR+HvuS8U6FRJ0YkxIBnUFZyPOkIABEXFCl5pofP9Kdz36p3dsfKbZj5lojpgpIBIUK/cd//A/6h//wM/30ww/14U9+op8Cp/p9H/RTF7GejBFrngWKXuD0pvEFxHvRF/DA5b69OG7Pq/BMvYvz4mx+pe4s77vS63m3VL40JaKXs5umy6LvJ3EDl2k6y1/Sy6STduZZUGcnxWubeVxkmsqwcy8hs6D5pwxzHewyTIMIbfCEcl04F07KKdM5XBD5PrK5cV9WOKvUvLP5b6Yvn7PfXK+X6D3wfXngxWft99Vyr6f3QO+Bfz0P9Jp7D/Qe+KPzQAghB2KKopBRliWb6ZE2RgNtbiwxKrU5KuAtMQwEc9h8p0plnCvVYzWzPZ0cfqlHD36nr774tR7c+0xNfaxbN7Z1/eqmBkWrMhEUWCyUFDRgwx9CUCxSRjkYaLS5QQBoqJLNPyIS5SEGggriiB0CCQiBi5Zlpg2K1qfFKdcaeupoKbsMywafkjcjhKAQLoKSIPhPQ9/T0WY9NKLLkAufunR1nmKvGS4/D+ummICVDMjuNH+FjnP+ipZ8cmmWcvgoLhFClOmUCiUQmWuiLP8gNOIxJYI+BfOgUIAOMVLsAikyZyy+OYoEhKQiLnR8+Fhffv6RHn31iU727mkx2cecmZhKKnPwKBEUKuR5FGE6ILTChz/5kOBQB7TrMnSbY2zGjhemRT2A4vNnJPuNQIA29U1AVX/+njxwbixokyHKw5tTLufKn5U/Uw9ydSKdVa3yHvc832Csyp43pQq6TudeV49rto9ZTtph2/ZxAAAQAElEQVTpRgYaYVehgASxnL8spfjS85zs2cyl0kvmSm6ZPZc05C5HroXNnLgoqog8K8jk/nC/R2OVRzjzc57urfMr2mnnA8uh0KfOH1RaO8Qlzjv9DsAeN+Q2aR3tvqLPqteAWMohYENP0TG6PNW6E/mOWF/7INDaFT3xb+CBp2fkv4ERfZPfvwd6jb0Heg/0Hug98HJ5IISQN9MhdKkXoAOCPMPhUCMwLEsNCLis4A10DI1CWym2M7XNVNXiWNOTfY0Pn+ho94F2H36lJw/u6Mn9L8Ed7T6+r8O9h1rMDhWQHw2CtrdL9Hs5sFDTzNT691xikINMqSiVUqmYWMgD8woCQKkolGKSgutpeQRSEJYg153kFRRCIGuQ5NP0CpnBZZV/vpQwhlouF0En0HX5iXguvpjq+ZrUN8m5mxd1r/K5sgUuAqUrmctSfdNxLgj0LGF3cFnmRjIZaBnYnrxxCRJjGpZIjLnHWsyHumlVgcC4J+ZAMSiVmI+xTKQxoyCIUzN/QpI2Nofa2tnUELmmWejoeF+7zD3Pwf3dezo6fKjxyS5z8VgpVBrySf9okGSU3iiio3AKPvzwAynqacD6tmeDPuNU6bfV9Ix6jfk04qTHH4QHPBpncdaos/yL9EruLF+R3LeAn+uruh1dMAXjkuX0DJj05BS5Byz7TFguIrnEUlnWywXzsdUyUCRnWV9PI1+rUe25vAK8Z540w0nzS1uwu8CmoiSfloB2vigLGYNhISO/W7I8fKcrUD9m0GpOaYHU/UiwVnBHTMM6PRG13CnjGyj0nquyysCnUzQB41n0qiFEVuS6Tm72bEFm9JfeA9+7B55XoWfj88r2cr0Heg/0Hug90Hug98D34IEQgkI4hRe4AxbEGYNSg8GAjfMgfzOiTFFFXgwHFbFVYIMtAjX1fKzF5FAH+w/0+PFdPbp/B3yl3ScPdHy4SzBoQsAoshEfaGt7Q1eubOnG9R3dunVdt27cyPnhqFRKEhEktamVN8SOJbTYppg4y4xygD2joQYG9qWyVCioGINk2RBJowIr39A6hS/lvCjnlGTeBUQtjxV/mb2QrEqfSmFY90Xkpi7o+H1mAwZchmfZECgIISiE5wUV2sBlBcicJ/3aE/nWAqQKCoxbDEmBlKYp6HhdPiowvpFxLsuBUlHkfBOCFKJiKuRg4GA0UkmAsvCcIBg02NjQxpUrGmxuafPKjl558zW98sarevX1V3TjxjVtbgxUMNc8h6v5CXP1se7fva3HBCoP9+5rMT2kvO4CQakRMSEN0fsf/8NP9Q8//al+9uGH+ukHHT4gbZhzzwMhpzObN3qgfESuGVxW5ZYFkfwKuT48pJ/vRN1ZcX/i//vC8xl4KvX7suu523mBH+n1mOYxojsrl3tsL4Nlz6Kr10me5T8XTXvdedrq6Rx5mpdbWc8nJDNdKPJsz3ZE6IjUWbjMyDyXX4bTOiu7O3200Rl44fq0bZ3kJXyzzk7inF+pO223a+98viDQE5OUSoD9pZ8jhdSlKadDeMOihC41HJKWhcphVEFqZL3r/quzBF2cdDXCMEQqJcgssE5XRFd+vuwyXswiKNY5ZK7LlqDxJUXJhTbgUBnlF84zYln3svi574fn/y2xpeY+6T3w9R7wlPx6ib6090Dvgd4DvQd6D/Qe+M4eiCwci6JQwYK2YOE7GJQaDgo2t4VGfApassktjBRZEBuBRW2rGGriMzMdHz3Rvr9B8eSOHt7/Qvfvfa67dz/XfHqMTEuQZ6hXXruht99+XW+8/YZuvHpD21e2deXqjq6wEd/c3tJwc0MO4jR8pJtCUjkYqGQDP4A/3N5UsTlSgo4bpPCL0YbKjU0NDfJD8t70F9gfqB8UhYWSgmQElhXB9DJdkooQsJRh2hAHKVdXdfJMWOwy5IqXFXwb3jNb/94KnmWVss++h2a+NgjU0gAWMEZB/GM+BsYlBLYzMSmQphiVYkEAplCZSiWig9G8kvxwoHI4UsGcicxjMY+Dy5kLiXlcDAfMrZEG29sqCP5sXLmqUJY6GhOorCopSGWZtMM8u3btiq5dv6qbN67otVdu6I03bukaAcoUG00Iah7uPtQRwaDx8a6mk30t5kdqm7FimKsgKFQOYtYVUyAg9IF+9sEHBIXOI0o6i5yBtz4pjDBJuHayZ8syc82gfCWYC1aZi+mZCisS/+kyWM9lfPNctsZK0fOn3lg+v/T3JYkvbPsLwHPLuOgfNK17/zz0xfrPrHyhq3n8s70XCp4nSz3bTvJ08xh9yqeVVcaGLeku6coi95JRcF/53lrD92JZqMiIpOUFuH4h1+1scd5gvi7bimdssaHrvC4/ELdYhrUkGIYZkcodsGlNu70zWAZ+rD1R16nRNLWTjLiqm/sblfsNr+BZUsRSZWFElSV9S9aNJZR3/VzSzmcgk1PLnYXlAH6A+81X22o9ZyTlI/MhVikkIlacYXYmzvKzgBkX0AlfYD5/1vf1Cs9fq5fsPfC0B77jVHxaYc/pPdB7oPdA74HeA3/qHogsJEs2v2XJpnkwyN/oGZCWAxa2JbxcljRggTsYdIvptq7V1myU2yp/e+f4ZF97uw/04MGXunfvy7wxrusxASPp+vUtvfnWTb33/lt65fVbunr9mja3tpTQ37ApFmEZEVQILKgbbGkSr3vQxqA2RJUEclIaSWGgNhZqEyiwa3NTJRgYW5saEPgZbGxoMByyGB8oxqQYEqojCCCiA2iFIMnwtUtNddDlxzkx9ISn0aLzMlyqsF1xrfgyrMovppfJflveRd2r/LP0rcq/bWq9q7qMcSbhceK6nPMlBDOgSDkpCurcTQoRQIpRiTmRmBNlMVAqSlkoxKRiMGQuEOQhEDQYbigxl0MqldIQ/oZGmzsqN3aUBpuKaaABchvMtSIlBfloVbeN6saQaiWJOck0VVkQxNwotA02hiJQVGpQNPKfKsZ2qnYxUbM4UTU7UjM/Ucu9kNo5gSqpHAQVRVBaIqQgRZ0H2e48U5BJLvTZwpFKZ2HeKToKkY6g2lP0UwwLda0+db1Y1CCxgsvWMEFZPk1fhlwofS/JZfqfwbPf1njxxk+7i9fRE5cQ6YtiVffytEDdGRQF84X8mcBLseQ5jdAxUr7GeftyGzrjk8vsdTl8TtpmyiCeafhoy4wYk2JKKlKZEcuk0oBXGtAJmRRLlRlRJTavkPnIxFQqlqUKB18i2i+CNgWiXuxAjSIXo1imMdp3tFG4vVMMStNRKXYQjfk+XywqzWbzNRbVTBVomoUaAsNNU6lDQ4p91EMF7aaM3NcyKiaDXlAYDRrIaTzDM/87ArUoxA5OWiRLA1w7pmkKzp6wOOF0V4hO9GvrIIudehbO1rVMVtpfeg98fx5gBn5/ynpNvQd6D/Qe6D3Qe+BPzQMhBNZxUd44dEGfUoPBQB1dLNNSqUhZLiIf1KplEzxfzDSdjjU+OdLx8aGODve0t/dQDvzkP+Oqp9rYGBDw2dH1a9va2dnUcFSwma40n/jPZ3Z1sPdYh/u76DhUNZ+ilwW1GreQ4R/wzSAnH7QfQ0kukmOJmwaK5ZBFa1Ibk5QS+VJFOVAiQBUTvBgl6ink0JLa/E2ToBCiQg64QMtATFpTgYVsaIK6Iyz5Xe70GiDDmbKQ84LzTXDTT4HqK544TJPk03TuBjJdGhRChyzwvV1Cp4kG2wyPN4DuCny1zBLw24ZydsTER7QCg7R0OPLIyH5fIme5cGoFp0hyeoaRCP2MkWKX+n8QM3cFuq4sgoZIJlpWNInRATrEQkUxVDkYMY+HbFIL0oEG5IfDTebmtjYI+gxHWyoI+qRypEgwKBal5DnD2Een6M+7O9uuqKaNakMhIatYqGZDuE+w8/ZnH+uf/+k/63/7X/8X/af/+f+tX/7in/Tl57/TV19+pr3HDzQfH2kQWw1SrSIs5N+yOt6/r5P9h/nPIUM1VdJC7Bf1jz/9UP/w05/oZ/4fxj74iT784AN9CB2jsGCFCA2Dq89LgT+6s5Nb1eh4F64WucDKfnCjX698ZVCXXqbD9a3/UsBct3Gx8vPmlzpI3NRz4VLVnYLOTxeu2Oj5kLkrmjS3ha6L/CxL+eVpgWuXQMF5mSWfuRUNgibxLLLOkvqAwIWDJzFCZz5WOLW8029EN2Rdr01TX8D1SM05j9xRSpJicklUioD2StJIydpW8sUS6/65fAXKzHc9I6GwTNaLlmh0+rWkqeYTAzijy57GSoBiqllHlG3AjTlfEHAqaKMoI/cZKHgmrIAPiyJlOfEOavhAo+Lens8nMqbTiaaTyToYNKNsNp/JyAEhB4XW3xRy29hHn9zHFKExjqwimbjsU5daFrj8Igr4zwPr05mD9la5MyQs51Yguzw7jq9nGEvSlp9izXw2YTUrWArbtAL9M6tH74Hv4gFPr+9Sv6/be6D3QO+B3gO9B/7oPRBCUAgGi0kWYl50lmUpw4GfAQEfw/nBoJQXwUUMec1W+PdO/K2e2Qkb2EMCNXs6PHik/b37Oth/RNDnkcaTAzbFU+q12twodfXajq7fvKbtHW+wNxTZULde+IWIHUliA13VNRvgGTqPpcVYi8mx5pOx6nqBrlaKUa0C6FJ58w1CS/W2VkoB+1Ne3CfkylioCORBAkESXeYiVCUlyqGoHCQF/kUQ4CclBGPORaxMoEsDlCVXUD4wQEbOcAkZresv7bONZxEpu4gAT+gXbV+OtalCbYYCPC5uqwP5doVW7ZLGoHPniv+8aadopQKlK1LQnE6yTEesS7HkDH0xd66oy9Cfjji9uq866xNZCGRelIIRFEKAXiEqpCVCUmSXFUg7MJbQkfGPqVAiTaSZTmya1ygUTTPvgpJkoEeKQjk9DaT0CSe2zL9AlKthrs4IZO7t7mrv4JCN4FwBsRiiDg4PdLi3r9uff65f/cvP9etf/EL/+3/6T/pP/9P/Rx//5pd6dO+u6tlYwyKIW47N6IJg5EyL6TH3wqHmUwKi3HMISQSFUmiY39KHf//3+uAn4APgFGAyVkaA6MUzwrgIJC19EUiKovPITC4XdTiPsP8wxkDi688s//UiZ0tXfyryPGk2+AX1n22ro63AQJuTDC7ZuV269he8NY0PMm2exVZ5p5kX8zOqYN6dx4rfpWsdPJdjmXQOiXziuUxZsUQkgBFL5ix6Y6S280u5mCwPmL8xo6RTzPV4Fsty23kWEdFcJ2H3KbIeCUmp4N6I0IlcirQNHTOgc56Usnx1nkISrYGsz0iQhaI1v0CAWAz3gkQX0KBcViAUXQY4sQs+CkzH2CBzBmd0Fsis66aoIUpLKpVFpI2IHkM5ha0CfoSIklIjNXzIUVWVFou5ZpMpgZ8OEwJBczAlGDQ3/A2hyVyLGbLINxV3BHVRk89of6E3xYit6vqVJGJNHY1UNLgg0smsaOQYDmVYJiNS7xK4Ti6nDeyHXJ8UUQc+nHP0ZXLwcGuWRzyfrpOJzHXun6LgQAAAEABJREFUWeik+mvvgX9ND3j2/Wvq73X3Hug90Hug98DvzQN9Q9+nB0II8mI2bzqKQg7wnEU5KDUk8DMcDliIRhUxKDpqwSeYCz7x9P96tP/koZ48vKfHD+/oYO8RC+ETtc1UZdFoa6vQlZ2Bdq5sEOgZamuz1GgjqRgElYOoomSbwAo3FQNllLRTDFWWI5XDEZveEYv8QkWIahcLNSyym2ohscEOgcAPC2hCGvKOOoaEbUkJ2dhKMQbFBEKEHzM/IZNiUjSgQywUTDsNtKEoCb3AqdGapgxBspFcJA2AlJxcJ65ocQS4BrxVPTgKQV+HVnTrAkQVWC9+XlS21vAMhfYnm6LwAiASoTUIfWTrPTegW/S0pLnc6RpUwQ+cWkPPsEmr42xnOl5uJpNn65ruELLOgARjsKIZi6CkwLjL48W4S0EBOkCfgjkROkSnzI3TtKQqOkQ9+QhqQ5CC24kkhWp/y4nAT5HIq9ZsfKjx+EhVXWnO3D2ZThW518pBqRvXr2tjOJQ3tTeuXNXOxkjcQMRzJjre29XtL36nX//yX/SbX/2LPvnoV7r9+ac62H3IfTCmJ5WG7EDLWCtyv8XFhKDQkRbTI9XzMXom8BfI1SJ+pJ8SDIpR+XCyQmYsL+zplhSlFr4MomwpdTFhS0uPdR4Wtx7qnS+Pa7mLes7noyL1jcxf6YNHgZ4fuTaXrABr0MsVBWves2hLuqxrkpwJ1yW1Xc8N6lAbk7mu6sLz+MfYza3IXCzLJAfaLyIS2Mk86pYXUUQChVHlBf6w6PhJPhhhup9ACb9EluaUUUrDMtIuQKA8C9qNCK2RSrl8yPO7PItEXeRKkEynQpE2CtojEYl8RJ4PGUQQcnDGTHhNwz3Ce+Xk5EhHJwc6AROCp9VsIiZ9rl+grNNZqiiShsNybbftH5alNjaG8AoNkC0yTBfIAwxxfZJsW3SfU0S+1LAoT2VoLdubL+LAd9hIxAdbGuoK2cj9O9DmaENbG1va2dnRzpa/Ncj7i3bdn0U1lwNE1XxGOuMZMNGc/sxm05xXDgShnjNmNNyzkn8rrIMYE5CkeAZMEcYAPvbb7jXsj4ykYVmCRP0zSObRT8oiNmY/0K88HhLPIiOSRjyg9RGhTkGZK2YJaFKXKadQLss4V8nFSyxlkF8yloIkPikW9f/mb/5W5/E35J8NV+3Re2DlAU+jFd2nvQdeKg88z6daf3Iyy/8poO/3s1+CvW/O++aluul/D8ZGFlYrlEWhIQGekgXjgMVvioFNbCs+BM2L2/U3exZjTSeH2t9/pIcEeh76fzPaf6zFbMwCuNCV7U02s1d1/fqONjeH2ibvRXiRIrqinA7KQgVIKA8h5C008RnWeUlkMmI07dd2VEyFEovUVAwoS6rbAK9k/d1qzibagaCWDUNUq8iGW0s04ohJop+BNLi9C3A7MUXFlBRDUrBsiNQJUs4nUvLmXUDrPPLKQN7GN8vUtBFct+OFEBRCkBQVgExfBj3jCM/g028RuLkMgbJLga5V08/S+vz8FtEVIGnTV+W04+cg0Dovuo4BWh2mjVX+6XTVh7M6V7SDQB2s4wzoYAvkMdBKA7OkjWxzVvmEVUuasWuBDOTFGLV5bCMGLZF1mQ6Z5zmTmCeR+RVDIUFrmQZkQ0C3g6STI825bxbTsWazGbGdhebzuRLybV1z74xUkd8cDPM95Hl8dWdLt65fy5tXETQKbYVFjRZsjPd3H+n2F5/qo1/9Uh9//Et9eftT7T2+n+9NokbaILC6OYraGkllWKhenGhG+9X8RP4fyT784H/Qz376d/rpT/5OH4C//+AD/QTozJHvH3XXM+xzZE3uMsB+9hkpWvk1p+SX51ldHSsLQ5JyQuQzUs8QHsmM9cVCz4uuUoMuQ6RZ3ap6V9w1AS+3h0xOEXS6BvmufiS5CFQs61m+gDZMR8+bDKkkTfI/cQUpriywdvQKRLluudRhuijgnQVlnMha/jzE4bKSS/4WZBFVoJ1s1yZNJvJZL8z4FKQyRaUV1Oknob0o20KVTEdkMmBwdjx0RyMu65EyITk9z4yK5/pCTTXjnTLlnphw3xgnquDVBPoRRleDvQ2pUJRPtJLGhH86DOjboCiwqSTwAbBnWMZMD0vyZUFQJHagjCL0JSCAldEp4B5YBadg0Tx2YkfTLCRCl+5bsWxrYzjQFjfdFsGfna0tbW1scP+WFiNuVXEfzqHdR5C//ePU92dDK+hFY25jmfpJlQHT7axgW1cwz+0Xue+R/p+B+x/tA3grmgqFgc0FvCHpsEy5XoQvDicllxK+AZn9SxG+EYinoMT1MixAPidckCKH8VyplTkX0yxDA66P0mXxhToXslku60Rlf/Ye+AYPePp8g0hf/DJ54E/FVm/iL+0rD8zTh6Cn97NwWW1kc33KILl+w2mh50TWe5nsqgmXrejvkp7Vc5Z+Xp2ucwlW9l9SlN836/JnCmDAssyyXaVT3joPa30u5ddlX5dfV+qJF/SA7yXjBav9UYmHEMTJoyOwEGYBzILVn5ymZH4Ln+7GFplGQXMW34c6PnykvScPtLd3Twf7DzUZH7AInml7c6CbN7d17eoGn3wWalkQe3M6GR9rf/eJ7t65rTtffKY7tz8Ht3X/qzt68uihDvf3NTthQc+GN4aoGFDHgjqwFUcJ7WIDZ9s2quE3rRS8iC2HKoYb0KXaNrIRnmuKHm+qGz5VZddAXdtNBXGgV8GX7n4KLJANhSTRrthCKBTQBjzKZaSCagUkKfnofJEUUpJ8T2d0dKuI1Z1+xaBcLueDJAM6BCjSzI9LOuhbHXStC3ZQe0ljAJmvOxFcC3V0IGAU8C+OlHLaLNNWLWUvhoY6HcQ2RrmtTl9r3eaRmj6F20ESc1rag6IDZLhefrrsMiBtVy6xTPBxAGd9HU8FGQ8F8syD4FQJiz2eSZF55rkW2BYH+IacMg+crmE5+BEdRiA1lOeT9QXFlMRulnvomMDMieYnhzpi7o+PjxX5t72xpZIN2Gw609Hhoba3ttk8bgpnEowtNdoYMv/ZNLYEiLY2dOXqFW0tA6o2J6WgwaggsDPRw/v39Pnnn+nzTz/RZ5/9Vr/97a/0xWcf69H9Oxqf7Cu1sxwUKgkGtQSD5tNlQGo+VruYykGjwL3mIJCRf0OIgNAHQL+PI99TUXoqpXHYuItzSUAhSAHXzMoX8k5Jnve0uNs7I+9xWYOyaNCeU9vmtEORG+9oamS5hCRgcMgibhoxuJE2IvwSIpEa3liXKeaASpmSIrSh1VFzDxEcZBJkTuQauUQuBeBUh679FQ+x7mQ8fet1GTEV0QfDwYJBMdBgSGCgtEIkkPWf09YEK+HA4IQnAutUdIZeuC+ARosMaEpQmYMbtOBcJ4cS2xkL24bcSp4085GKuaJtqmliQVMLAj4zVf4TKVBV8LAhpkZFGXMgZWMDm9HhhvK7wTIEhhrePVIXkGEyU1wD65YK5Dmzr2DScg0dNSLYOhptyCgGJbyUy9yPhnb9rZ0M7HTefMO6rMd0QxAH47vs8hpJI3VIEMEG+5Q+mG+ex3gQC9qn7cGGNjY6DKCHPA9KUDBHsp9oLKcSthnoW+k2D6WIQJlvPzaY0yGL0Q+MoNx1hS+A9QMzK3zntCC/hR0dtjQcDlWU9gnjh0BJIys7yOYzcnWpx7goIrrJLeW0PCyzJJ+Z2PIVOqFlLSdGZppYITO6DtEeA7dk9MmfigdetJ+eOS9ap5fvPfCH4wE/6FbWLOk8qX35WlBo+XNYK4K4rHzJW75yEDo9KVqzL6NXkk+Vwcg2IJBT8itFq/xzpwUP/9OXTX4xUddpfhlAP5W6rXN823EJYHXnGftcd42uNF/P6UP+XD5LYCcpRevqS9q2ngIx+Oeqk79Yp8tTcFHwsnwn3DV+WfnX8c7WPUt/XZ0XKTur8zL6RXQ9jyxeOHv+KQSBQggKIXAbRJUs5Mqy0GBQajgasOAcaURapIhMI/9GSV3PNJ+NdXK8r/09Aj6793W090Dz6SEjtGCxKjaQkU9LgwYsZis2kceHj/X4wVf5R2tvf/GxvvyCzeenH7Px/J3u3/9K+/tPdHi4r8kJm835VIvFXAuCPguCNQv/GReLdxEYaAgAtCxUwzIVKTtymd9BCiyIkxfsG9tKxVDeNBuL2YIN9kRzgk7VZMxad0Gfg7zIFkdtXQpCgaSoEIykwIZdbOClIMHXMg2Zh0xKsJNCKkSDgriAQH4FcUBnHZD5JB+A6XaZmj6HltwlsPhF4BD7x2wq5dP0GqjJgSFKcrrMC/9ehoaggtGStmwyV2jYrLSMxQuBjeqq/rnUutDdsEky2rpSB5b71Mkb22W6au+s7eu+0ScGlmuDh9sz0Cndanmsaomyjg6Mb5vHIkpwledAVHAaGWMQU1IMBSDP3AgrMB8CkPPIBGSDU+oK2F75oP22pb0MGE4V8if+8xkBFjbS0/GJdh8/1MnhsVp8smCT++j+A9VVo1dvvZI3XIn7NLCZ2rl+RaPNoYpRqVgkFUWZ93NTgkV103JPD5gRUoV/C+psbIw0GJaq8Pl4Msn3nIOttwnAfvK73+rjTz7Sp5/8RnfufK5Hj+7p5OiJFjPbMVZopioI9hZxrgTdzk/ULPynNpWEvp/85O/0wQd/R/sNgEX3GvBCJ3PqheSfJRwpWAMiRvkfF70wUNX1JhO5er6g1mlEt4DTp1DQHHMhGmVS5Bkby6gCxBRVplIpCSRBMl4JnpBLIHZyMaJ+CcacrHzEUrm8GPLMZiM+IC2KQhGZIloeqchY4FMHJhrmlpZ0HiCK8xlpzyBDNXcJipPBc51mUTHOZGBFBIbMnyFzzT5xuXmDwUCF/0SXciswLwNbIjYVpBkldqFnddIsfaN9GKZJMM02V8xRUM0Jinqenmg+mWIHcw0h6xzwoYTn89bWhrY2t7Q16jAsCyRsHWBeNhmd/bkAA1dtOe97oSLAUdk/qs3CTdiAJWjojDN36TvXjdxnBX3lRBuFuY2aesaClPq8txxwqriHK3yYU95rOeWenhv0yeliNqMOfvZzbtlONoXG7MeShpzSEiZ1famR832XeZ0VHZmv+DnXwXxSrvgZZWs599PIwmcu2J37DSvr79pyTTi5diIT0cmJTnOtHcAoStYOBkHpoccdXieBnrW+JtdDDant7CR8zTwTzwV0ruWouWoLMhuqSKkzJKvTMsYy7zXe82JZpU/+iD1wYbb8Efe079ofrwf8gDNWPTS9Qn4yepo/J1b1nF5Sl8f38iEOhUz3YljpXhngdMlDhgp+W3RY6qQ2VHelgApLebhredPPDS8C0Of2LqlDCdzu+lR7lFzG66RPr2sZt3ER53TQnXXe9ClOtV1Gncplau0SiDPtZZ+jP2uAv8qv7cuVn3FBlUuohobTGmav4PJ/E9iAZzX8dWXPqvNN/OyEfw3F39Tw7688hKAQOnielGXBp3gDDQelBizqy8JAT4YAABAASURBVCIqxVqtAz3TY42PD3REAOeIIM3RwRM2jAeqFmPFUGlQthpwmxXeZCA/Pt7Tk4f3dP/el7p/97bufvWF7oEH5B89uKu93Yc6OdrX4eEuOibYwQKUT2TbDBa/LMDbmsUzAYDK/xMYG9QZmE6n8reF/K2hqp6zoW3UErDIYOENIzuw5cqeF71J/obFcLTJZndDZTFQi9z46Eiz8VjTk2MtxhPVBJsa2hMKQoj0KYCoAL2C5HyQ4HFRIK+MIJG2cHLZstw8hWCN58FGv22pcu4M6mRtQQf5sBwIuQIEmrpSL3jP5k/plawDDWjVRQusNqvJF+rhv05nCwd/4p+WBXoHxn9FEzho2ZS0TqnTIGfYn415S7mO17AfqVQzfs5nmAaWdxDJvDxuS10djQ3LvMsbdDb0vSXoVLs9yhSXMmymcru2mvZr8kbD3GmgM6Bdd9W/VWq/ZBrd9lfEKb4HQgzqNnNBETqmqJSSIuMojhZvCoQILxXIRLJRIXSIISm6DARFSbSU63oUIpY6pWW3KynFqJiiQgjkWrHzw2++FxrVBDyZrNphQ3v96lUNYpnpa1ev65WbtxRpo8mTPKoYDvMeMXDvJlCwCW/QWVW1FrTVQocURaXcVoslqxkUYlBKKyjTER9XBF1Pjo+4Vx/rIffyV3du67NPf6dPfvcbffLxb/TFpx/p4VefanbyWMO00NawJa3w30z17Ehc9OHf/T/14Qf/I/h7+fiQoJDT3xcaN+TLWZhnVzA+0f6/CPi6FF3FSBlVZEBywiGz0tXNn45XMEZxhZQUE3wjy0slaYpRKUbFNWg913FqvlPazuUdDYm8eWfzp7Kdrq4MKU47gCSf0L6vVlCV553nXi5eXuK5lDoEA5pcp5PPNhS+B4xOOvIOSKXtIN+daKEu7wWy+KrBbpdjW2GOi11O6uxZLNuruIcrgiITcMRz++BgT079Q8kVgRPbRO2lXnQnwLvMvkazKj8Lmoru8UzCfjprceSxwZR97RQ0BFYr0PCsoXnshbk+u/sSRZzoclCHu84mdyLwyNueBUEeB2tns0r+880ZdnaYaTYniMW7zPwJ6cT56YncnwnpfBkY4lFrE7K51mzTrTtj0dCvRcaM+7RaBq1clit0Bq2vkcHqQJ+zwYn+p3W5RN65KPocM5w1rNPwOFh3ZG2AOmxrtPDYANuHU6iMx62DsY1gMCgIxg004PlUEgxyPetoXCcDeTSZjzg2ubJIaRkSQ3yS+brTOp4ut841d6krKz5XgITzZwFrfZq/zpwSDhSd5nrqj9EDnjJ/jP3q+/QSeMAPmG+LrnsXpq8fZEZXyJVy559CV5Sfuusy85DvmM50T+hcfkrmYkq/9lzWuVSWJlycy6D9sO5eWryQch7NpPUSLr+IGgXnwYoEXpaz4hX9rNQy50Cby5Nm1yVL1vnEOtcSZ6S9KjoHyrIstl0qvyy3DGQnAsHZ0atmzbjE/2YbK2HTRq5m4mng4U7aRVnu8ouLLyJLXmSu8rkQG0lXrOdNqXL+fFbF81Lfb85jsNTo+3FJvvRJCEEppfytntGo1HBYqCwCc2ChuprIv/1xcvhER3uPdEiwZkJAJzQzjZDZ3iy0UUrOz8YHOt5/qP1H9+Tgzle3P9fdL78g6HNHjx/e1+HeY42PDgn2HKhhIV7SZoFPvRU2BoMkb9Dnswnrx0rDslBinFuvdtnstyzEKzbC/t2eqQM2k7Fm04kWLHpb9AkZERwQm1yxqQ2OeoijJQevAQ4cpHKgza1tjTY20E+bBCIqFto1i/j5bEow65hPlcdyQMF2KUS5biQ1gtOYFEHLpjuEpABoScFpCAp4z1dxRHghoMOyztNnzMOoRrCloLx4jykKpmKCgYD7FEj9Y9mRjbnp1v2DV4QgWAr0yXzXdIrREv5q6EsLGvrWLOawq4zKNL5ygKWG9sa+Idjlvtf4tgKum2k2Wa11oaNGpsH/Wc55dAh/10s6l5km+FKROt+wqPeYua0F8jUBiBZ9zjekxlm6Qb95Ro0e512u5WF+hY4FMF3Tju2t6GeNfIsvPI6Laq4Ke2vKazZfmXZ7bOacb7DFuru0kevZd/YnDsW7Lb6qQaV66W+Xi/5aNpvDEGVeznQ6TMYQGZeoQCpkxDgZMcIHAcSUFNOZvOeHoiweUWI7PK5zbwiZ53M2jIv5Qv52wQZz1r+9MiCoM5vOhbHyn6AoRF0hMFTAL9lg1S6gDQeAIvdRiEminZZWatCKlqjTgiYENTTeGvIB4bMTUYIuuCT0OS1jzDxmNC7xvJrJP7L74P5X+vijX+kXv/gv+uhX/6w7n/9aT+59RlB1l/jPvpr5oZrZoUJ1rJ/93f8DV9f6hw/+Xv/hgw8y3PKzgTEUpheAN81qqLA+m5xtyJttZAZ5u8OJMuG2DDgkdFdPATnzSHyCiIyFraGjXR5jUvQ3fBJpoixFRSNGAj5SijHDPoVU5MJJqnPoMspH5Grf0yhC9IKACqyc7S7Owadz7rEh6O7scs537aCN03kRcPd9kWkLn4HvtxXfNroF5yvqKP/pVJObLsuoIYGgQVEoZQ52cO/lZxLBpQb5hueCAwiGaSRQ56ttA5RbHmbWYBquGgIbC55JMwL0U4Ije/v7evz4sR7tPtaTvV3tHxzkYJADQsbJ0Qnz8mgJ0yc82x1w4fnAs6/JdrkV4OZJ5GdQTjtGhM7wOBYlH2yUBDVLhiPhHaxCR+M6TLaKAM+Ue/bEOJnQ7lhHJ0f5h9vHJye8+46w7wB06eRkrDn39jz3Z6op77PJyTTXO6HsBHrC+8gBpM5W2qPVmudYhf1z3nsOFJ3gixPaOTo64N3q/p6gw/2cqgs0zVXlZx7BOupnXfRrdWb7GZec77otOojv6TlnAnl+wrGM67uOCHBRpIbnb7aFfjs453xkchWsc4siWlWu6XqzbAdzhTnrIFDJWmPIM8soBsgybxwsykB5xF7PM7ebYd7XgZbQcnpdytoI23SuDIUU5766nOzTJ/3IZU5dmiuY6PGn5IF+2P+URvsPqK/nN5qehmD1MFrZ6fzXYiVIihwaeEDyWDWdsXwGuvgM4J7LkeF0bUpyPR6nTtEGla+ULGXguAysH6DQnGTRYQLJ7vRb5zwuPvidpxZtuAa6MxXzIiOZjuZ3qMkbXW517QTqZdatdbaa0eVWlHOG866VwSWid4WuLkx4F+nuRQOXPmb6XGr+GdBI1sIl617LLmVc7rKMyOIDFJJfrBlxKUfKuzP71m0W1pNfvmiF1pkDDnKreuQod50VcpfyBaUvmKKNGt2VFmi109FxuNJWbpyS7rSnz6Ljfv2103lW/3elsSzb/fV6sMr2I2m58/+rxMX/ZeIPP+/xHg6H+U+6hnw6F1hszSYsTv0DzfdvE7j5XHtP7rIw3VOop9pksbazOSDgE1Uvxnr84I4+/fjX+vyTj3Tni090/6vP82+G7BIAOt7fJTCzyPO1TAUBpYI5y+I5JQ3KgVLgjmbRLDbtBeUJBEkxBranyvXYl/KQYm6wyK4ITCxY/OcNfl4wT+Qg0PiYhbUxdnqkxXSq1hsINutCt9jAN+QbdIhNcQjYTmCAppS4YUp/Q4JUgVLkFyysFyysZyy8vSCfEmCSdVGhIV1gR8OCX8jGkBRjku+1gIIQoiIwjXg+TbfUa7Ej5vYDMlJKEVA/iHzQYDRkn1Mr0H8skRiLlDeOyCmQpYz6KQS6VOPbmeoctJrLwZp6McsL8RbbTLf0sSIQYroxTXnNQj2Xk9qXDUETYVvDorzTsUBHRdCvUi7DCsub9gbCfV+4Lj7ygr/BpzV15+h2e6Zdbvka3RXj62CN69bYUDMOmSaAU1O3QmZGHxboqAmOVXWrijp0U84vFvQTWfNWqK0H+QXj4HqdTKWOrvhEfa6Fgz7Uq9HvNpy3vP/kbzqZyp+0zyYzTadgPNF8Opb7Yx806G8IHjXeEOEb+6dDyygYTR4nLl1+GWRkWPCWML1Vy9wwRSbTLWPZOoPESo7KMqIvgFFVy9g1+HbBnJscs5E7PmQDN5X/JOtkPJUUVQyGqphL3mQG7qUbN2/q+q2bBH+uqRyOCGzuaGNzS6ONLT5pH8l1avwq2ogpqWQTGzGipW9GII3YG1dptrOVkNfycK5FpkXGCPQnBokprIL+R/Ilc3U0Kri33aNG89lJ/rbQ/btf6c7tT3k+fKy7tz/Wgy9/q8d3f6fd+59oPn5EYIiAUDNRqbn+8YP/l/7D33f4hw/+Dvrvc4DoHwgQ/ePPPtQ//vRD/WyJpWnfmNSW4BGCicrIlxXjDMtyL4IoRqODq0U2tLA6HgSnYqLcQCDCSDFmn9lvJflInjPXQUSZXvIzExoNa9JZw7IZq24sU9fnlY8eS3meAu7XhsBJxb3XAPfYpV3bptDkeYdc5blHQKLyc9Z1eA7O59wfbOwnfi8QYMhBBoINk8kJwRQCDQRdHj9+oicPH/KueKjD/QNN/CeAtLXg+bNAH1Zgk3j+8w5g/haxyHnb6zLb1fA8MO37SgQWVvSK7/txwbPB/ai4N2vu0wHvrM3NTY1GIxU8w12nyff+XH72zelPtYBrWD9lmUdfFwRRsiy8ChvnpHOnPFv8PKwsTxsLMEPP3P4waLviww8/L/wcObEfeFf42y/+No+DMQ5OGS73eyQHYfDFDGS7qinPm3mGn38zAkcL2qixKbdL211a4Q7shw8h8yrsm4PFvMrPBuueTKaMxZSgz3iNCQGkKbb5/eUxnPGhitup0NWgn9MqAfoZq8xHr6eS/U8Bdwo5BH0PGZ47q8kYmdzMZqZnxK7OlvH4SPvLOeLAl31jP9lmjxstebJRh4TBz+vXolTBsyOmpJSskTZpObeFmHMkzzwjJWexss8pTTg5D4TN75hkztRfT0p4XX8hLjtztXy5rLTn/RF6oB/tP8JBfam75KfYCk91xNP1DFZyTpFtKDIgzzxqycHvHowd3YmbST6fpiPPSaeZceFCGQq662mRpb8JK+mLcgUWGrZlhW6RIzZeHTLf7UJEkFDWISrB7944MKFTdHrK6XKnVxevsSRQSZ+pQ/65aKuzoNM1qEz7aIFzSkfkYuZ37HWJ+SC/JGG6z0Yk+OM6BSvILh/F2icDcfE+XQK+62V5WoV2uetC0mJ3PduxXAbb9nQ0lPNUPM2bt8IFvWs5UcCZ63YpDdIU9SAQg2kZXu9LGQrhUU4eEWiXn8J1Tm2gGLmO9yy60/X1Mqd1z7Z/sU62J5tCo84sE5MvEz786U/0UzZS//APP9N//I//wGat5FP4RtOTQ+09fgDuspDcp0tzbW0kUCjFStV8LP+Zl7/Vc/vz3+nzT3/Lhu4TPSHQM2PRt5ges5GbqGXjHFhMJjaFKUZ5s1ixia9ZXDdeeIKKhWtNWrOYr/MGvWGx3sj5lsVmZHPqTwYXLNLHLGJreC2b0pYNqOmKBXlF3YrFqhfPEz41HZ/k9GcQAAAQAElEQVQc6/jwCBzohE3zfHzMh9nzjJpAQT1fKG9uSNu2pr2FvLAPgYE0YqGYyhw4cICgCxjMNZ0cgxPtPnmkGQGmmmCFNweBudDSx5rNAL1UkzfGXcgZ8xURQLNWCJQH7E8xKtCXhr4JP7VsvFp80PFmEhv7Fp01mwHzWmRqFu4LAiw1dSo2ZAvyFQGwms1Ek2UXbCSmWmDbgo2I/ySups9Tgho5gAVvxibO/Tfc9hw9M4IMC3TU+LNLFwRdKjW0WdGW26xW7TKuNf52fadGS5+m2OKNCwOtKZtG12mzvkX2seUrbPGYNYxZw1gusu65alKjcqDG8wM/2BbrrpFzWuU26R+658C6rKPFl7bRwZoWnzX4cUE7c/xivukF/pjTz4WBPyvasL45c2AB5vANb4xOxmONGd+xN0xsdmcEESv8tnD/8KNT+7zBDy39ZhiZL4F7I8jjHXhHCT4DqAzmxioN0AGu83keM/6ZRr4BFX2xzsb9wM45NoyPDzQBnnML7Fxgb62guo0aQy+oM/Tvm1zdUeTT84rgWYtR21eu6tr1mwohSciiHrNaRRuJT2HKtgZsiBjlYCIJvPYpNNjcLLmifkB/JLUO0b7os/XICpBtGb8GWCTFqBRjfj+nFHJa04+TwwMd7D4mSHxX/mbgL//5f9Ov/vl/0W/Ax7/+37X/8HM1swNpcawWxHqsQOA5NdP820KpnauMtdgv6h9/9tMcDPrphx/IPzitrzlqygwSm50TXyIXQ/lCJp8N1w6RgmdDivSxA7Rl0QNLMZEHUsIPXCNYl0e5jsjTUL5SDG+Vc9qc4WNLFnBqdOW5IwSdcspYdCllyHKinnbIrhWZNpgHDfe4UVUTVTwbZg4gMO/8bZLp9ET+06OZ7wPmv1Pnp9wfEwd+gDf6U577J9BHR4c63t/XgXGwr/EJc/fkhADgRBN0GBVj7/vWzafEFQM51XDfCjQ8x9bQAj79vMjPdpsPcn+lAXPfwZ9BMcB/LHRQ7UDMgnvdyM8R9xV5Bx8MSKTQgX6XL9DrZ9IMGzMIAs2W9R1UnuOfOQEtB7xO6JfTCWnX9wM5tc8qgkNznqcT3kez2TgHZ+Y8j+Y8hxr4je3IwArabPxsg19R7udSxTuRkuVwRfqDmc7ZVMuvgJzl3VbFu7RLCSahaz6da8qza0qw2OkEOgeHJpTndmayXzwWhueMU6P2c5tnNM7nbAjq1Gp4Rvt5WtE3t2k5CrHN9gEWoJ7vNfUmjPXBwaH2fX8/eqgHD+7pCe9N/4mefeR5ZH3Uor54JkAt67ub4r4WemgVs/AE/YXACTiAQYtPgSlOqU/bsAaMuALEWT7srinznckg03HztWN1vPUzIzNXl64sC1v5it2nf9Qe8Kj/UXew79wfngfOffvHDxvPQuNSUynIMk4RyLTTSwArn15AGDxcc/6SS1aDyvzUzulKiAc4T8F8RciLGpLuqbySO5tSLea2IDhNW75D5IWgc3B5gTzviHP8i3nXP8fTqR6XGSkqL8SImXQWk4fweSkuvnhQ2XWfetb3TbBSRJ2A7CFSXYqV7lUfzup2YKfLR5WlOiRpCD1kvZN5qckL4nKZuq8lykrKh3S4hFGQwjrtA2URxUWGsn8hs4ERK10WRZaLadc9C8t2QBrCMhlZr+tFdJ6Wde2Qd7lBnU6f5Vbyoo7pLu3Knace8ll/dB7YxiW6TlnpRVjYPKdn8SxaVgyeLu/aNn9V3NnUtW3+cwB7qb1q5PeefviTDxVTykEfz4nQstlncTthwT7n0/pBGbTBxDJ/TBDlyaP76n6z50s9uH9Hu7uPWOQ/0YwNcUvdlgV0CC37v0Ytm9fWzxAWbV5I1iwcXc4+k/Viw7quUcPiLqPl7jKNLCflbUbeUwY+TSQgILQG6OjADGlLYcsm1wtNo6FiQ94bTpd5IV+zOV+wyJ0QNPJmZExQyAGQBZuYigVszQK5cerfCmJn3GBzzYJczK1QFGpDt8R06kX7NH8zZKoZQSD/yZl/jPrwcE/HbMyPD/d1wiff46OjvNFx4MWfItds4GtsMFoW1DhG5pn2Zrlh0e9FcM1mw2gsD5xWDnDA90arwcY5fp6wwaoIwnhDMcWOqTdpbMScTtloTBy4QGYG3dD/hjbnBC7mbDxcZrurrHPMuE1U0ZYX9LZhhYrASW3+EjVjV+OrBfX86fUUXQv6VC3LK8sj4/Ia2vlMw8s0vNo0fa2wp17a1TBfpFYtY1dnPvOPcYDB+DM/4LceU1AzB0wz7FQJCsGI4mrxLB9jkI8212sok8zr7lUpRBCMIPOFshbdq9RNN9Q1amx1H6cExSb415u8Mb6dMXem+HMG337N/cQPHrvcx2XfWnQHt4dNIQSFEJQM8ilG3j1RATpmdHQInZyC1FC/9qaTOeC2J2yqZ2zEp4z3gg1pQVR/c2NLm1tXNBht6sqtG7r5+mvavHpFw61NbV25oivXrnNvD+Sjxn9z6lWzimdqAWgT36vrNA3WblYxirTVcuYv0ybzlA+MCxYyggIVEs+QWCR0ptyvFCS6pZSiVt/kSzGiI2REibk3le+BAXWHw4GGg4J3VtBoIEWCOpOTPYJCX+rjX/0f+sV/+f/qX/7z/6xfExz66rNf6eDhbe61B5oePdbk8LEO9h7Jz6yW4EUiWOBgM83JgSCaOndikhKcFSDXp+3KGQhOxfwPe2B2eYjVuWS4nVNQA36XX9I0GEGi1RS5RutzmbGk0Qmb1sivCZjrs8ll6+xTRE1FmK4raEjl1HTD2MKgrIxR5bDQkGf6kPnjd7A32Q2yFQGXOc/+E55fB/k33PbkQM4J825ydIx/x+fB88VBojnPAT9TLOPNvp+Jx7wrxgTcxzyvptwzJ8fHBEUAusdHBzkglL8Jwr1U5ecv9z3P3QYbGtKK+2nBPJ0xXxvuAeV7siIAAcjnclIHLqRKwn66x/zxtXtuVK7DPdwQHGlMA7+OVqjNX9ivUQU+6b6BlLIfG55Lle2g/RxMyc+uhRpS+2jC++QIn7i/BwS4jD0CHc4fHx5qTH8dZJnxnPBzDbdrdUQynLQT5XSVt+WWsa1uu6F955FSybuo4P4YFAN1Y+YShpU+Wb6DfUjfu6JOv2cNis21jH1Sud/ZLxXvIUqcp7/EaVc1T1OmjjNOGnzl5477dcLYn+CDE94zHscJ42i/eCydnhAMm06PCDyNCaIfa59348PHj/TVV1/q008/0UcffaSPP/q1PvnkE925+5UOmBMnzA3rmvNcbZgHbjdyz8Qy5nFNTnEYJ72KHcjYf3S2ywuK/sKG8knGJSTmGeauYf46A7HMZ53QVO2YHaEEL2U6nuOTOX8uG/Je7etwvlKfe9k84Fnwstnc2/sH6oGve1CcLTtnvp/M5xiekkv4IWTy3AOLVyX8/Bs48L08WFdHliK4PERhmhbBloz81oR54ewWiUt5ynId0osnqi+wMJyXF68w3u3Q6Hdwx3IrnQWZAoUZZHgHagivzGgy7fywhC7VBUByGqGXQJaqct2c0p9LA0jI0RR9Z0GATKbh5b7n/Irf8AI+pTtbya/svyDrPrm9LhUvfGTR6/zzwXUM6hUA/SkHdRqV9LvTIfrXlWV7YoWNC/y9oD8GeRZJRUYnZ5tKdLEOxFdL30WhZwlqR1As0bXTdOUU2Jf2UR4LhErgsTD/LIbwCwRX/ofENmWYjrm8y+d6XCxr/nlEfHeKrBMFnPDtH8rQ1eWjCnre0S47A0F/n4joo6G4BM36/BpgJ6Wra2e8DcqKrOzrQV2kX+BEb65zPv0pgZ+f8Wn5kIEbsnFrF1MdHz4Bj9XUExZcbAkWE+0+vqc7X36mR3xyt/v4gY5YyPk3SFoWkIGNY8PC0Rv6hsCJF5gNPIXQBXcaqW2Dt5ik4j6XaoI8zoQQ5IKK+g0b8ICNJLCwk7JWlIeoABAhSMFCFYHIpEgpSWKmo991W54jBkzOlnYammhUeWMCvACvCV7MWaQe7u/Sx305oFKxOG9Y0DcEHioCKk27oP06bzJaNIVEAIhxTWWpYjBAb5u/wVITzJj7z4TY3BzwCffh4YEmbHLGedE7ljfr+ZNWFskTZI4JOh2yiXK55WbITQgoTPl0dE69CRulo4M9nSA3oc4MTFhYH8LzRmpRTXVyfESw7XH+FN79GFN/DO+QzccJi+cZ7Yyth/Fx/cobKII1UxbT3oRkXxBIYHAV6GXD+NX0fYGMy23vnDqG7ZrxaXWFzAKey502DETDpqQlnc8WfGq8wB8VacW4Ol2oJsgQvfMPUs2OYn1f0GZkLHOe8cW9nEEhAFNOKQ/B+SDLpcRdHJJSKpWgW8EnLcsBz74hgQ0wGEIPVLIxKtnQDpf5gWWgh8OhRsORNkYjbW4QFNnc0tbWNiCF3t7e0ZUr13T1KrhyVVd2dnSVAMrVq1e1c2VHO+S3tre0sbnBppm2eGC29EXM8xo/2C8TxtFjd8y4nhyf6ISNUTfWJ8yzsbyhWfCp+5z5Zl/OGIfZkp5nekYwZJIxYbwmzIljNpAn6BtTz39q0nru576PNKBfW7b76jWN6MPWzhXdeOUVbWP/CFuv3riu66/c0ubOthL394JxOGG+FDxYW+x2UKttW6ZCzT3YKOHzlCLeDWqRZeCgW108KFU3tIF6lHMKPcI229dwH/r+t27XRS3FDcVZ0CzGNSilpIQtGxsjeSyzUvsUtTFGDRizYlDg7wFjtsH4DbM9NYGCOfP8ARvGj379C/3in/9JP//n/6KPob/47S/14PbHOnz8peZHjxTy7wodKfFe/oeffnguEBQl7FihOaXP8HkNwY/Ack7PQnJ5hyW/jCqWKJmvHaJSWaqMKSMWyNC/ArifUd0/XTx4rmG2MnKZGV0Wb8Jxvqb2WYj8GUToJRrmadPM1OC/BZgxXw3PrxMC/UcErQ/2nujg8ROe96R7+zph/k3xdcMzgAaXfpASOjMKqaQ/Q8ZpZ2ukrc1NDaAH8AZFIf8J1pVrV3Tj2jWCkFe0tb3JBwmD7KMFz2LrPzrY1eMnj/Tw/gPdv3tXTx7e1x52HBEI8H1QEcxTDgTQX94btQM+BGRmBKkmBELnS1Q8wxqeS52HbC2U5yK8Kqd4DRX29jknIVqvnRzlMsREFUo4nSHJJ0zP7wqdDbbQAqf1Vvi14jk4p16VeQxv9heMXJZ9aF3ogMHZ1bHNDcEXGLlebmdtT5fLV5uG0pJ7ucS3EXTBKnoEPy5xrgOr9rKCyy9Yj4lc3R/b5raduu7ZKvBq3gMet4r5M8f/XgNMeD4ZU1K/T/0c9LvPc8tyKFfBfNjcHOnK9jbY0hb3/ACe+zzlWXfsdxjv0CePHnTfDMrjf0CgcYrIjC7V3GtJkWd7vm/KqJRi1mvdMUZ83eVXNJzM61JURIPcUjbLMdhwuIrCJZZJLl/VQWKdN21QRpLrdSSarHvFzKmVdaVZMPNWecr684/CAx7RP4qO/Kl3EEJH1QAAEABJREFU4l+7/2cDOM+iOxs8pc6jewCd5+WHih86ZlPRyTmQ4eSxw8NpWU6Sz8Q1AwGnCPHAFA9atEZAOdsr2A1wnjTzSXlJ0CzyTZb3s5yiTg4i50lzwMCyS/CGQ8b1rW8Jy7ncqYGE+2odhtvhea+Si7/ePSQdDKMGyBaxVkEAJINAhoMbkY1cgT4HNwbmGQRLHCBiHZYDHajIdrt/K9lsq2WXWOWddnb4jdhg3RLI2Ta3I4ItljNK+Na/amtYioWflOC73CjgOc3A1pyuyp0/i8xX9nWWoy+JPme6ML/CporRmuNeXpaakQdeNDXw2NQLxBreWm+lgkVMXAaDWEuIdVvnU2wb0kb+1lDUMsDW0AdDpIbppitD3v05C/fZsA8Ml2X/J+oiX2L/Oaz5Lke3Zcy7DC7LiMwJ+g/tcfCcWacM2IouIIxcLuSNSJoR8etZrPhOzXd6EeYbHR9nQ6CUE5XLrMvPwwWYktszfRaul5V0BJouni5YgbJMcuE8q+c8fdr+ZfyffvgTpRQY9yjfV9XshM3nWJtbAxZoSePJPp/Ufao7tz/N32xpmU9tvRBVGPdEvUIJxU3dKhE8Sh7omNQE7qpWBH9aLSgTPH9zZsECs2kpo04N34GBbqPYsO1jI8q1Ef/YnJrftPCWNOrkOmILyD5GsFUTZKjYmIQQFHBsCFEBRGC5mgWrF+venM8I+sxZaM7zN1Zm9HOiKQGWMcEWB1UmLEAnbI7nbMgXLG4bGqF51VwaoZ/NnELCwqDCfaU9bjYZid3wkMmegvKfW7kNL5QbbHMAxn8y5E/IvUge0443/WM+GXfQxovkMbz9/b38abEDSjkYg60zUBFkWmBTS2DNn4y6axWLcOuqCdycoGfKBqjFXtvssob7Wlg6Z0Mk7F+g44DFtdvLgR02dC2+8cL7iLZr7GzIOwBW8+w0GvTN0V8RCIgJv3oM0eVxUAiKqchIPDgSN3dRDlQw/gV0wlcDgi0hFCqgh6NNxdjJm+8gWknwoigGSpbPKKAHbB5HGo42VA42Ml2WQw3QXYLBkk60OSA/HIyQG8htGCXlQ9odjbaUoAcbGxoQ5BmBIQGSEn4x3JRRkg5AOdxSUW4oDWmTugNsNZ3Qbb7rbG5fk7FNurVzXVtXrhNkuZGxsXVNG5tXsHlHo40rKgZbWV9MQ0YgEUSU5otW03lF0G4uB3Imkxn31lQOEB0fj3V0dKzDwyMdLXF8dMLGZ6wxAaQZAbY5m8OF7xclxeG2htu0eeWGrr/2lq7efFWb2HPlxk1tEgDa3rnKvbtFwAQ5/NgytscEBo8O93XARns6PdbJ5FgKDT4KBO1m3KML5nmthjnW+MbyN/cSk9lzfIUQqbMEPKY81rQAtnsKbzgolVJUtKwC3FNIrutZKY7QYZnQNdpvJOaVlnWFHvMVkrzpS4x5gBfBYDAgkDeUbQjYG3gu+f492n2s3Ydf6e7nv9Ov/uW/6Dfg8f0vGIBDzY4JaC9O5N8k+tmHHypKilwyoMmtr+Y5fzY13YH+QURQlNBGKhVT4l0EYlKKZUbkHVRklCqQd50YizM09aNE0Ro2wnmnHfALz0Rxf56DeRbIxVw4VyyppgTkOowrZfn+5rlQETiZT6b5x4CPmBd7uwR7CL48efSIjfdjAi+72jvcJTh+qDnPStez3YOi0HBQaGNjoOGw0MAoScuBRsMBecA9M1iWDxmj0WigHQJCVwlA7hhbm8zLkQbwi8GQjov7o5KDzv62jP88aPcxNuzuMlf38z3g55k4In4loYsNbqgJtMw05/k9MXyfkPoZa/lmQYeRtHxcORNfVPS/4X7IKXn3LQNZp/5zrybLdG00PANpzGqk5CQiKVgV8ajKhCJst8Ewd2PoPChgDPBXgd9sgt9TboPKnNYPCIBlHjahjFrdudaJDuvOyEWUYEfOl1ElSJahDbezgtsTh4NeXV/RTn+z8fBtNJqcOJc/28QohDjtOp438rt6WYcldu6+ba14NzrQNmceLcCMOeJ5MneA2mBuTXinThgT8xv6aHu3CPjcvH5Nb731ut599x29/977evvtt/Tqq68QeN/RaFTyQc1Ujx8/Ag8z9p7synN0QqAy24fRBZ0ripJ7KMnpcDjED6WGZYcccC0jvCVSzONSkl6GiD5OZCI6kcUr6yvtuQwXU64OLl/y13KZRw6+fJC6HhyXwFkzoPvzD9kD39Y2RvjbVu3r9R6wBzyFgJ8cPDbMWcEs42w+iyDu1AmPJ0hTKyANuXoIQVK+5C0zOeHCmcsiD/81bVEz8luj4eEHzCNvW/xQLKAL86iUeWQy3/mERdSHRLfrAjI5aJHTC+XwurpRJXp4hqtEKc91lZIK9MFWEZVRUhZTnXWnvODBeBaCjT/BbyZSDnZU6Gg0jKJOAyQHjQYosr4S+0sCIF3a0I5RZZ2dnbbZWNlqeoEv6g7Y5WCPAzslNqS4UElgg/cTCyLaKqIGGdDmp0YOqiSnUerWNA1a0IstsHLbvIbhVRm2g7Uli64m63bdhM3mZ0BLC2rzyR4L3GoxVsWn9k01ZpEC2DzW87EW1ZRPUqbon/EyX2SIQFFJ3TJW2UedzxsVaCsYu5xi9yDDfYhijQ+QYVBMF5QN8eeQfq5QQLMm4QVNHRw+ANbHkCkuv72ESB6PnFK/yHwp4gTDfKdkGcvORzgk18l8LpzIR5UQkZ5ZNiaohB4BGBQppoTvkjzmztu/2XeUF2eQea4HfEb8QLG6OuZ0yHIUmE9Cy/BZLFneug3TZ9HxOrm8mMnyynWzDvyd9bpNGFn3uXTlA1LzUdXpP6Mj807zuHWtf0W77UjbiCqwg0oxikQOJJywcCuJBI2P9/T55x/p7p3P2AScaDiKKlFQs5gTG66GoMCC4EvNQrHhU3+1ATkWxeh1vqYcK+UiKSglKoco2AqhkIMFbrRRK+tq0WkbDOuvvQg3qNCyCLdMQz6GIP+bs/Bss3J00mbkRhqwESnLUomJF+mTOFrqL+ZsblnMsrelLVqEFu06yOKA0HRyook3DwSIHLSpHfTwt4VYlAfrQH8LCuZQAiEEDdjcFLTTYkODfSlFpRg0JzAzxocNtm5ubSjElg32nEDTieYslP3JqYM/c+7JOcEZf4I95V51+wvXJQC14Pk1n810yKfx+wRt5tiyIIDjT7332Bh5oV0WpQ4oO+YT1ybb4FukYTNV0zMp2NfYPKPvrQKuTipZKKdyoBgLzdlZz/DNvGqVyqEGw00VBFyKwUgplYrA9ObWjjY2d6SQOrmNbYViyAwtpDTI9MhBj+EW5RsajLZVggFyJcGWWI5UoNt1nA4oC2moSDuhGKgk6DLa2FFJ2wN0DJB12wndKQ40hFcUI5rHbnieO5F0SJDFaURHgf0FgRvbG2IpDOMs5LYVB2pDIQwVDJJhTk2b3yhJRizUKqoOUYKO6Iz0U+h3OxI6LKdSMZRKcaiURti9qZK+Drauari5rRG+2ty+pm2CM9tXrmnH2CElMLMDtnd21GFb23wSvk1gant7SzvbO7p27aquX78OCOw4vXZd/vbRzZu35B9yvkGA5xq4euOGrt18RdvXbmiDYM+QMRptbKpgbOmMauatN/jHzI99NtO7T7pvchwc7PEOmDEffT8smCuVFsyBinuPuB5VwyWAtTrPFpvHvHMS4MdoqpWDhZ0u51dAQIBzxWnxtiH4Afh+jCni06gQA+yQuSEk8lFSzGlMhRIouc9bZmHDTT0YFBqOhhrwgIopoDkwv2stuI8fExD66De/1i//5Z+0//ieJgcP1M4OFUNtlVlvJiLXJeSUS6RTHRBzPkXFVKos0xKlUlwhqlzLFyqgjUj6NCQ9i0+R6FdO8qXJ10svLuLZY/lMUq8xuO+bjIoxboCfy3P5mVTxjPF/I+4f4N3b29WjB/d17+5d3b1/V/fv39PDh4+0+3iPYOShxuNjzIzM6VH+Vs/WzqZ2mG/G1uaWNgguZvCc2yDQurG1JT+X7IeiGGgwHGjLAR+wMRohP9RwAHgObRgEiraYtyOeBRH/VrxbxgSmDwlIHzuoPfZ6pZLnxbAotYE+0/Wqb/RlxrPRv2fjeg4iTXnGzuAt+NCr4Tk/5BnttgfFQDShhveVn6dZFv1O59M5gQd8RYB2Tv2JAxg8nx0oq7iX7Ev73zYyNZQDIwSYZpTZFjGWRRFV0JbTGAs5dX44GGTaY1TRP4+Boy1ZD2OljlDM9SP+KcCA+TzQ1uZIA+ob1uV5lHR6RCoXkbZK5PHNEH+6vYgdlu3mAv2iz2674p206kunZdl49ifSpAtkPEfm3Dsz+rdYMHeAA2NGRfDH/vE3EWvKqYUVWBI7WK95bqehfMZ72u+2o6NDAjnGseb41uucTebLTZ5jb73xJgGh9/T+++/p3ffe0dtvvqVr165xDxV86HTInLzPh1B3+BDqSz25f18HvBfnBIQa5r77ufK1fdQhqmC+FCz2YkwMT5KfFyu6KyuRWZV15amMSimqJDUiqedbhnu57CNDhc5oTpcu+TAkLsuSTJPNqXkQnPEMIDsBEz1ecg94ZF/yLvTm/949wMODpwjPDaYP5/p5YHppjEWWJIkLOpw+VGC7ogUpiqSG9Z6XsRxNkZhfUMdyVOH9xGObh3+z/HpwAw0TCfEg7hB5YRWlNOTByPubByW6InAAgpeHN5UOpAyRSYlG+CTZdRwgKQspg7KS+piIeU3W75dBl0cGwvoHCA+GfrnFrn30Rbkt6tCW2CDNTg5U8UlmxSeaM14w04MnOmLBd7T3WJOjfc3Hh5SfaMEGr56dKGFnog8O1hgOOAywZ4A9rEtYQAp0gY387RfKWGfKOPfNFQyhCgs+UVYrEoQqkB0ME/UTfaqVg1DVhAXHCQsvglH41f3k3cyLh3bY7Nu/KVZyQCiWDS+fU5TmI+O2WW/ig0bihYpCRfgFH8kUOW1y3nyx6KkNAj018J+1sLKhmTl9b9i6sJiyD5AR5TUvYrGIct2oOstFxj2ufETKMKiknRQlw/S675QngGGsieZaNFMW3R0aaNvjspy6TWQj7RekZ213f9xmhwr/GfRLot9GVEGjBXOj4O0bnRrQmReFD9TNyzJqCL+kPM9B2qJj9L+Wj4RsycX6nNq3llsh89BRgiFwmkGdIToLo4zKcknYCtCZbXdqCB5wu6cwz30CyJjvfucUG3N96rhoBbLnT6ZAxzBhPQZ6qWBdnQ54WV/H92JzDSp3MhDIfPjB3+UxFQHA8dET6EpXNgsdPLmnR2wI/ClfQR89PxYsjBcELFrqVQRZK+ZJ01aM95wNV8PUnGdfMBHEDlSBxZnRML8idWqCGjUL4BhaNdT3IrDh+eBgT4OuEKSSm2NQcs8XkfEKCuwkcbU2WAQn62BhL9osUqutraFCaOSADQrzorKhTWFNRTv+s4EJm4myLLGrQFd0EY8N5imBqxALVW4/SCFFTJ6pqReUj7klpsIfIAEAABAASURBVNw2C54hx5ocH9OfWi398P1SY0MRAp9ib3Cvlxqysdnc2JKVN/SjwPbRxlAVAZsT6s6mEz7dHrOQPUI3zwE2rHU9lwM/FYvssizoh7IfnfdiuWVDHkLQcDhkXgct3DabmVZBVwkoTNmwBOjrDgCwCRuBxASu6FfDpjzGpJiSUio0IDAyh0+8RyEkhVDgoaiCTcNoY1s7V69pk+CDgycJX7mNVJQqQAhRMRYStgR0JvSZXxYDlTwwy3KoAZs3paiCsYspqSEQ2LSSdShEuW6iXqLcMoX1cg9hhFrG19+uMhpowxuOGmMr+usN/AJ/L3juVWDO/FsFy/znBf720vjkSGOCYHM+efa3tya8DybTE3jHOj48kP8k7sQpOGbjcLz3hHE91JQN5oyN5vjoQEeHezo52GesjzSxvuMDjXl/jEkrAoMVc3/OXFoQIFwspqrYBHkMG8ZxMZ8wd6ZqobnQX9+bzBfmuPMhCF9EFTxoSm6mkvEuByX+G6gcDjRgrgzZPPsHmwfMJfNKyoslBsyBoihUUDdmv7VqmWcNc9VpyxyuuLem2HfCO3CPYM+jBw/0gI2S0yds6I8ODrk/ZszvRt4sz9mU2c8NPhaH9QYHXaAvniGEi6zzeRdnmaCGgW/8bj4vsc5l0XXuDLGsH0JUyAgK2OM5MyhL+o6vSGNMivggAM8daxjgJ/Nq/OFgqwNBBXMbU+RvhPlP/rp78VCfffyRbn/6W9394reaH+3pP3zw9+hTBlfUxQzrM9NpTNwDGYmyxDMqqogejxUiooYkqkORN+2Mc9D5ZF7AyqQvjKGfoZ7XFc+rDlWeWw3PuuxH3rsWlfPAqdtYIxcibV28yyesc1bwtyb8J1QO6ty986XuLHH/Ac/2R4/1iMDg/uGuxswbNMjf1LlybUe3bt3U62++ojfffFNvvf02wchr2iJIMyiL3HzN3J+x9mp4djU8VxqeuQ1582YnPN8Y/8g4lYxRBEwK+lRxjxBIoA6TMD8b59Q54b51XxxYuvnKDb3x1pt6mzbfeectvf7667p245o2CIJE+j5jLeWglfs15f62f2hGscCpnDbO/YjQhtuteWbkIAap28n30WAgpx4ZyzcOjth/wDqbqlFFIMj8hXm+vy7AcrXL6KuHIMWoFCPjvgLWUFYxrv6R5TnPMNeJsbA4hUwV7M7+gUPVdV2y3Zm6xDKrgI45Nb5oCD5l0Aazirroc78Vu38rGsXmuJ6FTNtfTqlhTSCbQ5CQflsf/qidEvSpeN4aM8a8WgG++2L/0hj3Q6FyUKjgGeV8g18q+us+z+l/TslXjIHh8kWmbXmtknk15Bm4tbWhLd5jmwSzd65u857bJkC+ybzc5H5jBlDHz7gDnttHBLKPjo54n84xY6FEB+ky1+4s8K0RY+Fuu6sZ9qXtdNpJxlzuvFHEknwCiEepZIIZiTT5+Q0gFVmUFJG6BSAlUUQhOeqaIsOZ85RYN1lToNO9Jk7FdfGvQVynx8vjgTND+fIY3Vv6/Xjg4s37dfl1izw81vRlhGeUkctMGDmzvqweMma41HnThvNOM5xxe0Z++vj1V/H050HM2RVHHrZpCegk8cxTfuhlmgc2rwxvNv3Q8zN/WCIDnBoFdC5j8UI8RGteib4hKIR+ifVc1p1T6gwp3xjyIiHluS23wWMfSxv2rxjIS7hhAe7/AWVK4OfoYFdHTx7LwZ5Mk9/fe6iD/cfgSf42g7+GOpscsqhnwU+QaEEQyKjnJ6pZuIuXmghInAtqRGFfI/etwFd+kZiGzLyB7ccpRYZlO0QCMqWFWPg3bBJmtOcF+eSka3/Op/wN7bvNiIxFuyAI9dFJ19F/6h/7Mft96W/7Akfgl1oFwZrOPw5qAIJLDrIsWARWbFYqgjvVfKwZmxejgS82keLlbNTQZ2Vrb15y2ULSjDmxoCnAGLrdDNOG7VkCQeSpQ/vVYpKDbfPJEemR3FfzGhZuHawXEGzQEok0ZjSMM3qghW+orJwyNkw7lVGMyRLLtu1r8+3HDCzpxioi6zncyScUJOoIXRG/FVH4WRpCcCJLPorU9S4BQmu9zF/P0yENwsbmRiv9sBgXwQOMp/NR0LSdU3yX65BxWaZdDj+PZU6RX5aveDgCKeY/ekxHUtdHjLmwkm+6djPTslRBzvJiMZfhPG1YMNdH1vOriK3Gx7vcjw1Bkqm+/Oy3fFJ+n4DHTOzB1NQsOUFAZc0C3vDGfM4cqpgzFQEZoyaw0XCPtizUWuRrFn+eZ2WiJmU1GzQh701xgxy7WOx3Wasa+YrNRIX+DIInQx4crrqA9lxt2awOiiLbZJkZG/6KsoRQWRaMQ8p6FtjlBWqgfy19nrGIXbDZaLBL7AqJreQNyZRPEAtuMst6wbqgfEKwZjwe448xgYMTzVm4up1DggMLaKxV674g60+Oa2xq0VmRDwqKOHSDRawRE/bAF4fLBmw8ykHpuIcUghKybtsYEkRJsVCDrs3NTU3ynwdNssxgMKRfjA113O8NPk13YMgbC9vcECxpGOMYkjYIIGywWQvRnQ8aUtf5Ae2OsGuADaadbtFOsQwqhBCwq81+abChwM+tOAjK0GFVjE8I3D2kNWPn/i7w/YLAwxz/zvDZFCygW8a4ZuzHJ8eawJuMT3REYMLBl5wSdJmw8bP8+OiYIM2hjvDv4f6eDvZ2eW7DQ975k+MT+dsAB5T5N5COCMocswHwN9WOCdwc7O/yrN/TCc/YYwI3TicEgKZsaifkjyg/RuchQZ99PhjY232gx4/u68G9O3pIgPPxo3vae8Q748kjxvtA+7uP9PjhvfyJ88MHd/XAuP8VsuDBVzn/kPQR/EfwjceP0Enev1my++ShDmjnAD0HfAhxyDvphEDD9HhffmeNeW9NsH+KbR2ONcM/fkb7N0xm2O38dLzkUzZnUz8mEDVmw3NCnw/Z/PhPZB4/fEiQ9h59uauHdwEBn8f0ZZd34sH+Ex0jP8X/M+b5zO8B7pc5gZ/GG3bQgjqPJ/c38ycHVAje6TIoMhkuQorMM6YOZS3TpMlp4OrTaQYXyxjmSzDUHcE0BYEsiVDCmWeeYohKMSpynyTgtEisD7hnC+6txNwNPKCcxhQUof0cCKSJ+evAbEW/hGLPeZSr4Rk0wf+PGP8Ht3+r2dFjffA//g/64O8/UKR7GVziCkkcvhi8Z8lZpXsqxVwnp/C7tFNCSS4jl0vEc6gxeB403B8d0GJl8JdCXUIlTtQ1tECSM6RdKaq6ek1+Vs7kb0M8fvxI9x890iPGv8Pj7s+49vYJPB/mII+fV75vrabg5TMYFGyuRx0Isvi5s719hYDPFV29eoXA8LZ2djblZ4X90VnQ8IwCyyBBTV9q+uRv3MwnU809z3gGNNhm+XLlR2E2dfy8mhFcWfAs9XPVdRp8UDBeG6OBtja3dO3qVdq+oq2dbflPzWKKPH8qTdB/4meK2/B6Br9F9JdF7HwNzQndOQwr5f5mYCfi+DOqQMj1DJ09cKuztsfwu61Z2my7F9nuikB9h4qyhr43VuyKIEXb0oFsbn9OX22D8/a5+4ohvG8LxYKFgguA7Ukx5s9P8JZM1PiGIos7yS3ZtgX9sU1VDsYQWFvanoUSnkdPzH5xGzH7xPrNK+KKl6Vpiso+acv9tX7DbfhbPn5mGBXPjhmo6bM9nNA/LAsNQAFSNLfRnPLc52W/3XfDrVnE8Pxf8J6es1adsaaf8X7O8FqR9V9RlNokEHT95jW99sYtvfbqq3IwcMAc8bv6kHv4Cc/2I56Hk8mcDx4bAlgVcxPYS0lKKdJvLY86+7DAZgdvYgnb5lrWJLR9kwFt4RiTLF8wRvZZh8i6sWQ9mpTKpDIBdEU6xZnb61K3bWjNy/OOtuAsr5RD5asrQffny+2B+HKb31v/bT3gYM/TdT0dgG/uZ+HpSnCowxPID4YVVg+N9dNkrW8tjojrkV+daxn4ptHpInIdxQOfJ2b3AuBBaBE/pAZFoSHRiGEZedhFHoISZAbPT0zww5TFCS+h6E01m8ruQSlkkZeQqXjROr9CpAzastHlDeWA95915vqDqOGgUAkjYo9fEvkF65ccC7eKl8OMoMaETcA+i9y9xw/0iMX6Exbbe/uPdHD4RIf7+zo+3Nd4fMAnnUeaTQ81JxAzHe/zqe9+3ijMx/BYSMzZKFQEZUTgQgQeIm3aB8aqvyX2dTQjgd0reoiNuEjDmLJf8mad+iylVfFim9DmCXZ6E+ANxh4bAwepJtjjNv2tCNGm+zp0UCHDfo/Z59bvlwrN4EsvPBsRkcFnNYDEj5jD2FVgTkxpKi/y5/hnTp+8EJvTxxM2DtPxkWzPbH6sBQunhuBQlvNCCh+4XsOGrfE3dAxe4HLK+Da8jBuCOw225vHIvIppM1ND8KxuJqoJdjUGG4wZ+iZs3iZs7Gb4oMIe97XDVE5FW7J+5o5AAiLoZP3CtqwLH+aUNhxsqJmr2RYWlhWLBc+LGlvEkbIj8An+T8t84qXssSsYvwHwn6h1vsRfyOE0JO1T6lHfY57H0H69COTjWSzLrSPXW5Yl0kSZwdpAJTbkOcLYbhhMnvVYQ5cYlMtz+5FxBlhFtrs/VzQ6Vzx/Y61wf2BQPddZp/BtT8HFPAMxZJZ9zPoadAMKPvzwAwV4+7sP+aRtJBEEvPvlbc2YIzHQY4IbDahZ6NYEZ+pFrZxCB1zngExL8CGwYWwJGgS01WwovXhkF6cQAkmjKfpqxi2EwKIsKbBBk1oZgWtDRKbNqJFvqSdZpCHQoCBFBjimJKJTLL4XWrXR4u8QggLChvVVtONvNjhuEUNQxBcNNgX620qsqekDARzbWKG/RdALadex3Hy2UMXzpqLOnI3MgiBH1jlfaEp+n0CFN1wHhwfazb9NcJT7N2e+CmNt2wJZ+21YDhRov4Xv9lIquHcZJPK5+wHbQ+KZNOH+nCjRx4EDNOVAV/wDvgRzrNe2lfBa/MyenWD2JG+UBvDc1hx757RZU4gbs/3j8UTT6UwMC/f8TB632TK45Tq20309PDjQIX0Z86xYsLh336fcx0eHRzrmPp6hY0wA4XD/gPyRDni+uv85kEOA4YT7PIOgzgG+2XewhfSY+qsgzRH6M9B3SJnh4M2M4MSUAMeEYIfb9+bO6YwgSM3zfoFPJ9BjyqdsEsY8W0xPSP08mxJMn/Psrpi3CzYSE55zJwSCTgiuHLNB8ObAz6MZAZQZZfPpiRb4YEG+JvjvdILdY56RxwRVjgnUnBwf6AQdfnbN0eln6Zj3xRHP8jE6xtDHyDvvP6faJ9BySJAn20ZwZ5dA0mMCTAdsTjLN+8nvqAcP7uk+Aad79xxIupd/Z+XJ48f5Ny4eEUB6RPnD+/d0784dPSB99JB324P7mf7qLrx7d2UZB3iesNF/8vihjF0Hm2hr3wGywz0Cl4ea46uKedtwL4SW2Qe4scQtwMxrTZIGBW6KEIJW94nzesaIEiERAAAQAElEQVQR4D8F6gbmt++xEIJCMKJCdHqmAuT5E5uEDFie2NTKzxznDdMhBPgSj35uF8tbd8xyMUUlHoSJNMunoHJYyhtEP09EjYgdNfe46SIl1hZDbW6MhFotCFzuPvpKD+98rMV4D5FGUsz/8nMTvTEl+R8FnH4HSw3PhTq/EyvsYuvvapRSUTFCgC6FIEsNrpZDkPuzoq6fJ0YD3fCBRFeXtmm4ADEm6tianORL1mlBcq434x3o37o5IZB676u7+vzTL/T555/p8y++0O3bXzLXvmJuPSH4c5ztLPCV/9zw+vVrunnzll5/7Q29/dabeuONN/Xaa6/r5rVbXdCHgM9otMlabZBb87Nxzvu6Yk3QeCDgRowxnDV/vnxuzNjwT8AJzxIHa9z3ohgSxNnA9wM1uMSyLj/xb8NQzzor7nPfaw5oT7hHT7jPppRPWJ9Yj2HdbsvABfl0XcMZ9882Gc6bb1TLNULE7gqDXX/dHwRdb+BnbjGgz0V2unUYvF6WAZxK/hOxOX3rQB6fWI+DHZXfj+iul7AS11/rtv4lhsOBVnDwp1z60vKYw/uJeULD1uW8+2CYXoFm1NCm++LxWcwqnvnzPM6WsS6/L4b0aTAo6NcA4HwKc11foItYaFAMcoCvKAo81MlAsKYt1nAecaxquB+kFKNSEeX3T0G/3I+Gd9CM5+V0OmfYG+6FqGJQqECuA/qpJw77y34c8/z37555PowZ7yn1zffY+9k65v0yJ7hDwyqGhbb4YGOHAKUDlQPspsO846YE1o94h56wbpnB4kNE+uf3mN+bHnOapAvJSR5PzzduxWyjbY+RD15opPEcBxSoiKVcZtoVo13DOozOWRIWzwMr8f1LjkeFyjIC6iHMSdWIHlCUKkDEFxkURvmfOKxY5Ex2NFR/vqQe6EfwJR2479dsTwPA2d3ZX6d9JUTKg4GnRn4amMx1YZvnh3oGqjJrnfpBssKamXWQO3eu6p0yu3rOs90jvtDwwJLKFDUoiowCQ4xBIfLiQZYwh5eUgwIsvsUGPRIcKHk4ltGaKnlzX7EIbQjY5E0xj8zEJr9Dw0ukUQkvLuF6Bs3CYUnEy7VikT5hQZ0xPeIFPNaCBcGUDcfR4T6Bnj1AkMc8XiRzNioVD+SiCLzQSj7VGsqLwcRDl7cCZ6X8gmIBf8JGxIv8CQt9byamBCocBFmwoWiqE16uEzaas4yaTd8iYwK/4y3osxeBKyx4aVQsZua25eAJnyTvE2w61JTNhYMvY4JR3mQcsUA/2tvn0+7dNQ6RP9x9Ql/2NKF8Qb/rHBzBR1HyC6Pg5VEU0H7Z0FaDf4yKYEnF5nrqBRcbpTntV3xKtuBFWvvTKjbqFYsWb6ImbHwm3hSCieXxozc73uiNDw+x+VAzXsLedDUsyJwuCOrUBJNq2uhwoppxrfGT8wv4bt92NLYL+Ya2K4I+c+Cyemmr54Rhu63f4G3MxrTKMN24Pm1X7lfWM2d6sbAxj3ark6kcXPL4HXmz5k9/2OzNWDTO8ZsxmRzlcV4gz4DluRbtRy4O8HiGruZdwZz1q5/i01sNgZznQhXmOn6HLlf8nDbIA/grXUz6jscMzjw2HpE5H1Mjhg49K3mRNw2fspjQj07/CWAJ7XugaxcZ+FkXabYVeyOFRkFalJF7VcqLD3TlNIq2TuHpbyAO3zoN6Sc/+UApRrXM5e3tEYunsb788gt5o51SZCFayRupmnGt2UxWLPC84KzZAOUFKZvKloWW8y1RBst5cxQkNm2N5twzli+YuJGNWIhRiU2aLIDM6nQAhhps19pcryE4U+G7is1rQxvW35APoVWKdA5Jy7REOgLKnFbY5/bmzHXT1ifGoaaekLOehmdDzWbAvBa7V+27Ts19UhPoah1gaYSfCoUQFFNSDJHnQEWr2Ec9B0cWtLcg4OJ7yvkpAZI591vewHD/7RFUOTo+1hy5k5OJpvCmPJ9mPCPG0HPqokquYz1uezqZsSmttJjXGkMfs7HzYnqBbdUSLX7+/7P351+SJdl9J3afPfPnseRe1Q2guUAj/aH6gQQpUiMdHf1l0jk6R0MCILE20N21ZGZkhLu/dT6fa+4RkVUFcMABieKZjHpfN7Nrd7Nr9mzzyCjz6nnvP+mhTypzw4nDoJvdA5vvT8yFysl35CLnAxcubrRP5B/QudCfJ94tL2HEA++8fSvvPZcxE+/alrFaYtsif6TdI/ueyx/5bW/DAxvvT1wMfcxLpJn5YMEn59IDlzYjfs30yUJfdvRDQZvYGEMTdQcOer67U8rxnsNnXx/wQx7HgPWWZ/zSoRXf1Ol8b5smYjoif7DdzH8jeqWPzHczh3x1T8wFE+NxxZeN9jsGgg5wPKyMCWF+pr8cZwzXPFBNXBLN2DVmqxdS2JnRs8C3Mq9tHOCD8bqQX9ULJmwc8ePIfJS24T8xPpJGu07U3TP/GvuPzPd358uxj6QfGTfWP1Dv5dsnLrEemN+OtO0Th6F78pYP6B71Rd/wRR/1byF+Cz4YQ97s2A9DlOhiJd7G09T6jbb73qymYCWm1kmji/5BTwd3hw3fkwYI/4UnhxXvV9cp2dGtSQmKIaWQ6boutcz67kAUkDpaFOe6YEyZrbWPwpzVk5p3/rriMmijb4ddjb6vMfoO+f5gakQn5+f4xDv553/xZ/HXf/7HMd6/j//53/+7yClGXRHB9Jpl056yy29hXjE1Mf+E0DNQ5CRdwzG2wrgS40ihYO4vUZmQRdGYbPTbyFg78I7dgxVfV8bWgXHzgTHxLV8eeXn4V3/1Z1z0/En8yZ/8cfzpH/+H+OM//Q/x5//5P+VvPrx4cRvv3r3mYuf34p//838R//Jf/mH84b/8F/Ev/sU/54Lnl+HFz+2tFzusePgzoT9YHUv6wkGdRpZSaW+JvlADcI1lmU+e8AdaJPjwQbY4vyNQaMuOvJD1xDg88S6cWF+cB1VR4an7IfbXQyQfOhZ8WeiMk/MG77JzWwLZ8YyVfjSGQt0XrMzZgiT9rtjXD1QS+hXfZ1KRvfDYHymPbdxJOWOQgFDPMbCd2pu1TVsypS+VhS3l5G39CBWj8pNYIIYleSjgg6bxgUr9lSZW9C7QzAcGm3zja7QmZ974WW8eKp7QPmRH5h4xoWv2n4XBYAyMRcaaePvPp4c6hDSaDcf5oSHZbuNGX0rVDsp1J3ynaIjm2A+sDVlJdU/7UmYlzmPcMd9/ZF+eX76yF52JWwqqFBRtPYIaDNke+/jh4cgXIA98gXlkHzLGybawnub4YQw4HlyjiEzUvkQdGK8gxx4NWoiDYwSt4c/KfDY77ninTmDm/RKuk/fMnfd396xbd5wp7mPO+hO2D3FgnZDHd089qKZXyOW+izaTlSA9s2TcU5JIbqDQ933Q1ES/66PHZ7ErPTTiRmUBChQVJS45U5HEz/5JWKN8+fw5R+Cp537OXn7x7b9tBBwF4pkVXntKEsnx8jsBNDCxXMrMCNTmJMHHpUT6KCrzTwMWZagk1+yQeXykPBbOmVoLlzo1BuxXrJCwJQjUrJScoWfmVHGK1UmUyXLkgH3w4oQN0z3fil5w4EB+uP8+jnffxp2/jfP9N1wqvGdivePi5p6DzYGDPuDiaBFcGsUjTmlnYTGbxvsYT3dxYBEZOZwc2QyPwI3xyCFm4vAys3GbWRhmNuUzC81IOuLfysJhTP1G52oY2MB12VJ5TtTPbHr8bZKJC4YTFxQH4OXPATsHvlVu+U/4/IkN4afQ9j22D4kHvnlvGD3EsZG/pDN5Dx3q8Z8yHDz84aP+sDpGuKHj0Ddy+fLApdB94kP+zYkHvj1W5oGDmhcb2prZ+C34KoLU2K/Iz2z63fh70SOMiXHym8AZH2ZiM8GnvWCzW3JhZNlkgzWzoI7EzEPq/cMp7vHlnoPFA4cw/w9A95/u44CO1T4AMzHKGKNzJk4NRxbMh2h1R8bEGCs6IWT/8cHjeAHoUBen5zPN8SSQoc8QDn/j5IKVw4z8tmFB58RmUKz0qTb0xfY+0Fd3XFjdfe8l2vuM4T0HU8ehv5WQMeRiyMugCT2Ltti0FIAjjGt882LGMvGRFpSfo6fcI9fDc4H1SbfuTC+kT+AbIccz/RVgNc+4LBw2wjw0dSTIl7Ptog4ub3w/czNB3sugnpHrparvJK8p72RE2ZVgDxG7XYDC+IaWmxPe12IeUMf+g/pI9JZLnHmpL2LNM9S2TdFXD/pj/PVf/lmceOc8BPpeBT9uuhbG7kIbFvuBfB4UKc+UNw5l1m0cxDbG20Z5o12Vg1iPE/IubMZK30dXuvAw50Zs9WKGK5UAGzDtOj8xms+Wn00PDlNSr7yCYj4LerycGDkELxwgkgcfMIWyLSbp+LnQDxPjccMX/ej7EgWDtmmmTYiwud1iXZpdldt2XIqNtql7Rpf6uuhie2wrMrT3yLvuBYS/9dJFCQ8GC6eSe8bqxPt4Ok3MfWt4QFZ24V1U/5F3cKTed/XEeD9xgaOdDZ0jl0C+s91G+7cIv4GWR7kFP0/UH7gQlTaif+UdH/m21FQftbVAc0564D13Y3tk/rDNboAPzDE0JQgUCN7rmYuqQ9iOj1w23IEDG/MPXDQd8LMW3gT63XgE/umjukbesZN6iY/ljQuRMKDwJB/ljRjPXIR4KeMcPvOuz1zOjMj5Xm/IBv1EB4QyphMbeGU6vOtiI35TTOiYiZft2ugDXp3YsLOiP20TF+4J4V3iEpMNX8QqX+bXsLxQXmjPSv+u2JgZGyN+jVwgiZnxpP5CkNS50Z+m0vSRZsVKfO2jDbsTY2BCttBXfZRQXjh2VnQt0wL/EhsyG3b1N+1jV982/BAL847xGWnrCX0T8d3gMQam2u5woiMmDGE8x3vaYhwCHQQQj3GCti6seSv6Al4oJH5uUQwqkiZd52eJMKWaB25Y43OEbD8ExA3uDX+e8HdpuNAD+wVJDJyfruui6zqaJg92STb8jy5ix1xSmT96xp9juufddV4QPfS64zAIdhx0e3i7vuPiaxeFjqhMnLXW6Giwe4Kur7FsPRcmJca1iyMH5u8/PsSf/8VfxF/++Z/yZcOn+Hf/7t/Gv/+3/y5K6dO7UgppyXLfR/R9AUEZ8k8+axAO2kJqPUnT0EehrLpSeuQBu63C/L3Sf5Njj/2V67G//fDdN99G/qbXt7+Jb7/9jgvWj/HAIfvIejwyJubsV/ygjf6zrTfv3nEB9HV8Rfr2qzfx+vWbaH+o+YYvxK7COGA+/Rp573wPfcccw6sOWwlwJRjqCZh5qIWwCiodTzPvqvYzNU/djA6aikMoKYBy+81EDvX4OyFLo9MP/9ZY2Vd4C1wr/YG0eoRzo+kZxuYJ6n3Cgk5hwAuBvcCyMjPvmljRZTuVbDyMmVJxp9An6WymrQ6auqDIj4M82TKK1BFv53fjWQf2zlysKCeHNhtgffZIM1YjbZvwKWNJzLy0ly4rJol1MA0SC9oldQ3+8QAAEABJREFU7QLls/JMwAty+A2f7VKH89BiOy/jgjFW6479/RAD78Z+GKLyLugrwo+Pui5oRPobvTQ6i1jh6hIaumd9Bxlztjv6NdO37pHfv/8uf+PsW/Zln9jfju4ZU+bSnpV42+UVP5ovGkgdrM2O6SP7e1Np+mlq+RPj/u7TA5c2xziwTurbUGvcXF3F7dVN5D8TJIC7XcWGHq8xwXfgsufIZY+p8N26+/77+P7b38W3v/kN/v4ufM++4wvYOy5a79k3HtkPn9jfz6w/2ncsGZ8eZzERWGB9L7ShJ+2xt4tSI3K4FFKiVUh3fYkdE0alwJBp1SjZUZdl0iLVFMTl53n+QjunP/2vTM6VX5KfRQT+nu77Wfj3xYl/xAj4Ql7wqJYX/jFPplAW+a4zOihKZcI4FySQZSZJmrwXfEZDgRNGsjYNUBA55+X9u+qkw3ZmpoRNbezKLva7XeyYTHfQdmisMHo4daFfmQTn033+u24vYe658LnjYucRH7+ND5b5huqD+N3fxne/+218/81vwr+1YJ0y9w/v0fGRTfkDm6wjG+GR9ewJHs6m+UDdXRz8ez3HT/A/tN/kYMMzuzBwODWdWXByUqYZbgxLTwafnaxZpqLQljrU6Iddtndh83xiI+xCMrIguVDPbFpn6DOHiRMb9wP27vm21csDccdlzI/xMe44DN3520OJT1xwAQ5593cPXHyR92Li41140DF+FV/ceA74Ugt+srBq04PfkQXtgYXSb4A/8U3wh/ffxwcW0QdifP9ArNA7cyHjJdiBC7c76Hcfmg/3Hz6l7eMdcZKP+MzEZWJxdnEkHGwtI3pWppLANsSZQ9NILI7wJmj7MXHMzeU9B8WRGI0syCcW0NPpgQX3mDixaUxQN8Mzs9GwjfYFqkMLlb6wzW6QCu2VZr2pyBjITBwYAFTRG+RX9aHXdOGw5IEpdWMjy+dUuxPjYWQsHLmweuAbJ2OWyH8K8U3cQbMPc9wdPnCovYuZjcB8/s2umW95VjA73oAXmsf7D1z2NYx8y37gkvPEuD+RTlxIihO8E1i4vGSbRitmYsxlEhv4UpbwN33cznL0yzoGOU2c2dAdGddgAuj0fZrNTwcOiQ0rFxQhvBgiUIQu2LuhM9hE0I/9GXRuX4JYEzcuogggzwz8teeGwmWTh4rmC5suZNgLpq5ePWxQ/v2//39ytkLHhuw2xl/9xX9iPL0PzknMBT0+zzFxuQITZ8otNg6sq4dsaJnSR/ZLkYG6jsNaT77Q8uDdiq4Lx31lQzY6jhifC328Ij+TzsgsALHokOm6LjYOryvvpGmB1teeS8p7DvO0yzqg7p4A7KjrdBbhYnnXRwWdgrQX8dRLB2Sa/mGDBxUrtjYOOAvxnyL94L2wPRtpt+GLm3PmBg/wE2mkYMcF2Slsh5i9tKCt+rPSlonygtyRzePI+zXsBjaIftu+xYyOlXG+UX/yUE8M+lKilD46/gv0m24E5Ei8PvFeezg4Ebd7LpNPXAzJs9AHM7a+/+67yG98iad19BBz5Wizs20PvMcPXNosxKxnIA27XXTW4sPIQXODfrXf09+0lTZPXDYsGfstjEdA2/DFvjrh75j+L7Fie8H3DT3yrcgEebSgfyMLj3HgXZ4Zz4sp9lbeX+MzkT/x/tou/REoDX1a4NlS/8T4G+NAG+TXHo2CNrOppw5f7JcVP4ypB6CFeU9IF90WcZlruq7QS1rSywiaRiRavqMPtqAe/p6b0o7+2Oj/0vXRlxobzAsxX+k3QhYbfAt5bWkbxSE6ZBx26wyDTCR9lOi7Eh1p8Nk8sEyO+kiFK8kCZmC6xGK7uF1qHq4RKobX30zaiPVmHmp31lmwUUoXpQSUwFoXDKfoIkJeEupKlDNRfmnWmwacXdfxSe6SRrRyREu7+O/y03V/tyGrutJF1wG86TrSbLQpoEyLeS+WmBl7QZz8Y/N93+oWZGYu6nhipHA4zXHiAmiiz75nPf1Pf/K/xF/+p/9/rFzCBH34b/7Nv42ifuRMzBfGh6h1l3XFiiDw8Hz+2G8ROUbsP/jkLcxbiUv5UXSFF7/pe/+502/+5tfxV3/1F/Hrv/3rPKR+Ym8yMqfUWuPm5kV8/fXX4R9I9rd7/vAP/2X86g/+IH75y9+Ld2+/ipvbFzn39vi68H7mPIFszsPMLQcuie+52L1n3yCcr2bqfW9W3kEx48fsu0u6Mt4n6OpxT6D8gX3JPXse5c37pZLz0Ml3G10tFoW+mKPxH2Okznj0pbDG7Hg/K5EjAIYKWPdDRHLAE+SQ4zGXsSdDzIzbGRLghzMM+UWX+Zn3xrJ9YAyHoWaMLGM6VuaP3M/IrB5MWpcg5vURpfldS+yYH3Z1iN0wYLWkDm0YPxyLz3/OPhJH643lcvZJPu20PROuX+g6hmbrIaEyCUkp2K9nn5TVbW3bb64bpjP7vFVYqZKeOYAAFqCm1TbTxyN9POvXhY9KvM2+OzFf57iAV/3OuUf69xNrkn9A/He/+SZ+87tv4jv2Xh/Z905c6tOCc/8QExzXlxE7R9awGT2Y54K2xhWXN/5TLlPbEvw0n+ZQJu0hb3pxjW5J3bbfdmQwlMPnYO/U2j7GpN+0XXtr7pNg4lFGqPPIHvIj+/X37Lnf8wWif1PIdn1g7f3+22/zvfvevyfqxRB7wntwPB5iZA84Ywt1OdRsT+FdSyQxyVHyXcdjnjP58wR6Aa5TxQx5eqjxkD9raeUvn//DRCC77n8Yb784+o8QAbsc5EtMikY/20ttDkI+5C88ZH3BfeET0Hna5EZG2UekLB/Q40eAfn7OKlFLDr5H+ed5ZkxqsXNm4zBombkqPKwN+8qFEB5BXJnMD4dPXHq8j++43Pnm27/lG6m/iW+/+dv4yISfv+r56UM8fHof5j+8/zb845ef3n8D7UOM3KQ/fPqeS43fhRdBdx++y0Pmyb+BMz0wX4+J9lstn7jd/8iB71P+5s3KZUMwce+Y+XuwrGNMTNiTmzMmXydNF46bm31c3VxH4YATLIgz7XOxd1E7sQDcc7nxwCFKjBxyZhYiF7GVBc9FxvLIxsSJXdw/3OPDGUfThzhi94iOlj7QrmP4zbg4cUhJoGNiYWSVJrYl4YKun22bY0BbR9kvAwEf2DgMbCAGNpMXXrg4ALD8csCe8PWE3QMbtSMb1Hsun+5ZsDwY5W/9UDcd51j5VmlloSRMUTiwuACbZ9/GIZd+JiYRFeN60pN2INLHou1hR+h2UWpNuouoMD6jm4Nn0I4bwkUDyY0e9BfyCT52paCvgpI2khX/qAp/2BYgwYrNY7yyP7CxsiGf2KBq1/5hR0VTYKKvFjbq8qpjh7RxLSy66pPvUQd61K/8SvxmDuP+VosXfId7x9inMH/PhZ9jW9xzuXZ4hvvzBaRyM99ijVyCifkx5RtNLpAmLkdFMM70AWdDl2h+/CQIhL4JeVOGtjnOg/HdNiorG0xBXGmsXdJ0regUtpiYoCt18I6sHHZWLgJSD+UWJy5NuJQiVMipS1n0It70RUyMWf/Q9l/9xZ/mH77t++Dcs/Ie3sfGOLIfRg7/G4ehlfJKHy4chmcO6TODy3p/e2KGtlBeqDdvv4y8C14cKItWrEbIu0UXPYbUT5bxuXB+XmNBZ0CQf+XQMlM2v+cdKX0fpe/ZFC74PBHuCTljgAQHQvVpM/jp0CHU5yawUN91ULqILvMRGwfDkbnA+h3zRl/UPUXpS9qwDQvtRSCyzfgyeelAP1s+HA4xcclhfjxN4YGtlBIrfAtxGBnD43Fizvwu3rOxPDEHGTc8iJH32kPUPC3omEO9xspUHmU34rhwSlU/oc+2au+BeUBe23Z1dR3yyUOTaVTEwtg3xsbd+cryjN8n5tIT7T2yeV1RKF2BMWlH2jhnTNP/7MslGt8aM+NqQybASr8EsVugSVePMuoqONF1BJne9NIpY0g8TCfGggcefS32QUSsjPuNdhbyqI6VuMh3YuO+IOcc4zudKtE5E3ttawERrG0BOcJ+UgF+BfrkUW9A3wRxtC9/CKoiOqx3fWxd94TU3EVe6IQ/HR+CRJOAHA+ym/QOCfJQzH2OknXls7qAduEyH7yi5YyupfjTw1XwT3TkRWC7i6DUQChDeDGESJgWjPl/wTJPIxSJdFN634VjvO9LFBg7YFoQ7hPQSSFTD295BgxThY34EeK/w89m/2IHN/jcwv90pNPHs2OEJxbGwgrv4ljotijWFxuPJIFYwYH3ceS9Feu6xcBF6H4/MJbm+NP/8P+Lv/mLP2ZavIvgEg5j+RinCOJTWENBy6MXWuRczCc2V5AC5w9Nm5WTxRkmSr5H7GEY9BQW5vsSQ61xe30dL29u4+3rV/HmzZt49+5d/PLrX8SvuNj51e//fvyzP/j9+L3f+2X83i++gud1vH75Mq6YH907TLwfB77kOLB/eeAA++H7j8w/38b3334H3oe/xXfPF075f39j36CfK4fxkf3DiYP5iUuhiX2E6f39kT3fR2Tc+z2E+41sFo1YaevMPONvsoysr85HR95v8cA+yX/K84k9keWZd1z+DBEt9Z1W5h6+e/aGR+YlL5aoas9KeISltSAGDCAgR6UVmSODM3Dol+0QQXtCArXtgVdZ0PYLyJCHmtUZA/idZ9JX5NUjnWYmj/2urDEWytom+fR9oY2LOgRCJMhhh0+fHh+VSTBuMj3TrLdc6xB74G+wPdowDipLyIlV82Zpg5dP+1qjDg36adWMPzPtOLEGOe8fiPFI347Mq86xtg1NxNJPgM4VGdsj1JHAvv3sbxWd6F/lpJuu9PsskDNV3na8enEbX331Ln7xi18ydt/GCy4q3eMWBFd8mpVh7GAyI7DbVS4Ca1TbUSrvKlpoG59I+OCEwtKEJNAnqEgaKWUa1B70T+xZZvZmjgVYznqD9IxaooKMGc60dh5jpp05nh8+xUe+RHzPlyzfcrnl/0Xvw4dv4/3dB/ZG4j5c80fWz9X3mDNU8KMtGpZ2Wloynx7ykfXy9X30RV9avbwyUoIIww+fi+AP6V/KP8sI0LX/7fz6ovlnGoFnvd5e5EZ4/PQlboVsgFnRXn7fe6TgqaVnLgBMEqUntexkJQp8lOW5oCBTsq7JZxme8l8Cuvv0hHmTA6RZVDExYYTCygHnxEbh4e5j3HnB8+mOS507Jsn2T7WQwvX1EZEHz4k5dwQcPp0Y2eisTJJHLlLEPemByfXIQfrEJmDmAHo648A3Sv6TJjHP7VASLDDayZT8yuFkZYLHQNql2VGHIQYOQ14CmVYuMwig3nBTv5IKGsSz0sCVDd/lUmNl8mcJRB086Hdz8hwuCDMbq5mvC2c2Ry4U2jfNOhaMpF/q0IEyzBf8Exi9PNgyW/Gh0jdDHfgWZJeoSevYCHYp1wc/8LtgzxyMVuxM2FiFCynpTCxm/SIeCzQaipBPR8joQzZQ7EfI54NPlUVvCC95SqlZLvhwid9wta0K+8AAABAASURBVM9Y9qXEjM4G4/IDoNSYtTWPBVqT0Gy3/q5e1EBDTdTQDwrEJevQ2/pSmkATtJmLHzcsE2PBthpj4YbOzcVK+0y1gcZww3A9+H8uGXLjnJsmDBrHgUGxZ0Oxo2zLZzYdI5ugI+NLHLwEYkz7K8v3bJT9J34HNqyPYFw6Nkcujrz0aX6NHNSf4D8bbDwPj7/Zs3Io5gQewQVA0IHc70VDibpr2J/Tim+VhpDQD0GUjCMgTupAnPcQujxh6ntGSt42CSJHSZmFdIbERaA+2Bc5GKjLvPUXRPzR/+3/Ef/2//7/jpn3u3Rr+Dep/MOzC+N8YaxNvK8r78jMu7ugz4uHEwemhXYtjEnhRn6DZ8PyyAVD5inMjMkJjIzXjjp5F8pddNH3NYLDV+GwZr70JXppEbFySJ8ZBwsH/0rQUl9swVkOP+ccjyu2N9B1XdL1C1E0B/VTnNj0jfgSyKnbOvXr94l5bMV/3yXlRMX+9fUVQ2pN2Rk/UzGCG4blDw+SyOnXSjyUN27Wd12hq+kF6Au+699utwv91/5G7G23G2BUhofSibjop3FWz4jPCzFWVp8m9CzqAxuHT/Pr2RfbdqJv5FvouxPvirL66FzkP+eYkV+BKWEKfZZHPyYOvClLjDfaJGyjPi1cRlm2HROX/urf9MFYhtIbZhb0rWHbL7wLhwrbodxqO9CdMaIfNvIEiL5dOEcjT3zltX4hPzGH2aaci5XFlroxEj19oz59X2iPG/qRWFln/+IECQMOGfPKbYyN1f4yBRk72mBqnTz2wwV4hHtLaGPF1xWZ5OnOHJeU4iWbFuGDFMbXCxYciYCBJzKvT+TMd5k3ZhBS2A9rTEWHKOA9ZziFOhOwR3ThT/s0J78gLxEkr7JkuuTvniqZVQLaxiUISfjTdV10HWDi6TBYnuF5uevgSUSQAMvx7OfsR1I26gPI0+A7Lrqulbvup1Jl/jcgiNfGRxfYaAjykT9WUE/e99yxYpphh+Z7YJ92RYGOvl7Cd+DEBa68He9WD99A/QDLQKFsU/zlf/6P8du/+bOY+ZLgj/7oj+KP/ujfwBVB2D5DEnnPHRKOn1aONkzPBWdhszP7oZU5djVFYD3jwlxQLob9ENdcSL28vYnXL17E69cv8v+GZdlL32u+sNntauzgVy/WmP/maGvbMQ+mBy50RpHv2Jz1M2tog2W8SvtB3Rgj89II72M95SNoOkZ4Gr/2yNniBnWYk5jpypKt/jl1Gn/bqZzDkWmH+M/Mt2P6ecKGPNYljx/qEuRLqVHO/xF9KTa3hQyeAsUCbpg8AleouUiSEiv3DIIs1WusGY85U328YGYNFlmGE0WPpu0fy9rT7wvUhTt4Kiv2zrlwD0a+0A5tV1LzcqnH+h6alzl1N4T1lpMHhdoxZslPuclE9AUbuxKVseLF5Z59XKkZDWKw0l9zxv/IuicOpOLEXkifH9umThH+kMGgWi7tlNe1xVSOSzhsr+WroUatlUvIq3j16k38s1/9Kv6nP/w/xf/lf/o/xz/7g19xGfQm/4mWPOpV7hGYk+Zame1Hz0A7KhiGIfd1+mFMqu0tNSJSgnk7Ehd/qKCGurLS/ok+bf2q/FBrXAHDAwd8Efu+xO3VVbx98wq/X3BRdZO/jVRlsv8Zl0f2gZ8483x8/328/+ab+E7wpff333/Hxej7yL8/eX+X43gmrr7XeBWl9GAHSjz+kKUJYR8ZC+1U9gq7XR/9rsDbWtb4CwVg4ZzQKEsJP/wXJ6Zf8POMwKXbfp7effHqvzoCvng/BG/rD/TR/TyNSKaIx1JOQFAg8NkeaJdJoI/So7EvjeZnH7Hr+2eI6HcAnh481jGZFNDKBf4S1j+CicbJ5hGpu4/8ceJnpemdUckvHARHFg0Px/6zKP+pzei3x2xgKpulKy4Lrq52TJpg2MUw1EQdSuTkVrvIZjMhB7uxdiiZYubQMnKIOaFr5FB+AvMF1J3Gh5hIFzb9yqxMxmLBp5UDZ+AfUzzzoQdeVhCegiEvL6745uzqxW1c8a1DYQHRAaojSuWp4b85r8Oecp8LJOt/aoPAU4IPoERaIM8jmTgFO85CWljQM432s6ZfTaaQT3b4avLDA23FkG3AaWq00uXitqs7YjaQH6IvJRf/gq+VxcpUOzgYpgX6njZdDzcpIy3WznCEZ33MtAUxCncPhaZ35IIfePi0HmKUoScOezCQH6Lig5vKBPHbE5+CfflxO/+3msa+AXM0tbVZs3NMjBn/mdDKePEbEf/5mN8yutmYc0PpZrBtMD2E5zdRBxZn+FcuijwMjl7+0OfjwzHaZuUUJy4cLhsP4ze7wDImciOCc4QL32tcG5OrIa6BC/rtzU3csmm+YnEfhkqTS+B1OJ7ExMI+akuwwI+MtxP5/OdSsKqXhBhGxs/8E1ZoBMDDKt+uOW4nxq7jVR2+L+p2jK/Wczg2LusyxkoeJ/AlUrfv4G5Xo4IBmDbQd33hbm2hP7FFW9fwMtULHMUXfABU5avFAdf2WUOFT4KGZ2p7Kg0Q5tXcOTa7EqfTIXbMCX/x53/KhmmM4BDsv3u//3SIw8OB93CMmbYu50P1krYiOmRXDk4T/I6LmcP8wjvu5cWJi4kV/gfk7cuRQ/sIzbqZ/nPsKL8gW0ofqGHs97waxBa98vR9RVt6GREd+Ui+hbEmVoWgr1waWZ65vCBM0aOvdH0sDNyJsbfBvzFnFHj7wljoCno26hcoHUqDQ9MxHGuODc6oSdfiRhs2lUZE13WR/5GiIPwp5GfmwpmLDtuyMJ5HxtaGPQ+YpvIuxG+mLtSH3xM8xmSh/Yt1YEVmxdaEPmkLdSu+G1v1pB1ip8OMjtC3kTk00KmtBy42Vy6LutLFxDizrtYeN7eYsDcR/w3eFVsbdjb60b6csaNuGInxGis88pEJfTCGE+P40nce1kbeS38zUJ3qXtCp3pUxMANjcLLPsTvS7mZjYRwtMZ3r5ZFXX0xH2jLi94I/6k07yCurbwv9q0zGBB36z4Cl+Usi8p8wzi1PDANsZ6zndGMdUQam2IiVCONAvTwLaQPvKl+GrBzSF2QumJ/lV+QTygv8Xp/VX2QuNHk33ugVP1divCK/JVbG1QYi75Ee72m2oKvzo9VR7MBnj9XPCJf6LiVaRWeSH6gjr8hGT4sVPyD9HU/jjFipf56P1K7KjlwXwafoonTlDPNddN0FEV3EjyEx/o4fZCMl4rOfwvjW9w3fG4gq43lmDM68HzPjfGZ8OE541SJKSSwUHIvORwcufo7AMd4Ti6EvcQW8/NnRAT398vLmKsbDffzNX/5nDn5/GyfygT//+l//UTz/wXQ0GKeV/BNa7M7cVK+Mk5l3yfXPdMXfVWFiTPWj7Fki/a6sw14GDXzRYT5oju/rgffFdhzGA+vlIe7vH8IvMu4/PcQDX2R4aYPCqEz6A+uja+EVOsxLy7hoF8P6MDNfroxfx7jldEtHqDdpYcQ4DjzWkS9U6FetQwxDxZ77CfYVpWKi4MKalxAzbW021EZk0KueZotCI2eby1lW3T/GhfGSGu9LnhSl6sQCBR/G5KOPFR8HvmwbAmqstNk5RehfkztL4pL+Sr/sYeQnZD4qBtoWyGiXmowQ9p78jlzDnQ/UD1vKIRHqHlmjtD8RH+E4lg+mjJ9pw0qZHLojAks4mMpoCbRKzOre+Ff49AIL9Ke69Ns2+KWmqXbpGJXlfrM6xhgjjo2CHirQ0fTYDstYUyHZ5kfSsZtptH7WFkwpW+sQ+/0u+tLqbGfahdexqE35T8zxJ96Jif2fMaI6rLvl/bu9fRHi+uom9vhnG5WZkfE9FrZHWl9KuHfSn2wvOl1P3HulTxHR11022/duZi85s77artIX9pB8kYjNG/eMdQh9MB437CVfsCf2i+XCu6Qt22GfjewZvSA6HD7xDt6F7+OJvaC6V9YONnyYdny4d9NS0Dz7K2KHLvfY6iz4XvDv8lAkho3Xz6TLcKlIwpePn3sE7LKfu49f/PsHROBy6fOTIva2oJJXnBedjA8039tzNumQnqVMqFRKq0zrpjvKPTDlbBaXlDkjalnOCFJQVyYrwVRRQYlQRpvtQLsymZwBb6PLd6ZxgizIMTdGRbDvmahYOKbTPRsKbr0/cNP9/tt4+HTPgjVhs4ubm+t4ycT4konxlssIJ/ucyNgg4TaTns+a/CMblePhxMS7svjukN/R9rYorOPK4WSGbwSmMweElYV5gX8jXePE4crD2cHLIjboTsAooE3FRnDvsca4crnAArqy8YOYdaUQQZsCWOdxq0CvUWloLUMUJvkfwUUmcQXfEC44SGGukCdXngFq/PAHWxiBim98jvgzYpyHnsUz7LYLqOuoxK3gg/yu4/QGNq9iNwy52O1qpco4RcamLTjEiQ2DGzUV4g5WiDV2ZzeXKDI+rGsaYxwM6NvHnkVtN+yj0HbTPbb3Vzf4gB8FeqnwP2GhbROXXBP6BOr5Rq/ZMb9glXMdfq1nzGzy5vAbxyObzzvGSvtj0gdop6ybx4W+XMiPcWDhPLkAo392rNF3JxZ1N60HxsuBA+alvSf6f6LeRde2mSaQQxxP8Cs/20cp9BGxq4BmNCJOZ0xaKT+TD14anmU/LvoYfChdc+NmrLWbKZc4btBmDqr6kHQ6wtQD/symww2AFygHDuT+dtHBjTmXTAficvAy1fzhGCc2PB6il4tRfCn0wyN82alzIyHsgBVbwSES53SX8UFPMR8gms1wyDvyTIMMDzzEw0JKJBu0iI6DlP5c317lHz39+P5Dvr0bFxEblyorg9Y2nTjIn9jUuJlaGGP662Fq5UC1cXgSxiL4mRnv9lXfF3R10XVdTBzcF/TtGOv7/TWXCryvjmFop9MUCzKjfcyAOmJr5ADXEwffeVQyvmYO65vZz/LKbfjQ0Q5tCtyJhY6ec7ws3AEs4QXGgYuoFXsFf2zTahtR2Zeert4Yk1Oop3JhUntmYeKuPi8iJvp6wr9T9h39xtg80c/S9PVAv47wdF0XUbowfivyCz6MjOWVmOn8ODkHLmyIO4obrq6xcYiduWg42W7eiZn5bUHXQgyUt7yqh/hLWznkTugZp2NYrx3bKl0kPzwLUO+I3MPDPXPqiK2Fdp5ixeZK+1fipI7J9w5M2B1p14jPLUZrLFxqqNNLKce8/WTbHTcndK/W02/G/FEXdBoY6pf3ZNvo5+bnmnRciC19WGKkrSP2j9q2rcRgVi9QfiL28qqz0F99Kfg107dTpisb7ZUYrjkfzOidY+GSRUhbqL9gxZbx3Jh7NvILbbZdXXMoZdVlW6TP8MxnnktqnBZ8XLG3cVGwYWsjrx8L6d8FY7UyFhrmWOFds0xMGIsbY1k3GDq0Cxr9AykYKFwMdYnYOsIgSJ49iIe8ps/Ij9msc2wW1CHu+7tgbAYLbVgTKzqYKKFtCbX9GFtA6+D7CWzMTw3wwLcBLJ6fRsvCM/qjkz96OW0YAAAQAElEQVTI4OYPKK240RjjthC7BvqbceM4GRkrM/OJ42eFjyfNbcRtZM65v2dPA2b61en1mi+wBjI9bWGljaBPOmJReJflueIA69/k+81f/+f43a//lD6YmxN82k+rH7QZQSh8ZtnUFdJ0pZ/FzNw1xcS7cuL98n3KdZU+VsfsXOv4F6wNfokivJyfaduM3sY3c1k9xv39J/Zmn/J/ROE7u6LXeiylH874EbYI0FXqb/XU8P6UMsQAKnNyYa4t0CrrpfuihspebeCLvZt48eJV4oYv1Aa+YFFP+kQ89QvXXZrOUSiYLaEuD88DF05tj1OTp/E3L7VZsGm9PiBIwPw8+xjoekTwYxkW9iUUHh9CA9EicvIX9jEWk69EpX/1p2Fg/kUPj6xPQJYYpE8QrY780deGmbHRQEDTaDLoMBlpLeGTR33ND1lXgmQfCCrxt/XLYywv9cT0dBxjZm+QAU1f8Eb1QGO4mSr8WFC+4pf5oKKUyp6vkkUGovoTKMtWyA9dPTD5AHylH4zPnvFgvIxDoIIak8RFrKXUYE+Z7EPySecDE34CmvnssxIOx1sbF0Patdqx5LtpylBHqNBHtIF1+FF/Xxo/dnAL9/NT8Sdg2LbOxGPmfXB/eWJdMTX+GT7ioEDmeUXVInJLhY3djvjhqG0aiIXj3Qugmxc3ccN+Of+ZJeOJ3uO9Zg7H4Zm1ZMSO76t7vpEL2RNrnvSZc8nq34nUN42Q0sD88k8/ej522aZC+/ro8cFgF2gQsp2PeSvgz8f6zHz5+DlHoPycnfvi2z8sAl7+NAm79Rl8GcEjJTNMMVys+LJnwsTjpJFllMB+fr998UswNzJxR04MO0WZLCobYGUqkwZHEngWpoAJufUM8kwuJbyUoc6DIPkSp7hcEuUfpC3wXYDedik0RcCbN9Sk8u1wtC8z9Jlvu+7CP+78u9/+Oj5+97s4PnxCZ8TVsGNTcMXmocLXR7DI4i55Gy2txDyuMbIREyu+l9JF7XdR6x4gy6Zg4AJiqNcRpWcixRNkJhY/4UXBSHlkUh1Tz4g+N1AsYejjM2XaZgK6tOZE88N8As5MMUONvkZ02RMFuzUvPgZi2kcYefxMOpckA6iiVOppJjY0OtQSxaaiBe3Iff5oTgo9BEew6ZFrbSmV0qPsohJHfwupJyaBDelUp0yTxyYZ4+cC72IysdDkoZRFZZFTP5AthQy+pzyHKuOiXOB5qTUqC1n5DFfYb9gl3X4D5YxwtJUnn1F8bj40/HpWZv9qWEAB9DsL4oENuN80jfSnqQs7ay0jD1naNLH518eko9iNsHnbeOJglXkXcWA7MIfdLX8LaaLQsMbJTRPy6iKhHh9oMyw0nZiQd8MlrJcucIE+pF9pbwGVGJnSs1YZ2ScgaMzTJ+I/0r4xx+XIZdYR/qYx/cRf22C9B+T8LSguBzK9+xR3jziSf4h7N/ps9kY2ezONWkEboyV6xkjPtS/meUXXBoOdPLyjVjx5mX601kcwtPko4X9kqAtHNzr7Bkr/6o/+X7ExVpb5xJlnjD/5j/8xjnzDfbg/kJ54hxfelD4KyjxwLdhb5T+nxsN2GhvpG9z+JtCGtZnLBw/1E2l0hd7uwsuAmXGxCC5iVvQoa9lv5ScOZCPvujyi9H08EJ8V3oV2e3he6O+FOTG6LjrGvIepo5cyHJrUE9FxyJrzW7iJPvK3EaLrmDvG8Mf2KqO+mbEp7chh7ARvxZ66Z/SvHH5P0Ec2cfrlZm6EJ9vEZYD8C4fPjZbNjAdt9MQJryK2LdShDKY58I1ZLn0XhVhoQ3nbbgy0hRqejUP/EhN2J2OEfi8ZJuzNvBMT2OjvDd+0afuyjouP0YsjYq29Ef4jZXnVfSK/ZF0XwTOTV98M30S8J9qVeoj/KS+2TuGBUj3aWY09bVpI9WslHxyQbafxDH4Wxz36RnSN+H/kAsg4yz/TlhHdx6ybuIhaiMcajo2Tm3R9gGcm7jNtVu4kjfLKeLM8Y/uBCzxjujIGZi4UTRdiv/BOzuificNCjBbapz8ruhL4asxWxtsj1I3OJdMlVuwHth7bZBvpEcJF6zKSVK1QtkdkHKjtDKqBJ+/YJ3n2SGkyDAxkV8ysmW7Zl3zSnxv2VvxZGetPPm7MecwtXFwg4AO6plu1yqBjVf7cto00hDSA0xG0S/pGPII68yv9ZXmj/UEMTVfqV2InjJ9Y4TNG9uFMX23Iq9N4bfj7iLSBU6RL6iCm6F7hX0mXxJzjeyHWrby0MvwLaHxnHsozmBgHs/1Lv87k2zgdGZ/HsM8XfF+pW/BtOY+JlfHREbNu6xmmHXxrjMc5Dp+OcXoYY+ZLiELsKqFkKY9gLS3se/Z71sldiR3pwKXQbn8TdXcTzn8D9NPhfTy8/218+OavuARa41/9q39NOGcwnbGS0l+sciuxRDHlJSLLE2GeYsHPGZ8h2nNZ79rnGJ+Ya068OycPj6Qz8/JM21bag+YoCJXCjE6GB1moxhfQFViBwUcXTGVKfmSQJktbaCMZv9RyzUuUAfqF57ImKtyU9KXGfj8kdq6T6LIGs7TB3BPs71ZCH7x1GGLgiycP/NrS/5TjQ95HV/EpRAojS57PeKJRwT6TT8MKbHsmfPCgiAfP8FtZgHCyQ0FNDX1PnOsWfNCGsciDPv6WBFR5UhAt5tWEgfTZ/uC9yPxjBGC+1KOXB6eQVQ6vLM98zCkrI/yXuqTBTr062/5iZm8xRvqofQE/LHyqt/kov3pX9gQrPlmZmuXPjBSgIGZ1F0niEVHhsT+egN4zrafPk44o7vOJ1LmOAg/K0CmP/TrUGi0vn3pae2be3YmLf8e49XvGw82Lq7i5Ye9Zh5RBTY5lYyNsEwZ4sMGnz0qMTuyRJlLL9pN95m+zXTG+9MG2najPS5j7I18wjrz3DUf2WP79o5k1yDUpddCeuqtR9/jeF/aOc+QlKrFcUGZ86lA571zleefKyx/81l4bzyVjePlbXivv9Up7teGXfyNf8vkbg6fDoV3moZOG8kysN1NM8C/2GQHIfqa+BLEDO/wpO2PZQKB4zFOJ33x+ef4HiYB9+j+Iq1/c/Psi8PnlzzPOz3qYAi8or2rOm5QyjXy524SWNDYcLY3gPX8Ex++cVFAR5gtm2iXQwlFQzOgDblpA+PdxpgMTypGJhUPOM1rhIseNTT2n+iCklbwM0h8mveAwCXb4FKQLF0rTdB/39+/jey5+vvv2N/Hxw3tsTDHUmpPh9bDPg+TChu/Ehoq9Gqptdbs4WJnURg5YMxNy0JLh6jpuXtyGaeFSZRiuYz/cxp5JtZYhZb00+hwzE/jK4Y2UyyBVrbTeKdJUr49MokcqZuwxQ/IU4tdFsawMvrGLDmUKi5pk51zEoLEAVbFrvcMGwzoP4AWfar2Kan3piS0u0h4X2cqu0RhCQfUEXC4W9K3oIaaFGgydS1FYRPx7Q/o7Qh/hoqdiJZYx0PbEVQS2Vnw4sUgdgOkJmyecdbFwEXXzuNJHxldgFLEaA4vgwDdzdbAt9CIb0JG46FXkYLJf8CtK7IYBmSHKnvaBUvEBHv3De0JVEvadMNYCdcShJMwLGBkHlTihi0u9AhZ0ldpHpW+HmxvS6yhuqIchdoyD65vb2IOKzwVav8eXWgMlhB79yBsv/aros231ahfqlK6fDSXmUry6fIRtXUrN8onGHHDywDg4kZ6Ivf1rjGfibLquNTAMBmCMSqYFHdoXQT71UmMcSNiYBZdPcxzpp7vzBc+Bg/bh3F/220i/zfigjIg422JsLeQnfDhwMPnw4RjffPsJfIzvv/8YH95/iiMbmFNunLS24wPf0OVYyHHBAdsDGbuIKNQSteAFjdzA8DKubGJWNkzySLMfJxo/caAQ/9c/+p9jwwd93O1q/MWf/Vn4a8x3H/Dhu+84LD2Ef8DT39qbaNPEoc3xtiEVHHY5X5kLU8tdKVHpQw+jpp2XKcab+cHDbV/0suNdnvK3waR1UcKDzxaMVw5GK4ffhYNi7Y1TiQWbBTn97boSIwc855sOuYXAjsRnRf9snn4IfixPxF25UhgH6Ji4HFiWNTZ4rV/NcwCc4bO8oHekjSM+qNNLhibDKOsicCE2/puJ30Js5TsR/wVfPbSOHEx72rui88Qh7gjmc5yPXKis28o7s8SEjzOXFDM61B/o1M+u6yJAiS5WdMy8u0Ea/FheieNCueu60JYoXRcdjtlWbSzEbqat5lfah+qw7wXNjlp30XUdPizB9IOeOWyHmOaN8Qyosj9m5I2p/X7kYk0b6plo50KM1L9Fh4mGE/GdxpWhuKKnixU7UXr6eQz1bbQj5MeRCR9t+0gsRmKeOrHXdV10Xc/BukRsJba1o/9X2rCkjjn7aGKMThyMpvR9ot+z3UsX8xm4h0wEXRvLmXapW9QJDVX4GnHiHZlsO7Qt+jixVoy0Q510EYf1DV1bptvc4VPJvGvUMm1cLgT1EeNpSUzQJiad02GOE+/1E/D3iN8cQnynHrhgPfB+H7mMOB2og/94GMP/icADhwUvug5cdh3IexnbfmPlEP6znpbn4vj+IVKP/0TznD+q9+EYh8MJ+2OM2JsEfXh6OMURnf7z7dOnTzEiMzJvjdgYuUA9eVihfDo8EONDHE0pK3PiEvb4cI+9e+jHxCHL+ADPQdxTh87Dc2DvAI7oP6LjxHsxCi43MjV/hna0eYJXf0bem0nAO+F/ggvGmTE4O97ITxcwjmbyvnPCMXei3c3vQxzOcRmRdQ7wone/27H/2MXA3FdZq3Z9iQr6votSGIsgGJMbCH+2lb4ficHHuHv/bay8x8E7ua5Tjs+VucH8ysqT7ysDaFmQIXX+zbmXwTlzQFyZGwrvRymMdd7tmfJIO4+sH8ZpZCyMtEc9mhYl+K8WLjF2sa/7GFgz96yddajQAJvIHfrgivazkqy0JaJCl0/+vfzDQNsFcpRrfZJKn0qEtkdeohkswHd+xv8TsT7y7qp4SNmBuaVSREiLmFUWDUkbsOXfVjOttSav9oL2yCdm3mPtrKSEAy1KN+AIzxoermdjjC8zTMo9ItIoAqRI2wa9McUJTJXoSyErapbtD+3hBvuhGtfsRa493A/NR9gbPwzq8ZLIFA1aaz7pj76k3zP7QIB/I308C+sAzOmb/gY/+mYMKrEZKvZIqykYKmWNY8XWiD5lChTVEAt1QqMhZ9WMOuxmDPWJOm0UfT8DEvJqI0dl1mGHBw70WoteYzzhuxQCAJUcdKQwhxQCpRBDVPFALqHvw3AVt+z1bm5excsXr+KafNm1PcvIeHE/8/hlF+/myDhSbQIrjoEWn6bV/ERcT7z7vhMn1lvHgHQbTRN0DxT6tgIo+Gb9ipx9dXt7E1f4Mbgvpg4zcWIM68+MT+2dbfEsvAO31zdR97RN3oh8r/a17U31U5lR3zPWK2tMkyXkuKTflo1XGwfOQyP++/cjT1zmotLK5PVdmqHNvPfWreTpMGLAugAAEABJREFUxWQpOTf0tKkPsry/kSjUFnwrwX+kFB8fz6bikfAl87OJgP32s3HmiyP/iBGwZwUvJLMjTxZ4yS822ouaL+35hXUaNysU62H1fxddydRdMAGV2O9JyRcB3X+O1bORiODawNmGC4DgkmY+3cd4+BB3H77hW6nfxIff/k3cffObuL/7NqbxgYlmZlsr2AggV5BrWAPViaJ9Z0bqFib+SZ3+H5Du3sfh08eY2ZTUvo8bnLriEO9kjwgb/bV948S8x7SXGnoasYfn5YuX8frNu3j39dfx9de/zPT1m7dcAL0MFz0nU8H+KGyWi8GRzZ4Y2aStHBQqwbjiskC4uDQMMXARMGAjwWXHwOQu1JtATv9E+oWhFRCMZ/1i7QUlSqlntGhEFDYcSLOQuJjYuFprXHy4SAZHIPNwm3wOOth+16eBdogrLj2uuAS7urqlHXyzWK8wVYlj4TJhBTPfQqyYQ6Nxxf6ci83MYjM3n2iLGyBK9NjKpgN+aLYREfTZni6ClUP7ZJ70weAlknGX/0k3erSFHhdiDziZwq+tUR9YsBsNXvgYTvgT2A98bqm8VEUQqx0bgj3tzoseNjj6cULPgTHWLrdsU9N1cJFkQdaO/mFW9tD/wsIcflVLdGkpbaGq0F/YCFHYZBDrFSBAfcmupjnEDP1klCP5EX2EaBz0uaEEN1DowBhjoEd3X4wndMrytNhZDyuOrozVjMujLqxJTxblMsMHfvHJm0gDBsBGIyrx442EX1+OxNgLoQSXNyfKM5ccMwce+2oifjO0kRiO48w7PjJmxpjzsMCI4GV6vqnJWOKXsrMxThxjdDPFhUHXlZigHQ/38etf/2V4oNnTV8NuMEvdxIHnIfy7Eifez4l3c5mXmAnCgvwWXfT9LnriFPxIp2HhpUVsHfPYdZS+xkbsRBDLBHLKL8Ru4hC+cTCf8XNDhzHu0RnwPHBoLYzjE4fnGbsnxoh+jJzg7znU3XN43TigVd75dmnUhZuumXrl52XhMHxI2oa+E3E8EasJ+om4BroX2hFdH11XaNeGr1100Wd+wa/A965jvAHpHW3oGXd1t4tARvs98172DfFf0BBdR12XcZjwO9C3osvsRHtFRCHGfUgXuMRYoAvg2+DXrZn4bPCRcGGxxsxlxbp1zBcREwyELLpSo2ehUIfoul2E8gvJ1keAjQuO2csJLjdCeeqSr6sRHTyCsaiugq4O+YgSQdqRrtgSnHeZ97dYljUWjJvOpNptfna0qcs22Z7SFUJR8KFriC7/Cz5Fh277xXGgvomx7byy4V/RJ2KRd2Gkiz6Qpg8onwmmsR2JyWTbwEj7TuBIjE+UzY9cyIzkeXWIXwRiCePnMBnxfyQjfN9yjDE2jmz0T7wbJ/In0iOXKl7QjPg4wX+iPi9guNg4AOuPXL4cM3/gEuUEjo/wtwGFFxseCtR54p2S34ueI2P5eESOVH3ShLQHLlgevHAB95/u4wLpB+oa7hnrD4AUvgf/uD0XPfeP6V08UFanfogj9k9cwOhL2uTyRXrmaYf5I7SR+UJfR3jTTy+HqD9RJ47qAUfK4kRsDpaT58QeZYyJuWMilmIk/QzwTuieLimHolnwro7oHInLSRCbY9q+Dy93TpTFkdQ4SjM9wpN0ZdDr/LhwyVL7EkOtsWd+29VdFN7lLgJaHz30vi/Rs9fpSx+lK9QwbBlwPIxrx/2c/fnAZdfMXLKtK3PkGON4iAPz0QH64Y74399FXpj5f7Y64iv1/h24XDDz7V0jGNgzg9JD8b2XZsaKOd85O6JE7YcovNsuRjN2pK18YWAcT8TStXJh7Pr+nZgXD/djOH5XBAptwQK5y+caM7YO7An9P24duOzzywrlhOuJcqiHb0ysvohqwLa2DvSDvCvlUkrssbHfD3F9DVwz6hBekrhcIxbumxrmYNIIf/Iiija1NKJAFBWhodaoiYI43mAnfYABc405a8hKQ0Y5fUENRD6hZ4vxHQ0QspTpIk2d6FDfDlu7oYZffrh20OVRevof+h4MtKliQydXYtf0oQp5Oo85jpiqj7pZ3aQQYVgVIYsENGNnPRWh3QR6C9hRML3Uac9yxS/tU00VYww7fKNJ3ge92LM/hf1hKibGj2nGrScktYS6Ku1JqNAYoU+fhPLBT1ZRx0PJLpvpQ/qOUslK9JGaV1cZ6G/0WqYmo8KyYFaJBubx2bkYvxyb7l0cr47jM2Pr81KJTWkgeup3LDXdwdwxMybxB7/1t4FeOJcn4ryQh4I0ptMbLZTYoTt14WuOBngn5vMTF0H6Ji054dtfX0d1HO/O44K07ofY7wb0EBnaj5M8pY11dJZSs2yVeiJ/4CW1rRPrRbadPZt+z+wRJmxPfFFvOpNP0KfWr8wP6kqgw5RlGBtob2rjnFD74+fLJdCPY/JPTfn7+uuf2rcv9v9rImCPinwVM5NaLjnTBB88j1yZ543mYaMRsesj6u78YhcnOBZfNi/3bCDu77/Pi5z7u9/FRy507h8sfx8f+fbpjkueD9/8Nj58+9t4/y2XP9/9Lj6A77/7bSR+R0rdB/gO9x/YrJ/wz4WpgZkd2hjTfGQjdcfm5QO2vo+7O2w8fIp7No1uFt18zkxMQ60xcOlyxbckOSkza65svNs826G70EZQajiBDhz+r65u+EbgNnHNRcAw7GNHYwsr7RrbeYEcmdjFRPo0yRcOCNXFqw4xDJXJr0dvB/oYKpMxi89uGMLfIFFvAv/0sUIvpckUAx0l4hEdurrgIymRPzYmM+0DGSjpn4upk/hKQ4s+DT0L6j722BDauxp2+LiLyiHQjVfBb/V/BqyVUqNWMUQZTPWxoJlli8XLyX8mFRGN7vKbdDd65zqy6du6nuXQoAyjh5xNKIgXzJtWaOiiQax7XBasxBmg64SikYV5dDGk0na29s4xZhnr8KGM4aKM9j4HKpovZCZkhP72hbbVISrjwI1CUF7x5IGNq4f6T3wr/MBm/8Dl4gm4ubxnE+sGUz/ktSVuSHEdyeBwvCXUz+qLW9gotJFYySueeNf0q7XHvHzNd2kji3LDyObdcWf75APos9kiNzQ6AU39QvvSTS0XvylWvZCvmDnHn3Kh7TiLP82+b6BlY9Q7Hgpxgkc+pGir/YU/HGTtnwOHKQ8I98wLR74Zzs0Cm6rZw5HIuB3jRD/6reaC4/rH3kv32HuvXNDN9D1gE3/gsKG+LfQz4tN338T/8v/9/8TIwaVwyM5fqabf+lKiMpbrTq+IP/6cHhYONnNMR2JG2YvCkTE0ccB2U8e5PLxQYCiEFxUnDsoT88SMXh6aXSPYzWxcSnRll3n59bfj0mfxgN+VONI/G3Hvuhrq7vuBdI3YCjNHQXdEh38FmXXdiNkGvYMHv3Bi4111LM7ke9/Lvo/SixrcfyAPB/SeMapfMzq2rg+osWKmc46iQt0L6bys4W/g+FtLXm6tcG5dB43YYsO6GcEFrIITo3kR/CgnyPJ0CVhiVS/vzooNsWEb8WjpxhyNXXg4K0KjjJ/6sxjTlKOedOJWo40L2k/spsSS8XCTecFMf4iJdORdbHxzTObZiJrOpE+YWt25fubQ2+oudOyd+UfHIu/0iQP3Rc9E3YTMDzEyZsVEOskPxh/irOtCnznAi0k7ynFBMALXqAMH/SOH2mNeBBwYow+JA+/MQfr5kuRoyiFdvscLBeciLkzuWXOTht28RFCnh3LemZF3a0y6ujnQIzNCP3ExcsSGeh9B+YAfB3Q+aO+HUK+Q54xjplzeoDcvc9RB/ggO4KStM7R7RF5fH7ThWk2bHnyvuRx64D1+sIzdY4LLCfQpo19ZB6/85h8vk5A1/0D6wEXRYx5dn6AdkDngS8p9ar5e8g/wPMBjek/+IC+p9ffqwsdM7z7Fp7u7+PTxjv3GXZi/Nw/PA225F/A+JO5DmYyxbSdGR/uSthxolxc8xuAJx7zYnhkb/lbexkvT8Z72vKdDrRzidlF71t1djaEv5AtpHwNrcV9KyNcxb3QRgUgEsspbznd3g+L7yeR2wo/7uw958X6knYe7B/ZRgPGgvyfGi+lEOkEbwcw3/CIP57zkqAomrpxvWrrGyrssnMdX3nvpUXCFh1rqZ9Zm1izegYl51zlHftMZvwTbteQutKkU5lvly4qqGVsr6/+cOo6su2LkYKqc/BWZgH+FW6Co5fB3vOgnL2/ZlfBgPWCjEtM9Ma61IC6CH1oI7wpyHqQIERnqscPnmbfl+lJiBwIqRvEVf80EP/ikTXJUN0WWEzRREev0mRYiSw672iaXZWPU/GjytS8x7BgPFfvobzpW1gnK0Hd76mibVepBSeQlDAQezdF/aE87+GoKtdCGBqrxf+Wgrzyc0ejoh6cvaMH3nqT9NjnC52dHLPfsMQs8KYsOqy580rI/mOftf0zj3kq/zpHjgnlXfi8/9nVgjAO/KEVnRaee2ecjY8DUsraqsQDGYkapNmg0TzpJa9CKfKk1vPzb8QVmT4yM6IgvD+xVjg9j/ubniT3CiT3CiXGjHvd1M2t6wF/xqaKjkL/2nACkEZmQtqN+j6/7/VWYxypjHy/xaUWfvs0MdPUeaYPzwsg4Ni62Q5j3Itt3iQaglzYEewecVc52L7xv6pZ/V3bw0K66J17X4DY8S9Qs7+Pq9mW8fvkqXr9+E69fv4oXL17Ezc2LuOJMNLBfqnWISpsuaSk1Cv/pq761OeHAJe2Jd/BEeyZM4wxu4VX4vvubgsHXusElEKK4vURP1K0P2mubnD8akEUDTHyiJAXIfnl+dhGwd352Tn1x6B8xAoVXHajRySTBCwlV0iOSzmjgLBJOxMwR1Pkij7FOTA6Hu7jn4id/o+d7L3H+Nj58/7dxR17a3d138eE9dC52fvfbv4nvSf3bPJ8+fuDbvbs4frqLB/Kf3r+P73772/j2b/+aS6Jv4nj4FPPpnjmEiyA20o+/PcSm93j3Me78A8/ff4ed92zMPjJJHZnET7mgrGyE6rCLgYnONDjw6rETm2nQngIt/C2NkoXoCy1nMizPYWOhM43zrCxYE/oBm/g5J+85YyFLY1UH+qC68LXYldRt7Jxs9+jf49c1C8gtuCa/H4bYVyZj0lp3UTnoFVDxsdZKGWBEffqOIzzYZnFhrk3fIPgQr4V0YcLesqpETd3Xtzdx8/JFvGQRePnqVdyS3rIYXF8WAvVHm5pRgPxMMnOBYbuJGrbaZE75vKC1MkKPD9M+rLOHPTazM4vVJeZsU9IfqlNn0tH5JIosjbNevSdsnFgoPXSJmfJI+cDG2guGkfg3HYGva4PCtqMQL9uV8SSuxpY4MoBZMFu4cjFmAzCCE5jwdcKfE3YmMILjceFgP8YDNh84wHg4euBQ1eA4ABxkx8QaI/IXn8g+tncl5ybARdCY2L4f4jEOmUGCxbO1eeTCp+GIbWEcRg4NHhweefDxSHyk24YR/0faZJptpaxvqZ4YtUV/iEJc3Bh5UdMAABAASURBVBQXYmZw2hgrjW6dsSuO6TUWGiXwrqnJT+O5ZvxP9En2j4dQ/JuIq222rQymlJ/0g82ev92T7xBl6zM++LsK4uWjTG4ysGu9PnfcQjh/jFz67nDrikvagXem5LtSotYSu75EZcIa+hpDrVE4HflN3sSBXRi3iXfY/Mq3W25ivCiY8Nk6v8nfuNGY6dcJX8XMpcmMr48pdauAvp6xmNJvlhf0LpSF7dtoQ8MS8zLFxCXDKi/vie3U3nbmeeTHB+mWLzjRxzOHqRn5hXlxIZ1J0zdTy9TbtpExcaLNYx7qxpi9FDlh+1nZugsm68GIzIkD4AiM0zydQlh243o83sfx9MC4POYBVp6R2E3ovuhy86i+EV3PcWIMi5H0wmt90uCd0NMubJh7jD1tmkBrI77Ttry4of9O2b4jF4mnM8w/Qb36ZVuO8IqRNo3ITtiZiMNIvDJvmbZP1M3kL7Cu5SdiMHHBNUXGGjn7YMYfeZQbkZ2QnaDN1K+Mlyfo+xQL9ARtWn4CKzLWz6ljZJycYiSvfnUbhyXliA/vl7TxbFc/J95BZSf9SL4pRvKOm4nytqy0YY6F8amuOdM5VtKVuo0xuzImhXnHJjd58Rmo34B1nS8q72TWm2ftLV2ElxOF96504bTCGtglSsfcUgp50He8p4U8dfJGPLvIQC4iugje3xKFnOhIGyKKMo8oUdWrfhHIkFYuRgv0Quqc0EO7oJAXlgs8PTx9KfhTQnraQ3/XdWF9153p8Fku0Psusq1dtB/TiXFsX8z09coYXpknNmLbdV10gQ7Qo6svJfTJ3+jYs1aJK9Kr/RB79i9iqH3OZ6VHDnkU+EScPyN/uvykk1pKUVYLZOnbhff0xD7pPWN4jLu8vPqUa5t+rjkPuXgC845BkHM0Y28Gq+ODOnXumFN3g+tqDZqS78PIQdovR1bmMDxlHq7YmsO/YdLmgpl13z0LGopicNF+15IZvb5TQx04xA7hegRXFOobgqGGvGObMS+vcrl2Daz1yJVSA42KyQw/bXE8YgtFPGZaNYXkNaY75CrtSZBPe9QmJ21RhZrUbZ1V2jZmrmViJVa2W96U+/s+cCN1oUgZ2+KeIGOAPWmJVKblpsxcA5/toZ3U8a1J9o39wxiDEoU1sA7GBWSbiE3B6g+QccAfZRKP9TWL7QNj+KJPC/6RhVyiEjPjId02TPSNsYjzj6zSbZuOloIvyKQc/mGqccI40/8L6Yr/6qNJDpDA42h9PLCOgwEd6NHlGZnUfxkP9IEK5UfQrGYT6pT3dGA8sn66R3FOlLay33BfNCJ/gT6jnvFKT+sXw1YesrErJbyU1U6lPabGIfgxUmxyyPHAx0OIaQUZPh/dorY9KgRYSVv6o1++S5kyb/t+2taMexqgSQRIv09c0HphdGD+H8cD87zwPZnQJ9OSYs1YCd9bzxxXnDuuOHcM7JGHehXZjlLxzz043hgTMBJb/ThwOe7/pe+OS+4j++ATtibiNWH/BHK9NmDrFL4Li21iPAY/arS/yKLfzx/iUvtD+pfyP2UE/pv0yj9lg/6PbfvSneeUCekpHk5NzLdUSf7shYXWg92uRK3wkWf6YbN9H3d8m3R39z4+cBHz/cdv4vv3v4n33/0mPpp+/F18/PRt3D18G4eHD3EED58+xKcP7+OBy5uRb6MKE8YwdHHDLf8V8MJkPh2Q/y5+87e/jl//+Z/Hb//m1/GBS6G799/FPbL3yIrDw8dQx8qi40KsTznT4V+hEZVNU5uYu/Bn5Vvo1UkpsUEqbPJqptJnJlr/iY8HhPyV+Icj+kcue8ac0NazvBP0jE2hTSfONpHumehrbjrU1XxC/flhKs66lUl1xQcKiDub4zDTYgkm32HIi5o9qROzG0EvsAbKtQ7Ef4jighM/+EGFbU7QR1Fss2gmmM79F0II2eYSbjbrbgj/Pf5QK3orvtvr8q8sHEjgY0FvROG/yB9IuN3qJDR7NYba5Gc6oLXNWsHR4KIDZcn/qC0rYDJ9jicfjPV4XoDMiywTfxdqhg/yPOimATz4Sr4U2zRQJi0tbvZTMYbUWU8lbaHNdMGcfdL02EYXeu1kW4jlQPzbgnkb/vZWyoc+62tkvJRRj7CPLaMapT2melI2wyi3DW1sGEflW7ylpww8MOejfenym18Zg0hQ9yS7wt8w5yZ8Jl7KCBdi6+gW2ooYj32AQzzEpjYk7dweeWGjVOAp0cPTM6b6Upp+Yp+6tSvjM+BV4+FdctNw4WNPl1ymiOHLGgubh5m458bBb4U9iJ8hzRim7ymEuMEEfem5FD5y+fseHSNHoC0qfdSXyHTX97GrBZDuLqgx7AR0Tmvylm6Lblti4yLG93XmgmMBqwdkgJPon2Jis3jyooN5aWTTM+ZG60Q7Rw7yp3ADpOzMAclUnnYpcYiTGyXkTmDk0mGajuHFQMIYcSFxykuQExu3U0ype8y8/G60joeHpkdedKhzVB+82lPm4oP6pS34P2c/jdmGJWO9cBhrWDiMPofxnvLiY0qelQuAxbjYJvWQurm3jfqeuqFZNr9ib2Wzt9FXG2N09TeD6FtjyF1AlK2jnwDpJV+gFE6oFwT5LiJauWTadZ1k+imiQ2+A0kXWlWhp68tgLr+gI/9j1FJyfJj2pZx5IioKxK720ZPniR4jBR7RF3kb5FO+OsZARca86JHpizbO6EuOwb402b4U/C6hfF8KNkTPOyYKaTnTCnxdy2sD7Oou9rtd7DJf0St2MUjnkiDnJ751vr7axzWb+mvyV/t9DFm3i+vra771vQnr9rshduiy/oqL0/0ZrXwVw67GTrm6Iw+Y++QfkEtQHnaNnumFbloHZMCZp+9reFCq/S5q3YXtMB2wMagDmT2Qro2a/H2TqZX21uhts6hNPnk/yw/EZo9dMWADpM4BPbu0q00vFPoO3WUH79Bw8dcU1GI9wF5Pvi/lsV/ykgCaPDtT+rdS33eFy58enFNolXr7wHj/EAO+D7XG7oyhtvyAzZ2yqRcfimOgoULvofe8D+ELxSTqe9bFD36yvuM1YX7lHfbiuIsOpi68n1udB5jPNuY9iOFeIi4TPoRSIgofpVQy1qAHWx7mxIS8Fzkn3v2FxRf2yLjQBuUCgnO284nrs2sRas86S7Z5T5z37PWuOYBe31zlmPS3NwfootSimlxT1SWCH/XXWpsueMzLX8lbJ4yTKUz4jzPI4X4IP1bmpNNhDA/M/n2TkXboq22DNR/lL+jTkxaHVpmfElC3hvrEjAH9hJJ2ldeHS5p5dWVsbV9JPulqRBx9M0ADhdTFWtfSlVjM+duwC/FfmWdhodeSgVR31rxzsB1MweiOyPjwHpoa00tscAGzBR78oJD09A1PJJPXb6qSr+UbrzR90g7c0Rfp5vABp2bia32j+Lk+a5Mm4Ue/NQmbQAvgQgEPOijCGOgWhbQwxkoMtTKfDYk61PRN3pVx2OJP/CREYIGGqBt9+kMWKg+ZGX77LOmUoSIAf8vk5/OPbD8ak/acH5HSl/SDz6xeLvZIz660enwvxCrVkCLasilFu0mbP0QC/2ZBX4+uvY/7uZVxYL3pzL5jDt/DkT3T8XAIx7Nj2/dzgjYLdLgHE6uX0NOabpUdc44oNZwX9U30Rc90Bp9oQ8YWH9TrF5+fuDQWB/YkqZ/LHnXP8rA3cm+Q9tPW2Po+LaIT1aonl203/YKfdwTosp+3g1+8+wdEgN7kyZfPl/2SV8Mlb9rzwvYQewo7wUcVLrTQWfVi5QDywE2wFz93H7+Lh7yMuedQ9ID0Ca4JOwuTn+lIeSTf5tkCBzODMww8wQQUTO4lrpjUr9x47vqkjxyePnLp8/H9t/Eh8V1o7/7Txzjwzf/MASr4BrIIdWJFwcoGqw5DVDYUllcODW2BWNsECp/zuFic5Fi0cmPDRHvikHXgQJbggHXyUMQkKh8Oo06pBtvhhNZQsi4nTGRGZGcOWbQYOgZ90g4TMPq0J9S7nn2QRS1uyvR9Txv23M4n2DC1su1y8QMsKhXIr1zawpkipJuWXjKq8RY7TtD+JoNY2SmIFhsWT/zSF8vCVqZwQTwffCfO+YmuS2qVvImzDvPBBtY6deAKCYrMgDXIU6mvOTAsQ4eJp9WlL8RsdjHMPtyy/7IMfQWogJ9YlIbUhZ5yLre0QBaVsdbSpAd24E0dfKTP51TdlxgY36ur2/APgb948ZLLytsYOGgVxlmpPfY7pNClPnKEJoc3oaJUHm0X+sQ2WU/F46NdN+ZZd47fpTJpCPCgJ0AH+qjYrbyPImMY7Uc+ZTJGGbfUHrpWiu1vccpxQ9s/k8VhZS9wvPeB/wJZDPN+r1xOzKRzPPrcTLfP5gDtXwE8lltNblDViVvIRvblRP3kr1v77gneP99Bf1PBjY2bc/1JFY/+dvHABuTIHNRt5/bhe2R+080oHIS60nEoi+h7UCJ2feEb9cphcZcYam3jgQPVQJ31PTI80Xk5hM7uEVsEfOUM6TQwVmxuzD9rwvYusK1hfQcvbpDfQMRKwzfeOTLReRoT8pgCaSIe85Ht6EuhHSV97UtLu4jUmfopdJQKdQVCKV30pUSl4Rfsetp6ge2+5El7+jZhHjSZXQy7HQc2bKe+Lio6tVF7dVfqRE8K5AUDB+/BeWs3ID/Ebrcn1vsYuIzYe9FAmvldo+3qEFV/BP72ZyQNX3aU81LA+gug19rHMOzO2McevT+C9hJD7E33pMk3NLkd7QO2c4/Pu/QZndLqOSXvxcR+91Qezvn9sKNt6DqXB3RYt9tV2v5Ut8PXXa0hrP8M0IcK/xnyiCF1NLr6duioiUq8+rAPevqhL4W+7qNE5JjqHAeMAcdeMDal912BGvB0jReZLgKan6bCMdrKhXplTIuy6CsCiZ60Jy3Qk2Zaungqk7deUBeM5UQE/oEIaiL0KIG+rusCFdC7IAssg7AMLukW+dN1Hfwl0WNDXHSVrLO+oc+yteoJ3raGQOcT4vGn6+ADTU+zobTlrmt1XdcFxiNIO+0Tr0us+tLxrnZZrbuX5q+sXxtwvTWla+KC5tQWjddUrNH4NqYLsTJnLsyhS8gXXdCQRr/wbcyl6l9I5enwZdEmjqR9LmUnfyuJNWZhHiq5ftSglShrT08pcW5TUMYytlfmfMAcNiMvXCMnyiv2lC7KwG9euodQ/0YeU2h4SeQ4rjvGL+/hkBeUQ5gO10Psoe2Gmu9IX4oqAJbR/Zl+6mpt78VQh6hDha89KUV9+mF69iVwQB0zvur3yL7xyCWYX/adWHPch1mPNZubUEegI1Wg2BiRNEN8rgC1PEpRwk9JQr7kJ/OYkleXiTyXvCayjKaW+vmkU7XpG3sdfRcL+dVLIA/z9KP5pTHaVBSsvOclY74nRs4npVSagzcYbG2jmThjvjAOEtaFROvkfS5jXlAf/qyxpM/yiUZrDhAPi4+wLJLAx8raPzOuWzt1PVVRg+Xzg87+DPwf6tatAAAQAElEQVTSLduxH4ZI1CH0mUalVNrVxBnGLPdvxuqZAS1qK1OaUmn7gK6BcVTrEJVyKTW8FKmVdACk7t1KQeBszeRSblQ0Ylu7jif3NSvjzbIN2ikLLjL6bV6YV59+ZZofhaI6W6xmdfHeueeaSUfG7cheyd8SOhzHcL90YlxfLoy8fE0/uATyQubEF0eH85ifkNW3ifHje5q6iZG+LqbNcnohzUvcT5y3xMPDQ/gFuRd9MmTbkXGf5qXq8eE+jlwEzf5GEOeflQsiOlrWSF5y2WbSR4L5L/hZRuDSZz9L57449fdHwD+qdcETp13KxArBzydA4MX38keOykdiV5gMI/YUyPLOOilNOeEcjp/ieP5jgeN8YFI/osFLnzWYQwFpWYP5MzGgYxh24ea19IV5Tzg9NuzY4LqJvuFwfXUFHz6syxhOdA+f7uLTx/fx6f2H/CdjM5NMMLkUJsYCn9NlLgJ46GRd6y5cIJib8Gvm0LqQrpe5KPxZObSNgolq9P+iwrfYRy5vnOAemFyPOaHObHw22rUpgs/4ij2aQptK1NKg4hU9/rORkYl2Rn5looY18gdHnEylTeh1Ur3AiVq6EztrCOzGpcYwAC5+jMnAhsmNUnUBrCyClTpS/+nWUCp+KYNvtl+fKmV4CvlCPQyxsBjePxzj/tPDGZ8y9e8S3OPvkUurkfaPtCN9xWfEwzaQtYkJJ/8Zwkz7vISzf0baJFpd6wm9CWzrg/Yt4xVZPgtaqQtQAEQeaSAaVtKMR5G/px5EzfhQiKB9opBWYlGKcaCedEVG2fRTX4FldaZsFNxRrykyIfAbposMImlL3f4Wlt9Y7vl23fxQ/ZVZMYT11XHNmMu8vuBToVyKG4gzD3nLjstKfQM+YIWRyTibwQhMZ2KNM9TJl2OAy8Crm6v8Jv/m5kVcXYmbSH+GZkO+9OFsKzcy5Ic6MJ6Gtnkaam609SX70H68gPcp+x67tn/iw/E5sWkQ1lGFb8TKDCCCj7F87GviD5Fa+NDR7PAuo2dNG619l3E/8w3SyHsz4oebmNzYsNlwbB4YmyfGl7yoCk9AD/f3bEQO4QWMB6iOw86GtYX32U2M6Up+5SSkz34TrhwsIa9+eoCu5znnQqt9HyIvTOyj3lgRt53YxY50yAP/cD7k72IP7YLhnDcd6i6GWiPzux18+3MfPEvh31E3AHWb3yHTY9eLj4F+2wn5SLOc+V0MdRfpJ7ymO8rK7Pqnup110muFF37yO+rlTb3oTJkzfbBOwN8XYsHYyTGkHujyih1lfezP9fI2lMg5sS/RC/qlgL6jfEbpukhwii0FeumjT5CXpxTqS9DRoIOrowySp4/uXN911IHSRXRdFyVRMt91EiPCpHTURTRbJdOu64InevpbetfJI6zvk6c80uRtiPNP13URXUFHF8qXQtoB0r6oo8u6jnLkj6MzM+0D3q478zxLEQrRdSUiRJdh4BwfGx8M55aSDwsM/i3TiK6DN/gh7Try6OjwxawsF74CQZ9JUqbrusj/uoiu6wLvw8/gszvD/IpNLw5ML75IF+peudFI8JKuZ8TlBwfkSbmzHnUlWJdgT0uBdfMrPML6oKYwzjbS2LjaYlq0DpbgTiMWMjyh3AJh4VC8ZLpRt0K/YCOWDSvMT2B9R8EKcDPDSjVyjY4q9GwJeRIQTRcY52VhbV1y3vaLlXGa2G9MSVuYzzygr/AJY7DIzwHedM38Ekv6TMNwL4B8GxmB07HiWAIfgzgbR8vWNwR7FGITQXUX/m0vXIwV/gT30tpwLl/Y52zbwntao/KeOxYQy2dBSzjsQF8YCaSSZv23LfSV5ZXyZZ52bnZ+V4G6RNYzZ7s3SPquNHtDZQ7cxd75BlRRdlGHGgPzWt3VyDHA5089FX8H1kGhjBdL2tK+qe5qv158l0BYV9YcefTZdKYda7ZnJkYrTYLpbJBW60L0lAvBUJ8gGzDyyKsMDDzyBPasb/kkUqQEnc/MI8ijHPL55Ae2SsZGG4nkxnEeDdou46/f+i9ci0+smcI+XW0PfaL2yB+EeywDfaNEQll/zsh5vdQwptV1IFHTunYLfDX3kSV2pKIv1KMMU3kpGPz0Rb3SG2gQ1MvzVCfl0hZTQUAkP8MavAqQaQkZLzS9pFhonylUeHHAB7v6Zzv0Fcep48m6z724lPAms/IrNwwD45GxR9uH4Smt5Pd1YJwOMZBW2q8M2hkvgY9rvu/6l31DQObzGGv7+jF/QyeZaY1yCfhMmx/NUfU+IhtBbVaZPkE5Y6Ydx67pzBieGQctndMn/cnxrj9nrMSvYc5/0eBlTe7X2Y/pr2NqJO++yzTfj7OvK/4nL7bUmz6Qd+wp5+WP41E5L3z9bSHl9S9tug9DF6PdJoCnHIUvz884AgzDn7F3X1z73xgBu5GJ5MJt0bypMM9LnpcovKjMqyFqX1iYmC/l8Z1lEpm52T0djjGeHlgj5qi1Bywi8ChzAZWRgE6mPeRbfUmZAdkCYWWT4gQzcQHhhFmYbP3V9FevXsS7t+/iBYde2MLLhuPxgfTA4jOjfg0+Mj+zqXESdIKCmP4Hk6mTl5ORdCfG5IeBZjJZBmAiZ5JcIch3wTpv6F2pP0+qTHjy6O9QWShyEzJkO9Q9zsd4wLeRNqzwYsKmIL+cgSfQrdMPdckjCAtJ+7QNCmrn8dc0dzUKNqsLEflqfhg4zBP3odLWJ9mnSReVPsV+B6QW1a19J+4jB+686DqeYgTafu6X0R3x+UK3Tlz0mFeX9SObPVNamdX6H6WS1zdGln9Ej5I6V/rFvqFIzvqWk4anrT3IqqPaVttNe4u4lMsAH+1PPuwUJMlDVJndTFMv3kjSzjMkv2XrAFmGABv3mX4HOgpZn4R17EdY+FFNHQ+mms3sF3xsm4l9+NtBw3Ad0kttfsKMGoygEymKfJ59sJ2UqHl6pMGUBPOX/vdX5a+4hGoY2LyAjAmxIB3O41L+Jlfwo7KBa/DdKqWiGou4k31IH5sSsMgf6DyZZVqA/PQeNKKfRoCUwGTOj0se8uMDXd1tnNAf8iTgoI5PTWCjxdWyBMeSYyo3JHzDNbI5caMr44L8kW+0PNCszB0zh6jZ95VDElNUjHTUyOlnom6CdyadSSc2IjN1mUdmnBYuhTeOWYV+3VQdiAXsmS7wCn3quj46wQE0QBeFGPbAWNboialwU5l8XR9daSjkE5RLV6Oz7PFiK9GRFmh9t4vkIW+5ixIMmKBJiVi7TLNMviDXoSdI9Sfg78h3pOYT6N/g3YjzlukWG41rWMk3xBaRB06U82R+JRAbcrAHoXuENM6OlNHFodL8pm51wLwaMwTsl2YHPulJW5FbQ/qKoXXDwBkbqfQNeqbwL/TRRhr50+UnnvJgzBJJ2sPmJV04WJsXgV2xkYqVi+0FrI73TNfIsjbgCWw3fujQFuwnyNueNdM1TOdL3WPa6Ct6VBPR/E0/yG+MmUvbVvU8k1vwP+1A28gLeTb4hPUrddJWxnBLn9vb0qeLDt+dhRdB2xv6Vn0SxHhF50I+0zPPim5tZCzIZ93FjvIg9SFr3XqWV79ocmtsOWZWfNEfQf/S9nj86SKe5bsMUX4Q+i2aX3QqTyCXiXFDjTYDuxnDbUv+Db/E+ujXGlvmz/Xks13w/TBd0fVjrHGJ4fN0NSbo2EzRuZ6hrQ09XVdiA/ocl/fPxkHrmOOD9IfoeHdFkAbvbYTve5cxaHGIwMwjaHIIbWzGJJgPBEHagLz6kmlssUJcKCz4h+voXRMzbZjzHVnCPYBz7Mz7MLMH8iAonGeXlA2cAD6UL+2uQ43KWlPwWdpFj7rMr44r+kwxob7Zf+I7nfdSfMl0Yp90AP6W99HU/QM+rLGG+05/I+iadc71TFvqwYUQhlQ+bau72YNC5TOzaEIKAjWtHeT1WX1XwxB1OLeD/WaulSgupYb5PuCkHH0JL5l6eKQFP5jBD5RhAa7kbxdOlJDhEy6eAn74IPYob14dyqDftaMU7JMv0kJNZyUI8aRd25t9xppof5k3FppSoi989m1EocKHZpT0s6C72XlWpi/3gnjsgLaVNu1LydGp7UbTisB5fDcnfYd8Bcogkn5aZ/lHdESli3QORvvINtg252f7dWEcCWkzY9R0gYZyJAK/ymObUhfKUM1nRO5/aGvSCWE5+3qx03Ssyds+lEQtvHy2h3wBPShmoF7k01derEwNDsi8fjqOs9yGHWLBUklBaUtAnS3h8/xA05dmq7XNvrrEz7rkxNXUdE61O2NXmF+xn82l/jFNwfYhTxs3I2cT3kn4lZ25SPId9pxlXr4mwSft0a8ERXn8ovxwf4wD5wjl7beUR8/CHOMcoo6EEUAHos8eG/ys+CX7s4vAlx762XXJP9ShH3fhE6XNEP7dnUZjQixn9NbNsfpvpA+HOB3u43C4Aw/h5c+JQxlTVAwccKvf4pAWFy+m5fMfm8FRtHLwVxOFnKwri0QddnHlb/ncXJN6UO6DSuYq+JloU4986PRQrYwTz+rGhkmkTSiPWlWNLMmlLlPKPCX4D50YMJcUmZVOPSwoK3AC82CYNLhafc7ZuVbM8EDGzaZvV7soXGBBiPxJmwu8SmKtwEeFetUZbMSsEZBRDI8ewWdOmnwTduQRjU5MrNRpUkulRzdyBcgjr7KPOPNeEsw0yeQnm76uTP4blx0Lh+A55mRGOzzFg6ppE8wapPKBo1GtF1DTfvYNBWoLdOOSi7B5aNbIp7+PoI7RRpVaCQll5YQ6iuMpwWaNsVBBKVyomDo+qAtl0HB5iIyKgiam300zVPlA02tZCWsFIhT1r8WQQj7Wta2D+p7Gh5yNnm1Br2PU/3OYGLiEMW3+VjQ1PekQJR/1CfMJWJpvbADR1/L6SQUMbjArGxrt7IchdgOooubljrG27hFliNw8ECPrWixRFE1f+v2Ylw4e7eqDaLz62eJCb8Fzibk0YzK7gUisxP2HILYokPc5sIYLtu9s56xXn2279fKPXOwePRwINjmLurh1WDhsrhyEFg5BCxcdJ+pOvDuc62OGPm/BAWeNE5c8I8SROmH5yMbZy5+JDdwEXdqMvmndwvQRdLPv/QT/xKHFb7oWZFaBzgXdC4caMZO/YCH/HDM8brikzePCBfYSy7RxYI7Y1o53ELsps2adPCsNoJlZt0zQz/WX/JS0NRb4FtqgjH6aCvMTMvovFuKzuCl7BD5wGFzACs3Nm1iI9zxNMRlv5LWn/uVsxzYstt0ycTAeWdYf6DO6ZmxN6nmGSZ3TGI0+x7pMYOFQKtY2bjbSM5b0i/aRLqlzihl901m3ekTas15QN+uDKeUJzMjPlsFCXszpN3bPZf1vfEtkeqEnHz5RXr0QOZcX0hwDpo7HR2y04wzGU/IxplaQFxeMJw/mnM3jCRt5wVhg3Cadwb+Zz9SPS11H5ifAOxCJ4Md62MjxCoT29CPBOLGti7EgTrDksyG7bcikTcYjSmFucQAAEABJREFUfmaZFNfRkWx8oJs5I+vkBdZbXp3/4digkZyfLlrsiSv2Wn6GtoTxXM4xmqmbfEfOWIj3Qmw36vV/Jb6+94tjg7yyYuEFWegX+eds08x4WtG9ki6xwn925EfJhp4fYzv3xU+ktI8QfVa/0ngx+54w1vRZX9rY2HJ8z8Tc+pk2LmdYvyDb+Nd4TPFp3Tb83rATDXje7Lay9rIMHZfg6YIwsbRsyAX5ll70LKkvAtUJx2ETRYv9q39UzqbEcAYr+RWafHR3Js/TnoJzdII1yVQmZZRNHcjTE5Lp7zlOHAp9d70IGk8je8iRPeXx/Mehj/l/gHIMeE5Un+vYsL+K/b6G+cAmrUAfTvPpo60Rvdq13NCsPnE1an4WtAD1XVDO/mtT7FiH+uq6BHoAf+63yKsjtdu2iwHrkSlnpJswIsknz7k+6fCYQqKCh4x8knPdw67r/EXX81S5bD929cE2z8/WXLTRuGgXPX1qjSaDEcsYsV1eZl3a7DpepBdivBPsGXYD+wnkoe/YY52VxJJtxrL2n0G76hDy72iDeqWnv2Ssq9JxaMVnkhjYu2SbsQNLjk3HjbBPTRPwz4k15rMPCykDPl3rS8kLukIbaCkmcQ7avtIebLa2Qg6AnjXH94wuoU5SaCPQ3qVePxf5tYWsDsJNMp9hLNaMS/oizxl40Eg4xNOo6JHeKhrp8dO6M1DOI+ca9ELof45V2vcYL5RaZ5yNrXrS90cdtPViSN4CN7FIPQNxQZcyUDOGmWLS90k9eYnDnmem/ckHf2W/6ZePA3tbbY5c+nz6+Cnef3wf/r1U+0zez8Ac7tzmWG1Ysm3m5cO1tE9DLX7BzzAC2Uc/Q7++uPQPjABzwDMJ3nZKhUmidTBlMj3gu3DexzV6N+jTKcaRi5/jp7i//xj3d5/ieP8Q/pMMb4BR8XTI5NKgTVAe6HrmJg7qQZ4LoUIagokkmPhL3ZNcx/7qNvZcAnlYLtQVnGyoyJdos4NJJdtD60C0Hye7lqPOKayjNcHEvoIZMEGzsQ315mKwg68mD6LniYiJkqaz34GfPBnrkon2KKtBWJKEAoqFRbZLyz2fBUD0k6SAHjEmWWxGQScKnyY86wEVBb8iYADqX+CbsD+zoXEzpgx725ikAzdOTs4zeTeQWW+eSdrFqpW3bFc6i1IeHNC1ZqfHVl+wL8iTRGFhKHmBt4vKxdyQ0P8hBhaLoQ5RaUv2i+kZdWg81X+ilt/U7eEbaD/64anIlVJpIqOs2C+6Qj4oFEFdnPsDF1dpz+vOsihMHYVyG1/oJ2/ZOkKQbc5UPSBQb+8bE3kSEj+D9mF8TlOvfn+Giji81oGgbaXQzkwv/p/bhS7jFEV+dBeAPzPQF/vOvs1+zH4ec3NMddi2YRiIeUNF//PNYPYljKbqotFZst2sswSXGh6IrcpMAh+gZzwYXzlWSB0jfSkx1Ku4Gm4y1WYpNYhwtHaQQxy2LEtLyCFRJSA3TY5D9OqbPkFO6ziWKWpMgbkGtJ/1MpawawwcNwM+DWw0GvYxVHzCnvyBbU5W4atNs8INxhaMryVi4lKCe4i8+DlyKDuyiTlycXPkwHGBv6J8QdZx0XE8nWLi0DlzQPsh1O/7tljHAdVDykg6smHM1LzIy4kpvJSY8rKDPPanM554J+bUiYupMUb48jBE6uHopzDr1w/gIXPG/hOWkC/p8D61hXnwGV/69txPxuAERmg/hebPQpuegcE2Eoun9sy0BWDH2Ex+YXCGefUnpGFnJrU8kjYQD9o//gATB+qZCTCB7ply82eOhXE2/xTwbb6A+uWSNyb4PEGbSFOeU3PyUp7PsC5Bf67w2u9igTdTDu2mYkH3Ixh3C/xZzvSpPxZsj4yBkXFoG1uMpsgU+gQ9xwg2J2KQdPPQUw5ak0MG2mM9Mck8Mf1MTlnG/kw6n9u1kOrHgv/PkfLyCfTNgvyUOudn/f6Un9E106ZHnMvasM74PdbBh8n4HF2WCR+Hp+0zzMR5ocJ+mkn1dUWYbJimfnTmxS1EeYR8Yk7eLUjCOcg6/fkpeDHyU5iIwT8EM/wzY3M25mefFlIxOxaIj3nHjH4FExd3Mkxh+AnBdjWs0NYc2/IutFPkOETPSoPEdk5XZPXfOVCdFDOW3nkZC8srN0SZ8rFiN7ougvnTpCtdBHMqBKbolXjN7IEuWKFlDR/M1fA59+bcT37Jyb2wX6hxzTzdDoasidShKfWsrgf6Cu9Mfmasj8w1J+bbC0byF8zUXWSCH21V9iauB7tdm/9xmBpcUy+YwUpsbIf8psmATRokIznaAtF615dyXksgPT49MUngv3yPFz7nMtWPvGaaxvZp+UcoUJD1siWBzT17iqGyzj1HaeVCGsgY40yRLdn2Vu+6rO8i/bP+jLZHID7wa6vs1KIyUvRW+IRt8p/uWt9DTz24aUxzq3vmq+jJ3zzXz506XFfXGDnw228LfZlifCDCJ2E2yvSFuST84OPCdyGjNdL+YwWjBr0zOhwrKykqdS35bHeFVxifz/T0tH1X89LKOKnXejTCqiVLxAOd6k2o3O6TxvjJd5ix6JnGMZqg7Ng8MS6dD5RTk07hSsv6iQ4THOXBHpX6kLCCsknKJ6+GpbRoSbfduYdiLrGsbLbZPniGQt9gJNv1pMHcD+xiE4oVfyeMj5BBjxqkmINKyPRDGHf9cX/qb54PVzfhe2mdoYQbtxQwOrQLFbZDumBrlkRpK2u6tAv0E8lzscTlT5Zc0nPFl+SfKAJPffNP5MAXs/97InDuvnOSmgpvZ2Y+Twtvcl7+UN/3E1/EzLHOxzhx4eP/bv2em972x5cf+JZ6ZJFfWRTGOB45yDCJxspEXDmscalzdfMyrq4a2mRxzQSx4+JkR9qDwkxxAXKsQG1h3kHvQfPGiXFM3ZCcCId9FGzwgf1I+07SMxPn7CaHjbhz7MyHk43NrLVnstpFHSp2O0iFljLRyZM556YVfWdAgxGZAZmBA/l1XA3XHEK1rW8dsdlys7VgE4XRJser8J/+5AQ5IKu/VXmh/R6dNXmLEzmCK7bS9/NiY1tG2jKx6OSGiUXXv+x/PBzz0s2/vD/6K5f5N1GO4YI8wY8aXC7o3+Fvs93ieY5xtB8vk07wa/MSn8JGsOKrk/sFTu7S1FGHmj5jgD0VHrNQr4J+UQdhDCpAyBKFNiufsugtpUbhv/RgzU/4oJSGMyXlW/7zT0dpAkNYx8jzeijSYdCX5zXmqQrbmkif5+xneZGUpelLX2xniXr22QrlE0HpzJObrFIlSDX06XvypR8UKfC0sDzSoCOh3bQPw/Nx6mIqmv3nsUGIh57kkwe5BVx0XLRSk75IN9/QpHCB8YplMogmn/WFduy5wNsPAxso+olyk2ha5aGhj/2lb471yvjVV+vUJ19LMUAhdeQHhTAjLnnTz5G1Gd/CHAHQ7xh6HI8cMiwX/AuYNw42hXFbOMnMHLC8jPCQ5bsgpCU4RM0cxozzzMajpWuOAcvyThzcfOfU4UFbJD3fk4WD+hgnLisuGP3nCpQnDuNz8jCmTD04J6aYuDyfPEQ/w0x+wR8xc2BMGx7ukW0HeOQo/zCfc8Kz+cF3/qQP0vBjPGMyhTahYxbYe+7fSHnK+jHbJN+U/s4cOn8ayi/4p88LPjcsjGvGEuWV9nhYTdAPC2Vh+x6BvHrWbYknmj7Y3jGsm5H7KTRdytEPZz3yX/zOFLvTGTNzUtOzxky/X+gTffyYf+RFL/mZS4ccF/AvDGLlF+Z1LxlG/JrADF/mSS2LGX55M1UOrMgtnMCTlvUbfmz57qnzCQFti/wtDV4FxFqem4FFQFjO+uRZsowe6sjCy/tJhidgS8gzQ1ggrPiwmE8fVnywz7bYoIlVHurW1LfF56m6G1CDTDyBm1ZUUO7Amb51yDds6BMrTAnKbYxgnzg+5ddYifsjmDZwCT0Rtl/ZBf8yjvSp+QX+GR0LWKlLaAcb2nwE8Xx8mB+io5RpF133hHAi6ZhMPkMXkWXTrvEXUgG968hfIA3AFPkDPVNihEvMUBG243PQbnxeaMtKg5czZto00ybLG5LZHyhDFaUIQkypS2xph7xp+lRiiy60ieoWPwornbdCuABSyiu2kXP+vhoq+wXmfeZby8L53dTwwBa5WNA/5qUXKmbeRQ+sSduV2O2HcA2p6KuP62fkD03M1I+VwvyImfg0xeoM9ApGStK1IVbXbWKTtgv9hSJUpF8W3Wc0qtJCbVB4LDUg9OxRb5tX53DOmLBh7G0rPRRs8MjiG4ZWxp9+s3w8alC1VpKQbGuuKckLP8J87YnlHq5dDS9UKumO2OxqW2t3+0rczijw0f5iKp7nKWefPOujRz7Ww5bXE70iLJy2fTcIIkScQz5A8qUO/KFGH7Nd9OXEOmC/WJZuNSKIVbIFVSt7bWM1Zx5iPoSHUK2sH4CC8pjHe9qOO2mTlKrkv+iUngQ+zi1HxhyEn3oQdM+s3IVrwdHsK/ipjtLX6G0fMYYU2Z9kUiYZlMQZn3OZarQQM8KkrgTO2g7HiHvwTBkf1qUG5GldCmkDUXT4mdRIe9katTdYi1r4Wvn5Z6tTOyqtQH+6RzuK7aGQOk3VS71sF6hXUo4Rec7AkeYQBlL7szQtUU6HTDMjOy1UHrtNX0XNmQbd93tgv3jDF755ziFfhyHqUEN+gYBPupeq1c2g4EnaT39ogxobgh1yX56fSQTskp+JK1/c+K+NQOtEXzLAJNL08Ho6e/CCMsXz9q9RKihzLNORhfEhTlwAjSOpFxFcSuTEAb9P6ljVDM5p8RIoBixcMSF46bOHbR9rVBaOGqc50LvFWijDNYEFRBmwv4OPetzKNZQUb6CVmAs24CksnnVAZ4VXHQL5FfsuYA3oR9ZZqKRctg77uEJZWrnIhXobHQewRQvRFdQXbAzYqoMT3FX492ec4HrqejZ+mnDzkMgFAg3UFSbuimwZdmyudpH5UjVCu7UHsHuRHzlUCH3PiRrOkX45Ee887HHB5j+3c8PigiR9pi4XJhZvU+VKKdgbohojYFmgrrUrP20fFHj1s3A5Vsplkjdt2NGGvpToo8gcQV5dgkJqwkViimUyLpjkqCpRkS2lhrGSXwTllqov8ifL5BDn0+dSR2pwJEU5/5cFnDel3gQ8yTYB/YCcfNZZnkc8Y0AZp4yxfUXlCs16G5NWCp9n3598QzZ5UdlMoB778NKZ5NtjFWyM7Rkgc9YtTRsXsEtEEQ8V0ghgU8CnNss5Tuaz/pGOTfLPHzcfF1x40YxK7KvfhiGgbxB98rfJlIGcfaWdumPMsDktLPpJD9+XpuOsIi9lHBMXtD4mXrhlKJQj23Qir95CWxwDkRWPHGaAROzgHK6mbxdb7PWzvi8l9ozjPZc/fsu85z3Ufl+UjRxflfzG+7PxHmwcolaEN8CJiCNRgC54VRsoFSo8AHURlCLp7f/2tUVsKw8OkQanpQ7eMN+FwylnPd4AABAASURBVL+hRw5gNroemQJ/YsuytC7rtyjUPwEd0p+joAvnStmoBB0g3/0XIL/2+xrRoy9T8oQ7+h06sdv82NKniw+1drFjTqq7Xaa7oZI2FOeBM/pdj54LSpQdYGz0Z1TKiaGPmiikT+ip7y860NkLyqW/6EF3rcgAx530jAP15XN01HXU2VFdV6Ij38nD/NrvdtGjp+974tBQtNXXKKWP0gvz6DQvTVlSdTTAc6Ypo41Lmvmuj64rgeHogpTPyPRZnvqu66Ij3YJhxAfDJy5wGEV0EWd0XRddJ9CBTKiPsvXbxqg7y68RvBJtLdvONNOVjwbqH/PwkXe4cuaPBmkoiS7aXE8siFdHLKIUdCsPInARu/BtCctCGim+bSBEdHA3elhGT0eflM62WEW99AuCMjwBus/QRdd3UfoSJfusj0oqdvTtjr41rX0f/WXckQ7DLhL7Xez3Q+KKQ8hAvtEbLeugW3dzcx03N1c/wvXNPq6vgekjruLlqxtw+4SXL+Jl4jZemL6i/PpFvCJNvH4Zr968jlevXyHzMl5SfkH97Uv4X9/G7avbuEHn9YvruL69jr22XlyF5VvKN+CWutsXN1k/2DZ831/tYgC7qxo73tWe97cQA3GJSU8Muz5aLEuJAk8Pj6jEtmcugSVKgadbg9DGsKcAvUBUV6aBrOVHhJRwkLi2JOL8A0/S+ZDODQAVjtaLjhoVnlJqQEnbMMgdq+sic7WXR8oqRYXVDbkYRMxeLnMpMZ7/bpCVqDzrYuzCt6ZgSVvhTyojQ/MwzIN1hHggZlOQQArZ3Avgh2n6ol/QXRvF5B5hWmPGB7GSD+pVhFb8wAiPZTRSxaf6lIOPklUJ7WeM6Zd2EYSGnTF6gvV9QWE+1JO/0PpSoi8lbUqjYehNxmdZyrTOL/gW/JhAxhBfWssVuegg30OlzvaP7iXHOb8UmPFfcHsCE2MAu2ayr6gztZx+mMHmpU/VNRFHSAriL/2f8s032ZUbWMdNH7sLHsdhZW4yLedxI3/qglENyoQZKlYq9GXB3spYoYg9zPYlduoL2kcdCfQStQLpwD1JAlqhrEoSxlHrj4IRQhMz8rNxBLYx/IG5lGpOkxjBE5j1RWRFwEQGtxkXspx5lICXquTQTnLKKBFYLuhviOijJBSlOijylGxTlpW96KQR2R5SGOCDg3qs4wQPfPpoGTKV7bnkFbMPBvZbV8B+GoZzTKwsmi8Zpz19eHNzEy9evAA3ccWFkPyVPhT6gUUerUX+9Pn5+cfFNoxZgQmyT9Qkfvn4J41A9sk/lgdf9Pz3jsDTy+Q7/CPr9C4Pb/bKRLNE8S3tWfhmf8vnIcbDp7g/3sXxeM+EOMFXIl9ulBUvSnKacUJ0UQZBPumk5mNgEuSyZ66cfQvfIkQc52A+o8zmkDk2ZnT4z38EZ/UY2b16UG/0PoKNod5hGPsD5SFK/RwQsMPGgeY6yWU7S4lgQoJE3Yre82SEviKob21hoUp9BTGQ9IroEJWJsFIXBR4Q6CssHJYj/UcvC+jIAipcNKQX+HbI7YaBzdsVfhMbHHEhYR6m/cbAOC/E9XxpEPwU7CBrG458W+8faH44X75JE3CdH9rDojxjX0JFbo+9fR2ir5VNQ027GTdjjFVciArPcHUTieGGpsBnvY7Bo66UKSX3ATN+EEBIBdkaTvRDHbKMARpiO/DFzgwo2C7EyNgK/coNoXTqfWxHmrNwtom51Hmhy/Moj6x6LGMhpS4f0gpxu9BdtMdctB1otBjFeIefPCjnYSw2n+UTuelBYQn7veLHBfRbNDnj7CXciXgYE+2oK21jxr4fGQeP9GhjCWWEbw3tCNuFSsglbNMPUWgrleGPvNowbzvl3dN/u2HI/rWu2aOFFrCJK+f2zXFk7PhH0x1Hx6OXumPWuUE8MW5OtKX9E6Q2Bo2h9q8ZH7c3L2LPwr4bhihVEBvzQ4kd/asvz6GcPuq7aaLWcKzIZ5lA8DRfLQvbeGmD9i0vjKWF9tiWQpvkS/3oK2UI70rUud/t4spDIfSBd3q/qyGq/vX4CYa+j6GHnjymPTyixrDbxZ42+QdBb2+u45aD4ovr63jJ5ubV7W28vL1hg3MdeUB7eR0vXt5wGLyNF69u4/XrF/Hm7SvwOt6SPuLdq3j71ZvP8I7yu6/exhvqLnj7Drksm4Kvfoim48KfKXa0+Rq5V29ecPB8wYHzjFek4BV+PeLMI+/L16/ipfWvXpI+4RUH1tdvXsUFr+BLSCP/OutfYutl8rxM/S8pK2MqXlFu6evXr+ON4FD8+gL0vCH/9u2bePP2dbx59yyF/gr+V6ZnvCYVSUf21atXecC2LP3FS/rg9kW8YAN6S9pwS//dcNC/iVv67fb6Jm7A7c1t0q7JN1xz8H9CzmeMA8dC5h1PjIkh013ssq5muttV3tk+6q6PXQWZ1pC+2+1i2A+hjt3Q0mHfaFf+vTtwzYWD+evrK3zYA9MrNtB7cBX+0VvrxfWesuAdlJ5I+QFeocw+Lrpub66JB6DtLxi/L7hQePnC8nXcOq7PuMX2LTqlvXp5G69e3MZLeF+d8dIy4/zVq+t49eomXr+8BjfxirThKl6/OuPlFTz7xGtsNUAj/+qF6RNeUm7YY++Kd2sfL26HeHFT48XtDgzQwUuxj5fn9FXagJ/07evbEG9e3cab1zfx9hXA10ype5e063iD72/x1/QVvr56fR1PoC2W4ZH2mjQB7TV4SfmCF+RfIJ+g7sXrKy50AL7cvNhHwxC3L/eA9BUpeEH9S+ReIv/qzU28fnMbr9/ehnnxEr9f0oYX4KV5+uEl7UhAe0H+Bf3xgjje0G/XXhpxUZR5+u+KcbBnrO3zomiIK9PrXexJhxxzu7ji8uganht4b2+ueBeGuL4Bt/soJaLr+GCCZTYOplieEoWKBCXpzsW5F2OfYV4wgUf+KMs87ToycVEzsZ64lKMiivNvokYtlQWUB94ZPReslKGmKj+aPfdwM/uONb+sUOfCOmB9X5p/5lPuTMdVXEKaMp9ZnW3AfqYwIIkItdic2RvYpktboOp2ymVePfDZLtdH/8Ct66V+LHISNlTymEGMOMy0S30i88grk5dH5HEQ+/Dmc5YzbxaU3o/CHryldMQ5DxMkPnkeM6ib2TeuuZYbx2wPdtyXuM6LE18ctj8bgIP6jYbHZ8Ed2qmvGQ9jAvI3gbIv55jQZ3uUKcRenzKl5T2uSEIFfuBLtn9Ov5TpEdoR/74UxaBDQK4wFvbMja7dVEUbJzXnzMGxy357qBUZ9l0o93LqyL7FfZd6H4Fvfhlq/Yk91ykv6mwndvANBTwl98G7fY19HUKbdWA84letzQZM+LZG4b9WB536og5ipj33daYC7XD6SfyIV4u77V5TjzwJZCHwiU+0I2mmTZT3DYvawBBP6ixk3OO4V5bNfnUMnXiv7CN1SE++5FUHSniwjjk+tfEceOCjnEaQICm8k2BoMRmqMakxECPXLueS1hfUF+KBLYQIVQ1/9GPBRqOVaLGs7EcL8b6UcSr4IeEJBnOgIJoM9HyIDc7hNb4ngRKp9ki+PD+PCGT//Txc+eLFf20EfF8vsr5fwommTSbBrbnvpy8kh+aJQyKTjn/z5/v338Y3v/11fPf9N/Hp0we+wRl9hwETNAqdHJ2ImQupc1IEXACtCS5+VieNAeUghihMMqXsKPe87IVD8cql0MxBdQRzlvV1dcYoPXNGgRcdxbSn/GMEfKKQVjbllY27EynuMbGs+OUCZUr7mnKqCnq7CL+9BDVlh6gDYEIMqv3VYxfUkQVm9KAsWFRPYGEBCnwasHWRKZSF9L7UsK0YyM2MZl0sZuLadM34hT/YUabgd6alxE+l6sHpxwc2+GrUOuTi6SRspX65aLhxMtWudJh5aqpxAp/pMNtn3nptqmOHvp7244Vk+oi4oQRPsywfisjjOJ/tgRuHqnKkCIVQ9wXypYT1FNT33P6Fz/GExew3ncU0eQQeH7UojQkrH+nPM/iTRXlbvn0mEUFSVFzsaFt/E1S1Bwl8LaXSXOIGUT79M3amF/NucG37JX2SwT52Uu8lRY8xvIAiD3xRcgHdsfnYYVc4huVrDsN25jEuSlCESCtwpPljnnFFmYo0mym29f0RjN0ci45rxqPjJHGWo8GYSAsZ+4ucukTtS/hN5q46/hpKxgl6EXKhoiXnz6bvXMBEiVrllc5ckj7G4w8tyWb7yzxpn9ake/Dp1AZn4b198+plfM1lwTsuKV5xiHr36nW85cLg7cuX8ZZLg3fWceHwFfiaC5evv3oTX3EJ8RUXEF9zIfPLX7yL3xO//Cp+/xcNv2f6e+R/7+v4ffCrX/0y/uCf/TIy/dUv4vd/Bf0Pvo5fwPP1L9/G1798A97GV78Q7+Lrr9/FV1+/eQbLb7P8jkued/jwDtvvvsbXx/KbyDp8bBdDrym/4hLpdbz7+i2wHqD3HfgKHV9j72vqEpbR9dUPgb53gnrr3pEmoBkD8Y5YJO1Sh2/qF2/1EaQOZLyEescl1FsuoN6+fRlv3oBMX8Rb8m+5cHprPbDuHZdI76Aro62v0PEVdV9Be2sd/Sb/O/S9Q88F6hZvuGxKqPcCaF8j//XbF/T9y/gFcplH79eZf5l0863uVfL84h106r9C7h0HcvH29U2YvkP3Ow7o7/IS4Ta+In17xlfYe8vF2euX1+EFx5uXN/GWsfaWg/ob8PbVTUgTr26vQ8iXFyBZvoq32EnAqw1lTBtehPF4px1sqvM1NrT3iguAV1yciJe3V/HyBnCAf3m7i5e3NV69GMCeC5nreINufchUe/j25ozXXOq8wJdbddgObRHD17brjFekr6C/fn0bb0yJkZcVr7j4EC/fXD+7RLnmElFcxauXotW95MLjJX68MqUNXmi8yvJNmFon7SU+vEDuM3BhcstFyg3tvUX+Bru3F1B+AW6QuSUmt/Dc0Jb/lb3/8LIlyc57sS8jI/OYste3nWkz3gEkAAIkSOn9LY/gmPZmpnssDEHzCLcoSk/SW9I/9fRIAoQd1777+lt1TJ48+n07Mk/V7e4hwbWomVlLtya/3BE7tosdmRGRUXV75uRiBuZxGDPlQGYq16fwJmA6n2jqQ49Zy0FZq2nQJsozDkxm00bTAG18gE4N1vTpDvDZE0wDyAYdeBNsG/AmTeYg2e0DOISZTlr8TDTzwd95cCAzJ669HYh7b8IhJYi2Nsp7c/hgf2/K4ZhzvBcHfAf03wdDe3sz7XEYtGcd4p7Ttzl+Z5SnUMc890HfbM6zso+NPeTnHJi3aupalTzF9kpQw3Ou17YFH9wnixN+6bdgb7Ziuu2QsQTzNLKxdrB/sKyxYj+04BcN3gd6rkZkkKeEWkq+nZVTyvJamTz/y22AZs/vHQcJthm28AEb/33soTYWgJHR84dqJu/W7FnPig9qrA+OwTyWDNYZKfygU2Qw4Atb7q9hOZxAqJlvG647wf+mAAAQAElEQVSZUqdI89CGr9F2CT3hw8gDTdE3pDmc6eSPd//T4Y5+afhxfN1ypZUPLbBn+2Grtp3EPkDe/cYfVnn92xDDJoQIiC4mC1MkKJcGvxhP0ahgUnUMa/yWfRYMLseOOdmB9xcxDqFnq4wvdpfkfdxPrNgfoCbvb+bTeew1I5/ojOt/oqzBqW27f2v6tcSOY3eb9RvGoE74cF8cKmXrFmTZ3iTn8DX6sK79D+aj6H4FcBb9wY//imtjGn+phZjb8MO2vuSnSarxH75MDftHxrbQKHLws/mGmbSXt4TEcLlqefcxYJ8hV25FxO9Uwl7pi/t+ZjM6XroTPkod4WKAe9hg3Fbk3oj3gbr92T8ipMX2iy4lWCWvZ7F18fyFDq12GHKouGp/bc4xnq3nC+aJGZhQnvAN4LHw82FE/Jm+EK91bdMxOfdjPLUbsJ1wVNfckbWc2X7WYNHisBEK5odusN3vD3EfVH8JMsDQ/BJE8SCE/2YGxv9o1nk6KnkQywvp18wTFEiANzhezpqXE2jjiWOh5emJloulutVSvf9pRfwDaKYXT6zngBZziRc/o8VdDvgAiDXAa9QARwAS7UwwghbviYnKv/XxBOap1jIEQrtlDMuZFiSIfQ1gYkrIpmQ92zafMlG4v56oVt2G31JsiAOYD4SIdXbATk6Ncm7oT41EhbziQGrFJL/Das1B1QY+tpwHJJ0DlCCJbAJS7IVvTQKMjsnbmyYEkKY9Yk0qkys+2wmn78RNDGGnBEcRXkIuYG2CxkK54FOgqci5DBgh4iaAcsHhCiHnlrL5xFNyE9IwsYXMuOg6Jw4BQ0XJbQPqdBYTinFZPhN7bMhoL7Y7cl7gugUt5x6Yum6+EWVuLnuzEn6p45I7AZNVCuWygVL6yN3y9ES2H2Axd5+iL9azQGgNNk2ifnZzRjrGzRzbiH7RpwQ8Ak4Iw05EozIesWu5ts1lQfXGNOSRRtj2IKG+s0m+XA4m1uwvgC3zM+3NUA4+N6rcfRGlDRquAjhDvse4sEwMjtvPmSmJIbU8f+h58XZcfj8M595h0IRMzzTQacmBp/9j74bLPiQKOQLxhiY3Sd4oGDknNr7kQuXHUVjW8LPvDZptO442t5GnlFq57v4a1nRMRM7lAYODkv0uOaxyDKeOCWw3WyVt+SCa6si/YT+a8RE8l3+Df3S0p4t85PsA4LI/+jlcuHTpUD5kuET5yhUObC4bR7oUByZuO9AxOsccAhxd3NPh0bx84GJ3Pp/y2/OJZnxozaZQPvpmBuX5hDYQdfMmraZ8UM7YSM34IAtMM7yCWbQ12Gu0N5+AVjPaZ9O6UD5K5wNmIZvhj22UZ+fAR55lQn7eyh/DAezOwew8iGWK3eLH9mpNJwlAW2hTCXc7YJrfmkpTxnWaa00Ya2Nq2lJHZ2I6sT7A1sTlSdZsh4bYM31v8NPwgZywU0NzYNpm+JTRa9H/MCb42MWIzHQH7CA/nSRsp8BZv3LxHzmlHLQmjiZyPp83kfP4WCYnpnvkaT4nf7OJTGfwZ64HfxIHCjMOGPb2ptrj4MKYU58NhxAz+CPc5sOLoCE71fxwqnbWgKwW/80sq5mDWa0m4LLbCiYc7Ew54JnstZruN5pwyDOh7vKU8hT+ZG+ighZaMCWmKQcoMzAltonrYEJ5yqHBdH+u6d557KE7ux/zUm/p+4R8TMjFxGWDuvkthw4N/IYcGZk2o5nTT3LRDphAjdZ8EO3QsW7a2BY8t0WZeoufhven4V3K51BPJqrbRonnJgVtVEGNqPPcuRxosirm0MSzW6eaj+oUyKnQVBdaJ2iUq2ivE3XkE6gDiTkqnWs7V67QMVJ1v0yNvwGjP1OjTkm5wkYlpWqrquoDLvufdtZJg68K6rKpgU4tZd7Hhj615GDKSzpjHEynvLxzcua5an8+5cCH524+4f1qeT9A22rGfDVDZopeJj5CZ67vgFcPebGKcuxX2PN4XXDZ6wKt5eotZnnA3Oy53TIhi47ne8vTiiAqloeYZ5LE/8hBGiCo+Yghzx2blrUdam4KRN1t6NcpqWkyqklUEUfSRSB+RtmIAQH7ygl5cucyESDFhRrK0WfLek0MF765zY2I+XJ1Z5d2y9u5bYVNfBcKh/i4Y1fsn9kDsXb5L6R2+uyxvabFL+n8y1bs2RUm5I9l6xK23QI8+xpkYIiOB4mbfYGcs84jYrER68ahCBFjI/4iif0fRtSQD+u0uVWbM2bDc+wjxliXpyvc9JrwnB0c7AdtErI1/pqWebwNPYR2l5+FFQeCKw4SXXbDxO8x8oQaewvzwo5jdIUE2HtqEnFhm3hym9UGWmXq7pPGH/eLMoQ89xGzn0MfeG2wFfHzPHJyGB6sm+rEO1XQEAgXFrjICxZc2MlmGpN95hT9o0rKyOFgm4eVEnd0CSBkMGBGEMfud202m2rGnOvDFffBfNtGIeRQCBpjT8n58gGssWKf43p5LvGNL+74pdeUKezidXxESh1LbmYPO+phFnfwLUSbD5W8H6tTksd1bzbXwcGR5sQ5ZS/jMbCtxu3MqTPmcfcjUbct59ZxBXiWXHfOfVgZ/wSR5808y+JVHuc2Z6XcEEc9QFC8JIOyhQ3ic79cfIBfjgykX44wHkTx35cBD1sB71i8YSnerOEN4/CnBg0i7HN4GRGhzpLFZLrSanUKXcDs1bLxmrIpa9lsOQZ/pPnl9xzkSSG3LR9/LTZ4yZP/6gdP/gugDmu4Yy4aDnmsbYdGkZUyzDMk9AWSJ4yEHSXaz5BowxHXoI8MFeJExmWkPfnExoSDnxXwwhD1aOOGKAqlYB1s2m74DL/FNqEzt7M0sJC4v1235eCn5wCo0wLeqltT30TffOBlm0VHRYZF0P+Ma8UGwHySJOeqJV9ty2Z5Otd0vs8Gbao8ndIN58F9JjQRJLGlMbagTJYy8OTk22jAN+vAd7v1shdRxgRqrofeC0LHYISqb8Ec9NCpdz7gYXIDwZy8cDXYadpWuWk1ye3ZIp3tB7iNsp8H+zgPj4dNOY6UsizjXpgWHn0lHss5z7iGDU9IEVfRLffgwjPNQRNpPYdMOZDVZuJCJuSg1oHo7Cc84aVw7L/kqItxN9cxjnDd4xxacTOHZ5xnwf117X5ZluuhX9Em4iGm9lyuzuI5Z7B2pE5B6X9CyCBx8VvBNWPoDeQyNghFzxohw5hGDvFLJ3CLDXrotihZkDoNmDMnUzQTDH7MtfqK59a2TEcs6Wv8k7HhN5jO2cbCWMGgg8a6LcDAHvfY41jOoFHJ48NzEA0IODY/Y6aDprlhixtXic09tSvT7Vaq+i22tsrTSg0f0v7rgQl0Oq814UClnSW10wGTpGZSqW2TprRNOUyYANdzUyk3KqA9t5XqZqsq96pJT8601+nsOaPcgJwqNpQ6h0QZ8GVFk7taUElRr0T7mY55ddrC09C+VeJQqwKm8VHIR2KNoJEScpRTQHw4Uq+ETkHRo1y5zbYkRAN1JdEN+lDtYJt1Ev4rhs5IlI1qoC4DhOoPIVVJlaQEKpCoJajLW249OE9d3tCX8+iHOqoa4zxPSaNKXyviqXblykI1vf0IpG0t9XR0xJbyNpPNAXReRsU4C1QcYrFDlen9yEo8HyMvIVdzmNTwIdRwmJP5kM6m96HoWK8ghY0aP4lnKkErnrUoQ6uGdniplQoq1TynGb+ZZzTz7GZoY/Bc+xk3MnF8BJOMbo2dWju72HfZPtVI4pk+Q0/9Z4Dnvqqlqq5AkuoBqVIMFG3BS/ADlcyvkDMErwIhA891lyvbw4ZljFTXqhuQ70eintArqJXqESnisa5tJdszBpsJn8nl86gqISJYAypoBa+COmxTgABX8GsKH4sqyfxsm/fJJB4p2uqCjMNM2UhJ6EimBuwoY0Lye15JLu+AvOUwD39LjNtCmScs4znBh0amYavaqsZfk2s1Ta0JaBn3tsmatFktz0rbNqrhNU2jBl5Gxjr+j1TFehcfcax5Kj9J5X+lJlaUso55PaE0sB3oUByI22KfZXusUR3U8MdmESk63IULWC710AGu0vk0wP68/sS6gVRKWXWykLQePjIdaYZvikhcUUbM1OJhj/ffcjlnGQkqZByz7Xv9duz+BZR5YcgCyJTyGTfqDtmZYUGy/ghY0ZzCX1FesWYu2Aueni60Zt3coGPT1nH/lvDjnzD5C3oT6kp1UsMYGjWxJndE/ODXetY3zx5M65QY+6xJbof+0cKFBmcgvZb4DT/dihg6sOIgBmMWGOR6gu8YM+c92PBtWzhzLoPnck0Nf/7v7a2x539i7sOKVewXVnw3dOyJsYZ5dzWeIPpmeduwvToNNvAZ+eGw6N7JiU7vLeIXT34ukYj+TNgbu19NykrWI4a4iC+7nuGTb8vbfuSHgseABwYPREC/1hy2OV7vnXYy1geOyT7dfyJ3VbbtZyWPtqM/cYs4pt7HDWhzVpsdB8C37XuvFDn3+MZejbxAS65WfGMBng2/H5Yfscs/nYw+EV/0mzj8DCfngbL7N6LwkyLelmcciPzYpvN7/i/qRlnx4/+2lZ/BFb/oXzGWLlvHecsNfWqnmrUz+tZGTui47DPT19zm8NdQxhRh0z9srHjW3UfbIVvkPzKKCA93v6FuMCZwxstyY/kB/eXKAI/RL1dAD6L5b2WAIePyBJCgnjzONHgJ+YyErVTzTjfiJU4x2TUI+6UdJ0qqmvJbI/8TgePjY83nc17enkOPMnGJHy+kYT/xQjPbx0LKpOaJpEO6LKqeAAqizuYAUVqTPJmEDSaRxOIV5ZRtOdo9MTgma8MU50oQnHG5f/SA+nghhe+VD31W61iIPLm61TF6Qg9/afBrihFqFtnBsrabHAcyMoQUCcvtRO10BovExa66RrRWapvgRxt9QTz8r4jHfUjYyPBT28r9jDL1ps1qvMDBb/mocHzRXydoiCh0U5LbDLNt05sVZl3hHZibfCOeQhwDWpBELhkfsxGxPdsJmpCA5yZLjL5t2wui+TEmGbkaWD5oVib+aINHQiw6IKKjPFKKcZ3VU3KZULOKHduwTIIHhdxn0nHBhpcU44h8AtlxQVMq8TimNp8rtxkd6shYlhp1W1c4Gkp0nXjIufsdz67HjTpSyCMagkP/YSbsGRRZyLsYaz/7jtPAoJsClsvE1HqMWVBzbuW6+RawG+tsSkHs2MzeIWTRjxCQcXxeYE2Ln3Rmj7i0+3G8VELRtwKLOF/2b9A7Lssm1v0CtOJyXAW8zeTEG4nlYhWbtDUbvrKZCtG42YN8w0kQc10wk9hdxVmQYpe8U0uJkQFC1pxogx/vO7aKDo1cbttia8OmsqpriQ+aagQf6sllngs6o4oPowC81OCDeqoSTbVq0xH4qDilqPCZQEUgSb4bUi1QSXWlQKqk+0B78gddoBIEVAqbYZeyRotVaUOnCp7vZ20VfgNb86I0cM7XE3EkJeIfUVd11Iu1pOpc2yjjc+cZPwAAEABJREFUtmLxw7rpI/asU+SxpfuRqNeD/Tr81krQijkSQyoHL9V9VLnSx6FKeKkSah8CY1J/HB9eRVtVJ30EjHvMbR5ntyd8Jkn3oVKFfjLqpDTCdVBTN8yvsVfXFTKGZUU5qfChg2zUkc08Y4Y/3EbkppHf4QDtNe9ynRts8Dxa33o71MimAp7ZvANzGLp5QNu0Mhpog61cZ6VUKzEGRqUkI1VJPixIVQf9KGp1+ghCtleS7kdVqQ4kqOG6GNIqUEuq8ephtpxpIMGvJPNqxsPIprY16FivPlfOtBUI22do6F9Dn4wctJJt0XvV+DYyNGMrDzYSvlJKqoNWSjWgXMGrTCspQY0qSUYyrSpVVaVdOXgSTK4tlIt2VdBdG3z5x9TgVWcyKKVz5QoOekwQqijvYDtAaastfMMyRsRBW1VLFVReQ5FzmypmTeQFqsGuy+5ryJOQykC32JTcHvsx5tLYIHALszhKhqIm/2DdBE4KlDWYZ/JDcsKG5+eOD27vHwLYt76tCW1fQW3RDSOoh4xvINjWBTSphpdqlwxauVxKxFBsulaQBsYgAhMOctxlecd//kPY+6jeMeNrjNl9QXEXKu5L2XaMnQ+8xMX+k/6Hzrm67Xpv4DXb+0GXi5gtGmjgN2IoDTA+5rIowDWeKSAy5npjfepOUp1Km0253bBff+C73NHP3bgjGnnIFKwPnB+jdBYGhqxnuGbzCfnMXGSZ0bX5u3ZHCMN23F72CewhXEEoxqGOO7VI1nBoRA6R4W6vfKm4zbVhNFylxVdo4yM7FuZUx5SoY9BhxTiHlu2NiG+Pni1WGCpy6Lv37t/Z2NOELefGoDt2iTn0cGA/yT6Rse5Y9xxvPiLyt0fknUOfcczDxxgLtIw5Zq3wYdhw8IpPB3AuE9ESt6E5YiAexxBIvPAIOA7vFT3mVBV5IvboEzEsORjz/7uwDyhPOSj0fwfKciRQXlti35QcjDM+5AX9yaSV4eegxpj75kNA99n+XDccd/QTX2f1DZ1e44YeDfFTeXD9EmYg/RLG9CCkn5mB88PlssFLa3mKiW2S3+U6ymb6BVwy+Z5q2fn0fSH/m+6OQxRPAC0fqy0frp5QbKXvt7zLbF54q5MN8VJ3fBiu0F0YqxMOiBbYWyDnPx/tUOMNj83K4M8EWN0+TG2rUBriclzoYp+ZIq642VS0S0Gi3SXLAxcBYkRIgX4SAG6SEh8F7kdiYgwwiXmydhmBkC9/4YFSKnBbYJC1fiYn1hN2bNu6IUPd1Pzwz42LIJAa2txP98OR9hG742IjxcFAA2x7UIh4oqzzsSCfqJeGuIfNgWd/YdY3KvZT1IsedwdDyJQiJttKjFUfvxHyn3AaG/RDFw81kL/EmbMRLHGFWgo73OgS0vaHnkNxTCOsbj2EKCJULISaN2Ln5cIsUud5VD9yje2jr2InY7OgjNNQRuhM3jFHCpyWHXYOiN/jch4OFy0VH6lQYQO4T37+jbLQOg8FoYdvx9K2md+ktIGGcu3niTbFT5G3jTXv0n2+ibBBtkG2TmWcOm/gkLO8ZWHTbyJkPL1Zybml7r7DQ9/3cMPN2XfkJR88d9jOOanBiH/DlqmPbYWiTZt1vIGwz9jIcvjjsv07B+InARzj0dJU0LMNx2QaDb4RRNgKG+675Hw0g29vltxebGM17AjTlK1PfdUtYVSq6loVeoY3vxVtVYJnPmW+rqRUyZRzGEVZleLHjO2WX4QDYips2sxHoCoM7mW+K/20YKlXISPaAZXdRxwfYe5vwm9VVaoqIEPhvqoqaoqfintyHaQq0Q5SUhWo5DYNP5Y1hqqqqvpYpEoD39QIhgthD+s6gyhLNb4/DMdTp/TRNvNAIs8FSSnqphXDAIit/hD8wf6xqJMyqM/BdaOuK30cmpzQqYDpORBHTvATfYIm6jX074WdrxQ+M/VATmyEE74q2U7wxjZoY+CjwZe33LWQ+xCaVPOOgWpEUlMlRT4YgRrwxiqjVyhtUa4+xIPPwWAdbZQHGvo8t0W/GnQq1fCibWc/0XaGWmf/y5SZEZS3vqezPxbicR//eChT3kFbbAl5o1IjfQjmAWJo0SuoZGp7reXhu1xQ2ka+5VwOilyU0TENX/BMXc/bnjiIh/c5j2CvkoiRx1B+N1WhnIAp76h5BVKRKVTRLsmHK0ZVyj442TKpb6seq1ttsdG7DHr4Btyh5FqvLbUt921Q17fUTLGJ3S2OAzw/W2DfFbSAYCmL58uIv6qjbjlDPG+iXtFupJyUmoIMrZtaVa5Ut0m12ygnZN2viJtI8KDxJ4n/pYJie2j1lMe6GHKw0iCTTcOudWTtEBlvPX0ucBtc6wZBPii3+y4LuA16H/+/XnE8lghNYorYYThsQijTdhRgDqZTzvJal1NGHCYXrWxTiJi+eu2BDLqOH4G4kqLf4Udu4Gax8LbLQaxfHDZEY9x69sQcgLBue5+AF2RRxyYBhMTGMWImfPPLjX6DPJSg7AB5eohfx2wd2/AaXEDNsoONIHQg4oDap9dV8wuQh5/ofzPJ8mG184gHTHN3XBEVrh0TscQ/HwsfibmskfM3Qdd0hO2N5bYdcivb6OS9zXrMSQ2TvtQpkU/keI68D4kY4IkfH8b4W8T/BH3NIcqG3Lmv5vfuBHJ+5r1vaZqWPoCELfNFByJufBOz/9Il8ooe3fYdD+VKlqUY7TSaIiDbDiRs0e5xsF/MugioEZPlzXPsmedqAnbPiPWA25yPnFtZxu2G+TuEXLkRxvBLxS6o91wLcuB8uByUX8QFhR95cdCo+4o+EfZIzSMThXC3T//SgCIHVTyb7MVstxts+Y8A/MysV0utl8uIIWTxUfobPeZZyWX8yFHYjHGERw4sR5LiEG8skzFY3OkgV5S5ERr2uOwjhgN7UX5w+4VngMfoFx7DxwXwgPdfyYBf/N3A+U1D1nW/V41qpRqGX81+reVyodN7d3Xvzm2dgNPFKYtVz3uYVPNCK1UW5j31iyslaraTMu8tv0FcxcEPB0erU62MDtqt3IJwF/BffBioxmV9cbMtMxITiwHBKH5YKDwBMTtFHef3UwvSr6KDPGXbCThebNu+CNKLfUo1cRCw6yOYjBOQ+1h6FerlllD3YtIOlElt0MMQ0tjiLpn6n72N4TkWW0jcBhv2kVy3TM8B2UoLJm9jST/dldxktZNWTdsqnZfHClpxrzFRJ24AywOPEvEneJZzzjpyv2JhGn/jY8FE7LHwMDFb1qBjdAV7CDh9XkQMT9YxF9NkuiZGL95LFocVvyHwf8DQdbdZz/BGY/TX5qyWmAwvchTxwIVg2IZ6PDEvw+0Ov1D6AzPGlcQE5cCjPAc8Sy7Dd18L6AL1mgPGGhc1ukHNA1SjmyWOpKB4DYrTjNOxHL5kewWo44JeOl7zMYY49lIAFu0qNhM1EDZQQQIZ0eZc5PhT5jzhGTII0j5rxiQRg4G2UwL68v9+gs8NsAO3G0NURG9pajvdVBjcLee/JJtOp2rjWcrmRlc8Rs5/ULhhCBsijgJHjy3qNWOY0c/DoWSCp+R2d47eWSzAzbYALYTL80/57BraIWjZRGmibxEHlCv0SgOCLsDkinw4Ztu25QAN5a9/kOVjz99oBZV/qe3vGyW+pGo+rgLU6gEJvvjwsWBVS6muVNepwPLMHQnAFiQQH4kJWVAFtko4rHjmDMtV8NMAl2vbAonGAvQrKaWEzUo0qZICiKjmFqiraE8IBCz/IdQpIZ9UVdUZEuWAVO2opEpyX43Sj0oVPqoadjIq4VAVZQ0YyyMtNqQdFT/IEoY+DEzHjNgg8mH4SfwwLEMoH7FTVVKAviRQnUON75onunzo93z4nweHAHz4Z9DwbJTDgyoOHVrG/eNgOaMN+a1GGfOMsT4hponEwUgfaDl0aM6BVUATgp5aLpCibl6jisMRA33bOIeasvNieh4ZHcO8PMgU2pPjrWoOHjJ9ilywljccSDQ8l0FdHhG6Gf8ZvRy0GUqmI7J5PBiZB6Gx70rizOBnA7kMUpWIRaACZzSTC6MmjrqSYtzSeVqpgdnQaGRobTDWEEGEuIJWkssVfa6wl+i3aSURqeS/coq62wLwyAWhqcLYDhgJHkZ3PNoF/7+NrbbY3PLee5KpKAdqKTe14mMRW6Y1C4WpfSTzwPmy23YgB5XjAQJb8QMt8rXqOsvzcV27XFClpKoSqGS+13b7NLymmRq5STKtg1ZKuVImVs8H9IZ6UkoZmI4QdSD/xIzL29a7IiRo4z70z4cRI1KCbxSpcnc9oQpoDV0aRuM0nF2IRBNCwmE02GYUhtvZPyPCBArRbmrN8IUX6q7aSETPemF7XkdMbcp6iT44bwHnIJQSIn3sf/2XO9a3vIFlQkuqE0DXBw9hB71kwI86bfZtHdtu2c+ZWsYxBNhTud3yDfJ1ctCKv0zxf8dmzQf5MrCKg5OIAxH7bNpWeZC3Le/ZOvZmS/Z863UfNjxaBip2E3DZ/gg16r7V3BIMg2JczovljNpKZGTcA8a+z/nEf5Mb9hhTea8xnbaUCzL99d6jaVs1OZMzskEwVrODOtmb4TGE0n/nJ6OXW+SpJ2TcZ/dvFftZvifY+7luvu3cBw556HjsFwiX8SsHJ2t0HXPZS+Ev+oqm47EglFq56Ktthw8HO7QF8Y12oo3cE174GvcwVLCseDYSfa6Bqd8NU8vbiXObaSt7q1ZBXUegyGVl+u88OIeWdS4U1iM6XA2U+Hcl4u15puJZgLoPESu2W+cVajvmW2bl54W9/JL8uG4+5hwinhL9YBwcE6hTTZwTHezN+QXmVO6TZX1AaV3Dz6z9mx9G4jZEx9gMJR4EnnHqGwQD/YaVaxPSu5tzTX929Y8vPOD+nDLAY/9z8vTAzf+QDMSA+SUarLnoF7BUywvXr9cc/Kx0j4OfGzeu65333tZbb72h966/q9t3b3Piu+YV5WXtE+Ut6Kiz8WxrJoNanqw8aQRiQ9SrhwaQVPJL7Vd8JaUukGhPWcpMcJ6MIEw2jgpdXnguKiXakE1Ud5f5rpgCCwP7Z0ZkYim8Yjex6FQAqvKDB8T60o/zejSPUlig5gvHCbjovgTFBdF2TK6e8HryokRnDMqwy38XiEW7Y6Giw0pti8hox/ogUbdOdJ4y9j15dvEblhJBLIRM2OPkb677ucbJBtCREhG2NvTFi783DJZxP0vj2R0RvNCCIS56Yb9jr4kJJq2YdYGSFVAPCVgdGwsvGKY+BPKC6sk+UCxjBAVkXYg4sGHqOi1c0YhvsYAkjX1L9CHkojk8avcz2IBEbJYLjDkoDbT5Oe1ZSAA85ySAnOVtL3ELcEvk3n4dgzdSQQde8InJFBXCJx8uYNcEdRP4XAOv6LNwD3oQnj2Lne8PHfQrMehEK8Z2fsxwLhGLDiHHFdzzN8sHzj0f9ldkrMyTl1i8aY8g8BFJLwLcYVgh4OeXOlxfRdv9cq3Yib61tlfkIhDzdvEAABAASURBVCZuXCHk/Lpc6JgrN1m+oNglF45rCKbwkEPZujFeQzlEIj5iiZxgd2iDoFT4Wz7YK1DzsR9/lUBj3vbK6ORtx8HAJtBQ90f8BE16rJqPoEBNHyknUDeVqkZK5oGq3kqgqvugYu5SRfljsK06qdpoS5sRcpYH1k/YSTiusV8TaDKwm0DlMvxkuByyvSr/d1iAQuasnuCNbVVzxrefAuK2jPWA4/YH65b5uMRGrBzN88YQr2PmoST2Ht52wPmy5aI/9G2klcu8bVvgdtMRHhl/QtXk/CNgbNKAeqAV1Dpb5PtzcH37MfbNc1vYQT5py+NyHr0SH+Z1gKFjLDPg2xk+9UqF8mjWwI9ZTX+sU6FjGrxo2/KB3avCz9jnily5fB5C36iIt9cC6dOPQPBVnfKcLArSQlVaqqpYH7WUwLZayhjLqe6U6nWgSitpaE95zfOxhL/EBjZrYHuZel4pNQPaQquGMceO7kOHjXVBAx1h280G/lYibwFysSU326DiEOQ8kIs2RoXc9GBLPoyessELqUCy3hb9AvGsb0fw7Ls+Yscf2wfa46vnvep5trfnUPH+pgHifd4i3yPruP0OGBW8ij75XTRcDvBuuj6iHuu8kzU2c5PUtIkP3FqTSQ60k0YTPnpHFJla7fl2l6eWA7NWEzANTDSdGXw8z2aazmfyP68P8JG1d7Cnvf0zzKO8L/P3aTs43Nfh0YEOj490dOFQB0f7Ojjck/8jvUbIIHcI7/AAWcoHgbPy3v6cZ4cn23sVg7FJKW6SKW+V/NMrliMeaC4q5iFGxSVkuZBPXj8Nlz8Otme9onV2R9ZNO0Shx2fx5ZgMK8T+hzne5Tol1TFg1CyKbViybAobMGjaxUnZbeebLGdeZq3cASPBtzzCUTYPYByf2KVsPs1clFw3qFkmbBLbzmablfHhHLnd4dLD6KP3UN5P+a+uvQ4G2Ld0jIl/med2HzLs+oGfXCeex8wv2VrMEY8YIwRC3nqUYTkaBocLnVIxFxCA/djuhnz6UC3gMijqqfQ1FAcftHkP2K1X2nTriB9rauhbnYqMxRPlOiU5TpcJ0hdIyCb5l53B14d+sF98m59C3nKGOW42pUVJxZ95zp330CWPXRz+RN7Yt0a85MR9PbM95Mt5GJnEa7u2b9ZufJCho2ZFk2NJ9Nc0GNxCZKCQ+68Spk3Et0cU8JUN7Pi5cNk2TUs9x9jGAVDLs5NyyYWTu7PuaM9gdhlTvtPor8sW9zOXbQNfY8yRG75Txj19yGLA7ZY3PJ85pppDPo/XZNLG/NMyf9UpkeNe/ubwf9PK/30p/6cButEvtsardN8ZggPZRCajAMMXZROjCFM6x6P24PrFZmA3LL/YMB54//tngCHjOi9fqhtmPr9cvLy8rD5Z93+kbHFyV3fv3tHt27d19/aJFndPtTpZajX8d3R8wOCDD5YSeZLyxMAcwFzW8Tr3zDO9fKiT2SRl/4crWzxz6NNrhcyayWIJBdTFRwZBoIOMQ8ECjUMlGPjAEw64Qs6xu3ymh5xnfuuiaX4QbQtBOCazVEns/pMpljzRGZ6ovCDYhOtY21kScsMVtqIdwVgQ4IQsBz6WS2Jizi2TMztGlBArXaGcUlYe2kJHZ1GW2Kybwq99+GBlyWn8BiO79oQMQJWLCMYFjQ1C/HaKMfQCd+r/6Bq6LiPIlRyeuEc8tu/xc59ppC2VNlfwh2XkfD+LMQTcToTWN2zfNoqtruigj0hI+hZV4rL8eSSCKcA3BffRz0zRKRmCTS4RLMywXyJyOyWM9+TAfw103jYtyKJEuwuRG+S6iKOjuehjPDY14RtnmdzmtlVmcdwBfqLuKIzQxG5QXJxdZxz3w7Zs17AMKhBy6hiIxZuTzmO0Jm/8BuRM28NhTwYqJLP0rZTHe5Evd/tos5+vs+ej6PS8a0XGekaJw6VzeU/WTYp3eRjoDYKGN1JepJkpCIzL+UDePg2SSYrdL3zFc+hyx+YG6rqh8oNHpzzkzbF+wlYw5VZbA/heDRsS96OMhd+rkhPzRiBtU6r4n38DlXjna3JmpIG6nKutMh+ifL+praQJv4Gf8IEymSRlGHUjVQYfk+JwpK/4CEbeZTF3bfl4FTA9A7lFfnse6ET9Q7LCpuqNKn90ciAT3c5S4kM3yvhOBrwamcTHbDUiZLYh6wOj0k4duQqk8xhkLWfbppYRtgwfFqXwv1WVN2SI509rjipW2myXPC8LrTcL+Et450BbtG9p356qO4d1lM0fwOFGN8J6/VobnvsAB3GbEcz9G9CDkW45PIv6dq3+PIixJ6ItKGPe6z5KDjSg9Jf+1Yjw0e/DmC3jv2Vs/OHv8RH8yo9TyFiuYOSZVrRVHB54fCqPCw9P3SbypkCirYKXBpwvFx7jy7OVdhjqyFfmNbUSv0CpJ7x/baMaNNOJJvO52vkehwIAOtnbl//PAXI7VZ7M1E73kNnXdO9As/0DTcGMsuvTgyN4R5qbAtOCY3jg8IL2Do8BMkdH2gd7x8faH7B3fIHyiIs6uGBc0OGlYx1dPgocXjnS4eVjcKQjl8HRFepXkbtyAd5FHVE+wzF1gzb4h1eOFbh6jCyAF/rYD77bbd90wM7WtYs6AsfGQ5d0IXAZOuKKLj18RReu0TbgIjLmXX7kiq7SdvXKZRlXLl+CXpSpcfXKJeoA/hXKV5AzLl+6qCuXLujKxYu6fPFYl8DFC0e6eOFY/u8hGpcuug4GapmQRe8SuSvtyIcecseHuggujDg60PGAC8eURwy8se3ocF/GIQc4hwdzDnkAB0IH+zMd7E+1vzfVkduQ84HP0eEe8sa+jg8PdOHoUBcZc+PYMgcHOvShEAdA0wnPY0pKzIspJR5WylDuzM469+N3r1SjxK1nxvBlrnU/DNnOh4ADi5+huMQXHi1LaWws9nEEw7YhGteADZVUF50aHcuaBmzHQGZ3JUogmW+ggzHCP7OfWE8LsDvkYyePjlUwgaEP9cLMc3DRQpFT20QXi6SDe8qKNXcQ6pgjY0/F2ud9Tc/a2bEWln4y27lMlBErZRfh2rxyk9W0WRk4TjOLHn3isgvzDcc+Ru1cBbDnfZL9e29i2P/Ohg0aNmQKSlunJfGuViutzx0CsaWJPYBjHWMkDLTEGbL7ntSQ19y0u5jdPsbiOPw9Ynh/abc5Z7Vtq+l0KpeTNOSx2HM9+kAs/qdQC++DF6vy/7xGbh2vbdl25Nd9JonFJ8aoc7fRMi742+WL4Kxv+5Z3n/Aa/ssYptAZy45F/Gyw6Vxu2POFT6j9O7aTxUILYjUfUdUp7WC/OxCH+zvJ5Cozxgayu3bK4Zd8JmBZt5U4bRkQUGLgR1DkgklTXBStY91Mjp3n3BZfNZIhM97wZ1kSFcPrPaK/Cd0nw2PmXIUvxxqghh4JU6pTsTSQUrn/vhnXefZW97c8qP2iM/BfGbZfdGgP/DsDr776qgyXA7sR4yWEsasyOXmSiEmNCbJ8SHdM3GsmzbVW6yVYa7EGy6UWHAItmLQ82VsnJkFe6p09JlPzPF9kJqK2rZmwa2U2zSm7pdOqX6gLrKBrXK4KBv8xo4x2JGEeJKEetNThC1Dhgu8KQM8ffS4lPgRN7dWTkakFM4GkAFFzua3zQuuJmRjGsvmhj4z1mP8JrQ94UbZckSGnTHBphG27nFrUsgqfsifvtlCYu0ht1/HkYbIV/mx/weHAWa57s7GXlLHtPtB78tfFPx9bsdDFxMtislgttVgstYJGfOHA0hgOK2QCHkMffaEYdrnJPyOfRlcBeglQsqzbKe6unp4EaOjI37hpsEBCjwtTaNLGQFPmAAadsd3PSSxeZiBmmY6+E2WEFG3FPRIWoC/UuYa6eQD/oUMf3Wa4jkM4tCPtsuG8GNEOvzZ4XhswyVmTNrM5MRIxAOIt9vA9+LEdY6xiAj+0uxDuPGbWHXjY8ELvxd/vjzcoSzYnhv9N+5KxW/MM2l6JzYYGDPZcc/uG53WDrOU7yuY71w2xN/TB5R1odD7ts0NntO32nDPvZxvPVEqZQEsvPY6G4+2xX2jH0DDSDgCbCJe7BzjUHGRpt4+e8Q4blncT0hYloZTKlYhV1qU9dAqbtHoOWjEP4RN9xxq6tCPKvVyJmMv7lVVzsOt3KHGwIzYNfRwYrNhGrNRxaLHZ+i8mNny4F6hmfDgsIQXi1VTdSPxyi3KlZpI0mZAbaDsg/p/CpjWbzxyYTBpNpjnkpshOPoSWessH1YjMB3/TpPAxUvNym9TiI2zZ3qxWC6I+wz6YTht8glmjGZgCU8Pl6byRMdtrNR8w259oDkz3ofsHMxkH0MDhnA8/eLRFHf7RER+Kx3s6vrCnCxcOdPE8LlIHly4d6jIf6jtcOdKVKxd0+cox9KhQPt6vXL5AHfBxfyFwUReugisAenHApaCXdJGP9cDVy7p89VL5EKd8FVwDV69dUSnTRvu1Edf4mAeXqF/iUMCwncv+6H/ooq48chlc0ZVHr+jqo1ehV4O6fJk24yoHA24voP2xa7oKrgHLXXnkaugF5QAhaPCu6eoj4NFruvbYwx/F44/pocee0kOPfipwDRp4jPrjn9ZDj0MpX3v0aV199CnwpK48Ah42ntBl6OWHntTlhyg/8oSuPv6UrmDvMjKXHv4kBx3goU+Qu8d18aEB1x6j/pguQC9cfVTHVx7RUeBhHV2mfBl65SEdXwNXH9KRceWaDne4qoPLI65o/9JVcEUHHIIcXDqCHmmfQ45d+dIx8he0f/kibRcoX9QhY394+ZIOL14AxzqwvOG/TjGifKSDKB9qj0OQPcp7HHoccCixF9jTHocXAQ409jjsCHDQsQfmBocd8wFndKIpvMl8ImMKPY8Z9dn+VDNkZnvITlvF+8X7PD2PlneK/csUTOBPJm286y38loO7JpDUMIcV1KVcF57nq8Qho/8pmvciFYePFQed/WalfrMs6KCBRdS3/Upbt8HbrBcy1v4n9Mt7WhmLgS7vUgfn65SXi8I7vXebX9rd1Ondmzq5e0Ond6B3bujurRu6c+O6bt/4AFzXnZs3gt66fl33+IVfzwd8zlk5t3zMZqbqpPgfnUmAigzz5B9PxszPMXdTZvYXy5xbEEMKHesVwHa9tBQ7yTwwXGiU1kGOSrTggjUhrEdMZpq3c4bvMFi7xSUbpmwC6pRCj7sbMUvJPMYuJ/oJjT54raMDNocaOUjA+bgfjXWwYrmN5QkmojPD0NnPjm8Wcl6D/YHsv5Bw/AnfJefEQUyW71g7V6zVlvU6alWaZFkijz6Y55g3xNxtvKeScu04h7GL+LCGT8tZPkB8XtPte6yHwWTLKfLc2TcxIBpNluvYky3ZZ3q/4n0HliOnRaCX/3tA1rMvt5naB+6tzjoMd82qjO2NbWN8Q0v5SyN+DYxgzy/DNqYBtE3pn/cfXehgAx1STiOX2wd00J0M5fCPD4sXpBIqym7byYZ97A72LUv2teAnAAAQAElEQVQqQhYNsljyQsGaOEUCu8FFMDF+biMZ6MA1DyCliJvDMeelxEeeHBs5INGDWtGp/d6hV57HrIZynUqb3x/bG0G0YxEbZzKWC/1Bz+URyc8sfCs6lt79JpbQabPalucGGu8+sUS/ELacx9t/1bNi/Nd8V/g/+bA6XejePc9HC/lZ3tkc7Irk2UbG1gj7MupUYsY8h4G+jyCxVhyrI8XWWHxAf/EZeDAcv/gx+JkR3HfwM75Mfq8+orFmQmPhYOJzU+alzDlp0mbN+S3k/pyPg9m+ppMpc1vWyWKt27zwt2/fHQ4YNnyg9Vrw4erFypOqP8Zsy5ObqV922zV13ej7beh1nijAik3HypMKdjoWGU/Moe/JiQhDB9qD4JtBrLZ59iAyodBX8wiWi3qqlYHFi16iDpiQWk92bHLaOKRBdrDtxTYwTNAyX8IyH4uUmb4xtQLOm3k0+iK/7s+KyX5FP0xtx03WRjX67I9+lzMx8I3KAsHCN+jEJEo+emBbQclBLB7kpafs/tYpxUaToOQft5ccruPQx3XzDU/KzqdP50tcC+Io8bPUl3xgr062bA33mM5E0TznBgrLj4ljokgrvAigtBOawhd5sz/HaiDIWGR5UYlnAz9caBY93y1jWeut6KefJRKMjDOHhF1ZyIkDroaNTHtUaITBhS/k4dcp8ZsUsbgUisTuiucIO+6p/QTFTsKjn59Ak4gZDna4ZJkzPapxkQkutxmWC11suT/OifnCbkEo4RJLJNP9DZAzj43HKMYdRZsNcKMa0RZtjFOwfcs6V7ZhGdi4ob0EEuWUvKnMg0/7xWARlN/1eA6TZdCDH3YxFuMcj3jR8TM1wjIOqLgpOYpNhp/pc7YwF5c9YiXK5QYHH/bofJnn9rBLxdT+7S/K8OLZQsd05DHYXMW/7VRV0mQ2V2p5ABi/qqWNA5U0Tcoc3GQOVWpo8l9fAF59ZCulRsq5UgMvwEFNmMBMzSFRXW9V11LNx9wZ0IEXH3jwR1onqbEt5tH2PIinfEgm5tfEZqtSi782ZIWOqA8IXoVMQrYekDSlPxPQAv+m3phMaplObR/Ypvtg2hJ/QRU25pMsYwYNtLVmHCwdH+3riIOfQvd1HH9xsK+D/bn2jT3WgR2mOqBs7EMDXifmE+3Ppyp1KOU9eHuziWZgjp346PaHt7E3lT/Sz3jI7RVM91rNrYuNA3SNfeg+H+r7M9r25prje2bMZ9ifajafaM4BQcGMMnwOCGagxVZLP1v63ZCvhvxlUIMGe0aeNRpRc+BWk5ua9sRYVEYt8XhJyXSrGO+KcvxV0VbbLU8w7/QmsNbGf/G0WTPXLrXZnFI/CfT9Ce9iwWZzTx1Yd3e1XoPVHebv25T9z61va9PdVtfdAjcLVjf56L+u9RKsrrPpvhHYwO+MJfUdaEduQ32zuqEzfKDNEizgLW5ps7i9Q+/66S1t4fXQwMlNbU6QBet7t7S6dzewPrmr9cm9AvPu3NHqzu2Cu7e1NO7c0vLeHS05WFjSvqB9Ae/09i2d3rypEw4fTm5wKMGBxEngBjz4t25qAU5u3ir1G/Asi849cHIOrn8ssHsPHeMu5TvYv8Mhx50PPtAtcNu4/oFMb9F2G9ziUOTu7ZvlkOQWhyM+LDGwcxfcuQkP6kMUy92jH3eJ8w7x3IF/m/YdsHfv1i1sGTd0BznL3kVnwR5qcXKixT1gSh5PKZ/evceBzW0ObG4NcPk2creDf0pO42AnDnfuaEFe73Gwc2+I+fZN+nb9ffr3rm5df1c3r7/H4c77ug3P5RsfvKOb77+rG+++pw/efVfvv/2O3n/nHV1//z3dJB/vvfW2Fqcn5X3ivYiPt5SUmceiDG1zVptbeFnm+X3oWQw8J/Ngl+VO/PCeuC2lxLtCJS7KNJlvDDVzzvSohQ6+bL/I9LR7r4UR2sMXFNPFNuVyIec/O0Gstj4CqcYCsL9AEYw7LUF3fOSDgRn3xf1yPcHPKSvTd8eEU7PdayjCXBtqG9YnU5hx7exTsy3H3SFT9nkdLkqfLGcgtrtKHcNwXHYMKZHzAB2Ud29OS8++q9OaPUTP4UpPHIRLiGi5gP7uGuqWcSyIRpPrtphptx8zx3ZYYQt3+OmZnzrmohWIzQFtlnYcihjiEIhDHDpXGlAsNvFAd5wj2/beBa24fPNBiQ9/1syfjovow7apDTlG6/XsjS3rvYFzueOT1x7dkKFsnR1wTRj32du12RnY2XH5nL75JQdCn2gGW2HPz5gxGrMecH8NFEhDGR/H69gwT3exipzbc1vepYZny89YahjjJikHpQy/1tmPD8xcSxHAEBMxhO45av8BeH5mo0zsDEHE5Fx1zpcDgu9n26hTZp8j9s324lCJn2fL+1N/uyxPV1r4vxPE99opB9P3mPuX/BLTfcNMKNE7fERR9tsQQ10nGYlk+p2U40eE6lActWH+rOvvIfKzVB/w/8dm4MFQ/I/N5/+PrA3DZGLgJfHC+6VLnD54wjU4gpD/mxgN7Q0vZmukVi3IBgt+SjUbWOn0ZKW7nPyuuk285J7HOsqGywndjIPERIKrOOAwX6qYDDJoldMElEOl8vYPwaHgCSoMa/gxAwOe+D3he+HwZBMIETziy/7OwxNiILNwRztyGnHeqxdhO7ExKL4ScdAFYnWbZQvfeXKb/7rA1DlkisSqdSmhOy5Ojg8ztJW+uX6+zZGE5dBhyhxchBxl58B9ZtWl2BVwOGIbGyZush9OLSptae8RLcBatClVQW2z8ySOvg9YOqgXADlAAyMb4nDRcGwGCZApzWeirhjR4lb6F//8DVfmhx0iMMUYrYx1kheXlMaxyJhGtyQ5bI8xOk7HhgXFjw0Y2KJ3yOKEekJ3BwuGP4XdhgWnLHrRwG3UcbthA7B3F+3Y97juWEMBN6oRL9Xzci4TDnqOvbSXPiWUHL/5Q1ilebhH267MU4XQio3NCKq798ZeDJrx5KfOPgHMDsF4H2iM8mAzCDE4Dh+6ORfBQ8eUKCNPHo8Cc7GJnX5FljmQxDTPFDx0Sj/g097x7J0fH/vw2LbtlAMLwFzhetjVMM7FPPEPPbdxeNatk6OhAm/0Q63IDjwH0nGoWsC7QBwIWIx+MJ6yDfERvtVkOtWR/yLh4qH2LxzGXxgcXTzWhSsXdBEcXzLvQPuHe5pyOJA5GKj5Tf6kzZq2TWBOeTZpNKe+P5vqIDDTAYcNh4GpDjmcOKR8xGFEYH9Px+CIQ4m9acsBOvrYcDkwaTVjszdrGhnTnGVM6qRJXQda5ti2SmqrKpAl+f8JKW8lg3Mo+T9k7P++UeJDx6ihlcGhegXSZqvkukGeqgDbRjbl/WqtEZvlWhs2cv5NXnyI8gG65GN0aRo41emdu/fhhI/4Ew7/TU/5mD+lfhr0tsw7oXzCR+8JH7n++B1x4o9fPo7vnMNtyv7ovvn++7oReE833ntP1997N3CDj9JbHwxt8G/AN67z4Xr9rTd1/a03Ct4u9P0339C7P/2J3vlJwds/+ZHe/rHxY70L7903fqoP4z1476Pz/k9+rPfAuz/6kd754Q/17t/9nd5F950f/bDY+OHf6W34b8E33vzhj/QmsoGB/6YpCDna3/q7H+ot6m/98G/15g//Avz5gL+AX/DG3/wn/fRv/rPe/Bva/hb88L/g5y/1BuUf//V/1A//6j/qR3/1fwT94V/+R/3wL/8/+ru/AH8O/uJ/199C//bP/3f9DSjl/wPefwz83V/8J/3dn/+nKP9tUMr/2fjP8Iz/hK3/fB/+9i+o/zmA/vC//Hlpg7r8w7/4C/3wv/wX/egv/xL8lX78l+CvjL/Wj6CF/5el/FfmFfyE8k/++q/1Y/CTv/ob/eSvwd/8DX38W71JPiNvu1yRb+eO3Dp3zuXbrkcef6R3fvRjvQtMR7hujHXTd3/840H2J8iDH/9EH/zkDX3wxhs8M2/pgzff4lngeaH+Ls/S+2+9pffA+2+/pTfQfYPn5c0R6L75k5/q3bff5LDk7XN4Rx9wePLBu+/oeoDn1s8mMG9sC4qcn+sb770vP+/XeZ7jOeaZ9kGMcf29d3gP3qH9PQ5wAIc2d268rzs3jQ90l/flPnBAdResFvdkdMtT9euFxKEjBVXM09V2E9S8fs1B5HKh9eJEKw6cln53eU8XYMVHXLc45R2+pQ3zbGJOFnNqw3pds5YaDTyvI5l5a4fE/I6cZcvM3jNjcSXAVafE2plke8YgCoHHHZFyDWrjnO6mkEC/CAz3we75dcK+wzYi8Zck0NCtEQZRxqCpZWmOaxevfRtw0eAuwmCtG9Yey6Ee/ahzKhSpcf+FsMZ4TF2nmQtrXDuf+HC7929lj4OIr5BxAb/IWD/hMJHn5P7Tbhq5p1721pZAZ4yROd77gCX7ujXzfNhAlsTbEoJhJPZhtgWDvWKHmHsHsIMg4kkeW5c1/Ix76PBIfO6DfcUewHrI2RXRk4cuDoHW7DVZfmgR9pKaMW8JKXRso0DxA0v+p9vW6+mLmY7TsRgum2cd5y4OI3hOnUs6gV+PF/1B1zLmWd56zltKPKcEGXVioEhfGRmXiW3kE13Yso3Svw4Wnb5Pjky4fg6iXHT60N/5tiNXooP4o2yW/TkA9206nfLLGb64Mqt9jQwCOTXK2SDuGuPwMIy2eP6EapL7ldHJ7Clagz2HaW4z44ye+wVywi6aEV/khzw5HnhYIXTuqcA+louFfKAT/wkJDnYi1zxXzvuIDePb8ZwZHi/H0tIP/5KnJY7wiQ+3WWfNftLPpf9j5AlfuKYPpR/cXf3ZIP0xnqY/W+pBy885AzyVP2ePD9z9d2aAIeLiDUfPhYFQ9JxQ3sOO5h6U19Cfl54umA40QWjKRNRyFpyhqZ4gVKvbikneEy5zI4c6MNXFxDK8oRhO6Bpu86TCXkTqkjLHTG2e8JG1x8fiTCnPEGmYsOqA+ElMHBAbH0iZVM8msK06PnQ8uYRococSE4onPZBabEH9IdpSzlPqUMckZAkzdJnE5MBsxGCWodUSyCfiAzGBCh5K8mJQ8tUi2GaJ+RdZ2onBE1uxiyz5ICLaiCMBH5CEemmjA+SjJzU9ti2ZkC3Ud/EzhBQyhGYOeeb0fXWiBb99XTFRewHEtVKuAX4IKNHvhE8S4sDgY5F+KA6JNthY0222L/S9j4l9wW91APZWTNTOM4pKjFbq6SSxu18lXdgaeKIrPW2WlX+oJygS6HKnwh3O2eUcJWLMxOiFy2W3ompzmErKtAcffZsnS8TclX/m5niJW0jbVoNspm+WW7kNPs6VGuJGn57KC5k3Rl7QnZOEfG6zZixYjQeSg1D/1mmN/pJNxZL8nq7u6pTfhK4od/1Ko7+csnJKAfvHhdxmhH381zDrxI0WHyj18HxosiKBXgzdV/cv5Zb+EmcEnJSpJ55dmMPjkRh7LKPQ8Tx1PBCmvSkIe1DZl6Eiu4bnzZflKEbuXE4pK7vvZsREMAAAEABJREFUyRSYoheR4sNj7OfJMRKyPHYt7aXPRd480sXzgy9isk4JEue+bAdqvxBCS2rplzc5hm3Zx4I8O1/GxuNJEDEujo8xbXNmjpgrdCg7h+FHwqbkMSA0gmAeiryuop/b7TYEVhx0+L9jtuKges1zveRg44Tfrt+7e1f3ONRw+ZTfwi/hLYAPOha37uj0JgcZ/Db/LvSeceu2br9/XbfAbT7aboGb4Ma7HEzwW/T48OPj7gYfgDeg18ENPgBvcaBxi4894yZy1jmj6L7znm6A6+/4o7GUb7gMPgDxm/m3+MB88229Dw1Qfu+Nt/hwfVum7/z0TY14j/J7b7wJH1B+96dv6d2fvKl3KYcM5XfA2z9+gwONn+qtHwE+bN/64U/4CAd8ZL/5wx/rDfDmj36it37808Db1uHD+W3wVuiiT/lNPsJ/is4bfJibGi6/Ce9N9N+k/S0+pEe8ia+3+agPIOOPeh+0+IDlPR/ABH6q93/6U33w0zfATzmQ+Qmx/lhvczDzNu3v0PY2eIdDm/c47HnvzTe1Ax/xH4Dr8ALk4ga5usGH/g3zqPvj/wPycf1DeJ+P+/fp0/v0+T3y8h6xvkc5ePA/oHw9YnpD1o34zCc3PlS4HmXaoDffels3GadbBuNmevvNd3Xzjev34Qb1Gz8176ZuvXFDt96EvnlLd966pdvg7jt3dPIec9D7xj0t3gcfGCda3VxqdYv5+gb0JtR1I+orRftN6A1wa6Ul/MX1hQI3oDdOtQic6PSDW+CmTq+fYXHDZfjwFjduaXF9AOWTD27oHu/CyQfXFXj/A52A0/dvaIHe4sYN7F0H5l+Ptru8B/d4H04+gBe4Tvt13Qv+B9gz/7rCHnbvgbvvXddd/Nx1GZ1716mD2+99oDv481/tlLbrCnodO7Tf81/dEMPd6zd0D3ov6tcpX9cdZKznd/M2B4v3eM+Nu8R9B9k76Nxxn2/f0SJwt1DmiwWHJXfp+21823+A+G8Dl+1vB2ydYPPk5i3Z/r2gt4nh5rm6y7Q7p7SfMNcYd4npbhz03NBdYr978wZ6N+KvoOKglcOa+OspqA9VjbvEdJc83SP+0e/JzTs6oQ+nzF/3PK/ducehz0Jrfnvfc+grDoPSZqW8XavujaVyv9RerlTDWyHT8YHH1k+pZl/BopaapIY1o2aObkDOrAkgUfZcHGsDq4b4SaBOIyephp9cH0CVeRqhVAglLhYP7ruLtigHjRtqhXo9M9xuuzUtLAbasPAYIx93OEgFteNwC0DOa5xtjIj1BYUEkMAcq84gV2Pf/FSnaGL3pLL2RbXcPjb8hGZpjrtlMOGcZfLmHCb84SnWrxXrYsd65nqG7/XSsExYQtd23D7GfUY7bJT10O2WC72wk2LNbHbjtTNEt5H2Wj7EFgFTtl0NP7WZSfK+KQ4ZbAe7To9FTI0OO46/Yy9lShJpTgHEg3KLy7E5B3WiZ4BBisuuQuDDN2LymAUbk8n5a3kGgctYiaa40b6zE3r0kQDdJ1dDBoGUeLaN6I/LViRqZB2/+2MdB1biLTIuF13LAzagljNsuya2hj5ZTlDzsFqI60apce95bju+qRg/3rnwyztJCLSFZ+EhyrYRz7cbDbjsEs+1w4DvOHqeIwYXBlrwOvZZK8Yl+HD9XHk8c/TdHvqSXhdB5HOkyLt1tLFgT3WPg+TTkwXfDitaxdyQNGGvd2Yv2MSGJfrrXBiCU6dUGu+7e2TAxkxoiYZKMKBcZkN8+V+5jHD9AX6+Gfi4Efz5RvDA28dmwC/F/Q3DUPHSlRKvMhOCtFE7aTWbtfHiJpQ8cXgC8sTBa6uGF3o6nattJ3yMzXR04YKOjo+0t7fPvFajUSaXmEw4sU683D2LQJjvaTbgIazxozenlnJLY6YFrzsZWFw9hztd/EXRmgWtY6EFNpiwnrMyv5XP9kVsZUKxksSdC3vIeZKh4m7wMU1/XSneohQ3/Pa2O0w0WCfMFAslvdr5HWU80Qa/32B3i1YYoOz4Cuw6E2PbtvLiJn56Jl1PvB0HCY4kYibMzr5BDwgNSV/YxDJGiYVe5ETu6TM2vSGwfVQtAbCGbuijljiMs+0ch0G1lCol/w8lj08bYzjRfDpRO23O2c3I0jMWCPvFJBXtfmy/NPX35TKUkHI7wYROlMcKbbiPfrhouP3j4VZF7p0/w30h9MJrMwcCLZgy/jw/bsAPIyH/ODeZHBU2eWEhXbMAduQ+EJ2Sarpak9M6ES6d2oA+gA72xCFflJA3f0Pd9sd+JPSTnQBMyHy3n++TbRp4IJ3OWcfhVUfuuqhb3oqjHet24Q8NxpEisi73yBPRwLOcwesVfNsZxzeVwMyirfi0bCC4kvMzwr4Nx+Fm+wxZfLluvp8Zv7PeNDaJdxU4z+GzCJU7mx/LO322QwAE76YEG2nGJWxABYte7d4tbyhiQ4Ki4xnjC9pmtblVNpL9Y4u8RwxQajaHLyyi3zHeW+iWBL35ozf007/5sd76u5/onR+/WcDH/bvw3+dw5APw/hscrrzxjq6/+Y5uvPWu3uHA4F0ODN7j4z3aoC5ff6cc2JgW+MDmfd3kAMeHPTc44PFBjg9wbnD4Yxp1l0dwqOO26+hcRz4OkMLuBxwEfaBiFz9v2+4HuvXudd3kI/jmezegHwDXoXwU3zRou8PH++3ATQV9Hwpu8TF+i/ag1G9Tv/3BTT6Ab/JRCa7fhvrj87b8cXjPH4p3T7S4c6JTPhRP/Rc+fDSe+OORD9N7pq4jd+I2sEBuYR2wPAfzTvlgPqX9PJbwVqBDtzMN3FOH3BreGttB4a/52F7DX3FAt/Ih7AAf4q04yIu/Xgh6wkft/ejunWhj0L7Z4VTb01OJTWvBUloOWEAN6hUfX7lbq2HtaTYbZZ6noMz3mRPVwLZXwzzbVin+Qst/qdVUlRrqGZqQ8y8w4v+NjMNIHvd4RjOvg/UyNf8Vl/+Cq6a96Eq5Eh/JvSp8VcxHlf97HnwEsABK/osOg9iizMe71itk13ysb0Iv8/JVyFTEXLCWkK9Awl49wOWEbcsk5NO2U9puZH6NbyNBxbwpdGWKnDgsEDRhx/KVbVAusa7RX6uGF4BfI1uz3tX0oa22yvzyoSZ3tX0NsK6QqwKdTMM+/ivkK3KWAhVZq+gngMGyRlmMwnaHtBW52Kpm71AzBxgJf4myUUEr13fYxl/J1YxXjKspMjmw4TDko2iw3fZSYAsdAT/zvDQg8+zk9UY160/iENo0MyaGy+YZLhvmW6+hzy2+282W52+rdoN9ynndY6tXWm1ULdaqlt0OibKxhc9vOXjGl2AlnQB+c7/lsCdwslQfgL/EhuPjeZHHiXw2TSK/W/WMgxjDzXIhwYnDDvIiYAmY8hqxoT9rdJl42R+m+KvGKfudlvnaMuabbpCx3JpnyGXzG+btJqfQayhnUOZ9PETZUszn+OgHEKJymxR/WZCzspF4k4C7QVDsZMUzkQKxVtXJPQjIP+TW/XAxhR/abdiMYkSCP3g3gctgR7uwT0zY8D+x2rC+9KBzfZByXj4erPnIhJnBn4n7bRBg+PqQSPC8NlrP8YacKwHi8mX/wHKByNdKji1Am3MTKtxqO66lOiW6eoZMHhM8y4YefXNfUIFV+r0JW9rtxXLr/CeLMEURzNAB63XEsQKmrhsb2m3CNJRQtUvtOlZs1NQT8dQpRZyNx7ptGX/GffSZ0KLdcWe3G+jQKRp8JY3/K1ZLHxyHYyAU+hVRBC18S2LYmti2vuWKlPkumQvwlYD9m8Jx4xlCnBt2aogbvEWyB1HnKqHS7oHuhnw7jg3vTMfcHuh4bwmY6N2pyIdtOejO/HModZ419G3HOgWhwQ3vozwds+ucE999Wc0k7Ww7Nvcr8tqy/yL3rZEZA/qc3AFMeWxXzDG7A0v6gJNy0c6MZS/UsYizmjFqanyREKrwh4uYnINSQzEKpkZUHtx+STPAyP5SRfb/18H40GdEJMKjY/iFhZHue+tg8OJ5oqA0XD0T+Ur+rbnRrTreS15CLgtkXuCWA4T5/oH29/c1n885QGiZyHCC7cSuLHwk6thG2WoDPG2wYBCLS2mYSJA8E0PP+sEbtBxfz+aqA71tGkNbsVMqZrt9hCdItzj0jsaeSdF12ydgjT7cbj4zVRDzCUOWMc/2TIMfWnhFIEVfEQstT3Uu2Fov0qTcJihIaPrPJWwkDhKQNYuJV/w4LrLuEhJM1xFroWNiHHNKWZ6sXc6JPKJv0yiWy66xIGzniI04XXHezHe72wgueyJnQg87lsECHklZx/gD54o4YMNzFLRS504dQ76ou70ABgXnygh3sEKEG25p9QXTBAHLue9eRAzX7cl9ch+T43Q/Ybhep8SGMWvGQeSM527WThkiH8cRFT7ET0I+t+RGhb/2BoQPOj/HfgYIHinGDFu26br/2me3USEu80KIMpYpnsVMJX7DUSd6VK6IgaKbAu5Hx2bXi+KK98ehFR55JR73OSyiFDHYFprm9SygjnOE9Ub9sUxYQmwXZqLPJVe8h5kxH+2h6E2FUfpR+j0hrxPGv8k5FvxaCe9kPgLgxi4FK/KzkZGx7do+DOrWG/lucx8KwgxxFW89drBWmL4Tz8bBQ/FmDgFR4lnzJv/sGVDx7X4YloS2bdZ0Oo35xptm+8zur0G7QFKY5LNRqqpKR9M97adWNQnr+S1VzwdQxcdPYlwqf0xBxW+5xcd/Wq/54OPdJb6sSm2qGetaLtdYzBIfFpUydo2mSshUyECHcst7lyvJsqbNubLrBRV2tmfwhzFfrtnUSFKusYuwP8qmTa2WPjb0z/ZNjdb1mrYmsYFLIdOi19ZJDZigNyVn/idss0nWbNIAqHntUA5eKc8tQ9u0rTWzbk6aggm2Zm2tObw57QFkLT9Hfw/ebIDbZtiej2iy5rTt8wsGYw4/bGPL/SpIMp1PGw6lW9CUOPExQ9c6xgxbxhye+S6bTuF/GBOe0zbXashR4xxRn+SaHAHqTU48+4xB1as2mJ8zJzLZ4wAS9QQ/MR41OTUyecjotQ02msxcVMn/r2qZwS6o1DRSy6A3I0I+adIm+AbtbaUJcpNmC29Leas292obkDfUe7BRm7eawJ8Q15TyFD+kiMPvinxVmmFzalu0N9WGZ46Peg5bitxWprPQKWXbaemXMUnYr/EDWnjNtlfL523L+1n+CXgv00lFvORjkqT7UWlK24znfcb7YDon1zPkpsB0ht6M9nlAaobDjQm+Jhx6TXinpsB6e+R2r661Z0rO9ijPa6nY2H6Euu3D2EPemCdpB/Ooz8AuLsd9DnPHD0wDEW+l6Bf889TtBwz2IeNvuHwwlptGh+AgDxT+AfXDttE+Oh9F6a/7PyN3zudUUslLRX4bYmg0ZSQK8lA2PYcKGbBXN5rXWdOqxkZiPLG1rTTpRe63areF+pAqMx9WHPL0YMtBXEOss9lEE97Ttm3VEPOag9INctj4+EQAABAASURBVOLghylRu58NByEwYl2J9QwHPDdeRhg+0RVQeLHWYcPze1m/4HPZVkIhkFwTOtRQTgHqhR3riYt1SmpYg4zEM5KpJ+poydKE5MWEp9jVwShFmHE/z0FVdUITRGNRjqJ3Du5OxOtCcIsVi/kQxAdaHetWF/3vdo1e+UIPwbHstdzruvnnzA1WHRUgJ9EO1yFl+uc82LBzZ0qTkDQZq5RR5B4MirZhX+GT+CL/QYmGmEIu5J0xIymTQ6+tHvfMcyp+3C/vX2yv6LBDpa/ml7pzl5mfWsYtoyH2JD54oOgggXUtH3nC91j3nsxlFLkQpMNEx2PWa42c4b5PmqzUJGVo27T8snkO9rU3mw97ANpTlmNuiNvPsPUKCt/PiZNmfyUv94+V+Ak+fVv4IGPRxf43Jeu3xU9ulQfYtrNG4LtnsU4ZK/SDu9ssYyhY7lkXfSODpI5B4iGIeFIvy2XG2qode0bTYi7FXwKd8g76v61zujyR39XIxyTHsxs2GNsVeqvVQgtg6nFz3u3ZITg/9pGotG2WD1Cn03boWwpbYZcctth2HmvHhILLs9lUBwdHOjg6DPifdwXYg09BZr5I6KaUeVfFGfRKd9hrnTif3nuT23gemQfWBgfWvQ+0Rd4Ybz/fPX0gLSJE1TUx1SrUMTCfNqzdskC83UxAQZ2tj+AB4+ecAY/Zz9nlA3d/rwx8eGR4mc7rudr7RfJLyESygXpyLv+F91X8SZ8nJU8mbvOEk3hpW174KYdA/oug8kHWKOUck5nf4MQtJZwb4rXFLoSLFniJiQJh6ucvJkOqaNFkW0Yl12EIK4A7hxkdG8kyaXRMCZ5QzWe6ow+eaAwvfIWaP4DJx0ZyxIBlqOsBYkQKQ1H72Jv75H5m+upFMyiTkydXl73YhMxg2uajq2ziUVFuBZKKvOiWY6cPbNodr+EZtOeQyOUevnPvsgOLj5JkPfKIwbMYnCs3yI3kzGVkKLlPHX3r+I2kF4rOEzJ5sk2Pp3mLxanuntzTCVjxIdwj23vSNpBlabd7jHNhizuXYzeBwrOtnvyaWth+af3QBRfZDruWO4NzcB5FzrmwrZQydtwnulfT1yYrm7JI4V0O0b5pVZ1Kv102v4uYsIIgFrBTyoSB+Z6FudR5kGizRMHYbru2sVr1LMgY4XI89lKnFP7qlBjLAoxwlfjdT2PMNQ6jzc9I27IQ8x55MW4z/bENFd9YojTe6UmwqVsG4Ix2+FjzHW90whfBBY8yHeCKmv0lcpjx0wAziw7yCG14znoWYMPxdq7D74Fj7knkhrKp61i3W5X3iCLxcVGIi/AcK2WYEa4dkuAOOz6IW/oZNIbnoMSHcMhZL5HXUnEMjsnPo8uFe//dmrbheNxHo0Kk48Ol5kNydXpX6+U9abviF9snxNdr/2Cq+V6jiT+g+TKaTbZ8MK8152uJ7yAOQLaa1Bu19ZoP8Y384d3yHvsjfdJK/nhv+Chv4iPe9cSHeeKjPMcBRjnMaDSbZOofRs1GFh7+9/YbzfddznJ5/6Ap1Lx51pwv1+ms0owv2/koC90fYJ095Pb2svaxN/IPaD+gbuzTfh/ghyz04HwbpwX701r70wRque2Ar+ygtJnuz+poC5lJ0t7E9awD+rk/lPfDhvm1DtDb5yRijqwRbfNG+wP2ZvQ3kLWH3B7yRmlvFXGah+0922C8ZhyuwIoxmbnOKUVQlwNJc/dh1ujwYKqj/Yn2UZg0Ust4TUOmQoZxCJ+N9uct/sGshd9Eeb4rU0d5j4Hfg87o67zN2muT9oHpHjHtYX8vaKWgWWIYAnsc5u3TdojeAfPXQVur0KyDttHRtNXxdAKdBD2eTXU8m+gIHE9M3d7qiDnjyPJgr07aN9gc72PzsGl0TIz7DXzzmB/3wD4IWegBh1fhF9lDAzuHIHzj5xD9gkaH9NWxud009JANij/z7DfAvLKH7Tnx+CCDIdGUgxSXp0lRnhPTnBhm0Bnv5YzJYWoZdGZgykFbAP4EfgHvJfoTDpOm0ILCK+Vi22XLt5IY3gDp1gi3hUwlTbATMlDH6YMuo2aOyqD8hVKvzCFVgcu9Rn7Pb+S71ZL90YJ5BQwfXmtoYL3gI3LJXLPaoe/W2hob6A6dtj6AYV4sixgfNuxtKubaikMybd2OfL9m7lrLBxPeA1Ts2e5Hz3H1BnTSFnnmub7Hf7/QZrNQtzll2l5GW1UhI2S0IlMbJfKeGfOG569uWiWeicwY57aV/3mHPyhP+ZDbEJPXjJ45VeTIc7HXg445fMVcvuQgfT1Q80p7r1Lu8N/jz4Cgv6HP3msWYJm6ddza8Cw1udWEmALEYl5ivNxu/5jAZqmVu23bDq2s+RviivjWnTo+NkPG+sB9Ftks9qxT0KEXOkFtL7TKzVVyYKdI4wS2eZD7LztIth5s98lrV+f+jXbv08Oa7bpDaDimNKzVmXclmSFGHpn7Y7MR/OxkW2Xy1pK3ts2szVmjLma5LG9fYs8DJSeYhE8m8OGy7Ttedw4W9lIgpSykAC0IekwN92tD3TpYFNGET/vN6GTiybmVgRjvy+ocGJcYI+Lism5xwJ26bXa8G2uPH9R1555WQknsDxJ2s9qc1YCEdz+bvXpKiGj4CVuUCcAxUjq7aLNkSjnyVeItZdsz6BAijCla1seMkyDvC31Q5f4bHj637WSQdx4gyPtyXNjhCt65W8jBL7p+ZwxyRX46Pzdh/ExhCFuErcwz0rbkgXfE1PURCZsjQjvqKXQyObNc9A/749hHnkWX66SGdcQ59Vh7vnMbJuLgK+0MmzMAEn3YPecRacltyhgNAYaxZwajKn42RpFzlpAgJO5cAh4DiItFwRVUHly/PBl4MCS/PGNxFsmHR4U6F+1+pYJwExNoLU8Efp/LJNCJNzAwvuR+PePFtoaNsDnr+c1dVFHMucVOy4vuRr/G1hB2MyIJlAvRUuDuycSTW0wuzJxccNFF1W09k5LjSGwWc6DBXq3ERjqx1enx33MY5EXINu6nK/lD03z7cFuPA0wXH3Evt1QI91KyTI9vyzNTwScV3J2LAuopyRNoG5MufW+nUU8xGSdO1hOh2wpxsAlzXr1xy23mI9HymXb6ykGPAOaos0DwGwFzA7symydkOj7KOz7SR7hP4icW2sSihe2Wccie2FvqpmA6netw/4CPmpmmU//1xJQYwFB2H7I3fOdznGqVGbdkAzfEB4v+OQeuu3fuV++8AufKvIid/FnGZffbttw2yo56bi9yZ/dRxmO3YkPpTVm04mPDwtL5z2KXLI5sDLx57OHZdshw2yDHRTiOnZhxnshP9JP8SH4mpQ2L65pDHftzn4wijREu8xEJOy7D4kqIFFg+iTJcmMOGJClHjuzDbYbiJ6KhGnqMSzbazGKKFXTCVLRj7T5KOw8IF2PgBtptkaJJwX0VYi5c39EupjFg3xiBTcZIkn+Labh/AVrGMUGCUeTuDQiJ6Hn+NpQt7xyHKG65wr5vLpsa4RdG8RnSmO7jt4QdduzPXESUyEUgUTOigbLpAOePkOmbY3LNDefLidzngMf6lee/Lm9eVn0FL2k+n4jvU7rfyx9Bqep5D2q1fAFm3rU6Me9VK235WEr8Rjzx8cW2W5l5JldbutQzv23DRvl//5Li/xGMthqZmo9FvlFVBeVd5gPO/+Tk41DREf/TlAaaDT6q/Fv5erNR4vC1BqaZj8GGOa7BZou9CfOAMa02mgQ6ftsP2E5Nz4O2kBnkrXMeDWPZbFYK8HE54aNxQn8t06LTjIDfwG+giQ/JtFkqBV2o6gDlig9NgYqPzsSHZYK6bNTU60SfoJYJ0L7FzofR73geg5V6PrJ7PqQDLhvEvCVeEVNFfz0+cp3nybwRFfFvkN2gs1kv1VMWY1rzSCXGa2t59AW2wG3Bw67LAXKPolze8OHe89G+CTAfmzIXVx63YfxqaAH9ZRy3zF3b9ZrvcbACzFtb6Ibf6G6WC2180G4ZeD10fXqq1cmpgn64PNSXtI9YnWID+xv0jZ5y7/cUbJgbN9Q74g64DPyLHX/UG0viCBDLcrnUYkCUabNMgPYFsQYs4zbokpgtG9RlDkQWQVcKHv0dqfnGPX7RcIL+qYH8KbZPsH2KvRN4J5RPoPcGnHDwsFhsdAoWiz7oKfRk2evE9DyWW53Cv8dBxMlyrXvk5cTl+4CtNVj1WvABfAo9oW6cQk9ZS+4D43u6wW4vnQLcFbpNWjAjLAe6UK1lZWRowSk883egfcFsYixNq0YLsEoTreuJTI0l9UVqtUiNlqzDiwHLlLWos5bgFN7HYcE8umxarduJuskUzNWx/m9m++r3DrXdN46kgwuB6uBY1exA1fSA46BWJ5tai77R6SaravaUJgC/npJrvzv0OQ5PqCSYhuCJn3FN73kPuOCgEG2JOZtqXIn5d+QH42feMI828r5bBUnb9vrjvyJwWaxQZ0DA1zkwfNR6pBg87r5sEZMihbSNFzIE7T50PAPF9thWaLEwyg20NMUdDuYtNWRkiDkafaOJy6UQuD93rIvhl7klhOKGrI0Y9BIWIcKjYE8m1GzHe47M2LdtVoamlGkZdYgM2aI72ur5ZVYn53Lsq6mBFrqWI1MMgm3ZB0X4PWNZYu2YZzrmUQNuqOEGGV/Wh6KUDfY35ljOPjqCca4LkOOKtugXJdo3A2CVAysG03oEENLc7rvQQm5g4cwxC9/BwZbbIUUdpmM16CViSc6bkRyr9bCh4ccyMWhDvdjBIgUubA5lgnUdgqQNJFaXPgAj/Iz5dL3IUUJ09OE+eh53fk2dr50colEmFy7WCa3kMW81a1u1fIe0UH+Puf+GkiWJfqCUVKekJvqZiUkRXxy0MWd7THTux3vs5elKp6w3HWtexON2khfx8RwUHnseO4PvZsP+4/sk4yf8MRfQgR6QNDFFyu+h5xTL0huJ2LiwFDXMnDMYXFjuSyhSfnD9wjPg4fiFB/EggJ+VgTI8fOOEgF8u3iMuXjAqdaKdyy++X2S/bvFumYeGJwDDbbydcCpQLsvGC+uXO1dKHCIkJqR4mRP2hRH5h3LwmQjgm+MJwBNIxyLicvBCnunBi2FhKOyjk2IS8WSHDftLlSze84HU88HUsWF3Oajrsfld6fxfvNhPzww9IlYtQsR82CJKmwx2zFHcxj46nChTCDniacCECbdpW5l6saObMkTCI6cxaa7CUoLnNqO0j/wwSgx4sAzSniojGOITHzS21ZErH4qs2BjHAkFf0ESPiBIgL21u5YUsmxKXF4bZ3Ac/8FNWQqZOiUUgxyIQEzR868XigU7bZmX65nEs9sMFH8BJ1k8RE+NEnL1jC2pJ4jcBlgl9CiGOjBNb5DskzmSjn3DcbuK+Gu6jMY6by0v6fsoHgj9enAePZZhG0WVjxabfFJb83Ez8m8RYHKc8TmQW16sVkTA23vA5zhH01O4G0Mchx25vIifZZs+QyAkddHudyC/sWhRlAAAQAElEQVRw7kY4XxZGhG4iS/4zMN/yMGkmIO6WEfaMQpCnYNsBhOEMkiFNmYXXRcA1pHCwF7qIDLSm6I55A+3/HoPz2Y8LOMqIyXEVXyGMeBeHNs6pETo8hzTgq/gpd8sXWJ9QSWUqBDbmuZ+7Em1gzJOpx8q6tcVslHbX/V4ZwTbfhQ8B0eGZzjzXoPVYJN5Lnv3JlL1Gilhm/IabX0vr3q2bfHDf1Xa55iO94+BGypVlKlXMKZwP8Ypu5UMdXkkZJALZfsAmqPhA5ExBaKGnADsqGVvsfByso9VGRvwzND5GqzW+oHUHNaiLZ7T3n0ufrNWfLjk0WKjnI3nLB7PRQ3sOQwtdaqQ+XDA6Nm3rk4U+jA5bHXY63qUN+qYdeViDpQ8KBiygI1a8Byvm5TX9XXMgRYgy4lmiL2s+oNfQpUHMS7CiP4vFWqvlRmv6YrpYdGJq9hBojYERHf1dDjKWszznGMgIbAuQse4aujIsv6adsnmEK4Nvfx7PrG6TOIzoOSzY6JRDhOVqy2+gpVVXQQ3RLi2wYziWFWvHOvrJRxIb7TUxbhhHiCBMNRVIgdWm0nJdB1brrIKGWBvapwzzlBxNmCHBdsIxWKMNH/0dT+Oap9FYcYiw3FZ8gCdQfwRrZa2rrC5hN1BrzQK9orzCzuIcTre1jCVtC7BMrQomWtat1nmirpkVtNDJXJt2rg6s81SrwExrZNbNHGpQR3ZtmcAeBwxzLZFZImO6gr+a7GvNgUE3PeSw4Uj9/JgDhwsDLkoHl1QdXlY6uqp84SE1lx7S5Mqjml57TC20vfakCp7S5KGnNX3oKU0feVqzR57UPPCU5o8+rfljT2nPFOw9Rv3xT2lvh0/r4BOf0/4nv6CDHb6ow09+kfqAJ76kA+PJL+vwqa/oyHj6V3T4qV/VMfQIHLv86X+g408Z8KEXPvUPqf+aLnwafPbXdPGzv64Ln/sNXQSXAr+py1/4LV350j8JXB3olS//tq5++Z/q6pegXzEof+Wf6lrgn+nar4Cv/DNdpX4F2cvoXf7iP9GlL/wT7IGo/zb1f4y/39KFz/wW/N8OXPniP1XBb0P/mS597rd16fO/Tds/o/5/0tUv/k/4/Z8o/5916XP/FN1/oqNP/ZaOnv5NHT79j3ThqX+ky0/+ui4/8Q91/PhXdOHxX6H8a7rySeoPf04Xyb/nX0NMsOVDTTy5ibk2wRqh+GGKgEd7Ms7arI96yPhW014EqbkMQSPu5dbLtryG96w1a97HzUC9XpU1aJTRIFto0fc9EWOhdhH2eCvRIv7C992INm7FHxKUzU+DpMtYH/yU9j6Y5R5yLhr4sJp5hsshShDOQeLmtcx7AKP0u9j0XsT9LXFYKwy6MKDIDeEFr06JfmY13lNQtn3D8TpPhu1ZmGaToR+dnMvSZj+2Hc1xs43zcJz2a3nH2DEePeMSoMEW7HOkYcS36HdS2VeUNRmWRSMO3/BsQjy9bDdiJo/1LnmI2wc+o52FYc2+JcrQJdgQC1Jo4CuBIR8wsEQgDgwbduQ+FCb8RM8sD7wXTuzfBI8WRFDicrmwyt31AG22FfEj7Sv4cYtG3JniA6M5Z3lv7X2282Ex6496xTrWiJNrZFss7FjWv9QyLY2pjH1DXkFjMOfXyZZAXxC2CMPjWRNHRFPzzNDXmvXF7X72lqtOaw7RtRHraKd7907kPXZHfq3m/Pi9tf8Vh/0LYOrnqMQToVLEmY26mnwrsJ6fF/syZzotv4g2bdmfz9int5m+EJdjtQyW6PsGmxuHYNaOfrQSnAe3n3MGzg3xz9nzA3d/zwx4iAyL88FowisVJG49L1m8avFylZcvacNLvFot2DCv5Jc28ZljcdiQ6j5YxxNEm1uZ0jjYTMwZBbHwxeRU/HUY8oTgicFsT5AiAlo9l9tEAY1hn8kh2/4OjcVj0bANL0w4jbonrY4vgRVfDB2IdvpsGbdFvXQZHyU++yBYbCZ4YwgWchnqeA3sWCAxUeUmy7AuYQ7qyIbMmliWgT7+EmhFeGdwXOLgynq2V4Cu3QPzbZeACIDFkX6s6NOC356u4vCiY1zOL+RIsvBNyM+Eg5xJm5VyDrPub8cCumLSPmVMlz5EoRy5iFjRTYkFqtVsPg+a0bV/j6fLGduGeYPRIK4n3CTaDcsUeXIz8Czj5JieQWYp2Up8YVMwNcMgrnG8/Pw51hWL1IIPV8M8soUNnGOFoSEf2ODqWfwSQTUsLC0HAEaT20HW6eQpszKylpOKDSKC4ytR9HPhPrTDQUKrdmI59BEp6tihrBBPbMQysllezGZe4PCfyeMOCLqLPRuWpceAvoyLrMco0WceEi7s0iHzDBjaebUvas7j+E6ZMnzE7MtxA3y5hqjsz5umNWPunIZNPk0tUsYsE/N0AP3k+XHMbrONsO3YAo6E+FSo746v5IMaGwZvCox4x5GzDZLPlZgfktqc1eLDkH/oK91CuY95Z4OfmuAmyPh5nJDLCTrJsvCD7GipoTwWCq2kdjIjtMRHOfFyeOENVPI8xsf9ioOQNQcgCw5DTimf8JuueydLnYITDk5O7i0UlIMU06UPSBivBbKnpqMe8vdOTnWXDdOdc7h771QnyO6AnO2cYG/FgYmf5SXPs+0usH0/VhxaAOI75Z0/5RDl5HTLYYY4sEg6XVbYFvWt7i3OcHch6uCUNmROV5VOAglacHcp3cGWcdsUHZfvYOe2QfvtFTLrSneMLg2UOocn5t3GpnHa1Vr0rRabBgqgS+rGaZdlLDZZS0043ADbFrkcWPaNVttGll3Cd/0UnnHSZ51g27g30AUyqzRVl+faNHvqwLqeaVXPObyYa53nWnMosc57WiOzpn0zOVA/PdRmeqB1iw4HFf3sUNv5kbR/UVXgktLBZW33Lqrau6yKspEOrqg+vEL9itI+OLyqdHAOx9eULl5Vfdm4Br2mfOUh5asPc5jxqNqHHtXk2qNBS5nDjoee4IDjSQ42ntbeY5/mYOKzHFBwaPH4Z7T/ic/o4BOf1cEnwROf0+ETn9fhk5/X0VNf1NGTX4zy/ic/jxz45Oc4yPgChxZf0sVP/6qufu4f6qEv/roe+tJv6OoXfk3XvvDrukbdMO+hL/0j6m77dV39Ih/5tF8FV8DVL/yGrtH+0Jf/kYyHv/KbKvgtPfSV39LDXzbMg37lH9P2j/UI9JFfgYKHXUbOvIehD1N/FDz0pd/UQ1/6LfCb+Mb2F0oMV/B3+fO/oUscolz5zK/p4md+Q0dPg6d+XUfGk79GfylzMHHwxD/Q/hO/Sl9/hbyATxjUofsGBxd7j39Ze49+RfNHvwS+HNh77CvaD3yZPH9lKP+K9pHbf/TL0C/rAHow1Pce/qJmI659QbNrn9f02ucKrn5Wk6uf0fTqpzW58hnNrnxW82uf1ezypzW99LTaC09qcvEpTaDt0SeVDx5X3n9czcEnNDl6Av4Tml18UtMLT2h6/Ek1yDTI1PuPKM0fDuS9R9XsP6b24AyNbew9rtYUWy3tzT5yljXmlA2XA4+rmX9CzeyxgvkjyrNH4D2qdu9RTfYe0wxbU3xPbQvdhEw1f0iGZtdER1VNrmmbj7Stp6xnKT4yU5lRuaeYw70eeP0xxDxseoY8yFi2lFFkHu4DLjcYMGp0XS+6YtbvY65esk4Zp4uVVuxXVtQLOtb4DjvnMdr1CsT+NomY7Rs0oM7yvN+vaWed4bJLgCD3swtZWI4lwnKZAtxBBD+OEDME4GBFR7ksaOzEkCpl28o5K+d2QFZNvaFuZMop5bBBSopZAvT6DClGhrvrBWPfvVZ2Zb2kwTreIxUQ68BzoCUOx+BYiFXsNNyPs0iJwd2htwTChVfLjXY66qEARYY7LWhzNzt8mel6z573LEaE8JaUMZp2fT2zEfs49gzen7oPWNB9P9jfYGQcw419uW46wPJ1wmZOck4N7xfattUU5JYck2t3EnNyTrgFsb8RZQBosRAY43H7IGzPiMGxb9dMLUuZBpSRhFfGwXmgMUnNJGvCXnTSMg4pk2zk0MFS6CjBog+ZONucY4/kcXMMHXv32L+Rpw22A+wh7c958aENnxJhzW0UuPCLZbJCtxO/KsDBUMeTeElkn7BsBhAJtu3P6NibuA8uY4zL7V385Vjhl771pWVny/aM4Nue24nVe9COfsS+kH74fbadGH/kNqBEjClCdd+NMcag8EVPbH+H4O1qDwo/5ww8SP/POeH/3e4SrxU4GyjqNsILt+7X8osZk4h5TEB1siSTOIcMCz4+On4rao3EpGRaxJI8UfkFxQwzWYpJxhNuzi3vaubgyIuGgm85Sjr/Yy8I7tot07ZZ7fDRnBKTthVw4ElohFmWLQtKdZ++hp/d5DPoyr++9UQUdU9cjo3e0FfbCl/0r9gsfeFebIvSTo4y9Ro/sEo7hdRkNkt5NzVhSjnX9CUjQ3rw33GA05HT+ADXFj4Z4HKsYgbvmcF755oYFZAVAz36vXmwHC/EvYmFNg6DPFkbTKzjv022uGVz02riRSe3LMIZVZxyx0DEkFNWJmCjSRmeGwFiXILFpiWpaTN2cvSpnUINeLlNyl54ExT4OXEeCw/byUjYLe1uS8iPIJ1cePJlfZDRiXbK7of7fkZ7jT9JjrfYdrv8g4777eeNFvyeydCEBI7sER+ZftfA8gaNXGghwn3QLfpCnkaGhhHDmTclnCPAch3CZRsJOds1JuTdB0Et1DDPMu5Px1h5EfT49ZSFT8fMgGPJl/s5gjrtyXCRgu0YVLmGGCxODTHuWHMB3ugvDmS8CBO/x99CtuGx9eFWO2llNC1jRl4yaFsyEf4sXUCV3GA4qvgOY64zb2DbfozeCz91S4Ro3AgKA/ZbJ8puH2CdgPOBTcv4+c1Nxh+yoW8/Udjd3L9NT+YGO2VcpMl8T6mdq8rTwHZby+j7it9ybQObTc0mGqjho4cDhaoe/soic3CROLio1dWN/M88VoztmnJBq3WeqGsn2rQzbXzYZExn6qdzbWd76gds5/scMBiH0t6hVpO5lrNzQGdB/TToTEvi7vYPtDk4Un90DC5qe3RJ2+NL0oUrgf6YQ4vjK/CoH1+Fd1XVBcChRHX5mtLlh5WuPKz6yiPgYWXK+eojaq89pskjjxc8/Ljahx8LTK89rn1wePUTOrr6SR1d+6SOH3pSF8Clh5/SpUee/giOHnlSBw9/UvuPPKH9h5/Q4aNP6ujxpwLmHT72lA4ff5r60zr+5Kd04YnP6NKTnwWfC1x+6nO68vTnAy4bV+Bdferzugr/6qe+EPRylD+va5/+oq59BnyKMm3XPv0FeMBl85C79qnP6cpTnwXQpz8X+tc+9SXkvlzwKVPq5g24+vSX9dBTv6JrxpO/Cj3DQ0//A117+ld19cmvgC/r6hNf0pUnv0T8X9BFDmguPPkFXXrqC7r89BcB1GUOba6Aywbtl59AhkOcS098URc/+QVdMD7xOR0/yyp5BgAAEABJREFUDh77rC6aT7ttXYS6fgGdCxz4HD/+WR1yMHT8ic/j84v4+mLIX4B//OhnyPnTfLs/qclFxvL4EU0uPK7Jpcc0vfiYJhcfVXv0iJqjh6HA7dQnY9308JoaDraa/asy8t4V5fkV1fPLA3UZ3uyy6tmlM0wpBy4qTQrqyQUZVXus1BxL+Yh36iCgzMFbOlBf7anbAh1oLdNDbSqe9XSoHmzrI/XIutxXh9rogKNqY19rymuZAtvo0Qdf/cbL+uo3XgIvghf0ta89H/Trz7ygZ557Uc88Y7ygqMN77vkX9eILr+jll17VK+CF51/S88+/UPDCQJ+FgmcDz+nZZ43n9dxzz+lFbD777PN65uvP6htfe0bPfuNZPffMc4FnoM98A95zz+rFF1/Qqy++rBex+eILL0Ff0svwXnjueT2H/nPIvPDC83rxpRcCL73wop57/nl94xvfCJv28bzlnn2WPjynr3/964Fnvj7YR/5l7L/8Irax++KLz+sF9J8nxueJ9/nnn8Xnc3qZvr384ot6+ZWX9a1vvaJvv/ZNvfatl/TNV16k/y9CX9C3XqX8svWx/czX6dtXOYzpmBs7KPP6ulM3oO+1+0kpUU4aqVw1Bxo8qOX7WHc67J1TRu6+iybP5QXep/W79VaicUBpJyYMF7uUWWvu+5i0+MbWXRjssDBQgmmeVKekzF5kREo5+kFvFKAdRpTln1CzBQr0i4vmpNjTWFYlSoKmpGhLg/0xF9EFWl1vYn1t5b2B4fU2jTFgjytsII4afqO/Y187DsPMuz9Pzo0IzPYLsty/mjgaUKcs881LUS7tY9nxuj180s0xvxTRk6wXhRAoN7e5FHBlAOFG3MFPzofhQnBIE/Gz1nsvFHGj57yjpA03WosMhjaMr3mwZZkACeKKcUx1ClqnrKbJymDStOxZ25LfDI/+W17lhik8YPvj9yljjFDi4o48d8poUeZOmQKDToGL1l3V+5jRLr3Gpf2DSas64ki7flgvasTlZyC3yBkpuynG2fvEjlw5TyPO9vo971WnDTka20KRVOM48pKwjcNg+xZNMMx32Tx6ZEJ/fJUOmdfx7nbLldbLTj4YMi8ER8WofMzNuQWh79iH+FaU/RdGp/ySbbVc8K24oo88x/DtOSwRb0o14RcET7VTSdSl9uD+i89A+sWH8CCC+zLw9xoRv9wDEr814b3yW8U7d2aKSmIC8kuYmTwT8NtnLdMk/hftmZe0lCnQlGIS3BnCTikzbTAZuNEhJvjjwok2qtxTqza3ysDtMC3OnFB0PbkVhi1anolynCSIx1dp4Y4TJDDBPVU0wRA/pQMUzB/hsMcycsRm/3Bo4EpZu4WRZu8rhq5gl3bulodgl3ympMwkn3Md/umAYkHwIU+/DbFMO2K7Bc5964UkhoPS0eAhT+9poJFrzBnNRZdJszOYpMuCw0RKeQMPgYjDY9cwftEHbIRdG6DsuIPvYKjj3veCpLJ4EKvj9XMwaXMsqOVPNynv2sgWZZsJey6PSB4n5xBKHMUW8gjbvxOCq8hVRtb6QWknkN1lWffFNGPHVFa2RNDEZixrx3NngPMJk8tehExS0W+jXKcSi/VGm4UqfjBBKntxhgcViy0jMixm7CnLZgUh5zUUsOcNSJ5kTWdTzcCkbWMzYrtJ4nlgMWWMPHZYI/pETG4RP2cR00BeIjJoCpkxf+LHG7SOWLzIuuwYCIWWs6vw8EKDy/Ew4Yow1TBGuab/OVPOyi0g7gbawCtxw6Nsv9Y5Z5l8ONaC0bapD7UcU/SPfrpujDzz/Vstvxc7IOcNRrSdi9UH1N7smB99tRywH9dN3fcNOhEbfZMq5dmh9i8+okM+iA8uPaJrj31KD3EocfHKY7p09XEdXX5UR5ce1d6FRzQ/flj78C8/8Wld9kHFExxYfPJpPtafpv5pPvo/E/QSBxnGZehlZFy++ImntQMHHpc+8Sldgnc5QNm8wFO68ImndPSJJ3X0SeMpHT+Bjyc/pYvGU6af1gXKx5+kzXKPP8EBCrKPG/BMH4P36Cd1BI6pHyNzPFLajh99QoePfEKHHPAEOPA5AC4fPPSY9q/S56sPa49DoTkHRfNLD2t+6Zr2LzwErpGPqzu6d+GqpgeXNDm4GNTl2dFlzcH04HLh7V/UDJnA/iXN9i9zznVZ+0dXoVc0p27sId/OLqidHRdMKU8pgwa0kyO18KbzS6Gzt39F+xxOHBxelcsTdJv2SLk5VJ33NZkca0K9pd6AOh+org+U6n3VCVT7qjhwUDqW0sVAVV/UlnKvI211HFB1qE3ikAH5TnOtt8ZMq36i5aZgsW50anQtvKlWm5mW6z0tV3OdrmY6XU51spjqdDHRyWlD2Wipg+VEi2Wjeydb3Tvd6u69jW7fBXfW0E63b61068ZCt8HN66dB79xa6u7tle4ic3JnpRH3XL69gL/UHcr3kLt3G9k7I2iD9ztffUVf++q39C+++qr+5995Wf/zv3hF/+Jrr3Aw8k098+y3ORh5Xc8/9x09//x39cIL3wu89NIP9Czlr33tdX31a98C3ww8843X9A10nhsQ+pTN/zptX//aN/XMN74VMs9i84Xnv6PnXvguhxnf1rPPoPv1b+pr3yj4KjH8zldf5CDjRX3tmZdpf17PP/MN8HU999wzxEOZg5Hnn/8G9a/r2We/xmEIgD737Fc5OBnxNdoLUmJomShTQOr5n+/yD1OT6+Mc4XI0uw3FZHgOzFmTzBw9omVtaLPanJV3KB5sC7WYK/0f8k/o49pBxHoS8ilHCJ63vEa4Qpj2Gihl3w2zRupygTkRXxgncveFOY7SeYHw68jMdJvj85zq/YDnzDX7AaMf/oO6til3wAogNfSxadXQ9+y+wHO8uGJ+d6Uvax4M23abuTZRgHeCtV1KbgKJd9Ch0UDCrVfmarTpBwJcLhgU43LZiMpws/79IAziQo5C9JP+2b7XgOKjI94OmU4dyXcbXqljks0bmko1sRF8YpzybnzJA/13PzS4RESup2Cgb2VIXMhEG0JuN+zEY+B216MdXUQdAnHRStyuuO1sjeXZ8zMXsaBpmxFbaFrcJm0eWmy4X+dBQ1zeO5U+JZmmlIVFeUCKz8RY54JJoSFH3xv8Cmnxc962o7BuyCET9pBhaH0nR5AQGihkDDpSFjeYyIy6tt8NYxd23IZteic/t35+LTPSnUxOym0Gbbyzjssx2y4miJ6S84hMO2lj/+X3tPXzTS4yPgzxY/v3xQBvvErIjga4wrhRKt06Xx8UzHJjkeFueTAM2iBFpDXxEUMaQMCI8N1AoSHuif9SiLi914XFL+l5jtnvOE7XDazjijv2491mD+i+UMUBF7Yb+jppyBPwARlehxhKpObVCa7ziazjse2GvM3nc/Kbke/jr/DunNxlTTuJcfHzNW2nmrYt456Q+dlXicn+AKKZ/hnFF75rYKcG7fdZQkW9X9gNrTWg1TxIAg+uX3wGHozDL34MtPu/fj8/GrzY5Y05z2TCiFnUb9GaZlNPFiD6URZ6FxP6bdvwsT9Vzn7RmQzgWT1eaoT86sbLzEvNTLCbkChQpdWumZG8SMeETtlt9mb7nkhiIsaubWZPRG1Wgnryw0J4sVpZBNCmwuUwig9820YaDnmsk1JWa9DWpkYZanv2Z+p2+w9ZcU8ATxik5uhcKXBLsZ/lCTW4BODNRs9vxBx3KJUbcZHTxGTuvo+Aywwfqok4c66JqcZdHTyhmwIV9RSipb9ba9JpWlMqOug6dsTlH7wh4ztiLrEQONf+jcHSiwZ1twQQ8yIScBuLr8vug3X834YxXDbP9jfYdEBRp9/mNTlp0mbQqqbcEBsXIdFvC1gHmgwaYjxNQchncjkg56RMuYwLGlzih1BFgnj+2mi3jJ/DlmexZfFJqVXkAVkEdzLBI04fJPjPyFf81qIHa/IQfSBKFLky+6HEgtaX35zQ7n6W0B0EIAhvKG3Hv61Yrhb8NrRDjIbwS1ZdBLZf0GETsNm2iPvluPOEfoAJsU9YOL14tm1WmwF5Kc9Yig+IlDLxeczdMw0/OKFU+sB7TB/xzuKML8bSz4tjdbvhMTTiOS2qokeD3cE2ucdkubC34XmgcyGX66Q8ycoNQK5O1hY/Nnbm3zHYn6lFEjeuIfBBlqSiwaFXX3LTrQq1P9qsaxsB6kHpkw+IVqcLPrJX6laAGN1GEOcu+zirst9XTbXiPaMDHOo8rvboIZ32U13nA/z2aYryxn9l0B6r4+Cg4+BgxQGADwG2yG358Bcf/tpMZfR89G+pj1A30bafgX1wIG0P78O2P2DfcqDNeh/sAdOCblXq3XKfPu0VUF4v9rQ+nWt1wsHDCfR0T6sdJlovWq1Oat27s9Xp3Yp6o9Vp1vJe0uIE3KsoV1rQtrwrLU8qkAB0aFveEzpJ3TJrs2wGSnmV1a0bLde1FgNOFhUbPgUWXa1lhy+w2jRaD+j7RttNG3j5O3+ml779p3rx9T8Bfxzll177I70Anvvmv9WzL/9rff2Ffwn+QF997vf0O+CfP/e7+hcv/L6+8dK/0ovf+rd6+bt/om9978/06vewQf0br/whbX+gZ6AvvPqv9NJr/1avgBfBc9/81/ra8+g/9339zvM/CHz1hd/F/u/qmRd/T8+8ZL0/wO/v69nnX9Mzz38z8NyLr+mFl17Xc9SfffFbevHl1/XyK9/T8y99B71vof+avvFCwdeef1VfR87458++oq9SfubFb+vZV76r50xf+JaefQm8+Lqeefk7+jr2vgGee+mbeuHl18DrevGV74DXAOVXvwvP9W/j79vwCn3+5W8H/3lsvPTqd/TSN7+nl7/5fb3yrR/oW69/X9987QyvUH7l9R9E26vf+r5eff139eq3Xf8+9r6r54nleXz7PRnndr+5fi+9/hl+wWvfeE9Moo333AcBjV/eNLy+tKci4DtMGuDxijJN+I1WUM8zK95XUx/ysmWPd9B2Ddmm9QZEFVNuM6Ld9aEdq7vS6B/n8BAiEvM+ggzHSMPciRwKhMr8EBfxxvxx3joStVgHshr6H3PdpMzTnvuaplXD/BzAbqz/hOB+Ou5JbjVjPs8Zn4O/mO9b6nTScp637DG5vcafKYSQhjslLhIZ86PHLSGT3Bcw5gZhLgS56JRNUid27jXyvigG3zY8DuHf47JijQBLsF53IWYbNkWYrDmsQaxJ/lie0P824i99cD81GN+Qvw2KnmPNS+SkIGEzkUcFbBMGl3mJLtiWYTl7NWiW64bHptTtL9PvTE5bxzTAdfPdfmYfHUwRFumzjbK+rOinEf1l3XC8fiadHOdGpYJyiv2LxyxFX4hlZzxp/B8F7YAWKfAdluUpouO4KJUrYiIeC7oMtd+O9c5jsiSmiI2xcUypxnydlZsUz1udyBU5wKxoUek77fBcTsllZBCw31Jv5XErOfN4FhkMkJtO3tf5Lzh8WFC6n5TwlxMUe2R/7KcAABAASURBVHVKjB39kWGtEUmjj4Sc/Zc55EzOJaTiOYp2xm5HR53WMbXxvvgwJjOu2XK0K+HLiAJl54xBHfPlnI3wPocmpw30DGUv92m9XrFGuZ8daxkgtyGLOeewTkQ4Ar8x5qO/kOHmGID76ybEIaMeVmBQcyFgufNwLp0bU/NRZuQdZk9MK/md9H6MoJkfscR4em6hxBj1BQ4jYsh8b7iFCryzq/B8t/0zfilZ2m114l4DUwu6oUbGgJgVBBnPa4lYErLmGS76fYsxcr5gcMWzMPKCwrxPz4bxlXaUVGHQMpGbtjwHnmeMnFvl0b51kC3j63ysd3Mi7Mil6UeAv4/wHjB+Lhn4ZUn9z6Wzv2xOdgc/u8A8HH71DL94ro+NMavyikE9A/E6eVFi1uHqtWICXZye8NvLE36juYKHfsq+IcmHAx9twcRc121iMqPIB2wrv8T2NG4CzfdLjTIqvMiejHmr7Q/CJELLbuKwJjIo+QPWsEzIwnOrJ48RoQzfl3mebO/niYUoKbdNwAuiY7FcYpIzHUEIBKL4cVaYqqOvjib8E0jQkFDJGjz3syziKyb2TuNB0IY2LzruwwjXYWMhfQQeJcfW5olyaziXme5YNiNfM141+YXmhnoq+SwGaVPpKxNosdNqXNgctzefp/dOtFystGZT1LEBMX8EBs8uEmCzbivMFKSOOxlBt+jTX8rBRsRjQMCKYGAiuYsRk04pXC5kiy3KXP7tQ25Y5Ii9SQkTBTTxbGEFH6hwyDRlY9OSgxwyftbcV/t1rIZ1GtsBLpvX8cwt2GitgQ/CzHP/3G67HugNMv5v8ayQ8Zh2CFjObYbjd922nEvLdZ1jG2FrLO7B61isADZ9cBE63mzbCGL0jrHKypOsdtayEWqjX22GB0hBpND9inJCabjwNuTUuR/9DZRAHWNJNJLRhzO5s3iLhAcqfOBzzLvdeGNiO1iwiFJOu5wHAz+2EDL4OCuLn9LJRMw59OgtFS7azl20W69wRh0zQdgsLWhHwRumpZ9bxsdjY13bjPgpjNTCVndslnH91Re+rme/9s/1z7/2VT336uv6/r/5D/rBH/2/9Nr/8r/p9T/6f+vFP/y/6eU//F/1OvXvgO//u/9Nr/3L/6te/t1/r1d/7z/oW//yf9V3/s3/U9/+1/8PvYbciNfhfesP/+8h89L3/livfN/4I71MecSr3/ujOMR49Xf/RK9+3/h3evn7A76L7Hf/WN80vven+qYB75XAH6Nn/BEHIcaf6PUfGH+q137wp/rmD/5M3/w+4JDE5deov/Z7/17fJuZv//6/1+vgtZD/E33/X/57/R4w/e7v/5m+D75H/ff/8P+iH0C/S2yvf+/f6Tu/96f6HjD9jnm/9yd6HfqdP/gzWf53/9V/0Ldp/+Z3/xe9+Nof6pvf+Td6nb5853f/WN/+/T/Vt/+gwGPhvI9gRCmWO4WPv/wIMHB+5npToHjOtJtr4z1i/P0Ox5zL+7VBzpY913ku2IFngkmCx5VWrp1T+GXO511LOTbWlisi3Lni5QuFCCpK7pPhNosE0zf8O14/kxThoEPBz6v5MHhf6Yl5zGMQs3CZ5PcjpRxl8WP7u/h5J92GJvpkBcXx49XUf01CA1ruIm8J71pt0D85QKjf25RyyDh3jmf00WC/NpDbkGfbcy6JPuTLLcnxWKcAX+IHHfu2LJERokvwh8t+7M/zqPNgu0PTGaE/rthufAwk8kD8Nk1viAibXJaxV/PcnzYzZw64PzYkULa9giznt82t/GzQiiknBsJVZOCaZdhjfA3jNKi9FvgeIughxvPYB1w26yM4J+xuOh+BENw1KkrcuGghFnNKZZdT9/ksVmTS/bCKx8D2YwwdFF3AoMOOZ2tnw8LYj+YSmDxOPQ+Ux8j68U+7eK+s77xNZlPt7U3jLycmk5ZDiRSHAzV26hASdSNBR7iB9zYcIUjVzxidkmNpW49Nhit5fVyzZrrSMP51SiXmUBvLOfy63ciZZyVlZeRTKmVT8wtv1LNVvNLXnnfP6585NTe6LPfZeeuH8XbqArSjxRWZpRYdgZ67YJXWKKBWKErnhM4V3RxxoHUf7WIMPA7OhfPfb1izHSBWSUccENT0s6G/7l/pZ6tCSx7MTwgblmtyy34pk7cs58ZwNO7vyusoY+z9qHlyrskBYZWq61E6u9l+zhmf9pugKcbb/jyfmoYddF32OBd5/DvulFVDGzBxbA12eJ4m0Enbxv4n5FPGTAIlk6RtV3DsXYzjWc48vwTv4/j00WuFD4Qir8h43pJ/xjgjZyJH9vlRFNGBb1kicw1SdM7Z8TwWfbfciEx/6LP5tuV1Yhznbs2zYCaycfACddX9NDbE6zHBBQFyuT0qlhrgujFUeWTGEgoUaYt4KTqXRpGhwZ0wgokAZcdZpxTPnOU2DoAm81vGaTZlPpjOGa+pcnuub/9f9t5Fy3HkSNM0OZyIzJJm9v2fcs9Ot6oiGCBqv+83OINZUu/2nGmp+8wkyw3ubnczvwEgMyrqBho0S4fSAxfhK1fQ0a2uNZ/ysp0czQtu8xZepK6hIkf4kHxwD+0eJY3dRUM0h25SU55x0P5Z/ukZyJD/063+NJhf/fxbaTifo7J+kSGnK8WF9WCRcdiw0bAuWXhV2cw3eVhi4D044fxaZCzxwSZdgAt5TJhZvDVc7nC6WCM+0PcFQV0XWEOLrQGPwhdNQ9KjDV04uCgseCjwI/zEgYl0amjxKfWfYNtq4t8+Z15OSSs+biY/6BUHBJfUcKHog/6IJzKancNN3gX46OEtZGPn0EnOuKnRjoesNcJI4OWYqRFD7cnhj2ZsqXkUGyq+e5AIA94x9rLuDXKvOffaAfvGg8bqzwiftJ1vIm+7h/UE1xwHY3nn4SnACzwPTuWQah580Ed9xSNIIpDFHwo8oCjL7wcNQZnkCVr8QYRm1artwBu91ATN4SIS0ASVZXpIbnhDfcMgLdGw441y4PKt5L7Xbd9rArc5chOiLVkWRJDL6h80/BXQnbFxnBL7ZdtK36T9+v5eviiSVz7lsE6IcFnQ43iGtsY3eDIAzRtMdS1QXt41Lw7GQBrcyc+NmN4Yy/2NG2zieQPG6DEb0EyhEH69wIbyzi/1Goe1IF5e5aK87CEZ/w7mWYMyyocfltscPARj8wZsICjSBJKPlqZ7g1L5nNw4V/TJ8yNc3yiHr7j5HIDzcDB/Rs1pu2Gf1MT7ihvGPKrdp3J/kD7gpWsGAMjw7XPnJuQL5BOWDlKF+/p68q2g9ZG+eLKCP62Hq6oBEhXtNFfBjk11Wstrexsjcb3h1w3otTqyd9qe5DS+j1n63n3iBZ/+6HyoS74/4kwBzlKYfTicHOvbJacf5UeaeNsZKSjawK42RUcWvgew2jRNwVPSZOjLDf0b8TjW9uMHSmwnTmmAfZyr5/yOQmzrgzqA8CBr6cwSC+vP9WO/bV75kX92Tp786HTdCPotfhCXuVK3IM4g1Nc8o8ynIF/q+voYj3KhEceGzfhxseAhcxtt2L5QqXAPNvyDP3OMWj0StXtkXTP3l1wbkmyaAHTi6CInUyhdfqhT2PfJQ9semPgHC7IMFYLaEYJAlyUGuGxj9D6ImeTr2pv00Rw4J0fhlAXeGzBuo/xlX/FBPWpZH8g9iKX/qQzxQAtvfIkwmKvQxbOr05U2jEm7YvTXPfHAQPYdkX8HzLvwGpM5isv46lyeu+sHsBbwSfyYWIVHXgaJQp+O7ulHy4GDRxwkytUPLtiE8sDPBznQb1+K6JNAcnCNlnQgc1g+sBh8yvrrA1ErxOghn9YYtcDbeniDtNg6VN0AtjEyliuujN2YnJniYYUuTjC+oVbGXRtrX8dCdId+8UefuYIfFIriSiVOYkqMrM8P7xE+3rO/q0Q7c3Leku/o2CYh4yh6eGeAX3LRtwD2hLy/SDLwBv3mTNyG3A19N3wBHTsH9yPmnsCjexsDFUR21XQo3TembQz236/+nMyLJ+ycCxM9DXV9tEXEV8+q/dJu544kvvqLgHNXWtCKLIAV6Vb30l641PIahjUgLiA/un/UCYV5cufFzAf5F7KO5SNfxtwwSdEk9h9hGxi6YEuzc+OXasO5Q65vgCyqNKY1V3AtcYg7+OIXT4Jq/3CW3kBQPW9770+3qR8YKuyod44Kj30Bfs8QH+7ldQ6Fvg32nFn6NdER2Pf69rbXG/dA/WugWe4h5UdndWTY0U28A3cwTwXv2ay9X7uTu6//icYXr/uO9A/m2MfHvXwR5JircQz8tyFgI33jEQ+IxiIefOWB8EQ3LJmrlhYdyFozCUVRYUecUvh/snc4vg/GXE8RryykDQY7wAHNmD5ci7z4wIlS2fAi4JJjpq4fQP2o6YIiGu5Lxt3x84W+CzEKIVK7Bxy+dMSO8YJiezq5bzoqutGpccfz2/df6pf/9pf6b4Avhm/kqwbOoIoQE6sxZT8BHdFcYLgKaMhYYhx/++29/u//+3/U//P//I/6l3/5H/XXX/+l3t9/5T7cPQhflyzKt20w/19e+KAPLVyvYrgqv7o/q39uBkz/P9fiT2v/0xlYy4dHIhYhC5yNxk3URetivu1s0JNNmAWnctdTNhp3BRHg3aAHC9/alw0TfjeIOwtaOFi04iYH/RgTqa+pkcMA/kVPv6Ajow+07OEbPXDaV3c99ciBytcyxAlVeJ5NyJvDho7HtrGfHATvv/5Wvggxbn0VclBoT3jRrX3jFzXiGa1R2a/Tx/YAwOLzyabZoE7SAU6KPvjrle+1jzcQWx33s95//WSz+6z7+0H/qM6dcWMgkSBH3OZxn/3Wfd+7/kb9jTfx0mIfkcGY3MitB/VO7m/0SQb2vsqd+D0QCbPk2Xmjv3MIyyHNvBivcYtLjMQtf84N7Dh2b9/2+v7nvfbve/kLnnGr4uV9mYoNu9qWTxCpTg81a/UKHkwf3PCcfBNiv7CTGiXqSFwg9PNtMo9GlS+BPIT+zDeTY8w8sPmLHPUu+I0XOb+9301kDeTmxEfqg4PX2K1P5rMxecCZ9zs3ELZH8R+88Rvb8grmQ3/MMUqhWNCCEu0a24LFu++MH7rkDISXsWYM7r/9Wr8BH/d3SGd5U5S/EcR4JFaw6vNGLZMIpQOfSYEeBrhYnpC1BAOlY0fHHKN+4YXgf//LX0rw7zUZh3qN+YP8C8fHUX7zGFtqjBLVHNe3tB7G8OAHamE7s4beybVzxrXUeThD04bjifm6kQNv7pKP5IQco59Sk7kyofe+s5dzccffX8jD98Beb9IBdcq7T3DQ3uB7Y+4Kt32PHW3Jp93lp2tb3yK7z9LGvPQRIf7Kibc4pFyDr2QbZ67kE78NfYcREYaTa9U2izi4QDN1N+r4caGc/+I3bIq/7fg/9/ihL/uc5TwdaDO9+mpNt8vAZre4wkWhwWzgihPNT97pFoZucyQX5qH4hA4fTagIU+R+sB4eCz/aB/MCk6wBWLOaiE+NAAAQAElEQVTXpcPFvnoF9R5scq6b6IEoXoCVlGEF/fIFRMKzKsIiNcRGIzLU0hwQ+dUt2IerecPQl22gjGIi5MdaE8AvfdZPmL0eb9C3iUbqSX3b9xrUCqvHeqD3KUfHvCzYHbtLl7mSr9eeK9Swv0av9eHZhUJV4tjGIK8A9Q3bjr9zw33AlzPbwAGV6wwBqucLGGXJi552cdPetuUTpV/G9YTolA9neHrnioAGaFkcq8yJg70ABHbVsaFMUarcgNvfhj1lL0BWd6axQBsCJNeOY+h56DiCko0AbGFeuQv0G5MhqF0d7l83dOWBck5eVo/yQeQ2qQdzFlpdnzQjCCJ151c9goYHF9sNFx+hOn/dJzwLfDgT3BP9lt6Ho0/OKM+rxMKct9Zt9ei3cp4tttGqFcI984JD3Lh8VU494pgVsgb0yxjnNss5cGOOvc35zDeTBr6ROaPNQfzWlTg7j65D9X7lcFT44J3oWjDGRB20oTDBI6DcnTPQ/fxffu2zyfgxGl7rgCJpcEE09wR14gCFhDzQlVzSzrmZ+shZYexIlfMbpTRP8NIOcnU4MYuAIQ321GXohHbmnNdH1CG3yqjEN0bNH2Lc2VvJ4xWzeYKlqtT5qkvdR863B/fB7XfH0b7jEzFSkP3bIv4k3qsgSMFByhdzG4YASgGZcUOfMh7sPZOx1jfXSo/BPXnRH6Sq769GOS+Uqx8+VzysW+ev81ZQlw/2skZ+zBqA66ldInc0thqyJL+f6CDZlvSX/W2MupnL217tw8Rd5U6GC9qwX+AAiyTrP4D++HLZlxEH+dZfx1Q243Jdv5ELx9L+5VrnDp14DCoNRQJJaVpcJOGr8u7H5tf5gVB0aMv5qaOutdAgZrxQpM0AcwltjlRykQYIWKKnfWfkyddac+r+I7QwgpToxTdrTIKhqBCgZO6bH30LD0jz43z4YL954GTiV4ei9KW7pg5y+QX4JU2nrfFRnt+4z7tzr/bBfXH2Hxcu4K/f/FXNAz7xXV86kNdXx/525QTTdbtt9fZ2Y419q8mc2AZzC0b9ozKE8oMWUpArdVKHV/T1l5i8b7xz//sF9/IlleA/T33onz6oLMAAp+bwstZ56wsu7NX7Wf2zM7BG559t96e9lQFHIOBlIVf9I85egI3G2hXqBuZBaM0yjaAHRjZSVjas/a0vNwoHC1hwE3rdBNXDKqdCAwtdXfK5qamnsoFhUWUwwoUdryBY7FyDBflDcXPxJlk9r6A+jOVGKzdgSEsXr203mV+5ofn113+93iqf9XpAGB/esGlhQd8A/Zw5iHZ42dzmjC/Rx8P7B5uph6xI2K1w4bx84FsG8kPo4HkgOAr8mQO9byowRS7ndAP9Xt/2P9eeFzlspoMHkdIWciSCdCDLxkn7oEPBTveNb+LXEwZ+AuK1wJ0izZmHZx/697nTH2WtDC4wlgf6L3+vvJEFbDAeGguuarL5K7ONEeOO50EecpD7rcH17cHdb1iYFw9k2bu5OSAFFMdDvQKhcHNReVEGW53XwWNuXw9AbzRuV3yDGufjV+cBv0mw/5a9fTmgNfzYxzgxeF2g/W4TCw372tbH6c2YgL1JvnITMcwrnhu7SQuYH1NhDfzRhoGpG+XqFpwvK193XrY4h4TkjBwuFWNDMK4hTNMS364x2Ocsx0Nc2BDMzZ42A0oU6RrxNHzI3C5wHPeJjsE8Q0FEuDzI50HtDZrj4Eu5PPzg28E3g+27PnnT1/rbEnnAh9XuGsU0zAxVyoY32xh5gItPtFd9Mzb6tx36nHXbGxx3gWA0SEVM8G3yw+ffSfBvlQjrwcm/r3SbewljfI2dtib4N8b3hqz9uj6oRLcmWv+48ImMnDh+C8J40c27PHZv+GS9cdFnby63cWlCB+gU7Qbgv+34Kcz2U4bsp/Brz354u+EVcAyormJP3six9ho9amyz5qU39Gaspz4Y9V+aw7fhj2suDwvQyAYF/19ikFc1YEvdLDr2EPY95o60iF2XjVpcgDUu7yj+Q58+4Ej0rzYUqAhRWoY1TjzGJW/zkW1yoy7YQA/2GLyhKLPW/isdJsqIv479GznRd/UZ7/621zdeYt+m++OlHx8n/Z2xESYytxfIi8lfvtV34Bs8/pHMv/z3v9Q3+sXHM0cZ1OCK+9KJD4Y7qCccxR54AgdgRot1IX7UWnvuoXgD/5KjR+yeIbQyv7cBP7jwRo12Rs19cnO+wzOjdxvg8L/4vHPD/c6DgC/JP9ivHwy+uXDOfg0ANq/OWRxg8CBaNcFf88TcmRNU11lwOQc4ExwHcRO+AfjtsPOsoKvyiY/COI12dgri4IoBY8AUsgMecT6YuNd/cO76IOM/s4YUXnUf6LaWfxLnGyD9wJ+//vqes7f9Iv/qFXQG8+bT8XonL9bK2DZHf+W+4Te+jf70PNcG83jNMf1yHBhg/NeamM6DOvVJ7Bi9tvVNjnvm9Pkcd/0S5MUddJ31wZ6rXnGJHfufxP7AB3GlMhsk2rEz5okd8cZwJ2590J5smwQbGNCWubLWx09ikjSQRx1NpMAxHLhwlOeTfw7A/0OP//cfXwopC+NVTl6gCEfq8ymLMaOxglM/qShnnbxMg8Tcdp52fvT3gxhDkwjnNgZXxsyKlvcUDxxboB+SZAONv+imIf4LDvAH9zkncDAXuN9hDFCHfUYQ/3pMT/iKNTNqOj9QiqryM9YFHN4w77jS9t7R3HdsygPwLn64Km1wX/7QeSk39CgviP7i01/0MebuCaaEnix/B9qK/grm0vsNgQjjg/cV24BPCEY1Jy+NSYDK7b7Aqx+iPReWmO25jXIP8NwNHjWJN/or93d5iAcfOqZ73ByPs3JvQWzJPXX8RFadeTlDu/gYT1TQN9fubc71QR+VUQ1bxlL7DI6qUsmzeJtRieLMKPhH3W5uaMVHC42b7Ps39g9lowgHpCb3tA98zRwnZ+ICF968Jx7mV/jAozy2nr4/daMdel6+qJO281sP9Vk5x+DIWmb+yoPNjgNZ2rEl3jW3AD3KUV1nM7mG5rPRHb8E2+5pzg/3FPkPBE75og97tMWT5vKMdMzbJ8bv0a9aNibVnGR9w2vLoC0sJxXAT0sWlzYEdOt79in2Nu38CAiadCqLtAdyDxWJB+jak/wF4L86P1v/7AwwBf7ZJn/a+9sMvAxDml6Ev+V0G1nQi4zFzSZx8sDnjbc419QPwMr72iyqNxmWYnAwQmatsy3SQNXV1vbaHLQIHRn1U0l82TJUAg/ytBaZ3TlsbKY03WSAxqyr3NDQNKBhLYSTt8TH8VnH/ZN70AfU39GxlRuXBzidCoSbC6migEKDegKwIKnXblxuoNZwg20+YxHnDZj1ygd7HTcexEODvZV45J/Y54XPDnDg7MAExuibIf1XNymgwioN9b8CGqFR9K/wmFrcAyOxn5ssb6ZH3dB929HN4TP3vdZDjfrCiwwanjEzaKjSbvEJhUPTunLj6o2afy8nDxHcOH+wiQfHDZyHypo7btoowDti9qDAR1qoV3fDge34wEsR/SFBzQ+vB+HE5+TjrMpLCB5a7r/xTQEQOSaZcid6noCS4FZ95Y+giJGxRHdHo3fdn/jnr07MzT4ZH3g6V9yk0o8PsEcvvmjruPRSQaEgEwM09e1ObnLgMvbeHPirJMFcSRfM10He7qy5xMfNv/kjSThWpV/mYGeurF9r6aN4zDCnPeCPig5uFvRLvP4O/aYTO9hQ7zZGvaHrz7/8Uj68qnvpepDLT/g+8FsfP9CXOuPL3kCOUUeI5AfdebGILv8vEM7f6EI/Je5/Ru7Og8GCg/lzqAIdI7EVH9LJlVi3GbzCS9Z5pg/mydwzpOGVh6XNkLb0ilcfvGHxod6fKP/5z7/Ugu886MvnjVZ0ocnYv/lrNn9RBMydGcpcgISJnqPyOsbm9tWfB8gF+rcNZTsG7QhPPc/cMnf5Fu4DcDxaN3agP+eTQsBYoF4Ah7LfKmMbcop9ZQOMX8aQdSL+YkDuALCDz+UKQ9+NMfRmeyPetoX/4PMSbZ/sGw0MStKuPuNNxuETr/4TncbiOAmOnfkIHwzN2rq5gqFAVJ9gLHj2tAGp27Kh2/mbm8UrR8apvcjCYww7+9okHrodp7xAeFQoAV02hXSZCNEFnomkG6KBxUHz6Qlt+IxfoFc+BN32PS/ZfZhwvBe0MqIdkzSZXSWwgg59WgAmBO6lU9sft0Huv2SXzlUXH+Uf+oarG+OJkbzsMRcDm5tjuo1i4y5v3geD8IQCjw7LRluATGugkZHAR188aEMgTbLqWtMvhPqcQ+bddTSwKaP4BaXWEVFJPwL48MHTBILpBulrP072TqHHqfcg869fOAO3ecIKAahrG/ZHTWv0Nl/rhQIGo1yLj7QF6sJiOwq7+IP9btmGXRYrahloXlWEaENIE+e7xk6s4QvcjSO36n61FbkwcOHZyn3GsRVin3nsGrAtDq5oVu0cszr/L/MsvnChqBuVithMnUtoeIE/9rdBdgYPxGrWaZCf5N4Xb31mHezjJ/u3ghAp25BROAn5CzpQGCjGSlWyCg/sGZ88jtfk3kT/5TFG49OCWuXfxmAK06PI06AtNKDLflfiFhzcc9l2vlgvOHgB1DRmDKIqPfG9+QgdPyf2JrW0ZtHPAfHC0EIav5zv5h9mnOH+hPmCMoSgw6WcHSyQe646Ggh7cNJhTRUp9cZQ8/cY4LP3BYLy4TZLQuFv4QIeIqtmc24u75y/tj0nhYi9XEJjjB0T0cYznAMv9tUnDW/SzMsoPJfPexLvMbAOBi7sr5hzP+IZR062MfBxMCac/bj8gPsB/oN7Pv+J04f3csQGuuO4jdT2M1eI2TniC/fct3hOs9cvW9b6oy/y3zkDD+LS520M9tLZQHsb6N4uINZBv/xQ39Dp37ny/mFzL8PXkLwAnkGuQdFoqAW4d92H3Uueg9iSWwjqf3v7Vm8LuAdxj9Y3/fRXOf7TtQ/WeBKMH8oImMx0yllnPOhLTrio/7j6Y7BukSNpikSNdNjSV5f521lr+vxOft4ZG2HNkTAW+z9DZO6cP8bqs47/TEulmpDvA/m//vWv/c+1fnuv/HIcY+0Gk4cSe5yNfY+JVXDKBmwL2ItvCOpv4gE3yb3j8P37t/JcV8b/AYhzz7nTLxbXXrR2N7l+wn9mBjKk/5kO/B9tO6vzj0Pw1bcVFhaYi/krV25nAJvWwQOfD6If1B789t1QXZxuWKllFVRgvYB+eNgI3JfYr9i8wHQjVod/kEh+cKdgG35E2bvcJIBwikEWRZRw0LvqRALDqmlSspGwgVtLYUtEky2IkbTmqBp/KjcnDwuMwgMeIx0bVmyDMkdfuCBgZ4OULiydJFWb8h7Hg0Ou4RkfMYb14vOGYboR62tbR0YmfRvY0HPt0bYKj3EAsGE6eb1zuOfwYDO+M14H4IHyzre7f/31X9mc/7Xygga8Y6i2t32WcKPe8eEVzIc8Y5Xj6wAAEABJREFUbc44yQDGDg4mDyAf6JwT2li2bN95WdBwj1/mIW4TtO0AbXX3DQa66atT3TlsiOWDOD6pvx48sN+KaPRm/8AX+QR9UDdpZTzRbkNAhkxxVazHs5jb9Mht8zleximfMJETWuh4xiFNn6djRQc2WHyp5lj1TeLZSCKCRFF382uLsXTMoOqrMQfIa/rWxGTM5rZj4gRWD4fgn7nReRM4SN/2wQNe5YNY6tjaZw7JSW2/Qf+0fwHcyuTbJtYdAYKpvikiNriDOqA1HMzJOy+VrE/a1kd9OD7w6LsyJJTcz3I+T/SMQbw10C0QuHFf0Pk/cyN4IzZhGyN9jccuN4HacHzfmQ93wNp5cmJXPpSriqZjy1jxMKo/Akhoy243xT/hYW714cT1URM/9Hsb+lsR2PBf3/Z9D4/5lEcWc+haij+ZU8hQ1C/uAU56g/7hCwWWKwuNOwu/Acc8oBwcA0bnW9sctdq4BAX3nleUyoxMY+nT1q43n2s/kF1dGStY9BMP0t0G83cK2BkoA7zBMka+Fi7lhjwFDdkH+XcPcBzUE93SbCB0CMzlA9APRKQ0oBuFlgaxqLXKmKXRl9jtZl+VRbd8y263K//HPtsyRk5eQD79sRY6R+sqd1JAg2ww53w40l9E4x8EihiB5lUeyTGjx3g99Am8L4HygoX2Nka/eKBekvq1rOmB/nwBmDCuZHR/mvdbP7QM2+iz7nnYvA98cCzKD6j4sPVYboO6AGto2t/sA9EdvHSExwXQLPLqkrrdlzrOYEj1Sc6Zu9pm3WnTX+G97bMm62U6n1500ySf2hGwQzF2quDdc4UBY0AHMCXPgY1XwDjJUZKK3Gcvo0a0tLtznm0DO7JsVRu+iF/6MViql6wubWCKbu8F2n/mhn1hCOhTJimivXQNkMwc1KABH5gW6PlDQYjyZXORg6SDaOYTwjSvK3gLiKjlEj9XDZfkKEWPPgs+UN6I940c7Gsc8F9e/cRRm50C4lCGEMD1WcxQ0kYrNHM2hvt459l9WR9k2MbgzCB6asddPdvovu0FaMIWDpZQ+RBC3FDXJ3uJNjfIN/zU5r7PnGPGstbU0jPw54adbSCANnVRYaN9VKcgrqF9Uv4LLgo6KHRI8pXPASIANgUzoGrOUc6Joh9uDB8B1gAxaLPh4KUzwN7n3uu55T4ob/HBG3xFiUrpP2Xg/wBca9qfs3Pgi5U599iH/SqMJLYfgPtwA+tRx9B7w9fbZB0GsDjY2zHpyzt/yeaZqiys7QuxO7bxc8VCHb2c8+2j+WWfxaa/zPILKun+ctCXAuuXYZ5hua8hFmNu2ZOc4HN0nuwbtNFzsK6NN2D7wjkn1C/4gK8OAzf/5sV54X7jL1tXnH+zRhGQt/cic0ACwBFqXlw+sCXknGMCamMbo3Zyve/k64bMxW/lmMQGuZ3k1bUVoB0asiSTOYKc7WuiJDbiVofD4wuSnInY1+YDh6wF83/nHj330LyUMY+qWXBFUPaxQs0VW20fC7RDo24ccVxt8XAwiJbOv335rJd9X/II8SNjyPzWV5kuMGcHXyof+KrPyl6kVNsYuZdburUd38GHgQse6MgXmAegEYQGj0Xd2kuNH/5TsLt+Ac7D6GH85O3q6yXQV0vqT/hnZiDj/c80+NPWSwZYKC89VtPrcFxtdyMWnL0RfhEsJ1bRcfLA93nnW553Hvzu1zclj+fDnxvTeclkU/SAYWN0A1Rf26blSx47F68WuntyIByB3gx9GDvYJwYqhNeNyxsTdCkIqKPV0aKhHwKkFDcdgUjyBt6XIL+++3d+Prjp0AZs10Z0nr8nPnkCPGSuzcWN7RVObKEAYdM52Oj7gDX+4iPdWJShm3KZSdvLqKlwcSHzbHXopNCgdDgx0brEgYQ75VJm9ZqN5j2Qk1dQ+8VBN3QOoMMDlvqBQdCohIcG2a7bPstvU/78l7/U919+ySFoDmF6jokOq8v8eFNzz41BczBoNvQhcwTPQY2aHI6FhshiW3mh8sG+NT5QbAVs58YBIXkDPpjhvwzSV57NdR9C3rhX7M29x2WSKIoiPwJIY1uge82A5oG3zGNp4sF8zVH8CZ886LAtnzCVEcQLElFgbic58EbBWhCXmByHvwPG5Pry5sqxUtU2Rsd2owa8+cHT6o9edktfxrjix659+XA54zHAecP0nLPEtGyEDzvWasO1jGXfGLJeOXDThpCavnNAP0GVcWlvw/4IgIk+tTEjZKKpLwV+G9CvnClHF2rfYKrzw7UImI8F5uV0HuG3UQv67wPgJ3j5/Cch3mTlBgWb3kSKsxbuzKX7B/sb/jsOGt3G4GFmBioOntwkuic5ryYvSvc8kDiOb/teGUf4UF9Elnm/anWaH9eIMRiL8MC/E7/lQyhmMEsqyAO9g/l9cEOlfOizsDOwO6hn84GrfNq3NK9L6yr4LgS2DmJcECxM5kyAjCsDNPbBj6Hy7ku7K2ueCJICH+w0PonjLo31r25QEELORd1rnEiMqipaYwNb4eJCP85a002xDcwLel4g82/05ZNHB8yfefZFhbqQwq6WoeLkyisZkvyEcKBfBGxUjDnXbaDB9UK9DbgENG4DPAAL4XGGXWPmTSpk0c+YnSf7Piv7AypCvC5tC2/Aq05o+Z4leH1xyoPN28hN9Ta+amNXj/PN+JbkU5AG6qs2GlE+crUnLH5r9YiTYxtcB36nBqsSBlaeBfqn3eSc+WBff/wnmD6g3eaedeN+s5lHYN/RST3Qjdbn8E9wQuSxGQIMmCTHeIfRk3kXoL3OB1jYn6X3+YfXiOIsRRoUNpSqsVVt7DVPG01knMKROv4XghZ4ly/roXPJyrJxcQ8NTl76FtX+XSCQjE98d84ArHd5If0Yo3iR8Ur/AOQopU9cKANzQ5dRsejUTxnQkN/mXvER7lBRoh+wwfBV1JbeZdf2jbiU3feJPTFo0DeF0e0wFXrX3BobPfDbGPA3qEPQbyFa8EHH+wxXZ8MD/EMGdKDJVrmWP/LLkCNt5Za9MHiBH5OxiYorl3Da0Vd5AO27DufsOWitHKTIOJfNTcSQs9b+g3knzxgz58Nt7nz5otH2kkhjW/2BCiZX5YQTfRjxGlgX0y2t7dKjyK+euXvuzLKe+DywL34b2K4Fcp+c02hhbNTTusHLcvEpoqw5b5C/jUkzkq4bR/ZQwPXSaS7oEYK2Dp4L7oGDdX/nHPCs8+XSJ+21Rk8dQVCfFsh/sF/6csF8p4+NAwgPuT4B8R/oFuxHFx6Na04aS2cZz9kXgyc/DIRcQBd5JoFZi3F+PeKXvQtWyOC9r7q97fV221Hlcwfx4huk9N0Lsrdhy1+l3Pa95j5DM9WmfOBj/KOj3wu0ZozZL7kH8Z4kLzDIkfpDp2G8eQFz3fuAkvQF6CXqLsYW0Afg4jLeQGi0Vq2T8MSkF9qT+ay/piG2yXvOd+o1V9oHONCzjcHYn8C9XJs599CjDvO3wH++tw2cRUx5KyaQzQAi1J0d23SuivNXufhK/vHjN75Y9iWjLxvvzB/vL/xVmfMmQn/vgumF9v+Kvdo/639OBl7S/88x+H+6FSe58Dd5+GEkfuiE9eQrXpdhFicvf/yFhP+++4NF14vMLdOtEy5emLiJPSEa2GCeB5T6hRBY08osaJzXyF8bvW1xgus+G0kaYr7ADQRNuEmLzUs5Wk8GrT5ls3kUoRwcjg9e8hxp4xAb56gcCtqo4gbyAf2z7u8fqd1cMIIw1p52LkvIPGUxODgIiB4t6jl4UeaDZf/6BVbwUv/EAcHmLK+HQyGIut5sT/zTx68HupbT/IkbDfTSrnwQzl/ab5p5CD00wlM/JsxFmpdC+dwwPVwfOdRaXrGBb/v3b+UfHhZujCdOS0IhyroVH/Q7QG5Ea8eD0Rrm8Fj7smEbxA/Ih9dNsyHignTzolBe86Q9QALQD/dHf2ukDHZfY7FN9jGp/KiJ74L+NISUcBy7BaEVn0sfpuAZubnbMk5FWsFCP4DYoQZL8ZBS7yhtvYJ6oVQ+xG5u3/Zv5d8K2fe+sSA6yOh2QqoTUP8aH8do5fgBj/y5wS5biKYon8Z1kTYyt/Vn2So+cpKd3MA6zm/4IYjT7idrUR7cgLvD5sp4kVloHb8YyDApo48Luq8GIifmzfyNCXP7RIPcShMGfmCZcfJmoa6P0g90t8779Te6XE+ujYsJ3UkBzG3z4CXvwboFuFFIHOoQ6LuPqe+Dm6kPbhxSv7+XdW7E4NHmFRnOtR1x6rfWnt9w+xNkwdy6Pqx9oFhC3tAq09D+aPvOTbH1yThGOzE4Rwb5udFWlzeNS05f1DvnXjvzpmHSnuSQvJlSFCGaPmmkxgsQrffigQ9UaLAzlnhAXmhggjZIr7FLHvQxOUmujvrgG8j8apD6Qxwg/WDviIxjgA6U5frDJYbBULve3AtS0wfb5cWX+NRY/NX/P8BFM4WYNdhS5xvzeALmUp+MYYGxFTkQv0A14u0/iLnjAYMv4jqWL9uOj3bMq+1tXrRt8ByKchQqp83o4sbel4yffHmC1sxz/2mkcwWnCRMsthBLnI7zGI6rMMr/5ONIliWARLtl4JoccFlf1FRcFt8D/XkBylmevTN9hKlbEczKA2iis8rJS0+0XHybaHjij22S7wNBmmm7NzjPlTkqv5zCTERkQoHrxjWeX3EQ5waMwCjCkAuwLbBfKAxQMAsOagp6saLV5JDLD6FAWGyNh/8BkhRwTafU5lguw44bROTYy5uKTYvWAQrEcm16vjmGY0SL6Ix/+isedUi/IHbUISAR/8nt2tfbtsRQauFhgZuC2/LYb1/xE92uI0zpKEyEC0Nk3aevOe3cdh48fYBTHa+gbtApeoAm0koLu+ZOAzc2l0F8tjHzpEeo+gG55ypyQRrP4EVlAQPzwsw6uK21QwyFbINCyKqc5nZByDi4HoR9wWD7kxjbHowpOEtpXdoO8nlptWHAF7iIxXHc91lz7uCIAfKB3s5NiyqXPvl0ztvWJx9qhfWSM3NjqqvB/hOI0/mhXGvliuKlLzrpEyaELoiU8jdy5YsGbVnb38Z45tR1JW2Dj6gyLu5BwiP7M/rQHRsxMBJr/IlDBA0eFhgXzT1IABUeZgRsS4e8tg/OUcfjvs612Du4j70D7AMyMhRo1TWVaQkf5Tlyj6x8ni3UAZzmX0D2QJ9xHNjxXlybKLj8n2XMuAXKKybIizkybzSf9myccKlPHQJOZN2qY5uz8k91b7Pco8zNBLfPWXN/IwPOjbP8BdIDPSAwptaG7AnbyJiIwXXU4xPFviJtM72+wCROeNBW70DxYBwFdQ6DIH/yCAf5gLXlwXejjdiV3z1BkPYlQ/QIchWtlZJXO/ucNXfixlZyjLNLl3vkPmftrI/4g6Rz1vXnuDzQab3GP/ONjbbPvSP58izQVuYpdrS1E2PX6r5g33NfM8Oz18Tugn2f8TfxsA6dM4J+iFuQ4P5w8Wn1D4UqFUoAABAASURBVKj837F9Pl7wR/rP/n9EBr50OJ++ej9b/9AMOKl/MMDC/qGfzt8bEjYSCuu/fJProvJbD1/++ELkfnyyqfkABtNT/HdwQHSyJ2LLxe7GYR20D/SIUFQdCN4L/Owh6IBKEdWQrZDtxhq96mjCj1dkWp4D6jo0woBe7TcEE7vGdNq66NnUxp/YXP5UVX+Kvd7Q3q8D7Pdan2fIINQ7s0Ht9Np26Fy0kXzxEunu3xfiRVmhe86tzIty+5ylbQwmdg+4/NSTF23KF5/pJjl3fOPwwedsvByE8n7BEfnEBI9/WBNRConhqn4zKGhPv8VJOslXx3p/PgS3bWRNKkzyCx4oY7AJP3G07RPHism4ngBttZXHSSSvMvRm0BHIHS1dj0lM21Um8oP4C370FfXikw0suZmg1WMGhCsfHpQyL5AFwDQyiiBNfvV9UGtT6cDTkTP3l/py2/eaOzHDqw69XrzmTBC34lSFcr54EWzLc+CXD2InsWwDHy7AI1xwnNVCdCiQnzeS1zw0Ltbehb/7awweMF2nSqCGl1XFnELnpcnD/J75cmANCzANaKYkutFlgN7wOL43xlKIBlyQVUi/iF15xqH7UOBRBS1KNCd8b6C1UaxZ456M4Y15PAPqmfDjD15tA23CFhSXk5APXvAdV9xkWSPYii583Oesfbp+LpsYcy4bb+YzNwjW9n1IeND3xsS2uccIlrGPuDoxz5ygA0E5f7YuJEfgIHJtetYg/kzsD3KBFqxDpixdNMnDl//2mzaiqjUp2SCdKB2KPHTbb2j+bYy6Me9ub9TCnOn/oBMeSr1qdF6ASFk20+FibMZqTWrBdLGfPPGCx5urO7mzPq55tGpze5AHAm1BDFBo97Wo4h8YC11QXHFyo2UiiA53h+TkUNvLF7HSreUV0pYbHVbmbNmPLfKyDaRkRFH04b+1/G2E1uW3+AA8K87P9QACDyqKJwRAnRds1DfmsDXAHb+uBcq4VI8+c/tgf/X8PKkf6JPXh4zeh2GMQ9ZI4vM2Biyv0LTXq98SH+whrntEsNhXx9pYrJvfvYQMYVc/XAOOmfP3AU75L/MD/9GDfRqtk+BhY06emZMPmcFFP7U07TWABdHtg3XbdsFmeOgVihLk0IYWNmzeRuINqp3WfHCwLMwlRxcXg7dOA5y+UFmGOGhjKXz6hAe09Uc+elbsl0jAbz++GyMU5QOXvshddpDIQ+dg7duGndAg2kDXxPZgrQZsAwaVqmCQT0AkNvErNbaf1BeaCdQ/RR7whJfxtx8b2lI5CPmcawd09/07a9i/IfLOPcWdea0uVFDgvGy4htWpjLUAg6U1okud5kAzG/YgpOB6apmVc545vzK3eAgU1wxkyuA26sAsX1i8XX9fzS9DvtP2nHRfFbbBGgsMlqDCxbw6gHteGhzXfhR7OPIADtaZNgXtDhye+CvQFJUUpMFYSE8OsdM82pRqfhqMW33aUb+AKdEylnod88TD+XbbJ3uzega0Bte79w6T/ck2WFJ2cs5h4/JZZfoz9738u3m/fPulbvvOHJ3FgpD8vCfXn6cDW2Fnlrr3237ZJlc4aY6cAx/Mgw/G/2BfWrLbGPkS6uuFNBqRkR4/9HU3jtm2nQfQ4UoO8Zza8eg4xCu34/POFxVL70BP4/bayc+CCZ4hUAw9aEO3tgNkR6NM0dBhoCw7xjvKcbsN6qXkoQQ0+uM2kjf9gUUMOWI/xIY5EGjKHLx/rHq/zeRQGQSeduv64GG/zHgZL910f8/LfvPDnHceynuJPSv1Zuzn4B5tlv5j/LLTVfkZuDXaF3MUoC+/ett3MkOBU4kIn8sv8eiI7kHDPpC86qN8gs5D1qe5ez+1I9I5Cq+akZ+MU8aP9encdDwH/kgOXxKJJ+iCnXGqMh/eP92Zd/r7wK785mBjbLYxrj10lHFpo2EkN9McCQM6IE3ZygdDVzzqDuCDvsR4eH68bHaRsfoJ/zkZYNT+cwz/tPqHDFwL4dovX4gQKC4ivzF0QblwvWnMInseuDBRRjGkFBXQRYztiYZyrMerDw6GvrJJ0E6BL7tWOuDVw0J3kQvsRKGEjY1K+RzAbCT6YvvLLw8h4Z6bA+lC8yCJM5Tom9jY91t9+/YdeONt81tNX8qAdyPc91n7t7fQvnEAf6Nt343PTTK+oSn6vABY4CDX/gVuerz0uVPnoYJD11iV/Xug3ckmO4ab/rhCN3I0q5+YI49da/N7ZCxWvF2f551Mfb0gON3klV81VDSqAqAF/kB3P9y171p9yAftnRcMecmA//p92/f6DuhrnBzFZr1zqPvH2PoPVsuHyR57/UVh4zi80enBABGKcX4BJkE3j/GpIy8PasD7Y5GemzBCXRQ04dLAn7QqH5RkDlDbZ4ihV/j0yf6qwcKCs1wt0qwV1Z5g/xW+aL6Y+ZKVZ/EPxlTwxYe25HJuHoyfuXigRLxgXq07Yq5d2jWURqcKaDOAuXb9RMI7cq+onosBFugUiDX8j+BQHfwnY6Iv+fkxPMHDs9nAN+5nWo0ygfnMn/pCRM7x676CqmZ+IS9JfF4w3UbdmOfCxuE+0Iep8gZgbLPk44IqpCJLTQ9tops8RpknwRsRnCk/5kY4lBOYs8nz1Q6NWDMfoKl5G4NcDVQ00FDVNQ8P9pIjL6FA1AYFdq5nHobNF532SR+xY9+YBNuitCuIa/jKn/1ls1WQM31rQUiDWEdqbZtDZQLkcpAzcykkHzBRan20u2Dl8JWe/Cx7CPXI0cD+wb5wh+ZDZPjom7MA9C+98KM0PlHjrENKXgZrzf3sK16Qtfx41hh9yqoXjpSlC3r61yX2bb/wihMlyK4+/Ygjlx5p8ZlEk2Wu7YE44zPWrnm4ZG36wPRgvjj2ykbvxlgIg7jQOwSI0ozN8ZnXvNYnc3hW7w2Zl+jz7xVoUx8Qxc3Oj/JfIEVQs2BbjXDQVf7z48hNttixgd9Gz0sRsDsfJv7RTAjaPxjPhrNOfOGaPJgndWxjlP4Lg3b5Mc/yXqAeZY1NgCxXQJGWw0kwD7T7zW9eBoQRi9T6T6uCzwZjj/HAd8jx90FDPtToHnkiRgysszLxkWv7gxoSDHJT0dEPQc3qsR5o2gbXDaAdbtq4iXEKNm2HKh8QtsuvwzVADtUnX+S5qFucL5atQSGGliVPOtLkMl4Bv5/+036loYBA0ISsbbSlvw1a4LhC7KLNuB4/8YZO42gzbvrd5+VRH/hv3zE00c13ZK8TF5ryBmiNTmWdN5/oAtVGr2v7bOe85t9Xre4Heh4ICVTFmzKYUQreuUEojC3RJK7Bfgy5A7YRkFs9yvfc/Foz2jcxiMMrJzHDqG1G9NItf0PLD/Cwr4IYUqSDr2RwaOlc5FWjNjzqzjkC4uOTey/W4uHcIKba4s0zTHMqWh3DuAL2AOyisMmXXef1vs/8U8m3t718MeG+okLtOsce2OoaHUrnRl5l9rGPrrRAKeP4LX/t4zZkmUbN215vb5O8z0IS6NL5LMPBRbKDkHrMqRzS1VBXPKs9c77v9cZ94u1tr7U2Gz/rtgPw7NCFSdt8mxvrqEOZfdvasdamoeJMKvvyKJP8iAAIOS5JIyjG2RagIvRGOEwwp4DcFp32Zcw8HY+D+/ozcJ6f5Yv34Ml/9CBPZsoxzvrgyzhfBsmDRmzjinbhU+2gPffJ/fJe1va1KFk9xha9+Cc+dPeFwCz3ivCyDjMOMFFEIYoGxwigFZw0wQ4qWzUN/WuQUqRp5GXZ7RoLWGp9lPccGfggfZ/6jy/Uuf+C0dipiHcGbIvrPyLNecpzUNtrz9TpeVMkZQOMkwpZskaO7NP6oa9OgfDAIwmffe0I0S/i3wFZLovv0rO6P+t/XAbGP071T83/UxnISOTiuRLRtehPMC5T4cFqc3PL4jp/ZwMBy+bngjusgS+6NLYlZdDYMuLQDA4Uq5YrC84F7oJvRF/FZaOBLqa9g1+ryEcfbXY6kOhlE9QHXwKFpi+L77VGpumXH+ifbF77dCNjI6bWthtO+1TlTYKH07df3mr9n5WUCQ/W9UGdB3aEVx+Sm/yx5z485MOyUn8AYgCDO2xoaGaD1a6bakAC9JMHiMMXO9i6UMEqfXoo/QA+bPASKPy0V+yrRse54NKSWKRf+QTNIPIGn3x++E9jAF8CcUrU/raX/1zotu85jPCaXM081L/NPbU4dXqzkLkRhX0xN8HhwwBlnOa1xqRX3IRimmRBTv/1oqw6hY6B+PBRnsU/0LN0emBJI7RWOq6bO/IsLTDw9gnhxnUcoJk5AQ1hcEc/bGFP25CvwuiYN26qxbckpASH5IVYuqz15843ce/vHozvxGwc+DZnOf4NV3tYA9aA8kKh33qfTSOKYtli2KJRMOGBbryRbZpya50dJO7O+P71X3+t/CFI2j4gEDA38y8qMYhGxnyU4yWMMTNv5dUiqmp9bCcfNFwbjp0Pe97wy9M+zNrw35sKb+DECdID5N7+F4jFEjqvFqbPhmf+oUu8ID5AM059OHiw75qcg39cuopcRcQ+beMTBjGKl8+XddEnIoBtBnPdWMsjehuDdbCX8l9j6ThcAN1ckrxaH72ONuzr67Kz5M2Td+Lh4SaToDO5UFXzNliXs97evmEX56N0aZSt20FzsQf2ajHvEHHN7PPyjzo5h8OSNoYmkHYjvRI9FT5zLdQ8odLiytwzD+qXR/+NzzHwAcY4W0mxvZAVbHuTq8wCZQPLPnVo7EHfvn2rP+cl/bd6Q3Ybo9W9+gRO34Xlf+Tht26c3uthg35lXOk2PQ2GDB8vfWPMil/oSTsqcqmn3u4+5aKXeec/ITAHVSO8i99xebDHOJd+AKLqkFS4XvSQTZEZUPH18hmdzzGwcNHgPdAtrNgUCFUd3BVf72JEN4SoV9jSh2BlTuO62BfsYg8ZzCZmRJiq0s7sJ7iAstbV+xVtyYpSt1x3zJXyaDRNIhOL4/E1R651NhgLhMMLp/U2dITOaxG1SaWxQQBoaSZ+4kLaUJ42beNl/JZoW98eBGP9I7CviJcRxaM9/uFKYihQ8M84PIccf9uC/QHtCZc0FQU5rxedZh4+24e2rWl9Tm1A6fSlfYePMyttmeQB1HHouzTrvwG/bYFxyaASN56x0E0OSRQ1Zwesjyq79LGGvpWz/C22z8ZpV1C+gcR14+uKLs2qbDDWyRfrznrlqQdMWXJkdUlvtG/sQ54zgvLmWH79V6f21znVYpcOZLsfrisO8uc6Ik+uYX9d5d8j8YVsXhCwiIgsvNID8MdGlBlMGn3Bhn4MLsYz91m3G/P6NmvOntdLX/KHXXVhgLJ0wUF+j2WHNqX1P68dk3YayAA2Kc8xbLx8OBW5k/ueM/coxpF9IyabJ7lEgX4uuJHrqe/Azj3hph5kthptZyOm26zbG2eWvxIC9p1491nWOzLCpD9pZ01gA3E1/S1soAax/JsMTW/yqIF/CzwTNsjX6JJP7tnZn/0pjP1WAAAQAElEQVRn4h+81PvgxYV/Y+bjg/s0+rkHIP89FxXEMLGRfV4StewpHZI25pwZQ7qUkfgTI+fW276nD6GLehg087xAXaBCx1JqbWvPDhqjw9r+mhfyBAaU0T6sPIIhWWoDYrPKs3gBCvPrsznwj6S5J9y5XxXyy1hkPPd8LvIXajvj57zpWNGu2szDKx8JoOdQ/mbPb+/1wT2MefUXQh+5J+OZxbwrR/6cx8kBdrW/Yut7/6O0te8dlzHLy+DhrZw4YPXvhfj372X+yfe/koH/yZH5XzH1UzYZ+CHjZ1Bfl+5vIFxEbhhfawGaHUCacK0u1tnvHAifdb9/lA+PdxbwncUrz8kT3okixOCjxWIOHhu6ko0im9JgnwFjCXRf+gJEUpR3E7BuAB33jtz8fNHYxsU3mSuFPo7gkTQ2JBxTB5TYb1v2pOsvOt2E4HOjzsMFG9xkI8dD9MADLTaJ2Y3nIH7rpdcchA63+pX1oNGKPII+hUcd6MN60puNFVvZ3HYTAwV//LfRJ/V4vsSo4hwrD5kxrv0cewf5Pw7GBjh5YQcJvV6xflW0KCZGOaLS3uQApqYXmr75q6Ae23v/CgL92jIeXwS9eYAhsw2kABKKbBvhsZJ25+okvjPzAHvBEhNe2duohSE+LuWCKm4SxgQ7SNVgvnmAAOQg+mDretlw3NrqJDFzn7mZsLZvXgf6HA+8RW+X5A9+8foj1vYkLsdfsO/4+msu//6JbW3L2zXO0JHPcVb2tS2PeVQOttIfeYqgpS28NALHDTwkn2P0ATf3/SWWGZatRvPdyNEWSfK0ctH9Dfk35pC29r11MRQ8GFZevCQnsC4f9GPBhwcvNz9r3Bh6OCn6hW3jW1DYGeBq4BMsXcQwduC1+cn4RyfzXXvifOnjPPIbyEm+W/zKJXLqv4GMn9TR2+RnrDSC1rb8E18cA9vBNTXXtsscevrQ+eJ+nQnZiuUxihv+vO173aa9Yv6xdyBnfr5sIkZc3T/J6whoeyJ3m3u9oWPfO/fidQSrpJPrcy7b/gKIKJazCOHSKZIHdBYi5uDlm8nFpF5zNPcR/vTNF65TLhz60kEnzVXknZO1Asy5l3Pthu/qk7YgOZ3TUUGBipaGywvSR2nkZdvOkn/WaBBPEBQkmAhE00robhA31G9jJJfb+Nv6hh9vArn17y/t3/fkefmMCrNlldjjO3qGANZ6n8SM/D6vsTHmRZcHwB2uFPBcXwoOgtvGiH6u5GSRW2owD7XTWDjg1Q/72VuvuQS6zP/iJR3Ji/Owofc1kIiqW6CZQuYUSLSv+BDxrZJDdeMxXM2vXjowKeMaNf1nHgI8Y47MS8gUPOf6VdQjrnWmBVEs1VVCM7D0T178tG6tPPDXF8H98icMXOSp+Psl+6UzuNIWrDoOaRuDtenYjeTPHM4xUVL9gcfGphy8KlfDNryOLz6ZAubCxqpp0yRjz9TbBqtGcGf2hLw0SL6gGtsL6Kr8CLQ9zNrGBdzBD+ccEN+dh7vxzKbBlLj/WG/ICRdexe5JQu/V+HEZHvKgfwBT/YI5ilNciI9rilLdsAWBcqm50ODBER7jKYqOFQFhJj5Ly9wCLw4SLUvzSnN++QsJ58GDvPlA7dlgW5o80pTSvnrGRpQ0NvI3qIX5EpP7wbiNEmy/sa4X2JefhRC6LybE3cjDDR1oblP44gOuoA/OVePRBxnELTgg+CB6IGPePdvvnJWC8Tw4E4QVj3xrbJg4pAVfxwX44LxdAFbT5a9L7598QeSLBx6W13rZnjlwnkzWAAg0mmHXlXL+Ikk/9HvEzqwef7QP2jswJylR9qw7+v1bLfKbm84dawm9xmlcKxb17cjv5NizwtqX8N/8p0FzzzxwPH24v+O7/xewD+8l2O/06YN7ZWmfHzzwc/DqAUK15qj6dnRZv6HvDVtTmBM2uCn6aR7XeORlui9nGA/nljk46Js/aYuvx8CXmIz6IBfEx6xmPp/5Z1154YNf+qavrm1lD3wXgmPsEXvxhczjU2tjL4WujPNmg1GIv7nASz0Yg23QoISXeuBPveCcMwFsLz8iDY+8z/nC/LEfWWg/1OhNnnRGAnR5X0G0ZP0wRnOkmOMhn23py5c7c1teccbsfHEtho8L4bMvujeSWTvg1KPv6n/nC0bhGRM8a27Jo96vunXE3qWHKkW7/rps33vOaeMLwvL/fzHn//9cPzn+AzPAFPwP1PZT1b8vA2ZdCHeWV1peNlcc8CTTdtNgV4TMAiw3zJaZnMRuPLyDqPN+8vLns979+zbAwQF4sLnn9FIHckqzFaBOeQAjk0X3BdUvMcBlI8Ji/naNBqJDBFqySXT9REdmuJPX9HBgI7Ru2C/cLBrwcHhgYHKgzPkNFJsG7QIGG8iNFzxvgG+0PdQGeHb4OrHhM5cblJuXB33HeSSms34nXOLqgghbIr5U/QlrmEV+n7PcpLQNpgoZNzRvIk42U/Ue5O3ORi/YloZx9HlQD/zFf+JTKabAExa69XXfb+i/wbMFXyToVO916MqvvYB47LTNMy/Pik82TvRba0P6nfE0XuVQSWEk+cbOGwJEsDeBnRuQnbCGKExrjaa+EbcxD/SCQd6r+dnxk3g0JCD6oGaIyemrCnjRo08CQtDRT4FLZU/QR332kLKNQ/k56xs+3IBNQNc2xnXTg4YYLPhGYBsDsVMzADhk3jI3JnH2wa4N9cMZHv0S6vkZP+DHQHafxE7uGA9zqlnx3uS4ljAK/ang2TBMtNXAj8SAHuu2N/p+ECb98cbP2AX7P/o3E/MmMtoRoh5jMHZYoMZp3LA9U3Ph26yz1mGvTqHyQREyxhCoibiygPSopx0eeMEp64Fv/vwG6cE8BI2ZUZP4BP0pP8pzY2hTafGbncCIrTS5SAdBGU89k/nmnJMmQIyduj6qjz8MhLXoDcZtcLETwI56Rscmn3tAgNFSB5PRUvlnspe/Laoe5FHav8zZ67YD6JPeupgP5GC1V41qWYBYoF6FtQoxV/x+uLdShwtzui7cuIzbqG2OGrNqjlHmQzAn6YOjJC3Fx71JWHP9BnEA21AH85daOXENCP2dom8mJD7h64BH/g35bYz2hVo/xMcBmFfs1g9icr+t6xMdV3tVeEVMs/a3b+UfptdvIS8RbwQNo7r0hWYN5pf2BCaCKKrB3J95aRRZeFyLiZN25nVqrOkEfrFjoJKXgOyBX/oJoPxQwyOe9+8i0N+yoNPfxsi4pBN2MpY6GC50uLYdG/YXj/XJkdy1duSTSzBvB3PQfcD+guYj3GkQYFVJtcqoC894KXtwDvnSP3v85fgGy8D3gPxXu5tooD8v/eySDOurkZOHAXIWvfe0eZVKHuVZoDdf7W2M7FdUEMB7L4APxkv0kTUu14C4TVp44CUO5UamwckeCQ7aDf/00bmnzPHAFx56T3JGUpGCD2tdhqEFp53TdcqZaVuK88lzd2BIqQMazBEVJ086f++iAKCu1ktE0U9NvoO/lKlnAUllEH9UGBo+GH5TaNlPxb6VmFm/c9Y+93KP3edX31zor7K4RKUgZqLDtgCagnftArSJ3m1AE4/P5hMp6K8428MfLAZgpbSVJZJYg/IitAyKMv7bGKwh/L0B+L++KPAMLD7Rc4nEB1UAfqkwlbkRM/XYJtyDMb0AvfJQ4fZ42hpDOwPzKkWkuv1DjtB/UZClRb/jIEOM48ELiAWNxzMdlY9xpUKIoglA3a+ASbhYIch8sGY+3u+V/4sWc0x9SFIGPtcTQPQ8R4bS6wNfbKt7Ml5C4oXZemgI++61n/B6Jn/GxgFHlfmJgfTO1onzkSVPjkEAxA39W4A5R18R14T3Oh/cQ35w32NO0EJsZ/YA76Hv0B7YNq5NIUB/XV/RPRmPG8D4+bIuNPQPfYcXd6JPefesD/J1GAM6jUXbxuV9hzwwI0VRkIooc/US30iYvOoI2Ffo4qfLPdEhBg/wgpi5MsBqAMgnBBqgYPYe/kH9QCL6qS1huC7S45v9H2JDAln3CPXIQ1cuTGDV3Ozkhvo1L1Dqta+Asl92LyeXLbrKyCePvAdz2Dq464I3PQfI7crRuhe6WKjY/XEyuWMsQid30zxd9tR9z98h4+UfvNoREL78ZlTCCwbfuOoWMV94aEufa3xnX7i5zs0Ddmbqr3mo/E/4r5WBa1j/azn1v7U3LMLX+BwAIbhXGsjnr0toh87FpjfG3iDvg5uJceNm/saCZaHVxm4H06seukGykbAl9OJlGT/bKGQdI68QkI3AjdXDR1gP4Spi61l09LlZIOFugLzVqDkHbWqUDtr62psg/g1geXDqwUToBS4aCqrYPBr28hDiUn7wgM0P/zxcnj78Dul3pP9UXGhbTi90258xN/LkJr2h/k+B4uPN9XFwLAhLXzZWLL3WxI1hUok+tJp/0lgeCmUff3c2QMGNT9CmsUPG0lVwC82o4vDFnrYDeVKBCFssDK4Cwto4iFeITS6648HqN0XGgFiNDU+Qwcl8e+y3L0TGvcMocxgYjAEAJ5pHcjLsjyGK+2/qS3/lgyw04zCmfSoPDhporpfPiglguhAlTjpH9Ed5/68c68Fw3hgLFEQTNSbLKnxRgF7kberedC7dkAG2oSHoCNkc0haAiI7USgvw09/GqDf49Od+vPOy9J1xOGqCyy8X+KbLdhxRDNAFY0hNv0pd5mCn6dx1HgNn1QfzJT+p5WbKsXkgBDfqiBIb+qW4aqQdjL8Hszd+4qV7s7XzgsJv8b5/+6WESc6V0Q/HWhnbqBfN+JYr/2nHGMyJ+grFTx/GKFIQmZa/xiiY5vTmbhtKkCUM+FD2xdu4h3iAXnK374N61txn7U/Yae/BXdoYrRNvsIN+fROyPxCfc3NS3yYywtueFwL2tzE1lZtVc2wO0FJj7LXDS3YZxypvMF0j+lt+sINRCnH6cIl1bcqvfEKAT/4A211qCYxnqlWjRSOuxU/G2Rw8GL+MHXoLW8YpoPJZjM+5frvNcmwnMZqnid+244+yAFMEngHMGnSGyoTyczmCH0SDK1yxz1Xrmmctj4ByggTFYwN9N6D8oMr4xU9yqx/6qc0ogke9B/rNp3P5C856sBfZf5Ag+cynshu6xHmzf/BtuXuTN6jy+nN2XEczRecEEHEFPUU/eqi3QasdNwRdRYgC38r/nW+U/Vb54OZWO/fLJx8+9Fm64B6IZOUhSm3qADANGiMUGlLIna0z8+xgjJ0L8uEOBBkFmiClyfMJnzEH28Egf5IjMqMdCYGzzMPiDcpLZGwsQI65Kq9xaCdWuWzDvEzWuzUI+4ghkfVhDaocVyFBQRdHlTmjzgXuI8agT9pRiTXmYT+xQ+oRpqQtjdC7TcP+wRxRj+0H8bYs4pSv0Aa2QSDj1bG43QZ6BudN5+WTcXQ9qcc952JdIehaHvjiO3Y61lGTOb3vMzHLFPnCbyQ7B8MWmK+ygVk99aAO/2jROIDoYFxPgb6+QF0iAyn2YwAAEABJREFUL9JafKK7QbK0O6kbZnycEx/xddVj0IfnBt5/ehM8/eXtQJt6XFeLVxroyyg9+LfoKV46gMZXSljMwNX4NyotLNLXSC0M2r6aq7XRwKZ+3eat4vPGFyoxig5KckU/L+LtIGJBrJQrzHqfIu6PACk87pdv+8z5scZ2yasjgKJXnLkW/6rzb8dRBxfHQANtjVJ9FRCU9GU3FvYW95V3zvV3Hpidg5nrz/hawLnvfuCeFzqyng/LT2OZcydGc0aGoesjrS7MN3W7nqyji/Xl371hoeASs1CfaLVO5hZ5WnGjjnkMUR4B/5aug/V15+WP9ox8DOZfsS6x6ReLvgCydr/Ud/kQ7/sK+Fyzg/mL8yUyOsBbAjJjUzn1+M/wjGHB3RwKxCOrPi+w344XqpZmfCMUaURNC+Vcl4zjTTfuLJx8x9KvJpOEmPhnHswBMasXFlVg+vjar+EXqeii65GehUSSrR1xfZis332fmavmR97Yi5LiTGGM4NFR8fpnjtTRg04rOq3FyNWgCv088df5F1kQ2lgx66Pc7lvm2nND/dFELowb9ZhvH/d9x9dJP1pSu4cufdYTf60Hc8R2gHbj8Irk2L7JJ1z9vocbJX/b2Yl/kDqgfn7+K2bg58j8Z4wKa/1Hs2f1QECg2A5wYW1Bg75VTYRuIIS3MbmBYnMZe+2Tb1/nW+3jjQW3AxswwE8WeCH/eza5ybdv+6Q/fkfTCf4AqMEX32ILZ/5WzZ39g7fC4qD9+CLK7Qa4NhcUPYubwsS/fY5am4oOiLcWsIYvWGJX8uaTKlvaqu9sdr/dzzxM09RZAt/RNysfGN3g8IBuJ2uMPxHvVtmAx0AGEmXxid/nzsb3Bo2D5fi97vdHeUjdORACHE44govzgkFuGtQj7/v7O3J3bvB9UiRFyPjtCaYi88ZmOIEx0FEDn2Z9Y1x++fa9fvnle3379lbScYIc/I6eBzUxVMG71WRznvg51IG8tTjr5BA+DwHzdnCgeyh8clNy96e9f/213v23vLzY+BBH7UF8kkQfvozhOE7soQTd2qkxuanufoEjtfh0EuP5fLGlXbMg1yVs4HTPMpYxkBSQ34fzkQ6KuBITkjBwhR8+eHp+7MzNveaN+m2vP3//Vv/X//Xf689//gUcksw5ZkjbYZ7hFP6Q989f6yRWCIzlrG/ka5+T3Bcf84jfDiL2vQk7yJG1h6C+k22+wXuHt0rf585cgN+D04cOY53olFZDvbNu+w5/37Ax3HAP7O01buDhIQuoHuFxnG6M3wZ+G+IqL+I+EPzgxtG/S2D9yRpDoGQ58FX7n4yT7QeERMLlAY1CuAMbVHQO8uH4O55g2AOKPE/mzuTFwagbSif2hTEHSUdR+encKGdLDFR8IB47RBYaNtoYSETlXXjz+Eks1tpeIJ0BQuyI0Ibi2yx8QwF6caf0ZcaftjcGNYQBxNdCCOlH4jvq4AHfvNkXzM+DHPWEldfxMS+2AV8oY865Lq/1A1+VtT6IyzHWV+FBH4cthIF87Hc9Cufxa1xQ9GWPDhrKH/giOL/q+Rm0GjZaVbSNk/agbcw35usbc+T7PmtOALprQhj05RH8tZJgGxbGqWqLW2pCIXld4yBdefM79/HUK57g6vnBHQM2dsc1eHAbjW10PtUDCjE4jJUcHkL2FMaFNWXfHAjqg5Pq5BmFljI8CYUHOcdhtdtfjDFOkSUnhIGs5pC1A3mIx3ljL2twqyDKFDh5mXLWB3v3grwEYs7cP+71Qe08FTJGCKkz+tB9MnbSzMNlEgcKCpHD65jq3xcs6/DAwvXLZ+MNyEMMaR/QDx7KUQaaEOifbGPSWSOgaWGaBvQfCqgH/umjIG2wbvRdYFGRksEz2MBf3UYgJRfZQ9emfgYRzm4Z0+EaE7QTf8/n2D2uPtoQINiNCnmG1EZ8lseOuoSDcRZs65G0hksLasQ3XcpoHzew2FN2gfPlcfklJ6ax2Xzm48Dvpx70+sL67e1bmSP5zau1uRIyn8dADcwheGmQV10/wsE4fYE2petE+BHtqNonElfZV2SAhqnKOmQtz32yJwOjYYLTpwC8OJU8TPaD240zBbpo8UL4UJhaRIh9AR1ZaY7zBlr/qP7dpXXIPtCFlqRoEP8JHKyxOy/VWU+sfc+tj984g1lbB+P9mX/SfhK7c516JQV1D8bU9fUp7ye5fADWvBT2nwOFNbY6h74sctwRK180mI+dMf3+vb8AuZEX4W2fOfcn/Ya9rPdd/P6kjTEJBkco7tlCxpB+aZfArewK0twnjOsJ1zyTpr/CkjmgNd/J+X6QpyN70Z0zXngnX3f2prXfbfij77e5V+YpitR7J4/ypb72VfWaB+EA5y+OPrjvtJamv475QGdqEJ/Yap5fub/5tWyb/5N15LTEXMm/7+SIL7m+//Kt/nz9zZtJLtWDGgaDK4Hqm3I0n3k8QehTM8EXpZAHc6caqCDAAaM5RyT9xkcbzVFzZz0Ab/vO/dWswf5WfqJzcM4BY3BfA4JSfFCZPVTfhlqQSQ2NrtemE7Pjo78iY9ULEDxjpw5ljFtoPhgo4tOPQVsLJAL4QyGfWMdH5d2DnJ+25VaULESVuAYpYPGPa2WPQD5MkPTJ+eKYdRtbKDIO++37Fw4R0gsVHgJHpTSqJni9YGBrsjb28lfubzt75ZjtP2O/059zr7/9dHzxz4D/lqFcq7ft4gsdHxDwPmZiY6K/jFF06D8v/9Uy8G8M7X81N//38+eHxF8dK1+2GC2PNlS+LnlkDU16g8WUGxralgcbvy8BsgGw8Fxw+/5WO5v7/u0X6u956bDvt9r3WVUnBzuPmGwao35HhSvzQPy42vR5+F4+uEkpt7NRu3k8Ye41Wdz6gwTy6j3x4DoQ8FOnjSdItiqY2J3kptIaTUpu5t3gcClt98fG8wqAhn0PkydwaMrfWrCHAbYgG2i1sqdlavzgiiv0KagLT9WfKh/pF9g/z9/JD/nQhoBT2l2bcm4SONzN+Z3DGXKhvF1BeW6Sg0TbpTebIfnagTF4kfDMBTzIcO2Cf5JWnk70LJDkuGdTRQeqY9NDwZsHD3z/Fo4vGO74174RhzpUqh2hyAbCIzomdgfmzgtQyTQwVkUgEtrIIdwHNLwFzzpAaaMqPDTJAwZ0VFABxDQh+kDlDYkPaSsmXINCQQzh6HE+gYk/D+3wAvLkZckBfJDvD2KzfkCTN35pBGWnwJghrIrWV/gMnkEtffBlXW6iwEUeH5Uzj/oXV5BuGg1vMm7kiZr3C3hj/MUNH/OdZeR4nxAy88npBozA4OFP3pXbayzwW3toNmQA5ylw4rbJh5/cyaNPzrdPFkD8wlcEZAUuPniXLg/j+I2vGzoH/IEwoIGYMRLZ1OLhKyDaoOdGnByai+QJnkF8zJrIPaCZxwD8kK+iBv0H8GkACJT7yIZ+XKkdv/Y5a1JD0GwDxCGgSZWurY/rp/a+dL27x5ED/ZFuDsbwBoZxKZQj5z/PjE70aLpvpFbO8Q3Bx6Xjfv2TIXMMOqkgO2hRl5G23lFtw1qb5zH6n+BVReYgF/ENJRSwykOj9SygKPHSem6j9tusb297Teo3cqHL0gaNN/JDVWOrGgP79PMSaBv0Afo3YM17Yyg+9sc+cjMt/W1XVq36Y/zm4uBZ9eSBhbl7zcMDx9XBVEZ/5WF1Uz+2g7joiTXx3nk5zEMg+CSB2gc3x+zOixdfRKtvVOUbVfXSzNq7I68e5ZzbziHCItD28YO1/QnoU6HAOASaDilMjBLJ4Uq7WNJnvaPz3fmBHx/UPiT99Vdf0h+aCY++ue79geUbe/DODe/BXMjcYp5FOX33PfHWqEOePIG/C/oFZF7FAaMSVkfeA3vaXbjiJQ08BmCF7zpuDg72MgzYhVKEy9iGXuwtrcccOa47Y6nft9DRzcO0OX7oZJxHHtpkzCa8jps5DBnNxTwWN6CPyfrb99on82/soKfCDTWYG+Q1goMXyfAyTwdyvnSCqflrJM6hTfTV9dEnwe42Rr1FdhCm8w+/JTyhcb44adRIpU4EMseWLjKDxZAhoYdCoxK6bUhKb6kHPo6aIgoWxu645jrdLpfMCW0BnC1HPMmjNUrmSx0nlCU/6yzGGjk7Mmbxpy3kSgoi8uDU6HlzZD7ENfSIc2467/0Dtx4YNyQG+VbvqFmCe5t+3p1/+oxs8bkqUnEGPIuUo5e++TOfxoAi3Dvx8+SLtSP3WcZcEAgn4+m8RG32AGWiCyPS1bXqD+aua/2gFt86YMSC8gua/8DmwV5wXD5hFdbTPTgvhI7y1y2fxAXDElVlxkP/xw1PzIkJxV+Jrgt9bIETUU5geCbzet/JG0mObGSkH3V3HgTPvGZs1REIj5pOIgBw3LgEvG4c1+bwagysd/Q5t8zbnX1ogXtIQDpxSfdXNZ/qRQ8V/qKDtsW1Ko/gnGgLf7iSs0sIArFyVYOgvuXHib2ASAE+8zCJdxIn4StCFsnpdoFznNyZC9gx0zmwHX4a5sIxW/dvztWMA5qsYaGSG8AOHVCtR9eNMwB2QPeFydhm1VZoQAZ8isz47Vx+gLBL1QW8fhhrggj2siHtil16cmkfPAFhGj6vjJP5tqdVAQeiKRcQ+mfbPFq/woBZMJ+DnBKKATBXqbaxtkm46CM4YKCE3j5rmfEDuc5oxwVW3HROCcw6/DTWBvrMJedGA1mhIICYjdZMJ0YJIc110YfJGH//vtd3Xqp63yFO2Ofk+dA/wcFzCblqe/hIu7W2/uJjS/QrjzhIKcFfOR9g1C+8+gn6h+IYJ1mvWHJzJewV+7P9H5KBv1XiWP0t9ifmH5oB57gGVvIHq8C2+NRsVlmArjAgOC4+GCiXlQ5PFl1WJRoQHmzkLvY5b7XPrSYLPIsQmnLH8TvrEYV2LlAHqmKuCiNPoIfcNmZt6LkBb3NH716Tm8hJe8xZsFyaulJDt64r/mlDcPPN5iwOo+KekH678YpTxs34YHNRNn3lEwbWdEDAb7JwGcX3tKCn5hL+XOhIhxs58zOIUQg1unsT1A/ckjlxIhFZ8bBd+PnEefgEH0WiW0IbyZcoaBRbLV/y/Ik+N8tcpbX+Fx8uPzOeyfnFy8FwcCPmCx9vEAVz1PIouwqaOgzSMa5Y9UkyZ02Z29P84rz2xUv/EcSe3DxeD/nRhe+Xb1Kf8ILzQU+ffAhbN7veSBx8G5ia0z41joQPfB90ffCZ08MYr2/X1KNOZwouYFKfAHnQoSzmy1w1mKszDxXv3ERrY8WIcIr56hwcWR/2F89XDnqcvdFTjy/c1sNnFZ5gdAzWw635TvMJqEsj6nlj3eTgh92/raVn+0QmsiP3VfIbg34K9pVfDyaw2iV8PGS8HoA8eZiiTQC4g4EuGXc4n7UT+blu4deG8MEDtC9e/vovv+aXZI6JOvV7eLODn8pGF3KOgXaNWd/Ch3Ob3mHbSrB5A3/bZ73x7eNODvZJjsAtXfFZZsVkK78AABAASURBVBAU5pjjycOB4/nM4Sj9vu17dR6tv9Xb3MFrRQVkFN/SGvBfQEIwceYFyAOdn4Djk3UBv3EI7i1H7KlBT6xfAJR8jRk15wwYe/ExX/5yyXx6w7/GRvv6Lr+86jh5CJIP85K5eWx/aaDJgrGMmm1gC5tDwEPaIAezzOV3cnrDDzgSo7UPTeK0Z9/5FDBu9ozYx3BqcPrh2nT8P5kHBzwoQ3RgD0C/fgsgMvc6Vz1Gnc9r7bCe1VvXkFiNwXijTZn3aw2qx5y8MZ7f+cLCerv4lBce+ohcFzVhmvHJGIm8UmTfGKwRkfIF8Ij7RO7T2IjXuasvykCuyjyZVNpgDkWauKnFwJCR0Cc8AOtNPFU1Vfqco8x3cgS3+f5kT3Ke1fMTa51aZOXFdOxay6YNIUyw67t5iP/GANiXV4iXuLGNkZc2Plz1eiTn4MuPevDJZmzOPXPH+aPP4gPwXWyEhGZ00qhsTGHggkPxj2aXZYTMKB+kOCEdQmGlhdY414mw4li5kztsTyewjg/xGVGaICi05f170A9UzaCf5t8a78K+NSnthROl7sEle531mNXtyf0PuWC8LiHGSx9GL9U43PNhQ9EGn3XrJm7mm+sjwLpavpDGzgvjKa3x6I2RcV27lvYVB5q1CaCdF1C9r9nGNHLO3zN7KB18XTqUgwt7nV7wFNTEj6wdBMYY7C+zXJsDevERt9r6kb3ig/XOWkcrHFxVFMXYoK3P6nSNWTvWApzswwcvhk7g+OHlkLRWRosEnejThfUSvOMj1zRurDd5ex2Dg1Gc87n9HWUMZhRViTF45IIfCACvbZKFRWyjmBAik3TR0ZeGprfdg/uKg/snX4of4T+jAR5k7oz3nfF/50Wz8Bt7n/dqB3jIuKYPlbGKPpGgkNaV3Gt/n5Mz7jpniJvvZyHDiGPnHWvo5B0j/KOMfZ8XL7F5BgiT9U428POo9/dfSz8+GL8PXsKJl77Pb4VDT19so5SxqsAn9nI+fGATzm04z3TljIzjDZoyyjU4hr8ux0+Sz/UrN8Tnl1Wf2PYXZc4l55RanSvv3Ofpo3Cn7dy5Ulr5oEy+g7jN5Tu1vO/3X4nvjh3H4RoT9l88pKCdcTDH2fttC44DgBCqUYyvtqMfOlKmADBLAL7v+yzPq++cWzfmEt9uIML8w0nIrJ2RsznnMrzbAItersnLL5zXfpHunH6brjP0ulXLgA6crbKNjH7kf+pjHojTvj5Jd2+ayO/T8UaHMsh77ji/5DV31ndkf/vtXr8B5jxffnAW3gFfQmOqNGptOpTzxbO4TWPAgGMVdb6/v9fHb+/lOG6DuYBwzwFyQV/fXG99xuytYRu+8+t9cykj7auZF0Kr87P+p2TgdVz/KQZ/GnnNgOkXGjdYOBTW3VoVLonVbp6+sg1c6EhzGWOrmZc+N2o2lsGuAjPrkj2KTZoNPBugCJZjwV/W8rhxUA/6Awes6bKxufljiCJO2pYNh02HDXCfe3l49IaPEwjhWWvDjhvC12bEpsxGdLApu3Fbu1llw1MOG91Wgy3qFx3yrs1bvYjobelTfKMnrmPCF+Kwr9psajRQp2JYkCD++QLDf0aW/BEbG/vcqQE362/7Xv2rqqumP5MH45+aIVedY33DVHAkgoIv+BY/x4y/E/1DW9qn9iak6fK2qFd7c+grLeroJQg36M5F5wgjicnazbmDFLU2ZrVFGvvi7XeNWjrwcV1yr0xKJSbsyqKfc58ccnsfhNfD2yQfeCoLapBa/OLbCPjKDas+Lp2r9oWDfz/nr//6a31ww5QYUYOX6BwAJX1q9OnHRh63McoczbGXPggD/O2CMcw5QB/W6s9SZK9z6Hz0oFywfNQv8yqnvhjW6VoCxBtzbKLcOfrbX7nB4nBUz8Fc7zi00WvpgQJjbnxxwzAD26gcjFQxFR4mbuvom5oksOCgyJQoLn1MQN0px27gy20aM0A7vPBZSzNfzjn7scPNjvEesXdwY36iTtAiVigq37Dtw+Xc96yHb7svYGZt2LqRZ23DohCw5LVilgB80a+NscAA+5JxwSfLAv28wEqdSEatMg+QT8DvT/rnNRatYlANcnnlVd8A44aACoKh2BbEj9ZOV0IDapsX7CqhcDFnyvW4E78mEfAm2Yd+54w+ydfjjJBKiJ8BstW6L/SG/eR1m06S8pdYzqXWcb1wRWpsSMPjt3jzbWf97TXnTopG8v1g/MwmvfIG80aeYxJZfYEJu+nYpHFV+H4E2KPVQTuuqQgFA/+MdwEGW1Y+xuBAJuNgX4C6IbNRyzv3WXNOe+W+ZWPp8o/JBqAP/JUWQE87S8wihhf8xTF9HegfA534J5/s1rKFVt3Svhr6gYH48BcVsJIpheiEEz36FLE2hRgU8fbhCzsXihhUYwkWOzf8N0bBvuvJG2zzLoh7BdRe8kvHpQgm+bWBhzzU4HPOTWp9J9dNxyF4LRsX9Xl3bQwbedzGIJTBsuVcQlnPJWQokLLn3PY9L40QD581QsSdFjmy1ouG7vUYoNIuMVhhC6UUOy+AfRjNBVIX7wsZY+ZtjAnN+NEDefWNpQGXUC4+e1fa8rNc8Nz15rsI0NGjjPY6T+4xgjpQXi0nLxj4F+7C05WmjhuN2xzlL/e2gW+B4jPYX6jQtQ3bk/5EF3Ab1K3LuJ0D7zzAvXsmAAdngn7J4VzxXoAQeMg+856N4dF1lYOmR0lHARv012iQWnhBgMdqZQ/Bn2E+wVm0dWZ/bD6cM+yAfFN+YjReDFKabxtonL1u289rn1EpXMb2wbz84CFSlHbu9H/99Z2XDO+8GLkzf1oXTvY8Zv76sivGFUJPYkibsYT9gy+A3nmwzK8J4Zekn55Xc5vJ8y3+Xr4Ra3KIv/KiovMwoUPb91new/kguuzqq2AMvpi5E4NtQV+lLWDDQq1akcaGeVq01MYARwp08zviH/mjL385dkKY/t4FXtCww+qaKfJ1AgdnsXDihnNYoA2vHtnSB30GhSxXlLQ22iZXoAm6pjkBdEW5AP5D/kOR4wu17FgvrDaMLTWWv+oq7eyT/JMHSIggiR/OQ184+OLJc8BzQx9ggA0NOOkcHmOSRvo1JOEh8rYMmtqeACG91NDEqU87ecZgXK1hqswf/NFn86Vt52u/DLkn18prUp4AnYEviYe90mcA2yNuwY1NdavPF9raZtKDakLY6K2iTuU3CeTDL2rePMfVvZOvVowKxxkwMHBDMJ/WAeYiSlWjbUHbz5yy3lGPHn0E6Du3E29y0meJY7HmPuq6oNTMF/XmZbQtm+4VUz8AfWqdR+ZoIpYX/7atxy+4bdQGeDZtWoBedmwD4aH+ofxd5A8cPzv/QRlgyP6DNP1U8z+RAdM+2OQKuNpIp8WFAuHBmuNtqptAAJR1VjbM1IPF5MY25q2GmxsLE4UQo4GarYHF5A3z4W/gaUsf808ckoPmhKEPHFUrAFZDNMVfhxA3nX2DD1odVF3CjR7qcQFef1m/VIX5S3DRkYisZMTTDg7E4sFBehTECfnqNlfib8HL0JcUEmyAsLP5uTl2RyyyyHS+9hrkbOlp6ZNUvBqjjZi0J99oHW6I4iCjHjkcjC00pFx9cTQTXzbQwWbPeNnW/que6PLyBC0/O6p9dnAj2dYHgU7TIKTfPXzjMNGBq/9ayQc7qI6TRsqrVUU7Buej5BU/cdwAcpgbeWJSH4EyHvJAI1ZjDF5RlD2Apc/D2ptC4eDmuL/16ZtHNKCKKw4q/wT1CHF51Kb9feallH7kZQR0X59SRceEx5sL+38LUUSeegwXXR/1y5qZdKX34iGG8F2Jkkfe3OhzyNovYx8yCGhAhhI7XBAnn6HTXIV+4qTvSwAPWfNysAZbJwRKPEZZcNbgLMoapy8JzIV98QvsOx437JAY3Og1rh7UwIavKPeBauHoMu/AI2Ou3/i28M2XP4C61KmuLRli30BLdLUgvVVG+YfAmRzo4yYXprYhIzxD8NK1eh03bahf3uSDB42+meHGjbb7mzQBSVjRMbBF/s2FerYBTiJwWQvfnKMEyV8clY+4hGTvIi4booxjQeerb6ycB3e+4Tz4htaHU+FkH0rQLYhaFeIjLWN0vIxT/R/MH/+A8cHD0Ov/Tco4wssNo99A7t+/lS96mFm5gTU3j+uhSb/kV2fqBKPxjt5urNMIHT+kvoIets/MUwg/8oOg6G9uPLFr3B0nNhB2/W3wfGee+K2pLwy1tU/WKuA3wfYzT2/uFSNjIo4GIXz1xdEDR8Fn87BPZABjxEy7Ci284kGmTW1uBJqoRhN8tlnNViil+sN8JIRnVuRLrPCYbwXUbY1kdBqHIE42168yTQc7+sZ4yVmP4MTL9begvA8xd+d59kfnGPOefB/MKW08MCafDyH55ybMH2txrZHxoOHYmANv+vMrAF5MOGaduI4KVTxsnvWIbqKOaOfLPJv39lucfjMGxlDcSxRrX36U6AubiwV9Gl/ZvGr4NtADOffrDdm6Pg7NgvbqIqQaXAV9A/AzsSaIkXFQlmxjGzp2cAcZGly7dNs45Gt+KY231aCdhsWzdLneH7GpjPAisY3axogv8R8hx8nxWGC4sHB2oZ+CSB6LxJHOWvcEA4Rt8y4M9is0tzHsE2GuQcArP1W6sQW1bY340zQMwrEB6sseiV75nEvGJUjfxuBloTCpZ035ZCwiIy6u0UuXPeisI+fUQdec4B08+tFz1T4kfQLEKy8GMz1ezOsP5voHc/j4XPwZJS+XrVFr7+h4R3KnHtSWMY3Rvvrix31HaN+jpln1DXv6YEbMs/rMR9rhggofzqUnn5AOF9ujrv/G+Bo38rT0WLfei6++Po356neL3GEz+yq1OX2ecc3wvMJpyDr5xNFJeSArdJ6JG/8GeWlGJCkKk2WrRnM1JqpnUV6QSV7rJ1Fm4YloO87Vjps9oppBHcZxkPODefKDHuXj3yjHqWXNDqHEz1iufNIHnw4X1Qs0LXLGFnbc88TFH86EVauZ9GS+xh/2EfvyZqwYP9zJOr69zfJ/EvKdlzU3dMin/geNbbTh1Xc/9VlJEBcv4VGnsA34kfNc1wf92b/vuXe1Lb9yxgBn7XNWz+G9Jue+uVFF8QkfuozxIJ8BYjbHoDNlrQmtci8C7Q6En9q4c7/NWlMXI1f6qB/W17BhCQpGxbuOvvGl786ZLuHgTPIlKm+wmfuuubeMnzTnr3jbaEjpttfNy4/guP6I+dn7B2fAOfYPNvFT/Y8Z+P9IOSQK6+5Rg5XL7RSiZw63DcIGZbAQqbJQtzFScwU14KUFDiSLzf7selhvaQ+0ZXPlxmsgBTJyXF6ayrIV4YMbQ4Bd5EFfOGkHlx0cXmxyveTRaj8gyv5LHfxgs2h88TGmQNrwPpWxI1Bipi9wUNDRMU4iAOijTQKwSpRcHduAfAE2KnKSPFCrq+WJWTvn72ye3AKxqebGTRyAhtZHgxJH9VukG3bnhB4+U5D0L9NkAAAQAElEQVRAHzkLnhpna7ChB7CrrKB9pGR+wlMeLcrjECynKmDH2xxQxE4NIngcskluwQ94AGUFN3tr3UDRH4rWGoVIdHhJjI1+XsP5gxLsbOTzNnOD6M185xU8vnlgihvEqxLlFX8whwJ09OvIgUQW05eTaJD30NnnXoJt/WodJ2dLgzmU5i8JPCQLxz/R7wGk7m2MHLD7zjpo1X+44isy6nkFmeIX84BhoKtlqtcC6uAQ9Ke6HoTyq2PngPzll/4jlm8c3INYFNMf64aRX0Q90O+6EneDbwLy4zYoclK+wAPiBAYpEFYv3xw7PwiB0InlNmrOWb5UyFiAreujbzcUZw7+gK/MG+WkbdJOdqDX8QCnfIB2VOrLBXkogt9YBG+CfDjzpigPAIyxfwTUeM2TuRCiR59oDEHfgX3u9Qb0HCIueCB33IzvgS3Bce5aR8pUcKFAb4xSfwT0EcMYzAn0aldes+2a5/UUdl7WGzxzIkMtH0TswI0N55rxLLhzQ/UJ+ALHPBijL4Huxg9/8ndjfObMDSao8oFZu52rg2/V7gBjfsk0/cSmuDPz5jQHPCSZ59iAV9v+ku7+0S8JELAAygrkhVQkBoKOL+RgElvGnvhAw0EGcOxgbia3tEXKv098Z057Y+p6E4eBchwe8OvPA1/8htG233R+42WVf3zUb1Fv+17OscREDMbsvDAGbQj6sI1RN0D99ovPpB8/9eGC0MFDxg1jbLC/aMarDuXjN7LS5JGm7cMYAfHyutdUsQZk+nsQpleC8wMJfImO1KtPzi6bXzT5l5JVyy8M1mPj9O0VDnK25lrXzAfy/QAyJxgD+YsPFggDPYMW/hAOWCImTucwneq9Rro9cgdB+YzJ4wB5ctcwMhbu5ebfemPeDGEiKwzsVLEvC+qhY2k0Y0MH06inIVKgmWL73wIZsAH5MiECwAZxGHPrBFUwBWwLT4N2AM8Mqqu0PmVYF7Ci7ktVWiBTF2v1EloVJF9yru6qX8fXdbX60ldbuxtmn3WIlTE3v47JDSLpLdeKuAXSxlAAwAeuKUFdF9GOoa4rlz30mn9hhoE7nIxr65tkLcLPRBibdsYG7TbK86TH/HUsbAuVT2vwuuDMiyGUQseoVyp9S65pg7pK87oPSn/IAMW2YCytByRl5a/wXF89f6QPnDZ32xj1dtvLB3dBHJEgOcp6lJ+TnM/aOWd29qVvqVmrAw7k5cg/u6LRtVLESx+O0taEb86BHvDIpS8uoO4GeQP4q5bK56RHwzwINFex23HTunKhXHSge9XyLHCRyWoO3c+E0C6lypjH8NBgBZkyqGlR/22JPAKH+wp7z4N2uHELFZG3Hz4Q2nC+Oe/Mhf1BfqyjHfnU1yWyyKVrgDauWlpiEnfxaMd9zxgv1DUOjBtzPHat9+5rV3U7Y+sXEX/+5S/13/7yl/L+zDGPb+rHL/cS9dNk3h7sZYeUvITZuafzHlN9xajdiKn7Ez48RSiy2YeVPYNf/kszdz1Xz/Ke4ODe0X82Lh6VpY/65IsW67liwBZDHl/Us8Z11eJOxsZaezIyG6n66lDRIU9VczIf9z0xDdrSkk/9vmKw/+GL2Pd7vfNFwZ22OCE2VPaEM3GK3zYyg6PbNmLH2rjoUg1AeuWzcYWV61XGVaf6oRPMz8t/fAZ+Zvk/Pqf/To2mvsGrQr70qfOTRXIALsuzskggyjNYLbfbyMKabAhZzXBaWFbl50wH7sGDDYvbBe6Cn2x+c95qiquJqDwXKLjkqMcFbq7sB9lPXNwHG8yCbDbsjeLlU0XkVEln4msAP30I1V9t7/T3ycbMBmQ8sGPt8p4OJQeKt90euPZto7L50Bs7xiAmfWKl31paQp/CNzrWoc2x1zQP1CMQDrQoE7OY+R1RNnOulRdBjIMHH32xiwsheL9odIKKpssntccn2ZBvnnDYbAwJNoeCm/mBLWsPNx+o/KcL1tLVZRweDLuHUXI40XXmsNK3MTpeeVEN7au0Dpz5QtEiqhfGjAn+3xinbU5e6oxy3ARpHgA+yPoHV/0W2QdNwW/rtKl/t33nhcs3bphnYnyUnjX0/Dn45gWfsduxSmPmYtcHxLnPcs6YP6HAP0FdynFY+c14HjJpG1seKKE9gOP0AbjBf5aTh0xCjyp0OAoNA1ujduaF/9Sv4VsOR+dvAqj2j0zViW7rhTkYrzsP+/kmhcN8kjPzJGzIlUaobYsTvmLBIeTVqb4F8kzyr665D/LfoO/Ln1of/QF80HZsDnzoGwsWp3fE2hee/KtBDV5bDbO8EYpvkByzB3pVQZcwwkz8lT8k6tj7d5A+2BO0LTzH0rCQUE5/UZMXFvIYqyCt7Q5MorsRaZv3ADlYaiDURm6TE+udOWI9kBWQxyz+MToY9AXMJ749106IFxPVs4inkwo5113HAYa+Y6L6BmzB2zFhB/3mXBvWPbeZ18xH+9qX9wHfhzdQvJTp2Nt3fw1lDjRzKPNxxH9tyic4BtbR/XmUa81/HnG//pnEwfxBiPR0Hk8Mqkt7H8xLZaMPI+JtG4IysKaZCwHqi4CyoJoHjciSjeCwknF423fW+N7rZO7lui8GS3sn8WrrcC4Sl4Lq9QHSFwe2xWnfPwKb+aqNVwgDl0HOn4AF2spvkCxQcXdg2R7RYU/bjok+S4cBAj1lmTP77PzPMb/kLttqUX9k0vHSgDgNNWKPioJDoCiIewWqJvp38uNZoy5hG4O9dAZosjcOAPEhcKmvj/yCetwH9EUZORgNhoUrBo0z8yIxf827jAHhUlBOQdj1pM4G4gbner/h6+221+124cwIgq4BX94+GMsHttwPvBlRPmO4jfKfRt1Yo9ExWt4xbfsooQz0DWzRjN/uAQ+Zig9hEwk9qfopIAG/MlSG3oxcodJvuu2gkGZwu8n1VU755sMQfhAGDypw06BcJGgURK+CLxCNwbit/fF0E79sb8gE0NuK0Isv4YXmL/P85cAb8+Dbt7381tz6OaaRu7TqKDCA5HI6T7RVzJFRN3L8NsXNmrT3ST3I99Khy9guP7RJNIXMGgf4N8bXB9V5QwYbeur4Gpsi2/iytUXnAD0cbuouYmzB+hyDoQ8gKOAme4GwUzcYjzLawxV4RkC7fwTncfNUeNS5YdQzvfc8znJeRioXfRxMPT70FASkUSV2ac7d2FeZQIesFGovG/hD78e1AQ7e8QKwIKkUFfmE9CVP55U3bQTQQiDyV48huXLdaAthCOGgxn902tA3Y5CyrDVengb7gQ40saZ/XTL86LO+UM9KnPqfCBsgtYsIvXRoigGwcbL+QUCjSBYHmFt1BWSABkecFJc1bhCAOcley9wlXXDDTJE/FRdUInvZpA+T5M4kQuYtOmhLgBN+W9U8XtHf64t5OJmDwNxnmDLfacUX1sF82/v8koexQTy5DF87033iP/mSxZgQTxkbNvFjbJOhZC3eRsZY3QsghPd5QSeF+3Q8twHB/dW/oZN7U+yAqkEMuz65xgV8EzdwUJBHIK04QRlggeQG2dT0KbggDe4wm9Tmn+h92lC/dMnUSMgUa0hewyBWIjWKO8Yq9SwIL3F9kivb3g+8nilIikb3Rj3wjervlJwz4+8QfqL+IRn4mep/SFr/fUpZL2F07aVRn2xq9EI4awPpAPl/02HdZdG4wN9ubDpsEmOwuclQ/YoEyWxablZ9oLrZoBI9lizcxQuzZuSVRpdvcC9+COlb5+byYOO6gAcOZSApBgz8asjDkw868BzIydd1y+amHJp8GEN2Fey61aBUGT3uOi0pzbiSYMy+HYLyjNx+oFm9Jl42u7VJTTbIbKbIq0qeBqK9cDN/C2jUzN/m+VNi40LWKh/lotcGYh4YJD00+QSyQcUVnsVLDx6u2kmLvZA2jBYwKCN+QiJo2ssiPPaE2AnPuajIUSBSaKgTgbTECOk8L4qvztO3+NmyC9c8lzwqF34M5lyRdUh3xno9aOYQu5R/8Q5uuBlb8JS433oNEQXpoJyazJCHUY7VGNqQR2j5uj5yLzBXziXnVexziDpvBNm1gDRztx+ObEf/xBpKXv3EOEW8UFl7VbaBpzI0EgiiYMQLNCmguSKRXJqfs3wB8GAd5GYU6jYGN/OuXYC29jGB3frDh/HFCFO3Jr4GXviVWQJ4RF47vg9sffDQ75j4f5Zx7S0+mChm4OxfDEHARFRNdAvbMO/6Xp0zgqIwhowDnGkjd5DnO3beAW0sMO8CLJXYkKHhMMW2fOZEhHRtCrYDLYgIedUX/EruNAxNHh+Q3kiMsLMHOp5PHfDIqn/a8uXpehHE84Jm4aCYNKoudBSiY3ZwlGAPKgCJ4NhXtB0wJnkRi43kAi76xr5g+QArWsgnudIXX5RuY9Rt7DXxf4z+9nCNXfGJHXhopnQOjvpgvfnSzf/T1V9//bUEdTLryjyoyzFtv3hg4gXM8sdafBRywV1ewl77MnsyAYNFE3bVkY4X+4BNEgMDhb4Pk/vbt/w0/o0H3LfdeGbYDvSt+LWZFzzMTX9R8oCmLyaFrGGWK/kXp08P2g9yag0x+rwwIzIvbIt3vR/oPOBvXXhH/06OArSXzsjgc2qN0O4cg7GdSgvExtz6mk+dCXkbx7plPdqHEymvyIHT32Xvhg7zITgmYeQyNnixtw0fHNBNWw2QUuwOLoLjqZ6dvPa3wd9qzr32+eWDfBE0AYCpSJ8Y177oC/LAlQ88KGOZ+2Qv2stxTH/Qv82a6F9npLoSE+ORPZYXkD+8wIFBfWOb5a+8thodjtWAQl6GAF5516Ow/ISDQUMJ/sJSt9tet7eZh6kNuRu+mKsb7XnBGO2j/Y4fYyVguisUWtD+5J2FOyIBjTUvHKzDEVBX87SSxI2jGdeX3G5j1IYvzY8vt1HzZg1so8ZW12d0nonJv/Pxts88cN6ojcuYBrqKT8voF4B50dJYGVC7JI+zkps5jUdG03eyjuF0jPCXVgSgpq4rN1fn71eYlfAgTuttDOzYQj80X8K4b/m3ydy/OzfSz/BtY5T+jqFf5AH/9FFoXNOVEL7k02M5s9eufaGaV33u2a7zT/YxaxgVeALh0sbBy286FDIA4bj00buCODnH4KXAlIKl1O0PnOTQ/cSXHvRC8/Lks3PJB0eSV22ebYOyKecXkJ8rUaHJIxAq5Sn1xW8LmfDYfoGYJz5rwZxEA/wMwpNT2Qao0qQgl8rLE6KFDFKHbg2RdueFL5Lo4qjX8C18ciwG3hBz6czJc3XhoIUPeELD4ZBHoItsWtYCY5C9izZU8jXKefQKzo3yY4DWAm31SxuDebjmIG3JrZN5Fm+IESQipAwpfKPbZdmlZ9M4HsylnDXuoZFHZkOaAlv7yB6wYSu20XcDtjEY9sV0xY1SCh0KDeeaurWj6lHwIzdeITgshQSHduYoc7LP+XzhmnOCs9i9/VUeB2t9kK4nDR1po996jl67b+h0j3rzvNln+aWof0fLf3ae/QvfxjzzsQAAEABJREFU1Pn2/Vv9+c+/YP+b07A+Pu91v3+UnwnPnIwDNepFKdJ1rgSzapvypX9dxF3Nn9U/LgM/0/yPy+3f0bzSvereBJqRbZANgUeF2uqoLW03qgvShxNRF+t2YynTZjWD7CKLwB7Kgjz7xgAEBUOuPwRYaG42B0hvyqjgRZ4Ghfcy+mEfERDNhy43PzbCloHH3UpAJdwoH+i5+BYv/GgJXptuwj4YWAvSIqsebLVWrrTFK9M8nQNcv8Ltvrn64sEFhOIOD2zKyc8eV5MLpXITBcMApD+BvrjFM/0bSXQmyMlNF1Urj58YsabC0+SLJnsc42HjBRynxmJgcajsgjHYcGlbh492hZUedeThEa1aY13guJBY0fj2xS9CHusFYwzyFoVBXemNnJu0MLBjnrQZJi4PGIW2c0bHvu8lP2TQZ90Z64MbNB+6vElbtn3YCY+T0cbKmUOXvhf9FjwoLqgpIboP5k/rP9KXsA34GBR9cDzFmQsP0Q/80AdNZezkLeYlCOnOXf3fOdgivxKrEmLVd0He6EFOG8kJ6YOFnMGMnDh1THSp0294bUPl5cnBQXivX99/rV95UDc3BFDy+03sdx6cPTzfyKUPB7d9rxsxoRbxE1aTZL4LmRHQj8mc1K5gfNZC8Vl+3+/v+SOcf31/z//tA2VQr5lOAK67BuxIwWh0UNuV80uXB/o98TwYC+kb+ZR/QfO67oXjMjdy49MxMV5Ld8LiQn+fOzcOe01if41FvQVd7xyv9fDqy4+P93v+QHjazjt8QhvsIw9bwxziX/ERT7jtDw31gWb8RoUP3okPt33Pg5ljKOjPIM8oJRVIaSO2+u9SqVc9qGR2yAIPLfsopwzIQtPc71YMd/Q4rwSlNjnHSK5G/AaLAXP6b0PrlY543Lzh723vOPTfedawJ8fOzW/ffinBGM299OR62VMZsI2RuRi+/Ft/xmhO7HRMSWgHS6wU+PMADM/bLh9Q4gFw2nAc/RbfX425th6RPytyN/ZAYJ/U6NqGdszDeT2wncnPZoxjotT1/JWD5EERbOKkV6AR2qYDc67U6HWsGIfIgZZH8OZ3J4cTP+w3aI6RwaeBbXFgMNP6bW9j5AVCXR8pr3FtIkIj0di2iUj50P8k0RCnvtRcKLCOjIX/R5k3fLPWxwX6OsnL8m20UFvBnDEGwNCt9bHtELim1y+w5Mub4fhyxVx2WkoZ1HQOEVbOFwNmFC44uVLkRjpjpn+DvIk7WEeOvZA5JBJ4BKI9a9hxMAx1eIaYS+PaBpg/wMoX6BJQdZXmNTf6YC2vRFy3AkZ8VLewja++vHTj5sn59WC+PCLYfibMbZT+GZ/7xUBgAcpVAcCT8RmVODbqjfVBHdkbdKD8bF4QoXZucBPYCJKOamzRlYbxoU6h6OgSvjl+AlxdIA0EqcqxOsi/44W60MUP5Ff+I4uuvASSuGjozi8VyMEHL7EdP3kDl6YxJvMUbcjFJr7dgLfdh9NZ7rPiiY6cMmPQyURC2jZ3ceR46QVZzQsHPh+c6Qd07flCSB1C8oc9+RteOsRhnMp8fp7cB3suaQuA4LVl+qrt+/Xi2BeU99hsGdgtMLbSyNKkgLtKOqFcCHy3Ffxq2BHo46oxLiBgQiJ/BQHy3y3m7ALjegWGuXKmIa8GNakzOMYhdi6lyq0vlPUyHqmXKG0bBRkjZ7QYc+cNalWHjxcH46KehgPNjS/vuwceoK9paLKNHgY+FsSv8QwOOgR04A1t6ec13iIn+uZkDrH/uQfmfNvpD9YRNGPTP3XEi3VRlwoEXJLuOfzbr+/1L//yK/A/8gXKO/dLjr90dZmzqb0LMFHS/WfVwv035gUT0bXkFxv+Gld/B/7M22AdTGAv17sgfhs6UNfnJGzzYt5IKbS5z5rY0z5UnimO2DwSgwHBV4yqvIM1Be8+95ztb7zwWfCd89q/VbTv2Icn+wRyMYwac2ssjmlqxsVam4stvFz0Rf/fuFdVp+DfHPT+db7t5X3r8pmRQ0IDtPT5CfSh/H8X5F4YttVGx2r+rP9xGXidmf84Kz81/5gB53zgSr+T3d8Os7Gy+lk1J+vxCHA8ZsNwkX49uCnMpsCGsMHVu7Mm4EKXCz1wbaTn2fhwIOoGfOcwvz/pWAmejecpHzcud1peueiFB6csMKm1oWm/g4cf1MWWvozSsUSfTZRYu49heKVDoFqyCx/iD5ehYjavzkfrCi5c5s7c/L/svWuXJEeSnmdj4RlZ3cDMXkjxpnNEfdHhD+QfFr+IOuRyZwdodFdlRQb0PK9HZFVjsCQlEcMP2wm3cHe7m/klPCKzGgC7OikyQ0lReJA95RJceDqHz/IDvepnWvuUoVXw+BCz52DAAzGHhY22OGmNBTfM1LqtDkH8ATM2lYUL3R2bbqKBY9P2ADxy0x7wAId8Fx8uZic3BvRrCmz0rNwQ1KMf4swtLOjomnh1FR+kztxPBnDkCt02Zm728ls3Y/RgZD1vFPU4NKszBzv8QyM3rJ2XHlu9MK+Em98WO79UCk839hkM5arIAW19fYMRTh+SN+QoDA/RqjyUxjY6uLFdiPWyPtUVyJ+MgZPF8QgQV8SIyZvgIJ8DewO+C/UyuuaNnrphQtj4hBtjK9g2h5Maj0s965g3YNuKCrbVva74B8KYBnynTduXsda4rPH5yo16xXdvpFMzDsTQnofenRfARA6pibk5UAzGMd1aV+wDg/lie2jHeA555fT9hOSB+VvHh9QwFffYEYW7UzGdO8SdxJt/Y7f9VsOQcRvxZx3EAyCMPlaBsgH5hMbnjv/2IME3vblg9LKihxgu+O9YmLOlx4Mf5sypaX9jLmy8bOSFFOvu+RwjauMMD0aSAi6Nn/o1AUL61gJUeC6jSx8cI+1fh3ld3/KLj4qpe3O9HPsNkb7LJrpg0vcH1BBT88PLCmUjgVGQ5tSXIa/4/kquQZWy1uborLV7tmccygv08K3JlXJLgwPiCXX+zIBYBmNzNb+A9QmXsc645YHf9YEDlE7uh/hDxm/8zEtyBC9MupRomEBpe9GP+UA2cA7MwRtdtP3VyKv5A04dcNHsCg82m7Vx/kkcBNPMFHCeVtpcgybaR3/OJimYxU4X/6mLsXUf1a9J3dkjGRd47Ce3Jpt+9FkroyxtDSn7HlCt6Fml/XBEbBSJPhpWgjTQPDOUDw00KSFQzzJ7nfwv3UhMjFTz6r7xdvCe+96VMVrXQf5WwNgE5GZRdEL66FQvMQZJ7O6T7nPzT3mf64Vvb33Qn4M7+ZeedfKhILp2GFxzzl357+qC9n4sCKB6GXW5DPLOGkDGea/c5npA5g4OMcqUxJKDSH9mNS9BYh/UgmGVAqBAWJAQDQ5BEV+BIkt3XYi5+8jNYbPBL/21vDhhgV+Zgl58vNeaJ3035ju+U8qXZbIoE0DulIkZmQ6Y1YwTlbB1jUFuhmO3pm8oxhxdKJ5rjshoOwdOPJOEgu+FBKV+5SNv5j82ZMuLc/8X0OydxqOIPBimyYjiYMbnHBv2JderD8zGfdbn2cD1g1uoxg8a42p+B7oYa3QlfqiDNf3hw8fywXRlvsKQNT1rr8K0P+857POHD9oQp3259Hfpac98oH7mIbhBGy7yYZblbcZDWEA7Vq69Rkggq2ID8qZxXPBmtlA0Q5kN/TFHgjlMLsjTbCMFc3CpUUHNNakwl68vW/6X2eoJEl+7RzVjNOcCnulzUwOO/8QzT+jLF19p6z/iqqdJKzjXzR7VuWJ/2nrnf3DmWFHxs6alMJ20ZltetKnjPWRMGKMbe/kZL2wUZCkK62eg8E09B8AkGZBxxpk5CBvGMzc2dJtT69iNkNQJC1Wj13xkjhO7ffWoRoCcvEACDZWG/iA6beB75jS2tCFeumDerVEQWc0bs3uA4Fgq4z3tzvi/cB/f2Dt9GeQcI7hyHRc21aFu935raamPfKgnYwVyafxk/I1pyoJ8z0dbX8DOkkBn0yvSVUsh2vU4A2R+dXDGRAuGerhhP3htm7RDp3uzfs1Rgh/6FERU5IHyHvKFfcW8bOTUeOAgx1zx1/kxOwhYDlmbcMzq2/UvkIF/3MQx5P84wzfK//gMPNaBb8y/Ur+zhneW4sHBIpoLiOWYBcbmzWaTvxvlAXsuuFOBQ8mSZrFmUR83lmyUtK3ZCbLuvIm5eCdg67CjvtDss9uoZ7ApWU9APOwbD2cn8FDGJugm4CYx1ksNDjbrGDxMrX8GY10rAB1X49IZwVkbCUlQHRUxeYVZPEcMPCMfXuPnhhhONS/Mkk/a0PCUK3xu8j5Qv69tC3CgFh/IuXEKGBns4I+bL34OmIwfQxTGALlCXhsg8FMfaSGLRYaMK75lA4SX3sTZFk8Na+QW9F8AN35tBIwXmHLaU3eXPIPcxjd9gkd+AqDggzigjo9N6SccaL7dQSf+z/G2jSX9esDEzU19tpV1vrzwgkc5+1Pv0Au7iVEZ4fUdX4hc5KeiMIp7MkDbcrQZOlwgrTSCPmLCgt0TwILp5ONKPi4DHwhWKX0z785j0vzgG+vIw0DxUf4Cv2uix2EbvLJUKfEVnqXhPmBgZwK4d3I4jJ2I5aKs68ZDr3D6xyBNOtyLLRz2z2I88OizhwprEimVG3mxlrr6AvQEdV3WlRdJA5i1OP3SbgQNHGBU6WKEK+KHebBBcWmnoHphkJ/kT18mDxyGJvErQIIDd5N/WiiedlGmADpQRYTFBxytoLg88qvMZdQQaC/d0edYDNtIyptDIMqmWn3a3/Yd9xz2ROeaBzT5MYE1bKJDn4TqgTbnG5WKqBa4zJff2NFMXrR9Xc2psCLWkuDGbvYPbdPWSPRIB9CfddmzPW3aBpQ+eAfztOFV3Aey55+eK98eioBv6eb6vhw+Hyj1jsf8W7OvXnmJqE5G8ZwyxNLMc18SwHNdy4ewXqzJ90N+wAM4j/DrClzGqOhnTHzZEPjwVK4RlFKMRx8BYnKe5NCL/6k55TpeS+kNF4pjqU6aKeq6YvPS6AC6qEMp5jq9xgdgEddz6rke7uxVd+w4xiFBU5e6tUE3mhzDFf3+ZH2s4/AZf4jNn7A/XhZjG2JkoGKIcWUuEdZsY2smtA+eoEFxz8MX55y+yPbeL30TQuPhYH/deU+GbhiDO+rw3NFpQ+exsjS2gPjjnMcZX7DkT2+QkxuOMsasG8bpMtaMozjnB2pYk+RwXWuso8xFgG+J8zKP+eK3xdJ6RBtq98eacs/ciM+c275rFz90UX4fLHRZmveC1PIw9ihKwfXUkWmulOBoq0OrqAwPmVFdIPlhDDbsk+jg5DUfqhARngjbEyZFvD15rZegvZwg9s9B15VNvHZg0WYzB4219RkVk6RhPKZzB6acYYCnIFqwWhGufNBOPvLjw6EAFp4pIL/wEETStnZhosg3AVckTVhGLYyf+05Tyy9ItH4DVFCcr2+/auG8pErw+mIc7p/y2NaFMx/2v4YI/fnloW+SlOsy1v0AABAASURBVFH36Y8viOb+kmgnE1fScw61yzHtDaS+6JN6VJ3YD9GJA0txvLuZ7+RABWEBP+Mf7ClDFkJiPLC3NKMLL1VwoEKf/JOWnKJz4uSIVhvhLbqU2feKv2qnSsi2Ewg0XMnVdWJM1voPEjXYwxH3r4FP0+7ETduzLX6wf1m7500aGpCd7cMbHQDUL5hH16j1CeJhQRhXcW76ajctGxBmlas8AejuZwLrc8ZxnAulk83wnxdc0jfHBEnSAdM7mk3chzxjnIkVewL8KUhb6zRwx44gFyYQ40ohmRb6UOijFd10MTLXx6APlr6MsECElwL2QTt9NgnmCjIW6WHb8TuB5SwycYnzTOyLoPPlUNY5MniPPFfbgPoEQnrIKm8+xbvnnOtEX8JHzuUR9CmgVvQpp80TvN8IPERm7hu782YwvzJ3znlEHuw7r3J/4D4ir7nA2/gWnTxr3njO1PbGy2P/3UF/BfXyhS8MeKH544+f6ocf/gH4Ib8635gbJlYfPcu+kihjMLaztk3yUmb7vH7NcWK/1b9tBrIWflsT37T/MgMc7V0noI9Jz4uL/CwTzJ2F/crCkyeDQ9/VwprlcAdmgcJCux0/XXx1MzgA8ZSG2cVM9fXm5u4Xjq8vmhAmli2Ajot49rGJnJ6K+xrmTUAcuwa2Kj7GPsa9sa3j7SCaP0XgELqOc0OeFv78ygsZkC1wmfqUAUFJrpIz0hh6vIPC4YZclA9sAnna9xuuCfr6DqDLJ6AC37WpHtSAoKD8aNMhHDrm5mf0cXq3Z56wFxoX2MCeBV0WeBCAS9kJdMI042KkkF161jiCXTRRlNsOebtu2uuY+RzrWnPTjqpDZbhQMXWd+uVoSTQcqzfYHod/N/n3B7+N3MH+KMrI47yb3/5IerNjTx5BPv22LX7C4cDscJ25kGeCszxoLuhlzum/ByRrkPNh6rgh6qu49y9H7KtL371hWat14QZ4JV/e8KTLV0tzk+zMV+dpk6ATvCmaX2/GxUe8PMoL9o1GXf5k3P/719sBm3mErstYy1/6WMsv741vS7yB/vTT5/qJFwDP3Ej991xenp/zp003XmqYO3lRUY63D3vr4DBLDOoRzIn496CvA74T5BNwn0I+ewKTiz4Tk6sxUD2KOX3YJ/+DGMyDdXQh5sHAP+UR9FfhUw/kzMNHzdy9A85jY3JOhF9fbAhHWx2xQV90dCArLvHiyyowjj7g5xdUxKvc6XfGABmKw44aqbMZ+8wdD8V3vLQPQ3lwM//nfNGu+LiBuDWZS9psSwuEBgVk9yjHSl8fUNLAd9c6Bt+Cr+VDuHTXj/+Wj/DCi9JX/DKv5h6pcgzlew91fIJjLizoPG3O/Lq3uaZgbIDiQdR/C8oXTf7qSP1n3OrRzlhHBfAz36zjdwFLN0vkVHRkxe4JoNTl/8HEb1PN4yvz14Of+Z+2Zu5xJS8qrutaT75U6oHLe924z+mXYPyOIxH4hX3oO3lRz80XA+jWhg+G+qf/Apud6gP2PfCalwv+H8isc3/Cfr2ueWma+QRdfkKNLe1MwAPsER7i8woDZWevnBA/2R+N3/adNsy41amSdw7OiYm5FiQkzsNpvmXl6ELTj6OXKrrxQx2+YHu8CNIl+PX93PuWQ7iV5EJotuJz9DAgznmRjvHjQcOxdx4h3wCRT5kj78kHsalDWR8sCHLyoFM81ewTnDaCI2bdlHdBr7Lxl3Hv0XYnx2RKOpw3L+QsDzDhgM+SYGiIO6o0aYdkB22puCzgtUvzKNPI5A3xHX7nnrIB1kQ/WUNvBN5AlLKCbRnhJ+Z3pt+akmV7ALy0kytkrBN0JE7ms4bxKO/5poZJcP72MrI+037vq/nWTcAxPXOhLtdTIHbRhUnX08bD3cY4P9DgHUc4HgUTj/b7hnzOT9eBMdkXHM+deSSvfjjvlqZ1gHj5rc8821Z2+jTPckiA9sxbxzht5RwxH6hKDhbn1ULAxg63ZWkkL+LoEY+2XC9Lg5cPXHTQbubkYB2c95d1dU9cK3uJ/A8Ary34+8AhjgGL2oBDLy1MciXx5lYwNkFu5S/oWAb+UBdAaw4XbfsLPl2gn7X+CN360TXgs1981IvpuRbZN7J2j9p26PgCa3hwbhZwFNBKU70rE2MMG18azjp6zoly8Oq3UEl3LtHtRd3qOXM8xij3Z2vBPDyAWI1HEBf1KNiERyz6cQJzAdrpjj4I5k55YelOnrSv3bcxXvOC/PSh+KCV73W3ut328p7mPFS9g6KuE2B9Vwb3BWX8Inwr9+tX5n32a/azV+7vrg3zptCpQz/FOTaeW15Yg77w3w3GhMkM2BRoZtykv5e7PWsXUJ4cSVe3v6ZdmlZg5AySWMnx9IGoaF+5J1/zBcH80ig8DiRG9e2F50xf+Hhu/UL7xln1s/D503zpg1359Em4s7857vp7gj7hPJGhNH/p8gsO0Cfvt/ovm4Fjtf5ljf6Tt5asz1mflxkmhIW6iL+z2bLQ3DRcJmxFLscsYBfrYNEq6cJ0s/GBZm5ULLO5W6ntADYAWqpFPS0k6bjIJ9ABK02gmeJCvt1eWbPwu2zRO+244U68PGHm0goDqRFxQ0AYytxk9Hldx3wIYrPxAdvYig+3dpre7AWEsQf6Xeka3DSUV88YO/1m8x719MTGhj7xJmlnc9n3V25WvKCxXfp6xxX8Pl/49Fb+rXL3z9QA9swxTGzkr2z+L6m3DT032zdI5nar2/YC/Tk3hzo+5mHn8CSIyk155QbNxupNR7/Edw+qPTcYGtjuHF7SJr8kodr/jjyaS29Y6tNGDhBs8N7cLvB4iHf0krHIoyH1Dgua4FFHZJG78QBlW3viBdtIUalFl5SjS1H3eJd3xzTyQ0pGjcyd0uCIr8da+pw6fWKmVvuGb85T7o3IkQdiBcVYoYOGuvUp39STO+fIqj7lUeCN7tOnz/WnT5/yt9tfuPH99Py5fvzTD+l7Y2KgjtgHfuATcWj3lZvww3/sehg1r75AuRCjdvECCjlARknn+52c3cld9AYvhcZRogP5dRAn0mSvzNmFHKkz3Fxw/zgY3Eq/54P/jZcPG3NtZ05tuZnOfy9o0xzudOm3D8f6TmDMl4oeH4TFP7/cytoD+CuJNYe6pm39WAd5aLzCB/EnyLfBb19ewbbgnF19SZs/U1tJSGe8zOMLubiRyxu18qqY9Q5PpFPL6950d1xB7/ig/93kiXbsczjSb/MMW/4vYS/k21/HaMckGMOZ47TXUc6Jkflhm/iOGDHzKNGPUkxh1uDxD2e5xj/pO/28HMGma0PbeYFB33ZyHu6koPTDPAlgYit64FGvCGnhK20WITjyUnh4oWJX4jpxyujDjP8Yc+UQVY8Ac3ToS3iJSdzCBTa5sU7nfZEAn74pZyznWJxssrgGAgdyemXHlmD7ABLZWFNOTMb1sGEcd/Y/bZnHxINX2s+eCJ+xJC/L1KKMPulbxpucn/NYecRNHtXO/gAw35xzgrK4ohup9ElvBQQY73N0wjJ59L8vNZgr/p+rlkZKmCzkuGJH2/qMy+CwhFKKauG0RUVv0nVR3yYskNDKdeLPHMEeXGi5SA8qvikXnkN9x6/JaA7Na/LkQZs1o384FwWNhoyhMohEhRcgso6L69X8Ur+iw4fnWqrGMsoXYpd1rbG6jprcNc6ZC/eljfvdLfc6fXD+5c1cLIcNt3dc2Y8H89nWbsAHARKVOY9/jr8w40MJPt7RQIurshu2btnfHEH5uvEL2XY/vUz/bF/oL9AEyPEBU4qhjhi4Wu5o1o3pLRhI8tOKz6/uAQeY18eYyQAs8KtUPwY2G2FBHOQUPMcKwVBoWILPBf7Uhe9pyKQ3SOHwdsCZL18cEgw6oHO9M37xkSDMv3yqMQfx5zK4J4yyr1+nFXlO6KoHXZyaUY2ZnTnPvsPait7pWkJT1xij3kO3fSx0kpL7lvNiruPnx71MG0boA/QL9ye/5HBtJ7bqUqf6DzWHPaomDpH44VgUH/nkV58+au/2mMec4w4eX+zgGT2iI6fyEmBxBJzjnDwSK3n8OvYzB8hJILSlmxfGR6yM+aBvflfOIn7x4JeY+pSXFKHrt6AHQs2PcdDCHVyZHa0QKVgKtri+K/DoQyouFLsymIfCD9vJxRvhDQ1d6+95owIHkg+EpQk08Wlqsv0V/Jlf0crIyUVbO4yV8ScPq7l6B9Cdqzf2GsdrjuVxJj3ylZzCp0bBvnvQmnPHWucZcDAHZ4AzczNs2mdMCXDGkeYDDw/rWj+cn/TwX9+xZnwCGPWZm+2Qk9/+BPSCRwIXuhIvcev2Sa+vPnqgjEjbe+YeGBHRYe47OnDAgjJxMqjTue3Z8JnnP/PnICU35M05aD7kDxQKMGNsyhqLKKJ8syUC5XBm2qVWhrjOWCFToFDCDt18aN/7uRB/OG/bPuGZl0D618SjXzGA7Bzv8hZT3pviF3j3Yts0rbBZ83YiIj0dSOPb5S+YgW9Z/42T/e///b+vE1jvJWjSWpgbBMckblJ3YANubABfvnyql5dnNp45ROJfwPuzuy+fP7v2AJb/YwHVQ3cOstzY/XVC2i74d3xwwjsADn9DODfwFRxbCI6N8TvdxIbVsYGD7554sfFd93rKZGNis3LTQtHBgmHsq8iNSlDODRWxqshbqaMSb/Qg3Qe8l0UbquHFztJyiIHRbcUuEDS1fjRx7PUzB5ZXHrRfUnsygIye31XsI7vxwkctbmbaD16m/Weo04b4Qb7WdeZrHaPWQbsFmC2BThyxjzMU+pXPHm3ooxiXYJMZAN0W1VG0N1+oDDA8iJNHb6re1Oa3BdP98MmBobSPGtSjmPf/Gjgmk67I9AM1GCAgUQ/4ZV8WxgNmbVdNX2e7I4XbhLlz4CR6OpT0tRKbcNkmNaRdXc7NCWiHepQpyBii67jBm48AtOjAj+GYjJXxPe1vebAwb8bJnZkq3NirebPCBKLITJLrRr3xb7LCQQM7OF8LzQWMcWqlxR/9KCEYUTt+3l2L1DcOrxsHI2sh+pHRxib9+ZXYOKgiKE6eFx7efFGiTVih35jHN14kcejmJixdUK8yuCUbLvQ/AiGjbtqBiWIEE5/crWv5kqVZY2I3/Il/xHEDbO/GB9F9CddpUQ41+hEZnEE0hGaNqM98YfwxHn5T7OHAfHu4eGaP8+EBp7K2Lozjwngu+LJU88BTHNC7GpwwqB/QzBl41K8+dTTWcZWCM7S1v+PwC+Pgr5g26ht7rmORNvl2/7VtHI0CZU7f0waHQubzxnhMkBf1pc24AMPMzc6D9JYxMz753Bfm/jfXtDhVrmP6b/8E/VLuGT9ti4+d42Kc4mYuGDccNtIX4hDeZLqSp8uoJFEn2XQyTvB6r/CFmHNNfXcGTjDeK35dAGPbyZ3+uP8UH3UujU6M3pwbyCnvGKjb9tKMlzzwP3/5zMPinMO+tDXX6vPbRX+J9cIaySEyMsodgKyFnlXyrm77aO43AAAQAElEQVQ75o50Y5J9AfvOz1d8kY5bkuB/ARgHXqJIS7wHj2O7DnKvTWvmmrKb84LcmGPtruvgi4cnYK0hXwzrgVaolyoPvebsgg5zhkoIsyzdOfTe0ZtNZ1HBnAP6ZE6V98XMd99p56kQYf7cyhfgPhz4y0HBX3U5Vg6jMn4hIDQCgv6tY6111ddVNl6wbOVLc3+B6De6/nqL3Q4bA3eauo+49KuSL+ePeTAfr+RWSvYG7NSu7wcf42bezQRsdTe3PHAv3eWDs/NT2sb8URfGmIajyJgulCmhk3JnxOQx7xvKbEu4oGvGiByO3A8aFWS001BWvPl8G2PIyF4Hcba/PmMexN8bc2a+SICD9s6+dGN+PqcWZy61j2q7+NyB+P3wk3lnvDIJcDqnXOOOQy+ECF6/1OX9x9r4BNjLMexllPaa0bJe8BVJfNlqe72VL1HET9tKVeYTqvUEmLhcTceBiQ/EH/x5IX+nHXUKISFnLbs4a9wp68afMbrUZ/2gF8qwlZh0pvAQlOvYl47uQ9Z3eBbwjbIHRBYkMv9Yicp5CYvNRy7RaRLMjcRTr2rN+yJSMC7B9gG7suD0W9SCkPJUdom5j1jHo86alqGrzvFdx6Q3uVG+pRcfHM34YoNeSnOVhwq3IVBsTxmp9oA0IZorut4zptqDs7EJ6M8cD/qHH+lD045qzho1xOR1gppCgyntGLADwDKv+ED7jdS5L+cLOs4JK3vMWKftuTYPKWMHCsFT97RFj5hm6tU9ny2UveL/FX3CRZ2PGJA5fDha9lQNiDlsgp0aXTVzTd6yf4uFeBa7+Lax6QiOUWpwJwtuv2tiA5/1H4PZJ5wzJ7t44SHwKw3pY4y6MEccy7MvznmkyMY9/vnzcz3zfOd+rw3p1yMn5nmlLb/yARzFO8aVqz5eyAUFJ0mxMxzAUXUJxvn+5c4LNt0rA9kTt3LfNG/64Isea2XOe4G1ugYv7D5+/Fjff/+H3BONQfz8FVDVgm+OxB1PpL0BBw9m/6Pfj9a3xl84A99S/xsm3Bc/v6aedXqg3YlcHixSFok3zJ0FeWdj8rD3/PypfvrpU33x0PzlmRrgoe92e2F9I8fCVpH63Cg6G6YYl92hE7325JmUYrMA3IjGYOGOGm4qtMeBO29kk18f4UfBiacZHcXsoaSdzQhCanRFdooqnK5xCW4S0RUsNwBrFFHCO2u9BojRTctN2oikYYbNRSEMQGerp/Oz7nBTbm5QE8ZYaHuoKj5KA/DL2LzIGt3hV2fxCf96Abc8oOFLCkMf5OvCgfZaV2LMhryu5c3KA66xF8qjj0sDpDT5AY0Gy25QqNw5Bx7+6BMARYYAosg1Y+P4GAOHbaRuPCBnU/bGhgxM+OrmP3niA4ZTx6iaKh/znjnG/Do3cTyAxhVdE7dhZXryxs8YqQa9EOGfBZHZ+LPr1Dflf72tyC/ltaqMtAV7SxuXYA7Wejr+T0ZPTythN6lu8jPbcJWfRsYb5JVx8U9u1jHCZ2wbDx/eemzfOFBvvGC1fdcR5JS3aY7Eb3SmP7+MgYM3NOWkB5KYPTd4m+I89Aq388bK2lZv9DMGqGDsHDdjsCYmxkz8hJ2HsD0PALlBHw8Z6jaWG31v1FOn2SNUgwDECckHOXB/EOxDTlGPkI4XcjDtbuwvW2zPvsQ/zwHs5N+x0fcTGAkJxMFER8+bXLSg0DGwvXTnYepCfTl9pD33hs4YjzHrO2PnC3D3Rf8PZ8a9g0vGlDkgZkGaDQ8yGznCg4efrnljnrRbbKxjsK5XeFbqsz1CS77QRyC4PNeBuIDGiEeaOrNHYU+bjvn00VziAeONAsqMJzEePkcXbdVhlEHUIKyUqKfWRsacdT9/RXbLS8BXcsBzNqk2YmBp5lSX89/xHsTW6mZSxi/uI/MbefwCV3wcD+fXC7qFvAgiDkjlg2khn7kOzjj1Tp1CeEA4Tj7oC+fDgblWVp7MeV6+vKBDP8yV60tQZ0BGdKlXcB2rA1Spx1o+5TN+JIeIjyjet3bSdQD2XokrMb3c5ouJd3LaCRx5Spt432rmgbRjHr7h5zjqMurmXv6KzfsmqnphXVwG+8EKjMxzJGqZVDYQGiQeUzV11kF7m2OuCWkG+Ig7e8iNPQFbGjZsVB3CteDr5bpGZ+YTNPOWNo1Tzw09jvmd+cPkmf6rL/wwUlvkd51tzF/HzL54fbKWUxeE4GjI41x9Iffi9ClxICBNnNBxSusT6ugzeLzsYH7ij/Nm8iK8IHEC3VmadasXBxz2tfMelvIjj7Vg/rALP1dNAnO/1Xdl5XqDML51cUoeXzx8DZOliaUZXGFisIIK1yphER+2mC/biQi/nEjiJtfKv1EGyvy7zmmSIogooDCHUIgfOG6JAaKiDue8wK4PVLN/XNWPyWrmtevMWpIxTQWdOYvBdLW3dGcuz3k5SpmlJ06+97LaLD4bc+DGmeXGPdA4QGVudiMfOD07Ykk3l8Q0dSIVVB+yuAT7HafMi/NYoFvueRdjWkZl78A/pFCwZ44jOXWUWJWiCKppBEWLvooAqcahzkbn0mLQwFqQ3665uK6D8+DKWXON/TEGeiZf5i89eWNxNsBAZ+3p99TVyE5Q59LYArTvn/MIF/sDLeiPTc5B/p+Z/PNWzzpX+u77wvkrmpWHdP1RT/FxbmOZHBT2yNE6ah1rnedX+QQZyARj4NXRxS4JGthePVt9eJr3mBUd4BZAGUygq6PTeSWvIN6xFB5t4j/bvvyWNq2JBbqiUn8G+q/4ecX2WKdNf431nb9UJm7HOjAG9/A1saGBlxlbXqBvjJnzb9qYVmZEXLtLXwey5iE1uOIj/8ZeeXMeA345JU6YeexDdsVXHK7KuenO/Fm6WS9r8qTepaWLG/XhGBftOrfGWOO3Mflv1Zkz/VgY73EdtX5Y63p9Qt+InZ1Jow8nZJ0932r+H854buSZ8U5+d+Cm/9wDjfoJu+o2p9KU917qr88/ffpUP3z6oT59/pQvrLQxxlrOJeUEZfVRSDg1x2joJ/mjV8syc9ow3LnHuT9+9b6nF2JYcssyvqW7lgaYX7CTVj1F8bfym2egf3ML3wx8nYFknAnegtOdmsVcblAckHPD2H9mE3mpP/3wY/3H//v/qj/9wx/rRxamb4a32yu0jQW6KeV6YzGxITbAAmxqF55mJjT0ziZlv/I5cMeidaM5YW5Gk85KhHseSAth2Av10WcfVOzDBM7r7MZ+q4M+AhcEF8DYNjYja8j4vyeWzdgFMMkDm+fOxuWBMxsvm9czhwg3K3UvHcu4t8P+CpBHZAYvaz7wAufD07UC65oN88N6rY/gArRXXgx5s1DXZQx4n+q7jx/qKn+P/MLggg1Bni4+jMlg41oHdAAMfIMb/yC3TZtYC4B5AS6ANZWpmkCn04IRfx15PM/BhC7xTDzXr0rjC6LEufNN8Gs9P78An5M7czKZ5ziFF348eYzJpHslXxiNLXMNqHfKQE+nEo8bug45BhtjBpXuMV6MjQeJ0/bUFzJs2pBP8CXClkMEZnGJ6PGtyfHDphIoUN98GARR8g38H9wYRsZwjLWu3OyvjJHtyIe18XfUOX+tL4zPwA4KKh/04wSFhzPm2f3Rl6pn+MzN/cYh1cOq8SY2+CjIQYdttqcMXRvAW4sM8GC2Abd8i/zMDdmXABu6o+9dXLnx42PiSD1w91IeFLoHehtAI0aTmyPnU5c5BQ696laPsa/rzIV9FUjbGWc00aWFPtsbeRB2xnbqJI6DpszEkS9kG1fUN+sMYzk/tOWBYNbaddxOwAr6XOsCPcq0r36Smj5OYcHrCRijCWc5H4Sd2O2DjvHpC3aGQN4y3tb0EZee8UdA29oDTX7nS9QTFzxBDeSVuaiPvm3jo4kGiqnBy4cPQdkTCAPa2xXi0Q+OHMxYD3wcsa2vb1DiRQvYs4oaG/RVM/VxdewY+3OMjOOVHG2A/6i4ffkXlHaTlyOQO8gX5F7ZT6esijFgBc1ci7f20KYeqCmbNuExd0F4SX/mYOmuwdq8rOvcE6kzl6t1OGPpXvKWC/D19YdsZIyWbvZTesd4gERHCuJz3sdH4gVR+SATvnRO3rkH3Yg5cVMbE+GGy3G2YT1h6G3A+RPAhzkX9FdQ4gR8DEo7O+t+A3Zcmnux82pcWRcX9DIOSmnHeRY/kr9if2tAHuYnLwTy70dA8+Wb/IZWxwc0+omPxh3IOCHDTYSyl3/i9kTuF6Jw3TieeERqus49p/ictI1xfbTJp3mFzDqzdJrKO7fklR7fj8mpf+oVmlxhCP/2PHT5zfEL+0uU5DL1pclFvVR4euQRsmOjrVd8MbbDDGzwwEkDlFzNvaGTtyvxXtaR/oKOJmGUSgQ0KMlNHraRvgzGZKw1qOVNPOSSrOJ+g+/UprX4TL5Bqx569E8g2OA5GtQJ/jLLXE29IeeiH2ngw6PGbvg5+6V2PMDpi/4v3fHnQm7Vr70bOc06j54EnMwkn6QmdgtpZN/HJz009J91VMirBlRZFXJLmwMI78odZuXukd84j2zJhyywI9b4am6bsRjpax9Pyo+yyRl63vgbmWlY3sYB6+Ijf+YvOXFOGDvooxDN4Yc8gvxCXpAfL7pfck+/5bx8Y997oS+vSrTTPcfVPm5Z0pwX/cKOcxFw/tzxRRvug+rxC54X9Frbn+NW5ZyZ98anPNjb1170MkZnLOKW7loY36UHD8UdFnP8iq/q9uV11gJ8F+DKfM/eukzeBkfCMY2v5ETdS3deMnz4+FS///gxZ6fpg+q7lHHNXMfKF5grL2zGHCbkz31a7fJVGlVjHfCtWXM90LH0w99GrXvP5Sp9rdDhcQ/tlhr3cA0fybIpQATVzb1hy4uaF+b1/dijYZEcP5VfutM2Tn8tNMbgHjGCW8hb7IWn8CmiuWhNXRmzNEBjnEIv1KO2DZb48XQW2wBYhN4VEHgDgqs29QVo/bCfcL1Ir9J/fZY+vBccsBT7PVosiHHfXOt82eLcMSZpOBh/jktQj0vTAvR+Y27eeE7KuZOzp/NR3MbcdY+HM/PM3EU3cuKUJcw5NmngM77Jt46RMR/rWsLKCyTxgnGdYH+CMY/ErG7tO5+0gUrwC9CQ5Ju11kA8qneNoL9dfrsMOAK/nfZ/wpp//dc/7BwuMPPiHyi7svMiCDy1i8QbyfPz5/r8+Uv93X/5z/Uf/sP/Wf/pP/+n+ru/+/v6j3/3n8DPt7Mbm2VeBnHz8UAgBAd+F9gMvEkJvCngZn3LAs+Ac6HghVeBpoXmXNAsYBa+bRftJOnjbLlZvd/Y3ZiywbJ5b0d8qGId99uGoxDi+uPG9JDhxUrVz1CKbOxfA7r27Y77wO1ODAA4AoF5P14q/y4byuiFGxObVPzGfxzXlx2f7oBiKC8/+/YzN50dNVsOMPourZGZbtLKZv52k2leLo3ux01HnSiox4f04BTFxglSsYNyr/bMqYDT4dW2vkmfABfig33MGgAAEABJREFUFBrvCrYj8w4V+whTziZUMh9htO07+Pc15F8W2Kc/EnYyUJghfm7eYtzAnVuOG5p+oQ+Mxo3vz2xuR47Vgk40+5AwbxKjrLsHRG6ChyxqYntpnCp8oG78aPhyaKdWbglu8pwy4q9jZQ4w9si9UykLdmYx3yQ+HdhSG4Jz0pvnzfUEnDypT2XRZMyKgdSF4hJFM47oYf3dOLxt1PaRIAHGM33T14Gvwr4jj45uc7LykAaENnkR1Nhb3vHhLQZ8oK95x/C6jrzEtB7kSMGMW+Y/Xhgo/Mq7LgT9c4zly3pBZejZP+igRN3vYYzBoXZg66n89vHq4QCcNqVNXgQpU9e0bTv28Edb/knJHZ8mhFnvZqzyAC8cZNwTIZSH3nWs2F6xDWDz0s2ZEBiduTPzOOAZ9NH5vmBLHwLgkSiBZnSY66XBOCQioabCeGQ8SEXHho8T2JSYImeeqnAJaMDx1IdGrUBVft54ox6S2IV6aS7oR7kFq1KmXEPDM2KCJ4KYjT/UyJjXl+fn+vL5uR7/sDj5iyL4lx4cjP3zl539dHv7JQyyaMCQeqkojofx+kC6v+681Nh4gLpxSAfgl7Zj2/HzIWU+GM24EMdhPNVfwP75ktu6wDlH1nWU3yKuY4B64196tkGWH7Vqb2M+GqNtcdIIK7bcl9/DI1cyqY860dFWr3T5rYWlm9xEFZwzGyefc67JXVc0kM79F6BI1zjm39JwAmirt88hE4R6mnvXnnvPPaOMzDLx5tS16PGg0bP0nEenflDRMr18ZOLAgeWthbnyQePquiTPmnC8ZPIAf36Ti1eJRbxtOijgHoCRwbgI+iBdWnQw/l/HFmpQ8p55FTt10jrcNEJ6qIKCnjugb+LIABmeHBljaNah4Y+6BfskL5V9fyXTC3NI6YjnAr1r5qzyQV3svjpvWRen7hAP2e7BvjK4h6zsBwOAiroLuVi6Zx/ULEdQBUMQ1twDmOQUbJnKGefknPSwPi7ieKlE31zoU17s4CylMAlod/LBht6tXJPy2l8gyRc3MOS+GpoKZBDAW525xiv0cAXP9SDRSStD+dZC/9H51Uozcw4jhyNNDpdGiKJA057jcCDiBG3wl6yZkRjlQwNtrpCVJYMPP9MHjxhNGlyN0z3hhKwbHDr7jrU86jnBvoD4YWvqsh8gDY5f2viKOppkKQ1rujVlRG3MJ+3N+z1jIxIW43He5F68GqPQsQmZuGacS4sD0EkzSGUXmLAGH1d0nj6rQHrDzwZSvhg6abhOmLnC1uUe4P/NcVx5CXVdedGjD6PmeNBe0HKBj3rJWBAXRdUndJzSLfgGMvDVUtgBLPJT4yVMVQMeXwQt3ajo4PRIun6eQGChwURzzz0puWSfdy3MOYU8DEtTU2IXW/q06AftWbQAA8V+ZEFRkgdxDGV8Fpe+CDtHbt3bAvRPP+IrzKrVphGhEL/FUIXW7AsNerBvmB+gR3CQKfJCX7ocj+SnB1G57nEAe7pSfJqxuF5W9iDGijwixRCTG14O+6td78fnL6WkNTnImTr62HtUx3x0HWzk0XlpLF/FgR9NPpVr5Y72yr3CXx59fPpYT7w0zL0ZnP7GjraAdR018E2duEzcnf7V+XUdZS2PNvR1/pn3ltzHZ+yddovPPfHjOG3LUj0Ta+cb/OYZINu/uY1vBo4MzGnu9uQtxt4Elm44WOoctF/Lf+z2048/1o9/+rH+/o9/rD/R/uHHH+rv/8sf64efPtXz8wsbJnpY5DsvUB4PchxseOpG16nXtTTbOwvtHOyzzqrM7rPniqDLby7qLFSXLNjj5ZRMyrq43RQCImBhF8c0evDJtlZFTxu2pBHhsUHpT2iR/50M2E6HugLzAgll8meDRt4bO+fciMs5+lKXsWYjqhrBmwofTl7yIH7n4QU4XiaRitp5CRRX0XcHfIjRhvqwSEXsZw6OeulRxiydaAgzjmGPHsqUd/OFAAs0EgYlbWk0CKmtkEmBVQ5449SsxUCg2J/sSg023nW98HB7qTHW+AhH+NT/Htz4N5KgP9vh29R0XtUonH3U4V16oJd2VuIJOrbt9VdtTHvEgRNwhscD6LQtcj5MOF/0XfABZPUnu/hvfx5GMIhhTJa8b/UxBtx4kvfJhpcHnr4+IFQLuRkr44Pw6Ys3INcGqgluyqTNZdqZ/DjO/LjVjXUlnDLyEF1GUR7E/qxg7vBnkpJz5pM+iFFHQC6Yu0cNgfhtx//SN/DGAH4FHN/Raw1wOI8qgpVPACdeULd0VJMG9CzEdBnHAWRnPyEuXmjdgPjmPFObAtTaN95bxvlGmBvrGDCGd/NGO8NxQM5a/9brYC6u5SHzgk/dY/oAH6opzAGu70vs4YM234B9AVvOnRNnW3/zUg7fzKc+LOiOLZSq3QfmO/oEUGWWruuoD/nW88wf0vD4ItM80KuBvx54Gn3FZ8rvOXDBCuZ9Ia9oJnSQWqV6FCxC0Ldhjd7oXo/crGutY46tPHAjiQcYMRcknD6HQdTqAxXzDRT0k0ZStc4wT2moTEt00DBf5imATMaRsbaWFhvwpRzi2pD/BT5frplr6dM/mNDzCs0/t/Pf5pH3QSdG/dG6+jfGbWeuqENb7qOCtEDoG6FglaINx++yrnUFBrCOmZ+FscD6V3Em89hUbgK8R998CwvyfYI0nQUwh6td46BdoAnKQCCnlc+deAWq9PVBWLqzjpamHo3IhDAxSsbLQMwuPMblId5f7oiUbm58SNOYD0YPOs6ddHXQVcQmc5AKZ8yxMeu/YJvkhA8yObWJ5EK9NHsgezYEHxbA1LiMfKucOW5AIC/6uYJP3uf6aHCtg/LYHl1zjxozZmn19oEFjMz4aR4ASzhARx9M0QnyHiIE2hbjOueLbXEoPEOjC5Y4HBM60wf0hSe6xHJvWdQp2H8HoBp+YSoFEbmp17y/4z6aeAubMnmphLyyC0bFCfYPZir5BbALXQrac40pDiiEMMfI496kcLW0F+Ky6vO59jHu+QUYShhZGR7gPBIeedG3BfnDV/mNLYC8JcLTHI7amx15dM5aCG8UMKbWsop8tOvwU3sS1SPQNlCq1o8DpSgoShMna5Y5FToYy6Lv8C/ddAWqFNsAZarFAdpTVl12wqj7nIN3YHuA553EM1mwXYDzWED2wBNl5O2qW7AtXoK2Bftf11UjsYywa8vzzrQ7/bCtHJax3W97SCvS4KAccVv1Ih4JQn2MLXuWa/AShghOBpzRpjZcQxv7tOtdEK9yYxFIsaEAKMaE+rw3uu9er+ZDlc5aHtAZMGn+ef3bw792WWdUumHcSNR+38o/obcd36Hb1qcq9nro9/OeQC0+OeI+vp2Q+wJ+UXCNhOSqGjw5kXXMuUlz7rtITqr3fs94M2dgLeYHm5v6aSu5o9FcJT8HTvw/BvGX54bs3fCjFr/Qgs7Tf++vJ9yxF90ovDR7a164+dLtqdyD5/1AeYE5oh4A1XgGjiui5JU2+4YxCZu5wg/vp8cWki+gHb8PT0/1HS9rvuOcY9sz9cqenvsp9fmSfx0j5491MN6jmRJNTjNgmMTe6TvOBMtAn3NHt8yjf/YW0J+TH2n5Bnovl7Ws17HWul7rcrkyDS9wVJkj/7Ts7/7+7+qPf/yH+pFn2S/PX7JeHb99f83/AOSO/QjEibS+Xf5/Z+C/reBbuv/bOfofx8HXenOjcEs5ICMw2x6Yb7dnXvL8UD+wUD5/+ZzN+3Z7zb8F9A8//EP96Y9/qhN/Orb7EogFtAPsVCy+5gDXLPxZa4J1Xaz+CazsXYDfzU4oNiSMlZ/J39UD9rYHFheVUb96XPySUks+dbFBbLbZLIzHzcuNbC52bg7Jwc+Y2vCz8PN3xR5SHlKjq7vOw7ybyhgLfXDdyHB7uf3Mw/oed2sf6Fi5wa6pq/xfMu715XnLN+Gb/ztH7m3PzzsvzW7AVjdwuAf/AqyE02xGOw//G9+KEySxsAejf489eUFRpg8PH0nCnZy9bLcS3LDNI1J8QckVQemOSfDwpvYGCW2zb45ohwcL0zqNr8rENknyp/0fv/++Pn4PsPmvg/jxA2uOJv7uxLIR442N95a2ufdGdqrUf/NqTUqJn6IP+LIRy/Rr5z7LjR8h7a7jUt5Y3uRmLjANB/K5vtXBt3NnIAdwY2hvPoC0pZsx6wquiQH81M2EQxfuJBbzAhciKCMNO3NLnPTLGHVRbz84kHxXZKI744QnfCAs0bWRn1t+3ZCYyWAiwBQTA5uTcdrcpj+H/fBJBhY4Uc087oD2BvGsY3AzXGvg4zqIUSZsqG/DN+OgW2QJOMvBB+/StCO38hDHYQI96hrg1jHK+uzDHv8c6+31xjfEW8YPM1EcW2lhrZVdax4Q0MthQZ9bOgLyTth4EbTj4juAbuykD0UIaJiKFJTN6EERBTpXkBRo5J+czPEGrwygntMWAYChIDD1IEMbDCbxwfnJYdeXFvmly9F2j1EHjoYVY4wDub8a56g3m+hgzZkjGbVx0afWzsh8xGlI9vVx1k2+5HUdpJZ/FDY6QLfYmQonI960ziJtwPvwQcTBYFM+cxBZAphxgEmepR6QPvija67SA5+5RG5O0qE+XXmEdN5dtKOcuRCSQ+xPlj3jfkPn7fk5e4k8vjRxD1idhzivna9001GvuuRXf/qnj9SMAIdP0oS8+sznhQQFwKkzPsBrvTRjwBg511fmqTDWUY6FDzPWC/LqWRpehaitklP0SJPvAt7a/tIHr4zwnH7qH2GInSDfAdqLn9gbQ08FJA6BhVngQV/9NBkiaeSShyFZpA1l0TeV4+Fh+9V9xZsOhKW5pCD/qmSxz42AdvudfNi4GI3++X/2uqPz5flWPizJO65rXQFt29e3+HId89d7PKxcaM/cjHJcfIi56Cvw1dwtPtifeprOEYP+Y9cpdPqyOk/W1cEu9zxpCki3nXvhISP+vwnTXHF8SG7f82/mGF2UoJdcvbTbgQ1gKsB9cCxKMHif67yQbxS8HwvjFCY9obBPWKu3aatTQBPjtzNennOWoNgVxN2hMYw0aVCONqZQ2/gijENXsW/Lgy9860+g8MziuOrb1K8MRjDUBEQPPfg1WRFDnjHZ2O+c2+FhzqaG/+SEC97DHoMi74Qt90XPbuc4iT/UU2ER86oSjEW6oEJ9vMd2WMs55Hw6YWnlgQUlsJwFNHGAp+E8bOrQyJm6BV8kaCN4LvKELapyATuL+Gb/du67d1zXeb8b5OLMgZz2H3pAnPHEDrZBFV6VfBdk3/NOmtcTpg/qILNkFfzsENvIOr6wNq7rbLsW33zRGOcuHNfGBZ7BGlrhNx9Sza3jsqHTfKAdM1Do3wF9pke15xwwx49DMBNQvLZiEzeV92WOe4V6xF8uI/uF/q3aBsYYxD7wf56Vcw/mOeWUWxDW9itz9vbCWYk+Ccte4tgrv46pw3b2qp76jNO+NWErOX1n/uq75+qAL0IAbfulRftboqgAABAASURBVHLAGeB8MZFYzDZBbs495FGEPgM1ReSD/HCFCyYoZ2mdhc2KIClgHOd3Pjf+QijZtKVu1FGhkcYdrerzhdiMBR0ygzRP/ltf/oLHl7v+4/vmCmGoFhhx6Y7PL5zBb8R5MzbuwRuABZmwjc5L12CMxnWt93Bljqzr4Fy3Ak915UvWy3jL+dzfu84P5jDP/YlcJV/EIE4OrMSWdl1v5xdnM9fcW/Dp1GM9xw0pGsvSNcwd7eKj/5+fP9c//P2f6ocffqjP/gPXL8/1+vrC/HzNfs6uBydFB6i+lb9cBhzvv5y1f+qWzLbAZuHiqrwMuLEQ2TRZiC7g77//ff2L/+Vf1L/6V/+q/u2//d/q3/0f/67+13/zr+tf/5t/U//7v/239S/B//Xf/E19/4ff1/p0reYFyejfsTf1seEOFuCo9bjZrWP2R7NAi+1f+7RpUvCCReeG9gB8gwCjBeZ3vDgK1RuUNCA0dBgH0PYRUZcLPxsHh9EvbAA+TLjRTN0YTUMdNqZvtk4Qo74eTVwL8S3ENWs84OG9eMmx5WXQKxvmC+Dffr/w8icbFSbY09j5K7LdbJhA96XaxxBeHhFMQZ2A74jUKy+I9P2FDdhvwF+40dk3phMQ4MA2Iu4Dz4m3NkeBSYVVrVhpazfcCfKeN3HbAsxfF0TeYujyAHXlhixc2Oy7R+UDk/LvQfOIQ+565PGcC9Te3CPfsMAsryM5dTgfyTJ8eenEtwx+07Aypwb2HZMAOSvkrYgwdriocAIEbcsjAjdJzT4Pl8z32IKACsS5UuhyCMYTboah65hIYPYnQr3CwMelp2DohxwKcYXYoZ8HDBBoYUpg+4Wb2Ctj7DdojiHYMibXiSCjDy4eQqIX561JlayBRSYh5rl0Y0LwcOO6W1mHs9ZXVCR+b6pTt16eCpC3mWTZbmbpyDc+Y6x1IfdXc8+YN2Dc72+0+uah6AT70XL4hGOlzLqO+sDhwH8bwG+Oruh8mwtKVD75yzSCVc+Ezd4EAjlxrMDElFFhjlsLKsF0Jadrx/bogRtd/kej/Mh7gtbNvYeVkXGDk1q6a/AzLyQ8QHziEPFM27FzDeGAqshXsy7J6aVRDyxN/rrME4iaH7RhqAE4s6Yu7DENQlgaAmA7MAby78B8jbXG2oFGloDKjznRT+eME8S+eNuojAvRSWdp/MNUmbNHPpn3ZHjKSKQljco4nacBce8AMrq71nHs+3w7uA581gZE/XjMC+a9/V8DfQ+wl5rbG+tDkNd173xx3lzRfzEH2hBWbJEHPSa7hJtrIsFN9mrmjnZZm3cQ6guAU8acEMDk11/AIv6Kfu0+vu0k/wOceZeuvLzvQeuYYVrQsgGRVvxKTd9iW4Axtq3F60vqQ9YHo76S2+taK3ABxjpgE+Tc50t/H7J4CeCLAIxBYA9lcvhiZvTIXGtq/V5wnOEJj/PlTm6UkX4hl1WNOzy4wdGLdk445g345DABwI2yMU4bXd6/5q8CtlrXtT58+FgXYnhlbF++3Orl5Vaus3VMvRdsjlZ3q4zYmrXU3HuhQ4P0wDcdAaYCmdxNXw5n8F08mqAbFRWdNxn6bDCmV4kAF/sEDdECAs0+PJ2655655f7wSr5C4+WPMd3Z051bSr4B60k16JleNC4PcuH6JS7iqHzk2zNPb9zvv3Bmcb1IcuynrDyFbbEq3WmL28uHuzmGjBekrlHzQ9D007YGzliYKkGrf45vJ98i7/hrLhIfMvKmnwsc+r2YYdrQuaaYX0nWQUgT6IhzDlrLkyECn9hwM00uRFQb63ICsZln7eKTfoSfNqy/UpCG13HyHqeOczyNM7+supD3S5f9I4J3esDj3Mh8G3XWMqAZVVzVn5g6dHmc98Zmuxv9dXzCV+S15n3gMrIGfcE5sJNcwIrVWqgTFjJNWyh4hLO9VNPtpMBxxCE4KaCgQMM2MmmDPvVZw1LGbA7yAO+aXoKV8wELNuxEB7rk7UvPICQkfpyktlvwNGBt3zFyHegfXKICaUcmrcQQAhfeUXI9C5Yxp928DGLvML/aWBoCwTiugnaUMi7tifPljPiFOBbG8TKOnKtnHTXoC+oTYMN1bbpm2PPQf+rKOZ79yvqWFyO3euaeZF8IDrxzDTFdCRgmMwXUrvrUjlUizyVsFaIxtU18AEETH9fyCzLPvtbun2Odvjf+T7/hRzZt1UUvVo9k0sIkV5wxnjvryD3KfUXYWGNQY7GRl0fcjb3HZyXvuzd5kCeAOT+Xw098GOR2HPb1wX8k/HpZ65p/LHqtQdt50/AF4FVaN91fcI7i+t7memf/1AdcgQ2PKNp1X4tf5Dk+OR76FEamEe282MJX+e5MQFAHlQqDN3/A8OVTXv54brupg3xArTYmL3SSuq+EQX4rv2kGHObf1MA35b+WAVYFL0xcXB7oNxbXxjf3LqCluz7ywO0Lnr/927+tf/Ev/xde9vxV/eEPf1X//J//c9q/r6enjzXGpbLwD/XnQFq7MbDu5+YCghKuyd/g5xpPg1WuN25GLOfwWUeGC+5gBzTtyU87MlNKXjHC5IWRRexmYjzZpLNp32D9Obr0QHrl3/75GVGsR+Z4UHAzwoZ8+jzjodcr8qP8389u8PsLHzfJZzaU5883NphnvrFmQ9uJD2f3A7rcvC/k7MqBdi2p2vfGMfehAW2derOR3dHzUs/Pwisvmu7ZLO/4pYyyqEYPIvgJkTZGuVreWljiAU9evJeEAFR8V8cJICftF9cd3cKDToK92QZoq1cRNMIC56FXnKDNzs1irZUHtnWlPmAEP8gH+UQXo4aIV/TQwnQOSx+++1jf/f4P9UT94bsn9Iw8UHQPxgILyBIlba60wdCGhn66aOKmfvjlPL8xF07wJp41ANdZYCWd++NwTYeCTxA8WHB/mawo98bmAYNmeLyx+m0RnZJ2JWbhwmLQrwiSrMxL/PBlwrMvEhhX41nXa628VDU3c2yYj/Crzz5Jpjl9sT19kUHN1iccuSCdC3kSnMdgTSs6kIaVkECRqxJg9qHIZwhAxuhvPL8wTpc1Y6UeUMg1B9uu2UcWF/RRoBn8WAd7xdOEdc24Xa0/MI588//EYWGlDo6XQiu0MbAFrGPW6i8++noC3hPDXt74bzxMune5NqSfNGtlT32DMSAANFGmu7AcuZyCiam1S86UPQGJeUhhzJxDGC/1PvEiwheTjz/3Wkfing9O6ObhsLDlHPGll/zGuI4VFTsvItmTUP6wA6+5XcChKPk926JwUHVWkPsAu+cc39ArYPuIybnmmFgTMDoLQJZ86NcFgxTkkHHQmRexhS8YKGE2ucKY/JAjY/BP2BIP42ZfmrEor5qAfhygH4J0+QZ6lNGGeGGDV0/CAx3HcNudtJJzHwyUdX0t3Xmw8oFqgVddofUcB9szYagoPl2P2LX5FUA2/KxxNmVr/TEGSeoha4iM7EveE5YQjgt+Hy1Z4aOHf1wxvn+1n+SgCQ13Dt4u9cX/kn3Pr6DOb9udT8kDNGPyYdOYzd9gLlnrS/zFj9TTSLlXI5ZiTGhPu48cVTl3xM6syx/Auax/uLXpYf4yugZgv47Pe52i5HNs1OZe6DfO5hV1pZz4jf3O+ejZw35o+LF0z/FR0QHKPODEwdvvQLTj9AZqBUCYi9M+DlCwhp3IQJd28liTvqT6rVYPa8r78uvGmt2hAwjK7xhZy6/OCU0cs5XMYuekLzE/eKCiQQxydfyZ42BevD+5z2jlvTyngNj2DCB477qTyzvz9RXYMKIvBIla9GsXPx1HmrTQRmPKzrbjf9pHCP1c4blHF+1IWb8BmungL1d9FGiqCtMDgKM7KFSlbmLVjqGmTV+CbQWlHSh8QGPsv6/lPrXZFrCDUGSpxRi/edkYr1kjoy6J8MgrpPvuEr+4SOse5Zo615Y40zB1o88OspNvzX3NffA9f2tTwA8WM9xGWeWfYar7gq2seeoQj0tTL93Z165HrX3xAczHD8bbmmSVOVTnOjgb9Uj+lxY7bRYfZaHUgH7aFcfGlLeKtqVrC3YixBANQuA6izwop6Bb/YCUwQvpdQzmtHNqrpU7/klTn765p9h/4azsy1/v3f6aTvxCBNL8VcorzyHSjU3ZvPC+oBtb8oo7o5LHvVG5tHHW2pyojyDQjK8L47k0OR3VoyPOzGJYtvIM6LrBcwpY/N4YM+FGLdh2zYRPGyouPkkR+mmSFMrU3anEpxEfIFLLCESOGgwcNLhSaKRc2dM9UwQ4Y3zgvBTgSzjnmS+FJqz1gXvvZV3ZbwayrEn888W756IvnI2+fHnOy3hjgBQe/aORQsREc1xhOF2L9zIC5vSFs4/jEt28pPbc+ozu558+15cvn+uF9gtj53hsnHs8k72+zPzu5NQxUY+/+MJgxsC52Og/YTA2zpV1HZzz1xrUYzB2zNkO4FXHbdTtPCNtPCM91098IffTT5/qJ3z5/Pkn/PnCee1lzmt0PnGm/qvf/1V9//33OYuqX71zPl3IXR8wdTMRzsa3+jfOwDGcv7GVb+rJgCdClzeL3YUOeEBz0X55eS5/JeNC+nJ7yeIa/rKHhbN+/FCDRTTof2AzWteLexkL7BWYuip/AoZ+dBaQhU5dHE68CQfYTHGChd/IAyWAYQawbdGj/YsCaeIfjYhrAs5pW1tZsPB0u1nQgGpJS9+2OzI/g/odtoXC9zuwH0Cbt8S351c2lQk5nCaG4hNNNT3WWyySSm17Y7jd7lMO+Q1bviDq8QSTdvAzkiPOIwbvXp/hFW7cEOcGiV6I3mROvacPzYO5m6Tu+A3H6/aMTzuxqBKvGB/pw3qaCd1v94Nnkz030yZH4iYoD2vN+GzhAn7js8bSAYv8QkUSy/8jhDcBb5xu5JDwA3kb8hyg/sHmvQ4283XNIelKfaG/4KdwoZbHG8EY8jB+1Mo+fB+jruuIh811RUf4GxxABGCxzzVt/FBeXkPQT8foUXMzMt/S3oOxBFSlLmviJxOETYO4lhZZnJn2eXBw7FDieDHDwpc27NaI6BKAHMV+9NGQfrZhyMHM2IROXBmGmdsimkMerNLALKy6ibKLXSsR0f/oYwHfzQutsJwkNKc/8fTgE5GHBpju5ouON3b9lUbImNjJg70THg7mZnph3C7rysOyMKhH8PowOdGGfhRFQfDIWDuPR9rjiF+WMNO3jRROvOLbXA9T14zZ9p51DQvMWhNoglD/LwEKGZ4ZsJ0OjWmRBiUy+DSYnysHMQ9gV/dDD7+A33j5Swv5YGcubMDUYCzCBXnHV7A//SUWBMLJhUKvcpguHWE8FutASI8LJPLRYVPL1Gf8D5Y0xJ90H+xsh6CoSuhYsQPROj2Yao0nACU1jPpuDB4+nxjjAVxYy0ujkEWkvQcgp8YA+aebSNT1eBCJHF5JF2A66QSIRmjg1PmLSQeWglkKOWsO+cxhfNFHddTxkW4/L1mwZ/sgParHGtYifpgrbboPb9zNvgp6AAAQAElEQVS/Nu5nOh9ZdJy+MdCVdYgm7YiXx/hAQXZM9vCcfOLlE5buWsZcI/a/soldXyzngQmf0DRFl2ZNAav744rYKD93fLzDNzMmZoI6jcEa5vLwu7DPNLbDkQGiNQM4GifSudDVy4ifHTksYEd98xco8sKHvstlVDf+gLrj/80vmPAL9jrtuQf/xIODDyqJadEkxim0HAErFFp6yqFbAmpFBqc+qCWEhpH4xN5ww7Z2oh8Ox8N7R3ijXQraUmgjo6x6JNs2ny88yAiOgzhBnuQZe7olLI1m/KdCnAY24yg9spV58IqNG+ct9y316P9g7F1P62relNuzf5k7X6BpR0ABmvATm46lZwfB9oZe0JhRHjhi0s/pw4GDSbvOabb18iF891dj4GMDAZrY4T6Xa7/t2zMwOZBjf/OFGLJTTitd5rhdf/AaGxU+WfAbyTYnuFJ8zrY8tsMPvTO/wEAY6Aqe9tITZ5/Bx68COusguGIHM26g+BiHsZqf/OPWCbjgwgGK9zQ9gxV1b7qX7odex8UX9xNWzjGj3O+u7HnX64rtkTXh3n5h/K6A52TpF/RgJuteP7QX0DGMLgI8pIVtDafBc8U/fGROnHvV0miBEB3w0Jv+Im/cjcRZ00xId+a+81VQP+JUzquNM9xWt5cbD8q8HHi+vb0gOPUtaARij4d6ebP/QF+6EzMOMB13XohuldwWH2gNSNMP5ZV75F/fpcPqnHFt+fLG2r78J4ifsnu9HnPM3KnfOUGGWCNbfL/xciI20E+QluRTnXlBywuJHWwAHvcE+V07z7zMcC3EbnhwzmRRWcy1sTivB2MyVsaf2rE524O+Y70wb50H9h8AzvY6RvUgrx2NqlatYcwam6d/d/wIg77ScI1mEtFegAioRl2COAEdxmw+HXefuzb2BSHxqS8g87FWQt+SS+2rTn8DdDSzIeMebp6/kGtfKuXlEl9efgGePz+XeZT+ypnYPU775jh2iQfXmJd7xmXa6YoN8uKefII58ssN65OeXOuLkOArnxnfxvPULeBLKX27Mab6ok3HzR80/PVf//XjBZB65/1vYZ07BB1984IUZba/XX/rDLzP/G9t65+4freOM93NQqzycHFjwT5zE3h+fmETeC1//vfp04+8WX2pnZcZLuDu32Wz9//u4mZS9Ttu9Jcs4G43tqXaXwSxmBuo7nJZzXrQpH/guviPtht5K0s7fNZInUW7rkMBiQqEB10whc7GRDMl9MmVqwu/0T94cdW9wPM7fMZXcFULse0HZF8iPuudHIDPn2FRszlqglbo5yY4c9C4PWodaw1ir2q+UaiAvmGwzIUbW+NydKBPWdvSizwWH2N0k7WuHqi6ANaD7lq9Xqmf2EZH9HNvz/jhAPhRCznXVvf0acEeCoiy2eA6N2xvTMLgJjTgNz/xDb9lF8hACfoxY/AlU+ehSlviXzD+yk3AA6y8jc3ooS4+U44GRdoJSzcqsEJRLgmFZ2nwh09rcjngg6AxIpbXm1puJvSXhj9ghPCl4Ce1qifAQ1ygyNc2x1l9gnjlU8uhhLUw2/q8SAdlPJkDh6x4cS/k4IW1443OcyWuIdG6i1QxPowyghT6nXGgQdhRRIwNP7GC1J5gHgXbRoebk88G3CmYOOmI/nqJCS8CmpBZGnuBU0Ta9PHEqBeu2Jy4STf3Gw9xO/NXHmnm4BHsQy+GJALy+ULEn5yfcxPFpmnuO8yjzcOlDxEzSYYHS9eZA+do5YOvlDTDhWVkpl+MLw+XJDZkfdzR7eHgzUfiwHf78Qt/1f3eLwwj/+Z/HAVjHZl1LR8Czv9LxfVprXEZWVtLd9aIh5Zeig/2PHTiF6TKryLAD+a5DwhXvtFzLcLIPMH/+IuMiMTZtJgb3URrmzEEYzEGorf5FYg/AbGEwzJPffKfdNfTzA+21YIJY+weGLJDVdhG0cS/tc3bhXV6JR+rcVBf4IshxuS0sdM+VFs9IPpwzFok1qwQb8YdO9C0kbE521XlC1zX3I11Z3uuu50HEGGb/5Ajg9XEYG716dQdn9Bh0a6Hv4B+izTnD3/xoZA8aObKPU/bL9wnnV+KON/ujJv0PGQgrxppsYHvxkBgoibAMxu/uB62IneSxMHvXDZm7edwy7e6PhjtxHqMEhL4vADILK3voI7iQ5P8D0CnvocsK5A2F2PZedhSJnNGXeAtTXsQ03pZM+ftize3d9aW+jOnaPuwkvwjI/0Fn31g8Nt9D/fr4J42uF/C+8K+8sILFm3qClEkstjHgHayrtBFN0WdaSAg3eGyn5w4CACkibYBUb5mbkQXttMvrUkEkFFeeD9m2toYZ8E2nJCRe/iDgbSpJaIz4wLugh1hUGtPsjpeuG9sxG5bnPwL4o1/g9wIjbx057n1hMn9dsVbxnP6Nh/iNvYceZ2Td2yc9yZlCDFD7xzOeQO6+p3f8qJKtgOa8wOe4Ye+LK2Dk3SH8YSMeRRPmtcu/oNfOVqMpwzoAj/Lmy7pgnInIPrIcXSAoEBGTgXAAsBEQXqZeyUM9LED81vO55nOOIX8AkFGYtD3V3Jg97Sj2jn39LmZ613X66ir+9xw7gOO0wW72Mk+UjXtLuDwxXUiuP6XbqjvCnYzCKKgNTBtTqskyyL1AeaakeZewTVuYSdy1HK9N4F+x9/xFdw/7mgUlxc13G9vrrnso7eyvTG/tRG/kFel61GZF2jmTQiPRAG+OzT3Ynm0I3ppfAIWOuLUfeNlk76ASp6siYSz9vYAbYkXbG+MizZfOCOoQ5y0pbuSW2IWdyOOG37YLj6mhypFnGN8R5f7mv7jNmFincbp35Y1gwjCqD0Gs/F1gueRsY68/FvXNXPhmv7K+X+U4+w9fjAnPPNcmSfjpK9rrZwVVuox1ug8x9saC9Oe5vFJX4zphRcr7vmPmhjNh+t6xkUMB+5OfSeGNxrKjpL5RRvV5Nq1sCV+Z5u5uTEXtLehg2kS/wa+C82+hWj4pTvWN1+ucB/0OfEZH9/DDfwz4yGvuuKnDZS0iRWSY6IGMcYgf2tpy7a+QoG72HtoydOjspbxJXTqAd62jLFBcNo8Y5n3mo0Qd3Sv9f3Hj/WHv/5Dffz+Y/mFVZl4NsY7b9ao8BCn6tvnf0YGnBL/M+z+07TJPL87+QEfmbe9eXO687LnVj98+lyfPn2h/cJGcc+iz+LafiZXDpPg0mFh1qBhnzaLseyjs9p/lwaa/aO9dx/yR0V3h/cEFNEDCZndxysLsgJeDsobz8lBLGcTL0LPpoDdZpNoNpe2DajXdtXhG3H7v7/e/Xd4qjG2oErAf/RuAnFbs7eQC1jA3W533nTfyQ8dJFob64r6UZ0XTegCD8IrFZvXqk3l2XzZpLmGNuAfa8Pjm3iw0DYo5sWcVF+ortVD0MZKH//w13HbqPdCd4OvlRcMtseswZuLAU+gu9w0hQvtHtgVaMNS8zNjMucG7NiLT0Ty0bmTjMdN0+SAW1pdWDHP9L2pnLJ0vyrBo+OOrL8+Y5YREyU6ui7rWsOctnHuuEFeuDFt3qT41nTnMAArMRZCgM6ij+zS0X8Ahzt/9kYbujbRFH7jHsStjbGOGtgyJ+YqDGhB/J3+yj/M7Q0WZ6DOos7zZvM4fODY0jMPurQbI2CNG6QZGuMiTXseBtaVeAH7077WySe6gjv0xU98beQ7uMmzwL5UT9HiYxN6If+GBE9pcMYq0ARDVphzjpf5E4eJMkdL98wBjkt/5ab+AsyXfogeZTM+AwLMyQkeVNK+Y0Peg55xR88Lh4gvPz2XL5Q94HiwcF5hjjQjA3/ap6x2QBCeGN0FGN+DL7His/SguJj3+KAsoK+oqAtBXtY1c832I7fKC+ZT1TJjzXw4Tr788d+B8cXP0j68bnX7Qgw/zZ8/nzEjUvMlEF7BZyLj1326XODWMWq9rjlIyu+6InAY7MndpV3HrBlPYaEeQCNr33lsLbdSgvGeNSmISnkGB0+8gXTsNaypV15y844Km3sOW0tjE9BGgHUSW4UMkup2jDZlj3lzPiRo6zBWyqxj5KBl3ga5Ng7pyk8/MJsxIYfom3goPX0o6uKjTfUJO+Phvwv0wvxx71BGX1yHj/mDjKJzjpMZO44lDqrrMSecl7zoUP6BQ3Yh1qW7FmK/EEOAvv43NFh4CNt46bRxD9h4eKLGn6ln40UzINMBkWs6AhWukIb9DYwd3+7UzgHXmmbe+3/KaMNYXYPG70uWXsgjeTE2W3kY7cGU0yDjZpzQpWG+pFtPULOtLkKkMf1St/pwi3kBGoegMDgUGLNeLgMZQTtoh1mZjZxmTmDzDogT9N3xgk2F8S9zDH3ipMFeMbjgj1yHe0vTP0E8MK0Wnr114uMhI6GVYRxTw7YgtNDXbkujLx8kArAgHGeCeSMFjfbM+Z24pz/LO3kwxDTlvDou5roX7jHkynnU/Zav8CCPGzYzHxx/vWiQQz+BuMMl+TFBkcEaPPIdGYi8eRY21lX2IubUpiyg3hjyQp9oIrMZk3yCeGKVRd1LawefF2qB/lItObLaEnQLBFW0hp6LrCcEwYV+o0c1aD3dh3CU2M9lIuCfDa9I2F9oA+ppFJlrKpBTnfjMUdaveRSrn85B4ZX8pM9cne0NWW32HEOa4oU7OYHImB95wHf1O7bqlZb5joysjSMnPbX8+LG0FLhhgpV07S5fuNECbYGUAl2bd8bDMZz+sqfos4Cw6+qhOxoimYsjMMccGXQZ5wnqlXbqtLZ/0t0HfYEgLi9s2Ne87zv3HoBO9UwZZhV99yxfILzgM4EZEHl0oJq9cs9e+coLT2NSdmlpUzY+IKe+BJB4pLN3oVu6Lxq0IY85UYe85kCcoF37ApoZr54+aIucmZfI0RbVrC33gXOe4DQqIXJVh/MmALP9CWOeHS6jfMkj+DJ7QdfS+owwJbzwXP3T9g9rXa8TLuta2tN2eJA5fVgHOoUeasi95esXK888p92C35gH5sV7nnk3P8+MlS9fvD86jmcOGn0D/7SLYtK0Hzo27lVkhRyLP2Fm4OyZlU4uvR/paygwIZkmRAo82JDbuZO54r5y7AgyJt6aOVIWFZFzXxT078yL/I6VcLqnvPY9BzQxWU+ZI2/mToCGWeLcEqdzI1bJtXonDQ9QHF+9P+6vzFOo4KRzTKPzrfylMpDx+UsZ+ydn55z4R+CZ3Lz8uAN15yGbFyA3HgQ+fXqtP/3pc/39n/6BFxwv9fTxqVz0LqC5oKsGDxEfnr6vsT5l8foCxUW/l3rcsJtFN2uOSawl2gdtY8ULVODdnnYW6Qn2DwetshDhpGZrAdNhgDs1gtRQiM3NQD/pwWehJR5fq0f81Ef57KMSH6s24u9xgS5ca10/1hjCB3BXFC2Y+d3k3eAXcCmbhhHgEky0jg3Vf0+JXrMRjnXRFGbJQsMFYI4GhXYL8PWAJR0jA3DOzdsN/plkUdDa8fUZ+58ZJ+ttX8H7SyBom1D1guxrMJLNnQAAEABJREFUjKh0xk0miOVsF/HgKzcKHyDoiKByo/TG8kyst+C44ChXdHqj8SbjQ/p5GDj1mndYuMFPvfI6XxTuLipjUr9wy091vYELGzeIk9/N3Zukf+P85E2TG+aFzdwxu5MEv1n2wSI3ALTqvzPrwkuevOjZb9zMAGvGAM/hqtK/E1oMzm4cNuaNc6sbyfTfcJo+E1XGAmn49PGFQ8sXXzwBz8BPvrTgG48v1MogUd6EBGNYqh3QgP1qxkK7PfFNTJd1rRUYzM/IUTd8AtOLsSaX2N+NAzl5Vr49uj6xHpGb82st+76IUCeDnIOJteYEfdOHE/ylynod9QFd/iO6fguyDm+eXVRA13Vt6ANdhSq9OYA8swJIDOOIb+bwPJBZ278xr6zNCyyFhjkvyLffvJ04CBTyUYJc1m+gv+sYjJ001g+CpKHWMeqJXK2smxXEOa6poZnphlf7U5vXwm0yyRxyXYlRv0CAEC1g0Wceu9FC94gaB+hAk1fagp3wWYsvZyFpwS7Ls+afwWzlN8wCFEQdCXxwPAHF0IphYqPjeNJ5FFDI0JUJvbQoejTdWbrrgt2l0C764JEdFLJnix404zYnmAZx0qwPQF8l7gF95NB8Wde8HEu83ejUtvzYhMs90LH2YSG6weGSTPB2fgl1WaeOK7m6qCMMU342zZ15qXwMxcZZ2w4g6xpofQQh/bT/qBnf7CfGKxS+LgCyeB+/EGWvczrszEvmcWRsA8gYyx3cXUbkBnNtXNYK0F561Dn2+rCz19yY2x64b+wNG2AuJo0rOo9o0Ygv+sQghIe9z3vqpjx8jzb9VwABbOF5nyDm2BfwUbmdWl0Ex+GVGJDzQVTOviBn/HawablrHzdanbTNPF9+vrkITl2KqPuOj3d8sx8mQpK+8LS9+MWF4zqw0ygN044fG6bCODH4qK9CEPDKrV7zvCDvHjaoN+0hLR9sVpoLYDLzMr5LVAlgM27Lra+CbfarAVG963AvgTn4qDt0gYCHCGhYpt/zCh+0AigSATJ2EMUtjSSw4MDSkAFjSq4ecXTpg/PG/feCL42M89l9+Oo5Cpwy7p/Px7fn57jKe+4P5sfwMIP/g7161LoSG/Ly4QbzWx8ZA3JpzjcE1AX28Ii4io9KqCAjg3Uajrm8oCmNDXjhe/+iA8JbMRfCiYFXI6hC52HxHV0fH4CztpNf2qqIBMLG6flH8N5yrg19E1yn3k+YbNMOMm/zWC1qa1Q3Mcz8ZAzwT/kJrP/XLfuAeZ+2lKu8lHnwsKbM4wu1v7wTXrj3e/7Y+CLKc4kvSlyzd3I+Ncyr+Knb8TgSwdhPKlfaCxWOljl2jiyNk+CMW7vuLZ650kb/boKhRw6V0889ZwbzFCAfsGTwzPFgfgz24j7yLM15qqXQ+8iRtkGq03i++G+qADOGwwa64wv5uNNWpX5Hv/LgHJ/7Qb/j79I97wes8aUxUOQYvql3q/iAj+tYOXewx8oC3RzoC+zwTB/ltX+C/RMSJ3qaeKQrq4/mJD5zlruxR9uWZj5cW8JARrO4qyi5s4TDRnDJPX6pM5NErELLwYfw2zysmvuPfq811qO+jOSiycN7cF8Qhv4Dyqpem++BlSq6mqtWqbBac/zxzbg26o25srH32pfHf44idSRny6u61aMvsa1fk3CaSvzSm/ELwDPVIEl7gE985FC/9U292U9OH5ircfQXupfucl8ULhdyQ+xLo4ESHQjRZPzh085X4FwZybP+6f8EJCjGLpiPOj7xCZ26c6Dona1iWBFM96zT+Xb5jTPwLdu/cYKziueqxdICzPXN+iw3ihuNHGap5XVDzGJaVx68LjXyomQO050NJgspq0jcQDPgwkXzXHRbbdsBbEbieNxBNYd+5LQpBK8+eFyo4gLg0g9+3kBBFd3jpo8hly66fOizd8Lc8Nk+jAV65B41+KOt+NwYjUG/Zl3FpjKeiPsENnBuTgNYhfXKwcucDOJ5WD02qRGaG6WUMwbjxHHMYVyCuWrHAH94lbNx59h4C33bXutGkFOu2NjlwTcybBwJiZc8ajGf9sNLI3mzhvGVWvBmJ+zgAseNOW3seJPdvCneXvh2Adu3V+YD+Z7JwVP9AyI/x3NHN5g3Gjo9qOSGzkuAeMxG7ab8BrC/K6gjHWhRlyDi/sbQxHvKmuR7Avaidvjw3RSul1FXbhoj9sQLZAZ90nNDaucmWsg31ChI/PoNn/mjAo8/NKSJM28bdlLLe8DNfNmGF60UvXUu9OMGsjTGYnfkEDpjGeW3wY+2PL+IU/+0P0HVXYP4LsBZK5/+hXkK2FdVavQhRSyVD17UQstauDT54hsp/+Hl+QDSNcjduoJfm7kLXNFrOM4B4vcFmzNQpbEDfiMH00dyVszTIx/mSz5QKfK8QhMyhmCX1pMJjb+ulfEuvgv+XMc4DkpVsq9j8GJqDVzZkwY8jq1woX0dgzz3NL0hUwCCA/24y77B3GG8Yq8JDjzd4gtgABr9pbsWdDF7FAmgBfsHPzqdoiw/WhT4OX3AAr0BdJgNX1S+EPMjFwtuIehP72khiAVx5JZjdXn4RxT/VdXVF7zuGYv5m/MPH3UYxowz5Dv9nUOt+x2LKarNxwR0YMk94ZkXljf41AOqGl9HrzXGWpcVoLYtXvq9uvxl0sqLWMdloa9N9TZ5bpj0S7vqtB26NPy2LZ+yAgaPXBID9NGjxAlNu7Ev+BBBZtjzdr6A2FLLs+Lj5COm8E55to26cXGtJu+opxuc+b8xuOpbkEl81OqDDd3l8yPrlWDwSR3m6NlxU4loxkE5gSeTauJbAGtjJP2kHT9ZC+YBEdUXU6hcL/qU3Ex3Q5PHgZL/FrlbdMjrv3fGRM3+61560xdeMrlHK6dNc2972t7xH0kW1oJF6a8QuJVgomF7gybPCxhYid0MFH6O8uDdl2buNSEK7gMrLxdW+gN88ZC88+J+qzzwsr+/co+6H38WzkC+i6v4dLXXpWssIzqcA92jwst16Qa/1tX8wqPEBdw6RvYqnC+hl0JHV9YH60fcAgXWGq22Cv9SzX9VwUMYwDq03fjfSMx4G4asGdbdHZDSzEzzO4HZAms8hRdBClwseGU7a2aUbcTJywYwBnSil/FiMJHBU8Zhvhx4Ll8EOK4SjAmqViPreNFB5yjnuXOtyRXiGSdVEhkFPwpvIYjTXsG3MKeVQQFqoWtEPpS6R4MMyZy0KsDvgGz2m1xZEzbY44oN6Uk5Dfl9sei8kkOFSzfVO4ge+qm1ihTryHm+U6M8Y7F0M2YA9QXf/ffDrnwhkdiJB3MKp/KyIesXNNbqOcH4zZ21kPFjch+u45vServH7mA+OG4bDBvjpb5XEhn/wLlO5VZKX613xn3WO2tSYA1EZuestM/xo68fkUfBXV3xAzptaeJOkG/DgLW6+/ArDmd82JcgoAqu4mSIXfSc/JDA77lnuT888ORzZ9xJF1OQ3MtI37gv2BBiA7y+UKGHaQWPeRFOujrNi/oFc4YXikTGhhbkO3VFHkL8xl9l1BEe8NGNj9ZLM09hlKZCZQdz4YKfWevwQyYO/QPgn/O3ET+SBANmwgMH+FEDHd5bBvzi1L8x1taCbX2yftht5VjTzFuUYHkWLKlCtsd8dO4pa60+XJjMXNPmctee4w+O1EZls+i7L+xZHWBCZg3ERhVdWpeucR11Aa7kYayjhjVgOM3FyANcGn8HYE03dur8kBh9dI4nXuboBq4KO+iZOcoul9jUvZI7QZv2CYXccqUghf7G9+lTbDZtdeGfcq5fQb+d09pyjmg/vpgXfEjeUlc+U7f5Rx8+jMtaTS6WhnLA0l0LsV4uoy7Xta4B2uAgTT009Huoo0cNYiUAysbWe8temvNKbLtS8BCZcbnWuFyI75JxWJLMYnxQC53rt/L/OQP//YKm/b+f+xvn/7sMsIj/MYEsSO4aLtKfzxp+Fy+rx2WE6DE8x+KRN3IHpVkoEwb8zWKa/LCjAk00UAm3xc3/wIF3Y3JTdbN66AWf9uHPpLGQwbtjWe35R53p0dmBuVOrn5smfV9ITN3YgvjgwZHZBk+78FgpRB6+6n02yXWtIbipsNFlc6Hvn4Gs+eZOTnxAvzoGeQg/PG6kJCI6E58b4MF3mEQEH+pneO4cMM7DxUZfHOR3RVd/FUDq+wavcQluuj7MCC88+L1waLcWn7wiIN8E7d0P+26UG/bvAL7Bh9pHObtQDDqgjsTnTeYA+cxfs0GbhwesbMzkZs4V1Mb3nc15q9fDTw/LN79Z8+9SoC/d2fyXZt4oonKB9rh0XdH59OEpLwbWwfxjSCZnJc0LuIEs7JRmSE6ADh528HvidZ6Zowdgx/ggniMH7yy4Bho5KOFJPWloptG5oVy0gQ+NN9MWaUNYGe1ZTzipiL4rk4ad+ILsQUNF5UAevL2DgJqZXxr4pA3H/sWHTXMKTop+mb+Bb+bQl0HjSv4Ws+ccADh+vj4eQKeNy+gaK+M44O0J5nfQTw2OJJcffdf+CR7SPXQL0nbni/67zlV/ACi85CaNzivr7LuPx/ji3+AQ4Ny6YKfJLWnFlBFRKU8VNJf4g46Bz+GdzHCQR2y/kpMba8Px1jfObdC6Lg/+4sP8hFeeDX5/OXanH/9x9B7YeBjYeEi+pVbXJfZHMQmiQ5zycy3eeCjcAr4UCqDzlTyYG/+B9RfWw509Q/0omClFJ55n3qnHPU69k951xmmsslrPHKzQHCvGFn9v6H4mbn8urk2SXUVunKMxRB59ePWB3zjV5Tq6DHTABzk+bOja8VkfjxFADwU8DLi6U8GdPniKfOrTprrhAIt1CN3ohzjroJGPmuwRb7E6/9ZyH/7I3Hh6+pj2uk55JJDb82eb2siDbPQ2Sg/ALToUooZGI044t8ybc8G96PnFsbpFnz6LV6dz11rRJi8jgC7qHtigSNcX5awf/YnApE6QAfIjLQDNupCnwEOxAeiXuq0dp0gfsuzYMGLFvjrSo08t35yHjj84gsDqwRUqXLMknoVUXLrmwxiGJykvzPIiQBvAgaaC98GG5odK8Y4J44ViWRS7M2dIaPYvvEH+LAoC+idj0PTxNHw2aS8qOmm0UZ3w2gZ4q6UPAv1ZIowa5kV0s788WKQd0NTIQnonZs9YgBrgySNXx2lj3VoLtkE/imv5BOkYD21RHT7IP/HozdwnV8wdeuGDhWjxh15w+CXOdSeAzhgt72QQYPCkYI39g2s5Z+RxTjE6sKBTHxqt1mDk8wWkdNupYaMUbxkZLjAaR7XzwpfU6pwweFn/Bt3EUeZoZ90K3EuQxRrSR8Fu7j/XtZ4+fCz/PbTrupbrqPFrBtG6Eh2I4yU+eCUu9wL3HvMn+KLFWu3KCwrf4bXt3rWuAxS+MP/kNf8BlePv9A+btLWvXOGLOZi2EMeA7Mrf0LMBv6S5p7685kSGt8ro96z900rpWa+YatfZBb9oq1e83NqMG1xmG+/YW+jmrJnvXFoAABAASURBVPY5L/U9r+Ep+HWs5G6l0+RLJ202ZyceqKH1ZWWNOCYACvUb17nD6xcATvtM58hLM/ZGtzWrBYUU+uIaR24wP9+eeVnPHkk7fqNke8DGy/hb6P6jwa/wnHvxlbFegTHwu/ENfbhQOy/t+Za0BnmXLmRPhn4kk+CMYS/34HkPRJLCJLVAr1rHSFCO06DtL6hPXdEH7soXYR88O3LG0I91MG+xuzFnVEe06GMcGZuHeWLDsiTS0gAysbizTJCiZC4y/skxidx5Yb7z5a6+BKDd1QN4njAvCE9djT588HyzrqME5+GGT8/bc31+/kw+n3kB+cw4bfFPWuYx+d3QiQv4p2+H4+oktiGYc39JLqzYAofhmVplpzD5HzXgdaxPenQTD5onfayQDhskSP7vnr6vv/nDH+qf/bO/rb/5m7+t33//h/r4/ff1xD3aHKteYHBmiU3jIKv4v3vePM6pS3ddLvhx7XKvqHyYiZgc+O0+ZD4nGnl0qXSso/zrlaePH0ub+stkIVekpQQUNLEvzYueCaDLxcCtJ/c5uYL7dvmLZIAR+YvY+WaEhXom4f0DpGvHhSm4mdzYpG63VzaajRvOnfVzZ8O503ezv4FjY1ToVEbdLNjhwvRAYn2O6ns+cfYPcBOfN9C5gF3QXwOK2Z70K600fmYxy69fP+OLfZZ+aKxjNhJj2Hlgw/GDsKNlQ+4EmSec9jb4c7BwJ8DPxENMHoxQQpn8+iEaZRT0silKYTcs459/WrOmrQ75MZ7q/cUUoICitMC2o12Y1N+MlfK2hzj6pFYztEI9BGjD1A2XdaEEg8Z1Ixe3250cbTyc7mxuu5TINcrctNenaz19/AB85IbzVD0WrBnujhy3bFyLHxnThs7mubIxr2v4V26gKzcUwYeyFVrjAgU9p73KAYT9vC7QL+taQ0AnTDko3HgofXm+leBNUUmsEW+usk3faV0i18SDn8SYXGJ0DPQC+ivOn0/7Tbu5gPOQJyB0pHjgF8sN9v2NVP4HhPHtYlwnBIsh59sJ+n7Hpzv4U8dGe2Oe+HAv/cSftb6pS78F2ycg6vlgzhM6ykzdW/lAdvKlJgf6likwL0EjXDv2tX2C+ZVofeMgd/vC4eILhwseerMOyIl+OYfmnyY81xfG5zx0nTz6g1uqCmgfN9JWXpD3zI+HHsf6z+H5eIlyw1f2F8bF/11uL6O82ZsED4jTHl5r1KE8aywu3XVhHVyYHwHaHvg8UD7yCr+HNMfjvS7b5lXQ5+IDK1eL9sCSE+Vek0tw1PYfsTnusuM73OUE1WcP/i+8eLkxx4UX6hN8ERURZNwPHR/zpT9v9uGgQ0Gl6xLbdkAb1wn1fsxtkw9pM37ymD5ClJm6Pd8mxxa4U94xMibnTeTJp4fBZs+wH1YueAGLVzvU+KSuzPejrZ3kApbox4c0jRei/LAGpe4Twhse9aIB3jBxGfhzWQcvgH05+JR6ZD/J7GP+mKMte576UYOUNCrKqWqhPe002QLQW/injHP9y+fn8uHFX3U5Z8QnN4fDzfzywUIY7DsX8jP1RTFOU+B1jig7sdjBhnbeeHfyOKmFm43e5Nsa3jMnE98cwNFRU7dzS91oAJMpd1zs7swX6xNm5M5J55rj9J4BV8tzweTGxjvbS+PYMilfXUHbjywX18+5L7l2XY/6r2Vt3lgHL4Dz3heNznXnvPPNWvClqLT8SSUPhcZHtJp5AKZAGbWaH2jyaMzgYPDXi0s3qdZJcLAt3eU4LeT2Mgb3MNeFIE/xgY+mPhe8IGZBn9bSoT3nVHqxqY8Cp5KJzBVd7xhVp15B3daCXFv2lo1zFj3su2YH/uF9NHmJ/cP2nTp5hp1EzKmEnPxCeBECVcJiGwe0R0Vv5/6+ce/V5oY7HeACTQmn0Z7Y7kcMcEDm3s9cX/2F4IX77QL2HVwu9FkH+j6omzwX6tDEVNtZk1vu8f77b/77aRvnroFDT999rN//1fcBX+yKcw1YC2jFr8LnPWCuhcRODu7kTwZUcdZIiwuG4zsMONH4ok/ragwC/g9hzPwhoZ9UsyC2u8cfumUChUa4wDlnH8CcvrH/23eeMzxTx+OqL8IDgR69R2OY1UmfLlfyLl86NgL6/9iD36lqghY/mC/e72TWD//vTP5ffX/88VP2MWORZl7XYfzGzQsVkHEBneZ6ZS+dZ7m11Kl+Y4dtFu0F1NFvPMExUl01+VFYRIPyTSA/rm/X/jl21ndyeQ/NHGzETtyWyMzxRg0F3VwtkKjsTxt0jtKMv+sZ35o6c7CZt8DZlvOOX9ZLsx/Ae+QDLnjx/lA7+14rAubwlbH2LBfgWenOHDEOXA5T2uA3YhLc85wbPlcZ/0a84SEIa/dwgqbM2F1vZIL5ocY3cK9UNqBu9cQil3DLa1sgAMbDVoB2B8jJUTtXhAe+iDM0atsAavGL0FFNQRU0eA4SZLAUGuQN2mVlTz3mzWXkPKZ+BNFDVMZMh1b2g+zz5up+q1dq83OHB4twfV3c78JP7P7PBFxnKKWgDRnzE5zOHGB+HbPo028dR+1SC4NM4/DdnEcE1Cw9q2/X3zwD3zL9m6bYGf7nBtr5z4boBr+y4ftvinx8+lAffCFwcQHLoByLKyP0u7nAWUBZ0C4mwAWWxVWsp1MfG6965YMFij4cEF2g/mvl5InwwK7QNXUu9PENP8oPavVhAp5wgt0AvGY9Q5RHoEmxhaNUDaBDH5F6bCLBQotpavW6iW+8nbaWV56vgM3nqz5yFPzsAGYotLmGT35/xURNAduJbfUw0r+bfRR4MxZAUA7vFSCy+HG2DxIiNT+dg+S2/ZwD3jMv807YjptVVNTA7sqG/QRcgQv9MX3GorpULZCgKUIndkjQ0sTEjbOBdaCLebQCY0UHcyEq8NGNWXkVKGvOL4dsbODTxs3M/Apu2L6NxxRhzgOKsuIcvO6hGAfBrW48ILwij5ngvNjeuExd3lRRQz8+qEimswa/09bHnXZIxyW+0tbfXwVoFm0p681Hm8mxNyn03akFDz0vtKXLq9wbkEfz8QuYdLwjvjv58eYoTju2T13qExaJ6CCcjOEYXYI5k+6vGgKvvGQhb+WHJPuQ6wPvCy8m7tgChUhHh7rMjS9+btBvRwybNfFtAB6qKfzmCeH0319gI/0c5mgoq57oU+fxjeazL6I4XL3ig3aLATCcvPw55JS901a31ZwTeAyvuByEm7nofAQWcqBPktWlr+owJnOijHpsi5+APhyQf4LScw5NunNqy/zbeICZIA45lKnrhLw4IJ5T7gZ/XrgRd16sPU85+bd3fPJjMYekHbx6HHPHXnxiwjlrEm8YAPa5nkWvBbHyXdeV/f1jfcc3cr6oZoRLfXnpij/JKzo9kKaNom5yuYxaLysvWtYa5FRdkHCDbOrbMRfUpZ+RJQ+kMGyZD+il4GqnOwnIw2fsjgcKJ7rgSWvWzuH3duW/YxfpcI1L1xW/jO/paY3Zmz4B+iQ/kw/1SGgPvPM2fqLBPOgbzRRYYD946dzhV0cgHJU4tPUBe1fAlwlgU7wkR++URtaBQF70tMmVTjf5ZWxWXqY7Ntd18FDS80VP6JNv0D4P7GVq0OfcUHeCpo/jFBuVuUMnrDzvEH89PtwiYbCLIoo+2wtTxHPhYaoCKpGNrKAy17AvuUpBEpGNXDlPPah7YFeOZIVLPzf2MaVFnDlKPRlBT100ZqEr/T2ElYCz9rEp4xtdP3a2jEkQv6BDnglYnyTyI+/E/voVXuzod0SYC4/2rwvwWNEJl6GCYxqOLL1ZDhx5ii7ywSKkYAv9eIR812DfukQJ+MMHEl/Sxdi+w39HXv1qdX70wP4odHCRG54XbAkbe0/WGQJwZX5FBjv2kZqpPeztrLGMpTV2XNv6rA/aQz2c9uKRXaCZL439PgAUWvU1zHQxn73zhT3nhS8cNnSrpXvg06iFteyZovXLNjXKkISLePTBeWZNFzz2VUorMvAv3fHDmECnSBuHPm2ZqzN+GdSnj1F1BIhmUu01HFxoY1TejVrfT3Cv0a+NfOEpvL9eEJtzj3twXsaKqCbEN/ilJOFAJxoa0+dBXyfn+SgtaBRDyPkv91fvrYB+6TNCPJR3cnyBOXIxtuPB1G+e3iDEmYP4aXbgRVAeJFBJB2nU0Za/qQXbE7StD/GJcTdH4pyP4k+YOGXMM1nEpjQqkfghDquY1L7gWgGDzWLMK/VlYB+YQrnqYRpozotIXzSjrbx/+OdXzg1BnUijhys6usk1tcL6Ygz+O5C+YHMOi9NvdZn8Oxf7vqRwfr+88OWWkLi53zM/pOtHaoJzv3zlBcgLazRfMlgD8sy8Tl+04bp0zilrXzrOFhwzeFr6ihuSA+HN0HGhkD5EkCCuMdYaK2sPMHZltavMCSqBWxJqoRrDAcZ/c48hPmN95otE/y9c/ptZni1vnHFuxiI/sVJUx1jufAG1MRZ88cu5z7yqS3ihP3N3K3Pjv6noXuQLzT/+8R/q06dP7CHQ2Dt2PcK+v2r+9Plz/fDDD/UJ+AzPM2dK1ykhz6wYOFF8fT88kOD9BZrVhHf4ifh2/Q0y8C3Lv0FSv1bp9P8aw05RHib95tS3/d9//K5+//vv6vvf/6E+fv+RlwFPobNLUBaA5c9O02wYbhLzJtQoZfmdK5qeGNjgx4IdFmdWO7Q0rR8QhkfvrQEeJVyjx8u0ySblZhVYMPC7Kl6YcJmi+JENqzY2lyxxTL6P/WxzA0MCE6p+wPQTmoahn/3zJmU99aNHnhPkPW0ftSihi/8wpP80KfOGTdbwUQ68J6djLDXWS3nwoYtPTf4L/gnxhc0utVHFDnFmU6W2XyeVGhe9SbgxzwfN53rmIHDjZdC23XNAgAuJN//aG12/7/+uDFFHs4myyZqDtLF3B8xH+UHO+XRhbK7AZQywxkqk8PlQKS9ugafAb06wRjT0IYQO70acG7buiY3DPLT3h324cWnnxrDnVyPzhrkFd+rIYQxdFNhRcFzf+uLwLdZtw5BfBJHvwzcGgaKHALhzzjtGJ8CAIJlEsXnZ8Pv0//TBw47jIM38RYDMJn71MuBn23qQO2tBXmWUfQ83b5DccL0pnnDHB5KAyM4Br+uyruWL3TkW5uq5vjx/Bp7zYtDotbEyXqu8B/gPcX/88LE+8K2sf4LlT3gDH59K3jo/pz3rE/euVrdgPCMxDtI1cyn+AUe8zh9xF3kvk5fRmCMUG4wTE3Lp5gF5HACi5gc07OhXnrnsAmprCbAhnfQYtxLaEmw7bzYOKebVPMdcoQt5/X/P9zYeNw4haJvMiW0Z+n0AMVyva16cuMeuPOA/AYN8q2/CnDvaP0F/BNWKu5MB6zgP4cPTEy9y2J8Zr6Wbh051CKwJ5x/rRt7EC/+MZ4t/T/jz9N1Tfff779GxZo6gAi4SxHUBmripsIrOXOlBHsaDTV8emRMUso9sdWMevrC3vDAnnfP6ekfkUZAgRj5VAAAQAElEQVRd7ExDNcd5gIGAfvldO8YLErVd6hfWdbAvmkPq5FYZ/IL5TpzK5mXG0uWfplzGinzNDzzmIOE0cgKUyJgn6YB0+TZxxoBPA1tjnTZPhWjArwYGYzqYf2uNC7CMOj8LjWb+XQDrxiYFFf2rMOAbQ10TzLH/fo6/elsaGZzzSsXcRvlZdPhd25js7vjufOENCEmiGJ8E8NKo0usFdUuXdvJLO4MToPriJjkNs0j4gvdy6HzYh6afsknG3rZtdSeXcIIpHsom8SESrBdkrQBUlECTAh4RSsIGcZSJWYJtcGoUtFHIixMmaVJoo7gBWkmLfrlXzpw9uJBXh1zAiSYe+SYgST9pgWWq1NdfwDKIeaBPXwAWw6nOvCOadXOuFXWjWTQyxfpo5BtnxDJq5lK7cEw94OgrJ8hlSozRe5Try3klbvNeyvq8AfM+OTWEl3mXOd7+TzzEo9fgaLoelfXBzX3RtRF/79t8WRU++O37IoMbtPMmvmgYaACXKSik2G3n+0wce+dWPrS9fLllD4l+4kKAPHTyoJ+B4qMO7BrzftbwUyCSLlK2NFYXwFqgDYV8VpmTBrc067XFTr4Iozt6o2zHVRkAidCyn1LLg+kZJrz2A+xF5sx7w4QpCIuNd4DnIM1n7tuMj3lz3V+v7AHrqOG4APqKu+9kbeITyHWdfDiKL1Nn/JBFwIZVwauetL2AZzramgDdTMhHeISprq0eX/iwH57jbz3PMd5nBPiYm5lb1Bs50AccQrfazC/NRxGn3KxxJfaUE6ZcE3/PvZUcDED/zZfnV0F72pF25kEe9d25ULLO5VFO2A/fTpw6zL+5x0vCH9hkzTI//dXiQu06umD/CoyxwuN5tnJ2Uv4BiZ1cJFfU9F84S2h3AjFLcw1CI8PlR7tz/IwcLI5TmF60D3/D16OMVchYgZSPCnG0NHTG0RwwO06WmVsYpw/Tr0cbvLlQx4LQ0lNPUxOo6AdAjh0RGblDdmPuPvQRm/lwfPzlrG0cIDBiMSIFUYAVdIEG53qJPLnRF203scBG2dkTnvPMMl+0bahjXeLf5MMr2u53Zz91gUc6BXpwoCiPvIT2uITy6L01DoffEN9av1EG/rER+I3M/VNU++cpZm2Uh7+VB4KPHz/W999/X3/467+pv/3bf5b6w/ff8XBwqbECbIDXdeXQu5abkJCFRSpduG4E86Z3LHYWt/gT53JvcHrhBlAaZ6GqY65KKSoTbMs1a/YaxFmMPcqH7nWslYcpvsX2gUqc+uRzQ9EupiKT9uyoGLCgy+rAd1cNNvsGzlq/xIft4EMhLWXdhJQZtY6BrH5JdYO91fPtMxvXLYcbdqyomPqICaVft4m+ZcnFjAD2taGt2U4ec0NR74R9e8aGByce5n3LHfrcJKddxoKkmJMb9fPtjm9bPXMD8mbrg66HLzfs52f0CGziG3TYSWnXYMy/GusiTojmNT492jsmATLUo2pc1xqXwQ215yGu5ucOPXLYuAM58EF6nxMygi7scAPcgBdvDtSYCp5zJnFj6xVBstU1Shnf3MsvH4jyhv2RB+Unvp2fMYzpC2NAcIi0bDTPWhRjlHnwS96wzgvycEWXBwR1Wz9ikAsnHL2ZJ3wlbtGzQlodvwrMpRYmz6lXPXNc1Epu1P/u5jvp2BGPocl1xLOgi5gIFIqrkCoMXCj0OByL3/kmZiu/2frpy+f6/NPn8mf6foPj+sYqKrqMdz3mhe1OHNPnenwOxUdf/3CN3sTj0dSlLGsoOqzx07YHVA9mU+6ICwWsioy4PCggQL2agPKZXhvCIpmxpSAk5oDpQ6jaP2ASZaZFBXqaoA3mXTn9wW5UeWl43yD2FiygRF+FpZvc9dd8YSweBvc5p4mx+MxKw+rWDvVEqrR80SFcWp7Kt8lwIXkWfLSpDPA+jzhAGazNMdcpeb8Ay+jMA4ipF+WByB6ZNY51jPKlomMPmTWp71sOxdu5Bx1r+45tGL5yrYlZPQJNVcBifGlivmvgi/qv68DPlW+snV+2mz4ajrhVrA199MRvNrynwVHzM1vBIxObELCWnEfu4SNxZP+7xR8PlldiTW6URQ7n8I34wefFz0W/sKGBRQah8bdhnfUCrXvUQOZCXK2uA0b64xHT+XKgzg+ydYI4HNfngH1AfaDjs/gMFQgKzf0NQBiqezBicx5pX2jiWPAZgjzqOeHkR1xqZV26CaMZBHEW8yUtLwA2YVaezsP9PmI2HPERRIf27EsvuJfGD8D2BKl/DmGBPxSUKr/0lJ1tKPjBFa5OjpfuvCzVff07ofgo0+YhgML4ZizvABysuIViWapnGLTn+JLHC4CdvjR5EZSA/wzUbgC96PNqV/uDsVAPalnT7Mfc+3wQ39jrxQmYkv0ApdGdHhTtCuoxDgUgzzi3zBHXjOzaa/is7d9Ys+cLIu3lPo3PlCmCHvnuIDZe+vhLUv+tG/sCyhON69C2oHfKQGC9+We9RU5YP/7bK9ybB/cReTyD/Pjj5/rxp0/lt/7qI5qaycU8NhODiqIQErER6smSeummHnBQLwBj0OIWtdGnDZHckgvijc5D90aOvccKMYPIgN97MKYIB0/hkUZLNTqBPfTC0PBSwCEIVd1Ukw5Buv3/h7130ZLbyNF1ITAYWSXZ07PPef+HnBlbqsxiUuf7ADKrSu6efdbaY/deq5UmGBEIXH4gLrxkqow7bG3s903eA716f8OkrJeu5Lll8HLUyQA6nGlz1ky1xXpjz3qBfFHnmJ39OO57lDH4MndGvbSf5AYsKt+JxetsYk3WiW/DuXYtQUCvIWX03Jzc80LYmZC8U894Je/BJOsnFmWaBrDaVrfj+FRgVZfvnuvfJLxcZj1zTO7h5GvPGLUNzJIHXZXNAzEdd6hiYIyrJNaKB37LlaXSezs1BkfzjXfUlnzs6eZK7XMe4JF09ljqy3E419HuuJagUtEfEq6PxJAk0967shJYgYkWXCsIKDcYR0uJ6eZBD4f2TluUZwfa4OKMvQ0Sy2Y+qHebNYB983GnxCHGOMqeWbVCic32ebQRURbLRxqsNW3axoc5cF6bUUlBtDGGshXIHNCyq3Ba149zylhbOGrf2LivcNyBwlwe/fzH3qFckhfXqHXJeenzYdEpg6K29Ynr+PhphG+8H9tvPT9rf04G/jgmf46fn1bJ9AL1JrGENwC1aNhoa8EcF2UX385m5BvyrX4xsnHR3OvabhJ7ufdCyQwuNHCt1M5ALxuBGwtcNnytsfToT6h4nn6kNvcj97hQYhM8dmrDN/TiHmNyYZqwfYBlL9m/U+fIg8AjDrSp2SfRR0t3ze9aqYDPkm0HIfi5N36YdFXaSocNExZ9R1z2IO6m1xc/Nld8YOTDIXbJDSvzE/oD0gY50qA6lC0DP+DLq3xyA0UZEptsxQWOnbuGs464ChC6OaLzgw82yRxL88Wa6fmtXYp9wmRX6gyYKslt4ajoaVAaL8IP39TpqOM4PXwQ5GHlrUC9GiLpfIAzBzx80qndumAx7p3T0yci9lMIycJ8Sc6JLicXilk3D5fjIjCn+ZCS+YpXc4ArCuCdbUpQawOmNSgeH9x2HT2SpwiUURctDJ164Yd8cPTFzYo89BArHcu2AdM+PVmVqGsr392glwgn+RRn6FbxYQE6jJ79xYHF9LDaPsveCO3KrP/Rif7g2/bC7c3416/cjH/9LX6DbHuT6Q2UMguyzqt55HUwt4y//bIO9QkpK53juDNvzzQQXuNJ8g15o62+VDo15lvcrlv481/3IW9Wqw/5HeJ+ufckjHbd3qY392+17jnP+iX7xn6w9G0sxjXHBF/PRcyzB2lnP3KukqS+dpoGedEGXCzSf4dKDT1LuNo6/+8yNDnsg4jXPMGog/DwX9W3E+Y6b+3BDu0Z+7ne5EmNA7s0TruO3ysPCi/fXsjrS73sU26uMyYPZH4RYPyOhaU3Vqgzt/YaA+0on8pzvSgZgQoCsl8frtkb+1PTLa7UXxn785+PiOpIh+Yrp5rRtjnU7oW5JdWLZHyVIJK+3PHFy/lgsKRjFBXLKzeJ12O+mCftnHbLNg1L00hQpAwkB27xiF8yhtrH7cOx8uotzHNLWAyA3Kpx0g4Fh/0ST7m2yk2ND+ILhCJdVMBirEkpKSN+fzL/ez0Evxx/EBUzBmMB4QmbnMFGAJqDsEduHtjpMx4E0fDI8KVNte3rzlK39yT3Cbpp7lznIRriUu9O3VIfD6pOxAtfrwHCCeM5S3uLYIiy+lgnOjfHV15wXOvLC66XhSvwTa/+SvHHk0JSVB6XxCrEGcHGsDJOqz7gwwR2y+cyCluAd0HB7uSUzKEuMxwTyXb8gw+q73ocC5pspK0DBpqBkLWTp8+moDdjAd9kjrvWYHBwn8FUtg2kwryxZm7MaecjAmFfYUO37OKDTNFFfJUvbDAPmgfbfkjZRKeusYPrX555QBI9r62u2RrXh1pWrtTVr/rWjaviwOUdXYBi5KFEN3ON5h0cZKb7aHt4P6mfO3HZ9gXZBTwJHmXtk8SxlADgKW1v+LLELJx8YCsscPo4+Ct6HiQSzkO28AcdCGurCIP67mvT3g+b4LMPMXTxQO7UlVeETlnhJL+oZJBV6QcCRo33kqCBTArhkDo8UymbVW71z2Huh/83/o4sWsh8ME1b3J2zXj94AHPGAM8cjPUc3AdZzlgnBF+8Rxo0WqDlFUV/9E1niRU/sTFm2bpgc6XuOhv46P5Dj9yoC+I/YG45EGIrH0QSQ2p9wZii2ueR0b7Xpd7vxTAqPmVaA0/k4ZzD5sK6GLpuXpisHAJCWoSoulbwy0GDLnqwU9coJORZbPBqm6sTXOSJAMScAWFMcE1V2Th9bo4h1z1xaEe5gbzxuA4tXVMY+oOu68RxxXWZVveNyAF5sa2uZROi2AcebM8dj/7LHvcXYpLe2sx3MJ6YvUbrV7xYq/3V5yxxSuLXFw56DKjY/kDw1D1tiMQ22XJo6aUGTnPQNhlP56QEX1vrOkJ6fp4xmGfKlrLaOeJyeYpff/0lvnz5pV5GmsuT/Duk/rL5b3/79/jb3/4f5P6tXhbZr20J8FgS1Z1rzV5UgyDrJ/1TMnDOk3+K838Np+yAH7K8xELgnqVajCy8MVmQLg/Efei63e48/GxcGO+saZjsSmwtaFLn7B9IVrcoWaaQPLvORZXYc+F1qYxCLeFZviViFN3XZ5rHURuZvtnIrPfDIFJsGlhsKSAh4vpuKu53zhAvhpBuF0EbbuGru96tNm9x+0cjNWmMe/jCBaMoGt9wkxoqwsORMrbofkCwjbEyTcK6SUXMD3kU2t6IwUuZzAW5T5AdURgTENLQp3V6Q9zGAdlE+pD9ZDMqaGoJd3BhdiznXLloX/j25yncHOecMST81uY6uv3gJ+OPPyB7EAqoidULoReOKmmTATzRxxmhKLIOeSG5+e/6/TszyJ59xrNkgg7kHkW05R1EEFjgxrbZtQAAEABJREFUJpIbalXr4sTFtP3SxYFGnbVbeVUQzpgj6p/GfP4cz5+f4uIF5EJ80GVSmpODkrz2Ba3jFRvAyj1Qwg/wql2xetLPeyJDNkvWvGFbO4UPI6WCTOFU6EFYpr9kqZYT+symD0VF6sFzTBPbNT7Yt5zziTElHvhtY8Q5T7xgL1lGeSjeIR7AjwcszZmHZ75Nszwf8OV3LhI7Azitf+a2YySqw+69GKCtMvi0PBWOjpoJQb0PMbYt2g8d6sdhn+NbY80DoaUPPldeVpx0qmmrvMHYeDi6IS9546KdV/YH9y1z6Isj7co/06nL0wYmGJq3OORfag7NMEfm1DjE0/aDh7BRuZ/MJ39Z1uXTcZMxuWkifzrDuH7F4Fq4HrHcKMX9wAWgc3y1NRhj22Khq46yc9yoWZfKJmvMlwaNzbw7dFljqH5R8GHcGL1IqsBiTmz1zyZ9EeSvvL5++xrWxVo33qwXv3095wRqpauNhdrq2hkjnENzOPdmOJdOeZFU/g/M9W0occsTu1Q5YPzkMQhmTDcQXpICP26LtGg4Rhu493qR4csMybFxLjo+0o25YHnFF0pY8IwUQXN04zgXRpj6r7EAqzzXmyLybvVP2vy1JdcBmRI6+qic81BgzvwD0SArf+avqFp7vaA03p15iXjcQy97X3sza74saSnO4Fq7x63iaF3jo0fPTahzkC/OHFTKk2X5Ya9swSjf8k2ndqqfTrG7TsyhuIrQMwZ9iVM9ROvQzcm3T1sSqaC/ewWx6MjKQfaUTwQtzS2hWqCHRfjmUrKfplPBjuqncpQa/kipIfxYJiUz/5Cltkjs60sevoxMNC1SqupQyR8ITYT0ZYE+hUasIWo1kiWeh4iYT5ynh+KdjdL3dBKKHkvW+vE6VLbgtXEqxQAzY6Jtm+5FY7rWBvuPJYgQPa0iTfU8Uz0OpEIfPkSNWqvkhTKTayyDXGPv3Ac0LPY3NKj8qPPQpW85bKPeNXAsmeG8Z0LDI3iORz8cD9G5F7gH+rdRePKKXDO0LR7MGG5UPRNTcMDVcwNt6xGP/lMO1tuxJCOrXrMSOw9aWtcebVrWhCu7bd+266OJIDCFicpLgTuDOvhnnyXAcFBHme5TEgfjtUDroI4iCN9s6ZcWGPwbfO455sfr38b4nzgaL3jKaJYrNLuFSWOcc8TlaXDteiq6cJ0fjPValDHMNQSMwrGgV1CCD3VjyNrbM9TLHPgBN/q2B31L6hsedvwF6pK04Str/7ANmSYxN0V9ZCen9z5Ou+qXEIrq1J5KTppnTjP8kuLLl8/x9PQ5xphgi9ov3T82riXS+3xpRxMgDIX1/bAHDn2fvLc/Ns9eT5p9vqgnHtaGdr2n8OUQ8LDFgb66kmvLsv0cHrBx1BDmQP4yJ+MzY8wRac6CpEPiNIYbvhx3aed6Ub6qn/lB+3yx5bjrS5/lA1/GqR37qoRXc7mNAMADrXwjx2owtmUHeX0WlbFweUJ24IWCM2lM1kLjV7eJmMaMCRnbWQKd8dmAIWGgj6gPoevXPGhDHfle+658ieNjmf1fvjzFF+7n/RcqyinT8WGMxpLEgyNlpZW2cpc52F8vMabYRuFGjCQoryJUV2HLn/TPzgDT4Z8N4V/Zv9vdW/wuMC8+2/adFz8b1IutJBgpjqo+FhSLzsVHwUJzjbHIEBqQPOW83WAbaz3OSCDrmQaHNcThqQ+jlIoDj14MuS+5Sb5wg3z+kyVvKHrTUgddikwuUFBhsg2dvjGDvU9QywYu9nqhshcv+Oxsmj4YFOEUETa9xuCmaXuH3/3n5maOJOwqoA1l6iIOnzo7IQfWq44czr14uPk1jZjgnoNyJBsqBODySXvUL4Y+RY5PMUYWTco5lDfmJIZyHn4q/tqUeWHw9MyFE/oMPV24iZTXNwrPT5af43l+Dl8SjTHxAYEPizX+5vnm3w0q6hgqB8TixUvywrXx8OU/K6t/s/vSLx+KzwXafN2Rb2wjVvxcaoNuzB9/GcGIkbYAg/+0i3SSOzTh6df2KxdFL8y2xenLjzlmzLWx+wf+zv9Lg7lYEimJnFVOcUuzclYlvpDACYd+KNppVTwV0QV777wc40tGTsAFuQQ9Ea/y4kUJDzKhk08VRbqwwA2AeZTMlXHRwc1axMIYezFbKS/T3I0a/8yjhG+MSWyWmlV/I0eSucKlbIjAAwKYa8d+iQ6ODOdkYrce6rE7ipAPVjFGlJW0H3wqd5z0K8ESNuSaIqP0nTa6FHOTPtTReulxwgXnk2PZNlbGdqyjxgsBDvkBKjJYcbIWjxzWvKBufM45sos8smBBq+qe2heJ6AHioVmu1H7RsFEkzkEuzL8kdtuOibSkOnjCHMdhsVTfTqAtO8gO4pnMf8k1aKk9ut7JE5vGPnCClyEd6zkG4tSupaLW8xxDDQrN0k6CNi9X1uq3r1/jd8iycsYTfuuSpaVzbZukt2ns0MOc5Ez/OmeMyVjqC/t066FjLz9eP6ReL+KVnONN5osAOYgUXdvefFJyWVJWY958K9/zmNhZd1fGd2NfkV8Ez7J0sORh/UEyTsIfR83Rs58Gc5+4iMP6Dfs+kF253igjz1Ifr8w3HzYqZ/jtidO6lS/8ED7QiYPKqbejR4rp9VCetOpPklX0pqMe6sX9Ryek249nhI3LcVA3rGBbv8oZg/glXx5uvKRv2uJe2NSWgjHGI/qg7Apnx6js4KvWFaLlh9JuXNVUKTmw6MNxupPL7scaQhw2Iayhiyh1DxoWRcguEb5Y+EBrNg8jxT/aWAIVZ+YNXYwl83cZZUmsvqwT6+lrITlLRseJVPdt9dBCE338sN4TY03Oc3jVxja6yrUeuDHsnPCPlRavBhq+Qj8QVh4x2KW8Y2PeFhnYHvh2T/CX2e4PK+31MsNvx6UlESIGxd9If1LQQz/H2VdcMOqHLB39GcbmGtaPpK9nvmRYJ770KbG+l2xj5tIvecreafwsiZkDF3jAF+ezp/wYp/cHX3/7Wv/U2D96q9W65nDtAtSbvDV82m/17xMeAKJdiSdWxOABwjY12ueRseLDeJNyFDGmY8RkLzbf8slIzyPWteuGhsmE6BEPgMoGYOHE20cgjCBxyysZ5K2fdPL0JSV5HeA4+Wc50JPOtiUATjNVqj8n2KFBDDIdG+eg42P95Nm+8oVBPVwf+N7skSV45kt5bTnv9NkkN1gXO9cdifs6H9JfiZcuc2AM6kjq2yYE5kHnQ9snVT7RWzIZjwHNaJ0RYgIK2ynrkL3pVvs7L+Fft3As9Cimtj/QwzvjoR7K7/z1ixy7lLe0v8kWxCEW9/JXroXmyH7lF/qWSJsEwCEohcGcydpnzOLorpJ6Vh94ZNBuZc6AJsM1/+tvuyF34qX33cH9EroPO8hpTbeVO/Znc2C7lXSS1bS/gu8Ozjilm6NcnTbPdVb5nuRPMh58oYEJkBLraY9q8TbXQnnCNEYLFyVwiQsX1PWh/cFclJTBGsmrA0UPvGD0tP/oQV/z9ZzhWEDKaPP8BZh1ee4ZNS+YEyxzjRYtqZGqMn+6lLMsIKFPbLlELLQXgFOtV0Dvy9LKOv88/YUZ+JnyPz3Z71Pcde6TWCh3iGXK5uJbcBfhhQv/M2/Zn+tlgS8MpAtvVJ+gGes8Ng4W+upGiJILk53CGpG4kVGw6NpT3/y7ifiCQDl6WYKclUGIItxJksqDkLA+wDMGmy5y+rndXuLlhW+t+Yb2/Ocp8rGGiU/cuH2qMo8XJhGfaCeki0/RF4+kDcXbx5b+cAOTjYpo3KASRhMSVEoGHkKEQu7cHNnUbCtfmrxU2vbXuPHCBKHq2pF5T8Use+RzzDDOC7HWjR78JTMW8qu/gbAlLOLLpqNPnn361pc+Nm64N8bUOmk0cOI1h9JE3zLpMpCDLIpz2kcOPGPMqIfdXNCT1D0o+qMfL05+c96+uYDXxdvyIymrVt+8j1hy0NS5uSQK8gTjcdhzNuxSvx+8yDRHiDmJBcJY1DfbjIkyPuQ+XqYcRsoeJ3OmiuyzfrZBIRvTCFqzQ7IOCDEYb5Vn2z5IDYnq2yEjMzBYPFRwYbxv9Ja3zlfbLvEQ34r/God1VFseLELOupApqRvLsk+lbbQP83HOCctX5oe8k9TRpmtNmoz7GE+8LJxRcwBnjq83mNrFfB3qZDamMz6Cq74+ZeHV5pij/29NrOdxEnbLRgvXuS7Wh037VmTLByUBI3PYVAZe4ao537m7Ua+4mAcPrPoJMkRJRrABWpqcXTZ1g7sxZ33gV1cZRAu7MmNk733rhDfIOcoc9ikXfO4kUd3i4cs4Bnm8THP4FE+8bJ3urRLfZj77h7Yhv91UJokFM+DBO7Y48IU1HJgHora76ENchUO56qqT8j5EmOej+2FLAfXN042brRfIlx3egMnfmRsgCNeoMViqU/EByhJIoY8VzJYnPXwicPIs1S/b6FsHLfrWRIc3+M5L14Fr1jyeD9Nuxerad+WFjOvaB8kbdeej800r+nGctO3W4LyQSgb7pwzThtHBtxgplNU+VTCR5SMm2+qKRWpbcoPrJl6xaS4odNkdnN2DKPCR0XiCj14oCEadO3Pz1TyjLC7zOJknT8yNZK6JR2Iy4Eg9XIDX/BqnHPtrrDQN2dYWQaAGAyFU6mW1fXKUN4/mzlyKQap+BUC94D9zhC/VF+pLGcWYBzJApraTAxrEQ+M4FJSATHxtc0PiuCcoKR5aULOPiNhfRpF50qfYFdOH3wTXHDju9JNgJPsl64yW1XqB5RhJ6gYwqj9dq45X4zXvb7SHLxcbS89B65L6RFFwMBGFj3mxjslD6wjXavGSepazwkFodQ2qBkboCS6d1cSDJisfjzmCrjhLoE47ec/ysV4YgxX7C1FKQcYOedckVTjveDBSKu5xAlD75UxiKrbiqQcxvrXG0QMujEMPlFWrAKpW2DfHlXlrA4s1z+60fTCrh2h8lLR6h0Ex6cOmOhv7s/Pvsd/oC0wW9pUd8KgXlhqktNDvWRrLSep1HQkwVH4tJQ2DZ6wzLheoxrDHcTCmY/YcnPBde9pvW4IiJfg+152YGA2ZkJKQYhAHjT6Us3bH9/s5vJrvMWLga1AqV/Tgn33zkMEb/pXR3km2MwfpkVxTe/168Mpe7n32xrXMnBSxT3rfLM+1ficn4tLWGael7SWz5t4AD9V4H6S2btiy1IZ9C3IrcazEIw3qYrMP5Zof2v5I9DIezuGxZl9XsdN6e12La286Xlq5pn2B9cqLJ0aXmDMaX8eunrkIbNpPeDjg6ADi/UcRiWHpfdG5SK7Eh0bbXtruQw8FRqH7sKm/6nPAobc+9IxDIOgoQzc5sAYdPDHSqkNbkuvD3E3yOKdjP4DDuCIlto11J7l+YIGFbisSAevHqlR4wJBgGQde65I+pBU/6zprrPWPmKqkBQ/YK1+HT8fba7M4ipAqYU86htBqQBgqe/iustoIHrGr7zyslzjHXHIf0CHCsyQAABAASURBVId9Xte/8mz3++9f48b4t1/0Oez3mc+/TXlFxmszbG4JNU6uwLExR26sgevLN+bRZjdzZZKv0XLgITUHVrqrjT7lQgHn3YHBd62f1T8nA39I+5/j5qfVygDZfj/Re4pzZtG7wDLfLkB+E3RhM3KzGMfGniyUFVqw0xsZurGxJbAFHDao4cozdPLYaM8FSycHevRRqaM3qlELFfPF035tZmBKmGiwmXqBuPNy5bUWuJgVtt+bMjc56xiSfRaUnyCsYad9sQfUSyLLN9LnHynq8w7u0T7j43Jand9j56WPG5yb2l4xw0N633f6yFPJGQk+4Yt1HclNH7FPaEBglA9aMCNHrjmq7oluiuSFDBJ2kP062LDNcW/eJzZ84dM8UYQfOJVHL6xFbMSvN+S5kbOv5gBYnnlg9aFV8tdBJ/kHBedwnoCVEjC4R1//1nDU/uRJG+O1hTnRnxjFAXqKCoDSY0eb7KNP1FH9BHtK2OuFwg1e++bogv+F/InbC4a/PvL/QvDycqsbIv3dsSepL+kJ4xR40D4OtAXDUCzopo+a/JPOTn1pRwwSyURSxFDZyx4bsJVuwNcifqhyaIGCA2ioY42Ksb2RvK0fsug7/VA9ctR5Mi7J/o1OS8z2AZYHZvquXBjNz5WXqDVHHW/4hzCiAEQnk3GlHOR1EMODiu+4Z8hbBzcQ7A+XOR43ElEf7FCKRfIiLu34E2s9zz38IshRGTl5rf7Ii2O4cZNWv+jiAm9buwCOHiVygY0zfvvOOkboMf8Uh10TSHiod5zKe0Py9etLfP36G/S15ioaFWeNIQqq+2DhA4q/buj5fIur6wd8N/LrjbZ5FmNj0EpWfrxRvpjPdfT8SP1HfcTgfuH4W5eJSzBmDHQu5vlphqV2xpjFXxFaUmTkgPypKwWfJUe4J0bST59jUPZJgDFNbBZhH3G+4b3FCzdeL9eXqF9M9EDx9IxtvvE1/zf6XGf2q9P5Z65Wgxa25hj1sst947FXgEGfwad84vuMoflgBJfYxYlHWgjX4ezABzHYT1EhqWdu2o75wP/hR2ulepyULQKbN9vm5SwVKQ8YVk+bT/MpBhjVMWeSvm1Li4IoouJZuJQUxcAa/evI8IFTe+lYwLPb+G7MGee088iHMpUX5NfJmBGDbQlLlYclsm5gkz6p+3YeYrjJxSjZYaorHbycPHGgg564ywgn6x9pKz152lwy0Mjw4ayIlhz7LHFf1fa0sz/ZpLSA7E9OEs2gaqEqdYzTOn3Zl2m8o2KjC+BMN4y7T7iGzI3yrrvqpK/kiCU0pxEYJVPXW/JBHxFEks+KIRP7CMEnVdw37A/a2ZNKF7v2KSXJs5RQRz9rDQ/XLtQvxwa8rLg6XgEVSjzF8ZEn0dQHPcZifHDe6draj3xic0n2iFH9wcfxFQdVeJ4DTEEdWToSGmOEBBMvyOCPM2k6/NPQjtQo0aVXMeOV7uTjzLv1womAXxiqZ46U04G5q7nM3udeaFsZ3AAB27hdwbWk9fwYD/cKG+Plvlt6GN7g3eBpK/gsmeigS1xUsQlqsOhfv5ZNG+O5kTvm8t0SFNg6/ymRMkCp3NTec2GvKBrhSzbX6PPlKS7c70z2VXNZ8XkKckyOnEu1XxQQeXSAhXMfOKiuOjULtHXPd2Wtm9PCQf+Kjwt7y0pcFRTiF+oXMF3A8fw848JeL9aB3KBPTKgi2Ye2tG/Lurl84bruNcyHZO9/bHs96tL7oRt5ksgT46weaddEEzG0TQMj7zhsv3ZIhxjVJTNcCxO8kvWWxYLqlbuqhJ/2Y9ux2bnW7OGXznJco0uOUF857w+N5z3duLZuzDMxa+8YAaqNc4ysX3JVzsjXWSIAEnxy1r4kr67NzjXmCV2AlisaSuLrxdV1PMSC/ZWY1bctDuer5aGFmaOmPqrvj0JAcLt5l6iXU2SdV45x0Rzh3HDc5xhhXM698nv6H8m6IF/251G+q7+XJ6nM3igKP/gVC5t+bbRVl3+Q8VRulHvgpPNdW5ki+pWtPFA3trKLuHiHmOZgXIwDnOA3Q8o5ns7Lc5461mIpwtaNNfM792P+Xbwr9xzVDwZM15qyLR0s2RDaMLw3EZe+xOFeva7tn3STiwXZrlGh/ZafRbbMn/SXZeBfJOV/WT7/jiOXgvS+y0v6OfF5e0pXLWq2MarsGxneJCcbjFIuWvvt09KdhXZ385QBuWnvbNAbF6Ht+D9U7fuN/aBvyIJRdmOqTQ+9nc2Xlaxm+8LPcGODyh/2XeCbstTl9UbJxXusMcYCPjGe1JuM2Apn6WDegxc9FtrIRD6pHTTGp/IffCoG9NSXghdbhYG4bsR0u32Ll5drbNsrcd3fkRvPd/g7Lx1eoJvW+GZTnJ8IeSer3+H1IYYwITT188pmd+UCd+WlBUbDvA/ykCPqBnMMY0s2/SxbnNDeC7e2mrBYOqM2XG1ICOHbSCCSc8NXb74bOJu2M+bAMjK2NzbhV4guuBljzING4KlsIkr9PJhDMBzXM4/6nug9zc/hg6Dj73i+8rLJTVpNY7twk9MX7FnY5Y0jFmPTjrLllMg9zJs3j77QKDr+KYux6YNISOX+D4hesCbpbEpikwauIPLtDdjz58/x6y+/xBdvDMEoLgTiw4cEmS/xYJKuNprJmGG8XzaSM9jd32fjkipO5fBpDnxotoRV2I3nytzwBlLyAfyV9pnj8gsGS/nK6MH2GxEvyJrfdZrheIhTHCk+BGq+u+YUgDB9pB0BhYqHYLiOoAV+8TghmcicMVmnGd3WLzd9GCzsiKvpHJU6T3KQw7zzz7xa3tgrzME31ofxocowIFvGE/s9ZsYTfBh1kGCEOoIch6xteoBetfcnJKoJvMq7udO3pW7kv9Z6YD+jwfFBvvIGTnV8gLHtuhavNhSufCx4wqDozIMx+s8VT3uZxEJ/vqMlyTOkDYIJ5+HK+liy+couid0SMH9kAIPsUPUywH714PLCgDN9lQZ03FPNv2taLP5f31xP5lvcJ07XmnNxY+4Zm33aiHJbp/KuL/G5pp+fPodryBfJl2MNObffk7KSemKwBFbbqvPbqXyWUyQRUq/3pbec0XNAIjenKrLGr23n2UOHHL4hJ2/KI6vd6QPYaLtMiMNr9B6sXHupmu/JyCpilS3KRpELewAvki6XyT4+eKbIkjcOx/5We/HGdWPj4RVdDlFL78x3VVVoSXpz6KD87DUnUeR4gMSLTcRLzshs23/ibAy0zg50+sD+ApUfyqO+ZIJfiSSVkNWiHexUyg4laBNZc9jrPok90S00IRap/dP0OLusA9I+59hJriFfuj4e6E14ySbeqkIudvLY5C+H5NpbONYB5vEOAwhYA/qhpmhR40YLPPZJH/oX0klsJYfN+icdlCvzZD34CSLUOWuS1mLLOrkmtkrWkat1zfDBpOfHm5w+fUnkNfLKt+D+zZy7L2Ch6jv0QUNc+BgZxlk4sJlgISHhx3rSf665MSbYvFaTK9byC9+k+4tq//D/g16+hr8IdL07v7xTXIDng9TAtva0LQznsTLuHZ0vUOFvJSfGVS8GVpRREKMvVp/cC8ABEMMhK1pCwMNxsTwo9VfEnC8FVJQpoq426vp274VN6DtpJt80ttfer0FV47+ONdZx6bwddt0DB9f3eRkxJpT4KsicPJBTprAUBpjiOwqMcSR7w4gkdmWDj3h6Dt+Ym65xsMD3hUeR+mCvKMDa81YGY7rkx5cOyuI7H2Xic9TLgufPT+HfSfmF+xVL8/v0bv8qFXRxDY4d2siRWLiHFC9jNSAskrfg5cyGTGM2r5IYm7TSJBZtJxVlai4Qh71HYbUIEcqSpgzuPW9x9XrOFzr7Ma+rg5O62jJ/ltoeB84VnIvjU3LiPGPJMIYL++3zF17mzRmORRwfY3NclJEvku6iJ5NZRHQ4ZtaQG3rcYxwKCWGknEJ0IKe0fEh5FcSIOlU48E8RVI/Mo8pCopcuziUMT1mKH48VTGMO7odnzavCnj03q04ehjThWdJnXAM9x6MIz/rXNh4PbNS4T6k9lfLu9QNEfQDGw/u/d3z1JboM3mqV3cYesXjPXTnQEBL6FYvk/UWVYqMPDR79eh5uPFtt4Dj16a5DW95HPfYhfNhR40Bc+u75sdectc8huyMn2RaD8r3WrC2RuTzGsWXSAl7Sd9Sb8z98/mnuH2XgZ9b/UWb+J/muGO2xQFyjRyGniOlPyUZIh4uPRh3W3SyuvNi5csMg3d0gSq4vIu4GOy9Ldq5g+/6dxS29chGhpG0/a59lq0mBNHlmV+LoTXzDrrRT1iahQPmplsosUtcqaDGYEC34TCEOKrqiaL9b/RrnHlv9n8woeXHTmwYidbzZaVO2sYitapcMvsEQRxy7L7XYsJKXSu0fl/aT1ERvuBlD3dc4zEkgY0lhFcttd8PWDbKUdgXoVQhzbP4ZF+xd5gxv4p6mFwU2fTb8MbL6KTovZFgdim7TIKKoRvQHr5pmjPbjYbDxd6rpxb84pBsPKJYbPHGd5Bh1HtXSPF4MXtK5rqibgyycI/oiQBmAot/NmukSsUQM4lvHrJsZYyyi7YWubJROotVH0gYScRhD3wSI88zj7sULAeeR2O2Til99W+l2PG0zsFm+EuuQF6y5zvDfII/L5KZxkEb6TvGjNAO+9MIgiZQph1K42GmbtDk++oNxHMoMcuCNmw/L/tLKNiGwhra6WRK/N+RX1qB1869629RnIks+mEulx+nsMwdnfWeeqkcwHMTD5FnwTYOevXy9yfrSEA1slc5xsr+DxS8DafuOtjkU92DsLsxX45LkWaqurFT5OvJT4wwGZaTCi7Burd+Yhy/QV/Ygxxiv4XxayLHky7qJP/16E5R5jBWxKdexHbGA036xikNK7IjxyZvmstP7oHn2xUfhIK8bNytXcNhW/jJZh+AGaoUjX3vSjXGqb7e4yb2i81rzjlySLx9Kbt9u4bdb337/Gldkzac5+8LNvHNgHHa1fcewe3BRycoNbnx2oiESAnCOVvzU9S9W8ftPXJzL5lgiVLAyT9xjick1AgM72KKt3nnTpT/n9hW+N+vf8C1P74mfXDO0uc7Og7YxJKBaN89feIH666/x69/+V/ztb/8W/w79+uu/1VpaGZsxRsw5QtyTvDv/ffFyob7QF3x8EMYgtbIOVHCSD3mFodnFd02IfyM2cTj2yqDM2thKxnrNESrm6UZsVMEwwofTOXru7IyXc8+5NuDNMQuruuq9MhccM8m2DzFirT0N56B02sXKDaf6g1yJOfiIyZiN1zk3hvNtYx68xO9ffyuc6hR+5LV/Bw9Tp0ysyNs/GAO6+6Auto14nE/aLAD0mtv3sojSdSROrAZJaSx3cre98vDHg3PlEX1voMeFseLb/ou/TqC+5ACLNpIHa4TqIGrGRrzaWtI+ZezUCQ+c8MTTcWODLm/0fbn7wsuIG3NMfcToMS97jx3xyze/hWfjyBrcAAAQAElEQVRVt/0FLi7MGfOpbRTJ4bvxBqv4xzq5xjjf3six0FeXGYls14/wMKZfx9uXMf3rt86PMdKNr52H5j0cY7EpTxqCoQ/tOS+uPOS+XsWLBnhX8NvXvmCEFMS6Mw826IZN/DCe2tPXnTEquwUYfEvGylistKmGvuHWeDg/NInHwhd8nB/P5Mk1NinHfMvDHDPGONo5QllJG6jqvopMcwTWKvVGvXr0VBX8Z9TLMewEcnF+qGvz9FM+J/NK35QD//aXRQOFnDXv1DHX/k8c7j/WT5x3dE556+bOOXPy2h5P4sXQFhVxVZFR4zIy2i7x2Ue71mKV9ql3EDzXlhhOAmR0wsgJDoXkPuv+9Oo8vm/hnBCbcpby3Vvly8N6jIUzOVzSjEiY5agmJd24SuRGXC4zLrz8uExLx1Ia9EvIgJNoQtv6k2iQtqzxWunXnnxxvhFYCYAD8cQeBYe53WCWvHsGMRmDevrAMFJvmPWdAOeAj4Q67KEbZNzqwq0+S+2eZDvJwzqIaZ1gaLtnPzCKt44R3q9N8tDzD7k6xJ1h/4KMLzIDPkrh2A14+tAeSyy4sNaaYeiiPlQ4qlonG6VfLVQYZ84oeUC0BSVPEWXRgaubIuv6O0tzKe3MD192i825KGbxndTzkDFlvE6eZa0bkls5NjjqFrovH9j1Wu71YSPn7rMv7LU36rt9YhWjuC2Ptvpkz+ETEkQL2+XHuCSFINQqNiRoHQf9iIf4BpgtW1cpOg8xcyE2+4xHEr827ROWfaWvHTvB6LqS7swnTS2ZXHPZx5gvmZfIXAt7+HlzBx+27SKxKPCT/hkZcAj+GX7/ZX2elz92qs7BH0ZAxkmsaRbXjRuRzc2CugsyfOHjAjwojhckSGOTi4b8kqV+9mmS3pKpem1N4QIuwkeV6NrNWi7pkqdm203A/dqyyQ7o/cGu4YYhTjeVk2xrH4clrT0r+nor3QxOjlzpOyeMesawNX2PsdQFBHZtKF5Mnp4uPEhwoQJk+1Ma4tCqZDxnn3iaECB+L6y1UR9+IjLc9CcXdh8MT7rMEasbYdJ/kHaLMCWmIhxygI9zHZzsQEfbViXcVVpOXJ2zW70Q2LxQSIy/F44bD7T2K6tu52KQC2hAtfkOkdtdpIxxDHC7iS9wjVsMY5114X56fgofGo3Rh/oLsn0jdmBGp2qchK/N8fCXFSNdzB6yQEBiPLE7d5s2brJPYv4h13GYNLX7ocMWvXgEIc70JeGkeEeyKFrqlK/ysPkYR9oIAgpV6vrrPB75Zdzp4UaM3HEj9yzxLekTLySMb2MdeWOlnjFZtjG1Gt9gLkiFkQycOLby5xoEZ9V34m/SjvTKDcBpvy16NhfaPuudXwaVFPTLpitzQvIlw0qOnsH77BjykFg44Km9MEZZc+K0oW3JXoiq8s4P5Yy52ujbto5UhUwUpJIzORF3EXEhGnPOeHr6XP/niC+ff4nn58/hjbE3UVLbHWVKY8ZuqX37BvraGNxoylNwr9z0fLkd894xkPTdNjpP6kjygIRpcZpr9CtXWz/YUb+DXzl9SOo1jTAPy5Ev+07SpjpX9CUx3MFnf3JaR0avF2JkAmzMK1/mWKoHmnh8MLa9o+7vXlQrx+p5c+48dq0qo84du9Z9WDltFvbB/AXDkqKJUG6rl+/XskeW4jJHPDEuT8yTt7FxXkR/dE7tDjbz683wit3J2Di/6eLA65E/xI5287bKh/Y+knuzeS2c4DtLlN+Oht3jxhqyQ5Z6K3H54PA2H6sHEUtiBUjlBFzivpMjf7FyP58+8WlMLbMHzSJzgpHKzwZ2zNjkvbh2iQkc6mzYBVgQVfhwY07GYK5gqGPREusSAxvkPFgwobxUzs72MbcSXbV0iMoDg/hr3Hlp4Rgrpj39WZqPXJP9qkkbC7a1I8ambvV555nqGFgiWPAv/sscXMM6BuWM8yTbJzW2s0UpIAmTZogUhS9ftCkh0bGQM+3ZTvx63cmlfSqX2JDEXzKPGOBQT8ecHLcsUQHEdSf5QsgXuTs5uuNn49qIVh135JDGJF7xIQbXkOvJPrgxsFu+8dOynI0HXeVOgosdDwTpf2vjCpbjwUAgQIOzhy+CfDGkH337gs08mXcfkC+8yKt/8sSDsl82+OLsyy+9bz5/5hoscf25sOac84tGobuJpkxziTvxS0GMsDkKoL2Ao+lBPLUElKddumde54hnMFzwZdkvYCfm+hpsrsTPYGITkzlikLc5R+31E3yPOvyoj2sLZ6Uhg/ZCCcs5/Xq7xpW1WXaNB8jWJZuZIy5jxsDHGKPm57pSMt+dB+Y7we8asF+yXXzykOF/jBJ2QVyxmCPr+rixd/sLS+la1xNGhnXf433j+rCF+waIUcHWAnAa6jbR4LBuPM5F/4nM9XojTVutszNvpB7/msGO2CBaaiN7YqTJoT314NJHzkqWFkbss9mxDqQdny2u317i999/i9//iy8x+KLDGJRFoLKgjnXJ+jBv5Lfrve7d89703uNs32f/jbwZq2tOeyu2BuM052AutC00yN0WG7Lfri9171pjqixyiWOzeZfJ+Fgvnv1jYmdy//kU4zKLPjMv7TemO3Om8pMRY+BTeejDuGNH+QSgOrvjyt5g6Xj7pwm2I59CIElCrnx7fQVe2XbN6ev1uvXfKMNejRsCA1rxv+YsrrZd3zfmkjnyJfqLX5RB5nXTP7SxP90Oes8Xx96nxlFWPREFhxjtr3jA3j2ME7Gah5EjJDjEsnNvuVXexXJS+SN/CIQ6rvMn9pgnf7HG/Vq12QcstaUPIRVVQ+sNJpPcT8aKe82Jju3KTdBPbqwztKh65kkXXuZa62DfauTLYp2Ix7gI/JBXBzu0qt9qVX6e/swM/Ezzn5ndH2yzJOD0mUpPded912CN8H/x6CaYbIRe6LgcVK9iu6MlIVkLh81lryu8vTBzL1n7ovo21r0PoN8pPexXdg8uIyh0fUfWXtTZUDLcKPymKvUFWRax8YjJ/qw6mwP9cXxqA+art5Gf2g5KbpqSYlKJGgiut9udDevKReM1djZRMTd2pOgPX16JDRKj+oWbzSMg29ou4oXQHAn2pXzb1wQPHAmmwkfkWRScm7SlOzfLKxv1KxexK+SmvXMhsV9b+kkqltKFi8FlsilSDqjs08/Bpnf61Zt+4KqMV21KG7al2giDD/1tg3mQ2HWzPYkLXsLrfmzFG8k7/eOY4+xjVA0MWpBfYoSl32Zfybd/V+S8SDkzUgjLaP0Hluh8klv9GE2XCHskp5K1DHQpOZTBLanDMmPFQR08TkkaXow7dngKokOtz/T78HPmpW6q8WHOpYeTkkZL+YNqAWgPeTE0caEU/2OMBP2DHiwOTBPhktzXZ5jTSd7nVB/Kzk1im0hb1jpUPMp4/xETbeP4RwQKJSCPQoBdrJct2/J/yCHrwbl6YwwrqYi4byT4DmXGWWaGFhZO1ihgerS90gWj/MTfMEfYyAehBd8+tcytcThu+rdeNiJjJbfPvFjw5YI0mbcDnv8MoR8Q39vSYxyf5l+QvcwRkvnWJ64x31j15Vxtv+5pkgOtGW28z5n2JfqIr+faxg3Smy16fjiwsWBjyUrhkupLjBA2OJe8/iXxuCdVaQ/yC/kbUFIHeP3KT9/KmTvFpEKNzdI9Svl4x/fhk5s2/bT+G27bPnzs9KuvH3XLp35puK5fvn3lAaHJhwUfmpVf2SfXcYkxRriuEP9wuDdoU1n3KMfvckE2pQMbAVR/zcM3bOZIHHnkwLrrVV8r/hYJb/Il+WXxyAFFp8kKckE8y1FaX21D60iapWkvcPcPD1/OT+O9sYcrgHTJOA6NG6RHDMrq7oEH+3cYJVf7M/OMsoAtWBrsA+uo+Z7Ui9AhC7jCqIJAO3N78tGMihfZ/IFQfOBzzMX5wGDnQaXHWqucLlg87Dhvmg5BCvWbaHggiwo1MWY4rq5T//fOzzxsTdZr5gg/hF94rA9yLdlXMaHuvKj8IFj7NJPmbJPZ8JbEtg+MHY9KIASDNpJySZIUkl72Wpsb1173NMfkso74/OVz/O1vf4svv/7CvjAV5H5hC3/d56+WrozvjT1Q+f51EGOFK+AgS4Vz5vBc8Sgnrgcxrj7wmyeEYlSso8oAG+HBzljWjBWSZzwOsX3ifUSAU3OhTKIbfhoCvmmgcM6FZnve6zoz1xkP4r5vSvC8D3Sc+oXfKFkmPsY4UK843AeIY5f0IfFibHvlhQbkOrAPjdL3Adf821b/zhq+GxCMWrfMaeEvmeRh1IP5ZG64J/f8HQeE/Rizzrm2zI1lETa90625UNg25CFelvjLS//Q7O/sUf6z6psxgNtcGmu99En8LHKYUeQWc6YW32S32eSVjKK3EYN0+o3/5oP4Q++Ud705N8Tv3uq8LX/YSfKwMi8sqcIBRlXecMgUIkixbQuZLjhzx+pYYRC0Rz8M24Ax/36JU1hko/HjgRh6aJMnMTrn3dssN9aM+Fv/7xtQv212f8dCfisOe7CNUNsgike9+e3rVr+K80sB5ZBSEVzUyP+VdXjlxcc3x9QXUrQdk8or9Str1Rcx/qFh76ur7/CDBe5XzCeEVfF5vbB0LhZqToibtU7uAzuToQ50KZUvwg7CHB2DmO0+2Lr80EfDrrqOeG0V9+68lXBsfaN8pX3moGNg/jMu9uOpbLTxBqxf+T1GyGKjeNixPP2KufBxMjSiaVuY6QpWT11Kea5X1+SYb2PZmFibjMnpE80ap/c6c7yt7TFnDNqVb4TES6FaUbUfODIcmwsvgZQXyhnHncaduFw/zdsNq3x32x0h6tPmtNy1Yj6S0a2f5z8/A0y3P9/JTw+dgaWKPlt1Ufh/KXCz2dhE7i5ariTNZ3GwoHoRd92VVJsTchtvVLeNFyfoKR+8vXFBcq06Nkg9uH5ZYKcd5bkiKw+3BTi74VCUnvUcEaMqxaquOmHHEjQW7wjO0SczWfaZS4yxcgNxiUlpPbWJQPl3o+Di5TcGGxeIrXB9f7cFfBc80n0kxRgDmwO+fRDMyQPNkMo2nimTlz2j/Ithiaz+3iTFMDKJT1uzyswRfsS1kc8btIGtXwTxbQb1umjBV4ZowbAHl3aoNCltW4/jJqWxnL70e5JSZUd75MG6PDTQFddJk/zNGENqXj9wDOSQJo63tjwJPmi0p92NcbG8U4JMNtNor5uxumhzQ1YbNjeNyhFYySTnhZP2B5NqDmxTHqbLFO6RqmqXMLII2Sox0D19hgdw6vCZgPorWHA+HDC7DyE6KiL8r/PIw2EHKwXHErETegGSJ+kvwd1xHDlEv3FimXrr1qiSm2pxss+L5NMj/9pxDn7QRX9BesnE1UEnKnh0lU1COkr80Oj4gFwhilRdoJeO7dLk9F5eYcYOfecpPcd6Qbcl2yD9WOKmqpt12T1NlpwntJHTIi0QYyN73Bzvk4xVW01tD7V3sQQPFhE+2JmbdV64QVjhae+k6QtfMgAAEABJREFUQf+AP0K72pT024TcQt86w4eelfk+J3XG/E0OpDg2b71fHvjhaUM5qdcb9kp3AIy6AhKyHARhA/4fci0fKj4l2dXfe5KL0Uf89cDAGlJG/+ucUTdUltiRX6StVq4z0YCDcwEqFmOAZXRsuW5rjN0jZBy0u1/AOx8aHNuyD8991Jvs//r6Nf7jt9+g/4z/+E+I+u//9Vu9EPr28o1vuq+s/1v48Ntms8ZrZZ2sY1AfYSxC8aGWrfloy5fUYh6CpTASAwfMjBWlJXuy1Zn6gs2yF1H/t2jxUn3Ea59tEkJeHVdq2PZaZ37fk/sYl0jElWtCmrZHgtMSjqktQdoF5OAVUDoZDzj44400dTEMcC6JMAcs+rBPRbwSTweowMPGmX8YOOCMSWUkGeYMyejxooZO8bl2ey3xum779Ouccc5LjsE6jEUgSmH/wNEt+fQv3frjuf2dWJZM9oId+DsPcRvfbPMgfuAp/ytr74M/gimj+hnUKGF5nXhP+3HNMBcIkfuMXLClvWSeLOBmDE4cDrj+uDQHkJhnznc1pZ05uZPzrch/ovmVh8lvt2+oZfhS5MuXp/CfaT7x8DHn4KUQvsCtfR8wX7mPsC6dc9t9Ses9Tzdi37GPr9ct6v+exYNp9xGgngBWGAlZPW1l8c1Dx9P9XP2JLexbDuGzxEYFeLDRYt7v5bfTji8O7TufK6d06IsCOTXopdHrb2fstgd2eurQxH7MC0uqDz9lt9aQUoiDJcFV+VhocyjTPltmIZZVGcZujFH79TpnuH6NE5V/eGin9+Ub+FlTYKfCwVwj1zfIOF3Lzv+672PPsu09cOEv30nqoOVwRY7FeTc4WLKXTGp96PdBylQonqSW+XiW/0YNE++sS+eBpD9HwHyNNcOXcL0mmdMpkY03CKEsFoiVqhgg27bsK2pHsOjBfWPemPPMd/JgW7l3oSF7HursyErs29yPitM9RLOgIWecSzmpCw7ieFgon3iglFexjXeyYsaYOA4RxSomfd1YJzfWl9cYx0xe061eym5gUsaXsxu5BDG6jfeFF0P1N65evsZXSDntqNM29p7bzle9goNo2B8an2G1PfNFDTmMK8mMVfIMtOX9JYvxVSdS571f8WirixULopZhXsS69f8wBft1/SUOY3G+itnY/JtdlrZ35MyXFsQ4x4w5B887U1DYJpMc1Q8Y0BXP65p21a1u4Istj/Gwro5kv3ryxKRfX6KZP/vXOeuXfH5hP/CdMIsApI4Ei+OIj3GstUdsO2jaJ91/59C3Pl3X9Ux0jD9q4S9hVXEO3uDfGGPz8kJ5xYe/itt43pSUeWUdV7xcGC3V/W9J5/+twM/O/4kMOFf+J+z8tPHfZMCb9O7OWLrCGmKGsyhcXG4GtRGykKrkYukm4UaLVG0m7B+l6aLdffnjAmajrDbWqtMTI8raL3FuUapke6PnOxse0uhEfIfPC4tDlk6O/aB2h4DHwUMPH3XWr3XsuJBd3O9LFOpwEx6DDRHy5nZwQ5FcPFEtHJsbARuoG0zroyYEsImP1nE0SDcyb44nL5MKB4YyPoWbnr7sPxTqAqi/9j/CerK5DhKj3DpGrHNyAzmjsB18cdR4kN9b0cbFjW/SXl7iKrG51ebJxc64N3PhxVsiH1GYEv8R+hr6fNCAN+hrMtQd+Y4fzdI3AvUhMRZNsI66GTOON7uj4rJtTA+KwQAmhhh9nOzmuGirm8g7fjrOjdhe4oWHRR8aJb9FvV03bjQ2kKFMXlbJXHHTvU6xH+bx8P54+Ed+gHs47tRPfvPAnBLxHX3AYT6c8cOP5CaWtphdBzxkwApvwrSxzhmWDzrbh73ypwJtIngPsW4oVrBd0JHGaFvqVF70dyd21iXq5DyZI6PKBb0VUrapTS9VJOOaPPwOsLXNGnuMtKz98e6zV8xEGUItql7HjcpRiN+xek8qYA0/3mgMfNJC3ptrf/nh+CmPazANjGGFgwqqyFblxxMGOIqL7L47d2BQotQHzeqvE/idIQ4epQ+AG3nzRunKA9vVn/pzE2Db/cy1UrGiuyQYDluqi9X+egiQgUyuSc4HMU5uqKSuZw5iCj74R1Zd7VrShI9tx0jCz5BKB73AKW3OxIMcdSqMw8YLkSbnvzl8ZR92PmAQfy3b4ziYDxNMo8g5iABiZZUyQp/Ok9qTDhzKJL0PwnfZs196tDO0qQ1lGYrwU7LKVMNTk/wlG58+yArxcDYZEmLaoahfI12J6/ffX+pFkGXdqMEz/3f3stLp68KSyXoZ/cLA/Y5x1l/jc145R9qX+Ucc7Hjj0N9JNtWzbTzKniTPvpNsS1jFG2fwbJL7K2Rd3R7zQ5J+awuOlpGkYUCWct9IfCep8p5OKW1UXaBWsGkhgaZyWxjYk8yZBFC6f/Cnfjmg6zywlQcApOHC4OxRbOdn0dtLMu37kmVzbNgPC0M7JMbSjLqheJh6VOxEJhlDqsWuEw2skEv/+HmvTcHCxnfh8GRTOroMxTXu/chJd5gnkRikmTdLRL6bzzDr8CWGlSwf4pDkSNZPst10Y//wn234axFxmrv6pdLzU1wuT+wPM7wmyHc+bMxRyfmhvNhIG8ba9k7+vLZbisc4bsz9G7lQXj1CQt7j0Dnj53rQffKJMbuEXTluDPCP+GwviBgvLA1WivQr1rrAycW+eL5xX3G9vsT19RbuP+7lNT7sqf7aQKwbWDdidE4sp9HDhoXTAnNv5m0AmtG2q0R6riR1CVH7yUvFrhRx+UtS8+qLeF+61QsjNPTbeeL6qG0wpPJFhy0S3vncuYfAM3Kv2Be/e6qlvpA2WVo9iCaQcliSNWxiPsyX8etb+qCHfLXFXaQu5vgilPNxAKD63kpC7rGAZV0bYqq5AX7rRVgwvuE9AvcL83nGZN5dLoCk79QrWfWYR2KUOk/G/0dqvY38fCTtlNnjVCngxAGngqX0OOuWnSv35Lo3Bqf/pNAXpNIUO+tx1L6ovPrn2PCSjiQbo0T2HnO5r13aVp4eQHCQN3Vv9Qu8lxdK1uit4jZOZTP0JRZxfD7+iZH4cGXoD9rImXnqlxnMe+b2Y/7XwDBA8e5D0xyZX7wBiuOIq/ATntfNScz+00pfiFgnCuJClgDUexD2UOk+wdGoPnxbtmeY9nEfVPu+sTKfSQRcLGPzjA1zZcvcycscgQSOOZA7MTbPM7Y5yo/KVUG2tOg/dIzJLmM3eYoWgdP81S/8qC/oXYjdf95V8TMXxHLqKlu5M+/Ilz0MUVUE7KnzKsX6nkqAE+K1mvp5Vvk3nKVMr3Z3clQlbdQ4kON8HoRWVSzgrzWL8Tjp6dH4WfkTM+AY/Inmf5r+kAGzLclkFdUiYQW6OCU30ysb6/nzZvsVdxNwU5FcmKx19gJuuLDjYpKocrxbOCpCHIhnDF6WdF09iAYHfeiAYeeFzFZvbHsz3tiQ3QjpZb+jVhsHFy3K/QeqzVwbvDTZJOsqBosbcOlmCNE8toTvVuvly5xPVRpj5Cc2hI80xhJPc42np+eYlGNmDDZ+KUfU53BVD1/mSMJttXOwEdM4tyBjxglH0j+4QaaH/gZGL/XEZ+ZSMpyqayM/jo8b7p0LgTcmr1wAr9y8+VJoN1/wGZjICOxKSZmR4s0u0xLg4ooqkU4ILePwQnNjA/WGzz/86osZ58QV2/YpcxIqIb43GlTxo11sJiVDwc2GF+43At4hp18QI+Rce8XH6357vCiiJ0hSjJUH8Mukqm0JtjGR2znpk6iPg9cxIle8ybg1jWGJPHxlxCHtxguJwfYGjiv5vJLfjdKHIPnejKr3IOwMyFwaKyGTDyWdr03aMpeWxnf60MY6R+WhNMiB/crZtp/OY+7v5KTp1FdGuqNnnhyTSNwDwvHO1LZEHuBpK+hXR1nQ1UO59oqYZfLsP6nE1T0UxSQNYpayfPggHjXG4pcKE3ochyk9gs0WTG00HrAVr0+GUliovJX0ob4HfiBa5ISzPIihat88oFyPP6788u0l+mUK+4UPNbxYq4ca7IqNog0YMw19vTr+PPCUcfZGYPKQ13PFeWO8zq8jitJXb0PP/L8RXRwVmUbe0cmrvCLjgfvYCcI17HyT3N/s09eSWThWcr6y9zjXqm5bor/GO5C2vuCFkqKyldSlM9+Wtise+tz3rMtDM6qO3ZLDZpf0IGtdlrR4gtRbMvElweAwPnG+tw2b1G790peX2T5gS66vG2MnOXdqHBhX7UquB+V28owbIOCHdd71suoJgi8TJDTwtTO6PSo0ZNGAR8IdN0mmPiTrPxIwUOVcOqq/6dOi79Ro334r6di0PbPQ8gJZUplej2rpX4JNU9lgjUuHTnHVoY+DJv30MZfd+9UFluzKyUjmKqRvpHjGZ7/QMQ5qftCHYMwxuZY9sSf+iIW14jyU2Pe8B6i9n7ovA5yTjoEmdUpWLIqS88IJV7jIuuasjJGU+M3gP/qVYZYiHfViz1/Z+E9wfPlqPu3ThqV+KkbG/ZwDPvQ5T4pfwYuCaCl8GcIlEk9lnrGBzzouWYzRepz1VeqIiilxOsDr3J88uEgJbnX16T8Xck9xfhIGMaLIca0vK9iZSjZqH1LnxHtj7/ElAo490OhDrMUAhDlVRxJXS5ABMUHyHYfXstUPzfIIGdGsOKlEXZuoFD7LxZxDIQdGOaQkJ/0ihjpd2hFvE3MGTBhF2p5AFBvgOOcQrZpbaAfsaD6GElLr0Le/ST41zHkddR4xkTtUuhI9bSIBm5c7zG/rqWfugca44AdBmOq63xo/zeI7btqwXX3OX0iZjultXstTznE+aR0j/JVNmCewO08E17K0xC3/IK8fkjnSlr6lE4d1yT5USux9WbbJk6Uy+s1kLTL/Tr3iM0nEsNW9LhxwcOY4c0EVOyXDGjE3UuUAh/IlpUhx5eocq9MP0dHdhuUZw+WY/2Nwv2VuDppzsGdMiHyNsy+xi4k/HGKU7NhrXWzcR7mPu55u1MVpr5hWYh9Du01z4ot25QUzYjsdERpqILcCdLrpyhC7pM4cIy5jxoVYLnxxOLnHn+PE3D60qYmaI+S4Sq5DV7C9Xm+1P90R4OgxrFxHDRtRRxGJ1Q5cDji2ieUCfv2PMQobndgALAdmDhtwAY9WyVRZVuF/OEqoelqd2O2HPfA1B/HoF55YzKek7zHpq35wPMokV80v+Tg+bbzgHZzyqS0AFmb5uLWoe0dz5n7svijT+/Tn58/xzMvKFWwYkF2xOxelYnAyXgoO9k8EC4txFIk3393vK30Q/cHHfVUsmR3LGOhQp+vhj40K6OgpuNBDyUGFVacdKU6ObJNg+ZP+qgy8z/5f5fNfyo/X+z8G/DbR3U7c5FzML9yY+xNJfy5p3Y26F20ey+RNj5UVbg6PhXs60dghVn1sBIMXGoNyziXmWGMUuXCxm0wBjuCjr527uM0XQdx4wtJNEUsWDC1fdtFR1U6q9CF9vMChxgEIDiqPA23Ekz4Vm0cAABAASURBVI1lKQxP8xKPFztg1G74UU+iLm+MUReTlRgyBxfBNQYx2NeYuXEh7mUMLjyjfhVxqGMhQnxW5CnPDmWTzVZO761VQ1CbPjzNyQWLC9ewxG5yM1TxHppto7TKQeLFB66SwU6JnSfF4AERn+0vERxl142TTtotzoxAcDsuijdupiTnhzzxaw532FIPLQrb2szEXoDmYY9+jtLDLtU6Wva9nH7JI/68OZDuykvtqeJUecmMhbFYwb9Ocg5Z2m67SIHJuvPOMpNxQd6yKcP/zGO92CLewogvS+P1hsWL23b0YbUP/LfNstA8zpUXThyYJR5iqYd79Y/6lZsMv81GHP9RD0vWT5+v3MyJRx5GuBHZuTFuW+ZEuSbGkdxYv1MqW3TEXWuTHCVxVx3MTP4I+rWtnmSc+rNeRPzVryA6Fad2IHM5yKEkf3ln606MJz71xWIeuI+tpifbqpi1kwqTnfglyseNxUZMzIaDi4DKEAc8YuesvJh9wfbCfvGV/ct9q77R5kbuSs7NtQ/M1q/wjFcdzGO0D9vya6x5ALFtTxK/c2ol9s4hcxueSVRfOUmslvI6B+LDAmArXnS01bHK6T5zRI1IeHhEWQxtB0Xyr19zPS8jilb8qwBpr74tv8yY8L358iGQLswec4aGe4IvB0oe111maHe4t0g5Qrnqw+/7sUEF2HCOGGzDCHNQdWoeCw1tzoEtSXnKtDxJwYNglRnCZsw3XgzxjW6N39e4MpaO2ZFF4qGGYOfW3GjkxKQ/68pErZUP6wHR0kCfah84r3jBVyDk0l9y1LEGmzNyD/zOAdp0H3iskQXiPmpdHGfH8ZW1bCnL8TE/Sa5tn2S7fUTlwTmwsZbsl+/YtR6OOIofYIMqBjANsHm9eP+tM8h8hK7rUfXNQUxwkV2SFwcY2vFzI9dNrDZyQBbpQa58edprD/KfNHnTrc4ZExA4lIGwuWTWfla4V/wtkhb3ypkALsy3tbCAAf9vOUq6pVk2HQvXlbkof4WtcQ1iSIgWWPVNcRzKitEXvq7nu3oaexBY6qbINaJS8oJVGlzjR2jTeTbBWL9ioNzYN37/+jX+67/+M3wRpG19SCiEsoRulTj344F3C7+gEY8ZACX9faZSa96SoCngg6+gUopB8j7AUjzucRUL0hsvnnxI1bb/jEw8ymlLdfk+/CBa7OMkjGBSVH5zGcdYwcZx6ViCrPxoqAx4YlzUAqYt8ezIBTznp+Nd8aMjX1uWdHugQgvbjser2NmX7+iXVRTV15Z6yhjPTgBLJmPD+l5HlcpEfXBESTchY4U11TaMBcK2tqxJb3WUjkP5lfV/7pmn3P5uzSqqD8uTtCVVDohJvrakxmeSTrJXrG9UKjbp0rZ6g7nceRwVD101j3yBWL/I4oVE5YT1Ik5JDNqy7DZnGGS6dE++tpL8DGJ970PfpAlZJZqWzPBl2GW6FmYMSnN00sl3nxnYE3vHjFd9Q6CI9x9ZYrlx39P7zEs4l+Upt+LT69jpQ59j4Bv75kX7iASjXLk5fVra7xqpMs2dRO5RqP51cG2c4f9YQ8wPmm0fMVLAYHgA9Ma8FKP3Epa2a43Th6BwmxJUKOsDYDRkY4RCnGMZ4X6/DFrIqb4xdsZMpkpe3ZMIjANZ5aUyqhg89DM7rpIPePqRR47WecSCHl2xcFroc6zqj6sff19tDjBN8kFup3TqYR+VCq/wHThxEeUPW5Y0OBJQ7V/ZulZ5/WB/rPUMhstYY+DrXFfKSW/2svbLMYkJeW0XUa/5iW5f1+hPCX9gLJmjFKz7hDZX5C9zsnfPsqtcj4S9UC6FmzNhZgRtTtQ5aw+RlufMYRywfh5/UQYYkb/I0z/Fzf99Tuve5wdY5yC8vFzj69dv8fLyO3Rlo75zgfgO7dycQmyQ2yaPlYINF1uTDRaUhYsKgy5i6exPFziLdbDwB/UH/5CnCMnNokmkvh3GKId9TceGgC1tth0c0nnWkUCjDzffrnEumRE5ZswxatO4TDfQCW/gHzu1NXgZ+84+8x0ljwwxG+GCiJuOlJnc7N15eHklR1vpe0GSvHB0lqI+VQeMsbl5SdbvB68uDPhWd4wZ65xx4dsLf3Z+4UXQhfYAsz7FoVHr8uYYxDJKxz+yuGDHfgatHogAR0B4YHPfGEP9aiNzhL60ccYnv3Q5KfeB+AISuGWL5CDBUYFRcpAOcjCgtFWlPk6b6kp00ofvVFZSvs16YyXG7cBqnm48lN+uL4SxcdO6oxtRmC8Z84IdaK7aGfRrHTpwmSMpEh7HklSgjBEBE2s45uHr3Y1fxWye4PkQUm3eZPgAhNLjkO9NQuE95GvcDRISggTw0tHWxsXSX3sYl/p35SBtaOt2ezn+ud+NBy8STqKVQwQbWgM/NUE3f2cObvV/N/FlR/lSrGSCPLEajFc6eOpZtSwCu/6bnCcakMgQepXrMSOZZ0smqi1jDFduAPxVmnbskqzb90pf5cM8QvUyjHJjbJXBCnA5E9xj3MFSffC6LHdmgcp5gI0DpsfJpJRJwbg65mKxhan2g29tyrO/42L+EJdt+QwzhZjIMIrKF+80TS89dX4rj+ZZoIfDo0X+H3iyXg7XBCaNC35d39IT63tCJ6aF/vjhIwTxvBKH+f3wcABI3p2XhvvuOmdozzEzD8npQIJ7arYfhBp1zseBJ/xzOAGgg/2hIEe0xUMR+lnnrAe1zFHj4ny6MZ7eTDvnHWM7xDKYT5N97YkbVP8PIHMOcA1NQdgmRm27xw/yBJOUbjXXyw4M/dinvU45eo+5dYyOHcgSEWdCyQzzU3ipG6N9kthwEj9+us+z9t9ID22++069BaOJ7W7bp99RuTnx2qeIchISmgOCO1KPj7JjjhjEb6xLpGpNKKtXBF8ZyXy1wOk32ROT3B66AL5DxmmhrDbUbZr4O2nQrd5e1xHH45xjAKWvD++p8RA+9GjLWLokJOblnTlwZ1zUUUZaKyb1tR2FUd5KXMUF3O4cQFesBMCBF/uhhZiXVDKoJfpdF+OmLoR3mJ0H6/YVWyD0PA4M5UKeV/Y4bCq3ZNZ4iSn4bOzbX7++hL/Gcc+rHGInS069M1dlgHm619/zcJ2KQDkJUxUOqlSzsFOh6QsxagpD3cMZ+3DpJwL41q8+TL/0WrhRvt6YMyWn7whfHBiDsliwKLqXFarIugYchxMTXHrf5rbXEmNsnXasLSSI7UYM+EQpB1zHkkhoArLOdaKHwQETrY3xdy/w4dp9QXxLZuV4UV8x3Nh35UWwZfDpFxKXmBd/tWaeE9+4YSA5kMCLGLBVWCzhenT/CQE5fUh2viOx6E+q69Wh6EPskipIp8+d+DcweG3WiHbtlwiALJrTUqNbUxLVD0fLMOeIfc4ZTaPmOJ7q2n99ucXvzDlfPjrvvn27hb86095pv0t9ax4sjEPblkcbgV7X7WscuSIrKhQ5pvpkqVZ7rDPGZXCtGoi1jXN92HcBsz4UNnfikeQtmYxp1v2oe7r05l9bI872KpalYzbXp/6Syp34QWZayWvwUWaSL68bXj/mcE6Ak37H74X7pxdzxhyqXxi+3sJ/Ho5q5Vbf6qt3UoqDvBnLxp7jWr+x3i132pUf4NSamY1Xe0VgU8/4qwRHydNJFNG2aXCIfQzjB7M+E6McRNhaGOFAMkCDNv3lU1mJNkFUPxOQY699WR/GgoaKMZaMp+enePryFP6PMXzhPmZ23uegRBJbeVJ5i9LlXHaNxTVLo1yOwz8qyJ365OLgn3qvfnnPnu2LaXn6GBWzfptW2uuasa4jLtB6oWQcV/jKem1WD1imJhwDsYiJREV/yDLJukMcsEwkuEoJNZh+ibSDR/07EurvXMCqPNtlEFu077nHQvk/d/y09L/LgKP2v5P52f9/kIGe0KSZ4w9mWM0jWcSUrvIbD2y+AJJe2EBtb7URXnkh9O14OfQ15O9c0LWnKjtCDCqDzUCabNBz9GKvhYygi45lSe082DmpJotOmRyfgLCE+pI85XtpIgt+eVL5SuxDtlHkyKjNI42HCwIlTA4Ua1OwjLca/W4KbiBucvYkvQkfpYj4VGxxSxsXAmUlb+ruxC+/MFLfamPxxgDEbD4cdIE7+JAbjjJLL+9lNl6ucTEn3z4YaafkET2Puhg/1EEGrkUir0smN7wZbpiXyeZJvgd880JX4DjubMLXGjsugFWKjS4Oc6acRLOOPTKan2H+yx42T17l551CQzOa0B2nYPMchSuwdZL62spkTEqqT2WKIamyWZy1ehAJMS/Ov1cu6lfIvAMSOQ77SZIyDlS/nFEXz+/s2r8xdjv0elDt+ZjQlviqDJTgKU8Bi3wwnznbxMUe3mD4EkOGemooX4TRzsahQWD2SxjjgE8D2A9bxiM27SFQhbb04/qzLCYnzCHSNsq3DPjK/4HAQtchn2H+T3qvi0D88UMUgNTmH/pI7736GPIqzUnLt6z4mhCtOOUjQd35R421om1qGoGQ0NaBmdbjwFKPCnmz3o1Hd1XoqvL/z6l8YsTUnXmwZMa8U9+5qbJZEVCxpKjjrH/02q0+l5gOqsJJNu0lkxtqomBOrTmoD9KfMS+z6MLL3gvr2DW9HOsu+FSunOfUz8O998beceUB4UrpPFGuk4nUkuHDXdkKP4KgBAPhe9AI1msVnI5+ato5owQgHI6TcZaw3DsZVGqBWJY/fY4xwxvS4KMtsT3IsWecMzPcYy7E68/FfQFWN/NzYOvcJxyHvfLkHqcO0wSXgmC3ArK8Qa5AEH7Mi+tcv7YlpZ2zKNrEvmNg/inBAaP4npwfyj/yWEy4ON6g07Z+lIGFWftplSK4lra7ZLI/A/LIdtI2Pyt4q848sDwpjk+1kVknGC+TG+QZ6wqhX6Y0echalFsqSybjaScPyOTYHNwp6eoDQfG63zge9uvriXn3/PQ5/L9x/frrL1Va98HhUj/lH+hrlwJ76hGtjUdh/nNNUoncItucQPctrryseDnuJbwhV9F7jlHyo3SWzKj2QnvFH+3ggwXOHLSHRF7EDAzW6A7Rx7FkYgfdBf+0adHOMNdLYi/A1BPWGqRccq2i6kEfJiIZE3Uysx/Awe7ccW5+/vw5nnhZqfg5/hdeYDp/jX2ATYxlGX1Lc2WumSRhv3bFLs++R3yMjTLy7CtyrTBgyaD7gnSMWWvB9kafMud8FFONARVtuid4bdGe7dN2tdlLbGOWI8lBRuGiJTZtatv7kht7y40c+IuN8olfIOGlvZkv4zqpHtzIofaKqo448ZVv9bkv0ZZteuowV1qshjjIn4Pr9dp/NnYvpxhpgcdZH0sm8z4qv3OMKsVj3xvJz4rz5C1Je4EoT9/eQzQ9XFRFkeQkFeM4FSyTVm0yDcP8xYOH5ZTaTyZz9GEHHno0PUMeCFNghiHSntfMkzr+BRHzrq1R+W2b1qXEoGRdsh7oYPbd0bZk4KUfsLk3ctx9wVS/NuJLt1fuG18Z/5r7U0o9AAAQAElEQVRLzhsUtHe+rCEyOJzxac5X889eNaDJC7sL9Pzce8sX1s/nz7+E60h6Zt9J8lEGgGPeK2/U3bfMQfUFeSr8llJzPeOWMdU/muhtNb/2vr92nkGNnyjLIPrYWzJDvGOOmHNWveIKP8pqz7LJ4SxN8j2IMXO0U8UfBADrFuwnFrHEY3255zlulrVPYCOjAmOs8Uf+nTveX5YutgqTPpFVLynVsd/1U4TeEhkLcvLFSpO9YmX/W6PmwIKxOrg+EXslrdrHKSPEVv5Uhn3arpxW7pDJxN6IOaAJUQ4o1UHGeXMj55bBR3uXOcLruzSUxUYcH6vuGfIH17qxDnA3VbzYNabCon3Hl1L1JbnO0emcrfkJn9ECZB3klBa5ufIC8JXrkPvJnTl8f92pMsOQJ+uagjBE4hZquPT8k/6iDDD1/iJP/8puzDJznPlfc55qZSOZ7S7SWoDcYEw2wznXGPNSG6PtMSb7BRcZZFXS1KnDKuM4rUW4sY2xsEms2ICoZ/IiJb6zKd95gJZeqW/vSH0p8IMNdSDt7Pt37N+LOOGeDYyzgplW3tNpg44+GjH1ltoxseP3pA08B52bAUaTjdR8ZBKz2Hc2mi24IVS/5W83YmCj20tP6/4SaOdm119t3Orli1xp4bRksrEBhJLzgWPD/w08W7XDjmB4CMOHDTe2Kz6uXIC9aW9XCv09QrEOMe7lf+PiLdUFpZR3xidq83acHMOyxAs4vHLgmE0QiKQ3IeNXogzTfqsXR5uq2KALjRpA7cqy29J205s9+yT7f6SWxRo2AVW5MRfeiJ75Jkr45o0cssFvUl0cNswJSv0yQI6Rpk8bkjYkwJJy5Dif+UAZlz3HzguT80G+OncuKH4zan2RSbLEa1VKbMGqXMl/TzDthXSxF66N8SUQVRmbAWEBA9q3T7LeVGKYaRltN8czMZNQ5Xqu0IatzEnnnK4LKz7kG7d8yXZnrPFhDmjiNM/msOnEhHn66+ypaGXtLGP0TU9xTovaDOY69jAsTpUL5SFiUVTYzMUg1vdE3GSvZCg9PlD5O0+NFa8wygslI162DwsWZaC66gQ0YVHfuUmIB2GteJx+OMoIvC49v88jHqtv8axvcpPuK5aSdfiOiTfNRZcZjgsqYNn7/04iMDbv0759jsONNW4uud+UdVCSNyXxjm37Gn93Hz2k5s22NooQscRxtBw24CEMSytvuSw2J+Mda4+X88j6SmyT64bXjznogwCFNAcm9GFI2tWDDxTqSGXjyMuSRyyWzK05R12XBvbykMHicYDvYZvKycWRD7PeJLp2CaR6Oi9U6edchzHjEaic9Xlw5Vf1cZIjNcN47uwxPsSAAib6q+T8RY4DZh1nrD/irzwS12XMuAxyto7CwckjWFShLlYjsMfxKI3W2O7GIukJpriuzBEfgpwvZ+yDXF641ntT7gPa5Ntic9pqO3uT++oWOzfLjtFSznbWQ9PGXKxY35VcOlRv0rd9YPFlCUW53tk/N/dq9j3/SVkLu85QoEHKIzmVO9p12IboqKYxbcR04+WEpfar44dTvZRxLa2jehwXvqOhTgaXjHrhhF1zpo3CA9BxGfHl18+4Uw8toK2MRz3MfnmKzlMSD30ETTcBBPLYJa9USsbrR/ARLwW8SRd6NOSVngMpgYNOesw2BA738Y1Spv6lRO5Nz572+0GXMesXNo1PKXXKJ/l3HWw83O/UlQA19wQTfNSw3/L2QPqH1JePRLnqknMO7msg4hbfsIS3ZPJSxlFMooNoi50agLGEQczWfCpc5JGo6aAbNcQrv9t2jSu0+S2+Csgpf8q2AunHnnXHZk7XjYS3smXZhHXF/g4RK/OV4+jrtnP8jWdX26lYAMkBEyecxfVGINwjYHO0zmAOmR9L9ek44KjfAahf/IrztGF/2zj9LWR1yUS0+dpN8i5Zl/TRhFiZ90RcFqEe7rGhFSTIN2uedem68sXPlfvOG2tM2lhvr/S5Thpjuh0xF/Kg+NCuGJkLtf/XPvPMi+Uv0OfwJbMvl73WuZ+Vb5KsXanWo3OzxjuwL40om4CVrZxYXCNdLysk7Cir2LnfICb3ZbCTUrgEjw0qGi2bA3xlG7ze6xER2SmJOpExcoMeLfPZX94oBaPZyNs+DQNDkMSEROQyeBEz2hdzIPVj3k9xbFQs6GxgrTVPPUomj/V16MOTH3yM2/jd172WEZCO406gqjevWOE8Vr6Jfb38WOIcW6Kve5DsdQOrYi485K72E0rlLuTrmX3wC18azHqJ555GrhmzmiPsLSgzHzIulxlPvAB8+vI5/KJrXQddez0nnS8aQUhIGWOsEHEi4z3E8siVEowC9nfI/Cyp3FM4HsZkDvSdEWEc7r2PvprH22MuGJN/c+6+v4LlDmHbNEjoxzGaVf15+tMzkH+6h391B0eGe0Nwst8jabiYffavkgU1oTHX8C+4+03X0+dLTNqDlzHJixAXlJvXGLNuGCYlK/BDdnsNZb2NXuhf+YYsWciBvgvvxibiYt22OzeZB926DF72JFj14yIe6mHQRe8il9wKJMTaLwFYl5pxnGVINDFRZ/W32GI/Nr8NLD5ASWJz00SQQ8VBaIO9QHKDwyubD6rg/h6+jLgRw16YF2QTgYiXl9eo/6sAtuGgr7ns/nGUFaTiPRbWJOXFugPEjf2GjfazcRO01YMg93bcNCnZ1LIbm9veBEY3Qh94Ni7aOzaMV/sgYTwHb+NHPM3BGIon+OAVn0Fw2lO2IOqC3vOw742ai2YohqVYqGWzybE9O2UzHFNtdgsPdJdLTto8+S3XuU/mY7ftRYELmzWNem19JdYrNyjXl1t8g/znRvKY2jX/VuZP49kJTWLsyYfjXj7x3fZBj68BQGrlggHjSC4mWReysoO8uWzdYGyzLuznTY7lIK+Dee+c1zZGSi78qG+Jn/Clom3Doq3O85yMzedw7Q2wuwb01TdgjDHj+YZdQ02oR/oflSyWRqvyOC2ZNT7DOQhpuwg/frs8wSwVbmwBugZJfzUXuYjWTYAlOdRwkrOOeYZ4Sxc/ZZcL/4V4LnNUjpQd+DUnRQHSkk1SBIFjfKDEpjRiTEtlIHTUVz2OD2lkSvT4nljNWdNWa9U8SqpgwqJ0XCMt94LcjbXNHDnWgfI7c86SonTMi/pN4oFDKHbKsyRxiJcmPrS3101Z9707A1zb/k0R/3mjD2Xqtrk+K714IuBcWBeDXK+jctr5ok3eLvLJuX9LQRs+ZN+ut7i+vDD3N1hvc8JaoTv81xgTM2BLrvpOnwYlVZtYLd+1taWe2P1nJ/rc/LYNuYXxvjAHnvnm9/HP25IY0Dc611Kt328v8e3b18LqiwpAlCNvtGuswamPFT3jvMxRN5bryFjwox37VSp5eGXD8tD1prHiZO5aP/dF98qKQVkJHxyR2HY/GGPESZNYBmQ558lP5q+KZA1DjicbtAxGrBB5os01RCzMDBroZO0r3YkizIWkrPjNpLLAqMM+bXepfNK3ZIYYlU3EOQgZubLfL7ALAGpi6uub/WW009VVNBRyf5FYA8wbx1C9FtG6VC5K/s7ea96VqVKumzIKIBMmNR7MOYtxVFw0kHOPdn6qh0WwgIvc9MsZZSCCUu8kOIpCO2t0Z61u0A0S8/5ufe3hww6ChJ/s3z3fwg9hWtBRY5pJ32Jce325U3MBHOL3b2esg35wqGPOk/ocMy7MgcH4G2TlgQce87BkPvzVPBmDcY7jk7VmtRF+Diz6kjfAcpJtbWvT/QxI2BnRD8vJlzuML77Er9wYsx4Sd24OXIdnHCTWNIQ+rGiv7nXYw69cS/xmXHnhXObkpeMM51SkOYHEKCEgK8FovzgLI8wFMXHlMsIXbrVmVzxCbUdlUDL+g3yOybrBTqDXeDbubW7hut+ZU/IzMxYq9vtPXN0fxekLOnNxxnLOH+PcWNd44kjcggUb2qF18LJKdZmCtfbEDTLVa8709N1ZvhJzF2fmciNXYlF2JY51EMOcMSjLh6ax/jhoMwtpdvKUUVY9yXYTInUgjWj7sC7hDTvKDXyqbx1uaXi6g8/yj4Qi+WtZ60TN/v42l7Kw9z42uSc8YxlxfpQ1bvMq3ZgzXiev7g2+wGXOd75aw3uDq/diN66j15f6O1neB99oq//K4r6zSo1BKngMhPvMhr1X8IGyjf1wVt74zUPHhCSxi9GcUS0NZYxpjFnxJXmrDnJbJaeaD7T15/xRH2vAoeecM5bo1jynBzWQMiaecWbeW3/ve254bUdL8raa066xnTXJhCrYS55jgS11mO/UtIoL/HMuQfBx0OpeKn2gbi4009IwShs55v8dUk8svuDYbldetFzZL29AQAafD0MlCF549JRbQ237WMdJ1wfriWsXfhxHZent/LLGF5WwtRPLxhha3rF5UmGhXYsM5703H36Rd33VPYPYj5e8+kA0XJ+NQY8JxibOdkf14T+T9chavLAm1zFjnbbRIYZQGCpZ5OAWqwxw6jnMzDzmp88OsH8ef2EGGJ6/0Nu/rCtWKYvYtdgpIO2wbO+by4KFzuJx83yal/j8+ZkH0c8xWFSstFJxEU1kJi+FnqALL4YGd0ZulIPFhrnwBuPr7Rs3VFsMFqVvfp+//IKdJ7y7kQSbphtA08bGoY4XlxsXGfHoR90xXcifyn3Gsf7fl9ZZzrjGV0K8XcbLxsbSGw++jrab10Y9/JQxKlUSuwao+2BwYyN64WWC5Y6I+RjDb/2eAKB95ZfyNXIFG/UEJ3lI4nWj23gxJKFOc+fFzVZ0x/YuBnwNZOc055/gfOd9AN7g28/jGqr6mYED8pVxo1tMYrT/lbjvUMRABrKkXRsYSdRObN8jeEEV4AluYmK/xYo3rm2cb/jYAhi8dBjx9JTcCCQvhrCYqCH/8vW32LYXrO7C4OY2ikyX+d2IxxdNjpvkN9CSfY5hU/DZsbOFfCxX2/K8AAMX+8kcmdxcP0ETXANeHB9zMQ4efEAvmVECe0TlBCxi0EddhJhXXlw04NwUi/XySWw78sqKo0zZCdlvnu1TxvqVGxv/b2iW+qo+QHvTeqdcEnzogghInDloYnonX1mkf215o4QK+Rf+CM7IccA0dzC4OR28nJuVj5HMOfrEUn7Bbc5fuLH6+vUrw/oS9gEB31jDNwdjRl1j6DpOV2LwWz0GofDM0fnU/lLSymfMnNihD4NGJamzuzbJqRgCeeNZmUjrGCEt4FzwhzvGg7HmBlFZyRwRIb1Rvoe2h1ZOLoNYvfDypAx9JD7EqI6Eakuigmgb0CltFEBmN7Mfnr5NtHbkYtlQilS0v6kfIq3LVxZ15LBDzObPefHg6UshSNtJ7JY069DOgwRwkLyt9ibyYwlfnvP0nFdlIIh9oUawWbaZ86sJq4gJc4Q/l568XPeGdx2M2ZJRvWDjXgbs6AOYJmFXDzziwS8VwqRe/sHCnBKHHLTgeoZQy8JQFfy+K9tb3Vi+C1ye4QAAEABJREFUkiPXgnOsCZv4VncwPwb41jmj6xmTMcUsDtgXmFcvzOUXXlT1w8Kt5vNCr0fix/l9xwegw19tTHKhbdAgQoT6ombbOYIKreOAiQQh4ws5bUmOw4bNjdjpLBVEuwSc9pfMWMC/zlF70oUYniHLC7m3HPRnjnJmDu/6wKH1/Q5i2pVQyuLRp/B5c7voVEZRRi6sdxT8+wkbD0b94Es++041gBRJ/gY58NvUQT0LgwY0LlFPbB3Ufh1d9nG6bBv3ldxfyf233/3jxtJ/xn/8x2/1N0de6UM99JPrB5AGRcr2GnvjLSKX5eFw79+giMh6MbGOGZN8DcrMUdeC9k1c5EUsG3uy60Bs0hJoA2BAHLTc5zfuL9BhzJRpos2cdkx9KDNfV/a66xVZ82cf+SwDxymD/zCaEF6qV1viKD0ecv17K8a9Xmbtb/7tlfp7IvT5Tbb/RE7SpPu2ObCO6RCz4zJqXEax5Zc7Wpb6fhBjqOyYrGtokqdRup13sbl37zxMXon9Rq4wU3OBwaBsuSv8K/cuxqG/BynMuOyMkX3q3xhfyXGovCNjDMrUXoefc0/SP8OExI+HRhkX56Zk9+IJPNyIlD3yb4J9MbQS1wUac5KjUfAcN6+JN8ZMbO1r5wF6C6+5UsUOAPO1DvRIIM2aC96r+eXPqVve6VfWOggtIGs78xa8YDJmX2b4f1YrIl7jFivCsRyVE4+lubbPNXFZRrj+Cs+BaVBKaWQA5FCc8WGWgemoUJAfjuo8Tmf3qdNsLDE30AbNXuvGOM3HK2OpbFPH1Tp9Fu8bgZzw20eGGC+MwaX+edYT93+f48vnJ+4BJ+uUsak48J0DrFLw0cdWL1yvzJ0r+8btGDMxbeTUsucUXzzQ73px3dxYM96z9NzaK5aay6xR5+sVe86DnkLJ/Q8RH/kRMy38dwxW5Dm+g9wYi3SZjMeBe1AqV7khT495DLO80yEW8UrW6eJIRg7CgfYfBBfQXJfQxl7lldJ1tLHmnDf0IMIZ29q8kZvKBf3uS3Ri3xiQQVcZc4Y41j/6JOkKPvypLzl50S55TmdakHVOMz8Yg2rg6Y5h90JfoFqK+REP8ZUP5B4H86Pq5P2UM4+VY+eBDpWBtCUZ090TirDL9QaGJvCwpl4Ze8ffa7vlHVyIc/AsSF07V8bftWi/XyIV3rK7sw4/5oYWcQMSC+oKS5zOZ/dlyfXpfnPGkeBXxvXqni4f9cfR846mQTxunmj/PP6SDPRo/iWufjpx7UctqyXcBFwcRZF1UfZhS75r4dw4ww+Kmep8otsha0r05L8RF4wY4Uf9uslmhdViVZbNecw1igYl7WSBAkYVHh6/c5G5QS9x46Fg9wVG9bC/8CJjK+qbPrY9sAS4RYGFhKJOVNhgqJYqwXBQ9ewWSpUNZj82IHFSZX9l06KihJIY4SAeYt+xK6GGnPqfAMSBICqwT2fw7IYSvSS+lQvVkvRznL02EQnMNsV3YlHgjXYEuFaQk60u/jca5nOn1OdG/x0DRTD84t2Yznj0RRaQ6qPq/mIKirihuXGx3fC7UwIDvrj6bzKps2FCFDuylvIgq/jTj3g2Nvr3dOcigCJ2tUkN2bpIwhefBPcw1DLJHFhx7kbtRcecVf7gIYGtzstigWYefDpoeRwdVHHHGDGKVmifNtUpKfCLQUwIAqUYVFun+3ouGNetLua3GgOEsOhhv/MQXZuBZTAtmayuYtQpjWuMEAOThLHUh13IR9Z/+jvzeGdslVsOHeePUmroG21wsD5YG7eX31gnN9iME0ptkWxR8SGEomLz5su1JOlLe964XvBhHQPIlQfSmdG69BAL5wNj1MccjgGXvsheG+4Z8u9IvjIXXr2gk7PrQd6kb/A1kOpKCToOHYtJsl+qLubiQv8qIb9C7VcJiUycqTd2lMRhnlNcATbI9hyTmGZgilAZN7Do75geGiPuzltiJ9WntEPcb+NvrvXbZL+y+hjgw0KN74ZhVmzs4AqdSgjfaZsfH2qux42hPMO4018gBrihEMPCvLlIYIeH2bhx06zoJCYfQH0hoXlv9F6+MUe54bJ/rCM+//pL/O1v/xbKpfrMrYoF3+ZdPSBVTnotBBAY2wN0r3qkwFIPbZM8QklbH8Z5I5cvB92wz1H2fCiWlJGMccmMFRzrnHGRqE/yNuFbDkq9B587Nl+ZPxsPEuZIvHeM34jx9u0lNr5l9qEBUWyNoudJrrA3oB7HCOsT/tPT5OFmRNKnLfWS4DOJGd6KzAWZQZkDCfaqK3m64v+VkllDXKx3dNQ9aUF4EIekLfn69kWV9SvjcQOrN7d+K+s3oA9yQCPZewGB3Vdi9pdQv//2NV54uWubpwDMkD3wlL4vVskDCNGM0l1QX4jBhyB/cr+Cx/Fc0FzhT+hpDuKfYT5OarwoI+eR2flr/l5f4my8RNnxqb8lk/GTzjzCJYZeS3u9EDK28IOteskFuFwHepMxeoImD5xPRZenJ/hPBy5efGHLfOkzMmIOMDMmiV/jkfAY9snzl5LzeLFUzPKbYZ9VUlriVXJyHol1I5cbubaurVWs+kDG9eG+5UMIA043QOjT3kber+xtN3Wpy1vB+PAHY0EcJWq6ZgXRrnlNya4Bn7HkbG8V+OzSCPJ4YZbhPJxzkpsRyfiJ1YfAygF5si0FH3l3YnI9WNdDEpMWNY84Up0X+dRog4AObUh36htk3fsLBZTL5IytKmEukZiVR0lbvbv5UJf7PFgcHSke+qBP7OaTTmLMGOaNuIKPfjfw15iQV8uNNde0cb3ruVXGym2dqll4sS++AxoWq6vKtxM6SS4rHup2kKj2tQGNBnZOzdqPYREpZg95dYpoa6d6MtYFco5/sI8mMoMYk9KM3IntXj5IIbrBp2KHT/XD4Zibo8uY4d5t50aObuyJN+bgGXeXoAbrXr8qPuuUKh0khgSfNp2zXh+sjznCLxOkCy+ELs8zpBW/lzmYf+4ZAyvslmDfGOvGwLWGum0xnHE0xo37Eon7FPBeIdd0y24A29lbuu8cY23QwdolN5m1r1Hgt4+a1/i3dcYxJ1jBeKEc60QXnKdS5YO5g47rQlz62Mm1pW3xFJFXedpGDQAeib0e5+bvb9d25Pvlz8b2vDfhx7Um6ePMUZdb7Y13ZPTn/mGpHBNP89yfZAximYPxYM4Enw0/yvmCtEra4sRjMBpIgJaDCmbgYh/U9IEbpmvOa4hUETH+65ixrvggTxwPWXMv9iLUEwwDLBP5OedjHojJ/8Pq73xp4Au+igF5ZZ1j6ov3xnXzhXvU37iO/ddv/1lfLPhS3TiUmxMMgzEDgTH5a7H6Q+dfX+LKS2yvAzsvvO/EpE3EPAgDZ8bG3CsZ+lew+uLnMi+x8kyJUNT6RS6JeYwRxjzpW8cllnWEa3bJZJ5FUcWvozOf6P48/poM9Ij+Nb7+Rb0w0cM0S1G1ZUnKhU1uYfOxHNQzBos9WTSsq7rwWkbATxbrGMhSxmDRZAQlSjzwJu3uG7lGstDs84XElQeWVy5Y7LtY+YT+EqPsIG+J7JwrvImpZB2y0fKS53Z7jZeXa21sOKrSjcINZKNv4wbBtn1Sour6xQlHQnIx18XjfKxv7NHHy6WdN757lWygDymNSTBQMAcPkkVj3773BYHAbufGjCxBcOB/LJHEdyGf5tSYl0y0PbhwqBNeDL/D2AuvvYkMR4WyY9t4b7e9vu3abOPbi+1OydFy+JXnRenmxZb87cQUWNXeGJ/IbxYuA9/xXSX+3WC9QL7uPtyCB4utM+JJ7IDZcfSeyBxSOI3+nH1i3RiXm+MN1pP/98rWBCH2zdHKJq7fk2+55IEZb21748ZhA/peJA7lMnsueaEyz5K2TiLwWMeoi5j/vLHktI2ysbdt4ueigivE8RsSAsdhy/GUBv4e5WFnAf+SSL0j/S8JD9/ln4eZMeZhEfTk1XGrcSVnnbetfy1Gn4I+PIhXMq6T5iSeMYlpxNA+foCsyhsxocQAgkdXjwU3JMT6ylwx/ld8NX+vvHY+tlr/jFDZ92Hr89PneIKMYUmM4+m9HspwfjwSfRAgL5Y4PrhEvP1ZJxu0GVsHABl5zk1vYmq+whNLpvFq7yzFISmgPcuPpC05+jeflpJ5MxZJu9pXzpjEY/2Us9+6NCe5Z21YEhZi7df6YCwGc6HniDgbm6vlvV2UPhz2eaNWLzh4aeADaP08vsCj7cEDlnKP8eHBvOYPMvLNF2Lk0TMRwD+dLJEVnvjFtoJzncwf5qT/jl/c9qmZ4C8iII7DRLLHH/ShH7s1ZmqeoskaGjSSG9+AdtYtBJ5XuOIEZPFpIqt8hhgqd9hfMvEXhXnBRRFNoqpzuaRG10PfEKXklOhzHBKYoXHa7tjsQlIDVFEpO+ZlyREJtfxg7+g4HB9vUi3Nt6Tqgo3EPl5sPsh+x0r5nsfmqMm+jsW2KhghKPcC57v9O3uoPQ8ifw+dUvO6QQwIePaFS83vBYaymJS3ZBLDiItj/geyb8Zl0g+NMWMgc8bDlGOcGMPwo0Eokms+SMBQOPVlN20L86CU9XohpJEF7pox1hmTB82iqpPfywTfDD/Gbr6wHsuIGMwF4NtVVNjkQWOOkBgsModzDrxwZMnem1tnIZxzzl9X3Y61Q2fUt8LYQ5Fr+lbX2ldyz62B3USbuGibjufVl5CuUeI+81sOj1MiahzmRlZiW55xyZOMTzwfSrwp58vDyzri+QLNGRf0ww/+WoeG13DkqbFPb0XWJdxzn0XyaKjiHkEQ4TVrYi8Z4x5fBDhKhuuB801Z05hJbpkHA/kxqdNeoMhkXWZUTMFjKMobWJzfd+o93hg9sCFCbQ8f8K5cb5SzdyGmoX1IvObE3HoPY1mEXe4G0d8Ie3tcF8UnDjGUjTljTDBiS371cwIOenpLMI9YV3L5zMvH58/kdCKKZ+RKyFKwknUJ1fXEmcMehouOh2HqyCQ97qmD+b1Qh1W2C9PUT//q7evLV17svjC/bsS0l1sfll94WL4x395yn6zHGV94gf/rr7/GM5gdrx4fc6GuuU/GPZiztPWbGQFOTkCgzgsh6wnPcVwZdykXX7YGOLbo681LeL0JVMYYMcE8mHuTdeqXB8+8qJVvtI5TE6kgikRHbIly1Sk9dvpajhFkbl0Zex/Y65/xgc4UKj8qv2jbwJZW6X53YIl54HwgUvJKRMiu6C2pgoQMC7zWHHm07Ln+9nIZrdjAcAOLec4YMXimkexLcgSKGhPcVakz4zZ3yhln+CGvys4x4pdfPsf/+vd/j//3f/17/O3f/o37o/bpvfMc+JDAuaSKRAe+JDdBO+HDoYN9nPqFvJvrL+S7xgBMRMYY32LjZYr4BYYq0ESAKraMd+O+27lknoq4n3xBR3LtqSv/TvyvPJOpWf41xmCYk83AsQeUWMG92EdbfpJv7xPM1U4MkjYAQihgUemk7qDr4Dtx4DkfMEcIzSjz8GHAblsyzUsAABAASURBVF432c/A/831QgziRqDtIaCdJp9XyGDh3+Lb7Vv8/vJ7XL99rZwhCraIZQl0bUG1qe9x5w3RHT3tRiBQkgciodiH+M/jz8/AkfU/39G/ugcX9JIZS3bKFxhFNFcW+BiTh/7PXACeWDCTJZGUbmJPcWFTuszPbAxPsSCXyUV3DJbOIK0D2QF/RNLnZhlw2CdYiHtRLTQ2NPknZWbUBovOnCt+L7TXyFzilHlfuiY3jLohbLyAsf2+HyV2Aw+2TTrdGKWNjQ2O+wydbL/V9x1xV3qC9BP1pI8DVm0ubJSbvpClQJcOpHakQwLjo067evNTYR+81Bpjxjpn6bkxX7nI+wb85eVbfIVeeLm1vbySGzYxjohP6GYMciKiOD6ggh/Ff+sjBvoLJ/geJTyFk5dPQyKnY5pTxjIHKLMexMRhDklL4Ss1L2olM2KlvIDdMR+UCSZlgkHUl/m0LtmFuG5LpPq5GJl36zLV/5HkS8AH01Zkvk89X0q8MgY3LgRifaOdBxJJ7WQoyBYgBnMxoRVamMtL0qfIQfpf4ds/KG07ZjsxkQTOthBGzb5S50QTJsdRqYITB77hcxya5PfBgnscCIKwxu8yZoizkwX3tI+MNsyXuT1jta3shTEYQ90ZcwxsUMLzgjz5BvxC3dgXEWgTWjIZx6y1brz6rbiCD860LenPl0DmIOmqOYZuycKwXTe3OWIhbwu8BT/cb8WdhfFatDF+OyYwjI3zSOzoW3zity3ZTxeh5UFyDnqY0B43u8wBfdydKIi81zPbZ5su/Hsu7mE3YUhd6Fsy7sMcHcgjIt/GyT9L+ebOOKw39RhkDlVYw2IV+BnPUQaGS4KVgsGPflnDqMhTxNKXt1duUq/Meee++fVbMG+aNxarMnfycePhU9qolxy2tbEkfvFZXrnBUV5iwRAkh/0S4+h8MS7HRrKOKmbc1bCDHI1HTong8a2afKxR6EmiWoe69KC7ZDL3iokNxhH84i0iPuN03hU+xBLnC6aWTK4p2eMHTudfwiuyzfyv+slDB3UOk2mxl1/ZpqXt08cKBxl2R5F1pI+Dfo5c4Eprcp0bceEB6JlvxH0QWjC4sa/5zy5v7OXmXbrjxLVAEebIUp+OmX3nflbuS0IpKjDUO0lOEpPzzLGwpNk5BxugOQChYJHMxltN7FmWf8be+knazYU5u46YFc8Mv/E3Lv/48xMPmE88FEvP1I27aVQelsxYTmPldj/W+3aMbXcumZHkjqEM47/yoOE4+090fPhzLotl5fooGSdBsTeC6zLjMkc4L5UxL677jf3FmAbj7q+4vtTfk3pCzfWzh9fW8+HGvAOIBPd6PNu+lLBeDzmsGefgnbJ+UWXejnyZXSIQfgWkTq0dZR5czW8dP99Qa7u6OTne4q4UlYWPp8SBsUmMHJ37AdeyyTnlw7jYlPGlgi/NVua+eu/Jfowch15PEmPbqxhMoF2HJDCIpiOtM8Dc4829ea46vPJ1SC6JJDSYQ9K6zljEJCFD+MSyky780kA6VmQvg7kGMWDVf2N/8/7DeSE2/Xkd8+/Qjcn4a0ucgBRH0YCPH+9LlswYtOccMYe2B+3kWjdY9wmNWOkf0hyhTdvOS1Tj/OSSyCW6I97yCHb2KXGRQWzRkwO5AXwAgc2p4pg3IUVuHasNPef83TaEKAd4OKPMOYvwgBIuHY82ScNDRpf6vzPv3W9e6w/VcoN4dGsFVGRYSxI63LuRXOwi1AdMjrLvqbvuaoGtsFNHIlzY5iKXjjFJUpFozzo5GORzDnI+pcm9OkQ7j77SqXqynkUJ4RoT4Qe3QAQveWKSkNOMgX6TshlLgBPyrN7KmHf/IIWud3owZH76/vCYbwfPtYcEFjJwDVFqSDIvB1XoCIgZww8524rCCAltCs4wEyzVDwcHFf8zX4Y91775RBs69rATc5UJdnTF5rWg8Wleu1oCCDZxEWMZMVbye9iZ6HEgRN4KNAFUCevDAf/IgT6kzf0N2moe7X2PcrTtN4dtAl0r6DNA1iCwLRZiAzF91oyfFghOPMjUQS9msuLgnMQwpMkapZwzah0TJIdSjDU6pYuth/1i6AK8W700Pvf2o4diD+8bNuYRNbBsvBi+1Uuf33//LaSvx0ujR4wsWlwQ3l70yr5d+aH0RRBGwLMUxX3Bx8/jr8xA/pXO/jpf/5d7IusuxkK50KBi0Tw3WxcLa5GFTRcVZKjfWUl3NhW+QGORhnt5EWweCJHkYpQs8fPnqG5A9tEDF7ustl6YGJMplw3DzTKrZNNgw5hzZVNdI3mRkbxYGVViObGBqjYkVnRZ0QeItV4s+4qHLEzwl1idEhuJTayx/3+CZ2xskijs2524IOsHabB10Ehk3ZUp5QVNDGDnYx8M2N15Z7MyDxtvnzc24V3CNgKljinED32ZRQ1cHwMBN9DEr22aSNCPjd7MtwpRY9XP5jvIobSOyY3aiCC3OwJbYUFe3daq8QMAvclND5gTwkOio72BPUtYHGRZXYgGalmbu9gG+IJP5x581NXTjjakKa6yN0rXgXmTb51qM8fMWcfXfBS06HBA4iCsSNhZuL1BLH/wEKyjYNYJWeKyHwUadmOXPiyVBt10ZREneORBZokqK1obR6kudAfrnRKJAxcWaZckJS2qbVf/WMU8Z2xXu8qGhHjbwOYOLWiat5WcrXNw4zTrQcn2hbG9VD5njDHK5pJZuWi7o/jK2i9lDhzhG7vixRnfIHKDCct+7TlGc7SuY+rYBv3GeJLjsvFA3OR8kjDKUb7RXzILb/88d1Af77Bl4S1Z5M4y+JgDx75pYz3+f+y9i5bkyHGmaTQ4EFnVlDijfVS9+IzErsqMRKD3+34HIrPYpM7ODKk5Z1XRbnB3u5v5BQ5EVLZAFiFQ4FD2CmO2QT6LuoxFsI163JeP2GntrL8LMtdQaj0VTDu2I8clOTBvyE59fcbBPCCJypoPa+VQZwWQNK4zjqn3oskr3hoWhoH9h/H+jCPCrE153t8OHjrJAwquMbBWdtEv8p19gjXoP7mZDzwt+feADvegi5CY0IETyTUh2QT0aS8f2gQPYz6g+mA+493hEQq5ybuzv0h7YEMwz3de+FgbBwJ888w3mucYiBPIZGJVxra4CdPLxj+BinlDZhgX27TCoM+c89JWx8HeNuXJGXnFndAWUtLITsASgvIZlw/egr8QefZPQXO68bL169ePlw/KfYY5djtxoBT7aMem39LP3Ji3B3ELts3JBeZsmupy3grlJ0h3bjs4v3D/s2nwiWOUD3BMSLDQuWpXsQdx+ysybfmQqq+6NWsyJJOuItPRRYadPwL9K7eQU0QJn/FRwSU6oxzW6MyFzlnSnTbf93fm8vzyw3kINky9jLqtW91uwtwv5trDLwwvTb109pFtbGRg5mLXvrEy9/yFyU6tPwe4t/c75xItAPSl7YyB8KDvw3DxWdSmfmDGdzCOZBK/KUlvQxMwxzSWPuc+otAH0IEWEUDxWSJztlFT6pl2TiS50+cd35x7c8y0jDYEnH/u40Kf46OO34N7HH5H31nbFlAXP7hoi4yInQ5oo/Vo2rvcv3gecNbyQY/dZcZsO/zR7+VSOWrcBmNKjc8Xj2Og/ajErnM90PiOD2iAlQaFhkEEfOh/4LudhvC0qzl4XQcXLOyH6wnhg19RX0JqW5y8S6MpgFYMh4cLRa2Bi2/BhgjlrZFgjpAhmC+94kJDV2p0K9fUuBAUEoaeNtZBq1gIivvxkT0yvzT7fi/3I2VgZADgU5f6AXoRosmc1LotUPCoW0NiXGeZW6wN18g17/WryftgfGZbjQI6zmL8K/TBmstLD74M9pcqW84eI3M54wePui491jgMnWtUumaIhHz5YtN1vrLW1zFY0zDgs/6eZpEDD33amnbM/e6547ynJCbW8TUvsFTGYo2lS5XdAFbOmpYl0Fm3C/4njtbWnIsFXSXG8hn8ZZS/zrptN2QXdAIyLo3fJ6BvFdDn/u59UBaY4bF18hm3XYPHXiMz1lHr1hV/xkjdrV/FJyP6qUYjOhqgBZ6reuhT0vdC2pkjZAVx/dmZC86YevLSkFE/cjOFEZR63WN92X6Qa8myzbHYuffvoCbvwMexjXLMzJHw5Zf5N6bE3baNsSaOtckbyjGu/uKjf1RTlw2dF2wD2nsC+6T+eC7xF06vvFi27Xxwruun8QnvzBf/ztfufYcHV2O/9CR+dOuD4EtrazII9mf5z8iAs+A/w85/GRv/+q//WsJHwGy8LCvfQlNlbs+kdzYi270sLsUPEXqz01QCFWvcReq+cbARPID0wefAwnNkXvxEFhnw2pOneDEUYycObc8y17i+XOCGt/EC6KUGxOc3U59eAil8LWLrLORLNwZtstvBlhb1LNfitu5eQOIn1+P4DfYHmxkbpHEBbnogoVL0g82tUzehTEgyIadII3Z57D/wQ6Ciix9pUNObVmlQbAtLe5VOIkmcPWEb5mPUNqzFIATbgT59tIZdyzXg2Yab7ITpy5SR7wI0kDLwjMuC5NJdCzcemoRMDtAt79Jd6px6ENEQtDo/uVmdNi++i/dkQb7rxsZ/3QBsX7zyaIeE2vwEBIgtrx0ftvJntUMfn1z6aae5APCVAaQGlSLPhJ2bxtz8d2KcOZ7sXc851rRBGgNNWlGCJzzkMvHV8QTyYDs/W+cG9PYE9MfWwbcTAG153qgTq1pRHkvkrttxHRUfGuwTsE2bK+lp1sLk+eDfyjx6mOoFGrxkofzQtCrusuGZh6zBzfez/tl2jalHnsE4WS89NREi37gc+abdG+ydg9fM4VT/49XR+oxR/0dfXXM9oI/1ZS4+g7m8+lPKcWPOITjxe8btsg+acfmRZ8oV+ZpgXz602Ay+Eppy+uEBZrbVuz/9+sBH8Lzoh356qPjgVR4LGJImD83TN2kfABcxcIVBPvk/69GMqV+6HTq7PCx/8vP0L4TrQjyU8iFR8BA2569YmJYm7p7zp3loxrYPmW/MV+3rBx7ib/Fp5otwzqdTRf3Vj0RhElGb/dN41HtB9DM1GtvOcesp8SE7+zDhhXPkAmVBUSaNhgWgTyGTKcovXubgJscS9Mk6EHOdvOrDBfJox3uY4AFS383P+9u9fCnU6PWB5ZevfyQ/G/mMMeyQOfaFOXecMxNyryXea7+Sro0PmHNZOxOnvgSEbh11nPAa58yFVEHK9bMg28aAAN7hIfbkEWbzmC8/0JG4cApvy4c/f63gy6Ed34Xpw2kfber466Ad11asP1mU14a5EuyHiCP6KOBGcnknp/fz7yKFl29i5ZXHfWjCVr44di8yh6iRJdBL13ob1dwL9IIsZRyueaftC8yv90gmDIXoccKzizGLf9gvPijqJjZ1UoOOTukIGvCnvRN+kPLYQqp65doTlraOiOQPmOlluJo5JI9Qnz7Tv89xhIi+AVw2VttN/KnVccEHDvcQxSCFhikC6OD0lRs7cp0aAAAQAElEQVTzEAC3yATZ6hp+vEkOLh6+vwrZC+kKW3NdhlcwFGmPaZw4zQE+cY+7jXmvmmN2MloBSyMPoEpx4HJkNnfmaB7w+Gbfe9A1ptM/w/rEjwjaqhdso7ABUMz5nRcp93rzYZD5Zw7ES45PjZ/4kDmAT9JYLjN+4vEeW9AXCFQV/UtnL5HvgY8P8qgnLQN8FlV1jEx/xE0Ip0hALvs05cWec8BY9df8K6OeCfQQ0c70nQ5yB3KJC1Vi4EoRl5xx/vChWXjnPu4/BXIfIIPh++GiAuMAKOULiZu/HvzyUi+AvyRcGVN9uOQIf+YL+xOHtwhPns/7mWcvYsXGnNfkfoE3QkSBIkrVUtyzetrmXLJt8KGv8nkamT0EKLQv/FU3mQF6oAsYgG3rT1DohYs1Dj14e40+amknoMwsJ05/nfXuSwVg39+Cy96sGJJXca4Ugo2OgW5r+9Ltj23EbnC6LWBFuiD/BeERGbh8My/CNGwehLCcF+fAvAd534kBQwamjoFfgvNpafQsWFo6v6y7QSs+ziFGBwId4lGLeneMWQfLXpAvYpFt9Hi/9zzi/PFs0gt+Lo00IP0EbQfohx+b2xh14fBI9QFYUu+sOX26s6b3J+x5gZpYPSsBd+b9Qc3b2sh9vuB6uvpv+6qD/Hn5T8nA57H9TzH4/2cjP774mZHmZe5sZn/62FtcwhKs5aJmdTWQRdjctIEVGEA3i7cAa2ABshvwEsHF89wI3N9RFTtXjRkHegx0srC1EVnwc9G5cN2cBIWg4kd1F1sF1bkZjLXcFBBjw/2Nb6d3Hjo4pLvIdUICclMmVxUBFj2gPuko5d53sGE8ALa2yE/bUeOl0BH+KccVLHrApX3W+Y4WUUp0uTHtbErGhsBHkSGgvb0OePwnBffX7/X92zf6JO+k4xxy6eAFzbNgHdfxyzyGQhs/ugcuCZ1xfmfTu2CnrSZ5Nr7JHuP8Jhud+WYNugeZyb/XmwcEcvpITrrMeaAZfzZ5xy837/JDLAy2V9zAN3hoKGr8glw4F5p6Vny3Vo+0A1s+cPnz8O+vd8Z1jimDLBnQeyrK1Et2QNmmBZZCn2td+dGG+rXvA6+gjTsPvrlBTGF8wrMpRJtcnvE1PgaIRb3q0U/H1vozOPfF34lj58YkrzL6f5Bb7UoPXlvkS7/TD6M+QIjtOdfXbYs/CQuSsfjwYw33KaUWiGdPXsfxqddlLY0YlBOWhh+wnfiIc2lx6CInxuWc0N/d+Qns/o0o4kg86As7l+g4a9CSAbxAD9oSJUFIApgh4A8gNGrbF8AQftSdIowFHQqkD1n5lQeZsb7a9oXJTzx05BUy/7EHqrbh/HSd2BMu3WiCx7khv+NoDpS/wL5wZ32YG/HaE5CesaMSNXbp03kWfRIgJUUHe9eH7SdbopLPQ/NFP+uLCXmbCxc5z4TRowRBndKQJqzMLdcsiOce5Zp4xFlmFEEMeFw34aXdrnfwUVUqVpc928oI4mafyIj59BW9tGBmd0SHc8U1/yNcslPesBBjHtCi6Js5RqnliadBQTs8GJgFFQswUZ9pIPF9kSvN5sFNGBy8RUiQf0LG3nXMvPcPmLsn+QuaJh8vv/xSt5vzp00jgnMMr/mQ9Y8sBA7Pjf6t/BjDBDKEg7a1Y32BfLhpQtE9x/6DJ1RiBk/Th3HU0II914/LxBuXcOFnbCggjwcvFfd6Zx98+/5a3399rVfqzGfW+CHTJZb21Kil7D/LIC7jnyCrMbgu3snZhCmzMn9u7GPOJyLH7p17yytwT9t9RnxAd4Emz+t5n/fBYUGHtt3X8sIIn7CcMZS3mVv67L6lD5BhhwN82l7QCzJmwssk02cqcPhKMffqmiDas8XOc8MOSX3G7dizd4Ax7guifrl61l1TjzWW8SV9YluIZx2jXGtQKviLTq001snPnhdmxjX9nJTP17DHeC4futTf+HrVMGonbk9WspJMTHXS8c18DuXsX8zwK+vYYyD8u/c4NNghQsOwOYFcJrfOJddCnIcFnep2/atP8Qe0h3zUCouXRz8aPwrb8mVP1ia88rmPqedGfM4x54YvNs2bdKylMkJ/8eI+t+PLBNbsu7nV0aoFzqWbOT2AJkTyhl1jUM4XJa43/YgdxCofmHBQG7ovvzySJu6YXwDpNwziCn7p1krPNld0YhnbuQahPoEOUuAdH4UAeuE1V+bBfAQ3mVEPE23lD3J21dc5xTz44PzmHsALsfsb+Uh+8BJfEwd1tJCbOS7NSxSs2Mcjcw139hPHJzaQuep6fqIlPcjhdx378kleEJc51ho5ww/z/vlXVc69pT/0EGAN8iHo2wdJHgDEhXcumR/zlDZzZgH8tUeAdpzjQnRzX0HeENHE/OgnrkUyVvGfM4Avs82lAWjP/eq2Mn/QuaKjm7YwugYgT/LGnIhcVe4Txuf83d/vpc7Mt+rMR/2egPXorHzU1T3qr9HCUE0lUOGguX4C/WAdEBqOI9UsxBf7D7oLmcamY7TjMxi0NkAUyE5985lF7NJcAfngSGU3vtKzHWHalqUnf+jkp4CMEXjj2saML3RwlMx7ZfVp2mc9M2eudvAw2Ndn57/z3nBAU6ZNIqNd9Xg8TjioCT65sQ755+UfnIFrhv4tMz/x/x8z8LuXP7/L7F9OavvCNOCb6pWmm+U2Rm3btfhGFl33YEMatUDzAJN+b9DGBxRGWaVzwX7CI1tFXzo2XJzeNNwEL/CgY1uam0c2JTYZ2xPmwm3/+VZzEIa25+374+NBKosXA58LfOrU3qyjOSo/onc7QD+xjbHUoDaG8HMD9SAuTP4uAg7IY/tZGx9MmIxPyhiTG5C6dAvXkU2xy351wLvXnW8RRJh/wfYHnEpBdI/Sv/wEd5ttN019IIIZV9jRSz5ockWwoDZjAEz95DCxcfPHYf2j4iXUEZ+4KBRHl+4a5CTQ6jhzUDEHKzJswjIPN3H4pUydRw5CcMA9i74urT8T5PPFzGu+5XtNPibnx3XmcvbjZwJDK7UHM5ywhEH9jZ9L4ycY9Wcc8NGbguMB2qE7QT/AwK/seta2BSiEo61PABLTM7dpfNBUqn1rsOR0xzdulHDP3KNOeQLRl4jTN3+OpWvMXMc2POI5iaCOeBYAXmMKiTtb5LmYB/HvjKv1tBJpLlOO0DjQ0B3G3DmAFB/5j/MBzn/uY77u5gtwbUYXKij4MdgLtrr5cAc0c6NRTEETnDiGWzbSzwXi5FFDMFymD+LxCL1cwzfK+Odcmg9cqCSHZNOGklGTCz3lBPvCNG1MxjHhjnyVv0TL2ukRexHOhQQyPk8ZDng7+bhTf947PDjf785RX2xUjbEB6jIWfChq9U11OGJH3AfIhSkJzA1iynilO/mRfT9xhqtkDvvkZnLBAMEc0yIudDD4+v4ZogwGD5jjttW6bfHVOdhTUa7mf+Z70JdyAd0U+2jD5h6/UEoAdMlhT52ZA1ce5AePv90fuKXBwXfDj9vLFn/WbVCP3Ff0w/lvvTA/hYoqLpTiQ6RaJmb8mS2wFHTjDI1ZZrdrziGEQZjHgO2V1joyhx1D7Q5sbvjz8vKC3BZ17ku+BPJFiS/qPahn/KZjdX3MhU595H9SjGUCUtMNCNjWB/p0sGMDHDoXAE7QDRAjX7CkwUXbD9ajc8MHqOwdDIUHdqqyJiWsTfLZALlegYV2fKDtQ8pKnNrQZ+f2O/M8DzUe8kGaY8xR9EGgmaKVNCr6zhiogkTUFADyTbjy8YA422HFfJ97D/chWA/nFeBafee+Li9MsbP09CE6nOcEabbGGLWNLTyomHZhHfBLi4/kU17Qqqt8YFa/satTQGVIXnCVexD3T3K945O82X9XNKFbvfJNIFssxOOdWsGnosmr0QXjSzf7bsdXcUKDo4AbAX0e59gw8tw3uW8Q77Tz++uHOQKKXeuqgdJrPltfMPcQbU0/uEbpg3E3xgtURTS4wBUjwesH7dBsE3OEP13k29HlS5c5n6b8k6VpCVR6Kj8c9JKNjBQX+icTLekxy8U2KJkZDngo6UPTr3zzFcR5wUhsQKecyMrLNWN+gDQUCXMs2IvI/8J6ETdlGYPwXTVeJPYDcxowTdRxABq8NiOb+YMcc0ic7ppza/VPUJYWyOkDHIzfzMOP+BIPStqTF39ti5OOdJqyqTl+0LHNAqEczG3OfPrGCyBfcr9xP3vjRdDuPiCeMSQSXOYeF204R33hopM4D+JyDT37yoEnI7GD2RTdFi68L3jetcWLOPc0wbFw7U+4M0b3evPFFDxRgv2rNt5mjNzbVuJfaE8cUwNDs92sgxH4PP8X+MdCltp1AKzGdsy1VnyQXwo6YAFD1VbJh7G+kTf/L1jW+t7I3LYbZ4svtb38Ul9uL+X91r3WNe1LSnkE9xPvKYK6VOy+ra5fv73Wr9/+TO72iuw6ar0N7lH4OQDsECEiXTbVN2HUIK7Z/gsa+EvmQDJjyLiZ5ztnG//vsPpywRuxvXEOT82ccC1nSJFFM6rIBYUuw4lGCgkCH0xytLOovD/N+YFFFMhGhczk+3wVLy/fTBE7/BATyxjEZWwAAWf/+os8aFteRD4VrdGlMseZo8xr22ApREIMqKR9lQe2H7wEuvo/6/+MDDAM/xlm/gvZMKOCIV+1bWBhef6wAt15uI1dOBfS0iwONo20kZHmAk2T1QZ1Nr3Cu2RBujkNNoHLIDW07rlwlaGrBIvMG9DBC4+dG9Ed2INzcQrTXlbu9BbjblbZFqKWSzTBedGI48g/45q4kzzlubq5uPH689foYgOMPhjVZqwjL37WGjycuGmLgxz/fCB2g7RvTDMeJInvc18ZQT5cm7JuPDsnBkIiQWzcSF9yV1LwkSTUIO9jmzkb0J66VAhgMTzrttWX7SVwoz3GVo0sLGgiMoxztavJ0PKQXj1x1Ac85sK4zA33bpMHXf86D2R0Tlzl8DoY6zw8U/epys1152bugzHM+OdcmMTLhnl/52YjL2ZRSzJQsKJHnSCSK30RlCNR6CKuZl7BIG4CVlCSdvCz77fJwal66Rpro2L6UfmYEQ80RfRASLmQemgzAYmz8W1p5OGUw37yh7+2UaxRqFUDPsct9LQZP/hu28iDmDctZaw3xsr/E9mA3viEq7HtOMzcsBaYmx6GCBEaZuBLgynE4PKVBTgE04UpMXPDtQ6f/ACksNNM0Z5+6Lv10mLmYdgD2YN5ihrIo8Y2eLCaYHwgSVjUYALjaFa8G17gRjyOZXJwtnPoWZkLii3m0sZ/ALgTLhRTMEmPRj9B2YnTmdjG1gCSV9aDtf0pA9dfyKoB7Ky4miP7sNHDAa4T53wQijOJ+9SMmczDYYHXQuza2562t+prHaJoB5RUgoDIGhpAOFZUdDq40LnAzjo46o2xyJxgLoBGJ3kkTvOrv4HuPAThhizowl8GMLpVhAHb/lMfD6kyeai8oWfd9BOdNaUXiEt35r4y89CHAvCzoBudbUaV2gAAEABJREFU0ibs8dM2YoYGdA1iN/fFx/oJ9BHnUM9LUATMUWgrPrTQkV8af4ClqfEtPGkTMfXnPmS0fiqf3Q1x6kTyE5PNk5EFBEdtt638513O16WbHAyga3yKZWcc3ON8SPLlC8kuIV4i84NfjKh5cQ0LMFLCedZ4ZJeeBXGrH2CBLr65UEIzf4/44f1zL/fT3Qckxnwy6NEZm/GrA0K3+yedAiA3/fwc/1SsXv01Ll9iOGcJAUmYFyrE8JjGkRdM/hpKGa2pIvrQeeVr+hyhfKP/YF91fzGH2kERpfPyR171qDMvDPgG3Jjkw1rMXvv4EpVHdHK7LwYJHew/G4B9ydOvKufXwviVyCc03QnlB2bt7PhnLRi39QTmOLSdtWgMHpNUtTQ6bKgDAdRkT3zQftC5hiNk+Kbf6WF/1l7Fo+o571f8dQ8VzKU8B+PtfcH2B6D02SFL2Jz+kkmGjOij0/tNY6B75sf+GKPMjXC1VeX9OUCsd8CYA4n/KGk+sN95GN/BKYNlIuZ62cfXyJzyjvkBv3sPXDhHwb/paxog1GQ+J9QZmjEH0Ck/CZZxAqIYzjx4YFtQv/m3FibjxxXt533afY89Fznno/6qX1m5e4VzJV+A42D+YM2+Ja8gf8CBhhg/U2P5qnFQHvnNnbV941OnYBiwJQehiSD+jM05ZvLhkUOqe/DChA3lsHbiqJSbFbzw0I4tawCyXWifOrDt6NK3++ter6/3+v5deOXFy72yDpN/ziTwJU7HlnPczjp9h4ZDKPxctGQfr6+m3SeI/Mi/Opwnws4ZUl8+w3FM275QyDjHj4PpcMFTsdsB0IHkrWd76c56kBOpzBv1JR7m8sGLW+0fxKMNlMv614GcOVaeUeeXQH6phI8OyCXB5iSPelPjc+67vBS6AX65MM8LrEV8c1D8gubyuRl7wfU5ONenXrfsdfJMM8d5/8U2+idu5jYqa8as7DZGbdsJtN0HPEeoS15CImQzQ8uCPv12btCEhnZURw4BmmoHxNOj0MpUMH+OqUsjOPISHXZs2Ic494RiLCQgCs3xmDZxAj4NLJCX7oxffGaPpDv7NAZ9/RrGBRiTcoobQ4DOnTn7jZdr/r0g5xcW0TzLsiwllKepXiby09UfVlzwCf2z+XfKQP+d9PxU88yAKb3giWR6f7SfCwA2StaMOLeB1G70wHe+Gfj127f69RW4fyv73/fX1L9Cc8Fzjq6lm0U59bvodjbWEpoHbgxADvGi3e9vdX8F7u9sML9BU54bL4uYDji8YFNg7dJ2s3uw4e2odHMobP1BttBsBNvg2HxBUsBQaKCIkpdD3OZD196RmAeONYt+INu07buh2C458MGc6Le/gnj+jSM26QP+D9v6D+B/Q/v9ZvWHGmOtl5cb8Ev90x//qf70z38K/DO18EdwX3gwW9GbjW30PLTQp1SRxzo/+pfDivaApSVyYw29yY/gDeaEokYB4ZBD8iEf+aHMDo1nnDPp0RE2aNaIM862RAAqgzeWsY9FiPZwlf7Ar414rOlCO3KQ8mYrPJhfxnGDRz5vjIL/VxBvkP7Nn7RfNm5gL8AWnxwLzKKPcrrhzduN/Y1vLzyo5mEC/yiR0Y4305ehro0xmPW2OefwvNFFsRJQy82JjKgg+J5jQUzOESTKj3wYoIAhSK6mCUBL+nDRhIHx77wQWtGhP2Sp/vKjOW+CxvKeWHbGi/kPIXhunq4tPJvjhg11a/fS9bd0X/Qrd7olTl3ObfWrdGXe3RiTm7+CID8eSKeZKRH7+JNxQBnLp3pp4huJ7zZG2nlwIxPhw+/KZ+qwKT43feaB8bpW9QWVkoH0UnOhEKWOoNPqA0572F3xvUOAPXw9fRmjxEsyxjo/Ezf12v48Jk9eYj3Zo8PxH9ixVkZY6a9jyxwd1DAaTsbOOC95Y0s/Ewcs6cD6bHDVlPl9PjQgoH5hxSFr2MB6BZDXllVUosDDFRR4gsEH5tCJ15YP/2MM1jJSFB11D0dAsXJdup6uPGEWvIxUMOk/6uhM/TQoaA7jxQcqZeLlvMb6Q35m27lztpDo530q6sCknJ3wLk3IQAgcIs86lYYYd9unCM0gE85lW1/SZl6aC/cfD+n9IZT8dM+5JVr+nYeUKYtaC4QpLx8+0Tc38k4+XnjBB5qr5fTFZuDKl3jmu8LkWJK+CDM3xAlNna4VwYcQ9zvHT/4APA/AYK09jOuLY+p+4r4o38Yc9ZtlfR9j+hA+7tl5cHkwZ5wUwKSiERe1r07375ipGbN6VubUuo26uXcAS3M/QkZfBWWVAZ3xu+JSn//s11jeOKjrh4Bm9twBL7A0+3FxBkAhJXsOgTiX13XLumsVkztlBZozNfDDih4sEuvcz2ZUBw99gnufMowAYlxxNH3p5GSnzktR5gunCNV9AKq0vZCLpZt5U09AGX4f3PeEnRpAn7lAFTr6BCrkExdzbiGXTY06CI3vE8bKPAPM9TAWeVJLhzXlIO4J2qcTbJ2m4Jz6QOi3xB2fBHOhb8YuvuShYQrFPdir3V/8Pxa5FtUFOSaeObxyR51cLVW+ZJ3zrX+w7Vis+L8A0xedrLrOYE0Cuol5ANTyEBlfHt55YfFarzzUvXIOjd+M0QPQP5Ke0PVNmQA21sAo7QbXLUsmt/E59yMI2lw7lwdzuugnF/Arp9DMiS1jggqN6zM+/YxO8mBbTulT1+xFx2w+r2iDjSv6Yiu2Ict8VupTt2MmJP6TRpWChvgy5wk99WG8zzyqW8AYIaOR3N1Zf3fOHYJrPLpP/z06Z4yZuNqOkVIv+USndi649GIybKggx1i6YomcJOxC9PyhzidAAp15hbnIgjrLlNmZi/ooPGCWT5BpQf/S+tZ2Ix/dxDjl7uUf1w6gJzSyoEHnrICKKctVumSaBJErrPpRTDVq9L7v73xx88YetdeeF2TWAPp1wDk3tq38Py3mnMuXRuJObdkzZv7I56LEHPD+7MhkPm1jl7j1TVDiJD8rUsAcYO2MrUYA3SCfdmg33NoQYH7Gd+kLXT4grohARl6bkaOvDxlH4k2tb9w/XI8HL9mcP7YvvYicttRiD000nTuCGO3ZXsbgBZh0GIJElKa0AS3QMzYoz6EiQ8nV/fW1/vztz+wZ38ov850D+hsb52VZui44Ub+rfBH0O+RPxP9RBhjG/yP5n8L/YQZMLxPbRXPyuY5nk9VpIyxzsxkLy4c+a4lFtLN4dja0Ozfc19T7cU/tDeLOjfcV2DkUuwm7qIQ7fXFXvXO4+DhUsCTZLA82B3mttaxPzUXAA7zioRc+N4uDlzfh3R/4M32W7wKYia4DVX8oP4RQINijwNNB9dm2/4fKhsHGAVJ2YqXSEfyipegEBJtWN5uL/BDDRq3Q1baOQfGXTGE4AEUc8m7CNzZ+/7en+V/w+r+SfML8uzxKTTVYVk5Az8STPwwf8XNalZfEkCr6FMhBGZs5wnpQiuQGbgN9Tzr6FRAt3VxbR6eESKfBl6DYh1H7tKBgEHkfhr2p6CPkWrpr3bbnw4D5jh+wOxd2xlY7dAvmcoPf4BeSm23gXkNCj7rI3Q26dqbtIt4ULswV5lgems/Dyxu132AxY2CsvJhY0XnjZZL/BGjChn/cWNA98wRro47qQRCxg159xIUa8F2QG7dIeMNHPfNFVpQ1M9YnSK4eiSntXNRcwWlfcFjUY27u3EhdRz54PGhfa+yd3Onf0h3ZeRg/dYNT9UIc1urSSuD0BQ9BiwlHLuISOXJNnB7YX75syVujE3Rck9l499MH25emXkZ5aL5APQp50w8f9mMDJVffOD/DgV5p6hc8SKRGFjeI13yhAMWgbAS3Xgf7HsGR/tT6vo5BHFvGuqGbO/2Q5pydMMpanHawgvzM72xzbXm28uWk83SMLbZhTPGFl78kuW3wwVskLbnJZXaMLYAE2pHHXwxOu7TB63t4Tjn5FpS58135YQDlRB4q8jQoHZw0cz47Vf4yzrkTnSq/CNTikn8O/vI8zvybHxTWIHfGubH2to240r/qLXQyI2sAlZhnNrluzgGasTX44t6x5wCmrYxrDoYJVFHg4AUUAMp5fsGMGzJJIOL6ePgkZng9+M9xLca6n2NtaorcpTQtAC0c2gs4yA3+sLbMQzOHnMOTvoeu/JdPe4a5QIssQMfWmpzMXBirttR3QeWD17E982Bq1C1c+sTt+PJ+x6+MgwLIqVAgTnmijnbkztp8sDnzguGo+ym/U5tjc3hH390xBnwJpB21r8bcoxpQ7+S/8yCzM16+vIqBmHJOmGPjklffjVcdS+MnOriWvgToS1O3fKcS9KKJQC5d6vsM4uHQRHmZsrbAIhde5oFx+AsTsOXYjWEcRIXLzhf10ItZdeiHPIJ7k7gKg7oRoq3/LhFtKBieMDGnyaG5lIYb1fCHB/qMF2lwyggyLPTRjAHkEaLg7pzf0pbu3ONAkhd4nMgLWiE6r5Zu1USeS0oH18jNeFf6S8/+Ohp+jMKJNkKZ1nGxFi/greDCiKW9gBJzttFljsbYahvXWocOHsZKrLEzCicqOPQizfWjaNlciWnmgi91/JWdteNlHEuhdwGoU7pK+nC/wf70Ax+2wb67lT61fqA08ZlQDZ19zy0PxmnahdA14z7raal5mBys3VGXH6pxbIXsnYo23At8DR/tceZiafAAyS0/+tPhGSWP/cJezYsstEDMkj4IyxMm8uOqevUsjZBo/Em8tCeGHk7v7BeBa78Fd/ml8mac4hO+q6/bWPAMvbPf5PuMp5iF6Ik+9wl0Xw/u7i1Q2TRhOg2gorxnqn/bjH2Oj2MkXv1YUiBACKnFj9Mf6XGZyxwzMCg2RvmEogOKqdaxJ07eneeM+Rwyn0n027PlO37rK1HV9ZH/YF7IM8+JO/chAN6dmM+QqPCScslZP8AKZNzuM1/dM5fq3nnh499RE75/54vyV56ZOIO+CfmD9+yl6F17yTzO/x2LL9iW8n6wl/9cqghyHVt5hnAO3r+jI7LE5y/p8NP4tCcYo7WQuIjFtjBp7uEYrWKuk40BYIOCqQFu1GAcXGtjm+trsx5bOW+6oXfXcspVo8gyVaLjHCt4gmYMvX9cviR24wfeGas3/Mv6Un5p1DXrEEB/zuW/vNQvv/wR+FpfaJuHseLLih+Ae/bSo/zEFez2Ce4Z+jzQBaoEc8DQ8QXYkXOHL4Hu+OB4myNBfx/n3wAKv8oviJGr87P+R2XgZ5r/UZk99S5nbXUl2/qCC38tGmtlrKvd9txIABbPfCBjw8pm9GBhsUnxEui+v6a984Jo8txZePsT5qKjzyahvbOyyUZghTcUthQ7HIZcjthmszhgVj4bC20KPM0iX2q4gQE9/lAu/vR7lJvBtTnM+g/wT5Bn4uArPxr5jb3igV3b2BWNP/LJ7wbpRilafwLpcEGEK7L4fLbtKyvgDN0mTqC71Oc3l0uPWlY2Nzdc2tnEys+HksiLAow7drmReYO73GYAABAASURBVJPzBYe5FnzI8/DjDQIvCmOFKWqCQNZiDpUHWTmIYTc3694gw4cBN0RvkN5Y3bAnP2TKA7r9nbF3LLyhkjTsdBnTtrFZo2baB0dsvkgQ1m3jhiOR3EbPznzZ640b5Rs3ugdzq/iox5hjB5x0Y0UKt5GnwJaSLKkLJya/c/EDvAGZG5nVua1b5aXbl6+13V4C47aVLyxWbhzaxkge/NSnrDnNwJLM7kEMo7wR+SJKvfLlGwVuct5cnmBc4PRBurocmzcOVt/51vIOLTnEf33LOAx8wYb9S7f6hZ0xd1zUpy5ClqVyGG+SckHRhvJA7wMmZeUPgDOXD/Iq3bbsN8ZGm5AzJvrpw5XwYKyv8ZTnA8AiEP0eTnxwwV4KAxM8PuuNOTbf/t9D/PbLXxb5Am7DrmDsqemr37zsHBjMkZA+fuzow2SGI/rphEY8xjKBwxL9C4+XZWoc4ya3jvOSeivjvvEyVn+s9WMwD/RBmVnPNXu1nSO3bURWHC4kZ+/6Rt7FjfWlBrFkPaNIHFqYWmSDPmwp+jPGOA+Uo+RzXlnTofRJ65y/HUPzYmzGX3/xEUfqHYIfKMvZC/0cK9vOgQO/d4LYze8J9zN/0szfKf6p0spH9/KXAINU9xyrySfdvAq2ZZLngd3JIeYEEBTGmBV/HKmN17HVH2lJRpFLwOsV36mhXOceHFdy24y1NpfqylpZyPfaeZgwNnX6f6TamW8tD+PvXFEX7lGBRYf6hBW6oM4JU99nW42UZcqTFcb8ip1mTbmJb3Tbp6dIYHccGBeC18XgHNTEnr8HdFmYpMjyQkR7B3LOk9QgzLN6rC8wl/lngYibk+m7cWIOGfOtvPcUunD99bJ0sx8qN+du5cO4ZS/AqwXaOvgiYNQY7G3krpHBCi7Bh/KT9czJjEs/fSCKH/DYj+rn5eAl4Z4/JJ39kJeIS2sDoDZPF2hPWKrj6zpYu5cvT3/wFTrelrw0Sx9tD3gEEPE5PpFj+5EiHnNIVb2IbS5Nm5ws1BC4TpwkWldpfG3pgHnwRf+7uhlLZabeEXbXKBlL24u2lF0azgD2znrpD0NQdRORiVtKTNMXTW2BP/c0crORm429S/DXyO7T7o/+c/MbtHXd2JO0Za7RpexCnTyJk4bSWMBjx8/g6Lc8t1HrbWMsxrkGIRAv17yoQVO5J+Y+gR83YNsYM/dpvpD4Amy0t+BfKr+k4AWt/quDQZr7MWvINaM+Qo5u74fm2PnU6yjX8429eh2jmjjEO75v3KPf2Cedg+rsZeS8JN86tsiZPWkXdMMDbVGXgL4BNDHrW2r69ZGaqNBu4JS59D3rcyLr24wHMfTk3iKT+SXWSSff4LwKNKffZ74GOUPUFHEul8NfwZMhbI8LiAOMooDGqSiZb0vXIG8zd8b7AcY98yMODRii1PyoB1vE3iBXcrJ0OpOc6yUz6vJFXtehe1HiIwHdjpU8yJcvT4gD9dKFed/ZOcNFEomDNjxpwRhb5wUV2hDGpk50ozPUz6y01Y2KzJMxRubdL19fyvWxMu6MCuTLFj3iU2/x0Sf/hty///uf69df/50v0+cZRZ3uX/7dH+nvzDv3Zv+Z8fxF5Gv2uHfuTeLnMrry9Psaq/GvyZFtpkbGGhcoXUs1dbE+DuCO7p3aF1OMDbTFcaE2W/rsfcT18ECRvgbYn6SryPic24jETugnr3LCPedcz+Q8+xGHPJHl0mtXL+S8yT31II9zXW+10Y5+XLYe+DbkT19hZM8cS9cH61YX42NtH86My+Wz/Qv0RdBPa94D1YMkC+Fh3FP/vPxDM8CQ/kP1/1ROBh4sg+LkfABpWrOrdwCGjMLBm+g7m8Irm+a9mpc/rKXatkF7bqi7NxsUsPaqx0ILmf2dbx3fsrG5kLq7vEEVOl14keGh4tpQjuO3GijeuDG56Kv+gM29/PeZbhgHm4gbWNdgYzkmsE/NTUl7j/ITO2NFF9AbPo5szDkUDPs4UBV5qhRcSz0vB7KD+LYylu4/lD4LjShlsuXqbgCA1G43mxYxeFMV7Hs296DmhmINdxnfNgYaEOR6Fd/wP4jzncOr/MasTN+28iXFbdvwxRvcTm7u+Tsk8iCSeMylN495YzhzBFEe9fmywNq+/qrvl69f8cecVr4pZvCKbZS8Td8QT7vxV7w6HA9BW9pk+Anh4j8Y852xfwXw0TEmaG2+s/F///Vb/c//+efyxuf/4UwdCMeG4z+hcxBcmhq7K5ADJ9+OjMG4YMo4fBH09vrKYFZiUI+AOasJ6Ijv1CLyIgOflPdgbc5JHmEfT5APhyjYjxw0EtEQ9C//DI15esOvdRuxfWNshK/4KDjftIsI/uER8jTSNfcD2Ys+fbrjxo4PsGiIavIjC9arKDyhZ6tTp88N2HUwY9rLb4lev79Sv5YHCHOvRAA/nGMXJAfg5Ll0OKZMtMSvD9Icp92bde0ZG2MwNQde6L/96OeibmWEnZunf8sjfGfbOY0YnJbGDjlcAHKyAupS96RyfeaDduFRksGFMjHXFStMRuMgJNaI+8LOPHS9kFuRGLYK4A/awBAtBqfdLg+0F6wcMrrH9HFMHx27AV5QZukZg22ajOO0a778Obl5EG9sg3mifMaeuCj1+SPf4HLpssa4DlJpBwnohq5eYxU+6zCgSSNm5rrjaR/H2O6RfMCNjoXK4ng4dw7mUfhUIOEEceqQZ2cOWItL7lCXXKY+MEEDOdQXntKyTJwtZSYU82jmMzFCVOdnADWLyk5t0jFCmTnOw5sx4rNrGQ8+yWijk7exjezpefHMOK6Mn3YDtgdjvOJxbB3l4du/faE971sD+sI8ON2IjciGf9pY0CP4kF4wWv/IAxZ+cXPujORg6SnfPWoCfXTJBwkca50kOwb6YzYFh3E6gl4ak/+KgSzD5NrM+CpPn8TBCT+KB6A9DIA+sldwk4eO/bXzQA5n+XGOaZs0252V+tKDP2atAdayB/la9AG9jI8PLH4j7viYT8fhxoP7OjbNY3/yco1G18qNh/hB3o1L2+5Bb/n2+5W1vePDQf665CG8euVLp2+v3+qVe8Ib87T4NHl07AexCiv1eht5CNZwxmjp0t98AdIj55RuAyL61NCLPiC+4bGGigUi0jjeXL6DLOeiLwuEz3hj9yXDSlwTtrw4tr00dpYu9x79Uu5gTbreMs+zXxWfI/fqN74k2d+4x/pign0v/5wifsByFo5yFUC3NrTftI3BXBi3/aWxfUEZK9aJy7xf4Dy69nYH7ML7i6sd++IUNc/aua1brdvIuhvE2z1QSiGmN84Cv/76Z+5R9zLGadHtydj2/NrMmA1Dv5dmDRCn46rsPQ/GyJ45WbozX/OC6pev9Qtf6NywqR/GV3yIMENmboXSKHNY+w9ila6fAX1HXtmsIeaTX9q84Xfm8WOPRiZg8kuH8PX9YG46J8RgbgEwtADqynxE7xj9nGcNrfjgCldKIyMdiIx0cFAg5PoxyuA/67StzI9caKYopC3pzjHHx3ZIrNGdMTQXeK/F+JdcxN9R8uoAqS7zZ78ZU+uZZ3iWC7ryR5VXLAoILY2zJWBBo/XpExr94L0cJSq6kwfWJX7AQZ6ZQ/jqOfeduSTuR15sgujTN5pThgQ4XQQ8QImSJ+gWoD33gRv70uocWJmz4E+uZ/WDPHTv585TX4RpV8aH9sirOaVJPDBCcN24pnfmlOdoX+zki1scezAPQyM+55281vIFT7wThyLKgsomwHHmSNsTZg4+j588iOAH11OO1syNdllT+nRoQwJ6HeeC16523QOsP8OFk0dfAgqh8+KTJlx97ydXPOKdVwJe4x/X5WkU9MIyWyYb1+SehLb+CUuDbeSqjLHBIUQR1zXoOz+ftK7nR14B5ifOiTH9pOWm+onys/mfk4FPQ/SfY/C/jBX31jPYJfXiUqXFcbJdBtS+CGKBgaSw3NjEPMAdx90V8Vxo80HYG/zcnHPQGrPdvAhqXp40OhGaeqITfS6qc3OQdvDyB4aUjswf0v58gR1pZLkWHndrd/t0uPhDNrIpo1GBHoJHYD9fmOzwCb9BFKhSTAz64dUnUaeGxDtx8kAJgbYF/kv/rKFTsql0l/9xAfOpgFepPILxoAa/sM/Ln2zA6GYfnocJhmSmDCSMFHjRR5er4mQFWQhuqnfGy3oyheMHug8SYrU9uNHdADdH/d+58Shr25h19WMD5WZoMNiVPkFNukCkMkMX7wavH4I6J27nYfzOQf1bffs2D+re2KSpZfoz2OxHNTc0b14bN2F/KeIDg/UXHhpu21bSOuOAJI30aX6USfSqXkGatoxP8MZqfedg6Tf+dw/TAvmTT36BtJLKA7+aA+1WvozKwwl+qNebpP/katwm7Qsv1YT4hG/lx1qg7WFB8KaEYuYlh0aMkFYSSR7NoSMGzjwK8ZU+BQ0UdQH2dy7m2FwLv/IA9Cv5FWZ+52F16WQDYUYWmRljrAYHlvnGOiH+B/Ng0sHCa548cOEWuW8eWgZTuBnPyZ88nPphzwOK/IJ6fCDSUtrm+90HF8G1iH+6tngpUkI+8EGbxj5tzn3FnG6btgVyhc0OKFf4f0ReHBj62OCgpd0ZJDZwUL88zL9x6LlekiEJS7xUlDYF3WO41whb+WJv/sHujfinDzJPfebilMfpO7r9exS+7PSlXKPObwfVEf9gxZX4q39Z9/BYIFlNgCl0ahFpszn4QOK4i9uYiwNYuvNPmN54UPHl6HdqfXucskzi8sFcGbYVnvePgDzu8bjN+I6a/+TSGPWaPLMeVeGY3InLuvxIpo5PMGAeeR7WCECeOw/loNmnR33l21FYmTPsATyoP31ivuu7a975m78ph9/KQyrx60auGYcBYIDcY7i1c9Q7TvvLRGO1fseI+V3gdZ25d4BKsd+rcsW3nXwLyXp3PyTCcj2u6AwjhrX/Ky+svwE7c2iso25jSwrf8M//44t7hvy9MD8XtVRlrnOYt15H4+61XxFD3OaC/uLjOnt3LJnvrvEJJM+kQW/8MeaM7/BF/VG+hNe3AzkmDwUc/I4BIsTRrL89f5PPfGhNHagib/iA7f3k196dWC5Z652HWx/qpalPuSmvpsp8IeXo6vJlxtITr0/OI1/4Fh+zof9LD3I2yrZHC/VqR7o5XclpaMi43ndybX7fXu+sX9fUBbNvvkoH4LfW7h0Z8xKU7pDCB3uYfXULoLI28lIW+bCd4+RYkZZ6goLAtScoP8j/YDxBk3MsJ4eIqCiCE2cOfHlhnOHlYryxQVtd3jPOtFVe0CxkAwQFhRTsrKe94HBeHf4C8425Ysz2zYX2Ds4NWD+9oBXf8J740FYMQElUZicv+gYVb2ZxL5B+Ad6UsY6NeY0frRPo1K5jo01j9BdhabOnq5u0RqH8AdbF0mgTQsE3mA7mrrqUNSbn3AP9+iTMBJ8CyS/rlTFWTjvxHx0PYOaVBMm+JEwuCNFeuit+kM/EBlsZD45WAAAQAElEQVT4Ddi2Mhcg8mwqh++OQfcIes7NnX1jz/oyksxndKkz/hsDEIFcsL8A7Dm+WLhgmFN8auyEDV8SMx1xcy8aDBtOpaCjaECfBQG68l6gr+rNuKlfv+WZArke5N4G6ORlaVuJJJeZ2zSTw8bHqXOEX1vKT8An5MUF4E39xDF3rvZCDml/DmGmqRNjh6B3wCTE3tM2urWpCr3Tz/t5H7KNs/DrIzaJ/ZKzbvKgXwld3QG1nUAKtH/l3D1p3KYeZZdq1Z/MVKReXdrFWxCVGNJgvYnPvMa/H32EG9vO3Z01LJ9g273KdkzFHB4RbPxGsTJ0y3iElRiF7pEXn7bFT+hyDty2wTltq/xy7rbBt4E3R6fu5ay7+OCbV2OjboytgDnxbGt/QojkGiFicU3oG00I5KHAp8UogTSmqbkiM/D70oP6k/Ojkjcy5NGX/b4kfv31V76Q+c654bW+8wXA9dJbPiXVs2CWaOjS4Ip1isGAxWb2sZ6xh8wFSvXg2gKIT6VPXLM5L0vXyvolAIKoCVQ/yz8uA9co/uMs/FfV/ENmr87ynNuuX+a+FcBy5LDwzoufnZvvTu1iN3XrqFq35mC/nTDKxT1YUNs2wNGnbpQJaEKMa172WHPXrN/A/bXiguxT38C3rnyOow5u+KhE/8oDxZfAtt3gwSF2ZfacYuUHDjo7/vsQ8sqDyG4M/s0gYPIUMcKqwtmic+TQOeN0AwFlsSlg4/SGFnHgjw8QbuJT/zykalsxYx9NDGxCtrUYWnSpCaAtjntCXgbg9jwLnHj/narfSL9xQ3HDVa95Fp4b2NP/wv87myV+qAhm7ZJRdOqvh2m+OSMv5sBvaTa+aV23LXRtvfICwVgwT16RxP+B/2Ns5H3U2AD60UvuZj3gBRh/+5iNvpkXbe70wcKffFDPmPf8Ysg2Cmq99C7NjYtv8nyZ4r/9xfYNu19evtaf/uW/1b/8P/9Sf/rv/618oBbf6GttawK4ijGo27zpy92HHUZOfvtvzAt/ifTrn7/Vv//bn+t//tu/1a///uf6/usreeTFxKXIWhtAbogLeRHOvHsAFAxSe0JEuDQyVJDm3NKH6+GdrEA6CB196AorU8IeBEoiQNbROqgF0MRAx8aEyQbKBigU+bA7yJuwmhtwC7qhpuijkA6Xhj4GY0htbp60yGhXYCyZVxcN9vhu3xy7bj4AX+CFoczZfJm3lQ/kHrJ8CDIqHwB8QeKN/QH/5ce2wQuMbagC6Mqc71EDwx8gfuK2bdaEUK41LinTP3xnkd2Bj/iM6ShfljkP/DbOX37seUG118P1jU+U6PGycNFHgSHjgRiE4wFo5+KdPswc+HLFBybjkzspzcUeALPzd1CvZ2zqDws48UM8bXF4jTUj7FIODaTyyIPJfsUHMjqQU6ffToLKC4p31gGTJevttm05KK7bFl1Lj1qYL8rEJu0xttq2UerDEKLOZbw48/MZN+cBNBJBwSQ5IFFL6zmcdPcQaEAVPYFYYJFkHn24PDlid8WPBR/WgR+CvMhf/HPeKYFtaFiSmjxpT50gzgIPgu/6z2FTpLH5Iqcb/TqEpPugYzd/yUG+FxX7Asn49+T7qTcy0tUmL4Au/R3xF9oPPAd5xEv8UAdV+mDOWj2dh4tLB4lAKXiZUWe0uAk/ukCnYOMwLuaBtTLOnwZPsRu266Jt29JNxQNZ8yJ80OT4BNh2/Tr3xkqnrpw4B/HleiGxVEnfbqzLdUMBeYOWb7zPGNwLbtvnnB+5f93Zm/fcs3fi29mPkcU3fUrcHCH0N+MOHuU1kmfPAmQR3AGYH9wDMeV9UWSM8rsejdMHtvDB2IBFenAYMzfO/5l8VRGj/ocJiU4DP7WBv+Re3eZbygNF8VsZkfCjlr0DPTIEaIuk7T1yu73UjQe37sEcqPDqp/cOY4Yt9tSLR3RRWkIxLw/gDsx7WLDovpPP/Kqal2vmwHtW5PErNVosC2vthv0vX75WHiAH5wNi8N7lWepOfDO3+gyQZ9eYgBlVPIFhmu6dGLLFHOwyRiTrDZ/e8MdxwQS0Uc6rpfGaYh7dO0MvRgDflKXJeWnPHm1e3jgfed/2pa3gP5t5oNBYVuaF/Op5Y+8T3F9Qj70mv7TIgfnZ8WcnPufSy5eX+qd/+lqeM+ybI2l3bL2deq76GhPniq5rT1BuI3/jNsq5LqzryK/QmvEyX+o1F7gLBiwxqodOLVwW+gHa5kO9cJW6rSO7VKn3xj6uvy8vo7ZBLnWmlcASxVz54nrnDPhg3KT4wv+Fs5WgD+baeZK9XAbs6o9+mue38/64k6cLPAfLKp9+TdjwYYufngHWHsl3XMKnWXe5lyirjjt51Y59IfrBWTP6ddte6hfOhS9fX2ojVnU4wZS5QF71CNd4fsaJd6zDTw7MhTjnoueR4JkPjqlz6IDniTNBOgaIV87zg/PgHb4Hef1r/mhfHYiVOeozF9pQh2fRZ86xvQvkd8o0a11JBrBIHD44l703mbuxbpnDK+O9smdYmyv9UMr1NG6D3G21wrNEBxxLp7+Rx5FEOpPYw8i3zxxZR4z10l2/vLzML8CQ1yf903dGL/EUnwc+S1OLJqzTB9/oGGM7eY0HSXCQsk+5XgXPXsrgHRrl28sxyT0Y5mkDXNapzzLkBD0Lfq2sE+0gSL7Ak6elOzFiGBwZQYf7xwvxfP36x3MOaUd+rMKvDmFZ6vy04Zztn9U/OgP9Nwz8RP9dMzAnfGZ2L6wPILcbF8E01FS7C+3+Xjtw36npexOBxKYjL1wsGlqi0MNiGWz0gDcBF9KsTw7MstxciXXsv9UYC4twDQw2Il9IuDgFv23P5rShDxuUUkv3gH8DvAkMbKIOytxwaLPI3UQEVz0eVvPCacAz2CTc7AYx295Quj1x+M6mMWWam1fXgE4ptAJXIQg2+oOXYhdeWxN2xDl46QO6gjs3cm8CE/R0SvL4zzeTBYBDbeFpE59BdY3glVHPlcvhRgq4kckrXv7ygw40odyGLWrxly/4pT7HML98YbN/B9zM1TEyblviVlJeQfvSpz1zPtBKvvBVGcdp4+YsxD/wxgLTR1HhR2+28MfG4qUcKW5Ab3vNP5z3rfypu756YNNHbxLebD2kROTzRXH6VubEsTNHjrM+Ch0bpofcYDtxKZNBbsZO/M5N6cihGwRlT1teD83zm7/DjFb6yi9oJmZt042VJpcBdCtrHgPMnR3APLo/+4IkOZqawU8tIM9MolxaDmYI234SsYEHDBFX2wLzegXaNgDxL+xhLArQD/3JB+5qm8PZng8hURB6lfk0txcdlyAfHMyBc86DQDkFP9ZxzRti4+nNXDiWHn6s7aM6euVdkFmSA7HN5YoNffG32IM6MP0YZV2nzPQLOQoWcWXHt7k+nUv6O/Fkko5jhBHG2muhd9aYohEl1BO/PLvKooVUytdeYl8G5hMSxiVoE84KGXzaqUEhl7lCzOoQ5IsW8mZc4jBTHpQJxuFknZ6/DHE+mXOBWFQr/6pewP7Bw7d5vvMAY6zSfSHng461OZdVvLB0Y6PrFvsbuR2o0aNrfM3lGb+rAR927g/qPl3QTeB45hQFhkWlnh+he46ftmEgPYk2zV6gCStzaFxyk0V7YbouiHkYfyPOPOy83XmBoK/uyxeTtb5PsKfdmYMZtzjjeBCXv2x5rnXMa9Mx9RCOF4VE9cL1AmJJnxw+dcK1NMIoVi9ViqgLCh7bIXB5AGithTHIHkvtfbJhEg95FhQ6v/QpCOmYoqT7vICglHNtrl/y2Z25vkAQJu/Mi3GiGq/wLHxNG4CXq0h86xob45NxOdg77/XGHp5DO9zDexV+wwxtL9e7v6DyYA+5/PXkF76IML4BX2On+GiXKuVE0cav/OJkz7xSp3I5L2jnZNTvHQXm4+DBzL7jxNSInPeUC4dStnQptIwLHfog6B9YZLz+JZwyMMlrDm4b+SQG/Qq3LALrY/a940ttct5Klr/wda76rbcvw+/nGpJrRVczl1Zyqw1x0XPpmx165IV4fTB0HhgbXXSDZxI90oGZ+Ir4wLImj2fc6l66a6k2TZFzfPx1DlI1yK1ns23b5Jj2uPbp1zsPivnl2Ln/JGQFT9DeE/DFcfnhPoZtfTDOtckh/Sna2OsayetsG9uUZz/XHuMbp5Hp0x9cY8yOzDfHWv7nPCBEWDNvF/iLj7G+M2fn3/rZ+WLqjjz7BdZ9wL7mpz5qS9/VuTNW1oREWrsG+mw7BnlRon9B1O8/+iGW2gpTz+F1HB/E9SCQRL2wvtYRn/VBUCa5YJ/T9+QffhzXRVoHTUZC+zJPDGfKveTf2ddAxWbj9wX6cUA4sL9f/kcetegSr116cp1wMlBJU06wDSq50edu4hjCxoP5Vr4QG/SlxRGZT1h6JgaTiUNdjqVr5fLhMy3+gDD32p5AJOBcU4I41c9z4Sj3Qfvm4s452Bcfvkj0/OlZM3bOCLWvj+Yp87G5v6sbOfUK8oAiXjihU9LWxmwzmjSG+aaW17l0T573xCkvDcr0/SMuxhLiAyH90p40UCneb4zLWnzOzPiOxRJvrmeeoXL+4opcMw4zDxfNfdNcfPPLYOaWrL5AWtct82/GiC8UZQij/OiPfmHS7gR4iIIc4EUYzdkkyTd17fOlPy+CHV/9WrrjV/FxDTyOg9acD8bvehW8J/dSzKMGiAM5dZpT6y7GYQFPrV4r59vL15f64x//WP5LFmMQL9i+3W61LCgV8TtAI+V36J+Iv1sGfqb375bK/0hRVxLNAuVuz2bDMjveOSjfc/Pb/SPO3NQhoEQmKzao/cHLoJ1DHIc8Nq0sesgHq5nqya727lEeHLL5tO0lGwFLcq5FNjK0UjoQmZpteWxBmLw01D87WJsdsB9SuEAfGtfJhxY2BBe1utp/YlZ/wAfholHXhA+Zqo0NevrdnzyafOoK7+m/fxupg8QpiknQCzcgwQ3VPE04eAiVCaNotjXpB9+GTdqUrfKfM2giR0YMeLNauFmuHMZySKKd2KShyzaViklFtMRNEdIG/HmgB3Ewdj68fLz8qfKmtG0bL9YGORpwIY4DxiCgNLiZhbNJtXSzWW/I+UIOwL8BdA/0kD/olQ8+nfrs6hMMNnMYhXoe2O7lH8LzG4jX798yJ83dGzej1++vJfjySlz8UgN6zXs1HUDd5suY9GXDH+MXD8dZusTNmDf838rYjqOjik5C1oa2vDntHvg4OJk/QR5OzYRBnCtArJivpWdb/ZdN9ShzcLCK4ggTNWMhTaP0rEh8iFymHnXQCn6PD84cvQXbo0bsDcKnf14XajlwBj0Uc4RhbX0GdS/djCHy1PaH8z+AbuaNuKXR3WikXqGtQ9pWV4ygKx/sqN+cWc+ApCBM5UFVmvm8c3i6ILzQl4ZPQI83e/FCgoc+i5nipdTs6FTGgEYw+tttPPh41iGg8zoceFAUN8f/hW96t3xLdvuylS9EPPjfWA/rDBgUjwAAEABJREFU2MhNk8bTL4Q8FBkX6uhhFRLX+KDtIM9c53B3jfEkcNV/x5DVjazhUoG3nLQoP3lAB4ue3fkHgKrIwGd+JoC9+vC+CeTYv7/16+u3/I0U9cD1uxJdOiIFHbhvKw8MT91gZhstukbfeBtP7LqXOU5RE4UwUJSZ+eEKcYG2NFKApsDWYD51b9U9kGj2BDSptGAGY/FheUl/rlH1Ki80uqqmbHhBOseEHBZZd77IeYBXzjn4xp5yf74gYiwWPGFuc3V42Xv2wLuyyKkXBy1pZi4xGchG+nhMTQ9ermlPHE3KZVucPsyaq/wB7SHJ+Orfztj5MAhH5uC6jdRLo6xJDpCw7YPKnL5w9hlEtHHP2YmHljbAqY/e5ADnwwKdFHU3St0DrGmSjmnAdi+2AQsIv92/sUaWjFuRrwPYGT/yCU+UUo9V30c1Mvr5Tu795Z8vJtW53rb6wougMSZP5HLpyChn1xxOf9X/QZPejF0rb40dccoYq/l2/93NLTEnDRIFUmlObCrj/XXppitQnUWUdGuSAhbN6Jq6j8RMop/4BzT18g4Gc/DmiuQCoERdMFOO5Mx7cnKiHKbNi8DmQ+nkAclpAl3RDa92HsR1nPMUVHRygQvd0GxPwA8Ywgu/uCVrqvJC6IGEBtSnXkk3cnpjL9zGpnnNBuJ/00SP89QHMrSrMrDk6gUmK/JsrpzbjoVtzaFBKqbg+xAChwBX7Qg0YcfC6f9uLRIgneRo1Erj4oW5rji1NbUVt+yetpAzXveI0InjQa78p4LuGZDLOXXdC5yb4uQ1BsF24/Y60Pl5DTC/fYmgHl+kzb+JhwdOBpTAXThBQZgrqFlgic/Epv84WwPd2taPdR210FdY2/pwZ59wr3efchzEBYgFdbKiWztU6L17hiBWMjlTfzLFRs89dEc2OriHIHUWGS+Yao1DUNcl4/lswj3zWj+dx54ZVubQjbWeeyxtcf5CdRDTGCNz3PEL0Bff3ei5588H/Nu//VvuY3ticF/TtcMpCzjXbQNJ3qzdR/3S0J42vry8lP/nrRf2mw0f1GAO//ztz/U//u1/lDb8UwXGI+2CjPM6Kr+MQ9ZnBGMzT+5ptouPvmtnni22GtiYMGgbo0DWziGJq6ecNkgCPYaGsco9xhrQxuzv5OPIi/Y7z2nO2Qhw8R7pPMj64kufyydI5Ic1fuk5ady+MNcfftX8aOvO2Js757Eveec6mXRjzLRlOmhjR6/5sm08RFdZO+2XVIW/e0B6IGoYkVPeLirYg5hX5CX6MbBIeEKzxht/5aFeqOHxeoFyfckvPakgMh6MQ8aE2v5gT/s8Lq6thvcCzdKlQmE00fxZ/qEZMNP/UAM/lX/OwINNgUXoQmdDddN+4yE7b8F5AwyFxeaQTHDh7uwwbnhuqHMzgiuL2A0LQD1dlguLj8XfWWzzYD/GAlVdk48ORW6qq7ALuPmoW7CtXRylsMFz44p9fA4+cqdOZGEKxg1hLmRavPzBIRqSfuOCTW5w0V3cRAA9crErs3LjWbcuN7BA08YEFfk41aR/PNXSPQmqJyenf7GBX/oqQKXIzUMMLWP0W3lvQG/IvN0PXoQY5/wGqpPDcW58+gFws1yaGtAhfRayqclf6kd5duKubWy87fYh9yXf6CumL3gpUymXjZEN0djVhXZVQ4cL/835Qe7NU2RNIQADfF1unt7Yb/4SCHvaFLpHXTLqoDMLTjQtdYnPT8GJ3/adufjK/PMbmTvfzPnPBnZudO8cdB7wPPAH0bPg39myUieq45MPA7dt1ApsxDYY18QGg+0VX7/kp+5f68vL1/rMs+C3vsvvnNKv/K0R/HrDBx9C9D13LAzL50FGm4J59MXMBdILuwH4nyUOP3tld17ApUN9IrS3MwbWBc65aRwTGDH1w+6w6N+7vOZPf2kbg7LSYaM8DaCuS59vG/li/Gwv5GDpZu7V+YGfAnP6i20hvXmJfsbH2gNDDsDYf7jenI+wDcbh5iHs69f6Gvhj+dPuL798re32Uts6qrELK6VpU1HUOVWAI/4FXHxJQF4EMPikvHa2bZQwxlaOi3jcY0iZNzQ6vFHEBRwHo/j8vrMOfw9z7v1op8nTwM4grgmNzwK+RCsrAFsYtTExn/u03SeSL3Ll4W0HF6B/BzyI7cedB5odNdN+4bswYn+r61t6fcBI+FyzB7rsi38h7yt+isvLD16A+OCGwxQV4iLM3Bl+kDdvE0b4zNtgH1KnNdHqCjLI456atGFc1mDR+rnAlC41zAsxzLmHfvSWBqIRSR6a9FE9HlgjlomAbGoxzTzt6hVlkWN/hTxljlJergnur8I+v8xIDsgrdhZkjfMv+a5xxwKucW0B37Bh0Orn1ogdcPqELtNONVWJO0H8RHYq+xdEms7M255D87TNXIIds5G5LvaF2deZyUcYE3XZ5B5nLiZ4b5GXvLgumV+XDYIjj4wB49EBjKJpSZULLMReAHTH35x3nDDn6pyAGNaxQ5Fvu7m3XA8EfInEfu6cly9zeN14CTumfkypUr2NHWsiM9WkCIUIOe8KvvSo5VmZO+sYJc39URysyE2fXA90RAWIIj6S8vSXjiJN+ewdnDbU033qpbYvk/l0T965Z3kPn3tssXdojzmlYh1k4sqLMXRidQGw5YPxhx7nIzIPxgeZli7U5E1M9ElAQlBfgL09NbYo6EcYGflkPE56bEOyr5+7Yx8kIhZoV/fSJ9qXdz6wrzfGBr0XbaG9wGBfOSKOSS8NnoGkNECE+h0kVJxURj+u2r3OlxcH+6+4x8WjYnV9gk9u4gG6uWKleqHN+l8Zf1/igUYar05d5gIEt2xwNGKD3Dh+eFXmGw00j4yf94HIYNtxetLp66MAc+SaOaHdyXNk3ZpjX+o5xwPk2xhjF/uoSTnToiqwRCci0OW6GePGvXnNfWwbWw3WyUqM1/yOH8RY+ShII2oa34xo1hoADREcbK45O2bDOOGaBJA759B5xt8hwYF+82RMb7zcMjf+yk/b7lWe0d7YR9/eXtlTd/I3wX0Rdegt/G5g1OX30jU/l1Oz97TX3ZX4N+7dtOM/Oax88BbcYL2Hh3yk3VP/gOaYJEbahS31WWdPziWKyJG6RskrhA9SYmN+OE+NW5jzk3CWwXhs+adR2ldGsL0yRjd8tp6AT/qgcfT+9aIPwvRDXVh5sjYthoArWUi+jvxy5u31zlw75ryB6ljE75MH1O8KW1FeVjsPJa74NsjftuEnNQkRXZ5D5tlj3ofMg7pDjEP4omUce9qlH/rz0hlP585FmrHJoBLrCeIXmqhDZv/ko8Ec3JfISES6XOuwpogihFpW8DTUEwIX2wsxjbFlvDbH5bbVuo7ARsziBjzdS/Upf9VYTEHVWfqsf1b/iAz8zO4/IqunTpN7gai50I7y56q++PGPyPoWXPANuAu2eXkyeHEzxsriADgWTTkWP41sCKzPg82NvZJvG8Wz6OlDpoOlw4U5kB8VPegaLjZ4oIDPFcaT3fMPwpfuUBt5+MX5MHTn8OiGjDAFjiYy/QBUlC43i4NT+S7kn7C9s1ne2Tjf6n727/c3cOLf2XR+QxfSqHIDWEfPb5QGewAKxTU4HyQHdeVzcDV6ePAZJQQhTrR4lVXJrzxcEMzPZHNjNA5fAr2ymX8jLuGVOlqw+5QBkYMSiX4AmkPZSZ450E4AuTG4SeHnesIAR2EE4UXwto368nXj5ccoefAom648bow+nL/wYmQMD+0cajA4/bW9k7edG/0RON6RPm+qxnmBvnQzdihVzwVd85Px5AHkYKzUjYnST/kMzAOUNLlvX3iJBVhHL3Et3XW1aSpS80OymMAPFVZz82geLrbynxZ6M9C/yff5Ohj/JhcDnRv85m8LDlUM7RHgUtcHDF3ykRgc75r8MugQoK0niD9BnHEK17xKrQw+o4lyZeoUolKuoaeGtzoTFBedV/AndDzDpzfAw6c5NNeS4IiPTWNpNAnRW+Vh//lA13IfzAmIaGeEKehlrB4nELzEJ+gTytPX3rvzlJcpu+MAeJAe61Y+ULzwwsdv4n75hZc+jOvGzXlsA/Hp09Jdg7nXfeEq+QCd8Zy2wFFQfbqizyAo0pVVxzYYU/RkrjREypQ5mMdzDpurN9bdBTsPdTv5u+AwFtRTkg1UpCzd2SdW5uM68FXAlrYdz8qHvF1SKLh6NMEe7Ec7+9IdX1hX0zHi0beJv5++HHCrzlowFG3csHnbtlq3rYw3scsIg21x0r/wAsi2Y2Ocd+KzDZvcvwNpItWxbeQQO7YTW9vvGuAE8fXDB/+JxfxRxXNr16SgbkGRXrucF84/H96W6pqfM0MIPphzxswkJDdcwVGilyHIvMkBnnGwP+U/X9V5Ab4R+7yP3NnDdnRqK1MsuqYkFrWLIQ/OSzs3Z9zdIyw+5MBFe8rzhPnRpoWnuc6L8tr4XF9tOfQPCVSZG3Onj+ZLKpKz4oor+Ml8ww9zjxb6XCGkT/2ZH61I4SmxTN1XDphz5ML4kC7/ds9iDoVWf2cPUAYFKQv37xXAYCljc+muMehRU5JP10zxWWAYY6vB4Vvf1OXcMz7zBwuqlDW32pzgvNq2CycXibHSaoMHmpSp03njL5Iyh9aNfXyrkbl51ejEP0RJC7bSICvJB+PP+s5kiv5iGLX1sadroxub0dllrOovPt67vGfffTgml8YlzjgnwIQdrNkAaNnH9xV96sapEw8NR6acPkBZ+hmPPhQfxT/bAPXMoTmx77xhxFFAvCKxZz+gApnAQbUFH4W1aF8I8qRrt8mfIP6Bj9Z96kXS7hMQO/dp8g5P1ia18hcUTEbow6YvHN7Y53K/OsdCF8WbT/Ohcu0N9AgEHLOJhwk8H9CPOXZR/GMu1eGcvGzsGJj3RjVX/C2doivP3S9QuH85R5fuci7Gvnlo4xpwEsRS5b1tfeLBQUE9D9J45x5CTLF/5g2JFNhSdNdGn3qXqUIUfHY00vN8tFKPORdLEoB7JeRiQ5xE6ujmov0Gl7HAVzyLf84jjCAqFQEKHcrZr/mRz3y9Mc99mTVfBO3ZPx0n5782JvfHVS3qF2P7IAfOTUHc0l2upaYWis/SzZwfdTPO3Ne28GREzWcATcQl7rP+q1181Nc9aMEFr/7rOy6EzVw4rhs2/BIlfhRnKcbLeScYU+YNNne+jPTXpEs382FLjgp+7Szd5f7zAUQLbkk+4aKmi0zxoeMVRAekdw3GZYLja995dvFOHq7ZXy/fmPDpv+OzvhJpwkvtJKzzg5rlBFxWDb50rSs2zLOAL8WHzDI39pxNnnbURQ5VnorLcXWQsWkVgHbZ1ye7ZAOzXh0PHIFRc+2Ftg45J1x7jlPktBmaF2SXKcdjXTkOsQ9JbEePLTWJ7PJ+5h47GF9/abrl+XMt63W9JfZlQW+P5KKjo35+/i9kYI7c/wXD/xVNXvN8MesA5UyDS5VllYXHwigXBjBYtCySuXFh9xYAABAASURBVLTYIFnKxcsd3tew+bDUIwaemjNQsVfyQHOcL4WUGjXGxsLbysXY6OsGBzTOaEkHsIw+lNgRDz2bsvylfjjwzc1hsiAJH6vXAuojEhTRV5cyHPJwihZo2s/dSjps5wMvkegsCMqlyhq61cgGrd/YxZ/T9IcMYhjwGpBLYmKUOVisnGatAlyMidAQN05h8uUXHRCs5ZkHFwVQRqVf2pk28I1crfi5ADGJrIcs4eEvCcgDmskXUj1SLygxN4RUyt5etrwEMffyavcJ543GA4E3BzfsB4P+cQPCLxUB5subq78+sHYONDblwHWr50joq/aaBoU8cBDHdxxk3gz82ai38tc2/iFrdU+YMSsXhWjU17SJS7x6v9w2YhsMB0j0erALXI7UmY+la6xbrRu2xoC/zo/0Pg+KoNTBAdGDUPQEdSqDRhfZzqGtG5tC8ZFGe0P/2PBdcKwE8J0aPvxBAY0mBcIAc+mhpqc11cGUkj4t43dsdscKAAU32tTfI3nQJ7ogTyodtTreJt+b8cFcsXaMJ9zzsuI67GlHUIOgvHptK5u56je7IMSvxHbbtvry5Uv5QuK2vXDI23iJMmZe8QHWMge3c7wW/O1AwzNKPb1Ql325BWYvwevLBYkDHveaMeCPDutWgDh2DjjG81r+Icb7/bVegTsvgsyd/ptb9amrFcMG08v0oOPs0DKJ+uWD6G0btQW2cn6GzOVAMKDSys6JHvZIHny0vVOXeOz4z0uhsIfegcmr/SZ/1qhib0Wb6w598ZFaPAmidHK6bttcN+RyAyDkD6gan+OqzySVLNXzs3RnfgxyNrYR+XUzlvFDPDNmccJWH59z72Le6dfMI77in3YzJ5lXdE1r5QB7CpvRs2koNJMMTFHTk44m8qYoPYsAt3hYKE2YE5amXias5G6MQQwjdBg/Cuob3qUv+oB2xhFfMYKNpZt0DfKDAByWTvY++jhbsNUCfumGRQBLpY0VPzp2upwfl0/XnNnOXFc+026aCy8kokNdfcrOes6LxreObftT90nHD21/QD0/GQdiy1j5Il8EkP5ZO1f85yyO5VOQRniQQT05GfEJdGVPPGXtC7iOb/rXzz0x0cHnvHBEP+dFX5fuxETE9fmzdGOvs3fc1q2ah2KUV1XzH9elaiHPt23UF/YY95rNvPZgXfSpszT5nEt5qYEvpCJ4qBS9RhfV8oSBbvSMkXU+qLshwm0xJypQlf3kjj3QX00IPriYHw0r9yMgQT5zP+GlBj3C6jK+FTuOqfzipw1mvUkE0bggFBm4bNuW/wL7sKagFU6EFoCypNczNw0LetVDFR+m/VHGC9VlG/yCnH08MSTSl5aoUFqngMzJRl4wFmrQ4dtdY+wXuV+gIYJQgtcJ2hb5n/pE4Jz59uzh/emN/dC5JE4vVGVtX13CETucAbWpPH3p5lOVkcGm+gRp2lzHVgO/u4khdYfdRDhe5la6IL9EbavP9mc4JScKH2KbeoEgSNDuwbdrD3w5fOIVCV373mfMpyhhqTluTPm5tuhbpDkoe3S4f3Qpx1U09xbuMuRBPnHSfCliDEJ3sJIBeMlV8kuezY15P5AXJ4QfmaVhfxYCO9vyeg6Vd0cO1hrrqC98CXRjfTrHGqTnu5zzpHHf+uXrS73whaQ58f7sF6aCbXWJr3y0RdbPeIe6AEmxy8srX1bFNglyT8gfw0b/L+i3rX3pd+7H6nb81H9H9tdv38pfpxt7xgDdFNU7/AFzGOhRvhhU3wpT0w9DkdP0/3ptDm6be8sL+4tzTpDXedc1mHvFR5+oKMSLk/ZRW9qjm/GVAkNwlw/dgz1QYJAWqcW9qsKjrCBW2YwXKbVdsDtP04bBboOU3zwbM11Mw0H+rzmnI/JiQCOzQv6jYIDOQxnmlXk274IxQXoWNJf/pNL8vzEeb2/zfOT6m7xwqIe9M/2pesaHlvg6uszhoO5e8Eeo330iD7ZPoPpZ/oEZMM//QPX/tVWzJliYVw5INRM/i3Zhk2qAxZC+bXeRrGSWN+0WV/AUfYBVjCIOx7Sj10va6E1deTjJQZ8bhi+KlGl1NJtZAH3ohl1S5eNiFdIBDb0Bb0jWAlj3oJNjVvEKvlnDQXtSPq5B4Z51E6u6UrOZpj5Z5yFwPnA9DRHf3Ay8gVbNzWNQNzfbGUf0dvG5Arjqyx/zhcanLvHKnoAfY5AbgRshltw3yePOQ+oFPKyyQepLICN6wHfZag7FA5h6zIc36LfX1/r19c/Ar/Xt23cedr+XuDcedBFmA4QT+yt5WZoghOJz1rgM27QTu5gT5wZ9ZxP24fX1Fd/QZ1+8fOb4Riz5pcc//bH+CfBGvm3G3OQOu82NbgC8cDJ+slLXxw16gYZHsW8s0SsDvnlzXaGv+H2BNk9yDrLOaQ8YHiakIcYg1PxWm7lpHCjPDUI59edmwg3EvjTtKzvwe9228kFanSRujgB6jFnwxiR487tk5VM++riQvvhw4aWNMeoJPdvboN6EOZ4btgc4sha72vAwG58JJHrRP3PIfDsRv9OvDhIhXnbji0MnvzgBlVaEIeFj/MMbCpbQo0/C0z9wl0/vzImdg5R//+cUmeI85Fz9ybvzYoJ1h1HHtZdR3US6Tli6M56XzFQyx9E2YvFz6tJXD/jW03djdT7p5xjmk7wybwZ6m3xTobrLXDzbNJQTID71O87GdCe278x74Y22464v8i7oXNGv7ARzNUE6rUI9oEWkDICmvPrZyE/f8AlG+z1mTpSdOqac/mj/LXsDOYS4IN/ap43j5ZyWz/wgVdpZGoPSAeeS/j/QQTf0gkyxqwj1zKc6BJFLN/sNudwA/NP3cdbaKD/wEIUtXQE+xuay698/8deo/urvjfkyfcFeZnpn7FuHgNSnY3Kow8PjwUO2aYyh0HOh6xygWjq+NrnRz8av4hMqF26J9fzGkBgmHQsoNd5rS6io9SINBb8rKAM31ctHh4IarpYmnllrI4C99ROMzNHOOCyNjsVRn/XSXRnbbuIRBvU4dVZqOJEtAF74rngdG+1dfUjlZ8Z35Nv89+xnxrZ/GivXJw+A5PjBw6gAMfPKeYAlbOmDlgs9R35d7Jx75yEWbZiZvnSP8OqHw5u5yYt0GPB98kx96hKkfIIT5R4xbugib9EVlpn7yC+j/FWQ+/XmA+a61eKaMGh1CJcMYskBDj2Ay98FHsHt6vP4+4CqXl9Sf+He5R8VNbdRx+VjrMkOHefzBW/cM53nvgyCFVeJGb9W48BYL8H+cPEM5D1nzbwgZmMonMNXGfvZbzAH9zfHjlMELNImTLlGTqCqWoqxKCoYo6jod/rJAw/p5kXSRv6+3F5q3Ubo4qIjDTJGgny55Tp0PQpgQ1V7w6wfgzgHcdy4n21jqyZ28WHkcvG1QowLqBR5pKEmff3a8S8P9Oy//grr9fUb5xvOIu5jn2TlPZjXAcaDJDEwFHico34B8P2VnMmjdvBhy4WcLKMaoFWX/93+Oroq48mYEn4t1Xm4jp8FNzzxm2A+17BBxT7Xp2/YemD/mif+06o7eu/5pfpeOzHt0OdDOZmFP7LUD784MKhGIaAtWjEAJ0t1B9KaNTKRReaq9SmxbaO2wdoBogffo0uGk3/6QZLoE2XJIq9gX/5YIynOc194ZqzYP/bLNrHI61zYeEn78uVruU798k09hBHt4WHueXaUt8+camMC2caBgb/SZz1x0uMHribO0zZUfMYCcuEB/8Z9Rx/lFxcfrrkpHzzG7Xy7M9/eAGMJjlgegHM/TmPvqYN5Y0zuFSs+Ri/6Zi0XwxR+LKfGO2L8zLt0szfCSz025iK18mAYT+TJM9fE9MQ/GHPy7f7KxKyOH4zrivxC7AIbW+goAlN96u1KD6wFpyi2pA9iGGde7AsIIqHUBDqyB07RtL3YF8wTKS3X5M7cvua1cThW8k6Q29wAxPM4eZVxLHwJ9MY6UeaCB/uCZ05fFj0wJCAddcs6SsieSizxP5S/cTEVf4P0E/33y8DPNP/9cjk1uW5m67xOBGuc9cpCHWu5mG+3kW95t22UMIYPSBs8A7l5k3Nhsb+x2TBMB8AKd/Hm5Q59jhrwUmhzhY9ljDl5AvCLv0DczuVaxHc2XyEbMHjtZWNgIe/QIofZduMRDAL9F97FPB+Q9JlbBrwVviLGBgaxbZ/A/gJ+AsGyTfyG33tdv7R5xI+dlzC8Zb6/cgO+h17+Ggj73aO6/OAIvBDtaBYwvwB8Iq9NRrbkcSIrPmcTQhf6Bu1t23QHdWzgMCcXCmptGkSaRswe8E0AyZdRQWZThcAg+EAondiii3jYQF9fv/My6M/1PXFNnshj550b2xsvjYQ7be1LMwb91cfr4VQ86siNerUjYBYCLa4zBzfm1I2b/HbbmGsvpQ71DcdoDL7JBbaRuMULK3nYVnBL843yATAOzAf9CXiDw9+kpacdqtjk8mOB785DxntygGf0yVR4urGBD0s3B+cqbyrOS78xih14mRzhzYWbrTdNaTms4ZM3pcep27wzOnUGQ4VvCDb6Z4sORXmBJiKnNwiGT15y47we+Da2UdvAT3wteBCgEAeOKZn1ZyNENWoea5ceZAewBiZ+cjFWxEeJJjUiOX3WzskkHU5JYJSnqe7AyAOougfjfPmvjPHNdTT5EabEUeqPQkqxP/uXvD0sTV9WWk9/8BIBdeuTduQFS05mK9fTzKTbUceEQW6bXE6YOEJR7BNcBtGMkp3x3ZnsF9w5dLg+LhDv/MK16LjiUO9HW1szF47HtjmmJ66sJwzGKbAx7sCwH3+hR/vUwZWY8Q+/DvzDzZmvxIf/GDdyffMQnpyBu769VJX49zMW+R7Rg5QFhQ/nNzDjxxbtHNbgM//GdltHxcdtY33b3ujjK7acw/II8qMSn2nR2NnbzZ/7kA9hAfYccTsxPbBBFOXhlfRYSj2CvhuP63SH15/2xy8IWOZ6sJ6P8hCI109Z/ewe0QMTjuTKBSnw80HbtpYhn3mgBY+dyj7rvBb04aJpB47MZcKb/PTk0TdzqMycI3LCUl0L0As+mUdgZfzGmUtjvWCQz167VuqlOzFQUVc+v9cdNJeLt2sM29cYYRMF+nqNxZV7c6q/03ciy7hb/yVUPr1Y8QKCsKKLe4j/Vx3301DGKB+CZv7NGIzkxpbxOZdxBdY+45l0Y5IHwiygH8j5smH6x30S3CT+eMVT7t9cmR9SzHEtsUS3q89cnAafZqDwwMW1Z34WuCVmv2et+FBrXqIJHvc94zK3YX1esE1yZy71Uzjy68M35rkvglwM7fgzro2umYunAk2kI94XXuuNsdumX+K6Qz4vJAJ7+iaQJtzGh1ChBQGK2txdf/TYtWOelRGutnQfpJSILcbQh1nbqrx4H6zTC67zkzTMGB4VPuDXDtBSlLg6OXZ/ENSZUHKBXF2DOAc2J20S1Ju1xHzcGdcLxDUy8g6S0o6tQPsaX21HHo/EbWNgqDO9W2S+AAAQAElEQVRH/PMC6pJefGKNlBmPL6iFBIMNyCnZe5gPd/xQjufp4K/LNI0mCoYmGp2aF5TZzzhy/kWPPrhmnGvm3rgm4L354yHY8dK24yKo5wFNA9qcLrIWRWAveaEt38FYOQ6JBVr8ACc+gB7pzg9r9SNK0T496fh5+QQGGhZiWJ4jL4Af8BiDELv4HV6SlPMTm2B04MDSzRkCYP67hhzDuIYtZexvvHz07wV+/fq1rl+Ue/90fly17UbHBDKOXmVN/6VPX3Zybq192+b7zjiKI5JSj6CeUhgfiw/qUEqDIm9yeLbtT9hBk4enDBqZh9G30kZJfKJ+KosOLqeMLXmWbtZIetxzyq2LvZ/1z7yVLrgXYlAmAGeREffOmGaemENyDpop3x9AYHr5gM5QIEuJ+MVTcIAAfRXP/9vYPuXn4oWPgnLKiUNaOdGfa9v6O8ejsvYyDswXx3okV+oIJ6xH5pOxuF9mfcBrrm17v7rkL9x+xv5wnGmLz8s5VJqzQTKWVRsTjBTS3yhEQAkRudQ/L3/3DFwp/rsr/qmQDJBdpvqc52k/m77PYN1lOcI48W5Wg4XOag6OPSILMQsJjLq6R1qRgIFybl8YqBPkcdHwYsiHVK2wHhFBg3g0uAlRITFxLlABhOjo1K4aPSgIEpQTb1s/G1uRA6EdgsIOHeyIV25wSh39BzbRhY11AA3ABg5OYvwNOPLgoO6dDWTf3+t+ghsODLBqIR7kZYu89jBVHjw8vG9jbtTmUvtdjdznYn/C1HbRxMX7C0E9cdEz0DS7z9xoOz6Q3HnD3XHz4IYh7+DlwVrDv+fUg1QhjMFjf3AQfeUbrNfypc/DTRUwRjdVYecBTd2NiLYHDeO5AO34BoeDjzeopU+hceCLG3NIoJRfmVPzAWvmhsx/ChQj8CHKdWoOnbxhIfF4IMoD3fu93vDVDR4C/JQpTgNulDwwTCkPGz7kzj+ady/j0zfpMGNCWwoDCJg/b57Sk1NwaMQMV9q7gG1zNnXt500Mo9BIcHQmV+TLuPvMe+YGOO0mN+QoOpDTlvjCjSmDX/BOPXPc6Eom03Bijit9+GzQEiXow4fcYI5PUK+0sKNFmx5w4wsvyHLKgCjf0ugFskHgk3LiB/O6iWfpRm/X6nwcczzXbdAfsDZQ+WgD1lrgITFYZcgPTiRS0SutrLk0ej1k6Ltyk6XLtYsxxTMOjo/jdPEwMuWYorlkmn5+9gEKOeYK/a8XyRPQRmPP2t9ZI3yjzMPaNU7qgHwqOfDHtcYcYK2Eh7nxQFaGJS+L8Yggh3mivnwb5OO2bRxmt/Kl76QrJX/V2Eb5y4J52J2xZJzMYFfdxla3l62+bFv59638GwY3ZNYxyjWWX1JV1+ePtm/S4ZNy4Kvz+I7v5lIwbnNrvZ/z09q4cR91Ss6Hi4wDsbrGtHtb8YWD+tDGE7pGYq/zY84O1ow52+uV3ObFDz5o03G01ifz6cFP2wux6P+Ewfzq6NNnZaxF6OPS0gQwDlamW1denuDXbSNH+ESmZZj7PadgdeAdfdDkWVFt2xNU8wA57UnJamMO0LYJDTE6ck94omlEPzyz5vBLfm1PARmmjH6t3fUxjnV+iAF8xvYML4RFfGWJpM8FM/hFNKid+kEqo7wwlBEBFWb9EOA6y6TDSn/ywTl1JsjKGDQMvUAhOckNuhBgnz1YO3s5N2RXg7xLp4VAnXlGz9JlTLTOGOSRrvOCGidOQfP/5tz1nwCwb7kucEymT4AcPuVFkV8W4MSlQSZMcg4YrKM5F1q/YFiYZ8uZG33q5ZprzHli01YeRLgHJTaULY3/gP7TpWAbe7DjlmNAHuhQoM1irl1XwbWSXCDZR4LWR5FXHFbYCzt+D+ZxfMZfc1J8lKX6K0V/PmzgGn7hE/PvAZjP2OAh/RrD4KC5/kJDqx4KNGdB7aTp3YRJ4CojQDk7VDhIsTEB4tJE9QkgzHCgue8bo5AwQ+Ry2UVZ7FODLXMizHsI49qOnYAyijwB5O2O7aQh71jszCn3RMimaAK4N14OCDt82ps6iDd983gCfaZc5OQhMpNuE0BrCnJweGUQKEf2QvO9s5fqw1Un9+5LnwEbkxdlarX/CTRovowviaTRzOfBfNF3dV8xIp4Sm8RpHd3Eez+/HFQmTLngNT66BuQ1Z5gOxYv9ib/umXfi21nn80vGyfvh9/fvnMdYw4lzolGDww42zDnvZX0f5Zj+6U9/qn/57/+t/vSnf84vyr+8fK0vLy95sXy7jZw9VmJtVaBDmeccQrOxxD/iy33He88nYFjKPPlPwQTvW8oIqOMcvXFPfsn9OjnG0KxRjvADn59zhHbkIDkPwoeSpel9AsjkyLxOUActtF0JaVnKcWEa1HUP27Zr7rpPMuptH1bE5HWMrNXnPMCdpx24KAfjAkUC1tCAd599Ux99sDCnjDES+xhbOaeM6SKHs7mSf/kukMdxSA09iqiNiqrEi9ONJgZ1C7alizeW372gjQIl8RxG7alLCJY8QIl+vKpawMLX3qyALhWASyHjGkp74lve9OdlYmf75/Xvn4G/zO/f38J/NY2fMvrRdFWwmWbBX7eqnaUAsACazV1eJz8rh4x56BHmAlEaJCSWjwsEsD83OqnwgYAankJzAKVSOU/EsvoFF61g+9pQ0kYvBR2RRqPStNEjHsQPm9klE3MQCQW6DcByCZ3tx+c+L6em/B+kIndwQyYOlBzHbxxkdw6y84Z250XQzoOKG5JgW/CGamDqMR4PFmPbsllu1MGxMUonhNjJJTb22FBPbk7R7xiRRZi55tDnQ7E3M8FcJVbScqADpyno4WamDh/gcrNgw75xk/zl6z/XL38Evn6pl5dbvXy94dvCTWWv19dv9ec//7m+UeemzxyYNzEONdGtp81YdM04uNFug7b9wreCNoEQgz9Ihn74z2O++3+XA7zJPwo+fPKGQAufD2K/16/fXus79j9iOeiT87fX8uVNI3fx+8sk9XpDkP+6waGMgmV81vadXLxxiHlLzUHDAw43/tDI8aTfyQGAv9wKNRGIPedIAMqpM7a/fcPfb+TrldwB6FcnlpGdeVqJcTnBX1vYH/Tn2I3k6wwpwzjNowEfnUsHCyVw2g2ONsMdVv2La1wyp6ijCB6SgGrmD7iFAVl6+kQFXkkqiqyc94n/OL9hwT7IaUM+QUZqkTS79F3oyJh7x6D4+LDkP40wzhnvVoODwo35Dzn/7NBfevhv6K0dl3fGIy+giHd33jEu5tL5V4nUlE7/nf+0/uLQMunStEEPm4OD4AaMcgzMj7r00wOquUxNrOKFNKcCrlghZBoUcwIH8SsPgrFr1s44YcPeBm5AmkKwziEAUxmU5oGtebAd8Da8YBmMlbHZbqPMz9wjlBcqH+eNtHUMZPwlpr4IO/r3ynrScXQt3ehv+Ka8D6YBcijGHPgyYbttNXxBsw5sNDoO1h+Hc/TIh2foPnH4jtrwWXfr/5a41Qchsq5Dx9K+eGFptQnBekFvZV91bJPLJKrAGw8dChHoQvhxHdoRyItJ1Kl7gmwg4IQDVq6nvHRjXcjv0vIAC/y0XX/ShE5eoamD+PXJlwV+U5g2+iBR+swrvOCkOUetwUCn2BAqF4xRsMcVjPK0IOmbaAGpsxxzTrs5BoMRInI9dTNOyAUNrmhTZvfTVdzFv9iR8UknN2d7AR/AgQ5uXtPkAppY9bVrkD+he4CTT6j50UVaPoyMVbwAQh+pGkUUWthmXZsrOiimQJBeighphHpegowmhoXxd46cpJNXfe6PjoP3uowZN7zgw4qD5BPrCIOg6xyy8t2zNaNSzgNhXTfWzwjom/90zHwimdh7kaZfzZw/OA/sfHGyswfu+Km2QrbgVeI4fbaGTvzuNzpC6NXkVRvhNEAbgSP3Ou93D/ZDYznR6EOPOKxhpfRt/UEP2qNr+hKeJkIgOq7LDCE99c89F93I2n7j/rNfoN9A+LhRzH2TM8b5QC6eCOORF6yVca3YdO+6QByo0GzjKfEczPkTpnDo5/CCIQ6K/cVLJyIv9OgkAi7wXD5of2zsUcKgN42iFzHa2gaLUDyID1CiLzTUoi57lLHCAOOR/p770j198cauoimHIPpJIffSmUsw2PUKl0ovoGvRDwEmCi3kcQT9UOFV/wUPxj3AWGj7gSFjhpMybci7M27WKrG+AKZpY4zU9oUP35FAZ/ZlCXFEHB3wXCPXfcnPNeCc1qZw2drx0f6kkTt8uvqP6MLzMz77nqHfOAPcOUO9eVYjz+K06dhYs6ytasmVS9MyXzTxMmvw7W2v+U+B7lmX2tQnYxzE7by49ns8YA0zj7F18akqKmc6L9PVf/Ef3ZkL5pc61a0NBRKeith3rOxrSz+sxV02Uos4QR2CeoIiR461OPdYa2NVlz655y7neKhbmDzzWW3yqklF9KhyHsApdbjH2F9gMS/qWojJvcl7pLiBk+q8AFbDj4uQaJOslK6L5wcZ9TVzhvxLhwmZiKdOX0UqDgYnWfnpVkmmiQGuuM31o6hP0FfH4DM8uRBdAl3L2iUv3fLT2js75uPSP2v9kOtvwCn3r//6ryX8Da6f6P/FDJxp/V+U+sn+H2Tg00Qmu0e9c4Pyf9kE0GYbZxlw+GfRQeabsK4vLFYKBxwevtmU503hk55P1thqkD8X9LmQ52Jic0VnpFQcGRrXZqABcI1Mg3Pxbttggbos2cq4aRz7K77iW1YkD7PWgPr1CfFsEOrQjjjh4GXOSaBaqrDVTV1/wKPiZg6cah/VqPGADRQPWPS513Jz+I29F634V8hVu4nB20CxmaIJL2eL0+RRv9EG+LZfKsL4fgA7XfTA/5e50qI4GLBa5UH72qAObojzAMKLCXKBIthOXeSADjJNvgYPY9v5jcQLbYBvQ5qYq40HHzBvzopPgxvbCw+cE7Ztq2mXMewLaGBD+4fJoD3tQVcHQAbz91p2btg7N1HpmtzY8IWps8k/Mwz/X3m54x/Pe/31NfNK3aQkmuCi5traJSPY1KQgSqv674HCXxvwRe6Tv2HwhrU0csSZBwEEKfDMotydfFrHJrxYg6jMwVjv9Z157ksJDyA+zO74DAUelCKkvukD8xpa6M+Dzh0dd4ac8UHioyiL94Slj8KK7aIPc9hsCulgJLbx5U5OPQQxerBy/WTL3EnLXMc3ZZMHdFMwGAwXNJ8I6ZMADoptvRPsYho7jCINzvm0sck4+GKGir5cZm0gKqhHUAaaigSaMFQvrGUmxAosffEddeeQ5s/ohTvf/N355s/548+vza+GPJQc8PnN3ymKVpUL+LDUpwctSBTj62aNIuDcs+8BKX4sHX7YKMRFjMkdNd5jcuJsC6gooarzX+qJQH6Wpt/YG2MrYa4j7Y/JcF4PkuchN93INL7I1zWzYt3lS5kvX7ZayRdsJ63ihw96iQUBafrosJsvD83mznkfG1zMkrQfAPzls3vDOqYyIp/xO5ULOgAAEABJREFUQ5/GxMeCJkDhX+Mv/E2tnD6uiXsoFXnX1+ura0DrUz7ETxfTHXvkxLzo30XGCraMlxZBZh+kli6f4Msu+zJ2/Jm+IhF0HPYC2gdP481DPHrmAZo4bANj0AYuPixHx4N1lj2GWps/RILeEuCU5hqkSQGZoicA+rVNqxw7bS/xF5vtuujMgYV2+JAtZBZrtGkza4CEgQ6GJFPIHjgaE/dXro3OsWIDWGNTpRO6GrtESrdRLKjCWLQJCjeQHcJW2zbrRqe8k45wsW+aZ4TFz7EayEqb4w+J/pQfY+NBv+r+fs8vvRx783K7Dc4bGy9G533qeiCpBWlVCTT1LRUXfaD6oehD49MDn5wj72xg7h15IQROW8kJLz5txxnzCE1brgdhGPeCpgtOY74Q1IemHz3yAfYvR5AiXh3uDI85dX54z5ltOCXjZ5NP513snXqii9T5z8pcy4Ly2r3mAseMStv1c/lfKhXQbzwB281eIjAu5zy4fHS8Ltu2tf0E9OnvzvwXHCv7woP73htj+Mae/cb9SR8TLDKkJvEvjU3i8+/t+U/VApmLA38m3DxzwFN8Lv2f3I6eyx9YSp6H8ZIf+1cc1x4QXn2AGBYuygi5T+O3/l++YoBFADNF/P31FRL3bnwP7cQru2MXdaDJ8UW3hieFdubONmo4liNY9Ck127h2NqhQYz8+Oy7IbGPkVyXb2FJLk8ec6J9+eB6wNibnuHjpaMQ3ZgnmpO/MjQl78iZOmYs/5vU5BkiDbfwY1KKstzH4gnADXtgDtjI+fTK+bRvPfvFR798GfMg8OvctHCadWX6Op4AKSgPEwLrNHpDxEqV/s/58PVgID76EPeTjzdC7MWuHvvEK+qRMT9UoKs7KzRgxe4jXeMoPeQsvtfGLt7+rzzMjtWyDuAd5iT6CkIdw3D4kTwBvIzSIRE0XxefLoDjRoDCUyuYJ6tW2MPBv6Q8O96ys0+Vjb1Gsmzm3dvZ0JhwJrFqQlWbndGd2c8UjkO5nybNtoLG1LlOXX965NzV6BnhpFxQutRd1ERYh2gIkQJEfuYsfTLhnn3lDTxwCZ5k9r/KIjFp8+nEM4VD3CaUe2rPGb2w6Nus6yMVgPVz8agxXPXM4Fnia9Hi3wBpFLsfsAohJp3jbs/aK3Cx2foCfL4F+SMf/dof0/m/L/hT8DzPgTD9YOks2wqwfVvDBBre/vVZxY+dRHRo8jMKiLheidG722WzBKXfBtTiuPmJwTDtzBdmeXL6TsSfARGmtw8amNFtpZ+NlQ+fuRf83+JQ4Shu5xMjETc2wUObinTccY7IPupTpbNMIqqQXUG4SQHG3xjFvIG+5efDIj+3rhkn4+KCKRkZAJjcB2mRS4tyoTrvGgZC2J5x4cpg+9Okz8aQdD3NR49aDA8Dc0HR1G814TOjio278zFjgp/ZXeG5j1I2XPuvY5iELPQ3guSz5hh/RaVHF0BqZAdyQ2YY2B7a7NmnwzA35Y2xA6UAgWBSaZ8fLl0HGNXASVfhQHOqrvIlwxYej7vjtA6IvWfzDhh50UUZpWIg+dkfaGV0vUKvA0eY+zxTdedGyR5/x6aOwtvINN56RF3NNJ2OGQlxzXJGDBpIyx9H4lZffB2l/+fTKCy1hZ87PsUUnsaIElbbRQyaZNvTRrlla6sBNWwFz80DuAS8IbJ684Z96nOO4njEWrcz0gxdKvARSJ8EiPvnv+CTsB/TMKWryKo96JsxcmHuhVAwcIRJFahAQeiEP5B3PKK5HTIHHbb5Rq/zzuvvd3GEffPUG38YNlJr+jBd7iHnGORDkbEYPNuxM/doqxu7It3IP/HUsA7T9J3n5CTjfKEcQvUh/jLMTihw6FgIRkMsuH8SWxvYJ62heajYH1lGD9jLNlvx6r1pY6RfyrD9e1Pp/2eoTGd/JqfwyiZdkrT7niiDtgou+jpnHbmt8qsv4QR53hplMUTJO0DxYeaCz/844+xJMCf9PRS+3l/xzrpUYmrgP5qwHNk/NS3dtYwT0SUuqzdpCz688yLxxaOUcXYUvFxAte4DjefAQvtcdXnOu3cmLpvDjRQvmUNjOUKG7DunJ70tB5zaJrMH+IWAQbws72ODlnbrDQ7zy6ad1R4820Ikt8zuh+DQ6DtIygQ44RoR55Usu/4mYuBXxHFLRjRbVzjUEnhKs45lDrgJLuNDFXFYX8865RLOYzBSlph1xWIe3iW0AG3Nqox4wVHJn/p7y6HfdOo7WYTpx9nfuq+JysGZMfcl340WED8aEz17ZzNutvoDbAG5PlYd85qL5iz9c3C/fWCPGZNt8NgpcY8UHlgreBv3uUdKWbnqzmJOqJr94hIJ35pb9zCX4HcfbtuHPS6nbh9/sN+RLWUSQPRhjHpbtnKonDQS2/GXZShxj46UOvphLYSceXxi8kw9jcE5fe4V0UoaTttCTzSRdLpbTUCrGEjs4qOsSCWZW0YE4TvLlxPGEyw6SMEYJ4vYG2ZjjOmUVFg+cNhyLN9bUndwbp3m53QY5cm5MXTqg5z5kKCbf5Zx484hh5qgy2IwYFPKjr+qUbvshjo56Jj7MYM6yzFq/BG0L8l825Ug/F7FTh35lPyHYNnL2kmZOxg4sqRXWB1MBXDKuv8x55ow4/96wtYBo8rmoi8XpC8+B7W5jhWp7waJgGyjQuEHIGtFo1RJkp7a9II/i8GhHrka2waeuzn8X3low3/oaIJbIYkZac5nwIStfeEKTSkM5KosYzOIKMjQotCuw0rmNzny4bZOOU4gxvgZoK7pOB84KdOJckXcMBmMxtnN+DPSoBMP6pX+fIWP4WafKsCWve06AcdpZcxOHL5/41a56A8A88xIMNsfpg3uA/9OOL798rZev8281Slvh6TF9nHsGDl62L/vUFuckJhk7GIiZkjaeQOYKkRLcUzfqgmP9/7/svdua5EaSbmc0OBBZxZ7Zev+nlPaQxcxIBKi1fgcis4o9kr6Z7r7QVBAGd7ezmR+BiCzCgXsgcLDp76WpowoS54j5Itl1JH+G6fpEvIlbQ7BmfCA3xoYrIFUMXlt+WSOYb3MPGlsFkAfseL5+ZS/99vpb+YVcweCfWN9eNnhGziaeEYU3zmTPvsGG+cZg4vLXhmituS5M3WuvpW/iCWcW6LciXv9WcmxduPDWhch8d4tw7GkbK6HiSsp5mzyzjncQHxeA1D/tNvkS2BAzNrWXfrbfycul+5pf2ks/0aNakF8oG+iVtp/9ooP0AsXBF/ATpAcnLxXbMLDH7vmiwLziJlSygP3Lx/gUX09DMah3wBL2eUPnrJz3sHe6JSQ2BtfQ6eMD0+/p22kXbzDORXSn/HdFlH2H+dn472fgZ1b/+zn8QYMpzXBn5juRAN6CZqKyQeSbeB56dxYyZkBklUjFoS8PDwxOCunNZFN28qhXQCcTlAvqlLQyec42xeSMG2h2gvHqgBmmbg8Y99PO4f8x5PhTFVksYw/lrEO0sYUudQtUcUtdBwvL/pzA6pR2QXTUYLPbarAprMDS85Aq7+vre72+vtWdci4Il+SRSnMyHyzMG7kbQCO7x3cXjTt2JxzxHT/IWzYkNif1m98smMjg7dPngs842vgI0E3ptm156PAfuxP8++YBzcypU10CSvCNHtEvDt3qILFe4L+/3DiNBPOI6QF5xGYje9vmQ6d2V9qD2IzPeOdBTg+nPuVRgCtqK/JpTgH8a1jUPDeXndB4UMCbpy504y1c87K+tFKqQzLKpU0copg68hDtRnwnl27O07J8pxxVpLnTzv37mw/AYiKHDbUbm4eAPHSzsVuf+WMcMRf8k7hrPCp7gTzK+u+y+A8R/u1vf6t///d/L8ttOJ4Y0/hpnyuvvz742H7jQeKNMX4HHAv0AGqbsbPzgszxs5f69eUrB69tm3mFiTx4/wBjUD7pm41JJL4nMwHbnC9bzOPBQ9FOPg9YGKM8zU8/FJ1KHPv6KigrRTtVg2pTBao5Iwx8FWjjxNKUcKjvQK+HMzdX2xiD8neuyHySi6Oztwa5NBeuC3seGslPyh11BIY66SvjLmN2JVfrloO4fpvzN15s64c7fuMzziPFGJni1MHiw0DHtDeI6cMfOOGR+YNPm8LUNXlhmpeGZaclT5MzJKNzKT8Xf3PAmtrNs76aJ0GspXPI0gPuO+NmVzcqlu7SVyGHV1T6MlJedfnA7viKHONQvDorn4O+3+uNFzR/MMbf0Ot6ImnqMn4BpclXKN4Chqa+I4e6oBgHXcrGn0YOJn03JtjSV5HBf64pBFvyM6at1JHlOq2ixMkfmCKXDnWLkVdmy+6pZ/aJ1IP3ZTPWg7GYccjYSp0HeR/md9ZdnJN5iuGTVj8Q1MAZm0Anxpv4kRpijBvxcP6da/oggQyFzQdjdZmrrKsLBmD4OIDDaUDox10orCUP5+lOvzH+6S/zmj47kxn2mnreSbjjPS+CkL7ikdV5baneCQfhw4GC5eyHzKMbuVyZ66iU3zFlrhx/xm49/Y+PuWASp34U1hgrLyi38ttYLMyhhxllI4eP/oJBX1OmH3A2F0YplXtQPi/R+El2SPrEWhdsRTc29CcM1MXFZ+w9gPQ9vjoW5GnnJvlv9Oq3/PIwcGp+MHrpca68kn/WH/m6Rw3WmpW8yStOHdFVyIF81tExaVUD/sGYwQ0eYncedNBpAxmLC5buWgc5PPd0jh7lx5fe7s2w0zxQO8c4jYwvdWtXEDfzQReg2H1oZz145cF29/90BW7prlsPvqyhz6fSiH13g085QR3qXpHjin3I2G7Wsy7HcaNPKBlUdMafvJ+diufZ89Tp2JGtOnedpQuONPzVo7a0UTAswIp+cbYdc44p49SvhoYXnDuOp37e89cgl4J0eZW1Lk5o+sVdx37Ut8a6uAFevSUCHM4lLPHrNrLXjNuoC7bbFtxtwwtknKd3z9bs9+5jd0vGkmcZ254FBOvmgoRG/w1/t22r0QOreEQCjJMaLDM213llxGMNF0fA2PI/ZUFSefW8nOebQZ+oI3GEHm5qRl/YU1OR/73u7J0H432Bejt/meq6ob2PHHaNgd2eUHzMIQVXE0uX9EDLAw4vi4957UEb0AuW6Xzh5JcLlw6HTiPnXBNQmH613MzRl5dayfnY0I2esW019Kd8ya00mnuC48yxb3/YL7AlXnNx31/z7EB66utXdGz0KfpsHwR70GfvAKrSv7+eZzPb9qmwQ9fvC1ynldnJYV5224esde+7f3lR5Vy++WXPbZu/gsQhc7I0yfl06cP97V6///5bwD4Xfv/9W/nPKvhrvAe6G8aBDiYia8ccm6Ce40X/XHPldRou2Fm6M/eLj3Nbnvv7a9nvD+K+eBo+85RcYAulJJWLHCGaPjEH/pLOsX2w3iKuCDTWONqXrKUyU6c12ewrwIMMfWccg/7tHjDgaAlUuZRr8fHJfkZenzCYfxeU4JbqUn7dtlrXrfw1YveoMjnwUUGIC5NzvO31YC8/hgAAABAASURBVHBPeFAX3jk2whBmb9aBeU1h0T/hH5qB/odq+6nsu4HK2GXuPiZwGLjzIOAG5GJlqubkml3gQpEak+vgTenOwnWwgKHQ9Rd2pnJoPuQLoLjU4UYjWG+UcEk55aieFxrwZWfD3lkoJhzYQm0VQj1+ySKtrhVF6rPuxpESXFTBq1/X4rujY88/bvzGG3xWhJNpsh85eP3x6r/h8tv5phkejO7P+BpfozSS3pTtvPgR78KD99g5IoO7MOgfNdmJ65gxnXp38p1FFv4pw6aLKmUmIIaOheKRRUr9AG2vbjelrVzYBNvpT3iNO4dd6zATDffr0leygx9c8WuWkx7bbBzNYjkEFt5ldF2LsLYE7XXhcBVx4RdKtD/loeA7JPrSuCfAgmEyAk0+6Xfy8MZh2nFnTh4yqSglFUrjwdFEYx0sdaSpcKHztH/yPtCpHiH8YYLf66pfJbhUL1k0U01k+thtnifYhn1eZwziLriRr8ALL9CAjRdp2zYYO0LXIK/rCcospK/RI35D1vr0l/mDU7aVF/Sj4Nc3AkanOa7zA+Gskd1nDRVEIzcoBMkSFdvUbAtuxozBd0rzxb4Xnnn7PFamjPr1SwiPRlJpttNPfqA7fUZf7ByGPAjYx64t2kFbpCIub1rcLhXgnB/mg7cKlU17wR8i0tcLpOdhAtF5dfmA1E0JjBsbPqVz7M4Ds7ZxtHpt1HZNPiWvOiV9NPvk+37HJUKKx6fc7NfGZ8HMqkkb8csG/sJM13XsLfAu3aBOEBE+btNAbPjgfumBAs55tlOSOfrLMS6+0TXHVGd8deMzOPtJH5xT5t8DmeXMfz0/5iU85Eb6zjjQDeUH8179UXdJ4H8BeDHDJR3aEQxVWuvDmcM6eaXHFr5r74gdhNFLJmDrrO3THhh0NKAfxUdOIUbRefHpx9RddOslB0NZR5Br0uEksLxkYEy+fYIH9YMnjjmOphXE0MAdVYmfklbMpyRY8Y4Twfkr3Ih79gf9sApdPrjq79L6NIEBgH6UYg7P0KZqavho3+/kqfgo18uoqbNLX/3V5Ctrpn3qmLZPd/1HlkupgLLOkzceNN/+uNc7Dw5v6edzHKUPYMWHOIBHS+Pf0hmrtVw0GVqX6aM55vV2Rz5yhoH9+M0LtZnLnYco4vGcEKYq89SOKQFbXnCcY5qaZjCZSz+Yo3mJsDQPJl2Lcj3tQy7liw+S2DpjunSQiFQtL8Bf90XHX/qffFxrjGPT/jcGy4C6lSUmH7oEc2ncO2ua/+acD113Ho7feLAz14hw9QkU56W/A//NgdDEIenS5YOoOk2VfX1jPxC+UPqwO1biri7zUSjrz4CiXkbJc7uN8hdl69gYM/DDB/m8khG0kDrwlw770jnyYB74APQgZjrllKFIm9LrlBsphxgejFJMvVSjC5l3xoR/eme+zXNK8LAUA6yMxXU4fuPv2IiBUkXqcFzf8elOrt8E+wv5Db6VeeZLGfcF1/gb7W0oT54oiVw1hMHoQAdihlnGrO+CvQQifB945Fu4NEQsLts3KOQij1E40Z84QGAPRv3PmKJuPlNnTouHiQsd0Gzvjkt8ND+CvN/rLNzsGsQ1xlbbME7a6YOaH9QZj3HAffL3c752j+Ckp15yV8zoAzUufCcu7YtLefr1Tv4f+K9AJBfYqUx9XdM3/QI2gLEeGnYsR3wWjx/QcKb8YFGVZMLWD0BMwRCnMU2mRnSCONwNC0iuNfEu3SlXbArar+fHMwQmEfzINZqQafyi+OCksa76PO1NPZxllSUX+t5r1bhNHtvqDMBjG0s5HwdHLh3T7/Y3a4q/fL+zNptr0lRj2yaob22mSMcXVM0xRwJMyRsvEb99ey1Bvcqrx/XDPlNoJRahUZx51gO0+vR/5wtG1mf8UXaRxzhjVz7OGvj3xnx7xz/XPOev49h4JqAOx5S33TRX8mUpTl8CyE+f9PzgeWAnFmG2ESP53BUUqBKmV/CN3+blhfO0pX2AWdZ7dKmimjwN+n4KxzZ4uocvSXZeXtLAr9u61cYLts0cj1sNn91OWzhkrbLmo/zgOS6I3LQzoR4+SaEP77QToH7Jh/3n7R+agdmr/1CVP5X9mIGD2TIXkmtiMveYNN2jlurJ7sRgsB/Hn4x3+XyT+87i9l4Hm4M6BIhcTpI9kqjJ5HTiqqnBBqdW2SgnnsrZZro9G12/1PDFDxPWbzDUs3RDbyb+BHET9BuA6iVX+W/x4Hvh++7CS6wHbW1Y3jkQ3+9v89c+93fieZz+q0cNffq/pFTvBVBSNe7dgy66RejLx4bXogAsavcT7PAri0GNVY8m1kFJEzG3qof8p99uHg8W7Ufxaay3G4/8AHUcZMEjUmU8fJHP8NpGhCb3eVlX92eALa7I0egT1Gm5dNfg8OEivFn2abP00thKwzhOWW4i4kUd5HQH5AHoBzk0ZP4dd3e+cXEDe2OzsG1OpOljAMd2QJxyyptj82U5ebBhPtEv32HOADyAXY6rRh1dIPHcO0BbuzvjWD8sd3RBKfvRTcMNaNuM2bwDSGtbkM88WWazXaD3qBv8X/hW6gvfuN3YeNZtKw+rY6VcZ9+tQ74N3g0VTZ6cW/Nl4IC2ISMP5phn5A+/cLekdQ9NnqBN0u+4oa+ChDG5OMvgvJECsyHNvO7k6cq5eFkaHVxWk3J5BRGfafI/yLn4ALYU8EFCeGO82q/+m0rmVjDXR2zGkSmtXBTMm+NWef3zCcN4Azi19IxVzgdyZKWyeaNJH1MnT0Uu/EXXyrwiM7BPe0jngOiDh7Qmjw2P9fU2ysPC7UafcGBYx1ZjjPQNCp4XLoBDKzZE4oYFoeONjRNiMbeQIxARFDhWxKa0DUSpyBNmrrtW/NOP+vRJHIyjDV8dU+uYY0qZAX/iUicy5mX28+kfuQKNv/Qgvn7QHX+8gDzp6sJpWQPavMCwlENjaN6krRxe122UYzc+lNhEjTGu057GIwspdvDVUhhnLOrYmAPbILa2H2Y540MQXY6TOQb1CG9PPZCYT3P9cdwJ+XY968ydLwMm3Bmjrq2+HHLsOKbO8A0Jh2fxl7vmBAiJg7qyF3x804sKaLA9Lzx/1q3YNkvWH4zdvEQxABDmI2NkObnO+CDlkk0ZX14IxmLbvpEBdpKSWoaXbW01FTUu3dlLbadPeAtsPuMDdXOyIO7+u7GW2Sf2D2Lo6/SuMZs/wbpg/LuxMNcRh3f2nXaEOGVeAH291iDnvn6pWTnnPyypLtwXLApUSSx3iOZAHbRQ2ym8QbL4ABhde1yDhIwdcJbmzQednbZ5UCh+Euil0RwYO0Ygz7F1yWlfmE5B9sLhOVYdu00O1CTAhR19EJS7fH2Av+yrQgidvrB/famSNnyzlAOP9DNzBDvMwb7q4CfHvC/MpRbAJ77CH3QZd3xhPtCczNxj49OEGMpFfsYQugLgVYUI7hMNOMeD/l5+51t5dGFRh5OPxk/X4htr7W3MPMESHZfu2WcH55vjHKuILwCKuMoXSZ/jig8oueTxNMzGu3RHB8ZlC6jDNqRKfFaEULkRizqIigYXApIFWufFKkAfZd5w/jLmR3J5STUmPgCHTjkLZE8btr4H5LHnuHPubfliyT/LNFfCpfOjPs71X5kPkO/SrD3r6LYAYv7MmeMgcNzpB0H+PfmnBnfxUnawL034sMG6Tz/adk8139PnLftB8CSt0aCeq3+uuY95KGYGXxkL2dOWQd5G8DgDSyRpH6UeEHQNcZwP7q6VC/Hn33tb1QNgEwHEkU2gyEZYWmU8mLOB7xsvG7ZNm6ilP5WLeG62JjhPM2fs6/TzuXeilwthLmzNGPdzLzoo75Uz0etrfrXji2XHt1q7V8Yftond3Il7sIY6j954VnkH9qynxAtRHv02x/q+jq3WyA6DggMfiMH8ytuN7sK7KU5eq3yBtSEnDGQVMjaS5UVz5szx8Hmtg4A853x0GaPtpZt+HuV52f9jWvwCN22Ta/rFevFBa7ouN3RYzsI7DFzyCkv3+SzaYLkO7FoA7hdlTBc8c44F6sbiHmaO4+c5TnCeC33oJkuFAbTNy1gF+bXvmWZZlkn8cG+2UTEr3D/Xaf68/nsZ+JnO/17+/h+lTa5j2UH+/thZ3IsJAbgIOCkc74IzEziYOCxfzBUn1l4HD8x74J2FYj40QEndgxSMT/vN5HQiqTZ1KNpvJijVXJnSVxviYLEQtjFqG3OjWVppfMSfCHFbAP+31IhoJTEgStnALwAllPKD/n1/sAjvdeeFjy9/7tcDAYs4zss1ZVgsx1hrwtQe4qebuVPfK2/lUY3cgH9jEVwDzYsr2Y+8OHuQM0BGYMfe4WJOTIP4tjFqbABt3T1Y+OXZzTE+auOV0oeYA3l5FmRW+HsQI+W0RS8h+0C3fFcff0pZuiY09FylD+vm4mpDutKRuFZsuLkI3aOeNjEwZbDOwsydi94Ev+PDjiJjEWw7NoIjfg0c8hCjtgPgQ48cSs5SGyjGl64xBmNiq9HEXYQDj/HZQgKM16w57hwxzx5MhRuyF9dOvmKbTfmeTdbxjBQ8w81x27BLzLSVmQXWqKjfGN7oGzdzD354JJsuqQRZeMF4ONyZazkI6zO4v1zRyTgg39Ie8Knf/FGdusJDDCXIJVgXrJ8eIGDekoncpB2mncqFmG350j+nDI6ftmCNHWLArvgJygH0n9YY2eilPaMWpWBa6hZgSDvqpJ62LpqowIk39p2+CR1C99UHH3FOhQfr14R3/PEXEeK7l+pl5rLjO0quq4ni1EdkYL0D8PmAlDF2G3k5t23quGwTGqnDxZo6UYSxmbudEM0BPGi8Ltg//FMQ8FAy6VKpabewD9CaekICJw0Q79zYmSPvzBnHmhBd8OrPYG6MsZV/lpgDGHXxys484h+8tpsxJm0CPoOXZ4IcICwu6FlBA5UfaGC88LZ6aQ7VAwBzylAjS8jkUkMqxIldKF7WDLO5GceNeXc7H3ief7pAfH32mzojh6p5ELRPP0D6jAV7jCPz9tEWJ+x8owgkp7ZRpuAPsFSj2KtL/2yGRXZAverf6RfXEtdT+0Z40N8C2hGZdyq50Db1pXWwN0GHX32xQS60h3UO913mxX1RXOUz+R33GRPEcY3FkFGyzMrHXWXgPxCzpo+Cti19MZI65IWxkhej64YfG2vvqGv84AF7G3fmnvy4n/Fu7BmbdM7aXerQ7wA6vZBiDHBHSFkaoicg98SR44n8uCNF938Qohc7JPSD6WonZkcYUto6fdWeNtyXjNe41Sh7fmGyMvdvxEu5blv5J9gbZTfxN/pgjrw6A5XYXa+7euZqUNOPmh/551iZ64WjypdLUvNrSfrQ8RPgm3i/jX/jjCF8/PLoXskvGVBOuOLHWvVSzL9+gjRftAgrcyjjiBhw0RTQf/iC3efYIZYQVHzW1RFQCPxBDhPHRRdvnAJ0XfPh9YIHc9DxQMrkJHlcysKfXN9GXixc42oziZc3AAAQAElEQVSQN/OSNvrMmw+hwv5+r+y3j5mH8h8iOmHHjn7ZB9NQMV6r1FMDRQ3oHMBo4E7syFiXv6FP6Eq8s4GOBuz3UWNs9O1IfpVBe5nzWur5WbpLeXPtmBGUsy10q2fyyPcjqPNBfhY0Lt3Zi26Mvdum3IjuzzLma7YnXT5hJY9LE1QJRGkHEDVqa4zJO7azTLuju8Ivl9DEKqZD86VbIHqlQ6Ou/fTZJatJYbI872iBA0IubifFfruzhnrOnf081+YLnz5/p7948eJ4MJQLcIyLOJYzN1jAq2iWd7ePyWcQuZmLI/PVpvnbxpSVTfviP4NjyvVdeGduOqa1MZDbto3xQWTJg1IfcdmKD9ecIcY7c9q/PvCXhP4PVA6/SIYRDdzLd9+Zgs6zKftxLm361Fx3T3+X09S1D+ibf/buuVSc9KeP+Nr4SLJKW2SBfWfnmeh1rikGLwWePvVTjU/XTfmJOyLrHGc2M0a61m0AW+bHtFH5aCsVb3baOQatCspLEsJLTClFAAf8T0DAnID6ENMhAd5c8EiXL+duc09sO8+AJlbyszwFHrww27MOMsbgXRYJucE6rYv5DvAz7ShM7eftH5CBK63/AFU/VfwlA0yUmeCuZRm1sCgI8mWRY3HLPzTJJMiwZ/H0hQ1iFTnxTBQXJ2V8GBekZ0ZCZ8ZAclYIwYJCGzQnJQ2Q0GzD6WKhjo1FZxtbbRz+byyq69ggdezqmwfdBwuopXDoB/6VBwDURRUzXz+7fonsNgal/y7LUXf/fR8e2PVhgNfO169fsLfCw8uLYkkfv1SPLj+4RzH9phIeF0Dr6hDkHPBv24qerdRrLJ950EDzTwD9TTzwKyPvSn0FJ9EY3awSDwhtCUgRFVgXMl5UuLi/UbpgpR+MPTpmDPolKCTpIIMT0AECNc8u2Gm4Ubz5D/0KtJVN7LkZ4QR96TafxPDZHr7GFrr1lUSVEqlDk9UcWPYYM0/0b6NLvHFrE9ZSrrtQMW0oE7X4Io/88oWRyvQJ3hNxtbV91e1P+0RQP2LPy/aTT2MnRVvm5mw+i6vfpgz5JF85MOCfh9la0Mhmwj0xcCPX+/Og/VREBRHdrOhs8zqnhXYFfZBBen/yDdHvru9IKL3y9cEEhss2ZIsTyCYI7XzYY6To/MnxYwE78ejnMQ9Q6J3v/06hQV/gkP5eYA6sXyUi6Dh4AJ/g2NEOlqlOn8xpHnQ0KHHhdpqgxiVfiugyBrwCMS/H2ZKcTqHdF3CuFRpH19Kdrprc8x5O8I3cWEett3M+M2Ynh8L0CDy2dc05mNwxDqYPUgT9M769PNg6xn3QlCcPQzzkyhXQsJCGUUw7hZ2lmwIixrRzZ/3yl1XXGmCeIIVnbKNufJN5PawO/E7e0Tt5qFTzsNUlbaSvHHforzmW9VMf9QIU/eHdFj5xPRHomRRpE8hM9XJh/5MSHer/DMalf0qs+Gzu/YWTv6S73V7qttEX+LoCiSc5kRtAH3euLmndH/EcOBs7lgBMuEisXDZdO+2/7CP2n0hpxY1r6anTf3NkOW13j6kDZZd+++T551mv9/Jh3f7Z2avM50PdBgjoD6LPCxPUMcb9AT2ZTEzejuL7lzIfN8bibdtqGyNxwp5xv7MHfoapX9lifqINneZXOPBjZw7ckXk7Qd8jE5HpB1LIgkBWO8Y8sLut9gPQZw5kIWd4SU5yyV4P7PhgEPwivplr6ObCeRBWwkoMWMOOPkSGtdP6A1wA/Y8A8UwRVHTFH3wa26DewX1orXxsOybKSjDzNnEi8RA7O7lwDOBJ4Wh0Za+gc4Y21i7/pM/8O7e+vHytX3/1T36/8mJoy34GK7Ew331IJYZe1C8U+oTp4/g0jqyrXwZSGXljF+JL+VGHYJ0c4K80tAVxye30q3KOlxDMGbwTx8qKisZJ4SMfxA9zdMAvb8YJcqC/v5DV7g7typfj6ckEngC4yMHlCzh1CqQEVu0B4H2RI16dZKd8gbJ017qxho2NOb/VIPf1dz6wgSUDVLpHHjgHMi8vWwnbtqVPLAf1FT3XL0NmzqcsSvCXvRl/zMtA3wW27ZeW6QcwlgcypAyK2atCY7n2KSdoM3P2tpWl7QuMq/Fb0B9LZdQygayg1i1CvGNJkLY0lnCKoi4QL9/STS6kD2gTqDikSx5uXNI7fPpzI283cjTGzLd6hA9+xlzhj0HjE9Vc9CK5yz3tpRs7XZ61tEkNvI5exVmn+d2FTseBY8qXP65Nlm+snfNlxr3e3/b5pz2sK/IeSTyCp6JWNTf9Fhs6/RNeS+SI4OSexUWzpVzGyjBncCJz4R0P1qMX/I5f8ZU1A5NlX248r1he/ag+4SOHeISse8GcPwcvXe7Aa/mSV32uP/qE9Vzzdsk5f8loj9KfOWb0ir7BsQfzTR13ngnch4Tnul5NX4/MK31Udim0K0Ne72+v9fvvr8kvrHRdwy8gk7XKnAgdmnEJhDP7nzy8J79VzjH3Ks9eXfNjKb8torF4grQ0iCFlHDBr8znGOSaYl/8MlLMfYgOFeKkC0dnDlH9nTXa98Ty5+7IN2AngwcvEB+Na3TN/97zUsi6e7E49jwe6nI1p/rz9kzNAN/6TLfyPU/85pXO2zUljIo5M/vsrC8E3/02cb/UH5RsL3VF/zknPQuDisW2jhoAwa2Vt4Lcx2GwBFicnIds/CwNvrJlgTiwBhCsOxQ4cgE1KF/JjzlcnrvIrutfBgoNeqjoI/8GhcmdyPmq/v9fBm9wnnHZAqjT83i5Z638PXKS2ba0xNmLEXv/i8lP54BPK8A4f1R/kvOnjBS7G6hljQc9g4ZzQPWqMDshrvdUfnLQJaxM1cNkiUKoxXj0K4Faz78yji9adBdeFPiULrzjhnTprGSr0eaqZmuq7D+HAAx3sRUciD+Pq8IHyEV1gYZAf1vmtBJUFfxrnjKsaBJe+wUptXkSl8+SV2skrv7AxfuafFIyMG3FKNbqSp0EFxU2ZtgR6YnfDYkzuAJ4pUiNjRBsTRF7+KjZh0rSjTlTLFpg4+mLbGMuUPfNtPDt5FqyHmVtDX7F5g38dWw48M5OEi7EBTe+V8cDmCyFLRDPHzO3Mk1xi58a+nQcItNA3jvN7SjnUqc2VfGhL3eK/h6lP3QGSYIkSMocUDa6I4GZKb7DBsn8CMguSS/IJSk7Q9l8AC+aRzi7nQnzdyCU5Gp9Amv0pn4qnRnxDHg+4g51hZCza32/09Z1vfGOTzRpHYVKS4rqQ0f4Fot95CgJdYx2Ymy9/3zkc+W+i+CcqDuaWAeYHweYQhh37Ozag6e9GH1+H90H+YYV82TdXeJ5xSZ9Rou55yas+D7M+VN2ZUzs874DzVch8RUKNE47EjvvlA1Ev5PG2cXjbauBL4Zd86r07PtGFF0+fVoIyZmGlD7qN/2P8L92sUW34jN2iPpiDW2CMQa44eGFA35PzWYn+tOkl7VU+1gB4HvrBIcs/+zjopwc4rnDLevVNyoE/QldRkxyIfoQ8JKP1KRviAucZy4rsjVyswNKdOJa27MSzDnIW2GobZx3ZQX1DZtvEbdXowYHyo23LBtHNHd8W6uIuAIutPl+edd0Y2z40CMoUn/idGKh9KjPKOT9qx5d/u7kyZ5Hhdl5LW8lNEXJQ5UMl92r84kYVT2BBPf0i/4RJljZgg4FrUiLyF1x8OZWoeyEfK0qW7lrO2OV5MG5nn6ANWq8dXUvbBrjAnDiRuj7jzzgwbiNhXC3oRUUNbg3Q9FKAWJDB1jvj+iF/RzG3H6+OfwuS8XlsZ7+DH40fV7zINaAui5Q44b8IfNWJH6vY935wyIcObba400fuN/aXv97EcDm3fDm5sWa/fHmp7XxB2T1iJTGfOlAMTp+6BuNvbHPsbSl1Tig+2OUiCVzYJQfmngY041GHVWj4bO3Kn3Ww0xQNx4upJe2IH9l30n/KCfg2mTWIwPNSy8H6s0euLtd+oOvXU5+65AMmHh3YmHWsaOICeeMUeOqOKxKOLQwgk0UJo0Ra2TfXJt0olgx/U12ApuKe+h2sg/kInC+/5z/Qu5Vzc3VMLF3O99F9jhX7AWWFL/inv2lB7x8AFqzDx12+GfvMUfpaeeOSUf8XdOOPf547xlZXn2feLNIaHyYMfYu94oOPcYJqLhSn/Hs3GT8AFaxNjhNgQc9nwCewUSKf4CQxx+OGP8K61dzn8HcMyeGf8dKn57zc+RLlwhn7zvywLXOj2Bj9FZB5Do5b8NJO+OSOGQ3s9L+6AnzB4cuLOy/SX++vvCThRQnngJ05If0Br2sogmifFxHjM/ngsn/ywB9+fJc/ftKHZ0r1WX13zgTWl+7Ebw5u21bu/ZYbdWGQE2OSd8rdeRZxDFTsyivPjNX84VFPmB56n8bBRga30MF8I7e7Zw/2BNcZbeCpAicoN8+Jc7wM8Nc+vaNjJ0ezzFpl3MCHDuXxk8Trn3bfsemZ541c+2WF+dauvi0Zk4yLVdiSF/9Efh0b43bE92gj1ziC/YM5vLPOTDviQiJ+6whwBQNfMHoSnP48IVjpF+8VE3nG30PAef0U7IedfnXs2Fa5/qtBOBggAeXIh+c/fzTwRq6Fg5dAjpXo9XkS3coJ+mTJe596cIv+5xyX8gmmu58QP6v/3Qx0/Xc1/JT/awbO+XnwdJGJ4QRh0HvgcgH47dsf9dtvv9dv336vb/c3vrV+d04xUasGC+C2jWyoz3Kswa/QbsAAnDhOlgnzJZALUexh68LPEhfjU26uKdhiCrNwqAdqLnkfmeh/sticiwILlwvAAd4XQUVMxcsqQiphnvH+RP4ghgk04q9+jrFxCP0FVAPXZR3c+WdbexaOB/LQTxeLRYoWfg5ysQIv6FyA7Vwc5wK5sojGBjl6eZHvxjdTL3X9fayHxxUfjFPVxhiYyqsjj42hPkIid4mXhczyfpYH5Z1NbMK9XtkwpUcXMlxqxF9jS5VbLM64jKe1McC7qcxcKW8efUCV8YGi4ODyWlDXyhUVENIuKHANzYOA5QuHsl+/fk38bqbdzWGly03WujziL75xxmwpyKPuO4eAO/E5Vo2xMb2SJ3Ml/f8VDIg49I+EFOIAfqBIG4ExGBcfuPBBv3EQuHHg/8I3jFsO/VttN3jlB5QlDejjDr/tMba6ARvQ5GMdI2PEg4QPEYL6kcg1ZbR99UVlvDvGzb9M6hnEXDov4gn2KQ3ju4DmZ/1XfkRPmEom+0e/2/5MN1/iPuS1JcxxOXl/vHf62JiN6wJ1hRPTE2eLhgVA6nC5A9p0Dr47D5nnWHMoygV4nXJxJTeQjGH62XlBI3r0wfrlv3pt5wFCgzQcT2/MIw9ijjMPBdqLj+Tbg23qp0lEcmn10jcRYLh01H6LTfwJ7btbmD5RpmKxsvkQh/NcXc4BHzhvjj3GoO3py8zTzKn9h8co8HCc5ZB68TFE+dfEMcq4jc/zTPfIAe+2jRqMU8eWvIg9LzSX/InFYNErLs5bCP5IagAAEABJREFUByfdF1sXSDMidQmuBQMbGzY+wxjaxSedjMUjB8n5ImmvHIhdhHQ29GhNDMYxxcSRBRrBrc08a+IxP+g+bWjLl2IrPtzENTRlCnlLYFZp1/kxPoIxXiFY+PxFkPP3dtuSv4E+45ygL+HMjfQ4HAA0EMvMo7HRZv2GAN9RyiJJ/ccLf7jEElH45MUNUQFtWJl4mCEuQXgTuob93+QbWvjq+sBPtWfwuECbC9SMHOX2w/RT8qjkWX6YplxlvotavJE3hBGhgrzr10ME/Et3eB0T+jHZyQV8O/NcoArnjxe6osMSWheiXWPp8mH2mqNLN/orQLXm55SZDe62sYm+9Aclswc89/TRztrLg6e/huYb8jf2nXfWh4OXmzKt7Ou3241xtpZ978P+yhhYyXHhFYGXvMahD90D3pGx8uXLVrdtK3Hqcu3RBywjhk+MiR1BLsgN3wdEN9hJswWNtvfGkIBAMIbkGnTnrPQG2Ifvx5249mkHJVgLO6Ip9UMZokccqgcpoAH9e4Jt80+8jisMPl8cqQNhWGeOpQVoohESFebz0ig4Ca5Zrh0P+j/y9gHwkBs/cTic39/QAx1DpSbH5LYO9uUtsN6anJMZ7HBNHirO26ynzl36YRCDeVNbXR/41Knd+Ixf7gvmcsKePNp3D/zTZ2O4xO2Zj7q1z9rxaQGwsTRWhHiHpUsXZXREDDxxTv1BnGO76/I9vNGBvvr8mfxiMIlcT5BXEtDUGx8+gIyCzzgg7j3nLs6WfEHsywJfHMyxDdNn2aXLOb2QT+eE57KlO/bWHrWAt5SnkSOkua+c+3vDK0wSMZODI7RZl7/40PK9YZkP9/mAvCfk5Q9zdcd3s4FaxjYWaVhHBd2KlvA7F8je0qXPnst9qfsrZ7yUv/pLv6/1b//2t/p6nmHl60vR6VQv6AB39Yf0C4oPppgf0ybZjT/bxlgFEEs8Pof5gsLSc0/GFClW1rpyV92+EXfxYSJX96gxpt4xNuoEDUV+9SozwfGLcvyX37O35dJdziMBsedlLM4b19ml4UHttEUFrqdOXmIZjJpBp++V9axfshLARavouXRB5JLHohSGUb32oyXZo98gqAMQn/hZLx0Ds01c9HvGzTV2iFFZJOeFXlDpj52XQPf9rRwz2tBX82D5wTz7tpZlon7e/+kZeI6Bf7ql/ykGzKhwDv4HE8ifVfo3qL/99lv97//9H7z8+Q9eINwzycLG7ZoU3b+wuP9S21hq29Z64aXG2Ibzlfm+c2h3IT1f+CD3VFLz0yk45FL+WHeyBaLNZQ44J7ETXF/1AywcKFcB4KNegUElF4j6pWbzT0oArNeULRbDtcZ2w/9b6gfMO3bcxC8e/SA1uH8AfyL+C8DVWgMwL6983QNdK3mZvzB4IOhCKx0JDh+jvvhT8a9/K1+AfPn6Ujce4r4At62Ldbqqi89BDlHMqmQTUxMdii8BDg4b+kMGZIN62XcRFXZs39n0XtmkrcsmoCJaD2TksxQvSFPPbWy18mBpPQ759zxxAm8oOauRC7kBBD2oPTcTUeCM+ciCq4bG1HjCMuamtFKuHgKGtOLbvYKnyWGTi5F8TR8qH3UScere8IZC3RU57ikXsF7yG/uePjVnc0zalkaKZCMTOJya2s3rBFHacLMaPWqQl22Mp1/bbdS4beBHLT1KX3vp0Ff4ik/GEpvgtHekX9Guq1CLNjYx769QPMA8cOrihQJPl4cIofhIs1/Vy3kYuz3tQvt8oebZRP2znnjOFl2J7Gy0jVn9dD91Q5P+AbIQBUb0h0JEwPpnnHVjCvG8La0XRIdj0if6snXmUZ6wif/AyS/4b/sY/5TlHl7zefkF7rpOOxTB2EfGYkNdD2aEdZPRy0hOxTt387Lp7L8nGyMGr8J3deSMO1q+u2kTjzJfUg+jLGrQ6RNCFC9AE21VvCU2U3gjN8Ox6C8NeHgcjLUrHkvI0x62nJefwbhOFYSrHQ25jmGIq3lZor7rAbZ7hE+ZCTDlIipLwcRQSle/sJ9zbq4BJxFT+hf922Ceb5Vf/rH+pdxoAwOafAIhsNbt9cZa9sZD6zsPH6432mAEafITTJ/+gnfBkovENOvNnMsj8/T6ifpYz7bxhmfmRh+W6qh84IzwOZ8P1rgQF/iVoy+2bWOdf6kXXnRvw/VBGDWgtT60zhzM/aP8E8AHubri86H8GtuwztxbUQTASnCWNHMtTasHeCHKg5+3mfsljUmDHd4Gpk/6NUDOdU785ItvHKb1z7jJbkI197PN6IdVWZSdFkDkQg958x4Ct0ve+aYOx4Z1tCDelX0hcXQk5SflJV8GNDpyGRJw6ZDumLAvLP1Vgnz2s3PdP9Vq9NrHsUE/TZvc9ZXY1XVnfHm+sJ5Aq5nj8Cxo0x7jyLjlAcv4afyGEyff+ILs999/r99ff+fb99e8qEQK+qibe8S6lXNrPceANPPqi839XMjm2MAhiPqwo/cJ9MN8qMER5pv0CXvmh2PSP93Y+TZbPF7pIva7zIOxa9u+1g6qOaPdkSXLNKYMItN85OSbUFGHWTICQwPUwD6vNr/Epv6FUlsb82BsjLGN8W8JXl9QHjksV/qMl2jWfZi0vyTaxq30vX16+bcUOaf/9Eun7A9p9vmcO+SDHFh3P5UHEVWyOdBCafiZc5YS1CUM/VudQ0M0Q24H9CTNeetPOQKTVGDgKkFFBktWn3Bp0abj1ZJISAV3hJv8Gbt+gMGIohizMPEpuV0oxqI6BLBcnfG4qAd99fxgGd7pD/UTP1lUdgEcjEP1CSdb6dPSeATEKYZfxiTjcTeHlPI/8BGuiv/yqhYlsKPYixoXqHktaFs6/MvVn8oIk6McK8lLd8F9Yj90GQ3dmXxnr8Yf+z1AXZy+mW99to5BLvt42p5KP4zKEyAX0ppY9MGx4Zhex61ujGfXdv8c2T//3DgrD8bO5G3WDPVZakdobF5AJJLJF457aQZ61dQxaLsf78zNnbVkwn7mOb4RNNcpe1AeeXlxxWuGUILOjs5tG9lrb/i94GfxMTx1Uc2lPuWM4Qb/r7zoumXdYv6SgzDh83NO2ZdNLHXF1bE1+0z/C/8P5jdxpC8UKAR6/mIWnUiisebHNvpQx0UllxxUJge86OCiwkWFS5/JQHKQfiZPd8A1+s6ZwTU9wLkh43UGGhvGSpLwaRp4PPZ646znC011iB3k6wLbFyzLcvbzhflZ/jMz0P9M5T91M4VYEVxkfGHw7du3+g3IJGBiDhaObdyYK0tSNefdn0y6B/Ank4k5RA8x7VmI9vJPx16V9+UDE89JihrkLz5KNM0JSIXrg97wAeCimPLBpHWxcoF7fF5MoMHsVR5C1TdhAfcLgJ4uaNR5GRQbKL0mdPeAJo8wfSpfdtT16atCnM/q1Gvz6dcRurbH2KTQPlgAdw5ZE0hv5LYbi/H5bYLfOg3aHwefaQ+10RGPQOFd2lcOzKeIg5uAYi42GhYrY9IPSCyScxFW3xMkPAHlqVsCXNocGz4Sh9/ORBeJ04el+/tFL8bxBuWOHf0jcBE5uO3g0y4Uc+Gk6vPgE15w6vehLCXthcPAShwrJYqSQ/vduhA5IsOVGgM/N2Gj3lGfcM6b5mFVDDcOqoBI4NJzslIYDHDRLMGqdOnmcDXy650beekeRSJqjMFmNkEjSJf8HraNp/j4DxW+8WDhAd3D+c58uHI1x/XOGLmXPH6btsMrfcIRv1GKWvoXP7SjDjc18xJUkThszUsvBDgpuFJJGQbzNEG9H0ANZfr9GQb9MGFwiJjQTfzoIkWnfzTOy7y6+f5YvvOgbLzOA0vp+i+vMG2OMqdC2mVcTar7jN8c+HK1GEMJC6vw4PcSXppcl1/TBgiuDxxyORBfOhsEgHyX9rf66D/xpy0OB+mTz+sPduMnpbZQNLWQswsfDRinJ/+Sq8qHVZPOeSAZt4LzpuQEf73jwSv/u9g3Hto42Oz4MbnkwTI24h+Hn+nLB86xIkhXhp6mmHYPH76ITX9X/L4OcLgDz9TBPfVLjs442xOTOzmIDO4QzocInGSa+/fXAvPSnb5d+vtSX+YLIfvDPu8IE2LK62bbMSTk0E8s7EgXOWVyB6Pjjw7AKt5iLxU4rn4xvzQJrdkTTpsx65/HhWuuH9zrh88D/b7AtX/88z5/GUBgWTPGtV4wthSDVTdOQC/z4n6nJGnS9FN98uLpLEI7eYKJY7O2dF0vFtZhvmj3pKvPsWB+XH8E/XO+TTyKiSd3bge+uGbvjC3HimAslvLH4Hmzrd6UJ+7HAo+j/eoTPJss2sI56SL0tonDX+4sn8ag/NLkkVdbKORKK2MsNXXFdx7YKR9AXqw4F+BWXv3d9Ct26GQv0GrHCgUq6BO0ETt36qgH6XrlGIIZTTjO3XqTY/dt+8iXD67zfnn29sdr/g0Pc4OGmnaxccbl2rLoBzbtB/vkgZ/aUadr3zbwE/3auQD2VGfJnSuI86Y9dTl+rrGsbye5onvtjMltm+OE8MqPpqQLysx2KJG7cIkHu0TzxIdLHELuEytxho6t29jOPXNgdwNG5GBVTHXkmWyT88QvVl3Fjfq8UzmK9Z7cc0nKuQQ7+u+YeChPDn1RdOXgAVEaRezM2xE98mfdQy489ilOGb+wnIZDU4EgD66YC6HDbzyjxpjlxBE9NOMhMqR0GkGKqW/Py0Hrn/mtkxwYm6WjCfN0ghpILhRwRyE5I5rTJ+3QQhSZBSDvFLQns2zackxkHLvJLNL65LE+8+IYCh9Cymi6iaV7xjjjNHplLPGRy9ZSHb+H/NT103mx8zLOPtnpH8F6+kY/pmA5Rxb6c+495rLnGiyO3IqPXnSrWsvJrX6iN+sW5aXfs1TWYh7mD/aEnX42aY1w9KC30dt9xQVF3UUmSbN63thj7zmL3XMG3VlT8kI8SVyIda3B+PbX3x8vgs4xXuhDl7lbmnoARK7mLkxb3HGNaIwF27a1fz/t+wt32+mb0IlecYEk208CSrhkEDBxXpiu6ceZ12X6s5KDdRu8zBI2znYb8QziQjE8hJD2GAN5gfMCfaYffkHhOME8NPyBf2n1YhRx7lzGtNedfnkjlndy6QtsnFQMocno/QKEPi7C4ILX+0S3NvA7pfULdBa2Kw+xkXweZ98x5+g/xwkKo8xnjgVdriXrOmpZiQ8en3/v+LrnnI7ScH/cUJtGfEjt5+1fkQHHyL/Czv9IGw8m9pw0lQlzvz/YpB7MFSe1i+RaY9uqWfDyixFmwX7cM7nn4vQnvCxd4O98E/bt9Y/69u33eqXc93enJwuFuj4AhBfwCXdmP53duU+94B9MThfgAxsT/gTrOqL8mHqyWP1SA1nBSZrNg4newvWrpW1lwVtrgFMJKi2ArslH2do/Yh/C1I+8OgUQoWVBZJGzlA+PTCV5PHh7/w68Ud8D0pXNooNtS9tYg3Ta+3BGEwB4Lj3ZsePiBBLfz5jjJ+Jc6nLB3ugrwXsUFQoAABAASURBVLoA6e9cKP0LduL8FcRYP/QHGzt4OhtTkro27Y8dvy1dMgOf2owM+GHmDppx8Vq/84LwQTzm6/oW3hdi/mRbnx8wvrEQ//7tt4wzdRu/YF27xugvqYQb37YvPXiZsnPIQyv+ypPBh13rjoWGJ3Xyb2l/V1wzw2Es8dy4QgA5I5BD2x5icsDAR/304PlGLNcG19pYRuTCC02/jccHBWUdJFee7NMAm476FcT9jJn7/TX5cnyJMzfxDyZ1qn/KfPgK6bzwGB+1cyJIzKypSz2zBE2FKzFP/ChtCSvzfmVuXTCoTx50YVY5NNDw0ppgzk77HMD08XuArm+AUsqv9MnSg0OIuUNxCVK7Fmjav+yaD/WhJZcHYWFaVmbC9A0WiObdb3f8FcmUnTzWP/ThSX/Err3ldINo6Dbup8+iGwNcwUcbyInrstSfwCcZ+bSZOcPYsO7YOVjj7NPLF/GOL7xXJGDblw021D/Iy9LTFp6LxpcU3Kavl85LD+zQinlyZL44hsy98z4Eb/j72Q9RgrKEmNis20WWARp4wh1OmLjCR4u1cvpCJW4Yx38G8rs2rue4M8YLlu5apgXYDmKYcTwYY+qLfujmxgcLmLimbUKijvypgyEx/yyHBwX3lsh3WBiD8KGHVvxNSTt6GR/xjxJUSA/6zjXgD17Q+e9K+e+XNPTJH5Znv9ivO/wTdvD7ZOAuTT+F2Z86hAsg5qHb0TTbsJPfyn7nSyDXbOeIudKudMTQf8Wvras+9SRfMIGlyt36E/asQY5LQX2CkvHThyviSF0ZNFTLgX8WMJpjqxfeOugwIJJSnIHoc7NuLt3VjGvbE/+hFA/D/uNNnfqxo3RnLLyxlmauvxHD0wkz2rX8KIxzjYmpAyI61DXhzJk6ZDh5l25cQwj29D17VdZwHnbs14c6oF0X3DXGua6srG/IG/zO/L8jI99CzLdt1M1fxDH2jd9zzIjcVpbmZcGs+hod3eoEgQLtqpMqFzh9uMC+KaSwfbtt5ThR18DmwNa2TT3qNEsoeF7f49ARu+h/ciABjrvDPuPNii/IJnT5ci96wje9nPmlRy8fyTHV8uOZYCVufcRtvHeupwPKse78U1/jhjLqwrCi9Esxf4tSX4N63hb4l+YGxmf5rHH0QUoVYQkSsspP0L44y1P0pHcNfJw5NH8D/NSN5AzSs3XND5HWnhgZU5SNMkG94ZjhsabB+ckXaTZ/9HGqNi/h8HaCPvDiGn2OQ8H8oDV0slK9WJXvyK8QpeMSKUToygGO6Z9fUjpmbpwr/eWLv3jZqI+NmJuY4Xsgc9nJmCan74xr9xZ1Qy7xAfAP6L6ccU0TpKOmHO/2uXb1ULA+kufTnm5DMCfXfL9sWGpDuw/WJn2CtdSRlz6Md+uxJ8FwMdyAfTZpR3z94497/fH7a915qeu5zX+DyDn+B881b9f/PAYbqlF+IRfqsO3YMsfRB0IzdDfzrnn2GMAWaGSePASk/3PgHOkLULhqHSXUvFd18mQpqHeWeEFDfRfU86MHs9HLKOfltm41hNuoG7CS42qSy0DwrGRup8R5X9xrBf0hR6yz8th/iDz9/bDNSxUC2FmL7/S34D57avuuiHfeAHMwgX3Rtpy41X32f/qQGPBVnPbiNzwF2Ha8bAP+DUAOVrUEYElpzpJrJtIje9mefte2tM8y4oRT8GfxL87AR5/9iw3//9YcE8v15MFO7cZinIMJ8/Lytb7+7df6+uuvLFA35kfzEmOvb693JodCVf5K4ZX2/VwEdyb3sT+gC0yi+3vqzH3UdqnXh+8s7swqrjlfqYhzA6185qLiQuFCa7mzwKo/C411Fp2D1dXJeNEO7Ud+3lieshgVAboYdLPQEZu2skB4C0x+3KByDjGcVrcAMlydFz+/oBON0PUndOpH/n2gP4kX3/EjtKfdpbpXYC5WsNedA6nfFPqv7P/uxsIm8/rHN/Cv6Njzy5mHemQ23cBBfSf2w9jRPa8Dfz5sajf+Ngve2GoEsEvc1VImzHw0PrHEdcMnP3zUi4+2stnxIANHLcg3uqw/MPyOH2TBZuDI3/6rD5C31QWcdVT6/2NLXPp4IG9/WReiSybtX2Ab0BdB9y+/M5bQbblarvjPgRbrSnyXkynbJe+2bYzn+WcZX3hZdNte6gZuzWaCNLZjo85Pcr6nTzxMTDjOw9KeB+edHO1sbsaD4XIjDNhPjx3UETg1RtcbDwq+gHDDvOKSrq/qscQb+mcAcoTqDYBy+kkjuq9x8cxjOnvKqesCmBWhmD5dcrOcuDBww0RsW6aTwamflHA4tcGgtMBW5hTl5A2SG/ZPhDITtAGJMfR9WxxWEOGeK5i0qVkCRI5PVVd/yWh/WcKlVopDT8InftrBczZ454596JgzZrDwe81DiuN659vK3b5D29LNQ8QEdckZMPROrXzBcPkDO8jGPgX36duHpCJCySjIhh2ykj5xfRPsr1l+jB9xano8+SMMCnuD8b863xkvjOWTghnjIkqSoDxFSNOvJrZJc/yaE/GXW7b9ls+cXLKWUXDG1pYXIGgbo1zUbDf+UMKCn9hy3uOEesxxbLjOAYc0QNydtqW59YWGsI6NfgeY5zmwMuf1V3/UNwEb6OeOD5hcph+1FDtcOL0lbh8g04DfA6kvcK+5R4oRaXTQW1zqs4+aWFby64PnDfs+FAkr9YUg9WHui6/sld/oUw6vKsMQZmijhYpjb8Ke9WDWHVT4jA3YuWYbtam7ptgfjmHraHrqQyU8XdlfBznncL9QuuYN/NVvNCeePvtE3EVreeTHtvjvoMgDUD9+MKrfb6x9766BzJu8lNRtQX54HoD5m2lo3ZggPXAyL2mEhhvTV+zqm+tLfKItV1M2cdgPWf/xPXzEkRygQB5/6fT6+i0vz984qzi3Z/521jAyiG/22QUa3wZzCT3W4Uj/3HlYfWPNFlw/rnFi24fDN17Qq1cfN/YT9xbBB+b4wctF9/v729zfEwM2butW9pGxWC7gfOnRC33YQzZSpxdU8ZV7LqvmVb/tA0tx0/7IPFGHzDtr2dzLX3mI5fyGL1dfOK9uzKubf0bKvNLflbbjQll1WgqklD5JjZKoQHCJCMg7/cBf5rH7m/l5I+YJ9/IfWU3+8ElegjPNE4qxgWPS6Zzg8rC+Es+ZC2O9M97U67/PkTmLYdeKD8A+uDilgwtWGGJggzLmD+hyjZHAcfKcT3tKpERXY9u8qkoQqe+C/tjvE0KJ36lpkzgf+CJv5qwbPvsQBggRj6DJGwg/OHimPurQuWC3LpdnPesH8rY/g3i8Vr9wkmJbJeQW1TCchBTmnLVR2/TZZfcBb/yNHIwEnnk1Rm3nOLkxzjfA3MARH83HRz/smTu2UUceyTXy+jP3tiN/KWAfmqML5MUdVU6goZfaGciPbdSgTL+UFBg+C4EiE9G9k3/t2Y4yaNdaYju0xE1LNejTDp6CcO/ER+b+nf3oDb53gfnzxnrnC/7fObM7r607Hq906Q7vEjgnuv5jdEGdlzbMJWPauXbj/Dlfpm3kx/nelDJaThisCZdPiEoMT3AXYmLBK3PmhxxdstegtP8TM+NDefvUMpDYWXdce6jL5zyb51vmhEFhBwvZPx1ID/NLPozdeWtfOwZge/qibtvu79KvtfNhsgSJgKlhEHGRc/Tu0AT9EGDBq66VmLO3NXFSV//Vp5aOjcA2yl8Qv3x9qevfadrGVj3oj9L784YdfXljXXFt0aYcI/nDBiWc8evy43P7M078BDQkoNn6ef/HZICs/mMU/dRyZWCO0iVN09uZuIOJsrE4bS+3cpG4s/D99u2tfvvtDw62b3kZdGdRVGLb1nKSWXYvTBSUMam4M9mWmhNpid7uLiqSWE6wffIFcd6cUBPmJLXupLzKWYeGrLiIqYqKbReZ/XoRxYsZ0LkWTK/Y159tjHIhaHAhckMF9+leQxDiK3XLtMPxJzH+mRqVWT7vbDVPv6Zy5S5AOxv3kRcHLq6B19ey/INSeGPDeWcx2snvtSEbl6A91BO8BqfHl27dFCtYXzA/Rs/8g6BnEZ8y9Xc/cMAnSS59Eqwb/9IohOhC/qNf+ibZ3D4X4c0cb4TMRsrSLc+z7+h9CGiblzQPHDhIbFgkyOCoytc9atBnjsvGkG1Bv6QLp3fk90Pn583Iw4qH8i+/vtSvwMuXr7X5b6fcpu4V/eo0Z1NvcYg45iGGw/8d8IHCfplgX+/03c6Lu3vtbIRxF/P67qHb/L3Tj9Pn6eGUnYcjgmUzbQ7s0wf5LtvW9Um/hTHYvIi9np+rv8gvG6Y2SVuosimvfvHatIx/MNl2szOmV+KyFMTLp7w5jbLcDvK6J1ZjkvfOOEUV7uqH/hufgCQKtB+oiYsa8DYPbto5HAeQMxcZqyjjQf2oB+uNm7JkWBHtsi5/YkDPSj6+fLle4Hl4Ilrk9GlFl3TtG6d9ILzh805/xDaMXOj2QjONnXn3Rj7yUMeLWevORWXRDmNnPRxj1Ib9sW2My638Jm2lvbFmDmyjKuPGeVJ8fJDZhjmSn7IB2unXSwdy+gu7oWYqOH71V3jDb9eH+6tjhzXk2edHxtDYRq03fOnG9lF3YtE+TdMaiO4ksCKjPaFIsj6bH19K/8d//O/6/fff6O9XRI4yJvnUdeUu+bDvQEobxIMa0OSSCOzTmzg10C/GIN39xHwwauA64issuoCPKKSh3/JnThEnqPJBLaASEFkv0NA9yn9A17GwnvaUNZbwoJKrDnzIFxY8rL9T1/64jcpBnHJFVp9L5jo/C24tzaGT3EJfJJI/H1r0TTg86Rd85OHSQRXMdTXzu6tP5Hf5q/mRtm2jBjZkmzzqrNKmfaPNB7lwXui/386a6Wjo3BkzYGSmKUq9n2GSjvgiHrYPGYhLd3xwXAoXDwLlh9Dht4unnRzmyaX+0hWsEUcAquxluqwsVJY2B6JaFIA2qpcN++r5J1tnThfmhDkVwgc/qpD1Qt4C3NL97CN5L3BOjDHnnPI899R80CeG8oMwBeLcPy55B7bdy6xLv0AuLZMucrFzFmLtZ27alrYqt7L3LazLPHG5dgjm6Akki2yQ1mYe2u/TD9CqCH6gYx3o6RGctwMGbeu99p76aMx6oQ9dy+R2fL7zZZP2BceOFHM44+nSjuNuwpb2gt1BHJXPtFgIdU9fW2FomPVOHij0DYR+OP/urLWuQXfWUyF7JzhpzkVYDWMC4nid+s4YN85pr5MLJkFojjflL5h64EaZa4a2hTBfOinTloe6MUzAYuK44qOU5wRYY3slD2Er+EFaF9SprblGH6xjO3lABzzi9eeiPaJz0qVlHML6+JQz8faXpS+kLT/DtIfyU8a2rcXb6dvEoRieoL1Nt/HNxgSO6aZ3NnKfMk9755zOnMT3sCDUY63vx0ljmXGOvZ1+29lz7swF+90+sr/onTOPo7bheNYhsQC6D2zJG1AHYO6Cl45u7buC0hNPAAAQAElEQVQ2Ox9W5vO6fYxDx2K8oFO6L/34REhXPKr44GmGEz6c9MuuvLGjHvtcsC5UEwMpQ0weeY3xlTP767fX8p/LsP7GWH9njDvXdnKhbqJEWqkpv9Bq8rBxVvAflHbf+uKv/YjJWAbxufb6csjzqi+IhC30gaI+gUJdNHER/7qcswPd69jyZ5eWa9qDdUGAmWTov2PF0n7Li2nOr9aja5FPODgD8OKWl7jZb+gP5Yik/Cj/RrzzS487a+Er48z9pbDX+EOfbx99VX/voxmAS88ifzAmMgYyFqZFCKGrQl7LgA2gcdy8DuLdiD85pPzCOf/ffv1bffmV8755Bicvyjjf7/VGP93pN3/Z5flAa8qmXzhfWldnZDBoecEjfzYD8i8Xgwuf6J6/UH4i/usZMKX/demfkn/NgBkVWBL9FrObBcaJRDmYKC5SxaJ/Z1H/7fc/6n//x+/17Te/UfPQ82c1PF+//lr/62//Vl++fqU9mFdzyev8w9BbbbxEetm20EpbwFE785k7C4qLjuBiAgb50034rLGcBMeawISFA5mDFzsHRGkUxepHwaIP050FyT+ZyeIbXkjn5cRdt638U6FuYi1koB3w4RA1VbnYs2hB92Elh0D4Qrxu/Utq6rPSZ9t64PS9TrlLfUp81J5w+Wj5BP0n38nJxZsMRHNC7VO/9l2cXKTsK0u51PXGoqYN2/JYuriJk55FD56rFCdINxeW+quM7QeNiZt9MA83Ow+aAHpsy6tP/Wnz1K5yO/LWpTu29MmF2hy9E6f+vvLQ/frHvfzZrZuo/OHbtnJDvNF3tmf8+EGulPNly52D7mcbbp6/nv/Qtn8e5oK+8U3nNgY5FLQ8QTt2lXpPNycKhPYGdrehDImHIQcby8CeF3rmbn5bcpAuR2dlE3RTWpEV1NWMqyr0YMGcGae5pYlfXfbh9vJCjx/lA7+5a2SMfR1bDXIr7wXmU3oVOrmwHvvK6QWjuRzD0WscAv6MQENjrKOze8ZHSBxm0UIlOs5SXxMjY1N8nR/rF4jSvxE/h8NBVACN+MW8p6+zuQfrDacpMMMBYp+2ib5EC6kceTEk2jh7wdeVyOifvBSAzzyghsuoKWDWL4zSwDoGYjflbM94XMv28Kh7wtRhjvrMC89yqMK/d/nvjPt7XeMA4dKPNTkd9KE5Jf7Csac9uGg6HsZ20mmDxVPu0yQVLwi0uaBNX6mUMQpyGJsPDMbgGLItXnqnP9EBAvOKUqM7aMh3yVxy4gQ4iPFIH9jfCkUfObBfZ928ywnQl845PJSVaKdNcxhe+gjk9zRYVvtNgEgzdJ186pEG6N+b89qcc0D1FyZ5KLEzIoUvCxrgJTnB4FViMB4hen3isgKIC1y/zjul9HnRn0tXS8jNyhOcqx5Q3zg45rDPIZXBWbVUNfHOPYPx2VOW56ZybCzdxfXUkwosDdLcDuYMVXwnAnWGAZ3wgOEiOw6IE/+Qh7iUR/OJhY0YvYtYkG2UctkMMARQmuppC730ozkRuzKGhdu24W8UsEZYSpWXOYySHVAGjAR0woN/4uIC2PgFmrSGvlhpCF7wTt+YJ+DMqy+58sJC3Sgxb73MXC6NNkEdp7wysNGCZu7hzQuNG/ML8P/a8+u/fS33AuNx3MGcC4nEZ+5xLjh9n+Measb8xlzeaoyNl3gDmOWUIcvEYPzKCVGCf45R56b/npv7q+sOrkMmUByWVwARH6b9Y+4jjEvxY9xq8wsK1grzhKnTIBbNzwkg6Ufn7J7SqeFLyfxDpuzL8yzEWoWClb5NfnpgQl+M03I2tZN9Yt0Sq20ouawP5ceW9rSrTWqnL8bp2iIYn/Pkzh5tTnfGK54TPfzRQOsp97kOEV8nFxV5CEp9ULjwmRzrDwVteLinDcJSmDmF8PlC18689YHXX2788fu3/FtN5kr9u3ZOUMc6sJWO0z/3iCIvozwPDPIQUvTrg1C14ANmsoYaw8WD2nAWdH+51vbB0dlH9Mnxog9FhrCaceE4u0D+WT/nZbRhEwP6uagPnDq0Dzq+3vBzHaOaWCDn8iUoZlJ3fVoai8gbs/L23xv99ub4eWO/o9z3N/a7d87g7IHkUH9dn8lMKbdhZwTIj7q0iV7t+LLkD3TcAdcNDWOxBCJAL1pYg+RV12fImNtGYgle4QvabHKjjQb0OB7RaAJQllioO/aM6cCGONjLfNiPL19f6uXla3nm2s4XBDOOrYxpYx0c2Ne2cqizi+J7cNN8cPogD8QaxH8bs6/kWz/lP3FHUbjLc+mNF0LbNuNcxyjnqV8s3Tiz+n8b8wyrL+oa0OW1LpgFNanS+B5UnIv2z4Q7a4uwU06w/3b3VfbXd/Ii38GLd+UTjAoNhNL5K32XH56pH67TjnTYGAf4jW/dwybnXzxrohXA67fnHxaqT30VVnsLhVzRecBiPyr/QdeOfrw5/jiHXn0qh3kY2HH/LfsEcf00zju8rsnyXWCc6lOHgEVIPFHiu+Ni8NwrLMv0HyLxqdgayimWZeH+8/pXZeDK/r/K3v8cO2S2eynHczN7monkYrOxKI2xMRm73vjm+fdvb/Xtj/d6fX3kYY25So54iQK/i6vf8lg2k+hl+1p/4+WQC9eNl0MrC4CTX90TFJ0Tqdq6k71rsFDKx2yro11IIB7lyoAfTFNe/rBeUQcHST5BmQM/nNSv90f+z2VuOPe7/r7V77yt94HaTe0dBbAiZrSqPtjYDnTun0rqLDR3NsKdUk/1e/Biy4Wm9Q0lH+UvOHReMzEsalP358XmzmKkTkFfhcmeYKos5u1UZhGkFUCfB76z2OLDNkZtG0A5zB2suAV9qhK3DXihuTjG9+lZ4nWjoIJeDzgsgNRy4ZR+v5MrF1KyA9osANLOl3gH8ahjPzgoBI9dHBjY1K8XNlVhGxs+6TcOYt9cgkDnzJGL8BsHBPvonpxjEVNoe27+1i/AFG7Lc7Cp2X97nWfnWshLA37DP9atAvjjpl/4ptGnPL7YNqtLdw3z9ATy1hPUp88TRvl56qDixiQ8OOhKC6BvBZQxH7dtm321DdyYeZDvQF4wNrHy6480xBN/DgQ2Sg4pF8wcSPosR1Zzyd6JofMgFx6ZCzJ2uVPzMtkT9EX4oE36xOElLqhHrCBesA4Vf/F+ANiRz7xbmmr5hEs3qlLNGHKenflbqulHQKXTLZ6z5/hELdSWornqpadNCVDq0ychnu3PdVH64bhzDtpu5LmsBlZiWHrakdf+fXOM8pLyDbh7OObFBAMx/NMPxsvY0s/qi+vOEYOHS9wFovRJ3RfAMiOYZmduRALrttUYo5RXVn88lN3xyTg85Egb2BfUfSm46leelRFc2/bkXE9JJ/FOHR07S4/kdunZpsATnWvWyp0HnZ3DHLJcEFRQ8ixEgQT1rvhMLm3DUDwloXPU2ADiKT7GbwxUa8P/L+w94u7317wI/eP1W/3Ot63m3xjUMdaWnfQz/znIOveMU/8lPGh4AGSG4MegT17ii3pdZ37/j291PQQqq8zSXStgX5o7c2qer5c9O7nST/e6q/TFRR6qeCGDoerRiaHIQfDFJ67mJgtA7K1PlMSrz47D2ScmU9ADZNGzwLuSqxXeWTIOFvVNPlg0V93gAP23vjRZR3bgE1Xo6hOQIz/mYsZ0sI7u9KX7QFSlj27YNB60zDwzlo2bBkxg0R36wjkAteqjmBeuwDSDwNbDQQulcSQylsDSfc51BLgWeQioAarPa6G9dIeXalRPIrFYaW7Qox+/BrnagPxfGlfyDGy3US+8WPELgS+8aB/EV3wSE/5N2SZPEyDlsmsNRPqCzJdzX3thnG7bFn7HpePqjTHreFL3ttFP+EL46Jl+ojn86rKfltZxyNh/kF/Xlfv9D1J8pA8GdHkRggMvUKa/V66lDXwa9PGCqoZ/FbbBmHfNECBoAg3Oh1Stn7qe4xn7WAh5HV1jqIPcUa60Be1oww6wnDxbbBmvMHGjvpJjvwDcBj70MITKh1RwpXrd0sYf55PzNj6xvj7A2d+xRVyWU8aYyCY422dB3mwRpXK8eXEOXyDlAvUs3Znv2V8X9dX8pO6Y1quukdjJwzrqJtDnW/remEYVDtofrhXmr9HbfeHB5BwFW65mDKcy//0xfLSFCPmR1vR7U1e35V/B0IrP9Fg6Da6pSp9p5LIOROCYv9BjDUs+7P8M7EueeOEzDseyYDz2hee87BWss2+Cew6AikLa8ClT4HfXIF/XHC8/6oX58jcob+BSSBDSmLeriWj8dlzoz/vzfDj7mDt9zh1G58VufNQTB+N5J/fiJswcaFb99pNj+jYGOd+AUXO+4YMdQiHv1KUN1kgR4I1b+QRO+7rELQ11BZ5Ec1uJI7ri344IZxps+6d1q3NkxT6gjkij58aX6Bsvgvyl67Yx/li/1rElz+GDB0VnDvbsyW/k6E7/CP6yxXLCB/0NHvNpP+vTA5/8M2OBEatKbKRA570++BlP5AB2bE66frgO3rZRC32vfIZW4u8a4LZBbPiqdPqEvtFunR+yiz7uUQySDkoOqIpy/L2ytt5f7zzfvc6Xp/Q1rmTg6UPMYeCObn+V9R+//Vb/1//1f9Yf376V64n2dmQEx7RthX022sjpNkaty4gaY8B0ruimJr++WNJUNMV/eiOG/5T2k/D/MQOT7WcqZx7+Yfdrcl2JdcIyd9APpUeNTAgPzSw2TIzi1P0nU+OoX+Dx1z4+BBx5OfQHi8l9fzAXG7m1tpcvdePN+mCT7B7Fqsqm14E5mbryXxeLDDVLFgkaXgU2wPKITqciDIflL+AtaaNBugLdC3hx0JihO77sLAIuGveU7ywYj7y4Eh+lSDwvdSPHCsR18HADuHFEzwNLhZkGRg1yMfB1sJj1J4AYdahKqTf6N9XOhc2F4+8BmhF34RHSok156ceDbmwDvuy6fIBccMFbpLgDXfgKLFQWqJbbQFafgUaooQtki1Tg8XRy1r0HxWYHXn9JChcxSEN2XjDZPnncSFxY1bl017qNunFQ8qDtS6BBW89gR1flk/pebDDHs2/sHzeIJ1M4p7fKfwCWcEH/HvSVpfrCTtzhw49UvZ28+hnwtAQYlWz26UqehDG2GtSbfEUfDN3mcOSgG9rpknZ3xpjlZT85jgy9syJ328pN/PblhUPGqRu6upVRlmhsUjBqoGlj1YcVHbQzxCfH865cYiE2NzHtJu4nh7I2prOwnWN7T77vzFt9N98XqBMnEFIG0PYJ+jShyxI03XScQEcyHrS/dM/+50Fp24gduHIZ/TpS04rt722jAXk8p/LBIx+WJgLZwrXEbI6WQV4FkBIAVDAv0ELFvFDgcwesq8jcW2po8syDmjl5o0/9EzDXEMFc3XOo4vDBQeSNugeo54EJ040ft5t+zD5OjvQPg5B5wHac38n9vfIhD8a144hl4oOA1/GdG63p4XUXgVjmzBv954Hcv8N/oGPpJg+ddaA+fYzNuctQ0AAAEABJREFUGAXYzv5CYxqTMVVvNM+CGjzcmSaRST9xgPLwNH1EIzZJNxUug5SfceD/AeZgXu7w0ySUZv2HKPNS5Tfh6zbqxlzrzDNyD6OxySInGiM3S3zBMX3hbSCck8M6lDSMU7CRPqSffGCQPrDRzb6Fjlf6Trq+6aOQBwzzCe1zTtWFEym86Z/9pKw67vJjx/GwU/egKf6BHfn1Pf8Abuw3KAEshX0urzp82WVdnKICSc9Dg/4nzQtC5E5aHuKsoNGr6+M/tIOCF9zSTd6bEATGJjlwDxEGNHkTD32VMW8MjH3jRJxLPagDEd/OzDeyXBDwzrfvn32BsCC5QPVc4cngFKvg8WHpnn4tDSdwtmkg9derofd68Y3IPrk0gn+zDQ8VYxIcVYjO+AfxA0NYrzr8jUCuqeTJD976EhqZomJf+sLgdtvqxsPYjTOO+qAyJ53bO6VrYcVH/TZv7+TXtcJ64NRpYeqcW/fn+HsteZX9DJOXswlzKjpw96IXicvcMNFLl34uxLky7qTJr07HunUhD/f0nb+u82XytZf4YqoJfEF26X7G0T2e9QFN2LZRg/X9dsIYtEMbtW7bCdTFIz/Qp25SW/kQg7441m1bd13NvxlEnIbTxX/oVI4qAw5O5LhzQUMnFS6R9DoJdf6Zc/VBeF7qWPFFsB+Fay70Miqxx0hl7i04evG2PiC73Ub5QG7fb9soP/bfzpcY5nrAI4jX/gW2J6CUij7iKjWkFm2PGqvxjFqwtTRloM+8hzU3+/qSRRocOrkyFUiDNs2jMH0zLzsveg9Svc+XT08FXTOFCJJw0YKJ1kfHiWviG2uD69QEdMCENvRxty4g3ygz/rERj7k4S/OMiyf/nCNNnE2MBHDi0YUO73nY58vb60+t/HOrb3wZ4MO9a+a1XsLOxbxg3bpwh/ON8eNeZS7Sxn9lA6zZvhx5Z85pqxeyiN+Fg/K7locP+/qhPXVIk19/hVYAGevBzxQyeIqzFmvBO1j9MDeU5jI6bF+dhbDjbpArcyf9jS+Y7sA7X2JrYoyNMfe18tL5trHPD6WAyyDxo3PGf/YNbXWJi/+07VPb4ieAAe/cd6xcIM1xI36WMw646SdzhWku/XUdsHS+vZNjx+aC0wt9uwKwkYvp3xRGfgzGXEMig804ETbKJz6W6qBnrSExz0/MMftBNJKisYQeLpSlPejHOa7goA5DSGYKTOxK9/wY3/FR/+Ujyrh48O3Ng0DMQ4QhyhN13kSq0PIn/NMzcHXvP93Q/1gDWYxm9HOgb+W3HC+8zFlvv9ZG+ctYqwd46s60+/2ob3wz++3bGw81eybW2La68c2PpXqYN5m/D2askDljb55ggWAM92zA6bEtKG4gJTzhl6r+BZ5fyrJ8IQVNW31N5EI+vxZiOmdxwwXLvNC5M8H1QkBFZGdZfGDLQuMCcLBgZwEIj4sTywcLVQesAzX9s4YWWtRCH9QB6uIDB7ya/QxwNTwTlBWm3GAxnLDV2LAP+ECdRQtfvS4f4ycI87A0dqgTdQ4x4qYcOk6d4rBUF+dkP/NFdpMHblw/5ItI0D9OPZbqMqSdfLnRvLG5PtiMVT5/yor/yGhjz8bMZkCpz1hEP5Tk5vQGZVzBu6koE944g30Ud3I2IxDtpnZnM38L3MtfaeTPsvjGSprgYcBDcH7ubYyYjcUFnUuXh0G/Mb5tIwcuWHKYv7Op6edCzI7t22Y8g2HbP0ChCI3Eyr1QAqJKP/yHvi0f5Ejkii5BWxv61BngJdGNBwu/pVb+4ACxnz+/Va7VDVg3bvNkXRAtVGGdy/6/8naVJtWN7+vXl8qLubElBuWNUT7zfWejNW4PP+I+fHzhxZ6wsT5MGOgYxNM90KV1jZObpeeDfvDg4pxlnR8sGgSJBltIBE6i7gOTx03fw4kHKMeZbf1CFJtKX1JkBJ1cJ6JJY8Ojb5byTog7WMQIabnG5E6fU2ccmYepp8s5Z4xC99S1NPhVnbPdtCsffEhZNcBtY867aiyhUN9xyERNLnEEQjHb8KEVdipgjPM9/nCwO+cN7PH58/x/oIAzCxKojihasK9f0/8uS9s/Qp0f2OEZOWD6MOI/TLu0ygT0whfZ51oLwnA/gfGlr1gDrOs/wcCoDhgfVJcqdWe+MX62QQ5hMh5jjQxs2tLnafkcC84hYoVchZ5CTpBXEK+860HmPSbNd8IgcfGJ8rwo0Eted/TKvzP27XsIqmUMNzDKeaMv3dPX8oNuXdFeACFL9VjKopKlGhcumFjp2nKe+eLI2Cdl3h8oliclKF/6sKBz7TzIMU5ZGyKDD5C1bPGExNs0qSzdzAM8ofTl220jHoE2HIwlxxY66TP77kGpXWmCJg4sWCcQcqHiOZ7l189JK7oEGhchg0JyXtS5wPuwM6FgAbEI0NK66ranRYeLzrd5hzeyBR+XLskl4A0XNfJm/n2I2+lTNTVxLjzlNWCZflybtWxkHWt0zRh8AV+FKebAzFlMLWoB3234QNfmuGWtdr0ejF/MsnbsOQtNXVPGuv68sY/4YOcaln7D+YdClLbnWHgtHzx9+UynFIa4sDlVgTrO8wlJPXEW2nAcvbFO+O8p8fwiOoBExos63UvmCx/6+7hPPDlSXubuM/6ly5dIhIsP01avVEEsjT8nLN11I49jZTxRruRBwOmMUzqk7C9/kXu7bWWubux3YxtVyOqbtgXzTCoS3858PITkB1aIDb+1S6a++9CBtNVjrgXrrodTBWfCDCSY1LWMygsJOppoUMu9J8gRIGxttrzQ9C3xUB/Eud1GrZSDtVB+bcrv3BIPm2gAvdjEyKxDWGjLf/U/BNIBn/4slNBhA4dUQ6WxSKPkAvHDBc/yRB3k/mAskqkETyDQUiUIz1TafVA3HsxVo1TAGnWYueSfOZx6rE/6KOOf/DJyxoF5B+S5+u2qG6c4TMAsL2Pv6ltcw/Xgw4+OuCWmq6TBopugpx9MgrRl+QzKw2TmLMKDBPGghcu6vgj6Yyk89IWxIT36MGhdfTtzY2ct9Dz0jA+6fK0lgrK0rVFlHsSQLxTed+aXc+zA5Qmulc7/nEHhk19ZcyngLE0NHGcf3su9YccPeS+AqRbG3Tq2rF/DkrGojm7XtJHznWe8bdtqhEZKYnNnbExw3RGMcc++J376OnU1skRonMDs/+LzgZNvIb9oJ05Iny7SKvoE41LDB4NiwhNjA0D7EzUrUzbS0AvAS+wdvFz65DOEJi/bmQ/37NZvgAvxrkHFfIxtjuPwmB9ki8/Bt0qf82wdkVoWjJ48sJ3XhftcnqSfxT8sA2b3H6bsp6K/ZsDB3Y5yBzgP49bHttXXv/17/fv/8b/q3/7tf9XXL//GovKl/Ld/tu3GeuevgP6ck2pba4DrHkyfqruLJgce/xZ+/g2wkxT4YSGbk5gNAbyLnCBOD4/q8k+7hEKvPn2Uc0i4LDhBi5dCWQTxYdOXceOA9oK/t3r5+ivllxovN9bXwYKBBQWr01buAwZxbMCNhXUCXLijPWp9wThl4ce3MSiBtt4biwwwtskDTnyzMKWMjilvTHhzLmTUWKAxlpzWKbegdw1sOXBIhzMy3FhcCQY5F3JfcnjQu0AcDIrgy1Q7F8CuEX+Mp777JFJvYGPHEhMUufQ5gLw6Aq3AwcZy5wB8r298c5KfxL+91vV39lMYb/TVTRedVIN+OlfqkUc4Eh4D7aMMtzwTlPewGODwm82SsTfzwHjDTjZbToLzUIxRdBB1eTAN0L4utdYClQrWNY1tahqCKfxN39Ef9nkT9wVLIycPQKYrEwG7Hhzc+B/R0ajvmjLoQca+bXWus229sM8JIP83iXdiIBvIoRV+rmkBHvtytvVR9Kk7CpAiXCiJIzeYHYeDsfnZ/1MSv6ihV17nleMnboO+rpmDxh/HfCODAHqly6vcg/mc+EVCgysezXLeiUYqQBseFFHHZ+76/MAJ3Od+4siDefTfCskhigOWtgRzS6rpK9I+nUDLvGau8REPJIkNrsj3icsByPGDjRkzHpzMI+N88LC4AS/AyDz0BUnbb/hOBKotx5i+6FMQ0K75m74SiSvTPhXaWIrf3owX1EwN5OgF+cpaqo/RS1sZE6OL4lJ+8v3pF/a1ZV/PPt9Y10bZlsfYpMNG+rHW44xtq8k/aqwDXNcgD8rIP+VxsOgbjOvDfpbWD3zRX8G2AYWbE2HalBisjS8Vti9fygdD285f/+9NyqEa1PRJm7btG+dDXoaAEH/5t3RnTIImlaxFjEFtCeZKHwI40sV/8HPBzj7DPT4rg++uH+Z4kW/tyosqHvb987Rf+YLj5YQtv3IbNbYTxqgmT/rvA//lJ2rKT3ujcbDH6lfWLderE288gk3SOePAnwcgv+P/nnG683Cxly+0zYlgjPIcVgCGCZYSMUvJEVBvG8+61e1GH28APuO0JKRmf+74ZF9YqhMsumbORhMFl/g749Jv6HfyFgXcHmrB+CMBKEnjrEvCESZpGGlCY+I6byYn3jM2uE+eyMEDJxJ//4J8+DIM2PFDePvjtf4APv4BU0Qx8r6/k7c39qldc+XDvWOve/46zJg0ucBu5sT7otI+MWzp5tyxrh3xGzn0fzDgmBjmEl/Nyxu5MX8aipw5BezDrF/ELS2mioR+BmK6/kFgBgEs0ing0Q9ryqp3AvGAtK5+H0BxA0wrUVNGHReQXgOFY5EDBi5aDcyLdE3T4cMhrkkp5hm1k9UxPgGcl3hkHD/6kr6hPUn4s/Z8oco8ycMXhs0jlHp+4D+OgxA+GZV44SltmoNZUoNVtDm4AOxJZkRB5KINI3eUe58AasrMZi/GaCDCwZlxZ67t5RohX7j0e+lq+ty1ceqGAo778+pGh3BiHHOuEfqmrqfcSb8KXHq6iIb04WKF/lL2A5CQmUIBh9XUa8wi8RG5Ty6ARICLynnJwxpGn/STUfkJMol3fPtSIWN9g595YywDGUGeAD6isXR6llY/nEDrdF/FAWjIpMpNmZG8YkOfBGyoW51hRUS+1JG58igPJDDzShtZPCA9Wj4DR8A8OUcfzMsHaywMsqESzZ9lwkv/Uzop1BLtlyFUios+eFKe67Rrs+0JO8vfUdp6uFZxhnEdiS5vylrigQnKWuMXgG93xh/gSxrkHjiKh+UZZOUsd2MNGslXl+U6WN+3l/IX+Fv2qo20jfKDCULAWypc1LFEZSf+y1dDz7iO3i06bV+5tHTMW6KYC296pFyeOcGGOvFVuxDJ7UUMJreZl5MXP4KEDY1UqXD3cpxtw/GAHfKj3J0cu9bmZT+25FvhcW9bt+n3oH2NzZRpD840H2As8W9OnvLfeFa/oM4LlqVq8SbiwzVbn0DCBZ/QP6v/5QyYzf+y8E/Bv5cBVqzv0AsDu5kDXdygdA0m0MvL1/rb13/npc+/18vXr8ENFpdmssMI61Ltv40jDhC3s5i+cfgRrAdYtHYmtxMqwKLAlGfxyT0t6WH8wvIAABAASURBVCyxE3e51/hUjdpxAnXbxaJFKZtyNOOLvglZrPCre6vZdgHkoI8+eXHFAg3oB9c9aJ91aydu4kHgIQ5QueyfvPBlgWFRkbdp1wlwVIB2SloX7VmC05fkhIrxCBj64dKuHsySJCn5WQ0JOXKwvRbEPMSgU16I0ad/zWZ6+bxZxz+KqQsueWyApuV19pG6aIoXsphSkZ8CkenbzjeLd14A+U2m4K9IHANqkdcoEmNuKCQS7+InzFZSDg/PA2yaxSEMPO1DP87SuocyNy83UsvgZIUnsctP+7rSF0tX/Kffio/figY0qkF8aoOCpg51PthgPLgb5YrchC0byUJbfqEWOWIcUcrYb9AAiW70TiBa6ppI/7D5aCebMA8zOTxjUxycye/S6u7UmzFrP0ozbnVIVvfU6f2yDxei0oSFOpjokasRFAZzeBOY+9s2ahCX9u3Ht/trOaffeKmnbw/iQrvimJ5jL3Tm/v11h3fnYeso8wYrfNNvjGKaegHNZi4M5idt+eR/8DxjPW6Ct1tsG+edTf8NeAd8wBOuMeDLAXlIW3KvjIDBeXiHYBvLuDFAsyaA82HFb/nMPY7mIiUpYaLvTj9XJCGYq5OYIu3pLHZNx5G56BwMApmbBzLW0ByeyavzEG0wn4LRpDWxADLqFSQl1xfOnJxixmMfuQ7ud+yCUGYC+uCzPhh7t21kvNoWoMY9c6YOnNEU6O/tt30UmHiZ5DdnE1i5WePFxU8Y1J8Y8dm8TtrBXD4YF3t+Gbf7lAmvD4L6V/gaPmJQxr7ePfSyp0wfYb4uePGGfuS+2D+U4Aa53bZR/vsjg7p+GJd6LWFhOB3EjadcuFeDW/aMM0aU1vXx4Xb3EM5hPTpQsKB3vZHLdasbsApjK+0Zi7KEEBvKYxAUgtoBjHVkbxrIKCdQ70EK4OOOgO6m8MbygD5r03d98UF/PiRMXASyftGFsgb4ooYxbi6dtwdri7JyLJhq/UmJbermQd93+xPH0Rwt3siwRUAdB3p3+ga24CzFXy8vrKtLHdb1Vx8sbZsbSwN7wChYd1gcB2MFhZGNz3vJzwCats77Ax4hNuUjUXTrpBKXFW1oV18D9KX4GfsZ98krHhUW1QtZMif0C7XgvOVXNugw/qWWuo1b+avNjReCDa8+x465KXqF2BzP+iE8yJtxQuLqih/Mz4yfMaYpZD54ZkS4Am3yU0EWS/BxwWqdHNHQr+SS3CwNW+Vm5TuQ1ijtRbrwHfnZQCWaPvmAvgVq8k4sz9jgAp0Lb+LT1S/XFzH5YgBTjd0rXktUnnLkCz2xxo2L1sQ9GVLxhiKLE8xtfEXoqksSZz4E646jScdLEKnT6eLlN7e+KLX/xb2/7axZ9zyEhxcZggvrSn/rP+Gknfio+ZLXGJ1PS59+Ihcc65U2YHteUy/9x+ZnPfrh5zp51CEcIeFuyvCSobQpbQtmTLMCA4yrT5CiSuYXebK2oNY1qYlFv5TRrnos5VkZl47xL1++1q+/fuUF8kv5Z+3B8ZIhLxrY4zbODj47rNuoGzAE1sZGqeus66P1wqZ6LW1r/4PWyG51Yz750t0/fbpgi75BLMwTFRgDoLo+55Bl9HJT58B3bccOMdq2TiazT796Zjn3GbJU+uxcji34xZkH8+E+a6ms5gXrzrngXTeZEztzf+5ZOAfTlCf3Vs5+yprkOgLujg/KOH5W4jDfiDHu9vrj9R54Yxy69lx4z6PavMa19tTxwAd5nNeOz3VsNQb7C2DcQvJNW3y3+SRKStsD/hs097bbbavAOnJ2WOBZoQn27wo+v/T3C5IvL6UuosTvg/E5Y2/i2caAll6a+FQ5fxH7jr+CseBFpc+2UQM5fQ0OeftlUIqrQgGy5l1ZlJpVtgfsUjN+WRZvLTc3kcoAD/roQZn1iVLb59Yp1+lrqqouXwpNuLhOfZPl5/2fmIGfmf6nJdfUMr0sOMgsSyoZ/E7CjQX969e/8QLob2V9sDDklzlMKqTgc5K6uGypO/V8G+tids8CyIbGZHRyTXBpmIuCIVkLeAPBPOQuj6AvABsHypnBsZiS2+RDbt//5OXAn0F1/1IXL6Tii1b4UmMSH+VicdmAMdd5C9/0Ef4wUX7n+2zD+OnqPBwuPbI4NiUi2MJ/2eH0IEABjliCoxQhpC0vvmHzs33rOzl8Y2MQ/PvaNzYpY9BnDxbrttVNYFEU50Fsh2ePLjEssNhRFwU93Hz7BsB/A9aNvjthG6OuxXV62DXLyqdpCHir4sBsh4xsM0YGD14vKeXT/1deHPiQqA9qRE1Fbt4qH/OAz6nHKlzQGyBx6Td1fTeufEmgADzydV/+j9KOJJdq1WqbDIsqkjDL5x1b1MPDA4R+e/gzr1882DAH1Kf9Nzbinc0Kk2UQlrGNvFd0cBJLqWGQ9tONzXFjI91WfARAE9aRlyRvZ/+m5Jse/0zgnT40JerWjxGZZnPjRRhjYvavHLrRNbJREnejn/rVj/pYfvAl3JTG4YEi4wRdkgVtCds26L8NsB9fajAupCMan1M6yIGZOTKGcmNWt2XsSgSWJnvoUI/6aaluAnTI9Bc60Kes+RWsayuM8FliRi7Gw86cP8rN+wGTvDgniwmZpczULjpsyELGmn1izq5Dof7GtzZ/W82XNMwN/PbwEtqi541GfEXZ9ZCqbUGq/eSBeB4eN9TaZ4w8+bGu9IKNpeWmRVlCtNJOyY1qOKA14Fps/ixtEwJOcBnjCfqAJZDEqDxy1KayCAR5tinwR5kIULfETQmASim4tJeDJLlYT9A3ReSPjlRgznXKxtwgPNag87AVGW47c8i1zD+LPI53MMU62jn4zb4ZVfis7jmmmOxV6JrAXXfpciLWtrSFGzL6eGNNuzFvLVfmg5QIpIJjKc/bh7tIT5wcbcsKKA/q77xw9MXFA3uipZsbnUp7qcQgruljyyoo6geo0WrAnABj1DZeWC83SsZab7DLhcFcV50S+aAoMU/cRHNW9Mc8+aDqmAwfVlBGFVnuoZNzc2ksednNOpXEQ08MjBfng/mLOLZCtwyPtxPEAWQfFiqYmfFCp6mDcQ8qns4LxME42PFDfx60H7Qf8FgXJ1hXXjwsVJ3ne+Uh/JSVDzGelTDGZR3G2caFlViMw1/v0IR05EHPByYhDkk4Yeku59eM4Qi/PFc+xV9QfPTxjfFwZ71+Z/yCqi8vX+pXHo6zdqDv8t2SJiwkibt6U+TGeICYtWgwDjJut5wl7JMAfIZIkQsJfOWOnD4FmQSgGWM7a/oF7+b3k7B+J3cILa2OUc5t9RB14jY/GR/qxGVpsFY2H+QcV+IsEeDaedib8MCeLEt3bcQTPnx6w6c3zgHucY4//VgYZPbRjZhdYzWnbHuDNksbBgBw2Sp0q/eCKmL4hJMHk/g18zFzMIXF29YH45xwVOYOLNJTxxmyw33q2NmPd2LTb7h5EbQDd4B1aTky7wufza26HRtxANzSrUsqij4boqb/tiAxF825L3PVoZ0LoE5VSIuTfsGD+SDOfdCz34GP0pTRH0E7zoel++knqqJTXuUFY59y3JMLIgWpXjB0P239BLdjV7ygLhRzEedpY7HKzfl3W7e63Qbd1mU/b/S3Y8O9jPSQgM6Z9DYY9xt8A77igw/cDaEWcOsYNaBHFl7Xqm4MwYRn1fCoU5waBEhxb95swc+FM+hNJSTzZv/ujNOd+HxwUF59Q7uA3JJm4mj5cAHETW7mUll5rE/Ywx7Liki0AVjdGVfvrCOz7+/lv31lTjMnF+Jd8aIpsa8fqzGuo3zpon7H2kNFMwq1Zp27ozNnSPqrlyrPJes2api3wb5z1m+UwrZtNWHUjXr6C/vJZTfpOmGhjE+Woxqe5KjRLaBbW029P8kN6qs0Si6HU6GB/Z47CO5pK1O0heDQE/3ISgsOztCbcE8QT6sOxr996D8B4fOSOUp+7B9yZNs+kucDmMf0u3m/OmtZ1OYQ0YB1Rtgzz7ahzeLn/V+QgasX/gWm/qeauFK81LKstZzQvTLXmOhOxLFR35i8PcGJWrPu3JiTj4OWkw2YmYQOj5M3U8Ym7UnjnvYsL5GrBIsdLhDqd1E+kBVCO2+QM2+Z+8V2jJlfTkqVL6NeX1/zJ0kuipnkoTqh2cSZ+HcW4TsP4S4ILhBPQOGsRyA3/Zg45bUsepastXH2g55mfFNOztJ/2NOmFNfgmvxaSmed4vKhCXl8yK8TePHgP1rnr2lmDAij5Jk++oKL/lGLgCaI4nSAai1qpWJfTBhZgFeYhOCGDHoFUMUKletCL7wNDwW2wMODl1Tsla7BhpKNhG9uLKMTHq6aH/gQRlMJwcWIHIIYKRM+GSEMc441cnKJTC7u6HSjaPNIXS0BcvTIYUXZCZxkKoc8aP5CA2xY0XyWlbz0Qn7ceIi3Gir8O7oelFwiwq8vH32ONsbU5zaOhy83fRNoTJ4dMjIonO2POlGVm2YvGH/ya42+pe2FmAVpghu9DUi1vAAiKHQgyvW0B7IGsT35oukZVi2ICIMc2JeW8q/I+K3SMkb8W2m3gO0+QT7rS0+/PvOYy5hCvzzChdsJaB7Ejko+GLN4FPaLR5RxEAiX+XpyhA+1kxXbQXBTFwWpwB989UDSg3XthBnblkPQF8bu7fZSt20DiLFH9YpcTzBv6lLnNY5cO8Sp53oQ9EWQNvTVw8gba4wyT29xFJXTp1TUcAFEqxTmduDLGKy/+I6AFNKAZvKlTrIQHMhZoo9r1j/fEXnAFBnqHyQMkbWnDDSuJ9k+MgfbbZQHvAU/goODrMyUTBVg5iV+oFC+9CtzZ1LIAH67rvlnov6pjvNQ/htxfn35mn5wDMGZF32wJ+zuwbgc5aHW3PsA5wtTD9B5WF9wZe0a61YvfBu53bbUl+6CAsxLnyo4LKDc/rvA3Mi1dJdrgCAtewQHa/c5XwTtflPvt7eAdf8xbh8u7QvH0BdeHpsrfS50fYDaKw896zbqJh/5rAaPL9o3HwE7QVxIaqbCpTrjgZQ54JpEJFDALkKX68aEquE47xG6+n1w8AHhjbXK2ATxYeA2MOC4ozov/aBm8fSiq1xzt7FV9BODMhMYJ7Sld9Nf1Ccev9CNKkehRdyOzqkcfM0XObZtUZrz+Mjab+4dw1OYewNcSzdjoxO3/W/fg0p+HCeOEdjKPhm3y+chKrgbY884yB64g5caeMWYNS+CY0b6YA4szf5M8t94qfH6+2u93d/YVh4l3Xm/8fJx24gbPpRx4Rd1dUz9xEhcCR6qOGlLTz59XOmzGzAE8fBBLfmE4KWZ2575Tq7lJScUqkWqkpelO6WIyK/IrB194vxlmHlybBivOKjl+K/qvGwPbgEroE88aUiOlRHssoK2xK/pCHc0cOdSxwWmgCyXMpYT1HpxfCrR2cAAMpZ65lecMKU0ICiHNpzzvOSeQvXpp23nqqDPQpzAkdT95kgV34HeakX9c3yYKzr+yRVbrBFmACtxAAAQAElEQVQZq9Mg5KMezDPnqBD9qFrJz0IMCosTpM+XOfo+Pcq58vRLHtVKmXX59prz46zDwFWkKaD+CfptDePf6VNu4pVTr/rFWIrbmXfG5B729sZ4/+OeF7KOGddh+SY/4xrdqV85xCwjphZHAE45rh27s8/kxJ8mrwtcwAIfHs28YXzGDx+yC/lSfhuMXWCOA+SgRac46hVAxgsd6rPa3k541jEvyrjdp5LLzHux6macjY3GlDjZaX9c4jBzji/xc30QZ250hwglxLVUuJnTnecPx6FjyTXfuryNUJ/x3rZRriuuawNfXFeLjz6rX/4JtDCq3jvjUF3ui6gqX8at5EddV+k6o87bjX0IG6u6WRc8tyhz5Q1TXDN+MlLZV4oaTNPPSYOp0l47Z0P1rNhcAOuWMMTV8IEfwjZqCNTFFx9tq3WA27ZNa4wsM404hCY30sxFZMDZfz4j+Q+Gv3Le8oyx05eBcwyLu5Nz93OfDS0Fx3i0nzGt5uGs4w4XHpFbKoSAMSs/4V+SgZ/Z/qel2SF/wTTiZLqAVXsiuT8nHBPSiWebmcCkrBzSnXzn/GCGIlCz29RVxUGLyXQSkGGBlOUEPTir3xXihR+RB7qFD30ufH+yAMvJwjQWK9jBt53johDnGvycyC6SARZKF2EXU2HqhI9L23EbexOPOFf40GfpBvU46/JDxhnvzxYNlEWHWpra1Z6lGHNpS444zk39Lkx3DhDxlYVL3ISdQyqbP7Y1aJ4Hzg4OFtanrpmlJOaTO9JgjV+Tt3M4bDzDLNeBiAICHsF86c3DP4uv/gbQkgulS3ct2B9uJIwTF+6MFeqQwzZvthprs7xwYqKzm8JWxy88OHnlbOpsyoypbjYOdVMaR6lOFoG8zDF5JE8PNoArbzmo+eAG5BAj/wULSoijhe8VkmbyEj178qO+B31j/7uBf8BxHmAUOSp/psRAkR/By9KnEpu05l2ZYgMlzgVoxjB+qnvHVuNXckppHHDPXNFGBXXuyMgnOCZogsR3ciLOfvEB9QL1wcC3R/e6+1DDS1N/JfTGJmoK/Mn3hL/xYP21Xn59Sbn5kM233n7zHfrXr6XOGw9Y2UBX5v1KDJQLUIyNOaK0Rq/qs4AR8Xg4xx53+06YeKOUX0BfxK8yDW600WV8gWC4nVdjexujbsDSMyOSBnXz4Tf3+p6Hw41xtTLGgBySGF8DucA67SirVx6AfQFg3y69lPxfvnwhD7/WF/KjL8bhy2j/PTT7kfCmOHG3rngD5PXfPPscs3XxkMvOtf0EZYlL/GdYLu3Sz7qF43SOPzVUDWSN3biFlXnrix7cIjR6g/HCXVHUN0BezMMyS2U3Xpj551absnFS0VOqK/P3RH882GNejuSFMe1LHB/stbuif93IfQvNkJm2BofAW/DsHcwl8yg4B94zJ1HqQweFuu2POj8zf/r/GfAT+u4BER88BHowtK0su0YxieGoGvg0NvwAmpwtOgoldujMB3miGay2xrqV48C6e+ggAcZl2TBGvzKA7Ua/vOKd4+YFkpxox08bxAWCPijAOGwJeAFdWVtQT7o80Z4XmfbTOO1MPu8oRdYxobx2P2JRFtuyAWhLfFRhR84KcV06F6hLd63rOGGrBXsrOGObAK1nv6oPEd2l6MrnLFL3hhkuckCMtOc9lTmWqEKMDpRUHkxO/ZImnBooeoF1dA3G6nr6Fjl8tL9WaPpZfMxHHsZ90WeOwJV8Pf23uTPuXCPvPBTvjCNx9qUPVOZlnPrUOetyXIBDZxW1zBN8o3LFoD/qWLet1m0r6449dV2wdONSQ7MclON8ebqBH+VebZzRtY6aJbwL0MYxMGofk1lifBCDcTO9TEtNX2anHMQqrfi0dpfG566mDorLeA6mDCW6QDD0pWMCHvkEBIKXzkAKP9ZpTju5e7sglL/qWbo/2W/UXmBcU1g37KPLb0sfsp1jrhu2HzC5bBizgDncwiMa0YId/RaIRDJ0coacOhwj6pCgrd0zGusJZPgO9tT943xMDn3Jhvbyz2aiEyMPBrE69AchVJFDcF40yJFLEVIoleev8HEekabM9BXlNAgFHUcAFdNElKvzisX6BQiFbil951xwL/99tt9++1bfvv2Wtuuv67Z74OW/9h/EKT774vtRoaNvcVQ1OgUKeQ94I4uT4cNBcXdy6MO6/SUdL5Qmb10Z0xvjmXk8huUJPRV/vseGOrFf18e2KaZtHwTUDm7HrnvBK+cg63jP2JIR+HsXMqhDOxXo2tYNdary6gdxkLnCQVmMjSOgj5OPKFHmy2pxsb10eSbxSwVjLT7SKPCrmQMj+UhOyEefhuRxfM5S7tM/6QIoMdqw1L7rI2idIJ7UfrjBzXroGJ7AefENIFf+GtJ8IVy+lNluW/nrL+uXTyqz/gQQxrSxvvknfpv+g7PP73kuY1zjydJd/Wkt1VftJDboeGVTyavFGAdrLhlfjqfkAqqMaIOXq+kLgweiC36wdNtCboW2+Z+C4n+B/5T7J+G/moH/5174r2r9KffMAOP/WbfiBJ2TjOlyTQp6wck6/MaSCetBh1kypxQ8TiBlxX1MMDG0mCXcaXB4Z3pFiNI/j5qvKFBOe9qkfgiwy4hzqD8nNP585qPeHCeqfoFe+eh7/HQxwe5E/lIuIGPTfrEh78Cj7vt7yuP4U0uY78mXTWWrER0jVhqXik98uUoac9Ofi81OGxIpgFkBQH8+AF19Abagy29UOkCos8ldVVcbbWC8Lv8PfJ8L7xuL7xubFk6WfaLPPmgoqz+W5thDTnSCOKhcEB7abrLBPR2BEZON8XEuvstZqj+Hyx61jVHm2xhyIOClwc4hSDWIhib/pQOVny5zYNot4cYY9090aOi/Md42wNgsJ2j35MZ/Nx/higEUY+Jgg91TugEY4zsbgoe2lNTDT6jmKP1kIm37bxntr/kVmRuSTjmGLC9ZywMdjoHP5aVzOd0jrGKnZmMkTuL57mCNozv58tAhaKsRAM3BaS83Vn8pIY+2PQgkHzx4F75qS/vGfgEBy0ru+wRz5bhTAsAvbXgIdaNe8cn+gWK3lX05wSo55AWU+VO/9sIUB5WAB3+7sbFiYxn4rfSBG0kkDUoOeJiFeV6xj5xjg6KkWYaK7mlHHfuUD2He0EYFGneIuf94k0fAiZC0tzT5B+ZcQB47TFaupnv0AG0cWO98w2ne/SmxpXFf88Sf6WecM+feOKT4Swrzob/vrifmylhRN22SI+pxwhs2Hz5oKdR4iD/yCTgiRwAKrk8fucudNh6G7k2ZvwAEzHP3alQK1gU0/d/svYuC20hyphsOJEBJPXve3E/raamKBdLn+/4ESJZ6vN6127O+iJ2BzIx7RF6QAFlqFdNUznEX/Mcks42C94WoLyyN2wfb5MJ/A8d/f+D0W2+IqdkPlF83xp69NWOJDgvkaZs5MZgbeBH/zdOkiyEa8mF+76wj16c01admVujnYH5egF5G0K67yCAbRAQMjPgI3n8nYddn/MVCnetNXZOfq+zKUeuTgIMUdKDXNeVDjIdxPU0MjNWCT0jnYUp/b/gNu2YY6KqTLo9IREB2+fC9EEOJQGAHlC8+Kzh9w5WHfWUhzQKv/abXbQ7SoqevVMRB2DaqTpI1GFTXWLccxjNWo5nrA2hcgUkG+NCECa7JGQgKvVy5oFfetLCGpxQwU8dE18wzcwEbQ1jgQP+CU0s3LySwuU7bS3d8kAYZ/cWn06SBDa9CduaCHZDeBy80fOCK37kiCx2yCH1P2kISDwEltPBjQdeCHmqkLHQKhyxINEBBv3PNuSEwOCXvjFMe9kb2AV+Wu1522vJ0Dx7KtnLeDvMANLYVToXqs8y+urp8AJNPXOp1lPPGPdo9/9SnnlN+tpFFSJ7Hv8ty/tnxZctLIV/wCts2/6y3D5+QLGHqo4UrS3MBK864BeMyr+IkKa9vzqnuAZqzCfmS1/vrjXWR+Q2uULd0k9sm913GJu7GKMtPVdk74KmXD5ywcQXPdVLQJb9wu9sRLRXAj+SIOjaQPvMjv/Nhxx/3mmOoFK4letAFzfHWb/1ShzE2+ux7D/QlxZkH9alL2okjOAq60Owav+Y8NM8goPJllA/PeGt3iqFIHRMmOn5HDU7pPGjSEN36ZRtUhgVxmvKhFYJ0EBRWAeipd/pgGwLlyetYKvMErEcP8y/zZNZgkZsuy1vxDxQ2FipxngsXZKxdJ2yIUIpxZ46gMx0vrTYutN1r3zkDfXA/3V/2H0hEbgz37Le0ije/4CpzyTmT8WZfdX8+/TGebeAzZ0bb0saY62CjFqevP8Mpr12NmKsAk6Yhnvw0KxDG1wtcxHjy0WO8YCXM5xgVvhd4kBoBEDn6rqE7c4RIjxctmW/kt0ikvuxMXO9JjsKrzofNKCuea3Ze0u3oupbzzXOL8qe3yt456zwAP+SR98oZxok1/cdPinL+mki5G5cPcjLPQdfyC5ysDXQUidEX+XUFt21+gkNdYpZXWLrJSwfHBf472gicQgfayJ66Oq7ML2VgwE348IerbIhOHdoQZ8yuQ2v5Yag8JzE3nBfOhQhKRA8KbU3UEUtsBaPWNAzzaPxUwUJB8if8r+6/OQPm898s/EvwX8qAaZ3gNTO202IBuOruWbsuEOEx42HZ4biyUe9AtLMgvYdGygvKugdrjU2ffm6SbBiuL/VM2kYTevHAiPC92PwAli/4aHWPCwZN0dXqLBw4oOmXgI46XgJloRcf2Fy4PRZkUdng8Dv/q1P83balvn37GvhC7cHIm8PIDQKL1GN8QXBDavAiodlQ2ViJgz2YDZY2sdGlfYfOdkPHGPVBQFCjFdNpeUGIKr51lzew7i11NiSY0VTnB5bqHiVfoPENZNconAto87QFM2iUQBHvzdUNENfmTRSkbUEffXC4oQ8hRLFDm0L7UIC7K5vu0l03hDzsqk8L+rtuW13IVW74JfaQwyF7AS4UqCiDnALCOCeGDkV8cCT4Cji/cpNhnslH6NWM3Qosg/ibOdOR0H3E5RIK6xNvT39xPeMkFiL8GESeBnLOOvoLQJHHmx0EyNCw19jrOIBulJJG7xVRRZcawcIfIHKpwWlD4K2DMjBG5+RB19mgVk9jY8UeXfTfuYGLtdfl+Etv9C3180c+YeJh4aZZ3DQH3yCPGhswRs2BPXiq6XZ5yHWMxxhiCgcBC/Gg0jHY38kKBwMPCLtjEwBnUALsaONq4aWNEyvB2keJbfjQKOIB+vkArDOqof2BL9iXC0L90kU08YrSWmrs2TZf8jIEeKHPO+t1L/clkiwrcE+u3zmw//79ewn+2eX7mwcc+P2mC0guiN2DvWAuEC4PZTuH2Pf9HT0fqGVHY2722pW8MqYDn/UTDxh4PTPTZA3nDpLkgngAFcV1KqCU3iyJCSFr16H1pCgdC4wt+uFZuh+5mTzNvGjojPfC/ktiPAh+6D8vlH3h+OPte/0T3/aahx/kb/0GAQAAEABJREFUI7jjxZjf7GoFtysPrUujvwszL4CN1TlH7bySSMiJo/DLfADqcJ1fse03vubfPebKwwDDh76Br/iJLqTqzkI25w897YxRCx4h8MHYvDOG78Tx8f5Wjgvm8E9pWoyJOiKPPya88S3rWz9BSPMXW/6c3PHXP3FC9GNDXx1//falrTTM83zCveB25dD9lpe3ynrPQXX5oi1hMAsdS0dJ8EVs1h9+EDBOnoWc2jzx1GL0V7T2TrtED4qAKKoPiLFPetpcr0gvAz+ErS7bxssB2hsAndCVwDW9QpACApe6BvTMM5nATw4ahWXGxLw4hxAGQYHkw8sNJ09QBlfKB0NjsC5iWtCZfqNMeFZSYOmKbXkFsHV8MHO0sGkLBCbjhmzdxLaOii3o5uuDF7XCjdo+txfmCYKsA2fJ9EVH9NjxZP0z5vImr/iwkg9101RrfTBfr+wPr3NzwfbkIe8wUuDtzMWyAyxtv8t94uTFE/x3/+gaY+X+eil/BeAc0bfStSru58RMsDtr5+3trd6pffmpn+fD3OnPB3yOgzREUXEosQLm3Gx8G7gGAibXzjsvUjO2BO6W7phCiry+xO/k4pDBDs7DPX3TnmcQddycJ9DNqnleemRtJ67oeNqWHjs99doWEFc9sZMlOhTRATnjEzKN7rRDwRdrmPVHiBJUaCfDDl2/pAl0K/LoWZq7Ebw7cyBx0JZ+Amqj7uy7lxTOqEeZO3GHFj3zPqNdcXNM8O8nndJM4mfdjU9IokffaB19uaV9BrH6MEEbTyPKN7E5j3N2oz1xOF5TzzjGZIxRryCfZyrjMj5flBsHFjRZrrUAevTRBwn3uLGgF9wCtDFEfyPGGiO3exYiKkBRaFBwefp/z/lTWybbuQg16tW19NSN6uwVY+PLyW2bfh9tX4Be+OJsG+LhVwZQRlBPx6c5Dz/NBxwKXX6ZY3xeIKXxINH4W7yOZRiRh2U2c23WXRqEhlUYP5gz7inON1+u3DiQmh/XpDRYInBLgyTRW/F9DHxHP4ooO88sO+eRa5m3mxMKvrPcyPcEcose29p758yTdX4E1uo7hLQ3x2PnDHUPXNn7JJ98oWNLv6MH3dJfwfyoNp5zucFv3/wP4+gZxx28Np1P24V5eNnYDxk/6PJDJk640KF97xPbGBX94HZivDO3nKvaNz8b88IvUj//KpY1DgMiXOeOsCxVy9KBxl5/HjT4fpW/RwaOafj3MPU/xcbPKbUvsBeTAtdrFgKoXorFNEGci/2NA/YbBw4PwN4AXPAuxCmNgrMocLapOXtX81/VsEerU9enPraC5QAkR9tRakKcAS9XOM6FmRq9LNLTLM2wW0/fpCCFTjcaIZsNG4Z1USvQ7QYCFIwAEmwyaEDcXy2dtue/SyTeDegV8BnemRPa6PD6CuZ49okLM+fmopjG0HaQpX+GQUCNr8qEH071Pdr2sSlu53KO0X6/cyOYBxBvIo+bKLwLMa/RSdypcSoBEL321Ikux/2DDZ9m1dI1FjblFeAl1nrwKXlup9YrenwIglwC7/vq9WO/IVDgLF7U7NxYrtT3/NJp92ALZcbHdWCBUkyozD0FA4wFis2dQBOpA4fDFFMLDmH4F+IsdMU2MRR5iAwmcmiBdvkyykOD9bopd84xI1O3Y3PmbNKKXEaV7M2Fzjs3oasvULwhYYSsYk5ZAD8GNyVvTP6bINvlS/J002G83bZRObzAU3xyk2YNkqnwDfxMDJqC/lo8oG8XYgAmHz6jNzdnfJF3YF+buSluxBKfoYRv3uRj8ziUvL/vfOsjXHnIZax4OTQfOMg631zpt/uG81RAk0bJvYklbGIqbN/v1+BW7OubYBzWwkZcG75AdpgSK6mkNmfCzHfDN2Bq805bHcKcG1Xm1DnmOvj9+1u9kbtd+/ixE6P72O/sZ/7t+Anuc/L78OKfxSnnSxDx6sWt6YeNBEiI1ugzt7fjH4c1/hWfjIfsJF4ucpbD5SxiGiNsbpgVIJUxdmu6k4a/kYNN/Eas23DdNX6Y0wn65suJHHrgXVr6HFO62MULfMx4kgf/DZ4P1pdwxotB+Lr02TwKtlftregqPui449P7j7cSPtCFZgj4gdMX1gpV+ttluFXg/g5ML/AqZlDDNAZHQZKckJGjPZr4sBneD9hYPz7IMmwzZmJbMLIOLpQYg9jgG9llMD9AemiOMXjMHeSH/Glj4rEEUXnn0wlg0ULBL/NLEBQ6oKTJj1ihHjN3Xgbw0pB8mNP5QA4jJTxcnK/uXSjJg6yHZNC8jNlqGwPfOnuf+dVe9CJvidVcNEWDid3Euo6tepkv8668iPDXWzsP78oI+jlj7RrkS3BvWG1v02bxyXhQy29cU4ZxaHjgFVc6hGlSTQiMOkKup3fm0Q9eugn+A98+dOClw4pGinyM4d1vnpHnmSZkGRaUnmAf7k8FdmxV8uXxXN4yaXCZoxt7k3nEGzAUmRDCJJ2jpH/n3rJH18T2rF6uSxM94L3+jt4P7nd58R1lT35z0eRl+nuPb/I95hs6l7Azp2lHnKTlvosvoJ4Ff40jgE1riZFHB+5Unx1kE2fwU7f537nHuK71wVp4Zw44H/JCE7o8p271404RbTUGnD++CJp2GBrtxBfzhcUZAIRIJmxlFzX0gTuqsxtbyFlr273phk7ZfCHg+cGXA4s6RKZWazqfLriDbfzAadvCJ4Z0wBrLAQQ2sfqQFiqo4YoW/XIyzBrCS5Hn2b0zb4SZi6nlSU3+DpvxHmF1Zh/GkpztRTzxZ67iU1DgrH8GyeqYttAa/axD5lwH1HjiP9claV6wTs5QRiHUeY/R36WVQd/ax4s4+13ZGxo8sI6RF8WX7UvOIP6p9MZes7PWPQv6ktwvSryH7syvG9Z4C16vH7TWQE/OrAs97K49sLlVs6fETXMgINg9eYKnr8o7OXud48lrAoLhkKNFQRadF3y8XEalpv31stX5p+sX2pdtK306bSBV7nWewfInzbwoCh3d2pUevxBorGTyp/58Ofmkyz+pU2K2z6u4E+a+5lg/YWe+7bzA4V7CectzinlQ70J8A3jkbuly3W5HXMag75081uOz2OKi1TmnXq/3zI3Yx1Bqcg6WnoITlm6WVJf64wP9tLGtXW0q66+I/WWQexApJGt6XnzQyLgtOLH0wAHWFOcIZdBc67qVfzr/5duX2hijRr/5Z3NFtkqbvgyX5/z3ArcxGLuQE4P86gsQg/MyOCJp2FZyN9ZRK7oHEOegIVw370/4dz/Ob1VLNYfZZVmKEkAFfuf66/J3yED/HWz8DzExw3RhzBbXT9l1qb4CdEqzSCi07uWmn4ekt3fawPU9m9RcYMVigY3i4dWFRxMcSxsF6rH/BI0fNFchPA8abUq6ckm2AzeVGIEmpXvUGFt1NgxuXODmep6bzT1/4vXPrG9AGsS7i/xlc9jtA5DgY32TBsrRRo9yONQBbDSbF+2TX3lBvZMVT6HLb/8V5BHMzydwI8QnaYdhHFES+/hG0dwjydzKJQbgQIQrTJTgvKhLmHbu3FQmzBvqbMvHIEXvOgYbI/EV+cV/8URCxZV+4iExbuz7jyvfdHMg4kB/OBrZ6EDP5QBvECcutmYUsYdiNu9R8gzGzzoHBWTxIDcBH+DFK2uOtX0jV9rEJVUEUJgcGKsxCyBgO/My45XuQdSD/Y18q89DM4zxTJ3q6sWYyYWIA5q6e+Kg4hIHcPKhrZ3EUzCpPW/qxbcvd+Aa3A2fd3LlQ6G2dNqb3PlyR90+NPpQrp6VOf3167fyZ/3esLgXRQ/asWsxQ4JtAY8e3Tv3TDh52tA3D5zaPNflTQOKANoNLMozr8Epc+VAtwN0kxdxO3LW4paGvw6D4HfiM5fOrdgDp81wcIHdkAE6KgDEbeuoy7rV5UK9jfrKPNiIfTgHYNBKbKoP0I429E1IG9vyPACPbfsCx5cT8gniio86G900k1NpExxMsFaA8apDOUzje5V+bfoIqMMx8wWf42p+kU5ZusPr2C2NxSYbKFEnRu04zQBWMjR1wTYzim11PQFEwRpQVzMdEJrcYCl0pw4awSvDHCA3H8xz57yxwEmRh4o8iTvjE3NC92D9sTaJc2U8sh5O4lErRyDJSxf/odYYbsbJy8A7DwqgoUubcIgmBfOCkEzITH3GCU5FMIPOvpW5RceowhEWdC5dPkh6CF6ZQyvzxrnkA6Y+1/Fp9DUxjYFM2mg5dIjzAWDyTLp6JsikEi2bT2tkQZ38BDgR4IzBueTYmRvh5NMfTMMl1kpdu41aN3KN7/KqIwBFDoYpqTpx9mMQZfL34rpt0Pd654WFuXLMEX8WwojMgUG0em32bOOFAl39Ta3O5AR/BrCSswFBPNwJ1wjkt9Y559eVF6lvvGR9v77xjhfPKUvxoXZOxC/G0JdDtsXd8BrrlBiGmboOwKbrRd3m1PZkP+hwo1rzc7+zA64xurv3AdlzecFiHcA+oygXoNkuxyWd2LWl/mLe7Zxz3pJTX1wtKoZ85tZ8mB9r0BQ0qx9IbNTmyD3K+bC7DtlTT5wvNM3DOy8MfXEm7DfuFwTZuIDbfGnzMV8IEotyO+sZQzwsjdwbzn8/g0jw917uReYptq738hd1P7hX+yetyQk5Uo+gHmtQNgGMWhZysnY5/xtHCKP8EB2ecRUB3PFJvLbNg9CssaWRD4yyTy9jlDFkft7IgzIBgoya0wnrAzCR6YXRWZeacBCj+uaaaeam7Ffy+kYed2pzhJfY5KoSfNG3E1AT2hV+5cwXjlKmv/rz4/dr/f77d+7fe/Du+ZiN3FQ5ed03hvsjSsXrgzr1OXjyYTs2UKCvfpngOMmv/znzyIefvniUN+MCszyIUYxbIBXiweAYhX2DPbqVBzdlaRS5Aqd/jmFyDdrUyzPn3c4L/D0x8uwL1aIcdvDlRjd85PSmI+DMoXPuCy9JzMk2zAP8+OQ6Peey/2D0By+jPVs5931pY1t99t2tlu7SP/cafRRmrtgT0WduxmZ804Y5ccySY8bOsRanzSv3Gm0UH0TLF1HZZ1gv8lQt5Gqpgb/ek1fmzcB+w09GuSJFIW0WeMkD2yosGXP90j9BfnUK5tLUZL2RJ9e6MihUBNlC1+BeutXSnX3qyho46cq90XfOaN6YpIs/9ftCJS/Mly7vdetly3lpRV/xuWNJcHtKzgY5AzKvBhHioHsNLfzhTPrIiVIooGjLnvmhW65tYxFvP3sk9pbuxLH0qMs2oWnLo7y5sb305GtqUj89xI8d29L11XkAofTLvnNC2orMOrocH31wHB9+wGyMoY8jTvi1q77deXAojT/w1/Gxbx5OXRpWVBZpziFfXN3cAJAJDWK3KwFEiqOUxh8vkCha/yPt/znmv6YDpP+/puP/ab1mVjtJ49+jQY+2817IDKYPdhZkbLg5Wbthb2OtkT+xYohY2OwsFIRou8BcjOeifPSlHcpdcOqSR/Vz8fMwBH222T54UQIAABAASURBVDhlmF+R00E3NBet6BPcYMYY+fbUuppdO8Quac3O0u5A/Q/B3nkhtLObutiN54Q7d8a7/r2AAt0dPW5G6v8ZTrq8p7zt6adR6ncwj0uw2QhP2lGTSuWi0w0QSBsfJn6qmDjbClj/n8H0b+dAuc+xQoxwuVKw4cYqEDDm1H2MBLSFvHqggYBsHYeGROIQgoYfvrIFb9k+oOkHjngKVizOyvGlT0Fk5lqaelbkzbu0+M4N1vGaYyXX5H/m42fcky7lBGMWzpusc94bntNLu1Mfsstn0J/GJwFnT3XJh5f4qGIUWemrBxZrbXn4EW4QjWll3noYEZwB3vivPDzdnBtLVeZaD0x1bCmHatqsk4mi/VomEvW4w9ig5/xGeuIYKnF0jFeb+jw1dG7sxgaZh4nXOYIu14cgEcF29MiF+YJaN8ZmjstOG4wvALRFcuVduo+HTXq09XSJDjSYB2DjYCNcqNcBPwDrI/7yg+0dvebUQ1PWMQco87q/+GdcHgjNv34p6txOTsfLwUEDEoWevmDQnskij6nSNzeO2cqB/3IZ5GvwAnwvD76xzylauzI3+87Sa+UQ1igWyeC5L+p/+Mgl2aiGHjAf8Ek3PgEWMLOEB17Z5pGEZFCkRg/5umxbDWpx+vTOQdkX9+ZJ20RTK/R1jNI3+9poXFQ/GYg/0i8XvvkFnJ/q8wBvvTTW0DG2ga4JC31l1aXf77wM8DBl7j08qm9oE1lx0xckkANFnu+Zc2gGiRXicjzfmVfGsPMwaz95g7w0nAsxUG/bVl+/favfvnyrL1+Pf+ekYQJ8yTEuHT/HJv8oDahLMP7uUQPfzBvqoM+i38a+9pQxNu0Lk2NeF6oAsUTPdtrBEj5ATk7N74Iua38VqR5BH+QpjE8aQrSDw6g8zmX9NbekpsbYgBFR8ywwveorD2YXvrG/XKChoAtd1NKi59BnX5oxrvjdgPHLKnQbg7J39nrHRqvuO0iFNumTz/ydeGUEtZzAfoC49hnoibSPE+Ju+HSCdLilJDbpAtpLsP3Benf+mKvLttVKvheoH35bzhr0Rc/t3AvQpKIbtTZ8kUMTMziAJ+pwHZgHujygwY0/2qGSNbza+9g/ZMlcWsd41Av5WDqkx2Xpzv6wJq8zVxLVuzOn1eeYWmMR74tTSlMLxT2anPMF284DTehrJ04fmMORDeAeHzbGXJ6dfVH9Y4y6gBvkxiiv6HAf/DAn7Msnn7zlR6ZEagcgFm00MTSxqS/tgnDwmhttwk2cHT8ul62cd43MUmhAfgXM77Cu44Nw7j/cG/ThBBIdL2LiZKVOX5kD9AX1UDq2nbsBbIB8Fvrytlq7Km1y01MYLDk+dOqDgrElhVzOcRKD8CljFzh1KCMVFO4zc9FHQ/S0Ryu0jPmkn3rFq2f61TzwjkNGjZWPPKpMh0v6+GcJHH5BilnjkB9LogCjFxgthEPjsgv4pC/uK8qJA/3Uw3yRFh4I8uBgOR+eQATJM6ZwKLysT+Xkvx1yjveNnDrfJ47xQGRJqOqgcxb8tAk247sQo23UU4gseqwn7PbxVXuYS6Bpg9MP71t31u6dcz+qyrnii5RloLU7jqAJkxiOgqAIddKlCTBgn2vYDszZRo4y6erEkD7AXdpzT1brDpM5QkxS7nmeH8QpvB8+KyuPtffxw1pkztyTHPpQ0Hk3Bygwn9ob2yj386Ud+3vdQy9eKO+xiRTjHAupzSGJO9ZvTxx7qfulXN3MzSJXAjq9L/rvywkws1/tVOGsXrs2zg3b163GZeZQ3fERX20LxuZ9cGn0Unb2Jl8aTnwTnn6gl/3r/nEt90uMIKqdYnxOQJjYzaG5pDnXkuMbGGE0956vfdH+rs74QgoVRyjnJM7f2kEs+kHHniy6CTcosoesflI9XJpeeRXk/AX/3gyY93+vjl/y/5cZ8GwhPMSYz3Oy7y5/Xras5c9B/bnkYFVkkM6V4AM9S0TcueAftfjwVfSwvB8m5M9KgkekG4M/lZ92jwUH4VWGLou0D2CDOjcpfQIGN3uhaWvxzsufO/bvbLL3/Z/ZtG5zMxSH3dBsHzD9URJAh3qM143V9gTtxnvY7z+Be8fE0cJdfUUXLVL6uNI48gFNO+w++q2dE0AfcU5bkaGJqzYfIN/Z8eA1fYTxRB619qesLZDpyCfQj6KZbY79L7bBIeJmCheFvrxCoiBS6BBSPFgLfkM/Y+LGBC/FjD/zFe55OTyYHa6qc2y06eZMRsFWPXNjXl8BGxn7DZ4N388x6sidF3U+QayWrAEcNHcIExW6va6DlxhT18TAd5RIksOnPg6XHLCuOQwdN11uwrlJMf8U8+fvjpE2SETmogd1ZfxFiTdlYxX8RovMwhZLin8C3GXygEqISODLDaCQZ/AUfUsOQdo2l/EHvyDjRpMvIkNZ1NTxCT8xwHfHd7RjC76Q73nhMw8ue/xzvX/At3/oqyA7/D1yU09eyWf8gw8hel3OD/Nh7QHD/JwPWj7ozUPNCG/lg24L/u34pp6gucRH6ujaRvmSwD3LX1wJF14UWIvz58TfeIFgLd9g7ugjqlGJJsZx58BgjB7GhDM2vwkdrFfz6bftfmv8nW+Of//+O9/G/8ihhXdBeUBSbwYDxWiduvE9OHwlMBJlIVd0fNhT/1cf6HmgW7etFnxbunlYVABgoPTVvK09QFhAIq8mIXT6qZEVRzc6xOlXI2v7QaYh/rJdSrDtwU4hSFYBdRnCjIGojo75cG69v7/VzuFNr4Q7472by/Ap3eV/pIT9eMrf5WE8rdWjnPcC7c79lzlw+MuknWS86V6YX+miuEuf53hu5XxaUbBuyhafwxaGQZdj2C0Nb1pxaxo16x5dg9xv22AuTT7XozE612+FDLD0wa8off0XaIahQ0cSu+KVFWzLo5gxymcftuc8mUkm5C55VnTRQVk9Pu61QozBr15BP12XPgy5VsSRgbDJry7XmnZVu3STS71hf89Y6Qns4Ad5mNCYb/JiPahnbi7byHxfh/ipo46PqmKbRsb3daxpnzRcp2AzBU/hd++asCfmhbHxQa6XgWOg4HFt3pw7tMHEKipoTh038NoIgYvxus66zzEFSSHMxEYE9NjjkDOHODXxKxQBRgo8frtfeYHkXAABH26hd+ZB/falxB3G9VlDSSHpqbV1Zd347f+0OcqHrSan1ciB9KFa/su6RSkuSsg9St7Lik0oxnvNHrbzMo892ge7MEM8SnKETlSjntgIiuWE+q6BzaXBLbgGg7x3eE8VkEpec9mNzaWrQS79uQ4NXPHRp4wVfpmIqRPC3yoYki7fSXYcz7773sbeuI0tdk+emDr8FadPA6R1gReXhKn/AHXStHoBrQsPCaKnDYoCH9cIiaNNhSNeD7579rYdHuN+IaS54MzSXQt51jcB1CGLh4dcZFFPNzbtR+fLunmlSRdgLsExSw0ThSYYGupwvrkerecLw/34E3zu++j33iddiNP6Gxis9SZcxp2+vk+Yc2XpJgAKdigRnZd77DuO+niCtDGmLjhytjh/taFe12ro5Mochb8nv2313Gbm7GJjr3e/BOE+5NnK+CS4jtz3UuMjEUSK9ErGeQvYgyZRWc9M+tXY1I8HHP0Lc1CcviKNGNwE/rNfGhG3s1fZDr+2AJKpcdEkjoL8jTH4YN36Z53+Slz4YH8Q5z4Ay+Tn6j5OlbVrfcLkY/3DrG1hd/3BcNqnSc4eWahedIUxlHDA2Ys8PlkLBBuOU1fX/I8KJbSJjRIez7OzfWjTJH4R7aS/XJ1775yjtUE20TWJ9qUZg6KO5dhGTWjukXNeaEeQX5D/Z7hG/5GbIxA9a+bZ4Ay0PQD9KCOamnHiDoyg6tfnz88Aqf3zlf6P1uhKEX5OAplegFe0L8xdMB4crV000rdtKx+Y/CnoNlxkYrOCs9aHiwZgJ+EBiDe3bnJAx66vEyYoxfGSs/2UdfFngR8LMOwyPUC+R+fRaFafwFIE1yxMF+nGBjCh2ZzP0NRpLBNgP1VKsEt9xhsSfdBTdRqfL9o9Yep0ExGIhJij64gHN/EN/8iNN7Iph2oIFGiFz/0AH+oCEOWtnz7TtXh5UJoa/eEfvKgDeHgcGaMT32V/HoQqH2+wHsa8Gc0Y9D2k3IC96U9bp/7p89KOPbBMvON3g9GfbH5ww3Jzdg5FEz7lG0LmzgCavvjcULkJpUb2SBWkew6r7z4sSpcGtjBFJKX80rQA55v9xp/EZn6JebaZC7SlyYPnamFqmrc7L12MdZ+2+AY5/2YCNzUP3nlYsh24lzdQY4wC/MCJSsU1uvEFj9AdjlxAvdRQQci7NJLTBaTxCh9nHAP5ew4tP35/K2/0+uK4LEd8cMODJ+REfAygBe1cxYvBX/UfCdWcduWR6jh5mPABPX8eQIziteH6dozMH15Gg6q0tTunGds5X7TxAnDi0iOnN3g/4FVO3QEVpjHlzHHWCILaeJCJRF99uPPhXbhwuPLb7rHNMX1dQ1F5Xg4lWACjVioLTb501suMpfQFXtdYdP5Brx4oOHOqn+6Bwgfz8obP5muOh3Ppmj8ZyT+e/ON7+X/RMj41NAPgYUIgNBRSkN/J0U6dAYVRvjFmfPq1hBmCvrMOtOsvIN451Pptl764PpW/ERmcKZirqYsY6NjWzwnPazOnpAkR9IKt1zGTto6Vfcn9FH0L8NA5BW7EQMGm/a45l4u5sLO27jwYo7SIGR9tqd+6GqQF4eCs4bGIltzYcr8SbC8iJcokP/Bx/8COcBeLH50H4XUdqRsdHvh9YbCS3+IzOeMFvWdMS9NeguIyywrusg1ehm2B7hHC9HkvxwA3gtMB8c59x995Yz9E9dYMQNxJM3+hYye+pjMvDz8xMCXBw0eQ85CfNjjKY7/FCdvTBhr4dlVf3JvvvJjNXkboHV+4LgB6lu7obGphwSBNNFu6xuhyDq/WPXBhMphT87OyRse61XYZZe36XRoZ2IoPnhy5uvNQvAfM3c46ePhKnLYJAQkKfkrfWXPnfUI9UJjID8WwTyziIb1eUMESgQ7R2KMfhoUnnJW5bUzOD+MSukdiS7zNKQUFfkOtbC2YRbaL/xYalJvW1W0c7Hm3tOGD3sv4Gw/J0HAd1dhBQUqjMY3yC4Csc9Y8XsPTNQZ6etQiF/5owxUFkYJsVz6QUoOkiOzEbv6u6PvAv8mgD9Kpn4jI9Mv4Ltj05W9bC4UMb7m0733Ah7N37508kDrHTlWzxi8aS1Ojs6jpZj9wDPTVfa7Bo1XSA+wHpAnIUxGL622vj/s1enRngRHXCASN5p44YSQ9d6oDxxiBgCdFsdiCAx50MnbZT5EP30G1EiU88UcLJNplidLk7fDzjDV0+DACX3rUlJcm2cGfriWyjShwsMS/+A6CQqhctY8C9JrHHd+t535iLKeUddhzQUJBIC20Uqsjrc+8CoiJXvKZF0OsweSIOXRDTh4DT/4ZnA6ApRZPq7Iwd+J5AAAQAElEQVRm0G9bUMz7sPLqxhnRk53g1EEygt4TF/EgL941MNhjukfNDIWN1LKf4KP/3pX+3TSi1oR3596w48d8cSxa0MWl1aLRh3lJ0e1Y5ozBmIDAA2zgDw3Gp2r6gh/qeIEFZn3FdN3Jk/64Tmwrq7D07ilbHZPzQpsy2ygwP8on99zzr4D9GV7PvXp5SJR7mLCgWyXmoQ/f4gM6xYtTt3D2g2NgWNqsq2C5PHXTKVQVRm2W46pOf33qv/vm2o8+bFhTES5XCo3IFMFiIuOlPQFUdOnrjOtgPSrntDFHP/mculWKNtzTJ/U0ilJPRIiP/kPX0aCKHgzOmrkBDnVooXE4bN9zx8ocWNc5XlMn6sMph6CMYFuw/Qv+vRn4lcl/bwb/Ffm5jOZV1oWMC7bdWl0cPqBkAV4/cqD3wcODmPRmsTWbzTbGfOFw1IMF48KZwGJBr7/qgT2bCN354icLkM3ZjZVF1/Q5bmH+eEkE3g2AHQPca2G5YxfNQeqnoE9BxMDUhNqIo/ogKyv8Q7nJzxgUQNus4OfWh+39BDaeZ1t/pZs3QTn11ctn0uPTYbjRbV62Qa62uZkUOBKBAkRtU1mmVq/CJIsXVCccwcRX8a8wbY3ywdYD1sBmk69Zd1kLxccbk+PrgdMN3fHWqvWVm+o7b8cFYxFHKnCIbzyVFbhjyO/fr88az3DwBoSfHV9ZhMoH+ZW5oX9wMTRHnmjZNxfRQf+86Tn+psZxOm/IS5Pv8iEsFLywT5Vy4tLJBVfIExZo6ItgHKlpGP81cV7z8uWdG62QnBz4tA/5KFMzfpTmbAuPNvMXWvcxzoV/9NcxeBgQh+/yBrr8tna+dJFv+qlPrrUbczCqkV9aOvMaP+AS/QR1xc4TVfbTVY4e8nZ9OafuK3EKjrv6zLE+btvhI8xROwdFFh7aGDPmxU3AD0mYgdOSHvsEhyXy6tjpv3lGKvLhgk2cc8SDxKRxRZ/0n0G/xtp1uWx1IYfDOQRYZ0NB3ylDpNMOurSR+U0Od4ED7AcxB/QfHxcEl+68KBjU6hzaoN3YCNAuPqgktv2A0+j0e0eXuRTe3pxHb8fBs8pDmd9UZ/4yJ8zX6Zt7qb4x5UF3ac91qx83kD60Oxffrm95wfT97XvZ1s6Vuek8cZ0a5wwcR7uZZ81ZbZSxmL+MI/qKj3FQQZcHCsW+eMfMF01XvjX9yE/n51y+bGv12IBR/jrLmJRheVPJQ5w96rINbG8BCJRnnjRzAoTDXelPkE4iKnlgHJyP66Y+7DIe2tPHHAhx2PjfeFn6/fe/lj6bz0bBfGhdcEoz6qeJfHKBn9pBnKXM+JGXBcQiHqimE5FcikTVWDdebHyp7euXch62PMg57vrgGnKu257gHNjx6Zr5kvFhr4w3GD7l5A0NXHKC7wXgQbqptQXojfH5D7C+M49vzOGle74UwBd98MXu/IUalkjW/TbvVzf1qwA+FSOmGULFAp1e6FoLtFEamvkfjIPzUTlJcJKSnqCvqJAmuJ53bDm/7btul8iPcn3NvKlBIQEu/KLQmPjwQHIOCObHPAkyNTZdG77A9ptwY8vagqhdgdBnpCo+/HHemCPnjrqc34KM2uxllHN7ZZ4Ys96gknKfX4ao53iB5p/Xnv+uzgJH5LuTM7qUOw82jAHKEaNvmXR51S1+Z9+YvjBPHk7LC8CQF3bsXUzUqgUcNrjSvdcHL152XryoT3+tP9jjfCDzJZJj5y+1t21+saAdwTGKDnyLh8xLXxiKIwCyS/LTKR4GTSAdUOrvwTiuoxZyNF25Z37n/sh8NC9+qeSYQIkF1KOzAuo3DDSmv3Sn1orj9glkAmIXPpqJW54oJj8gDOEJMkGUhxGI7qDAWRMGLnQN4tgGsRgHUH4kWj+k8A3cYTqUedFbWtLg1b9zbtv+BLBh8Ajejq7qGYD/zmNak+D10Ilai5gnSMOZxl88C15ZYz3XnO0TZsiHr2hDPDLn5dQx+/Rg4Drd1c4h87DB+Dp/TrgxLx1np60BIoJsNLA3TK36MumzP69oxC3Cz/CJm1KNXMcqHNC4yjQZyrgHsZ+5Fi3ARajMNvzJejplJArYgoECJzSuYgMZKyxagvDS+NDOjQnyiEYBBWXmSR58CY0+2EkLoxesYMtceZbd8c1cIMY+qN4u52D2LZEAVmf+epBOlBZzBR2f9795r13g6WWU9v8AC4IURB90bYN66atbTJV+qMNx0tbkNaJJf16bNHW6RJd17znEXz97P3Ivcm91n/U+NXX5cmXqIkRkbRtDH2OtH2jD2Z/tyi/OHGZfY69zXyPRRxzm8ZkD8agpUs3cUe8Eknnw96M2ZgGHUoy/z/EMhouhCgttlOuLLXlRZLH7ExjfT6hf3X9TBkz9v0nwl9D/PgNO5DlN59UF8hn+KN/+OzqwK+uCdKG5ELYxauOALnjgWLuzSbhJn5u1bXl5dEWxStgUWKXZJI7alz8Ixo058GwKLDpXsjatEc6iwwQ1dmjoh/QJcKB+iiEP8cR3Lehe2HyX6vEP1G4cQkdXxTjyKa+ytnfMc4N5uQGqV9bE1eggD7ZVgwQkHGkq/ywudeXQtI6uddNuyXoA8mmxYU3nY2/aQE/Nz0MvPNImIEOcXCfTcV26HxusKLqJ0zFaetLEK+d4+hB5zWH0wGL2ygPmGwdKb2DSvbk+bRYPuHiEbXEe8s6I2N7x0MMj2tHjA8k8dNIJZdqASu8VN9vq27ErkIj4Pcbc7Jc2d9wgo8LEpoEetB2+nH5aC+oTduj2BftKWhu/thIvD+8+wD+ABy1vcm/U5zdM6tEvobE8X25O36dOMoGfY2x0u5wX3lzGZasNGOtgtMFz9QAwtvlQKb9xyo8g6s2vLWABXgqh0NMmFWlY0GXBMgiunaqYBJSePpw4fDbmOaZ7buTmIRLhkZ8e8wTBil7weBOfjF9QBjQs8qeFkD7Bybo2z4IvMRCsG3ahwIPKk13liKjLg4N+nQcJDxN+824NS+y4jBVJjvBPNaxMNLOncJXGTMAcWH0A3GcydoyhY3nlZUr6zLF8k8y6vsF3OuZ+5X7mrxz9MzFhY4zEbRtjx9hqw/9lunNGucH8POmDNU6EoImWgXLux3/w6j5911fxM/bJawgIEma/jFtnv3KubGOrp19bjW3UQG90ViEDUM9yr53YklPicyxu+DNpXu95wLuz7o0nGByS30Pd77xU+fH2g2/b/fdPmpdvK7DVhg+Zq+vAXiM2YWnqHhkn/ZGn6ZdoaPE1/sIDkogzTiiIzCCHecBERnmQFYDB/cU86dsHMQn6nAdO+8Ql/eT/4EH9/f09L3SDR0dj07WnH40NUMx9vCB+D7/a7FUuHZZKe6HGuDrgpKNLnRdcMz54GTT9ci6kxp/ZvrJHcu+4CSS2/DQuCrPttVAxdcNz3i8kEJOVAEtytYPbHUv2ZteveZhwJxbsJBb04FPyY1MFwIKSZhzmyzt80LA4a0C8kJcBxEykZb5WxntpGNFxw75A84hDPLsgdvTjnbXlrwr9Zvgx75cmX4x5xrdrnDU6+xWcxwI457ogHdfq9WOunLMnSFtaP4gY/+zTSvEiyvFz/js++ume4gvDN/zd2Qeka0d7E4h+qiTvaEHJjbwb+wc5FmxDwVxnHSw9jnoKqvPOPJTP9uTFe3Jl/wR98oX8jXkDFcNRyaVYe44rgH0R0cxFWeU+mAf6m5ySA/W8s88Zo2N3+bplv2iDQ4dyJzhFMkbi08GCbYAWceONbeaC8ks3L8q7tKXupbums/in7+THPTxA/0aezBmK0E7QsiOhK1bWJ8rcRC46DrtIyRPe4wJlmozgPfuX9xdjOlhSyafrkQ9v0HXm6rJtdfmy1R/+xwPERAmf9Wns2Z569FdaO18znwd7dAe0ESg+CKbdIzrjD2h927nczREQ/0kRJNXC1qnT92JXXdjLuqAWbYqUPWH28U7dQJQohzwOUBjJ9EFQq0P/Bu3WR/RmfInJOvEVvDKib2dcT7gy92xrG4twwIce2Zkyud879ycNsgQq1DAlDFYAceDPSkzgJEPQx4V6afzHR/sTipyb+yO/JCDzCAWhE4c1XQ6kVa57zwP6MHPDVZ3oDh/tpTvzfEHWHATMDfjik3inguQTk7x02HOv8eWncw+2WYjBMY4MGLwv9c2zwlb+qnnez7fynCF8+/KF9qTJNzaesQb3+t5IZZM7FKVgCT/cY9QvBP243D/tR8Y3iGkFDGXCgEdopA596PR+COJReiFPS1fmQ1OTL+05/oI5d090LXre99zmvdmX5M4FpMkVL6LRmL46MEl6WMPct7CpvmlXLIxHEe+5zTOJ4N4maWUerOaFmsTMLydf9g9UyhZo7A34Zj0yBmP8sV5WYoOX8CK3LDiZFhai8PSNmnKQjuoPiAP/q/q3ZOCZ+X+L9C+ZRwb+8R//8dF+NDKZHz0WJ0uUjDv355ynwypgObBYmg1p/gObLIMcNN2FGmY3KG+iQhYYuyFbVGSeC6yLtYe2QvzcZHhgY7GiLDh//RGLucCDHnZVzMBnG9FZ8Ai72pZV3BmKteCNdeemGhDBupT/6Q+bqYu/Bz6pRcANlQnotzoBcfzAJ3S5Gdk/aWSt1LuNkVpNAopnTk/GUwjdyRMJ0ScfeLKpnv3ww4ytNFUWEIePVtD0Yyd/brxpE6/1CTd4cDoqfr5oV7+Fk23WKE+uMUhRlwfKKzf9tKnNqbw7h2bhA7uxFSMvY0OceJsHIN/e+3+/+J1v6t85nM4bhvmMUNxU/xPOGwJ09Jgfc7yQYyyAVDMVjlBe5MGDMCfTzzMeeImHQmMW9XQz/oB5mDBpn6/6KexM1QkeIJxjYJMtTH4WefTggJi4yJPMaZ84alnjV+6KeIE/g5ua62rb9K+4QaLnY6c2L4JxKTkh8jSXaq6Ws67iFIYc8hF54kkr3GThQDmG3lhvjPH0EV9Q5Vx5AH0yTL5RdvjuJH/QoyuXcMoLM9UdH0AhZg5oUZqXHFQg5kPIjGu2Z8z6JMQf4jfv52FHK0I06Iu66QTnRQiO2MH/XMRGL+OSGh2yK+aaXLet1m2rS2DUytxbWaPWYwzCZpdDIHlkzLaNQxowxlbjhT79Zw9Df3zAgPkaCFrTDfr0YXdN45MHqRsywZMjmc51EP340oygpDv8rqlzLc5DlBKM4WEAVQwFUaM/40w9+QgirGjDJ/cmpDLXPXT5IO8eoB+ydS8cGNfE3/ALuiFNf2/4Iq9w4vVROuwzN+QnNJyKdQjzoWbm9aThcOZO5OFNjaJns+nNYktfBOk789hfyuTXECJQKq171GUdlRwqhNL4Su2EJAuGH6Xme3bueXDIn2MSH8GXD8AX5sa2TZ81kX2HvDoe6hR2+B0X20IUF1Z6yukTXVXGlH3SQTvOTXavIjESHan3xxg5Tjv7cWjGAT8sSR9NSjNmjQ1gebELZbJnFELHMHJzLUpu/DRWa3Uaw8CQ6QAAEABJREFUj3EyMJKL6ZDasdcHX5z7glWfnGcufCPxxZK/glsZe2GON/4wjwe4Qa2NAH3XoLmQL3T8sK+/d3JqrEKMcwmNehbn+bmH4CmO67PgvNjJlfch70k/fv9e/p+yfDBUt76aA/UgRi5OeXUK5uaEZ97M0bgwr9aZX+XNyY35oM1pm3nEvLQfOGhpi6fv/teMkbkyJuX8ldPOt9/u5bWoee49O/zKilmq4/aO0+Ksizmzja0uX7+UD5pT350hIQ5eShqzObwhI+zo05444QZeXSdOO82AL92lXn8Vtx5j5RgVPrinKIsFHshmnnb1Ep94shn71vbfGQvp0475VJKacLQnj/YnfcdC18hc6Vqo76WNKdMDD8A5d4qPX8xMXjop95JnvXT5j9R+4eVYftH3dbDXsy8Qy6p8t6kDzlrhwyGbThRqMR1e+YAxDhkpMwbID1x4iaAC+ExejEtwrbjnGy+qw4JGmuqy21nDCwEs+Gi+mxoGUwmob4KTlqHDS3zgqobGpnX4aejL8x4UROmrdGURo9+lHc8ivqTY+BJEueKDJcxwPZnBWRYvMQvtsU51jz68xud4zlrmF0DuhmGqeKutgCwirYFFKrHr22Vs5b/n5z9LoZ8NTd04B6d5wzY6zW1yzDw8/+0cKQv82qAK/5IrviLz0EFitHXm2z0w6wuf+hB0DrvnOZbaV6cygvOx+5gb+K0e6Usj/QJL9xxjeLKuTpnqGQh09fvl1QfnaP/0MnC0/dLDly/WH8m9wSCrPM2mbnS6bq2nUq5LKIRL3I8xos1i5komCLTgwb77cVO7D1lNeNqAOev7hn1fhqHUNGMdO7KpCljQFyRtTIYtfRTYv3kJTwdtzvNFNLGaZ+fQLRQv8gi2/xY8afr+Cif3K44UMfenvzM+uFQh0MRlrmdYZy+oX5c/MQNHuv9Ejf+DVf3Nl0Av+ch6e8xlFvuylDfPsY1y4//Lt7/Ut28cJNhwxxjQRl2oL9tsZ6Goj1FbgNlEIYpdrB66rPMQx40vbWhzGXFjRkAdbJMvy74ebfbE8oYlNIzCpCLIpuFVwGI2Ezdh1RNJuQEPfB343oCbWFY4ApOfbU6fuDnoly+emhi0kRq+Z0FCxS82QwsjesBPHfBJQI++7P7NOvpnvJWNft3G8WA5a28Mp1+KTujwLt2QJlSyMqle74c/1gGQ1rf7nVxMP4wFdEpo+Hn6gurg52Xa4Dq7XqOCQGgrK8wNmeMXMdn2hhg2eCy6BOl4SNnryjetE66Pg6F5mqDkHV8j6QXAA0w+fEPhjTF6vZHrR4QUP3ICm8MHWn0Q7urpcsy7Rw3mwVlP3EmbfObpFcy1/eKjvYC5iyGQtq0C6kAiTk/78puf1L7E4ODtNyMe9M2/+FdYiHllsq9jMO6caAsENrwhavIwkwpLP9VgZD+wr/ofKHTZbnw8c2Fb3Y7F9JUXFvLBE158+KyW2CCQXa7YzBVrJwL+A6UWxsLeQUTRoZaDwpRJ/B42BB2JlDIAYjkUgvdbJQ9xNCFQTkXw0IsjriHjYSSC8oJJqz+AUWh7Z6JahwGdK+Dc8KGul1EBcNFLvTTae86lwX6ybba3sj0Yt+4RX6KPWAiLWLEWx5UFRs85SU0PLtYS8/vOwUl/TrAfsVIlnNguAyLmHX4PRW+sLf8vFrsPU0cskYG38WX6pFCxHrEDz5Vvb8+YYWMf6jwErWOrkRgcG3mv5T9I+7G/18edkQDkX/rwZSkYKRjUZw9nebB+u7IOd+w9AZY6czi9MaYiDz1tFh+YvEeoS3gnpg/ifPra8Ha+oa1GnvFZ8ffi/3kEcNyKjy9+fHnlfPHBuckzaOwj04N4GVdqeqLnHGWgYofcilSXcriUb3eN6/cf3xOXcfh/HdPuIGekY+pAVprw1A2SEVanOGkDf7aNeyiw4scCWEtr2ud9bsrM69i2/JrDb4k32vKaI0Ef7StbXZlvjMoU5CqNDYXWLMbpep81c5PYJ6UY5zvycw9QLrCgNAzwYszDvbn1gUP00l2DcTAm82FbEVh5eXYvxwLJMn4uqRpHBSpQXQtXYfott3krzh9bQJ1id5Tqt2PjvX0hl+I7PnR1O77NGDchN31hUAvGIRRz8w7MFwgPm9Nk6aD6ngAHNO26RwrO0w/WqzgEamrFE/wznQuIpbVN46SiA02yP6o+eaDdkA3xFAGnfvFoLudy6Od8gk8Rx0M+uro+rUmA2bn0lZdAzhtzuJxM0GS2vyjBE9UhEoooXGMu4CoEx/tj/6CvJ5zZILYgIxI0yTcamw7FPhWFPCM/59ucV2hkvaAna1uccuZqlD5mbFWALuOasiTDX8ihcQFPdRTw5gN+11VTU0LDbOzEHjxySpAuX/iZt2PFtgBhadrMKemnH2mDV3bC1KQbr8AkC/nE2TnbaDXImS3Ejcu57PoV7udcgjZ5YUeBbTJlCNULuKXJ85zLffh00mGfUSZweuji+scSp7qUD5wc8Jtr/RLlHnhhr7n4aynAfSc5m1HIQn5T5cIUosYb9MRhvdGXo47uI07j/1sQOfw7c4+T6HTqo5RiZ8H+4hitzJfLVr7kdN8xlujUnoyAeXW9XrmXaF+66wnScznZAW7I3fBPyH2HNuh6+ELHdb9zD1UPXSTwmBh9MbNjQ4R+OI/N17bho746z3rgeSuGEAU59Qj6pH3lA1zI5IMX7uxXb7wEEfyCwxfugm3vvR/c1+Mbft+B6IwNbHZz38T+qw81P6YVtmmRhv6cAJJJR0F+YQIaGzMHwa5hTAEwxLhgpvJBI3rcB/U7qFyICHyauZx9+OlL0udTptEn2DceY9vJsecXv5hyT9JPRHOO6BqFp+SYKgUF6XXmqfrlF5wT6n2FaWuplb1AaBCDuIY1EJW6Cqi5ojtYLhND41f5EzLwK5v/7iR+VuBLIOEz1h6zmWpemdJkfmkW9LKyqNy8xnEA2+aC71FrFv0I3UWCOIIU5ZDPonK1+Q0Nh4b7fmPz+sjh+c7m6WpkSU4x+NXhIkOcJYVtKJPuQePUC17ecMDgzhQbtiePLbYU1M9oohdfG5/TTs0mWCiCORsBh5AdsC2ATtGXNLRzgLqNTT7hbFtjlLLzgmNyRVY31E3Mpw3x+iJkc8E/Y1+a+CQCiunhwqXFA4sbEXD2n9wIpChFg5zom0CP+ydKbAA3aIJjQJOkUdD95KDV5AdAUCIVfXykgQbo5E7ZOzcYN9Fr6p2x5aBnGzdC5zLp5MT4AW/AMJIncgRdHyegOmXqxyV6sy195wWaN7jcZLkB5kagPFzmXk6cRS898fhQvPzR5yaWMbbagFk/560HnCY28SfIJ5x95TVzz+EzipkN+M9V/ARGAyfk1XdcyDzAG3y6lzcsf776423Pr6LuyIaHnFzfr8FNPV5RtFgDNI1LmOM+fR+ZB2BD1yd4j3Lad5xvzD1zdceYeCRISQNzTXtAUZeisMRXa/t0UiWGo/WoZDpA3Tble9BLG0848XEX2uzf8zChn8oL+micSzeH3AMO/nmYIAKUrBkzckF9Hs7Ow8jGOIuLGKnRvx3lr/Ccu9e6Mgbm6IwXEUeHEyejxAu7+U35Dpk+RFzL/vfbb184eG5pL4zHgl+xSXBNo2FcuokDhAVZc9TQ5ryj1SMB0ZJjAnoafOLZ5jh5AL9wEF8voy7rVqnp+82sD3bzG/6BPMJci2osXRf4v3Jwl+cL9Ya+xqewwFMyBsTQA7cSyxhbCWI/WG/+H86ub9/zIuT9+p75ujO37h8zJ6SX/MhtX5j5Mt4J0mjB6B4Ax8wx12n+wBx0dTsmjpMQaXyL614E8wnOF3VjDOZ0k2sQMPcy24t42q2RSSJIyto1tsF9bcrhGTHhA+PtfKnjo1xji0J89/LQuX9c05alydWKjfEvgLLynXN3wYdGWffIvLGefSyBV9dlgwaoOxCZqgFdn+d+NWq82Dx1aGupPvLQ5GTGaj6Ul48o47/rwRfRgnIPIK8UeMyKLXRge/rSsAHHON2cA4whZGzqk/NmEJu2B7wsI+jJKTJqDPK46AtkencexgB5MDn5QVP0WdsJhv6pAwvYxDfinTpo4wjFBpxw0BmMkRA99CnQPhfHh3ebZS5iG/KTf+pRTve0L88JN5B5qZ8awThDEPj11DFdevanztMv60hy/2RTtDmBVKeButj5pPuYu9p1HOAxR9pQ5jWWwXq++KC8bZDmuNCAffphbPYF47Je8B+vad7Ll++uR+/noWsLimXptjqANv3pA+3omCTlcDXz6sDQZgagC5H4kjm9jbowt1fGDe/CGrm0npfkQ8KB0ppNdVkL7jWzxoi5gx+L064EIHII6TPPt/Fjwe+lm5eSADUFTrLRqbh4OlUTzZ9KWBDQ4icSBNAoAUt7usPZiLHbBe5D7nXmCQ486PhiW7gpwBsWsOV6jr8oPOuijZCscr7A9ERvhRDg0oWnLAjYTj92HrJtq89ftn3h5fqXr9/K+9C2fWHf3LL/THlWBLJcKVg42qSaPKMXg8YknPPH9mfYy/l1d/5HnjQRz6lfLahhaZxE6DrnwoVgLAtMWMcmV4yrf6dW7248vBwRd8INGsyUyb8fYyC/Z03PbJ4N7i8+YYoy+aMHm9qmAm/4k6bfg3m8AhfW3joGL1/gpMBBrPfcS7Xzxv3VL3AEX+S80xeu+BvQd3yLH8g3cWvb2JzfaTN35H3jyyB1qFffc7/Cf3l0UNv6+gDS6T4h7YGjIf8HOu/c34nqLOzREI9ijOe9aDnjwzfJR2ofuVXfBKkT5Mnw0Y0uxpvmQ8a2o+y87j72OpDqMT7zJTheim7bJushj8vGhhH5/2VAIUU6FbKx6E2LNtki7+rfGYMz16lJGFREMMKVYSmB5n+i8l/blV/5/H82fmwxrKilu5a1s3G5QAf9wUIfbGiBlUW5MEwssjo+PtjIw/JjAfEQwIsfF0wWkIuIl0GcsuD+Z4DFhrh6UU0nqFmDdzWLD0BKDd7aZSeAZuE1rCeIASCCqT587aZ3biLogAP/WMJujicQB5jgQ2eRW5/gJiFkQ8jGwMGITdL+HR1uyOcNDiURiz70KOdLlxs2JOgCLk3fFzB0xOG23KRvSkIhNlKyjDK3S3cND0bUM6aGrmTxOWuaR5EHIxyUOyA6vsQPrYlBDn0owlDPChuOY2AbtZnHZrzlUwRQOl4mFzsP0ldubDtw1OCnLZiRG+jsQ0f8Ah03qC3i5NmwJ5845c3vNTfDa3mz9MZmLqWRLNjwn+unguL7JJbUgHMXP7QT37k8dRA6CqQ9wP4JyGWeJoaZI0gpkGbOHrExVvJhWV1U8D3ninNEfxhklsKdB8/nN6DTCxw77owLwiu6LpeNh3mAm9y80Q109gvQJF4kz6mX2vgEbenLA9C5dGdOLA+/u6SPMXUrJzivrdWNCQ0FxO2M8aTvsTftEAW61TVBdn19rZ/t5RPJzvQDFTJx6IhlfIncR1QAABAASURBVEUvfvtLCR/6fbmxbub6CevYauD/KzQy6lJzFB5B2McSGZ7YGcc9h8wZGzOIeXQLTJ7oWUZ5AC86yocSF3s+MGBvPaDhweuDJUxpL92IA/T0gwo/6IN3nSuHWdMJCTkKDQrcKV3+X62cF1/5dv+3L9/KFz2XDd/QUfnI2OVPvuW7cIhPDc8Yo14/Trcbe5hxi1/x37Vo+zxs+acyvqzc3fMY93k4lGOCPj9h+tFtLeBL2AzkhBme9wcyXeHIBUaCF/cEcfBHlIt0naYJ5VEcKzv64RzZ1q2M1ZQs0wJKHJHmvjZqzXzp8mNcOfQeerUtXj3rmDGYn3f3Il7ays+IVa8dPbGZvLFfsk7HIaO14qNaKuZxB5xDD0DHCIzSnqBNx0C9yjW6rY+FVtJ8qefLvW3TP6gzlMwt9fWCvgbiizydLCQ2HDIeUongs2jvUEOujgR312VFPnp4+AXtPiZMf7oG/uuz0A3vgi3klpofnl3R59ka6xjVtkvR+hV255Z0iHCiHmMUhbv4D50NRCt4eW7wQioCD+j/mdtFX4CB74McnrLWDT56kPcbf+GGbXHSV/iNRx0oLnHW0mWbfu/s4fc6XxSTVskH9Bxr7Piw5DiNsfEAfc6Rc36O8LsH+Wuehw/V06YBEStumgZwVYMcuFcoePphW5DVuaxP6myQjd1x2ZC1ByLFtraPMeWBLw+Eoc2Lcd7YG/y1V9YqCApEZZv9kuZRcEmPY2MdI7U5E3/m7WClMjbnpvUJVYsaFvrAQv4bMNapg/AxPvNzn/qlY2vpPnLd5Vg3/crHbKSRuXQjxt09jPOotblDaxgm57wG8XJ5qMO/E518OCgNBgZtBtLtg/OzPrGCxNTw6sMD0HcHQkentd3QaahNdO6DxD3YazbGdtvMJdACmvFJPlpYsICwOuHsUjcy+l1FBwOxddSYnBKQvOc4rhdsCQP7U44Mhv9gxfBgXCYNQfVGEZExflxhRACcttxHkssHDTIyywFUIuB2/0iT9p11tx/r7s45QTzRYlu7bVd9ATv6iOX0kcscmLXnd/0QXC9CzpjysB/tgLSpJZozl+IznmC1shYJCQsYomDnBpx7yg0+i6Ccc882nEdRcsK0gzIa6g6QzzG2MufaSozNGmMMWAhwosZ1is34b63/AM4+TYGPZi6UrF/35lZXnbHtiOzQ8Eei2pXjLfkzD8wWcr3il3stvbixoAK0Ep8A8Uf/hjfm5qmLCJEjAuxi82BuFM213+V8EmIEeXM4wSiwDm/5QTZ6qWFD5aGPvvgTIESVNhTDMNGj6/CD4Ms/F/z4eKd+57lG+IAN76MLKdi5/ir/ARnIMPwH6P2l8qcMsPSY+C6gk+CsFuwvxV2V0iwWbyxsOI+R6YlfxXV0sNQQunMg7lo3+LeFhUvtJgFHbuZj4QC0AnMzcwEKxSa756Z8hbPK/4PFX/7y/9W3b3/h4eYLOA4pbHBX3nL7S5Bs0C5EVjkVCxPruu0vP+C2lB9w3mBgw69Rl+G/Z7TNeMao7cuX2PjLX/5S33iQ2rihDvBuPIoLj00DXW4c6nLzcRM/wbQoOw/kGzcEcsKm1E1+0GeM6pFfNfq8E/N54NLmZRv4t1Wbr1Ze62rGKgLn4XKgbzv8jH54w0lt37aACILcNGmc+7h+TB70ywSIM16Bboo3Ge1Y669Ia302howVD0N3xsS4Zk4cg3vJEzxCei/QpKgBu/g5jHGAeim4eYyjN6Cpa5JpY0A7sQ2jbYNDFWPZybe+etAGAQkZbn4n/6NWVry5t41ejHpFpuZHpbMFnoMm7TNH1hNgJxxUKA5HYbYzxyZ9xmnskwd/Dpsf5GweqMkV7eIzTcqD3vS7fKjqhfkDMTqXfugvPqBZgzQomRsawuOpgSv+QYpfjnmT86W7lmpw+iu1oqPBzzGZNPObMURn2tboVuWjj++zrZ7puy1UUU09hS1LAKxF+tIVu3US1A/gtSwADFwxmcMd2vLQ7jeS57z0Qdn2ynrIgRilCzE6DwLgpQuNUQrW0GuhYz6k6UP2E+aF8dz0A0hO8WE5+Zc5FigpX4Ds/llf+MwKWtDpL29aPgAMeY7wDGuyofGnEhYixHdjQQ3b4Z6Xqr78fGdfFPy/YGg3amDS9y9ffqvffvutvvz2v2rjJY/y5iz7Cox98G3+Aoi9bvObXPaO6cGduSvsHHB2vpXcOfcgRIBL4xRM2vebtivfTJ4PlfHhiFs2542+jLHVxjfE82XUl/r6dauLgL2V2MwHYtgkHTRe99DTT/W4hu1jfhZ5Cco1rD/+mu7hC2tK/AkK6MdXYh3Y7XaTmbHMlYwXON1rl/Nn6XH4s5ODmQuu5N88VOmPeb2gyzi1804uzpdhXVWuU2nakr+JVf8FyIf+O7lNzwvQOEJFYeRpc8Uv5QOXwfoYpQ7Be9j17a3++v17XoSTkrow3sI6NrRQcFne7bLVAJd7xHZhzxDGoWtkr0R5nTkwD8oJjtPS+KY6jKASuYq+/PqM2CCBm/7adhzf33fmzzXg2Dj/fDDIC0hyt6qz5SbUokFJz1ojgHkPjjbDnbw57wT3Iv1zXSu+M+7vrFdtySvII3ywL2Vt3nZyrrJojT5CSie6hjmpjHu+Led+5vgaDzM0+06YuTimjvFAZsKMX31zz6jwL8SzNBdkZjx3U83e1dSDscAmOhoeClyW00ckiMmxVqdxLq0c+ijnPdwMSgsobgMV+m382ctwTB3ijMngWz74IeVP/SYdmyBu5FMwn96bkkPzeMANHkQx3cwFY6Bej3h6BF98FvxcGkvAOqzhpd0vwOShdA3oCJYffTFufdA+z5qi8Rgd8Dnu6gjSwYayjlHOyYvzfcUOa3oFxjbQjU8wKzOQ74aOD6DKuZk8HTFhQfQcQFvEUCecfWp1UeG718+w0F2QWbrrsX81CPBkmOnEANFOAQ3XGTo0C1z688K2tFwwKyReoB0scRr/NgZ77lYb633QPm33KUutw1MLVwoqZqEt3wpP5je1vCHii2OSXNE25fK61/l/y3PPWAYKkqjDd5hUsXTXgi8r9AEo9wwW7cRBofGM27FHi4jg//ZFKYCCKab0PetbuQWBgd2NPAjmAZRs8XD6gHpi0ZZrIsC8T5zgKTIEgkM684Q1EBoKMcEVloNGRWhd5j6G8G1Hp/uJ+5agneiBWV+p4nvxiV8obYRPoEmhJx5Q9zCujXHm/mr7gQNvP3qQQuVReu5r7Ce4hD2mN43EZS0Xtb4syHl+mjqK8/v9KUvg5xx47CscjHCrFnUg28Jip5k+fexzzV7X9AfQ9emDXf0wi+Kn3ckjXjjx3XMtP+OdffEkXrbEhptHHeVT9dGcBLjp98Fonfmi/tJP6LiwLFHJvLrVfX8vx0/wz5j999jeP668EPqA/oFaRhOdFNM4BX9d/5QMMBR/ip5fSv5PMvC/zXa7POYidtUz2+caokF/aegLCihz1bmQugYb/2WMuvjCh3ps4pbgXXhDXM/NYVAXVrLw2TyLjzwrPCt6MAHGxQZkMz5eELDslPGQM2voOIdn8E9vbLvhh46NRtnS+AzowzZGff3GwwoPDL4M2thkBzaleVOsl090qB8fn21s4gcJyk048tExY9OeuqQr88HDw8NfYwE0MQ/jW3nj6uQDbF5mEcfxoEkLNdN3c6NefdXGCfbPXMaONwB8ZrdCYbM5dzbmk68Yt8iSB2tDEWxnXKC78Vc+3hj2PJju6PVGd5c5SmCQl4SfNzsw8dd6ugAR/ujGnvobGeOKr8efel05iNsXr2z4JyMoLGJ7xkOk4M2ZuchDrnoBLV3h81dDPsAKPkC5mV95oJ7+T107ztnXpmN06lYHJI0QxzmeeiQgyzyYcuGEj7KY48lLT0Zg0nNFofG9Mw/eiRNiCmi+0bpzY7mbzfKANbi5OwfN886Nx4caEhB+Lytxds+Drn5M0C+pVY7xtnHDZD56SL6sW6m3umLrg7l30zAIdQXIJ0M0DwHEl7EMDzoJwPwkX+CwhDsgIVnsu9YE+WABDd2GoGIxoKbtSrwfjIcP9f47K+ZEPbCRc68wR5ZsruZ1iGSIxFet4tYuTyMeVG7EtDPujrF6ukfW5Uiu4Is0F5pz/nXsoA2dhkNLe+TBfPgLmy+8NNl42G5wjoGHAcdPv31gct6YR2P24SV/MsHDp31Bxdb6I2AdQ7nOS0xCwXe/MVyq6+tvvqgmVnwxnqSuq3rBX6XEA/c7hxH6C9D4F/rBZ8zCOlbSAwd29AXWsyrnl+snso2gxIDtrsFeKE0fBMfNWIrP0s1+Msq55cuer1/ZR4G8gLgMONDBU6v8nBnp4z8odWZeHmMiXde0M5ir21D2ziF0B66ELjXi9HcOZW/AnodY8+24Oy6789WcIIGlCEQ3ONwgq0ERO/rAKedAEAaEDt748g8+RwdU+LhCt3RN3jlvlY9+lIdNFgH1L5XNvw3hu8duzJEbndSGzafdYhxGQEWOQ8D7wjHPxMvvXLy+X1EX5aBurDEchGFp/W9SQ42hXA9ct2sLWjX8z/hwDklF4A6vfpztkF4uMxZzknWhbw78gvzS5dxc0P8igH+zhyQNeKA3dkowChKrvkmHxUJowTnerBljti8J8VReJg5mOqoTaKZowz7qCRHt6grYxq0QwoorzQuckbm+sh6cv8rX46PMtEOk8Dt/IaLD8Gf26R/FHEQeB1LrdEfSiPFn5+FDnVPAvPmAtsJ/sOIgBf2PPvLG6xrY7zs67owjOnDgnKdITIVcF8D+DR3+6sg9+wT3NeeX+oSwon962ORhIcYV6Ipvo8F12MKDn+J7MWddxgiKuuArXJ64pWeNC/FXm1fuidp3/oCc/PJhYx0DHdpp8F3ey8bmfDygpbMfraPkHeGfONsrOpZWvv6FzxxDOU6QcfFywCk+a/KL85STGv9WiDNmtUzS1DzbXkM3E/DaZ+ApUx+NoORBoQlL/xYCmpBpYjX+9UKs26hnHrrGoN/EPXqK6wZAKZWBpX4W7XgfVcc2kEM/nmQOvnNvvnr2oJ5zAWno2qcVJTN+JHBNg9LGgg+Mw6If4dc6YBEiSQMZJIksjWDpUNPnmvJoTn7zIOj30nghcAa4bFv54t/70OWIo1UgHdBPYzhhd72zf6SWiOGnqUgqzTQUC4AyNixOfPjneU1fzK26ncev5878Oz3mD1uIRLbQlQZqMUAhC/ig/CdAAEpYXy/6QEjVjPE2yPUJ5NtzzQAffvXbOHV/gKAtKoAf+u5csg4uLFiF7wa4T9A7fGRvwqfwPYKg13jEGLjm1TUuWw3Omyt+Cds25xWc0ROd2LGvGsTT9BKTNPTHOKy7jbHzsvMLX9T7b9L6Zbt0de3mF7/kLZURFyrqqGzGrrmlAafjhs/kCdXQJ+dA1pecSy/gLDh5OKSsz0Luk3fyeLvdsseqTx9QqsAv+BMyMEfjT1D0S8W/NwMOxQHHWsjj+AQYAAAQAElEQVSBi4OFml1wLvB1YYEfy02cm1CzuAab8mVb6ysw2AykHWys0+bhrFNn4cHfrMbG3M6i82XJex6Urxz8Mc4Kk4aApll3bEs87LnhnhDf2Njtz8W6w7cjv9f727UeD5mqQ4v+4IGtWrxiQD/dWM4YCn+y+PHJxS/QlLsmL5tdj5IPF8FbupQXtFF81KFfHm5u+AgqJXi+Qd250er/uZn4MJj42dwmf9dCDs23gkt3DjoXcrwB+jJt3Yl5wo6j2hTUPTf0ygHqso1sqAOdkTNOApBvxz/h7k0LnLEZyza2+sbLMsF/g8T+yLg1LF2OY8Yd30BX0kIj+osPNvw/dNCiHD4yhrGJLXOh/HwoZU41AmguQDv66pw6wVzIkeEkVu3owzaMbYIy2/AGcgBOyYcDydNOfq/Msze+YffGfY0/3iCqtKlP8pjDOfaxxjQk5na07swvgMOrLwfEaPOExKL9PuwnHzM2/VC/8QvacH546PJBLg+j3GwIDXfNl9qt73kAVlYMbkDXH4EmRRmBIMuXEv5bFT4o38izMrBkHuiDbeFY1olN/7dt5Nd4m/OLtrmV32HBUvhsl5+kxcv0T9/+Nsz1aLzSFVXH1But1UuwXHr6uLK+6MnvnMYCPWYFgs3csHPi7IqbAMXkCJPANR1mtRICPBTn+87Yq59ueRAYjJt+FXbMWbhJqn5QyQZMfTTC9rAr4oDMaXSo6+cHwoMFf2iRvhut8xvwKBSNsRvjtj8HiDjwCP47zA+durLgAbZkWGYiOajceKm3MxWIAF0P/5HHHBbUJW0+/N/gCRIl3SqdYLvbuQswJkMYWw1hm/M7873kV8PTgGqUH8z/QV4F++L1Z4F9pbNuTdjIN/7EOXVApASDbzvjdCcf+ul6EfyFlPNbXeIVtS0gmvKwR8LEv6QzdPW650o7wZdMZAefnG/EjWsyh44CfYJCbuHCVdxLW/vyvQLsdGEKEUkQjwf0oL3A8ij273UhX+tmnrEPTT+9lwk+MINKMQ+/f/9e7hvyBNjLxScncJFdYuFKrmc+mjUGIQWfCCCxaVo/qcGG6oP90oP7jjImAkDP0l0NXn1kobRrHvXtzv4FkXvDME1oRJs2ZotcxUChCbZGNzHSQWP6IcCyE4egb9IQZ07f+UJijw5t50XJiHDlg18r/aXBoShVCPOiLv3FHRBoPRjOfV6d4zLKee6XNDgUvgSiA8CUrcf5wRxhijUHq3Tmqfk3F7PeJcAy7enfZWx1YXzB6M6M6/pWN2T1wf9jVV6sLuQQafco5z/qS5+6B5UxIo5M8gRRffEHGf10T4uedXvwkzyoyMFwJ8dX7mPmRbvCIH/mtakLEzf2m33/wEfjYGCWLn/56CRK+hZd6qkf/vrpo25mwAMbGXyNbe7FeWAmdnPF8kBt5wWccazrKMF2+cG8FcYo2NRHnJS+jpmr0Ln0MspxDMDXGCZkwp/zB5bKr1suW/kAm/aKzh61HvzyLN3xyf3L/o7PP+LvlSiIXR/HHA/d27NXmasjx4yPOWh0boy5X1zZji7yL7/z750zyQLSOMyXeP8sxZQO9vXmxX4Tq/Fc1m3mCN+MS33SbF+2L7VhZwDbGGh8+uEvVd7xH6/rwpccfvGwjS082hMch7kHIkeE9/j/kjMc0o42F/yJcFcN9DjX8uXAl618YPfMKL7b/GD19Ld4Aa9uBsRYtaFdfdMH5zMDlTmnzwF4b4D7i7G6TrXnuGTsiHVsowZ5jn/9tDek9cyFstKHffTp/8CvDf8bPmlIigYY0UPPq46dcXP+Oq5RwSXtM1fUV+aBX0zJiyKjDRB61Bv3jlzihfd8fkmszAVzEp2Rwg8KTVWVvifWjbzqM0r1O0BbJmXf0WtbvPXSRL8CR47ECfKefnzg+9zM8PAGVbvozDnlcAAN0wdsD4FcasN1aL3QX8GvscM8io5c0ITOXNGiPwFSQp6X7sfa64eOAW6ryzZKHJxMDXRRbGtPKOSxNIt5ZYzMr7HJN+l1fIgN+UmDuoDGtuGd92dpU37OffvlSyBY5bP6BX9OBjJ0f46qX1r+ZgaY7A/8a/uBfGm4ELJamg34Xu9sCFcOCW7QLBUWYQeUcFG4EWaTQ68LMTcebkKXbWPRbixeF/Cgbf0lN9PwscCHtpBjRecQmc2PTUud6sdQPHFVa0s70gRx4fnp0uhl/UeffruxvfKy9DG380C9Ex+Lm9WsC76oILIKvM5I2rqpz41ua/OAGHrQrDA+iA8UAvRPf72568+5lwZPjG60N3IbPVzc8P1zt+RAAXSAxsad/fgJ5mRhY1162tHmGAP07CuqzR0b1jcR6gKWbvIf7w8v9f+ODfLAhmle9Q9smLzJb4yjN3MPLtpxzLSJKmwWN4KmfsI2BgeQUa+8A3+VwQWK9qgo6tjGeLx02LZXWWKCFnsPb6sWcBf4Lv65icALqq+Ah40NX7eh3OFP8WngKFgmVq7mhnh3DkMBcgT2yWUfurmYcJCsDpr59UWS4yhagJTUOW7TrFcBKkTzO+WYe/oAOEffeVn5zqHynRu/62zCvazvzhEUWvuSMOOJSvMpVHKD99F/Z97f64be92PNas8YpmP4cRRx+oNkmeNtmPut/GXcl+Rxyxhqo3scYzxrbYq3PtRRoYm1gBvkGGu0QaZN71Eroz7nxNIEItMBSzNuq3NHPPo+yFNelKIMFFTFw5080NKPwXywLni0BTrNV/7Eay5xUDb75kaYzoHtxUzzbah2sUnRoLpfYWk0Cwv5WGhb09fu0s1et2XfWxqdIl+gwU2YSMf1x9v3uD1YJ4Nx0Lcrc8E5QRYyPh5OZXLMiocypbFcbaSHmRt4QXn1+hLwzNMpu59znjli7II6lYlO/Nu2ORdcYxtrzIP2NrYa+KbvC3lae2UvWbDecx/16Q0F3aNW4li66T2LcgO8tT44l6XKv23YG1viFKeviuegO0ZQ+rgzfvopuO6s7wduf1mvDGJ8W8daQ70r46RCCAw/w01WaUyde30cL+R9oRRjRWbhH/F3oGv2SzwMxjDwy3oCyBQmTPTesbEDd+4z9/zbFT5UQdIDhg/cp/wjR7qmLvIJTXW/sa99+/aN/XSLrjlWRX7NsXmZvM4TXyAbD4yKfgL1soCnbZzwVyB4SP8TW0TN6SvBlwjdA/FRts9v+1fiF9RNqlDEQx1h3NDvQ9rOeNxov+oii+hp0zgBKYtjOGNDAYipE3uN3YwBkhihFC04mCHqRvms7rlHqsd5od3EN9Ud/FZgP+Hsi5hg7AH04iW2lDnhM8bpLq8v22MPR+yf4FydMbGXMJ6OjTT9c+4LanZdb4NYAbyZc8U1qj4YZo5nvMrTil8zR2SD/MDGvr/nCy//Eff397fSrznn5ssIeSYYx2x5NafOc++dzmnMMmfx2TXBPcQYnBhYYuwGX+JtqaeWedVvfUsPhfp2DjBdXlYg/YexBJdIkMao+VKHPoHJGsnDGIm2dm3qS3jgV380YFQbPnyu5CK2wZkndaUfO/bQ7FDTlN/7nhA98Mgr3hqWo/DlEAbOcVDv6ceNOX4wpdKsQIIotJALgcsnG+DtGwNmUXkvdd6Yd7CmGKcQOqpE6rpyTZy+CIpPtFf2OHFNjrd1lC/NzMUCrQ7ZyJM314j5xIUaY5T3TvdZ+SDHj5w7yLvjLq+Ak6oA8ABhrrTJpz4rSM+8dY/afLnEfeMrL4I8N865tdXAH2019RRDnv17J49X57zzjbbqjF0wL9LiC7yuG6SwRsGPmRPbhX7i6blnJDbi2zb82bBNrV1hgLeOv/jiM8vY4Dvw55zI+KgaOyO0EVRyqOHQvADVXgLGsx/x3PF5CoUEl5mbvO4JxvcKxuq9XxBvDk5I38Thz2VsNQTaanYfiY9HXx/UERpWzzrWe8UlWvBS0EhGybv8scEAcJRQZALu6sONWOZcULxrHeuc53V+TIpQ5fwc68a9c8DzpKM6ndW8D8YLQBu405+B3kaug9P1jBOOOn9sQ2A6TJ/tQ5LtiIO1RCz7sefKq5z+74yJ/bQ5V76/v0ePOsS7x3gGz3MY8igUfVZp/7r8+RlwpP98rb80/iEDLJmJm2t0tn+6hsSK4rbHwb7KFxI/eBi5ciDIjQEGCosCbS40aHPB8I2Ii0Z9yLshZWEff9qU9utIp51LFqGL0g3RWhXyd5Y1tx53DUCaAGaycMXUscFMr7KYQcrnJmiNKJxI0bjh4wcbQTYI2r55j10igiO61CG4oeaG1aPcRMQ9fYIbfTiPpLaJBbv6DUL0AeYJOrw3gU00B3Bt04eKIgrtHZj+wo+SG/k15/oqSIvSIy8GtbKBCvENF9AEGq3RteeGrl2QkNTbbK54CS9H9qAxddCkAxTtSDcHl23UV2DbOnlg7yZPDajHeoI3zsu21cUbP/xDwL8BeMM1h8XHNE1/R23bVr7A8bBwOV4cbpv5Bnpgo5EgHvL1Dnhj+e233+q3bwf89rW+/PalLr9tefDWjrrr+EVBxpY8MpPRo79UqqQiaMJE991fne20BYOHQmW+XwEsUvIfNxn0elPxxnk95pR94Yqvrh3hysFGmN92akuYY6PsGy8Avn9/q7e3t7L/CtN/vEefc3Vn/jC05MVYuvRPnPNjx5/XvjbjC/alO5c8QKVGj3IZewbEnDmPhOUYL3GfgIEf0Bwz6yc4/gOfrD+DvF+/fGNspA/yN4sxPOa3vxrAEW05h+Qwjg/GRV95uhNFwFbk/+ZDDQPEGCszfa7MazkIp5wH45iv8ogXmjn15duXvHTUfwa93N9+//2v9f2f/qnefmcMeIByj9C2+XfcO3OmHzbERd+REx8cKjxFdTRwUf14LKuEmSNyqG39hjlr1PG5Mybmxdh3Go6P3wJPGnNTugBNnodetWPLvnNAfh8A3Wf00/gRwRU4aFCUwJdUXJp211x3G/1RC46BzbW4KmMu1P2xf/By8oNhuXGP2Mtf4+gPgsW7IQBJE9bBkLPmUDcC05c599WHoeA39gFzUnzUpT33izE2MEQBQrw5EWx/kAsfcvXJ3PmLKQ9x9m/nCRaHtOn4LD39auaAOONSufxzrMkP81Dc0h2/l+6avGL1ox74pRv3DVKQ7o5pPfm4pvgsJVY9+iHSl3PxlTVrv6ujF5U8gDuY3IGZJxfycqE+14X0glc96lOv6/zd+zAvTM3LK0ifoE4skUdDbHUIzN9TD9TMEeeQOtL3mwsFAmgiVPlP+0ujCYCSolyAoK2D5AKXbgfSjjt35tCR80PvcGyM9/BLW7iZMbAt0EFj5d/hSYNLwuKiTecHgYg9WWlbMEL14i69WRCdvtjAtzgqaYrYCjxlp+835qC2Jn4yqyLM5Ex/AvA53wXvCbv7OXQlPCslLuy+s1f/+PFW+/uVAJkD6yhzoj7IDglS9sgiRiNHgoz5jS8RvnMv8T5zw55zOuuD/VLZJcaUPWEimpyv5LzRJ8X79B0rtAAAEABJREFUzJRlbZ/zE5rrc3089CG7yA0Q8PlguMK3dDOXwVOWbsaAGIhDmja0py7Btr4lR9jS7un7zb5Arm6HjZ22vEkE+uc4aaPLs8GKnaWgZv7pv9pBHEX7rqXT9pSXR6Cnv0sf/t/Z55if2I7uI0ewMOTgybHjZL5AEGeXY6nuFd4xumx3uy/c2SuRQRdWSr5tIy/wSd+J0zG8odMBRlMJxefOXnZnz3XPQAOYrrFdalu3uly22i6jjHttxkRAso6Pup0/47Al+oOziud590zl5pc+XyJlLJ5lzLH7qfaOzCQn6rMv3f33xni882zwxpy9MmfFa2MM/fpSv339Vr/99i1nvI3z3SBe/emBrzAa99W9Cz22QcWPeaEH2yMPdHfy846dH9ynvWf/+P17Zb0gD7nUu2Ljsm11+cq5kJdRxngZW33hhbpfFNqWx/5vvGD/TT7o4jbqDdnAGBlT9T7i6nlmDR2+RzwNl5DkMP8cZ/r6sw30EG/iaJG2DqBvTme8E2dbezsxOR6C7RPujJ/rRB6sOp0wyD2VOSTuFczpFT1v5Nhfrv3gbHP98QN+9hZsP/3HR/oU9kHJjLwxOBmpnSs7dt/R4zg7Zu/7O9N+8sVm1twdeXzhXuT9zTWMeNz0Ej78/GAc79T2sRY9E6c+Od3+0AXfB/4Ld9rymq8AeT3X8tgYF8ZuBDdjma6jD3ltqTVyBOn9S9sft1vtHx9ljm84Kt9++IUkfikFMGxcf5X/gAz8Su1/QFL/VZVuVJ+YHIaF9WUt0GRBuHH4YPq7D6hsvO8sJh8sIOXm+H794Jun9/r9+3tqN4YsIPkC1/xjke9sHB8cbm4KaveT/WnPnazZ/eYilWn6wJWFyEPfKQvPYEOdMBf7lEGaDZrrITwrry52N1D9E3Y2s6vAoWn2d/YLnGJzcBM5N3hrN5dWLzR1TX/YHvBnZ1Niv+Ahjr5tOqAnWxkXN3/Uyqf9PXR44QDNxqM2OvC6mbV2an6zG35yaK3/wg3lN3DWVcUNyvg5ALDxtbKHj/Lu8KaG3w10ymh12pN/5pCMPWT1WR58tCIrGRf0LtoQaFNUAngjqVKPYzDWLg9L4W18Y5w87OSmj5A8J0wZeBZgHaWc4I24I9eYNn/3/PTff9fnxw9u+G+/M9d+MK/eudncyEHXxua/cRjyZ80eOH777S/1v/7yl9z0t42bw7aVY7lxCPHGv/GSajxiMf7i0yXuhPiAz/X44E/J2zXAz5hG7Nuechs6BOJB/9Cu9QGvPuiHMHEb/g383QBeUOCffo8xdZmzwnbxsT2BzqMwWBbG3BnluOdmxpx0/pxwp8/IRmrq6LQJYtZe1YEum/IkVvxfiXmlvmyjTnBsuwfi5GV8hpX+AvjnFOpZMNXooKiaNR1PGUM8wh7P6sy2O2tpLw+7MoV3sQWDVH2ze8CizrXLG7qwNG1gYHcM/XIcutIOrvlGGv9zGJy5NTdzj/vOnnbNA7hmxO/kq/LRkIcS4T55OPCExKWxCQetsxy9ozqx1qKWnn5OuTnHtedB5OQxOz4semgTPFD5oDXHlnzo5JGT4PA148sD35FcVGmHiiK7QLMwTyVNb4r8NGCuRvnxuf/+UYwFY8P+kbnEi7qd/Us/J1yh7+QMX/BDOeOx1vcDFVtzX9hiQx/U533Ep3jHzXnlPHKOS1eHuhxHfRWXGGlYOy5Tx84BbsINPz1Emif9vPHgpJ5Ao7lHaWdsowZzQ93S1LOTuxu64zO8cRrDFFkOME70FHkDbIXvbB9cf6wOuaWzbxivMQSYQ1Kd+42xpTV+z5ooPvJOX6fPsQneeoHVGPTfe9g799cz9p1xin4CugMpxCcu4lzUvWJvaeIBTFfmF+Ps+vPlgbrNqSAterxgm7dfasEV5Wke5Qb9hq2jS3Zgppx9a/1wrjqPGtsb+9y2beyBgrFulf030uo/YFCjoNG3UP9cohfblIPUDNETzGX3eOAOJiqypBDjkbkLhsASorb0Mf4cso7ZtLXD2bUwn1Z8Gwcoo/wEdJOTyU8bO8YdoG2Ope2MmV+mXfOLUPehvQgT3V3Tbz1Tfmd5C3hBERugrR44tAaP82h/zCV96WgsPnBhe/pJFwl12O8erJMu78WDcbFffNT9wYuIk2/ArH/Oi3uZByyIA2B/2O1FPLA0egf3ji7jeeSq/OjPjCl5YS1fr+BYl/avnB9zhvTBEpq+KMVAonjun/qpXhDZkz6cx8Qo7wnKNP4Jto2FtM0m14k3KigheBEgpkgToJMzv1C5Udsr0KiOSzf8DjoyUFFxjjM9WScleC9gGX/9DAFdKsL97LH+mbhnONd3eFysD8Y0MEe+1MH+f1MwaBWlYVpQOXMVXfAZ77p2xsU2DOVHujEITCS26TvjqY/YIDZj2RmHq3sOtfzinAvKG+BcL41KYOnHC6TQvMhI6DiOYjtU9HdicD+eIXTkpUY/trT5xnzwni04N/TF/UQ+JMq9bTAYzjFxE4gdY/r6jvzM40FZu5zv62Dub6NGYKtGByKkAMdo2Jf2ZdvmXsX6GMiMo27W/xla5UP+LehRlgqdDAUNeT03WneP4AtexfTNeHeScLbTN35g59nFvrQnP2ODj15xGDStyO/MIe7VxOz+8o6sOVYWMnyWyWvezaU5Et6P8RUnXNHhnyLnHM5LuPPFn/NSfkE+a0F9jGrc0ZY2xcljbf/EG8+Nsb+BsJ60uSekrZsAqUuuBo2Ze8bLMdioT2AczDfsZAQP0Gl7hc8Xgg8audTP6IdnF8CRDdmBOe5RQu9X+fMzcEz5P1/xf3+N/xcRHvP4X5aAgbehHspdBKyD3NJdqG6y37//lZc83+uNB/DrDzYTNhF1jW0tH3KbBVf9D6IOmMOKVhY/y8lFhdIF6lJ9/FepXcidDbBBAAjB6qqdsnRAhebCdVP3wXOwmLUbQAzV/2J5LPDDDxSXItGrfkAcRtlcutT9OJCyuW9ANms2nSo36y4cCqhD/W5ogm1p+mqkbh7mUbhz87QvTJPkxgbqWhvEhFJcubNpn4cqNjbwDUgTFNGu/k4Q+xPA5FgGsKtfbq6Tixc3OBEfsZ3hI7azPvE4gvp5EPVv/1d4BOM6eWbdHCJQBJ1rcrvU/KQ+kPKKhY1KJPHjhwVEqhmXtGSRy2yL9wbkz9y9AV35NmNnHhoXTs5x65mrbRvln6/4jwT6C6MLL36+Hi9VNmnkcgQauafMxNnvcrxf+/o+hvzCwUNfnujcsLlttY0JA/254VDbngANX05/LvHpSznXLuL5xurydauLtf1t1AUY0YFP2FuBhTiX1o+ZG5JU5+fMx+ybNXLMXBAvmOQZy6i5dqaOGwLOD/eA8NGXIu/S05btxvYJK/hldAWK+gTw4aXP6RFNFugo1HdjmHTxE+Iph/Z3xlU/xC6NgEDn9Inmp9LYiC74xjrKG7ywdFfsjFEDH8c24y0+20pe+ebPvYtu1ppzy/U788OMOnL2yK0OQnQd+2LmPDgoX9g6+WTDa1DNobf1LixejEF4jW/bNrTeecl5Dch3josvqb9//16CBzdlPWydD+h5SCdn4gIc6uVxLJfu2FffBD0T8BQaBR9ne2l5yQ+1a94YtZdv+3zxz57/wVrLL5J8CPvAV/AfwNT9+UrqHggP493oZhxcD5qQ6IFPX23LM2lmToxz1tp+x09GBIT4CY7VnX3t44D0OUD6UCY+uo8HJTSUNpwfl3VjXuCPPsUZbaCaUfD6t0GbxUMQNQwzizR+Kqo7gcyGai5v+DX9F6X0Pbo0Gd/0ZaVFvaoANh9SruRa7nXbapA/SZl3jLM5/frlG/gN7mIO+2XLWzkm56+ykgfys2PfhzMhzGfIpU08XYSuvKxdTuL0cWfcXRv647fv+TeH+Nb/zrxLTAw2JWrPy6JewBI4CPI5LjsN8+L8tm9WU4O/468vQq3jtzgShXfVzRVY2toxnPU6rE8glhY647x0Zx2MTzwwlDxcKJjwerzYpfko8vWL3UJXEZL4ybTQhINOQ2t49WswLic4dq8Avuf/kW5PbnlA40HrbtzE+SkPeSGlaoxQQU7KbeoFjlC0CRCf9yxapa7k99CrHGmIf6dsg2j8sBa3dEMfydlgjTjfCEYSW8Kd+YWfx/lJmRMmQ67l/JktRnQmle5sh3/pcg1+Hq8+zUw7zFV9d3+YtbaFPb+QzR50+IEA+biXOPPRja7iQR/bkSV/j3yyKUqX74GDTx2uMfGIH76gJynPBZaDg+7UUXzE3UOzhSPguKIztpN0tKpUikwC/s2Cn/DEl6POfKctO5oYR3LOWvtgHK9A1j57QviwE1l0uq5vzB/vAdbiH2pQtpMvKpzJFZ/3usEvD5ESM1f8dMyF2Ea/NSm0moLHNSSEteM4Ce7D1hOOvMBI65AyebowbWF04kHbBksfbvzaWRfqniSvIWkR3+XZy3uw+8dObHdk5A/ABTeGlCPH7FOeaQxCujL+Ss4c5l5BgN2jjDv/nhBz33vEZYDrEVXqj1pUep9at1EBeWhvgS1nvwHu8xyJCvyxGCXgWoVPXtfsIPfKnBBfY5BYEfcaYG24N86Ydzj2wiVqJ8EB9BCh0LftGCBnvELkmUvqEBwv7522d/IuuN+/wqTds/58HvzrX7/XX//qM+Ff+TL2O/BW5nTK7OFTj7rN+RMYN8Zr6tsZyyd89mHy4foRBzkj0DM/OR+RQ4dnUJvHC/ncuE/6cu4LX/DlS95tOLUA5bvcewZ86tGn8z50+nmky/TX6+fIJKgb8J+l/Pfwg2H97xHIf/UonNouuIDBMOvZV3ko+ed6u36wwN+y0N/ZJD4kwLOOjQPDUmMsLDIQFuSslmbRsT21HdourqJvN234pMn12ABD5IITLtDnwvSFBdLo8UVI+Fn4dE+NCLFuH3J21W4Nnir6YvgnPSh5csJIGepmoxgHaDObTruh4LEyAZiJQ91zA7uzqaEfr/rghczhiQMM32i54dgXZEw/nakTbSlukGlw2TZuNvixYk/N2kpEj1jvPEzA+FPBkxwg3PDNozpt39iAIcCNYXScsVtrwtyeoK0bPH4VGtqCnwOAmcJLkq6VBuiiwq1YJcvo5gqC53/a6rB//NlO5QMvN6Y7D5P327V8qPWh4sbc0q7sKm3yOMbG/OrcWHwY/uvxQnL+/PeN/O6k84AIFn51+fLn2//6S/lnYr4Qulycr6MG+Txh20b5IsaXRRduICvxjTFq24SN+gn6Id75scK3jlGXi7DVJS9svtSIjsG6GMmPc2eBT5lBvQK5Ea1bbcDlstWFlz4b9Ybshp7U9nkRdP5N/YX+OrbykNLtGAxs9BHLrEGTB/NafCbPwJ45VAYkeay8sFnRp84L9FVBiOY9cORQmaW7ImRdtOH7V8sx5B5Y369v9c6Bo9DZPWpcRp0xrfiwjkMnBzH5r3zLpP513cI3YhfpzCEpxYPKITO7uGesAvrHSF6AZjEAABAASURBVF9S5m7koBWHQdp+g5UHa+yt8J4Hhi95GTeS06W7zNu22Z+wxE/tml+B+cbh0nyR9MJDoLACLNhbiZMYtCFSvp21Z3we5t/ZR0lJZezHhs/4DWNj+wTpd9aDh11lzc8DWDseYO27voXpR2fujxUf0FWPj76Lw1PGR7Q+CR/YuKHPNo5IQtWdb9L3esfnnbxBRnDqoMueYw6KsShEwC+QIeRhhJregzbjgQ+ejTluX1u+VNrJobziTlBcunDikMavxhYtzNGJj/IY+wQCszC24s2ZtSA/6U3lRZyg7dmvxOScuZkPQDpRSg4srWEMpMdFR6lSQNs9Qb3Kz/G+lg9nwsxPJAiEgkrVEln5ksr9Qj938u7/HMG4xC8NI2LBa2Qp1sdW5nMwjzGfffCkayc+kAsCQ1KOYMo5JV3dqsKLauZ3HkbQ1cuA3/UCPwzyqVdwzJxzc+6RnakW/qPQvzlxcbcN5ECLYsCoYIhOZe/TZ/YHdQeYaPsB5k9AyBJNS6NVWKhP6FGN/90Yjc1m7nXZD0pJGhRwRAubbdH0UuGSwdLGv4e1Qo/QtaB36qPdFT1ck9r4iGRKaJ19xLUvXLbB/WEr/5Fc7zWDNTAOB8wtmcCidiufs6/em44FQsqlX3zRkdMvc6AW8+geYy1MHRGFHWlsD8ZZ35ZuCAeO9mDfOvVlvLCtH5kvziW54Xvw0Lf0QjbA25ZNGe1GjvEUr3/NWMGZvMquH+LUxwBgkugJQvkn7HOesCaMxxc+mcP45ppyf1RWvQzUocP9C2B/+QDiC06gferCp/1Y46AjelzIES2cW5lTtMoY5NHHAc5avDjtTj/Tim19FCddXjNcXgAKTa/wn/Z/ipfJED3vnI38E+U37qH+esM437lv+CJW8H9XbfwfrJ8reNdlbKP3phJAP9yDzFfH8lzX8vmnwmdszgXPQMIztso4LbgrNDn5GQqdDAP+7vN+wZcCV/8kTKDtC2PPdskFvHMOdDn/HfuNe9+2jRrj3HPupa/6DXuFn5xLH2OrbUxe90n3qwxWkcsj1hux01XUivVJcqGdsdOE2ecJMI3NpWv4/DJWatoNHhvnOUtF0ZAg6/jAA6HXZp2PuuDXV89tOUNs6BnlxzgcM0W1S2SmC5eb+GccxmWMxtLaBsY2sq9v25Y/V/dP12yPMUpeTFc1qho/gMiSI2nDPnzyCsmT/caeQHvbnvrVK8zzj19Gfqn8mTwvUfIiBR++fftSE76VuMmLPnRpe1BPHcgiZ7+xdcLAN8H+rKffdXySHxK0s76vzmXAfVGyMiv6jcO2ACtrmHsq/OZ3z9znGYI1nRwjSBqSZ3OqP4Jtsgb1KNNw+T2R8+3oHsRf1d8jA0zjv4eZ/3k2/vEf//EPQZ+L4w+EchgW1xUkbhDp02Tnc1F4o7zuNx7AdxbezmYPDR4XVLPQl1ZeyN6KHgTBuXDnYYeNi75SEFPNizIANLaELFjxLsbdxaxxEdBLNvZVNzg3OrpSUEdU8MnvRnA/bgBzoRsLvkBXfsq6cW25kWxs2vrn5iI9CrnIjmJUNDdAgA1sIc4Zb9dZwxAx+fVZQDwFLmq8PMxLE47kRb1tcSeYZzdBIkIW7cS9sPnNzYvgg4WKQWVu1B62yHooSKTGZJkHedTnAeDqIYKNcg/sjOWVl3tvR+1mesWdSBIfmnAd8+jzZkmflsGCJif0aSwALdFWxHSPjgONhC10UpkPbxaNUgEivD504T0s+npjzE//dtriEMWfLnPgjct66lHungcrf6ngz1En+Eu1t7ys9EAUI+Sp+GjXA67zUrAPWkXlIQXv0126iXHMm/tlqwsvYnJ452bYPeKPedc/H2DnDcRY0MD8e+fG9M6LDA9v1h+0r74ABO8DlIe36/tb6bcHuPmN/Vxbxq9eIc54wR+Mlg+CvFETk1ybdGPQJ2+s9gVx9r0pj7GVOVOFOp1jH9xgPzicqSsHnZVYYVCu6/iP/tJkH+CaHHHBNoPFdbbT+Fcu6IuCXA4xdYDX1kINySHSP8EYBmtOaOyXcFhJDo72rNSFBDzyChOPKZSqj1GBYWJBleMRYDzkNz+CNMdVzrGRE3O3Mt5Ll7+AW1pfBXULaM483TPNik+8IZ6Wlxj01zYDRpEfwK62CL+cy9rKWGFTXixA4qoOgA76meuRs1aHMOfMB3PuhsLTd4Ptxu+1M48Hfgz0qHvS9P0E9CDrvDBXuE4U0rQz9fviOHFBQQ1X6VYnVq32xaOPSGfPqz4cdIQH+9n0Q96dAzq5OxwXLygFlYq9BxlxE0CVHvZjSujzE6QjaTw8PO0HnA85T7dOv896yiFZd3Lp4VOdcetgiX3Z6M9c310+iICYhTaFdtjwQT0782Nnz3Xd21cvXLAQG9dHSVhdvrhbmvsWfjgmN2qSVH5QmXnAZWaBXLovbTx4KC5dGenayL5E0OKVdy5qX5/cG895E1o731f2vLVyf21zjB/Eo3zkmH/qTxz4Je4E7annWc/eeXVWnO3pPD10X9mL/FbZP32a9ynvRcyJ6FcbktMBOwhZ9I05dfiYPR3/M0bBTR6vEzBEme3X66ueiY8pvw2jiyqNZK5F9wK/gK0FME86NXO58wCMERUgi2D5gLhdRvl/mpov+HlAyr+L8qW+8lD1eLBDl/tAN/oFEkQrWu7k4cr8ccxEeFZxvzjXkePOEOuGZOr7PKMdY7VTq2O6JTeasTdtsUekTV0D+TnejvHbj2sJ+cX3h79G7jLPytXxuccwkeIz13h9kFItmNNu7nHwYrla3iVkLs186zIW4dTRaLIdOFKqHkHfjMf7rvDu/OH+ur/jDbmqG0aRlzdz0/jp2MYFlgb5IR7vuSQLE1qbUPkgv/TcN9etHD/H0dhX1pvgfmoYsqPaCtBRqqM0PrRMgHX6By79A09C8AEhxVGmn4Jx+nCbvRc8opNP1vu95BEIiLAUlmBE5AEMPd6FEQsNxSd2XiMD8ka+1CE2MXq/A4xx5Z6xjIF7T1jBSbtszGn4tm3L2GECleQVffr9WA/sfeqXbszrZeRlSaPHfoC2c3+MUdtQ74TQCNq8rdi6YOuEsU1e9Zz3NfkM23Uyz1fsIdi3f/pAMNWnjW2ryzptLdjRx1doOguX6KVtjtRzYz7dyF367hOkHnLGZj30DWx0Iwxhx4fsl8rIC6hzIe4VPuHk78Yf5MbYytwG2Nvd3//w4gXZgY6xdY3NfMyxML4WH7p46LTFCQu0ddvqAmzAacta3IUvI79y3r147kXvQHYdk/+CL36pKmw8O12QX7eNNTyiTxlfIIofyMU/7E2fiC24WZsfwcQRMvOHuUtuzPGEenykL0XWaESmT1JGAVnm3pFntDjMQJdzY/S059g4P2CmIMd42NfWXAeVD1ZSS5uN84pzZ/NX/adl4DGUf5rGX4oeGfjjS6CZ7r85lf9/9t5Fy3FkWc8LBxJgdc8cWV5+/1c8XvKe6S6yQMrf9yfAYvfeOrJ1ZkuyVnMQyMy4R+QVIKtnKSbMYOIwYTJptixCb9tKudbwLfkxAZ2ETKE8ZH+/Xeu7vxCi/Nu37/W3b3+rP//4E9q3+u7BhQVzZ7KdE82fY1p/9aFp9NNrKjS04eSdZWN/HP5BzOzEg0MvNeY9SorP00fqXifaOqKQXXNspQTl0kLcTTnR8c8FBd/v2DgX/VDRB4pFJC1un3JRCGaWaqaGQRfe7lFdo8DgqzJAcPCpk83z3CiM+QQN7U/azuGOaHFg+ohgcoFaLkx5xw4F18lzljvxzAOFmyOyhx5tCPJZ4mB04BkHIRTFxgs/qEUiXP4f1PCIBycOiXliIkKIvQxkZSJO+JuNYG4KI7kGxYUkPlB5XjafftCAAxq2uaP5kAUrjT7ysHGnFFI3Rtp5oUO5A6c+pJBHi/6RLAq0Pni+ejwP7w0eJExcC/D0e6txGWx2xkSGsB97p35zBC59iA834Mz3HjzWD9zOvPDg6kOhOgQPyXkhdLWPb3TDg77eU6o6PuWGHvRBSGvpjk/NWBrxtevM81nOmDzcq5MXfxyYb4B+SQusxIauRocwE9U1oyXeArBrLifYFgl4yXiCbWDpjm9LDxJZfPD9Tnx8I2u8ILgQWgAujTUyi3UbgSna4GcNkeO6P/2ZiLDMavpUPzN3yLs5VIex2Tf5yfL7O2n0QVyD5gff4FWvBwYf2uQPEMMwR2Mr86ouMsALSHJKPMoI4rQ13UAvTi3G0ROTO3WuVCV5cPL/+uQhT1uTUDW2UeI8qBUf4znBsZXYfsoBbOW38Smxffq8bhvr+Hj6DqlOkPfUG+REJDfiHSc0ahGPw59yDTuwSGhvAHP18IkG1yMvSkAlNcY6OAiqQ5zzxV+TaAdm9NHLhyrp8pnrnwEu2QPyTWB8MR+dV9/fb+xBt/z6zPk1XwLhWzqnsSMM5A9j4PVBmHk95h54bfnyxJelCPyDC73zIk2PzNupo5LvwZhRxwlLN/NilDqLjzYfrvE+mKJHvnHMQ5t7Yjr9QYDLeFzLuwcPMht9u5V5VU55WHK1989bWRXsjNglcerCcebMPX2VkHN7oLMD3aPsg/ovfFCDisd/ESKGYX3cyIdjegJjcgMYEwOQZjm2UduY+CYXhaw+Rw837VE8L3O5tH06ue4wOLaM8ck0lcxmeOWfNlZ8En6MEXpkYnzK2V7IMPIrOVkAZSYcLOTuDjxYF3xJkb7Fn51+lMNzzcZDlg9L82FqK+Wl2d+vpXWsYRUf5jVR6ONKvkUoP8hXxx/6KnUEynWt8udtmQeOM9Y4x+f5Etxx5BwPMAb9x41DY49Q5tjWDx87Ns2rENtHPqy7SCyYbfKj3/bGPY6GGh2NT9KWg2/F1wW/B/3cyNnfKQ8+eSNtcgDVuWbo25lb6+4p8Qke0s+ZhLlIXZ60EbRP5AUdlfoSW9gNAkbcKpvxh3Fhf8WnFW4JMkzml7u02Tz1gUkEuf0sQ1u+gT75woN46pQkmWt6GT5yFD9ORnleAX2vzWcdPCbshuTDXJgjZmr+Yer0zcEMa+LWXtsfC978DCs4aPbZCdFfSqsIzbhNqmNTjP3n/NT/7EfIt0KCDIia38x5XjK4LjiWoxLawKZy28pcBZx3yp8Qp9GD5eTMs82VLzx9EfSMF4c0Nxhj6r+sn3Mk73Ggc9H7OH/c9VsfcAHthAPD3Hd3zos76yUlOHMouHgu3aXvxqosquJTcs78f4goNC/YJy73lMSDXwPZpp+3MXihAlwm+JJfcO+8bBtrPXmAf4XPc8plg+9t4gZ4QdwGfggHbrVcu8yjZ5tTX/QM5NdR2zj3kVH6tjRl0+f4u61bbbwgestL7K/lGqaeE8aAvgG+PAJW2it6jU+4bKPWbUtsG/WObpJxXJips08tz5x9sGaZ34WOWIlhG6PekN/G4JmwgSpIdNAsF1orymIbnstKTNhSn2uEYF9FgM7PPoEN6USKdNf8nOVs/S8T8xgOAAAQAElEQVR9/x8U3K8M/5MT70ugEzTl8vaPkr447MdaPZgCTJoxtvL/ELC9MdHPn/WBbyaSPMzUuvEVowuiEyeHBx5sXXzfWXzf3z8qP1t10Qu4Ge9sQgCLpuvgXAz1SMA78RR4wKTmji8Dm2NzYZqTvUNn6ioif3SjE4XdPeUorVPU6weNJbAiZ/Obm8PkCD4CeqWvQA5KxzeS2DHWPSU8lJqPNHLay/KTOjUdxRq1GsYAPHmmECkc1DxQVR4azKM8o7eDVtlofKC5chjz0EbkuK99auRAHwQU5cL8URLR2ZiY3JFEEK/wL7bMMXzWQYWHVFI+eIEj38Tq2/mgEAVwIDarLJ4u0vLI7fgY6l06OgiGa2Txty/NRyMsv4Aq6PKOlJDiAuEdseJ18v1Zpi/oH+WFqaOw19HhgUG8h9nb9b1c9P3WT1x4F++4T/KmrttEHPc7uiMDHYVczdiivxYjnH7sxC3U+dFx6p9+o58x0AK07hmfKt10lNUfx6H582Aq5KGBU7f282duH7fy4Gr+5b+jAHIVrqCWsom78lB5Ob+ZYbwt3eC67I/usJFPxhq5NGbHlaVIuMoNf0Vuxc+lxeg/EHseeB4cehJdgQXmhWpdecLEaq9rcBCwL9Sm71e+sXUsG6fxFB9pHhBXbDo2QDE/d+YEcWPbdkPjKmXMlX4LtpNL+FyDKGR/Af2dzaW7LsSnPWVu9rFAPoxHWX20lEcp+8b8WO/R5WHnwsPbZduKQQF65kQ5Gv/4IkH676HQ+AR1acMYUFTm6MJBRb5TiXzaOV8CvdLkYRRSGJ9A9bhYllNTvzr0WVjpi5UYtCd0D8bHKHkGePXjagnSo+S4aeH+nJUi0T4ZbUywTY5PWc5WSZ05NN/6qw3HWPfLXGAe3emD8GBIHun6NHWpWBPa/BnggHyate/sC/MqqHP2LdaZNDtgWxvbZuzqUzdYbCtLDb/hR1nYJ/mH+1Lts26Mqyv9iROppwyptrHVGDNW9aokPEszfJpmz6z+bEgdUL2c7/ol2MbNKYN/thveC+NxA7Ql7iBRxQ6+atu5glfBzZIqmszRnvwT8/5xxC4NrjZH03/tCGCjEbOT6eUe3zROBW2ajT7MJF77Xl8vrFO+/PBXMEJ837DDOHSeaOeHnMbiNGQejMUyGB0hlRZpa5t4PjKuap71oYd23GzKr52lyZGwgF0OhrN4aTuvtAtXuV41D1MDWPF5abDCIadvjmnXOR9E3YP8NY0vWxCuMdYy5o21xJwk1sRo1giAhDl/RA30tmBD/ZC5yG3udkcp71iLTsaB9THIZ+MXurTrfLCfb6x5N84T74C/vHI9Fl5f+rg37fSjYCx0Ilo0rtkHazNnLui+bO4e8UGq1mys5ESfrcMm6RNgOmnJ49LV+OnDrz7P/lenjGpQdNatJUP07RmPjlk3174YCh3GlBhPCVP2UNqQylkXm9oFFtSLF+xjrTb4FbDUJ0F/F6TFyWv5AwxiAWCRPIFuModPwBcJp9wZc/SP2WevNOeHe8C6jVqguz/b303eTz7L6nidXC6dBqiugUzxse/Nk/mIC+QC1+hQLgabdMcJrMeFjqMGR0QymRbsBDq2xtgYyyNgXXv6s7T0pwKGEJaxmYVT1dTn3hAvypcZ/vrky2/+KdKIbnOmYTkmPHBh6pEmPH2bDLHj+H3SsJPYKPEoev3zt5wNnQN8eb3v1zmmGVf6hBKC5DIG+5Mw1Kfe5BBd8Yt1xl/oOZ+uPP/cwWvDHAiznwxWBRPwfla4SzFX3cSLHeslEtp5Gdas/0SYyPLskHGJr0s3Z0F0LUdJuwFZ9c0z5c2XvJwprWfO7Hs5/z1r+u+8zl/Sv9f1O8CXZP7ZvDTXMP+kbydmc6FOY7FuTsRbiv8BdFsAOQvvTT+AOILVR/N1rl/W7dcb50V/IbqT2w9yq8TKeM7Lq8tWF9Y628ofYcLymTEaL1e8Ve2B0w+aYefGdRAoJo3Kcf3cPtC/in9XBn5l9d+Vvn+H8A+DHT3MHhfgdV3LRWvwRtkXQG48wraxKI+NSTtYYLZae6vRSzlRs3H3CE21HhomFA9yAOo5LswFlknsgsG0ywWJtZaJyaIigjWwmN/xYaOxjVHbGNiaC0YGDDoQ4lIOi1z+igj2wkX4Gx2TvyTU5yeHXQ5ALigu3JbTn5pLUWMB/Y/w7HU7SxYiFzd/lpvSjQKfH+4CSM4FCJvUpyb0YHagb+DUCdIm78yXddwnT4/kT75tI15iltcNx0XwFntyYgOdXIlfX/R/Agax3z11D3Rs9lvA/kIvtLGRU3D+3bKHcPvZhXfArz9q0VLBq660OSCYOw9YeVYJgz1W+XZRP+7kTV79DrQ5aPZ7QYylOOTgVUY45bR92fATPwadaTvc8BofUqgP5lmKfwUIzyvyy+T/IH8f9uXL5qfdxkfjjt2VvC2dlxzmPfxXRi5yKm14u9TX5B5v7H9APnWJPNIi+8FJ3Mhpo4mJVmiEBPuDOQHQSB/nMHJ7/mphvqC5Jb+OM+M099ZVEl8W7oI28D+HAeodmFwr9TU53XJI28YsHbr+o8sehtSJJnwmPi4lxeFk8oGLVMFQMZfGK5AF8NwJHFLqygr6m0O3hkDEd5moY6g8tEw/p8FmvLmxS/ZlXX4RRb+dIuKnjp280S8Q9MUDu/P1AS+eyMYadeokKuJfZnOm3zq4MHKDo5q2fSTMfjJW7GS8EBwxyCd9OEbXUbanP9JRxDUW8OjSBM3jglPcCyxIYyEv9sIkjT5auvFRqMRgf5qTC302NnWHe94wSwpm/XkHia/JPUTj6tE1xpz7aWPDcmn9GrVC71a3didIh1rzg050cR392/GNpNE2CrgUq57/UQdDVyAXX8wjdZOlzaWxOe01bX11HbBECLVd4/Cp/sEHkfAoW1g84dWsuiaoUSX4SQB3xghLWS3oX8lp94CopECVCzbiooLvUxrfUxd3gOw4snSjixxSzrW+6/R9jEF9xll8DJ+Cq+M/t+k6GBZJ71h5sYVOzYSQ20E7ClE764+lLxK+fHkjr5tNYDI5x9RtTK5TEDDb9B+mUR48Nw/2z/3w6WiH1xzNWJp4Jjim0HDQ6/Oj2bNFnazPFGLL/nI8+1L4Ld8kv+V/E+3/ufFyfslEzKf4LBv3AfHAnQypMH2Ln5a2uzAQoEU84t2vLKeeeYeUvj3LiT3vOOzgOJq9GOHRwK66AgdPYy9nn3Ur4/LBfGn9QAYDO/uGD4Y3vhDLQxQPU3NN+4CBCwPmxD5Kiezoz/GiLW2Y+5NOwrl6nocYw/aD9Atj2XXCXwp82bb68vpLiiInAj6pU4hv+OPD1bejzAshfPbsln5DxmTJ777vA7NyqCn3DJ7E4cBD/OYOK1LkhmZ8hEhZjMlBFRqCZBjfR5kv4XypBgNnyhFeYzrj7Z75cG5Zj8LHsf/uSnW5Huuje6jnM7qq8oHvWVL3AfKOD+p+7Vl5cNuCL4oe2W/de2/kwnLn4XPCni8gwshNPSt9IFhXp3mA9Hk1WBLyY7/SH/hBRiByoaMDo+baodBUoV5haXCikLNIjNSNmwKFweZm2zjvrHXS9cnyQVsG29qz7hz5eOxzjz9/scaaEv77jDf7KwnKXo5yS7+kcgwYw9LNevIKRTvaj1zudc0Lhxv5nTqlGpdgPfFgw7o451IXMTNgpixy7MXxBR/kC8AinzInDObCxhxYKb/4BTb1k7aQ53WM/CPYV/rVlxz+T0Wu3zln4WP0oxizyemrbtBzjB/2l4YK6PvOWBGSY33Cjn0uaPsI5SkfO+gxf9pakFm6mQNN7miU5qHCgxCXXBPSN+DtY/XAelzSq1hWqtE1VnQB1pXRP/eACfJOkOY42M0HZ9ArMMf9nucS5YQpN/vBl0eCY0EfAhk/0PFN7w+nZhVTooWJkNr4ib89x/2gX07QZyiJe2c8eh5/nON3gWJ85viIjyYKZ77uGDljSt0OgooU3dDYBBZz/Ak8fYUDN1PCOMtf939qBuyBf6qBX8pfM/Ac3hP5Q5PJc0yUZjYNFk8XUaGZoE7AHBB4EcK5i0nEpO2NzfxSW1/q7e1L/f77/17/8T/+n/Uf/sP/UW9fvxTEaGQ+MpGd9hjsqm2MvLm9bHNzDwWmPMQ9jm/9bQPSEMFf/GOR9TDlL4uKRWGAzQJLKd8j/++yaQOXy01udJf1ihJ0oDMHnGMxUXQufix26LcuLrIuMMoJiQRKo+8AkiAC8IKJS1xj0IPhCfooHs/IA15ScYFSykXpLJWzba5dcC1PmjoGebNfhO3Y1KS7MMobncQnzj48IXL4pA/qF5YyDvM/5oZDTK90edSjTjd7bZByUYE78prKAms8YKVnQzC34LpGbctWHvS6h100odCuPXhICDgrVWPpctNaoXXx0QCFFyiLgLqeByUw8VGb1M9LXOA4VGAkJMeuKAEvEvtqXtdB+PhYHi4dJ3M8zPhsA+cYiKZ5my5O/1FQGW8428DkOO6ycAjV5oPSDWfK4hk0fbUPAyTSMZo6cZn7O6W+7NDiRhJ06MbnXqb/9rV1AoN4Mlna3wLzdswSMaYRcaE7fzLngQ/l+jJf2z444+McmnJR1Wfp+mbJnp/D4x3CE9Ahv+0r60XGBHRxyQu5yQGPMm0JwtLkjz7AjvF+nH4pC26qxV/aXAydWc/BxMMhudGnyUem0c+95occoOMOj+hzPjV93+TDMXBhTgn65oOJBxx1uyZELyqW7hzSZp5BlP03/Vi6a2z0A/ocC8VHjgC0Bsw56OTV/AjqR4vo8mFwhU9e6/JbH5dRF3z9jAd2FMM6K9zPK7mxL60EueT+w03ZtTPfnJ8rugVtxT7dMAZ0DIgjdTV9ZOSiTtzSKDHZTiYZaHr4nD7SwHkPhjt+mD8KdEBFTnntBcFt0lUy6Us3Q1gdWD0F4QPtvWYpL83n1TWIY4L1hg/AD+e942l3jWdc6XbxWTDRKPsEkMel2dMv4xAMdTnoiE39VBxHxrOOjYfYjf1tQBvhtH9vHKoFD9a21a0PmIevM+79RQkDI/NJuwxwAqzkQf+Kj/OOjFCryJ1zS/rAtr/ik2i8sZGGL7WrbsxFx/TOHJi5mOM264vMCDnuFdGXy2XE9qKTQfbRFj+Is+MDN67JRCpSnyU+KmegKecttFrgW2DoIO/45MO7OfKlhL9Mse6Z4H7IL/SjYB/c9ffAN/goebmZP3NlmTzCP/P+KMfAzsPOWdonwjVryByDuIe2PoCMI69NgayB5zKQ07asC7i0bZxw4iwf9C0PSBmDH7hlJOBhXbozdt3XN/rR9QmrlQ901XZ4utZtY3xtlS9w+CLnIv86yGdPsD5+7J/i0wI61CPADIZ4H0SET2c+PF9ZN/fm78F8CdBHzgGEDtdYCw594sJLnriOnkE3jru+SA9A1PbAv2Z9UZFylvIJ0p+AvHV9tSTCqQYLeC2V8+RGix0L/9Ln4fj7W/ofX8EdOAAAEABJREFU9NJoWcwGjUhS4qp+BM5c8OWPL+y+83LgRt0XHvoJ93MedJv3kTZqJdWp2crSzTwZNTbgiDl07BUfPIHtuEOwBjpm4suLf+5FAeM8wBdziYu8ympOGFjZ13d4ogPaWWKsmrx3N+xw07fJGTy+IFPXnbpwypyl81C8czVAnu7Ix9k47Y0xTsFSkpc/jpsdPuf2lfXHeXaPjFOfaM3J4Yux+AtNzKOBC7z+KvvB+ild+0gxHDprpvPEtXcY0wF+qenL8LfLVm+/fS1/VTSws9BXGV+r/xe+B+vhLf9zm/dv7/XOS9odP42VSVrGZLxUylwJ+mJbmj7MPXkr80kyk/PIwyS/eMv4iO0GL92c3MlB1m4TdQTsfu/6nXLRAgJckYHHuTfZ6TfbgPmwz6S5pjs+rCOG3+T46fQj696NPJ7zWurS2AHk184cC7tDCFTXMKc/0Pe6Hv2oLUG5AEnAs3KepB/TrpfPg9QKouYE6J7zYk3/NPOoAo1NIfbLzE0Z471eb+WvkW701+4Y1w650Afbgn4JO+u8Xybql2NgY0z4BYRjRv2u85YdG9jBLVY1jSV/BR4sd1GLt1/wF2bA3P6F6n6p+q9ngBF+MH3WDgQT6Vz0HPiZAU7EDH+6amfpc+EKFBPVA25TChsHkze+eWLB/fp7eZBpJreatSOgvtAS/kxsdC8iZJIYKHiYgg3QdpuSRXBVcvHamfhOdnEDHQIFcihSLlBsEAALmHQh8cByXo2Efu0sHi4aLhLSslCwIFk2MbRIoDESHLS5gAycnVT10Ch1aseykbUunlBwHwswPsyfpaDeghte9RuXC5sv24xTWW1O2HKYuGwbB8A34htKqvrQjX70KXMCmsOjH4SZN/ra8OiJeeSKRZl+pSGdAlFj6vrATxf7ADlXpmpgoQHlsKcQLe1YVSb/ICOKjOfCAXUTVuVghKl5AbIRrzHJAxYfp1k1k2ZQ6s6Aw/VHbeOQh+LYEpQ3FvNkiQao0cA3TY/yQO8mcMemtAWbbjQ+4C/djEPYp+VqaLawSk5wnoa+Laojw+q334o6pFyNjjFkEAp9zRzYSt+2gb+gHVs3cneC7aqe/w0OD9pFDw6U+FgmP5rR7ROUf39n42PznTqKA9Ze+T+i8LCvfKNLMC/6Nh/G8ZhN0jzc2Pwn7LWzMWIQf/XzQV/v9Z1D0PX9G/UbsDMuHsRUtRDjZRvh9VBT1eSo0PHIoUd/PDgI+ivdg8xiDjTyc3zgjFO5dzbz70AePO/6+iAUbJGbL2zW5uGDw7cHcfWuq/l9q69v8xeJWQ/MCSDf4/xyHR+Vtd/06wO642DproFfY2v6aVCnk6oS75X8COYKT2qsozxIjnWrQt9+e+T/ivXBvFCvMYiHmEv90x9eYpNfTIGHa6m8NLLdYARQwa2XgWasMUYeyFAj/gotfYiQpT57eLl82fB7K9uNpPnOAZCKPnlA1A8P8z7sv9Ont/fvOexKt18uX1ingUGONUbGK4dObGkftfQ72un3AYhukqm8ugmhzI1gLr4zLv2J+Pc/3+tKXy3drE8bOjxod31c5/iKLOlQXtDXgveMz5iEkya/Nm3DJqvVAOH+UNbhn+Pa9SDE3B6M0z2grhPuzAnzFh/gW7pYW4m5R+lDaxC8duSx1MZqPoSWCEY99p0lPigmFElc5IHNeoMU1GPOroz5G984x1dyIm30Fm7UIH0IQzvzoKzgOHSM3tBheR74i9MsEUwdP93PuI3ZA7F2rRNBNb4trT0BwaViv3uUL+RtgZ3a4RNHISoQKW7GIF6otJGktO6CkblhzMyz3T+5cLKSN31YuulfIMxRK3pWyMGzAt/SKv0kS2MlouD+5KVpIgFz9gnyTDAHO3P5hAf1M9d4roKAubPPwo+/d/jQgAMvxqjG+3Uwjka5Ts58gG1hoItZhCO7OTjHDG0I5fxbx5RdGV8LoPxrOqwv3eUXJb2iE1vOQSG8dXxITy9EAK94ihrcxjZYO4AxagDboNz0FYBOQHQT8wWfHBt7SiNl/hC3OTAXjjfzpDX1L41BGuLVIc054xoEuuSxjCyVpZu1ocHPnCgDmvbELW2J/0FSpg2OBFAVO0XIOajEEg8Of+nyyUMlUoeQ/UuA2DntTjYjjG/I34lzjoe9roxT1zZfSF5ZRz/YQ2CJkDEl7ysWFiA24oUOY6MTo78IHexj/jrLtXuQ85YXVq7oet6Mh4a+7PHDfeSRtUtf5kvR97R3xs/OfuHLkdThV+4T9rk3ywdtx3Hj1Pboo7/BKfuAx7zMpHKPHw/2f5x5XiC5oIb1tKO8a5Bj44oe4fTpwTyRfvJa6oexqXa9jLoAK/7QVaWccX64ruGbPCQTe3huG/sLvCs5XDdk37a6AP7i7cJeFvwY1QuQHDf76FINjrtDpdTHbeaQ/ryRQ89E2ta/O45grXwRL59/QdCtVJe5e9aZn2Ncartsddm2Gtg4DJiiCVGArLwIKi9K/ebgTr/ciUubcEX/gG+LPnVuwSkH+qk+dXxSl/DBt3D2wZlrdYo/dS7hze0zl8QpT6PsBNs6jkvYLWJqgDUC/+UxPzv5cj5886UZYO7SZ/T1/QQV0Fea6MKLwwY15gQIL3ArORMu5PA8Y+m7Y0kWczrGVjMfQ9TTf9cXEfRKOcdW+MJ7lCu6uwdxKIcXnKnXcal1+0J/fZl4fFCeBhc8tHXbHKj7CZCe9V+VvzQDv1L7l6bz36eM5y/n7AQWJzcGJz2zo7bBQsDC5EKwZ6F/zwbhXHfCugC5Qbp5Oomd7PI6CV3UmFvoZeljhkmXz0OGdb2Wd2yDybnVuaArI35lAXJCD0px8rMSpJC+jVH+nbT/Z43LttUC38JLoOrSDdxnmoNT3sXE//XzgG9PjDgEm5tiaG9f67evvMTiAVNd2jMHwsC/jQ1HvoFNbSOaK6ZgVpt5u5GjBwuiYL6UlzEy8FknG7jYNcaG/1u9fvA4TeUmsCyhPAsfJckkNrjQpU5q0QWS0rvi7S2sVmzJK1WddztPwguI11/BGCyFk2XpZhFHE6V6qsbMb8+yWGjTNzhq7BQ4rnRPPvK20hfLgB/00x6HLf/3oT60mj9I8HNvrXCjOsfRPESfrjd2Z19ghv7MOGSTsowfyKlhxaYHNsHDNt6EYg7k9WHsduUBlm/79EnizFWVPn2HJt1vNtR1/sRe+1jGFAcm+ly5dYy6MH4cx445O8AcRi99xwWKmAhCHAUq8IicOg61KxQs6hOgko8u6dF5EJU1BhSgkxEFQp00Ki9Vig961TeBNkTY8HnPiw8P6pGRFJt6aIOYZITflibVYWlbrgc0WWbJfTYkP+HOPDDHu7QTi7AHF2knGum8QPCbPv3R/w9kd/Jqqah58MC4MmeEQa7jE8TIMAbyizWUcpkWAM1HwzUOBNxeEz/lwMLjmqS9K4dD9Zy6oSKA0+FRzlFVzIWiXxjL5BgGcvrIeFEPDS5kmASOuaXx/plf8AikSXletntB50INWyjAtK9o4EDe/l+MmfHctMHSA7DkbgtAlDtnWPzkcOg3cj6cnRaVa+aNJZZK3hMWZFUrrNoAzHGBjxV8sl8ahp7IHKZ9OenB0HWdcF9yQj7oP/FCdMRYFEZDdMWf47AGffYJL4CpTzrWsDn9NRIB4nHhFqmatqbsJMz6Hh/tV+0L+uKYlC7ntDHy8O78mu3pI1mcucSk/SjUopZH5s81682N/XCPD/oi1Tykjt/mUFCvNm+Mrysvzq68MLNtXNL0heTV6YPyPpzor+spBvJnyT4M+nAqLjzMk4cdg49Lm0eBtZIB/xEaHsFo3bh3fD7no+uV66Lg2IsP3PSn0WVJM5exi9PfGR8GoZgpwsx8IDWmh3qXstIejxsvId/rzz/+qL/97f8G/qg///YH3+TOf3ttW0f99ttb/Qt771fAPdp9Vt+W9hdMj/J84cuPbd2w+HnZPw/GubHNXEoj9rimD4UfP4Ic/wj2I0d0+BQobbMHkMMb49h+S19gD1aSihb801STq40HjLcvv9Xl8lY9WBeAwVplXSfUf2Wvu36814M+4FbmR6hFLUKVcV4u7CPkZW1iwIx9f8cH/2TF3P1JHt2THqx5OrLzYsn43SdlF9bRGdOXN3RtW33hxa/1Af7t61bm+vffv9ZXwbznfIPf2PThV1Cnc+fGSxB991ccN2L4cHrCl3FQ58eXvlWOz9v7zkuUPeuha6l754M8ut8wLIm7yxfSPvw1D+0kPEqMfW1oo8tYHENUyxj1xTLgGY9O2MmjPBvxbRu+M/SRnvrVg2QuUgu7aaysh0f7c+lsxuyoMYSN7urU/+X33+vLbwC5019tqcdzwYNxoC/Oi7zQwIcL8hpxnl05Nzzol+JjLCv+rKMT1zqmr8oLkOirxm7RxDkKKtwZ4fSxdH1rMKhIfNLVuw197trGLM2T40KQ37w4pxDNPLy9M/4IQp3i7F99to7iVNVhDPb3lXEnj+NXmyWTgHJxO/6hLiR1miMDSRml80Z0VBBCNssV+XM8aOuUT51x4jlQOPUsTWyME/vgHDOf40bNwKJu8oW8/t4xYn7e6DvXN4zjI/spCTSX29hqbOilrWQCn0y1MDCCO9qTRr+cSHT3WGq7bJXzILk3dgyQHviQt95FE/0DaIBmPfTPgIGFXLjutgQBnHWiqZ4KVQOlGZ/NS60ROGnmS99sC0t35Kw3OeuFcfaCq+MDilqjk6I6MniKqpk/3IAwPZmhNDRcgaDNnXInDuuBs07pGe4OffbtjtzMh/MeU7Vwi3/rYbcxhRFEvAfEwIZfqeFamGgPfMYXlDmPXVcgghN/5uao0yeHNEWXY0DoXtGDPpKg73gYH41JH+r1o+uv7V/1vywD9MBfpuuXon9vBs6BvqiICcZMcBHd2WCdGGJP6OpMODswE+jYINws3HRYQp4TjMohhk6m9s5m4cZybirKTwa1scDMBndtNOIAE3kBPEjRYr7La61LvIBADuH64GFR3zEn+hOY8N2jfJDKApR2V7Mwi1sp3cwD0wS2FGfTaBFHU8Xkh1VDYpBSBdNoDpI380K8yUedduDiUoXC8WMMqwG40CcDucBGFln0mCfBRfXn/oggt0jpJ6BekodVCOixjmIan9dd/GczNW2YO38K7kFPW+IED3vCM+4jiNiNdOXs/GATcHE2D8odJHyB8yffpDsWPFwKxqda8zBjmNLWBbKCebNcNchb9yA0xhao+P3M1ZRbGk0LYHkC7c9cPPI34Y7JnbFuSvrgU8MHsfgQJh3D1Qvjh01/FbCvHmXM05lPx8/wcAEdVbiMcyoTrCLA9fxFlujEIT9jsBDCY9FPiE/QLJdWZRThEqNLZYC5DKST8AzGHKiRywGEXIElvY/jofiWw0ihr7UJ3VKjqKOYNrAGSzPnO6U8iKQOk+SnH7vjnYMdRjQ17fDAm8MczGq4Q4yflJidejCY/oPXXDuPbZ9jyAVAiDsAABAASURBVPGEePWC2qVrcHhYt63Mc/coP/bVlGVLR584uEsbaXJzPtnPGdvpb2OEy4CoavP9eNiJbXLJWQ9VMgAqo0ACvV1Nbl2XlmYMwmsy5EdV6bNxInxc8EA4/ZS30NXICuqUMXL3fT48MZ71ST2Iyg6cdilnC9FO/yz9WUIqx2KTK/WrQ13Gb2zaEmLPvpAP8JAkrMd4VFY+/T11WGK0Tprjf+re82LENfjj9mBcIEXeUZ864ZY+reRtSb+JkU8gZubb1F3l/D75lu7iihtR542WOH2Q9xNaSuyp6xXs/9mGhWtp9C5A4m5yyPzGN9DTHkl/4NOdcZ2HPvolixyy8lAwxh88WO088N6e4Pgyx8o+7SHQrX7XrDlmd+bKjW+9/UeCzdHS+ID9GCcMzJtAzZDuBg0SHhHqdbyf8vonfvFWc6ylyq2xO/vnUYO1yS9NLO/k0V8k+ZI78hysG/1C8rmOsg9s4wCauGNA3DpGLUJT4pbDX304HL4FXKMLibT1d/pwI1/vjJMbY1yg33mjsONLOi3cSB2yS3UwmVfy2JqJgdLl+F7ImbYaVkt9t1y606crMV9YL3xRMMZW2zZqvMioEtGZ38XWGcWsn3dGablH+WIVZq6VeV7EQQz71S4EN/KQpkziZU3LWHjxPe5jUB8HOfT84bwQlINkEVi6iQHA3xWgSZoec6zxgiH9hmXx6iMppR7z4jqZPWsdxDuq21LtTb+OurCPXciLYG6EN77A+Pr2td4A2/pHb8Sm88d+OuNynPtvSBnatF/Hh0yBnGvdgz12r+SMwJdasL3ywmKLP1Vd6nN8HMJwgO0J4tRtKRhj8gVSmbTJy7aNmni4oCFOZV6Yjf/OF8GcKTvBvp5nPHU1OcIyOUffuh06yV2dGqMNxcTI3auhzXwP5MC4XrB2a8tf3WlHKwHU4B5jBKmjvlhyawivgKb4feIGcc66FLwMf8WmY+OkS518TZ6JYww8xN/DL7oGFoxy1zf7dc7deBibe3gf6ZtnHUG0FMq45hqjPAJo8jImgbrq4x/t02+k5Hd/8Nw3+/3gpUA956KdF93YpYEktlDEhSiXmKPBWvVg3AswIS0e/1mjHZPqXnqpy3apQfz6aL87RjLGvx6/Jmb8m6vyg02LnqpQNvvadkB79OvO2cGJP8ZavmBa0X/qWFBwilOlnyv2N3MAwrWgyC3Kq1do3UVgak6uzQ9soDrgumfbs5wvnHwBtiqDa0gyhzpj9IIP/iJmSnGHx1gvY2MMCMc4AB+DWCw++t09okfb76xXfqnjuTdgTpAZ0fNWlmPIP5Q2rU/I2qA8Z6h3XjT6RcU1L4xxFu6lepqm7j7quPJFqmtq+hE2fbiRX18kvyMrD9HQj291+fK1xvrGFwKP+tu3d75UeK/v8CivYl0VVG9bUO9H/gcHYIljWfGbfttp/oGP34B3+hTTR0boGRu0LITSWfh/XX9dBhgJf52yX5r+fRlwksyFYMlCoLZMRCZzNnkmJNMitO65kCwsAuHjgOwkdRN5UGfeiK7O3Zs1NgswTrqTNyWzVTtOsjt1J7KgFMaYv0z92NvKhceHre4RvHTr+q1NbfsT+ZuTGV3qlAdmXMcHERQ+tLmAnYCFmIuO2ikEDgRgB/zDG3UvF+/prxlToQAFvhKQdjXcWeAFeaHiRte0hzUWIb9dw6maQHFcxjJCJ1/GcOhxM/MhWsihQhoy6j88oJVIpy10qCtIbromUM2lXFWquZ286pKmPUF7tsNkbIDtHwDcpBMNftl/yrnZnnyTrvZZiz18TK7oL/vMl07KoSWBkClSengNLxfs5B0bXDNOxmA34wG1n7boO8SWRgNllEHPRRt0ZBf6dWkRWDxcS5Pb0soKkTpu8FLTXvryMmrFPij2cw4sbkRA4iYnS3eNbfCwsVVjqxBvoPg8fdUuOPPxBBhTR4Zof4hZOfvfvhFszwd4lOZSIZUF8MJgL4MDIkZs4xcKudBsEsFpyzhW7C198kHAD3Pnw0RFXydv8guSw52bOZw67y9649/R9jCy9GT2rg5/0ePBuXu86D5tq1NQ756HrOvV8lbG7IFowWf16CecR1y0sOO8HcOxgTUutcoD9bA1SvqMnfoGwK+f8vpg/MG6lznP062xFPPRdSb/bpJxBeRGM3XYyDB9QF3+11wsT18Pfg6wMM8G/uFymsp9sI6mn/NgzHrEHIkf6H0KlELYBREZfIs9zIPKZW4CtnDOh5GMT/STLLDm9pEHNHMaB8B62e8LNiKvcyJfwLw9adjUhwC6dRMUzuWO2kf6zxcesRO9dYxLx5WKLU8YzC3qK+NipcT+0g2TQPG8usYzrz/Swh47U75Sr58++gcd2qR3fDIu25N55sj+sF+MkcAmKfdJdz4+gb7IfvgssWNSwj9vNtXpAdk/wZx6tYoPssgAIGnrGLMdT0koD0oPXqTcyn9k+MqBW13iYZz83BfAWAR908ZgjF828kqCbAdPn8Fa9rm81hcenga8zfohXtyEhm+ULwnzwNHmXZhU76LUs9I39o84c/a0l7zsvAQSbke5MyQfCWGZAjNW61E/M7F0GmIDzlf90FayBzl+U8ogu2uM/q48xBj7GMYvyCQgCeOCv/1pFSQXeHGCzjn/k2sakaSPrqwTrhcPHjRikzELOQ90PswYt21pgnLqM0c/g+ZRCbvxupd1+SLHGPPwRwzmVJ0+oLlG4SWXWikK0GegAiC8qKtn6Xm2sD/aeBc8Aed8vnzZyl8Kfflt/qnoF14GbdtWM1+tFtyb8vnTT/9vQex5WXegLD11NaX6HVs7ubG8Zw0zJvxbmnm24F6j81wb6H/WKBDgC3qltK0uQbX6cvokTdzSg/VilHlpEFOrEoDJhDH5wpcbZ9oPxvvVtfUAH0InWxfiAUTmeISgrOsWVdBqP4A1PHj9nkRk1SG90v/OTXN1JU/aRQGX9CbGUZ6juwdyRbvL+ITEgTOzXk/6xBcf5grzyH1h6vZ0LV/nzGGOtm3qhZmr0WHbkib+Ji76xf4RGHQQ5gXXrHCXT7rj7UHuwkcIXFDJMXd7Fo+SM+nK2x+D8eO/WXVhbBUC6vGZQsCFwimk55iSJqAkSq1r0/icXzdflgMfAn5n3GGYC9VdrgVZr5x/2Lrz9uT03T3beWu+JiileTwlz0sjUJp9sB4RSZwr+qOBkZyK0id92RlLD+a7+u2TlbnkHOoehVZCYFzj4+xzbU075iR0uBx3u31ITufZF/sYUecJsFUtuaMTOslVmxhYwU1ftWOM+jd9Yzx01biMck7/9tvv5fOTMuZBfoetfjvP/esHfw24Df2v7C36UHwsH/qocIx3NXjvo7sGMpa2Z38WdDi4zrY6zl8H4XElJucP8ZTc6GlyaB8K5rT4aNIc6XP+MXrmLGjUzrHsXx6QQs4wjzIeaRM6r20YArHwAVEfMMW8/Cj/fa9v77f6xrx0jRZ/2jzlZ/nr/s/IgEPjn6H3l87/txn4iW+hR3wgW9eFydVZWG4cLN/fv+UfTGP+Z6K7WLi5uJjAmMnlxPphUVV3e5vgotdMcCe6E/qBVNaRo9xBOsmdiMIO/g7MSYkUsouLDKDdqcvFcIJ+wHVcXS4gLkor/CuyXJXPNEocG8ACggF9dzP6kzj//PM9C4OLzdKdt85f+CZMPVqKnyzqykCuT19QTAyGfPpm3bjdhMc20CVs2UjO/CHFYjR/Cq/cwN9As5QC+qwtc+vCfuPw4ptx624Y0vSLMMocqGPCAKUHoaomdG6z/rx3Dk7G97SLD/r3xuFPsH7Ztlo3AJq82gg/7TG28hNfyIGlL4H00YdNQV93BpB5/WDBlT8bRuMncU5P592cSJ9jhDs6GYxegRnRgYcR8TLP+tM9xATEU6kc0Ngh9GduYmRh6ToP1Jd1q7GNGsTSCD1h6RzOJn6UHzfY/LkaBxA3b3GtzGC+0EiMxGecd/yWtm2Db2CMUyBGLljnRb2L/9RBXSSRleNqG5sUYn7wsLfXzOHOeKGObi7ZJ9BQjsjKhzXtBtBgvtj74DszC4aq/RRgPPsQcWVsXfH99gLi039RgBBaVBndTTzEbV2cJNzA1wcb74P9/QhIAtWluXHZFJZDSB9sr0f+l+4chNVLVVIOZOZ059B1xU8PL3rTUBdvlNqmKGVG/Pr0rw9bDVHaILf2+RI+FUyYdORo2peC/aiPjiPnv6X2BfFkk4MHMR8OIKobwUm3X+wTx9t6xCiDNGUDBMNVJA4SEuiSHtsftMm/diHm0oaQRngZE8yvB3AeskI7bupGS3yKTtZW24hikloYKLUD7RBLLklZmuYmlYNuu5M/Rt3pjAon08w4wmfu78xB1zHjmixQkFu6X/q7WY+O9tLoOIA6VvCHNjJ1fBClJo75h+1Tt/jm9jOcOhDios9yT/CSikELpp/+0MiF6sxD9Zs/0hQ8JlLah9ImgEKldcfPjNl5S35RJH6CuFsO2jfmnGsmkkWQKVCRueS8t27YgkR1up7tzAdl35G3fX/pm+jBQXPgmFdOP20LC8qmH2qv8gXJOMdn64Z5WFDTANINeFGiFpx4YBH5CQ3R8d4rayprq2vZYJxMjs8cmBt9Fm7Macud/JDosGIGJ6ziH9eJ9yWGNiblET/i9+q8VarBESkyztHklQcNlfXCvUctxLni0xy/nTHn3HSORjgjrxgO6PMiJlBk95E+8aF0+nuf84d5Zz/4gGpO9U990Y9gC9rTNvryUEKs8uImJuHAhnLU0kbxGXKV8gfdflpZv+RV3jzCQMBc6MxLVkr14HD+b4Ou4VMZxtHl+LkyZua/3XVjfd0h0zcMbPe480Wxa6686teea+b2ttUgFvF+y+8Y1A959NMS8+xTj4ztV5r16+1af/75J/A34BvnrffYv2d9MBv4oRL8VB9hzxYVfbDfztxK0BaR4z93GtqwbzJv6Bd5jNpcmCtp9pV9eManjPNay6iILrSVa+4JttX1WR4tBNRj3sX0MseXObKtzdhjn9WOfojPHCEmx5x9auQzPubNGLIEmlxb0e/v/loBsC5uwHfZtvJMbrn0XAdPe0tPPfaVfqtfmYwNFRygX/ppKUo+7crrWXrykx1i3QFqsp2hUMd78cBOP+qf5VPfggZ8afxTKHhEbJonASXkHc3g7XrtB8dN/gd9aZ4FdQvBYe8OZNzCa5zpM/jl+eAljePftUBaWH64aVCE5SMvEuJ/+ouXKJAcb4L+6ov0G19GOd+1gddwEeMiUH1eUMgJl0O5GgV95AHOyXXMOf+cSb/1URuCDBkn1VQFCtYyaws3eV7BGI1VSJ8TUmNzjI3nD2AdWevQcuSaeOVZunxRdLlsNbYRP4tPIytQtdsA4uFuGyZiIgp4rC9tHQr6uB8XuKOmn845c3c3IcQRVm6Egoounz9dm5sxL5QfeJXxufDKPmGMTQ4HY9+4Jssj67J1nELXjGGpBgVw7YyRK31J6NDnAAAQAElEQVT2wQuk+fLnW6nzxjp4w0ZhM+xKwE+BHu//i8L/4LCOFP8P9uKX+WRgTnK7ZB6o+phglsxPNvP/XG6oB3PVkhoTpIFZr0I+i8BnSRM6PJmsgznGxLTeLDQsSk7gHBBlVB5wLp7AGp7l5gFdvjUyA1PYwKyLwR2mxl8BAlg3QZZRlEiT58Zi7mTfOTDv1F0cXZAm7Cwet/IXKDdeeFk+0FmYGPi68c2Fi+PSIKY3xFQlbbBoiJ7LIpnqmA/dBUyeFR0rfOoTd9nGXIwpI4ufSCFDnkDYF2OQK8CYbUufNvQVSAzYk3CAplGimZkGfI0M+rlMCJxg0rD54EEH1sOmfsYu7ZTYtxSvD9GPBm0s3cgK43NDib2p17FyJ4eWgofwDxbgHb+FqabLfEQ3tqyr+2lHpsNXq0IfRNGz72YOukfNvkDnwTR59Id88RCdTfG+19xk0Yau2IbfjUcdwtIQIJOZQhsPC51YRX0QkwdnwYMI2nUZaMDWg7EEEKf+LQgtxobO+cKr4Tsg2rHFRVXhgGNPvy7bFl5UzM3a/GLfuMQpBioP9YlppiIyygvySdOXUy5xIWxbvP1xY2PdmRtnmXrat/ypgbHeEWD0qDI2VmLSRiABQJKHflYv+zsILmzJExZ8lEbB883U5oYsDnUzz1TkPwENueTRVyHz14NTKD/fOnrW0fNAgb4FH2bcg/G6Zf6t68AlCY/4YvIbXuUstSGOkELXW1/6mQtpE8DCwFWfH3V+thDWdHLmQd/5tMByp/M++4aMRIm+wI4fXIeSaeNoSIwunNe9OTYYF+ZFeFA3V6h/0tJWAXZRkBdNwZFD+aJr3qJT1p8BL0BxPzr2x4Npx6fG6QC5t8yYH+S5578PormMoyNWfUEksgsyS8dB7OAGzOYnDXxT39LaQR+8VEM6SyTS9iZv9yjXrxFe5QSp5JqgdcEcaMMSVPIixwnq0cezrY3wwqy8NO0I05Y2tfMJ8sirnP2zO6+EzDnyKVEDKfWNBkE9M2FdOOJQHxzkLPc6+U7996w9PrgcutRLdfq3MTeIgnak0buxznxhj9s2/+2aVTT7/Z4/dUpXawA+IgqN0BlXs/rj/VAK0rzZ99p0nlkK7mdnicro0e8fAHntxm1ice/YaVjiOXGPcuxpzb1FWZOgPUt5xJ2gkczVrP0oTwCWgEooGGrcCRSnuKYaKjMO7FmfWNQ/UPmouW7tZXzZu9DwnfPD1S8HmIOn7Iy3ywfplT60/9BQ7keOh9cYNKFcHR/nyqwiQQ64l3T/FMT9IbrxTR5pM+aXvodg7HPNetDC+sG/42Pso3dJ6PYwFbjUc3cdJ1cN/2Ub5brlPuk/0G8dEnnYGStTL2K5YMfHVI+bOnuOOxK9f9zy0uc737778KUtZZaW74FOxH5QKb7R+QJLcwQVDy+XedLfM6admAS0QeVSN+zamqDfAv1IHu7GiozGpdPJc18FZ3sCegyaQnUUtFivw7PDv6fdEH2ps44tPqvrU76SB5xXPCC//Y5wOa59wbkwTlATujmvo2Ffqss4LcOAsDLuLeoSJr5KPO6ljyxVE/qsTDbq6jp166889rEwBuNfgG/6QVZRpkxHg3cBSfHkcyefedhnjYte+t3cLg0fcHbvqx3rUUcirE+7HZPcwWLXuzYO0M5De64TwOuLy8wvHvgd45499RcxTOADOasAOuOM/cjyT11/lZlw0BHphTy0MON0Tn2wjn9g467tKEcBFhb5gaDwGQmsEQX9ugYG4wAGLnn0zfz0gjBX9iRzRr3J1wk0a/J0iVNuJ371C7anXzvri77jD9eCne6VL5/faru8lT7Iu+O/c3D+eeaj0Aptq409wf0g5RhZu3BD8weg9Ica+aOdWIhX3YIxgaZ4MAZ3XrjgF2PC3D7guyNwp8Rw8tFrl2N26QEKpytR1YMYM54YV8otySHzC9/6dAxdsONrl3NB8NnNtbJJ2n77qD/fv9ef377XH9/+qG/fvkXvGYmxN7oEx8a0Xr8+/6QM/MrvPymx/y1ql7Y7HkxUJhwzYnEisoENDoWDsvt/c5rycFsAk5kHatjAKcfUaUqu2KZ0Ek1gIocGkild1INnAndDQ3f0U3o4lCaPenYm9N2JT4mhwkrJsygHxD40+SgUAXz5g38gdhZlX/oI1idAA++C4gJFxKqecVPL4u8iA9CsWqoa13E3JdnBxoEDqb/SVaAu6SfOcj14IoRP8rjJuyhlg4uwVKOxrLkQgpfuoVE9k3Le4Y2uIicAvJ0a9AOf2KwLxks8M094IA6AO8+mli6W5nYdLPaANgW0Sya8Fzlkj73pJBP2J33aFrXPh4i4+3jqOP1QsTYSJzZTEsuRaMnoJzJxswWJziBWbcz+5NCF/gX00ifvtHUnZsGXNuemaGkfu8Hav+oR7OelT/lpTJ7QiFfM+VDihuum6ctCdWt7pZ/1v9UhMzLKau+DbxhEScN1rmnHfDdyiECePu/4vCO7dNfg2xhlnoAkCeCC1nPzo8HG+uAbVOR5wCHr5QcLFs+c64s0dW3bODb4rX58OO60x2BeNoA9XIn+bL6OI+ajukg5fVNzrMJXfMThxbQZPh9ECqredL5Zy0EMGky6A27PPxrqN5tX8iTctaNhdOrvjz6+jE/o//jSEynYXbo8UHSPWsn10gwUOt4x4AOc/XPF3oxvrg3idn0seYVyeKRVx+dwj5Z07FjQWpo6NpuSJmHaN3u+hTdv4jiLUCCAEsdPDqp8K+U3yKBia4G8dCe/9nFT74U+WYmDtXkhlqwNlDpmxI/ERQyMIde3O8qMUf1+O1ow+jCxogsH6vwVgnX1uwYIPTDOBbukA7DApU7jUJ/zI50IhyoFfRUWcEs31U8w/6fOpx585CJPCBz6pdkH5mbaggDZdVP/XKOMo3uIBeZle+C7pbFOLB5GnOxgKPpoUw0Z78pQk4ssahBD4SbBgtL8CKfeKS8vh+YXujyNX84hfZkw6myTEnoJpSiYvqiDNhce4iwVOFAZU/IPboK6S4L/AK5sNNSfdQS88o7jG4d686d+cxk8YyI+bK85a+bEqHzrOzbG2lJL4YK+Mf4ffHP+eHxgpWc/klsqcHipVd+FOvaRlvACU85xap+NMWrDzll2M56JbQqoR6Cl/cCe/cMXJOda77fkyQNsPHHnH46XRsrIV+O/+39lzSISuTK27FpU0j5sUJvXA/oBUQKdqwiFqxxzS3c9bU6h3M2vMIgpOSQefdldx3jJgdbIDfJmDpxXpx77xbUwcxPH5FUplhKHfOIEgpLEfKXFuctGcsj+cOFBTV5x+rLTz/foE2MGHtkbdsaE9MS1YgVfTw7Cw0/G6LqV8wsHTG3yYg4W+42HxkmrMt7UEcQUakwYBRcodKm/4Tth9vPcP3f82emfCXqo/0tPnvrpszTeoNQcNuXSIAjikb6aNHXsjNfb+WCJU4mVUnWRQE552/JLcg+YgDYQylDAYhsuGubyR4CcS61UCF057QuPn/pnJXd9xKZ93EAIWZPxQwyM2+zfM6axwFNHHtfBFxld9vnb29fs3eqxT/11/vf3b7xQ4wtM+t5f3fky919+/1r+SU+3L96PPQF68WmEu7vOchxtwuVsP/fspbvsY8EYtm2U/26YpXIP8u1YL9xUXpjjexDAzN2OvRt7q79YvzInHOtEVPIKk18MSlSETXUHaEvZxvZcMwa5zDw6+MoP+d9x3Nzf6P8rdq6UroN5OYN97TKY5X7GrA1MBG3/oSJ+i5M2ISLwPDinMCZYRC7bqIFP0omScfwA9rphU3vZw+FTUh5ctYoOuDWCvxoKbe2yn62Lq3yOXKQ+b9IFfQtwc10KYECaoA6aUyj3B2uG8+yWPxP+/v4nfuAAJnoZ1axLyjgHrryM9VcxN15ew5R9wf+xzrpttZD3VgadFFoP0JwXcTkezKN+DJjtu0n8+f5g1API3AFtgSA58OGaG4lo8XCB5ALPBdtnrq/0s+dq11rH2M76ZnkDfz37HNExLnXZLtSaveJWf/ynP+pf/69/rT/++IM+u4Gv0t9BjASVtjdCMDVWX9Fp/7r9NRnov0bNLy3/7gzQE05c1y0nZSYyw/7C5P/969f83yK2tzfMdBY7J9/5wObiMScnZGTmxfRnBqlTYNV1PmcCz0kdg6DhY+ItwLoNFp0ti+ugfc4+fXmw2SinHYROEjrZNFktpHvgdROwbulC4P/twM3HjUo9WIusPqkvHuOn9jZidbMZY8OEequuLCrX7+/1DrgwZoFncUnM2gXmv+UTTYZOBSuER4XrwUHqwYHHX1G8ZxF2oc2GBNUFfGURHgO38MNVUD/tA8jkY7DZD3IyQb8F/fXQ78L1LA+bxmUOcmjGv9Qp3STVfYI5Sl4SD1J2vkYPkO/GpnbjG037+oSrCyywkxtzfkf+w/7BBh0S6ekKOm2BP2q2nqD+0yeRC9lburPZrJTG+QOMTr+Ik19Qr3rsD90XZptMajdwcKaOBKX5VcZ+mHBjo5wPcktPO/QI4Zz9N8sFVSudNX8Cv+EPm2gXfSy40e6RgQ1xCFQcs6dPNHEsd+hcsMx4HG+PHL725HJH5/SVO4xch1/d2KzGNmAJPJCxL+2PHECIUbnYJSlcGNUTZJAfjPHheM9P+Tc2yBPe6gsHTA+Zb8x358Qg7wgnLm3sHOrUC2LGglouWQCsaltgtnsZnwARETi5rOO25OAcB+q+Md4shTt2wpdb83BqDoRO7EtTLoCKgLZNPsPOzZjjZ6zAtwILEy20B3NyL/Mmj2JTHh4b8Px8eV4nrAP9GQRmn/4s/bPwZz5m32CTuHzZoCJtC84f6cZ8x4i2iBSW6Q/3MgGqDxjv0qA6trnDi09eyKtzx04g85PxxBiBaepBthZa8N4BxNJslAfUf0BRwsk1Y5PXjkeMvjMeSLmkd/xJk1viUCd1Cu+xM+Uf9MGDcY5v6SPqlPEdXy2do+bEcr5swhsU+VDiS72ltYdafNRv18WV+bkyZm2DhqjH9gNWdRqMF6Ll2F56+n04RkxS9aWCWiSjqOFTt2U40MVlFdCPfwSu286t8Zxjw7mHrkIngsc1fcRDzr8+gNHmJY+2AsYjIMc1ZUJHCwjjkM+c3ViXhcwh8ln+m3Y4ag7XgR/roI9QQVzKjIs+igMB+iMvfcgXsupwjoDmAXQNYM5mZQzjJlfarzfMHXmcWO00c281dnzYji+VBvWBwtCnebIyNRqLv/jJPsYYPssP1ghp5sp54/7kL270lR4gNu7oMl6tn7oXcJgq99yADa3h7G7O2Oc+2Nd8gJ/6kYanXwB2kSSdy/4AgTXG0Vobsa3bVj6gKp8HUHzdmYdwZy9fmnUeDXdsJkGW5NlYQEebpTR13J0HgDbixwInMtIEcc6FlTxGzkVPoNFo82JAoe7BuY0+PV4w6OPlC76ecvCf16tOzxZLq0m/p/wHudJ2+h8h+Y0vOHwDosLYdwAAEABJREFU9bkuISttp/88j71/e+cMdIsv8m3bIHdbdQ+bE5DhAodk+mwkd+vYKPFFIpz2053caf8Tqgb9MohrG4P6Oa7bxAHqpF4CSrh0efpO4x9cjiPpEcbeJ4vj9EeQ93rkRz79sn8u2/RF38RJU+e5plmnk7wkAfhHnAuFQJV8DOIfdblsdWGcbcccIqLk88b4dR74Cxj77e3L1/zjxM9QCXQXGE+nPcPBBCpyn6yGhAezMaO2uYBwnG1jm2Mc5ANdCOMb/WLee9Q2BHgoG8dbPgxpO/MZH0BNGXRCYh/YecHCunfQ1KmPe+YO3CoRqCoSveoGbMdLZJX5O9BAQGE0q0ewSaxRwU2dK6VfLKzEuJHjQTmII6z44h5tXV5YqU5Frzbv8KE2tCYfWKTuxfw5fIy/oKb0vNP84XrqZD5bD1HFQhreuvRv2+bYWAe6cEz/TruYzC+Bdl5I5x/6d3ym3zjvFv0G/+R1jdhnXxz5yjpZP33gVz8FfSjtwbgFlMFYaGNA0xfpE4LvA4/dyT7lzvsdpLE6hn05bj3Sr6qw4Txzfb2xrmSMBEdWbQOuNR9Zy/daUGAc6hL/7dsf9a//6gugP3kB9AG1eMbaGLcbXnX81tcQwMzc2Fq8/YK/MAN061+o7ZeqfzsDLwvHS/VT5mckvePP8dZtKx8INx4MB3UnhA9q397fmUCfm7n4U5kTmul4Nmd5TFIbMfVoqidQdbIdq0qzUDATQXrwKL4FBFi0nMRuOqyJLDqQvQ4Z7TtxlR0sQB5yCj3irG/jjYk+4aQ3C6YH0Ccgt41RA3zrGj7vLJhXYvUFiHF/xkWULvb4JQ4xXG6AVuR2NuYTzNOt5sH8xiJLmwXZb9HhRkY5DdJCpwcmYzU8wRgsAzhmjOLif3xFFjzS5GX6teMDDUSSbUqvH+vaeOD/HV4uxD/ptkOn4ksJQd6AbACkwwQN1eODfhEQLXyCITpYlC1Z38HPy/bUhSxXwc5lQVd2DpFLf5bds18gRj2kav5TG2bww7hVBAeKTj/kAyMbMOny32kRMA+gjwAKvIL95IcDZn2V0PpwGfWFb0O/8PLkwnxYwBUf8zP7bSdMN9dPLVMe/6Sc+nDl9B8rlVzQF25usOEL/B8eitQDJ3aMidCwxkXFNjVeHD2OsfYgFuxngkg5AWNU5Xdsr4yZHHTWUSvxjJUDG6W/SvMns1++8CLoy8ZBc5RzRTnEp0+H/3jHswX2prPcscFFxXBk1/FSVpBfsgTHrThCsAlPCvSf8wXu084pFBbzgFoF7Vigl9leutEzAdHoujuXjm9koSSWQtb+cC6ba8Q4WG/lt6b25zo4CPQ4dMUoN5xA6Z3gBFrQQefqjNXEo7LgTIFcs6E9x4YHSF84avecc9ZPcAxZx0wEp7ouDzAtRpWC9VcIsRF7yZtjCVCntvWBpBg+CUOYCZBYiEs8TZB/f2l7MR+MGfvNcTNjLcYacSqPmL7GDf0Ddx72tSsK5+BivEA7fdIv6459h6w80RNFsHPBjp0ZF9bAcIVOXo4STCnnuG58tbFIw7DyJ30Mx/NWvsC98AC1Dsb9ih6YGwXnWJJ/8XbAgi6h4VnNA22uUKd+DM0Wd+sCaYZp6S7nV+aW64Zz6/lydeAqTEXfIWKuzIfjRMhYqPMDAwnSnnwTmOsiTpbQT5z8ELDPZSX7jt/yXnkxcWdsmE+tq8u+uN6uDIUpt5EbhNRIINYmNL6mtnBHuNOmQvO8MrbpUPUGhwOOnSbX6xi1kENLwYfV7pE8mN9CVTwgLuNXh21BH3f24xt755W1cbb3ufYdLzd60eKZT+uOHcaqVZQ3tgax2R++/Jr2J/+OTfPun0M8zA/twh8meHLQNAjFe0CVPsQ/fGlGw7kyiA8ia/Ke85H+2x4X1hUqd/WaVQNCZiqO5rTkF3bWrjN+xMiPORrhcQ3xC6n92Fe1mycdqMpScGGAi8pxPWbfiiMI+3fFV0NUz5UHplOnAukr+KwnJ9dbOW7UL4i3vwZ9OdkenNN2QAOMLAp1yzcBBHHPOlEjpLywmOOD4C8ikm+RgLF9woz/gZ474IWaQ/LU6RwH2Jvtiw4DEjjDnTySa3BcT7m/r8hzxjD9RvxgYw2j9tmmcVzifDDN+LEBXvudMadOA+2sZ3foZx4tBSwiMe1RMSCKKXPmAETNl0pbvX31PMu4IpidcaVt+8q8LEyEdayFVUUmHDa1pZWJ5H42mnorYQVv2Ds9o/owDqUyJi7klnEjh/mES1LsLIyFBdoKmHvB+MOAbQZgYoe5XA8snXM+yHs21q/wEsDO+DceS+diIDomh3qfoKKg8Uge5PXrWQ3tSCe8C3CgnuNhaeJeiG0d5dqQMxBnvDMGfXOefJBn6z/L29aeqWwa+raSD0uarFEPYA/YR+qYL1GVmMCSiefEQOWOsjs5cA3YjxJKZb2BbmmM62WULwXdYxwXK3Es3UyheEF8Wmdu4rdfhn///q2u1/dyjC58iTBG17bNtWX6ihXs3R88o9wB68c6o5dqQz16+yWLYgFMrgN/gHNdhbGExs4Av42tBnVxBGsIT7CPzc0Ve+batjxaOuXHRh9F3jM2gDPbthEDeinxovyy4IYO1zT3tOv3W92+X7Mev/Ms97f/9Lfyi31SjG+FP1NeWcE8BGz8gn9aBvqfpvmX4v9vGWBmM+1zhlh+6pVeRh6QzknmxHXxunFgcNOx7ix6iqnrACfvj47INQGWFzIHMBjvWVImvXuAAQ+jNpysHyxiPljELlRI3AcuyYsXyEw/32q40PQGbcJg8Qn0KF8I/bxAwcjFUsPiEj7KwhXz4gK8c/B8sBg2Cw4XdquySIGzIT4LG1HJJ+wuosjJtxsAEHxwtxwSH+CW7mPBZi2kLY9wp65uC/ms49L0k4o2A8RG0/0VwGN9EvAFZq42FMTlOoDkPcinfiWfGOFig9YHchlueOFTDc154avaYndiuMMn/gU0qM/q1oaLsm11wR0jxijO0lg1hbLp76lLBLB0P3Okd9qf/WT/O06Me2po+viyjWyMK+NgpS9bQEdkqa/U5ZO2wM+eSuyPvNTAOSx6nfqmbQ9Ajp0xRvl31L4s8bCwdCIi93ODt7/xBlNsUEfAto1zd0wA1qcdKJjZ6S/hYSegzr5xM7RZ6OfSIWw8Mm5sLN2VuGwA6lT+CdoGjyPcUcodU+jAMoofHvAAHyhSF8eYiPxPbwQacXOOxRJUHT5l0kA5V3gGHAhY13cixCaW4UWY9WSkL5eefBsP49tx2HIOgUaTFzLo1o5z37w6nlSDwvlnVfGzy1+EeBC6cAiwf+SR1xwaHxHjCvYWAAPydOvHKPvVugcoYaV/V2KYPJO//Ex3VKV5MQcQITT9vGNYe/Yf1WmzSV45RouH8AfjDBUQudDTgG3hwZoy1xX95hn30G8BH4PUg98JCR0SHh52iOW0Bd586RPeYYNDIAbj28ejxMGSKzz0u7RTJgTcbvSZH1/8CDQhQSCepbvsL/MkOBZBx1Z0Ys+y/CCC+9BsfMKkkzz6OVh0drNGk/85bs0JvrNmXq/ML5KS3MKPekSUNXcTuOeCQE7QgN3EcOhM31pfydUCscgeNuX/hIlHGpR1Ci6eqbyDBocMV2yAJC4yiiv6JOjEWUpvmAXz5GHd9Sl14hQPWTZgxuvYnfKgjsu2+QrvvB2U0yVjIS5iCgF/SFOq3m68+HHfFnby6RhLn/NCZQdugG15n6COZ4OodII2GcCK9qhxgTrmtDVzMcGW5DbnAEyFVJlL416MX2j8folJs8aKFlSwjqqEmnuJ3+76cCgdVHLvvJu8aEcPlyRo0+cH43vyqwseHo63sdVlHdWnbWJz/CcvvFAKP45oemlkhKLFpXLpPhzfyKX7mzjHF5wY5UKf+TfOxgaq8GcH5BTgRBd3G+CJABn74MOxfvqsYME19HW+QLh6/nIuOKmUZjHQn+QBfh8u0RadeAKHctTQD5KY0ccLOcyz5jzycHS98WCoTnigli8dVL8T3/d3zis8VKEolzTjcgxbajt9Ao8+mEf3IyyW9EGuN9bmbXNuzzgYtdH1epM3YLyCOT+A5mTFP2PQ5lHFBtrI8SBHF+xcKKcePDAfMiIdnEFHWSpglX0F8cIpG5bPG/psTJXynSD/I79mMXb9ky9ADJbipJkf97TgSLIP5BSVtV3F2IhWbzIB0v7881s5Ptyn/uW33+tf/uX3/KmXcavXB1wf8r/fvvPC7kqajvFObohQLcE5LpOCieE+r3H4eWfsXen3jLOjTzkcIdK1OF/NLy3XqR36zvnlrt8qxudu+hlwTzDn6SBMOCYpaHYAZxh/rOvoMDelLDdVqdeXFu+MS9esG+uXuPAlP1OH+gXjkxafUGBdmH4VS09z9pgyS2LAGLYWi/rpA+4c4+pQp/P8dvhiW4kmX+Z+24jXnNCO3IICdNOUDSDy+GSsD16U7oROnU4HDV3/KJzH5pCq+A/6wbXgxnrgL2P05QnINga6mU/EUzVtMgqRpgXNcXLuN84/kh4axvFBn/TDMTL51SeDtu/YNnekOh5N7dzRGx5uD3h2+t58CPENPFzcuVDkuBQvTv2BkLT/I7i+u5aqVxnYcIwLm569jSF/iji28tz4hS9TfvuXr8958MbcV7+yN8aU/1Ofv/35t/rz2zfWOPINbndxRHH3/0bG5nhQ5oTKB2+5Uv11+6dk4Fd6/ylp/TeUMpOZbv+YgYl6TgDWsfCAYkPamX1cIJtJ50ZeLDjMe9YQtdGNPYF75CCUk3hnYXAiIl3KDXX0YA2ak05m6XcMsZaxbuGgSEBfYOSaWuVzcdgzgbGLjDyDhc8SkVxLq/tzMQ6S5cvFSdlzI5l4TaILneqf1rt80Fm3rb4ALjIuOr4wsvRPY4QmjuITOXwxRpqE/siGZv0E/XNjNX5BvIfMO3atKyuPoD79tDwXzrMUbw7weorl3jSJgbr3yFHPRS60q+/qfgUSi9lDFv/jC6VyYMkYarlH39GP2ra9094ZAGkTg+3IYS82bACqi+/hiXdqBCDCGx+omnf13hGwThLBcj3buEpz3sOB6OzjyzZLybGN3pVxNvjGdWO8+oLGDdA+fdLhcWOUtvGtvOXSPGBrD1/tGyFjEsWnXPICj/2gv5Dwo0td04+tBrZRRQjECy/3Siatk7NsbJQ7OZQWPdahH4mJzsJYIkWZ9t38Jg4sl7kQv67Ezzi1Lg5jXNFMCWYpDj6FzjRx5cELiAdnOUoM3rF7p9QPv+3zkClM7kYO/cRkXPrggQ4kCifH846/4vWje87x0NBvzD/kbJG58AEOqpfLqAt9pY1XWUTJoy4bsAA/voJJDPaRYFu5QR62y8aLv4Ersz93DrHyGJ/STT6XMWNas3aAxZD0jNV0ugei5rC4AYP8nVDzg8+owcZsRgS/LJ0XH/YvL9ZmkmYOtauMEpijQAn3eVkXiASiuVJP/EnYnwZCUHkAABAASURBVLT4ia0ppwX1dw1iEeyf2KqaLwrRRzUS6jMXgr6KFzJajjFo39sWj2YNECe1RcyPMNZOftYxUtoHehqXsauv9fxA8Qr01EldMqzpZ+tLNbqEEZ5J24/D242HGh5EfUglv47dSX8gz3imYe7Fc44unU8uSDxX2qinJM8kAKlZNzs4zZX2zzd1CSd9geFTb9sC0In9GTOaYT7z7QPbTn7DxG3KDvrMGIVOrOIhJxb1CPotiMcCfEQFwrnofBGU61bfxqF4K3Fw/aBHWcfV3P/4RpQXCO881PvLVh/uhQ9wjg391bYysUsslncOzuIdI7a1m7LMARbxi7so5rZCQjF/VjjggU6koaOqeqnyFx+LVGkHTLvKCrB3lbaMq+H1QdDcQkms0hYbsFtfmQvdIzJB0y/G7p8v3Rw7tOVfcGCw7rh2b9uQNXPGFxkfPmwevBK6+K9xxAZ2dnSoU97rdY5JFiWpAUZA7I8xiJ+1iH3lDuyuDc/ywQth5il2Jv7Bw704SvgwEV158YmMw5RMpLAf7CtLcykvQzr8TzdFgmlyoR9UK2s8+IXYt7HVl69fGTMjvoKGheC4m0dhJZfKjqNckRFfXZmnF9Zcc6hfiB1XU6qnS9oXXu77oPbly9e6fHljfd6QHU9w/xT892uUKj6NCsE8GqPz53wANs5PX58S5LkABJEnoBL0dWyDGLcDBj4NSPZnWKgr8ArqFMSdpXXh0J9esK2ORqcw9eqbc+h2fa8bYyP9RH/ax8YizDHOHWbHpeNNvLxXHvZ9IWtbuKHjdc4ZU718zJOAJ8TCWMPlB+ujsuZvHTP+QQkDV09/Eeoe9fykrfyjbow3xzbuFZlSddUyORvMNsjjpiwWYHoQn3CnvNNm8XlmSP4za2qwbSngKgV3LipohnNeNlGDfnTu+nMCaynY0NWVfCAjIjFLx4ezfuY940amAxbK5ZCjJ55zI3LYNOfWQzv0TV17/EKc8UZamBtNHknfmSJJE0B2YI6Nqib/kIhXf5KrZEo8sADwyAdXLn2QDxfSPm9poyftozQv6g1OXfg17Kt1y7y7UF/aoAFk1KF+wTgj93c3GOMjBMS40lJmf+Z65uROW1BCJv1xXMgrJDRu0m2Hjtq0IwAGp04aJLiPnGDYc7zjed1GrRfG9WWrL9uX+vL2pd5cW7atfN5Rzr7yhei3b+/z/2LNWVA7g7XPf6R9kItudB/gnkor9pQX2tvi7Rf81RlIbv9qpb/0/Xsy4PSYy4A1Hwz9xY3g3HSyOGn894C+cnB4e/uaTTUTh4XGlY3pm8XRCUwlzjC/ykkpTB4OPUzybDIu6tTl16byO21p4qxPPH6BT/sorQuhc5P/w4UbOldsewsPC5N0YxDODUUcoiiHEyHbbsJuyIkbtPwedC4cZFKyyIws+nOzfNXlwi1/gKUE8ZdL/tnUjnDH5jQuvsv8jsEi1uf08GEUrbTVWXy0p6yws6jNNi/q6CSlBPMMKxjv04L4gZ7RXZa2jT164kfx8qvrQnyb4AIJnLrKz8E3NYJA3+mX/a0uwXrCh6580+iwUwOnTADcP7ywo2/qcRyGRwWpzNvS6hpswk3erHfq+QYGe9otPrGzSmPTsN+WAUnoHELNefHRb4YjL/AYhdh3AwF9XLPv5JmHaPIdBwvbo8a6zblAvrSnECp03yrpQie94Z1GcNEFk+XJSEh43pMF/dTwFd/1uwd1oeFBxUIJ7oJNY1C2JqV4AoPBKxqoWKIWnU972AbD9eDZZedh5IEbxIWfCGCryY+ATWw0Psy5jt3TTs2PmIEDfUCwh62duWcuLaP6+TQNA4zqHGzk69hqYMcY4ho0nMv9vKlfuvpufBs3x/7UcxmXWrcLOrb4rYx88vhvI9mOrXVAH4nPXPgA9/37e/4hzevxEBzeyyhfKPlwInSPOb7OGFPCSWo9dKnLB1NffluHEhsreRPi+ykDkWro4q0bs3JPn1nL5tif8SHyw7XQWroTi3l7BRTTl3V8cJBadNsXwJOIvH2ibVjKE2zX5LewLuiB8q6vro+MFEyMctwP8mR+jHEhVuOBqPgEbCzdrC0DX+mbbbDGDFgEbaENB8zdnbLyEW/lwUM5wMS88VDuC4zr0Ufy69M5RuznZxuHF1QszQ0vVGu/XJ8vPd7Lb1Z9UMvDkh3ouIRXkRP0IIC+8KkInqduGLnC8nnTZrGO7HlxdWWc+pPzdx4IXa/1W96luwb5ErpHjXECGUdFQxfvvpmyzZc8Gwfet3zz/9tvb5U/X/RPNtmf/HJCPcVHW86RG3lzTKGOnE/d5kn6+zuHY/wzr/JZ+lLo/KXB+RD0sX/QDzvD5nN9wERV5/686bPIJYR+4hcO3Vg+2g/0AMk33LAtQL/A2acKKGeOtm2UIA6pxDLGVtJsG9OU6+DGkc/iI834rvS/D+bX25U1j9l19KfyAfrZ88LOHPHXPYkfeefFGRKe47+5oBZ5GPCdOzoZq8g6pzoBVXB/fvcb6BtyU0Z/HAeO2av9c/z6KnPr1KlC4MZ4v/ISwBcBxneYgqJuMPDftSkGm0vDsdggIqpZt8nF0jRA40EIq7+Cct3dzKFjq7NtGLPxoxbuZs4O5usW8KWveWhuvTAWkb9slOg33u4R/lmvfJxaiff8VRXJyR69oAXAmfCRHIMBcsEFmv7QH+feXHvwfjoGccaTsFJFHyV3aJW1esGvC/Fd3njxtL3h24x1gO9PwU/T2jtgehFVxw3lR+0YumktoI270adekfp6pV/tT/vYvk4O6CfdF6Z+xgtrmzy2nafWp+wjY+eDM56yVY3/o5hK5WficBb8GBtzY8amH+oKHXKvTd+N0reBj9LXbUSXcwf3S5x5syTD5VrpGAiNNcoH78IO6jRd5nXDpvwilJFfeLBvTdtw55IqyBnPvE2wl+GZlPOOJ/iJU0EoKdhJ6n2CsuHQMz1VJZzqI8Hm/Mynpe37i293eBS3Lx2j9tnOPHSeWdoHyhxsRC+3Niw1YomvUmKe+QM64xWF+rl0J88b+d4Yh0L30OGKpihHB3y+AJVmuWZ8wlfz3Akzl3yDtMRYxob7l6At7WLWNEGD3cCQb+yNsZWw+YUne4V79uw787Vnr9oZZztjUZdwJ/MHLf/4gik25RdoG0/kybH1CJKPnTEvfpeHdhykLl4dab/0ZRkeQLRHnqIptztykaEFC3fXwDlPbHSP8owXWXjFCcrog2beLl/rwguj+eX+G/k0p4A5B0B4IYaFheLX9U/JANn9p+j9pfTfyoAT8En/ofHEOkkyKV1AZGEisUxMOivDYJL4AsgXQVnQaM/FhC6F38kmRAeTPyWkqcClAW2HTo5RkGd7h9eF2tKFN+UhhNrULOHGxZc7uiSyDh0LGVoPXPipq1ef9LPZ0LLBISAOZVzog1n8DfyNQ5cHRtvq9gFnW1lEVxYKYCVm8coLLp6WpKfMT+zYkOkJGNAS/jxRVO60lV262ag50HOQVwekXOrazs0DjLyCC1r8PBZuSCxcDeCjDUA+gSTTqtD03YcKGqAfz5zZ9kH87bev8yeVv/9ePlBo+zw4yKM/gj5e8MtfStm9+uO/ym+pzZNnG4PDCQszvNugPsgj5alTWWFpfadGaaZwLhuZumbbEKBTiDNvjqaxNpvsBhA3ZDdCN/EbD/Vnv7gpzIf5rRJ7zc/UMetkh/BQQHOOFzdGx8Wj5sPAfPjx8CovbLg46Y2Yeb1sxElstj9hxmU+NumANGNwnKMhdh2XcOZByxwK2lhK7KjLZasvvHQVluZgwLd8O98WOk3V3T1kzyE+leMGK/rxuD9B247vE7SlLx4g4Cpj7GUqSI4Yo138x9wZQHxVsTjBmMWDU4/6A4x3tWA6uXK8fueBU51Ld13WrRBn0+46v8EZ6FJGMC7bM7dbXXKIHyVeQW1cOWj7AufP9z/rgwe7KTdKOfn0x0P0jTk94yTjxHOl7S8f/CXEicclxJv+flTGD9/OgyjHlHrurFHaRLweHHSUm9+UZoRic6uxDUXio/p8CHi+TCbYpelLeL7wUDKIVR71WervxJHrmbT8KmAeSOcvYPT7g5jN4f3I74LeyKJ7oEgdjjXQybvrGBprG1sNQG+NA9byz+8E6w4e8QYgf3Tio/PHNXChj5eWUlOv+WAcmp/INLHBf9m2uhDfSl08zFyxWo4tXxxdts8+Qhv0cBYnz/AsjR30xTZ6Brb1Z0LVWVJDdurWd3N5aPqhCAf+ps9Y4+U1h/aPfasPtSCyNDdaCCS/lCLkA1vmofFNuwsJvnCo9lcOAx+l4wy+KdHebLLGPnjButeV8TRfRvpivwm14Z2w9Mga9szZ0bcrtqa96cjSXVnLLqMamaop77eaKz6ceZp4eQ762GqjXwZlH3LJFTdzYQ6Enf3EF0fODefNxO3lWpOHjUQ1Y9NFZZdiPTr0hMxNb3dw98eddZxVqvEI4H5QmYegbRvfgk8dCBN5U4N5goOYuSPXZZ4nzLimHJln8dKX4qO+dTT5bPinPjjoB/qAuZP9gfm/Mx5OmTrZCAq3Y3/S9KMYGtiDyTssXBNfx8fW5AeBLn2glnXidY151X2OxSs+nbnWT+VO+dkfc+6rXzuFH/LIe0eheOuLeHKlj4J8K21zMfV1xLw7jtex1rZuddkGeRqhqcu+9osOgi75Nsa4Y6578siovsFYOufyhbF1YY/y4XIM+eaYuJFn/wRD+P7ne13Zs7Je4ASuqar8E6iMLfrQOEjuLGjrT/bf9NXcgxVSVh+McSmiFUE58wOW9raOert8qd9++4395Uvp2zq2GkP+UbDU/DAWjzxqb8Kk/NfvnXm8ErOgTuXPvp3zR/07Y0pt00PMMS8edZ41bE+ZGzh5J+3G2LgTu5L2AZGhR5ovFGmtXf6bNb9xbrPUB3mTYypNTrpHDfyzNGf2mWe9RZyA0wOAPbrxtpRT5rKSL/o1ZPpDHtfw9TLmekK/yye/NGN/Ah1pnYL+JG4u6+J2YrJURgjJJAgg9MezmrrdA9JZDQHGsFiiTF8FHC757FuyAqMmocBsXs2jc+nKeBRuySts6IEzcX+wp7vOC/bb6Z86B+NmI9aNsnsgyMsH7RsHcpNXe2jDpgyuyeZ6JX8XZC/byFzzhdrSBAPM/pj9M+iLxLAO1i7HJ1mFx3jk82VeL+K13/lH1V2nnVP6ThAap8CP+EaJL9x1BzWdHG1jq8xVfNJm8dF/82TcjkkUoYd1n/1AfPqLfXNXHwAx+vRLHfqNGtCs2TX9liYOVyiSaGSoEnoqoJ6+ITMvZGeFO4xcSKDXO0DbvJ66H48PaNlIalzILy+45rPpW71xBtmIUV5drvrPdXm7lHj/lMzy9FueCdj46Vp+av//uvk/ifN04/8knvxygwwwDZkhLgI0Pi8XH4GpCJmJlhnLhncsUCwkTv5M5kjNbkVbHmTzd7MuICy2p+5m8VTGieeEU8zFxQeDDlTWAAAQAElEQVQp+X1YUV+XutA0DWcN0RXxylkqe0Jo3EKjnDqkqqfiu4v+g8U6POjXJ23OFxduqMQXkSmzY1u/PBD58/Ec3s9NkDg6gCcs3NGJ3X+rjE9PnlELciugyXsi3HMo0C9MiwbQjzvqTd7gfy2zMcIl/+E9ZrrcQE8+eaTt9IWbm6akbWOUJerzgOIhzMU+tlYWUxZP6YK44mP/mBd9vGNUvdIE7cDyvMQJJ15eejSHYuURh1frwuwj8XQWeaCNo/Loswdk/de/CR6Kdw6UlMR1zcZOm1JeZdwYfXi+Hd+g3viGZ6c+5echCwdwb+Zhxjloe3jFPsblNWb94llG9kDa0J8lvpqPEKk/8fAU4Q0Oneo/wbzQs5MdupXkBv5T1jyrU7z0XuxamBlD6hS3nBUbzc0kY9+LFldnvnqYcqwJsQ2vamAg3Q8OncLOOLjx0oHcMM5xRXJUPXIvdE19S3etQI/OGMp8pt76gw/GoIjtaY8a/MVnaerL4YC8MKrf+JZu9An2Awcd2MoPZUPjSv+cdUnaevgi4nA4B1R8MeeFP9Id2zkUz7OCYgBWkZFOb5MHUPjiRfhVi23hwXiUlzr+yksNfnETbGOKwm8CZZr4OX6sQ+KK/0uX3/QtTVAIpUjZR+wTj2ux6wuknYOm8GD90l9BP8sP7Et3+mb2R9fG2tzg9NVxZN2+X1dyqgwuLti07SEfYbGAvkKktvShk1L5ht8SUpnLnSTph36KM++Dw64PKj44OubE32G44z8FGir9N9at1svRx8FOm6cN7aysTxtrkDCIZ9vgp1+XHrg7Sh71C+o21k8Q2/Bpz/oJ046t6fueF37KN34IcsRfcn3q21ljCLcGPvUyUIqGrjwEbcfPz0UqaznwUzh9fKDLdcRcaAtp/B/415QHrKxD68a4qsxH/YMo67NNV8QHkdId144D7fSKQ8YA00befvv6tYQ3vlTwJZUvHT30Ttjie/fAxJTTL2Hn9v7+rfz5/JUH9uv1vc71FU8Pfn2c6wTmoO8BYxecj7fvt3rnha9zQH9ja3mxpeMQnAvbhf0GaJRxkYMHVABfEif5t7xs8HHIX+mHqXdm3PXeXFgigiyKq3mQ2soXnGNs8dsHnCt7hP9Wiv9AqC8Xik/s0mczPiNgHoN3nAvSV2wOwLoAmX4x7lvWTXEbeRf0yrOD54tnPMwBZQZ21GNp27h86NJvLYtXRprtSd+xsTMc1WzuH9gWwBGnsnf033lI8+WNMjDPPEo0I4vazD8UBzMGnKPOxQvzdj2MOkZdc1h84PjpmuaTy5UF+7JdavvytZzv5smz0tIdupJUa8Y6gtMv82/ub4wtfcXJ0PSje+ikogFzeiHn67bVBbAP1mEMc48OE7Gp1740B46BD/rYM9ttvzIur5i4F16Vfq5jqzEGolPHztwkI9MH8M4V+3DymONb3Z7j+FGLmghsMN/0D0VcD9L1wA7VXNYPiH9YoB8csxNu9N+OTcJFlyKzaKqP0IxJ/YipAd3oo992zjFXzzG8UAYJv7r37NsfmSdB/XBTtyAyf06HHi0NkAIhoeqRvOTh+OtbuT6Lh4AY2VtdnwZ7i7DVF14M+gvEL3wxc2GNMV9t3zTsx4UUAc7Gzvg0JlviA9g3RnFEx3OD92OQEbg86hWsK78Tozm0Ls6zh/Sx4d/Zt+iNTnSQHavAi2O0XAsE+19dn3wQCbxbfYM+suwajI1BfE9/0U0aoRMi9paWF4+onzyFSTDFoKmyAUCm2nPtX0B7EbI+GP3px9Jd6lnQIYsAqph2yMKF/ZkH1uHUGTeU8jFgUuR26LYf00afcfgiypjUGfzz9shYNi9C/ELvLph7SnFhRxgvqylBYxZjEGw7FqLfnBE36OeFC5NXduGgGP9L88BaQMHAHaB2yFKjTSZgWPBhKe1djjHgWuHYgBDrTeLc+5zbJ+hj43sALTU5c09zdtys/rr/ZRnov0zTL0V/QQbsDoGpxFPuHY1OcBfHGy9v3t/fOQx+qz++/VF/cDD0cCAPbMwXpj8TyEkmdLNYAtHG5FTH1DWntfgAMkhqMCAPqz91VcqBdkSCR48Y+Z2oLLOVNnQXNZaBycwdtboBwE3DzY0Cihec6IJYOfj0ViOLxZZ2N5q78/IE6fKDRA5eHt71RXHx+vGEije6EiACWCaOSq5TLo3zpv/U726MHNxc3JIAcLiBm3iBmqUt/wsQXmlYhdcFzcU98Y3ZF1kE4dtx4lzQkajwEDOGYjbx0bGwwQ3H0jlAr5t5mrn5gRdGZRbtnDzU1duNvEB7tRSKjzIu32dpHTD2VzDvcCez2pggZsY5a3CphwPcpB9tcYGdw59wowTeAQ6GPii8jksfXFf9BPRb3YjTlw8OYsLOGHikzfSQfAA4TgC+GLz/4MNBPgp1npvtYLxtAfoGe/YNmTo4KRgTaCUj3BkXu+NC3b7goG/gICdKAOuEpel4CPNOV6KD5ryWmS/t+6AlrNp9glIehGecfmN7JUceotGUgwbOJHZLlZqvXhgP2F/XUQH0acMNWJ4d34kgxsVtxDy2URdK89FEIZ88xujDog8Q0lZ49NG6Nv12604e0mcILbjcxHzCOtC2AOBU25TNuHYcjoGftO92qMqWKg/u6h/YkY7KZz/v5Nq2D0T2TTVZIJ8RV542QcnyhDn29nogayz6eWPdFGwL4tCkhnIMPehP27jGlBqlH0L3QG+MUH5eXfO/Tww12YBQFu4oW+SjbED/Lan+7HL8uHPXF/0YMPXah1IwBGzOhBkfPQUudbmWKv8NF2UCjgd0QPq84P9sVE17Uw8W9JTx1TXsvzZuxiAPNeZKnbOfulbowtIdfor6x58GDYShyStNrOQO2vJMROJgjNrf9tudug+jwj39OP2cfAwA9CyHDvvJB0mb7/7SkL627csWD5ZThggRm3Uq5HraxwP8m3NIjFoerC+38sGsoalDsH5n3O8eug+4Mje/+Y/B8gCor2rANZWW/W2ehKWJf+maOdzIxZwH0tbheNvKF0M/H4i1u2VebOXHB1/3f9cF25yhLdiq9zxw2lcYR38Hb7yuHfrpn5P5qw//7OpBTmUwd/MFIf7hePSZHoiNz/p22bb4Nv0YxAUvNOndMw7Xn8G4MO/PNW3dnr+G2Hg4HRdk11EX4r1so3wRdOFh9QsPqxdsrODX6MU4Pjhc9V9fd8cDuTcWxwOjASauFvCnqHDRoqO5Iz9RBxJlO6AuqDXXoq3GQLblEaQIaJc3QF7JFVUJB7zSP+s7/gn2geeTG+NQcL2EC9lpq5ucrUBNmx/51vzBQx4bymFIl8ylYF6W8LovoIZr5r6pzUv997l48EXAUoNcOqaldmNLhTYAZdU54dRhwtBCwRYqVzW5qZP8Ml+Y9KBnLAw0eL0QDI9xsLYYB5D+o9yBD+aKf355Y67szB+lBP1csTUAfbPUf0t9TA4ug3VnwD4dUu/s6MIFfFnEC7BwGYM8nwDyvHQ19Rmv/bXTxwLaoKhHJkusUD31QOQKglKa8T6yX92J0T1TXs8gjlXHg/gwczvpVL0Cnt+VIZDEaN67sc1lHi68YL0wf4iSfb8y1xUc8EjvsZYwmEMb82mDf4P/sm7R5zqkvsCRYzqwHsRMBo6Q0d4T1KlubcRgwiVG5yB9rB77Rn+VN0ZhxoA6bKjjMpjjm7Ada0Y0ItY1oI2Dr3uOT+eKYH+Q2fKDS/CPGhsQGcvppzSsQYfb3B/xLOi7MF62C3ZX+AH3L/UZj+u0a7svKLVFeIXGcv+Ux/OoY1TwBerNF6Poh6kWfK4YJnLODIkZQvdQ9ADnqevGBLxDhM5ETv5XSN5YN6J+KaZWw2s+8Jt4zTViuL0DeiqoEfv0h/tAvjBXwWH9oNL65FXPGFv5cnDbthroroYllzZt4Df9GxT6HB/6tzNXH+YWXGiyUtH2+7f3ck+58uVCvtDFJ+f6I2vaPfNiD26v7/B+43nVtdFfBf3++3+or29fyzHbPYivnrG7JpCM6mUJFGXVgtVf1z8jA/3PUPpL539bBpzwwlPa3YyGC4cT0onnRPrjD78V/JZ/JC5zUyGBRcoJ38V/tJvJJRT1zG+ZD3h2/NHWhpM9sxGbisgjBCcfeOviWKpQO+2IDhw8yqZNhQs+uKnEl1KapQpepMtNyoXJbztcHFwUxrFQdfwPV3nXRw9VgvX7Y+oy5oJDm+JPsH0C5nT9SIOLKBvqPv24Q1SnOc7GQFs5XMb3rqUBFk7tLJikCV6OT2iQE+YCPuiLFZlXcPFt/FR9fFQ8cuZnwlSMEWhuSG5YxuZhyM39Cwuni/lgUdeeAXmA8c9R1O/Pj/1zsAs5vGBf3EoptCX2lka/gI1sFTgUf9iQsqlwYEsuoMOJx3gNv7rG2PJQ4EOLfXXh4LGCW9E9XuCyjUhHb/TPTdExvLOxCH5L5oFJHpgTei/YwuICGLedpi/yz3LnIW0HTech1PgVPhNRJz5Roa9r4NO2jfJhQx/l9wXJ5TLqYo6ADciYg2/A7yFo0H/yRi3q9FH7Hh4cL4QU0rStz9TwZUVu6WbMVD45+DGPUx56eAJn4EFemoPaVr7k0Jf4MUb8Vr9MlohHZLYf2FVR8XkcWerIYLaSPypLg8MX59eE2W7wKCjjuNIP36/v5bfw39nIPzjwnLGhHF0zpqVtCdjGtP6oA2o1+roHceD3Osr8BVfYk7Z2XcZWF3Lc7Wa/03+nki7H9bqN2oCBv5FFzvqCXQ9tzgMPZBkvjtEdea7iA+vhw7RXZQmBy9yZM+FZP+VCf+DLDdjnoThMBwP0z0ucuW783OahFH9bf4GlsYndH84p+L50l7GNQV56xM96+cCi1MRgWysN30CugUnAe2mA7eNZz+oPMHV5/0Q7ZjPuRCGvfqv2Hc0K7UBqb2niQIU0x4FzM/x/d4PvJxyixFcBSbaXgs9KymJOzHYTo/YEeavEz5r1s2YZcRzWJ8G2vnlIDx1Zy+vtPb9CNOZx2TIexU8wSGG2vC/NfcGaCoEGFvxaGsICcC30rU1B20hU0xBcC3yxcuVh3wc+eimeIIZSrqUPXuogGznHei9qebB+zXLpjq/rNjJHhmPlAOfEXBM4oOOA67zxFR+jQUteVt05aGdOgj8v+fTxFT6YN9nfyGf48AvvUs1YuLNGY4er5joy8G0rfdL/wtfuvx/HS6MI6KJc0EjelLm8fWHur9njIy8dPtdfczFWdAcGQsZoFomKeOI/pTHvL+Ud53hdgqbGHexxGQCtH9poURl5JlPIyCM4t/StiQOjoOCEReaTLbbJlbmzLh9uwzsvcT8C6wc++hC7UybHKVGss4j1MsqYt7FVD2PFLjY+9o/4qK0pizX6f2O93C5bZBDnQhd3L3MpxGd0KKueO4uDeOPTVq8kh2v6il7qxq3ezRcF2FixReJUewB2uNKgRGWquTHI8Dr+cuPFFR7IE4BCAk9bGWIHXv/eulqVPAAAEABJREFUOVN8//btOUfhjkq8yhjzV3GebS7+ig/f9F+a/eo4uWzkj9wNwBiWJphoUBOGUp+36YM4YeKiCxnzc4I4qa/8hEBoyk2YtNm/jsW7DAiZ26X1qVnXQDwv5c684NvB/yRTEaVeDJVRONdcsy7E7dlOULdz8sr+fOXF2QdgG81oOC465+EDN3uiD9cPxoKUZv5t61aeBX0Z/htnxo2+9hzQ+kwuzYF95FiNDLm5wGM/vL291aBePa31UZk+kzV4HcdCYwvMZDR0YK4z7JfIN/aEcfJprJo+79LeYPyp1zFifl9BvD7CPnOM3eJzYyxNsF9OO3gZ+pxbnhlu5o5zjXX3Ml+42X/qtbyTN9fuSd9zJrJ9Rf+Vs9GdORwgr3cgvuCMfZ/84YvXtjkOhtUDSALM2lHfjh/aMNe6+DhoO/Z3bPgL3ruDAryJlE/ZCVXmzv7zzO3/Ycu64Hl++oFG5NV3Yz+iOv3ADSjUqXAvfJ/XzJWygdCOW1PiZPCU8gdQ4fgSdgwE8N9+uPqFLnk+X/K+82WMdffH2/s7z6m3yvhEB5YTj+Omm72EcWE5sDUYC9K7FpyYlzVhtn7d/+oM2N1/tc5f+v4bMsD4R+rn7nAxA83EYc7lraoT/P39o26AE95FwgmyosCJNCcuUz3ts+w68WjL5URWVph6WExdgHAhE5HJmcVIXCRo6cRZF09b+QOFDSZ07B72IJx2Zwl+YAC81+6iSmXdtvJvp3/77Xc2ra91GRtLwLGgHvqqfHicPrhAchbBAxJTjYZPaPye0PGHDEBHjjvupqIvTzxI43chs3yNZ+nORiW/FopP7EaGb0ZYAKcM2uCVz8W6x0Bu1MwjfiBXKLjwjaf/x49zgwU1F0b0uFDbVoegiC9jvrMZ+bCTDUTjEKRHN3asHxYqB4mmD9ZpW5714EHs8zp8dRNxQ3Gz17aL+g1fhBmXXilmnqkTt/mhANlzU6b287WojIBd5Af93dgjQ0825dVj/2eD/ODBgw1X/GSKgh+q0RE9oh88tJN/5BwLdqqxN7Gv23jmfhC78a+MJw+RftMTvnXkoSTfTF9GLfC5AWkjJrydLpylZgH9du48DxOMwvl2BsalSx8mWEeASxk3+DubvfF+EKuHOn990guZwW8PvOeLoLHhHz61fhzy2pz5wQ6485o9Q8sKhdeMscnDNg9Z6LMvuqas/ti//mnECXODVsmDg719TZ/km66dduEk8CI/45Ef/FR7UO0NcMelTWMz1ytjYSpSvwzIE6N/S76Qgw4gEX0dux+sEb6sMm/6rO9KfoLMyvw9TJ5Jf9ZtVm5BOQbViUdpzxzjl/0azHlrxjtADOsYfNs+YelGG/qWk2+WLXbpMnb5BzItL1DnBzHY0rpjbx7wbSItn3SbgP4JteDbiafKVTwHHCAHQBDGlARS90FDvtkzUzj2pGFXHzJmtGkDe/LKE1keYmWlCGXepp7Puj67ZltKA7wWenzp6mVU9yCHowY5PKGxOWHil5Z3wtIoqBNmBNpzD/RwuTOfbGOhXL9vvARynVRsxjOpP95PfdiIbqW7xiqM8uFY3ybXp0112ocewi3NT+wxl811clV8EOQiVvQv6AY0M2NEijX8gzX2yrp+5bB+N7EwOAf0YSU3C2B5jhvtdZsfodGNHuamsTovogLTXq4Tc0zTivvyD2T0Cjk60bm+43f+DJc1VB3+GxaCB/f9gwM7fqIhl/FN2NFT9CHnEsZNcPAZw+P0hwdVX9ZKmxaxiYPT11vlYYHYbe/0n3z+2zMf5EKfbGuUUYwgNWQfrAGu89IEsPFhG+SDvBChqMBrvXQAmLmHQicqvxs7ffC6nshjvwuwRZe81qV9giSUWvwDsK/8YmSw50jWb/Pri2z1JS4JgG2KXKGTw6wB6begmddIkKfkS5+pK/cEX9rRX8YiRCpOU0PPQqHvFE5lC/qwA65NmSckSpHlCCu6zTl9m7p9EECcknuWlqOD0PvI2dRYJ2AYpmYcDxR7HpovHzAAKTyMO2Oy7vpuSaS80ERXaIwVxpJ5iZ51sJ+NMr8regkAC3iAjzqjnyIsows/Zx2t1OGEjPGMW6qU3oXJt9cOn/XgvCUv+ExZgalFUhPX3NM2XGF+LfJBAc/9uB64hn36iDs47VMcl7Y8R9jn1mHGK882O1UBKXxynti3WTN40PY8eHuOBZQdNtUePVZwJ3knb/GzR+YM6Hr2BQ1GAqFxJ6fyzRdRW21j5tr+M+eNDbxJX2PxKYMkSYGCn9zBc6FrZfwLfvHmObOxr5z+2T+JGxlxqCaHOGPj7+BRy4GbpXzCgaRQzcPxytxwTAnOuQ9w5u0Ow53MesFepzToxBP6bKStf66R+upaqg5x8k15NOA0l03G5cY5aySGQw16/IL5UTnD84LEM5/9HAH7B2ds5wtehUL4+5t5H/TFZduwsZW5PEG8dDKOINlHj37TIccFjhyYG+dYnIpt2LnivzfCmTpAcgXFzXEiTBuqJB5yPPXMun9a+856/s7e+06c7suu8bZv4IWZPxQ/r6YPAGx0jeStGR+uRZUDcf36/HfKQLr+v5OtX2b+jQwwd5lhO3OLGcqJ/n7wDhbTweTPpOfNfH4l87ZWjyW8LlLugazux0I5u1T864ZWzYRDp1RpTF/ktXcACwW7OD6waExnoOsLoByCqKB20OFRDwLBSWOdwgyMYD6vH+V/pE4aayHsnxRU00azZCGt2dam4MJc/gjkYHaRElzILLOg4JR1cZVfC5GD4I7NjdxKU4U6LQ9Tz0LcpM243Qh+bOug8BR5ViYWOQJ083Ax9QHDb1lc0PVRXeknNvTJb5zI0HYTc/G0FNxMbCujETfnJulNHMbJsMHS1JJsGquMAmjlKDBQGSv6cGFMXdTBAhy2GXB4UJZSGYEBIUv6eOkzl5aimyEIxBcW9bV5SKaNXuMcwTeylc80szPkdl7meNhjHOYALBlr6qdqXG50woYu9YDGlQdye12vew7J4jzQbutWvuxZiWkd2gMWAH0xTmJSPWmNr9BDK4gqMnBcSNXbibYOJI9shG6sd+bNQ37wWKlepj5LEgL2uNB3yt142HFjtE9zCDAZ2G58MobL2LLZN74prdzOeLA+cL6B0icXCSa/OvwW6VBTBb2R3dZRjje/cY8MCtQVwG917saB4IyB++GnvnlosZRfc+pANVoYFpEj98jSGeCQxZ+pb+LBgNednodO/LFfwBQa6LcU3KrGSvZQzpV26OjWRw81+nAQUsj3CVNW3cLSg0PZKMfMIKfTb3imZO5Hl6WOmYRw2vi5rb9Lh1W3JtBuHDi12gcnhHOB0vrAeLyM6Q/tpbocF4hSjGoqwZF3ndCHE/TxtW47ul9v9j99YT+lv5gPHoDjC3yqpVumz7SXbuwC1dg+0DCdfbU00b7w5JtTxt4dG/qHish5WAvAu47BeD1iTL7lAtSr8UOnY9uHjJXxrUyTD8d8o0NYaMsz17RR1tcXfTMXHqx3Xvi8M/d5UUFnTT/mFwRXDp2+1MQ6Od9KvbHT6BsCcb/olO/kGRv0jf6C90GyUU0yauYLH5du6qMuX7ZyDT9fBoGuBUXTvzn2Z2Z9UUKNuSYNllzqdR9xbO+8jLDv0l/kStqdmw8vAtJlPvwm/19+/xq7VZ2178NY0V34quLYaKjdcACUA5jxQYDJBwHXTF9AmyttgSZPyk1AuJLTZepYydc5j3BtPpwyJj54UI/vII3Hug8B6jW2+IPy1oeFSi4yy1jKeHLsHr6Hh7zrr/uk7UIuIt4YS2GlVJXfwi+D+YNvk9csqHuCIk0gjc6MMfjUKx53GcqTTx8/QaqAJLbPmGeJLXWB194Jf08bjLspryYfdM3FlTU/85L+0t7hLSHhB4yExfcI1HFOfh+szrHhOBCU9+WaNPOd/R7B/4e9d91y3EjWLG2ZO8DMVJ3pJ++H7XNKUgQT5Jq9PwcYkVU611bV/JikYHB3u5v5FSAjpT5flKgTVWVP40F006Olj+Lls48O8m9dnHT7moFNupVEi3T7Bl8eaAlYFxB6UFJwyY8lckKDnCqbGlI4RtU8pU/Jv+N4UGoTEteTsWSxSvUK+iiYB+NG2dorYPXCtRhyLEuX1/GkLAT8WHlcbi4/Vl3pvwe4kQG/WKksDw1rgTEGrXp8eZLjLseT+6vrVLfjA74CEDJuc3zF8KDf43eh27RRak4e/U/fknfrd+c14+WJjLELBzTxbzxo5yHbX5Ww1isfdbmpNNGseGjSqXpULlAsL2Lo6uZsNuO/c8P+cT02HseKZdrML589BPkKTWpfyvW+8hF3kGB9GWBunMH8czT/hxLXv8umXki8ZDtYuwFeFrhfKdPkbmor0LgsyC1cgVl2fPel0rX2ynGwFpkb8yK8mz9w6pZ+wUDF6KUDI1wNXFSItdqEkhCVX4C/9Id2bCsBJ+no8txy9T/i5QCRR5DfufpGn7ku2rfiYcr1kcFizZiBz3mY7JO3feEbv4WNHAmTct+7zKsgrWdVCRRPBo3jx3GjH+6JKcmLOMiJUX9hX65bOZ0yPvu8sTNRnPrpQ5gbZniNx7XI5zFLz2rqTzu2ZILXK/LOEwC98RkciZR6gorP6s/iH56Bn9n+h6f4v2rAKSvvWqYH1TG6xmAB2GbtHEx9+eOvR758+VaTtpPMhVfwALkkmdLOuXMVW1qbOUtXZ7JBfM1+6xjiki8QuesQu6ZmtxveWYcXC2gIN4vIh46Q4JUuZEFQH9yhcWt8EKhycUBG3EUkGyAbmgcc22uzlC6gDT2wYs8HgLMtLkhUWa4oWdSJ10VLAKfnRP/CTxbWjQVoo2x4kI7e5ZecYorDyZODtn8i8gH6JuABTDFKSev0RZqLYBZ7FsDrgCKuRufXTf4098vtCwv+ii0LM/I6ofwDuXc2HOuCdH9K6eaWn1Gzwbm4ExA6GB/EMoCDh4nr/5qUMYFOS30R1PvgUOGBTlk3rhxgbntt+6yJjrZ/LDmoWS/TgZ74D20Db+6U9UXLKhmfN2Ev9QXMLeNWHcp0q3/1iwlz9Bz4chDrnVjvxPSO/8ZrVjWbzQc9+/6l9v1b3Rj3G211qePOxioYm3bmnDyI7mXpxiwPPcOB7cjBw29bMiYzHrUihyXecMAyxic+CebN/pBDUL85q6LPkF88ByzImx+ZgPhNnuT3YOXh2vroFXv3XGrQYezvxs03nXcgY9+BP6r0fyMeZVG77FARt5nX0eWhznw98F3wIcC2McOaC++wZHxibYFGtPEnecLG3Gft5LWq80JOHYQURvmE02n8QA9Eea7+Mw77QEiO6VNx5kg+AWXlQcKD4e1mDgDiVHczpron0wPHYFTWA5MlbmK6a8Iz8XHH14nP+irgSuGR1fCp54L14muCF9RN35EC/fHBDMHMR/VGpuCBTsISp3Trlg9eID8w5i/yjNM6WYXMHfzj4CFGoC7/5fcqsb8Bq7iMaxIAABAASURBVKEVWLp6FDGD37DLZddnHeTBOiX9mvGKTn1G6A8v5aTbH/LHN2RkNr+ju7iwe5bYsl1g5HHv8Bcc6nAPGQ0f/jq3pQunOqrQBiBPM6fD1zU35h31Yd9AKz7xgwx5NTj7bZ+LT92jccR8w/v5QjuecYfePSHBV8LKNQgu2qesuvd9L/U7FsydpXNoMm6kS9uoj548/CCLBrTRz0uJPFtvTikoXKAxH15pYLIfGBOelfF+5eX50qk+xhYd4Zg/0m9KoISEJr/iSEQP7OPHyv2T+YYX0pJg+OHBKS7xtis+mC+/ndeu/hzMsTvr5vN5wLtsPZCVNnG8tUEZDei2b/XtiYyyF5in0crnRsXoqHsh/+P6BRIbjjPls15Gt3slmlJ3TTzKPnj4hgKNg4He3Yx15QWQXLAjaCYWzT4S9N21QhmhkE33I5MLFQ3C/h3N/JEugWAPlBorboopc6EuIXrn4n+JICO/MVkiXtqMHGO10R8PEeAKTbr4NbZmxWeI4mM0NxTjhDk3Vwd7mw+85sW5lhf2fOEBi4krQqIkHYwFX87572v8+usbD8tvjJE7cHAWETiLuFcw1jSDWYuAvqdy3Rh7+rQRsyj9cJ/NL7+wY7ziNZ78bJMmewB+XetIBlcUGw9kitGdvhzdr3xMxpu2QEXkiguJxYsPN+fotidfjmf/zajRRi6gGDv6dIEJ0Q//75Lv7pOA/gv+Wu3OSwT3f9v3jGvzhB6NvkDd9OAqXlgwr/ry+yOW1b7GiXhZl4Llm988ogHfFy+0s25c5lu8Uvqvj+beeJB65QwpWUA/68F8frB/HJR3wDLrSBIZKboJCcKTZsz+nzz9xZ4vGQ5ktfWEnzRGZzqCRny2T9VLO0bxd9AnGbv0nRbCFz0YgWnryXlqwT7tN+zjhXMsLxTMOeMIk3BzIfY49ZM1VHpXBhpy3vUpfsK3fH7W3GftAW0A1M3hhl+j0XGC832/7fXNvxQQWH+Vm/CpW7/UbX6MRRyiFM8a3HHolfsNwuheY/MqZ5d29x0f5iz5SSQuk9X4e693zpyOR3Nu3E2Ock7dmnXaMSM0dpBO6NQrFebwM+si2jiTVj6Ok1bHQG6b+DOR7fix3Vhbtr0a3VmHB7qEbvjU2eFt2hPf1eM8Lj/0hYUQe/pPXx3A89XHz0JDKWMMKJPdkFcZKlVNUVyX9lqfydEUqE98IGJTUtkXzrGG2SUGPXL4GXtnWyJVCvdPTCvwyXcIP69/YAb+pmv/gZZ+qv5vZ6BzcBrVTJptmzykATwM++/lzLmzoBwcEO4Bf3aXiccU7L5MMb1pTOQFVjKo0JxkFFCZ/F3SnMC2wyMdiBrkgy9a1Ov6QJd3NZmxtA8OOetXKm7Ed8jPgDyNrIuFC003C5sLByDeBypfbvz6229l+c7GsmTWYpiFBRN4wAoBBVsu8C74L3DB8YBAeafUj+QDOZzg+vBlJUFtZ2T6hk/6pT9YCL8biaA+wbp2MS8L62WXuUO8/Lj5yLcOI0cObOLc6NzUf/31t/r199/YRMjP4+Abv0h5W3AqUr9yy9YzviwG7vIEqHM9YBbMoWMgD6jEv2IneOjGi5bosUQsl4dRY9IR477RH46tnQ1Q8E/WNnDmhWAz3t7pm3WQZdxxEPXFxZ0Xd4L6tKvOg41GuzFUzYZlrVUDUNoEjDH89Jvlg1IcnkO15/8GXrFzcMC3ydgegMzKmQdzF1+I/bOe0Hm41kfrazApqQ3GA7rNg+NUwNFFxP+z8ocF52xP7pUHPYJeumUlTnR6cPFgeLvN2vZZk7k78R0SOeVQwLx5p8+E+H8d7kdzEGj4lx756/MHw4/T3pNN/QH4cBH7xh44OFzS6/QHzUg3ijIPyVvqtFeI8pkxc9vYnsAOUMIzkqLLF8viowyZVCy+UMcv7ragf1yNjrX5M68HyjDa4LpnmQ9zZF0JY7AfL5/TQ+HVbp/jSaPLPsY0qWgtzVThH7S0oTwYeOA3T4Ay2t3SFw1ZgIWaNCEWzlt8OsentEvng0ZoOJuStiqiTVka1kc33tB4XbSHWpoDKgcg5NL/6SsEGQcZU5SXSKNBXVe76qoR12Wf8sLm4IjdQYyjlfwAtpeT7fl6uYELDPsu+8ncYK78RJSGpfn8EehPCPL7p0wDPrNoLhyT1lFKnw1gS19n/CEjTT5BOz9Ak5sBhO+Doh2/AR7Qg6W83fY8rMDNusv6ygPPstmM3wWOL8GcyOe6l/wadPFBz4PcHeYfnHw9GJvbhPhkrt7r7e0t81wf9vxfl3bMSC/sHhzw2fdcY5D3/Ydx2af+kgrUetDh5f++T+QwqOZ0tf1H43XZPmhdPDBxgSCH3gV5RJ4lvm9zZ43RJ+RoH4zXN9YWX6ha3lm/9cn4u6eFivCFKuvBABwXSINHr05TW1ezh9Bj0QtN0xCa/tmQE6KzOvogfVzwdM/00cTHQV252BrY3pp+mjUm+ZaGvqnMVdbpEbY/XOryz3oHMg3duFzbD+Z26h+MGKh8bpyf/uXbX+rLF4C641yCas2V4FqqgP5ZRg2xPnkJLKStUJ2+4q969OFOrv+Nc4z5VhfZgnPlSr8cC8KDfvEXLO6f7lXaGb1iVO5gT1CX5xt9Qwm5V48gNzCwyPjsyC1Z+UaPEudYd+/JOG4pyh6M02f+1Io7SrgaPQI51N8HBteSEw7sgk383AheOhgUPjMWN/qoJ7kAmlxoGyJfujzLc8+7sQrk5jj/XA0T7JnaLnTonGMLexDSd5pSySfAxcSl/g+Y4LRNDNifwOXDB8/SX7XKhaeFwsb3fSp/AXrEn6B5XCIH+nZQHuSPee4aAeFJPgQIsp6gHTJEDPafc271KZzKgD8ZV4EtgtAhiplzvq6aB+Us9dkzmTB35i06fAnjeuTLQv+tIH+R53rGYo5X2OeurDj7LHXsP8BL1efgmC+e6fzHfP0/tjkeHZvKhBVnRl95wWV0RI6SFn5zETLRsUayTrL+3Rm/juHLf/mMYSbXe61y5RzNGQOjuwb9sVHKewHEWmPYvoanR83Zdf2a1PVk31feuhdP5YNH5Ek3E8sKBgrOFsBVlgAml40xsw69bENbPJXY7Etz/v77ucdc2rCb+Zb49GHBfLVjjLGDQzkfXVopBwCZq/RjdFN2uf4pTwsGrhO/cvGpjeDlr2VdH/H4f8kbvrlI38EjXn5tJJ+nfoxzQb3a6ID9dS2Zzjjd515rTNqnGIQr+jFkmXGGPNqiM+skfdc1FxYbRa38kJrsydYvXOpV4yx/Fn9uBlaP/bk6f2r7L2XA0S6sLmgGvLVmqDcL3A9DXrbo7EyiZlHpTBwXpSMvgHJYYCF3kktzUlsKmXQnv4t+VHELDV0fk3iWckI7SZHRJ1i5cIJJTQVPa/lx0SVh+GBT/IAnptgwwSuj0EDnpswF2EZTyAe+L/DQi0IERs/1Vp06kXOfsOMR8gotHG0aT6i656KDG9hm6UENXsQDqiC4tAPjg/JBGTyy5uIzoDJX9Mn3CdAS2mf+0yXwy+Lfyx08PPACiMNhfqXDgcjD6rJPWEh+XOrACjYNxAhji3ylxJixhx+eA13XZps6OGMTwmMGMMSlUlQ+OSM8y5dkfhuotehF/7aTc0sgOGwNHOB6ydpP38mfB9kLtJWYOTl64HjyAGb5sv93OWYDQPeio5rKE536ry6cBHPiqUU3cVkaTiM78fG27+VDp5y+MDg4eHiIkU89+r02zMneQszkSr+kow7N5wXjteHOfVb+bST01/lZuVuN5B7+lKDU4y9K1OmD3qUfUq5mHE905aCy7eXD6rbvJV4G5Y17zeH7emHDIcEYe6z+UN5RYkzqJxjTUIVjysc2ldDJvf+uhvDdOhPiSW7NT+m3uQP0X1CRdPvVPGp3w9/9ttcFflvbxDG6c0DaJnmHR5z8gv5BrixfpWYAhDRhQBAgybqgijk+0LnVTk7MzUS3/ITGoesAGKHEpm+w52KYMUQW3til0frAyYUC0giJCm35BA/lgrlybEA6LzTIetpaVXCMmTugrGvvJO4xm3FHfPTP6C5jkt9cqldebQg4Jbr8oC0vENIXBiES8U8FVfSqU6UAaQOHCfjMi2PCEhJ4kRQ0grO0+UcAq3b17UUmQYYbv64A9BZeec7CEGy+YPFzR/izPn2I6/hB4pFjzjEGtfvwjUh0D6jEOHjoi8YYzprk2L70wVHdk7Exy5xbl32S+xsP77bxoFxHq82PfOjEJx9oXNvAckGUQeEXIAmftgR91bXUccfymsuKTubCjfGpH655eXBnrTFWx5Clqu1S1Cpic8XE/FNmxRY0zzRE15P4lr+xD6nBDcBSWxux6otfHviPtftwJm3flZ1IIIlBeZy/jj3B+SyODgjP64ajfYJ5HNUv0qCOV7QbUC8FAZEOKoXPVcosWLnWv+hjHnTrU4dX2wf5+X5856HnO8qqkqdtpj97w9KQlfgtGIcWkda/onaW6rdJjxHOc+UUv5bSRi+SsHM/LzjJSfqTm74IVEN3LdsmftCf+5cvrPXCzgPNXp6VCrvGHBXcuLCLKBX1LKB9XpdpZYKCL6VOU7Hp+P+AD/8e59gwFsyS46VNmeCQF0+BD6fcFYjIF0ADr2+iBovGJMamT8g8IZGnVrewcugeArYEbootkCU1KTS40uS2/Cr6YAEorq6BgtFYwkYDGATPhcCTvcf9zfHpPHjniyPH8eUrXOeFAmof4rYBL0Cd6jauuc+axBfYJ2Nqz6857dfF07AL+nSBbQEj+Bs7KcUJF/6jjqTIM/eVvchYfNli6dpjfD/EMiKybsYf4CxMX8v3GVBMN6+Ro5i++3/JyzgEHRv0K8HURpy3fcUpn3qk59zgi13yLGtGAl8wegbLL81iP9iXLdcIX/L4Ekl54R0d33lJ9868Fa9u+8sxajDaFEgZbi99TUNfgz/9zZe4+YeA7/kz3Ut+spa5x/vLya+/fCl/CX+7TVVnPOEc2myms6lQDnugCX8BFXhZLLAFpvbbHj1feRn/9cv6E9mdPE06l7Dx0/OD8GQdwmeQ5k0wVxjRAIXaAOSatcxfP9HC3MQnoXWPM/PBOf4eeCdXjmlURn7OW8bgPnfG5l47e5T/oLd+Gbf6tCsgwAVmoJeaOPeH7/ShkDaKr/LDV2TIoy+bNsrG3zMAtHiRGAsAzmp55sy6Jm9rjpv52cBv5G+7zcyfjfYE9n3WzXFGGRz86tIH/aFJfF1zFxbvDm/3JF9rPSfT5AtfuKjERXUsH3BCJUKNen1Ys6x3dbADNqqRfZUy/IQ/LQOm+E9T9lPRfyMDmRg/8ncmxOqSVEN+OO/YqxGAJE8zqScTldnGAuemdLAxHdSPNU/OiRheMClViHxUotHmWgSaRctJPOvL3DkM7Sxcs9YiNlk4WjNoqQ9o6heUH6Y7ixVqM9fF4AxNfKahrdFLD02EYYOEiugWF3FuXIiGAo0SOSpcyp+foy53AAAQAElEQVSAJ1dMeSAjXmMRF+WIRSc39eEINRemZ76VcmO780DnJhc6VAx4BbypSzDPloJsfwwa1DeplBanj1alunD6k+U3XgBdv3TSj9DPGK0T/HKXBikiHPTR1zML8p6F2UV5RGnVQQDqzkb0kiS/yOe6dMPPFY7Ff5Qb/jt5sC2vORSwiILVp9IeEgFzIdz2yYYBF+Ow0e94HN21vm2clYP+qHzQEps2Bg60fMZzwk5cAcae8RrPS4DYzNGdjVZ494CCv+oiMeXGNbe9UEnannXnm6f394MXKACyo7viS+MT9SVXHCC0dLVWOc7+Mrc3fHFjnHMy/pFdLB/3xrr6KM2Ph0DH0josETG23czXgX+1FTZ2cyX40kpb+46NK4/RZ+qXjLpxa8UAD1i+UT1fEJEk98sBPn1GqUvaSX+dIQ50wsoFgouKLASwCm0cHEwFbU1ibhSF1ThOUI259OBxwTZ3xqP+z4wHfekxqxuIP0hxLUtV33kB8M4DYQ7M9JV/8ub/qeP3t98Zi+/pQ23fzjEx0bNkiRw/HAsZ59TJEvzcqSeGHJzod8ZHXsZRIrXErztx4VwxKgKiPSA/0BFlIMJCDuYFQXwEYa4vHbDnij74uJJX1X3npcfht90+7OgLOdbOQz+p+wDxndJx8uoTvNrM24bGIUR9kTZYiIZO4VpI7zTUAdGWbgHLV21lXJJnS9vftX3OoYzNDJSIYtlSGyfAa16NhSxLBDDo3QKAk7Rxh0leSOe1fFiNZ+abPhzE+0gwy3CTsA2wpAg72pbOM6jQRmd8zfmjXv16kufksPgMgEj05SDnrhcL4x3NvDTIn0la4vNDwE74reObdQGneWC4A0c5Xh2LPmzc9qmy4H3BhFjaPLl7rXrul6/YPZnUK0huAm7isbS98CSVGMS5NgzGv3MOd9nf73Wn7x746/zb5l5zTkSbfJEJbKjDPAsHuUYb47FZwwB45Z/aPWH08tFidBdXuaZoH8FabfBFi4b40U1fzNgezTynPRo9XDXq/DyTn/tr7MeTUt486r8liPArmgqxfS7FKxOgX6UZ43HFGrXeGlWf4BOvfaeMpXIPZRkz6taPr7e9vv7Cg+O3BTsvhMyRSTWPkcUvelGUiaakpR4Bp/RAgEirKnkm3/pN5sLvunVBdC4BaEjZV2l/ioGcdptfQbyqtSv/CQwMMKcOFNjGpwfjWO6RzrSGF+i6/KK1kMSVSovhZnsU47hrMDZHUwJd0uTEBjzLfyzH1prf5lWO0X2Oj864Sw5OcSTOB+g31vs7U+yI78VnNFZeYMyOsUYXAH705IsCgLy67/vvzNzou8C2l3Nz3mblDAJ/vXw+c6Xr+E7rZfPi+RzPR73yUZUxfEAxF5+Jw1/d+H/PzAstXrgc9qM26IcI52ZcqXycPTnP+Asxf5EX8E/ZgHfwrluqWBJ6SPLw3fXa80WAvBue/blfe+U+y/XE9eE768Q7+n59eyPPb5mL6ksM5E/9mQ/wvd3fWFfuiec13tGvH9Le0OG59Z2XQuZmeURMjA/nsDYDjZ9c9nEgPnPDGOo0X9ofjaxgAPCrb1gK4sIZDfTTUe6T5tdzgnDg74Ev+qc/giKtzoHurRm/5oKxQKzd1KHJIzxwRnAc2C7sNrcetKhzXxcyA/kp7OrinEm9wcum3Tv95Z+DZR9gv3ky74x4KTjv8gMDG14ntrQnGP+FU+fy68ncoMY4MlbjF3xpSlKiJn5sM/Njxq8rTvaD5PzpHSVq/9GrFuUN4KLV8afwc0OXc8t/u+kLL9W+XC/qWBd9MelfCDQ5RQj9tZZ85cDpxz5nOSbl+8ILuS/fvpTPaNqJz40teLlXI00Ts2MBGPc7df+Ef04G+p9j5qeVP8zAj/PyP2QZTg6ByTM5/GWSfflW1hs86xryHRi9Shq5XFhcDoLlJn8hw6zjYuFg0qrn9mUv4SuT/Sv1bZ+1Ju+5qDjllW/wJ6AgNkDXVM8+y41hWm/rUBpAVh99OPNh2QX8zgakb/oy3VCQcZFQoXjButLaMQbUiML7LmVu+yx91edfvn2pb8AvLDy2NbuAiFHCVa6ILqoLPICsXxzJp3/CgGt0s7jiPz7tvMnf2WgnddClDn15uuEjIE5fpMu3YC755pAOQ+sxMRrHgYzxW7qgC8Yq7s5GYmmc5iKA3IjzTx6iAXje1REm3EG/toWmDubvLsUdbk8e7NTvr39wKYcqD8ICO6ca650N1j8l+/23t/xJnhvdHZv6qGI30O/oUVdyQF3c+sb8KB+yUkdb4saQfjW52MihoK/7vjaLla+9zKF+lrcrDuL0YBKfyTcqdYE0wsRzpJviAqLjGqBHr9w3pcz6eBCT9UZvvt2h5AKFEHcPTsZnHPatfbzBMPExBxx4xFlgotQj2LYfzZE+vnTgtzlYvh0c/gRscX2OYZt7OceM3XmgPu3EDw4A6wF3YZVTv/4lr8Rnv223nZe4e8bbIL+j8TBXuJawdletxA7uBIHJBrtAfKMT1yuHyHcOh8DBiwztwgg/F/qN3c1a/jGRF1eUYYLH+tnUX+Xth/QlLyU8yL5zmPuVMeavG95+/42DNWOHINW7oXPOWR95QQsxLD3UsfOqMy6u3ItzPjE0OERFAM516fPUT3Tbp8Yvf2CxlH1xw+5tJ6fAFJrMnLGEjQT54sVfWPnyQW8G8aofTljA4FNiZNw5Bp48dB7gHCtP5ksAPQ8A7sigonpMiqZ9XVDlQV5bxgaGwkMitXNe4mLFPqJEXebZl7vvHFItkx9474D17/qAXsfasoQgFVHx6XygAXVe2KImnWJdGNKnRVko7x5sR6uPfUMe4n7nxawv/LRtvgky/jp+R08GjPxIY8D148oPmEpc5GXAN+k75RMX+0d8lQk7fEtCDW+oyyOAYEQVD0FP4DjB3J0U7Zlb8vHyDQlU8GB08E3vW70z/vXh5j5w+6Jgxqr/Dol9KyL9TsyjqV0wzphkABq8/PplP7sOioOEPv3DKgPX8S/4MEtiJNPf1JB37XJeSG9yobwQJvy+M97u5MX84Untc9YX9vNvwC/ADdDuaH3rMv+fwfGv/gV7zQncgI25eEL3ZK1Be3QU8+zAP31/pjSP+uAvAexL/XsBPqvbtueEFcMsYzUnaIkOc1R+lpsEb8PRumyk310f6T8cgNil3rmji5jVX3zUgwSZocHdfS//dgrzwrFbxLDPW335+rW+/fJLff36pczRRIcS6nHNEJavOIQM97pAvniGL+FHVnnrF+2iWy6Q8sR8A8x5lYkCtKO8sHR8IhKDMT2YU1lPyQEi6EDPgI/L9oOHUQH25G7Dp9u+88Ke/Qb/9cH1KTrwW53mXmZVCAkQZVH7GQHOSzWI0l+r/11THvhl3wyEtTmxmf0d+/ukb/ZZtifjYDQ+A/a9Y/B2m/Hv8nObO+40c/ZJFx+UR0rX0vQdwVkKzivHnfVG5wUoIDfcOx5zWzYvuiXIXMZS6EzjdZNf+VVSQ18T85M5e7BG3Cnv2S/167O4uvd9Jl5j3ifziByIx8VlAaNPhOyHe9bmO1/yHDkviJfJ0vnsGeONPfMO2F8ZJ+if6HRdGJ0gX74drAVP1jXl6Q4uYkCh7QU0Pl9LPCkIHd8O+nP5RR+jC+WRiKZP/ITwwodmK3RaKVHLAHO46rv9dJWyDr1ra7nB7LqCF8nJUe+sae/M2ewjrtf4FvnPpcoF1AzUNPmYjDMK+gwkTsJO5bm2Cmp4V+5X6Vd8AJW7f1qaMWlugeSactqHjGl1a/+uT8CdM03GHwYIM/6bqwdty+jFEfUoG3u28VOa+WDpt1rSB3j1v0evY4z80xfiTib8xPsxaxgjYKyOBemXD/IHRAJIaDr+6Zt20wgN0taljtt+q9tN+Fq3L7f6ctuzNvpcNfG7/BBbfKb02WEjPzf2SPeZb3/5VsJf/vKXcuwTFMq5elJtYNDw6speRhwpiUqs6n/Cf5qB/2uG/r/W8FPB/1UG7ADBcZ9Jm39E+UNl1zgbcLEqNJOPKVTNRNrnXk5W605iFyAXaxdKNxSWz8hmAWDxtq28h7zbPj8OcahW3nkcH6qXfg67Nxc7Jnb3RJcbH5wy0lIvBRcK9Eu+gicLLZrAacvNqQt5UNmQkFd2AdMdvoms0NgRbyzGIVj3gSbgIoh+vMjdEvGaWQBn6e/cZ9p4RRxYhrZPcWQOJBdiZsNFlTL+WBee50EDZ6tY1xqdS++Nl2K+Bd/3PQfrGZ0dnrX47fDuSGEB8bUXUQfDUY87OSjyA80YBRysJwHgBQeJc+PHn+MVXVxdL37AKyNNfhRytSqqibHQvQD0dXXTz5NNYsKHbfSqAxcqH9yzjupyM/AFnfR8W0muDwgCBZL68sRPrIOQjyJqoHA4e5K7BW4ueFZZ1Ae17YSx/Bj4O3q+cmf+zGcHj1NojV+fSm1cIaISW0fgnUOC9mCtRqcbt78M8mCpDl/EeHDQ3yYf8am0IaCVjpJ2QXSxs8mrX5aCIpFQB8aIiDuXecIH5dEGYh1e1CPkZQEbueM3Y5mkcT6v+LHNvIRr/SZ27UDmzGAeV3we1JP8aLaH8WJgHT9m77XPWZMNet/2SuyDNqB+ElwNn3CKrwIV4j7DfNl/5mD72+vXahxAOHRdgk+cWbHiy8CPWrDo3uFIEGSDcs35o1LyYsGc3DnQ+S3ob7/9tf7617/W//nXv5YvgvJNFzxq2fAnB445iUHAXmKhlAHQj5VT5g59AArvuGOX++uKh8qi0zjt19GdMSsT6cBGZ67s5pIHwS/Ajfq2k9e5lx8PfNe3oj7gfufw92BtZbiQ6g40epucxDfitP+FxI+PB+NFmhBnEeZ6rfTaETIf0W3/K2/pg47/0PYDHYe6gOhBYHSiYOxUHiL01X883tIH34tf+9Yf5Mj5QeBnQpVfffYdu3mgQe+6jAjQhkB8iZN5nQf54OCMityiFkz8cT96+Y9d8ZHvWRMd2ymvT9pOnMSonPGZiyUzs/785jfT5B5vy1/TqUu6qlVlW8BNWByPB2MaIF/GvvSGhNizfFGhzYw/5irIXFDy7bgyrjP6glRo2rH+8g1j2nTedTtezcOCF36Qw9k5FPs/ArhlbMmDJpw3R/oiuG5ZIlL5YoNvYx2b1SP2vbtmCtoLstDFZSE0TgrDOSSc7SbngjLa8WWmpWP0wI+MiwxOarZTkI3XWqkk7eCpB1+lLe70uTRhxWXezLl5PHwwjU6FkeWixp0LfMxS/cNLRnjUhxH6TRvPzJ1BXp3XQp+x4hBpaAuAxBC/csZoru3z4/k9pgacc27lGrrtznnGJvzRhe5pPUCElLBTUVSnLFesx909kvUOPxe2KfRhlaJXLvAb1HaboSOta8QCr/YAzVx4mF7XEyWkPG1z7p+1xc9WV9DoIjckE21lTGtPhI5N93fXYON/MteXxI932D4hrtYql1/UuXBl2WK+2r/G9sAuCc96utEXvbJaQgAAEABJREFU276XY3Cbe237ZJ2c6EYYPvdCYzSZmTsDjy+AK1GcKdbW4gXLosn9Zdt1UfpG3gTXeaF74orQZXsBfTsFbBFMn6AP9R98YIsOWVYOeWHDGm/M9olrga4uPvXv5R5248XrV86PN/LwhXKnFObcy3GFg6pMLIfzgz4xloUsXgg91/r1dtqDLk2/q6kJqVDn0gdSS80rxI/QIBJ17O7aTx5Wfi4V0i/AqXpi736tnZdi9Ii3zw/6XrRx69MFo5u+7jM8egs+5913YvzOlwLmTcdgw1H4BsXphPGb4+iHP+OV8qP/0cdZ4eAF/TtfVL2zH7zTF+p/KKwqdOmLNhYsaX2FVEw2uBr/zhyJxBnn0s5LkHlb/SN1kifP/9++fcv6rV59e9Mu+5H/IPd37IszLtcY6/rluXqg+4aOHoW9mCW1xvDMOZZGcrXJgw9wkPcDNInGYec73Gl7lqwSjy4YN/iVu+2MuaYvwXld/AjZfIFjVd98Gf70bPeaSys/yZ8GI9HVrouMFfefgX+iLx2eTdynnLvzNuvLL9/ql1/+pf7lX/5XYGesO8Yncj27rJs7+QmYXKC/F5AiUfXz88/JQP9zzPy0Ygb+9//+33WBbQd7ytdtTei/xfdapbhbo8uYLB66JxPS0sm0lgEmLwvsnQXJyR21sK9F4IAIhvbGJHQiCtrKRGbBdCI78eUXr34PFmNO1COIXWYrS9HakPRW0H6z6KCddQZpNgt1anCIRE6+6MaOKBSGd9WLSd+oFpCCR/+N4wLbaIYdTdDV7yL4YFOyjhTyVVlcB+XprovNbZ95MTMpr3zhUsESfVmsTz3aubOIa9eNBIbqrWv/utc3Hgh/Ab7+8qV++QZQfgU/yY8L4+SFmXUCywPY+qUTXsflZ5knbqokh1jvE4IxAg+OAH2oT264+pEHzvQpiuBtPF+60iia6FvyWKOOXpH0SQ5++gX03KvxlRtuzPC901f+jPnX39/qd+JOLpXb2UTgdwwIO4eWiWxD06B8dAN6Ooe80bth5+FM2uiuHDj3vaagLni0n4WfUMzvd+wLNEva3GcZiWPxMA94ORmv+5dZ/jx/w4fRPrjDhZCbLG/QcImYwfdAnhIlSHZ5uHzg6IGdHMw5nCMGGX7uyloLYEf9t20vN37HfvDwbdBu+CaIM9hB5QZ+3+Gf+kPfYQdnMp5JDj4gjEHOKfX7+73yjQ4bq7rn3MvxCDMi9GqzeYMzD4jUG31+d1yiYgN/8RNOPTk83X/nMMjB507dtni0YJY7ulqoTv9EVh3gMIazBTBa8DeHOPr+7e3gkMnLntNm01+RIz79rTOvBuWfTgnmNzk3GdgSh0qUc8HfNTFHP0B7IujYwDCqmkPUrPw6gbn0hfF12ycvw7qub98aefmdCwucQ1U9JymDj9xP6jv+Wc7WDpkjEdrSToB+MmzIsTsaBL5IG1Q39DRwyVge50HTsZcXFNC1QRjlJ34RqOuF4Fr0nbZjTdXqsDwYw6HjE8Zxnr5RCXbt+9FUcGLDwQZgQD047tZHwy/UhZNgfeHlaejRDU/8etlkzYdV+txnCTvf0O2Og7n6RR8XwBjVlkLl5ZhzVNclkVmGPZEFQQu7rc+UtKJGvs8A6Ww2fYa342wigKbVgMk1YZDj0cu2BMdWTL00IyRBoLpiVQsNceg2Vn2yFIXDHK6faz0+82J/uMZbOq7stwB0dTI9HRqktMv/xN2Zu/mpf4iXj9c6hA/BY3EgQQwN0MplffQlc/pKU/waW/QNsS8WdBG0NuMEGlzDfRHpXFSm8sLCudCZ2zf7lv7svvToA7mupUGLD2JbfXmQEmxw6Pdh1RcArrXfmf/SbT8Zx9qnyHqeF0PEt/rjybfnaly6X/eFSs4wm0sd2s0c4KWa65S/AkvJQ1tsXbEirz+YobdpcI/uT1VStoJa2jM+H8iHDyJRl+PI/XojmT27XBOoVmjeaSSHhRTr3LtrrH17fE9co+EEXIM28jrI6+gmz10Dfa49kdceUHwgc1+XY2rt1wcvDsmzU7Dpl97L+S6XeXE/urPG8NwFfgfN2mWsibtq4OvoBn9dEm0L+H7Gbcvx4Zy+zRvr54iANrAOY5plLl6+o8pxf2D/nX735Z/8jU25o9rKCfqYqsYaLqCAQZuWVcjPjJU7Ob2rk3L1TVX6BOZGxvG+b3tZR4i5edQ7ffBOHwiOCcEHygC+bsgt/zv90OSzx6zorThRWAmoN+eObcK7YM5Zc3age4Lfy7697dT3PWdD65O2fOrAZOVDMsyN/SpYV8dFN8fihAd9ZxuPWOs642W7zdo5e/my98vXb/UtD8d/4cH4/wEo/9df6pe/ANkDv9TO2tylBqxj+2DeqtuO1GYTh/5p5yDH/nmWX9T8zouh7/QnUjWJ1/30Czo9t91oq1M9wqXLeOXx5bJ8jk/51O9Y2fe9BG1qzz0uOWBhUI++OYbv9J9nK3F0F+PgCDzhexCDLz9Co86Fi3I1OaJKrPJI1y/XGLEXxBfS0T3L+upnOBmU8QmFl7w69E9//HLpfn/LeQaWUx0SNgT6ioWQTQ5d1JUVbGlnmxvjRJujimt5XGUuv9KfvtRLbuwUtCt7oNd5Fb3i0z5twmMe541zMnXHuL5aZt2lL7VBkOV8dmwTIqqeNRkTwvY3/aisoO3Ijq4es+a+oPEBTAncKm3HDw28oo+erFFH1r0apAIlvkR1n7u//V6/Ar//+mv9/vYreXwv+x+W0r8Nn0o9xGgcxuD6TWjYGcndhi3zpd9z4pOAT6NHDexxyX6CmlfVuFft5/0fnYH+Rxv4qf/PyUAzaS5Ng4nHLPMqF2on187B3rLbRauhAQh0NweMNflAVhWHVha87yzO72zU724cLOAPFiCIrgMWWXgONpS8HQbjQUr9luq8YPZec36JjQOdgosLItHh5v4r3/D/G/DXv/7GonNIQgb/muX2XEDku+OHiwmCXGtBiB0Xjn3WPlcck4WFsIgES8i7+CgnuIBxMoyNDZkbMCPXHI46dpUXp27jceMTupf+nVwKtsuPK5LuYLTVRZlE4b85nZuxAPJ+AkUKHnWrT5sT2UtHY08IXr0sqvu+Z9Od1DtxooCLMJOTgwMBR3jq5E5b0BIHvOpRn+gCPwB9iAwHcDcK+7/xQbptNyzh1IYocUBvfFPfBbaXD1jXB/v6LB1LPkSoL46hxbyoN30CL0NObKGdEseo6Yt26UWKZ1IKsdQVOfTjCqqQsoIDHiYe6FNm2UMLtE1/t2kDFRymo5/m6BrQzCVGcA//ffhBtz6pA7VWJSMbzdSPaOjIdzU2/KXBclIeWJFS70bf2W+TPggWhfoJGR3Ein0q2K6Mf8erDftGYAdWDGflBWg9ifFgTq6XiPisMvAwIfrMwVk95n7FgE88PVl/sYbfm/4jSQz6IQZW9FDDVyvKCZj9QVz/xLsOvOCBnBdEaVbRjtwzU89D3PMytMIJC14kj6ObQ3dnnHtQTe72Ca3KfJtr87rmVURxEWNYsDUs0YuaMucLkE/+4fv8K0qYoi/83FSgfAB7oQfJDVnwPngcPKBesSnvN1vbjfWhsYPMFR5Zj2/r8JeWGhg/uXKLHlS/xHDDXBQIdWO4EvcIoUDrWPXA1jZzmBrYFSCU9EGsG9A0hC2lmvDBPsULUDVnlzm+sa54aBVurG/bvjMvsEcgD3iVjG7aMaAw9RVXwgiLXe9Bz3EiInHAp8nEST14Vafe8WGbszw4dhNTdNdLqTrEO78sBz5X5OHhInW5a5sK7nVN9Bm3/n3nBahrnHpiZ1/rgP44P6S5L33AwYH2zgtWHxAOvl0/0oemQfnRyFeV41Jo2u/ulYD6IJW2zZdxP7iJF55ZW+Bgv9ZvbSofXiZdcsfDrg8nB/srnOWXB1/5YsE+Gv0pcIjmbBKr4Hqq3Bsv602eY2a/rbzeKJWXzz7HwSIy1hvj/K18SPTXdv+Hfdi9+N9++2v9yn5sXD683VlrBFzEKhfOP+lkX1i/Q/tOHRTzmzuX8XfxH/5aR4KLWU+bCql8Jqd39nS/GXd/X+vVca5dz9Dl/QxPvOZJIyj77yBHxmzsIrN/kiJpz+e9XAu0DwoyjhmAgAcbvpgL6ebLBxj5trnXJKdwk58jLyDWg9Qj8anblyL6+8DGg71CHOqYM/SkStAvTr0YRl+XY0WYzC0yk/gOZKULDBPGHb1CPpVt/69iHIe0DTMsSGHEdc9+3297XeNCf7UF2a6F/Sj3B308WKvM0fvxTm7fiekegIkLe9D9BeCTXD7xZ5v4ygv3b9++Rdd3+uh3vkhQD06UL/t77FWsP2EgUfp+fVlS9DvhY+uJHfQ7NuAxz4Jk9dDD2Od+9of+ixd6eL9APfBh5Du5cf9/Z64JaaN/oPS27bXz8G1ulHQumUd9gYyrXc4JaS/ortFNkzMB+o1fnQ/tAJYP8K4tA67RXcbwAnJlHRKx6qfxHsQlpnLuXX2Dfvx8ANGvTupP1gP7V7vxdYklhep1fBrP6uu9bvSL6/WCL+W/pTL3uez0KnExqTzw/07fWTpPntgzFwOfb4zxG+Nn22biGY1JBDtQ5KRyHt5ob3PWDRhd8C6Y+NnQKEwtANEGQGjET4dzae9qH1T0wTgD+KdvHzjchgcV54VOLnldX8ybdQHOk0d/fuwTVcjzIN534AAW7iUS/xZ+jau4yo0LmtoxTFRQy/OKX1xJU8MZttXkyTxcOHmUcZyJX+sRurjUKk0e66hf+ZydXCuTfDEmjNex4bgrPuoKDBWdgCLjaozbR5mX1GEvx5T5ejCfnV5LYuVpg2fSnz1tmz8AZ9RzgTpMxIG89TWXjpy931knfBnr/3Tg11//Wpbvrg/wOo7VsfZqrOoj+XccfkfOfklCcRxq4s96tjN28WnbtupNv6ByDUD7C1C2Kjp81X6W/8AM/JD+f6Cdn6r/hAyks5wxozj4FIsKk6q78kKBydW9FvvMus/22gZ8LSgbBPP/CbiZfZ54J41J7T9w5mLgojXQ7yK07Xv5QgNNFYB9dLNQNhvkqQt1XOXC7yJ8sBF4+HJRbHgnm9OuHnTSxAf9EPQTQKf4BV37JE5gLWhNeMLic8FxUXIhXHX06DDkiQLtJVm0c0X3kp+vBdL2gomd2z6JZ4b9O3mI/yxoQVw3Vm7t2YwN9BrfhRNPYKLi7268+KPN+IXtlCeu6buJ7c/woTfKz6iiuQqUdAEDXBMACVkfdNeNwZcLvhQzPzojvzYae7blExBDHrX4s+Hbj7leuVEWDlkX0MnLFv1OnuyHZB+8DG5SfpuQ0jFwGYKIGe7nBf/jolE334K6tSnIKe5gk7F8JYOQh/5uxg/IGCKKCr+FrfMQre+a0Za6Dzc0kvQQCYizv82XPhcfc+UBbW1aagCZS/20R9e8NS809pIXc5kH+nig36Ru2u/l25M8hcYLOUvnhXZfLp9+iJN+J143V1/Uml/7TFt0Lz4AABAASURBVLxwtcUVH9v67cOLOHW4sT+iEwaMUIWE71YE0eSw6ZAXGAQsB/7fOYi/vb3xbdBvfBP0ln8fSr2KPdDnYV17vjR5qE8Aj5FcV1V+9e8c4HcOphO43eaaZ9iXT73qsVz8zPttp+/oR/wTZ4w5+GQ8iRFOBVTbPMOrrQF6dGODSgkEhSH9pNvhzmjNNKXBJQ9FLupc9l+jwzVPaMeaEH3FvWFp1sQF8oIpPxGXF59sX2CKjDGxkGOeOst+kh4b8Fs6nnbWykkOdnLlOJyMpWVV7i55BjaCG02u9no9POTfQvtWt6/geMFgzh3HOJy+SR7Ix7rITZdquEHGSbOj/cRMDoxrNHfsyOQYdHwejFGTCAXV3PGnx8SXDoxWMTrr3/tgSXvpFF4iwIaW8sCsqHVQUYCXqXpDauFO2SuH0hIIZleel9RE2b7P8peE/vIsD1dzpg8PdBiL8/9Bn+gKqKXKBJ2gTfELnjzQ84KFL1Gco+ZDWXno0Ph2KjgLIiF36cfGLv40gAMn/clyDaA8fUPpL48EdUcvMa28zJr6HnmRREwxAPVZqDQyhg9f0y/7xK5AW7p6Bevd85wrVf6bFj4EGNeTNSt0lI/u8MQH2ljNJd0K5Gpu5lp94ghjkV93vCLHzuN3X06cYNtxJBsqLF5gO3qJYdUvEpGOq36WtOUtSAujvWde9NlWfnTHT+6i6KvF8+Rp8Hn6Zun4gbh4uCOW+Df8+ADHOrDPmnMHZnkmiw9x4uUIGswIVhueBk9ysgdAsYlyGKCjX/k50blN9pdZu2eIEw/769JHx7567MuPPQDPGcjm1XVVvCXYnB03dG/Rhyr9AFyLGIQgvPDv8v+q2rYO2WFFgb9cOB9/z7ikmb/MB/LpHuFeoZ+R+cNbpHBvlYlLnzL3PgSCfxwMFd6enTQy9mKgJzP9RIjHNavsy4wBxnJy9CqP4NUZJuIbiQ9Jyo7wqkPCpl/iYCF+ddk/3bPIADT1L32ee43f3L/zkubuS2rWSdeYg1KQrl1NaEddu/sia/XXr9/KX5r7wv4L/b7vjIN5QuxhEh8iT9U0WLeKt+U+4R5iXZz+bT1ZjxdorwZr7YAChId4U3rDKfUJ6u5q9jjGLGVkLQV0OteLz/PMKRppkaf4t/opelQUCjdsqUe95uEgJ3fOGo6RtfbB8+KHC3/kF8vROy8f38wra29yDcH1rfHnMzDJ6ReHFH0Gz1KJvooDELoe+C047ht52R7P79h4Zzo8UNF1o1+efLH0fn+r66UIEdakX77463TKyz+UqmLJ7Xv98su32tmDHfu+THFMmA+mJvNw6U5/czayzxSW11Kd8pLKav/DP3HSxFluzmHWiKaERVRg0hYXfnwvAQoqatEqPh6cpd7NJfBkrsZ/eNMn9It0cfp0+YIgFx7RL6isO333Rm7e338rx/j78XteJrmezX1L/m5bx+5kurRAF6h3QeHMgrE6aTUSkIwnnAXEn9efkAHT+Seo+anin5IBvjbpABNvAEw+DxrT8gVrHrncCfHL/ZQKLMxHupzKoO0lSWA2h9ZOOFYWFykf/PwFwoMJOZm1+9zLcriwoOaSt3RRtrwWiCeLKmpYfPFCAz1rRn6vG99y3HZKvonWf9xRVBcAPGh5Z+pTW8CGfSjBdQROB5DUppuAm0cWE+2BX5mggnPy/D1NHWhdBYxetgXrSLAgmouDQ6oHLPUIB8HlQEW5Usbmnzf7bng4AJ7IUcImi7+33ZiaTRQgnsSAXUiln7atW9oGiVr88B4+6jBI/wzy2oaNXC9/DxZ0fVxwsJEdOeTI95XcCzv5b/IcO+hXjzDaRteotin5BfaB/bbTbz5k7nP1kYzasg8E6w/637x9Z2N4dxPhhYeby0E+r40Eb1+6rTwYZ8o65sw1TfKFDfKlDWUPYrOU381tTsbkBk/8RqN5P4GWKuppv+CH/Ma9nfokau9v4Tu+izNf29xy8N6x08kXuSE12tdfy66u/EIEHjfwJ4od/+ZCH8rPsBYK/fTkrEGdQ6wH44f+KmP5CUApFP6DvKlmzllT/08fxAmO/Xc28Hc3YcCHxuuwP+A908P8gZs2LpvSanSpc9/RC3Q3PCeECT/xKXk39+RGW/ENVbkY7mlbirAEuIIWFTjtXjYwFB8IkOtgnD4Djo+XIDLd+Ja47Wehs1Zt4IRJKc9LbyEUgz/eCAM7z4CJ9QBG4wcmcfZ9+jYBePtgiQ30W1J8IlA9zSqBFVRbA4/hq20/OrZXCRYW7q9w4c6l/gs+x7cShvdP2Z7Jw2dhD/7b3Ms5fttXrhbnM+5G5xADaPv0jRb0fsHVHr1wtoXV8o4PJMu5lf6Sj7HUMMWG9aF9ASwXg/4jJ7YF+HGDuxeZoIFLNgLW1W+fCBHBFo5Cb0JXhvkEI7W0ISwyFWUEDCd1nbHUNRkzF1SUIq0O5pn8QvEBxX1dqXNbtL/nFw+5jHNJ/P09uYn/5NDy71l+wGQNZd5lLpMbAjzpy74N3Udb+VKm0Gl9xSR1gXaNd2fd33fmU8/kw31Mv0NHVjnz7be5vvzJWnwalaeRW6VWl+6TfDawjh75Jjk+kboVsG2OXBuzprAufxeMUYIMpe5LD27aBIdaqDY+A3SxA37A8e8abC7ALCJ0Rit3coazprFRlrVjX+NTnHmIT9mr4BWJ1OeL41f5EnVu5HDby5ezrv0BcFtjtaER+5zQab/kqe/g3D93+sGzj7QHcQvWkTZSgNYZ5lQXD6A3HiI35Ht2TXHABhhL8XGMuJ+4zzrejecVNzbE+8tUQbw50v8bD56XHmUcc9HD/JZvYK975an0yRvlBL/8IE78sK5vxoA7uPDk3HHkS4N3HtT9c6V3zgLa4D0bLCYYbvKiLuNYoK1Zt32BuAfz0i8k/+3f/lrCr7+9sVccPKCjJpf99ayDc5pfOtEqFseyrySnTd9bV59gPb6QG0kJl4rlhXecyif/Tu53fLJ+QZkLGOTP2GEcW9pWLaRc9q/nRX1752XQdyC+nmMtTNyiF50pm9xsXYPc2j9XPvxzrbzA5gW/f7715Sxd8zf6BDXkgYjJmXX7GZXk6hmwHQAJFy/LvJtL+0OJBXQxc5a7fqwibX2bkz4CLOek/xkf1ptySZOZyDQy8IKXNuMfBEytHGGbujKYyQuRDb2C80N+QZvyKGN+D5KL5tLmD7DPdV5jfu0Cvjkm8YbxWHkJrPydfvp+nmUO8qTeC6RfOG0W7mpfe2lzsz165oWapfpBl3j9ncRg3fljP9/f79g/ZAHQdMo6/7r3atqXDkIrx+4Apx7HYObky8+iH1HDWNVn5/OTM67nCs+dRSI38jyQj17aVQSRPOemcOmfvrouXBACvKPhp2Gesw+QLzHTfEpTjQDPuuhHeOT1Jdevv/Mi6P47Y2vFrIiA6sWO7+oLTowNygF88Nj4Cf/IDJxp/0ea+Kn7v5qBTPxPzE7QCy60HdY+njtzRn+aK85GJiFF9FAyx8oFYU3up1Jr0iProrhRzhNGowtwwXJBcQE82KwtWbli3s00Bx8WFhcUFx8PiD54umg2eBcsaRHgJi6bFS8N/Ob1trMZFFHgu4cmv5Vo5BrblnNOFnB40sabBIOiq6TqJb92YLMJELsLOouQvgRYMPU/dfAu+PoM8+ta8sRe+HRiNWX6VpOHDBrK3tmsj2zcIGB6YM/DsjoXHKTqWeY2m1ejk2sATX00dgRsgYr69A2+HX8A6gyTN+TSV+THHAnqBC3VRFGSg7hmSQUM777iEwy0sD/I7TbZX6gjrA7zCPG8OCQwcB7EhyDX0qUv8tr/Nw6jGxvBdIPdZ8YUql7yxmQ8USGWivryb0mQQ18gmE91QpJjAS5jDetUFiau4SkZW4jwQ5avGTfbtqjRZQ7R7+EyWOjm+YFG/RG34S/Bl/3mgezBGIksOrVgjBdo46EyCZ/AnCafOKMeSer24aMntSsZ0gVOlB9qoJdeuYk/OcRiRR7sU1NVVFu5/FDCtmKjaQHztDOiCmFiVNBYjNUDg/0g7gLEokY9Vmw3tw1d25w1qXOd/bnscIdVI8wDagyIqDOnMQnOfNheXngPCxTqxiYjJYi/v2ARKVnfPyTJRpAMgVEctBpYY2104yP+bl2Ox+02oTXdKhQfZLFJ2lN/6UQfV0KAkOuDBzstivF/Mpk/fdJFS6mjG9swnqX5W/kEJ0MACa5UFzE2n64X6FbXVV+ExeldWkpvQg8cG7H5YUvl+rnGUHKvXvjlMSceLBEEQy6cE84NeBp/BAoyhB4uKvBxdSWHGOOiAep1yWdjcCN27rm0bUVU6yuNRrkP4dMxRR+hFKyXSvAHPwoe+SgkZD4au+vE45qTdI7za60XRw7vMscWgvEQlcp5SFb2cyzql5ZcS4A3+Y4SbipAWQvRxxiHJzL4aAkXl4wU6Fg4YyAC0cqeMJlHmf8DArlo8EoFFirV64apq3qWfT4AUZK7Na4n6UMY/8xFHvJ5yPWB4oKDfEEu8+2DnXVjLz8YwVtRzG/myW1nrsyKn2DVTLH62wb8rh2uIYlVnAzoIiVFWOU5wNg6NAi5ECQ/11wLiptz6PAccY79RZcXYi7qKOo+faJMHoMjilcJM6z6JCw94LB5ra3Lp6XHXDgP1vlCPRNm+9d5gyJb6B7dybmhJL/MlYeBohdSqXO08vX60ApePwPQ5wnu+zf67sbeOHd9AZSEro3knXEiv21juTs3AV+EuScd9Kf590/zBHnWn18hMYpzXBRmXNjfgphExY1pk3eQ+u464H5tfqs6skPmC1BpLh0j9vvD2MWhR7y6/XOP28bYAQb9M6BbmttBLDTjy+gml8RL/ImPNiZVQzajcNVxMDHV+qhrgZqEir78yQs2N/SNXvglse66umqoRb2+G4P/Hs6D8WYSOnLIQr/4RQlLtkse/XGcvvMy0jH7mSZv96yJH5ZYW2TuylLkUr9gQ7z8+i4ULhA2D+5kGibt6a+27HPbyglwUOAwd7xDFGGcUGf3TI7V6Vl6zj0vyjZKx3uVY/zIry8cz6hIfP6bVtY/+x46TmnbfFkK8mERVVinol2UnG1xzVoCkI8ZOOv4mH6v67N4lZ+ME6Hx3/bi+JiLKAd18o8uY9k2YkX/6LnGA74Un4O5Yt6K9jWfGtsDxOgO74bcRXMvkt7IMhDZAp61XpYclNTpj4M59zjL9Ac2DnDJx+oKpSt6tEE8roNza3AhRa81ecyL5QOdPh85Lkk1vq2Y9G9uO7ITiGe4pi9qMBvqbfilPfMi9fplel7Ootc9TzAW9Xu+1vfMWXKnbzkf46++LM3r3uSqyasgJnFSQS33dSmj9eTb+TS6vu63+IunxPsxmtSn7J358xsvZ99++618Yfv9eIfJEyJJVBlRLu3c067XmjRAoZz7SaD28/rHZuBnpv+x+f3va2eeXHPECXUpaCfx1XiVmYZMREqY1yTmBQS9Kn8VFXgheXey7UtWAAAQAElEQVQ/ZDJ6yc/DA4Y+mZMABtbPF8LqFVxc8qYZLjScdjmYc8B7skD0uaDE9qvuAjcrC2J1NkAP9H4TQgNLHx4QIvO/AdBc2hRcgJSxrl3UsDAS3RKA000P9/E1vPjjgig/rnI9iV07YUXwU6kymuv60IMQKH3R/4X/fn+uhRg7ENel2oA3VJNyF/fbfsYcHxdrAvvcRo8+upktILpsOmxMlER0CqLXGrqt4VUN2iO+d9hQBeYPLtySJki1bzpyttCG+Kpp+7leSNCXH/6gYCUj/a0xQ8jmwiY7gM3NECQXPHBgzLjUK87Stg9239UthCcUbtpATjtU459+CVCvS7woWGTOxiEOz8vN8Z0HI8dJiBiegPEqr33rHmavtmPE8WKsykgX7D8PIAYj/aAvlA+cPr50QJNu2/71UDwnY+bMiTIPYlWXPLgEW+M7kRgINP3XvvQAJP3wAKOuC8TZdZbd2FAZAm6vFFyNbgquZRet2Ih9cOsCsSrc+zWP7M/RXfnPEv8vu/uctU/Gs3gAQRTnHv6xqq/75Q+hkS3sgeCeFLhO6NtqiFWs8XvBaIIf4CDZL/f3t8pBVUvEbN80pYeclNRzwBsf+dAubwsyV41d0OYFaOfqxE7l0+U8d46fwMNg1rxPh0HHz0huumIXf7v8rz59aIs/cwY5tPSzcSUrtHD0APTPfIBZFHBppzR5QDRcN3JE1XgyPjl0OZazNqMf0kuPDzQBXlw7R0JGfOXPitz/DkB+LE2LgTYLKfVoIaxe41gMqOfxIO0HrhOJvosHIkNbf+1LS5ikrHGELIpoa4ACzRLCR3PQdswn3+a+6WtyKw7S8lD9rCsrlwipk0KeRqZhxKv45y8R3t7e6n6/15O+RcFr/IXfvgMmche0NgNoOmni4hNt5VhNCaOxysVbCe1RyzhDiupJo5b48dmq9lPmBs+Ae6iNenDXDY3EZYzv6fN7/v2a9OulC9ZRrTB3StrqN5eCeW0pp8/XHG/a8rl+Oqasi5s+WEpDz3fWV8JCmgYXrpz3Z7ZyH3CWG1IW2F6wfLeOUC7195nT0c2DbZMrwf7tV58kmNJzAAXGkQcf6u4n+uyLMfGwfVyE7wurS157iKw+P7nEYYgWzNzxkq7Rdxq1cJkDCKrfh6zLlu0F+iU8y3V03lgrt048k7i0QXG5UfmoOsgl57p4sJc8AOfxyw5JPbRth+gPSwGoqPh3b+ge8jYmseFLqR95IUhXp7pR+GDuHMwFIx/QMPMhoo4LBjqhN1QfgF1HaIokjR3YmDfOucwNiTBDCc2mOSbqjBnbAurVCHxcl0wPxkPPvLi8xqvz0rwubsYfsdgXjos75z9jkRYdgzs+2P5b0G5zU/bOnLqzJixZz9HKCdq3XHDpQIyYCB3d1sWrS9DPbc7yHOGYGC2THIvfmEk9OSAbVLij69RPJ4AyRQjQ4E543hcMdXT4h7lu/BvoVykcD4Rd14yJZvganrCAyBr8+FinH445ZBj4UhegLi5zo1pYW0D7GtOWguMr/UG8jT8oePHiaeyP2J/n/C5Knj8I7fIxMuiWYO5esK0ctjS0ymf/KBef0HvRMmbRKc8LaA98moC+LV5SS7zqOCwZ+5l/jn/2fPfS7PvU5bFv1DdWIkpXYjv+eGaonDUuvwr8hr3RFw0N2AFd+23Wl69fKHf0QKdjY0M6vtb5SR+B88v4E5Wx4lr3wM/LlrKH/sNrv8vb2O2e6F/gmfSFq/UifEDf5qwb67svl1GZ7levwJLA+WavOb8AOyGdEW+T5HH5iyNsaq/Ii/qtO+7u97e6/hFudemjrB9goACXMsqvEkWp/Lz9szLwM+P/rEz/Z3bOyXAWJ7cLx1m1SG+5zD1sLWBWOcGOaxFf2HJCfsCJvBYbFowHM/6gdMIq/6DtAxcszEcmO4uIGziKODQ/c9D0HxJ0c3WBVAbvWDS4x4dDVqBZMCYPjDul4CIUx8N7YFM97+dG+4hs8THyC2jqCKBPx7mhH59ifOAfjmZhWiWLEvwu6Hdi0c9oWaatwsuFnHlZCGWoyfMJ7+KHKvaiybcrew4eyujLA3+RIM4ZunjbF4yeNVn83cC2fZabTmj4rrWB4phbSFArfyTnrKdIE2+vizZ85E4faLAZqODpn3FbCeiLti0FkUNjVoD0Gf4f+PLqQ9rqTL+QNxfsBdiD1pF3PFTGgG/1/ebZAyqeJvUFUzexBhQQ7EuM/tEl+cRjgnC0dR5IwJuzOZe+y+dCRpzQ2LOf3QzdqP1VVuJJfrDLpW+oIn/NQZw+2Sd1sBx8/Pm1f+JwjX0Jffo+mlgHxqrLv9v356zr/7Z1L215OK982Lyx88Tmdw4Ki0YM9K8b687GOo0BPaB4Bn5SQzf6qURDSkw1uAteBHDK+y3yvu9s1PgP8UEfDWQuAFWD2+gufwJ+O//EbzIGC8MP+nrl8MghJXV0cGRBioMzHRDcgyYONXoobCBNgKlxw6b9EjpNeow7F3ju60IXQpiFSp59MP3OQcF+8kBDR8MHDaawYlNzA1/N2W2flW99G6Vc/sOM9ut3cqwUwqighrD5FvRdvH75MNKNDvStMRlXXjKLj95G92huJZgDKQuP6vAjuV6Ggvjw/eQbzdzveuUDNXilSBiatjT7YDIGXEc9KFs2xEBsw65+4EFOGCTRYUzO0c+ldbiRwu4Aogf2V//aV3oBoM9xmrxbB+DEAjypEyuaRuMoJRI8FHMnz0uGcQyfNgUENa0KqvBJWxgUqYPRxBzIusCLJtcP5QQEks8HMvajYD7RErylqoiILuvklfBE0aYYVT5Abcwnx4iH2UH/mtsmt43/cOGbmj4guMY9eXuNCfMvXr+ctwH8Eic0+RCQWrZpj+74tKFH2meID9AvnDpwhEI/LMi3CaDqiwj5qIIRbw1u7Mefc9Ox7uLuixbz5LgQxH9I/SibnDLP5AnFuPErQVAXp0fSHRfWjVG6OTQvTR5DZwwc+KSMY3if5A5dynz0q1QAh7io/HgpfkEopw9Em6Y3cxEgrxtgnURXXip0U12gnzQVAfACxe5X8ZWxr0/+Ctl1whczBzgSDC9XnMM4F611RR5PKBfivIcnAmTixFHI5jgxx9oQ3nlR4NoTYC09zvOJPunvnCtnUYRe82h8VNeYRykX2rkITlp4MX+Qf208YIhN4nEcIEhYMCCiHcFxQfN1NUrUNZoaxqwv2+4drnMCHkJXyDHmPq4d9ZEVNFx0eck342rZVgKlFMuLj8po7I0Tti5fkm/brGG/AhlflPFFCyjIcCcir+JDuAx77Bkv8ABW3BC5fJHiv4/jP4ot3PYvnMuWP+bqSd703zisp1QpspocjX+ATdECkTIF5qlH28+8FLYP5NvwWSA0my9o9AjKL6R+LP3ihYVf9+65ckK5ZR3bs5+r+6WDnCxu7zYW2EfGYmy+DEid5FkK9o0S0j9ATJNPMOE9SLP6lp/KrfjpY1nrs++zXBOy1s6Z3BhPIyqQMFz+4B/dzFWUUMJCBZvcyWbu3Li0o32qMsGLEhpecOKMPjmXXZ8sD/ufPhWfcUAE4UbN8gdF6yIF6GAeep5z/3JePNSJ/IEebTkeHTP+NYJ/Qjc5U6lHb7VxwC+suXB87P3gNS0PqZRdN36Ahzw/YP628YyPSw/eGD+gTs+uR16sHxFyjkzy7lkmCHRPxsy+O4c5cxoToOzljHEIo5vugYccfcyBaPl3bos/NpVlHKg3stgYjP+v5Ml/K0/9/vLo/f3OufhOfhhT+KZitMQuKgwOFB3DXV1ZI9MHOgXkkEMPUSUrcH261CeYqE/on9W/y8Cfhlg99aep+6nof5oB5gOiPBFx//FimjApnEyf50XarEiWcFxrQUSdrN2zJgvJBsy5M0FZQDDiAvnOgcUXJAdlFlsWzzvwnUnP1MzGfUPGP9mazmrsXy9trhc3rGj1MfEdRs3m6aLgGrBsa9/NRKfiJ3rqUxA5SGH3M05e25q1bmwe+PT1zkujC/THjfqJz/IJK268Qtg66UEVQUMc3WxU+EmpG4LyK/4nD8dYAqmf4txsEePqlTuiJTLDBuclHn1UlXGjpgpv7uVTOaYonmzER/4OHmfqVJNyScufJrJNnwlX/rCBgBFoQ7/uHD7NwUHfPYjd/io+cuJ+/DN2UFxPbPPiAUPihPhwDrOl85nYD/ohwGItHmEutBLExkYw5kT3kT7OOMGYfBTwcf1gAys6TV9LF1CT/G/o8SEuYwMkF8KLX33UKgdGCKjE5lMt4clGhfxrTOLzO3nwwLxkw5afP7uxvvFNhL80k0Yk9IUahcVHasm5uYaqPUBKHiR4oNUXe+ZEQ1q5HORjA8ynuq8HEP140CfKLB4PU9jjQlh0Cm/XoUEd5sMSL85YsQOTuOTitDXAeQXPAdsHY9vChdu3vTws69/oy7AcF6RjrsanEnwLJ4qqsQXwyuuk/BDHMIkS5Icp/HS4eXCt8VB20E/G60HuoqcOv6LNTf97kK9P+iSjCirXqd8+UdfjHKfqgYpPvfpy67zwM351yq8O7VY+WPuUF2kXejQ0jQLildGWdOf3Gok4AgJrGc/LXeRAy68cztSAMLrDox8B+1EA35SwyIq2dUU/i5YxPXnw8vCU/F2xLuWR8YA4uhFs4gZF1WmtrHIfLzhdk3EOTriMzJScLWSpqfbgZj+5Jj4ZwxeIS1zyIW0+tMHCUgRZPULgQOivUd4oj7wo1YfIEY8y0YsN13LxqEKQ63KNqjGZpzrjKhJku5s5epvlP6TpC8I8YIojh+axi+CRj071CbYB5V1r9sm82NFhORln2kBMVgFWxJl34JTR9hCJ7rThHx0ipE6/Lj/DxE0tT9Ye1lP6Lv1GadzG7/iB6YcrecCqHWL9O3l3DXlnjX9nrxOyz9FWh6z6shHDjYP5nDsu4BNalTe3VMs8jjM/rh+l37h3MI7U/6AftDnBC+aQMIlLaQFm1LZISjHaNhblfRA40KWORW7yUQFUYq6BCkxyndzbVxC5ULfoqh+0dCf+u+YyiB1TLRHloxu9VGzDuy7b6l+lsi/fXi8gD1xmRjH+2EQQo44hIkOQppdt4AGoQ1RgqaUqt3K84KRvnAsH+42lebC/fIHifAhg8fqHVp/PO2Z5qCNPhMCehln02kcXBE9+zJH9asKaOJu+G4D7gsDox5dzzFLz0t+nPvmi3RhFfgI9153wMJZ+v37xhj+ymWN1uEanH3Hmxpga7QOkMTOOWbffBR5QM5/pH9clAuOCR7v0l/p8rovNNH68wamJJUOuzd3KARTaD+K4+oAmfLBHGXRsJLcQ9BfMj8ppQeLuRfbIMSGg47nWIuIFW+Y0OSYpl235lMKERUAegd5Cx/LjRzoU+kaeSz6C3FYbD3HoMG/kPXmjDbbWetk1Nzwa9udkbBcfgw0HdWxeOU1r3YKSLf6Le2YJtiZIeq0xOMIlmhierMfoZi0SN8hPH0v6TAAAEABJREFUCLk1LgEQRjcve+aCnuSra72MXXUQJfwgXnw+IbCC83oCnouwYz/9Zh/ju+xoRlWfsYtBEmb5MjYc0+Qv6wx+i4ccXRiIbHeX/yEZ/AGDfJiQBesW+MIFA+0uz0W3286Xul9q3+fSgxZ1yLPGxWG1lLbfpUXvSzEYdHKvjEuZ4MadpY8K10sHJC5jRCM+vsYD49K68QqxAZtxbXOrznqJKP7dmJf6PRoG/Hg+WVckQZNfGE02hIEd8qduwbNsdF8+44Nt59vpJGvTrEk+hEandKEHePPFl4qacz/67d/+Lf8zkDvroDziCfwsuiZ+7+qiLD6uL8nTadf1aMk9iARfz7s1MRnnyHkZreWPAJZYfsT9bP1PM0A2/6eiP+X+jAz8OJZHVH7gfuwe8QvWPcxO+j+EYoFt5ma/ShrOsw9gsnupx0l5sChZ2m4m8O3T4USLPyyyYSpUdoCbGMD2ZCPZgVkDA6Mb/AevCxYt1h8XWzWHzI1l9fTh5QdYL9YP+NnM2EjubA53DsVusmvRlkMby3b3xJ11kPkO/wPha2EZsgLqV1YdFwQH/7VIPawjKx6R8zq/WQEvwsIFbiVVjEBM58ZgS5o69MP25YN1wXwI88z3JPeCuDN1K3ZzQ+wHcPmo/ayhKjphyZjLlS9zra6B3sWCf6vy6S4OQKG+6nP0cDOf19+QS1twcMB6cghRZqmBdVVyf8Zn9aRZnT7xUOFGvOHLFaP+LR7vJx/8tpYtbNDopl+RM5aiu82Buci4/JQE8b9z+Pr917f6nZdAbrCIL/ujX/OhcXiB43WCr8Qj/zvy+nW7zZq8VPGhyrbgA6gPosrqnz7c4b+fY5LAca/LWD3Aj0Y3GH3QzcjQl9ZHwweMJiAZDBUge7Y0lzm0GoWPXR4gk7s5Sxv6oX/O2WsMFfYalduVr7SXLflHd3SN7uIqP7CDs0avOQ4Y/wd+Gp9gXvV9cXBXgMKNW7x0+yIyp9z9GquW6nReAM498wTKAi1ELF7w0MchBiSHtYlPGlpjDTL88CJoP8UuiTSG5KTtL2FHbqJCWQou4w6QC5o8s5BoZInWJuCaQUs0retKbgd6MJ5fj/Eg5MHmgQ9cEbji9sFf8AXyg/yFJzbUZq67rj5K2bPst9HQ8Mu8GNc74ynAN26+xPQwd5BT6SSAw2fxaQ6ye825v9ZaaQ/47udYPJaDouthHyS35O/0KfmDR5/lVb9lAP6Maw57R+DgZfGBnkt++XwNINN2IPPAfvTQh+bpZUM7MD2wfeFIHnEUKtBlDsgzmQ4uPOQ6saP3ST6lmS/nn3PLFxyNHKlDCWIwvNo0fTmrT3rcPRlPe3399qX8X2ALv1D/mn9cl35ADy6SK7iJwX644IHtxEVprr6n9IVR1zXulgNrDdFnX8Id5M2+SJ0H6fUrqXu+RU2OMOj+8TkniRu8udHnxFN+9Asgf7ZGYxGfLYs6qT3zyPgHmfxM6gAE1VXGEL6rYjRCKgJGn/nPejHBwI4PT3gPSwBMcmMuqJxjsJhnhXrlZw1sdXRNcMu2bRro/LBHQ5cpLtya3yDOy2ioQlZ+gTq10+R86V65h6nwDpHkkXmqu2Kdu59t49ppF35kHjCab1tmdpUQ/t1r2SfiXIsN3KCpchDpV8atfa7O+G5eAcikDkepjG7WduSog+SCG3+oiDnBKFa14/lHO37Dn9IOXWyGACxdB/PmcNyd68HihcyBKLHTv6igD9He9Ds+JYcg5XWsOwZcO7KmYUe6gAVaxOIlP/P96foClsX18ialvKKjU94AfqSEynyTFubzBgkRaU9eYhwLfMFHbj/zJr+kBdfpascIX1YpiQL9UZ3jQD5QpHfpFC/YX/aC6/G+r3El3vw8Tr8ue+r4GHMYlfETXPqTd+b+u+s4a7i/huVwcXKaa2DYXDp8eaMfyw7+0T+kVYZAWKkxtOuBEUuy96ESftuw8AVI058TWGuRa9jSS5RJkqXQyZfnsXXGmZXzRF5QQct4Q2Nbp8ylV/hHfmMPXxYa/LrSXDf4oB8ZY0c5jmhW+mKgE73yidM/4zdv74zVd/rZfxPL/K9+QDnMikxuDdB89aWy6hBX0oDwkN7ET8Koll9I7xv7AGe6jbUqvAgt7YkIVDjBfr4unCV4BIiOLDzJM7Gga9/3muccX36b4wquu7J3+iL27fe3rP9ZH87xhXvLOHrRTubROSb7etfOS5iee4Ek3pOKwnna3Hb6jbYUx5Hx/gDa0FMSbY7MsfDu+ARG99oXv/BijJc9E33a+uyQfeefTf+ff/3Xenv7LbEseqyqvUgcsc7Kr6z2nSbnKfSbi++sDS/AD88FpbOAQ/eBhsqHBHBZPQurgC0AWRo/rz8pAwzLP0nTTzX/gwz8bfo/t6/6VaqeqeIEYB7Y8vTA3M1Ec7FrFh/L0K4bDOIGtNHoCjhXu1ysXgfoYjqj2w2fanROFp3BItPNAgMSae7KCixQBUSf5YmjrT0BTPQotNpg1BW4tEkVv+y7Wbg4ubiiHnlpn3mhsKHII9zZLCxNiTYWTJROFil4iYkzEMqLMwkvb1QKdS2EHCwgRp5FcpVLxgXPtpvQd+zJjydILl/clFDNgqyOJRMjcLgZXXX7RJNLHqJXVCBj/Vr4PuVtxbByKkvY5SPIS4/SwmVn1fEQPdzxq17xi9rof1/ioCI09ab/wS979LGMAFd4jE++Cxbf6Q2K9MUcucBH4GI8S+WFs0lBTCQjesZcDwtz1jwheLiuKzFh52oPKgN5B0V4ddS2RuALP22quHPkf0d5jQ9EKwePxGvrA0avupvwisk+PUr1zoG2Aos0wZw3dkBxPbF1An1ErdzchNfhEy4vZQ/GmWML1sg9zrEV2yDluYDm4iE+cTq0fFkOe89haMMbGwQunz70YBRs5BbYiFkwjNFdg7Z6FujZj9DE1vII1KWqM77ji37JM6S1VDMiBwA9PpwlAcCOY7C5yV80411wcIh95mWihxbnzgL8x1cPp5qRV12oIQ1Y75nSNgZ0IGT1y79iky8c8C594kfrND5xgYWhWUobHvGownfu6DsAmYgLB1wH7hzofalgH8ZWjC8tKAq/eTpe6wqy6OOuW7GhD4FgkFomIquNS/bg8GTdvAiOJ18WBNCJZA6fq2/JB+MAA6BXLE2OZmLlIAa//jouBXX5QKdfGEZmxYBkVJgJaYhBxkGuM9TwLu5wpP05Hu2QLlKIEAps04CPtkrEwSDeWBYN8uta1sWbD2P/zkOUPz9Xg7aNy5dAo/H4gqIOrEsdaMCW/aEtWoh2+QL3xkufr1+/1Rdg37/UvO08OJFDdMm39iHiY75aVx5VycWqr7Eh++imH6Ja0fImj3L23wXv7FUXGJO/HmHwozMi3H68tGffbnOGYC5cax+sGdrAInaNswn5LPHFvrATfZhTdp+sA+BVEp+IicgUFxVQgy+MhHnOe3N94IRnAuOR0TLwsHUCurO2jk5uN+TVIUDSlfhn/cPo8rf+7oNn6MZsQpRLmYHORoGgXveMjfOJMHfiCx1lOu0Yo6qc/MZkeYEOLb0yAxh7AHYEpmM34rmRGexqs1s7C8yrel2ffCHvg+Wc9BN6Dl64fH64GxgbyDZ6uKL1MvLA1+NcK14lOh7gnJ8ZJ7Q5vOheZI3rrDh8UpUl/ULFWBwrvoRcf0a79jPpYcam9QvE6ZulRp6OL9KSNr6/+NCNaNDxAZ5l68gvnN9ZG99Zs/yTaGU+eBVBEZc1aapaOaC/HY/okqYf5nGjP21fYB7e+TLndx4+fYg2vywhGf/ybp/Ggg/i9BqhPLMXa09b5l6I76diaeZd/L7P8uF1TvqxPD/xopaYpNMsfRttEIKYD5AmOE4usK3+Ozrez7nv2Ei/+BLLAM4kyeevlu+sc8aaPfBFf579bJIWyG8OLeVfYC6lEyF+Ol5Hd3KkLz1Y34QPt6uHjSse5H2BJ/DA7i9w1D+6lw5Yo30ZjudrvgQLdV2wp7LYjrx0PhhT6grhdevSL/NuzvXX9iWfktvo5kXIBOT35R69iT77xb3Y0jGL9/ikL76UqXM9n5wDj/pOHxwZZ094an3aPAnqpSxK4cTLRFVCYDR0xuUGwIYTRb/YNwd17SqxqsZLDbnG771WfGDwwXnynfFgfmAowdy8s268vb/Vr7/+mhdEjhOHQDyG+UHMMJOzQl/z0ubMCc4o75hxHBhgvPEmKHSCuuQ9WF+SO/y4ZFzD59TX8+UN4yA+YFcZIXL4wuTSjAEBKMdOU6yxzzgjVxLkv/YP/VPHE72WD/Ss8cMdeXECan5e/6QM2Gf/JFM/zfx9Bhj1PyD/tv2Z+GDCOX2dVovPznPB9DCcidfXxIMHFifYWhiLJYLFi0np4uVi5KHptu91863vXBNea07Axznh0cJigxwLXmTg2+csDzv9yRaOFVy1Q79BH41nTG51CepdAJ6KuAtovq6FO7JhuFi4yFzEiQ9uzjuHde2LX/zkRFv47GHVhVfZDyAROojAOIEicb1K/bUBKxfJwk9w1g8WbHMIEhliB2/9AhfoB/Zt2xchkw3VuaDm2wbyMnd1inXDsBTwPYWWqESP9QVpgvaKbnJgHlI/bRiaebAUv/pJP5WiB1HC5flxvXDn4OGCr0zTh2vBn7X0Ilf4Caw40IGwufRhhSqIpfNwA+Gw509Bs5GQ/4u+ZJt8CRHBPWKFQbuCWKjZpDfGjOA4xrSk/xDUPxtfzYcNuKOTtOm9epIHeKzjiN0D1/L9O74u/w+G2JGXD6sPUYCnYTxv6l3x3+FbkFz8DZ/s2rZ0vKg/D9rwPYEHID76qIeP8mB8edDHEZzLBRY/cuWWtvLhQVB9Sw8N4jdG+54W1zMptH3hHYfmYLQemnXSMSgH7JTcc2Et5eiGvevKMa3KBwau+LOMoOeqyCARqtcLxAuatgTY7rmviyFBWERExZgelNJxoS6/1SVNUGp050A6ein1JYI0+0mQX77I499i62oqoy09uMkRhw0CGu0BRFh/6At8iV4muXqFg/6yby2lhR03mrGofsyteJwf8L54VA00DPJZ0gyvuhwrgvzaEVzLPuDgsOl41Tf9dh1ZYADGan/5csO5dNtn7azvwmR+vWzhl+MwtqwTozR9km/urgXMreSJekoDxErqs4axIsSXd6wp+IKOYVzgQZ+Xvp1VCliI1ZzS4CKKyGYuciA0B8YOB1QvXtZH9bPuHN7XPyp5h/wxvvXZlxwp9Q37+ja6dVaPVIQMFw6Yy4d9AlaZObf6ersF9p1YtxVbIQkL/uIlckjTxJl0Ni2q+rpgjSWGCDzrigi8i750aNt2xs6Zd2WeT3zF3uhmDH6APuhj90TpeoGnjvv9Wfafss4TiFzqUIJqocMCsGZ+NmMD1EdQkVcHLkZoNPKD6ujypZrjJ+MZHeGHUd9tNqyC9QUgUrlKG9YXmAtBLBZeMa72uquviXOc45QMQyDJ3FBto8IAABAASURBVL16KGmNUrXVzH/q+OsLGF/EjJYgXHxdxjDRKc9tp3+pLyp9QkwPHDOutKibU9D4iO5uHtwmgB7qjX/OjW3udbvtNQXGS8UkPFS8q8+5VXw6cmBTFj6v+mScFvzadzxkD3VcMi4O/Fi4o7Kv+oAGiFO3sPKDBvSOjgOsDY7DJ3vU8/ziBwe8zjROYheaODABH/qxd/koq3NRsO4Za9/3rCHWCzPmSZowvAnoF69fAfZWcyhJ3aObfM567UW0jf/yRR55jQlSNbkZQPe80AR6VrUFyGsM2nucxrL+bbNugLqF6IbRP4PJnh1Z/RHQQlsdsGBAXNNHy65459uiwQiHl2NE2sKL+VvoFW/yvZd+YIlpdNAvR/4dxXdeZPkC68q1GhwL75ynpGnXNkJe6dulgzuuaJ8aNDLPuDmQc3wI38m/sHhIXXfNDZ8E6lwF9gS0ZBFBKXnMem5JcMo/0AUH8ZzsjAFqcHgXlKMUf/75uFUwrwtVqNDPk/eSvhgpzdEC/IyDTT+ogrK6XMPs3+6JL7QhoZHnhGdAX22rWnu2YQnv1qydjHPnmL/e9YWGv8byzCC/2pbeUzf+/H1+xMCJLvWFv8KY2Owvbf49FHF0uf5kTe1ZhdyBPwKN+IhaqsTCPvf7b2/1+SUnBrJeH/TzpV8djS4BA5F9EPjqd15GgTm9o/b5WlhYk7cDnXd8EfJMwD48ul9rnuvYO2uPuUt+C3noZKLWZ/WpNGHherlEI3YYQ/rNYOWCCyR3FqtE5g3OV5H6H9+wvcz9Mfkn9n+UAbL6P5L7KfRnZIABfXVASg+DghPtk/5sZJyCGnz4Qvsk7EoWXNWQh0lq04nnxH446QBmoOjwjF7aGszgNm0DaGWj8t9zuJd/RqM8LMVKlUK6lTG7tp2NnY2ukSs/lG6QyryzsFg+KF/28VOfZP0A/EBOHfPUZT2ADQ8f4gUPJJNDiXXxi4eFG7m5n74go48epC6ftSXOvU7/rAuRP23LK07egA1yxqXXpA7EamS1Mg51yQsl9JBpSAvwLQrNouvqho8btkgkIs/wc0MXHOQf5ElatONaOCEoFl/p28WkGBsGub27+bOQI1WLDw4ryMUHnTIC9Nkfgg+X0mBBZuUfKZuf4HLqAxUfgsYaes3xE70paeMV+uRXJxrDm5skDjL4zAsoD2TZgGHNxj663CRH05fGeIqgBSX14wfaCA9U+Y1VgAuvuCMym3zvdf1jf5M23KVNv31w8727sQHWhZUTxeHsKmUMyQPD/f3g4HbwILoOcQ/zzWaZoBQ5ofEDaebP4jM3jn3HifkWZJVHXvXLs2w/7SXIjAfuuahyxYy8wcllDkUALVK7gNUyN8BkvNULtyjeRZlz6wEnBZX4hj6qiDWHAObTDqDnmmuorTjD3cs4WEys/jHoHGCswlgKEGkOCQLe6lCkEyk18V09PCxhDZ8cs/aRcwIMPFU51Haq+ZbXflpAHpHhDlGdgnYKm1X6wR3aui7z4TpzsSjPdUhijmn/u+McIP0XmWjwEwXdc+WLXPkSBmx4LNuxFx5alKXPGDPfzt07hz5/Wi34wBfBMMHItdof90et+jWmlPdhwrEtRXv+ZNxftvzyL9/ql1/+Ul+/fqmJb9K1ay4dd4fjGF9ISiknz23umTuus1/2PX8qtV687zX3FefVNw9y847/75QPcv7KzeW/BoEmDvNuSTPLnrfly9prXofzsw966+TUg/OcExcbWL2vywJqsdQ1zhwPWsXH8T26q8HH9y87snxzTLzm6/38Cf5xfF9rAjJVo2CqfZt122dNbH4G/RDMwYU3poP1V50LznlPLpIP9MrTrepWPWAZBONx1eWBQ+4A4pTESuX3tzsPBG/lC7D0GzjDHD3z8tx185L3AQ4puuFJes2QWrt8KSiPUHyghkcfR+PDwB+VQrMmf2IlB+YQDihcqoR/NBhlBjgv8WhM1YFp5QIUNvyjO/00uis6wS8WvVk1KKkY4jkMaMsoUOWSRvG6GpL9LcLx9BmMfvSo2BtrDF18xm6uhB9l5Gj6Rv5Jw3oKRkiXsXBLtpQj0VzEgGO2Mw+ph6ebMdyFYIBmTcZkdBSWGY+u/dRslUrhtgjqQM/BmmMZf80tuRYHCZnPF+sVvOrTjyj4RNZm94pHXfII4seJv2SJhrHVtW3MhW1PvfjIf4E6HvY5DmfNM7iiAV8u2vaLMEQDZK9aPONq2xm/lH3aTvDVseUvlZWrTx/EapI7QR2S4gtrj2tz4tVGL72LDyz5kv5Irnl5jKIlz4uBM4m2heUD0YNXN9KaAfAc3eIuWDSUQ70uxFYV3nH64Txq6uo2v3fOHM5l1wt1LQG0Iey/93XhpdndUMIC+dM4A4tpeRwL6lxrw/E6e7hnSTeP2rePitijjBvi3NfluuG4JXIU+2z+5KwmbXEtHQQlij7vvOwxl8U8qagdvXJUsFENzjIir5v6YLBtFV2D+uiu1V8duRGWRnfT/gQQRkMEwGrqhNVSpTk2Fw/mQvFpeI3rSfvuWMl+xZ7Duu0YVsGER8CYEoBXpJJz3BRRyYPryMCegCtXv9gP2jbnggKoRT28jlvm0W3f1wtV5C46aqzGzoF/wtWfSyd++BzBefPSGwFutn2Z9c6YUm7Zh6B+gSrS6VOq6zJJCYgKF4YZM/d646Xkr29vvBi+p+8Hnqv/IE/qJora5yzPBHOnZXCFahIgHzW0Yo128koLFfTrhMu5RpELo/Bwd6AF4629/Wdw2vzP2H7S/+sZ+C/l/b+u7ifnn5KBzI6lqRn0AZpUWW2pMLk+sdBi+jGpnMxSR69udWI6ef0JnpNy/dIAjpCZlFSZsvl1SCETNDhl7iwGeShhUVKPRiyfLKTa0ac599r2nUm+JLVzZ8Hwf7OrvBvagV+vhYy6OjCBuSWD2dpYWC7Y0RdA9wxM9At7bN2gT/gD1OX99o0HHeGXbxze95fui8cHWEyz0B2lf8YXH9AjzVjOxBLacwEBXzlWVr+VOzhICLbJOmrYCLk/YHLTdTH2gew6uN952HBz9aDug9nOZjDgxwjXktW+G+CJLvP4ZKMyfzjNOtqJyVxpUz/u0N/4tsA8m2/7BReiU3pyTgyL/4ma63Bg/YwRATeNxX8gK6yol08zfTO3vfxf2972mb5YtK7ZH+3lW/FZvppP1NO+Lu0evEi580BzT+k3DNfLIP2Qs8nPbe7pxznniv28k4TUuBGWfpI/DPt/KtgZC/qTWNgQ1T268X/5Y389z3yALvMd/Y0NESpdQxLXlZmFEXLyZEN8lrxfeJDUDgzBRSduWNof2taG7eRonxxoLz2Vzf8aqzGHPePtNNDaMzz+XxfWy6tZ+rklJ6ef8OYggs/dCxf5Uhkun5e5dxzpkygP1Y5BoZWbS9YXKeLsX31OioYSRI8SxxVJqPY/bVIan3jHuw/u0pVQXj5SAso7LWWA6IUpPLR769Luhh83+u62f+FFxV75dn2QM8MJqMPcVD53+5Y1Kd/ognHeOU/0Rb/wupxvvuizhIVLHZPhAwyaXui2IERFzv48wjPxqZvcA/Jo84f+JRij097BemCev7Mu2pa/1A3Y9qWOJSIEESrVZ14uiXe8NAKOXXNjf1uSIrAnP07Kqx/q+4hVOrqwLe7+/V7+GYF97nyyj1KuJwmZX6D/OoSbP9hx3ujTgDC6azD2uskbdYUf+OKfeISPujhYLQDnIwWX/gaoa8e4rOrPwR5hvtT18pU8PszMqXNtSkiivLGtvCVN+gsP4XdvKRDNeBlNJQa8tega3Ed32Z/7PPuTwLX5zouV5cd3DqIgeQrq0h6xos9xuWxOHkQm4wIqukZ4Om39QSJj3VjVu+I7st7iaPjkQQw+MMTHZRNainVDPe4Gt/QutDoFJEHgp/cU3AYNhFwPCNZG2JZ+crQwMT/gy0UMbQXxgxyScuKHkTECigpXV/kSaJw50x9BschagW310ZIifahadUlhaU03+aPU7mjia9oQwvDMvHvgsPnTY6oRH7lftw+9qAGpHMWPFskvGojJuZC5fyprbDWCo6lpGjkTJVmw/hkGPLBWD22Qng/zILDBw9h62XzUOy/jD+bdHXA8GQfRsu43ew9jbmPsaB8gcC7aKOdijCzF3eLgNd9zr48ziV4tnvKDY1euQoFEt5FDWgSi7Q9QQMBf+PSpiSuYk9e6tl2HHUOgyeGBMrhhltaZ/0tQ3Qf5fbLepERgdNft656Xxvucpe+jm9whY1mUGgLwhPirbuRk3/bS7nbqhxUOL/kF6wLOc42e5HMv94lpjmBxrrkuC+98SaN/Sthvo7sasC3e85CBiRIvSBNcH8TL987+cudsZb3wXZpgXZw2lVmAE/BYFy84V83Pg9yI186N/W2ecV46Ln/Uu+CZ8SBdX8QN1aPfUpygTkE+wZhgIVaxEUgfHllj7+yF9CfjXV5xjlt129+WSi0gXyhqjGzCbPI90TsX2yj6rmlr4wNgrYocdxrGSS04bvB7/wx0Jv6IMUXmyTGsfxf4nLLwjBiYnsw3c+tZUbnb3GvuM7DvZ33Sxn5sa0LGQWt0ubcuR8gx4/fqI7RXPmc4PhGJu/x4Ms71Q7vikmsEWjvKUP/xWsiQvV1E/FGvzciSL+uExpdXUKhwgWrc7JrEsu+zhG6/uHANQknydvE/mfcHL2zWXpP8yFJ8LIGDWI3hKo3hiQ5tBazD7iXtzksgzxfqeoAMD3osi9CaMTHxzXwmDmnoeOUFGS/5BaIp+T+nQvoFzlP1lpuX+i/Cf1TC9x+Rf9L+exn4mc7/Xr7+P+BmyjqbsOwkdXIy822xWDB16MFMxmAqC4oL6OIFyXWKO80qQmvWSYmqxctsBuPknllUWVjPmSvdReQD8InFMb5ELE7wUOMLBIBFQbRyPhzJlzqOXKWqf/nGt9O8uPHn1N1uNujBB8TZxLDBAkZFDH6vZeaBDhEW6nIxf+NllX8X7v+i3MOf+XDhuehu6Acb4ipZMBGW9hm0o0/x4KRrR12CPvnAob0nsdu2dCMXZ6m+6HjF8vFnDD6wRgalxiDviojQFAKvnbMqKxsXSygLrnjIuli4ZhUhrjjLjUtd6rzoykyUWS4B7/aKcuh90brctM3X1QeQsPXkQHKwwVByyHUTduxs+PPHvPCRl+WDdoRl68Z4ukBbxSc547Blf2V8cApYD5UQvRKTUQEE9SQjbhgeXPBejvgYPA5vt1nbPomFDROqfXM9ZNLEEe64xEUFDb3GG6K0vaBwWYOaww4uEb8HKLGCTnVog83QfBnPDzlGR3yqxae/GldyI3e3216+CFSme5JSKehGjkir/Q+nQqcOJc9Z6rS+QBlhtZQLRMeF+yh9GPqBhCgXbnkXqF62yHUMKo7Qyy5s+iaarli5h1e6EDw8KWFANBovmYO5vPpXivbkhDpO2CjJj4eMJn6pcq06NHCr7jg7WLfol6jCun4AHlrE0RUDAAAQAElEQVSUAfPyTz3KjZdvYgBkEUklY5ax63hp7Ez9SKndyjzQf/WCIS7viHIpK83xbF0AnUv+64Vz8KdN64550hRd2tv3ycPNRO4PHIVR/cK1hqkDZsaPMsvHd15q+CcEroO//vpWv/76W/3KC+j3PNCQLwSMb0Gd60ubMvJVvBw/Sv3fmZcP8vHArqVEc+Wc8mWbL509KOJ8TXK17ZM5gfJc6INZ/w5e1KGi7FPHvmRxfgNuKQ+sqg/I6zg2N46VAH4oR6BcxNoN7zP/RsL7+xv1ig89JsP2yf5nnCQ6QnW2u25fv9QvfEHgi1VJ9sv773divsPzXKbVLRGgSkwN0ODSzwe+rPVK/Z0HpK9fvpQvhs1p8TmIWd0rRl6IkR/QGUMesN/Yq8yx+VPXivHIP6w9YDRPN/J5Y82cyLq+7PvExpfaeUmqHW243/lLpvVARw6atW8zP3V+mnytqnl+EKGyu3rRJ0U//JWv40M/8qADn7GuCIv4u6Z+7BP7Ozrd05iD7gkwctX6IMEEdI2ezOUbvggb62QxUPTBPcQy/E1PI+K+uXJxJwcH8xokPsijv66fYizNzTZ3SE2/i1Vzx7/99qW+8oK+e5JrxgH7vXkqPgOn5pzV+kX8N/hGmx910PcEoV8U6C3W/Ge9MwecRw+Qo7tGrbiDf2Ne8eWLX/I4J04vkhvX9q+/fKkvAmMu+SYHE9jx/Qs4f5F3w48JLjE2GrCBq0T+4Q8ZAoWP+MCdh3locICMLeeJY0qAJThp4XK9ZSy6h6laO1gJT5OjOfcS5HcMCdbN08S32ENH4hvFC60JPzlUmYwnPJgT7+/0HX6NbvjIE3V/mRCg3tXJn/YZIsTBeqVunSuwyOn/gb+OxYOXae5ZoKFWxsQDPTaMY0veJs2mvxiL9LXzyv/pw501wbOWqtUJExfzsJcd7rTXpS7BPGccYl8f1lgwA4tP+oVT56pLg0e9VolR3ZfPQXFj6L1y3m0Ou5LjaS4FpNSB4Ae+kTFu4Un8eIApOOvzBxGaCEP78Otg/C+4M4bfWfvv9E9ymhcpaBnoR3JdCF+5HdLAQmfilxD/q9d/mNrI/dxn9qpBHW4uRpwOXHrgw2P6BtJ5rZw9z3l1L8fb4+S/aK+SMWU/CFkj6V/HmHXnYxO4f/apVzhGrqjhi/gJ7fUSchFrTvIOXldeNvTX0EEqh4blDXh5bChi/Z1x4V7z7ktGBhbRGp4sSBf6O6Ce+vRBFTxyY8gGrdEFL/7gU1gvEg3tuSbo7wb9Akhc6IGXCpf1g35+BvQRJHkooK1iieLip0QCn7lb15cAPFytYXLlXDfnzgU7T02SAtDNEezLBki0RefCOZYFpT7m23b2C+yyBazLlYa3NLhB4C4Ga8RC7WpT5cJ57j+vPy8DP+b3z9P7U9N/MwP/8dBmqvEV27OeOeQ+nN4uRAh5MHICC8skSCf3anB3k2Sesqi6+YJYkys9nxtEsSeAUpcgxsUlL3FYBK2HGf0eGH1g8hAin3jpkGjiAz7iNS+FuIOUBiGXdUEbmHOXAw8f9+tCpDgjsA6BV52Eq6TOWuEdwDLMdzY74dI7OeCoHxI66rVQSse1yEn/WzA5WERmGdOOPKx6GOJCoZQAN5roXvhryRpz1rYDlIMAtWme1ItibCOYn9GypELnQn1zSILE1Ri9NoKJDtuNY6DhwwoCq50KxrlQGRs6dOrodkEW4AMn6UMHOC8Q8n22hwXcdHM5iI0HJDZgf9WUvME/umvxo6AEIkO5ceJJXR/Y8LfLb/o8oO9+U3jbgys++utm83phyRgVh7Z16IEHRzBrcDYAzY1Vrg0LGk3z5OH7tquf/mbweDD24UK/zOHpKvaJEOeMgRrSeI0a+dLAhvy29Sc4bvolrreufdt5qNzLcaYe7SsDG2ZUUGfZnqOq3QiR657Ybw7KjI/u8j/1Xi8X3YC1QdBcUMiJMbzzcO8BCE9LgEJq6CPyrmxkkIAY/friQchS3HcOLx5gPHjJS7ioQQt58sB8UHrQcQ45tx/oxbmXLqOBGwve0WiI+P86iIGC6GVN0ZTaMiZ/pSa8cyA1Dm36wKk/Afzz1yv2qTKXoiZf47RljheAiHZvZBCexpdhU8EVHGtlENyeazwRU+wSqzb+cyBq9O77LH+VFeCBf+cBcnecfZqbJDP98e/ptI8EmMpPF/8xJiY6hEEMrs8Hc80xh6uwGSd8+GB8FCXgVUpxPvTe9lmOQWnaN9/qCbAurnaSolXFP0qEZnzQDlEw3n7jAfdf//qv9a//+q/1199+qzdeWvji5zBv5Fe7jq0NuW1jDgzGNGXaxIRy1o21duiDMXdPXiDwYEz+tIclePiGWp2fwD1FeOKHcvKRiNeV3NBy3xvoNEPyWDoWbxN/5iwn3YMkmo/IPHgxRKzbhh/0n/4c2PXB4ri/o5FDK/fr/7iGKC21Al6A8d14CeP/NezGOjbRJYjfGQ8LiDF1+wTApv7pg2tdchccWLrEOPURY1XgO7lEDt0bsWhvUkK8WGqSY/3XxzWX1gMV6lC6OFFV9CgNHKc2AG1v5GZe0OQJrc5o/Xig8MlDYiYL/Qwp8qPRJKAjvNAe5O5BKQ8kiga8LD8AlcxD5t8nXrTVkPUCmMyBYAAcbZC5iJRODIrrkk9wLrt2WE9M9MmN3JsfVOYh8/vxHV1LQb7cgucLL4vcK7a51zxzYW7Ury7BOXNn7tyzXt1JCePHGAhN3gV4S9KTN/IRX+CBha70Dh2l+kJBLouXho1NYJvUmTck79JV1wcB87zG/4kUB6D+RKxznWNK0JJ6QsSnFQNalKHfMLNIaeNKC+hAof4L8nTjF/uU+nwJ4z8iHUGI6u9SMJjcDuJ2XddeEJDRTM6jAW4kBhD5cHDDr7xAPAgRZ8F4OUdWvhf+okT31ZARraO7JvNAW4YUP+ird8A5ERliW2Xx0TGBaq5L4ZN1SDgoAeJZMtLxk7b5XbgInjfpWqeJH/oiNH6B+XQtm4OioU3G3FonyDNyS0NnLCz8/jF2CEy75mWVy2bxQZV3YF2Ljv+sm9YPZA/2El9E52UxeXmAixy+KCWfa61gnUcM0WSX/srdJnX4e1ZNxoXr3VfmkPPHP5f1BZGyD/JkiQn6lL6nYtv4qIJbOf6N/eSv7C369MRX6XCHLv/iNY4L7vlSInsQzyB6JP/j7Fvnqf1Ds5p8+nLXF6wTH92juqvmzjyDtmSJx9gktNZXOzTSe+gAjYZ/Y22gWo7vv/71t9L3+O0aqUH4pXfbl9hA54phEawTWGnB3Kralcj9Qx9vO32NHcRUIytjcI05+ypaRrH2iEsrfN7ULawxpe0LKmPpNvfa2WsD7Flz7gTbin6Cjm9ds+acJW83HY0p89DgPPN8+/KtJr4yMONj8dFnpcUp++3bl/LFt7Ftcy/t6ZtzsTC7ocs983ab5b8z97EBPFMd5HOgV96GX73WBZuSCGAV//+9/+mRf+T2T1f9U+F/NQPMt3+X1UnuwuGil9nH6UhcFggWXQVHN/OFruSyfYET0Lr8TmjL6ACJBDLlObmcZKA+LgzKq19uPi/ZcCwjobMgO8HlYf6iOhLh8pYWPipvOzHICCivrAu4m7YPn49sCHAhiAvRh4kP0VXD72aBWYvWZGExAPUd2FJudGcR7GaxWe7Wx4fIoSu3YC1Wqy6/AjiAj3gSW+ZRLA3UWFsQLm9g9QHNsevGuG/ove2IzFDjn99sqRdxD6M7i792m3LIBX57+bbXtgPEtwHyxA/oxuVhQ5skiWttrtrQ56gKX2NfELPA/KwadxpLphgH8i2Akkuam+sF9tfVR6PltQ+6jOED9tp38cZOQPXxQaJwiBx1ZIyj/ODHdQgxPaIGt0h7I8f64sOJJaRq/rM0XrbHVLuxewPMV3G4ZTytMbE2mZdu+LaJBsqVR7Tgg+M4gNyyg2H0yDs++cGOTBxc5GD0pWfGh8sXG0qjeV3q5+AQ/Tgi7eMQY//d2fwPXpiuw6/yF6hTfwRflvngs3IB//ni5G7JZJFHftzOS6Y596gRf3AgdJ75zSwugCco/M8O7MlEHyHI+xmcv/EbOmRV041dwxz+v+y965LkSHJG5+YRQHb37tJkpvd/SInkTFcWMk3nfAFkVc/sklztDPVDnQNHRPjdPa5AZtdsM6Xj2TE6wc05S7Dd6idY9dkXBz4Kj8zVJ6m8YMXtQweOkVwuZPGQJnfqG3q3fWf8zOBApe6hTxrIPHgk4Tawa/EBIpa9xUOmiEnfhA/chwReJFbjumE7wLzebhPbveLEEeN8ARlqQNnigxXmKPERe+zgxosXWQxcrIwBuKEjttDSo0vM7wH3E7PlB3zoUEJb+m+f3DgUzrnHnr4EzvGeOkqetO0jXzz68v+j39ALTT4CWuk6BwQ9VL6U6Z6lPQFVi414ehT5mqUPhrTWFHICjevkQz9C6l+ACYnaIBCo5bhn0NDqUmc1VXkoPVhO+mbZAAEJLpRwiMZvjThOb6zN+1xjyBjz4K4O+LPGMTYjRDtXaGjiAWhXP+MgNhjrjvGJPg+3X3mxJOwn3ZybhyQ7ior40UMCuHCHiD7F2/DID0dJN5/+08wNO8sfHYHa5tGSNQ55fRauOXpyYVaeFOjr1xo/kPdwnxg0il3zbZ+4vlj3gQV00rtueoBmLrsDsyJkAU4lgypE5/AFDxkD0oQu4yoC5AJBDrhfl6xRrJ0gV2XdRcAPk+PTmD07+M+vpNzmrXa+ZNh29x76nH68s+Y5nqWb29uc7Ku3usFjX97oT+vS5NF24seGpV8i+ODng7T029zr61++5ddk/vpLOfPmg+F//vK9/FWZvvnC9M58tzzwQ5z6XGbpEcInDyRAedvCqscDbsSJwQaSf78w0ifyGxQE+S9QXvwCZEmY9gSUZazpw0E+fMkiWH86L9A5Tn2WWVCWIu7o0mltC/B6XaC8ei0fQXZtzJPbNvMlySTPjjNfHPiCdhCMPr1jV3io84TiQ0rwdfXdg/xJb5CjJQLnBYoczvrCnHO+7fTLzDxZc0IbFxzYes2N09Zn2kFOEgM0jat75fOjjxqk+o1Fe66h25zMKcaT8ymgk8WHnKErNjivg1jXRaYFGVN0UnIGgrwsffpPj8EQ+Ywd9R3sDR8gTSkBKrlozl17+SC+88C/zykJG5fMZQsnqF7zW6YBivDKedlUBNyB1EWzslYkvkkbZijaNKeeRa69HK+hF37Q9/pA3zfs5szcLZ8xjvzKt+u/bZhisCNf1JXTjwvELdAKCj5f5Ep9ruVvfFH25q/A3u58gcxLW9Rv26zp+Gj9X4KHMr7gpe+zRpz9oD393cjf3HbWCWPZS5w0pbPucN6yNAfGZTcPwuiestBX2MeGeOk5Y2Hj6VgEaf7EbQSqTKeMKH1GjPgNe5ERxhiRQ5+TFiUtGDHG3UuU+5A6zgQyhVHApY7woMm9zziE1k9UyGIu4qOM7KQCRgAAEABJREFUgL7FT4kFE7xYpmYdBgymbdM69G0zx7MyVpj/+tLQP+tFkqsJu5cuWutygaEG/6AwPqrU1p3KecWhs/6z+CMy8NsM/xE6f+r4f5sBZwxTwwnA2vGDFtsP5omlk+pgY/BvMXjQknG4OFgJdF2T/PNE9DDvoiWsSV/5XIPA6eVC6uFAsC4oJ033lj4kcETaApYM/GHZ0nXWoA6krQV4LZS9/LLt4qkvxuNCNbpZ7NZCMolHZaBkDbx4aXWvhXlnk9l3Fx58Ao8n6/lAhbSXza61QC4+dSvvYnVD9oaO9WAEH2qUaUrEWYyNHAAxBTaG0CW+ALlCALo+v4D+WizQqBinMLrrxsHFA+TXb1/qNvdaPqFnTjad/fw5O0JcsYfMhHZB94olZRf5Jtu4eaYaqYW7ZD+XIZKfj4PRkZ+965s0TEXfkhGzQLrA/gWi6asuczjxfyeHwm2fteGnoG8wlr/0cJM92Gx9gBO/wXdDxrjlcRwtewRDHA/8K6ridOZJ+40DYcY8L1JeNCoPN1UhwV9+NWIoQBeivxkT5mb5OcwjAXPR1+bwyeZ9kA83cPnQgY2CIb7grAdXf62iXnFXDObmiR+wnNcTnU9sU4J/I37lhAe+hj8lByHoygaHYt0mAhzwoob9KJUgHTkPX9cccm6sNgxcsIR93YzhSVwAhx55lZOGZqOLn2lfdmhgInh54xd6uXSIdCA5GIPwN+Vo2sDnQ4Z18wMz2q7c4gP96Nh7PWxiiGsdWsKpCX0+GxQDL32I2Le9fNAfDfLC8Y3+3Jb9IRq8Gi4e66Idt4K2foRERaxywR3dq77uIpowgG2WcQUSNzlgrUrbsUTdOSHMhh+IDkysHFIRgcqGFrB9QtrgJ3Oo1UedC9syIFTCVV8PSte4WQE8w7tkuib+CM7H222vb1+/1u2Gz+hR7s54yFpPqX/FRx8ST3xY9hjBqD/ygvKg/5RxPF/zUTqZq94681//tVt+TLblCTbVIeAG12kjqfEmyLxK+TOeafrrtOUnjZNl1Zp+AebGi8+NHKDTq3mgQvhgf8peSXuy7tx4UXD5F30YUY8+OTYdJ4zY+oBEF71bL/2N57d5q7nfeOjZazo2e2ZdlPuClYsdHsbOnNEhTbvOLW1avrMGrJdRzBH9wQltXA9myuAQ8rmnJBwaBEqMrq3+YiN6weo7aug3a0HAtcqBSDM21C/S/osceXJeRkjW4e0DGoPChqxgPf4NFMLmg+VLD+PEOuhcreyAL1e/8gQaOkjy2TRGL1r0kk/LjMfN3Amd2BHCzWc9yJv+27Zv8veL0JF8sQfrgyD9QUIeOklDW/aN5YoFCeQmsYkXpMEaO84X7WAd1PIXiTO5+jXB06TfMEMFbuv+2gU/UAIuLLk5V0ajDVXa1BbN0JCkZERCcwTTYB/hgZaKfNqV1/oCCK8LIepXzFT/waXtTj80eR4T/1Ea25h2XCwgx6mgRjzF64I/44icje7KS9la9sNDIhQR0n7dsCLthIVWTnhmr3Jtci5eNCmr7r1rw+Y2d+bVXnOf1cSAC5T1P/jgK8zm7iOX1MBxR4d0uiuOL1/1ZeV0tZ2vGU9XbrBKOKubrZx4x6920IhedRrfkX8O5ZlGneZt7WETefWjLBdSL5/wjHp0fS5r8cw5a9v3lQ/yYltepKJp3dDtmIxvCW6h0bEq6lJilTo8FuHTHTkvx3T0SGpYF2z4cdvnq08m7Yk/csHExYhmnfnIJ/boXEKCZenQbwHKiaO4LnOLfV0OzxJkzBz5J73uTZ5xjgfnqvjXa4wzXsKvHnQc+JA5TX2xdXwbTTkAy22Wsfii0ThAnf2DbuWRtf9Uqa9zn1Q7vtDT1J+cf9mTddYW/PrmWk2zPDttyc+sRjkXaIOjuC6RwKKffpGvi6xdm4PbwI7dok8HthIjpbxN/Dv9IExsNjr10ee7g7U6OZARwOsKnhgJGAxXL0sUVkCsImpo4RnWpQpoJgz9EB7xgTxIEuBXeqT8zU268Bv0z+Yfn4Gfaf7jc/onaMyURi8zKrOUkgn1eWIx3aBfF3SqGxN+MuE7GyOLEjJOdOH9fuch9zgPTzB7IaZOFw7LTHxxl83q/HeyQn6y0LFUoBc20dCZ1ueosoAK/oPqojPj17XgoZMVZLQlmwb+blOaoAY2CzWgQp/0TQCFoWJhl0+QlyzgS+I7D4WIwaruE+IhKC4wWXR9sHTzHd3lwijoJ9qIkYWexVHt4gLoiN7cilZxk4OSy/OlDxv6iztgPi651L9vs/avX2q/7QBx074OucsfN5IPuQ3fhEn5AXP5P/f4rW8fEtawxgUTF9EiywVBJAX9qo/XRmxdIJhP/J/llox3QV2jm4PYDNxu+iMs/aOb/inG2bPe+UbGf4Lkg07x8ZC+E/voSYtMkyjYyxge+OUlwZyIs+23qdfmblu8lg42qbf3O2PRlzZsMqPLHPsQ3ig1JsfMAxtYKj8euDyY2e/bbOwuv8NLf69vfNGFvDJwEAt3DB68yHnzD+ZhU12jjeHJw/GCc1goll8sOB7vyOj7r8i9UTcP2hKMxXkiWA94w1aj21gmfWxde5zf8rLEeAR1aeNBHq5xFz5vgHHapzp0JzYP1ukLaNelnsLWjp2NUvNLL16ZtwTlTaga1afoaptn5TxkWB/dZ766qAKUkZF/6XwyR/VJRfJs3PT10qGei2ZdSC707+KlvPEQ3r1Xj9WHoGpBx4dxuaoyA0tZLx55Lz/AQm1oAlX47SNzsQ5uB2sC/oM3HP3dNsb/bdaN8fyVl1H+DPorL3j9p2If/qprgRlYNa2uMfMgFwOFf/n2rf72t/ULA/9mjT+rvvFt6qRf9n3Wvu+BG+V2w+5ccIM2wc251wTXPTHR8fWgz994wfPGHPz+669lKU4/jF1+f/7t/zHrM+zo62keTihKAMVETw7wWT1vjGdfBOXlBQ+70jfklJ+U2nG8vcPnWiM9eucs57c8+mDZOHTB6gu5V57sh3zLix5j8NcWlgfzUNv6chzv62/6OGYVbW44oJx/7+ZAVj1Gco1XODJ3PfBajzXk34nvA478kyLn8dv9jbXGcXDwUO7evKT02/Wkyb3xGc+KiziNFQgtMRIdpZL6Y1703zFmLP5Kb9VZ05jwo/FYQEBeZahm3d3QO7Cp33S46IKV0uApkF80Xxg+8Vm/SQqkkgVAe6qi5H2sHkZgYX64w/+5nTVHG6SCUQFJGxToePkRGW0CXDWkN35KEGwDqeZGY13m9QXj9zLafNJXDzZe4ZRi7pPjsVrhYX086Ff72fVON6Q6hxtHN8aquXTf+Nx3ndxWxsiDuXSgxxwRXgqC4Oqyr0c750CTj+QFI6QFVjygbr8J5Ye2RRGu9pfNRhd+B7dK6WhER7hfdKjU5Yc5JBVS9wJEaYuQr2EBCn7v+KnNBbOSg3EJ1dpf4PvddbKI15pnkZ01J3NpOYowsRK/uRb0QQfAKvYD6JsI3KnmxmUT9udrjhl7kL+7dXlWutbBJU98KLG+8sM9Pou3bvkjTPq9mxy8QHqdH7zGSWNYcMSvO+dn4XA9YexJU8DyAtvJq/6MZjzGkVdsd84CnmkeGU9N/PiwyWNml6/6FthdQ/aa0z3A+m+ho99zlWP4tsNHv8yAvOo9xyb2HvhMF+niB8CCqxrGF4suUKwXn3Pguqd/wFg8A5827G2WN2Ig1h6zbtuyG1/cS5o20AApJQ+XLl1obHbN9IV19OBMn4Cl8mNufUGNR4u/0akMACJD5Uls8j0w8uTLQr+AxJjihWZUEZV6aeWyju/adj9Sbn2Zdr5wJZaNPN7OGGCPLhRhEo2oCwJC5gElpmNyleRqMXDHc5HMZiSr8TtjGPvGCsMp91x5t5MUF3Q2INcC41zgtJNJiGcwLFuLvvCju4xj7uaNHKNPir5MfAiQ0zrxuImeytjSP/2VPzohYgF/xZh6S0ERKIyzw/US8PzkDxikmK7BTXBtFPcC/Ev9UkPjo4oQ7Z/XH5eBfzGjf5wj/3/V9DG4f58B14kLnCjyXu1Vz52FwsnPBIToxFya6Fom0+ak3ncWqikDh5hjvSVn43LzcYIygz9EVm3dkUeQpQBd3BfyGXbtUAO1fKAia2DVxddLauEqC0k2DPzyD3O6GG37XnMCGwsSq0L3hG+i67T7ZONCQWyei/vB4kK4VScL5Fzy3FlwPKgbm+3lJ4xcenUgqLxgWx1NrFwcqJsHLBdHmNGoDvnVg0Ncpy/6Af2HC2UeLs3rmw9cwANb9l0TU2K8Eefo2NkweCP2C+YNu+CW5To/vIQYFbsNbXSTm9We1P03usLXL38tF295TkEKZLl39bJHzrtXXhffZYkMJZ+WBMHCjoXYtKzzM2ejZ2J/yZmTh3m4ZAlU3Ds4H17KDz5akAbGzZGXQc/oFwtEVW6YouS6NnDZPIzrqzLpU3J60L9Ivi5tKuNDqBuNhFFGbe0CNBCa/RF+fJXS5GNuO5viTL/bFi/PQRzayh/7JEb9kC7NlyjGmRdJXcwr9WOAQM+Q1yGadsbPqUud+qqN6COn9ts+GRf2D21pxq4dkpbm6E7eR59lYRR4MjdIHDyMy5jXD6c6pTaxr51N3bwkUZ8xCT5kaoNn5hxqpQ3tqxqN+mBV+QD2Ygs7+SUGD/vrgIUtmB+A+gTzLFhX1SWqPC5hChkqyQdleGAiPO+r+bp3eZAuiKOpC3CFbD1OopnSg6e8Lwi9z9wp0aqpSZzmXeieEBA+/afxm0tfV07fXDfPuGEvpdCIzlmOVfVN+9IxRbkzv4PTRsO9rqWfPJof1wzH9uc540HrklsHRKygw34YjRI0XPc0uY2WR6wAw28ubcV/5pB1OmFxwI5oYtj2Wf4a0l8n+gJrMZBbItW2fgXwJbRXDB5YjzW/wUVCpchpyxgtlUnukd8n6x390NSjG/6/VypjrpUXHLt3HsC+8wBl+U48vlx6vQR2QDum4gf9hvDB/M26zEuwgz704Vy92rP0IcEXL9YF1xHtCFf9DZv+4eVf377XHZA/dO0hpC5jSX9tM2vllvh+7JeLz/IjT/iJz8b3wNd35q71VaK8Lh0nn2sg8TW5055AB6qu6E6q3pV7Ej2MXGt+8tB16paqAJotAqkvQs4V+oCCYBYNRfiZ5xJK6Z/BMSUtArnhB5c6wgdRj1gc8RGTr/yE+R/fGBsKmLNVxRsrSuCS/esccjzYL6Kb3AjWtZ2HOvJmPXDWpeMJ6pnD6NyAEdlmT9jLb/+1q4wvEt/fjrwMtE1vVKPAvXibn9cRKPjFPZd5cczpp3IZN+TiQQ7NjbIB5t9Ej/ZQe15aEKpwDZx1419tcVETe+DwqPEfxlzasyJfIPpnzdlZF93DSpXuieiITwr8AA3LAioaCVU/b6xxvamAUHngfmN+Za44R5xvrpcGqWDYvAmooYhP3NTVbR+YR3Qh87E/4FgsgifYFdPCxavRiWW0pZXbb/cAABAASURBVDqaXJ1QlgqvsuG5wBzMuaef992cLOjTj1V2yacMHrNXMoJPH/QPjyqf5Q5eW3E9hPI4xwq5xWzWhJn8EzhCxuFYOHyJ7Xgkf6iGcl1NXKzJc698scCXhje+ZLjd9sqLr335q1/vzOs3cn7tIxtfQnz99qVcyzdsqnGtLawBMfJEt9j2hrNcuK5PC7Hutg/WJMExLNZcmBPXnXyZuc3yl7ldnEMY12iSDf3guyk7OZ74cUH3DI83WNJfo5scderaWHvN6Z+ZxW/noDnTL3nUt5OffV+5mNgoP2csD2QeyIoKPzYmY3/us/a5ByZtaXWaUibrhf2BrHNE+mgZFti+YIDi0kR8n/jQ4S3WUcYLOiReOOsCkZY21Z+KDXiNbcGB/Oov25GJodxssrQcjMkF6XvilaAt9SuXfDE+gmeu6p8vuzSnm/IGt89KzmVEj7LCA58GzOrDYH4d9HwS18Vjn6ceQVgWTbuCOq4xgZoVqqwAU4P7jxdd9yPiav1DwsXws/xnMtD/DPNP3j8zA2dXWAj/A1NOWubcOdkOHkJZKNhEXpsSk0UeF/8bE3uy2DnpncROSKYo09o787G7JovWvu/1BbAMgBOvnuITOY1Sb6FZMICJPM3zwjA1UQvkxA5yLqw4DPXTBbt6PbjdOSy85UBPLODDpTgVfVAf1VwezF3wlA3idVu2xGMy2A85aSxFEKRHHpvWZdTGODeDJSM/vpCp+K1PysoMmMtqcsCqJsl1kD0jC7I6Ya0Bzbz7x/PMJWLngxISMGjTh8cNu7BiZtl0c51s9NLyQCsRYW3ARI2rq3yhJm/0NB4BULggch8W4BoY3ecG62Z58Yah/vFHf/A19uX1cHPkJ8x+i+Vhzwcwc+kBw34RyDISjb0ZaPOE+IONyAPPncOh9fDhV/ExZ4djmAMHVgv2QHEPDfwBWA+kX9SgfyhgN/GQ8iCvJwakFwcTcM4ND0r6J586zIuHl435se+z5uRggmFpdx76BGW0MhoCvlhXq34FNCZAJquQqNBWxwcvaP2liM1etrQ393UYcZyoXrkneUqJ3w/kCI3DgAeKBeZH3ZDRSA17jo3MIx9SyKPjpLWz7aUN6zIvvcggYK7MC+K1fJcDIAT91KdJTprxCQqVz4xvXwIJygvqxE2UcuGU/gloil51J30iYJT/A4IE+0kWHWIz9jVMo3vkgEVBi+vkiaBWNCBQt1+U5fQZGduji2YDM2PytjN34eciLvShSJ/wwsYHICfew6fj3LgzfuSApnxzE1wLPVA6J2+TvM9ZUzjpcQ05c2MfZ7yz5vkA6zx6uoDYGfCEN/onPuu3SCSJ+/XPfeQV8P1Hv0V2YtcvJWVBmuK8o8e49ENZ8+WB3v9bkQ8akTlv6rjGgvHZPkkpUJVx4VhQl211px6Oii/mYt/Nyw6W4LxTjG5iNE7B+gLQcKBFhdT09W6+BB42zZv9Ii6/CGLc2zfmTt74QCoO5OXLL4eQW36ikMu6cMXkfEi/oGuV9/rOC6dffvle3wFfCr9pnzVMutkcDMptbunr3X7fduKdaIfKmiUfDdwyrll+Wzzla3lIABQ6hkCb2mrr+4N1IHiwZBAVrGXUCQlemtSVmGMvfwGQ/aI3bKsDOoyuHdFBXZ1C2pCNOf2KH9bVFRr5MieuPbDFNCj6eMXjmvggrg9AuYyaBUY3/QmA05785ux68SwudqBHuSUG1Occe/OhOMD+Sz+cExQulHP/uPCHOaNe1z7l9ftMzmKLa8/kxBgXUg4JwsLQhak86sDcEf835u4lg3vgYfkQSQjG4ovIB35ynGCdfp4A73nh5fpFKAyOz+xBKoSuXdeLnTGz7bMmNqfrLaGSRjj0ncK+Xgich8gXAOtLAJr41NDTl8r3VCD+aoau4sENPsaT/uJqfPT9pWuOONe1A0b5I4wJYx/dyYX1AHbQROxEBfM7+bfPhAPFgnNPfXEAZa4tgeikx9HJXUrAeM21sO/kAP+1hXroXl3mKWI0F56gqUOphUc57UHxalNfdiD87kISxj5BHz4AH8jjjbXqtq8XKV95qbLT3vUP2gT69FMHUFOa07fkk1y8sW6YFz1teLe5lzomsvr14mMtkW+5uPIq7aEyMi3v5ad60s9jlvkqjMp7Z00y98oQWa18Q0SpdGmWNLngwGF10qjXmHR8aO8TLRoecp0gjVjWWhMqBCMEhiNjwdK96Cuvs8Tt+yzb1hHkkqehSZ/E1At61mAeyGv8xedwfOojecFazteLZ9Ykpw3/pfe1diGXa5nBTofXuWb+RmPHJBYfeSge6scWk4QW1gcAbQCEv3BWhMjqzZqnxhe0eQScX2akg2zffyNPH0PzolEhWYkuuLHvmnmcsYIJFS/g7YAI+/PAT/teOJBThfuLuZDHfhfMRxPrts1TnmAKwLi+DWiWysQ7dKmfAp+Nb3lhTdyirbXuqq9x9GSfONYzKYyLtrR6N4ZVcoeeoaVSmh8XCC68wygV+D5oP2t/RAaS2z9C0U8d/0IGGNvXInBpcRIyJ0twfl74H8tLkKl6VjkPwGL7ybr1ZAJC4Iq+c2FMPYph/XSxpGCPO4uoC2mAzW4K4F5yjBoueFlE0DmBF019EG2LV4d1za1F4Bm/UufQkJKJ7cYX4IHbhUq8qgL4n9JEoEh9tuURrAviBeuopCCW0xca+JsGVfNTLFCULK7a9eAIIZc6tt/GdHbQyxU40Y5OcqBftL2kxycqlliEB84NmDObVRZIDoGxywEBLxBVwHWOFg/lT1ZE/XCTz0JO3DEDmwcqC8u4tYLNhumCr9wC1EaIcglQ8WoOc6t0If7gFXdBBDCBP1SXCSoYxL3g7Sc3nDt9Zmn72qyMXT61NbH76yY3WpIR2TcOKh6MlFG3PqA6NGUXkA+RJJGLSLjjgjQ3PMFDJgTUQqOCt/lnjaGxKdqOD9ysX4duN1bzb19AKvPsP0nbbjuHs8m3Quvf4h88KC7wgWBt7vrabJSjtak0WaS+8H36snzXJtTgPtMH8hsy9u22z7rNvSblnLPQQNRPxueRX+slR4zTp0CyEr/j5lNbnBblfac/3gDHNOyaLw9qN2zsO/qxHaRWyKdyiQJm9TwobevHnByq9hMix7yBHl+wjwrEn+k368oH0tAKWvqEaal98yZoRQcWRO5aE4wPO3I0cmrCCBcTI0gfgpfddyaL/YojUn4HWP2E0y4YxmQPfNlm5k30v7iW3vija/SI48P+W7hFf3d88Q3vZ9xHHWWY8qHOcd/EYB9cevAAhuUx2rJO+3LCPzjrH5TNL0zIAQGH7+Mgz+ERn+yjB/SU5OmBL47pgz5xDOiHgqS+mn670Yf+n0cCX74wxhlv4O0m+b8zXvxnj74c8Y/qHujD/cXHGEAJrOeYZO7e4c+LF/jMnTFq47bvObCL+7BPtDiiH+ZQvJFfPtomBA6YqXnD3CVjE0+80DHxRdjnrElOk8+CKBsepqDpmuPckqTNSwbFcBkHoO/kUp7RCuE1hb7o2wfgLXwZ88iIj53PN+gPxuE7IP2CxYLSVamlA2aNgPug0Liu+HLFP4PNP3tQBtoEjIlA+CKBQzZ7CRoJ7dJmS58ZWcynd3x2HOnTgQ77++WHSrSg6GcApxY0oIhGruWTudS+QMZCuW5Z85fghWK/t4om/HCeuu4+qD/wRZ+kfgbQuAs/Y1leQbnPvNoe+MsFr9Lwa5d4LvnMB3ODrU9ByAzIDMB87QE9QDsY0JELWpNr57BlQ0MCe8/8M8P4j4h+HfCaV1wGgzUZU8NDdJgnasGsmwyfMWiHz3XCl3gbYzs2wcmfAnZLQf/EX4D5VYX44zrDGgdOohY/fCVfOOs4SBwQUx76TiMK2e+IuQbeC+gZ3WucdRVYmItcHIxrxiF5PgBtoD15+uwn7uvGiVIPGkB+xNk1N2GWv3DZWUsca8XnXPWpIaBP1LyYbhYLhjoFm5/5rIu7gPiu6g+lfAtGN2ekZm9gndn22r/u5UvxL1+/1dev18ugL3XDR9e+9NfZZ0RVfsyDY8J11ZKElOu44+m2o3fu5Romr/QjZ42jMC0rcOT/gCXNOZC/aZN+wQJMfQE5a5WQ2TVP6Av71r5g/utH5sKpXxWIEluXvrhW6tcT+fzq5dzTcABDFb7uWfKUH4SbErNFlVok86s4zxxdUkE/EB8MEfx4AKM7/Pp9I29TIGdwwMxYQ0wbyx/tkaNt1g5kTMOrLMx4ik0CMd4HpbiBXelYwbCYBQPfRzfDuJcp0RkCrUTR0ZTF/rN0+nLEPh2wu56p3nEWQO7CRQ3tYQUwz2/syYU247OMLDfPY/ZB4Qes+MH+g6Ln1U/UxTd0wfqC5ZO6bUMu1wjH25zkJzmZ6OPCzp0+9v9a5llCW1vv8EPHJ+X1Sf1d4JoA8d9+Vr/wwP8Dnw500WWcQZ+cQY/M7+Xr6qeJ3WV/+VB8VIUXqDt9tpdUQgmZSzzFf3ctRS+u3zRf+J+Vfz0DjIB/XclPDX9ABvy/PPxDNWsK2FnOWUtZnbAXOPHWxF5U8W4cDya0i6Tt0Fk0XEBSV9m1MGCC6anaYKSPbhZ/J/jMg8A+WZSBCb4p1WPdRaXywXauLtbccoHYd+VBhs6ihz8HC4yLoYviGw8Tbm7656Klz+ufCyigXGdBUSYx4h3auX9YDWeDPcG24CJlHBeIi0b41BWb+HMH8s07i574ADyTGOfcE3s3CyYKlrwxTdZXW/ixioipE4dZ8lgoS8InQP+DBVEe4zz4dlO7Kw/3emPxfrphI42p1/WgrYxgPYT0Fybj+8Hmewfd6a8NvzcWaDwrP+/J95Ff7JhrfXDTVJ/0BZ/zd/mMkUXM3T5QF1bT/sir/EHlRpimgM3jyOEwDVTlgE2p3cSPX9ZJddlXEebmuOo2vzTg517i5n7mvTq6lZV2xZk6/E/y5UVEcdW29tYGBoo+sC2Ye3+JZF0+x/N29vm+a29P/6vbsSq/ce/7nv73UGZOP/xbeGNWp4DF8DYxqUe/7QMfzJR9kAf7Q1qAdMZ3G8RzkNCDfhaMwX4ApQkA5pKbkre/4qU7l/TXPzh9/Lo2cNVNDgT73GvOyYNZA3iHXPeE3OkvbehjodJYl3YbYSEWMt6rbc7kVeYgr9bhgqfXWNzNIUC+tGveLpj40Kdd/X5wU94HsnXYeqaf6/wYvzw2l1/WSBByqVEtO/4qrQPqC5665XKdqKhwj6/6ol/zzI361XnBMFz45WtK5aR5blN/5u0Z/ysn+oGcB8xBnBtyY3Z++eF4iR7phbaUeIeMOTDO6ClyHXqXh3Vhu80a6IlOyg2wvvQtXeoIMLYs8wIBZ9UJR3yY+8zYtl/mnFjR/rPeWZPzSxoenm9nPpwXxUd59dnflqaUsCq2N/pZGOgCGVyDmzNjYfQK0u4SUPfjRew/Imy16cO3XjbQZT9dEL9PvWem4NM+ME4ZfMh+BR8XQaIXB7hw/8O/AmiWAAAQAElEQVTowAoU5NHU1IDwU/VadXUueoO4QHrmqS/G+Cb/YG13XIhfgDIq5kw++5fnI+YvGV2OLL/g8RrcLqAKDT/lo2EsV384J1xDfPBCWWlTG1TKfTQ01g5xWIKFOcU4PQBxJACN6xrEL6zWxx3L2Lf9TD9u9ME2d+pN3ywgIzL8AAy3PFQprOvaE7I+MS4tbQsKkk6KPlXhLULyGGPiOp0d3fSRwJoFO0K5QFOKUJY9kbjdX9dDbaKAvi5Uk4tVz314V/ajVF8eSBk/jjOMEgr5Q68+3SmveWAMwodSdfXKD3l1nNCoHoQ3mnJW5jJztzWU2NaZoYOb5JcxjBrJo5s526gAgb769BGTJkFZV9+gjywnuvR9trqkGoL5IQ7GgGPxw2/pi8Z9qfTuQBWs48fAvrqbtnxXDhJCaLNiD9s0MwbSf75YcFDYFQiPvuJB0RKm0hV/WXdu+546bDhdfGKNkhyC5Er9ujXG0l9jxTqwvwHxFWbL0X3m8JL6balzz+yLD/KZ3Oib6JO10Tk3fLsRJ6BNlOYFQzc46NqSHRWFSavsrc+c01wb3hn/S/cVi3IL1LHkSRK2M9ZYV/w/XCl7neejFBZ5t4k/5GsHlJemDee/ZxZ1LHtdjonRXT2mxota5UOMV8xPz6E6L+4i4kuq5y1DAh5YXsNeX5r4XZ8c6xggl8RNvOl6mZHvnn9nPBMMtN+YQUXDO2tMZABjnJTaKj6OCv2mCi+XsRW6uIalCrErj+PdXByMfdfHlZNI5tbczYd9qv4hAnn5hHMgFiZOkEF4Jk51ytMyoEsZ54c27TdUkSs8Jm8PcuK6nfUJ//AcnVhH9kMeJT9czVBr+FYuNvudXNiniGk6ZybXzQc2FIW77BOEbIYn5nIThf/UlRH0N35CAr34qXDpYjm3J3b3fdbEdjd90+iQ306mVEiMtm1G1ooQv8QIIoRH1gmSQ+MD/1ED/fP6wzNgH/3hSn8q/Ccz8N/1grPA1dZSQL3viz7Po67J/OZ+TkjZXHwODik+CHqod3ES5+TOTC4Nuxh5WLrn24bvbDSCfy/hwSLpRN5Y0AP7zKFkm7NccIS1sGitWBiw38uPjQfNMXf495rwd/uLCrTBGh+WE/FZWssDyCvsExssKl1+IsSBFl8jRxsawhKXUmrhNSkCfC4+10JKE47fXk++eSd2Hnh8YHbBRDP6Ft/orrnjh74A6hKMe9IuPnp0YO8CqqxhaPGiId143VD9I6T3/NMcsZiBx8X/+6/fS7j/eo8/9o0bkC8mvr99p1++c3A4ll5sGjeulfHZVP+DfhY3R9f1LdpoXp4RuGPgTr/e7+pa/Xw3ZmSkKV98YEc1WpNIEFoA2YAx4zFInKbtGNh3HyBXfuSByAUdm+pUt3l1k1t/Y4O4zQkAI7aIFF3cuTCaq2uSW+1dOvEIXmzNvRwnuJWxgJlaH2xykaBswsG1ygS8xp7fjOgTLdj0g37nhZt5eSM3hw9sbMg4UuZ+w5YHDf/+w5cv36LygN9v82xszAl1vZ95nL3yoN/xD5tP9AnxE3+4FKWPGXfI3QV03u0H5tryLx54WxAJ/TXANH64EWGZJ4FKaHKqy/y/EZu/KHljbL3jjzzmsPFX/+VTKPJU9FccFiWD+XShePUFd+LnHh75M/6Jw7oS6vMBR7htO+vArG2f+cb0tu+vcoJLzhBSds1BDJE0HxoO8kI1feY4Miapy/9ED1kMCrhIe9p5gcRhRB3qFWhyyIDJS1FK41z9Pflmdw/o39JPeCqs9RndWQ8c+6O7RrUM+cWZL/Oe56FZWzgcGs7IVT3ozq0pZzXlRv6TI8rZ6KVsc0qdq+D2K0l0UOWSV/q+7+ulzY0SyIPItup+a+64lBcRXGCckT/HuN8Kuv688XJCX3VKfv/Q9F/+9tf627dv5d/8Udacf//+nRfG94qvc5a2Wx+bGFTeekj8aYPbuiZ8L9jo6xuAv9vcy3EAaxlQ8mNiaGlvAQ0u+0ieBSA+Xcpv3HwBdn0LP3d8AyebxejOPrR0dm3kZk78w9UCqJW0Va+YedDHF4CBPmvi8w5MYpJ/oiO4nVjAO4dGd81t2Temg9ya38w35p0PX46v0fBFfpaf8DJX3GPvlMJBP/mAgCvptwcVX9rJ/xkIgXEHBp04SiewxsPr+n/nhV1sMg4zH2lHNza0iZRhJ2ZE6IGPeUMjD6jatX7xJl805FSGajlfFpAn+r171kZ8o/VODqMGEFjriThdRRs8XCBOOjw0co3oUdfKaZC5yYs8dftC0N7K/ckbpZf9q1xyBqwZc7CAvTRBQl8Djrl21RPp6yEr64jCqFwmVr6zDplX9OiP679jIgCjuNEI4fPr4gznKx7b0gVjMBZx+nYwDhgA1QM/FEfHSEn8VJq2vAHqaVsuBEy9fKeNhrS3OWvSP5ePKU8ZVcOadVH7hkpIpkw3KMkLSO6g1QggNKpL27+FiV5tvdYL+KIfMdSgj1bX8hFelIBAO0Rz6hcq+gGyHGOjYY6OZ8ana6w0J4F019W0uX34UpENHflB7KM7NqHAyaVair934Qqx69ORX9i9cWa7M7eFg/1a/55k40MFwWUc0bsgLz/Ujdlaawgt2N7ZgwXP4mC4uuSXZ/Ssga+rv+yzBerQJ/PzxpnhDX8cJ/qBG+ggqtF5SbJkl06THZ4wYZw8qqvOj3ujJHmsPzQC4iov+dBDOwXhMf4XPjT1LzrWqZAI7KmDxnktns8+4Hk1CCHscOqL58WU2PICvciodfwKkZGgWuDxmRG+oUQ7tc+xg59ZY+mDQ2CuJdb0nYo+AXIMGBB8ScZdPtdW+27F1JAXQObcCTb6LcV8gLk6sKXN2A8fWHCPwJP5RwCKYJd0WDth4T/jYKmM7a0r68fuONlrMs9df5RY9g7mzGGKQzNng5yk33wZ+5t8iVfOsvj0CRRwopWrkR/djLVeOhmvr36o9WGZwybSXvDSQEoacZJr1Pw+SZLJgrKhp/3z9mdngC76s0381P/fZ2AN+QcLAzPjN+xOCVFPJqGlYLctcEJ2T5ERdZE50OMkXlohLdZP8uC4wgNv+Gl/XM88pLpYXYuqC03ACQ+40QzKge5zjlc2fRahzQNyz9I3J/8CtcNsAWCWTRaXTycHuO6uADpGwyuAX5eMbLBGIQkkBTbEa8FSOAnwGZ9GjANLEOTDBlLeg8AR6fJSPdnQfKpCzWuhHw2eC3H8RBd1rqiJIAqWLlrWoTzZaB7AncOiL3jcwFkDoXiQrOTZlwjiBfmRLneUN17YvH3/pXyw8JvMBzqMJ4CGXPpERTljoIpvRGf+peHHwSZzcHA5kNe/A3+si7et3AKlsX7FTlMV6RP00YzpQQKatmPgxgPRvrsB0d8th/KOn4PYAGy+Y0944Id24MBH86efluV5rmiVG9g2dzYY9aGwwTLOJmMiQLvgfLmYNhoTJ3OEUi9E63d4wRkvXJDQyV0/kgce1O7AGwcrXzCI1zk3WP85mH+o3IdNdanjDm949AEnVl55UKbtBivgMcPGHCx/uEPVk9XnHv58IeULOV8oqdMXZU/ytHQv3ibH+oK7ufRhAXTCSP3Mi3m78iNeOXV9x1//WdEvjiPq5mB0M6apkRd5BFDYwFP7qDg0SDMK29TXWCFguCbME7uFD8qGRj/r/wGvXKMbF5qHcfrR/tsYIzyM+8/s9tuXWuVeN/q6iTM+1+ePucIfHmLV74PBI7rVTvy19C8JHOGyjkTmjn7Bznh9MpUWiCMk2ZROCQNl17zN2nf8EvDvxrhu/Co+zhHHL9XaiMOXIvFXm4AeqTvg5AYRPxCwpEltXaQlecn4Qn+bm53cWEqETT2ONV/e+Uc9/aPD33lJ7Bg56I8rBnowL4bFKVP40ujcprHsNeeOLXSjN/6SEPUKOcyaWw6CmCxj8oWQY/0vX76V/zeyGznwD6s/GJdkm/zM4P/2b3+tv/713+obL438e3GjMYxux/XhOKBeoLqxTb7MrXFWgQQmsWa8Ju6Jj814FIpSb4zM8nPmbHsYF9eR6TFFkg6yrE1JYFLQBsv40yb6iCH5O/1DA5zglZYGfvle6K6a+LYDk1wKbSzU933n5eVkfWrksUB/LDmtXgCpOrE0pelBq8hqY0dUzswV5PVigSxQ9P0EXwKBwSc0NYKwPKBRBOdctG/V5XhxHOAV6hjzxEZF1vCiYZXoUUaQGBl0vkrlMDW6iYEKV/TA47g5eFnufFwPaWoQGt0F/6p7X4A3yKmiyeEFi+bd6Cqy+uM49J9ABQF5+UQFn1BjpZw79r38m/kUSgshnzfbQpaDjzWA+XnpwSq8rjNEhxva8gsZ6VeOr3gxX9p7AZLKayE4fMjab85OX5YOFCOszgAv514vldQBv/H4sJv9h3FIxqCQz9E11CWPJdjrUqv10f3yS5YWCYSOwUG95ZmzHHuOZedfxg04hOHggtf4yQSN8wJnDAHmiOWiYIVrdCMOELu6L/Dl9oJmPMCoY0vQlNHq8osq425amKnsxcT+fu3D5KyuDyr0zf3lwXwxP6DQxR0fUEH9YrYET6Huy0ZysNBQuFaCqBQ+LoiedWNbeJ4++YXZ9/KlboAvUvxV7dN+VAfOO2bcH1Z+sIpP2oty9Jnzq+1eEjjjg5UcTnw45cYqN/rmtk/Wmr0m9YbRHLjWHJzl3n0JxPotDmcxhTOj0NXomimVEcDSnujplLjMi60ncNSdF1sH89lx/up7bKEwatXvup6SuSNeQtr014EygWd3IiXBw/mELzD2qWe0tqeYcoyMXjxXzgbjR56BBn0wP2+MA9czz76Xfxd/2DpRUU3FBvo/rgHFyzSvdf+O2/jFtbioeOG/sfiliKWxZG0D3zAmhvCts6y+yQcJm+ZTLhg0BDL8lPpKmCWgCldWzHfiUl4cbFzIc1FZF6qkLZ5j+QxF3DVHzI1rxWmSuTTL8TLZm/Y5a58r14lbe8xdPI2/jlHPE2+cBbXh2NqRs8SM6U9hHBcE8emmjuxLOMUVH8VlP2B+qsSQ1Dn3Wa41n8Rfa/E1nEjOi/x0cUyLRKT8efszM2A//Zn6f+r+H2fAAf9kHV1l+RMfZrgTDKRz6gSmsv9kg1mzDhwzh1GwmYhrg3DhOA2zuE4WBA/crABB5jUKZlwAop866lis0AJ/NwsII0NdTxaPJ35kMYDmS6De0AQ9vzS5Nd9a0EbEReg295pAdNRa9F52Yn3dYjdVtLNouGDaHI0+AFGa0LBNJb55cLlImAcHhQpWyI1BEBltFxzh+XTzZuFno3ITa4wq/zs9qPHST+M0RtsutH4Tns0R2ZdP+Bte87FP4m18wTBC4uM1/NYPyjv2377fOUQcdTef9F/VXEmjxGv6jhCI1YVVu/7vwu8s0vZBFlf0qMtNQH3CEz/0t7F7UPeA8vb2HV3k4jV+nmXssOAnm0P81daRhVl59dzZKLTnLwW0kX7XV94F4BY6v+y+DQAAEABJREFUkXmqRXjWOzEZX/esbc5X/FID+EtWKrkmT+JAoUeFeiwsnepxMxjoGQ0eO+ahyNONsfSXv/y1/KXCdtt1RVXo1SY5TAuZEtLABnr1XYOgZu/l/ymt++RHL8mH0guwZ7zG5Mb65HAnvR/QAf1Tds4vteOPbfvzLf1THBSrzJ15xDL2j3L8ffuy86D8rb59+VKTHAg7+Q9M/TdDT0Scrz8CyGqibfpRXcqaGg9Q9lkj7+ZqW15tO1YcB7a14a+XLFFUfhgJ+IY9dPpHr8UJ6qUDufAnDbFmACAFRJgxpI0FaLL/gYM5Jrdi+rgbpw3MmMscMDmsmtOoghlpIqMC36RPb7xw2eYeY4hxQIDmBf2B8+/2B4RBzN3krdDkdbajDHpEoHnod20yT46rJ+MgY5rS+jtjQ94FKFqV3EeP5ME14LbvvPTAL3Tav28cvFsulfINvXbyQghk9DIHc5DUIXg8SJqDJwdsH/AUFfQLlaWPeemCnQnYp9Jxk37ywMnatRrkhPGBTu0I9BSsGM6dVne5H+h39yzHRUMWirKuD3lyPfDXJ5YYggKS+7pYjUbXvu213yYPEw1UYEOZD+f7NusGbZuL5njzD1KvsYcW7DW88QGe1G1vzVrRFTw8xWdYAn7N8Rn0yzgdK7DRJ9zh477Cod7AaPSBaUp5H/SB88C6FEjnQ7SSeEo+o9eSfqLAFNyMCfFwlMZGd4058XfWNAZAXdLjJ4IPIP3LSzT798oioqqIHseIyRv4Kj66rPCS9ZpL6myVw6OX6sGj068DFBhpgPiDGJWFEB87+tDCfBQXXcR21ad0ZDURHG1x8qnPuAUMQsYW9wGzen0hM1pOV6Nn1rn8AWz2szf2DNdMfYk8cgSdu+bFkaLVVscLRLU34FM5lKYtH/Yh5lIPQ3/Vc/+49Zicf851HfRDw5TxXT2A8geOZFxQQkb7aWdQgniAN5YLaJKOj3jVoXeTMbHPyZjYgS7nbPekvyfkrlGNto/rnXG14Mi38Zf+gzVt6ZSX3JJ2246nMwQ0NXoBaiiOfrkviKVuhhc1ypbvIlIag3FRzdXyCIzl5feHhLZ/7EfGE1Lij4y3Z/Khb1jDEneuQewbMLpxEaB82dm6HD8bZdbJjbzRX86JRqYa+sAIl7YP1lfBHLk2OacgFWZi2/4THuTU58SG8hnkFfRZ75UPkAhxFBylOWNTsX3tCcqQ3N/4v7DeYY99fVTuGmPLRjhOOhiYuc72QSmIl6/K8TPnXq73t31mfRldrO/P/OLynRcycFcPPBqz5rbDs9dkzJEu9D2Zgwdw5wXOnS8AhIPyqHf2Wcfag/7S2uhGtuu2o8c+p118jOFgrbhzfnnzS0bm8RWbvmPEboZTT56vevpNZ8m7fI5hX4b5JQHDWTEDyUul6EPSfnJPut12xmllrnr20MfwoCh68a0BpkFy4ThY/h3k5Ui84nypId7SGIwFMzoasC080HuB7SYa9U/yGOhZhIHPT/JI/sjBpffB+GKgQG/6oeM36uCFj7y9xg3IZ4yjPFfXJM/FJzaJByW0uKeOi2ffrObSPXBkhAtt6oTH3GhHQAqqNO3T38wTvxDOWqH9Rr9zrGftnCP8Ja9+LB3IoO/ScVC/4tRH+fbJ+FgOoc0ewJw6xVFiOeKWkTcHjJ3DEnCuWnfePvCfRJW5XrDyjEbR6EG/G6iIF2DkVacCC/ef1/9CBn6T+f8Fiz9N/OMMXL3BA9qL6cK9EGeFybkJmbyThX6WG8vu5gJuTT6EmZAHk96FhCrCncmZRVBeFwy/9ebhdlIX7+HA0nbPxe/kd8FQ1/P9yULBosPCtR469izsPrQvO3AvY6yj+AAfhrk+6riOH6CuSxJaH8gFgm9iMi4XtpkYPWwoy0rCgnLkwdTFx8UO8VhSlQADbPCgU99pfNBREp5aH9ccc2ZUblqWtgU5HijXL/U82SBc9JZNJQUkUJi8qftzH6BADsGXGnCCIa94k3vPMo/L1pMXCkcAJi6Ucl8XGmiintwhidxGQznQYSHU8k28sXuImLPZFFb+3BwcI8vH+eIv/YgCbuhT9kCRQBE+KLFpDl3o3UQskw/cksm65dKnf7b6PFhZFzp6TjOJ0/4THmwmHvQf5HpdjKNVQXAgd+YJf0H8eDVWUZqxS14szUvySg5sr9j3WvFTNgd3+gnFWsGXJ4cBbOKH/0eZxEMCHA/RBa+yWCJF8n24sHJlIgQ48GWD34PPhn1BHTfqN+bZbZ+8lLJf8GMSF/h6fdCNXXNNtnCPO/qUlwVqMjCIebW9A64b4BreDf3CpHQOK6DcwVrwOHWLgzX6kcZpLuQnDceNoK4FIJMltCBvf13jn8eX6Fh8KIBPG74gy0vJ79/L+ZIDI/aPzB/1YA8n9M8HBaLUiGFT0hrN4Qvt2PPM4EFRCTMMKjwYxpoi2gWVy3rX4ocGc/oSmqV+Y72a4LnAfvA87Gww+uQf/rSvJv1zxO8DW888yPlgobw58gEHDYyJY0G4nhxkD8bTPfwP5OVBNRcvWXDRMbnvjIGvX8oXKhNn1EkBD9z4bXu0ORBF5OD035Y0Y0wJz1V64B7k1VzJh4hFwBeKVw7sw/jlCwy+TT54efyWl1V3clM1ifvLbS/1qTsK8uLi8uNTjBwInTOaxZXFmju85MOq+szptvnPgZ851DvXjefgUKtfRA3rc+UMuQfOOzYG82MDRnfokMLqLwmcS/u+Y7rRedSv//lLSZ/7jdJcd311j+OFrD5ox9h9iHBcwlQT3aGpnb5KXlSCvQFNHn30l3T+ou478arjjbXCl37SXW/ldeykHPTABNAxb7NuX/fsYTQZJ88A5kq7c2ctggAWvC99lINKuPoraO8FPLDov2swAvRX19z3ugH6If+Gvht6d3DyGOuRF7ZaOVjveMGI/+bfL5x6arPZy7vmtmCfk5eBs7YbbfQVnyd9skAdB2P8YKw/NQGVTEDXT/cI+RQTQuQGGX+rprrxzRKpevsVf6A3PTmgdccheB0vlYdc9Tqi8DT2XFM8d2QeDPzc9tr2vZxb8sh/J0Zz5f8ty/3FuXvghL6pa41t5hi25Xd9Cr3wpBfIR4SMCO96e5bRc+CLfcZYm107L7T9wuJGaX8I/rLuNvkCA35/9ekXCIV+msTlPBIaD+YnwCcMy1N8EdE1q4kRsdg7HKd4ZF/d9llzR57rIR6wTxEP7wAfr8Ebo3XHfOMvIepKNZWe2LiAdvHR/sGNCz4UjRNQTq3Mfc418Ovf3Pbyxf5s+oE+bAA1xSApcy8Ugh28MZJLlHPhq5y0LV4AM3X76+64f60VuBP/L/pBLnlAZi07l3GkFu1BngQQXAtHBax5XzXvAcnGAhTQp43lL5lz/8LZZQN5hFo+YDt5QXFFESWJ4i7PNmcNeEa16RC7oIv5eGT9eke/49o8PfEQtboBwAS3ebAPzYXz370RdC5puEZ92SRD1JVbsHRZB43uxY8V2JVzLVD3u3k2j3mzI68ygApsMpGUpSAhIBRGn777ckLf4aY/nRd4gVx4YWVG5a68wENC9YBnNFlRCpXxR7/W3JIv89K5LDiOBer6HDrtrHHi8EVcgDraq/HB/E/nCn2gJSy8fqmurLqwjn+RSGntrKSITuJNPPi56PiOwtGztCPjoJ45hl1xFOQDbvhWO5USL/+l1zitLz/wEBu2BWn2z9X3jhOVogk9nf3ltu+1z1l+jGcBehxX5MYvf9zLIofxly/JU6ToB0qUclHRkyX/VAd73x09gr4sn5h3jhnyEgFuZGTpwX9tCcZg6XoGy8cVHnJj+YH9WfuTM3D17z9p5if7n5+BTzNhYI2Jyv11NVNrzr1yOPewBn0D1oIzsxjAkintpBOWsF2ONLzdHBoEFovtgkYn9QmIGw0/k1p53zgfPCB46M2ionbILiAYLBeHx8krv5DJHsPaZILDnya30Clz/SDHpkHbZUeaG/Bo5RcMkdqWB1APRbDe9EfAGm51aRLxVacibaY884SQPBS4+2RDWLkPH3kQvwB8DLEYUhrv4aZDHcGwKOMhyvxNcqteIUQ9wa71tWlDoZ08T/yEf8VycBjAFoyQuZMJbVBDInHEf2UAEFCM1uL07eT3IO2Dwc4D0G2f2SA2x80PcS3b8fcyGFXoouRYi3ItLz/cfO4cwiwfsSMfQJ0Ld7pm9C+ZykcbHbw5QmH5MV43EB8W3FDWJowu+leaB5HvPJgex5vZK8eC8tIEdahL3NbEt+213fa6CWyEFz/qyrlxAyfs+6wp4Ke5jB6cf7Kxeah6O0sfLi472kjf9sQPgPCCa2OLhmsYJAfSFlZ6J/cejvcbtvHz69dv9be/fSv/uc2+76V/5Wd1vbXoEb/hJ9lnXHAgYhPWJ3PvPBRvciY86rmha984fItEyz7R3ZManMi6afutHV5Vv8bPMqrPxqi9G3ry4EJpfafURnia4NHf0bsO8epNP3pA4KXPXbBOLs3nG982/vrr93qjP9/4ptOfd98ZR36L+PSgiYf6NJr76HI8Gof9av/p8x3ZOzr853MHssYPe/LErTx4rnWKPPFio/hMYtx3ck5+rDte1GcO6fLIaP9wLktAxgsvam5dG7L+gmxiSB+UyxhJDNp51ozumT5OZgb1DQDfyJndd06M+qu8disfua10DXi/fPlSztU56b+eeQGmPCpkwlceFDiYG7v+BukNhtED+1vNfdYXXip95YXDjXn/9XzxMcnD0qXNq8+e+Yb1jX4ypifjwzFvX770w47q+vFjRGIglmC97ILMgRUjufkN29WUuxFbfGlFdjR5AMRIY8QS85J6kLR3DplvfNNtH9vX8vkAup2x2VbuYJ96Hu80u9wjhRs5vZGbHZhzYg8HCguoRzU9TyVt9gDGrPl4MCZAhfcjdytOwz5drRoVnti57cvmaUNbL9iWXXVNfBasLz2se9jTf0G7HyDtAw74BPkEooD1pDvOzrEPkjHkfUHrtFVCVU6wKV4YfeYk2Vj6LvroLv01Fn0m4tLuwZhxvJgvX4atMW7fH9C91ClYx7C6LSiVl//SkX5dnSFzAC/Yk496s0/oe/tdnL4/okM29OcyiqY70vgYiyefZl1qnt6yCcM3JqE0mWFOcJcn7FTc+yh0UyMptW3DUh9eoJC+S3wB+tHZRb9T0m1Zw81X+cEHugu98on4XFr/DNIF/UQEe+Yu/g3wsOqL40IIHp4rR/orXtvyIUHcua+b/Suc4/bVxyoSFtfrjutoxyhxxcbFIwou7cGgo7RWoV3xjczJBm0JYpo5RNNL5ZYv+MQNe+xB696QWTQfhtcY1AJMAysAbOsSVc186GrmXpDg5E4fiEDVaOgCPO5BAXNCu8Gb8wf9nFgoB3ID2i3zfi/r8l2QJF96xxoHyrtXmhX53OPUZ98Irsdv7Jfuk+/ML0wQJ7Losa4P8jlvBjF1f+w16lTXiunJ+xWCTEfgCXxfs6dmP6UAABAASURBVMeoS2j0AihVRp9+Yd/+5Zfv9ev3Oy93yU76Ah5i5w5nA16dXI6mDejn5ROWYOjsLc5pQd32D4RXjrRprM5p8+DetZFr15jXWkNb2hUX1lCBX0ymgzPAnXUhJXvYd8A6DHXxKRcAgZvxuekvApeNNeLMT+jGNIM/0K9fyurLvu91gf4N+GXsrUufB7ktPhu6b/CKFzf3Wdo1J+pp+ITRXapgCPGFx5N1wZj0BU54tOV5AJX46B1+BajCCf+d/AKsiY590MXCR8GqBd+OXe3Z9Z6XBM+3mMUfGCCYqwUHLeSQnjBgvggDaGKeKc2DvM+ihpv6Ldjnd/Zly2fGqrqLl5n3+o//+L9P+I/6zrgKDzbGqMvV4jslFIJEJ/cfLjUJPyB/Nv6wDPzM7R+Wyj9I0f+wR1x8PGw2M1VgRS1mdcBJ307iUhlLRSYWkxvc8rJZUKSt1ro33C5UM98AuiE1uqXlgYBF5o3F9e37kYn9fn/ybcsTPXIsXS7mTnAX+XcWAuXEhWOxWA24ccl7gXyfQbxtmYe3UoFA44zDxUew+QFNGhaYhzlnLdhZpIF9r9sJ+/5B654oLja8o96J08ZA9gbvRROXvMKrvY9NmMUTR5JmmBYPPriCwhg8NxdWQTpsLLje6TIKcaONTwABVdyisj6qHx1cEOGBdzQlLahwewfge3Mx5iHRzSvfkBOHG1QP4t2ErgnOuLShmmjixlUdmv5PcqkHWEWv/XH121roi8204IG3IlnXp3vlE4+Casgb+dCP2z7TBzvlnPgD3lL9dzZzdWOuLO/0RX5Fkm+Hn9jTpw5NfkEb8QAjxnPlWJzGo4vbnbGrLv8YruPLwSu/8e5zstHtdeNwJPjiw/5X/ndALMFd9pSde/IgXp3j4jl7BvOS4KGI3MqbiKZtXjZ03BhvU0DnlcMl+4wmpBFBOTJoMATA/ily0zWqywtM0WAuT2Lay58F73OviV51qOx6UbZtM3wo4lDBQxsqfPHh+iJ/DxAImWuBai5p+z5rCuid9GPHL3uEfR3HPXD4jZP9KHznEHDnYGndfvCFkP/c8Y2DXA5cyHi4d+wmBvVpXojVs+KhNAwi25ADxrzWnyNzeXnS5GYC8oLBhv88K7GgztK5nIfCU2cvbQh0+c+eJvF1T/LDusfalnnA2PSh1FwOaMLKFdL4LX+PWVW01SvgN+bB/f5S9nbbWadmYNnEQeTVoYS+vmuf+e2hOnlSIfBYX0nX4D/7Yc69dvTNbekcZwzqXX115iJz7lzD0JNxgH7nn/aMb6l+lmVsEof+fAZR8h/2ZUCdjCeYyABRnHdys8WXhrIuUPQP9CFOWPjr7sOMrjlv7Sv7WFv6Y26aPPc5/sQnR8TVKBYS823WysVe15iVpg1ljHvVGbvIOkbt54eG9T660HHa6Z6yA5e/+B8eS2msU/Y5HPER/kZ2I/Z9p2/2WTswaYclNwUuCCK3uLBq3KFz6a9+S1vlM2P+lRsJcHsZp31+AW6CVgme0ZA+mji4IJRzwV90ZYz5IMQgkGfb96zdt32WbaRhZ1zAk35372F8Xqaj8tQJI1q8C2semeN7ZO6Ec7D3HuWv0D5i+Bij9v2dfgmNFziOQzUtH6gRzhMLgmsImN9drzzhIFfxdByekb6hby1rOayexY8P4eIGid7FCjgUSD/O8kncrgf+jY38vT9eEL+xRujvwQvJxcd8kB9V19jdTBLtU2nmmD8PuejGh8g6b8E3umufZ/6J+R3dvigwP4J+CCSUiygQNh/6GsDQYX8BtlcdRfChnugJMk1uIOxnx63lA56nuQcgcaGfyake49SPX//ze/37v/9H/fv/Bfznf5RrvH1l3vrMr/wBZFFS6nYflm57zXEebnkJ4p5Btpkre/3tr+sLk6+3L5F5Pt9Zkw9yc5CyJ5EVeGBordaHcEb1Wl+2ht5lu8kjjfCMbqpd2fO2Wdu2l/P0ihtxLnhmM/6/QOvyYz4MAUpN5sYubKdsdFb0bmddmcR95v6dMWNsOFTz7NP0oXle6VfkvwHiRp/5VzcW4V/+UcmFupUn1mX55NHe7fyCYNv32Be3z491aaDGvvBX5epWT0UjhMRE5D1x33KBL8xkWfwGIYgR8NWX0ypCfk70gL44tt7KNVo/5txrw5etZ11tSzSc49rMnZKo4aKPUOaF/iNwwFt5gexac81HB0pr/wTreG9akD51uqHRChK+lLGAB8n3kxc3B2slQHuNBWnKA8grpu4lG2WMh1XGe3y01Pa+z9rph+uf7l9ykxx8hu5Z8qvFHDte7FN/efXOc9qDMSVeenLiL8NtGDSgT9qUJ317+pBEQScCyNzBc8dWlf0k6JO2LaPSGwrTPsvRnX7bp/22Ey/+gkP1aeJZD3Ij1A+fQUug+Hn9r2Sg/1es/DTyP8rA56HP3HO+/CDnHPqMsO1P+heOBcfKWVj9AKfx1bLLabNgHRym7iwWd17mPGiDPZnk4fAKzQ3KQ7ALpz+jvrOBpGRjFnfnkCO8o+sUZpKjSX3IXzgXwCwSIK6FR/uCbdCfLu27Bj2zaanbxe3ttOkLmiXzZHFBM4noXovMZUNlbsjXwileHl+I+G+Q5zZr23c2851Fd9Y8NyL9EVzML5mBO+kPcutD1LbDjyzNM1bjpXUxYRyR+gw2Jguih5zRnQ2TCOG87k0sHT/kExo+rvJz1W2rVxzGlzCmbYtfLqzDkLgFUqzhZ0ZVrwX6y4pd3aowp5a29zlzyJwaLMyg2LzIQzO+ytc9ywfX0cv/hVv2Yg05c0mhWMFW8ss3usu8WxfiGoyHY4dSW9bduAUPnuUH9dLUv2TwLxWJwYp4YdKAFAp6zZtxFva1e4Ft2F4XZtahEcwAbFP8cClrX237jngDjsfFoj0Pvvr60C7o2OUmTvhwUtkFg7HYQvxDiMtDJgXKuU78EIFe9WjLZp1OurHbdqz7TxJuG4ep3XFLf/VESZ39C0592xJU1/KpiWXh1PP3ADHyM/PyaDJeGr2WHgAnRHOjHOGS8jWXHUPCnfXiYC2xX+8+AAJP1gvtW/ryGCHElabgGoVPw0oXE6ho0qDO/boapDoOdLtukR58hPVksy39gX37Rv4HAds/4oVL16tE1oOo8YSOS5aH/gKcZaoHeR0wYt+HSvX2mYMhLqDG5gagA7MJ8YmOfIOHouRvm+ULuGYM4HnV4EIEwVzaXmvisQ6gHKjNqfB+vIPzly9VsU+/vHSOWdsNOHHSnRvqe+oM2nE5NfOxHv6hMPjksU8cV9YFZRHBjraokVwfAIVfeWFrufiKPhgBbV7+bPiB1Cnfda0LParkE6QLo70DlJghb8888H340Oc47Mhq1/7Fe5RxEVjGJTZ9KXabe+lHg6/ffJS1bxdwuOeZXZauGZnZzvVZfliqske9/XqU8d4p7xzC78Tvg6/l91+/h0e/8a56a9ZfgTHTAtgmsPr8WW19ET7ixAdk4vtcsq+hhbi8AhEnD8bX8Nvvvly8ff2SPS/y2Fz0rsFYc8z5slOc9tQToP9RXfaPdPfO6ERm8V6+yoVl9E5okxzLBwbCNeCpcpkLx9JaB8ixiODpMeYD94xDULkkO098oWzp+JQnTBDzN6iYB+4R0hTSt44fK2e25bdf1ZE5ZAcy74xgVJf84UMBasHgfYO/IBiIKiKk5Acdzj0h6xkvuT2r+OJbnODciV/oKaBRsWSfzNcnD6gAa5I+GeOh8RMe4IXQeDH7wJ4+4hVeLDl10UArPYecbUGEfAO/LQVxAfyPjCUViwDy+nzQDwd1RHFZyUZ5lXEI6nBorF992RtIc4mXGyFEkQEh//KHM9vgbInegzjENflwPO7T8YwJdLxrm7ilI44qNMInr+Mw1tBhP4Y+ivWlw2fbNTg8OMhFE6UhcBv4dOrCGnPTPjjODEDXa1ngG9TX1RL+a9AfQCbUx5fuiV9FfVYPAEIDBVhSwI7f1WUOxH3EXKxpjbzAGGYsd/+27PLzwO5nOfWIx3LkN2Rtp09/yKvYxp3OmuScFbSjb8kdqeMiP3V+4B9AaVs40SnAX7acj/iljpC40TzXbjzDQBNP/JYA3avBb3PGH+muN7bNjxBHdEjmwh4uKNPINLbBxEbmUWI96GOAl7HOT/GODcxU+JVplUQh+4olBgY+CtA2QBuOF/195RH9b5xdhDVnDl7CPwPyqmngo6Wg7AX22cpNE+usrM+cI29Ak5fiI692jds1VfxVxzs4sELutJ1zFOce11Ww0IihKarTv+ohDBEnPMnTWT0L7anrAtsnKTq0nZxFkXpnidvxeZ+rrp192+svf/tr/Z//x/9R//bXv9aXL994ztqjQ53qj5++SGb9rRr814G+DP4s//QM/Mz1n57if8LA1RvM289SosdnBCvgA8gkYqPMRKIdFpk/V9R1AQuBJNaLTPygI78WAhckF45Ff2YhdIMVPAg4cS9aFkAWvvcTbC/d6voRxLsoCHX68Bm38FBYVKxTSA5oU93GemcBP1jgbIsPQ26dhaV7ZrMb3T+UaE4bNNxdK0WWAMiBXAMQV14MkoZ8PSp5MC8SxU1k3JD0FbZcySU1SwpMwglfnRBe6qMvvFzUP9mSV72Ci6o+KTe6IX1AIaa06yaZtroAPiuqND+CbX237kOmNJwrN9W8FJhrUTY2eSxV72aqH9rHOOhnNlF53Ij0T/Awpj5NyyvNeuxizL6y7x4c9jwEg1rfcMKg/xRcWkTLKmJLOy9gjKrDA7B6rqFu+Tl+60vmwMaTflu9QeZKv4RsXrPLPtTfC4qPsg829HfHGN+qgiJ0pA0IWNq4JwhKGJQ3Tz5UWhIF2DVmHvjtQVZQd4ANzwfrN16cCgd2nL8LiCC6o+K8af+sUtCKT6NJFhcSZ74geuGW8/iJHZvGOXsjfjbnbXLI4AGQjXo0mgCU4bL1Wfo/yY1y+uiLXeebD9KOufR3rwffgzwZj7yqGd0l/bZj48uX+gr48+Wdcp+zdsbZpOyemNRe5ZNwGRvqOmgI1j2k+VAHyuEb3utG2FTXPUSYzEOJApQ/yL05le4hi7REBjdrEuNo/Bgwcw0ony951acegQRDFkvB1SgRqDIEwXOhhk7HGnnPA9Ei8u0g4xAufRvrJgUMFvSbPB7E/6CMrVA/bs6vVg7ogc+xLX1hB1XU5Bvwg7GUPss6yRyQgKWKTFMA8Ov7MH6AzgdzXU1l8eiL802dlsKTnDqWH/qLbvNKxMhwJwfKOC4Ec2/bsQMrc/EREKdAY9s1SF8EcYK8lvo1umvbZoVvUKffHEOTEhLd8sxB+/p2uviMxn8BHpo4xoVS7eIiak86+kaf9c9lLdxsck3d9B2nvM1NPLpbGRBXqW7z84BXyFqXfB3EHU8KESroR44NKb6M7qsKvQHsgoOR6xwj6NR/0bHHPEoe9AWkvYYy+L30xBIYYEeXY8h4JnNwB+a210bZyM9PsRS6CmXyp25oaDd0AAAQAElEQVQDNV6gUcbVDQmdG4D8hvycy+dGnmvRoYlXlijSV4RBk1ZcXKU5o4fAL93WjdW8IwQ+zCmRAM0dRfKYZ1rByWtbkIZArvhEHClxTlrWFuab41RIX6EFNi4i5YowdkAQj74F83HDrcu2Og/mhLouuJ/6tSVd0EdV60uUot95/3pRRNux9qCUFxO8uDAjADjn1BvnLW3EEZXBlBxSRicxStOe/llfeGNAIBc3AwvxutGfVtGjrH5oTz+QhBsZLnVKt5RduvYFUwgj47nLL8m+8lA4Ac8SxSfrInFQhRVDWUB4IYTPzXgRtEW0qD04b8AD8xpHGKduX7km+c+G3aMuP5R1ndjQBRvyUK61mL7BoOgXLG1YwsThfs9cfQBPZBCGcLJejGfT2LMW0tbUwO8Bj3j1ZP1lHTbMjXkhGJNzqmeXsejnDZr1QRkayraT3tQD07Vvr3mznLXd9jxE7+RUmMxhdahfe/qgnD5t6BqNPebpvs1yzk9wBnbP/nAnv8daPxF+JkHNutClTvUc5gPaID5HRwCdHZil3zXQSA4ds/Kbu9HrBV/yiTwc5Uc5y3Q7ldGdseI4S07tJ/Be6rZPV9nVxLHNiX/YbR0CR6lO+bK+0bbsxIlVbB/MQ/MSSIxqN2PosIrvFxqNJYgWrHfPsr96TGyD6WV/2VVHk8d7/lWEtj7De/KnJuzBao7N0cr/+lZhw9foJz459XPJwY1vtu988e2v4JQzV0QGa5f9tO+crRgP/jNv4UZd37BYlvF/zvDOlDv4KwbL4qOtg65zzi24kzfH8wcsuv5Eb3R91quuia7lHUZi88vXb/XV/1voty8Zu5M+0rcw/oMbYS8lVLiu7vkH3D/R/0oGGJb/ivhP2T8vAz4eC7+1wGQF9WRxcbO5u9mwoq6fCz9rQPPKPLMCKJGJxI01Ecx50T5rTH7mHG2+YOLA+uRbqUWR30mfP/JXnf+cwLDmW6v7/cnid5QHnSWhnieLogucXHDjzMZC1+2CgQ7aq77XWpQ+Fo9Lh2XsMv1d9D4vrLalCfK5IF2bg/rULQ5RYpGDZzMCyaGGbyXyIoRy6Vn0cc4EXFuIVBZSPu27KHoAkaGhu5gJRFSLU8qPcPHJY5LdKC3ligx65HHBtG29e7LZCJ3SmK74Rjd9DCepTfyUxWfJNWoEEOfluHhnrLjB+mLDn/WHhJ4PGTCopOdImaOFGvn6YfTBDxf6q+bcWcwndTZ68yjAL8to8VPWF+in+fOXY8uPg4MHBxAOs+tbC8ZP5PW9X3JFVR9FqCO/PmNjsi5NvPDUa+QfxOkB7p1DnIdN86z83Gf5z7rm1LfTRnQXB5ClgYi52Pw4hKg//STPgA4Y24KudiwL0BGCYXWCh5XR5ISmOi6A4XUtHHbwdckWuXgCR71xMLvAXDnuFBzdjAPsXkFjd7XOO/SMwyEBKMa7OXFdsHy+kwqcAv/io36QyyOH3zutZ3lI9BcCo5t5c/rjggDVb3S+fvXFzl4rj3hPzq/+fLzyVoV4+cuj274zTna+/VlyvhDyfxu+Dq+zPKx5KLXsJpZGFlu5zjoFD0H08GXrDb94efYO5CHAGKCZV0IlQ0qsWKMHjOXjzPdo7DAOcuiirox9rbylvCSL4LywC8N6ibHq8RATaEk1/NxCxQ91qOuSdhzaFh7RBYX54t8S8gEm/xTNiYZO1GD68r2Z52Iwg58rP12Ose5ZoBi7tFO3bGTRjQ8/+Is6VV/+uR6oOPoyhpU97VCol4ILCXS5djgO9V+oEn/agY762EWA6LxLE6ScbSjqOOirVUoDMDZa7+S7SvQzbtFQH7EaL35W5xtxMlJ+9EeIj9gQJ83YBry2pevgVbZIbMoTIAcZg5RNLhe5yzEuFAL6HPnig+zoSUUPn6UOeYLghvfcvawB5EjO+AUj4lappZAR6PSlfqhPAKnbwNKh/aiCID1rEL5xnYrIJ7QfLsfVmZfIYHxz7Asb849S/IiSJdl4Blvll7JUuCDIIFD1otoQnEOCOpuczOQQDdD0z7bsT+aeDz6fYzAWIoN8+q0MOmyJDy/U031rLwgPCtQrEousEdQgKEvtvKTo7NmkgCU5dSxmP2EP8uzivI0t2GF7XdGAbyIwuWTPtS78SyFdjOUTv1C0w4CkCOoWyRtxWto9+iEYL5wV89oTQAxg4ahwHazXeRBEH82z7yngN9+CukPzhvAAWs1XCZ4qQlS8aHCdbfw20FO/PhNc4tbHF6RPD7jOOYAeJGXNnHAv2dkv/vIX1v6vO/PWP+T9ZF9RI0DwMYNfg3xs59hRgWNFsK5TTWzazYPwL7/Uf/7yPXul8xKzJZ2bVfxJwXhYtpQTicVF4J5YR2XOWZfHMXBnfXojv67LrqGFbw2M7vAiiktEST9nvICIbXgg5CX8az/EaNavwV6cQMlT+NBKrJOXOV/Jjfvq0oGG00n3x9s+a9tY9+SdM/voPve6kcvb/qVu7K0btNF9hn4KxyduXPpiHFLmRB/Q5BoS5/Mn5/Z7ff/+S/nP4t+ZB6hCl3xmRX8O+DwbKPEB+hvAfkoFT7K2snwTPxrQd+mScjKloM1lHpN/cuS5/D0bVBhyU3+hwnOLa828zZq7+QCIR3zMw4Mxkks+EIicGrChftvmz38KP5GDRffWuJZPiI4i5iPnsYwD/FJeMlWKJzIUny7pn8H57Dy1NL4Xa3whpyha/FI0aok7zIkHeXNcSxer3wSVa93kJ0aC5oLFNsXnC4JywqSPLmjqH7hJutQzkVSH9a6Ld+V14XG7/OC23kVOuqA+IXSpMD1YG15J0pfRzP/OHLp86HQA+rmIvJiwXMxZdBSfyybVn9efmIGk/0/U/1P1P5mBwch/MBX+azEXoaPevn9noboz1w7YEWSyMTu5/k63MjFdWDLZmHzdLKRzr31f0MiuSQkHvChFJ0uOeHhD770mMoGe2BEuW1cZMWirrdzCFAtABe8CvO8s4MB0MYZB39z0DzbhC1wE4wp09cTu1Ad917aA16eP2SA2aBu2wbn4Lh3m61kPFiZtLFsHIZIzDaAfz+LbsjODQarcQG0sPUf5bd3b6SMCXMu+PAH0eZgIUMfIuaRV3ZVjo81LJExX3ER+fMDyI5p+d2N/CM4yvqH/ilE7ElFJ4V2givXl+5ON7ZkDWGJC1jxIWza7ZjYI+l8/BV5IHPAVnyafAgFzqbsx+cwf5nwzJnILG7R69bP8iIn+AYbiBC+tuQmOA78pTBlcyYE+coNfNOL/Ezv63E0fqYc82hZ/4LMvUOwj6+I17Lf2/tOFkv/MB1FCQph28NIAfcF8DW3C8fnawN32WdsU8At+6asPnIO2LlA3McCjPvVelOuAZGqV1Rd9XXAQ54LVts+W5Iiu5vm9ax0uKfHp9QIlgTAyMG0+1K2Oj1zAjzMN4Fn58thfIfkyImlA1878uuj6RSfHuLhJ3DsH1xtrhnV1LP1PfNbumlPiGGjxZuVqlgfe7ZOs8ld/X3VtlL4Zp9IjpnNT58HB21icR3fGpn3tv3k/eAmew1qCkB0FFuqgVNaxvvLeHEbWulF8lFtrgv7/CIkdIeUfdhZwaUYU7R0g3awTxUtz+g0f5dcVIbrPMSv+wRj1YO4LPkv1qnM0ugD1XmA+BIxU+hu6bcfmaGNgDSWn80Z+twXSMwFRgkbu9CJ+Ox78pcw7/tk3EgaKUUm1F1hQ80KE8K980NPQFm+o3Iz6UxEB+NA5GUfp01NA23fWiHxh4Ys7+4s8iEcDF8pJln8k27FoTkDmUoUxCQz84LxpDge51pgzJryFdPqFPhq5wktbuhAkJnsUKpt0AYztgd/SnE+O8TwsNOsMKvXV/pMe+IQLfhkhenR5x3H1NDoH7cict0678eiFKOMb2LryhniIV5kGEtoSDsaUa7Ngl0JaLOfdHDrmfaiy3503yok/WYjbmi97zzHCi3N5Cv8aXzLmBvHD5p7xvOjEftmTb7LfbsSpnPLaNV/6aBvtaqCvPgmC+bhWRl5t2LgQs7dSK/MTqMUrVmpkulYslIsaLDc54My16uZTQDkXOJJ3APr5SFA+qCOqrhNoxXfjunj9P2ypp4nbdSwliFUWXioFoENeasQAPvxVE14cwCI+cLeZebNP9heiaHgBFQ1lYDB+9eir5d8DeT6DPA/GJimwilIK9VL8/oJw2plzVoC2fHqJm1YDtu1jcaOVIxrsuDbnb7q9fWdP8Gy6LGcsyYe0z/hXDKL0N8mRFvbcaKGXu7yOX8eTpW2sQSFPJMi256031pUH82KAg/gPrk4OtOmvSuwv56nM6V/WJddldcbGkH3JLLXUqYBWBNBXgSp470pc9CvWV0mOzJn297knx9a1Zz8pv139jb4+oVisLl/XORc/TJ4CgGrj71n3jHkQyxvrrvMWdGlHsJ7+Q0geQftGkX4aWD11w8LSCrdzhL1Q2QB08yYoMxqZ0+/Qc+vEZz4u32DLXF16z7WbGCsfPICgL2nm5nwkVngS/5x5+fXKnTahmdPLhs0fALXdM886N/bLDR2qvuyoneSAYk3Gvvm4n+cLz0c5I/BFmP2zZFC4DCLz+TJPwrHO+uTfMbXk5FNuZcPWAnHPtb6o0yYEfTJXzW0S4z7XfLQNOReuLjkq74x7QVsD6ugmzx+g1Utn6tDVqz7LzPXYcEx+hs5aBXtdny7+I5+ROQnmxfXAOWrM2S+I3//Rh/VLdiC7IaPdFkm8uE8crL7vgH8YSIS0n/CnZyB98Kdb+Wngf5iBj+74WGuZIUoPbx/ghDtclJks1hdFXmG1mGtUmoKHBe40cjH/Mqmd+M1EzmSkdGH4DAPcoqGD+gc/+mwDS36iV9/l68rCwGKibJ2fK57RzQFnBka74LJsnzG4cKwF5FMM5Wfp3ve1iE8eQD10zdiYWeiymTd+oDMxoMK8XKAWLFGsxVZ/Htj1ZYrrLoSlB/n4De2StS3I4+YgKGu74K+4x+2U8VAueCixZHXDhHaPOuwzFsYHvMq7ear7BUPsB8imH+Gnod/RR128+i0JFyHyGWeoYlFeaWnBbymI88HAjS16QV59a+5C55swN0Fj0B7REWqXfsIO6oyHA4b5UObDhNxooj/so6W7X/INfrs5BvZsyj5o3ejTm/05uyLTs7LhU+aQ0ejEwGH+iG0doI0XP9j87vj7nU1bsK5P5gZWLrMDn/LwXuPMsWaORtXZ9/oE3Pbat73sG0i5rPeYNaUBE/pofFI7Ph0cPn3QkvlzLgb+L5BX6rJljLY+86rO3Jhj67ibPBuLh9KqrmGOtq7wkCtfbjXlaHPBFykIyX9njEU3Azy/MsFPPRg9lizG3+07wZxAl9/8GutG/9gnA/9h5TDv2DWPVb5w+PqXb/X1y14T293MLHKQh/z7d75RvJd/4PmN/ngX8IlTJN4TgcwqRBVidcVhKRpNuax7aNYf/cI95M+4l6Co+GUc2nrygAoHOpedOL1iCwAAEABJREFUS6fy98R54MaRFzW+/PKFxBv+ma8X0I/OC8GDi7KOEUvDiF9U0o4HwUSvuAv1pLL+CRsvx+Q3x8DLztk/SptvD/WuYcoFR54cb8ZgTOKEqw256EpR1T3rWg/V85ovUPXpYG54kH0jBwwoLyhXjhjTjKnVjyS2F9h2jGrPuuU/gqXMu97TsVZPeBj74+AF2cq9beGdvnK+mNuPDkce8eUzdYjWpVvaH84D61Gvr4W/5Frcg/y+Awe5tXSeXz4TbUS8KWH5AWZ4QXAw2BeZW9qgjTfk7Zl+fjDWD+ISPtYaYgQnH1Ouhn41VpVHqb4cyFFdlzR44h8lCxD92DUynyCKg3POPWtk96QlnuLMkTEL5qdC8sY6oB+AD4EPSi7y/8xcMTf6HZkI4TEM5lXIWkEbKzifO7cPnoP54bzJ/CCeZR8WdJ2hkie0RweOSoL2SRmYhdfbz/iXLghcITWyAZS/xjX10NWEnSd9bpwMAzDX1emDRj6XMsAE+pVj/ETIvoltdEUa5bClPyILEhR3/eaBlIb95vzY91n7FPaa1KM/wrhvidS6fpRVb2xiX7r6Gr82wPVAIABJgYFNK41OIXWUJD4aaqdYlzzqyZghxhBzC10ZdViKsFxtfAZh3VwL+gQqlxqkYXa1r3ylpZ01xvwj/99/+V7+MWj/Bpb7rCwbfo1e49M21cq4H3WpBK0VCq7YorR/0G4N6PRLE9sHHbuMy3zxw5gscjW8NexelFzWTlg6jG+bq9+uOB1Lzg/nzvoeFsmhf5RIa3POae3TOKeJPdfeDdo25RWMZYF9bRzOP+t2+2gVA4j/OO+UFYiaHC9+VhVUaV/QI3U47mFBg3OUgkucXzDc2YuFN8qDPUA+ZV3P1ziFGb+9YynXqncNYjBO+fXZtUFw/uuP3um/dPk8D93IpfEvlc0Zv/OyZsDMUl7rwwtnKupQrzlRvnvlFNJ5ESw1fZaXarX/9VaezTyf2Gfi5JTnyTqgPvMi/gXdZbyDmJp68YnexVjqkW4C9OkgV3f2yjtnA+GN0l/Pi1/0g7XUfMcy43HWKwZiVbeD42AsOvb1Td2Yhbfh3VOqy//Tmn8vzy+ydGfDx9u+17bP8BSfbusCEaEfFOqXfXVfoA1tm+sHylLi4rUX6os2zdGSiSZ0IYkgFwgEkAUDXhvUICz+jzbYKn0RoKvXeMV7FnHtcr927K38HeydT6bUAjTxLPQEDuwI2sX8p2thvAufCD+rf1gG7L4/TNlPRf9KBq6usBxR9GBiZS6mdd2cDBdcOKZdeJ+ZZAcLjxNMqgvenCweAjO2T2B1oQa+m7k62Yebb8ap024oygnF4uNMT70asS71Cd2T9lr8Vvui7Vn451wL3Vo81gJQfKKru9xQXIxcPHKQNoYzYHmW/niDHUrsbcRxQ69gfcy5aOgtZJ9sAh5Ol26yYKqgqW+0OsyvAFKaQBMSuSNSK5Lw5cGDBEVpZ2dRntjFGAuWehWEv9AZQIhLrPEakwcJX6CkVBF8sOjlWvjw1UUyWrDbxKf+8KjICtwu4NEXf7Ad/HlDrxhtfoZD3YyDh3TA+AWqxPnMQ/BFW5qI48xDUYqLXuzbR9aVhyvxf/ZHXoEQLALWHRNCE5ew0Vdu3L5A2Mnlfptl+7bt5eGpB+2e59hZ/Vr40myKDb6o447dTJq63LT1qfjY7+Y6vhLklYs7OXMDcpPV9+UPNXTpo8o87DleDjZ+N3o344PcaU/9C+glBJCMbWmYJReVw8B78i1mgTIb8RprYsOetqSiJmPKEldFRWcT4yTW5eMM3jjM9Z0DyeNi5iwYYuHN1pm7abPjy2sclsq+bMqLwZfowG/0vXgg+G3N2698a4uehl+/J/rV7cP6yi95gLbTfx76BjE2fovV1jXutH8n94IH8zfqa6zDddpdttV+SotPHh1trmVH+YuQp7h0PLzkUd8oaKCLu/NLu/l1C23UkE90Ei8XmI9Lmp32zqHuDTjoc31V3rHzRp4zBvD3HbukAvZn+lhr9qs6DsaHZTQzV9XxhD8x0fYFxwMd6hT3AuOAHrnrlmC4gZfvQv9XpbZ9QfZUH4A0MXPnWnJQYFKfL3tffixi7j0qY8eYBBTUqF5AnzrvwiiORI6G9oJZg7E6uhED4KECewNcZywHOXFumUvcIZdkkYr+iNc/miCRUQeFbfFLZsVBiKxbsEm0gRl9xjwS9aIpp27BvgvxuuGTolfzo5Tw0XrVRhFSA9dcxD7xrH4+aCzftKneaPm4rTxeMeFMxkjo6AXvQ34P6qNtlW1/qTiaNjDJ741957ZPXgLNanDCqSL2TehqLxnSgvvczRMQ33DO0odM90b/GbBjR10wo8LxfTDGj3o4ZvFVfsTy4uhjfTzyT2+cN4G3o6IPfvUQCYV+UMMF7vjMnbqxLHs05KKwveAK5RVJOfa6iZkcvOrdNVlvJmXkipcJ9Mddnyn1mR4B2+S+MCx0+aCv3A3Zbd9rn3v0RC/cxkkSKD7Z14a2pZ++Lj3KokM9F/Ai3C8x/Ceu+z6JuU/ABWSLD12hCWriQHLpr4jEQhspmwBRkNMnL0nJDGP7CYDmkncSxwevSAADa1zygopm9yRuuVBMZKByKZ+4jU8wRuGsy6Rfgc9y1dHnS9E595XDfcLBWYL8U4EDe5jD+7qzrv7y/Zf6z+/f681fA/ESmMhrfcgzfLaRCAr3yQ/4tMDizzz9ki829y/558Q7eTcOc+M8v/YVcUiSK/OFF1EKF2qN50E7+5glOBwu97cb+iY5tX/FIYEvxzqfvh/5O27uLeq4IG7mZiBYxd/IkQh5HpSSndPbZMxsi09fM2fwgS13jVMY0VCvfqH9+XqiS52f4aIP1Lag/8DoPtd0OZgf2HHdeWOuGr8+hgLfhH/fGSeU5tj12L5642UaJnNGkS4NNeQET6hwh2wC1fR7GCQR9RCa/M7MheKzcMihQ58EY+pFyMuBhSPnjn/47C/zdeBTaMf5PzjAhnZQS0hPztMA4/CaA/oYWuP9qX/Fd88a5rjR7kbsnj8HYy383Ca4j7EHIlefcaAQ26pcsPJ3yUyQ6sUqfnEZwwlRg6ylcQvGdDBXBP17zzomh6BNS6KJjoM1+qqvUqr2lr/kmjiGLkoIkG9765P8ERtLHjT9Sr5znln6pQfALf8W71JHnhHSdwpkP2LEDCyd50g8Lz+LD5nLJmV0c87yXHi3tN+whRWyMxgHkeSm7xQ/rz8tAz8Mlf/eyk+O/08z8Prf+bG8sNC4ODelPjnRXEDWhHVCM3m4uq8Fal8LWPhXtzvhlFsbA1qgqW+wAA7kwDi7zwJlqV0opnj49YWFJ/Vm85nl22sXxI3FCCqLxFoA9E1bsZmF4KgsAFlJ5KxSzg1+weTguwOz9MtFW1nZlytdvSrlt+13Njn/zyv+G/Ff+AZKe3gLj1wAPobdUACuNL2p80O//p45ZFXzQfjGIWH94mHGR/0JEGM27omPAjawhE21an2VempsbhBGahwerC0vroFgKz/gpq6khwTpi08M0tBaPoDEBLn8fybX8n6AZATi0YdeGCVc4qmvWxOffAtimxyYm8pn5cbcakM/Ehd5wLNTrX7QwuzoZkwIEcYLkFThWLxu9AI2tOWB6ePFQoffu3nTFqLrQs2yS96xAePCc5d/ARrZWNa3YbzYIEmywhLbNFNyeqA0rgXG5S4UHQgsuxhU8ARpVuW9AGuiAsr01uWh0jrZeB1Mi0+PmbxIw4QYwOtHO0sn2cJZ7TyIx8PoQRunFQCQ4ZJ+QWjXALfUCPDkyc8mQrBctSb7T14KGv/xA16/5f17oO+fH1jDix8oi9vxhc3dsSLYVg/RxMbV/pxL4zqIcYW3/Iks60X4L5dVFBABRKDoSh7M4wDe4MtotAMekBwvW8YpfOjz0OVh5PLHurZck+68HHrGD6joXnV0Kp+2eHKFLf16oi+lNHBHDnXQcY1gwVhBnoFq3i4YtCHCAq/zwAcOdCS084alPIinhKYdE2yZl3KfbUM3f770sfSBY/GqDB+4rC1YuRnGRI4WjgfIxk/G7hacAoJUCPir7z442feujR6ixaFNJmJhPCFy5fO44zlt6fL59+RCE4/vEepZ2wZQyvcEL7zzEEw3EH+4uEHFLx9E7cuWnzaE88JQavpK5OQjeaIMmpvt5DyL68V/lUsmLx6xXaiZ6M88RtacOkaiQ9pkj5o84LE/yCf/ZcpY/VtYrgN4Xa4pGUcaRxdqSTQUKuGdV508oHdDb2SJcXTXPOlXqczvFvCTh15MP4SnZvlheK2H2tNB19rnc/WVKGNiusLDvCN2H7w8U9gPi25uBOgwGsuDzlFO/ULH/sRXYJ+49xHTJCb9WQCdtvv8JE5jUl5djBaMkBoQSJNSEk1dvPkPDw6lrR8CbVg+roh0DTCje621G/6Msw6u0ewVgC/XOQykCdpId6Fvw9/bCY185E5+ZQcI8Y4DySsCKWiJfzI3vkhpCS+QbD7Ntw/rlg+Q9tmLSUcQa+wc0NCa/Do2QdHfYDSBwLJvGkFwKTpgUjYAw6CvRk/86RcU+LCr3zlI2ch5BdCdq4kBXmn2h7QV+0QFIAJGY3KuG08AfaBD9eWndbYkCq1SQIke8tz4NvHRcfMZMCvj2q8Yp0aJUS7sQtQfMhH0Krlj13mrD75UCLHwXhtjln3b2qINNmT1eEazH8xfjOb2zF6eKjdMcj8vwpA/c+bsPOMRFsfyRd0ualmCzOVoHpz1Y83H+vxBZ/KYucY+cTqz7CIM70YjMVB2gHWJNck6oZexxya89Bx35Yg0vIQL08Ge5b7nL7g8Y8g3zIesSMBF3FTg5aL+OMccMRHr0o+z8HOHEQ3o5576Vcq3AI0XIzE9HW+8KHTvuvK++J6sScd62YxhrMl96kQHLRzhgiIdECUDEdbKwbM8B+aPKROnesW7f7VjbYQzvK5JwhpzXZbmdmOd2veZdrdjTYD+G5xjtombq+Jd+o1qYQOkfXGAE9KvxC0uuefc4RdQD2NQBHD+SBfk13cBEv6SVXQO/ImPm2t9Z93DXNKgqgv0R7jk1bFoH7mTduBfzhaWMHDVs1Zn6UN8wW95shbJgLLEPbqcS+4v3dTBXzbVq6wviIWDvrCtzTgbXm7LlGILQP28/vgMMFX/eKU/Nf6zGbi6YZUD8UF1NDcuJzKoTOqgwDnBnPCjm4X4XCA9CAGshFxMaGaUk9XJlVIlTFQpMDCxqNF2UroxCvI2OrlguWahgif8HdSi4FQqMKAz1fOmPqvqdrIvO0f040H8kL740KNxYHTnYCJeUP6SXfzeKwcBF6JFU+MJlx+oDCdtdTzORQ0HzFDy9zhp0i94+crm1oMN9baX/2cL8+6GOxr/UKxvgge/yWYiZFOh4xp6LirS5Us79o4fNjZ9wCGvsORwED5yCoaqd6BLPS/QDvpJJLTFS8XwAtZxNTLcyGkwlBNQl1FXDuIAABAASURBVG2B+gTYTIxBYHuJDjch9etDxhIVLcUHZAYyapCHdK0qflkxroV7cuYBlGXz8Fsd+0y4vpWW3zxdf4TUtjaKADzorrpedenfPveU1s15eOgD641fxcf+vDMvDu3+AB9jELScALrJpYdTbUUHtkPgZsxEQE6ejBsQP1wI0pZ9dK+XP3NDoVl5cghDEkNchLPyrI3FsGhrQ7zDe73IkG/Bwbj15YQHmXe+Ebv7siCJ1at6feCOfhEPjGUc2QCcJ+k/5aApqdfyQUaO51TsvKn/jZdm8LmR77cvvIhduZZvbd6Xj0RgvOT7yv/8VDdGbSjHgGNUvFqrjiyVkM3UmgB4xmXd/jvwyT70kPSdQ5L2jUMh9dv/1v3D0PJbN5juWbdd+FL+EesvX7/V7euXmo6RnrLUypcS9gEHTcdKYLXVJ8gxkLFM+/IPJ23DTQ0q+KfjG58TKTdtFHHqq2Nq2WftRsIH7Tdy7d/OcC7YNl5f3hijuqIfnZbmiG5h/DGmHAPYkd/1StnMJXC+cKjx0TfaXrJ4at+rBPteDOjSzkM8oCxhMA4Xb1jDSHxkDK2E0wEP0VkTyekt83Hh5VRVfKaCJszgM745hlcfaqV4+Ok1X7ZWdflRTp+SBxADu44rbWmz6YvRDT8AfV3LtrGO7vJhL7984cEiucSPxbfuzg1jW16AQ5V29c++kN3+EqC+/DcV2t+Nd+ehAFuh00cHh9o3IPIqx4g6fag6iN26vDheeJuq/lq3NLYFOIO8flPABwd25BFIPrh1qVPQL/t4waJd92d8e2bPkTcxY+JFBxE8QT/w80G52nLwSgne6bwGYh/vpSx4OrXBLB8HfbPh6+gG3zxgU85VKrv0zNea0vAXH+2511jiDhgjYeTgz/Kf+Wkd31asYTGVAXUXfi7s02EMnJooQvIWaFitLG71YYli3cXGjDca6l4v5JppxdgCf+BL/CW3D9o64VgJL7HbRvR1je6SNl5mbS+yejKHWXvsc3OwKNzDDy8e02IcsvYSj03nQ6NXvNkSJ2fa8KjnQVRCcOoC5Mk+twS4g0EPF/rJAfFwJQQoEXUMX74Fhx4EuWjRv8Y+UWD58gklxpX5TmxRhMQq8Rj6Gt+YQtaxsaFroHt0r7FDORpEyS/gHzmnRmTIoU8ZClEBQofb6pMvBoSjHEPpp5OoRn31ZfZ2zuXWDgQsIOx9Mb/wNJPT+A2ddgydxkEnf+/459rl/hkP1RuexZ37evuVMeGclzf+ScQHCMSH77zocm9b6/tpcJBzdNpqSsemOoSbZ1X/D5z72usIBI3hVCV1r+X75W/6iL31YO1y/ZMjetWNL0/EkShj8hwh/+H4P/egB4rsR1jrQexZ/8CpZ4Bs9FhfqCd+dNnX+rbG/j1/U9K1hwTW9XHcKuO4M37z8CQf2sOlsFleEAS3VxvbB35+v3/nC+d7PfGNzLHnsP9/6o8513p0I2cLdsbeXuZy/7qXcOMc5BfBnimcd4Ge8HVAHcK+T+Kb5cexYozWBeMwf3SszYA8B3Mj55vv3+v79zt7L+OVwE2bufsARhMxKaic+sy14N6fkBAaVIzzsxySiDWwLthqJu4v+XXdt29f6tu3b/XXb3+lFL4F768bv5CX/fNLRXJ64J8+qC1jQ5zjgRyb/9F4gH5t6Id89i1in1MStDdlLNkyLX7Cn5yBj5HwJxv6qf7vZ+DHDmD4B+FtRKCZxE5a5lFxkvJiYWkWLyhBMu2cdC7a56SLSDG/mGUuKnnrfS4oTthMwJPuYrh+iseCw+L/QEfouPJ+X4cMLKGSxYxvCxGL/QLjAoYJ2PVhgYvQG3oE63gRfhd6FwAXCxc5Ibq4iReocqGHhdANSPkHBkbjAQcCZd0oxMX+ME+VN/tv+oq0/7env7DxfQMaOVC5lH3nG2f57uo3Z+gWf9gmf6kHh9fEL97c/ft//FL3t+/o6fL/bLGzufqCAQQPYfLCjByBZjG9sUi6UM7dTWD5qG64FDFzKcUZ55sL/q+/1Pdfv8eO/xTH2O/g7+RSPgUMx/raPNYGqnbj9MG70Nw9a84dsFz2lVu0YtywybGJ/eVv32r986S9brS/8lD8lU3uxmIt/2cgQszTL8QY+wQSuljzSO7f8NN8vTN+5On015Gf25rDO5vvG3zS3Lw9ROjT6MnGOWtue3kYFf+dXLvRo76i5xpoIMy7seINWB2pMs9uTl/8Kf5u7F0T+zfy8Jcv3+rbX7/Vv/31r7VDu/Kz0zdzzjJ3+lH5dO6EWf6i7GBM3InLfMdvCQCjEb8mc5FaL1BXhHNTz5NDJxu4P1lGJmhu6rFvD16wuHHb1k7mJRF9+EKtyQtxUCtzK1l/L1sPcp+5QBqkqVdT8hgrweWwwwQtDwbqkFVeXCn1yJtcImiczi+qPOBgldhWxREg1yqV/QzqWDAxaT6gImsf7HOuvFN6OPTF1eLlAQq20V3bBsy9kFwALjzEPndysO/RYf/mIHL1c89lDykqhPnMw22Dn9gb1bU+aEanPILjx/FujuQTGhkiRgcxklf75eofdUjXpzAU+gBzufjgQH+jI7qwfY3TlMYmDrbwM0cOkmyunf/+vSS/dQ0wR/wGML9AkcfDFC8v8KqcGwJqcqnLPneupH/hfaDbMeEByvmkpwxU+M2FgCb0yqO8MUB8Xa/2MBtd9qE1eZURrOvHGhEluXzoEMxRF3a4oFgL3XrGnQaEIBZT+AeINBsZKlxgEKFP6Y+HQGv0BL2IiY+8b8BYKGhe6ABHpKw/R8aEefFZ64mO+E8p5/AmkBPxjXVJ1g9sqsMAgocPthPVvLDqGvSrPo1eDkh/0gfCQeOBDnX54Gxfv78dDKEzAYoItT6NjsDschxp9/omfBmt10exxlf5g8SW89c6VWxYQyqmnuxTRA7hyF632rwZQQNWVBZ2mRefPn8Gydra9r1ugVm2RyssyAFQHUAU54aX8Phgu17qT4bjCeRuO8Fx1vDFpj4mbwdrKP6QT/32BYI5tG7fyKvM3Fkj1NPqbfTrAL4knCXvvuSaLgoKnjVADdazRrdD5aJC4ryUxQf80RYtBMRXvnTSD/cH97aU7BcyjEZjwNx+1Gnl8qbf8sJGgRPc1eyasNYduECP7toYD/7ibTSIgot+dHzp0yAKH/ylqxNrcKxLf+UJkMOUygZOPSzK4o1Z/tFdt8lajE1Uo8iEUFSVNu+sT1mnzvOklDlnxoJ1VKvKKuJ4gz4bweuDDSgWanYdeUCMDyAXe1Pz4gU5TPad69wbe7E5X/nx/CMPAI/y8mXgKw6oCw+w5r1SckNgXbCIpAGdeF2/btte277XimnFZV4dp9J8GXDbJzKcOxkX9r1z231ykoeds9Rn+hv5yvqcrOBoJMk9bX0OkJfD8S6O/jgYR1eMxvPkZYdt1xLzYN28OX/tswd+qOdqG2N88TyXWIz0AkLu5b8ysUv+l1uLx6Y0bQmH/gHinpTmWfvaxuUl6h3xARilPh7EkdhVCF0axXmRczqo8SV64eEiMUpX5vBGn0h/jW14zbP5foS5Mu7QRGkdOLXHtzi39MmunaDwsbEtq7iMKTbM0V03xr42cATykqVSy8YaDzgHSiUUXK5tBYeg3rXnn7zBw8SF+lrrnLTVB6C5lh3pgnqWX/f1wkrn4zis/+Xlug6D6gSqQzdPUC+oT9di0ifHyyT2Gy95PBsFeIbaae+MoW3ic/ojmYiO5eOn/Qw/HSvOU//GomcSbSorNMEJdpZlIPnBQcp44ybtH4LGAlOB+8/rz8yAmf8z9f/U/c9mILOAaUPPdA/nSjHvKJuSybfNHAiKjw8KTrYsYEy+tWghy2SaTDahKbs/Td4+ueDX1FooUcaVCc1G5KL/YKHHqPtPHj49fLnZ3d1shEveEl5lUQE/GsEd8HwG6Z9BXn3bWXRcYFyAlr3nOvThh/zqSIxspPJPk6GwCyKLtlWyguiswSLlJj55QbOhd9JWRj0ejt2UFBMXQFiaNu7otyQAseij4JKunDl5bWYvu4XNzkuVCJxxy6tc/Dp9sK5uc15+7JeiM7jEudgp8/+w9/bdjttInmacAEilXd1nP+x88d2dKTuvLqWzz/MDqau0q6e7Z8v1V8oIAoj3CLwQpJTXwtWW7YL4qwwQW9YQlVXmwPaKUUzBgkV4NvLl5ms9nAfjxPdWPgg3PA1Patuj1/0N3VcBXQuaWlD/TBuzhOVNYB2Uk0OSDBfiXBF0zBrb13jkhjlC5mJxzqCDpt4/mE80uQ93bNgWb426Fw4zmcwN0hiueOQLkNveunJw4zC0wTdanXXquNqrHz3IqFQf/CnydfjCQ1SeXsBDob+KciOI5+tB65MYlD2cx7BhqfSxTz7HzHHWFuT4s3IE52ISDVx9PeDQC6bUgSvqMAdOxwcNOSRpZ+6Oj9rFUjNQzmPFLwgftrAQlPqEdDDSg7xQo5oxRg+x0Ai5xdPyfk3FnOmaU5vxoPwM+hvrcNv30NGQveQU1SnZErsPh8Ejrl+NXx78tm3Wvs/6hYPIL7/8Wv7x6b9Z05/guzlIKVOqwwJxBo9tULhLogggcw4aiNhzz/GQM+ce/RN+baJFFuCJr0ufei6641rYQwlVwye1y7m3o0s+4bbv5ctocdoSZzbv7IvfeZC5n/CdfScPVNQHNCF7EX33kY+zdozxpvSPC4Ue8cgvn/BgfK7xG80IkRtjovXi1wc6ZOTJ8wK5ocDK+Kz7imvkkjFnN/K8TQP2gedJTg5eqNwB1isvnGIvOrCCoqea8evJ/AdTxm0O1Cmv68Hc+SLPbxsdaxJZOINupPOyqyKnjL4ao6BO+87jgxeork/7PSYqBSy2GLJELszdnRfPvjRYWK74yhWT8A5gm8SOeXw2h6G1c0pFgF96QKMQmdlDZs4yLg/6jxeha9v38m/B7B6cAeeEZJxjnjzru74wxsba5ApNZUzrvkI+q/AFm9TmyocsjY7u2rA5IBn7/Zw7ZIt518sXeAxNOaKPvTo/n4yFB/NFg4pTFIxRmljJBtjk/4sPY+AburHOuSc+fymRe+y21437rO3GtnuZMGITWZxZ+cRL2nn54iSGLn+Atj6ZQ2u6tWxNUoZfyBnvwViah64+6Xvtc0/bebQzR0djk1LvH/qDubvtM/lzPzNOWbQ/yaljZBvVFAQoNLCvNQAe6Y7Tp2uRF3gPkrdhzz3Jb8u/8SXDztirazQyvextp49N37miHqiaz/jAGjsTGxfs+6xJX94qnZEdqdFlrp0HoU/2nqr8YiL/ZMwc0X8VRPWn4VMNo5C5Zp6N5eDh/IN5JDhO60Xjstg4po3I0zb3kSPud/3qlBbA3pLrmthUNnaROfDNcWQ4Sf/zvEcy3/NiA2xkKx/Yyc2RF7f6lnUP8rKvnmuOWj+goTSy/+iC9rinLwGZQLrmvn/c84AdG6yR6CFe70W599BWZuTCGJxxdU/GTUUnoM81ffaq4f86AAAQAElEQVSKRVzmz3yIM79PY6XjnkrFFzJP1tudWBWuQjvmySjxUPKCURn9NHbXlnjBmH0Jot4H+8mB7+LkU+ZJH03RuebMWiv68wV60V5e8EXDG0gr13wJ/OJAKw7EjmNqTDhmPyyEkiUOjz6Z10/mWPyEJg+kr5jNL8glvxikg6LggBEMfAGc981ZrpEBY8JIc5NngTXTC6SXH9UJV9tZcPYjD55oyl+H+mWL907MMa6sK+LSZ/fN5FVZ+BmgXHPRvTS+LrgWnzYajT/6QvNkwCod8X6Rtda5ShbIO+de2Uey/qvM4Z095yApFPJ2qvqhuuRF0qYsPw1WOPEVgh3gwtMMvmvMzh7pfJnsZfrhF93bbYI/ZXEiY/XqkkFwl2M2HXO/uPZLbXOoL85579EbcbkvZH/AXvZEcbbfddbPz78qA2fa/1Xmftr532bgWpcZlWYzgrtHNjv2jrOGOID2BsJN1I04sIShwMcVgQ7MyoKjbb1wLkt0s7HBufjtAi7wI/rOjX8xIMBih+5iX5ZE0UqBxuqnyCELcOHe65Bfl/jC4vdmKcSU1Ch69V66wk8cOAxu2b9YRSvxAhrqXOrIFYy4Sk6bfMzUXNDz7h/tQjvKtCXd2pwIvnDz1zkHhyc3Ojhh6fKQdfHl11TclJ/chN1bxc+GB3/UgUEsIBmc+AUDeghcbHfojp2+XrW8kxdOXQO+FOLyBqE/F2gHdG5G3bOyqW/WHX+Ve1xP7m92xS/4I9L+kp2MV3SmFrfGwZuVB4bLtno2eLZ9r184IP/tb99+eGBIfNWy8TD5LP9Is4cop/to8BTJgwtWuMLawFtZthgzgv1Tm/x7A1cnQVNmkRCknQX6TDMF7U1u8NXYalliZSy+K9HLNIcDbEG05CAbFfS09YBmDq5xyA0QNVgox+DGDd6boGD8y1TXBP/Lt718IXHjG8RufEWneoyr+HhTVubAhviDNQoLlIqLo5qHQeNYMBqrFxSfBizIkzFbC8Cr1wOv68U2YtDg8nDHA/n1IIrGIpEUWouJ6UyAOGJ3nLrIbvAP1wE0lC0ZGwIiaA+POcohF1soh4oS6YxfYudE6VrKgdcXDupMDLBStNvkq2nov4CGPOyo+wGvei96zw0pPASvD9ucHHBmKSc0feeB/MIli/r4+52HeP0hA5HJQWlHHpBf/DJQmR/aMAXiJ7rzSzUeWK2V/cb6yEsDa/Di1GPsPug71rbVmbhomKo7B0Pxk7mzofeC2z6JZy8f1EsB+FdZHednwPwC5odULJYIyCcQOUE7bz0I/vLLXjfm6MQWFHJx8JB2Z91+D3z//bf6/eN7+ZB8MDcZQtiImnUV3/ZZ5hZMbD1Jiv6bywBO+M+1HtYAZApctEPHV/kZuch/XeAxISA2bMVGu07h1I84ApGSgyi0hGl/hck4VQ7byQt4NHJdxXZUhDcXFFPwx7E5qJ2b+q3EQLnjN7qJ30LEgzZ4AjrtRKPsAe36MssX+D6IG+8R349sWa0u5cONbXNi+4+1BsTDq4xzQdjI/ZyT+Yov0bV0JPBTBlVI6pdAE5fVESCvo5EdICEtXmIT14wr+NEdX1nolAZgTFkyTBgK2YzwaeP0c7T8+sfLXubz7lrA39xX4YkaLi0fvmR9nnQNDWgP9D4YixfQP0ODiq9eH166nAcDPdFvrV7t4CrU0o5dYdmCgOjBmBzuPwDd8G3bXjd8cY5Hn7oGWgTao5v1CFBrs/iQBa74BK57Lnp07LQvmOQTPfKcujKGN/ln2darzB3OI84Z9QqJmxSPVn7Gz+CwCpor40+u/FLPl6NXTM6/tcZq2T5zo0D00vAso20f5NCOWijk2nZjL/eRxuYli0F1CvqLCubBkXv+g3w+kB0ikaVAe2aN6NOP+x+K5AOeWkVWHtffufzjcxVWZH0BDWwggiQ06Af9D15M/P233+rvf/+tPn7/Xh+8DPI+hAOo6HKOVBwqjhDoiBHkwXlGkWa85sJxJ6N1v3QwzzbG0/u5tX4aPw6ge+nz3uSZx/ETrw7vs54jMIG6Jzk6gDvL1LM4X/5A0CbecH878vLKHClvHjyfGldiwRdtyr/272/MrblylDCIEX2O42SsBLplPDvrr3uSiidwGCqAUAm6drD3C/eXf/qtPeeQscGFbNV35uYROOA9GNsDvLFU2otmRMsfY2F4iPkJH7ycP8TNjTmPT/p7+8Wz5LcyLs9L2801A52cu//r5sH8OLWixxapN0BCkGbePr7fE4djoO/eu37//r2cF9+hvcaNsQ8Pa0Y+JgQm8HcscNzwFjva0FuMWAXg0W99S9012eN+4QuCb5yLv6XegzP3X7Rv9aL1ik16016wbOhPfCNptnXiQfsLKp8mduWFS956MvaO1Sd7mnPHOXxnPfivEfx7qh+/m6MF31kz3zn/mDttqlibK7tVc9dP771Pvuy4Z37KI8T+Nitjt++ZT8q+clzkScYXPGg9TDX1z/JXZaD/KsU/9f6fZIDhoHxJsije+jZZXiyVxeEidBEJLuIATKz1xUODEmY3xsnCm9mILr0yr00rfHTVoT5BwSxcNgll9zlLPeKkCdfit/0F/xh70S959qlsBBt6hS/fZu37rBv+ChP6JatfbrY5KKPAje6iWXuQ9kYuX276+QaXGMmIerZ95kbYbKQLay66JjHqlylI3eAAeYqPN1g3qw82QeGTBzAP/rED3WLbw4V8jo2b8Wg0CuXImV05/wBnHK9Y4DcfvhQw/tvp8yAPm37ONQ4bfJev1qjRJECGGILcO6n/YC3dF9qGkGRJSodxIfK4bn5sWy945Qr7UBCCkatFlL6MKe8sH0T95kY+vCp/Gnrw7f2Tb1k8ZHljv93WWNtHSlayZQu9UYhmmlyD50Lzx3zKvfCQCMGxcAy0CeaMBy71iUi8UDkoXKOi3xc55njJykmkvMFHBBkfUtVdyKn/kg0uTNpI43VZesEPIAbwHR9lsCsYdNMIJHfxIGMpnwdvpBPiyxYso7nA8MA3KuJcXA8OKwc39cxbfH3QNw4iruuuKqd2lVOxtidzS5y3X+1c66zQb5/KEhH1OWdXKGjDl3gDwoPgHfseLGwTSA6f3RP18BacFHVGB5MX8TJOSajATb0FoD31H31+Y6fdlffm5ReAHmVGN2vbficPxQdpTB/Asw7ycBwfHDzvOaxr2/k3tx055uo+a5+sLXw0F6hDD0qIGBeiQxkxoTtOgowgtbVsHHwzfw8/niTuDb0BbEz2tWkNbl6wY3vf6xcOhL4QmsEj3URKMozfXLrvHByor7kXP7DfA783YiCWxIQ80uQaxyij6QE08UudeEs+VjzrQC5ZgAobRrlGP7rm3Gu/7XW7zWpiNh+ZW/jigfCD/fDrYVJZdF7yje0BEIvjpANPxlN57QvupZmjKMYzWNBhsQ+4r8rHWVytJ+DpyQOi3D98AG3sQYkOm/aHtmV6A0Rfa2HxQxT5RwCN96Uu/dePjLMxE//BvDSeB35e69DED5nbltJREp/ko3eWp1sM3/gflfuWuhwX9sfwXUZP7mgD14AofRFQbPcFmT/MhZ0Xyt+AG2O3MY6XnPF+MgbaUN6cX8Kqlm9jnIXR+E8cLMhy7V2gDmXk9Y+CN+vm2u+djwN5aYgrSpxHQHuRG13KzdtkXu11Y/5fsO07a3GvxNGznHPd8NP2IXCjPYp9lHzln1ByX/aFhuB4OBc/GJusGXhSMz5dxR7DOhmTL1LQiz71OrhEaXproHd0r3UL/WtOVfYQbXgGiH7uZZm77BGoTjGXyRH2RKg/QEcaFeaaPWcHZrn/uGZ38rAzTu9gbuYOz5zwbst31nl8mh09XCsf5q25FQ7mkH45L6Q3vBMd+5w1930BbUKF5cmeeNSdHJpLYzNf6nmXvcbmqudu/hgDYn8C+uB9Q52RI4eN3RV7S/4BVnqezAnQ+M418Uz82vdZ+46ftJV3YF61BgJKCAqjJz7YBneZO2tjeTIPXqBxQHzmCzT31uvliX8Dz1+vONb+QtMXA7/zkvtgTnXPzI1CNyrqyTr6BNR1rQk8KOeAtbHEd5j9ZzHOzQM9wsfHca77lUFSpkjgaiPGGKGZMXXff2Jr7Z3Ipn3P+IkzFnn0xzmwfEIdvro/XjrN5zzHRv3KWou7AKnYtVbOGKQ18a8apSXIIRAD6V82uyZj51rtnoxr5aMOdWlL/+7soSFwEb/00qHIS/XKI9rtsgY6oFJlFjDjiEf52Cz6uKYO52B82Zn78WXNWe07H1bsasd5ZJx3woRfWXOlv8a1xhS+4pPJfrZT5aJbzA/olJdv6KWbfA7aDWHg7waon65km5Hf5mQ/xN99p48AVGX+DBAoL/90AWWjlQEoI2A+BEzQlywgytx51jUnP9gDBF8mZi6xLl75wciae2vemQ/lr9q2oAsrr8d66ecXd8hiObH0cD7ghMxZszTs4pCy9H6Wf1EGTPu/yNRPM/+1DLBIYWQtcHXTT8XG8QRWn1aQkw0qwCbyxQ+VxeaidLFahxncYLG5GTTMgpul9QXhOy9oyYHAhcyqrcmGdL38UaebgwcGwc1D3CkKOzGcNpZuFzybGX5GT9t36q3l/iXbJV2/RsNz2nQzFO9GJOiTsA4plY863Lh+/8430bzF94Z9Z/PyZujGo85LT6N7ND4WgA03+51v37Uh6PNXDY+8uKsNH0QSOzdwY/eQ4MFBf3QENisy7WHxWQ98yMC9sGl8XRgX9VKduM7NzQPhvHEA2rgBbLP8XLqt8YqwusaZ0/hLLNLUpT/6+YH965CRl2M5RDC61NJjO94yt1J3ES43MOsv0D4GqbTwBeZKmPjRzZgFkCt5Tp045I3Tw4/5+OTQol2UYQveuZexNjqW2JKtgUUBZAPyX3ByBKv90XCcECSM2nhgO/lnqsnnIWj04oXlTyU8+DEwQAmdbKX2stpc1SvihDXP8BfdXE8s1aWE5uWXWbF7gX5eIG5DR8bzlJUmvsFbO0xEcD7AdB6u5AlAxDtu6t6khfNwyHgnFzm0REvcjIlcKmO+zaaGTr7CnzjRGDmQ6DefsQXNWhQSFBSdPl7rxDmWl0hQLRv0EbbO2ItTxwMlDS3wlSjJUJ48eOED9vRJfpBOj9DXRaVVjm8zB0ef+nFZGQ/2d77N8tstv3n94JusvISUb3a53m7TPeoC9BUHReQxW44ZTWrwFuSug6a+6JOxuhe6L9w52Lr/DnVu6BRuq962JscAdkd3dYOH77bP8uHvFx7Yf/nbN14G/VqTtQEL43nPH4b8zt6mfu3hTPQQdUr8Qc8EzGPpJxfbvoTdsGdbucSzAlpd+KKEnuis1xU4FHycW93mLf7k4VOn5JXZBACMEFMjV9WDgYEiiz84VJ1wzY3sUczLAzBXxiQoGC0wU5ZOGqGhz3KaZ+5Huyjc73IcN+KkU366J/mtPGT68tCXLI5TdCkK0zBP4bMB4r2IwthocgCYcR0THAAAEABJREFU4yhEVr8db+HO/SB6X3vbM77htuHgDorQ+xUXCuzzRsu94yt+XlaCcz1ArpcUih6AiW38EK8G4whaZrjNqfriC3oWXc4wxHVbF95aneJwEvqKc6Ara2nQpy1Nnvi/IqILTV8A6fLL2lCiE7Phpx7BSWG/oq+Pvkx3Lqiu0eHLDuep4Iuhbc5yLgfacVS+shd47/945fxgfWDJ3AOH80ml2NFsx6lmreAldrzPBLZiD4Wjxa960A77AEcnvty6wt/U0mHFWuYlF3pfRbyT7ZVXvkQwL0K4HCyBTg8u+Gkeki+6mKjJ/H0BiGWS+eQiotPi/gD6jHhKwuaiGf0QMBOafIie4zypBZVCpjIex+Q1HxVE14ggOUHYnAjbtmRbGuKyfsXR5VoR9PdiqdcHpbTjYwTto0n9xO/Yux9O2sr/ERA9CxlH9IEi46RCGwip7eULpCc2OILV1ukYWgidKwpeuuBTRjiYU65z7xnK4imSlwHtCYvi1Tw4xx/oGD1BPcvz1yfzU32YiT3XqXM5c+BSATeZ5op+faRa+pj7kWePQAEFHn2mwo5604Jg2/PWa79TLvsBHNhBLY0ojh/ya0O7+jv6nQYrxTGQvkid9QSa0iXtAhDluLlu931PWzlB2W7nDdb0ibzSQmTFMbrRK8A9Jnj9wGFahOi1mnvRspXuuoyKXHRfc6Y6fjkH9WVyL527tgFo6jNux4mURY+8/i1Mf711g39r7UvCPwWAxXv6JOkHkB9ATh9LO9CVWbaebg/kXGSlTYs++snFWndi9H1yz8VX1IlZeUIj/SaH5tgaDGT9UceTPY19c5u8MAZOP6gWWyEsN+z6czAGzsGDvdRzhbD6MBCr7Mah/JLEC2RWzuRBGUWZde9ZOGVA5xkyL5N4Ue4a0qZ4omN/aMD47BUfZS+g+7P85Rm4xvQvN/TTwFcG/sf/+B9fnffWazRejZPqorBJDcnl4gHJ/yPVjQ1tzrWI5HDNPrNA3QzWjSKLkx0oz3AwDXVMtLCq+wTQ2Szf+yx10UIethbt3EeC5YJeLGUDe+eH8tI3sbVg+Wl76fIByw1xAa6gXL/Y+PHRWALsQvKrUxuY5MC3YrO/8LQg+ODlJma9NqRFbTdMoLmpYOFEaq6zUd72vbxByBdbOLPaE/zyO3LYcBMTzOudFywe/u0TcPU1FgyV9uUJrfiA45oSXWnhd+pFbOMeUGl4M2pyJ0oWOS4okA1P94z/e/yfBoTCZw7J8Y03+ubjgwdSDxqf7984PY7yochDTXxUOYY8rKp3oHvZWP5AosBEDjBCW3NdjqdzcN9n2gPfio86PYT4AuoDP7TvDUf8Ax0+ZMJWTRw3b+p1Cop8h3+EBkfBgVo3fh6qcyA1/+jBy8xJ10Ji5OYqfzc+bnPJYJfysjS6ySUAj3xVStT60ISctv6nwUXfLzzdFPsLT97edYT6dRk09dOc+ELCn9x6Y8U5/NhrzUcMswi06Tp76XVeEIcHcQIt55lgvILtC+wHNIbNwnDj12h0U0RhIuPQPeleSJqvgnXk44djp4A0WQXbf4Dwsj607Xj/QEbG+S1OPnNwqcSRgoybXoVwQdYB238A0OZAyDPS6FovAiZ5dI+p5MeXta4D80II5YeoMpWbXPRwXsya5rYnbizb+ifYk/aD3yjKQwV7Lg5myphb1KWtDUEXQ6ehj+YjEGTVIOJPdPhPEpwH/lNTbSpb0Bp/JnPbdf7t26/5P3T40vrBvM66cl0n12tfjKy28E8d+jy3vdyfjCHxthTh1aBDO3KkhQcGEKvotC3IzrkNX+ZursyT0BzmiFw8vqq/+GTs8Usf3Q+d3/qGCSL3ih2q4E5fESs0GTZNiFy/in1GzQoNIwScsgYHBawdxLvPMXQOPPPP01xn+Vn7x3ceyI4wNv7eiOW27+m/X9Dw6qaNKdSiXDR6sXYwBsYpXO0HY2nfOUmEMlfk9THAHp28WOM1sT+AK82ojQwoVOA7vK4R+yFclyBQqHYcsyXfgU8evO8fvADmG1j3wCWCF/CdAaBbLLhTvsmFNFnUJchxAeGXwIS9UG813BaBw8aDIMzDir/Z1hYo8MBv54T3I+8DZAC9nfHiuuptsn5nTcZmMq+uOaXTR/Jx5D6n7LKBZhyPvNpsA4P1vHF/yK+T6MOFfqKknbkMbRCUIO0LCAS8zMq3/IEvDszQgY9YncNF3q0f9CFAxpvIUA8AfXQloXbNH3+pYw6C5DK6f8hVtJOv43knTHrQzf9Y2gnE0l4uTNqoSjE/T+SF0y34YEFkoqvJT/aHZu+njxHYsGM55RwvtwN1qbThE0ajhCIOdqsF4NUbQG/HopoBGFELHw0spdgEM9A1Gm5lgAE0/Q0frZc+6cKlC6+UR+krxvRRaEGn1QIJtMAldnS/6zzdpFL/AjoY4h7C2JoHpCv5R3biV4Vh8ebsNBhXzLifZw8gQP1yr3beRv68iBcnr7oJ4aRQ4eM4ddOjoDS6aFJ71XbjR5MnfbGtDnV65vKLUO8ngnufe4LByGMt6MMFqCp1COrWxkWzXn2kUKC/tEQxXwuYWa/6ss29bvte220Gr76le576V60wqljSxlahcQW98kkDmtcv2FA05lZw/AijsYU0dAgvAcc383t2pYbeQHi6+PRqghstQgBNjvXNGLMvs6dpwGevHrM8Y3QTx0D+XW7gQ3ViafAUlQHOU+MU6FLGaUo75ldYea1Sv/fsbWIL37uxFWWNpEUb2Hrhzr5KxY3F41UY1fhkq70kr9pLB9qqvS7/lk9ET4Oy+MnJjD/6NGtnjPPP2Kkb/6Stf7r2a2iNH96PPHd9nvei116nGwEu8BGJxt9gvLV/Nv+KDJD5/4ranzz/qgxkQL4ub2afWbyuE9ZZzbnX9X+k2vZZzQZRyLHFsFA5VHKzOli13ghc5AIE3ji7uJ/uYwHlGrl38EYyz0UunS0g32ZaN0ak7ZPFD4QXYVTkIcvFHlun524AoxtbcrDEaUsSL8j77uPieuaXM96shAexfMlMmz+AegS0n/gmV9yE6SUfbFraMXJQ9giFHvmxf4E6BISD0tXEN/fke+7m+QSI4YXz0o1VbjAd0O6dQ6ogvd4/p6wPY4I3JXWNXtFfrHlYQkf+gKa+BqSi3bZN4JL1QHPpAs1wLz4PIY6L32CZaw8G/iLig7f+D/THjqc7hHShm8196/JGtzGvRhMZrlHKD1rRvVpe5b/AvqpyuGfcrA/srBx0rRwuTdLygJKXQ5/nuFTGRhu0CstW/wDQQbkI8pmHDb8bn3E5Pl7x3n3gI1b55fOXFrfbXsI253lwQcs4QT1pO6vA6UnPej1EYPvGfBA25kdrEOXG+TY0YN4KUy7a4DW3yqhZjiVH1CRPXGPfuQer5MRCgqijpIb+hEK6ILzkaQfdWEK48bloB4dj4cOGdQ4aqhNgECcEjx7YwSp8Ad2zxEfQqU8cTmWdJy5sTyBrCT5ZMJt95MHDsX35rJ/0D+bIwXzRPkGKDm/ap39ElJJ4Tp0yei4jc+xtKxdexS/AQ3h1RV+0GWCOyHcwJ2KTeMV76BrMB3Ov/9bil2E1nvsKPh34vV5q0MGAa3lnLuz7XtbKOcf9FtYXoQcJzUFSNQJimLUVMAbzcGc9fPDC1nXq2pSorolft33WJuD/IC5UkiL2S3IXO9aAMV2yl3zj48Z86ADCtXIT+iBCwPYfQb/EPU7nGznz5LqZ+DTxBWlYusxZo99cF5+EiJPLHzSJAL/K8sG2aCH5CForC6SLspYn8wid1uLqIiKsHSrMI4sfxiyP+Cu33+/f1zeT5Elab10etI2prg+5QsnqYdQHerx3ymAO3bkustfoR59zwjkVsI+fTGRZSNFyNLy8lPGfmeiTvOIW07qOsHpxbLGMLsfzxScJVlwzXHRTLhw2nZf+HYsP59L3e+6n5quJS3DMrFGRMsE7luIEVOQP1a4vB47MsWUbI2PFTwoii3fUXFmI63B/eoUSfX5Qy9vYEAYq1HVnjt/1j7UfO2hJMNAb3vi0Md+B7OnOM2jKHuTDvNFlzs3S97mfZxJq21knyO4b63EX5leSdAjQTmAQE6ALGeTVoEks+k8fl5gS8NGg0AZJkaxPxvrJnvAAMdA9ty7nVIdZ08iOC1TN2MLvWOUlEHLFR3mq17RRr7H6v78+5BFkeEGjnIKdFsiT9aStk1gMpz4eZ95sf+X6zF/WMu2eeI9OpOTTtl9y+fcNPxkz/2huxovUqFtb1kSUeYIYBSJX8csN9K0CdpWvMBav8s5R/dKuXMqORgs+ud+4f03iE2IXmnzyq49ZGB/SVxFEpMv5M9/ja7BCdBEzNHnUP2gL2tvdzwFlGx/U65nFmw3i3O8mZ4cO5OUP+t79WjE91z+FYayLj7r2zMed4SEp4BxjeWnGf+vBRV2jGz7GJLVtCLVq6epbsNfcZ038F598cHH8BNeb+5MxfIG6FsDKGZ4MMkdsq+MCZhc+yOdYLZBHzCCE3mZ5phJuO37Qd1/Fy8jJow7rjRzpozmYc1cFMRP9qfCR+okcihnD1Q8bvSp/Ufw4Pmnj60KjOpbKMRjJDf1Xvhr6yWhTPD50f+W0xHuBzfuo52Pv3Y/kYsWrbrRWK/9HGJhAB+KvMujDRr+RoTqL2mw2xH73AeQaF7+YWFzmad525pfQzDeYfigd3UuXbYySGcvaQJael0hsXnwr56BOsnibq146jUuctfhZk9zpl3T3GM89Vz+4OevmHACMT2nnt3PwwXkrOdXBuIZOGPR6wbqC+ln+BRkw2/8CMz9N/FczkDXxutjgVIWwC0vwAd/FtrnIgPT73Mjgs2RbVFQQAVzNwYg3K96F60LeWMzq2iYbDAv2Bti3FuR1U/KgFmABo66y6OGdgG13Iflc6KvGCzZy227ggnL2QbPhf9HFuTlc+C++xWN/dL82FW8c+iVe0N9BDuacJW29gf5W9t1e1Kv+Dw6b3ry1Z1bNyZN4xH9wSHZPYkukQFGomg232XwvmPlJ5j5nHvDy5pu2Y6A/C2YVvhYf7QRovxf5RvLe6J7AqsX/SdYTUXyp6F2qGUS66qZKEeM4OKbW6nKMrV864TQP66HjXtcLIW90GTdtwUPYpy20DkCjF4QoEzmy+gEcL74pI6faYZAt56FC/qfvCMgvhZjkycH3snvq8mHrbKYa2uw0X5f3rnNL7RIb3sZXa6xg+yDOe/3O+B6fd/x5kg6o5N+5MudeHlo8qAvdc9ELHvTQqdz4aavXOXXZWQ+Ne+Wgjz7xAqxW/wC+vCTB0ImCkjE7hUgLeKkQgqM+fXG8Dw8kTFTnr4zhV60AAq8rfvYs52V0I/9E5oDZsc4h/hyj6AP/eAPt0EXbWXAh/1yBOp7hlzbMywhu8dmEVE0uzJPzMHNwkbniBYfggxjoxE8ueLbwyy7tyzgxPUKVW8vF/EmERIQ1yqLAmAY1sj6ECo7/AmTIxwUUDm4AABAASURBVMZa3fbJPjLzM2lzuH6BcDAvogB3unzJtzEv5J3IXAARPvw7YzAOc1p8zLX/V6Dr/1Rm3TVr/f2Ie/m3NfLghH+EhFu9qqIJzjhpUsCTn+y1eVGxDoPxHV+aOBT0ECwgjcwTv4pnkqM8vOZlEy8Y/CcH5hSGlG7yMDp7Wtt+5U+ynS7H9KK9xjxp1YYNeGGVx/9bzmCswWD/pEcvemqBviIlC7Bwyp6tutoFPwxUUs412NYLYKRII2LyteJSszgcQth4Hc8HdPU6btaQUpQ5GDv3fPeep215paJC3mg7Y3BMccgQ/GHHAkwiggScf/BPXplhWb9MYehiY3FX1gL5Qv0aKx6m9YOIiK0Yl6rkfyzdo3GKvGjvAlT9WCS8MMotEK1t9WeOPhv9zHvm9crLRGrpx2r1KxZwBOCLjA/887748f3IH0t9nPnywcL1pf7cN8RnD2dvPX3vMWNP3frimDBDSA/KtUxsy4/THnP+4CW9YwQT88msLIC9RvX6D7kmh8pOYgEJO5pRq+wL8Cl7HevAvzt3997Pnhd/4VUzqnAPvTQaoFPmX3uJj5jMnfPKfvDIvmwQmG11WV8gn/cS/dNP+1hRfYlr1nFh79Kp7QGT/QMfD3Kh785TdRJgZPWt4Utx87IBAlWo6y8gKdEJQftzn9idoSuiPvWSNfKcgFLbR11d+VUHWiNyyeib4x7/yK0yo5GihDHqvKS3/MafFPlO9D+qSCfoZ9bG48oBqvIiYetKTm+T89Je5lDI/a3xMqC55Yh+RR/yxSexOG+aeQ8vKEI6iXaAESfVcUHXQMZ8RB4e85bYUa70UtVQ3gpdx2pTFgZYye+i0y31bdM4vsYkPLCoP3sUCKYfGAr6BvDyqvscy1Wbg0vfbVt652kbVhRY9HbVqMYfMnSiGiYh1DPvD5lATPzsk754dOQCGMhZ92RvIxZtys9YlSySA8vPAR3HwTRjOMu/cfntG2OJ/jo/msUz5oBXAIQ5cY3J4vq93z/qzjpxHgaPLVXoH5Yw0bm/X76XH2KNHmp9k3ci5B5PBQol8D2YFY7vwUvpO/uf6/GTvQQ3oDICYeNCWQhxdFSCluCutZkOHkGGi14acVlW54iwkRfHSx59vMYfgZSdfc4zqi/Z9HucatRhe3STzwWju/KF8cMzjfnDHDFTkpeBUMNDqeuT2Hr1pE386WY8YbIfEAfsk7HGH5StOYRY6PDTBOeVSJDdgKVLnAb054TkVK+Ek94DteTLbuCHRKI0yJ+Xf2IG+p+o66eqvygDbgpRzYIqRmw0i4R64XJdF3CQYHk1wNNeGLY2bq5gXmWgR9i6XKjTemOBA40iQdtr073nW1M3xMMdQ6i1JrVAk8V/Lm5oS+4f99mSXrxLzquwNgNl7S1A++mLG7qbymhwi3hGRhyzz01w8oC3B9bmDq2wiE/67uYuxIY4wI3eb7jwFsYUJCiawZZ56J5sTuRmn7Xte924cd2+fVt2wM3wkQ9kKAi/FWxcPWlfgG/KsakuG/QvRmoPhPoZcfnALT4aFtMVIh3oG5BDEXViR69+CZGDjcSXNxhjXrq9URy54Rr5S5286NEjYRTXXvFxlaoqap2gcnYh7FwRzLXYBWQWmnbXzXT15UNssWDr0rsQ5xWbmD47q8ITxkICHmM+ceSGt+hDgV5t5+qdw4IPAB88BLxeAsEz5sb43Zg3N+q9JvkyT0qq09o8XvjRDe+s6yNe6J552BnIbxPv4FPPOH0gWnLFlROdegNne6Bs44Y6A5O4QJAUxx4hO8FN9CpnXq3Nnf+sw4d9mTLuE3n4PGDOfVYA3wo/SD/jfq/vvFQI+LdkeCl255Dj3DdH6haWfhKLH+p+B0JjmBqfULo6l5uwgSfogc2JL5l31Pq2wTsaGbjUT1VjdhmXOdZHFFc+sgl0wqvzukPfYlO43BsIYxnxDijjGv8gtk8OGsqMhkOA1/6Dg+56AXrPt7PJN4SGJ75v5G/ba7vtmRu3fS/9VDcjycSj4ET61jozogAL+EFTvkWnRQy2H/AJkHmh8GRMjoof+Goid+zs+7fyYOyLbPsExfo8eAi/B4ztaVzYLfxdoEZfAj2JR3sH6qjPeXYQr3Nmca0rLuHNahPN1agmDg+m2nU+HB6GP+7lr+jyAp31hGb4m1ipzqvxLf7TtgYkX2BahKtPfWmgSbEHgyVxBaUb5bhwOf3FOrq19zgxcPJewoQIxXrsGswv8boXdc2YgosukJEnL3nAJ5/2B/SNOXube9Z60294o+e8KH/BhM95Icgn/mTDM/y8OjjQPWuHXx691F4VUuCdc00tzTh76/KB1/4COKOjzg9JOls/VuIXLBtQzRXVwtIoWi8ieoPCD2vwB/zXON4Za+HqP6A5jwLMreSO2lgQVQPuo4u8xX9qkU/y67x9oA92xmcmv7d9hp/Jytxm3mQfJ29vdnxxmi8KyKi6zIf5nnNmTa52py0N65UPDulXfMZofMaP1NDkIRNUXH/ILairIKe8XVyiWoK21b1q0H8o8QOdo9F90vTLvVB/bbvmRndy4Siozz09v/QhT+ZcnOLRZy7ht/8Og/EMQButPgCcMhvzaP2qpStzuVtTS5xQ1H+4BgRsgsKfztrZzO+cZZ4ZpJdM5gf8jskaEnQuKt1z7GidqNjTF+Gl50W08SaPAwdjtODImlYuOSN+fXFe3baZL+NGz8yjDVrTlleIeQYHb5b96mroXEprkJhyULHl3DQPD5CCbSiowBndExQSaDt/5EOBhb35mV+l+Hd8lEWwzLVfEJnDPuUQpTQvJ7om49K95r7+yrPYsExur7Gn5zQpP4vPON4hFMICNwB0mp+Nfca1Nan3fdaq99StMcVwVJv2BQ15HvCXg3fOSrKIF8zvaHKOLvVesE1iGNoFSjDdaCWXz0+8Z/30ADfwAWh5IDc+mJ8b97rlH0gMmlfHw/G3/nR8zAe6/HLDteH/tc1/In2AR0SN1fimTteXL0qSg9usDX/lcVzUt/KKP4UnzBkEbZGJJy/tj9yTzYMyAmFQPTPGsY8fjr+6iA4aBdfRRuO9IPPqQpWHmPUx6ChmfoFnweGQDSnPnAk+OA94r9VfscplDZhDYt3wfYs+8p9aeQFudFPQSQGlrPfzjAPzbswgDR1mC35EwDaAPnm00a1+xn3O2jmb5EzCs88+xRvXght5XuM4UYBd7PjS6pe//cqLPmGvOXdsYjscf76EopNDmpfBi3/bQAO4yfVn+SdmwLT+E9X9VPX/NwPvA+KadONyQ8pmIwIDF4+0ANuXhWUXarPAJ4vYDWOyUCd9Vh40CjqygRVfT7o5gwrv1q8DVOXz5EHCX0wcbEhYR87N6M4DpPD9rO8cGjwQeCfMRoNdxeMXMn+sXzQa0qjeXUPNWuXq2vDdjWV76ZT7R1jc4GwE+BYSfuUDs9l4Ghsra36rZhxrAy9TC6z4ME4aUUKBks1nSdk7kdXkCdhmeZNZP8+cNfB1tNwLcqWvD8UHC/Hhq69ZsK8cwZSCr6m/LqjBKn0bVOZN8ABmLYBG/3wD9MDvDXHNAWl4BW4pU2IBLhj6eYi5fFq0sA9mFqKj+9T/VUOBURnjEVYb5Ku8YsbQ4cMkhwvHQAZUVm5OdDDB9b1gB2dzhdGabkXfxRydzlXs8vCgtPTM/TZmMAydOXKuft1Y7/XJN0mfxyeHzPObBm0AGEDoq6jPnlzdG7nCFoeP0ZcTUp/lLyI8fKyc+DC+8sGkoigj7pnDhP480PHA/0LNANTyyYEn3+AgYX/BSaQyB8Ym/gGvc0D5mXluvM28XSAPVnGCFna0GUDO+sC+6+FJ/2BcjvC43g9itEYanodrnG97cwCiHRn9I69o/kO6+sc+OlEmt6xJzRN7ouHk7LN8bnJJCf2LeYm8Xx8SEX7olzV9x+XFg09sa5jU9y8IfeQKjZTAx/WH9qKeV3ONQ+Z63ljrt7021nj8NOHSZUVP9lNi+rwOh/iFZank4mLEGnjcpUGh7RiYC8fhMK/oMgHa0NbmgYlxxQ38RCMxawvp6N2k4UufoDhqw/uwgbHYICG+KPRhPU5xCRm6RV5fgF2gDwIWKwduXv58sN/7K7oP1y5zASNosRCf1QnGE5vLwIld1eWnPXULuK4pUPGe+ioX93sNDTZVXzaWPeerBOhXwS1KetHAXjAn42hOaZtTiYfjRu6d28bfg/m4cVDlfthAHp5hdkwC5ty+NfBad7RbkPYVlCZeIP3GIdqxXT5VKb/vk7m1bMocGjom/ro3jiZFjV/opgVFrhOCo034jgmsob/XkuBwqBeQwOME8UymyMiXvJqPL+Ch6OAM8AW+yLnA+WibKXaqwnt8yrrBf/NHF9eevOi88yXSGitz6wPCfvtG7DOyrgF/1eb+53h8fBzlP8W4O+d4IJJuAFiodV/rfBHzC1/E5I+2/rLXTbhyfI7HaCRIYlM75xIj8V+16wkHKVCvQOJRc2+wYWbKNNkJX2TSW3h1CyfqVWVt4bS2RI4alwB6aDLHPEc4APJ+EucHa+3j43sdn3fgUAxylzmNja5i4ywdGlBSiK3TgGZpL3jJ5khU6QzoykfPmRv7uMcYPxljOMmLfXU5Rttt5gW4c3Tus5zDrTZTAjxkPmVs/gngja7mKtC/Cl2a0Ua9ysrT8iNtbIQD5q03Xp5sNZlXc+7VY5a5y8uUbdYGXjAmgXCX0tcVZfiq3gsO9lTnlfuAbfcT76kP9oUHvEJiUofi6fgrzeJ8/AQO8gZk3KiZs+om2oqf7CUbvk58i0/IS3cvtmaE1AwY5QV0KdKXH8c6m+GP/KnQ895+vvo4mTYKSMDoZqo0uenS/sa4myP9Cexz+QmeCcWcdB4QB3nRfvEZuoWuRpf7kXn/ghC/5Ng33BNWfM5d/Vm2la+Bwreivkl+uplbqNKmkNg4z9kW3GOEx+kX0xotCBSgX/QI0KsYQ6HugEi9MEeCusUtEAOQVMf+oF549KZhPoQjY60PxiZpab/4xPwBNHqh9DGAdWw4r9znrqEaegpdEeM9OI95r/VLF/uCqszhNd89a5q/Zh2cAcPSAVSpsRZ9eSrPaq1r+rCr84+QsyxKRjfzB07qjTEac9bGWpvUAuiK7OjaGMcJvkEGaPur6G+/fKtrnx+NwfqPP4s6wrCuaZK0s/5Z/VMzsPL9T1X5U9n/SQYcCEHZ1NkJ2ObYLLL4uSG5sb6Dm1EexuBhtbMQqyYLjK2U9iwXo9ANposb1TM/nfxgk/Zn3Qe1m5niC9joaLgxuRGO7pr7Xr/++q3+7d/+LfDrr7+Why+2hPLT6NXG3Je9ZUt7jQ8QZfoHsCiLZ8mIwb4+AYn5lLNtrJ9sij4gP5KLZ2460gLIJK7ciDk40XfXSD7YmPZ9r8mGhFNLzp3XHGM2m5WBxJ4+FZsehBLQQk5igzosb3j7L3l1IJIKW9qTJo/yaUO3/8C/xMTh1nqNqw7D2p68AAAQAElEQVRJhUklsUObWsqTuA/kPq4YleWGiIcKFWz4TXOJ2KVDQVdQ1oA50ReaEgE0EJv69ZMEkR0siguVnAwAASryuNpNnxKOr4s0XIGAeNDyTQ4Y1hcuBDy07zdnxsWIIrgoXvUZljKoYaOL4fNy1uCUWbk78mJFufBrT8AP2II2tiNziAcRHmrvAjnUtg8eYeKCBa4/Fv0kKdVj5cr10XTIEul6Ynvx92lMW4HzgUK8roxTeQ4AGU80oNy+cejLAzxKUYjUyU+nGgWZU8wtMgAL0cMLFwfjWYN4B/YfOqrAUk2Phv1AK5qWDSnxEx9WfcaH3uXPk33jyLfzn+TqgwOuD2dP6HCeetA0Xs3VQJ85usD4Viqab9rwG7qMjZxxXYAm/JUCxNVO3IQFgoLD6tL+wdzXZxIBgRLagTwNrmAoq/3QXhxYfQgUdWMRO1zpryLHJb78Ym8j9z4Qmf9Az4gQSfJzJzf3PLix9/CC5MnLIGWv/6U7lqJcf1+AEeWpLIRBj/UdRgLGZA1qDem+YHtj/P0/lczbbpfp3sCSeumGmbtHkOI+2DPcZ4JY1rDHCCaHB4fbJ3CAe5YvQrjmb8B83Fkrie2rVo/3CPnUN7rXGMVXMUADP5QvBNxwrmsCMOEnaPcHMTuKCkjZvYAQ8XfNzQdxiB/dKxfok75wxeG0eZCdlbEjf44N0UPGIrLKmycQFIS5Wq7W6C7ve+/y6vjaS5t770wexHddHzRQrp40mM4uOhsZ/RlI4LBr686+pC9CfGz5vuAURk3HZh7o4akrP7T7hPKDXs8J3nOsSZrYcF98uqi9Q15AHjyKjfAgcfGcZFie7Hvmb4H7lv4fzOELEKOoiUhUwNzTjuvDGmIxyRmzLnMr7vEajzUfEaFogzMMtAMwDm34R27//v23+v3v38s/dBv4Thu4+wtHIP+M7fd7Xibl10Ssz8OXK6efd2tw0h4EJ1Q+OEyfkp6X7h/nEGkWTS6MTx8XqP9+rhtfoh76jKLH8xNeHoxpF2mhRP6q0QJdHXW+fAq55D0vQcgviGdmlDkMgFjjBXXIusbogb3XfQGnfZjLfCae5r6xZOAnZPnwgE6prRgcSqftlUZo8rgP+8LkOONDPLTrMmTuyjz6mqf25UBbaFf/qkFKDmBFpfifLr6PddOol9/EEN2b+oBXPLS1H4j0mkdcV2/Zcc6RdFMPRXtfAGKxntdojNjFcyAaB+FYuXZfjE4wBF4+hI/IYALWT+6da46rQ6YV92i0B9gTXvzyAMio80qDtbCkuaLXP9EG52v/BluoA9Q7swe2udps/wjiW2aFBPRZLcAZymq/Xd9wy7cn9/ajvDc8SJy32x/UvIm+mujwfjYZM7Jw5nJRr/isXeuCdgqZAehuYLFzXdZy5ULBC7USP9R/WGBSp/PYGgdgQzlXi7bFP5nf2hceIiE2xodzER2MLBjKOEEnaV74QV9+vVHfwXg+2Hc8+14LvVuqQuQRmvuHX7r4Eki7+iC1HcMTXAOFnPgLtNNjli9Hu51LzRy4qHGW9YwtDMrrvjt5RrKWfzvxzluaCHbSot/Go8xA78U/Wv1d2tu4lwlgsAHuttXtdqvp89c2S1mh9Bm5+g8+4z/A/0T/czPgMPxzNf7U9t/KwFqOpwidrwF5rjUCqWm5VhbtmT/o6MuQ43lns12HCWkurPDRmbPZ8CeANH33rCcX9p06uAjeiMTlhlUubYBdW9zaOZsHS4DN4cYCzjdtfNu2/vaNehdMjLoZCL5ouaB7LfjoqvcPDtFV7vKZLpsMty99ZPNzQ9Y/wQ1Xn/Q5Bz82Y9jgR4rGg3jkk+Ymaa0MWxybkDlYEFuIvApuBIf/RLLcRB+Fg+2LK3hx+hAAY8487PrNupyoKiFt9Bmb+bAWR2ZxZw0wURbHhtws78TqRu9DlS8h4ED7ksB5ZNh87eKAh4YPHuR80LxzuDySB+YDNFku0A/h6i/b9E6/mnFxfliDTUlc6MlhzjnAA2xeDlKHoXjgLbUuuPI2evUXT9xlk59l7OrUdvfqiwsgo7wy8vhNx++//8Z4Gn3VKEdD6oK24qLMgHZBixcQc76oiyb2q7x5mXsPhtbKmlh57uTQG2vg9+/l/x78YBykKY80Wpf21TcKRo38QOCARZ+na2nKJE/QcgAzd7YDjLJjpGHUeYP0W5vB2hwNArzz1bHXJ8dU0BftDFmI17Z2Egvr8MZNVnE8UoPkahDGnA6OPWKfBhxmU7q53/dZe352vdc+HReoymIn5qJgXVBRT/zXn4MXZ8u3Oy8K2Hd4YHINLE6v6rEmNwgeAjlVzj8eKhhDgPWqzsx38riksB53iQpZ+YIHjWuUtQ7EKyu4zgMnvzjzyERCtGuS5yZGklN4tdC0umfdzCO5kD7oM+mgwIUuGbWDJzRxShzUK4dLr/Hq3JLRtr4gkOnjyyIfsgTl1CVP8kEu7aOhJv65X7qnur/6z0pHN/vPc710I4fOEazgAVd8+SR/viTwZ/Dac6yZdhBlQTM8lLPPgySdxEMtRxysy3fY0Kdv8jgX3QOerHv1QtXEEjuvqpEmv/Bgjklq8m0sgbknNmM3TkKqtOGRz7itlxdKYwnF6hM0ak00EKAzDDZgoUMEKqQVHpAUtkss9YwdefXRMGN3QBvz5EHwLEsebvTL70uAF/Ai5sFYPVgDcCBbAB5TIo5RxGiue/WyVdg/AYpyyQ+8pkl7D/JtLe1kYU951gdryhca6xcgrDHsuqdoDvfRawsJYqek3+Tzaz6eNBxpGJpcwKRZ7jXPgDHCBZp8MPc2+UQIBoOfVjBQutY4zbRP67X8DpfDlL5z9GCuOn8OX66ckDgRxEx0wEx5Mr+P/LrFe2gegGDYJoxS8YGq8HABtNUGi9kn+dPW9U8nre+MU3DSzBs6jtTuwc4iQFnw+vSgfh/nD++n+K+Oi461nJWMTf7RePEPQD55LlnbH95juLf4Sx51e04w1vDgozZWtEq/w5eNYfSjFxHfk3drQexgnsHj3tXUgQEBGe8Fja/0IpZJkE7JXgxGznaDnHtfcR4JqGFMMWBhbyZrbiBLB/LpQ6OZYhzvMYVRl99gdGfdjG7MCop+1TgDwv4Sgu3kY8/Hlg/J2nm4GBg33NJN4JSJgFroj46tBifAZEE/niFLSRsyL08bGjbekiNGBuPUZmoRAkLRiZR6QqcBGuryHSvJ35G5p/MA+vVZmqBczrLIIkisXJcS2n3el11z4JGV/48g5UfAU/R5T5YXJ04yEY0L0LnRdsw37v3bXp5H8ouSBg/s++R8AG3OU17/aVKpN3OYfeoaE+OB+qcyyJFzq6HgGXvPWu8sfDBVvjdJg8tqL07nEijK6uNSNRdtX7ZyT0U/qansBcR9ABRYcFQCGmJLpKrQ0U1cgPpKHDxyh52+eEFbAsrgwFdoNsRdIM24vvC24EUxmSzX34hcMx/B07aPGzAiyfxwDngvV5f4jm+MkZ1iXuL72kvWy2tzf9lHA27jPYVGuagbmUZW26lpg8IeFtTlL6peBwW4oc+51y+//FqePSZjvjE3eujDCWmr4lmeC9zLfv/7b+U96pn9Et/YO33x/sGer7/eA+60P8Hff/9gn/9knNb4L/8Lt077idm2Nr5grZev/s/WX5OB/mvU/tT638uAq/hLwkEJcGGNFmukpgtTgNWby8GB58kie1I/2ExGeHOJotG9bnA9uRc82YDdMtxUinYD1sWiXvXz0ewjyLM0XZ6FPBrAnZsHLR9q/Nn23/72LRvGPtkkan1GNw9V3+pvvCD6299+rb/97d/o76g5byT4XU/0p/bS5Vvhwh57ExsE/oG+2h7o7mwgeXDkwCRf8TlgeKa/MIhwSLsnRoxF58amtuHPtuPfxCZlbTy8LCMOUeZTMGppK6dsUtnUjuh7aEsDArZTgtPXJw/Ci9+NEEwcchxGs6FhhAqXaNtA+I5ueQk5eFB4s8ZGmjc/N083+vvHUetmLldxRsZT/DD+g/Fe9tCNHfW5OftS8AHNfoPf9s4LwNHNTaixiYuMWeJmXtArPwf5/M43poKH6Qd9/XCz9yWJ/qAC1if3VCyTg4NYmBno7Lrd9rrxQD3R3TBS4K1adjrtwqkNn+S7fXNeMAfRcb9/X/8sQC70knh02hGWLe0EoCc+soY6GEgIOG86F523o+VhOwBNvD7NfaKXHCJlkZRxN1Y6Tx547dNkbWCXm+UdnN/efufbY2vz9PHxWZN4/UnrupcSnwEDymvvhq3920xOtA1H3LU94fNFkIeuOZdP+qOcNWSqZ+bWQ2eIVZyyqUPFP2mEb74OxtzxYpKUuh2P7YZ98vz6N9v7zn6APTzRH9SQjwpu7rP8pYq8gr/y+/bt17I957eac4d3IuJegqfY1t4nuXM8bDtHQMPnPBMY8UaEgrf55eGdhyJzCBPYYt0eDBfUxEEfBSuHkE8crS+PoTvvjNcxv1jQIFvUrjx15v1Gfm/4fpsz8/+BvD4vG0rjJ9rLD4N5kMcLiDJFkhAZ5B0DRQwtwOXCyaP8A74Ij5UDWFCBl+APbNBSRU3W5z45lAL6DVPwSNn8AvfNkyJNO8YhoHLxGQ6tV/9sP0DILzCVsqdAehXxhzyMpW0J7q+OqbX2nLPd+rnXJJ/x9bQnv3q7mrnU5H0C9FjrfQEJUsb+7FmTeCc0a8QybnV99AU4zBO1Plxt5058PG2rU/8uUcyUh19xDCfoZw2u4uRdAEKjVNFF/VUYGfakJ/fUI3Bkjmr/gT+OqWMZnQatID6KF6Sp2jjjCwgKpANudHNVT+Yu+hS9fDDf7r2v+x723cMQRkpDfwZ1G1NhjELVC8htk2NxkcKQdgT7ymwQN3mA0chBMK0CzVMPY9UCdHgSm7UNmU5APXl6AubrfCDwlzfcvx8QB3ytHmxZg8qe/wFdMB9dXe5dqjeuwWWbXduO/b3LParpw0Y+tHVnT/le5icy8DcN59U+Zx5i9535CuzouFH/ctsR5x6AA+biYM5nP2HMre/Zn4yB8YJH371fS5Pf/sBOHkB7Jkc4cMZ9ENOd7Vjfnml7b/PvqSjvWs0Yc2bLXskEfeJN3mmkXdmjHJNt7uX+7T89bWISMIZuo30Sv1aB8ykJl+hQaJhHqpI/7dHRO5oaewOAk/Kmp2VvKDSgWB5aIQfeF/VbcE08yZm5yDzhkvYLBwLhaNIekHY0o5uiX1iD660Ev/qtjMBY20aUeyE5Zb2Yx8dKGLlYthIFfuru0nBe0al8M05F+8RSmfWuyRy5MSfmvsZR3uVbrY/qL4hyI4GELtyj8SIixhxFn2NHJ2ekT85vvqQXMt5XjvDVnKHgH5bRXTfu293LL00jAi+RrgZti/atFzCFaIB78eAvvq5zxs56WDDRq07jFdKvZo5UuXbmlO8b/MbU6GxCoqY4J655bO3cgCH0SfwvGMhuC9x75TMfnk9X7Eun9pV/h0Wv6OSaTCoFHwAAEABJREFUel5zAT/ldR163v3gRdTd9eReyRp+ycpHHrWtjUGfLrrQeOoa3aqCAo52N/4SQ0N3lYVYXX+0rQ3n4Qfj6379efByg5x7Vq/zo01E6XXyioW0rxp25i9WaDCqaUsb3dib+Ck0tTyci4hNm1mDxPyaT+ecgivmEu9YcRUfdTvW8ZmzrF+4CZiFWvjWuVfPfS/33s3Y8UFlTe09xDHtMSvOFJaw+Z19+45PdOO7vgnacWyCh08/9flDfr5Mse24oQV9FG2cUDUoX76rQzi3OJs/4S/IwJ8z/hcY+anyP88AWzfrgiuFBgLroOLCuvNN0nfeut55SM9hiVFzYXpAELa5NgyWEOu0AyjI4nRRFivajT4y8Fq7uGGEDWVcs1lwF5HfRexi/f379/rIQe57fbKI/cbZRe2Grh/yLl+5qbKQfTnkNwpuHj6MovYs2IBOKW274eyTTeWLioudB4iLPrkR2dZP9aEBd1ds6aPsqiFYiBI6V4uIF734oEBq8NjegJvACysffrVlPALcCWug6F3HysuTA8mx8sEmmA3q9MWEy/PgsKIObXQ2VdSdu26G111ZaLnwilo7JEEEB4hUuaAalzsbtbrsFx9rZazpYvp4HURXDM9Tz7Ioz+jOpj96om/WxLfur7qg66byV43n0XP1F+3A3hOAinpaqKfB1SIvlNDtL1h0TGCmA+IPmJ3j3kz9VmnJoRH8uqkuOXmlXUDKouM9B188tpRzXlYZp/O/WjzrioZUbSceblbeGH0geB1wZQBwgzjwB1Gvymhztn8L6BEaF6gWBKg8dN22vbypelMGlaKc83k9UHc5P277LD+hkRwK6rCEYdeYfWkjvsuJDWi2FhAP/ptD16y4ybyerJ9vN17UnqAd8epbOZRzjcPsWTdkNuG2102Z/C0N5DmMTnQtmMm55g8OXdo0Z3cenLyxr/FiFuPsxtzS3qTWkrHI/8TXjhO+AHzysu2cSzBJU7dLgyjJg0j0yQ+QFfi5ykQ+QOGPdPjsT+LYJ3N8ggcGc/sGbHu5Lxm3fnzi+wc+u1aZCszvJ2sa4HD1CWR/y8JGLwWL+JIrKqhZ33iO4Srjm9h1TKHUemC81zWXEacwD7kinGt31dxn3ZLrWYMpEL/YYz/YUzCWGG77N+bIXs4ZRgpX/3zVCdOReWzS4Lpwrin/GYy1L98lf5J/tnn8WLoiC855bd6VFRxXx8v2ZPx/4YXgv//6Ky/2fy3/Xb8PwdIuXaMbn5tt/wmg/iyDenRBE5pYO7882MwZc8P8JT7a1WQQh8yhcPgLV3NNTu7k5oInPE2cU7/I0S/s4RvtKl5Q4pD0r1zDiW8dqHI90qzV71ofM4NtEtCTscKX5ZdajvJLiDtz5oEfNZ7l+t7wvx03ZNShPsfxBl6Q7hhP+vqjpYlePIBdnyY+LABB6ZL3G/F8+/Zr3XbGvTFAnMWHsJgW+Ejs6hMOcnPkBfr3vHDIeEGHPVJp5qJVbIrVERMAkzrMc6Y6OP3TB2OBXK7H2ECHGVIDTlDIibmACTHiQD8NZfU7sRN34/9GzJc+2FPsu17s6IP71gfj+zsv2lGeuRI3B3qB0Z05o8yOPmtQFR4bxUMS8gdjpPxtn7UBkszPd85NH4B/YNk19+98OfU3v/X+5VvNSZ6XplwznAT7ZE0IeAC+ubeSe3DS3Uu2beIn8w1ecfLt6JpzonNB9yQ3FzRrmTaTxPvCBcXH+B/qpm3JeHAh7XX3QVOadgi4i/+sCU4/ektH84ouEGULHishOd/wC1AGLWiSsiB9+BF10gf5IDDBvWkBOQC3GN7aCgGUyKl4dJf/N0XXivZ8vqt8CERGwT716IYMUCtrME1DnyEzpOzN5MGHfdehcwYybFIBiqriEQvlYeJgGN2ZN+qhWwgwHmhmDrl/6dfGmLnmpuMGv3xwyAo/84o15jww/iDOiybcMw/G5mAt6JN2L15x3mccW0G6MsKp4qzwmpQQZPr62syb0QYFWAAdkham84IkYlyRV7/2w8cYO7+auVboUm70OKUYPWIqdDZ5kHYRGt4b+47rZ5CPF350wY7gwmjLfGhv3fNxAFJ3l2eJ1Mjb1p8H9g7W5j33XDADwFb5WaKMi52m/gIxo7/66kUyZwDvae7Ln9+P8uWSa9sX5vqmnLyBgefoUA5NzIcZMDeDqBqa4Phv+Oy8wAlK10x+WLM9S7p8JsGx9V70wUuNzEfm3JN1IYSnl7X6334MHLgmxECGtbxhM7aocSIarjmmXeeSoO3Dl1+eV9grkA577OsLes2FYG4cA/f6J/PVcSP0xT+MD2nyEIQWcctqY8703BJ75lN4yMCpW/5lb+Ewy57YAeVhy/y8k6cP9mdzFh8k4ABpwjAFvWNUURQLXO2rDvLn5Z+egYzBf6z1J+VflYGvgWAbcYEI/4Hx7plNzM3KTdYbWdXS4IIZTRt5H8rcLKJG3GrkevFjLQ8/D25i8gpuNAv4ls2FC82+Dw9u/G4q7Hmnnj9X0tUrxQ2iZy/v9AHYgEEMA4ZelFzlNZ59zrefwRILfBbp/xEUOqPEXYjY5f8ToEp7A8LSM8vN9oY9a9BKu5vRdBcUaFrQaVyHNzNuZObDviR1WcPCQfEAlpz40RiVCNi3K5+y1gvnJtwJAbYfSg/wAzowmvoHUDcvAPB66SPrKNU3wbHyxcYDukq13VwuGN1l3Ds3/W88RO1zL1Bs2pWPNMG8+uLPMdfOwU3EWnhgzxvwxysnii4/tC9PMKTE+SMggp2ObaLD3sEDzPfSVw8UzltvWAwEpomRUnzUJdAsD5Ye8vV956FJP43rmtep+z1fKgHwQx36YFroYv+Zh50n35J4s/RLRhwsD9i+YJ23veYG9MQ0OrgeMJljf/b6wfq4E7/3Ycdr2YZpsdL4KqL0U399YapeDx7iBGVbpojYACjq1m9zLylrf1/zV/5F49t3brYHhy2Cko0wuqbzG/9vt7keQtq8kHn0Lrmj/KXX33/7Xv6815/zOt7Fxxz40HTLCyHnB/ONNXBnXzB+5TPO5MBxs8+glXHdmFeOjXNrzr3m1CZQU82ABScQENsN3mBEQWJUGCJGiL6yO/q+8ULqV+aqOu2rV7kNOUG7NAn/WYcHJB4c9GmCTBzMlRt6hNEoRr3zLEB7YLdAW/kS5yBW5R0b96bNXAr4qnjDnBoZbdBF1ZM99Sjl3ZsvmX3OcizUBVPx5gkejDIZuSZWD0iuEfdhQT+U95+G6XNPHkbh96HWb+L0TZ5Gt/RfiG2f2MEpCiQc45qCnPovmeC4aJuEYX91lDDWiS79HeiLz0MKPNSNcmF0rwMftXN3ox4trsDDq4hA02LTnAjOYXVcoE3byaHM74Cgsfuw5rhvc0c/SHge7EcP51/gSVqZOQmKLBvzOYZg4YawxFgbdQIICkQEckX3SbN70iLPJph6ZeuUrxpO3dFlXC9o+hNAXvpGf7R9EATZaWOAenRjs8txdLy7WaOjy4O3sHDQW1k8uOKKH8RUfCQBlIpjoFKUCZLeyep+Ys4e6HHsoSCy9DuPw54LqiB2dICgvkScR1cblpf8khCz4DRJh5drUZEL/KAo6jkYu2tu6pM47wUMJmOihic5bvavLveCec5J3Dn1wKMzycfyACuFMOEd3JOPMl7jUHYyf6xfc7DkfgckUal+tT2ZY6pn+E9OeeEBL53M4dcOMG69QP0LmrEFNxpfJ+yrbpSrUziiB3fRvmwxxjzcfbjPUpuPMzQ4lO9ynLJmgimcAXALKjZS2GPAIeh9SXvxR/8GjJC8DuTtNv6AgpvAuQ471FZ4YwUnVQPidRwZxyOy4CkSqxHu2eV8lhYI5f2yuOEq6VGu6Ysl5FzqzvwwF3nw1S7MjZFu6dyT4g8pgGb+BjqkuRZHd/RTlfFvzp2N8QCx32Zeat9u7Cf6Cy5+o9+YnZfe6+7c39/HwLYvIe68gM1e/P23srYv/8E9WNkFBiUUfuAYvirPxKQ8MzfX+C8eOb5A32ft+4Kp7/hImAYbeXVpR9xOPNkjv/1SxgFD9H8en/WdL5L//vtvtV604gsxvtvZiN+9RhCvTuPIOgQxWl+Qo9aWdO9Rd+6x8tnXF32EHdNkkAUj3vzJIx0Nkl/07sm63usX7u3e12/cd/QFM+GT37HcpnysH9KU3PPltLqfrJ0H8MEYfegL64UUo58UsdHhdfHWiDw8yf8szwiuG/WOnrxs/8YXYDu2Gqi0lw87fs3a9gWTWpmD+8nd8aVWoLcu/9OmfWt5Pli7H8zbBwjXn7QVvy3mLHGYx0cuakYL81Lbk1jpIUkOoSvnHDmweaBTULdnLsFz6524fUn6O2fA3z++1wdg/Ykf8iubsxo6PF973j4e98qPC+CNVwOrpAGr9agH+1bVtm+lP7fbnjFaX5jrP2ccdEWOwVLmk3F4AEZzwZ4vFL/V3371C0Vyve/Zu0gaA0Qhvke+NiIho9aLoFbrT/irM/AzzX91hv8b+llDbFoso88HDy+frgwWyiy/yd/5tsqHqW3uvPzpaphf4EpiEbFb5LxUfFyIviG/c4Ny80BZdFtDpmAHmWykbBDf2UyFO+07G+nBJqMcSzIitlfDa7DosKwp5CbsL4TubD4+PMqvf9embVucet14simyyQ3FiUVNgVefBmYio5+A8YWHeMlAkYS0goOXAClPcrBiC/5PF+jgPGzqizlyI9XOxI8GVOVm+0Eu/JsMgm35jRPtyza8A13xC/+MCQfowkFfGw9qWdQ7ibd72pWNWksLtHcn79cYfNDOGPJS4slNFOYUTBJ2A+muCyo0ow1BpH11xl/GMhs+G7M3bOGD2LSRmJBXTt1L7o5/R2J0/EZ1cqrejL5Mq5PruqmghN7kENGJ0RsE3PCaW+0c3DSdj9qHtczH4l+8zkX98lcL98R/4MfK5QPfD+IwJucPaqtRMrq5SZsPe9o78vBtvAgXGKpnAC7ytviCZ6RSUKbuD3Lyid0HdsTLufLSrEOk+TakOXTWukWpovJJ6NjQR27CGa/gCntwqIjqKnDGHwMwBzs31hs3RcGH2zn3mjuHDubL6MbaAuXpMha2KvvAduZb/JXnDw9B3Jjty9kQF3Do3dTb5L7xjX4TRuK/c0A6AnfyYC4E/+mb/sJdvTW5nsjuHEjxsREu5TlfGTu5y9p3zpLAkxwGfcEM3BaSY+esxJgLIRqDxyo8FOTDARkvUDrmrGEcga4Nv/TN04q515Zz7AIPR+Lq9YmVV08bwjK0aPK7/p7EwmBlIM2hNkYvP9KH3doHnYlfAo5GhBTEhoc/fZY2lYUh+hkjD2+CAvpwcLnWkzziA2pSVjjbVn8EfdnwY9sZn8DMOGMy7vxJ56mAlK/w6Y/u2phX0UNbneXnbR8yD8aVeOSBTlVMVk0BJIYr6KX33QB4Mghvo6bxryt6sNlC6zN4+VCjfenmz38esbE+xBUf94LDuceadQ2bO8BDnEgAABAASURBVA3GF+juv9ecMAG8t9XF2FRHx1YVZgLMOqTi7PINf7R96ZPuiz3tameDMCb+DjUgehbQ5bzcZtcAzJVztCGM7tO+zI0/TR8fwA+9aPH2q+Y+ayde9wjHQ3koi+F1VX5BaOhpaV5o21yg93idOUY7NX2IYbWGXxvv83lO1/yC0OCBlWn5zH6xci5mgevOsRBcQw/Gx3mHOWQWz7pqFfsr3Q4P9OWXOtx/hAfrRH65e8wyD7d9Lx8WJ7kNrWdC184n9xnlxc+5l/7rsn4evhR2rqBTXqzDtnJ3xSZvlEFZPi8H5Rf8I7fuc8a15OFumCnyL9ySWW0IRHfJuafePSexT0u57KLlnAeVPd65e+Cr8fiHYCOj3+hSTiBbVsAZwzl/6IFD47A6naOp/4E3Hcv+zDyF5TUGD3hG9HX5wGwe5z6Tz9280t4n/RYa3xuDxQev2Dc9/whXDlwDvnDbkNGmqmHGCvxcLfYDqBrNhY7+rta6ZhzJy8FLDfUHtMf+pM+I8Dh56uQFgP0LHB/zmgRfQwRRf/SPZj3P+ao/E1994PVLhxsvKJr55n4jv/dqf61n3eRA2QUrF+Im/MKZGHJLNk67VvoDBvzBueWZeuko9p9KTjd0DPSPOTP3HQNt7nyZoX/KC+bpMA8ofZIb547zNEC+pBvTSiu2LkOv+sovCHXgIBUiNAYxbY1PE6IFeYiUlWtyf60tqQIcxIOsHUDe+Amvvqx9+eBZZ53zHBfxq0bAgrMj8Xc17aC8AGp+AWNmvJkLtNUDS62ItGqPfFJdenCOngUtOKddQYzwIHKByu6yHx88rxIdYgQPjT5XeUVpFG/BYBfE5QsKyvnjmFm7x8obRi84q9x1n9BP+1ji/dWxgHE0zsN9AJ8pCeORBkqsqbAMHuM47/Wy89KFHteRch/ul+hTRpBHmvB48hxqkPomjObsN8sYYub9oiHsG696rZ176uwmkg05zrq+gBvMpcKpZQtB1illacNOGsik/nn5yzJwpfovM/BT8X8vA08WWxYFC3dtGLM2brbeOMc5WqyxLG4XmDysI7ljSJ7Ownm+Ngz5hGwcLPzj3CCtDxb+wvsAKLgZ8/CPtskNZ58zi9129OIDSxnqVfAWhzykHdQevATtXRzW9oVlSxssevhfi94gwshFUiKiQReTXNlG8FUdWIQKLYUL1ODQpw/CgzjDC876cdZU3OCP8qXPBy/HfLnjCwdfPhjfFZsy6tFfbyq2xWkHc/HWnJj/A7+k4xRdNXBDwJA2lA8/Y6L+CIoIGJm8xvbMYVp+4alOYvDwJ1wbqZsmqiLNJKDgEbbEqf+CxXBdsZHm4lV3YsHGqv1mRAb9Wb6ID2aAo1x97QePwcmNeQPE0WWe9Jqru3Om6U/yIaCA5BzMO0FdQuUjTajEf/clAnHrY3g5LOSwhnzYrYnXhzD72m0uo5vDScF6xei8sC3Xikl/58SfHwcBjeSeXNy5ES44yofydUBBD2VpOa8+RdrE7YEu7Te1MX0So7WyKJYL41+VNPGpQSurTz7g7bdZN2ATmhxyk5S+gCyDs/1SiE0STMH6Gy3zxxdR5AkTKcp9wSRXs3II6Q5d1ieOpTYXjMP1IuiTBxXzLae/vLrtO98EfatJvXSqAmmEH0BiY9yutFmL+0fABMaq8sRnPDTRBJorumhQVpvrCl08+mGlGPsCBp9D9BHQlvPHXLgfuX5eh2PkpS9lqIgHemkboLniOFDJXvW1STnB8LJxdtlc8XdlbpGP29xpk1tYHurFVvHpUTVYK/Kjnj2IOZccH5n3Bzl3zuuXdEUJnFie5151p7325Rt2/uY/xwKm44cN96+P799fPPttL//X2IIPLuHDD/eplw36PxYsNxh0ejhVRn+DAg2V6yrByzeIdcBBW4pLQz7B/g8AMrYfR/kwTHKTyw3Z18PNZN7PPuf0WdsXD9+DWF2bAfcJ4CB3V1zJG0ZHN3Mcv2i/Fx/yuif7VAOr1nYAmcjjZ1Wv/+BtwL4017ewHhILtHzU1xyJLP3Strk5oSZIeMmVZqjSTy2r/HQ8/Od/wUsb5V9TVG5wo9EB0H0Vu1HxwqyGuAXILBT6TgfJY1AwUNIk6RR4Ufgae9p9AVyOn30fQN23bIN+yb2pLenSMMpUPu0uBPxngwr1XL+KNlwLrt1VP5kqpzzOugfNjb2SdbAxL/Z9lr8M3Ce5hu66V0fxucETX+GhGz+cL46f42mON+cXThiLIE5ewf58o4tbcqc/jBuixNPEa+6IFpJ50AdBf9yDPlnvqZmzVw038xSL+F2vz+qoQ9Ql/8GLeV8eBbhXHYBnE3O04Jn49E+7Aeal/qnnC3AQvLYvXA98IBbLhX/RcMc8XLDOol2pyc0AWsBQLwXrFMseHR8wh4qVo22WY7dRj+4a8kOHdcnU9ek0iCgxwZK+sfnPdPOywZdo3OeuF/x5KSujotQPEqi8gkM7NsQB8sKCbqOlhS++5NIvHJUzIG7OWe4PfeqAtcQ5rzLvmGP2V36IL7mYqEGirQXbUfm6LP7VxSV8WfP88jmUzjUXNETnhgPOe20KSxYWGs4rXxQK3redM9f58WHy0DfwydHGIBhiRxSVXMkFA+G9nqrE6aN82s6esKEATkyBVhawgNC291m6S68NeLWlHgG2yK15YbzYZP92P3eeu+aFBzh5tBvQGbSe6vANbHBgUCqvcNB2bNEKYRXxV/85aMGDE9lTHtrhzKb9rCHa5ilzh7b3VeN60FabJo2jnQvoedmiHTvU0po545rAWu71nge999y4L0/myz732idzhbEYTU4H2l/5ImPglBfoqSZ6kiNsXKkI4asDK/vibeccudfyYdZtF3Ze3OzJm36qx1pACOOr6KfnpIM96i6wZzmH/KJcnPRt2+t2+/bS17ifnKwG6rrk9dnq77/9Vn/3/9D48b2evJyEGB8W/2nTMThjGOha2J/Xf0UGfqb7X5Hl/4oNFnUWozsvi+E1MODdpNyg3IgCLBg3KAHWaHftuSe1DQEsou5ztChsLi7K2EDovc7GB/PCsUSRV890g3qD0Y2Jl2coZftBL1c00j11eCjRT+snG6d+qvsHAJ/NExkk2RS+7GKGPnZo6Ec2MtoHvJcOA8uNUvvgVx9NtC8ebQuX/cWDlDxsbubDTe7gIHWQU6RxIlfiQTF89mhZ/Qm8EYt8oMt4zUP8xXV9UL85kEe8NYpTeSEk4sSk/BDWOPDAmXZlE/Uh3J8Wuwk/8Gfp4YUOTpkPbSy76mF8UCrPH0FfR0vXsoACK2wpjzS+SMcZ8JgCTa48KJ6soxedqpwbGzexyc1gm+InD1R7+U+m9uBm/cI3ZjdudtLVX3zMyyvO5Hy9fNLfg/4VD6wpiz/NP/iHb/EL2wPQKWZnUMQU/5cY14Wd+LIDzqfLH4jEyRWWJ3NS+4fz4bzxfXjI1C8UPvk25MkTLqzIeMUuByLjm3OeKjnUaF9gLXszfUaeh3d0YGkV04wK4xPR+D/nTl6BnuWDoAo9NAi2N2x4EFXNg0tk0bGR/9s+62ZsyKrv01g8HGObTIn6ARr7HuDVuSM751wHEmp9IcDMv++8JHX++U/EcrhjPuiP4/7LL3v5B+H9FlT45du3ygHnNmtu6Nt2+rR32kDjp77g8p98WQftLsdm2Sfitg9Qk078eZYv6H7nQehDYGw++UbfPJCO6Bzdte07c+9b/fu/+zdr8GnumTvFB3Lak3Hrnjx8qX+Cm1IBvRNoVnMR8Jo1frzlcvQlZw3AO2Bt8KNpIBmfednhocmuXLDZZCt65gW9c0PfpRn7JP8TecrJdxA3wHx0LzFWnC3za86cD/bxkNwcgQ99ZezDixZ9Ure145roMGqtpwENCvDLg4MUfXymljckLvpKtYrCtM4KUTjRjdDZhniWBwkRnJs+lLhnoj3UHoz3mHmo3MzBBT3LOM0Jmsv9MIdRxt+1+ooRLS8friSDGy22TREGKPR76zJ/5iNQ4IHr+qpHn/NDHYSD/9p7srZS6xBguJ5tPeBeY60OTOFJB6KeS4scS58a2SKsiifh8IW7mY+slYbXGAXzZP8dCokLcAPtFJ0RaIaGDgpNbNoQpFkDYEMb3Yl1NDW5H93krANclAif/Ppw22cJE177wpC4OMv5dmN/GP2GPGmvCtIiayfqTxLRJqCrFm0bJAVOXOrKGLLPDHzYWOMTaBWe8Q/0u87zQh2ellZ8knRqinuZ+B8BC8hCjp1uxgNZiijgycsKKubDwun/AiSRWTTdOJgrjp911jpr07mzBl0+QWPCao9uxgJNoGiKZDmt+F0zwgcv5S/wHuMLVeeekH3KvQqIcKGIBhqWHvZwfdA/0OXaw1rqxbmu0hQdrT/grEVIoGsz+bvW7ZUnCfDEBjmiifqudk4zDo6Ta7oHe26rSA68y9hSR4aOBSfVs/IFzT45/WA/9B5gLh7gBIJTUUAZIfhg1kVc1q/jwDxwTBwfqY1/+nbDR+evfeeFtAe5/OBcoGsb9Jv3GOb3jQdh24K/FLrOPK6NDX2D8EYT+wuSiur0bcNw5ssYCeV8MfHkZT7xEqvnZOOI7zBQdClzJI3zAjcpOJC7l7m5Z49cX+rqv74PbLluqJYUOY4vY81xkaBwrGrOhdO2vokkElmw8zzBLusBIef4skOHogxhRo+6Jvmwr4Sg3dFtU9ZV46RxOiafxO74CN4vPIMYl3KNLtwjj4riS+QOfDqBsb0onKSjW1PL2uK/cuA9KQxeZMD3+ECi9UOwv8hkQB464rwney5yHvqy6OO878oCJ/48z3vyvRhYTPYat8sZGLXvvcMXmcInNxN1E1L4zZ0xY5KQ4pwk2pT4+MwZwWdEMOSkAwNpwTXqmI9tjWf0oEEbiNMlHzQc5wVHuY/gfGhcoq+be/G2c04Edvb/217O9521MBkMx8Sw9EGZC5Kjc73eObNd+cTkYulV/flKrH9G/sT8EzPwH6b+n2jjp6r/LAPMc0p9Pvy5HdvsYAEDLsA7N53f/u5b1N/yb3j9KbALaMFauKpvVp4LNHU5rOiAADqLl+YPRT4R1gtmrZsetQvdBU0dGpvtaHQGlHoHfVj9bALwGIv+fXCT/cD/3IhY7W44cqrTTcI/ai2fcWp72/e67bO2fedlAhsMPnhjvVH7sKqsvII20sctMkZJIygv0t1YvSGtG75+niCDgK/7nDWxt8/JlggSP7nWhDbnns3O/0XzPuEDt3zXewBeN0xtGVsAYftUaxROGeW8kckjbZLTTn5nxsfRsj+xs09sAfId2DBHytof3aVs8Tk4lIiHhZ7+sHGn8/VSZcPONtG37eW/xb3lwMJD8b7+Pe5OPYlzk2+ftZOLOWd80lfhEZ2mGC+xr58NvzcW47K/Xf36GgdfEvhLBP+OjDovQBND+ORh7siNSxuoJQAoNPRBkD+BoXL0rFt826tp5/4eIhdkeuvyJnebe/hu58tKoC88AAAQAElEQVSnVX8rD2e3bc0r8zeVKRTXsnk244P+HOT2zvz1pu43ad7kMw7gvKHJE2bk0ZASnXPWUBmTQJ4cDDwUAOqU3Zx5AGY2Jg/iCCqVF+U8EHgTlkdccj3Iv9DFIYI2tbQFnfjbuMBb60Ym9elL+aFtVRA9+HdP1tpefpPpPFBOnLk3T1iBHS/Ixwc3cQ9iyQXxrGnRyAuzzP+Sb9QjiS/q9KWQB4VLH2jCXXTnkbnYmD/XOoztRh+MrvuXToJJbjgYOhaCa9sDk4crjEavfvgiUtuBbVbyh77UQ9sXruL/6CanOaOhyiStNQRr+XHsHBNcKAY4+jZkuloy6CdyzAiS8gBAZGwf+KrP5xMjvJcEzWUmGlYeuuaEDogk6/X6aEZA8YM56D+3PRiTF/1sODd9QfLBizt5/DZXUvKLv7bxEi22cACdDX6BOHPwrM+ncJTz14Ol+8yicm3kooHaWEGZk9JpdNl9QH9AC9AWF3pEjqz7gzikP0+6otf4DHKwfCIfIaABWWWyLtGdvIKWry4e+sa39oclq05t04ONK7zK9FhzIAOv78pCu5p2lVv99dLd+abd5bM5Eo4y78mTseDnUpPkRsXSgUYIeGBDTmqYbfFQTucH/+zfecF5ALELn2t2NBreQD7h8kuN9rWJB6dO3HiTSfwygRswNfUfYXSTGkC+AJrBOZe8l8zb2k+7ySN4LGCLK2Pnms8/0domiAaPkej4uiyMNFmsBemr5oqcNEYU084V957XXESBe27+2PBtso71Y9lTy4LmXj5Lnm1670CohEIxkNLESVe0cNINyZwYrzUc4c7cyvxLNz4uWv/QXlSvzJaTnzDCM8jZNvE1tsDGrrxo2tQz8Qm/8XmST+0LcmScWfuuBXPhGjU34qW7EeXesRwNKhfMpGYeXTVuFd9pgMHHzMGuSeB4UCO+1dvHPe6ZX8dqU3jysBp7cnXhcy9Qlv7a9zQMUEQ1k7ixETsDDG3FGeVVcMr7rg/71okLWXmsPBO53oz/IA+hQyQC4igss1ZtySxAu4q8Fzywo//5RRHn1OPcqxXBq4gc6I8d9qrXGjz9NW9f8/GZfDXj2tBNvfdL4aEv0abWC4LgHrFqREq5kqxfLzgqduk/BHSlxq/P0181KG/ktmGjMgrSSXXFCxIbcMl84g/0hK7D6LatUwPmJhbnnri8ZPSe7xcaMYCCk1+6gIiia28Przxdg/k7mevGp+jDC8zuy+I0rUu2tWkbL+HgXpTrFQe5wN8iR/Isfjjpw5HYrAXXxbr3rTkrThllT5XM0/oBlr4oO1nWjMoVnyknfvEYs3PDdWB94JvzUryRa6u9IOgY+iJPXaQNPXBQ0qZ+wBO4xhQcTGVQ+3QfYK9YZoO+LrHF3Ix9ZPXFWC96D1U0agB8MUYwF5kaj7BNg7FbbXXqS/YQaMsV5Elg5PHD2jH1fO9ev23sV+iHHT1qq+wj8mAc3DPzwjX98fG9/OIOZBjRnNrLg0XlfEheRPyEvzQD/Zdq/6n8v5aBcxTGoDFYvqyAg0NfFgpvTF2MG4vPBxsXnA9MKvbmIzy5CbvwxLnRHNzMXMQuvEYOjayntYzl+QLspdOyrgULvzLCgDy6zxtbs7xBcLWMpv+CKOEb7bWBYCwIfRDS4aI0FevezUBwQ19+je7Y90WQcTb94qP8QXDeRCMvHpD+gvnli4HIB4bNnRa8+otn2CUT6FKnVuXpnrVPNlhfLsD70pk2WyW6R8MJj75ddFzjIIRW9NnGUvS7EasfiXLzmxzglJHHvKCqGp0b+gTbWMFtNFBshxdm5dSzcJ14fNGhzx3exbmuHHrwJTc+gqO5xKrrutHSLOWuvnne8GVEF3ww6NN889m5p/5WcNTygfaAVzwZsAIaIL/4bfyvmx3Yhlf5lQ9yjc0CB2kV9HVPfIOTtva3OWMrDMQTeW4yF14b+hb70uuUhWfyomcHrto1c+PFl7n+yt/iVy+ilNWnsUyaQED9yxZzlXXmNzT5tpU4LR5wnZsRQnjYWKmghWMwxU91Ia8uCKtIXq3XVboHlzxMcqBQv0T9JDVYUHmvXA0OBRBRzZUCw+hF28gxLZCMyclgLEG8XZwLviwxP+a2kdv3WXPueRm409a2Kpxbzm9fAgnZe9irVNeDEV2uYRDMGZuyczLmPCxa238BtmwP6sxFxm7b4YU/a82aeEajOIVLVBOJP6gCOPOw7uhf9rYmN3PlabEjYQE/AHQ1IGYBuIHNyCmwdBnvaPScvJ984+6YoJiCDKzmjk7ifeJIXryw9/rQYp4Oxk94oAytMTeUQ2e/g/Fj60bst9tk3oc1F9CMQ/NN26xJPpwf3++/1f/zv/7v+p//6//lBQ3fLDLHJjocK/05nvf67bf/Vf8T8CfYT/r6uu36jQPRbMIExg1Z5fXJYNY433lBK3zPwc0YpAlP4wmwJopBwL4qe6vat1muMbSe4/JM7bPlCJMXANPqMU8Pcnfdw0BDPIuuCnZPgj7O7nrV5MQ2KLnwZNlT9/IZjzFu/4IwIkCheRlYTTTTOAtySJ8dqsSMfqzQS4lO/Yf2QqNSPU1el2/pMTTUGP3CRYXPz8nR14GbYCmhUlPSXBeU00BNcvCDDZBLN9nHNqVCZ5sIPg7yoBoVaKUeeZmnQmTGF6DcckJnTo7u2si3a1V99YcP5HKeDSKVNDw54ERe4lLPEyIrM3xW9i/AgxJnbaOb+QSCgvdPcnWUD6PmHQRmGjaggFH41+U6UZ/D514qr/L6nUCKTwMpjCdjd25jaMEyNOWFQVs25a0F9V3wemmAjoULh5fAkmt8VK9148IZE8o7DOC0rK1R6xy0demve8I2d+KagYznKZOq1gcxbHS5D2MAZL8BzVcxXjvk0gqI3+/3pjdRNMIhgpXAlAmvsZ5z3j3Rh84He13GQ9YLkERkze2Tf8k7MhApxqDPo7EEgIK/OEsedXcvRe8ziqGozLb2X3DisYkGs0iiwa2WDVohrhqMagQiYj6hHd/c331hfnDuNpblJxzQ3NsxF72OVw/Gb6BzoOxVuhr/nf8r/8giFD3qoC1reOCzfaJsAqd8aOg2TiDyYVwew5giSlqSFcySj5Pp00JN1NGXn4rCOTF6XUcA97Xcx8mzL5SM/VoLG+t19ESmyNPBvUbQDyFozD+5P9gXFs5fTXs+UJ8YPCMlOMMIkJXIuNfpm/lKHNC0Nye5xeaVpwG+YLRPRKjrGl5P3MJDee8TrHv/0rv8gowUfNFHk31PWcF11th0bxvEDDWla/1HuijoQS9XaM/01X+Qt8MXMNT2AyYQXn1XvxAJeVhnD2jhQwvKvgrK5SNBUOhA0e8bzyY7MJuxaJHGkUzCSv7RGx9cL/jycY5pOPAltrCprtFdK8cqqtfn4nmv46ccyJIKhoF8IL9sPVd/7uVZTY/CD6/nB2Pe9p1zy7e67Y7p+mdhfun//bvnCs8Olw7oo7H0KOcFs432z/KvyIBZ/1fY+WnjP8lAMxLNnZCKzfbJZssiORe0i89NamdBbS44mF0oHy52vpX3EMKOkc3AB2+/dXAha7LlXXtJFqw4gXWqWsBFLUbLAkt5VfFDyh9BsnoHjUY/Euw1+szDgIp15k0IttiW17a+uUnolvBiRZc3hKsvn4cLwTfrKDn9xWdb8A/qgUC/gBZ40LD3eeOJh3D8oVys3HTc/Ld9bWb6iTBCMJwig1r8RLdg242QpGsqvG7e+hwcoo6VD7Sj6SCvzm4OcoAvJ+bW3MxatNRaXGzo54FBG++HZvtwE5Pmeh0U0S2++GjbuWBuGZAUL84VaddBRj9hp2hRgCvjht7Rpc+TnNAjlDVCo7VcovC3eS+BFm8u+Ar2VbSRAwX4/K2CfBPEvMBMo2PuxI/u+YK9dub0vs/oneC13+QI9tjhtoB+/cCHgSJ6FuN8sAZiT/8hNTfwAMJ9gjr3eYt+A9jAi/uBb6Ib28subXiU96ZrrT398CZHUrhRkTOQZCEN7sEchA7WLbHqCzQMMlY6BdB3DPT1+/07D9ffUUNMIeWSvnQPTuaR9CJFWeTQfaAZ3eV+oP8avw7hMJT90fi/kc+hIDaCXTUkenDhYx6kNAJJXerMOiAPjoHt5KlnTfPT6DxhUKOFeO8Ac5aDjfocc3+l6P9J7Dvf9PhHv30h8mQeZFvAJbxzGOJHLvjyDFF0lw+ME0fNQf65F2Ns7oqPsg1Nf1O/6xswUNwr7rw49/9u8fe//1b64sHedRAf8WX9soKxOu1qGdGzR0LsBDwwE6k+MqcdG8cocH4bqm9fEKHSN3WKP5B9IHvFWPpMDNaBJZLh0z+HRJQs6lgg5ke/gmHiacO1YI2n0SPtHbSttH4tvYt69RcOLnw98PUg58LSe6Bz0cyhkBehjLltQW1NMM4X18y2FJJPrFJQwFqu7HfS3QccQxggPXOvcW4H0Os6wxXDgUUFWCBvmYcTS+iP76LBp50aBH7YHw3CLsAXi7FDk4I8PCXAYg/H6HXW66CF0T/wR4zLVXo1cJLMwH76GCw0ivqXC3Ro6BOtzA1u9bEVdqRXvOTZOUX+L23eI/z1SmTRoWtWKCnz51pxnQr2w0d+RhMLtX39iB2N03Afo6KYd6oULQrplP55L7auDQ1bV3zZZqnTufYOlY8GBIaNSfx5fOJuIzezpkfPxDwa396g3trqxpoooAMDuYJHzdpMrtBffkRSOwbKYYAXJW2FE8XedPDCiLwSmrpPdiQo4JwXYWQMwFCUvYAHLiKI3tSQw4c1ZRl7Za30awH2HD+RsiMXu/qP8dVG44BofzShCeAWiv4ExHWtc4L9SbvPPC4aTKVUozv14Nrydq2xwwAc72XFyyMW/huKubzA+wiR6fG7SNrrlQ1U4lpxosBCrNknqNWjzghcF/lZz+6Xd/bdxet4oOviicVmzLpWLGRVOXRqS50vbm2CsE8TDetK5JSOjqG+hnTBgDTokKcO0Id8FTXc2e9+577s3y25559O4SO4w/0Ve0jXbe51u+2VPW4yHsJt4jPA+kjOo79rsPYmoA31JQ71oAgWZKSsOLmmM7ozvhty+rm8bHgXjF50dUunC4s0K2vhai//uvENqPOjH96LPxiLD+L85BljgfNWILPEvJaX+hYwHNkPvR9gIT5Z23dMhfhDjMZ757lEW1ds1l+8nhmwxbzw3vHF16zdWbd9X0Cu91/2/E9wzLv/xNxfchef0Q3v8u3Khfm2XY01HH7gC1WtD7zktXjxQyALxXWNGZGML1DevfQa5+hkkpAZFSP1hwJNHvmt6Wo5OZr75Asc5oxjACHPMlAbI/IOfNrmJJYfIfdI8HPu1dss/Qk0bWRfHqDTGL/gyTl05fchEkbXvOcKgS65nRW93aTifAlDW3+kC46n8Mk5yv9r3P337+tfoLBGPsAdzBvH2frJWK9f0bFmtIlP6gqgbMVK4yqMD+boQbFNK2VtMn9spv/z6lgrwQAAEABJREFU8tdkgPT/NYp/av2vZoDV8mJ1y3KPOVjEC1jOuanNfa/b7VsWruvfTdNvnF2AD25Ubk4ueBetC9PNVrXd0wqlbHCsOhflhVAmhFoLceFzzcagLjcs9WpPgGABnjnQL260sPB98ArPaUdb82zPbGazfFucSdfaTAtdHEiIQXseFAL0tW2MxiNNbsTwFqt2qB5spu4b2g3Qt6aCukpYEXQD1Q/9wjpOU/Qb0Anxm3xaAKceQf1CtEFnZ6dEQ1DXCGpHINPgV4uG2jKGGznwG/79ttfyg3ygT7tzoo+2uhy7dQP1AVW8G7abdZUPXp8cjLShjukNAjntiFOX9QLGiDiSR77ZSl6pPQBoIw9bZ6LMo7GKw2L8XWrjUdR7IznZ64kPHhx8sCaL1SMsP1weHCS0I3KYhaaFOn28MZ9/+fX9fw35rfJPBshRyysrvI6LsHwLopQXCI0XKUf+vfuHcTFnwodv2nXOBPCjmK3SUFt50bHPvHhyTsSeqglOF1fu4Fyd1YWuvHG7HvTJuOFCypUE4BAFFBpJHte0YeABt3gYeS5ff7/zUuK+HkxOX6+1ow2EsNkZg7Qv25zKln4QISyd+rTklsOw4d4zc+U15tjRDxRH0hgcP8Exl2Yu9o25KYw1N+U3191rDm6Mj2AOPZjY3py7W5eHKZVf9nGiMmdQHo9xb5oX+WUE6Tj50vrJYTBJEg/PaJhpmxf10NSVunxZNTZr8UlfPftPRJ7Jd8afeeGa0Zbgevjk0LLmp6MIPz4uHV9XW1JQRtNWHC4flKIDveZdCgxfBReWfyeKQZPPnJ9mViz4rs9yoZnwn4Br3p5YFFGpX1nUEH/VnPs6VM4JFf8hqH8BqEY9+Vs++LIWXAZFPG3tQqcXfdZiUUOFNRrRhbM0E759fTB2c/hgPq3+ya9+pMuNQN2DDn5wVQs6jEmoGoy/Ly485L7ocEXnqVd7CIFFxoIjqjOmwn/lAiLT+LrEPHhrseoK4KO1esULsFl9aTyFHlgWqHw3VNptuRCwpqLnFXH8k49MMBj2aQXHhQIGXq6nbloUZS9AjPico84r93hzDFO9xpr9ynxp2/gHGjf0za3LtSiY09HNQyRc1N0zewjN8oMJKhxKY/loPhxHUddahemtoKsAlDT6ZuZcZ+/yZa/+quMSME+29d+XsLbFuTekVoc+jy59b/SOvvT3D/6CTl++KzZjr/cP4aR71l38NxpUMyTPOlijmbO+WCPIFSNk+K+HT6ZFpgRkCBZ0NPsdfrZOoG4ATVvQB5prTsAnTmAUcz86eDjS7pWXRUOBqvHKcfZhzL1ZlPE1+6167Qt4kK6ygYE8Rhuf5B8dDlnfAB56XxSCpF/Di2D/gqtvrefgKbhHsQGeillCRotxKGr0W7Q9O/HDUgeJM1bBufQDoM2+Y+Bc8T59515t7OscogZgLP0DvVP9zd6mLaxa8AZNerP4OjxiL3iuMJER0wgJctvn9h96o3/JvhjhfHGFNXTmuXM9OnDP2IzB+5RtGaW5Jl17+iwuHsIvbYuO045ELEV3fIcD0tVf579ZPRwLmbsumrUeWkuHwnhwjZ4feeUb6B3EuXGfmPjQ8Ml1QfxnzLSU6iK81QMdrlnnmnFs6Gv0CC9f6RMqa4eoUUQ5NYg9m8R8taRfsGwrd5zyci057QbQT5QSynGLL61jREkVArMiKC7d5C81a//LELmCH/9HNWaxiYzjSGep4Jq9wI2A9oBtdNeY7AGAthVFDEWW/hobCGoEU84Fuqhl3+E8YzSjoaiDGtVnrEo4X6EhkFg32hhOG96hv8httCnMXeiNP3QaQAw7anwH9BL3+94j1fX34Aws2NdG9EaJGECdVJbMDxrq8dlL8O8vffLC8OPD8TrKFz6Cv5pzTXtOu+TiH/IWc5DzHX7ZJ3HkacWiSenKJf9heLtIfOv+bP7zM8BU/0dKf+L+1Rn4/Pws36w+OKi4gObuZsYaZ+F88NbVn8598BY2h4v7k41EDx0+NjubLhYgiwmZbFOssLVZ06Ot3j+CCxISGlyUVOemoB43gAu8efuw6K+OrO0/OawfgIc9LNTc9wVsVNpRm3pwCzPNW+69foFn//aNh2/j6/Kj/J2D2ocbDKBuNy3l1BtdOGn/AhMQ3cTq5nNQC7bFH2x4lx5tTOQnG+oN2PFh7tif2Acv3b3feB7oIeuYNR8LxpkTbwDqDhC3L7OUvXzRz4n+Vi/MHhj0QZ+lLcAuNlcb/aPJCxt7btbkj9xhHJXcRLChLw2/OB9I1OeYLPylq/g8yTFcLXABYzEc/TWugMiAPNgntsbmqAZ7zqtx6WBu4fwlDzU8XF7+6Y99ja+4l+xGDkY3aGLblp/jtCG/NyFfhO281LT2EOW3PLcbvEOOBZhPI+NDMPaV3eYMXt/Mh78yyaGSnDmfbLuerK85IW/yhqzfrKpj5VYsmilR6sU2YMzKHcwn50ds0X7gi4dKhlnu5ENdk7ityQL4XizoudaJtTruvID4ELih3k/QV+NEkLw1YIyMAW8fpemHnl489tVlvOIvu+K9OX+q/4S85NHZVjvc+K8Pgn4o4wHmtt+wq235eh2eHEfiGswTbZh/6zn3cvz8WyA77cz9oUxXI2MOeiw9zdhv4ORxLcIAgew6Xqx955E+kKpSxgcdRODBYeS6ZqnzHer9o+DVl/8FeIEKSY7Zp/YYP/PmWDxoexgMRAeevvE/4FcOLbGvT/qp7IHfpBGUMhfAqe1pf/kMg+ZJ+qoGCKgvfcGiSL1UzKVgcgkOH7SlgmYM/Cb03/+vf6t///d/q9u+18QWVpEjn4xxIymfePNFF1pegdLEsv7BtGg0wMYOxq3ppsC5fKQnXh9cSyuH2Dr5zY9z0Dl63D9KHh+0I1+nfvxSh3sYTd1lbnXNfXIgnOVH+gXhEXkBaqTFB8cMOABx5kXAncQpzjViLe7BxXF2jsVHDueXntU/X8bCpx59VPblA/ka5Nh8CZdLZAB7ucJKzThpwwOxB+M7LwLuzhHgQLd5EXeA98CrntEEdubIPmy4wESk2NfeYEEMHgGK2n7W30Z2h/NLaFkXpCltdVGGb7ZViI9Wdt/AWM2RtX4t4KDPWcR9I31zRr71/843wJ4BVLGRlzkdPxWjH2t9+pAeAVnLi/uEgG+Nz8i0NTH4fz3LhKgu7wOj1RcltT7IGC/4xt7od9pXhIv367q4uOLaJ2PjWMv9BYs3ceOn+OUrAsThHBZHE8ZmvlLhY8xzyVi86jfaxSMKuPRbu29Ym28mD1QLPlKJN9c0IeEDJe04wP2dTqN75QrPoEeGcVGfsqsPARn7iCBx6uc+YpiuDaQlvWBxnF3E1aNO1FgWASbtBxiLjTGciR8yNK7xW1ntrJqMpgOV+sk4PADPRqEzr7L34hsc8dUxdu/yfmTbPEtbjuAcnfgAN813dMJy/YqXPGg4jnhBy8w16MtZUKojhgK008SlXe038QkFu/IH6/iD8+ndX7ayBuwbA1rigzy+1HKeLTyCCKMa9di1QV8vvkDpxWcroE80ZF8+1Tn3sJA8ySDAdBZ5z2YqrJVraWO9/Eh78iUDeiIOF8Rl42rXy1fxdMovepauyVl1B2a55pOjxEPaoy+muVy6iGvQpeh201WnACp+ZI7RMV+2ra95C3rNJ7OrfuXRRyVJ11LnAtJYhfSRUQTP0kWMwOg5Bz/Z21gz2gITTu9fZIWbpFJd7rHuSyP5o2+c2EiLQJwj73PTmOxrxBceD+YKzi/byNlQvzYFjHI2xNaAEjoX9LZ2BlpGl/b1Q97iA7k6FzryWQFBKQ6uAVBn4fyJCe29z9UQ4U+dC53wpVNVZOXsv2SJ53jlbPGZsw/xAjT9yJyYk/nKuZVc/3/sveuW40aSbmnL3AFGStU98/4vOZdTJWUwQK7Z+3OAEalWn+4zU6r5kxQM7m53M78CZKQyX777i3dyTiBr3Ox1gyexYOerb4l3qSc/dMdZ/1n8NRmg5/8axT+1/i9kgEkQbiZMSn+mmIoT8ZlvsTxU3jk4esC8FshrAinmouNkZY6tRQL5P3au/AvWAp76a8FYTjiJEc2lPsGJ7yQ92Lg9xFp38i9gWUNUOQ8Eo7HKpR/K6lsWQng0pU353Fitn6x5aFCvv/gRPCjoxKXO+tKnvRNYeOIPRv4D7StOYYyPZnnsmQ1MH1yEXJDA4u6zzG0O6vDrl/jR3G2Awyp+rv4wdv0HnW/AEqO8LGzqFB/f8PGBL7b/A6DXTcMNdrvNPMzt+6zJpoO7qDwANgP0joaZHOZFB4uturQ/GrzMIlIuf4NOO4TXbYBTLjC63Ngntv12BUvlp70JqRivcNSD/r828pVv/cMpdLohCoknend077wg2InrW83bzrhc49nDuOrln2e+GodXfceNGJYFGerQBoUIi6atz5bi0EqenvQffvLQ4gHMlxp3DmtuQO+8YDnoB31GOTpHzbmVeVdH+pU+OshreKiLs22+77xEWXCvO3qcB9LkfTByvPTDB/Nv334pXy7ZznjCB/0Q9EFftTmJ+2A+f//+W/mz83f45Fdnkc8B+MAkv/j373cOTGptbsTJIcY4HYe4S0z0O+OmIavjgF+bgnbU4di+fFWvsvoUQB+Klx6VxD46e9ZA76D9wJB63jkA+2dVjm8EoLSiAWMTRnc5trpnZa4PdG0TXTNtHxyULT7mWjCXauqGF7lvvBz89d9+qV/J6e3bzqFhz9yFrPsJxZj0f/l1r4NvlyV4kNjIsfZxmzX0Xutvz1dpTpQzVw/63dhwJQcX868NaQEI+nRD3w2f7Dv9F3dBYtF5eLVvoQ7HuD7IV9AtfbkV38hr2iFglfZtn6iCEQXapkh7zr1uO3Cbpbx4xZxXt/2tvr3t+QXdPiekJt6j7HvBfjK+IaWxA3CP3k6ddJIkx8OyycMmhIk/E336iGjmmGP/xYfMivWZsWkf/IMvKd55ODKn+qdsW0GBup+sIT786Y/obZuMCTiwB8uPF74pLx8cuhwflv0jdTyn5M4ypH779J75eq93Sv2Q/8Lroy8v9DHAvPPbTeGdeuJBl+XTGx71wPToavLBHcx5wafNAHEdjCP3aNcMdan/g1xcv+iR7q9mrnl7amHMoZ9Yr7altqOXHD98ghV5QndXxpX+UK98kIB3uUzdhXo1SA4M+Mr9h2uJLgIS9CF3dJgvbX8QU4C4gmONSEysW46D+LHtjEvHHGaQ1aRzz/3EB5gYXCaokj2MRo75nXzSJvpaOabGeFvrxmdCLn7x/hIoImj7n13h4aasfCuea8zwcCIy8HIu48jbgzjkT8zUXZeILtwjbhEHg7JP/RTQwEFr4prpl1nSIXBdeV3lpYto4YGMHHceeJ5rD7vyjW3x5tQh8PL05Jemn/aFpaBuz4cHb3k8E8rzFYxFPlUL0ob6CILLJinAT/pePnOhTn0IEd6GMbB11uOva0T50VGVW7oOI5cAABAASURBVNr+A6A9KtWtj8LDmDUyivkwS52B/szjJWfStG8Z1diKr8ir0zUmvBCdBuIuAFVFDJbKyEc4ZZ9p78b4G/Tf6ElsnS8qnWuoLuf1dx5m/8dvv9X/+Pvfa/158W91d45zxvDlj2tO5j5riaU2Gl3a0OYf4cLLJ/jLMH2Vb3THh6KkOzM2XL/eOYNYyk/o9fUjbslfyTdYYbXNh/zmbyPObTfOH2Hgb9Upg1hTn3Ov/bZgMue3OXELCr6pS9C2/kz02tYOiwoFSrg3eidywuilf/Grq9izHP934jzKNfIF5PbKseMaVbnsuzVHD8YTNgZo1Ea1HfYC8NYZY67Frv8CQhCQ4546ztjKWqQSdIV03oxJ33f24QA5se34kNalAF5p5+yjB/PI/gALFQ70Oj4P6JZPXoDa546dg7OLMX+Au+bwKo+sDUjTLd5PO6dfIKmJMwoi8CIl2hDc/wmNZ5cit+QY/a7rB0guhRagxTTFAn4ak7pT0k6dKJS5+lp+xRboA9IUxvwgRu3f2S/uzAef6wT7zDlv/NKXLpyOsoEqgeLn9ZdngK76y238NPDfyMBgzHsgCitzwUmR+QDCuhPFxeHJ5AXFZdd1WJzgTjAnGqKVB65eNOWcsM5w9SDIws1Uhp6JDeJgkZIm0ITeTHMkEFRfjECQfmRxYzkLAb6XHuzB/1CXEx8+ThJKUTxZ3D2QL/CnhOqCAB1fvKNHnIvSggMydqBpSppxLkAftg7s3AFL6QjAvS5jC6wmL2mO0m4WfmRduPdvPDgBt50NkM3peQV6yiQJ1NdihT/YEqdeklQeCPQVltc1qI3usg8mm114seeGrf3feXi+AweLoubgRCV9yc78gC9xgHFTmWww/lnUt1/fyhceAzbU2zEpRjcLOis9ihr/aQavDsG8CC64Vx/rxzsPRu/Y9zDvz7HNqb3gAduDe5Sg00u9nxs6PcE1uvPAqX9NXVtC5KCnxFdpgm3LHiBLINOcaC5WZQ/Gi74K2lVGGNw2bHTiUxYEV1fz4LHXzmbc0KODmMzxB2OwUALaboKbFi+G3Eyz0d7feTh+L+sDPTKQesYoftkQcE5cMFQanHaSC+qoT+71V9v6EzS8zlPzfNHE60vFVjThFxKJaZbj5LZPDns7YDnLvuie1WNyIIZ39iqjiLmmA9gKDyrtX8ejNibjDvc1W2Ev+c0B0ZBn/ZWv1Y+sbeeFpUKffj9LP/Ztp4QR4jWW0GaL4rJE87zs57ykWCJgfaFAketJHFgnnuSSsutkJB48RGcY8R1Kz9VgfsQSATU4Y3SO2Ccwmg2m/5M+QQNjK0LDO230Jj/M38QGNyiJsbXqahcq/lWdPsm10Eitxuiuxu9lX5wAE5dMWIwvYlXzRVPVKFBgBhCGdWuwo7kP+xseyE07OaIcDQKecGPHfUDQnvm2n24744a+V86+TMz0t2UCRX6Qu9HYCahNvZYLVi7+o/1FXXd51I8bIIyWAkfEecBzLtMkVHTHDiXMyrleyvdkjj5A4AleQeeuFn0XbFo2/q5STqJAJvKUtM48oxyDF94+vnvgZD0w9gtvuWgH8//+CfDJf2d8ZK1Xl86glmFnDejEc/kCAi49AOBTtzFpz334O/bvrLPRiV77SnCefZyxI4kahLmT8SJVFmlx4qd8Jj51P/IG4AFP/wA04EMTY/5BX1NDhjv54VrPX3KY4lL2agRBwxIfvBCwTy7QbgD/Xc/ejScvlg/kqhxzO+uvLyF1HBfKNbbbcbiX+4OM0fHKFpwEOnjKwhvcbxByUVbnxdZkDA+b9fnphlsYEoQVI3ekoDEfG7oSpkqlA8r2BW/fSxfa2w/wmWv70D66wH61fuVFm1+BtL00mQ+/CNh3czCJ7yKp/6p3Dfwyf/qZ1HDTjuur4yQPhe5ZX5XTR2po4jpDtQlIWLBip64cBcQvFwgufbdPJAwTgbINGD3jjnjZ8FivMoYe1LwE8fIIfoniL3e3aawqi3bZJAca3T3xGpDPl3ijF2+4Gbf6Y36X//XDXIs8MVfgvCPOpTi29AjAafUcxG75CUet3Mojk2LrDIlwbI1Tty+n35m7r3MEfk760n97xr5NHESlbseToDZ9tD+NTx5YuLClAUD+BQfnDPxJzNbxg/mlHu0+wCPIHkS+sN30yUY5GivGBe9nLHIugMS8X/Gt+sL/eMcfiMqjDRI2CkC5e0hjpwKQuJa/yFD3ar4024C2rwdy+DapC62cTMSaglJ5542wbFa5n22zYeFMcqpWFrfiv3kQzIPyCw6Ww5P5LFCQEBaduLEX3A+3i/mJfDGOKcnfQY6VCyuucKXq7Wv9HGmxQ5pITWfebnPWtgOWQPJBTANoGVEUjwhKO4J443RsXDT9cLw98Mn19QLP4w/2CBJCVPh8hUGOJxAT4tSPrR8u8FyIPtfzCWv2gS59CFA/sCcO5RGNPzYUjPJ4S22VJ9NZwI0OdWHklaIQ0SH+ggP/lq2DMf+53/pF3MGeKy28yC356/65616Yn+Vfk4Efx/tfY+On1v8qA+kFb4Kz8JnFxk3nl19+qX/7298qvyzomRcZ73wL4QaVCahuFgUXhvVA8mXSSgMgo2/WZLG6IIsRhKuEDXUsGi4ObIBOTHn16KKtlZA5DxJRdNZLp3pcwFzUnPjKJxIWAevBqZvFI3Xw0ctNPoyjr6Pvbd/rV+L+9e1t/cmYfvc6YGgntosPlab4sys2ieNlC3vBUeaQT6lc9G3kZgcuGyx9kuV/WIExfPoB3IAJwOYVv90EPNhY2hduEgMe/VOFi93d+FmQP8wBL/KOcyNiScXCurQz2UjUbz1YFHgo9IBNyMueFYj6SI/kxYH8gm1IXGhW9gUePE4cPnjYfFBe36oo2+QAA8j2OoTgi7hljmi41C9ug2bdcaEfF9i+1nRxD091+CBv8rKUcShzYwDMA/m4/twA469rbQUYHQsVVadyv5G6MVb0RZtuanfye5DnmKt1yLD9zlhwzlj6Es5fsTheYeFCv+oRSs0bwCU2sHLTpGZhjUu9T/Ln+JUenN+SYys09BmztCavq0QHeTN39vG+z/IA7UOU8fiirzd4yJGHBcGDpeMq8qNXvyyveAHGob2Mk7nLN0g96oexMCfjGnstP/74YGGuUB/Zxi9J9zNvH8dH+QJLMNdL3rmnHSQNFoHR2KRzrjEMal3g+wQRjDamtndaDOAHfY0WYij87HKsN6q7wOLfg77zWzqEuJAD925OOTDYXw/azrPt9lY3+v429/RJlxpQkrGBHLacM/aJ4/w47cohr3nVT4RFYes8IKJfxOiOfxTlx/7M+OHbXtvbNmu7LdtYYyxzR3bZoy8YFwcAijX7k+ZJdKWQuxcMyqhT8AHacnQnPm2Mbl5sHfV+/55/O8oXtx/kw7bfQjuW01/oMyZh2ufIGav6ICXUjLEN36GPhko5gaYTFphHQSkBHvjkuUD9QpFr3JeJ/uzky4ckx8xQ54YdZAt1ZKDk58bF2EHQF5bvjFkPwXaAeVDO+WC/3uzjM8fqKG6qQwHszxwq7RdBmnb3fZ7jGqMyAnOKe8svpLoZbOC0hQvUiK/Aodi2Pq1+Qz8Idb/zDbR/UqkN169GX5JpUk8N6hVo4huRIpu1gZI0iUa8yRE5ITfKM0Tp12dAf2Aox7Y0NDAPMXCGIf0HUClkjS188enaydlk/XhgN3MN+W3X5h7bg/hHg+RCoOxHwfoJ6csB34afslbJTJ5ovPIL7WBOmR/tj5aniIX1nPmqrs2HxRPvXDSPd+aPMg8XF5iUlXaN+7Tx/bIJCyHSF64L2JNPHvFC46f9kRJbxpKH2dFlHsQPfDWWOWetD6ORtcsc20asmptgG4OMLeLA5rJlokP5L2/yu79bCsahXv1QWJzrkWtZ9jtixRtIK3+OvXf2jwexek5xXkMsYzJ228LSyx0xVOgyD7hyog13HVva0s7BHFu2PunGLl0MPYv+WdlnyEOhU3qGGLqifDFi0AqA0Sd7tqw5dw5qXFAQVyOs6Oqe53hqylktjvFpOfoUwEbmCuulcccepKzR9J28woTfUhuYh41Y46QYAUUWF6TJbV1wLn7vsmDCIuBwiE58cHz6EtcHcfMwujN3HD/GSmS1PmhCt7lebTSui6Y0x+0qzfVXsJ+FrzjHhT6MRgka/ngldmhckOT51K2fly7rgm1LmHPZDpgJ/aaUQPWs0UpDvYx/+tcxpwwUXpQROcabQ4Z9szGfkhPKBi+P/gtw0tfB0E8H4DNNMQYavL5LO+FsamflBNv0g2PhgbLkN2WcO4Wsn9WrWIxXK6X9+iA6df8AoXrDOBdOeekgSBEUX6+Yw/fBGGZfy1yhNO6N2F23naOj4akFipNJiwKVMWTORMQXYnTcH8x14bOOlPHit9fVh3qlPbVHh0T4Fh0Z2t4pcuZwHAvaEidNO8G91jY0GZtA1cuqMvJbv2SDw2fnRnTArC+XT9LF38+zpHVxgvX7/aN+++034O/Ab6UeaajJZSjPhz2W5s/bvyADjql/gZmfJv7LDNATY3CTkUVkm10ehL994+DqoW5O5uGTh4B7fedB4M4hwQmqRDZG6B6EUgfZ6FBVsfJYX8Di9Sd4F/Fmo3YFdEIezEQn/nWYVza6kLUu7wUDP13URvfrIYjVPuyW6hE+63iNftvRISdteXC79OXGi583Yvall7/SsT13DihnjMYZwObyx2UIRbSNgRrqnywwRw5yxhQcN+suRutgdIRPaRfvjVjUVzpCtiGytj7Z+Lp8mXPb9xLmnBzUG1Mdf9MG16e834p5ULAvRqtsxbw2+C91Dsoe5jxIYQgbnU1izj16i4+++q/w+7Cn792zpMdP6MpZ9NbI7oD05dvqezhIrrLX5goG37mf+MRZ66Pe+M7m5gF6w//RzcY9Acpa8ZzcKXLg/fJtpYcG4wrwoOpYdeNRdx5Ab3v1KB5wjvPn03dcsC+ijhuOmX+B6tOSzd3SOASYiHWrjI990lx+mWMio40gd/N3Z778/e+/1d/dfL6z8eRb7HvGBmpNU01izJiaTX2Wvn6FhL1M4OuTDZaxxcZdfBAt+/6dOWk/aRM0/TTLOfQVbvh6m3v5wmebk5zO2O8YsGoNQ1zqsCVpa+YXeXiSZ/t6bnuZy01d6JmA/qpBOXMwZ8eHbmxU++6Bh4QnAJX0MO1qfcgsDV8smCtz+KDtHPn++/cSZ18OfGr84OJBTxn7zPITWASSH8e0v7D6CutBXw+74j8xbIA60UBOuWOXMGUCMFh+xDNeOLT4gG6eP3iQ1L8HzB6+tn0yHlacqlBKvTfm7NvbL/ULMOeefiX6XItnmZGXGv2hTbKeomnPyJhL6Zgjf/jDwLEvooPcKv8C2uJJBHbgZZw4JjzgmQPnRzoDG5lr9N0G5P/2NCKJDUWR5RBuXzjmjWuVT8YuHQirNuMXdSRyFzfV9wU2O21gMBzXrdfa1rN+gTHOAAAQAElEQVQ++TvxqlN78dsKIo2OC2i+LiSQMU9rj1o5krx8VFc3NgJw44YUomO4cEe/cSkhXLQVjy00aHt22Q8X6Eudn0959Xf4kCJPB7B0DOx+xrnDI+AXepEqP+r5ATjwZt2kfBCYx9PwohLPFdEM8YPVxzYP1AtjXCFSV07mPumj2uYJKDtrKciHa6rj2zHz8gf71hcP2YHvamO6hnEAyybeoXbA3NhqGBYEQb9Tco24kRstZLj/eF00tFLtNj6gWI8Ym4cvFyjxhuHuuDzyj6SvNYSM6SNr1uOcAynd986260riJLbGR+WumAb2li/P6H5i56IF/6LTwg73dYkPEDlKnFdzm+f6gKfwqodi8RMLHeiVNmmj9C5QlW7xp4AN/OZCnpyg1DmTMUNdkSZnk35pmYhT2lrHWD/JDajIyqtfL3nGnGsd0UtizT2Ae/IbRPQZqC19fZKnYmmhROnSdefMeCD3DF7Or+C47GHfdnxwLV1+Egs6VPikHNWshQ3PjPhB/72zHksDCbUZU40iyBbEO4Bt63K/8nwVO4N2AxtjyBJJdahvxX28/BwNnwBPoytA27h8OSP/mWKMalrDxf6NHDLragi0KaiEzxsY3AbJ5Yu2jDvi0Y/MOXKvfuFxGjGey4e1juw18Ut/8kLePen18Ptk3TnY0wB0nSowjUHu2lM3ozF+qOfyr4kRlvTZO+enD+Sl3W6zfv31l3wZfGNfW3zYoS++6uqeinO+utN9a1xU0Z844diTKL+/1vS84svtNbcObB4ZL467zEt0h5/y/XiH/kHzQY5nrTm14jEOCLnMh/55ft/mDm7xdC+/pJvTjdwJ9iVMyYMx4WZyd08u76kro8/mQrrg2J1z1twdS5N58cS/54p5mUTtk3ELnVou8NlzzTF1/VbXq0SpPgQQcJxQ5LLP5ItYkU/Wsfec+Zhj9hNt41oZ907WsbPh4+Y5x7kwunZy0sSuUmNyvDHFbJ5ADGetlb/yBm4gF1mciG+UoF85Sp2AzJd15X8A/H7JXbL0rfxaTck8uBOPviVebE5iMG/a9q8S/GGCz6bbjdziI2qLDqx58mpbXZ4dLfVhugBAUK9/Snmnfy/acgUP9IWzlavYguuO4M/rn56Blfd/utqfCv+7Gbg6wNJ55Ia5ja65zdr3vZx4TjoXyQ8Wm0wcHmCdRMw45hzTmcm59c5LCSYjE7BVVKFCp+Ls1ACrDGuDCOBcoODXxr5jDz0TUH72zIHJ+oJF16fbG7bg25TFVmSoZ7FAs0bxioI7dOVpSAnoig/bt1d8+A1Fj1wQAviq27e5137b2fTeSpnZzebzCY2f6rfUZ30JwFd+UBp9BH6V5k74YAFa/yYDmwyLNyzZPMKHbEqRXS+boM+rk59t3+s2Z+jFJzJZwGjgg74ldvRwgcQh7umdQX5egI4xYZ3o7UAjrz5foAjWxXVyzQM9Ct3Qg69OniYL8oY/TV7Mg6Uy9cOnaQkU5NlNy4N4gMXf3Fj3QRUTMC2ffSFUiH0JDxq9DtMHcm6QS8aN2D8TYEFnQ/UXHfoos74QdfkF8DvjecHBA+/zPPgtGVSCQzf+0Slc+ABSXyVo6/3+zsZ3J2fETj9Mxor6tZUY2MTkQ0zTAW3Lc42V2zbr285LVl86Mq4d33N3rO9lrJq3jNyqgMJHlMYOG9aydeDLwcuSY/laiNN/G30ljG4OIo2v9PFoxgsluUyEPNioI76ivfwQrtUnN6SqxxRLa+lt9AVGv8YKlFw1KOj/Bkag8tFfbWhLsL5AMpaMBV+QxldxxWGQw40HW/qXrizMEl8RK3jmjy9i/BVHvtnnYdBxI/iiwzHxFbQfrfpnBWVJgfXEiw9E+AAWr0iJAjSahz7iyx1YY18aHpOHRt/ol8byocMXTbdve32jf9O39Id8F1T4GwX1ijmo6vUfpNHcBEyZN8G4HhzM46dk9M456wXwawMRu9iI8jDgYc+H4MhBHN01kNVXDNbyBwIS8j0YZ1EgCoCdO4ng7rUhO7BvXQg7lYZxQhOoRq9sZJG5xz0qnjEn7zbnOY6ucYkSfFi2wywiEH3ULluLB4QXrAd9lHHFWFpxftrRVidQpOANnVJR4YFSXxqaX8eRDybiRzf+zZrM8R/BqNRlTCoSGj55eSGFL0fGyuGyQR93bftcL/L3nfiNV1heoQVl9QL9e8HZ31fb9CiVmPCvzbdlo4968KjKpVvEljrxSxuNNEDnLDR34//Ajj675vtvbTm3tKk9WP7Dpa4exAusbMiibsuvkOi+ID65RcY9bvqwQOx/BqzX8OqrffXOWnCw3gao398PvoC51++//1b++0rO1U9Nz3LfNS7Xf2PTE+OQxz3E0rwsnNSF8S7O+eIanjz5kpo1StsZd/iVXJHz8JLjpk88Uymvz9fcuvay8EusK2/atC6EkHVPX43FUjNSRnfG5paxST9cfQ/+B/u7NMecul1DP/eK4gM743HR1J/Y3CN/Z619/87eco8PQx9HV8pG8LyWPwTNJbpR2MaNP2EBb04nc12QrkJ/Fao9eczrBh3RzIFnEtPxK2vpNhOremVwfppzGGre9vKhULhtxDl4SGbTsD/l80XDdRa47FXjEcYaP9WhD9Iy/pgH1sXphvG92iKRjQ8QnvD60Bo6+I7Ozny/6p4dteO4CS5x9mlWIXwpS3En2CZvlz/6oazmtYVpqwg2eWnWlQnstbO2TMeDcdX64FJN+sLchxb7E/vY1I7KF2two5szvbTK2Wj1k+eqCn1Tv3b6q47ig8Pc4eLq5EC7+i2AjPyqwxj23L7g6TvWTuf1u3OL+eycPcBdMSu/xkvXJJZ9nym15Zhw/bZ/5BNXfK75Nrqxpd+ea1aMoMDBlIuRh6011w7OG8s/c37NXXWPbuKbAOUlZx5lv0C8JuB9veCk/WDM6KOQNUG5E7SDB2npv6Aax7H8wnpxqBEoFOaFIj3ZuSfT1Ghhm3vq88wTDfRjBcFlDz1eKEn+2LdcW+EwVAAC9EuPydIv2yiCgr3YsRQIkktC9GsHxujDuHKCc8d+hSTrVVCH2rP2ua/xfPrtDxO27exr6KPl6/NMC/5s1/mZGRucsX/5JXr0+SA2Y5QFaZ216nK0StaNVBj5q/x5/ysycA6Pv0L1T53/SxmgJ5wYghNGsK4OJ4sLzsEEhq3mfk5IJpYvRQaT2YtZBPtkXWBKMQk/caD/5FI/nC/+ZjJrV2g2qqVvCU7aGwvBTdtzr0UvHmpYTvDLmas+lHGhFX7bfw6Xj1gghmzIlPK6+vii6zoc+iC5PCgOPNS6CwMB/dUPN3b9+6yzCKFvn8sOUi8/XQht66919b+zGH1waLUuTh/iy2kLi7HHLrNEvYOc6PdQ6S9+XJpdSF2w7S/1kIWyf9QlKLZSJTet7ooO9Cy6ePNZfBoaRop1H4fUJ9As9VqGgkLxSJGWziKsnwPRRv9XqD/5IG4qeDg6+PbkqCMP8Xe+TbH9BC9cgiilqj2KXJhAfm3Q64Ai/xOcsSx+3C/XcbCR8ebib54E9emHfClheNAInk3azfkC5czxnQOJD0fvHI6V2Rhv5tJ4bUfWitnCDfFrnDA2dmBODmyMD0oPrm5qHto8IAiOJTodT/5wGRYQ/fhmn3tICcQeRHxXamDXvlCPeRJ3gbmQ/cHNeDK/eQlJ4riWDm2cqtK39rsqG2V/hCHhVC7fRlyjqQWfG8PlmYOUORfujHv91g5uvOw2cvqMAPwHDx5HShi8gGdwdx5OvvMy+g74IPfOHBKM54e8kCftIEg4T15AqJkSo0Yat3VRECGek6J+ybl8Oe/QXQf1X9AOrBlf6lGFMksWGWLZWa98ibyl33fm1TyhWVMAeAbjBG5V/AGa3Ff41Hn3IZc4/QY/9vEVjowlx9CNl00L3vKiwVwKpf74flR8JhOXIeWvur47JrQl2JaGi/FjlUg0GmnMbdXlUa7KBwQMfdEvLbk3Ufi7dH7y9Khaepo4ll5UY69rMo6W/8VHGQquRaedQ/rB2sGaQW4gRb0xOg4E82T/G8/z8ks/gOAswUuT75Kx9JCtziZ/62Fj5gHLf/Ra+PQPXxL78t/xv2hTccI/GLP6eOQfs8ccfiojubNuyl98LuwTJgHhs3ZRYOoTKH64wHMtFOzG5zxz3Kw5og8AeZNpdBPPimm7TfK/pF3nVt7gZZ76a7P4gpClel+Ad6CLFJ01DJ818fYvwYIBT66Nx/YCOcBDtf3SGf8+8bgpI4B1dHzy/XnbsfjkBaBOKSv/iudgrKgXCqFeYwuVuPUM6AeGYMj9vClzAShkueP1J86auEWydekTC4TASNIhkjVoX9DgvsLMfvLJCxkF61p1abTRkfagDWQN4IzkWBK/+pEvmOhDnM18mvtcJTYyJR+sCSYAnxohAc3JxZW3O2uOuswNLMmNfBcEgZD6KHJJ27AxGieDKbajZoxNyknJQ35V9vg1vmiElVjwhQUgiKBGiQHV5TxUNzX68uAl3/f82mT5NjOX1rlnwqscGvBh9DkXHRc4ag8NtEYXdK7YM0+uH67z1kGughzRo6sOUvtqF3cwXl07YFGj6KzZhdLR9arTrIVrcrAAVcicd3gvnhOJPSygWBvUZDyBFnaNe8Dcg9i3vSZwo493wHHUKLxgdGO+S/yc8AOLhhYSYh+77tEKX/eMnzhBPx3kmbHCeCk+rtkb8uq5dFhC4uqS7j/EvnRM9GkPPGNiyYjr0hbdQdmxtUFXz+fYu9PPvnzENns5A1N34DeVXZ5/t7nXNfbte2Pwf27xAb8+So9Abo1v+OLeNTrjsFs/FqRajM3kwxwvqPPjOmKelhPYHwsIEKml42RdBX2Hp3mZpq/yKasezyvvnGOsO+ZkNe6A4xTG0eg3J2hPXPfvfDH2nTT4xcZJkwdrWqfABHhw1vGeFBMMjQZnnuac8EzwXBjVHjUsLA368/237/X3v/8dWwfPLwse8KIGWfUTFfrUqT6fo4R932vSH336rG713YlTsI7zCkeP9ACx4gCynZc+/lMcb3wpmhe6t7fype62TRcMxK94qnwG2oxHe/ijDn3a56y3t1/q3//27/Xv//u/17//+7/X3/72t3rLi6C3H2wXH2UmOgoFTfvn9ddn4Gee//oc/08trGl0sZwte4WJNCwvEvUG5+T2zxn8X6n7oDqYLE4Y5+7Fmjb4/kSkpjwqqLt4fKWyRC3T0JCGSV4XpCDOmzg3/xog4HfReHCwcUFxXQr9lG3sM8O9w/x5iYcleFSgCgyTfi1g+MTlxu+ifOfhXoh+dygER3c2qdGUyG2UbjiCi5+lOBekyULoIhjrOKi/1jFhkFSJmw1K/Qcb+YsOQ/xhAVNX4hiNz25KeI0uhLPwdbOQFwIg3BxcYPVdfQRX5ktf9AsWLmxGns0DudZ/wFz7AkUdj5M+0K0fWsZhZOVC/uxs2dKiksP2coMFOlf41e+iaikECb+aysxCmAAAEABJREFUNCtYN3bz8M5BU/AB101WvPTIqT/hXw+ZwbIZwHHqpPZqG7tAmDBGcG1kvOjwYLB0Exl6Lz+WPFHRL9L1Qb8OHi7v2cCOPMi9swn//bf1t8Tm2+GBkS8XWUv+uiabofPGObOzod3YzDb6Vt+02zwhtRUc9YuHlf/LL5wrvCI+/bg73s+xsvxbccGBHQ412JqA+tTFqY18HByghDubOcA3ao7r2In4Ezbo2Mi3pfQv1ci9bOBD/B2f4w1UaQdPrcL/DBBG+cJDmnpCNAxi5KK5+J7mGFsgokJbH+DWGOTAQf0gVuP+CvaJ8BVnXZx5iD5uPemDr9CTQxgHCGyuF14cKhkLsOahIXmD3/YDu+bCF4cDhHPbuRBATxMkUeTF1PVwre+kE26DxRMGhTEt35hvo+u2+7DNYYa1YXMMkBAuZD4vc6YcGkBqhQKfV9v6V2BN+NJslL183XYOt7MmdjIHE5v86MQIF/3+zNjwV1QH48K8aFuIWkIZQKNXGN1Z/646A6B6MCZe+FUv8gMqKrAWO+o0p9r9j7GszF1y6tfvlSPVoIXxcMlJFypGnukH9TcxfuLlRg6D/oLVsUSVTGKLmHBRxQtAWVHH4ltyDGjRkVEkDzUbOSW3E9iYa/PMr77LrH1hwxfnu/RFu3Su9VFfUKwI5MYdcsddOyLFCKBsUpwUCvULxv/JAyGc3IgHa7jP3TVDwOAVG4Qwmb7Max6GJo2rL3FI1YsNJxE1mbTRx4NJHth5EFz9iTG05fpSHbjT6AzeW2i5Oa3EAKtNheusx5jmbDNv0GMLhmUfOlfq4u0zafq8wNaSHZHNLfwHY+gr/6LTHyjM2GfOKi0sKWtYYTGFZTXIh9fZoIBzaJmSXrIGsvyV6Y/5aXLamT+OjSY3F9geTf8zZtrypBUqB3DpXGUXZExAIMz4hX8gyrG2xiU0EMbrS/JrDRrdWRPWvJpFZMx/+pS+1M6M/Us/ZC7z9QkguOAotq3E0ujkAntdOIXjQxdCsFLwVtl0vPnQ1jYQUXdetBKIdX1CfPEuUToI7Ive6Opyrrv2/vb381defCmz5FHKpag2fOjet7n2JBS/vmizE2GSJ2MfGk2w5CO2jtRBow0cLS95lNHBtgFVPANMJ6kav8gLYOJara5hBcEXyjaw2o05AQSX8WSfdNwCKNesFM4yrnv4ha8YBo8ceh0DPSY5muW5L236lewjV+AtFq9xCKVVHHCc+H8GfeccJpf9JIxT/oGt7HPsj54XE7OMAXUW+i27Jmtj7JP7S8foWWPOcwx2eOvLRz77S58whXpzaYyLqfERV71KnkZf9rvbrIk9zx0+lyRv+KiUv0oPPjGIQad6ihuXNjdoS1+felcZbtgthdi3EkDY8px7pT4ASXTMwGjnWNeAL2ze0LdiA0ndPg3Q9NIPS8G50luf55aizzkX0TeOCX3Zdu0sP8hS8pUShebgIAcf8L+zt9/z5SryzJPiM4l55xwypz4yghhf9+wTjHv9godwvIAu/RrURnfNnfm0v1XkqdsWGp3ax5HKp8kK/Mqmze3yy7Gmf9LSh+TqKh036hodBdhG0Dr2XSserNOe93Qz8tt8jSVzGxzjwT8X2/a9btRv397q11/+Vn8L/ILvbzXnGTtC+iWQiUqHYfLn9ddmgN79auBn/f+XDOSksiw7AQIsBA8mhVgniQuof1P7jcnz669/K+tOUmema5q8PjR9nfjFZFVeYPmAtV8Lf/Fx8h4sUHcWqCwG2Ixt7Fo+ztIJaTvg4ZOHNh8S3aRcsKy7qaPyy4X2yCOdcrVpsTRyB+cvfS65jcVlc5FgQZiA/hrPOw/6/tLDFxIOVheWHwBeZUc3C1Cd64acyxVri98NaoF5Cw5ZFzntfYVt38nvGw+Le4V3qcJvYqCurJuWZbcIgMuF1xy9+gBc0weLjxrMhJ2HpXdeZuTAC0IZ6+Lu9IULK6Kv/vIt/L7PtHGC5BEnujb8d8FWv/zq+QoyDvwb3Sy0AGXhj1F4MF28cIHAjbo+sgnyipOWsUDf29fKfrBZuRFIW3qeOciGD6Q4YzInRI4aH3yxhQ5pIPDp7I92E8BRkOwr3HHIe/QgkxJNjNU1Tq0/y9gnOdBXc7YAr0GIN2dz7jUnHoAzd7GNkXdeKLkpf+cl43F/rztj2r+JDzgPiE/9jg9coUs57GFfG+pp9Glj7sSw7/nGZI8txgw0eTwkOEeE+x15wP690/fv9LN6R89SF14TKNeTPDChsySkJFb8zWEPgaUanDlJu2uNxbke8uHV9tJZfMglKj2UbeRqAt3LprrITOwbK8wZm+ZYPy0JHPSyZ7+bP0xHRhvqKPSnhNM4xG/kPDax9Spv2OUw5aEqrCrC2YGC0c0hC2/gp0kiCsAuRdrQG1rmI/VqCISmP/op2DeGHzK3Hqo4CGFBI+Th1gNpcjZQMtAD3jvcq/AOyViEht7oI2guWtRtC5Ehjgfj5XrYxC0kkJRvm1lzzbs5BqV2fKJA7mBMHYw317d3SueXcUDFVrGe6QjANYBCszpGn36k3WU8wja1R5v8y1s/fMyn3gkSopAK+KByo93xeUOHh1/14Co9tej6MVr79OelAmrxGa39WVNZAf8iLz3iuYFVHmH0IHZetDFknwYBK56l+hKHv09ITrfJOq29BdKWAFZH1+e3rcteI4vxi0W1dCGGxGBe+n8ABJAuilo0bPUC2yAhhQNdXnqNznVhY1WM6+RK/ztWoUDXuAAVH+zDfUf/NL8g0B6tCOTFD2Pmg/EmOFZ8+e/YW4rUWNkLK3LoVQWFFyooFg+VHy5jMT2JBxm8gU7l1KP/dA84r08dSw5uhCc+T8pP2+Llv4DcoERdxrSwF+5Yzcve2UpsK7hgEOflDuspeUB7OUYztxhvsY8Pl33tHLxcyV4k/+hynvQgt38AXy66Vg30jP6Me+UMjaAa/PaiF58n6+7B3seDHXuI9pK/AfMrjif97Rq0cnb5rB60omNdje7Rk7kHB+VnLGZKHfJ9lktWXmwhyyXDj6BJyKPlO2OmHtdGn2tu1yhskCf/TMs1iGY1fIIxvbNneQ7zf6DwwYOs9I25Jz266BTPcge07z7s/v49vwxS5p26v+j2Bbc8yj7sT32jMVTQVLDHHUe8IHLZbugXUH35pe3gyVXTJ+ZLnDKfgBJ8ewDG4XyxTofogYaoklMF8CEuUNqU/3jJoUdkQIZYxpcgcju1pK4fguPpttOnKB6IOZZiP9bVKdCT0Jo4qPGSAU1/sKs15WMQ3hhBh/r0E/aQXDvUkzGOTeXCiwwXPF2hLWWMXVKwXAitYFJGcitPu758wprbFyQ8ysgvdu3vIFE2KC7awhc2n/klk3OSEJZdeJVdgERsr1LcitG82ELpF37d8bxER0oMNPKjGe+U1pOnrJlHzjjqM9fSBOvmkGyg+bQ7lh1alQmCZnmWbFWrezQkz7b4hv6DNWbxoImKe/udufMdcA69e+5kn1dHa4lxiyI016vfV06W/qxr2jkBkXK9c+7dpuNqrnPwFasMJIQLB1CbCiWhaI9aLlwjXQfwrImeuZOrCXQYw+MteUtMKEIoa7El8MFZHgWyAWpHltp1bcSmj1FJntwXPHvd9r38YmaPzSVjPi645H+Wf30GVvb/ejs/LfxnGWBe8ZzHPGIByURzgbqzSAkHUk8Oc80k9UGWyb5N1gd4nZnFB3mEucBR5w6SxcP7f+jdZvEtAEbofit7TTo3xgWLBhklTGpmb5/giuIC56L24j3ZY+rkW/yTdU1AB4tS6JTR++WmffX58PMgfozmUDJYPEYjJbDYPIgahWhAH7ivC6P4S6W5lNeXE+rVPf2ZLDb7JH8C8uJGN2+mZ/lvwORnjtBGn/qpXxuWPrrwBfBFexN6ffkgtRZi8N3zk2IIoznULduoT1/deQHwzqZwZ0PQzw82D+1UPgiVUJVD6dxrBs58duFClxu5frRKi97Btx/6PzrwrGfs+23F4oeZfPpAr+1XX4JeqjAQWRDw6Zc8Ht5WHSva+sHnhVOnvPJ5kPTf81CLD+OWeEnxXP6TK/3Zrr6G8vVavqxYjbGJY8K7YFZejL3tiU06nOVHOdsLgvGWvMcvxpkP3N95ufj+/Xu9c2j1H3F0bN/ZnFdOGDmkITqKChrI5Mvvnf5Ym9jONxmzjGPxEiGiB/m508dCcqJecNqniC/xV2fVj0za2CHl3lHEBd4XSZmrDG6akVUPlfDF7sBHrgfKHacdvc51tXY5jvbNXO2lr5M8dus3NOri5FTvK/44QtTouvQVH+vXeFRuzcVJboTKehXdG/q/wqQNeFj3EHNB4TfCZTmoDyqjG0tcxKMb48Q1Pke+GiL5gajPgjm37IEd7Da8Hgx9eeb/6U6V+ipYj4Kso2Y1LW6OTVzBEee/Ps6NHKDzhu87/e5aIjR5Q4CD21Ee8n53PPHwczinGWP2j3Z86eSBbUO+RSj0xW99NudC+vl0ZzR2AxFg3bZ8Imn5CeoU0hebse/0gX2x5Dd0jF51syavuVlxmUOAPJhqtW6zy7XF+JfRMyc90XvqQd9AWVNq97bvte17gaIruzbG2u3GS/RvO/MDmNDmXDT0mLvIIm+5oF4f+wjmVzvjmgfsFwJDiNY8fd1u2Ef/RruaHBFM5gEeiZvYv/GNaUC/Tn6iWfmEX93d+Di/gEaEwuAF9A+X7LioBh8AyGEw3sShA13GoW1ztMeHvW7kacPGUCV2XSPz72sQH80y79Ll2/dZ/bK/4kouZFyeh571VX2aP0ExdX2i9fq5fv1j9eQbMDTMX2F0p69HW8oIk8ULetmFrtwk75OYrEMIl3uwX/K4/sFW8oSO3+4N7+x/X/99IGlzc/yi2zmXfEcVN3BxITc0kAseQOzjp6X5+BKTumogxrUkqPygz/YfoWvlS4km/rpULHthX/ljKV4tbGra3l/9wpktiC77cKev/VOKOffEX9cn8+2JjYavl91h7Pb3DG5+yakeFR9VP1hbXNOMHVSZWzRQlYu8xCf8pASZqNt8DrhkBkkNfJf53s5+C7s3ofhQZm3Cnuvbd9Y3/9zXvfPBfhb78JCcrIGuXx/sefb5O2vgHZ6DM8KBvGcHQf/lFzynWWKJS48oXhex5OJ24aiGixLnvcqbITn25j5rGgvIAXhdorGjcfwlQ8wBKiDjA0wdQDvKGqDp8g2sh2Tb4hdgFp5VX5LSUQe/etMqx5L5FbonSHkpuD651CUs2xO9Aizx0Ryvl75KdM7GGzzqE4qPfUShkprbDjiGsMWiIM140Q4L99E5pxbk0MxJ8aFdg/J1dTn+umddH4Ysw1xtAHIveVwD84q98e/qC5wKXl7r6nJMOEZcA4xPPCKSgGdZjw77kgZX8JhEF9wLkbo+PRhjwgflZWd01xrz+s/6jI8H4/HO+NS+urRhfNf4x8ja7gpZgZxw2a28cCb01OBq6MCAB29WP8kuz7wAABAASURBVKHQcf6MD44Z4clz3JGzwf2cO86jg7nxlA9Vyls81Y2OpqFfjuN932vuM2vE6GWTO1a50y/Gl2Qhc13GT6g4i0b0pU2pevW+QIEwVmnntu9Zc1COLNeZK/32f0Ij+IXpA7xil94D3daRUOMLRnfly7qN51V4fNknn3DNOWOHy+Il94cG+AH8vP6qDDje/irdP/X+NzLwYPlw8jxYyT44yHxc38JwGHTBcqFQzehmrq/uctF0IgnKSv+ExeNEQiIyTvpMbFcBQLnDBYiJaX3B0gSKClOca6C0XWgCS+8DBoEC3VjBr5JEOaiM7rVJTUpgAi2A56rPTyvMIr4WyeuXF+qGgO4OjF58A92tMDc3VlbFsoQLihI87ErHsTxEsVAlf7QRqclmsu0ucueCCq958eHMb4ldAK2Lg8SlFAXyHmTVJTzIm3ZHQydHcORyMd72yQslbFBeesytDLYnPnRPm8R9ZGPw37A5eAEhnyrlWyCbBro8QOijG9XoJvResVNPfimLT8YKIsqPJs4r71vXOhjspY+XD0dydK87pfbp+DKTqhNo4CdYcpDxEj4OuOcYUkaQTznrS+cTuWf5D5a/s+HmhdB1Yg5z18A347ndZl3+YCZyTIXFhRP7PrNBfXvz56PC3+rf/u1v9avwK+W3X+oN8BdxN14Gyb98OcjvwQZMQtBmTp76Tf+ZJ1+83XkAEWxDgktJCuyG/+QFUxM//DmrP1/9t3/Hh/8N27/+wsPc28t/Y1ffnZdKwjWmCQrFzcGra5/EM/fEZL7e8UG5bKTk9wHEY5OhH8WH0vQlj6wR6lNWgIr9roneUU1ncXHgVmfooByv3XPxbZONfpb8kz5Y+EXzIGCMvlhb8Fa//EJ+34S9Pl947SVd/qVnRjduVlUDXmSbjsxadZXGBGnCuE992OOH/oHGce4Grwp4jNn14AXpJBngg24f5QG7sY++ZXvRpQVG49uieDcn5ibfSLPG6pK4ZRy98R8ZysaG+vvST1sO9aTUFKC8/adewW/RfUA76IeMLfyORuRTlgGigcL25WDsEcdnTsnRBseYmfOjEUAWDCLWK9+kZlxgA43LNUjqGt2Rg5mrq9GTNS4lbeOCh1pEX7cBRjx0FQ7Kbe6Mdf3ZSz3y0q0ORapdrlH+exN5yMMXxGsSy67cTVmA9gY0xD8Dc13SjNHySxz2j+NBg4wsm5VP+PCrgW0i3jUgPPDBfqHK1Yz5Dg2V9cMHBBeo886c0A9h+YhO/PFCJeaxzqBRN0X8ALNKEFypozDXS4dxoztIbrgdf8xvQPMDghf1Th9N+k/ok1ci6hlz3FcDx5w/Tfxw6SJ4GVBSAFf0Q3n1l2S4Pq/GDi2cGm29Y2/5jgJwUHNdVbBpq3vQGP0pIyH5Yf10Pjg+xckrmCNxB3RLeaWvONQz8RylIn8AaSeCGJTzIdIxtx4wjvTPyREduEUTOZxcGuktEpGHas5a1/oE04/XYgZHhYv0kXJksYuRs25bBGxcmFgPigTYGJ63yZzZWevfgElOJ1yKLrnHyWdfmxdlAgN/6c+NMbPtjOuMG3E+yHpeeubf6DN3jnNlo/h1W/rND9bANnuPevTBYCqf1kfmp3NXH0LxJsCBlnL98oWP+6Wl/el5QfBljzbMgOWi3dlzj8glTyYOBkKlScU2+q1h4s8v6Li28kVdP2QkA+Byt6mmhCfG+fr1jGRsGU8DBVwR4HbponpeSjfjf4G/2OkYl4yXXNYwXE0/hAbCctI/0/yBX32wmL1f9CVD3kejok87M2fk0TgmMFKVb+pz39lbfyl1G6DnA8FxbrD207zttZ+wxTbSXdGpPdxDFC/49sN+IfGiyn5Wb3ggO3akY7YGPrRc4K8cbXPWRL/z1L4V3t+P/APu1pV9QeYyknY0er7xkv3btzdqVXe+FLm/fy/nmjEI6hwYtI/CxE0/iMRacrVhO/428wbissXYwgYXYS17C28dzfoPMMXLRyttfuCb9pYMPMmO/Auchy8alfypFiWOLHfgx1ia5mOfM/4p56/hLvthWzd4CS73Di/36LL03OTLkXjieQ9QzFgn/S/dOl0iC2E8A7rkWmdMEmw/OGOkL1CgH5jMGXMyLjEMFk4YpZEWUPQp+dROoPfwPMjRlacDf8xXSs7vmfeU9+A5/6sIQ9I/6FtfDK319yREIwy5iBh7dF/OKvJ6Nv7+nXXiPPviHn4tPvNLLZLXbVyVn+U/PQNrlP7T1f5U+L+UAU62buZOKDfcTFZmhYeUgwnu4v+gfekMnQkrDtGgm0m2sWBuzLTRvTaa2Tn4im9wxSey6NIeBRjWJWjSZ0pQlNx5G/5ET6Fj8uJgzyQd3ZA6dWUC1WsDgRQdc5YLkAvMtu/UWTDByYsg3FHBbV36dODMWnTu+Tm1MV/LyYZNN62rzWq4BL0PbtC553rx0MKd01bjH3GKk1eAol11PViwzCXkSv5Z6MyP7QBKH+D0yYOQC7AbDNsH+wJEmIwtG+xOrOjXtnwCiYSjyGMnF/PMhfYPvg34oC9x56R1sWSTgyeHPHU/SVkv2kZeARC1Pnggy2qU40VZN9X4MtQFkdzCiViX/0vcLfaXnyA1nTgO/DDuVapYqD98GhFlySfqCXX5NsWDOLkbworvIHz1AAxW7ovjrHBGSRt29C4dA10b4Capr9uNuG87hx4O0vlFwVt927+VY0I729xq7rd6Ow8d5lelzqcLkhcilT9AXR4hbex5iGzLwJQUkH5jQ71xoPn261u9Ue60tbMifuYbUOMNKNVQAGUJbFk72xTMqy5fVOqfMnQAoxAv6atrLNqPyob2wps4ZOFefXWHLK7KPh/NuYemG7JujAbBZV0nmra//NgmOQ00JhZsxO0h+hPeatUnY3fngGkpNP6vsnsiH+34gf/4pf+Oaf27wIOLPq22o3GNHyX1SRcfygJeKjMvB+ufcMmFhhBhYLc/oaiDJ03eYSMJ1NaldnIGMTp58fPOgUYf9VgehqbFJyCiX0FgjOZpQQy6uax9AggvbTCPHvj95GXdwUMmziy2QaEiCq9WI7pdMx1Lgv1iPwz64up//bh4Ux+0AHUkHm2ecNnqYX575Uc78HdszdKOdQEGGNX0CUgtHL7qg+PFsZWXyNP+hgC7tilydc+Uz8SeKqpHtXMTmXnDrrAhP5r1uKE34+gLGHN38M7Dpo6G0oeibl8dZ5yOIKoFN75yh86F4V5AX1DJZS5SgVufHYfCQwUQtPMCeLQ1ujPeV1OdWscqMtwZntzPujlX7w8gstYHVapRQWXc3ZXF7dG18kpuBtDkBmaiwYXcKeETN4rP8oPKeTX0T5jk7ySsYiC7LK92fDIxwol6FZ0+iYRm8M28B9BB8+Ts2OTmFZxzR0gjN+NbkCY3UvWZMxvobOO6YtYmfP/ZZR/GF/KkHOKwauMoX7S/8w2731L7sPlaU+FIPGP53IxD92N/7fnOfi64p2dtcUNPfiKUvrKGi2desMXYVrf7o2B/X4yDODI/NvoRO9pyP7F/N9qjV4COOUHdyqC13LcDyQuY+ILnxLpve9benXOUvyRSTfzFF9cv59tXP9T7IxD7Gf+P+LOFW41SAYsZ8/qLVPrrYB0Tkhp4C15jdu/6Ts7xtibjLrH2in3iq18WfPvlrX7lywO/vLntkzgc3wCdp6rTA82SY1oiAW3rj+uidSgxry3B9kLQImfGTy1oFpTqDSng5RN5HPioTiixPpraaOLtetGQafDrJRB+Uoe5/OAW1bWH3Nk70gfYTi6YTg/qrimCNGWERspScPw6HhbsZamt0a3bP4D8iQu9XDbJUyf93NOWDrImue3G3yFl+Wj/HPYde51jvrHhmLRM7tAwANujG70rQuPxTCw+OtErTltr7B+cTQ/G7DPjAxU/XqhR9rbfat/3MsYHAThW1aO/6s2Y2aAzNzBePSbxz5q0HX+C8+mGjl2Y8qK8mheMnLcY//okXA5IXfXlm3NbWP1BJ0HUN6KNK8oa0531+CBXaeur/Xvu2+HFZi7ypH+O72Y8YSW+rHxiPRcS8MUOsSx+4rpi2CfzYAe+8F38KXUS+HrhOm7hs3EfPBeQf3Ag6APuEtNeQuln/HP8Y4WU69gs24Hkkjb+6efKgesowLqYPZagzIeqzY3gWnPRlBGcC5bm2TPeJfNA0Dre0bfYH+2wIl/H+cUsL4DOnCcIXCd8eLeqQSO3VGz8hL8oA/TMX6T5p9r/XgY4OT1fk423q0g1M6F7WmNuQGWxo5IpIW3fZrkAXbjBZN9YWNbElyZ0qSMA/7XRKA+l7PgFtLprooNa+XHiHkxOJ7Ztmf12N98e92ShhhOZ6FIJTA9joJTXjS6b8Fh828lbEuFxrXJRVr+2QGVxSkzwXLQP3hCvhYUcnAuK/LQQUQvFdWFjUI871Fs4Fzhc4yUESxEiysO2LtoHL2Beh0YOXg/sCIsBj9EzWq1fNlYWyR/0nMyxOZq8wwsuPNjgKpIGpqBVzfhl/xYL4lrU9TFE4vdweSf2J/3u5h09SDd+mCMs0ELOB8zTF3nMlX/qAhFVTaEfi8+HUXlAQit8aDboWfuctAUp8GqTHHA5vERCr4ANfVj+N008wafVVoc4eRceBi56C2XaFhJnbuLZyFKHjbhHdzZGX1J1zxzOLLWJRhR7YaNH5ZPEVjYWMdvcaubPPPZaPtnny445LUWxMdrKpct60z34P5s4F4yzHhnr2yx1zt7gGQgD2OciT9y59Elfw0de97lkxCGgM+GV1TG28mErkt5e2cCIpoNjiWCckCvyKCL6QHrY9KHHeXThQ6PhZmyYyeVLEwSubvwino2DQNYMGAdp0MemLj144067K3P6qlOihqvJG8V5GY9jVn+cwx76HJPvHKj8Fsn5nG+A+NbIh7bFZ/+sHIzqaDI3+p9DrOMRyMGD+OEOT8OrrxVfHOdB55Zf3/hNpXODOR1kboxvDnb6dNkO+stNdZ/Da/lFp4Xjsp0Gt6t9+dLmC78gIfLMQe2B75nDIgVUcjEWaBCueXbtvtEXt8kYHABOQIKBC2YuKvTOAHxI0Y48tENgLKz5fcQut4wj47hAt8yXYM5aBMKWgZEGBnQNi1ziJz7JDxWdRgyBRvTiA9Vc9n0qp+N0FW7gWJCohbcZdwF06seohsAlbVtjclLX3oAmyKcPN+juYV8WcjTjzzKELeugzmt0p5YH6083wvdgXHwwJj99hpcLTxKjGYgwN3OAK1zWFoBOm5vVBZFf1ciTJq7oy5zAzwO7GffsreFBgfFdcEl/LRE7m9geAHE1IFL/BeuoosAJBLRLAxRtK18AMjk4ESGrk8jRyUUFz1Rw5Qwe+1rCZfeUjh7tG18aRLt0qPMCx/OMSHhfsaMR5nmOZWmuZ8kRe/KaM/bpCfhDLXr0Z61Hl27mPz6r44F+9djvvnwVp64IEjzX5SqBikXQ4isMfRNB8GTRWsBmKn+0TAN9AAAQAElEQVRyg2Z+hFA1lMrXGxGcePl8OEYMfz7xeqPPyzlaMMi7kSfXiWYOqVGer4DH51qMQDVTqEsZZYsPFugd7tjnnjroZSYVNAwqQCPvBQbEutQzsf3qL9Dad26uX42+lS99bjzo3m6zbtteiW+jjwYaBZQO5Ci+qqaJz1wjtY7vzdgY3cTUq63cn8AVi75c/aysgCB2OoAWShTQxAwXmMa3jXKAFMBiEL7mPApeujjIxSe2yN8ao661AlhwX/e7tRbTd6cMBTq50NPEZM6a/mz1j4XnDhsM3N3/jOfqHEQIpcv/IJ/j5SjHuTy3OWugb+moctxLc16616lLu1uPsOCxaqJzQzbn+tFph8AtrORmtD4JWDrjNFZ1wvbDpV60lLHZ97fbjTq+RRwqKcFMxuU2GR/Y3uZGXLjVXfttzxdO8zZL+Qnd+k0842oi0/DhRnJwsLcKtkst0Cxti/flhGB/idM3dXZP/O4Kj2sy643nE2MyZ3fO3g90w4Q6pNDreuP+E1/wZ9vUAYeKKSY86hbc0+fsnK2dE74E/fXtrW4CsomN+XGjfvMLzbe95j6ryJM+HPikH0xSNJN3K9hZNPNIIj3XsCZKlcm8XCA7Xqc/577XG2diXx7v1G1P8iqvcur0zzq/8zLXuGMbW9LC07rFTYSAaXkuuJM7f80TWfZU8eoUHHuOQ8X05/LVOMUtzegmd7aVeT4+rP6Ef1EGyP6/yNJPM/+TDKxuyLx7OlWafajXPGGSZ2JAdGOIEtg58qQqkxPVObRK5YDxBWSyTTkafGBmgWjqLl6WAXhYXZmrzHQujSABL4vyySv/xgI3Gkfkd8XBP4SsKRKIvkEVvrNAj9MeHLp9wNNW+NBnqbrEyyJ4Bw4WGBcVFxPjDw1b12avNhdnTFDFHyrqWYuwiyo4vHLTUl7AOi8NnoF3bLyz4PsSKLrllQGInu3UoRpwuM0ziIuwmz+IXBJPwH5Q3C59OEaL7CA8umsm1pX/4iMfBQxcxOZiKqy4tYUgDPrjIczN2fjNiTyC9TsL8IN4kEgUHoJt+42ndNvKqW10140NYWdz2Hd9IU5sLF/k8JdHRX81AH1CR6bxXf9Hz2zkndK60CUtfsI/AeuExLdG5JvKA8/sgw82WEH/tGkfro0RW9oZZz7h90DlRuI/Imk/3e+/8036e351Y+z376v98fzgpdHIL3S+ffPPlvzzLDZ67JpPx1qdahsb1m2SdS6yBp++CPIa623u6JwFQzle7/f3+v79ve6//56fNvvAQYaIe5Yb7Ldffqlf/eaT0m9Av5Fj54vy8ZWx5v/l4/v37yZ3ycBze5t1mzN6Ri+vYEAMv+hT5wEN/AAb8pOcHvjyW72/f+cwc5Ri5nGc9B5Ln/grVuudPoR2m+VBZqNdMDhGfv/9t8SVf5OElyjJN6X5Ny8LKnMgziCHR6v65U4qaeG7Q8k+BGH8HhZ+J/Z//ON7/Q74QghlxYKH/3E8/eqh5E7cztsDWfsDhcsaQXRADDai/4AFY/Aaxzt5Vrf1vEwC74uhB+POGJRERWGUatdYmtFElh+g4H/Ce/BAuXw44Oj0j7ZpcDXiAPnLvARTfNR/6Dvy1vUwMT7QrQV0wwZ3G3b1YMxvTdmgn/SrcNT7x51D/r38N2KiB3kYXlf3LA/N9nnWhFDIQaELKAME9FdMyLZT0RdBfhEnh00Ol7Gnn7i05t+98ueqxKVUY3ubjB9gNExR0eWhdjMWUcg//Ykf5UnOg9WE37nulwTia9SJn+Sjq4M8b6MIY5brufyqyhpGhSt9fvkqXqlGgTFbt/+lW0+e9Bdo+ix8EgB5nN8pUew6BRrjufCBMnotO+3EQR6WLnECUi/FJBNd0UneLA1O3xbAyyXe+SVYB5VLNQ/kzfdLbjQ5AhPVT4bVQQ744oh2hLz9YZyIEr6y2B7cWiMqp54rTIzYy26QnXitht0K41hfPyFIbs16Cf+V30+Buj6q/ip31T+YL87Zd9Yb+83Yr36Qh2C1ihr0o9fx4BicO+ODNgRysXKirgf61tw/mEfmyeDWvpaQ6U96EzEqg0IkVS4a3Lkcm0u1jSYPnwDT56VqvLsQ+ntk7QgB9JKnkv7TruPGUhxTzuKEZ9YA1yvXIHVJaMcazthnFKCufqLqBXIj7xeEf2iX8UIuli7HCj550REH4zKgr44bAK1qI1a8Q+ecswK75c5cpQSv/m+cH/7NP8X+9Zdyz91vb/DudcWm785L1xD74vElR2jPlRzjZ3eTm0+wf4XRq3+ldxGPF7xWdVQbxpCXurzgF/cjXBFprjGHgkGdIjrVFQGScnUEOOe3dEn2pTbunkfJ1UE+L3i+2kf2Ycfuay6jUvmOs9zR+9nGr+QbzOmL5u+c44wJD2vSn90zeYGL8V0Zy/fMkTtfMjCeB3olAso98M3xn7zTx+rUjQdrccYA9MaPue3ZP7J30UacC10jzhS1avA7/W4poA4eLzVaCsZxZJ86GE/BYFT75tAx4Tx9IAxacvRa+dAn8Op2zEzGmnalGYt1ce4X6kgdn8KPhw4nxJMX6wHw4lKPm2pZMak3ra864BevjOxEgz7vwXIDSz9RyYUm/J91+WMp3CZzY591m4u23Xb2w7fa/cW4QHtCW/KdebRPeYB9RydPdfSNL6PMox684lSo+OAkF5Ufr/ARk6EoJ1Vbnj9vvGC68fJp2+eyAVEdAZOE7ks+uUHJqzx12kYsl/0i2EAUndYW/LEtn88dmQ/ERmLRzshGr2MjDUTDR5pTfsk1pJ/XX5gB++svVP9T9X+ZgcFkgKlZ5Bd0Nig7pov/BgDdieMB9fBhz2/Qnb0wnVTIz2w+TiC2eyYlFCaZoh6ofIiw7i8CbrdZ31iIbtDZX+CtHNo2GhPo4Ltue7NIoWcA5YeS+pyzLtjgL/yU6gLveqJ9QV9Y3yWVi7sL0G3fay1Ie73xoDz3GftHNlEeeM4Ndi1irAhIRw/xintYCuAVVO96OMAn4tLGtu815lyuNIzNDeDdGq52XvyoWVDHBauNPy/ZJfdAU9YuVPkLkwP7//j9e/l/xLj7E1vo6tCPOdkEbp+Qb1c28taTzZbN4PZL3Xg58SsvCAS/PWtobvq+FPABOX5U05/P8sXFu/2tA+BGbzXnG54sOgHR92Qbn8yTG8cHhwMf4HMI+IJ/52Dh4eSBLmkCimqbsyYxd5NDyp383QDxTd4CMLoxeYCgel7mZ1Xl8UDhz72F2z5rB9QpTd8EU3XptW3c+uRhwU3iju934zWv+O6/v+QLrHce6P0HQ8P74UjALomyJhw8LN/pk3/84x/lIU2b/g36r3/7pX55+yW+aO9AzwcgfZ/0NSGI86WEpXNMiJ3YPziMc9DCp3fmnvBBqU8PxuzAjcEc2E6Y5MvDyty6LNf47EqJrQL0Qxv0mt23oPhA27qRWyBv+QFvITxJYOTxbZXHOUZ8cfO93GyN7bat2LQRPg5mB2BddfKkVCkw8XfM5qCJHHUfllmIXr45B9T1glNYPaO7jG8ib7uloRMXGZvPBV/9ZvyB5EoHQoHZ+6iYtIoUpqQv0G8P2pYIIgCeu6Y4Nr1SJVYewXgD17inv8QjVsvHRg6woSIJAaxzUjWX2jKOoAf+EWMhlTa3FS85U8eJ14e+6gg/iDfjOPYJCzl5BGNdGO7YzEMfSP10rjlHHYtZ98B7BdChCfMuGNCySSBe+GlbkCavIise4lMJvgXHzTjo/LCKdj7GBxqW+nE4fjIvyQDxOr7njTWD8YKKmNgnax/QvdZfx/mr306mMbfS5/iGfkvtB9e08N/xJrBYF038Ap+aSv4LGEosHn02d7Ya3fF5m69D+mh48UE/D/uHvrKuz7FvnmDBAdLTAfX0pM/J8QZMdFwg7VXXKJBsY4NqvXkYZ23tMW3mYe6dtcX1551vYa1rWz1NDmVSdLnAHVtkXzRd6Z4PuB7CZD+F4A1WiwsgM8Cu1lV29UDbWMzyPLgxDMOQvTuD1GYndmsCbLGvTeFSPsiHfvtt+Wj3qCN8TX1OctZn3Iyltd+xbrEe+zCtnjtzVUg7fVGsv0/e/TwpsUKs2u/iP3Tt7LX+eyM3c4oNaZdv9r19ufa9e/lvexQ8Azn9C+jvpq4T0EtGVBNYmZEGFtkJ/5Y4xC2qfjtH79m7vucFuraep6/XmFNOQFN0K+c66755uzGPonc65MnZQby8dGVsvJMfwT1HQXO5dCwfcIu+EYM/Qxy6tgXSyFrGmftr1hcesDK/eVlysG++Y8N/t0y+D+bAg7xrZ5Knfe4lrL7rIvyyvpNvx7LpOpARzPUnPBODOmvgG46Y79H4WOsDGvH+hPgODZYXtlccA8PiYK5WB2BbcIqay4MxZT88ybtrpziciAu5MZbxivxSMQcUjhUsctEQpzJaA1i2rCANWf2SGwLmF4H70gEDdS9taNt5jKQoQDoUmKWZr/QFuXvpZBxuxolyYxRGz/Sta5H67EPll942tez5tNTLxMUCIWsLkyoG5Ldf9F9Qj7rtx9t+K0vbShBaWW8rIFwfbvT1Vx5MZT5evzR6Z9w7xxyjjiXPie98UfZxfOD7iH7HuH5o373E+p1x55nN0jaulmaNwTgPxqb80kgJfkGm8vKFcWKk0gP4e12QYKYFf2IJgrYCFMbo+J5zZ0xPdJ8MBgePPrj/Zxw5nsC7hz+tx1HUs4Zvc8n6otKz/rbRph+d17FBf072O8H28uW0hR9e3YxxdOmPPOJi//SD3r2u9G1ixZ8feZQCkOGOc1VD2/iT9WdoWbswIIsi2Hh5SH52cuB8njt+GI8AvgGYPi/FAcVFSncfXH4TN/bSVh4YDTOM9nfmJYLLd5C1aNbOdKZaX/FgBvDz+usy8KUX/jojPzX/NzLAvExnUDohOhPBe2eB94HehfJ+Hgauh0//jydLO9LnhIsKbk42Nxk3G/aGmjcmODzdTFbLc5KO7qXCu/gTrsmIZqr6YkFrWF+gyI/AsoSxLOAcMNxssnoV/OjNYrThB7aVa3BohWprgThhwmN5srBIT1ixz6VO4xOML3GyOGeRZqFRk7IIcCGAEi7R/yk8TjkZoo+D0AFOGwukYBmcG1MOqdSlSbFcIA/ggUKgL6QbpD65YKYvyMOWGKWSN3QhBdvKVbDg7hyKk08OOI+cyqUsUJ81fdEneR0jH75Ig188KmDRCYEql3LmY5AaEkRuu8y3MHqND/H6U/nIqLygfyBBDbylVp5E1Ocm6MuEAm9s6msJYVIWymgOBg3GmA/2IvELHhyI9N0NQ3ADNoYj8fiCUH6/xQTQkIsc2+/yv8PnJo35mvu3euObF18E7XxT2fhh/5gnZlXRjLht9X+OVf0CyN91cDKnX0EZdZkfIzH+KBvEAUJbguP9yoMbrDaFZ+k/vEx2Y36NvciiiVLdxkGrJpurJcniumSD4UXhUT5M+RBpDsSad0v9zNjxMAWsGKUIxMhckWOvRAAAEABJREFUtaavOw9T5iuHAcbl5GAwt7083AwcIc0cnsOd/sshZzT0Wds2OXDstSFXPelkvUc/8Tn+zJXRwl36dsHJWFGsAex0N4cyOLvOD3oYF0/69ji+ly/qjEudMsyT3/rCKQhg8GAOr35Dzv7UGRi1sZFTY+sRLzIekIKqvRPMD0jnbDdxSUWHeg9KJbtgCECklPfGeDNG6Xfs+oumvNzFH1JicupJ/R2av6wRfndtJ8ZombMa//AC9nV3jBz4s1oEJ+MJxiO/B7COn/jEVQI36UqYN0HbiorXzwByPbDbESoPwPff77A96dfmCwHihxb79AdqyRnRIwdTLsj0XYGnCc/BmHPf8sWp/Zb+eX4oClPxkHvIGBjcXTsGcTPIaenxk/F9ryd5imxc44ahyfi8MceFue/l+J2O18ZPpL3kMdmuKf66TX9sl8ZkQJXONDZRCemIvfiqzRO++vNkPdYfcfaJfjmvLKOOW8bkS2cyBvvBy+mj3unjzMmMH5yAnzt2n9DvfLHAywoejuyngQ5pftFg27prSvpL2imr7YN8m+sPxhWDptwqgmdfZNgoCpwC1Ly6yVUCpy/wJ+Ma+cXf9OMMxCZzfHNcokIRgYQlLn3TFqSyD10b7GDH1wJaCHChT65Y57bqymbvIt93gRzbvvTiGrxevFRinVj7s30F8FLyAQNX4Tr+PANyYzWXI0keCEHHj434iMlc6qME/cjLERMo4gXLz1czlWf6TB9dY96dv/idNViD4SFDOLaa2MNwcj7Qt5CLq9cLU/0b1eDaKvoPymXnju74d8o1uiZjoJElJfDBS18jzKWOlQfHAazg1gWW6Ljj1wcJ03/Hs3voqM7afpXaSAIVxe7oZi1gvb8B2C0+Gcv0QV4IeOZDO2pYBzrQ5Ud7zHVsDpoCmYETpdzlR3U5buSHGywPqPBOCD1m/Fr+LI+sXwAz8aMrF9IOYGzRrPCc8qjTbPmiyy9FM2/NGQmUN3SVUWmcamJ0PY8P+gGs8TKjF7ZcmEIKu1S42M6o44N1GSxX34FPQzeevEhx61uWYw8/4y92RpsJ6JBdr+0r/XYc4y5JaOx01lD7Tv04obkTGEPUxLtX2U+ObVDxfcyxSjZAbZbC2LJcbTjxwTX1ts9aY61BwkEMH4xH19WD9czx/53xb+ka9J0v46zLvPEC5NIXX5jfzpF3+N996U3pupy+YDzaL+p9R7/4+I09dQ3M994/+II39QLptBq/F5gmkOAYIFzknzilTWLahTdia/tTLUlA+OIj+9c78VnPHMH3y5/o2Fg/Bz2HvTVGaNdpDzua/SM0vFpy3t3RrV46orbbXjtfEOw7Zy50mA95Vuj4RcV+lD/jwFzhz9MSmrmFK3Nuc50e+MEl3rlpHL6ci06c0l9t/fpvv9Sv/oLPL0q1ryzrCiy6mVyoQzCkiW+TfO1zL/+8bH97q2/I+WvAG75v861uxDIBzyPqUda95Y6v2r/Tt3d9x2/pTU4mdue2VY8h6if8CzLQy8bP+/9vGchKflm/umMt3D1oS2eSOGnemTAfgJPJicg8PAWd9gB8Wd6suvkAbhbhh9NJW0w0tBa7acSbidziThjd2eAHk/FHvCJIesGjfFkv8dzOS1vCa6FiwtvOSjIUaFyghB83uXdNFptMfmz+WdnYc7Ea3Zg9ZRF2UXOzeech5Z1NRPDg7ubx4DA8umOLgrL4LNnScVpfrytP+iqYZzefD77dIK2vRdB+kC5OeVKcg/aBPWkHC3p84gCvDhdqNwzh+cqFHuiLoJbLTzaiVw7ESROe2eT150C/G4NY87LA1jOHRenCnQVWf5avJIuY5R3d6V83iG3upSePBMNhi37YdpZ3eJTTfxdt64iTQ2kTeXzjoJJ/F8oQBMaph/InhylLdWpPO6Phh0cz6vp6COlWJ8SSZ5Xy6bsgf8YOnl54DwbmeNEgcA3kB7r8lnFusxzrA3z3VpOc3m6z3Oysq8/83Bkz2oAtPL4kkq7f6rZcQJaIQT5lpSlnnt/Jcw4xjEHHXfqZHMirrPomtrVvHU0ZS1del67Vd+/4I+Tf9WH8SNNe0y+TvrLsXvlaurvE7/uKTZx+/f79t/q//q//u3544K31cSQ4fpbuLteY3ijP+Nb6wZ1kLx49hk5Oze3ojiL7134UPMX6kKGvEuXQlwXLX/sDLZKJH070rxwciC97nENr4sst8finBMpGpJZZNSObxS+R0FD2QOfZhv1OHv0/TXjAoImsepr5sXgRCo6bVVjwbHyFxQ8BS8j4cMP8xgj8ywezIv0rwAn/Vwy8uXIrLHwlwouEeTgBBHS4CHZ0Z61rSkFfR3eZI5hel1HbQEXcs/6fAeLLbdz55KEBYXTXZJ5kjA3tgMdjAkaGdpsTQFqB1fAJjhPHwUGOHH9p49Aqj6xdT9c+Hw5Zv7KuwFsCuq6LJSRVLWMhdcul50l6MMgVQn7Omdq6gcckdSrccbqamLbbTB6lqUfb+hqW8wZbeOXXnomUd9VhQqXtB0oEZutCch84qzxVrtNHaqZuQjCnk/kLW/w3D457/fhgnVCv7PJjhpSgnT3evd79TdoDyUfyJ4d90TXQidOQm4dA7LIRufaqV500CQNd2HAPSiwaQcLcpEhbz2z1ap1NdSwZuImjmzV17uV6MRpe+CgUPEHf4L0SAl1CwyRAKarABCSiQ4ZadVJL7M5jrKLqAGGeArRpkoUIwMAljtjca/LwK0lV6INEi0YMXvaUeWatoQY9HsUX+0lvyGL50tP1keRdbOH98bYsxCduB+NYcN056Du6Cnbs6wuDWh/tG/XTcWUOl71lgp0XfuoIGnfhd5NvSy1d4HqmfvtG2BgDG32yzYlwZZ5d/e8Y164gry9Q3BfTF1FoLhDDf+nm2bEp3Qf+LnQWMcArXZplsjag6l/xcgKfH8R8QZELpMoxf+NhUGjicQy6Tz6kyyDQo8qZc5vyCaitB3p9EYCHmOzoc28Yp0+VT2efd2+ZzdiUVrCfJVVS2MhOHlT32m97bc2LNmL2QVh/PDu6b9s3XcgOe4YKF9Uytz7c5s+6eUB+++Wtrof0Sd6b2GBluDyzvxzkQjBfDM+yH8yb5wL7whf4cQ9jjgNlSYMXxnuVMChjXwoH/nItWvqDrPgujRwZx50zyEGdoRaeJkYC5yWXzBgq9OoMZcbB3LE1UFLhMYbRgxjq/LPjA/EOGONOP+63t7rxpYaxy69/jne/1LC0rSXLf/z2W8aiBh4cDMQZ5w096lNemrgFz/B7phPez3jMo3X7x/xdeuIogo3BfZ8lON7UKy5fikODBTPPvFS37t5GChKXfBuy7g/2sXElzrmXfESvCKacnbSca/A7Tt6/3+v3f/xWT14O6dPH+/f8efSdM9shDvC54Z2XYN/h++6v0u+/ly9unvYQnZnY4Hf8+aspx7oub9usGy9TXr7g8MGeaR9ry7VKx1a/88UI8yltxt2TMeDaJZ+/cte+flraVv8kDmP9ho0b/XHbZs2etc9Zb9/2+tW/TuBlkC+E/IXfJOZl07FEOvUfRSvXTS5n6fPc9vLLXzZbOIjyUXygj8lLefuA+UHcUMgppFwqmtHhHKYV7M/bvy4DP3P+r8v1n1saJ7rtimbysKlyZ64Ua2eITL0cXJzY1p18g4ncLA6s5IsHgQfwwSLgpuFCkIMRONTBw9SjLv5g0XBjYuZxoaXXJGxKDwlulC74wu3GpsniIC12q5njveSY3D33mtAH/mAkfurD44sfj9jFvg9SwB0wFhfe2z7ZWHbeIPPAty9djb4b9W3fSx7BONXzwHf1G6OL2rsPez/AUfdzAzGloxu3LqCayyw+WYguOFKXZIza0j/tuORNYpv4tGjKwqFKBUiuvE82WHN6UOpbcMQNGeYw0p/LDlYXIveVS/XvxDvnXtrTljrc2I3nzjcl//jte/lvp7jRSDM0+VSjKeV3NumlY6LnExYfTnPJ/wkrHp0cImnqvw8Q6p/7TB+ElmDwHh5jpUCiGREoHWgYlGBypdrFuaJaRXCJ12/B+kZO9dmyBpjRjC30IKtIcxPA0D/QsY91K0BHL/fyICWf4Pi1hIEHo3W3PcmrY/lGPN2Od2kLFr1r4o98q5z19YMr5Uao7EW3VFb/pMvvvmd8XyE+NnlkLrmp+md/grouWeUFx5sQeTsBpQOQNqoreaJs5t6Gv/s+a+57NfphyyH0/poPR+aj+AXIM1C40lSn/l8QJJ0a2zC5VgRC4KYjFA/6wcv5aH8I+iwOchVmmpt6kzPmj3XthQ7jZcPxrY3IR4Z4tr3sqzn3EnZjJNYJdE9ixcBSFFu4rEYwsYqq0yNiAAl/7tzAw3yi4QOFpHcVxcfL14GulxnkXLPoj8QeARRReheo5rpEHAdFowlayAEn/qtXQtiXD18VBA0dYcf16LNOWx8l6/8C/GKdXTmkDvLKq4ppvubNksU2erwvPcr4JPHpgDT9lX6BHtRAAyDOfcn576Fc8AHOBzwPsbaPHEZZ63jh4xjRF8H9yPVRur9otf6DLR3WQKA1mRpe0kv4eCb1YjPWB858HB855Mc26y/MZe56MJaS82vMoAOicvqvctM7uks/KKCCpcIFzrqgHPFgWFljAZu16io748YW3rJHWRvYvu3z9YBCBqPf8Z4ccLBP3tArf/LMzaYPCx/sY67F62CvD2qAE+fwmAoXzPqkHoEmfa4PTx7ujjxYLXl4ua44V3BV5kynfAl84yFvmzskziEocv/TV8TYA7bAS95xhB/O77VfTeh4BY67VMXQhc/EtORWP6QO1Yj0HYdpcV2ylkCE0aR/UKlFEWgsbAL6NuwCN/y+sQ7u+yzXjPQHEvaVNr6CYzKxMT7NzUGs0rVDlTWzAspqt0buscuNq+n7Tjkn9voE6sam3Dt9K9h/kcZ1S+eKL/aEc4MC/SQFgA7QcuwOxpNrhqDO7mXDOixcT3xEBofje2SXEeOz3wQY42fyscjIHfXO2LqzTxz4qbx6t329HPGBVN8fzGPlJ3FdYNu547jRjm16OP47po1X2lV3zsuz0Z/GMIjD+Mge6CaPZksgFmLQlwvUT3jwOVIovIxBoJ4iersSH35Siy9qhIXrR9lGSICQvVJb+g+64hfEHuSa8eVD7dez8P6NlyDbnpdI5usHmF0T8Owqvvzg/Ms6egsjXMs1Ca5nIgRix3GldAcAGRnKhY0cKmFbubrQlsYdFa5/ItD/ZG8IJ0KuDYLjz3FxHO/1Dhz+qRbr54N1dBlQGJsc3BIHeuxLsZ6t/HNLx0n3FHWC/FbXunEwppRxfTe/SzchkdPNHMEuXp51tj04s98zJj+QlRZtxB8fCoEX4CXxfKXLs0AsdiK36hEjMaDq4ll1+GRhT7d44ai85pwE4rcYKPKfz0ie0WcO9dO5kBKfHqz7D3L+ARzMHWPzny3wl9m+6HFe0HlcT54FAPjlu+QxUdo2z+bYOelnqqIAABAASURBVKfPLzp2beuP9pesLUF9OIsfF8357XOD5eJlr4eVbqh8eTs6SSBkSiKjuc1RjuN9TtbzmXrLAI3Mc60XYoWzmKKNwodEQPOM6TVv8Qd/QdG3B/uz8MycOxA0pqW2scE6bqMGC2/9/PwLM0Cv/Qut/TT1P88AvcHcYLI8WQzvTJaDt6fHWjCQbCadk3EwObuZNCkRguakyyRn4XEBcBFykkHKwmd5uOCwQayFeS0G0TmWjszmc0GsE2XTTfwDvV/BxcwDvzb0mbleT3hW22kvaPVURDU0eNRjfTLpXeyEJp7RzYEAgBenS8kGZ/OJAWUOFldLY1z1Mz9xAk6FKD6vyw/LBbJ+6iDH6EzuJJ+C0pMP2gPf9ENXlAXFtQzZfuCbvMqsOmQvWEY3cVChnT45D5367+Zx8Ue/myNwLa7qVq9grPro5mr+7Bf5lLtKD78XuHkswL4+xIUnhz8yyTjQV31Yeoq8r7X3AU070o37xoHHhwPcz/XVp88DbBFjyMW5ofRpiBkL93nXtj7Aj08esG43Npmt4RbkbG7UybkbkbpgBUcW7B/AtniEgs9toHM0tuVbdp4cbJ70rfQmr4HoZe5QNoq4JAOdHGzwbXPWbZdHX9ALU3hP/I0HDWGbey2diw9OjJNHc8i3QIfAeDeXyu/w3zhEfuObRP/9px09E50eGrUpNH6NVp9gHOpDLXE/TD4bLM4SZ5fzZkOn32oO2CUjkfXiIG7717LygYHSMScPVdxdMXbs0SwOcBDU4zeVT9YK/22IzHPHrYMFPxzuxmQpSrCOuErYxrGFzm70k88caigvO+pXXv9WucYEUa64yIm5ufGN1M1vqt44ePNi87bP9MuEvqDDr15hYnNiR5rtAPGsi6j1PY5a0SY4nDcn2pYPjZ86R1qgiYf75aslzfNaumw09ktWYIAYNMQ5Ruzb2+m3/T3pt9CQSQkvIj9cOZODH90rp1DF6a99c7w/yxcp9tEFWZdJsP0uj74yHDMmuKGBSEHIdzg++RbSA+J7HgZdS0+wv+FzzQq8H/Uu/H4vD7T+yszynRfTHnL9RlK+2FPWvJqaWGzuAO0XHR9d+wZoiLkgp/RBbHTTD4wfGNo6eRC/3/byF3XiZHatuhODB2xjcEzBimxXxgEN5UYvfaMxyFWvj43O3EcImaYQJriZuqy4a3GCdOYlLddLB/2N/rwxTu1X2wcPMvrjWm1bX/adtQ77SCPJZcCCPopn7C7aM3v/HR3m1RiTt4xd5M4rvLivb0/nO7BIT7oaoG0+PkFj4FM8z72ANn2FQPlw6EOi9hglSxW+WfEf2BfM+1p3Zh4QNmOa88zbyhehKELuihx2YCO2bc7ITMoAjM7ZzAfrwTdyAHa9U0TXcvn02Tx8WQe7sbvN8gFto7yhR1uNzdihHR5sqMe5YYz2jfPAc8vBWDf+h8lUP5C0eBMuL1AQFuhB/cnNvrLf7rxk0Y46L9DmB/jPubLyv+bvqlcR+ega8bsr6ye+T+JpSkEe/XD8qds2pOSu+IjTBtVy/Ouu5z7tG//Vv+paACexKZd8sG8dGABV6sUlGBjz4sxVQGrRv5IYiBSQ10tHXpgf8qAntkan7/urslIfN9UgaN7sA8+bqYsz96HDhxMNjBN0TH2C40hYuCpjFi+/koL1HhN/qeEHl2iAvGPDddU8xV9sQCh1WLX8CsO+OMExts+9AjvjUPylnBiihxtWuaOdmHwBuOIEhW3tGjOTEnNwIv/VHkimqH5egBxXeLQHvHjAw5Vnh+i17VoAaPPOOu6+kf+phnsAfeQ4dW8Zje3RNZDxsg9///271co8ZUyu+d81rV/Qs66P40t9vszJGoZ+aa2D3VSb9e3Jc86dlwM+51ge4KybDPoPvrXf75Uvg7a5+gLp64IFnC2iJc/mb+GwhBnrUpvKJ4iRn35wfAL6qb/KS53kcgNO5aCWT7rvujLp637FKw1jcK3L9gLXXfUeruNA5h5nKvH2C1Fi4vKVstCjr5S+oBn4YI67V+zResZJgSwa4NffKz4wjBM9kdsSnRjTD/d5wf36nT0zax/+SIuPnAF+v/9On3yv+/t39ByltLqdW5YXqFm57/4PPb7/Vo6Rd8bSg3xK+8CmNv7x+2/1GzzyXf/zE31Q9hwWsv8pjD/F/kT+MzNg//4z9f3U9f8lA8xZFyH/jMlJ8p5FA+Slk95qpuQ1CbPJ0b7IlpFnoV+LzJKVPzQmu4uQk9SNQF6WQg5+3FlRsnBTuhE+4QWbTcTJmkMBm7q0LBzynaDuBxP+eLWRpO5ixPqUDdd6+HDpiX/sgTZBExFMPWgi8ziB1QfEuuTV1/gB3TrFIp53YxRyWGLhtC6f+izlv4ClP+oX/mDjOWhfPuPgqXMVXXNrDi/NgksHFNJh+cJPW92QsnESDnF5LRn7SZp9Yv4PFso7m7B1cyFN7vHqyy+6wRlLdMK4fMYg9dGn/rN0Y9rYnMac8XcjD6O/bh5VHkzfOYC+s9hrn2joH6zDRxey+B+AG/6z3Oh3XlJghUPdstnYvfrj05dFg8QF91AfnA+0wywfhB8u+3vOWfrcvQ4PHkCQKMIBGr9m4kDbS/ai6dtCPtf4Zbw6Lhfc6zuHFsGHw9e4Ydypf3TnW/nEdtlm4zIf9qP9Nbe9/LeDhJvfjN/2ut1mide2YwI1qHtm/PhTaO0Id3Lrw7G/2PLPsC4f9NeYd15s+G/tbMQ/uuu2zdrRv2PnG7Rlo2XnPLj0q1Ow3z7z2aWvOAEfd5xXShtvPIw6bqKkxC76Bzl4kit1BIt9+/3r3FXZw3wAjk8fCh/IOZceMiPYjK1CdmBAoPjh+gEHf+kD/PpEAW+QlPolrH48tEkcEpzLO/2wkx9z3j0x2RkTA/vXOFdn8ckoRPnOmDV+S9Dn3K4yL5P5IeiPObDPBceN8xMvFIkd7U3m/oJlO8Tz1vX5H1Uu2tjnjvoGTsaz0M/RHf9vN8ZSnzph1a5hB8y1QIPpQ3KKd61PugUAr78XPOCxjwLU07Z/EVQngvZYdEBeuYAmn2NBPe8cBh2jC4686BEvvfiYJ3NzsB85Blfpmnkw9s06llAun3qpxs4Dy9ZR8cOlhDTIxIRr+HOk34+TjwyS94xt8kUrePPnuHNckOzg/uwW/ldOtUZXoGdjvjU593Dt+iMoD4mi+WYfSemMrdhCR+VzVijkFYJGtTFb11fH6BZZYiLwgxOusHi69NsxaAzqZ5Bxdezqm3RpxQfVyaGyFzzQSaahcg1Af4ob1YsHy8hxl5ecZk9nzFz0VR7pN+tVT6VZQ6tyJnjxgraDKOR7gjcWHOZi7DIn/cl/k68BkGE4sZs7PnEtXFdiLcrR5VxKjiZj/4RJQq+Hy27wARSAXzoKxUYOENcDX1yTPItAgHhe8LcwtDVrw8cLnG/mWE7HsmBuHOeZ+5xt1njXBlrtAOJP7Nj8WtoPAlyq+wEUk/dI7s0zQF1ccsjeezAuPE8ZwwPdD+JxXz7A2yZycjbLcToynojH0nwZX0Cz+rrA1uhmz7SGZziizdWqMkb3jjV/nWdd+86+w1o50SufuVBG0Bd9tC5NnyzNm3yCNFIdXxvbgjyCubz2GUKs5j/nh/NE+gKcJMfGbF9e/A5gdStHJDTlWxLO2djB3uhOvKMpyY+52ijnttecezmmwrtE8bPBk1f22tu+xlnxMVZfApgf18KvkDPEdZag1C/jyMvGnrVNAF3bvtdNUPfca+AHqll+n8k9vUSk3AnK3PkS8GA9NceHOMAHaOcgqSIuYupJOeN3i0Sh9tFCWryTFzpmYm8DBvywZD1J3JLxA5bkUAkqslDQgk6Fy3oa0KizHvuy17zgNDGiYV02ww8LvFWT+Pd9ZixN6t1V2tZPx9o//sdv9Y9/LPAlwYMxLk1hY5r4t5M3dShvW3kBRZXxgk75Be1e8rZJRPwRt2Bh1/0zptWGGxSpjoy5zjhdiLDo/+hpEJzll2FEoPnLF9Bbk49Z+srxNno2Yoi/dX2UIzqUcV3IH0rxrvXGq73ECYeSFBhq5v/EFuWcsTcR0g5FrfLEX/SXH8tjefTT8WGOLVd7ondWxvE2WfsZozyPuP+/8wXPO3XzYq6Lj/YoEqs5dl7tc88LT22EZr+yjl2plO8O7vNcfGfPOXjpx3oIXrpynzA+q1ftlYwL8bP8Z2fgZ4r/2Rn9X9XHKuJ0dUK4Ebjo3jkkCNbFZ9X9ugEw0TSTyce8sRzd56JgeS10z9ekvWyAAXfSURybzNp3JuU7G9I7b2t9eLXuocGNWVuCvwTx0Oc3sC4eLgQuKJYD/9SlvxdgRbEA7pV8G4uUMJpDCTb9dYF2BDdGNw3hnRwY/0Gs6tPplGhrZJvbAhayuTYgF7l9X23IeWmx5NfDyqc/5ugrQCEH2rvybl1ZKGSp1oMKSVz5Y8E8/dInQT7BRRNVVvGUgoY5lEd96jW2d14S5ADA4RAueJ/YQDs5kUd+4/FB9u3tl/rll18qf3++v5UL+UYe7Q/LaZ2Ar8PZAx2Yjd+gOUQQqxZAqle+BVgmJkjFbhe+pYsNEKR+3x0TPCDqU/cs+3CQf+P04CZ8kAu/XZQfjbGL+A9XI9PchEG9Cp/OdlN+MktsfFkYXE7lk6UdCsDaSO5sVubygt/9+2zgP4zj+HjkIUcftR/F3MzJIZ28OQYTy2l4+UaSCDi/iqFc8ggSw6VH/8yRfWp5z/i98zINm+TQ8S3eA99TW/S7dtWFdpQRNxeTmCsVcF5Sn8T7XBuo44aHlctHqZcPcltv++kE2+K1ZV/pgwcf24ZoKc5vAw9eTOqnuB86ESPiBHWNsn8EWv0FqP54ISiCggiQ6sRmTs3X5VtYcMZxlPWAfjjMz8sJjcA95LTe0eUD0tJFWzT8+jjmXAccSgwqFHBsT3BbAAEu+Z0LD+xfOQ0zt6WbMW8ukfk8pGEPD7xgwzEvlOXKbZGMG73290PfAPl7zNKPcc5btcUP/2Fw+F1H7RPlLt8UlecgL9Kcl/KZ1wBy0gVtya+tGvpGDbe4ZxzhltXA84k0Oh33C9ZBzfng2DQHMqKe8SfvAnHC1Y/yrTprJcYfCgjU1SPvC04H9NVYtGu/r3gXsclgdFJe8otyaVkBhWfr9Lf92r3WLs2qz/GsvH3nniUsHuWBUXyaYbIgOujrjb45MwedGsFpazQyJQT9eQOFhlOPPrhOrTl7MP+NVTH1z7nX3B0DHb/1SdgmOPzvQPFBB4Eoe9BH9onxOCbwiDUSi/jDBS9RJt/ibF79ZNZWPXpcewIH/Xmw58j7R7j40cl6FznWHPtITvMg5IXVIHCQ8qQfz7mL29UDLxcZjlMX5x2wpc/NTbBh2cV/wcGR0jai6EgU8fvK6VF5iGb9X+sW49Z9yjY+Yw21ypNT821uN/Ke3M4o1WfBdeeR3IG+fKD/B7x48ic5ejKPsKBTBqoYpboEqmBwmoptx7j7wZrvXdh3AAAQAElEQVSznkWU/wTnsTzX3gAFeS5VUOAS14rFMSJ0fFs+aGPAK05Q5AL75J1v833BIZ/4SS5u+143vnAQNmI1TmlYqSb31k1JZIiTi5iP7Gf66ljEumzl3NIndV7/tsjS+czD5ToXhDU3sJRP8vpkDApHzmrash8sdUE/Lh/EIcSFhwNviZcGFxWZizKgV08zH3/19c6eGbjmocEgeV3LBnJUnFvausoH887xYR6DQ3PMYNO4AyAc60xIa+WaW9S81KXsg7FrbA5/cRcsH3BI2/CIHwouQmppNwhtCsEuf3VnQOOC4ZkXTpLbG5iUENX7PPU/FArg5TmOYCVf3gXyd/JiJf2rvOPX/2vXB3PMduOL/TwaA7FHHJTiKdD3pH8PgLnJupD8wSL72ou75tx5ebTOtI7LS1a7KGD8MF+uLzTM0QnSqcoC4C8NfVp429ROHMWLB2y9QAJ5SEEI+qX9lAYAp3VYyCtS+g7+WqsH9Cw14Ki+ruhgTlmSYfAoh2dQOE5QA64YJiDA23CO6P+RPMHBJb6g96mre5b+NLcfQfwFS6f0leNZt33BpPzsL7XTPxnfd+bfvd7PM+vLBwOXrdSZSm4T+xu6/HX2vu/lPhDHQtVx84/ujCH6jwRz1cHNGKGGEzWIdSCIL7fxo8kvlJ/Vf2YGfqb5n5nNf4Iu5shLi3WnEzOEg+LnRPGbIxdzGZtZ1GMdcm5ORibmnC4G6/DopHNC+w2TG5FyayE+mPRPHogPNuIjC+Q13zNJz4VIH2IHnbe51zdsXP/a+/XTTBdEXwy4MOiP/IJ6tK1dIQccFLoJZjOkLl2Q7qFCmQX6ZfS8eW+1EQ/8LMM2TMkXWLnR9uhmH1ZAeCYuxS5QWL4F5umCpf+yfdlRjgQhdvpCTdrFt8pnWNwMrvYqD3K8wHh/lDPnKtPPC+DAjDb1z83xZr6/vdUN8O+vbW9sCNkYFM/i3MmFcmi4uhEKeMfG1uTEOLUTody++vhkkyV1jLOdDXlHX2ds+I3AkYPTAa7QwwMePhZWlvwzOTY+amzYUf0fbyhfMf3og4xLDqWjsNHYuHjAYUceKOWGZl277zyQeBBZ4+bgkPEJOagwfg82t+eXTeihLpL02U9qW6DOBUf6bD1oPRObLwa04wPHO4fJ0B54NIp8NX45/ya+kxVcXnqe+CQcOTQr985B3H/g+XdK8+qh3MOluY+v+LZcREn5aYwA9iSFep0j0UWfxA/6LdzJrz44jpVdAJoYipie8cO5lnmI/+p7kh/15MUZsRlj1hcdUQV2LQIxRA1cDr6j9ewFOLuI3JNryoSUGw2uxqE/Amh8XLkyz4cvos6HufiIfA5IdFzal29YZrBw4RD10IjnQd+rc3CbX+zpn3PH9Wredr4p5dsvYoocNh6OF/JpXyCaa/k64cWGurCzcE1/iwtbbmBSelPnA52OP3Mu2Da3jBJktzKHqNMtUeRASar6gawyyqvrScyg4KFGjOJoRCB2L99QOIBcQwpw0sQpkG+vbzMHw22uMYNV1KGbfMgjNHKDtWYDrLuvCB76fDH97c3/+4ewR1f3VExV0XXg5wXxlxiucUE1vOJfQP8Ged7wJnpCfxzlS0ofQL4zf6xL16997uUv6oSdfhV3yaySFLfgTeVIYssx5cnefvBler7c2LpGtUyftk08mAFe3VSh5U7cu5X45jfc2jNf5kcwXzJkzyUf1kdXxuy2zXIsund2z4yHQa73OfPt6r5Db3IKvy44b6/1wiR3dQ34/RPQpq9oqh5AgEZwlHVCWCTB8fUyfr/UufaXOfeS11icj+ZJnmYv0Qfxn/JP9j76hjnneH1n3n7Sl7H4njF9kDfhyyCjKr+yR3hAqBxRLjzvgKgAyuS/wJfZ+uiamP+LHmvY+/17ffCQ6rp28SEW8Y18zUmuCZALnPaEpk8K6Kzp5tRfK5lDc2x5QekRwlebKii85So/lPuk7wB54kPygx0uxBc/lQ4o9AVYm+3fzBH49Z0RC4NnISQwuBEHSsgnFBmgvi7sW4eNPejOun8Pn77s+8yY3W+f/okPoDOxzpUfXFPNgvihLft6lcb1wLbjQybHyNz2yphmrIjLuP/CI265t+7GqR4h6y925BH031L9gry2F6w8rLpnEsfhKWxxgnr9cyvhydqO56eI8mc1xRKQH3fJl0i4QYvTNksGhqiBk7ry06ubIOqj4JoC17qY847t6IgcOhFOlVIdeGINm2Ax/lAjVRUsbnqaZEyg6aNMTiRgjUz6AJmU2IOEQO6vUvsH88v12D0Fd8OQdQ+9aaiDytLLPIXJX2Xrin8y5j8m7JfDxgMb88RxMqmSA4S0oc+T8eNLgYypq5vhijO0F97xt3PWdDwuGMiNnqaEuCpnlnfmjfNbcHyoX8BcNK46WSI2x1rig6gv1gV5LoAU3V9LFV0+beZXBLDSgsPUSQ3X5/wzb4kHWvqLcl3NGlI5LyydJ7YtvQHmlaQ+dAKtxuVZ8J19zfVTODwDccY1joGovixAPhkCmQtF6LA6IOm/c3zOPf0zuqtPGMhhmhc99/rHb3+v/+P/+L+B/7N+++17fedLU/+9IPtWm4I6P6E/q9Sc6ztz3V/ICzeeUxybly3LSS4dCzu0lHOyry2wfYG8Y6D0vL5UV4p/NH1y/Sz+GRn4mdp/Rhb/X+rIPv8HWeYqg74zpZ3aqXiTcAEElrwsZIo7gebW5SHuxgF42/dy8jUTXiYn88ECefjQyILqorjgqCcbhvXyw2hQl1XhwQKlHeuDWw6q21YTSB1/RncWmEl5TWjLS09sx+bBwnOwqGsTUDfggVaQby3SGDqvhbOhY5ZPw7GSEvHU162z8JK81cy98S2V1w03w7edi5O+XpB0keulV1kBr0BwRceKC3/C9+SApU+CMQmr7kJ6zxv1A54Ff/TNPtL2NmcO8gO1jYML31nA95sb5WThtE+pb7N6wFj4xWr+NUeN7FeY8Kp/TmSpb9ix3Y0OeJXVR/8+10OzMfoA5YI+usuXhtLu9N/le8YEjI4ZN1x14AnecDEua8jZ5QZ5+Sl9QB6t380DAxh8N0fKOwYt9X1uXZZqQSS8iun3NA76zc73zyQvefnksRTQEB0eQpS74vVQP1ofdPQCLIGa6NUuoaH+yVi9lw8QgocP83Qwf+48YNg2diTLHJuvX3/9W317+6X8R573/ErrM8dL7jub7HcO40A22/trXLj5f/Dg5EPtnTKHSAIxf7dt1u1trzceto1f9839HR2+tHnQNw2vsTUx6L958e+tD+a2bQ8Y5ldYuDVG0+aQ8X6O0zuxCfb785SVB+7k5CozBjxM04cXTj6Y6Ngn519zm+p5o2C+4OZ56TG9RDDmnCJ4dejfB7Z9sLNtLoRoWGor0gN54k0fM2Y265OcUypnH+lno3yNAdZU1sB3YyVmpNcYgV8eHTBX9uuT2MyhegL4Hl0wDfhfgCcDAJ3rlYv4f64FyKqDIjzrhnX84s5aNDPP7bspTkBndC3m171TW/dUvZGTpR8JAuDOnKEPxF/9I98FiBvvyttaF0ZPhjLeaDuQZrrzQSyoKWXiIzl2HG6W2149yPlAKT6PbuKxfhn7scQ9u3EhTzZESsBi9YAEvkFw0VhXHkKIx1bGBn1o//pQcjD+jRnzteT6VapTmRreUWyBE77QTT8zHnRIW8kHeVg6ZLxAw8LVXqU5RxUN9T7Z1/AiiC4fgm/f9tWvPWv5IZ/Pj+jiEtfLafyFxQtHnPODMbbts2bWO/ILn9LL5pEX85kTAy3mf2t0XKAi8OoCJrouMDYo8HJHIWT6yzq2GkifrhIs/f8EDkCHAWT0ITknVqh19Y35vPAIxInLnjl2/qTvMp7QxSVTdNCHygrqF17zBZuE7yX7HwBp/UCnsu4J38817M5a/eE4Ya67huuf0ORrM07yYowqRIUFcOYQnuxf5MQyL0yRGbRHNzlbYHwNTpjghbhrnf7bcw6j/4n10IgAw5Lrgg0XLBcEAR1HTBkpYB5zN5/mRJDmGMEJq8DKgXOUxrqwlwoGXE/du2zf8Mm9yj9B1mdxS2dnrH677eXY3ZCLj4VfwFe/DEEZ9Qrqdv8SJ1/kJnLoKD72+YN5Zu5pEi93aYNS3RaA8pfuq/7/sPcuWo4kR2KlydwjkFXd5Egfrm9dadisSiAD2L3XLByJ6ubMakYkj85RocPC3e1t5s8IoLJB11qmrLj1C1zHnDTBdDm2pC8+8QUQ9cf+E6ovk/mkf1uSQur6AnPLdy6tg/q80KPjg1LawcP5slV/s4jx61i7vr/XueHq2AMnr3AYv/2IxkHMmpzcUl+qTFKXmADgkfVOMp4AbgQ8jMFepxIMFzwHuqsPGOv2h/bu4C3h6HFE+4DPOeK8OPDPukS0Fpv1O3zatl7rCw3j/P7X9/Bvvr1z5rDtenJhbHtWdM1WTn1tM+uljuegt69f45evvxZ8+YUvCvgS8zL3zrt9QBiavDJnP5jDjnNtt0P2xRG+cG7dB+clcWtwy2Xb8hXECciinBpRoBUxmpig8sr+Uh+JQ+RZPiRKbiQZAoqNSVYxwlb9sCWxQCmVdQvEQcDA/fVSZ+WJ9cgziHPGuDxr3Yjf3ArWxbu/OW+UMTfaVYdQvlGRb4H9Iq/PlINxpR/Vpt/7LIVrxDEyw/4LPurU/hoPjh9BXUWjTyy1hxhyzpfJGfaIfklFjitL6Magdkeak4ykzJQ/Y87JmGBtoZyMG2G3pC3fGCPUMEZGV83f7wGWn9ffPQNm+e+u9KfC/0wGzq6oiZPhf06+45zArD0xwHp4qZcv1J2Yy1IiV4sSk8qHUt+mi1sgX01uKwDrRy2oLiDaQTyU31igJwAL9CM+WJx8KP3Og6kL9e36Ee/XKxvCe6xfM9x4c/1gIbgwqbd95zCx17dM2nZiq187P8K5YCK34pA/c9biof0FI9XC7UTo+1llQbe2dFlvUGbb+zCbBtfo4jeXgihpCyZ8ywpV/JAjnod7+ab5rc0rS5dxG18DkeAcF4L69ArEoNKgZynVs809Lpc97C+wyHAvGnjyCIKXEI/qh5W7Wpxx3tKNwV8UaFte/dPpoY3RulJf5xZTv7dJ38yqZ05FiEH9j3DzsX89LBchkoLoCMZa4hdV+FeM0mCp/rM8wR3IKqF7iCgfOQx1qYz2jjoo3RhTtfnw7b6b3YMHb8TCfPgyM3P52Ar1QTBGslmF7X2ftcG4qaz6Gy9N/IXC5UK8xB0EkcOczBhJQwRgNbktKEsE+prTjdypd1LK5zy6cuDyG5vbyzfN+n2h35YfxU/+9RWV9OOjwL5TvziySU4bvzZ9sqQbUX1HDnb83+ZeMc75Rtz6jyQKDoCr+ONxjkk2bn3Uht3DEsJBCq2LET6GUNg/94UzF0ArQjeCyhegr0p4H9YBDxV3ygLw6rkjI5QOO5J21evWPlcVfNJcYH7M66JpHZZueh/eFLAUsnKQJqWMZwAAEABJREFU5Ea5VdpPkz6Sg6SWipGLF634edRYPCAfkSMYCzOULxlulRf4zI39JL+H0Iq/NOJHCDCfBTUoBFxX5/lHfjjgHUuO5rockz6c6Ldgn+MQnAkLCrl7JZguAzIt4rJt/zcYE7bpE9v6bp8YB8G2fwqgp3JGntreHo7beoGITmlYKE5jqPjJhwissn4kOcvyQZzw+kA2t/yBrr4FmJb9CeIn43qkczQjKbmf5o3/yQrtte18OZ5ryO37Leog60BHZNCx6ja3iVjpBF/xsMY4zwTzAxp7cMCoDA1QCIVA9d+41FVAZh0zsinvujVZA8ytuSgca8C+EyM5V6bsktPqXcuqqEHr+DLgBS4176kjpx45YKc7H/VgbBu38TQ759RKA0j503z+AFl5fMXb9+rRr6PyhzOE3vJUIN4xWi/NeHhxf3BMyU/oUP/WtexQDnTgzx+4QC8cFismx9qBD64xx+OBeihcxaeOE5LyDxAo5JJX30oXc/3gYde+9o8s6zergCzYo0Zc8i4A0zQ79KThROG8tU1rDQN7uFI5Ne8FIDxHXebOXNljTtYXAd52kZxQga2UjMwYjI+528956tIT5jJ+lG86QR6qrl/gVVcK6gYvPHWXfoI8O3rdCzd8kFUdFTyNxHZiu+bJkFuAwIUnIW1C/1wbiCWhnGzqMs83zog+0PpPBMXhChq8mhF3GK/EVH5nnTPNkT7NeeYIvaQlXj/KIYWs4/2IO2ubfakNwThIy1Ok+buZ6NOGee39eI8dW098cma47PRR5736rkXrrn7hYAy5/lteqXveumPIsSQQEm482NeP+icuvfbiVV3VI4YAj8Wjvhwhg2XO7Ky6sdvWeElpg3gfgMJ3kjogjoTLy5I2bLH8kw+Uhqow1qq83hDos8FBXptQcbIuLvzrWc19Xrogd5K3jTy6brT+ZO2JmIyTnS++/KLqspNXcuvZdqeU176IVANAOaqRNB6Vu9qvaKlz5AzLShI4bS/frIPiIkvkuINVTwPhkQZpEh+nFWmIkEPvLdO1dVfOfv1sI89le5zi2haeak7t8ujryKxf/hQ61ucURkjZu+sb0PHgJ/gD48YvfcGSXr7C8kRZl+8oPUflb+lDHbmDFd+Lh/FTYwhCjgj7ovpv7jFZEwR9R+J56Y/j/WDtvHHObd1NJkTs3aK+gLy98yII+5zfjSRhWWtJwsiFL8m5lbnGmKh5iM1d27Rf5/7ij5fkqQ+VP69/YAZ+5vgfmNz/iGonUPP3Q5yT0Enmg/k3vllwQt5hyJy1aQU95wZUD82sCFxMcWa9PAVZfHOfUYBcAtNZGcnEDD5YRdCFggZzD6VVoVo83V6b3I0N8Oqk58Dtw/uNBcKD98NFBtNOYv8uRx2CtxmXfX9O/snEL9Onfhe2sovcQikvj+XC3fFP+7bFL7D9e1i0NE7s79tODvaYbE7qXTa1K9h+1aG8kb/iMc+G4h9NbEfV/QNfoc0jUjK/KgzzZ64bJLUf3Z4bZfkmn1SUUd0qV7MOC24MHroPv3Vioa1vwbBjTioG6lhGWB8A+uLOxuA3U02HtC506/tI7P4O5D3ozyuHOWXNe6lmVCkO+zlmbL0CSquJ75R4EDUucVCd+n+rTcQHVDYLxpAHRuGKLf8p1x3cgd+2HxxE9HHOPfzGDpVsOMqhuRz60feN/G3wChfGW5czLpe3qMPH3PEbGfpCvbVB5Wxcue7tFbRoLCeMCDdNDzPbzljapwzlk3PTn0Tr90H/SMgxGXMz9H+Hd5879Vd7xkGPVSxKWBc8CEEjD2fK9fj0E3nGyoUDli+11J1Qa6ziJqmOB3Lmm8Ha4uCtVMGNC2NKJWIZQ/lCJrUsH3fi23lxlnOGH/X9LTjwvQ6djLOjAL/FFRgLoHGVJDcgAbhwj/vJB4UL+xC5zli7PZKSmO2vaX3QFs46gvAbCoptGAW0Dd+TsojgXTMpzkte7R8cXG7hiwv7diS6gZOJQp5H1Fxzzvngyxh9MDbvxHvHf8Mz73cq5oiCi4RyocAEFGhRfwo2W1ARVEb9tMJ8r/Hlw9ZM+LikvULpgLZKTdkPgvPHPUKw7Xiw/sG4qH/+QCnOGHQfZ1FN3JU3xus2a9yO1HDvQeWjchgqGSRIBS/Ej3r54hcAV17i+lBWOTl1ZTJ+0LP8tESUfLTeeqhwSQU54C3+0C4ILm09HvYBInSgYyCZV/6zvf5lzR6TeQ/r0xf/0Kj/BOvd/el25WFMAzh+6kXbc+yhFVHtnQCbscoDIcoe/tf6nBOUfJ8FtYBM8eCh9KgHoAtz3V9XTOZ7cavzDgtXomMAGz6bcVC9tp/joGx30HQLgtzlEczdnDOeUIaxAJvrbLHSlC/VD73qz1ItRIx+LhoIci8e+JlBlRe/xPGf1115oe04QRwu5SJqHLlWs47bz+ZpQTHVjcgQUi9SJaOc9fKxeLAGz8iMERnyJvgqwdW4xz1149QpKuKEpQghpJ/yqApj9yHTcaE+1KICTTV+KUUAaHreqTyvRKcNOe0PX3i575pjQWfEf+aQvi9lp+AqUFT2B7ECgxzv0/7b68WHvi4bHY5KsmNBFqn2u9YaaFzNh3fUfQGhH7SeV/kETT7XJ/fc5slwPE7WdfU679xvb0xifQg+5szc6RfN56UrxjGSwLhGto+Ow0zjsd3s2nf9cR1ou+CRWfMIURCfl3pd81x7N3LzBPRK++TES+MCoV7Hk6CdihO81+CGuRBqfK55RUIGI23w5CsUA7x1JRnJDM+qG3N239ljy76ltDg/D8aywPnFsSQYsH4VcKONpwwR6tg8BZ/Fk3aSLYqID1Wet4odn2wqY8wLXtWmgSBb/BAWjzKNw394Vl191ksOvG1crnFWdfY4c2pu7Uf1WXfvgEmWGp+Tvpo7fb+RI8Z1Ebip+7Lv8csvXwv8Fdk+e7xLgwU1eMeYVjcNUbVu6mnbDHoqI0fr35TH3qu8fEIQw/Lf0pTJJ5TiyknX5BUvT2PwozqgboXSp1cQyRDiBZk8gpigTRdDkLcxTRuZtXcat/4TRfjRN0vt64d1cQIiIV5w3csaexmTmPd9om+PQX3kDD/yvcpYJ8xKpf4I5sZS/cpY9lpw4Lu+Zkx0ei7+5U9f41/+5c/xL3/+c3z9+ha+JN7pw2m/wmr/e0ZveGcOMP5RCKlsFv39Fu/fvtWPAT7YG8o2e57rpfQGXsLlDO3OuYdrkXb22bgxRnx+Mozzs/2z9o/OAMvIP9rET/3/VgbG7whOLmZArRVOJl+wfHv/Ft+YZD5sPic4ctKvHMrk8aBy8AC6Dv7SAuVOpo2JdnHiTRZtVo210KDih4u5zer24GB6op+8sxAeHtY/UfnOIdtfBt15KGK+Fx32yJFRG3tiC3tu8BcWlQUuAplryHXJclwLiouZiqSjxWrhjcVFDOdCeReo4kEPVwgmbCRSI0ObBXOPC7Zd7La5w9dxqM+FSZ1HbeYsbMt4tE/qawg+DxY/vKwEgcUOd/Be8kuzXr1nBVtwZC9wkzzYB+nCip1TzXPzw+uSMT72lqrnQJ5YPIi7MQtXcm15x2dzbhzKlAA39fZizaLMwvwduPFwdiD38H+HLsPpoiGMzNC3WozJE836aadjTVnl4vyUKLIjk40pkUtibAg+i97+HTyU3U44yN2/BTdoABvHQUz2h//czDGNSr5JGWXDGPXF2A5eUBl3lh/0JyVM4birh7WR0eWMhGZ8q0sPHtwf5D/8jCD/WTw21akNwfqKxzz4796dX4Eif6lxYSypF/WMTzSiVzkPSz6A+qsgD+kb/V0vbGpz7Q12IqseY1Xm05Z6SDDO/HhvfPFyeDJOfw10ob/cSD04lD762PFRfOgQb79mkiPaXpUPnG7fU9TKRjhn1fnLL7/Gn/70a/zy5S326Zwh+ziEF8VfN0S5NEv80M++61jgXMkr5nUj11FSyMgjHsUWT4CnWLL7JjN8OGl/uz/z1IHVqA8qll1zvuoj4QTkWWuiDu/7DPMyp3/7Rz9QINPvoOchNGLhap89JNPXjzNe10MIXPK1AqxqpqFRfSeuouG/PurrcVzr5YGHJcihT65b9hNsyImlWNdqUspTAA3r3PuyTlTlk3a6g8F6EZS05uz7apeuJMcbYImN5iAU8sjFXGmMep2vN+Ztz0nWT/TDCY+CAryFo6coO4fWsUjDLw0cq+qBEzfBs6j1Qzd1HlCdc/WLAqjy6GONB/wzT9vcWYvwl3kmveYU+6Hz1XnoP1u48jJDWoF+kIOqk2D1jaRXhhhs4pd9a0uaNhJbIzMmNiiiI+u78TYEn4wc87MJBo3gEh/zHM/Bp+unIhPCS0g4tS3gny8lHRMFxj6Qwf5kzApJXQ+Q4lCPCnnQHCPKzsj8oYwyBrf6Hb+USp0iFOxvjm3XEPrUfll0S/MqHMjZ9wiIrqch24I4zFoA6GOt8jziWmif3vERcWiBbxEpsyCG0nbHRg7F2VfKCAhqYwGDu+3LR2xE1jX0qGONkYQmoek8hNg4AfVnzQJOZPGKBpmFqL937N4rX45vtIDXcOMrfPj/eKGhkPafhym0MwZYd+g/+46QCAF9tY48WANQjK0Sqtuj/omfa8Qaj2coTUXOfdZxUgiI5X410IuunlfoBbddZly2nVrUr+T8UvHK2WDpHhw29FG/nHM1qOTOwpKWFVFXzfHO/iNM5qBt+0+R6iPGkqXS4jfiHjmr382ffIJapfsCxjOa4JzbGN/qlEfADQtyhjT94fgUtGFfqCdkOkG8v0bqF5q3+H77zsvqa4Gxv39/55zzHg/Gu4p3YvjKiwtf3vrlyoXYLnzRYqkfie/6qXr5/y1Y8TYvXnGZU/nFWT5A6B+R1EWTi37ikm4ci7fa3JbMQeyOCUHcp71zzsBbOPJHta5PXVl7qeNPnLGoQ1/s82vNe85iZ06iPu2U/Pb1XjlxLGHvd7H1307bo/MFkat04/ONM5trgeC4vTM+WebKgroF5SZ+W3/CljVvPJs0Lc4PnqPDMSBohyapI3oDg8u2eKon3hoph9D4ju3EVrHw+gcnZ9ODcXJj3BycZR+Mv0fhemyZK2jsU8akAs9my3flPQ+2TudN+6Z7Qsc7Y+7CHubWFzD+euoLX8Bd+PLSeeF50/Oscyif+dGa8KkTCyIaiNHKoA8SY4Ioc+W+6Bcl79+/Rf1qlmdG1zrPkvpgP8/Z/WjOW2/H7h6wYPkCpfLiWmKsnonujKHX2NUzJ3EC+z5jn12flPqmr78HXA9B/Cqt/4S/fwZ+5vfvn9P/mMYhu90AsC7NmrSTuZcsQAcvf67x22/fKX8L/67H1UPu+3v8lZdC//rbv8ZffvuN+m/1FtYJ7h+YdVGvjRzdLiIu0E5aLS3AFJsPrWWP6sFKcUP/wcJt3QleMxHXmOkshrey0zxoQHabe8wLsO0strMWbWV8WVR+oLc2dyb8BhAYGC/kYXQRQA2+9ALrQlwevvQAABAASURBVPWgddn3cDHcdvUmujMubEJuCCWNrweHIReegF/4PBRF8SeHG21q37LlDkI5WMxf7KFH2sS/XoiJhwUXE/AuXQmLoN/iAHgwBB7rjWYTzNjx85evb3wb8hYeLPxmYNtm+b8Tz0TOTdD81IGEhVhbI5NzfIaHZr9ZN88JTh2XuXOImoA8ZRLfyBR2lRUjr6VgXu4QLG2T6iigAZrhgeCZN7wnjFm+q2Mt9C2b0BA19FLQ3+Kj5rSvnmpx+/RHG0tvxzyhn7qIP7Pb8mhHfqTReYSHho/10ioyzJeAF9EfbQJcCIS/WDJnVZrYiqs5rbZ+HwK0n30Y2gxIUEmcNjoHwUeZ9i0qV3WgzwgPqZcve/WxcWXOyk/zOqYe4YbogUBe4XKZ1fdfGBOOMWWMRzDfmHte3U7a+EVSlh8gQh8qTvDyqWvu5JExIl/NHWg6VPOk1KCHJHzy75DTZxMONs4F/FXm5MncQtlBH/XDVHa+ktwFClHHFfVBTrsFyD9xZ12JwtlG1LZ+oAo0CO4/XnD8gG5LePgDm/NcmwfrlKV5cRycZhgmWfNk01BBi4/M2OYs0I/qs5fxAjnqc/rAOwma+iB0texV3K4hAt7Rhlp5VW+aJxBQcKnHHU0HkiZZe476BZL+F6KI523gPvK6kJQn9skmrmyk484W/DPpI+oG8GB+BuynT1Bp0fbeAZEqPJN+hiWpdaJjYFk92E7KzzEKXkbAHDjW9N81GFTl2zFv/bSGHVunLTOBzZLjkHj4YEB5pw/vlB6kGzhY80ByBTxI3lmb7W81FeDGpA89IPtHn+uXU7SN80CPX5R8+/Yb++U39st3rRaUTwMu5EdmjQHnJpjy07XYdS/8wNOxz5BnZCGgUJaOfPb1yK5DjAe+HmdctkvH1v1kzozPXzWOnLXOy0N2elwwDq13Ph49N3mRot9YiEGMjt2SxSZBQULi7FN1GYsk7WrHunjSTowPxt0nGKv59SXZHb/lm44jQD0HuBt9IOi7OqXLd0ehsg/80191gYLU+j/IgS/P3zmnXD1PoEcdOMxaWmzcPi/jK/06TIoXRRnhQPnBOHngk+1PYP6h2xeK4hiyoR5BHWSHuLF6jnPHZ9mCUR7jaZiMByjsCeIHdOV/D3TRiVKh0M12G/m07fzr/quHdXzHqUjyqu7yiTgOxuqt4NZ9DZ8xNOhzcdLNvX4oq1ttte/iPkHbfwRfol45X9zJ3yvVNVMfPmqf7V/L5YBjEESmpmgwNPHRcXvHPxEJzXF42ffwhUnDHs5Jae2ZnIwieH2AFW8OGktsRGVdfO0xjG3lJzqdb4UnXy2TshbogvnRb8dCIbnJPxKfT8By7W/yGr9z+0YOzIOxGLs829xYtwYavLCzqjYrA4kLDfJrp9AEaT584C0bOqbMi31DtAeRJje956pDtgJ41SXdcmTGxvgbKaZBfPBZNpyTFTf2pfWYguH1grb4RVs34wRCkxi5dFc95tF8WKobBtgSf4WeEyNZq5AZiU/Ug/I1DnMiBB/1eHbz5drBeHN9KMAnyOSae+mi5NIPClSCtELSzJlANZyvG/YSuw3NZ0wNB/PbsVvCz1vRVBDNL0FbwsGNCzmxC9pB8WKc5+ownj8A6405c9103ZF+L8FTB3YdF+JdF809IYQ5GpnkIM86+SWuy7aHe9iFlz6Wk3bNBWjKmGvLkcQi4KDFJ6gPJHbLZ3zRH7eF5kEOsv3reuwXvD47+jed3GMdB+Z4Yw5u+4xJue+We0zKzFn+oqJyhvqYKM6pXXRzhVD2WY/tdwBqTHT5Usvyb8EYaiVDKNV3oTDqE6phBs7Kz+LvnoGXNP/ddf9U+B/IAHOqJprLyCv48/3v1+/xP/71L/E//sf/Q/k/eCHky6BbHTidNK/gLHUBcJHy373Xprd+CeJE0yd6PZm1LiyWotThotXgQe7gAH2rl1ALJ49g2xJ1iLJcs2LapoFW7gTwbA8ssBDk6IXEA1cSbAOT2zp0F4jG4VwEB0X0akBAJZx1DSwsPkQNtw62FS+HFTd7lhTwOIFccqpJGPtAnGJOoGDRcmFc8cBGH7SfUl/1aFy6eEt17pOFMuUXuyB7ka94pWlTaQDBkbY5JBLX8vnOgfCOL0vDsts5hJ/rldb1js+6KvVngbinDr6RO1iQSxciZBUyldMebpArUGUjiR9JyOLBVtuy2xBOOXFt19oJkLWzQKw+9YZCrtg0yAIbiPUG2/IJWC9fPvjm/saY9fAw8MuxsUCb+nLnpp0Pctdwq4O0ufSAJ60Afy3rRIiRRIHgwXMkyhlPrXvnQMumN/uwVjLQEMEnDxoER0PeHZ4LL4HcIG2r7zWOp2yKJSrGiAfbNzb5fd95eTSBN3I7AekNk/yULuR86PWwQm9gFfpI4rvxjeZ7vYjFqRiMvwuQxmE+GP/iEXheei2gMnyxc8H+yB5/HmBuPqAhd+Vgc/Dg9nh8lGwObOLP3OknATum41H55NCl0uLkRh1uyFrpNmwGT4MLOveKdaoTXYkPnwzUFBVgtG8/8MW5fOBb/bFfvm2zXyET4oOXpPQJtM61WDxAty+7q4V+X0z78jTJv3yOEyyFh6wvX77ClvVC29ilk0LmbsSIhGZZBTfbCS0rBmNz3biRuxsPufpoXgb2PUgZ24GyB2NTXtsoof/wGYR4ZRufUbzkCJGw3zES9tUkT9YhEXMgiZbM6nftzNnj9W33j49/ZUztMATr4QHoUVQkHgb9ibbrjQzmsXN7gw+fMFzcGoJhZGK2gWbx6O+NMaIX+q1vZqXzxniQ8QlFoYXWUyeNupQV2jN9pS/JkzkUtGHp4blBHfDQ/8dax9CEd9y5Tv3qXKBva57dia3nvhIA6/J+2ePty1vIl/QZWsL5qU8+KNo/4io29jYuwxZFPrPGgTRz8tdv7/UFzF//+lt855tVv/jQ7+4sfS8xVGds9GfmDP+ZtL5GRn3OEMqGeo3fByn/eelf//r+nO8Yjhwl0jfkuVoOJ+/P+YBGOx0DIzO01dBiChwvObc98Ev/cJSx1mPCueoXIn6hYa6klQaMjmy96vGlm/pnjUd/XQcndNviG0qSGzkhOaiIDZ59sgZOW4wF+wqOuggBtqr2rXkajQ54tU0NNsbHGY/5K/5mr1gqn8zVK/uK56mOt30MfLDtQ5v7jfqUH8oXreNM6iNFwoFtLtgedEkC89m3ILF58uBTjT88xBq9kZibshSPfi1ofScXZuDUrXAsHmvcEzwk5L3TsIZP+qb83RtW7CtzPzJZc8gN89Z5ZW7kFaz3GtB97bojRPmKYi55FtAkzqw4nSuus76ErXqNHX2KEnf8K0frqc143FPEPZHViNI7Eg5UZOliTFCCOTmoFb1LkRW98YK3bUyDyohEHzopdUY/hDt9YS6tw0Y/pMWPUHOmNBd+ZBYfBWWhSqs19RjnYd+cAf0NjeH6sk/j+SO1fM7EX+gjsQFQDuZDgqeFKfZq9JfvzO/eK/CRS3rxwQujXM9xVf41xjRARoA7DNzP8Ynvh/ssesFgP8I5v+Hv5lxmnfQFHgJFs/+0eSoER+u07Vjy1yV//cs31kHOYqzX+rD8c5y47/pPnKOyqD8N8gnuz+71vrRzj9IuyYlBPvRLUJ/2K/f2KWNA2eKtW+sk9Gp5g4WwiZDK45RRhwBKlhNOHoTV2TaO2v8OciTcKF33Fxxn/oxfcA3xXCVvrU+4o42RmvCWhtS5A5nkzzEiTPJuW04Bb/QkcnTGaBAHXqOQCxb12Rbgrv48eGa7hT4snqXTmByvn77hHFo+Vk5omuuNvv/ytsfXt7f652G9/u+hnraYVfcMPfHZUpr+FaDzsu/1a/I//elP4YutbWOMywt4thlDTSM+PxinoY9LB82f1z84A/bCP9jEf0b9/00yI5J5kCyKLgIr8m7P+H//Cw8ILDp/5XD5P//yl/hXXgS9v195aHC3ymJ36tTEqRaLAaVtJ3ovVO+9IJwzq3S78ACYhbsPX2tzUbYXPxaSc4FrHKwao/AS50OFdlywH+jvRQcquvOEgRFj89AwXACSxWDRKDdh7nHZz0M5bXVeObSpH229Ap7KR2YdRBI9wUdfbxxyXIzlX7+S+Khvt8yT4kQNfy1Y0zqCXMagLUH1trskjxWrtwUIRHJTfsbEZ/VlzuhYIZGDOwo8aLohHHzz1OXS0aV2tLngwSKsnBrKW2Kc+Fl8HFw/6Ic7Czzn/PPlmJwZ8rR9pJBpP/RR/x99AETejVU/3EFWRpDA7+iPblXN2H4E0frhRqGPmMHuin+nrj0PKm3T/mhQKaPCQiWR8M7Yd2UbalygUL87FnUtPQ9ijfpIF/RZhJvrQU6e+cMGaSc8Y2bT5gDiQ9SDvKJNkaIZhw11eSi5sFFtjEnB8bmR8zn1jXhQeGDDB5wrY/HBN97KG5sPeu88/GnfJPqi4Zdf3uLCxqm8uZbnxousgzFQMszjkck438MNVj8E636TmjnrsPEdvX5D44uwmld0uuXIDL99CT76UWOdMUEztLmzYU/iMTZxPgS/2aZxGAsxGId9uKHLv/cjz+L3F4Qe4vwGjxEQbtrb3AmPXKDjYS7Js/xzN0c97iHVRU8z+qsakVEvUtRzYqrAjWc/rJx0iTT6u18f5OFRL2fqwZqXLMaqAl/k2m99MMUvciPt5j9LRb54NG7lhIEvSbw2tVWAp+q47Dv9McP+F+RrmEHgiCDM/XnZBLieqN9XiASUiVIFnFziDvrqNX5cYHwzVhkj1+t7/SrIWOxbFHAhyF0+cebf8SbPnVjFNVnt2OPS5zqQTTJPzA9zAV7eg/HnSwXhSr78laFj07GqbnmcK1pdOeicTMZX68tcdS3L2X2lT/4CTx0NaDrtdpsGgay6pf64Px3MMesCUiiWV90CTeTEK/MgbvnMpeC8kLb87TWkfST7kpAmP4yT5gVLXgabbskENri0ItzRb4lEj1OkS0mVUhrKl+pP+o+83mr/OehPJFlgm27dWOyF0wgDQAyTA0XiyKu1Qb0uxjRt5Y3P/7OV69gzv8RxX76gCAu0Hm0X3ZDxGwVgvQuZGSsv1qM+SMKvHZuwUOAAdy/b8mbOmhuD8TSy6SPwmboPhObG+STvdvJAYhjmy7xq/kAOk6jHce4+CDi+XNOSto7DKVuDOEBc0blxaRLW9r9pYrvNHQnFxVHF1FH9c+PB6D0+6Cf3MShczVNrTuGP/idZUNQw8Ne4GCphrMYl3hg+85bhOiLfyOCDQS7TL49wrzHFGEDBPmckJYy83DkAPEahORQ3Mivfi6fGAP4fgLoQ9qr4B/Zgp82YQYdxJAj3ki9+QbE1fs0xEyd9o5+sa7PmbPTHdX/NkQpBnYB2RyZxzgJ1VN7BxfnJ7PXyzpy4et5gzzuY1/Uwjw7ZiocKEZf/VdL25dsdHq6KxfX9cpk8KBMgdC/XaX9V3b8ocE8yAin2CCXC6hGYfqWwEhxgAAAQAElEQVRHP6l4oQs+1Ilzn7f84Hz40W+9IKLjeXVf+YJrmxN5BEPQ42YyJw/6VbCvG8vdxIkgN3PuMZEf2f1gfu1H+8M63KENXwj7kpoQytZ+2V/GAAq9IB6Acgc5Xp641ruHz31WQt5Z17Uhj25IN1b9LQZ8MdiJX42P8vGNs/fb29cY4gf9fAHS2E8AJ7+gLm0Yh2uTPn3o0xMecdlm+JJdMEblgo/r2LXOIcw14gLVY8HYgPJR5PAG3IGTT7/VMyuvexgDVOQPzgs3oL+IyMRnxrg50ldh6VW+ZXjmof+si2tdaTOS/2xXXtEj0rQ1jryYo2bFtnqOOmcvOxMZeS2VFe+acyc/d2LsNRqfOaNKs5+EA3q1FQL0Q2BQxNz2uDAu1Ku/y5/MKbn8QLUpqjbilY+DOWhfLb2n25KBR/G8c76yT+4o0J7zb9m7MC48ny676nngLKzYfLCmHvWL/UMEypPYL/se/p8G57zEGCBDKHPIWD4c7lS8pC3AfasB/tnnq+fA/bz+7hlY6f67K/6p8D+SgRGxbUxcN7YZHozmPsPN7vJ2iTm3Oijcbve4fXwwidyg/gv4iQywJlicnzV5nJTnovJg0no1R7ZcKjsbpQzA1W10ZtHhjYyZDeXbPP0ENxI6EH6w5yKiraTtoQlDXkDGZOHcXcj2GRv14FP8yDnNXTzEC7l0woNwjGw74htcLBKdjQ8+qqlDDTH7UOPm5IbjogW5dLgoT2xnGrdeSsE6wvL9EZr++zvuEENG68OHUIebwYNF9RbXd4DN2J/CX9nwPliIexNoPuU7DmRpWB/LnVVGv/xT/sYBFReJAUPgs2SCtsxkXGJ1sD1oWzv6cvBw4MYIHtbMWZvzhc3ksu8h7PuMSU6MpfUm7fYr+KjaTUQwP6DK7sZib181ND9uSWaMan+B/mC/KN6aN/CnXBb1rMh7sKE22J8Bo34te46T9nUyNLJ8bVrr1dKdMeDh03Gwznh4E/XRLhV1NtAYWgFGnv06icH8Pao0bn2xPEiI41Z9tp+uB/L4igo2uJarfIgAL3+CyFQ3vPhh283WTXfQVp95tr8tHTPihER2kHMKTKr/qDyV3jnDlz377JwUDn3yBx8Pac4HD23W72gY0NUlyK+NB4ciX14+oGfwH0wjs+Z/UgoeKv0mr/th2YvPj3qR9Sok7Sq9PetYoKPKJvns3B7kusHYzYH+Hswd2/LillpOUEeDDz/qYLDDcuI8YN0d+51r5c2nDygPXuYxeMLD9nogMLYcxDM6bu6ylC1lrTSOILiML8lJld5kICYcsAYGbvrLhvINxHcy2DauK+vDO4ewjhU6+SgWbKBBcfLCWGRMG6ff7imnfJmjzx4CQvpTa3S6vtGr6DqQIyOsS0do4xWurCu1RpInH/7WXBnYHpnhuLyc64Slcz2THBUEn364Oegjdanjjs3yjRIP8OqB/9RwduG7PPDpBkiHiDZ6ipy7HhE59hMQVyROzs7nAh4ynd/q8RlBvgZ9K+7PG6rlM07H9kE+lIkcqM7wPzwIfW8hBbqG82cF/2k0D/TCIll5WP6acxJ38smrXdPQ5SP8J9r+MleaGkvNQA/z1lyPpA44x4Sk/qBv32svea8XGOpSTp/vKC9duoTpAajXB2HjlS5v4udOPwqu9bZdQ22ThLDv3KPknXMPAdX0zY015haq1T/p6jd12s+c4TfEiZ9N894xSFPGcqQapIVTlAxR1wDFSPiNH//0acW9dGoHts8LVdLk9SX2F158e1YSjMf4PiFj1bHCOEQbdl0HzKO5rRLcKjtnD/x8hC9L/WPnjjnztOHnBT+FQT34SLsyh93r3RvsCqxAMVPWxNDE7wD0fQFYvsxzHgDMxSsveto+1shL5UIhGPUPcWp9l0+coCXYoVEjFr8EEypH+Js5i+a6sXztPsc3JoNnNdcN8yLdPSJQaO6M1X60vvyuMtoPLKIbPdilUpdVx6W+6adjsdZnqPYDRfUFN6rkqAQsz/UPrDZHLhsguAbNJwoZ9RqT411bB+uQf+vHGKTdmTuInRfCZ81C/rZPronFHFgzbuv66TgvnALwrCJZ182HYH2Ril63Mx8Ud0Z74rS8c3d9Ys0Ed9DX7kWOH1+gdB65I0Mm4KCiYmQtVFt4YnruAXA5Jh0nxYOIPKAJjYYhAxULeuocz7idQDImQBEuVOLZAGqa+QHMkzot9dm9s14csh5jhHUTdvqCiwrZwh6WcQEpkMpRwNdYmcQRqeI2qxTn+HvIjG7HjzyCqGIMPES/+RTESVNWPtsVE3w4gN724YmHuOTELQC9qlU6b8xRgzYzrDtHpKljgXa17zgPPiOzeOfcKVtWunu3c8C6Y1Ow7xe4nx3sTdLj5YOG6iPtD/soewzZFpL2k90U01CHtuwvwTZorkoe+qjW9WCNd86d56TR/dexsa9tgnFoswQIVyMCVcaw+gXz7bmwzrPzUswf9bx6hHuePMZXayT9KwOpKl/aHr6FgF6JQFuh8vP6h2Sgs/0PUf1T6f9KBphvPEwz6WBOdhsXmJ2F44238V+//hq/Av5x1q+/fo0vX7/E2+VL7PVSqCclYs+rFsJny4rdm0wwgImVzrZPtJhw8ypIePuCg4rUwlG3BPvDpTFmvPPYqguMC7aLTtXXzKWUrqxeuGC5sSeL1kh0R/KwzISXSYBRP7fJwgNUZtABOvrhzJr80XlDR+mElyoLfnBgfQBH+A33jQOBC4++KTnKrrrxRgFdkAC03w90nAbBfV4yCo3R1Ts3Lvjxp9Atq706iHAotOx207RRrMQ9Wcz1faMc2f5QLGXFZj5v6LEUYW5Gylstbtn2dQSdUQC6LuPQbjWgIDcAcmCf2w8u1tvssTSni7z0Bv371KeeBWBJRR2S1DeUm/XiJNX99I9Q8MuYBVrlCOTqu1EtsMVjKTxqQ1p5a7mAP6N0bxluMgM7+uuBqsbKRgybPuBL4Fz4oPGoQ/zSESceTasKlzFhl4GMG7Shlu6dujRzSJULljqs14BFl/aTYNTfv+A46As2UnBMDSQwQ248nBUfGHOGtRqfUMkZ/soPzXYVddO2+ojhVFa/frlMZDo+9WhbdkKP7csM80E3glp+oyeO8rvH4Xt/Y8PGfX8eNk5e1Qo0nS+CNvw7Yht2d3/dtO+RjNcYUf1g3dhIBzY7grSR1utGK2EHMluGUmqcH2N4hYOOsN3kNb4PcsZL1fq1jCUx+RIHJtVNfcLvK3F5sPpgztRDAA9VztO292Bs3eoliDymVd8LRkb1jS4DqK0LlVU+b9DgjMRo9St2rRPkk+VZgVcbxlLAwd1SXPlz0o23++YWj8WDktYLE7ZaP3WE9an0FI83gKv9ogLPQd/6IFT/RI0cgCqf1bmgfID9AVF9VVbduQPBej0cwjlm+LJsZxw4Fi47bb4d3BkPQjJnlDCvrlXqs41kmKfJoJTv7etbfP369Qnuc2+MK0H6vjOG4VWffrYOPDPoke3Dlz38Znm/vFX5yxf2xl/ewv8LzRfKL7Qv+HZB10b/qOPOmDLHV1/Mf+el0+07Y+FKvp1jAGNJnzEBewJ/49KHP6BFtn/KG/uVfPsyxVwId/pC+wIpRcODdSnCX6NcebHj2nGwTylPJ4Vj+UJev/BiY84ZgTsPxoX+H+hCQeHs7yERxEhb7KW44zrVdiD87oINE+YY/pysqwFkrSkjM0514by32YhkXQPjS0LyCJELXsbGRn598ZIw36EZb8VxOiDedatKRBBEl/GTcxsCstvUpxmefxKd8j99ISYyjBw+lF4UcRGICDVUDCOz1pmSg97jbg9zqD6haKVDMRRb/A0wh8bRcNBf8gqLmTrxSjduS0Eqpi2wIk9Vn7fEAf1YQLNoyh70rS9e7OtCqkig8aRTV4bUdz40Aax+knzHL8G+GJkVv2NKntLDGlljidLxWknETq1/yOqD/pk3x6HzPrO/tDj0saB6JJRFhDKqDyJQVK2+vebRF1KNRUohQH9IVKGty9P7DprwnQsatoqXKpe+URD/gzl8sC8cVYLgalzHZ2Iep/rTLwvQ2jJ2S3Wp8wmvMeDASHqtAJ+KlrWP1ZjdGbfkBo7wg2qCo0ZFywKtcExv8F4uPR51ypc4rs/uU9XndKr++CLgTrzy6O7MrDWUIvzIY3w39riSkwkoH1Ypo4Af4rU/zznmWFj11HcUIyY3JvGYTlPvQT/7csJx9MEL98NfdQG29aEEYkl+lolOY/D/Kugvij2HK1sy2Gr7rinYIk7bJs3+MC7114sgvcF/3GlT3BHn/nphl8ueWVhUUkWQe19dt39X3Ja2m451hPRP+45/mqgkc8Qyp30m2NZYg/ILPvVYy1pPtdGyrGun474EOljrb+wR9t+VPhTcL67gnnlmbpp754J+kanwgwcsexnq3ujPbWf8UXYOO44bem7Y0JZxaHr5WfXws2KY4fo9iTFAHSRbu8/+ikpDze3MjsNsurYqJ1jXR3Nn31Xfs79++/aX+J//81/jL3/xT5a817nzwT7GJNXRuN/vVIkMJ5UXMPfz+idmgC7/J1r7aeqPGXBGht0ADCfbFpPD3w44ub7yAujXX/8U/lvKX3/5EwfnL0VPJuNS5sQRmFV1lUqIls+JX4cqJnBgBxprK8a4YJq1gLCQlM6mg66FBg65i33VRbgIMG+pPupwpH0XABcPFwAX8168jvq/WkjX9KYfE1tblv6RyaGtHzjkUS9Ki7bBp/8VFEj91IcH3twxzn5ZC9PG4jWLd8IFNxvXjYXVB6APHhh7MePBHCrmSjc3rmRjBUr2c0NCQzRgjXTog3Ign5e+utAas3X5LY1bXAOeroDwWZw86trIw4bfdSDY9vBlTI6JfgxyV5/gIn6ci7ly8ujPyCz/KeDWjr8K01/x9HOp8WabEkbeL8IAOxdY6tzBa/uyK0O/4Ffrn+R2xg5+zoktfcOjMx7SH/1rgUZ4eMycbHwzFj+qsaRM+2fshQj8OUFbDeUOG4L8wpJpCahVwePQlj7Xg+iGbwJ+z7mH+Mtllh8jZwzwpX8giUMJlCLcdqxeGSf1EOaDIYcbrIb6t4oZGeT3fcakVM4xHSPCfvvyy1fwsw6f//qbm9y3Ooxmxea8UAIw3Cq64uHGP+hOlLxLeoT/9MpDkg+K2nLev/ECeM499HdkhnFZF6zP5Z8qBWxqd8NPaYL51lbmrH7c94k+D/IPfO4XIT0mya425qy8aSP4mAvjtcRRMFoIwrfE6EjGSKJzgfrBw8lw5yLJ1kGth0CbEYt/lcp9ggcKfX07XwxM/FJmzQXntnPCNUB9g/jk0U8P1cZ08wBF31qXR3DMtg4ePmn4axAPSq5XBwef+lYTvHmruKnfObC0nQcpOONBGZ5HkrMnEJM+Qqqi8OKIvXCI6l8T6273d46wo00aXMVYJWhEmdfcyx5lSUJQlyCqbNHvCUhXl3kwtoO1EI3lqzlq+MTGgAAAEABJREFUQNvpu/IYYw2nhl4nIMcyG4VTV89zUHUhS1xJzjf6xXVDnW1bBrzSIFVMtF0q8shb8+bLW9SLGsb4F15yXHhZs809tn0ynoSkFIISRV7kkSuCW3oDV3Gj29IxM/FnoqfKyx6+3G5QJ+kmvoNx4fi5uS/wUFPrtX0PDZV1EQEp4f6Kq5gaBzt8hTBdBWinfDCvjoKbh3BAe4457VQu1Vmi8NI31U/w+Q2pYw7FxJz4PqP+6QR9WvESt6I4pqmoDzhL16tKCe2nDRlpSxcWvnSAyJzVN1Q7p2d7RIIyTgrqrnukuMb+B3NBPR0/bqAskbNPB2LSjBeKwgWJcPkfMICRZ8EdeVNRPPBt9F9mwqlEQzmHnOGUXgVsn3Cgw19/FB3anYr6KYojyZ8xOCbKDtoJ3At6+1R47IM4L+Nv0CYmwHfbX2r4kPMK0tWxbJQJb0i9XkMcduTVrwLyZ7v48B8ruN73wnEznuMcKwyyWn8H+HWh8oxnYZDHKeXM30YOnjZgEd9wMFblFQl4JRIovHD+9J81v33hvDk3KI9wzvh/13v+Ikp/PYRBXddAfmTiDxXitd05PGpv1K68lrhYsVbbGog1T8QlevDGkFmLHg0QxAtU8f/gwfKIemhHhzjFFiivJ+Jxh9xVrW6uaw9k9EWEOp1LBSioNuXkrOrYFLrP5AZQPDJrz3z2fcWAVkqyUHkY9PFIWmNGUqemW1pugHf5QJA/nJfTvgPUv0/WNOQDu1ggL4+K35fariNPHcFHewKy6lD+gnzFgA5jUw+cXOp51K8A1eV5yDOJcGUPVa9wx8819w0gB6L4UiXVvvCMsXplTROUI8gmUVGkZPEBdQwNBhGOyHc712bXENuoJl9JfoUZF8akMOceO/Un0J7GSbytO/goTcFVdrAhTb4F5kAQL49jT9v6YZ0EIw0VvfKNzB/GjzgBDvg67juxmycQ+I3P7EOujxe+tLi8+Gx/CMoLrUMp9QDny3bzUPsCabIuh6C/JI+osuyULnIQfP6W79pYsGwRDvmNUHZDdiBrzNpp/SAS7mQvYg60/Ix9Mg6JxfO3L+xxAjHH0FFz0bXxwV5xZ7BUPhlDljChkKt0cqP6eqn/tf2z/o/PwB974R9v86eFfycDLqY5RvjPEmqh44DsS6A///m/hi+C/DsfThQn+a0mFt9msnA6aUtt1p2J3ZWkaMjCPWg7udkyi1FdW+7hRLYuOKGZ9tBbRpz0uc9aeOfeC8Cck8Oq0N88OvGvtfDfarO/4tftg0Xh+3v491B6k0bteanXQ656NhYg0Xdk1GM8gouci4c4Sx/a7ywuRWNR7PPHg7VFICoW4OOkm6Oj9D3wRziqbFmE2ZC0uUB+aeZHXJKrlYcu8QZi8xxsvjfs+mLJh7SVq1l5NjZhEte+s4DOqcoCVFCWcko0Y0heG9X/tEcufYX1hi3ss6hy95xA+wHQMhQ4NmwI2kwWbXUKgSmuqAMP33T7Qsz/+9hxpV/oHzQgnfQlBdeAObHvi4btslefu9mCIjYYyJsbXfUJ8rVBgZZ/XiYb0s5mPeEVIDyvBBdlR/3Chs8X8rM7puYek3bDqreMPhItMZzBnjpXTG449kvFmtgdAA4jHeb0ZK9CDfIKjhWh+p5xw5NO6JexJHomYClukBdCj9KJ7qY10rF9dMeG9qyq80qO+3+56TjBvOwU2ixgvhz1gu+ovhzYu5CLBebHX+BUnyLnldjeGFfSrA+R7VjkSPI/yf9OaT2pz/BBu18s7aGu4GP85vUJJga8p5wkyiiAypiT1xjtA1kSHzoU7l5Jv4sDTjEE5QzUoU18NTUiRKhDX7q/J+NM2Cn1ccf/Cc8MeeRVvPwguZbLgKo/6eYRL5n39od8sNeYU16ASvGIOzy+IHbNqjr9/6j58ahDuOO75eHVZaDa5hoNxqldwfrTHxpEjO8kBj7roLiogeIO9rzUufQVihfRlPpctooOwgtZC1CMFaLQXxrqyzRXzaBsxy53vrzkhifkWRCfH4To5lpXdIdm2XjmAGL7g10ZkDTuxO7I8uCMl7ptgB5uHPWR4JmTzhn7e5977K4tl7cqa74NeBLFz+v0U9k480Kfuabry8Fab/kKiib8U5iOnYbET/HyKm+f+61r7ScGqyBAmLXGOA5c1+7QuKD0lxTdPsgNvQ3BOa7OBQd9ov6e0703d9v9Arkzd6WQW2Wz9DjG6MxFx3+yUflL5vryHxE4kEKGiikGdeYJcW3pi4T+paQ0+bXf/iDAfMiaX/Hyce3AbNFm2VRWgAl76v3Ubz7Y97YM1+7OLXxc1of5HqcsOC9UUOgLQJ7URxbBRZTtqIhpgDpFz6JC9UaIiHDnshNqTWJM+BKo++ZTNzUUfV62jW/jNvDP9dOx2PnNWDG3arjb4fCjr6W//DaXQnEG6oCMybqtPsd4glwQ9SESrgHkC41mUStoGp2BvouzRlrgKWLZUZ4K/ZfYdHz3Wmk8I7P6Tx6BZJ1nHrSpAro+5kxUgIjuR+eBAFd41jMy27fv3+MdcA9ba4E6GxAeSKCm+i+zdGq32qPbcMCIBPlUp3PDuSUSDguIXs6Bs8lEdG6JFWPdPrDPUVt2uEHufmpasNb1HjJZXzKnooqwrjVf9SEDSX4wUfMcv2zLnMRgGYnX1O1Ldbk++TJ5zak7OtRFgRsZ48yneVNvyYOTv/7Gj0orJjlO3a5POWP1hRT9eNQYQ0AERaJMv34PoMN1/uZzgDEsXuzOREqAiVpRuHERGHcS1xdyrlnm17n9A3A20Z9if7kNVKAajJppYKNx1iNuyKlHWfk2/EkqfVYPxmcDCgLRyl/V8UUZimpKzMF9ZPgSzj7InMhnj/1pXzv+Ex0TsNQHS+SsxucHF2iIbDDva85nE+nOBzk9ONsLZwcgFYpQ0oXcP/GKCfqs7yuXzacPGc63nfHofufLoI36ZdfvSRwzBvkZqc8aEeiaMuENGPH8aGP11QfjBM6Ke5ILx+qKQwFUFi1zxsRG0xKcVCRRbW20SeZIrwXL9wAPt0EUJArVM/cZ2yZFUEOD4758IxnWxWZ+zkGUROUc3BgZYwxYMBKJT5ZwdAH+5/XPyMDPdP8zsvy/bMOJMGsyZG6RTJKZGU64nW9J932PyUR3R+uFgGnGZIuXT3do30U3Gb0BDl2Fc5mD4PwXxMkRJ73qIuFjmaAGBtq2M/HPN9kXfNnwJcELMJ2LZh8yawPwYMbmdC1gQeVlwZ1Fy0ObBwFfELnqVJzbVAWhsQAj5+bqhjGybUMIH6Y9hBzQ2y+8J47GLbvgSlPfICOKbWRcnAR190Jt/uRrGXltNZAvcoZ57o35vDe/cWfaXwC5mXOPSU6Exp++R+t6+lyK1NGw+rLQ8JqPzBnqaVAeaR54jFUwDuWMZcmxfFYXjsSuC75AfcCgJTTUg+2VDdqHH0t1+BIFFruCXLkJoAmhRN5NZXuJCYqs8Jm7g8Nlg7o1Lr8bXR2WkO84UlLJtXzHw5uByAEmZwxgg3/FW+U+Q9sj5Qc6CPScFQaI/puP6wf9z/iqIQtH9Q26qfJAV/fTZ2Tp6EcxUpdU9aqE/gT2lJ/Yn/hkvan62jXltV1xRyICUMIBA75yv5Hnb+cfdL4yBzz0ygWJy3GOz7z8aT1IIqYt+9/Dji/T5qXHlPjiw3eEI7cMD0UD/8ps8IEmn7LVBxcOSMi/fXmLr798/fwnMm9LJzJeyKnbeWUuRZUPA28Bx9gVP2/E4Ly5k69MnZWTh0AcGAkvPulP0SDJBys1YoPHnH04/1faFwXZbdLX+Hp5AaX0C/eaE77MGRNeYSQ2cUPip0pwIqBZCM0CHhxXUGMsBOvV43lYNXZtGavf8j/oO3HCmmsH868O5xXDp0VtFIAyZuOsdt2wzuW80GfBecWAKSrOUM2KyQevlTt90bZQNtFtHsTbPm6OnyOqDqHwxcMtovT5ws//k4dfGgxy5li9sQ7ah+r1W+OuowsxdTz7KyeupSLnugAPL8eu1yM+vh/9bTE5ugKOGfXgRs1XH3rylBcnzW+W/fWA/1cr/08x/tMAwW+Zhev3W1zR+0Fcd4Xwx/43H74AdTz6crZ4fal6/oLnRtnwXr9Q8I8mH/bTGciDsnRss16E7rvjh7jIkRdLiMsQfYC1hca+uRAqATIWoK1o1UCGkWSczMGKl8GlLQoYVCagARlzUOPoHDsjMubceXnyFv7tLnM2MsPPXX7Wsxtg/2Il9jnhnWVTXPUfccqLBa72TRX6MFqV6l7gR6RrXeZENmpf8J/fmGfXnA3fEmXmQN9VQpOi7bh/K6hvI9VLjVIZZV2DHOfKV9zEhPDzsnul1cOGtK4UHU1RcOpTpwDSq3jWTRvCBu+YSFEu3uLBkOrNl3mzXvjzNnA9kdmQHZnsQxCQMTb9Nnb9VE6AypXVD7BT/7wG1ZGJjjzpKmdc4fWA9rwKncVTuLJnrQiNt1qQ0WtHMgb2QFXoGyT45vOfImX22DAWYWTWXDSt+q+MwtLkndBtBx/pjiPnMc26/Ce0/v2jv377Ft+BK+u/fMqPxPehB8V63k4ceMdQygNoowq4lK9zB2uIdVB1WRec3yP5MhGs7Rv7uSXNWqvtj27nM8ckQTKzvIqosTDJS/Vn4zp2kkwHKr9e+txrLh7hWGZUowOeJXKWg0liLBOdln4xm4M5Ix1282Y1g3xk3alZJj7SJ5t4OOBt26zZNNWlzjpj0HcIgX2YgvZDX6mdlwV0rlKXhN1gbL4EckODFO4h6s2KHwyXsUm/o0UoP9T/AuoQrz7QGMJh7l6JDmFkMqa0S1wDoK3fVRCDMQWfo/YYv/B6xDBvrL0rZ45HAbbzQh++5infusBRcRw5fp6gHwMxS+gbcuMpl6F9YYL/1Ccemef1Eldk9dE2Z7QMiuFznXDerzgsxXVfk81SUTe482nX/Mm7wPlUY6sTWnz2jWujUHY3bJ9ge+A7jFxLL/Ts8ab+O2v+jT33xlnsdnvn/N1+KFtjSXniWjkzHw32F+5y6Y5z6dXP8rX6zfjUCXjB7PPamjP64FiyfXV/gm5MnjXe3r7WGkXXlP++7PJXhNInfhUQS/uz4sPTTjueMfqwWZWft39KBl5S/0+x99PIv5WBl54YmTFqEsNMvQ8ALARMIidPzREmHtQfL3gb0ZO4JiuLPi1mGVdCRVj8gprM8qhPgMVLmVoEwckrzgW5fNnwBajNEJv6JH0tKJbKCOpwsTo4QDT+qA336gL2/s7bdhxCWB0CVVx6sOGzgWCblSTc1MT7f2NSl3olCa3/4EHuBrC5ioRZXQJV9NWdUr0PSvnw4zwAnCKaAhLoXKX5oh/aQ3V8QrKQueh94WFauHBgvuyzHjIm9TnJEf2lRPtLPDS0ZfsD24IbhODLAZa/03ZGbxA7h36+Iefln7F0rMYpdAzqCj766uFKnW6wRBECpL4IonhxwFJdltp8MpzjQHz5gzyIl6cAABAASURBVEzRBndyoQ39EMgQeeyH6NpMeDgUIU2YO77z7b45MReZk9hQgg03UjecDw6CV8C6OKzEgGVkcnDIOty2XMsmeMdg4citdf13XPngV2OKB0Lz6cOTusUVYOdgw5Kmv8FHPftuP+1hn23oxMnABYqMy9Su/2Sqx0rllYNP2USfD6PmccLnr/T075k79HtpSx7xJfdyqG1c0sd7XBhHG3rE6aNgPgVxNzZ9S/VZqjvw1G8Xk9K2fcboxvcgnlmbsb6pd2RyeCPWBLY9HLM742oSs918cLAovTQe9OXhT5ANmCdkH04vc4/6G0DoCT7FD9/d8USfGpv+PH2BR33CvehQR+IDHOjIFxgZ9Vl2jV3wsKP8graBg+jDbMmglRKd5x21oM42DbkPYnOMtTzGuNTZ7WJHel1I9HUiyCjGKu/MWXUd1W48rpQa9dWLI3isQ2VtY45yqFptuynxqUG7Ga6n+yS39IUvAqyLKx4EKhL8pcp1VgKT5cNZavME/Un6eHf+ARPd4j5cb+FBtK8VY+nB2ypbn/zN1Hf9d10xhx4Gn/Gj7yGgSxm9IyqurpW0esmBc9S127958Y113xej/l/03qmvdb1eSMmvPoTVUvFH17QB2SnBS6nl88Eh+OCF1K3B+S8wX27uOZT6X/ncGPtzMj8EYsWGOhni1oDkgYCi7FkKCf8KyXrDZN44t6ok311Xv3RLwbq+a+uB3z8EVuvLZZ/MiamhhpPlTqCVbxzU9wnfhb60LmPlndxDDl/gP+cYvjx50KFl+cUJ+mspTjlLedRnSaQ1Jt1/RrbvzcO92llx6J/qiQpCX5LV/QTy6LzxxZL8J1cX592+KaB9hq4L5JzckeM8YaJcvRCgn36Bc66YF/2tLx02+lYZaGhAKxeOauNgHdAfx/Id3MrZgAWl3E+91CATJ/sbMo5d5UBjPmPOWZBpv5kPM/eoMRl89HMsH/AjlloDFOARJ5/50zc1yCYOI4zD7DMg8trb9z1cfxNB+fWv1AwwJyAgCgC3ZZiT4CM/hWpj5TMTHg1CkG58lvph+c568dtvv4X/tPkbL4DMwSSmC374gjDT2BFm8nRIfQfzeaG/92gqhX3UGe3Gg+vKvWhzoF3ruFVhuPV84IP9JF6f3EeFlk3OB8YAxO8/y94nXu/MmXru9in7sDFdWR9qnhVRL/AG4/IJdyZJyTrRChgpOOmeWAnFhPKCA8azqjkOXLhjxz1N1cZRoA4RKkW2mn3TuBhEEbYGjz645q7+sS3JqO3DNTbmzpgU6CPx0ukaXCIe7B36wnrR8xxT6OauqgpjEtM8x/W+c3bYGW+AfY548RF55Jjhl0/awNFP/Jacffc6y0z0FB2GO8KVA3KKMyf/Z5GEai5/b3OA1z/PNJ4FDs9urOue6e7E4RwWKsfaKIhIFCZjU78tu13Kyrzjx1yqe4B2jgjb3MO9cqblLD16ab4F+TEhCpoFGS5bls2vvbaLYljsN8/kN/wWDvcjgViunB+lGVs5Bv8fr9az8OaifajO4xmp+1a6/bKlfgj6JEj5IxjPAvPh2VIwL8LBfu28uPJFi2dc4cqcvTEfpVleiUMdJmMnd7/w8ueXt7fnOTbJDb0hGdCXhjhD6giWb40kGlLhfeF/lv/oDHTm/9FWfur/dzLAVOCSoSdN1LcAvck5haDQS84n6YKHHjeaWQutEx4eLifkwQrhZHaSOlnFQeoLOzW9LOGTJr+bl7wFbhTSWGSrzaS/Mfk9qPsNrovB7VwY/LslVxYLdRxLDlmN6WeX3lk+wd8BbS5w8flQv5sx8Ij4cbFQFJlhaQLcKP8AEgWSZFF08ga/+RHaF+mJ/mJ6uYlbYC6bTwZM14JknQi6qHvGZKO9XNgsNmQG8iP4JPqzDvRll9XOWG8slvaJ9QWtz0NjnB96hh1bmycickRow5cD6hPvAr10mD/7aLWffU4OcIlDpBKMJ/rb3LsHiyE15b86M9t/8dpeuqyL088HD/oPxgNZjUR4MO42wLo8+lFjyD48BSuL8LoxDWxM8tX8HpgfbF4H0L+A6RiOOkDro0AIESOiDhscLjxIFmSGeoT2X0vqE456GHRj/eBgZz6EV/0VD/lAS6h7Y/O67JM+A4Of3A2pID3sZPtrXpSVgHj52nof+BOhDn2Sz1xYn5Uj8osOLsZSlH/KERlyM8yL+fRFjjhfIgjdz1rDKjl18+9Wx1v5oaodxwlc6H9E/T0b+YViainv97PdMnnGnPgRineJzhor9LdxoDHMu79GupCrpB/h5iXuo3414LgQqs9O/cYhj03lzYkllsLxtqFjZPb41B7MZZM1xH6z/66sC44rSB2X8byADv/BJrowEF0kVWtwImfOKcBFTGyrVz/Nv6U5WTjJti2lKVcxULHEIUJjFHApY2ziXwEG2BiTxGR+pImTH8/wgzt5cB5t+4wvHLa3fQ/rk/acjBvo+mddMPf6hTBX6hoqsY5fxicEH+OTXzAZBz68k08PpNLUsaCUIIOzXOiifoZFzSsb7zoPdBxwYPOVW304VbzcFMQ3ck8Nbl6GkQvkbwK+OC/1yRdC1sXrZ+tHyKs7YC1g5aoxVc7ITdmETxljv6196v0W7lO9X32rXwbJQ8YZc9yR1VcyqDROPpbLoMk7dtUtbPCOnMjNmi+2tT+ZC/s+o8s97DPXgLnv9RC0aHPOQB02MMU198mDK7iBH1uXoGsu3Zlz1ke2Z9bhisSHDV4fvLfSB51LOp5TkGEu+/qy7/g5wSVr1MF686jYMmetUdvciQUyveMa4xx3Hm3YkKco9K1lZpbMnK0PkZjF12MCMuvNgxdvfhPtWo4tYlDnrR563lknDvzQOTU2qPd0vxHeT5sBoejY0e6COu8k+cLoopubTi4KwHOnmWGuKk/oUJ9QMvC4phyMQcH58FH+Pk4fTz/Lh6iPNhCrHDqGBDtzuVtMv7udWshzxsC4IMudBN4VPBmWTxUbOa5YiXEk3PDIr+GySRssL1Bu8Z3x7froOukDpHtD/f0y9mlzL7gPiNNX5Z6gHnxQ54KmZeUOF6upLztjyZfSjmmRN/bUK3PMX+vZv2WbteVODv0batXGhyqxsXQpKxSKm3abpjNQxHH2aV8NXnhwPngYPn7Bw6WcUEgV0DEJyNASaECX8duvjmvEQvoGn/MoyS8I0OoWDuzw5RxytFSA+oNx3fiD+BwnQscFL7brpcHGvMDwwXjyjCcvZnp+R4YvtK+c/T544C+/sTrAl8/U3RduyMqnLKgaM+XnzHaTAhFJJ4DgMib1+Cywzxn2l2168eSz6PyKKxrOqXtDd/MrBzWdV4L1Uo5w4kulg3yQmVYFXrfkqSq3xJVkT0UX+fC86t/u23dyE9E5YL2/AuZAQGvNN+ukHa7AVsac6Jg7+lq2xjX5v8P0wRizX12z4uUDCf9EtIOEiHz71PV4tuXS9rJbQ45Qyi6+u2bs+6z1e5Ijc9YySKFefWgDtfR3OdCREGf5bwydSwyXb/ot+CJcuDKPDsbFjXLhO1aMEJDxto+0tYZuCq7PtvaeaCjdTnLYPjUNx+L1c7bPQkrbYbxjt9dG591R64zPfA3fwi9pHOfCO31pqbx52i7EDPir850vfS31h6wR/6fPlTua2jRG6epoX6lBuzO3qP28/kkZeBkK/ySL/66Z/zuJtRAx+GvsW7LYOUn+mI2e3C40+9yZ7L3QKOLCeGNiOmE9VDthXWCc1Evvoypq5aG1CjBuQAUc4FhstQu25qqbhRX1O+Fv8GnjysJlW17VCHhmcQItZrWLgCASDEUPt578wabhQTLifupjtSgeN7Wyi2F5BV3PnEVnrYIVL6FjJszHdMEWRMDlJb/2G9BYtITUYLNpeEfDeClct9EPW13aEWxgkEIeCl2qb19dvF3Ye0HLqMMBm4EHO6yCVv7goKG8EM/P0JVqURlV+eGmT/u2hzHCUX59xt967Xv7efWJfKmTwKABF3LcEeRCfxJjxjBfMoARb38KOAzm9WpZMSMz/CcZHWOiB26E9cHNTHkhzk/CL4yUV5BgDthoSq51U8XHT5o1XA8ksMG95MViz8yjQr2+nKgcg9OufpgHN1jLxmmjZeuO4pJV56Zu5xEwilo35eQZ8Bai9GN7nSqf+KZ+3omLeYLjYZ/tHKL3Hd05i6V9OsLxOhkjc+7gmQcsAvXih7lvIpYZPIfeV+ovfdatB85Y0xGBecT8tQ/8e1u+pNXWUbgbD4Js8vhlfgQlzdvI/Mwv/mR++qn8XX9QL35e9jrcKntH7wOaedKGOp0HeMVDj5rlwkUQ8vgSUUya72E+UBpZvKSWkM3b4zx43OKdBw3lcA//lFRX8/RYRzGCjpumft6lKKQFsQdxC9aT+Mx71zO2inlxRn0GPOInfWM/mfcivNwy+E/nXnC4w4X1uuqG01w4aSwCDCWBNLFjty5aI5lXXfpN3gXb/nz68oVv1ci77Qtj6W2f9U+G/DXAnOQRP55jRF34lEK0XeM2XzRD/i98Syf4z8L2OQsnfygjwIgafLNiDe2n/3QSSPpWPmSVe4LjEr4re9CVfBur0tK1u09s4f+zbhtwjZRHXpUr51jyb7rUWEZXx3Bg/kF/kSPs4wXsDx4kOk5M1/p6cLB2D/SPrN/wRTwc8L5cdI39IK2gSCLROqpx3k4czukjVPBpquqBxcpyZdAP8th3G3H5IGR/zZ0+SgFReCY0a/Utj5Vz3td+je93HHN9HYkd+NWpbm0n/M4fddQeKUIXBWnyD5E00GMun7EXGp3qBeRwjSkeaKmPJfsIH3SFHBFz28NYhv2L0Jy7YdMXBy3WLRLoHwW+nXv4QduHZfvuCu5OG8a6NJvcuAgnI8EKpbCQwbjLBtojE9ICma0HOKHr+u+6qb84JRN0xhprjH3R9miTd/OmUWUE54Vjy7pgPlAAi7oznPvKZE50kklicWy2TI9H5aDE+lS88K12VICszfRHX8wnKliAlGE/Pu2Y4xd+dR+us+irkvXWUvuOc/2/n3RYGFLopqLcndI5RBF+LBs+eWxLE0g1MWKcygbs+x5fWSvevn6tB2LzqN4ap6zNvnwyFx/4ZHmn1OaC3gvOgamBPwB+MPaV/YF3wIgb3J/Xq58in+2z8sr+wI+DNaP0vtKJybiMY6QSAj7AY1wPfKFb6jxnTI5fx5Rj2VIQV/uYYaFjAiN7DmhXYGTWpZ/6cWMN6hc8CkHastYOLLNeHeEvl2/Me3nvOOB5Zttm7bOODf0tYLTUhdvVxm6VMyOBIRFQL2q4TnvZdMfxxhy4oHtuO3N6xoU+3ib1fcZEh/rwUNeZSkedGfSrc3mw1j7ID0DOmsl722HwoGMyVt7iyxf/5xi7xHM/f6d8J155lY+qV97RZV5NvzqMhTCwFdh/UMr/CfrnemQsI4kty0zdaFKC4KJCDN6RyBmv8WESGr5wkahiMvZJ36j3UvnYnzLSBDQS5eleAAAQAElEQVRV343MKjdyNjLxMWhH7U0XXoAItXdXfmcY08gwvLLleuHcXXl1/TIHwpU10/FiXSgenCQDJZuZ+LWHL9nmRDftOD+u1xpZsS7SZ5nIkosEkJVPUKc8QvDRlnZvzKMb47fW9nOdIQq7BzNJvLPWauevL4TlJ7HQ0J9b+PF/bmBZcknthEHVS9tdwpHWPsHu6RY15brx8/53zMDPtP4dk/n3UFWTz5MIK2JtSijNmnI9QZwwTnzBek1a5oebT21WNWFdbG9huxdZlLCIuPA02AZYCeU53ICc4GyexQZJm88NiDasLNpHQS0ILA69iEH0YiS1P0ji1KoX6WyPhEkE8cAVkwVSzIHyj/rbD1ELymCBki6rNgTrK2brxtWxZIifbGQ7kDljmRkoFxJE49HKop3ABJ64okOjjEAo+qMNXKNBr1Dhoo5V8w188C3nlXx/fiMHnxzo8Z/HbbXI6k9WWpc+S9naVtt146dWaOkFjAFxxqeu58MS+mXUmrkxf3gFCm5oQ7sbi/CYmCAefFVfb+Y04IRwRqoWN9o+0BYJSudMfe2/bWmWSe70yRhti1e/m4YHpa6jl4RVvaJPNklBfUJGjS993fEVUK9+RX2QJ36rREBBG30H36b5gsMx+wgfQpDIFZOlADtXgkc9h5IZbuqVw4Ft4oPc1yd7eYkVyk9kMp6mSkIvmprUL+TXf0Y1yYV94BgwFwl/9YcqEBGHh2Xrrmbmme3JWN33KYZvdL/FX775fxF7pw0VHRs2lTVHE779yx7OF9twlL7f38z1jQPElTFZ8J2XuozR7vfuX31zwxYcM9rY5h6+ULA+9EC/icu2Ov2ln/9L1+/fv3Eo65z7cBXwSS9g7bgL9JFxPn2jLd1DTv2zMr4h9ptpcdp3qbP8hKfkS4WMM671x3xbCqiuh551UDpd1y3WAGTOHFIrXcr2OCCX0ojxmUv6q30Cg616wXmZscE3AbB9QdM2Bkqn9aW/EOdNXKJf2ScP+ZLco+jBwfEIc2Zu/Pf05qfyMDA1kvkBYFsd+iPojzHs+4wJDXcqXm9JwxgpTEWt1a7vtvd9Zw7s4ZydddDNqPVEHxM7gPL6PBJHgRF8KLmXPlKEY00TJxTOjqBh/mpesjdYh7ljQMfcZ+yzYVIWiAe0izhnRzKDrAdJH4wE+9YHWR8s5al1shyzBZQ7SXck+ahGmEPto63wyoDUHcaLNb0WQCli8gqQZM0pWWLqElyxekNj4dUBgJIHx7vBnQ0stGduq7/SfsLIqV8WY7HP0WyzCvvpwfxBfTsFBfXPOoOl+oBIY9BnnTP3lUeYHzxD4vMijM+GtVL2WtGnbg8KfdZFzxz65lqO8TAOx4S/UByZNR/E6+fIxK0HD3ecNWpdg4JafVG+IeozwI/MyBegUTRvkGP5oB9wUmTtGdLQTLvvSU0IdGnjYMz4QmLNnwm+/N5mbAL5ct7MybzPiVhrtO8aDrrQBAmJTeygwzHqvNn3JfOoOXVjja0xit2WJwJFLehD82cf0/y8oDevlRN92tCvPP0akTUe7OzFf5Bbx0aVJH7hjd36qc2hR2zdgg092OrmebdN71BIX7K4AR273Ddy5Yt+H7L9v1z+wgvoLzt5mxMqD+74Yr6FD2LVB/c/dTWYS0EjJVL5JKP4ljHRn8m+B9k8+cWZvnS8ETVBockvLxiuQiBP9bzuCAl0nKInNp6/NNQ/fWufIKOi5gRhGq/jUBuoQUX7S2aaEY3K3YnVfbLr9v2jxnvjjrIFK35lQaBbm65Zh4ppSz/UI9jAwrq0J5/6ZS9yOQkHsiOzXgS5127kfwrkTt8htU3icmzcUaDt0lWKgry/yCu3MY7VUbCHv+r11xpz20P96mXQPMe4L/vMYxhYQFk22LS1A+pvXs49x4/+yqBfa4xYHj5vAGgk9w/WD849jKWBnc3AEFK/tjFJCw/A6982O9drrWg6mSQPzRjMA5KHrmpzUy6JX38E26CxfUT35aewtE8gX2VXbqH731zbitCXrpGSrnBPfNSO679g/7nv5pjh3pvZepUv/7mteI15gTj1YsVUVa8a/4X5uO17mGfMvVxZff6pX5K5MT4Bi6Rm4t/iMVawMEKIrDHF/aWEComrcchWbJMY4DcXV9bDq2dOz5qMc5S1EPSqc0sUaMu1eSMPKBMLeEEs3oxRpbjfQbv/O+TP5v9uBvJ/V8FP+f/dDDjog4U+G2oCJBP+XrUxwAssGi4kTiAnEwwsCD0rbCc3oSfnzmF7jzmBZKGABrMipZM5zME8+CjPAsHii0X4E5jw2ALPwqSQXKpgVrNogoH/xqS/MendJHz4dWH/tK98sLDzAMohKdG47fjCoqGOEdypb/gnTOqg+DbkiO/o/I7uMh0smOX/hNw6tfGDLzC6UIpXz152OmYPKIIbkDx4jp6+mj9Zh9T7YDNnMyAuN2RjEVDdaSMB1sUJ6nKRfj/9TPw317DxQHeED8y+CCHKeuh6e/uVb9N+5UXEG5nIyqF585vq6/utHqofPBjX4QeO8pCDgJvcslv+Jn0DSLeN91S9J/25x9evb2VPOW3L47fJF3IimJvLPuGZteHL44Ff28a18qNcx3g7//kEnJV0Izx/PUbauCIZTDs6J2CdUUPOyCUbgXn3UO4mcQcbvJCp8BQMP+iivqHjstnHjdO2hyjlG9BKIszp1fHx/h6+jPClhDilJjrKjznDeoP1SawZc8twE9a++u2/B/29Yg4+uCIZoJbwCyNj23f6bkfPDB+EjDNzMnZmkBmgr8YjS/Opn2aiB2aw6lQOJP5q3rwvIER4uCCb6RqLIMtPEJbi4EBd6zGW0h+OK5ggIsI96jAQ4GGmjVLqePCswxA5iGljTGx7DCgeOCw3fM6ZUbpRa3/4zdRBv9qVJas++QBEGddHfD7Idp/BwoVtdJQct/bvwWFaKQE6XPqqKm36osuyce1HVs5XXTmglKmc+qlGOWGiTDCOecYifsFAZPU/3larb60vg//KJjlyXFEvfejlIjdyL17q2Eei8NIXb9uGzmV/kSguLOK749u8upZ+uJ7UOnDIaeh4UMWnzi3DQ+VFfyom6BjjismNC0QQVvcFFfAR9RC3MWYglY8j6cI89VoKceK6LpGQkPjbl7HY345Jy2oTk20CVDy8uT5u+LuxRkyB+gTEFx31ZlF5ZZ075sNvxm/sH+Klw8alRwJVrpFZ83Lfd+boW7ztb1XOSRu47DO0k0lMlc34/KgG/Mgkpzai1mLHegNjFPt3Yvpgsoq7M/5tC/p1o89ufHnRdLxk3dYMGgmNuzlPfMCGfbH62hiZCuFarX/KRH3Qgb079sypKNdObbvWMWpEVV7VV2sCD1OW+lM8yA+4ErswUvPB+Dhje9g1YT42+kDQZeWOK2MGpzxntCwWiF+9CIQPjLWGorFxVOC3rr6Jvn2f7C97zCkQN2N0pLltGNll35GnbZ2BR6O9rTZ6sc5FPoqC35SrFTAZY0tAqCtxE8Cmc0GgFTnwY2Rs9MXEvwJ5gMT+pw6UctkeiWROq9E3CUDhoekAFBwkn/hGzmsuMz5WXzhGKgz44KCK91w0S+VAXdWRRQlr54OXeQfrYnMjALltYbYs7nMyvveYlJnEJWwZ+wX8+esDx/wGPRQqJRoVUPdyFfnZXvR2yn9CVt/q81DnC0bHxBvniz//+ivnjK+x73urD/xrEUN4wlNtVeRpmJzn9F20eTJHBRFRuNONkRnGQFE6LaNstbFKWZB9+WlYFCPxOh7dU3tu3uLKmUFw7jmnpJvhbKWIKQ0wEVBF+9SL/s8Lu1y2lb0yV/wCUN+NZ+7dFwfzpewwDp57GKpxq/WywWIGNeTjjKdroLgefKnlSwn13hUCB5uhM0XgxGf9poaTXniD08b0A7t8Cg4VnADf4pGUjh3ngMAc2SyVqzjRezJrrzU8emyiR2rhjO3HSiiujP0354QqBl+Rq/yYI4AmtMZjlvGU4VwdjSVfWCGPcIR00ebFWCtHrpHQ7Wt51Dewru2RiUwiYhmMpQRmwSTO4FN6ELKkCT/3kdyCXEe1Ez3UCgcrPh1A50GbRThv0qt65qRkUZdDDVn6rI20DuFkVk4fXmHpHrIJ8qLX/cKzrOf6RE+jIViBD83YoUIeRKnb/AitX6z0Va667Qb1JmPDvrNsQDP2psDaLg+9Ezf60S9qasxT91lCO2qSxzXXurDaOTd8HIBYQf8F638D/h3S3+D+ifoPZCD/A7w/Wf9JGbBTklVjjPFi0VnwiBHJIpYcsmbsTEQnqZPS2ZTQ0om7z5jQrCvl5Bc8oLB6hZ9kIi+YLIhdZxOreqAObYsnEhFotKH0toBiN3B11oRnpUGi5GDGDMsDOK7Clf6hHrjYFLbUx4ZBPdCNSuSQtoJNOGm0DJWXCwr8n4gSUMUnilrCw2UN2qlHVgGsl3R9NKhCc+OSZKhd4stZqeJBW56KG7XaGeZNPATz4kYlc7qxXib9tdNfM5LYEak45XMBvfEQcfWQwgJaB3EeAg+c8uVMt9101IZLSezYqXuib7Upt+pztbN9IK+E9jy4C5fLHnNbgOxoXrhhtb/UT5XrzsZahxweLuogAiscpMm7EgQKbmTyggRdxIV0FAXbUIvXNsjeULGXI6pOCCEk8jlQRDmUQFYZx1V9q/vht8vYvB8cPo56qVgPhuYL0M9EdmJ/22ds5Ho765d9j23PyE39ZQ7Vj/AXKM+89mks9EuOT7/1Gkxm7OTscpmdu7nzQE284JuD0aB62pkzghIMG+OjwHrgz8imJfLC45Hxjv8+6BqyshM+S9s+8H3n8O0/r7B8v77H+/f3uH2/lVn5jNuDUCG4OR7F7RU3D8I8EOx8gzu1iX1ltNFjgHhOXOP3ev9o3jmjhrjLtseXL3utN5GmjuxwUQs6g37MUN9e+sHiuPEsWP7IM5J+EEaXJKou9Y5MbHROk/pkLr3+xNm2eEihkHVLGnWNTOR3fMbJgDIBqky92Oj/fSfWudecM68CbDwQP3g46JctS6fr5JUHesd+5XZk2PcXXixc3va4lC5iQIHxCcGhHRdicpN+If8TPjLCt6k37B4A4875zXzyEAyi/EVETcV3QHM8uxYcjnv47Y+DuShNGfNlPuaGX4yXfd9jEuNE0QM/1F0HMmS0r3/ivr9/65em6D3gq9iYbxgPdQ5yPpKkgft43OKDsen8w2v8hAWSZP1ZYDuR058q8WPHH395p9zyW9/vjI1EYMNn7VEtvaGf6FbHTs4spSmv78Zge8OO8lfmhH+c0hwJ7Wfnd/HKpx5jk8cXxTfkDmwNjGdObHcfEq5s4VprRbo+bnOnr/cYlOLkIwS6IGFLvqyZjLkZatFPc/zggeQDeHzgCbaUIXPw7bGjJ7FbfCiS11992Q8Dlf4PBcyhdP9+kTrTwFsJamCK/mhznvkQI6+xKXtHt0vaPT75pYPGd7JqRaGBljGpwSpWUAAAEABJREFUAcxpH/KVxVC4Hj9f9MDRLsCvTuQTv7R/J1bJ+z5jzhmgy4Z6BuYrjykeWdryuraoD5MWxa/t43oL1+TytSlFS5S6pl/QT8ioYEVF1wbeF6EU2M3qD1/O67/i6g8+yjs3Jn5Ybtss3qSNYLHDVhfZoeOCdfDh8oYatHAF9uY+wzj3uYf1AnxSUJ8P+pvUII8WKvYvAUBWAWZwVF8oaIA+L2WRoOUdYM4frAO+qEAZa0r8YC/xu/V0XkeqjvziywUfv7BG7Rd83DIGWhODwoQuJyiuzqF4yLSxhM8Htp0vzjG9voOrvgF/JxsjMy7sKRs5GOqjrY7Ko1poR+gQQHvNqcKJF4qUlRrUs+49AOYvNpw72kQUzkTtpFoCVWpLoFHXyp2+irAsHIq7PEq3+5E5NT7Xd2PSAd0VlNW2+4Lrr+0F6qw6buBRhwLS/ln6RuY5poyLPsQ+6YpJjhKI9QF/d85Qoi6kzUQrPMaFJF8gPtiXDtwTHjUWFc+h6aw917Ygv3aMlR4UVXkjcdX3dWMxkG5srjdrjilXAiWRkRMYE/0T8YbyLcEDWsdt8sn8sHLqbR3czQn4A3gQo/HMba91zzljGxbku0/sB9WKF0bOcE9L/EAb8RNdzSnLVzj4gvWdffu9z4LsUwdjR33Klc6RpWuiS9D3HOpvyJwhH64yz9HNomSObJNwbBtj9Kc6yip8+KMd7TW/EQU5k67Mo9YwcyxP7Tm8KLx+ELP7LqVnT/tqya9SnD4ltwZ8xf/yNXSibfTdPsFuNxTFZ+Y0fK7djdZfSAS1bHyWji18qrydJbFJV1b7jt19uubtYT1zQtIPIejHR/jF/w0dJrPWw30P6/a/eUKAJrkOZU7IjRb+c8e18pvhUvq0f/8cmIo3KNq15/2///f//qz/rPznM/A3UvufV/ZT8u+QARaAMTL8mdzqHA+JvTEyyUHWYYbJedlnTMpMJhlyCbhoLzrNnmBMUh+aXZQ8vLMshB8Xx09QV4by6hGWbsvCBxMXpdLi/KxJXEshNNtrDsPNAoDD4LkjURhw+IvfbhAeNNXXFPAVy6yFBAH8x1tWCBeH0g0SdehAggqXGAC+csKbecqoAyh2LLMW0/ZCXS5Qlk8ITS6d+FH85ER/rBc03lxUjqXhwCAviKOg7s8bSzCpwB82S7yDnuQXnSyUO+ABIPj4N5v8P218++238H+7en1/rwcw/zes1p+/EjIBAjbNWfuBz/imC27y9u+DF0iOGVSLBuA5ZZR7AnJ1iN6Iq2LBS9x95mRtCtoExDsOLQms9Y6sTdSHzlv9bYBDs9U/BBz28S+/fI23+nfh9CtS4n0Z9YWXExu29dWHuswZl719wRybwsFGzzd4vPzo2OzXIIfJYXyvlxMXX1BcZviQ4ANAGudGvEM3HuWb32YWGM+52RuHHMLaNPXDb8F9yfL+12/xjt3juXHDmVFxXS4X/LyEB219Xr668VVuSM7qe9vCDxtb6WldKEQxeUfGMekcdVO98VLQg+uat3fmgLFVfxFj6aevynfa4ve9/+39yAz/0/d6+PWQZOw4ylX2frjhj+3BTXqNIfhpxuSw7x/2+8LBf2fMznM+aU/YGENCx3EqIpb2jzt+q89824cehp75wH9t4m6JG1/mjLaxM3+Tw1VDz1/HRsK7QA+12e1x+jISHBddTf/L06DdleODNdG2lI7ZmoDPIKRRiADQP1CIvx/EA6J8mHv7qs8gQvuJbWE7S+vSu1SSvkZx2/cg1uNgJ8/yaBcO/IbGS09zF9UXGCeveNFKuOeIypEv0+2DiU3QdWXdW0YdjiPH05Wx4Dh33Kz+G5m6XxK1VFmbWbor79T1Lc7P8tEmogRgLeirGfX3hfY95pyx7zP8aL/jJbfGgHMXaBMeDasjUx+EEAVYT/RQ/s5+PD8oCmEhuq4+tBTS/nbcCSS1cKPZem+hL+7kVx8rLoSx2PYH/ZuMOfwcCdY65QbMbQ/BNRxK6TrQpQ5t3Tj429Zg5xk9OUPcUfYetb7Jb19czBl02/ZT8SBsm5RZY1jQn3bQCHKd5WOFD1q+zi6s68JPmGgRsDzFTJ0SaUjcnzywgQ8BHBQQPNBi7wBKv/E5qVCR8GhvZLIW7oyVCb8PBkfFdYc3RoRjVILNioMKrnQs1E2c6+aV+fjB2LyTm8JJQ0D5fTKWLhMbqXcd+6CObfvC8W+Oc4LD2IEOH9D1mSZO6LD+QUcmARXRopBWXPgUDBGiwjb3aqtDvgsvVS6sgRf2G/vqwgvhGr9okEc4tVAwd/UBPSrR3IaZjYq2qZIasgDdcWe8qIEVq8gdvAByvoCIObN+vfdFe7tjCG9QkISDOmx5sS9SzG1jn/0Sl/0Sk5yBioH8ZZ/gZojSz6VbX6ZIGMU57n777V/jt2+/RaB8I+fmVNr7+60e+Gr9hh8GYpj0yY7ePWoeJL6hz7ORdCIMx45DRpFqs37WrwUq9p4D6v727RY3bDhf6XbE0TUmYgSrIAkCU+0uqa7r1GVsVE+sQsjSEq9ec239gQ93GDd9nfies14mvHPu0hf5EKtuuZ+81QA59MM4AZwE/Ygrfl/Zr5ncseceu3MZvcbhj57NR2Jj8etD0SJjwrfn5ExDrLj8gFCqKe3/T0B6AClwO+nyN494YEqL8CXXlZfeV8aS69HhuMLH75zRfMH8Ds1zjvDOl0p+0WTf2u8X/P/y9jV2wH49mJs3ZAvQZ2m8/vO9gzya21WaW8IIce4zw9j2js9cOOYS3A4Ob8Px/ctXzi1bVi795/3BZ0J/e+NLrH2HZ4Y5ETBXfJawcUlL6MatDrLheiXgiHyV75AHXvp8ZNfnWdcP+VDGhRC5HagbCR8Yqtzhoq2/+k611gpzi0Xo9AQ5vgOOH1/0WPolimfjK2ubIL+AQPmcSW7w40KcO3PcsSPo2wbevcG+Q7si4R9bV6/+KjuyvTPXhT8nm7Q5d8biW3Qe30KdWfzKGBtAWzxeoF88cUbj7fui6UfO8leq+awxQawIcSEHXZrm/dX/4/BbEDDgl47hfCa9yus/gmQaWSv4QZdZ+3fBFz/Cv8v0k/i/nIEz+//L/D8Z/0EZYF4wGdzIASYD84bZgzFmxZ3Z4uR2coGJZLF0YXAyb5nhoiTkZOIK4OL1U/IsIVU2QdlMJ3WDk7RxDgn0oIPrnPQto4+svt3gvtpOaJwPJV0MD+2wcTZdRjd6oB6mb6goCrqhvV4oaJsdepPwG+XaEMQtPyvmimH5a9nxDHTJW5qoj25UUx+7mfjA0lcLnJsHtvAdB0+W9nPxdtl3KXDD+qiNwL7Rv8Lhr1dznncCu+yzDmKWO/X2Hzr+mTz7T9yEtpVPi9bWaJ3+U0Nm2dKuC7Lg5rLAbyIcN/IRKbFyxw+k0WPdXGUdPhK8EHxaH1LkwjoFWC7cOOhXX5JoSxpaYlQftC4UR7601blAGloC1wHzvtNcL5AOvvniZQ8HjYNDhvoXtP3ksDnDB0wPDL5UmmyYkzwVnP5ToFtLWLFBiylU/dSbpP0Vn59BFdaSsE7T+XZnc7sTqwcp8+nmfeWgdGMjN6+wEWfiU1ZZMTL32pf5mdPgQwAPdPlQcnCY8gAs4NTnOJNngbznAEJ76R/mdNA6YzL3gn5jgSvDh5SBDwFPjiCfD+Co/6PJw5eCp06YuSpoSi76VV2Z+I08btSYfsgPW6LPuEYmfQ0iEhMnDEv6vnBReO600Ks8oD71FxDbHZyXHA0ZgQSqSn4kOm0AaR0YmWXbObJw2hmZyFAbADq829/mtuxhnKvN1J2oQNS8oCzU8ybNBgmxAIy21FJ3XChHNQZ58sFzoxyZPAwlbMDAA4A7/prPWWPE/An6bqerx7FgXR2XfQ/XBX89o37x5X8lSn+EpkirGs65D8wNa/qAL7V+UGoHFGzGBDjumFeO3zt9ACEql9uMCaBBFHFE+X3ZOHj70EtpnPPUWUznLbEfHTUygZ4MX4r6R0Cdn5b7PuHOOLDvPLpje2TCu8flgu056T95iIr+cH2hCO15cL0wx/Ulzs8G/zb38JdpvkC+1AM5Oso/mZJbopOCC1PcvchBpdD5b104yq8D366sO/pX4wb2yr2L+ojw5/bTXGD7Alif+4aPl3A92vczDuTUtQ78rhPqAR11mM5EPfORAA+guhZikkNtdJ/BA8714qC/1HdjzfHh2Ic59ckvwIY+4+DMgI5M8hBJH56Ave47/Csfk7ykX3JHrYU4YCwXX2wQn7n1JXqgw1T5sOEDjC9mrt/51p0X4itH+rqhP7U51Gsf4juC+usf4f7rX76FD6HKOHcEyLqNCWUA8qndy77Hho8jEvri6jKXHW1Rh+F5+QXS3IhbPOzmzIda/4mwcMNnHyoFc0fIT9lVwYvKS5nGfNsDOxvksy8F11GHBYknhoiJ/wU5ZSs9SV3cprx+QdG2ubzxAP7Oi4a/fnvnhcq7lJLZ4FNmzj12cmFdP8oIXM7zC3Fe9sl6AsAPutZ3H+i/8YXFX/7ylxA+ePhS9o0vWCo3I2FtSOQ+Ae2gbc85sSvs+DP54gX/6HP7EmFwMFKx7V74wTxWDtTzIlvNhw0qjadPqgKu+dFz1os/uFe7uFwEeu9hfjhGB+iaO/g3z7yMTKQgwNP9kKH//h/L/OWo0A/Ts2KS5lpHtLE+n26hC33i7SNmE9XGbdjcLjNcpzb6ZdsnYQExWe9mTOQ6JkTWBW7ZUZ9oeYrXRnn+kgP4pbd/S5IyJ7bgQ+bOWaReKPCFAJMb29KhGYQ5oAobyJBcFqpddFLqoKeuPw/6zTX2TunfYHJuCgdroLRAOgexMdY2Yt6BCeij8vb/u2MYuLIuffCi2xdHngmd686RAl4wfbCmOudLJ3ESEDmboc6ddX1OHSfXg3WDSWV/m39ZN26b+S9IYk7EM5RJaL8HbQQf1DAk0GJeaHvpt1kgtNaxzZpDmbPXQnjNr7zOs1fdY+qjFIBq0h6UtH6wow3hYM02nwX2G2BuxXd5IIe3xDCJbe4znNN+meD5zfpWNjQi4Ll9Y2D0451+88UbEUaO1tO+sJf5CyNigS2M7TJnvTy+kOvLvod7QYY6T8CHzBlz7pHwZr7gI8n5LMic6MuCgOXAxkFcxosH8QAHivefjwLXBseA9IwRF/aXbcOGwo97xS+NIYk4wuhHedXdyajEz88/JwNk/59j6KeV/0gGamqUANOFCeOiIQ6gx7iK5iRy4mxM3p1JvM+eqCwZ0OHl7px20ZosKjRlp1gaqHqdzbUAWDqh1S/IUtpArlJF6YTWgAwCdVjwtxcCKqxFLFUgP1gYr2wI9U2fCxq4B4tZLfrWlX8CMi2JCurS2/CTA1PUT8epPS9QI7nhm74j3emgPUCXz9RlSW7mRbCOSS9AKQz2daqmAeVsUMBTfhmr/SPAwyUb1LZbT6MuaVjeGiblRn/MOWPfhZ239HvVL7TtT/tMnxqQT0wCuCJUUA8AABAASURBVGzqaawLS8sP8nq8gJtQbRbmGZ4lsUrUoQufULrhT9sSK8enXgMxLLyo/lDvlY2/dMPqw4s+z9xLn3ytxTubO8KaF9xxe5FHEDzWUZ8h7dP3ZRue6qusDXu/7OGhth4u3345N7QpByYTCD6WDW7mA4zXnV1KG9Yx2MV5TzWQAxWYg5HIgysyQj6se3D/9v6NA/ZvHNz/ygH5WuQcbqBCxmWbwE4/AhOcOoixxqH9wvj34fDGwcnS8a8vRceOdUHrE9mdjXGf6CRu/wi0mzToEHwQWYcWx5vO5DQSatqscWce+VYb1LqMb9U1uWxbTv1nszb8ovHSaOlumcd5OHes9y+96PCoPCOk7gXlpI4qqLJTEWwxwA2DBMrNkwa6Ls86rguQ0Y0mmLWRCA90jkwOJlFAExnGGIqM4e7B5HjwYG/sDTAEIjHNT9Iv5DQpxStjzi3Lzd/5oqDf4E5kRiYibdvaknONhhAeyCKk4E8rw8eMxJbzQ1CPbfk9iDdbxn7Br23GwE6gQvydm79cc54J7SOdq/DpZ7uEjZHhw/uGvDArVhSprHhPOVDqOXwZzyH9QR+rw7nlGJuMtRQRgSR6qTsuBjGIFyD97nrUuHBN+Ov3b7xcOEK+L29f4r/+y3+L//bf/mv8y7/8OXxpM7B/ZR7I5wNDqh+fOy9tT1xir+LYZunK0SYdB/rjXFBmn3vY3nLCgHLuxkfqqHk1zpr91aW4BWBhdo67/tQLX+bnxwnmn1FUYmawwIO2P21gMSvb+kAM+qTvMuuD/Wdd3OcaSTyR/Nd219ghyBjoqLFGTooBYdeIG3unoH/qLH8GxHURijYE5e4LbwltMBbMTyY5oi1a/+z7Ko2fSadegUWe66BPnecPDvUHQMm8kj8iGdc9Xo2/4h7JGp1hn+i+fPormFvb5i7+1gefEqHM5R8IxiwuMZbwCP+WGGxVBYuPz52kcGQUftY7+LmgW2+S40Yb3QrWIGx4obDw1oO4BHAju560teWeVw/MrC+lGEUjk5hn+Af0506/0lbXNN9AEk8O8Oz39m+E60LwMRNo1UlwiIFLcpqlr/KJfPM3H3eaOBmroO4FGLf+XXnZ9c5Lm4PxooWaP/hQtkeU/vYPn8Rju1xAp7yXfY/1fwd0bboxB+w/yKhIuLPWVXH2qfg7/WTfUgQMMbiNTEkF0qvCrWxDs8yYrRM/UqANotTou+PcmIKPvr2C8qD7Qt8UmDsX/P/y9haCfbLTnnOPCc15pZxQghqhYtv+QoXmY3le+C1jL3l0bIx3+3LAMQLefOYzEQYrEo1cJPXBXDksaRZdHsH270H8CSgmhxEb9rbLjIEP5tdcXDlD2NeO5ZGMJfScYVDjorHynTQrGCpZFRGfUOMJfkv1V+KLDNIS/e4nF/aDX/70Ncylaux7X0YL77wEqjHCOPFvd/pis361zvru3/G84e/BfCn9CFc/0Cf2zYVyApgJX2Aan77oq/HlmetVd5258EKzgDNKydOvn7nVaTSQ87tgE5tU44Y/7p/GWPpzkuYJB2satCtxXClBFF5bDRnmYCRSQvAhPep3/DeAwI79UrkhF+/oMxfmSFzHjyyX/vrPNPX/ss/YjMFY0Q9ZF1l3o17smpN6kVIL4QP8Z3zuS9Lk+T2oxzXKfUDvrAu2m8bdxFCIL7BewIChVM441d0x9F5gLI7rghrj4M/SLzWFG7lUrveXtlpaveUgxxhIgMtCYPJUi0xT/rz+WRno3P+zrP208/+bASeeTL24+DM6HrRqskpZ4HLjYnDUZEoWkY3FZFC2LHRl6N3JQWKHNqFZdwGSp+HUB68TW2i890dt9uJ6AcCe6BNQHYlu9TX0FG4yetXZDdYXdR3hQ++NBdLSA/bhQwibxP3xODkpTjntuomiCWRfhZMOkqL0fuJAunxaNHstmDB1S4ddqCmzgKWG0gSOpC6tOFHAVaow0v1A7CeuWLzR1j9z42HJ0nb5U8IyvcAgP9oBtOnGdrnM8FvsP/3p1/hF+OVrzMse0lgnQ/pGvwmjNq2MZ67xXVXx/OAQdss+m67+HBwEffHmRtF44lj8xLaqhl42UciFDSlZqZNNWVSDxyikQ/3041X9PAwpvx5wIIf27Gfl9MO6/xTJ/hbH6OSgzphAjx45br989eD2Nf70p688LP4a//LnPxf86dev8eWXt9j5pn/OHfVJv6KBbxLuOKU8SBGANfPwmevkADUyOayJkx7UbXcsKtNfwZcO7Z88zdvxR80FN3Q3dg8sN2L/5FVX1rfd3zmEO76NW/ryL5krc5/xRpy/fv0aX38FKP2VQwHf0hhf0s+BOmXVoZ2rvzwC6ltsNtsH4Ab7QanP+i584v2VHesGcW/YHYnC4ENq1GuiLJesD+L6DcfZx/b9wUuuW3zjgf7GgebGy4KyR59Z3nwBSJ0uUKzkBr7POeMTMhyv3E4e86ov9uEj9LcAv4qBwAdkYbUDnICmcE4ksXBBhpG79isWOuqOP6tujA0yCVn9vpEPYfnY+jK6bD7vT0BvrwGutRmXfQ8Ph4Ff2rIfjMGxKE49LftgaDXYdn7NbY/1cNJ9nZCaBzPlg/NIHcao/jsE4xJ84SeuQVFyaO4EmmV/cEd4ZKLPvugy00MvdfiUtw/Ld/Qrrk0fkgR9ha0u8cJkHpk36wJWan2QCRVVV6+/clN31SXAsM2tHiDah/ZDAcnqGtUnM1afWIpH9OXC94FVUwZk8B8xEiQXOkdW/7aAeWnoNgJdqTusyOQT0Fp4b/rd8+7gweFWB3EP284Vaeas6Oxd9rsyuFK2N/xJAMWFrhjr8E4TF2oNmPg6aYBSnzr8pY1j1fG9QTf+6gcUPxjg5ql4qdjmvRPSfREFXNyxW7btTGQcj44dqidj4mPEgFtb0ioW57XAPmz7gxeC9RN+/MacrABKaZRttI2McDzopzGltonJeXHZux/FwUoKkGpxmlS4l0/qO0GU4LgrubSlWWU/AUwTvN9p6eOCUpqhjpGUwIZPgn7N2X5V+AMF2GhbVmifF2rP2llAVrUPNu7zuFwE+RJl7tf+89gLD6V1DsOO+1km9jaAtrb3bY/LPmsezMkacuJxkxxFrRUqtj1CzbaM/TjHILnzwgHHAix8AZKhrQ19cuvflX3Ztdl5KM4YE18y+C+DB86MiW3xwad0GSB18+QD/4U1Tj9ENx1iNhSeatG4OX4LqIvGTBV1w98quWEdEncUTKDGDX5M+qjGujj4vLSp/5a2T9NWTwAjf8mb485n5gzjsvSF53i2tRsh7VTwLEYmOVFHyy6Xte2cr7nOXu/+d2We1BnGMUc/OAaiPu1PVV9uYEN4Qf1YxTZOVR8OfN2IZyQSgL7i9e/kH8Gxx8FSemCr0vzrZwEP31V6NsBH4zgoG3hYp14xckNbyQeKyp7lWPYh0YYtHqwJju2vnFf+/Of/Gr/++mvMfTIBg3PRUS+HYQ3PMe5vPc7NKRFAQCOj49G85pLzhC+K6s8efHuvdVaf7/iMVS4lKJAqIzST/DhO9rkzh97CsTry0wa9W/PIeAUbie3J+FLTnbPBge2Dda7opRvt5MN507j2V37B2C0D+wV9A7UQlsHcJQf47jnhQF/bjpj0577vlZe3t6/xhbOf533XDP3PnIFFXUdnX1kFPYMe9d3xW98YcqotKl5jU7s29VJ+sFTlNcYC1oIP4Rmz/FjESD5tc9YTjawFJBRRK/vq/SM0Q7uNtqqUXN2QpTT3nr1njqIHfZHn7nMimpF7wG8xLAUbP+GfkoH/Q9L9T4n1/3AjzkCgJp4L9Ufc75S1UIF/es+EFMfukzWpmE70ItWaR1XmI1z4Jo3ioXQxmiye3W5lvVi4MKOz7FoeELFLuxaRtXiwED0n/lMfBxoWOXVnsiGAR7gv6m0rmfs4GAJxoBcrLGbYpe5B1HDULYfCLnyvsPBNQxq5RW8fb2wuNzYS/T7qwOTCKf8CdeDSuQTZwmK586jFVL5ks0ji0G/bT4AP7mczFF8gtvx5VEzcKeVWLy1pBsgKbr6FYlAOh7RFYQs0/LxQqQc9+ElceKAtwN4AZEwEBPNun+47/cBGk6fv0uTTlvnxYF8vCOxD/QGK7g2gh0LZUfJsSlVC4GodDzZ5cksczduOPNj01O/Pf+uhAb22r/7EnRcHH89YkIVmX9/RYUmk7GAY4DI+H3zdFI3Hf9rlHy/eeRnmQ7Mbv3b1xX4/2MivwAP7JI2rtKEZZdVXzAmq5sG41C8GFyjQVPFZsvnBr05flHl4tmw4akxJ0y7qgrRbYI+C/hHvIXHFY+xCyeBNeYV+s4W1Omhe5s6DwB7+X5k2+m1ODzEzHHsMv08byB/0ly+Tbh6YAP278uBpXz7tENT6ZnrhPdDcwY/AqrHirr7oa/mGT6Dqkk9dPuAUDbsS1HGQ4+8c0Pwj1I4h8Q2PmmMeDB3p4szx3LJi3FZM2s4MP7hD0fW2yZiqteVg/rVDHhjss2cSkCAEmsahLOXoUpKgrgXVH60KUvOVeatg+rKRPAxn6XWdTJg+obnUpV6/Obzxsktg8QjHZBKXdYYAY4TM0k81KFSNOOq8g5LWENDsa+V9YPRgqG0Ym8+1Ht/1Y8hcQHbBmTv9KcBol0cc1pWjhFNVQIa+JT5uDChtvkIEdPq4dKDYGHHg/2PvXbccx5E1S1sGkIqIrDP9/q853ZXpLqe0Zu8PpNwjq+rMmZ6T1X9CSSMAg91huJBSeML3ry9tauQ5F9fYGruLHgOvakrn1LPM07///e/1x9sf9X5/z/pRqDZHbqxV29zJlV7jQIdjf9vXOjYn8wFabctaiJ0RDV2qp0oii9ursWxcVNLoH52M8cItv5v2go3YCOoSGv+UIfWBgDXv7nUnR819H0hdF8T7bff72718aZqXstAnhgy8MgII0jLtOMgP56b1ua/5jiHE5Lnkc0hPv+OI364FL0DmDBgTOhGqHOcynpR0c9KHP003ajHluYD1UduFBzY8sPPxZewPcP5NkDf0+5I+awD+PqRDj+Liyxkb68pPLKMMCugQCRprsGPnRch3HnZ84Nn3vWIbtHQVFNA5Ksx9dKw15sjfu/vAhoO1TQKkWgDPrA3GRvjAH3m++uCa6Lg8eUiFoXxQdY7d+MJAW8zZbuLTl1RLLBm9co9mFzeYnzhibB/oMQagoPnklUoQT4ClpkoAkM3ltIu98ruWarMlhCtkYybnW+JTpx021ZvIIA6hig+s+oqDdYGjX/RIqu1rTs2a+2nraaR00qfJzTW6iYVzeEu+rLmamDIe0iJYkypjt++k6cQOIkNM7J8TPciw/uHLBnJI2y9I3DQMuPRLS5MwcNdZYHQTW3ooO7acdYp/dinfPBaM6YBog+82Z2JKs9wHpbvAPBG/gABQQR33dTndVs2+BV2W2Im1yTdy8oMXP+aZcyT6nSOAa0J0QUuQIkpuguYF0DoVLomO8CfIM8KiI9AYAAAQAElEQVRFyCG1mjEaNi6Oxj/GFT87shgLxsrY2hYFBlHPOrDpBY4LY/YUoI+dr/IIvWYXH7Xp9mhrAsjzSgsjt63rxpr9/dueFxo/mOP5tRg5ss9Z5oV55RlOH0YX/gOnnOX1amBG9GvbZe/LPoxybRPW/gaPoaBo7Bu91Ta36iYmtD9LFELzkgPP6A6dtqnT+eiLPEvptA4SaBavNl6xtD9gkiAL0bkGpELDeEE6vIGbwhmPG7EJsBb5YnXf9tKWnGehM05ZNC75yNamBVgDXhs0gZYa/gH06ytSemPqF4cB11Xywl+2EvSIjt3Mncy7FzPKUrc0CjQU/gLauc4+69iLG6XPkUlDmbY36nM2Y8UYlFDRTbBXSfOnC1l2jE7lp65fjb8uAr+i/dfF9r8u+RoF5p6b1uPx4OXPNdFAXv2XRCalL1az2G6rExRLJy9vqHydjGs+PTPvnJAuQPYrClLWBPRQcVN18XChofnCSxdYaiLHQ5ZyXoASZUpCFRo2hL6Ayc+C6MLQ4NJfUHKhJKJXEwSX9WXDsisE4MPHTT3ivtroAUbQBxe/BYvfA4kxDb2MwECeiw3iljoiB5o6tlo5gchrCr3UcuUW3OJXkAADXdzPPnVTRWn0Uya2lGAho1+pvCBxM7pzyPBBwnro6HNjUHJs5OZm0ZSjOwcn68Jtn3mh4EYzibPQibPcxaFgHQw8uPgwa4yiXVsErMmFXB/CNhbtNVaL/6J1s45toNUryGes33lRoHzBtgclfy3jw9KDA4juSGupDNW6qV0hMybRIwGEqCCH+gWgSBUoONQYo7tx41AGxi4A2tzXTX6YucDrV6D44hyNKDeWk3ljCQcvM555eXjnJUts52B7P+Fg89S+NXd2DsazjI98y5cD2wD81J5P3WYIVLyM5U6DOUilN6rq3mY5hwc4r8VnDcDGjBO61b828rd60z4ePI3z0v3kvI5W6DyMil/zAD8RkzFCAeLqgX3pN/BnnCE5Lzwktu/E1F8bHcqjbWk88mAIzzaxmdzCA3xWB7o9iSJFXeada5IQWnKpur2g8NLepUvZB3lzJ876Ym8ORsTFl4HX2MBtV2DpQPsAm4AFzW3ZQg+67Oua6BbEYTr2HhlnY+CcxIrMo9FNOWuDvqkL4YFJG985QL0Td7+xzAtN8MWnq+Hr6KOJfCTmIVRbupJfyFu+geOCmIu+qb6fY/lOHA7XAXIbSeVnwyZfEhpLIbYNe57R582xVYcHZkHexjbj58PvNvf6fv6ziDmnzKcNUPXEBzjIiTt+vv3xVh6QlRNdTZ8KKOWdHGjn7dN24ysdbiZkloJKzEdj5t9hEfILQF6kKU4ZO4finZcFrjloYXIaoGIcXM+WDvGOl3npvM/LIGy1bu4kL8lT/VenzrzsYZzEX/PB+eS4iwutMcL/jZhca6g+ar9AtxII8cGLmmPNM4wn8i+cNvgCxfxYa+A9fepSjzHw5cTx8Ubu3fOAStRR3wD+Kg/7D0A/H7Rxj751SatNO3HfefCajKV2LTr4EeOckUa/1yAsXvWbvwFz6wLnNmvBgc4nZcA64uTUPxx3+4k4koULRQSFuyQAxNiqjgscK23QlryAue3Zlzbiu5HHg1gPSsToAuRoUi/23E/4wEbjoMwVhy8aX/rWWvug7Uut+Af/FXMGALuN3M+8aw29080ZSQezbjV+ftKJhoBL/3CTK2s0RuvbMhzTIVSv9vrlh+O8bIYPnosulC9UlzK651kuvcYGBFxrbaTCxV5B96KnAiYXVdfW0VSQawzUm1+FVOcXQcpz7tPEt0osrKM9deebMjp20I8vytDWtBLXqm3ba58zD3f2H+AhpT0xtyVlzzSeGEJLmgseEBreAR6l15WWt9GL345BlSsyLe0P0OCSBGnG5slZ5gCYR4y3NI0c881SXeaA+XPBym3tExAFPXd0yS2Iv4AeFCpLiLvkp7Ic66/gw7TxuPxNiZUkjkIj3zNyAIwaKAgxNQRLLy0z4HUmAR0SiCjxFYR0mpz5xHhs22QdcqlccvyVk/O/63yRh72xk9KcPCyRo64llzvtFw11LvThOzK8oKCNZXYIxCQ6MMS86sH6zNrtP8P/H//jb/UfgPUb9sFYWaPdw+QVAb9yYS/SCWiAvKIxsx5IgFbo9ffBmmTMhavuek/3cqOwdcCDQO1Z1ZWTDQ5J0BEfxwNa15+d9dO+D2Sv/dwcerpdYMu+znTwHiw61zn8nb34g/0qdhDHUxwSiXbPUu5tJxbI9uWOv+75jx8/6sff/la//fhbff/+oxw3/0YZHPCtmH7uR7TR9+TM4H6r73hVNbiw5TM2YvUHEVYpPq8TT4BheaHNTfUczBNzwNJ8UMeL6Kook+DaJ4SXNkEsE3k6Tvg4BerGMX3SnDIuK+R3zqnbuKnXueKYnKRfCrmIAXLk+9Lxq/pvjIDD/29U90vVP4+Ak+Frz9W+yszFRXCinIjNAuoktcPN78ECx5SyGfRaFD6HeHSz6DV9nziJnYCfwHRlUoqPDkhXOUt9bgazu7IwuCBcAA4rI3v1S4Mu+rNYUs59nnzgpQdGt2uerPX1E3uy6i6Hoxt/r4URtpN89dvQbBcfY3G4+AWICHF52ClIyII58Atj0UsFYVzp+fkGLzyx5SwPNgMXSaKUw5C+Ljk/c9r/4sOOB75koXfRF9gk33mw/Pvvv9f//L//1/q/f/EQ1hjiT0T3fUds/wxjtTE64zh6tedGXAHjLExjDUinVcuOg8MDh2d0Y4roT6BGFIiK8mYOkn3KFi9/4skB3QUeqoxjaOCyX7xlZMsEhIe4IT6mEM0KHfFwjBIjNkAf8P74+1sJeQglDnkZwwsJH0h9ODXuinLT999lz+1LfMiLbh5usTmKovDnm7w+MD6oaAeBreTUDX+J1RUz5cQv7I99r/TC616gj25sh4eE+PJUXPmg7WFIsL5nDPkGFQb9fueFx/sf93p/fyv/qOqHBwzyybjFJkxW7dKPrvhFqd46D3noM67hwTbjiEvsyUiwogzoRyuJhidx9FMjZ4yO8mbprwcUDy837NRW2ZUt7bJh0U3syGFzmxx85F+yIzrE3EAtntWfBydsBk3ndfWyAdu4gsTql+36RKM8ROYXZdhtfwhhUL6BtjQPrI8oyC1k3iC1gNsCCTjmuqBv6hCcBubCJ0j7FRrrv7Y5lJP/jp8HUnsaRcbRUpk59DCvrV+2QSLpAuxYFcZha2LJmnoSOI7y+8Lgg/VK5d2z9m3nIDkr+U78Z+iXv8Zf+/+cp0W3NglZG8hxx3rbkbVPTLvmig8TcJtHBES7tcOy/IiPzc24DdaFUdO5gk0bpTB60teoND+LBzSY5AWUI7ulPumfa2Co4Yt9lNKs/sXbQ3+xEan2OW7ySrPsO/LPTB2H9VL75IN+kKvKLeoXr/zaIK/xso7XWAjVEJa+DV7Ygs+NOJI9pKR3XxwEWxkCskt5B3N6ATa95iZ15vUhgNPu2OC4IgKxqOHORXOZogsBdKVMz9pjGLfb3MvYN5xQxCYpBjaPyRiATxvjpMG80Fw2+AJEGwLY9cQW97HEQn0yKOALDGQijgBxXRX6SRXmqGbHEjCsf9ICo7fa5q2m9pIn3bMCG1YhY3QjDBZLCvX7cKJdd2Jl+YFtSqeb3PK+ILTYukpiDN2a109esGGLv4Zj0JX3omE+3s/11n+6m5e4OAA1Qp88gFN4veTas0B0QJOxFw/SVLZ2vrFP+QLQX4K5hxnrjfFwrcRpaGWk4DIn5/zMM8SBJRTEJ/S0BuQUp01og2iDpykHfWBKGa4JRVs/rwdac1HebnTA4zmtWYSHSHyz6OoSrwxfBI0GEyDa0Dg3jb2yQNfAlwaMBsnEZe0E4qy/X9PGuJhXluUHIRsw0OslarQ+oyyMZwku/WcJC+Hr6JfnAa1aWV1ig3o/nj7EH+kpv2SBt2FUt/av8pSPcPsuwIJcytZfgQhEp7G5oPvMXeK577N25uGkjhpoERGdSsE64sF92SOK2jjtUnYAemmsW2qjebTWNs4F5FPOBOQsh7VIQQu6uuYUZm3Mo0G9kOX6T2fFptgFUuPsBBrwEvTdsXc8gyc0mf/nnLvseHIeC9DPVZf+bmMBJypwLeOQsXYOnr5DzAUNNqpnw07zd9tnzfkJt33m5fCcOzEVv+PGtX8c2UOueY3ohMKXnMbrQcU81Qx90q6BnlVHPZfjf/njr8JA6QY6UuOmZ0Kd64vSnvklovPpca6PSw4jhRHqhpFrtR3DKvnO2uhyr73dWKdv+jTRt/qlwGzWTHUufu6JoX0Lig+xQ+aam7O2+EUvbJhABRIu63+2TfsEiUwBAVKa0cSXGKsMHwJcO6yHRzMFB/YFeAduYIN2rPzDvp41J74Br/JTGT45fvdyv3FNvN/fwS3dsedf3fARY/9V7y/8XxQBhvgvkvxL7P9+BMZibReDVV3314ZikxnDRGZ2MWWpe6ftouzi58SmKWHA+oObIMI529yEC1BH15JFFxO9gXPCg3htICwKNSuL50gGXRP8PAhC2ywQrIDQ6EWV7a0hFoqParDZxVabXIz05VoEJGtucn8tkaRYBFCzv7Wv63OBQsdyBHHYxWJuPAQ3evUtHV0DuguKT2KGTXDROq9epbj0s+Fl8aRcPdyJK9cnJ7692lRoohIJ1rFnbfgulAc2rgcLXIkPPthOGo1t0YdUNOAzGG0Ztji4ImvFDbkcaMUmTj3ZOBZkgUYWytHzzMZqDHzAjmxkfC2VQVCqx2TcZhnT7lkRQedXWrQ6APR1oLQNGm1Q72Rzty76gQ8P4iX/gf+Wgra4QWezBw97ZC0+OcWcYBCDUp82UabLEsBI7sFIqnwBx3E/GKpYjc+esKUVzOls3Bzubvu3vMTxZ847dX0wBjiK3MUru3KdZ9pvnc5l98BA7RCoj1YDvaiHm8rP12j6gYw3Ja3IMZbWf6b+2kIgTXUfHOAstcs66FMGthB3+8RhDm4glUqrS5hbZaxuMwcy6QS6kDFr3xdszOW5wUuH+TkQ3dSHxMIyx9oXaGTYhBiHIEf/ao+278SLws4HDpiXPtQb14d+cRhl0OhFAf2SwmmBLGtLxrC4dKxe2Rh3rrByQwotehkJZBkX4UheOg/FQwEp5mE78ucJbb5N5s9Rb2+8vOOgrq3Gwtg0/QhO/zsvieyzjZEUGicoWx0AtiC5POg1OiCKvY7fXX7sGyDNy2ns514pe9khjzpHNVRFOq8yDW4Nvpu7ID988u/bzjh/Y33oGtBpCValFsRLzJMD44pJ+rEHosRk663UH9uQZ9nIH/CueF7rWSd/5j6hB85+13npLC+Zrg/6fvAyxb6Fn7ViCyMI8YJ5Yn4s0EaAeEIS+3w5rD3O24ZVHsFxvmDx4j1+eTCXV3A8G6ZpzBiXLgUQAenIi9DQ3/grXRX9gF1IYwy5s47FF0r1yvMVoAibOvZ9r/0cciPxpgAAEABJREFUW2OKqPSh8cUyunnxhiUb8aAemlqfQYMe7qvt3XYQbQvAOHVqS8B8F+ITsbM0ftJZP8E4Oy5IQFyknraJ+YT0YJfxGE3r0kspzhyfrB3XOmvdcdV/wXNB6BSJ7jtzy/hRZTxRSazNMfmmY3LqsF9/aMqZ2L8zd9592cMXBz58vPuCnXXE8V5jf2SOuv/GP4XgO65zj5jc8ALdOlDlCyPp1SUc8GjfkfFd8vxi4UlMw3zdFKrUlCB7sKeOir8bY8m43xh/551yESsRDlOsBvRd+m586k+fQfskswZ4dRlvhdj3cXyUX1RogjkgxQXK7J74ucAx6WF9UWiT5iORebxXxqo7qWmf8hzTPsckXCgSL5+EUAddr8pq/vk+6Fd0c7tgNJoBeQcMC699EKMgY8B68U6+aI90G7ZMQP9hwbfcUy7+pn6CDILiJKPe7bg0cZ+A5YIt+MnaKezlQ75jt+3zU17k4D2Bjz3YeB7LTpoooW75SSetubT8OXhwXjn1QI6UhVxpBNuNLY7T6HSA4syNz5/+4T1dJdC7rqYJQHeN2TLkmXmj7MN8Joc9j9n+On5QIWbdcav8pYy/kPGfhjvP1n7XZa76607HwNIvHQKbcV2xGo0dQPGx6J7kl30TDFrx271hATrJqXRwo+tlL00c5RrIA0brsKCMqjXf75W5iW/aDTVuSyNEQm5oCf2dXHIcLpXqQxo6JRP7zMuoBx3G6AWeU9bbuMjHIhngg4fLBtO/rv1FPjZt0cDPtjR+yO88tq7N0gsQ57KOCZG/6ngAYtXhUMYJFfEa4Vq/cuvJy9ODmFwxVs8FUeAtfEuWa69zS5pJDu2TMZs7e5flLHGg8x52yTzy68C3tztfdt7Xiy9N+LrZquMF6Txb1s/qr+Ivj4DD/Jcr+aXg/1sEBrN2DHiETGTqf7qc7D4s+TaclSALU3BM7IONMQsZdRcwJ67s9gvWxQmZvMxe623HC5qJfU5u+qXDlBKKj6Yp+3EuPGuBpUMCYPXTtp/i66UNTxnsAw7szEsVcRA2/sceDEIULZBckHrXXcp1LbqJXQKcMtBlYR9LGC0shTl6WV+ujTkd5w10SJGArKW4+5RZtKWDaMnAeuQtFHXttk2/xolB43mBpE++B+U6jLoQg0eANu4cJHwY8BCmKmkPYyKwKduGlEvrKHKhBXkPdQcwfwAetk9QtqSQYZb0axOIDXzLpNwFR71yCYbEDhkeVieLvWVkEQbpk1vYpYPic6gI02K2vU82Bw649v/MIxeAUY65GzXG4XYTd+I9AOMOvwcdJK4L3alQRhXliuC64zndJ1IUgApFswFV5gcEr4vuxQJGHz2ofPv+rRb8KP9Yn7/imXPHLu0VrhhaCsYTARhkjPzm7PhgwzO2HAoeGBA9kuBhDpK3Wbdtr9v3vfyl1+221wZu01/mGWShDh83tOBD7ue3t/gIkXGFkIOLD9wQkgPGGVOwFxpQtrEashXb/NMqCMLLiWTYQ9vx8hcm2rDmufNewE5fhGFvMyaQczXyZx7ODWAsc0Lp6wlLJ6TVHKShQoc6hyjAeiPPuFuHLT6++wAH3DmI3Sl98EpeEkt9EWBHoFdXDwDZtgqX08dNugu0JSQhkEgeiLjUa/8qQXA1xAHGwnjcGP8beexLQe1dco/zFwccvkcTiy776vz40IVDtBgE7ojkvi75GSoueLFpo7OByw5tER7n/7XO+lfQ1+5ZHrYtbY+I1jcrqwwPTfUtgBI95rljTUuVUFBr5Alj1pJJlzH3FxWMrfwPDm9XifHQdfXs0m/HofhY//btW932ybg3ufms53ECBi1+CJeJhOjJA88dZStOkDBPz7WItY8O5FR0zDlhrCWTPmUJmFcw0YceDaM2ul88xvYTKh/5XMPMrzzwIAQWA8HLFmKBrjn3yAgeLnmU4/zQFuuC9QkR0YDqX1+QrE5cNcby7eTVDdj2Fa9RvWi4Q8Yd1/ApnmGjpUh1CQ/7CJq2udYQUC44uex3fITM754ZM274qZQvAL2yA9aViWyvUH2aRXM11Pk0R6B90dFrk4ILC3Cae+pxDdbGDnN3M3fw23hqo7Es+iHmwhIEcaXODZu7xlxj08qAX5554qTRJvcTxzYPIl8Nk0CIf2QWpc1FYkMIBl2WyxhlSqMusQQYZkm6/M8+aQTr7q3Jq7x4OrKvHuZrXsb4P/VY894544OVufuwX2dRyRUVUYLCxlcKycAbl7OH2Oq7doWGtjKXTdIdPIQdzD/2B2V/cU950oWe+G2AckrlyLHfc+VDh8CpR5DmKe6UlXELExwnjhoUNLzQ+xO9nQBd3K8LBcgYjUWBypxXV+w7yTbGWzu1o6A33u4RB2ddYy6Z9KMvOZ+lOT9QM7qR/RWU1HR31vDRq95fyw0cYM66bubFBnPW0vayCeHYVPngsX6fEFRu0qTCbdX1IXma8T9Y2xaIh4gLOoJlPgvijbkxcC+3TbDRjI2Qcl/13GHnwgzvOho/5d2na9uiRvyZV09e+i/bHwpVBnGAGbvAu44jzJc/H8Tcf+L/9vvv+Wfp5vuE9rbf6jtgTG5zZx+4AVup07FR1gMZ0gv6ZDZv0E7G17jTHX1MH+ySQ8A5ixMevD3R7j5tXCWd2BBHqRob8+N+f+NLG85kCB7djPO1hnTmlLnjSyJ/saI98nlO0xbhUx6WIkMa4f08n+jHBTmrECf7j4ypViKh1bnzomuvOWfGwXg4/3vD+vHpH5Gu9RHX5Kv8DV8vPnxooPicBTUv6S0F9QrWxQvWP0Fe5cw5y3Pubz84+7J3uyc5FlIaC33Tr5QMimd2+XpCgVjlUFuXbcYkDdUTL2UknUSmH3+oK4OCS0KK60oztwvzq/wLI8CQ/IXSf4n+L0Tg52QfFwcz61UPDjouV0UXCTfoLDKv2cUCRd0N5fANL4v0k8UorOekfDIhV9t7s6Bc5ZUGV8kkRb8LQTPTnawXhIM+S196K/MCcYPbqObOhb7HCYsGG2kfgLZ95Q8OPFyx69IXVRHHBsUC5AHvU5bUy9av9Fd97i6854IbQdIniCz+zxe4uBE69HZlg8XnyUJ9gQ/3yny5BXHGwBKblz1grINTi4WaUucmzZ0H28Nxga7xycX2tx8/6j/+4/+q799/lP9e2MX273//vf7+P/9X3p4fvlB4bSZLIs8CpIH1Zw1kX5cYxNL03ufmQZMLleExfm5QPvio6wJjYO4QFKgbV/v1MLSzQWurJR1s0AeHSzbVM7/GuXkXH2Xoq3S+RPEwkFhoAP15GJEegtCBN7bG3U3Yb3DvfIO7/i32/XzQPvJ/osABEogLR2HjcPsEBajghOC5XbJXLwz0O57a0wNDoAHFZR9tQtZz44CwQNrY1XRgq/WJ3eIXNPly5hb9A0iuExNj6yFK3ViLcK6+8hQecqt7YvtR/g0Jv2V+wLdshg7yiV717VfseRGz7+bzjl51IxA6eeIKbnzWP3M7NkmAp5DnOsin43hff5yXOXWNmT6OXnItRqNnAJS10NE9bzMvylo8svVz/VMcxsk2tpSfgS/4OYjb6Jlvo1eePUtW+RdILJNgfYF2SS/4LaPtI/aiET1fY4sq8n0yfo3sBUuKhq+2uhbOuzZ0TcZCMP/s1y6sZl6dfAOajTEbk8PszCHO/hXrZW/TtyHntkOHgFFYxiR9YKN0NGVZkMa6NbQiUyzUaftq4CWHcnIEn52n+i+uGYwmph4iF+V112YoMIv7mh/k1TXnpVKn4AONNguRI6sEJ0hzVsnTZ+z44CH2IHfE27/19pO9o7t8oWk8pNF3gWjQxGp0DMBUfGoXa9sHc33RVGRZf6Dj3ZeoxA9sbfgaO5GfGOhf+pBMyRUblYuiyBntWMyac0HDK9gPV+gjCztsi8fCMi6326zbvjPWs7oFe7EE2wftDZkbNk1gyYSTvkW17jZRWRdo4+o55cxZ27bX3JA/pF4ve14+nMTyPbDxQQ5YBi25QBx82eh6k/GG+apL1yi//Lc0Z1xXxF9QygHwQBbglIRsa4i8wkMfF7Tc2Sac64AvCTFyjRs+8KLwAUgjXHqUL6hPnH5vxE+7BG3DXOKlAgG1p1xqsHX50HvbGZvbXtvcGSPqjNOc8+TD4hcPcYZrdEM7a6JLvVAgDufiWEnE7R+vAarhDyCjTx3KEOauTPQiF9LX5S8E/b8bWeYbcPZ8/9no/f2t7n/c19/YIr8XQ7MGH+ylxBG71XUZRHORvO7Pus58JG9isSUG3/Bvp73Datya7id6Ds4Pb6nTgZSzj5qyBao18HH10yIstvXP8DimltolToAqV3DwwgKJ96CJLRfCXSfMRXP2QRsiCHjo5r7qi4fQVh6Ce7J+N6YAyJVMkNWSjtBtxHvOmfFuSenUTueHayRN4oF16TwJRH4BuxZ0aDdkxjfIl1XrTnCwBFnc1V98bFGAoQa9fKOt0wBrn6Dd2vUViIxdL5D3z3DNT4nc8zz/eT4QlMWA2rVCiEotXfigl5ngbZExkHNn/XC9DdChzhBC1x0EltNQagRiKfP6WE5A8Kz84ueP3+sPXvr4wkQZ33hpcP29G9sfz496v/tH/++c2w7gA4kP4BRKDUWMcyXujmNgm+DmOaaUEqkVtmXCc/nBnnrgy8HLl6zddkLnBWm4JmOpTO0J3g70GqNH5l0QdgXEC5CUc3wyp8Lbnf6vtydfytiW/gLb25w1gCaHbQdQ43wNYOdFTzXd6pDeMmMBVhoczTxngaWKEPDramLUidsWH5t4zdLXC/bd9mW3/Ui2KVRutT72CdLPcv/vMZE9I0+btMUYH+w7viRL2yAhgNGIbeaT/QEce0IrD51QhopEep6v6zhvwasZhlZrLEV9wld/P7G/an9dBByHv076L8n/tQiceX9NCJdMN01fkHwVcLCAvXOg8N+yO+ncLJxsbrTXxGPKlw/ZTmJ5M3Hhs+4Cd+lgZsLKJKVPWdKJk04ZoctNmgX2udgJvqwYzmaQi7eyQGmzC60PbcoNYPOHgC7IS9uaRWzQaGSoRl+yeNsQ6MNArqU7cuC3K/xWoFH3zwDyuliUpL3te33/tnNg3FnkduyclF+AhVOfpJtzlra97KGtXdrJqsblQkarO3GWXpAHx8oPamM3Ny9gDbC2dM8KPfzSeoDP4ZADoi89IC7lxB4OuvLk4RrN1oXRcn5CFnDkYRVUX/Dg1LXv6pTJw+HBC5x7uYk+MPSKnQdWc8vF3oOUf4PFfPj+fa8bMIlDIw/jouP0iCaHOhoMzWn6LPNs2/b0mSfbvvMwtSBySluUDsirHWzsbih3Nvd3cuWdUlu07yp9rvh5Q9UX8gPeQxnIakTHTiuE4sm31B/IugMXPnKgN6fUqY7llNkL0+tCIB3yLXEIx/bUuYlPbpDLNF9cVraeybH4az984hMkdJ+SGOrOi7bRjB4gWQpujQx1BIpYAdfdavDQWP8z6BNqUEd8GMsFLSgAABAASURBVBzj6c+1M7bvxA145R0P25/82IG9oyk1Ev8jixhLY55nfeFl2dxm7IcEPchEjvIdI2ml81suH9y0FSJy7+BgaFxND3WoRJBjgbSolxyQ9klZ5bePkY8eddhTAzklf2MLdRhHWwfwY8miDsmqLx3ebTvPAsRxQB8hdupUSm7ykv9+43vb8RmUMXkQV+2gWfFzc32hH/3G3sOqdNYVhxWSvsC+fxxPlMUfejzwMk6O2ztzIutAhOHnSaMwyCwA4kQKa5N5nwcID/JA6toLlX5P/NlZX/TJtvaFT/nYn4eyMaH2Qi7j/5ovEot+gTZjE0UbQ/DalD0JWuUnxui0jjQeTu/lH4m+49dSSXROXuPmH5B33iOqekziO5lPrl9iMvJWAA6YCDA3Yj/+gyxcCH3Wvn2y9jsuAkYmds/klLSwY6X2d01snK5Xtx2ePe3uibzOvpGc35r2pK2sykcZVr5aZltwnF8gApBTG6kWJ+T8kXbXokNBX4QYQ+Puy3FL5WBpjSIWWG2/fOJllcb44R0U2tkVn/QLaGKceUl9zv1zXd7nouuJb/IVnwbIw+ihql2AOu6sp3+83RnD9TN/X9o7lvYd5NkruLB9vZCs+UvHaB6clo5F0zWxr8/A6JM58FPej9NOxme/fSvhRv122i+voJKhaOGyv8T20k10BgCKe1tApa9U8fFBi6I2ZX//VtkHyYupHmAndpMY9mVr6OVAB+LEL0Ael2OjPwIUywZ4bQtUy33cdeQrH6w/XYimrQ/EYWOszMWB3Uw453zWR+qxH3O4oEejCqyBcHySN9AVdsOd4XKNeGCo9lzlwVheuWddEcITPnM1D32sDfKICyhDHCDPZx+c9GnbOU1BdOLfY9lIAc4LQy2+wMt3csTcFbpnKMw789F8CSI3rEGf+nVVvUHnprROzI17UKo86Y0JvZWxiD5iTSmd8hbYEqBE3AoxFVEnLLrLDqSqg77IhUH7L0g+fckpffEcrQxY8mLgirkvCCKDDqQzGlRQvWSlAsKLXnwKn1SpH4w3hnCJglpCYK0pxtIz0wcv533x88EeJO6yQ73aemMO7OYgfkQULwAWHfIVHImMK+V1DSvQK0MY3Ymxeb9NYkwbhFQBdbq+Pcglc9b8FsThWfxw3VfdwBH917bJWHVkKQa/9BsZX+NpDyNCwZke2h1/XEdY2MF5IbC+AtQ6atcLVj9evDA5X74SHN3UUV9Zl5lPX0XKh+rw6kcAYn19UJq3dg7UNITmquUg7zd8NGbaLGzYP6fzAakXPXS0Sh5HAhGpt3gaA7roNIAoGg2CEk9Pe4kydsjrvuHZ3m7H5WC8XfPdC9yvD3wTDwckBuorgOJa0rEIPdxji7oWQPDr+rdGYI3Hv1XlL2X/KgJOF9aKHAgzKX3QYVJlojHZfGjPZsyh2YXMBcUyiyGTVP52YmVysxBQX7qYaow0F/O4Wd8WuHg4oRdPehf5dUcgYtciix1O7ocIF4sYGnGZxC9V8MLGnesrkqaXWqKveHFwIlp7Wbi0Z6TsyOSGAomWxIt3svBFhgi7AW37GWotYNpKv4I0ZwHyR5eH+a/g4jqKPmBdq+7dttDNJoX+LIYI6wC4lNFS1+daCLVegCQu2S+fofQA5RgKK7bFC4Gu2EUs6vw0pTzqp3qOiVJpIdg+allHjYN1/TGmMxvDjm6lQALbRSOdm4x5lYWcPHs3vwQ2zMU7kzN6d4VTfU0cLMVFHnJt30594o2dD5k3DtEepkeTl6UdC2ApDyeCtmAd43YEIhMhxsnYeCAS59zwEOCDgS+qjjM35VV/o2MSE+2VZ21Sb4hHG8KUEf48GDNK4efQQt+D3fvBExmUvKg4EmcYa8nVZlvFAxiAjoGujZIA5YFzdK/xu836xgNKHk7mip+bug/zx8e9/LhZ+39D+kZsBGl9cbR0VVlK5/w+jnv5s2t90X7xzoN9/xxX26inS+sFIkIhj99KC3+8/c63dDy0Mb5///0tD3DmnmO55D7rtvlwsSOn86DuL9LeeUEJAt82XB31PD4q9uOjdhpn80YgorHd/iYXlJ2AKSDjCQV22XSs5MdbmmQLDnB9qTf6JvJAwaP8ddC/V/Of42yey0M3REiisc3G1smYyOu4CVLARX/3RO6KD9ZoFY0KZJx4wFWXD0V0lnroTU7cmSPGasGRGPlSXtrYMmYyKOs2cVZO8g0+ZYSPtd1ceEfPwTwzBgukWKDFvtxXjjyYHfts35GrTG2170EOfyDHtuP5Qb68I/sBTmm+iHXNIqHPuXWIJq7EY85q4pU1x7EfE38B8LvjS6lthUGWcIT3wVxRt0DUwUHAXbqBvH3/FvmiBHml81dv8tie5gdstp/YyhSUFODgTENfnC8CzfKfmPmT9ZX3hAOkPjtGMOVSlrGwccN+87l7kgtY3gu0w35pkbIuZN2Jq3bYZ8xuzK8FU1S59hjDNGrZuPyYNfEZ6XRxb2KKLhqQk2HIzjpFDtwZl3f0ZPwwnN7QXP225btAG4UDGdqmvw/qsC67rZjaJy606DkA6Q9yI2B8BemJufZmjuJHdClDPLavdSjY6EgNfxofrSvbWFkK6jQ22ub4up8Ery4ZTohv6hGPvPzNpsikB/u5QklXcsdS2cbKHAjgl0Zpi7EXHM+B3fokj0Lc1wgsc3bJFvfp6rOcW8oWNCf93KAu4/aIHhBe2Jx82Pa6zb0GNm9z1k5++H9o28FpxwTffebCaYjyHygI4KB0RZzFK1poeCxRk3XJ+gNa/ZWOKigse1Aga+GgXpcYXD3w9aAU+UzpmBirQt/JeeLBQibuguiAjuxdKPqNg5CxNHfApZMyNizNuXNDKL30XfpeskCvTir2C1Q/LxS/Gtieug/mVlZfWEaxrjdz2RgLXX60JTbihONumypdcHG9dIO5Ltdq8+YTnr5XAdAfHnoYQ9dNx8xSuQdrq3n+s0zt6JLugqVHWZ8g7uq/SnPGeXiV5pV0ylffqq/7k30jL7sJ9iBnnAP2RHts7azdkX0NQvExGPjkGpI4kdsH6wKW0cmlAAr12e/c9kvBN84Iv3NmeDL22vj9By9Df/tRN74UdD7I7xlWHmUjIhemMEeojkE+r7iUSFAtjAJfoDrADWtX/WU7Ni97nnXH3o8742OJLa4HT77cM7+lQSRXJy+Mn7YmnsTIUpqDcfNXedqK6OjHAlSbR7NufEnsWZUEMPR13iiviwCmGg+orfX//f7GmeqNuce5ipdl6qKzeszqrct9VZ9wkFGrJVZRwqtJJDFK3gelYN08s3y1M/9hykW8kO84qEPYWIcm69KfQf2t2RoR3nX7IJb+j2j8H7C8sydlvwWHCSGQx/jdWOe+//at/B+c/OZ5lVi59i09RBHC6Mj6h120JyBuRNLpLHXQ9QLbP9n0SUfXr+svjkBS4i/W8Uv8fxaBK9+ZcU7yenhM+FwMDiZjgEPj4YINnQuCdQ/5azE7sqkzDdHUTK4F1wR0stGRa3C/FiUXjBuLxW1fC+A8Jy8kyGOdOnW5CMUGFlA3hvcswj5AaHyjj4UOJdfaZFI58Sey59zL0jaUmNhZpIdEZbOzoX+1Qfqr3ciFCh19ypks3Eh64ev1MS7aannFxZdmLmyCi5t9MihXUJc2WnczOaOP/8/XiwlG49S/rwMfPjWxEn+t6FjEMoZT2KWsC2K7Conl3TFkPLVBEH3RbcRqNPwiAZ6teFDjADS65s3x2fF7YkflI78+PpCrbvUcvFjIxugJKFTKa/g6fI7vxPadxXzfJ3i40IkK+qUtdB7lGLtRegCw7gavnktkw+NhyHLgtdcFaKoIhvggX2MP5fPcrI0vXbmauzK69W8mttqnneLJQOxhHMg3Y6ct72xSvsTw1wOO54N4rg3bXISDeDwZFONDC78KwCp03In/e+CezfqB3OQLibu4MYhr1Ki2ZEwavo2xttSuOY3bRKbQ5Rzy0GBMi4/+RfdXgaU0OnNhHTYamz/TYSVypV1AmNNWZ/fShzeRom+IOetgIf4zjfIFeiNH4q88ytWn0ejD3sScurkn7QL6qBzE+c5LoPfjnXA/qucGdl3quEC7CP/q6FFN7fJrI3Zz7qctKITw4rOElL7K+nAjR7VPmx4YvfqfddtXruiTL1D85YE5Zttc+MiYRlLNDc3AaEpAmhRYNbrwQ8AOLkyRCXB8KIK46rYXNAIW2O7I0DbBX/P5Ekhw3REnePCMXb5wxBc5v4LyrrisbvWegD8HkDylU9n6rO9r/V/zw/FR1zX1dSk68BPv81CQNjfpEIWHT1pGRYAwrXWThjAxFhtjMiWwmU77foJLaXrXTZ36FcaF4r50OJ4ssGk7nt0THXDQLc8CurnUs+bsQavqdtvL+bYxJ3+Wne7cnIOpOFbQRf5AeDVLE6UXkFwlCtrj2m+MfaFsKb9r3Jrfyz7p7fPFs3UBFaft/SqdU0LbiaDEet1w+xqvox7MKd4UQhFjKP+TywFFhvF4wufDVurY/+JSjCBdaA72MM4G1OVxHT9ci+m/eLA61Qtlexizc96k0xty9WcQQ+MuvTknaIcpYGlszPWP93sd7EeXefIqxrYxlJbHJ0Wx2qaH2GDvmeti5pyM16T65AHrzsvqt8pL6z/e8oJGW+lEpMFBFPEe3aCQjIHq8QHnUCZUDBCX/YwcMXGOBtIPfzjpg9c43cF/4INzzf/TF92lTf5yrscsH7y+84LxP/7jb/Wdh2Ln8GTd2gHpGlX6qX7VC7Ybv4yH8ZFm31nTgOQg+6R6MCH78P/8X7+zBzKGIBJXbHrnIdMXzn/8wct81mRz6IE/9t/ZHz+oQ554frDfOSaJFfbEBgeLirq1g6BwdZnrt20v/yZdhrk+P9ptTMyhJ7wwcCEVIdwJGhdKHYkmf/a5lw/UN2Kx6S8ClfEVHtIL2OO65niJe6BWU18jshpIODEDjeAooASHDXPu5cthqq94YRE2zroR29sNewDPUhk7mRt2wYJ29yTf4MImY+m+ok3aDEkufc8LGI0E0+FbQhadEViw2su+xrAFqw1rxmfRNHqvnJW3yi/MfiOv/sf/+L/y0G3bvPv2/Uf5ZdFO3vnydHRnbV+yJ+v1xOeuZVHxQS7jtfQUtF2OjfSgM4+utQTPQ/9i7qpJ7H78+FG+5HzxsI8ZG+F55uvEjn3OmoD57QtkhNXz4yN7pPXBzfGlgG7Hzmk1a5Qvjd95vnCdarBNDimHIK1+8v5w7aJvtBTPnOHeefniWD0YM7q4VvwqTkiHV0F5a/QuUIQ8Ky6csyFteSilHOjf5p7cid+lHEYfPfIIBzat/Fh9ay088PfAbIC8ToxPHuuCvBcgFq2dcVl6MAAiWJLHytTWyufSnwbxWyXkXsvloKSzoixLuhDiHPHLE//sxG03/vbrrSDNBUSCLu3pnuTmLI5yBbYmcZnwuk7sO3jkwrUu6otHSvRGBiWX/4Txzp6g35B3Kj35AAAQAElEQVRVb3SCJ3LciT93r3NaWf0F/4YIXKPwb1D1S8V/FoHPxB+QdSZb9c/DE2yfiyxlZh2Ull1rMr4m4J94nXiCenLQYMlgmcjdhdCJuJaBOj/0sgq9FjgpIVBGfu7HYu3Ca394Q3vyKAH9o7sGC8bLj36ymGAtbjUbxUafm/POtwnztpcHkAWd+u37rBtvmm/f8DmLzYS/EXeV1i8oPghOPM4qhfa5UAuYCGZd8YMF3AOT/kiHpJd846hfrOReSO0s0i6A2ZzAKAOPQ1Z85Jn4fNHkAQIf58T+E+iWMpA6t9GX3atcdiLZDSSU3Lgcp/Sd9AwHm4R3Orns/zQGBOKuA8povGvt6NIe4198ejgeM4eC2A1P/GKzPQQOwAebfHDkANR43owBQA0RxAdbMSw0lhwQPCh+cFDNt6wvP3rFl5gYKyHx0jZl4Yoy3PQusP0VHMfVxwaLLv2FTTNi3apgTyoVffqrb5LL71gvGU8OEdDipwcZ+/T54/iITx6wNsatey5/tRNYouE7NeqHoPz4nQP4gYz10Fqj4D+5IHoA6nv5hZyIJfaOx7AMdGm3+WZ5+SEtIpCPDVbq82NTucs/9T/R3S+wz5gpo3vhsS6y1A0mddcI7d4yVnAg+J2HCw9qyhinSuvxh34uCO24RsTVxrYauvLgvq9Yigk9vqOw1ueZ8TLeHnaN/aJ7cqhSZi8Zc0JX5P7Bg+HBGBrrJ2IOcNIBGoiTLWwNfZdxVF7xuWw+Db7Q9Kxr2XbVlf1MDLVpol+5q/fzbiw+GPt3H7pYH20347jG4r7szFzAvqIDVuVsxFi5y76lS15lyWvd0vZ6+X7Pw+EdPeay/RcgEl+Ll+ozDwMexHPY0pDWW3VL9QliLn4fxDzYCw6NVLBZEF/4CYw6D/zzQHdnfXAfeDiHZIiwkP/nN4Tqe49ZtxvgoXL/VreUk1jP8C+7HN8jOSBPOrxFxqJd+BU7u7Y5y396GJOwGctFAxjo9Q8AL73O+chCNs3XpQhzRl/fmQeOsUO5zZ04k1vGlzGVt3vZtJJKQeYOLWiasZamRCt9FHZ2/PZwvrPfNfwHCl2PJJE+fD/xaq9OhIJ4db3+U49wYqT4CsY0Lz6SP9rWlfVln/iC7fA5//VXLeo3nuaS/hefnXHKgyFlQX/nQcyX8sJlt3hzRX0CZHB6tTfyCensLZ9jIxrc6bu8D/JKO+zRjsm4WtqGMjIcY9s1cuemT2jvlVfG9Dt23uT9NAICSDXFWKVc7X7RPGvF6c66Qg5+AJAQbK9QfdrAWGiIhTRAo999FvGxU3+EnDc4e5g/uEofaxlj4cPsgiP6PuOCFgjv0BhbZdgHCl77sIsGF1q/Xnii8gE1nfI6rz+QQ/Mk1PHV75gXTePrWM99VsC4KcfOcHX8n+DWGQc6aQBx9BIJApHryfspbAQT1tcNHEY4vvpjfqzdohlGjECXdrh2OY8t0yamKvdcY+kgYkaqllZSIpsr8YlKkLEV/iUHLPa9zFLlAIdeZRIR1hvGwTEnB7VPkF5SKZeuLm0ZIBsdC5hD6JmZr9ahSR0i5A+LCEALRhKJtKjGXvNdko48+QVkpN2s7VvNuZW5ZWwGshHrVX4ueSIyHo00LtsLaIBb8pWrx+BkvoAmPSXNaBon/kEAzFsKMC9NCgDggFYeGHFufUECIdeSYQwNu3YYNzp4SUSO6LwNyOT/tBuE+LMf8eUXOyhLrJLTzCXLlUvIwjjplCNgiBJi0iRHuyftZo5hP3K50ibxKLkwUNvWs8iKPVj05U558a1SXcrQN/dpwb3atdL55pcKKckl684z91nLwj1tbGxSp7Iu35Tn3LCtZvNCuPwRx+TCWwzmosKlTen56abc7TbrW37F81v5EnEzbwrp6DYu25ycHSZxchzPOS0jNNq67KmaHBRDv0knPwRcyw/a1HNpExVtds3L34/iC0RQ5LBjgCcETrnVYrX9ZLL5C/7yCCTsf7mWXwr+axFYOyBzgWFh4jG94KPu3fY5UacHZQ6efbUp1+STgzf+T4HJBZ+TywXJMsBi6cLkN3QBDrMHG5zA6gEHE3ippP45GUVhAjivJ4vncT6EeDgCnMg8/PgAHD20L3nhoC3+QWnbDX0tsHu5mEyFq8TOwg8WJ/H7Rv82WTDA0S+ZC7WlPrNacdk3kWN5AjLwJNKum/TdLHADQRjnIuy/cfYbPl9yuAC7oW5bow+6kq4I5IpDoxTpIP50QZY++7HbuoeNTh054tX7pfxZggKwluJnvK01lm5wB+P0xG5tnMrGPmMqYKTECway6GvAayGbxZ0aNgz0DDtohhLEvhu/nVgue9PFWCVXyBl1CNHT6cWSYv/BIuieGXvygro8bnh3c4vD5oO+cKCnx1yx1X5siRmWEBzwmqvCT3lEn9ciU3ljp2WwEaEftiwzWrmJWbRN/G0JqLE4N/IjD+YfPNDG5vyhzre605bHHDUvMB2eS+cTniff4B8lT+KCvgfjcxgreD/xPIwkUtCjWNoFvpwRYESyl9L1sbmNbsZrwUbdzfmWMZqQSslIRN5x+vE8S2zChgMblh4iAr8yKeCVb4E4EQ/kxF4bgH5AUc1/eWnDwUBeH0DeHVPkPxx5+NCKnZ86YEGC3PTgmjYEwc0Dq/N5m0hGoPoDaUMQZvqYfw1OjJKkGYyf5XUQ8RCKCEieWYt88LyTa+pzGUUK0r7cId4AkInTRYuAUu7rwV/ET4AfjN/B2Io2f6W/YHTz0Iwe7VM4tNpAaCK3weuDeaHOa25YergT9KX8nPEy/6W3L7KQabdyrCo79SBXLqTKTfolD2ESA+KSD85D0dB5XZxXKW4BPqNEGz54GWoZ8ADLCx9zRfDl7gOZUBNTOJGtrrTRC4YY5O7thGfyhYyBh7E75ckngXPNGF/5nnVp32vOnThPSWSlJOYFEP8RB55rTjpO2JH9ZS56SBb9gLVZf2aX6+ekv+nkip2KsV18rCfGqSgQ5OuiHf+e4ROtz9K/ZMFnXZz9C1qLw2ONhgsokhY31hEbeuRdDOtuG2HaJkgH0xfRFz/kFy0+LlrJ7Mfmqw9ZUCICvOMMcDEemEPFsXicJURRh1VVQy6h8QFhVhErPeS2wKdAluPBWkTOXHl8yYrfIUPOsNLwNV9CTMbF/cdxW/I/5S4afRp0YXl+vaB3kQASCqp0cvca3TVZS7ZtyWzao6ESiI979IIT19Kd9RjJ3ovR8c881xhADVBVPvE/tYzdsDM8lfZFFxnwSuncuScuMINYfceX89SR+BU2NLZCkrZ0B2uvYF3fFenD5ivGEJ8s1JZ8lurFj85r3VnjC4nXSbZkohUB7nvbtufF5NxnuXbHFvzj0rKMmeu0ePtn4y2gSEKQf2L3IG7WxUlnedmtPsFfTmrPRYfw4hkzpMqcGaslW/FLDm0Ih8ZQhphbsCFCC8FRvvCTbPu/8MAGce65pZuafMbL8TpYV54KQd9ao5oHYbRpm7BN1qdmzC0v2IPb6N8mMbwElzEGLhuw89pz1Xkwxr5ct3yNKzT2CQ8HFBlzbmXceyAbWdrnmvwk5g5pd9dE7wt60eksXRX8PlNK28iwL5ZB0Nity74wjC3ItT2Kj3GAnoIGlwrPIrizPWiM7uLihRoW4scD/5aNi0ifBrpu+17feQFurMKAvIZxxoedeM/X2dF53T2lSG5rn79af+d8omx9mMiUX/m2pRdGw/anq9ETVEzixiaas4aHCZ1Opzd9+QrEFN6LX13acnD+ErTn/e3OF1Vv+QWjdWkIg8JWuFftvDc5hLWRubqXPNZS4m8+PGB+YBNFeF7uUPHZwC8SjONtn/UZA2Txsl1Z7um0KnlMbCPkyw3VJUijvg98iR/vnIuF+x+svffEPX5jiHQL1hgvH9nfGWvjoN70X18OsxYdzqn83PxRmA4042utfn3+TRH4Fe1/U6D/MzVZY/5E0EwHloHcLQUn22TC3ubOxN6zOW/Ux5zlYr14lqBMQBaMA0g9k/SckCySPpx/wsFD1Jq4cqvHUj7LJkvELWBZYH20z0nt5L7z4GUdCVkU7BMe6Hyo30WAurYIkcnNzWtjkR49WfRQcsqVl+5Sn/1zztTFBQgY4lLV59GdjbaR44K3wMVv8dEdfjcWfwKsPOOpjHzDxwLnxqk+bcqhcFu89c8+2Ck69AiX/qpfZeFOaLydjVcfOH1UP+s4La2RAW+QF7rRNbGh+Piiyp98rz8SXTUZ8xsvAXc2TMgrGxXCRi+bWx7ajseS/8zmm4MiY+GhxkU9bTY6yInfJJ8Ec0s5E/T6luSAR4gsfQeU7YIu3jFd/oCVlnzwgfzt7a3e+GbYlynGFyOQCQ2CLnp5lWEb78ux0a/927f6ho/+rFv47ce3+v7jR/3H3/4W8Ges0o7WW+GMIVXl9IlPQfxtT3Lta2ldLoFwYd6XOLFZkunYy50YmcvaqPVBcrt4EodsZvSCPICHbTc7eN3jQMHx5dLONs5a+wWvraPLA47QOMBV+VBxjPX78kXb0/cPNxS8cAxYYv5CpBJ/MMwy/mkr7XSOLvXc9ltNf503d9rKfPLS656/RyQfYstPY9sFsSkqVzyu+MgdmjGTb9u+8m1D9nbOccQQgUj09ieI0OCGwkLJQxo2uw6pZ9mEXn3BOGqhz2EHvSM8jCk8q4P4I6xRLE1sp4Om93XUVhb5ENlda61CzqDeEPpPQfwViz5c47PvM/GiGzlLnzb6S4l31l/r5r4y/xnAwVpaJT8WUnKnEX0pL/kLv+hdxxesOf7k4HmU/xei9z/eKg8VHrwA15ToNUZXLLDUKu5mLvjgc/fA934vf81nTrtmXPB0bZfBYYH3oSxznljFeHD//NJme56xT1uVnfFTOV2OhXHd5l434baXL3X0k+6yf2M+j2YQGIuYwS0+UYqVbsGpD1r5umfyr+E3nkR5kXG/8uUq4wfCuDLu0i++ol2xAzbMggO91qXRNtSVcOHEF4Ia/coYTe7S6a8BH6ybxoAQIhd7X7ZBwAUGWTKjk/YZcmpcaeRWF132JGTQi23c6V59s9KHbiUd2OzLdtfgg33QMms19HBJkmLdmgP6XHb4JRPjL78269ucyGasrDsOynNs/XLFNhEqjVleU8UdhJXrnHNnsp+59i85MwQxU69OWpDkJlLI4YOXh5iPCDyD0JiqW5oXiBcGNAN3ts7Yb9i57fOsUzZAvPzlS+RQhw3Zp791vhzTWep0IAw7znZDvG/kKHLs1l9LwXpym5hKZ0x8qBavBME4HsaTPJBWPkTWJKbdnzbII51+W5fWMVs4FMhYHfMWzcGL0YMzwrHiBpKLtH7SflIecCw+55f2dW81ebmw77P0aZs77SZvlAsYmxN0HymlD9xeV3CITcnYGVfHWPmLiB72SG03/+JLnbZg4DrT2CbMBEI+QV7ExT/MLG0eIuzQmIAN7DzxLimud+pa5z3igW4sgPq8SyTAP56CoAAAEABJREFUOlrexYwpvMiCxgp99KCbu/5DtwH9BSb5FbjNsrSvEOUXDIMS0sR99CUDoVz6T0EYn5zFD9bFe3ne02aQV1f6PLcf93fqH4quSY6MRl5aF/UZt9npv+Y8Q1JP8gzHIeBq7ATMeRxDAvTIkn4y7gsvncYXFeC8iApinuU/iTuIp7Yq21x8J4+T52fc1CubftrvmqAwu6VDUGVt3sh1bEYbtjyTc5P23Ls2/Cxsk1be0V363pR6fcl2TmibNHapo/hYHwh2mKWJvWenvPn7Sqwr7m8nGq5iPSZG2oB+9X0CwqBQznGunaknFsSFOKtH0Ofo+CoY3lwY1hcMxvGsFxFQw8X3U4nsB7Jcq42le7X2m+ewR+znzeg/ybvjzClyi/HxXCqN9i1YND/pQUd8gv4OOFbRBWOjaDPfd9YJcmWe8dnPddzyths7YfkFW4ZPHYUBD1r6kTZ1x1Gan0Dzf0L8avx3REAZ5pflL/g/HQFfamDDn3Od7xjBXhfDxcHL1vqGhDaLhG3mKZs5yx4CnEwXfPYxtSCim2kGnXfa9gtMz3Kxn+cktnSC27fg0mV5yoKfi+4llQpSuYNU/5GF8FxsWDyuReZaRFxYPrKQHWyy56bsA4QAvYvquwsrDyDKQiw+Ih8tDxrqwBIRgcY0be5mE6Fh3UVUSH2kxh7SFf9cvPA39FU82GIDepX7RAeony5xF9gxm4UNULZQ6Bcva2Tgmz7e8eGO3DsvRrJ5U0+/PoRh3bIBji5LLRWMrM9TyoFc0eU4+XDky6pG/+KGujWA47W5xC7nhpDFGsZLn3KWHfgK3rFw01j9SiLjENPIEozvNW72CtrE0NYT/yzF1UVPmX6Q8msfHtkCuB4ILzFnCf2i65r75CXUHvAn+9u+s+nv2YDpXVwDP0dXYgTvlQeXDwaowV8ANfyVz1ccJHW1r/rApNENPRUuwkO+rTit+OAZ15LZ1RwKRkMYy8BSb0Ft0gnWNepViiTGtKXdoB+tDPiDo6TdjGtgrD4MqdS4ierQYMOrlE/omuS0IE3xWX5Q4RIHCzUvsllzqA7kvsxEU0MU2FaOe/hSJqQ8UDwrLyR9ACPPuEQTz6Uf1rSN2coflECENgi4IHD8/LZqbnv5otN8Hq0R5K/cGm2JLcpY4yziq8/Si0My9Fw0nuVhK3nNYe7p5AEbXya8zPmIPJ0dNOzTeMvR0ABYKQpOtGM+99Sv22hr0FIxLtMD0A1fbpOcneTwN/inRMDySbuc/35T6Rw0Ptps6UFuzTPIsU28KrpnLfmTvATwYQPEXX0de7GQ+bjm973e3g7A8o3yrX7//S3fQK4XvwdjeLDePdccRpk2+NCldiRRPEPzzssqeZSr/dJd/askUhgaE4jTBzY8WBQcr6sfYecFwVkbDRP1w7Ux6+LBQ88Rnf5Mni4O//hOPHfjOmcR7TqwVU59zjffp5wHMVMf3bA+nS6A5QKQ4XfOJt968jIDiSe/fPr/WjPx48APuBVbyVdyZ8OOG2O9AebsyU4QuDBMuzbGx76BjgbmnCXsO2UDtLe5l/mvcMf+zRflxhqdWLVeerH+abeQyOVm61NXoVOI/dy0VxviJ7qsLw7u0E5sm/usfd9rn1PWxPQaB8fZMR7dyWP9HVAp1zW2wHf5EYP10Vk1kXVD5o2xkicU9mGzY5PYuu8RV+XbZoAQwMV+Jb0AC+gnc/gA7uevYt5S+s8I1vz5vfzDpcK1v8lr3CwF5ViKaysAzxt4AoZx9IHcMU189EmgV/8gzQUl85hxwi/ptFt97ufGy7p/28J5K9/0Zfk2madqfPLARYwwhAufHLNOTIuPsvA8eJq5MAEx8qLZIlj2Cjqm40aMgyLX5Xc+CtcLFPu0c5y80hgvbbWue8pp5Nl2rN+Zew8MBFWzd0Vg1gMNVodGl7HaepbnDc888gujl6KnYwo4Nw/yVxB3ldYf6BCUitBVcNcO46ct0umLa/c7cyG/zEYeZLlIpZTe1C9oj/N5Iz5f5drX2Ky/0kcmL7Pdt94pHbu83XdfYo/QBm3Becg7Yyh/4eIIRunN+KwGaCpfLhBXPkU3XZY1Lr5evGdklavNoYHWK3XkaIegzZb2CYbbtrb7T299QUSGIRcmOymWNu+COj9BncqRx5IeeKGDN/WF9A6yiIFAz6s/Cla/gwFkTBnbNZ+JnnXA8RSoZh4st9kH4RGnH4k/0lKn9HppuCpN/tNxxYYqF0K4izOGU/sAUFx4txRQ1x6LRW/NpUZ9mTfJrUUvznhfe511cfIoenSXa5z5pF6aVQnok3XqUwZIlOZ+3nTkjCFMFy/V1U83V+qrD9oxiT1liFavLinYUrsWHOzfR/ZM7XUuW5rLjov1NQZP1hnhCG3m1ccB7kDkgf33gL7Lu+BJv4AOlC451g/G88DzZ+LhPvL9ttf378L6I9H/8R8/6jfht2/5p2Y3+twbpHXP63iLbJPC+SegQ5+o0ut4fQVQv66/JAJrLP4S0b+E/lcjMCQczaRaUO4atESvAfIuiFngYcYJIzhpLNeUYWKlIj1wvjCSS7RltLC4uKE3G+e1sLmZihtzsjFAJQ1Qpy3ysmJQLEl2LYD2pEEj/esemzKxFxcdXNr3zELkBnbwELkWF/APurnk8yHAjc6/OWK/C9qpgoUJIhYP6RDPPvJkURL3CS+7qHDBg3w2+oNFf/G5sfRaaImBnDl0aM/54Bg69dAJ93JC1wEusP/kokNa7ZI/+jwccfg9eNhx4xHsDzf0KbllTInBq4Toic1P+KkuH6U/YcCzLuPd5QEkqYPNPlSshzFjI8OiVI52CTpk6UZx/Qz7IQGkTdAEmwKoMw3QhbiXj+hCczaDyUHZXJJP2Pdvtc+9klPN5s8AwqpaxMFF3M05eQQfHDzM5YHvxsF7m+XmDnHGT3/e3w8eXNmwiAtIr+TSu/F13F7GYi46ExP0KkMAVQK9Kc3/0ZODOfZQqj8wZvnAYw4+zpyRX9A3aW7baSN+iLsxb/Y5Y/No5EFMtNC+6kPnv4BY+aQZ0OZivjYczMDIsY8QM/ZEnDzQYVIE0q6JXuNm2a1egHjvjMP3b9iGLcqv82NdesfD+ooB2pRDvIND4UZ71UehuKz7TeuGbOvmzN0D+gnOT3FLDQKq4aFllbp6ApfvdhkfwG5lwhESupIfyvMbVG1xvhzMHcdh3mbtHCh8cRRag4MQfW7sdvi1R/p3Hm48zEQgtiTXiNOGXnUu/nVXvzhBncZ0dK/1gbLHXPbhA83FdN4b/dvcMl7RcZuVHJ6MIsT7zriglyrDxzhipP7ZVp9AhxeSMNQ7nR0eZXyBog6MRqv9teiLvHFFQ3TkKH8B3pM3KybHepAmlndi44HPw+CdF+xC1gHnEfT2Gzvl6aY29uya8QkbWtAG5BdAXKRfep4cKJ/YIdCZ67OO6eRHM+eIE2vEksn6gDL5/XXEca3D2HIw/wTlP533+Kw94RvLhsrH+orH2j/u+T+0HZcs5K+YYCz0174ZnfhtvlwxeJeHteaJPiyHmgvDzckXGAPi4VqwUV7gy5/kwTbjY/D7l/rW5UN1Iw+L6+cPmAHA65yjRrc+UVwXfBN9FzRtu3BvxZw5MbprMF6fY9aJOffk9NVHKMGT2tBzWaENFQ1zPuun6gnZAwXOQaqh+Uk/yMTWoKIfQdCYI1gGn2PnWnrBapMnftnD+Bp3cWQSDOuCDX/ARPYquYODj7y4Z8zcC+7gDrRCCKt8FJqQQqwPqK9xFJGe6/YPCNWkM2PrWBBL+bXTM4kvflJ3Hp37zoDDeHfrdyfOhJE40MG16gaTRq7Pehf/hW/x2q0fxnQZY79gD3yYbJ9wQGiZHpUgi2AQkxUn10+HZYAf0dGS0o9k4kj4U08eveR+gGOnQXaIkWv/BQNZWKMagMhA5/hph3Ag9Kls8NadY77cQWMhKiKvGyToUgZ7Ow1pj6xRb+z14hhb8BCFBcqU6l/xpjZm4m2HpNrpvBv4K84Y+OLdXyXf2bccO+2U9sHtA1sF67hW8o/uLy+Ju/IBh7ZUX7cTJ88FyoidhDB0YXeNS4tupGCz9AtDuirnhGUbEhw4CFo/6DN+D2L7jg+CsaK7FD+4h6QvzCrRhHCv1KSqavqgi35KkCC4HH9HlJgkFqCGnU3Fi37xD2gEipy/I1ma04Csm9oOvWwENOMTfTDpg3jJF86WcDFQR55xOPBXPx/Md3PMX7w4n6FALJpfayEM2Irp2X/kkd62tJZPxlm8MpUtbvUd9UZMzY+382X8O23zZJ2NpTL6ls8v8qs8e+zsY/5SXfjx40cJ1v3nWP5aPS9EeCli25FQyk+wTF/+UDcmC6A+29R+YvlsGDMAZw78e2dNumP7wRzSf602zuFHlm3jL0h/nHyJC/ziLj66okZbXO8tlf0HZ4bIz5igm7FuYj9RJJ0grbDPvTwPOR8hYRq7tnxgBnyRzo2HnscT/OPDIyeIX9e/IwJJh3+Hol86/vMIDLrH6PqEAcbh+Udw2qzF62CysEmck1AcTF8ueJmQXAvHbAZTzWHGCbrPdQB3AZs8NDpBR7dztEZ3SVOvD3rg5wIDDf3dkwVrlnTKjOzgIfGCWFuZ6dDBUwD92uli4wIreFhnVageMAGQ0EQffvmQ4iIsj/Kh4KIPweKebA4Qg0NLcFapUBDOaoVRl05d/nMI/1mDB1Ef8OmqgV3KcvG/59/r3us9iydyuJAcFdJID3kKN5GvYL/A/gYLNobqvCGHtRU5VE7UVTyIkz7qa2xkA3oXWGTFGauL1o3PBdgHN2nXYo0uZOhrX8adakYXYzl5EOmM077PlJOxn3N/xUebtR0x2FjBN7H7CmC5EAieSq0PGmkrzzz6Cm52N15EbOhS/oOxejimKMFiLIWXXPTbxdG8cBHPYdqxEfT1ACePL3j0239Ck/8TzNvvPMwebMR+S0zJhpdYwe9YK1/QRswr/UBUfFslvcaIRuJPGf99IGEzU7dt+fVVfuviAtAwyKJeMn0pcXMeAcbDB0EfoALLiNAbizBZiQ0Lfd0lJThX85+Wg2FYdtmdhtJo6Ncz60IjaBJfivi/ysqhdgt+xf+2zdrnXj7s5BuawbzGgCeb8vvxTozXAVx5o+lTEJruXw4a5uhBgic2iSUE+kYhnzGgio0LiZWEgHt4kE88W4J/AGyMPns9QMPPhXnk9GcuN3btc7XVhwmRj1h0IhSeyzZxYM4LGyDmnnYeupGln4lvoX8Axot6iFJqD1ynsAexQkW6oS7H319D7BwMnQceBp0bHV9Cxk0ZFFi4YmddiISS1gOVpdgASrioNvMa0Gdkdso1NtIL2hB++ronPGSsvp6wdB55gfrBvHQMn8zRK06YFRuUJThPN+LgfLYckYkPGCTPJe9TRlT+dIOUdpf5oE23fZagfNzImGnHO7kVm5zPJ3jwd64ioBY9urkcp1HIxLaF973lM34p64McExMJsQAAABAASURBVNxntJMoIGJZYnvBEd2EZpXwPBKLA2GQc6EBvcb4hDmZS7MmZebOtlfKth9qHFp+9nrhM8Btq6/4xIKB9dD5wqgpuUDk0iP0NbDasOSSZqBjjQP6qTc9Twbsid0UtAqdxNZ5vUODjQ1ddbpeN6SXuif9u7RnDNkUT1IZBFgIjv+EhgCV+bazzgnm2EHf+9tR76zDjpG+KLPD+sxYuD7b77g6Hg/i+yDvbDtOh7ajRt5/DcZPgJAA3tGnzHdzBH7Hkp5cUW0NOgvjkhxgzmZ95+Fceu31CxPrKzfW3Xhqh/5Zym98tddSm++cE7TBL7M+Dh5qiJo5sO0rFxwj46B+5ROmMiaTOIu37uhaN5aC9YteHSsuvN6NQ5Mu1kHuytIOS2UIjqcl1JcTKUNzxkGaJhfiU+Q82S8q67z77p2Xn3defuqTbWPmmEOqaFIjhhAOtFA1f3RKuaH5cjOG2mic3hir5QticFz9C1abezhXnJ7YQ96wDvjCzThc6wqKQyeva5Lxsi7EDmwKwb+4GQvhgSDHXn3KX/AkFitQyhMUEz9kEkQAUsmfANOWVqAalHKtZw0gL6wLA/uCo7QuTrCuL+ZAEx9xzhPlCJDjXu50mQPEh7y///GW+bVsoQvDLnu/xkyccpvcs4SSYQWrT+HBbOrGwZz2hZn/lP8Pxu3uODBXD+YsHLIuwJzx8o0MwG59EIWoRUOjrdHXZ95dfT1m+esR9120xx6fAwYMkNM+yIODs95b/i5j5p42IMCYUNT6qNt1AUYQq++A3xz9RxxDn1hqq3MxdsFnDnYhp5AHlB++XBFvdWHpjx9rXb0x12/nPv/92w/2s2+cTXZAuqW7HotTOdq2xhX7zjUrfjAG6pCmBndY2yAsZO6r2bEdipR92tKs4Z/0T3wnol9k2gcnchDMPToJRPBB5UaP16qrTzBGxsr1DJYI1o8A62k4YFEWRhVVUdjwMoD2kxe6d8bxYDyPeoRv9T8QyhEKGq8Hc5DSLoHqr+uvicA1Tn+N9F9S/4sRcBiEi9w6U5WZ54S6DiA0L4JVXpODjr4WgVp8TsJF9M/vUK0HCFQNIWQKfDoV0/LWyLYU1iLQ5UJg3T7BhUhYCwrC4Fn4Wh/a8YGNR4SLhpvMgnt9uLn4TSsHMvsDCHsAXIrWq9iLKLrRwf26QoPVEJ1u2y9cFFmvzo2ElztsaG4kvtmnh8UGn3Ud8gNhhxvMuTCDWhf42E25EHBSF7fgbGMH0pbNmGCcjUXj+z7XhtG9NoYnG4sHovv9mQXxtcmqm+cOD04HfcqPQBSjMt9qu0FLb182kyymEORqYlWBqiYmwsyGtO17+esQwcVcGNhjuWGjtl5ju0okGHQAKUizvSCN6KNNY3TngchD2egWSVCqHhwc3s+D8hux96f8a+yPjMkaiyPj4JikDU++MdRhZCV/KJdQxDJe+r7gQA6bC3F7MHY+KBo7+8rP6BrxzQaMFo4Tsg94tEVdl96rfNAv6eLFHxrKvPqjh7hnvOlr7PPwb7kOeJ2Hq6td50d6rVC3/tpeXV2IWFXu0lCAa8YS/Vz6P4h1yk6vN2hSsOEamxULMdGNUC6aHBoRerqFzGK8Gt6mPlJe9BAjSznElgcCv9ETp5xPGiw33sRwHTShZdwcA1+uGit5BHlsZ1yI/brg54Wbf0MAqyHruuJGA/25k7ddrjnFJw8k6JDfWG9z58A1S7smdQ/PK2+R1YVflWgp33GWXzsQFZ7Va1DE0ELQVxt6LJwPOfpAd9kvNUOPjfhADJRpDqnDuv1zn/X9uz+D/lHff/tW/l0rbbzsq/NjHsiHMJXV0tM15sR+nJBOE/HbOD8or9yUdoPuBqhP/3+Cb+jd9xKnDyhA2imTIGrrBcboyo34yZxR9mjXji4P6b7UNO6W6h4RZQy+AiquK/02zgp+2NKOS46leho9q09ZK5fWXHueDzgsiti8aH6+dze5PImZegD0XL5c/j3IUxaZ8qBJd+kvbCVoj+WGz67VyhO3gDsig4PIMoAEL+vGVr6CDuuxkjsG+KJBPZbqhD3/1xvz8GBe8fV57J7kypwTcc0h+SgfwqUZTdyB00j612UOOgZX7OTVjoNcFMxNbZHGF5G3fUcPxsH+eD7LWCQutOXb575yBBsGjE/243ceLj+w0fn8wCOiwNUL4Pu8wOGcuXkQY0HZ+m1duPrEyadLg/F23IV9n+ifzOWdObPXb8wXvzn35am5u2DWxL4FO/UubVdezFu3NJWvDb548NdcH+w/vuTRd/FPaRkf/bJtE7e5mmevjlzukQVyzcOmeYJjnTGnU/+yv/GFjWsAVLVv2oe9lNu+i8oeZT7bGN2sazN6Jjk39+X7bd8Tgzn39BHsMmaYei4PWAWvfmsKRFzgoLLNMFA7L+mIV/cMwr3mg/GRRv61p/LFC70Ha8o79mvfAs5l4Kw/4JHXMTRWxjAAXjk+eOrDFRPjMtH7D6A9AOqwGc+ohw/7Iudsy6fN4tSnDdd+Ytux0wflCKPxnxi6Po1qUcCTqX4EjB8kpS5BuRCARpKBzeAr8QRwXCHxZt354K8kD2KycNDakQa3Sy3V1+UkHMvPC6du4Wq/jrzwWx/dyQu4yJcD4LzKuBzkr3mmSkSeXrJWcHb2Jc0du4yNrmAZufKsg7XgyRiJx9O6Pg23ctL3U7+cUFHIo6++8D2iG1uUF8ZFw50Ycr5DqfLlSTf8D+Q+aHhGuuyGjHHHUfSHEQTuMi7kOsKyRnIeUJb4zziBQdbFY1iVfcHCI+CnC/+xQbavcpYtGAht98ya45ffX3NuZw6a04tPeyHO1VkbRndJv2DHp1muw3Psq9xmuT6r+4kNHwHix0tVc1k4GK93xs61ybrrxorfaVuhFz3mQeWz8LYvtPaNxiZgI/8XYAv1bmy4RIS/WMME6UV0wQZ07aw1rjfLn4vffgTUKht5nut7IBf5MCpkwaAY0EZgFadMhuSo+ISfa904soe/c/737xH6zzCNjTGCkyTSvwuQ9+v6t0Qgsf+3aPql5P8lAib/FxJ3A6aS06mZWAHa4+uIgR/dzEUmLRM0GzqTs4NDVivzyWbAfHSmgRLDuuvF5rjm3VpQr/oTfKigXhfioqPVkcWCRYD6S49kyA8XxFhUy0xreCAudsFHz7XQuTC4IB9sMC6KwXPwtHRxt8RyOJrFS4kXqPATEE+jQ4ehXNLpTyxafaCIBLFgIWZBjux0Z7mC5rTTGnguawtoSL/AhxBo6VkarzuIf3ahF8NqHYrYIIxfDKbDmLFAugGsOGAhuiI9NHoPgIO6hoLQ8RMtfbHr8ikjC1Fosa2tI3F0za1r3/by55j77RvtWR6a3LzE+QuWbU5iPTmEyDurkNNNnZKGzcT3E4fN6PROEZLXDf88dN/x8c7CL/jy51Uy7h4wbAvW7Q/A46ETZdgycyjOw8C3vXY3aGxSDyoY09QonxyYntlofHjy0Eb0sLzLX7bEeFqJV+J2wLNgjcFRdzblq26ci4+8o40F0jgEaatw5SxCcB2Bp01nyMsYDfLemFoXEMf1zBw7eLgy9811kMTd+wL9QmhkeJjIH2LuudoqEPBlUG7oaHQL+qb9PvhgLcI68bPPtvq0+4N8KT5YrfnEzG+vQSCPOzh6MEJ50srjfAWLnV0eFrqJSfQimQ7jFd3E8B2If/rIg6TjcYF+1flRPspodZmHS+4yQnp1q8cYDtAf5JF/x8HDePGZ5LT9VGOXdLY7dhkvbCzmuPZhhw+z6vzsR6jMJyw8uLEQviywNhoEaHOoKQXxjt065JI7HtRPf+3bequ5YwPj4/zfepK7syZrgHqIGq6bfxgHw7pT4VI+alCXOyF7lvNhjQOUjA1kZW74kG9+3PY98+QqtzlLmJQTgY0d6u3uskS4IgJ0BzehWbDipn+CMXuyNmPIoiemV+y7Z3iVoUzLBR386OWD/oaZ29JPBVesO/baveb20k3vl0sZC7TFPBMIYLEwVuIwqqQY3EY3vnddPtf5WWFDKZfU3V2JDzFSf9bAzbg1+VTrMywQSrHuVM7LMUmVjlY7cp/MrfxqwYcZFEoj+PeFtN2666Jxje1b83JGn4kQ64tjHIC3zg/iV0354H1YghqNaMXegf0TX/THMcpchU6+7ln+00ljPFrMEuU9LW+CCORrm/rXAR4El10FjbGybp/x1x/xTd58PjSFImuxNELoQGtfY0/yclu2a5dtYQUdPDTuTdKPRjFO4Q4SLmOolnT2CbYXyCOta8cHD13ZVxiT5MpXdsltC1d9UEEcl+lBY3W2ur6Aczn+4rdy9fGd/ezO/H9iqzbAXJbuH5a2HbMI1qchRk1NGnTpr7FwrIyFsV580iAVp2zPhlZbLE9AEVqRjp/mlRzSRcZpo3mZcUCOmuWBHSYu9lt9EKSRZJVL75VP4g46LemJ3RtCXN+ElQddV139c3fd21n7dlRqWTHMvean4yz/7JrkcDe5Srnvqyw+L905E4sQ1riU6zLNRAQ5XGlp39qPsBLSxA25c+410SWdNHju8MGzLlyjvfZn+20bT+fDO3uPe1JiRLSRvJi8oyMFDIuPXnCXXfYJA/d7zGoMgFT1ogs0dRi4gkC+evxVev5+2x93XgzfK/MeXvnlOVgvpLnOTEv3UWt+PnkJpB0I5UIkl7ir37Ow9ZNGK5Cdgpvy6UEWd4zlwsZckbN0IY/cMTbv7298OflWd2z110OCePfqO/PQ5wx903ZLYZmFfDqN8Qf5y+GIrq7BOO1nHlxlgxsYJkDEBS9CtGVZBupPV+MTF+Nqh78IqprkgnvNtu91vSC3/Y0vTPz7kzfwo1sG+JaPjscjQbjyd9aAwjPJO3u/c9/80F/b+hP//Z+hAH8HHKs7eXS/EydL/8UBvPKZ55cPqh6OgRXKCtCLfn11LmuPOhY8cz6Agnlljn/OnzUPjnrnTObaTqix2qvJw1meqwN8WeWvsW77+tKoe9K/zk7Ryagby99++8EL+h9lrBKzk/5GTDcApoq9vQruXM2cpzjHyvxk5IKI7Msv+kHmuqZ7Gr9uf0kEHKK/RPAvof/FCHwZARPen8UFmGysPC8hXRB+WQyciNlkwW0uioCLY5+T9mK8JtfVvsSuBYQpyIJr/aJjP3ENWWvwyaRMF0wn9wW2tUGSxWvtBExNzRL7pFOGZYlLpzcXFzehJ4fFg4dQ4clCZVvAFBeElwx5PkF5ggvO6GaBaaqdUj0ufMZQldJ5IGo6rra+NPHa4DV2+86CN6GwjRp5SmLqTwLnAr18dRPpurFJTHjmdLHtdegJ74sJ9XAaYxa46KcfI8uPBynhJROksvZ9Rva275Bij0bApz0XXLJso4TF/ygPBwF0IYoL3dQjn1WfKrhaMk8TLZQR0PeBPnRBFdrwkhRIoo3f3C8eRgfV9HAAWJsR3xpKG0UOHMRc0mvvvOK0G2cgepACvfy+tLizKforoTvszVTEAAAQAElEQVSbpQf3B7IRUQxq+ZA3WvuqmnKe8qyDCdmy90n+YhdyRdq/wNZX0LJPWDSX/GUXYQvD1adIddD7Bc/4k0fiHU9GIn0rAqd87MVo8KstrRv3wUOiPJn79HqpQ/l4YBM25OOrDwg9RDUZASAzD//bXjde6N32WebOlBYKKS203fgoN3G+33nRdT/n25GDpYcW+7RLkFf70WI1kMOPQmgpUz37PG3DFtDJB+U4ju8cOBbwLSbj6mFIn+MXYVC2cprYObbOwdWmU2EBqNGpTY4F1ehQjjbfealjn3ySWxesC5GrbYoUqku7b8yt7TbLfmNTfPQ3dei4XjmkvIdvghYBlPZSZE3QPkaccXyQ+x5gpbf3AY/1a30V141O7LnsFSfYBs2wv5RgyqUHChyPrFTRSZmLxLni6IOm8+wL108+YG5Yvt4Q+6WJpNinjTN4x1LQrwf+XevLshe60TVYNyawfJNNC7oah0ZZ/uyKFF+he+WQL6E9jDs+4r7SjG6XAAQV+XqUh23HX3saQnVRnFdHtzLyoA4v19n3JH9WdcA4upE7OTTjyzZL3dlX7axGzqL9891RyniwPlle/db9tUIO2qz7a87QS6AZKnSrH24unelGL+CTRHjh+cwX1rFz0CQPIEc610VLJMdGXxxszkVlgbQvL5zgx01otnJ+mSMDmpHxoocL8th1ML6OdYB6ZMBvvzCqEyftvmPnnYcXaYvPDd3OKePXvdL4tV+eMrrxFTrnnfb6AiX5Cs4Xb65lvmQ0fvJiFNcze5t6Dl+wsKZY2kZLTfwQMlzleAkYxKX90gnKI3SMtf2ADNgJWS5GJaW/yFoV7gRcGTH/Kz18rsXb1tnzC4elc7/6YJ3z5Z/63M/U3fRfYOxGox9b9bVeH5WthrS+BDKeO+uU/tmjDlSXcXMsLY23IA/B4oH/oEAWDMGjR/vl1aYn47Z6IfhnFwq0bjZ3Yhu50sEk7yH/mRuiA/CoRtqADTqQQFp3Xm7etlm37zv50+cYkAs9097QYwwHcszhBXvpP2bgT/HpyloNgou2o0/BGsv9p2v5+ola9AinwkWH50749YmkkL7paOyZ2lLQErQHADEX2RG6g7Mpe5kP7LzQkE+AABufnGHvwLGAGKHBrsCiQyEtVHH3utpNTNYvsR7oEey9IOOGvIWHBxr7sGqp0NwT6A1uldyhVfcLMn5wisc/atyVtiBiMDDxIBauheZR8gESJOKrPurvUVeOmxuC+fHOPDXvbSv8gzXSeXFnbrzsQBAmYOuz8jIgDRTAsKqeNZv8mJxp9vIX67edfNlmxTbGyrwZlM6Fia0Lzwzren0W7hOxZK9u3MxIr1YxBovOOD+0GWJfrGn3Jxz1bh/rkD69U95pS2dbkF+Z0T2xV0DZko6/ygWucTVWxsgvkkDLShRS5AZrynVb/PLKd2Q8HQ/mPXXPSNJticekaq4/yUlz875i/UX6wKi5dbkezzlrzr3WPjwT+6VbnUd+ya/eBglb/bOPvjvu0pEoIZHe8VGHY2XQGX66lbvgwHFzg4SoNaXdLR8/LccR9uv23xqBfzWO/61Kfgn7f4+A6R6qwWYwWIwAJ4oTInhur8HK7AHBRBbXEDaTcgtUUQBg6WROM6kLcCH9llJauRdI52Tfa9t3Nl3rJ9xs/8zDPA3b6I4sFwxh/7bXbz++lW/PN5R6ONknOgEXlmVbY9eEbwcoG2DBsf+yKYtAlEgrzBwiyg9+u8AKrB51Q/YNfmW78HywGD/vEMHvH9yFWy7AGrrQ1wARWmGF1B7bltvkjl9c2Am2iwNe1wS/T3whPvuc1QU7GzL3bBqD/tHNgtnLpn0mDvs3eKCXn2Uuf2TuYHPURxdC36D/+PH5Jt2YRTiyLI3JlH/HdnR4QHYRvWHHBOzHBbKg1mesQrsWrHbE0WcZzHnTJkJFKI/K30XiYOPhe/EquUrbu5fP8j/Rpv0R0VVcqbrgH8TkYJN/UAYJwwZM7N/3vb4B5on1fSKzpVLiERuUayv66bOuTH++f/DNqvDQYLRq10TGnCuXXrGg341RWUrXQvsE6xfuKsW/ALnWF12TAxixCMvDp33qtFw0ZyeF+gLUm3gVfodOEUIhb3Rd/E/6jTDm4juesnlf/JAiHnpolFN87ANJbW3oPWghr6FRptBjkoMTHQ3MgqIgS7nNRpSGyH9wIDjqzlg5Xu/MG1/OGN88NPIyY+njEIb8bU7kLl6E5Ro0mz71znMMHBM7n2eOOA7mu3BXFwcl88RdHWte9sijLHFDx0QA4kY35IkUc63wC6omQ8ixd75Fcy0wJ0bP0OUgFT3yREgpp+nvMz7bbeeQ47q2pw8qLObOYMRvWHMIQQ9Y+vDIPmq2P2ERuHbLJ2DZ66XLgY0+FN6Z8+sbvufLB2OlXY6RpXHEs6UhupBEWaggBJBRuRQHUdGjDqxbPScJ5uewdsXC2OeQij3aeAEaFt/SSixoImN0Y6d5ch0cV774z1GV6UsXKHO5ZvlSYUsONDI+YSCrkYXxoU0pbtCk5J5Lmm3e2HtutSPnNhkb+BrnDYGQg+0TJpzz5coHOeu6EF8i5edb5utAAnJGw4csKSLn9Nf2p03QnjTGJeMPgbpJrDVHaURfyrVmZVwjDx1csEDLHTtRnziOtqNrgFaWzWY+3rZZk7llW/yTNWCNZwW/0RfR6ItNlAcQOnLcP0RsW5pGdvaHvRkDqBnr9+Qdh37qZEu8U++O3n3b6wbMnhAX68GzfKFjruojUkrbbozH6MZ2NaAkUii1Q8VUm36VWoyGrifNBr6UE1/3mZcBUxrkqCcPMPjiuvD8ePJSer2YNseuMTjVqAmZS+5UHuD4YUrmQnhocEG7LlVpX2OTPNZxZnWed+0QklfEyhzP2kVdfIDESdzFMU6XDuWpQzsUpz/mpX8k9Y+//37+3xIP7K5Sv2M6N+YWTkkXPYyT66+/oDjY59TTCDOHpVcHTfKKpKKDC3m9ziYon0Dxobe+PkzLp+3JKTuhyYXxiTdxT/4gMPOYeJoP5sggP315Gv3UC5qLF9NT9fawccp2HUJ0XkLpl+tO/MI//5mvfcZJu/RNqEH+IXwA9ilTvOBZ58KJF9rbRXvqfQTHjfVBf01oQ6Keie2jm3lov+sZVjqGMcY6+FydmMqTprfI92afCOfJkX3THFm60IYs6z7Aux74pY65SMosJu7ipaHKtby48nu08oH49VzjLNWFt0wfSK/FjmIa1DNmJw1NkP/8QvLZAdWLXr0nmrHU27QkQWcTP/M2cQGHceQYkswdwFzF/bBA7rXsEoMOgkqbuENkToQ+8+f4nLNXoJQfCciXH+iedbvNMhcCyOwNmwMLf9sm5xPXGkEhCyBFAhl0VfAviPOGSaw36GLdwUgIV4fj5LxwLl2ldeEgl83r+/GW8/ydM4h+3YnFBfIPRG3ovTGnbp57KZ1jXdpGJ5f6F2ADlQdg3sj/s6lwnWyQMASLXrp/BojmanK+Cf9ijI3sma5PCKCfK12sRU4g6o7xhp2O95x7Ym5Q1CnfHf4PXnwaA+V5dkyJ764nzglxeZbwiznGFQuww/FB3v6NsaTsa5yIOsKPzEf/ZcWVfZTahIm/rr82Agz7X6vgl/T/LxEg8f8F+RoophOLChfzUswFMrEosGo8AKYViH+UtRaLKubcaw2AMJeT34N8DyZnAF0sVuJHq6eyYD9gVk6Yzn5pXOwsQXnV8C4fMLpjr/3b1wUm9Z8XBAgRDT38zUJx0VuXn87XZTtQ0GNXnEoJCe6DJRS5ZyHswjds0bNRfro8aHDnYMp9mxyqsACWyJVWmF1rUaQfmyufJ/Fg0WLxQklBBiCDSjaqGxsXB+wbi/+EH5Ecsg8ORxgGv/I3ZG07dNJQNnR0KS6QOMMYPHJRwNU1b3s1tMpY0ipGo53Kda2eln/Qkwp9vfIkso0V+eKm884Dugt48OCgZOGuetl/6tMwF3tLRGMPlFYoxGdzMCbIFu1m7QZ949s/wb+J4oa+IW+eNoUO/jQnMSYWE7CtPW9ssn9/4zDtr4LYbCDl3Diz6RvDCU8MwWU3qmza1B/mRc/Ephj7QbsB+UHC0oz3rDn3AAjdWgCdB6vRs6QVNuh2NrGd0j5xTw4zfuPrrxE85Cnf8VHm6A3eEWicafg24rDtjJ9tZLvPeXD0Fw3ajtnV4JsHYsH2nXj6SxcE5XKclDfxu6sxA0iPt2bcJuM2kfOJNye/85L2x49v4Pm2EZn+RNvDzMGhxrF7Z4N/v/KAl0CmgXp28m33F0aUjW1qYW+3QFejay9/QpzY7MQTGvkmY1zFAQMn1OFhwfEMI7dkInboTx58yJnHdSomPsZx92fJ6Fa/sBFDZRqrJQ9B5/V0LAB1IGotBxzuUI/PW+3799q//5ZyEl/Z7FPeE7o7h5v1z8sOurpu6PWXCYUPb7wcdZwdY8da+aOrNsZgdEPS1dSF0c1c58GbXHVu0Vs9qubW1fSNnuGbc68Vo4L+INzLGu/69s64YEj5wsqfXX//7UfdyJ3w9OJxvN61zQPXKcE1+sBAH+aVo859Nx8AfLFt/s5WPzjKrkneK7RyKP4gjsWne9a3bz/qO3k/8Q8V5QfxxPdZV0xcRzf77QzREzlHfTyJA2MsWv+zxyCTSFSAeDiWH8cH9Ho+qonTQNYTCsfSfssPlFq/k6d38tR68pBJZD+DUD1mmev6WI2GAVAOclH7buSwY9rg5H0nxu9v9/r7H6wvgGPrfFSWcgR90/7ElBwJzfuzpFOv7qXUfAkF5Hcb2wX6s+yp7DUbPkIC5TNxJPioXAI68aM56G7AC9+lSR+48IJ7Pu7sKeYr9OA3OriKauR+EKc/3t/qrm/46kMMGpGILoi22ZqFaNpgadU+9+TZ6oMo0q7ypAsfOJTpuzn3Qc5YIqZ6Mg5AE4Mr1zbqjo/j6jwyd8zdd+be57RfMpWxYOnDO+zsmugVHL/68iEU5Nqx9uQrfo03gHkrz0D0J8spF1wrE7oGBgSgVFcpaa8Lq+nvC0vOWXdcd+K1zxn7pNUW43xn/jv/XN8UqHxBzQ9iZb+xM68OaM3pd8br4CWQuaWs5B565V+qsYo2V2m3gOLVBYOyGcwVgTZbwGjQwiDmHH1wqwYKPu3aiMPozpquXueh4LhN8FxQrsu6PLYeykaNdZKOi7lx+vPG3q1f5qFfLulv6HLrl93ORQGz0rOs4t7GlbXpxKpGOJuMNy0vXv4sHPGJVGRj5HjxE4vQHay1VLQ5dCcXtPozWj4jKF66WvF4yVnrbvzAYEvBfHachQdjG/GKAOwXIKf1j5d6jffQ9LO7scO83VnvhblP1o1Zrp+F3Vrm+IWOvjmJE+NHF934oJwv8uKRTOD2OZnjXfII5lA47GcA3EcD1IuPOgp7qOIWY8uCdzC+0oizXzk35oFrrHVt9gu/29SuNX7GILmOXNduzxziImPr+Cd/+YHmjYpBswAAEABJREFU6rMp2AaNi1rblXVlJybodU2XV1uEygc6/I3vaXNL2xt+4IN+OGYfjpkACQHEXXixfZ/I3/eaJ7iuKV87tEd/9EM5efnh/GWdvdZBBHGhj/hxR3QTd6CNSzD18yeDcKKsYz3KuMCtNkKod03GW1u6sVE7z7Z2hRLx9l00GFLr08npUZ35o/9rPJ60odDWwLJRfrCZ154p/v73txI8K/miO38s3n0Rv++UynOvlgcVfLcRa6g2JiywL3bi2CrFNLcLqP66/pIIfBVqtL+2f9X/T0fAERG0Y80bFl0a4gAno4coNwzmKB0sEFA4iVzEshCxsLkoiWN+LRoqV9812X/uRw6Hmiwup2APIcoUpJVPGbYFcTERu1zwMvHR7eS37QYhDSsHkx8zkDuBG4upsO17HoQGi9dgERPiH+0JuKDPuZeLuw9/gg8iN/qkU772CAMNG3ih0BE/wJ0Xyrla7FqAulk0oVOOh3x1uKHI7yK/sZiObhZK+L5coGrSJ8oH6HcW/PVtNNsxGyNRtKva/yDOAQof3BCFSV2d2i6vDx+WthnGsOvPO4up8bQu2O8hw7qQuKJJWY09uMYDCd+eYsMjgvAV/fFr4ivQPeFABbnwlV//b4yFD0c+7Muj3cquUcSgy3GLHmSWypBRfmhLF6CDKPAN0cHD3MGwA5x6fAiOPnhSwif9tu/127dv9eNvP4C/8WC+czDxcLKj77QZ38wF42YpH+z1YLM2bsbJTViXk4t0quMgDz2Ev+YBBOalfZBgaZMmOIL9tjE2RdFDh/ezTYEP3H+6ogt/zPN8c4w+x+udw3v+DTx58X5/Jw4f9c7D7Z3+gzFlN0T8TN5r452HWfkRhYXPmCH+yP996yNtffbgp+0eom1rp775MPpEtn0a6IsGxy5jepuVsRz4GY+6BnngL898qPfXZzsP9t1TVmDpp4It3k+AvYlTxn809ndyYnSnTkZpTnxSnnkuNP3OFcdNvHUlGift9uBgXdv1374XgEBtRCfvecHhg5E+i1S2YN14+YcwlVMyoVc5to2tD5oH8XwyDk+fNAHHDxX5g7xXfjqWT/JKHnnTz9j7S4t3Xj5etqpT2gVHctGBGigfKBb/xx935iMP5iLAEyhi1LXWbUpivpHbTbn8gPHLdTCP/fXQB/mBufDm+rzhgHnvgUz/Y7MP0hit7fLryyVSPY5DQJ2TMU+cOiSIy5jLqy+BuuycddmI+NUF16qvQ2P6B+YtcdCYSwuMF+TrOvu1OTZis+NrPtyZLwfOKhdJobeuTfqSEsTFq/8HcdL361t3NJ58p0f6qF2jy3nh2h6gLaFyjaEPqW+Zs3fmrLxY0PAA1Co5Qg6aAxdoz6uPvFGWdOKGsUNHXnptyLGNwtg3qCi3iQz+cC/X2QbnHHGeDfoKntFUuKjCxEsIcuaiEfeA3zVBuSGF9ioZBB527/X2++/1d8A/vpk5hB/aziNxfeYj2mDc56wbsG87feSIoUCHNtKdHLHURnPJuroTQ9Y31zmJmhzb9r3mFGbWHX+hhJbMuXfy+g9evL0Bjqdq7N+gv21z6cZjL3XM+D2zxrQIOjRLP6jmerIOHo6DHWCkc7277TP61a0fTNiMp/5vyLrdZrn3qXcyVtvsxOCm/T1LOXOI2+vGeikkbtW1b3t9//6jfvvtb/WdvWyHx9iUfXO3yC9G9A8UoXmW60l81s6WREuqjJ3xyP/lklx0Xhjb0V1zzvJ80rNgiDRK6rk+82LujQ69hEbZ+ALjoqUdcr4EWmWVce194mPlBZqcbSfrnvkjNPm6qR+6HQgPcjfskv7JHBRCC/ME39GB9YzJGpe1Tr7jl+P+zoOi50uW5Dx0Oo7OnweyVt/B+vnMeN/mHhrxwpM1QxMFQyivdjR699tefsmkvaMbv7rcC+eNMY7txHEKO2O51/WLZHlHFx9vAOFTtoGT3/z4zhcoO+O/O8Y9WSeq7rx8d613TVj0iODyKD26z7FACvQbeptSumVzZx9Nm3jbN+iHupr/JvULBm3E5mruC6S6ACQ2cy/HZ6Jrn/rZte8T2OkiT7grqrEtdHtDP2tK4y/WU+5p90QLxt15iacn+5z1gxz33PDtxze+GCB+0kOHuHIMHsW4AbZ7gkLE6K7Ih5ZqLVBi8cH+ASEB83xmHKmWRK4HzjMarziqg6wiN+7E3hfbb7wAvyMH30YlnsqPb9irn1es58RewL4yCMTL9SJzkXUjesFr9wbvhr3CpC6PcgVIwq4ttq9+55ltjMGmg3PfnRwRjtA3cVpyZmUPUhHCtE87LE1ttsD42/Rrv/IwlaIJCxB7kEG/ukPTBLqEYh4XS9wzoEyVS9PQV3dkk24eRSOTyGU9lPYT7Oratj25M8l7lDPFiT7GON9jM/P7g9i9WzKnHb8VzwP/yQVwMFU+mIf1qeYWOdQoF557/DCy4NeAUPl1/VURYEj+KtG/5P7/jwAzgwXYCWThRBbOOSKayXzRqI26BeBEDoEUi5n56wSbKZUDGSRPDonPLFRuzu9saD6YefjwcClN/ZQl0jOxmfAvHci37kaf0jZ6w8vNeXxZ1gP9wGQxyqJEv6TqEmxiFCvAxYGlODywQXBTcNFzgY5dFxn9OCZxeB8KFejHnOBiG7hVglIZ/Z4uWNZs0Vs1UlMgC6n1JcBaNhh1NzZFDn0uhoILoWDsbMugn3ObFZ5rA6AMPwTKODj0LCC2kYc1LKriaJ7heGLmUQcrtwf+GIqJiMJtKshy8fUQlT6C4+apHoFuriXXA5QPTIkArPZ7QJr7XsbWtgADUrwvENfBwLRQq0VzHfqoEM8Do90EtOdx5Yl2xzAIqMsOdflQtrHJ3NjUGmeiP3XyxHZP9lWAuv3agAQ22GepY/kLBmFciiVe9F02+LBDLI1zAArplCMM2l5IIBzERxvhtS299uuPD3a2Ec4FHTQHcu/454N6gPrdBxsOuT5seThMP3PqnW/hnVvGBO5ybDK+8KhSGwLKNR/YOOVPHmkMRptXH+gcTQNiD9Dv6HrRIWiRdjVxW7BocQ6OKvXebrN8WBH2nTgjD7V1fVJXUORR4bIPqWXMlJESPiTSlZ70bYzdDZmW29zJ+52D9kTfXpO+4uO4abcPgcYQ1BJDxRgnLhhh3VgZs0XvYWoZo/4lrzMed+LgOJ2WIGld5of8vgQyTgcPqUv+A76Dw9JB+eQwtOQuLuf9k0PRwbp45AFuyecgdxJom7YHzxg6LnY9sFsdb3lh5NGK+OdalhGkSvwG7TGJTxMXYRIDCMuRetaTcb5j6xuH73dkvfNCyZeLD/DRjR5z46of2PAOfXwlf+hG0nkpFnBMHPNt36sdO4iyZsO7yjMG9gGwLDrERA+6D2Q/4CNoYDGZ+5CQkiCeaOWcYGHfCa49joNzwW8Q/cOYvrwL4KP/S2PzPDrg6djBGFPXBoEqep7M/3u98QLh7fe3kj+y/Hbyj98r30wy942m9Ms2jNF2EcgdzRiQk1mje2ad0SOiv8adeevDXeYu8/oD/425427pMub65YbhmqxP79A9iNFSYWCwPWqP/P2Q65vTD2Q7Zss+7MAWx8ecTrlhD2vepBzYljhAc/VfcRgN7wAotV29n4BiGnZdUJjkA73ti350l3IFOd6ZS38QQ9ewD3LKsdDXpRMKZVw8jZ0nYIXi16pBDB7ES4QhV+bfz38S9U6+1cVPLmqHtM5RdfgAVHyMrf4bj4GO0ShGoHXXmB1ebbZ/wV62uyfcRBbFyvXBUh/ABK++zzloSzSjjpPqxkMRAXNREF+ob2zQTzuli708tXlm+mDsxRGA5Kd91qUN2HkBiEvW1xI0LNhCjJzLvizSdjDL0JP/H2RftuE7VU0NuC9P8qi/QnrUZEQQSJyUr0xWRWw/ADDEQ4pQjsrZR1s3ZG3GYfT61YZ1lZYf5FmgA3QJylB21hh1AQf+mROCeyeoggVOBX3+MiF8RgSxrokBiN37nIcXLDzsXI3SBYjEblCIXnIXvrFLKKZu4xcUdktFObrP/lWCTruo6PvMvtbwQYxd+oeEXJiWcnCPLkrMr8y50ZTwgEs+2UFd/sVnHzToacfxhNELr37B3B3d5bgKTT14yOReY868nNLMytg3PcCzMHgpk+X0v8tfJG7bzl4NzMULefkhE7AUPuSP7tqQe5vSzFJ2gS8+yR3mvGN74fStt6oNnrnPiq2NLbRXXYpiH0YLdnHFph7Ib+YxtJ+yFi3GkJ8Ha7TngXteKJsnF51yL4iT2Ha159QGoRWDnGf22gPFXFBWDWybW9fcsAHYaLeALZeclOCUl3PzPmuf0FPah9Q/nRuMH35HxtIvXfFR78F6uWyAE1L3Kwwhx/y1NkS54FcH0OSgL5EIKD34Ao/8grFwXtwdC/DSdGObfEVMn4tevTAXUhNYeeVzPloaIHPdF9yeG2bv0DUsAnLgfCJr8R15ge3YOxctPQP5y/1Lj/K0ZbT82ABi9WEB9jWA8Nel6Z7EXohflf/2CDgS/+1Cfwn834tAEt6bgAiLALPESf0JzEM251cbWhffqp+H85kJxl0h0LjgfIVF/+QgfbBYHZR3yjsH1YPFdR0C0JQLdq7nWjBZrDwAO8kFJ/xlCwTQnRfmcKVhvxUkuAZUjaKkN4sBBnLZL79V4YHfaVNax+Xl4ejwckdIuBYef6X3wHfpW8arFTqEinfBerA4WrcnJcIP/FIElOvCPCuoV2x0NYuUsLmYxnYWslPuFRMPzR5QlCt/S8tGor0B+NxQJmWp4wu/MuRbALfKL6Og05AHOO1+yTrlyLP8xVRwDRAoGwjign+9yOBBFhlgUI8U6HwI2ii3uVXspccxkkYY3WxGjThABIA47oiHVl2CCO04iOWdQ57lA13am02Nt4HWLwhO/wZyTh2x46yPbvZBgLhvwOgVsFec5AWlbgFTEgIPm9GvDTwI+rdttA3S5cNUJi3lYZ9xNS+0PSAfOXJQfgg8FFnali4lD0d38G8nWPfbMv+AtTgPtx8fzKeLjofVO/UHcrVF01Ny+3/Yexd1x3Ej3TK+AEhllu15/9c843ZVbiWlmbV+kNrKKnu6+0zbfWZOqhAEEPcIXAhSyl363jhvXjz0K/vBw/93XgT5sk4XxRm3vProLx+0+Zpv5Ja3hGhbubQhX2ovAzw2crVN+KIF+d7hwfg5h30oO2hftCRXAcB8iN9vewkemvRPXz08/fKnX0rwn3HFJuN3+a6cYD+AX/YP8uMvqHw5YC6cl6N7jZnyjNvG4efGt7E3vpW67XtN1xc8Hlw8dByMF+5FZttnbbdZecF5W7zq7B45W2jzcQ0E+Wj198yDjb+6GvQX/0QlDF4b+mnTuNQhPAic4lQC8J6O6+1SjyhRdvxq/NWWL7S3udfcZ8UO9qTBmFR7ELvmsTbUIW15Qo9FaM6N+QLMyrLsoG/iq2tHvbAjRIHJtkCPMPTLyvoNIGrXPfVwHl5kj0oAABAASURBVDB3tZe42DMjz8UXO7DGJlqIH/fFYwe2pEAZZZ2vWSesG9epfj/Vy7g5p6SrQH/dI0n3Kx7ztO/MN3MG4e/l4c6D+ME8eqBTw8su48GDOlfc9MUcXjIGk/xkvyNH2gMVW3h/LSX43/IBg3xIgydAgjP279gyNsExexA3BZ6r6KmAZsSk+RBorY9Ln/QfwbFzLY3uzI9tY66MiZJie8Yv2m0eoOuXD4cbsQjTHNFWhzxV6NY2Ph+M5cHe5MuN4qOsuaaZl+t3xuLAOdgjNiQIQYjqjHUnf2cbH8ICz5N8aGP1P88Y6pUmHgUUfKJjzj6YDxfo1zPjBVG/qVynAk3kZtb1pn3szm2WsM2Zh03jkc+561wSlizODf2X+glrLJgdxLzGY9EczwXSwEGnxUMn5yPuK/rpPvwIHvopHB7aWIuxFaVbzqIYUvckjl5AHFn/xBIt6DscI/JovuiKjsalgStIrsGjJXocw8SuQcDxcfzfQVx4lMRBdaw8Ma3Q+QgQH/ZdO2DlLG2M5iqMs96sZ84GMiFKqllf2pYPMAHacOwJAHWcmTiCHM4xIUJyNXrQFUWw4dt34hf0j26QTN+cT/PC1RepjgPI8KDLWhVqzLhi9B0Xl2CAletZVI7PyjQMG+MxAG8TcijvPLAtrXsm3+4d42ojj6gsQJdrUX10KBDrAroU7a9cP9lrdEAoctA/QCGnXn3Rt8ae91t/lbSxxkd35vwAP3rJUpVyA5Oj3nCYSN4dW3NLTVLDOxFyDXlPanSBrAa3Y8M56N8I84H+O/urc94xTV7Qo07b2TMYU/kxpQqg6/UfOZ2BvfRfvC/DlbXt+vVXy64FjEfOOIQu9j0wzsnGP2OPjtGSE0bj72j6JVQ+4mxowzFc9fLu4hK3YmBiwvyKjbaq9E09rp05Z33h/JFfQn35IhmAA/zOvekG7JxNdmj2zWvxUb+gLboUrMdXmrhjzjzD5B7IuHhmNc/mlCmcGLECswUPT5noczLZp/ZMqB1ltK2/c+6kE3uIyi9duDNW8vvlyV//+mv9j7/+n/VXXtT7T6KF3/KFyjeeCXnRpkL8xUzuEepZ+XSv0B8pGICnzQVwIxdgUgbmIRWTm3yBkh1/1WOM3gMI+yRQ/Sz/9AwwJP90Gz8N/IcywE2Tm1h2MfgfPMyxNnIzfS0QVkcO4vCJs02TmwcCLKk1mOsqRpCPpWkTYPuA3KzCBaAo8hzovrOxuyksQAoHpMGSQhd/Kot/8fjC6ODN752XR0+3h/BhIpuNNmgEp6AbnJv3pXPdIBc5cbMhUGiii5uKDwcfbFAesnwQvX98K9tKKJvNmBuBdpR7IOPmqR3txTaxpkYIraC5Eog+BEigm4+23HAf0EBFhGytQzYBRY05Hl3eJL1JeRNYmysMpdtP8nDwEu3ggEJOHmtjlCo8yZAw0LNt3AC/7utva+wTDIcibOsTqgqECs9mp/aSQ6zB2gFWc10bJ7vPA/BAhkLAlOXHwRgjQiEyeJcRzIDR7iP2z4kHzpczS3PRZH4WCpFrIE15Lghp6ZUs2px6Qzuw+0C3OBJaPSaAAEq06wsPgfTEjjjBfmTgy3hv6LcNLPx51UmAciKoUE+hcZbR5cHDG1NzACk++iQ4JtpbcDC/hWDjgvjXHCEO+wF0kFzKyRua+cSTtMEzJ+WNIi62D+a0v+iASw2Rdy27NkhAcLnAIH985JC7brYg1eMkxYZ8VuEhz5n/0JpBcK0I8kz64vAoayiH56x39TEToKtHe4I3Y3UJrosD3cHzUKZOH9KN44GQegW0sBc9A9ocvEzcgG4PblCxYXvx2hfa84Ds5IG8o3/phFaMIMWXNx70Aqwb5Rtab11zm+Uhw3/WJt74jCg1vj3MPzr1+eCB984LNX+Bcv/tt/rgJYExkc7S2kDnaDSjV93OE18CbRxkXOcNl6PrXLzsBo+MeMfHWj/2nTmOgDjHVTv6FBVc5MFSedBVV17QMC8vnHTYUIcUuT+A5SeeYk+6sHi4ErQ2aBEFPOiap9/RjYy08JAX27hX0QHNNh3RnwA+OPlPwBvGSbeerJNnxvoBLesDH/Qf69EB+sXrOHxnLATnlqAviMTfCBCg+iNEO+aNo80lmkGYr33O2jlYzn3WpG0MjhUcpxq0roIW9i7a+ig8mQv6pVHHcXQzBgvUs3w3G515ObrzcOUceIfFW+zzKweJBTvGdbC+A+eaJVtRq8wF5Qf+JUfUOkVfdJxOu0n/BlDXxB/inns1IDuEMh+vHHSTj72cT96fbvte2w6Qo408DsIyB65d958PXrjYFje60d+mpfzol+OASPAX4RHnKrjRTT3zsnSg/+JR7mC+5j6MMkPRX3VmPdgB/yowiL+Tt19//bWE/JM1/HPvUe6BjPcTwbayxu4YNuvVHATYD7pnZT7ovIwnDGrUMCFovJW1Po/XXL70y2L7O/P2gW/uhZ5HPr59q9/wbeWPB0aUjm7mCXapyw8xWelCi7Mh4sKDm+QsflLH94m8UIvZuI3X2jnUJ94hELdApQD6tCM4Ly7e0Z3x2ba9bkDqueZE8gddXqHOD+E4hMlHbHA/ue5L0T/0TyhMdfnin1b9+EGjuoHgUeqaYKaH1dj9GzHu29YNn7bMseB+olziJ/fSLlBPgDHw7658pxbc4zOW+qvwCa759SUKYxXc8t2xXWB2z3VscsOjm/Dhl3nK+GyTeOdJhT5ezUgRYvImFjEYGv43OMc5Yz4WHibYm3VExfhGLtrsL598CeAcTHyuKwwlj/Dr+Yph8a4+18wzcKhRZ3PpXr4f6mBOJ4fUvtC51hns8XlzTcG/5Lr0GYLk7Puu7Qscq4wNulzH0Y+PeFE1aolRl+nkos6tGzwINMpPRQ66pjlmDUAsP4kzscC7iujKmr/NmsxlxwZtwS979CbMYLTV7bjRocTP+IZfBU+fAM65Zk6cf55H/VUniwCpjm/moJFBAjOddTXe7Eza24YtwPpGHBtw8Whb/dZriD1T1+tjHgPOd3L5kCmx57Isa5xWhPQZUEadV67SBm8/YBvQtnBHv/WBDcdQec/p3/iC0i/QfCFk3zp98LblRU2GVft6ZX8BlmhctnX9NYbMN3P6CB1JHzGoIm99NWwDP8u/LgOZTv86cz8t/f0M/IhlfZyIc1GxmrKxsnBdiB48Pnh4uxZbahazC1m+9NXAwnKA/efYwbEQs+hZiK9VDF/2QDaVtVmCoMj/2iTCz4apMmi4kxudPH+EpXmgb3SzUSrAmQtfvJG5seRGdt6kW7J8PWu4gbJhtgABEew810sVHtb0527twVr5ARM3KlX4AG38ucV7n0PH6GYP+j3M4Dg5rxodDR/RXWectdkP+NAtTZA+MNfwBk5f3eC74X2B9sgBzj8yJkf8p4tJ+KqxQw//G5k83HJIn7s3MwBcoxst60ZLspkFhpgWl7T1p/SHXoYHlfo1GuRJcGwOx5y5cpA3+z2qcpPdSFLjpwpRcDC3pD9oL3sohBcWLchIHau5aEuEvIJq7Ou7B6buCQoK+jLnyIX6FVZWHg+O3shHdfRjMbU+vAClUBkrGvINesTYgF2MZI6oewF8YWlkAJnog6XQt60h/Fpr5VjyUqVRr8LNGRuU1b2u8IibXCiVeBkv+xik9BrnhrEqY6iPEF54spI5YbBpO0aMjzdJY0CMNOnr0iHOtYPL+KqUHAZRNbGdXIAyZ8m1jAy0Mg90Q8L8mntMPh5aj7ykdE5c2pYeOd/hib0D/iffeAN5oXnQP075M3fYeybIS5Ye8xthin4KtdYVeaHgT8MslC6Fz18cgaxBTBsHO4euuEzW8r7v66Gftg998mky+b/N+srL1LnP6FWrOXNO33k4+O3+rT44xPi3J3779mv5LaYPmO5F6ig+A8AUV6UXmFf1O0fND8R1HqQh/rV28RcUY7rilNdv/5T/nnlPnpI78kKu5BWka9NaG1q98MElUWBQazwCPfbULu1/8iCZ4mXRJnkyHxt1dI9Ojh+sc+cJiUIH+w10ebuRRTmmwudh+LL3uh/BEz5icL9Vl3zm2QewB7FWs6+gZ5UV7wH+wK5w6VRPw6vtwL58WXh86c582ai32TxcNy6LL9qzNvivOeHf8bgxX+wb8wUbsg6Y6/xgHVz244OBlrOrY2d02wFT9Cs25raX37Tvty9nvZc498/RHV7nl/rtnKjkT3zu07xw9FcI/g0Zx0I/55zV/Pdg8uXhlPuZDxyuV3278q2F0V4FLQD0zZF89IqkpCpmxQCkdc/ShvNz32jf9HvC10BlnpqLe+4LzE1y82BMJSrvXmZtXzvuIdIF+7jNmj0TSIdRvrYRRcBQQZb3ydhrdZ9z/V8g9z2+lR95oEeevnxzx194J7BNsqT/gLkTjG0ED41cVCGlntN/1JT7gy89R8+M45irbvrS4xf7k/tNziLIXrGFdvbFOXfFHeCsM99t4/eFK/0AzNnAhvUfoPAT45+xdh4giaLk1V/j2+csYxcnLWKIXu3U9fmBlBRgnnlLjwbX1xikMWABqU51Oy+cw9oTXnuJecUgKvBp2SBNzGfbJNkKQBXXVRp+tMNP650QsriFJGW4QvRpoAsj17hcPiiSHMPzqkHSXfMLMdvOqWscHIMLvH8KyiL2Kq7PB+PlnnUpkkf86hsB7OjHSYp+Qokx8BRzl3PpAE//Vei/2mmoxEaTGWKn2KNDoZMCjfjFD/rWFyi91v+TNSYWDH7oq/cS56wvuc5BOavlr545XkpdMNLock2MpgZEoXXFyb7smfqD80fWAkRdaviG84Eax8t5s0/nJi+g4cEiZxv3DjTp39KGP/ZhsNC0MrtYdneyiTotLEpYuEjvjSs2tB0O9KLWgoz8YPGnB2qoPUM6JkU7DJJtjM5aaPAUyBDEo0KVVCkXTaoI54Tr/SAnQuYS1mMP31yjp5pzbJQ6AWUDYgutf+AHPeT8EmmAJzkUMocT2kK1BUZHjiSAhwEcbbFnZfMCNKpJgfCpx7nhGkgbLNbDnj7z3nPON85B/oLrG2chX5oan3J4Ay9XbGdNEbvr6+CekJq+9zJ1iNMw3LiJc8gg/Fnom79PPUd95x6TL9ycX+jS5gO+uGmNdJO7TwCxIrTxvwn894XZ/32mf1r+hxnwDuCpkTUmj+vExeyidTH6pta2OMFFd7Bgre0LrFBF2QvYMs5RDn6tvBcZBvjkWbD6oOD75LcvZfGsxSruVEzzefJbq9zDLehVCMCF78bgN47ZWMFJNMRo4TLZCITRdASIS+bgHP/MvxP2kCy44Sm/NiSu6IttkN0csJX/HbwOOm90Y+EOQXDNDarebhwNGhj4UgKK3woUmeGxooetyQ1TaPTLav78ZsUbqznZOIgXqsQbg7iG14eM277XDnij9cZW4TtkUVXZX411xRy2YZJg7MIicTVxZIMHC3859fFxrw8fRPj2W0XeNLWB1ySOoiwPqM4kdfkDAAAQAElEQVQp5xFDGbtql38Bai0gG+OCpsPLTcaY7DfxzN2Dwiz14wm6jhwWHtjBWvyOD9OHAWCbNcid6tVzZC4be6RFvwDTHJy7Xv4XGtGr784xerErfXqYQK+HH9yWE1+e8eV43nkQwq/clHzZQ5QoV2YiY73vxCGkDz31zDjt+YOJe9r+EkzYpzSBmGhjEHt5JVn7nPX1Fx4k9y/xvc6PN9lrTVs7L0Y3Dy7CxCiekwb5QCd3dX5GL1seoEfDB/5JLh4MyqCNcYutgGPWIaTLpavRMfFtm3tNYN+Jmb45kB8H4LMwn/DjO2N95GbuH15c+Pwyjxu9+R/Ijp4S6uP+G/CRf2Pvy75aLkLTLpqvvj4Djp18X3jg/tOf/lTaNx7CsQD6wPgxr7OHMGdBolZ9KxdfyK/rXHUebD3wePCxbTLgjF7nn/pxBhXP7C8PYsv+9J25IRDT4fxg3ahPX+y7nvybH0/4nVuDeJeu5Z86N8dDoOOhXFkf9v1W0f1APc7z4Jdy3FvyXFdME2/VceZJvIBK9inHaS/X2j5p6wP8jptzv+mPXoI+MPgNuHIFzjHaqD3Qjj55ILrXxi8Oi95LcOhzT8TGtT+ZO2lMByvgyZpang30dKnTF04CNPKkXmMl2bjQNdUH6O+2z7oB1ttEluJcCND2wWDeZtbEoK9TK+9NHkQIlfZt7vlVpb8WU06bK734R8OHQPNBD1e8Vp3uorbpWLpcJ01uBDG/B/Gj4QNUYH/B4lx21Z8sYWvhXZsvGnlxvQviXkw09NF73PfjO+tn7YUP/Dcn8kp7IG97wYM5rPZlJ1dNE9yKavk66DQ+v4O86nhJywNS8YP5f3cdZE4cGWt5cZGHIDgorzYymLPYCpgBEc24Olcdn21OUKeRVF46c8Jfg+w781oe/PQ8MGn7wqJ7ZozhNg3xJQ0c0KeD+4Z18cn4bStmroWgWMCCV+TyAf+DOnPCOCShy0o9ru/U8IiLXXxatRgAmjy0UhaNa/iwfNYFKgzaEeyIAwbEjMdGfOTJXAWUFS46bZoV8NIoAbCy5i7tAWoVYiQW43Mu0YwcLNXk0TXs+hBGdw3sjqJupb0ItgV1WQMDOMsrblg7+EY3ZtCXeMDTAyceQI50ZdwiawecvKNhFsiNtAtghgNkAtCPE5Q9IbzMU+eq7TUnsDwQpSQHjPUaT6iqQ9/iLaYGthO7NQLQ19w48mvZi899teBDFKZVlNBt64X5vBrXq4fOV/v3zO99+YQX8/JXHwT98j77+luQOGMa3thpXgpU3OVeqS9ZQ4xz9yz7UJTOOcg1/sF93fOq0tLy4sLg0HhzX/36pf4EzB35QreM0Czyowxn6UHiuorPMrbQ41zTrl3HxPug4zune/ss83vR5VG9YBuHKVhRD/6LMx/K24bySQehC6M7Yzvo0IQO4Sx9IqzfwQCcRwd7nvNFP5tY9dF70LhsM9/Ml+cQyJbsh95njUvwXp+caP/ciwq7+v0DhAnH5IOuP1F4tt/zktnPgFsjsQpJir7cD6qmYyygRD7hytMSMEqw6okMCpqZjYxxav8HAG9fWUQUtolAM2YA4xc5alwuP5mj5MjaHJKcK0pqzgQo0udPZahD0FxT/Sz/ogww7P8iSz/N/McykA2Txfk7btYLG/Uz37zfeYt7z+Li2zwILrLjh5oFfco7wC5ea1GwvfYC2y7Y0GGwLY8gzdplCYl9i6XJAneh7zub9dx5+KWm3T1LHhf0O2jIcC6cDxULjvyKIDcbDEmPLR0A9Mf+063ipF88dJMHN143Wb8RyQajAKCsB8zBpvVA/rXB6KBeUmOCA9MVGfUgNvC00MB1UNknje8+fGezjE0OE94kOHEbIsx13mgmDykcXpMTFRRxPoH1EuDLfuPlxYxLPpT6R1196Gr82re9bjz45uaKg+JUrJbPdi87jIMxXsDgJFJvWh8c1D+4eeWPl1Lbv4PT3wd+r8MggV3Kqc2teZXmTc+YGx8Kv6yF0Y2NJdfgByAd8R8KbLjT5U1o3/e8+JBfvXfmbP6mjQcNDdbS4GHXw8amMDj9OaBbYxQMKaN/Jdt/o377iu4ve01yPclHT6xEvpdSpIxDu9pMro0fPeq9AM0vf2/7ehC97Utv8qtOVKrUPAS0hc15Qvho78jtc8nKh2K8oKBjSGd8/T+UCP5qQV79hgM38BbfVrzEMjBKMebL1+5ZE9vh59Lo3bBnLYxGLjLF1HTlwURBM2q4Gj9vI2CLnolP2h+tXDN3J7DXjTi2udO2P2tgU/2wFY5Gl+v48mu5jX5NMkVcd9Jcm9bZn7D7YP3YRwmpWbrN3WhsRLlzDAsofLxegKPXpIBzLNUFhyoAg6VKebKmVxyfvkLHn6ISN4n3BbFX68UFfh3k5mB+uoaE7C+8YHJNGFZMcNH+N/8JyLc7L1W/VQ554Cv68B97KzcgaQdNUx3m5Tu21KFc4kmfGMkPbKghBhyOv+RlMg763LSlyFPEc/2iZD/p8rwOihgdMmL/Qd4e2DAe28FLewd4HBfYSS2+vGgYQpfd0Z35cCOHG20crfVZ/MozMVgml0zrZlDSMJE2DKWfxuVD6Ag7vAMKHVVTLdWOewAaBB9g3CcazYExIcjKHosB89vy3fYyH/KI03B8UBd8r745Tx8dCb7YX4vQcAobYGElPngizxyxFr8eqmbsbORk9CVjrQ65APQizjxZPl5jfoBUV/q04xrsqR0vbB2+hGSv9J7j+B3gLn7nkH1pmW/O3ejBX5REN/1Vn4qHfk3Gcc8ad7+azB+wMCCnfmTpgHIuc1BHr/cPwW+OP+3Lb0wHX8wcydMlauocBxKJqqYLNHa3WXkI5GFozM690LnQtB0vfbnxAveW/QfeYS4F3UFH+pmi5PNYD+csLNfo9eBl+xlH4NfyqGJjKB9AaKUgwv4IV8Yml+Bhp57AsgnHiktMd217kzfuEd53GPMGV3y8h3ufFeiec6gIHz0Ucbq0xiJa6T5PH6jp6aOszitfzKrbvKTWjkQcHEALvfTbjv7zYmxERJJA0DgYP/3y/mdbHwgKogUlVO86XBKg3gr+oUcXRV4Sti+IPD5ujKNrelrT755le42t7T05UZ3zyf/bmb/E9A+4P/BT3VfM6o6vNtBFtLY+QRyQ/IBVp/wC3TKPyvRIz8sJ4UwKWB4Lh+EBoK7aC1hp9/P89NvHt/r22zfO3nfS8AyP+uU1Rs8j2zQ+lJSAgrO4XrKO+dIi+Wdt66OzQBbzrTMPDIp34EZUNFMCwJ8OLP2jWRf2tTO6mr62N3I+aI9WWFD7CXQbvLBRT2F2rXHZsx/DohusZTzTl+IjEl7lwBL7wm3bZB3s5f5xjZd0qCWvYPvMdJ1qoE3Whj2ixIZ72gOtA18g0BLPXsJcONyLAPXgArKOJkAn+lFuPq8vdsIXS7YEc7PA3gL76li91/XU6dy9dBvPtUerttv838pfVJrvOPRSoN9IMLaPdyBG3IRLu13JN7aKD9zEyxUeGmDwq8gNdLjTR2vq+ATJjnMEqYukUOAkw3LOT/UAs/V7Zqwcr539de7gwMOMaTykqKTByf8emznZ515zB+aEhCWKsgFs6N+Epqw1TBSYoNHgfoO9DbBf4BUk7sRy1eB0Q6D5s/yLMnCOxr/I2k8z/4EMXEuA2tFx0QgsHNYKDyxHfeOB/s4mKbiIXLxr8e21n4u1XcxsrC7OGEWH7QXBvC6QaHvgY1/BiDrFzUue2oU88Ed8c3Ghx4ZtwI0iODRdxcMIO0y6REOTrYtN3ZtiDk3E8J1YciNg49RumM8L5ggt1xOzKvkOZD9OWfuXT/ocrhjU3ooJ49zgRNKHQd+gpuOhUTphQAEVIlRzkW//z7Z9AEXwiaNC0JsYUnZME/cytnCUUYKTpo1YH4tWhJUYPu75G0rSGgFvrtKuvu1TCZaenGOlsMlDQFP6xm8+81BAHtV7gbSXPKLLfX23c1F+V18k/NGn67DDYORQgmmbqV6SxDPA6JP16OamwabPjaGdP0UWGDNv2L6Q8RcU+ognUCjwe5BKArWPo9ICthkHH3aMR5+ca7dtr5vzfWKH+d6Ahxvp1eikKO+NPLbQCyomDCB8MGKaLp4j3ydsQeKzMoB26cFX5OAEbAxAnVWdcR9z1XQtQANQB4BO/Xv5zk111/+eEJcWry+V2gWhbeNo5EdDBQ+6dKS3rnXIrWr0yCPNA5R1gPmsjuuFjDj5hFFtlynNnEJ3HrI38gk4HhP9eeges5wHWHnxa0O9qlhaeM461/eDWkb9du57wF9jgPMwj+6ajJ+/ftNm4gAvrwfmb7zkdj4z6ZN27QjGkENz4cngQokN5kgY0dE41E0MjEUD2Rvpe3ATBu2CT33aOJB1TzKeC+w/wKPeNGMs2vPy2YcXXwL5S8wP5rTrf9mUG2+I/TsP7kqM7swLKSSZ8swh+zvrNC+BCCa1tuDVX8fF2nmy79fhjfxL13FAHvPmH7gWBmtgEOuApi1995cl5vyOj77UMl5pOLF8iJ8HXcaE0hCjF10TXfoAKuWd5l6/6csbyIQKQ6YZ7tR9+kOHFj1Io5uH/yYvzhdEiN33fbTKROvDgI/U4BuoTAIo+LV/+VqTnOjDpO+cNK4788VYbSOKHOMQBcr/CI6X9syRYJ7E4WA559d6Qp78uOc4H+++jGEPWj7iS3eZ/7zMve1p63OLn9AmOPzbaBefNf/vuX/rIw6CpeBsa5imup2Ljpfzy3+y+PEbLxqZSwe+OCeXH/76zvv1M18u+IfmpStf2Fcf3vOS5JmXJCsGRsd8YCdrmrV3u80czvUZ9Msl24J6pE11zjX/9D26HRNUWr0AoUsmfiQ2kBbHmPy5vu26p0zs+yL/Rq66J2g0E6fnAdePv1q9c388jJ85bHz6A2N81RdxqM7LlIdrCvln7BzEfxA/Ou3DFH58GtWowFMq9TW2N8bJFy/W4pb/19rba9uNX0AIae3qhDods9x/8TFzCVvMkBRZ8QBWruDlf4H+Hs96UvtPAH2Jpe8PEop3FSD3NFSDSRKO+dFQhBdhkRGjAc9q0K7MtwO/XP/ed50/9zOf7n2Oh/488C2/hELWPsYivy6XTmscsGgfWPSq7LEb84lcDuDKY9Oe5HbOWQuW78qRkcR+EH98xIfkEWIL6gdslxfbwklznIQr0ctviGEGCy/X7DPWUn4PmKwH9o3ftvSl0xbrJ7ljDXLW9Jefjo+UlR+csmDHfaiopalHXw7nImvuO/rfc02Kl7jMgFkVRMLOXAb5VvRHGL1y14N5OGgTp3Zdz93gTjqkU1qtACUIfDUPDZ9zvRmXfTIuO7LUIeO89yMm7BIZTf4mPj0r+wwvshr5edvLtTtZu1fcpQKg00AcXca6zINFTn8lJz/mBYCzMFB+Iewv1p2j1ivXS1q/lUM95tbe53oJn3ZQol9Uqwwkti7tmdOF9BoNNkx36mDwbQJNHkuENjPs0AAAEABJREFUZtHr2tRXGUd3ee9x39rMl7wywyuPkL1AuVfgnKsKX+AdygCFHjDL/sUbHvzVtkB/qUD52Vf/uz9wo4rxQ3dihy84fLLfjK+w73t9+eVL/fLnP9eff/mlvnz5JS+EXLPLDD52VeJXBiRuYf4ZXOTzB62/8Hw51Q7HKk0VW8TkOrc9idH78z5nzudfvn6pr9y3b/utQkMDYkwxdgAMJS7WysFac/1DkPwT/gUZcPz+BWZ+mvh3M8BD2sXz5LH+arugXNSs9KCyWI7/iweRYwH7gzT5XFxz7lmktsVF6IfL81xfCkpwCgi2F8BBA6s9Vb2WK+yfG+niZ82HTwY3j9hk0Wt3cUC+Cgtdw6jJxuJG6YIPQPMGKR2i6rCLBgxwXW30GPvaNbkiE1k2DXrh2bA9urmXkEHoiLwVLb91NQSPNzv1XjHLkX5oS499bUh7B0ytLrwPAZ1UwQ0dTyRLUh3H8RHMwE9zJc6HSQ/5iR9Jsr4E0GVbAE1q8JCbpTcAbdGDgysGxXmIonniUJFwkWYMtdXUQnQxkD5IL34xOvsO4CJPXUtHDh12gSEOIOkU6UD6EClrKndt2yzHJDeaxqcCiCExc6BaL4GMgdshyVx+wkMUBGwjYLzroeDgkLAc697Km4wPbLFBTvc5a+4AdRtvYRSbL120u7sm9H1ffJM21mvUj5/khsvjujGlxlf81x/Bg93ll7W4ADyGEI2XCyTFMXbMxTc32hyi9v11Mxanf1gpD+bqSgL0uWdyra/K4xqHJlqkw7GU7zoIgq33g5H9C3AjrkWelvHp+wfjYa1d7cvf5K+1q6/kyfZG++UDcV7xyK+c89B1+cJj0LY4fZTv90B4pS31PtDpg+9f/8e/lb9iO8j7Z94IFp/Vpy0f4tNGxhw8VlBlHid+OraZexg80OPfAvIb57/927/VvwE+CKEO6umZ6tO7LnoF9IIX9uxT4TfYl5yD7eG0sjcvd8QtntWHmUb8pnlahqHLeXxjPjgH6vx4UBdvzQRYWOVPx/EM3LqKeniR/gLItLliiv2Mhg96B/umD4X6AaqSL2xr/zZnfBkSkH3Aq4y8cVk8wccveM3z8pm9VxoyuuF46rP0C7qnHItMayQ9jCYyzj1fvnhob/QPaM7PvMBg/FzHo0HiBNd63XOKnDMH9I/pFrO2BUjpN3KdDkYt2vsBQJ56nVf+EwvtvuYeNDgoaEGXqqKT9h/rtVYhwW8xPmp0IE1KuEo0iAJ/Fej6/CTfa3zOLwfO2GR70H7gt7Hbf/mXwBOq6BNQSKblFxA78Ve1HBitP7Mma+Y9FvtzBy9Aw/EluNSimSnFlegWXnUA2kwPuHSo4cN4Xo7gvw92qgiftrfmIRNepLg1wX9plIt2kLThdY/zxdvl5ytiyAhy7y9OT8/1ghNbzh/3NWu8kCUwMDdauzO2uyfhdWB05wXlRsxZDzdyMKArVH5OYzRXCx/TpsYmodJ7KzBlXCHAETdoMp3p0QgNOf00R/YjrY/V3JtoqINcB8+lwVteAG6tfRoWREKzjeyBnTvz6sNftXwceZj/zosx54XgGeI1l5T5HTgEqADLwyLX99LkawF52sgT49nk0/wJ42zPCf130OTYhOifvzDTxxV/Z33X+Vn6ifqyVatd9GmeXM4G8XSNn0rakoV24cBHjIsxH7wQu5MX8wCpsgdBQ4Luk71cYC1yj3ywD+mfe5X155A04wQ7Rbxjee0fxrfyd+S+/vwUYu5ppXUzc1de5bWjP8qhUiYq+AaAbw0oZN3kN3vmgIWytgKsMGDqiK/apA956SIX3lM2xsM5vu+MW8aC9QOfL1f0Q/2utyfz01+t+2st8RP7+/6FB3zGlHYXCi+gyZTD4pOYlh9MdkyLpbqKdsjnd3L/QW79w+reoz/8dS39D8bFF6PaC+ADIpFGK6l60x/s50V/hIWBO6ZzwRX7AB7S8UpO4CaOSQ6M2VC0ebhmfAmNP9+P71HX5Hu/8XJjm9knognH5FdfEf+lQ4FlFROja5LvC5z7jU0sF1TgLAio6yA35j00cXgqHlO2gnYcLn3WORMbg04gAyMu4SFCA/UD2k0f9plzp/9k3nFcsNeEpijJhZtCLKO7tq3XWO/w7DN8kE7dzOuMzbKjjxAstT5y2lo1XLiFc+htjCUHacvzE/6VGVgj8q+0+NPW38kAi2G8oenWtTDeanGsHApLiAV3sKivVTZZuDc3ZBboDZgs9PCj9nNBIoeMfSoon4X1Vy/4RKcl75J5l39vw4bwDR/0w00oykC7kSSctJto0gD9Ln+2Q4IbXYN2NgZ0WtMlVDYayPqCAvp0yIZxbsR78blpe2MXj6rTlT7raEIWDQSmrge1WG/8cZBV4UMAHKJPWPJLn21umGNC4+EDNw7Gw4O7N/4H7aWTwxK64M6NcP2vrau8od5uX/BH2Wd+Wuy3c34DQiaIiCs6UX626aPz4GZ0B3xwWzfNA1nhTjxHTXLgA695cBwucD4I28TnJqqn8OQwctDQCpkCn/jprnTIRMcCLXl5bw9k3vsmBiak8MUbM7pPevxpbatIpGbhITpbYgNcBjoWhxR8hMcxOrgZGv86IB/Y4LhLLjzc5MDT+GP8xGjc++QmtQNzrxvrYcGkPWub4PwGa5/VyDSyHrS0s+BgvA4eIo7z8LfqRXtiG99Ikn3HfYE8AIcZXyzor3EYuyE98N//vfk3DhOhM55owenOPJj6S47kVS6AY+K/6v+XncOiD9jkDdsPwLl2fL/Xdw5K+tLIjyYYhC8czcrhEHxzEx/VMSu/+bzA9XKgx4OYL4/W4ZVYyT9OqqaMRXCeWQu4Ud85HH3wUKFP4gT1f9y/xbeFJ9f4J02V+v7x8Y2XPL/WHVlfxC4juXJ5kntiI1/xhQHKWGMwPmsTMH7p5te5hyCFnBKnVzqaS8yrQTTk4lon+kOX2OC0QSWfkTvQxnGBfcmOyb7PmnONCaZEowOLpPdSE2QueibgBhUhBJtLhJXryq8iBnsKOuLDixHEKqCfzE284+FNvyof+lAeQApyoWErZGRxzsDTlbaANQqvORjMvw1w77Yvo+vKsTvgcW97uN5oS4vKgd/IRO4KGpsni2yYhafJFaDu0Uquh4wwED9DSxNBrg09wFylS3kyhw5e/N7XfOAQ7vjrf7FhNXpHs48aONwD9Vhkb1t5IuiyH4CvBPiMS5Ho0TROmz9f/LgWjPU7a1TQP8Ve64iO+lCDCoVtYQnjLQ0fxEhR1jzaDy37DdLwIQFa35kXtFZZY/nE9sGe8YpVZTBc/k7yHnnxArQ/Fh0RpKyaMJMb11IAhH75a6Abe+KGf6Pxj2m47Z39UlvygE68/8gcUivXMgJaFKd1ZfTdmFz714OdtFJqVPa39JH14XQwttot6bTn3PHna/mN9I6v3keZAgU7shWAdSWTuBzHK390WTdo1xEqhRqd7olLT1fGd1CjMDTpZ78MhuhV7piqQhzpKvNz7YnG6D4hO5rCJk6w0+guQLp9dWTEcfBgzB33QGyhAd7wedF3wTYAFfGlybmriLogBW8OzZX+RQ02zIlrOTaYX5eMcpANT3Fy2YFCkyb1/wHDmjNhWZdlfrXP6ws1upr9rDUuQO+eeZD8+sVfBSzYac+Trh1BRyKHzOrjCTzihNLIcgyOz7Li4Hrtj/i8qAqgFZkLFT0osq+N5IacePYbsJs3obGLddQ82YMO9iN/EXSU9x1lzCFEWIgXubS9qNg68ml4waJ8Xb7M7J7kuc7P06mTtqLLJ3Frnw4hF4Kwpnrx4IR+EyFFmU+QFTLVp3MP5lrWIfFCqFH4BFz6pPMmVVIZfzPRrfXLe71nGHldP9s+S3qclyFSOqcr+PF95cpzhev+OO8jyjsP797Hg2OfRz749zpjiQ58PQLozqba5K5jzYty1gzEqnKF3k0Mdmhb/QDSFoxe9WRMhMRL4vT3w3NI/MQ2vr1soFI+VRIp3NDJo33hefqub6jPC6N9ztqnsNckd5O28//So9wLoh9rCOOdjTftJ1d4oMZvajguX5IvxtoYHO8H7Qdehosx1f6+6wv36PhBjZ4WCsUvE0iMLl8ETfgaf4pP7BCyNd1XAUX7yZ4LhTH7/vzOuvme9eOYmw8YVjzoUp+wcLn+vPwLMvA5wv8CYz9N/OMMDBabIEdzqlnAonORsuBcqELve/XcsnDchzyce3C4s7A/2ES/Az7E3XkQzc0JhS5YKvZnF+Namva70X+CffVZX3jb4lysAts5qCWjznaTiDzolM4Gt4EbzcEW4QN/hFht3Ua+lqYcRGhbpOdBEr8/2Gj9xpl9CsblM1fYUOB1dnkY9H8huvPSq+ljigd2Nxxs0Of6ilea/l8grfh4D1HvWGrLw/+yCTENa7iJxZbyH/h394GVTU0cDlKhhb7jII8AMhq0bfzSgvPvisDrQcpMmEchNJjXDYMXRyLwS56yxocWxAPaEGhyc4OLORJ6eMXimfoAH2IWr1mGFz05fGxs9shp30MwkS7BXFWEDqJQNn7R9pDsgypawgUq9eCKhK6W4+pLqivGwXjEBnZxFhHyxXyV5zu59CYVG/iqAnkd07aDy3DTooc814yrOVU/HZw0X1Cge+jdiGl051AzcKppe1DpnvGS5UWoEMbi0SyEFFipoXHFUa44wHUVPIFZX1dfNU1IC8RJe0EULF3iXJu+mDFmD0LmFOfLWK+YR7WowEDhwGd/5eT4dDcxgUSv8R+8sPHXMradywVdHm3dmae4KvMC1Da6pYuQxzkp2JbXWl0frL8AL5fiI/NVGcTL8W99YkyXrmdeQir3ZExxIazq9Z9I3dGlXsdk8RMaxuSXLmjL3MinsHzaUMedONb8PRjqK/9HKX/nBdNH6PYZJ/QqjwUyBO/qcLUNnRyYZx+K1t6xl/3rsBe7BRMSKMg/n9Avwdj0Tx7lb+w7N/diAh7yK0AtvXuWNV3K2pN0TXl9AwnduQMgnJxuXc6D0jyuyuve7gtPAo+YOMH1Ep/cS3ga9eBPBduK8/OKfvQZ33yNFzgdCGCzO4fozK8BM3htuP+6jm1b39nHhdglGFyMq/EdHZ2ebkpBiQV14lv6uSZFP8iVeh/okTbgEy/0yavPtsV5H9PuB4fwv/3t3+pvf/u1/LscReCKyicok73J+6OCwABMtvQFIhaYp9VaV8f4+vbZeaddKaO7eqwxVYc4/XcO+itG24bfjPtoPSIPxKa+0BBo8w+4P1064KKQL3hhSZFmHOFXF2QJ4mupJntVzlvJ0oIftOCNT4xVmEApt17udXWvGECvucK6fgDuh3Pu5b10bpwvUDxkAta8Oljj9wCoai+AddMTqNbEQta2NFhwA6foBO0FpDnx1x6O5539377C7tEb82TbuC+dIB6RN38ze6L3kgtPdHeN07gpvUB5yaPbZqDhy9ylDiK1dChDWNgP9sA78y5fzqxNtvTxtk9eRjLlAXsAABAASURBVOHnuQdcqp/LsyWMOjTFvUu9/SkzNJmatkCWMhcOnF5xFbHIAZy88hg9mIq+NM4LREo62hjNFbgxrjd8nHMv55SC8RE7uEpBiiJeM/oi2BdGo+c0pl8BJkVqdcTi+wXt5Mk5paSitjEUpuEVnam4aGubK497/JzMUz0p9l90MZe1BauqFu2UJ2FL7bsfxOK+4tr1SwXPCIsMQSVLIi3VTNbkxL5+iCQ0K6Bjq881I696vCdda8y9mS0IXjIFg3+XTT1CJQQv/TmOsU1MqRWDPqyNBNAAXeVRR2vhRAv0wCFPKOaEVvpc6npZI98FwS9HEotN57x459kVh/m65pU6r33Ltrx4Wb4cnjvjhGNZu7+xH7AuGqXuuZMcyq9fyghX3zx9cFb54CxwBzz3Hew78r4gOVEb1iioRYUNQ0MTA5OxPF+oOKfMU86xsEVPdDgWiFKQ4lp5JhndENL94XKhR2MbGIx34iQeY9KG+dBv7znu9y/f8Ull7umFrO3lggPEaDEQxu5Zjw0MMja2mf0jcx4bmfP7rElbW3DAp6u00BncVcPzvncsW2FXYLlAmMmFLnAeyxiTc/3/xnnpG23zL4+S6r+xN4xGkGLe3Sf2efoEwrmRXIb+6ZfyF6hHB1KL1D7xm6tvv32rb38Dfvs1fzdRX8ypOZF/ugZ7EgMG9EP5n/AvyQAZ/5fY+WnkH2bgbQiGTPaF1W4XBouxX7DX7J3FMgH5eNECaxY6N8s7G61tb4CgP4us6b0a6eUSVLt+6doRWPIsYDcKge0M2jLpohWycFm8+og0dFY91xSbACVdL/IopyEtLJxXAFvrpnTPw5028QAClqFls0PowrlJ+c3DdpvlgZEzB/uJVF4GsInETqRXfvRDNaLSRqE21h6OYggPNszHxUSfaNfDUWLUj4pvPoz4T07CwkWRBdh/3dgkKCNO8AG2eAt+VF4AME7VVW78c99rYAOJvDG3FpLXMxbjMWahlruwGGvV3GdN5gcIcqBN4YivB3bccD/Y+PX7SdweArpn7Wz8jd0FzifkoKsn9rBt18OvNzLb4mNLGozqM/aHRPrV5IgcaDO5HF0+XG74FzvQ5XeefvOG9O0bN4V7vk07mL/m/IZfuTHO5ZPzxhhvfFM4wPlS4uPjW/nJuGPbMR0Y9yHC+GhyJvLhWwpaL38x/sE3Uuog2eFxHhh5wzNve/wd7UF0yU1z1FoT1Cd0mYevX/b6+qcv9SdAH8XpLy6pEoCXUteHtvZ8qPZQZI5Gd5mfrWf5MZfirVFQ+qmMsZlLvGKcj/pG7n799VfaxSGzYWU+DGqMm38Qqlu55UHrYFzEYa6ay4KiLXTFd8R9saLub79+qw/mjQ9AjteT9VF8lPMh1RzTRR4hGvqoXWXVYVsc2sNzZC5+w1/8xP6+z/pC/oqPY+/Py/2ZuTLSBHMPmXXzDDB86HK+7/i70ybb6JrMC/0i9LoOOHoVvI5eeYdB/dqTX7pkbci/5qgtMoUxeaXpx2tOgnAtfTB/fQH3PXlpxnD5gjvEWHyeDN0z6/DSs2w2+8qE3r7DAI78kz3z7LfKi8f514klP4snd/oprWnovz64Lh+M67XfX3PIBxWd0K5A2HSXLxgmd7N2cr/tO8ODHQ7zHxzUHIO/Ma8cQ22QAthXPuzfocnznXmRF+ZSR5+xk7PkotBpWXLaz0ODP+0nDn17wic4v8zfA0PhYw9wbdhGC3pn3fKy7Qs5w0/pEhjPO23Bl1XdK18h8W2j9egu10vWlvODdVz54Je0nuX4z33GToHWLq4wr/C/xZPtDYBf0UXHuB3AvaahfQJIFZnwAH3ZBZqvoox81sLVvmps40E0KBq75Mx4zaV1iMiGjwcj545w2ehBTkZXHkzPdg/GqNxSWE8G+rLX5HdUkyNjgoW5Ky87fPj0QkstKQAl9ftlvHfe2t1NTheINh7nky/EfbBTa3gGPPFJrguwxI3aeXHtQ8pLbfWOU0aESYmryLz5PbprPSzCS/uKsd4+oN98ZG2iyzn6nbwLl80a5AGbn3OrI6cqWnhPNJRBSxzctKBgoAE6lA7JfVQQHcQ/usBOcUByz/qBLfFqRSxcFAzYKeP0CwTXwGQNTAzhSWhkKPrkBV05Y7bCkk+lNEcjcaLNg/uOL1cgLXka6jI/STl50xtjRRLqEpZOZxUYLwv66AsG7+++mNdP5eUPLAlQbepr6T1NX3pQphX9cH9ZftKDvvYW+OGhm33QGoWs+539Za99n9E7VIL/hMx66ODajknCD/1RvzWKxKjm5JvIrD3Dfdj5phhTN3zW2lX2AgYz60xd4jQ1utETR5D7LDnreME/omERc331Tz7EED/96VWPVa951uSQuc09w/XnPTr3S+a49gPoJ3P4xRWHSRv5+Vp/+vpLcnUg6/3ht2+ePda93DM4YhS59QVHqNBQrqHYYu+PPfbt5PDihlXf9ulev2MLmMKM/8MkomsV9OMTBNYzdGQyABIhWQnmAPU2qwd8IPrU02BttzhgtBhyKZ7mbdvr9hXY93VGvujkyLnvL5l8EWT7gS+ey9SFOCaJGNwhJM5jxc+XNdJRXwxuyT/YazNPiGECTV/8BdKE9KF5BnnxEAuWzpekBE5RPw6c540jXfN6yRQyzrOD8XM8HHfHw3uwYFucOmLziptYPC87N6RZCwRBmaXvG+P19fal/GWfa3gnd9OYsKnuwPv440NcVjeN6EvbTlz/efkXZCDz8V9g56eJv5uBfw85wtAsogWTBceQsRm4QF3Qq16bVxY1m46LSfwFKrGdBYm4/RfQj24WuzwXXh0+VFhDit3Q6Yxu9jBhcgOdNXf8wifvRR7Gvfk+WODyTzYBwTZhRL1tAaWE0Bc6NJY/wXClBOEFH9Nlg7g2IGN1A/bwKMto9AC2veFYb/te285NRR+gxaaEKMEMtZvog/qBbmMVK4s3DQ94/tT8dtuJESBG1LCHPnNzlI8ACOPNNo7qm7D0wYEQaB7Yfy0fcHOIxR5SNdB528gh4EFtNMGqmMrDGsrt4SEaKDTS96K8YBunXhv/Qe5zg019gL/n21t/bfEbD/X5Bp238d8A/XHTT87UH2Xnhb4x4OpKCz4RzekCxLCJJIswOfbyX2jbHhRTQ48gYobYzZyh4ZgkhlHlzcqcmwcPrE1upFdHIz6Qd+Z3xp2bMVYLMVLUgfA5CcPemaO5gQ4UYFe5B34MGD109pj5dkj2+/0oDzR3HoIxVPtt8mLnl/p6HnoafxEllwe5FO5pG5uHOPOybXvm2868m0ATX7197L/DG2mlBgMPWup8nrVr6YMb5wcvcHwRRxhZczsPxdeNVjPGduelmN9Yo2blo/rTxNDDLuMeTf1GCgXcDZ9v6J1zL7rIPonxTl7u9XF+4+c3nqO7dtYVWph28hzwXaCHhXzXZN0Zb/ExJrC0NPyMnH4KIOnnihxcsmBjydqRJnjYLPQ2MIEmF501tGFr9ES4Am3svdo2A3RJK+X0EeRoORfQLW1eIPsnoExewPnh3nitMdvGt6YefCr6FETnW+dFu3JgzVmeRDzOuS2LPmT9K6q7wPIS/RTtvYC1QFByEjtEW+hDs65CQhhc/MSGPblGew0hv550zxLU64BYC0sJ2tB5R94XEPLJgzTx4Rn5xzgo+LAIJnhjUYf87nvuNYK+iDuY26t+Zk/1BcYF0T26XIvuw9M9EoV9+r347rFprozLv13hWnad40A1e8jc8Ka7BrLqNJ5BY0Bz3vjw0iePNEiIdinrXjS7RcVO/GZfNSb96D73sVo8YXxdPnHykxa2CnECTOhVR/2gA7vouq7KKOsQH1w8pH/j5Vv2bfrSBdf/B7mUF8347/rQN9cE2npBoVt++Z7IjwYvLkJS6YOzW+XDiw8Srjvw5OtidZRfemwgMCQ2jR8KcuCHgF7jFWS5fMhYgRAv0CwfOBzf8DDvEt/5ktJ9Try82WP0CyH1+JBNk7HKldpZQVzYnpN9zTk0yAn+uJd5fhDkbsYh+uC1b1gbuoXRlfmpH36jf8lcc0t+xRp+YVSLCqQFsU9Qr/7r2TZnbbdZ2n0HeRVOnmkM9KnXPukA07m/gaZ9lq7czwZIc6Gv/mrBP97bsGzbXttODvAxehj/g7nc8N/IzVceekf7cuDJnv+Nl//fiPmoSc426Pq01uqRl/H2mWhopjyBlGdyPueKSR5h6ZgMRJjKl03ivB+JST5XYJwDuvZ91pf4OqPPeS8YE4jSrnrr+jQONJEIwS0/Hug016Lkn8Rubd9Yoo/O7baXcPnUA/8ZlxuwEYsy86xhfxXU484z978789MXmur0/PsZE769JGisGwWNVUbrN/bQL0afvzM2n3uRWOJh7/3gS4cP7Lg2xJq/7lmpB3qAgZ7LV/cr+b9xrjmu/YHJAKfiMXEwBz5zhK5acyD5/n4/4/tIjArtjMt19rCvrLFmTLHdxOOe2fpVGJPphNgFJY+w+LAHXT/MneNiW72uFVVkPDZyxDh59tkn8xg70o3xxY9uVMVnz0LJU3DNenHadGlX0PboEJnnT+b0ETnjaHyHUVWBg4H2/mVOPsjjg/7oRueSpwm7bWKB9vK9xK29w/Obeky6Z+UHYxw98AzmZc6q1CiKzesSXXQGfPrd1HQ/S9MEPuXp/8CjhPAZv/PjArm1cTC/9I+ZRlq5nnFQrfzwxal7ibz6se+TdbpzBmPOjGjxkpxsxCFPELmwBigoTq9/8C+okAhjdV7X8Wr9/6/x3x/RH/P93+/T/8YedA0WxhhVYzRAKqhBlZtCs6jmZBPsmT7U1M3us8BuV3jmXj5Qd7HdsIKtFx559Lz4UT4gogJOGlxd4FSURldjmgXes4YAf/3waXwuwBp5bLF1wEEfO948b9wwYhsjfUKddb/rQxbBbATWnwAXqu1f8tb66Q3DA9njlIKzVDm6a33ziSCl3j9sRMpGhHbqF/2TWRvCnHv5rcBGPcm/ONm9ubiB28acFUD0xKF+Qbz8gv0AG39q+D5tL7uJ4w8+ofYqsBmjc+GCjLOGCFw73tgmuW/GawESyKnisuvDxAcvPQ5u8MZxeAjw9JzDiQ7I/QbI90DPCyWCvlVxEX/GA5bhBacawMNB4oKn8VN/4yP+XaKQUpBC1iHszKmGQTBP6nj5j78P8qjQgGe0LeY6jNqzFbmTwKhwc78eZtCPHy0MuJD1EHHnweoDUL7x7cZY7zs3OQ4dN+qZnMIcU2gk3sw/fPFFV2yibyD3zgtnJArR0c06okEJkvzgMjfYA4ATnfYvSLzE6UP3B+P15Jt+x8GD6Y2XNesXNOuXEf4axYdr/Vj2Y4FgLU1ehZmay4uIS+nmYXcj3sQ6oa/DzMHB4E5e/NWHeTIOD0kwkNPKwdDDpXziGoWumZ113+RR3IO4Fl69eEhfXcZnKia5VUZ+YShUjV9COufF/oKB7gb8Cbo5Ub+HoH3uZTsC5rcWP9cMYr7sAAAQAElEQVSkNXiN/g6kK5d1ZQzoRjTs+mmw1rhuE1jj5VpKLIwTkYVfPWZdaPRM4lOvRHVk3pDXB3PnoVf4svTiMKXoq2M6l3b37FkDHaMhqARQT2SQxxMwWrOCJyUXEYsDvZHBT312POOHSuC67DluHrLtJy5oiHJdxfYFC3PZxQt1STwJeGAo9GwxV4j3AO7E7nz5hHvmkfnwV03xE115SEfaoj+buThzIK9bVjRz0dfvrBF/HYioIgvwB894+cKVNslI2xpM0SnXvH1tCBGUN/themeQzhL62OOaEh1pvV/eGN7QwzakPrNi1zmjqdX+3VVe4nW/dP4s30DCZo7Mn7kUHFPzYc7UCUt81pY+mh/3+vf8ut/54LrW93fmNA9BSYTSSGI7SuhqNfbBQQGjFTynKPIg6YJ+aU8G/TZU0xjf4AktyuCwRtj8P52XPGQc3JMyL5kjV504GVv91OeP64U0+hBHUa19lZb2cZE9wHWz9gJdVIcPYe7VviiUT3FE/lCM83q50z2ja2Mtbj+sQSPh5dhYtpXpMiDhTSVdShBLYl1JNi9euSeRHF9C3tgv52R/vJipe2AbwAGTjQiyrB8aTFujitrS7PCSwKtsh+pFGBUVnoncIxteNJU5Tx6SxC5fgGzECLcmWJO83GBMND66yn2s+ChzZ5z8VZbqUacIFJYTCOnpcGl8EnTAOjAayh/L6M44jl51UwvhVK8NcdRLw7pq3JZ2DwbV+gJYMd0nOCeuthSBMWzyDMAEYtFzTpl7rZwgt8/agTknPGQEfx6MxZN7snMKDHi9oAVN+9+d0wAu6WLU94DNAqv3rei/TR6kd2JfuiULhErlfVidjAVrYq1zDEC58p4cqQ8B74cbY9i9dLnufTF1ZxxdZ4otR9JinJkJcRAX0REaJOeGa+ZgnP37lb5Icn3f5l435qpnYthKneIxjWh/gsToWw0ooSWvMC+fg8WHI792dX17hgkYK/lVN9FXOJHb5kaeVAwWur/GfzoGzuEzLeLU4f4hmgWBE2hQDB1NfkbTAVh+zHPt33kJ5FwADzdOUciNCsiPefclkDmRfJ2XWIivuFCHU1KXnhUjKOQ/eHH0nZd35uugfedMpb4H+q95MBofEdeqeGM3DucSaMJgLsAvndHCLldlAOfRbdvL+bn2XXixSxCRkFnaV86NX//0S/3pL3/Or7q2OVUNG8mD/8l8NcaMBfmFEHn98EtkadHDl6N/Qo92fQbLHCEmfY5CRiylZ3le1M5k3uzA3GdN7faZawT02XFRhm691omdn/BPycBn9v8p6n8q/c9lgAX4O4Hhkh9rsbiIutdiWtsEG4v8LCI3mp47N6h9bc77fNsk1dvlApssuuhApoRaH9Y9DfmozqJOtpewjcZi03vVMNHnSqFBKYHLWSHXpT03fBe//oOEAz11gszoFB848TLFPjRZ5LYffYlhYd0Y3ZDcpAayg409BxzkXtGcDTdNm5+wMF4R/UNRd5CYavS60W3keNvNrQcdDm9sjeHBYUzqBoBGNs5LPn5DtJY39km4dL8J8IaAkAozoEi/aVWi1W4KUqvnD0BOdvyac68L3Gj3F8451NAmaSagwhQ+xL6+egOlr0+vBwjYLjvm1HFEGB/iSr5tFCcP6pbPypgr/BHnzdU6IM08QDefyhlZ4uXpILbRghth9waYXKXHhU54YZDXcfdhBkoKKtb/0pUbmG2RmLQit6vyum4sKMu3hsSCT+I9KHnTy6EBPy7f9XPeZvnPvfzmy5cuM/GtA9n1z2I8IHkQIbOuWhTX+mAKdavNNXERA03Qz/XiB5+NCUTktJkcwXTFfPfbP+E8ROh294/jqW1l59yRtGCcIk4Qw8awxo5x8EB/6chPmzns6Ye8xqiexaPm5etDX4FlnxG0Uav+lJu15MXHKgfcDq5bmvhVb1/2uvm/Cj3Bl1uutdttR2bi7mTaOZIC2SB3+ujh27Ey7x/6TfJ66/Ib9Y3x0ZfiM/HvfZ7CFn2j2qBYeiQoJRckVtGGcJwHUdvqRF3kV9s40KOuiK3+ylnjexOD9UzOlcV9DpxP4ACIh1zqE634op2AyFqf0V0eErVpbDlAkUctL47VIgK6XFPQiLHooobA3OJQiN4XDryS0bvv5R8c92fcX3/5UvnjrOD2OWufszKe+gHgKGsN/3moyLxBj/ozZ6V3THEBS9v0pIKmLUHcYoCHok+kujyAficnHiQd3+Nj5QqW2jfmxG0mr4QBikBR7Pjaz1jxokD/IK7xlQCb+l3j4cHQB4fwvDA6a+nxK4KIEhMZfKk60VQYvPS967YN1UKYJdj+ARAdBt5GzuVFROGrfTYg688Fxni1VSGXPhvTqpcO3I7P9pg1GEIRHe8z5jREhF+6aFuuWOGuvChgzLd9cp6YOVdM+ksGbpmoLJEj9tQxDlZ7qa6GNQBOn5aepUQR93HXcF7uMH4HY3KNkw9e7zFefde/PMaO2rNoQzDsZs5izYHAiPqdTx/od9xtmw9IZW60cXgvJJbi0z29lveLuXW5JwXG6XfxWaaqsTG6My8H6FeBtcsLIBJ+7WnCfPlQZezK+0C5YUf+8MCPyuhWGlEmJUgaiZlaPWAocKyCtdVQFmESATk3M/Fo1wZ7P62Iq+uhQUA/Jmts3yei8MPxnYe676xHFW1zL/c2Hfn49q18oeh8Uk59WEoR79jgTPraCN9gH9lmcK8LvmkJg4s9jq9btjonfSE2aL/kbETQBgBNOxlH/F1tvAY/utmH5x9Ag6axzs+l7rKVmlw57jfycnM/BMQb3925xF6ijm707+ZtxWfO5NEffSGVWMECvvTscj1P1pSwz73mDdjQgb0NUB/eI7MKw7Ma71cNA+o3VwFlo2f5oq/RgwLnnH7gxaeWU/6QDkhTptHzJI9/+/XX8p983ZkHxvNQwcAS9CYWFWlfXmvJ1hfYV2fGF35lAiWWvd01h92L/6Av+HLEXzr6T9H/9tdf66/n33/761//ml+o6Yu2X8A8UodxxEcMYw6z+IotbY6mrVmEYM/Zy3lJNylyXh/uPZwnHvgUPLIoqdcctB8CibMenXXf6HZMzZttSep+kkPXuXPl8lk+x916qA9n3INwOX40c2kA1Xp02qFd2FB3h8BoqhswbuXBQIEKX/ydE30IokLbjqH/hNu/pffb334tX/4jUHOftf6PYHvaE7l932t3XtKOTXRetfYO88Sc8KV65YMdlZE3wiEnmp66fJ6H9UscNXzhjs6Fk1EKvWj7efnnZ8Ax+Odb+WnhfzIDDA8LZHAC8fDvZuHCnCzKYnPgHbP7y9ozunNI85+s7DxIecNyQbHu4fFaLEiWF3KTjVugF7/c6FzQrFv68go0z/KJR2JU6csLsEs5OalweXTHFr1VwOn3Bt4N5KWdfgHiBDcs+XxRlDo0NpDZpb/itn2WD4aCMstvtj2dhN+4vZGy45Q/V/TNtAcs+ZIo+V5Q7q7Jjz6pD0xuCjnA+HDjzZ0NVnzrx23WvrFJbhMUgbmRUWE6/dT06VC4uSHrAYBO7YzbsoG/4L3BrV923HOQio8wymMutCfscxL/AvuYjN/GowzagtrQn/zss27AhtwGzvZkM7/9DibxbD84bBYA8kOJjfiyYRuwHXZ8zLgNxnl26RNXUUDXbe74uwcPC741w9GhdTcPwuhrxpU2xNh5kA8P6D7MZ9yuvF+O1PqgpS6Zg4OC5HWzh07HfIhnUEGsYn6E2J7anSE8sSmfedrJzcRvdR/Yvn9wuPXmhk6ZJ3K7/8aZtfUVuPHSYt/VJdVxPnJI8u+15MHCwZF0AXNiqJy+KpdtO4QPQr8DyBnjIK8bOb/hl77tscXDO7wHN94PfPvg8Ik0eSUl5JKCQjDwRNcaSr6gIvoTFwbvzvhiPronh+Jmvc7Mew+taCvXoDF+TZxfahK//KjhpcUB+NNwOLtDkz7xWZ7is+zLp20QlPVSjl2rlZuR2257uZ72uaevHm3rl+15g2+b+NeJEzUOGfDEB0EbALl46Fw1B7UJL/y0U/BLXWue1uvzINcCVXBKyG8fr2PjyRw5mGfOCWMiu/DCmRisBVBvZUAb3fgskkFAadMnahAQuVrU9w7abXiXbSwRj3Tx8ROhte9OxmytL9gpSkG8Cib/ng7J+hHuTzdwq1mTTd6gkOvsodQbY34Dtp2xAfZJXoXCN8CDtnPd/fWBr0hnDHuiEnoKvlgzc4PUvnvbAvSRF3EhykiwqEru86BP/h/m3xfU0J0bGUvk6KYMMjAYYwYdaXxTQShkwTbzPfnDF/N5qI/5kkM5a+nOWnIvlqYvqlYMTRR0rIkbjX+4wKjcC2BQfsVDRhpEvLIWgrDxCfglC5YWThaUIE1k59U+MeYMYBuAuMxEavGpx25e4uf7CfFiEkryisumqszjjXF1jSVu2FSr3u5ZO2vzC3ue54nsefCGD6Zo1c/KBeUIv8VhPjBW1/qxb3zKuQ61HV3Ie3/MWHy7l2NxMCY/rjd0w4dZGmiIycyodd/M39d4Zv+KHQKkJMbRnXXovua99n6N+1k7x6Q5j30Y8v/U6AvN6LmSGduzJvmPz+jkSJY3FHnoYn5xg6veGps41wCeWgayo8U7VMtnk/Wsp1U574zdXyyYL2UQoSIe5r548wMC3eg4fZDHfAYIVn8f1qfPWCRur0p+gv6b+23uxOP6O2mOHU316Jhrf7rW8X2R1r7t3jB6ysJYHbgswJGCN+YCHz5cU3xRQRMeiOi2aP8C+y8Y+Cqgu7FZAkTnimt+ATzg3kvTuYAmYl36ve/MX+AGJJaNWB2f8c5d6xP3vOC/1cJ+Xl84G01eGQfVwGG+HJ8HY2XbeEHDkGt8mXNPPfoSIn2O1QmLc4k0PD3wtecPdpCATftUGEE0efWXRwcvKzIPRUJuJkf2CWLeGMNx6loWwsDF3vKHqM+/JbPGMnHAoZ7SH/TJDSrVoB8/qaXraHjD8MfL5XVDipw6T4if+PiqbQv4LK8mECNiMkB8B2ezD/cHzub6rUPyoU42AGvs1wPBRsfoBkehypotGgK6SKBKoxsOCusTcc/+j2s8wU50CP37tcdcVw0sFPTCZz6WP2QkfUxA1VfnyZVbXbj4XLfeQ92DbMNegwsauVLwqREIjEQMchX1RS/++mUuh70a+Om4T+b+Pj/3LSUO7n13cpgXa7zAvc6rap3wJsbLFnr0kW6CwA1VBLT78XHk73fqu0h5Ddn2gnZqcFaZlb1x2Ccqyh/z1DHjJeSxNJzV6vy8/pdnwFz/lyv9qfD/RQbG2zLra3iahdSsGSCLlAWVxVk8BB3lweZgUWfxINLIeUPw4OxPdPXGTcINxoVrfwHbEhuChyDxwsKfGyE612HsXh8cmCLPpocjFDaWBjZ8GoCC7IajaQOri342JndY3GKPyXX5DK88Yhr+gLHRdvMa3Yl5wDCai8EBDSgnNHg3LUGZPBxddPx8eYrghQAAEABJREFUYlvQPp5YKfaC4PDDuAV3OWvBWP3ZrDdXbwhLD2NDWQo6G5t2B35b60ebE4Bgz/sL45M8cho3jOKDDjdix+yCaxMd3eXNMBsxbfUGbrN8IeAvcaKbaNShX46xPovvp2MnlOHkUMz98GwXffBnGfipv+ZRUP4F5A8TieFkp0vGfsiX3AYFUOQbxQjpN5A2/etuZn/0og/nryC9dQ/d53glJu0sixJpqf13QB5DFE0bDfibhpiK3dXKdTS2B0AtwjUiOG+23QPjjjfmjhsb8z1jz/qQF6nyEOpNdTLevrTYqCeHu27WYyOH/47n8h+pN1fovRU91XNrwFhPuALVnnZ8mXnjIey2f6kd0BasOXzHlp2CG/sN2HUuXDTb+uMcDhAPFvEF55Ab/Sk7GIc++zcOj/u2ly+9bjfmXuKEQUmMqJ9myT+R0ddOHojrpN/NIXM/PoBzD3KvueS25G/Wkl1+FCZo1TX/XQvS59bZD5TFQsZ56XN98QKVQ6F2pOHUGvtLVyPLXMvaAbd0wKlPjNnKB9jf0VxfximYQ/UjAuPKnbELpdNgV5Fmq7PWsvY+B1UC7vULRKhXG7bVB1Xn1sMz+fPA5kPik5cg8kzi2Rkf94Pw09eFyMkg6IbOpkYdPsi7T/K9A8g4n4XRBC4MamT1x2/17E35tUV9jVfLi275GAiUY4QyENjIc0OnYNHMAvKi17Jo2J+ztK3+hUPYIGS64JSjIpcYoEjqRhafRjdLvJNLH0xv6JzYL1XB+EDQl8o5GNNPQQfo9cBDY8UABTxX5hi60Uux+wNgKbY+kcTGADsPf9QD5+kDJpKiT5mrddanXTSRx5QQIp5LuucFvcRnzrIuyMNkXe7Cvh4yVeevWz54APfvv/jPdPJCAz/Nh34KS+Gzco/jIH/F8KJhW5/se3+58zDvPRH0EvWqMUbZphD+1fAaECfLqyYhWUuuO+SDlxPFxvWXP/+5hD/98uf60y+/lL9G28/YXGf641q5E5/nHn36Hl0oU08GH2W0MUV8xngwBu4TWINNHX8A1tkH+5V5E9wrXW/JC7mTH5UZ/2u+9hBzgvdLAVysewl0ZNbeQxt2r83YRU9x38BRf2Xz4UMttgY4ebQp3i+x8JyXtNfcbLQwV5Azlwd7ujkRkg/xJh0uwiX2Z30QX2KC1zy6n26uF/zAnCgkniWPL51EbMw1efTTvrpQSTxcWSDicTf69VVfrMOLHX2xr+8CUp+8+oiw99/QaLPIYcEKNBopRup+J2hvGQ8pF7ip5aKiyCPow2iySHze38XRQxzeASNFkzZho8c4cLXEJ/x/5dU2Y2NujEc59UfnEkbsifsL6JDSrit/t33SXmNXfKKfvVz96hNA/52Cr2j6O4QT9Sz3Nue/50dfBr3r0j/3RaHJQ6GuuQT0O3CperInHrnnRIeJDT/0q6bp0DyYKQykVzA/lku3tgOxd/KghwGgwIXt0Jlj1/61u84B+5OcpWZvm3NyJl4yanKeWQfQudYhDRC6zSYeG57p2rjBI72u2KUR3+UV7Cu9eCp7RnIA4fJx+eAYAgU3gnm+4uWz48lqhJuXpFwjg53rDAM32M/yMIl2IaCGvJN79h7Xb+yKhH5WTDUYKYlL2+i2goU4WD3oW7KMH0j/CaBjvm173fa9Vh5XDlGGq9hjTt/ZE+7so/7Cyj0e0RR9OKCj/LMPr3shwsFpz/1X+ZzpcHboo1T8G6mxRtv1t+5XXT30Q6DNuLZ0Qf4Lxh8aF+Jn/V+cgWvI/ovV/lT3n84AI8E6+INYs9IXflQ2ADrNpumG1GxuLtYsZBdoDkIsURajeDdKa5Vau2hdxLbZM9jD3zcPhM4VjwlF6F10Ngz1sykoCyH094vS9l8LGiUPjMiPlpfv8gQHDQeWKtqEL6lGder3y7rhLow3PDdcQUyTg21y+N3cVKaoJCA3RPRqW5Dw0nw1cPryxVy5kb36yNr3EJNDMt+yeAA4yIEQfVuzoXW54S4/Zu07frCxTcBcoIYXXuTPBvaKT/yhLergIpgIz4+lb+SuiWv00u/bczdQcc6BgQ759dUx1U/hgS7zk5q5kEMfN5b7CT5Eyv8dmjlVX5f/Ta4ANhso7OJe+S2yNlDLUBEDc0D5gxxkHqFEOglP0SddCwyuxkK1Ch2Kuo2nxySUpvsJi+8fXfVIM9SUd65R/d5d7aC4UIJA5mEgdojPStB/55I3qeuwK5s3NmnGZC2QBB1QrDQ5ucH6zbj/DvrrL18SS4ixmVGme9U038rJEn24hhn4MKwdWlWjMNE18XWfzKuvX+pPf/mltOUcc24VH0SwCy98XMWs+cZYRbkYmB6MWeYyD3sPaM4BbV08xu83/eo3pjn3uuawBrQ3epZmbGvL2n78x4Zzw7lm/Q7mcgEHFPyAFa/OgvCdlzfSv/mHKpmry6+T/qoa24I+CKs92Qs7fk1CedZ3DtZrbiKIbq6kEt4i4ylNrmWFSAmaIBo9PqQJwXlR+A30K7oJwDZaoKIbvTSYHq4RfMj6YhRPvleusTfgbexN7L3yi7B6ow96TFuDXwVdeO2e5t8uOdRLX9qQuTMadu3ZWbk6bWhnP8dzMJe2d8AX/UEF6x07PujwsP/BwfCDeRJb4Iw3+9NlRTmsKRud+xqTkPENTTQJmDYNytWWciRX6iSUtzY02eBOOW2kjS3XqfPKPEFKjKCLAaZiHLZz72U+KJM9nfmEAbvlGAcaXgLW94Z3ko+5L9kwvl2umPHsxL47KGrNJ1sB9KauVwPzSBOo8er70nnSz6re+NPGR2utXYAixJfA8r3L/WHi/w3whZo85sj15D9N9Z/pOJavOVjrgzvZJ+Rb9zfHhC8pIGuBDNHCHOvVFxPquDMfguRCRFyvgkTKJQWe/grJBv2zKGcenFf6KtpYvL/ddva5216+dN6/Wi/YbrPWuMmtT2ghgIN1pi7h2tvVdfGKd11dfEv6/frpW3IcnebhycP8VWtrtdWndGwwb1IPMZ/QBj2ufpcPp+6twmj6gusy9YpLbsfsYB98EJMqBH06yP9h3ul43xwQaJIECg3pT2R8gJMvbWQexMLtOUzG78OaL5M8w2gPT0p9K1ctivVfPPweiV1ED/wjzg1/MYsuSpQyM8HtjJd8vng48P3gjKTdgTpzZe5XjaNM+u7GxlH+H5T046L9vVo94gsZYXTXwJhAlV0FrTaBs3VWIH4s+BPEVeNL+rmAHIBt5BltdD95EUaLvOvn92s/dE8E9At3ak7m675yRLqZzsiQe7KUs43ng535bO34xwSMKy/MKe9VvkAITlkA68rLK1yukXG6y0/YYys5cuyxqU8B5K1hJm1dzTgFUBQfBhRgdK+9o/UfvRREo9e1KcQOSPU5t+6M8f3+bf3SmXv13V9Jkxu/LJCn/KBXe5PcXGC/wa8YrhhlBgN+wHvBRnvbZ93mXu7Ju+19L3+NfOMLMPHuE77AdM9oJyY6jC1rjX72xG3WvqGDellatuQb5gQZ8foVmOz/2FI2+TcfQMPrmcC9dcIjr3KJggQ9yL/7py/dn7TNwwK4mE9cMWzRUxSCkE5aY4aEU5gL6FInZJlTPc5x1afRyCsODKDTF0cHbmUP5usDoBsdoYwuczvJof/XT/+w+m57kht06Ifjepy29E09iQWietW3QlEja5iOfELksGnt1jAae0D3LLnl8Vf9+TKCueKv+6NfpQCs+ApnD2ogqxzCq7b9E/5ZGSDz/yzVP/X+ZzLw7w4EK6WFwUbF4nIzErThgvIgJ3hY86blwsviRbFy9uUTbL+DO5F9dbEKqZqbhy2E6YXOZnCwwfkQufRzI2fTsC2wiyHQlU2ZTVebo/ywW1gBahvdr43hcNPL5sENF91uOj7kaOMd9NkNJsBNyMOogMrasPWFw+JkQ1OxPG446jIIrV0gXRyOKkpEZ2T6QSzrxkzW6IdCbcyC/nzwMPHx2z3/RyQPO1EQTWgcwNa14cfNDfYFjBc3jknc5YckmJvmxiJuoYkfWx7itGMt2PbbP/NrXPrH6UwthNHJ9VQ3oE7HwHH8u3DmWb3m0zqgXQPR/9HlDRIXyw+ZKG/usc+Lg+8CD4P6JHygUx/NdWyi54G+jKF80s0rBx3xwuXjFcfo5rA08+3mtlMTywas/HATgV5AZ/D0akF8w5529UGb735Ays+dpD+xL0/i5sDl2KrfWBk1XEIbPGqejAvmbHIYZlw41Bp/9BAbnKHpT8MoTPz1sOENdp87nnqThJP4tRlg7uiDfupblJyXle91jR3WgvlVzr5szQ1y660m82q77eVNXLuND8aweGi97Q1NO2SIzmH1LcA3YjEP37UFeIiH7YdyrVxtmCsfGEZ0dk3yJEhTj3NTX4XiI16gSbja8+FSjWRuhZq8m1sfCFyzrmn7cBdcir4gukYzV7qMqb2Ean+B2uOHY0l86hEeywO4MbwKtulSkERfL71bV/4OB+PZxtezzHH2NPraRG1kGz1kG1mudKSh7q3ozVsXH1avY8s5ftuXfsQ/qXTa6K21KdDHimmuh2PF2vJbel+ILJ1c9UcYSCsLXH5P7GhvNDRYLW07MMuxxalY0WvXacbxDNb2Jw5p7EQTdUUHvUGHdpyU5ew2ONIJGzy0pavvcF8AkkyMnqYkL4g3KEFXYqd2rh6sR9d5EjZAIuvP3mmxH3b2Eceu+Hh/iR2YB/pGEysw8UO/hLTJ8YyTbhnMGHR++mNfBG6BpKANXK54hg+Nbsyl2B7NtdMlPHgROtwLqB9AKKhEmqaMAk30IPnDVawixmw8aAMlP4CdAgYxNTCKfQfqQV594P/Gw6pwp9Y+aILAasNEca34tz0E197nfMILeCg8sCOC79GBntjXdyBt9OCCV2AV84oGvOEKMX1qECijEJC2nQdKbPh+Y0+bt/US/eJ3HBua83hD3vaiOY6fcaCRPJdTGOg1B+AXn7gTeGV+OM4B9C79p4/VVQA9aot9NODrA3g+/CevREwbtoosc6bVM+T/PXQtDSeejutsIGO864Gya+d+oT/VMMCKBYzSoIhSizFHGTmPL4zHYUz6Ag7WVzGnzpUAPOlTmwfH8Dv3oYMzlGJL90QW2yAe8MXWaWzNBwhwDEDH1GdzdNeG76M7v0Jx//b+Fjq4QoftrFf34xJT5Tzzb5BYf2c+PYjlQRx+cRWgb32dTRzY2FangB5xL7AP6KW5M8Zv5z8l/CDW+IR9fWHJwokfo0l3Z640OhtfU6cNi8pg/v0XYOq4AC0vHaPRMAHSKH407Q1grFGNwqtE8dmBLt+IEOHgPXl44mv2dtqFDz5UnwJ/qMISLLpSc0HgWlsH44kK1egWrixbcNFHBp8nPk7G0do5DZMlED5cNuYDYwf3HufRBQ/6eB02Za853cQ10H1B5ju4MEYfLqFPWSo7HAefwMH97ci5y3PSU/0wPIDEwUU13qNJftR5IRLiOVsy2PwHoG2s98EAABAASURBVG/yj+YKDPhGN3tGZz5ELz4WnyYLA1Bmg2c0mMaUtXjgiU+Xn8kROV/99VIHMvGh7CxRzSVyEK2pQtWOeRytEcSIm1Li3DuwDBJW5G2Hv/EJP9Sh3UP7zgHm0bV+OTqWz0k39ldfpOWcuu81d/bRiS1Uprw13/2Shpmkxno5IXZB4j7HSsyESd8UcI786t+QAlz3/tOz+GhgiSORGMEL6nz5M1SmT4Ltn/BfnoGfqf0vT+l/oUIWiQvxXCdVrmQWl+tjZuO+HiA4+MF0cPP0xukCdQHe4NknixwZ+3rWWWa24EJmtcCePFQlYCz1koMeRrzBJ2+qv/E215v+dZP1pi0LHBwaucJn3y9bvIG4GVlzp0M1+pYR9y0csSjDpulG8ntAV2RRaC3QpKzpmw2Ijc/48+AsP5pjQhbgFSpSltVf1/RpeoP7ve5F0zd8RC9XUN6swLnRAgtHTOTWjdoH5Y2NVbjGKXnEj3D1JLeTPKCKolpv2tfGqA+C/virHQ9LvnjKCxjiRCQ3q8aG+q2jHwImuKKa4MUF9Mu+FGorwuWGSwzLuE8+ogPStH/BAx7hwLY3meAdI/vQ0o+kmUAnNMfi4n2Eh7Gldp54yFGGIcqzmz4nb4PsbAtGzxUj/lLSJoxqOwjAFYva0JZ5Ok5/1Kv+y1YOE9g2x8ERoPJX3h7QBL1Xv6Dyg4Oyc125BQhSpP0B8Ot2HqSkaf/QH3LhmrQdP+k7X8mSbAwUlfEAxic+fBxe8zJXHfgHF7x4DV8eiOasjfG/fFV2dJfzYd/3370gqvOD9ug6g0i1cHm4Zv+IbV4wGG/WKpJYLXOl3en4nHa75xqPwin4zJ+VPk149MW21JiFzz6BwLbW0PXtmbnW9kPG+AULBe+4UlASP6iXPLi30uKVAxzv6DnpqnRO2FUHbuAqjMiMbrbTrsw/2vF728sH0uugtJtPxtYDrv5fYP4HORBsR5a4UYOL6ES/7UGtbYymapA9Zs1tZwxnqXc2TIIcaUKfc43jTvukOa+ckz48WT+uwJAbBCab+ieyjS/WG+25TTiKw/Wx1n16XAauUinjwVq+bd9r2/esOfdvIXPhPZHI/LGQU/wZXZHV7g09wr4TA/4UPhqDYx11OgxOXYhZfQLq5Hm6ZgIHD5BH3Zmfh+sCxyhYfFb6MiPd6ESUdHOlgNJs5faZDhfwTyWRiX7Wm3vInYdS4WDtLziSs4MXTx8n+FJcWJtXl/YEw7jm0Wjx2KEY7yeIAP4jhYSgBc4n6X8D/AZJfFyJY+1pNMA7jybj7ZxCHB7kYEMBfpIGxiC+grNe48IcxF9SceZx7dWwMEe7bozhL7/8Uv4B/OWPFIEeclzRjTWKOQgFvLX7yPKgecia0eW6ev3BUXxVRh55v/kLA39dwBctjseaJ8ZWsWFsC/aacw8Oyg+1cYEo8ReIMycgKXiMrxTaFALXgn3XjLyDzhkCqcM7eZhzcFO6Bk43DC8YoClwcu1yrrEI0lY3Q4NElX9cu7eGBIhpPETPdFzoY6Y+MveQosQf8B4zfDmeea4yaCgvY0o+dtcX46ieVil6kbv8oyn7ikVlGgIzZAVopmyMx+02affihU/2AFgmFPhTN3FoSsRaMzoFUGRFlLVjZ0Gu5zrOeoBJ3KC+oKIQBA6/uSUisNa7XqT74wWD0fuqnccnkLM1NviO4mudMpA/6nj1YHq1lwzXYF420GleROq/vnf8b7wHix+wkB6jFMBD72aczN3QBnmGyS9g3GPc06/716UbTRTlBZopRIN+fbErRf7v5Ndzg/9k03/66R4WHnllMIGA89MXMxvjvc/5ehHpPb7xsXCNouoz2VoAKLhLwT5Xi7yDy0ROWdtEWj2Yk4A4yNGlFAlBDEUU28abM9J1/nD+sx/fz9o9wLw8iEEl6lO/7Qvsi7/6xnywXgXbsQtx1RqmY9Hnq6Y9+gw3OC70a1ALtBueC4ypvUCOXvyLrd/XiTYccL4V3RBAqXMyDtu2cgaK1EBEl7RlBx2M4QN9uFLNWs94UV/8PjN8kDfzlbzyIsh569jsk3HmJdBX4Pb1S/l/A9vZ2yf7qLbbedloBmLPZtGiHzvQi7YxqtO9B2r8vMZPP9jcyj0O8dxPfAF0gfu7+7r8RBN2L2PALdi5ANTV/Fn/czLwM8X/nLz+O1r/Mbn/nRGR3MUNhMWYhXsu4EaQ7YKtofh0eZCf+6wNYN2zblmqNOSr330QDd1FLbDnwPG5PKWDYKFXuRl7U3ERB85N203hgeCic9MFb18h6+Chs3+5pcSevizQqhbcfLX7I6hjUc+rDgXgR6G6fUHiCykfrsMlHUu2zQucyY1+BuiJF+RZ9NWLKMirlkYXn7kGuUZBPRdNUxeJTMsIf7MXdmrjTJQwURZOIU2Slyc37uizj7TFvrF5uPJb2m88nNjPDQAl3sBHv+mnjWLKwrnpN2M+uUHM1LPECUagfh8eBNt5SUc+bZtzx42zgq6QLao33+jJAiyk+hIfBOW9ER3cgK+4Lpwb/3Vzyg3K2Jd2soHf13WgCKWj+5VD4xVyMyIm7TlTtGNetKkdcamxHxtXbtGNw6UPaCcX5GOb6Le3YHSTvwmsuX7nIPJd+SsRiw2PsYLvy+6a773hMPJQsMEVOtfFi447a+Lg5qz9J319hIhXp01a9o1nHX7ulUMccTyP7xymP6L3Nefiy8r/QNYHeF9ceIC/7TsvF9S7IKzy4F83cZM/58aal2jExgcPXn/726/5P2zceciOfwoqU5ee5jzUYJscNTY4VOzCzsuKLzwkWqtf6Jra6fe2tsiKucEmFcOoLnlmjfBXPkYGJXbWmM/qMc/xunTIJaAmsvi2utEBVoN56QEl+tV1EnmGfwaeHJSueCfxureay+yfxNfo3ueKc1KPxrPG501Y7UF/dOPfzMPuBp/Q4FeeO37gUMyLc5++zb0m42Xf8R+lji4PgwHoS08nHMirLjSRwPh9xtwQBwBpFfAPePynY64F56vzL2vQ+cg458GSOnqQ8p+07jd8AvRN22PO0r8APDGBXmXUpQ4f4LUlhIVcUCKnjj7zEB1NCELhsfViRIwOOPOA61YuWcDxhozNvDTEX5AiktO8+AdnjBFaF4zAYkFZvtEHT1MMyaOgz5y4xwq2jcO4IGFCu0/WHrVrFvgOsE2Ghjp0LY1EEnvr4XIyD8AQ12TuJGY5URrdSxDMPyikAelqZc0H/Ysz+OYKLBxzGL22HSfnp+D6Jvmi36ypSAga8gRW33Ezj/ePo4R1L+2a2163rwBzVFcuUAovIq8rxpgE1PmRwdQANqVnj0Kf/6zLOTFaCvzsr75Uyz2IWJIjkpy+NToYLRixgMglJiLt3+EGBO2Ze8E2KEoUUSPAlUGkgMNm4uISfdDAJjaamWPxRT4B5LJBQwHAcaeHBn1sZO09K3LEYE+kvpzWa8A9GGPva+JxhjMWMqxNrlAbZUhi03VGdaUBVV3Zq/aZfzJzY5+Yc1bmTPeaf+h2vxMQKD+Os7oTHxYGYJE2WfMTPSuWNa8cixhFgGGSLdAR4gUG+LVu0Eo7vOGgxR5/hU7vbR6usBIzvjpXhY32dsVArc/vNk+1qWIqrc/L0vfZN1/GywBqHsIp1dgfXMBY8NwKICrRY9Hdn7fZuDEruZVGFO4R1/nXcTHGQT5GNzo4O4C488I4+yL8Ij0fqG/e0NWM08nrvUcdH5w1jpwP8EbHI7fa6aoEG1b2r3FJDcIxEPyVhb+2CPAi9SNf1h7l3vhU5yA29DjG+rPhz7bPz5dA89O/xkfn0xQn7PidfKw4PYuaX+voJr2vNrbECfqsRGOXZNK1x5Dgt/4v+Oy794g7mD8vYE2495ov8y89gB0Uptg35we5/07cgvF7jlovxe7s5UfA++BDnfhg/hcQAH31CA/bjKX3jhjwouvAYAwHObmxL+6T+yW5mfTNl3kzVNl/APQdxoRdx8r2E/+xutiY7O4XD+4xTwH+gaLwwGQNe3jFa+czp6Dh128hfM1YB+DqUVOYG2M9a9727Bv6jCRbz1HapEF5Zh86Lj/P2pxhopgWeIWUDSr9ckweEmMYJAWrnAvJzZmfJmcR4YJbcKzinHGNEuJCcCXtXCnvSLr/3y//60TwPgb/63j1v5Unf2d2N7iAiXCITnhaD5Bd2bzZbPb5hcXsApslNTC6XNRu7vPcrK33HZ6z3+hfUNUuxkCdH5YzC9nNwI2EJhvC2+acjen6Jx1LXgY3iw9eUgSyYXxuIsFBO9j8dNQDyX5unN74A41/8YP43mvi7ItGW9kJXWe9qf3Gg+uv336tO/r1o4lx0YlDJgKgQLJPbs8NKrkqbAEkgSvt6KVW7gX0wTc+eFC7kccNP5K3gRZpxUFIftT7bY6boTcrYeVQwoLVZ7PFj3ikc8hipeI7+iewEwdq8ZsDBXl75nCAXPIfyfXwmj549QjoGkBi6qb6I4CEA9+5asCXQOsGeLAPP9EroXKI3IhV0Ld+6auooEuDQmNDHZaWILGdjbTiFpfrxu7cOvSbefKg9gFV8OZ3wSXvXH8BRrbkxjmvNYya1mUFRyiMU/xM8pYW+3PudLpyQMAXxIgBHfBv5Fqepk0o4UMTdJqUa8ycvwc+50DBISO6HuT+vFsNeK/S1dxwZyC6iw9Gly7GDx9YVZqJHXkQCUoebTm/bQfIk/MqbeaDY2YbrUteYdIRhSdyNF6AU7fgPrDNWReMxAsDsnHnyiMddQvOD9yG8izUAV0THSNiHV23/Uv5B1utpekDKsq6EeqeaatPSA6Jx2Clx599lt+QKyOPdhFiDo7AVE/G6e/tEzN+DOjVBb9xC2o4YRT6Z8mjzWAJzLmYPF8vgbpq9qhJjO6ho2fJP7proH+0krnYALp6UKV0wVbOV2V9eLa2HzKXlRcaMLrv+UBwY25u9MGmqB1N1T3LnPjwMGavF0s9Uxcf8xRgdOi+CrOL1D7zDZy5dm0bp7xZg+Tew5y/JPpgPlt7aM7aO3Ul/tus+I9vo/HqgtOS+oQH8/FBYLaFqy2bsQsb/jv/BOMyvkJlrQusdNRvnzp0sCmMU2ou7hvGpA26xMn+SAwf2R+N/I1ZBroPYtJHKjGYRDs27Bz4rT5B3+leU08ygE6Q0mIMzGeRBha6OLQyZr1yts3MSfO472sOqRiJysdwEyvunLVVAIbGP+911tELIW3yuE30UcMCJ/YJjGcHbGtzr31foPzJAIctkmFFT5fVl276R/lQu+7V33j57D97OtBZpR7n8sAH+ZuLtpUf3VlvA1qD/6GIgA4p6NXt6HNOCMXH3OrPvu3lesicG10X/YF/17jfeVD2Xn843gohPwCLuVWX7Y383MjDnHu1PoCUXR6aaCRvIDL+1JTTzeYeWPVgjcgnUpp6L3DuCeLlWXFd49jYm6DBPtRzrIdv7hFgFp6rMekX3PBDseAnRUU4R8FAbMZb0CcPAnQGwq8IAAAQAElEQVRQQn81aJ9l4PBotAK25W1yMelDYgo+yxd9eeF26pVvdGswmPjVk3GdpeyywdyhnGb+UC2Z4uH6GRsoSz2W2vx6r7vrNR60R6GZ2nF2zH0otd7mxPYpSA5gS5E/DS5QDUcF1PTUAzhXtQMLZfni/uf+5hcbQu7bvDA2B7afjPXBHrbObgTJuCGcoq6N/FljLDgvGRdlAk/mDHISBHx2/uR+zX1FVOsl/lnbl6btR+TRTAhcHa6A7aXRq3FEyssLMJMc68uV7+hlPzxYHwf1ohUvG0sPAlzo4In+9CzzP4xRALfopxnNn81U9J/mK+vwyJ7hmnTvuGNPm9+h+eLFX60/dBJB59Gcs+ZlA5x28KLMbcxyWW2wV1umQCIkXmyS03VePOibG2uANWa819nItuD4L3jmxYb+iw/gs/dC/TZ3uuUiCA3fH8T6gOc79YULDxfv+9e9uZvYfgfG/BkPApQneg70HY47bUwQmDE82SeEY8WkE/A/rDMfSTz9V3G+nGBVXORIbMrQJ4uw0+AqjUoKYz/Yg6Fu+tyx5/jFJxzCG14GHXXXT8Yy/jqfaOOsal4Q7cgcgvyMDQpDdx3769FffvlS61efzDVyZE5KhwOwEl/8y5s2OqBSgkzr5+WfkIGM3T9B70+V/5kMMArPLEtnOw9Zpyzo1QLNvkZbjLCxbG5sml9qcrgRumfo2aB8IC1e0Mg6mhspS81NFxZf+rjJrQV9sBm62cArPxpWUXCyQSBQtl3yOHH6yL682HLFcxY+V9a8PPDLAPi+SgxkOBt/0Xn6Syebi/TG9w1872wO3CDs43Fk5Gt0TfA3eHQhvrMRZcOidsNDe108G/zalE+abbyqBXKe2kFMQP37nDk0TxCIh6FbnLDnIL9Bw6nE6c0keeQQ4U1cgCC5vJkqK7+g/k9QdZPbC4wZJwjMHKpjVPGA1+vn8hP7J6jDfGn3wc0jvDi74Zc0YczJeHOARYdzwRwcJOAdLjvW4ZHOxm0bsZTRTcxdHsaE/TbrdiMP1Bu00V3aC1SXpfgMm9A8hAk0QwIdntTwEa6TyhDykGo+H7kZGmFYyzz6a4Sl55Tk3iB+I07Huy8DSwxb+KV+WqmuC+LKqPlBvFesyqtPvPDZpoduWPHxyaGWtcKN7Qk41vrrIceDBssNHgzhG9eKztmlf4HdeS/gGzqLj/YvWMIgKXBwpRBP5i45+Y7N8JK0+AM5+wEdCuMNYiCpbuXgM7lgIBC4V2gN4JyleuDPNstv5Ae+bsAEwgN/ckRgsauRC6CZI3Mpr9rV5S9GLhiN3pYCM8WmutV1EI/1J1T89xDlWJfMyDg3qT4L+MFpK3Nha2TwH3/nnMxT4DbLeSr4klbfRvcPs8CeeO1ACk07B2vpYP47pvqV9MHQ2GvrgY94kja15QGTvL4wMdc5t4CzLV3l3fiEf77ksa38omuVgYIf9WVM5u6iR3eUrIt4Qb+NL0C84hbHdV16lXdOZc0T19onfZjHJgYdGTmN2QOefyzYXxj+9uu3/PrLg7t/l8n4+pUDpE7ZLv6j7ViBpbfsy+/epF7BfAqul5Un8ohcn3kphOXnSE5a8M05hipYyIk2KrVz54KGGDvOI/I3VIKMOG0aM12wXVxIA9rNAZD1hAyUWvoYn33yBQrzlbmk7gDtybj9EfRp8W7w4Erl73W4TliQ5jS2IajHcXWsNu5bwpwT63IQa1qr1p/yCxlJJywcIUwBu9oD1LFZswY2YNDGnKGeOTxoP1kfndzRCd45fj3kHBzk88BGbc6Kj/5u+HnjhcnXL3tZ+8Kne/lsfo1PPu2VDr6BTQzhLDGl82R6dP6ZwW0SBOgP7PnHQP/2269l/T4v1KdubeDOKujRlvvNaHLwO8BYxvecNrR92fLMXv0IUpmZ/UHe+Idm1HJdBbeQw2r4wYW4+sYM5hLjAZ8mY32c+8Xayzg7RVZBQY3L2tVD27LBmC9qMCiDjzF0D9bO6I6vO2Owzz350weh+DRj7ZwyT3SjUx8cT9eZL3IdT19mP/BJK96fYJQ9ALrWfnCsPLGO3C8eUJXxVyvOE4yXe5KwbZP5BANFX+SP8/Q/S9fEPyLCHDmp339ch3eHuYzD3MihXQRsLlo7ZsA4Oc4qDOdFlKCPQiMT4ZN+VYmV+FaO1rzIPZu9wHyZp+/QrTMXuc/aZym/Rmrp0lonB5oyRm0KtuUxL8IPuUHMnD6YL+5/0gXhAKdNbeunertnXTm89C7dZDsT53mmKh1JgG0BYyWAOkuwooDRTapmuZZko1egYgYyqGBq0DrFMZry6qaB0pf/5NG555xzzoi3tu8L2gue5FjZ0Z357f150l6mOj7ojPl0bjjHzUPqxmd4Q1MA+w8SFkCv47XOZMwvxk8fpDGAtRQTA/xc6Zs/FNCnFZZVcxVHPMrDCO3CoRe8MQXO543EhIy82jF7ww7hjO4arAVhxcq49gLj1EYA/60dVLyiwia21B28+gDbUNjc6JzF/itOhU+8ccq/ul2ONy6d8Tx43vseeD6/g1tcXo3N8XJvUF4Qd7Bnp3a+Ertt+aUL2rNvDggA3UetL5PYA0ZnD/nLX/5cf/nL/5H/gcn1z86aHDmcyqrn6QFKEJFNwYsg4if8szLg3Phn6f6p9z+ZgazjZtIzKq8FQhvMqYkOq4ZlTZ+Nke16tgcFgYMaClxM3twONifbkeAyABeruKeLGVjtp+s2gNJXaRZoAHsvJA1xVHXVtpder/Qih2/Upax2X9DZGDmZZvOJfURQVm78g02ygWoELijawOiuHusg+WTj9Kbuzca2zudmwUHTAzecOENc8PEaGwskhqt49uXSd29A1gJi1RAmDfvxG5sbuI2DmC8+1LvwTw5O6CZ/5jnAxmh97V9NDPLPbS9hmzM3Pm9q6m9Csp7g971JB4jS5SMbaDZ2+uq47bN24AuH8gk/7+rhuQNssGTRXwfMraN/SN/IPf1CpXPADfsF+Lxw3NSYH4d9bjjWjkX5QW4Qtw/kHkzNizDnrfwbEPtc+o0hZmhQauCL4uZog0e/hW740TnRuU9imeQkOPFdkBgi8okfzkuyUD3QMrois08eRiYIKBy+/ecf/jwpuUGfPB0tYSk/9tUbl9bQIwwdR1ErS/pgaJNRTnykg/Yqtlc+oiW5dr552PBA/YBBurjMPw2F1Yeeqht+feUQ//XLrB1Y7T2/kJnQcAMJYv6DntMjGYgJ8rJ9v9fHh+Pd5cuE2ZPDaMPcpT7/eOo+9/TRmoNCj1mOIWp4wbaSIM258MF89dszaSYCrZG1b1x37PlC4IPaMellqvxI92HVORf9II/vd5bgUfJNx/nrrK9f9/rTX76UOWgIxqKu4rPvs4wBdOIzr08Pb46DNdlZdAzDn4KChwNPR32O/+hJHkDg+ERZ9MO332Y5h3Aq+o1xRJXznrXz4EEE/tGdF637xB/8prv+6Dnr4nl8MC+/I8qY1vp4WPchS389KGXNw3voN/Vv3+71GzmTvs+9GoUr88hrf3QNbGVdSWN/cv7Is82tPKzBGZsYL7+Nhq0E4yNMyE+ygwRxbltnrqnaWJ2Xvrg5spaIlcObeOWbyyTG3dwD1utvscyynuDUbw4P5IzV9vPKObKO+aDuWfEpdrnEI/wBC57cw+A80Q8cfhX3Qr/hd1+47Tv72l6vcUaP80p/o48o9TkQmzKYmhV7eMifMYPBbgPTEGDCJOyRJe4gYVIGtboJCgbYzs6SZWymgP+tTWXhTGin4EBsdC5IN9mJ1qpBl3LFbeyhwOs6WfO1ibfKcdjAl5/mAtgXdYFBsDMxv5sx7tpnR05c+UGGgnd0cFC7F4hUz+gmLugw0iw7YEwxgHeRg54CBaYGYASDEDFHJ3m2RqiMZTS8J8eA5/IJdPxVEjIhsHbSwRZ83q/949T+ExX3F/+JinuM6+gRG0fWX/YC+GMFpY6FLz+3KwfigNjIhVnK+GYuJKYn6/7JCxuQ0kfhl40mBThEca5Z4SRFvhOoUCHzH8AcSIt/8sFBhac0zmIfhauHAQpt7DootOr5JI1wqYj+mv80RsHRZX5v2577+RoLaLBDYa+aMgXU+yRnB2vdvehOnfwGR76p3/MRIVVh92CvihwyngdAxSfj8wWJ9wb1b3Orud+YdzN5e/Gh2zbqiB3naLhuuj/5QFHUwu0IlgcC3i9BootrS8NP8N5TzRlsob3ihi1+y4qldLnIR1Wi5U0NwpoKzqU3+9cr1nvdve8ZM2DuVr6Yc8TzgM95aA7MzQNcXtq4t6NR/2iqvly/xrufe1j3OS5S4xyjBW4DCC9fdH5oO18W4sf5T5O0R+KJuRnvvW7cM8ec9Iv52kDVFVPxURcV5R3b8H+Cfl2wz70mcAPmjXvcpu5TlhfOKDIsotPpBY/0aFti0DX8qf8Hh1CV/M+Zvdz7iOcTc3uQY/N9515iW1VoKee397/R9ASdwFYcsY2B6Gx8Zb2v9uKFdCYEw+FdF+fWO5AQ8jlzbtyMHf9afdpTJzBpT+q/qx/1WES5O9uaSwfzw/l0EMhqr/3FX9Lln5kR57pnMt+RtEQHukbTErCnXWkBaAUsH4JZ2ceGvbU34IP95EjsCfSD9nKisJKWPjqPzSlsTLEn++FR99++lf9a4jdfwNO+f3w7zxg4EUkuNFs/kzM06vcJ+grHVeErPQ1AN+f0sPPMfP+e9QMGWp+5Dw99RfQNKjroYbN6MLaC2AvoX82f9T8lA6b+n6L4p9L/mQw8/h+EzqHyZzUnF1szra61gUCnuB+4+P12wQ3ryRKDIQdVN+KDjcoNjF2BBUdhQVJkQRd9rp/6UEgBVVihWp1FhzddLGBUHfOHTYMNXCSScJ6yzxzKnm4OyIB8lR+7bAonZdn6v9l7Ey3HkRzREgdmpDwyq6b//ytn6a7MkJzSmXsBmiSPWt68marsntehJGhm2AFbSSk8MQSqDibo3PfJhsOGNt3g2o4xu6H77bULseJLtn0XI9BChzQXY8t0gQpsmKtmKZfd8EsvLx48DPSilWwuraOYTl0bi6YPcK3vpKOy2sN28OlclU4CXiWEyj/sdAsLKA+R19v3cIF2IW27cjUgSqVzaU66rxkNA4/wZ84Zv377Jf6NN+//9m//W/z5T3+KX//0S/xaf8iTnO3kTH9P3gn/3MHRRvHbpUeCqB6bCY8b0375COHbt486uPhw5+ZenDho7oKcDsWR6QBpcFkvFPSui1TyBQlDSgd1R585ML+bfb61rx4kLvseHjw8jCX9CHv1IsPFakGNt+eYS/rPsTNR2bn2wd0XS5pRx0Y+LJ0/zpk6yNAnN8AHGA+y9h0uxiSP+rRvexj/3DJ82Nsv2AB3AerwVW1wO4D+mR2zNnEk6kOj/PZGncHgVeCt+pmDleRA3ByNJEuAeSwd3saJk8l2CdgbCNn+AuAGNGRGJmoavrC8N2CHo/hMtHmog6w8yI8satGnjELZnwAAEABJREFUcRL/hT667BnVBuch0UMGVglL5xrUZc59wDrqwCU+6lOj72yWBeys8LrEscUELd+BPqLJYYf5xwsmjHK4Rgsi4kdSR4n2HQdXDkYH66SG1aPffhM+EgH4xOuKPjo/7/RVq0W/48zEwFQHMfqLKlLYQN4xzGIc/nLkxoOAB2TtakeQ1xyYU0tBXAP61d2T69TZlNeddYCGurBIP5Bl3UYO84z9rNhHUpKXsc/CyY/YeWGHmHpcog956ZO+c2xvyNlOphBqyoaC4ra5h3PCurgGFOgtzDNnOG+dHxfmxLbP2IE5wad82j7oIgCfEcPfKLBurkonHXAwRgT91F7NKVSgQRTsGU+9pRsiZUIJPs2HIurKLr/V9eQhD9qkW+HykoIeqi0ZaDtxIFyPr/Wgh//IwkZ+4NfulrHNjMs2Y1L35cmI4ME+wrVjZFYdEjJRnwmD60flKgtFbLwMJnYqZIgoqD8et8rZPY7CyZkTveic9Jd52PeMKdAOPqd71Pqy3fCoLzmuvHR2P33Gg+Z9nr6jd+APRQtDc2z7hcQGj0jz5nxyLPNkEA+S6Np5MLfWS6Dv//E9vv8GfP8evhByLXbv88FKHZMghMTnpC4YjzTjTxxon8kJPjQeCjnRjvbdu+XTryWrb4H/xV8Pw+YRMH/Iit+waUkWu+DeUy/pnwz9mnOvUh51asv1y3rwcb5U36FLc4veerCnLcYNGqNeIrKG+eIXCmM+w35bPptHYw0cF5/JnIn+2C6ofDxINxpISfm4t4/FDz1jogKLJY9XKH3QN8K27+FejktxPT7pM16CB7wDW8g639wT9SX8wLjNGb/++Ze4XHbWEuYzX1Z9/PLBvN7hyPBln/9nLv1DFbggfwJ66TPXOPc2eq1o3jBVPBt5U7+4O7mqsx1l8eJ6legovbQzJ/2xR079pUwBQkxU8DDNnXArP45F3AejFnledHmkuVbNseNsf8FKmphnUX2zXWZsxJz4qAvmxX53rDkX7M9t32MH6I1wXP+FcX71HIEBfb3sH5U3+f1n5eZVu+VUJnZmmLckni6TvPwIxIb7ZReZib1v9MGFcuCbPqm7Hv7d29x3gPqywFziC0ojx6y1qfpxpw44ftRbZWDkfP7AA1rY1VmSooqNXPtll+exWbLwE4j2PZvbd+57PAQEwqx1M4yrAIQ6Vg5Nsq7d2D9RbwfFcWNc8yLtBlTfaRs5lY1MciXM0uu8Mx7Ljdxt5GFkFjcuKdIFLhqfMOdk7MgDwDsB8Qtmvuj2p9BKVIcMDUSwn+EL69zEaSDKt8vcQxulD0+gRNWpcBEjGonX+UADWkTit2PrTnKghh/LldN3voUXt+gPvpxzbrmeXl13fa5w/AGONfVqQ79cZ/Y5w/H6se9hP+5z4odx4EtSAvqgT1VyA1s83GhhHV8PoHxYJRRjRQu1vqr7ulr3fgc0qh6xyrP5s/iXZKDG3b9E80+l/7QMjL/qJRAcFJhqwTrCvEsKcFg8WDV9UL0ywZ348vRhEyKT8Tkx1wwuMTY+Z6NAezLJKRBlSRGHKA3sYE7aCYU+b6imVlKUfeXJZ9kYtJS+up0eWBcWh+VXPWJcrK5snmigSbynbhetzAkOCmpcdEYkB5GMpsmr3w3xDz7GICQ8AhrZqx51GHZRLhp2e1PZsTFZ7AEWSbQjZb7YpFjEayNj59If9UDk0pcGGlw4zN38ZLrQCnBjyA3uE3latXkM6B1P8yDmHll/p6Byg00XeTd1D3LBajrnFnOHf2RvSJQDPSYeE4EnkWwwE//9tiqyo5Ye5+fEVHiDRXlkdtzIXPY9lJ1zD/WoL+pjXEDSyETqDWwD2qoClq8XOezTcaHNn2NanxIBc28pMY1gm3HBvpuW41a8MpUc+NuOjkT1pXSDWTo8bNtX5vtuUjDUYj0n1FUAvkrCetcxckb5ZB6TXBfgGWXnBrp1QJvm2XwJrYd4SydlI7BkrzecqML509orG7pjUfxI4hLwW99aAtsSxVuWbiqwkq7QB24guKA1WhlgAMYx8RlIdcgAa1+8DCgltAr/qJy27aCfxfNYqz94jLZwXJgfHyoujJfLPmvOLB+y9NQN4e4jH9puv984pB9xsJ7d/WmdUBzcTvazqLD1gSFfRA+bVMIDmC8ozblteYqZGCo2kUDXH2XvNx9GAR9+IcVlv8S3b9/i8vEt9svOWMP/yg1U8qd/Nd+MN5Ow8Ar8jfnoC9wbB21taqPGJ+v2lYPY77/9Fn8B/OP1jj9EAreY63DTsI+d1x7ci04eMCFLdKLhY550TFF2N/sOH7/xUvbXXz544fsROzmHSmzGxxijb+4n1Bw56+96krG60U+WRESgaqgi5pxRfXmZtQ6MnPhMfWceXvYwR5s82F22WzJ4oW2f3qJ0IpfAvCjnL8UE1hP0yH+QoxuHVUv9NX+kV1IBkZAALvwv38nZQd15XL+IcP8jZ8rVwd3cnOCYLFAh3VXRVVmqTTOABfSpu4GxSJ/aJ/bfJy9H7rRhjH6wgc6LH30tLaWPmzpYx+1P8c4FS8FczQvZYA1zbOzkYieH8mzkcMwIXygRZVQc8A1UKlsvEuj/xAF5v310/jbk1dHwwfjdY6KrZPSFPJl3f80pJDkAHQc+GtudnKGWPk1gNsRpFIJnC/eY5jNHpZkbdej69Xm+jFoxQ8RL72Qae3Pu4d+D0L6w07aP9EWAy5AZnujUOUQTHzzHXC6MNflPQB3UdcEFYtLPS0+JE7MlpBqzl33GDnRpfnbyOwGyCa+5cM59khN9UU4Ljb/1i6rzG3THWuvGNnnmLiuAIi4qpTfpTB/yY6ARhSOT3CZkwIt2EuNaw6oObiOWkbN54UMgjG3MGZMY5sR36uIgQIYJuw8y3uOWmg5CQT0syME/gUT3U67Fej1nHNvHrl/fzxcG9uvIjJKjVBeaoz7IZvKCRJsAEeLvDPUHtPIDvLasm1uhxgf0DV8c8+qSXp1Pw1xUzqiLk1ZgGzmLgqoTNI2krh3zR7C6Ihbggsb9Oa6OZ17khliXNwDGmsutllbjCIPr4Tt8QkMOgyObZj4WIFCX/g9yY0Nz5b8VEYj5gkl/bbqOoNzqC+Shn1wfzGeiS34hsPssQ8Yg7xnbRh9vjGtKPMRXz7BH+GVDr6cH58aDPPCGkDkbfJCOqR37Ar3ONWEDRxNTaKIiX2CLVuH0t2JirkAO+/Gy7zW/1Kd/D5gO1hXnint7xalNBPRVcDyDwicTrhXmInIP9KpfmvPv9nz5I18wnbJizpz4Y9wN9VJJ34HJmphDOnq9ntA61B0zkM8C24mcsa91aZ/o3U+AhooQBvcLud7ADXzYgB17kxwoqy7CCPNQubnsMae2hAzEoAUfssS4cE6YK2NWZkv59BOA7jwgSVwHa/YNuYgNJftEKXTPPinWfLOHXtkHP4/vvMjlCwL2K/XLc0CzVN8FI76488zgPvLrt50zz0f8+dcP+nHH30QjZz+KnFS5qBK5vnXOJn1pvM8+x5crffU75zj/ua+2QEWMIF6k4Tc+GqYHuAMoVuuAiWrfqfy8/mUZoCf+Zbp/Kv4nZmCsnjpLlgsWgTcDC88kvzHphXvNOCYci4MbjZPtZHPeO9WAxrjgqBPucPGT96mdtWfV5c6sOyyWi4LK0566xMomb5dihDdlVBURpOAMizkefFUL6cFid8R34irdRc/ixYlYiw4ewKt8gmbBN+6k1AGVF9Ubhllu2i5RUym9kgCaldsum75y2QsYG8EGXBpyYG9gnc3Ul24HD+lXHvwsPcCvZ9eRiV8LMFQ+dXviq5D4K0V/BKJBpu1sc4/JYp/oES8fVsnNg29HbuG3qvUtqoc2v71z6ydUfRA8xBmYhy8BErqzHsgdH6PyGkqFn2pyCktgGDhI6+8wsv3nDvWHCwMJCpZ21wZtr+FNgkC9c41tZIybrOMqdwg+BItLeCd5CvTYdjNLGpN+uLCxpjR0VWzIUa0H9gsPR36bId6HHLRKqtjn1uNDfW6KPrD3wR9HGCM6rs2d3H/wrdo34MLmftmRw54+lTLZ8cWroJBfb/JqT1/VM+lL9RPWV8YfW8Sif87pG5uqL/rKNfhIReeJeW989nHFhwwEOLhkoihbOLeaxWdDBwBzuVFO4hLGFCODo6y4f9DSNKlF8MZgPzx88IBsLh/nAU6/5sb4tZ+2ZMxlGL92zMsCfdR1+8n50wcHbIPkHs+Ppgc3/M0F+C3dA4ffdvoQo289P4kFdqYoL3Rv/fKFXKI2HNojpcOAAu04toRP5tH1euXb299VFc4T+9DDDqzMvaPA/nHdFEhx/QFdx9GdjtKGDxv2z5WDl6U25FPu0/Xi++8c0hxEpw8IeeD9lB96rSv3I45PJAHb+mc8+tFADCitfGyuGTuHw73yrPPyXytmD/8PHvZ6vsWSSeQXoBBLDKFHxVc+4xPomjeZjP8BFD8axkuWFv07y/ZI8UiNqLy33xwmQXk9iEXf7CPzutGHjgkhkS0e7Oq7dfEF2ocujxCkjUsWM15+19hb4w8dRfRGms17AwhoXLrRcoxfZavPIBQfehzXN+cZObzZL9QrR9Cu1B2zGHc4hfHoD6ZAwcWLPxZWjGGGfuQerleOo+LDTjLfjM14Wj4J64SkLFBFa7Vmrs2ba2A9eKy8oCvnFuK36RhYfZX0y6wXQ65BO2sZaivu7uNQZZQPzFMfAn2RKkhwHjvm9ADOHy7iJA4CBv8Dx9lU7z5nuB77sHFhPZ17+6Z+fUGYC10YqtyrE0wam7KsIRdkJnUc9YLa18jkXKA+oXH3dohGRuVq28nBTn2vPOz7zoPORE8C9Az2zIVAK94/zsmDvvdXLfVrJfZ5fZQHaYuoAdC1H+5yAAPAT+ORgZYFthkJ4qU/YeInHOB9uEzKkRn+wmCbxLBDJw/igw9ZI1qSXddr7jp2IWAjIhkbNe5Se7QD/QDi4S9cf+fF65Wz1tV/0lrwvV5yynIhVxOb2nMsKCM4P92XnAPWzdtAoOws/xJs5ZazCjY6vxE1btWJX+ZSvGU5q3KAoVBjtPAGgu5y3xv0voweG9Crhi2qTfrhLr11JWaSMZO1ZlVu8CP4SPcLF9esu7rwX3OJ7Qdzvs5UrBVmEBQS2AZvDqQ53ytHyE5y4Jj/+PglLM2Lvh2u7dD1x5wuKH30oXb1w7a0iQOWDVg+2yOTYaeDuMFaoz7EaUTFZlz7PjkP7bE5f4Daj7es+NVfMvoisC6712i/bJETfU7imNgqHCXC2EhCebBHHmGuaBROm5nMq8AvnDGOytuZoyvzyD/CHdAdz/59GPNz4QsM4dv+S9j+2D96vmLbueqvU+bckUr2sAcvsx7sLUeNDwzjUoY+6q+A9ZjIGu+3y0dcgA35kbNyM2AYEdS5eVWbGxaqaZW6PFUVCZCmsl8x03atFKgyEAiYSm4Zrjkcocs/c/yN82i9+N5nBHrVIyT5NK4d38Qpn1EAABAASURBVCCEX4C4X2/4vpF/6W0fLQgcjD3nmnNjZIa52dFpnnudOtDhXGs4yLd7mrozXTeSMRPhs0rhthn7ZYa0sgXPhfYFnXPiKyE96Lvu34jkP5irqV790S6uoQ4qPqlHhoMxKc+n44q9Uh9h4iIi+Kj0RbMrP+9/RAZ+pvuPyPI/ycb4UQ8PW+8oJ5WTzA3UjdzSaerBYZ97XPY9nMg1Ken5BzNTmXdofcm8XgAGXvUUMFm5WJCb/tQHm4uRNlufCzLId1kXjALwf+NCY9nl5lUcrQtPXVVYgPShVEK9L5wO0faS38Ozi65xDxZOZZrmuvzggWYBGxaL0fJZHjgo2p66FoD8emGzNhfKyidUed38BesuzPqqPwUZoT8bPmXOZ4yIUs/KqflsIBsIj6R0E5n03TaRn/AK4KGN7BJk+DnYFPymxY3Vxdo+0Z87C7f+yKe/qCZUEsqlXLdPFLwPFmpjCMbYA2D9lo1NTJ47G+7nCebQb/bp7zIgm9qyNkd12E0MNQSlnYDfg2pzJm4JsMCsv770OTgc3QDbUOAONulRPhgnbhUOyTBn22RTQ6+8zgNfHqA49m0PN3559OfTBzgOuNbth515YU4OxoIbbuMzxPvSxwOH9Y0+8AWAm7p6B9blLV/IO6OmfOu8P+rXK+oU5DPV2pn6ue2oSAAlXITtHXm5qJ6XcsZSOkwijOLuVTdSrJJ3D5qCmDp4Ql+asHJqo0g5HnVoetDHsIGMAF2lt0FjpFJURAgqE6yfkPAoqD+Cf8vhrn98g2yfCR6EBemKqbVtqvsECxQ5R0bCUe1gfD3qQHmYW/QqV3rwAy4lwn9yopy+CNpw/JuvT8dxDVwEJCBh9B5Sbmf/iypdZZcapaza8WAn3+HBiRdaZLr6y0PwqDmMo6iWV/e0Lyhv7A/8Xj47FtWnb/LLs3ht18sy+lH8AvH6qq4Cxm2VjFPLu0Y1cArIr01L0ep3rI6ccOS57p1z9ZQdhCB4WJ8VE6xckh0f5lHfBP0v3dDzzBPVushcleaoKoMxxbpVbCNNc9mvPsE5+Q7y0y+4aFXsGa7bF+ajsO+9ztlnygWfbd9jgi9gHmU2T2Ioy39tERS8+nqz78iXdQHTXNgjwG5TB6MNuhIpLipimYzVoEkJR8kcz3mtvGCOaoycdgLzelFC6O51Si0NV/rRh6sNn+VRh79ELJkTJ95xbT6MzTYeoM0aBjCy6JM8rL1IajFhatAQv/Owd+Fb3W3u7DGskfSLuJ0HocvuOjThJGLi08ZQNzzKJvm1nLlH+TKSNTh5WAa0C59+0NshJP7XOjzhhz4ywasV/dRsOX8u+FQ+sA5WHiTgeLlwlpWXRiCJdnTpS/XzNtkLs/yAEsLIDMe7fm6TepZSjUN/XfpYfNNczMqJubnsM4xXMUH79q2l+ic6JzLyqM25Zr9f+cLlu78IYqyVMdYc3VZO6HGkxAtyUBcqVnPTQBPCDxfOmGNhRPZ/4PZtxmXbw1xu1CuuprYCxoD2H66DgPPNeFyDvrP+ff/+vf75nf8HVes3cNKVaQXcCaRwyN+pg6kQ5ak1CIfFf7I+qtf1arHpj2NhnzP2czzsjLdJPXNWWtTtL43KNvNCvZFkm1wro46y+eVGDuAZmfSd9Xn2G2UgiwKw4Tixv7S5+9DNiwRfJqi3xlHxIbCuU2fZpG4c+mec9jUo7HDn0s87OXHPpVl4bVYvIlg0yisvuvxS7mBtGNjbmC/2FVXif9Q+zEGJZob4QdzykVa2cbShQ1u2Y31yVSipDwAHCFwPbIBnDKrXJ3zHjbq3bQ/HvXj9Lij9nN2MhTqS6OFC6dxmzXVxQw/xzXxmTsxpK6LymCkL8Ry1Z99xNsHJu094kUMA7KMAxnBMmpPKrS/EUeHZ6pvrwn4JZbW/7Xts6kBfwINnqMJ2tUFUGeWnNoVyhhvDv+3BI750oqtKYpv0hXhYv1xofbX/qtGIThXxUKkYNFYOJuE13n5T/wLzTadGDtacC8A8mOYGL2tSYbV822fFj2r2zMPueuqEJeKMR7GebwdovlRZeFpeyuvDC8SWOCqyckYL3dwJq/qS/Cx/q6Q9GTeTEvWaBCpYlFkCGFo2QKI7yv/LPmttGjkjhhSiLF7LbieFEOPJAObn9UdloHL/Rxn7aeevM5C1aLzwzI9XA1p3UN8lDG6DJlckp4iUh5mZJ0B+Xgu3FlIPXBcW1FmTWQ1ORBcrNgAMr0k8IG0sTHN3IdpjzoktLD1twIDdkY2TrlEXIxf1BvW6OEgRqLN0YNEGYJviDUc4IJK1Qv1UoS2fMNV+4FdgWz24zOKFHivF2zLSrCWBJLwUNk+Av3jbP312c9eOcqqy/g4KivegUw9FPOD6QCcPqiQDWMLJDf8yZ21a25zxWjxn88SLzzhWpBC5Mgby5jOz+UHqVhQft6SW2OGKQbt00Ehg8eqXP7P1xYH+utmKU1EOuJSD/8xEhWD9bo1AlSt5NuaDh7SSPz7ZiO6A5crdUQ9DlQse4JaNoX7M2L6jT9D2Hf2rDrnG1EiYgTwB9upTN1XhzsFJPf0QFeyfaNEnX14YSykiC8g7zue+o5fcochxqI5ioS82cgtbbap+6yFdmv2kfevashS3c2AU1Gl78ZAEwuHwRtKMx4295LC5xpLtyr15EaARmKrxLyPLF/ykP0UWP/qsC2SlKcg1jQ2+MaiBkYtM4IcX/UFuvZQVELMgMRQqo5BzFeo0N/ouHnVhfcklMs4f+dVuKVhXVrAtKFMvB+irg4cgH9bNrbm4c7C0D33Q9yFXnHbMm7IFGFefurU7UuNSzDFY+rroGLKUItgfyTzp+UJOAzkJBSitMsI/0iwYZyeEGmOozAzkEDNW+6R0oQdT5zeafHvGw412BXOsnN9Yyg8rKGwhkBAEzR7kAlTRlNO+c8o6SMS02yDflbyZGwg1PvQTdaqKgxzeeDjyIWmBeS5dxWE85uoIf3J95YH04MXpAznJ+mRc1tXl/FZWu21n8iANzMmaQjJw0LFhnzlPrjwYCraVU89XUAYfkKu1gNw+6DMGalReDQqBFU/PH/iZF+ZJvdpzXMjqPN75Fvjbt1/C/arnXpSPtYdtO+sr8xx/N5QOxsAm0N7nDGO1b4ybDMd7ORIM4GG3AP597uGDoS97/XZesL3KJ561Rd7dElCv+ah8kmvrhPm8GBXBglVtrAbJZY4F/XnwoOShnRzQCc6Lip+6OVOPOKgdC/6qyzm25k3ldaIVmgZKRvlEirLz+ikpzIV+z8sM5VxL1XXQT7aLqW5Y4XpW0fOgT20bqy9uzK167KMcMyIxaKfJNGiODOm+lLicOZIlvQW+Ceql78tn9JcNcdjWb8eotObmXjS4zhIRLGZDTsYCdfRznTjb7Zu48eZixe3+zfhsG/oM8DBoTPpca/7cw1jlEXCbUGfh9n3y5QC5zCmaLuu5V1+6EAOe0s9H+OK77YFhL3V8NxzQYSQHvgiUx/lSAK55kDFQAdYyVDfx5EQ87SRAx7HlSONuwFmoxCXuHCfyQC08TnOhi5yqapmoWG2Qs+JHXl3iXU8cp44b64WD19J+s9QzRNvGoEA+tc88W3P0wrhwDqlf864t199vvOy/VV6yexHh8xrh1NGNghNLoaWElqGNiZ1AVj9wCzpXNu2ifcb/RilvKVIcFuN3bSb1tlofeozFOCteHZWKvrJBXTvKUoUbO0VDCuPS1GleBNvFVzwYlgdhekA07mRMfRvQIlg2oGBTuS+gjHhKL1i5sF13bueF+ic5sanufa4x2zbwtPLd440xec4JtS0Zy1NlDKNEl/kTL0xyvtrl52m1X3Ttse09Z6ZyyKuLyODiThzO9U/2Nsc+LJFzq1ykB9WMWF/wYFzRLzBoFWS2zOgSdI9t9mAM0TQbQb8OAJ7KQwZC0Liocn9ezd33ln+SvlRwv+zYv+ZSICrGMXPf/RcGrHW/5vwi65x1vXE84kjpMX8js1/qMkcmfiq0fgnk3EMl+2CGNHOvzRv5uwLtR0CT/oJE54Lqh3QcZAT9ASmq/0bjttxiow8EZfTTciBTNvP9BRcqSJMxm6fSyHhwbvvP0D9+/VN8+/g13LPn3EM9AmapYx1d1tHCgL+roqDa/0ve/usFZZ/91/Pqv51HqxsGkQsUf+sqtroFK1nkFs+JtCZ2TVIWjppoNbvkz1pIL0xCFx15kgmdIY0lhFXFxYe5HLTqfI5mTLB4J1zyVgm5Lg88QjWeNxeC0sPBsksw6FanxTu0kHSoZdgbtkb7JL355eHhF/v7Pmvxe6chzeLJXfFz+agNjXoiI+8L1LV437Cn7Lu9d//f6y7CPrB4aHsdDNq/etlz2cPDr4ueMCc+s6AuXzxwF+Bb4Qh36dcjaVvJ+A2ZOcZnTia1uJefcgkIUqCGMZDR/Q+OS7bS6aGToKpOPuL8aFc5MlFXJRAbshQv/ee3eVcf/K638Fc42jfeKtlYmw/fODT4cGvbJby+eCo70Mq2DeOg1DEKr/aB/q5YKXFo1DjDpZI7wsOBAEaRAu14WBC3z95Uym9u5rpyz+apfh/MbnzL6f/1wH8OlLXJ9UZ8q9i+h98+4mko68Hfzeuyz7Av1WVfDDY17dn3HlTrp//ImwudIuUUvTGaS/UJMZhFBXBwwQQZCvHhbhAyoJwULIinqu9JXp4AzqvaCMlmX5iLOw27rujQHD9MXJtPSOf5W+6V03dz4CHVdtDnxieoD7VPeX19NkpPx8DdEE/S4zz4FEPFZRwS1SVcOaTUC4XzZYd2hYO2c+rzfNGiTINJw/tBi6r25F8A9nVBNyYfnCe582fW/p/IzEfl6Byz9qX/9OWXX/4Ul3Oc6JsPYg8e4vVZULF26MFwzfzghUSSx4M8FZ5cOzY8IMmzfKtckYJqY1OfXFBxr3KCClU/x4G6Fs283/FBBn3InC0jAsXyfgXHTBHrZhzSb+bZ8ekhlPnpWdqcCKU3tKjsA9dwFml5ety8aM49X0o1EJEG9ANApHwzvwXkw/yc2iA/GA+21IcsweUZT6mBQ/6FG7KBO1VH0zLMvXNxY131G2LZUlsj390NP4nUSO7MV/slqeOkJLuoyrsGcAuPqo1IJPxDsNHYuqPpKVdiyuG846TbaKG/Kj8gaHFHVD5rxCyOTIcTRd+h/tVln3Wu4VY/cv6azn1MZtShommqFWdsyz8oPZ4giKeADSy6rA+Mj+pg1Kibcel884WF9AXaEe7Iadu55Fqrf0g+s1N2aWUG9yXdpfYzWT+Zg/Zdjkk/ISEvUFzod53RvoBLhf7x5l5SfsBf+y1+ty/NmVtG2ci2oTfaD+wY7qAyUtsA9eBjX5Xtcx6rz5iLAz3u2a4Ll/OfpqlTQE3FsTFOnPdCzyf3E9ZwdHccaPPCZ+fyHTvCJ+Ok19qDl3+PF0DXp4ZH9yOy5Rdzt+JH8SrNifpe/YJhnSO+moezc18oSProPmkpJP5bghJ6AAAQAElEQVR3jipiQqOEeYLf515txNQWxVv6EjwjAL8O+kDA0+LBYS7mOjRxMpZ+qLzFQNWj8jYSOyPD/tovM1ybd9bf4PP9O2eM2/d64U6zL0y2PjWCUh44W9jkmVGbgOiN28BXvORLKSQrr8gxE7xXbpK+wgfbBWc/HfBWTMR2R1/R0IfHSKsLoP/skzIMFveWK7SglxCoktMLcOrCxkmqQhSLbslwK1z5hu+1ZpG3tUZJl1+7R/lInlnba63QHxik1XiA0TpWxaJXw4ADBp3G4vnBnLuX7ZePsC/wuEJyvXFeHOwZzjV1HehE0esi6Dzjq3WVujm/4Ps+JyitYBMJ+Rxv+7bHhXFl3fFUMeY8eZk3xHVjr7qS+15X75z7Pht8UcvY93zpPy8sOtEhXGPKsoD49Nf1qvoRv23jBrGREVyyfX98kvpqqMVOkuUsH0VDlLb11/gqXHOed+Ikdq5qG+sdJvPmL9fNo/Ndf4qBmzyTcW9f08TtDHPi3jYniSUGfXddVk+MqPPJvk9y8QBuxOKXBvgPr/oyGc+hrC6LF+hR8HPu8Q6ZnXOoATe6HqxBB9Ay9vv337/HX/7y7/H7998L7Jff/vIbuN+Ym99LBseRLw3k8NG4VoHqDPt3mzMmsLEI6+eLnIg3UImfn//8DPTo+c/346cHXzLw3i3W3+CsDsqR3gZziUnFhNv3Gfs8Jz6bq+Saqr4IUH86R7NeokyJQrx9mKmsY+ekpnGSECsb0tx8XKgabixMR4GseEHhooBVmF10X3CUXttQqXPHxGqzzkcdclhWUHJeMDzb5QWLtKTGv9y33bFlIeEF1brlX4CH0OX5EZBeTOUb3lGiBPvqaTCGjteFuh5Yza1smFRn5b9yDwKNyn0en2oJN1w3wVqMtxkulFUvn2BGRB3FB05ZF+ErhyP/CYYvYh5smO3bUYu3PIEc0mXDspr4ZE7vYItOW94Hh0pRzVecnNMeFSt30dSDQ9QRPkhq/9MN2hdBbBBuToK6ZHZDI6tW2bPQhx0V0P2F6xt4rq5zh8dmyQ6kiXWbSX7yzInU4AMj99U32uxfGJx45B4EU2ORg5H0BOcftNvpA8e4NH/eXn9wlxjM3cSWfProwQcP4sID5q+//sLB9CNyTKyy6XoAMd8wmktlIZwXUtg6GxT6pDdUuaDWZjhrPs6qg+ZCL4edA72Z4OeCjHnW9+k8biicsehz4AG+GNMTaJuTOyVkLnOHHzosgAlRllRGdsNcqcOy5h0HxQOfqk1Oi/1ZdgvxqmgKCzSJMvET/1YfyWBuzbE49eG1aACpEjZXNM/LNcWxpj+6LLSXwUFPprOFGBoYXnXvEn1lA9oalyPxyz6kLNvQuFCU4S93PHT5Eqj6GYLf1N/RE3z0vYEG8TceJpqVJ+ZPH0Sjxon9U97Boh96BmubRWfhzhJ1RapbCVXtRHsYRpo+EFs+2OfEYB1rQVXSCShAbxkCI635aKDRnHoQLfugRmbo676vgyCSyLueFND/8eVDQOiBhTwvXkr5JL3xohrf8Kcuci8C+v2MxV+c6MdGPCOLCSoRjeYd2T5xXiy8N/kFBlnMyRibezifpYlDC4V3MeTNQkB/JvqwlYIsgjT87njgPx+gRL+DNovH2AUa9rdj8+BF5e0JB2skcxk6bG8qHr2eMojV9aLpBPEO4i4fbZNPGGBFHueoUyHf7Z9r00EOq3+wY+qlN8hPzUKgqka/wU31hy2QXHc8+uThx4eTq/6znjvfPs1BG8cmjOjRZ+1d4buypl7hPXwoxH7T8E2fkAN1eoysNRx88RibsQr0h31Sfin/qDPDlXXQGJXWZ/vZsiGCVOEXvKzD+uHLY33Rhjw+bFjWPqLuccZMHK0zIguP/QENhbhdOu84X/PZ/ds5DSHlBdx/68F128N1Yu6TdShViSxxlf5kr8q47HuB/3TFPUQdcNQ5RT+/APn+BBp3oAugLc486NOPIF5+dQYf6w9kzJ3r1mEcACR6POts1+P+9Jd+KRlKr5SLeeH6PJlXC/bJ/KJN+LCRc/sYO9o1z/KpF2L0B00y0yjz3IzdOTpS24/6u0GfjCHXoTv6yl/HEv1p7gds6vUXdu6TiZy+uo7fGHf+jwAci5jA677LY00+aerFdDgGXNsv9If6dkp9iVNSeyS8WslYnJWDqaoai37hdWPMO8+NcUDRlrFn4Cht7WhXOk2wje92DYpQpgCqvHOf8fHLR53LQYUDQ3zL4B0xIxR+WoO1E1BfZAUhGq/+ud8vHZaOB18uOlbu9Nk7FJ3cVwlNuyOJqICzx5YxgY32SAxqK/zAY0F7JHgum8Nb1cshqMTAuNmACdAizc5xGWkha9+MTMKcQNY6XjmaKAJ/kFhjcny0n6ytfBnkuLHtnLDEYqCx5iKS1LmQlc/1ob6Y44zn+IEiaxU4xMWYZr05TjCXTew7078rJAiV1LUmUD0vXG3bVMp/SseRdWVqHjOGWnfLlt8S0UEGwhzJv8C2ubPtXLvVfOFlD3ME9eSrc2Ywqll+jkx0oZFSWYqQR+g2NPK7/GscLFzq0ceVC0KuZ4krc84c+vcTXWst/eeLnp+dj8qZ99JVPa/HQseKRfzFwKKx8de+Qyz2r7mQ+jdh6PnfpPxE/gszYH/+C9X/VP0PM3Bmv4u+/0P+N+KahAOx4eRhBXAxceMT3Lic2C6GTuIrD+9O8J6EyUQVmHTIJdALRRtwcXBRFeRnOa8F1KkuiHPxsBRaSl3WcIhC/FdA0hUE2vsljw8r2rTuBgkn9haX+gTbeFKbmXX9F++D08u2sSjfIN+jVVo9QZ5/BJ2LpV8h7T44KHRpGA1HLZweLsp3WF0K9YoqMShz1P99gQYLNhtusqC7MFN60Nx2cLSJoJZNZcu30fbVa64/2VjubOBrA1g5c9NRd9qH6px7+E2P9lcOpJVynLs7KDCycOr3AOEm2zJ6giQBumgf54Zp6XgQlIFjsUc9uKGT8z+4h+5Uye11YVuZlj3R2THmoBTwP8HN8yChJ7YFtIZj+cbBoH3FILHouw8F17eN318K1KaKHs3eiOG7L9HY4AgrEjvawJQuhfbnvnOQv0TjGVMk2px/Vs7VErX5b/SVPIJ+BW6os8aACRAIT93S7Yvli+3F66Ac6JJ22R0De+yUwpy2G/bZpTjUklsyQTz2h7E7bw7nBH52bvEVH+7gPBCSIh6kcJJrAMZaPkMoftiplt73smxxkweL1AIxFVS184Zv6xtzx3LphjwyydUEYCNgxyro80JH1TISPi5sH2+gQ8XwvMmzpHiWxU140Ns5xzvqlQNKuq3kisaDnd8eDoS3JI8cdBNlBWPWC2fH1J18GicBRtInzn+jRR1z/ogrY+5g/pnrO0gPqkSG/8FD4KRkvODVcfYBHikOZPninBFuTzvJIbjltKkuEsCFJKEFH33cMtGfYd//CNKVxZ3wMzLJdxZvZj/YGJPjwLEGmfE9AR5G9tN2RMf3PHSexiMrJgKAgzthlD1a5sCc1fhjjIF6XkjFZEzUWEh9QJC8GJ/9ksM+wPaAE4eqj84AlJlzD+VVWDZ8WHzm3tw0lEpVqwdf5S8Y+AqMTPzHjmXRYSY086H/XaLL/gKMxf6R1b8V5q8T/IOk/oxduLA2zB3fEyC+fe7h3wWb1FPD3LCIzbqLeYLrrWPGX7qsb4TnzOor5+eDMdr+0BfU9aX4yUs9lLJvuw6rcCSGrJAAf7Em70EfEEnZ5kZXM/lhS3gTO9IexsjaVzGiV9q+7zW2tK1KcYJ1WOgyJLuCTrDUHd831tmrB3raYElZYhaDAwBhn/qiST5L2dwfNnypfM1JJ8lYHVJ2RmZsu2OzYcKT4ILPHQX6fTD/hE9iAY2O0y4NWbWBM7T64tmDCjyjxwGNcO0YCQ5fcBrUg5cUD+I7zrmHT2DXpQ/+H4Qu2x6+NM639cOHZseza56AQ4ghP8gDNmicF20dyzjbhmxuLQVk6E8vWl95RBK/Y4iifGzUg3l74+yB377AgljjWuKIGlt5+vAgX4djhPLHvpZH7zSKR0g/XusSbj3loAxiKP7Sm7iKBHaVXZBvPHdoNX4Zd45T/bifPjjur6yF9qXqJmPxsnc/uV7Z3/WLD3S0bjSPrPGaCAjBR7JAlStjMm72y0f4Is61JO1nfNe2L0hctx2fI4Lu77lMtfJ6kKMDnwR5zTnhwEesXMWnLgyuPIoTmHHkw5p6YcbHapFDfdKfUb5EjTfjXzoGRrKYUaFu6gMchrknRQMNGLjkEfAFVhDBi2jGgbnVf+N4A2Mxl7WeSgfM77Kfad6BjXycUOPaGIAa8+DxonyJPGPEOOGVF47/PnPBBZ2E1t5azsGHINdJkw7Yhz6jWNIkhkf9PaSD2PRVv+23O231aUg+XNIFnVAzc/cR/r1TX1D4okLw3GZ8WCw+64c5Yd2qdYl9pdZdN6XS0jf5rGnD0vhWDEPj3MzHRl82zBhzxhpnjh1B2ZEIwK/Osk3exSf4y35hjo4C264tc0cPNOexv4jzRcyVfVmZj4+PmNpJvDEfJgMoWfDSHO/7PosPLsTw3qug52qJIiddvxbAzLV4DtaWgy9/b5QCYwtBLnhMJ1lNfCUH2ldXEdD7ELB3h9k8+Mfkv//lt/D/eOr/mMP/2YU2m/8l2e2Bci5y0O2f9z8iAwypP8LMTxv/XzKQTKxXRzHDlrJC1vYTTJ/YWKi3cxFwcsrpNzB+k+LP+2rxOxc96S9gQjupz8nnJD1cMFm0XJCZz8tilau9ykLWrRyipuUGdTWfbUh1feWTx8PlHUbrp4tw5rlxNL80+Vw6Nhag8cVnFw9E2B5QwwYkF0vS02xXDNG4J/KWDcpmqNOFeM5eSKUFn9LnjX6gGS+8+o8+iLG5uOh5WNfPB7xVekCDpvg2t+eir46ys83aRAYhyiMsGxMfratnxW1baFwv1tbFbfvOSwQA/0mDqIIkaDJZddziW8KOT4Syh319Gi7eZRdm6WbOeIxPuMPbB2w1mGfKYoKLsmQowZ6XDWmUyJa8FJqYsFagbR8EN/y33hDkrJPjwWVt7gp4QPBA50FSv64cNh3jPmxJV94cIx3y3qDr28ikryd6AWKVT554++Amm+DKb/uQjLe57XXA1MeB7IhE6oyNWl0MYO1YH9wyR81PBo5X0BQbfmNpvC+de/kU+AfD80ragohOmXdbAFVtCXeTyXJg3Xgdix424cJ+Ro7u9zp44TeikgpKFlzmDIFbxD2LFg9L5PUjJjjbFCjQLw/dc+5RMqDF0eBwFhwi+gAhTr2W0ixRJzewrrYxsvUbh31raX+QZc6CGDVGoKXAkm9DV+fIlu2xcjA4H7jVepEMD5eHB0BkkGwVyCi7UY5IcM1PkzoHTNZB/7bOyuXdwzYP68umstbNt3m3bowTBdK04zqK8+VL4ac2yHXZwwyXvM75DZqQZ19sc9Z4neTY8SyPvNrABJJevBQe8wAAEABJREFU6sviS+Sld96wTvK4ovmzxljrqPTg1kE/Pegv8oXzgxQkirmQQYqKbRv2h7k1h76E8KXG0w6yWFMg+qDcY8UHhI0Y1CEYf8to98AuUnaOBoCmPVhXhePsM8pznYIbrqxcEkxQA0CdF+7HoJ5gOxc2wHolWMEcAbBwQYAF972sRSmAEoJk/OMqmjGot3OY4XzqfqE/0T2QwUr5Z12ln8dR8bhujupXdnXGlbHG+bHuemaz6nSa+VZG2+qUxtClzx4hr3zqFy8826nn3BA8zJvjtRgz9HUj9sxZuQ8+FRO+c9HqcVGV81Y+sJfZ947xO77hQVMR0jf7WYQPMa7TQvNAHVljs+3iFxeu4ZF3fIWeY4br4cC3kTCEHzToP3POPbDiA72oVNHhHRvR2CfPQK96Gi1TJO0NGPCWZeJQ7x0bygkyYtXiS9+aN/0TMruvI8kVHVLzgDJBCAN8YucJ4sGV0r97+4GhHIR5lVSxVn2vz9UP5KVs07+OB19yEbXWmvuM7zjHmnENqfhG0TxkUF3GnpM+ACSIO868yDuSyCYAUd7SiWzSlm6sI2kNvMQv6bd6ccfcxb66SFGo9/bdh8sbsURcNmwCI/1D9fKCR94802FcCTRPrSP6AK/2tKt5S9tz3+oMtKEPKRzpPciXUZ6FfbFw12fcNFblaOIHmcGmeRWMr/WqBWYa4g7zCXzpEmh1NVuprFu161bzzLlznPlQ15IpXeoExBnHRnxjYpsyLVWoqhOgkBMbSKBAfYI5X/CoeA7W9iOu2PVLsr/87j/p+Y/weUA+oi49rmHmQ9sCWit34nf2Hee2MLdkyU28wTb+3gGCQwejboBD0BzdGTe+AD4oSS4p1klU4pN+KYYS5lfG3J1L0OBS192yGAKl6OQq3nNcXhlL5lK9bVgGeJFbOTDWOgsSd88LIkXnHfjUB0otNij7Duo7Y8QwXQCx20nDdSoTn8cMz3B+uYSj8PRVPNLh1bZ58E8N6M9hPsDfWVCvx7W/HEZMHfv+QTjumQ/67Mb580bpngxDXfplBV/QMbDhfBBGsp+YYuLiIjUdr2txA0REl2+TPp3kczK2zJnx7PvO3NGHlx15Gr8HJtBApFRKT+DHCRLniR95ymNS3XjyJc1SWxK0PPbbnQMd9TLw8/aHZcC++MOM/TT0/zID9hLA9abA2fJgvQTcVcc5MVmUBpPaCenku7EA+gug9Ub5k8WzFliU1SSG10Wg6ufEdQMUlGduMsVP3TlRm7H4X2XjSxy9wae880adac49kVXPC6iB92KJYNXS3v0sWwYOlC47tE4d6mLx3SabEZzIcGexbD0ePI2zD0Ot37s8S4dtVFs8wRy4EG8sjFstkNo5AzIRcMqzQH/Nkxvplbf1/VB01OIre/HRH347Yh1xXOqFTlnbWCC/Cd4W/tOXi3bh26yJL0t2ZBKv/ghEQ361rQ8tAwLDaKlceMjy2wQPP813gD+wBZ8XeTvYkHpD7o1GW19A77ArztzpJZYrRjc3gUHY6Lr7wF0Vbhg575hCRkkBD0Fwb2+NGb66tDWSfhbEdKx3+I3hRp5XrMoXhzKwib/yksfxbukDedHJ4dwZL5QJr7glq1O+FLghd739XvmRx1+2zJP/FEEMKX3lQUhbyt6JANQzBXCAftSvRtzw9eOTzR5hMskdZZn4suEwTS/tFYzGqXvFemO+WheXJWteMjyY1YGN+Qsm6kO6tX/HJ8vDviVvtqUjXnkdyght7jke1D/Bj3xqjNN1xQEEuAIQr37HHoSyyK1iX+NEnwXpmc5VBG3ICOBatb7cFgtIDy7Gbv/4kNNJJkhkIX+5tOMB1Rhwn3kCGV3VZg7GiPCb0OoPcgo10v9g7jkPM+2Vq6Ljs/LWSz90L+P2ZZA5LkOKwnQQkNC8ILjKBkIJj7q63xpLsoiE+SKdvG/AKJszEp89bAu+TJnbPB+goRUPOuBXJyFgiawPIXnBmyEOdzDB/mAFS8HHl4/qG6VDXQkPc5KxYl/eizcISx1CRBavdYJAj33i+npHxlhdA6r0YG1u0WGczqH2b8a8tC3bKMTmo1+IwKus386r91AnE8p+EC/cT56HD7nny3RCUU1BDFsn9PLaDdzVXoNxJPwAeXNuLyh6sAZj5/N6q3FStvDD2LR/QHM8Ej6KgvxM8kxMc0atLTsl9YFu81trPn2mbmOo2NiLURP2ZY7Ji62Vgyi/MFd5oYX/OI9PJU+LSVo05YXmhcBLWueiOH3TllB1bjVGnTKoG5mMoQbtxwg+ErEIXVsguBYuy68BjRFS9iFySQfINY3zKqaq65tjSTB/ymIhen7O8gFX4EUHPt7PPn/yETfEuiquqqHhNGF8BzIF53g7Wd4KdZ8ChSUTKCsfCEj7UkFVXOrUV7iqzY2LlgwlH7XmXvZLCJMyVQJNWeeDoOvaCGgjg3EiZMU8kvECPgsiKAqoUebJG18+b+ZPPEr7Uqxwd5i0XUBeOo+QMaCteZbl21n3Bck296ixy7idJ2yUF/CXvWloqT3Rlyd35ncZxL66yA4FDS66kYu1hrs80gTrKRd2XROG80OgrW599Vea5t44ih+afuiTsuIaaI1k3gGnDjDhx/l6MBZut2s9OPtrA9sH+RDcRz0L3zg/HCes8wHJ5yIILv0R32cixxAgXihDREW+D+ayel2ncIlQmsGxIJiGJA7XDP9UQM0F84c6BhZk9HC/o0v+4yzVUuNnaCyYomn2IonX/AnqxeGA0PidcQXddklhA3X1qxp1P7CrffNRsUE3zoaSwBNKhOR3vz34kkSwrb0XzHD90lZFoExL49LEJyN49JihP9Rl38oi/3H2h3kRp15jsi5orwB3vIY3jVFmq67+NY47tkFjN2tuZmI/fOGn/Vv93RpfBGlLnc1fwbOc4g3VFx7B89Knoa1qN19VwWVwo1H7KA4lYD4sqUppGKSCWus/2Osa7Av7377wxZB/m9KzjbKtQ/1rT37AegA4anIKUFpXEjc2EGy5Qj55OzXKNd57801e8kzWsAZx+uhYGJmsQVl65RcnfU76HLAuHjZ44GPMiftbcKZJdqrwKlQ1UB0iFS985NJWF3WX8BP+gAzYFX+AmZ8m/mYG3sa6HVHgrZhXBSYuJ0ikDwtMeuk1oYINwgbwPIwVM+wuHlWcy4b4locbAlejWDQKU6WLAZKF0IMyQ6XKwp5yZ/198gcTvA8bbEjUm0UjGZPFwoUkc5ad4n3DqQfNJ00ZODDa+F5A1GFbH33J4+LuoSfq0zzqqGbd1COA7aKwaGYBw8fSDwqaOq8cDNwswEBPDm1vC1/xamMWXj/Ug2Z8JmNsbJ9stMrXplcrMIrNXXCLYBP4DDeAA16aiKsPGFmHmtTGaN6kbr7m3n4GHw/WFNjPmG8LsvrcUDykqd9YBPFulNbxMPxYegDyMCTewYGXkr4AXuE1vvRVdX0ScBxepQRaA274QHJZT/wTkZ2bykvzhh+r5mcFhHZ25OItKWIfjA06Qe4C2fXX/AqV63oYVJksSlLCaC5uHj6og0FNhvkSUM17hEf93PhOP/gg32Ppe/grD/su+MjrHwK97JNNsQ8Wqlu27zTK/WUeGf0zn+IPDoi+iLpdv9PnR8gPC5F2fjJbpzghcWzBGlPqMBZ/4mxp38FWh51J//dca31xhq+uBfoj2Pagah23I8eMkkeHNPHa1H5oAGSH1XdpoOrCWpXi6gDjQZFcP+xjXowZuzSZtMXooJo1ZoOPtvowSjTNAFbnBargzBUFh8gHh9iDefMoUPa5zMHa1ynXjfDwXPFtHHC2PSZgXB5C/YPgt9v30utDugc3X1IIyqii50u/DPUh5MK3cv5BaR+IbI/EnmnBQR+8V6zKMoC5Hg0gqDEcWHMZy5e5R4+nHUriw1Hf/hmT/l142bsXTHyeIY4b6SPj2Ex06K+wUZe+gR85Sx+3aH+s4eM5IHCz/BGrLR+2ioqs8czZ+qUbi/zdh8G4T/ptvkFJhh/5hO4P5jlCzh3XZEt5trmFfjrWLvMSp0sU8h/QIvZ9yhquXVfmyvX3G31N/lGu7DZnXC57GLeMrvcemAnKS5djrR0PXhA5n3teH+GYdN68g7iC6kM0Uj7sJewdrAeC9DttqPjqHdcJXX+qH/Bpv8zwnweZv0nbl4gj6bcBnnLhHWdBrs29oLaErq52Xoz6Z1XudbedUXrRnUG+8MfYjeWlJ84P84S18MB/9QpFIDZCw3yG31T3XOj9134y10sf6kN/LNUvgOAicO6dVxR2s3Ivj+thzRkMOf6UVw8iXI9aZ517T9wATTxEaAU9j5oLrsEHa4m86mU4sU7DRe4yyal5oKQZ9n+tPbysc6xpt5RxU1YdVOtauRB3b+cK/3dvhKiv6lRG/a8cPfDp7CEZUJLBfzg18G0kdXBfL3DgmUyhLyNtw0FJdFa6oPaPr3KseNFA6Z1xgZAxH/S966pjl66ADsG+Atb4llZw5sGH2G1jfs09LjvAPOv1M2M6vsm5e0zpZ43XRvAxDh/ak5itg8Ik/nFZX1AeEme6xgAjCxMjMhzbExxJMd2Mg6hP5gQlZLWfvuOzfhQypAFctu/QPonfL1wcFw/WARySBCc2tStUq9DPG9QwxtRuoJAYtHOg01y961EIMv7ilfsdIF0dqJccyigPB9pa34FvFSBNkMTXFUw0P3PXXy07rkvJUlYNbrCb55XHqoODUmvzZe4xgUzyFj0myh4GuKjiDT5UTArhtKO4hjABQa2Y/EWn4DrTABH+4UChrCuJFhh5OoAuhGu86dc40eZAe3dypP4+f8BJ+3AsAeJJBpc+P2qvv+OwsgUYVA6pumDEGnzIqru9wzS+VG4ssa+sL/r852A3vtj7xKZ6UccFA3cUMZcfBfILohMdpNAtBRY8xIi0kj/r8mG1CvmFkeoVRMPIAqacjls+gTPS+rs4V86IV/y78tzxiY9KqqvBFtKoatmun9j2rRvBhKJGDskdXNTDVFHaV4wJxkXPt15Ht0m5NR6mWn9dO7rP2TfR0zaNv0E+tKIXnSRIH5036l25f9LHi8cvQuaOLeb6AC8P6nGTwFopsXTzcbe3HZkn4WfxL8/AGrH/ckM/DfztDDgNhKJ+WUQK89c3ewzgqsnILWpi1eSS3cn3Xlo/JxiLzPvEZmfg0rrQfMzts/L3C91swBaVkV1mlSwuTPYJtAY9ZdqzCNUvFornpFRdfhYI6o11wbF26kTPyGSjyxjqAILPjUWzH+Z4WKCtbYovVy00JwYV1JYvgS6aFSwLJ1U3JfW5GJsjF9XEVkOG/4V3VHioH/ilTQFx8miODx5eHtRZRGsDgNKprYo2BA8JINCGRhxTRy2UPKxOFue1oG48QF02czNhV28r82Hosu88PO2BeB0ibmwk33m4vbE5tn54uRCsq2zITEtefx1UcRoP+ExtGANCXLDhHBe0qnPTtw3/BjJrmfbAOP/0QdoAABAASURBVOceE983aBt5sRxzIhHn5nKreqJLHeV0YVp/jm7oT/UZ+n1g2eAfSQOysgISpdMYroyBK3EfbKTKzpkxycvcX7Z9OAk+Ldvx+dBiP7jpSb+hx7Z4ssyGRAIw+8u3X+IDqBcEGwj0VNxdpbUu+JGypZ2RybdUR/z222/x7//xH/2gf9LbDvzogI1U5BMmOdPWt28fsde/+95VyXh6RL20q5/NM96R1c/DQx39LRNaTI1Vhi4tlWMmll1i/Pd//y3+z//9/whOPeHfOvnzL38q3TdyaA5KGJkrbR/Izam4ehDClm3tqtL6nc76ZE3xYfLw4Q1Z+/7pCML2iTm5Yl+9K35zDbli99+47/tevviLtRv2m8YdnS1z6DaxERE45evAcvoFFl3wc9VDGw8BVUK31GfHuHbmPoMMwYkUMVhJx85l1oPQNvfY9smYhmsIREQ+Hes5wO8764edQDawAxXb8MFDEHWQNT87evxbMiPhxcidXPmgou80Y9rfvGC6fNuZy7N0vOtCo2wF1hM9yjjXLpc9LF0LNvyWFqNYwc+KYxITEeLSo3J3Jxd3xouHfHmVvWD/m//HI3xVWr8F665J/VJqD8el/Bs6y5YMgCadv9LEj+xY1fF5fL7m6nGtdYqMlT/GScBoaH4q4OvOjQ7m3hcSTDruHMq501/2+5Xx5ren9q1t82pZuUU87WF8qQdV6va/Ph3Gjw750NYmpOsGcjfG6eIxX8o0ExrRVzHKD1KRevFztg3AuaLMg77WhnYRC/ut9z96BPvlNyVqOg1U5G85XhoixKVKwP5jTyl+vKYsG1/KRUcRF1zcyTJK9LnsWx96rQ9H9c2BnzImtMkYsEQKFMnQeWrVtkndeDMnNZcRrNg37HU1wMCipuaGJc3y3TXCvGA1tK6NBjnAMi7Nuf1HC6TGhEBXRDLmlv+0ao+9suZf6avVR+o/1MMDVuURLV54WCpb2xNDpfd9KuS/vKIqFxLEpJA5dlzZVwWOHcBxLQ1OZPBoZEz2B+fAqUHx+PI5dTaBsUQmMrULl0Lk+pXGQkBYl/1PvuEpDGJLtPTBzlCoXC+f5NNKiUA/YDDHfvFj7h6uW/gkj35P1pOd/lcOdnIyY9tmmHsibN3okJ45w/7Y90n/qAGHECrblM0D/uy3OSdfcE10kvNTxyZu7oWXXxiZtW5tF3iHL8lv4YuRyr39ugAddwCnuB49jtkz/MLF/iKswFjMfcbO2ub+8iv76XqRP/e9aBMfEh+FVVfOOGoMYeMMR/eCKKtsOnfpgGvpgErEpLvxVFCV+OEFBTvauExszxmTWO27gzHruLdPLJEuGyx2kinag4T/CdhqJnQPdF32uNBXExvNAxX+JxtuwFlN1xfnvKW5MrfWHc9Ilc/m/8KXEZ5DXLPu600RDKpqG8SkDXBetDQRiT/SxalTMBe2Dcj2O9CBkImaPIo3H5biBev698QTxRf9zEfPcBVT6WhLfXe8YfUNPwhAQE2xQKJ82deednEKQS4YxBU4QSG41jwci/QdkpHkoaH59cW+dJ+9I48BLgxzr6u7dLlQ4/fG+PX542Bd05bJVKdjpoEMY0falXXvyllQcJyqc24ZF8f13G0CzZ+MiZafsVEf2X5UDOV/1FxGgLDdQzhf4lnL7BWbNMUu6L8wj9TpPrBNdc7iSZj0TX9qTKmb2LUDicSwfpE/43MdOqQB0pRVv/UaalZ+wh+SAXP/hxj6723knx29K4gQTN4BbIATUWDij2SyWxcynH1OTDf/GwuND5PHOUEhciHDDHQD8cAs0GRBYHlzkmLKIkGuhWHOnYk/S7Y2XGtP+ix/1AcKvtY/WFhGWtcvvEIv97KDeF/QtXFxsRG2/Xz46PJymcRGfZ9lI3OW/hb2MNDgYtS4pFhAlQXcBcgF2py8+KTJx0JFsB6QfqTL6wOCf1D7zsYzWQBfoKwbzqMOqKWfTaK0ElNE054LooR/ANqqgybJ7bybb22QMXCKqnbOPXbyNPeJBXIr4QTTSw9WftX3BHIgi3ot0cgFp3FDo6a7pa/pfTcfd3hYx0/+xqunYMMH+4PSFziz8qPPxn48/SgpnR/6C1D34Vo81bJrnq5sdB7qrrzY0vaiG4d9KO9kU0tt2qiAuXEl7bbPOKFeAaEA9/GDyvNq+9KVoRVCxKhMLDZxbrK18WFvJHFxtS895syN/OpZthmcDCjTRVY1jtbiwYrlOwyepDde+k361Ad8H8yrb8mjm6661C3Euzx+2Bzc9FO6flra1oYbrpvvd+Z/jc3TD/1fcLAmmFfBfFc/I6zb9kdt7PXASIKxBYlcGvvB8584vBoZpE4S7mKdXGWCK0wUztwsnOVWfdg82hXIGLoV6rzpgzg0lC1/kVB8TYBReYF0g7sTy52SEzR6Hsis8QdrXeg9c1DN5611SDJmubRJ15wcDx56sEHrDlPZoG4cBAeGRqXiEfaZD1dgsP/gxRDazJ90zJiHjYMbWcLHjk7eLyDvidCGoFzN90QJNOWdP1WCK56t56K+mwbY2kbpwzf6T/92Hh4msE35W5+8yqlH0J5l2pfo3d76Sz5BurHKo7xj5bu/6Lne4gr4d+gO+uRB/I43eYa3Ap0SqlE3fbZ/P+H/9FDMt+QVAFR1uIddGcuC47UAIXWTZVzKGHOyVxDXm7/S1KuOxWvU+q8HB7ZKF+v7oe1T5+LJSIYUfSkdmn3uOPBhynmlr76cuvGCqn6RwB4wMuPCg6gvA3G/8qHfD/TbFvTlxnp3Iyb9Q0R0XGkL+lIIbvIe+HmFX5t3/BAYZFAZR+YZnI1tbuRgw008RylXEIIk0kk24DN2X0LW/wWRA779Dbp4BoFnCQXjPmPn5fRGXhvnul5s6IrIATA+HE/qoAVeGwd74hE+EMntWL1cEr8yWo8+P4o33j7jtL1hf5vwApIrfvJyA+yzwjHz3Jd//+07OTtWiPXS0bHYNnnJfIdboEB92U/0c2E/8LHXiR53PAyRCHNr/6qn+/V7+MtOf20irtcJYkBntX25gj+auVPaR8K1+kuPH+QyCioWx9IJtjGJX/EE1OIb+TnHC5kgPnPfOO4xyc0+Z3h2g4juJL+0d0A8IP6BDr/8+cv338I/0upYPc7xop7g48Ot8flPZrXl/1XLlyj73FEhBiaSN9K50PX39QhMXOB1vCujTW3V/4mTPnM8O0/MqflBDbGil7XQvcN8Hsyf6/WoP5qsPqhkMhhHD/r3xkPzrb5kMV/SzZl13OKlUhaMtEW/ELP5X/YG6JEZg5wlZRLVpDR3loWj7fo4T57gc2iEcs4Zf/rf/hS+XEK0fjl8x7tt3+PXX36p85iy0rJvOMFF18tXKPXnBMmYUy807dLrWDivjOrHAd9ASF0FytI2r7W2ss76y0559O0ZBzyw1pjY91l+TXxXuyZxmXGFC2z068E7RygV+iLIYF7FQlC0QL6N3Fx2xtdGHClHxizcjjzrrsbFU46EDyidKiJefai1lnkRfk6ceG0KrnuOz/b1gTswFS+ljNYBTIS6F8w5Y5/YxB8ihINLJm0DQ6DtWibIryxcZcM1WPtLFtZwDZHH2DXtOLUP5BOXxGf88qpHkGaMPntZF2xbEoEsQMdlrOoFEeoQrLcPWVXllD9Y/y1dp9iQoCUyDfYECNrBdMpzDCF/KtSGeu5VidBn+cWp07o4+9ZxbMwjM3a+qPrgrGCc4nKQ3w0gz74oFKesel3rXQutR2Rd0p4xY/tZlzy4yVDgylmV/0Vu/3XDeM/6f10v/9t59t4t73UT0dPGySqIYW7WZLe03RzUFKXBXKPBHJRBqNaPNxjfUOp+hzfSuaAsDIsXhxd5F6ZLjQssXzggvReDZWfR5EZH8VBfZKrrUvYJX9aG/BI3ES4RShUJgb9RfCBZ3PWnwbbpSG5r4xeHK5ylH4AtZduOLRfIG4cYS9sjk4OW9N7waGJjxaN9IerjhoFl6i8cjbo6G1SrUjcOORxAQY1Uf1YcNLmQh2VkL75uXm76xuFaC8N5wedFQM/8UXczlUH+PAWkFx5+cQWnXfnkL1FvMFYhEkCEO3ni/twkkR2JFnxUXv61qeL6adVsLGnqHkRg1BfBTa5zLU+GcWZy2Aj1Bp8kJ/PMf+IVOpSXgm35Be2DevaLdcgh/gkeFEDqv/TgRPTg4Kgf1a5bhvQCeEfhvL36W34PAzuHwYLJQ4c+oavHDNFztZT3E05coHfjoW3fL/Hx7ZfwW0sPmsZRQPztM/mGN82FYF3YwCwgJnnbAjnkIkM1rj45XF85ROiviZPkPzUz3+LeoeSJwUO0mzqpCV+GYbZI3iBbAGhac5SYtK/fl30Sy15w4WF4kpeJf1EffM4zHmKg9uwr/dDnYqvbmWvyKW3Z1U6RuTUePwyMtuvOjUPm9+88uPEy0ZcH8khGW9tCnw90V+i+dBSuzHO/ge55m+HfqTFv5mGNZdRzaUuvAeLovFhpz7V/+JDlOqlRYnS+Ihg+ZPm/W/33f/+/4ub/8YmA9K38klemVo/yEYOxsQm5ld8+AAg+tKGW4ZNKMHx77TDHkwOayCTfG/XMc60K856hL7682egT+0ke+/fBg6wPgjUm8MUcN+/Ot40974KP+an48D1HuQmWa/mN7B2a+hw/gjkUnBPvcKOfhIOxaalt4QoeFWEM+oHraH3wUu2IJW+fgMRwX9rUxoB52ydj7yM+9o+K1/w6DgpUHFEPDL98/BKTHNEsvaWThnbFW9Kk3x7AjQdSH0aPeDB+1Cntb0HiQ+OTNSvDHDdkkDHgmSz6lXFzNhOy8S6QV5wlQucFE/oNo8aOsgLUO5P1zhPCy7eEEwKX8fhgrz7H+Y0Xdcob48765aG+7bQylmccQxANI+3/Gcla0zyNr/HBONqASR7NX/sV7KcPXn4dvGS5hWMm0XHBTtkiBG0LZafU4euY4dic285D/YzBGE54nzZ1jTacYY4c75au0aow7vKBsVw2B5wnqGMkbcC6wemrZQN3EPpk/96Zw3f6+fMJB/1/0F8ALygd33fmePHh19CBE0rH0gXNsbnizNN+FU9+bb/gRP/NIoP/EC495KL0YkPmLckf/bDyIk5fDvyssc+8ck07eOEijk7CKH1FjPKpJtExMmvcBvoLShGs6DE3CVKgQBjiABavpQRK+0I7Bdj21xvms2zh+IN+umO7caxhOoCqQB/i1sg38x4erFfbm7HjotWG4k/EkOJq5Pu9kYlfLUuba3EUHtog9gTipMm7zz0ulx6PrjfGMGDYN146XD5iu8waq+Z+JJoAyKgmGC5lbM8Tn1BsD25pHYYHUNW6PWoGW80a/811kHt/NXL9fqPbyBXoIZ3+jqfutq8vG3jnZOYssvru2GFYUsWxQRHZNHTZsl+0A5qrkeJkmpcZgjk5KbW21pcK2Co8fjgX3U82cNqvuFGunlvF0L8QxwBdih84xFX9bG7lMx+OM8dPt1FjRfjzAAAQAElEQVTgpX70Pm3R1sa+z+hzxpRLdxkLzHLoXLQzXFf0dT/7TB3qPhhbDcxrHJF/JLFqR6AefD7lY95XfnC+49trbR/Fx5kBnu/0z2//8RsvLN0vDta/g/4yTpQgh1dWQjsLRGC69iD3QW08Y4fAVfzNd5ROfbdtHIL1XmewRT+T0LL7wsHRHUeFDKNUOwKIMDcXxvmFXCYxX+aF2C6Vx7rhrHvEhfx944sBX35uc691om0wJtF5ucz6xfkFXfucMQHl4vnJmLlFjhGvzzpEvjA/a//8DDy7/5+v+qfG//kM2B2CkpaC9b8GpzSrJWtHhpM9c5xMjyipuj1R8DjxdiZaUgfkYgJbyMU8ZX3oRWAtJDC6bEgG2iKVt+sH/qIsvi5fel1Mj/pGp/U3XRF5jEW8YF28pYc2H258aBA80HvAapmTC1WGYstSsO4ipI6/v5SQB5jnuWkmdS5FAZSe0Td+guvLBVLQV84sILMWvVQPCrjAcQ5CBVfV9eOBvle70eqQVi36LOkQimrKb+Wlj4MAgXMVl36NRAIB6wVQ7DflBHUUYNhSnCDvzAkrwiIW0Cwai/TcJw9Fe2zUjW2xMOiQs6VGFVvabsAjWYpHOfNrjMYqFAFW+/bw4Mkmat0Nzj4W7OeKk/gm9vVB2Pc9fGiZbDTqtI+7D/DjLb+JfuPQVlFUVjhuXNKEbfUZeRvg1Wk0gk1L/dI/XwDom1BxwKC8vuijOL9l9NuPgd65k19Kx6sP6SWHj3Xpj46ho65VFw+iDmz7Fvtm/nfCmK+5S070/R1GEvEAiKOSjw79OXho8eAkbs4ZO3mzhPya7+0QD9MVraQTdKrhjl+O+e4XcNgbZetkRYdxVozYlB8UfkfPDXzLEyaloqisA85TJ6rK5/NQaL15HvDd6gDliwD9eAflfXj1ZYXjaSNOITBy5SWOvPbrvu8hJL7r55VvTv07KH6r7xojjzK4waXNB982H0D/iuWOX2bIuGCoi0xgJVusiuw2VPP+yUO19q2veEg8F5oI7uCAeEPvDT/11XFiLL6MUu4gly3H+nl8coD7LFnUP6+h3bpRAdv8eoZbxOoclDygrat4CMRSXMI3t6S/ZiQlkqKxVUXfEjq5VV8O+GhLUIcvEMyh84R3DqDbfueUZl0LVw1u6Csd+m0dq7S5Tppt4UVzXiRzSn/BPnONwA8XtsivvknQ33qJcMFv5MVJq/ySf/sHZTH3puuRwctDmmJAHJlVKvtOk164t9sd2wuk09tQuYPXd3M9twkuAbKEu1V53uRtvD78NTAe0PXCH/UyosbOcz194KaA0lO/tnMQY7KekAcP7mQY2QfQD2Lm+EIeNuJFEh1190a9FdXegf9JXopgkF3h4XeEsWkLF8Eqox/CgZ0DPVE8Ow8FPhhkmgv3zAc0+SPUrY6EljNDnf6ydKT+Q82oj4XHn8HY3E6I03eenLH3AA7OHjyQwKzOoCzhv3trBv03x/QEfsn8oHyHo3Uzj12HnM+LX+7h7Qs8Sr758Aea/kziyx/iUo+gbdg6pE6NyTkBP7mkF0B3v3Ifcvype6Db/hJsh/zwHawt/jKh1h4eUl17QKNXBrTZIAH6cKd/BYp2B9odmrLqkAeJuoiQl6MHeYGJS7vf9j38hRnKz/gP1vQj/Ce/33kxXy/c8cFfBr10JXsHEvRlltP5aoODQk4yOndJ3b9v1X1da9CAg7VsjQnH9Sg9QQyP+vtU1GDKKginfHMtWD44rjZsXdg3d2L4AByL5sr1+iCHczKXNsYvfCjAQoZj1bE9L3ts2x6Ocf0IPkcZooLZHb0XdBaNdq2fvgSD536OqSt58WWdPo1McgAj4toWR4qJB0RVCIdqc4h+sK8f/X8B46U6zoX2HAfKqtec+4ta5wrqn9IPOlsAoZjF/xhQkDljI+/aQIUXchn+k+K5z5jkyxzqHQQchhZ4jP/6VICUtgWqxVp1+Eo+4RdKAYJVeoOL3Knjk/w5zxZItT9d/+Y2GS/oACmvsY/Ej2w8VSiYRZfyd/q5+DSFmHukffajnoMc1/9whz5zfJQM/HNyQyPqvJ9AwaUtgUTYeoI4c6hsQ+fOuvjmd81sP7nX2PCX45d9UheCEpVc65ysT8YkmNtRMc9ISm5woglHucK5675pnJ+cPz6PKyzm6QWT/tznHvL0mJ9xuczYwG3Q1FFKuanTOaJdS33BWjUhUyXBf/+BrVh+3v55GehR+c/T91PTH5IBJgkziSuqA7m5IFDU5AywTM+qi9elyWqy7zMmE9LFVxAnn3RmHvPxtXiKl/7kR775XHAOHkTkbcyy0a111xv8rKn9YLNveLAoO+n1fXFadrv5V91SXhdyF2APWLZ/hCWvi/oiNO5RfpYLIKRPFmJjElychLFyAoOyFHD3Ve1TZt93HiDN4V5EDz8HC75+mb8hFuHMSe5pmAJW3faXXhkZ/kcNohLCgw36zKXhF6Vv5t+HZlvqcME+eFgxF0qKF1aesmxjAbvcy9arlPNsnXwwiCxQP15UXbzjow5M5mabHOpnrJyNxIBMcrNYK8vg4VKD8RzxqH6OGPDoVyz+dpbD+CM+eeitzZLSQ2vzIUCHWfdFz5//9Kf4859/iZ0Hhd50My70g5tcq8ImFS4EM8zZpL/8hkEvcYpUmVhejOJ3Jn0DfWSyMcJRZdTnjhJfDNTDt99O4oex+ULHPr4TkzyCAvroocbD3eXbTp+jD1PSqRF7hv/Zb+oRr5z1g3FjvUBmKndOrQ3EhG1QgYJngWqw3LkKCVEfMNxNqMZrLj1I2hTURphhn859nnEjoh5sq0OavhYkSMnQGb7UOoXtd8/95sO9Zj3n98HLkqMO/vKW4HlDFTWY0Z30wVYlqOeVUf0GPvgoX35V+1H6b4z9nnMHYT7e4MCm8GC+6xPe5RknCVAX2NiJfTqeceOTvrRfDnTeqdP1WFWuQX6iPm0c2NcmLF7IL9/KPW6rXX0BXbYD3TfgoX78ELd0HhgsfNHV/SgbxvfJ2CjwQR6oMclDgfqUuZ/jRH0j9XdiFgh/BffA0pltaIM8dK51SoCubTpWXZ0booU34XWOoVHVX0Cc0gXFS20AXDKq5yuIFWQQrL+gRE899rugfUv76AUcLOdeh8kx0cM1Em8E2nmWHjKth+2AiRQQ6SsXmJbeQK7gA1X9a14F8zGULZD6AucuKeM5oRQXAS8wxx1dpfeUMw9rbFmuh3HSjhzyg6JkKOvCU4jKOT5E0WQNddzdalwcjIkba9IqrTtWGr7Xg/Tt/PXalfXU8eO4KZ0qQ2n5ODfmwR6Xy6ycmueRWIVH3sSv18sphMggVAcI60bwTTP+G+dI7gie6/8nY3zZc3wqCQv5sYYGxGpdwo6YxM4Cfbjse/mFIclfATPvvD5oKJM5i+9UGeVR6QWtPXw3Jlp9gQNVfc6N68F6YY4bjOHOg559/S6HSuTRjh9UzuvVZ/IaW40hnOE6eRDIJG/KNrzH13KtR4GRWbwjk7wtkNL1ln3xSyGzda24Sqd9wbpyA2yX3NLJnKm5Qlk5JWut5/2ODRQeBHKQD3+F4Th+oFd9C4r2JmZ6EXv6Q4Jptq47NSZP9bH7uuB5qvtRJfBhyxwK2lDRHR/Mbb1cpt5tLQlLzhIg3WLRhCg1xqY2O37oXvC0K9DPtnkg4V7AmWvy9UzNgBE5+QRa4YuTp5/Qlk1z5t4rWDcH8pcPmJTPfFZ8tEcizKVPnjFcK+QZmTUW8nRCnHpyzHD8b7WPTagtvOjygCxzygqkrdYQ1wr7sHhgykQeO8WML+bZs87yrfjE34/zjEoDR8uWSrtZbM+beHhsD2+658IpHhiZkTX22rb59MwW8sGvbqHyduq3Lag24VOmAP665KuKN/TDY60AmwwGqs710kIf0zyvilXFtNW5lW/owCFtgeZCDhvyUit1xTEgPa/W7zxxXAjyq3Ofs8Z9j/VkzXkKnb4k5TvQIxWDuMVrfQFjoPxcNEscPH12jPjcoG00SexpULW/vsm3oa/2XsaEHPruem5dunAwP11TCrds8UYtCzKMr2GnDlzw03M7uoNP6USHZSURHaDpany3n+5OWDE/4Y/KQA2zP8rYTzv/vAwkq5MT1tLJPgaLA4e7noA98XwwnRys5tzDRVfrTLWee1RqMQOZ6TBosGq7YKIHhPW1kDh5XeQsEe2FSz4A1m5T4aLuIi+oW+4XNB2fqahfaBviqL3hR2ZthhsLSfHR5noqa1+IxpgACa4nDeIBkbXgJH4lh1/KDRgA+BHro6/vEDGga/uyz7jsH7GT08z+tmnl4pPD0b0MvvSos1BugGwyGfw3mq5HbrhuyP4zEBfbjqPpX++Jz2KQQuGy2R0pPqDLc4J2SFD+FZx8kz4xl/CVNDnjeqpDS6ElZ9fCMbYh5+HDB4SRUgR8IjbvxeoajrJuU1EJoC+4DicPEVTcIG880LwfSvymQTt0Nv0z4xsvVT5+/aicKx8P7UW0D3uUC6VRO/2CZ+BjvbiSKER/lH8C/pAJ5I00YRDwGL/sx354utUfoHzw4H0/N63uH20h4jUyPExPbO7MMfOjSTSVV2Um1gc5zHCFh9nrlYf+GheLTvqxb16O+qbls76hbJvwlCA66qobSEruSPad3PsrpfYZmjIC1IoU5yzvegcZdOVg+W8pJHzStC1YF6yvw6sxmkMBt2sTtz/bf2JrJPjgwAM3edRP7as/x6SbZ9nfGIuXfdLPe82tOWfhLSe0to1OHmjUX/PGGCrB6MaWOPXL6xgqII5M1jD0qcv+GdkJMZbitQmI1q8Ne/oiv30rTj7BujoK0Ltts16MbgjL21ARwv7g0Nw+m2plczZN20c90N+aB24pjT9i5fHBmuJ4dPz5cOAacbve6o+KVx7IgS9s/Lf56i95xhXqYm57bJfOo7mwLf7KnHN8C+o7amzjJzmUjkrG56PAfKo3yI+6F8gjrz77iwzXA1+EFi/MlgtGJv0stIT3BQO9Cf0dRk74yesU9hoT7mP7ZQ9tKZvYkG+DZ+6zftW273uVkxxDlo0iwz5hWoTzwj8a7dwYETGRVUY6zcrpjRcnvwM1lvBLnkzWeQI23/4TSR/8zMPIjIEtwX6NVAtAZ9tv6uhSRMSQIaFTJmCtUs6Ny2Zob7KOWLZOBeCmeM9R1yNwoeSoVake/SzbmBWprwtsD24jB7IzHBf0NBg0ZEZm42gxbx+8VG1wmUICvgSgDnkbNHPHsDZcV7R9nGNKZmNBgqqc1LCzkXsSUmO//WXtZi+2n6UlPAiUD+qrPDIXxAnqvFwmY2OiUAwj1U6mqhXcYfweLjxgYEGfOke5T8QE5IOu8+p9LzWGklVJSbYsd3KTjMsG+yZPndJ+lDlFuzh1DWwnMo5PS4kthz9UuERhB430w8hkD0za9InjjPbIUgJOPBAN8fZBG6MVBHaNxz4hO6b7lGt9+qA0nBjkrurSR/15oQ3HvhrNkQAAEABJREFUDkBdtND9utNAJ+L4hTnMQIP3DqAKGhagyWcfuoZtxHJhrl44R1nuO/4QL1ro71KBdbUJthmD6PMXKuqlCv11dbvtamdRHA5gQT1q/1G2c7E4uhw4OjJYx7PWivriaE7qGfpUT86tjDb+cDcXR41xfOQCxXh71HjGWNks27y890WQOEE1ELmg4jh31D8gdYw1Fh3n6CRzkcyJgS+Z1dIM3uIVOfQMtE9z96IVw3krGfiqBFc+o9v55p6CFsbzZIztwIQjzvnOnqTf+CdS/+23+oXnM2Y8Zw5JU698C6DQjwSgp/gtXp5af3mRRPBQMiY0fatSP8GGH0UBLluyn0m3aKxyEm2p27qAyteYW/pAfuHXbwSXn57FjKPkB7lc/JTmqAHb5EM+x7E2q06HWtY+yvlGvHoWJDoc377s/Fh/GwqcfKhbbPhsddnGIjzKipWvxgUVLohcDs2Kryr0o7iWp0bOiK7iPBhbggEDsI+Ej3y7DgnLjnLJPOw9MenD4Mu8Hgv6Ibh3fp7nC9sNJIFRHOiutvpPcG+t/s1N9VHPOZzh8KRY62YD4KrmmYyu/7z/yzOwuu1fbuingf9RBlZXWAr/A35YuE6mro0RLAZbbHOPyeYgXCj3fTKv4GGW9eLDAuFqQvtUAD0KuFPC6ySWSGnBEsii8Ag3EA9lLkripG3wjMyWq5Wg63MmfnTdhQaWeH3e8auOdUxzhw3cOAFcIpzphpW1WXc7np8Kx5vL31tchQLnJTNqyNGpN1BcsM6Kb4Iyv0GODB+idh5E/Nl85zTq0/k4yM2ZV7Cwc1c/WcIJvrSn7dU4khk+TB/+E6h6KDvCzejLYUt3YNf2oB9T51FhH7qJeyiiGXUghT7I90hio1y4PtCAE5+MA2jVL9QrdPSrAy87RdgkCtx71AuI+kaKjVuch46JnUT25QvSyLQw9R8uzJLvF9Jx4xiqhykOFBiq7lbn3C/h//3Kv9Nhnufc6etZwsZsfixFaN+cKEx6S83CS7NeSBzQZ2Hhx1vMxn1HgXqF8o1N6kqfCPWgzMFJfYmujfiFeuiNp6Ia+x/feFl12fGZfCMgdXBDDDpjl7zpr32nHW0XkD9tP4EDmPTj8YkWJFAykE0VgXngb9Hx8Yav5tRD2p36HV/vZ2e4mQtuxLqqnPw3HnJvvICwbV7kuXAon3OP1E5wAOD5SboHHs4SWDUmgoFW6su1sw1VnBx42zr0FcDV+rbUX3r9/jsvL3iBceCnfWneK351vgFiaEQbFf3TrxcwhsFDhQdr+CvNB4pv334JHyL7QEYAcDhXhY1+u5Iv/6nBjfghxYWYS2ab8RqkaEb/Zae/oMujbkt1OBd9EVFzQdvIWh81r2ZM7DjnzHn1FymyFMRJL0jiQEY85qLC16kvwMBAvlHMR5LpfKxfqLFueCjnhIco/QXNtcTxSgSxbCjrw67lAliZGq3v8VcHV2Y6DI4n15caAyeP61y1u7PpZyzhfCaxWA7iJx/m6Angl137+86cL92OU+zY/xaC9YYl8VaaB0HUIF0FSbcB5HEA9s+Xl7/wj+SGv9p++Z7skfhKX5kn+yD4HPjm2IQ9lEp0ljg0ZZ078lhfc0zeAnj+7lXK8Bmty9Z6me3xWfIaG44zwTj0bWcM7nOvl1tdfoS4CU7oesei7vZXjS9v9LfghaqaDy+v+R3kstA1Nhwzyqz+WPGque1Yg9+OY5gGsZkH9zl1WkJljEwAKuzKbeTc0mcGx7EvNJ2vibzxuq6OhBnhO7r1Q/pB37Q/6sqYxr+hG7l4/5QvjmE8p66qjX4UtKtf6rmjmwtJmLx3YQ3oS1llHAcj8TCxB9g3g7JohZemX4L1l/+dN5UnY06YVbasPuprgz4FH97PhXnwpeo24U/ttt5News3G/eeAjBvTfSe86z8wC3EoZ9ctGlokYIGl4Og5m5hRAj6LxDfOx6SfWYsRFIvQJw/5ndkEie+4ysinI2O+P79e6ih9nb2ScuN8rLPmPDNFY8CBWjFrOOJQYksDe5tD+PU4WgSg8/1qVCnrPn8JP6Dva78oi5OngHPyLRaoM5tn+E/Vet/5kXOA+0MEtdcQR3uHb6gN8ZAXjlM11nJtdQ3bTmQHRnKLCh+dKESMexy2VSn4FlQ/+VbPib6HQeOgSQ3uIwpcsAl7cLaMPHZuj2qbhgoaClrTqFPSwHcQQ78I+Dag7F8yZx0e8vok/Z9YfOAt30KcoxRBPSPFrW/caFf7OIpPez1V/L/yd57R590jDIMSIANZFz7jCFOlKXtvwUlq5yOnqBneA/JcUSNeMyX8sa+755rUA7/HX9cT9w7jXHtcT/GtGSVt65J962Dfdd//uc+27nROi+wicN+qpc9Hx/1Zwou+4wa35c9LnNnPuADipacecIlcgvyecnTsOy++yaF5BHrEnj0izsUtT7avKS5km/BsXqQd2nL0CDBgxyNzFJy5TzkvjxoGoPnFwk38NJco5Vvv48a1+bQL0O+gGs0+XVsyX/Yxq+RKCZNhZMOrmMAz6WtgjGqiLPoxs/7vzID7+n/V9r5qfufnAE7jjnFnH7Ui4O7T2mcJsUnJwgPKckkz82FZ2KdhwR2ByehE/lgEioPoS6aVfYNCojiccKygLiIHNQXqENdzc8LFCqIeD+BIsqbSP1wEQjb4pn+VBOcm75gHWwTl5+8eDiAT+y3LfwqjhKmRvmmEwT58I4mSOoUaDWy9OIrjvp/TfAh1IXMhV39oOFbNsjruYDdLcktRGLJgo0FfedbrDnP3CL8nps7baEXb3UB9JGHbnGQQx+0fbBBKltxmmPtGTOxl002fw9LF+zt+8Q+GlDwgEe6fS3gWYU6yIlxk97iXfiE2XrTqMFQdfS7Cfu2HlG4uEhD5QQb5ZcPgeYP0t+8UF66tpdenUFNsWOqSjwPY1W3CDebkhu0OJ1bjFRZFJ//9xA3oYOcwMEFjbt+7hsbLL7bVJ9gPq/k8JPN62kHfYMxKJ/26Qaq9AfOkcYvdXU0DvSXC2ba627fOX6Kn7xAYoO/xJweNnpMGL+QOeuAJY/9r8zyrerEZlmAc1X6EgiwrtwkBg81Yfg4YT4KiFVdBaee052yORTI8gI1VCA6bgqoS4FQNUvB+DFRc0n7tpWsvqrxThZBSpNfWugfcU7oQo1H2tIPeH3htw4UPefMv1bk+EeQMenjnUNcw8SU+Y36OHY2bDo/5i4teSfyKMBLeBN58Jtets3lt4dr5VcOwg8DMIf8M3yx8w4BrXiJFcVc+QRfCumHMPGnINEDr5bhbFFi0c+OZY+d8SJvLl6YEdGTAppVetNvD1cePq8c8BzrHmAXTZzjwHbHFRwOD+BGX3auxbd+NYt7sH+QKfqo9LPO+bBY6ztz//7EH6cOZLg6GC29ASpbP9FipOrDetAf2jiY0w9AXV1Hfekt2zRca+6M4wXlxzknHKRoC6HsfzENVlv0s30xMmv8w/zkuquAFttjyFN9tdPP9FeS/9KJD2SkqokOwUb7h9/kpOuPeuizDw78FYfqupR5gdIkJjJyCDOybJEPci01aE98uMyPqC8Ztj32y0dcAF9Qfvv1TyH4N1S+8U3yrx+/xK+//KngG/UFHzx4zBpP2Elt6o6dRUTmkLXi8/x1oXPQ3PpAs3yHJcSLMy6lyz8qrhf2TaIX7WDwn1xVBZz+15wfyy4U8JGvh6PLztpI/0CpMXm9fedb5u9Vx0PRANqVC/WQY2zo31o3YXheCd9I+Rplv4ojwYVoEvqG64V8QpGeN/mFyby0LKC+0R8jJ2MomPboQFn3H/UB0B7ZZT5Lx1LjNFB+M17Mm22V+VLHNUX9yrVdqWSAcSRvxcrYQFN8sTkyHB+XDTvABgx8zWXf+juAXz5Y1vB3OAR9R0NcA+OaPIMKdXkW8NeDc5+xC3OPST4E/RamdtBfPtpX6G1dD14E2YjQ98lYviC/73skMlfOOt9//y2O63fG2o21B178SbpG2wtA/Y0LazBqW1/kxQp85o6YVCUYyBkPiwuX9BesdQBB30NahH3jmpCMz4GfuIOWRz3sGhcNosQ+3NK0vQAC2HVltH97XJi/27aH8yL8lGCE+VVWlPOq9NMwpiA+2+bJF6TOR0jPy7HheiPciVGPSlc+WRivhpNld9tmbPukH/eYlMVLMAeyn+ceor0giJFoyxn1ge46UDbQ3XJwUS86OsgoVe7wUim7cBBCM6nX+Hx2sC6PejbsCFgr3pzUwHHvNj5M2+CrfNYnXqK7+pj+VuEC0OoemXQlAOfI5ExG/JcdvR2XfhhTuaweIX7QRWzj1JfoMCbl3FvXHmtMrpdFxpZjfb/MuHzbwy+cLtocp78wSVePlrStvgXicOHLhUi1l33bgjq6lMxcY33RL1/EuGYLruvvUHT4tKfPX+2p42BPfrBH91qd5F0b6rhxjq7zN2fRyhu5sU+14/jw7ycuqPHK/G576gQ6WKW+zEO914bxkD6bVeQYVf95+2MykH+MmZ9W/tkZYNllQn0yca9xuzV8Pj6ZaJwcylivbHawi8jIqtUkK/KXW/O6QKzFQf0Y4LIGOJHRvsRsyu9kv7KR+GDiguHCuEBdmn2HJf8q8QsGrkK17MGh8Ih+kGcRqYPro33RVUQGkWwsVPMEY3wBqlBoWx5LmiC9Ws/9XBD1UexXkAcKtozRWGkRPXju1j1sbnOG9tX/kocHubNdB4zuEfESKBuhGmKiAN12pAG+bKmVOomywUPD3CYb2o5NNpZsCy7KVRvcgUTCa3DTr9WGWhfaq1w36QUkqPgpF03e5dedw+lDv+iLF+5Rm4aHkiXz1FX2wRJbhVJtqClOzbX0cxgSlxwEo/4ZhhuL4HhyY6k/0nu9Rdkm98tHpGpTzzQXKg3mAmOFsXhj0xKO01csRnO8cm3eFnT/yoWzFid0KlqyeaBT+WTs3NGtnx7Q3BAVkb/8G3g3wAAJcmTiKzDURezowBNyh8/ktDZONljzCJUoucNjDvymqgYRsh4kE11o7nGDH8654rMutLQsmuiSu3LrMLWSgUdQsIXcJzlb/arONgANDlTSWRmT8b7PzrcvHsyfMgRX/TiZixfoPS8Yq/hqxMofxGN/CJ8cErShLOjQ0a4fmMUmaQZJvduZHKz2Pfy7TxdK/UA1LM1obB5atIM0vkLiUnfr5WATGXOuuTPDT+UbJsvqDJCVI+JwvqkXFGMTrQzidz7xT8AZ7a+Hu5WDwmEX6edD0aB94aHg26+/xJ/rwf4XvnX+4EXQ5JA+8dH86l8SP5npEM/6gzEuMM4Zfwf9ZnzmtMahscCvn4VnTN14yPabd/9PY/p72WetIRv9NDJBCQiZPFp12aQieSSjRBb87sTS4NIhx712bzzMXX/ngY55evANqTih+hi9pzpFgNVC26nbPFPFYl+EAV/HvsbYg3liHpvDOy1wzsEChJ6aUeb6LBfdxoNJ8lBA3NuMej/8seIAABAASURBVMiDLg0C+IxJTj4+9vCb/0le9Cf4mEPc78gZE4VP/Tr7gDURNq6EB4KXfII2aCtv/zjmzQnMrGWMa/pGv527FSwEIgrnOqGAekajQaAuuF5lNX64aXbJ6z/v1Bm/yIDUvr6IX2Lmx7YgTZ9c36Qb70Ys1g/mbIF6iFte9bkO4Gzl0XWg/FcpQoZv/OqY2x7uX2ZKWwIsiGTLEm7FL1KhKqVVhfx2qdw7GK/Q1IwcSR9TlnFK2nF+ajziv2OKjJxYeFCQJzAqHRZNKx1dfd7FAY4vRPAdCSpLfuQsHNgS0de21WtQ881Y5XyuSWu+H3X2KV9XHp/6Z6vFPgrQb4Xi7RpkiojAJBCsO71W6MfjmdcicZNHbgAbIynBqtv1b2O+bBNfGQPuPSOhnzDyVTeW57xRJXbMseuQzdySNYf1jVgfrFlX9mihxhn9EfWBs3QSIlVRTWJg0Oh6VG5HajtwsxmlGR9sWIa/LqOlIvIdRAF3OPXRsUu1OVCH5spgIeArvZQgY30BYml+ZsJ9gvSSOftM2r5fal03fpxlXJ385JNasatf/5U3h8pJ8IHeB+96SXMylAy+uBa+/jnNg5xk6VZuQaKw5gLjcW57uOdc9j20oS/aPZzT7PvOefOQMaufRvolSjAOMRZR+tVlPwd6xZZL3OxjdTlezScpRMK7HlBdV6Oi9Axo2MgTHFtVNy/gzEHmjMLRTvCVb8cibVXqg6XQqhM/aUHnQhZPIWjPmDd0qA+O52V7JEwBoPAVy8kCWrLxud7dyJVg3sSNzMgxw3VNG3Pu7OXf2Mf3SOypxVFobl0DrJMy0BirQdelOPXJA/F5ZRpDhrozpw2guZZM+UU/6pdgu2nwob7rWF5rNucG5519bvl+hrgxL+3H4GNutIkkZ46DscAZvJSdawr6lK/xiZzlFT+u14MXuw3+c7HeI+6lQ98E1WCCywApfl7/aRmgB/7TbP83MPw/EyKztdgtf4QicBNP4UXVRcMJ9+nBm8n3YHPt/efOmgNDLTKsGYOFitWkO9u7AF49Bd2uat3e2lVVVxEi1VOwFhgPwzcmuGD9wLbwoFTmtI2MFqsA7SKg/1RjeCtQRh0COlisXDAEF6aOTS0Ailygtjlr03KRnCy6+oeTXAk+KaUnm4OBZPmkLsENK/iMTPgEGlzLN/17AfHywGGOXdTcLOaW6O2NatnWPurQ8vXynQ+9Uva/Ul6tskWfkYVCurGEblcrwhj9pUN9s0TcopVxMfdQQFbCZOYpVGXKhe90oQ/h8i/AVBPh0W+SgCQN7kVARl8WvznzF1nGr037RZD+rkvx0ocScyzdnHSOOl/SF0i/srn6EPmXv/wWDd/j+v3GuDp4NscRDVig812/G3zrMcZHvUTyoVe/VrzW/Sm2ogvsYyRW8yzJmOHT6qLvNOtSZsXjxll6HaP3o/z8PO54+SCN6plRhxbGiP24/GTAPOnms+LmId1/mmT9fs5hH6w+0e1L0MO5jY0Vvs7oWcVNMqo0wYJEAWblK27qI/GJ+aFPxU/dMpA3Tx4e7IcC5KU53iZysOB2Mp9mbPseg7En3xrMyxcCi/qQKEyiOktm32f464QFl/0jhG8fH7zU+QjH9H5hXGyzxzg25M0Eh30uVOP/gO5hFn1z7jHxI/gYp78wMk90QB12N2jK3VwbediGLS58O1e/osDuJH7lrry88OG84pEpsAOsce94l0+eKjn4+FLOvlNGqDwQsPZwNEgWRdY3sPpoLs2RvPara0fJRIT5nZcZF74xvJx50beSSRi+XBghQNKL+DnOoBujvjmeldO3G3E5nuQN4mkatcohMZ6613gun9DlNVJ6EsaZ/5Hh+JVWoBtUOkcHh8ODLyGOuHIQFMyVPvjPd3whgMtwf72ybIjDES48s/EGGhHeUGe1sCyozrbSLcJA1wYhUvrCI5cDC2VTYwJIriQ3I7PG6auvTjryD3UFsvDJS7UwmqsKrIjLIOkrKA+j/X4wl+0j8+x8q3EADpaSsbzTdgz74rvGGOPWtdZfGzoOlfWFkX0mqHeB7fIHP+1r8393rJ72F65/tdj/PFKnldeBLokWftvGNJKIAdvSVwz+EwhfWtf4wmd9Jw2y1bjUdjWet9Zjnz9R+JnOUaFsvGwvnqFSaAnoa+Obr/LCfixOl/UPis0CfarKeZNujgTrCySXevyxLvQwQgMXw0jUC8B1o5yjmsyTACwz1KW/I1edzCPTOgMr4oEta8xdWOu2uSOnPnkf7CUP5hTR2H/dqQgiIwu6GnVWKCp+kdRrToQf5QH2k0M9zYQeaOjRx4mPBfTBBrhPQe2raMx/1ouREzns473niwLqQ2AdLdl9xs76NY0F/Bor2tY1X467xqnc8dHwYG+PWiIQ4cqyI08D/uO3fUVmGlV3+OCuat0I/CzlPZCxqceyGWsSg2UgitZ4vOXlDn/NrfcSp+VTjzKJ/IUc+euOX9k/dvotiT3QVzxUzL1zwvX4IOfbNunjjTV+Rv+fL5PUKQBwGZM2rCbyzU/Oyb1x3Nj3BXOljZFwAdbLf+feCh2k9u/EICivbtBh3IIvvyc+2+dogsR5mLtrimuT67YlKMZz4HtSps0nlF7mnXzGKhy+9MeXA3/td/3Vjr9e/PO/+UvFj/DcoexVXs4yKI7L+U/mSQrNbD/xz7wWGCvmoTAuuKwDpIoLbNFBWOKhc8zYP+nbBfYrXQl1XYktdWXkluGYNzcorLVLeftFXSC4yCI51Xfjsgw+yghLzriFz+OT+Xswvo5wnawXdeQLi7Bm5TSz+1hc8FGncOC3NrSPSSh9JSGKwxkKOpyrKe93kS9fYXwnnqLSj/YPA9qUyb5aNuxX86WPfimyT+Y+TPpmfIJ0ZfXV0vlmvYxAvJ+AGG5gk7FxJwfyFg46WKr4zEWlrq7+1YpbtP9/3v7re11D67++m/+dPHQaCO8xc9hn0rhcFzB5a9ukfDzOh2QXVXiYcczDBxsrU0x64cQCqF2TsDueRZCZ70ImTCb7F9gzenHoct/ZyFig58mHKLbU27YiWPi0CQQf6cLIjIHMhqwLi7b0w8XEhaMXXQS4YOXO0lgOZtnXnnIjaW/4sO3RD417TOqTh6dtThb22ZtIhHsK9wwfXHKIF0Bx6Z72LSMSHXkuzBoFuKI+JOzMnz4q42bXDznEXGsVfQN/Jn7hw7uvA3yp8fZSZesJSUxfAApehy+XSlfQ4zjaudJWxs7hw7iVE//9+3cevr4HnQ7QH6fP1lDXBTrsrC4efDP4qJclyhuXwK6FJI7CZJsIWxYloDiUHq9/9sCirqzgpnHwsFIyMK4SMUyiBVwQh/Hoex38iVucvDceHG+8AFKXpfH4Ekd5ZexbebsPeHjBRWmCOdgu5n4P6+I092Sh8WBjdQOTdpq1WoB3lHILVM/Llv4I+qic+kfOc6yQGpgODj2f+N6HvhtIPIVZ3opzMkaf4yJjIn+x/8DhWm3G7/FryzkhaNsXG1f0a4NkRn0YV60/w/wIWXPLkQMRvzqu+PpZeMriRGaWryebDlFFQ+h762XenDgPsc8DE7jnlUrQQt4HW8E4wIR6LjwYrJc9F+aqLzzUsyBzmrRQy8is/G7kZ99nTHwcibdDlqQNDh3+GmhO+jxIOYft33nR468dVKJNdTvvofaYhs/cK+PasSGLu+SfucD4qANfcZI5CA9wfXgkWeARRxU08Cs+Y3yCPLLCaBwU4QHTsXnBlv0lzsP2lTHjQ779i0Zczpj7DP0SNvmJW5ksZRmrJAtVty09+Pjy8EAnbkNL5ukj/JtL6jd//rIlk34c6lGhwFKBv/r/jIck5MACyseEn9L1EwxW+pJfny19ckOkhqVt7TU8ygfna5iXFq07KsvH1tl+FKFu723rQhFCv6zhMoUeUPytCwbzoD8L7k8f0NcX5jP8LwbVqp0ECpqlWSulC3nr4pNbsXBL+qi+vQZ3CrCEwskYeZcrPwon7WANPeADSqgz9IB+Y0213661nt9Y02/hvHf+PwEe1wTzLE664C8GDuaBKl3rGrCFI3f8v1N+YqPWajsNRvuCoq6kkYwRx4txjSRSYmyi927c8M01WtuW2qn4YFH3Ff+urOdECqZlpLs/uEb6AsqIN3M3Jy9JsTOaDzftDPo62cvFZfiffYQyyGit/iV3xHoHCItt72C8AfXt862+gfYbae1qCyWKP8ep+KffKOA66Q94Wre5Uj8I9IsHzrzhSPF7I00Up68UzpccM1x/ah5nzyOYEEMHd+vGJa91/RsJ5oTCcdPcYz044aR+uyYVkAdYOl9vlaEy29IBZU6TYgtSO/JZCvSFa1VQl9+9Z+UNVPTcO333zCO8KVXftu1xoT8nYFv16qoHYM6m9UKTgC77Hu4Flhu8I7PGwMisPk8ElacZFRxtKnYD8Ki+cCyXf08fkEKg5OBPBASqIc51H3Krg7YuUooG4qJiX69cGx4aS1Z56wMh0skdNSNjYw9acx/xaH/67jxwrF+v1/h0U8KZxAH3T8thG+f0y3xhCHlk6Wsrrr1zZwyRn0QOJyESe1XgAFd49EB45sR8Cwfz4hMwngPn7E+iPKUTc8CpWxXGJZ9rivvTHRmYuCYgBza51K0e6ep0DiljvM7vomMX1pIzhm/7t/jgRY/7oHjXKflxGh5ySR68WxjTE2QWcE6b7fzpCzj5JZ8YqwCcrHHLD32sPOCTIcFQNu1f60LZ28jHaE3yCebVUpCvoXm67h1HYHA++mLLL13sd+365cdDu/ijLrmd78l6MCv3K7ets33Gf/UBylShIGC9AZudDLD4jTj3qlceqbUuKlzJWKGoa8k3XT1IQH/5M5ljwTwMzmAzfEE3507OknPSUc8MJYv9KlFoqRDVshGRMU44EbUeF99CnGV7cDbOwulyVn8Wf0AG8g+w8dPE/+MMOCUWHEyjVad0MWGWOZEezhLqLhJJeWED/8aG5P81ibWMtfXgG9nf4vY7wDfBB2/dPRC5yDtBoxahPS77XhP9fZHQ1WRUXPYZG5Doti5Yl6YP2p7Q9o8ZO3yzFjVfVvCAjhL53vV+2fzQr/yjYgoWnCw/LvijHvUGn6VD2xu2bJMUFiSI56UNN9L9gh+AfJJ6k/KFSTT/iLKj7n2f4NpXD7Iu4GQYMR2jxvV/s/c2XLLbyP1enQLIvlfy2vni/w+b7Eqa6WH3yfP8QPbM1W5iJ7HWzrFaLAIo1DsKL2T3HdEoiCigY8E7sPWdhywPuPr/BGfpw5NxtQ4xV0cPzD4f6WZgIHo0Nyj02w3DjVC+Bq9dlvKxgiIdNsbWfnX7wHhHvxsuIjBt6YGV9feZBVpf3PBARIx0L0C1tAGQetUE82qjDTa84gCvfeoFASXB0A4sokCPui5gU4D+zoHfQ/+7B3DAhxn5e0z414V64rLibl0s2pBKbalYslEiLyMXH7c5a26Lb/TJeRbSwV2O/+0GHbRxQLCtAAAQAElEQVTGsMmVCVi3X3+M20W//FYIcOpGraToXLpsfOUxoKPhZIKtl2/LNw9B+p+xzGYvJ9TQbhdg13ZCbNsmc09+lBOBFQfuGKGNC4gtOefYX/CgX+lYUZHTy+eJbGMQf3FJGsG2tNblPZSHjcoXF/tevNjTUgOnXF+kSENQJNcpMwZYTe9Rh13KdB4YM+EBzn7n/X7by0PgpPxqa+xDp3SEoZyH5qFt+263b3UDGntQvq7Z5aFy51Dpt7HGIWPwdi8PWPvcS5HyC+r2m09laqOl8sQ7JtII4u33QeXOy6R1oF1r2UD/htxCMKOEidw5rGvvC/BXfucMvbjzTF76rbi23ljbYit0/hHOX/72a/31l7+xRt9hIduRve23ugHadttm5svophRmTXwXtH8ybnRlzrz9yjrPHIx+HDH+QlP/vv9Uf/nLv5a/fJJv0WAhdlh3bjhf13iZj13THB+z/Oifvz5JPHyQ4yEO5+wq420Mb/teflt42ZRObqOb+3UpW72G76qvh20fOrRXWDZJd4Evqqg/4ItueKkreXSXY9fEZTSYAQ3G+ZLBdVBZarf8cLx8SW3+g4R68ZYrYfGgxnyzT0AFJPRIhW5jFfzqUN/y1X500p8cZH12jb6zJuoTpkTG7+mVjXKuJkc6ZfHRTscj8wiZ0YZfavkBLhwlzMwLZVhM9tEuc6T4ICK5xS15cmgfeeJZQD3uXepUjP64z96Yb/5zEeOKCFlr4MW+z9iqTfJoo51ERzLOHNRYX5Rrv312aMM7L7B/IUd9Uek6iaWYfeYXAs0tf+UkPZ7QzR2jLhvcSCOTcTcfPf5QlRxAL2Nj7tzRoy5foulrcgBCpKEPUq7IcWCo41bwqLIV0F7HUj9WGTQ3DM19lYx6ERgwSEeAtjofuokTc3MK22Q8JjoaOi5seak+eWJPRCKHPF781E8W9cRnDMNT2ENcdkNV6hzwbcgbDQaoAPq8JLQUrjoilOUYWWqDOj51SSwseS/folX8F0DWqzU6a1WjXwg5/Q/Gx3F3PNzLd3LMPTTrDGuNPgTg05fRjQsrbsoRXjp+qEhX0Fp2GXNYaZdIhqcD2tHeRAPX1UQzl7FlzmrfA8SAYHTzYmrZIKv4h/ntGgJNdGF78TFXKOL7nAQZnz/w+X5/K9cBxMce14GGR18HdK6d+9zPefWsd+an42Fcbn5pAtivQ+KfyER0+UJOfvd89Tp+B0rsP7RROiAx5+yf+eX6x/o9MM99feJfAximCIZeDRSrpcvogfhsrx60swar70d4EX2pNPEY5Xhv81aT+aA++ZxX2qa9S+vF1iUN94VAnfSh0z/iTuEdc+iUKj7QFEtn6ImBOgTj/86Z9EG/5KVn0DnWT2IiTp3GMmODy0uGPUtH+hmveYIyHPN3cuadfNAX93TXt3fG3Jc/6kMNQj5lRM4268Y5aNsnMcHT0/54AMPSTVSoixOWhIVb/YjlUl73XDFDzmrjwOkrqC99MHBFLKXX1W8e+oXa7dteN/Zyx0zYqd9us8xb6RWrLcZUO5JzCLSe/mrGvJfOrbP20YBNLqLWXZM8mJSxFXqq3iVjo3eBLErgz+ufEgGz5Z+i6P9nSv6J5jo5voKT4AIeDJg+axEA58lHAJdJx2LsBHLDyMSaW7Hjsa/f6+Ahxg3lw0MRG8vBYsW6iF/NhjMzOZ3kTsR6fdBHRjjhXQyVu6Fg1eGhzmyFWnurpLsxoTdg7jOTW1shoI4gKydI68Znc5xd+tDnH4ncb3sJN+R0S7B0jO7STqH42EPBxYJYR0pIlj/asU1wWMHC9HjeU/fmZq9cF19flMljTO73X/n2EDropbNQsn52TxYmNGKK31wEiKN0gou8MsTfibH+iBceCLIdYLwQVMuHJ9/sHuVDm790kV+7jKHg5o7GcnN68+9qsIH7UOo4/vbLW/3mSz3GVB3Km/oMqOfXX/+P8htadeuvNJbGeJ9d0u5z+WQ9i/6+B68NRI3cOXhY8KH0oI7j2l6Mda2FnWrwuEdZ0D7Rea83HsCFdx4w3n+Dn3Sdc88hShHSk66qgO8JHzlKLPV1Z+PxAdJONwf/+c9ffvqJzehbmTP6ZukLhG/+n57mTTPWNwsKR0j3hH4v5fiLhx2/9h1f8dvxPBifv/EQcudgNKDdOIRaKkjbioTQ3huHrtu3b8j6Vv4fyZTjgckIGNfnBxzQbnOviQ7x9m87+U97xRFPEPqBf/LAwTWAhT8YU/sQUzt8P6FPmNhKRImPeV3pMxbCDdmju/KfJaDAJ5PaHEqMQPitpLTf8W9jrEc3WON9cBhlftPSJ2nMH5pE8BxnbMZCUEQM25X7Tnkn334TzEf0eXj/y1/+pQbyPQRIJ8QG9N3AqzsvXmiLF4zNxho1elRTNv7aFhqeHhPdfQKRbetYhF3GzH92op4Ha6BxmPBscydOC2Akr471UoVxRgIovr3ikOYhWBtAKLDuHAqVIb8wiKz5+U7+PsILN3nSAWYRNmzYY36aSw/i8CRy5qVynxwmbUc+uf+BnDtrsIcleVxDHZt9micApXyu0dLdie/H/Z0H6Uc1sZn45fgYs+5IJS9iOjdsK7+tWx0NrXRiMbM8zPriyTz2n15cePX5oE34eOGBGIjjH7ZIgwvlgyDozC3H3gdqfTGP00+nNMsiuBgz7XQ+zVOOtgiEITbLCxv1ZS9c1NVPthNr+5a8q9/WqsdmaLQj47LQ8D/LdmJu+sqiQsF6cLmhCARKPPQnD8iH8IEu5HFZQ6Zr3yGK5YDsMPCIeKJfO8CUPu5zpp/hZ+9gXiEb5sgQZ/2SbxzkW51F3BFII3jlC2lXZCu/aX/qvMxHoqwnvVVtUhfkhBQtMCpXGXM2XdqmT6FmbjyBhXNMIOCyr3Jwd17L2/Bec1F1AXyerEHKjz4dpeNqa4sPXIexgMCXS8abKjrwATX2PZ/aCWzMdXAfxPYdyFgyAZUjDwZpVKqQrfKUbWN4WyOV/6GafK6Fd+bdwZqlLZoYMm5r5aPCpTzt7pMfFJdYivNSFRE/WxYE1wIQ7xyiWixlAJKG/ZRnTPoqR+OKIHU4rbzAcRBEDOyBvAreAEhCQvzgo6KPNMByNWSMk3Pd+XeB65EyGhk/ALLhYiC4cM78OljDEiti5n7kmdFxgwLqxgTBXD9hoPQE9aCC9eq55gAvF2hExejOvt/NGMOC9RVd6Gn6zDFh9UNQ6BFGl18YNHwb+SZMfGx4FhQf6Lkwjgs+aJV12ydnwL0mfNIOKL0eJoH+WoqAt4v/LJGrbcZV+14kG7HdoAE2aGQzTnce7n95+5Uz2B0J0NA3kCP/AOP8+e75JPOkKr9+Yq1xzBrajBVr9QT2bS/Pu9/5ImPbpyr40vZOLFce2pcvDr7vNeFVhzY8yG2J3Vtv6kGvferQF32w7VzTp4O55dg+4HtQ146NGCnD+SKNvA1uR54yR7u3VL1zTlGWPHgLS59AC5scmwnfbZ+l73NiKzImOGW/s5/98tsv+PSOlV03ziT++kt/7pzH/vrXvxHLN2Qunwe16xLDaoVpB4BnjiFgbmqT/XTQpAae62xKqxTwFAuPDHyX7yAOWSPIxXf2XPcDY6aPjs9ofVSs/J3Y6098w7/uWX4O5B3wu7/bVra6rAujupRZlLZXvzLBEB/HbyDrVCcJsGxXzgVQv+bSJe9HHihAcNUndDk23RMcdsyWqD4/yw51LFzXOlt/q2/k4+QMrM+XvuKj/RRc2igcBomYUyeA3ulEH6pGEzd0b+QF9eLTGCcYY3PNOijov9g2IPzvcf2PsYLo/4/x9f+Hjj7+gc1MXq5r4DYmmZPJufM8PnhxwMSEq5n0W2YYyyiL3jWBpV3gQqYUgUlLsfBdoxoJKGGFyAEHOVx1PcTM2UxcSZ4caA/2/Wd4NhY2Hzz2Hdl9yqCIXGSKWtA1Q7sjB9ryQeDIQ4eblZsHqrO4sMrQ6x17Ulu3SyYCFuK8i9+wz6aLvbKsS7cOLdo+OZSxOEHXveryjbTpL4wO/KhTOfamy1u6pbVngQvhIwviakumbFDr3wS/xqLrisGNTVMax+idh0b/YOv1bcI7G5WHZONRfCz9hvtgc5ZWH43OiuvUzcRt8WDNy0Ysj6nizIl7vXOgcRO8s5EJyjrY2LTjgtU+8uBgXdAGRWlzN+OncpDyK+cNee9vb3kJicmln9JiGAfBGJQNYp+M/4RfImAnDlNcXzhszRTQdsYLvHIenL6XfeQ6emHFb2i2ziHwts+6YKc+AedD8ZHvAY8xXKLhY9wndlw09gv0ZGKoU3hWJ9eVQQKhC5t2Y040cMsDgTHAajSt6+CQbYx/u/9SjqkHBvPwdpu17Tt2XqDNe80JIHN/9UGHfep3nDEhvmYjNe4ilqrcRSlf+qscjSeYGFzqtkGEV69wU276EE6tTVeGC0+ufKCMbx5oYd16gxQ5UON66KlGoiXMmc95uUGuXget9HljDF9MtBEZeZ8CTiTFIzE8yNc7OXUgGrscQ4BuhwJe1hDeUNx5+ZhfAGCn4ySJc+GDeeQLJNuxl4qleid+GxujADryH/hrWxD3+7b49bCihEpeaMuSw0hhs2uZfg8W0RUpuCB/jR0GmA/mhw9f+Qk5B2PewkDI1RATEMgQfflMFdxo+6jzQO08ikzwYKrJoRuHuH37RrMz57TDbyZXzOFFKBdxI796ooxDPz4TwvIl0Tvr1J2YCc55wYdGnkOJD/4xeeRXZcOv/uEcom4bweg2LtBCaAyDaHQLdeYYJcq5iBD4PvkTR9qw1oEtb6wpjqcHZ/P6gUDXGm0Sb9t4W48ebmiKGYihhSR4zCVfTPhSXdrQjOaQTS0kR3g2mEBHt/qlnfh324kX8TWOB2PlS3z7Gvp9zpoX0BZX58d9SHv9skDU6GbPNDYoBbHB56+0/L987cx96c0NjVH/nRioT11y2CdeEIckpKz7dttjh2MXnfDaGZnkpXUCnnFc/Atz3bv4b3b5UuF6gTjEYfPOy/rLr8tXuvLPiZcdhejmYfbgSw7mKznli/R/+7d/rX/7t/+tvv/8rZZM6GCUx9w6GJsPaH/xJfO7HiqmK5NbUmgLsEeomnXlm7n+jS8MpuPSK6+aeHbPkt+8/zCXiYP+Kk4frvVe3dqgLfZVcweIQlkfTQ3IgD2K6XnORSbDWsaWRUvmRlyf+H/nJTN7IOsQ0rgQyP3JBDvOMZB+u83aYmvxoHxnj4CPvRMh0Q0L+CMgrzn+Qd6Zv9JoluMQX4ih+1rwMO77rH1OU4jWs9yffInxxr6/cunQvfSZT+/MMb9A8sXFkwSXXjot3ydyyAm8jzzn+9z22D4aCkJg/B7EWBuVJb9yEVXS37BHmq/+i4/tiFC28bQUFItxr2t0M+bNXJ0MRRhwFcUqwJPe6LsRT4BmKQMCLmkKW7u2bVb2Xmg27NnnLNOki3BzGwDVLFx50T2KFGrs7yWHGCvXudQocY7sFGlXCwAAEABJREFUc9YDG/J/NntfLzS2buxE2Cg+6hcKDkuALkhK3yd2T2TMbvqRjg7z1Ng75sM+AEH1xtj5BZu/ytRf+Rs++y4QF1ngjbdg34YMNOPHgbXs+7NrCvtMOU6b/D/31ZeP/O4fnjffyRHbejLnXpO1qnuG2nmE6cgv1s0nX8S85QWPe7JjjvjS5qKijDt5rJ9XLhvDCMI6osAVa1WVnGv4mts+GTPql5yl90CvcPLQKS3k4BV1YNPBvATIUddFQX88o2jH0q3gVYsZ+NaARmiz/tmrbOsHa5a8tqVbwDiieCO229RWQbkC3DJSXDzzRUMc4YsH0Cx9z5wtRndFFjLpqvVZepRTp43aeUHwEEJF/BzjZQcjT0y4dye3XY8nX6rehP2Gng38gFOg0CAKr9ODSpnbM7KIsN0FY2XtnejDphYqhNwbO7qc8+ZngRHA1g+fUcxvbj8g/2z8ERFYI/NHSP5T5n9CBK5J8Pgiaw1ZNqfPlYBFgkWXw8ZDHBPWjWktLNCLYzVrqteiwLTlIMOCCX50M+lnYDRE4NjRvBczNtMUkZnjdm9M7kuOyNEtGdC1uyHQL7MLGKtDSWNdMy5QqJuPZfo9TNHJBf26EBu/9NWNMAd3CJasWAQrnoDz0PGJ14d04ePq154l9fOuD4nRhv1DHoDrskmeS+ap7ZOZTiQvJSc2tOeG4Kbg5vCkDSl+EGsOftJI3jinbmPpWPlQI16eO4fVg81x0S7N0l+AuxwIn9nQpLddGG2/MuTzgGJpW7zAANHUQSyHSV7tvGhB0Y8kbJP+giC9nQTitX1yANjnLOtLNuE4N9c3Dgr+asTMHY1OQHsEaeWd+8RqBJ9yN+RtbHBgiNczPkrv+IvDah5m10au3VgKGtncvRjF6gEWXd3I3iY5vScnd2Rrt2Mhr/libnZ1NiT7BnXnz5MxOxir4mO/MLCraWuPB2Q8RVfXnLP8vDNev+QXWm/loVdbpVVXXuhdfeR5I2vnAf0b34jN216O/9wobx5O9/LXO34zuPvt3zajR1mwqtY9Fmh861L/RB4ulx9Dabykt21eKX/bkb9P6BtexWBhBIaq3LRndxkHwiBSopSdOzeEK1ef/D8OKls+eS6AinE78iDzy698w/frr+XLwDy0ENMHJ3whcmh/8NLatnxY9NJp+4KVp3cOb3dk33mw8sGSPGC9cxwFaT7IuXfABw9xrhmJheNJXr4DOWwiWHsftP3G2xlmezv917Y7fdqtvMgicZTvXJmMub8idAzlQ1wuopf4Ge9XXEa6uD2T08buIFcs1XOBOnxx5a/8/N8kezj10G3/A/s/AIRk/ObOOJI3y94z37FpCj0Z3zVi8Z0x1meGrnLQg2/Z1wwzDzX6xTiYs+a8pfrUe4H4ADE5AG19x4ePd8YAuF8v+DBQv0d3bBi9SmNkzl/2JV9nZ95ZD17bgYs2Jfw5LIKXRlzxiV845FhozwW2H+D1XtomFkQHDjDIGr3sGaXfpNoD+8mhK87Llt1lgTxb649y9n3PGoIgXkIe5Pav9fb2K+vvM/h9ZzywUd8n5SXntjOfgRkc84/SOJAkyQVtvWL8QPinX5kJjAw2Em+6cpmnjo88+pX5qkz9ofNJjpjTDfUA/y0va6bq4tNlRxMXY2XcIOUyN43F/Zxbd9YwbCCWMQKKr5cxWX5gHzTaI0jTxX/E+TVu+6xtwwbskU+7YeGLKnVi9EnfNcuPch4qJSDWjQkpvOIlXhYJcRJN5RrkS0F1TMdp7rUDE32jIUJ+WKhKL+sSAzaXfuKHSDulIz6xlboox8mzh+u+pfYglguCAQW2+kCePGI9024l0lOacMmK39yyLlGmXykDOZSi5LW0b5mkfQuU2Qqkc9EdjKtOLIAqbe0diBQgjQ2L/pn985VDsClTMB8E6/IIxn7ZYAuA/u9woDVJoPq6UH/Wu8yVzfm+MbcInnmnLu0NEXLVw9ZA0wbF766OwC5fuvvCpEGM4Or1aXALyLIBupEVoE16JVfmLO0xP5QzwK951GVdmkbuso0vmBAzt6Kva+JDC0WUHCRkq2+AM6buFYKx7lHly45GFuTnhVT5TqDFqEPHfYNQmyQ0Pz5YU33hYr5p50ZOq9sXyHfX3qwLzTo7Gd8OKAlR5dxr/UQmCYGxSMUOzxo2tNFS22/MmW2fpQ/yartjAQeym8cAgDC+cyb1TPdGeWh/M6/nXjfGFMJy7LT3epni3iCP/zTqnZdWfsHh/EAgarCXu3qMm/vJgz1o2UpUlC9ghC5MbaeyATdsvf2818Q/upPPB/Ewpw7WP+2Xdfk2iYvAsxF9d22XljPCHXh7u9evnE9++fWt8jcEZURol1+GGCEiik7U1xN+6dUD9lxjyGdiI16e78TyRkzsF7qxc1vQPUubVXFnz/RLFmm2217+Uvfbt5/YS9YfyzY6iE047ozzr7wQZokp9+8Nmco4vBUSGuqepb8T3T2n2IAk0inLfl/ESzOhh6GknZ5B523Rc+e1EHfGvNgj/Z+aqJi69E8GTFlzn+UXAfu+RwYM2GoP9kDrfPILwg25ra7R2Sv1RVqpFqxWIm0C0exRny9/DDy4P68/LgJ/hviPi+1/ULJDIHwlZxYwDT4xtj9bTjU3+Ty8fDB9WJzcUNN21kPqxHPBGE5A26UOgWkMzYOF5R1Qjl3SdttfOWwp61qs1ZeFlc27IHZjGw0t19V2E7Ceb1dOnUfsUh82unjA/2ChF2jGKm6fF/K0oeF3s1WeneqWx83CTURfxbkY/x1woLdPjYuXGno9uATwXR6wpa7JgumCaF1c7IrDtKBVlk1WOLrwxTuI4O23DeSirWw3vTubnpvMnQ1HWLHQIrwidvq3zS5jGd2t86t/ybYOrqChz81/m7M2eUAvmgOzWLJpK0PAhOCWPgxFjHj5NuSMF+21aSh/lnHY98kmtAPfyocHwUV+52XFPveaLPjfTnAzsW4pzZwTS4kZ+rRtxeGNjfMwjZZNGGefG0RP9bLJSA8YP7kZqkVL7ijDw8GHMeSbNb9JCrzzgAJhXpBgj+OnCHPjnc1VHnNExR6ePKTcvtBlFE9bUke5G/ziWzFT5nabxHvWwDcfMnRQeg9hHnC+5pNj7q8BPFD40+a//u9/y//N7ANbtW1DRmzYJmIYBJDNeKjnioV143jF0zbEpR7nqfEQPoiNbUKAlHXhTuIm3hjLI6RXPQNfejJN/bZyzXFjJK06tMWSUIRFvL4GEC7tQfnOmuFh7o5fxlvirzYzqSJCPukD8OTwxdzU/gsyn1kP1HVQhlGBQA9uDIU+2C+AwcfcExPH6zA3crA78oJozTnq6DRvLh132vZpv7I86MdWfFIoqhScEDBDUwZHv/RPYp52qKr0/Y05/kZeaodo49BnXn/60qhxvJvYSyU0OLSIRpPyr5gc+PPO4XS9tFHjE/MODlBrrss9GkYG/4FtxhcKpw4qqYHTb2X4Avadw2PKU6aESlWOY44l2MIdmeab9o/uSp2y8kEfTEjHlvUQ6fqize/Y+0H81fcgRgNSXApXbrRHL/ltecYnddrRc+JGNzGCIYxfbqCkH03lC5oIYvsnAtfPxlc5GE5kvBZ9wwNAadw/sNk42uccdc1TjX3CxDbHVYBl+Q+PdXHO6W3uWSc25xf0g3KjbErBujDnJK6nDxirfAQqimEhuuBsa7H+2pE6lWUxZNT1xXFyPb4h03rQ8GdcPuDimtilTn2TU1tsKzt0zAm0kluMKfX3cxzfWUMPHkD9NYnzT94FaEGu/Bm3cv1GAnqjg8DZJ6hn2bdDBR00+vvENsG4gwpbZMFrI36iw/NHXrhg15rDS89D5+nHkh8u+Yz/3IkxoA0hYJ5Y2k6cogdvkKE9iqMliepLOklW6Vgt213z78wh4ya9+nJE4wHJh3TXgHfmguuBa4PC8qJ1m+VaoyT5zDX1Hqx3wlLMfcCB4k+94LiMkfTy0lx5Rm5Z95dN6nLNUNY1VmMpkySgjFR0Fr+XLCvGlJbVRVCTfDKO7aghCJPgMj/u5Yte57p6sh+wnsN9cnZlr73Nuu173Xj5GLC+7XWdL+Vz77ybY8CdmH3aXnw0/gKaX64G3c34zr0mei6ZRK7SVxBgrSwNoscsXwx6Jr05DsZNEmiMqSAtk7I2/M440W+83H+utrIcyxu+7HOHFiIuxDBdn/U4c3TJu4JJBLEhua1sFBHt0GfMiN2TdWTx4MHoJReh5hNFga2BT62c0eXYCE27+LhHGP+BX3mYP/HG88CmQ/lL0EuOMhEJ97qcTw8cfsFJLw0exF7HSDttT3TtxOCmTxtzAzHOZ9f/N16oWDq+0tOVcUF8ninEOf6W9k1kWb5sZU5cffqorxNd1o1d5hhz8P23N17Av9Waj9e+aNylAlCoTG2xpBk71Ke8nGc90+4TfGPCs5zf75xpjMMEP/XPeMKsZOMhbp+T8zE5sO/lCx//ef7nP9/nXCA9gNBa+UPUlANC37COYylndnLT/FWmZ8uB3LnP+vaTZ+9v0aFOc0QfhA/WzuLTxK17Zii9xT5uynf4JrKqIeRCO3epRNDCFuMpJrLNQ16+PHlx/UG+GOOP45094SMv1yITCcrcGYt932ui3/Ztn+V+uVOa58XHtSG28vLIWJaZ1yvOaK++6i87zOAFsH9emvvZ+rP2B0XgzzD/QYH9/ySWyfwDf9rjB9TBZM2i5YLIJL6z4Duhs/ack6uL/1JnAjJpqbKgs0hB62LtQ6syXDRcFFywVOIEvia+betuNi4OLmB1yh1M5o1NYJ97yS+tC6wvNcYrs84KhkXO70oNAiVr+e2OD903Fplt7ueGWGweBwsSmiHUBg+oHkauA6qLjuC3cOpYC0/XdCEsPycvG8zBwVb4IH6I44EDbwiMIX6IIxhQ/3iHMDhLgfgdAgdmYw6xSiigst+aAqlTzerW6HDB1CbraMUv2DigarN0+n/D959++qmEn9kMbt/3ug4wHnrmRqy3mXgrZ8FqI+11RaZCXxhyYczyILPNvW77XIc09O3ApO3Y3SiFDZrtJt0JHOj8Vcrt+7cK3GZt+xqjiW9CJ8fQQ1u12uADqr/IEDzImw3Spd8YAtaFd+PJGBmwUwTpcbDRH/Ubhwv/CdU7D90+4CobTWQi1MR5HSzMk0VvniwcklGaOJ32GXtD8+Tm+DkH7syjO4fRyIXOPMymNuBHPndypRP3q+7GfctBYq955pp58YYsXwYdkVfJ40m8BA1Wh3TRjw3ronXqUT6KUtiHh8QhCZVSXmH5J98i/fEuHiC/lgy8HlA0EFHP/Mohc8U26EV3NUQA2CQGSdH9ZI4YW+GRsXviH7mE/xuQODN4lsbEEinhlSeHX8Y4JQeaJxBfkOsclhZ23MdQLtsLGhw+MDbXOiXeWArKOJSrvdi12vhoG7y55zgHWC8v0Zb6h4Fx3/ql/7I9erydoL53ctWD6DsvWNRll/SDA0d+F7gAABAASURBVI91x2yV2DywXbt74sMs47Jgp90hO/Q/tnIYxX7XJ2U4fKvvwESs46LC4YwRgd56DPdG25zQHufbnTy8wLYPFtouDBKxcXRglw98jt22z7Le27J30u9cTWkdnhiLDdFDXI3nSwdtzfg7gGl0l7pGUyJH/aOpfwGCQbAg5sI73UcUymh/vRz/2EW+zRP05aLpgZheLWMnaO+D+NBT9lsa2yiBVH7X1tttL+ugcln/BLiwV51+Y/v927fab8x91mPX1bk1e9gs6z0Y69GlrXBVwze6a2Bv8dErgQ4u8PSBhrTTdu2ZJ07eZpxSQiRaG27ozt8JoZRWeQdrjg8+rpH6Jq18cZ1ows5FdBmrA8i8IN/u5LPjmNyhbf75EsZcEWxffQxfXfYgTDWnzct2caOb9dKuZ70z33y4ct82BwVlKbcRpix5Aowb1pHWB3s+oF34pF/yCK4jwjv433gBG9ns68pVhjItbUvzwB9dNw77ZHwE7EO1ZBRyLJDuK2BOaLTJiu0Bh7H2BdX7OcecB0/mcHglvABC17UV/yYmTazo5MWRa58RooXEZh3tclwnY118lk4EWKf4QL5+/wj38kUQT5WR0U3eBdTTdXPfNk8p14PvXjv79mR/X7QIx2jHQjjQoU9vxDXnK/TSzXhQ4TJsiwPLcYrL5t8BpBKwxzCGjM31pcE15x4wOieNgfGBGBl4fOIdO/0FmUu79Nt9QzvxrozVxliO5kUECldfyLlB0UWsudHKhWwc8aIJA3evMaDdptXE0l/ffGCodqnLnNNW5/Jo5UEfam+nHNDpKiqihbPLaoA2HqbqzbryrQu9BFj9zBPFwafYwW296JnxixS6wgb98lXLlKm9zu2MHRIfVFYbYbnQTjzMWf0zfzP/mW/vzBdj7RhEjnTIQGm5LhlzX150G7Mm9dizpMl6suRqmO5Ic/nlmAuffVjbCl48jrG2i5FnYx5EF6WyxNsvnTJsSzfpNxcmOb1P57dyI1iSgHTasuguGu1HErYbgzfOmMZjNPzIVAKhIl94YQMu84a5s1GPvG3WDX3bvhN/4oAc46aP2ukB31KZxt46wYJ26Z8TPUXuMjZYAb7rxlruOfs750p1xHiM0D5lOI7iXe/tI3IUEHhHPwXDtORav+CkKNdaQf6D8fpw/eLF15219H7/jbP2e60vWd/K9fqhTAJh3PR/nyv3tg0fgNttli/C9h08/uij61Hs5cVS8enesGn1a3ugEPoCiP68/ksi4Cj8lyj+U+nvI3ANxaDDuuCyYCmALvssFzg37yzWB5PYw4jt9DDbs+iIoN7nQp2+3Fg26DtYAFzgXbTWRpzOdYPPySy4aLEfZiHMWlXYM9o7tNTXVT2qujubRKNznouFDxT01Pqw4L1kHxzynqyT6+HG9aKL/wawKVQgBtAjFnZ5l+0PDiq4AI5O7rlSzS3qFs/if2g4DB5qP8J7yoE8ceCQmhIaSSPvvGHFZw16OBOLxMYeCBplWB3/U7f9dzBZ5Cc0MiEFXdqSg4sBxvfdBZWXLG4Ce36eKf3EH6Sf8tyEB4ttt32feKX+u4CMPKiwePsCQxmjmwe/xrbigzPeByqry0OP4EONi7xjOi/dAxp4Iau/95m4E0jzy7ge5CkeI/m88N2XQ/ZLKVaatbkvuYqGjBw5gPsJ1lfOXHJT8iLhIXF0oom6Y+0hlsFSfGm7ByjlajOkeZC+Y5sboIcghpdYzNrnrhHrlybOk4yPqP70lfze3bAZJzdHY0An7iz9mJCmhyXHTIhOcu3OoThz9MrFq1QXjOYWUiDnrlHxwJttY7DA+EmLUjszhvEPB41H+rEdLnyB5JSFCsICNu3c6FyXGaAveIr9tsBDoh444EMbAhwvcaHdJvO+o3/DgBux8QHZb8imsTzpfTB1rdE2YdmHL8TEOpLLfOsmtwvdY8XcsVPObdvL0rhvk35piJJ8WJkLU7HxSb64rgj0Rv89f6sk6x08oxt7lfHM3zITX8912NvmLH1IvpxS9bPgQRqykcW666HZGIgzNiHl1j25cyFevm3eSpud1y/IQxlxww/FSoe3sd1YGB8kcCFZp6gV8iwe5Iml9s3wEy9sXvaxTtqJzxZhQUHDvAAttPUxa8CAYkCJDmPg35jwywEwtXO4nTs2XoCOdYBEH/Kk0f8De8yHdw6SyvDh4YH+B3GW5gXo8MHlhUd1Iydjjh2Wo4NZLNArX1CeD2XGenTXxJYbB+Xbvtdtx0biUHykkV46momn64oxFYdI0QFMpBRDjJkn/jR/dNdEnnI35rdxGshu8ZTquoF3HV16ioBy9ST8cQjEJe+IfunkFwa92kEHnssndHhRUerb0T/3Pf10pESyhIHRaUWStW3fS57GhoMxMC/1ObzQqldfjYG2IKTQqAkAttIp/oJln1++PNmfV/8BjWMsnw8Ag1goV1g5qCWYRDgdqwdrmi8T7ry01x5104tJ0HnJD/jSEWOSKdaVZwN1FAjjooKdWAUyNiJb/45r7aYUr/zRnTVcOdqqbG01rkKjM33QfS3r/OBt9oXDnA5gAJeypFeexvygGwPt86xjDisqD0Ksa84FLI/f7qM9pt2AmijOq3sy9mihdHwQqZqz1wJ67cH35StGlfRQc15StrBsmKUd+7aX647r5o2c2pMn4KhP5o82w63w6HKMzJ93HoY/1MOcsNOzmT5ctCQF12du2CdNAMMfjJP8xujdlwpA1n7wXOh68nJI/gNW/UqhKuRSQLR8pI487bqz3iafeGAVi+c1b7OWD8q7g/4SE8YXRC5lXYCm6JdSf0jF7F0SPhLfI/26nrWEiqX98lpingXQ7CHacAHSuKTDq8jxwf2leymF79Kcqg0qMGJzO6aMZ+YC9UsOBLGzyd/RXQNE4hxjTl7woNH7soAKEhhLzxyuzZctB3zH6a+xFd7OuepZSJC2sUGxk5u613kGrG2VAWjPOKyxwB37yOMNWwUwUGHHy//Fv/DsV9iiLgGDg27459aZy4M6Ikv5rjXmrrDymRfxvOT8zhem37/9VJ47dvbWOfdatOqa1C+ItaUe9Zmj+h5g7TR4g14v+213dfaYbc7CCFhxxI0MIqU9LvtZh5RnnN+p+yWRL6n9J2YHZz7ImY/acUPMRmYXL1ru5Xx7MEbxb7+Vv27fJ+s/+oz5k74DedqjLcqxvsDWAiKMzCfr1xGwffXQQa4255odX5CNT/r8y9/+Vr/89ddaf8LgV75sfQu4bi+dBWXXYCwH9myU2rlg1rwhz2cWz8HUswYxWN2jWloN6PNmGWhkKlf8VxhfG3/W/+AIOBR/sIo/xf/HI+BwCHCwvmR6pLR94qla6+bO5QQVXCBYldLLWpRvMjyAuECw0oD/evVCIfs6RLlguclK1T2jmn2Ph0aWEAWuDvDwWi8WbYFFUN2LpLPAgC4PHy4ULpiXrZZC2FmNsgGxqGm/hyRtXRstD2EQ4V42OeWhuOTVbf2UFhKuLnUFVic4qVNwmHgGUAcCifj8yf/kQY6F8v0oF+tPP+RHLopzR+5LNyKUpb8RRTt9LHRuSOuBbNa+CzvlXnPOGvT3wAQu+eTX74MNZx2MOAjR1z1ZnG+ByEU3aE1eQEO8D24bMpVtu7CDrtcVXJBr/BzbxFblwX9leCZGHtjMg3cOa779d8Py5VSAg8KKOfIMQEB1CFSUQFNzL6D5eTV08MitI1cpQWwNvzRiFojXP8G6o7LgyTcVx7lp/Vp+u6i80V3SCqFHnD5d88AD1SRm9nVisKTV14/1oYUAg/RBLHwYfufwaWyebsTE4p1xu/Mt6Z3DqL88U5yHEX8O/C//8q/1r//6r/XzTz9xoN/z9y6ky992gd6x8FBxIMeYartqBVTSheGpaF9XDkG7efGt5txL++Vb8wda4hpK/LdkEpbzYRBT53Ds5gWZPMVHfEN7xSI84PUhGzYx2tG3713Tkra0LwBv7jX44mP+vhML/aFZ4gPoH8CE3gMZjjHfVq5JJ2ifdj3w94PY2hbf3SXM5oCBDdqxzVnK3ea2+ra9lLvzEmDBXtJpp74wgqg844Md4oz9wdiZM/Y/iJ26tQFiVa9wnPSDsvGzW3tWl/fWLuyZE530y+h8/jg+rJYvCAZ4uCQvxCybw4NP8mH/Rnnb8QOY6ZNSEWQFMYldNJd+pGEHTUzVL2sXfNLr4wJwdsMjv7LeOYS+k4PXeusLD9cFH9wklcO8spTHOfMDxEbtn3XFJc5xU74xOP5BXhNmw813Cdh9+vWgDF7F8Os5HtbKXWp9QvrYb6A3l53PBMA0D63zo8ckzkjgggw9Cu1KLpQfPKJDG1cndkT5Mzmp3Hfy4oN5bg5u6PYgm/zb8Hc0+hCOLWx52Re1w7XRWEeUauBraIynuvRRsEvQN7qtLlCkiJTahBv0bMRZG+yimQsPKBeNwcy4GWuUK1cecwgiw1OYAjvWUOESHTxhSFykbTq4ltJFwR1NqNH+6IHBun5aIhTZyCXmi5+6QuIDHCf9gW0+RN6JqWV4kT5a+pkHO3NL2zVAdl9ejLYfgDb3dEgB4rQrsk49T9YN884SimUbD46jO2M2usv90vH04XX0DP6r7dYLuvJz6VAu638e4MFLM7pxv7Nfqs/zE+GHFX/2Wfvcq6cGFy84jnLf0Hdzyv1/Mq7KWT4j1GRSAFVxfdpG83WFPiI742dH0xafMWcdUe/cZ03km7P2YRQX9kIcPHSuSzfWy9u+h1Z9oS0FrrG74/OdFwGJqTGOfQQFmtHQYcCHsWG+SGNdWPlx1IM+Y3acZ7vjpFNuxg15lhc80IHIHy61YQ24pU9a88i/vfXLr7/mb1XRuXwYzQv8Z+UXHMTzNDGxks954hekwpqvS7qSHRPlCNItm+nHJsSKzljHPwbRL5W0lxmiF4mveWU8t32y30+ixDhhh7rc9y/QFjpLesE86ZexUVUDguEYAuaDWNcZbXeNUoY0PdADb+xlfj2Ya9LCzuWYO186qIM+Y/fbr2+cm/gijfbTMbrK1PEIn5W/xpE23ObSxK+pPegbSAd9XsQJ3GZe8QLmZ16++IszY5E8u5Fj9M3NuPRrzmnZEtA1mSvKtrxigRlFcCsf5Ms/b5M99Vvd/EV88vdb+aInuva9bujZAf8vVv4q8vo7it+/80Lo558qf2CflxTSbxO74s9E/1foqPRZwHE+MMQ8NibLIPuf5PfBC5J7/cYcyT+vNs+lDbc0UBNTz41vb2/kJfmaMSJe0PQZQ+UqP2OIjHvmyZO8JXmkIzb7nLXjn7Ghh77cU8rnOKKtGtoAsiNXe1R3gjjpE9fBCGwTDcXed2AfNuKLPySQZsGTPgA5KINWQRS5mufLI3PQM7B5Hhu6Mx9CAvmTTVD7nm64tC98bLCxQoXFNv6E/4oInEPwX6H6T53/fgT+0fAM2DoTzcWZRuanE5xpzTx8cjg9cvB4Z9Fx45JgzeM1CyeLxXxtYitSAAAQAElEQVQtgrI8mex3Diyr/7bPTMqnG4SMKBndObBpUajYDJX7oP/OCxQXAX9tkU2Kxc967Ck+MDx5AEXTiQIBGi+4uwihH1u1N3DJQ7ZLoXQugAIo1UZUmM+bm7cx0Cw7Fx2xsALN6M7mvLGgdq9FX2PkUaeLXlWV/hU3dbmgztB3zcRrpyQ24PY5y7+B843NaGeBtj/06AlvhNTnBzuykRtT40Nb3QuKQwZWY7ztDxZO/8iuNmUBhcf4BqhLEx2NLegbnQglJxaeNjiVo4axPRhb4Z6F21ihze4TcDi1J7E9Qq/udw6CjmeAMXkdZNistCEso8mLpc+8avQKxrb4WDeGiQ998imbrpJ+3/XBVtG23mlotxVYgjfGi3b1a/+Vn4TNpuQvWPz68yS25Bts6/CPrYwNmJiofftkk53n2CLBw5YvCHypcScv3ZgttVv7ISFOz/Ll0Af9xkdhN/LAQ8n6hQfybvgzMA1jPhg356LzRX7p3RdXnTv2YVbQtNaF89o3514ebvwmd8PW7slYf5IiPvagafFdd/hX9YzBufMqc2MNGMgZ3TmYje4SH0hflwdR9U3HaDpnOjQDW31Qu+172sZGcB490EHUY49x0d/RnblX8C0bE/26Po7fxWP/1Tt6lHPKXxvkQbHbbsaTVcE+2h78vvNtn5AcwU5LXDjF8zIZugZEOH6O4zs5rH22hQj2JSVgW7st5RndNZGLs2XUlWXuzrnncGY5mkM/a9zBOMsnDdGCnutyiKr4ge2CvuVwu+11Yx25fTPGEzX4mWDJKCCpGxvEs1YYYwZdPQSai+idbQ+UL4COzrhWfPTbhyQPpRkvDpxX/j6wG5JcauledmjvD8CDdcaDeOi3cQlgn8zahClW/w4edLieaUdKdIrzsM2gLnqUq8+4mH+JEbrEGQl5HbfPuSR2sQ4KoZBhOUiCDV7Hii5CseZBbASBOcG5jtxZ6/w/IBkbddCdcVCv8mhwIZiY+kDvHzgX3pn/76yNrs3KRSCXNi1dNBQFyGthn+UJFA6QvC9AR/5PPOSifVVHvs3VLmlsG7d3Du3+gXnXKemM2frj5HvtzM1Jfm7EYER1l3FwrJqxstz3Wd94cNvJvX3O0z8kYaJ6PqH4MI8MBLw0/v6CR7PJRFx+Yi81AswdgV4QcA1kNLAhRzvykEt9dGUd6saOMWvMrolNC1hLp7Dmh7imv+FT54EeY3Mnny1XPlU+rBQq50yEJdC59xk7IQSn3oG8DXnKFCZ1AhI/DvLUOaWeBwqRVAWfNmiLsc76s+0RCQklznL3esWRhc66vOIVYu6ZO4K2xdjVqfpyzG77ZP3cgck6IeyUAN+4+2A8idPoUfmPUvsDKDIeF0Q3so15tzJnKX/BrH3OMx92dDNKXXzwlnVNXn0HwfgerzOC+AsexBcXIVm+x4ZudKhngbSXPatEPucheQt98ozu15niikf3jE2oyK84zf2D8U6s5Stu5Qd5EllNZ72WFlHaZ5y/gnhZYgMN1CfWzidh9IqFvIrUB8+zKWWUZzialw1YDf6BXx/YeIFjLL+m6mdbgTcXrAydQk6sCMBOZD2RdZCHVw6iAVHLV/E0pIQXHu2lti7a9GirdJY0Py+7gdgjH3H2uSJfZNqezVgQe4Q5qg8VEYjIAQFrmT/7bZYvXjynGLNueOQHGLjqYXsyx3ERJtGVD1FI2/KCdHBDAXcvbTLPLT17LB3S2yudYB35Jf4E7JcnvOT33MRDgwE/+AydbSU4152X+hjAZyJN15NcerImHMlB99CDc4S0TIr0o9ordeNt/wXKctwcw+fzA5ZH+QUM4rmetKty9lQm442Qauza517LNgKlmwDU0OcOWa8xavq5EKaaOm80oUOe66PnUHOfzoXnrn2kGLUIPkvrJyzMJU7WxMF92P3P0vmQjvPm859yj/gJKwqewtkPZtW0l5pF16D25/XPjIBx/2fq+++u67/WPuZbPR2SCzTHuuWPMLrLxcGFoV8kTHQWZ7+VyuRj0mfSKfcLO/OQBaXKRbF7pi5O2geVr+RObnEXu30uIJYso5nHHsYv8I2wP3l850Atn4vjO984r4UCLi9AXm1Xrnq1+c5h+gLlyc/aI0kA01j0UEkFT7MI2RF7wEmvLKqiP2lPRA8OIZsHKRZUNoOln7fZZ5zC1LHMWxFhSu4swpMgT0v49jlzwL7x4LntM4eFjf7Ig//3cmx7ENU+jVo2GgQhKrIxSod3lQ3ITYAN3/jxPoh3BXisH4uFMcOu0TUmCrmoLtxlxxLGffFd+fCITHAaBN86DCIHPiyBHgvQI726r9K6BxlLNy0khLaNEsq1o9tcAoOs/gLGbSdOq7/YQHVCkHYixxIgrvJddliO7lox3mtOAaNLKD7wXFVaXphuAWBhGupR0qLlbiMSrDfxm9i278qepBsbPLn7y9uv9XZ9Y8ZYHMbNPEGyB4plp74cBKxqINFDydyWnG5iUQ21QHFeo9FqH+WJgkrcCbQYSLpoU9+IiTDj+6zoANeNfGRwQeuF3dj30OdzbP2bUqPVLzzJoYroHvACkbWhBxr92YjF6K5Rveioix/omhPdgO0SD40Hvg2cOeKDs3PXg6o2uG7ceUC1T+s8IDZysICrk++j6REoCDx3x4yCNcw5Qq2a/xJv7LTtIVqZTw4WjR0747bzICTcbnsejMRN4mU/yjC3yxzUh+Kj7IODufYuWeYImpAn/eo/8hJdXzChttvMIWv0RYcgrtFd6vXlXGsjorTRn9srBxKm/JMXsB/k/RF4MKEF+7Vx7rO+8e2k/1c4ZfkwOYmrfcXHUqCKLGSQj85D+S84GHd9SUn9whNRQotRJ+7yO76T5x4KD3Jb2b4gvRG3277n21VfwMAZfuVIkyQyIKOJBzAnsQX2mTgXnw6sOI3usDxO/bGLfuVZj82Mxbvwcc+v5VBYqjB/t21mjXs9kCAPduLwrPCeD6fiZOpmbYZnkgv+6kPcAqYpzrjPaIs6GlnSL1DCshxKxv6o337zZ/F/q/tvb9jFPB+dtX4yT3AH/c98o24sXRsdd32qfDo5TlAomwKA3y7UFq3gbMvjfPk9xE4otV8eabVN3dblSwzMhzgEJf7feKGzXkTvkp37JC9w6JuM1yWraft35qTd4dn3iU0zPMq+QJ1I5urS9+Ljgd9D/kUTO8gj23RzEWwuKvB5dcbs5SNO+KImewl8mh9a8EsfLYajibU6hcbwQHATW7CXOuiwPFn/YgfxUM+DtvPEhx7bH7yoyzjRf6BT+pde1BX6RjMyyJzEwnjsEz1NTOjDAfbm5xlPfIJWGml7QIOMA9lXDEYvWdos7gN7DnOcMgaj/IG/4rVPW2kixcAJvXJnwwbWFteXxpaUpz5EYNazPlxTMtNg78E4NgaqhZnmegrQsy67RodmtI1VV/Y299r3SZ/+MHcxQ9u0U10K+BQFr4h/CMqsmsRSuZaC6i4fjUkgglHEpcWf4swZWx2b5tyxqyF5MveOyotX4i3F6EbXZGzsxuelpPzgqsUJz9Doj/l3IimivLB66aBWQCOXzvNCLrZq88P8+WAtfhyV86d77kWFbuVL53pjTgjBETx1nKQZu6uO4lTVkoq34Q2fTr3JEfLnyboXeeC9pAop4eHC9EbcCfjhJQ1IqlDgl765twbI85347oy9++c+Z9a60dIu/RhbzpkPfcePy0601JKxZQyUi5KokxMJ2MM1oIw8MYIkSEno7YMm6NxUJ7tEgP0LaHDJ92RfPVir76zVwlt+lWKsL9Bex+ETLpFRihxlUsRg9T6zRy/6g9AC+vtlTDMG4Dj9wXjKycv6037FAISw2mkElVqV6Vzyecg9QxshK9cPYz+bfCef39/fymcobUdiDQR15hGCYHhilRetXKBSDnzAG1kC1huZ0h7Y6xcX/iopz2I8kylfGr8E8I85+2W2tjiW4WvECsillsvnBfdWzymbduFgaEcIVcW4YSHxcl7QeHEvioj53Y2eHr/D/Zc0/8cpJfL/43z+b+zw74fj9+1P052IG5P7mqxNnTMA8+3JBrcmoNTMQ4tzErLABGE/awQ8czZ7ght+yOCverjBsK5J6gbmwvWwAYl9QmY67dHaqLxnNmX/WK/fpLrAyeeCZ11w4YQll/Yu3fKzPCLf/sOFSmAhvHQrR4AKXgzjvi79AQuveg54Ft3qxcP4Y4mTXF2TRcsHXx8sXMC0oa4PvhANyL1jl1eANnHyVwjybDub423Wvu2lLMciIjRNSENGRBl5qkFxw1Tv2LUIjUO38QfG8scHiQXE9TxYjGr41tXaCUx9GdgWNCU4rrSu26c+MchD7eMcPDhWTLZZE1825HVjB0K4sHHxeL9Ac7QkwK0hDFTnsDqJ0wXiGZ3IGd3nIW6KIle0BWMUjBzY80ApzwUj+KYLoG67kRO/sdXS9qBPMZxJLNCnbNREfMeuGrQ5NNETmkaOkAY38eaOm6K56kb5xgsMcerZ5479e/7gnT8n/stf/qX+8m//sn5a/PO38gUAYtB94NvBN0SUK/hlbG+8pLjxkC+dD9o9fNmETQQ0ZNp6vvxtPca+kU1xXMd6Rg2irvijTRObFoCEB2nohwZDlgzHtUNf9A/AXNXvxT8Zf2koty5t8uECduR4h2sU9s+63ebngRAVbu4NifT7vtfckdEN35ND4rFK6XAuc5PDcvRCt0GHZLkL8dhHS2HYZ7x9IDp4IfDb/bfEUhyLGg85Bwe++zrk8fICAbmUK8Be2nNDx0x+RGjZ1z1rzqYeFuwjWtimbIFWcPb2YrMKxAkWRWwkRn7jviGbDui1B1+TeF2uxcXHdeyDl9mX3+/v78sP1lWYuJ4LvqxX29wS37nv5NK31EcvQywE7VxrIjoxK35hS+PXhGD5rJ8Acj7b+C0NtLv4nX5yRz680vXY84ox668POHYsC3SK1hWv+IsBAzwEsQP9lyywqY7qVOGMfLxOW2x46NenJ3Fx7RYSMx6qSPbIaGjM2dFdA/s3QF4FYQ4FdnCHjLHtmltXXhZddAMxKPzkwQoYHygYJ37lhTGZZXzgyHhdv5Zaf3yeF0DM1WXLom34Yz/xclx+/2CknIFhDaF8lsXH+sZ4CHSBIULYtGQt+5QHKj4tupm6MsPTYcsttKxtBDlt96T9xpxkjEUoRz7ljHaOqq+Yd12+OJV2Hejl0bdGl5w/girNceXp64Nxs67d7tuOY0A2hgVPrBmB4oZ5z6yLvnT0S46D/PeFjN96Ox6C64rA8MDbrA+fEKOwf3TXts0yF3Z8nJPYEM9LxyU7NmGgNqlLvT4EHawttq9+9db1wcns89tkzdvzItScUIck+ipYDx26R0+b8S/7tvkLxnG40T+1DYfcVzwf+QDor4EhgaeSa9rjuvfAXqfX0kEQ8dWYNzrMH3OnYTRG/tPjOw9yfunmP994Mh6kKDErxnZU+EpqGAbAFRngUl448F7iGEPXKgAAEABJREFUtHm7YopuMgUbDwBbIAoqZdeKS5d8riWjG70F9MLRTh/l6A5+Jh6MF237EIVstMTvg/X9yTK0StdR4wBpbeSzLyt9WFWGeGOm/wpo5v2NtQ1J9cFcsB+RiO8yZubL2GZskCb95F+dsYBw9akM3KI5MjaOSXSxpjOMkoJ/8uLhqPe3e6314U77jv1HIPKXAdBfc+6Jqc8vLxhWW1rlYim+P+EXz3oTfrD45lgKCINfmqPMZXpr6jfD7NjL4kjphvTGau6z9rlnvPzV+s4Xl2vs9mpyczImloI8cR956jIXzcv4f84b8wwLDRFm68+CJ1/KHBiQcSMXLVcbi7iU51gMFHTbQgT4+I8kx0K48oLe+nzJjL+ss4t28XpHXcbiwLY1v97qnRcoBy9aBefG+qf3b+XcdN7IVxignon/fc6tKnu6xBUfSLwH1GsMLOW74pfYQSgOQi4c4m57njHf94k6c2DFKX6Zo6wTyoNct4mA/Uc9iR2N8CAacl/e92s+O+ZF/NRh3bFwPXbvvNa4l9xaH+nkEe9+oS/2mBs//fRT/d3LHzuXK9ZgRWFqmtrEaJb7hr84dW5pS/GRyrpnXNeSSW5VjxLHzUsBJyVFri+K0v7z9s+KQP+zFP2p59+LwNehsC78ezzMpXMBo5bNxQXRSW5byMRz+va1CB18a8liyoIpXYO/7bMmE1WNLtoupPap3dIFw3JthCxSbJzWnc3KFz5plc0idi7W8rrYCMqQLoualWJZouGCq4xubCysYD2QdoGynviWdTBcP96ebJqrT99XHzKQg+jVdDVNJ3Ks033p2/A7vkMMOvRXKekL7KEDi5VMiwWdTsW6qTysA3SkX5+2uecQefPhf9tzYHWTdVwgghSBVEYjdVDnAvm6QJcHmyykN8ZIwN7Bgip0w2fMhmWtA0y48VPDTnsKHZDSsxQMal7Gl8hRJeDcpWluXGe8lxzpFDe6OVwuGetlI9x0cMF9XU1aCNiLrfI69h4kBrZ6WDE2F95808yBjYX8jXze5qzbDX5i5q8AlLx0ND7OFUdoD3LY/PKAgiX04Sn4Cb86BP1RtG9R3CCTtwgc3dy5cF37PEwdZ87iNR3IgnHf9/LQ6aFpQ67ymof17g2aUY79wTfLHkQ9YHiwF55s8OqMFHR5sBKaGHQ1vFw4ZRyUkZI22FyYRV4/Aq8+kPKaEzfsuuCy69LlIWvZCbX60D/aOnpfZdQQ8oXXtsTtpF+93KXXb2GboQfLkBEl7FWPv1jJAQIax0F7LSdjCTu59ORwfDA+XT40Lfvq/CybRmuHqCcHuoNDHPDbnZc9b8T4iIwnByPHynH04WfpUROALRhFZLucL1t0L5mIjt3aKlQ+BDPl4l2yFk4a56mlJOau/UjLIWzeZnxR5UEOeviyX1rhwc22EFtZL5MbOfChD0PtC44XYzTh8BqxM+OwzdSX7fYJxnzFQtu0ceJn6Ocsy33OMmf3+VmKnwgyX9avPXZo6J87/rSCNSov2JwHvvx0D3jo4FjdD4zUT+HhPCG/zVt7R6LeVLEPukSRmzzK0Fd76DJFa9k94x+sQUvj2AoPxvmSbX9zY8kr1wJjv+Fb/G90npD2BmVPcmwLiMOojJV1wba6SCiqXcoK7JOH/T0wkV98DsZtvQS6s2e+8WDGQxl4bbjiqEzDJK2xc7yZtFDhKrbZv/K9g9PZxsa5EXtgUK+zaxF83mGv4fhCd9tnTeyKPDqcR3M/YwiLY5J1R2Nof17GpE/eWX7iPxXEcD/tRM9+22vp2UNvbqkPipJ21dcLizsvYPU5iYP9ygzoIHCYI46j9tCvooO688U4rf6jrJtvkUXOvPJEhi/wQGbGDBmitSXjwEt1X8i/HmLOGBnT0PQZN/yzjYqYvMShDXna7R7ywN6HbTqJWrkmJibo8P/Kc8UbknqetJCqSpMW4Ku8xiwdo5N/aUN8kFOCemRoAitY1zBtcU+Uxr3tgR7bgXPO+asp8+x6+ZAXELwIOpBdbswIcw2iqEk8XA9n9Ii5AN8vIgyNDdh+8ODsSzlteVEmaPohBiL8kH7bJ3nRgREZtheM7uV3ypOPunPttu+sP585Zq8x1V/9XCX2iURXChdhdMi/79/wa5ctc9J19FovpDWGeQkEj3hDIlz7MSJXKhFbx0Ee584jfkZs9iv/GP47e/uyh4hA7zjqu1TijfknPLN3qV+QZtG21U9Aj/2ZD6z/l/3aoW1oquc51ta7Z223WZN4m5NKIzr4cL4YILdHNfIRjABr6m3wm+MvwGvcA7d9rXuMR8sHQ+htnzBOvPpRxIVGDNRuaguNrrSZ61cMfPkKGWkIlfklYFmu9o5GdIymxD4xCpPH8mpbZ/iW3uybrL2LCMvgJSa9NX5Y5yyO65cNls7nr3Cylmuxvwx1/TQ2guuc8BmDWZgXPZPYLTwWRQiK6BEvbPggtPbIVOtjVT5prj5jhUMIKraI5wJiuDi4I1oagVbW/tGdfRkvsYkAchFZu892EMm76+WPpTIuOgi5uubcU2qDuXfZd9vJB3Nim2vO1udHvTCZ9guw1zkqhb4p01JZ4qQ178Td5o3x2UB15ErTtf4L7dcbE5SIfMX8Wf8nRIDs+Sdo+VPFvxsB5j5TS7Ifh4T5nwn0OXmgCYkclUNK+notKh7QoWCys2FMYU8dIaIBCLm7lmWRoOJC6+xW4sL5kCGIgZgLMtYNlhQq0mSR5RDoIgsq4petSDor0gmwp1+61XbBfrJo3SPT/slCqh/WBelcaOSxfYq0Gh71C+qvK3ISscBcbSxBr/4KYBGmXATQiChuLEjwRbdkAtjrwmOkc4f3wQFA/oCbEps0q/hF+mOZ0MEXbBrU2LCxz8Vxn47NUuZh7uDg5YuEHAbQBXG5WWGdbsDVr7F+sFgKSl92K0fALVR5MKFWMtqPe6lze13y5nAEveqil97RTb6sjYJq+bHf0jx5sNlrr+C3M0uPvWjDhAFQq4bZMbXHeEknzo13suFYF++DhKV0PwKeIwNBxVunswtjqckrXj8PDr3ye5Cji42myg2oe0Iy03a8tTcbI2MoXWGn0g6cU8aBX8qxT/nN+OzY6cuf/HHD24qJ/U/iL+3z+OCgeC//uZjwzjeE6nkgS7oAetSVOjfjTpFrxfOZDd4DqPGMXGzSZuuxC5utCzJ6CPTB5AK/bdmYP8bbUv83X1KhOL4MjZCT2IAjMKtx3enu7mzW5mbyTtyAHvwMkK/GdGvY6SR42karvn1ff2Txts/yo/nKm9OYTVx58gB9D58PI0iFDBncvZRx4eTVz4MXK29vb3y7eifGBwf9Z+QcicWRXymqX1oPnakbUASqu4djr44L6NB3IP36RMys2xM5KrdBn3m66Q91c9dxlUb67/v38pcT+iuLD7Hvzl9yUXZ5J7ljPblFX9ZliUUSO2W5domXxn+O8EE+6YskFywWIoQd6l7AWMxJPF9UrFFX/Ywk9GJQteKGIHVdfthHKE7itHLTrgsGBO2YV6cvNwTa/0Deg7FIacdFQj8KudZ4SRvjxEOn/cZn2/baiO/ED/NWPF5CwaWsoWmNZgBf0o8t5n7yM2MnzQUwoUN9H8xPY4mkinx1kYtzN2bQ0SHdA8MsaZ4XfaOZB7P2fX9Bo//AX1+K+X9zefLQZk6In9hPd9k+GH/BcbUN8ry+xAIV8jX2yzu3ycuq08fgGpsXxDN8Cv2YwVc+0I8K34RH1NLLfsoceLL+LGC/GV2326zvvMQwbtolbcfo5gUrPPjWRhqcL6ZuN8aGeG3xbZJnXUU/NyNW5qgyjJ1yMibw2g9BCfYdsQMH6Ih8ylyIs22dyCRX5FFF8PTbN7xZF+y0/YIGA6C3exIL7CQWYCJP/bi1qOEXL8zQU7MsziEofpLH+qRPwsO2eLnhlceXTTdior86qG/CQyWj2Ju7smdse604w7xcp0JfU+TCY3mQb3PDZsdwyRVjf3E2egLHAvLN/dm52+PLSCDHcb7WxLWfPzmSPIjBB3AagG5rkAeHBkp1Cc0eCWDHIB7vnOkO8tie0d67mrK90S/G2BoDemwCSqfg0nchv8TLuEAFr/x5gbvNSs4TS/NfvKA82E+7lCeIQTmFc0q90t52ZEzGG7nijMsjNsPjhaOOqfgLMk70IWpFnjpk5PKzPnjJI52y0kmfMbgbC0AcXsDKHZ3aQIPrmV/jHOSLIH9kclt1BBEz6YVr5K7S8dKvC2xDznXmpYrRkvwjXrdtr4nvS9aKmHUBsoVYKhmzXnNiW+UG7w5M5vY0dmPFtb588G7lwulj2ljjFVOQbe7IQoaVL9RYatfLqjNH9UGQRjBf9beViaCUA8k9Y98k79q+0xzjZiwFczuxMZ5Z15AInfNMH3Zi8vLndzLkVRYcWc/nNmvH9303hvuqf7f8xvq4Q7OXMudpT2ymvu/wwWP7kokq6DuxEi9s0H6ul2q9oDMWy0eMB20MBWOKa5/jRh/U1cgKjJOe/CJ0pz7IaZvfkHOZg0fOV55Djt+tufLpk19g/vTTt5r4061c9gZK64kT8XU8Efi67GtskX+D1o4Pnnn8u3P3+9vSyTntfr58jhyI9IECcU/Woidz+rMkhez6h6BV/7DjT+QfFoE/Y/6Hhfb/neD/uwniZBZeg8akdIJuTGoXn9HX1CsWqFm3fU85+hNP1fXqNG5NzmviinRBsr0WYBcJsSw6dIijxoQuDiZP4GAROGhrNTp6stjNmnPnQDQXI/csJG37CS1v8sG5mL7xwOxGSxM++YVoCB0qKZWNyRiuHGm1w835fvJLZ98C+MOS2ylXLmxmkXuygK2HbW15ZoFCNGFFN3cp6XFttoowLhZcF1f1+Zf/39H7wcHg41psUTXgVQJVDgVH+bLh3Z8H//ZruWD6b3rf4RldjMus799+qjnXw7H/Z4v//f/4W/31b3/jYfctNuExthuzwoAn9jgWMNM0Zm8swNrUGN/qHp99xtYYQYoM8QIyDBSSCENkcpOkPFz+9vZrHqrdKH/+y79g3x77WvmAOXHH719/fatff/21tPkdfzwA0F3XRq/dA3WCdX3c94keDjXRX+X/oeHnn34qN2NtFR7E8kGc/TbTP676yy9/y8MJopJLjRLt9qBm3AcSv+UPmO5ln/7683rBuMQ3mB/ofMfuN14mHBwSL1COekkwoxdf97mXG6W/Zvnmz6SBjTEqlJk38ry74f32Ru5/RO/PP/9LXb7MiULsQiUvLA7gXv7c3w3ygjxocFjyZc/okx6/P5BrjGE3bCuH2FjlezJm+vgDoMt26PmWzfp228sHuMajD14mHKfMqQ/IuGKiVuPwyy+M4/sbIXhyuBhs2MwRxsEDnIf47lnKOsBJL8hrjniYsq5tsZuG+DmxIfpARCfu4Kexkc6/jXPwQkS+2A6NeOsbfPph/QL7BIwk3lX6smie5QtTf+KdGBlTA6+8ixnrrYafirz77lk2W5IAABAASURBVPo0aeFZW7fstLGUkstJTEFPDqkDOlyod+z24OPLGtddD5/m4MTugS7jZoyNnQ/Rt33Jj35sk0/ftfmduBtPc9W14e2Xv5Y5/wvrxZ18RX0px3IBEcMufdcWZV5g7pvLgdN/SDEFHnIresx95yttSAgnfdikj8qnlYch3KiJP4KHfO1VjzTqvsYo9PCvPvOnX/O0NLD4aATAldDKH32dJvYtGnHp+5LTrivKDi9k9mubOOu+RFKPc/LOA1xynQXCfueYJWywIB17+nwQ0i/HThnGQZoTaKINGVPa28z6tLOHykMne919xQipy4NTNvKXDKJiTCQWMbgB8cUvDJB9dbUyiAMUuNHs00BPylmD+IMsPw/kaas2DPotVadM+0c3dprPhBNa/fYXIu5xB/NWmuuBSTmaIG6cuqUPYFgjS/mC89v5PBpLobVPPkF6EsgqXtDPuL1eAkGbjtxs0C+Vcl50sxyD6tX3IoXOtTZtb7D3mLW+sbeBj9j5wM9V+7xLLjACmMadPNdOahLBxdhC0NpAfC2XTx36g1g5T57wHch/ck6gw6s0q409OTHkLWxBHGSRGy/A3+ZWxk7ANbRxsTZzRwZUQcILIrzI0L/RxOPVt/o12vmsTe/MW8F2Szsm67XyEFQXvXW5XMNZG+HJuogifdIf9xzXqFVHOdbLbhyMsXmfmMGDwdXoGsQrJfZxEY+DeXCU65b2uPYID+K3tMMJoTzmj/75BYX1OffIVJ9r22h9uOy3/skrvzDRr2fGwbmuTmVuxHt79T1j04oRfnnhgzzaeYH8D8ZXt5WJMezjR71xlvJXaInT2Wn9QIZ0mT/7ZJ7tsJgveKoOOrU+/lihTQ8x4g6vsRSFmxQXASUXnkLEBd3h2gxo36hm/jf3hue8EDCFOetGDPXd+SYOQoi+0lbZN7qLJKHbEpLX9Yx9HDLZ760vR9ToWM/brMx9zhJXuU3mIBA/kXiJghsxz8h5GDdE2efYut465ondxYtNkWG5dZlvyhYIbOwyZlc8zCsilKvOj3biEa4NWDq+buTBnJP2tQ4yBxhn5Siv+Jj3n3P8nnG337OvYOzNLYYD6nVpq7Zt+/K/8N1+wXX0Qc7rN+6UOam/7vvyFEh1C0pT1pXLd/Z388u+ptO+Pn2Y+OH4RRdr0AM/IKmBbkvDHD/QLb8gztLxkCYyyJOUre17adftxgsg5KtPHmkt9T2AzOVPV3j3ufJtm+Ucdlzr/Lj/GC/3mccZEOVu3efYDMbzQZw/KAWsgy52Up5izqJxd1Afl5fU/7z+GRHof4aSP3X8Z0TA1VVAFqPGPKvJnLkxOb/ddr6F/1bffv5W33/+iYf3a6IzcSF0sZKTapgnlTmbNeoT6KDNPKTPipNZnIvwweYkOHmhWIvDtZBAJI2LmjTKnSwcHpyVMaETvvEwPfcd6mZR4CCNQS500iiTjnPyY5M17RDJCrX0Vg7H81rYkLt4JUKYRQD+8FoGkZuL1IPFNAsd/nzwcGz9oC6wPMUMuHCfe8OmnMDag6KFm7Ta5CLuQ11kYycc4f30Cz7oI59FT1HSUGVRpIOGPnTPMm7WQaUv8iUUUdqjQWxsLNJ5gPztXgcPpNLJd8k21sK+K1NoZLsxyv8k9gfyDzbu4gOOiwo4bdWmJ9oIxSbvXo7jJNaTfFnlxMclT91uAstMbBxIQp755rl3gw9JIItNoeGjOgBiNbeuG/ngA3S3L8LUf2DfsvHOATbjwyZIj0xVyE4FM9WR+g83RgZjll10QEczMsWB+eFqBK7Ypbbky4N9oafuy6YPHjB98fMV5/8lzJd82ubh+TZ3fDQ2yLrsVBsyDG54kevDmXXtsvsC2+aRB5X080IjOUocnonBRXmWyqWKx9wxfXRdeSfOnHNzrvPjeKjD5uih2cTl4KUf+cC8SD8vjczp6JcQ6MYZdAVH0JWROpWrhMxIMr4zc9TDzMlmF/gG/AOdS98H+pAKjjuEXKmr6wI8Ahd2wnfwQgyvsGNhMJ+6+SEYN/HKkY8w2wxc8j7LNUZXPl8H1Dm1MSyvmwcewVwdkxxlrXjnpdxxvIfGeHuw2m5LJlYFr65JPszbnngQNnygi5hp7ztj6poJBjz5TvuXvFR9Kx9EDua1spQjjXVYqTI3cVLbWQnC6xisfuNzAWMKwxEgdtidfDhLqBYv44DQXJAmH4hCzX3m4Kfsd15iv7NWSuRLFx8QLKWzXzDeiRMxmgI2Sq8eS0aZsYRDvA2QzgPn1sF6Jp2+ytusM3SzPmE3cyDrCwi4cRNKDJXWBwxx/hMtX17/8ssbL1wXz+vBF77rUq18G/bdGBvL0WIjllsxF56R0axH+0nz+U+9IMFW5flg5BSyDpYCS5ClfAra6wJbgjSOu75YN2bxm/jjEcRQqZN88QWu64kxld5xgyDxU+9t31lnGjvvwMoHX0LPuUPWiZu8xW39Ugn0l2t0l3F2vhcfc5siF1MqZfyYK6etj+7k8US3cZFffPkhhNazT+yznBMYm78p8RMv6P2bI46pNBOZ0u37opvItW+ebW327wGZc37RYsyk2b99r/379/id2DFfMg+Zi/fsg2cUkadJF9hUL4OgaCNClVhjx23upT/K116w1eTeWg90Kix2IY527l37bXLG+paX/t/3PS+I1a5dHzwVvcZrzoqvt718MNwaDY3f4CcQuwodLg6UG7jbPsu/qfHzz9/qp5/+JfzFR5nmAqlfyW14Glm3/Vvt2DDhVf87LzJ+46W+f7TcfyKLdLgZVc0fVMsKbSOBMK6QOHf1fSLr3/7tX8u/b3ejHo7RGfvGfnV8kLPFRymrbi1iynXtnRfbfuHli35ttf3uFybMZdiyxijHOiIpmhh36cM299r2K+8KfGXMt2k/dJSFD4k3PjxwQFk/APj000fVCwBD+2D+Gsvio7/fcib9HBPQrIv4Aq3KzQ39BgMeGUqyj1JcCuxZNMYW7AoHorC3ly+x+dTtnu68dHweyNJ2uCLf8qHQUwYSIkeaoAiY66/5NOayW90DqlyY0NhjXdmZS+wlH5xfPih90eG+ozxpAvBY6t2Dsf1KI52gScZrkhMTvdIf7CXO0zsvM6zjim7aFdAObVvrQVCnj5Dhh33UVgc2n2aEJjrPHuXaDpD32gk5L51OAgpfTtyw7ZoLiAebiFGyrhN71xK/MHJv9VzkOUshykUsdNJjtYYASwYVlLkeb+TeBBYeK5Apr+clnwGMW2TC0mOyLpyykOwlX1/5gKrw4txVQl2NfNeB0Qih750Y3wG0YeozYP3isVR2QW48BeO9z732OcuxikzkdU9SurFrlQXPJcvxO05/HGv75L0hx9i2vBULMx/VY67q7wM7y8+gP3pG9DzPtTBx4fz6fMmP1nOcZQQG4NXcLqD65/XHR8Bw//Fa/tTwH47ANSBX+X/F2E42FgwnqovGxrdPOZiLH3ALzGYXiTX5DjZfVh5wSyY0qTAhmcSLLohM9VVbd7pXhXsrnwVBvU1pG3QuZVgZ1WuhiH1d0m4sJpd9LvzyzbkWqQmdbVYOrl6AjOKjbuUuAMEl7VdQHugUmLf4myVKd+lYvF/9/H1dohMovl6IwRJsAvkpm3YaUUnPeYHbhH355eJL8+ykoOHB20VT0DdQic9MLJY27X2wYGbxlEhWrMDqLJwfbtRsDEvG6SQ0eFzqnMRaedtsxmF+OcBVcsBDQGhHIxWdXGEnN1i3U3Ujud3k5VCGnG7rnQPn7sFpztDFFg532iZiiVo29WaLHnxoqh40pdEvy/22c+D9CfvaZnzTd8jP+kEpLHmjOrSYXf/40z+gl6zFa0e8xZD+B1CyQnoQdw81AR58fSB/89dDPHTQXZhg6OqdPg+6/p0AN0J9U+7oJuadHJR4KBcm0JoQ3nVTGkC/fYIEmavEMwcWxtn2ql+/nFvxzKZNDjBktR5GEYSA+Az+ijGoHy9UimgUmiPW/Wb4uL/zkoU14tT9ZNO2T5A2MLD8Ic36ZdM7tNKpU7oANFypahFqKrxUpFu5R/fo8uFz3yal0LViSNRkLD/gqK98QC8xz7gwFvqPNYn1Ri764Lyf33CpR5+UkL4d+eSw9EJjy40D4+jmQATALw7N5Wegky6rJ3T5zxeUq/1P4uvBz3bxwcplu4yMNajcuzlsjRkblzwowX1n/vh3S3zQ+vmnz4c4D7CCfLUYzkI+YfLSFGDe3Hj404dbfNO/Ca00aGeMl42fcwcsc+m5xhj7jZ9wJ6b5htzyC/6DeaCvB8GPr8nFlXvKKmIUoAG2rnWjiXNju6VriKVj4No/uokFdo4uc7ZpBxSkzeoCzGnErosF0zjHDvqca+qzczRyAOuO64Iq80q5OMwFNXyLZt2jexCzM/ekVcyG7Tdy6LbfKriBfNYw7d+J95w7eLQg7/LXnJHXcgE64gsljqAdG+QpXs5Q4o89gnzGyAc618I5iY3IdCKN+tx58agcdQKxHbwka22IBtbFCTRoARy0xg2NRBdcGJW5IGPKGOtHYsrYP8mBxQMNkrzLFqfTVtp66dQvG9BlbmCj1yIDh37HzPV05ZnzFwCvDvGWFw8cpU3Ob+tEPnZLd/ePwbM+SSueDmL6zD+dtY53FlGdfmsiLS8428oOivYAZLQQJ69uDZEiVGiJzSg8W6EqEtkexhQ7WAf9UsZfB9590CaWdg6C1901GVfHeLMExI2u1weSV73Q3T3rds7xfV/7rCYYx3ceuJ2bNaoumY0AY2m/8IC4kdjkuPKoknzeX95/DqmEekbOSjGxb869XItt2732cURAox7U0YUs8wec7S4pyQ90m5cPcsJ9685aLWgzHOW6LCCAq1cYYd2Ye/ojWC+FIlPfus3tvW7M19jiHEIvqkIWUqTlCh5NdHIPqgsF1q4+/BU3uln/Z8XnnTjTxgN6qyb1OSfyW1SZmwHlRg6RpWvZhzTqlQ+dSIA9vJaiD+JxML+MxTv5YXyMpcIRKUlAnOP3aTsUxhke+6LPWI0mdsDlG9zDekOP/gN689Gzi3PKNf7d3CE/jb/yB/R9GvjEvjs8777w54WdL+38ZeoHL1m1ZyMWvvC8sXc1fHfG9de3X/NLcGWrNTkzMAT9yu25YWMQTJ/jBOND7JChHb48Ub5cyrDUpPBbAWE+vaPPfEJ0Df57+gensdc+11D/L5o//8Uvv8ndnnB1TeJUfLTVWPjr8ndikDhilrk0t8bGZqzMg1Vu6FU/rNi87PV84ZcB5oTj5Xjar80HMv31vmDc5JXemKlLG0PfxRo9a33p2ZzFj1oxfKs7MvQNQ8qPfOKUbd0YO6bS6K+AteTprH3feWH8U/307afaeenesw2wYjSPLwqOeufF7B3QG+3yV+7aGSL81Sdz4CDXmrEZzR1QQOwHL69jPLaJzGde+Mq/0dYe7fzgS8R31urYut6sSQIgj3suBaWybli7KmxGT0AfF+LP+x8dgVfs/2h1M+U3AAAQAElEQVRFf8r/fxiBfzAyogK5MceZoM1a1xw0XtKZyTnQMfnWhHyy0AifCzAkX8mpOyMFZQqnAnposSbRVhfKOuXZZqFwWosLKTdlP7wxi+0b3Vn0XGiFjcXJRdRFS7Dekbs2W2VNaCxhrfXR/ieLzsGCvB6E7btoVj2WcmsWdJctADueLlwp2fIowS6R5/2SQe96OJKezTCk+CBZaLDJRU57BRdRYYAfrc6ujdI35jnEbDt+7yWtfMoYBV1dH+LdmtvQCPo/y4/j5obhhueDvD4c2HWak/FQHtySExPig8EMOTZM9E5iEOFlzPfbLGMqsQuzALnNQGOXdr7kgVX+nHvpi3Xj9sAGx+87h1O/pVSmtvkNvBuf38pq++hmi4YD+qVrjZkx5mv2jCMqSv59n1bxQZp++bZ0nodODnym+LJlQjNrzJP2KtEZQbmh6XRQOeqZkxjsAOUm9CmD+hRoIxijuRh/7XYMLO8e3AB9RWviK4+yHRe/rf7tt1/ZEO/x7QN+44AkHhBi0Dl0cGOnfMYatxKn0WusNFlewbr8i9va8km55oSgPbalUaZg3W+4zB1B+wTpHghdJZpROZobY68+H1z8ZtIxVq7lwWHxYAxtB0iwxa8tjBfytExQVEADfg+oGYBoaVKi1xj8CKtHXEPouDXjYl1YeO7Isi04Zh5KPPTAQieX/aPL3Bdu22TMPmMv3QPbLeV1fpgTtpcvCBjUeNnlIVUoUEgmT5lrvBwz/oexISblx34FWNImQmFpcB40R7emkgf2QMBlDs2sE5O+rm2fPPhRH4VygGt0Zy6P7tBog+BcEJoDrLYLkzy2Tw0LEMAF6+LVNpYdjIgfoSEOjqmgPwEO1h448xIJHy9cHuLwV1rErgt5iCDPyQcw8ReFWKspYvjmknlM7YFi8+qD+Pnt9CXHUlvohuq6NJYwINy8TC6iO73oVL6+67M6IcMnVMqG/tBxi1xKeqoHFYGRkWflTAevDdJE3lAIuk+DjPONB5+1VvlPQPQVIxC3VCFjVcQoZoF6hIxRM450I/PTJshQ1fAKAwMtG9yAdHTnoZcqvsGVfMQunNVe1ybhSTxhrW7WUngf9DunLT1Py+8IdPHfgAC58kuDNGQfZT7f3ykde8bc/sUHz6pAig3IRkxdsbN5cPPhgd5FSWi062DNTMnDW+o/lOhCzwE8XS8BaX3oUePcJ/FqHlzu9ctff62//vJrXvg0OT7nji1c6PXbeedwFtKlvQgENfzEjsuPbqQChF9GoMhZyKDhDk/uCy+ReJZJ+fUrpbYC8ZeXPq6v7g3rV2hv9Zu/QtNH+vTpQfAHA7PxIDyx2Tza2K9GY9upLrYT0Ae+KM9xUNecs3yo/f79p/KXKsXnio9zcxmP2acs2BlHiLhGd7mu7PtOKNClL/ikXIqCq9SbmNDyvHiw1ufXVI6/YK4hFBcSE9xgPCA+L7rQF8GlnNtt8mXOt7rxonTD14HaOj+Yw/CIcO4QTZnPvtiC/z1mNbHJWWlMzjGNvi7xxm2/7TWRm37mU3ezpk9wnyAOUeUHLad964Xl3KETiKtj88aXOr/8jT2bHF0xKWR17ejwV2vGbkIbmQo8QbkILvEL7ABLKIzvgW9ckgDiF2DuJw9GjsY3/O3GrpStoPAc5Jhz0/X2nXF5Z166P+dXx7wocJ6KN1+keaDwAqoZr8sntBSKAcSrAjsv2keIoEC/vgpNHYt5ZjjyUuIJzWgZFfsk7cQgDpRjIRgHpJd5ZEkvXCgieR6A8fZMYm4Lxkk6x3bUyom00aOsjDN2WJfWc1jOH3FOSmyhfhAnY+G8kA6l6ZRPX247ObMb3wuafgF+5jbBxmZQXAP0aG4IeWcOI578w5PgLIExye+9rtyAjTg9A9Yl1Q5ftAiOzySHlj+8yGeNEydNooi6limATeh+4JMvxfQtPiOYEUK5FzXismROhhUB9MOGK0o05pToMebRgyPG507e+ALsg/IBDua65Ez0C9oiMCQqUzKLJAWxcmzdh5/sNSTB0occZbuXJz9dNwDthqsMoOtM6t40V7Cu0YE0/rz9F0XgNRz/Rfr/u6j972XHa1SY0FjG/HS+1pqYzEZxQNqUTxbZ9eb1rd54e+9Ef2eD8233wQb3ZFG5FgPIkcVCglAnu7AEc0ev7ckik+WICX7Ru9BbF+Wk9xByRK58LrAstnNnMTyAOw/DRxYJeZTlBoCZ6J75CfWNxXlDzxCwZXSzoXe5KHUrzwVOwKhyk1hy3QyUh9a6Ptq0AJ0sQG6evM05uxe/fi1YMjs6PuMg8RUjllBUEHsu8QKUSyXiRtPasHHDZ0pf+mShG+Dp586b+S4PLjdolq+z1qddF5HV5yFn0l7Qyj2h8nnmhcI738II2ieNf9DTFzA3DkWSHRwSPjgkYLTNQJ6VCIou6OvoWfIuGjy0bxGVtt/2mfjLbL4UdhS+BEQCsHDX9Ka7sbspRbkJHoz3wcOeGsWhyc0iVQWBJ3W/ykhXbvRRat+OHTu5ITQ2D1npQ2t0GdMAm/E2sTk0lx0hxA5LZQpwQjORO6UHPHjos7Dh55iN77MmZV9Qp2KKhgYNyMVPcv7BxjXo91cNwbPhusEaN8foAnPVupv6AxrrRL5en2WeBiKtX2gid9aRju7RlGA8PJkHzusAeeHYiw+Q+5YeMta8Rxtj8AQwGQm0GXPtUKJxHN2Mo130MTj2LXA8wSHT9mUT5BD/7rpMpzOxsi28yJ6cGXRWZGccry5lX3DhEFMZh145m3E5651y4RWEtMWGeOUwSCueTc8X0NfbbeKrNuAX46hP2mtemAuj5VniQkU8Ps71UyzdqkyOZ6yJa3QSXOnhlgzQGAovOlw7tRvD6kkePIzp+YAVktGxy18ZtUoKJmSmbyMvt47eITp45FvSVra+TWiGuQs/l6zhId0puyZ90w54FI/E8nOVihP0Rxtd2wXrgvUDu82tB3GRLvTcjIV9WtVfdNBFiFes8zIJ3903nCuCdWVDAZ0XD2vLuBoYx3KRvFGn+e7YOk6hp1/fb/uMfzTPq5Ggk2eTQpsE409zXZBIacPDrXuGfuiXc+jARw+2zh15v92+EcMdXVX+8zX5BjKU2fjMRV8Q0a9sc3juOw8M32qXf9srjhkY5KtL0PMFemwUK7KWXCQpthdeG81J4ycc5KdtfVDGwLDDODNWlsZKHU9wdEWu65b14LFD342xcg72kowl8yP953rhmMtjzOfc6wZMYm9O6bt9l70o0UOGa9lsH2rSjkx6U4K0NNbHpe/FotPEGj/0U4CceVK1bbO2OVGz9tT4iJ3qSczNdUB7xF1g2/7RTYArQyEOQRkz6VSvTQ+U+XC9/tnIwZiv9RDTJSsYVgmD8dI+XwYtJHbjj/j34509/CO+p2806rrWnNUHbKn1QWXWFluNjcLEzwFY2l7gSEtliQGrmvtlu2UgBhMhhDvOD+wyhzyLheHliK0nx6bl64N8WbTwRob92m65AJFU6I8Jn35o1Tkc+AoJOoynLzAMnD6IFcRrZ+YcZ5iDfDYHPxh3wZfvaHhZIM/XxmhjKHzVD1VsirZSH5anpCfs0YmOJ34eOgL9wE7zSjDmF5gzAcZEfshqkl9rTMzBDtrbZ82WgGb4uj9tNP4PxoGkwCZsfPXBjR3aJk3mL/a5dhqLAC8XLe07kBHaeIQu2LkUiNxTr3ZG/2rTsQiryX+APteD7TaZ09e8ihSHEaqGBaAWNdhnrzGN/+SmdfvMmbUOwUpMYxslCnH1mbVcv4KHIXx2vqBrxRV9bbwqH+n111L+D5LXcXuy/z4iH6OkxBf3h02fgUZGfDvr6hMkNadcx5Vpm6DFT8WpAw8WGjv1KXQ47rz1HLFNx/0koUA1d7gQ4PgI8oxu1qoF9DK/0AxN8cHLcj29bEJVzgfqP0kKlZpGCbWy8Mm4C74MRwwymbPJk2cd5PQdOMgNQRsOhIl3v736tGUgayQ2S7Z2UFPkJ4yzSoh9MfWB3AfyTizjeuRFofuzZ1Pnsd3avXz7Eidk6OPF+7WUvnjLnPLvOhbif/2v/7Uq//n3/7ES/y7e/2Mj8d/UceY8ljlzKF7Xal+D92BWMfXzLZ4Lj5PdiS95+CF0crtoTA5u+85iD2xzz+Jk3wIX3Qt86aKEBU5q1LDAoMkFJkCdDhfjdomKMpYWcSwU2vDBwhSwjQDm+Fr0BkbJo3irlrRFu9leG4FlI1eQZJXRZpMFk8MWOvTZTWIBhzV6pRWuhWhDzujmEDkBlQoQojerbErbn2Ckn9gtUOAcfSJpLO4uRMJJSVfk2AFS3fryekGUfm8d/em/6ChH95J1loSRBZYYG2u+lTiIIRQ12Xwm37RZKuNzzJWtiVgLs3HnRInMLjeuK5bamLFBnmXxsT94/HI8UQxWbXGGLurYFenIRgNyRU9KAXKvxMZKZcPXPvWKcWN7wCtOIGioWQy2t9nko7m555uWbZ/IVn+dn2WDtHPO+OSvAGxjCbQnmT4gFlVB2J+DwIa8gQywdHPnGlX5Fpm+G/NhP0H5jb+ZL+BsI5b8P8qN9GGj0YrN8QNR6jOeX+HKSw9xD8bxQa7abxwXNOz9ygfEcDW+dKlzm8vPKn92e89me7/7k+G3enu7n/+XLF+4ArwQykMceo7oOTIG6tEXrE28l34knrK7iQu+1uvzhG6NXw4/vqy4TvTVjJEwl81DqV0/fEanj2KhE2we7iG71KABHcxTZHto8G8ieNgPA0QbIH9TBmaX8bhgoz2wRd+08eDB9Y7/BzntQ6l0PWfiKP9kDHfnzMY3cdhj7K44QOQV8OYhsvg8GNCDWGYewaOc7klP8VD3BI6A+iElIyCiwoVv1KHs6tIW59dorMU+df/yK2PoT7IlBm+/kbQJVeWD7/J24wfM2uNc96D1zsMSSmQ5QU0AsqTf56x9J3fmfpa29/Ln5/7823/GeZXWhfVAPwkBcgpAP0VM0S7XBcGYWBq/lOaagG8XTpoLpDno8yD6JEqxm/A08rM+Un7qgQJlDyB0aJdm4o/0NF/hwdDqgb1nn/3uL9K41mgLXpR45avG9dB+zbCUxvH1Ad5DrN9kfhwf5cOq89x4SyOtiq1/sBZr3sKt+2ov25fug70JJ+0AtOECOZRzGBMe6A4fes0z2nDEXnNQX6STvskBX/I9kHXFVX+UObohkZOimrBddjzrwbhkfqFDu0KxERVZaPjKiQIevEOE8p88WK0vbPABm8TRK1lybcgLjG7WAnNsQdMOVMjiR/Ze5up89aEbG71DdupFD3bqK2J5oHlmnb1ijzeQcr9scS1C3gCrb3754Rgu/i5zRb2oidni6/roo4NPeaHUedUXA3fiLJ82KDsxOIMVH5N3HR/DrzwhgrA1MdSvI74oyy44KmOL/coR9xXG2VDUAtZNHJnEcN/3zOXw0Zn1EjtlEbfAFvpdV8kpW+dopCq5vpgL2gQleD04QR+RDKKAdwAAEABJREFUTQSMEn00xGEDJtM+6ah9vbIGMi7KVL789nev9VJ9H+SguGUPFBgj3vy3T3Bde2d+3QHx7/hgPpooyoar1GWpPfo8ussysjH3NLzABvW62Xc1TjciUzvEixtURnMmOGHrygtH/DCvWqnqY83ZgOBolx/4m/oCEXhK+0UHr3a7NwvRLe7kWxxQYGf6tOsfAnnFXHhmzsAFPfcayBqNhSc4B2IfueP5Z+DDRt8Wn6CjzJcOG/OXvnmj3Pba8Ksn/cBoytGFcFW8oMXTPwHUBq/NWW/IPX8tcjh252BIXxCaSsm502bElGCfpXQDW0bkojf8csjAusB66fnHeb/yTNXYCPPGgnnt+WLlIppUO+eRgoZGzkQPbAsQx8dT2fb0RWKDrQIJxP/jeMsvEfXJDm2cGxZjnv7v+xSdea7P6pQmcTxf3EvQTXxPG9CELu60EWN6h98YCtI7fhmHkkIMQHVkfJYsLISXuDC31B2433NGta4sWOolywbumjvON/eygxgoB+m55HngN2TLxg1dgD7JLtEta9Gefv2V5wWuAxAtmUqhkXG0XID4VbnuZxzKRLuU2HexW/8T/tMj8DXU/+nC/xT4/yYCV8az8Wd0zrZ1gHnCpEMudSfeYIERwHBJu+Cic9JOGpNFY86dB+tZ222vGZjly4kx+7VAjj7rLDpUI/Oa2DnAM3O5WHTQTsUH24PFRxqIsS2Gpd8FaMG9nmxWInl5z1KwbESCKAtYL1yWgEIQVwPYiCHdM4tYFjLqMESmNi0dLoILli5FyDvj24BHGQu08QTUSm/LOBkvoUSoRGtPmoOFUl3v+Ou3w7Y9wEASynVj2ZPe2AD2vUTZgAh3EI9vY1YOg+OTAqurIVgAMTzGVj0ehKyLlUMa61HjjQbas8Fpp3DRO/4b428OTMYbFSt+HFRhQ+e0yAPDOw+m8q7BwaKt67bN8psP1eQB9Le3dG/klX/P5Ps3/5bPHhlrQJ+J+42NYtt3vKg8LCt3aLyUxMl2Y4xyyqgwTj4MB4iPOOV52HXTXzHXS5hPGRYLiGlkN7ZBg7HGTR0e5D04+qJBcDN3DBNTNqzwj87hZ+6Tg/Ze+7QEvvEN/r6Xhwvj6c/H/b+hvfMCxvY+9/IPnlpO6slRfIntmGl+mf7mqvScjxij4qOxC7qbra8Zh07cRlNGxuTeNRkz5+33/FMU7RF28PS3AL081Cd2C019NPJHM+cnvlHnMibaUXyafmPdxPqReGFw9csOSIilI2ANjwZ9AnyQZVyVJYQQ+ZO+66XawO7QIVaag0AIxt2HzA/akU7/0sCdOldiJA9mhYSev7vsu/xZtOe4axmdtD55sOuzUeU3WuHhMAhpzB8S4AOeUoMbQ0JDjozuxGWJdq1ZD3f6YG4p4HN9g52r4Rk5mMq7xqmRL9DN9TQ8lF4oU7hVADLWPPlsdPJi2aldPASA/vGSv8tcMVeTi+RCt3rxiPrN/CSXb8L3Pf9HPn9R+J2XY3khBH7us+YEeoE+dDkE+MwaaDyuXFYj1uA6d8YyuU48HWPn3XHSw17KiCxlC/ss7ZjUg4dC2S8ZOgvTwA4fwlwr0VLXOoBSxdaAT/7RTVvATta1jAmY69LWVf+sXe3oRd8DHw7s/yGnGPvVXxzSkU2/0SCipcoLYMek1e9D7OFLSfaKzxg41toHtzKx0XUp/vBgo98IiEn6o3zXPVNCriYOdqrH0rgJF60464J1tCDumXXXNdv5Jq/9F4xF+PLD/gc3/TevBZrIURrEhM5+baJVvXVtPjTeZvmQWTEUy7vJ3Vna53qYknG2bNaEAMSSFx/HVQDFvsS84iHmTuzUE1vpMD7XS7nTmno/6Q5oHSPIYsdAB1bAjlQcsE9I3jLG1zfZ9KKd69OQxeMdvtCTwzSLRCNOHdCPG34nf/drHbavsm4ZI3Uk5ow1Gj6v6OLG9YmsyO12rjbxXjHwRaR2b3Ov/OoXXQOayMcPS2XMK7b0YTZjTh6y0XR1pW+btUFjLIuPfA/8eiCDZjm3JjSOpzSj4QQKsA8xZamMyEPWJMbdU3bW0gOd94BzXxuUI71jbfvOS51r3CzVfzCX7oyhL8UtBXEHtinnGm9joCLlWC7o0mZhtPYqdUHRvoCU5aUi8USXsrVrJ57+zRR9KWnLcXvWkznp2eBaO6RN/t6IHzB3Sngd+8n4b2ccpmXPmvRN4sJoIvHzUo5xCB4n9EeItRhoXduwALM7c+fikS917MTLuoBKyQ875XmRU8Mqpf2D2+iOWu7leX/ZiK3N2HVDIQOAIGncu/11+Y09wXygZ112Sh9YeRq7Tgnarh++VHhnrD1nOW+0f95Y63nmcI1QjHSOsYJHB0PO44020EyuYV8HtBFkNXnGesZaWQqWGXCNNHYPNl8p4yy0D3LbPf4B7YOYU0iNHiylbX5ph6A8sPTDjT1cqYsHw957NlNAyZssRGSsbvteGX9yIPHoCT2WaDJ26Itx3IjB9qKhkwtJpz1HcnTZUox/lzL3uWQjpvIxPlRGI588Mzep0d2aGXuMNyQx/ZKnXcoLPbzinVsHcyJxQW5soWHfk9hhGGKQDr0yN0oUxDfn3LZNmsKiefk2VhvmiFhyY46ofwDjE4cbrwY2vep/Vv6QCHwN9x+i4E+h/9EIeDhctGz/q3LdM0qf/QvN7ACfxYUJt82u6WFsztpZkJyM276z6e+1Jn4zWVkjmMTUsmCssj4/rGjXWUUe5TT0oHMoc2FAZeTt04k/w3tA4GHNQ6MLxbwWrSwmB4sAtkKpbA9F+eO5fIOtPBfmB5v9Kp8cngSIFwuV02bsqEZfawGLCf0HepUhkb64uGm3Dz9wvWy+ZMOyGGUABqB/2kz18wrh2Uw9N3hzpcMF8kMfPDDomFhs60TWhvBkUQfYsDxYXGTa5rhBKtEPMHBPcLAafy+QRz98WLhzYDLeLt4urgpodFsSbPwGe8bmQWyvGLlo7/s1bmQZNI5HNurFzAPOkV+ZqOfFd9qhDSHDRuvmmzKnuTDwHBsGeXjZ3LSloYfAPZHLJsdB3YcKbRfcvI2Fcipyo+F149mZLJL9iWvHOqBht/GPjRxyl53MD/jVeQFc+EP80akuDyY+cFm+Xzg2QHHaIb2H/NFYrB/6pVHo06AJfp976a9tZeYQoYX0rTGLEVSRIZF4ZVhPufoHdaGD52aKQTvAL84Gua50gd85kO3fv+VvLfjQfuMB/rZP5rjQZQyFDbt38F/zWtuNs6b6UHKceUFUy48x+4dxHFiDKVySnXC2NCwHIaQQo8UPCX6oO/NxYJttwH7XCMGYP+Ax5ogwnWQEzkvZZ1WaxStyQXhe/V8qdDgu5oc8+muvdfVab2yZxMg+c0h6S/VoCB5LBpx+UvOSb7Q4/TWXFyg3wASnhycJqb8APMr0EKjeC7onRM5DCozh/MqdOvTaIYxWn9y0Nufu2Q4e2hWOs1Iczp5AnzlB7MnjAYuhHlWlDdvWZZ7Mudfcb7VT7re9Vj7t2T/mPun7hG6EFB/0GUsmIw0vEBaA+MTS3GJeHSmNyLPa/7BFnbd9z4uf242XmOoFNscDFcpwbRP8csGA+C31Dg8qype25o5r78ELlq8PapeNyrjWPeuCcgLrpiiCgVX4NRo/sQ3Ewue++swJ+TO+BNFSvxjqUI3GaAH/REhrDPyW2n+K7d+F8e+jueetHIPqDNkDW4zOA7lZh9knDmNGGyoueqFVJrXSP+NkLBZ8qxvj5LzOeG57Wd7A7cRrGlOlIFOb/MY36xwyRy//lkzrE/kC/sDzwAZ9jW7qoAiFa+nBOn7PixfHwZhNYhddyAwdsXAPnjtxvQBb5j8A6bQhAJ/ynsTlwObMYepLZrGXHtHt/ucarv4XHTYuWzXzmXNE7OdBJnLO8jjXfeMhyLPk4zdXTABBRIhHV3zrmTlVfJ7agy60rP5tli/lv/klAS/n7Voyn2wlXY5HAN/1sfg8OTNcdtPkQiqMsdcSHcowX/Qxupyzky9SGLvHFxqq8BM1bDf8FwQJbUr7GKPM8Zu+zKDlXTr9m1bKaB48GTN80uY8rA+Z6UtgiAoKNmRNoHsmBqA0saQS0qYVVhqRQ8nFC6IncPAS9/IZwlpyG3mvHEl94S85jQD7XcN6LDvNH3Gxd572KFLQf5w0lhREVSQyKZT14kUuqCxpH+SJMRfWPxGih35tE7be8Vk9xpDY1ALlxY7YYL94woJixwspXOhGFgJSN1aC9nmOMB81cpFAS4yNXQC5g7bQlOqDAgWIQoeuPmSmoj5lCuKyVoG3HSdh+XrRBec1HrQwXfnX2Y2eKvZV9Q36RlOjbEv9p74KK0qGA5sexDI66QwtPrhWhYJzm2v41R8cPLYp5Chpv+aZNBiKz9gIxUCd9O+eh/nS0nXBtnyj6ZRBUgVa/wdwdV0xGt2lTsdllJ/O3O9mTFUISh71UKUPSvCO/b5P9s4J7tQNgba0MuGflNbNu5QFHfYp6ysgsdIvPWO9GTfqiFvrGhU40TPLXJj2A5bCPvfwQ8ZwMxYJWmVuKzdqceJwjaWULnDZwrgd4B8AwZYc6EIhV1d8OvUpT5032zfmpGB9botHwcg9Tahq5HgBdv0IX5Dy/Nj5Z+sPiMCXiP8B0v8U+R+OwP/lQJwdZ7Hk0XDiDacYE8q6k5ImE0ySa/ZYCsXh6cnD8HFuvgcb8MHiALCwOzmzAMoKWN9YeGYWEhYZdDhxm77OQgZuMtnBRzd4F7CDQ7+ygqNPY1xDFjzRB7i48O2ABw8XGPl+6MfchYMWuYpRHtV1LWLUQLgwmNY1Y6/lsqswNnKwycXMh4kH9eCQQTfmdQ386MYfFRWoSg+18/pd88TGF/314C6sB5HTpouHpnj79dXF9BOQRD93LisC1fMa2DG6eZDr+Ldi8OQbEMfufo4fPFyrD8n45QFGHysfx1y4x15Ra/OxtuDJeDwAW0kFZBy0H2wOB6CsNRJSEB9tIl63G3E2P4gfpmIjfaPKhzUPDh7IkpN2wmpOKUvZbtQHD28ecFFHb8PcoVSXDymWdHCJbza+Apb/xjSAffqrrYRh0WKbufA1JtHJ2PtQeX3rcdD+Cg8MicwYiiguZRzoCB/0brb+nyB+/pefstFDwpxiLMxnYmZbwJvlD7FShnxu/sIGTsg4JHahJp/lBOhPMKk6Hg/04jjyqr7fbvV9/84Dx4L8YiMP0YzFtpcbsQ9d+/lAPRJR8kKfkOcLhgd+erj18OU/d1ljQLTBOz4CpJ8bPfa8xnHYAy3ypFOW8zjjRZzE6UijdzY24Z82eVgfvV50HMTJuEsrKFE7zRv1jBZzAnXYaFBBsPTyW9JMTBqC5Np2zWHynQfpu/8cjBLm5L48jr1jPLqJ4Te7sh76BzXNIdyKTDuUO7pL+wVtIyjlh1C9ZEYuPvlNo/XYJRFgW18/rv8rBkm6MWfWy7tvNZlDkJXx8xca0uupeYLq2Abh9IcAABAASURBVGIOMIKSxZYbPP6vom+8CDTG6YDJmPewRYMi/Gk7b5CA0Y67et55cZ2/bcLD8PP4WL7Ao8LL79GTtWfWDXvnnGVeWZaCA2Gg2QGGPKX8YNKZcpmT9ro9SWdyCHv8pv0gdvp96VaHfskr3vhps3/bztL/K8qB3XcO/b+9rV8cmIfKRiqx5J6B1O9n+XLbHBcce+kC2MVVc87amS/O633fzyFmoOick5uOMajOHX3Tvn1O6LCQOHTP/OJkAye/MM+Y2SePvqkTlxNr6zUKvgaUBVQXo/T5glti5JsjeGQX/VXm+m2ftQMiHdPPl0vPjMHc9rwY2rBp6YcSlxRpTK84jFakt44/o6/yEw8KmXggGeiDee6YCE/GDslgG5qtzL+Gwfzd50zu3Ca2ABN75yRWwI32jZjf9r38g7t5eUJ9CsRcOkFZSCYyjQGo4fo/2XsXLclxJD3TjgGkZ1Vp3v8tV1J3V2WEB93Pft8P0iOye2akWU3XnLNKLxoBGOwOw4V0jyxjoQ3XmgxqXfjHMBHfI3PauR7QXkC/tVV5CORaMtVR2My1cEpD1lNh1I3hmBMS6Gk/fXnDupK8lQbGjMltj7+N/aCgXPRUXrarf8lFwZrYkXuNizIfNGIrZeghVYZ2a+tnv1hEo0Z9ksunDMG6tAdzxbHSVDm6Z/kCBU6aWIN86cwJWuCuC8FjUcn7tU87hnK6i+tiSA5t8R9esE5D+aQ3jurWLuGhUGjsc6z3fdacs7Z9ppzUpbf/78H1wX5hI+nst55ft2hQTyQneuQDVXzkXliLvdrGXgRCOwa0r/GF7iCQd/LaGD4oaS4Z0EfPhn1jyVcSaKYykpHjixrlNXUwdEGBzJcM6vUEV/YuSFscRE/0wZRebomnOgPo9Jc5wtIBv77CYIz11pBmLE9ZyguQ/55BBddDz8L6fvGlbl4zYOull4YiGCOsufbZwtFyH9SeQV9w3LCEFnfs4QomMrUDmVcA2x4IlOe5zZfklqBCsniOzN8nzqhnm3tNcmFO5SMgV5dnTLPT84e/xv7r3/6o33//AzlHybffJvuXGomMTlQRTwE5kcU8QLG0wuhFW3gyeobWun2uwQHssI2oXNZ1z5jebnu5J984j6ExPrx7doOyo4+cIx40WfPR9dInZgGWqRJ29i3G7AAIQ/XWhB5+GsboIR4Wx2LDprnP7Ac7sdr3vdafc++lfcbRHDiwJQCvbdjxtENz2QcC3VzYaY6E3rywDbBxy7bA9qoRq1mugWte7nXbb+UZZ9s35LMPYzdST2oL/I+ys27T6lf413Bf+3/W/1Mi8DPM/ylh/E8Uco1IyrVypeqtH1kgrA4mkAtAZQMcGCDtkzl6VDavTPQjC2ImMgcBD82C3wQKORRDtyan/IjJZEVNdxbQ6QLDAjaB9dDa5cLSPSsLR/pn+VGPC7KLVPeSIa3yxa0+v21iWWIB4YLts2570S3caQo063JRCg1NxMeOteiwALHwbfuexXXpRCvEkZfF75mXYD6oERQkfNrnIhoehdqTkhuXTShzFW2uheKOleViKnyog8VSfZfd9kcXoRWPOYwPWCo5cLF70Co3RMTlYoShsephnpJAapsQI5D1gH/poAGJdllc8VVX2tzEff9+54URL4HQN4LjxoVozFMGgGMbiIwz9ajAn7wkyMP04ncz8oFp378l/gioNS7IQCZILnIDWVzlw602DGSaSw3StvHSTppyOVgpHxyCPBT4cChC+rlNcnGy0SBEJEDaR89occCn+uDn7FLfBU2QHCd1SmpbAF1+xC/dRzZvaTEK98gbXvDcmT/SOOf8B2F/y/+dZcXgYA69vb3l2+k8oCZ4asmIYQ+asHM0JfPFg6pyhJfukwdPMMk72sGpM0BcnK8fPLBfcJhz6PYXPaGR/kWn/ie5dPpjU2XAoj3y534P6B0jtL3s1OqHssiX0JqU8PktoLkq7ho/SOwB8G2ZTf3zcvxcNxzDNSbSfRJ+mnXhm3Fe/INIjO7V+Ffu9pgH2tvQSqJt2i5YN9dW+SQXlzYPj9pzzfvVL/eStGrU0S2NED/QYXn1G7MLzBfzdsXlXHfzkvNed+cP4ySfY949K/ZijrF/Zxzv5Jg2hwa9DIbViL/sU/eVz5a2L1j0RIQLy+FVg41OPBUZOeg6yOV3Absyv7HNOJEs8MndZVyXrc2aOivrLHZPBHEt+6lAmXpK28y7T5tOWVAUH1KqnuTboe4TPrDBX/V89T37CrJkO2C6S8vLnvv9yN4Gas1LfDFuB6WBeiDbh5wPStStyxjDEN9TLvRaP1fd/Nw5uDvOWmyOG7nReEXFHJd/w7c59xJcBxOfAcfoMp9ut8nhd+cwvmiuMaI7Y6CNjjeZiGtNjInrNqvRU3wwb/nFt+PuD1DUjj5L9UMS2h4TeevfstL/9SB1D29kIy9rTEsHF+2J7SjNECtLn+j5xwt/8Qj53M+69o1OQxcC6iG0nu4jw96LrtG1TXy7nbDN5NBoPNkWGJt52+sG/ELsfWD4hf1b/I7PPsjMfZZjo1y4koPWHbuDMb8D4vVLI2ITYy/enJHmSTtxlQBCZU5s00ZLH9o37SVWBDdUkXMy+cDty2kDYl6YX+/m4/tb+RLVeaMN2qk/yhvIGgYEQx1HbdCWrNNn4JM76I1CbsoJDT75kkldoKsjJ7c1vpmriTx94EPAwyF4z3ZrH3rLXmT7r3/9o77zYHy9JHTstXc0vMRDHXGV22WnNBlk1n3tiA+cBa7chRS2ZYO0Aoha6+qevVqc/vhLLWU5X24746laiAe6EzNw+y7Pnlww3oO4aN4FZKKRhGtdTYcwXKRApWyoelZkNg3w2iBQTe7MaT+xQpovB43VWne6BvZIp60EmrPiwVpz1AdruGcR5Sy/oWqAa0WACtcAfriwQTLtFOxbMtgbGOOD8bKtPkhL2/Zv6zwh7QsUDCgrJlLR7dGd8Vf2BaPtVOITD68SK7lEqM/9yS88koviUSSb+Q03LXgdd5yV3jF/WKdnXYsqtiwEgS/YuwbjthFjYVK3e+U15098Vp44wbpru6WgtYL1APkmnfNkQ5Y+2rbPvDInbYuP/TaA5CvOYjIt7apyri8Zs1ynnaPaeNtdr2fydcnpFVPWKLhYK5+cBe/593/8P+RlH2fua6f5vN3kJR4oM07mjUq7LzyUrOXm2uF4Y5f9JJuXKpY+/Mv+OsnPRh5EzsWs7ehzPXDdEafvguMYndCOWnZToIHxe41r11SmgFx6zv2X3MaeOj/G9F8Dx+cBnWNov+SOh7Gy/iNuisLhpXzzF0DoFCkdIbIa6Ny9YbfFT/gvi8DnWPyXmfBT8SsCP4wGE+lrmyazu/oqB+tHD+c8684j3xx6IHGxuR9v9cY3pO/Adx4s7iy+HgY+4cjm9mBWeh5hvceERmCthZyJSxdy10uISdsFnSIT/HBRYGGCgI211iJDp6a5OAlOehcfwQXDti+mlDs54HWfC0Y1iyDq/82rY5PdLmAYAH2XG/0+Z80doBzddPnA+2Tz1pKqCV469aMm/drsSyDtEWwLozv0GzwL0AGOe8EICdo5TOr78mPpUMYV3/f7W7m53vmG0EXTB+YHgyaNMgT9N+biBHaZJZ+7/Sii9pSVkmupoeLYAGwW2udhq/vLhoGeA+FfbZPJtuP+Th64aTyg0bborpYkoJ8+NEQ2McB1TDvqnQev9U37UW56blSJJ1zKWECjkaA9yDzIj5UDxQb6RM6z3Hj9qfy+7xIHYKke5gGxBVPwWijzgZ3WG38dR/m7Z41Cz4ASZnHGYXQXV4Ae8qWAyca+l9+G+L/R3Xf1KLFCpw9fwR6tUPeh/ei3DjX0bffaPBlb44wZyJ/rYQ+7lHXFVb7XsC3W8D+4p88EEGg73o9Tl/0oK5y0h3TQIgtLDyMfmbfGVlAWw75oX/dFC1cwiI7d14FpYI+xKh1YFLk3yDVXVpyU7aHDl07WAyizvOylGd7Ign+VC6XeVRPr+DAejP2cOy5O4OxNoHILImJO27RJ7nQEt2pL9uK57vp35feiWvd8o0ms7TeuHmBUrmzzZyO/Xn4QG2mUKUhrflkqTR6WXNglvIBIS4yQNf4HOX/wwvVZzjlBuzzEQXnyUsOJg4eLd9bm6wWqsVXPQDTX6fGTFAGQTxQXP0GyLq3Q5J9rdJ94CtEBbbdfEKEO9blPCO4R/hrsyYHbPmmMwY/yqwZxci5eOgoDo4fSumD/nLNe0I4zBFyGyPjc2Tfu7EtvvDC9/t0P7dAmXIz66FBfFOC7665xYl5KYL+l9q55cKwY0a8c8aOb+YkXlEQ7a5B5a/3zIQHZVZpesX077QUXbGN46qxhGNf4sw790IE3pwSqFX5ye+eFhi81buT6hg9CZEFEGpZ7TxZ3RMujL44R3dh40H/kxaw+iBsNIRXpRq86zdcl3YrnvfKQzws1cZh70jQvX4C5U07WRd7ZECfjoD2OyYO2OSo8iLV95Qd96l32r1hmbPeZF1MT/yRT32FQaeiLD1hRVPJssH/abbykJ/3ppQsZrjs79k1jR7nNGVsn5Ux/19xnTds9YbrkPTPu5UdbkWiegfSCjg5IuajQQ6Xh1ydhlPYBA5C/IfOCVPu00/XPb/h92DJO10PYnf30nTx27uQlqvkJ6D+iGEvj/DzXgqPemesf5P4DGmVLg1a1lfuq+6LQ2PCAYI2L3SAYTO3wAVSnGiKuhHjgw2iwIqjLod3yX3DH1gPd6leOY9DQG2djat0xt0/Q1wznQJpA8bqIzap39FvHXOLNWLiBacuYrFNIpGPZApN9EDfx3xxT9A/auBZefb50G6ODPFxA7IhzHsApD2XKBO8DIy8QhcjkTZ/y9esrjG7swsBqyaP3YDweAvKkzflG/tDgE3bEB9ZHGKDiwp3gnEA0EeoAWGPc6aSmFmM75iROtkBel3YgHyYw9NkGpNcGtBK8lT+OVQCLcR16r5NHOwFtds7JOyJXGuzggo0LiTDHZv0BHsz5jLM0kDeAoXCnVoQWYC2CL35bZgxPBumh9hresD+5P2aZz804d+tDZS9c+8sRLm/2YRiinSPah8uIVo15az5or3T6ZayuPvutF/IbPcZNWHTIYawSM+TJtyGkv9h17eniPAPE3oEwDRtyrLr6zY87e1X+nJfy/f0gLtAg07grQ7YPYmr+or2UKfRs5v8T/4+8LI5U5Gf9h6mL/045sZ9c6XZ9K0JjTOAjN9+Zu0/l47Q2pQ7+Ac44PaDOZT+4A3oCi5FVyt0nY4ItIsIvnQBT2uHBL8sLT58ynuAydrYHErC3AczPNbqio8Ed5NSBXcrMnKgOjW280akT3ZRCun/e/gsjsEbov9CAn6rPCHwZiTVZuDP5MgmZlMWqsUhc1QA3n7VKM7FoIyYLcDPZAZqyAvbJ6YRbpX2fQL+XOiizxkvGhH+Ae01eGJjjrABU6HNuq0bcKrtcECX+nBajAAAQAElEQVRwMbhK6y1BgYF4tS9bQOZabfugCubzpjH202P17JDWA8zGwjbAu6FlIaTuofE2Z237rEm/B8yU6C/6TxEUOGw70DXo7K3Lb6FcwEe7GHf5SRyMB2OyNiB4uQ4WPR86XPgCHLY8aGUDgnEg0wvraTVwXvAyOFyMs/ULTR01jKmIL/TE3LER4zjbCyf8B3YrvVHDwQbm2Aq9V+iw8WBTWMCGFB/CTTcKuXs5fv75QOM3YvIibfm6Nm77yxhCLFf0SEhb7aVx1P3GzM3QA4YxkaSR6bfs6yWQOSoxXBbwcHLyDmAXDFzU1zV6oLZrOjYADTrkFRhjcKM7uLLglnHcZt22Pd8s3va93JC74YESkohJ2xwBLzoxW87VkziJnuTSpKK/33nJ9/37H9nUHYeb317zzd2ufGiWXAUgLbZQIlRe8+SDQ+y74EbJHMZbxpr7V4dlASIF/MM6jcigbW7BBJZxR6e5qo3LP+Ixrrx9GbBoB74zDg2suTM5881q6IPbjBG8UKMm/vtQ+EEcHkG4CqEZW7jjFYRcDE8hWWNskZOrd9kLiquxMw/HxGnf1fGZq4Sh9IkoSImcVXD/8Xq5AyX2aJeHE3PNOXdn7h3YOrp5+F86HrS1Q6GzL/+a3D4q64I+N9YDI160xi8oP7TBx+U0Z40zX/Sp4BOtDnVfYNzW3JFzvUjXBmkP5yMPhO/kgTmBK4jRXvwiGA/0SRtObi7zzg96V2xhULaytGGsCjK6zHubAUy3X5zjPcljfe7T/qiBULlZO88RDQ80dIGxFyNsCMi0+HcBmkvGpavFoRALw2o50TH3GbuN35054QuigxLFwe9zL1/i+u343Pea8uDHBNShMMLBi9G1rhl/ZYl3fup79yTPMUAkYL9r1J2XJfnF3hd9voQI33AEyNGL3jzSqAepgcJ3XgSbc+/w5gUB/ZB+uZ45/DvGfjHgS/SDNVgREnVpj4C8jDlxNsyA9kljaR5Z/3swnrd9rhfQc0+3cYsecsu1V/6MK8RZIzb14VN0oBc/HsCK2UEMD/LrMNVwvmtg42jKVjxM1Cdx39E395mHbazmyyf4iMPlW6j55hthVBMwqk/icSwgdgc2HswDbcQS6KKyHC/UctpBH7apenaXQAFRruRGQ3hAo17pzIdFQw+I1U6l/Kgr842xegK+4BaHMrtPgJ6ad/scvw/WFcfBtvrkVY7xNmfTTy6ZE1nHsElaCiSxZlJZ7ZWjj7OdTm7uq9dLwyZXpf3APssnzpEeK27EePkEU2khsaBoeDbGZN/3Mx8mBHSUcZiJFSoZ3ydjS1zt3brMie02MzfU8WA8BPU6JnCH1zHpUXx6tQnysmPpoCPjK4/1qw+y4JWtTG0YsLQdw7jAAdI4HsyNzCdivdoH9h51p+0Lznf23fwJKHTPKzbwLrmnT/o7Onk5ydMLXIMwvK4PJqTZ2HEnpndkYmji4Poon33SKz/jxTioxfaTOoG0O3DRkumIgQq7VLBhw9V3EoJmzoKf+6zJWoYJWE0vlaFhVL3Uoa4Hvgof50sNVdvveIzu7HPRw3i6bi1hRWC9lEKpSTJaYptyjWH8Yp6CIpG40K8MZcO1LjqlD611nEQMCop4CTJ1ycO91G+54dto8pDuB7qVkX0MTl/A2Kf/4g/ib0kX15O9GbujixLMdUmzgNxB5tIzyz/f9VxpHOx3rr6zt2pz8ekxq4mV9NqnkWmLw8bgoVOb+4LrOc1cyjP//MLiTg6670oXHnwLEUIP8uiDsXL+z8kY799y9jSI2iMfRkDJ+ovt8o1GCnHqEybtBeSGdtFWv1+UHMxNZSlDXm0Q91QnoP67cwU7xKWPGKpKX7XJeKvrJYN+5Ut7gTqw6mWneO03/1wnpRfUZ2lsJ2uP8+ZJjrqnvh8fislc8GwmnXZot2DYzBfHoYaYC67Muto/y392BByLf7aOn/L/3QiY9MJFZN3pzbL5/GASOZkE+pmw3NclGTtrUCzKIj1IbPteHpSbBeTJApJJRukC4CR1MaAJ+Rp6+Z2gCw4m7lEuUVTQjR3XwiMHjN3rYYYqG0DXmHRwubh4AMligG71KJsurq6/x68+bVggffdaqLXZfqH8SFJdwRc2ArFD3fQ9ILwWpNFd/l+p9l/2cqPZWIxve6+Ncp+U1pE0K/1ueNLprwdCeso4TRa1fYO+u8S5gBmjg3hYCpdOogQNEk47/Eb7QT2cyNC3yJDKcSt6kMvwcbB7cpYgpvYFkAZvqtwg4y4TeBZ3F+ODw7OHoesfF/WA5gZo/KEqDzRuWjCiduk6kHmHX7y2B9g4lJw+DrDi5NFe5eizsdjZzDbikT5v/wrIm40H2z6Q+84G/Psf/k02vmGC/crdeWHyL//y3xiHifhnXqRogyL1DTPZn2AAoZ9+8/f9/p1DwQE9SAMCw8E4+O+CRC5jrNyNchhbyLJZweGGDHlk/vbrNw7IDDz9bubGSf6NMboJt70mm/HcyUNK+zPGyNH2S7Q8Dww1Rpozty7/XRb9Usfc9+qJkj6BQtoDm++MwcGBR/DA+1COcwp9yle2m+bKRXIKGRdOP/xFi3E6HgiVAUAEh2U0ODVoN8q3bSevpDEFmNEQGQtazNllHCiaKIAsdcp1LRyd+DEzVgOZ5isurHWhFo187vfmkPUA8XqSAz5YLjy2KRgHnG+DcWr8nZZ9yYGGA4Rk0ryAfmlvxHSfuybl141v5JdxWeOif3RJi53UsEBJC2I3GOm1K2XiZ3/j375iAq+HVON0gfF2PPx1JebjdVdeEJ+2NxjlxVd8rny0h9yGwb5lDzj6Eo/ohhN9jU9XHIzdBzLMuYNAa+tBrlwy4Cj97WLuINu6sv1ViQ+kxScvuYbjS+OkkY7oZr2exH2fsyyn8SIuDGjJb159PO+fD/T0OToXbNLToMDrqtkFNMB8EVnro50S9GquO7aQzZoLfaNfG2Ye1qQtP6fP+psDswGJDUhEmCr0RYj9px+yKls+y9WGAcFwVnIJ5tELx87KunuUa9T7+1vdhTPOJ0klD9Qfu5VIxUscNj0zTs9yrf/g4J0cwX4pUUvBeENrXtztZ97TBL8uRMXUZfPC6dcFYnwQ8UD9lUa80Iyx4Jq3MzfMIfGu7+/oExxPTI05yk3wQSx5sUCWgLgFaZZ/9uS+kniAcg5p8OhmvqxxoyqK9CEOPkgiu87Pw/jwokefzT1jHvnE4YqZf/qXuIG7xtsRQiBy5cJGEINEG01lXdEQf2hLK+VC4iF05rXxmD1LAJVux8yxeGPtuAOxgzGLXaftilyyGT+4XrT4I7/6QIdavgPb78BF947cd+Jvn3QDgaOThTYBYgX9+/tB3t2zrzX97rHffvlWvpChiZrnAvUSROOjzNGdeYwgtziKrt665PXc4x707duvdf3q9bdff61f2Pfm7hwNeeaDcZmZP+Ixki7lo5UacRxdmWNNKUi7zXKvmynho9wYG7qLAYu9CQzizMslnwa9D3x4EGuqIXmy1id2xMtfWPiA7YPunbZ4bZHWurgLzBn7BPtfgBH9BdS9f1lbtU8b5JPOPueNcb2f4wV7bcRS21u/MnPkJA+5XrqofG0uD0F64adsox0X1+lnPRhvu7TJsfiN849j5Z89jgkNnfr5/nZfMaR9Xdq7gM0d2df4MEKo+UHzYtEwYPFATcz10dw9rBN9sMk7dbpGrD9zAyufUrI/rZcsNi9wDmcMsePC4SX5ZGvNl+hdi0URAtb3Tr4a82sd7jaPyB9KOQ9y3Chb1y9MTBxiN7oi8yzlddxG9SLP3Xpz3nlmXdcveUZ3OTfUHTJv8RFfVUJ71bhj8wM7jIfjoD0bOaCuSR7t+7L3kmUsPZsenHcf2NaYYJ9rMmJz2d7mXrd9lr+uXyoxgN6GXhcGN+mE0b1ihd45J2fVvZynxgGW1PeJLPqlFydgPaKRqx0g5G3kGgPXpoP8sy5OefZbRkbD8LqkALAjfeAdm8hgXr4jx/mXZw+eF6xLt20b82ZATc5gw7IXe7AqSHApL10pu3oEi6WrzF22VH7e/owIZCj+DEX/CTr+fy3COXJN5NSZCFwshC5FAEjbL0Si0T9MnvQHv25OeievD7vWpUZMHhZdFATxTthVqmdBsQhsWWxYrClnFh3lmjJYiiA3gzx8sLGkxy4qynLhUL6lbXXYdrN1M7eNJqhZ8sPXa/FDr4uKHfLJ85ENmg1QJCBeOX7b+cHCtGQhDZt8qP7997/l5/AesuwDDReLEwuSi/VHFnp8YKNTV7MR+VAXf6P/tMk6B4J9EoMdsIS2C4O5IpSb7cgRT1v73HAt2ZXALHnSGVcRsl/jJZ02sgdleO0X52YkzWip2WCJc+KB/VgPmb34zWFKetVrh4u7sOqdjWOyEQVOP3LAidwiH47yly13NjMfeCPHW62PsgPEb5XgMTh1Dv45xHPYtzS24qHg6prEbPQsP8tma0RidOUhg7Kxw8PBwE2qtT5u5nDg8xP/UB00nCmNq/GxceGgBr1isvDewRpYqvu213bbS5taRZLqBz5YRX0N7L0B88x3cQLsBBpZ2sNG6AOz3xY5YMpSpr9UmMi/3WZtyLgJN+r7RCdWqhNHDmQ4jnfkWK54acECD1qQcanvmfF55wEVBDZwQfbQbhBQlA+Kjpty6CLZtPay2rLLeSpIb6/w0sM8OJRnnJ7Lzm4OGsDgZUNhNyS4Cjd08kKF9gpELmPkOMUGjMgDNEyvNnxwy1prrPs130XGH2isV3UZU4qqwYV+HzocmwbpmmLctNl+cfIlpxk36xqGegrmDQiGeMXptFNXj3csQqf29NjLssai1+4P5plrjwcfQRzqqxnXJjZCNfT4qy1Io0ncYoNxR3FZCtQxyBhRC936RyN3cgXdlxx0xi5L5pT/fpexqcgpzNvgVd4FzF/WR2OCK8i6+hkbnUSZ8XmQa2ByIN+w/0ZOWnb0rhw7yDF/EfPOmnqwFkhvTAKsg5YU6C+g0TVzuFXWRA5X5YNpXKkaM+fK4YslDBQ/0b9/m/DT8johLvIylETLA8odey7QNvFoJgYFqHuvybq2fChsEoh/DGE0Lv9pz61r3uijLD4H8XUfent7q9//eCv/b136/AT/xE73jdf6An/3hIuBJqNOsZiDDuayctx3XA+0ZWKT+WpdmOTDvu9lqQQEGdrFT05gNeOy142X4/4SZINfHeaef3rggfvOCwPzUTt8WWAOOseUNYlndMJn3bmhTZb2q1PffNn1Tq6IM1gbfBs8t31i27JPG8VP8JN+x9z8MyYYDOtRPbAYwHsq6wW/a/kkTvIYZx18EJsCxN+2Wb98U8cs+4yvefEgL43bnQcK9x9/udRblWvoL6ylG3zSK4s0KVRga5cyA8RWvDQMTTX/id8bnwDbUIOlJnOtjzFhmDUva6PxxtS4aJ9Ujt1OHIw13KDUBCBHHa186tLF77MNIdeKCwGKzbGvkAKNBbSvygAAEABJREFUtBCgizMNyoytY2WprA2dtzNfbC/ecNQ7c8L1FlFB2/ZP/75+GXLjyy9lqNv+zGfG/SC31eM+feAsqhGKTVvXNimB4vMgMI7Dga5DuoDUyydcVnRM0L5trrkIa8n3RA8iHA58FPsV0BNORCBowjvj6yROxPYrKXXld+xafcq+7F+2aReyoM0l2aCmAdYFLbFNuaFTeYK684+Q7+qG57xkkW7OLkEbEmw2kXwxgBznQJ2fg3b6KZU7mtwjpqebL+MGguXr04ayBLZTz4wdDVuzHkzGZEHowZafxxKHKFtRa96gOu3QIs9ShH2Bk8AwGEMhucD8s/QLJ8cuAmX8CrHReYtWwv04ZWlJ1oCL1kmEfe7J9omG/ItIqDHAuS/y8te6NlrKo6u2XX8/znXPtpD+v7s9kPmRnDvlX/2Ymzhgv7EWrYynZwAMg3qptI4M43A3HuS7bjTjuN32+varXxwKxEBZ0rM3xz7olRl/W3HspfAfgPrcB+a2s15NSCAAmRwYjDNQC0XIaCObi72tGfuufd9rfskJ+5qxnXPWBQ0SzvITf5AnTeRqJ/a5h+qb/dKb08q9nhHkD8irPHRIF5n4cbAOXDLunA2EyCNm0ixAwqCGDO71wetpY4hjFVtOvPXmNmgLbTBkwFaLfwd+dv0TIsAw/BOk/hT5/y0CTKi1hmbqnDKYtuBdZFw4V/n8fNOdxezJtwzMIC6ZnNiZ4OdC0T2ZhD8OtXI8ECyZci1g/qfiJG0aGzDgd5O3LMRgDjTLrq87vHjlKnMtEAfdGiUtLFyr/1lL9+oDnUUv+iaaARcp21lSEcwFGQcQDQgo4zjl0HVe0t1z2Lmj+8gLgQdI4bVvnbTKvqrq8rCLe6DOO743vo8rjtjl4iotAYXuvCS/ABTe8gDzzMFSf196lUe/l55brr5n7JTvskk+4xix8gHirriKL3DK0DfBesb+7+2lvc/JhiLslc2jOfTgjzyRS8x84PCgHd9UABA6fDnw5SCep9UgnxjuYcjDqA8/Cz5pjJFjaN5Yjx426WU/cpBtbOfEHm3BF9uj6YAYFd4TlysmZw/4E7MQsUsfHsi3lGDtK+vh/MJrh777kOXm6sFeP9zIfQjRH7KvmsPbtu3EC9uIW6EHi196jmyKx4qJEzYKmxwepXxhvxFrDuL+H25+/e1b/QLceOg1fwgdeXsAfAPMBv287FaJygL4SNt5ks2X8dG+B8xPAR6/gfGXKdrvuNmv/5HHYXU0hgOIWbbLgz7j8TDAdEQedf3/oD+u4PMGjOZbNXS9n5v+nX7lF/Z1T9IP+TCI8wD5gewcrq6YjC7/g2TpVw/yOBuAOnmpyX/QpwzreA72vFwKsdOWY2pszavGNulePisXbf5fVWTRBGUFTrsJCaqda3Ci769//K38R1LfOcwpbycX950xHxO6qjv+3Im7Bx5LdUWNxlygbbgiv3OvmVOXz5HHQ6+x9AVz1hdyK/XtyyGOurn48m1gH07Eduz8LIv5QAe6zYED+4R1cGdUiIl20J14Zzzgt73h29VnHLXFHL1xwP0FGy+44f9txzbtdIz1B7lYhBi04q/22DZ3QJbyxqyc9cQvoIe4THgbGYkNdbCxLb++wP4Hc+mKaTN+sRE+69La5zqoG4092udL1mnMTnnq06YL5HP89d9f9/jAGP5SamNnl3oudvmM4ztjLS1BRsSigYX6dS2c46kdO3HbiZeylKG+I/48azJ/fIkx8b0QYr9StiZQtK3L5zgEtiW76bc9uolT5U9gtM25oWzlCHZaPnCMS3H4hCb4bDBSkDxZY45yXY9vzANjZX90Q+taF53U4YYHCnxQpy9ofLF80avAuJbjAz0Wl7YGbAsQU7AWUuHSxqeDSP3Hi0R6Iaw/OcMcnGvYtz3TRJEE7vm15F16Ke2xePmBUWmng5pGWAdopVd7qZQ85qNjZF187CSQlpe54q9+xKwLYQu/1r8f+5cfF+FoKIEYTxlayoEMooyvzzLfDl62Wqobjpo35h+wkUMNfWk0QpUe26wAB/Y6j+5v97wYyvoEXZtD8qEHkjWmMCrfvSF5yprnvNIOdfgLhW3DJ/jFSevYuy9o20FOiE83N0Rz92J80OV8TAuFaz3CQBFfgK4vLbySDx+dQ9dYSPDJecqGThvVr83a7973JE/ELZ7FpV2C9g98FiiIwdmPrAHBgMnSde/GPB7dodFfeelm2HqBDUDdgutDpA21P2keABjl4s9kLpNkcqwC2VzsKc8ypsbSufXEMNdOY5912F+Awd+sGcZz3/YyF8yDAa6Qj9Dzkvu59CLnNfY4dZvwTXJIpZhFt4bCjgAGIXOb0lzwfLHg9GFtL+iAljujxMuoxo69/HVU/fBBP2tKdDNfXaPsbvUaG3Q/6H+oi/zxH572/9T1++9v9c6LnRv5do17bIAu/FjqGLjn3u9vrIH3ej49Wx6vPdn1zLOnLKHjJQWqar7WY/bKA2l+oYU8/cAcXlAW5zbCET/xUVvpx/w62I9IAsZswggH4ziJpb/U8qWqe7R26aep1xmTzvlY3jvnJF/G6qNf3Bz4/DT4qEEFcpGJPuMTiJYn+xH4TWipGdM1Fs5Hf1n+66+/VmPSmu93uJ6MxSxfkLvHaEdUNPwERDsUFB3kQfHRbsc79mBM+qBv6uIEeSAFA5Y+18jQgRGPaHzgXEtM0gfeL6t+//13vkD5/WLPmvbXv/53QvlRjq9nX8/B35hntnW4uXVvzC8kazyF16DexS0g5if8MyNgpP+Z8n/K/t+OAIvpV9qsVixU4qg7gbNIsspZ+lD4zuL4nUXn3YMrs9OFuJm4G5P+xreJv3z7Vk68nUXRiWcf3Uo8gWmPbLWIt59liEnOfSywIf51yLs4w7caqF4VloDLTjdK62hgIUAWCrgQ18AiT3/kiOty03Mz9JDcPaFbePVXPrTxbbLw2h8UOpf99KGAK2htEoyVeqRJR3Vt8I829deCGVuREz2iYeQqP+L8dlObsuhddtn5A8h4atEnBQAPQP0v+IHn7xryYZ867YG1XCGN/WhtRT5IZRV0G7gxv+iFSV43Ksc79kIHWUnnhiLYl02Djm7iXMjG/8jFhqEccBRcILgcRA9c0giQ08dFn+0LwLzGTRttC+bmO9/yCgcHXnGxFRusw1QZf9pcqCNzTl8jmx2aJnipn1jXHEywXWJCoPzyQ13Updv4HxwO/IXT79//KA9e6vXAte8ckuanDPakap2P9HrJ74YOoRP6fe4lKEN73jk03PHLg8r7/T2HCPH2yzfaTW6riR7/TM056YbuvNRcfTs4KHiAsPRwwSjb9QlnjN/x48n8N/ZEB1+eHGaOH8gjj8O9h+TqMwoYJJ86LKUJPxqsP+gXIAfDhT751efhSppG2CTXzBuqjMMaA/FwpK3Mh8aJOEGcYyNwAl7YAdegikIuOKDCBueq/j85XanzAm2DArVdvozdGYPuGb8fxOM6CCKIC0pkhZc+SzStS2XWrpI61InjQU4ejKU2iKOrmv+8rEcZceFazS/3NjewxzHOnKOd7lOPPPq/ID2n2EGJFuhHr9IRCx054RgYf+160NaXC3A0gq62D10HNB/HB2Nx5BD5dV1zbskQeiraLMTmjfz+Al9fCkgDeezkVvZt5kGX08WuANZXdYOjI5jzRlMZgvyJBeOjT4m1Y6QzJ53xE8yziyeS4LnGJW3phyobtRMAgQJMSLfjpa8fl/wTC0lold2M2SqhRr42GXP5wLj0llLpIqaxHCnoG13G0zVkIxcn8Sg++uML2cWPbXOWe3FjlDjlUIXyuphDIOxH6oWMfZOHj+AxQD4MqGfmxZE1xoepBx1cLz4riAv/kvdctKwb+qYNWJX+gWc90irL0XLjdXLo4AGNlwqsaw/mhFT6sSlcMkMBvftSK0c8bbtoctEQFwSjpt28fU0+vgyGxn6LkxZKHvYOXozcAwdz0rkQsiaW0I1GozzkzBPotMUtKNpDBvTYj0e2dCEgvfnlWn7b99r2yTgjEJ8OeA78T5xoL0YlKElQRKPiE8TY47p6kGsCJpQ50T0rMQLhvpsYTnQhGFUMKXH2DMcLnA/G6NPXrknueBYavejLDzZpf4HSRvcyx1W71Z+187Ifemlv+2S/mqXPhSxtlcc898WOcvCG/o5ObRwNBh0YyMUeg1++GIkeDa/zA41NZShL/Q8Qto0LUlAJEeTiHP/PfpwB/+MlDgvRd+CHsVx8zzrOtrYfxgqaq2+VjBO6L3n63k38gbFMuLokZH188sJRfVpql37ey1/c+afr39/+SP2d87WxWgANdlh3vV3jtWQoYcGzxOurc1TbCGJeEtyRFfm//5E//7Ovz1jDFZztDZy577816C8T1UeqV+I5MJ+Gv/7TLcfLtUiQNzCadadrkkMrD/s1DsWnkS+ARCYI4saFmVohfOLUIVFK0J8XMq8OQqAvX2Ht9XRoK8I5viXmix8d4IyPbW0RJnZpr2D7gtVeY6kd6nlj3rz98ZY/45Xu8lV5qMygbjd51tnWqInXIhzFFtZRXkIln1yb7ET/dXYerSalhYNQzdo21gtiugWadWPJl8pQWGobrlFdfN4XbvnMnb5Yo8ZVCSYml88ao5duc0zffuPFoGuVdeegL30/WJvvnPPMtQG5/u/7LOd59C3p2K1cCDDEOfXMvDnPjKDdZz2L7qyFE37bE/+sC/vcy5goxbglXuwJ0YGjD+DQFuA98WSOMD/NdX295G23rt4AjOWKONQTtubMYAAw0AKMhX2WP+GfG4Gfcf7nxvc/IN2JsIZjOCUaVoF58cHq+cEiJaw/9zjKN8y+Sb/77xcw+ZyETs5MTFm7a2573W57/caLIBeGFufkPqF7skCoRGBOUozOjU2seJOLcia4q5QbTv3woe9sy6JsYc4u4ZLdxX+IrHysCz/qjXz0aPu5brG4Lnu4h3PdPDBXuQDf9plfaHRP1yVg2WN73/f0TfzUpiV/SZB3EpMd8ODrwcW39sbv6UE1CySysGdxyF3sZ+BANFDeBOuCXdJb2j77bC5gKaTfA1uAumSB0ObGWOAt1c940lZZENTPPmrEhziOrmvD2KBpYYKzBNCauLjok0LlBy4LpDZZ1mWMrni50I9WSX1+dACUhYfUu7nmxsNBKOOVAYNAifBqw2hkA1xstG4IRzZq81PIQ5mxJg7K0M6XmHHJWiZAEhmhu5xQF3RzmyHSPw9cjlSnbxJL5aSbG4cABPnnHu8+VFCXbkgLpERea3AbXVmgQP4gnkFzyxwyp8DBhronD1j38iWsOeSBzfl4sAHGXvQ8nh+8pPnIOCC1Mid/2csXQbubK3LFS58Dr5srOehGDxNdz4TGuxu/8ZMW0XSDtQLV0KBBhRh5EJeGVi7HzvYLIvH0E4oLTzWX7YPxXfr89g10V+m/QOuUYO2EKKFuSbGu1cBKYuVFm2/ems7GXoHCDgAqdBkhwvwAABAASURBVD7xPfabH8AD/7TnWn98MDZn5xk34/SEj2AgFfle8Bzg5IuhKHRsB8pGd/K+qeuLeOnePZyzlr4DfruMsIoextuye/0qaOmhtz9BWddBZyQ3yDe6MQPyJ/l7kAMLHtrFGGEmFOtaorzbdr48mS9HHoYdb/NC0M9nHJIOgAV3kF/li0jXsNAzP6UXLnLtgwNaNDMG1pUlWDcO+mh5xcU6KuxOsog3Z81h19Eg04tMysQBg0Y1rX/rUiNAcLT1fua71NoozJ21nbkRXc1cRh4c5Z+n+QDlS2TXavVrx23f80XH9Q0jJigOgAs9TS2+fHZk/ZzomXMvwX6SkPl88PLBMWPNxy3YM4bmyAe5KY20k7zQPveRjbq2OD7mkWuAB2Bj34NDOf3yYEZkmd/uOz4AKVc8Lqa4bq7FfvOcf8OFb05Hu889eUg86mANcy2WV5c2ck4bxpywMwogJ7iGZ+kVh4XgbQtlUKDOFbx2iiR34/cztuq/NL7IQEJwxkDfxAva8QJiZF1J9l0++pJWsE+8gNoaVC7axijr6hToAoPW0ZWHhw0bt2bsyAkI9eMToEbgoPjHC4dAwoI87lza/0DJBXhLH7pyj4fxVXshO+tHSkRV9BLjic6WR5kIlV4pg9jHOXBezh33K+dOeOGTzjkg3PkSzzE1L3JGII4oQ9WyXRto1MVraQ4mhyMLm+GRXz7HayNe+qeERd8VHvLEduwu+BAuDdXypZN2NnkrjTgoWDe4u25J+wXA0sd8wUnX7uU/nnVzTlswOsHBrOc5v+6ZY/LaNYljN2N7zsWcR6jvuzishIh7+UE1cuCkEt9Yy6KTtmOYOoSbMje4hroFkD9cUMPjnPYFi7B4r0jow8XwibswlkpFA/nYLxAvtQ/mrvWYhyAvqbWb+cte884ZwX1GnQH2OnGuIZhFfKBjPO2DC7HL3swnaMU5xhmr6XzoH3LDeAqTPqGJIUI05AUXCsmI4x7DocKAB+NpoMHS50UtztDPFW9G1aimxVoZekp4n6d9ktNEDLxWoFw6Fw9NbC7gi/3IawFCbV7wpR883ckj583BfmpbHzdyyHgJmiOvOlZeWkPXKkqcY+4YPE7bJrKdpy8+8OqIPPianDLen9AZd+kFSH64zAGc5yLv3ZMBY4PY4Jg4n/QGi1Z0DNZxbPlgTVD3tt9q3/ZynkAS391f3nkJ5l4ibrvNuk1odmJlQAL2fIKy4g95dRg3xnvOWb/88mv9sn9b/LQ3YUMez0hzv+bgygHPhH/w4s31yvOFMlkWkq/aJKjjIbL4ONT4YnxGr3gx4HQozwIjuKz9hD8/Ag7Pn6/1p8b/7Qg8WBicZJlwLAjvbB4flC5g4q9DlWuu9Sxq9PtNpIeBLEJocwIKk8m975MXJE5sFgsmJRcUTMhMRG6nzgcrlUCRfihYuKxCY/EC06iZ18hD/jyhmzZdi3/xqEs7PgGp6WKT4CWX9lL7YW2U51KlLMyjqT6EU/MyFoL10Z3Dx2DBplpr2Y+S8qWPuutk1T8XrMSNRdGf6CpHG+KsCtlNLpxS0FzKEBBub0CZ6hO/wF4AJsUIBzdlKXuZgDQqA4DyvMQtOBGKPnU6bhBzxS8UuiF5cBu9eJpSBlTlmyf9y8GCRTl+IRSTwr4Ro22fWfyty+vBQn7Ill9UtPlOXnlINVbmlrGj67Rr6R5NuQGUKpBP/RfYFi4Z4pPLaPKC89xUJ6LjJBvek3xYh2/zgw50Ih0dytIW5emvY+6mFT/oH9018dH2tTkdZ55p/xUPpOGy2tHpFT7yl8140JN4FVQN0KZKbJ/lhuivf/w26m9/+1v57aEPqL4oC/7trd74xs9/o+Hg0Ac79uy1861OXgLte3no0HfHyHhoZx4CdCiKsZK6+DsPzAd5qt9gmTxYolABu1648NGXS+wnBHXdoIss5F8UdolLrnJYMFf1ejRKAGNJDTQc8Gm7PP82SL16UQc5fKu57p/dkenB4p1YOab6Kjz0GeqMkOMJ0Ay9JiQh8P8Tpw60Idv4DuidI6/cFj+ZSz1lyYEwY8m38Y6B/tsh7z4ZL+bIAIHEFfNUQKAz8TAu6qAtHYaRt0fyQ7nKvCB+8RB/+GudJaK0azQP37TVfcFSRvSxl66rmWqji54VT8bpA5Cv8emGvTsgoTjzyfpouIZicMDr5JHG/ssXD4G2tdm8RAmqmnWVmBG3Zl4UNsmXhxIHAbnrQZ0OruIj+vnSAYKrYWxiFSuSz4xVCKsGfaM7em68KL05P/ZZjU+SOAd8EeQ65LwvPuq83WZttx2+nfVjgvXqmqet+lV+8NkCFeUDsvL9MxC/BZ1zRw9WoejlN8QNXOP5zhp46RUtuP5GT/uS5ij/bTpfCLsG+C3u6D7322YdQz7xSD6T07QQgVG5zjgQbGOkzG8czvfbt1LHywc4qqBA7uhZLQzawdMDXpz8kzgLqw0NfZI9sOEaN7C18m+WtEJDt6CIpxyC9rEOu48QI1rleqyPnjf019iYE3TLgL/PgPHDreCumzSIOtGNnq7peDNmG3bX69NZI52L8SP7i353Saedhb3G0rOBUHwybvXlDk1o6dPGg9y7crOha3QaM0tIoTovDJU+cFoLOSrhgmfRUz+ZbE9s5FujynmC/UZJvtQLjBm7jXMpCJnK1p53znd3v0l3feBQZ3zkDSxX1hxB77bv5NVec5/pdp30bOj+hnFc4MmrxB5efU8M50ysEWTI1A6JhLXi7DyAJuslPo3uyIdojTd565rgr4Je9i320KnHfOoxY0Papwh9dH3XX8IKfceWDX3Cbd/rmo/5P//NnZycgSWnkbmiBnNstwxggzlpXf3x9bJd5AuamvCsZQ/rNPNBe9QxsWWi17H6HCNYuNAee5X/CfjJeNu3LHsm55U34BndjDc+NHTUtXHpvZd/fuxLiOwJ2GApGCMHR3sGfMXHNcP8sF/ZDd7+y0/rhXzLxp4NP4S0L3z1679lK1oQ5ng4vg8iKtg2nyxtxx7p6MeU8yKGXGcjhb49pGMsFimY5IuIInaTWHQAk2hjDxVtLCzT/leBbPEXOBaTcdkBfZZu6Sg+EuMLMTzQl/gyj+68dHE+6AdEVSN32J45v32d/467uqQ1xu982XmB+W587L+gMMAcuJGznzjlIxs7HsaBCeIaKTZtNYvDLl/eGFv7BCKF+13N3B64c+cM9P79Xh/3d7kwvSs20g+h2is2pAYDLa/kbSPnAujbOnTqOIiPPjoilgdrTWzRXsD6k7XnA0AxXP1aF6IfWeqFlJAg8ZIHQnkXFJ/Wauijn3LZTUcueXlp6EKZ9vIhdqX98/bPjsCK+D9by0/5/6EIPPi6mzWCTYQFjUmVxYzDyp3DZ4CF4cnIOdGdiA8nFhog5VvjJ3DPg+h33tR+cKDwwUASJ++27yy+F6wNCdbzeqLTSXmcpfULZ/0kOwv1nVXnNXI7fzazsfGoa7LwaF/xuRYFeZYtvRYzG/jyoEM7XXgf+Lro6/x0uSgqK3j6pbN+ErwWImP1cNXKstXnBiMVSsDnQMbinIXfIIOzF/UcBvAV2VmwXYXosLBtvwAKX/tcEIkfesoPhE29e9bynb4Go1r70UMEHdBADqmv/hcRfoQYuwuYq4FiLvQu2epAXA5jlurbJ33bLB9qRqO3lIlGGI2JD6GJGYv6ihsGI31RSkvDa1T0DPkhSZyIifx3cumCd3IR6XB0bYyzYz4oPXg0vG6M4iofKLFjbQJB4OdR78jzFxcHG5CHSe2CEv3YoCz8kDp4+M0R24inaKDKBw7l3JElXXRLcPJqj7+C8xuOndzXBmP2zhySR7DuQwzuonhJmPDf5lYTO1TkAcANWXrjaVxwwi7G0wvLsdE+afylgg+BAV4CrYfCe31/f6v797fyIVbbjJG5HbuwWxueGKgvAepewnFutNZ9oFeXIF1S2Q5kKEt4mOfYFLSWLuEaawt0NKU8oDugp0H8Ow8W+04O47/yD+JlnJbPxIj4hOeyKRLX7YEseTJvyDfbzskP5JuDOfAy5h40ou+ymTImKhNa5T8pn0/sVCZOUvNIAeUa/9hDX1q5YQNC1K9sWgUxFzbTYGnNT/8Pc1o94IzVnJOx1l/mnPzolUY56pRbH+IT+sQp/1KJmMRVvP4eyg6AkR6Z0ivPvgfyr5zXwCsH1IOxEUeIGQtssgJSESpRhuWhDxwklWtbpviy4cu2v9YP9SWWEC5Rajktvwo65BVGL6R6hOtFgTqaN+htvyQx6Jm94oGPnuMimf7Ry26quqdpgavfA7x13AJvjJCOjMhR7qAXGb74cI5M8rARxsWQP1mrD7515HBMDDAAGZ012XVHOpVabvIB9Q+fDv1+28sXLK4Rt6wPvsR5ouMA1i9OS6WAa4AxN4eNS/khDo2dl424ENvufjvLnDHnJRsdQqsB6Uhn1nD9FtDJXFn5RTtj1aytW7nP68vl26XvdnOcZ4kPh3F78clL3wSwT/7R2FB+0EVuPgBqIsp+X1ps0A/gKge8xlI6fXaNsIyd2OscNh6+kFtg3A5kaky4UtdfKvUywQa2SkGgVVG+cLj50o8xcdy1iSR+8dh2nhoP7ROMxTjd0q7IUnaDBLiQTV0c0CIw7cD3rOeMkTY4/xz/27e9dvIg+SntJ6shjvjQV2Nan+edvW5zL20zT/0lQvfKowf5mRxATjN3NiB0Gzz4+fXF48GacGDPO7njnmY8zbnio32NPdrtOtRj1g7/L7wcvPHtvUF6wu/e88HerKHSGxPtRQQky+aBLbadr4QifqXNrdGxzS79D2wTvlkDHIFkxNxzmX+sO/GrijgIXRMax8Sxi49zlnucbfHGpPjEpiREtINpdABbl7TzjI2++SWJ/q2XQnvtjg2xhqHyuUTQ0HYKrq9Iml+uHgVrY3NTzrOnS9uXzTv1ybxrxrZDt8Uv2lP8jE/RZRyBBpBaNWp9XuqfhHg1jMMN27V/n3s1/63xeitLmvg24edLAGKjzG50UVGXMLprYgsFS96z7uyhn7GsfGIKNeUve6iBlF+gizE8bbJhX+VmawHdmBC7tM28dK9K3km7qM47vFdN21JHQEpS67NKLKscX/N2J28n+dutjycxhf6o7wLbSGGs6Kwu/Z/7rPUPMxNHdBZ48/2h0cUHnQfz+3fOXe+A88EzR14Esei+5gOkXkQI2zpgW51L/5G1PGs++X4g3z4KyQLds/Rp5XcHJ73z1vLxhXi0/QA410z7lRcmb9jN4OiuLV3Kv3n05nmRl1kPOuGu9r9VweaQ0oNXyLVljBxrwXbisyqRrU7Hddn4zDk8baRIZv+y785LMtfyKmO+5uC32s3f+KLOY8UounVACQuU8+TA1Uy6hj6wunIPCzMkamEdwf68/ZkR6D9T2U9d/14Ezs2CibCoVoUpxkLw5IGRicbGvhamZzbobd/ZqOZro8oEY0SdeC4uB4eJOzxPFkNljm5NRUBQAAAQAElEQVSWDpaDAdEQ8wlOxiX7YEE4otNe8drwuGYpyOCWedCxpoBQpwcCFzzWWPBwnTSwsIB3TRbrySbaPTECG0peb2cZHcWi1vHrts/yH0H7xV9LsGHc8BcXWHCewD06GsRE5r67kazN04frdXjSgI68RnfxcTPwodwXD9o7uuvGAWr1YzM0cglUSyub+yoLPwQwyJNH/RfYOZHX+De62X/lUgpAe/WdOGKGA3R8XguFDVZAK5fidUUfegcijHMWab5djK3KJw7q9rAxusv/sDb8jo8g30JUDhFoy5+nvJMrxubJoR7xF1s2AHPpyqFlWjRG/mi04G9bDusANmrr142x7Q9c4+SYH4zjwYPcE6DOJut+oPIttMjCmAbUq/1woRcP6F8V6lz22ydNgIO3JU7Si5yts3F5OAdB6J+BM+VEwS4OOxAWXnTAybDmDo2GQEYNJBd4aKiICchnvAQP45biTq4cqoz1+3l4C5M35CA9LhmrVSmKpUMcNdpLkjKfHPgP5ral4+NDmb1jQgmEBl8Ur6Qw08DLT98dSsFAXLQY0j2zxljCEnr1qE8d4j7L1fK+ZK/cMj99QPz6suogz3yZmLhgv/QVfdh8xkBbg7/sQbC+PPT1Cw40Vsd4q4hR0GkV6MhIz8LZVoY+uNYp0x5zddt31gEgc+hcR8ihl53olV7+xDnyT+EWtqF54NMBn7QBLLQbyyxUl1hqg/Fx3EDEdh/kRxMHW5bAxB7XTaoEtcqXMb709EX2QQ65zkVoeFCBouQKDFylrU/mtAf4ZQry6dBnH6Rpkb4yLd7RYDiw0cIs1lnWlwd+KUf+Jwc6/bKuXtf6i9b4EgYtqbxM2GbWce1BiReAfHIzfu1z5RgcKMta4EN54uJagGB5XUduc689D+ffkLEerp1f+bNOXv4ak9gFj3ZZDNxi8Uc6FS5xFxjr1lde8m7AZPx9ILnd2JsgUpYwetamndhMGGKjOfwkFw8ROKwcbdzmrAkdYnXnpD2ytn2QF8ZsNP4HUHJeTzqMb8qrjmzz6P3+vZ7MGfskV89+2+sbe+L+Zd96J17GzbkzGspTx8D70W0YshQq58AWQf+gPC97rDYcAELyj5XDK9Z12bG2aSl18iKyjvKcIWizOZovOGQkPhYNo6B9ttUdG+D3l8u4jd5a+ZAYLhvUSyjofgJyIqGJ87bgTFXiTT+E3CF6svdKhwz1gqGVu0q0I0ADiuCH9dGlz9u2rzHPuO81LdEJiRe6mIeM/wPb1acNzf7i+AvmVvFBNffPa1zVxho6G5mebX777Vv5omPfeaAFR2904M7FkTNewyPuqV4HwYiAc67NM2bac2Cb+8tB3jR4X+R0oZSxMNbmSWxXGDKUO5O7M/oUPSBvZDf2zI1YDwAfQZ80aDr5tVda54q01gUJ1Wu94b/tyEBP2siWz7n6wAbnk+vU6yFdIxBgLOcNvm2vjbzfkLH46YTvgQ1f5w6oYokKSGFbHRfYt+qVOTGxR9gohXE6uOLkueSZeVOFJ9o8lOr+gBTiifqMFa0yV1NKAjQ85nlirT+jGMeZfUaddMNLHDGyke1LaG2YjFkTd0Rw0a+S6jK20hhn9by/3ctf3alDqOvTZyWTECPhRXwtuXYK0FCot0991ge09HDJhxZ0K9s4gzQMFA14SUN8sN/WaPErNraFoKissksd3Ywn8Z7zVvo0euHRtuJx6lTvAgRwyTu6VwznXsYQzlJr/f0H09wfAswD58KV96e5yxeZX0CFa4lacVe/69TBnv5gjT3cS0/7tBdz8GmWeboEgj375RUcBvudA4o3lu5zyrQ/Dgz4UGwbzdSWNOeF/8SAtj+Z9+n4V27OAeUqP3HRMOmIw5LsXckgvLQReQexMUYHa4ZxaY2h373t4NkxNtIxepb7zu221846NU/5KzbIJT6QlWPETc2M5SGq4nsNcIAGUjNrnDBOC9SFDvRyOpWftz8jAudw/Bmqfur4X0aAmbAmxo+UzNVMECflWiCYJyygPWYIYaPsHLad/EKdH+fpajvUUjJZOdS72T6c9JGMPLq5mLSVg6t6lgh4uOxwsorLJHehoBHbuLlQuJiskokPziVn6e9qFhAfODY2m23OGtVy/x1UNmWIueDBv+5Z6hM86FjCpDkUT+gqfm9sCNKCxP5n4BEbCppm0+iiBth35MC6fOxyE1ovBqSJs/X66MAAbwlgFTZ2oG0LZT/SKc5qzgIu/Gd4RZf+Y0xEv7RYARNaynWdyLFa3tWljVsvJdru5vBg4bVcNBvi+xNmVxbq8JTDscxRhE02gAdwIMNNwE3Jgw9d2LuI1HMQRy3SBgFPo2P00iW9QCt8KXuGRvqmPhlzYbUv2ZiEYHUID/LRUlnqGI0kwPrCnfQ0lJCDLf1L5upzo/RQdPBwLPjg5eaojG1fNpXMynjxTlrwk+DvfNPiy8H7+50Ht4/Eq7cuefd5HVy6pvX9bL/kaO/S8elHLVryc8Kj7qcxZ3N9/37nZSsvMmmjPfGSRr9SyrOjQ4B3As2Y6m/xOYwXvIfjQ/kANNgNd9t4SKbxBNQ5tdEKfJBn/qSPtmgsj36bsoSABmz1Vad+HeSLcNn5tV9e89F+DxD+H2re+Ebb/PLFbPDwJwYYojx5UBX9+jjxUdnadeEtpXtyAEu9uQsU0iUmZztFbnSaX8TFefLB2Kpf3cZbXTdiPJoxG9ACytEf+wRlGydjrX5BmwU4SnpL284fITrwTfwFyngB9khjTGKT43jSK290R651qhmKA553XnQseCsP/9bFm9vqUcSdnHrjG0NfcvsrNOeDvipr0RgQa4tLfABH0ZqHnY/jQQkdZOJGcx8roA+VgPdq4uZafoEUjr1+Kt1+H6iN8W2Sx9C3sgpKLsd4epjciT94+cyZN/JF29/f3/ICOrpGs4YvuuKjGQvgiqneqDOHHQvtyNwnX4y1Y04vnFiGrEafIMK1F3OyVk7yYZJ/9jX2uudkf8B+cdIr3zmXgSEhbItHck3olozL1mu/ubPn3FlTDvYmAWsYd1/g+e209kaebiiMUrm+2PKhAzWKP6HZf0bAGLqvZG/YZ9Yp7e5qpHCPn1TTpkRueoKn/8SDLjctdQrmDNTrkoHaoOyeNYxPNfpB/nDpUySxv9vR5PEqvQuoPXG2BOgZSPOKmogTUIYOG67fsQk6aZCKjBk4AyLZj4Ci0ch4wdm9BIR3MlZtP13Rb+4k0Jwr0D2aeOKrdAHaoKHGT+bjwfg9KNdLBSwZWAZNnzLBQNuJUy9G2lzYEH8w77bfKvmy7Rk79bj+vERAvupNTGHAPrRnfkYGbfXd5o6cSQ7PDJ3z6J31bqh3CYAyikkzJBDLBxjEY2aXMkb78H711bIbnPa85sTosKwb8qhAUu45zpNu9IOwR6A7V2Rs2Dd5kNxXCVn69MO5+sG+4JdQls4Hf5VbqGsIJ3zm+vVvHipbvgVH/oF0HIs8bwt/+oKvXHSvtn0JEoQbcrcb9mCbegqF9n/90kJaTIiPRIp5ghzP0D+AVFqFUK6BnNEtMmuYfmXvGlXGaUOv/jR0wujO2M3brO22c6bt8uP6bjysO8996Tuhse3+8c6ecOesYi5qt3iHFQupftqjX6Nn6SOq6BODZhr7mTuOEebYQYF+Lir4gDQDCNcIApRKXDhRoV4BaYu3KZA7mkroLWH+eoHa6Fdnxy47QVogW3kXqC3or7eLVBz10Z35gTko56INOrG/c9YSnBOJEzxd/CcNMKiDyt36itEsc27V7cUKYvBgzpuXyzZx9kUrsT31IlPsBSOVTj9G6l25Hzm2ykl3tLNX5CXTkfmtfqEXQe7SH8yT+IJfzhtGJ32jmzkLRJa2IQ97Q0+J4tB5U45nlcRFeQI0Bz4KyX/brG/qendP5lxxcK4OPzdIv8wp9YkkBuhfcdvJ6QHy8uDxotcWllv6VuyouP0gxJo4wfpP+GdG4BqZf6aO/1PZ/1fxXwMyujOZnU4GwOlwge0FXT6wP5yJICaHiJsH6snEC6xFbGOzGQh2wrmZLLjnIOpCoI5G31qhEOTsBOxT9FXas6AhRSAT3bY0LmZZaHijbJkNXIOhceO67bNu2OHm52Hh4pNX0IYLkG43wNJGJ/ezq4nJ8mnOS3/HFjfFm76jB8bPhYaG+nrMc1OVD+R10dR1zPQq3M7iG5+hoTvyN4hWjE4k1APwErCCosMfXhbULKKW+GB/ZMBuWOwL0CfTAP95IYeGd3UKV9ziC7bQHR+Ntf/+gjrFLeiSznGfxGOfk/gpjQIC5VGUG0AWewyS3zHUpoUz6usgLL2HlYmcC5Rd2KH55qA59c6B0wcWcdcGp57R2NPYQIRs26/MBidolTh5Hmw62iJdYfLoLsdakKf8SEw5elS+ldh3aPbEw0NRHh45GGmTeZiSjdWx1avMF3zWfv3ZJvahzD7p1S+P/3aP8bB333byhwPUBLp5GAWoz32iG+iF184J3p/27/tegnZv6Njgu8398xvAOj/gr/g6V3o2G6cyz3JS32dkKW+nPoF97jXtAzA//se3IqI9ca+XHPqlU7Z0EHLh7RlH7VOnffpuXgjW9V1e7Vv9ZCuHArgjP7x02JZeMM7lh/GDiF4rIPBTefIsPDh6vVuI146bfu34hg+XbvnUYa69fIRJPN5GxOuGOvGCw3yQU5kn51yELXExh3uTCp9YHPOgifEDAu34qjuym7tA4aW90lhGD3FRT2IgwQnajVhiDgJC29K8gJcU1ukt5y1hKmUKl2/2H1lb77xIOM61m17siR8yocS89aXCokUTYywvxWuvsA1p7LH+A9Dx2caiQXyQ3QBGgViXbdck95xV+sKROOoLEOGSwrd86hrk9WgM5sLyXBtt7TeOyTF4nsTR/HMur5cjBA2814AXlq+mgH6yZqPbBxLsZyhRv3x3PcmvCsgB/YIYXoVYA3x6B6COPY3wlz2zoWXuNXNpUKYND1dy5ZQpr7J71Jf9CR5kQRpbzIuD8dOnVV9jmAP4eZDXbumVY7nkWlvQ5CXu4aj+xln0jeSy66BrlJB4D6gD8lLHZZr4Qxu7Jr6MedpIH9jYabweJEv8i0HEngulkHTNnTgM+Jw3yGnktPGhXrX0VD6NbcKkDIJbBFE2dghIBYU6cHjLGm1sjCUtcJ/Xk5wSj5FBNvo+Ac1f2qOXbN0a3Jp2mAie8q3r/9xZY4wBdot/Z8/w3/xIzkHrOPgCc9tmbfot4Kv8B2Mvj/BgXVlPL13OhcoHxyi3Mz5UFwkVfcs+Q57TTCzmZH3f9vIb9hv17hk8nkmy4KsvBG3FRIoux9//3bK/JHJMDvrzZ4jYGV3446UgomOxgDQyrge2uHboj749aT+QIRFqY0tswrbJ2I8Olm7LSj932ly4Hp3RTQOUOuV3bpl3g7iMnunRLm34CupO23HHlkNZEDJV4UGmV+CZl6qxnfxJbKF7QJ+zSHJ42ag70gnvjOz+ggAAEABJREFUmXNHeP11ZF6ywofwMn7aOrFRqJZfIF+hQS3rjXNwASjZKj56h76Jkbmgv+afvqj3lVv0b/teE5DZvjsvcpSlnEkuhBcbFi/ndc9X+CW9MdxPXn1dufBkemgdFBRc2Emda2g+0MjLOouNoLW2xG3gR8ZD7ALphG4YF+q8IzkXNzEU2oj2GkhUTtYg+JQ7Kc2NBwOgj8kx5ox7+fKVO7rVI0iLGCUDDfzjpSxz9kCmPMa70ON5zdzVFtvpQwTXKVZdVKG1b7RtYJxwth33Tn3NQ/172a3t5JpjefBCRLzrpVY2fuyeXwKLV7yZs0r0FNZwidNWfXGgzG1/Mf0g380D14SJHMdHFvkJtcUn4H/4PzGrFvmrqqwAuIwnY61MLdEG+/RPW5y34vRd2gmtcbTPL/P8pwwO/CfRYpJ0F5zaKLrG2GvftxrbTluJgLbim/YKYHiZmu5/vH06+o99PzH/aREgJf7TZP0U9H8UASZNRmPU6IGkBdfkSjknc7GZeB62+baGzc1F0MnJPs6qxjVmHlSduOHpLgQij+nGBHSi39n8nMSCHdJtyJZHsF1osU/6ryBOkdL8a3DxSXcBFlBddxe5tVjycgHUJQOCXC4MbobvHMbyLfb3P+r3v/6RfzflyWFA+mXrDP1lW6KyTV4y7eXCKR0eQ5OtIGb1GZt9nydNuvNnFYQyNK47kcm3O4sfNA4rj4KoYPQiYs2mwgVFLjXJe7BJG9uAdcA+Bs+1lrXzyTcTYODlHpwClg48QYVtITjGxof3adnkwKBHYzSfMTVebnw0MRmhSkRGDq/Ss4iHHFxo8EK95g7G0FIecukU7zccD+RGDIz7XDGFCgqFdA6zDxZzdbsxvPlzZMbMcbu7KQIepo1HchNO6xcoK74hn4teTOeuWnVrB02uJn3RKRGFVObQQUwfVJQxN8fTTuLK5nTHjvgGt3osHnGG/QYFzhf53ey0x67oI3RNNJQpj7748GjdsUt58kceCL95nzv6AfkmY7Tve91OEAdZciU6RpX2+q1j8niftc+Tn3LDz/A0XCf0adOkf05kA7uADnXtc0rBUOI/cXFwwtoza8FGv+BBTFm4SRi5c8GIa2JZTxjPg/gJxkh7taWRAxE82IT/3LnQwJXYgZP+sAQKfM8u7d3nrLnr48qhSbvTh05K3D2HSKbixRr026zbbcZ2836TR0Lsdby0S73q0a6u9bEveDsuJIjYdvolZQ42+4qZsZLvgd0XyD66a8S+RsUnjEawF6XxjG3SIfjKp9hHGy7uXKfdDJDWrDiC9pLWXMqaiMzEe3Ryvs926LDPnBa0VyF0Y9us5BM2GEj7FsgFFXx+S+hLIeNAs5g2WX8OcsUHnwsWH8bCKh3cTBikjo4e7vTgvAFCuWMzGZtJLkIQcg+wgvPGB6vEBK9hhAterkHNtmh9d53Kg+83cmSfKESUueg+BXyw7hsfYxW+8GONNgDaetlu/ZOmeFG2HhDzMIic1ccdNz95bCwc92ryb9t38m8vc7X71BVfyZueGMhcQ96Se+AKMmCWdjAW8sURbBU34aUbe+6kAfQY6lg61wTjhNDFAo+0zc2Hbb/ckF850hy8SPJXXu/37zzAfkAFGzZeNIsuaIZl5Yd7n/jRE78amGXciw/eoZG7CmkbFx/OLIUHtlqiYs1PfHEOGafbti9Z4vQbIi6kcCFPndTwmdGLHFvLXvsEMcpXzzv7hnWsKWNobudhcrA+EWJELFlEXD5B3zb03zJmjg+K6UAj4YIJ2l6oxasQ+hHJHRLu6nyac6wTd3Iuv7Djgdw8pru04Tb3Msb6Lk76vKhkPDK/ogc7KZMXzK9TVfQ68R5MPn0jAorgpewH1KlWY2TknzHdzniOhkNglEKsS4sl9zTtb8aU3NU+1yZ1mFsrz8hXjImfEYLfMGauEvPj/Y0Xy/fS39DEdiL4KqNq3U5d2ofR4M7gUoMjvsJWT1Iz8xY9dHHhx2jyTljjNE4fOzKxWFGCvgLaYiz9kktwnuSsVosWNmr68mQuoMjDBn7qs7x2jkbvCbbFX2B8PMMsgJ/YDPTqmzkljG7Z6LHf6llaCKBCMah4pQTDZf5u5I3+vWKDA40Of810mysO2vPuuYUXC4qgu8LbP/b7C8+cgyHw32SJXPyVPxArl1GoJ0hIOysWnlecV2Bf10DWInyucwrzQAnKllZYthfbJTX0uW5HQBN7dcog0PZljLza7xrR+/JBSuPsuTBjef5PEBofN/JgTvI3ZZf5q4yqygeVySvXCCxIPf7aUSgNoIG2eJmCZeyUc4H5al3y4U3CQBMCYHT2Xhr0tuTpzQ3/nPPmzMEaYak/vghiSMO3Yb85oy+NbuWE98ttQNNNTGqtFcp0Hj6YNNYPS2I6oFOecrDkJSFtZWOuSP19MGYPfDf9xUkfOnTYFmxr104+TsBxFSeJ9NKglmZX6L59q2+7/+bPLD8Ha+MFhILYNC95HDN8+WKPVfnd0y3lVa52ur745+s+Y7AUik73DzeF/4D42fhnReBMoX+W+J9y/2MRaBaRk4PZ8WAHddIw0zIh3di7mYyMmhucB/sqGsy4IZsTh2YOjRyGnHyD/n6tClk6oaSENpOfFssmm+dRylTfVzyiFwWLCxcLb5o/3KSRp7FtnzOLgnXxylZuFkoWqaeLG+CCqZAsQix08kurfhcZ6SzvLLRv97f8qYyHrPB07tiiH0c2rWBQ6KZz212QkIbBxsgNU7lgCGUTY/stIyhyBgK6/I8KsXlgq6sT1YUYXYN+Ggl5Sm6tTqDtg1g9qKXnyxU8m+fVYSm0osJ52kWdWNDwigA8TAkpOPrVRZwHdN3kQrGJICuLqvnyaTTCP+mpRQ6mEAakwhNbxSI8Gy4yYUo87UN0OT6TMbWUdAH8xOdgQ/Bli3BwCLa8M14fHGTeKcUZfwLMBQ86zQUMiJhGr/FTZxDaviqQYCnXanZiP2iYN9rmmN7RY107RxsH2Q50HVB6NQ8nKik+lNxVIY92aL9gbj7wx+7RXdu25+H/ME/BS49QDutHDslvb+uw/MAfDztudDfmm74I28amiAwfGorPccbpXXtxQJqdjfXbb7/WL78Av33jhcc39DKe6IcFR7jwX90HdliSADyAdXmo2vZZ6hR8maRMyDHziYvW6qTtmrGHnHccG/76/NgSxLwxz66YKi/rjTmBn75g1A7pJnL2yUto8PHNsQekUbO8t7nHt9/wUfgFH38hRrcA/s69tolNPRXpEGaMjVleLICPn1uX9o/ulSbo5Kr1wXLQxiVtOvTeOj2g05l4GD/7xKvXB9fv+Pv72x9Z+xQ+urM2wJB/KNq8kE/jjEUOzwObR1cTF+U4/sE3OAlVTtm0KdJS7wXqsS+ADLlCxC3Wwtdt/szEx1hP6BbMWu1VSrfZt8/ab3vdftnLOP/223+rf/mXX+u3X/33cio5+8cff5AbBzFBEZfzR9BHQT8JX8Wexkrs8MWQa65l+uG7LukE2+njZcjDwIF4Mmc+mP/v5Ps731p7QA4NfZ/Xk/3mKA/SyZmpD9/KXzA4NyZtacPH/PGFhC8s4ic5dPW/8o+xVJ++yOf4JMb4guOM8RM4eAZnJM75JG/kazd0qRME/VKXeWeXeGVuxKR7EkNegGO0ut7x0zUuD7oSCfTJZ1Ub9n3W+kXgt5pzB67xQxN6iw9qNTOT3sOxD72XTKiq50Y+bOieUEt25N//uPOS4k6c9UXQVvdOeSVU/wWMqqgTTsWnoaEZk/xHW6++B30sV9j1PPcEJDAfQ4s9zomeXcZpY7yu2EBVfpTifH7Q0C7XXEua+LH0KMu2/qef3OEpMyKW/BWrIBQosWCMLQFlaMMFzkkWE3qwmzvRCjtK8ehktBDoV6wyygo417G82CGujrGxxNrKeqSf+Gz7qTTsNe6xnWBFDjLMCeGhY9KdOYc6zIAbGZc+Ahz75A3Qpy/djAd1S33qUby4JYeRp5zLR/kT1+iqGvIAs3EIW5IPzCH9umy1vNqZq/R/MFcjGj+U96+B/V38N7AA+SP1tkEXEcGG8CFj2UVXLmlq+d4zZc6po5e9yKIXykZikYdUuR7I88HYcXAtMqZogb8AaF98YI0xVqha/67YG7vkJzGRHJFIlp7MgEfaC5QfPggbOzMOtWxnElRyE27UcBFc6xeQ6EhljQGhEXQ3+bJvszbWgEYmTBEDRez35e5o5ENrzumjc1866e3Xdm0+2GO/Z7+6V49izf/GmgCvwmQQkGMRFHaPE1b7ihlrCAIPfQec547VQxzrmbFwDGHlDLHGSpninuS7oDzndkBCeOVvOrT7gon/N85Co+2prPmuV++s1wf+qDe0gxgxPvo6WSPb2NO2D5FcRBYd2vaBjSDOC4fBu2aqn1bJI0jQ1aUNjkPWk2VG+ZH+gT/uLc5x/XNwxCNS015Q/l93kEUESZpeeObMcX+yh6GVy77Gj+5ZoxoVAPikgrlBXXsamn2fNYmNcXXcsw+iFC+RDyu03NdF/bAPsLOJi7xC1EBlv+Cc9mUSqBUHaEODKcZEnhv75ze+bNkp3WuzN53tCW7uM/n6y23nTMGe/AvgyyBgajNjGT8se8ePC2Z0GgdjmTWR/NKWJxMncSXe2mifvthXNSgwkDth4v7z+rMisKL+Z2n7qeffiQCz3NUgs7XqwarhRuBEkikLGJOv2wevqjuLj2BbqOryJUBTNjQuuuvBRO4l28EOMHEnC4OT2UVBHesXHG/lxJRfrgW9FjtESLdw3BVE4aWMC24sJDcebl1kYhMT/s5i/washf/gIP5EJgJh1sYA9ri+qUNIKGopeSoDfw/AxS0LNsQebLRXfHji16z99g3JxAN6+945yL1/v9c7BxwPEi48I6KJljzbKkeD5MK6l31USv2gdSfgpsdKl7p+umC6KMcGNE/krMV1r33ukBrDJxvFnV4u+rnXvq+FdjBeHjQELNE81Zabkt+UuDkc50K6kQNzR+625wWAMhp5D+JxZ2OkSOhSwqMvy3buhPxg03UcnsRUO42hdUPtBilOAcpMe64/rQqNRgP6eUTOG/myfGp9wDZM4YHzeOGV7xjJY99knA2ceO2NLdiJ2FKnMDCV9GcvPvLSRd8ctw9sls+25cE3l26eT/CN8J14TmxQVvoZf/my4ZAD/l/xzAf79zkrtOg60K99D4NG53WY0P8nwTgeHrqrbre9fuGh2n+MtmuNqXzWHbudcbH9++9/1F//+pf6Ts4R8ujRPsVrzxF9yASB2fiNLVS40F5sh0jEvvjTM/lgDK2Y/+/f30pffuehPoC+N/zTZ/X0gAdh2m4OPXk4147RXXNHF7Ixn4cJcpIYGZMcHrCnzo+82rlyz1/rNfm6l4eFW+b4XhM5C/bk+ZLd69A48AF9OMeFzp7lw3tgo00s920nprNuc68xZ/XWpV36oU204OXeyIInuS8dqOJj0fadADHsXVUW3jgAABAASURBVPOHtiLh/4LzkGFcig89EtSgbkWZD8Zc/x3LF4CTxP5Gi2uWusOzNXHdy/8zyfWNWeNvXR+C/5JDjJUdceCNu75eB3/plOt632PyIIS22D5r33eA2BED9ZoPiLPIesEZi43jUkoV+coLQTUdAi3yzzxSp7FeNEhED0QQeMFMwz7p/FWf88g26H/30j/phGXYkt1Dto6Z9r2A+WXPRP/O2v0L+bUDzVqhFcYouqHTX9ffjT5zDxZUPNd+yBwwlvqU+CoUv+W5dGX+MR/cWy9AQCi9SZf4KxiE7QuaMTUH7RenroN10PKhEhMLxckf2/ArZsh3m3XL+DmG19xxPAQI4VOma5w2Phwj1jUWQTuBCKf0WjyukdIeroPvrMWUB3z6pSwpP8FICmIWf0b5QoHWL30c3TWq7SY0jCa+LHmsA+KhHYD0rpGOk+vfNmfyVcZHeNa4Q8q15NiniNEN7SxlUE2/fUsPfBBtc6uNzkXTYLBJSmRTfF6gpVn58ElnfJQn+YAasqUPSTTJw9N5dMgr6It9jql7k+vfg3HA+sW79SrhkU68Og6U6HNwKD7OddVcdEx9iXowNvbrl3ETbAtIJR4jsPUWHcb0BcS2ySPlPmOPXAAuKPfO+DtH3avAZg2+/FG2dt6xSZ/ufIHxxnlM0D/59QFRsgLsbdzFxW7nC7bbVo7lGiEkJw7Sw22K4vtaW6VEyHXRvaqLx/HCSS7a1YpLt7IFz3gPYmrdvU+/LW0zVYhTAzMQWciAnOmCXisQhRa8cTaOG/Eb3UvnWc65l3FSuToSH2Lz/nbnnHrkDJa8jDypvgA+oS06s54SI+fjB+vQO+tCfulCzCGrrFk9K7Zin3w0St3uiTfWBusGQr+d08KT2MtjX/dEObFGoDGOjCJ2Aawk/guHFP0bl6+2YfUaxdyGVhsuIJ+0X/8D+OF6i8uvOWIsxZnnLx3oNbaNLn1RPKYhnBpmibdf241/QW9nZKkbe6FcF/QMJmImRdecIgQ4EAo5a9HB2fJe66zjWlT53ImxcXeuRdfuHrmnz1ujV0mIQRgXwsx7z46Ot/82oWP2QazNO7olQt8TWBIwjAtJl68KRK6XFJFtBYArcbv8NI6gIYUJfuNymzs+TtGclY+A9EFAFnm5BRN7jowL0r/iz25YkA8Z7cwTlYJUF1aDpSGf+lnD8iXlnNhAr7gXQMr1IAiuJcYUjRk6ZU15en7GAlpY03asr/Xzg73o/f07z1w8HzDO+mbOmj8C4l+xxbLYrsknEqk/rz8jAsb+z9DzU8d/NALDofkCvIF20jh5XPCyULPw/cFm/jcfBCldxJxozYxcsJQ67zODadovUGXSehe6XHCvzRD28qM+S9uC9QUsGlTELT0uCCC4lC24FP3QnymOJQi1fwFULmrAB5sQ7FzQsBJ4p4GNvR56FCYCGIBNdVPl4kH2g0WUjde4KNu+yx99sz0IpwADC7QPSM+8YHiHVx7xjZ0CBWsRcrHXhVBwUcS0HAoQlUNWvhVs/YdLoxCi7cqzVI6Lol2IovcfL/twlKtrsPGN9iEJ2zxE4NO7hzteJuhbNjrG/VOKlhBHcB98G+zCmz+98GGJwxhXSKWKPdyyoAcLH0bFVuKfkvbBeKSus9DBQs07DWreC8caO7MhsCl8PpzuJc4+aRb54hXX7aZjvISOz6GLUKzkShVGbWAQuOTHamwTJ+iXwOkLcvqHsi7Zl5DF44Zo7C6QH8UFB7zEAN+dV+If6HjQtr46zZPUYOnylwGN3+UHtUkk6uLcVC0RcW7oR3lYp5sLbSff0w1RHYxZ9MCgKOvRj+9YBY/35YOHL2Ud8OTgQm5YPxwrZOmxcRdONeFXlHJ9qaW0odcQYA01MOoGCDLtzlDYFz7kqsNDgMLc4DfGOjHwEMFY2t534s4Bdp9r7AlU5MjzAnUCVx+aqKIJGb748efwtDCIi4OYD7GLV0rEUahXfcZYwGAuuOhDGBd15o99C5CAzsw/8Novqb564JVm4k9jQ60OuhgJrwCxJxCJH7FIichcA4ZBjSRsmG+3WfmlE9+SORcm+hrdUKzrkneOl/nm2BlfD6Meav1F0p2DkwzyCtYL+Rt2+gLyxgsS6+LN67ycYd4bL9eGdx9eWC98+XinfuelsPy//vpr6atDLZ061W1bPY6BpXLjNf5qvjhl+EB0R25ioA+A9kuPeeUDzrASBLdGKwK01S8j/CY78R/0JaaWC96x8a4PGDPnVt9++TWx3Pc9Es19df3OHufLVX3Vrps5x5cNk9igjrFjD2BevLFm6vuVt0sLXiFfnDF7h+ad+FgqD5MWmXeFgRCvz9rm/GlsV++gXzkHuu7Ybv1JvMwpfdFe4xTjuT2Q9YF/lsZjaC+xURXZTkFyeMc+x8RxpSqGh9BnvfHC9+33t/r999+zrsiaF2V8M2tOFDoc03d8Uo82PBAgHULC459TgyofxL7B53jbR1TSH3tB2C90mOmFyT7BPdr8dP358M83zj7cK+kd426/oJLvYGnGL2JF2JDcodFW6bVP30d3GRPxiGMMq7TfmL/f3+s7D+L6f0/usZ5CpC11fqwb+xW31W8XanmQtKYtT+J45IW3usOjHMbsII+jFAbtWDm11jEsTmyk8eFFe/Xztu2cSYC5xyflHeYC+amttqUT9Eu+h/o4Z9wZo+/375Er3QXab0wfbA4PNhV5A4VhuPHEVml3dbK2KNNf1vmSQXD81QFprgeOSq8M54d83zJf8I1yIsf5GPEMk7RC2vKyBi+f8WB0SduMVZ0fv2wMvbSsgcf55Zo5IuBuYnPxMAonJzU6w4tepJe5uDXRDkhGHUOGrgui0KPPC4JIfum380887Oy3B8PJywHyUCr7DtZU56806psT+RBznTZOxpM9LPMSKuzSPnlX+Ywu44v1WNbkVodXs6Rx/FxTHaer7lh7djuY+wwroyr3M2P/QbykIxSYhCz2U2O8bH5yLoU2nRgDcnSX4yg09fJDl/UNf2Kb9AJ9cHNH9BBmuT5Ti+3cMJsYUZFfQu3WD9sCXaERd/WhTtLkwuiJOAaHa3SDo1J80J+8kRjUYNHc5lbarZ0wVYOHMuMU+fCgDJWrY/X3i+6ivcrXuIgAIoP5oYwJs3G0XH4smcZDuoP57jgZ+4BtzlSpM4fX2n1krZCHbMAurFYMsm2kSkX5WIkFXs/kyJN588AfdQUwKnKIxyqpQO5zQ77kYeykU79xhpxeryXvgV9yLF6sUbb2Yrd8F31s0T5Yjc/f47WZLi6l6U9n3ZXvkqMO6wfy7+xr/lua7huuLw/sKD7Sz518wm6aGgQoDwDXTV7QcSDDvfrt7TumoFO7AQYdetpg4YDy5/VfGYHPvPivtOKn7n8jAgxPJjUlFAcT6M7EcnK+/fFWvvjxp/1vHDzcbOx38XUSB+DJhB1sbtusMZmciOpM1M4mBgmXE5LpaB8gL8gswDQpG5iApRh6eSEFxxeceBct+pjcPONSWfTaEDfArEXGP9Ghhj8fLCyCOhdAlOuyqWtitwuLckYtmaPxyUMMfdqRRZeDiDKKz4aPLlSW0o5efMqQfkDDSsSBATuI6YMFNTY3vdKix5c+vkx5xMaDtQta+ZZp5aYKaRFIrq7Ihh9CLojwT3I3pPQRF9sBGSFJnZtsFOVD7tyab2n8pgd92HVgnwcdD8XWD3DLz08Btu/Q2e+DyAPdhAORnzSXDpDrOhFowTLu8CjnApBEofALSE02mRpcc2jagW/lz0kdo23ObCq3fdakrosQwiR9JUbS+LAsjTAZJ2MTWijVqd2YQgwZodP81dZGib7CaQ/2rbyeqBQWfvE5dgL8KPCu8FWiQ9wZ0wOGwzpj/ooD/dGILRcP6ipAx0WnHz6Q/farMfHPbxzDIwc+/bsRE/vNG+fpOwdTx1TwkHgdCnNAYQPOnKaMPdp1jq/6iGhivO97+WuJ33jA909/fuEFgeYeHGbmthOLzsHT/Angm3Ybq4wRNmn3hbvquIoYvEWv+q64vGODdvtwrB8eZEZPXoYSb66BoCYmMBPiJcWmUTY/7zzMfudh9o0HOnMVIq5nOdcWoFMGhDyLOvoh8EKk8ip5hBou4isWGm0c3fTNrHPmmfNuvvILgfTDpPRAvxrPHN4ejLlz58DHdRDEamSjgutZ78T0Xbt5kPOBwkM9FpZjCQEykbjNcox/+/Yr84I84AXFzhjNfZb2XPHFGuj/7sK9BzYc6PdbSWP8YLz0DUtCPBkvH+B92TTxzZcFH9j10E4o9HtAYznnXtKDrsiEznLJq+rGpouWunTxRxvIzSXytJSGOrTpoM4VkyILu+V7GATqyrlAnPEJHUj937a9bvssD8Dymavv7GHfv//BN7zvjLX7Q2ctSdygNXYBfO6YRKwpJ/bvUz+Wr/EJAsvio159Nk6WtmN7+nCBxof+GnNg9WNV/Fh5kXkDjX7AAacXymvZYEs+DKcqY5djc/3iYBRcoM2pB+Mp54bNt+TGN2j3jAVUUiKGhzN8CM1tBvfui4O3Pyox8oESu1FPHy+oifvl31X6EKBNAb4MEK9uPAsPLOQtOUBLvw7skpYmtoAfWtmpixOU+c4LGdcqYylOaGzVFqgrawLt7slcVEYoShpjQheIZ/LRuD/0A8y6sI62st9Z9+4+JDPXLjrtNEaW2gp12NLGIXGFSnW4vqlTCA9yCSyOhUVqmkgAHz7Q2j63Wdu+1w7MfcZuiOvB+PuS40kJadaYyRgK0YGcg/zxocn5qE5MgVQdFAjRj4N55b/jYulcUrdwEH/5rUO67FwCYqe0ro/qcx5EIrbII8QuckzeB7bYVpa2GYvw7TN+6dtOfWK//cpCCSYjwAvIvEWOfdK8gAC77qnHPkE9D3w/Yg/+UtcGZRpT+/8BLgH4GNljJl9SZwBHk03kEHdVfAEw8CjffNR39S5Tm7xCP43JOiGTc9e5Yz4Zf3GjlYEQG8DoZq3ZWZP2mnNfY14rHOoRVjxdl+gYDI9nNPho8bLgKPfsO34fjKO+Wt5Zb99c1wDtUIb23pnLb758di+BJnEirvour/BpnRrQh64Nn247+TlnXXFt7Oie8Tvz28OTLMQg84JDrXKlkaeR0bWk7/uefLBJ1Cg6v3Bev2LdCUBFrjYrEhPKuN7gc54oRVuLDuVK80EOvOPfEb+W3dJuvgTalr45jfHMnpu8Jm7q116VKjNt8jB1fFF294y9E/+f6LFP3yb6tSE85JV4QZvsR0xJ755q7B0X+5dMvIBfGv28a0tkM9YgEytIpHWc5LsguPO25B+8vL4Ts3XWPLtge66zA1/ifmftdv20z3Owv6iOP9itbcq2T3gjR8wfv8zQDukE/dRWdUpnn6U4lOXX2IXN+r4Rq/xZtb+o1U994yUVI1OOizTm7ksX6/sl13VGkGZ0BDJPZnnG/IW968aXXTdywfPG6MkZcK/fzi9vbpxDnZfvrOEhVph+AAAQAElEQVTKi1/E06FcgBdW8LteHwiok7Lcf15/RgQY1T9DzU8d/+sIOBTCJ6UTr9dMZpqwuTE/nFRvTNK//O1v9Ze//LUs/2CDycJFvxMtiyqHPhcDdtW67Wvh3LdZTujJorDtSKatNnkyF2lYz0KiRia9h/Rmck82DgESLh+8KNDnQrKAdn3aP2jGfmWcIJ161CGsxX4tlqsNE9dFQ7VgzaITm7E7G97Aj23i1x6wT1qWFIp1eG5oPIA3tisjtoyubIIbpcjCD5QZ04My8dIn3QA+OIS6cdu3FjE9qDxQ10DVKQNSG3Q2EldLfwTCWA2dAFGuRQUd+CDgspSmE2cOIvi3TUp9ftERMTd4bHSzjMkoiB4ESBYZVAYyRxdmcuOiWQHpqDiuO4v3VEdihFXwYSzXqk90z31m05V2p97QCBM7O3zYhExtMFYefh8aBu6l8FVH7gCQ64sDYSgDWdIq4xOOeiLnai8tEZSbY22eqtN894GcUBTm1VfbQpxbV3yZezZI6/EdW6bQUxMqeowvwi7dqzxy0HuyedqGkIvADopcjW5hVo+ZnF3xgaZWnvlywW9t/ZXWOwckN3f/lMuHBkF/zEF9EzChGodiHzZGDbfg9r3mPjOfQeWCNPTmxocbL/FLx5cbFmJNh6+J+4RJeY3/u7HZ9xUf+sStPrh0o/ggU/8fHiTMRY0M0Mf1oK6fjomw5g3eGFPo7fMA5tzygUZZxtRxfGdde+fweOXQK1Y8BPoiVr+QhJaqUV1eaSDbuK28SyPoqx/rV/u0PTq1H1ulpjiHnRbXIvZOw+vikwdYen7sX75waASduN72unEIuv1CSUwn4+ecSzwvw5Ct3foUm6LnqMSNWMUoaOVBLBeU0FAp5d04hDkvDcQgHOMcs/USedYNvb9w8JOmz3GWV/pVLnlL97kO459x/vtDmGvgweHYcXIsYiO2LF4ckYFCucZbwPS4EBrmjTLSjy3Xy0nb9h88OCn/4AHZ9di42Kfd+roRP2H0BI2z3L0GVfsD9DWyL9BPZV8gvQBJLcBK+DXS9WMBTnCJkxYXMeWZQ72+fxCfh0g6laEOqrlOdOrrpqBnHnS0Qb/u7CnSuQ95AHeMbjvzmLH7Kkv+HuJ3bF2/qpHXvf+784QHCV8oOVYYyHWN5RpHda0/3zlKm31Y1oYn45C654MkvgF4lnjH9GActM+xM95NTOdpmzJ9GHnXh/Bj5QoCFS/9xQvs9iXozhwQ63hsyFAWvdhaiWfGOzm1+NR74WIriAeQOoKoli8f0qbh2gK6eii1Sz2uZ9o9tXubrMMLL51jar90uv6SQ8N6pOCP5yQfcHw48+V6EaI7dvrvhf3OS8p3Yq8TjU87c2yfjNFkjFByZ/1awDzWxh/gYCw+wXHQpoyh8wd+7VhAD7nmmKjPNdE1ExLNTPHUbkEdZ5k/YZEPe40l6NB6IxKvGE3sDRAn+xDB/rZy1ZjLt0xCC53LpjVOfkHl2PortBhjv0Jksg6Z9Nqi/V/B2AcI6lWGlRuh57jaGTN1eNYb3TWJs7Z2T+yvLx88OvuV9aXD4aGJIdy/XpDT7Oj5ex46/k6+mE/AtTWXXZsJDlfcz40cUXYX/1FJ/hHj6KCP0SQ62MMViZTGKLFBcHIgHddNOfg7BAU8yZ0nLxgOyoM9AgFI1NEnZfTAiihQR+ZJDSwb8tJB0dgFaYnf2Tt0VvrkyWm3/dolNHGHDZQa0MdFg4uKjIilUc6/0X3GdCH9Beofv/+t/vrXv+aXix/Hhx2MLf5Aa8P8d001Bq4/6rzE9mmPNn8F9xDXwWUzZ33psHPNa2TTxjpymRi5TjEPCIjqqtCrrMl8nfus3ZIx2qd1YedcxFlNp+S46Mk7x3PFg4iARw3yIKKZOlX1Ci92OuLHWRpF84CmpgCsTxs6tQMd4hETEmW4vh1Zj5/LH4JjjOwTrCvzgvB606YYoolYgL3rWYgOLkkSk9B0TfyHCvWrU7n2W17wQPcLZ+IPOAbx3mb5sd+znSIbfYkxfinxYOw/mDPK0jnLJQ7LYXg+HroTUNZP+PMi4Pj8edp+avp3I+BgMHegsTbKhbVAcIHzYiFwc2f2vH988G3gGwvs78Bf62+8EHrjjfE7/VIuYJJaQcBoKpTK27YuD+BOfGY98/oJsGkg18np4uphj2b5kU0+oWlEFB2jO4v+xgIi2DfspM/LekMzWaC7WSyo23ZZWsBy4AJwKqJbFbJiT5W2CKwdtJ/Z/N55i+6B6OBBwQ3kcS2QLPQekOy7c0D73FBREIneGvmTRR5btslm1DVjG0ZDpt/qq/NzIFtAOQswBC5RkI5qKJDFHQ/Arr5gcWL5mM51s8OaffC2OgFRn3FQhi3kQufY+IAwGltp/4PMxaz6q6Zk6qcyCiQpkP2e2ilDueqftk+OaOam78Z0leYESCSObmJlvHbKJSuCyw+KIDN2C+TDLHD2fsKFoOQSD2chGvtsySPvjwB2dWorxMYhQNsOqPNC7kwhUJFKeV1QoA/W14ZvrrohOvbGQzAmL7mKOOVHCvzm05OHp2xyKgMXMulWBdJXpZgYiZWy1WNM/abF/2OapfPLePlg4QsR69IgBImnHAptmmyk+74TK2Kf3saXWcq2/8mcf9mlAACveahbc5pmePV5dGNaBAcnv2A+zH0id4/cyZwW90NcEBS5+O+80F5j8qAtMBGYKlBoj/ORl1w53DGP6GAo6YNWe+WVx7jmQQH6xIEHqBWfo1JyiDuQ40HxA7nyYEYRhhRXBcmoeOaALs1DY06KFIzXRXNgj/oXCR0SJCRd8Ze5mfJUcvFZShqQDXjgj7GPfbyowgi6mzVmEMcNIJ6bY0WpXGWiq/goL4AM7TEH7virLNsFrf/A9wYfg8Wh/lnGUzr7/SXQv/zLfysftrOeD/Rs+IB8x9SHtOvPqfwW8Lbvte8TURCgf+XgvXz56E+982c254O9uQIJ7jwDBzHzwfaNLxveGSNt1BbtEBhczY3sxt4A9sOdB5Z3x9A1mzkkbWMCFxTai9192kVMfcHkOu567hiN7pq8THA91C/51UnYSqWjuyY6Ue5VXz90BSffgsm8FPa6EYttTubDhOW0ZiARpu5ZPQDR9Lou3hkbc3HF/+AlBt4RF7qr0b8B1o2Tv8z9n3/hAYh9+Q9iJk6b7XfP0j/BOIob6Ftjoy2MM/PB+Nqn347fr7/+yvjtoJ7lOPz1r39k7BxH/ddmOl/XgwCpcwFRy/w5kkMf1INnc7WuHQFy2Dlp3D1/DHz6lKtd+vwJJAek4g/OI/d691cNyHgZQcWXXcowPo4BlsCGHfoIxA5shXRd5gD2YRp0NkCnX73Hyqfs8UcteQ4SNpBfxvmd/FxjBC+s6p3TseThDjmXvleJrtSx21ge0uAVrJ+XuC9gx+jmW+9Zyg700qGv2iWQTeUnctGzyuW78fZBWXs/mB8H9ptnsSVxWet32ug2bpdMccq6m5MXJBeXz0VIFq3a5Xwmltxj0oBgdJcvpbXdkhY0p87Tf6WZD+ai56oLtFWcdjxUEUL1CGjRfkAfA9j4oC295IJ1YalSgNjmBrTWAJSDuG5zr3mNIRQJB6XzTj8hK8F5ICzc4tdh+yDHP+/FmWGVX++LZvEs/q+9q66917zSU7FYSzTh464R4WXeaO/8YveFT6yXMvYrJJjoFKORccJo6q7lyJFPHyDhIrY4rw3+GZ4vea1fNNYzLgY1AwOLl+HFULhtZe1DBS6AIS/pQkXuxAgc/NkDRMmrb3DaQxc1WL3Tj6WVtRJ7R0+wa569Mw/feSYxZ5yPcmRNgQci9IAhZx8BlQj2NGuy5nTpV+wULeC7Y2AVitWvbciULvSrEzNPefSFBALHZN/n65wTevAbubWBt73Y1Y0G+gZjIBiPlW/gFfgC/AiT+oQ01u3ULamykbrw5x3xZb5O9PuSSTq7vvp4tX3hf+C/7dAhW7on4xe0woTLBMqMVxi4QR/9lHSVX1oN0L7kFibnA3MTFM87R3kecz3NOeycu85l/yFyc8zkbQ1BmOPr2db1X5vmHPXbb9/qxpdgfpGnjdoeO1EgzScQP+ZAXgTxMojun9efFAFS4U/S9B9X838VRwYit+X2aBujegwQXS4eWXaC7+CcdN+/f6//+T//Vv/9v/+l/vKXv+Rg6AOVFBDx0MBmx+R14rqAeMAQrzxFXXTiFizM0+WThdlJGjyTfKRy3sLcPOhw6Bkd+0bLK9TrQxd1+7Ge/v4CYOjj/mKxsmjtUPeRxe1gs1iHpoODkovSOwcKD64uKNKxhJw0zxwQ9VP86o80FHGh/1psX79AAbf85R4G6ZFIPTKIBcKDHC54qa0bJImxJHbFPzYMNwrboSJ2ln3eLKWziRaKpVddND6vENLEPu4YzzUA8D24BXnepAHFBWLdqWACda5hrRkrbNN/mnZjNsbhhLpfQMyPc+zFQVSlXnQ2MkZ3eK8b7IRHH8DQCE+qSzadXuwXHtKh4yHwKXBAgRzKdS2+xfOJ7+TWjN1dloP66IXXklE/fugKQhnKFKq6tn3m4a8haA4rbujK2uaeg3zwyO4mTtKcUHweCPNB/3nFJkFBqgaUN+wGZ9598BD9YENzjLYbstncteGNw5APbm6stvvkQzScygJz6owt9JtHN/i3fdkECsLigNQMyTpoXXJ9OUp0S73yv3MAc94PmG7bXvM2A/bh0ko9K408/N6Iw0DXoC5NX+UXmySPvdyULRgT9eoTaMaacSZ/XJ/s9wBwGBOZBfRZXLTyJQAiAWXJe5wyrN9ZwyzV9QgjNuPXKQou3AFv/0ueQ2KPRECHft2pltA9kxPGx8NKft7MoeVGLOac0MCInMgs6lyKfGCwdoiPTvLCUj/NgSePGIStmhOvcdzIN+XNfZYHvaZTS5SFqMQssvQBv5Vt36JBKTYklsaBB1VpC9kDkO4C2POAf/AwabwuvGXH1z3+znNspdfeO+vptaZK60uH2Ihqy08bj9gqzQ8weuVkd+ZS5hZ1+Tz4eYiMDtZvD4+xTdnYMaFroZqosV/BhLuVjzTgKRiLYD5vIOUreK/O5c8i0cfJOO77zosTDv3EfmNMmziErxAgWMgyvJ0NCsWOk7Yp7f0Kl/yJjttL7ixlLzvI5NMRcRfYp/+HsWA8r7Ee3eHVF8f3QR5IJ9/1su8XDtXqI9tr8d/P8ZAX7KmPWvDKUFbaxNX99MNcxQj12rfgQB5AHphnWB5Xkcq4YhHx4J5L+h94lUdOao9jHH7WvwioMFbWpDGRhUT8jKBFwP1lNNTQp180VtClPszN/uHZxpgI+qFfgi8pVokP2gI8WXOQUsZvI88slyyE0oF0WYgKBT64vvvrTNer+AAundDKe81bjATjpa14guw5mdeB5d8Ed7mB9IzFpXuVRbyfwPqTkWtcfKA/GHfn5OWTmvRfsI4wLqwndzzTLfrlE9ZwLRu0WezShy4EPPFJOIZIpAAAEABJREFUeOgY5g/Ah77Yi82HNIDdA2V9OqsM4+0a8c6+8t1foVE+oOWSPIBhuIttKI6sU9+BT46ZPikr/sG46tBzFkAdtue+tGIbm1zGz/VoI76DeShaKuO7cRsNRgCpL9IJ0o7GA+ASrN/CMhaGH64mP6GEvoESliVQ4RBMl70PbAe5LtSHFvpVbZqddf62z7qxPrgeatOck7Vor7lPaGYRLIBroHfrrM2h2+hHdwvKHY1tDY8a4EL/g9heeUp3+dE+x8g+ogqKO7TiMZ/hwQ9i7RcGozk/gEwflDRZfxc9aAxSF+AFYAqXFfRD74VFsWnCPPEt5ypK60KDl85xN7ffmZfm0aUTJXafgDTFCxcm9dyCUea381et1kUe5JY5rUz17ftev377tfLCHFrpxGujpUAU8pLDfelgHhlHfRZvqdwAqq+1S74LcJpYQGFsGQd1B6h/tYfuz2CF/MkX2ffKn4HyEtu9MPrQo0BlhD+MxYuqmT8l38kh/djnyh99tN0yFR/oTxGIYwxFUfNyXXvQb300HAOwhNdnoF9++bUWfKv8YpiYveTPkxZ6yMmfqjt7RL404ouN37+/5c/btLuh2WLnrbZtJ0QbVkBPfI2xNIJ2pMMbARf3zE87RbzgZ+VPiIA58yeo+aniPxIBphzkDo01gInl5HJzu2AOJheb4fv7e178/I//8f/wEuh/lN88+reuCOBiIWBx9A38GxP1O9/OeWDgJJU+bll/EV+IqslkX8DGxMT0UHKBkzRnOvDh44Zlxa4EL7UBtDZXxEvLPsOGAmGu1dfQqIOCBaIA8Yt34VY9LKwU6nXB0Q5XUssDn64FRZwyBaTBpoFPbLjgSN31D3H0r0v6H4DVTc7Ve92xBbwtIpnF74EQAaHU4NBRatKM7hos0NnAKZUv+8UrTQA6vVbg/8ve23BJbiTneuHIBGqG3JV0fO3//xctaZczXY2q4+d5E6juIXfv1bGtpY7FIgKZGRnfGfkBVPXwgWFuiG8+sLE56q++CfmGmMXWMROvGjRGhDfl/6CLTnUZk0VLC/nWpR8o9SAyeuYhTdt63QgdtdgFkcTiU3ITdQ6m4sAw7MjAR/Xf2HDzd+OUc/fftCB/IMpYZUPEDkt88XCyNo87317f6x2c/kNeKy+w45WHHdxGW5svmGPWfpv19SsbFnD9OmCb2qSxAlHAWK6iRqiP6Hrj0Bpg831jYzL+dEJT+NSBDX3aMuesNibA6H7VxcngmLiB52GbsXPM/Klr5C3FqpYU3okvH7DPmY19xW3hG70v+Bz/Wp/odYyJpQcWbX86uOLQpz1SukbcsgEvmyMqIeEmrUTwyRuA94HM2A3e6zcgD7wLDxc8B/E7mIvRax80aODOZRvIQwC0D+Ciix8noXPJqn7vc6+5E4sm7hiN9cTNXuSpWBmUypFPsAdSLqnTSp1bCeoS8vD2iu/SkXzZ4NtoMx773NB/A2jf9tq05eLJ+C/5eE+ouF/2aNMJD+L49OWmJf4vDnTA79ybE9k7QNnKBq+di27d9e9JXD24+RBr/UHb+fRKKEk5ND2AF85QAaqNDNYmy5Biq6VBaeK7GWts2Clt2yftiwyEB98BbWKnndX4jTYV0P/5wsPVRD+TqOQ17rCEYcleL48SI2wbdCqbArnPHMj1VUEb+hyf0V0+BMpPiO2ClgK0OqNHAaBQlLss6h7dtU2BscTPgS+gSjpGL6X1S+6nzQqJKOA+t4mMWXMu6J51gbh9ty0t4iJoBUf9L6iuiR2rXXykwV9y5HAOUcYOerwW3Yq16wsKa7vd6vb1a7le3KJz/cmRcRHkc+xWHe9oWDdnLGkStw/8wj3ZxhyTgxcR9q26Y5Acds2PT0on2gSPu40lixcskcNYuoZ/6NK/kOF5YT7x8YI/f9rTxhJJtPUVihBbd+2yhCmaIx/jLSOfWGmfcbMU/1kbpMs25kv60omuMUlLYrqkLn1ah13GHu+JAXFgP/L85LfZd/YK9UjsuuTLN/ec223HZBkjnPTs7KeTHGl8i/1Ff/xDesi8CYuVLl3E1vrVBxrimWmdHmyHWJkU61v5vDjUYmijBhp0O5c2iATpZffskIdc/YLvLuCXvrn3ui4PZDjXtN/wGDd5G1nOL+eALwx6QgiB4yC/4IN3nEjg8RVGrFp3KqeVtNeVPGGvfHsj1teZ58oj6CMLHYqj4DBJvAaALdqhTbSIXWc8qSAYu+DV7mELWukoIO3QDUjoyjW42x6MlSXNT1dXw8jFCH5iuiiiRz+tXEhL28tb7YjtoI2v63j26+TuSYeDjs2dcfEf/3/7xlmIuKjbORJJ0Jh/ygv+NlkH9rrGwfgfjKf9GI02uE4e+R7o86WLa8jaR9CdOQ0pF57C1pVxx1XlCOoSHAvQ0Mwyt7pn4ln5IOtyspEUmNBarzPmc62d7rFDJni4rEFuASzEUBGt3169ZJJ7DZPrw7JFhmf2DOPwnS/XnLMH814ZA/rb3NfLtzlLH42bMuzXtyfxubP+OicOSsdJ/4kiA8wd0wjn+oLXOam/4CwgiBhvotJelVTFC1pZr5vrD1jo1CU8VAAqF/jox64DPM347nrj+rPve80dXwR96pn+8P7qFpXgHhiLKNzFH+qgMMeYUhuAlwTpU2Ot/vOebm6xC7q15h5ZK42dcQMdO6Y2bZdNjs17+Vzj+HzQasfSgdg/rt85Alee/M5m/LdV/zcc/xiSa372GEwwJj4TzEXAv02/ffnCQ/BeHgq3bcv0/fbtvf7yl7/yQugv9e9/+aXe2OiduI2gBxTWXwqZtVfbRbFZTJyWwmo3Omn1xfFciwh8WZxcMIHDTZzN3Df8ylsLGrTog4HF0EWFNnyXpCV/Il9Qz6XEujq7XEyWTcXnCa34k74WHR1cq75kWp/BqU57rhJDwGMHdi2L0sxNLJXoQLRVoLFBeZdthQgoWZwjFzleYNcFGdRlrHs0G6C2akvYoIE3irlxqUc5awE9ykPa9TNwN2wh8ftBCTFA0nWpp9kUN/IisE823D2H0c6m22X/RW+pakv12ye4oU42TDfXBfKFihuOSUzNcV820U+7Bz4CHsy2/dSLPZrsPuwBRx4PjKvET3ImmwG56UE7/hNTxGEr8vrvATqVrTkSY9PE32aTn/gf2Bbvpi/QzrNsZBo5N/psRujOYYHDk7atnFUoOvQH2DZknfyFTnoSV+NsvJTn+HmIfuMQZ+k3xys+ymLcPTRwuLU1keW8/fIT83YnVsANmPusOQU0YPNQmQzNTWDAHgaU5kAGQaLF5kocD4MM/mIhw17qG9ptnyUPksHTC70/G6chF2wqwE50KOvBZAmgIQSfbnCv1mKBqXIIcPwO5BqLENgv0BD3GdRrvr0Amlz4PYnBjW+eEhPqocEH/eieuI1QrpiGvcpNPQK42Ycc+Yr64Da6mYcnIMsXMAHr6PBFomM5oWte/gzwo5tx3mrSntueA+ScO+0ZGxq56lV/YoItlU8nJuI92Dl/n8c7Ll8nbjhHI3sG9EvdYMtcsmx0c8FjbBlj8srcEo7MkaUsdNhq7O/kcsYU9cqb8YsGdmqLBzZteTC2PoQ4J+3VN7/1+/nnP9VXvi3d5xc47MENdD15iRW7etZt1/8d/4lBqGZstt8H1QvUISCB/k+XYoH4CD+CuNPaZvJTO/Ujv47DZznnba+dl7s7Y2Dbg+TBXiPtJb8HPcgtymGpVALY2LwRn6aujRYC1MT2mV+Ivn2/5wX0G/oSlzOHr30sepCpDP+U7vZ1Lx/+v1LeiIegHsLKN6Lfs9/+67/9hf33F9p3VZVjIb+NrHnMWemXTbP2fZ40xYsY7foY3xs69EFfXSffvn0rQbt6zMqfhDluvHDXN3NBsF8dlqt9xGdplt7K57JLOhFXv7zm2kdM0suQtRXgGXkXjbmlDOXNuXzSdveEZgxgyNXFfyhxLt0cW+xe3+Qbg67MQfsBZV3aMteKKCQ0YpccabTVL0n8k0H3QnXujI/jZd1vt6WDm4e4COAb9X3FHNu01zmzaFQSSlRCe9lBKd2NPNR269JrifGEaxVBMGcZ4xV3ZGggBKHvSQyXr526fhivfeXBPtm7Z2iWQBgLoVyjpaUCynOCD65aqtxpzOeOXxPeReMc1IY7a4N73nHmNo7Jdo7f8Vq/H8z39CFfmQJVLvXO0u+dfPTXkTfGzfqOTukc++zt+God4VzmSFSdN0TpC8VBfN6Yc5bv6H1ctmHAAxlsmYuffXPlFvnrEqprgOM8ulnXEYbMBqypW1CGvxJz3UPcJ/0VniE9/N3Ea2tYBYrrojkAgllFmbqVF0jo2Cp6lZhug0K/fwX46Hgdl5+wKEFIFSPt13ZBfBTjc17aEJAL39htvo7Ygkp5lxAwDatw4Zcdxlcw1pGHlRBKVDUqOTcZ20bC1eW8FdzHpJ3oVfcCMbCfdqEFBEY0hRdVzKJGhXsp94QekzFAE/LEp4Bm0VP5JMP+QXt0h2ej7NkMC0guqDGCC2bXIvPpFWM6oSxzZcHMnjsY89FdI/bAq8PwG1/BJsnHhVfBk3uM24OcNacewdGHfGl/9LAxWbCwvIA2+hq9PwA4xQQktU0ZudHjvyeIBnCN3du2Z6xuzDvPMPHljIdylaMPgnWhC+YANiuTXHygAKl0rz5zwh8GuI4KnmMPfH7JkRheccY4eHxBwOsyP1yHtn0vbZHGF7z5n3388p1nm3vWGvEvJirLPuKDvHYz1yTw/42u393VP0L+uw/B3zCAUeFyZgD2M1W2rXYmmPCFlz/Czz/9XP/8T/9c//RP/1J/5iA/mER3vkX45fsv+SXQnY2WdTqTcrAQNKK611toJ6ObJKj0O4mtuyxaQha8pe0Ai8Hi46CTReGZw/Q6LNIZIiRYFc7250J5o5vFbIH20Kz1WUziXFDmucCtPmIAoX0UQV22YAqLdlDczsUO5NWPRTlgfxzuD+iFRcuaCJ+hToRSl0cbsukkdsYNv9kMlPtQvoxj8TU0J2MKhoKNK1VEybd0yQuCDuQpAzhYmD2oOV4rltfij9Q4u8pU0bOihAiutcF1zW0Ce+2WN+oT6Fnpl1HXig/6cD4mDGTlor+hncRbSIyrIfZa2mR74Lt+h98uILTyj2Wjffpobq3y9BveAyE+gLqRWL9gaShyYp6wZBn7gU3xAfmoi92Oo3WoYmVKbdBnfd/WZjnZLHfmjA8ajqV6V5zv+SbVw7Q47XBjbIQiptTrQWtttJ0DgzYkxrdZcyeu0Mr3WZ7+mg2j4QGMlePp4cGHHh+2/TdbfPB2nHxAUUdDi7j4xrkvVW8d76glQF0+2Ozqhp6ohr6g2efOA9SEkJxi/htjbdm3vbSZjnrnJW2+ZeShQLvkK+TYlzEjB+UxpYNLMKCCRvtiCzjLdkzAS5/4ObbCeXBgmBFJzlPRluOUffFFHvyYvlQhdzRxHQsuvGMwHdPoI+bywHH5bpnQhLGGNysAABAASURBVAEh9K3rrNsJ6G/g5dyiChtVSGLvAzsXHUiu2LlNXgLN2onxDdgmdsQeIoE9fdWhNx534uDLxfzK7e17+e/qCHmYYTFWF6SoPm20gV36kqo9dEW38oF56SBG0ji3/D+JXDKxJLmg/jxMoCcIiZFnDtx4MGY0878XNm+fvuA5jUFdoSbUyjBfQ4Mc877x2f1Bm0KkvYytuf1GPgnvlMedMcd/ZftSSp+0bY3jXvu+52XSbZtl7itP+WuMGXv80xbE59+vOpDlfmbuOld9cIwu8A/GKjrwQ32O27Lt477s+84XIUdgtQ9e0Lj2n2ss5I3S2GJlECVK28tubKVtXVxr4+iaW2et0qdJXrx8IFb7Tr4A81N9n8xF2h/j8iTn6vw0e0UzBhgSzDP7lT696ycvvsyh737LzUtrOEO7IW8mNyZcYs8BpYUXuXtr7Ndu7bG0vb341Ll0QyZ5wDxQv/aKH5C1laLCANnvvH4w5107RceWueJlG7LI8ibvBdrheihsxGXIE3suO9ARXXIC5Br3iFwyyBV5oDnIBfuE9EkFOwGyVizedgXs33bsg/caz0VEN6EzgpfNE9nO7QnttUYrNv3QwhFWLKZMz+oiHsZGCA1ylLHvl83oB1dwXf2jZx5Q15c2YAdwXg2ddo8zPjRhBduz9EHQzopMXiRihbodm0NbyB9QJ4982MqleOlcLw7i+wDEqQtiquwlp580yM9Rc7/VF17K3ngJNJnL6l4ynE9GD0BOcDJ94o9KbFSfe0LWMMZOWpYZ8l0Gs23lvnkvzSoRxNU4r31Cpb545BKUZT64VjjXfYGhX8nPkMYKOSvrDjGkkZ7rFgrsHHQI6rEPVKk3QJ+4xNVKcxMoYgMxOIj9gmd+pRK/wUPykpMci2CxC+T3fEMkz/UBx1eXLqYmi3atUtRSPijECWIjC53mwlWHxK5y7TSe7g2+1G7yKx345rpizhtL7QB12rwojOcDue+svf7C6OUbOF8o+EXmG/uB4DhouPInc8kXtMpvjIT89HHJ/e0dC6FzrW3GavSyXl9CSzsyd9fbPXu0cu2T5oqj+sV5Js+XPtus7eIhj/e516S9eFfeOyeM29rTGENyNXWMjr8KZGjkmfLrG+U+vyALW/adc8POHgHcgA2dgF8i/Pznn+rrz1/q6+1LuQbe4JtzJsbcGNrltyocg29//YXz2309a5FXxvSBPY5BERJtEKTHJGLqnRZ9GzFKH3WxyvPPXA/3EV6yKsNYiRc8zx6sGde4x67ZWWuwCvO63PO+4J+/RvWLiBv10ZMwG6d7fb9/q2/f/lrfeQ79/v07Jecg8kH5hK9++GDf1W4X6zGu5h/lPyACpMU/QMsfKv4nEfhfDUGXE9jNYm43Jt+X/G2rvyT405/+VP/j//gf9X/+n/9H/cv//j/qTz//XP2/FQfcdybdN0q+iWTGyS9sLjIAK0T58HDwUKhh9gnWL7AtVJ32Pc8ybeuNGJYJF4trMXKFYVd0TgvhTUV6Wha0ldsDvwaLIvaMpk4fpqK+OWzMuu2z5tzxd8Z/VpfogyDXtWjdWVjuHIxd0IQ7L73WIuahRMBGBEufw8T1gIzNxiA4+iMUGyylxY3aWLDdCDv20Yl/6QsRFnlyIR76gtGwPMtNUXDzcXEFyQHgtIEGIuQOWFe1Mq9DkXXFqvO27bURg9s+KYnDwAZlwKR8ASsSnz5tbBbrbmgFYuvDW29dsRGt1+atbR6Qnoyfmx3BVdQLDjYaF+wcpojxg7b2IiIPkW/Ez28M7t++lw+jfgur7UL4sDE2waDVddmHXRO7PDwK0kCS6wGP/BS00caFu9Q1ixjSWDQH+Xtno/lehxvZYggdnpJoXOgbxGJD10YMdzYpN6ydujGCAmmwwKtONz03VnPiSUzU5pg+oFLn+rddMIgLrnXBawVVuKeXLYuoT9Ac7pv+c0x6YzO1LX2tDzJjA/JWHoCw5ySxz/iLMif1Y+KXbcftpCZI5B/jEh84nMn3NwGfIHa7LSwxFAsUiM4BdjQ5Bxgrx8jSuWA81S1IrijjdZgfxk0ffgM8bGOkMkf3YqNtZXQTn1lzYAl1VFc+i+ys2qeJILlEZnwi4xmWsOa2eq9xy5gaE9YF89L2Ba5/xuogh477G7n0Xs/8aued8Pgq7pLdjGtX5hFzaXTH5sSDGJnHGqFNjt8deWtdutc7c0d9jp9jgeB6fU5f0jZmBjOwOlCD3gK6NnK5Qeiya9Yb/viAdMlTt77ceVlg/wN5QvoRZ95v8Bcf8QfjZU4LyhToghxJ8Gpz7GUxcu3IOnLyhxYa+41pIO2DdHxmfXjQ1hWklbGZs2vjIOwDxyULs+gCPyfr/B4wz5T7RgzfeIFm/JQvznIBUpH/SL4dPDwe6K18ThPBFeN5ZA+8MwYZY2Qe5IKyYH/Rj2ZsxwlaZBsYPDEI3Voa8nWzCU5fPMB7qPcg/PNPX8p92bWmyQv5BOfMjfVnzZlz38SAa/ykkX4jRtbpwvY7oF9HDv5vjPc7+3XWWcZEQ6R1TlkGCh+065QjzuBbqjtjQN8AfAF36RPfPWuBzj2J54JTFWKUrVZSJMXqN5YQZy0Z3clVu58Zm2QKvGIARA9ius2t5s6cn3sZQx/KRqsfggYWaWl3rSYYLvrEzTlzPtgobdOTS1scX+EVJxxI/o4uS3U5b0cjmGsx4hNBlx+vUAktMbph33bDLnjFZ177p8POMejDS58lahRCFV7kNvKFgV/bnMn9bUcWeAgJGRKZg+aAc0Xd/gmiv6azRFARKgB5rDmxG3vyb5v4BeBO7JArnbH2V2J3clvfD2zDhHJdavyY0O37rB0+wS8PzdEJXhtjz5qs1dgrTnvemDf5x+Ep310XBWWPXuOML46wgENc+kTLCzpaSi1taWgtqxeWbk0/AYbUKL0EOK+4XGVIvA1SKsJsQGxxgnZfgEFc9HM5PsoR0g/C8mSjgAidVE57qZ06hqX2fwJ6P10ND3D1Xz2IDCu9Xhfaujm4Ef8b4/h5LJZ9hySVFx9j5UyiRtBc4xGb/eCDT8litWHWnDvjqGZGVrTdp29ErjJZgyv0LJ5BLVeD02HKwzkMvFjlQV7yLbnG/uaayosEaQ/y+R16zIQSueTeaEpB4WCVZV5v9N3w/bZPfJk1N/JZXwXp0U9R2po5AeNjCV6+0T8hMMf3ueflz5zz1ac657tzyS8IVI0lBUE1utV3k+8Lenf4YDAfBGkD+orOA7/iM3VLxwJzQnLJ60YGcpXt2I5G2wYM8EUpiAO0WXAfTAndgNf6Pie+EA/KCaCyfvn0EuXOPuA65DzX1oFceZXVyGit0u7LQMZyNDagN12Mj2d6z+7+2kcy7e30h7usaot5dGOM/D8i3ojTHvhStrd9r3Hpg4GL2KLhUfVgbsVObeXZ7DtwkCdPdJOREHEtVVR+vP4O+keiP1r/n0Xgj3j/fxbK/zeCOBTKzksWB8TlIrNQ3AV0TCbcfttqv93qpy9/qj/96Z/qn4B/+ad/qX/50z/Xn//8Z14O/VxfvtxqcshyUrtYuVg48RpZA3iwqjxY1HwBYHsgd2Oxkd5ZbOnikkWdhd5DinIE1puYFlvgmfssDzaj/Qc8WXkkAEY3C3uzfgMoplnKHvRZLuA+QAdnKT84iD0Y3m47Mvaa6HGBU6f1C7QzXLDhktXY1qlhLUj9oOAgEGRKX5wIxsG4hMaVEDkSXG3lCwp1cbVcUhyvZz0+L2jwK88HwIPFLg9Q9EeWBtC/eH+84+opdln90UvbK/FZWDdCwacbvFtIYwedenwR4+KuDfohAV3In1B1YHAHQZDtBZpqgH6M0d8AXZKqZ4Uld8SCISc8cPp2/xuHQx9O1M/av4TBGBnnuKWOPEvHcJ+zzJvAqdPwRAZ5aW5aFxJTNhQ38dSJpb9QML7vHMbvvNA7sEdajEMMdnKhLhficbfJo1k3N7B9Z4Mlp+jA7dAnv5Hhxuqm+MYBX332Q8ALvCMPYeaMIO7prXAXX9dmOaMHUx0eYBmxMbc8iOi7uQaLTMCKNydpLurIif34d4oOuX4dxCQ+kk9SbjfiN2dE2Rf74dMm2w/rgH74Z2lpv4TCtkzDBuo4qUyBVi5tzQsZDybEaXRnHuNgNbgcGPSrYYZDvdq5ShGpYf9VgkN/D0vQ+LFyFBNGlzK7kcUlxWhwxCPc+GEpfsFJhA/BU4of0AtItEkonxk34+acuDu+HkiYm6t9L//tBX+p4y+jPBD58kT6p/ZhL6q9BxCP+9jVxH5QbpQnjM+xgEn+gzHTR9dQS+PzQJJXDOSGlMvctKQRiBBtr+YGlfEAogeMNHfm3bt26v+Agxd+7/j29n29OIhebPEbWnUOgj/Jm+3MG+fPmzIEYqNMRaVULjhpDmSgkvH/MFWr0qJv0fuiQm4oLcAzAGsO0G6CN7p5IKVG2UD5QZD1ncO/v1DysOlcUqb+fefga2kbEXIACPSODvM+Nmov7Uus9AexcCy1f7XJB+iIlNwAHvSas9TS9qY96hrEy7aw+A9eOi8wnnhiV7keyGNsJ/vVjZxQnrZdNjhOja+j4QJkdHwEZdt2vxNGQwjCPoFq8u62s34h3xc3SAFtHAS0kX8769qXrG/k5dxrh167PgOU8HHJthbrrD3jFQeiQxy5GL4nAC2XbRvLVl+KYgF2KnvJXDanjmzpnE+H66jM4gwaJeLIiwfilH8iYOeyK4D0amwaTS0w6+ofVEaDH/hJrG+nn0g7x4eHUl6UGXOFXWsvLJgHs8gf4BNOcwBlae4D210/fej2ZbE+vZlXrCPXnMaZJQ1aK5P51dgefSDwNL6GDtlEmDb351GO7x1Z5qm6olfF8K0LPxHknFCu+XEjB4TtRkyia9kf3ssGeeib5MQ+95o7saK9ATfAclI2edPQomWp4z6aVkQ6X468QPUl0He+6Lmz3yYWjKv2Ql5QBxgwm4BnIwptEai+rsjG7pQLK4lARBKXVRIokFyLiJg8hROhTgbz7LsKsMi98Cfph1mQmZfCw7UZAucuYulBKypTyc0AIE/PrFIOAfmje6mgCCm3oIhlxsmxp25cYaH341L3gV7H3fhlCn5015P1yXXjPaUdKOHSd4Pjr2uUsWzuGozhRJcGideOjfaaE/LDiT68s3GmII6iuIfYs18a9PRngyFT5gtUKo7y8sG8FVyDfeHqXoPE6NKu5Nk2MY+cQMdB3M0fz7A9Zu23veYmdJmPF2TODgx62YNU+I1P8THOL1shaxwXQo6NmAhVOlJ9yEvNLjpywVKupRv6u/331J51Z8/T3xB8usFO+OGmgiUGDmmfCKyiDkdrVFtw10Lq9MEZethpnRcD0IAJGsrBfTJPd+Ky77XvX4A9xAcvUNwHBc/dxvwglpetcNbmuQx+n5NQHj5vWpCzHD5al08/PQMpRxrHYXOdIHeM7UTOts9yndn9d+cCP9fPX38CsIt2I+/hDxNWAAAQAElEQVSBQ469QLWaMZ2M90bZKDOX1XG/v5f6tFe6BFDFwkJY+wN+hwgwTL+D1j9U/o0IrKHweOWC4SQRM/jGJADHADZm1gT2udXOpN0nE5LF4stPP/Hy50/1xX8XYH6pOSfUlW8R7xyIsgLBx1XKGdXrPxBz1XIYpEkrrNyWJVRYAA+A5e9ceJzctOyqlim1z7dejbNwVRyvOnb5rQHwoQGPabhIUEPmjA+vxanxB+jownbq+ngBDOhTwepT3wLQehQ+68KiE43K+GV89Ef9F4gjKHzb35WFURmwcmni4uOJP3xsqm5Qh/FxAxdY3OwLcS1rwkvd66OuzQIjgY7R1Meil064bFolGA2n0Acp3YB9mP3GIS0PstqBfkkCkdnlw/a2NT7NwOzGt65tLhiUHdAWJcNjIDCWixoHQ+S6idx5eMyGhK4HuFHQQxT+U67y3ZQct6vuweC2s8HMWZMS0iWXDdjDkZBYpn3k5YvyxcV/YiuN8IAmBzl0pw87bFtngPJrhNQxbvf/7vR1R6egfxhLHJXryx8P49/dbHmIfuOgj0hEPHMwcyNzo/Ol6YG/GIyzXBivDxtzcTTy6MjcwI7RXW6Ikz5zQBn3+1vkSWk8JjFwTIyPUPloFHqRoS43z/xZEYdwfZNu9AylMgPYpJ9NQoxWepU8jpH2iJdPCCMqMJW1gB7GWztgTZsbjklFn0irAZnoGs20YOy0Hd6OvqUzd24t36dS9icvKYxrYkx8PUiKD/8pQ74ek3zkUIb/jo1+BTRYWGYYUoxRCXDqG1SHdQUDkhJJaLmf8hJTcsjY+JJBsO74Gl8oM+7cyvYDWvtyeDXOzPnWjkY9/ufbeexf49llLIXkPf0t0D+0qwumIn54Sl26fc4yh8CokjWbOUZe38lF5/QbD4n6b/8GrXNn3/fqU272gdvOgY1v5/iW3//96s8//1T+tN/8Q2Ou6LpNYoukFkBjw0Zd25vSeBmfO/p9yI1BkBV9+qMMy+jGFvnEWcovSKucxJE4aTuFFwDWGAI06kXr2Agiscn1Vr+UHX096yqDa4iIJyxahxj9gQaciIMxQzh75KyLPrbZeYJ2SefYfvvGizNeJjtXxD98SoHO0rZ5YAkql7ICQzvUhH50N3Pdg/ONPdkxmrQ34pSHGkgbu+dsbQp0r3ms7Pjyopm179q+M1575UEJOXNax89xAvI2YDTtEyZ06hEqH2O+4J246K/rGJOipIE9VB83R2+1tOuBYQJFkNIvPnzG3gE0yAskkk9dloLDavmKJ3bYFtIn0wXIGq3sriuvMLRQo8mVDw1IyrXC2OabfgQxNdM97OfWEoUTRHq4DYCmfZd865IRpejQroMcvbPHvbFWGTPXIvNFvGAMpQug26g5tsoyVqFl7vpiVv4H8sSj/ZxWcghizCHLxifqgxLbGyiBLusBxtcx3jbzg3GfH7Srv2vu5I90lL6wH+bGqCqgcXQAoVV2g/eiFFf02Yxf2Hzg/5txAC5frrWh1S0oHyjkIUb2HwEkXXQ3Y4rNNLjq+ixdRD8BsmQYPtV9ewH2In+VIaGl3Y1+S5royZ1bs9ZSnNelJ2PBmJ3oFJesNF63RtaPMBpnKjtAqNRpjLcz3pOyT1scXXWqypzxvHTnxfZ31nbr5pB5ss4frEGuuxjyAPLChz3TfdM/2VKOeIHo5MpYYc7C0RrkBHmhTYggz9avb+mJre5lxlH7XNPeOC/6b8Bc/Orwpad2qSD2azwV+awilIvnAefwCdIrYyM2t33PmrVveyUWRawwxjOqdMrVvvRBH9vwoedWwsKTI4O4w6vhzmttsy7K+kGsPBsdydEjLxmcr8bS8UVkyLX7cer3S1L/D1y+zHStl2ZIhX/KU26jIND0AlyYaJ2CPslpWegKsUAD8qmQps+Acg6fbwT2Ff/sKl9YcoZbY//GPv8Oy8nL8wPu5kzuy93bba4Y7sxj9pKeSyPUS693bDaefiHqduU6uJF7+9yxEnr6HWMKp73GB0+P3MlrK55rjJd1CLjiPf1h4UabIPQc5fhs2NIS47O5axC6m/3qVnMXJryLxzhAlrSRBbJXH5UK2PEH/C4RyDj+Lpr/UPpDBF4D4Wy9Zgwvf4L3Rt2JJtNoJtdg7tCQfPZeOy998vKHxWJeCwDTzgn4xsZtqRi55pwl3ChdNK4dErFUoaLihF6AklOOC6aL5P34Xnlo4mAgzkXpAc2HffLQ0jh8YW1TrWc0AGoW7Dc2wW+/fM8DlnpGoxda5b27qSBP/Nxn+XfnG7YWHxecI3SIBLfj777vOVSAgQI5yJrEQFj9s260N2DyEmDBjq87Rro5USATTvhjdBZmN0d6yoeozUVPuT0/rVlPXk4AvGB7J8bG5ont8rCKQtcUJ8g3JyYufdJCwEU/cr/w4KYfsXFTh9ZAq0XY9iBm1yHSWBsbxw7uUqcxu3PYPHh58f79qOONOGMLrDGHcCJJ9V27cdjQsQVVGIkd1tfrx4Hqqb90OB6xFUFD+yWLsGdJM/fJwt81oIc8vVbtayrpP0ssYtO7538b6YYs/ehGd5cH8Yl8mqXB0qbE72zqZ3zFNUQLIL0ucOa4m5mlYza3nTFe8nGJOB1FArKxdv3Mi1L/XMNvzdW7GxNk6Jq6PVj8+1//gr3Had9EVrGRdkm//NqpK7kwy7yh1Cmq5qm/JvJbMSygHzpi6CGI7qoeyBvxW935MxIe2n1wv+07Ns7SnFYkRumTc+7NOJBvJCgXkrwYZxr494y90pgrsbMnEpSCV+oHMAbcMwcV+RBfmr2hkMsqJAjm8PLOHH87wRz3UEpncRZg3Gc5bpERIYhFFRcVc4kCvG3t1yZztfJLR7Co8HCbAxkHIw9nMU82rHBdu3z4iGE6cxOHlNRzkxmZ1vVF3n2f2LkDlOTXFIiJdptDqMF85gs++lBjvmeMOLR5gEue6oOBQf7lv3zyi06eb11zb/TsZU4JXxnH2z4zlqOxtku2QNUyVBkTm/yb+h1665Bi05OxBMh/Y+cBmOQrkoa8mNWzaXa5BhQf5TRyzPuee0UOZfDdjPUDqqq0RymGYVw54SGSWtoSYaYFXrO2qZ9Y0AlvlToaAi7aXatNqwE9s9Q1Y5VSTqZd2kdylOpCSg+N/pkHK9Zds2fdiMXty55SXyZyA/gYH2iXH/gt1L7BN87+4KBpcIIy5BP/0g+vul3fhDfXTx64/LXHnYeLt/NPXuQxzoizGoA1pTdjpxzrRKTUtd+wnb3Gl0GOCZEjnlpZxH7W3IGXrYzz+71cuyAiXzp+39jbLn5tF64YTHnJgbmhccyMxWjqwIia3DSJXCLcOK2PB3l+dw3B13fXjVD8+vbBCyf8eAi/9aqlg3t02r7AGF2S7LeeBxCS1/gIywbygDhnnrHGSCOtctSMC1ZLeaORBJKL0DxZvgFtERZT7tJCSezIndss4z/nXis/sRx6cyzE3KQ3Xzbi+HkslIG369eDxMk1N/EiH2DDe++nPOLnmpb5g3wMJFb2uZ4cdech/7vAnvwdcE+gNwK60dQrBybjuAHNOJorDb5th0bPw4LsZ/nljuuUAdrnrBtfaHxlL3M/y3zBZ/0aDR+XnJn52JcHe+byZ5ufGi1RncTUR6raZ2VBI08Y3XlITVzRP2mbi/pgnaamlbTc6vKXClfDS/cEQlj5mBeYF/9WHatAWA8BN5oRRQ+tX1/NnFoyFw9UmaC5vYhVqV3CMMaffL6Ioudq/K1y/ApJeAZy8iXONvEPIC43wLi4pgvWXdfUDfmvhNDEVG1Xv6U5942ceSN/3IMf5N9aH/XtmX/T7I38dL8icOwVBwVCGM/oQKQBi7zUvS1e5RiLB/mrHr8oelKnN+uzZx8BUTAhk4vKr64m4KAouJ8Xe/42yxwW4Xp2f/tewto3O/Exz4uPfkpzsPapv3iLYXi1XzBmybMxa3yaD8MANupxosFLd4Fd9CCdy36KxICbeW/M/OXvO+vfkzWI7lLXAjjlOYEOrg6s3F51aUFCLDdgfAD9SQypG+MAcc36QHmwl7rmOg+lZcAYIjkoVrCrRuFCIx5A9I357Jf7O6W+nr30FGvUsxynvEg0F1hne1T5AgkhSHzyBehBWJ9ZN1tkI0H/zriJemNPWPG374z1NrFhY171jyCD2keBZ6yR43rjr6nq7CPUUsS9CxcEuhFKtaEUqP5x/a4RcEh+VwP+UP4fjQCrSkaLEpbRTKBtq8lb8zmdiDt1gTp9TjwnoouO4BLjoWff9nU4YoJLw8pQPB2UC4f9Lm4D+crcd2iByeJjXdxkwkvDDIbKxYvFRUUxKwaC/3w1C0Wz8AuTclb3rCWT+lg8rF1ZsFwY3dQ85Bxsem5Q/vxY8Vv8lBe+lx3w46+Lo/al7LP/pJHXxd+F/9u3X0rwGwBXKHn821ZL47Fsm7wkmbE78Sk/ncPlRVfnR/MFTAjmKnHmbHetmBVDoCWUMbnLTUV5t31Gtv45DsXHkGbccnoDUTBRJD5sJik5PGcDpbQthRqEBwI8WIt3o7MOO1Ka+Au0TtmDqhcshgSaYpw6dBgNjnG2EyL9a26TsdjJDSF2gxNvfdv32vYZftCEteH8fGnhBUWcAcZqA5SxQP4Jk7yXfktQZ3A1SdBGQR/1+0G/Muac5c9f14Gkywd64yHOB4TP/1eT0EKvvXge23E8pbKESmSKPbo/xQf7cEW9qNUM2SiXrQ/G6iCPDzZ/7aMjUkYx7YDBgG/M4RvfnOyB/TU/t9iDNaiQz43e+eBhcClBwHVhQ6qUbubOH21erNiCHS8eaAorhgzdxL9roy09zuEG9ExI50xs53Ch7oODgrrXYa6Ss+Y2rFwc/kqp3LzaG+2UUVgHNjhe6umeIfAg9u2X+/o/MnHgNZ/NVzv1f5s79k3GQVAYEHGU2I6GGmmf61Dxko+X5eq4bV2326y8iOFlwtcvs/b9A/LShZwrPuaFvupz1h/G64G/RTm6z/GuQmv5sQQd/KTiQfW27eWvboSfv36pLzyc7be99m3lIUNdy1gNFo7I2xjnG3Pm559+Kl9KzrlXOlT0CcyfACM0JECvUrTd8kVKkG3TXdpF8Bj6J1xiBSmfOUD6kCp850HjeN4hZRyJyU6cpHLM//r9F15032k+S18RFHncoG9sZW55oFbvC0LOjX5UHuDfeSntN9nyYxh9ZjV2kWuPtDo5dePFyX4BcbR9o+zkjPk6SVPkFnqRy4XIrjbOjMFt7tg5C8M0MTY2vMKTl4+h91bwgJ9zQiMUfj6Ti/7Dm/7piznb0Oz719pvP1WPWb7U/etff6l/B/761+/17a93HnKO158QKBqXi+eZeuOB219l+gujB+vAqI5dvgSlUh7g77yw92HP3HvATDjYkhmHUaVtT3A+RH1n77rz5ctBThq5RoB5Ph0vcm1uYp7wFnOmiGXD39VdP3xsK9M8fyfH1as85Xxhnuzk4r4bP7Dolk4BVpXRzwAAEABJREFU5qV/dj7nl8Q7tjPu2v5Xvsz5939nb2UOvzPPVTqamOIvFmSxc14bO0vjU/QtUPrfAALRjM2279X4+ESuuSoYT8fHMmsGCTS3WYIy1ZOYMT7fv90ZCzQO/FENcjOPiGP2CnDK3yf86FnhepI78OA/Ffylzr3pnNyMu9KMjbFEhGolpdql3d3LfxC5TgnUEdIANfPxwK9v5gAvwT2XaHvUpt+bmhbQii9Pcsk5JZ2StMfzWwZ+aErXqC5jFqO6WKtmcMoQmn758gCHPYO2+HDTnsTDPJj7JJdmXjZ9+coa9fOXut2Q1YW6Tp9r7CR2xsbyyiHlf8SI3Cw/MEaXJW2cWDE05vhJoGzL55psHSyEXPRxPy882LrM+27toY3dVVcJF2NsfivHOFc+p97UvSkU27DDfFDfj3AQwgVSC0QWLdRglcdzolJbe8Ys1yLjOhqsAGlRGo/1Ioj5RZuUsgeTuybxtr9eH4Sf9dGdWI9GHkzadzB3LTEb+55Zu1Zey9Sou8D2JcsYA+Tc4n2yLx+B54lzfbFvObh4075EYMLEDv0QtBlNyS1L23IZ9zfWB8FfqYhbY4UAGo7JG2cL+w9fAuEI05hYcCFfOQHziphuxGc0vFzqb/G0jbMvPbZ9rhgimxB5DzhW+uYvgwTXLX18SIQs542y4wsylRu9yL78sf2b/jNARBNJ590Y4Yfx+gDzkI5cuYU+xn2+0YXnuUQr0XzyLLG7Ls+dfU2D7VXmwZ7D3kMM74BnKfMwsYFE/cb4wVphXXMvfyaxNGaQZQ9KP40Nn/1FszKs67fxCSgAmgf+id9vs77ypaV/JjY53Cjjfn+rN9bbO+MOWemMtN3MCSAxpCQ5ubQGkj+u3y0CZNPvpvsPxUTAAfib08AO+v/e5aRygvr3ltvcagZYAJnA9snnhMxBgcXBSStuc+IDmZAgQpOFJ1O1YgsyRvdrw9lmZ7LOuSbxko+B8C1+KsjKBTolS9wqlXvVPsrRjXzkoZGlDOonmxg1RCnTQ5AHO7+NfT/tb2hHcxeow4RAGLh3Iws71wJzGkEXUhFaPOwcWej8tkNwsXSzMR5febjQN8SUi//GQiu4WbGrlZuqC6CHy2vRlHZ5tuwZ6Pfgc+FWP62Ywk1b1opYtMoYqlvwsOBCzxp6smG1L3V4eNB4aUfLReuU47cKHrTdZPXFmDU2SBsh6BKXb1k5BCW4OpxO5Jzl5+JBQAX5xCtrga0Ftid58IUN6bbvOfz1IPajy3gZo/22177tjO9lM0Yju/HhAszjQeUZIEq18BOeGZm3fZawo2POvT5ii+2I00aBVlxDfP3mg/rEhLxQ/mdC2xM/tPWGvds+Xzbs1G/o9ZtVyw3+Qpax+YBLG2OFM9riHDs4lLnpLp+keeaFo5uihyBjJfbh0yFg+WDXFkg0u2LHnLPmDaAkwzD9Qw/uIx7sFU+Nu+rYumJVtX5qzgHhOgAgHTfKhxMPTfO281C7wHpiybdi5ruHb30SB1v0HxwQPWi8MR/f3nwhgBnYt0/HR7hsAo9NxvgCZSAEcVhvvLDJOAnquSD5TJ/lhZN3cLtkvUpwv754tosOeV1DnvqDvpUfTX41+SVMylnm14KZHGsDVMWIcHtd2EzdeWp+z+0kQq5jjkK8xWeYtc2xszzod/3VFgnEGStzznhvxG4g6sH8zHymRE3NfZb/2OuXL1+waSdsz0rcebh+MAah2SbFs/w20YdGH3b9BVXWTOREL7TRjR0QR47txk71+6dif/7Tn8oXTz+hyzjYpz8HYyBtabjMF/ByjUyMrAO50i24B2ec5Tuw4QPgIITckYLDXthAAx7u9iHL/gelL030aT3gf683vkV+5dvJdy1liEIAF3zxnTXTecYk4up1YC48ov9JPJZC2uAObcTP445mS/qXLwcH6yP7hS+N9fPJXH3inHND+cpyTL5//x7aB/IRmQt3UMPYXPIjG3nIl87cVo8yEt8PJ8K3rEPb5aR6kWxcqdJNH/oO5ItT3yXCNqTL922vGy/Sbv6SaN9rJ6/m3OmbgByC1Bes+bFywD71RB12YSmx3wB7RCQup2/G4oL1svjggfSo9W/E+avPo96g1ffLRowgu7CFewOjkSzg2wNa6RctL8PAP3m5exDDO313Xliqzzg+oMdKnDASC57E5o2HEPUJkePiADwJ4oP+8IVX3wSsmAC6jEFTn8zR1DENEzH56kcdl7KMxdIPwuvFj2/NPKWN9EWiedIEEMqFS3kAv2PvZbPrlr4e2BnboUdzeQ6hWr5INd99GW9/7Ei+qAChAyqK4FPt8OrLaDrArYs611gNXJF/xfu2z9r2vW7kTNa9aftWt/1Wk3qzDvascj2cX+3rMmbquPGyXf5JDGMffiwVl3wi0h2UNi6aNHOzHf8Za8eSYQt+3ZQB/yjm96xuYDTlAnUKUJQy/PWV+WKuKHcNhJKWHMOmfPuck1duPMgN4Z0BclwE4y1ntfdYXvKEl7zCgjIGs6lhk/zqPZAlh3uv/xD3TlwbmmVBx48Lv+8zc/VGGcg+De4sN2Mf/cVHCQJe8QL/jb354GXKoH/Cr6xGD1f2Phhir2urNtsn7uDccsUINwxdbMILckLZB+UB6TP4fd/r63UGRM/GOKvD+Lh2KxsueJi1jiExXLhGBj3EQzsTG/qNseNcrLPRD5X0C4c5sJmDFDJn744+iKWxvm8T26RQJ+cTcs4ztfECgy1HeCe2fsXm20beoAckuVO1T2I895qUjlNiE3HeGhrk29879YWjwjWRQptheOKnY23eua9Y6gdEdclM1lznEjjVj3GchQ/SirnHPbqJkfu7cfK8diPeORM0+tCFxtq1R3u7c0bwy5q/8kXBge9FbKTxH163DHgDb9zfOcN5TkDdacUza7Z77Xf23G/f31i/33LGyIFohBlT3xG9DGgC3OhWwP3tW/3rv/+l/q9/+7f6t3/7Jf94NeHA9Vs1drZ2t3FUTmOFXAsWZtXHKv64/wMiYNz/AWr+UPGrCPzHm78eoVe7mViAk3+btW3Ur8klDeDC40Q/WNyfzkS0QlJQshkwh5mC0rgg0cUqyzUAiUA8TqAIveUHwMUCpdwAshCcbjfTALgHEB3Ssihd9RBy+3ygTl/o6eCy/QgfurA/bfCQsAixpLNx6J94vRkYMLqlYOM/OJjf67LNRcqNmaCl39uA1EOMC/7oThf3msTSh7Qs2BKikO6y7Qsm1CzabmjnC9xolNXgK58ndqaCBOsLxAxv0HmgawQKLKnl/ufhzg1R3xmNkkablAsLnFB6JTZHfDUG9uES/USDPg++Aer2o50+724ySB5dG5shtfKhJt+McIBQrzr1x41euO1slijYWMhvbP6WTbv4uOl7GL2/YQsPYNeY2I1qKLQHLRi3eFj86Vib48HGh02nPyE2HjD7wK0N6p5zrzmJNfYq4wOWXfKxF9WAV7CNxnLMuzdK6WbQxveyUYQ0O3Pohl/qGI2eMweuuA8IP6DRA+J1Ybz1Xjdt2/dZG/aKeR1AOeDbFjIexCAluZ3Y/5DPsR4ZHdunsjoKypx2XOVV1iQm9gegUX9RnlZJErAtj5u+LxzycpDxCg5bohE+NMLeP+iObPRII6k8jGpJ+7mv8gGLHO1qYimkjg9z7jWJc2yEVpsauRN6lCISzFKQw8iDmJiPkCbm4ZMWBJShzzoFjzYJ0v8GmIEQw3Veo8qx3bBp52C1Y5N+6J9rV8hD2rkr13iZ53mxdOpLpzfJLruuPkuEuca9FgJo9EF/e0w5VYlpzgE84hrVrLddfcUFKvWbswdr6Ms2aMWbC74EfmOdX+PK2ohebfVwjGQkcGkPQC2h1t95m+Vad6PciIW2nQaFRtoPaKrYhX3S2AKB7bmuKq6iET3mqQACAo2FBPyyHxor2PmwpMtC+gM/fJDxRf0Fzg99leyBDOvCZaT1d9Yu4cl80rbEGJ/k0QY1Sq+P9suTmKJvHdqPrKULRwyJtbE1jgt3sE4eiHq+4IBGOYKHZLyMr465OEx90a72Mwf1vCShU1syDthJ80UbmwmI8q27HucBCMOVI94vR3w4cD5jUanzwPcXPTLNa/+EWvBXVDfyXFCnukd3cs3xlI/hoNALJFpgAw6B446BiQfl6oKGHu0JMFeN051xEL7/8kv95S9/qb9Qfv/lOy/U3I8Pw8QwNPOPNXnrcp0PdMcWx+Li/8YLtjfWTeVXPujExzs4dekD5jAuxJW17A44P5cfMsTS7DHucc6PhwwLjXfI8w7OWpPbxiZx46XoTz/9VK4P4qILkdJR5JI+FeUhQxpxL8CnbuY5pXTyCqhMyJW7z1mW8kpzkFNvxNAHNHPv8j3rAbTmgnQP6BwPfbpKzw+MVEX/aF7W7ImpOn2ZaUkn17UH3+uNF8uuHcL6RRjOkGe+JP7CC8T9tie3vv/1e/37v/4rD4Xf2Bs2Xhz/ufwza233XGR+us4Ljb/X+jp3xpm2fpifgnVBW+v8hMc1L7BiQqIwJyR4YsMBMC8ZXFrU5cZWuwOca7BbOaOJADCJ12VPSHKDKKU3+LmUZAsWik7MXA8vuO3YA9BJLh2sE9jBeLvWHJQPwMRWlFV9cz6O7pqxAX7LnjWIvtDUF3TpZ3Ki1meAws28NPVljS9VzIWCZ79NXr58qX1nXFDoPCg+L1nUvQa37kY0wqqxG2LKhasyLgsmNAtWuyvjyTjAXuvTFEvWBl7olgdcrT4I2LOf6OFFy+nMxW88jJE+ZE/COdtX3O133urLQV5bilNmxHPT7rRP2Slw6UHAYwHKtnnaBMIckUfQn32uMdh3aQSIFEjh2fHFq64T7P4NQP+Bw3/0cgdFB3UGMxcITMRArpXEVLhA2vUBHGAIxyIRqxj0Rwj0rlui/WXO7fZbHxwzfRSke8XNhoAMi4ikYlzcM+6s1xdtcMTxOGPvmuu/DWXe3e/vycMnL60crzaDYyMWUiKS+fBe/pMev/yFNZ/1/hfgzhqNyJpzDzRl9wzTZau8CwjCKCSv1v/P7/9l3DuH77+MPf+9DPl70c8i8ttQSN7Ff1bovuY11WyGlgskEFbLSZ6JzeHIg4LfrL1ziHotRMxSH4qd4OsAwTfg4FwkhAd1F6hIQywWaEWa3lw8XL3cDAMsIuq0Ll5eprekn+Cz9Sc6slddnS42aSUezxzylKc+5R/qwY+lJ5Sv28tGZLr4z2vxp/QghQOL9jTDBaldnF5BqWyK3KFDSCGRQroBZnRzCFqbSMMX+dsMbrJBSld8YmcWWhrnJe5BTI2tG+IFiT94fbx8d2NSljpGNzYJl16osD8bKnxUY73yA+j1cKKe6JMGovRRhzv0MevEp85NnR7oNhbtgX/q90AnTvDFmbYpw1wyry7QHw8/iPnhisofMctVrNC+B+MpKNO442ktPca1iS0YbNmIrzDnwnsgxvz6/DFHItwOkpqhq52DbDUHIXLm4HAcbJEAABAASURBVFuyO99yuMGhHvQs/dqQrRxYKGSWc4ExuQAGDolYCsny65nNC/F0NbY6Rmx2dR20n2ySB/PUwyMlvl7j4GFn2XMvS9v2FZ8e2LXP1zc9oM5fs/kw9UQ6kZr2Q0c5AAzg6poYcwEIjOXCWA/gPoC+8ZDhWuCLDcfLOP4APfn2F+Cg6WFzUk7krxgoqxKDK99RV2BR1SXd2viXXRt8N4GXLX5zmH4YtG+f0CibNuF0OBZc+YvNrh9C8XE0KFQVumucjdkPQK95IE6alWNgkMcpFRHk04Z/28547TWwIwGlZ11o4lKvvD6M/pWDjeUb+aNcQVokUSzZ5n/yCv09QFMaX2mdiynB2WMsRzdxRBF2OfaZR2d+XDTSCbL5wOevZLTLIBzQ3nmJcefAFX7aziPptCXrI4KMLQWhwE7nAPG1L+vHEvbD2NUZDMyDTRuLOHVtu+M1qc81zrT3OctPZOHHZx/FK0r9D/p8EF0vL5wH2AJOv+ynpUvLRpDiws9Nmfp3J2/NX+sQcjG3kHHHn4NSGcbK8TTvrPvyfp+z/Ab1C7nmt+2Ttn3qUPaPgG2J0bMeynXv5AAsDQoTmp210V9qmcPqvf7E2JhLoO59XzFSj3Dpkl45zXoj3Q0668YaF0p+dSVObKAths5u4mwj46U0KGmLd+5CxkUE4Ak/uaAu611d1xp+u+2MH2thuddzM9ZRDK9NaFGXfOjWB7hBLI0hiGJ90v9pLAVoYArBixa55oXjJWQOnDHVLtcfY2YdV2DnfsqhRltV6teOD9AuyZYyx+mE6Lu0K4GUEodOdQT0F8jFOK95oO/wIdRv3IXkEP6jneGiTzkBZKJYDuN7EGd6MRTkUkmFC1k2BfXqv/nrfLUuLqAhkKeOfOXZ71rgfAEV/dpprHzRGTnOeUC88NAOxx7whYRiXQfemDO+6PFF8UN/6Ygu6wjnQjs+4cSFRyFUQef2gEgQ/3CDpK3/6XShw9fRREoYlozVbeYllPm9ket0hXwF6qxSiBcWXt4Tysgtu96xVV+0Xxtgo4MLO7gHlWo6KmuqMtvbSw4Wh8jyJDyLkEE3ULnqq2PVu8Zq5p4YIcdSxUgjVtyDY48n/qtP8kYqQqlCwTn2YPsx0HXiz77wQkGXPZDrVs4N+m6jMabnXtdZRR2CeOMrQBJWZWxzMs9nDWI/UGNfcxsNDmhg0uf8tbRtPyTIgIH7dYkfjS8AwS3Xmx5X72X3VYKHTp4FWH/654sex5GmRAUZ5ZOXR0e5b2bNM48lIBZd/LeIoPt8PQn9BQvfW+PvSQ9v8TFWN9Z8Yac0Jg6mcRMYOKiI1la4pc8Al0gkWQTQhBNUT7mY5QWCC3r9nNgpWA9AIZ96nJ+WVUiFDq7zWgJFpcaNi7g09kBi4zSyGS/X7ssXdUAR2n2fJaxxrMIkuz4gcnCBUjtch48zxhEffK3zJWul64trxpt/mnr/lhe/zv9bcqrL/Urhx5MXRG/38ovO77yw95fnd9akg/lq/8SuCc8FjQ+FcQ1YSvOCC2f5Qv5R+c+KwB9h/s+K7P8juX97OMQKP4p0toLJBKZ+Vikyp1wYnKCWLgVP6Nz8vzOZDyarh4jFJQeLAhNeGherhQF3EsC6UBjBtEccd2ZvZIOzU5rwnwu3dSSwQNtbrLcQhqeyWHGnQwVP+mjZvSwPXn4XGxrQexektzyBpnSfbY4IuvXdhec29xpscKM7fwOvzQIaNY91D27kuJlJFz9yuIZCm+CLgUVb4bYpu2e5sShL0MgL5wYTHDyxT6FoksbC5kG83wDHZH3rdmQDfBA/zg5wRjlKP2Lt4X3MmQ1uO31aep7E+Uc4UCJci7x145kHURZmN2Fh6apsNHGtmnpj6ixj6IaqDuMDsujGNgtebBAnv53wcH+Bfj3wYbWh+3AjfFc8Vilq2S3f2jQO4vCMP/bCvtSOZVNiu01iv5cb4fXNcakTexzUB0F+8rCmzAW8LCEe29zKb1GkWf9uxS/lw7yHjujqpcM4efAWf5wP+m3fmNUB6K5AyAggnkOd/naZdxfdwIGGt/gc2Ki+9Y3eUeKNg3PRXDBuHvRsC/ap5uu2r2/8JvqRI97NWXmkbuT4gLud/ZDIVje+wQ7sHBjtaz0HsGPF5TgPl8dHvKGJudwy9sTaF2f+uzb+m0mWN+Rtc8fZpWk0TNFoGzS5eYPGP60Ubjxs5ptiSmX5rfLLLujyywT6PtuPlRxEyAPmiDmsz38LMJzRltpILP2ORWqiBBofvEfyy/F1LtCV+DmX/behxunH6Mo8GN01IHqiRRlU14Vc+cVdAEmJU7bg/BIc09U2zsSc+MvzIajInWfd8fXuixzAw1NosKOJ59xnTceQesfGJ+tZsxaYExCVH42itHCOAw+Coe1gw7VutsAy+c2zt7eDmNyBg3DCjCO4nbhYFkxNJTDQR30DrpzbZi/bxEELIxf2NjBPoE43kp/R88YDqbY96vNH3bRxR115cQ9TI19doBnopxqQTxTog3pd+Inx9K/muiMP/OheLzKZD1/3L5lL/psleRF02UcZPdBGAQKeWKtMx+FhPUCHF6K1UbtCj57MKQ6+PtxoiGumLxHWuK24xQf4P5d4EswqqXKp07XVNUEbQMVnS0HbGL50oRp1GGQHYFv+rMHkgCUE9gBowUdtLw0PG9JS0s112Wa/dIJ1uhCzCKUR78OO/gn7vMYaHci++laM2C8QcGCcua1v2pWXP+CSC9e8QMUlXx0CrPG/yaPo2pcu7cIdu38AcRf80IHs1zBSX3F6stYc9fGARjw+ETn2F51lurDZ4NsOJM4IVBmFOKuXH2UFhPjPkJzR75M/mpH9ogH/ABIr8H5RZ34d8BysF66NxlQ+xDM+ay2R3xg/5IHfX9C5Z7i+hA+8PAuMosC4GTQEye+6kLMiehQ8mIeu0VKm/3irJ/ss7maNhJsuHQW8kDXnXq75rv/XXu140pXxhAFtECdASKDDfpD002sXDfUlBvhiXb8stUvwfZSlgGtwXJcCBHroiAxi944cxzVU6c6N5nO9N9OpNdAMMzh41RkUVLmg4QJFFO1HpvlsTB7EzHESHCNtPejPOLD23ek/sEN+LONaMq6xUf5o47FiQLVcT7RSMFxr7WQ9BDGde5wTEufB3GDfzp52leCM64BuYxw9S662OmZZRxNlTInPK1Za8vcAm9NFGUdyiwzlufZtjP+cS74+PIwT8DHXFMDaAKv63CfdG97Zk9aLT2UDRDmUA3vxyVjYXnH1izPmL3LpLf3e0NsqPOE6y2z4Hj7y9uBs98azkOA+6Ny6ckI5xlhay1iAfPVZD56bdXFUDR++w4mOOfGZUhsEOj76Ga/Yo20wIpazRgHwqAwcAxA/uqct9swnXw4eARH6v53yla2o0c08RLgEwlkltETPO2NLbd1jOWooMUAfBBBc4MxP8zXlkT8DS/8pV00DbTYdt4Mzy8f6snTp99z3cg0wHoL+iA9Uw965U+Eioxcr9T+uf0QEHIF/hJ4/dPwvI8BQcH2aDf9zDibKk8lMwf0itVWsB137nICTz3Iy5588YNzzwPvt+y88+N1hWvRMuzyAuPi6WWkGncjhzqLiZB0gB8Y1i87HwY7Jaz94FwcXglXCF6tW/+guNxwfvnuwyCEMVPlh7bFA16K1Ic6N0A1TmYX8hkEY6LcUQNslC9qebNz4w4Ww+vr1p/rzn/+5dv99H3RK5OZzuOmysCn3oSKdp9NDqvZRZQE8gGcN/mv06W/waLFUtwuwdeH5Ce8i5ya8EX/pCHxkSRc5HQzxP/KnAN89DJygz8ZPCn3b9NmKzED32tj325dSh7BN40ZM6Zf3b4P+CM98++Rm50snN1rH2zhoa2yfyGoBQ5Gpa5GZpw0QxNe2MiztdxASv7nXbZ/ZyKBMTtnneChfeuMu2I97FE0snsTooG6J94yLuagOH6AvWPwYoC0oViZM4b1zYJBHX0CwYbpZroPBnU3eDepBhsiznXZqmzGXz1L5aEfyE5vumSv2iXO85TUfLNWrGfJ8gD40/nOgodM/jZPOfy9pElcE8y3Jd8b9exl7X8b6MsiXQvlTFx4etcM+cf5Ds2/f7uXBpBiOZlyMpTIDxElfhdjAZk100uXtQTtw0qWPurQ+NASgUaf5sOJt3A4O9gIcXMpSrz5knDmArfncZaldayyLT/NiYuWp9J9BGmPXvojbuozllvyljn8FqM780Ebj/iRoAedtbMcucPpsf+XzlBUTl5xGzuqD8+JJaVuGVTq2Tw6CYhaEkfGzhSxtXJK5d+0cZoS5m+OLVjsvWDrhXV3k/7HykBjrk7mZB5U4CbU5gl3a4RgIz6xNyMBHLIjeV4ljHqoHMdsYgzxQDZTl4iYbcNmjTuukPdLo4Ios5BCsunJaEXTlwpyE1jKI3E6DU/f2octWYWUhk4uia1IRes5yjAMdzeVHmwSNGiKApw3VUG/ktfQCvq66HfTQNv4B6sqmZ12aBXCl/SCWPoAhpnwo2G/kJWDcbG+M423fGVfwyNrnXhOcL57QxAB5adlpWKT+eFNXaKmktPskj92jy7G6GQsNARIbSoKF15f8kwnfi4/x+cgFEFxSUmjUArhXTrFeOT/Ip/QHDwltX0g6oI7nAqUsWLTrfppDA0ewoUEIji1V8L+6QMYP/JrAPonhTizPchLPSdtfXGXO0FbysoU1hjnxnvF5Mk+wB+P09w08LULTnF9mmUNqFodHVkt907FCVxDYO7qZt59h0hY6shYdd40QznArVyBkXNSw48CG2Eb55posUM+YLCoEaQ1CuOKTeMcAnw5L5CCtMK0a37U5Zc+yLmiGv2S7u//zAHXxIeolPzqVxTrlWtUDkd3xyTxVjvHdiYfyRyu1mfIYBp+CxGhHIGgsu/qgX+OITOykiWy5nmUc3u7f6+3tuy7Wvu315ecv7PE32s+682Wi9tGQAT5kpIb89wM0ymibR9qpvRt23sgLy43xm9EJX0OYC97TtlWsPvWYH2tNU7bE0HJ+c021n3QXiR0W8jU50ORLg1tQfJZcbOMKD2VGkzJ93B4MAgU+8EINnqs/MSRI2j0/2Q85LxGfOV+5nmuP/GHVN4ArzeDRZVxuyLjddmJqXJlDtOenmIzW7gmfZwqsgFnZ6hsYs2yY8RMikoPr4r/KyEDOQP5YZTf1DQA3GtwJkYFwdXg+sE2XBbHAP/Jb/945b/krVP+NGufKA7sSy+rTlq7sL+jbsGN0I0P48MGxpAV+XYhAx5G8M/fU4xlKujX2BA1SJHP3orZE0jj70NX4xtEdWeAQKgmUJRAd8Iwpc1T56hHiA77p92ebYFrNJQpecg6ZhAidXMH/iBswCY3Pgnl/ge3RWtIwV17oJHa0QHNHHfKXHVg7OvFEQ84Sng0PXlxlXVcPTE0po3J86Xvxwp3LPu0NHnutB3fypa45yLpQkuFscvogVj4n+HLzOP+CJNlFAAAQAElEQVTPmO9MunfqtnNuZH00jgcxVF4ja2eeLyDP5ixxCwZqBrZZQt3AH9fvEoE/Qv+7hP0/ppQ59PcJGTkuJhLz6CR0cmVD2Hnp85p8vCygzuxjPrOMuLicUqUXmIqvPvbTrA+jGxbgpH0V8FtHEiuVtQXKueDErOK8s16Ui3kWCxYwF98sush7AFzo05eT4VVgg44uT19Ym9FnhdXKhccFSLkuVjiEfQ8KLYVgXVAjLBc3pIHO3VZn86DJ5WL54BiF9g+jJMZQNzZIiBOyaT9d9CjFCbFr6yzcqV+xZGNKWyIBHvVcgMHYa0e5f6Vy9VmKCL/yXgvqubhie/q56QtFLiyk1HCkqw9bHy7o1kFT0G/fBXCANJb6lY3mFKgNAXZ6S8cNrnPcPvsbkfiCAqpN1Cm4lA0HaFygvQQrC5WvNhTh1U7HM4DNKdlozJvYBYeXuSWtfGlzU+Zln6UvkfRHU3z4y0u0M4bSKi8ltjGw0X/Pwf/JAwoCvTD3sy/qWzz6tWCcNBdettv+pdwIJ2Nknq6+Iy+BcvjnASDxJgir75mXtfYdPBiIU462qx8VxJw7QdTcAz75jc+D+ISWm7gA/dKBKhgDcGP+snnxP88DhnYdqb8Tc+ds9J8Coh+9feWyJbmO0Ij35vzo0ESLqE/wZF5Abf+gf9h1CrdK8D3waXeauT0zHqU9+iJAV7ALiFIgrnWAxuKSDp6DnNcHmsHbL496jJlrUvrJ60Ww5HCvy5fRnf/jxc8//8TLZcbzxoEG+7EM2w5AH+AA50uaLWN9cJi902f/KZn+RtZqPYnzE5oj460N4u32wOh6pH9PfP3o6/Ib9S/klPmExoo8YmFd/oteHn22zWDbFZB+n3uZk194Qe5c2GiLl8C4GH/5Vxtu3LO95snBgw62k7f+KUpimLzDAvzWbmHiiDKF0c24d2y1LQxpwasDF4mTStL6oCMAcAVpTG9fd8bhS/nLMmHOWVM5wFWHBXHPxNQ5pN3iFOJ8Op738tvlPEzDt0UGcnb2TeNAGwPq4rn0yy88I51xM7eACZ958ed//lMJX3lIntsOO5zImsj0i4iNeldh7x4wBubmG3H0xQdRVjyAbOL5dPBomZaJO3l8oO+Drul9kkMHD+N31pMjMZRt0GXuutb5EqWNM7intvNw7p9ZOM4I+HR1xmi0Je5Db6fytEVYuhkn5NiXtnQAbCts1HGe7ovOkiZ48+Iz3QZuYwzEQVFX3skRfSj/XFrX7gWhwmZt7fLfs9JfId+wI7x71lC+gJKu9R9F+UlLvHAiUclS49wVyJXE/NTR5AlgPOVVxgXyOT6x8YyPdBuyb3NWfnX205f6SfjCGgL0RAox4CKU+IOQjBElg8lFLqD/PfvAQXwbfxtL4fBCNkVdnwd6P2JTZc59Rc/PX37Knz9O7Agtqiy1LzYgEVZRQAcQTbnMUq6NcZ1M6JRXtoCd4IgSNldyMg+q5LFdgvSOjWBu2h6NL4B80ui2JVpTpCs1MUQGAi50PLMvg8FsnVnwWeaHDsYMv+1Tz5LZH1IRyEVbGRRcA/CSduDg6E7sxQ1uTQ4Yy6zT9IHCQKxhjnLHJjVd0OV/3ILHeEp0cRnORlbylfK27xmzHpGY24f452t+2JF8n3tph231KruL/2DiLvoF+t/9EYvVhop5MpoSWBbHFW4v1lTMa+fnnXOR66q/ZhLER7dUvW6f7SdhE7vR6YQAagIePmNANFS22qtPPcrO3uLLTxbBrIFnKX1F3Ifdy58tuji65+WKMlH46XqSN0uHfT8CX+BpF9RQcOc67ZPO2Fr+XcCPxQcTtg0MzNxyjgPjhCsMyol/zhH0oq300b3pOpMgopwviM7YG3d/vS6fMVDWaGqoTMyQpVxBeUTHIqBtn/Gw5csabTSPJ8K6Z+JnX5hQLI9nRM+Dzulv37/V9c8n+AvBd/JB3a478ihvJ499+e+vbM3Pl1wEc5V5L22diRKcyFVJ1x+3//wI/BHu//wY/080/P3w//2eT+IyYdcUd7MbTKbRnQ1k29dCP9n4hOKjzD77xbmwuPEUOLrX5UIk0BotBxUu1t21cFJ3QWBd4GLVWVcVpMq2skoIP13y+Hb6kcPMwWLGcoQeFw37WMKgRgiC5Ff1BcqkE5K1eKOYuljpqSLHBcgN485BKXUPuSyGLlhPNpAHTEse8UoFiWHXDmTQ9BodZBbip5s5ssUL2gm1im2G6bLfvoVcd7QQVu7IW/64sMJKmw4rAZtyXKV1VRpvSx/A12bA5qQPV3wgjNzRfHt0jXVVDvuMeffyA7JfXXigYLCTDYnCfW2NLWNj7N54IMmvZoih/f4yyvzSYbhFnUCL8bcxvJ0qFf+wLZw4qwtOhvixMNdde5bdi8mYGl9tcmyPjC0Hcsq8BELRosSyiKWF35FBlWgQ6ol4vhGFVp8avbf9xkPkz+VD29cvPKhBGz34a37CwAWSeC8b8DMDoh7qyLrwYKCNckp5gEEVXlm0xQf2Gxuim+K+mwdCE/f1wCbNZMx+gPiBdERrkxu+OpXcbNKhDY1ynuXBQDiwTfWjwUMMO3ciQXufcz30awsPBdqjHPVLpPwLfDB9nvnvoeTCS/cBTXyBwmeQi+Zg7hzM72PZxLfHjt/qexIV5/DKDvXKHSx24y1SvJT3RPaym7tIeFO88OGXFP2DciOfB7FpfJVSkS+9NkDaJ4wmPgTHcTe2a46BeGmRGPh0edg5yL1n4rI6UEsFL5BHpZTNMozJ4hznlX/6pi3H+53DEzlMrpnDF88+9zyg7cnHmW/eHE8hYyHhCbqirNiBvWgiAo3OaPEGFl+4zkYKfRT0Wf5TXGx2L/Bh8babIzyckiOTeEojrfBA8eeSJnqkiOpV4R48MXLcM285IL4RN+NsX+yNbMZACdipXApbETa6a0DzAtqJLfJbb8/2aFqAtgrmgAAKSjJLhUhV/uH6Ztzf7jyg8mLOCQrV3Jo9E4BJfZNSQHLFGO6v6zLSEuQHDfHHLlCJdW6guIjvkuIaOrrLvdk4z2luQKks7ByNNHzuFh9k0cs68cwLN/cCGuCQB+0G7YB2tFqCrsSIpq75Yly/A8QgvHTYfhCLd8bIevIL/epSiuKUMxp7AupbgAKuhS/0SH/xDdvQL5z3Z9aBq//VRYVLAq3CLH1NM7JTwx6x2pd2bipIJTz2QRaEsfUhJvsfwq0Hti73r9HNc+gClGA6srzAt0AsU9JTfMiclw6acV55ynfcfMgJwHvJQ1x4uEWKbcFG7LvNyq89bl/qxovMG3NsBy55yokunQLiXx3lF1rmrucnDAlJbgSIixjGWtRSwgci3aO7/Iecffnoi96vX3+qiT79lE9ZjXFC8YGb+7pgpUIPFS6GkLFMzryDr5ogr5ecyhHZ3oY3aDl7Od+1W8wF6n7BkKNfbl80P5aLRlxci+G5gaI8kaQ17coYN7YZ75Qb8gHninF2jQgesQNY7HhOhSsyipgIDV8PzlbbWseVcRJEzzBnBPTJgjWE3jvcyG76Rndo7Q8vStD2Gqsf9tZR5VlBQAI0xbmM0MNoLvgA/sba5frdyPXPWc2j0RO6o/xVzlrflw2wIYOxYNzkR3XBhuim1MBVTpCvNRCbG3nKBw2dUqDVM+S4pq8z9j37u23toVvCGtzlc+2hmqsL/sE9BTfbMGiPvB/rT8i5Pe1dtpNHrlXS6YMvQj2fvr1xHkaAMc64bsqt6JfbqEnrmimfuMArNNJ3TfyVXzkVu4qPRADyF0/u2MNcJAZL3tJPdMHTLy22Olcf1B/Ul91LzkCq8tVqVX8Ovgg3fgtOGciXN3OHfgLBGHTddvJwmod4hvy7eyrgmnDlPujYojx1BE6FsRmCVxnBFdkTuYIxmAxeA3SEPfTsE+7j/krdf+jZX6avfwvx/CcUeF44oJFBXtfJnXVm3y+bG3ELpMkgUdG0BaNqjAtNzx/XPyoC/Y9S9Iee/3gE/teDIkWv5Yqqk87J24MJtwG9YGNiNwtc+pnUDf7GxPzCt75+e3qbOxs5iwqmSVPIourSYOFL9JRZBK7Fg4l+tSVk2YKGhzXuhQDloOqc8FXjlJluZLhQCCxjF4pFixbrpIiJvUJjK0JAIYBLPQeLowuRC5w20KkJAL0suOIF+/wHOf3fIfp2+oHeUV3bNsuYCK2R6HzoDw8FB/w+UF06lXFns3WzE287AD0Ka33QmwolOtJPZ0radqlnzkmVrUIc0LRcaMVfIF1hI5EgHtBijxvYG4vrGwu9G7u/YjmMAX2xV1n4MbedDWKvff8CzJqvGKLob1ywge3EQlp1D2zs1k4sgMANKIC++vQx63pwR++Avim1203oQWx8qHDjw4lKHzFGIhIWjzrUCUISi9BJi1raMKRiTOFM07ovFSwvoO3/Kp9+mJBR5FrXqLa5GBkLbXW8N2LiuBzE7v3gEIvBiT2x25gHBd8DveamLmnjnBO5PKSCNxbJB3LCjRt29DT9xluwrm7sI5+UhRHx8SCGy469vvBN7M4cVLbj5f9lRvj5Tz+V39Re/8bO159+qp9/+lNwG/aNRj4aMZP7h9PGLXBhsTWvV6D3G+fIRN8N2PY9eeK/vxM8L4EstWefE1/QAZ/yJu2NmFnvgfDzMoZ4SGRPG8BLs+zCY9AeSozRGy9/3r6vlx2QrYt+ZazGecdmZToG6lWeYPukoIARrVS4+rSV6qn4YzyaPPjAWxNQwVigxQpyjBGugtPmJy8EjhyiH2e/PJCluG7OxW/+SR7jm4N7OhxzIQ3koUPhmGvezd3ccF5debR0mU/GQT/n5MFw38sD/T53fEMWdrjumK8IBcHV2Eohn3hLmvjbda3zxgwLQogJKR84Iq3jot7XOkJeileG4EOAD4y3217uD9qvvG57EXUKxLSzsdZ9u5u1QCrlCQeytfHOfLuzhn2s2xycIRzV3BHohUCKtMXijWrLOdOD+J0AQSXuodfLxWUMhdFwBmZiEiEwmRvh44uA+M865Tx/p8QRKKAc8ArY1ZFB2zK93FClX2qllQsKGKlizzuHdR/O/JNN/zTiiS7C7pXhMx7aUMj0ZZtxNr7K0GcFNTHctsm6DBY6JIc3eomj9kZGdUXGttd+m6nHZubrBJQlzzsv3fzHyvPikgcmx1286Vl8rGdskO1YCQ98wVV6tWHWQN5oyhM2cnUDpz7MgI4ILobUP9+M8YENllDRpUyBKpf6HQ9B3cZ2n/iDrrr8h86rwembc0X/xMlvmbb0gLHUtg+YiEJn0cNlMShHgxPwxQeWPusprUsInX3qVLe+37DPUlh47AXXyBE+7+u2te/KP5MBkUpOOMzvn3kp8zNrvb/o2+eydRFIQkQyHgSYy2TwwfFB3h6OGXPMB84n7cRCGpjVe2MdMceWP6N6bonD6F7hwjBqqVNFNMxcgzir+e6ZAx2RKwHwTg75zf/b/W3RIwALSxve2VNDm+SiA3qvJHpzjAAAEABJREFU1LgtO1gDCULoLAF14aKkgZjH7aK/SjtBl3AZLZ+xFey/QLzzxFhhKG9Rrh5LjLEAYirlkkklF0E47WJDqMjJOQNPEez8ELQ7ssNDLhl3RMde68DoIC5zQwmakjgg6058/VPvb99+qawbni3AHfSpF8KsY+sXpeRGmDkb4rAxpCAe6FaPxACssZ7qeeEP12osH4yL/NpvubqxFfmxH3mWy/BL/uqPHBi4UvWmzsQjmhddD3tOAOW8cC33pdrGXLnmztIDdwTmtphS1d7Vp6/UNBkQv4AGFzFhT3ZOmIcx4/RF2+KjlQhRsIB3p5/Ol+2sg136X3f0pL54UkWB4pZcMfSBkFKcdjiGxzU/6XsAGAqn9HiCLeKkXxjSFDEXTnzq0Nnvny3fOCPswJwEFEnqce5Ji7srFyT+DcQy1Fui++pHHxct8pH7dTXCHJcLaKZLbnW6Zwjf2dctxcUGCB1XbRTm3Mv2khMRv70NUMDQJYHmH9c/LgJ/hPwfF+v/kKa/PyB/q6eZcuBdvKylOsqDBTsHa1kXrehtaOY+y5c/N14UODl7zsqHPoiVkKYLD6sFKwVT3oWLxSYdv771xcUCkpXkol+Eo7u6OSBtCzYWhNu+l4vDDRusT2zQNmGysFkKkYDMbFZsilnoOOi42Li4uuDQXZgA6bpT4aKeC91nr4UyBQKCX1zKYoE+AL9ZeWfz9bAMKzK8nvXGAif+4HCfbxJYjN2YBSRAdOlYXLEJubFZWg1EOWGAtvJtqDQ2tGWfxGXulbHoSayQCo80yrhzCBMODtEekoPnwUKbfSEkDRzwdflAsCHvAuWr19JRqvOT4Uz96fkmtUHc923m5YAvJRwTO6KP2EeX/nBiumS6kQsbvAP3BXm059Ixmg6QV7tbf/Vz4enKdZKRcgcxIofIt8VDMKiH6LyJX8CDNPFxXM6uDzchiO2U2pP5UOjk0pcVT14Cwaivxo4q+tEdHkTF1p3YIgGcG90b+SBcY6HdE/+dR8ppEO+Mv/0+9MBGjJ/lA5g54wP2jW9+HaOBfMvb+bDtt37LDnJq67LtXN2hX/ZXKT92cnMOUOBV10SvNtifiKm4qnwAUKaHB2Vc4Dfi4q9+bdj2PQ+esWmf1GfNDf/HVDG6EXhdUXI20G3n6AYhUKD/jbG5Ey9foD5og+Va8XVsaCA39xyyfdvsoVH9O/q7zZOzH34uxme1VSVcApQXSK5oHD2YYjyoLabc1X/mGHltn3LCi4I1Zk/GTGLlCNaFZ/79pl9++b7WBcZZm5WRXkgREV9WDjzL+N34tn+bxLGJY7lOaoMgV7FMdxn/nQdBx1z/yQA8kUahiw53qKxfsuVlg2sSVNI6lurwYXXRkbP0rfuS48/KXUNdP99ZT8zJ64Wm5YpBkUuzdnLh65evZX7cdsdBQJPBwodVdF3jrs1b6MBhcgaKcsk86mCNNQ8E9dt+EKwLcAypiMtdq8HAb3yRSMfSLcq5defFYmzm0A9lYjjO+EIsqpp25maMRSb6tMemIJHrp2Pli5GAa5xxQ2kzr+dcfhNBXOJ+ypA3uQUdqHwT/ssvv9Rf/vJv9W+A9W/mPvYZZ/+dL781de2QT3CsXHPnzjwDjKHjONFp3szkDAq0B1CP9gdoa8MCaLisD29lQ1sP7AJ4AatewdjhYrbAQXyMQ+QxPub+giP/17OFJ+JcipX2givGmiEd0aUqYWcsNmIXH8/SeqPv83hcupIP5iPzcclCGy6Ep6jQRHjib1V8YkR89t05JfZZT/dF5eCLcsBgJvxcUgQwsZGZdXDr/FtloyHgKj/0y2czerQZHY6V7QeGLNmIRo4x3CbzJbDXpHzlzem78px3xt5/yy38DGbmIy8WCv095lpv91nJh155F1vRkxI6ad1HlKG5sQK8tn0GXxgkl+gzxw9ezggXn/7M01bliNdO6+5RyrK+eOnBXi5QV32VDIpDz5p3sG8voAc6L6NIN2cGwsZFD0KerJuRa50xMx+hkkH3KPEWVm24ACR9IInF8lnMBQwa0i8ZqrMeHchPzOlfehYPqmM6aOSKWzqtKd9SOYuOcwYV1yrXisQKlbaVSRfkILgjBQuxk7hT0QywXKsbXZ31NbGXBgNe8+DMW88n/lsr6lGGMXAsLUcju4r5+cyfNzl3EFHm82U33dGrXQGFBLluwWUMHI8DJMZxUUFO7sxhpKFKdUKwn9raEl/B2SdELnKMC5LJiWC9YQGECJLP3PM8ss09+0xfuU4/WkP/61tigaPG++oTt3QSC/x547zhC/jsC3QYE+em9IkpzKCzt1uKV+XorlGNakrqXLRoSyDgUwJqXbRgHXu04dUnDtr4jgLzz1w/GFfHSfA5YyUeXKGJ2lrr4hIA2kpph5XIQ5dx83zwlXPCbd/pn4jS9yNlY/XMnJ6y/QjYhYhPOBBeKNMH16cFS5uEGSvk7ZNxApStDeJRWPomeA5VBgbhx8yY7ti3YNY6l1K2gROU/hl6xf+FkuaCF/KPyn9SBIz0f5LoP8T+jQj8T1DMSHq9v8AKuL97OXoA148kTDYnah70mMQ3JqSwFsQP6kxcOaOHyf9pQfDbYpr2Ah88LF20uUB1M7HPgw4qQa4FjbvrQRbbRY8C6Tl0uZltNw46J2zYt50y5LtgyVs2ZZPEGO1FEiLBR1taheiLLXr1/QI7R27NveHiIYrVMLIiExSlC7TfUlMFwSaLaBdxdX9s/OiFILyeEKB86aHuywg3G0EaUNlMNc72BbblG3Pm4GcMpjHAQnmEReviLrjQP4mn+mnzYKFt6zAINcFqxsLY5gBHnFt54OnN9anK+v3kwCYgCz8TGWzx3wLxm//rJQWBhu7IryPMhwgqqBHmZiD0IAc2AP2jiS/Ahd+LbvGghJjr8wW/xRe6ni/blv+LCqlUlryLn2HgAece24wFBJpLcclYB9IcANn8PRD4f3nyIO6vOL7zrZtjDkP1D7GCH+RA6QTvWGnLwcPFnYc6ecwJSLgaPxnD+D6p+4B/xC5tWnxH+TfbPoA5XokZsh84YD9Ccj05xPhg+8bDrQcZ209i5uXDgvRuphJrQzZsZNh2c86Gyxjatt9/m8WDpLmovG9//aV8CE2J7z6U5rBEbAycL18aP1b+zJo3AHnK7sbgErAIndotqKth3IDk3i6PdAJSoZVm0OzIAIe+g0NR+E0LHFzzi1xkTvlScWDHooeRfmXAuYrcxQtiP2x6EEPzFBVQdSlj4oMliDO3DsbnO3Cnn9G97MJWbaIIXeoIcszkVcY+9xxwlDnm0u/YGGNL57/8F72lIO+GHbed+LAWT+RM2t0e1sgZiWBUzhN/N/ry9/P+MuDLl5I2JDwkY1yN6uSachs7zAtfJsgnTtqA8QX0JTEGebpL7cdLP9V95e3j+YjerAlf9tL2TV0R0C9mhgyLaWK/o4FptWzqVTYlSO9QYT5aGCdzIIyI0uYLIEXMszwsvzHnfCl/8LLrUL4AAcOShyCbF58ljJFvSZAYX7SiX/8fEmPA6FkdIO7E5iCmzk3hQV3ZkEEDr/4KBS3GKsc+mhUfrYBQt2MkmCOWs+EfsYTb8hnjuFAKTy5oNmB0L32WyFTeirW2EqDgwsEegDgfbDOHWOPYC/z3fHyp59qmjQukX7pO19EBTnGnPPXMKUKg7/RR/gfyP8M7Yyb+koUV8WXh0JOOZ3QoN/EhzonFJO/R07TtY9ahDB70LTk0uZR1ZwwsEX6SsU9hi+N0nDaM7uybA3nFxzEzb50/AegVrVdEFopoSZm8KLDIcK1xX4gizFGvbjBaQemDc2o0kuxHf/JIogHJ6FoPszP26CuYzE1fwgz0SHpgj/brk7IRxTg+zxy2Zdz6JWPujDsxU383EoXEr148yuniwy006KLFpTz9FaDC5oN55FrvPBI7kOULW21EOqGCbrFV98T+SYlgpeHAFfdFIl76BZimW3kh4fqHMHhh5IKVvif7OnnKA7ovgKXxZeuTHH5AcMVcu2ievOrAMoRzgbNOvGnoKzWke2kDnBjGJYIGMULQO347Hx6U6lmdn+9yCMpG30v2SUPXA2fkfSLD/NLW1YtecAfjKh6yhY4Y5NmCf+1FT99jg+m8cLzte31hPV2/+Nrxrfg0oFed88wbsRLRxTgMANsYlJKCTCGmFTrPC4kli/D49bidRsUa+auDwXLkcCdGXMiiTk/uyKHzvLQJHvwo+hcSaejZyc9pflJf42Hvc40z8/cd+429e4o9gchJrTwD7bdZnjO/sr/txGTusz7WIvUs/YsDCzDWM49tderSgou2ot910DVAf4yX9ILSCMEKowgAkczDYnwwjushArx0FgEY0VBLJzWUck8XLBhmNURWFtC0cvUfyD3MFWLzoG4emZ8yd+v3eQ44++RV32gEISTnOHjlE+8XBLfESz6knHwDci7G9AN3wKd+xJR2G2PjT0M1vMg5chZybh7aiCz79jnLsfn605dav0b/KeV+jlezhmhe+aHCVROewL586qakQ51N2ZwTeww5qvnPwRhp/be5/Zdz1Hz5L2fUfx+DnJafvHXyibpKF17bIXlV0vo8cKvnycQX1ireTDgXVR/ov/z8U33hzbEPaW5Y3777t5u/8E32d3gOtMi3FvA7D7nfv3+v9TKEPmxBVA4nzYRWOdTV/OchdzLp12LgRnWBC1BlQfZg7QOoGz6KspC6AF3QA0kooFA0oDcCVXS4iNNtI9A2BIS5MV+LFlKQfeqH70WHKDdy47XsVIwtJCMnixM+uLjquxvIA5+lgmIV6PKQeTbYNJ7ZgN1oUAXZkhdf79/T5+HSeDcxU7b2JVboLMkpV0EP9QGdh7J938+HzL0anDwL3Iyf0b1sCTe6sQp7HdcFOIy9A7QxQDQ1x4NRywJ/rDE/624Qb9jsy4F1oOBboUejuxlzbPnyU8rbRv2GTSz8dX6Uv2xjod+E5nytXYWd6MQOtEItbtlvLDxQgkQHPBOZMbJpC/ZUfjWw/KFNv7qUeGC3oBxxysphA7chQ8bE3lnzlPvOYURaD57+acbGWPtnVvP2Bdplk9/SO+7K158cjBE2WrvRrx/ItyZqEgNL2+p23C3FaZNgn6XydsbUupv+nYdZRW2RseTr5wH+wTjKh7oyt14Hnmr2ygX2y6U868ZXebZ7TihJCQyxjYNpLzq849B650BgngvabGw4AUlCXjzRi0QO5+o2N9KvglCsmwe7gPbyokCs83nFbR1KxGEJRazVpQWMnweayAUju3ouWxqLtd0Yw8wFRhHgaeS6eAd4enGTCj3iXRMsaYLHgtVlE20pcovpp1+EKzgiRAyOc906Mo8vWUgq43vZ9SCWjtsaMwQhcNE+GasCTsV0RTjN7s5DgC/AzcPRIIsPS/YT6wSK0tXRDS3eURafSwzVXPSk9BYp0F1rqXrEC9q0gHmNjQtXmZ84izolqxlg3O+8UPBh0fygk3nEXEWTymQAABAASURBVNr2ylo2puw/AjKNAS6A7xzuzQXzfgHz27zUPh0DopEbGg155aMTAg3tdV67B2lH5teb/9fKIq4QcEnzIJeoln6z8MQnbcEktCBMnRTSLEXPAvWDjOPTfLDumEpvfI2jgDBRSwQ1cYJ4xeunf77nn/IIHpxvrpXNfBxQeKkY3sScOB/Yrg+iomtYOyH0M+tYI+PKudX7xE8ixzi9vR3s4XdeMH+v79/vOcgvHxZlo1OQXxjIGq1wXCH+o7sm66T2S1dFX62+xD+xOZC75sQ7Of8guMZd2y+QFvS1jCChGY7G/ubF4Q7oy057lnpQe5adUv3aV3y+//IdfXfW/yeheqbUJ88kwsHLDCwsX1QLsEB35IWha/0Dm5/EN3hvF+Cvtpc+YsCyQ38F9eBjxsT9EWIuWZNbVPT1wMkDmgel65ackbNN7JnkFfuJkwZ6AhBVVi/UUg0t+kcvWl/4vzOOylfXhqyN+TLZH5xHbUlbPcryQU0wJtrzZEysO0+Mj78++9e//Fv9+7/+W33763dswEom5+O0m4jH1p057RlFmeomiFYD+22WefyFvd+xEZl5QUy0o3sybmK7JnKyNqCGsNT6qIVRAuG+6pcN/pmT9phD9ECGMAKj7gWguGDh/vlCcJrIpErYotsyaGSkRJy8A5qq3IJeulZVnuYmLJrPdB809o1u1t+ZnL3tq5yU3ZPuNXbL7iehQ3mtjzUwv8rbX+rOmfqN3DR3Qolq6bQZAUEVOITjn74S4yHiWXfy4531zz3yopVPWcY3eCVITpkvI5gDGTPjg1HZr8GFBN/6BJShFn3eB6WQPiwJMVaijAvSrkkufgD0J639xsM8vHOePJin2uU5JkD+aU9Am9Bnfptrt32vG3I7sqK0/NC0AJif5Pmd+Ml/jWn3ZG3Z86LCMXKuaEfiwvqofmmV02OWX4jLox6Eci3fNEceaUEWXgWsB5pYBLN6qIIGKSO1i0/8orBPnnRycwCgelby4h1fnLPaqm2jF704wTjCxCX+yTkE//FH3+1L/Le9LC8t4pnm8Hgtv5R1oEs+tK/x61nNmnLFAMvwgjsXFZi7HJeN/Wv/uteX21eeHW+1f71R3+sGftuJZXfloxNA47wyJ+Mof+rQWPYY1UOQI5RWauTOrYE/rt8lAn+E/ncJ+99T+v9gOJy4vxb3a1zauYXSSZkKkzZYJrALyMKxpDBx6bqar3JoHn19wosGIfILLjSIY59ai5C4BUf5EH6cG8FanMTBHA3NAaqAKAHTpZ7JYrUWldVWPsK5kL9WrNBJK6f9BwZEPi+z7mxEqbOA+kDhZqQ92i6PD63CZBPagY0FbEPn6KWPIrYMhHtgmjc2ndseOx/oebrAujH5c24oS8EA3Gl5a4S46OqHD5G2xcdzZQDKErTfPmmkF6wLiMVvKZ7rIQA+D7v65yJvfO39dBJ/xeay63MJO/KeeeD1f0f7lpclPCgmrniA3aMtsUj/qS9+2p8ubRPsk2R0Ex8IcBA2bKCHmC4axk3FdEMGXSgWjVWdpE8TTjL6OoAUe0Ihr+BYCumgp0eXh9LbPuGZZTweCHPT9aUGCMQgL5XPN3AI7JYHLmyH8CS4+ihLIwVpztidObbooUGOdYvRnUNk2LDjQa5QlHYKxceHiTX2TTwmoHxkc2CjuzxgC40se8pyLjsZQA3JZjqaXkC6Qb/yr2+op226pTdfLtAeRoS5+eSgcZxwLx8uc5B0vmqwhsSJJy0AvP0H5eNMOPUNdYSWCJy2pHkOpi8vHQuMRk56MAlfmUcPZCG5lpwu2AHLeZafhIe1a5BXG+A6EZnoWfngAEovSEybqxHazQEGnkVvXyOfFv0HdhyM5921g/mgTfSUNjmHpV6xI0b0Y7yoT6As5G8T//CGdcG5+UAuppUD5QHJ8ZwbtnHJbKEO69L6MOuLD9cv/Uk/tldAiwDyI/YiWBrMT+4sH+HgEpc+aMKLAu05yMOMA3iurCcemN94ULn+XYo7Dx2O75JHvilPYjxDzG+ubc7kuqX5Juxz1j5nzR2wxH6uQhShc9yPrD/aqMClK72rnxivsbgnNx/oH3Rr/3deevgA5MONKahfRCVuqmPj1sLsxMUD8hvyhEWrxgXqvxOT7BGW6NHN0Z0HQceskRN5WG9ZfOQ7yFt/sfRgjB8ygV9Xor+q3pEVG8ivN2L79u17vaFLXr/JP6grTxFXfmzoHN2vuBpbocnhQRzq0ycmewPX8FTxoIptyjVPEhtwDUCSa9FBCf2cjhG91MU3OizlW8Tc0TlaGmmveQleo3W36BsAud3wZzBKJnSA13bBfXDpWzI0W98/YqzMqoku6fZ9R5T+PHnhda9vxM+9nO4QPon9nTm7/AwKs5/JIVsPFVjBTnmwMC0SHzr14A/2ipdUWwIsWBnTrmULNKOlkg2HJVZScMu+1ezKGILXfWVpg3n3qmOzY5M2drkPmMvS0SRgXCf/UEjxQaXaFywbDmxQBt6KCNgW34uljI+6zLVLNtLXhY7EnVxr6gS6XIs22hMQ1+04IQxmZQeIjTq1+R1ftFuQqlAsjToF68pRZkcWBIUX6OMKizQLjnPckI5vdoq3jMHwib5Ah+0XpBl9ye3M+wG9eHm1Ib5CI260d4C4yi8oDwwxgAOCHvi+zdoCzXrQ1Sd//eajIJAxDkmUiT3z8Bmgn24vpCzLPtkgfjQ9G0CJBaToikNs+2AnRrxQYM0wvslR+lB30hNDx0dcymfwykfysh+91pEOGkLu8Wt04qZuUNGDJ/CAwabB+F3jOJMfxAd8aMkP5+AF5kNy3vN3AD1cOt7wNLKcJ+bb6C6ugLIu0O/IIH7KtW2fNsxt5+XEl/LPo25zhtd+Yy6PdBk/BEff6PhGky4CwD302G3saOIkd7qkaW5C0b6gqdiEiktnKK7r7AgNdXmt222cPYM6XoL2LZ0Qol/fxFuKd0wZOuL/ZO/jvMGLwIMYKMs10S+SlG87PjAHLT/aB/MeUBhIaZvxyl6GX7hBvJp1zbhhJbgJuD4r/zZvte17bVMg/2nPOV/0xUd9+vU5P6IHOXRXjREdFy7opkeg+OP6fSPwxzD8vvH/pP1XQ5Fmbp9oPlV/1fXjMsSUdNIDD8DJWcz2axJeUqDK385L40QWL42T/BIvuxAZIO3/DPL8LchEp0NeZXtA8AHDb7veWMhyAH6/s7i5QGEdslkp4Oga1D9g0p50TYjo5lKewJqpV/R1ubB1w5j+Iw8VLqbZCFgY1f2GPksXXjgWHzw9Ot9A3Fjs3FB8aPbhrOkrNCCSq1n4hFl76JauA5mCP/dtN7N9smhia/lxVPzWuWu6cArIXJxFSJ/rm0sWdW1dwKjQpvfDPni0Y9lMD2L1/wGd/ngQ9gEisfYJA5JCiWz6IEwXfvWfIE4yjGAMuMOszIzTWaego7ARm3zYRJ+xW3znHT1nbdk71lhd8kd3xs+XbBs2XHgFR76DeAmghHzJoSItBdh12V6b19KRmER/L57RH3HmJZ3j2c1YnPFyY028fHjg4IRX4dtvX+rr1y/5dmN0c1A62HCPlE17388xn8iibZyU5XgZD9sX0F3Lrk5cX3MLG+jgwmAuKrmamPhScdNeYN5mXblnOdF5gQza4yZtKYi74CVWXQTXfnk9HOmfP+X98tNPyV/7PIzcicMbD9K+bPjsi+Pj0PhQkpJbfETZ0mOcnjlgGAfBBwF937D5xhz5+mUvIQc8AuPYbfgrOC627TM3tUde1JQvMp1PqGJ8vNMDvzTSCuowPow8BCvWuEx90Y6e5F3TEIWddHKn0SW/cQFV+qlc7f3y05f8L5r3/dOfXRHL+M2LHG2D4XVhEnV0FGADUJbriSgSiBzw4I0WlJl7rn+vODtXL/n0a5NjpW/KQTj8i/eg/3D+MV7KeVC+8SLBb4b9BZu/qlKfPPIaW0tMAoV93ml0z1pA5GifAUIJFzr01bEUfLninxdZF56sAYjJpUTlI0zGBfSIEwZ69EOY5IJrpv+HM39C7q9ljLd0pSD4jC3qkWNDq5Z90lCj+1l3fL7zAucRwkV33XvAgz9j4t9gnkZwkwMzD2z0fsiOzi5lmwuWsNL/5Bvao9aeQYmeB3uH+owLTWi8HDQ0p4BHu5hD33l5JuQF2tv3MnaJGXQxB5YBeC15ZCRCD/jfeHnxBk9+IQhOLYuuMqzaIIiLr6Njf2P4B+Dlr9rSL3j6jmxVxyqgJj7cT54VC+JHe3vN0wQLXdDBtlgbvq6Gxpxtxnr1Ln+yDpDb2plv3Ye9HRnOWffY29xruy247UunOTvnLMEXRPEr7T1rVvDtXCegiRFyaXPHMiJ24qgxb54fZ4Dg4YEKK0qIMbRz4aK+vAAknkSGMXesQC010FoX59j6Ety6uMBSEx3dEx4ZsLmeJZ2xCWBTdJBfwdN+ML+d28k/2spLDOKjLcSdMU8sqOuLGopbaMUJ8HAtJmcP8iJXfTxV0kzf6K4r7u7RxUeZFLlGd6lr7jNjLt/HeQMPeKjXZnNY0BfjX+dHenHatiHDsXfN96F8e9mJ8aFHHjE4tBFGLrALp4yrDfK8VrDFq/tgPbQDk3lobfJrMsxCvT4Dnfo5eunUrtHW1WPOLMi4m8P0SXPBJG9jf5OnwIWPAsyJnTTEz71rn9AJ0jpI9HmpMTSvPqOGADuhcwzsdx5s0LT82IJDXgFJo48APInZg3FWingBdF25Fn+IrW37AqhzLN85j1tefS/dGlm0KJVV1Afx03/rNGtgm7+o/uqfBrHff9n311x1PVEP6cYa9gRsLUAq+TQyxz7rVm73jH/qXOPq2MiHIRaAfr+xF9w9y92/R468A17jdSPXbpzp5m0v4whLaOIjYkZjwWeQALwFhBQEh/6ctWiJ87xkWdDRZWEPIdc+94tjrTnGOWOBRdBK6J7vl6xQnvZQ00HotE+bJ7FUoD7f2Q/Up5/i7Be0R5w0rj/yGmd5Xb8sd8agiQOKZAXwtTQEU8mTA/tQS3fXhE4erMG13CvPP3PD+Kp37Hi7f6s3Yl18th7l+N8Yb/+McaJLGdphripLeyBVBZsXk8jGH/BfMgIrK/5Lmvbf0ChHQ/js+t9o/xrFzD057GFRtcX65UKxpnRlsrvxZaJ2w/LkgHpnYt/XT645hLI8lBP4xqSWLuuTsk5Yywh3+O0fLCqC3S4+LlCjZzZf+wVluqHfWUj8xvbOYn2BC+I7C9IDRVySIuqZjUKcG8eJxAGvTlOfXF1wUWSp57UIYRNCwGPnPAF7xblJaotlZIBUhg+cxopmLrgo0cWlQvu0Z71kgTPGNhtY8aLgGSCgNdB322Z56A0fDsiLMGgncZnQXIdC1kY7MCD2sChrmwv7VWbTID7KEJQpi+7o82htaPyPuyntF2I6/VzBS7/qXY6x7Xp9lk/qVg+mZAyMsX7bziHPg4LAQeuDdvFyjzTl5gHYcdAIlPbW5abhoW9dzOoFAAAQAElEQVT0LGmwuH78hBiU/lxAEzmIgAcOKvJq/yTW9l6QWHEY1S5x5oM6V04qm+gxbvabcwcv7q4NVtvjN+PlIdz4p40g9TU2qw/1P9ix+tqhBw7y4KBkQOFDW+rq8+HOMjKx4cGYeugRHHvjjMc4CCPsvnSBjMObUsCdl3HVHzfdfZ5x1Cj63WaVryxjcY1X5NM/2dB9uXCDb58nL3hjcDD3l8/oQzEXtpOfDLyyYicP/0+EG0ntmIyp60mMxmZE5UpMRpexF4zdaSKxw8ttpq9BcgUXnxjPgXB1LD/Wi9OGiAs6NNFvezRyBvAq7bO9yg1ZbZ/05cc+oABwUIFMJeVo8Nh12/byofS2Y6OAHAiYC0/GVicFMb8FpQmfey7qkQ48I7ArntTJNWmdX4Jri3a1tgwYuOxnRBgL6B0L84bS8bo7ZhzKXFfNL8fbb/cfjFH4kOMc6F5jjYd5EWKsA/hn6TjWb3Sp75nDrLJ9cZ75gm5tveSPVLQQwDd1w4kFl+fNuPXSS3w34AaYF4L5A0Voyg8yHHtlaFPrw8T+jIPz7CAWgrlRNekb3XDCwQQYtJXrXoRF1YOIph8SrPK+oOEVkN2MNXxNCbVs6EAethz4e0HsAmepqJSo7tKuZ15O+fLHP8H5/ssv5Z8y+Q9BOy6hrYr4Oj+w0uaOTMfzYE11LN/ZJ431Ad6HlYeldjjewDs54PqgGOfhIDbGYb5KfUKuBID2GUdh0I6DxOoVFnDW5R892ac6UCCbtnwCxkqZl0iOs3JGdfa0zBf0Yyrz5AD8Yscc6NK27om4foG6XIt8gBDyAp6HR18Q+m9f+X8v9AwSYGyUL+ycS+bc84B5u+01t/2TfvEzOpxaxjBfMvmAyL6gbdV4gbyeG3QDwKbR5OeMz+Zj5gy+pIThabyBjBHz7QDeGKsL/KVeXsJGBz4362YZnWfyyBrN15XxNIFODFSZZ56F7rxEVL66xGNtbBzYIfnoLl+e+rD9lZfVxmo3JvuEbpY2T/zbeYEtzY1YyRc5+OS8aGQoOzlpoDBZ8ZcO8cKyu2FvYlM1JAqA+nQZV+kXHPgsSNDY9AFi6ORCu0yfYpC+39wuOudXrRiR/5Jdflh3PVW3fpkbcQn5XJVklegT9Ke6Pjo/H8yvwjfzUiBEsdO+Oy9lzaUn+99lsrq2bdaN2Dseltu+V+xCzktHYkuLS7V4hAjuGGeXOEH7A+SZJcpDZ591y9H9yvVt7tR39E++YPH/Frq+wDJ/9UMe80z/XAOne7Xj39Oucj83xyyjr9YHy9YLcIKIiRm/OSeloBPP/BtUvvRUvnPD/L/kSKF+4yOMbnIHQPdoerlcO+S/O4d4sXDxqg+1MSSk2KqMCa/lBRJ4VllwZK1580zK+CxfPiKLOsl/AOPhutnI3/BtQ/5obLRNKfGT6HtZDyBI3AXitIfAWP0VqP8E+KSRVrD+f7P3L1qSG8mZNWrL3IEosluPPi97WmRlRiJinb0/ByKzyNZIo/nV6jWqIAzubnczvwIRlfzU2zRPGGQN+85lwZyr9M5aYz/Zj7b1HU6rgDZo4bO6KcCt62qvsmNHivlRn/1mHelc0oRoPG/SH4zH4/mRufc8PphO9D+MsmStYczrr3YwwtWl7z2v8VL/+Y8D4j8v/VPyP5gBh+h/kPUn2z8sA19n8//OKDORa3FQWWKc7sC8FisnEvAEXHwh5WJZKMEGpGwMlraZySwMUP/e6AAHJQs7CsLubTRYgc0mC8JXIque9n8EljV8VnbBD42FQs6NJhv03yHjCla4Y5cKbp8+0AYLqnMoij8gkhOC1I/iY6nudxbadw7e+cabb/oPDgTyDni85Ds4fORAwIuDO4dKD+fRK8MJjUUSFz90F1M8PC4iLlU2HpoDeF34pZ4FSNNeNDxAgbYFspU+WrQ+89+lHFIFIpBNYsjVr0ObtsV8BeUuKPzGFORPmxrLSDoD0QfzI7xnwz04SNxh88AHExcK1oXBK9ZGd0Acm+1lk6ZmF/95/6QhAcNqn8SzELehZ/TiWUqebFLPdRigf+wr/VWkX+ORDCZIYzzgRYZD+52+9BcUB3KOg4NN73WoVMEJil6AaQ5gvTY7G4xT5e6MIUsskZfCJ3LEQecIWDdJT2gH9o+8fH0dgDz9YMBxpf2HdQBmtCtX+bi53th4PbxMbJMF6JDgTX/ROqjfGa/vvmwlLvMBGqZRfrujrHlk8ARtrgT9hgmTz4CxvDM3HPfCGsxYbDb4yQPHZmm7Fav0+VjtbkvoA624r35QzMeuRSuGrPUq+2ijT1s15MHYkYJeADyhUUqPpfNGW5nPmCb9gk39GycP489DyZw7D44TJELcvZYfjT8Fl2Xj3yxfIniY7pYfT8infUJRci4QT3NlkHx9tu1DEWhE9zxh2TWnV3xIoGDl2vyaI1IF7rwikpvqcji3LwOMNfvYuofpO+3XwyNKlDI+x8gkf8nBtmLz4Xvf9po3fJvgRpNnbTa+LjBGfc3YZQy8A5ePCRl2x1t8JjHy3vHhnYdY11LHni8z3hn7vpj6YK49OaR7+L8AFZ/26EjcJsaVj9DwGwarpIqXPnX5hnfwT+lQox87Jilxg9Mviqqh1mcOr8xIUOiBaXQzVhaoJ/khF84v643uhgeLWi1uuIIguPJD9cY89G+l/Prt1/IPu+60IysPdJyW81MWV/xlm75RVWXJr5wP7XPu8DfTjLWMNfaDtUgdpJfQlBBQNwBsNPz7NolDoD/xf+I3SrjMIwV8cFtZelEW+0sVpCauSf/Pch7CmAtsza3LFy034trQPa6Y0CFT03YMOZ7k27At7qJddTzBf9e/g5IW8txhO51ADw7kRYx25kYsG/5g0Ll9rSujm1gXdM+a+LXzLX9eIP2yl37e9gnPPGNq1Db1JTOQMZ/rzfoDX9I6h7NOVBVFY+cC2wFv0PR75Y8a7nNHyIsG9DknNm0LT+pdk7yIRy3tmMDHhUcE+8+M++N5pxTWP8PuRmf5eWb8um5krJM/hCQEnrR9ke86sNaAe8kXPDTPBK5n+mAY0cO+4HwOH+PMcWn9AC+4hr1iw/ErH44J18cLFj5urHzGZW4Etmgr/3KwtJN6aDh/vcTUHzMir+UCuVFg8SdozjUXUp4u3ANWaY9qxxiN3/bFPWSnYT4oXv6SIuSx3JNSJoHoOQcmR+ylWf9RrM4XPwqdM45R/wcT45JXPIBPBOhde/UsbKqXHHAFd95sQgk9/cD8z9rruqlBcibrNRcsHUzOP/+e4dxn2SfyLB8dM7RITjdxbZMxN0GQEeJKH1PSqsH4LPg08WSNVj54cBu0CTR13TAPH+wFloI+rvXes2DU5wb7q0z8IIYYAn043ojP/xmHOkRrL6V5q8adrjknsGfftq4PxWfl6TjPV6u0nx7EY78LxuCXKlc8thG1k6Pb/C3ABuucursnKcV2xQnYcZa7ebFYIJ0aLIQUXdy4xC/ACBpWHbaaMOr/vs/wGfM8YxvYDP/ocg39l3/xhd6vJf1g3Jlf91b3Aucklgvl1Y2ureOvCD01xoNOUk6+Pu1OysKRRV/5OsiV7Sd98cmvFLskY+5+fy9BnmCRP3gJJM6XovbBxrjY9/PFJzYaI7GJb9u24SNCY0T85+2fMwP00D+nYz+9+mMG6KpMsj/gmfBO/h+wblSCtBesie+EBuWaUdm8ujNRnbiCerD0BQerCAkX/KGtfVE90HXxUKLaO/D1CudL/6KoYdWwxqJWgHxsC5Di77UKg44VStabS+gPpURkL5mTGj3cXLzMg+QnC6AHpzuL7Z2NLZsbmyCn5VNqFfIfPGRcDzjqSLwryMWkQmrSOLFR+3IRx1fcgDS6E6cLabNouuhbNviq9c2XUcDKwcC7oAxUQmx4elAfbS1Ai5L7kPcT9InQ8VBHnuS/6qu91iYkeTRGFdNKUaDmaZ7IjznKg54Pe+QsmyxCixPGXJEugqv4p+4u/GraABtHNxtYgQz/uunDV1BCCup1yWqpKngqXGkv+pE/hOo37/5B64ODrH2GtfraT/JGEZl4J5534vjt97cS7rww+dwM9U145qBxh++g/928lfew5cNKE4dt8cpaatesWYq7Y+facN3MFxzR68HFl0CW7xyKLD/ItXoeOKuOC+TT1hWPuSpc5BIdCI6aMnf6J+P1+1u9vX+vJxs4YZM+skLy5P2jbHAgldcHwRhWG8XQmv7zG6Dw6oDoSx8lzVyR4S2BB5cfxscXHhmjZzAeAl0D/d20A50Hw9EYLuHJ1EQb65uxKOsBZ7/NHKDsF/PjCBRGd92+7XxT+o2DpP+0q8uPvm1zvg7FeSnBmHnlGLnRXVyyM/7UluoPt4O++ggceam3+u+odw5RMuqLUPFdzDO6tE/3pm5+HV/+TRgPV/oiZxP/Pmc5T40Rb0Av/6ngGxgc5E4qnjw8ohtf7DP1F6zmx4e/QU4RiBviAjAoG6R1dX0BbahH/xagH6fF/QDYPDhQ4oQiDv1VXvczdQwF+q6A5wIF9BHfjE+geUmlvNrPOnAfb/Hvq4GH/jDO9e+BD/r1VXDJNw+N1JBtbI1udME1iJy6uUmO91n7PPNt2YxB+JMr+OIfapBMv1nat46jfe6VFxKUjYw0fTn0ifxYv0BffWA/8F0+5Tdsp8QuXoE2aQLVXBoGuK5mqvjlPu64V37ocwjhKshAA6ttyq/8hUa/j5YOwPKA4YFf9DQtcNDmRmwbuQAylsAhVj0qDzfmZ+K3foxul31kr4sY1Md8zTpgHWAxOnMIHdYGlk5qXGfTAhDRhWrqXrZXlrbeapsbNHAyDPguOFH2UUOjiVlGEvbNvX3gr39xBKXPtT0vd5byyKAPx6jGhq2TCBax825N2Oh77VmPzCj865rgR3dFdnT1mODJKXj5IOAGWce3q3/ECQ9ujh3HzfqVEC94GPPiAoyvg3EWOvuUPMI7+9VB3hEv+2braZV958nD3ZFfrT2RXToO8Ee9I//OfuU69oCmgF6n1O/G9zlr8uA3d/wHN7rL+JpSMEa4yvqCOj/PFWN8og52AIh94e3UQVN6RxsM6p/YFRNxKqDhkR8/TidNX+KxAs+fr5MRwpJf+lGUcTtafRDpV1UIn2v8PV96ebZwn7jGM0Exa9CD2OjOfmWuN+rGj6rQL78s/9jH5Yexd9Cv9l3+GSn7dsq3t/SLfaLdBYwBzgva/tSFAvSoX78H9cZ4z2aekqONFj7p6WcOoQ36E4iv5Uc9i1fcaOjokKJ/C+g/jJibO2NGnH6oXtCHD8bPe8bSvR7EddkcdMHoZvxrA79o61PxAVOQgA59w25jv0G+oBQQijGrHwdpEKwv0PaDObG+sHwrfw1o3p6c7QV9LT5wc8f6oAC0MbC5zYn9WdabdvfEJ6EpL2A+6ReiaMgFsfTMDJqDi+TY3dkbLDu61IGIzIA2nE+/fPtLfeOltr/gkxcOVOAluTamwzMK8M4TWQAAEABJREFU/X7FYozZ78lv1jP4EPjhMqYAMV3nNgfkV37xQuGLZ8bvv/1enqPfv9+TO/PnH3N/f3+jL31+6HJfuN32yq84Exs4cjXOcbaNgbquFcOP5YBirgJwfPLQ+DsxgP15/RdkoP8LdP5U+V+RAXqKC83rToXLZYbiDxfLBQsidxc7Vl03qjuLxt1fO+TB5JzALAi3fefhaOfhaC8XHBcK1Q1vTtKADV5IWAiY9VDiIvLwBrjY+eByvRCQ7RM683uyOGhjx6blZUu+6KMizm9Uuicb8mR9QBZ8Lqpd/OeiC6iUKDnUHdkI3IQ8CLkg5qUO30Zbin8ddPBVXWixoIUGFhz9v+CRdsjc4MSuG8aia4tv6ODR/mjpYeAB8FnmQL4eCz960bCybKHxuhqaB/cspORkm3vd9hnYKYVJH8l3wYg6+oI+iE/pXzY/StsLuJtQeBc/FsO//NY/MMmtfdL4gbeEkzuksxQPgHhdyprfldODBzl0auvF8VlZWnBCVOxTobmhc3SvzZWSLsWXmKdsYNXh5vqxrX2iUwT5tUmvHM3ImWd98+DhJnlwCHD8K4OyXHbdpecq4wZjTl2COZFZXmWjl8bBoSbg3KItDW9hJTB6mMrfvaT+kaBNcQ/0mFN9EcRpf7SxI0nujMUDYOj0NSjZiBk6fDYGt+sXDFMceg/iNx8fHtI4POSBRz7o8jQxawstYgGvRu8qvS/QIsBlmMkHDxiv+SUyjFCwm3jEDbIDWFVUlmWr1gMXDQ8e8QGfchAaq1/Di6xzaW5Nf8NcAlmPjaXxkpWECnxvqwAliH3b6/qVQl/xoiZyI1ZQyBV1+P/DeIZRlrpK4kl9zUH74ytkbOQwhh59pK8i7g39oLI2PxhHDxp0T9rK3ekjX0BLG9hwnvTsFQ9xgKKOfWJwjF4QHokkGasEkuu8nXmO/eVAeGwDX+sxwW0CyU0vFcZnzTKAHZwGhbQx2EbXv3+d9lN4U6JZ57sct4mjqScW4jxLuTQBifi7zFX8wDZOpH2Q8+DPfF9jKloGOhH+fChTI8FR9Kjy2/uNPG/wxIfZeYgblKNnDUplW/rpk/adj673xUce1+udddx+afjkWX6xPtPfZRD4/AOeNuK1xvgsbYxuUJ9g84KBXoiGjbaVQ20pt/aSCbkDSwaqlUsOipf82uxBhmQH6a8y1j7Juh5/pXV8kt+cOo+E/DPn6P3kka4P3fqAi8TGCKmv6691YZ0Tjry0zFjCvpc08yP48iJt+tRy/UrlyT6LHOcYc/uB0+/H+/o/JfGw+XRdhl9dAhmKfVyJXP45o+cgwPoH4+aDSZi5CJN2BZKrOMFx0f/GZg6Ea36QmErqvGGITFVyantJl/zits2cwDHQB93Umat9Xy+mHTsZNxCUOcUpUBxnyCT+GfNBSQvbXc4bx5wQeXxFiLySI/Lhum9O1mILBXXG9/XhT3uCZu7IuA5ZaisP0ODeWZveydmdc6S/mL3klfO8ts29vvowupnXxnoGi7e4HQcsBe3BwdXkycJSWHXuuSYxmafbPuFz3SV6FGj7F17u35hzzZhLXOAZedjxko8WMdv6CriH7q5t7sCsUc1ZhrUy8pK65pyA/mATZ11fHCcOL8uMHcahL/vdV7GGIBfK9U1ALVeXn9D1BeASBTMFZKxQ504dAeL86jeSEXi+fMzLAMauv6K585BuXy3XF6+5CA/+rTkNnrmBtegefRoSIdB0nMZnHSBe5dUjeZCLrzTr3RNdCBb5wThXpvIqn6zLB23GIWuJuOgJu3GmUrE5lp7RnTFDImQ9Y7Wa4Aty2Sf7br8oI808ERsG9JUCm6ttf90Zu8LBWcWxLORsYicSo16onWWEzkffwPro8oVp6xcwGnsNLgCPQmeRKjcusgAP+Fw4ghfxBTNBDcZxC+jBa/Lz5MXeUflbcfTlkzw9dARl5mWeOUdV9NjH78TzTizvzEdjMcavACO2UMB95QMvVIB3WbdOnZBhlcb5nUbrk2Ik444vb+h/48XjG1+K3rF5p+3/yc5fGMJel3/7fitfAt2Yg3PuNYb9Mmrp6xot9/89/K//9b/+75X81PCnDPx/1D1/0vsT8Z/MwNcOcU7+XTVfmWTIBLfyBcAxvZnkLDVManW1N/FsBC4mghLib/usG5P4xttnD3geLDYWKzff0adBZV9wcKZAMQuLOvLMBM2NMWvrtepJFGCFTI0Kd7zCNzzk8OUCthY/29CjLEyfN3zQz8anQLPQSIX9QPHBomg80UU7ix8+pLRNHRUsTMghe7qthoARSk8D3hUHyqkv3I93Y/RQqsxQGLK2Hizi2bloZ5HcXAQXQ+j4kvAQbJxoS2LyMDhvbDTbXhPY5vKz2xJO+EbU5EYclgKGcpE7nNInwfwuqnchTNyMiYJrdLNAY1NbQk2w8n7ygCgx62brAuzBRjggqHC/roa50S1cOLiTSWlssfH/qo8waaXxx8aqK48aELYp0KA9+0aLPrg1+TFXO+N3JobFe7CJuUF+cGDNho/A0nXpAUFVG3PuObzujv99ciDcAfX4ohRvEZxA18It3Yx/xq7+LB3SPkEcIgqvWGksHFpgW/UZmmrVY5/hErgiD/BtYRS15opjC8Z4Tilj9IRj3TbsTPMASEeQg8aRb3w9sDoG5RyNfsD53fCqR/zlQ+lUEPhAqbnk3X8iSW49CHj4vL4h8iFD3YIvq/KAx3jECtLo4JJG4/NSKXa0rQ/67YNWym2++EKnn33oHI2ik+I4fzomaKtq+YDn4cHyoD66om+fKTdi3WaX9ozV81bx6QYHIEErFMpkmjR+pZ32n2eJ/7Et6xd40lcfgGX8Op7lOpU2fJGRTkVcLFoHMBw39Gk0drjE2TY/+5zl30u5/laK43ae8XWTN2QUMd8HYzTjlUPc+/kA58ObOMG6Dy/q16g21vq6Yp7qAqQtnh/v8ssjSCG09Ii2/23gweCM3bixxAuXZs7tdcVhnMXnpZ+Y9UGdHkb1XVlx8sRF+KULwdHPEzn7eq2tzDfH1Uh28j9AyBhiQXatRtzpYvECOfWvMTCaFpdEbTgH3vmSwXklzpdEji99l1+csgwgLmr0jb5Qk4StZ36F8R0d3397K79hfenCb3WNhhu5Kw6aL1nHjX44B4KEqN2NuC2Fgazt0TouyEk5LMkgsa/auoetmvVntdV/8OJYgLvUeQEdjf931pZ71hjEQlcyay5rhTy27aca3Ae2g8BrB4sMGE184I3f9cM/aq5tgURBgZm5Ycz2vWt7vtDiwUTcD75hx351/j0cZ9pAA9ZzV6cvkyxDQvUq9QlAJnOVuSNPIAwRP29LCO7Svi+RBInh11dBBLDWGbhZE6WDynW7zQrs+2sPavIhhOG6BUcElsGtPG60tzkje30T7xiTxbl/Z63WLywnAktzJV0N2unZJdgHnwCuwyErgCTxPM6cqPuKQx2eX/RjQ9do5RBhQAyqaGJc6DvP2KYtnkCHxp1hYQUuCxGBMKKhGItdA72N3vGFZ3SXL5+0PVoC7bNUBammUM+CH4d6x66yQiunCiSua9gWL0IVlngUPHUywtDknryA4GroKMZpGlzDNmUDXnCv6NFnPY2vdfg7Nk8JaUBkXyWS2DzoW9fCd+cAZ3rH/IqZHobXs7DzyXkifDCu1VOnjZgBoZx+aPeVC/H0tfMEbeXea99O+kF5S8dK9h5wysqHGJf+UaAUN60EhiFh1CKI89biBpmjVDdVKOoQjuQYBFezRwjsE3MypoTKRztCGrkpuyB5Sq4O1qqDF8FPdIaJ26c3YBmgeoAvyRF1fHJvGA0urLkl1Gv8w4WeHy91ST9wypLugKEZGkv+zn78xgsW/2bc9zd/bfPG+v97vX3/vXyh557c2DTPCOLveqFmf/sLsZToMLastcn1aQUT2pTmi5w7saMAN7vUp97i83UO03zF5Jkgf5PMZyptML7c69RnXCQedmLpQX+49txqv+1Zxy7dMCw2K/+X8PPlz/9lAv834gyV/w31J+kfmoGrMyyFf9u4VME5uyb9xetizpqTlzNuBi4EcjkxBbnFPc8NI3JZaHhA2oCe5QHCBV/+0doR5GT6ozwLh5uJylh4msWS4nrvIeMJn3L6IMS2OpB3QXGTWuWRQ+SDTScLGjxRggpdoMAKlmjoF0XIeMTaxh19S/eRdoje4qOVJeuDikCrUMhlDe1RSEkgSw86kdUNQQ0RUCK80OFd+HX/KifL8pN80tDK4vpyH9SlCWyiPji4qQo95jr4QBvd1OHFdi7aIlh/y7JA4mrijg+yAm5c+jC6WYx/hNGf7UGfx6bhA0sXCgzcBvq1oS7BuoCKEuBcF7LS/wghRk9uaep7/Bs2O2GMRgG2BoVVQQOjQYCX0zHkmCFYSF3q8NByu32rG9+m+rc4jEVe+dwo39nEzIs+i09YuNLovXHw/stffq2//OWvwK/17Zdfy4fFJiejOxvctu/l/73Iw454dd3ZFN3Ei4/2pFlO+xFQt7z7dINkXs29pC88fre4if4m9i7x+ofJVxss4TLOdDh2wKDPeOXfYLZEmHQ8y8MaYcG5LrNmW38zZ9Fj25wplwM7scUv9Mr3FZaW6+4B5Fl5WOWQ8h34Om8zZ3ng81t7D50+oD04eHiQyZrkemM7PnzGhOMxoK+pcNM3geBfM8x2YOvkpy4BAsqBhXXjnT7RHioqMfU0pTZVlbq5y98MYbx8sGboqwwTvdL85s+2hh/4egmaq8uk+Sb1LxfExzeQVymPuVS/gJvwd7m2yiNdsK6vc+74xzepGCc7+Zm1ch+M3eSZ+NQHGbHmhcksfRW2bdYN+Rt9ue+z5sQjLvkjS14cr7aNab2cOyr9wiaRMKsyFrc5KRcsX7HT+A2oV38FnIi/1uWb2EZFpS/oZ+3ez9K6D8nCYRzkPaWGSYzx1kAd4EuUgf8LZlluc681v1oTAdxBoDMW9Gvit7gHOvMCgdI+jG4rkeKGPTeqD3wwv+/k11KZPCjrH7LqUSzyA1Ojy4dN/eumTm+i7XUFwxiSp/H/xYPLqb9w6KKuv/ucNdGlEufPnX46OHS7B4rrAS/0Df70S8/qwZj+g+3wwmcZf6kM7I7u4jIMMFCI6xoD5gBkuRZgxWrqAxvaylxAGKk8MF05CiM39SRnvFT0xaJ10FG1dDJzyPVx5lN+DiX4AtK7vmTs0aYeWW6Onwft8FOCkjvLhE3xwnH238HLKcexNr/6jXVk1pmCimoYK1XjlTvsBsutT6AQq37744mNQAyfxBRkBcagKQ8qjnFBXwJ6Df6yrT+I5vJlkDZsNDl2LJhvv0lPfdrHUheMbua7fUn/MxaKtvrwovyoY9v22vZ5zhP4wlM5U+nXg1jiC/4qYxqUU9foRv/MvPcXNf7zkxt76Q195rSxGd66Piih79RnHEkfOuaG3QGo/GKlHDIElwoYynVpnjb9QjuV5I3oMMGdPpMApATLfWwAABAASURBVC2Heeiap0+00EF7mzXxt/GDC1zl40uf01XVgbuyRhW1l1uOn9EXAhp+OA4pbESfurcNi2PGL9u0QhuIqkMolWL4ZQlalFw3xoV5u8ZW6idusSgAEDMXKPYFKwBspp1+XfvxkiU0aNodPbGurPSj/B+vvPOC+Z11zrnluIYbneuuvHPbMSsyazm5VJdzTJnkAZWNbsfDTp63udftl71+8Qtjxsq+T8Qb8CIr5HLOvXbwjqPbvlfWxjKWJ2vKvd7vb+V+nTwhau66qaBixen8hZrY8Aia9D8ClIIUQPS8lh4b0lY/qugCKBCaceS5O7ZBYa38VadgbpJs8OsirlX54f5Hf652mAjkUw+2cWvD5k5e5mTMUoelDvbKO+u/Z5j0h6zwRkduIBKEJRFDu+w0/WIME11XEtS5xIgI3eq3L+OLBOXLG0D7YJ0WpKt3+TbL/FwQHLZG04dMqo/nR86co7vm3KrnDfOj/KjHEkSK/8zNFz/Cf0b2p8x/LAOr9/9jvD+5/hkzsNaDP3gGkmstXqkw1TsgYw4srBDXJF2DYN1ZLsqNCeZyUWSpqV6knBmziHCYuBYL9ckbOXTaHvCPbg4UzcKAXerFR3vZVFhs3Ig+AWlwLlJ3Nqp3wEXwAS5rHgZGoxRAGy3q3L1Qu4oX6uSQFwgRGhdxQAPXgHhahrfwKgI+fdQncwcL/N0shiihCtd5QeaiAaHQBjG6waxUSH2Weext0Qe0XDKwiCa+xRb0v3dr7YyuGVuTEtjwDXydn3gDT8NzPdiO7hxaiOYsOQDoAzKQOBhTUQc4c7AAHhwkExB1EmmY9zmzsTc5AZNhJn8qcBY82v4jSJJPfR44BHGwU+g12lJ4W/5uEHvrjCX11fkxdetBFm02wBvrwLeLz/HlmLLUrvg5uyY8+5zonJVDqzYENzHKbKbbSRuUgA9+ygnqqXzMybMmOs3FwrM5ioZuW/wlg2qwn9cwTG7rl0xN2vrsGwnknrj034ccH1iN7fIXxvJAtRFHNzZRa4wU6csudQjoEQmcblUm8tl+0N9UFzd66AGbfwLZzKP+OEeFpVmtwmo5BuRxngv6pJzz+XpQDM5xhVJ6L7aCo30w562LbPK+4kA3tPBysNbZFZlcJ0iPLO3EgQw2ckEDq1hybH8I2tG3VcrxNfoV08Ked/SaawFFXHqHJ+JhES9AoIV97B6A+vUDtprcBPmQxCA66MN9XnOYKJExDyuPR9ZjUNFpEKORGUpTgmjbG+MU8GVQ2uAjQBjavwCvQGuDGkrFg8BldJHvjC/0WDrmm7E9T+jGhn5q7wts1B2HhUtoZghwj+7L97NtEvRHg5SreGY4+lBs27XSLx+EV32btd32Gti23y6If9ge+KX9prQ/3zlI/5A79ivjDDCnnEsHL1ru8C1442Hk/spz+PD/AeiyfhV2YldfTj/MjTDa3AEFkIPRllQsT5x9QsbJTZX9f+OB6PbtW/mwvc8ZE/p8Z+8TjEOk/eA8sAzAqx/R1w6f0xZ29PXpi9bkFiI4Q3gQvzGr8zgfBtJmLkUPhsy1db/J9W9Q+E9uNtfD6HjmAcU5fOehzb9T5Vx+T/58SKOfmXvax5ta/hnTs/wFpi+DlRX8ZY+2rYu3feU7buOLF65ZBNRJKgmWy7CClRv9xNajYtM/CD3Ja/f5fzs6Y7Ufjc389daVdRMecfaf5ehGea5oNxZGLf2FHa6FTA96oykSMMEAV3i1BfG1xqb+b9xecSv84sEP6vqkN6PxdyzY6Htjg5yx6rfy9sE7Y9k86rM0NSBBdd3FH/SPOdembcG657kPxpw6fAHqWMtYiE3WJPLlPNvmzhcsO3vmXnPbSz798wE+axwKky/ml3ofiYn81PIGdfhzXeC5rpYlYuTP2gWLoXuCsJ/vzNEjdfMwwGvi4AWgY5o01e22499kaxSaMuy56dMCmhlc6Pdi/DwBsOU+POby171LvYe51VB1acM/Zv+BzcSHvHLmAaocVK0tLCmhzYVgC3CcFGIlW+g96Jdlh3l01u2TJz5FPTwwR2y1qaZCmUt/GW6MdeOTV1txVjrysovz5Q7eiC3njJWVdzmE4kXgKOeEc2WeuUAFahe9m7WYcbjosybzbeV9L/m/gjZHN2aEyzLNsr3gpVv1oBx7n5wgZBeoDuCiWW90C5IvAFXiPkuF6BMLmLRHsS5trtp5hwmcOUnfiQXFFbPqHN2MqwWxQ44muKZ8tc1PT/yYkUNl8vc4jTe0Gy/N/vLrt/rGHmDOXFQcc+nD07jsgjRdUZmy8k9s7PusCyZtQR/ktbzANqMtPix9VTnj0nefMi0bJrrE7dAE65ee1Imz+Fx7ydO/K0l7dCN36jDg8tMlZlD9I4AKTXqnJuYn/KMzYP7/0Tb/Z9r7D0T9mjfhtWuENLh91q0JIJmwLg9KAtfsDmHdXMxEu0kfbiqwKetk3vkWfN72cjGvUeW3eP4M/W+//WvqKmdeo0gJChYmxM+FJEsKdfH4EN0H7SMHemVZAbkaWIvhtZCElkmvXunqsG6JXhxeC2Gx2AIuOpAH9rHEPV5EQxYyFr99shk1duBdPqMLNvVkMz11oh3C54V1/ON+CsH2Il7+XmXFIo6E4yyxYXPQdBOwjI8Pc4G1ky5PNt3TjmcQqMlXfExUwaQWfni5qKIc26mPV/MHv904G4bA6BetzYn4bemAhILr+uocuNY+3pMEawIOQlgXasoYPUh4CLO+KHAy0BBLU0vDYIG2ATQVvIL+PH/dgMwlUFDggXiau/wSKW3Byv/pH4clD6zrUEuuybd0OBP7pSu5PdW5cTb5cOxv+w7fVERWck5xPoXGV/2F13rpxqiMRdDIidCPBUgGF95oMrYCJzTlAvn+CFBkqsG4HY3ewNIb34nrnQO6G676A0xW5azn0KqMiolTXAB9+o1GC6kLyLl6zZvg4TMHTqjmRYi8guDwhLvxCFRzYSilTBeAAM0wSEUbgoeeD9YG7dx5YFwPfTCefshz0JcpOcT67+Hlta0vggHYfubhlocAZDFSPbwDukBxXTbxNv/ExzUtsshgNSwDwcHDrQ3XxOSBQ/0RuLjQ0oDGZaRfRzdjYMFG/cqTXEX7BfJrD3BARyNM8k/GnXNnNAj4vE/q2+54BMEVf83ZmRdjkU95AZby5akPX5a4Fi+buzAo5RHkd54GsMNgA92s0cxD/Fv9BXYAswnhXEfhVXZL6bo683C1zSYHkxGImi9XU/9ci/ey32xr17prhuWCDl39ja+O7Yex4syVKxzxwikulJsjXwqZOw/NN/LlC1/HZ/T08g9uUk7GmDfmx/5Pv77f2dN4yaMd4uYqZc31QUMftI0p8OtCSz1MLou1eFJRxuMLhJTx/cm32Uf+UKb/zEJ7D/pOvTjChRbaB2P7zjw+eKB0zKGyEtNtr5vfpPMgsO8zhuX1l3a+4BZhfJYrIdSarBFv8msdP8DiqRHwhYO4E4I/41Ovc83SuZiYL1rG/hF/lRnMEUtB+4Ixvb8TK3FYv2hrXTVDYhZ4pmh8vHJ82cqvFGPzyUulZ3J3v2yTI/tPDYObOcIh4qLB9aMFWwCXy3b6EPmsZeh/AOZZu5aZ44wv1LyuUc04BrqrxyxjBPWi64s4IfgO5qQjA1LaC2ibl2UG5pMzc5R69uix8OJ8mfD+cTAuF4hjtBgysPoSsVwdH7tujJE/5VtWuVA9mJ9zzlqAj8hJIh3RebHiqmhySz8wJxwTeaHEPPFvI2XO4NuTNdc+lNkhYQzWF+Ctiu0oFQNgsrZcMouvwIGRF4srP3CGf3EMfG98/QT7AxgQYIl/9K+y8QO0ffwOzjmn6kbecSd0M5doI0rcy/bqG4yKDBB71okLR74KxaEtGccOtRNTjFn6CpvqIoITbw3QORy5tH2qQi++6J9wCpEJZMKPBKWORq91qOH7IqcsTcZpAZ31I94i7vh/4Jc5gRia64v1JddZv60jXX6UHd5sfIHGiLBN9iTGkyRfMOpbjarkF3wTIKw1HW/bjP7Rc+0PEEYreQGxMk5W3zW8An1UZNe8veLFO2Q39VP2BdiCAvd1YT36cwsyaUvN26Jf8kt24RYfSdOmxWKv5VsZYsVcbujXh9HE1eULZPehtQcQs/FevlJu3TVmE9+sSdm0iRBLxK9h7DmHfMn+a351/lfmNHnulQv5R2sTKfjNOUXpkPrM9Y2XRwGe324XsB9u9Jd9ro59n7WD85+Kz7l0H8xz18NCv7Rf2XPcS61HNz5Y2vYX79KUzT5jLnALR3Ssnuxpjgnn5WM5GNLXW9i9/VvwhRmXtBD4gv5/p/pPGold80/q2v8Et76mn5Uhy8Qf45ani2dzCJTcc4F20vBd15o0mYQfqbsAjO4sWC4crq9+y+MhyIcxjojlItRMeL/dKUr5stiwiRxObt3BkLziWbvdn8CcF3RNSsNtkC5wWRtSp5arurm6spCwELnA6B/o4K1re7WLz+IXP9o6C6mHs2HAIRe1gLdmkZ37udhRTmyIkycO4CTbfP4oYha/tHFep1dS8QO9KvtSWBU6PqDtVYr9hId6AsXGAd9JIhvlgS4+SJcEoAY+meDQFzrHHH4F2XUnfTRmuenoR4EkI6+7Wl6gbnmFhgtIYOKpg6FJA+lLZi3c5uLCWNLWr2wW+BgUOEtkN3RtE209iUN9xeHuyUudg3gBne8RbhCUjVQzFgd1ssFAWrEeebjy8B7C64auyxw4VRl7n3GZA9CMxWd5YD14oHrngURYB0GFv4LcSOF347MPkMK8zTK/unvn0Hv4zTa69C0S8Fva9hDsN9krX5cuqcRDntZ84cUEyuS/2qRxMeVOLnUrPEG8bl1dHio8WPlCx3blo8xXIL/Mz+fzg9RqDyb8TH4s6Rflfal7m8wb2l8fvOUj/eWLs/wb77e3ehOI3bnh3//yJ923b3s1uZKfaDVCu2uiz/k15576olc+DOOUgyHR+HLxjibPtCUeJOR+f+ahz4dbc/V0rQHsu+tXBdalbcSg/+bDubTWrwP5J/2vRijo5l7avO34tU0JpV7537/2aSiO1wfjlbUS2cJfDzHr/7bCt8wnv/pcGwd0ejlj3GojI2CQ1Ig5lV4FMerc6mr8TH/TEn/y0EIlNHBcsqetXmNB8bq0RQ72udckNkt9im10OR7Nk7lJiTLrD2xChq3L/vJA598HUX/xUQ6D2F0+pA7+j9c19wb9rl3lnTO4FVZtooR5rAZchpDDIvzhpW1pjlemuOfKLf5JU5m6HowDOkaVKCRLXIZCWBYY4Bqdw7XrAa2MBZhLv5w/G7YnsOj29TN9Z8wLkMJ8eHqNzXVoti7NHoCh+GBfv8gS9mmAgqMIqwb14PH5YE4erAPOqziPeOuDIDNtFCCBpwRzMMacfz68qr/h0fdJP1tXrzyOX+vyBLBlOzaibd30bOFtd61cUG4AtlEfEUzjABcV9eVlDBPXtfNucJuwAAAQAElEQVQ9/0zkLS+yjOfxdWGODm50lnJaERxbN8blNlkvxhSFHb0hSxg1ppEcS1MelkWmYvvJA/WTLn/SjwfrEkTRUF2nUJaxhcdgrvuKSQQmavNGwzX6WjcuHxepUfM87RyVsIj5eXUI9syXeR+NbmL0KuvSUoI/y0UjPmxaV65n14Rue9kmjlO/87H+9HlmTMrrOLCfL1gvsPBTFcglD5R0merLnJrvOR2vOgiRQmLiGDPzY+6zdvsF3+AgeUSsEhr67Dw1RprQuBhb9vvb2+/l/0nT9fA9L+z15XQmzPASm3EJCyUd/eSVZEtdaO6mJRLMD/WvvXHFLx7muNGt312DuDZ8vwHb7YwRPct1bFCxD82de5ZnAL9UsO+jC/kJJBdlYrCizAm00Oa1aPFXmr6rANKAtPzu+Hb2tqx1JyeCccgeP8jdB2cQ+zB+qAsl+oA6LvODFpQ2cS5Ad2EIqjUNdei0Us4yjn3Sj/ueh/kb9W3fa9tXe1IqQ1YY30fdWYf0R5yygnVhNHrHsodJXaewDR4aDXBP5uBHUtTg/DXgzTFE3RfSxsfAxdWJ58wrhJ7E/kRSfsemYF0gYtkBOMgx7Fxd8vjlsy9BwrfSE514E7q/MrsRn+MgPLpauBY9p4AS4HEvfQP1VcL6upQ3F5O5YF3CAz2eQewvcyaum7g28s6408c5iSD6l70eZxu8tG2jDSgLiTMuNZyZW1cD22mvu0rHtOMekRes7gFnfyHFtXLk2DLXrsfOFwi1fMevOdfcRrf6jeWC+IvvGzzBUUauJ/2FP/UFEhNtHOPSRKjcuJo4PmGtE2TWfDHGHfdZk9CBYq41Dsyn8Z3KSAw1eSj+3es/yvfvKvrJ8H+agZ+p/z/N2H8FPy8imP6uESylqTGBzkUHe6uTmslJg7vtycydLjCCCHW48cDixrPzreLk7fCYOzqbzeEJHNhw860chLRwTVw31WKx8Gfp//IvvzKxZ7lAPljgc1CkxKngm8WFCi9Vni9YtC59sq4rDzZ9jMPadWMxn3OnzupZldIFKosV/rO+iEV+wjvLB1E3CTch+QLbzOJECpAveLtuxH+7IfOXPd+k7vsM3jff3/yJ5a877Rl+FyizS/QlrPb1IA2q4atpRbeTKxe8A+cWb2G6vUE/2CzvORB4kDePjxK3ACV1fUtgniPPt2lPJH1As+2Gaikv6PWLBb5hzQsJv30ziZrTL2JvDncJpBkL4gDb6jePk9j3fa+2f/A0mzObzAFoY21gKrSllKXAaz7RhD7JZwutjU/aDd2/OKY2cjRg1mGBcSdXUFSM5zje6/3+zqHkDgd2ZIfmtXygJs68kjP7Aoyh5EFAfz3cfR7snjWJ6euB0H5xs0RF5Bp/1fGpy3Gwc3Ca0GOM/jzQz0M+Lzz8o6u+cPAAoEzGP8q0nX/m8P2N8X+PrC+LbredflePeVmlcq+xQZjL/qJf/qx8LOJGDLd8e6NPhS8HD1xvZX/7awX1LR2LH4M0m9iXzuLzJKMH88rSb2DME2j8hBu31r9dP6pGrcOCfYld1wtTNFpSV/oYvPNlZ8yY38s+LC99nQYWKJdX616OL3xpGASaMHHRXjF+i30VjcaeAHnlg7gZk+b+0nbhzeeDfoCV+UWU1Lnou+UdIxXTOAODDyD2l7I0MQWey7b5lOYDwvf3lWPrh7lDoTyXz+K0Kw7xpQeFtp2Cy0co66prDA/aRVyChe3RZ6yW5j5GiINceTeQBz489OHEPZkDWWOxeV3dszx87dOxAkBQ3rVDHfqG+DpcU5G2AEav2EcOecedMNA5WqfJJUGpQzDGPGmDgxJtqiDR5V7iS8WU2xlboQM9XLLAquCTtZkmMU8I+p4xJi8c65KPWsQ7/AN6w9+gqcZ2+o5v5h3Lgu2Mc3IGa3yS3f6Pv+AtC6JrrrFG59CGmj9htLjJ2Nxr7rMc+8IkTwIpKkFf1Knd9JU2BDzU9qLDAU4e80iLBFReSujDPmdsmI/uSOXmuHzjQfLt99/LX9w6DxRUJj7AjFq6mR5lz5DuXpySfVhbUKBj0ZRegPb0E3bdA6KL9Xp0k5oLsHT5ghH3INfRN9bE339/ywvhd+cL/n0cH0RLvxLsICn6t82d3E2AkjVxP6Ghxy90ujbjSunDt19+ZT/fa+pTK7fGpPwLOnG8ZBRER5Cv+pc4xZWxFOOH/uOMY8xwZD3Vh+ou1+udtXb17R4p1T5Yd4z5QR59GHuN/XBwIzeNn6hAjY2FG9VUfrzwIjyWVEI80KsPGTMot/wApz3HqyDuwA9BXkvlrlKc8aTEaWUyB+iNwo94wq1xMgAuJJ7MyGb8+OPN8aJOxKqdo/THvpO/fV9zgJf+k7b6lyxRwSxvm4/N9iRMyoIw5Gra4AZtmxfg81W1vOJd8+SgawVfzkoV0DOwPGb5ILtvjBfH1dwlAl0Tf7tn+bH/BHNmTJpzTT0+2K9l6MYvYND4wTWywFzhDoFKXUQwrMnOseQcvGN93/ea+IA6fF483bP0ZZLDlqAmHLDv7jzU6xecYInnpFcVDS7aykRWeWCKszQ+QPsH+lau0JT6Ks2j9KvEqRUn1sQLVJkXXQNdzj8jFK9frh/SkzPWFfG2B0yY4bxz5A8QG8eTAdX4Zn+Mbs5yR0AZ8dL1MbwKo8jcUJxXx7cNPwRpzlNlhZOpepgXWzjhha2VX/K8MbaA0RDoLuOWE4lSx2jwdQFRwaN/cYcbF3xwwzfPHKtbWVjX3imTsaJHvHSh4beN6DIJT+Yh/Fy0TnSKZ7ZPq8aj0ciPtioafjLGGIt/rAfvnPMdr+YQD+EzjiLHT2DlWsHGAf3R/9Hqk0+Q+iPIa45HN8e/v89DmAi5SuCPXuHLcfpFE1oRi9mxio5c8hfPes5baOKw4ZeW2pQz2kwMDcjLDPVLp9Wf8M+XAfvqn8+r/6ke0Rtc52KQGplYpXcaTCwmILPKhcPFhGUP/mJT6tpvW02BRbebxZNJ6gT9BBZV8FmQB/TqUniyyb0OcuCf4NX9YEIfLg4sEraFhrb0Td3RPPuQPkUVOHRy/7wWzfbo5uDY5YJ2Y3P1lwb5Gwj5KeIePCyFJiOkXJf2xNlygd1cnAWZT3MWNkfjYUBupFIXZx0ImuWK2IznAtHqsNRj8WsjXrw4JIlCKmFTyHP1A1zJw8JBhBMuZK461YEfgDmnFY4HdzeW/PFccu2h1IfBh/5B84oe1MjzPDfu2IEIW+xSReWKACtXoAsHuq88DKlB5KDATlHmVBuhwOdm8xWaXKOIl4Y4sQwh0+Xh4LZN+pSx1LP8+FLC/03s8eELFF5E4OCQsEwW6mugz18UWLphXSAb7CseGsaYPGiWdjP2KM6LjMscf5pYTvRZ6LPjTGiNnrLqzGGNBxxLD0ZRg5wvgTxoe1ASLyjmw6x6Rnf8p6AkIIjeEc2lbvOYBjTr4jJGQOqHORPsIGl3vlX54OCoD9qHjfi9f0L3LO2LcawEEDiedw5td9BP4l+eqEv/yU7NrdM3k3w33TNgie+0t33WLxz6nX+W2/SF71HH486LFzZ68pq0I2McF2AW/9BO5QkUdHNdfqyPWflbHD6YbRg9leQwqhPw3VlP/D9Z+GDEaQNMcxjDArxLp4o6L1fNj/MQJkyZ/+YBe0ZMeQ9S9xym8AkO3OagQv3UdedBy//Txt9+/9fyRZC5OZhnsVOfnyYxk5xs8ZsDD7G9M0Y84KpzNDgqaF5Cg0I3CdGwBjm1X+dtlrm9oWsH1KluxBG4DlHml7kBRry+HIwBEisGYHRA2OZO//kC/0kujloP6Hderh487D7DTpjw44ixB4op7Xzs5Gn0osFd8W/bGSuzKrzSqL4uY6SxlFLxasY6+oivm1JgXO3EeeOF8O2252Fb3ZoaiGyMpds+eTk/ayoHrsidIM/G7QaP6OYFsi+W/UPsll1NbMT49lYf5P9BXj7ow/f3e9YfuoWXpo77lb+NHKkn44CXtg4M1xP7uXvWN//A+7/8NX/gXRt+MXLtdb/Q1+L+4k/x4fnljMVSuO17Tfwc+s7DvP1kxib+G68x7vuKUZxrmnjtyze4rYxyqGfMIVZT/n2vnoviy5d848sLf/31C5hfv/21vv36K13U6esHQfNsX35c/++Md+FAp12l3MRPobAZPHPsCZjPue3lHF9/IH/FtHibsVC1448vS4LDiA/WBw/Tro+G7jrS3YyDBcYodM3CyZL/6b6Ek0/y5IP0nf7yhas5+8APeYzVvlTnpU95/ZRPHue6MaEYUrNXYAPbNGI/eBjk9Vvy3/7GSzT/D2pvR5EOxsZR6/9MSJu8cWWeaM/cxA5I7UQXzrjfvuPvA7x2Jn3TYV4c4q5a+rj93fWFKTQ88a3K/DkeQODLk/F7YBtaLd4HeTD+J+MZQpDaCbRWrK1SYlrEql+CuXWcOb5GQ8VP+dxf3nmBt9Z+BEaxBkRhhV9e44FZXvvlwAdzAYox0Fkr3OeSp/LDimE+hAREm9K7VPl66+pRlbo2aGvG9irlXACZCtLo0+6nffxVb8YN+w9j+7AjRSsBv7rMrRDd4LFKvhvYgUkMs8Sp+8qt7YGwMss+cw59D4AL/nVhmv3nGRCz+CdrbwfUs3q5znwuW+Iqn+VsY2td1BopjKavQEYn/eXY2s7S+txn7fME+CegSuNwnDhOU8dhy8fZb9ZjFf7oVggIDl6quaSZD3U59gRlzcGDvAsyWj6u8cla5JwUrzwmrKJm5Uh5TciTee/cR1eYUuLFIH7AtcO1Qli66AN41HHYzwiZo9DOPFF8jikaX+3Lp86MPQi2UfGHi3EWDH4gv5Hv0U1f2qdCg6X3COKBD567IJdrcvcW26sf6MRafM491zFL51BiZ+DYhoXL3MDLGqhUoLEjlC1ouoNNauzn7HGc/dY+1RnDc7KuQDc3xce2a7P76egJ5swdX46Yd2UF+a+IYTovMOgyxwItOsQLX8TT167Hb+yxnsXujCv5DkvAcaafQ99bOdTqP303qNqfjt1tDjlkBQgeWq72roDr3yphAGmd4uf1T5GBdNM/hSf/w51gnVgT6eyRtKlf5SJ+SRKT2AnlArixwAX2tbhtWcScpl/4qaKOjdI7kixeTvYsZOhSj9PcxfCDTdgXEdIPFoosDC6UTH7U4EpX/KLmwnIgbyntE8Aw1yGBcnGkccqP7nIB8SDuz0A9iN84jLvQ6cMDIf99vAttnR9Els05yw1jtHEIxILe+ICcLXWkCl5xWY1PwGVRJ+jjgpM1RRZU4jY3l15x7IBLfUI55aJp1bUpn0B6YT/xLNiyZcNv+giH4gvW5DXXD/OLAi5YNUDBhYb1yyA2ZR+I3nkg8rDqg6kHOTd2N6EDwdQtkaOHShtCDnaMkca2bfPn23v74NrolsV1l2eDX7jd8HfywI1e/3eV3zko+5JEHjen/duv9Y2HrJ2HJ/XaZz44v7O5xXdidFuwp0bjFT7szNKL0QAAEABJREFUGwce9O7bfj587NXYwG18pvdavgXijM88WdqGDF/XxEe468ePloQL2+Gb6N/mTn3Bvk90VD6ON/Xb6DHLB6YtusV8wtLamUNzzuX7VN8M05ovBw9EHvwFMkDeMofIh3m5+2DFgWmgbCK773ttlOmLbaIHgjlD7kEJIlf4oc+tyzxL+2CMCuZcpg2fo+tGDK0usKhTdjRy4FZ80E9dBd3YPRgK9tsVh3qloeWHS9zBeL0Tk7y2ZXjgj2Pzt9/835quB7N3DhgPYhkwNP41fkygALLDyybuThb8WLSZ/KZfHTjJAesH8nBm/qkPlZlfB344f4QHdXlQVebTf8f+Vx6k//orLwAYpzfyrDp99JcX6kBtdBqD890/8OkDrPnVH8EcfeXLoYs+VJdxCThT69cqHHhGx/7oNkzAUiAqnUNhQ5uTfgAcA3Of8NFn0KV1096QGeiCZwrgtHnngPbGA58+lx+mrXNDkK7vogPQHgRqim03dj9BDOHDAwuiVhbuusOOX/hROHYiL3nXFf2yLdl54zpg7h2jwSNjGZAJE/bTO+MCUjkeox1DKUfnxdFtn8yLyVgQCknsQ8NbxFDCvUZVbLU8LSbgHvYauwZGZK1+QJ9daxyL5nySV2kbNEuKspyzy7m2iSisOrZOoJkHwfwy6mWWMSqdddr1EQneRenns0oB/LCVSGZjYwLngV6aAB+UGvh0+QUKEY1cUOgF5Hd+oJQLnhHW3EBcY2PFMollJ5973fZP2IhNFXOHHpuNT3iO7g/mcsZTFGp74dVrfk8neAF9AM86GJPSCJ8XeEe980LGeeZcEv8C3ts5zzDhlAGYsfH3i36IoGL5x5v+TXzEn2dj85lfLN0ZS+qU97Jz3NGLLbo+NqQJYFcbG7alg0AXLxiJGc15GSLtxSsThNHY3yZ51Ac4aHPHce+NXDN2d/wDhX7HoKIMXsYxCooPgUGi0jWRn5PS3PesV11ca6ORK5QJCha6ewFKN+TV6v7i/+3JPDjX4YAHXnj61KNuMfLKd2f9uL/xIpU1XBksxJbjxbp5lFdwLGRtY+962sEEhen4L791y4kzzolBZTQNFY166ZVHlLrNjWNG3XkBhx+eL37zRT0v9A5tkag1lyo538iToP6NMXvbv5UvjX/x/0Ql3HhZrgygHe25Pigzp/3CfIO2xgrrND46/pc/9Da0yI0uXzDEcRHEexUTH6DmBd8dn42ju2u/vkzhHOuXAFlnmj6F5jpy22ZdID11dN32nTkJH/W5z/rGl6H7vpcdSI8zNE+/bNQ1FC7cQmp/IuN4MpbvzId3wPpa6ybqnC8H4/xgfj75koTzCeNdHveGUZ11Z8MP41az/SNY16cJzbpnz5w1yYv5c+/1b/e9vb+VX1LiJtq4N5BLKeBsr4I2+Y7v6CVNcC6/tHm4lgIr4sIl+6tqbl1z7mvsjeKDHvyQzy8T1HMBROIuoK2W+8XXfamKHOCDsmGIKiKyJIIGinXmVG+Ll4Rww+L6t+iVf8LqeuN5/IMxYS5UK33rvdIHSJtr55OluXQPqhOvfXFX/0/mkDhzYV/6TzKFd78YOdda6YJzRJv54/zMmwfGHfe326x9X33fZwoOcmr/+U9P9UN5acwMAnsSKoB+7T4oQWZdm+hxjJFMzmyMI55p1tiv0s5Nel4GncnBB02qG6Wq0dQJ9KW1MFiBTJ5Nu7AwP+//iAzYBf8IOz9t/EcywLehi81p8PdgUZkuzsNMzM0F0Yl+Y1HcnOzTNYWN4wM4WOyZrExkJ7vgZvvB5uBCcj2ovfHN6d0DAQv4O6X/DtxDgouFC/1xbhTKP53NGTXcuPQoeHgWn4uqNuFksXGRcDERfMB0w/cBQLlm8XttACx41o1NXg8n77xs8JtE9cs/2Sj2ubOofaudeI09yw2Hkg94331xlVjPk59CfwDWJfKibwtCNo4LFsMXHuOBF0Z7hCLXVV8+B8XtwhIFerIw6xu58TANyuzBx4U946f2utR1I8YbMW5NP0JRLn1GLu0PcyP4gsxDmRuuG7h85jq50hCy6stAoa5ho5AuLx5Cwgn6QLK+DGxuc1YW820v/zlFg3PTHLIWN3Tbhz4Eu5E4PtSpjgXwrEo2xhy2kOEKthtL6gxQR+doS8mU1CdjYfSqO5iX36sf5BLXyE/ytPSJXfwe3DbkP72wT5oDRBcqU4aOvDqUH5/MKjpBJKD4idHuaPXM14E0GyP29LmhyWNhfYHCHGwYl84pv7V2QzeHUgYmGgGhqAckpMOeHDgS/Sqz6dJz6XBKkmrubUZu4JuQBnQnxxf/5VUbFDiWMe+P6LnmDBxpw3XKdvyb5I8xqYCAjyngsY89/BifBwvrBy8qHacXOIbV4xy2/JT97FcPRNJQ/WncGATzEQKklBi2tBCoD6Iy/1TDPbrST/5KxfXCQ1FY4DcX8pGxJQLucI7RTw8gCloSNxgfQdAflA/yIyxPTjryD+b5wiF35mz0rGu8FTgoaPu89HF0s5abX7yh3sCIWm7UXQsyznbmJG0Wpzrw8YpB3/TnAlyMG8HbwN+Lt/h4iF4+oZ+2NGVlpZmLUZDyj/7Ke9Hsr8QUn+CkbCA5RvriG5i5QHl9d6zAgrhHTzjx0bbjY+chSrC/Ltgm+ZEhylFInWxF3ngWH5gBgUCcX/6thTv7QsbkmS+66dTQlEuPEonfyhdoYumxENKvh1KTK21Rlu+Od2Nac/vIvosbXrBp1eJJ23rnAcZYhegC7b5ofuzf4iPeuEd31i2CJckz9YH3sKAPb8jd4T/XogwCgrIXKGfdHDkPzK1fvLi+a0td9mWzJmIAaa/lq3uF4N5tbN9/f6sADyJ50OQlwgfnCee3ObdvhTv5vvMw5DlDnya6J+s1Yeafot+Rd48/zjnTmBT0xxxkX0GHds29+NG95jMPyb/8yhmAh251msO5sybvO3vXtxNmTcaMsatPO09eCumLuiqfldfRDduCihMQLXE2cuQVKmeOb+ikts36yy+/4kunLzbsDPkVGwVu2Z7Eu0HL/OWc5jp0+2WvX/BbuPECY+McEzxl6vtE7w5YTvyybHQ29dXX9sx6mJU2a0dGmHOvwV7UxjM6MsaOW1xdE192ciQUgXpeOM51Gs3ol6fRt58wwUEh/kf6AsvUc+5gXmVucb5ZNkgWOhvbvgTq4jMaTNXak2fsd4ML2F51OF8X6rO2vTOm1C/B80eAHFqq3y+w1Ns96VL8wj9joUb3cnctBxy7mKs1vj/tuWfCxbrbybV6Gqcda55t8qJLppK+140x95dff60ba5MvnW6vPrSvAIXLD3kwiFSpo9OYUSNmAWiyetbTsDtXGz0T2OesfS6w35SXM/Pi0g8fwXtFnXSC5yIyeQS04sLioe6V/oLZ8sn8O8iT8/cBP2jeaIQLmbQw/Zk3kPXBlx+OAXN7GXavkaYtpQOIx0b00pAhoBQ+cp4J33kDQ23xqce8BYb2Z8YzDMR3AHCnfxhfMM+M+88xZWoERBVZkHME/CDHyb9RSsyadf89Y08Phj3SA2apzQ1A4VjZKMdhj1kN7mSCB5+MFcDBFWlUNLRGkgKsZGtUU5h3K+qyr4XupVtcTMBsLg/7C1gyekouKWwLl+4lN5OzlRvs6wZ6kMA9hDAa3d5Cg4KCg/EQYE49aMOWeeK4VK/tAHLJAzl0Lg7KUg8yz3xLgA3qaAXtSx/hyha0yxeUnV1D7ef1j8yA3fWPtPfT1v8mA5krmRRMGefHH3g9KkPJorNtLHa3mXo6UWEm7hP44DDogua3b+Fn+mVRmYtftS4mbibyfXAIeM/Lk7WASdeNqLQi6M8JyqpXdHi9xQmwCF10qiw0n7i1eB1152DoYVrbAXyOrqEi4YncM4uxB8AD//R16WUB0RaLj5wwhi864VPfJ18nP0icrCsA/QqCvLigmZssbrTFy7XKq2brR9C8sguuvC570oiah4DnenBHjQvp8ovGpYo4kEhrYHs0LcCDugtrCLkhw5XqdbMtJHFUCCpr7kkHA4U7eFHafrJx+FIqOWXzJMuLB4bsdVuXD1PXxoY39fmhhW/mUl2OGb91OMj5H/smbGrGtocE+c9Txae6s6YP5ibNUdmwily8oKEYBv6aU1r0KVSMTDYc809r4fS/6Qs25iBkBoY6KJcfKEP/6I6tgQ55acKBBezos43QqByMT2XNUfKDHfvHftqYU4Lf8kwO4I6lbnz4BDQwc8mFY9N8rXIdYh7gzQFM1ed/xmMbEgVU+s25886h2HmjLxB+uAxReZHSBaKxGSCsNRY5sLsuLLokJS2xShL6BbYFtAZnXaB9+tnmDlHjeePFsQ/AeSmo46QZz/NNozh5Ihldy6Y+HOT2IT96pKM6fuaA6RgC/8dL6fBKWI0aCHoIaXDq9QD/Qd5eurVLX82NwzqlvoMyILpfKbIF/3p5Rd9gG2Iuq09oOaQYFz5rw5xijuuUJw4u2oih3PGx31inY7NziCo/MNmf5uTyMbpRY1yCNvFI7mKg1rbN8sFj5wFO38sP/Bby6o8+Hqdv5l5a8PEZzOlwOzbHRO2E5VMJHKg67/iYGiVM4PGGuvuLdqSJd/0V50PTnYdCY8q6wDh7wI8U/RnOP9ye9c54zj/LY+/BxfTDNreUMrtWXXPRXK65ZTqWz9Ku+LSjDtfAhcND+sy17h39d3wTDtYrfXzx4KP1C2egthMTB2B16otg+i6btp0rw1zS17aVW3qul6liP0FdmCu9V7aZP74YEYG3+VWB36YL6tIXc7gAnQqLVCVKXIM0TVXMC8RdjaUH7cimDkHb2lQONBhyCmLTn8l4Bdq4BiPxhNFwE8CdnFyw5soX3SoDtOOesHKBELJ9QozJY+XEuXZqr2jDzZB6sm4A9J86tGM/PrANsfAE1q4NP/3lxXROIGueLtuZT7U+RBEZdR/X/MAHx8zFJ0+Y1u0SjB1TTpTBPfFJGxAyrh8QE1vkWOdRiCvMrQ4ErSRI+3t3j7jtNTeBXPcs8Y5tx4Iv5TLWN/Cjyz6uKEnUhE8UXLaC5jYaPvRoBncoYOD+edkWquarjzvkI/EciUU7ozt53fBTaNrmKemq84OqD+Tsk9BONK5QW3qpnM1eLzu3Wdu+82KJlxop97LfB+yjrk9XNwia+rX0L5x4alA+r1cbf1x/3pnnxu8cte0v2Z3HSgy8iY62RW8S0AMwZkgiFU1+tbvgSV54aEXGPvHl6WTM6bftqw/VqwK0rl/DoTdjBKQ+Srf8tAMn48TcwbIubIwOV3KgjW3f0xdLHu5LL/HCHj6w8RmNVHNPCTLxvMpl5XWXUx8D9KXzVbheQruO+iuX+DywxqVw+PHD3AnLiBTg5KFW9oHrt/0gKLd8wbJzkJdIvnSyf6QJypmB7pnY2nyQb3Oecxdtdd1Zy69z0MCm/OGBdwjIj0YToE516yuWadqfXfbf7ZyHxccvm//2t9/rzpfg+i8gxfIAABAASURBVGn3DPBd/Iee5sy3UeqHsrG34+eYzHNGEbQ+ATHitxvoKDcNEJ801gjy57pm7OYbTk3C5YUMhfw39Lvn5xduvCyexCYeMhfRoMfYaNSYnbFyg2fbZq3PGr/Wu2cpvzOvs87An/L0OXrJpY6gNs9U+ihkLtBn+ilL1l1y98vthk7mcZEjjQDSUUmt0OGPEMhknxDs15vcX9s/6//oDPzsgX90xv8Ne0xnKGvyO9Fo/Pmit5yoY7DgMIGdaIKyBxPUxfHjeOfwdGcB4sDI6jy6WRiEmQcQRBGOopRadLN1orsgOfm1UflIhTd1vcISdlx0AuiXhInXEqD8BeKlY4hCWeFgYThy+H9nsc1izsatPi2N9i5gD0X65eLsP53xAdM45T1Ns16pU+ChDX4M5TKGTxD1qRPNIthkqib2NnMJiIiM1NbrTlzrLvKEi9azXFTnS/akI3XVjmP1gz67IV4uji88X+vuJvoQsukXVNb409g7YbQICZWHX31fLaNDCEPXYdUcmjfHx7sv33gIenCY1qfkUVWnXg8ebTynsvDApE83DiSWWlCnL4He6Tv1Lj6FoswKfXOsn4ti64E/whNdAdrq8HB/50HwoK1uYaBCXpUMbwBkDmNFmBBJjuGPbtoQz6uJoYPr5IQqFPkL2Sdj7ni9lIOAbJffJArm3bicA8blQ5h429cDLdaRmQA6ueQPbsy6bXv593T2nT6ac80568CFyzipRr74PJkH97wM/bBPeGC+cmgM44xF/do56DP/Bsw7vLZHd6lPGN118a2D15P5zxgQC019mKU/nonf2OAoSNWj8VV/99qIYZs7emege5Yf/TL/At0nCnNd1wGi/Cxz1PDFC+VEShtvEfRwGT0vBeCtI6cvYeQmj2PClwMPDqY4DRdM0DCaa3TTXV3NONUHv2H3gBZ/mwMWvMZ4MO7u5O39gzxT2rY/1Taq4Yq6FQe6GlmR+qMfemhbEDeoDMQaPmFQB5XLeoNXxnmurRDAie9BLs/6Mo1G83JCfVlXD+oeupxbrpH+szQP5OrZbpOHqJ1vh3fUECvByK+/X4Gk6UpcyA2+Fx2iunCnhNC9cU6DhBzMHlxtixdOP/PyUCZYROME/Gt+OW9cq7UjfngLLPoDHZEB14wtc+QvQZS7xseDQJX/AfCDbJ2ijc+9Og4/svbwTXL8Yg6Zt087iujoM/M/YwKejAFyrM7Ayy/5CYf2ATiXsFSOrY05PRgji2PxFMQ8EEDrnvh1USEUkIsb9eT7Iv+dEnPs2wfDAI8Y96/4ifGq639iMyR1AqpKMzfS0p/2Fu0ZvZ95OtKOTvJKJMmNpfyKC9YhlDkQ0lZ1KtxwGE/1DqD9uhbT6c4nDTTX4sKA+XDuTnLnHtzkVroQJvXbR5QH5UFO7JMHbX13XVBH+gV9yoi3/9eDpd6tfEQ3dmSTR0r8O29JgwqAAZhWdQuur7YNRNnkkTGkfUFcRcgMvjRnLGhPOSmWjaLozFihBYNtajqKDLUL9yohDZwiMdFO/LS4Gm0UA8gFFZr5yVw4g0KNbgKLLmtsnj6oBDHRJ3RlTG/sAcBo1i2Z6vzgx9VM7KBF4SW1P1/SGh32887+4i9ofPAWfFDVl0tqMgbku3Cf+rteONYl40s/nI47Ph8ZI8wf6M5v98k75wpfVMlmHobOYMy2up+MKXkfKRkMEIJH15199mDPkP4aTyedZJ5dSk7JszLaebDf6MeTlxuYic89t5SvuPCBSzKw4mqcu6Ag4gk0Luyh3qETALMueFblvCsAr378CU4Wiz+L4f8f5cjFQ2viLXEI9xKDPtJElXIpuK1rQPAsoX3n4Du5/wofvLS5e1ZMeecsdq8DHvtSmWgxjlS+3PQjIE67R86UoDLk9Om2z3IdEDyzzc28zpwRnA/6Yz+mn0mo9uBITNN1YbTKOY8dLHlPuld48P4LZkhNAiaAQvhAcPe6dDTjW544BIEhSOYIBvH4CU5x+bQnfOUf3fiPNsq6PjHjbcHorjU/Pvm0Y3znYKx8xqIb49c5gnjiraiDJ5VIcMNX2sHCGJZgz72Dce2Z7LAEHOvRjwPm9WC+aIvEoQXBUwdJoMELNxbIDqwMqR/Cz+ufIAM/++K/uhP+j/U7GZ0oq1Sc+cTkBcfkHoMSBJck5txR/tHd9/fv9f3+W95gHzzwOEEbprnN8g9fWkeSRS1i6GsWlAk09crip0zx6Z6yWoMm/RwmuHSwoj3ZJC5emOCZQNdkA9cOZtNWj4vdgh364pPnQIcb9Pv9jYfSOwdNXpQgqL83XjTs++J1cZPXn53/9ttb3fPP1Y7EXedHfTpsKUwX9Z41NoAyG8PLty/xIM9Sz6JPhQvz8Vv563CawyPhL5pMgBeITdj28iBj/bKtvLHLFiBvOIwdKi6aQcZjb/TJM7QHOfGfdt1ZZF1QH6yg7CFZOn3IvRHXts/yIdA8ZbMbMz6r0lhckO2fAx3W1eMBCQOyhFc/T8MLVysnweOivtq/ypt/eXvAM6rG7Gr8mJO4gdttVnwB1+QpCtGhvP0WX3xAiz8S4KDQL8GH84xXDtVohlhxVfk04tuqeb9sMAwZN0/GLVGzAYVfJEwNE5e1xFvooEFYB/wLHsqQX/HhD09/2j515SGcg4qHiB94iYFnVVGxER3DBAgrBmsbjkxys+/kae48vFtOZGZk9du+8iE4ecAvCY3cNpszh1oEeiI+YRgGyN5PoCCWyx8GTPUQ15TCXGMUfeodxAq2umdN/brttQMTuoenjOcJjba500fHQkrsVItd/uiNOh0TDb91qeHFXy4dUerzwTOYz5u+jFOp/DlQnOPloaRGBOufYn+uKfwDj2MDP8955cuUdw6g+Scr6gevEn12vluSFFF/An00LumD3IxueIRVNLncwMvzgV7tmIOv7qhjKIJsvwD5XBDwXxlh5YAXV28elI966C85UIdrwYwtBL/IKEcTk8TNHeqX68l8Oco5x0QAj7LCJoArtL2Qc30SVCQKALvu4Mkmg5tmrqE0Kem0ln3WcVpZL7Y+xy9SmJNODX6yhFHH1J0HLcF83ekbX9g5H7JmoV1++Q4eHpRvcNGNDV0UZ76dn+/oUvYg/6jHjn4JaIHZtegBzX82SxOkSoDzUgb17EU468IrHqRjY96YD5uw9IUEczOnfZi97dDok6tfN+bChiws+FE156TE+1byBMyYW2MI6Bvz/6pLk/PVls44eJzOI37GAGdwcq/crhpkZVhbXV/Mzztrmble+Vx9ZX7Nn6CaBc/KH6dmf1ZGmjr3fV+xJJ5l64o55eyaxC2kTd3xZu4PFNs0F+q57bM29AxkTMvFf5UkrK4PEaKG8Uv87wJx6JNyECovEMGbK9vK6cNE/w2fb5TWo5tOiVxu5XJZoCjtH2BMxi2+9QJl1OevCi0F/VEG7nKs5uUc9h9AxiOxpqRt3l3bD+r6d4HtgH1+0eivi36Vjtf0eTpc6wswwVx0XuMNDXXdycvqrzt7mQIryAO90i3Va0xz7utFMp0iznw+8MU1wpfYAiMo3SD/6KXL++hO3zkXkzzXG3zAk/rxI/eJodrkdIGZWy+wE1tYuiZjwX6yxERpX98E/Vrj+C0vEFzPzas0TMMb7sTtmL5A/dJdvizlDzM3++izjU/4aDzLNvoQ8OH3/fu9/Ltx2tMP4cmLHm0s/WtsmuPVNvcYODflTxvoBH1d7tPm8ILR+ABR/rx4OscFqDWvrnFMaZ8EyJllOkpGINbxPXOBcoWFbvULRR2ITIjLryf9qG1jECKPPnMSdm/AKRLKaHQJ4ikpolaZNL2JDDdD9ixXEYuYocRPbTuXzeMLWL/Mt32lzECX8WK1Vt4mJbCBOW0lr9RRGd3KfYXYIdYLNxpvw8+ZEnv6EDKJbPBQsUqOGESRRbGl8vowIm/rBOTgPhsWMFA0utbY1tdinenK+XljraEfK1bqJUpWsr6A4VJm8Y1uZEHhpP0kXP6IPfDPfInTpjB6+SA9Zs42rKBwGLJ8jR+WIMld5dx2uC4wFu0T1xj36vf7d54333n+fOds8cGLuQfeIIUq9VvQ+nJpgGYKblT/n7/+yQP82Qv/NB30h65gcnKVoIsuaCMVbl/+VpAT8v14LyelB7t3vrX44CD8YMK6eMDNxUbL5HXzlN9FYTBDt2wiM3RXHPECiFzantxcDIQgv9waHeJhybr1WkjgERcai8kGuKhMyumhY9cmC8vrUHKwgLBccBlwHkInC7pK0KVPzywtT16WgHhdvQ4h8O3onMgI2h1dxUmAm0op4OkTaOVSr/kwd9ZDj4+z5n4COn241S/jTaCRxsCpT7ybgLTRzcK8aGHzRlP92spBkb55kKzEpHuAdXk8UHjQDB0eV+A8i6BD/3zp071yY7vAc3K1+4BneVj0QCqkjg71xg14B/FtxDTahtgFn/bRwcHGDfc8uxB6n0BOxiwfQDf0uHF1z5rz8odyLH3X3Xge9rOb6umL/giJEdoHYPuSIRDCJinp8wtr2zp+U8h/MKYXrEPwQV7FG8vXvnjlCblLtwdhjIBZek0HjVy4mVJe9Ts+DuaV7ZOQTVlbttUv1HINFB6ghIt6MR5mxul64NnJJXnCYGSI8bLxzrx9z4PuejArFMIGv4q7mpyLU+nSvew413NYXEgOiuoHBjLd6Z997jW3PX44vxq8sM1b3QDHu7rFBcZp06KIHN2vePHLy3xDKf3a9z0PE64X4uQVVo7VDNZ+Bj5xy7/RGAGGSr/YWvJMY3JkfcFq56hB14l76Ns1ZilRQc5m8rD8qUqOeZni/xEs8PZ73elT5TVrDHMiQ44bX/AM9Hm3DYCo/P2JDT5AFFGBhm80+Z3YZa3Fn7e3t3I9dh4djMvwDfLQM32w0R83cnaBc7L46M8LyFX85qHuDvhLIP9pXGL/wkt6SOkaC1SgeDXGvFZpTV3ZAzIX5QFLEA1QUw3iS49zUp/DlTyntm7EQdBZdgYbk/K3m3HtxLaX60JemjT52Jrxj3bc4B550kPJN4PQJznXjvH99vvv9dvf/jV5g2G9lNx2qzzwvXHYvKcf8TC4P9+gLOXph9GNP9rvtPVzNHWdxx/bgbPP9U9q/Kd/d16K7pN49lnGI00exVFY12cSw5pbe932ic1ZPRa4Vg7i3OC50d/qa+wpi7eGviDZB2uuz7q+KRfb+A01vI6PB3H6gJ413ocSAVx8C+Pfv6lmnCT/udFt/1aNf9qy3C7/ZYTPdVJ7Gz7Hf+g7MGlPeLjgwml9Tk7JEMilDxL4g/Ev6PyFh4Xt2XX7zt5/wKUO+C8d6r8A5sgVRFgYpFxk79T7uOKGrF/GkH7AT/1GHKeKcdg1J/2C3k99CNX5gdF93Lic5/K49w7ttt4/y7HhuJhzr9vtG1/G7MQBzbmKH1e+cJBr+ege6HzKWnDtWczBtCnd7191+/ECs6IDpkagHU/xRd+EwjfL7kk/Sr34djJXAAAQAElEQVRsKiCIg4vYrNmXAh6H33wpb9v1QXh3HxLwNblVEEgdlYQZ2d7iCBSkg+eWFvY2/ZlUFu1A6EmO8O7ksJAfjAVN/RjEsZ39o7B5yzinr/Xb/C44WAuejJ0n+T8VoMMUYYrcL7vKCPpuKYupuMD2CxJOl/Nz5RNErfX8YK+48zL0g5zo0wN/1ElXRfyyqW/29+Wz+RSIEodg1VX7VEdp/vFKDowfgv4KCjau6Nc2WV9obABXeTadU58naxQlfLjshQYlKYJbNPW/ALnZjZx9tejlBx/1V9tXuTShCH4uuybzabQ4hT5hdEObWQc35kl8xpZ2FRzd0Lqavi4/JNHzqnCQ1wDz4uCLbGHl/KBPcay6nIOOPecqSrjUBUArPqj3XtK1adtyNL4OIyEqbXJW0BbMuNVlHo1Ze+lDO7Xk58bleVi6e3DmK2PCNqQ8lyx2fRTEVn3eFy4u9Mr3oDSWSY4Cm2dDfERIvfrgL6f848/6BJq8drluB1pex+c63zguHXf68SB/6lAmsW/YHPITKki0VMRxSzuLFyz9NBljAfxbEgiglKylD5wL+vT9+p99cNbxLCV+AX3FXH9lTiUXoOrn9c+TAbvln8eb/8Ge2BGdGckkTOPPyXhk02DGUjppnWzv79/rYGPy25A7Dwn5WSWblBvRg0noosqsXQvUqVL1rpXaGzT6tHuSYedwDgOesEhwZyGgkpVD3k8AdcqyPiDOEqF7yEKhXTVyb0oAPRuLy42DsAuMoi48+mo8SCPZmFpQtC692lRmG4vWCAdGs5lcm83MAjl6/ZLjgTDrfPkZ3Br8BZA4QBwBN3b9gGW93Nhn6WMAfyeLIqKSv0ACxcMkMPhhlZsbj/b0PwRuBwYPDlVH+mbZfdo/4I2bLuWiRlu/XzTadMhrLUUVNrlji/uXy4NQ1eOAFZnEQ/liiF+z9m2WDytuPL00oR678QW/UOBmEx8iDxfBz+Rh0jfAqYsGF45AH734umf6wxJP0M0dPfrjpmkJJm59rYvAC4svMjbBkmr9UQ7T2BRPi8OCOjJ2rLPpxQaxMODg6/Jlh+CDmD51/Cw+T76xeFYeoMg8iLLfNvraWO07aZ/9hR8MJu0d2gIexKXcBWSA8Xe1nhxMj/OAemT+XRQ8T9XDm3ae2L8zNhyHzuF36j6oa2uZYD7i9zfmjf77sueduf7GC4035r6lf1D1kql0CQeD098Y42Zc6femD9FHWnEld6h4glyBb+jybhsRpb3KSd2HUWkB+KBENp1GTf9C22fNiR3yCZoINWWkC8QV9uT3MHc9cF02unl4gOnKQaRwNW361zXDvrkznzx8vHMYExy7PlBd/hQ2UINxLxSIAKff0UWCLYme0MESI3ebEQNJn3YN41AcbKNDvz+ZIKhT2UEFHi/H5eWP67AHSPGXfJ/8jrs1Xle+kuNe9YwRVGKhXBPUl9hPv/Xd3KgXt14uIRKUOO1ZqkPZD/LnQVGGQVyjmxhpwfCgp9a4Ritt/XZOCcbDkGKRkeD4fjDGH6SoAfp7s1yW9SsyHLLRzHXRPumJH9vd9rX2jnpjXDsPXmMZfxBOdyZ2HgrWZFr61LERgw9Hr+AVKPYAZPUjPoMbmMZc9VicRAGW66zIKyBajl33qjE3Bg5z6Uu+UQtOfxEEXyht4Yw/43mSD8C+dc655vri4Hbbs8doA8uoQocVEfhnsbwL8u/esEw+nuQeWeynfWkCFSF1UcEtVDb926zLlhN3gdGVccZ+MFpmaVV+waC/mzkF38CkLk7w16fmJXTw9fc+DVKgIFHcL6eIDLw6zfPx9IXegucVhyWAEH7K32XfzgkGWYJJpIkZvgfrsHXtqHd0l+u9YO4XVDm/lJVHsA6WizyikQrX6Sc6YhyMelNwcxw5H+d+qwnPL5T71DE9AJhXi586viWms3St0lcfaJ0XjmXnmZD5aBwnr3LR44uCUbjS9B8OxGn2AkpjEK4+ue3neMMv1Mj8gvQfflqKVP8nT0e/bfH6eWcO+gLbPcX1Qhm8YMzVuZ+ZJ+Tww9QpJ8iXLoqtWfabbdeN9St1+povOIxfnOuhOVVOGI3OgDlt7D3rcF1nP3RNN1fyLbhyfIRPnPmwvABVVOPByaPfwrIzemZOKKevGwLibvifsx/77ZXXK37zYazmC+WRdz5MZNQjTp53fL5/v/PSmhfXrFn+oiRyBJwSBSntY5OoIGB/zht+7bPmxE8Bv7igchnOCRu0G7yuKfEzMkvOrlFmAXqQ0b/RXQO5bcLXAKVj2vilN4JmKL4xnv1F+tM1HCQqoOID13jVaJwXPbLyTGyi1HfF04PxMMSaSQA/9CEvMkLrylxFL7VVB6+8fDf/ePr5f3qb+OzapX55l9ZYJ5M4qg70N/FdctvcS13yCzXwQai+xPGdWYfvjjnHqHPBPISwuLg/OWM/mQdHHeRFq0hxUUOW6wt7F24g83k5Ntzb1O164ByQmlhgHo0/XCjM+i5f/GEexBdo8rr+mK9BW3lB+iN9xjyjFDfJ1bYRu3qJtSnt77lPvvjbqxkLJE1zsJs78vLiw3/oyTV65gndkxiPujPG31krzJXz03FyML/9ospf9q99+lSr6i/wjFFo5zW+xHGifhb/gAz8TPs/IMn/lokfkn82+izXjLxmzFEe2AUXDQ8P77z4+f79e33nAfD7d77Nprw7GXkgyubKgcKFI4sND8aj+/VSY9uZ+LSXX0xy6js4J3hTX3juZ12XFixeF5CdBdUSLlzFT1Y+rjS/3ty09VcQP7dZO9+c+X9R0KaLifjIvjbHpZK7pCwVE3tudC8f8Y2LBRafxp8BVGTVoQ+CiEZImCxslheOFY0qhysCjY8bfgLWR6MfgIHLWNGKwy62LmRU6Z/1XARDfPLEdoloB7XEAbfiwmrlrswLvtJYxA/68w68swEEOEzk7yGx0K6FFwEPERgb3TmQaK9Ki0LxoXwA1PSVIv6uh7snG9lR74yRdza0BzbRmHTQHYsPhHILiAGCtg98uOObL7Z8KaFNx8S87bXte9lnyxdzg5x6lMXfqz+U0R9Q5QaiDdtkOIV4626coRHjaA8uXY4FoXuWevQhY5+XWG4+bpDLPv03qmb6nIMIOuRvpOgA1C/fbCqzwTcaagzCSV09Nq+4P8yTCBQc5MDNtxCRr3v5I1ma8ISf0DHxxdapt4v/kIXIJV0gZ+gGkWvplQka9g7Gg7Gmo+DQvjlynj2xZZvA6L8nh2jWD5xZOJi5rHso/Tj86e4Haugc8HhS2iLqlKO7zLHgYUHa6M5DrPM3ePwvP7hn/9/o+1/2b7XoOw9LU2r0qT8NbqkjQzWRxgPa6rSvxC8IhSrlFcdZmoPEa8zAwbqXcRCNiYIblvDZg4x697nX3BkH+I1G07R0c4fz0098AYW8lw1yvwZk0B4ireDKqQM+2Bw/5km8eX5QsbyYesA3uhxr1FQRUG5O/MLXZgwufxnrDQ4OdQh0FqrwRb1nnOpBIxHhAHfY4ck9N2kL8TkeJOhDo7+wGbo6kxTGX+pHDruOK8F8O/YzDzIGn7jjuvlpd60r/rJDODjIlsthIGYwjGruVdM4gfhQ66Hvzvh2L/MQ6SFbxkbQ2D/o47QHEW1drs++XLlt9OmZuzo/jovl8xkQeGseumOfmzqFg3FzQeHHgkFKHsR31B2fEjPr5PFVjvarC079jXzj7wXmNv2532oKtwmq4dYK3F94aSEdErbpA+LVv+dXIyc5RdR4Axib8gZvoFbUnTyRn9teO+D6fI0z9RIhnEsgPtMfyem+V/5vVco4Z8yv3g3Y0RvvmzqXdoU4TTt6Tlo3YxhZbQ7qBV7eOw8QWRvJJyJc19h0vRJAveLuunR+ltJRRqEKdT7sR/rEvvK85Fi0v90PXqoMFZDfMSLoh2NFOet5oHkJ0A8YOBzvjgPWTHlINyloloFevpE3EIwXsoD+Khwz2ECxDj+ZS8IBD5lH58D90crPpSN12oOcbZxBzDul/dH0Y9Qi0yefOf3GWvvtl1/rF+BGn4nbyPcw17hgedtnrb9Rt5eyxu5+4Xy2Xv/GBzNQMMjda/HqhUCc7LX+IiJ5BqXuie0bsL50YU4j+CDW5Iz+UUf6ZFTOK/qqf9dLO9hfawViyZV75+gqde/EKMwz3/J/gmvR4us2p58U+0acciO0BtXYAop6YPFnXUwf7LXts3ZAOX13bcpY0DnYXYM8m97CM8GscfzBePlg/hp74n2Np2fWRBjPS9ufVdd95+mNlx43Yt2IU1P21QdnfH9FTuYR6Gpoc66xsnzYK21w7sXdTXz1gleImBwtrdnLBXPVJT+kqGeEnmP2c7yKKz6uGS+g382L5zf33ivmKIH3usxB+OQHqS1lMufOOftDnbHluIIVt/HKC59tX35YXjqTXnRLV/fKw17Jw9Cbi1g5k/Q8aeRQ/m54SLTzwhgc14fj9YvizHna2n3Aa0euuLQqnDasXoDeIgKb+nqte9qxT8UJ0uNHeBVi7qBOmqbwLld/oas3MjhvKa/zTL0yj27GA7oobRcf+ZxzjlvHmu2oxBahcVmJ5jUeyI+53MnX3BlrjC390Y7zwDwsiSIdZAaifmCKC9vcvaCg+/JCzB/hk/ePlJ/t/5oM/Mz4f01e/32tmZCwXT1wziDmTiYJu14dNI7nB+WCp/WPD75VeC//GcPf/vb/q99/+9fKtzVsDGvSo/PLhQr0PbMITCauIPkJ4f3trdxQPuWWM59tOU+A5EIx8Vtw47EtnK6zWLBoQL9oLirauUBN8m9zq33b80Jq39eGJV76AjUKq4XpVeF+6XqysR7EYBv0ny438NHNxrdA50av+nbmQdvCZGF72R8NKwBPNg5k1EVkywZucdE9T/qFJY2XJqx6a1WTsHYIQw9/I4/CUtdabF+aQs8NOa6lQ4QNAO2xcXCQ8NBxwfsbD1b09zuHUQ8D5gCP64dvU9qsCUuhPPlFCycpH6rsYzc5D72CL3Ge5JSUfvrhyAFxsAmuxf7IyyL5X7Lnxr1kOXwRub7km+TkdeoA+VqbgweEx2kH1aElI8b7iQg+IVB7gNdfYzAic7rRP5OxY//t+yTFUNCxeKkgty7wXLGhb9SVd4wuHOGmzy4ZvB8AfKQKvXDhyGQThLPM9zu51x/buEZO7sBhE5OdMdfI6K+wNnr1C7Cc14g//cPc7F6xIM6DRZ2ffpWXPnWKlF/f5F+0e/4JjQcpPCfvjFP66P6+fDzoS32XHmBsHYwjZdV3gfqMwUPCtk0O6suv+nSFg/EOfNLk3xD08OrfHfuFb+z81dK0rwD7ynnQp5Jkg5uHPB/WHiYTB9SjzEq+USyjkUP/Ke7ohPsPl/rQYzzOH6nqc7zcGC/fvn0rH4SEuc9yLZMHkaVPUxegiwSmX9XleIhemC3zUHk6kxjA660588F5ThRxqX/JWlOT5ScEwxjsMTN2TpWE36WOSe761LVyKJW9zQAAEABJREFUgBXzUOsjzhgFhC7xRTSGVYM0qS2HVq7P+TqiIeEkBDKBBXyBnctYv4LjxTng32R782+yMYYcU/ah5bU+OEZtC8seyrh0vb1R9xrd7AWzvn3by4dZ+0RZ/0C0dlwzkgP4lPtcj7uKaLtnYhttm+46YzaWT3jy8F3sd5ZH5sj373f2UoD54YOI8PH+LH+tcOcLle9v3+s39kjnji8EMMaFDTozc8e1H4xX7HywxrEM2B7dNQAcwyEwp0/xv5rcNqQFNKnD84fLPL/hh+u+9ex39o26TkheY5xR5NzmoUne9NfJi8emCTPUuHRI+v39rb77d/XYT+68jHkHxPli3z5b7jQvkYsHQdZ++5nYX/vdYvjT/Qpbo4kXhOW4bLP+60MHv/rOuvyXshWSMf0R5DB4yyaPlguMyXHj+DMWS0G89uSKXvKC1s87yOxf+OX67q8e3FsftAdZe8hJXR7/r3X+LRjHxJ3x4S+u1av/gvWvsHANijzi9sFaKyyfQKPf+wL5yMKgTG6u8sxRUS7GP903zlSZI9tkrW7G0yzXodHWgYFsaOBZTybrCaQsbys3OBet8ELowOd68ZWHdEXONc9zwMPciCRPeF+DmHpw90239eiF0lSil3LQljYaXwFKMVAKBRTgTl4K2l6d2G77pOThvfWvzs/y3+FZ6kXIGK2fDNihBX4opy/4awEKwsXFyIgqbhAbomeZbe41yZt5sO8cZwd9adjhgWa+rS9lrCPkZSXq0r3K5eOqr1ipYwu3VU8DDdjdtXmj33oGp827NtGbeQ+WLJU29S2wrdy4tzV9PPpSXFnfCRmp8woJDfCoY2iH+kmNL64DxhtQmLSkTuCf5ZFzUeaa/p001233BHPgWJFfv51PqtKOMu+cp4T1wgxdrDPiP1iPPohVOeWVSV394LMenmvwE6I8gnqF0Z2XW0TI+exZzmvXbdvm6jZvdXPeNGNpA2v86QRCZy19YMM9YdmsfEbufXLJJ5CU4L2ZVEtxelXpYlwpc6yuO/Ee5EkwTn268uyU2ei3bU7Wtq5JvXtGtmrpVkc001TnBo/8QvFRryAfTTKzfPwgVxeuR4RrzMnLzb18NpH3IG7XueSWPCtstJMA1G/ehKYtvyyW6uut0dfxVX22sUL30+O+JZNRhQEb5sjyJ/x3ZcD++e+y/dPu1wy8eoJJwax6MmGevPBxwn7CwUGMB7njrX77/nte/HgAeTJpmeIvbU7OF4hFJatJuZFlooJ7YOPOIiR8LhYysrRYwPO68I1pnYnNjXWoWdRAvhioZEHoRWahGt3hwQwLwAH8qDT+DTarfebw7+KCYhQRCQ9DbpLKogadM3gXsOvlRWKGwQX/gjDlhm8INvqNV9Twhl+2fVFyu+0V4CHVhzX9kQUxuKydAELaQOUnYeVIH3JgxI8HixpY7si9Ql1CjaALopuyZasTHJwEmzu3JRQd6LMEmbzZP76gcePwZ9kps4k4Fg7O40v2pdsNY2Cbi1RCZ/NnjGRDzabKSwLKg4126bJ/hKUH9zSN7eKh6aiP96PWwff3cqOOP4ydjEs3SXQfF5x4FdinHWU4QmY++Z/o9knJkl6XjMADHZ8JEdk1wJMO+OU9/Rtdc9vLFwz+bzI3DkrLFtKwPBTAXl0fcEjTosIdizkYjG7GVgcjRR4hiLN/umftc8I3c4B6Eq/xJxaEtOUmnrzwIIkHEcdFZKyi8eWP9hjz6NvYtKW6we/7Xr6Q+OUb3+LmBcWeA24OlGyqHT/RjB4uxdDdNYnbh2Zl1SGffh30qz451qvPvqdfcsCiL78eOFhmUFz5qFv5FwT74+1J/OoWFGzm2LzNSl/cvpW/LjC/5Qfb25z1y1++1V/+8mvdiPNGu40dmvLaekQnecJHfSg+A8cJ23vUGZswQWaco2Oi64KXzoY90ORnLpvMdf0yn6MlVj6XHpJJm87kctgMrFrqm+Ac10fr9reHWrxF5rpsARm/2p+1377VwL9Ne+gbffEyBmg3eH22NKb0lSz4cJCHC8w3mk2VVJRzKQugZuG4p8mNCwYQf+fSBe1JMs+C9ZcebKfNTT3mS1h+ggxjZy7qn2uH4971Ya3Lz6w1smlH0Bnz5sPLB/2sTfH7PtM/1uXpnhnzv/z6rXbmgONZvFYxyMXLKpwa8BXlwpMWFCY/QVw3MMQim/otYYsO1+w7a59wZJ7g8+lX9hw63rHtyyF/WfvOCy7b+uKaYz6s+3CDdQyaVQrkMjYwxAVisF6MxQINj8BVgSn9t7+Xb13+FyI+c4Xb9sF4Ms/mTyCA6Lt4xD3xXf8yRjGsX9kPqcsfniWgyiWPjGvAO3lQvwRzZLn6iL2AjaMHrgIKHR/sGaxv5k/V4uT/M5iPJsQFaEhdPvOrr/pkezI/9n3WpFy5qLPuetuyGAJA9jCqnBACWbNU5/LFIKl94ZNXeATHOkhm4ch1VS3R/mmD3PjLSOEg/9pQh2D9zr57vZj0RdA7L9YfKoG4PF53TKITJNcVmzp+BHxabod30XDPoFDARQMF1xXVucH/5Cx4BJT7gYXc5OGLvDpeHWsv+tbluWfb9zPXjS6o+LE002+8aJoNvekHdBlefIFtjZPOPM9YC+HJWCeLjBl9eSDgviIWEfp/1sYafNu/1W3bq8epVyL6HWeY50WjOqihx5y5fs4JP36ElZuxeH4zrm3i63IIihey2LYmWh2WcVEktkYrQwNWfb1gieExeM8hzo8nD8xwVvSMZn3Cb3xpdNgxysrrnKh81C3YOEt4R1MfC+d9AYYwas7V1/gmqPMC+cQlZnWcsGxzJzDH6A/88Ez6eKMc6FTHA77Ma/YV6xdgHjI5535dwwqypyitBv5w4ToqGTfIZr6cpUhkjUcJmywZvHzRVzHNY0hz9ppl/7me5tzAucfzwS+//JVzBGeglHxRw9n8dp4p5HWdMFZfvq7+YZ3SF+cLY6bOjzzaFm3crnHvzFvP0LYvuuzyWXoWuDEndkA7RQIWHzYYB9eaqk6iUeQL4AQtQmesUOGST3lzTbMcy5d+bey7Y2nl1jXReI5zvXF+rPxMxtxe8s850b349SV9t8yivkNr+r3nWccZ+yF+0O8frFMH+537sH5lfmLPsXUjz3NHv7LGjXJ5DpKjT+bvjg5fiptD24I8wpUPLJfPmNs2a+hLdEllfEQnK4M+C3j98/rvz8AaUf/9fvzP84DJ9feDZkOGIPnp4poKCCaQE9LF4nsm8xuYZ00Whp2N9bVIOImZ/OJdAJiDbM4uZ3Q1l5pYLbIQT/hExQSLwZrMHZ3KQS4XFBfH6FN3MaHhfc9iwuKosMx6Q92FAQ641qVO0KvB3fZvb7/V3/72r/Xbb7+HNYvdbZalCDfUA/2Wys7TrrQexJKY97UwbhOttV5UsNtkccQXdicOFPjnChiOz5sxv1rQzakLnfbEWz94yXa/4x+6Ev+2Z+Myp7ble9I/HgifLI62pT3AeSj0ZdXorttETh8xauzRTf4sbWcthHbb9/JB/i9shje+Cd9p79PDT6saL+BcF6E9c/C7c4APkCsfAKLPhCGRfhtdI31T8C+ZA1+3Sa6BgoaLDgclzpIsawc98pqTAHGpf9IXE7/2fSKj3qPWH4R7q3e+UT94UHAze/UDnqMRn8Oem3rWRoQHOLDNvQZ6JdId8WPfZ8aobflxBx1PXkB99qn90E0sm9C1EZOAVsYD8caXe+ScBEtH5dPYdbwFbsijp6srfOEgCZSwqY4abS7bEzvKg+RaD6bb6b8bqjr327fa9r3m3Imn48OVT2W7eaGEQ2PO8kC+56CDH8TSY5Z6UB5/Uhbe4d7EjvYdH9aloYaiS3y3/z6b2Oln++KRfqMHYDLnB/gPcMUnfmzqRTH0lWfyy/gk1AJL7CcdfrtSHtchx/474++DHIuTvAS0dWS8BT+69GsnD/NGXNs85xF1BLSz5gJ2NQCI8zzXJHt014DP+gUF7qqvMdCgAPjKDwpsKYdwsOEn1/ZNcgtP/IN/qk+upgHIi0I8KeL4Egtkoktf5gkoHEGKZr3hoEMeowqdHoa6iZc+I5G5wo2NAvTRtiLOF6QZfjqGOvrIvNhf5lqavF/hU37JSLtw1rVhHNaVNy7BNhYIAWwm2MJcd3k2ctUnbIlh1iQOQbo+69vB2iO4hq5x9aR/+zUX5S0+riHyU2VerzGvjdGMA3Mxuuybb8yD9VDwLes7aSTfeKvBIoXwUqxcPxgzArmyLxMKqQhdfoS7J80lJI9zQF+EVVdAKPyClap++gugN3/9w4ODqvRt7uYAf/E1ThXZ3k7diOIlaBRQf+SE/Ug71fj4oH8hZtw09hagRtFgEfisn6xLo42QuNFv6IufzOc7fXDHT9vGGCAZB47DeeaKNYH90TVBeL+/ofBZkz7+hf3mxhnithMbfVw41IN7kztyCCPr6VHucw90BkQGumS5wNSM7sTWlFxw4QVrij66X5l7tJf2tn3PWCEo9DR74F47fkz8usYaCv7uZZwrZrRhSJkdfXPuNfeJPkHRZ8a6CV4+NbQTiPfCEbbMAXUT6hn36oGJT0iFLq+2zf0zffFkrZBvlcZ46VgC3s0DdBRz0dVHmZN3+u5PwBnv/v5WC+48RN/zT6S1axyxDd0vZt4o3+/v8N7heyZW/ZzkxDlsbvPSmgfZ4InDeea+k5jgi3e4r9/yixKMQVvC8llOOGg4HmxRBcFFRXkfEt+P9/ytFOna8Jd933jQXP1jv7AnOkYZk/7z8w/izRcUjGdtRm5c60Qznoq58yznkvFL/wQcTwOdVC953CHHEkCeQismdEH8wJZrFm7AJM+yw2gih6CQuXRljOCPLyr+8qtr07eMIdQk5wfjO2u4CEUDrA1cqabjrhwRB3wP4M8yP/LAGTv2lefDX5irjm/9gZMxcTDumJvqWoZwX6MAV3ik4d+deA9KYxIexJfYpVOXVxWKNf5qwzrV+CDOLOlTEmtDga8ATt13zgYH4/oa3+b6ge3rpWH6MTbROgDWmqZzLiCI9PUatwc5PhjfR73zBdY7uoUP5t0jOpYDhIFbT3gBbK0xe5S/fNenFxC0NOeMIF57c9uzJq11Z+l8oHSdrQ/GxDP6QVGedOxfZ5XLd8IA+2TtWPzRzdjxl9Hubdf42fc9eTXvxvJkfqpV+ehibXLf2faZNXI0vcElzwVZpwcWRtNNzTyZNZnfDa8w4L/GmDE7PxMvQWiv4fNX2r6YfcmhiQCI8ShlXOPu9uW5Hx7sN+oQ9D37KDnVJ/V1z8TFUID8JG9QbAiZxaLTgPDz+u/MAMPjv9P8T9tXBpiPTDgnhXBi6R0uGicOJicz21x941vSv/76LeU3NgXbws7hx0no5IQd2WJRQAsTXbyT3EXFctt3DlvC56KhgLKWfw/0RPpXaP+vZBDEuRgILvYunuIEpjwLwbP8d7X+nH4tIkeWg2wGOHuwaKeOYX29oMqI1w700i0AABAASURBVGL6wULzZOFX5wUPZdncXKTeWaj8qacg3sVZQCUXTnL/vMjL2VCXi907B5G8wECndkOGLb5sXc2ijDterJH49MUXEKWOO748D2xxkfyokPaCYFCaEiauVAf3Ib55iJpZ9Pc5y776fNCtfLDMeDkW6IPgwxD5kaHjIXfViQCMUTCumAFnXejweUMzsbtR2GdUFxekhmn0jF8bftmWx/42bsGNXlntKHtBlJCAhb8CxrJ6B37i7+KV1qRtLhFktIHptLWh/jSy+1FTB365gTu2N/sItKnQnvILQL6uLvsyuZ236qYN+MJAFr24ZD79ktKlTPeMDBEkH9r1xYJ46cK+7aGp+0CJvpuf4iMvReWPH89Z8uOBqBPoBwZu/E98ojv6bszb2z7Ljzrfz4e5jbh3aLHHGPz+xgMB5Wcc6HSO4Uv8vGl3HUKM17xqT2Bgqb6WTzhALTxikT/Q8/b2e739/lb5JpwXQf7TkYPSOZQXQxxoliRa6Ktu7VFnHk1zLaBv2aOSCwn0a3/AbywFanQzJqhwJR6caQngLTJMpIFXH5GutQUf7vgkTl1zGu96+fZG3lxLBnlzLEgfKLMvty3a87dffNBRn6bsb91cLmIMw3STqIDrs/z2i/rU1YOxEn0NDzJcxme+XWvMly9RXRdhqNafhhc+8yzovzTMrTWGdU6fxBuHhzTHmDzipI3uum2ME8rLH30S5Dk4yL2jxzVZudG9xhcvYXYe1lxzArdZO7gbsJG/efmniyRizX8eUKnjcjm2A8TsmOwmfnSn36pqgt+//YVy4ZMf6PoFOWwMl7rd9rrxYmLuxEDgdw7+jmn/2dI7vn+45mEwDwmsfdVVl2/Gt/phzQHb6sYMPI7DvZwr8o9uSQGrhEGd/u/Ft03t41bsYRD2jTx4oDc/6tZ3cRNex4B70d9++1ceWN54EDjqnTEo7uDBWP2oSJ4whGIvXiTTUI869knO9z37+77rxyxpDU8uKzg7BXnnHjppCtkbEQTXW5c5t2QS1fpEAfTCv2e9Mw4EH94fzG1/0eXYdEzG356Mjb02+mSj/wdKjFtY/f9kXD6j66EA9IGJ0Y3Jxs6sOSc5t9xTB2mXwenV8EHb9mUH3o2Ybrsye/gbXUKdUtYFeTZ4N/xy3OvTk74a2p/z1Kf+zr7a6DlVlJ+mIe4CcfpmGX0klV7P/eJRRjpIrtV3qHFaA+SCHOhHTHHrtv8EJQF8Mw55YEWVFijQZj7v11hnDX+nb9w35A1H+udOnx1lnIhw4SmK5HOuX7w4U56pICkaeMWAT4Oc2X7FixtcigErDvVdsPQsW9oQbynY744b17Un+464GPw7N2logYI1rxc8s25DyEXqKNcvjpRJfLw0ytiMMwjCYS4t5BdCAmFdmu3IU3mYLUquxCjes0KdfYIYeHIrA43kh9J5PRlPWQs5c1t/0dhnEndk7F9BIeDLJb+gT6JlV68+rHyIFWiFaL1KW6432t5uk7lyvcR68sLj9FX+VjO2B7ACQgE80Bwrji1LUkCM5A68+Uj8NLOXqYPEvfahUw8esVBxhw+l6zp5M36ow5B1wHHxxrh1zfuEo1xf7ENfqmSsYBiNyxecMg/2bc4RyLve/8YZw/9D5HfOG76YV/cr1/jPhfxnPly/PP8vPTgrQ2KIg/A+WZfvnFt+z7+kuPMCVbttzMPcyic8w2u+1l6z8izvCl7d1CiWemVOABe+2KZP0L3NjRfcv9S3v/x1/SL6l521aaJAGQSMn1ahLL6c5foiif6EjXu5t4YtN5DwmXe8Dc19c2fv8OXvxasvQkSw8xDwDbdY02814d+2PeNM26fKMnb7zy9Dfs8LoDf6d+UhNnFbvfbpwbpEMyaCY8/7cF/W1sIqQi2jjNxS/Xn9t2bA0fPf6sD/s8b/PwjMyX6pcUI9mLDOoP8/e++iJLmRrGe6eQSQ3eTMHOlZ9eKrM0OyKwuZtt/3B5BVzcORtGsaHpmpk3BEhN/d4wpkVtNJ5sHTn8I2h7vRkw1h1o3NaQOUkX8tkrYAZBeOZYI6mHKiDw4AymSxcDVgsspHoakAEjSxykVF0dfkVYcLlqQww6DdbDSxI4UNiAOZC/eDg4FxSAqAd/Hwzf47L1+UVV/3xD+h1ZiFSPlsICwsd3jvfBuQhR6doZ2lC5YgLo5qKF7jIWvPapJdRr8L5IoBGgQfat1AxO371BVUrBjM+baBU5eytXw7kHOh1N4C4mUxdJHlrRc709KdvCKr7kmuLWnm3/l558D3ZjzEZY7ET2y5MPvt2c4CPfFHH5TDe6zjBK6p98CeebQuKL+gGRtNLheIe4QXQRrqmowBS7wkVu7Gs8iR45aNatv3crz5cGZiGrnJeBM+5J+fHgJOJdjRJ3Oz+pcDc3dpVz1u1Jfv9R8+xGik8HOF6maszPN4x1k1wANRH/Rl50HVb1qEPMhO/B5rLMkzYK9xyqGRKiGCzNVYA4nrpIEKfOC5p66ssBG780bo6J7Es2w4X4xVHx+nkqiIBm8oB+Gfr6nXFyfrF3H/4FDCBssBVy7HpmNgdKcPtYWjkhhWjDHG+51xoy3zK0GeGw/NvhRG7GTvlLa1Zyl/xiyHrDtjTl9zEPVAJuA3Fyrxlbt93gjaZ+bYcaiuV6z4YR/aN0zYGmQxY4U8FcJPjvX6eTDftYPKjwsT6lEuyOYu4IB+msMLbOt3ytAPxizSqVOeSvR1tHGriGHCmF/2j/wbLwdt42j9w9fow7fHqQd3ccIIkVUnPtoajT5A/d2rv0eDgzs60Gsu88B/5lUNeALHuozfw6+gTOjoYGmyGibNJZr4E9S6YSq28Vv7QcKsHh+6DuybH10ODb0boIzt0c1cxhvK4uN8fBC3huURChvGCjm5hTtNafbpIO6Mg+gIM3xyh63ywMkYMofKOCaT6/A/y/wc9zdcxHHv8i7xdY/K3Iqhk7EEGzaO/GLi4OUPjU+8ek9TdRaUxuVYE6x/ALzQYTuvZQcsc8o7MeCn/u77mtMy+pLJF4k+mDx52HNuil/AekbSnKvGKs4Y/VMh96GAD/KOB9b4+GJAdPjDUoETzFdgdt3mXjM+UJLzBhca/tknFPVq28CHpeYMkNDCF/xVA5l2IXtyM2aOcy3RN3O29og7a/lBXp5Zf4xvx6ecO7DHtRQQw5I78nCgLteB1a3L3ujOuNuQN0fDWIp84+qDMU41/iSe0aWtBXv5wKvMVAY9XJU67eC3veTtnijkQp/zgQh5wU4fbszTAWz4ojBgNurzJySw0gJKf2K4dJ58uA1DGotJmaKdFlSuVME1tA1fJ9D4OCe+UIpfPN6XbZTSYI7QH45zx45l+oQ8e7lumF9zjury5d5aj59MC9dDAEZz4DgkIyu347KBCS/cdRw3SoSiLTpy55iwLxfo06V/BSef/q09SNozY0X/pH0GY5B36cI/HwzJqfGObsbGBPCPHBUfY9N3QT3G8GSdUocvy9/Yt9xvouJ0HDXomBmr1o2pe5Z5V8fBuuGf0LtOYoKcrIClaY+UgTaOI/83QnOsjo0Hd3m0e+dlAUyVX1Dte91u6HdcISy/fPavYGzyXuNbnOeRn3/2z5y+1GAcJC6CcE9ARUS0qd/K4g19yp3+ULc411VtmYsXLsKKm0N82oH4NhOnkcprDuwDNBacCkQlRlC7+nX0TB43/JPPfOULBvb4yOKvPk5s+D97uPEi4+u+1w2Yc6+JXIBO4Ir+Zdv14c4aTv8zvsUl7ywU6tOZVXJkxhXp+hsetKi7e9biMSKyB5/5dSzom3DXT+AtY+TOmKz6ygs7Qb/kNXd3eJ6MKcIhfCKl4r79Jp46F/g617TTb/rBmJpxuhHr6OXHqM4+NbrxdOnSf0H/DuTeOa8KMCQG5+xk7RroMvYHBv1zasfYt9++lZDxT34iM2bNG/GHn9hPvDTlfRZ6Z4+xDI7cOK7Ua/sjb/pYjD9LnmE4b3aP2um/15+DJY6Knztx+uMCYVIvPpKN7WBO+e/R/vqPX/PvyfmFAeQytkFOrDOwKJ6raKpkyrtAyAQCDV+piPoB/5MM/O8kpzv+dyr8oev/TwaubrBspg3AhGxnGZC5cS7wTroni9Y3vr3+9gvfwP/yjW+CvrHIsahi+gGfPC6EHhqse5jzW3r/5OqXv/PWG7nfeKuefwQaXa4jA9mP62MBO5ih2qNYZFxsPJz45STXx8mCb7kYfn9HAJR+LJ8OFtSl3wm/8C6uwsGBc0W7oVNQrxr0Y8nLdydmee8vXeHDJ0zlMnb51c8yFpw30sqiBia8asYLgutmYQUnvxBe2u4AbkDB0TZW/yTCHMhDulUA25Pq8n3hWViPKn/yKkReAjq0pZ7kr/ThSRz0H5viwUZhrBf/ts3a9pnFeZKTK85mE7jqWrWPjPlBLDj0nT/yXbmUds8Ghz14cQev9KGRgYp946UG/rwwoN4HY8XNJZsSfAOyet049n3W1D9A3Gh1FgeJrstX2M+rF29PDmvF2CV3+FL/4YNhstr9fX8d5MlN/MAH8yQXLN9JG7OAOHHREVRGLy7HuxtVXnxE1zsv4eA5ffAB1m5RPi9GickYRsS5oafxvTdiG5pd/uuPvtkX+iVldJd5EZq6JuI7m651HyzTxg/7TznYiogzTqmkK/Q5lSC8NfQF8qpLHuWlBkxMKt7wuy5+2/jMITz2yeMD+8o/UGTpwUFdwmV3oKJxzpwYzz6nGkM27js6PCyiWQMB1JH/9wremLEZQnThOSVKQFlZbW0MkA/6TKBAh2YIKBcWUKxvFC/aasOAtu8uUIlH+4AxqtMY1lyGWx6UZe5JBKUfAXyh+bra2uAmvGjPjON35wh58EX1GwdQIQ9EJhURTODv6f9pZ3TXGl9ozsUN3pN8WoCHmnfXjX3ujCtaPUkazKf/19gzF8qryYc8ZRBnzMCOTAPU8IW84hQXSrgGoC5jYFyoRwArO/JdGffIz/jAGGhwGKIIm+tHAAdie5usAzuy/nliZe12P3IOqlvea00hM9GxbrTOlyS4hK+0cZQr5KHNwjYV7sFJU+dBP8ANjjtI24K2Fiy8vHaNQCZyOS5uHoZ5kboxxkX6UOB++Rsvct459Dqe9PmwjpUmeOfFfiPO0RkLjqU7Y8BvT7+xX1t/o+0h/52XSNomRV5GQX6IQj3A6FV3fG6s9fqhX3Mn37QdLw0PgljXw2SIuuOQQq2gtPEZ5IyYN9hIDfePy7b85uoC8/VgLMilTcfS3Pb06Zz489J1lA+KfktvzObGufYBasCps9CWNPXL6zr42b8rRjJBbhSiRuzpG17y3/DBlx/xCT98OApt33kYnafMc40bO1jQqLlZ6uBZOtUhDPQPdQHaz6D/SDK68FAdAnoYgmhCB/eLrXuWeZnogjt7u7EpIm7fL/r8bl837wtQhmL9WbD4N/MM3jj98sA/CXJc6KNyloJ2fBD0AdLxtuDgxes9vixebNBeTfG1AAAQAElEQVQVqGMPxn90xxbolGd7Uk5yYSmekNHxBK7zQxPrAn0R9M+5IL9Q+WgpFV2kQhvdXOmDognSdKWQSdlJP++3yVibsSNOGWP4I1jrr/4RnM5G24rv0rl0iJN4jg/ZaX4MEfHGeDCXWYSgadd+zItg1seM22sen3R1jzOWyz+Dcr1AI1x4gaIG/PUvLfQ/Ofce+VWKL5flE2Q+VVmVNblaZ1gpntmekZeoTmGDYeuNF8g3xteXurEmzbkv2SvRxBv/WCfduw/m95N6Bjh5i314lmHv2rMUoDLIuMKZJ/sRDxhLlMSmH90T5iUXW9g4ELLu2vKg/Ugbts8XusYSO7Ed30evkiJtSxnUd4G5FvcfQYUA10VbMkdy71pufxq/+KXnSXPBoZ9Ee8kOK7lZMeYFFf25hYDY0sG5w7URbWEZ9FF3Jw5fXm/MsUG+xkvU5MOtgqWpGv7Zs1x/rQcNf+qU9l/6MmNzyYeHmzyZxxObtL3cm3GOZ5RHXsk0Prk+jZYHhV7wz30yjvbyT8WsT3xtfFWH9vzS/Ndvv+Z/TPQb+5y5lOY5YQzGqHlbU0j0J/jsI+P4E+VH9c/JQP85Zn5Y+Z9nwK64gOWHueHcdzFykXRj+/y3rHnr+isvgPxZHhPeBdXNyUXgsy3lpVkuONbDGIsvJlhUqjYnOYepGwfe9e8JfQHfpxq5rF4ldUkntIsF4AHBhUFwcXjh56yFU8C4PhY14wPDGiTueB0qxPX4ZIfqda0YFr/18GofO/u+1wWgLpG1KQ3tAxA6AJlmNmYcceG7/KTJYWn54wLngnaYLwnV5TegJMhlDSXnhS4o2QVSgsZLcv084wLBBZui+AQXeY8v6ISEPiRMM3YegH+aIb8/AXWDkDesIK0LUaak/IwDc3LFxMlAteVC7yYjP2zk29g0JBk/eoG5XPQTH2NgQTqGkgseYN54geR4DBey+jZ6EtOsjfZ1KCcZsCzd2v5oU4NvEAcM+KMvzwIFNHqCjfuYptHBS8cb+PUfYFM1XhBmgML8AbQQ4k4dBfafOemlIHzOFQ/G/hsKeRHEN/OfH9R1bZtNPMS0AcSH1+UHb8qcWopTtzb8Jc/xziFbv3zRMaBuXbd91pyztK+/5tFffCljHsVFL/7JkwTowJl/aYJjgqCix5zfzvGubukeYK64tJGsepP4O1gH3ZUf1wzSBMfF/EzuV65Bn5cxj561EZP2d75Vi218NQZf8sQuB0l9XXnhhe1v9/LfLfNFqP6rbnQnt9dhhmYZuzAahULxwSWuV0U76nhyE/QxAFPiwPbhXKV8EJT8lsLiRxW6fUAxBg8piGZM5JCH7HWgHd0lXx4EcUk7D+0i8PTgL2DjgS378TVHaGv34OXAPfPlGy897hw07+QVYXQZp/PaeSncGGOr3GvbZ03GnnbxoBwGiOD4edGQdps76x2HM0qSF6J2L1gxg4bfWAeK7EMf0GxrAyqX/Y1fxIaDtfrtqDWe2S/MCWR96V72fKi4Mf78VnWnnHNHD4c9+MyF46vFwD+N5zZrmxM30dLNEA9Vc+TmSG78RadjKLll/uiHOR/oWb4qQyOX9a7sE2lzE2VBmfxqOzYvuxC56DL6e8V1sGYKzh3zpr0FMJoPIHlEyP6Vx9I/Ychc4xvX/F/D3r6V/+bFE34lR/c6MJOXiQ+Oc/HSBRxgmFkjYcikpg1yfQDq/g7Aaft5jq2U1PVlAf2FPBdm0EbFl7sfcNmBXH3mn0jlk7TQ3oFTPjTr8lW9sbZ9++3XuhsrdbA1GKfG5xgIEGvKfa/uGV3yfQDDmf6ZrCGkCD9g4Ups2Mta7PpJTmBDx+KHhUrlQcW6soJjBA9J5xETHb1K0kSfa6x++9Luymdyh371BIz/BMctkkF3NQ9bCxxPNEvaYuWeixu69IEi/u77ZF7uNecOv3PiyRng5KPALfBUuKvXOKi+LtuTW/esST6F0Ssm41l2oG07MugHYf4KFueJ/Now3oM1yPEtOC8dD44v17orFpR8XNgx7vh12lafIC4Byh33O/51r/n1HS10LVSJV1agdSJBp+ENZhw294kjdXCJy3kqTzNWuvTjAu0WH2Wcv8YoZA1Bh3jIyGGL3GhfGL10jQZZwqJbHauJ5UqfmW/zpZ6G37m29m7X8yfrFz2v4wiPnmX+5dW2vix4sr4xPzljXL6pq/vMGwLyG8MCYsf/V6Kg42Et16jhx+gubcmvDbyofML0KMjlXNhuG3w7a2+DA5iv2pZfubvrH+c5644J/Xiwrgiv/bp7zQPGg/sOWphvT/JzlGcox9n1Mr/4qN8+skQUDPGQ0Y+QsE7DXMYedUsYcy05c2l+BCyiaOFlWW0yYSO+LHnPkE28M2eu2z6Je6b/9VF4Elv3LHOHSl5YH+Ue7fqwvvhTPkk89R4pxVxzUrsPfPZFvmXxocldSsXeh6/0IsR37MpPGqCP8I4e6ZOddWL/ulf+jayvX2rPS89VeiZAg2LImEf1D/wnhhvQMzq6+K+7KOIvzK9rdCcPk/4TPNMM5GR+ovlgDLwdfAkaODKmiw8aUYdOzJo3+dzHfvrpp9pZ39UFWy73vn/8+o/69//n3+vv//BPn++Mma3kUQ9Bs3ajK9zX7fftC/+j/LMy8KMH/qxM/6/aYbHgCncWNRuABx1mdvDepAnM7TVJQcIGC7OVevdaGKi+cKlzU06A4NoChimKIg9lm4sKC4ULGISTntrHDRPKXyCT/E72yWJmuaFjY7O57SxSJw4THzpYeK7G8hstVsC7n2Yxxg7NsCmrDUHEh22WMYiTBcmHEv/sx3KnLa8AhyLFelsfA/6j5kYkg3JzTqrPbNh+S/3GAT+bHOXBodcNdxIXJsPHLerJYGnLBdJNMobwXz9dOF1og4sAN8wP+0hdF8AAGqKHjyM+PE2AyBEL0Gxg8pKNIxwCyZ22XkAS39l0yCrMXPA1gAI2brTCb13c6KUTrrJtDiZ95kZhW53G4EYZOA+VmFDF7wA/9W1cOisLf2Nj5Q06carTzVOIj+DkGRHLDb0kkPtFL3h02/7Sjze+jbdPPKRlg+LBwXoeXNnUxDlvtKUmH35Hq/tJDo5s/P4kPP0rv8pjz5t8+IpD3EvZRpZLYq06PFwijGM9FD7ZQA+mlhb1GOkx2f+cB13mQGzxUWZ057Dit7l+q+sYVDdkrvNAc5vZwIv4pXmw85cGHhQiw1i/9BorgtjPnfL5AjHfg87jHz5w4aPtD47MQcbf57RcHObjtu0195lcKKXt6xBp/cH489Blfj0grH6E09QAD3TTQl4dwqkdmryjOz5RwAONSuK/SvNxAgXpkQeNyBN14rZPDh+e8UV/IKGzePnUiHTxFL4EqKJ24cCECsK8Zk5Tx4BupX+N64LjNXbO/mI+T9aR6RxCzlwc55yxjqkyfw2f8ajXXMcmOA99N2R3wPymnFM2PFvX6C5f5Nx8ac+LuH0nf8gWH2M35rt+MSdMs2PmshU7o8nD/DQen3wTCJAn1zj9fAHf3qWuIvR7TfzRvr5u1DdsNz5xleUwSLMJoimXqNknDHDuNfo0WsYn8/GZvL7mK6xr3CENjzZicy6fQekGL6voEvzjzjqzdHfLIyi7yhn/yGGJU1S7lgIZO+1pU3gwZt7JhWBbrr6M0nhCM0+uRW88QPnLIPeLPOCdC+M299r3y/7Usm4GsJgSVavUvg1LDKrfceW3xpYvwC9p9od9rA8B/GHAqyGFLsizQBNYTJ7Ckhtm4MXg6pzlHxTxSiwAcV7G5lx2TolyDPsrhtttZn2a9M2+71nPbru4ZozJiW2U6sul01RmDFAxr4IxvvENsvMqD5T6ZTcJqBm2AbTR8tJ3SnOCfnXL2tsaB64v0XXOPfUf8AnLF2WVQiN4cebyQR0zKKkajpsLyFAFTruIyxd2b7SNYyMPK/6ZuQA6eV76tXWw9xyM+ePMjxxoxnnlu2dNdMx9laMl4Cc23tzzfDmqYdBg6+mLaHBdXdvcyf9OOVFYZayCto0/+WBNsC/FMelKHQuoemFv+YHG+LGX56tpXRp2CIxrMr6/QJvYalSt9cMzU17kkXft6Gb0Ia9N57j2CCd5cY4J+mf+LQXH2t//+/qfhVjHSHk+9c9U/DOqGw/N+qTLzsM781C5K171S1NOiA84s0piMxZgrQ20iavbnK+6PpovdS6fwSO/dF73Z2Kwpd5BjNavOJy/3/iS1i9sf+ELW//PgubGPMg/b/SXsM/k07Hn2PccI4+gH1ixxwljjT3c1gzj6A58q3fOp3f/xyXY8k/Vfvv2W729vTE23pE72OaUA3KhjfVC3QE4vAiE65lxeWfvWHs2Jom5zzmQvZB6gYO5XIvMzzv6HlHSmTMb8ezAnDtxNbDyOslPk2OdN0fav+ITZ06kX/vK6hs46Ex5BfkusK39pWthr9wgEkR04vMGOC89Y93YN79++al+Ar789IU586X2216LttflZ2RRaHuBsRi8QDITs2bIKc0Pm+ZN3uW7PgZYqx5s9u+8bBH0X2k4yxwnv00LEC+gNv+g+p0XiHe+UFLuQI+mlQ/QGK2ceZ6I6R8Fl3vB43RMXvvtgXzGGTr9AuMFrg0aRJ+x16mG6BBbY8M4UJs+/fLl+ndoyd+++lob8tzz7909a4zO3rx0DUU/wWngE+ZH9c/LwI/s/3m5/l+y5Dx1Aj1ZJB5IOHmdj83saSa4i5DfvP/001/qb3/7L4G//tX/fSIbMQucPN0uAk7GtRC4SC84WLABjBwCi/wdeGNRcVPyW/o3vq13kdEHzOfSfircxB8sHk5w/8zhKiHVwK4L7Daxv+HxsGRRZaP+moeUvSYbgjHopzIsk+A68IF78jBycKA4WIaWdeV2FphLVl59EYrPAMSt2GcWch+qt21WS4TuJi6/wLLM9WRjxINzFrjIzX3CycGJw4s/ZV+8tg++7fjGpnoPvWv9l8aTFzBU9FQdOI3uXFTBkuu0UoXDzRJgRSVnzcMoeSJn1wsXVJefyzYeXqiUK86FZUiUcPHbH2/3Z73nMER5QHkHYhsvUnIDpR61CKOJB3ADMte3fecQuaN7JccQLiAoXQfULxx5WeVhSbtuVP6axrErL6bOOHf6edIkXyg78NODW5E/fRlNXwVg4YLFO6BveIkruEjbOA4OPnf65MD2vQ5ezsU+4/nKmzo9SMxtL39tYVv5VapTiLp1Q/+qeH8mPscM1kDQJpjlE02ul57Ria/pHfVDYuySFzZT/RIep2AT340xttHf45qvzJN2viDMdZlDDRpBTHjX4YT8yFefHZWnlv2TV/07/de0udBjf+M/PpgbihNHwTW6I1/oHa1u2xBeF7J0prmgVpk00NQ/usuSJtnhjvLwUL0u26AT1wMucyGI07Nl8eQGIU0IBv2jO/5pp6+cgUubEge4uiZ1cYQRW5hK6dp3sGYZO50aXPGJX5TyNULKql9UYJARdZ42IXi7UQAAEABJREFUh45CiN/c1CcshTgeHcrM2vZZzqFJ34HB7JODNRYjh5LXBc7citcR8K3NrZl/s/bJ2KUvHS/ii8/Qzmhihn6b2Pmy+Hpias2txMwa5pzAAryN5LpsW2vtIGOJIHsDFPx4ACsmuT6BIYa2cJFTx0A3MLrppwk09mb5gkBOcyS8u+Z9inHCzyULsGwv9TGkS+igGLOcw47pfVIH6kMQ2evSbpc5l7ebfJQf8fiDjDTxTd1y+SAdO4Qh95Oxcmf9dB90PRXXjIF9X7YRTX8uX8kU/NdDnv/7+Hfy7jh37dnmXjOw7K/IvCN35kL9wmleAhTHy5E1Tj8ueO255zpnXgXlP4M4+5GhFTQRlv1hKUL/5IkxEMa0cgKHjdKbVQ+e+DfyvlH64tf1yBwL0/i2mX4fiqHPa6kRIWCJhOkTNeILRyVHt5VXMVec8Y004QHzGjr6uycs6EKPD8g08tAmvmOsas6ZueC36ethbpb7qvjwINsIqpcep8aFnSceeSbS7gVQKv5he0Nv9LSSS4N0RBkLR+bOwThAPWs/EUqAAfbSriBN3Y6tgzFirG+cvdwDxcP+4r2soAl9Bw+AR/Y6x6N77HpgWzjH2xvj1XGrDn325ewNn7Of4wSXJHx9sl8e7JcCUeOUY4QCWlgowTNX49MnglHjIBfeoZDrg5fx6Ni8E88dX94o33y4dA/8rIs8G5NqH9Rjm1Jbwkcu8OHMoXghaxn6nr7wQoH+bIxHx6D/5p2leV5R/E/uQ3qzxjbxTMauY6xXfzOely7HG97GngcpHZJfyx9lnR/PmeucMStjZc78CnDfafdal+0/c3P3hQ3gCzIirXxQmzgZR75kdYwL/mqLAYYj2M+lBBXyNol/xQwOPw/OQW/oVb8vcJIzcjWqS16UoApecNzLD5EwFdoqGp95aahf+iqP9AAxuA46pmJziSCjVsR1iUJe8+Cc0Wb3it9ytWHiuvramBnkGUug6Q/dQcvQgHlDP/6uWOSQvsp1x8vLNj5CVV3G+Rtj0X1nwNgnDW204EL9jb7ZNvt+9bU8PWYN+q6TW2gpG7/Ao2MgV0JuqcTe0qsj4i4Ai+/OTef8O3Piztywbn4D0OOQoqkg85HVWDFHxv/qW+cb42StOcfKHSY3/Ovkeyl6oFvbyi9Ad3DP5Eedn+HBXIVjJQd9RE196fJOpmOrsbNzLtl5kfbFl2h5EfRT+UJIfCH7znjUprwkT/H/ASDwP6D+IP1rMvAj6/+avP5/1vrqCCaWE6Z78GKg2aAmsNd2m+WBxl+4/Pz1p/qv//W/1L8Bf/0vf6svP32pyYJVzroTGj3iLBe+KJjO8E0n7tzLck5w8EKt4e0EJ+7hAsNC83kBudYl6ddi4LolaLrHLA+aqpGuajcMD4wbNjfsb6dNfZO+ypkYuucywUKUDYKS9YocrPhv+D7nRH0DLFUY1pcHTJZggjc2fyERXoz48BoeThzyediT0ZjDo1Vom/7DT7JY6LhjRp/0UTlzEbngvWmRSLWvr8ClW4q8C+Cloo7jzOsDGVCl7tFNqT1LeHNRLwEu2lThsX2CMiBtIRlzT+3TZ3fgANzItcn7ROhJFiX6kIuMVfwgdPAYQecGeIjUL3kgQ0M2vGcV5LLFgUGbvswRsOmGcsWmiDr00UPRoH8L/YiTX/MGB+3RcAiDdnyzFFp2KvgW/GrrjfEdOUgfr8OxsWrb/kYI2S77tycHCfsYHaMda3sF34xX7I5GL7QaxWf5FT04au6ijzrRh77KMzJ0+G32wIYY2Ry7Hog97An6Kl4T3djfFlxzRdekCxj47uriP3TPic/ISjTOAB1nKW50Z43wH5r029EOr3nDWxIm3wcoAdICsK9ZcoqTsBcYrgFwGT8Fh5xnwJ+G589RdVpCYWNdZ6tLfQOftyZOwLZE7R/n+H+NzZee4vB5lN+amjv5UYt29HHfiG9015gd/epcUFC77E/XGkE8yLo+l13HZgAfHkk2OcCIY1N5/XUMPPWJN/Cjm3ws0MqlT/0fsMYQrPg1Wau6PAA7h7Z94leDx0jZD+vg5UHdh7g7B0L90Zc3Du7+ei1uYVv/R3fdGCv+2enoLnFCNzbRh+aKnZt2wMEvLvEyFzPuGCNLEPuPI3/a5UOFMW7kUqi4BybG4camen2QnBsaQ0ceuroFU8QkrujisGc+5FWuB85xoRE27vigzJ0DuQdgX5T4khgWLpV3cqSOF8SpD/yw3TP8o1asJQ6ML5Gtj+7VX+AzB8nBk/VJ29LV7fjYnUvAdkHv2Ffn0o/ThIbflyzDZNkwB6wltBsbjT+NrDrVrVzsEqd9mYf16FAOIfInTwC/o4M+mHP13+fSNUudnwGRdXWiqUXTbzQRu+3FoD1r2KSwPz5oKy7QXCiqS5bmpwt1H62l5rS3+Ed3cg2SqwN6JUAqiJkHQxPR9MxL0HfzwXjBi2CRXHOGPHTyKfo0aBX5Nj/birMKhHjKjiE0kVf7WKnRjemuSd/Oba8NuQ15eX8Pozt+L7yaP9oD/SeGWuc8Fj78nC+54sN4sEM1Tsv+d04LuHXq1/cJ9bo6FXn1Ow2srJK+o8ISlXzJI1x8nkHMofrlFO9aatsXB2uvQgH6Jr52a3vZk1dd8j4w4LojTlCXUgx8LvuKtYK+kv81hwwIpmgjXteXz6CeBWiD1/qBHUsB0Y8L+TSuMg3lFthMvsm1dbDZf5YeheirMdnzAM6FX/mS0XiFl1wcXdLK45I9VfkSY9C75GZLjmDEjnKueTf07YDtB0LCsnvpqoyxgRhLGzpPf9Dh+nebex6Gv/JgvPOQ7LyG9MrrGy8BAryweToXFL9UY898X31kX9un2hdQQiiO+Sr17nONK/tTXvsjLwXZT3wRpIy2Jz5pxjbSsdbcGyJXFY3QsH8A1gkMDsxZURimQb5c7wQGN5iIypH+USA66ZvRrmtdaWOkaS9udJ42KMp4ESa0Z8EdfiqowlMYjOnOmhqfwKpDnalys75g5UI+9xlfzAur/5ZN99m35N+XeghzhZ98GYR63L838mp+G5/FwZZhYzm8ka9xgk3HgeVnwHWaVwxPXuh/y//o4419/6DvfcGXcwD+GKN+wJ18rP2RfGgELdKN6c1fSeKrL5MEdTwZQ138t3UNgVwjknxGJ45YkgHR3xWxB30Rklk0UaKjAfvZPMx98kLzS33lhY+/wFvzbeWbDqt9zvrrX/5S//Zvf6u//vXf6uttBw290VULKHKBggYulaB+3P4TMmD6/xPM/t9n8r/9t/9WF/xh9Ew0J1uvqcfkcOHcak7B+k595xsvJuDXL/Xzzz8Hvu5fa9tu8H90pbXRzXNMo83WOd9ZwMVMaE7myYTV5pBFwLGWxgKfRcHNn4UhCweyGGHGygSg2fsHyAAZeXFuWFmckLfdPWtuAh7Aox0BCchdE5tuuBslHOfCdVAKaxHUX3W4MC/Z4uNBZYE2r43LReu233B51hmaazt7DJGxUntgMi4fwNWHImh4g2+2Y2vO2uaeA8akLqAQVmKFz0MpEiQXneaKh40jh53lM4zYxrq81Ly06UIegPdBftAGa6e/5Glu+q8fifOUHz3LdpMjKjGdtnRAnLouG8ZoPvLAji3xGIINn6jY1g8PGvJ6sCTh2eTMJSyvS73SLoRtdSsvKEsWwqJeK6OJ5AX4Pj7ajkHzZ05XnIu+9Kud8JQl1tHNYWu1HSdNHsxPg9eW9j9DfEm8qx/k8YDhJql+5bR5wcAGqiARARuphyj7ZZCmhYd0Xgwdvjl51p0N/M4mrN3Yg/BgDKQe2+ii9PB85+Dixi2sb+X8xdJR+nNwCHh7+5ZDgXXz3hgV0JCXId9++1b+qVqVQw0sY+ZAt7zGhun4ZD++oc8HzydxOE7UQ+ZO769i6bjiRGvmRqgqS+WT1OC8TJdglm59VajL02WfTOaJfWmfFh8sqJYaF3ksAMmFo6Lfi4cGLF6rTQ2U9AcGxQlgc7WKqA3LpvLpUuYC0fIa/8rDBLUe1NQnX4LGFoQ83PnyR/7klTzIQ5F1Qd6Ht4ASxG4/ZezoiEB4+iwg6IuRJAlfu2eZJ0RAHXlh+cah70E/FqKjueGLvkX7yB0jZ4nd5IMx5jhDCS/L5GZthKV71sCX2KA0DkRgey7/4Qm3vmEzfY8umlCatYfidXXlP/Q4z1gwoOAf91xU1b9glmuo7q+SPEMPXxwwhC7X7YwPGM2rc8GHFMesbdAlJ7dcpILSO17jpIfc5F8U3kHkugxdJajQzja8iOoFHXPipGsMGGEHD5/v27T/ion1vptY4IkOePTTOklFHwQupMu1bO47B+C91vhnnMFvbAcCykVG5gsiS8Oru5bdsyTvts29ObPUF3EvKAXjMbJRRgMc1XXhwIp8NeU/a7hETboiyyY1cNYpuHDJO+BlHxyMI0tCR4ExOR7NW6xyS/9v6BAG4538dWKZy0dV4ZOya51UH34g6wK/kfN9l/fKO3T4FbvidhxZF3cB7pT/Xp6g3vjUI3Pa/jB/vphUv7IXjMZXYPQq5ZPfdWDgtymLr6cPtkcvXuOa+BsZ/b+cgcm95s6a70tsfUNijZHIrvi6V1ml8AL50iYlyjl23D8u0ITzW5px0hOiAMYbPh6cP9wn3lhX3tib5OnYQXNsIxHd5BUliY02Cs5r+SEqtonBeXpH78EXLeoPRLay/nz7di/hDq/6MFPJC7kxzyyD5f844s5+mQdaGDJOMDW67XbGRv8OyAJ0yOjqF6hvtHmT/yzpp8Q4bE/Oa6s0T+EvFNX64DYVoqNCBsqDDsOkdCIlvMrYp/kF2dcdfbvkTF/jW7DmAtlkTnBH38O11GCxoI79tnM+/8J5XR2zzEn3hCr/UUdyevCgf6ADn6CM7lK2Sp/xEL1cUD4u7fvlyzv20AQ/OpELHpyl3MrZ/66x/qmPuGGurABYwgp2uGiqKjEyjGiyp4Bv+Gmkn+Mv+8Ziqhr0r/PpyrN80p744Lrn+aNiAUVn+bJJO/7Bm7HN2HkjH2+0lQvNlDyRBYzpAnXYP6OJGz1NOXuvfQKswfqkXfmjW50A6pNn16zgsemY9U933367c/66syffyzOdssajrUEO7BN9Sg6QM/euMRt51770wlVl1hB4ZsxALkF/pMmjjjsvcCz1RTBf7m8H+X2uDjhFTAJeoMS+iB0U6YtANddlczUY1pz9HjAYBwXoUwd6Mg7pu0sfKNzCeS4YY1erqVPRH0Hb5v22z/LfK5pzr7ntdSPnO+A/EL3zsnMy7ifPrDdsTJ6/rNfvThfqRrXFCZfxs/mj+NMy8CPzf1qqf2fon2UevJNtwWQBEbZMUnFOpu6Rtt9IZpK/P1x7mWZroiOEsWZ/82BAlSsbOQeDIxv587UBiX8D/+7CltWCqcmq0N8BPsyuCexzbWbWL54Jb/mJKDZZkdTpvw7v4uritsgsJaycMWMELbbi7ujOr5xcVEZL0MxihkYAABAASURBVMcFxsjqXR8f47Qln+UHfMY8zp8u6KcHx9s2awNcnX3IW1Jd0vCi3AW11VuXv7ZycfOwAgGRro3YN3xz8S4+VON7EQuRgVkX3oHPXRJU6jimH4tDSwCJ0F46jzqpWWR4x+yKXxihufSMih/qAb1sUPHQOvFNCC+6orM+fcTRVDZ8yLnXaP+A5qZoPcCGmRdC7prQIiP/BehZfBxgoNOs+NBdbiy2hfjSuWOKDPnz7YsfvH6YU/XLZZ8EGEdF1jZysDVj74TR6Af2nU0osCcH2rJP9ImsJnQ36TcOnXdertw5DB+8GPFAhBeyF5NllXimgLLCtXFKbOxW6ZmtBcpry/H9xkbuyxvHt/bEf5fHxIHcqUL90oV8U0su3PzvzD3npTrgTkzmxLqHtzfmZ+zQH9oSnmzyxnq5t3QfdT//DYB35vlAAeni/vl6Gi5gucCYBQ/qlkzfzwIxMV4xYBW/5bOvzOMgT/uknwQk9eXJGPLFo3ymGDQX9mhcd6rguMiTuKttPXDaEW8bzlytR6c/QZzy8gSQiw8S4ZPfPFAVQwAUpwwr52oPcAZpCe2B/8t3Gui76lSTO7hzjU++XDTjdqzZn5FrRhEONEAt8gd9eaff9VOTocEnPUW0c5hDaWKiU8ypcsoE54ERP2VVxm8tJ32wz70s1Yn3kL0DXKhhKUVavYD+qQ8mrq7TRd2g/fk6ZegMuODjzkHPed9N3w8gwoq6B5BWFrToBi/fjQeqfZeveKg4+DaUAzc5gBNDzdpGwYVbLx99aDyYu45n580T+9EJn5dxWxKaBaqekcW0jlT7H/YpvBaPd4wY+4N+sL/MKx3jcM46f0se8ZUy7PDJk3URWQzBrjeF311fOQT//NNP5beeN+oTm66rn30VN9FnvzRr2+jG3hWBVk44g5Fvn/TlPmvC7wFcOfF0APH8Tvb0a/nGHT1BRS2NlNetUbFA3erEnYtIbFaJDwUHY8zYfXDJvy+SNfUbZ4h7HmCNEU34ONeDGD77UDCJdVJ3H/OBsZt8fjaSTsIvLiORvu07+bfFGGG/yEsU7MchZPVTfe7Reqhfvmh9wCOkf+irJ3u/6tWkTJU1JciLYwiwFgwkeUb3emm0Ec0AWXA82ONYa40xIuAGugLw2x/2S4B4b/hv3A0NVhSsHBJixBukNPn3Sb7g36f9OzOOpMMSOUs8ST9N9Cm34lg6Qyeny960CSzaQQ7cW+I32M8XqtCJJirqFBwDwj6XL7FH3XkLG+LMae7GYV9gJT4qK6AN6h9fA7Q6PEtd8TGsOJ86VyH+wSVdcOwZg/WwoSB6UKjdpi+CP2/iNuZKk5eREg54JZ8F6wMtFEZvFkRCYbA4dsyb+MKOfZSx1jP5umJElBQc+I8eelV+5cy3e/OdvVec/PKiXcYTUKzys3UV+oanawzYgMdYQleEdure0glWPmDZWwTlBKnmz3VOP9TfiQWFXNIF+1IgKJslX2Kfa0w92WeML0CdkOEhOvyMne90oWK5QYUrPOQPXWssoV2cGijV5TrpPPfLsTfGrXZWPMh7qU+wroxgHdC0Pqh7GJt6wavXeKSnGb1EyTqB56Lolmctu8xx6MokV8x5iJVxNpo+kR1ZkmgupA1R0ORRX9oYAwWFSvxYpe42N8G41r5/sH4uncbr2HmyzuizfghXyOrfkHd+qoNqWQ7VY01/HMaW6tdHy5C4XfxNZXSz54D0esnTwBjeLPPEmT6hrx0/0QVOeZOxxBCg4vzwr1K+/szex/4eHtR5WQ/YAJDgzkQ7Zw6N1zVetR+VPzMDdOGfae6HrWQgWc8tTW9OsgucyAEmnThOy0zMZ7lBPd/f6/3tnYMX0/V4YxF5Z0Pzp4zPmltzeNoBFtzys6Ycq0W5QPYOPgtxg1obehaak81FZps7h9gv+anfF97o+rfVvt29cVDZtqXbzSETu9GThQ5b6mhKLn12UVvfDN1rHd5ZZFngpD1YWGDjUoA4qLnIvXSi17ZoqcqsQ7pGxEKF5+Kf1ie+DPUtUOaCbg81e+35Ke5e8quFM6JFcjGafKD+ncVfDZM8zW2WD7k+GIexpFS+0XKjwCIY7qAbeRRx2f4API2o9BcgtfqXO31sbOqjFd4BPRuLOsHgVkhojX7pL4DHeOIvPmsDJsx2gDsazgtex8GkL5XBzCJcBmhZNef641KtLnVHTnkBPgYkF9z4b1O78uhjxhRIqNzXZV+4ub/zMsP66M44NcfFR5tCcqECcD3oN/pAHvOhjdFYIE7Hoz9B1SasyxfkTndAsbmzqb/xgOmLGjfYtUlC4rryYpzXg7r1JBq6udFmDRsLkg8MOLbvxPExvvEc/JK1Lv+KHncz3vRdCEVe4BF/5T+YxwekS6ZJO4AT2nRD1+ZxPgg7f5avi2e00RjvnW9jvwH+3wHXv1WFGfR6Ld3W9NM++A7IlS8YLtzSL7e6BesC/uo3oB/u5eZp0CdrTHX6Iv5yEE6JE0sv8rohUPWyKqDOZsCoGLwVfziwxReYuEL/fHt5cxEptaXdrJfYfvEnjNyWuZNX/c5zFtIyngfU6EU2pW3rJ7/6L5CXgEkpnPBQybXGGgIY16JdZP8LxgY6lyKLtzhbdfmP6tL55Sd+wfBk3XSMGtPB2oklRgZaHRwyChhQ98YanT87yJ9DzKVKN4DQWScH66EijivHsXND/eICp01/SZaXp7xA9Rt8H7T1xdjlG9zwotRLlTRgxApIx4RV82o/QCz3jW3urMMAZRGFPMoLttWtP8o88EO6eEvURsLStiC/oH75TYl+jW7sAcTruFz6i74he4z15JLSw7g58OFDnOuPugiqxjmmI4s+cS9A1YF/yr2xxsQHvYNvv/qAdXafrGFA5KD3CYgz1J4MOfxBj/IHfasPAXUy7pTT/mcIDgVmG+nXPFHHAoivSxtHHYwhH07tD1xk7cUTKuo1v1RfEr+vqHM9CEjB6ukvBamiLRqILyDDTywXRRu+nNzIQzP2mj7RJiLlHqxPlrbxyoK8MBXVxX5sPtSJsdC8XXypjyaeCYD9FMioypxyj5jaHrMqg4cbzj3UD5hmWBdNIZkcSPKc64+8L7gEsDW6q4mnG50Arfixz1nata9Qk3G3bMhBDXbukKk0QEOTFPgBDzh1qvsav2BDjstR2olvdEdPm1tgXv7AnbzhrzI04cudspcsvKO138HNfdbE90CfdUr9iD+Ix/Sp8PKtVHHa0eYCmMERULkeKG999TVaooMyPPJCjZ5VVweJS7dbFx70R8ZLxpey8CKjbm0QVBCju1xLfVEoXjraa4FzYoE6HbfacX4c7LEH+5Z4mCtygxr6uGhT59J10UsfCGI4WE/eOBe8+Ytd1sylY/k4Lh9TIkUZqUW2Wp41GiODPtkA65ZjJRcePM1mcQk1uM9Xl32vjLILjKxeH+mOyz51Ggeuk2N0n1yRw75jwHro5v0E18jLg4GeS5fi8o9uYgFLae43Sn2yHH3iZ5djJwnFCXN3J3+up/bDk/Uq/Vx8kJFP3WgG4drAeQm5+CEdrLS0qacEn1gp1a9u+0S7OQNPzvefeLd9Z/h4fgF5XnhLTc0CVeKtE/RHzIKm++RpXF0w2hLuZi0A3P9oJdf64/57lfrl+uKeYl2danPPNR/KjVaf2MZPMOgcNEkDOg+eswAbCp+ASPw5m/A8A7748teClvoQYM+5M34/gzkLjb4/mHP+jw7++3//9xKsq/evf/1rCf41iry//vJL/f3Xv3OmveNXekK2gMNXSCOkTjbXLdgft3+SgX8FmuHzr1D7Q+f/OAN/kHYmwzUxnMMuAs+svBA4KvZC1tPNiUn6/vYbL4J4ucJm4yRlpmUOXRuejcjjSLMKuJhPDt15CUQbNNfF4WLCRGRBmdva9P229saC+JWXJtttr8mhVh3Xv0UBtybQwaWLFMtdNlYquuvW44JwZ2HxT1M82PvLh4PFRHYhfJHnxiWux+VPY8NcPcuFyhcx5kXsKPwkjm4WVxbyzTo4Y61qFh9k2FDkj87eauMbaxfhhk+e+t1HX7RjSQihPmgYwyM+4yCXD/7PtGXBG2yrd84ucyTED12PIoRKi/DCI43aokByI4if1GH7dIHAvjR7ilZokcfmVQ7jB7QrXHhLVn82pohR7fh3O3mlB/QJXAvqLT6UozvfiMq/MxamIA+AsvhffNThpppwucVf8vNgw/BBzn5/Y8z665RvlAf9ghi95J1RcsZorh3Hl2L1BvQPXzxM2N6sb/T/xrjsuZTkTlalAWZblL443jDBpgkdq44vD6Hak27+Lx7ltDHgywGESbl40EYHqAePcZPG6ajmNnJyY67MuZOahtmLXpONqjr3fZYvVH1Al/f6ldmSWXEgEd2KKSPP1y8/lfy4EtryFc7lTK0PseGIMgs8JC2el/+nv8a4ZLzLQ0ToOuwvSloSyvivugjUkxVj85DE/GJe27eL7+TE8WUPvZzRIucNcCxcNuQ5sGXuL7zjQjyScuOttQUgsM19nLBaNNalV+Zx0g/Gb4y4cubrKOdrQJuKWJ6gTw/Ga2yDw7AcqsCKmgWaJEDdFNCjnaDxjyoX/b54ttm13Saws+bsjLsJdGDJN7xLp/EfzIc31vWHtssPOuns+ItfjzikhaXfGAUUyiwSfRTYdYz55weOF+crlpBGH3fnT9Z35o4xaE7bB7aNnWDIF3dM+dL+Aw4OjR/ggVS59+OddfbInykePDg9saFDzZw0TutZ7/0lBzEejC9xo7v0f+6zAtM84Sl4rJegb0REXF36vM1ZTXwgQF+5wyKMjxPifPHppWv0KiMD2ovQYGPsIvMaf9SNP2389AFHnTAqgnjXxH7gs07klLmTvzfkzKO50c95M6ZJ/+N3MV/oR218B+AOcvJMSSxnKU69ZzrLj/n8ADArBaYKNmRPX1wbgpQFHtCE8Uz/OdYWzbxMhg8MXLC+LvltaItEE7stYdmQLjA862Pem1V4XgW8xOK8Trx4CBVdTT6A5LDOD7wolG/55rpF7cRRwHfyoIca7Y8rbfTNrcszSveMndfLlCr2v5FYjSkAzkubzi0B1RgFqyBG1fuw/AT2yWF/gVOmYSeT6KeGD9xR8yz30W3fWbP3+AIb+CrpAsj0ifYDjJ0rV/LGx2u8UapPXBTI8DtolEq/7bP8UuR2+1LWxUU//lY+MKJE/Gg8J1d5SUIdNBxN/6wx63yb6FPPjZfJ15dnjYxayg9yU/8oxWlm2TuI78jaIE7WRC/TauQFn2N18S+kfoWvZFyDqbVHU747+43/nsv6v2l9K//tFPE5e+232nfyvVRFjfpCw0fjsS1ZzfqlrOMYZ70yR/yToF9++VZ3z9X2i4yMiVHm6wK1YIK4N9akKwcOoIO1QB/9pZxron2XcZk1F3n0KK1a7QuupW/E9v62NsxwEffyeVYztiODs/JbNxbtal++G2cP+35jLe3INmP+oy/ld/0N92+/AAAQAElEQVSXNrtxXm+TCdUxJBugCqkEqrngVVaccyL2l/OMaeXDhSzy5EJf5sRn5KQo2/gjwITdzplSHvtrn/AC0tR9J+d+SXjNMztGd/RZmeKTucL64nxU5gLXbWmwlLx+ca19vZRX3XfOn44j+cRLx3NFGJNiUmVtIz/mmxfQ1HQvOtXr+p7wPtiXEI6qz7XIPgs08cGs3L7PEibx6rN+2PemUxvi3nlx+Cawn74To+C63aOwgafYoIKvSCCIizTpGepcJVkfBJINbfFpZ9m7r/2aPJvjF9C+M3Z9lkxuVKY0CrFK/LmjHwT45PEbuuLre7nvvXEeeHv7Vm/3bzybMpbP/FgIj+i0BnAA546mj2t8VH/U/qQMrN78k4z9MEMGzoyfxXeI8YEEz8WEYe2oG0+sNxaNGw1fBD2ZqN9++Ud9+/u/l+XhZsVE9G0xuxiLlxvwml5PdQY4hKLyYFH5xmbzKwuhpW3MuM5mQXehdLF4+gYe/tcFUxYGDvMsKTVZ7BfAEf2V/3PXL/iCoto5NPzlb3+Db9bBocn/DaaLxhP7SORwEDswu/C94dMvv/xav/z2a71hY9tnffnyJXq6Z/5cwI31+c6yRqJ8EeXm2tXx/R29yvmPi/q/2vTb68SA377UuX97q19+/a2+Ebcx+o1kD74BYHO/s/G+38kXvPrnn635f0TzW1Pcw8Ky8cCGD7zi6vyYg7ZfyAEXvBAaXTCZrzgHyhiFST/u+6xJaR7l0SYsXMjhwxs+/sYhRPAbeP8MyFiKzUgdbggptQFo44GcpTnZJ/qbjUdvwOszYWbjvUFjNVcK8xxW8V2cf8Lgi4kLfPHgpnvxDryzvWLt0v99YmfuJV6+QPEhEahNRb+MMb6BVE5+/bEfEhecuV6DlYcAEObfOP1Tx+5Jx6O4miHOhsc40J4HDv/2WFA3TJiCTtyogKVrcjCUlg15qKM+fWw3fBeKPiA7D8bsO/MMZaqE3hyoqMoOaxPLAvzCJ1CvCxL1xaj/zrFC5+kSm/eBWnKPnA+3c6evEJL3wUZsKb/6J3GHZ5un/cYX1KMvPuKnpfxilcFL9BdzbOVBfYJ0aatEAoe4riYyix/VqWe8MxevBz37IcwIcYXHkorKgFA/bqaAuPRJCIH0YgUR7viuXxdcChS7ePUlEITeEz95Y0msQXmiyUlnfM+MScelfBWVl35LMJG6/Fn+w0bFsSpdUFpYde8ntKU3QTnbF4AjXpzhQpr6OnSDD0vTh13N2nkBZuknHpZY//TPXFvqCxlCioRxV4M+Ox5G0+LCOqmRLpAbkrL5ktuHodvKQYJFnkF3+jRL2zTEsjbzMoR1TZtBcLN+4BgX/YSVpR4/5T2Yf0fdOaAejFXLd9ZP12++p8AJLnzTVzoI+Sf89/zfE68HNjh40Gxg1o314/Z1r/WQFMGSrvwgTxn7k1hue/i37uQQpjiWPOHo8nc5qqx5v2IMLzepxvYkazgWedDrQq80Y7ogDxRQtXnDhxu+bpP8wYunuOm+8Kw767V70y/nn1+qZ+ut9F1fMJRDt3w5ZLOuuCcdjv8z98p8+IVRfHy1bQoYVd8HgATHfV3kQVspFiZ32+p/WAFjbrIWEgdmwCBFciSLWvoNr0nhAionH2OVflffBXByLb7IOujwS7oPFObTcR0F0k4wPm3qlyC/IF/04Mwqr5xjQ1l0y+M++LHPizGONUYPcuy+F+DQYF/KsTW6Jgq4cFrUAtsCLf2KP9RznXjHjP49v+uzcHBbdt94+Ml+B8Z9bvm/FKSO7eChO2YdN98cP0C+kUe3dkZ3xvnoJUv3EFyx1+I/OHWhgmn9ZH7hsYkkN56LfLB2Pg1ilSckK4BywhV79DoIrMBofDEE7+gueV1zHPf6jQkoi0NeY7BUXJr8HbvKwodO++BgvTAvoY8mNjxAP3dsVG3kpWnPs1QHTWwZG1wtdF3r+2jyMEDWsvHk4TO+eLAAZ0hIWEvhmB/dxVVLapE+7to5Mpfv9KFnsDfO1D7YGh9WYFXSOU+LuECUes3NxtrQ+KQxScp4JrUMeJ6GEB+TLDhR1zh0wWgQKgVYyqM787TEa7PS34Y4QI3uLLmwF1UKfXM8HIyJA14BNHb1wVhoYTh3FJ4luhoFjf9kKEhEynEOCd1gpZetJfYwwcSRUglIA/m8/BhTzAeMj2pq6gLmZF0/QfuO+/jJHHiwxgiYwN8u6QKVqAg+TqaJU0/En8nHAGWfeJbdJ+NEWwAuhudw3UXWtj40Yw4R4j3IWTTDdySH9uEDXpzAdGecjisPvH1Z69qS6YJrNHzEZS6A0bYXDNqTcbLvKz9Zv/AFMS6ln4y/A7iX+4O5EDATeqMLC/j2DDzsAyjrUr6YV13bNlOGvYp9+zgBveRVnWggiiVj+8AP12nLRavS3iR/F2zUhTn30OT3Raf/1MdvPF+5v+n3Qf8ZW3rD3PGyhw7CE+4EY9MxHMR3MSzMj/ufl4E1Av48ez8s/ZMM2BEsE0wsJp6TgonzdKYAD8AXP8z6yrsFJhEzOgvUgwntg6rwRv3tOvioA1tO4mLiMvUQPwCn91qwIGsshZiHNnngyz+miHx8GnjlSiLAqfQDGlV87drQfQM8WBWfJwuJPA3/jYXCxcM6JKSe64EDHtusQCnkvxYhS53yBc12YyGdLJY4Eh4WFg9y/iN4Lry4Szyo0HlAWTetA77EAskdgfRVYiI25cThvNTAA/7ly9pA7zyM3TnMvwHW1Wf+ZO6evMXfEccpEQChcvfCCYpFWfX4pKPiYdyAgQ43nYtPnks/bFzkib50QbVfPUCZV2M3rhfgt74/yKf0pQdxryhHD7YPIDRs+4Lo6g/ZAuLxyQcWwUOkeCOIHPK2B33hIVD5lLSNo5BPR5x80oJDSPkAdW2/xgO8D2L0FwLKOqTTx/BddqXFd0ZOcSLSrmMD0ddGPbe9/JWaLwub8YZ4HeRFkM/+0uamr9WS1UapFbSBuvSC1JWA8va9fjEDMA9j5GkR75xd6rUcLa1On9S7eNBe9qt9o76rtF/fOPDb7p512xznffp9VA5qqEneDAIthQn93LAriFL+esDSjnTBemjk98jYQJkCKEHNuvuyDfSlPmTaeJ6qSdBPH0remQ+8ewxefsEkdk10leaInTIXGojJh4ad8tY7a8TOS+y9Jv1jzuDgsIUxFVEopl/ma/kvh1iJwlWnhFGeCzZyf3FD5eBDPvk29AZoT50XyCeIF8TbvmAkmo6O0RN1vSAusDYYtBhtTmiUEQHnlfFLTM5JH0x9gMgvH+mDd8bkA5p+y2u5kw/nzwXm3PmunHXnkS8HN+yM2TWBxi31+A31m9+2AXfgoK+LhS4PJFuX+kfxwaa6qOWymbGIP9blMxetYvsTWz0dj/RZ/mcDf6m//vVv5d/433ghv/hQRU64qHQN+M23ttWZQyAxd3X5IvnmLxLOlzw4xvL7rDfG1FrX1ovQZXPWznz2hdBt38s9QBtZA+Lvsx5JO5rxU10L4sbaW8hD9NpX8Iz4Rizq241r1pKJIrkW4LjzDU14zZCmbU4F860fzinXYPM50esYt/Sb5okt8c7H9UXGLzSRAn/FZq4vsC+VsbT/6VrcMi48wDWEWQ8OHga+Affy4VnckIzOyFLuc5b2/WXhJEaCW3pQuEEzjze+jPFhyH7I2n7qNx5jvsrKR6LxC098IAYy1MlKkWPw8Cnn2hgquXLfpdBFqHID2Dd2Ohz8Ey14N8CPWY4VWpIomjXCfpmv9ujOPFx8p81aJQJczsdm3UEvhuMHdAi5M/xi03afvodw3sRhgneU/QIdNK4nD+vWzUTD1MrbUBZD4cHmQyZK0RePtM/40VAA+0s18gbAqRJqglIu4xydzgh5pAkDwRaYo6O7HHfilUner7mBL/ru/C4+Db/j05JmLliSl/QdDfldm0Lk5lh/kLxH8Q0+voAqElRNZXAzDvs04xZfUAalQtenNLzBi3rIjCH0Od/fOH9JCjM3xYVLenTT512X7qZtjElQwUWbqwSap3f0/1nDmGgYubQPnu56oTEJHQIVdQsguMRRgPd+4PiddeTIWfqeMWa+pH0GfVO/Y3RunTG88r30Oa/cB9zPH+TAtjJXPHhJLF3NXB3Ahz/FB3wDp09LRmuQUpw26PulGw5suPbdOVvcWV8Fbb7DI14wW6QFZvRwqUW7GVPYw6FFQ1d8hUH/PugIkR9pjpXoArUuHVNgtaTJl0mNjB2hjBAO7LlGmbNJPbYh6OMBf2Rpe+ljwMYFkTGLF2KVjk9/Bfvl55/rxp611ke+TGZ9lKbeeIq866P2lTRv0py/5sy1X5zzSbw8lzXbyWf8XJTQCN849NWuwwRjugLitOda3M16VzIX7PSzjLTtL+069uwI0UM2IWbIztU32A4KuYZxcwxtrK3UHZPS9PMz2Cfy7nOvnXykX5EXLz+exB/3ki+coTxX66//zs/OeeCnn3/iPPCX+vLlpzJv6n777Vi/xvOQiO30JQo9xxy8mDUOmsVEwoSZF6hyWROo/rj+EzLwGlb/CbZ/mEwGzuHPxHEeBnXdmOBOME5/rJ3wcYXkwxvMIw2mF/gni3wO3i7+bFwuIqAzmZ3w6rlgiTUaFsAEyoXlyRwF0JUJC9bLQSJYfwGI0RyoB3CblW8qGqRGL6DpIpHFhgVHP/CWcDjisFh9XnwUiTfo2ICeaXH2QEk8XQumMb594xtlwHpiwlk0qvrl3kdFeRZZdBR6X3gNno3RXb7A0ld9VKeb5zdeAAluAnRFNngXwp9ZBLepP5WPNGUsg3jdNCJgXxvERC3Uy6s09B9hLppdyw/CAaEf9qUbkn182fnYKA4eEFiAc2B5klvrz/JB5B6c7SP4B23lGUykAg/wyQeLd8bMm2OGA5p0Dywu3m/gpeWhp/Ac/kHcLvDmCRSqsIXea8NGa7nJXnR5vgNiMiPyB5B1IzXHvmywtF+NWV94piURanjQg4yJrdMPw1yqCINudum/tgGUIuTiLAeSVMuXfwKDHL/FwKcO8k8tiKUCO1SMYTToAVD2ibN/LnAcrLEPT65Obi/6ZNxbV5YMwoFf5kDgaxBjFL/Bt+9rTL3xDeTff/lH+SD5mw/3fHuqix5q5m2vnQdqx+GNDfrGJn5DrnvGrroMCfXE6KxY/iz7mCcGeYwXT+A5QFZN+vXnn/7Cg/6X8gF8m3twE3xkO2xlYVs1aww+y/GhPfVibfkhA8CVtmNiQ5dzXp1zZ92wTT9OoHv5v/iXLXNzwTqAExmX1NgZ3JFTbyPoOBI8YAryTfD7XLb0Qf8vndI/A91BWp4MjwUkh8ssyYVhL9ZGx+ZBqR77RQ7rC7/mm/av+SqPGgR59VWftxsvPMizbXnUgYkcFqVt9PVt28vxHVmSHJ7zALjq+KovzF3n0/q14FGZ1/AdgWf6SLqQAzl5cY2d2jf/QJmcdcu6G7/gw4Fq8uwLGXNIGatY1gAAEABJREFUIyoyl3RMQNZ2xgQ24xt4dQiODWMjofj25EXCkdKXvHd8f817YqRXKzFrm8REJzz2z2ioG2Nlo6Re2KVGQQV72rUf/HPhB36AWhfk+GEJt5cgTih0cS1e7uoxh5Y0c2nftiBC/unY2ukj8mN8B/4bi18emA/5RneFT17q5l2bH1CmR3c+SlCJmxgs1evYkWkQw2iips+ii3LbHeN92unsZ93gyNXOGMraIQ84JMt19YGv0c0avGJivVDvCUyGEmCj9MKwBYFy2TPowStemOjfga+W6pJuMI0uywBILKSaG23VjcKjQZ+OtpmxZ3+ARn8xVrDhGMcRLl0KX3SgP/3iTSwqtIEE/oko5tNA3VbcQDyjf3SnpADdACQkHhh4EIct3dnI7WjpC8QH4HMsX87IO+Gb8C/bjG9eooBiv+oae59iUJWl5VzaHTtzEuqi4wIUL9uACgD3XUFHm7al68udvhNcj9w/f/v1Xr/98mv561nn688//6Vu2CD4vMxL35hL5N6+HfXGOUo9sYte6epyDr1xJvCFdL48I5aaaCGOnXHkL7z3L/hNvAwp3OmAnqsjgFK72PpBTtVpCRpeOYmPyK09yIlgfXQnZ8YJmjQ/A8rf82KD8x975Ht+ofNEA7bxY+638gss4+at9JKBJy/L2UMfxF18BrwbORcQBsOFzRt5+vLTl/LBF43J1zfsHeTKGIxldNdEVvAL1/c31nvWJjJT2t72vexTeX8lt79xhjSPtlu5fRI7iSxGDsGpW3DfEuSDlHEfm/AsHLnqyVhuYMm7J9pX9/vzfKG+8oRIYo+eJYzNXiAycBJIABQwtCPIuLUUT6zShInv9geM5AUecok1fMEvOtQz2y//+EfGnv82jHCQczbTYqLBUdkzcEwVBk/1mX2JSnzThhCN+GD81idxx7Y4pfULkNdfrt94yWPf3fDRPu3By2F4v/32G6qJC5nclUGX/btPckj7Yd8CsJT6irjjrAjqDU9waRMDijzvvBP/gQ3HrEuPbfvveHsmPwd0yKjyJXURJ4CdxITOn376qf7yl5/qJ16k0Dxl/HcbO344hrrt7+XnkzXWtVqd+qRM5YNDJom648F9L7+0tQHOvqMoWdb6xJ6AsDrsP/0RZJAuXn73Psela4Mx+kzgXyMQFunY6PcJ2yS/Dax+zPsfsLlwSx35qxSdjj8gQ/RmHeCy9QP+czLguPjPsfx/q9V/NuA/4a0+OaE5MRew8LCUJGVO3q3LxWrOvW6AD7/MSjhYfK6NNovNkcnJzQtgyjsZMWDHZ7Krj4YLheBCIGRRQ5cvAlzM8yDKDJdn22ZdDyZo5O0vD5EKlOs6GGxwp1Vs5PCyKd4AfY5NKNYnuGYz1h6S8Y8gvGxSPtk/0IQ+RNK+cyj5xub/jZcTWaCkEU8EZGoyQUxWXbhCsvEJ0MgGC+X0WVIWb3Rb3/dZP3EQ+Mtf/lZ/+dtfslDf9HWsxc7FUL7RZAN71qmyiVn7gLiGGftQ/6hCXPfRffbhRE69xeePaRByNTLmK6V1QMJZWCVHy1I0nQ5o383KTemRcfFkAe+6TRfxqju4bx5UAPv6zdwCLuAq1R5OoviZrvIg6mEmeBjUL29K2l7W7Z/A6QcdLClA5tDFXeeBS1eI140gHozBQ2DnsVTvwyihccFJByjPnBiMpUkd5HnBwfXAvnJP9KwSpDpOrsITIaLcRjfjdvmmX9TCUXxG0wpMcjjLwwYYKPjhnUKZjdzOE7rZdPENMTiSRlLxzC/4HEtuksqYU/3wAdL+EDxY6XMEUaCtxdvlgVNQ/zUuio88FLkQqRnbYG2APQt80BdmA/kZ3ZWHxN7rOnAZwwugj05wp76JJuTJY/xDh4iwFHw2SDOXNfJUpd/j9GWf5K4vWL5Jhyv8qluw/NOG7RDPm/y+fJtb0xfNIeoJHAH5EyAOmddpCSgqzfGql0JwuT1f640Hn/BhdJUyEC/tw3HEnKG6kNzxEnPcGafczQpYLyx4nbYfCI3u8iHFPJvfJl+HOmtF34PxQm4cP/peXRj2QjPyXBymnYtKohy5+IhP73zj9gY4rpx7wasb8HCYF0TwmzvtX2MDlAYSA85Hv3acMwf6pCtz22YN/A0PsXque8DouuLLnGUDP7O20vte0NWjbXkOfHkiq2/6+Nuvv9Yvf18vPN984ck+oz0B0fLw6/qsXcf7PMeQc0+c7ggNfsk8yxfgzp131nRlH1FkfskZ+TeWFf+sfQL7ZHyeYxqfSYQhqg6hJTO60z7QdSfXNhxXgiS4RCGKfXi0a4wiJzZu+6wNaPq2lipskCt45TvMi3WwOMOFRhXDfLKjChxtiK9+UFZbUtyntrmXeeoNjILCKUnxupQz/8fZFxI055gUJj6bJweGvNLNmXlGs83MFx+I0rc8pLzz0Pcm+OBtX/IAbT/pi26HDk0e26OXc54z3pEfvX4F9MCnd2R9gPZPof3T8uxNyDq2HT+K3m57eR5Riz4mFh7IHTO2yS5jOa6W/P4CaiYvRCBiIDmkU9Ie3awl9BOxrxzOsvSM1dCuscegsJeIn7MZffYAYo+SAQAey9bD5Vwt9BY+YEdz0gBlbKob9Ygydth73YPfHLvkwFw8GG/aiDSMi98x26ZRFUsWGfcP83Yn/5pXZiJjf1oqiyNegFR7GIg/B3qE5b9j3Tn0hn37w7xrbGDVMeKLIH8l8IXzkqXtnbPS7hgMdDlmhNit69PJx2otW+bCGNeasii4jT+Xb4vvYGzIe8GBb8KTdUocrpWxxoeNHG2NAq7Ex+Tm0rhjcjQ0wDFqP9/w+SsvFIxj7vQ9tOWJ9ydjSWHrC7T3IMm+7JWCttieE7vIHsxp16HkDYbGOfMgXchcgk9tRAfVmlrwlzWUxwAG2MKJVdYWJK1aBVDsfRX06TXOsIbu7gk10ilBpSxR1P74OpVBHPA1QoEI4Sm5TMfoBayu7/ZBgDHr+uualDbz8QG/uXoBeq2HLo02ZqKdKsFjw0rsnvFYBycfBV1IfPSv/dbGCF2f7AvXCO3bHg3fd4A0be7r5bIVwPgoFCEqa8JlrYPTq/itz4zDI3CgB6CuTV++Om8ioIpCR3KURjnWXLfWl3g7SHSjT100Sj+aeEYjJwJZ98139JMYMAuPSOpEF5n4xlyQz3wPqejo4j9LdE72SPVDQhWKTyfhiA5pane8uo5c8O6axMvlvFx6Pe7BiV79kN+8nOqi3kQ+8Mf+0B/5Fh1PmeQPBvcjCP1YIj/uf24G6ME/1+APa2ZgDfh1X22mBPMFjLMEcDI5cVJmktBVTLbRXRub1C2/Avip9q8/1Zef+dZ+39lo4WGyR8aNh8nnAuvkLD5rcsvD3EenNjFa0iMDzkvwAcmN61oArLuwRAZduZjEHvjfOHRE/vKbUroL3TpwzZoe1KY+sjGyCCWGjTqLkotPbHI7kHXROPDfA6Ftdcd3YocFl/ECOtnSDCjaLI7KGAuIk4cNG31QQcHNRcXgKRY2CtC79C9/Jpv3hq8ecG7Uhz7CwzaUSxlj8yD5mbZ0mN8FEZFZa7GNTfwJCqL6J/ob/eIWSUYyAm7RrC8Y3flmV7nL7rKp3/Is97RefuC3IBlcz3OTOvLiQbyylubXcWJfWwripBU6Ri+N4vRO/GjtLTzKuZ4voMKFPccfQX2WUzaAKCpQ38S0dOnPC4pNMXl75v+6dvBQ4c+pHW/qy8bB+LMzUQU3OgaA0hbAFB+8ii8+pLwzRh6MG8U8QEGOfdgp08pDVeTJv3nuYW4XrYZl5eAxMKrcwqysiBvdoXu4VH5jrE+gwVd8QhAhD0x3XmR6UH/jwASKPDBP4D3w0/lmPxhflVTAXJoTgFbUqdexOBq9QNpnqexqL72gibNrvVSAHyWo5P75MhZgVDm+nbd5MbTtkTUe47rt5GUCisLOtaLrhg8kCOfjOwcHY3UtA5vr9z4ZCGJLjtgun+znz/CAoB779FSEjPbwQwXSBfLn+qUsnR9WGOMfboF6acB0L4BL/n8GCMHBJXs0LbGmv66HGzwB6UUNf26syR70fFm+3aYEXk7hwbqMtBxTNLMGoxoDXAzQI3EcmOW0JQNEtGLZu2KU2ND+6BDRR48rJ6QFz0uieCly1Btr9YM5YJxYCtVS9gN8wHlrDnkR8+ShPIc+dCaH9DlCsD+znqRvoR0C49ix62H1ga6rr5Lta8JhLF6RN323Ll1/LnioC9s5xPPA76FaWnRCs05i4sPDXyZQQ20u/TmI8c64u1sai74oFz6TuR7IyVYZi+mb3DJPz/ii7Hc3six7sPEBmRF+oqCcwD6da4xHOMODXeU28I77COsHbnDBhex5D00koEw3ugK0uBY92aIKE/dcVgV4tOF6EDw30Zqjui58vnjULyTuEz+w59rlQ9U295ovwM+TR0XG9nSMBA6+4T4YwwfjG3AcAL4wsA8dBzw5KwYP4yYyT16SgMLBBw4e9JH94T9KPJpAQnpCAcjh5/kMBjwMudgnGFvxh3mTF1Hocgw6doN/vjNc3lVfRIHU0k+l4hfyIeJLcJB7MDR65T/jdGvOXTNgvoRGm1f97rNsGh+e6vuLjuKzrqkFjEXQ6ZMz7gOZa/13D3BMq5MgPsWtfwJeIIeK0ORTxvH/xtjHA5nKcTqvMXjyv2zSVljZ8J8+xh6+rH6mf63LCD2yY7LXkRPy5AuyDf0XuMeYI23OfZYgTT8RP6/VQi2msEyFC5qZochlfPQOqPgXBnlD5EbdfidW485YA6vm+Ehsllc/wU2Xo+yKA0IPUkRZ8M7brP3rXl85X9/mXu061Y3G80KUazWocOGcFzX8cD0fyOzELMio3/rmGLeuHfWak9iIfmygQv4FNj6DWHj00+pFsn7iooZ698QEOZ+rHN300wckWlR18R9lVLxuC2Ga42vy1JE3j6iCkzkHg/R35rLRL50z3OIFY3YMegbwhZBt8RfQ6Vz0CH13ze+LZngYWpdGgdH4QUwEh8lzfplzmJ0j2vE8JVhXlwr0e0PO0rZ+XP7osBGHhn5lpGfMG6MMCGGC+/cXnn+sd8Rw9e+DuuNQGddibW+Mh41xcdlJSf6/17ha+pB40OPeJ8QNHYVl0dVe6Rf1BvBfvRQMQ5ipjBTcPtsCz4WmJpVrnNCgL3LnBj8M3ME9E+MdX4xPXw5etBb6MscZa9ZJVdb2y7cn48I1yFwqYzwwoBu/uZShkSvLLwGuMqgftz8pA/bxn2Tqh5l/loHMB2bQA1gT6FEPFra0eXt+HWSYrVxMWCbdvn8p/+Fbv624ffFF0M7hhA2Liasd9Tj5Dg7BQoNv5Czr7HXMrQnOgWnxHueh/ll35IQDmroWHBzaWPZ8KMAvJ/bBRFfWB+zoYyLDoQuYcYEBWPgm9tehEv8nsLE5UW7gL59ig4VGu34jqN9ZONA54d3nik/+BTHDZlBZpDw0ZaFChz498c2N5UH5wDkXmAe6AsCi+cwAABAASURBVLSVxrv46YNa3sh/MY/4hl8qfj9l9U2UD3t5IMafNp9bk/euOdHUS275ZpKFykd586U+9cJdHjY2YvIgoIyMy61nDfS5cUztYHh0l/kTtC9IXwBNvk+g3EQmenFD++biTm4Efcm4q49P2tyU0Sdhww/E0+/KPJBn0BDCs8TL2/CoBVHW+LVhaC90CJYUZB4xKxdAGACDmouMoMf89uk3mAjYjz5MvDEmD+zbFjLmGIvaUqX8Qx2T8QWoR7x0Y0+ZBD/ZICub5+imnIUDlHDrz6A5uuwf89gNvcBVy0bNy0MQ4w77fuOjow2fYB8lDnQodUFj6wJxB2PrOGOK/NaMpb32fS/tXmNKXn8l9I1vdO+/3csHcl+GPZH//VxTbt8/x29AaKdzEnqhDT8m+QlQJyr611jQzbxOPE4WaMaxzY244RoIpxctlx4INJZy7lD1CHDd0D+MOvdg+rhwaaOfzNWVj9GT/M+yveK+2GG+qmpH32s9xAaoUD1ozf1z3MQM5dXnyNFc+hOXegWxJ4A/aymMJ/qRJaJUu/gPvjmXr6Mbv7vMkzhLjDC+wG0f/hiXChyH5sMHVR+OeRqRvTxMoRqWZ17SvP32rfzV5RsvQDxMkm14Gl585io+gxyOXn4Yf9DcWhiNT/DDo+6GLzEYy9kvV26uEuNMbbjkIbf66YO0v0bQXzPaPSzOeX7xfiqdn8irq14fHEKsccwHRftpn3uZr9Y/8NIuUCy2nRv4oX+FCqyUftj2Idk5YV1+VKx4qch3RM6XZ/Si/uAQKkwjQI1LnRYpkeumv1KCtVSxcMoXOEE/RcNVAqGlNJbEBB+XLHZvSvmsPNCVeUuZRMKoXID6UgQnApN2+u7MEVj0PTNXOR6kLu6SGVZ0Jkhu2gDMUQBUA8agnxtjeN+JmXICTfzG1sV/2HYdu91m3fb9tSYpqwqymrGSfvhsg7o412lLx0/WafCJPcL2EBouHOXKCUQc5KKPvKwJ4L0UoR+9TEJiYr16MObUfUHw6LTtWnEw3vVHvGoW4AM84i54RHGMLBbuyYe5IDfmQ9jmzjo9gc48H62PFyDE9dKJDRLFhV7wufIPOdoWiBN5+3/SB6QelmfOYfp8MI7NI97i3bMexKpumBSkO/oDQKpRekBeBoqeOZY29I9e/Ahl3Rp9ttGe8YiO+IBQYqcdndAtMRo5bqF4JrCPYw+M9KW7YGmAPG2MoY0xBEiL3hHm5CWyxLnsa6WRE+Zi+g/3Rg0OxtFFVMoc2VKfufMcaWkXjG76a1ZyjJxrava5UcVE+oiu5bnVZMy7/+srHC+6OdzQFRyKPZ/aP7bz4pQc78R5Exgn7gcvHY7DUwaFihSupIzP0N7hUaelIB50eBhs5fKrvjGbeLom5QXiLxC3QdPfuXXp20UT3z2rTWFBs6Sx6PXpY1ZXU9qH3JLRL/2TQ7q5nerB7lq3tCEvMMmrNEB+Ot6LLl+9pqUXUFHvBWFcxhCFn/qdse0LBv/U1l+6uUeJe/UF9m6AQaLOKKkSKJd65XMvxgF0cqFTfIDOWSX480LsrK2CiD7pbPaeFWvxUfbBeM7+xDlqtZ+8JNcTu/x7babE/C1AAZcyAeJ0POinNpWGnJQEh6oe2BZQNLozd6ILD+VPXT5AWcLzIh9Vk76y3xZPg+sT14gCV17ix3N9icSZRAegViNffPT1tVbBe7h3pzxgXX1m9KiDG9XeVWCJN6QptR+3PzcDry74c83+sHZlwElh/Tp8OBF8+ZMJxWbwfjzLieXB10XFSb/m9ageW23brfZtq5ubzW0yeYFmQQgT3Mw4pl91F4sUE3wuuhuTi7W2tXVnst751s5FVRDnorCjd3cz3JdOX7L4hl1wc20UTHRaYg2r2MAYdyhc2idILhpMfGjaXvygBjUuKDTq4+CDL/ogcuLD3Oc6iPKCRn8C4Bt9xmeO9Oe18LAAB5cSDvxgJdLF7yB+DayjR11NBNrU9jv5v3R60FGFtM8gv3KDnI/u2lgQtzlTTsoLIC3zKOFMVssJ7I6qgU3pAlVoTQGAGN3ngg7aq71VaXNus+bW1Ocnnidt6VXadoGWV3tkAR+OM8f38qfd0vZ9csBHl/7ujVwn18ZRfNYBj4WchVodtgXr6oWlcJhCDHzEiNtln010NjmxDQMXPPSJm5q5Na+Oa/ONevyDbgXOz5fY79rYsK+V90HavrYvfRDe9jOWnrjVn8U+1ckbubtyOODM3KPPfWiQceo7jpujFwzkgiPkXoBo0QG1dGEz9IvPsuiTzpjYyIX5npSwES8ZTD7gQZE6MrZ3Y9gjU3zMzwPfHsTtuLSdnBg0dK8NhfbZNnf6c8fmBKQIH4yju+actU/oAGbLzweHreXPBw1rJEj7sY0fiwv/qSzc6ntJ6kJi9WQa3mDkGijtnqSsX2DcwgAvbUEXrgYQS65e9v2FCIZid1khV+YMmdk4DyAUH+Q7eaKPmD2gVliWX1YFjckjbbXVQIzqAFBZGc/Y6A4Htrhoz30v8yr2ob2THg2YsbzAh2LHrm1fiuxzYtKXiuuQ9e3+rfwTwPs35mnsPrNOwKQLPLOgkIYPBCQRHFa58EQsYaw86I9jbcOXy19tJm/oPQBdRcHrkn7hnow5H6Tiq7xw2QeHY5Y9Qz3hxR3rgm2acK5Lt7SdX4Pe9rr57frXL+Wf7hh7fNzpO2Bj7A4iiA5sWxJM8mo96w4P/R6unQ/ijHn0rGEOZ9ck1sqnJS2wbRMal60TTk8vGjqUF+IzzHKcodem/omvQJ00+1qeKASnnLS0ETSfgjk8yJmQPBHnBr85cN5OYhCUp/dQ0SU9bfjElR90ZjJoNH5P+KYUXpBhyblBjnzAFXzYBesgDs/WI7r3qy/4Mum2o2N26N7CT6XxKXz0lzwrLxN5iWdqT9+cF/ofHnRFGz76oGXsxgxryadebTj+HGMFs3uC/wfONx4exMmfODHlJb946W/3e8n7G/Pkcz5HkyUBhZhGHCnHal7Un+sT+VH3gzx+ABauNoMqOaMd3YxD+eEgbmLfsLFRjlmuWfbPMF5iwLRsAPP47Gtj1w4dAN4L+RcjXmIHUXR3TcaVObRtPsxdbMNGMOzdxIPeF77oA3Q19iOLvGvbBIdCXtQSs/HApzxLOAU6sOm4Ff09aBn/yF/wNFWlT+oUxDv/8gtt+sEzofPyQZ5RTpg4y4VZWK2gTyUANRwGTf0yYXy4A9KrWc66eltwxfS5NN9yKuc6mjzRv+7b+uGvhN/eGR88qFp6dl6+1FpDEbY/9Nd+Vocy8qkTMqkbuNdWETWGStuXQlefS4zfuS16N+MifaD/7LHuCfvCFerU7xh2XAmOjcPxZZ+SP2PRN5Ko+k+AD3Qe9yIIVKEfW64bTTm6V94ouYoAuLo8DxUIamU9eYXfHCq3ylDrVYdfw4YVe/jNkgHdOOANHaRMga7J+NvPOCf0GznQN2FQT5tc2NZO5YN2eG0HgvMGHuMrV8ca87Ttp4e5ou74P8jZHXgDDnGA0no2UrH25F0x+uhFcWIIRCqYleXYAbNKeLlo/sfrxHehxev03Xgz/5o1GByzi3mHXXy1L4Wrz7XxWTHsuMM6Qv4meWp0mAt55D1N2qRPuRCQLtBaeO/6M/AMOgrL/hL9ATDUBWjlktbwa1ewvoB+Bm9dHud0fCHP5vt6PqyLh1K+i+dgHNsf9o84ad+B/OM7zNnQKeFs/iiSgX/lzRHxr9T/Q/c/ycBrmFsRXnys8tZZzNwMnET++sGJ50bhIpjJ5c+aeZPwkA/+J5OqmeBOWifzZxAPSy7YKovVvjannUV5n3tNFqBmNMirDv+hNGHCl0Ub3brphM4Cl+UTlcosQTiQps4dgovrk8WbBZwDnXEoGwIy0YHvrM6glsS6Iwf+YBHRhDgX2NEIca2DCAtmfyxS8qAk66G+C2ngMKpUCHjFali9PTQQgAbj8g8hI8HeSE4wSlt+DwvyvCCyFz8WkckmO/BozE8PCztrJThVoWjJW8EuxbokwoOt/qzHuiTw4dOcleDhp/RAoCb1ShKiA/8nm8rVt+LNwLWg2+7wdMmnKs2MRu84gbp6heJjuYCDJX1kHTTxGb+1eJJKI6t+SxHNN5/yO64X4M2pgxrZ5J5+QIclGOU+A15hiwdlaB4874wtD1Ee4K6x5L+v4pgVtL/kkdQfAE/RwZ26vnU7luDCpuNUffb11luNCfQo9bx4B/wvQG91ZVyS6yafgW4MVK2+6fNwNmtue22Zb3tN+WGDC9dXx2rDX6PdzoeyOCrDf4DFf6FxEVtdHk59YPNPjuz3wjeyaZeXH80JW8/a9n29BNJXiP75xTV+lxxIzLy71rD5m5crP+8cbqCi+uozxgM4+xckJAS5a2t4O22AyqWfvTXhnUDezIcvNO232z5DW36oIGLcnsmV9j3w209Xaaja0pSw/ECk8I2+fTL+Rjf5X/BBx1dMjFnQsAgPXVOkCB9sQy9eTjPWjK97+QyKb+SXPwPjGzE0IHfG5m/fKv8Aqb/a4oFc/sjCq21cAoUu8rDtOyMa7JlD7Yggu/TdETvJPy/G1S087JM8+BAf+n0RmoMxiiOPdnVYCK8xiv+25ck8PJniGzTLBE4g4cEn+33pf2dNxyttKAePul7QxBA8eUHOvsn/tRF+KZBRTczYIbMvse8q0EYvHvPpOB5tGwkVjMU96K8m37db136bAcfNzpcEX4B971LWeOyb0c2LEgCZOeeiUd/Aj27mqMEA2Jg7+qJjMiYan6ucY92rrd4BH2K1PuaEfsh69qkkFw9iN4+Ljzty3LmQgU4lV6PsM0hVdlTjm3YB7I9unIlIbsO7OEr5tWV5ge1PZnh5CON5xR7jrwfJHOiF0Yd7H4bT3/gua6M/L/DOvE38EHo2a1+To+Vb2uFh/kIr5HD/5W/TiK66PkZJnbTrp+PMUgCLHD6hY8lYF0tJIY8PVtEAapNvm+SKBnVYVqwcqeQJcGZSjkIy+gv+VfWecE9fzIM5EL6bJ1cM2tDUKDCFniZcgZF+6UCh9rRtf8gYMeUAOM14wOaEOCc6gPgjBR3KBWyfwMIAC4a4Jz/IXiWOgK3yhUjso0MfVv0an8xRdOnD0h2R393wRb34Y9/K90Dm4dxm/fkdc/IdujyAl/qXl3ATJBpRw30A6v4jWBxrXLFf7vtewszYQgmqEgs+uC4GnHvxi0g/leZAMP/6pj+I5xJn3x6nHtfP55MBQyQvn8PJDbNrzM/0NS6CPLX9jpnI6IKO/zf8T59G4Jn1U3uu4cKyic/2UaDyIT2UGOUOmu7GyDlwsxbB0MzDbU5sCY1fMBelxQlNuz/neHT80idhdCO3oNHXtLkqH0ymrC7PBhsEx8HFQ7OsD+Q24txmL923vfaNNTRAnZf+nksmePkLfcXH8b5P+IAJhIZSzZqXPOvQN+Yr7fSr4xeOlRQ6gDq6lI0OfCh1QHdcKOuzTBeDAAAQAElEQVRzk70qXpsCLJHNOGLs0MAr4oSgrpV5FHPRO9zPCwJcqOKOLW3eiH3lZfHIv/RSw48D/ZcfT+uAZxe5R/fK2T5rzrn0gtOHObt8oTu6a+Dd6Ianw0OTL3EZT+z97rMZtmVmmzvlAKgiAn9Qf3Dr9P084+jWvmxdiJa29UMFhLH+0oJzkLEwIOHprP8rdiXq9bl0rhJ93eGtH5//YzLwfY/9H+PW/4WOrDWMSb5id7K5gGQBpOEDjweRgwXwAaR9cBhnQ3g+HnkoWirOicZCcm2YTs6ldd3dxG4sWDcPuBfQ3oG5sxjve339+Uv5J1HbtrOKLDknPDOetaCZyC4UXR/Es/oJ5QLng/n721HvfBvjofKZE0GvbypduIjNhRelXAqjx4tguKLeBegBnxB52VhMEOAi3nPx2vFbmMTgAq+v6lZGUO13gIHoJIf+qcXb2zcOTM9yo3Oz+sK3nl+/7nVD38rhWmzvfLt0AE8fvrKrqBU/xlnimz73mLXdgMjPCg6aXNq1P82R7dCIY3SXm/vCEf6wbcBEgp9XHAsTruKssvqfHDlm4JRQqAKQp9IB9JEUqjWxtQFDEIFENiYeMN00X34NZKDPOUsZqgwD8sAYdCxqT0Ccq1/2aIRPmrDa3hfgKhU6gHv8FfFqXlGG+Ic32Q8PBvh7twQ85Ol31AzESFJ/F+/MZjfAQ5VCcNbwACH9TA7Y4KwvCneCHjVesTXtJm8LyAt9LG7QcbGH5vpUH40ZgUp313rJAUI+ANNrYz3ng3rnhl7AsbhkZt04PG30g5CHsZ4lr3QsoKksyrZzfGM+g6EfjE8rlCA8DFmTb9t35PQFAjWErQT89YA59iFLxGiiw+ZG7AHac+InsA4KcqHZzkmVfqTuePLXZgsOxuqBT9CYP++Mo1eu0be8VFhbhANOPwXdk4IFiid60OFBChvq8EW5tuxD2/JZQl72sPUI/7IvfQHqXlefY6RJhUCOiTn2P/FYVfeBckt9y4vH8KIV/BvjSDCHznd17PTJaPQqwFoofh3cVizqNZc7/RKAX25t+LLzzjg/iEG7tv23DN60wzfxb8yF31hn/RNB113tymf/Ka9JfdAGprm0SetM+lmA0CIxULsu9ZjbrFnEduFf5TmEJGnvjp/65y81/PcY3tkD/LPFrJ3462H+OwsY18cHsQWPvoxtnYb2UDG4ZQ8E3lsf4Np8nuC8cX6Yu0nuHJ8b4zXzaBDX1hUeym2bJTR152SdH9hqmzPz7Xaz/zFy0nor5Jsxskr1DvTrpizG8Edw+d89M66q4SaMB2NS/oQjDmhikW4eD/LoFqMd/Xbe6++QodFhaREFKKRkmwgmeaRtudZF+tv2GnDUVrvRoU1LBfXnPX4xT1Aml3jpg1i3JgbK9A/1YR2f1TG6yU0nRts0qcPfAg5zqesCOFONDdzn0t3gcAvZT2tA7EzOHkhF8cW22uYoNgftReKu5miNXteG9AXRQ3RVp2h8pjgvJQg7D1eOecG10LyEBdsd59Iq03laQA8v0qDBAhFNjNvIUYLA3hOeTzElH0oDvqAmxm1vXnZg4RNNfc2NKzlRV8FvUFhJ07Zfsiwe9PHi2/Gj/86rxM380h/zkPLMw5LRoHJqtCwiASCObvwGxEBS70FMc6c/gI354rgYDQ+gQ5Bznnpnnc/ZD9uaSxzEOZW5Mc/2SbyzNtvgI+uvtOgE5+XOvnfjHOZ59Lbv5foYHgx4BhESC2P2wIbea0N9jlF55bmzRt5ZI/VhdJdzv/igJvuDsod2mXPOPXM7iFddzfgd3XCbD4C1Y597TfwVa479vyRpw9zEB7mHN/iR1e/ZzoOFI424Iudqd6lp1Vcng+mzDecDRzMvzaeLAiTXAnNkSQeJATgSohx26lS4XxcaUc0dfwa+jF71FWOjomvVZxlb5FB0rR+24YBn1YhsXbo+xAHUUYvHxiYc8DwjI35In6DInTbsowvSlg6sdOi/Oi5QV9VkzFzQp54d3A3Ag3q7f6tffv1HzlX248GeIzjuo7flKl7Gscbhqa3GOS4cg2hFgFkPZMkYIxfW5Yek6oydx3fIUHNDE/q8GnaeexhbPmu4H+qL6pbdmS8nRndtxNM9y1xsc89fd6ih+ECGvgOz1OhYW+eqOx7E0+LoKecLRsN5Akgu22gEN3QQcK6YO6HBc8mAD/ix7ykxiCwhY8b5ZD5EKLvPWfuE94QdmS9ffqqvX76wj36pjTnsfBuN7aHUHwGO/BH6B+5floEfGf+XpfafKGYCMLP+kLjmxbrLwDyjYOFjlVh1mlxPes3J54Pck2/nnYwuBB7OmZ5R7+Ixz8loGSSy7SxG3kmeB5ZtZjGZ+yzhxoLjSws3Klld+N3cDjZWxDl8OdFZEOBXB6tf/i4UF2OaVQjUMwvrO5ut33D4IKB/D5gE9ajzjUU5D+0Eh0txMf7BQNTR83RTZ9G0NGb1L0DICoJzzvLXSv5fKFxwvu5fEkv3WiTr0yf6kfmEwu9nNr7RzQFtEWMf28bPOSQ8yri4drGQY34t4FT0Q+IJ+hkQz0Yt/6Zu/aFM3k5eC1DLPnpta9PShHhoaOWGLuAVLwnMpfoXD3jskNqzCY8updWlbu29YIojLxLkgdf41KeOVbIp0t9ogqMzPjbkhn4Ak7rw0omuVcdj0kez9Oqzn+IWDwylD6tEAt6zLYrWunBsVRaLdVDLPyrEjJqTRtuLAB76TY58Ofew/8BBUrq0b6yOwfeTppoQzxvsGXfqeedk/2B+gQjVfAhnIwWe48Zy/J0XsvonYXgTQvImiBCsN/5UJY9oeOL3O/Mhc/hyWFbGD4OSmvzAOAEZkNzb4j9Ak3APhhIun6wbr3PywvlQGUcuYmyrk0hJxndjkQfl2846sS1oxsGYkwMKbUrbSgqqs2QlyCEsB2MO4IcxOp/pCHN8UHctiD/Y462OoieogS6mIJwzVhpQZXWMUc3lAUwdguuh+VzliiO8CEm377VNM7J/fGvm5GTsN300A40H5mp5UKdKDqTJGW2cvB5C5dNWbCgAzQckD0JNHkejDXBs6cvD8QigJbZcw24envYdP1hv6LgndONSr8aN7yB/9qdr7J1Dr/Bmnl175ZeOE+4V6iabRKE+WvGb/Kgb0BcLdYu1hEsRSPQkut7oPxqgT/+pedGyQAQ+xvIBn30ufMMvwT8bDvzyrfy/OmVsmRskjekZf58MARzjGniqHwf61EMYKxcZO4vvyrephB1f8WR0edi83WZKeeyPhqnbtW/WZJ+bjNkLXGeLj36gpJwXO7mfgP2Vdb+lcKsF3ZMH1732bc8cUD8quHCeu21hc55g2/6/zWVbvLbsP3P6TozGh/d1wUU33/LrY/zFrj6N1o/i/f/KhUuFcY6FxoN1kS4qZBID6hTMafLNwyTEXK2+obCgXrsTOXjCm8EBjWt0sywJEYUCH/ofJ2gDZHg2xrv9YfziLl1NpOdFiCtnk1w1ugMQ5aFJ4qlR2QDXnC15nOWaAxuOVuWXZqz9efmZfLqPoZdLv8yxa82aNx/+RniFse7EEP9pjcRKhZJ7rquKR5jmDlN+PUmc3V3bBEeZvkq9+DRj16LpooZnBhbPLMvR0KJjhrYz9vbAahuz0E3c8JKUuj76i9vJo2uEMS7citN64sT5iBaVdAbJsaQtHg+sBbjFxKDSY5bnRV9Ajm7wcKboGtBBXK7EzHcNHNN+AFtabGQ8Ywa2vVwXnXPq0f831i/nBaJRJV+TS3kcR+brgn2fdQvstc+95pzkulWFLCW2lstYtQk2VybMySYCxx6sQQdjR9BfRM/+QnZ03VkDHb/qyzkZW/Ic4Nfa9mu98UVi8o9Ox+LjDGIipG+Xj9N4mryCN7amlDV2rZgrfEINc9z7AtjKNU3+FQ6+4UTuCwHjWhNcY6MPjBejweJDHvska7UHGlC+6RfQ1GV2/YiOM18DGw1NwCz9X3gKJ3TQS5cVUE9eqHmmifwnuWWDfsLOAD8a29Sb0rxQlICK766Lvu/kbQoIf+LorQln4Q72oIuk/QvELQ5rJlhgHGgQkHZBIqMvLtkn4yN1I0Ys9ZMuSo1Cm5iXEipe6Jb/zth2vLyj6xEhFCmEDCzUmhgK6JrEI0Cq9WlwxL2RO3Re+tT5QF/l0+QOInX3LRrRZe4uuHCFYrjRyby5LRg9g504s8+59jhKZVHJ5SgCjJuWOffLyRtr1QR2nr9+/ulL/fWvP5X/g6J932rOGzDLcatNxJLacmRf4Qe5/E71x+1fnoEf2f6Xp/j3BhztF/yOJtoJIZqeWRMulUqdCWkpMEPlYsNnCjkRgbVQB82ta4xGjkmH3HRxFagPhDXFFObbKzYKFo5rYcuCxEKeBwq+TX6wsbnIoBBdzdwFbACRZwGz1BH5Aug7kLvg0i0NMS4k8Dd4eCMLFm9P/djAQQ8CLx3YgeV1oUGxtJXbWKByMBjEuzVv01kkibUF4pVHoFrXRx0qIdw8dJi/i7bMwaGfAdYryzDhHAzKLX78HdZ8sEIGHjc+lIJcvASW/I3uGr1AX9obED9Rg5V88+jGjTAU7sGvfs4BlkPuwSHFfAoPcwjbutB48l9tbQvamNh2LEjLBnTqsS1dkJcQNCi6XLQDyA7GkLme5HtB19Kn0QWkibSSByvkCbFSr3wfJVZkr/UxS7C+5E7RRTzvaFx0GImycihEuTplMReOKXP0xuZ/OAbP+KIfuc9j6nUwUfh3vqjrQMeT3PonUA9eBolbsB4sVh2vcFa9zpnLpvx2nn5aakKAO3POftbvbsYrMajrzoP7G3C830vfBGNZS0IkUUGZzjkjwjZII1t6F1oUOZ8pL1s2kOYQe2eM8eIChD5QlHFqT7r8S413ocq+3ude8wZQNuPAMTFvXfM2cwCf4gJn3/INdeIij8Z2pz/uHH4EH8YsxZuzpw+ZxGK85lIfig+p8R4YXcwdqkVWQwCRuvjPOKRxW9uCEgHYMZExdNCvwb1urIPIIPnCNDa6Zx7Gtn3WZMyDWrlGPrqRWTk7xWDwYXfnICT/vs/KN9fkyDztc/W3D1K3uZef5J7cWNfmho65zQpEbucFw74OYhyuPGDtyDqXi5gC+iHg17U2SJJmKeA44cGEIe0EYCBz4L2IhAQZF0XyBGvmWagg9ZWBVXM2MKmi2QuffUERndQLvfXpg2j0KW9/+8sl+/ohAT7lFMGD8IkX9Dn+EJelMm/OEcaUelwnxQfMIfrUNSf5A6yrFxexcsWOd/go7QUwdU/6mmycNAQMO79W/f4XIKHg51H6UCjvcc0BcyJ0maONPF02alQ5gLdLP3LxG58tQRcJBTArrp6FxLpoY1CCKVm43InJ60UPMjrOWxCSI0hFW/aDuZNozi0FXIoLg8ogsPgEQV5h+SACOC+XI/tKiG5saEu9DytulDDZxtUl9arQbD3lRlX2xXfe0RVfXccZA64bD+qW8jY+Wh7iFQ19LwAAEABJREFUGBNvjAHntn6IF/TB9mcgkVw6wbzXLmCL4vsrCcA3icagP4BMemjZ8AjZjwYe0d7mpP8/oOfC50XRYHxsXT7YjZ6MOWHRcaoWdNbU/cuestHZo6rD3+XYAlVggO+v07101aLovGCr0SFQByWvQAtVxKlSIPaKdgiQKIOTpu+WAOh1oST5oDTfIj+kOUqsjlihwSNduHSaOxwrYyTNmVe+2I5OGQG8LvnNm/m97WvOba6Ft712QPxoLHNpUoNW1T/tk54J5oEPjgfU5lK3FXG+tMleqCMgBzLudQr660pp1hv8Bih7MP7cy/LvtrE+rV88PcsYskaQ69Gdvp77rLnvNfUbn5qxoX/Gpn33P8fwAx9XLvmCssqlAyCaAXCBSh8rY72Cy+2F98W/83bx4AQ6r5ya6wCCuLZUjKqmMXpWA0EmkcimBBN6Qweqz2MuWtGNgwsPj3av9dqYFFd39rVtr9ttqgxY10CX9MbuBWucYwd90ib52oBrr9Gkus2xMTaqfCEh30x+lyxocnLFgK8iApHA5xW3raC5hQsRS3V/D46sUAgrTKvkrp+IrwuSnDYIIT58+Ms5kjXts9532un3yEWKG14ZKLpp4CiXyornDfCf9Um/7IcFHjJAfE3XfMAGsc0zc/nK175/ra/Afttr29cY3Xb7Cci5Y68dvOMVj05vnmVdm54Nb/D7VxP564kvX+njG3YnZ4jGh6HjtPVSeAV5pUjkD/gTM2Df/Ynmfpj6yEBn4ny03SQfazE9pxazhcsuYqKHkToTdzhxARW4QWQB8ZCFnEuSrENWKmNw42r4NxbOMU8CC4c/zXWBPti8XEDddAQPUb/99q3evt3zSx7Eq/nPy5mqPfk9mGESsv5pGUCv+qTJByYsq2TCcyFwLoRskPBLE6d+vEtVnDrUdcAj8vJB2lKKMi5pF7xoKGpydYG6heEN5kvMUj+14UL6OG3Bgo/0CQzSpZmrCzwbDJmAaxOlGoHwomfJPXnYxiva0i9/LNdhsKtdhEdLTv+bWw+46glSH+hf2/aPPnjA8CAiiJfv2iwZNNVLnehAg/gM6vHAIuintK8cNr/+9KW+Uo6mT7Eb/QTL+4+lZ+BvTw4ye93YDLa5Y2vWh+2wcZNPmKF3Txb+WW4eIEI3JdoOsPFZHo5FCMZE1uBLNIio64SiZBzPXbs7mwt6ewVsP5o/D153Hgisq1fwMGTc4g5oySPfUElTutEhTEpcKGOX94lv+mX5kXfmhn/W4ss44E7df5T04OVN+FRA/gxA3Zk35pEXHfYt1eTjtuM/cWhXPw78+o1550Ou5fWLjjdsvPFC1j/xkfaGPf1TRnDgWHrouvKm7QXki5i4GNPMOQ6o5kn+Rcc7/PXwoZ4z48l56gjqX4DcR/8ZW+YhAToHEPAC7JcLlm3ELlOrvOTTQiP2L38Y6uudV2jrNrChL4L1BUt3D2xts3zR4tjdz3z2y2+kXvVT5mxDKaInL7mv8A0q9qAO+LeuzFXGXPHRzyt/eI7sM/9Gj2NDLY1uXwK53t42+nc6R9BjEqChoialB6bBmkzCRFWrv5dh9VYV+K6L118E/fxlzc/b153DGIDuiQ5lI4p4LNHQj0WbNdRd5wfapD138gbIt3yI8MlEB3HZkK5O6/qFOD4hi13lQkM0fqJvgt/nolv34UZ7+ij/pcc56vyyndR4o2F+A/YD7djHX3MrXhnB+uMcN9YvQKS0GzmcjX8iAyso0HQuTgfnjYPsBuc2q4dtrJ26na+CcwssXi455+CdOand2ELWPp/4KoxG1zK0FF730cz9jh7zeYZZAwykcIkPh/Kt1WIvfgayNrqArFAQhzu+KvpcY/hFEyfAIyd4/b1iiWZxocHD5KOJANaxS4ULPPrNdQBekOQvd25IeMET3ZbygLNwnV1AjuHuxMT+IlEecYwX8VhaLoF/6VKfa3Be7hx15yVyxg54RNHyXC+wxcNjfsSTzg8f0QcjczWU3ERdFcIOe9rUdHE0OaCuQ8b9/7L3LlqS3Mp5bqwAMmuGPLIfVg/usyyR7O7JqnW+70dmdc2Qkn2WJdqWpjciAQQi/rjgkpduzvZ89Bc74h/cpy4w/b5eSG2vF9xZ223nPklNbJtYAzxraEJ90n6bpY7r7uH9gRjudZTjN8Z2cBzTtx4Lg0GKbUI8cagQkbcmzr4E8yyNP467LieKxY9ZkIr1V2AuStgLhvX0qPx1FQlsAN1bia0nKXiUe0O6M0d352TBAWQBhIIhtJmn8+r5eRBniHvbkXwq1ewN9C4d8uGYclkP6DOKnw2Zt73MnWeMvpkfUe74ok/q2B/dNeYi+/Lfudda2zde3Y5frCP/el0MzZ2uFIngWe5IvK4BgmdYLRCoHulxJQexTVyMfBaBoIGxDX8kfcpHJPrxn9r49MtnlQdxuNXlZXxrtIHUHnbyDHA+w8Bdpa0Q0B/09dX9Hkzy6RpzTYu5iJ7iqgUdG2CM7qyX0XQu/ujyL8HM+ca6Ht2ZL32840/x0/CoUozhYJ61L0Mz+mHftjoX4UXcUV0Maxmr3cy3fmQast+Dg00KU2HeD57ZPGO6buyZX3/5Bf9d610TMNetWEUs1p7RrzzxnH9rqfzBJJZRSUMOWaXCKCUuyzhYv5eO8uIjdfpFpBT7i48EcIDKYlmxh8hR/gKcOvkKOPAk1jn+xjz6/OpcAorJBUhYwUCyzLU+fJLcJRchbUJLBx+GHrTZSG4HQvrnfdr5Hd2MwaTQLHMV6pVT2JkH/ZO0CzzsdaXBZHllbqxe6UVksS8/r3pxf17/fTPwp2n49zX3E90tJ12Jd2NJIww2Cod5DhO2eHYf+8GN7Yv6O4eDm+zKomeEY8rLGxzILZidk77xovj2+xsnAUDwri19B99/h0EM2DkAdEF8D6BPnhrrYc2bUR689IMD6ZLZ5zoQlNRnfcghss/zJYVxBtT/QFd8vSFazrIjhwiN5cMEJTGseoL9Zd81lb9ceHt74wGQl29wZOqvmL/B/+3t9/w/g7zzEu4NPHkhqPgDprG+c9NfD5AfmNSLyl8L0aHgEUIeZgcY1iRu+YW+OM4djNxYPCT1oTkQd3zUVw9pH3ZHd+23LzW3nYP54JAnTrDFi87oEsc2hms9WC5/vDENBvyt84d/Towvxqkdx4BeDyLk4M6NByCkP4vjf+Z16d/khXHb9/I/lfPPNHe+7MvfyLv+dHWpuzBoUrSt3z2q8qC1deVpMbI06RbtRklCJcU2rLTF0Fdrlp6m8KdDTzmE065/6SeGNKU1MOyvOeMa3/Z9rbk5Z/qNpGjade1aOw2LHjzMoclNdmUeaXyIAZTurHEfVIxdn63VQ5z5fEDHcx6cc2/O39Bx3RzMjbaAqfVQqq8gD+oYQz+g64GlG3/xubFPYUko9KAWgTaG3T8h2xfhjGtHu3d4+qjGReJda+biFQb0TZ/1NecAvlz+i+f89mDfOtco4gm+cNUGREuYEKqsX31EsMwhcbKe+oxJ+1k32NUfqmB9+kpOADHXQC92GuItIsw01BVX8jfB5lZM8Xd+4+Se2yYvBeRyhvRHfM4wXCyajW8bY+oJqinzYXs4jhEqukSpYfVQBAkehX7GuchT3/k2n8FhHKmUNBGgGCGxwaE42Njxw9JGrU/2afLxa9l1PoKHHXPoi+CiL7UT43ab6xwilsRKvhcGXgEkpnnZJv0xmRSsgjW6v9Nrxic8yhklQoWrkOWJyagg6aOTeoky0sG84dfO+SL5n+X6Fwy29Tc+zlmpe+Y8975GYqIvnvj2Ezd5kqe8OLblSwcJtSZTpafW9hMDl9HEfBICfypAP3nqSeZg4n/jm30p9wFeCI+Pg72OlRdFP87+9vvv5b9tJBgW2Q/NCxFJie3FjX/668sX64nRav8XGVrW9FHm6ih62DFeYx9wOWzKD4z6418o3Dlnst+RQxqJptK/78lcap/BPIwzmr1qbLgUdvYdvvnvn7iG75xdYjsuvPVdIDrqRwlzeI7LfcbLzBmHxNpw3em/8s7xmx+dwcXRGoxvyAVScHD3udaFOlmPs8vYL7o+sJQ/6Og/h4g9qsf5YQwgONpW78ZcbnPW0Ch8S/CxbT2xMXr5P3rV2pZGs19Q8EXes/XA94Nnh3fi8EP89Zcg+iE1sgWGlbX+xo+NuE7S5hr3Gg0ay2caKeslkOcb1pzzdkl5Tkvy1BiRZhSbo5u91xWbxGvsUp8xMDO41JkneeZkI/bLH9JZ4rI0rULyHqyxI3Twgftg/TGbDiCtbm8dXLop5gEJphUPKTTCT3320Vj45pPnGnNpzK5t16EKwcZ3a/tZ+zhn/A/Wqfen2MIX16z8g7nxY+zC04tEXbFHmu44cScWSV26GbMd6fhHi+epA98+IOu1D+Bjf8niPnbdg9rNeMCw1Iv0WVmfBY3B9YQxw4AeOd/jj3raVQEfld131suUxHJAUkiifcc+vmh7xepf8y7/hGOxWxBELirYo9Yff4mXGkFYkfmrSw+4ozO3nXmYqx0e7awdaucfMtNoZB8S3Av6shKb5GzVBx9pDs5Snr/5QLZ4ai8aqUjGWZPSZRuW7SXPWgSPCDM2z3zph/Px5LPvWiWw1t5o5PE7WKv9qVt5Tn+wRrSBSgpS5fzNpnVRRrjgw8NorS89Qwa/IDQc1R1q5E99bTZ5hZOCenLnejtYx9d9n6mGf6xcIfTAhvH5XsCA4RIPVsAVSL89v91Hi45iwTH0WPb1TYKzCk7SUE+imQIi9RrLfZb1dqmZT/MRQkpfcybmXHzjHGZuznfY9493fH/HBbT13wW4PEGTskzQuApyV/Nn/bdk4E9T8LdY/WlkZeBP2b8YZ81+cAN6MHzwQOCD1AcfdPwQ5I3ZTevWzm9n2GDurWzQHAhsY2oKhwRnEOMeHupYK6sTWopODnV15IKKvLaV/0tSDGV1R6NXdjiTONjy4PNSxwHkQc2VS1jq2pavDX0SaeKLN0L/TZ9fzn9ILIemNlBQ9i+JAzI3bnJlzjwwCQNYEknx0LRvDQwFa/ouYRPv4RUfBY56ByMPJlFgBJkMioYdMpoHaQ/cxT9lsKNviBFjV/x+1WW8zh+sp+W5+A1MyQNVk7bFXn5wkAM48HH0zINcFOFhdT38xQaIZz2YDkk5WVJx2cDwNzj7172+fP2l/HNNf1vS4KKt+En0+mzGjm146HO1A/HxQhlwR3f8Ep+BFFipzYeUNUuc5k6/G4HYtZ7XQ8/Eza7rfwK4PqyXHq2XHIor6eIA48ZHt/wD5l94SeZFdO7gJja0TSzqmIsN18FaI+T3ZQwRhrAaHrUM49Sr1DLEkxjnoVEfIo4jd/rv518GRBKDPlRdHysGGMr7Qcr5tT31nY9xN8gHdPuS+6DxPzi5GLyUTvz0QVOMRcksl86YWNvcEbZPheo+18uN/xlOXmB52MXtyB88gOgTd+3kyL2MVj2YN/fUQWzacSKuKzEAABAASURBVH5u+x6Z4rfVrtUHNRkJbyPmbTZrc1Y+AOyz5lzUjB3YKX7k2V/r/QMOCNhwrSBGX7/JsQ7aG11+eJ03sfaKPnYa4Q2y9sXkts/SP0me+0qbD+LwN65+SNnwp/hxjOD5ENzlB6TJbw+rOmfA+8dbOZfHNx5s1gSXDz+usV9//X/Kv5hjOvPw+JaHoI/6g4+2/gWlf8H1T//03+u//bf/t377p3+uD//fwIjNh7MPXn7e/uDjAQ9LJCx5Mqe4wwO8iOSBBy9fNN9+e6u3P3i4ImcP84Af1sob2+gu52kSj7V4df4w3Uwl0jxsyxqN1oCIzxiFCzEY/Z39N5d9c4ImI0jCm+Dvk3Ew4IR/XVwTrsM7YANscyvZduyD3Ly9fSRP6uysHfEaLG24tpQ5jJH4lLlodNXGxXPq669f6hd+s/v8pQCYv5Ef8+2LoQ/HYriuzf1vv/0zYXhOEXNX+UHdDzd+9Nyw3ZB29NH69UHffg/XkWtt/bWDa8EXzTs+di8+M7UefIndtedH/9tGntDNnqd2zWoLF0gdvmxdg1xmvjBkDjw3Lj+UhR3f8xHCdYNN7WKGggZ9roqBSUUs6lHRWUU8xFgD9lkNvlXQvGQc0//gpEMLMXmIpdLmg33jPll4j+BFDKGuztk/ull6i2AxQlGIoCdj0rgGmrFXomtBG4lrQE5coCGQYTJGwRA8x5hbNeAldrlnWxnxUmPf8Qyf46NpoCuPhPruKmDIdWzcTIBGgViypsiz6T3PB4/yA4Q5keeaOpinJYllGwEHgrXCdfUEoXX5Q/NZ5F0kM9icFZ6vks8KIMef0RggLXfwKOV63vbP9XrhWI9GC6ohKp7QbnxyTI762iog7ZsEVgKV14scwSCFgVoJk0cPnvrfkUllmCFaD8TBwVBkOPc88681ZQygRA6VxLd8U4eRS4/8qqd8iHVpXt55LvZ5zXMkcxYQL0tX/kUYIQGMkQOuCKSk6UV/xdBPdcQPYVtJXMn9UJ7zLp5Q7mUp4IIg2LMTizKJFX/FvShnJnKOm3vPTKmZm+DoEMStAJfMxYOXaunj+YvQ4IohyLm/UfkXCo5RntP8l1L4XND4gQiyLyIuY7W/IADFvnHhaFhy0uCi/wf5c484Tx/cD7w/6rs5RYSiVxKRU4m9yKEwgD6I+0hNYrnHT55hv1Dzy1bOU+37cUzyPmu/+BnducdeuRV3I4bVb/Ae+YXE8md5pMw1f9bPeHGlzh/xjct1EiJG0nCOflaYL/XnXPeMiW3pkhBHcj0d11ySQNeY735iO77oKGPTTrNOFq0YHPd+YRy2LyJATAGIkjwjFMPzy1x98Lz6zgeb9/PfsfRequ137q/+21bv/IJ96Tk3rAsDAsvY35jLN56TvK++037nHv7O88pvv/1eb/APMA//LU3ktYsjOYaGjdD/cNFG6ufl3z4DL0v53x78J+L//wx08T82F1e2y4N9+yg3/wcPHG9uRjZYXiR4KMhBwZ6+c2A8bySYHI32WBt122Z+Wwy7Htx81uHgNkSR2c8hh7wvRR5y6eODsh7WBwfaA3xK/BFHQtXqSXiadvTBswYmvFgTgF7DdMzDsD28CiRc0Ya2ECkPyV/58PPrr3yggPyHxPKfUuzE4otDT8XWQ/eJOzlQvSGQsORLLDGNwVjsq4RrZZwTLHUS9+i6zZ2byFwQ5OngEDPnYqhX+KkpD2hvXr/9/laS7YO5uOSAivjKMw+n3WUcA5+9CZoLBWALaROXyR551qZz/MZhG1xezJ17sdU1d3PrmtvOzWyRL0XXy+zozoP4Ri66iWWbyJHfOm8OxOU6wRqcruRhzprSjRp5X2DWS0sVYNWNHLTa8JgrrufDH2Nj1o7efuk3djWJkPmSLoyrLqybB8esEQ3HNTH1XdLmieM4iy+i+h5SGV/U2fe9bl/28iVrote91c4Hrq+snV95STf//uczc581jRXSF4ILtLmVzLOwYWLQtfONnDFBVdgCupp4N/S3ic39e9IP+aOn6QIGT5lXf7vpTVbSBgOUK7gl4zz7YLSIG7x62DRXA9Flc7JG95D91iGQ9O8TVzyIteMN3mHFlH3NLZAOoYosQatPRT9sojfdjNFaYzrDemZYLKl6lLU0uvMC0szd6NbtRejXX/xcti7sqy5V0RdHgMU/6sOzj32xXvZ/Xx9TjDFAy4CytlwD7pH9xnxvszbmSx/FS1TJLbEMpeEQ2gM/72AdjjHna/8eedh0X9oX58a8e2acmijT0t+TtNEEoT1YyecHfrqf3zlTXANoKPFCcPCBa8odXyx3/NGuD2J3fMp8Ikd52q3BVkTO2B8qJX94wTzEBxAdE8NhupRIgkH9ott6hNNLjzMDyUvHMYYBhqkDp941DtIT7/JZm8aQMdQQoNiD0HfvSmIHEjDYkbwuy/dHfeM3//o1yf/txl6nnsTouLn1Y+Y3cqQ9Zb9xJv/OGS3523rlxH7nPvrOy+LBnFw2WMQrLmIPjxxedWxuriGZ617sHiUQ9uHaj1HmANGGsajjb5xdw3POkmyLSeQrjdjyr7/kK58xHNR/2xGikbxwETtjtGFT8IdC4yyxTFsmbSvyqZ/qrpphy/ASARuRWpd0E866aOyTcC/r2Vo8yVG1WoeJaXRz9i2Sb7yZY+bKWF3bxiE1OsYuKResp1twMOQzTl5mmFs4QjJdaGKHxuqDfeVYLEbZFk8grFQNZNJIoI5dFAg+aIGuDWwuewexxiPOtZkz5MZ5r1nz6fqR7urwMcNngA9fovjIC0RpK3J0KMtVTIZ3fozVV+9ZywNUAP/69UueF37lQ6d8Pzj6AuYZpC5e1ro/z1Jf3sFadq+BwL14z0fs2z5rErMym2twm8Kdf8XDLzxwUL7kgBhi2XeezKF8xLAzkwPXqzaU86/e/EWk6TQ+c3ZwdooToq2c5DoJFum8XjjVGeRDexfJ817pPr702Faoosj1x6L+6Ga91UldPgeIBzvzF1/Y89YLExTsNgIblLVJDasIlJzN8uPyZK6LH/U+fOaGbBsvwBRnAr9wOrhpwqMvljncmINBAh+skTdehH22+8QgK/A9tz6YPzSzZs3pndyhhjuNB8Xz7HXuHKxT5w5XmdMdHyc1vch5f3AevoGLG+gzQmzb7HKd+ey4s77891nm3Etd84AIsv0kbeuPcxXMBF2fP8aKDWNxvu4YozDuvwd0lPvAX1jo/W2ffLD/UsFk3Xv/0+bE9x2ac2KX9ZVaH4ChLDzUcG5j7Ottr6/8cu8f/uG/1H/9r/+lvvJ+4H0YV5QGo9mji9Aqsls9aPXCNnZ68D/L59rqmuRon5Naf1p31xwT5zN8fHFe9V8BbSvpGkocMPX7YP6yJkqLzfUsNsE4e1SNz9xDfFbNLyy/LPvgVH6c9wd+OOdas/04PwBea+Hiq7DGXW/2tC4Z5x3HrBef7KDmWrmz9jw79DdEXz7iEQqPjrV5sJaCQyzd5Mw6DC/4QM6UCU6MYgxleUoAvKrral6u9kv9j//4jyW9sH42/40z8C+k/t/Yyk+4v86A++I5cn4FHR4pTEs2FQ/hbL6DA+WDlwdvIr+//V7+p05/cFN78FAsBCL5uHPYCN7Sd6MBU9s+F3HAuWEZdYiDhc2Kjhvzfta24Vaj+CcqNCmaiBw6B77lADk3PaBsdeFBgedNIoScB5NtdVN72CCN5LoajOAneQPyN7a/8yX54IFetj7NxGFusIMP2lxjHHf4bRtA2Byg2NVHbUqOiWGWkUbstA5Ozipi9GYwzxukMlgppdSV1A8PHWtvuMajHeUzTiw5AJGxv9x6cAP3AD9yk/RDng94vlCoj2jyvuzPMk5pI17Jm3jjly8XtqWFzU1rEFHmBsM46c3PF2EfFseEkcKYRgg0vpl/+2RBVX1sLhep741TO7ZxbqGgo76xIw4b2/ior73RlonkJfMpR3Y0hD2GKfjDNUUdxtBeePRtMx0UBhRKlQsIj8wvgzz8ITkuvoJ32IP8jdrnRj1r3+b5kW+nL5EzbvqNndENRn3apV/8uJ9cM9df2BE2XMpYZI4XdXSfcxR91idbOg9QKN7ZC3dq+6QfAO1ZLb9tMUxMZCtpWZj6142v4+qzLojFOdF29LjEJDWoXMmNGRKQnsHpW9bNBEthybEf6MnWh4vAeooh0Cd9svHtnPfRtAmJEhVSQEwCpZs8Lf3VJ1rGj5OW96ObFw5xFi0uku5lzsGDdXvlEi5uEC+x3v31OD3xsxaNVQLPviSWuj6IFj8M4RMNinPtA62//cIhi1xq/Ac/a5vci6+pB+evWBMQsfc54/egvkHyHDMXwXYNQKCV+9J/CNoa7+v6MIv7hpRzIjrYdVzSljUOISYK7pFg5Q5y4/nKQOnfYM34gFwYB2J9LHcQtbUGj/AOBqU1xEcxFMh6iYEqBr4vly3nQHv2gYw8qrkP+bHu999/r9/5YOd9Szxz4QO/Mgc58F5mW36zD5MnfCaVTBGWKVrWzoWXOcOYvm0b6zg5XoJiKvt55pBGcnKwXnyBO7h/SPqrnB+Fct8ifv3bPVc1uBKR1l9fmAF8QK3cg35894yMLBtb/MTVs+a88YC/JTfaQLPuxB4ZMBJHz8q+tFYRIMcfyJmXfTJ+8jLH+tfNWTbB3llvk1HOGmI1dnWJ3CUSYhD7uZbwnhn6Eg44FNhwkkYvtOFYoqBgOoxZJHn4rysa0aaxaXdpcx3NsdPYxjfkjcd5cC6t/etH9bTROLER58Y6GLEFEgl2Tv0If7DfI4tNCmhqQS1hA51cwRGLbmRAiYt2HHc/ZL0hN9CVf8fOPbm7kMU0t9wvdui2V/7a8DbL+d5YJ/tOe07UH7ycf5QfaBZdf+EGlgX65keh97d8SDZXKFEtPeNrfJFIFEM4RR8PaF8F3tk0B3dy4T7IGUV0iqtvrdgDnrXniudQxjYwEHDuzYnjocFV/gtFHb8ZWcW2OWJg3Qc5N/jgZd6Che4MsU4bIvkNRRld/UGdmJX2fCG65Q4hI4kujYwrwRZCFbnIcKGHRoqwHHdwAMYfGidfOalybvoB2vUWQk7pyHpBDKtZm+It/3K1iyuMsg6NydydzMpLPvGJtaRpUQJJDMo2eqGz79gd+wcJiC/nOjvO2vnMmH32u+eR++KgfSZEiE867Q1iGDg2Ym9yDnRkxLtrCwrjvMh3zXz44Zv1eGCPQMnd0tMHecbVp+9kIdrqer8IgeteDOVjzgcfI657N9qMK+/zsGeRAN36t+fjln3nb8C7sX82yLa169VztMfM3LSxxT08OX2ayN/2W3kf2W+z4iugpkX9ENgVPVYTxsIbMiQlJZQoYSNs3bEhpqQsAogSFVORBgxShjweLduIxU/88gyHiQwa5IFpp/1SgAjPMRpWQ/2ta5975ReWfpzLh6AdqPmibBNhK8gcfxKM74qGFoOQCnfp6BMVdr1KrsusN9aaWHccco1cRPbQJdL1QS68AAAQAElEQVSn2c+2a1moxsBknuY+a5oD+sAAr71PP8I7u1dbe2uvI2552rHzPf38CPR9Pv4te/9K2v8tzfxfj/VvHoD7IcQlm+LVwmDvrZ3LQeAUQch5Y/C3CJKHMOcbWmuMLbcOqlOPDgUuet74fXiRNjYpSuxfxtj8BzcDN7Q3AQ+CRUgA6waXhFTNdqezxgE5bYCVjscGBl/aCw9eypLTHggGmfiCiwHKd/0IoOcNxbYPcDceyPwtj/8mxD5n5QBuvYKsJzWkm1rTFckcX/3P9iMPDN7c1mF44BYGUd7A8FDzgIt/jFgwgY96gx06PhjIF8O4YJU3A3Wu/xwhOQZWu86hc/fOB7z387dK8hxrcq69OfccqNuc+S3z3OhvxspBi9CExMdNHdF8fEojF4xRKxMa+grjpeiTflg7R9cQLgSrTxsrB9jFF8di04Q+CRdOWedC3/Qb1oIkMPElV0coQOotke+uGeNC+ZFPFMu35UTWnjLug/VCfvBALmWmGQJER9gA3cRADrMHiEUfXU8b87xinevBA3n7eBd8/b6zTzK/3LGsWTQ+aZbtRZgaaIzGP4gaDgU/mIr4R28VGDQwg+yEkMe3hjHx5ZnvffJgB91m+WAEOhnnwXh8yssDqogSnBl547v4d3KfcbE31hK0TWxKDrwSII3cpetQYgODYhfCtlfkBvIkgR6FtiN52MIba7iZapJIc8U8Ex+SjQ8hFJEX3zwvQpzS2NBX/1Fn/zFH6Qu/9ZNu+5fyHPDlu9krIKKhOeygN7przAFyQ0Q0mtx03cjpbe9znpElowyVfjU6i6pqVOT3L7P2nb1nvhgvJ5JhALiqjygx3fgN3o2Ht+02i4mIzWD0rImu5N5AiXR45vDQzFqyHwLK2NPmQhfPWDuuO+jgpe+Ds0LyP3Va9FHvvFh6bqFSs8kptowBZZbokY9KtnU9PthQGAPa+z7vMh00hCaMpkFfHZorKBvwIvpILPQypF207IYQoeZKUcD49SF+CiMfAgWcc+50Fi2Hldv2lT/1zYGx+mKh39pz/07nXx/RU8azVAK6HNtZK8qeway4kDX+S972GtcPBi04oZ5+d+PHNlkTsyY5nsz5aRJJLVFRxMlHJubr4MNTPb6xZO5ZLsEqQRGkwhEKGdtmbVuzXk8CuJFTHkkykgytHGFKG3bk6u1akg7YU+OzBgpGjFGvCHNOZu2BQCLRZMw2Fda8hjKQS7pe4he+2XbE8+WVVAfJYQi7OGAcVDGuPkGD4BgiKSBR7qzzuBUeF3hXJEsPHkCUpU9XeyHbJ2nfHMWvYLLXEif77kX4mTdc0TlxAda9E+mqEIgv9Gl6vm6ugZ391ux32K63I3N+2kKekvvDB/f5jPHCjCgFEAz5ouVabjBWjogSJ7iePtAanXUxsbfkKve3u89sxgSNbuTBpE6+4KWm71/sjF7jXLH9fUGr5LvGJ2uaDuvVDH4vJ+dx5fL86G2OTScusr5Bwc6E+iLBNCCUPkm25Q/kT0ruwy/OrLOBzOgGd0JNfC9SJvYSO2vNIJ6efuqbFAaXjIMZoNQwxYGUMz5jWUPN0a0GMlQN07gyB84D7Miia5NhYLscv6ifzjAT5M39ihCifgzFGrzjnEMkGH5kXv1YnrWStYSchvQBPApJoAMKjavkA3A365Ah94/xiCmZcvvvrEE/UP7TP/9z/bf//t/rt3/6vfywikr5840PQ36ofDC39j17jcXYxbnjrx/VXLPSOx+R3rkfifsBtnTE54NYcO0CFmzQH10+w2Tv9CzbPiNI8vKLFQI0Dtfifpv5wJ0+WMZwEIw2vh3fsEFuyH+DzQIpREo/YVFTaKgj0TP1VDC5XmV0w1++0Aj7khewGbd2AGunTeMDB4OO79x7zFVEwyPWKNlRc3n1qY9u2Npe6/16xoKTZ41/+If/p379h1/KvwTcWG/7jo9zr0m7e+KqhDRG9UFybN+Vc2zqBIQPhRw0mhqCiXX5VJcrNPXy4H71njl9y3/67juXkpPnH5+Bbl/22va9fLcBEi0AmBNz5lpyPXsOpi+ftWvc38DM8wrPKq4b/zL3Gx+QjVu7oUDd0bi/nAGYeCn/mz8CvXjyH6vpHP/Hiuj/1mjYBMt1GuvpJJt9svElN7qby0PQ/+bSAxHJ7/b00vfK1uNu4GG9flOEWJ+HwDinHGXxHhzubl4fRtKHz2knCEqrWg30wMAp9j9YXC1KYM0qYo7YCU8sOuGhTvPc7wzQ9/Cccy8PUilx8iDig31vXT7ANDYpNW+zfOH7sn+tL19/rfynPfm3IM4/m0SoOSDF8MBSr777wabFw+m8WSVu4vfF4oOD6uAQ9BCLk+iO7trIvzTAXpg4Xl0ejF/5Wv/1ly818Nl4/Yslb0i3baLXeZjy0PO/h/VwXfgf3OylgzTjUJE27Oj3JBfSts+63WYZc/5KgHFtaxlxDko9RJeSjkx88obqMZq/JvCQJVaHzP9orhcATG/2B78Vf3DTX/Mu2MI1FkT+VPRhMR85qIV33SSPdAaDG/nS70mNSYODCy7jyw4sOAvrcgjbjjMXypAYFFKQXKWND8C1ZmZ1zwA90DmYN2805tgHGf/dlI+PP/it6x91fLzzsPMtf+2gr+4HbdyxpwXbiw5iwo8klA8tuDaZV0zGgSVDZtAzv94gL1q4jLHnIkd9Px/w1Hc9b2ANMAOWOhfiIDLGzNtFzr1rKA9HpZykb4RMswGVgnVdfuQjri8OY2HZIWdPPTBgUhgN35wCogI5WP4ftc6QFZv5clhc82cebCMOG4Nce3B5lsW7us/4dtY3tENzss6hyy/xklfyHBcH49vM3r/d9uyrC0/ZrBUYeIh72EOPLu07Qwd7jX3GXiBzNT1Ttj21fWMzBuW1hRI69Jg/YQxFv9YYo8wpiwQB1z9k4JhcMr1yyahnQDf5HI2/+M6D0w41QPrpb3nfWbOu0+UDPmqwzh/axqZsatb4A/LsVze1+jx8H/qED8XUiY8TeoWzYIHDFVbnRWF0hAy91o+Ki7yGh8iFJd5SITaYDl0ycgBOl6FnvXS6JopLpk5fqCnXeLPmtWl8SbodxlM0BPlvlblm1JHv2ex/3hUdGJ53jkl0gSFjxiwWZM6lPufiR3lzL2X/kjVxbS+HV5oIo/RVcj/qz+hminFQHUjbF92xf3CuhrjPLLxCvkr7o7vyP+qC9D001nqxPchNQ0I779bia9FaP7+xHu4QQcsCKqirzRVor/CpzkJKaK0cRV9g/BXPmFn2GefyLIv37BIEbR059Q7Wn6Sfd3hCIkGMiI4i7saHZj0QHzHtk/28Q9TGWkhq/3jJVflDAI6HkJ3SyXNYIhLMebVHBAQolr6Id+Cbbff4nVzZdg1lTvQV20MCdzR+0hZJDPMjeb/IGuEDzoN7pePek2/bnr3dTVzoyscDzhv88fkNfArT8wjvbqewccqK7S+IRjcpWBjOeeKFl9qYOftcczfOD3Ogbwe58nzWJqL4UXy0wDo29FcZeg4n98pIi5ErF5LF1fN6UA/doCahXM8x/KUTKDHNn3GkvQQznAv6GKPQ0Jh06UeAy4KFiwxXhMs9UbafeA/WDBz0+6QwUFeL6lmyNk/MxexS53pGMF+2zSsDscKEZD585pNI2aWamtnLh/ODteNaSW0bUlcsca0F1J5tKbbwWb45ct0JqvzO/EnKOE6EuKS/zD0MwzC/6l2kvWdakBFLuuP0nfXsGjIGyb56jost6crqv1wxpJx0sI6s1+hndhHBtJl4lDbcL77ka0daegcyktInAhDaHG1c0IDSxpvU9DfoaiPv4vKvbg/PTO5p2llolWnXP23muQ6Z+EL8QCR/k0ZDdJIh13NvRVfwT9/84CCWudNmVLYu58b3jNH4Vf6cOqiLK7eLjkMvJH8ZxBYN+xJNy4skzRNSu/TO0onP+c35YoORQQCuEf1yb4z2rOyKL336cVaIw8+Vi0w+MJIb19Gd9WG8UvbJiY/gKorj6cKd8GQw56eepgbnj2ePFLlTajLoepenr7ZTywdGPh6Lzhrh/Pt4qyPvV9d6eSaEcbNy9s8KMz/L35QBputvsvTTzP9cBnx4QNJN5CEw9/MFgi+wkw3pHjk4uCU399rXTCOb7zwN0Pbr8oN3lUX+ubv/Xa7/8KhttnlktLFoonpuWaAcFDs2ciAc7FItP9jUHHjYWnronG19kzwM4C48xuRJ+9xrQo6DAB6Fw8oTILa4wWrPFxwPfIe0MXnp+/r1F3SnbvEif88L/fNGgQ2dCgY3ED/kfPBi5CEYheeFw5FkRe6yZR4xJE8fu/2HPg8+HBx8BV9/3qqv/gXOF3/DT/6F009rXwj225fat72M2Vj46uMQRCJJmQ8R+qOOdhggN7P2fa98QGJev0I3+hsPyKORUI9T2xvjg4fOQ39fyNjFehAP0inm1Rg28jHgEBbuAER7FYFXzs3vXQEGFoZXCF5wmXP9PbRJjsJD1rJQ1vWOvA+x/nsAB7m3r4zz7Mu6Mc3ZxCtX29bYsXoh8Q+wrA1JryUCoCifnlPxJHH3uQdFX5136wOf/W2Vv9WKXz64gw1Q5bffJ1TyzKwtQGGIiWJLcfnms83nyXeMKFLOy2KBE5GxunrsvK+HJ5BGk4NF9HhYjzTCOgNR6PxQLhksLYdOK/DxqaFLweFxdrRtHvMx0mSGzsEfqr4QwRJPUiT6zPtaJ960JZBdkxjzIcxcr3W4xtT7jgY9XOWaInaPWe6Zq96Yvxvrft/hzz05IlqmClusQRXVm9PxdUaZqjs++NB0MNf6KhlmapWguzKMK+c8wAq+WN3rLAkfOefkk7CtEQAJF7XVF9s+PQ5XvETvgY+uNZoy8JsKDdJZPiRhsPyQvcV/4mMvAMsLyMEDEWcMe8Ycu1bMqWPihwDVZtoMpMavVXO1jQxDWLR0me6L5CxG86DZuAINyUiVisTLBUzBwA0TkW7kF0hY1yVcxoxRmajpC7JNjHNnviTi1pp72/Xi2a4VHxavvWsOjfMVW7z0seHL9gRHO+boIGfrJRcJxkfjDfPpuKSuNhgt8y6Fj2/60qes466R5N8zgvWujw/mNP4kHqXUKuaTmPDD9SuJmZcKdJXyYV2ebdfVO/egD37rKaZ2mgf75Gasdayc1F6KGKi9ipMPX/ipH/5VgPFM84r9Jl77PlB/+FDNGpe37eAiY3s0qJBtJh5kCxNrIS79MZfG6pq+aK1eZYs181mPwOEdmIu7rvqhj+Ic+GH7zgSEv0ReIXGlwZXm+iB5xkP4kca1PLOoj8nIT2QuauIrhAmD5wCulCieNmMMnn6EzrlMrIIjt+SDvprPq37ZccxawhP0XCN/vH3wTPBWnifC6Iu/6Ljte+7lc7K/mTPc4xx4IPcgFjE6cYwWF6JuyBH9zfnB2jOHIcEZVMT9Zez7DRv+lSG1fdeCeUCsSGhd56l949ZHnxtcn/IuEhMPKvVYKuP+DgAAEABJREFUfulvy6AxmlFL6s9x9cW9yH4hb30nP865bqMa9qkeCVDCSweFYLjgVGCuzAFsShsKJIoE6yz22D7pDTtpXZc1R+Lqx2hxINbKgPyLBc8bc3n5wARRlt6C8yqBqU/EpHsIxb0H/cwNdQuCDeuLRve5nlfd9BdVbTtrHbpB86SdtTL17SknUn33YzyYgxeHzhp3YK4x/T+4l3z+MhE45hYsGsv+9+3JXtr3vazXGcq9m7kYXWfexYfHGesaumf/aENbEmPYx5mzfOKveIj1igvQxg/zbm3aVMJU2ZYngUqaDz40YccPPPyyxviUxRvGHt+Rfj38P5sASH3pkn3i0nC9YB5bn/lzrX5iM4Si+k/Cd1iaTUV03+cT3AxwwaslB7ztRQy8Fn1Uh9oKMJYVClw/xdAkpz5LHZwDdx9Sn4N4QBCjZz19BIsSiSB5oYcYMrhEXxzJc+t+nsuYQIpBrpbBRZ2NmLe58M2IEvJHd3mfk7wnFT/JHcaVD+3MN3RjPd+o95NcCxIQRMps4cOBA9EHRzvOj3W6GpXS+Xn5OzPAdP6d5n7a+j4D16pftZvyddxNv8+98p87fflS08O7J/uGjxmoeFP6xgFOk83fIfVhWUFretl79Y0HUg8ETlPOImTZ+H1SDmm4KHCCpJwXK9BTcomIF3oOPklfvyPxMB/enDVD2O3pCDcuDnwOPA8qD4aL7H/A//bOjY2Ha/nA4PY6SD7+eCv/X3b8yxrHBs60iBHCHW9a6HOsMkLxFHKMJqdRcNST7KOhdnKnj/orz5xFRj305XsYbuYMTMd8wJIfGs0D34PfHhEXH220r8zC4sNZMMgD8WvHA3S/0d/28gOT2A2u5u44dieOb6Gj1ocgavrOeXDjoNKZCR5AOi88rzifPhQ/9BBV93jJD25hLcPJDRc+lCDLIvIh8vDwRl4+Ut8VsVxTUj62IFs14otr1QfXMZnvM66VCyDwg2uKGFhjyOsiOoydbWUlOK8lf1VD/uSZE1+U9DV4yNv24VoSSTkprhC0uQ5trB6YtkdWQrEWJPj4PrpRk6hSaFOQ4KGpyDlyYowVpzgm1BxL9+RExeYioUk1oEwhvuqzfppHyYecHylrDaXGH1TBugoANJkupohIWXsHD1Lu91d8bVyE4EoxesEDcNU0cN4PEvq+6kfW9R0w9fXrg31pbV96goFnCnFx5XB0ctTsmQH1OWC/27U/yzVy4yPqzbONfJMd3CMO7NmODrhGqU3j8h9J90/a3//wjPjAY0fxAh39uXx9kAvzLw9EUJCJtPLnnsTmbZ+l/Y22fpVpiDTyitqGN7orD0MDBnzXnP+myR9//J4zyTNL2/pdyiL2WVBI0RPo9DW+sUZcw2mzx827bVxFvYFaNMHMywx+zpP0VdnMlzgoDXK93Yhp22vbcBwhTJ84s9iiqw0fA58FIbGAOHnoUpgQCj4zgCdLF18yN44jrd6gHt3s/7UXip882PKh4g0yX8rBDsbET+MQxzVhbLaVMQfON4sPLzvypKyOjwcv4kflFxnMbzGq3pw7MsSG/ciRx3V+Pvig/1HeL6LjIDrq2dSWcpc9bYY488zpc14U1vHvCL8GsRJHXjTJ9Wh4Z07ck6QsuXv+pwswtQkzSKSc+oHYjwSbAloZX8475twa9pLXpwVQrsuRuBwtpziN5opLXC3uZdc0tk49uZ/U7NdF3cT1Qhu2R3dd/6PxqkZbS1RPXGwQq/vBeEPOSXxeQr4EbGCKvdYBvhEZKCna0g4i9E98x18xEFDuIgQLVioveCEoWtrsWnYWlr59TxXdbXZJo81BV/Gj//4ix/PZl2cAMYPV0clZ42QIbmSI1TnuYIjD2izs6oY1mKSnXteXNhbFZSQaycYXzkrW94RunJP6NZox4LhW7KbvM0jlZTo+mKd6/UEBRIN86tB3HuzTTCyjQYXs0wqAeYzr6YFwQsXEy4DyF6kvvfbvJM4Y8+8J+bL//IWnmEiedpeZF2CBvqMlYQ6dQ/ewuQxX35AFbcXDfLb0HXYkNUr+qM7ud9WLvD5L340/OxgcXX649YO1ezS0zfxy0F8Q+ly20b/NnY9CezmXy6daP0A09qTF8ErWSYE5XmT/e/Lc8gOn0gYyema9bHMS+6KN2F33O2tn/edFO7NQ5S/vjKnRac4uMTz7/uC++s557fm38C+bSpCr+DprYRLjbnvnHjorWKMzNqd9ZoG4ih9Q2BIGRIfS8pl/5+7go9N73lGQclIZ/6uiv97XEwAC6a/kXJsGH3CwLoL9NEkDHTi5Xhf9yPzgL9F956Mwjl9kX9vaXfk5nnsYxUBrhaiBxwcLcT71GVw5Pbi1rfPYZ5T396M++IXB7zxLvPGOI7a21t4s5rIhIGWGaIPFlfJYptPPJTyd0c9Xcq8weBacu7Auzouv+hw28+F58s498eG5hpr3G3O2s6b9h8Wlr/yS/Maz3MYaHz2rgsUaIK+T9mQdiqmuYz+Yjqmfl783A0zl32vwp7UfM3BuWHc6Q2OsKbGWvGl4cPv/TCDZnmywZkOp6eamyX7q0HU4eSaOQHGhc/hywOZVZ3TnIX26MSEUyx+OEQ4SJJB3c4JIhf4aBBoJxrQpiSnZVmREutn49FLlEvjG5iLGKB5wH9xkPjj4xQAcLkcW+Ac8X/Lyj117IHIwfvBByP+W1P9739//+fdy/B25O4qDgyU5odYYXoJ1eo8LyyHignsVR3GXggC+beRBunGT3Hc+ttHXX2N7mDf8Undue/36yxfydJQvocbgDdgXdGX9Lbc3z2/czIhGFVzq2sH1L35ufMi77dwwN+xi3RKhP12IApticv4SpQJXDIxx4+SKH1qRP7CzVc+9PJivG3pGBVAdFPHMfRThYaK4E1X8dxxc2H8q6oV+GJEnnjcI83Q//wRq666pL2Ny45r41ifV+YP3MY7vFJlIkI7PK+7g5pLTjiQvhEL3rGoalhNjjdGxgB8dYqKrFLTwVfRGlN6AHUVs0UTNK6nzBi0dpEiERYqP2PXSuAAZL9QnAXD6nhYXsAHmShu9U46KPlxurh+smY+PN9bVBw/xH9hcdu/omd+DDzvuF9ec5IuIUyvGABIgiv5SUYxdXeVcoz7cBQc8x7CaqBF9lgbsk8gSfa7M4VOEeD/b37fIg6P4kha61wOxfe2RFPKKljKOQ5O95prdrCeS8JBA9MiHYn1FvFzT23P8kbF38pYPpJxv6lyUGEbj9+SBuMu5No6MM42kgLHmRTnIGZ/sSf14PshjS59Cr2sNkO4uX8yLWv98qHMfmOf4o19k133lx701huHCC3TUb3NFHzGK2VlE4CtHjJ3eIUmLAuuHcjHBpgD01FVQG8YeWii5Dq763sSlL3h1qi4fjClAYIZDwuTZrgb5IprhMS6/2e/iSQyByShj0aWGITvkS1KT4+idOdEnNMoPR3dyqODorslZUvyIk1xyJmftozzAcC4k400s+o2M5/GTwFP/1Qfbnlt+HHKvSMo4b6kfD6YDj/Cdqx6EHOuBJXwzVtNBD/c768q4Rjfwa526X/1I7n8WclxY1IAlzR6bsclHrW/Q/VzPflgSSxs1kMZQEzMtsFU1UHsX0afJkcf1+/JXvCWxdBYs6Pid9TJoZ090uS8a/ug4gChjtOXRIu5aPwyngbFnLp0H4lnzduSXJOZPOe2Ifbvt7NMpa9GFY0/3zFVqGZDjUHLD/OsHTuEH3lx+WYeJPEVZP4yORpG+e1WfJNtmcyDfPcv7/H5btXqIZx0cPHN45niWXjE4dhHWOZcepYwuuyYna7cHseG/PMm1os7H+THdl/GDgQe50pdVo6BQNc9rI/nxg7n5SrzwUxtPV9WAKPplTJ47dA0rFckp8+05eumlBkeBps746LWGL1wG2zFqy2pfVzmQ9n+gp8QLDklc9zXi/Abpqw5edjEcS6QC0QdrHGItKYOVYlARmhpjDEExjFd655nSZy/PDvmAIFukBm/wY80HzyOTuQ11zvFmDInyx/bcZ/m8/YVnwX3fayJb/GjjYA18QGmzru8QQTFaBUw5P5P1rJ77N8yMchnNeNfGvmqFrymupStPNt2so6yFM0bjkRyTlNUvSZ0hE7KdscuGSTOT4LRtBKypkCaz8L1nuV7yfJBz8iB1R1wXS3q+wPesjXxs+1mzvjf2YISD+P0lIWIDQL3IoHiju8yVWN3MCf3BtLoWmLAiI3+CNNfxkX3jO4H70Oeid/q2zY9EVOhjmUKjgKVa1+XK59rRSGNbX64YEcZdlFO4yIDM2wmWWBwBKeasJcRSBtdGWGxp0FbedeP9wH/L1frIPjh45nuUa9f4fGZT1xxI6uvn6Gb9LwoPG8YTB/BI3pzmcjLS0Ge55LxvijkY9oyOvQzq3YO4QaNpHkMnBOJpqZN7FTpIL+GM/HABA3fZX43raFsg7Y6nKEL4DQgyMBnn+rP8TRn4me6/KdGfZlzwnz03oj0non2ipDOGPRoWdpAHojeSyY1o5wOCNyb7Di9qNs+itSEXavPQcUG1OBzSG+RLmQ8BgwNp7T218IsiS1lvlK0sevJih3EKKlzd/KviwECfQywHA6NP2cgwZi0feSvxxPagknZuIN4sr5ut9g9uqh++EPun15CHlLjKz33WnB5yzYMR7W2vr1/3+vXXX+offvmlfvnyS335spdyYq0Quvyx/xnbwmgcuuOj494Ebrc9eN6Y5L/74s1HKCKJ3f3rL+Tb/1yMh3vGfHhTt/vEwyAFGZDh6etGjP7JuPaV9Tdg3rB8KUjNDczD1rFRbfWkQRckJpUrbRpr7M6xyWn+IPf+hvnb41s0W5sQ0sihMNDAofCvOS34ITCYF217qNND56VgQ17GzZHE8OjmIaCrwSt+HPc/O/Lm5lz5omO+upGBzKVtPEEaRGymgQ/yEcnQauMbZY0rC5J20aHFElpXRtQ+87wUMoKs/lyUBxvyG794uEnN+rry7vz5MCqZS3GBYF3TonHhkOo855mS1eaGDZ436+tBDYeqR9UkL8byGYPf2R75fwGS1wiObpqLMIO94/nQ50OBpG1zavud/fCND6H+NYOkvwBQFkaBJw4MCsnyCoNSzq1rWTwMJYfWNCxKQhY8A6fbtSx1HjicHONhqHIeDWxSKgwalJKEkOBTGO7yrDEnPmRqXzqNrvFGRuKBdcTuAjJeH+6MXx33bV7M9okFXq4JzJf7JXfAWzHTwN2uyRnhfva8U7e1EScvuWWHWa5FVLBc05HfPFugG0TbfJlHX9aH2PvOh90JIkoEpI+un3fWxAfnwoMXedeaPl4xEGkF+4f1gcMY/6EIe5FDuH2t7/hC/PEbGWMr4lPMvecHDc8Y+46Zi4wji8MxN5Gf+BF/aDukvHEQTqCXPZrYki9lLIJc8Mm+lbFpy/keDVpKLsv0yUMrRdnRjKfHhebVXXZBHVXO4b4zB828N3Kwj/hzaLpcj8P5gOXlRC4AABAASURBVJy7J0ZkQLpqzkn9h0NA4FDsi5X5of99QfLUjQJ26bKXTikMGYPJRJIpQQCP5PlxS79dKwdr4bfffq93Pu4evDhmH+gLsicSrXU2rPXyUa4Z58n5UUY/v2U9xRJDXZiPW/r+zm/tv4mNg+5znEENWV2ipY8DrdHqLZKNRETFTwNP5D8JfQrdR5nnK7bBurGdtXO2gUdulehwEV8OFitzE1n2TIejW4khMqO5p+yQ41KXP2Lon7U2xJnMtbYd1+WMYS/9CNFSXYKvvnnyPw02x+u8RoaCK16hdUZ7v3DOXBcyNwS019Skt/w4GQxvAhiXL+lPt88FlXM8+tgfxVmFbO6P3IcyP/Dq0YldTO24VqxX34gkOYid/2mIdqSTy5QlONDMZ3FWrxE0Uq6eNdYKQYvdVcMkLOY2rL++IBPh1/qSPHkDgdFdqWlnuLlCFDgdMrZFxEbDXFCRRWQpylKlkDJiID5Gz/DByNB3F/URTC6cZ8ncO4/ihy4NDUC4Sq66tm2WZ4drSvDklvHRDb9L/uLBLKxgTHxcohgDPPaytnyeeLBH4SJpQd9KMgzqBkaumGMZXHPCQLN2qJSCVADJCktYOXlUFPWVX+tyyuHZhDMk/gE5sAKeZ1ADKoxr/uAseuBj9vJo9Aq9g48PnKXctxIbXGC4goNuv9Ls5E2e/3aOOEw6smBhxDys56EHXsNghImxVObQhyd5oVG+x/hR87bP2tjTxpShv7g4j/qlj8aiLfehz0EP5iDj+asybJ92vF9LRJKyYM88scCQJLX42V0T+/GBurryE1tgW4fxw0WxvoSfY+A926sRGYQpYXgWHZzXktjGhSPkCY94Nk1Mixl5L+riZkkGM2CsNpqYVLxhTObImiZqCHFFYl2Ru9piaHv5wvwDQIkPd3zIeiZHMNacmxdQHuQjeedZ1PcXn3Wuf89QHcfUF5tFgBl8WAVtGuZrOccw8Z5XBn+WvzkDzsbfbPI/sblkO5eXJLgj4WVDcEz0YIMPxiUqNgec8uFinzsvHNL5FypsdIQpXWM0wjxosIPdeAt18Rhgy3XkuNrl1E9hb68NKNObnYfg3LmhqCrzB5IdDPylgIsAzNjENu7CeCk4Era1g8iqP4llcqD0BQI/YNbKouQhf1BLHjqqq2MerLXytIty9yxveBsfcG7gX3LaK3Gx9YyxkaUfPkDieAPhtFp5Yiy+OXYeeCSLXvHRaeRmNcm/OmbQm+DtNuu6kQ3wpW3O0qY3yo42xy8x3cE0PskbmTietRISMaVPthevcFUEomnqIZiWIQQObyb89mvpIIsMRaHo9ZjxeTMv+572NX4nsdrXKK6hwwRwvYo3UOngpvCJrw0wibPJg7LGFD8uX4hR/xM7xszHlVP56tjf0G9xirgoq6JBITq8+7zSWaq4qC/qzzlLahVPfjQI5oEPvkxd/2bGBzmS7L/TlnxxOs6HHzFRIxUg0HiE9BTgGKcNT/nDOCEx/CDz8c5HCMS6lz/6tBFbEbtOL2xwTxzZo/GaOI2DjAL+WpDFlnrL3lHrt0Zv+c9a5Ik7WgzoqYoTtGEv09hbnHVlqDBJ5RUeBRH6NGC5rpfvk3UCg5GrrLmcpYwWvx/FX4GA0S/jiQ+ntcTBWo2UcSErL0RbG+YhewbFD3Kbf3uDj68r1sLuxKeduhF/8KJ1QP7FFA8wPPSJxUANL4iI59lpLcnWr+XSIw++2vCvC/84H2gerJngJA40zjofVs514l8L5UPx7Qt7Xn/WPjfhviC+89H6Hf/1WzI87fvA635pHDAPVMQya58zdXxlzShj+yL7yuKNUM/1aUesYBOvrmrfGO76ioBjc264NoBAmtz6V07m+cZ5MKe2F59rZLRzUdvIhQYG4jc1vZVK8LSx+A50iX/jnNmluX/G1uQJ+dEAjsoy0dfkm64fThoPAkxfXGPftn3d++aXSg5fZJQFjUrNyYgEp+mH6GOXBGDPeySV68/tan0SScWihUjg+WHYB1rPProOfEf6nDPRPLtmXNsIUiKH6dSwgQaTHh5xxb5XU3UJ01Zi0TmuDKSI94jM6+sZTKQMM8PsA4Qo2EFXrJPohafcRYPUnKoMYxFFY5GevtLIi5w1L4yIxM6FYRyDnA7XaptfOQLzXIHwXT/RiDzsJhkXDfprg8Y8UviAoAi+VLp2tq1rsC5bvaezTDFtea7d0QAZJwirXDjIMdbIAssQfHxyH+bsd77QQ6RyjvXkTAEr8sgy7kuMH4u8P4OWcfeJOuZJLGvxPROzbvUXkofRKzhesD1nID/ggx097FMydse38FDKWiPnhzzXFPKeO8pIwUbOGhEq/KW/9IkBB82PPjPoiFUoMhhdergnl77VUx7beVFH02IOXymy6IglKRPey4VjePWQyzhuJbWLe17XoBh3hU67y/YpQgX7u/WrFux/sSQbBghRQEaDEpDUqFpT6VPO19E807mGZ9IwGDBmO7bLH8D01aZjbZ4jZx7Zf8zTu8QzhS/Fa6/qjRpX3XaEjaYYUxxIPzznmrVId8l9d1UXywyqp+zG3vOZ01ovDtaL6zLrBHHlsmYHeuW593j+dbHQHVvN/fPB88SRevG73Bc6qkwwetboZtt2NXWPyk/mi0lyn9zZ8z5rvbPODz804Y85u6KPAhf78jkpyHuX+P7F1LzNci8B71D2BmkvY1NeoqNba+zEdzx8LkueRgpJSL0uo7qCnS5eIJx7D6sk64PBuc26zVnOh2LaPJA7jA1y6YCScf12HpIPdOWrI4HO91yvaKRwYeDG/fALv8Tv5kMxffH1/4nR9BB1Ht957nk3j9oNPcqzQJ07PpP2uI0GNUrwHLvWgRiSPELQ2klUFFxOPrSdWPBJHkNlXu6sZ9exfWU28mItnrgfrPXf3t7K/yrjouuXHI4rJ+EchVzoIj7qLwxgYXBYZA3R+1n+/gyw3P5+o/95Lf5r6eb4YNgN5q7MRqT/zNXg3GMD7nPyIAxRe0h5EI+hoIQ0e4prNf/7rBmj2GcbVh4yOBHcnEtc6c6hdps7B+CONgoMKp89W/zgVJ/kjSv250SWw+zEQ+pZ1I0NxrLhwXNQjH1yyEJajgyH+XER8vK0ixfge5M6gHjU4Ka33SY1N2vAfMny/2XLPwf1JnSaKA9y5daDmVYgwLTtoZ0DDyxYoOApNj20fOAXyxpu5bBCwuJBpV/fjm+185Hp69dfuClO/GNuuE5y538L++Xrl5KU0Y/R+M9v/nzB9GPBN+IMbpzt3FSDjw/G8O4NlMP1OF8gtRkyIQq+EhiOvfPy6kusMSy/FWqW0iLj1R/JF9f9Rv55qfJFdsO/QSK8odyxIV4egLkBPGtvQAg4JjITUP6mf+mTg+YBA91vfAR5D33UBz75EqX8urFjhGI/GUNncw3gx+g1gLdkkjZlyXm9uDApCOTmygU3uuY+a9/36skgBTeS3uLHXHjzJrUvuQCviR/5qX3b++RFftbXL3uwgtdLrs96NOAUscyD6/WDufKjjPTunJGn4meAa2xz28t9YrywKZmw1OLQYEg7iyY+aU++466H7+eU0ALBRSGTQa0/rivnS7/UDQ4+W4P+nZ3wiAVVCg+wKHwQy4O1SRNZ2JS0SeidRsa4YcOmLOV44eWFEGWv6idMfsvNFQSe6a4B1hGjyDA78PRd7AiJjM8bedjZT/qpM0gyQsGse6qds+kcLrIfHPAO5sA8iBneCawfIGQd+JI52cPOEebiCxeHM65d+TKedWEchnuEasnhw5LtzPO0j+/FT+yTT5rl2vTDxdZisFfw0/GMwZs7cRBT5KhdM7bDd4xcmI+ZGtnLDnDmJnFiy1rMEGOpzwtm8HlArIYJbeDcZm1S8GZp84pnhdumnybyXANFImMzeXWcsW4+prGO+A0snDLWnbW/7ax/sYkJwwsBgWVjgr1yIdRgdPHBi6HrQr+bl/C9prkAS7nyB188Bx7oArZKUyG/htORgQS2MGTefag3V6orBzvTL8/leWd+pKwj1tN1z4zseXnwYcSXvdwrULp0z+HgXW3d8Z7Z5B1HLJo86ekF4sYad5HBd4bE/SRErsLwyik6J087Z/OHCqCT4xZW9eziJ7NJvJS0jdtzZ9lc993nx6B4jObAx1BzD4Tw1uJw9LIWkaO0AxhMTT8yOGFOeZPjYDiZVsoRhOt/bs0L4gy+cdb5M1okBU8GoRFBiRuOQ8pI2nac4DLv3NP0TznX0GAtuf49pzfWqXzPT8/CD85z76vyGrnbvpe1fTHWOYAv6HkmqT9pi1v4gFnyWXmx9hcOH9gWG1dwFY9ppE+uvr2Q2Flbri8pekcdrMPcC9C7gjWHkQ+POcHwd37Av8at/Ssk51IsX+7kIbL8IbA7ftyxc5dJP4U8Erjg6R6Mhy6/0PED5dIlanSD+0RVrTOP5ka4BUaSHELe+J9rDj3Zo89xOyfPiqUTjhgLr3Fv1mRvXX0YZGKJkWnmgSt2jpNcC3fa+hmpUfgHnVryHZdsox2x4GPHeZ6uB9qNjjKZY9eMxIv7cebHsSh7MT3kSzyfiZwr19W2z6z1FcPEfQlkctD90gYDFs+MNMr8QKPxfcnI1V7+yvCMzzPndps813xxOLm41o8+TNbsTizWG+3NmDCy+mIvijITIL5/XeqznW0/SjzzhE3j9mOY56JtVKLaI1VlbZObPz7euGes86WJpbEpAbEEudpfRIeibxtypJHeVdCGN0iFHH16Uoy/SivEfQDWnbHsH+eDNe1+UL85d8Ykn3PhqiF/EYo2YPpu4Tllfhv7hMAIA4q8kHPNQIr5Nsf7PkvdQsl4l78R4YIGTM8gP6i5Ny5y3dq2XjoaAgWzXDO35vzaS2uelVmYl86deMXBGGvtjJMYEgdMpDlvHvng5PyqB/uzAHng4+E7Cs+NnpXaXcRzwJVTc/yptVrYwSjtOE0NGHI0fpa/OQPXDPzNZv+vMfdv52gy/XxMPXFlSqvrqORGdoN0jnnG2TCju7bBCIfT5HDKjWIrJBhn89z5wOAB5gaecy8Pp/XBotYPe8yHjfe3o/zttJu/OXzEuinPDWCbs/zPJUK2JW8+1BOZfXJoUftwr39A5nzxsOAsyIGhDQ+uJ3HQPzwM9KL1lcOXtoeH+vrb2BAPdsUn5LQnyQ8+MR4cNn/8/nv5n8GI8vW21698bPn1Vz+47Byo4iPNS8hx/ygfLv2twgYeRfj1kh+dX+q2zRpTncJMl7lQ7p0buH8V4EviaMcf/Ibk47xZHRyy/Oq4Th3mo8ekRypIwsNYrS/ixQDXMz6MrmdsjbKWevXhO2dNrR/GPnuvRg4obD/q+bIBA60qRrkQppm0tT40XT4ATEESTEcjRTzit9jwGyIJQE0eIpogikOfChvXoT+UqTX2IB7XlXggVzN2PfzaV+e6GbjGlAM8lWMrF0iyljbI3NEDhyt9eT6QW7s2onv6wswGB8nUeehMUHRWQyjCAAAQAElEQVRxT3mpaMMhCK7XOM0U4hdTuYHvoztxjyg1uYwUc4w17a4u1w6NyNGkvEKLJ6FIWbsYET62HrwAfK6XxmZhE2hsifCogaC6a17WWtJ58yUxbDfVdRFHGt3ALaq+Rlfd2BotExqFnV6yrPl+IZgoEC9rd93AWeO0fahbhHkctk2V+CLHmbPmE/XCBpVrI/RNHYkYVTqf2lk+S58XGx8EjQ/LaL4WdMC77TP7ddNX+pFzCNHwpufRzIeBDRn9ywsOvh884OQBFB+zbzyH8EN1yZinZxlnQIF9kQ9oTd6kSm1cUmWdOE+YJ7Bcn5fRjR/4C942Z5nfFVtVod5gbb3yr3LG8Mf8ianO6DU+z3qLDvFR38Dc9r2+QreL5s6ZNzEAojEbIyQDiOVvNYNk7sGE2GagXQnUc3ZNcEMbdjZG4A/4oxtpCHX9M57U8AFMKX7sblz09eB8/sbDINbwq0vcHdzoFj/GSzUaXPiOm29YyREGy4dv7dgWJypemDTHNvTEcxzX+PYTKSAQ4AoyWFy7s858EF7OLrmV97W+bZt/1KJj3/tX1jZ5tJbnOZaHYNZw1nYUqt6JVVIGAJYUc4FdxLC9rPYgr8zTbf/CWoa2vTwvjVH/I6UCmHhdczbEOkLHGBf2gyajYDOMndXm+szzjQ/Xc2fdIRPsBV7f/5gjiHxSdPkT65RHPfxLb7lG7lAzV9m/aZwSEXiseQA093XXIu0rCcZgLj+4r368feSvEN75zXE+rgHjvM4rXs8FdDVnfFkf+EZB0mxhC3zPfhmDhLSE41fcrsUQaztjjptBZHZyNE/+aCxIjInVo2owtu/METVDnN16UuWc7TxvOD8VefjxkzrKXfo6umtC9Eq5xM5Z9MF6euC3qWPAQMp+cmJeQute8Z519eCef4RyfpEX6+uXKpgG5rFSzKR4X4YRH/R1w//RzT0GU47jg2fjHR++Qc+zN0DE4DzS9tzUL/2WgskFKK4UROUro+xBXAf73hfVtLUDKfMa60DVtI3udS5RX/OFWeJgXmncIfUYLkk1CbOw15WGLHAqtDG/zkv3Wv/VZTkvEX1eGDrHbJ25IT8s4KeMqbAzvCCmn76sW6ts7brSruvMvj4xG4njij0f2vJLMO7/sYEEtR9PIgO+z9rOl+eEOIMYsj4JvmnLe6WCj9qz2HW9ieGcmwcH3VtZK8xPV9ece/mP9M595cj1Eh+66sa69p9QuH3dgV/jo5v2JwFR/uA+a4q5Yg3dCXrNF3Exb5Rn/A/G9SF2kFv6GANEu35Y9T9b/WDt2AcBkTWOSMpo7DO33frkOUofXibWpSAuFFY0fOTHNxzRL/1j+Bw5q9NEdMCIbd8XeE7wP2WCVVipOTrvUM5zIyyvrh8wBlIWkkTF6CnTyIhhPBLdP5dBBHPWDKmhyKlFhftnHo+zBil7yv5F8hBWVQ+wv+Z+4S2MDOZy9a/72wdnzJHc4wu6iTGqbUjRwThnFPZYQ86lhFUU1nCuuJAcYsBafO+5kueBvMhx0cYYXVmv2KRZz59sOsCejP8jGv/hnciU/4eP8v+CAP9y6Wd2xqf3bho2+zhZVrA49biRsQGz4Th43XQh2h6EHoIMs5kfPNAc+VBzbeTRXT6A5QY01kHbPbmxzmJk2cY55amEWjyujnc3GxpZak+GyGH38MCi1i5AlART/oRnQy62vLlKYi1ah2PayCjqoWHftjZqYI0DtEN9SjEK+B3bl6OnWwgzRlFSrG1uFV00xWtuNAMi8JUjDj3EKb5IrPwq5w3t4GEs+Y2Rl7joRwYfMu7dEh4gFOVatyHavagHuZPO/uiJC7PiG7FVI0fixfPBTYp9D0z4T3jiwEhuzhnHB/tX4Ol6UQdZcymJ3/ahJUu8zNs6yInmlB+MG05ehMTBfobg6+vcdtTRhXkw/tRfTuDm+TDKOIUYsUrc2o/I6Nq2rsnDyM7Dyg6eN8gVPn6AYCl/mgsgD/z0o6c1HKDmy1pkzk4FLOEbfXSUQ5A+IIKfRDh8+HJ/PPjYdyxiDWRPqYe4enfiRRkYUNFtfJ37Xjt0g/KCyAOF8/XOQ70fEv1/icJ6bcxnHsK2KRT31wfzBRSYG2tPAhJ+rT1KHjMKs6HV7TIv+z7rBpl3yQdJH0bFmGDNObGH7MBPCRsWmuHry0XKN/iSNpy7N17UfKi3X/lhbgG4k/P3/IXXwQvwR/mRxZixglSSFP/V85uDYwffHsyHebNeLzgfyB3o1BnPnto8XeMOGluIeJzOnCvsb/FbgdADLHKGb8osO4V/By+bb9BHvfOA5zpRz5cf/T6YX/+tHKdXyqSceUibeJV3PTvuQ/Zt2/lwvGsCV+Ei4Pnpx+IeyyPbt0k8+1wwyDx42PIBStLZxs7OeplzJgL5d+TSWTCsjZXjb+iatx6YHV3ak+LPbecj+C/l/1OkWN2nMr6vXIAIq+mPMMxVJiT+M1QTHcl2bKhiB3kraeOysa4kbaCClIUcNB8oGN/nXo2Mvprbg3lS1heMW2JFSBVIvnnwJcmHRVhl3p73AfzFfJEExPCZPUUj/dTkSjvq3rEjbwAvbU20tCmihIKFjryL8bj+74Qx7urGCmLEg0D3rDl3aJJ0/8K18g/7Zp5YZ9wCNBnyXASa84OUsqR1J+ekafZgKaw2ONjx/qHfWX+sSV/q7TNUY3bOxYH8HU8aJqHkvn3J5KyF2S+knmtv7f/J/p7gzKw9/cIrkAgDHZmjRWbOsDO6ZSWOzBkvBp6p+m9cuMEUPKADIjcA3olff9zboILSNbgqKxBSl0mwO7bz790oAy3OumYwCrSog7uAFoNro2OMrr0Nf+kufHwRZSgDn5IhutUw3SO3bdZtzpqzQ8+8IdlNjpBzTg7/YoOAuzr5U67yg1OpiRQDW7CcS1YMQw8Wgvk6RVaFnPtA37Km8BNRALjKRIpWzviDM+hw3JxKth1Uhtp83OE5H5LtEDnC3XNOSAcy2kKt9N2zQRqNwYGvDoBnddElj2NhiQssBcEULhn5Fy4Mi6GPTzpjAISCwKWKG+ZWd5rLxnyMhkm+FVn6aXG59Jp1TJeiJIC0XksTK3PIPI5JDabYcJcQMLZD2MqYNXIb9WjyYt5OEv/uJQQERkf3Wg/g53zFX/FGd3leucZGw5EYq/PHvAjzztntmWF8Di0+V88F8JdP+E6bTVTO2Ta7XK8Zo23tusuaUu5phwBpd7u+Z/mBcuPMwpU8w/r84YcWbYtx22/cK74kHs9Nz148L+8dX7/8mn/0enrQ1/oZbc1luEI4A+walOemNXlj5YX748WhRfhIEWGRR/gj/vl/eOEvcz0L9VESR/89z/Tlts3K/YP7nM8B8pXRrvLaWH1x4cJwTyU+1iKca5i1UqS4qYmp+rm2xPmG7LcP5gX9KCDSWydXczI/5zzUn34S3A9ceBRT5EBjy1ryOcS/krc9g+lZUuRj5UR/mwTEJvNqW9l6wbjajj1JH5H3meKV5txrYREQQJ41HzyXmnuf8WwfrNFFK37zYRoSApeD3PgsqOyD9hUXcLhCdPjbPekuG9HlIg7MQoKck0PWVvzpjf6AGBkQEsqte0RaPy9/Uwb6b7Lz08z/KANsNPbMubfonPL/0xOEsg8iHzxQuFHfqXPjYcOK5mYMxQIcSpqnnVTZyO5pNuWAo3HkDp5oPQBCHBY5BBxG3sNl7tyAJPpoL1j0KGxyOPBz83Kjw9SPpj0vfg5COBwiLe8vyEPN/xctb1abhx36edgkTv0ybv30YS4OiDEIAHu4epYHD+kHD14HtU/nj4h6GeB5c8GL+KyCvzG7DuQWDxnSzG/lfPHlBZYH+BOBIC3RtqH6X5L3fQeai/aoiqc4HvKPuhOLc2ZtjkLOH/m3HVkud5z4xiGuLN38psI6Nz3ivRNQHs5pq3ec+ld73SAZREmPCYuWhWjANmZlFx3Eu8ibx4E//vZV8sYdbHgPbA6AnOfp/EB0CY0bmy9vPK2OxlqIkNHxv29+979z5rdkeRFHJjGApTfbNmvnBib5YiiefIeXb1jFX65hA03ul41rEh1bshFhycDBtjkwf3f0HRm99PT/SfDUNW7XPO4pCnSXa95/tPzXL1/KdemaLH588cAJW5Gj8V0RT/+/Y8I43YjOvp9x73vt+xfI+iL2Grkd3UBIxKOyJAf+YB+N9uGWmWTBuSckzChRWcuMW8OAzcsg/fwD88TzRcL2xM6S0Q6S2DAXrgHzd/DA9I1cwgaD8fspR9MckFFa8i5avpoD51ld95i5XTzXpLJoU5nvrDH22Rvr5IN1khdmYgI4Rb13Xlqdy7nPKIr5jY9UB+se9z7nHJyDFz1fpHS4kyd0QBJHP7T3wT48OOdC6Lg2JbxH8rPYVw8DZX5DAodwBVHC4Mo8kCRzZtzRCZfLU0CZox44HEJeOQkp5qzqeV4yV+bWuZnMkeTL/3yeo42KucRD9p545uIbX+KO4z3n3+XLqpHDZ/GCO7hCozsPyVtwJz40VOFhoFhhOE1LU1SjOw/Y/jbdOIGEW/jNmt2WPkqW4GQwl4bXxQV+g9+pgWN0+fbMw6hznCGLtslVHEktc1ED8EkKFrgQhhiKijGkvVS44gfjS5A2awRmZPUh618oSHOLV9xP8BMGxeXAPC6ea02eubAO+dGAtemavVPfZWIqL5SDBiUg+gFpQ9KP0f19/MhSkGJ0EBv63lcaOXowcR1f00CqoYt/8VZ/+X/gj/vbNaPNi+RJ8q2/sU7v0CuG2KEHV+xzZdgrRN/161oN0Y9dfXM/mwOT9B2hTt8z1d/I79te8zZr25ocqOg4KGCN1SRt8vkKR997Rmyx9mbWcDNuPh7oV01w0Ob+9lG//f6W/wce1OBPq5PUWbnhWj2wP2eJa26+eU5wprje3f/O9zPFjS38FwgXMbVwD2I1z8FredhAthSiL7Yf+hqf5RnRgmn8XrRelqLEPTYWuKmuvj2ModrlB4Xkodf+23iRvt2+lL8wYLQiRzw0nkUUY9Nm6tUwmMiIt+97ffGvzsCd3eE/BeJwkJOKXMIjYmLPyOgy/1TlT4NBYWhhmUf3B4zyI4t5V96+8lJ0RoPDfIyZ56CNWDoQMZh8bbdZfkTYGNvIac7KbS49auXv+OVcPjj7s0jAaBx33TX1qAKr6rbPEsc9BouRXnmesybU4Ms3b/ovnnvG3KjjR5rrnwdAEzZ+Ylsd89o6A6p9MUz9wBfn0RhuzF3sR65i27X39sfv+U/uyXAN/GAECHrsZ3GkOw+FjZ5Ykv48+JjzYA37fyCiDMOVfDfeYRcHWVf4OLrcd1cubzdzumjDnjSJvcv1zFozBtQ8J969F0vcS7VR/HTwlY2RmHFskQKQGFYkQfm5g9vooFux02sUO0vPeB/JSSOnTz5D6EPmAjlx5EuFjACOH8z7QR4+/9M5XOJccl2AqhhkTmaNatqmBUBbdAexxz9q3OWDzhHSL8W1EX9fUwAAEABJREFUK9++lPnptWbm3PGZXzIg6JHquMjquDTsxwzyrSz5bkgM5Rx/oJgaBYriYC5/q8gZ2DkzVKDdYE0wJNtiqaSuZDv+cnF9Hawj/xNH8xQ78CPjpbXzSdXkDv4BkGT+jGVr4iQ/uvBgLZp3z0xEUUGJxnCQ+mf5ezKwsv732Ppp5V/JwJ0NxXmTncO++ZRkhthf2Z80s6m51BgvIrTdYFK4ADwPhDDOiwBsNUzlJeCDjwh/8ODj/0OJ9Mdvv9cfv71xI3njdFMHBYy3OnSz8cHOYcCBk5qDQVsMlze/fU5eWDnY9p16Lw+32ROXQWmIA2Cf9KlHd40+if5GW4wQbZSIu7G+/NDGRR4qHi6+7EkP/HDMm5c3qTwsgKHP8i869NubEQe+GCb8ksFKxMwjqvkgI2P1G1/tVQ52byjSw4d57zL/wsF1scVrIlkIXGEE9+Q595Elv6tGhoa+UdE5i+OQsV98H+YcVdZ6eIHMiXN0+ciZWz4teugqKyGGB109bF3UpW8kPwxxIotd6+TwfOn2xdiXZjFdw+qoe+XStXFXj0Unf8yFvXCO8uPd4dwhgwjPXswKc2RsSJby6yZl70LFLZri4TwdigoSzUhe498JMNtgexOLXdcA/bu20RvdeYh0vV5U/jCuvzgHAP7R18ZgHU8eqH1xey4O5U8CjjyuTpYIeuYpdPoKIFPygA5eRB4xYQ59mDLuDRvXQ6f97glgI48mectfewEuXA+8Guy9jf2lcST1+yK68WfJkaAhB038sjW6S3sh9q/xlT+OK0b7wnJeswZ51zJ/ri1EkAC3mv/ZPNtWdIWhoqw4XVd38m99EIvYDOKjCrwUoeAee+ecen97K2v7RK5YSJ3DeUTWB3uZynzAcz01MZm38LHhmPbsO2YubCsrjv8JU/4fLTgj/Ij0zkNh1grrPQ+HyTWRWrDpXGYOwBbXvrn49JFc4AOizO0jZ4c+v5L2EWG8Mq4fwUJJ/mgwmNdm7mkpDuGAaaJV1MYxmlFIFqpZT8brh9aPPz7q7Y+3MrZ1Hhyc89IH9QcfLMBDsc/9GUywWpuD9TTAHghQPKs+4yvW4gPfT318QeRZOhi95tR20R6QNX33zu5ao30peXZvlx/IyW/GF631nTX6lFk+3An6InUk1JZtcGy7t+RLn32d1ifiXMzkI/PA+nRtoB6cNh+RWevTPfAqd43rqw/c7hN/GSM5F/qnbWl0c2zM7DnzoE7X+h/Gnq4ipjhEjs8YPYOzRljn4vqS9c4HUv+duSMfJJAlrGBSo5Y5ct05d/IxFUzx3SPOg2R7PnPrmpU8qz/qjb3oc8MH+9HaX0QszCIWfJ+z1BUjNjCMJ5gEwzb+mi/z5ssxTqFYhItuo7sxB8sxfLv4jhGEEwGYrUZWv7XN6ovsdflcnwjD1I+BPE0K0vjBNo5pHIO3ing9rnaXLXPsLzvc16dCRQ4nrJVxTnMPBFdeF4MOvFJcwbY85AxFv+ZOzMkZcaMsj6jjVsTQ42jBtA2V1/n/aQI+YPqgr/5Vx+d55Jg6wNEUz4+z9M4C0+GrSo2Pqa8B+8wd+8BcR5Eh/ZTm6fu+67+xdM3wyALxJFnljzjW7Bv89T+D0k/9FlPsEHacm4HouNK4JhROB+7iRx5hawaLN3PSgpJ2aYkb/OgT1FCqyzluZHKP11fWnOdJ94phNDIFbZA8as+kpl0FvjDBtAFn9Fr76InZ1I0cVaV9qigtnyELinIWXXwUSv9eBy9TYplbn3HXOFoYIbKc9fcsFEbG4tNi3VS5NrPnuJdpDZVqL3ZQNn+uHfNFF9/QHzrNXLFoHOeQV3qNodvkYtGSbXijab9QFLio7xl1v+Y2Mq4V1zJWteE8ngQHLYouUOmTPG3QLdm2Oz6kt+IEX1vAKZYYba+zstbSd2Tgp1TqgoyBpfcgTNYpftDIwMVnyUYaNRHAQk5weqO7PL99/rjmn1F8ArichWZp8swmCCwKXPjotetvZ9153mJByIznQv6RXM0uZV2noSt2BtUxRumD55SDM1ae9x+sgOCVWBsM9ObceTf7wgfcX+orv2C8QfIYxQPE+YCvqySAQiSAeVaLH7IPKROdQNMS3zioST5AqquPfezqf9fGvfVe7zyPfPA8Iu6FU/m5Vns6Py//zhlg6v6dLfyE/1/MgFM02JjtLoJSTkx4afXLDQieGzB8LtdGhdcLhf32YBM+6oMbwtvHW73xEejt99/r97ff640Hu/e3j/y5+3VTQI39jPaJAao7Owech40EKGLIcADsHCj+dujLvtek3+gNRgftjcNn2/f4C4uCzjjplKO3+H3GSo3BmNVOGp4THNTe4KU8oKnV3lh2/J0RI9LUYopmTN6M8jLH4SnekllX7TQYynrYqYx7VDohPXhJW+TNwZuutfZTL0DkLRigiCke4XEjgG+DKkXINLgwVxGnqY4eSSQ6HC8ZVw66+BeErAW9OPHJD1QMXL7RRA1UHhYunrj6J6nfXJw3Sd5TJ7Et3QN9510yn/fcfEWKhzZi50DZlyBVmfTKi2p5YwMnOsivoqn1DwQyr86PIJFn3egTarIi18xRyy9n9owXWxiNTLjGAUUXucSLzKvvtuWrdOkMcLfrxoy+Y3gLNPN+xv3UWaYVCa2X/zS5OCjRJAF3bOdlAgzbcl1jBzfsj9y4P1hbB3akMl2l7z1Y09vkRXFhuYZ9+XrnZczc64tyU59PWg+JWnjwLLPINSWnyIXFNqnG5gM6eIg8IosDDj3bTA/9dTVHdIjGq7T4tkLEaB3u2Y49DOrjJymFR8j4IvBwneoM7NFYIVTjWnTg3wO3RLVGKAUhasS5Lqxv5NHc+GDRzKPn0Ndfv9S2Tz3IuWfOzZu/0fqWl+Wor1wDpo8IL7cxeTBfzpH5lvww5EN1fGbsTgyn66jhe14YJvM3a8funHtNfNEKolTL78TGHsDzyE7nbp9PWQSJmQdXfMiLHetEP/wrKO2/TIKizBdI+OP6uCjy5OQOXz+XfcXXA6l5MCY/Hohp3qwl0Mr9Zz4kE4IrsgFofL6I7umM+LGdhETawUXpMn+e3XD0zbho4jt81wAA3eRgW/lzrKsrv7Emh9McSRs5jcyVS9wixtgGw9wylaXfqy5+lqx9Y4FBwW7kD2QXFw55f6y1IqaxxXf1GUX+OPnaMY4QfLwAc5U1hjzz5hloH+AMLr+IDGfMMSGGf10GDEk5vbpq25eM5sR0Pcc+8+zHSuf0zuBA8FPPdXQkz7CZO/KLDdtidpNz8mq9kefRvYZerkkBfW2GiEvbd+orLoZXwf6SB4cGhdSQC/iHhI61f+nhmem4vjq/hYopR0HXmBcZ9BRaA5WcXYIv/Binn3sfdtLn0uxJ8WmeBSGwvGpkjWmny/awieSKU7/XmQyL0smfenRyNvnXI57t9pG2+jPF2PejbQzJ9WkQLSUk3CNoGC/lU0pmAJN6/XTLWUt+YEkOYNq37Zpwf6yxfLkv+dr6TNUPFjARfQSiy3l19Y3ftbLNyb1plnPnS579AW901zjd/IbenT1juDrsmjFnC0shQo0NDCbwzjycI3Dk29M/ifUsVx3/ypE4Mzpq2aTDEKaIDrvGyeKHexYgGv+2ueH3Okv8C5vtRhw5W7qul/nUxLPWnHj6clHlB6j4K2Yoewgs9XoiwzMPPrpPP88C2FfRH5JDBadZXx08skLBJrqEy1hFan0koksDSWRpWwCwv2E/ftD3PPjj/a2e/ychuo6sPgNGjuiQLOfi7ATvitd5E+N530MWp1SCLI/CjVr2sC4wlL4GnlTENZGb5V8QbdwX1RafCAlPx2jd4WoDuuZN37w3WTMKToFjiwDRvPxx3Bx/cBb6n9/L14+4ALzjrgPPHLVBqZlcLb8wWe5j5e7gEg2q2ljSsD4//oA3HB3Mb4M0ugZYc5/c99dfbs858ZVB1ZFHHL8ndPLkQ70Gwl9tmBSl0kfXdXNnH+kDQ8EVf9nbK23s4Umm8fCMhYxJ+cmc7PuOb3v+s9gN2YYnvh+v3LsheLojDg5R4QU8ijCmFIJnj6p7rfOFbdzSXusvyn/BHs9f2yxE1cB95hinzDGdJ995ceoj9PPyt2TgmpO/xdhPI/9zGXhutM+twSZMeeUAxqnA9SrZzCiv+uKyV6/mNduoufk8UDwkfGF680MQH39S82L5Qd8x9ik2OSI82DwwrNnwHgxiHBxIHxwykWU3e5D4jzP7b53cvu55MFBWF/xKvt9mfbnt1RyaoFaNWvhcbVuVP5evtuMvN3ydufrY4hjJQacfdB2JeuJPj9ivEwU8+codPBB4yK8DBxRwvb/a98agnOQDz1Lvsk9qL9TUqGH/gdpBDQmCrxnk4vidy50c0S1O7AIoTRRwjsL4UwUDlIiEx5j9MNSiHz3ay58ElYc4+fKUjQ6B+nAd++qpAyVBjOUh8OTLlq/e6GbOpEk9azLfsIAlBxEqfrDLFRjMrvwdrAFv0K6Ha13ZRkDJk4iKhFLogwewPjc2XDfrgcN5PrgJPyo+klNjeGhsaZHGWdvW+WsddYsf18DBvFpLcVV8sJXRYzHwAOmz0FFWf+/MkeOO4Fn1po1J/Ny4WPd5CGxQ0DnIm5TY6GtLvVcyroH4NRY7+oedb5D9Sx44oIgX/kEeP3h4Ofg460OXck+/xoyKeXV8yR15INHnDHJRx3TpLguOfFWo4oxOKQSRW1Ygc0ub4suj9q91g1PCMEKQgLVkPq1PijIBaDOExp2+lD5ta0DwAS8xL87yBeuM381LiEjTX7X7DwlUm3lQF+VyfTzYc0sGN3CBOaJhvvyo/SCPjBJtZ404d549oxcGVfnjR47LtzYuaEA4Wl3LFiDg06Yoa34kbem3cS4fiQhg17DxdbN2XENzrxsPXT6cLf4pB556YpLd2NhYZ9kH6CqLJG4SCbnR3sHHKn327HKOoku+UvsShNxaG+p80rIDFHPj9ZWii565XjaO9SGQdZixrJFLA08pA99Hm8sZv5v25av5kKKLLOVUtvVwSdG3Xfxm+iO2YFAcW1Tg9zMHykLYwCJyWLINYdwCDwViWzZPDPpInmOOo43O5SvNc4wKWXULsawDWfIkTFOFs/IoPmc9eT+ZxPTIX9Tm/EsulZGWnNjCKA+Xyh7+jEUwhA5OGmGcF33CWQqx0gn7qpEGKvj44xy6Nl0D8hQdjQ3I9uKhQKANjyLb5X5SU4stZYhLx67yk71hLTGQtGhTXOdcsn3giz4Q0OcUqABpXZnkyjV2UmQZj4JCoAMTznXxZdD7s/34MIpzwF4UbJxElmHFjiCEo/xoGmfs2gmWNyPYk7HRNCgLxAYv7SdOYjv3wuceX+Pm3Gcoz09t4joTkwIUOBTM0qaAx3UV2uoenPXJh2vHs0ufGVtCeBp9LpQn+2wouuSM+fGZDwY8I969l3w7uJ8epS3vPXdsWEtPfwExR55Tr/NsSoBieh7RP0ebqCwAABAASURBVJivi9Tt7FPuSwgO/BvVOJwCovOj3kd95JnywL8He17eI5gKNboUm5B89IUZXmBZnCcS28x5IzyaMXJwJ2eJgzFuhF6V/o6cNn1V7jrj8hGdWO5ZBNrrrHPXgSHAAQsDJxKjjDOnYS0fl6qM1T9FVUXQnmP4SdP1s2yTi3d+0eNZju/6xfB3xfguEuzK/wl6yi7cs5NKOZxOO88v3E+WPvlO/rV7kHdJsURFXGKxlmGJcRFdxuZ5JtgzHmJlLi4Zf3lzkWuYUdxEDgFjO6zJs224mX+R9Mu5DB8Z/dYL+QDwTMsVO8pGhkm0Ni/+MmBue/mfM3rPlLf0RJCIF5uuOc8h9R6sedetc/DOnrD27HJeNK8dSZ6y8u1nLQgJxX8dtZFBLvAp5FR/GaCYVddR/HKdIpZQEHSMCg4F2cu35A3s17HkDjGL4/YP1oz3/wtvcCbnmYHavatNbQCFT2iRB+PBFClqPmoyqk9S4TPk1e7GJfo4QUGeAs9Ygs16ois0BLa6AbYBMdjNcw9yO888/lMC1n7sYwgBLaFHwo3jOi9fIdzDEfx5+VsykHn+Wyz9NPKvZmBU5/sH1b8qd20WD4A7h6Jf5d/5uv+eA/7gQXRtMPYYm9QNBxwdDw8PAnoc6l1u6LlPvs7ui+YengeAWh8ckh9grkOdgwDHHOuepz4YtD0cugq72Oaw8XDyUIvx6vJhaSgAXb7DRgM/FSKQ1WKUtiwGdSFVLuhScIIrRX2QM8QpR3msBxxvqvhw8EBlvAyAAy6SA6UcQk3HAlu7T3vylBlV2+yacxYG0ac6C2nkBrY6DZgkz5tMHi44nH1IXUoYANxc6EtuLLyk3ZGRzNPHtzdegg7c5LdxAiG/0L3qHb9ZiR37oEaGNjz9G/gJN7nXmv4MYkACTK7Ia1+il9LXFYX4Sh1WLl1iLCJ+7CQHJ6YVEk8ZGrAWoup6rGHtSbblIxQYH5guvlraMQ5vYJFh/u/mQJ/wPfq2BbGGYkMZecPLIvlLBaHFArKfRCNcQ9JuXvTswF26D+bWFoxR1TjYfd7MWAs+aAzyHV1EzHuqU06+fR9qngR+FwLQ8g0tGsnBGQMipBEpGheGXhzIrXXF+uABPnMF1IAQ1RTpQRK5Bw83WV+2IW+ukcfukkWJdpSwixYPWF7laHvt6eqVO3XGGnpqXQjPmoZyioWwez/J+PTHFxB5RB2RdUER1H5RVt79cz/3hn2giE+NPvOjj/ZBY1B85VxY1wvLgb68FQVyV6xLrXpr9vaaU+c/a61AwCU/EukT1uCYm4USXqMDMUBh7LTv/NDESvGQzNAZ18Ko0sa8ccbywXt7nq9gsZ7ERYIYsUOJ9ujyPzUYDQJU5492rofXPLhmvh85O/wg5BktX7nkBY/i14l7wlARKNerjNPf5QdnOGfnO+e+tsRyTpJPwFKzP5cu/pHL9SDOvGzQ01/zU2svcX8iQMriAYP6ah903rm/fGAPJjKnDnOI+xTlHrwsHsRJIMjHB0dsU1vUJW1UHWIILHJz5gim4bGGqBBp/JzZx58+Lx3HOx8MnbfrN6HKkyYGa/3gSuyiNMVqzkl47sEP8mfejC01PrgKxVA2AMiutBAfDa5rL9rm/uC+lRdZLgPCjNf4sNo0E8tnrR16xMkA0paX6YIvZ5EY7oUe5kBSR3pk3u7EJimt77d91tcv+/mccK7frOHKDyGtlNDLHKF/MI+2YSV9xm9OrSVxHTNX7+Ttw5di7tuuX2NJHswHYwd88eQvUtNoi33XxLZotDUSOHTHh2BQ65zRafOiAcNzugYYeNhZEwvX/DdYrpN932sS6+gu5eVLrv0NvjL2Y2Zdsv4Su32NA4t2lRghm75wP9a9G7kljyBFWcQUh3QUDozBWJFXYyNK7ITBhYC5fl/Qgy3uHZ0Ha9G25P62lsQyT+KpP7qfOcVLWI0PtIDjSh9J/BVDEkPSGZZw1o9tRCL7eSFW55L9fuktPPGliZ2LNCYtiU8MePjnMyVV2MuOgdIdUBZ9g9XM26oHaguJmUXBs/KdNbXWHOcLfiWG8gcd1oMtp07+k05mTJztPNOEgQ8qSNhwHX8j5xF7XjzPpINz7VEr72tQq7bgWpUxblmTcR4eI5qgtYodSAe0uZhc4XHN/WwD9UyUMZh3Y/eDjbblIbpSk8a6ZMy9x4TqR4NBSE4r86uMNvCHcTFcQz7Per+3Lx0oSLZpoouODdWhZQMMeBQ4lhXr6iP/jOuVj1yvM8gYvV8W/umj5F69AnIOWK0oaGfNs/cb8+CY86N/Txns6fPhfllOoAua+OeaUB608L2QYbRAIF/m4I7eczxuP/im8fCYgWBQHA+OspA27QcI0EQOXx9JHGw0WEve572vXHuZAbzCA/zzGXr0apsHYFB9cL6gSzx0ZIUGV9zgSokdLA446I9eNSMprYVJvs05ZK4zgIqYoBN8rqm55PzYtlk3nnukFhMlY3wc97rzPOvHH+dBks+wcFY/6W/MALP9N1r7T2jqH//xH0sydDeT9b9Ifzkb7jQ0qLLNrNm0nsRung9vZDxIv0EHbenBDe1g07uxQqi/7i4fduY+y3/EVvIfVr4edNysP/p5uRX7njrFoejBwMaOPLXsB4eUG9t/cyIvJvET4at4w0BGOW8A0eHiPSxE+w4tOy82sLUgCH41vr/CNs472P4r+/52x8PzwhFJiPhK4xkfegKlb5Dj7I2u0c1ZJ1PeErwTj3ZWT/5FWLrGrHkgMB7CRWCNPXUdz9wcPAR8nHQQNR+BkLY86GnHNm7ED+vwGWte1LeXhwNv6pesNSZYHkjj6MKhgZ5jr4QEyyJXz+3iDsWwMUOjyBTdq8BqOMkhzjQ3g5k6A5fUd7VWL3nRzIE3yeUTHGIYkDIqyg/hq165FkilQyF5jjvPD/9zEROMEfmoEENaNGFG4/WC9/ibh4Y5a395IVdKXAkQusRUyldt254b2c7NbG6z1kP/zJwgQumac0DwRlfBYZCC/lCeWjYjC/vybfFbn/Rn3/OCNWnroyr6c7CXfSl3PcvrnjXxfUdeWWEjwwtUHmj5CJrcuAgc/IG07t4zU+Jt5P8G1o0XPF/ybl/mivHW1F2DcX0shNU5XLv+w5Hgy3ctyneujE+f9fWqC9nKz2OtSWZHuUWAZmzVQLIeZehllfHNyz5sx30AMl5p2WHvOACu/iQ3c+Ju5zfW6984++fyP3EybmV8ONm2vaxvcy9pmxMLxX48ImvOtQEsc3n5MmkvuZhk0Dg7muuqT+qZJ4bjhzYlbdx28nuDsLtiU5kMkld9fH8/kie5a1ybYvczNywZcCu+uvcP98JKGf7187d8k5i61ZfEeIB9RC9+w9Ifacn20kdPnnbuBGreHgZTf/2DVvVwDECUjHV0nzz4tjME72wbDNBFF1r8gYznprZcw/4nIh/c194h7yfJK/vB2nucfoFOWfoNmATjpTwKWPq9HkyJbUvuZ03ai3r5oCQYW6+xnX2x76stLlJsb9CQQYECJ23gU5wEyMCSL9rhq4Ye7cTGXN8h587/1NU1I10vUFFF1nKdf5oZMp4kXn/6gO/6uNaMYwjix12wpxuL/9rNCx7nVD4IYWR0kyd0wRuIj25skINtwrdtLIu4XgVpmsgjjrz6a4c7z9fgZC/PK5+0EUeQjCQX668TnGfnFdejaj/rmzWOMEWtZmxF0Rhs/Zdoj14+gooMZwP3CNe6eCjHN0Rs8gJOxThXirhUwkKu53Gug01fo7RkYpO+L59LRpsS+pTYNu8h8mICUKUwap+KDho0zkJfMam1J2GDUtobp1jmE1zjueJa7VPgTxXeEM/FVseZsb7I/jMNlyA25K9u4wNr4PRp8cT1PPmkC88zY8nUuWY8Mw2QuwHPqMp9Yi/JwXATrLGPpgN7ub3adFPwBF/gDSgc/UjD1JXz1ug7Z9uctV0+n+La9vzwOTXnC/dN15h8kADyCpHU8K7afMShroHUZ1my5g9R1pwxPrj3SKw/mQrHfi70lo6QP+Zh8arMQ4+151Dg3FYSvVMg5yTYiYWaglgcpEa/O/eB0V2UghNS3nNHcp/BJG/KQLREMG4/jijj+NLFPkYco8rese1cW7OFE3vaCLzWaIIM0nIEOeJAQXxE8Q/b5xhSfypraOVOeQD+Uibny+TZ7jpj2L8KqvPqj2etzxHy9M06xPvDmV7VHKJedmlQzA4VBY/jdzhMvnlQl8gYVZUWhsUNg4tnLNUqKCJBKFyRU9ckuXafFn+QESu+I+/977pfgIA6wiBHP2s+HSFp/FBMKKQdtYJDDPalV2nEEqe5bXDXMz8Sp6A+mUvv028fb/XmPx/C/fob5zVuEt+Rj1CuuwPGwbwrb//Dezk8MUD8Wf43ZOCcxv8Nlv/PNvm/7J0ffaRPoM9Uu+k++Wfrc/hkWLm1OUw47d0kfjhxs/qXP24ied7IPvytCpvOTWjfzeWYJMor5YDgYJwclLd9L1/88hGIdl48s+OLF2QO0rmXctcpIp4+pObIkb/wOoeE3vpB6u3trf7gMPjmyygbXFFJPT/Q+A9V3uHfYXLuGGBIHqzlrvkIcaGoG9sc0sppawmeV5K6ZI71guMBJDi6FITOK4eYB5m+a5+B8jeTo4lBpgxqusTePMCEseLDZw/gp49r6Ifrg+FFDqBCtR4GvOERKIfio5wz50s68lDECMIrBvRpoxi75tg2Eqv67nrJWhcPCseKn4NWrCXa8NEGkwKLZOFlCr+58GWLUZQZugq5c60FQyVVzrHkhot5lLJuzGvP5W/anQcQx/MAAYa5E0+qlx+hndN3bggZg9HMwQh9LwgMD1crRvMZeUTM0SKtNRwjeiTXB7mQ4Vqe++e61rfc0LCzytJbVzTwY7JPJGWDv+EZ8TGaPL+9v+HPt/KG/P0D1azobZOH0EkbPXPWK0faE0NvR3dkbvvOb9rXfz+tbvGj764R/3v2P/74gFN8kJrI+d9W78m3eXU9JR8FInj6mgwQg+v8buIy4QjAs4lk+ZA58XHf9spHrjHhNUJNTRusLfGuXJpvzx6xpcACJl+SJ602LW2BtgodymqDjxn9DGGjJezZN37zsc2d3Ci4tLw6LtnWvrYk+xP9Oc33xHgxNwd77SP1nbNDOefJf3uGYxXP0UJnzQd26IrJwrEw/nSYEcvqB2c1YS49GhVM9s61p5YcgoNsY8dcu1+sfUFp1gMj7M91RhzXHqjm7JnEPmsmL6ITElD6Jy3ZI7qIR26SL2nfL72u5Op0UT19AglAxjbkmPstNuhTD6h7Yr8hJTGaLxHUaKXQF+dhhgSFSXi1cdnmxCb5pw27lukmFvHsSfX8GXQlGWICSQEZc/aflLPqKF/Y8lEAuxTV4mdj76IwXy4DG8343LqS+9vEn1lz7ifNyo+AyCWOsx6N388omK1gIQ1ftrgXMcrAWRxXIATvjMf949xJ31iTFz1os3Su+vZDAAAQAElEQVSWINfPgsFgrHpQCT1nJ8/dxtE1ybvUDhbzpj0wV/5gXAW+ixvt6LjvXJP+ZyPmRrzRjF40MFj2AbBpRc0w9m3IKOagyWmDuWh9HD4wxUc4fmkxujO+7Y0MawT/ix/9MyfvPMP4Uu4UwKY8OGOlY61xfYgvxMYKQaDyAQvclpjb7hk/8Aod5ABzv9OKHwkdRfPsLyO8x62zUQnJdadUlZgDH60BhUHBTgEur5u8b5OY9to5u8090MWwVShtLqqtv7Bc2FqSt895Pmt91hsDoxuTKgrzyF8RsOXsEIfVJ45YknmUjG3FZN71b5ZzvHwGMx6qv0idReb5IOdHzkvXp3z1jG3tlVm2u8EUKvPw+MEn/atyLc1trxu5+cIvGNRznvWVTEZIfO24B2SM7uTdNkFT/TU2A2fps0YuLfTHomXDcchQM+6FcVnwXG+SZ4q+sFzinmvmScaIrAO4F//aRgEinONPCoN8RCGd0c25OMt/X+i2z/J5c+nXn370QSYePu08ZVkAnhH6mrV77m3ztGQuf/CUQD49IBPdNSeo1AzFP3P+4V9jcM9xXuSL5frRD3mxddqRJ7m2rOvlB1j8xY45oaMnWIPHlTU+oQ37kmradt4Rpas0FTkUd+Hbl86xQZum9219Uvfguc77AGoMWrpGbMzSntRNvjFibfySbfMl6fFF9kOFIeFCZvG1rzR9ymguGL9WnmrRh9921EfdmGyaW7XTVvW1QV+d7NOJz8Qh1pLPIM1IXMhOMmccZ4MThx3hhqLaB8P4pSYHTITDT0KsOGBWX31bSxlR7IgB0aEgTXtC/SR8pD2DjTL2szZ5l/F51fnx/yDmG+9hdwkRFh0+U7CHuI2THIQww/X/hPKfxoefKf93mOrvP/xggI3C9Vn+MunuiJPYH+wVjhXeJu7+yRyMO4fdN05mf2N40PdQkQqwbMpzw7/eXBhyOBs4BwEyYXBopYBjHR4+Bic1Byg37R2akpsc77WXQxc929GFr74Hl4cBRwebmsJN44Byo9J3iRuNL6sEp9ZfEB6ngIIf/iZ2o27sa+/DwwXycLmDfdePpxOfcGQuB6NDIJ0DJJdyxTiq4UPg38iLctcN/+CmqL3RjCOnzqaM3RPD8cSikVNGjKIdlr5BGPmuiHWRwwsHLWwtPrlzAC1YXF/L+s2nOnnZJ6csCS0ipHO+8BI9+hTm/cJlmKKsOVt1cT/y4Vp5HvhkInMV9dc8GfDiIplG4lzm0v/zBQmcd03oqx9Hlr9gUZRPxSVmMaaM5NgZUPzT3+TTAWxSbOEa3qBnB2vEylWbl7IDF2GHoXIPOI9jNve+RvJES5VLNBAP/kF+w+0BXyKfaIkBo/zY+gcfOz9ef4tIQHjmcChzOuay13P5if1Nh6DRDQ/cQb11+dDsA7O+zol1nHGdZe3zUdV8dvOycNt58Vh4pkE+K6fQKDEarOLnbvIUoMY1OAByfRYUWh9c35AA+u9eUEYcPxLhIV1GTqxUcLS52uJClLC5XD7FB/qfhVhPuxsxDmjt9UlMnVzJywepjRjJX+MYbpKrrol8fG7GwNF+bGE7/DnL/Nkufhw7OHuknEd8MP8G3eHdmWMmG6nCLhV42sGcBQYFXDGWHSK2QT5pMbj0ojPoSlQWdVxDnics5lovq/rcpW/dl58ggal/6tCLL8o4lwM522I6poy02sv+hgOe/bd95oVrm64PqYM1yroLsQXDVX88syf5co7HbGQbSWhAvXxFlGiZexvNBdK+cfnXlocfZlxc6jBX+iz1izHb2mgwQSDlJNUGpOqd+K3/P/beRctxI1nXixWZALulGR+//1vaZ0aqYoFc/r4/AVa1Rud4294a22s3hUBmxj0irwDZJWMSMBFf5V/9DRYRHxzss09YB2CejdBUp4y+C6D0QSg0DnEAcRqz4+t2m4y5WbaNyXVK3We0KFiXY1icQDJAshazBymDxjL36oiv6O8Gi0nN4jnxHgDSxHkw5uzrC9QhD0p/uFBRAwUp29jQOYCe9NPE7730X9jS3zP4VgBN6r3gUz+KCMAHJ7yBC72x0bywnzUZC/ad4PgoPuln9kRzT5Mc68MFyKNy9NVePpgHKIlZ24StaKnTF03bPnlpsuxd/sqgv4+TeY0HsX8CdDjHox8IeLD040sBA78uhhevuhlH2vGBRdC/8IHn4MBLXDKjfnhdI4zbc5dweP5g7UjJ+gFnRBt7bb8L1CcQXEozgTPo51o5sYKkPPpKF8gExn2ZArpjjq6Cn/brIkpUvZjB42Z4EhMN9wvr8phn+/K2kWtyPu3f00fpiLs0WfwJLFuEsFykor+fsPp69GQsyhvHTj0EoPOgsn0mQEi0L7v6aB7X3nYnhoOuUA4+LnMrj3mw9OH/FRv9E5XqA2wmEOqIahlAA3PNOS0czFdpl//WrzkoPf3LWpb1DLnLlnvhAiU0AAzrf4QuUgRYwhPyisdx71prOeL4WreiF1uXHytG/MZ7xc3d6GZemxrwTApzQbIkZ6xaGd2xax0uCwRW4R0y9HkCJNwyPvdB53fsohuK7C8QpT2GVUxamkfnhPMUNfCyFlKRhgGia7pYfywsu8Y15gbsiQ0vl4Ai6H7y4tGcHKnL9QOkgxcm/tBP5u7T3yZHvWx7J+Crny3XuJ/1WcKLm2qEFUep0bbeTYUmHp7qCY7212ucNszP4xxX4kY3fkz0ddj11XB90Zw6jVb2BbCGEyyy8ZUyYyVlsy4D57zVf3kQRxMemkPcc46sFDX2m/k466aMz2/kPutRneFQei0PqWGHe66MT9ruZ9q5eAbU0U1fNf6YR0p175MX2Hu59hWfgzXxDvgjgOtFkFYHNIS9XwF/lkZCHJct4xAW88/7X5mBK+d/pY2fuv8DGbgmsKUT5sGJJQssK4yLcw5sTBIXEUEe1TpJdyah/8et649uTSd+07UnyOMEXYsAeBYMdfgwpA3mX+amcvvcmdBrgg8Wju3Uoa0AspfttFGn/ixYsysLh2VDQPGTxdENw4VBm6Ai5m2wig0rJ7zqXefBt8sH0K3ZYBBU1wUHm+alLy6dOlKACM3GQBklaUTD0jt64UCzWFZ5ILXOcsomdAQe5NqkNKwuiv4tDzi58Amk+o1rsYGbjS6YVQRoj+K8TjzF6FkdoHFR0dcCOjAA1m/uKIq4icV8QxYBPPl2TvCfj52b5Yv4zObpxq5/6trQObA3TnPiBXXCzHUQ77Me9FNwAxMCxed1CS9MXFrViDzNrEiSser633jf8TUHPA7OsYuqjr/P/DTUlz6Ow+OSvfRSyi9Io1nKOY5RbDO2rQePTkvbi3jeT3uO7W1joxrk/2SKryebRdrGQed5GPx4J7+JjVn5/CjHnnz+QWHRxuX/Qc9f56xvr4/8LSp//aHf8poFzenbwBdhi68z3wpSla1ymMG27blBYx7OAIcJFZCfg40141LjSDXMC+hpdHMvBmHJHrtW0Ilo+uGJ3LWxIooGrtBzSz71Pd/c2F/wq0cb49IPTgMveVSsC06RgnbDRx8zrszb8luexf15Bwd/D7QC3CFhLC5xs4VOvz3dyMeNQ8eY9CFjusE35Tzb5lxIIKfc4kEfl9qkCwfrh/l8+Qaxq2tjjNxu+/rfo+Zba8YMdurLx+al1/LyWfnA4A4wYPM053yMTw0nwn3CTD+v/rWPVhww4cdlLuOChnR1XCUo1M+a+5WLmTUTC5K+APpOe02uNnIl6INM5kKwjtclWNeu655wdqXmF51cPXDEb84DPBB/2M/MG2Uv3cod5hm4bFiaDx86Fp9r3Bon9sennq5t7pV/lrjTB+Sqzg/mWbdwh8rSx8jGPhg4iIB4b/uM/M14aWuroSKy2FIBYUQQBoAWXOYuDaBGGx5i/TSouMSTCq1n1xR60ifYj07K2K18YEvXgFVB1KUSKjVUcgf/5B0EgOVLJoLoPFlTtLoH2mJz1tysL9jwRWh4wnzebA/iXE38x0Dyh62FW/dGTrAl/QFfHpApbYvXp8WjQgHMgAKIH93kgjZ+I0bljIkaFLDNUtXwXED05EBebWgTVq5FR4D6umBLnlYLuasSm/CPea6tqz8kZxxHCfTlLuhoQhfVXFdOWPdxRB/WHn9kj3Rseg5z7N7ZGyxdLxUd3cQzgU5My9Sqm4/VlvOZbK+77ROWK/hCRdtyUV3UVRk0RuM8wIUdEK9LHrQia/4ESXM0fMLKiXN/9KxGARcszbpBkYs6yEW7eLD36fwp1z+UGXvbJPYZvKrcZzjCpnNSgkR1TW5ctCDhq/n1ixTnvmCO9V0gGZkLVyku+ffhH9mBlsY3IekCZwmadZfxxprguL0eRJUXQleO0GIfPtckbT/cYwHrwoO16xG6+T0lB2N9Vb/cO7E3uZ3MP8E86pLjiGjDay5s64egf+8ZS/c6PjjTIeDa+4qj1BtRbvbvkZzARntd2TtNKvEEY/KtCyi6eMPiDZ3yHcZFrO9Zvw/GOBBmY40wbNaJFznjAUF3PAPKc4hL3VgOdNGAORc3fEfg0pQc4JvbhGYE1EbEXCsfnfiMWC71vl6e4Eozt903LZ3TTb5HN2s9tjCEZ2d+1hwuPvq9wPEpwFgCRK74QYmG9OGLhD316U5KeK7rAVLcwTlJv2kSr5da5Iow6Cdnr6OO+z3/KkLeZ7DyLLBtbpBYCO+4p8+TfWznHLLvO89le805qxlfWhFeviIzgMh0lzmS1/nuM1nxOQhUP9750tIvLq9/iTG6X2qsKaucQEJqIGspiFOvsLM/7/u3+v7Lt/rll1/qG6CfjTb7LbFi06xMeJ37qhKln8p3T1CeASiKoIdlLZur+vP+F2aAjP+F2n+q/r+YgbUEuEAq6EbgRPojuGI6iYoJk4nE4vCdSfgrE/DXb9/K//2eE1Qac9t5C7Bw0BCn7iwGbAAHG5z6G10bi8u2z7qhb9CWz8VpWOnzpg5o6slCxATOyx/wE/l9n3yzt9ek3vCp24f812KAntHNBKcSlZRcVoWBjEBR1wLvSyBjlS7ok/FHN4tp8kFpO3EZE232GtVQM68XqIHzQQpxaMaf1UQzsvq6NiKxXd2z5ry9Nhlj15aHhnB0ceDsykGoi496BXTTkl8TaCpj2chN8tNdk8VcEJdfQdA+pbC7anV+YDfUbCh3Nu3Lx9UPbCGYXH4hhx/apRY9lnCcmqidvOpYMiAqHnK/2FBCS/8oLiQlvFwklsucqc8SYExFH1xe6fv46rd7Yk5A3vzJi5ITeRahnRsnhwr5pMQ7kpDxRp5W3PjI9fJPWZkB45fXXJtbRMHiIwYfDCBtCzSD58aXiNCheTC7s2nnFw74kJKDpzxuqHNnTPRMWtm+0i/6+bziRweaUI1DCgWWo45rN9n9tleP+SmLfsSiU7ovPdxQv77YHaiQR78FMl9NYK0v2Hh+YBV/pTkeR5M1ZCDlGtxBcfeCF5t5kEGpesTidIqIcVt4d1ol9wAAEABJREFUKsFeN9sL1Cfo+CoXjz4IzidzIxYzxItdKo69B/NNmv/HNw/35v2C9/fzW2EE04/bXLHSvi59y9xhTjVjQrw2A2cgXdd/eIiD8u1zzzqn7GjjMJORXjY2+neDh1IeZbQ1sfMVxKFeQcC+vgBbJ+Faz+PFaSsk6o4FBHOpS7Dh+PTFqHFYFydIFyax3vbJujPLNaWGVNY18qpMwPgJrTEWO0OeTnw8rUG1H86DMnyOl/DJBlU7MKd1ZedsUDg/BQ63GW9HXiJnz0IWBvr5KMdW5o79TCKMxcO+fax+41B3/JXn9F9554D/hMQSr02oaKJJcd6M4RNEDnKjnPPLsgc5GlIAumfZOmVOX6GglyRwt/4QD6++2RbSFG9DwFeLRsxYBNsX2G70SReXNuMnJTKvgCDKo7qXb6wjsb2MwuGFz+TQ2g9w6sqD4EDrRrxAxm1ocrddTkWEgHZ02T+vNeuMLT5Q/3xYdYwc2XekIYme81qqzga2jXfQJKAVZ2cIGRsDwgGq5qoBj7wnX6WOZuKVVwgH9NEN+1onXSN8OS9Nnow3KyA6Ooi9gfT5Z6kTzhNzMqBvjBFtCqhHOq7l4dHx6Th1XVqAU+GQ51gPyox5x7Drl7wnWQ9UmTJ6yU/8WpiTTX0QaD3NBv6b14Pxf4Ht0KCbx9FoCRS5UPYTQKPpoi/8wpFPD0FQvV7jA+LoT/4+82FOnC8b+9Jt31/ro/aVv8B21p7J/hckuqrL9WNonvooPrlReoHvnjUne15fclW4EcBTxtdaT1Zen/QFWFJFetRAWxyQuQEK4Y1+HK1y2uRq3ckcckhnyK1SXJCynNDYFlbTnLsnCVe/a9uYYmLgL8AdAWxyl840olaZX6ObsqNXpHuf4EueO/uZsdleNvQJ71Ai/p1zkj4ImZfg4VBNQDuCjcaOsSPNl0diiA1+6ZcMXkDQTzCLTD6oBAuVfrBPqKFGPgge02QRShxU+Oy3/dV3nHhCh18e6vocSB+AUJQ6Nd4RHT/MGYyRn6pJ35Xy8K2cuM4ooc1GufAs16cHsTnXQeYCy2RMtRx3zXyPLsTjB6V2Fsef3dEAj7wXHyldjCf+YD5qOzzgcDOstoUH41C6fAf+2XbPti/FY4HoiIEr4vBHB1ZAxV2q6woDN66F4A7TRs5vzEfPr6NBgL50WP0KTnVtvlSMxT9gEqfP+nnnXPsG3HkR5PmcQUEfweHggbex454rjEYHwJ2Xt7P8snybM+eO0Z1y3/b6fuNF0Pdv+buy+w4fNO2Rlro+1v1y8WDtFDfRI1iX13KU3hqJrZ/wV2eg/2oDP/VfGVhTk2n2w/xlnmQxHN3ZOF7cTEYnjBNDyMojkR5zgsLOvD3W37dg42iWmp1J+O3XX7JxO7F84ypeMSf6YMH9Dv3vf/9b/forL4qYgDrz5CY8KNf1LCd/Z1FVmrUKgy7Y0Un90qtf+uciqOy2sTiwIAxs4RKCXPDP6ca/fhGSt88sQC6UDxbZWCAup/21gErzp7gEiZpm8cEiOo1dO9mgvyyoC0cU6jPJhWfUf39/qw/y44IMqvw2Ibqx7zdP0taD5imkNXyR98FCZWyB4wOUBDc/7Vxw5OCi3rVB4Sfxjl6LYFHnMgz4jvrIIeBO+/yVzMU3yJMA89xnzcQ6a6O+0U/G7XggKvyAV77wpIm+Vcon2NJv87sOtG6uwXr7F0BdcMbgwf/TTtCvm1lqcjS6a+CXvi1fyQ04bQsvAdDmAI/x8ZnN3LEi6N9BUJYXuDlcEJwd+1L2pYIj9qm8lvJqt8mJYzSc8FiOps+oyGNsTC20QsyFT7SamGDJ9aAt1oYyjkP796GvIoGNMb6f38ygBox3tBhvWrThR9WVSrBkIXT5gLmV+VavADU8ymiXt1F56XhjDOz7zpiYsKjgmQfrS2bSD4QYWce2f2dLo92z5jZZVyjJCxbD4y2unS6mrVErgibKmxIAypPbVynTgguPYyDIGjpho8uXHEgu8RCwsWh4R9MY7b+MT+bag/lqewHfiDpHeaGFgpe+6wXFwL1G2Qu20x54zHBpAEnbAlVD6p51Yy3yULVeEMzolswAfR0q1TvVP8kdOdy2nb6YJ6z6QNdo7EaYmFjAHF/2qXCiz+JyAr6vGNECOOeSdqmyVtDHrFv2p3kSzLF0Y5B34pcQD7DteHBdVMZ19HGtjwON2oCHWpnDLhC080DNhLCdF5vEK/1lSz6FvgAhv1prHK3+PehD7a/5eDBGn1l74w/fclvKc4ExbPSFtszKpcs4bGtHuOh4zFjWNN4uQrrM3Gj3MF56Hmq5DhjPKpUU1IqvxGv/vADDoCJzm5M+buzAz6U1UzC6K+OBcvlT6wNPwyCIWL5gAz9sQ4IdKnyT3E7moWUzdlZfSoNYghL0O3GYo8wL5oSxmTvb9uuqm9+D+LEF/4pF+cbPuWBbupcd3fhs0zIZkfdh8/7BfKOPDr7R1l5eJJMXmSwW6Bt2tSfCGJlm5SfuX/qxv03yOGsSr/ZlMTfGoK+ubeJ+BOWxiO74QDlOvfI5LlbsT14GMFWhRx9rxEE9MvoEc9tPyp6A5jMn+LQ55yf+gZXvzL3+OYaih7yjprpn2V8bcQyhlVWpVH1d5XWnN0BeLbMML1edgEWq3LGrj42+Sb2kX2LkVF/OUIJFohiU1GHkGkAjd8HEt0aXbf21DnMevFc8eMYgd30SX9WoW+B878jOkLr4b+vK2rLN5Gl0h988rLXzW+j2h/sj2suP9kf3ylvP0hfX2Rvr5223LQ3r8d9S3F7OVeWXr2tcX4lseOGEbIXkUPNCU3lGjU18FicEj/+j1U2LUp4FaFINjOrd49OPfRq7pxl5kChzVGmcwsivS0ajX2MysouQu/3oXBaSq6yRSyYMuSGf8Quey3GunL/8d6BDsmA4LD5tjDYuzjXwhzclFJmpRy032Lh7LdmL11gmxORk0u/UjTOi3FTD4uBVA/EN+oAv/LTNQpPztKFZVx6Sql+AR+h4sp+xviR2+xZOZGb0wRF7rCsY5UIWbUNgjqNw+Xz6zxdW5sUXCY4VyCp7yeBSUOumlygnc7ZRCa+1y+aiaXNhyScV7R3M/yfr3FpXsI2O3GGWvmjGAvbEKWM/+8twS0TiV768Il4aaD8vXCNC/KFyOo0mRNb95Kq5dc15q6YsPrGtPThpfl4JhZs0gbmeQfPJkZryxqR/vghyvfNs+xqb6O3Gsz+AvuuDfea6cLocnfLP/Vbfvn0vny/9AcLOeVW8DNrEpfJvwuafhr35/EPo6f8Vvzzy/oR/bwbM/r/X4n9Fa47+/2nc/2fdIL0z59bdBczJziRSL5M1qzST16YT9LZ/qxsPqBuTTC4nmGuCrD03FpXJxj5r7gA8P7xhVgmMXNYURz2WRSxXFp67oak7pqHB5VqBrzSg26bhBQuLG5vAWiDPDYFFVr8Edop6LazBEyM6FG58dCHNoqJqSGiT+gL9+ISVIxe44LAeRhxOm/JasP1Z5IMFPz6EaRlQ9gGfB1ZlSAKxLZpsuJA35y6mvkx6fz2wSS0OTHXyKyPOjXCB+pLOkLjxMKY+JHhA9UAidM1tBya6JrqKDxlF0INL9wSP7BKEhjQ0rtTdIOMbOTcWbYbATR5zucoTQUHW6Ibjy97Bpqh+gAsO7ph0M9g5HO74dwPSPxPfLggnLxLpN33d5wRTr3zFF1RhDNznRqq/d/2lP0g9MhgrfaC3QTg+lF1897qzmTiexI3ujGnHPJ6gmlyjxz58oNMXffYzBMO8RkSRtfPCVnyqcqy5kUEM73krDx/mdZ+zfv3+S/mru/Bg+/s538yrDzj6JK/jp4gheEp1SUNZvd/f8hJXHfO25qIPZL///lto8jkGtrnT/0ZFLhwrxKUedW77jrgvVw90vZUve0GQi60mfuYAzsvhQd+IV+eSJU4OFq4X6hHvQde1wF8fNfzilZHnhp05d/yYgNhPUPZgzhqvsbr+mJtff/kG7+p7uo/xOvFrL/3SB2Xsy1U+6ZoF6nBMkdYvOOw1lDHLnNxuO7r8ZcAzL1adg44PU6yf37/xjRSwx2cE6Vv9w0L6/sAh+8b2Ixj0lwAvBey5W4pxzOuPfrtWZFypQ4bIW0Ebhfm4vvFFCVTxjEfGYXyInIzFt2jNS3tz2sRDH8fI4v/Ka734QGFsHPX772/1z3/+RvlbHvQgvXJN0jh0H8HnYZ6H5NAH+hkT5j/j7YZdxkBjE4os6OhyrTsYY8YhrUxqqNxG4+deK797qYtwys8HY+Cdl+7XXEOt6BdMxtTOOPrOXDGPS39Fh3r6FFCfNDK0ZMHb59LXeDmCv0XXt/Kn6OoOkmxbmi/Hg2CbwDKvHcuC/ek/5+yexANgo7pY+57AUQ/66kEOzOWS5w4PF5XzBT4C+nnw4kSwblww/Mu1aGQSBfoqGM/FaN0xv++TeOgX+OCGTM/gFxW7ZaFoPIjTtSIP4CRs6T/9umQp1Tv6VICcV+J/4YiXfvPlki8E/TXeZwzLtqwz42YnjQunnhfQUddcEuf66bfFA5nL4QMb9smDUv3qHL10USgGLD8Jh7Qzr+G1DwTj+1dwjN/r/fd7+U8a/LWZNgKO+ShC7f/kWjqPzJeDPre92PGN8br8X37p52jwwOLxTv7oCxxm3DypkQzYzTvDQ4YAKHKHNmStBwm3uVh1avgb+5bSUCVNrSi3ikqk0TF6+dGMX21dMCCHEXl1+dJHeVQuNHdE8WXJ06zpGhBBDCIPpezvhrGz3s5aPJT0qXjlzPODPsoaw75EdItPfcoC29wYz6wT2555hmFEMVINfgJ77XMHzd4GZY0T/KCOOHtG82UTgMjoVSJaNWDgcs+i4Oro0DfHn2N8Q+9tnzWFl98ogrtQskFfAA99jXoo0KmoR55XCT/EHy5DTl65meu1L9iPsiXrDAtK1pEjY+tIW71yLMDeqnCXl/EEv/pQ+8IhyLXyApKrGRLyLpAfy8FBPE2oWwCDslduqY/u9MdGXjbqo9ZHC3gRW54lHvAuCirhSz7OMrL7Tn6Bniv/5Ck8lMrpl3YFVUkb8Jr30cs3bTJcZQe65OGWLl4sxAiD/9z+n7/9Vtc/vffFBWhk1qU2ZYU5Tz34MSRYAovz894YuEBd+hugkRKnucgH2aXywjHu1YKVaBVvH/vrfOvSrvz4LOaf6ejTp0H8o7vmCUUZH9D0Kq0D5YcE2Q8H40IbT2wf+IKL+EVvUdem+685+fDLs4w3BJFX56SfhX061ukrSiLKeVGdyrmfqAcRLBuZNfp9UMfH2ZsNxTLO3DMwnfZAYhLXbWMsMK8moHR08wXDGz4Jd0r9l9bojLAN4OHBOSX7MOXP66/NQP+16n9q/49lgEnK5eYRfnrFTc254QS5ShcJ5lhYMkkhTBbfmxOZnejOhD84iMqwf7/Vt9uvNW/nxsosdTHPAen8NYsPADceDAXrPSaTG+P44qRERJtsWaUAABAASURBVFULQA+MN7AQ3OWDaflCm4ulaC1IrkyvduUh34XABUz+ZxYwDl0saPolSA8NvVxIr0ub29bl4tXnApq84EtK8mBJU7ex9cxhThuQSJsauvKhsKUuAWL8ddE+yJ0HmsuHKEscREWciOYw4sKm7FQ5jur329tv9Rsbk+AG9c6D/QcxqkPfbvusmy/l7C/qkzhIdlySBwt1rn3BDYwJOVTTt8am3etXJ61tfHvgl/Ib+rQx5yQkhNFiHGvTPRIjKC6ihzy6iUXeBaO7HHOEw8KOxlMvNWTwjn4yPz5kC+sbGPD4AAO6vKPYAtA/N4MAPs191rdfvuXfCv/9l7+l3HkIFN+9NiT/b3TfeGD/Bn5n88ClbE7+VNVvDoTrZU99/eC0sZqLBzl3UzqcC/GZMUb9Dui3m486pJOUIupswvqrygMZeaQ7FsRJ27a9tg0/gcZfkiVpAfbVZcoEc2YulSuCsJ5MoVudHsjl0WcVWGb8vftS9I4qFHoBa02gQp4v3co4dmwr+yBmS/HajH/V9X68KyUrbnSth137SMAD1OpLZK3DXXz017wI+g1qXaNqoy9v9OWkJLToHeRjY/wt2714LUZXQ5Pf8qAP7CMsL56Sjnsomsirc99nOS72nXxPxuYAoPf/CIaGlropP3oam5v8W/NyZcnXxUacK8xV8Z42lQeVxEti00+WyS3zB9pUZ/yZjPcGCmhirNcHEepPpjKwGquNnoNDUA5Y1Onk4Lmdlw5iHT9EvERtYNs+es1l8mgur7alOTUVo3/0J+LIr3LdtaTTcJKWdV+UAk1bHVAusR4nfuuyPqHPjX5ib9nmXnOCR2mD1w/9EfT50rvKZ/LlGJrbvlKAkdGdcTXpP6H4OE58GXEy4Y0GIOQySc9CrC4/fBnYPaHCxx21iJpPwAY4vKzWV+zoa9rd5YOtenwhZHyFCn2PJB2hL46NOj+QsY20upCX72BuC0tORnxENqYpab38kUpGKdREwYWa6MzLV3K6JbedfOmr/AP2hnEDRtNA6QO7D8bDAxvm3vmMutc1qG2z0e2LUjjg517mOTGrx4Dh09foQa9NSaOXrC+mfIjxl8OW9mH3RC9+wKxcYvelC20IlbV/LJ7Q8NFxu+pEBM3cj1MPppSsqzyYJ67FC5iDyIeBmzrU5br5xpcA2X//8Vu59/pi1BeQ/n2q9w/k1iKa/Dv/LprffKvHub5svHF2WC8WzXObt9PWBzn+4AseXdC/ldMVe3TgqzyeY0LntniIEx3mPIUiwLMOzih3vsB4q2s/UlZfhIN+il74xBuL+9qlJ3/bZ2vmTWeMjLasGHvgpDIU0K89C6OQa8AyunrQL0CNKnNiXzomct44+7DR2cV/lN/5dn8yLsXp1xsvn83jBm70qRv92TvoT/ueZnL+wXnTIaWs894xnjr53ebkXLS/Xibv6JP2qbJLmZ1zquUFeFWeQfRBn1desNJ1fqifNfXFJvasn2gKeRY4RMwXyB8uY/3gXOhL7Xwp4x79cIyw/owmfcugfBeooAnAOXPFo27pLxp06+lr9DvWjUE+8fQShbqfnMdYYSA43gXH6jsP0YI6F+gTIvSX9/Q/Y1Za2oR5nDpCo+74F662fBt+zROMQXnPTtpyfNOhJX7Sb6PXCzvH28JXzdnVwOhGnX47zvWNfIGLHHSI+XJCndqQW73izYlfnjwzDtHXrusAMUi/AHVUsUF/OIbXl3OgzosQdSstdbveCe4Vt91xx9wgDmnmWz/Q5jJIFrGbe3oFPawj15xE8Yv3rNsv4jQWfQZE46E2eCxoqox5b58enBHAwGe+zLkWtf/iJcA7Z4b777/XO+WlHylYSAZ6wy8CPRYBSVTslwB1fdLGJN4AORX3AmKFLWPNXBpPSmyIvwDViUG94pxXlvr2wTx3jKnz+/e9ds5w2rIdfa6fjEn5CS16lDP34v4I44+In+3/9Ax8HTb/6cp/KvyPZ+DBlJbbQS9YXxODKc6sc1F0sgjOVf8Z13/7b38ry19+/aW+fedbUCZ3M7GVPY4HC817HW5YbBbilH1ns3Fx9WHeue1EFJatcLEwPTkUYJfD04ODTVzDB30E+5q4qSNi+YTPB2w35I/3g29PEYDm5L/0W/dgsLPJz30tvrbF/wh4w8gc1auCHiq564t+a3MhuMMmKzXJ+IdtmUD0RaCujwLVtYmRKxdFWdTnJnyKyRKwbd48ZFyH640NzJcUvqz4XOTYoJYEd7ThAo5Q7xrwu/Es6NgevUrjhglWBS4g2pMOATKbJ3ftuuBCYkOij8w5C6r+QT71LlnuoLRB8bqWfmOCuXzg8QAmXC8HkMiBUr9G96u+9F3eGB+QU9NS3iRxg797lnXl3dgC4PV729h0b7OuX6RkI3YszHMsMCZuZ/uSU7vxHX/YfMVrxzJAaPIFyMvXMrLkydIBopz658TXSQv/xF8y8lmP3vPmELNq7qQ9/aPQCoFUl/GanQcMXGBxaGVi1UGaLkE+munD9APKnd/vbJDvzjn1gkOQmnmu/NPFgxi0LV57C2xpS7De9BkWMLRe9oLnwhVMdfUg5uj2hm4cydimxCEVpKtNCVq4GGdn7lkYSpuO443cyTxQ0zBfuLb/wUUXPvSoWrQGteyBVjS65LcfNvrd8eCD73cO+7ebfvbJ86WsVY+C69ZFzJ2HHcfZoF3nB4tn7c+KxfhIlqGTJ/svBx/64eDQZd0HDXOEM1zY3zox+QsH55APPYVfiBcJ4xCVIj6BJm4esug7D7vCOqjiGQLcQ9fuB+PWcvUxRNQ0uVU31XjpGLgzTizFSRcWD74R0mhLASxt7rK+QP2Ot5RoDQG+YWcFkGgQIVhnfjJ3J30+6adu+uacN7LDsfKCiL4sWMKxwdhaZTmEIBgba9oP/JP+a3IGmUt+c+VLIPvAeAVUYWuWfoz+uuYWssjr10AxOj5D62rjER3TZB1FnzmAGZo6576X41DYiLfKcVvspcwD+sf+VdfcWcegTwE/xKGFCwPRfdrACTALbx2aOkD8cIk25tX/Rz15+BG3eJcGvwdYNeMp4lUFjuOjNWXN2RtfPrz9/lvlRQhjRT2OUceqc8915p///Ad7/FHifAljrIEbuaWvs05QOnedizf6fd/2Mj/7bWcN//aZJ2S2OckxXgwg1/JU1wYudnML3ps08oMz7qmSRksXpC8QJZRKQJmfBeSHNQkUNjuQfsAHy2VLXQCmlHEMyb/i2V++33bqwM6XM9++cY6i3Gkbz1pLZvQrK2StIKHqFOwfmpAwxP101doLiFS2hIG3vBhrgDx/8RdPK59LDYFzoQ4KV2i5rYZ5SxOOVVbWHc83nmOO5VQZryzmZLJuRZpbM0/EK6udq/4Zk14D5Fnc4zKobAQq40/9jiH1uxZYftXlnBV8ybBsdXy67ZP5PqvCvIIePWueOYGQddEyQDyuwZrWhuN5hICGgVPRY7mQsFNZeuEo5Rb/jzwMweQNZnga0AdL+ZRf8z45Zf67ZjwsH0pIt6R7qZonQYwubRid89IlVvjaNr8L0PBjvLA6nwV1LgDJZWz6cbCnWAr6B4kLR7j7Kz7zRZWYyIDhnOvPgQJlAzwbvAOuG9pKWPjdX0AdytiHKUEMIIrRpeOxGhvckLU7PnVov2HvjJmWqHz8SSW0lavKWusaJdg/SIcu59J59RHjB1u64MvRa/+UT1g5I7/Ysa3sNb7mtpcw+sf5LSsRlLzOkQA2ls9QuNQVSNDpOVKAnbM9T34w5TORuRXSps8OnsHE22/qiS1krH/1WVO///ZW//0f/6g7ffTEuYt3+aMEAKPtFy1t8F4mh3II59zyxaRxxU9wrnVzJw/UYcuLuXdf8LKPxG98dizFN17yPFkLHDuju+btRq4GL84/6u39jT3nN7ys2vfv9Z1nUmHOPf4rA3P53KQPxUedFDWxPcYo/6vzLv4n/LUZ6L9W/f/vtP+/4vC5bmD7eR6QqeZiykN0krjwOoGEJxtQnYuoNFhoDjbUjfnVWYx8ySO4MC76WqhceLLg85LGP6aorgAPPD6YZPZi+8HGH1kWkGwMlKGhDK/g+HphE+IBj/4dyOpX4+MnVFpO9LnvTHjBRafZFBiGXDDIREEDO+uwdbC4YJGdgDtWtAvRQoC1I3HdQYpjcXJBhASC2PUNv/RR34L/wkc1fHCe5SrkfSD7RNb6wjY+T/K9s9AJk3gWdE9Y1Ia3p5u2QNI3hKdfo1dd1hC8CacA1ZYHoMq18MGhTLS+XD5ZLh9hzaX+T8BqsN4IJePDRMKx/Bhw4Fehe9loYpvQhCbWrvRbE6N8MuJSfFBRIY9TDW0Dei6Z0ZTwDsALNopGb1f0sTHM2143Fv8NGL1oo1epPnUJvihEuLAEnBd8C7d6Lf4Q4KvEt1cdPM1S143x5z/furFBaZee4tBx8E3sGmun9lfxRNB/ZuGLzfdzk7v/fi8fTvG01KeelwD87JE0lQQ4Va3+IWnQjKEbMpcPGd2TPvHgg04e2MJSaJYHv+1f562HADdko/XQvR5Sd/rHgRRm9DzL+f3O5m3pg485iE5YktNhBeO58A8bxicvXqBePy0WLQc/XoboB9hIsUevknsPIiIgHzA2+h4Uh+qDl1YHZn3Q7/JBYSfvt31mbJmvCe+cq32NuyZuLzQmlvheXz7YuVpPtFuPDELm2G80zdE7h6wP1rgHa+XFJ6/wQC4HGr45fJzz2tgO6geHnXeBA9f72z3/5w7/maF18xB/yJfyWazp26uvcZi4zZD5M+460/TM+FK38KFP53oWHTpFl1jYNRt56Z5ZWxxb5sw87XNm7piCBQoRPYVyRamOSkW8CAGf8PmDnLzzhcCdvvSLgVUejGP6iZg/PNwJ8D7JEVJRt+pUCcv4A8YgH/FD4WIPCB3rMelNgBRdlsDJ49xZeT44cD5J3QLS8qpr54GNyw9zZdzmI+NnW/mQBWlyg+3Ejp2XTQzatE1VnfaBYz3AGMBgTEjTYzKHLnST1I2+UCXRoYU+pTG688uy0XAiQAG/dWTSKD4QuC/dGrbxPwLo+gfog+PDMfygvSSaOV7Y7HIeBVg3fYAxD6MX3eiLjy+P1OGYTmCnno7vYEiYD4zaWiQoxJo5CE+uVht4dHfPmjeAXDRt1+Km7pgMgHMNwHQhRkE8XFg62+pBH0RMk5InfX5QXoAIF2q4ey1+JM682l4gVbwgf/yZ+rZAnLTFd90ZHcxt7ktffN9rToAxZB5vrE3fv30r4cYL6LzcHdjcmtx35KKNuByja1wGA81SHizjwGgCFUT/ARp8ID7gM3aTT/BhRdSkoY2CRi5uIV43nLDjzrmnPiyTTyIkwavfwSCm2kvXeugCiRptqiJzaoBDpePBuFABB7qY487TzBPWB+kQoti1vtvxTrOwoA7K0LnJG8CIa6U+2W4cypjZdvI2WS+fGQuOd8ReudYHZRxDa2+6h0+8ZtTT2N+YGiWFAAAQAElEQVToe+vLnxWHMuoiJAuAWGjYbxdtleL9dUrFrro2+mWgFzeRgwu5VM5b7BsTFeMyX3BB/cp41ckLivRvQRXNF6CGPkMadtR90fF1v9DHJTfxLbmb5p1YlUDwmsvmi6ZYwOuyzziLzIwx1787/fn1l9Vvb2/1xp4nLU7hqPlwPnzPGGUFRHn2QGTdZxefdgT9PECRT+aasW23mfn0y9/+lr2s+NjPPleYD+eZ827f9W+NByJFx4rf845/nsFxgyh9NHN2uOkPcEPuts1yPRwyaDSAFtKjDeNRh3Ydx9EFLewnr3XCrR/WNPI1gR075sB/zv53/yc7gC8w5o5d6NZ/+fZL4mv0+iz1xtkrQE4TA/kiO5p5gW19kV8f7+zNlp9w5gC8NPkUNqbL9sR+1+oX5bSlTgfY6K4Bfdv38pw4s1/M5E8duLqip0/ty8hR18ZoZAHr4s3dO2PD50nhnTPwnXOqf8v1n//8Zwm+MJLPsfjBuet+/+DM88yv9A5iOFXjLZbXpXqABnevx+PBcnQuaiL+/fBfzuJn9v/Lhf7/3YDXRnX5l6Winm7GLCSZ6JT+JNC///Df//s/mIC8deXg7sRWyhc77yw+vzNplZtuHM3iD/FgJrqg3KG9CzwM+FDwziR1Aq8NjX0Ce8oeLOaCC8EFrhx6hbpcr0GEbmUCMkHVpx9AX07w4Xc00sBgaYA9l7q15UPvOw/aLi4PYj5VwtkLkLNGgxWfi7aL4j73mvusxo4y0UUc8cvy9DPGumqyUHbD3w1KUBfV81L+g3w8kP0R2Llh35D//m3Pm+19X3qUSV+ZYxZLN58rj2QXzc2BfrJINw+JXX/8vHLGAbTHLA/nF88aH9gOgmwRj7Y+0ofieVAhlolfF6hPdv3yoGDf+w2xi3hK3vj7UKif4SFxKdFt7Mr7T3PM60S3uh7QPAQFRAiEMqpJ4Gr4EOMG80EOHGf+nQY3Ef1lpy9VedjOL5CQI5qVHsQ9pLoBu8H6z8esy39oF/+wggT3dSHx5Qqu0f8HQAIk/p142wFQiKu/GQtUM+c8rDgv9D/zhpcCb4B5899ZG5u85idy2LV/zJ2HZ+ei8gfjR5xW5qbtabX8Nv2277ViE18cdCouqpdQOSSvtjaogYavAGw5LsRPxrolxGy8d/JtjmPbl7sqcmjIoKxgsJRJOHT9y8sM9AZtGX4EX/Ugip365aMYbQdGx3/UJX8+jKZPsdXA8l8JDzjCUe+M24wNxuA7h4vMeV5UXL4bR/o8StFGyT1unzcVMiLAMkczz898gwmtDeiMAXFySkxcIUKT/gkLKzk5QcDSubEArSdOPC2HMkKd2Bt9ozUmgD4vROCDmwpXcniSalAZ3eRUmNX05wb4cOr8uO2z5twBS+g9kfBSH6riLNmwFB3TudF6Jt7kkXXUsWxuH9ZPcKxKNx4SiSLEiMO7IF5Y8R95aWRdxnGakW5b/hYnfNERHETXDSH9RCKUs33NG1BwrUCk2SZKcF7kZxB/5lAMgISXcyN36ssDZdI4bxdNatYrGLRJh5RjXv3aOhg38ijWOOz8sh+avrA9MNknXh4hbXATaPplgZSlKbpJ6qcPiwY7/W0dpRS4hDtwU9EXGmCva8XtGLjtN16a37Jm+PDjeuK8GqgRLglxC8Rc1tGjYVDGn1zgG83PC1ZcAEsFbMPvWkyVgMSxv9AAHf+l08wVfQpH+uRt+PFNfhQQFuMn4+7OuDxYSnhohD8KXrfLz1W6vi1w/HdZN8+WczIehGWgtLGAKnYdVwLGQJiRUyf8+m7fug5foD7jFR86fAM9TRkFuS0d+rCgmfuztm1W9rLR5dg5rVkUmJRUqtGl/ht+a882SEhyAdCvdsx5I52Oiw/GqOA+3gOVo8txoL6IoWUyXkf7cEgmWBOLjzFRQG18HVYXyEf+1ef4f40L5Fwn3jnD3FmXM9/xgVTgmvfKOuAXh+l3dGAtF0bCkzmxNXX6KHYkP/lS7+CFzp296qh79qr1gkd7+rHgyVipemSsHNQBO1If0GV+jd8g+mwjAZ+YC8DAb0yxTN0cOkQtD3JpKffSR1xcsKFHWWzC/OKBRsZlT7SpGGzgosCkPxTSqRJ/at7QiycYQDttKmiyjpmTD7Q4EMuu82fl0H5NrCi1hAXmU4cFrVxf6qOV7XKceY765ZdvnFX3us5za9zIUzXhHYyd241x7EuDlLO2fdYEGtoK9cm8XUbkn4zjfd/LcnSXHzSWOb1ts/SVqMuzk1+o2M/hgXf0ostDs4TQMETkigVY4kOTb4Opx4Rt2aLyhwvr8pzkr3kiteF13X+cjdFdt8lLqHnJrXLgm/N5Jg977bc9L1RuZ6wbcQvG7fzqU77wXSP238E8yl7HWBP3AtIn/aK9+HD2Gv/Gqm5f3lpv/FnlCmyNm2fmU3Qh+6kfKu3MTeaNpYNvwKAO+7qIO5rgA10XTfroUBQh/0+WzwWXHc8L10vEO3NUFYvmnDnqgU3nl/N7pbkxt+DKj3YEbSvLoLL6E/5NGVg9/G8y9tPMf1IGmGkuGk7AF4DzYdRJ9M5kvPNQJY01JkbFw5KJ7GRkaWBiP9cGDL8vW9QpnwJOyq9QfzpSQHqxUPS5MBVt5S+IHQyqN8AiaAmKuY53XDhF/ZSwDcij/76oEmyr20XLBVFwsWVFQXAZjb8swNKyGCMQ+wmcJUc/xdFWt0AV+ZMGPQ1u4gWqr8v2J6CZxoDq4cuNwZ873vIT8olbDUDM9czimYdhFkVRbozKZXPZ5F0xoBXy87WgQ6nEw0ZjfBBxlquXDWpBGYsLraWLrjkNgZiUEy7e4OkANxl5BfMrSEOk9G/JoIk4SRuHRrwJUa4T6KtVW56jNrFaLjx35NWtHb+NeedAmZdNbozIJ3Jusakh6oNydJebq2AOlj+tQ0CtD80f4zrRyDo+HAeCdeX1wxdlse+LERyFtUJn7MijSqP53JA1h6O5oDhfADe9g3n2cEyjZ1le98cZs/YENSyKdy3odZdx7d/3uvEC0Xr3LH0YLY+A0YIXvP/scMNHmpm7mLBaHoLH5IA291JHkNy0ax972PLwbh3vS/3tmBvLFtrh/vGip0vgBrkrf3MiPhWf5RME6kTGmH7phUf9ErSvbcc9DjN+gqX65PDPGDeHjAUPhPkGkpfWOSDyDdo9cF+/ZuJlUPoL/iNjBvu5sOqpULUXiCcx2oYarHHokxBE6DxYpEEUpLnJaw5ZKZFo8nnFAl1dxiI88OGBDoHoc6kKdnI7M2YbeXFo5+qa6oWBq/w8GC/qfAmXNmEd9MmgbtsSgSlss24cOhd8Kw/b6kmc+GLf+rJSnwTUSw7QPcn5/XzQOsjjJad968blGDmIzbaCmCUegreBQunyOX8s5cM0VPyF2bZzPDjaHSCms0QZDdi55KU4LzKB0IWDHbw6YY956AQhXdAPx5Rl/D1pD+ch/r82E2WXMrKJylzoHUvv6MYlYABwHPky5K3ygpq6thRxXfLB/najb+gHT8l4hBnvDDiYWl308RSsXwANa687aOrYozK6mRMdH+ShCc0LveTD/vKPnjoX3pkn+uc38A+eXBz2cKVffXlnfyjZPct9ZY0T1wP/UGzlQd18ybOxVnxnvbGu3g++sVW39FXyYM7amH9CSj7Ng3k+GDeud5bivsI1jiwFaQwZ/NNKEye5a8FOgYP41CMY03V2kRsqxcorlXWl2cmVMSbfSVijG6iveslM+IuugkafDMiYTB6cK9q94JlxswRanQAalhvLemF42YE2upnjwqT8BPPexog9x4H1Dd7RXf7HrV6fZQ69XNJnV2Tom6Ze+ejFgjRzo00gxsCwB4Nm5KnEX0gopHXifDnj+JAfyUWD7BiiWBe+2F/ymRPrgm1LZd9ZOyxXG03IaPCD3L36jkEZ+2jFK1LGvWd93X83NyvoTJ6MDd284hZ9QSMnaMM15atfF48lUwE9+ENDXY45qq9Lf1xr1WPdchGRIQbjeeFCwGdKhsvrToVYvAuLYu3TFopASFk1Gq9LLDpxLmOrbL+IZwU6NVi8A3iEosu35Tc8MIxepbqonn6pU3xEyccqX/eQu8yz+4ZzX7C+7/RPxhxDA77n+bK2+Khfd7Xl2N7kFeanLdjig2vKdtvrBsirzEWzPtqXke7591rPJndevB/lcJCuHfnxomzP+IRvyIk3F2uekhsSv3Ii5V9hEMeF7Z7omzSv/kYeYfVR4yLRUBs7+r1R1hd5GKB6GfNA11b6tm97Ga9y8o/ZNfdZ+9yzN+/UpzGoDxOO3zvrJ17A3uXHun78AIkNAS551Offxtx37KFvtLLkUj4hscAZ/rwuY82rnMGdlx/sG35Z+c7ZKms9PjxgJ5DyvLN1Z12zLdrS/c4vnaQbHyx0y+Ibvez3XKW+G5tl5IkOl/Lyx9yJF0CXMi+dyC/djckZwEhUjNx/3v4dGbAX/x12ftp4ZSAz9dX6s8p49UozMQBmT3ezkVJvJgsLQdqUPhxAKn9pcL+/l7/muDPpMymZ7JYBZmUmYvGJ/tyco0CWIjaOVbKuMBexxSTN5o1Nf62jTVxBgRd0inWHnfp1JUJuaouu1DEDwwtH/es1cKcJRCDoKEQMcST0PcxYkwe/sphYDx5OLqtwlLTLT2NGAyQoyrWGKi9YPFh4qMEI9K+XyoQLh8xVPUtcOmsU6HRhm/ut9tvOoXCvOQU2MPqoe8JUWZRXFk5f8GdtEosei9zUvQ7lfjOKqOaxQa1c3UchT9tcCeKNc/XzsfpRJRKELlL6o4xyX0E2uBbfwG98dkNsSkwtt2Ea9amHqiJgzwubD+DgoeFBUvtEWxBW/JLmRpjNiAcPx62+yxt/NvQPAKMtaIRSHQvszQsWRlnZVos7/Mpm7JLjBlIHb478P0j476p//+03XkQc+SWWB5ebfUa8aIiv68CxNlXl7StLdccD5pdz7Y2XFf6qIkl6RtrbCzBL3ZiKzZbqeck65si3+d9u3zg8feNQwfwejodEVddnm7N+/fVvNbc9KB/U/NWMvwT0oO6LxBsvkn7174F9+1b6ql1za8w+tPuAR2BlrhIHeWnzLWO0rtvLMnj5PIRMc8PYdkwwSMI4XoxETr+bEwk5QJw055cPp7GtYRkYG/qFFC2z8EeAAkpZfRei48HY9m+jKO/Tj0Ad7sTUTe6M6QR938jbdpvMSeCiE5cyBy/vnjzAxBfsiRvVTLG+QsQ/L9rgNdLIjm76cYG4cIAzbvMzsWe5DrfF+Oqa5G/fJyU+dmkqoFlEv9gji8SV2FNyaCa3SJT6m7Gh7o24VKDvQtYyxqO5Ulac8JVHHYIxdOvHBWJP8HSIf/IUjlmax/AzVkavuEc35AuKfNSrXcgP1AlgqXl1DYoBcaN/buTChxBffG5zX/0DXnuNb/OsK08a6kE/PcjDg7Xlnf3t3TlHvCyqaPUyk4J1pPSvOv+JQZSRsuit/o2+2PZy7TDxYAAAEABJREFUPs1JHrQ3Wtb808UcnnkJ4gMmgXHBL99i4eHlmXgaOxC5tBXxz5u80FOU95NEdQB4CaJfuVttUK+LsYDj9qN9+kEOnEcHOXgeH0zlFY/sjR1L+9syY+XsL7Swzj0B9xNkYhtOdB/kMLqpm1ttLDhI7cELE8cfctD1w7XGUpmUZFV7aLVI66oHga3LF8fsvpPrFrQv4B26I4jACgOhJw85Jz52UGoZPur1ottA8LwUOavktc9+QR/5fyCs3wdM6jKPySf9bClOILFcp18oi//Im+MAeW3mYdbO1LEzsIHzXHLG7qQRHsrRXQMK6nL96DU9D915Nh2H1GXFzU8/TgHngj5eQAajb91OJhoNeF18KRk/wZGH9LvKRNB+sq4+HFcYlfdBKVinih8H44GcIBOcMpizDhEtNLi/Lhxo4viEjf4Y5drVBgcj5Mz7Gw+3t7lXEztori7zIFy2D3y3brza1P+D/SD7Av2HO16Zl3hZ8nFbF659yi7UukOgctGonhfO42NTdDtW8ZjGFUuBPxkplg4qsW8Z26C50kR0jQfie+mActWvsr4oVgaWP7maPOIADEvu07+v8vrwysPlCPqHPmysZax9t9usbd9rz5x0vlX5RfA7L/sOXoAH+PLFOaOtnf1//X2+fflAxI4Rneytefkx0bXXnHs5Z+IDtpcfclXhdvnC984a7ouJa95dY0g7c8664Zew7Tsy+Ia4Xx7a3x/4Z6msNiBF8egzN0F4e+LLDMCQ8auM8fhrGMfR6nt5L0AHebLl2UBb61frb+TmHd9ZdyViSz+Z1LaQaPb5Gb/9J2O+tBHmPuM/DLiaZNQPn3Rll2M/87/ht49aAl5TShs0aSGKDvLu9QIr0uGV6t7lfDFf5ll4I9+WzhvjRlH6sJG5AEeXj54BZAA26Jv9AfjSK2OAc+bff/kl/yOXb9/WP3/bp/2O7/FjqVn+ooTgm7gmOgLUf2hP4uew1ECNscTUo+hP+Esz8DPNf2l6Uc4E4s6MyP0/eFvd4nxo5DNpnDz7ZIEFqN9ulPte35iIG5PPSf3Pf/6j/vGPf9QbD7ZO9IPVzUXAb9ctXfh0IDrR68LyAtrVUnWVwy31wUQdTE7/D1wu8Na7neRdkBfzedf+n8JJj3qEIkmpguENQg8WaWBzUyKmfV+xpZx7+XKlTz2KDG8Cq52bC2GyBKaWkhv7Ce1FgLPz8mySN8H4i4/5SJ48BCsE7vPC076ANakvaA4tC1/XBz8UH7TVPbfJRjBr2/eUPpiP7hqNEr2hbPL4w0u1gXCupczF2g3Sb6PdiAgoVL85W5V/vaM2SPshG4BxcXC6ZKVP+nOS01t8+1Z5CEudBXybpe/m6AXgtrlH70Nd1EY3OZi1QfPFQ7P5G3eBLz+GYElMo2fZfzN2u+QzC/QOL+HWQ4mb8p1D3JEDqIJwDIGxSB8+rjggmbcdf7qhQwOVC80pvUGptKmkFHkBOJw4O3Mh3TA/cgDWqyfkrslY2cmLZWxFTjE0EssLhyX73px7KLEsPgP+xsdu8oSuuZMH6mgo4z3y8oFD9bF2255bTfl6Ir0uxKmgSAMB8nEeen1Ic/w+0yenz8iqYzQ+noACLh7i4HuQLx9ooa4Y5Qd6gIH/gQ39d91Yug+GzurMhv6Cgn8QCTiUK4Vj8HHZhpKxfpLRceTwtdrG09iHC4Q6qSG28FS4Fn3h6RP9Zmw4/mjVmgPUsAcJ/YhQx4lctNaFyhUbuWeMOradc8P+IwZzd5xjC21L5utd+dNH/RRG69sFMMPDnSsOUOr1oqeBne41Bjb6d1AvdEh7kLlciF5x2D8GcdhfgP3xZGyK175gHxuLltQjv3zKrH4jGhVCXAUGNERbGc0P/B7NjSto6I6PVef+wlM/r4Z/zfWVz+R2SFzMocsDylEtUP3hCs82a257wEOlsYjXt4Gq0c34mQCNl/STtpECBLViNS4Z5OMhgWZsDjShQwqZqBz2eXAlRFES6QJ8oD9agHfrDm50l9ocVOb0wbhTDjSyoURf8CA3Ytko9TuC+KZNZQQlGrqAAtUSgDUA4sJ3YoMNH8BHkW7qI0y0UZtf67rG+MucA7/0L9wIOraQQD/WjRVCIxf95EVe4YGiB+NqrR8QcBIUPiFnM23rB/aembfJH0yWMCZ+mliIAKWWsYar3LEqatHSnl2O2Z0HyI21eybnk1gROLmLj752gy/xIHjJc2DIvj6Yp5+lvgnPup+xPChhRSgWU+rVJ4C69JIffxnjvHqQxw90+4Lcv4m1fp1w5Au1xLvCqDXW0T0A8t0C+mgVVZWTGvO2qrELIXysPWveNP0MRA4+dNsf1IJp8uT6pIw4OrNcowJBXLdlx/50XbDEuOyANEHexrcFmMq+Q/cmNv98wEuOfMgt4LLFCc+X/ImIfvcvc6dNfR29bHhevfhiZ3VIUE8cfQDJKRh5R9vPzFva6lImVSqKCqu97trSVe0LH7wIOOg7Xwjb1qfElEUAn5YYd6MX6BVNgqGW2NZYPH8lx97quNCXAV8zFqVP+sV6x1+Eo2rNDVq5LpKy+pB+JYCBntG9+h19m7qAS+fS7zwXYD5jV2kjZymo88lYfQRwAN3ciYFI4OOirrzcbJEShdWscZYP8uWXbvqp/n2bdbtpm3kXccfOkZfFa14wzzibPesoycq4ZrpmjxbzzJhQp31x4B8YfLn8auTg45qJe9nSHfnf6UPn3sH8RSK8oyZk5SjOC/FS6coDFoj/ATCkQHetcyi6N+MIN34VeRfQFdTzXM/q/IgPAd7nmh/kHycqAFfskTPHml+4uUb4Aiv5g558DGwOdAEadK0YjV6ggfQxfW+p3nRLbsiACM9Jb3NEXZxU7ftSzr6w73VvION1gXw6bCm//qXEv5ihvC5SllilP4hLugCS67nyYx860WS+BGMMK0zcud/q2/df+UJS8BmCLy/3Pc8D+q2P5ucSFTfNA3FZ0mFcDZA38GNsNUYvOO1EtnP/efsLM/AzxX9hcl9jmUH+qv+JPTthwBCAl6tGD6DLxaSbkoWhmUDWq+v1Sx8nuwvDOw+U/lOKO296ndDyueBYXibRUrb/h6BihNfi4GJwZEFg2kNBenQ5gRt/QIiu64PYWYXvrL0WAvxV5oKQEXiEwQoLOkjYiqDzJn2bLOYn7HMtFKHLfsmB0Nql9yrjG3xqvXCWJeEls3RiNgtfVNoA5L2AZkioo9q41+Rw1kZ/gMhG+f7+Vv4b+ff7Oy81DtEAfNoTEF768GBAygWSMndvD2i0F9+nby78h9/GuFi/FmQiO+vpCsbF1detPfSsBXjxLVaNdPwf3ZVxNSitA+uEIP/BwR9AyHEQVeQsas+yB/4pK1KcJYxXtdV34kDX4Na0A9Ckpw4eixljDw4A6/+2RP7cfJJ1GKJ0lco5/lask4Sh5dSHetqL71VPBRyXdigqOui7fc6KHniM03l0kOOYxabfxjR88isXvBVo4kJv8nDaN7sHMchyOcIUruSZQ8kNcExL9yDngVVwvn7wbX5xklGvIM8FtumK8iWV/B/Y0N/Vv3I5T41OD7B8+kNRyoKRKaCeT7mgQl58Z5vCQ7rf9GvPnGhPC5C+XCSC3AWBaWXki35I6hQ0oN1FC7coKlff2Q9XHfSlk/KSV6fy8UFldEYKyscFIPKgZAmAVhlw6T77in7wsDiaBw/4ojclrMShPmq5tG8/T8cBMBIXJCr26xkICDxDhzl76TsdeI2ByODD1swHFUVsjX14tSugifWIiD2EoZNaeOBeF6J0LFe/4PJD245BdSzmdVeNQEqDsO4U8wCtMdvKKmeJO5ilxVi7+l9BLLL+018bwPxpcqhtZdS1kSNB3KUDRZoAHKdQRkXHjUPkkocDZ9RBTTNfoLNeLb+7Ji+N/KXezmFz3ydr8AxuklN1CaPWB+9j0wcT55v/PM7xbB0C7tHZsho8JctvTfzXxmj6KbHhEXQfClceeDFAGywSxLFhf8JL2cvJ6DWWC2TUr4lu6+KVJ2QLUSRlFauCpq6S/0aMt/36NV+HSf/dE4zLOET6MDZv+AGL/fDBWUCfY2D0yhN+qk8b+nC/vyHuA75yCBIvV0mn9aWkmgu/BrwbgM4V7uIMmZtzwvGujgUiK/295tGs/bbngVNfJj5N8tI9qzE+KLe517bvNQVoE7w0NMVfx7d9cWet9kutF9CGofCy5BcuGeM13wOEeP3UP1SLAcgU/fpAx8f7Ue/stx+MfbChXbeMKXpYO+qUHhyy5vtaA0MDJz129ApjvXW59lgOYgOtKjXKlrGuf6NbEvhoLz/t7X8KyCBnPid53YCMi41cbuQ3GlWATnxz3/HceM4CCcDSgZrlF8SJn+rTrzgJl2NwxUYDL3OHly2M6tKfHNjCVupn+eFeB74bn4CMV14C+BLHPVheWLHvXOMsAK+XPi0ffLnxzLlLPwTHQ2JR8PRHmcvfVb/unzFKV68U7ab/6Xf73vFSJl1IhQBlpD0Aq0Fza5RcoM4F4VjfVcDDoPQC+lz/O/VLrsmF9YQQUelWljH9Ew78swxfXFr0rzaV+gq4B7kZX/Qagubcsaq9dpww51xXb/u5nl0qo0QjAJdNdU1ukdsmOnl5Rs5dk5w399/fyhfUi3cmxkJfc2tinLF34mE6WKvu9D8dTosL3dx1FNTztffp6z6X3GLRISHcseMaow2cCtI8pfInN9cA58fG+B74Z38bgxr1dVSTsyWoHseYL4ffeb7KPnL2Q+PMRIelIko4D9zLCQIU2uTZyS1AC7RWTvWaUf6EOYnROjLq1OYba7XPdvoQvcqQS+kCRrw0nZwd9DFGwHWpT9gnetEJsp747kulu+sd8Ri3MsYp2A6gx7EiXPtn8XFtubEvff/Oy59ff83LoHm7pQ8g50I0vujflR/rLwhX1RgDucJPMoN/XFD6C1D9ef1lGTDTf5nyn4r/oxlw8FcmwuoQ29YGmwX4ATBznRyZQNTV3JS2/dZoLX7NRJqBfXLYApz8LtbyfQVE6/pcei6ci4CLjWCdVVgH8K9rdKeMLgUaLQBX8Nkc4JGUZY4bEqFZwp2F4fABh4UoCw0LkQfaw1VYkAkYKmkqAW5ctHINaKO7BovlFpg56JoLfZOp4WloVxvDrouJZfnJoggPRxbYcZS7vJ8AwkuSKxp1aW4c3chi3/zc2cDeWUjXtwNhrh4NtxfaXzFdOPCw+VDvAUYdYLjweMxS/y0H4AmuOOw88+2Emzba0h0rEELBh7kvX5o6VwkKni5TRQp7VLiwgRtuUmBpe1HDx3e+6fHnru/nC630P5s7EozDDhhX9OeGF+iN/5RqGt3Yb3ih+VSFEw8AC5Kr/Y8+mfPTZwnq0F7GA/znyam054YTaGSQbcD+ExIz7ZTaRj9ZUSWwrKqbMLie5TzZ972+f+Nbi9ue8ey4uHMQ0b4bIYIvFWq4QHz8P/1wYxP0pyHGDuV1mSJ4nhIAABAASURBVGPrkTHejRo+kmr69CjHzO+//1ZvgBu98gEZFCQW2KnhAXNEfscL6Ix1Y4bICzvo9J2ytgMISl9A3tKW0oR7dpbNE5Jn45IPnHbsC7/1evNQxxi/Duj0LBw/Xtr2J/m+BMEAxE5utU8D1DPxqvPBvF86ujAH2eyBwS31CCDrGiPWg4NuPRCR3NL805v85NJYAowArCxWRNX/Ah0BRutT17bNum173b7v9f37L+VP369B0fXlg40P4jEuwXzdeYA0V4v/4qaP8OUa1+OlAjzyHspI0ukeOPQuFuVtn8A4eDJWzce2s1bM/ZUncy0su0v6692xL11ZHwAXHIwfAf348WBdzgtnxlMOunwrfoBTBo6oU0czCC2D+HIzxPA6h4OH0xDI/YHv0QntweSQ79L9CM4Huyfr24KVjJWIER1ERv/cbvTN7Vvtt53xIwEbMIxe9ZhFTH8p0hy5o5E1KWMBX/x15UEunXt5kUD8cJRzYXRXn6BvHx/P1xqsqtHasnbCKNa8NisAOMmN9ZS0F9bKv0Ck0Dfgbcruie1Z3MILKqW+HfhoHt+Zj++8rDCfwhM8KVxDCLPWFbp0b1kjZ+akeHNvuexhysYF+JFqSpVh2Y6lrb7QMLDySJapi4Oz6FaqC8cdwVzguAwEuOJbtidhdvxKe/Rne0IDZmTAo0Jt2jFQS+MwHwc+CNLDxs1+C9DX8oPiIohC16BKObqxhxTKrtw6d9WLSpggcIeDNw/cyYPnlOzFMgDGvPjhhW7cAkMeSXCYxAp2uNMPzkNfBI2GECZ44Mw1cv/xJpvwwja66LPgPmVHi5+1mTPWr05b3IJLHBdJBx6+RKOIPlAn4468LN4nuKWvGZMjbM/MT+mXnuSYOMyB6/+VG9vyXYDFcq7Zbnzzxa08d85Ob2/388uz5dTqi1XHK0SuGNBizq81CRZ1yB8/aMP8ujBDPY6ntK3tC0CeuXie6+BBW0ARdmhwXTbJR6lrwaA+6M/RjNPA8lHdoxvVgDrIDY1cadpGfRDokJ9iNaWdNeMOLe1PH4yXkRjsZ2nzUmopiMOn0XX9DT9lLyg+jZ+Ol50z0c6aeqNcsPpdWhMbrCsPVghrOsbgdQ3e0KFOX1Lkn9a//Rbegk/9eKCU4VSjK7LIS8vcZX4ubxGA0358Z33zf2JzZ2xIG/DfeOGgb58+LX5ETt1YwhfujFtQ1FnuQx7d4FZMnq/nPuuKeW47tHUu6uK/ATB/tDOxK+B49Ng918uQrLt2KA5yQUcu91p7ATZRVwHwuXRZSMPbaij5FS6ZrBXkrNUlu4YC3LwA0fLL41opWFdkaWeU4Kd9tNY2x7fAmD/x6njx0ggvNKrpS/vpd15EHb7AxSajkbhGzbmt9QZjL/+tA+ZKPyY5tIwub4Fl7fFYPXSaCuXn7d+XgdUL/z57Py05U/8sC06YEyxkSedwGzQoImnpgvt97uX/nvHGor2zMPo29u9/+1v+Xab/16SdB9y57yXs8GYSzq4WoulzUUB9LqjMWaY2h0k3at8SO/FdDCDA05WFsOEEVEMNVLMQzJr7CeeEl0We+vJR1xP9HrjfWFD852mWLi7vtN9Z8IUPNoB3DuexzwYx0DF62R8odUHxEOXi7ca1gHhvs7bNDbnxlQuZJmbEc8A4ODgYS+RPWleXdJqJpfuUL3RAiM8selSLlT08bny3G/bOWEPjpt5GfoofygsQzks16tOPtRgHE6oPHo0Tyn779Zfy77ls6BlRcfJZwH0tmANbNzYwZapkJBp0NPhOCXOB57JGr2dBt1wPoxIA9QLpG/rnQc4ZCUiibwPQRcMr8r6we+dB9+P9XoIPjcZlbmXKso6TD+Ag5wc6LS+do3u9vMNPY7SPWsE4iSOUDW1n7O7fv5d/I8dvTtXvuIwe+tW4jXNDnyVFEQ3gHSUKoE5+q/rgmHo3Pk+wsPmCVDv6EAl89eDhodRDTewRh/7p623fS4htLJEQVddlXx3mNw9I2oCq7MQ5+1g66nLgdPz7T/18caBfkYH4QEY++5Qm1S5tbxPbjAkPMaM9tFT0vDNfkv8elbHJmMChMqblF4Hqa62PvFdORDe59lcE6u0xYVI3HPSdLzY87Jg7CC/PrAv6apgP8ha9NiQUUbeQBmlSH51BU58mcdzIpf8M0Rdy/pHrnbYgTR5YkSObiKn7Up1ouA1sDJhGd237rIlOoWebOnzFJg/vT8CHkwAvNR4rqdDV7UGIAxFjwlg94OUhJtQmjeoC6vpQx97Vl2JVZ98d6HgA2hG/AB9wnDuxEAhImtzBIGhcF+jXokE+L1jy0KVP77yYufPgry3XvzUmVtzmC7fwl9CpfLZXDJOciMOJjBl9DdDHl/2DPvw4QV+CJ3faVo5sxSv1fAUsLh/RpU7lZBxNrugjYxDvOD1YN6QLWYNgGYD86jc2ab4gTy5ImaUvGOMDOr/28ZLDA/AN2FZelUROPriDf9FQ5nj+YH95Z/0S7pQHL77FGyvTqMbWeTBY+o68tDUntq++144+iyPMctwFMN4gKEL68fYH7JDa+Dlro48ucPhpz9zJseBJCo703/3cK90vjeFB7i+eVaoTGLa69LmJ6cqDpUDmZECvhfotiYq8a3v5sBpQecnDfGFMmCvh9esX8mo+Dkvm2BMe2699TmWCgWFimAYgJW0vc28pjG7yMcv12f4WrHcjBHDH9bVOOba0c6BfSN15COhDfflcNnoo3vQxNtAnn2PPObDYiZaNTP4A+X0wNwTXieCgk6nFblyDPFkCSIM/274MpIWZapZXx4gvQOzrTiAnH3L6VSCNc4F+Fn4uWDiVGDvWzTdyqC+GXIr4Zi6I/844NzbXdhlGd+37irkRcFxIR025RqCRsbDGmHXYdSd65TE/ltIO9Nv23PAwP8DKzRF+b/qLGa4uH2i36UPjVvblNmdsyrPA9sS/Hbw+VmxLG028hVXiogC/eKXZhrIK7+R04anY1jrV0U0eF1AlTokr90stvWaTfNo2L9eYsHQuXBB78KpndOPPAkzhNBf2uGMAvMhBGVxQ3P54SReQ+qLPPuk2F8Kiw/FH4Vd7+W0T5ywKo+qLfXIIg33kFzv+EtA6UUelYyEiuT3L9lozgiBkdHINmmitVu8269p7VZKcMUBSMh7MG+w18CP8yvwAUgH8WjJ6gxHaYJFSa6d0DHdy0fQj7qSf4M84ZA9XpuGHZ7KWjmp8XO127RutSgVTboxF52LHH1ADgIWLCpcVADJ6egE6H9h1f3L9E1aM+Axj/oDyRk7wQb1oiT1jQ0PmgDZR4xXy1xvRLH5sKD+ZI/Jbl0/b8qhvAVhMczfQH0EkNC50KkUh7g+gboEAYYDbPMpDPMFRd54b6zvryQd7z/PjA6zmzgTRUkcn7klr0XweK1hQzMWYorH4gjznYNi5LRyVn9e/IQM/s72S/JfeV5K9O/2dFJ9wGWZZpnpOPAoauVjys2Dctr184fD9tpcvO77x0meCU6OLABqrx163vPhx8jWHRCa8ExnTkwer7/u3ulFuLihMQuXcuA8Wadaa2FOfk/O16MDnBuHDvg/9zODwyT+gqctvx9cChRcsGFz4jCYq6qKAE7E+AWE8Y+Jz1z/QE6bLpjY8tHjADbDgZNFhkefoCTcJ8qCFPsRWG53KXTBIwQZxwCOwJi2f4NYZ2z174eAtePGeAgF0JTf6JtT1wW4OfLRha2S2uddED5jypZV/hDsbKw8URFce5gR1y1MPBK2gigt3bZOrAaCvAE3SQi8HIV7wpZ/p65cO5Bs+gSoHctREGRyqI0Bp+tU9Uam2cOYh7YNDrOzZ3Ieytp41kJ2ODXTrw3WA74IwlP8EY3PTu2ClRT0nDwoegDobeTRgCNozNSpcqXcZ3/XLLamj+HDDjeo5ausuSw+PY1KHqbuDH1X4HUQOGKObeEHSh14MMopnPGhkaTAvjvIFpA9OD3IxYJdm7I5DdYPC30SJCkr4DucJBL9N2+kP56SH2Ip27tjmjj+V59oH8a9xBDYu0hf4MLrjI0V0H4xr/Tl4MHaD9QUEhOgZjSA2vTzAeAAyX93o2oDQmRXq4KErfHMr/TKnWy9b4gkItcROHJdf4uHAn2YuoO/sf22tPLAyEUdiyQMdB3u6+XrAqD/94PNAK7ZHUy/hkxESsTUPd13G4nrm/wnt+3dfen4rX2bfvu+1+mTp6aigH+zAuj7SzK1lR9d2WwevjThGI4Sv5tM1THiQJ8vknLiuB8U7L9DeeAHtCz/hnW+k33nRYp/IQ+Iyd/zjs8UHi+uODS7qZBdb3GG1AmBewvULgQdjyDz6oLT4uMO2+oJ+gb7qxqkk9NdB+pkXEL6M9MXFQV9kvDIOHRNfc0VG6M8ix+jQOfxoym76lzJEY2ccHIB7AJZgxm7wqyzkat0S04pDTpyGu1jYonc0ttZ+cyePa02Qp6uxNzqKouMg/+/wuL5DLH33RZaH5tETrY43bOhH8nFEzrz8/ttb/fOfb+UcsR24eMgTwoVLl8fV6FsvNfdynMUWc0a+B/oPZPXH/nVM+CJWG6t/OvPBuT760//ik3UTnH4sMFYyNbo29Dv27Bv7BCdqfU6eqFr1or78JU8bgHwP+ugE6cr27Jr7rJ39ewHxgGt8IFPk51hrGvGsdv3wWf1Gn5IjTNaG7GTfUjw5JBdc6HEdgc8xEaBNaY7WmMMOc+Ld/ZgHAPtR/Dt9av4e2Devlj4cOe+Sn1PHAZ9jw7FriTu6i696VYzve70zB4UHvOrCKcZWAeRnzpoX9Gd95aH4ggd/kXMtvVsCiQ8L9oP69HP5RZxr04J69gdri3lYTj2Z79TwPTog6O9VXyWiufCfZOrHBUFHH3aQXe0vd0TKDh6pGCb24MWI/TWaeKE3ZfioG4NjeCMH4pV8xcR5450+MXZLc+hZRHj//Z45o7xy6rgxljbGQcYfNtRjTNrS3YO+tL9wJ77p+arj4ysn5kcQ9zzzv+ofyr/4yC+XOgzjQYAC6QlKm1a0u3x4ZozeduYCvklPEabXrSb+C8b0okv+CqMYOycCpsVr5haAIi1XvVMXVzqKg8sn5Vdc5kRw/DrGif7MzxUgJReiCmH71Dma9YQ6ZWNgoH90hz5aa41tSnAd+FpH9oz1a7ywFVyRo/Iv12t4Q0E7fE1enTcYxEHn7vq/a96JQadLddyIiqaxi5DbMgTkyETGqm19mNw8D31nz/ZLnDln9LmuOo6uPiXkz3iRWXHiGXV1qde8WmrzouO4ZCynKNffAYPj0XHrHn3t1a43MsrjPNGmvtvuy87XcYlKPIjO8NH20gf1XKBsN+ORfij0jGrYnqxZR72zHj7Zj+WFVPaR4BnKM5j6yWiuRt78mDN1Rk00aREw6eZeZZTh3+mzxrbMmoU/ZHiTrysekdL+TyAqcFS/AtTN1aDf9Amz0SCf+Bv4CUhz/fz9n7+zD/+TtZp15f0Dq8tv5UZ8LAfaAAAQAElEQVR3bRswkOYalJ7btSO9+DQ8whijBBOzxohEe+ETDBnsX339l9Xf/2Uj/6sDZ5AvE2vYm2jhzwe0EwjuxZqKvKroHqw3C2ZvJdzAbfNWt0lbqA0ephgCHiBprBmUqUkVvBO5KeFCf6act7VQYxcPglc2i44LDvziBVRxhRE5MCw+DzAR6txzG9wHi9zozgP6Rpn2bFWv8OGntdrWA/C7cMAfJvTjXGEM4HDHYS4bLweLl93Yx6ezfC0iSPTAAvqolvUczHcW0fjRNbprg65vTb0xSgEei6pEp/pSLT8rZnG2IKdwkR89qfsAdK/7eYD1EOamwFnnZEUeLrSvFzbWL+UY7lOHzNoQ6Lma+6089E8X4EGiakEjI91N0EV58S+F0oTRTTyCxjrpXBvyoRsFGRXqe2ZDb3y43fa8JJThwcbihhrPNURbPMwU2LKPdBj1A1CfYB0GMFVzW/pmz+oSKqSH/Rh5eCbjeJunr41fAGwNJFnYGNQnfbdvM/7dqGsLNPqWL823rOJGRxISnmsDaPhv+x7d5uqNfnp7e6s3Ds0+EJCIco7cvu014fP/4PCNl6n73NFT+em6/P5SzW+4e27w3coXso1u8205Zthr4POq8fIJd0Y38RXzt2sy7m7Y+PWXX+jb+fLJfOdQhm/6WHwwA50K+hxL7ThAlxh9+/7rL/Xt2y9S652XFve333kY/CDX2LrtyHIYg/nO/PEXTf6s2l8LpF/JC6RcZAq5o3wZYCz79EXML+VLme/kwfx42PKgJXx86T8PORk3vKzceTH9jRc55m+nbf+bV3UKdFaZb3Xl8MJLK8vGi0ked/Ky75O87PUruvwV3K9/xxd8iDw+h390mcdpjORTvf5zOh94nA/Fp5OFc+04x+448ydtksfGJqzMjYP4n4Dlkf6+Mz7Mqb+68YWXOZBX2UZ2osuHKePT9+gDL00+cyzoj3BwUDyON9aIe+wkDgKP7NzL0n5/ktudtvbMszhf/Nx5cbJsO2amJhZw0h81WW93dKy/GVPE/uAF6wDsH30cjXSTW3TnF6L0sfNSJa4LQmwd5uHJWCim+hOQY4Fj0FTKe9w/yJt49QLYXLETFFNSHuMW6DbGInh4tPF8Rz+H5uDBKa0mBnJ0yvO1rq7Qubl23D/oJ15GpESPY0qwrwTzbn7NZXSpDFlMVfYDcmHX61EMQtcXWa6XfKnDJ7/jO1+gbHsZo/76ckh5561vfIODX33aFBq98qgrJCoHc/HOuvMuEAeZAMslQ8C6Pdg1cFJ7N/pMH248ZG3Uhds+a1LHoXM8PSnRdgWCLrqh9L+3iVJmCWNFck/WBYj6EsKXm3QhKHiM487Yewccj4QUkjf5zLF65BPEDxItWDc3zp/VJ/iAEGGTJpTjo/G5vdjH6oHD4BF9Inow/uCjNboY410dGVhSnm3oytnnB/rjByVGFoX65ac2HJOfsHIGy8lbyaN8xuxapX8hEry6hQcTwRJpTZcLfHwjdnlDu5SCwF3u62oK25ZUudDCvEM9da8rLjkAUgCmCJ6rNZXQ9FGwfw78uXLovnZnfC3anQfVO/zs+6jWx2+srWtMOEKxjZ/6C5mLNo7YVucjNEJMCQ1fpAkw57IeOOVSp5MPfEpd2XAuPfolTZR5sFx8R3JPkFyO2aYk/jOnSBOH3E0OOnv2ZCyTmPrhg4+2lZSmjSECPZkPIEZ3dJuPyTxzPm2U7gmB0N2/lzL9i9/MX0vHk/PBcfAwPmI1/0/o4kCV50P3CH10zgU25u0XsB+0O3omptF9lkUJ4JP0C0Zf9BVdGVOquSXK3HBbn1OnX+Sz32/sy40t2/HbwQ2vfF38N4CXqtXf0iAl98Zt/AsQxJ/Jvv2dc8jf//63+s7+b0zO+evXgdpCazW83IiLFvV9JxfTfqZnTVj8rJp7142z2O2bOZF2lOeWKx6WMXzBN3LtPD7YW9+zPjnG8UmHBzYsAUypJC9Cf+eFqGeF+/sbL2/e6/mUH2hY4NUFz+5LL+ORfhWnjtH9WoPcVz8t4ItMqMGx8oO64iDIGl7V9OEENmAIjaQg4wXIGp+wVD0r+77nOuILHl7tbnPlDS1x+sDHO/NdOCjl1f6EbyeP3+gf9/ydUlxj2/5MwS160O2lLK7gdJdfznjGut12zmTuGc9641z022//4CXQf6/f3/5Z7zlzmkdzX3ywzKUeGujJXXOrwn0M0Nil+uMVwz+ifrb+ugzQTX+d8p+a/+MZWJOFzeZPROykC5g3rJ/NZOpyIt+Y4Ns+2Qg38MWHGcTlAiLChad7Vg83+uIgcLDocRjgsCFbqRhm7buEOSen/CxSoFnL9KnXgg2zh+w7i64LzhMd7yxMPnS56WX9xoOGzw0gG99tVsoxlw4MNDDx2cVon3tpr8Bx2kN6LQzSvvHQJ/gCxFXODSd+Ysg/GOyB8s5DgHgBSdR0zX0d0ouPcXfjA3nSDxeym/Uxw7voeJw81Ouwqa5JDia8uubGro2vm4K+mKNCVh7jUg73kjd531mM/QbO8oMN6h3wIf9Dv89ffPhH847U77XKg0PQgufxwTdrLKx0VhPHTj79psVN9nbb6fdJXrH68nUSF4F/vXButDF+BRloF86fYP8LUtBIAV05asb6IDA3dftCEGdOhMTEeBAnDZFc8ovD/VOl9uAA4fgxJ/e7m8ez8kC/4f9YPAdj6w58kIOHT55obOOER2W4w5B5ps8edETsgNRPLKQPLpzj0/4wPqLKmOvG1jLlPl3iHQ/b1mzaM7m1/4UmD5jnofhZH/Tpoc/4RRgcCODdAfxSfrEuxauu5AL5rcnneHSc78gKxiSNECgWp2Ebgzl+Z+M1J7bt5OQCA8Mxivfi3/km2Pl4p7RtYB4Y1K+tCa9t8cnRZQlzXLS8GvVfYDRjjHiwdfkY2QiAxzYCXE3NtjrghN8Dr3Fu2qXvWhxccuTcSbAHhxd9DdiPENUSXvhdHxwblw4MwREP6I8j/1eb9C26noxB9T0o/Yb2Ae6gHt34a/viEYe56PKGKVQTgxV8dKwcrHUZO+iRP5DTpxJCPDXYBchRgQAeGb2k8S+Xei7kihNO/FOEouwn8Yun11jWF4jh4XbwEsU18KAOA2Y7/TQuH8DrKgQwjaqTTnzJKX3SPYOXB/aoAZFLH82V5cMcCjD5S9DY5QHvycsXJiH8Xfa1+gQSia5neYA1/yvP+rDitL+ErA9Ia18gvMhhhnLxxgdjh0/8HT9cT7OWZj09WC+xBc8RePKSkTa+RX9eMkZzkUlcw9fu5EqPjE8w3wJm3AiwjwyXudrnXt94aJ77LNvyOP+cxzDSZJ9sIkDvg2AdMwIRYAdyLhjQd8dH17V71pGD8QuSKyy5wYeneXgcM+uLc2juO4fwveZtBnzBeuOF0KQfFXccXIAnaEIPhMZ3/e/hAT6hqf3MGaMcnvDje6pQSRKoCZAxkOZVny1RDHmegA0Q9os5RIB4u9b+v5cvgLULy0oTuh2T8gpbd3ism6s5O+vuRjla2/SjewBrRPnBHGjM4HcdYI5qeAMNEcy6wzInN3QwXnyZ+0a+zb0xGEseZN5+40uAN3KBLgUFdEj/jfVWHvlBJS6Ctpo9+c7Yywt19L7jo2ONyGFBiTnL/EAvyXHMdJOzWjSGiOHSGaiD1zZs7GW04VHPoCSAwhgvjY984+58M1cfxuQ4wra+KuX6fp2XJn3uuBAn7Y2HyP/tf/vf63ceejVnvvRJE85lx704ebWpfQLJ/HWcmu1FW3dxgi39CeBT4uBm+x3/POfcOdu85DFuXXvf9+/lP1fe6Cd9FbR9kMt3/PWsudG32z4ZE01uDvoJaRLliz5zQDU09Sk7mv5mrBiTPoh379DPBWueiuut0qdDG3MSLlEjb96HzF0vHGgxjGH6k/ighGb+CCl+uc4d2gbuxk4cOafS1hd9XXLY0l6g0cM4HZZQMdTA8k8cgBHXmTWnZoWGbw8UmgcH0lp74QWPOH6uPIWHjRbW4AxC/eYcw+CKcXWU54V1Dn2WZw7nrHMXjxBBae7qX7DwIL34ksGie6AS/4hrChtxDqElYwvd5OJBbh6UV06kTvpg35es/itg6bpn/XHNdZkFApJu3DfWxabBRc9gg3jt//ff32LT/NgWHFMrZ2LRjB4kEjPCtfayKueGOuE4GauG/QAsBONoA9fF+gxXA1zqokCePBHTxClJQ6QVS2waP84VCUO+T61KL9BG2HNjhCFzkDPXoo/kDxy6zJs29FcAlTDM7REZ9FFqx3gm/WLOrMsr3tK8PNCvnDzm1OeLuW81J7Df6jsv9iby+qZ15/86a7J+utaR99Dcb2lbf4B7ui5oxCjJh9XzT/9Y/QPg74n5rJ2In8V/egYyvP7Ttf5U+H8jA0wpLgWdnM4TS9sn2ipwdRnTg4ntguAb2H/+85+8kf2tfv/nG4cFXiQwmaUdTD5LF/WH/ME/OVOglbarRQqa1ptJOli4BqUXBl9XWGSW0UafpOBYy2yKG5/1Rkn3LBcdNxQ3HhcRFytBfBYhdLiwCS5ChR7jb2S3RgulbU3AWi4qH8Qm/0cO+iw3ELiocJ04+ZVTz5w7pvCFTYkKF3X0jgAGS1AC/7G5sdgJyqMxm7ybhwc9D2KLs8pvguWb6E9sU3+RwBn5Dw4Cr3448y9e/1107Rdjhj17ApIVGyDEx05zD6hbvym1s1Hivw/1G/Y3cKObgw38xEOVu/FUcIlFZLBVtgW57VZOWfhg59biH6GU7KO7chAZlNYBqfpofJaPKBG7gFGKSvRxLQx35YhFmnnwpYXxNvjGf0u4Kv9UgI3E/KlbnLRA4q5sygNdQ6JOplw31NUFyvswGvdAamdanjL6rT85ADyqOMuUB64x16FkUjZ5Ngznkz7f8U29eVDb4IPehTOBZ/KHpjijfvuZ5KbdDSc6N/rstu9lOYj94qfrcUVrYc98fbu/lQdqbS7sgL3xFUCfOH3zYSe/VPIlEBuw7twmNvYZO9qWVxvm/+UTyNAMgfrn1eWh0zE2un+Iq/gkVxqhrm/6YCnAXnPO8luk7on9ifylg/MWTvhCwYeEHEJ5qPLB+RAvpMNQXF36MM3z4JBPXB7o7Id3HoK02RorZg9yth03dw5Lxqgvgt+OeXBxLMgjDtXVPWsnRz4w+Y2ZpfO5yIXjQp+ED9ac6OWhZh2YzwcCukrz+jCQwY3VNyA3+tWHmNs+a06hKRubdX6wgM9PdBuu4/IG3w1/tgk/OmTGBOPgyPr++2+s9Ty8vvOQ6gvJvOwiVscYw5cufQaMMXRop7HMx8SNTV3VXmPDcvk3MUeOkbkL5NecmWd15cEOvDqSW51Gub7eGMv7XD6rU58l4038WTLsP8SqTvXhkGmOTbJiB5a5PrJWHonZ8XBnbOQhnnmg7D3rKnudvgDaUZ5Q0EeNylqvJt6pVrvoY14kL8gYX8YED5ywV9NXcOaLEufaQT/Hs5qGpwAAEABJREFUZzSMVufKDQZWPBx25Yecy3g3+OZs+li7TXjavYe/+JiXbnOELvgIHOx1oYF+gRn0SR8XzdKGvSYwxKpr2/bKN7xzj4z+vpsb4vSP+pvL5L/49Cd87Wuwf7gazehPLPhKv4pR94+gGBT1RsI5TUay/x7luu48NSRUyZwHnmUbfzdihHDbscG4WbmJMnjxWkE61nGmetcAH0xu+7czVtige/8fguqwoe5Jvid52oV8M/6tdmKb2M55BCNYJf30w6k3beoP4F9twMcVPL6uMWtfsy7QfgDmwJyhNGx/ejt1wF4P5ob8zuPw6jt+WQ8eJtlXWORemg0ZKI0TETqPfsDntIlbTln0w/36YH6pD5Ya0F3fjfXCy+98uHIj78GcCT2K1i14fQKcp65j4WO+Ok8/KDMGkJVXe0rGLxztXmNg2SKAwjL4IZN1wGBQH8y6Nf0PFvbs0/JTt4/YGi4WSpDc12XWVk4ynmBErDy/ZZ3Y0DkAS8Q2iKNpA8qn8AY0oANQJb0gbWgp8dt4P5gLiT8BPMHi90tiVdTnOaIHtNhv1AMb7QGo8yuMZh/9xCMC/2dbrdq2H4x4AfekoKvHxA/WeNqOhQ/G3Dv95HlaN31eaOyhEVWMCviCR2rhSBB1oxFvn6ZERrmZ0jmNLesDNVwPmLgYgihUCFxB32ZX5vUNv2gP1SNjgddwLf6GxpXYB8Rt6/Il4o053BCIKLyP5z2/VHmcY9y4BNfClz4cMUcFz8JxB4eCusYUJmzi4lmDHhl8b+J3PdJuxhA4NMD/jH9bw3GKiR/Skdcn+0U9A251DPjiu77AAzo299nl/FN+7VNv7P+/8SxyLz+uWa5fvvgVrDd2pR3ourN3v7lfsh/QizXQt01yTCmfIK88b/Ba91flf//73+vXv/+95B3w34Bff/1e33/9Vtr5hS/n5X3j/OE/nX4wt/WRlLB33svzp/Fp35fO8uoWYeI7+wK+fZx/Q0iaIL+9rJ6nuQrS20/4qzJgf/xVun/q/X+aARcCVuLnF4hKZpITV7K/jnjjoPfO5HWyOenXJKJr4WOl5XrmEJoJptAJTrKFWxMy9WviYaiZzbED7oGMCxdoLijqXrVipQJoeGE8Bx42V0SQFLnI6nKT86AxevkXHCzaPlgUroUxgrAMaF4ugkLjU3jZsA7AuvDAWOy62b4f+Qb4Id2/U4ZPeqBs7GE7Jbq62aTcDClHNwt3E06vUvxYdeWzMGkHP7WpvcLHRtYN1cVyOxfWxY8EtsMbuWf6wvZX38HysG+USKGPOw2w5JBK9fmfdfOiPNQ0Q8PHuREH4MbV+EMQS024rlsTl+gYCbKJ2cPP6IXDTXzB6UXNXVvyRPfEDpA6MsqHKTfkuLQweulLvwT3LDHCgFc568ZysHk8ySnockOTFmYQPtjmRZCO0R41CK0XH/G6eTbxLmhoM5ucOhZMcGytyB/YSCxdS14f2z56ZlP6OA9AfhtSfCZ9aV7t133uvCCY6Ko8kL6xqb4z5/yJs3b0O+NTncjmop68UdpvwX25YbrmjXxue0p5v5CJdLXUz8Cp66WF/wQNr7nWI4L02MZfJQ5ivROLm/A7Pnq4M8/68CAHHoQ+nCM83HowTV6Q4YKFzlrXqqNQ95PfQX45cIHigokApNnfILjILkq0demUpqz+mUvnf0r6bDQKkNK/K/eXPx7K0EZB38RPHvSd28wJ5502zAni9Ak5dEyirwFxsc/8l0dcQMIyqVsVn5BL3+7o4BB5A/ybZv6B/V3c5CH11EnEyUmybpy06ITcRzdza3Jg6uXPNss4fekt7PYxuIE98wETPsjbp9w82zqp1jXOfEFyZ34kDkiJA1v64nofgJ6xgU/yBeCVx7q5Eqw/4Am+unz5Pokv0Csx8gkJCh7U4Ax9gNwhkFPpwqXLuuC4EqeMum/k8lcOit9/4dBI3ZcU0/ijFy/Qp5x67VP9k5QY5cOn1Jt5x9ieJ6i7xRU+w2Mu5bNcqCan0HREoCp9weoXHxr07e+//FK/nv/zBP1dexN9gSLH3wfxvjv+zj3WBwh9Vu3KUcVWDzErJmv6suHvaIwH4Q06RaP7hRVlHhzXzM0nY9xcaDv5gM72z5pDH9jP/uqQ0vVSPyCjrWrb95o7sWkPpPuLc9/x4ZySF9NczbqyYOWDtZFAlr1CV3ujhPW85JuTPkA3V9ySZP0TpIsVnud5g6GD7mtMkCiJAPYR3NBJA304jMXR4jE/hDaFAP5Akw/GFLBVsw7pk2OiHQv9hR8RLo2HP3LkGJbom1TyQnbute173YC5z1rjCj11QlPSh4SACjKEDusqhWKxAGOwZt/0ZXbyTX9KHA2Rytrj0EH9uuwTI7edkltwjDnnki9StKetxg/7wVxeWmwHLw2f5Y08CiNz4uSZcy9jHODcP/znL77Adrypx3/qQXJeceIKzWbP25OjgQ11H45R8mBYDQ5T56VXADR57ozRT7iX63vyAl09cMbWKYytwjO8RvFkXGxA94SsJwL0vqDLfh9Nnw3HPLDJ29kji48xoS02nE8OBrtE28bti1FzDGsuzBbqSznHh2u3ZxzLAaFhEPZ9khPsEjvoyHqTNvF57nt95+Xkd9a9G3U8xoeD8yhn7HxhJPeC+EJfw7DsIq8eTFWjn2bw1nWuFeMmDwSuZuxO9pwVe8E0uplm+Ee59Gvb/HXpnzzrn7jCB3+f4NgR1rpxlGuHv+7Ir9d/p8154Q6YO3nU7dgJ0KfiHixUo9YHFOqeABbxRdv7972+f/fvkC7/5BS/Eav1BU08ndiKj+vcQ2XURy98t/JnzGzG+uLZyTEzpI2ZHKgb60h+XvLqq+uiMb67rtMvayw8s245ToUHY/g0zfBZNM+G8r7wqNZ2+oS6898vJt554SIvqJpbl1+AuedYH13nx37hRXGyhKfg+4xxMZA/DOkzRUECzME8ywgQawc2GHp2GbelugqW8qMpS0C8uXJ8rpduO18gfKud8brk6rWWvZOD9/s7L3R+L+eMvgxsKC+v+sW5vpkvc3PgrDhMSY6vo5vy9Dtd1zXGANewdb1+EaSf5y/KIJCU3H/e/qIMmP2/SPVPtf/XMkBXMEkyY05Blpwc/JxMwkKvB2k3JtnF5yGBBz0noZN7n5MJva+NCiaWER6kWGiYmM4oeWKHyZbJyiaknvDB44L7YFGSz8WEah6QL/0TndKKj4uBi4h61eGi5yKQBZDF9RBYDLXDKorZrh7EiqzX8AbENn4cHjAo1eUBKPrAbXNns9sriw5+hx9f9Q3xXA/a2vXBV1/VYRyWgXBhO1dX94JJvnrrMqc+rG23mTpkwypvk0VPfhrZJB745Obk5p241DngRGh0v3Qr8xXgUMUJREEsxjDAhG/MWvnplOIKfZDpw2d+quvh7f47D8RsyMYlLaAPZnhopanhGfrlEcIDdjSMq1GjB+rh7T4xFMggmTg9LLrJw8F42ssXHd3kB9jMG2Xyh7y+ji9qUj91pUA1xrg63wLnwK2OYsOh79x04yc6lp3Ow0rRhoU0MSM4ZIQHxOIhX/SdObMPUyqAP8lCZDs2uUNZdyqS032OM8fLnXH6xosdv9XwBcmyw3wjEMfEjQ0ysSKsjA+DjvUowR8vZQQPmzgs6l+g9Q2/6H00dakzsdiCJv0FxLbyjEDRK+RJexYHN22Brpd/O33DWBWXlwK8CPKbo3fWB8GDzxsxWkrXf/vXQ7Kgz/ql3k9QG+nSN3w8W8kp2NXkfvXxpQeUDqeI98pfQFzGuNRhkVjsg8ufvPRjHXBMfFAKzu8rduvJMdoHykdzUxmFPQx6XbabMSKQl4ZvMub2uefAc9t3DpzmbK4xCV0ex9FAZp7totS2kLygPaVBC7RlUS5AI31K2afdRp+0oU+ll838a1Qv0BYNUsqBiHyYizsHMMdZTKhLwJaX+brgWovCJxHADPd1iTdn+mwMmMdU17bPmvhHw65njTkW0MIUaLRYKbvSfoKOby891NWn7ssXWJNL11P/mZIH31sO/uuQqb1WJ3D59XUsd+vTZL0B4h/l2V87D1ceVHfxgrzoUd8Fozo51A+8XsUXnhvz+IYev+n89e9/q//29/+l/tf/9r+Uvuqz8DnnnnmofGf++E1mfqXG2k960Kv39t2kzosUmubFlAwxp83RvfIYvyQAXPIe6LKfAz6I2Aack9Ic/zlY+xIK0L4vpPJPS+BPv6PLceXLK8cazfSh65lzX93qY0HXA3IDBylaDer4veKhDh5vqZA5A4FGr8MKlnnT5pvxcuXa9gLo0MRH+FQIliZr6CsHNENDMVUfKH3Q/GDt1U9f+LPEQ8HNMTM31SmIdG3J2sCLstHNmeAbMGt3LMw9eX7xYifrNHGYawGUahaMrnxzT2nuNvRNYpyMj/wKEH22i5yggpyaiSrbDW+AhjFaH9SNKnZgcxwJCuh38CiSN3V4nDsWQmRZ6+z3zHnGAb2QmByPo1u2E+RWc6wHF52g5Vp7KzUv5FxbtOt5KOOJdeWBLxEc3OGz7Z7guuU3/N9++WXlH7KX885v/4VpbuhvceZKnH/3zZe8O7R9zjJ3c3bKpiw+9rUP3Z4LP3iZ6ZoRv6FZHsRv6VhwbFu/3ISFq5OPRE5cxvQJkLlGwzMIiLpf0HiGlH/0whmn40C9pKuuvoktZLwa3itn3XPZBCeeht1C17E2oCRylJHjJo/zsbcmf9pszs/P9acXMmfPcaQMm9gP9sVdUMSBOJe1ykeHqUApx5agLVDZSzy/ut5u5F9cckhfa8N2AIXxER751lg5Y4TBOWM/OBbsnwDrn88Z9otrkvquuK/6wXiVfuFJ0JknlBqB+cOmPt5uztu9PLfoixwBfRv4MowQcV7wcIdEuyelPVnli5Q06Mgzm8VRtjARdFNx/BmfvJYbY9DxKMNK8UG/sJ8x5sQtzessuuafyWbtgmjNeMyL8T1QYAkJm/rWVgG8sY/N+ak3vuBPN3FRIgDfugzvWu+0L+/FgglNArGOwLITel328BcKTGQCDRDbOE9bSEiFhl/48wCoIQ2F8ak9/RlNGxi99Go7azFz1FwY93G8R5cvix135lJ29TnODvo/OVE4nNyWuuIgX2MUpnrZhvTHy38u9om7BD8xP2v/+Rn4meX//Jz+39LoRPraGU6kgBuEC4olE4uCuc7GA84N1MWXWVUudm7CbsjbPmuwCDi5A0y5PEggPzE050RkLaYo+/SXdSaLvw+NLGCIcZBffDmgs3hEHzqc9Hf4PgB9eMKfBQCew/oJbggfHNZcIKIbH+R3Uxb3YGnSgSwL6FW/dsVpIznAr89NoEv/PaQYS/iLDzyoXmwoUB9FwtPe0oPGc5FKG7Hrkh/ztRbP1RPXQVMe7XSbCw/65J/43ondzVC+5IfVPD4o8AWWLBZa+CTEBwQsH2epr2cQZAZ/veNzckqfP6h/kONP/qOOB5uYYJ4ZIJ8biphT3MYAABAASURBVLaenvsDtvTFxbuHrRMM17YlqHGW8Qtb2gP9J1fngONGILC81wLuidV8gbquS69t6KObcWiDiIl/jQk6cqGqcQSWUsxMkAr609rJIwFACwa9aJyy4yx/KCD3qbCjtapUejIZbzY6+jUPT+Q7D07Qm77Pr3UydxgDyB30hePePlPW8Wz9QSy2iQrJ5evyetULPyCErD+ju0Z3XXVzaX3F3+UBxjEvrvg8sK3+2MYWqMp82PbaNg/eO+3lo3wHfjp+jMk5+zrYgZf+QEd8T5uxdLZJtpZU/6ew4bMbu0T1wGy1LtxqfN4NmygTp/4aX3QkIWQodh2vZ50x/embuYMWdasemzGqZgke1rCAX9xLtZauE0Ie8ui/Gw94gRt5upEvcjZ6hv/UrDLF0y+j1ZLuirUQc8MffNbHRRUJL/wF2F8BNdFeVO8n4HboA5nBmjwpTz712b/22xVnQxOUFndg29K2JlJyMwaKxBN+7Kgv/Kxbl8zozjgZ2C0+jgHtCfL4YOC4M3fqiRr4vl4seXxbCEZf1M16oaw+EE18mHOrSd6dPxulMOmD4PAB6Xog6zqjrLak3b7tdfNFjd+mU/dvEPz667f1LbIvlG7Q+VZ522epc0PXMBEds+X4Su3yjdI82F+CtoSI9Okjfu3AN/T7S7Bt7kyDZ915afr222/5ZtxvefX5WmeXHTSz9vpwmz0veZALD/Brm2QDvzKASI52D+bbnQerN3W/veWfLNxZe8z/O/nIt+/Q5XXvdK99h/eavzmgs+bnJT22nXfmznhiWTsYZDatO/GriwbOcp1tcfIoo7ygDnH6EsBX3Z+Jw1j6NTdGX3U1IIXeg/ixIIL8WeAMhesjZGrreqD34OWPPmh3Q5f5tL441l36yutRlo9TiXwCWS5EAb38lHkS7LJ84mwjq7wvB+IPg1g+CtVkTsw5M2ajWwXI6INaxPXETgyKEWxHnEbXimFWNzDIxCmvjgs8O8QP9SO1LjyB9wDCJ1LV2NLuaBrikLnoVI3qBZI3+Ia2KbvOvYA+ydgh5zCn/9Qpv2eYrDfQxBnfti1beCRLjdnMx738hcu+ExdtCeq/ZFJqM1BYblgAnHR/z1iiv+3D9LvjFg45yRJj5VmL5zj7WSLCOmz1CyT+K0+W0DBblw/Ss6bw3efABZyJGesbvgsY5MKmez2+uN+jCk1eRIZC+3L0qkeBJED9COs2rc9Lb1erK2ctbaPU3DuvD3IcuVL0SWQAdPOf8WgdLGQuhLG97FI/g2hw3fRBAN8GIG6uceta27RRRT6XfudkfF5ay7hc4zf4RqMb4A518Su7gPxQcUzaNw/WJvW84oQWvx1f0BIfWrzQRCTc4aECqmvqI2tsXrg3+25pVVhRppnbwokdTXxjtUdTV46maq9c1uuzPHNPMP9z7pVy22vTNiCrssZhfXRDa+ZE5eNYXVq6GhqmlvsRot8ojTnM0tEpn74+oGVNpgz9D7GgEZ2L8vU+MNLqAtSDFULTC841f6CR0dCe5Nxx415gvwwUes5x/qorhlAh3515Jzj3lId16WA86nMChDdldnVPmnItb1aNOv6pf7TjD8cgODa0gUIYuBaaJpbMA4urv/KhBfefX2OcQn9O/on9CzLwM+N/QVKXSmeStf9YittF4mR1kijtvGEGZSq6UAVoOdnf7+8s7AfkJwvXLH9ymp9X3vbqMev6tJMVWLJOTCxN4LT14sP+sulij14WFhcC5cODM+pAQy7rfrvoATYLCnT5xVsK1o0FJ9e3LG6wPNRlcUW/C0ZAZvzRVgBflk3uyyleYFDBxoDW+O8m4uZFE6YslZQulJ0DnDyno6+f3x4sgB66Aix6PvDEN/Tqa/EhM7m7uH/Ab2xZHDGkbxDJOzlyowOkJx4O4uqTV5BPUCaAzynpCy5JmqYkQ9g/yMelK4cxcPrwBO+3pAff/uqPfio/us/wnvl59TsPDot+oBed5BQV5A0T1L0TAmODCJWloS7WZZP3f7D3rkuOG8marZsjAGZJ3XMedp68R1JVkgnSzlpfAEyWpN62Z5tJP6aLgiMi/O4eV4Cs1EF+pYFGgRu+EF9sk7e0qfeCC+ha2Agm4BOa1JnDxdLPDdX/QxckleIT/iGftn5Q0RdjtTzdBZ2LnkeOC5mTjgYQkCE+cdDB5GKoUcIFLnRaja15zQOxdhr/HSuOJ8E2rOnjKw9fV8aAm7m4Js75goWNr9CB7htjQD7/ho15sQ8dB9p0HMy8zT7RXvQgS+bOpihgKcezB5WVA4sHFX3R58bu8IABwDj7l3mUF38cXEGorloi0FRmTKwFjjsopCn5ggQvdy5Yg9NX1xT9NVbbOpcHXDszjK+3pl9VAJDo+IE/xqrCxp4+nBLqI1Vn81kmpmWwfqEHmSchlUceAMwlDpe85uSyjjJHSytT9NOeh/Ir/aCdiEI7c5c2N0ZCxp1xhcbDjTjbMzeP0O+Ob+Zy8iAR2fPyoJVciyAgQqe5x4cP5qlgLnZ0yHtz7OBX2vArNmH6rnp9Nm8+jEpznhzUavpuCBsx0/ejpTxq6ttLWsYMaGMyhTNfD1QRHTa54yN3/Nv1B99OefsKSuK2jpCprtNuq1cnLQH1B9Arv7KFvllHFF/brQde83j7eK/bN15sfPut/NWia1j8g66M+qPvsFE9/T5LcyNf7OgcCQ/uYBM1IQpn1Tv0U8Yy6z3zRPuus85Tc+G8zXwlN4oJalrHyphca5jz1dyLxRPi1n8KWWdezwYx6Nuk76HdoYmTOf1j5fegrwefvMqf/t1Yf6xHZLoQvcaEuZm6EFEigvrSzL7fAWicL04Oj/T1/eAN/vWGDaTpyAOJWm1Nv2gEDdOL5d+jCAUfMUeF7qKOBupcItOmgph6qKFWmvlZk+8teYfhuE75R+aZ/ac/IU4V6Ezrv76RkxnYFNLms39oWI8i/FHRax7wAFLukDhjEL/+Tk3EQD5RYQX656VJQYz6XRv03Rgck64XtqVH31MhtlAYV3KTA+8XvDoUwqFVbMognMKT17v784Kv1rVzrkcPx3ujD13u09KdB3OsQRCBStd/5fRdwHrl23/OmCsP092DtWh6gjNK/QFQk9ypW7vqE8zB9fwFMyYJDT7DQR+x6+uNM40KHUeC9QmTxzXGPApZPzGmT2dMwaMLrYjpPTFT8z6IYRCDcZ1wZa02D+ran3IIkCdlcJMGF3bwgMofL/F31sTZ13v5RYdnIzl38azB/nrPHIiLV4+qD85358vj7D3aF2QSNH6A7jQ3QVLA9tLY66xdG2cI168Gr60ra8n1+l6ugb7AxmQ9P/Coemm8OcC9Rln3ghIns/4AXFlH0mHgX3U5Zj7HglrJPvvp7Xqrd/YCX6TvKJBiX5kvVDwvSPmj+Cd+rE08n34VH48k8Y062mvun0gwSJxTnp8lhUffBdaW2XY9P+FTLyzluNGnpfVODQBV5QocF8NABHiCdK3WtnlYQMmnjqW74AIzLzyDZWf98u/2sH4sqmlUdi0vnLgPH9xJ6O9LZaa+xAyPZ4yd8XRj3LpXCB/ObdiW7rL/t8FZFSg+D2g35pQvIj8oHYeOueu3W93Q4fi80wGOF4EQ46NjwHNGt/8TgUd51lXXkxe90xdiZIzPuv7vRzz7fAZDtzpx5Q/XcmKaikCRizhT/rj9JRl4TfVfYuA/W+l/N73wcTHFZ7oc9FlJZ/O8u9g48fb9I4upG5w0f/L59uVL/fz2c23jIqqc4DuTsdCbCQyWakws3XNiU1Kp7qMNz4MZ+nBCM1lTpw16XlEAVho8buo3FyA2F11+2sqDQJcL0NwA0S+x+MDo4vKURV57MYN+F9GTFe7n5eJ2ZZG6w+gbbg+Lq/7DoT5BK8vourC5L40yeLXjguc/C8tih69XgQ3JTUkwj276hIU2llfy5kHgxiKpvAt9COg7S+09gVzcERYmTi4Wenwwnu5RK/V14CF12+IH7Sr91ObMq776IueOD3f0umFf9Te+kLzo2cp/T+3P1900zM2EnYfhPYutsvqD5qfX0xK+PStQGUv6zNMBBLxZAOiYSRuOLOLmI3miD+R/oNUYehk1VqEZShOWngqkoy14btG3k6cdHeq7U6oLA1xolOaDGvid+DPewd2Th53DJhsKdqOIm7IC1VyaTWUpXlBYww/yG7w3m6CxZFjUSmo5TvNLg+2t3t7ILd9Oye64FOInfp3jwLiavrPUnR1/nW/X40CLy+jGCpWP+E7d0pjAGRsBY3u6cVcJHaB7+pJv75YO1vgEPR3YZATU9OmRFyTmcR42H8nPhz5gq9G+DfoFcPMeBGSp3+rpHiWPuvVfnTiNQ1hgUJl72z5EWMoXgIag7ohmrD3y640r49P8fC5bRqM6YifmyBIR2iM3xwMe6NfvgNDDg1jKz9uhMwjqXpGd7mhD3zo4iOE7fCAn5j0va/GDdM+DpvHYllfnhLRTEQscuizUDSaXDspGGdvKWefA61w5X9x6IKLTEJF5xry0yngoh98+FPDUYYGWmTPbZyzpM/pfsU/cqG2jjwFxGMilL4LyloHa0b1njKR92E2fYVFBdahvY/wPxk3kJXwH+Ab/qSMtdMmrj4I+Snfdct31j0Reb++sTbc8ONzDr1LzUZmrC+loBLnw88FheQ+/OlwPzc+VvSJrOA9LPjDll6XkWn13fBLU+gnop38/6HvlhfQLc9nyxh6Qf4qSefkRu0hQTg1Lz75q50oAJ0sgamKIXUrnyhz3Ez+lyQh65TEXFblJSZz0pXuj8zFtbcmDA6hkuDySA2Xlcc+zxCO4uMO/NL4AtKJ4lt4B+s8+FNTvQ5O6TjBX4qPzRUcU4UPKP71JnGBsAqkn2FfmSXds3cmBNmfuH+l/c+GDXa+dhzt9XNmz/UWAX2RlncIn82rfqSdrlImpQmawx7t+1XMNlOcgJz/aaHiNcaBLG45N6zB4SQWYg95xWT+1c2M9F7ImBk94KqdurPQyCIUAcPI5x32Jrg6JjoeISCf54u+MQ8ed6/UHdXHyyI+mc0nUdZsHqGCCOoOkqR+pE9sZo6U49WadO+aG7dhBbtatyDktq9f8mRTn/g7zO/PVPzR/Zc6dMlfOIf4zSOeMkosq4NWXMycpxZ8A3dzs5FSa++sYG7E28ww/4GsMN/Nr9tHImrYN1jVg6WZ9EGCsRs4S6+jdyaHjSr/cf+6MtaXRy5z3IVUanAgoBx5zH8hk7IuFd2lHCQ0vdBqrPL4k2Y82jkJFmHsuRMx15g7z2PGq78Hh49Sxlw/Yxq0P0pzvyjte5jh4mDpQlKjnos5F5fFRrNXibaBBX/BdWarIQZusGS+4RGvyfSCsD0t3nX7ZvtF/yRV9oX1jFO8cxorC6Jq50l/jc77ot22I5UfLp5yy4gKM85TkILzY9+8N6a98woMxaU5u+HBjbLlHfhDXlMMFdKjbMSmue6tegWXYpCvwVIVpGfUJD9Yz/dNMAAAQAElEQVSCR9bM2Dl4osu6gExe0NBnrgXdrCGtPHZRC7lezzsYExVYJlsd7MHpt6ANhhw4c0dRMgvopafUI48xTTd6jmn8aBROm2Q1RB2xrp4JsGBXfU05cYdmVMsLkE/zqh3Ht1wL8a3MoW28xrknR+El75Y780Y5zaOpXHfT1veAttV4gC5SXUA3zvUZh3Vjt4TmGIgeFUfPIYjsH64FbuQmXj5htn7c/7oMpJvqr9P/Q/NrBv5tthnsXE7qT/alnA9OsJWKZTO5nKDyzIduNskV4BtLX3qMy6hltGSmGwq5lLuw4Y5toA8auHsmJBMO3g38GAdNO9hQxknt5HXDsASNXv8t855Fx00v/+RssDhDjMyrPHXQyHxemJ4NKlzoIeLnIgSGC8dBcuGjdkVNPfguEcTEP3yGm/qOOyQEuVyNacjnJp6NhgdUX654aMgmit074KEthyXt3Y/F0QcEFlTlJ6BTOkAt1qzaF5biTj7rQtr6GygOvhOkmZpB7rvtO3oVhPmTZlLiI/5ryFDER5/GAOuqnRsKXriAgxAfIC7LyKHEzC3eqMNdxi+NJubAYCT8ixgYw0xps5pxAzd2PVC5OYgGC55xc44d+Q45afKcILrPGNGzu/EL1HFAz8OqD/bF83AChfMANPraGDk8yA8Ch7yOJInQXW2Q13lgGTwo4Ik48ixZNlQqeFSRh7B0V+YTDyHOo23b+CZtlB+yw0Fs53DB2GBcmPOlu5wz2iFsXHocm+ot9crHA+fEXx17yBqX4CHIWJ9AfzkOFTNP6rXU1/DTP9rRps47pnfGZ4C83JFXpw/EN/HmFWXOUXV5iEudvlJHgBjU+cCI+qYvc4xa104tKJGJwn73Jan4BkfakEQa247XHbsf1H2QAJs8qGcCawbcXhBSWKKGRUhNjCP8MWaKiUsFw2GyxDKx+u2esYrxoXhl/RGUVbHliqylovEFgn6cfrr+2b4yBpN3B5luHDDjm3cGefVSObB1Tz8L/dp/Au3YKxWYwwfzfT9eYBzj5uwTeZdGBbxc+uF8uDFGZJlt8kWstrXRygDr6FoZoz4k/+QfVn57K//+xsXxOg7fyg/jOjF/X48+SOZkR//sM2zRb7hSAx0bL0G/8BJ0ZS/RF/uTzKsIny3kBIMyaZMHpZICk54qt0nHBvxI0e1Yp66s/SG9yFv3qIX4jFWcOXnnIdS/x/X+9T3/PMryK/WvX7+m/fy/3TH2lMGcqvCT/C58WwkCU9z/5JIAKOccc23zhZC/WPr2/lt9e/+W/jOyFb+2bdQY7HWE53T0IZ5IoriXFNw6PIP+uMBvTPXdp6dv9GXm5Ri1odO/nWI/up8q63xVTNvaWKqJq+cYRGYAjU+ik1P6evIjQUzizaM82rG+wJBYoVvSjC/qGtsoeRtBadpUpXLGrI/bmOuhcqigH619QsfFzpo74FUOp5989veVB1DL+Myccx6by+KDOCYfvFDe2Z+YM4xP+fSh29zjnUzw3uVEXv1Ld2yePNpOLOQnssUHntQp69BhuVDvtWsFFnzuk06A+plcUNeP4mNeTlzq+gHduvPJFx132mdMyklDNLlesJc6N01RcNFnOgOtQQZsQzkvOdSj7axXEk7eQw4DSNGAJp9z2/XNUlnQpmsCDdd899qs6fhMdlHRNQ69xefUM89Ne/a4B2uFcyV9R/zx95TB/KnHPjjHHqrgNIqqlfG+0jfB0cfmSzu2CaDGYE6wBm3AZdvqfFHYPeb4P21FgMjQMfuKcUMcdyzp30fWU3GE3GFmTaZH4DGG0+bUOw4mGfVTvZTyClM898hBQiD5yh6ETzREYV1Z7JAnc+8La2M0T8ZmftShj3fWrTv+O5S1rAHM4eeD88aj9usB8Dm2dnhdq9Q7Y9gxpDNKc95g4O3saTfmmTzqG+Ra0Oak7elH7TuWLKXdNawAoK8nLPSHfTnbEM8LfuWEyNI+Sc8S18gGTSrcvXCRL1728lcn/m/aP+0TColQ3we5uwMmVLvfjSNUyaMuX+ZId/0FzVqDNXLkeNAn+SbsoSkjKLcwnpS1jeUU84xDlVimHFqtg1LfQpqbvjafoKJTvucvtux9RKRNoKE8xWyfdxDqWRgNgHFOiv4LszXv8MDbB0xeHJlEmrOORqwTSezZqvILYs+16+b6OUodMmHh6bv1gh311YdOY3J+7/SB4Ngzp+LlGZeusa21rVv+Oaj7ln8vzHLbttrGVq7/G3Zjs/79R514/e8ZflD+0gz0X6r9P1k5k8rw/7sJlp25+zkXIsjkX0a5YAnzgUytxQQDf0zZB0+lWbxQ4kLlpu7E3VUITtnhQs4sd8LPSefawWY7nKzogsZVTth202gO0Mjf3EhZNfAk1jwMgGaSj/zfU95+eit1Pw8OKtFF7GpHuCOvXVYdXtpAgC5bU0p/QvhmCoKjDQt2u6KfmnqM0Q1CHlmmb2jDMQ81biralKZN+U6Y2uvlgz9cbkxuiLvfLrvhoutkmrJuIkjDW/hBbV7wccGKZ1SSdxbOyJxl8Hs2XvEwc+E1ee4eNVLif7GJQ4liS1BLwxcAe+jxG3EfVoxTfaCRxCv44SLk6cuJh6K2iecliocIhswTp547G6fi6X+0pTzsWp921Is2GB0j4gUGDbrwnQ2cyrzIkzL6g0St6FqQQwN+kAvslb9KmJ0EDgoOO770x0OApGVqC10f8wIAvui2lAmejs/ksgHG+lgp160u2+DQOXAR4/CdF+7FtalnYnERvlHL6BrICeqVx5eIHir1AVN1cd7IM0YZnzz2PQ0ubZEPjIjz4HVlHilvGcgLoQeHvL1uV4BDG+FEtnvqNFZ5zcVSHZswkAvyxxjdTyCX2odATP7yrIij53LR1I2H4DKH0N3UA+hsAR71IoyKPYdP5wKTNegHOX5gQz+CF7tE0hoycOC8/oSHeJxHnwCdcYdT4UfAS3Np90Jx+FQ18OiA+EqdEg78KuCRAzJRoW7UuGy1Ab4YGfTFar9fRvrcg6O4QV/1kYNG+wJ4EZZqy0S5RpZI+sxc4nHIDYcyjX8zf2LqTE1EBrrXA4JAknTgH5LIoaKcb+ISNCqMedGexACGkUv1uCmq3aMZqm3jvXx5K19WCmmTg8u2leN9xszavo0y9glNffrD/bBMlJotvMb/MUZ8Tvz2F1zd6njVNdvGrC9IRkZfrS9dPKhNPQ1ywmxXQeTCXC7IyFrVDxxJgvAOgnLmW6oQn6CfpWPtFR6utYB7g/wxw3qknnUbGQ8ak64Ox3HWfObQ9f29fvvla13fb3npc/WXQcxP+ZJ0/QbU9Xg0Y5cxiC08JVYtCVoF8H0lZw0sPfHagZLwSxR4dQXI+0reL2Mrx3D6D397mDOkSIs+Z9wgvCK7QFu6Mw9cK++HL3AzLhHgihn4tbE0La7E8syh3MXQ74B8YuiJaYqGOPtgYK+JxzboXKqsQla9E1MkgxTPXBvTyW9pLndybTnz8WAu78ml4pkf0F3/w5fxp8ou7QvqKT9HDFbH2ofNxvy0Le/QwQN0UZA/QH5mLooIOvLuF+bVNUM7YMPqLXV10TA/xiBEBzhL2yeIMom4SaGxYvyhpe3TAbnjq3b0AET8sB4zbU3sJzgG3Htch8XKp7zwHTfmdgwnj+w5O+s2TfTDFfsoR4F6zHPGTxiaPEDjcm6bQxDlvHLvU19iJ1jLKy8apLmu6gPS2EAYx2wrf0J4QoVrAeDBBc5DaMK/uzr1Ad+X7vJPGQiua43P6ZO16+yjhkeICDIz76YafcwFz6zGJh7WInLG2UFHSLx7q6XjR73O2XV8+oZQeaa2ZFKlwFQZs3Joy7wpQhYWOcJARRvGhC/vvMT2DCCPc8KcWNc/QX1I4GKDnmdu8Tv5vXImCLAeuSZ9WIq7vnNmuOXsoElMoeKR+eT/qckXK/Lfya19aK7MA26Rh50YgNkgjEcZj8BySUyognnpZow2PlVw6lBXBaMYuUaHck/AEeueL/0FVs6onAWc70sP5sAGDAwUfb/Pl/iOUea9cjiXNc16QEG4saRmyUdr2sfFsv+6mVeFryIop4+P5ENfzr5GuIzjHE9LKxOsN8C1fZ8voY0NDAV2H/H3g/4ExTU7/ZxDd/yffbaXz153hE7/LRHg6nKc1fFRA85w6YOtT8Ctg4tIRB8xidf/WY5yLG3DvXmrjb3ftvacqzlrsof5RQXJQxEXgsqr/AFSXgqbWMAQl43zGWr+ynavM4eWMFbyh64x1vL85VwVPJOsl0EfN7515SyGf9oMMIct1VF/+GQk/wH7A/HXZuDo8r/WyH+q9mdyrQj/ZSKcAJmW4ZK9eUqYcC4SIeW2QJPbSTm/tfxW/h8Wbu9Xvr1kg2DjubFZ3FicPu47D+AsvI3Wx1w8VbLSXpygY+rnngXJCb6Cd3FwI2I9Y/Xggn93U4HgYfWf//xn/fPnf9bly1Y5sGZm4xUL5XlosLyxyLsgubBk0cG4Nrrxh4tmJGPfBvrRgqPYpK3uCwvcumEHTn1wwfXNNOTnteOott450D/w4SSol8C4urQ7iG1sLlTAOmqhvTSOkJsP5KaPPkgjKb5wBd0Tj0+ywjvbeHrQbJ+bgn7o4yxvlb6wP8jFrg1iRC2brHcUWjyBNteKbQ9B5nrgI0307OW34L/xLbj/nlp7Y+jnID76mPxMNTh42DhRd/z0wHfFDyIKm4ec6TdxeAIAqx1l7J/uUy8SyEPmwl7hoIAZc+041Jezj6OXDZyLhCEiLxDdlGIkTBvqmvrVIdAiHjgQWFq6m3PNAwJKp360UJeX2lNr6shE9zJqHhKmz+Kks6tzETN9YU78OXT6hfGtyqW7Lpetknc0G/oOzVypyc18HdIZk/BGZ/INVXdBKCO/eh0Llsa2c7jLJk1pXwj+0y155Ec0vt2xN3F80wdSm2hPuPI98D0lfXCP7SJnXY7xpacTC76Xn/YGPQUNL3icWyNjy/x60CEnOK7esKqXhGResJY450JjrPSCvuiREyfg1V/hyjg/IflFZ+NLuLipQ0BE4Rwy0Zb5EL1Lpb4ytl2LBPsOl8OPqpLPBqopuuQZ6RPG7DrSXsegH4ETj772ILJMxzFTn58Zu2PYeM0/mNKWzvRpHIP6Lkz/u7pHyaMuyOk/bS/aO+VgliZPlTLfw8RDiWuf/g90SLsrLNDQF/ttwlYp11Fj3Yj7AMbvZdtKGJTd0NE1AOWxhKbPdU43jcn+8iVzw3fZyN0FHQI6Lm9bDXKqLnWcsHTXAn/w5HdNvckLJnLNOvdptqiNAeXzRYY5N9/6N8bGofYN2Mr2aQczyMxLX50DjrcA8yU4cpT1gVLObSVuYI3wo+7MG7oifsh/Yz38+vVX1lYeqqCJO0TDow5BvJPvpC09qgFp84WSAxuRBbwQe1IF4qU947D9AvY3OduGfm550bttA90QYNuJKz7j9PxfU6OrulxD9H1nXs4XmDDHBbNIhWbswasEAoRRTgAAEABJREFUBRguSQRh7vQbzOcFTWkRkcXnp5xIGuKJ8hju+MglyUI/mthdq1biWUcz/obk/JLyM4cPHqrMNw9N+kKM7iHnS+PJV6Wey2XUum3kw5wUco88pKm0G9xCdLHZ5Vq/NDj8Blt+UE/mrE1Qtzk1dmNt0AP+TTvHON+wN8bUYzmIo+FRUfSRp0JQXEujoS51U5UtD4OOw1qqesH/FX0LQthrdK3KUVpfJpp1A6LS7bzESPCU4NQvtSODLkrQyOzlurzjWOyDlFep1pmj7dhNW50Q7f/H46HKUlVo4H0ZciF+/49eIYBTn3RtK5Cxx/6FyfSrY/DGODz9wCRBI0GM7kfKqcP+/XjOMTDolveOIvdGS/XL/2fg3yBa7F/0SpcXQ7Mw1uhDb2y4pwmP78aLsZ2ymI14xi161b00fguLiYK8ALQ1sjtOE6c6HzmP3FHinmHusQwzF/znuKCDuCavOloaYD0y+GoO7J8Td54VzAnqRU+WuORNS4AP+frEC9PwoktZ+8MSw5HFo5TqMkU2LIXwhICPIVDSNq7QxQHT70MT/kuL/ycvJWy5eOSYL2DIlb6oS4J5vh8v0eOfSGDqsUIWoniW8jyuxglwDokJbsHLR597hlGvnjV9qJ+wsE7s8SG6UV34POnMnTKHQXpDtGvqeDZLPYjEEWMQ1DU5Huh/kLo95Vy7bE/qnd6KD/oMiFWfZn3ZjUGq+KCBFM2+3eVaI98J4YNez0+CxjcoyK5jREY555kEfdRX/0br+dyleHQyb5AkJtZRxo28eC05kPb+mH8TiDOc89mxfacfhdCNbf9g3n8gwzplJPjCRbuYE6g3eFritLsszTIILFo/A+IQCY9/HFqg+uP6mzNw9sTfbPY/wNyfZDZzYs7fIwEytdOHeUvJbGnAKTLhYLOAVZqT3PKeVeRTxgfY29WXQF9ZkHYWJoXmRHSz/o2XIi4Kyl78ee3lrTxcoXYycpcm4FAWTlB5mAzP4fd5MJL24R+ixg9lLhxu5tvfY0FqFtkzFgLfgSwehx7lXXjE7SxEgnXxRJV8WA8Pi4+HtTs6xPWpG/2i1L2zaJ3yCLNEyUkWXxdI6spKPxm0lTyga2FxXIEspmOrQd3YJhgX3PChFZptYxSSIXI+NwXzHCAuegBHptzUMw8kHr7sFw9Dkwc2Lnm0+/QPexu+XOivjX7TN1DY2ulnsmMCSvtnHSVcoieAJzc+1JkfATLy+Mou/Yr3oc9vbdzMFpiW7lpa3TReLrvw1J04OYSoJ7FAVMTNVDCfHf+mAuMLpAlzAn21YX7ICAbsc4pwRmfYiCd5DTo3hmDiMbZXCBGZ7kEcg26nEST6sYumyO3o03/n0IODFMiDq5DDe8bBAKbfhw6KXgqdgg2gBHQb1lODlVhCLTmnLxyryRt1/UUCJng4KNgOpA5aP0nCnTLqkwgl4J9k7odBzOvj0lTA3pUDFI1O6ocU1Mb3LuO6ML48rEKOj/IqM614Lz74DoO+38nXqx6IXJ/95kF0xrczRifoy9SLJLGp1XZgngNIJGpmkFSMAR8X5tkqbByQBv0xQWr6nf7aP275WXkejom9e01czmtfiAziG5dRc33a5prWI/GXirAWXcYncPDZebgxhuk3DF7yQtdnaQHaxnKSrUu3vfEwua1bNTHUAiVx0ldc0sUtjKt1jHJeHwmo7lEXHsC2L2/1BqxjC7uHMb/ZvfENsH87QWRXk5Ol1rHW2AawVexqm/UidV7Q+3+02qQfthobjpWqxt7UZCjG5At0wQfB7Vh3XHv05Y325TKwN5CzbOx36tI27LpHqZeI6X/GDev3zKeBfx4YL+RmJX7H1I2XMMKDObHgm98o/vzzTyV8efup/Nsh/jMp/RhD23YGFnDavJxfNKjDF6pX+s/SNU2rxup6tBDvgs0LL7LU/fM//1FffvopeYNUDB9gVMbOmGOFAE3QMTeIrAuUPMS9VPkNs2u5tnfsun764O84OEEFCwYacG7t+G2ulbsTM82S5IsIx+rlmUdihL4z5+4wJY4e5djZwUW/ClsL8Fo3YICZZiu8xq4swYVRud1+ud2y19tGJLTSEfUJYKTJK305cKBz0L/j0x3/MueZi4l7Wi19bHw1l01ip6j3Txj0xdmf8jlflYEdE/JRVLKG67MdXTDEL/Yev+U25/mnGMfaotTvQTnHtGVo+H76a2ylHfS6jqyOsQC29dE4AJyIqJmGUn3Qps65BiZ8FOqfe5i/IGldB6fcBNWgAcLSEpsxhQdW8YMaDGlQIhFZsfI1bkjjJSBjwDHk+Hce2OdQ0dCsc9Siu1DAZbxxjvYUPypFV4mAB8xdHu2Bsm8E4xP1sK+Fk+copTFBaKVWOFDr2sCoddtqbMxZkFfWVsfKtAQbNoqPuXId2BmT1gXQz4tIZszw68tsf8qLO5n1QEjbmGnot6m44IdrlH2MNCwSKbjOOdL0s3Xp6g0ssUiIZDg6lfusg3rG3hgajJ0TCp+175xHgia6oFNBhvUD4dBQiRvPCzT2zmbzJa4wamHMdY9CC3MXjcwBc2rO/h2c+a4/+Uw7rNNUHEP2gX1hPfP7kCGM9IHxWQ9an5WzYR2vzFuatBM342W/PcqXEa6VCQra5EMTdYYxL+mIBUHjomB9wSdiuzImcj7Djnhz5Xx37qpDf3CM+dPlerL0KD/GILgkYAXP0EzfhJ+WPFMleBqQuOMMd3nUpSq9Mr8zLzvug0HQXKtfvP4lVxHHGmXaxO4LlOkrisFzf15w4knXYK64/s0zCnMmfUx0MtT8YBLb9OShY2n8ZhytlEKPzpwv2vp0Y099v72X64MDLTE14wadqoj/JN4+sh79+HtzD0M2JbmXvsMn+E/3fvvta/3y26/12y8ApX8XzOcGwR8haFPbnlXUq10i4cJw4b/OAHc65p43PzkYhcLtx/U3ZmD2yN9o8D/O1O8y7MR7zUHIuYmdFeYvk8X2Ab2wSAAQ2jogJRN+ZUIvg+lUbAZ7DtxOOumCi7iT0QXB1WPpLheaQYlSUHMxKz+NWRaRhuZkh8JaAhKadcHDvXR/6uiE3688fLlywMZyhMpUqg89TRNkNOikTRoY8nq2gsoNlPpPO8pkwT8WouPxAWEYUWys5wIlb3xoNoAkulkQyQ+LpJtxi1esWISg6zZFRWbp8tslD6AXH3J4aFp5AGgCGMQyYZRl8dm2Udu2pS0PDoH1UiOZOpWrPTqUFaYD9ocQ/+G1xCsVkPORMjhk17HGVh6KfvJb8bcXHiyj8tyIIhNptKF34m98uz03Ln0d5OODhf6DRX5nsYeTcVDw3Orb+1fA/1vB1Iv70B4AXOhjzeZhm42Z/nCDuPIw6h95PfUs3WUOx3bkhweZeZiqfKZ9Mo7P56aK5jKvA78EVGQc345/kuEheunOBo9XjHNzXOU4to135YEg4xG/9MWXAuIyJpDttclZ04SbOKjEn9xQ53h3oxbgyGHFzU66D2M+LH758lOt+Chd3f6Rxwd5RLwGNvTd/NuvAqgSN8YWuroEYzUP0i/bVv501jEnTb/fv72Tb0Y6DMoao5v4t9/eYZl45bVpCTL8hmX9Sr/aJ+9s/s79Ca4NcwzIY84tFzrYw7APRuLUd4J2yVr5b8m7x8wfRt7tF14o+3Nz4zRmZdWHyxRINcXLJY8vLq7Xnf7DFw52xmoepWlraeVOQbOqggddNcFWHeRJ9S5IYUzyIshYd15MRye8XDM3x8MpjYwVx95KX97pPw8qdw44WH/GmH49VM8Xg/4KS21HpNC4ULczb/a6kmtj8yhjn1821mRydfrheuZ49dvKgd2U5NQ1pykX1hj9MffK+OLi5v+dg/XV+qs/mYP46zixj6/E+8E3cvLgENcDoK+ZC9TKuLS5jo3xK4w6x2CRurlGwI/ORHf0g3Phhn1zqk+w2k0U5IFrAWhwYQVZeXfWk88+hT26YMklX7LGXMYSgZAici5fGJj35vJW9ol6xA7WEF9gNbpsGw8SyFE7cjlpU79z+UG/ilsaJzFif/vwcacuuC+q/8G4UOecS4MqawQ87m+7+aOOFfw1Z9tn3lCrDxO40+52jgioeV4QqGu/rAJ4SfDc0c2dvuKeXJgbdME46KtBbATJN63MF3yJP8yb2Rdd0h1X+mcsH/SVcRcfNHJXV4rcVvQZpzrVsdNn6rS0jVMIoI2ccU9TvDp3fMV1RJtcRB03rICXEffTtu4LD8s2jnUcOs2LoBZYuTDjHYDb0EEYk/vFhJDm/IeOtYnwTvsOJQ9e9PUdP+6U+it5aawzp05rJ94xEcA3+VCB8dRyQywxul+sa/PQPX32PKNvA4boxD6MoZvXqbP44KW+BGyGO2ZolS+aLT3CKbN013z4w98+bInTd0Sp1vxokBo4XV+o6vjsmz3zBsuQGreAyFNGAWNaD1QBgIUHW+FGkTopaHqVOs2r5UDPxh7lOGOgPsfi1HEIUnChEyz2uBgjs67cto66MIcHunbXh/STw2LyaDqxkDPniWPZcgJRidf/yTjvGoy3U4c2zeckopuKLISL21PH0l2eTS7bl9qYX/L7YC7U8ZnjTkn1gkRGvu6RmMDkQuOhF881cvgnr+NhXUet61b5dTw6HH/GTihxbiUX6tRS4nR+Mx+VfwXHXPSNUQN9vrw6YWBDvTnLPXOKeuypQ0fn2o638RGMDryA8tp3fu/44Fp/s6SfLB/oJVAEudC7NB4fQIYwBt5LnZT69Nnfc+671rpPffXM8PWd/fLGOJoOxU/04eGZSMYRiri0feUso0/G4RpjX7lmOz4/8E3/j9RHbulR6tQd45EecGNG53mpR/knTwjEVkSFP5eNMQu4T9MkBQ98nnuk+YrO07ClBi1RsXQ/x0r48FN/tRUzuRExMtJtdvymjy2XGcOZXNhiX15tq8fcuOYpayYTHpXBONk25Blf0nQJS1HV4AZ05yQuku9wvNzCGVuOB21oawLxMy5mnfWGF7m3o61PCOWFnfas66uKT99jjIYvfaRNCIe34g00Jcnj/uP6+zLwI+N/X67/G5aYwS9c6RxuXFXcOqeGYq50rWOtS6/VlNLq+HT4WACsMOF8SBeadjP5wwt+Z7PxW+QrC30mNW1VLO3i5cMLU5aFa05UFgZksiDAJ/8HC4CL89UHHx5Yv/Gw4ptgcfLBXtpqbtp20XHxcRFa8SPtbdTmt9QeMMZW+tcugCxU1gd88jcx6Yc+u5lof9pgQdZpQDsUx0UekamAFCvEIxWSsurSVx80fHBxQ5Bfmxv++Ic53/j2/cLBZdGngHrQp0MwxydyFH8IeOD3G99W/+Mf/6j/9b/+V/mHWtWnZUXMQ6NHPvHCxH3qlFe9uir4M07/KOn7t695KHITVE4ft22UuuRTxoV4lr4kqNAGOZTXb9Ct64c2hMmrNF0FQd8mNMgJ3mmwprsBCDce4NnAfRDJw1PThwPY6kLe/PbamNwIzLxiwUMAABAASURBVLGl7RwMeKmWl1g/v9UX/4Ct/PgnnQxUyvhBi1K7+onxbC7GLk6SG2r6jbx7aHseiqJvwKbnjNv7Xo7/PMTDqz8Qv7seIhkXFvrgy5CMO/rTNt588i9V2hOWHiXf6C75ZKJa5nnb6Bvjs4xP8sghWD8BfaWv4oWJN1+OvQvyp27HWTga3WOroX50O5fE25/m3Hjltf0JzBXid+xnnBzj1jz6sHuHFk9wxRgWS25NDga2pi9b+nlgU3bH5qcdegpkDg6U6pJPaBWS3A9snv5oz/5MCU3/MVksblTpkZxo0EnrINdc/sIlNmhNqceXhB+uSbwEygOEtgQY0vdy28dIxgeE1EfT4QVM4qf2UOLAHVn9hIma+AnRg35z4AHV9kJfLt0w8NDF2CMS6lXmQLCvLD8B2tK8ZKNP1xG+4qM+X8B8ZH1m3mFH/RRQi/lQzMO9Pnih5t9bmD7s80EQpsl7xIQ/Dbw+aC6MIVAlqHDyW6s6x7MvHc81MvpZ+88E9GTl3vHF/DiWknv5Dsapf3LjlikMIEipf65VjvnX2Pc8JGjbdVlp9wNjiBw39doejk8a1slk+kvTD27OHeeROvTrzoF1xvmoK3Vfkl7Zv8QrL6jAWL/5kpMXKsqJM3cX5ts6tnm413X88MJ8if/ytpXrWy/EskCBMHXaVwhwLYwPKHjHvfWYG9U7OdOu/tGkX7qa2BqyOGlnf0yfqr64d2JTG8bylQesG+NFOXVMI3h/zCUfINeNcYbSHXvpDxh35wkgv31vTtVpDmOXXNFZiVsdzdhBTBQFXMRV+KlMIlpogHj2GfSVWDbyh2nkHoyZPTGiIG37moriEy8jOqTDzPUo45/+sP/gk2uZ9KW1Z+0RPjJXvjS8YG+MEZ3KmUeCqAVf+gRlT3FVADbVEYAeOfDKjY2+FUey5HN8aUtXCZMQ+piDhZ1RrpuOB9jRUOWLJfl7bKWs+5br69i2sn7hyyfH0YX2OGzRg8iinQ7TF+eZYL9BSL62gTwwiDex6RBEeueTvsHDeJHHfoYABxeq7+iOjwSlvOLaghq0eiKHjeDglz77oGtso764r3Nmcv+0P3/516/1L38lwPmw+Cw9uDc5wmC0FvN8B27llwo7Y/fGGp4voTxPIuevDVzfHoxP7SHMxV5m/+MDCqvxmcxaJffqpioSMM5tjPKcWeW5lrnPC3PHQ/K6jHIvR6JcJyagn7V7R/+0KxUL6DPPTQkJP1i7IA3G0sCG/WjsjptPPZWXhP560TOl/hiH/YcCpKueewJJV2+TJ/U5X1b0as9xK7OyTF1EH0Cx7jQw6rKNctwM+kd/cLGUE+r4WN84dw10mqXEh0Hr0XvUZW9ugjmSFl5y7j6rYWmxAZ+XOjKG3FfRv22Xci30nPd22JRvx3l5Iw9C3RTkAIwKaUjXnrz2E5Rq/lugmTchZxh0eX73ixCfZXA/MReMxiqc/p+l9lwjpw4todSLqjTX+ZX+nLKlqug0Z7Pv0KQhZLbBWgpv4RvipIU+YZze8esODxdcn9dctxkz+DexSqGPBpLcvcQJaE0+jF48fCh0zuungEEueMHbNidyOgbjb/xjfDOeGh+lBdBrfELa3NCCASupWWGG6tUBTxvQuVSnvABz1l2csfoEfTqUPnGpqGtWcs/t7l3Flj/g78rA5+j6uyz+B9th3rGYfJ8AhzzzYc6dNJgylrIhkIlLyXIgZgK95uFhXFj4M8nXsr2mvtUbm7wvH+ZivzFXO0qdkFmYWKTdoO5Mca8TQncBY6FHYJpEFAVcVLjklU/YWehckFykBTfLnWCkzYBQge8uEgJKWFBVQhgU4tys5gYIbio/ROfCI0pQZ/TjW+xiW9zBrDDGZhF+4pDfF0byCfJOrdwPP+XxQcuU4xL90xzcVjbVCfooLJMIvgEX/gn9El+T/8u2sRm/AVvZll7Hp9WRemMHd2lLX9o2DWi4hZscQKi42bppuMld+SbEHNsvC6wrG08jhxb4EQRnndpxTZ2OiQlb/F56wCazUC+8Ex2VYFMuVOw0WM2fkP6+cdAmv9OX5mwyors9TMFPdvGJOzHIoy77+TIuyYuHMQ+769gitxJLwcRlAfQT9EA1gvUFXxZjoJPdxMXBXR1hW4K9iWUK5fzG6G5FkoAOBKg1WmSSlxLMgv8e0teVmACCg0c6RObN/HabXMm3NORGVUOcV+PHIB5zfhnowFdxSgiQw/+JQzd6ydZUsFR5CBnICvl1DvqUwyRX57A0wAlNCRIlXMToGLGP7KuW0PX8aCMgH/NH3udhiCg/feoZJrLq0MbYRtlnF1/isb5oW3ms0teaeMxvyJifsY2sPMpNvXBiVxo1rE0Z7xPwzC4wFwK86bMcDJI52PBmoU4y2tjgdw1Tp/PYWCydz5k3vAxy7mScwEviFSa2xzywoFE1uKpLxIEPeKa/gmR1gwrdtS11CQrho/bSxCf7/JTTd194YUhyIDT4lo73weFQrvgBfqE/5QvAgQn8cj04wUAExPQBHhh4eIHOQ4sv81zboVb6rQfVRS7Z4LPKIRTZpbuyRmHTvtImzDKE1/7121fhSi6fayn9I5P8woL80ox1yqYUpAv6b/Isk8tnAqHig/Lm7bJt5QOMDws+LA3Gv3Kuez4E/vbbrzZLPwU8RwEoFNsvp271KbuNDTrz+xg/xrXoH3q1d8JCW9+rG376n9SqawI5dZ7wotvx5Ms4x9IJ4nZzjg8Ilw+S2jfv5sD20s0ah7fapl6APD5MWBZmsVqOI39R6MPuzTkEeJDfyEv2RxjDpy3hJY+4TCKMEDvwFR/9t/92/LczwwNeDlksMa07Zb7GNkowL9LkiUb8Fp8+WR1LYJcmpnGA+x0AzfW/+CQvjBd/HawPjkmkJv8GL7DSP7FFPvTVh5f884HfvuYP3LpmO46VlW6AA1+6Rw36rJETFxqBrNCW1j/6HB+UTYrgM9f+PZsLdpX1V3fmVrCP9C05Iuf6q//2w844P/OGyjIvkcGWfbJQFvq5JOsOaugl+id+PYXBoUsGXD14J9E4hPgg5clQtWBxaaweoK0CF+gq43L+JqZx5AWf1NeWgH7Kp2zwyFvONgZbr/CPZHlX9/LksYV92LzUqS7LqQNsfKvnPvjEQzIHySdnF19U38mLdESgli5QYhU8leN68EJoB27AzgudPX+zy/5Un6V6zj0uQihULxrPywgAqNA0tHQT6CN/ONkvjnbHJ3bP6M5fZsUGXQOJt+zInxfi7sVjG6g7pSCCX7C0dJMDzFOCZdl/8IL+ge/+crSgDc6Vjk+o6uf8pC1Epz7kjOET4G/4ZccZ14YrL/sFx6e/ZnzQZw2PZ/+xbuzPnDsvW+wEb/8zLk6dg/o2RuwxULl0BMCGV3OT1zHjuLIOCiumDmv4oc9PCXxGmSwB8dIVWLoZnys+bazrb7VtG+0uP12U0JWd/O5HYMFBwRjXYUtdTYyOuYLoHuSYUs4xcOMF/m9ffy33iTvMzmc0obrLeCuf0/c9Xwae6xJWwpc40f1sr2nM/KBzJY/Zl3jhLi+uRc5z7BjENQZWHoxVARuM9xsvMvWxdBowN47bOc7UzzrF3hQeFFq6Bt7oY/vX9tJEAisF+vHuyffAK4C2On1OMC/ZN1zv4b6Q7y8/8UUrYO5BZY/ZQzffowY8iUdt6NKmfFhNfN1zrKQtgSD0ZWyjfv75rf7pP9H2V/Hw4Q3nPxmq5jrd5GNPDrVxAhMBTU0wFM8LOU9l+IDAE/uj8tdngJ746438R1pwTP9fBq6IEymzw8a/kz9omVRLM6fsxgkLi9HFb5GYmD/99FNeBjlhSzITLAdNFoG79YfWXoBNycV1h14I9AtQxRuVUGDfxeIED+BOXNspWVDg+rcX615o6s9m46qCAeW17UJoHRdRx6JKZbbx1Tp+2v7ODK6pT8W4l8XnjGXqRFYBiQcEoz4AQ4ii5HmnwtX41gsV/Fu6WRhZOC9jHmbNNYuh+b1QrrTdjLMJLZ0DnJLm0lIzlsJZX7rR2UcfhoIreAZD+uo8lJ4x48fUN31VQmjwHV1QKcVRQzf3ZZQvFfooc4iF5+SfvPOO2VQsY2EpvsFqteNXkdfZH/a5Z9qG2xcm6nbcunndzm/OVQI9V+zhC8lcxlpjbGWuhG43Grk6eVhor2y6+ocEhJkPKiVOmRX5dSB3bNbpazfe0zbM8gqlk7S9bAvj8EecY+kEDxHsRdghZ+qHLzw86GWjJSYPoQKnPEOWHJisGjshaG7HgHP80fLSnj5/nP1qMg+63PIIjfOdfGzzELWNanIjzfHht+IeNtRlB8nvBuyYHPj/BHQ41wTjl48gKyXKxCnXuK5vHij8Vk29gjjYKvILPqCvD9CG8rovn/NXXvtumRVdA4zMvgRpleL1MvfmQ7izBk1dMgpw4ps6qXGJU9eEzHFyuds/wB3wgKjvO7rUPTtr8utrV9e6brVuWzU5NQbj22gnJujKTh0cmgrrB993rqCsg4CB+h17Mwf6KO4F8OsOzNg8IAG8YCA5MB020LWOylzQLwi5ThnjMpalG56iGzlMotMXX76ceNrGPNGi+gPY4atyHRgod42yXNEhGDtV7CCBLnWckPg50Dq3BW2f8tG3dHSLY3qXQOrQ5YUTFuRFOWOwNAc4FYq36MGviy8YL1td6IPM75YKqIZ642RgaBPAEGgYjrp0aMqCPC5o4nuUePs2EBzSXAcjhYYo8Jc0MMUfgefcB2kM5ubKevMhMO6MZx7ukY0Kbnfqx7VYctPU6b9jTaAHpeaAfkeXv1jbsWPnnmv1ZCBz4LXlGlXoW874X2PBtD7ujkP03ZEhiKjw1srIT560T1UMpAYKs82aP2pIP9YQ/SgZi49sS9Hs6hVYgGbAQtLuHbtXxov58cWh8xlS+B1zJ/QyYkuacv7dqd++vvPgvAfMseNZeUPo7tKn7hFdeFB+dMc65FpE0HdzbD3S9mHWfm/syYNwYXjCFFaiXNMfzMVpcydlPLxrODq5qRzQjyY3Ge+HfBdzEC3GERFu5j06GQfBp0RP+od5Dz8tXA3iWdLLop+wYGvpQZ9gBXvatz/0IeP46KOlm7AAfAkP+PUygkMMa48DqmAFWs6Yi3/4nAbMS3fW+qVpAHKWnzRHmVPHzmgpIA2B3KkH7RW/toEO8oLedx7UfUE/8KnbsYJMTdBX8YJ1zeyMIfsf9TTxGx2+DHQsnOuftAmdGFfyFB0D/1SNJEnlemQ8XTlLfWO++mu5b++3/HoyLN7OzCgHRO9CJNR1s7np26pu7Fg/xJiKc42466OALmnm4oa9644tbDsvxBENHCQMplOvfanudRvEYn4qPuunc+Lrr1/L+aE+x6e5wTAa5qU/6hj4t61bXS6DtY5yG+VaurGeDmg7/u34YqmkcuJ9QeoXxpMPr5KAWYbnbCsETO+peEmzBIzv/fpev/zrX/WvX/5V/g9qQNcF2wNqwrTZAAAQAElEQVQf1JUxJvLw5aY/B6jXOLYxct7ZtlG2Zb+zlkm3/keAwvU9/pHz6i1r0V7X/GrdeW2/dg1sXPDpctnKnDmm9d81oPiMtev1xdoXvvh6A8xR9+yjOj621Wd8Ew6ChWMI39SdJm33SMG2AIrCfFO8XKSI8SviwXydfqcVfdRgUFbf9WslJu3DmTQ7Jq2IM49zzo7MS+XQkMt6eBofGN/Gsg34AOVCAy+zcZijvCD33Iqw/esvvnwxdPnyVsqjihJ9VJQv+BZuNJ+xLEujUqi65+8B0SQ27j+uvzwDGSV/g5UfJv4bGXDUC0xXJjV3Jv5jbhTPNlhOmXexTLxMRDVHzBuLxFK18YD989sX3tD+XP/85z/KF0Hb2OjtOdHOB0cfHq1HDzYsdzdeFlo5m5l6gmawruXpF/w0QGOTuzP65G0muSghEeCaugUfUrJ5gQtbDMGJPn3Zz40AH+RTRoDjzy/kYzfKDhZ1UT1tTz9ByHPw6y8JySVF0I72P/YPNl/g8cFb7Z2DoVRZicxNoUd5iN0ubFIsdi58Gy/dtnWDEav0zfmgtLJoXraBOQ1DxhntWPsE9EpOvg/eg+jiO9ik3Hz8Oa0HOg/dkzzlBjbGwJdt1KBMPtAlD6nA/504TLiAzNIcDrADr1EVH33yYGX8Qg4ZxIFbsCCDvhbgFScsySc0cGrOYZfxc6fvQHE14KgB6Nfk1fFLfuWPPnUu8FGGGZ1NvXtMH6njAPmb1FnvMv+C1sl4me8r357Eb4LuBc6lK4f0ag5VXeaym/JPoPioxzGojt1vCPHZMv87TOq+FHH8Gp/5Eu70J6IYIwbsECnzY2f8cODg4BFd5ENe3IJVPrho7OqkpHXgofGQoMrJb5ZQveAz485Dv7DETsP2mICOcHaV/b8x1y07cdrPyDNG/qv4l+7kG2ulP/p29fDKYc6/RZNvzTxA0b/Sl+7Y+rSDjS4+3gSq53U0ZzHv6sBtOPCci6FW5n7GzZybxNAZMuQUJi4QuSQrQwJoH4Sopu4lA6A+eajyQMchgwpX9Jk9RfwbR0t3xshCntbLVh6oTLM+ZU1EibiZ066UMqhAD7DpWPigr+c8Qjs4bWEMaduANZD6FSCIYC0PPOq4sJE+7xobfdi0gZk388PDKbb1o5Y6uw1TezlGfVh6FHyOMcAY4Jp8VJRTXeYHlaVVBiEXjn/nJ3oe8yHGNVkfZIsO1pAmZ+oRd0IfuQmPqg+Qrg5jvyde4sCWeHkHfmzbVllb6Yf5IIM2bMhjAPIFwMU2Pih31p0j8WdBAjjXgrF2uWYI0rtH4Vb9Vx9cxDvy4QWcvOKdIzfm+M4DnvXM9WOOzAesB89oAHJ0L4MPafxZunmYx/bp/+HEI5bgp3SwBg2vsRaf0DFs7qyDIh1dxj2acgogDZVx+AB25qugDINj0hSEN+sEY8tmeBgnd/Rrb7C3ua9d6APzKY/yKKCYAUWn6xVI61jF7UceusxHgPxIc26oAy/n3Im/tPBDewQSvfuRS2XmXNrR5/jDJr21dLNOdebqSv7WMR/EHFPmX5ni0/btSo4pacYv54Rz0xdsIOgPdHLN8az3oIwF8AooDA9pyd++e+QlB0hwdO4UrZ4xUer3hMkTOXlpyqwV6f6Cg4CD/bxBZaAoYz+ceFJkeo5mEztVkAv2mqoXkrhzGAK5EHcvR/zkTJ4zHptLqwdGSmn69GC8CNrGDdFTJw5JT38yRsz1BPra8QXOlytX+s5fqhjnum71hS8h/RXCxnxufNW+fa1JSw1YDvpQkG9k75K7JQcwT3ft2VP1QV9mQuBD2YJu9YT5eevUzIj8J+hDCMhY5sxCsNL5jqeEyaP8BKzEnC1fCOhr7GE7+o+8mTvX3vvZxvEHyihICTUqXHT7WTd/gmP8kfg+mC+OY/3Rv6Yf89BOjqzHFwi4HD1zHQOLL2uvpV8T6PsVPGPAdc919EI/mGPBFz6CL308V0q7jK3WgRww0KceTOUyzlS4mQeB0GhxJShDJAbGgy/FHQt5WUVbWc+sqMQ/+CN8llLJR5RZJ9XQ123w4grgCwF9WhqkFyUXwt9fcYHb2Z+TepyRxOsH/WLeFvSsrB0Lue1XZZhXXtnkdYwaJ5i7y1YXzvkX6ivyp6hl2wYGQASoIPcQ1L/WKEvByYuZGe25dqaFSK4pN3WIkNty4lEZXWQbKfJGbKFC0FfHSC1iHpm7GUeqIGbtn34W7QK6iRHocfiI/+LkLeneUIclTR4294zVO/PedaDhGeTGl2OOJceX401/xtjKPcS8nDpRR3hdy9LEslAGk9sdr4+0pP3j9tdmoP9a9T+0M2NIgmn+M3BmngCbl03KB089gvKiMs+De3Ag+qhv79/q27dv5YPZdb/mZ9PXPLDdeNh3GlUt66ht+1I/f/m5fv7nPynfssA/ULozeQMsjDSxOC+m5Kxwj12ILiIBFlA3OesecC3lKRYAo6NAynUCCzh88rJTBe9N/c1itbDQLD1KsC0U+JOuLnHfw4DlgBqYDXdKCLOMEfDqQv9THoX6CEWOCTiPm7j34IDxyEuEnQd/N64bhxn9J/zJq7A1ZUA+yJuyGMU0Ph0LqG0zIOu0zQK7bjNOfBA/wRzN2rzjWXy2RAZ9LqArfXhBfgiXA09cbuorOZTnhAYvDPDaVq+HuQ/7jQcTD50egs9NbiltyYXHxMWdhn5NyLfersbQ1HcCAcPnYRkJksCwpKFM0M8b4cy6PCcw7hw3JH3SvLe3T+iFLC6NmRO0Ix1HyL21AHJPG0G80iUGiSnxTR9MaOKeFzUUNIAxjBRzy8PYXplL33jo5UDmPHEs6PdZ5qBHTKc7WIsxUTv5Pv8+TmSfYyUsuakrNHg9lAR53Myn9MCBIyOVjX0Bgb9cuNwBD2sTjvGxUTIWEiOOwRU+4/we1KVaOBaBcYziZwzMAefClW9vzccHbV+07YfDF+zkQIFMYayx2dQFNHPNvNt+HZMQkms6hstx82cQLo4Dszzvjl39O9tnifd8q8WaUBz6YHjmjvjDI86xR74xyvXIN8BYDvm8efAbY9S6qrFZS+FAVvoqnhiXRilgXALJjT5fqO/mKLCD21lX9qwrD+zujgN8sN/N4zMW0qQJcXd5bGDCg//Gwco/gJx/goP92GPQGR8spb/xdLGllwDyzzmPPtc0dUOZeadCVGih1xCLDuJZiW3bRo2xHTDHQ0NDhHgexIMk/pLmCEvTvvSpXCKkpUp9Kz6P6Dt1wQXLXD8fHCQFc8S+5RqFv4kNm+OQ9f+G5iFy6Y6Zxni3fg72t63mg8xWm3bgcck6x6i8eFP6eZbWBecTrsQhbUZ5IdHWckMuUpRdg3V1Ara3EVzxUdY+nXPlVnkRnZfR5Ip+N1bpH/S9D8h3+uee7COca9pKNTfaCxWKrIXEFH/xLbaUV6/zkDqcOpmCYGaJLOypy+J65Ri4I0dHgoeBi0pE1Ps9gCY5yhIF85A79sLDS5Ar66JrQtYGYlW341l9uPvMje3IoGiWO+bRJQFw7K3kdSOfGw9WjpUZK0QuxLwjo9ye8ee+dP8ufwV++gsj/Fzmj0JL2t1RZP59+WM7AP31MtcLSdO+QBW90RDl5vBKH7q235jjV2BnvGpzIYZux8SAlwt72mgMzHyIA8idudL/rPO/i0MfCqEFgBtp7vSDNhzXR1ggiRnZeHfYco2Z/fsyHOAJs5rQ2ShfAPPey2BPhICD4qlNbvSdMsYQgJIS2lmaU22aA78ccd+zDWv6fxvMTx+YeYgf1JscYRozDeCjdg9Yoa9jy3x2HGzbQAe5REB76hasR5gbot7ho+A6Y0AzrRlB+PHZ/OnXxE77Mkm/Qxecp2d78sFxstoH+OL8d10zlmkfHi7lfg+xCc3LftL+5AGDvllnXDMnd8bVjfO7fwvpxtxyWBnHwMggN2Ns7G84Qxt3Ue1aDAftBtA4rwygo0ohSV+j4zLyMH7Z3krwlxquq2Ml1wEyiMDS0w53XSYVOIuuXActSZcBpFTjMx7j2HHeercUGKLlkbGmr4NxcKqJXy9tZZbu0qeAsV9sd63w0QX1Zx/tTSCfh71XPnNGIBOF/m5iphThuuWcFGybwuQMnnUM/G72MoB6xiZ7sufxpWe+jGmVF1j6NSmN7KhGbqX/1BWqaXEy46drAIUXncm1yNFJb+VjG3yLE9A3URkDmYPwLd3xsZbK507AzsWZEw0WvnSg6lAA57aNevvprb649lJv9HAlVcq7zjkuT5hnnAfnIvO8sy9UadN8reulxuVSl8uX8p/M+QWCsPEMKq1NLOy58O+e/SSJCOpPb5+u1v/+3/878Kd8P5D/owy8pPd/JP9D6CUDrwO0M4teiP+NKnOChYCllFXBicsMp80EoV0AlGiRdvOfurBpXP01BQdnDzdO0kxQXmLII/PCzYVnTvBL+e+Y+1gATn2wgGEocLlUTOCOQ1y4AScV7s86FXyDZwp7n4uGfN/BJGGARa1rYRFf11Ej0HV++26+3OwauvU/wqg/0KbS+v7TYIH+hAJzgh4LOM9FRPrKBmy+zOGVTfh6fefFGgscNHX3ojTJoYFEedjx56Q+WFk3FwHoMTVvtLpy0Dp8WVodAqk6nHChhjHXAqnhMc4Li3E2ZzYP24IPhAFwY2zkcGNTBNiQlFOJfEuPLPRLo9AoicPYfIC/criwxIMK+fD1tS7NfLgBKBcfYRixOyKh+/J8kLsPdMqrfZWu9uGSVm7JGT54ODgPWbGBb5azUGPY5w3Xzd1CKUJbHgD1x7Ev+E+UUFvmZCMH5mslL0386lXGF17xHyNdh7Io5EZTXBObAAYuNjfmlf8HMn9y/c7Lj+m3UciBZoxGN6WYpVEU3b58gE5OuBgnxMRVRc7wqQFH0iFGquBXATwTF2/KuOULQPCA4oPjlTn/4AGikbmsG9+wvpX/d7Kff/opf4Dzwia+kHvI//bCFA56UeMiYDZxKiwzp5C5+D3UM8bJNZutIoY+8ihSZgzmdnyANlk5mAzG46iGZg6M8lEzdsKLvPlEBXVUok687XrAZ5vDQl5gQrA/aR7atTOoW1JAz6GIUkw3dlsd9CsH0x2AK6m1bl49+DmufMAzv/HFfKAgaxLyZ+kouDM+zvFuzIkHezsPhDfmgvaJgpeJ2IRX3fad4/XGWq09bSASP6IDG/olTtrdigkAb07tb/vXeW9M8jr3HBvWcZUc4wn8U6lYwDgoVKXdCbfKgzBjSTPadz2ec4jD4Juw1cZ42rbv+/Ppm4IHmBP9mKAxPCDvnzq3WretTt+1N7nmXTXGYp7MkXmccKzBMsDqvFi6E+fSlmPWGVfrAWUi4LePeHonbAaPd3Co4LJN8V9djLlJVpl2TtDehLVnPAO7XcPupr/3urF/ZAywAJir4qNpwXXkhMdJ1x2I8p6QSXD2G/Lmy3XdMUgTW4wrxvEdHXdiE9cJ/Kx11sTRg2lrDIo89Yn94AAAEABJREFU5i/DtFX0D3CIpqENVTxA2g+O1+u3d16S3ko7p2/7feel3Z5Y93O8M8bv+IPoU9dgDYjOIDFGnI7pjBF8SIygcbA8k6xjO8bbVsOcNhHhunqiFN6deHdsuec+qDtmtKs6yPNCzrUhdqhoc9p6xBPjuFOb6Z24Q5BCm32MKYzj865ySuW0uRszPuScxVx3/ZDm2NRv+wh2TKJbWfzpZUS3vtzJk4AL4A6eNFgR4U0+lqbAvh0CbcqhFX3x/SghHXboX/Kxg9cXedDMGyLuzHHSgC2z2ImtsdPV2AC39CzFCeFEn7ow8ECvOuGaFNwAjd2DRz5w8px7u/5CRW/Tlyv9ygsHXgJd6Nc6PpiCjn3CXLrLtUJwD798gZ81yPWnoRWfUz/VXBPfxGMTJRS4wZ16fCJ2Sh2dBW0dh8MLLl1k76Mgxjm24KF/pi25gKmUyry617KvtT9h4p93+Kc8urDX5X9Qwe/RvWOQBihI3nERXsbUDfDM4dnDunrCQA60VZQw51yR8Qd/6MctY/p4TlD2BNwIh56oIv6vtoIu54r7QuY865fzP7KQU+ouSTRn+rGi5ATbAXi95HceeCYRLtsQHRtWxuhyrR6Mhe7B2Bg1mPsCo6H83LHlOqMuklWnXefR9DoYWQH3dgou+T/oyztgHdRcB7Gpj+pfWg3AcgBM8jp2E3eSBQ2rhu3LZvGCfukPIqqigA99S1OirxZQuejP6GFO0zbfjm2BZnIxbcJHrOY/7BIJzeeNwwBd3uSnU7Z2TsC/8qM8oH/66vklaxI52B1vlowT57F5ucPrGIo9Aowf8FxZ1zKmWNMsxasey7Ftfwk0SAGC2NeflXFkn+I2KsFz4WKt60rfMo/zQmgQAyABpere8U24szgJoP94oQulf8D7nP0H5A/E/ygD9tv/SPCH0PcZ+LeD8v8qww/OrPdyQggsD5lszoPvrc3WXDjCFT4ntpPKB/Lb7ZrDm4vC3UmPiBN2MAmbxXdsLr4curL4DuY1jmLIhVD4buJBciFAxed14E78Oaktn4AS2FjL4MLuumJz3VgMgMYmiwgmp04ZATjBvtyRi8+U+v8HgHsqOO7osGbILnrC7mLDIrg/4cEbbPIG0+nrSZuH951+mJ5Ne6Nc3MPLA9zVbzzZKP332fnDlRyUbzycq4OQNR9wUfZlkn/E1DqdFPy8fdqXNmHi1NEcGrVtXb3zwWini6df6pDea2eTi2/EI794NxthMc/kJCRu6jLGV3vyOyY2xoQbsW19nTqxSd7EbYM+Q58eqMfDygn+u/orOXHsRY6F3UPFHEtK1PGhb/Gnjn7DJTZEDkW06eLwcIZJnI5vDzXh4abNGxvUFTuCMeinvo3DNxVo80ofZSPE9NIxGJ139MQ/EyUzpMjDY4l3uMadNi5xzXpziBjg5FEMNdG3M7Z8cSAOVRZTnpo5FfTt9w9jmkdzdNzI7wcxGY++ITovgs+GzgbtQ48yISzc8UWd0c3LL/vNf7Zhn/tt1IK/KXvUQl2/hRW5pTtxoeV5MfLoB5IFRr5t2+YGfn5bOLZajxz7R1Qdn5YLQaNOqWoqAgmgTc+g7k6i1C1+eVrtSYSemM4yUtyeD+DWIaqDQl13c0GbxKFjWkIbtuHlMn8BFZ/+wKAP4kXLrD9mAZE8BIhXrX05xy0GIc5+H9S4YLjTV+eDltZPHereD98whwkoVBDBVaxTsX/vyCcO2gkgZnKLDFa44I8uLQDEYT/7gsY+GAPF5NJxrs6dh3LnDGw8EA36qWuBjmT1wn3paoj6aHwf6BZsO8cwGHrGqv3OePKftF62UYN+n9CyPWNRLvLE8VomJli1NxgvQ33CutV6GfFN2iuoWB07ufHltHP3xvzd+SLDvhCkK+P47pV4FuJSkDgxN+/EKEpedVmykGdcT39Zyw5/5RMaSYKniha7AeBKGOeYsJzW5AZ6lH5ciOsytjJO6aguD8+xTY5tC77ExMB8acL6JX1n3Zh7k3vRzn6Eb8oICOk7BWJNn3ZsOBbNQWjwRYdMcbj4dELRn8DGfot/R1pm3yUYHkzaB6c5zuY6MuNAQ/5Q6tevv9b/+fXX+vr+NW3F7thyfY//9NU5D+LP4cNCPpce1YGOT9yeFyqe9YJsPNp3bOfhn5wu3Yl5Qce6bbW96duGHLnC7u3IoS/b/MWEfi3djK1R6rPznBeuqa6butbomrQ6PmC55DU2kjNfmKQxWYzLX/tYkikoCHDJKy550BfOBEqszEvHO2HBG83lw592exlBGL8gvzp8EbszFmwL8g5iOeXEKRheBC2fyiE++bEdu/IwNpzf5uBKvlwnYHWITlhoyUwhYjE3Y9QAGj3iJsAAnzY2+2FsZXz2xzbk78hsg/pBL/jNleeVW2x/lJ/oXoehlPq67SvahQAMyhB2NfY37Lwdvxxa1X1AR6ZrwDN1pMvyQtJYXVvr9UNfkQ66i3FDxdxlzJKflOAgvkgg8CetV7aHC+3B08V/DejPCbZ/B7Ibn/bTdyD033GfvBCfbWFjvzXHjgHY4l7WCXK547e+JInYlu7a6PhxLD78MliGhKFFODmHaXcC5yxppFxbY1zIJX23jvTJ0s2XNQD+XOjPC6V+gGY4IFQvH5DqWCnlMY5tsN4ot6HzAqzoXcjP8im3dJdr5zoogbadcpqI+8yHrDOs/7fjXP0A5xpefJQ5gSaZcC0jVoRnnMRunBAn3zHOwN1PHvPi+Qqe1+uMEg3k3jWZtZncaz85Vt5OpMTiIYpULm54QyTgrX9yWMM8+Ndr8kgL/JHhWAebUrmmn87SuvLGjrf4o4/Og4wX84W+5AN/d9rCJw0Z8NKN6wnwiZOqJQ1mnDb9ST+Jk6blhVjNrzzieXAlZxi1Qb+uKxyU5iMF+AaiH39Pm2cb0o/rb86A/fE3m/x/z9yfvfxxUL9GaqJPeMWn7pw5wYWJycHlfGKKhsM5xDybkz4LLovrWLcag4lJfd2oCz0i4MHixkug2/u3egd++fpLff3tt/xTMRebTGplgUxipJzY+i0wt2MvttApz58BTLCyCOkpMajDKuqel3EvcrkKAOpRDnYO5zsb+ONl4ZhiYFAjx2w/703tBKrywTjlZRfAy0IBCQ6SaUxZAKnDTApg5IJBtgM1efdstC9EOdgs7jB/hMbGoB7aLmIuuoKbsb840dYdujQPqx5UXZzFqQrjhz1q8Ml/Quin8zTwKKec0H3Qe+FH2qySyikgjzjEwDFkyLWb7UIfjyzejh+pcBke/s9WZeNfXvp54rEOH/dCFZtQo/Sg6AcbY2KkvAm8xNj5JuHKofhK/cyJv9yYD6lqEqaOaZ42NggEJPpBGseDby6h4Cjo47K9s0FpUx6JL+exJ9cHfaQfHv7v+JnxBtWXocqpBzOKgz0uTHv4zHwiV7Nkbpk78uJ8ka4uQeHowtZDwI5JkkaWqXbNudPJrfnDROVjvKmgBTnjuZEzHzbMmXPXw45jJjbgCbtKUuEG7oxDvbGrn/q74vfC4cty7fJFzfkyKHzgUqpP4eKDT9qmxoNUlwdAf777xrex/hMcH9BOOHPT5Kmxeep6LYmMMY6H9Nf9JT8kBhMYO+6pxQ8dMXMQqHJRUQvDn5r9eOYiJbhcL7JYi01upaaTZP21vweEy9gq3zSzhq4rHMSiPnX7EsIXJbbT7/BbNz8741zQFkYIB9mDLs/EkX/0j8BJR4I+m2vLXD8cp3fyo1772oc+5WEjBB5amO87dPWa2+T9MuifrQb+qmtnvnlY1l9zKZ+/qHDeq6971MAP+07aUq26qtyVSOVPb+pZx8DeIM6Bnu9jMVcB5qpxlLoXeCibnCzdjP0F+bXGNmrDD/csdXYP1pPKBzb0I3e4pk71mR9zk9jIRfqCuNXtWzvx6Sv6xDpJmwMGrUZ2J5FPHfC4PgvqdzyoRxg4sKIXJ5DkQk55egx9D94hfYL42GGfdl6Ny0Z8oxp5dUlXv/1pGV6NAdJPvqpnsGHBJCUWqSgX33kA8u+Pue/gFe6ZI+Cwpb7Ma9rL+PRB/KAt5KUeuUZKFQC1PgA5/ZmufNrGVeKGVV+Yu77UujHObqzpguN/MsDzcumz+LO0/kJOFdMptYkXMyb9gKCveblnHXAMb8zPL+T4sm3wDmQ5a+gX8+LMsaXjRTB3MDG2OqBO+9eckOD8Ckr/hYwtXjReybO/6HUM6btgDnbs7Nqh0TisjoD+AtrRnnrcr+xTbeHoDB15x6l8whwb1grfZnnKqkeMdgpb6sjLW/JgPTgZUEJPWUNHZ+ytm3Nz9r+i6jIn8R3/cb/8LBCf+tUDiNeOa+BCTIkPZAe8YxkfHCfChXFlX4wXm8mxsgI2tGcunWuuUagiBHzsgc8F9AtIBZhPpquR18461mO9GDNG7I4D4iM+IUWXPuaLVcan8c7ES/mEI8xPhA7SCt7bCdgGnQt3svFICoKbeU9uQwTBtXQTCz4Sm3NxxUf9F75br+A9zJZmEgP5kscxY9v6tm3EPZIvGbXnWHUOep6JD+qia7g4O9/KPwOxM4aNX371C8wUOTljkyNeUqY/KMMjBQVN5zcxzL2isXvA0uX8WzpM5cdcKPt5jgIL3bXHMbhuW84NyhkT1O/0fT+3m37VVuWDOcOFP1bo19v8Z/isOX6JeuVFkHMlzLnhF0GigZZ1eh7RB+tVgLoKzWl4aJtHz1nZL8PnPox49NCH9IcyOXuxX0w98LD3eIY19gA0c+kYtz/UMPtWS0AP4pg+3RnUnufk96Wo51VzbY7OfMRmlHDDT3nUe677KDuWEbDQm5x/AjJc+uVcM0ZBf+IBvJDJJ2NAv4HEJQME3AtNebSD4UKmjYF8aKeiCPxnBenH4ZPeS5uQ3H181B34uH/Ux8eV+ckYNd+TBQEUEgeGo0cfJC3LQiHcn7pB/Lj+wgzQE3+h9v9k1UyiP4RvtgGu70iZC0wFh711ljLos0bF+Q8sn8DmOLZLrdvKIrrWsL2OufiyATlPXaRdNL9d38tfoPzyr1/rt69f69vtvV4XAPV/D434BCrYpE4szw3NuhAic/l74dlqCgDJ7xk+Q4KBi5l/d2E4FiVSAPK44IUMioqoNGYd1WImgHLxgpH1hIZYGPQ3oJ/iToCF62z9wT91PYGNftb3qVsfMJQiejGEpsnDggjBehb9o+5BTHBxBjX1IPNnF2kNekG3i7G6MAeOTDYF19S1VzYUHrzko5OecXzGpkwzNkZ5iF4v23N8DMaItvSn+FhXgYu9YH0CxFyH8dS5aQRhCwJiuOIFB82dfvQB4fxV0I2xdnUDB+amO/3OQQZ+pMoNw3wtqF0wQ8q/e+ACPcOD1uSFQhQ4Wj0w/8g31No1Jz7wzRyhHR9l7sU7QBss/npZI4JcuUW7Y+YyZq6+5Nu4UeKW7hz0lu5pG240xn76icYCtPRz46TtZXxYCC83UNouvvUHi08guMBRv5FD/08l5vJnOpIAABAASURBVM0DD+8deYhu5vlWl8uI7Qf97rz+9tt7/fbtvd6Z4+Z+6u7yQA5jkcig0MwwwtZxd3c93K/zc5eG/bQbHQtAqZ4z56Fxa/ABlAzWnTX5GjVe4g4dPseR+TEHgnU9QQ3SUOE5ec1z6hDlkdcAzjJ1aH9+IcGljsFBdGyDvI1aYuV7OwcqBSJR5+E9/oOdc3VS9EcGU+MDoXUPtzlY4nvy05XYx2CukYttG7QHfTbKvpg6Zj6tfwLjEDPG9+E66OCnrQ2hvf0O0FK9NGNxUvXVvvcBwfzK3sRg+R10l30lrPTT0soL+HD0vfPGuak+fVJPr8p1YlmaeJQTsJFxRWIid/g9NaIT/BxT3D3Rwl98Gll1Ln1ygoQ2mycOzejTBzTlkgssde7oluY+lvhdS8BhSTY6myuqvE1+Y3I+Ca4TrjuEXQyQ8kXXGKNGE/EJU1NYUM3Qm3rMcWxLR73xKLsN5Y/8QMP9+Eo118l3jhtEg//kQz/WcsdgbDgmBNoyq8PxpA5trtg0l44H9YWO/xUwtGacUNKWNnWU2QbfmR/i/9QWY0RbME+v8MMcyktg5achotrqMz8Zx/grHwW0REj5JxdOR0f0PGuVeBbaKDfOHls5bi8bpX6Bn7qnTm1lHOCj9UQIj7Ir5UKelsYY7NID8BpP4Hj57hxyTKk7Y8lK3Ec2Fz6NrjH0Y/a1/bUz/nwYNC9Lw0g8xUfROTfgcm6DC5nS647++PK7UtoEdJGHBX2nHJo0Y4hAl3nxpepl3WZ/wlt8PvXSOK8+K2jRH4HeJapqDPQyMi4OFeiH3yAolh7Rr72cJ15ygGgtCAnqgT3j4c5edsbfIKU1esbaJdjWiLn2vOqc1O86Pgsb92afXwb8I2vQSv71ZWleb+Cb+tOHsSXiELaAp4ABaFd7qY9RloL0E2BDSk8pzguVqYqmrj19FIKvrrGQwfUT1nUkV42vK3latQfYhp0LZblyq/mhPimzSb9owz3nBNsMldDlphfLX8Cdv75+8HJHIp6Ua0TiAqHPrnv+Yv1fv/5av/zr/9Qvv/xa7799q/dv3/J/6vKfe6rnt/f38jnBZwbPFp4/UJH+TJ45y3nWyvmEeWMfS3fO2qfbZdil80zGSxttN4kd25g+LXILjXuzD88B7R68Jk8jNLmMeX/O1RusdIIEwByo27ymBPd6SUcRKOyQzxtj5EZ8XwWehYz129f3+aIJmraecMwNhKsXfKdPm/7UjriArgCZx/A7fotYV+Dkcz/1PKedb+/4j6A0wT5y/a4FJIlWPoCvJPyIlecK4nddMg/6ByE5VscTUPG8CDz40eS8cQlgbBUf5XE5KmhOWviIsc/zy1ab/WVfwOSY21nj7H+aXOQTpH37+WIsx02Olndesh9ncuL1WeDbt9/qev1WD3+hRmy4h11CME9oO525n/8XsOB+3P6ODNgXf4ed/wwbDOhjZH/Gm9n22fzzmkysAE4OJtY5IRaZ00MLajub89KzdKGcC8jIZjOYrG7O4juTne2BRW3PJPxa/qT7nUXPCfnOg3n+nTELuIu5E9sJzpSs6EGXpl+hbXBzYbEawO25oMyflEsLYD8+wK9OeROdiyQ+uSiKE/CStc67LbkjNBvkQ4wQO9g7CEmRUsHDZ/2kaduH95/f3vLHyN6OB3nzlfjI4bmYn9ZSehNQpF5fWux+s8LG6gFPXLoHeuJET/SRL/Uthyxk+qvKTW/D9tvbT1mIdRoRaP3M82DxbZCdkr5El/2Yh3fyJW27sCBf3mqsW2TdJNzQ9YfQwS2MAaJWT/kxGyYL6Cp93IY6Nl4ivNVl2xhLA7mW+Q+AmgN36AShrdik/xIHfm7bVv5fJPyDb8Zpu5sDANLyZ8N1jPHtnOPMF0IfHCDyAEYi5anCBy5EjgvfTxruizQHxjDI0bMPqS/I3eH94Ftc+wlJ4qqavPoxN6ordPnU9R2gXx8CJDLy+NPEK4QXHkhsbFSwBRkb5AX76TPLk98SoQaMC4m85MkBjrxNOxDhUycDHzZ00Z4PW9PfmatbZJfu8lcG43LEg6Bj0YcV+fKrIXJsTrUTG/jp5nwl1x8cwq6AYzlAX9iPc84T8XG4UK7Oj45jRx3O1cm7466ATPTPUhEPft3TP9vmbmV8TDA+RgwyKLAiywRig1rmSxmBQZmcyKBPcUVfRPyXgBYux8c2Rl3GVjlcNUjlKPvoK5vq9pt/f2HhPxUUt+hJU4uvlFxLi6ACThn9s6/GNjKnJ5koiH8McEBTXxo5LiS/u4xxOeiWtgn44JnR2jjxaCZ60gYSF5JCqlxQtEHNfrePPCTS5JqGXSf0WVBQnYFllKICzFFOb3JAexwvlveU0rACL3GtE1ZyuCLIVVpRjmUK9e4BU0JcgLHlg51zLz5IBqZOpWk8r8/2jPMzFzEEnzEKPug4B9TpGN2xk9gVQY36HQcLdXN76pNP+Yx/DrT62AQSICfLIC8niMfmvFA8lZCjnaUZyaMt3RdI67bl0LyNQb5iWBLm8WYA9LnjJkAdpklXjzVMwGXt6O9pg3tw0vRzoGvdRq2XUXM/wB4JQvyTzxqIu5oobcKCyWiZ65fxAdLMo3nZz5xgw7Xc/6uL6/ogJvmEiHDTF4EAQeMlcdgXn6BhAXKuyfNhX/GNuv2lXbChLjzsN2lTp6C/Dkx5GFzx3TXwcuTZPHSTA3zVB/kEZRb0nL/OGpetBoobWJr4D9CotpUx7sTPGm1de6au0KMchewBNESfOenYxqKxE5ex3amHn5u6r+h0/XUdxXTiOOVUOHHW0INRZcxhfKCNGmTq+z4TaWqxJf/knTo+73iK8pknBKijDlai5gsE56WyeTcbIfmLkDu2FmJbeogI1RuSqMAwunzpsXSHH2T2x4y3mAKvLEIPbCW3+krbFwUtTdkFhBcqcYwaFuQjl3cc88y4ZFx0pR8WlAPdlHBXCmm4CY7a5LN+wNn39pdrQmNbeQFmkq5x5NVXUZgaBFxiv2NxM0/GGALsiZNy4vFZngAcOg2Eh2Y0ctNeH7ZBo5u19ogVDacD2fPnOgVW+gvs1hlPjqUbpWcAfTj5r8c5QBzuGULsfJBP+yDjSuOCupzvlrZPsC2oH0ABetDGZT26Q9c/8qOcbWK2Gjh4EXymzb4J7bglHwuJeWl7jvDse1lHXvYNxmCnH0kPrFSf+iIGYtLRftTTp0f9mW9kw6+fgLnw3HTjfHTb3/N322xfyZ97w528WHqmYhgeKrFRpyK0UZ22qXOZ2zM3CkgDffTnXrFJPuURLz3w1Gk+J5hnhpMFe83M4qt+QkCF/piXWZ42T50pzQM5nONePpxGUo0WJ8bSdlyB5Zwz6lBvaPQp3qXqzTgcd8lT4mIskDfH5s4Z03g9X7n2+WcybuRanOtj9OgboH4LdU54HUgT8+P+12WA7v7rlP8na/4+sQ55gJnrxKFGaphR3L2cAPKvVNa1a123chFs6gPc64HBCfTcvJeaH4TV5j+zcfFygoOChqVjUlJj8eQeHyhpcZrlTh0eVxtMlYvu2IbzEjVsUkzmmy+MmMBObrhZdVCtJLp2ZIPHAS5kpmU5ZDxbxq3fLqo3Xqi4GMjfrDqDA6bg4VjDLjzd+gDU1KA8ynP4mnQsYF+8HOrRf7BcahbwAKL85lEb2zZ4KbQBbzmwD2x3qZkb17lYEh6L9qNc4NxAbUM+rlfdxYEJOCgWy+ha0XsRNjczLMS5hveggb9sG+0BYJ9N2liolR/rWfRfDBtHkQ8PUSs2ZhsJ3qzfyQU1unEH8I+29IZffdICurKCpZQkjzonT+GLtFHjRX9oqsQXirKPBvFsYySHG3FsxDNon3LqRVNEEYtP7BNHThlXHAw5NYa+6Ai1c9Oj+nm1VTRhr3uUc0HdYuU3JsekdVnlMfenH6E7RsmHdeUKRq5UlU2ucc5y5lHOB+6FivuUyPvQeYfv5NEP86C+KON25qcxEACXC3lpoEkfdy7b0tQTsCEf4PwgaeE1r9I9DWhbPwN6Bq91570Pxsq5AeelGL668T4hc3mfBx5oc94+MIMn6NG8kQt+s5O5ysujG7DzEk2cY3La4FDDPJ4y9M/SjJ0Mjenzytjg4WvjxeViv5EMrISd0MM4S1DQFgqB6jOd8hvb0zV4lBGo/uFqhMc2asWuD36tXbkQgFTSHT+inNdfeSEu+DLc9p18SgsoU9zSMCO84KA+mBcXbFwY60t/0tU9wDn2lp54x4o5Nl/GgTg56uq1a6wjIL/6LOURSM70dfEBDH79IBnSAjkjgcdeNzyFf6HPknvtTAjXrSt9ZD/uJDGyxEiP0+dyIeg13bUGMO7hdZzRmH50l7EF1q30vfFN23hRfmCpiTsw6NiZd47FxO94AydvYPHe5MNSIAB9g8cxFl+RpxlHeWdQfkt99f/Md+iSBxGFX0CdBOSFU8tRyiD/d0COol8ivMZ12egX8joA96MGXyfIB+jpHUFL6aPX8iW9/6TwC186bNtW2xil/Ojm5fwo+3dpnCk/SCr/CgRiv1DAIJ1RgI7L2EpYxiBXM7Yu9QhIkKMrX1Jc2aPTqUq/6NVPYeqFyDXH+YO9jZfM5DI01M1Y0I6f3Am7azDejceX/MLmFxrAwC9zJB1Pa35Q8vTttV61s785DoQrD1qOyQe42J7C3JHRtoAewkBu5yFqJ7RHjR7lvF6x3dT1V9sdH6GRI/EoKs9C2rK/SVzZtxtr0c9ffsofz59/x2Yr+ygyjW0FTT2GyWyZgxGd0E58aFiFX7pwiMXH2INdnANXHwTPPgsal+6yZOiFZelB2QCXNiA4d4W8wD3meikHzJjRjB+uWb68TqxMkPQzarzUKO+K/wv5WUQC8riP6ec9yTdSCFyNf1mbFnK5TujGP5XBi2vFpggnFzjPIUtToQkZpyqxLd2M+Yk3bl+y+8+UXAv1qfhoi4KLoBEmHPKnCvyhYc4ejw/ClhNdXDCXLUsqXtALGBOME9DGCRC4nlIR9Rar2LG0/Qqg8WWug+Yp/QASzyYbQtYp2JIfZT7vjOU7c9G6EDlwxk94kTtCoIm0+ph78kmURtqs4q8xpZoYZ427Mr8DlJk0jvKP2tHnmJhzay/9tr+1IaChhvkBVJyhdSrA+JkzS3kFY7T8BD2ldRQkKkNC/a7b+mAdDuI4837Eq60Mohlf7Bx6eM83+Ztxx5g95/llG1k7G/wENU9QfunOWHOdnfRmnTiAOFUvlB94McI1MfqZdYlnm1vORu/J4Y316QbOXBoTKVc6QCQpjWzpZmmZusyz/W9pTsLkTWHAPMopXbsB8yEPHWFb2gnpVGnyIIwK1GLdirhAGJJM4xfMyQmfv6jqxHziaR2CWEGfffYdMI71RxOEOPNJPwz6xRiQQn76otz5kuf929d6/0YOOSsah3bgOvzeK2sV55G57hMUWtRPANRsA+SCxo/rL83Ap/LZn5/tH7X/cQY+U/lZe1W6AhZuAAAQAElEQVTG4HZGPeGTJn+zAjoZmhtX5oT4yg1eSufGg+X2wcb47XbNH3nOQYFJ7IR10lky45ij2kPOC9notY59eQLUYZy2MOoCIqzUeyAEv3z7oX9nYTh1q/1RO+IPUCfQRCfs3BHmmnyz4sT3oWQurFAIaGFhXznQeVBxwVq6WVTd0Lv0+Rk/Kmwv3ceGgH+o0GLx0V3pjWV91sZdR6Ahkk1ihenCw+EXD4KAvxIaY9oiCDmxaZtDD62deN0g1EeTC5vcD7XUbAtUubQz1i6/HfPAKXhIKj+wSccA1yi/vR0Xy6ZHKxvPziak3/4doTtGBDdzF9m5EZFvdNk3HmbVT3Muumz+8sjrAcS8LNgU7Cd17zwoPIAZa3FYq2pClaebfC9d6rzg10qfFB9jF6p5AIbHA0Rg61oDY5bkcQS22raRF2xvbz+l9KFhjK0G9EZH8TG26KUuznOBbckr/bSOwTjo+AgLF8Fwx2PuRMThSv6lsS8go+9CL1N2BaeeKYOYF3lVjhEL2gFELf2858WILzt9mPrgAJADqzKOKfLrr+d8YeCv6W48cJnT6ILmAeJK/9lWZN02HjR+qi///Ed9+fmn8pdSGzgfOMyD0Pi3Y9vDhsCRDZ+6zId0KjlcvvMC5sbGGv3EDUcNdPnLNh9kxjY0yQPdnodk/2nYA5+//PQG36hBfuY8UjKsNLvGGPTVFh5tOXbq5eNYvJMv/dm+bLVdttJ/x2fGEjTHGcoQ70gGhe00QClrn9gPK/Fe3rYKbCMs5thcOmaF6EO+kd3gd6xZF29MJxR5sy5ekEdbjm3HeB44OGxoxHXlMrALrOso4YL9nxyfPsxSX7C3EMiKIvPZCJoPx4L9TLN6dMakdXHfGAPpN/rftnV/Rn+C8vMwuTO29sxxc/rBAclDk6CusW7J7f3h6mU0D3gf5QHefDqmoks5YhKnnGV307/0S5vPZrwgy7rK86CpKNJUDCoi69p56foAXHA+9gcPL5CgkO4S714ir9gJZgHARvCUjZ1BHgXHgu11kFPA/AzKAV18F7I46bpkDFPncWfC3zVMc+kmr9N/mlyd8dRtXOgAc+ogKzUDc+5C4ApHbjSw55jVHlUQU9f0a9pQkhRB41IO++aRVq6VGNbNmLpW+lyabMpNva7DaRXOEMXUNtDjmn7ZthrCGMSFJBeMZoO2tU+IbuTwEjp3eLkfDNog80vTV3vm951+0wcQ6TPHCA7Qzw/SIv8LkIBn3hwItmVGuzpOMAbMYh8Cl3WKXI1vzp81+TAnAPVBbNLwrixPoIGcGgSqL5f2duaKpX00eSfDB1+1i5/ukQHsqlMqbhObtWasj3I9OWnFB+5a8OeyDfprgCEi4nUNcP9MjsAO+nJsl9qY85fLxr416oLcEI+9ZwLg1Q9tNLQ0cWJHZ3yUKNIQAe1TgJl9EFUg7InEe8SsfnVaTj1Iwvw8I6BXGYq6289ofF4hFOMHGRVA8Fzm+SRrCjbin8LY1k5gOfixg4hUknPUDp22ApEbNZKTLeVK/H3IKjhFvE+9oSEnRh2y9grNCgjHX9ZF9lP7AlQuMlV0uUvR0bei0cK6IJ/wMAfkXconwPNsYBg7+qDPzlvriz4LoU2vzbf52dmj/bWHPvkLmhjHhv5MteqnRaHM/ejzjCH4woPZSh/AR0blm7r3UucTsOU/OboaO/0jn/ZU8zhiE0e2Sv+/8PL4//vHP+qfwM8C7Y11ZNvOPrGEe1AaG6VrsPMonqB4x+YHYP4cF+oX4jc+mx/Btn3jOLsjZ5ZQWeob6BXkm6Fqs/FxY+4MwJLxgW/yVz6P0ub1+k6/PiYvZ2z1kEr2sxvr1Q4nuqIUi9id1XmnCV3umd2Mo6XL+W7fLj35is+zBq5PGMhRX7ozT2ZesCM/uG2MesNnX2QHqG9j1IxBjY2f9CH5c3x43vOfbblP50sw+1BgjCaniGh7odT3h30KPfkUUX4aN7rMw8CecubJ3Fs/QZmzPjNgLPWnH1XLu1MRHFMyLj1t0c0IizkBB7nO1uOoOGb0yzE2NvKAICpnDo6XYH455tk2Y5rYtHuIp7B95uq3r+/l2cdxpwPrZavLuhH7Bq9nGyySox09+q0s0wca3Pieyo/b35qBl2Hxt9r9YezIgB3QDP7hQtQL8+GRN6V+a+I3e06WBy98IEwJVgdxv/3ya/3y2y9MuG8cDP0/LTyy6KmLFSe8T909auoXw4KYTY3FGF0sGeUDoguA4EKbn7T3lBnbxoI/6+pmCuMKgq4UFliiYA2CEr2UcoB0gn8H4gFEuPBlwTqxt7BQPwAiXOh5LhZ7bWPkny65GfiCRT/HdvjlwoXQtJXK4Q9O0FwaWwJ1N3IfYNGeNKlnPpy/1cAGLCSIO/zmpSlpcanrEZkcGDlgrAfIMzer4UoGD7EcctpBOC+glh54ii8g4gcPYx6CFrDabuiQ8hCX9E6T2VB3EIIxkhwuiXLHZOmT8vEFtPp9yHMxjow4ATFp4tx0UDQPYVagn5fuG59+qRsrkBDmPq+mIE7uodlMfd5wlwrRHyLqE0DSN6QYBu3rB1Vw8grlsw1sCj6oi3vMTYmNw83mxuZ0bqAwlno9RD/jB5E8NPkW6CcP8hM3ffb+BPgL/7lUF8Dq9OnIy5QlUnhnfUrHSwKYmz9S1pG5AypS50BmvYxat63my4+NOTXB/D590wmE0BLbO/PJuf7BAfKOXu0mWHjIIBbgxIGZQ+s0pGmPuJ0r6xilfu3oR0zoVOO/QG4WeGkhqY6Zf+1hMjhtSde+JUj6Rb7JjyPxl3ORJJuUcgKHjfTPSltYKOMD8rxEPv1HaF7KCPouX7BHbKlzO/DK0solSp/nuL8xj/b4FeJC38Vus951ucZdLlvWlEvsgGuBdeZoFx/1q5NqQUaJ2XigG98hSJcmWN+PPrMuLtwHHwXj2LH8eHkhpB45OSDBwIXPSBGu3x5nXFHfecdwtu8w0YQPAh1q3zZ9aAsSfaOuqYMllP6gXc0+sQOPgONK3QXVNShyMsO3tJkEuGjqnFwpG9o6Ljxor6xpa2VsraMca6O7FsbTGhjkSwURS96OGsUjvmvfMaPOE2QcA31jo28Gdgb8eElwqI87KblxYQMJKh3K1GtsHlg/6AuF1/izwTsAfRLQqQyyIGXLOmslL/GPmPSLKkakoP+78UqbxM21aE+O5N8uoy6AdjWR/nrcVEBTTwHszji7ZjkoxU8f1ePL0azfJMkHyfOfcIs7wUgWb0U88cVE0ThwYMk1vpGLjElL1lF9kjbZzjjOkrMBcUpHmP2BNnImoRs/l42qYwoOzYljbVt5sWIshVI0TSeI0weshgehmntYMU4Ge/qlelzIWzEf3vNFxs0HSOJQ5rJ9qcE4ICvoUiPGqHWDoU8paIGHXz+rwE8kc+DBHN3LF7jX96/122+/Rv++f8C6A4euteuCjQv+67ugbVShe17TZ/i5grEEsMbQ4a4vLxAd+EEaoFc1Q7htIOxY+WD/yhilH+xHHzB9OQsnZg9GeNFcrpviw4fcnTmavWTMcTJQ7Au61khForRPNTFeeWlMhtBTNS6DLyU24I3xuWVuqR8VstOZXPhUfPoA/yndIpV4l1a/PGhkPPggm5cN+OVYBVscQiv9s7ZVJRFAWXrZ8gD0WVu4oZZ7sS7tnGdvwHvgxhcfdxcnqDmLkWOqaEKYPl+6WYNG4lh67kf6c82L+XfW2huwk4c9f5PG3POOvQo9j2iBlnK2vJceo7cB686Z5J6XAv6a0rMTInBxFiw5Oj5cxoba2SfK2gdCHZ9GwkR0O+5HSYuJ0LFMPPq+k1dRvaAbP9cNfsbmP/ky55//+Kl+ArYxIKItvORChxDSV9QQ7yPjH1Qu/Zlg81FIWkk/VVf6aemmbHLZ4Ku8gaLkgsd6axafrC+w5JoGY+9O3ReSyfPhG6h6MGaTNwSMKzhu4nbGW/hZ4yAnEkhWTzdnnbsxLN24NmE5/XKskZPGQVD4smfuq5tkwF818Hsjj35h9uUorQeXHNsnDZ99KHT5Mac7fe8Y0N/Z61IYb8aFs4frJAr8FCMO++Vox2fIB808qYcoJgN0qNSP6xA9Win0X+jwkhrsJm+WcDyw6JnTkiZhzzFw10dzbBlelFsG4MQn17th/sjRVA8SkteMf888mn2LBWTjL6owC+3B+g0P68DkQZIDivF1b7WuG3ndyjbS+Ib/pz/RBTYlci8XKl5aP6p/RQY+e/qv0P5D57/JwEx77rllOsF7Z3I4GXYm1X7UnWVMGGaakzHAipOSSeS3XL6h9RtcWNDBxWTiymELJeWi4ZvvjYUvE72PBU7bAW/YQMiFzp/qoaWaBcFFZ7C5uUi0ciUvwIViL8CGMTjFT0ADrj/9RLf1+Cjeb7IBD+l5sDEmicesj5bmDrj5uxEO6sbS+OHB5EI8iWmb8YSGz9JzIMEmXnx3id/Be3jBjfi+svhd0DEo1VGEwxWabQERUxkw0lOpOlJ/8Vt5cfQku4TX5MJ90eiAwgZprsl67OiDdmR40K+WZ1seTuEqEh0gM5GTp9dm8yYHiV3PkcDhnY1LMGbPUZOi+Nwc7I8TcKrc4JC0F2QC1DuBxn9xER/XJ4OWjPFEniXaqU6b1qcf2RDxd+KnHMOBjdz65Ds3O1qYmXgqx4U9k/sE0V0eNjzgLnRIIHRoDRxX8gf+LIt6SPppJijT3+DHYCPbRm2OO+rOD1XhDZznHQ+RedCHjrGdfpbSjNltRXZFB+V62aaeQ9c4xh6idMWDuTvXgJ3NW9CnVTn8sG6uxO/2MRuvbX1f0XNB54DXmJwn4qI/42MUmQHUUrVQM0+z5R1vv+sL4zn8OWNZmvE28XmZCj8thQOd+7wtKG9tNFjniAGSrUn1DhWStQmz3fAvLUE4KLTFJxbySTMEY/9ToA/u+Ow8c33M+I79zmFdPcnTQk4C2GYuNfUF/aGPjX6ah8OIGqtQVdI3cu23iRsPv9a3QR9vEy4njvYAf/p75kqf7T//jbx/dPNGXz/w2fRIs+6vcrR7vvQ2fs3vN7FdFaWU5vgA5XGPccQd5js6/Sd8+TaPl4k7dvRBG1l75QHgLueLOXHMRI9mXkEmIXYxj02b1tSnUUZQULJ0j9LnCUE/b/JPmHudBPnUZf2EBR2DsSteur5dtlEXcr8B4k7esxRn/uz/Tzn6F13SSudglie/COBh05wwXGWHQkFazUfGA/aVE0IkOY6n6b8Rn0lSi3W5HscaBp38+oDnWJSingDjYgDb5hjbcAujMLjeeZi2r5RBHKz+T1gmGzivroEOQ9If+yBQ8yO+uQlEhY0Tr031nX0kfvqqXV+i+cLd/FxZY1BRvjiV6wn6IYiYTmZuOR/Gpv6pu5485Ae+D/Td9isPDsKtrryoUIX+pTxSqM+CeGMTpC9R2FZzVtK/K2PbXIlc6S/HyRgD0SYdM67IH7rlc1+FkgdGx4J0tZIVspb/3AAAEABJREFU8pR7LIXXm0RLQDmK5yWpuU1AlgoXdOsUjBn3NTJAA2nyMPvYccJ67xdCWa8eiclYfDGkT/aHJYL4oz5gNrxnPcY0sVYtkyNmHEfalNtz1BhbjW1jvACrfQPArxL17x+3z1zhr/gZQ8GFlgUAwV0SfhrHMX/NK2t8Q5n0WaMZX+7Eq42ATh36Q6c+c0Ee3NMA4w8vNEv5NEGTKhb0g/XaF7bdgxxoT1P6BISRErs7eaUGUQ0AONvqDY010ro4lOeyDht7MbXv6LRRIRPpyDjRhyVjDr9SjloHOaY+GIMrZevvC5hRdVjGNj4m5rx8BbsAhOQ43r681dvPb7y8Q+cGMoI6ARxNVAeL1FFadPzT9ite3mUUPp50qORSvqXFIduVnC6UHRwV0F50c3I5/TYfgpRiLj3qxnwWHH+uk1XoXJTvjC/H9Qc5dVzb7+YZhbnUYls5z62Wk0Cs6IkafJePwZ74zL859pfq9ueNtWDf3xkBvGrBrDlct1GXy1bjYt9MGODcQya8leuW+/nb20816D9t3NhrTx8HeTCWOw5q48o6Zg4avPYFXFQM0PYE/ZcPJDkdWSO7Kccoz4UrpSBOXfIJmCG+op/wG38G42jq2skjL+aJsBgv6t6ZMw/29seR1xs58FdM77wQFWy7pu+Msx3F9s2Ma8dG14Z+8/D2tpW/Hv9y/AJNf+hdzLIuKYdZCuwfbbqF3q2O/FvKB29av33zSw/1fqkxLrWufsm+QYe72/DwHs0o03+KtEM4bvej/FH8NRmYvfDX6P6h9U8z8JLylyrTgAn1KeCkO+GJZTWUj1lSvpCx7oZx5fB6ZfL7MkUlzEdYoDKjrDd2BgvMJ8wJyD0THzKTm2WExcNFQrijYakuv11y0TuhWYCs69ssR3SMnqX0gEaLDw7Mye2CdfiEX/qq724ALlp3Fq2HByDsIlWYnnrxewUa/aycIVVD1o91ZEGX/hkbi+o2/+9QO/FoewpVDuPa9BcVlifNQ/5gY1BPcqIA/hvjBBGkCL+PGml+8I3Vo+7YOHW5UREhjF4GTqmMEEEcp7zT/jBeFmKq5Sb23MAITr8wn3AtCxxi31+o0rdBbgRfAq0wi5PRB7tvjgtesrnZilMPLPg+/dKOm4AbxvQH7z2YAXgv+xTDvnJH47tC/4UTKZ8gTv0xhvyLMlixQ+w7ORDiAwLyf8I+Rc/xgA7jdIPa8mDNeBtd5s3+M+6Vpzdt24fFh+mSl1rm2/GczcTAADxA87xTQTsJRYbMzAMf/qTJTcqKYu1ftq2E9Rwv4LXtXHAOjIF1BNR8ZU76YOOLIIMRZ3w7sWvHFzrqHNscsyN9qTygR4du59PSEweaVM567j3KtWCMrfzfJeegyGFRnbge3jzQr9v8phsb6oseGO7E6byjynwbFgCegtdH/Z089Af9Za5g5BpAwyvAn+TG3IGj4LrbCZTqCTi2hOiHkItIesLSzbgXTl1hyA1S6fvS0ieE8Cc31WvP8eU68GFfADsPOPbHTh/g9ackYdiPJyRn5GrdRq3kdqXeJA3XWUcU82BXZX8v3TgrToCrlRnl2FRuIK9emSwF5QY6ldAXfXSMJOckWZwv9q8c3vTZtUVeIfMFHscb1qgRCfGo4xXke41/JynmRFBPANwd+A5HPM4p6d/hQWDJZ2bcZBIdbYrDhwdr4g6wLurPoVcd3wFJ1CZmFH3m04Y4AQPRo5x1cyfdOmpTlW/ppn8G0IybWZpXcwyplGNZKOPx5cVKzjOG6EuIxz9b2Mu5Gt5mXB807TyITL4GN3VSi2IfZOKN5APmOIDj2V5AIZq2sQg2lm78BSAuTQmsrB2OC+mn7cnvWOsyLmHpF6WF17Qdp03JBeb1mryT1tU923q+UF0a3GG3rQNKxz437T9BAvlwLIqjivfIc5dknyKCQ1WubYEeiTNc6NaGI8ex6LnFL7D8win6UGJfWRfurB0LCGViAkH7QxA3c2U/PHgRsfMy6ZbS2HoZNS6j1jFKXuXdA5xjqNHSAfNc4B64M2YfBBV6d+JAmAvv0wanIgukc8kM6C8FKImTP3blB2tejiWS1uTRz8hBdJ7esX/lgXJ3neJc4Vz2bCHIh+Dz0s80ptFUD1PMzxekVfRbyNTJ51JjrOW+0a0velJzLmD/5hqJL582jacqcyhjZSB/5JV8qVcN8r/CxCOHiYnfY8P1d7Yrcx/37BbY9ZLIKCZu9mseWsnHw/2HJOpzYNEvAX/WCfb3tm218RA7Xvo+YaoXf9WDFWwe+tFt35vvVzj5lFWXZ2Gs4ee87LMPfPr/2XsXJVeOI00zzCMycSh1v/9rju22yAIqAdvv+z0TVYdiz4zZSprdboLhcfHwe1wzgVPUFzH2VS3uzNRgcv//hbP4r3/9y/jxy19ybwCN3iMQHhAbMS2BOok4d8zsb+CJW7sJCi5kPe37GmvtAGUBb36C3UzfcnGnTWtlTWyUfjmUMTWOgHcY75GFERMWOEZRFxTWfmrBGFMEfRBgGaOvbcAYMAYkAM94WWPaUdBHovJOylYMlMSEUUHGdz2NHzkLXAcN2ADdW0gsOFsIq8RjjUV8aKbjGRrkc/aQg0MGuUl9fVb2uNgWr5yGNvqJzr5Ly1u43nhtbJDrCw7pmR8P11SgX65K0TZYE5A1gVqMTQGW+1kuxnuha1AOPur8DqCGvMKykTimQlYEoJCbuwJjnnk25Mdi3PDZ61pfB2v+DJOc6KyxmGfet/1zA3kxxt1bnHLHKQfNVJVZ6B7swb2u9Nu/2/fh/2nu8Tn8Vy3qIyyoQfn4/pEfMd9Rf9b/6RHoqP/T1fypoCPwx+F2KXjYSOPCut32ccG+38bysGYhj95FhzT+jNFF7Sbz/maXTcZ2VqHC3oBe+OWTJ8BmsABxkrnpuWA/eODw5+Yebm6a2b/DzjLnkJHHDWBnc00duTk4rj5kii/awrlHxCR1uPHpLzsAiRa7gRuPB6+b+5MNU70TxokML5E+jGmjt4XIgMa2tl8wRQCzio3SjQjZHOzG9YkOQV7jc4AX7rwhV+d1IYGd2JIjoyi+UgUPGj+QizzSt/oL0068L7HoVJe/jlBvYnk5HaFN23gOdw6loPG5SzfnF4feMbwQaucb7h98uwLwdv3hWAFu4Nz6YK34TmW40frNraU2iOvp8+VZbMQuDz/rxsILjfAkxgF8ufi/b8/SPzkw7LtAHdJcY2LdwF3tqww+xB0HZdm039L2F4iBg+Av58O+8y3YjxyORbwwvwmoPHlgYFKl7cUmFRDKmtBuW4XP+Zk1UGukZM46V9WvzBqtzzpsNEQMYjtGzTV8kNQWL1AbvMrIZRr7Ui8lMIbE0Pgb1zw0MTf8g52ffDv2ou6YTRTMKmQ3aENknLJSp9814Tx1TJh4GIQt4ElDmGAIQeeMGQkDoAFT6FgQabegzeqhC1HMM8YRknHb8Q068TJHBg1LYxgfbIBzLk1stGwtIoEzXbThg8e286Tbg/XShKq7bJmFJICclApxuaq2a0wMLZgEevC9TlCedbDV0D68uJAcDeyPridfBvmLGPcG576cAfmUj1/Lcd2YH99gAz8LohCbWW+dTDMRAW2r4jIGraV8C17h6tvYP4W1iPlQjjZTwvO2G3sf7FH3j0f2gifjxIpBVY+04yirMT2I8UH/ce5t7i3C1WeJdMmJV8wkQxp8xsD+gHtRi2duHMAZP2SnH/rBOnuegDGhcXydn1/64dWWJ7HnJXT+QDm87omRg3Y8Tn5lMwaaEQFs0K7sRdSlkU+f+suDtl18ETPPCOGa38amGIONuFsa56ylrfKANlCjvKc26Rtr1T1DWYOPfbGVdapvoM65WCPjiFxluIYHH2YBcSXHFmUU/T4AVi30McaUqILyFTkD/ZDSvpK8iz5LOkFTi0zjpP37jqy1glMHJEnavW8rvHRCDj/CSTSRQmVW0R9ysjOg1CDOmprY5x62kL/WPizV8R2ejKcvbTyLHGdjpB/CJLPtmFkygmBqaJs63nKUjy2Fbun8osK4QJlQ+oCljgdfXhyMy/v+gTRYyKGEv7+w2fnGfv1kqzQN+EjSjgBKXO/OUfsRMfxVnfNlFtYASD7lD2JViQs9AyRQA5JUaSiCOr01UncdWJmiIKw3iD3hbQ8SQte2L+cKMEsddCAZijeTcbLBjM9a04cn81W8OPve9OiIn8TuwXi5f3y4h/z2MT68O3z8xouy+zgeQF40PYYvfO70ua60O/KQc/lk22bHkdxYAuKlr1rERhCDRRm0MZz/G+Pd/cUe/Bq/ffzKneaD/ewBcPc5leB6ZCzmnr9A8GFz7XyRR7/r7wK0JwbOsztz5O49CNudL9IwcMM74w05xjXrcC3myQ9gH3vwtrs+ysiRYTrRJ0cDzn6PrT7OggZQb/pO/8OfrjXy8mTSEHna7S84FRo7tn1s2LKAqh772065ga/mi+zEDyOUgR7ScMztA0WcCjn7uF5yLeaO8hrwR1Ej2fj+UUXMA6ms7G/s94kbODz/O65r/aYb5dqSOuInFQryr1QoCS4ZtkCkjODpyx6sve7DlsQBqtwHXPvejwSOly+h0es5JHCuMLe1/wneTaNt6nihLvFZxPi2r9QjiO43nT7T1t8GctrKPLKu5Ch4sQybtd2+Hnv1Q6xuotX45kes5sgcgPXvSmXBFjwrJWUyiBOnic0T3QDasYE6fdqu/NCSgaKPyrdUIi/h4hkDcc4P19K+mGuAOLqgwAIEu8+6ZwjWBRYZ/YPlVOPij4x9zxoav9dzto2fzyOC8tx7/vbxkb9N+eA+Y/8le/DBu84xKObT+jP96yJA2P91yv67aHJ7+F/52pP9K/zyFE9Ta20cVDfgl4AvgjzQNjcGmLJgZktn+Wbn6U2IFovZ+mHJRiZVhQcyLgP2vXHg3UHKhasZtFdggQahDABOWbLeleW3IB5iwnIzYROHYbw3dmRI94ZTPhKRYx6No+ALT9kW35rwgv3hxYHQ4OEUwBb98iD0gDhOf/RJyEUSnA/bgvFsQCK80vwE0CrDC9LdCxKXCR/W5Wlr2h6MPn03LoIvl0BB5MZ4+Rm6HArWkGICvqRox9lnAe1P9uTQb7mEJBRmP9Hghxuo/vkQe+dFQuLBA5Z6mg/7ZAQuXvu4zYIh1pPiTE3fjYv2Ko2N0IdeHGGYC2h6ZV60lrbtmcRl1hrGxvkhbIy186UfMCp9eDoa4ES8tgggk3CV0ph9AQhmkzagJMT08YCW+UAM2g6k0kcaHqjyoAHkyBz1IXFij/OvIPo9oKBZChboyLuNjVZAD9ggazu89K0df0Eqa1bjpcW6zGXtCjDmTxwzro6huFxiII6tCFeGtq3FXEN/2vR7mP7GPPVXIYcXIHDvhG1P5PoNy4N5LFxzOTachMrKuGwrD6WitUHZE4/22w8O/AWaOYRMKu+k/MwFbyHpq+ELsARj9Gd2QY5WbMzc9CHjPRA4w3oAABAASURBVDa9ppUF0ZkqJWGjtF6IBGjh0nmhog3B7G56OoHC3uIyjD/f42WHgE+OvT4a84bH+L7mtdGLMEMjaYYbbbHBMXCPsszc5cV85g+y64SJTdqpDmHw2Rg3H34icyIytIxnyoq9O7J+8O3wL3wz/Mtff4z83NqfXC/osFtZB7Hz5f4HFyhBu/Vh8ClkQUYNs9nrMzaU7pHy2rG0A3nu67F/7cMSi+KfdrufKPOC3gu5sPFQ5U+4f6P0QctfajivLjp1MMq4mMmAESSqXuLzsocxN7ZP9lnH+xPbxMunbYTNAkAKc8VpRYNtyh6h5YkTZlVstv5C1kFs7lwor3WEat0iJM1rfDw7Ha/wmNHleNbsGKMh6zNd9F1tbewzx57X4FgGLv29NqR5YsfrxQMBL7lsCwREphPg2Wpow3ZbvGDdA2vbe+1grbERBh/3gNDui7Nf2Cl35ksBPcedV9qjLsc8/qNf5+W9Md45o4mXuMFnxjcq6DNd+I65kQOgCR9z5IZ+YadcyCtkkeJa62XM8P1g3A7KF/B0MiEDj1XEG16iiQIfgJ/QwRG1izlZggKhhGVY3dBDk3OfeEovIPeVv9kjNzZKAKhDPqokWghwD257CxkjD8zOW+fIoRzYD+ai8/v4fIwX5wbM0e0+FruQE0SCBAME5mgIxtJKdJsBwUGXJDGVKR5Z8VMGcESD/CSgZjAKmo1YbMsx3nueLMe9oWpBiTBy6R2Agzj7osZxCPrMnBPKs2m0LN8Az0E8P1kvrknXoXIiw3uHZgH6ooxLY9vcUi6cPMqytMf95B07EE90XX3a7Hx1bHGV3hcvgY4TUIhDkIM31VDOwv+NeNz2vc8o7QsdXkEs1+CjHsfzwZnoH+r1PmRctDNrfFucDYvhrGHbL0zzwmQHh451gjGOzwUeIxODcX5UdgGCScyttuN7bE7qnwpMzd7yZM4ZjzlmbPGFo/FwfVm6ZjNP0K0AaV3XKU/f9VWc9xz3pY7rGrdtf/vYPiAhckoSG8DPiSWJD8f7l+vZPzQ2Mcarsy4drTczXuMPGPpJ4NXRQE67k3bM+o4BnyaRBW+/4yHUXGMx/8Xpr7Y4R6+YoQ3mcd4BsADFiQPr+QA0SD5j4gsjukM70bcpd1vEh8YQkANB6B3TSDbrPmsNdgq2tJlQhqT1e44JiJIg0DLpJ4YmkbjKeK/s3/v+Y/hC88ePv2Qfd59HsmSBgth2Suoi49MlDMQ1B/Sfpq6f4H552oudskcOPqckDj3X97F27FmUa40Cbz9kiIORPB4QV2ObsWDPUG/MOFWEXnICoN/pE1kiFRIpVEii5IOWYJDwEjr1UktbVijxBT7oJLf9J/xrIuAQ/Ws0/ZfX8r+aul+hZg0QjW5nIdC60mJhbtsat9sallksMjQ5uxGUHAwedlmANFlJrKMmEOfD38HiZVXZGx7xaUB2yVSsuNhAY7ExuElYItCuE2ACMYHwTjYQbJzYGt6TysL2VVoPPbK7jCnJZlU258YXLgAyGkZA+z3gPRDuXPafHKTZlDjwPwEvMj6UWIr3jbP0F7x9R1Z8Z3N549ADehgnLxB5uOIh646OpikoSPKww02qG74KmE0LF2ph/wVFXR7hOrZ4cEgzWcQ+kUdK3VJKbftk0+2NXauqY4H8AhZ6O0bqjOrwH/Doq74/GeuW1/3fc+XbjhVXRtkyF7rs/QLpv+DgstYbM9rxUTqYKdR30cUPcJOuIkDXpe+2M4eZx2vj0NmY08C2wAErcPkK42iQ/wJE4ut1aXyMj49Hvj30QdR5YQz03/mQiz3jp03yFbFTThutbK1ssF/As8iX5w3GlXjaL7+c9kUP8p1vxl3cOVqokArZ9D8H32oSnMYghQohSZypgoCOOeV4e2l1Dmb88hCnxAtCCiVjgD0P1oC/6Op5juXgDgGd1xz++PVj/O0/fh3/96//MXz4iQTEqUtaS0wDTdx5MHUsyvkFeBG9+WtDxig4jI7/GE01PGQdL26HWGDzbB+UB9/oOlYNzmn9u/OS0tg9UTyrEqtZlrIj3AKgm4vpCzkXgCRNYEA2AedgCqKS+ONbIWvd1nCObdRnLXSsPDysVaNoO9cs6VYaOhgDFBoP7aKqxPRR6fJbri7xSENeDWO1rX1szOHa1vAlYLVh9GPlXGS8KIBJtBc+aWcVto3+0KHtt/028vNqXwbxUui272PtayxtF6BT/+McZx+2FQCaS7yxPsbBPEAVumvsq3l3ZOz7zsVzHzdK9S9w6hTGKMUAV7xb1uPxkXXmWnNeOecsXV+O5yfjmTWATm0JMB+IaMbPUnuNKcLxt05AI/63bnuID0SuYUGeiKFrYhqk8aeobMTBmN+wXxCHNCjRhgznV+w6bVMWXoVforSJn/VS1lrDB+ZLn7KU6cur+MbLK/mlH+i3T8CRoNDK2dHxUvcd2QcvFQKuU9qJC4NSxFleH3j2G2Oz7XkoWLEBR0+J0jRAM1fm1rZ3mQcl1qvzSFt92IkNzP8rdqjB1DWkVc7A7vkl/tQyxoRwVuFKgXvl73U8iSGmDmNinC+YtaBBE3okkaPgN4FiHRmDR+af8SrkFvG1lNG4P4nFwZ5qXZz86VeYCGAqEF4EkpCEcG3KWMDvHvk6X9hgTWh6Dz5Sl7VfXi380uYXe9GRF70H4+E6R03s/JrLrJtrAiBgFpbFdmMEtTYYFKpJ9MfMzsihJzcFQuRDZldmDdBm0MkL2hgKVJMKvC8EVubFGmvtY7/t4ybse+ZAaBCDMAXC94rP5NRNdJLsnEVFAI1WXnwUMtdwTAYfx+B9b4zv0E8oq8bEd2FjXipL+dIb75owQ0dOooex8AGVRvZZ50khw7Y8fZ4RQBEYbp+g3KD+IGv2YvxqXPPPfXXw+SlmtE1Kd1ydB47pg5dbL+aZfQNheJaqOie+LWPK2rsRY225YC3j3uDLrMQKfpnxtGONAc5HfROvzAZa9H2i92D9v864yEdPkjzO409fZDKfynhMxqSEtlIcjms2962Ducu6UhayW2/jnqwF9xtlOi5RgMwuzZVUimKd2/4ZEPf256BxYPcly3hK/UKeOCH9zBProOn+okIQJpxt4nXF0/G4cz+/c1fz/wjllwj+M6DH+cWU50vGy3WZO0/Fb4QjkjWJj8roeSq2Tl86Vu+4Y5D2PT2H8CU2gjPJFeA5SbtmXbyvnFHG9HkSzir01/C8dS5U9bjIV8wbS3V2qctE6NTXOul9i7fvyBh+9VXW8e2XfQiRQ0ydE85X5zBcscE+YeRDbNHjGvA+PWNLz9N9X2Nnf1jMXekFWeaoNgafEEgL38hnFesU2NaY8MjneSSf5VK2AO3go+2HcXV+AKljS9urXRBFlRl1Y0l/CjNRQLSjWz1vUA847YPkz/R/OAKM4P9hC/4LqTeYF7zdEvF9UaSdrJdbV1N3Xbz5UmFrcL2xuHK4vD7ZJLncsDj9ZtiF6sL6vhmIO6B3E7W0rXrpBBd8NjY1IjtqyNTtxrCvPZuLtC7gCd2kX6BIKvIGchLN2KUuNwv1YbnobEiR9X3ho9cHeC/O16bypocrcth4PCg+zgcS63kY4YB4AJ8cMh6GgjLYmuEsrEUluYf50qnLPnrTA65qsf/QQR3DucwfuSxGB7F74QAmkiPVysn7xQ8vvU9ooUjv82xre76GGNgyV2/+bNbGYMKmygYa0ChTAZwJOZyUN6uaj0vLBtzgv/Etws2HxB8/hm3Hal0xjRw5Rz6RjIwKLHBiKE5fbM3CvsAa32U1D1ZJdMqFk8ThSf6HSblCOmVENr4XkPkWPeAKXZuwx4dt7WPlQLIvzMlig76lb/VY0WNsr0Nf00KHbLqSvJRK8wbGpMcC40hG6LQu9GaipZfUMmPvuNoBQdrMxYM155pyzvo3K3KAv44hGdZDiXT4SIgSSwyDJaMZ2elEIqXynMfKFJ7oeIKHGQYk4hcJN7UY1JVokoKHKiXZN2UnIUQkxKGPy+SXzRgDSXi3yjzz0l/GG4WWm+U3UPhU2OiPvjBZR+KtbGzPOsR++xoOLkIv4GCJ8VIMVh926pTLoJKwgjZdJOyE3xgIRBNcp5mioE8FeZanH7NG5tiyv+dKIVOYxVw755DzrGg3tDOoG/1BFpdFLOh40dE+gPldXXpl98UM+chU/4jO9Jo1INPYpW9qn3r7xQeKmoZ81mQctrH221i3xUuc/Q1rX7DDhx3O/YN5ePFaP9gLtXVAsvR1h39nXQHbviN3H3mgmot6Q4X2sgcDZAZnTXkHl3NLL6fRiQ7bDx6y7Pukv39FwBhziXfsP5kD2vHETuWoo2qN6M6axw9s8Omk7JQIR+QR1NOsGlKQVfzeHFf5F7Ju+ALc8OuGn5ccbfrgBf7XPy85mJ49dr7U8WWo6xV1XIS3yNW2oSrsUM6sxYPXkb8F5MPH248JkfZawIBU5vQLOL7ODM6iO7EJ8KBz6cuZjdKCP+fR2tn3bowDNiwA/MS/Wfg6AUvaJUz8BZxnBX4I6uegeCGz7aNG0FJnCktX4UUWtCPQLyVgw1Mw+oGsqpV19GLcjH1kQBEZ9NlPk9Q6HH9t2JifN+K/kIEZQ35BjbdtHzfHB/BllTIfzBV5pZEegb20sVfcwXx2/jwp0zeQpGwaT3w7eLC+82JPGn8B4XiK8w+n+4D5IPaX/ZDD1cm686pbyqSGTm2R5wO+O3eLB7Kdy20bwYHsSUOgqstA85OLAqAjUXknRBNPY3Uw94g5PROawpcvAAmO/ExwOTAUJ6J1rX34Qtu1M0uGYo8TmBO1jFAA4pFghj9ZUAXNjTG6/djHTql+CGOf/htL53h++YivjpW/grJUnnHzvDDu/oJLyfoeOdgjHVvW6JIeTUSO46B8wT3C8coZ4WBgwGJu+ksIbVqsZ2YjWGPW6+niu98/hr88zD/TZV44DwSISa2PfOinMvfdPW8N5762QnQmWwCptJEMbczZY/QXKccQjSATgFRoSM0Pn7E4sMG5+sSPWRdNONkHtP0x/BWS80m/CTSy8C60K7L07frC0ri7t0rrvnQgH6kyhFadT+IpoFJxgHqEg32KL8KYt66Da9913MKcTNuENN4Z5mAXmqg4lj+BkYCF3je9Fe10bWqT7QueVASKyNwYz43xVaY47ZFHfudF5hx7QeYUa/rFvUHfZqFU3TA1vT4m8GIAE1ZBpuwGpIfklbho3xNhLiV6sv4uWXJfAEno7aPSaORq92TNWK7lPFrs0cVZUTmHnGNFPwM0+tN61RXzB0Lo+C5fn9Uj0BWKIjceHYtjHMTB/YyhluRLfLfihzwDJZazCntWoOOgXoFgIOQJ2IJMlp/lTZs1XLezKDNWayjH+4tgHRPRjjwTDuGpbiIZtAm8ReiJlaWSRYeWTqRHbmSpC5gTLGUB4rUT0k4/NRr1Z/6vicCfof8HxvlaAP/bIr9HnzrrLfvSk53VjeM7eGB7iNy5YHp42fc/NPAMAAAQAElEQVR3qxIZXswCLM4sNoxxcVrvTZrNbVtsIizIbAKULEr7XZgBeJLAs5Jd3zxHv9iQXnxjeAwP9fRPuqAJrwgVAe84YA/diKiGU7j9+vIGHNcf8QHaBiI4Lqh+A3iAE4I761db1dqgLhRhFMmGYOcF2oMNXhSMUfOI9KGMfQ65ylf3xWLpwRK8DfmRi5u0XsSEyx58joU0HkSWSMOIMbzE+VC3nbEOEhkwY2rHxaY8DfY0JM7MhZpwbcUlcLU86rNqgAV+TqJnVWSvtY+F3gnpZa/xla+gmdV0EJO6Lv73oAZd1Mf4BQJWc4CEfH2gRmpN9isHhOq+yceHBWwNG/VZa0j7HfxG90afB7Lw1afE4nBeY9sB/Kvwj3z0r+NILZcMyjaJfgzFMC+us/B3CI2m2jZQObFx9S0r8xBZPgz7sMdl5oX8TABEvFMC1a3YTFX1zousYS57kRl5BxfIL/CSiQYsGIx1xccZ/4r2Gut7PMSf8MZz2fdy7S9Ktm0R92JykrDJtfZUJw/smd90aZ8Xf+eoPmuXpfHZlE2MEJI08oEpJaHBKem9zBzGRNn4Rg8UeIFOLzvSUGW/Ge0DdhXz17+/MU8d2vGlBMFMNNccgr5SWTUT9Mn2CdipDO1uaLw455dwMzZ5IPqKo/2tt2Ual4wBBmv3gT+BT8aIy9rDvZe6feEgU4Ywi0ZGDt+JsXK0QrT9QoIA8on8XPyJ2yffDD9fT/bXQXclRj5E+3/h+Otf/jKuByb51UBoSOhAhjq0ZfDxIrb2NW5rH8Z1SiwNEF3YnbHFoFmLC+4+btAv6HfKfe08LK5R9AlrrWFflwoTBvP1BRzjzhr4JB53vul98DAtOA+0R/8wafjNZfPvw7LQrQ1jFL6SlzoKnYIcwtcvJ2erzJRSrr366a8k9tvXi3BcjE0f2HHZMCH2rLzzkH+wVp2nymA7RfeMTvIuS1sGMVm95rDPuSCPPvogKvjgVvTpy77v4YUTTQWYHJcun4yShksvRoroZ6wtOUTD7/pzPUgj/uU6AhwzcfJ1SY101TfG54YN2oKgmCF/1EoU6LWEVbS6LqH6suaRJ0+v04MHEigNJtTFWDl+dY5R9NCXPW/UsL329S4n9niuKh+ykYd/jNF/RIkefrSiS3TRr/4DBsdNsK09/QB18LD7YigOgHkBY00y9CdHsHZS2Gwd+DSrsKu+zWeQ8IAebSMj49p2Djs3qD+xJVRVzA8A+nkBOPXQHIHBR0eKEkQFrCvX0k7LgSxK6ZAxqykpGDKRX/T6fWCHpT2LeAbYK9Vd1bGO/RIgFu7hfMk8ZX0/mTfyi88Yz4X+1ol7+QXUwZ6Tl3L4/pSejZYIR5qUYygc+xmTyKJ0c9LmEL0z6EzpoHLiJZdPiHx8MrZ264fz1pehYQN50Tveh7Zhl3uJX3D6Jd9TAo2H9isVfmEpQuodF31dkJy2U3unL/NAdePALm0EMcQUOeIyLtop0EAJFBFplF6GotEQk+gk2tj4ZfvBHfnFfLWrsNO75Yu1xUsb9ifHSr3P8LyY38f7nyNObJArgM52+6oo8xhfepTXbWOnTCwJa2fydc08tpJtnLmTmOmfYNsv6gp8qb9wGTr7hPxpBWxVxk8QXOuYF8+22ENrOG+r1ijkIG340T7t1H5fWj2Jv/ZKMuFvGjHK1FcxDQXRVB42LsA2KDqJq3MYW5TfgAxkG2eBLuhMX3LdX8Qz9e0YDNJwP1zbPvKCe8P2eUItur/7pbGCemQnat20wbhr+zUuP/9zc19q+qLQX9d+8IXFnbneNmrbGEgyG+1bofcU3N2R/2RSCGg/dXUM8uUM8vQrhGbwYQ1XVHKcvZ4nUEQq9HzBrK86tdOOGo5lA1hiD2P49n0f7/+zNLzDD/p6bCr8mPq2ESOk6DZjdmAoViEOuebICG+o/sz+VRFgpP5Vqv4r6vnf8IlF8b+k+mkUZHgNXwJdfKmD9m3xg0PEA9w+F1AWEgvKzc8F5+H6XpxrZbGytlKyzkYekEAUF4tZNSaLOmBdAvREFgom0KZ1Lt4LR0qVQe+DujqpQv2VCkQAuVnYlKAgwOpTRzZi5ESeG8IFTUX+lS4adhCSMhpo9GaD/Og5WbT4AlScWAqQoSM2bmzavsJLn0kbLAFIydlqwblRPzlYRBQx07dWLKZptNEDTjq/OYtehPjQ4uGSX0DMpkflWMqhUh0YXGmf2Kt5wPKAf3BBeHB54JKADc1pDgdyJ2DrgqtZyPSiddsX47uGbTfg9wHwnQEmEq5UDpxZXVY1n7yCLPpnOWSATrwAc9A+XGmmelKSyeOcOYgdwx5Sed4wK/ZN9GnzRkyE94G81liBnQv9zkPrj/HLLz9GHgK3fawbuNtqPydmoERdBw/szq8+LFGLvcZ7X8jj8PIBcoN32/dxWw2Lun8nQCjsYDQQeCZ9piru8skXOrkgZaBbh3yFrp9AvisW2BdRZFThRCJ9sZkLsLGCvBM0RbADyOw4rNFzFj+KetF7gvN4W4tLGHj4mFA/yUkDpc7NFy+v3E/edXTfjzssEETeOudDuN4ZXaN9e6PCY0wag9Hq7ga0xsUGeFLXrNTwJdBGnL/DxKe59EG/Bh9pKUwTWQKoCbDqRs+1w6oUHU8mIlGljS/khdGCe9U7PsHRmQS1Y8BD1MG86Rc9/XdClP+k7wL99EWAsXOsbCui8FkdkLJmX8MHYPG2McrqN3hBc4zo4QHU/fyVF0HYi12O884LjnUzDms4p5y7gjoU9IpQ6G0A4oVRBAb0kzOhbT6i65PxfYWHGEKjbPekG3N+WzvrqmGn/SMvylhbjEPrXBGLGhJScEq/L/9TB0cnc8G8QRSmdIP4nJUx5kBeZZ4udC/0aDtmDT/yWUIVeY6B8T7NFx1+94iN+XPx23/xuoce+HwQh8s+x+1FnD/PX9KqcxbxQpl2+sJDEA8K3Ywj/IkdgkmsiYHdBayh3gscoyrjVNhXuEg5hPHTR1uevgTSWHrUVSedfb74ce64b+m3OsVDeiZehExUbIs98EfsmPLjACMTm3sxgDg5VKUcYyKqoFfvLGoFNaTHNz9DY99a43Zb6Oi5ABkPt641bKA/vu9rLOi8V8iHAazJg+MGmlOP55/60o8x2klhLygMoNFzSVs65u7d2qTv2o66kxabJwBiMXecr1WLcQEXCkraGzYJsQ1aupgz2oov9Ntu2VijAp3DlDngRz7EBBmqOkE8QIskMQXtiH7TwGLdrhPYipgLA0AuxJP5OmuNoj7gx2PiRc5LY18yOv6yzpqhKWj147avMcNbdhOxFITbeB3DLwWd7x1H7YOugCaDvv2URlr3nAfrI3ObiUFvKL0Xtl1pvrOECLEvzg3nJRYPPBqLOPfYt65W6UsPKGByD8LIU440gHICaIXGcYAasm7HRmzTvu4bjO9IPFrQKy9irBvHKmIztAYpBDw8yIUjcbckAPCP4ZkTm+GRH7Z0pyRTivNVmgB0nrfqUYaxi3yY04//V6nv9knji+c7D/nG95M9/s7DuX7Zr8KpXBnQiSgSAakxFmMcXQVKhRah+YrpgbyHzwGA60SZDRIjBz6GlIZ1ijNNSsOSMYGGZid0FTrUG9+3nXUPcBaIbyJzWtBaC0S8WSPpHdmTb837yw/uapwlN+TcdtfeGupot+URlAQn1WUsSxoBhDZNoiXQ3GB0LdRJQ0/kdUkOjdL0UWA20NQ+geo7nYTGwC7mzNVVwz6AZNW5rU+Cui8/3uOEDHVhGrZog7br6ykggntev9hjmw4tdqfvK3MMEfdeB46TOLi/EVHFZnVSSwoNiIN5Yf27jBc6nXeZh97BoVOujDHBDOhxwS6dptOa1UmWPkrQCWnsqcGaJCPpeGgYv32xv1I6lsGd/RDLACkIUmSd2RWTbv6us5H/H83//2/Wn9H+B45hFs3v5f1PI3x1ygmwElw0g8U2p203kjW2remeLGAvRS5o1bjYDxb9B99yeqC7MF14brz+ryd/+fGXsa8FaeXbHxd+HvjYQJA+3NT8BlJwo4OQvQMpbBJUOGSpi7QBjy11KodOFjOWYpv21Wn7Vdp51VPiU0SdmXYKVW6YJxIdqmIHDEIbw7uofZc/Oh7aYiyE1LH7io+isC5ykomgP3Uy5S5kasPigAoYK3BKF/QBUszhgkWcLz0T/dvNy/Geg3KDb4uNoR7a8OmB7wOlP9XlMoNYxBUEAgUytG9eTVEn6IsHu/oED3MiMGLrWmPX3m0feYC7tQ2lAmVOKN+wcuFRj6I7BMnxidJ4UNg3zYAWU9mv+6GmTrvZ+6EnqQWoscVn+08Np6zME4z2oujDjJfaXByZv46v/Qg4mUY+zsUdX/Sp5kJn0KPmwJYahWHqy4Prbj+BSzKjf1JGKHwc6KinUmOCW2tRx34Ow44thuqIRJRPjBKgCN3PWUU3+bu0HwlNDj/sg85RxGNWYe8aE53OC3EFTsjlCprd8aPf+VfYJ/8L2xzrgxhd8ATnS6aD+aPd6m0wggC6xTvfvHS6B9y5FAqJuf0Kh0n9qqKK3byAQE8uBczru3B/5IWE8qTxQSA8MsVZLC16JuUF8UvXwdkHLShCYeN3YDNykGGyLb2yasEDbMxXYVIPhEhqbEYP9MnhsbRDey9IN2Nv+0nsLInSqAk1PO5xAYyc9SXbaWCcjceddeuF3bprkIWCmtPwk4Wwgj54cEM6DXJ0FOOOHmjUq34YSfRKA7hngkgKDWNw/7ZHvHg5AfuotY3FPKkqXAJAOocvQEviEUHn+ELYTdr6ovwAbSzAXnJsECdh5uJ+xnu7yn0scNu+jxug/qEN6I9OGaMoiKCk+QJQZ5d6XP/O69TRLTvikIBPcw1fiLtGBGXY36CQEwj9p2N5rgFl4VLI5HG/uGHzjr07pThpLuhAoQ9xynncP3hY5uUe9lxzAashQ1FJh12zGMvSdfR03Hp/oKn10Pmi6IbOC35h7/KXW8KWeMKPHDm+g3Yd+qJP2HD1oeU9n5706aO0iSET1P7GyVHD8bvtt6Edg09o83DuvARxJryiBje6pMFR2iTisTbGe+346cNl07hfU4NgRMei333Zl+4F1vF8Kgtj8DA0oLH9yP5x5wWq9k/iNKs4I9aocy6DavUYVVVjsQfui7kHNA3dyD6Ij6C9kEFXjAdyZsVWaY3zd/D8qHnSQAdDaK0WQoS1r3xrbbmiE3qMQurwg2qW6Atf0uIl1gB42WAHQE/Wkb2wqQJY8dHxWJefdkLEVoRDVEiYMLTPu5a2bujf3vSvvKR1384/a2Mv/mQv0H9YkzJXkctUSNuz48bYtB+VKWyHcXuwh+WftYFYzst9x+8fb9hp7+Gt/OJNu6qIxVoZT+2btLe3fbjBCyp/UffJWSE4L8e3z6wxFvTaIxQOa//BXBasC95hLS9QhLTyaJelIE7QMW2JfbMkZwwoGA9UjCKbjQYJ9UxBZQzXRs4xUNd5QpghZAAAEABJREFUCMPYiMm+8BWoUfReiYlpFVQh98sfqPBNUs8EVEuFjmLs6StiB708g480jsEHsXpwHn/5T+eZpN2QKXg+8U6YICuyZU3oLj2IxuwaV1ygGr//SHvFNF9KgSBB1j7NilO0O9l30Xs3OziLrrZ+qqvnQUW37M3ZeUulbgVhJNbNa/h8waKhAysnvBtxBqpWcGbSsn1Y7bGkNqtGdC7ogaJNGkgBTNg/kAdyI272S28pzLr64aAujpqMJ1z9LeNEZr0b+K/5HIdEBRB1+o9dG7zsMa1/jbX0CZyiT9sWtmnXd9CWC5brbkcWvOJmeFFFUK79pW3RjrYSDSPrH2NmwWA6YSFHnSUe8sgguIgjtrSouGcL7g3vuwE0mEyqMcnZyAhXAQhRVqpkNE1I+pKnTOAJ2CeV+rVj7e2b+2EZi7JdY3Gn2ZArXaFPnvHn5/94BP4ch3/gELiBXuJcvgEWyYvdvftYRiLfRDToZ2VdmLMK/o3pigtnFouJRXQtrl6t5iwp8OTuJMjojRhtdPYQZwPgYuDPav031m4y0hcbSDR4W4E0OGSxRiPHw96XGdJcm9csLowiAA+PT15yKD8+KoN+UnRPBQUgNukaPoeWeokTqB8cQsLVFzYEXTZZQgY1ninDiyJl9jLoFr646SjTeKUOvkvYqJN/JdrrAnjlF4xJ+BWEfBKxSGjhbQu6H4vg783Zg1sgNjAcHP53XszdvQBwKT7AaadxR1Lk6OdTPC3lqdtN1DrBQyfjqI9A+LgpTDbSSSnNBeHb0D1Pe+p3pXiBgBZ9yqbK4YdijbJhlbrm6HYx12YV50LDAEkTKv1vXJ00Ix0S0I0MDCf1GD25AOrji7EFSYKfJFkgGd8WI0PbLtBG42NJF4JloiBNjix11ihanVJLRnuO2C2f8mYxJqAPbDiIZYAHbw9D4YWNAZyPzi9V0aCMnkMoQJZIaqflCCZNELNqOBfyLSOIPOAao1VjnrAxz7Z98WJ2H4t6wQM7soiXuTac9sRO1qwvdrRd2+gmhswgKrab5jE+mGv+Eehff/11/Mev/zF8kPBhDpFEC/3omYWRKPNhVn/l9YJ6wf2jf20mT+kktD8nsQByqnq+zfrWftcvnOUY8ZGYau8F0aE58swaXtbd14zJ2js2cMI7+EhIQSrpAzRG492DlIs2kQCxJD5PwGCx/QZH1LikUlV5oOvydjy+1puXdvndFrVjVo3bto/a0IJaH8Sc01mX+KYpVcSk6CRFFzrszy9PZKCtRp2SLOYx1uoJDQhFhYYsdokDGb/P+aJ4UFCQqHzRvcaT+W2bnuGczUNy4ll5yHyij+jYPfBkkKX+PRNfcxC6g5clwDeZ0mmL43RDrl82+EXDD77tXYv4lNb1g3PHB37W2tsmYiSvICXu5XnBUkiYUBIdyHIvngWlyZI+5R6sZWVK5wuKG7bsAN35suPBerCuHkFH5fMn+D7I+kBov34aA/W+5xG6fDly23+MX/gSxZcfGXv0PzHyk3jcOfPCD841X6dfxnyBU5/9xrqBFnK1d1DS+kq0SWnLurFXCK3rkXGLbTyEP/VbY0PNGFEXp0/6h3lnj0VFVeOwgoovwQ5kOBWNyy+/9FrTLuOZ+cEckca2oCTBB2fjPKutte8gFu4f7h13zjpU8FC8xo+//hiulaeKBp/MU+yFAEtAjOzRM75yr1kXnLJDMVgqBd25riJLQY0/SWhQazYq6CAmWXfoEjHp29RTVIAqdAUq8gdobdIf9wHXkHFKPIlF8MiyvExQqePee/2KzxOZswp7B3sumjEVa6iYahR9F/hwXRO/JsrpPtBjHJ233huMa4/BQW8EUZo4KzF4W2tk3jN+jslae+SHgjFxjrKAg8s5dFt5qZu9dUcv8SjsgQBp4w1pY5Jjl/5JA6eNR2zCTkKhmt/B5R+ylUuv8WqeA1OIMIykdx0S1NVY+LKw33Lf19luOYoqssuerNfhp4hzQ1XTjqkf2JtUw/PEvsHHeLiGHA/X56wQ0XMmQwxgpSQKim3RDe0c9W6fHIOwZO96t0+a+Ein/rcwxNVFhRKrU5x2L1pX54t5VPjF/gm2U0Xvlhh9xWZl/KS4eK2jDeXOYXU3qIc+fEASsqifyX7H1dhcvz4Th+mhKHQ4TyfxRUpwf5Q90eke5LPCtQ94r5I2OpHjuM2YSoShV498WBzRhQ59vDH+gvV0YExHrHNxhS/2B6C3lH8WCgDt3tApXhuEWUVsF4BF9ClDWYhnPg4+2MX+6rlwQfYQepIQLT1ihute2cJajmHLnNTFNexZbzfOpBvnyO3GWfLLCdTFS6fdkW+Gi8bFqjDRqXxhR866reF4bBgxa+ELOn7snFE/xg/KtfaBJW9/lIFIXMS3M+bX3ABp9xuKmvoK2aTIIQObEUqGCNiQxR6QLxzZ713fErmmXG8TpllggEJQxgJb9WGtbWzbGuLSBy2UyDRHBQqQ3o0/839JBBimf4me/zZKesH97C73ERBcheyk1ivUqS6cE9/JD9Dq7iwLGQSYGKk8JO1rLMFFVSx3YLHxuPhcVG4gbuj+3Zxrg4UVAUhG/sHlz0UbzfDapwb5QgRCOUjGjlceAHwAtc/Fu237sB9p9I/8JPzBhSMykR+zJT4Xdz9AqQEkhXrVpR3WwSZZF58NSox2IIPCVuu0gQ7EBJeSNmTpvxkHwIeG3pBqbLS3hTeLjef0d3z/KFM8YByVIY+becjA6+9SBnVxT3VGOVGwDtJD4XZDR/SMYTw+eKD++PjgYZwHa77VO3gRlEslPPoqjYCU2Okh0cAYR1/LkUY+1Ogql45n5HtQKSd4bNN+bf0CesCXsrBrv+1D8CAhInR2msTAcXLeeJCLDY0dNoDrn88QaC4ocG8A/Yj33uXZSIkgaBMfyk4G6nW+bDox+K9PxuPyQf8O5yYPi5a2PYCVb2y9IPuAcf/tQTx/I2TKJT7wvPLNN21SwbBzEOpnTS9X6EYfDFHuN1SfjMOdF3SZa/S9rkkL/1XFO1xdo4xd0QIMvh7Siqyup/otA0sKgoXv+Dw5MH8PynK8spYZG9evENv3fdinL9JVLcQVpmEg9ipeWmku+l2e3XnTAMP45OXRE/oLHF8vZqDwrXgJtfKtsDLUpa3S+DDpv1f3QmdbfOI3R/jGt498xmgRJyFtDOyyQj9py5KxJibWDSfSBhShSb2R4GhRX8SFmuTfgNEiDBeioHN+pKQ+5tVjWZl3ziUf2P21TftS6FyZx7+Xf8lRlBIIegrXx8G88WX3J+M54xNjQjAfrO3+xt0L/Mq36rPQDZ20/Y3swX7Zhk88nKUNguL1CUCZtr7Of6JkD6TYmlpnhcXGmjIISkSl6p5/sBc7r+Vzv17rNnxIte0Y6v8TGh82D9ZOGMl8AeWvN+SVpl+a0fEtqccxFiY2JO4Te7BhFtk3WqvGjPBYDcRDQkAiFqKaJ/qIVUoZBLsJsjrWtsbadjGBdJNFHjGrWkOajXW/sAsU+2O0nHqghN7YXPCkbTywfqhjyhfpZPiSOb21XOslblbmjKzKcW0IvmjVdjhHQUemWMxovYkpMZdGoEPSL8BU4w31iatR0zWPhfQ18qoQsyn+xYuhz/inPZELoeqVc1HHEPAXjXQv9kvt11bPyo11Zh0y4naMg3meB0L3SBiVZ1/2nNsaF62yvBso63AuoXTDgB6L2yj+i6/g5cdq7KWRRAZSGmFWJbYLW9aqsWirZ1br8wHSGB3ag66sE/YSz4joGHwIjToC0NENkgggS5sKWRPMhK7A6fssGuAiAx79ECKftr7rp2VopG0gr3HJUb6gDpD0/XEKPTpT4ifWQagNr8Tedem94e4v1XjJ6J7pHqKfsQHqWTXUtfZb9u8fPlje9twhBqKky5gkAL4wQkutIc9GfKs6pnPU8ONIXMAAgSp66JtnScuYJg7EBAIS/eTBoed54mFhHOkgpY+xii2sb1DvVPggONbadLutIWzf7LM/DBP7tSEqi/AWOoqyfVq3s9QvYkoPDOTREcvzB9tzfzCm2Np7spECaGvrga1Zq7Qda3H0EpIX58grOn3hfduNH3cP1rTj5Us7fZQelWOnf187YwPwYvyX6+GcTmlyrmKHdf17+2lDPwUHRCNOnGNnfG6c8/sJa+1j6S9yLxkxnaxlRwgSiAUy8/yw7cR5z1wpeOmMf+5jxsc/ru551v4YRnh/J1+eMgPUEEDnwRhf6yamQ7QYz5t28hLEPXyjftsZa2C7LSQg33yia9bwZWXAOgB2EHxshChJbdBVg2eb+/eYUIKbVZy/NZRhzKowArBs/xf9AL7PKsZ05IP50dFxONhbD9qvgDMo/kCpdjQNdSovY8Lau21raIsC1UW4B+KBGmsDFv3fQP7QzXF+WrKNmtAiTx8cRyH7HvF1P7hzr9POJ/P1sku+C/C4q1RImGIO6ksFjU54aHhPMRV7tauIj3d+bdior4VNlrVC41oJYFOLRQfpSSC1zRdEguvJe0BrS+TaHmiDoySl+mf2r4/An7H/R8b8WzS/Vd0T3lpczC66lCye4/jkG0uA8pWLv8uFA4dDNTQsqGZ2ca5s3DubqIvURblfh8HeC1Ny+VyIX3w1Fgv4orV0M1bG4OPl30UruIm7+Qsv7Gtb2QIRLJ3g4dny30s/mwIrm40EDvk4HA8ukMLLNvyogkQ/aniZjH4CBSZt/dI2/7iYf8h27fjEpiMdZPCygbCryivtDw7XhV8++ORFC2+kB5/bvg8vdxglAxi5Kb4n7DFOFDr31VOFLYKx3hPvFRuwhT5tGXzciAWNUleg4NnWUP8PvjnWlwUvCjhQXm+APemSpQ2xhehFnnLWzkWiQWLH5vHxt3F/3G0O/faA00cP3YPDQIgcBF4lJxjqGaefcBExZhc/5ZDFTh8APnmw9VLghUVbnTM5FIzDm8vYFodqacog4ABnNvY8gbYDlCYwtbvNHGF+g4VHvjV8MaNOfXn5gEL/F62U7Ybz0rhbSpuQTWTMFSJ5vMAIPphpz40D2gO3TzoNgTQFGVUTFiHq57xjh156TGg57aVGDMJHwBybJ6W6jIZ4xzGlmcjfwawaXoBujPPa13jDWqOYM1UwAGjKfKSlIZjxZePwQ4e0rgnh4pWqY2RNQgB3jY9xCxbeia4NnesEZcX20MKDRnMBcgvdTIl5w7g6Jyb8sxZ7XQW2yLW+RmTC0fPhGHmYQT6o/2mST/nak7oKbWBT2DHIB8MWEgy9FX3SB8+4+ACVWLAnOVbGIMGEWhrFNjTv5SCsTAHlEi32MHkjh3nN9ISVfRoi14eXssidlww00CfO/c/5IY8lPfCSsP/SxdLoB+9rz0QHFEP/i7gODJScYiwy95v0D/QBylSX9h0Xr3SAdITsLF5DGi/6rjccBP9izR/DP7xqX4+TfiMb/nqDY7kyvtriA/k1lvqmflyOSMvolHCiwoTI0BBLS8SKhR6bYBStOpEAABAASURBVPDsMVaeL/YrW93X3JT4wtsHo26LJjw13A+bFqUkafXnwYX5SFxfsPCC49Sv/YbOdSNvx7oiS73C8IPd0rm2vMxr93EcwzPHX9z97T9+HXlgZ35JjgTIMYCg+GIw+5Uvtnnou+pZg/isA1iFXSihTT4yp2GfVTl/XEs11/Ay7q+RtHfw0TcUQYNG1tvlA8IQ+2K7UxqESdbRhI7MY1/yYK8xKnTpq6V23TlH74+P8Rsv2w/oXuzH0sEdSWN2YRtxaezsY3/9978MX0Yo6/7x28j+i+yJbQVot2UsYQzujIngS+nnKWhWDc/1nQfGfe89vfUpCLewxRfUf/vbB24eo/swAaFFMKqI01zDWGRf23bqwNqJKzJIUI+JPYkr+sYAaaKu7cJaa9zgEWL3tz7JjZPn44NxNTbyCMrOvKcykTkX9tSiNVjfzj1splXKU5D1Wbkz/OUvPzjzfwzRD+as48QUggK/jQ8+zsJLQJ0P7gKHeBjcD5wfjoO22y//izgP6N0zxDvHkTZ8OLszzu5dzlH9IaDRdWVoii3yGMt9J67ETX5lH8wN56C6ZhUxpf+M9w3apt/HIgYrfHBiL6SadKk5S16mswnSnXZJRO1hHFg3D3Q9mI9IGNrj+NJNIiikgz0va4s57ZcX7m++nNS2azy6DjFB9c547TeV+JGXY8WgkWaRKR2D2kcapGJuFXSzpG9IkOwLi9kXHna+sGOlUNEn4aJ/Ypg2Jfbh/64fqlPHVCT9YIZ+G1vHo+NKzM/4OsYFT0j/k8x+wX3sBp9yNsZGOw7W44M54dp3bI2R+D8UpR5AWZqXkra08gi4Z3NUzfN+aFwG7Yof+2JubPg8I4EOEzQDwKYSkAk7PCMfwsg0JZ4RTumcYTzZ7NIP53B+lHwAhxXS0oVwesHZT2NQpUPdzAlqEirfOfYG5Etr9xtk+akhQgAZekqSsoyDQBNTpsUJNbSDPOIv2rOTwh7WBH46tx0Lx8T16nxsYI+HUfcp4CFpBtDcVgTwJqoWbzjdjq/fhBi7aTBmTKNW2F7D+XaNyeATnclokPRTW12zzqPYSL/4gDT4g0BqZ3rbcLbfxbdAvnF/Vv7REah/tMA/5X3N6K/gzp/CwppgE3P7f+Zw+PRSwwHngslCQYQ0TxZlt0GwcNywfAj3UqFAF6qLctvZRO0EyZaI7CzpoVbR0rlwJxuqD2tCcKEfseGtB8UtIzmy0C0OeHKZ8OB3Mwq9a5RuxPROQQUyXmgd48FB7CVDSJ0D+oUPkIzoxpaU7gZtZPD9ILwPfbouXpLQSfp22MG/Fu19B0+kUaxdypdvQ+bbT+qzKmLsxykS1pw8XqLk1af0SzlxaVZkG+9tFRftxUYo8O2+/sA/+KAdOujR4SHsGN2wa883P+ukUN/x1gs1POGk/5UHsBfzwBCVcjgYt7VzIdzHQre2eSHPiw1iK00Abv9Aqv0IZ+DRA67TJd+yMVeew6dW/FFOx2qNzJPqg0eZDVg7iQV2FH0o4SGenPlJHj9qwivYDxiaXLAyP8ywC6QvEH14U27bgtyJffT5INA46Glbb9oDHWgC52XJQ9CHAC980hT6GsYQdz8vMU/iZP9a2AYNFthsQCVedf3KUWv8UUMooaaSuUFpV8jkQ5ZTBIrM9QM9+mNXaK5sUgE5IZ5VxPoE2sbfeeqFzkuYNgp1xbiwLlDjjUNc24dm1qKHrW3RBqhjABPyMTm2aReRQ1ioUn3Jq82U8svnSzIfLm/+k4JtH76c2k5bSpHKPEXI01VsYw7VVqP/tsXZFgfom4Djw482Pckcw8OfW59r6LLRUjhOvDwCUofx0k5BZ2ISg+JDfM8RKenBWB+EjKmYAx+v8bGu7p4fR/Y9aeAaym1oDGYyB44hr6BdjXuBe40XNn4iW3kt1zUM8LDi/Ow+xkkmAmbRMo78Mst+FCQ0k1hZ/9uvv/LQ/ZE5jGvDcXdO9LeMa7gnbuwJ+rYVESC1tQwrCoxbIBf5j3H/DVn+Ye+s05OGcX/wUOUFzYt+9hP2HW2DAjPavyf+GY/bvng4/TF+4WW7dXFPdN2RcWedeR7Ylpcpcplzlq/E2H3tve4Z96t+xT3rAH+UPShlfmKne7Lr2fgHeNg+OCfVKaQPO2M7sZB/EssClKl8Zf0ROG6O08FL7kd+bfHouCuPcWXITGFVboP7yGLM1lhrpc9MkwlJ+H1IPYi/ttnXNjAv8Kfj9UiMr3n7YL74AC5t7J5rWDrnxRlbX4gpT7pD+1D2Oq3DbckS/ujCmPDXGnNUUNq6mDc26EY+ePqMm4BDnG1ohEcacQ/GVz+Ms/vypc9+Y+F50XJblnbd8eWDeAo+gD+xc6JHnhhZ5uqhPOvUOh7QPk+fpNdOUPmF8Sdy78i1dF6Kly/T+onrqYgBkFtLHWtce0abAA68+5F7lX3q0VcMIF0eQgeD/uknVcIDDoNsC2iBnrOGMc0cYk4ejgsdyvXh2j1IaF10kNTVe5WrG8SVsLnvDD/65dc5t0J/Onu5iCXhyhcm6HWNaEzxlLy0UR8vfuwzbo7jgZz2EN2kCDGjbtx/tgukfYD6CrnatzGHhMo8Ie7IdD0+KZWBG3CQrEw4ofPusrBHKOTQS7JPUMboPSIOqvcCyN6JfYQ16Vx03ShHgJt7SNO/2MPs/2SP8EX24+ODl7KsNfBMkffMMgZXXN0DDsZtYK/y3uapF5wFro0Xuo2x7dBOahA3Tw19089uM6tO3pHPK+eFtnZ/DcvuesV3728s1uHcEQ/FkGYSt1kK4z6W+NBLsyZzG/ykPmuxdhtqb3zRJ2DJoAqT2vEcZ/RdRMHnmO63fbgmpLfPfda17/5+ML8E46oE+S6Y0V1ZG9q5YWufDyskyso+nxbEY6aGCZSFXW3zgk9bQKKibbQuzj08LzYLv1RIxxMBAcZEu+7sta5BxxIBIzHEaTRAnQik1J6eBNoCfoquUdBeofUXPPqgTVBAQP+EnkQjCcwQ1OW4ZV/OmfZi/9f+g6nCnCQ9mVt3zsi+t39wx/8872TQtDHob01Zf5FDHwYp17WLMFQp+8GXv0fmUnw5+enErhdyajgHswfgE4jx/VPg2u7GYikSMNImReKIvS17ZN9Vvy9TjbNk3/dEx8Y4FfuN4ZHPdXIwLsqWPiXjpQ8HL6tfx2fMveywP3zot5Qn4IL9Vnk3g/sz+0dGwLH7R8r77y2LiWwAfg7q95ZTGeAUY41n88/CZ+G58foiqBcCNCxPZT0h/MJP1jXLZ5Zd2Tlm1fCSMatxzc+GMOgGN9muTLQoamQfnnSSNDf0VFyMAwrQSWmDt2FdugAL/MBeF7sL236h4BXE2efFRDr9si7udKl9wLYCYDM10HaT2TYkzTWmmws4WqoYRXvxYsXDZlbFFTehHZwHRYjccCaebGtU5NTwUMBzkOYVMw7otOvQHy5KV/tJXT+VpX0ejsY3lzlk5nJXyID/CUg3aCMcuQYMfbT9WfJt2zmc96GN0kmubEvbyofUkAEH84HNHykdjDHUfbv9GIuLlzx+45y/7cLBrCZlCI5PfwPSuskxiZx4GbPWU5ooeWAnZn5b6wVgR4elLwB+Oev7tmP7QneDO7dj6EH7Scw8FPRFYTURjS79VM6NOMUHfQG0XTBezfvgMDyAF34DzHESLDX0uWohsPABrTDKByK0Dx5M/In8g4P1Tt1LxuCjj2Ggrl3OO0F7bWPGQKJiAtYXwS90yWsbVslUCiSREWkSyumjQpLuDbTxgG5zxw/A5uiEg6i3vkkxa2QubtTtKJgB40fXW+RVETcJxWZs9x6Hwma4kQwV7AM5Rf9t0X/StF/0X0k64WpTap/x+Y04/sa3/R72xvLFhVlPrvk0q3LJU484+YSDPcBLivU2hlA5iGmw/0yUhImS7ewZPDTY8SQ+BGxk7wsPeMjeCRrlCuKMT/zGV9uCIpTp+OYBlcvTgU3S5XKyrdiN+ZAjkPxK8hxcHB/4bmkclNf9NZRxwSK2xrv7qGFDy5RObI2Ot+0aE/pZEA18OoUqawNvKaCA3q90knO567nzlA+TlSL9Ba4NL6nuRcJajPklN7GGAz7jpk9+A+4LDlCJhfTKUnPTvLIGo0/kCfYJswpT0bE1VHVMYx6ZNC/2AktZobY4gVkkDf3Kz7q3/TsIMWajaFhkXrAHux/fKe+MkXPzYM9zz1GOvgm2fSmi/guUp48Nfzxe0mAG8db/IxfrO3uJ8pzTAXQ7T/CCmWsEkSUj0LLxNvGxZJGCfzL/fBjxRYj2hAOnnOLK0uaDeDAzIlOa5nmx96tDQFDSV90Ya5sQfyMwRN+ypsea4TzJ2Yd9KMo+vjFXLrtnQQWEGTZahH9BV2Mxn0Y+eE6QtFf9L/cF2o6P3cpyPu2cTdb15eE+coK+qvscVFkChAMUGtFPCs4sOrAlrqFHeUK+QGIOPICDNas90qvTUpoAjJbikI4/5JcC5Gp31RpLe/GRXkiJO0aGTxowSRo5HSVaJ36OyhqaVSBJ2Hgw3tp3zVHHWLu8ixgXwXbmAXrgSiKymEOODLUUst3Dd16+ewbfzl8/Ne8XXZjJwDBfjvFkLh3se20/myy2eX9y/5NXfO4MvAj2ZbAvJ71Loo44GIs11Kt9hK/3Y2w6gO97s7Iy1rd9tI378AsD+ZyTh2sFW1yb7zPkmi8oW8R7Mv82SszP2MgraKP8rhvU2g30/YrK2PfFvBSIUnXs5fkO2vuEOTjsSGmbes4G6sZZeQHFCDRCC502OLcOxvRF+xkeLYTo1JshzHzAFvzSn21pm7DHTse+ag19Nm5wx1/rwikx468+58wzgqVs6DvCGvuGHKD5GHXG2l9tHtkLmbuxBYn4ok7vXTfiJSxi3Xx4ji9Pxsh97cGLVH0e8rxpCtuLWO8BeaXJ30tjXzxYdw9KcUiL7Y41lfiW/Wauod3yqlda+T/+xpcaH3/jnLkP8d6Law723sfIXRa7pB35VGi0TdnijU+6QMo/sfuyAbesptvxci7eeZnvXPcFtL4WY1faFj7IwxSWob3aYssx8IWOcr6R2AUTiXlxANoTu1hudsqX9psJRST7RDmvXIN/+/VjfPz263gxtxw2SbRt4Jd0ytV+QXnyT4hch5dd4rCkC/isSyuo51C2wqCAdZS+UyGqYEJNWNFOEiFeUFRorQj2A4pS9ov5+aThWqIKBVzI9t5z7TXhZz69cakv1fDSi3OWDUZZCdvvbNKyEP6Z/csjwFD8y3X+11XIomBptH9GVnDF+OQEljXAwT3OFsuK1eCiCLB4r4VQ2ZU8BMGw8NLPS6NXgJWJIHERjVwkQUiFFJXYMQtLTuhN5mATBviGJBdqDoKDjf3FpgYbmwWHjYuWAy2LmmXeqeVIo87vkM3vNKLQhRBUYQFJXhokGqS0KZtOaQCukL/TC1luNG56CdTv+jd0ePFQBqGD5MXBtfLt9L//27+NnW+ptcGDTrh8xC8TAAAQAElEQVQuyynHf/LRJrr0y03Ug85vxq8Yidd2Nzb14hDUAzXFhZCq4+MhFsAD4hkebJfeFyJe6rwo2IYjCVcio4qDExvkyQbO+LycC/BLKI+8i4PduuN15zL84FKnvfKFbpIjhxy55CiwKYwri0xt/D0cfTDA9nMqZBUxZi4ScC93TL3hZypTsIECKENb6o1PYKhf8XKCamsDWHmF8L+4EBz5d/oedvr4JAaEljGWoEZfaozVJVf84JsKeInZkfgf0L/evqjLi4oXpsypKU8xbl/gnGqbq+1vkkHDBGAkSbTQISQn2b54rftNvXqE+EuwsGZkORsj5CQkEGvbA5szT6EjvGJ/B5gxsQvYtjU25wDr85IBcdJU9lbDy3/R+R3Ur67Decn6gnTY7xoffIy1DzE+vHlhc275Lao8F205nrPGmPFq6F/gkqkcZMvzmXFTK8h36mBhGrobicsK6wZ5DeRTmpqbnAmgHnHCF43yAPqfgOslen3owA5FFcr+CIadAGzMk4N5d+oRgRLYsBFNVEq/LdfVhmBop+2RebTZtxibE3IZPvl0EHaYpG8aH4TaLtBnwpOhWPEn6ucClS0HMirSLcobOhdQ2BB+uaC1cCxcE7m0EZPainW8RujhHfmoWbChjYL1Bsm8JCs7mJmc+GhH15vbGHZbHmuGUxsyv645Qek4CRk3x0sBgkyAfD7QHexxwoMHDx/+75T60/IctwYvzFnf7AE9V1pY22EwCnsLvy3133Lw0Wb2DmxSpqB85Ql5sNY+ITRND2OS8hdxN56CY6Lm7OGsC/1z/Ak986z1yCPY90Smpf4ap4O94I7Pdx7u4o/CND/akIRMabRNen0NQOdaUo6k2iG4vh07/XJOeg6JZ+SIB/k0Dt+A+VHl/mqMGrqt7lffHbgztH2HqjL/176PfS1k9mVff5E+nJOzTgewMQxm4AqIfZRYQHxah1/IaC+t4CyF+IuDHduvcZA2MTNuQPZS4nrRd8k8SeweyGy7tQ+DR801rn117Wss7NFE9xPPf19KuH6e7VTYBi5ps2VoY9eRs+uT+GjDm1x50EsnpDkreoqG0EJHPso1nn4xc/vlx/Dcl0Y/9D12TEiJpzY6H56Xv6BV9V7n+FPMT9DjojVWB3c+Zb00UoYQ0CJG+qr93pesq/c7SFpxnBz7nVc3Xlbd9j3nc+ydi7jiFbIhGcIs6CfA/FrMFekaxCmVUcYnawXNht2w2ASKcet+rKROzouQvou8+rx3jTIO2nrghyVUTQueykATRpkwLFLFdD300GX+XfGkbYh0IPOiSUFpaH/B4foyBt8h82ktxm4f204s8KfiDAJIGIL2TkGDmDZzAcBq9dKWp05e9Yj2fvHEP/fPy2b3g3dbPuKvPdtCf+zQlspaVYX8aBl1/gdLkvrk8Zeei/EUeem4SnFG0PJgv7r02r5gajN69e1an76MkV45rvtBJ48yI3PNzQtm9a/wYRkyQHWsDTcN+2ur0b61T8U8cR5N+GatoW3GqaHnBsik4KJLgYJ6hJY1jUc5z4gOxNrqeus99sBW8JwxuZ9GTsTKkDlIBYRytYLqmZRjHFx3nmHOWxw7e7tQh+P4OM+4J/rt0WerTxgsL5znjn1qEt+AfcwN65DbFcDDlLGMDCq6U1HcGyb+zwp1+rXbdRMCyRH8Ym3YVvcbGAPHQZsc266v4VgKiCU0ESDrmMl/zuj9GfFHRD9T/Nn6B0Wg/kFy/puJ+d9wl1nNmmlC6t/3jEZ+y+l3YYpxYbliLVmPolhAbAEsPjdRL4cezllY9sJ7vlGSbfgNxKoaVWyIk+GljoA86DzYtB9clPyJ7Ptbfw5Pxcjj4eVm6iIWrgWtrFIO4qT9CdQPoulrKEe+ABvze2PAHmVcwC4z/GAptiKYZNuN54mvKb+I7MK/JorKM7gejvk2fFs8AFc2GDfQJ766qQrKcjObSNFObXBzEva1hgeeOLohO/LP14yT30C7ObcZrVsaYeIPBg37j2y8B2Qv2kabUvtgUa7y123nUlDDtiDvxuY5C6JxXXIOLtovDhtkyY8iaXPooU975dOfuxe5PCxwqSUgHqgYjw3op506JQkEgtJDNQjLFySty4NYHyw9rJRPr0y5OJClbjar8IOLDfH21wjaM/7gM/FJ2xvUJ7RyRMBWjFURD/DwH4yX8MTvz3P8u4dO0tr2of+CMq9St7RZ2wVtV740KImPXpwQkVTkaEUv+dbgi5NZ1AE6tNwCaJyyAvRok7HRE3pDoy2IpeuVy4A+OC/+aM3jXkh9yeIftHZ+Crl80qn9FyhH4ujGNn+J5pxJmw5toNBNLMOaWQyVHooqbFvYNPgG5mD99zwp5XDBuwFrZxzhPJi/H+wLv378mr9r4oO3F0Ul1WR9ONbVtOKiE+VP7O29x8aI746F49d4KE+GiZ5ZddpXdHTy5Zg20a3RQRYNRV/jmblNj3GnyBozttI00EMlcWPuOCcQMbwwekFcax+LtdbAN6v7PnZAhfU2BR8UDuOsYo7XmPDMKjBA6LoENZrX9oJ2Db/Z9CF7V9e51qURJry9T9VwLfsSe66VWOhH4oiWH3/5S15mb9saDpzr4XCdezHEP3F0JBVGKGtDzqKOJapCCrVaKY2DMp7GhNt/bIB24Zf8YYAyCdzSdmB3XiDXfuexD4QZCy7AT4TOqvYZmi85Q/Iro8RaQqrZzokDGywzRiAP1rvn2JMSsqYnZySzZi+6n8uWCRmJoJIjinl34ZEU22osbPtj2LMuqogRtNr/RadMYUSg9mqjl/YX9oP9lmo0XzGOIx85lafsSTyveBf1pt2hK14WHFmP+mafPNbzy8aPD84A1moolV3YS2NEOrG51hmRwnnnDjUJGBn8t3b6ZRUS+JUh/zht7ba6tUv9YEbNwbgWsPNA/yNzcbFO7Ne+gxhk3JiPxmXw2dS1ajgHhzYWOeCeOvho3xPLTDQH5AAEJChFyZXqpUOb00FP1RrXfNWOxuMxRJc92iT4wsZ5erCfKQsq9gpy7jh5cIMnATyN0QRluq/OWsO6uPDiq2N+gWfIU34NwInQUg4YRGvLg7mcvVwEdBkNsqwhSlDx88y6iQwsHKdJ3GEm8d/Yn34Z7iczdoU0WamQmjzaeeirm4gCsCV2bWts2z4ytqyDceoIPTbmrLn8w9YDePtJ/5O2cbJs29EGTv4AuizVpY3CUh96xanPiTZrUcQorMbyWWPDnqwL6kV/YRtp+LHsvuazrR7tEFDLWm9bHA9DKqRPAYD0UCSeVwl6tB5tSevdxioRb3p5BHUNyQXmt3TO4xdzKTFhPx0hIMfQlr9YB8BWYxEL4XZrXySNTA2+ZNaKHUgYfjzn2hdeMMHQMiG2E+b4Jj91DbbtPfXgjMi8wzZJC7nq3m/MAQFbxE065aGI3lktO/6OGhfPbcGHz4OPNlz2WRdAZ/+69PZZjxRioozbwi/gotNGX6heun02yDij3z1Hmc7VDZ4AeMyR/QswVb6dF479i3X2p/PX6j8ofWnq/9Hwti/mWAFdqtM9IfFxDrNWjLM686y034Z3c2PlXQeS+CbfizUi3/1+sCdfv1rvu/nr2xhI67ghevQHY0n6oJ6OnwhGDQWZPyFEim3A/cM9TFBeuhFgKGbKGov4NDg+K+2WP74+RVWg0EQ0oJQGOsiVZEHXK/fC6GJOMXQMo9QAtOIFicGE3rb6jJvQY7US64ltkzkTHGXbuTLPlPEdlIEh31H/P6v/1zH3mir/dTz6P+oJK+nU37XOXVwnergJX/WfSkkFkFn0IezhEe3i8/9e5IZk/VpEOZRYni4ocYKLURklEnms59GH/jHybT8HhpuydQ9SSHJQV63hQ/20ZEFfi3ghTLmRh0ldUhmC3AO/qJukfW8ANZRRtEFDLcHIRx+sRC79bu7KFX9wqfGCqd2hgdPyCcLN08uJ7YFQJFKYg6FNA1vY86DNxYYy8adPXW5QNw44D6nbjx9D+IVL7g64qSElB4Ab8UGcEm929myCyFK/dWUhElNocfDmUNHOiQQUSpdhgei2trGj00vSxZdyskFuhckNiI9uL7J4gCBykdRysO4r8RzoeZ2Hk+NnXIyXB10/rD0ixwcY6VIix9giKgmrcwA8jbWyzkPuzkOe335rewjJsG54YGu/B+XOt5P5I934JF5fD+QEuEBqB24zp/DPCjLeiaGaVVx06cN3fRl8jMdiHsxCGwCKA+nyH2sZA1qJt+UG7Y3LjeMpr/TKEr+wy/H026xf/toXBe1UoGsptFPqIpIxiAZlp3Rf/s+qHHDbvqe85qk2DD/0q1+w2fDKRVWap3H/ZrsPk778cSy+jwtk8e26CHR/+209ctWFxRjb5sHk+EYHGMchdfEw4I5YzQhEDgGYdBSybsTJGP3bX/5tOJ5GAzbsgBw6699BngGfsbxerliK+0531SHFWqROgEYB2j7RL6R5EV8lfVf1qzyNoYgPdDS/cpH4FtTxcu3i+HCsnLO328pcnFWUNWzfGM+/5o+u7qwplQookBEghBnDT9aG8hwX1P4UG2mIFDj4TI3AZynrDItzYQzXVGyH7uylUCfFyXfbeDmxLRBIBec6EpwzKAmeHkqEwFr4c0Hj6QK/WBviNUSdgvuD8wMKkrY10EiaEG/wbewx21pZn8oMLzFwn3BuEZrQD+hn/b2Ms/MPCsYGs5XXgHTkggptkV9AFfHdMqcRVGeV8WofFzFuipFPDc+vHvN9XL5M/JmFT5QbPq61RvNDT7tKOSvrW98nOHX2stVuAMe1e/iZg3lEBf/H8O/BUaff+gavMnypYNsHHF+GiLMvLNC69okAcmpcuJ5n/YChRHm7T5ovP7Wjx+OkTRDJMNg+5crfwMMkQpwPFI06c6Sif6K/vjCzxrqtvHzwn/v4z0oqjFcMmMvs9dGDSg/bWUgSxs8f54t0AbqgIlroItEkKYCC1DqoEBvtR1zscpzW2se+r7HWCo6lwXLAHivQRz42uUZzXuc8RrbnMIXytAVSE7zoCS/lmWJSshNBodz3mHCu2VbAhM4x1R73GJqowB5oDu4MrtemBYcecqXJCh1VUnA4WYAd0gt0jZz1W/trXRrJptGzUlIhStlvABdfayxolvOQ/aTj1pFXpzr06YGdlt4BU2o7MUTq6E8xN2gpn3nlPnTQb3m9BMEc1sw2jEPbWBkfYxLYbDNmEiIUs4b+nE0wAx0njZ1nR8ta9PvFGHdWbLvWi/ZjDn0D6mKfqsjY8Dd8YpV1xmj4oX71TfvBpb06xtZBpafIlfxuI8uxxjFRw33UM0F7Ms7MtcSE2GhbQ0hhqeHcXcRhjo4lOUumsHuN7dZQ9INkXjJCyFHee0z0/XnkLHKeyN/21fCjvovWue85I16fHBfHoYoxmBV7Uh/NK5383otaLpLx1zG68aLFP8Z+45wEBan7CP3EWblKOJgbmT/YfJ0t0no/MGahA6GOnbK2lQAAEABJREFU2OgXlvoDn33uM0W/gIJObnrWnMsAEcHtVMSmHnnodD6++9OrVZeflJP5k8kCf/rNoJmW+EIxq4gL8aHUpqIknWOBdGxVHwU4eGAf8GGIObzyixRGxsm5EWLUKqtlStf9jpN3wIxzxvbcxxHaemCk/jUmg3VWmeeTObsxBsKseutXB9Z1+xxfrD/NQF7RKz28cEX0i/M340IsJWw/oU0ii4dmMFNEHnZN6gLFT6nQW3ONzB/2Hu/n+9qHcZ1bxxgDf+JBXGxpZOvp+diYP/N/bgTOiP9zlfx3ke4C0NdeOp3bvmAabSAli+XCW0qdBcYOQBpPLi/iWbYpuo+1wqJ1obrBzkuGzFDNqrEBg4+oHFDnhps2eJP8F2ThswpbnVpa46w1stlQ1sIz5FZgDdurig0JaQWQnmwiysymjAMtiQ4Uixfs85LmxpN+eGfV2NgcpjoE2qVf8FHFnzW2tYb6tNXNU1tnwQcesuG/i37cH3nJhcixbvvY9n3chEUJ7GxI4t2cPHiW7YlcdIv3n2n5ImhBG12DWOOHG6Q6+8XKwTcBHMZXTFGuLZCOmsQNm3LgTq2An7jqN2IkGUX/hs1VC5+KNjyjOo6heOHiayRGCKZF+8iLGg/Ykm9f+LXGIlZyQ0DiAGFePFEUWyn7j0QiwXGJbKgxSxsu0M+JPRuyZtEpHT5hdtsGjgQWORykOdhonZTU8DF4+n1xRFw81LQBbaM2fZNagBa7HPvYqV3wSPvJN8ratIz9yWO77YC3ALSJ02/LOzz+tPj+6G9mnhJDgznEA3vQFdm82NImL0bXy7KMyRVfeEytgdpZSRiQAWZch5pzx3gV8apxEqoXYk3ULul/D7GJzDHU9+gPD1JglI9iXKWxu2SEHlttp38Wa6L5LhMiDxq8Hn//uewk/th64JPx9iIrvb+eu/2yj+sPlpeGRAi90Gpz5FsHEJFeLBjGJWUwf5/h4omEalKdNUr5wmm8NGjSuC+A9HuKWrLYcRkA/8S1WcokYtTlCY2xhh6SkbGq1XpBVEnP+rmt4TeJ29rps19uTMAg2Psix5pSnnuAQC9EECR/cU/BcvQ8mcvOMWkvaFouoJDL++k8PeeiMUXEO0GSeuZ2amN88mDh2AfA+YIZVThK4/QVd4aXbX0a+mUX5Y5Pa+kThAg/YGy7zl+WQLOcw5TKeIeUhi8uMq4TG/D/iW/6goiTDL9pxC5KVKoaQJcNZHwZeeHSQYYxpAiCV5tYrOBJsQV6ynK8RiGzfVjB2a7RdcYPH2/7Yh8V6NtOgHfh++IBpvf8NfTJtbukoX/WpafYexs2ebadObEPaY3phGzwcT4w2NQ6NRo+mswA9mv2X/zB5OF6uvirKj7Y3jmTUAaHOGHRRwnmilfTKx0gOU8So9B8ZeI8IwTHpqHHK/OQcTsYt+anV9vCjtCUWA2OnHnOxgHuu+5YBWmXNeY5V/ZFLAFpYSEkDGaz22QoX4mFD4Xuy/2SAS3owoq4OQt5BkoO2C0IxMi5SV/LRjk0NAnZYowLsFzjmrfSOc5VHccIz8Qa/ZlgBIRIO08faNKPTQyqZ4J3B7/0cD+UXVrlrh258AxMgTq+GfdnfEE2gjJniMcC9AHB0OEpNJ6VrnvvYE/ORV8aWDo+3lX8laVfysmjjjeAyLhRmrRny1z/MZxH0hWZQIEyHioxXH3aF5CRTkwf07KMW0NRV6Yk8QveGN0Ixk/sIO4Dl9CCn3YFzrGuSd+s6L4/7uPB3nbwQinj7bzD/4IvulxzE9oIoCT5Ask4aGtBNwsk/bYjlLo6ZtDJxLztEb/BY/x7vdUwNmkv6oWvAFaO90cxJ7SH9NJejJ1nhKVgvZAdPvoncmzjcpv2GkN+pg9hoxZ/j+EcOnzBwZ3GMY9/rEMoIuorQ+jZsFbj23/RKxZVKDAemQvvdaLN0EOnTcK+M09pw4E9x3iiU92q+K675SCoxTPqL9Y+bQmnWXeIUa53ZO8FxhWtyJZm5O6ROKuTcT7w/0lpr2eRtIIy/EJ1EV9B+1wDd2MEj74VvstqXVDO8/j8skuhGgToizQYTqJlfDgjXwJC0keP8yb6p8w1WABUiv2jRvb/WWgFP7RIwSfQNrVvV0zF0G8B6PKAmyrpil+xVhpAJmEaPqSaTD7BBqYSS+xnnGKzCDrsL7ILQEFnLmhvjfSpf17tgW76bVpQkgaEUEGfnA5SWpG/6AdBwgp0kL9tCZIo4jOJ1plokOgwaPjWvj9BBOyTciIaA6q2sRaw34YvgTbOPtvF4NAt5e+gBWDeKP5L57nXpP5n9k+LwB+Pxz9N3X8nwV+hnVSFy3s3iKwkFpAlS7AXIpvBZza0z7Tty6Jw4VBBDBxQs15IWYgvFq8bp7KzeKCz7cPv3YsHMiMHgqJPuC5brjXlIBQS5dLCOGrDzTwgj4Qon1Vc1IQ1slFONkr64OIlBVzYoj0B9LrBXXBgyxs4AKJzuGEUMtfwhcy2rZbLIV7ARLb2Ctu+s9lVxwXZA1tq9MfLjz5/3zMW/fFzIyoC8noT2mCFk4T4CFD+8qByo9rxibrdqmn7j7z4MabqOvAz+kKACIkvYZdjoK/q06c324C6NmwxtnifZIa59DoML3zsBwoPt/x03TlxCsOb2D8rSk+eFPB1qW02kDSiWjvTBQ982qAcBA0fjrxEiZNMnpCe/ojTBn33YhFgLI2L42k8noynh7v2epEWpwx1KBeVNjEJ6Qg0fi9k3HmJ40X4wQVSAuPiXLIuqGNi8oYAlgDjv8Zae8A+/7ievNalhwwaavCI076Di6kPI9qvXcIVH55gIFajQPX02bhgLImDDjTiQOHNQj8GzQIj0Oew4BW1xs0qbKAO5kqwXNV3WdAt5G3fQFxfmir6JCZcFG2fUu13vNY6aUTa3YTcdxp/oVHzTdZrGO/8U69fP8ad+LOJ0L9yUPuN38460w7FOabG7c6lTTgovdzGXxRIh3HEKflZWr/mMZQKCgq7jO/MbEcnAmy7aLHf8foOsjjmlkJfYFkX51q4/GobTlnKc0AANMsGpqJLWfIESQb2xBfjBQJKTf3ZBqSIRJ4UDerqmg4bI+eZv9ozPs4314hypHK+iXOuGnf/8KXzUbz9E3EkAzYe5wuiT74VBGF3YJL/ZD/xApXkPukcci4FcHLtzFOBuWU/qPa1VvbX274PYXMO4XcE4aM2a7uQBxrWaNyHRh2bgiB2/eqzII8jOite0PuVCtwF0jS0Z7qgbPl/D8Y1UhSJjNTJFvXYsfSj8GkBIfIpeLyYG9oeu1j3mE0/NEtagfq0LNYJAvGZ487KEFHIt1EyUrGvbTuy/0c2D3juh9lDoJOn2bBDp5jPzcNaCy1zVkeRp1wvxL/8OP+p39qxgA5y5ewZs30gNl9quPacX84VZYYSWda/gHiiFzQP7/6fYj6YR8Bvvhh/EMoDvGD9hR/Ckf9Dkn8UOLFCv7KFF/WDde4fD/dFxYuYave2dubOPm7EfgHFXJqFz9PeYg0VsQYGZzQyvuw7sEEDkU5B/k7qEpAC/xiX3FLuSfWMLHy0XQO6arr3mKIT/Hh/XmzrKGLwcvYFD03sQg6BIiGVDshAO/Q0EEKyjSPRU7VG7hDaQ1/4Xi+2TK0eQ6nSaq8kYvTbcbtnLTsG7b94wbPS8XzPJc5OjVGWgCGJl184aR5Khg/hvkB0LWuDNOK/01/ywheZ2vgafumB15oWX5ZxAy6/IgPflBcOFQCEL2rCq4EBUBOQGB79ufRaOleE5oEOmpKWamQjw7b+G6OsoQlmK+INEemnMSOoFaADWbMuOhrI9Q5lf4/BGn7hVEWZ+VlDKjiTbE0xBhUg0aoxiUWVPDWcf1dc7Je+5hgal3mo/TVG8R/YJOOkHy/uhK5V/bLUx5xZ4NsnuNA14Zcx8YBZGtuK1J8NGv0R131aMjChePmyKBfrUKC9OLd50b1YmwMBGY/s2UfWvDYFxz502TWHH7RrF+OsrlU14me60IeNxmJHbtlH2y511FzD+Wj/oE/5AhJGaXsIX0N5fkm97dq4RtXKvPblsH8r6+Eeo63EwLnjPvTgHniwb1tXZkRdGWaJExDEFGOdM89z38Q/8boD2VB3bK3qOb9p8z6M0yJmg0/oicH9uCdWl879tsYvP6TVZh0XkIYsYzHSVPcLvhfjcfWN1Ec+WmGFOFONXWSem4gZxklZDYvx3MfOOP748SP/F8DbvkaV4F6qq8ppoMVZ13V9IHxBqW2MGDcmjYmfxn4ha1FXF+hQWNcG57o4TGRmI5PcdqBFtWwJghz4fIzHOUaOZeLGOD6Bnq8QwquObaux9tv4AahL3Pjf+UyIhK+C2p/pnxEBhuqfIfZPmR3YzjsazmihWzkUWFjsC72fsfgONiQPji5fwUtdiHHxzCoWMA1o7TzYAAU3AlHSirftwhSsq4MdZSz43Qx6U9hBscnAhCbYyNlNcmHALkjpp3MCqJxoNs2qMdnoPWyVJ85d4oXtly2tE3nIIW/Z9rtJBIJFMGnWKOStABvvxoYoFLYVffT75t4LkLYXLG2YWgFsFjWr2IDZMHHWyyuqQZOf/TTO9Gx7oPOyctm61TaUv7FZWhbyZLD/wYOy4NjABtrN/4gcGklufvYfEFjPLoyx8jce+nOQPOjjA/0nChk2ukAEF/VH4MkYP0E8iZ9yWt6LSy7bfVgKUQ0bMZxViQOSzkQMzhpdPVzhA0mXflZj2x91nUapS/13DmYP5+uPBD/ujzxkHBzifdlBEOIYjU7IkDeN4L8U6sPBHBBSP2mtq+e3v/li4sFBI/iLBaxjPlSt4b/z/uu//2X8+7//2/jrX/4y/vKXH8ND88bh2f/3Mtq//GX89ZcfHOI/Rv+qZU98dAlVMcnZxywAhd08sI3zMzGzCBKJ4IKkm6DwEg0OmQXQJkgtIkNfBWkVJ7SAkbFwvHNpwo/rJefttsbt1vN9bV1u9N/wc1vn3McQUj9wnLrVq40bdJZjiIkpndEUHwhGBFQIEidKUR7iGdPHR8ZS+7/0hgp39Jt5y3j5ws6x/rTOQyGdErX/5sYqGDPmJ/PWhxG/Zc9Lo3MdMpqjJjQChcn1EkBOBkhkANvBOQfVe+ehyvKZtRCCb5kGCPJUR4WmfoVI/yd9Ew0E4MC+Q19iVw26AUtowmDWbfeDBQFsIBFKLpVt5btfC9rmL+/QAEXH3Ip0B5l7pPT2R62dbSlevt7rnUZ6ZlXmj/Mp8VEGIH/kYErB79y6OWdY/+6lG3yOZewGbykue/a2hvS+RKxayI8q5tgAHDftOHhReDDEKDiNQSSEek1BUr+gLTST2id52veC6YK1sJQ2QQ5tZ8wvK7KcoHtn1R7ESwPGjvCf6BTgU5pBB437iPuSL9Pa9NdAM2qx3YSMzD+wcv0MP8tDeWKA2LM0Jgdx6lLeqRxkWheMiXPehxptsa0c+4yFY+E+5j+jdRzEq1UR9kmj3TfIN34AABAASURBVJlLmeftlzJalhzfQe6meTCfs6Y/fBHU+6e2+/LWeMgvOO+l65eW7LGKOEW+WNt3zjv3Yvult0tbBeeN+5SXe/c17e6yRuy/xnnwUS6gDcrBSpD/WSrmYmWclClV+IjBk7X6pDQuzKzQXftf05bkAXkYLBLaaJCDxwhz5BzEyLUkh7G+vgDZEDQdS2BCa0q/66cW2AL1en/RpU1KDS1d0kIQvQ/i9+DMvAM+JOl7jx85TJ/40nDkRR9YWXGtcq4/uRx+Hp/DPdcOZW9riw3OqeBsYTMFdC/2jmPceTC7498nY6jf/jMT7XBvMnazihd4+9j3fSxhUV7+0SeN8ZFemz+10xgG1DpQVz1G1Iyj8/RJ/9faRzNt+ZVnKZ3zyrZSpBdv3X31jx4O9dl5ta0EF22tVz1f/ASTRNAR1et8ww9lyg/TpVLDoWGPI5e/eWiQJipm1ZhrjVqFfyDhfAIZkG4irsZGzPrsdh/daS/m44Kn+QpZ4/zo48Ed6Rqza8463k/G6c48+WTM3CtkUfd+496y7WPdlC/sY6ce/I06d5udcl009G3Y7f5K2HGLeYBc9Sr3YM6rv+HF3vUavsBOG/80t5zfgDYoA7Qm4tccC9kbPu/Ml0ps9BOwLgPgPI0e5gujD6aT4+f60tbbL/u4KYMAGZdPbPQX3LEDpdrqPaFtc1CRgXEL/T/phf+yd9bimu2dH3OdGGGBaQjg4vspiz6TuukZzsnoxGbLCwa8Ndco9EgvrSBfAHrXRa+TI+vONi40uarhnVWZG/vOGOoDtipTPv8Gq18IXffpu3OA+XAg23i4ht077tzNnuCfCM9cZGCoMsbj7z6oC85+7wv+U+h928eNueL8wC254e14FPast21h7Qz7tZMRTvsVLiNAk74BpI/SOthQGJsn9hvH1/FknzzGk30osvBf2paFfhJMp1Al/Gcw38vvP6P4E///LgIO4/87CX9y/10ErqB2aT7/jkaE68DSxeACcvGyZ+WbTBeR7fGqbEartpRZUKymvPlmwflQccD0hFgZT4S92DQCJw5yEnLYtF30+9rHYlF6UCIUEwouDkfoXZVuIOqlI2nC3QkZ7DS9QS72yhr2VXdCW8CVgr0a0JroJ4nU1qhTcwIxY0r8iw74Z0kK1Ni4APlPtTbsHnz018uHfhb0fSiufOP1t4+P8duvHyOl9d8+xofwuPNi4eAAPIG4eRBowtMMuR5ayssvLVDfdrJ1SYvBtiHLRnrVPXu05TdejOQhFbrsXIzdm9YxYUMkYKDwzZjF71cOZZD4f+JpPLg8CoqimfTJePfBcAz9FqmtxkSoWpFBRhfGk5u4T2IvI4s+PKEilvEgbvq5nBcbuikjTznUvfDP+pIjoz4/iYW2CLa/29g0IwfjkW9meMAgtopR9hf0wbjva+z7Phbjqv1tGVKw9SBm6vJFwoPYPjgone/q1LYbl6VZxZgfw8uEY/y480IjehFAGuhuuCT/rpy28XHW8L9Z5NVxLOr2qk8bDvy+5ov4n4AgkFCF0lTsRZZSI6/9XQtfNwB/V3VZxLqgSQw2dM/F5UvArnGBojN6wVzzCCxj+yIGziN0or4J0nMiKPBFfwpdCyj0SXEwpz65jL2YmzUHeqEdXzptCbqUOCD/ScM5JT7h7Q2DaXfxFTYN5gA2IV++0L67Cw3ABDHTQ6ZgLaJqoguiXkbocy5c4CUpNsBCF7qIC3XNwM2hHwNmsErCxH44KHyuoWB68NcLZzSCmvRtiQsUtJUjaVFxjRg3/XihJ0LfGbKYF20bnRqUvpajHTYRORBl9Y8BVmWoQ4KN9dhjTAuZ+usDnf00QWK5FYRqn+shtmr0ROusfGO86Rfgg3vRV9JfMMf5QblRQp6x1Q4BMvq1HF3U/mep909iAZF8X7DwWyhKwH7soMDIlm09FqCfwSTRuup0uuaPs42Z2S+fzKtr//luXe/FrAf2it5/sAlecrSij4RipH5P6GPydGyhZDxhwQ4k03Xh/XJEna4ZwTFRil4ZV6iZ88fIP/fL3gWzBCdIU2vLWbYxSdOOVRp1gcQvdLtvXnUkn6I6rmikIn8o6IuNxES7DnQ7jvogjfHTVuuwyRL59qdxZsp4xveDc/IVQPNwHl58sdL5BCyghIU92xobDxs397fFeINjwFsyivAoop4MoNAdndunfYI24E53QGtbn/THM1Yh2qIvEiGaojmuujzK0pcnMXHM5HePE5ThRpc1ga0LW8v1hnMTaVeatunbQoNPKkbJQXx9saM96qlRI7GAtkmOfEvu+X1ATxoDGvvUrX2CcnwBcOfF9sGLAn+d+Xj8RtwfGR+YJKf+GnfuLg/OwE9oc/cjNog8SRgr9vDo497g3eDF/iZJBISKDH/kmVXMwQvW8Nz5sl8iuDA6McNXfXxG2Gt4/rmutMX+xAh5M76voZ+eDRfNgV9XnNxv9RvRTI1iCNQlqA9WEssCERWfHdWMEfLpagtg7rgdw5ftbQ92SQCd4zgZL/frwlmlW86iBkzolEsX8l69lyCTxlD3tEMacG0rstlUehw5R3QYOVU9Hxbzxr13w/8JrqFG9yPop4SsKL+Q3Ta+r2u8Svfl/w6tqxZjFd1ffRm3N67j6Lg45417z5fWQy9x7Xt+XrSwNuKjzl8mUUJNfibsWbc1btzRPEvEEhq2hNMGEMZGXY654JiATsI0YgHtAGhs+AACO9CCIEIbOjOaFAZIIA7wgCBv3oJfH4KbGEZ6YnviB3PrRS5CtePOWjmYf9a/5l7367ey5Hmy52VNUSr7C6DFFESDsn7BMa49qUvmUewIGRm2Y2sxH7a1c79l3HaAOWKnugXnseD+LD72qC/jcowHa/qSj/jchZruygkAVVSZE1bWjYRAgSzOmsyP6bqERNn0YV1oHYvCJmnpTSLSIzwXHh7tUpN0V5/lBeJl1ifnwZ196nh8sgfeYY0Au8eLF0NP5vlBnF+xI2gypVNcibP4qlpOsz/hnxKB30X+n6LjT6E/ReD309lF6zphKFi0rMzByZjl4YJy+cyxOLDX8CVHFi10NYqFCrChWpf2mY1jDGWUeDag7+XGZrTx0Jz/xSiXtQEN1F+64IcZ9drEElX5ezFiHzrzgoRSPnZxVKEdOW4CF4DsbiUrQxCjiJNXe19cLnyoOSiP454N78HD+yE82WQvYMP49BsxduJLVPjFg7tThge+xkNVADrNle/G9OnGdNLQ9U54yob+iTtQE1tjvPBpES99khA19FtzrAB8U5eyG17DS+EFd31ClwdtwwHHgffqQONp8x0aWoadsBHLxGhgD/IYD3X8MWADotoi+OY3QEvhR4vq3INOORhhajZye1sM/PDNopyaU6c9lhCeSRl9KOGPQQEPiwzUvpJ0uYScNBJULWSu0bFdmdMbMb7tjVdO7NaoU5S67hyEd74Nuf/26Bc9vOSx28PL0pj7jcrffv2P8Tde/N35Blzd2qB6QTrlD2TjUV9gbACgyKGY9AAbhF52ihIsB++LFyzH+Px8DWWKCwOMcDAQScyP1wm0o5T2SaysqsWaBZhb1gkGvUq4/LekDZ3rzJjNUaFx/Dw4UfA1fugggUIP882L39NeBhQMRpBCgAiSB/bORc5fTQkLO6DgoD7iH2xQdYpW/G+7tamhe/8or+wb2yrckrtpjBf3sTTowZszD50eftFqSwjJpKIIKi64Xk4fXW/xlQ79VYeg60psgBuHLvx3P3xAES9ANYy1l3hB+y9+LZNvO+MQY2RAEaqpvTr2NKil/vZVZrz14dI4u5c0OMYrsUIsMjphalfgmSXzomaJVuS3z2hRAW1tP84yjE0aG15cspwvUKeLya6Q8WCvefhixDgC7kuKayJyZCCSChGgru821PWE/skY2Ba/duYxAKXR4HKHNp0QJML6WRU/Z3VJMeS1XGSBhZ/cT2kqKoDq0CEikpJhmDG4Y/+Dh9yDUrtwbNTElm3nfFzZU9ShIPvz4ha/CUzsLITaLwyUzlY2xkTSE4Aq+sDTDUmNHsOSk/Y4P+7PR174vOBR18F+rY2WEm345pm92ONKYSBfnGOeZU8nIW0fWLeF7LMfFKnQuQDxC52WIyV5SuVdLOoWMDB9ltJp977vwU382dY646NMAblz5CN/5gxxJsGDhCioiBMXGnxFVPrNrEMZmtTJmgMs9XSg4c1vhfY7OV8AY3jQpw5UvLuvinjhGZoLe5VoRFfMPRVC5pADCEfge55DBPVJdfJDIn1akVPDXy4U88q9oeC5GLRTOxoOJA8cJRHbFdgb8ZZJJTKdWwCK3Lsu6Ply8ILnkbPNM867DGQIRRTpYN35BYf/51bpX8yzVkwnSVuksS8l9K+TQNtRDxUJU040jTMK+DaLOuD5oA/yQJDYaYfy5Qs7CB+W76xB71RXXJEwfIFy8X2yPu0X2lcsQkBkSQR81/NELiiS1kLL3Y+Dd2jThm2zxF/xox8fMRCzEEoe/ZAo018/zOpNxfYseqegeEqKK7jGUnjrRwbiej8jzvr6RNeL/U/bXSP2K6KUi56UzpW0kW85KYPDjkyeF2ds2yqv+gs663iDK8fIuKNTPZcO+y/QtKtuiQbEkM/KPluXPNRkLmCzpf5JLyhb0F/1CfaLs/8UgT0vXo5lQ8wYZB/b9KXHQJf62QKrGLsDux3r6+6lLGnoar+YKM6PnLFnzKSZVYOEH7QQ1RXq35P4EPW9WFuNmTHSdn1Ut2PlmWbd++IHX/46Ty94nPf/T2zV/0sF4dIp9vLXaesR/7X9TQNRt6lcyJRYQkdsYp5oizaBHWOO4QvCjf3/JvDMddt/jB8/dsDyx/B/wvEL7du+8pLtxn4trLWPHVxU6CiAuMRKmYLjva36aexDj4kkfHq2H64lO2owJAXYACBShkCrEzTbWmMBhWwVyiGNuG3Hzts+NiC/LrpK6c8xMhZ5rvMFHLE2HgcvsINjTtqPOxoDoJDUys0xalr+Cf+KCPwU+n+Fwv8OOpjCmd9fvhrmBvbB4cH21Wet+/zVDXvJ8A9Af3qJ95KIMC8hXkg23uju2z5uLLaNxbZReokulrSLys3nUADtLNxFTy2qyId+zF7Yi01mwTvniccE+dzEqQ71WWqn4jgG2EyCIUMm8uvFSyJsYwXnm+ZCPmmkhIqdh8Q2qADa4YKARAtx4A83TB7uf+OB3n/689tvv467mzYP8G7an/QJvlH+G33SPeHTV6FtPvK/rv6/ffiHV/yufwF8TwzwE632sSVq8qgNi7Y13KQ91B88JBzYA9nwkHJzu0XGPjzocIyuesML/43XAxsDbGzsdXmY/uBy9CsvIq6/9+HBJDyxXTmG7c6m/Nvj1/HgxcbBZakwsbQVGL68oq29Puw8IlsubC58Ai45xuATxU4VjCNBMwF886e3PZY9VvqpTCenpgj6cGCvh6N9zk9lHYlF6xyON5I79ZhKa7swXLAur7T77jweetr4AAAQAElEQVTDBnwg2aW5YzHnbvvKQ8is7nmiR/szd/GDmQF9hdaXFMpWV9t68GLsYI488s+W/AOe0itKOnVfddfGjfG7YFNvGTv0hmgMTk4yJeCTxgtgem4U3dKCMAwUE1CP30puxNeXRKAIZxMUcfo+Lz5+fYz8zNeLB74l1jjiC6uA4wo+l8uUr754uvax5Qmtvzqw37rr8SBeXqita4vTRRsSP+aipR6lj3jvy/kby4jdAzjszh7iHz1PvwJw4fVJhXktdQbMJm33pYFvNJMwK3Z62RIf+vTQIsaunU29xhn8JIwq1W7BuqiCduHAci02EdTKsMAgiskSlaaQRQLTqeeEvvCtLMK678UljjniWvabv8SKmGKwcXGOH+C14QmOEDN2yGODg4oKumeN7bYYe6Eox3A/2Iil9u77GmsR0ygswlS016A29Mv16gUU8fCChe67/TSh69QeUgcJpRVFcPHGD3z4ZB64NjTy3Y8mrIS2c31x/5Bm2lcjD5Puo5+sa9fX9RLEh7IXMrMPIKHQOwsGQFsSUwSJd8+rwi+6IWUvNweg3YhFIP0QwNzxowKJvscR6pAnRmQdD8a7gHXKsB8y0jWONezThpEPMlEh/4FgxzF2gk73sFNtbYG1xpuDg056eS0D+CjdlARQggB1zmZYkAoG47SjiklIfRY46EcK91Q4sMngRC51S/vDN40fxCdfxoo5efmgKB9wC7oJmTaJk3yic1aNAnr+tCyakpwgk2DT+DW9PIIzpEv7gZA2jTHWTvd6bX6DZN/omh9fwePtZSItpacgs8eoAUlkYBWDNmqmk8aub9BYEKTvcZRDDa2/1Wqj4/gkhsZSrPGQ5oLm+zlnWECgAINyHk45RaEdWQcErgmnRREUaXr+wwDZHyU4g5ZiwrNhyI19YXHmGFvtCQF9ykR7lOYMYK93DliPT5z/H9x5HtwFev8IdTiV4YOTD7P2ySfPpV+bheCQ+xLwR9ysGt9t6T3vlf3FWI/vnxqcy5WH0C+egqJtoXImNOfc4gw+zxvl6tw1l9z/vBMd+NX2NusTo47sv8jARm32BUQAmZEBjfg7si0zDqwP45lx0STEwe4RSIxo4Gf6yzUi1PAlkGPCAhpCnX3iZzEip5yMPcLU5RzoM6HtS98ZT/v15c6eqg/aLE4Y/8lHm3xxYqlcz3z3c46bxDp76MJe+I2Z90Vf9D24D+esIibqDGBjym84detGLf3pc8m9AnE557/ifzDc+mSPHEQaedpyR5736/hj97BfGPlnPMpQj2gkIAdZ3F0lXcRxf8936JHlHJbHu4F8xurOvP7tg7s99yBj7Hl/2xdzDd+jCvtRkCqCnUeH6xJ5+vxyDKgrj+6kcMCACXBmiMekZqxDQCY9bmLzi3i8cjcwztfeYR9kBiP94pun57yy/hhWXs7s+F6ZV0iBpdfzwZ3+MT6ZJ/76KnHFF5Qwswdz9oU9tFCuPu25wDnvGW3bvpYnfYPzBk2kapgUSbapUJDQAz33hwfr70H5JH70sgxqOFcGRMq/06+/MGATDpCkg5Cz2rFhTlXzyOedN2sQIqbcEOd8W8xh70gTZMcLAoUCLy6VjqVfdB/oOxzHyx4MwRRy6c+YdPXP/F8UAeP/L1L1X0HNP8cHF42L6INN4//6j/8Y/+N//A82kQ9WxODlSkWpGyfrqRfdbR8uOPlmeTljwbOhuNBeLC4XmYfNg0NUmZbiPjl8H+iw7ubiiyaFw2qRTSAbAi0vpkjNvyv/uF5m+IKFDcUV6+JXP6S5UKhXOBB2yWDrYC8hx8bQw0iL3XoM5curLfk3sRwSl23qtc9Sn8RLI617lLKMl/ptq0/dBkycEBy2KEdQVtPSssJuKp1y1m2BJIEjCIaZBmZqN6CtgnoFeX6w+VviUh6G1a9O/bvAWGQT5nKnwFk9VuoIiDzB8bhAOd+MQEVBJVBcSR/SA57koXH3jTvjc82Vi7RLIgAPqZvm2GMM8PQ8mA7m3YOXFh/j8RuAPA+KkGZzPw+Fdx1PkSG/NMZf2w275Zc/3ds5xnblP8npN53wnahlHhzWB4f5ixDqjTZ8HciLS/ht5+DaBPo2YALEqmUVFwVrKDDI3MyMV160aLhzQFrKp/2qkBwofC3kLUtAMtC6HQip2QkWGNnzw3FhbWaewJRLjjh0Ok/0LYBeS8yKTEgJrzZrL1WUljArl8gqxwRMutGIPNKwWdgoaK+c4nXpLfjsH3zU6RxKHGhL37RvarCRSulFBnwE0pzqdw1RTuKOTd916oukxjlAg9GDEXvJO511iRtBzkMtnsxC7gkgk7T3giDIbLtH3Nnj7ux9L152YGW7glz74yPjIB6zkQ6jyX5iL3HWOvqs22VZ+HVjzfty63ZbXJCMhb3atrLP2XK9qEf5tumgkEZ6gSaBfRID54atiRWFPmNmFHrdHJnnLUv+xVnw/7D3rn2S28ieXjgAMrslze7Pl2+6X9nrd2v7zBlJXVnMtJ/nDzKrWjNn9nJG+2aUQhBA3CNwIcjMLmEHXmX0ydqXoB7gzas64IzcnRwIyvvy2bi9J9hWTr7MZdZJXmRiOHNTv/SFQ90y1csUlbGMRhIZ86E9eRB9hau9BWuOaEtACnFiYO9wfW6s0aY91AuDMlQ1we2h2UMz/mAyeHkydBpt5hsEh+z6mzvJBQdM54C8GIzvD/LtQ/TB/e943kn7AeaZPU9VJBa+Xvcx7GlZGBAbG6P7Nd54JLYm+RHooI/wTzn5xQ/i0P4T/MHBN/cBH4Bc81hXv7zWC5pKQBct5wdTErsFmDfGXp0aRF69AqzcS7u06fwJudChXR48zIXwK/PBfxbt2lBO284Hf1VyJy/OH/1dcx9bxIwaLHktSadqM/AJlsuhfaxp6NjXDp5EVt8E+64Rc3IwFiZPFRuxJYa5L2OY1cdtzpo7+zt1M+RP9BpP5jGCHbkua53Qh9d+ivewa4I1UdwzjvIM5FzwpWhixtVGjw+lnqlqxEP473iw9p+sHeYV6uoL3+D/6aef6j/+x/9QP/74A3swTsGpP6hirLrmvr/A4MWvl+i1YsOgmulRMF7EmPiQowZZ/vOmO/dfH+CUVeeO7Ukurhw4fk+dQsBcNbkIoN857xx6smDcB75xvhJsK+fD3xtzIg+qzBNUxDfzsKkHHRTQ+kdFaRI8t72++nf2fviJh+Cd3B7nmeHOi+dvpT7HVx/NPWKUZMDEsuboNkDRvmB+9R8Hsmmsh+Znxssvp2At9yp5ejI38U+csXm/Up32xMmDmzajbkCkpJ+6iQIYMNHK2jFndPH9SDwyB0fjaX51v+lQMvfIqfYEg7rqq238xiAsWjEviqmARfWg7x0dxi243198mChvW8HTcI7Crmo9WUBic36g1h+RPphnrbB+zBHGiAUxeCiqBaXxhdOmss6FO3P7TX/O+RY8OPOrrPZT449nzDfure5NKCxtCdKXzmdZZ+7BL5+0DyCjbtokvF3QtXzSfzIUP83FE1nz5zqwFhfiYk9TnWkEd+Y2CGNEW/Dxnlxgl3nu2KhLWdeI7VMEHqYfBH1uZJtLgPnmfck5kX7wzEP8t48lVGhn2eWaHBzs++bq3dwCxqQRbQrmSX+shQ+cvqLyt2WZALsauEh7XWmcmbSFB8ShvYcxM0HIDsPVbG/wI66tJz5BsiBgkaD82p0GrJ1YkTtruQKh1Vo/jQzQozLP4wj9okEknH/fCXvNC+MNbllF8O8XVP59hj+o/64MZJj+XRr+EP43M8By+tu072Z1szBZKiwwF4ff9Pz5z3+uv/zll/JXL+9sIpxMy18dzNteX/evNee2fqrIJu2Nwl8IuKBjrJcuNysV081Sc7G7sXv4EVzEYyxe5ZR/wbn5Lt0sVzcTgPWsgOwLPgWYjcKNsru0/T182ixxCA70oAL5A736pX8B0KvAaAMeq0DauUS+m4NTN5sQ+rEdvWVkHz4nJjOAWNpsiDmsYVdOZeI7ct8VzQ/MoD906+r8xwUCBdxLBn75JgcUD2kB2o2P4uFerPhhY5z8toXLN2v7AXhS50JMxCH9b4E5FLzZhM5dzBA9KNinGy2ewNRkR/VNDMJGrY/yqmcdzPgmg5uEOGm5CcIn/wUDJQKuscmrFe0YXjJnsKBBcbWIe+IGYFMUgFqnKy0KePkFxwjMq6j3gos2urnxzBzGPQS5Vpx/+ox7yOITDnrDpyO6gucgoq6HMbKWcmiBz0AigQPWMo/uagLlGvnzEnXScTnupEZ5w+/DVDH+MnlQ9UE1+kCkhtmbtIe8HHT0R/vQB0oHsj6cC+rrgfXuyhxzbg1jti+wBnrW8gvt6I5DYMT1KWctyliNWx5xrr07L3g9cF/7yVLBlTyYE+Wai/xUKXhU9s2ND1C2QUCDEzn3tCO59XCNNXFMRu1dNA94xu9YwIEp/dcuan5TCCPqrRcJPnKmrHYO9stVHyE3OXHP/Piju33qr/JhpsmhjLilloD9Bc7RZzlu9r98/VKTA7b5fLCP6L8gzbjXuOzMwx0WXyjgg4rbLpmitrsOewcPOE+2dv0v5q/0mb3MeSOAUXX8PbDnviU4X3yAfePB/dqjxTvHFIgfO/OBOWJfeBLZlRdljClzD/zyQC6yT8eYnqwJSBQR4tGA8w/Av6eA4xEY3eREwF7j/7SN5+A3wPzm4W2AC8BHzj0s1vmBjTHtmvjrvrnt6hFIWC+7eFHS9jkLZnJy5MHT+2VebPCS3biKT8+OLhjrt5/kjvl34ZV548XMG9+6O4euPUJ7tp9kwJgf5MMcyxNZXJMHMkUuwNwI8Mp/MD7O7Sf3U+06F5MPAm4geq4L+sQFqjMfyDppjpVwDa5LrEnBBQupHEgkUQTqc8Ez8sVV334L+GoOjC1zWkFVaMja6MjX57hlAZ0KxbiJbhHsXyLxDFe4okO/qETDaizw4oOIqLcBmOuMF0gkaaYRPaM/2jb9hezyR30IQ+Ya3tDphHJerLDKg8izfOB1/Rmv4LjoOiIfhTi8b+JEdJJUCl6hfGP+uc+91ue4xJYTLSd8oVPblyP2adi/YO57ffnyA/CFlynCXj5MYzTj7np27qHy3BeWJGqSy5UDvOxedH1r1hf9gZA2D/aNg/33BWff9X1/4eFkHpiHFXehFECH1wvc4x3PiR33wtvOWoRHP/KCkxdK6rSPCxFzqAUmCeqxQ8coJB60lbNGjajE5XxUh767xyEVmnLXvVB+6cbxGl/0xQ4Ix/VBn6mLXcRpc1Wssh91Z40ZjyDNHKnPdsbPBrqsOpJoJ3/ujw9rlOundEET2nwnl8bg2d31jxTk5r4wY7P4aOtuvgDboBj2Ju8AHXU5P50DHJbAg4wP0gW0Yv/O3oI56Hi4TWzsNblH6T8KEZIXIN6rL78277zIuWcOrHVh/4191P0wv+BhHaA4Y2Icb/Au/iO/DtKd0ejGykE+1LlyiT54cY94Z914cenLS+2/U4LXsgAAEABJREFUY9zcmDdjFJxX0twb7Su34FkP9CiDCVwhRo1i0vFVz4E+ZaRbOzbLD9knaJi5WhYvsyljygWBB6DPkzkt6BeZVRjfC+gaChNnYxup5GPxwYk8VziavM/a90m9lx959OUa5zfGutAxuT+hTpaA9nf2gsCXvSY6bsDXL2tPcDy7nTtYwoHXGi08GgDKRnd8jUJ4rD0Hry+svtTApjjnlH41spOYxaE1lXP/zvkpc4Da3Cg34HUR5X+u48DIbdyA+fa8KO2NL43fcob8xl57Zw+7K1nGu+GfdVN35LGKPMmkIWKBc2H0IBZgof64/o4Z6N9R9z+XajJ5rrsz7u97J3JtJukgkOWRjvsfa+GZQ+0vv/yaXwH9+f/9c/3rv/5rvbEJyjXnrfy1ijdBF503BxetC1q6i8tF/YJmmU8AU3ojrxuS/OvXP11jdGxjnE2dzZEN1Y3VbwY9LMkrgweT7lkuUG2JhxsxNVdt+6zbXJvXbj1nzRc0BxTtANV1fZakWtwDVu+D6lYJPzF4M+vEARU2batjg3bbdzZdYO7V9KUlRuKwvfYYbNBws5ImrI1Qu2oalbhGYxSbouJnM17g0l+XpRN96D/QKbaxq4/G7f956iuHOr8d9P9WJfh/rtrIhbxIUhEE+rfZyRFG6/IEVbSxSbnwymg348eN9s58WDeVb5kvjtMBPjz49ACM1Qc1cfaXfu0CFngwVKMHN+hb7bcv9fXHLxxG99OnKm+Y5kpQj6CeJYqSKjb5BTQpeBq0l67uCVgTSScg+J958HX+qlcb6rVewOGC+KSJX7aW/DzzZa0670XG9iB256w3WMGbkb8G+JDHti4J3snw1IK38edAfgEHDgwGz/gqH3bktOWhI3yh+XCPFhxx/LEAK4zIg8VhijQ66nOM3jlwvfMtmw+EMEOhIEiGiuoEesoJG2tIuDG3qWWILWlA1te259C3Mf9vO/zTnAPkanQzvhVw/UxogjrWOOIZLuNFykezM275xh4dIV4X+qMbnXhMrGh47QEXi7GJt984DadN4LIAlYQi/oG7SGC+K2P19PmCQucCokBu6en6PraDeXavg4fwt/sbBxLGq4pcdc19UpMj4qjz80CJkMM2uOwHsUMHmmOPKULzCi60Xnki1xNY/rkemEfMEedz5hDs0vR5mXyunKEX0ipNFejkdqhP6KkYgVLgdw/wfuB8t603aMtazZpHzXSckcv40W981b6gMvkf+KdvxgWL6IAupM9FPgK20KNgTBllc+8JpZe/BDYinAvMV1Hoox2dkTtxkevksWl7b/MB219ZTeZ0E4d4tcIVH8lE8pf4ieN4rd8jeNVr58E+kjyZN3je4X3QPi2/KvUc8BrbC7mURJ/4AznrE136ok80KK+eZO6jaw/TnvcZQbtstStOJMrOhzFDSm+gdDT6qIPIhRym70XaX4OJAVutbPQrKL/1AnNiDBcsLKaNjdyIJ2Ck0YSe0Ute/Lu/XGLNGqB6lBV/te0bkvZHN+ury3loX9/kxZLq8RFMVGun8rnoYCCmgA8TtWW1UU0HLrq4Tfv7or3AJzSsiUkbC9Y8se3YuAbUlVh46E1NoNry3LNte843G+uKAwGU5xpj5pSyKK8NZryC9mHYvrQPzGrFv9nlOeFPf/pTeT74+uMPdeMevG1zrScER9iX90la+sniakFq+KIP+55BGr3dcyWQaePcNs4FiInDy9VnnhLDwcPeHfDeuYD8XPMhvMhRVl5onMUHzK8/+FIcR8C5RvSOJu4unG33pUN9rjFrdBbk+G2Dvv44Fq/1Ci4F/sy9vOjAeRQacwKkq9wDHmvPFHfusd7/34jHe65faFwvYuRBPL7pu/bFZexPXatvpAvk/wzS78Th+euNB3pflEhvcr5zn95uM/rl+wA58PiMeXTXPMdJH1YbYpE9nHkSj7k8sGPezMuT+LN44MFA9dY1mZdfvu6VdVbIE0PxaZre4/y1mufR0EVCNyrzChsOWcwmIB2kdO2/kT/BFz+gyz9BcWM/3gF9lueVA/yUJy7ofyCYdcEfaavD2iE+c3dBbOCbdOPa5mT/mKwDoamXgkaJtq3NrfnRB+euc8w91i1KPYmMmCZ5Nv4LumeJk774iPi0rc4X4KO61Bm+kyft31wIF8zFgHe4q5/awAVoFumCbXk6fujXbZ91uwl7bdvMXuIYF5+BrgJWveRAUy5dNAeWMNQALRCcQTLIi0e855mhIqhirzjpgu0lRmX/ollHDcgHDXPxYKx9QXjnS5P1TxV5BuHLk8xReFCG6x0Y7ZdtB2eTg2PV+lVRfAGfGr1X0bS44Qb7GXm1/6h/lwz076L1n1LpSqWL6++Gv9jCYpO1kH3dzSxIFLyxoP6f//J/13/+z/+5/q//8/+q/+e//Jf69edf4HvLYnJhzn2vGzDZPPZ9rwtuk01kzixAVPHg4wbH4ouxWEDPs8ZgzYNz0YkNr4cBdrOD2n9yFTvo+sJbaf9eyEabJ2Yeqo6Ahx/lb7e9vnB48Vt2294E5fUwL73dFTASG2wS6vUGgiNQmo1w1o7fk1hwnLtgAXLj47WB96QDvgGkvFqpfzQWACVeuuEDK0tYpWEavXTpyOfB4uBG5x8oyzfiDw4+xC5NMNaHQuhCiha59Iq8iic29dubrPn38PXkxuGNzX/LLXgYyc1bBS/omtsE9tqIe99pk1tj6SYX9qlRXwatLwFsW0CKTqUreuXhb546GEJcf/IA/KT2wVcubwqET/OK1XF+nF8n9NxK+W3u1AYsaAIBKufnAqydOUIblKohK9A4TAFH5mmkz/hlTMHKnzhw8CBP9oN+XdQtHEwNa20LhYpPOtGtyGddy7cj6+ONQ2AOko4nd3Hn6eOVOCRRqewDP6yplis00uewhfXgrA/x3viYK++8wHnn5metPGHj29RBFEfkvEChlIC9g5zd0eFhRd8e6IwAF21QfZRBEzBMc+g8axQJUIgEhTSkCf5s34NT92Q+ATeA+WVfOg7mULExP4QBH+KvcvEEEaOEk85//WJumWRMLnwy18R1EGsk0eWaENQIOWg4U6+LCYIqrzCuPlSaxtzgh23qAtTX1uDgSqFL7HtNYpSGG5kL/g2mO/vpwYsgfe3Rddvgu83IecmYKwDYFlfobpUKQTBKjJ/rm1ZddHm6134rm/LXXPRQispzPiCCzsUDiiRQ7EJIAVk5/kTnYAzRu7F+XNvGzcCvB0/moTYU1j1zFFuuKQyOBoNcYS82qN2Lzc01l4zhAa86NYwE7DCmcFH5CVdPmcTH+Pqw9TjthQ0mx1d61HLxJVF+2QXBl9E+LPnLpdQ8aDsWPlg0cRrzaLzYuuIn+5CH4n3fc28Td2D3cAzQvfyuKuzmQqDaln7nwewb32T/8u2X8j7mQ6D45AjZB4Bk5bA9J/aiRNR3gEpT89qL1G8OwoRIk2P9mrs6ZjW6QH/I4Kv7XOYMNqMvwlzYd6NPPPmJEOiUKPGywNyQGaZA14bN0c2e+wGhg/uuJjGgSE3begGNen1gUMa+ceGKTWQK/atpnjOOxOJ97c21xP6X9aTAGVSsNDlw/Nh7vL9tc+IvOOxM/NbWqsXNmtDFnZY0BSyF11W/Vm7AoKcIIBW1clcO1fMZJCuL1Etn6Kcf8RemAciz9jAt0aM4RwxPG5Eb+rykxD+9RwCho8P9V+kHcxSDuhlYElxxWj3GLOzMb/+51L/8y7/Uv/zLX/ii7y854/lHoN9ZV7lfIeMcdR185Yx1+/olZ76sCeTV01c88OqLtp3n3mPMDZOGon3yDY/87if6AlbPEWtdR5TA7ckHLP3IYWPAQoH6UZS/1u+E336CRqs5Uqk+2F41I5LO0oEI7EurdNfKQf5cLzhDeWa/s+8DZsZIUUQoWZeua8GznL8Wyq8QmKvqw40yXve+jE8jRcGoWsrNtsFRyFEBRECHK6LrSgMCBXzaXkiTvrrPrDXhFw1HfOVJF2aK/Fh5GC+R0KRgfKCXCg7scT3btFJgghsDyBmDY7niJ3dQzGlE8GOZGIpAgc4+ogyd4Lw0fBZxaAWFNEXj0holL2CcbcsvDWbCQYq9Ovxbsy8gTMFani0Ox0vlMCsryEs34+N6eDgeAcaTue14LSBv4J3v3h+8P2NQ0VpjYxNjVieo/7egeeNOrvDHHMlOaFTI05jEdsGSh0QhzV7jKw0KkREyDdSuBmmlK54+Zem3IUCiqEcfFg0EBbNer3RgQ6oyAiQTfYHMunr2acqwpnzYG8qJHehhTMyXIGNevg/ONLDg6bKF4/FJ55BeBQYjA+cYyBt5iA0UoDnlYMH+M4CIbOh95lz1dv+WPxXh361yDTAZEqc5zr7f7JejypdF/m3XJ/dk9Zp795VJvA1PhHSJ/hg2MCNj2QYoaYL+Jy+/S/im93dR/E+n1NVC0H8rocztzHPIZ2Fl2DqZG4ZmMXhj/3L+7O/5/z1ZPL/Wv/zrv9Sf//Ln+vnnn+vXX+/g7izI98pDH3IbG1sOnrRHN3YWjPbGfQJtsFrMAnZxP9gcgjgvpyv0WH2UAtHR3TnEFbrdLLJpsGn7AFB8PAC4oLuHLIg12AtoUpQT2LZSQK39JGxdbgbq8GBiu7FVfCKDL9b6DCr6JY+OMHqe3DPgMP/CYgofF3sfEBEuFATZs45654Heg8P7+dLAvt9I+KBy2YwCZMzhAjG08MEc6bc+g0HtM3rXt09Hfr2VwwsiPvDIE15kjXm/zfKQ14xR+nPW5HB3jSlm6zuIXMMDX7PJ0v+ss86Pvi84EWohlw9y5A05N12+1XU83/Mw8v4aG28Cl4+21aCug5v3uskSI7rED51D9xD0RZ+cN7SlBQ9NXkwz/zBjQ8QJDa83DusTtfIIH+VCURNpU6FPvD5dgFYJ6Ne3BYmRA4E+ozB0a3PgQ40HK+VfshDFvUcGHUgsO0duenfmyDdufB787q4BifDoN57Rsihncp54KZZvQUBrxzVjvgPY0A8Bs8tvG/Ayob3+Fag5sti2VudiIikcCGw7x3bmj+BDmP14MbrsL4Af7yof/ayswX2e84nxWBHAQIyf2zjK/gMGvAteHw7aL2BOXWtndNeGziHQrvPT1PqlC6Kzl20d/7rxgfmjbv0umNla6HYOnxsCQlNfc7P42M9a2veaxr9PsJVx+/n8G2Z+Eyxy4o9r1nlxHaDEE4ZVoDGsj3l4aHX166X39+ODg0gom1xkbO7YvZMqRkxCxpWcwafP+rogiEw/2eBGtVd5GZfR5f666e/EjjFDco5qq+nHP2j6CwlLz6UDhfIIxUfeGy/yt51YUAVj/LvmHyy6ZtSpaVDQig2ST6EN5pI7mL/OQdfKg31B0NaCA90AuVj4Iy+jfSh9h9fa3McmlyWD3+pkPz6Qe2JIn439dtvLLxUcswuue+UP3C9/+MFfLn7Ji6LM++Rrrj4x7/DI3xlH0k1uHoBj7z6gPfc2XFnFtSjne0gAABAASURBVGQy8SEI8kUpMxCUssSRdhi4kCd5YKKDDYhRQR0EF18aHMYoEGParhf6D3UC1iRP7hqMq/H3YE0MrAMZnBiilbqzLlr7AIIQuEJrnBEVGrpaaHSl7poQQ4NvCdX64Lh+eERwfB0r59yVJ8cQV+GFkWt0nLocn9XHzsAD8ae9pj264+/oOKj0p7nFqKtYtdTOi8sPGEmqhLS4LF55INC/CnqvpuyCfdHYbGIVqMSesJjQGFXaVO+Km3mML2x6jOSz8kKTMXMOm5sH8+CSixYu6aP5OzvgQaWYB0Eb637yrY7zpa64OIGDPRgVfc6YbTWd16yFG/vb3Ln/zwVrXDt51IDuPvHL9iT3E759Lt6MD7jIgNMPTGAI7k8+juRroaEYfiV25mrygpEVJ/sUCrqX/qYtv3EIKxYxqyVuyalbn1cdDnSS5DRL+7TkP2LzlBpVQ2KjD35pfqlyuJ4A2/qHKPN71s1cbfiGf8s3BGNkBTvIheevrLPJnKWf3BgH0NgK2D4BFOqZC9rjwfbOmeANeOfFqPMi6jUDo/67jhAt7yfqYgFY0HGV5cvVsw6Gi/LGaEzuV4Qc9eGBfhzvOW+6tzgfBWUu8L58tclYxQ8u3cSaGo8+xez8mORs22fu3S9jGIQTea6nHB2wq4Al3732XOTNtT7fPTPxMt4X8ubpYJ6LXz7hEQE5dubtA09gJA0S8+4ZyAsiEMqp23+C6K/sf2Tvd2+HVJct9aEZ9xgECULcpI/vVdT0RavPmm5Kn3kpWCjBqUuexetZ8FneL7SzfHaPEBZeviVIVj7ZC47QLl3Ke5bMSxT/+RTzJ88eMsCsqLqEKgQzGNTJzcE9FWBtkKDiCI/EigyrtJ/1YA/wxeiRL0L5IhhRCIZzanrWE541v2i/iLTh1W5o4YZIQlwbk3UiOA4XkGwKDLBp941x9nn127dv+Z/03Fkr3tfkd47l+cZ5R5DixsB3Njy6aLDgwGXX7lJt6w/4B2bgj7T+Dsn8t5L6MbmZ7C+7nYXjgtp3DrJsaD/++GN9ud3qf0HgYIP3jzD/8gvfZv76KxvPO+vovOmOlxIWNQuejYOlW95dfKi6ceO77XvNfVbpFGsKlsi7uAU1dIheZQJDNV3k12YoHUEXtgdmwTMybNVZxAOdD0DrGGGDosO+RB+5rGPQqRFywb8On2c/OG0CtjUpvz4ebB5uIE82K/F56BkIwvAAl5ct8GCNOJsb0Xlzk7n4YFvuREjDGiwuPssDg98Sf/NG7o2KG7n//O2NDey6maI0Y5RYjVdAz4d6DKAw9lMzHPiWmy/+GUPjbzeWX4CPiZWaPG/o3ObOTRdg3OacKw7qyEEX56+N/GlvXhTycJM/Rr2jA/rLH3JOiSeYYzp0AAQxH7lReuN6xzd/yvnt519K8E39G3mQZgTya3uiWz32zYWw+iSBRni2JkcT/7scnwHJOaKeR5xZOSo+iMC7+J2bN/y/Mff9N8+Ja99rnzM8sOPz82+Cuhtlu/zIKyuYow2fhz5gdtlX0wLHwxitxeBJbFnbd56Fpt+A7QVH/Mi4cuMNjnHWD+UC2BOFGJUdsoUfjZ+v8ZFi7pljzl0PP84153LazGVv3G88DPsHWu8cDLSlfx4Q/FWZuAMfDnjF+XJDWQ+J2rqAwIr7Kq7FiVr4NU628W4V/MtNGU5tRS9z4a5+IC+vCCqx03/QvoCkIHUW8NkfqFdesEsa5FWv9clJOqBpl/mfQ0HaRnmCfbh08GP9OC+W/47ximFp1CQaMwfnnOVBdt+tJwy8iMMPf32S2IjBNgTVkxcqhUHoJxU4/BhdvjTTfvGxNp+DtvHJe80l7Qd9+rzan+fuwhDW0k0D9QvJtZXDR3PkOAaYKyxeSrMfwIFMA8UHzVzrfCCClt55Qc+Hbwv3mUNZWNDO1biB0KkXN1fbgOZik7YuQjH0yC4bl7ZQMh3MxYLzvkTn4lXYW4TcxsidA5mDe9uRQ63zea3BKnOtzW7GnTWtH0K9fOnEP7qz77hHT8Z8n2vcN2p/8bVte+YFGsuPvphnDNstxFMTFAWfuVq001xeNuFS9rjWHuvYvnrIpKEhRouSDvxXeSCTl6O8QEiM70/EsAUv6YHNfnHfRBKc/8eiuX3EDcMq0Fbj4zrMx0f31bp8bwJscjjP2jwF6BeyFKvI4UX8es3rM8YLj3fw6QRSFJO39Nshw5dOatfLUDNt+aAiexZVnE2rdLnEzokwtxeI+h7gJHGUhcbGaCwAC3FdRQh6jgwjtAq5Xw2uGIb98WrBy/i4//qHo9/Yq91fr33WPcQ56jwQ73g+cETtqPmuiEsMVx7huxhe40OOGv+pKM16l6NpE49NoFkMc27lnNgynyd8J3xaG6pRsGnsc6+5C6yHfVbD514boG2/G3yTH0r8xL/Egr8+6N55iPdB9Y3zkQ91C76Vv1Z64x41kLuhe9cO643MMX+8V9rCf+iN/hcUcZ395Qe+ITeB+INf4uUn7CjBJZqcey9Z6uQ1Ph7sHYwfBc1Ms2avnHlpnH/qhT7Ya32Qgs92E/fuL9c5O1j7K/cb+XLP8F6YtYLsAPRlQUX3hO8j3o5985R5obOnDe28oM9cnIiwcVk5Xw/ol/+kZzEXQvA/4XsQ67V/WB/v9/Is4Is5NsFyTuh/cnjKIbrysU/OVMyDnjWngCVqY2LKM144TJF/dNfc4Nn2GvCo20Egc2V7A7cz1p49PYvu5CI2kYu+ght/nTuHe14A6VO/PN3oj55VV3V5bnAtLWBtoqNwzvxIc40drEN1YqISx7bXbV86ll4ksKOM9u/e58mbbSgpymoPd5ObJdfoIycg08cfeRTQDfVd7Xp9HJt1rlg8zvk1F+UXlFns8uLYGY+0tb/Kf+RMfp0FHyhbdCWXjLh34vgM4SE+ceoyP0oEEDvQc0hn/San5zgYmjG6xpaOp14hhhCFBm6Dkx+b6jhe7SdzffmsrLzq2sjb6GY/Ik4KCplT5AP78gnhxfjo/i7vY1z9xQHRxh/wPyEDDtX/BDP/XCauNWTUf53gEzOkssXQbRbEzia24Ev99NNP9b/+7/9r/e//x/9Wf/rTf2RjmllMbn5Kye+C8vBs7U/c7yw0F6oLXTyakdtq3m7cGCZiLGhWZTaKi5eDqA+a+qvOtfBwCG5LdMProefBZiJOPkH3Q+cAcL+/1Z2H1DttNyEt5eEfVc2CT5ldMzHu5QP6Dz/9UN483ITq+sDvzWWDb3JzUE5duF25GZMnbfqw/ORwJl6f5VV3aniUO9iwzEdqfLdWVhlrIXTis2bHu7wg1/SQkWchzRAtKnFPN0U21bw44g23tQckRPBzEtdeP3z5AVjfSvtCpHVKwD/zR+W9VPcXjFkeltlBq3uWP/v2G3sPJeZr3/eagPkZ5HIUGlXSjjT+4pN+6V+9Po26Rt8C0foojzdE43a+BCTIEFj8l5/LwoWjh02u4TSfNq5vID7UNPHJCFAufl22bS0M4kh/65rbXsYndJMPGJYPXR+fTjwZ6/nBv93mKds8CC4eGBO/+skQrjqbFtCxVD6o105R2zc/H3GIAaChFRav9K/CnFiKbFxIa/oUW9pXv3O9jas4NEBYdvAHY5/b143bly4ZG+ao/iNCefKAuCAyGE996vjgg9WCD44NViDREUcsJMZiisCAsJDvIE5d+vGhG7YTf+FcKLaz1iG/CnzS1kO+vmpa2wLtF6MNDFv9DTBnFySHg9wLzJUefz0/1r6noia2PufDXjfWjfOlie+Bb+5RwuVJMx6DcdFG5WO2lq/K5GGA/ShtdLS81LIav/DSBW2yPuVVH+ZIxZNDEzrtICRNGG3swrPM4WjaFIZ0fXvHHrZi4sFndA30Jg7qgjfrF54HAnRBdfkf3djUrwUHh2sOY9g3fnHy6LP8wmgMC2gIbYVfg/7oJp9z6afd4OgYCfBfL6eqT4ydtrHpi/uW+5EPUO6jb7x4PHy44f7kS7pn9npyoG1jR1qZO3vwt7ywv+fFkXlwr93cR257fHdPbeSSt8wZhD+VjXGdc6+dOSJafx6f91KcV76x2z1lKdeFh3Vt+4fTs//zYOJ6VT5gEpF1DtQKN3PgWs8vHjQO6I2P8qYCl0JH/Mp3MBlX43yNI3Zsu9YundagLUvo1D/VRxwb9WiQ+Pe8uOguZmYF88T8OibRBc387cnTLNeDfoVfHexPB/NQUF9kxKtHx2AcJ1BRmO/wy3cByBTEUr8uf4WQgkNWL8AqtkhOMDZtgCU6FTB3QDg+zi/Hzi9+Dv0GHgjETVgHg2VsgnjH6+Jb9ZPxX2spvjNX1Of/ZU06ZtRgtQCd8kkTtKsPggxznzkzaM++IL+2X796qGcVm/hT4AtBVMpWmduj63pR6C/lbl/3+soLja/nPxfbmN8B5m53f+dbeuCcF96bhPCAGw31ExQfuiWghP1ABEDxJYv3bs8sS545AuOcXUvnWjdorIk/8tT1aRrwZt1Ckx4ZZOVnABlWIs4YrRFFwqWCGwhT0peR9pXP0dxj2VTzosRzqZA1ii4E9OEDBnFhbcPvjXpM4qNGB9fYGU3rhIlv+z7rK1/A+aWVtfvHxP/i4/hdwGoC87k0nQtoUgiNGOGkYYSGYoDfceG2+45nX+fkG7G8s/+9sVd6Ps8euQSz76E2RR1pePnUIRrGBgRF0lrvR+b2ckYPqpxb5smeMt3MV/Kz9th53mNnZcygqYtIVsV1yXAlZ+ZH+QXgyOfCNZwU4z+B3lkWzXwmbsdRYN0+2UO0pX/Occdk6QNLvqQrJ4BJWCodqBQYdPzvExhzxi/4uj6MBnqUvTC4jFiXc0BoEELxwfXY0J4AKgWW1OZQntXBibpAjIa0t8D1L8j/AdIYo8S+2tpxX3lnHzI/alnapAPg7/C7R732cxgmTpkrmswapCi24xINJImFvU5ZgXl2MOfu3G/du7SpbX0zLpJS136E+EfBjnQjfSFH1Rj9goaHUrENIwVWrxfQ/aP8Lhkww7+L4j+U/tsZGK+svxosNrYZVpMYbya+BPoPP/2H+uGnr+XicMH59ywODsYuPFeLvLGSxrlYWahvLNK3t2+8lHnj0PlWDw7S4TsvyqtPcJPEsupiR5ZFP/Wxgch3sNmKly5wb+Wh4llvbApvvPxx83nAw24CufMQPtpN1fasJojc5MHd5l43vnnZ9r2aG0PxufYfmuVGMrqr4VVOHqGME0b9Wfae3OyqBjrU3c1BQx6UkEpyyjYGf+ITh3PG8B0Qn/3Y0WZdCiKwRNUByHfBgQFzoi8B+hhECH/QMxo9FBEP7eaEaW8B6niQR70NbC52Yy56lRvqvu01eZC5UQvbNsvcwLWYlqpcL7/S4RJ9TSPaaIyqQfWBl2Z+4gBcDX1yM1wwyGXLDEVO20KljyKRgUvHR/0wF9Au8REZJFvo+tDjt93K8e0X/LL1Jn354A1qMrbyC7YXLLoHzp38zG0XfzlJAAAQAElEQVQmXz1OJVYoawEnRnMYBBe3DFegT/ZxyBLHTr/AvhjDpJbQWl8uQKdUvOfQxPXSiSoEIGlTvIQn8owdshOIHvlkpJaDKUJZ/NdYHqynJ/MztRqxaR70mC7J4+pCpLqKutDCVORKHHnIRrOT7dJrN28ctB8oxr4D6okOZFFiMhbgZ8GbivriUad8+iUQaNRLF//Qfw4Q4VO5ADF+YcP4pIFacjTsy/YCjKqb8FHfHzA6PjeE0V3OA8QJ9ckLAVvmfeE9IA5yP9D1wK6QeEBkzjHvRkPEC33TdzK4bNWnDywN375N1sqeFwc39rEJ7PusiQ3pH/BJ9myOnjXg074ot4ZB4/oD/6QX81gnd+8CL0B49gPd2Jx1w5Z2PNTlMMaDAG5HnXZhrM8fc3wwBm+A7Su/8o7u8gGux8ye3cRXXqw/K6E9Gl5hTtZbB9QR0CgykCNenz6g0/stjQhPfNdUJxBdCJgTx8h9XsgLO8ZN34Uja+MoH+oF92PxAhOAtfHk/nSUX3CEF1km8mu+aGc0djfyedvLh+fio/wL6KfgzyC+TocLup5JOG2RAJlJ/mGjgIDkDGQg8RFuZECdBXoKUsy77pn5sDEnRnd8DCMKTl9wHR0k5aEegN4VJqz0wNGAj+tL7sD8SQMH5bsS3cyv1MjDSVRc4RWHcPjNVeObdYKEvr6Rv3PGuOefRjq/nFsoiEwR32r8vSuKXgKLb4n1b8Tlk76otj4DruOqfj/JCbyU79UiR7lk4FxN+Wit/tmh/7fLJwV6xzhZKWuuEn8ccQg+dKWVy4mnfclYX7aiA3n1BFjTD8bGX3dIQ+wVo5r0xiw5Jgtm+WJuznVm2M/atT2dY8BopCiXTf2P7Dm2tp2Dgu3RWDjB9dnOUyBnrW2yXwDI+vD/otNXNn7gw77jFzoum86j0gcCWmv2pMCj3OjO/LcdPsiwrtjJh3uz/YaorsYfedOvzv44unN7e7BHuHe8eUYF3rOPKu0sRgI+c1l8dGmBeOkgLSIHDepGf2whN7Dr/cbzh3/7Mi/cePk254S5OHe79gS7jLRmBbsAKkpdWrINKmWNNYzMhSC8pKuOA73PurOPH5+BufJmfLwY8QVR9gj8xV2lE2L0kr+DnGRtnPTlA/5iLzpPXflnQ+DUIc/EyZ5bzcCkBpqx3cgKsBG34+HzhLY0PJkLE/zOC0m/7N25b13zQZ2oZKwnY9bUSiwQvyGrTmv7TABiN/4jf3vm55/9u1m/lH9n8524HIsbzxQ3bM25R5EvPNLIhYApA1g5b+ZvMwbGMEt5X3axxWLKXH+GOj+L35g2bGjrlpj2mhMdQOMs5eT/qH6LMzd+sesv1v1nbL5IVNdtx5+T2Tyezb/hk/4xtOfcyNgxJ7wXKpcxXpcwifs8Nte4xl861lnHjX1yT6TIUZgD6r6j+87ccI9fujB8hocn6wsrnjN9FpRfHs1PcuIvxaxJNij2aJMMOBTata4a0bbaJWv66yJWWL0/rv+4DPyR1X9nLv/Tf/pP/4MaBsvus+i5oNrJ37WzsXz54Uu5cboaXFTfeLHjvxf1JRBLs9w1s4CQWZqe2SR9KPj27Vv9/I0N8mdeBLF4F1+jajGr786CdpNkjX/yheUM4uCGIs9HvfBrYX+0F88Ru6Ghfh042BC5MfRgQ2EXGw2BggPlS4zpjUS6eJ3HpvIBHmrxNDeG29xL2ObERx6q4cuDDzFp+8GWojhES5qwkJ6Vz5iEor6ixvNspgdM2ooATBP9wsoTWHBc0b70RG4hgpPPDbPdMIlBdnn06Y2XcP4zMsfgG2PgP+F7M59skBhfLwy4aV0bMq7grxo0cIJd9E4B3xqwLVo7j9zI9U0gMgjxyc0bABNFD5RrxxORdPM4yemKddZtP4GHoJ0DTIC2N8QNPS2cPnjTEtQDKvrXBY+woy2BYBb603V0M10n0HXJI0I6jnpzHvISMf/nLg5piskzsD16Mg8W2B7Tdpf+mfsi7uKDB7UOy0ce/j0IOb4C5OUSBp+MXmSQwxNIaQRFJ2nTdsYW+7aFEMJgS0nkzr7Ko5eh6J4VWcn0D22+xhoBcFxLnVcuM67kR3whR6HCBjj5BJ5smDe8KBv9ykcPfBHg2xjTjdwom/VBPtfh6M7N+UhOfIh277DW5+KDuowJzRTlG30rBnq0cZZxepI5QTaCsBibEBSIszbnAfvKWwfQlxrrsB+Mtd9yp0YPRqBiAxqF4OCPPOseCgiundys9sS1jv950CF+/2bOQAxGU4ZK9HHYsC+60bcxrqPtgaXqUyNenTK02IMImBJPYLTQptjS/tLFeG973QDHwHUqXpgTGvOhA1jB5oZtafTi+9K1rsGNJp5ZrrvCNzyp5/PArwNf4INujD6EoUAy84IYzR9ki7m3bhR0R8nKAzyhEQMSkZXv1YB1ySS6kEzDMhwhcHDIh151C/oxGjz2lBTEg5L0N2UGOiBA78zn5GqSL0D54qOP+iu4r+ABWAqyWlvm0kkTynelcWC8KOtloPcejIbPaaHuV/zB/p1LQwtoHUC/Nj7DtW6Cgz0xkMAnewBdSjO+RtilL1xXPWid8yQuYycPu+zz+sjQIbsykPZqvnA0XkXSksE6zBQ9CHDhVgCHBcLFJ/6l4GzAgiv61TwszVqfUyfx+HDtrw8Ef2mhv+ayzYuS1DWWlBEv+Ny3TaBWQFpcFCsvtFFzURYKPOXEyUAT543Ds4yAh5nvoCUuFbTiFzn+foxOHQT7QEBA2MI49ae52dnX3bNfcOpaBrD6m3yCCWnZXfKu68s+5srzwp2zQYDzXc4M1HfOEHfOOI+Mf5FWHFyFDj6bBIBCWumDtdi67Fmvewv7CYwdb+RaMOiP7sQ5mjp7E7zjhK2Jv88zwl63T+eDnftNXn7w0O2eV+en0el96Mb5VbCtHyc5FWlK3AdxG78PrSvOJ/vcAsfT/ESAhn3hwbyTV7x5vPaNTA6QmZPJ2UqWYwAar3pNxWGPdKqT/B6B99ceGv6IpiXjEuA6usnHXtpyP/Jh11++P/EJA5kft9ssffocs/GqSI3GIC9JR03D26nlxyzzDi70cdXD7wFFnuUC8Bz24TiI984Z6ts5b+yDxkzjK5bh80wQ+rd7ObeM++Jpxj0+UyOEQGUc9EEelfQcxD7ZB9Q54HmSs4OXv3jNTcIvUW6cG32RcYHjf9tn4otelOFKff48QPgy2ZpmSOaiB3Kjyz2ylnBoXppxEJfqpLn3CNIFeSb3EuvFB1ZXAVrkOSFQg+BG4DnkkpdfWDbwgZCVCY72AGx7/vIc6pj7a/19n7XPyZgKysEY/1Y9ye+EfjvXxm3uyWk3sX6CAd/oD3mamgcYEdylkSJeSCe5dUzkAegHj+mWSSg6ItUBLC6vIj8Ay7VkwCFiW1Dc+orDNhz5gsO96ppXznHUR8dOjDvxGjeqZCfxVIMePrVJFEBdLmvHLhxWf8DvmIE/cvyPSi6T2Un/36+O5YbszubpQhH8v275dtjFM3c3kxm1z6eb97f6+Zfrb7Z848GOh0KojY4AmwdNMKwzdlQXowtL2pxuNMteGCCETm0fCkK0zkDcGlCRBe4/M8vhRNu8XLKvrDLqRop1m96qmVn2VCifG/yDm9bDGy4vQg5/yuwDIAY0J483KV+c5BdMHA50S93eXLyxH9zoYucM8EDWn9//6h95BdyAntjAdHkoMd7voPUI6irZoJp8eZBQr/FafwYlCCg396n8yT+t91mOlW/xr/HSX/UYj/5jhMIDLH4Zwxvf0vii4zAPgP5yF6p88Mta+cVzRwXZ0e4JKCv3y4FT3ig2xnTDj9S0B7CFl8yTH+28Yzv+IOMN6ysHuQvmtqNvzQuMIaQHC7wJ37ZZHvwu/atuzi+ztF/Y8kYpjFYulxwgtPvA9qVU1u6Zm96gbhGKAPJeL23oVo2q9j94KHYWhIhGb9rEF5/BhRd+mYYukLYHdHPuA8phrunLH16UtoCsMhHl8qLNLueFPJUPCinKr1wG+f0Fu5kj6gUcRw9r2j7Ig21lBW32lQPkVKRt67IPaDuALg9Jzgme3qoH0oC/ChHM1dy65FXelzy+KF4/1z04bOMJsT9YPysfvEygLy+aUmybL5RQlq5Ln/6+wDhkNhHW6HnRaKvD/mtOw0MoL500wFiezJEj+1fykr2AcSXHOYhRl4EtVggp9oDP/kU7KWvm5EB9AxNo+M6DLHHHRnRCH9DJVxiCQzeHWKYUKBEXnF2qVZbOJ7EnRmrx5mmy7lxbvpgZjOvG/BF6nzXnAtdON7aHPixdyl+g1WKsHUv1CHDiHEUi+VWq4fGF175zXxABXn+oSDveMUbqlG9i29o+WlbFVd6DS9acuX8cjAdG0Beb2KiiA++DOB1XAQMfaiAPeEbDBFy1ogtApiH9ajfjtNpcywO+ebvdZvaFjbxFDyKY9boA5kZXkz/XpffFfd/zRck+9zLO5Asep416v/Jwut+g9SxluVCwj0bz5fr4+edfSvBlqbjCjiC/qhCA+ypNt2vio/Ze0OgXd9VzvvYOJJIvRqX8RKeN34BmFyoSkXGt+rL288PJgLFRsmFvdCeXozt+NThh0geBOu47JpFxNrbPkLGEI7HmsnQkt+hJbOjRFhQ50UQU6IpzweAMsqPhEAZ9am136msGrXX4shkZaOYLEVXpmzXYVV1XpmTm3NV/1b7Qgxt5XXKPXWv88vHFmIb+eCbYJ2MjxDbCKVzkwpZ+CLEJusesbQOQ2QTknGcB+uZpZ/4JZAGxZX/pUKk+dsnX5LWbuUJulj8LLy15h2ZbWvExHs9E/pr717dvPGzfST1OMhKQKdhirR+clfxbMHde+gfOl0e+WIEjMubItn5d4Hh8BufbG7K+2BDeOat4X5YfJSmati/gAENNklCu7vRHl+u5ibH4rD21yriEUQ12FcTI17oXPYkjexHIS5es6hFsazPjDG94sOFcN+8o4j53rJcbvAwx9oN9X38ZgRR1eP9MXtEh/fryQd1mVv6rNmDbucfawG3PovLoh+fNnFUdG3KlDliyJo21m7EWAZiH3NcURpc+j6TCiwATsXP96wK/YoI2AnSUct40ebANSpcXgAheGlD0pUcWOxS6KiY10M3jpSsOQNJfwdzCHPR1eYJYeYERpPEo7y/W3XOFue3Mj5l8aB5LcK6CSRqf9ye66PT64ltCC0UAxjNZQ5uwuyb3sj1efJwp0KHuOWctkCioBq8J/HEBvN7bnOMXyLXsExGKKMSw2gvvXkaK0WH8DUP2lW3iC/5wT5rsB90zchNfL5Dvdpu1e08iN1kn4/JtWfaKtciO/qCtJhQafcLy5+KxBhgOosRBNQngwg83zQKkf54Hju+FUyIAX8aTOF71K6crNjTCiiS5cD14xhVIK/5DhX/bzcusQR6CREIfUE93AB8xSdLxToPrKun9cfl9MkCKfx/F/4xar2SumoltElbHZp2SHAAAEABJREFUlnN71ayAIX6M6rFgtDWLpmEBursmi2ff9/OtMpsli9uF5rdF3qxduKObb2i+1Ncfv9SPP6y/q9Pt3wxiYXKTWwt93WSVtV985FmAMfqvcnb1XtBpNGHqud74o1M9AQ4Lh4eP8+Fa3d7EPbSGzoueJw8XPrw+kZMuhIfDirV2T5PsG1iS7wRjfEO/hxHlYJC9khvithaB1Ms/+exHp5cLZKStzAvYlNzcmnqRZagybkGckLak06byH1wSVk/e2Md/N0L9EIfDcT05IWfvArnJ4QOKfAxtYlBe/HUQ86HfAwvEpQr+s5EqF4XTWH7wLBt29mXqNfaO4wIYjYPN2RsSTRBQYNb2BSKNU57dG9pGFmBu5pY3Lh9S/clsjwu/6tHkowSdIjL0evhRn8A0L2XUMXrJUOEnvORNHgEKfLYWqDGho/byMQ9G6F8cVeoUumcOHYvv4FBoDgSEZe6Vp6IWrKJ7XSRW49QwR9TySFr6nsvXl91IqzWgnPPJWoQyBwdRx9A14EO3c4OMY0NTv5HHWGLHrvXorgHOA62HzehhgD18pK0fSXCXubX7xgH4zhzz/7zhnLv4tLvg4MXLk7Mw+Wh9wFOa+irQO5EQ6YjTvroSi+sdvAWx5MM1/gAfHmrx0kfjV/LomFRiKeLRZfUejPk7oI/52bkEkv0EKkGq5YRL6dn9XMn/zktlVJdz4Hbb68Zha7C2VamNR8ZhKTGyB8lSTtv6stqftX60HU/1Wst7vN8ra5Q8u9+Jk+Y/49qx7UFY/vWg2BwOyYNraFCTE/10vGwWHw+iJJIW2QEZefzfkju9XePlgdwIJjw/fv2Be8OOgLMJ743nBBU1PFN5cmBbEK+vazz5QoFvhH1Z+Ebtw6ZzFE2MUwXUnKE49UbWNkiqvDQyj3RL/cbbPWlP1qDQ+dZ4w5fRqy0fWajroz2HWlvqcrxsS0cEXY0v5MDAMaoPzjPnuF8AfGMMhIwH94v8sy9eaIUPfsdH/sSmDhV/AliS+viF74lhNnYnYB6wTRmA9wtzKhiz8/dAQXSLQG/jtHuAPNbuocqJh0zOvBI1gXJlmnO1rZ7ASWe+Om+NY+VDn3rNJfx0D37lGn/1O/OFtvMDN6oKp7nGNWLHUlRZ648gi7y2RzfjRdzo0HdpgUITtMauNoQbZxP/6cvOi7bMV+ca9NMiEqs4psYgPIgpDkiCkXBp4Q0N6S8aWH0Wh9v2XgBrxmshUCIjnfCiPzW4l5ws0FPlQucqMGE9vdTp68XZQI9EMk8CaP1Wnr55M1ekZ3EripPRh8j3BSy0Qz/d9wT4w3PpUhFt43DeXvP8zX31nCcmADXlnumLGue+54q3zP/7+uPAnjGQiS3Ww0NbgP0LMm/Fwbf2hKMOdBz29REjmNQcLi7f49dJ03X7T3RYJxf47972QHbhqm77rO3GvNoA6EV8FHRyriVr8i0AhdKGQV2TOZW1Qx/r+PHkHEoL3ZHPhfGif8dn97A7/gvGcIBHyMK6W3L+UzD/sLf7RAjyYPajxIGzSxu6sWAFL5ZBfXXt37nXep99Yw/ynuA+pt+bfgPZQNCE5XqYI+7d6lnwoUt9sEW/8omf3pp0UpTAl9XkCgd5nDsvFOZeE1tC5qFrF9rok+ekXfSoJeerLJ2Rk38RSctz+QuTvh3Pd84MR3mffxpkxHKRA38ohONYzU/+rD0K2lmMbeLfhk8bNcLYIkpkuZ7peq49kWcH73eKKif/6Fm+WPrCnvPl6xdepnxJnxtE9KxLZ490znWf863IH+4+GcvnNXcdDyF9z4fry/SBL6M7OjwDarPpF/jl77FywTxTn7j4vnXlnj8nsguUVcdGTm6bvghrXCqfJy4f5HXZf/mGn8459dMMZ1zAh8+1BH0TJvkUbIuPXwoLQSCcIMgFRNesrZDMjTh4tUkzaHUF1N0zOOe9PJ99jWYc24lz33fWO8+kjI9n/QhxuXjGmBWdIChQKNjl+vfLi/nvs/1B/W/PwB8p/W/P1d/l/C6RdFgL7gmRcW4H0rsuXQO+C8J/kahdOB7o9n0vF9RkYTVM0cPlyQodLsrbLDfCH7/8qb78+GPdWHQTvuKTRQofa5ubujd2pJBVz1QWsC3Ic+4N8Vuc/faiLvRY3DDk9cbqDdeDtwcUbR3cgG37QOE3qvk1j5skeOlYRwVXfMgNk80X1dWXH9i67MLFg/u9/L+f/fKXXzR7bhp4BP/cufEJX/YzP1PppR+9h5s6tZtcAJsQNRc9k03am5W2UyMNoWxLix9wX37TXHmRj46xfrt/y//i8Ns3atrGHiBmfyHlYUTb2r303c8Dg3wPfUKXxZ/Qv/Etki+7PMhJ9+HGPy55/5UHNXJ4GJPKgAeyb9j817/8pf7lL/9v/fzLt9cDqXL6F9/hs/YQ5ws1/w8eb79+44DIfMBe+nyDpV0PkyvRhMrc1K8Lnt6M0dVb12QuCt0r5/Xdx9nxZG57A9xzIxy9lIXyOgBpo0PfGIvK5+kQlHPfrucMazjBYevU8864ms8evOjkYOuNSD7HLbDN8kZ826njK7LYUOYgh/IWuswLswlfl3+klZuxXlaNgjI6/s2XDnDINRB5BK5Ds7qKzxMcFeTOP9/012H+M07nlXh9FZwbGWMOjs4Jx+vyTf3d8+XXQ51d6JwcYus8fBzUT+Bg3IGM4QHdHHZN4hV0lWE71//xiq/8GCpECgeQZxkLDEwBdEjXJjUVV4qMgLEKYCo0cZmfKizWUKODAu6d+S6v8IBPgKLoCc/49gafvNdLYf0wJ2pMPljzGlOPoHDwzEdr3mYhgi7mtA/80klYveYStpXTvodKQT9cd75wtc3olrpcK/K6HqwvkKbexTczNxq/yFxsyyfNvK/x7tf4YH59dagCAcSa340s48KcFk3mqNSyxttf+vjgtDGegwRoqzIfOmOs/fhlotQJzb4Ae1hB0URnzwo/PqcGW3z0OwCjaqgyjx42pAM2pWnf2j6O8zB2ZPyuceuuGugXoh5m3IJ1NWyrTojNlWy6T2zibtiwQg2SgkKultHEgG5jo4V6cocjztuDPTcPfcyjJ7nMOENTqXZ86MsLY/YLaeqLHnVigir6rJkEWXu2tRNeqaMTm/dlefCSuBy7lYPM1zPAhl8e6+jxgqJFRjINgjz3Q318sDctuHKx+K4UyYMEWqp6AOh0P3aOfwfiBXwgtPC/LihAK4kGA7FPPnqrgENs7X/SgAGCKi+GnIfurb7kDOw7h/1b3eaN9bDBudTExmpypUe82ffOsTEmCCmQyKM8dPGPDv7RZ/y80oHwbxU4kEluUGS95Bd/Xx5dPNiX5zNghgLDEomEcs6T3PfOe5/9ANwPAXtUkZK/SFKnd15Qedk54HVeOkecp3f2/V84N/zy7ZfKHxJnr4QlguoS7CgfGfg9U3gPdy5nb3IuE88dWfWpV17B9fgGPi+H/LKNdSGftH8bcJiAlh8rr/owCKqJjRlnF4CPeatvWXu8aHJtQSAFMNNwfz1Yk9qiW7sP7DsP7HPW7Tbz4nru1pP7xYycMSutrdGd+ZZ96lzz2o9N1ok+rraz45l9yPlVfMTn/spLbf8Jvjm29lz0Rh71+UneCFWVgWUXYezqB61VDBVjZCP3SM9J6tfHSSzz5duTrQYufNMj1HzsISqPNukAk9/8OJfUJb81ZlYeTp3aUI+14vr1gksn/oUG48WnLuM3VusDn5Qz355HdsZh3Z+QRN5cOE5/Bcjhank/9Qz67ddfOZO/sbx4UYI9/ymy+48J9J/f35ln/pry26/MacYe7cTD+G47Y/6lbjv1PtknZvDd1k2/ydUsc6ku8+BYGoft0fJAR8/M/T4Zww+cZxCNezIWO/Nqm3v0RU9xRTZzyPoEsKuQQ1ByoQudqNPuA6Oub6pq/4NpdDMf6VFHuBa/uVGGUYUTpDpHl3vk8hUZ+tmfm/MqSg/yamyVD3TwY0kH84D+5np1rtKWFzFo8jbmgU/8EFIa3yZ5EGwTDnE9WRt4Z8dchZNL+pW1d/GjGA54P18xLAZUdCHJ2DWVsHJAZxV0yqu/xpDcMIHsK6/+gd+4SXMg09RUZ3l6iDvbr+pkoXqh/skav2u4f+T135teMyj8u/SooNkEt9rGXMAqcXPdtlk7G+cXXnQItnc2uRsLfeebZv+PD7fbreQdpw9+4xg+ZFzcghv/JW/fDUI4Rb6r2kWKfm8SnZvRLGX2nRpfJrR9Lr/2uTZxN7WDzSILnXCiAz1Z4fQvAxdevbMlAGwcF10RebRtDMvvL9l8LhvXhjJgFjyQzx1/iFcZQX3ZjOKQPaDxBpvG/RlQAxdO4P+SgZcCJnhvkBfog/Ynce9zT170F8a10SJnUf/S6yaJVnULMNIjHvGAGySHqch4UUg/0a+NSw+nC2SQ1Cn4hjzEMjM+eEAfNEUGoZZvvcZHfv3GIh7Adl7Fs6Mz99Ch7ZOEq7SWHhpszWzPdgUR/SmXKPEGhxJUNZU2ZbqYrQGK2At8iEELpSMnftkV1bVuosy5TX3wjMqniTsNYvAbKR/gjY3sBC1dUH7jUHDb0UE+xTUxWo9OC18TCAYRTRM8NNgsBQMFHHl2TjpvA/CARYjyKa74/6mvLYEAKUhcctjCfUsUxHfkrAXHyUPIA4XGdjKecwCO18GAB1Da61sZ27y8QffE3524u80dJv4rBbcKByn4aK6ACbiXBGQQ0IObXL8vuInLUpDHZuGDvQPflv/6rIzzSIqwRDxAXYfPHM5R5gHZAwQBK4S6UyG96KO2mNs1j4r1Z/wnsK7wZMnJCKDWKyrlWf688yDwwEfYM84DM3jFixv85AHKBy19+61Nf+kzt702c4JiH4DCg/zAoe71ckJZ4SEPEH3YW3OWgzQDe+ewd3hgRhaH8VEPGA5a7pFz7pXDNjphx38INLTh3mdNNOBXTq/5qYYDW9LUq6/yO677js6ducEYS2PgqcyYtpHAV+MRUKxB6GqERz/BwJWXP3nIIAZEwEKH0ysusm09yeV9vaSExwdYx1u95t7+ygWiKWiNojWPjU2PXAvm/MY9z3+S+vWHL7Wf+z3mcPFZ8YMxU7eeBgZK8VfcGwdqv5y4U2tiEvs0D3Mn/A7AjbknftMinXhDgzK6XP+Og/YwCD/5o2OO74yfeu/E6HiLk0e7gv0V90HOTv2Fh+ilwt6Th6sjoLwy+igNh8jhsQDfXzmDiNcoSSHdz1ovFekzVxqAhU6uHxfjUjk1QhTkWAfm7w3/fRH7kI7EID71uL9fcK3Ny8/35zv+P3hAfl+6lEX38q1ZV+6/jTaBaKBxTUE9eewADKQMX6AbP8qCd5w2xsqx37bJAx55JzbNKDNnlzzC52BjLRdNoZS2sWhT/fp/nOsDD2JLWvmBFwnier5AfwRln+Trzly7Mx4Bxl+ctOiFZjtrUf/w1zX3ww8/1E8//Yd8ObDvM37rE+Zw0thPwAd9unqrdbsAABAASURBVPzRlwBBO48e1LCkKKuOfe45K96o9ZNkhm4brVElX/r4Hz9PPeLn1J+1Fj7n0b3RWNzjcJI8zfLsqYy+hIZz2hCWUbwnZnnsH8kzWsG5jtZ9+UteCmz7LPOk7IE/5tU5/sDR0YkOQQpN70XKB61i+Cm28Aub5Do2TwZpjouxXmv02zVm1O/Md39lHf+MAT/dox8KRqsR45m05OwerDY+A94Fr9wbOt/hFTF6Mv/xK9mvzCXPLNLNmzzK6q6AmQwbFqnpUeSJLWO7AGZzFqB9qqciSQp8BnSoj3SeWHsAMZrvw5iZr8kP89g+1PB6P34jT34R+cYXjn5hIkGTlQs99DzQ8U7cd3jlT07RqZ74Di+3xbhg7O/YeQPMLhooOMnVvnl5J3+P6L3wEAmtyaf5yphiExYIYsgxNM98QmwWAlCh4Gqzbyz4yJl0AflVkXM80GQUp1H6HX3oH402AImCM3uy9y86KaqRvGzM4Dg8h10dQajWBszifHZbPsOPsKbNgXP2+ZRZQAX8XIkqDTW8ALG0B2vYe3z0gjH/r6CWGrAfZcIvLH/Foxu+ywf9SK4ZS8+YsR9j8OGJEgIijO0z97bMI16+/vrLL+WX2R/jKJfcalmwetd10FAvVcrndhB/XP7BGfgjw/+QhHrYPxX9D2WUZeqKc6c45a+l0iwyF/Xkpi64sEHJSQWV3Sk4lt8jp78nN5yqyY3Chb2gy4PTas+SX6hPH/toi04u5YOHm4I3W9vW3RwQWPxXOzL0rV+q2oXtBW2hrb48YOz8xj6x4/u6sqUSeNrmAzXxecdn4lGHvlgXNMG24Ka3ZTPbS79jK07JSIMquE+18lAwyvW0S+uFhjU0N8EjNxs8wy9Yk58Ze+RkB9Lu2ucE9priyJc6kGIPRoqiD4J21PtAH0TGM8SX7cSZmOXUDeiexMiVmBzG0T+xNzM3yFFjDbbQaW/Q9n35Vi/NtuCTCbhyZ81UygOEB72AugT4NKu/Cw+SEhnsvGps9MDetvQbmoc43RZU8xlQsbo0Lh0P88w3mxLM4W2/1SQOVIMic9gzrhrkRKUYMYc+lHijMtcwnnMMXyZjse08qM9q8wk4V/LP1xo/AeMeGLh86Ia3XNM4RuCNwtFdyjv3A+ixH2ho8MOGU3iAT/pyGAsHGTChyrvjTx5cqY1rn/qIPWzKZI698d85TPlAFh24QWGaoEndAa2JtV4AmoY8jDE+TWzsu/r3mi87+AqNkn2CRFG6Nuhfv3Ag//ql/NspAb4p/LrvtQNTgAdm3Vxx1vVR57JpjAEMmDeBFF6MqfXTw4SAInDhol4HCA//HgAdY5CvuG0vfq4oIVIaYk/5vEi1jT/DWtqC1h8AL4Nw6ixhtCSNzxzOFz4s63LSHBe/4RS5dPFtHvP0jQPvrxx29Nk5aKwP9mH58SIPOMnrbUe068FB6tefv3FwvANP4FjxQbUQFm7FqKpC8+97vPlPzjgw+82+/3zB+TXmKA+Py59WHH7EnXNRVOxTs+bcM/9lcD1GsZ3vgDxcfczbM4bv4LNgEx3weV49sPnxQIiSLuZYM7d28qAfk+lDDiDJi3j5sf1wrQQKHgHhiwEm4/VXpW+/kre3I2MFGt5e+y1zU1/MxTlBy4eVjAmMSxU6aa+YDg6r5J7xIGNgKZLxzRz7awsPsq5B++GRDptzxPxM9gDX8g9ffigf7K33OeGAmzHwYci1rL2KUyoQZEEDtuC0k3FL47zor/oTD7LWC2ZymvbFC51E8HQJgjFwmNBOh3KZs/4tQE7BD308yP/BHNNn4UkMeVgV769gCNx8ujad776gPeB/wnfx21aX9oWYNBh8jM8icFA3jT1dnAhL8EhBxCWwV2GuDQAmx9hv1jfybLt7ErqwNMFCqhdvp4MVlMU/6qVx7e1YIu8nEvFRyAGr0G64BSpxF0ARA5yytIKTFxAb3Sdemr4IvsTy7++5pwr+OtQ5NHdiYD7JEzvIfi6oTSDqJU2fSR9tmEZzoejDB4GUoDT7MnmzpvuZLEOJN6/60Oj4YHBvPNirnpwPluaeG3knj+658L74F7m8p3bGBiKKnBMkm7k7SjsTP/aNPeEGUI9u4qMw13zpcDgHTl1g0aCLXdMcIauPhUjl8yz73pe70Rcg6/KqFz7UlXPTeXAwZ++se9f3N15qvNH3n4N5trF+Zz4/gVee4wexgzjEY9MYhHiF/qutHW24Dz7g1y9hNEwloAcd0pMTdUFrfJYveHzTvuvxiY5CTP3GZ94C8Nvftr0GcaIGzjiaXMgfQLfyl1/uSYL7mvaXvWdePPsLKWni1S0Yi7g7ebKtHf3s3myyxz7rDX+lRReGzNEb90V/LeW96yC/7hVv7Ntv377VX375S/35z3+uvwDqfuOsk/0keSE/0XGs/Zn2gzkh3f1c2xp2rOynhkefBWndzAHut3PjHo2s+NFdk1wJN/CeAUc185ER7Hp9JrlcNtZ9CtXF7bxy3h6Njlnbi6fio/PTXKHJKR5YfSjY90sH4299mLMcP9uNfWt5xflSdcfH275z5vrgU6981nV+UEULDauBH0+AL5R0GJxjr84592UPnzGHDIVpQpbxM1cQq6CttNPxsXN2UE/xCSexmEtNWDvmjrX18xw7lFLwBSZ5MMW8NA/gmCdvzAXPL8fzjS/s3iVEu77hdtqIpoZIvYp6omh1/7j+gzLwaer/gzT+k6lx0fwjQn7kW7RnDrYPZvrj/ShvRh643HwGC3htTlhjhXiTfMJXvDrIQvFwRt9FB0f2iovfRe1mMAberlUWFi9N/zOwA7AWF58bU2jYTg1v6M4aQQUnIAGJKzwX72j7M3gu+GS/2XQBrCiqv9k8soEcZVzenK5NhZDCf2NTfMHca9vQO4Qu87NghhcMtiy09DN+2Aa0K84d5QTzKOhPQDoystoPmzkH9GfhwMK37bP8FdbXH7/UjzwI+HeYfvzpJx4IfioPduZCsfKDzu5Zgt5dsecBA3Xpw2w+DusTHmy8D9sYdz4sVU2saEHnZMPeAG0VPoHFRpc3wG2Sq3P8xNf5uWyd3erBLOIwJz6HfseDB9zPeQkN/IE/F16bgnqscae6J904Qr3K+L67kM5Z4sJybfg4kPOG4uHh/nZnLrgeWA3wmBNtOs7eKLs4fCZnSEvXJ2v8088YwJkJeENbD8rmHkmdAY+KsH2+jG4eltF95tp8a5du5WMcwEAYTbkWMhSqTorl14cLLtnww/haV7SbuOecrxv+ixZj64JWg8yNlQZIAo9SKWglb42uia6mvVE7H4QxZ3KrDXm0Byt+nrKF/KA7usxtQwygY25d87bz8L7zkD1LHRN6AfGAG/phzq/cFx/6OIqbZAGm0PGVpmInSRqHFfESEEMlV8szBxlz59bmwel7gM7eKM694qlt5pGSF+j/amPnpKlf/GjjXlSipnH1O+tppNvxNfSzD2NdL6SKxRI0uROvD+5XrmPb8R0C1ss1OG+zGruC6blzCHKek6Tko8k1FsuYPDDfedmjHonqyuGXeU26sLgso56iFHDqVr9UUyrYHt2Zz85/nCDGDoQXmuN5tenC0guwpL1Aff+BA54CujJf9R/h5euTB8WD+5igF/IJk3k4Y3voGDC66Vc+5iWNXCBK0wea0tTtfWHl7iA150Mf83vurB/2uUn7yqUy5u1h3tA5usv1gSflJ/qgWQviLrDvHnc4v4HsPcwjda6IuFLk90HCXyT595i8B/jLJP0hOaSOGYCQ+hxrXBCtGDQr6NlzbX+AfPaahmB7kIfR5qvRYQeN8SEXWdD5ZMmgk9ZZgkeCTHJFvoXVW6lAFd3wRYacGPuduFeu72XezaXz2/rKS9rXWnQdnrEmXtrRp+ZRjHPjt50Pg3ouiC2csH3Bwom9WtbKgutZritfpghrXKUvSIzE6XwQ41oyhvgl4nJMY/atBduYwFOMVHx2fAfzyloYveaw80z9jvW+79kj7Wv7tabUd8IaFYxQiljV+fXrD/Xjn36qP/34U/34w0+VF4joyppCThld1R/1gmLQueIjV9YYXfJsXIJ7ir/CeGcMociiuOZKef2/7awVbOzCtWbIVRjj21pXCimjHvUuONbDPvvTcX9D5FmOg7+K6zGJajmm3z4064A6RjNegO3SFpzql44STaQpreUj347pBm9ir3WVHv51ecmFCi9slqjWlnncJ/ES5xfjBSbxi5ddNcaV9W3OEr+uJAIbCwir8Wuqa99xA8SipK2tQX90Z4/zhb9/G+u27bU+8FMGoHOwRc4YP4D8QejiP2tAe8tXcOAt6ksPun0fph/6LgFEPP80J+xL0nQjE53EYW1fXYhV5uykB495ce3feYmTlCAMJfl+497lPwe733/l5Q97PMohhyaveq+YRgi5wFVZT00ed8Zj58slwb5E569KGvtLh/kIhb3eeoF70+LFI3R5ZpEiLuvc/ci9iP3LPqmQnHxfuj0PZt5us6w3/Nn2PWt4NP5SIpSLUZnFs+Y+IHqERx/s0bEgO80tuoZnhDOf3RAR10f9P+IbOnFOHC2VBOQ1ptH4hnz0oXOjfcHoJpczc22bsy4eZauwhaZB3cjMwCxpAqSwtHT02I99/XPg8clxEC9cfMpeIH4B1LZl/QmiG3xo1OjUhqDuxAwube5YPsM+2TAuEK8rSP5RfucMXEP0O5v5Q/3fy8DDyc9BcPGwTNhk3CQEfyrpW24fSRfd5QEPC8gHhnc2fxeUtNdgQvOmpvxneJx65ReUEVzYudG4mbApuHEEbH8C1rVlrU1tnOAOvfjR5kYSPDeH1PgaCQjU2n2AF2wHEGOHoqxNhIaYBQTlAWPnZuqDvw9Tbtrda1Mr6IFwLxv20YSaXKnd82QME+7iEz4cAR4myOGiwEe8o5vNtevaWHNzBKcic2XT/Oo7EuXDlfnTL/3bb7NueXD+woP9XvuciF6+nH5gW3mh/LzQT96M65Ow/JQ8oHtjiI3oY+PfZvkibGOT1w/jTq2AuWa8n94MTQv9zBzsOiecN9cYyM4UtAqMXL1g1OoT6K9/FyHqLvzJFlps4QVKursGTo1uOJscUFG0lRcr8OqDgETo6vBQlocLbpRH/CcPxBIt6NrmBq89lJ0FckUnjRUzyomVaziwji82P8lJlAeZx3cBwQftwbx4QL9A3y62LFdVAZT4ow0B6VXQsRp/fSUiVMFAGWeOPKDncNLMF8bU/C19MKGC0LlepdMIDwTnwDaZD8BkrfRAx+hav3SaHBjQpE5smetRfJaKzw3alOAHMW11zett3+taD429hi1ekR9rc/NXQIQsNko47KW9+JiNoNWjPn0SUAcPyhc37SMvFNwHH8yFC5wfbx723lESXmXQoEKauIgsjVdpcvBBF61d+YSkJRcUUOBc/OLoy2surJUtD3hbV/ek27y0Yt1yYL7zLecTfwLMK/kvOdcvzOXeYa2N0Bkza198+m0/WLVsAAAQAElEQVTh2zdefhJXdKDrIG7bGKvtxhhrE58eJgvnnTeXDXkglRAbNkYslXPBvdQ9ZHPv0C5zQtkLnH/bif9Qgib1iEhNP4UO9ht/9H+NK/sW/h6sXV/QxUd4jb3Jl7blj8/4oNxYauTC/Q6Map1mkoAmB+o+0GvukgvQo/vc//ZybjaxNDjp7gHhRxaN5XoY3fDRo6584CSHlNdcARNKLkwt++rxwfrgwdc9Rpp2fKnwxgOROPPmrzl+8KH+Rx7sv6y9X59w4TdjjgZ0u4eo/wwSJCETdvyh93w+mVdH4O38llxec+G33/rji3LBvnYCyFpQRRa5UmiAskF1FmMQHHv9vAAv4MAzHHEc74zlnblt27zGPjTb7+yRrsXD+eoXBsz55WOu6FnaTPloc0//coMc6C/oEvY5uV+eQPvGnrPte8Y44wuTtbCD1/cYIDjbLxB52sCiVPTbkvABRMi4c00sT16o4BBFjtHNepnlfN2Zp9YX+He5Rs9qwLXimpzc72O/sIOsbZqE9+R+ftogV/6tFIxKKjNkW5NsJzWI2dgE51Oj/9JTxCOfY4DgKqffduTDLMmlwHvl7obObZJD/PP85N/iuX7d6RdU+yQO1o06HNcHOm2/9NkxCtbe8pcrjjj2WYvhBwGPrOr4LajzwtlGA4WcIOBVOMUNk7wSgy3igMUOOPNK7wqSZljoO2+dw8Lye8WUNrFJv+CDB+XKUqlKcD1aXxCfdczwqPEgfoh37Rs/gTiE5ZdmK7Yq50k3c4fcpu2+N/AJ3OjmvtKY+C2Augqk+A6vtQkwR9o13bbDil/6YL+L/5SjxlV8Agvddni9QJ/4tDMf5r78a/JjTqb4feesun/EeI45mnUBVcxl5rD3Kf+2lP6MUy/WSAUGsRFm/QjIsIBwyvXi2v1y/vPdFd8SNTZl5RGafC3JdZXuPy3LfovhSV7DE5voyADiA7X+eM5UUrurXoxd1CC13dhwjK41TvA1wuzFVxPoRaU2BXrkdtGWPLroOg5UiDdfuIzUXfw3ZmKW13y5T/vcJmQNGRT6y08T/csvZBkT87Dts/Sx0SXY/gwvHvhUo484kHnmfbYZ4+4JCp3f6adfGEUo+cKP+MgYW4PGIQryE18m88Y4hHniGr2Lho/Qr7Z4QT0Ck6eWJfSdPqhfmuf9g7nmfcT+k4HDlZVnGhRZ/4DfIQPXmPwOqv9Q+d+agdGjKFmwLI+IuRC82QsPNgkXwehFddmmBfLJwlkbUyO/lQtTBcrfOTRmcbGg/TWRusQL8nyGVnegWag0LiJNMSApdtKDSptrCsLBxh9vEhxasX3n4OhDgPYIgQXNNkPj0Gdq8W4M6mh0XJuHMaxNq4kJO9AKkKfxIm2FXiCPHWrpadKm2I2MOAAXsz/iCf7wsEJuLj8uvjysjMY2myYbXV+2rc/+of/IouRDH8GAxgqjA6+b9M2bKqAO/Za4bHO9mHFyAEhJ/k7fQnhtxD/AHL3yNWZEB2yxQ61qN1ThQb5BLVchfJ4HntcTvwwAbqOruWl1JQ/xq8ABKU/e2X/2HSRJVceah9DIgwLOaf25QBzcnwqC8Cr7CUkTHfjpi8/vaf3XKuDW5wEJKWLkSlAvOfSA1AqcFuhWYqA9qB/U8gv25fiM8+Z+kMPPtToRjabSAaAvMGf4Y/UdwK1udTkGHiKt/WZdXT4g58H8Nsn/mnuRR07dK/hLMb3T3sacnNteQg75zjdwiFHkl7dqqKxBUUhR5hlNCl55aAJpDoR19IEEfw6I26zbnDXRvU986wmRgg9cV2E4KR+pIa+LwDUE6k8F1WXujO23ACF6HujQn2sf+6jX2l10Q1kGvGoCMSriSuPCxiIPepBMuNUFsDj2arpQ+nC19c/1pi9P/29jHFLMiy9693391NyHZF/gOE9UH2teBBSpYzN3jM0E7GtPPbadC+6Z1tqpJ0KOC76xGjlYds25l/tK8cm3sOyxDGzmy0T3ZDzU5VDDQqzkIA/n65t9aQsYyzHROWvgy+hmv1sgffSs+AXNvvBb3RkgA9UQMcpjU9+NwfuPOXnjXnDwckBWeTJHb8SRWKi3Gf83/N+wNxplUeRF6FJOoCHCtK3YmLPpiCVP2jb/1qKQLPex5IY14nilPWepb4GcaMlcqcS96xtz3Rzo9wHNvdSYR6MVeaW05cshX8IYMy6gd5YvBG63L6UtbaBdUYDxkEml6AShGmSYbejlmr7k1fAagfAseoNs4meVLlL6XBbZwV8sH31xKoUfDzDLlfYl043PgnETm3ETZS0IlyEgd7aplvsquQBkCsYpaUpCSxwhvtESAEror8snBDKU3Geyvpk75vZgD3YcHNsLdGogap6FVr+AAnmkm7hmXlm/zNkIDxwEIm/AHJ00+dUXQF4d1xroUayXKudWJ2+dtSTv5UcXjmEDC+TtmRdBD2LQjmvW+6X/tNP7HMHKHR2ug4k9QX3RU3xOP2mpMjqjCzP6dvEONF0ver2n5MUv+nypNOdWc2esWX+uhe02Y1NZdR2eaTAwmgt6MIkdzCUOcMHTd19i7RkDW2EITd4D9D6Kgsw1ec0tzNoBg16uGABF+IvvQ+6jNbrJdVd0Y58untHnmgKiX/HNWnk71zcMi3NdUUKhjcway8kgqlR7+EDRzbP34SN50e8Bq3Px/nohesbAPiyezKBflTBqw7V0wYZv28KrR9DOZ0Dbq4uXZxusedIH7Ljn6MsFWEt+NuwQbmSk4TyhGFBQkLo2fNiusWce3Fzv1L4MvP7epvND25hURa0PftPweeOAEP30UUqBhpng9RG6eZAsOL7W+tnkRD837FrbXzQU0LCfOYufo9GLdtBnedYbec8+DL57jbF7VcGatTjMMQDNNaZg3KFBFrmenl3IYLygwCrQS/SFwjf4jVkICwYH9MbOA5r7fwD/3o43/Hwjd9xzmZf71728583JXCuElgKuzVxZIJoW4zgq65T48/IG/a5fGClwtEAmU9sGmFOud/nVg+IUKDKik5b8EhsUddsHaFJAcjUz5sgYL2ACoQt56E0sxvAZ9p3YGEt9lgvmJUJO1GGH7ImO/8o6B1/20SuR7aGenFPeBTqP5/rnYfoj/Q/4fTLgyP8+mv/Q+t+VgdFbNaeK0WtIXDQuoGyqLCZ2k6VPuiyA9AWPQrSycbJhuKbEH347mQPHUZ9vWCqSfoH9BSil8WTVhkZ9FrAs7/4MbiSilwwtXOSQww1KW/6E9GAz9Kb4PG8K0WkbuOLSlhomuicbyTw3lJ12g4sV4n8aB3LyR09wZImibTwr+c3D6ntVWu2rvVijAV/Z7tRBgGIWh1f5o628oYymfYI+xgZ9FeiHD+9vfDPs36bwb1T86v8B4dc73/geDkPN2yz/iYAbn5pjC0dSaw4udRY6KTocmNlsl+3R1CPM0NBC355yAXjtQ3xt9vqWcfDhi7wtujELB12c4PpRVr/HrH3ba94Abljql2dcftqB1YPf4ZiYQ4FNW5v5JphNXPq68cNMjrGqZJVxCKv3umZ80WOeJmN/Yx5M/cAHcd5A4wvqvMFqS2FTMbppth6axrTpUH8u8FBeGPSk/bm2fUGIXOhrS0i85NJ2IHHVMiUf/YwrdvTVg8kF9tHGtHGNwIUe14DrwxdBb6zVfKv2zouNh5xVdVaoTss5kVDTI6Pkiys6RVxcYMTTXWNAA/LrmoaXBXhSr3FCLjLWAsdyRBOg/vvN98Z4bDtzY+eQRfu7NWHcCpx1ZNiP5BHtPkCKaDJWBgJNHg2AYey6pjrnnocS8Qu8hoNcf9T1+UM4uEzwIhPVK67gRQOw5SouY0hj1eSdMXnQN6HiHpnf4J3P4MUtOHiYcw3hF3F0T3Q2YowtMuvbPQ5/g0RAMWbnd8Pry5ud+Gzr7PXAZX9FpgAP9gjpq4Dis7do4vQjdlh3YpUvzQkiAPkQ5EUB+dB/OsFB+7cLHIO4gMG+0j2rrQvF3SzfBZ/lB50BXR8EpMEQnTbNB/eEB+DcCoFL+BpOdLY2BnbSFgnDb8tJg4riIv/E5HgJ2iE2RWjSIgZKV2c/ZGJRuqZxML+cw2uerTmsL6gnzQhVRWbb2QfhnQBqsIk9lD/Q3iC2rdG3fHYs3rnX+QBwsI5hftnzUK7+QkY+adYLirGp84NWnTh78l1NzF5N9KLpO75Fyn0vyVEPPNijdV7lWbHlyoVoiJe5rXL6qmzyY46M+QJxF6DstK8+bMQeniJ/Ysp7ZnTJvJC56p/+1CJ+R1U8gC9PxjN7IvNl3b/uPEwBb8Cv3+ru/fVOTb5dU+5dPWZtG8BY6bcGze/B3ENlbLkPZxxOn+VZkEyQC2qYlRMcZyIjSLgio/c08F89q0cf8ipgmBPOLUE/5ItxGQgw/hIflsTkl43+3RV/8fdOvMEPTEbPvuYXYxI9keCCyUapvPopgCWtEGwA8f3qahcc09YrIa2bizrNyWQvck9q7MhwMH/Nf7aVU8eygUV0BZWL3Pg6qpSf+6zbfgtcOm/gNsZk9AyzejIm5oA9NZNfd155xz3b0OV7UGOSaLv017UkjO6sUXGfYRM/O/eOSVta8bnsqtMxABV90mGzu8Zfe9gPIlZtsa+TPKLP1bwcjlXm1uld67e8T0KCE7Q2USrypSmd73orjtEoWMT4RVbTQ1Ns6lIgPW092f9Yu/Qdt42YPfuvtYcuCzpXfHTQhku486z3K+/6MbqUy9ph/dx4Ye0/Y/VPGfgyaJ+OG17EOBoo3V1TewDOlr7CgScQ4Vv5pS0F3vi0dWWObDO1NoOHXq8PvtA2b/5KJi9F0QqKggV0v3GWvbPuhYMzt+PgmFo/jevkhzuxMhjIfiq4pX6IFLgYQ+XFBZSHhwwj1DXIkWCMIK7TEM0wUcPTVMj5C+WsYSZIdOEvFtDQNeettrnV9THs7IeRXdiGc4ikK9o8myO66xyDyZfeq41dbVDJVji8XIduY9HoUOwvJrRTMEfBatMBKKvP1SKvYpcO29rRB2kFE9I0T3n6lhcfFPmt4JCdZlqpEx/xNhDffMl/jYfrkDw+Ho81hOSSAUPuj/KPzsA1Iv9ovX/o++/MgAvwexGXEsCi8Fc06yemJwdoNz0fGn/1f//Mpni888aURSOHC7NRONnArV19LlzXkfTPsPAsc4nA1fehNHDe7NYCxLDC6Favb30nbcEb0QvA6YMbwgVOtMhAy41DW+4Qp8rYPW3ZNj5fIvlH43yx4sPOoYybgzWxeqPwm2VvOsqk5kaQtrrxlchorWs2mtMeJFzTK1uhECJ85pvNaD2snMwfbDCvDpyL//JHK7Bre70UOkqfn9ARKm+yHpIyJtw8PXyZD5yIngd8BxB+9Ji/0NH7IF5/wfXGIfjuIfgbB+DzoHaQM0Gv5tb5psGD18TGlWr19ODmuwOZE97YldCzJ5ss0WBjZUFc4daiQ8lhQ6z6rOUzTn3Vtm1xQnzFJ3F/BcTy6S6KzM4xxAAAEABJREFUKm1cQFerGNnwnWbyog31SBVnHRzjb1tPBWOsIUZ9wdixkRq1iHcgiOsSdi4UiHqIixkApinIJXhxp4aaWuVqhBE5MkUOKR804ugLvtOzNKAdObKGkHkUnDsP5qBKBg6pP4D8aFoBqcKyac598XYgpw7rrIWlHUbsUWh8V5JCbOMBufZ6kr87lC8brzGAxVxv+DHnLPcA++agoa2c0Gh6AAXSal8u0CMyZCXSso8ExfhmbehFiL4FHDyrL+cJp6z2Fsj7aS6v4ER+AjywAEZrTK45wfbfggf5MZeu5Y/crpxcigcurfVGA93rIOgLIvvP/BMexwcpwui67XvRWDlnzPQlIU5iJa4Glm6UMYbK4cZap64tXhJ6kH+4X0Bnwi52r4gYh2j1Ltln/onC89obVQaEBqMxfoa19+HimHnQGjg3ummDo9Z3TX0HXTXi/6zMi56w8fB0+nPgt3k5iFf/tI1pS9QYcw68o7EWVOK11dicwEVR/mD/8/5g/Ro/mHEDea4WZHCCPoSULvXMba8NuN12YupAnZ+GW3tt7MYjEAto03lyFWpnff3xh/LvfTQ8B/n022n/wPc392heUuhX8ZFuTmgy5kQOLyXtS+k4/W19hvGiO/eM94J3x1xiMkdyz9oXIWmuCxq+L8YlBjM4b6GF+KX3O5Un4+X3nHvtwNLBFR+Xn+g4ea0+4MSj/4rvokkZ6diiYSUfDuiLebT2zJNaPDE7f4TEf65tfZi3Nd/M79xmxlK8YJRYSCHrqZuBFKg+yNiXrj3HLHNUm6yzOw+dnoP05/KNgYuuXD7tlfb1QZ98UWH+9KOZP7alx0781wuCJ5cX/kGs11qGUqNOHhkAde2MA+ikVX9/C64JH5A9M70xDz0zvHtu4IH5zpyUlphYj/qCWuZy56VJ9NbHZ9DUPYFmSlzk8rJr/FLI4YNJ+A6ExjyELeEYl7jsoW+cizxfSVfuBR3z+iTv0/yzVzyA4F58nxrtECpHA/QDndqKS6DMV5RCg7SGDT/tKkXgNsEf2aPNnXNM+4ijHC4aXFGzrjQiAxHxrsna9x6Y+kxU/MVvdQVoqzODpiPFB17988wmbNzzoqcneqUDlpe/sRjzSz9EaOpYnuEo1AEEd+pPGxzcxMm9iGcF9+Frjxd/ac7eiB+Zv/taV40/8sQmjdhC9+im92SPPqJ3hSUOdFnDOWjTbPrxAxnr6+zbAzoFNDGHMbpc44LLRJrzaO2Dy5a5dJyNIfc0GXGAdKCNQiP+KkhXHVQUCF7BR1Y5wJdNAsFIBT6KsoI5Ot39INIyHqr4vcZXTu57+GORfsnpt7xyvICwF44vA67GVZ+0xOKaeQEY/eZ+jmG46WvMiX/KmJ8Ha+iduSdoW65FXlf7CJN7vCFIfQ0wXuITDymLLHoO8wYc7h30xYdnMf/Nq/pe6vQRLkxhcwANgKCo62OfdT3iHbaevgQS4Pmj/OMz0P94lX9o/B/JAHP9JcayYM30q+/i8IboJuiCZ01SPXPTcjH6zeMbG/vb/T14Tg4srK7pZg644IrPR72GPXox/KrPBWp1sMCvBW8fcQqeocRFvW5W9NUPaGvncBLgAcf+a6MnmlXgjzyqPhXta8tYVpzn4mcDWweWez1oP90AdYbNb70Qe7Jnw0v/2tAfiYcNTYOfbKRp4mxcte3AmQ9060tukOpxQ/0rXhAUxeS9ANHTIpu/smyS6vHQI0/3zEPHKy8eHMBdeg74PWQSjc4vkAhIE8zFm+PMge7t13s57ur35RBsjPms6OfhZmMsJuMSu9S2b+DnvngYBkSwRiz6Z97MKRjwq4h3PPx319IX1vi4WRGjtq+8L5pXNEB7MH8Eb+RC5MHnhkFevfk7j0Z3beQC5y05wCd4eN88tBKrca65X3xwmOtVRp9zakQqaHUXQ6r+ppFaviHyg0/mAX00XALtFgkM2mPO+Paax/DopBVkm1HW8Dv+5io5w3dRA6bRnZjyQEC7wQkT3UKDMyLlHGMfQGyrLzqgu9b0Rd4YhCCPIL9yzjUP+2++EGZuvHHQZjOwwI1UW3Gh0LMDuH4YER3QoH4DjKA9ZJ95iekfJnashcxR5ipDSPxG8lkbupBc6nLFhjiqjy4CyOEHhWycdFgsg4t4Kta8L1FsXaCSE6xOtPMs8yv959oTEkcQ2Fu1PtsipVbfAeyf+p3YlqDeOOefyQUUaLOcE+Y/85Io9n2vL19+KGvxbz44+gDJ/M24sG5dRxrx12ybTrQ9LrQHOpbuFpnce7g1LvEi1esYeKCDIe6FNqSSR/ZI54Igr9jMmah88hLo4NtEYY0wz2oIwUUuTwydv1GUB3xBc8FoEcWtpslHlz9BF3yQEfadHH2a48XHXOVhlJz4h0QP9ojMJ5J/+QvbWXCK1sDM6M4aampQa4ZJBijYL6DZ+4TTbk+QxWdFtgKlS1HPnL1kNh64Rkf/xN/RjLUWuKdQZVQmvI736yEefx2HjMGoPDwr28giUO537snCAyXiX3TsW1a8+EYAa142PkBp3AZooV76B7jWlXP8tYEb8LgXEx0dbWEOHDI0rqu69Es/XkBMxtPkKTiYwo8exyl7GfMJNaFw+VQ6uUu4+koMn4jLPnrwaolz/Z5FoTPOF+EZnT6EFuTlU9fK+zmmjI9zqwdjFr/BU8tf+eDXaMajy3zvEz7i/KDX+uB4XyARe7hIwRn8NseC/7TP+Zr7EPci98HXfGV+yJOc2WZPRAFBWVCofnTjEXGdOKyb14d5RQZyaKBXzsC7j7vu1Zt5garwcfE+0MajACAPVQpuv3Qc+HJnv7leaLjO1Ot8NBb/cLDgfEIo8qjHF7xtcoqN0bYxftYrX7JiFWPXnpsc0LfW7uFLJtb3O/cfbRqvNNvJJ7494DdXaK8a6KSBmdIHL1jgSyeu5EP5B7V+gkHMMUImRcE0JANwwOv8DRaly+/Fx1X1QK9YZVIdMgd++QBqrb+g4ZEVKfQs3xRYOPW6Lwzy5b0981I+GD0TuT8czJk7uXDfj06UZs9FDR6UL366naPANpm31MzZzPnCLnxWqnXctZm+F3KoTlkEIl8bAZ3ojl5aCCunNvm/+eUhc8NfrOjngqMO5qN0Eox25Ab+4Ms+8QkdqKUQAFeo4XEczVfmkXj4WrvUo7UoQDhL/AB/1WQylPSZc/b14eDlvnrdP8QhssaWmL2veI8175k70QDXwCsY+wTfPBJS2YcaLr1X/9IrSv8uAAuDMgI9ZE+esXQvxAe/1OjWZnUNcuXLs9t+q4wheO29P9/r1/uv9e3XXxLHksMC8UgXjPd5vHN2eTAEOHIx0Ut58SInAnDM88WSDmez0Bv9gwd+dQY4izyZ44hY0Ix+CzzaPpGE19WMg/tM/CcmmCFjKbxHffvGcwfw7dtRd9cMetXxhAvpxL323r0mZ6JWH3rkObjfxx/knuREHJM2ORF/P76V9dpjj7UHaFcn/vleAhn17w5rtvzuZv4w8Pcz4Oq9oGqMymLMYQhBF5c3NRcM65blBJIF55XVw4Hz4GXAtwUsLvHekFyI3R1dv63lYW0h/nyBuCh3VmjosmEfUMfo5ka1YLDhidtY5Js3sNtet697ffUPYAJzn7FdfqKPRhNbjNA+i3EdbPprQ+EBRceg4Vk2gWwK4tCRG5Z+0VdOeJztqyYgjcQ20WMNo+izqNP6gkU/e+p3QwM8ZKvHUdGcHJGFx/YF2g8dE252k1yYE3kPNjz1vPOmXpwwvEHOWW6w8qpHHVeM+iPtwksjPFxBI401D8zRkXF/J29P/JWfQFfFGM3brNvtS92+sBFvaxy0f6N923f4cJjrVVDtXSP/DjeHF+aRB5jr4fXyY/E/48+D+PQHwaqB59it0wn1LZnFazsvmCSQsHUQ+kgm0qhePqn3jZvWncOKf1MlwLeZOUxFHtbfFPVlbkC3xoTlxRX9+Df0r0EDTV/w31h7iBstEhol+K3Lh9rheAmM3YRHmjDUFagVdlNr1bDw4wHYFSvog3IvYK6oTxBX6DaXij0uQXRu4HsgDYwGAfQnULf5dR44j+4c8OzrVPgG4y9snbU7UCEtkHZp1jPTZZX7MuPGwUI9jts6wN/zf4GxLZ5JgODfKARAgYwOGuHFTl8+J2c+aGP2pB9nHVu0H84/amVNp1asQX34CDL01/xHJ0zy4HqsmFMyJyfGqF7SYC9/4hvZoOaqiIyrFncB2MTAXLCm+9K2gRMmdfA44do0V46J68S2tbIZT+zP2ZxjMUCJw+Csjcu9wzr8KCW09RIH3XRZcl2XHvtke+X89Arq4lEnStXlnJRP/r8FAz7lfksTFz/QlRo+ecM3oIonlvwCYpvrMEwuzMcE39Dl1QfzINh2rb7g9NsxEEYrcepW3r4A2lxQ4YWczbyegYZPCKH4yAislNEAtWjqnSVvgPXhPcy2LCSS9QA/9sT1FQMoc+j8fOMB78nejhJeFGN/B9gjEEGcLC+jGd9xykeXDBhZZBRS6FLwKc4thkUHl5ggU8wZymmtAikN9wv5Fx2UOgWaVxnoHt3Jk/ud83XDL30zhuKj/LWPOG8F++LPBRRW1MDdwCquN+lEDYIrCPdkkshLR1DnjVQf6TEvvV7y8ONr96xJDudkXIC0d+5j+143zxaAL099ABR8UFGL00b/XFv2809Vb6ccshNdyXuIzBfMklXi4Er8XBcSOm4YBil+5mHEvdR/pvUrDz358oUx9/6ovTUPnlmT4vJrZOYD0aCDK8FyResqyhzcM30x4/zXb/2Sao49/2gvdrj/JR4ckqfxc5L0+Aru0htaBbuu8BBM/L/0SxViR5/YLw8gv6DGH/feB331m9dtnmeGjRzaPkFb6lAvLtB88sCKJ3wxd5CXO18+/Pzzt/r5l194UPzl/LMD9+Tx4Jxi7OZAeZwtFgYVno3JfKDGd32gFd1oThzKPPBbHwO2AZKcAjP1EztPHkrv9SQWbQzGeWPsJ3Ngz/91aq89sUCwmNN9VlMvm9GEKNGhXz0CTlgAPOK+JFcjD8uK3wZIqwP62zlXMsZog/SbgnAwZ405lIOxQXUVuur8rQq8AHVeYdCOL/e8XzygkNRicqPl1E+VGHE6UsjIlpzSfpAv71WZw3xp4XwgoajoupG7aY6QRaFinMkPzgG8CGCO+tIs81QbFw869SlnR85t/hrtG7W/QDvIj+AacL0Mcr/Nff19QceKfqNHfx0717307hl/JjyQcYXksMfQKOcRxHIMlQ3udYEPr51DzvfrXvMif9cgO/gur6ppQkU+e1ed+kGlgKfuUTFvz3w6X955kXO4royVWtyTfeGBQscHK3qENAVB7V04urFTVYREUgcAGz2utFO4vLhAv0rX3zwPYPdiUdJ27IHXt0MfNQwBDZU1SJIbwAzllArPk/FHWlnAeav/BEQJQ1xVdl5jibh6UU+RR6DJzUEVD/cPcuWLH+eG8y/7U/yCF7mEPqIAABAASURBVCauCJwDQeuP8o/JAEPzj1H0z6zFJArJwZqpaX5/kfBb+J7DXtYcFze6Cz4WT2Vxiv/Ct83+O90bNzY3SzcsN12/2Xmncy2Vy6ILErVlrZ0FUFlcbvascgt01i+M2gjsHMrYdN0URlfs59/wbp22m3Rnc158O5u5hzRfNHjILD5uEGtRH7k5s31gxNJeAsY4T7s7L49+/OGH+tNPP9VP1MapzENfcZmdBq2UiDcbcON3r0OEmw6gbcHcNHqFOvmRpKgokdOOC6m9aEsbsWdD5AuW3D65IWFH3oONyo3LzdRYBTfGiMqO334L5A32wc1Wq/oT0Cl16xs6vdne9p140A9Nnike2HdzzOFs7nngkBbPkY0ZdOvLsg/FuNGh+uBs0Pch7XNe1CMgAQcR4a+/tnpHnzf3BQuv75AJjxsBdKYaMkrixFhjEATBy2db2wJCrwOTfcEb4tKRCE56pGQHtHNwmDzywuu6ieuHXMJTWwIGH4zF3/YbH3GR8BX5gEGTPDF5YKBt0RViaZgbmi+IhnOc8b7yNqDJKsjeNOS9lMSn+PNMTJBDkkdIX0EbCMeWbQG5Kzd2meCnNbguXvxSD1VdtTm5bpy2gx/KLPDFYg/mFUKgE/KIAd73kD9lFoCUgcqiL7k56xdjbj98+CIdB+IfatNdFzIgP8AgBuX6bpkiR/DQ1KXu38KRA8HiibAX+fWTWoNRAz46YG2R9OObfPTFjZZTME4ZwIKj6DoIaQvEOVDxE/kBwL2uEMU3p74BgLTIHh3dlZxa61Ni0Fd8sbLvN3YtA5ID8CHWfqPBIkl7yguIVjvvWiyREad8iNZ12AtlBPtxQeHoDs9oavofxNUKygsAByppSBr10bYvXLjogo8+TDKuCnzmFzUFXJOLzj7lPUJo1lDxMS73FM5/9IxpzRUWSvpJbZR0WQXJJXkCkZp+4Ybt0TZEoIvqINnXXuz+gnawXMkdpMUERnkDUMcC1sbAJqDhEYaGU6BCnitDoq4nD7nf8vdpHuw5jsXc9vJvp223mbh1azT6hHHi2MebPIBC1dLDNW0u5AyPMCd9Z7/fuRd4/9u5z9ueyG/CPvNwlgekG7ovnciqR50CzlJOxyVIv8A+gIe8FGqA+M+5VvKUqUILSVtjBiJFIlJWF6NWNMNmnocsZMKay6UjnfMS4bRljX50pIBIn73GfpjOS/Av+p2HfoFzBbiT5azQzzg6Lp4DNnJ2uTpoNHE6XwPQrr3JvENmEJYa7eWeyn6Uh1Yeet9oe9bKeqbtQ/CF8yH8etgj6ihplGqPjJlQtkMo+Kvu7+EgniMvMQ5fmKBbukoiS+NJQvSHiinqeM34Kl5oeGIvQdCh2B/Eax66F7+OPPSBB1Pv9dpx+EarASGKreSP/Jg/ZRd05oo4wXtKJm59/uAxui7+00keHs+x0pjsGKFU7OCbviZXyhYUimzxD38P1ppg3xzIIn0BGUAvV0hpQO7ats4Lho01E3/VHVhryDPrhDaJM7aRig7sacf26Qbjg97y45cNT/r3nEvWmQNOZK6x8158ncMjgRL3Nts1cs0FqfpYM6d+KfJbC6DlIzCHTkzqJ2sk+aDW18L30X0OB0KLs5rcJj5ohV51yf9Z3jktOB+yN48uxyVrBPlWFn2EWMq5h6sHFCrhRa9tHVP3wRy+s15eLzXfjrrnRSE5e7vnF76erfI8MdjDmKONHf28MRbZT1PPErfsm/ci50/gyFqKr2eo2o1fOkmyrMS5RxubYP8JTV+v8ZCPrUtUQJ4HSAr9Uzmt78tnPBqJ1Zdevux6+/VeB7HmvMqcVW50r2FXjImBRGXcNSxOuPyC17wb8wJGFpzj8R2Ag6J6xooW/dCp6QVf17hYCwvrMLEe8YK5QyIXFvqy19UZjyBQYS0L+AZogjm9VRXOp3CBhgCxNvtE12AML13qXn4pXXywT5LN93HWT/yxT/dF10LGGcwf5R+XgWsU/nEa/8k0ndP9+6hBrgm8Jncm73ccrP6zz1r6fj2AF5eb1o2NbweyECGgV10uotu+5wA4WVy3Xjd1yS+7Lk0UOcDyy2cNqlD3AchLmxIwcYrV3Gft87Ktlifncw4obmZ0WyVbr01nUCsrhLZVHmygz+hATzeqVz70MazgGt/d6C4+f7Hy9euX+vLj1/ry9cf6SttY5VHmgZZkTzuVC/mjxgd/rbFt5OW2V0d3swFNNqBVq+PCx+PwVOQXnjb6U9h9vJGsjdHMSvuA+Ku8PoiGxbgE5UUt0or5nZuhP4GOTom6DEPsWgvo85DmjU8WVDrcC6BXzcSzbbMmcW7U8icWmL2ZXC+abOuL4DctOazy7Y7KMIOe5pBAbuiMtr2AZGiasFFIIMov8J/jGItk6890cUsSVcn96omXz/r/Z+9flFy3lXVNFJEAqeE5z3n/t+zo6LVsj6qiFP19f5KSytOru2OH99oRe1pGEkDeM3EhSKmGsUyTtDKPnEsN12bvAUpAczMTb+bY2UM6Pslz3cQlOR9wMzr99YiHrivWvFTAYPyXWZ2A/IEKkguOBUHzWcBJBxwjDyrmetaVp4sRPmXBy0fVBNDGEtv44GGiCWQGJvH6KY/4li28w6AI5AmYsOHggGBXNNKMG1fZ0NNyUGiDJfcRAdGl6eiF/mzPCMNw1WfTSr6JJmpjpopOHLOkXavps2o4RqusF7Qai31BHCj6oz+YsT/rbIAlJYT3yAHkuvFbm5PPtwcflRRyQtp68a2PMtRyfRZ1X52a7evVp0v+WkA+oWnkmQ7lewJDfAz1rK3lOLUx3+54Ql9f4HFOfngABNShv9kjsv/tY993uHgBBdGxT4eL/tgHzZpc5G+N5A/tkFPqbOMhOePQywHJKZcDES6MkgOwJv/uc4I+gI0O+bVhHWATVV/ar8nVvNBsRPUkf7MwQU/9Ei5QTqB/VrQ6fdHdPRS0/CxrYzzrjVjR3eG1BihIcQXvQRZh+l0mFV5wpZwNpVxbd3LiGPg/HvCb5s/rV3AywN6V1wsaiUuJrWhEJbW5W/gmTJEk7tqnjKvgucYo2ri43zI4rZSA9N39wjoAxfkTHPIdF/dEZB2DM+VwXaXaL8ZzVmXOTn2BzHZAktEw6WjLCiXTNrxUlAqE5EU7f6jNV4D4JPkgdlv7WPvi3k+9GKtijE6dKJQNwwN/bJaXb6AqIQ7ik8Tup8XlcuTSASqFNZb6vLyETgS2TlHXy8E5JHs9LzBOhmflWPgQm4cvkpUxC/XUQZXsEFeR3yfYFwhUOtVgECLp3uQcONibnoCP7cfBiwDXJQBOe4KChb5JDp/jjm3xZyidJhEn3iYqhrYC6YCVji5aTLOWVve6cMx/8yJdVu3bFxpHRLMYtyKsBrU470hR6xTBmHlGyZlB2yhzXmQtkKtZFR3OZX9pJd786UdBo4wFn7Azj6wF8QarP/p2x072L21qA68GTK3rnHfoUackY4jsGac6xE8vyKXiYpNB0xTqVU4PpH4K+jxr9cPpViNfVvqrdV+w/tgz72MTg9oQdBXVI0BHOiqTs+sFh75p1Np5aW0f9uG9Q5lWUPSBVoYVCm7KfzffdFMKboy0nJpkOusw9EU558nBetDWVM7LqV+6nBu6tozHggKT6rAnveHIHHZu382xypgYriUExmIv2Nc+UIMTZAVZ9RaIKnSmRq/IQPM4lxq6r273nM7bAed7Lmps2PGl9n77MbRZaxvOiW3BVxUf3dsv8Fwd/fjqL8T9tZHwwf5/sFZxNuNk+4Iv4gM5vn/wz5iBzgd9cnoHPFeKU9e7jGvHvrXp+MTez58/z1/A/cyXA8ZqDjMHtgX7W47wWb2Bs415eF6FqEfuH5PWZE6MGkUehPRm88qT/klzv9kX60goxsf8ISt3UQfgNQ+x/6+GLy5qpODVpmMiFHpLveChJjXRQ25Tk5D7qdOIN+zfmD+OrfLKwMJ4mmfh2juhKBBZJindkb6Nv+GvzsDfqf1LM8qELSZzJq/bgnAZsH2BuDsL2Zpl6+6QZstLcJGsc8Fsi4XsYpMHlkm9WHjehL2pCb4McKOEHOvWsA3f9Kjrdls8YBQw+gbOghS/72v8ctuHdBea3g8+9v0mc24F/+BB7Rg/P3+O39lYXeBuBgWfMq5+5fLAzQYwweMeYdS4bfvw/yxw+/EDbOvxhpVOjbH0Ax/2fR+/wPODFz6/7Df8+TFuxg0t8eHjpD8xqP5ZNSaysxaY0QD9B7L7/svgDh8TOq+8YDyb+uBbJ+xrH/taA3VPSDxs/MaZmwsZlU4qVDcGY6xyc7DwYV9r7Psaa69Bd9AFKj6pI38Xn7wdqgZfuFfjj5+oZeA8vB6fj+FPz3/+9nP89p+/BWx/+ID5heSjoidO26oFsh8o7ozBx8/P4c+x8+dT6Pj119/6GxOnoPwT+5Q4dMbX8wm9wUNhh9Z/AvY+ATDKwWGKQhPckRtdbrp8w/OFbUgUAuGqbJG8C0RJUe87HNw8DxXqW/iJhxjDqxDxqcP+J7n8nTx8AM6lvkHrLwCven//eYzf+RZG8FcXPTcP/H2MHG59GYYy/60Cv60RfEEHgy7nT+E8UOSFGnMBtSMH4clcwUct3fUXHfpVyRm6icM5I12U7dhGx0TJxgSZEOQPgKPLVUWYphM8dY8tJIsHhHv7r11jVG8Om9A3hJyLlTyN8UluMvYfP/ONsvywpfinGd6c1SM00qvjiw3mAy2c4aEMp9V9Y37ffqzxyz/2kZeyt32YD+PZmPepV31z2RyIqKqBshzI9UM4Bv+RP9vaCtiHUzmy0V6Qt8yN5JX8ipUPkK/1MyaY8LAFeeAFWipDaax0WLcrUMlP0UZgFOt1oaJh8Ik/Gqc9q5rGmOu/cPkJOQUOanRRaMBfw3FYa43tgttiP9vHjT1uI0fa0PfkBRu273G88Au5WmPtADUKRz7h04igRLAdI7lol4uIoIe3eRrfvGKuvrXcCBCWMvBQ6Yf+uUY8uELEBTjfdWIPbkmBKyfWwXNBgutgzAH2BPcFdQeJ0VmODxLMa0MXr09gbAYuHel4QcacLWt0iHL9H29zxLkizhjUa50XAfiQNkbifi5qwAp5Viek1op++9qCChNewa88nezdOWDvO/OHpLUh3guigYJ452wqLV0pAEJ9A9KX/kDnQAae9sAGUOALfAMc4P61YDJIdc86ed/Mhsjlmf9TwDx1vnrNIzm8T954+LrxUOyaX2uNYs6q+1I50fXnRcUPxhwgX995pH3H/Gs8WEjxIsBPxTVFDaoNeCt17oSCpirytOgVL2cfuSd9cF4R7uwdEChqoKLMkr8YP+I721W0Bwbpoyy0zANxg9WDYedA9t20yRvzyvuWOFBw4QtXtCNVnLdYx1sN87p22uRzFXYwAwNmoJHfBX5f0pGUNtpe5jbzW7tZ7OCvopvq6Ol3DMfyCez/n9wnf5IDa/fGXs9Ka6DtTLsnaMs/dRM8P3wG5s3YAAAQAElEQVR9fOY+2Ha5F8CnTQHHT9Od074SO8TMFWIMAzL6nvugCZLxBFYVrnOlTwn75Nrylfy7zuyDHu+fAiEvFXvm6DyTv33fkauwOr/ziyztglEG9xShdxWw+Nr3sj17dj/cNt6xWjv7975zHt3HWjtnva7d5/VNWNj+I4g37pw/8IFIL6MkioIz8lwwq7LeJ/NhQ5+QtUdfHh0vLra1Jc1xAEWBgjxXbJzxY5MEM5FATezBteChAo030PWvx8c+85m55jy4M6/N3QdfXErXpvbMh7V9fdjNB77a10LotXDLubwnVzsv137h5dqNHCYmfcAlC1aHv4wXMkfxST3ShIf/Vgy+iC70Or4NrX9bjMW2Rr8AIVQYj/AbyzWrrnw03XhyDNbAaFr6sgfnBc8uXei706b0UiB72XpO/okO438LSwXh1Zcv5DMH8rJaodYdP1Bq3IL33IO9SpAmRFEuxRWg0OhytRnbIK4+jvR8rp6z+8r6mFWZX7g7nhDB//eLqitClygYCqkgzlc8tEhy65tURovRjI8+FWNoriBFzr9Y+WSvMk+uV5CS/ob/pgw4hP9Npv4NzJzZ7MrpL7BgQFD+PAEnoQpeFmjVNtaaAPW+9Qa6LRZwDcjR8cWN/df//E/WymPc2FT/+c9/jn3tY85WVjDm2/ut+27y/jTRTcaNrOYYswp9NTZ4Fhv47ibNy5d//vMfQ+ifne/jB/r3HAb3+LK4GbnCPVT8/vEbD9m86fanjqx0DxiHGxrgYnYDy6aWFwMcJuDB6hiFBjZF6W4gTxwdNwJ/Tv3Bg+vH5wcPsp/jw4f1c8fVf29M1rCjiC0He7HD5vl5fIwDua/Y5CaArJvvgbz+UcV+cmQOiMf2eH7wBv8gPTFthwcZ7Fx2Z9XYkDUf1rPoA7OK3DJeazE2i3FcwwPF8IM8DtuiIhm2gqNB13w4Rt4wcIGDDLIl2BNaTB+MJQ+3yCEdgvJ3cuAY2GaChOTFvjeWD+bOJ7n1hntnDNrecb4camXeTAtzDTWMUahqX8xX0wYfGLniAOYeAdsmufkq86z7XGVvM5G6LkHlAgblkSW/1h4qnKMbc3yRVxQO59fBYSXpO+XkbVgYai/wKA8kxivcGUzjvkdQHjiix1rAPuUO7srNgxu3+SYSTY/OTzHODRv+CjUILnovh1D0XiB7M3xHXW1UjAa0rEL3eLGi0zXsvNBvusnzwfg5rnRQo0yhQyP9cH1wePMXEa4FY1dH+MmBxegRRAZbitkRXCTE37xj9I27xtqYz9v+3AdWYW8DpjRq+rOsB0KdA7roV/mDl8jmt0H7zQEv5b2NcAqCkTmY05/GQn3FcMQ/BFHtoZIW6571bkOjKiRRFDD6VKwn6rlGCYMavsl8Un5jbsFBSszd4ANvEa+81PRIM0opEHH/bNC59tPWs9gXGvy22bmS+cs++uOffKvJizPHAjH8MEwfWOmh7o6z2qltH7ftx9C3wkdIMMBLW12DGgcseUBzf3OOBuEchPtA1935wdxFkhLNJ5UuPE6y/tVk0SSR4BzzzHsOZR/km4RgrgK2+0GXp280KWt82vYfyPVPYZTXZ/G6SdKyh//km1H/Ta8jOjGEs3lpzH50ZyydcvKqy7XGLJFpRM/EfmDEz8X6EPTY+eC9yLluG7dGYVh6/EX3h7HwMtiXuXkZRE70ExdgrzH9rzbYsUre4kesc5nAezkHo8D7IlTwIRXhcLXtNRbzaTG3RCYeXt5qz/6sER+r5Ftjg8+5AhayPqANP558rLF+Od+8m/GDQ0lEavAf8zTrk3oWfXHWJ6hrnrjwbWv4hcuOn1jLn2PoJyyobXnno+OVMWcuXfuNeMEcmvOGBy9evEcO1BmDQJtSpw8oxl90l0iActE6VyQXO+YfLlwpRqZS53rqWdTy7+xFzkE2eNbBMQ7PIeS5/aHPXHP/c244px/o1ueMAzom+cchzQVwZ9RawzWmPbwRNRY52lm/Cxh1Oh8iXPTDjxzNxO49lugZ1xprg2f44awGzy/oWPsiJi0D3qoczwC24VlAdOGo1hadfSEDj9rEGYfxwDIWeM9vO362rHp2XEU5X6LII7/3D9t6Y95tZxzJizjjUN62/I79l/tuzlBHzgjm0fNX1hFzVN/YMROPcrMqcVMlF1yGH/WaQyG2MR7bLnyB/gO4+CNvoMBE+wZCHcqaA3Vm32CM9Qly7Mq3LTgKTax9564TUznUiMQKL7M2eEA4V0DSquGZ2fG6IX9ba+zUi3pDebipN/qz6C34ae87fPs+/GXDjRenvuj4wcuOtfbOP5qN0z3/4b5zxooTw49+BSYOo1dcAzaQnUC3+opSSre9Nm9fzZ/jZrxXTIg38W5F3NjAdXQw90DR7XbRB0CxFh79MpF90z0dhGieQRa8WEWoBJSnpk0zPEwJ2PGERnyB0DzIsje5n886dUDL2oXXMdRWaucb42pfyL6E9lnVY0zeN+BG7t3LWr86x/ODyrTbB5tncDZNfhiyiIPpy6svWTCPFziODXI3r2dw3MoafPmhLy971zoyNtdg63hkmPRPCI/5Zg9zrtg/nL/tBB6TU64WrQdwQfvmMP0QQVLjwfCe4nzOjwOc74VPFHmt5HEI7Dcoa7TUKVya8O0qVm8YaCx1Tym/GI9etp0NW4VN8frIzHubO1PR8cEzmv+o9E/OAJ/GTqxqa2Nq6hYzk8Z7n+7f5S/JwN9Z/UvS+AclZJX5z4Rn6tIOlZqSppduZ1d+rsHiVBm5WcMXM7dtUW/Dg8diw5vFyhosKRbKJxtkbii03SCzIFFXKLg2WVhZaI/hJuqvSdxUPDS4IHMfgkFZmGjpaw3tCOP8oB7/ipsjvuCD+pXPr1Q8OMiQVasHQA5gX6i0/eBg+cg/kqhdPB/Ke9BAKaWzAGce6L/YBD54OfH5++/j8+fHuGJUThN3bLlZqkuwf2cLIuxspr5N9kWX8OnBhRx9AB5i7tR3/PWGr47hB/MTLyx2UW8FVIBUUndR5kXvXBnLLMYERttgKWyr9ie140fOzGeBU5NxkJzes98VEsdBP4Cv8iu3OEg0cAPVUXmIw1x9URsToqgk19D0kw6msI/N1oEsbfN4oNtv+LwZ2X4Hc4PgkLVmj7fytWpcPiza+kagQ7At2AaRog/ivgPWCR4Xw9MXfUSSdF+84idxzipsLg5h+1j76cu2eDDexy+8rNRJ7Th3Bh/lfRC7ka/bvp8vKRZsBdUHE+YhsTtv8CQ4zFD0QWg/QoifaCa/5sdcxVach5ccrG0f+63BtjfbTTyApqjRsn4VOGlIYk8SBqyAJw/xbsCsGjNcUvCbwc08x7Y+IHKWphsLJOa/49+k2ESPVpRxXI3Bg4XrVpycs2rEr7mSp1l4CAw+RI/l15WtCazWDg6HvsxVe1Cvy+xm21+MX6FXPqFpueK6PAtbeeBa8jbUQkYo+tDl11/HLTWqKGRIJVLfa2RBgWEIuCKvHVrDPTEgTh6Qs+AH3I/0ZWOeLUAfXEM+PBzngSz7JHLPghPP7LgB0b9ojkdyzjfo/gLNFx0H38QbA0nFl+Z8E3kixOEa/lNm5YVH4aNzO3DmyrzBEbmLn6QEVTSEEM/LFEdeZxU8wKSSRrOkAXbNsXNeMH5/GeevB3/9j37Z74t2JfUpoBw6IstNRXnzYl8+IXzalZcEyOOcdjY13/er9AcPS87Xhs9h3WPQGbp0Wjt22jHvGTcaR9bug7mKN+dBGvcwRLRTh3lshe+T+8SHXxgcX6PiIzI+gDB2+iEuD3c7+xC538ihOJg1ib4u6pb/BQeuABCeONrGnKrFuHY8xrBuzHn2lczDtaDpq2aoWQ/azRye7T+pVB18FuIMQv6ReTOrsr436vg7/MB3OrC2gt529NH7ZF6SuU/mPj7Oj/YHKrrWY/mdIzm4k2v7Mse1jLM+IjOFGpff1mDgaDqNUfgnKP8ExobCSwf8pZF9izlxhqgYatCBrDKwdC5wDmzo7dMpf84BcQkfPuXeQR+uNeYeYN91ttgT9rWPBYiLcgSJCt8ZM8bKPSQ0HDQv+pCH00WLAvsw3+I8282q1xjRvuzeYqvGQqf6LpgFP4ZndOXC/DIIQX7BfRx/4FV+URcgh+vB/efOWI3zY85IS+vhRVGhf8OusoiBJ6UwuVYFeuDIJzqcK/YRubQNx9YYqxaxNdp8q0u9xiZs5kQyukkXLTw899CMTZA1JpQ0qdV5uxHbWsOYtK3ujosX0rOG9+CqGuZ4Vq9v92H56I4za4geY+FDLZqsdQ6fgxZ6nVI1lHctam+TD0F2hSGP8alo0qviPMJZxJfA+76PnRc/Oy+BfBG0rYW+OtcX93ESnRdnBNTnZ/JIe/DRZ/2jybnwkXs5iabQPnmkDfygpOnl4eWkR1vG5cg/0Ox4zaq8tJllLtiL8GEjHn27LX0Xds5Ta+j/2s1vYQZtD/Zc9sYHtfkz9sFnAgUHFSj4sBk6zni/+Ml97rfffuYX69Y+4Pv84dxz/zZ2sjxcLwsfajIIKJPuXuwXBb/+52/D+82vv//MSwKnSZFrwTaGkeCqTfYpvwDJ/YG+uVzEKMh0uJcRt21p1s4Z8Z6fiWB4tpmjIJknKnJKyob8gv5q17mknGDMyqbGrjwN+hXEU15d8n3yokNZ7WtlFpkEbEuX9sEz0POsxn5nzrznej8UjPOTM4kQPL6OiQb06Ks68mUMPPoLhVxXfBkTvzqQzC08BY/Xhg5eHxzDgDkDd/H4cse2IF9q5DA73CMFx9M5tN32sX75MX78+OdwTepfhdc1seFSMa6f4z8Z5//j//y/UpuTff3AnwX9VeKCMQZe+L9bf00GGJa/RtHfWsgA64vrf1EmK+2/IIF28VJRiptnsRAEN+TFJr4NF5I85YgJcB5s0B9skr///H246O8uWvDzpLtQXVhurIKbQy8omPD1web95Z8a8Sb2k43HvnQhcuAiA59vcA1gZqMc3KQKJWBqjbkWCAo6vfFEz7lgs0kif+AbEQ03iNu+9w0HuSIg/fxko/6ZmwebP98W+xLHQ590D0fZcNQDnz4F0BkncsHSSTdWfQjPO//ZDo0gtXt/81M1uEPujcveBQRGU18m8XoD9SBQc43wm5MJgwArnozc6GiDZTzRZwNms3aixUAopVOLcPPVbxX3plojGyuy4vRZuvnyxnoYx1C8sFNDGWHtzJt9Hx5OAj9+jBuHldzoyTsSSP1JKSi1xoLHg5Cxmv+Nm+oUChvhsRbktxa+65vwNYaMJGgvfwRGVhSMcA3HxoPSnbhAdYFu35uhPCK9wXuIwKpdlHTl9RrTDC2y6jRn3hAbQEKcZH5WGQBi1PRppFR1Dgo6JbhcYNNm42lBtB1ftpYxd+JmVQ6A5k99HpAxNgTpgmMKIsXDb/uuf6KoKWfLKoBaxNp2EMTivLiSEL0SkBVv7IIHiy/WiHYk64cgv75dteNuPIHF4XDtQIPNrwAAEABJREFUYwHSOTmMT/YLDyLRgQ3tOjacXvFrZB4u5kr4h4cqmMibeRF2dK0dvRyY8wvDfR+Zl+AW9rTbsrHQF+RVLv56sCED0B7sRcwK5ouxUuEi9rqRNj02J70EwNsXIIqIDpwe2t2wL2gLApntKxaGMbYNeugJEUX0YGo/nKeCeXYPPdijBb/tUhZGSoKh7jLLvq6orLUN8mZ8wizogN+oeR/YtsU9AZzikwtQb/w0FYdwFtTamrXAy2nvDdA95tmHVz8P9lZr91K/PPBg7n5zZ/7gKcztJ+y0u8hvjpLXJGeY1uGYCXIlbVzktS/QReQtf5FV8wXh8gIUOmsU8ytzhfGyVr+ghP5d3mnHcbAOvOnWV194fPKyR0B5iuvkg3HL/YdkZj8l57OKuYb2dng8yIU67vS1Z+2hXJ0BHi616Zp2zdkW0IAdJJC7fBvYcf65DnYO0LebYwWnD8ZwQ37L4zn2xKL9J+SB4SCXCMBiPmqiB2G6IB98GdN2ldFmr3vs4Msn9/sP7sF+CfNFbIQ71pnn5IBcV6GPJOv3cd5Pj8wV1KdUjw/C2tfGiPGiOmEGEe6Za18KGYJMx/ta9Menz/HBw5Nw8GCTBz78I/zwakPZFq/T/hr6Lv5kIi+PoZj+vt9jSs8QnkVrq+H+d9v2kRd/jgXtjdiX9D+C+BNIS144anMWugR1C7T1kyb7DDZui1DhGX6oZ8XuwtbNlwjXnkj+B58746Nsocf5fsUm2jl1ASMJN/qamS7jTdCO1+c5Xs5bcyeXbAhQ9F4Pi3tWjcUe7a9ZbvjhA51/Pj+rfW4Z9nUmtbr0YcSvlttv7O3kbSMvm/6fwx2+cX1ECrgICi+5fbQPejEhoZ71xssd6F2KsYWKrcIX9ZsL2zX6P8dOnPW+66+Aryg4nKcopVxGR00IyHrVhyuPj6wlMDhNaX6Y+lzHOkpOj8xL945P5qeQOcu6v2ML9qEfxmLbnAfSQeWpQ7+c03fGR/vyuGfINvXNeMmj+8NazusLapS0E2QVxM160cSpC+b4Ix0yKPMtVMbcc0rn9CUr7+CjX3cSke2ImsVEebCejuyD+ly1xo/rjMm8qUGM8B6Ae6qgHtCMYwU8Rzge2tnX3l/4ESOjHP2eh5VruPaBIy+G9UddY8I9i/AqOumBrvR3/OicdX+Zx1M/3g3HObnHR4SQyZVL8xeJagA1jMj6BFLXfpED5OW79LfNlbwWeWmfsAjfw2SdKgYqC5+egD1Jjr+5EmS33wAVu8Ghyxy4l+dc63zihZgyApzE03G4dwmqn9oEQscBcbaVEfDSbuCioSX9XJD1eZBq6Lcx78RgzBt1FdwhEnXadtCK3wdftHzyhctvPz/Hb7/9xovCn+OTZ9AHL6AX449kTPx9+e/JQI/Mf4+tv628ZYC10L1no7vj8Rhf3EDcNLOoWeQPbo1SWUtscGu40NzY3Dh/58DmN7QfHJRa5sHb1WN85KB0sLxHNlX5dzbnGy8CfnDA8Kbu4nXBexjKr2ewa5+lem4cWrVHjTE3m/Bi6xO7n9z0vOHdz5udnMp/qAd+pLD/mmLZGMQQyI3FPtks6MqG6KM3fOKlEVwOp9saPvTUyQgXZK7hCxs5GdwDsENpzDj9R6qAN1k3Tn1s0CwD8KZL+XQvNLU41GAHXVuDaLxQneTvIDGUNDJ6iV0lwNNN2rPQt3pM5cHxp65Ja0LbyFMO4PCGjtr4r43TWf8dnBwgzkOEdMfLG6wPMvqKusSwLXIanYU62uh1Lmj/6ZvM5C1jAD1d7N7T4CKjAA+9s6jPJgSKLUEXyTTjxhUd9l+AZ3Qu9oO55Jx6zn1oh8Ccy82WuXWnj6Whz5pHA7ofPNwcAWMPkJ/3+uAGmT4+6NcF82o860fyNKvIz4V8qI0Arv4fagLwgLYxr82vUNW59RCYF4anPqroN9+XFkIihiOHqV467eREr4An+FKRm1Vp11kz2y814OkhAyk49SZ/zIuOHxtEEuLz0rYy1s4LhJ1vl/732gOw42AeL3FxVxvr8eG8PNF4PDbWsg8Swo08BTig3YS1j7VYB9U5I4TIKnfZX/jW0DwyJL7ERlwZ34ND6SOQNQGDvgZMLNAHpgcPFw/myyO8dIbx+ycljtdGDgbQfnj1IYI5oDxzNPrUTd90prJ/Qk+U1v2czzLhtPFQ/UtRp3NbX1oelpkMDB9UbC18Mk/uiVC/l3ZzyHcRXK93HQSiYzbFMSOa7vzhmtnARX8e5PQgXiF99CR/PiCxFm2/xNFo/MSp/o6hRuEzhbo5owc+54oY++ZIyLrHpvhiLqxtH36rLlxj4/jctjVcYzfmzrbg2ddY7/MHg8qrRz/U7f3qg4Onv8r64KWPv2JwLt+JT7v6Kb/+XA8e2T+ZX/L//pMDK4fWX4Vff+M++8mDyMG6JW58Vof6Wq+0B0NpItU6wvsVvu7rl7Z8seGf5fqyzb5+uP5QTEG3uUJNpBhj6bY7x2nBhzb4KCIGWR/cFGm3oHrvEtPNxZE86ShFAg28wDiA02ZwxZ4DG2VWt6novYrSrx4xqxlb5iP5O+eJc+WCF3/rnEWNPXXFO+XJ+8GLOMftk/3fMez8hYP5VMM9d201XA+Cc8M549yoWuEplKJuXB/b5uMJJwEttGDmarGfXKtgFnmo2Cv6wvCDsiPz5zGUXKtiU5J4fbYtfyBc1XqmEuP5IevPdp02rCMiBVv6bHOcSPsXiJdfH9bOSxjXA4AqSOTslL/4wTjkAUjZBz3fsXzht+DfJB6aXgtFs9KK+cg4tmf89mH9Q0HHE0OEMLV+rZ9wVpOYZhXrGhuM3eDjPeuOjHNZ+zEMfhYteDby3WMtAsJZCj0Tes4I4FzPPuxf88e5mcCxCbmLfjh346C+NjpX1Ft7j8CyTUCeR9b1a55fL6xqTHxr+9XrE90IPUvWgrljnpv3jEv2h9Z7h19oPxHThzcofBeg/H8u5qVma/Te8BKs0euomOfnXqr/tcbz4zgIIExVgH78xld1384vddZi7QGwcqY52FMa7sSaZDA+0uwrP+ivfR8XlLZhQD3s5AO5g9y4noTX+DkahTjgPoAe54NroPD9hs5t7cQEHZq4hV/SUc/+fGT84oOIIR86zfPZn7RnXfiu4QhVX4RLvuBTvz5sxoAPs2poT/zwQ+IotuKXL96kCe77szAI9U5OnfsCTTDDZTBwMW0v5if3nOtLuUsxKiiydG7QWcWYTIB6AvqovyqEPBqUIkYk7VOdeLhEAFKpREAr1usanum2Dd3qH8wvHDuOD1qyIYHAwVz/nfvuf/wH99H//M+RX4cxplCHcesfCpEBoxvjqkH9+5T/1kiT5v9Wi/+2xljO1+L8loPXNvzgRHc8vtgsv8YXC9oXKd5Y7iymFnFBFJsGC47NhfXR6Esv9XOT5MDkprHgW/saa61x2xeH6TW2/UYfPShAhA36gc0H9cEbcUCkmq0v9yb8VUhwM0OxLj24NLDg33Fs1k+fnWGAkgizG6j4AghXk1oe4cWXXnexnwZ8eKo1gM5V9E2AqayJdwm2AdAX51kbnKDvJ4qKkLj+eWk1+oTfMHoD5+4Ec+sBS/tfyxQFseXp0BZHxX5XvYE6TjDo+8jn1AmTm6Ob9SueMPQFurF5Ewrol8AY2P/gJZ3wRe2DjtFqY8OWNx7nhGC7DzdwKH9mV17xjnPGtN3SJKDxdgOps1GJSXHPUcpJQ2XomIWeJhdGMvpyoQ8njMoc1Oqw/SAWH458EPBXCAc3EoyjB/uIymOsocH74KaScUEH5Oj94wUSKKkPDgE0U7rvNd23S2Lhodf1GFvaQQkRZE4Tdbj7AWQNa/NW56EEZyn4i+PlTRL8tpAyIQT60un6O9onaFWty/EXckgDN6tG5sOCjp4NmLXYG1qnco7d8JOA8FR/bVtj824N+A2YaFmRHpeceTWXh/mWCCQmw6AdOnpo/qHUmGJOPpuDtnqfQPzJzaxR5oN4TKR+fNOrHLHt+z52DnJC0VcfEWXPeo47vkSWmN7re/rm9ZGHnMwNndImtDtjaf7Vp94Cf4E+4aHcfwoepmEn73DaeHIhZZ+A9CX6sWU74Dd1zCfb7Z/WT7j4iIcV0RrZh0/qE9UEryRpjjFxvoAuNazDjA+ID24vAFrQnxyAtJk2aiYC5vY5r3buF+Yd8JvdtZYc+bNe9xS/fOh9BQOFAqhe1Wlc1rEPsvPpXBXwkrnaONwkT90WX+yH1Bt8Ara1e4H+NS++OIdmDdfExDd59h25tWeuLOaJUOgf+XTs7ZvtILnE+eE3+R/cd6Xj1RNv3uhQaqhPqFqkTR09rwYf4816Yf85gEfWzSNzY8YEeWJMdUf5Bu6n8CWfv/6MD9onA/niIHODuXLNH8SxhHfoy1qcdmuo09YLsOX4CjiW/QtU6DA7b30g9h6mb53XhR4Uh+m80I0s8ehL2qce1DS/Ddj1Ow/YrCdj98HkTmzirgfcng+toJCjRIdtGmjpIkcA39UrtGzTc0U4fjv2tH0Z5L1SnHNigY/eQRAmDh4Komi2qFs8dSovBGhOAvbhQyCuZb9yTjH2rRePkNW3gzjDh0336Tt4z3AHX8RJD62N20Tfa8yke1/x39VJrQ/Ih5GL3lPlnqBe26oSbOMFc5E5QUe/XAv6ICQH+CQ+fMTErOUKMzbO8OhApe88E/QptvQlVPRPAKOTHMxqrxzn3D+eL4J6PaAqPjH9UHwqoFJn7GNYHvthQJ0+JseTeThBwK9+KkaQPsV2Q42e//Cevmjw4kdgOAdmKeS+f5wP+vp3jPisA8nEgytgrKfDIbWhUejw3wfyBaPtC8jGyfFgbNSLDjDSN3KUF9a1wFjOgLFkr+ERPzznu2+Yc+FgLln/fwL06esfeQmFdOAPxPsJIOTOPUCc5ypr8+9+oN+uIc8u+i/0XmcO5WqvvQaD3kunuOSceJ1/zrtF3tRJ5LnvOq+EfDHDHqFtacqqb9LYkLlAWbqqJdXVNTyvohRggfHyvf3fed7Zx7qt4ZxCwbkPF3WD7vc+fXlxaUbh1SRjNjMtbDyhZdrHi7/z7Rx073Pfc1zk2dZqf3b8oa2EOh2nuzZUJ4wHX0odw/lwnWvM2XHOCWXiggpsEIQ2BPfYO/2MFPV135IW1fDri+vGtWFe9GvpD+NWgcp850Kxjb/Be19d3Fe7hoI2CorbJm3jAGIPf6/c4orTZNw573iG/40vUn7+5F7HM0kRh3YdO3275oxtaY6bml919/6+/jUZIP1/jaK/tbxlgEVxTXrWAwSWLTgafyiTvkAlI0JZ+GyOn7w9PT4/uGl9sHjYEKD3oqhRy2ErDsoL2Me2u0jFuQEdw3/40E1o8HFh+XPmxSJ3Y3SxuQE8F5Q2A8ixaN2clc0iRt5SqFZ+37B1W8P2tVDZJWThBkiA0cNNDf+VlzAH/gJdPOyObHBuVm6SxiufB7e1s8Hse/Qrh1JuHPqFbvQO9xEAABAASURBVJzISwrq9r0Ue4K9WdgiN4mZeLcTzJc4wRzqM5y4pJSgGmyQY1uogQUOGuGHk9AYB/LLjn1w2PEAcc+hONstHJE85brdfnZ7XmaeNfbqMXLjnWM4Ntteo2+46MTgPf40z9oq47zIUYA4cW+Ul8EHfjTiR40F7sI7Dm66vm23vm5Kg4882l2MqzXKYhHrKbCkoM6hoK2FkRuovCAo5ETbJ3wTPLUNvUJJx+ZcdQ4VKhpCJ57L70KrEF02BHDpRyd+nPZec9Vv3sgVfJgajnnm1BrPfFRBxBevAkOZuMxRg9gG56bgTUzQTj/MHMNDfeYA60V3iCJzQ8nklHkX+xiUJl4+bdiWp/E4RBH3HSo5LnzNWkWP418bGNri1DHJ2bb2cbvtvNhtWLTFLXzYd/PcULXOfLcl193BOvXB8+PzZ351aH4ZzV5z3Jz9VYL/fs3n7z+Hc0f/tbutHV1wm0DUxZ+JbwEQKfQHoL+A8SdnWTvm8AR0+As19wNz7KH0IK/6pz1VoUVNThPU4CFjr+8XXHzyPoEpwqDgJA342YG7DQMY9I3+Myp8s3+Hx4c+DMBBIRaudLHHFWFkavCWBTQeIVcXTHO7eswYkyceOsxxwzmU+cQDofPHtqBddTcftrKnUCcvZ61vgjgOUYmX/iWHV4hzpeAkxQYoC8GhBR8ezPUTiMd8iAc5ErcIxIhsuE57j9lpLw59XRexoTy6rtxbxx9sXXHTpJy2sE8nudmQb1jctyq4Wd3Wnvv1XGsUuEXuWh8pZ5OcQPcLehwdtFQN0JoVnerY99PfAv8N1D2+f1CFKLgargXjoRMbjTeAB76Ose9rrOjeY8v8ZxgUEOiYi8zjZ1uCgCE8HifMKnTgDzkZfD75wsZDsWvRNQAqU0192bN5CaRebUpTT6EjME/dVk1kjOA8fXCOqUeSrKUPyKrP+z3Bjht5vyU2YsSngj7VR/jKymtuBPsFvRwn5KIP5eKlG4vgnBeUdT23HzCepfcNcjBP0J56T3oqcG3LHh0qWHR52JvMi63wAD8ce9sLvwqYSw4BIQpcyHGFn7BYBayAM0f6bp5dk09grfk/j0gyh3JrbJtjj7/oANU6WLPGp5+etazV557pv7fnvhd7sXXue+5xIEGxBA/OeZ9DXsdf0Ad14DalRsdCkzKLfuELMS9i1B5op8SzMmrxuQfCa5vgoUuh0jCVPWmFHrrDOJx/x/nLqw/uA/46PHsEATtmebEx18g9qcyFksw39idjveBOdqTMKkzHUjAP80X8zhVjRAzNuD+BtJQaWXOLGB1Xa/1sColrTUO/1HGoj3uLL3DV+xyzU9+TL7Z7b/IM174++OITICfqomozXHF9FH4N9UBourycybWZPB18gXowhvgFD2JD59/9FS2Edl7gptVX1ctfGLSGQAiPBnx2HQmduxOPQvswkXwlANS1jwfzijjNEzgoKU2jCU47s2pYDx0I0GKoHOdibGdJh58CmrAq4LySjjCUs+DPQT7u1Op0r9zZUwT7csU+5w5r++q0tu+c/4DmnuTtSN3acfw35qe180CIbQTJBLFzxaY6QCFWI/5PtBNn3qSbB4knOOfO5iDENK9aPagjreod5BEyet5xtjEcWeUEcULGKXPjYE70PBGPFvjxLW49Rq+zI3PngP+yq6vdfvRZDOHuo4E2V003pGNTB+088LehZbTfttJXuWxDPxpmUZPfsn6DWZWxntAucDyKPqRoiU7mp3+18kVSXWdfuVdh8/L1tCmva9N98ZNxtq/N73tYjasvre2QsPH3539GBv7O7P+ErLIU/1Urme7JzAYLtbirgGJDSMcLYEHahQO4QB4sLpqu8OGJ8HoIlLNQePXldeNxrblBrrWju/IPKf/+8bM3Gb7ddAG6WD2U3VHMMlUVEG80MdShPnaStlnc7LGl3n3/MX65/Rj+KZkb+75WP0ipQR542Vso1QBOPz2UKU8XTkwQJjsspmhQbNOh0KHEN/1jU9EPvUNhYuqHg2EXRW7QRAGvMlHOxbbgzcRYngAtQqm9YIyqr+jEkP5+BxgoX4xFDkTc5N51IAK1i3a06QOthwtvaoJhnBxUbtBoOI2+bHmYIm8kST0ZKzdKN9RTwSzpqHiWp5KRHO9r3LjpOj7Wi/EhqnBfOn2RQboGU3AU4yVPgDba4SUiS2yBAT/pq2eW/cqYz6oeNpQ599QvENn44wfW3Ew2bh7bYs4A2i4I3lTmKNV7/SYKNjjYoNNL4RKuB/7rjyRyh+7cnKhnFfYG8xleS6DCH9Hn5czf2SeUb+6jBhmJKLBihjoPkkMeEIz3goObeFhgxVKaf3ZJzPBIm16IUDsjdWHvhNlM17XCdPZmDb+V9BC+1j4a1thp77d93IDN9r6gXdB6taPPzi9vxr4c9KWx8zX7DfM8L2Wo5fng4dSXFsoMPmtbwwOWiYo3XArfBHXDkmqeeDvKfqHnGzC3v1hLd+w87TIAaVuT6+jiwgpnrnGFN9+MoSs1OQcLB1ZOHzBLJ6hcrhHOoRK9QcpLHLPC3bqhGbe+uueAJES04yekFssY0USskK0iF9aT3G7FulhjO+ff5YT6DnR88jD1gd/CJ7V7sDR1WxuutfMoewax3oFrPxEnOE7+WzPye7i94ht//FwEa0Ddkbn4Tlzr7z1pEIsv2jfmzo38bGuNSTzi56iWPCv1kR0OssqyFs3BbJY7QYVO3Riyge6qNfwmPS+db8xX5unO/cR7ivW+MZexCzeuot34jy++NMjojeK/6ENv9LMveug0D8oU+jf8FWAJq7idPVG4Ud92fIBvEAclPAw0w01C6FVhBYIxuNa1o+6JjLlRThqsA1ZAfgTsgNSuMtbqxUXFmRc9N2ChkC9EbmuNBWhT3oN54vgqL24jFu3ZN87WiTpk25wN1E0A4p2sqYfef13gRYqcEi8yhYEekxUfZ0l9F2ccwtoPE1Jk0b8GMfLAFPv6h1aYFv5XqbfYjyu5gjpqKvNHqCdP662hbHvTVyVwmbEiShr3456lKuIaE72QT3jpwerpC1pHa/MqtC7X48F+coE6BSJDVWt96ltrOG7vMIv7IfEb28WHICrQwD73+fF5/tng58i/EcV9/U4MB3M8434co2v4weOV4uQE3/F4VtGusdhnGlbGq23BjYwPldkjsOecGXwQG4uLQAXmrRC+8sax72ss1of3YzmSD+bjtR+Lk7fMI/FXsY62Gn0vQJEMJ2hn0p5Vo/ngpU16wJ6+mmti146++osFIh/Oc9eAjNtiP2CfiN3a0CXWMx862BKUe78Xg4XBsdIucPp3eacLZlM5z2iub8fgCXFQ+QZSij9oZRHrl/cHeYOXBWtQM8bW6c5Bvjte7SAKmsgQwmXa76VyRun4aizy6jku/VHDT8wgi5F4J66kQUbrd5xEASFtC3a/JQ6JiewstADmQx55ow/ZC9e1fHAgox7nxyxwzgNrSPp24KMvcGzPqnFj7G7Mpx1ITPCpWqDZBT4biPKM8gCOgL6oR1psFvlca9x25+gaG7aNgVAYH7xGAdew56KvNBwv59cr7w/2Cz0QhqrhIpaTn05K7Kv8G4TEpWUxSVtBgWaKtAcx4E3m95GXQHfazpuLxTWVtc6ZwHOM/cfTVrj6EnVQNAbQek6zZvh+hYW0wUXD+e068ux2YF94cGa9FBD1cO0WYzCZT7PQdULa4Apa+GwDm31gCNhQ5yd7zSdx+G8FflCbuzuTvln0Bb1XIR7pdtdafKmyB2zHFkLvNSMUU/L/DX99Bhzuv17rv5HG/9cEhmGSkQbmN3N69qSmk8kOtYT0F7QKcIEXgqUZQEGfwAIxAWgHC7EXVR8qXUwLXZCGB4LeYA4OfAffdACPr2wS0uvcWD2oCYVcA6anfmBLxhO0WPD48Ak1W9Yd+2lAlIZkuFnrqXOBNvF5jkr32oTCK0qQgtBxblZuYHd0P1Ce+KBpUxvWYZcOyEsVtfJnc83hxXjBQOQKHSUp9mioBFCfeuMPPs6qHLZm6ZigqBt736DY35oVWRs5vIC843s2c2z7cHv5gXQ4veAKlbbxAZnQMOFmPKsYYzrEfMl6oEv8SH0vyKsGJGKjyO/GppqHq43N9bZzo1zD+WBs2lXPJw+f5hUxXY896d+AHNhXnzf8qpV8ePCsuUZAN1GizoYr1yApszoW9QzaQuQ28OhQt7BCQ8CiToG2oQmDvjouUM8TR8zGty/jNF4AX7GAhreCjRJ/6roo5iT5J99dN0VbG7qNXR+FifwsNKNDOXPoASPj9PXZa0s9OP2eD/V23/E6oc1wbX36ZhxtD9zECFRlD4whZfO5bkMa8MSfYmzmE7a1DXX5omZbew5NHpy2teBZA5GIt0+O2TF+cuP+9befPKD8HMYE43PuLOScKPoQML57oaOh4gfds+QBCFxhaBZU2BDhUNRrJ/lifVi3D1IRhg8xTTXYgXSwptzDPGD8/PyZXyNFllyjncN2BbTXwako6Uq+YgN71ndyKUDgKYJC37aV6yx6syYHPqAH/1snkcOUhwDrPLg0Dk54U9KEnHpGHA/RUYAeqV+wrYT4CxRC4+j9gxaK9Ln9o49NZfXzTlv+gP4K5IqUUOAN4U8u+KTdeZLucLf+nge2gxMfnztHOUTjT9CMi3NiZ27pu9biMw+0fqt+d7zwT9+VO8i9D1qCfQ+hyuShABvq0B35PbD6oCz4kCy/NN2eTiw7gKF2DulYCEiye2j2mLrmuZIyCA8O/1c8aDAe0cSjD8v1Xs0v6XowN7WwMA2k4TnxfLKHmsfCzoacoI4GKLKiWz1I4Kr35kYak2NoPmB5rrOqZfp5YHiMT/YTtMQmockWmvMPZd0mBNuOiQz66Tg4v3sMxTacYfV7MhjN9SU3MFCjfWvuvsLWDWjGpT8iWhcSNF45a/kiH/u+cqh3z5n033OjvND3y2M43hckFono1V5goDd9CYJj+Gg5HjyOwEE+yDLJ9mWm+X2PD3Fcx1/E0caVQoOidjpdEH/qMTfquNMw585ZiLhI0udwexz6txb3nV3Yo0Q+Y5tVY0ljbiAUfz0POG+yHlgj93ONSB9vH0TP3uWh9cCeUKlb9xq9xy/4efmEawdBHI/PnPX0fSI6S5kTzojJFuEcT9MTDdvauVfsY+F3IYMq9mxyzXx3rqIeLnxAB2rxo9KqWqPXHf3trY2OnBM38LTDQ60SdTf02DlnHyDMX6+Nz6xV43OfmCzuqeCI5bTaeSKJY7kwLtCrhv4bh1CnfxtjkTYssXXmP21sRx9qnPcveCSX15ySVz5MxIbZ+CNgvWnacf4Ib/pP5wdk+JBGmS+WvT9v55nNfukvXPJRwVu5zxmTvMY4+CAemv1LBvSroGCDSXrcSNu5s4+aPV5kcVzz3NpfvoUX31+K9BWYI36oc6FrAKRtPMjnwVwxR4XD67ZGvoxa2Fpg4OMKBY20laOV8t5V3i+k8lJz8OfkAAAQAElEQVSBc4nzQRxTAJGVL1mMpUFx5r4DhsM9TgdnMeatvwhjn3ZuTdkA2/K4t9OlFDqp3kr7UmBeMEu+F0BM0a8G8gK7Pjk+Ahh4HsM1f8VifgKs/wMw7zDhQ5FTYiNXG6B8mTNB22YN/YOP61ow53Qp+PVGB8HaZpYyHq5bwT8vdW3F17wN03IDnIpkvWW4URyWYOmk7sv3XuO8knqqppqDjX3AGBpqLOPY8POMZVFL2305mHg7OGU7b1d/8EGO65he/oa/MgOd5b9S49+6WMydBOZ4N7jaFgaz2EleLNjUIK96scO5UBY3YhdHoNig5ZFfsM1i8saI2mx0bpDe+F2E0QXfCLDAWZNZ9M9aHB2FGX1t3PbVb+u1yw1oZUHextoXmxJM8KrfjeuTDd6N6/Cwb5sN+sLBFrNKYIUN5Thvnm3PA8DpFhUZIJYVwA429f3BDnTdSNykbd/ZyDwk9ksedGlAwODFL58be8fK5q9vAklpGpyIho4NywWqWtoHNnI7RaD7KvZxM+NqfeFfNYpRFt3aY2OP76DFvfhsGbe1DyLW7ZetQnlesOCDiaSbjVxdd3T+URemoBsrOswR8X78/Dnyiy++bXTTj85lftuuOg74zJUPa/a/AXFcviRgOxjSL+dcXfPRHE11XiAjt5IrZumN4irSCj9zo6b9LNCweccGBQUQQL37BHlg5ekOQZ99sCSpABAIWrCBgPKa8kZJt/VKPkGRiY9lI8J0TprVLHWvPmxsaxi7B5q17Xlga7mRh7WDh7UPDhqCc+3woUQcBxAPU4kLJ3yx4rrRN7rjuR5iX6tAYsddnFc2BzG+tXEsXQORZ+2pS3pe8GLvI38u+sV6E4i6jWKDmTSJZS7awFYckomHOeacF6oWBp1HRw4rmBvFf8a8sSdszJ8iH3l6xD9Ig20MZ7toiunJsEgUh/Q0n8LZpyp1XCj7KIJzUA1pgod9wbasDxJlvg4MWGsL0fAv/Moete9j7cSE/sgpKBPMkWFtWOMg2iCceHXSwz4CFHnyAJn10bGADouC98gdI3kHIX8TuTb7e4N2jZU8EyW+jXyICD02Rc0qxgMr1KOo0aPeAx5ruGVlfCgn7qIxynoBQON69WkioyTKaJlfq0BQuaTrRc7IgI5N8mUfb4bjPE8F4UNgVg1fVC7yb75BDX36Qu6ecRKDT/H3qg8eJg/WS4Pzubn6+sCgc9qH5A/uKYJt/ZFjcm98HUoHHhVogWrapwbrNSCuinmSHhcsJD7GL351H8IpXIwD6wMZcW0XAfyyX+jGBZtMI2V5eMb8LCil3GJfsA0SXpXaOgW4F7YulnXk3dPdg2MHHc7ffVdPhf7FfhLZU1e3+6pMQ8dChrmZcH3GhS3aYCIwS08EuuAdJ/d+ehTwJFZ98kPGV9Bn3LYc48VYv89lcULiRL9t6beds4S/Ev7lx3CvdA+pSVwBtWEFI55ZPlhnjrFjLYAm2s6h+mhl/PCwBfHJvHn/8izgP8ydF4Xss+KMwf3wwTx0LmFJ9wA01YoORi41GHRzPX3HMHjyxvW9qFNftffaf+GjoJg5U2PbiPm2yNuD+f2Z8fN+6a8wb7cfsePe8fRRWWGggeASK/45/vu+j9sJG3vHLBlgfCvmKXFAWmsNc2wtqzFLl32W8a3hWp3wWRcy0ozrgFGfPjMOzGcI6trgVZ8AinjQCq+/HE8O4FdOUI9g/oxjYUC5Kuwy5sozbChIa0xiWifITwZe+tHrfPhk/f/8+cm96DMvzrTzxZeWd9+soWZWJe/Oq/i7L140/AD2sTagsH3y9IsU+52nKzbIjAvW0+h6lnoHujHyXojddesYCnShFvI1jKXjIEQI0mkREyNE37mY+IeJF6CKD4z+zK76ilw3YLwa1sha4mMNf/mf2NBLL77QlDGgFiEdLo4RJjNH2x+QNOTJ/YybvvPcdSi4/9j/ci0heE5XhM7WxCrzxDnlmENobSevesX9OSB7EeCvquG4+Kv1X5j7C72DzwHNsRfMq8PvmamBMWV+Of4XqGeQhPbQq4AicOKf9KDxEP0m2erKz8bcrEJ3avzEt1nWi3lBfeGvmjHRgtB60HjqFycgbtUQWrzJmHnWMV7BNeqfV8ZP9GJtSC9tCQNkAFXqwaB+YxFEl7YlX/ev6/f5S+wgIsvef/HMN7F5If9YXza1D63wJ4DhOmFOMGmz5lZD1Zb8DWzUH2jGXuY8+Eu2c3Rdx8TY3+UvzwDD8Zfr/PdV+JZN5jJ5qCxyJ7wTWbAdGhfbrIrRG5q8LBYWyuIb/G3bhjBp9wawhvUs+RowkKKefSG7LzbhMT55IPQmyll87OB2NlU30U8OlR/cXD9//xwfgN+qi39t9hzSeXGg7OfP38fP33+OX3//bfz262/D/9OY4L8J4iFAw0ubgPbVI7ipBLhx2I8u/LH94CZzBy/90DmUTDa22y97/qzsF/8PZRwe1QuJm+hBLAA+/w7or7LsQdnzHkRru2t2pC6KmupA2fOSvIGyHiCor2pWDW9AuaHSHnzu6BZiiP4sck6sa+3j8g8HoWAduzTOAl+t5P22r+H/SnUn/xPcrGK4G/BkfP/oExh49GNhq5ChC/JV7M+qYc4bWpMueNg4OET57cmHtclBdCPHCx/ad2WJCtqdMXAsIyM/oI7OMXHR9xBgXyvaG7gZ4IKmxOO8rPgKRjo2SV/eF2ApaVLHHZt56MkLDPTT5z4UuiIB5S9QSQCKOCqLupBWdQA10SH+zvwKiHzKIkwJswoCIgALENR4NrqbK5k9b5LGH9gW86V5tWmODnJlbL6gMafi8jBy+uHhRd47/vXDCcpRQaGBDXx9wBsexkVdgvyOk/o8HNv3UOaLCnEfPPz4ENTwczj2B+tNPckR2h07Q9N3DxRrK/xfwznm3BSq2DtO+4/4qE+M59TDwrvBx7bawI9uJy4G0Zh8qMxhMvmS3qAvkXIeYqeYv0xgUQH7s6pftq32q+Abig8+uiLQlPfd71/YL27Axrq8DqPywPpWOhOniuCdi3fGzI5mLhl9vfJrOzLkxb3AvnLW5+QmL+FQDe1U3y5FHCsxaYUZCLvyqISPPIoGKEkJSPTgb+aAzGJeAIW5zlUFkEn9qRQe+ghTaFDA0PYKaIAqBZrxCPYT+0lHc7/M0T5Eae8PG6BSJvyz9J+GGPxxvlLZI5amVXhOF9H5yT3Ie8IH9cE8PRgDgaAovoQUePALHm8yl/J+AyV4jAHcj42B6dw7bQSkKEON3Ebei/zrQwuA7wb+MfXwjeuJ0Qay6McQOHlrOHbqcc1kfm07e/qP8ePHPwYRju8fMOhczHNt9r7YHI65e7K1NmEj3sELg0f+Ue2Jto05vO8rAvK5vs2pc45wGs+Ius4OXzD7J92sf9ecxNhUMR3DcB5Hlryr7x3En6z4cYxLn3jEKcXePgDrBuOvWsGNgsWSupLPAbL9NHeCDBeQ2xDFn4CTFBigpfHCEyb4V5EsPDGw2m9/6UB4xsf9xf0xNEgTmhC6exuCWARLif/U8MUmdRGHuZTnIf8J6nuHa2zMPyoNH0WVh2xxdMiLBhoW83HnPiw4p16wny99fowbL4zWtg8faqtW5PMrmqkONeKVix4/9bcYRMdlY85JfQFRSGOvr3m6JlGctYCO5IT54Rr0H3S/XszO0fuwPmvDNWEunFPe3/4I6lHlGPpZ+E3LZpD4nASNYSzGvdY+dnLx0h9G5qI1jhGcOj849/lv0Xn200f90IQ+CViJzuhZC7uFJFyocKycB+qhi2L9KkTgAaFL6gALzeLYsQ9As4cWdNlBBoR6DuaCeEFZlEGhhzLngz5+XOuSPex9HjQ/6x1e7+n6RzPyXrQUfpD3WBYjpa1cfnbNlbFM3NTmpDn7ChVU+40qbldtF9U9P2loK0DbPOn7FaOx2BbUeGrK+CgT3KycI7Yz7+P6oC+xuTdx5qerC02NIuaDPQhP/ejw10L9bxgyjvSbBV7zKMAvrog3wJwv14i1YFvaiBFZMx9mkQ3ALE5IaYaKbnResTKKL350FIwz/MjT6PtgZf+rk16nTWWN5QUxwAVO9Mj37b6Av47dBebQtYED4/1lh/eQ8Jx2cEdT5BPfryvTxB7GKJe9q0ZdhCDBr3DGxrgZG7FjyGurEtssBSquSJPSwAtu5QD7BZ8Q/xgva+MQ1zDGtm3ADVhaQWfrbbrtF3R+sFhCLsO965WPqdm/4S/MAFn+C7X9u6oyiwJTnKlLFuzUyCQHxzrptg2oFmmbN+cTN+HLRJ81JlDgA3OMWSyitY3buo1F7QuCWmtIjxi8275yQ/WmKh4U9AHUWHQKxhou/5FD52ujevDN7KNftLDJ+qLFlzwBv4X5eQxxn96IPbRTf1B7EECdBlJFHzdHDwlBeGFjsgrQ9ls0N6oAm4gybkbZl/RxW2O7LWI8Y0PGh+hP/MqDLQcVZaLvupx6Lp19h8KtxEvEKUR/1qAlnhXIqzVbISZfDXR71mpE8YAKsHHPWuP1qYHrdK1rbIzLjbG43faxc5gTfuEFlwe6C/z3FuSb6Iozg8/jMbjiDXpmRc96p4/rAx2DFRBHDF3sJJUHfnszz4GONhNo3LY1bjlw7WPho8zm8k5u/Sb1wwcK4DrYXTfFS5f8fwb6seHLWvq1yAXOhJFMWgKMDn4czI+vE2IbXM9ImJBRUn0BMgGKq1hbJ8CKNoaZeYv84ZwgBueJYNwBaErMWmPb8AtN9s037naT6wQa992OD18ePnuuH/nVh8mNb+isuUhryxiX8Qj3M74Ll4NcHnw4WGJL3z1s0cQj5YtYRtbgQRzH+VCsfXOlTkNRn3CNywM74Wct+o+H/u4vv1ivv/til5e4juODG3xe0Og4ecOgoY7Cf+ei8+HGy5Nf/vlj7JkbS7fw5cg/iPvx8XM4N/Tljm/6ooLKWLff4vRJX+84SokO43RsG4dxQs2+RfJbPprC+7zAM4EBwPZE4zClhvNWP/cf+7gJrK/FOjMWwTUluDfKa10o+iPMqh476k0g9sjRdjAO5pS5veLOeBkC9FntXM1hALha8U0bvlxzXtTWODietDCD6HyRHRJlO3ljLG1D/q8LZjEGHd1cX+XB4X4A6GScvVI9yYqlg70rNm0J4idKZxV724qvkYU3dOqqNdbah4fzjX1jFg9JMN2hObcHH2MXjNF6W8Ve0/vNbW/5BU4a7JRH5tivv/b88oEidradlyvYYjzk1QfXoF9E+IXEwdpwrgXwwYKyFONWj/PecRPGqDGxqz8bMdzQe3O+//ID/36MjgdxYlHnpY9ucqEPULlfcg9kXf1++uuYiXd+vwBrBRZQruNd6HFNgYTk/kSF7c7NWtLUwOTCuHLb2sc68c5B95/27ZEHN8fwzvw0Pun6Yp7UO6uwpy3XJhkhEHmOc37JJ2ixweuD+IQD1YK+DNYHGqNvoLNhms9irskCRBd1tFDbf2BL33wIeMinmwAAEABJREFU9qWwY4In7J/oexaUoAut6MZn2gtb9lFDJmR8tez913Dpao7YI2790B99a0q3xAmnEUjkik58TC2ftiFRvfDd0kcozSmdeO+AsU7icAwdr4wLL6JiC4FZxXzbh2eBX5h/7lcN+3BtXbB218sJG/VGfmp1nmaNto8vxEiHcao+34WG7/g0+GCOqwVeDjFcvxELBgGXg9fPT/Z4z3rmDoPxd3c+Yr/twkrkrv0vYnacBfu515y2tfpfA/FszH/27dvOXE+8V1xYoalfFZuP7BOuAc8n5tWwYRm++E1MMQSm5kAzc3hE5pO94pOzqpA/JfVlxHkfxkqkvKjPWkgcxGAuXDOkw4CjE3TXrL13GeXk17dP7sXa+/z8ObwfZw2czMa02Itaj3HhPTRtsnmj+8H6PgDrpkU3+Sawd5fBoIUxHXOMjfy5j5VMoCEq1vyMsR20DcdUP9OP3SPr3rkbH5RVB6CvrSDcXoACLI/4amIcov3GHBWIbWGvZaFi4yCBR/J1oBWN0lUBuBeaY316B0jMZ+YHe+Du/KAeyMlzRx/WY9/aWK9aOUH7gYlf2z5uN+bYtobzhSkyQkOnNS4yVx4B23ioStSYjAvoBkv/blyDMRLXMM+0KJ949TExw48crsfmwua29lHkqaoSozVEzQ4/ShAcBujRSWxkbgKWAKRngQcTdGlQ0i66gLo3bE0GyfZM273OGB499qef5la4o+BuINRoiStw08MT8PKIF8BA99oc4gTl3QvMhevhzjwV/PVg5NEzjB9/1mKMAP0TlO9kEAAdx4uKMgNeafxd/sIMdKb/QoX/dqqYzD1pX5GbVNGCk126Ezx92FwDVGwCm3t4buJVoxc+C8YlJf2CbF5sYnnYYUOrG3IsHHWHhuLFZuc/pPnPf/5jCDubpzbV4d7gQ9PO4deHFHH6pLztg43AxerN6+dvP8dvJ9h3IXvzYBew5Nth8f57HAeHgNAJSL1uB1nk+ONGt/Y1djY9wb56QtcoTn2yWarnP379bfz++2/5FrLY5TZiu/xvnQd2j2daUI/7ZllFALrUaxz6Yw22izQ9p0Y1BTna8l9wx38fnD84MNzxKUOADOhscj4AyhN+tGp/VnFAWtxguLlsbGSAh7gfHO52H0yJ25jzEEo86wTj+sE4yLtv++hNjihjzLBqhHfDz0HI4BMTub7jE5j45IHjAGetX9pxjP/548fY9x3JMX5yEPn1N3LrgwsHIFzOgeEG/Rf4rGetzL9TNXIkx2tXzNEa+uOD1cELIm/cODD8OL96/q3kwnET1r4gt//yLGK3BvmtzIIHkGYMZGHYdi4ps699qMu2gs6fg7n68pV8OaLcTIy/qOU7zBlj6beGd8bTnM2q00dsIiPuOrwOPhuyt30NwTbsYK+CZ+iMj9TKfqfjB4i1zEOhY2cN/hi//PjHuG3EsK3hYd/2jZg2eI1TN8xfcrbgWe2bdo63sdWeIF7zjrlzwr54daESZ9vPL2TvMoJ5FWjgk7sgsTXTwI0aC9tVa4xRjAFXFOqXMIuDA/NBnT5gXTqWcxQ1cGcOyasvKBl+k6wftpMXdNi+4MmHT+4nHxzY77Rbl340J94852DmAnrEtS8HU5F9QYfA+w2aL1dv5PK27xmHRZ25AT2uqpa2Qc4CI4CjxdXyatmTb4NnrkqM+qc5X6xhnOIBUj/IrzlH3Plb5Mb8bLc1tK8uydbmw/gdv+Ocn+LtWzeQcwyJE2g6MmPhh/ICiGaVyPjYqQuJH1dbeW3joSxyp74a4YP/Eg0/Y9Fj/VQ8crNqSa5Ft/LiSF8E19+sImXAZD5vDRs+b4v2CcY++Bi7Y+8v27SpjnXbWad7dMBCfg8Oq595EekvX+SL36db8rgG+iGKWyiBhqcJwznhvfH6883Uax+uR0Ff3O+/jPddNnFEc/4Uxf9D18+fv6Wt3+82EDutVXIyTCTys+gDG/FrRz662N7Hzj3CnIhPPGhwLxBe/AcPJxc8yMWDh48HuAucd0dw8ZQxnACqUvTxBfKqA05ypy8CSikvWgTVgaNlHFHoXJTywFbXL73qfIHj2X++85Nxa72OjVIkZ7CIhmvD2BtqbPsCGPPhB+eo+krjLIVPxeWPMAsvJ2ANyO54EiVx6ZdzQixAwPpN63vBGKTzIVmflW4WNJMFruiuwk/qOegDaI8N54P3koLm2GlD3AcvBLxv2pe280XQzr3/tt9GMSfWWuMd5Nlq67lf46xtdLtqjWJfodfOca0+QNDCZ4J4vzf4hZsvP1xf+ud9Mb7AvarG2tfYFz7s+3CP8t7uPJd38JFn2/fh+Cz4qogbmFVjw3/74w8fc4In15TGVf1vufDTdX9U37qt4T1xW8R16pPHOKVbP9U7RjyAYzq6feFmbH5B4ZeVviD2xYv9D17WfnDm8QWzL23zMobzgHG5zhm0b2vok3G64OA+ZNvx61wSEXnVaOHj7vj55QPnPF/keY765z9+jB/c63+A33dicZx09HTepkAyTA3m1ek8s27I/YwYtaMYGcv4m6vkZJA4CYJ81PJ4jnQfm/iGQEzIv9XKGFnbhz3FthBGMaidVeG9MdYB4rBejgs0+WcVSxfm8foUPkmTb8O++bEtTi6GywpTNeYiLwJ+iUxKOcs5H/1y1zHyLwwcvwO8sahrX8hh25Azf/OlFrnjPOt51DngmHnWU5eAW4hXwymvTRwZNckLPlSgsV71GTMZH/cP9Qh3HLX2Xmh9zwD1mKWvYyeu9WAFRa3PfAmoRY+65BHQAJIW+Af3Huemczp21IeYOiYszxJbzx6GaMOXhjUgf4D2uPwgZu8r4UOHfgueMbV7J9+uC/0Qr58XiL/jX3jwNWqHV90nCmRbjjGBrrz7ji8/HcvPzw/W2lfAF0F4jFs1HFvBGOPX8FPRjNt02sYYk/Z1TfN/18v/kriuLP8vMf6/q1HWGJs8C4SGC0Kgd+JcNCeQgF4AUNnYDh4GDv+PJx9fHHiP8fXxQf01vr6+kH0tsAf9D77xP65v+t82jKotC2xODm0sSHViZtzWPrzJFxv1YNStvbm4CHdo+1pZlOKrKjquWvkGA6KV6oFPaYCgnDK0VG9FUBZ4upcrmqFz1R4yQeKnOXKz8cDkBmI/NLhTo0YcVmM3beQO4Gp/q6+cEK/xrZ34ao2nOuVOHnG6IsgwyY91NcIgcIHDL1dFtOOhygOef4LzYOzECbI8AZ9x9pRvrDwBFBlLY79f22ycgAAXvjqOHtDMkQAqNC5dRAiIUQwp+Nh6btJGJfrisLb/Dn+Gu+jSLrhw6Jy265wzKw+FYgx8yk7HmMoLbZ2zLXhAmYwL0qC5wjOrctiYVUMeCKpKxhRPH70UjFvko4Y/NDnJRcdO/ryjX8zNAIeaHKCBrRE7pR/qkDRaJ1WG8E4OnZseCoOAR1b9ExbzeWMd1VzDg+2incMZeOlP2NA740xiQg22/9X+5XszyS/IDQa3LzphRh4NIV54uNLPhZNYXlgkaoSDpAZv0zhUUjQumOZi4/Clv+Dla93uQ750wSJ4ohnKeAhN3MrM66ELGwj6LZw8HioYDTDIkljbzmtfAn9yQD/IsX4X8gU97hK2sit57PUrn/wfPz/ZHz/zf9RxXLQmry+B4g++bMht+gnEsBeTRh1eaouy1poNHn7llPelhPqKXIQHxzw4OR8OXop60BHsQyK4Gu6t7rd5YMCPwcf8qfsHL1/3ndwSm/EjAHVwSCK3KDB2zJsKptqj8fis7G3fx42Hj9ttZ96SDyVP55V7938WBgDtmjNZ5QFFExpXD7SOA80uoO0rY4yf3GP8Ewz/bPjBPieTa/ZGTM5vQV+223que1wdOciy7px3ulfMJ/l+Sez7WIyL4Lj5hYP506Yx6t+rXsyvRaykQ8WDCGCQri/x1QZ5g4NW8eJvDW05Zmudtqr/xNEHBuPJWME90DeJ2aZjIcQP8NKiFqK+Om76b1vyjZc42ij9mXDPGpkj6jNo5c48ybszdpO4q+ADlDVvN/DOWdiTt97f+x+Nltew9auhFSNOXoiYrgf5Dx5i+0+5W+62L15A78MvBRbtIn5lkMicMu/GqW48H7d9h/9H6uEHvWOOkXnMvK/Bf+jQ3425txHHAvRPWKuG/R09+77wbTFvH8N7uTZ9AFHXvvYh2L9jnCkytG8uNNl9MDirXhTZgQct8B95QP85fBlnDGChKUn1LMwKULAn1m886CUUdMJcXaV/DXSjg2r7SquvFZqzbJvIGk8Rt8zem/31jOOwyMuNPNz2hbaRF2EffBnzO190/fz95/jgoUg9Gc/seWHDmckLtmhHJQZSuGDauBMvbes8LBLgwwUGy6khFd4m9z4Uf7CvaktCQofX/hFZlGkJwgLMdWicQ1378pBARIv1hyAt03SNEQ4jAo14Hb9FXehTq3KYUAIMWPSbTyFILmCH+XPuu6fM04QZL9rFRZ2LHE/64vXvzgOpeTY283Lgry+B/BLPdgDj8l7gGhH/IN/iCt0UvPhjwavYescbEUAJ1rqHaTiPfcHc471nDai7fT0y9toLmLwTcI8UPQLmWjodUxqYVcn5JPbowye4YXkwR9JCEzWKdKfMMjzW+ui+HkXoedUDnUIN12+g1ijA8dtvixfT+/jBvvbc19ceXulrQzu8UYn1xJh6jJrs/4z/kiiM16deTRivDr6fTWP3JdAnzzSfzFfzIWlWtW30JgfYcs9wf2w4yK9ngIMvjwHGVp8GH/kFmt+KOOPYkldjN6aGgb07NvSHtJJrtNHQpjh6XUi4/YYDvgdAaMgnl2sN561tjV98Pf/kBZjDri9xDcf4cg9PDINxquf9VJ9wazw/Z0LxGpe50uc6hCdPemBmiOlxCVl/LpuuB9eGdcMje4fti+daYw98Higp4lSRfXn8tZ31E4jjOPdp7+uf7H3WB7GROu4plfyYI+FUN/7+/PdngNnx32/038ei0x1gE6GwSTyAO5vWF7UbB0sbsovbg9Lj8cXiOwIPXgT1gvpM/+vrjozyQvYhxZ6pZKn/y2bgQg3IlZHGGCWC1uCuQ0wvxO8bYmRZndasewoCFNVdgDdxptFcKeLcZARt2be+ZNTnjcIapSE92FyM94Ob+UHbvnKog4UrhcalgpoAKCQFeRoUGhQbkCmdkzUmm30OGNTiIH0rE8Wz4AsUe1xlAwY9CJ/+yY7qOwPpzccbleAhyxtWHnigGfOfgp6FfmQ8PTD6QOX5Te3aEbRp/1mnQyaQNT+C+pP0MFV8PNhcpekbbuJzsdEuaMQTvgcHh4O5J/VB2px/Psh3X5Yp6/j+0Rbcw4OODzeFkxc0J9QchtAzMTtryKd/yr4Oi9DQX1VjYuypb6vhDXkyNrPGM++w8MUxuolbPYNPgRQWOqzpgv1exDunez5LM26AOXVH151xECtf1Wp7A8OAdgT5Nm7im4cfbBmLczIv/fLNk36N5GTDbw/6N4csezIAABAASURBVA78HpKKvrq1IcCJRXJj5wlF/qHgTx/kIeBCYathDZpBdh+NIDwIdx9SinpPPejSR2/cxkC3OWjYt6PsqZgD0yMPZ02rjIk8AiKZKz4k+0sedYonRamUwSpx0Z3mgVr/YdBGkdebD4mAtTkh0fDjLwXubtsARGlTcL64lob63nIZe5njj+Gac+395MD422+/jf8Afv2P30Y/BPwcnzxk+eLCQ4cPCa5P14Z+k3gsUjDmGjyoL1z7XpqGYZADcsR+FD0fR37VdMeHrDHknCeCes1R7PBCKC/mkcseBp/KGL4r9ZgjGvDKObeaXmMtx13QBxMAjP50jh6s3yN++I+D1xykFZ5LOc3mPq/0J5D1UOglsoK3rE+WVCqnMcGHd+2DZn7tkvxxoDPOrJ2CNNGAHgMqa5mRJyqu7wUMcTLYI+ud+Hyw8AXC2tdY9NGGAGPKgfEgd44JiBG10Svt4KH5YDyI3QkCA5pRi+P2AXNJRT7QONs/xyQgJ344r9Kn/cz7RFnsgAGvngtCwRHXneCe4BqfVUiQCPWy94WfOvxQpiBP4Utqck+9/WE+y5+9TH+RsY8XqWAnB9ixEQyU07+zS4UBrlAyp645rj9Bo3MChY6G9qNp7ZtxOQ4+xBqbe/cWfujIdsGPCWzFPYVaOu1Z3ZazgWsJjdeP1xpgrMaLVsjSpbzh6V0FNd08Y44u2ofAXu5eF4annvSG8wwr3TmviDB3uiM73hHWaeFZdUMaxJNZTeB1EdCHO2NOskOfBbeAgDQfYh2DWTW8p+mL/NI+WUM/eWHtLx18AWle3F/llz78cBiwfUFQOO+clTfzl0nuVAONJzjF1WI+HUdrPMZF1gp7VesiDpDZh6mfet2jEBbVcrbGSI7x1wdS5eWHzWmG3raJG1lrs1jHE1jn3CJ2efWvBZBWLfjLhjqvuMkgcwr5bYVRmqCOWsULyYWdF819SNnD/QL/bZsfHzIF+ygasRWb9vAEh6Q5b2gOcyXAQrsAXn7sDYv9b6ddtdAz+Hi/bh3edxxDwT+RPu6eocZYN2S5323kAQH2zoOXlJ/UwvE682kcBv0zzvbpczzAi5uj8uDvOvQfBBYmfgw+L/6D+fwYX5xF/uM//pMvij9J1yP38CcP43cnPwwYkmcxWJqu9Z2XPD9++cfY+TLBPXmtfQSIe1sbeb+Nfd9H/6J9h7YAasapJi/TsZgx4OH+eHwOVbt/zDJXj46XmDCX8hq3A0lRjDy8i3wJfllStSSY6MQX3+G5weM/Dn3bf0B3/lGlFFeB6tQ6BnqBYJj/ngWcH9pYxGOOwzNr+OeY//z//2P88x//yIumqEA9Jsdi7pUNdBmG8125Weg/QRviqtZQ/7533XKGwV0K4ccbXDYGbqOGvNFAkfPAueWZxnUHaphP+WynhnVWsR4qc2QjL7e1jwVsawWvn55PPIt4Xs2+gX28aRXIG1vDYpx/jF/yi69++X8jhht5Up88sA9jbHBvcPwew/FwzMQXmq+YYU5MC3929Nh3nhqbsYcvSpGiTl8mQBmEaUGbVCMXGzwLpPr78hdngCn1F2v8W13m8DWxXXvsKexlvRnc2ZRclAcveHzp48K8s2ofOdQcbOq88OEgfFw3OL51dQMTjvvXcPmx3rLo3SD89qTYkMUl9RhzULW/bSzw2z5cqG4Kj9PGgQ9uSi5I5eTtWg1IW6qI4w1OBnkD6Z/8VhdgX73q/wYi4ZFMlc1KFW4gJIdDx8FNg9iJ24cAZeXDCUr1IaHYYE+ID5ePKqINIy2cH36u+pGbifpIs4SYhNHUD3PS4wAakaiBy3qGqejBiuPqeEHQXB64fwIGMrbcmN9rxw6mFy+HhgMI/swLxG4xYbSxcKA34UVYjoM+4ES4rMdgjwWkedN1c36QQ2YIOtTnuJsn20fGXj+P5OMOD+7SHoEpE/HK74OlXbitMHzmBrpFpD5eMfbNBm7maphhQH1Clu/CgUYRpdJCVQUIkBocMWtboHcWY0W3cddj1ELemzP1yQCleey/6Bgp8gLSm6u5ji+wTkizKnOwqIUxYaSYk/DR9gBPdRZ8QNagaJ24KMJ9xkh5ujhDkQM4k6A+QaEiUkzaHA+MNf6B+eIQIqCL+IgSvSqs+LmBK4K76vg8mj7ePrrY+X4wrifgUeMKCWUcc/xjTjgP3sTT1CfniwcRX8hePEri8si4ny9EEgNPJC1zPOefeBwgRnDyIqh1HMCGLbXRpNgS4mNyBpLiy4jE2cSQn/knUG26fg/2DA8YHp78E1YP54I4H8o+OQj70sh5IGS+Yuf9TzvV29BmbMNCZZ5cUwcvXx7E92gcRMq/tL/IqfrNkS/3YCASRpNBNxaq9Fs2zb5AMF7XPQOPQMp5gQUB43VcPoj3TkxgUyb5EWQ2s3jYQZCjMEAv9AvJP33x8qkz4ysv+Fk1PIhV+QsOxg47x2k702jwgU8fYaXzVtAhTjuvtfNgGkCATd+kGacv5N/3N0x0ftlDntwoE++YOcYHudVfIb5k3hEqAkwvLNDgah6sDnQJj0sOoeaTahBdY8bGE9QviJiF1+RiAsak/8JAPLq5lyZ/6MYTRf4FLl1NIOvIvHDqR1mI0FITwWmXasTeie+q42xaY7Stzmuf06cLdE0d17hetfnf1j6ul7Ty4M0ozhM5V2DAvrFeNDzTlKghbhYccR/fGSwKDokTKe54jSvE9rH9nyWPgIjlaoKXQ17nXo//g6UkFg+gr7Wwz3lgKiSooGkbe6V0oeBtCrKw4RlMjbmuFy688Fz4P61RgyfxxfzqY/eb277r//nSmPVjwtS98MvaOZj9gXywONhTjpEYz3mhjsA1b5nnahenLtdOXjAxCl/yMMDq9d9y82H2evASZw6EBI3vxmp/Z9yLOY0oZy8i0BdiV6Zxrv1Pxu4IJFadAPRDMA66KYqLE4LIBWvkn2t6rl9fzPsCzPiFa76G4bQfHyLnfWrEvg+z5pUQGPcaxhC+gdDwYy3I8cj4mCv9sg4HZNRGXtkG5xEeSogumeS+QBrZg05BtvHG6Zh5j/TFtS/9Pzn3OR7aa15l/wiXPXW2Llpp6Pmd5Htf8v55AcGE7kUeogNFi+JeOgsb+o7rzQMHgeuj4wYzBRxz0X8v0Ln5yT1E/59748mPeabkPYCE6kS1vDzd01po+q71s2PX8MOvfscs8SALMrQnLw1CQKZ6PFkfg8+15uM7/fdxghnMyJloFgFTgsCjZxOEegWalKb0VRek4DXy5s/nKGFW4eLBeiRy/UXSov1Zze+LuVm2pbxAnqEPl5En6bQV2kl8VuppeE2s0z/FnjoUEE7EN9ogF+AlC+f4uK5cb+b/wX2Qd8thmqU95yB7J/k2bvf67CfVeGMRZqlQ/hdEvZrg9awiyDue8dVwbXpPufGScU51jHwKfYH0+mL/krUtNGWO2Q02gXMDtF9e/oa/KgN/p/OvyuQ3PcV6NrWCq7Un8INV6KHRjfGDhyJ/jv5lzcZ8PL54+XMMN+S7N/Us2oON+OCB65GbtBvi/esLHDpR7WIpFrE1Oxcb18E3Dh/j8+MzfxrhRi/4QkW6LsrrAl37Grd9H7fthEUN7ODW4umaxerCxBKiXpV+A+xLP6veF85N80HP5oNLA5vas008HHR86SIN5XLDgG7NAOLVEf0Y0J+1s2EJ+GbMbtzG8gK44e0+vPEfteTyIL/ZCLHLPvV8mWQ7tqBjXVcALJ++3vEMDZQXTn55205aXjImD/Q3ND+CoXlp/p4XPkj4b1MEN6WecNpFOvPHb5VuxLzvezbVReyL8e56DV/wbPSjpwgeNfrnHCIQeuZEPBrRbR68KQh0YSHZiVFW+Ci2ngAZSThonMgyabTFG5+HwNgkdvtMcSsMw3QWbZ3N0C5t6hBCm4gABE63Rs3RNzZ6LX9JgUisNVLhXZSC1rVZlRcp5onmkHaNiW0QFGUbNKIteuAteISpxERwvXJNjCCdWjo0D2jXVxNX3EhjRgZaOE6hrxw4K8RPx5N/1IgNqiZjuhXf7uBNOz/82HSMe6zhAWFf2n8F2k0M3cBWc164rtlvoNt2b2lH9ZP9hjXRL1DgYQ21tByP80B+pFbxwzEgUR7oL7hy7oHYtRf9+s0gUQ0qYj7jFGFeMKKu8NKWJ2Abt6RR2XvKX3Tt6a8H209898WPkLZ95mfP/yP/4L1t90XXigdUwTw8jAULbYer+bFvjQ4zQPcs0M+W+MjDoy/31GCRk8Xxquqxs/+CDnyCcD03n+E1HnSKfh3oPDi4+2uC+E/OQ+RSo8akTsEtfblftqFZSDjkN70n35OXvvZ9MeD60abgGCP4rwV+Cvi+aiN720ac7EtG4fxuXw/UoA2fnCPa9PB5Y2/r/a39ggN9g2VZuCuki2zXZDQNp0waf7h0StRy+vRGR9tL7xzobwB57hn4jWIK9tCBr7HXrg3XuH6b6Emw5veLtWF8qblnG5vz/ePzc/iwdf0qzX/jTpzgn6p4X5Y3+sbj6WWh1/xva49P9W3OPE6/8Opfw0s8RETtg4w8F38zzyp0EiNjQzN8PtCstWCmML/0xzlwARqGPqUPX2qES7/YqxxD/U2/sA7Mws6NezAxiB98zJXxmittqBf0t5J0i6GBmvi30KV/F/xgvvhvrQgDJs9Tvmh911nsoxu+Cu2vSvFNAfR177x2aqAQJTSuEFDM1XKS2RXwGL9i562GQOLkRD/yi9xC5izWe6j3WqntB7mP6kf2TnMSXr4MOs7cy4szKEsr9bWm8pBGbObcvUI+vIp99e/k239nyD9T7DW1GO8Cup5VTHX6O2e/H2usHWf4UsX9yjgLhYu8kfjhx1gPHLSWLq7jRS6dvngfDM+Tt7kx1wxcXxKP85bZPAao75imVPwr5xZ5nGUfYYyimrkfbuIpXDSXL63qWMgschB5ZOWOdEyRKep3P6Upd/HZTzLhs60K4UXXniD18Rzjj89jfHCPuQNYkYh/NfRH/V3r73rzvfvStZF6XB8coFy9gcnQYXQ92A4N/MZ4uYbH1EsQFFvSv8VKAo9zr/LLEJ878mIA/MXnHHR9XvUD/qYd5J7ImKM0VA1oqIiT5lVAgWnz+B9d5gRouTBc3J1q7INFT3Eup4Wc92VltT2eHwkA/QmbOREml/TBt+E0uDyg4M0GkDc64DCJPaYTxXhAFVLQKzAyplkP8GkfdM9J9czWZb5nne3U6DkLYh0qFhp18jE3C7j8AIthivKM4b4W88U5gUMI+uzhr3xbjXELg7Xz+BcIj2RBA9TtR4/b3U6Y2t6GH86bWW0vviDnORjTZ9EPKPp3gnJFWwayN2y7Xwgnehijfya8s0/v+23s1L4M+uWXH8MfJKxS76kBv64cq6u+OyDT3/A/OQPXaPxPNvPvp/49scxzNgUWLo3eXFyYwhcvdrr2Z3LZcNksXRRuAB6e01YO/MEG3MDyA8eaZRF+3zjU781+1mo8AAAQAElEQVTokwOoG70bqRu/etgX3AF4wFwB3/yWCxKoeW4GtsdypwxccpHNMBIZPCjSfDDZW/BHHuFC4iUkMNBoUMDQNs74dN5gmv/tqgm0UxFfb0Lr2qywDUbzABwUWCli6VjkYZNDODY7B+b5vClAy6aFlFaN8Y5fd/LrQV6wz6BZTtD31kFiUI2hN3nzrpygHnnU7Z6WHMuLiO3CfhGPBzkUEYec6gfw2DKruCGusba9X9S5kQIbBxw32NuNQ9y2EF9jW2vsa8GPgaFl9JD2OG6ftjGCBUUHA/YhvRXwFBFnZVNlDd17Xs326Tg4NCPkfG1m8wy13YHe2DS8wOuhEWeaQF+0oAih23zCH/sSpoyDyx+IHpaFLbmBDrOxPk2AisjEP5SUOgL0oXElp9xoMxeO+FcILPMLzAqTGcR94xacFwcvaqn5FtCHkoP5BEXrwFkQ1Z76TgzV5VmN2KgeU80I7RqCaVgPXeRCdXbTwaM4izpM4xv+sGckdnDSfABLn4GyvuSeD1AIUpDFcxrOafkEfQE1XLufHHhdU/YLf/2ZunNZSGz4JV5wbs6qHKJmhTDmsG+cRa4r81Y5euP6aCf7l7aAT158tM0DaTi1y3jsrAfhx49/jP/fP/4x/vHjx/DfarngH+IE8Duw4L8OIaaFSDte9qLoP3MWP/DXtSq//pHx+GvbsdqwL9x21h56d9bnot7AT/xDPGqUm1VjgW/Qf/sNY4zvHxwz5/qWYT2p5jt45uYB3PH1jt93CRcPAvIc0AVfRtiXPLk0lC4FjIWEPtsebh3HjTjMq7Dw+8kX35hN2Gz/RNBnTumLL0kwg0ps0NC288h90fl34PPz23x0qHfDljALGdQxIEoClhryLPZMe3G0G8N1nofirTK/QkOn608dysmTGt22wz+de9zjwA2g6Y5hQ/TERt+z1XUnn8klD+ucwBULx+sCL7m/Y994BWM9znnb7UceMGw/GDdz0/J16qOeNcy/oL90x/VBNa6QdRvYsnqHIpblWJGrDaCLaPNzpd1lpiLX1MVIUamN/Qv/2L/iF+Ng/e5nJFqpIkgirR3y2fbkAFIq96W1L2oQWEhuyJ966SbmCemlMkbRywiArLXGekKlLc71JQw+0YkYzWcpZSe+vc8LqeK1FwsimLc6YhN80NQUsCilyCEZhCXgxRgCdsJw+lzOrUZIb3l8wfZGruDKGGYOMHj67zq+HsaVhBtX9EJuesiaB2Mv2gEZ9Q8dbWNkDXhO2m97zgzac77vN/K4LfKNTsus4fzyHFHoG/lwz4am/IVr9VwpYXm/vOGcW97PXXeJ+Ulr3y99mirnCo0q/JlNx7FBazjfCzzoMQeYk2/QvkzPEr+YU8inXZDEjWGObvtO7CvtOulU5JwskauDdWfuBbrkLOJcLEQS37uWLiAJMYRx6QSBTvm457M3+NLiFbv+CJcfK/5uaw3P3NbCYj7ocxX4Kny5oPsghjnx/up5pmPbhzL+CmzWGo5jfBqlS1wLSJOZqX9AWo2j2X6bB4JzzLIvs+67/hz9aybqr8/m5cV2zgjs8Y6zGk9tVNilDPzXcu4ftokNIqk7ucXB175Coc2V8wT5o2FXms6baXMpuD4O/fS+QT1llAmZVwmSbiTjs3GCwK2TBkk96jROX4BZO26H44duWOBntuErV9rKEhUV1/Sts0a2lTGdxDkLbECLDaij0WsKEurgwW+vdKB5jWKexcCip06Q6L7r/cYvpq5YJvIBFKamL+8dY36hLtg/0eTBnlExBlZ2A9hDh2OVbgzAc+9eX18C5nxWy1y6tVngnItr7/maPjjPQbfbbdxu4rexmPcXkETUF/BevvftzXfye+fl1jvH3+3/wQyY6/9B0b/FOgPOSMGedQPLSUTAxfLgZOzm6Q3ITYg1mwX6OO4cCnlY4yHnwSbXNKRhsB0FLNCWhc+Nm0OlD0RactHdbhub0Y211cOpnLoO+Pohis0cuQeAKlTCNwFa6hCn/rSD03727vYxvoTA+q8GFjoGQfJtI1dthhllJ0fzeX3yts6DDddv5/smfFrFnTr5rN8BFajWpxOwYUEbli0KUyPfttlcbQd9YmjDgZj2intrjWvD1dZDn8iPPjW0rbahjH16yUX36eGXY3IMH4rz0o0xdIy5Vw6MkCI3QY0jQ9GHKnBu9oUPwiCHJw0HZckvimzom4c4b/RPyIa6t24OuR4Sbrxh/4UH3H2hG53KqtJxSRcXKMhI0a71C/T3jnH5MT6cD8b34lDmO+jPhr1t7WNRz4oFRN5ruhadsQ7YeWAtHXySv9tSugVufrc3yFNojEHqt0tQubwh35uXYuqwcbMzxgCe6A2kU6JYk2CYE8lBXCmGk0Y4HuPOXLmj6A6PtQ+4uWGDv3Log+LTZ32/DFijKukSL8xYivZvLw3hjT4p8EijImci6qyRPfnkveay7cKIILf9HOSIN3O/FmjnnrEKOAWGsFBIQSesYMQL4h7k5jhBGZmkCbBS8Go4J50fa9tHYDIvoU3Z9GmO5LNsv4O5gC9VeMcID4gSCj2snX1fw3/gNi96/vFjOPd/4UWP9W3fx7bv48Z68G/V/fbJtviFLArRhF7tCIRAJAmVphjoWMOvSWtWt+MH9jd0CEW7Y1wcdrDngxeQeLc1zEGURfOlYxH3GgsdyrcXD5acltsLW5F7Nuwhb3UBtIyng2U7Ni4itTho7zxgn8W4fIjomAqfanAZ5X/Ea1zmd5HnwlfQDD4vRrGTOXTpRqNeg2YvxKiNE3fZdj90Ttr30H1kjzzYY3jBCm/7QINyR9715H5Ed2i36WvgVlBeMH/SyGUB7IOznMv4CNEHG/Ov7EsH0cH7xEEA09dZ3EPRQ6yOzeCDGmIibBrGoN+ucePQ+CykSRsV3MVDK9VZEEmra/OCBLxBvl/ECXiRgrIC1jJeCfUWN5lGofYFPEOTugX1FzEAxrgthlP50R/kzKsyV27VIcjgCwhjE7Inwi/NP1V2zGzLZ0JsC/afvs6lA6DwBVkaY91YF1n/L5r7ZPQzzggQGz5OAAH9Qhp0jUn8m7A7Jgs+oUhR84YvF9nFQSNvxfiVtSB3k9D+VsTZVV6wDaBBCRTSoZBt04Wnb0wXntqiDEL4V2Od/lbpK2piBw5qfQIz/Jge89dr4mAvfeQXQQ8ewhuv5YY4gJDyefAkLuWciwf3novfvi9W7cM+dvahmuR9FHvhbay1D9f04BNd+LqD26jto3aUuQOM47K1qv1HrAv9joOggum9y4dP/UoMDmRor8ss9ayx7/vYbz8A/Llsv9iYXq3P+6p5cg1v+xq3E+LrRBeg7zv6vAcsYlHNB198fniWPnMjDu6xsLXva4QfGevCp7v3awFjFNjJO8NtHi/otS8eAhxd0Iq8Ol75EEcvqckF1ncZaGBqUodczJuzTf/OTHP9OY6peQHj2nMNuj7vOCjol/Q7+yheJWfWqEYZBb9UjPagUNs1NsTbQVXmnHpck+Y7uYBAkQVQAH0bmrY1KnWNVfQhJXZr5pjtCxyvfZ3rllr8Zg207KmDuTb4GI9ZElCHi+pnL5dGjPr4QX0Az6klswDPtUZ4xCIX9sxGE9EUfWEjEVKuHFp7n+g5y70IkSriDOiJUkiQkOuep3ax6s25fNKCf1Zlvy3qgagVmYOVDldMew3qxIDCoFgQsyp+co2J5IR4fY6zDXPLyoeBy47i0n22Mz/2ZYQt+uzjPkfRMw47USYFU/SV99dG1gLY5NG6ua4rjuryBRiZjOHm3KAdLuqqDduLLtGk3zWIf1UZZF8eDqDN6eU7/AnqO8Pfvf+hDDCi/0Nyfwv9P2SANZWbuoupJ3Xf1Owr5uIVbIv78g07i5IlysLjqoITpAtuVtaP88b26j/Gx9cXm/nH8KXKx/knZfJeG4H1ccpZe7P2F0f+CZrgz9E/eFnkzdMXRsrGP2YH63eU/6VNC4QHBQ8IwtWGhUXfdBqafIK6ro3f9hU3kdoMIAk/V+1EmV37AH19CpAni0JN4aqMfp017OT/SC5taxOubD5ulG6q5iA6IsfNhk2tc6ucgHfBIfasaWDcocE7xbEBPTj5j9PuWXOgM98HB4zPj8/8aZ6btPbjB4qMSVDLBfblE2zDhq3TNrbopDzjIsh9v41128e2768bNFzy6Gvihy9t8gQppfXrO4Cfd4w9cedLkjBiNx5At6/ewIZmcuiNgEoSD3ZwPm3QRlbCKUqziV6jI4KMAZQklFqU9Fmtv2plWkFK0U/zJY8xBcnFhwuqtyKHQHy6cvqiLBh6ID1VEKtCU1aBzuXvpP0qrmWkIXaebEtFj9rA6xuVyCc0LxYh2IYV2mmIVgq01KNymOh2P9AiCVaMMkUuGjp22+2Hc9j5FhsYIX3oUk49Pa9B860T+eTmXTAYfnNwNQwspaIGQ2mbsQVBN7Xh/PxiziTn4Dll4ATlaiOv/sXBz3pMVFFaW0l9xhF6E+DQUg3l9sV8Rt52g/idBwKAB4m8+OTlZ/4xyw1e1oAPOk+wv25jl1YLxRoZ/SH29LhQXv7YAjHlggcnaRVVkcuiXqOmcLbRG9/2fsDYXYP4XOAHehBOmbRnKVPoQf5sm0/HN0y5mEAa8Ctf8C3AXwAs9LrvineML4Cb2CjwhSZCNYC6hXOKw0SBr7YaHt4Ev2UGNa6PNm/kzj8Rlj5VClF794y5cwmEk+mNJt05aO1DxeEhFp70qZUQ7Huwb96D+9cDOEb2RnyWJ/DWViY6/RWJk/aklfOYvOizrlx8zkvb7impo5BLEb+M1PSe5RH/ahTjttRpQuCJXrjUYTz6IK/4Ca/8s1puQ84xcg4Iv/gPbPIisl9A8uDL3Nj3NeQz/0gNgQuFVvQU82PiZA1tVGzgyLCPIyndh4me7V537j0g5ETWOSY0zVybc2MQ5DVHtqV9A3Lsg+fdsebskAdRannSPh9Ok7I2OCZWncva+Pj42Ual/QkQyfBBOCQmpvmcVexLReyFptEfxvjK+8EZxX/o13PKx89P6I8xybcvCRwv14UvNS9hY9Ofy8dC4lnOjnaF4MUJ6fzhAp4S1U/vTkSPUZ1+nzWxVJn7kylOEEzq1n3tocYlmLfOLecHz3HAp2cIgXX0Sfzy5aHV+Q8YY8tc5wt/tcE6InBpxuafm29rDlzKmJhPPdDv7JPr8hOsLlLJLN3a7rWGlFVnABu4wJqlxzzxXpA5BV7bkTsv8o06O1dNF0lUcz1lLnlzYxuHh3vT2vahr441Yin2s0e5TwGuBf2TiDrMVQPxLaHQQT2FWrKNA0ZlXgD6ygFNh+tFkyBIwFoSig1qc0UVwovjjAsbxhI9znXhZIJE/IjRT5s8PoDDtUbtOdV5cYcYeWvwB/NB8Bwv+IJIOpp0jGHrJOMBIaAcAp4Gby/r+NShHvOt/DVOzpnsTwRlbIva9SVUcof+lFwGV3Rruobjte372Nca5t2XP8pblh3AigAAEABJREFUT3Dex2xLs62stpOI2MFT6sHH8ckzCb6GB5xz4juITFQj844cqUt+fX8CXmprekFE+p08+ysb26DYlxfwsq8q57XQ64yMioS58DEwa6xNmdV7AHiTUdSU8fo8Tg/0Xj1QdJvKMqFabOvPgZ0D/6zhFj3YZEfWwMQezMpICw/zQs2F0ao1uq6WQ9cdXYLzyfF3znRMx9sXmmh780nhzAlnETrUr2/CRLVrcK39FbcCAZVcEARrzX2JF23oGgP/46f1Sb/GmPVBaWSuM9dcsJn678tfkoG/0/mXpPGPSlxEr8nvi81sTEx85vy3hfl1P9irDpbDdx2XtAstgOwdlkAu2GDBu3l/8q3Hz99/jt99yfD5c+QQDW8XhtiiYREojj4W8/0ENEnBBxmzNJ8+llhk67+AviGEC8GuYVUKnd2nc+pbY0FUV3B94XrZReS9nLzyXz6GDDtC2KO88cgnyJObBvHBEdvyq+NgEzRnfcODk3xwZQygwn8AV37c7KT9GWAWNPHhC4W28kgg37qPPNB8cYjLCzbGKAdXDsb+I4i+EDo4RF/fPjg/ep6ggx1XmptzNmr7gi8KBWxgkBmh8wAObDi01m24IW/nTZbAZQtATvfKj8iOE3vo6/aDPBz47UuOR9rBYzs1uetaGnZRQgaGNyRrc4025KBRIKegvnHpXRecdlCo9Cn+XaSzDn7W2LY1toUFmAoYf/iIEkS7NK5c6o/4S6Z990XI6X87Ft/AKA687LRcDcIHOid9WDiQEQxSQMxYArZf0L48hmPZ8JkboXmSaxYJsIHj+nfhq9Zo+2DIO4MNV/vmYWNC9wDV0PhLFRLw6pe6BWIWAwozQ73q8GFpVvXNe1TWJkRaZA68fIUdmuP5oSNef7KO+Lb1i7n9yVz+4AYu2P9dHHuS81wwdue3cpcu582swuQL5iiMjzzYZdw52N84TAqJ9ekPfKeiDCO2s2bYA7UVsC0cH0P/Dh6g3Bv1m1TELhcK9tcaizkWG9Sz0C+g/I7uS87DkxD9PpgBWaPwGZtjqO64hgpr+6rCkEXUMMwJPXgwilNR8AViQbiALvyV8XG/jY/FAwzyw89ZKzlhti7xJ9iPb8ThA8Wd+0bmsZMhPLx8ZZI/2FvywHnmCaOh+mJP1qwRgrnqnmfNpa+OUenXwLp8QBRQJz7q9LkQni5lXXm49h524J986ppVmZeqookE1pA/8P0On9+SOwbmW0UFo/PJWmb1GKs8eWBmDYVXZvTIYzP1ebmj26b2L9gw7n5qzsWp94DvTqMmsUOfVa9xVUHgMpLO60JqkCJuUOYcPfHrT9jROrJOVw3tC8oS6vCDWezCRaN9O/gCgtEh1tBnsW+yjzC3Cx5MPenO2YM8ek86WLuOgX7Ik7lhA5/m6a8PHubL++Md/RePMoMPXsQXmuyNAzv4wnzq/Q8surimmLeOIcrB6TMPR3TzQIiviROKedaGYN4v0H9xMQbft4ItNL5Q6MW59OMnxq2pgnu/iBfEXbW+2C79iq4nRrYG8d3qK7yUy2xwDLcpTLsv3BeYSwe5vuJyb3FuP4F91LZ76Mfvn+OD8wQrocW5mgNBOWu/ye85/5n/y2NPNBjPknzyck/eyUA4p5zfOoobpNPkAfAbs5HaC8DwwN+AbZC2DUp9Fxgn4uhqT2Gzm07aXC5e5a+xfOKimxGkdu06Tua+ij0PYz2nnC819H9xf7CexVwfDgSe2y7qzH3w9GcV0xg69nUO9VZPQHV8HHzq1EOT0jLNH+GBqhPgpEOBD/GQT9/JlWvsAsfIPcl4Mw6soz+L+RsOHVdf/9BM1dcD+U9ehLp3uo7VDbE9x+V2SJ/gxy/1GKy1Pikn2Hb+GZ/j7QuctXbuN8vuqY84k8tLMdrRiXYaXeyq28SoY9v3vNDN2G3cX2ehs4Lzy0p/mftPXo675vXLdWCtUaxFtfrM1+Bz5dj59Q6QUtp/YuVmlbOG2Mtd5nqhoJgH1xl5Y1+dVT0nxsX4yJJpu+hCabcP8Adn4yNnuczBk6aZ+Dxr+NJsq0qMRS1IG+dnFjxA4x4Ml/bMXDNAvRpdh8SFctcee6rr2+cG9+A7GtT19B6+JA5pbV8g2jgcZ8H9Xn0XSNMbxP6ktI935tvFZ+0YyBwb8/QAQ4/HF/v/IzDBV03YHsNnoU/OiwdxXD6qB2LKsw07JbirTscL+q3+N4L/paGco/a/1If/7YxnfntqfovMyd14lisbACVUHyyk/d/s/Yu2JElynos5zT0jq3oag8GNemo+pZakQ2oIYoC+1N47Mo++77eIzKyaniOKCw1xAZ3tFu5udzO/hEdk1u4CIbh5vuxFWd49578eKnG++X/jhYJ/aPLHn76Mn758GdnQj4V6LjJfumxsxmvjRrgK9eoCsDnpX9nsA9vGN+ufxpIPWjip9ck2gjhPOXDiX3GNlhPdHV2uYuQ76XmIqTUK20WtHnmMyVycG5FaZlUeBMzNK/jwqqw49VkLQyEURY8JF/QCnMm027Sde82eh/HekI5syYcSzCJVuhag8yixA886/F+Lmxs57LpltJMbKwe4nQeqtDlwuwH+zE37jRd1b2yGbsTytnKNN3gV541Mf28cBHKAQJebf26KCFJw/M5hT4nnoeiCT/qpbEPYiJnswto42/uBs92btrp3fNU3DxXa9abzAHyQLkSPiQWUO2X0nRShW7utW7oy6hPOn9Wqg1lFnhm8TnzEvRhDYK7hC4FZ8EAwboFmCiFhCzv47U0Nq8Er6zih3BKYUeHlAHQyarjLlfZFIH+XVcy9qGndrCsaFpAVXfpNh4JtHDIWQR+sjdlYPcRb+4Ik48chhZPHoQNvlT0O5igbOUhgv3ARUg4ffiOvPucEzuJbjfaRtSSjIOEBrdcxuTN/6Gly9AfFNCJija3MXxB1gPtGgbc/i3jlow7ftvINH11GfuBfx29yHAtrDyjGLJgL7aPiWXBB3a82OiG+dLuPDw47mSOxoDTzkzHIHGJdffByx/1PcG5qV4gBkqZN1/Z5WDPl0mITx3+xhmFWHKPVRZ1ER0hcD703/BCMzYeUnb72IgGPtRl7wFzDb1V7vqCR0m1syXyAPf1yCJVtnoNIJa0cEwE/7YP+ukQJqG9q/XMemD/vOwTEwMFHfomMPWTngNsPmW+8FOi5dg81vPhMUaDBhB4IX754sHbe6rsM+vYEMTKjz4qu7tmMXy/5c+/yxUdk4TMHhEpLWeYAc9kYOvc7roHHS+3OqqwJZY3VMTIOx6jnweADP2PEFSk9AJXS7Vl6VqwvLNNel21cr4zfWj09lcKH5o7gcUEjSA/YDTv5vI8P93mBvUmf9Edw//fli2D/UPKojKG4P2r/gm33MaEG/+EX3uFPt+2eNluv37TCcSkeRvCb+TLyuZMv1hLx79nHGW98M5+gwiGDQ6t9xzSAHyFKsEGcaDET9toPbCkjwjF9c41iw3Gy/9Cv/0DzoQXCnbWOt2CJRwJwE38AXWzAQaCU8Blvx/rOwwb3cvJ72sIxRSJzQUBIR2wPb3TEmrEIYCzCGUe3EfpWxj7o19L+dt61r0rcJ52dcyJNUab1oyQFL/BRovPAuF7hnfF547zwDjhmWWvXbfgQ3XoGc7V1cFU9827ni8C2u/sLcW4a6nYc3Jd31puMyrtmp4GCkC7gtCHoUkBcA3qRvTv/Ca5j5Gqx/6ixzRNiZE5e6YyRtoNHj+1zbWrINMQnG3jg+tUXXKPH2mee9L2UMWePct76y/d3zsHKr20bV9aK4z2pZ9XjnufUveGDcyT3YdqxhfIChjmAPzjqBfhyYqHHmm5cQSx1RI4LYR844qZjfE2q57TDyASpH/qqHrqPAhneGrWAohd4kNs9fISaqzbezSfzI3mgLU4Jeazx5uFX4jIWpKNMBkCZJzC+nEN2xibzhfVrW/3eM2w3L3zwfIXHfu7DCSxJYMwwQCEaTHKdAHGZ08UXlp8+/25cGTPzKzNScHuN56SJNvx1AAjigYYNrvC+FjDigfCh8DFPnf+wqockU9oPnAJLocuVcwySygsiAEx7Bb4uqBy5pzDPT4p5d30W++WFcZxHrd1ZGDmAVovcu3q9yhs9MgkH0byf53HnsH1CHFGJLefNwZpK/CM+0mhIyvwlUFcEXy6vvO5JrYMcwXzSZDfeSawTf+W53T7GB/tO4cScfMEE8p37wTvzyXlE9xjHSHsZBW8aXtBjJUwvv8GvkoGXNP8q+v+DKy0m9Ry9IZypKBoNN1bBDoB4HFpdBFJZX6JH2mkNbmTFYQ6YwhqXi8AN77oN//ef/hHU77//fnz/3ffDP366sbF6Ext8sli5EbuIn4uQwwobA2SUV/uJ7onV8ONEajd6oNtssujJzeHAsZKjYiBn48FHbGmjRzwWwlIs9LWt4Ysb/aMLB47AT8PdRfYnFGIwKSdM7dQgH82CR5GJOBc0DfliD5bQqRWLPTdL9ImKf8RjW/4DTZceNoZCgHih+5ApmMIOGDa+tYgnwMGMvvahwNWl+92OTZy0boxX7E0MCtjzG5TMG/raldebrfCBvzk04cB5A9r3D4bhhiR6mBeFEEXFABmA1ySp52sAC+3EwYyeA4edOxCb8Nxoe+PRdl5GcOPTvu86IT9unsqoh2isgLbfNvqgvnNYMI47Bzrx7S++w/1aTvw6xsyczFIzCcxkae46uvqhPtcWyYCITvi5pt1jQg8VoHv8YKwJZdZQv9APoOuQaeWtG77IckEOBvJlfGkd7Y7RXAnG2vA+vPklbpXlJKgensPpB09O1VTOoblysDce5T+4gfoNsIcADMkG4HNUUA+AoCijuFBga1+UxwT8Z3nGJO/UHvPXg5jQ62QNaVwiNKv1O9ezt2wbpBjHjvpgO3gg0DnmEYZvGSt4KVm48uEvAVIKwNas4ThQkac7L7O/jA8Ot+bQmN27jMODxBcehn768tP4yRffP/2UBx6kR6kXoNEDhV1zjoNtlhj1/Uo9q7DbEGdfLoVv6lJPavpEc3A43jyMsB70R//OeexYQQ2fcpgY5dzFXpnj6WEo5Fzo4mdK+sP8ANpPG/8t+v/QC6HQdUHngDeCpF965zkYSGipA0BJ934THx0TQJzrVxvBHzH5C0p/uWhsN3CIp7S5vmJyuP7PvaC01VZN29A/c+3/sck5Y5RZlxjDtCHBDVa5V7ioX9BkRc9lbWMRrzYGH33dOUy+sSZ2HgR7jNGF7Lpswxc2qITTtZVqZAIczVQJIK2hI/oruPYn5l2K+lkoWti/fv7aBzc8/TAma6Hb+/FC4j1z+J25+gRxO3jrL8MvbvKFwNtOPnSo/bn5dGET27F/WeT0BAm4jI/SLs6vWs8XsjjtQ7J5QelwP7ugZy3nwvM+VcigJcqknYD4uDPmucdnj7qjBv8Yt16fizHB+ACeLo/2ZY0eJ319rpgYQd4c3XnAbN0KC03tK7bSuGdtuhdti/QEo60AABAASURBVNjYa7YDHAvxsqnPfbMfPPFR5yXgmr4au4CyDP8E75dHwiQfhnACJJqdI+kEhCb6jc01OBmhxFPc14cA8YH+xRI6vJ0RG4LZr2Hei/ERxsvHPuhgHmEFccoiP/EPXAmT9gx7LgUOp8cb6+TdLweZY+6hGVvuux98U69fBZO8QuJDWgvS4i/xhge+kx48TskT3kfs3et1QIawE56Dt+W8QnNuschOOmaPgjVsIsK8Y59FR8aX+oadxqODhnjh7bhPIMCyvGdL0wf7Kp1eBHJinN9C4sImhaQWXYB551wWtsW8rp7TqAgdRmqV2qJuYRr0YdJGjy2yzLVZMlTmoUzp2vgFKHIt90kiWwR89L4iQDEPQPJ4sFhBOWQcEzRi0FhyP6KtmsDRjjzr3lz6pyHeP/b84ixtvmzxJZt/INp9xX3/BPPv/puaZwKNalF9joG1fX06ocjChZxcNnJzWXmuwY2Q5SUc1CSC4MylEF0Qrfn2luG9M969xzOVaNtHTh7miz7tnDX1L3sO+CjkYuxUX5XodY4dWG2ewKi6jRwUqjn40qRt4WzmwsnrnlNzDV+eV63sl6EhMzFcCZYGajCnuC1NBKQrFxhPPtevz2/GRPAH7+pnqbXSP0PsOtls3b941f9fJJBL8CihYEo+YcdXdFrMKzmGSOw1vG8aNwzc/+SFafQnfnOvfgd2FRK0lWMiR8cb9+3+Bv9GGThm1r+RtX+XZl5TaLuyGMaYR7SNGyzinuTeRFio9GUo6uAnLTYFud2EGjzQwMVK8aZ9Y7HRBEHx5kmFVC9+NlH/XsM1fxdjy7cgiw2h0Akba/RYkCpgXdIL7saG7cPVnUO0B/msepwoNueWhRMZ7fcmSp/FizDrnLY0+8poSKBtJTpxcFNJDUKSLqnbmvDDKj5tGwAleERSL5iVmUXEQJC5GIx+mCuBPkIP/09F1Mov4vLFk+0WV1aZ9Li86kcITJfGKycYDwlIGprOCOOXNA+np79MBsjKskkf46EP4YMfIizQp7aoC74LAO9z/KTJiUVcdfP3wWzPfND/kZ+liqcXRg+/eJQ2Q4SfUJANgos4KsoL0h5dacYXyNhhN7U6vMHuTJNuQyHbCClrS2Fquo8SFLjoo+Omr69CP6hwUwm38XesrTFIpgU4clUnBAOuyd9cT78aPWGb8lf3vZZ6JrYeQKbEwUPV40EjNzNwyuC21ZMmHb3iA+THm9xrbMYn7lnfX26MHaHX85AknznSkGYLG3iGzcED4z6+eIj3YTK/INvz0kN+7SvzLYhX5wmO1bFtjBzeYNC2cs7XC3NOm5p91oNDj97ABeECPOcl8w4dp359gYusjAfYP6G1kHeoqIGJNg3z7Hxtm+AmnBRUM2tkKw6IronqvY41UsqhZ/gxieGEdx4AXdLrodDYZxW6arhGMTHywZC+79SC35CbK7iGBzjzct20v42VHC3GBGr9AqwnLroPHvMbn59GIeP4QZcG4usCmYXLOXcPuAfv7Nf6KmPyhrztG74LSYNyIg/AI5LCtdpvnKcPEV+i42ID+plPSNrIuB727lEMQVaqFGx677gx992P/Gd2ws6DA6ThLwuu121ct08cgDcA4YcNNMqEImM3r4JtTfmSQJ0Zh6pxjsODBz2Ku97eePjLXshgJwrGaPHC5kI9a2X+qjc0XUB2fPOR7i8qNvx1bnSCTKRAj3HVtjrlVdwcmfPUIh56sfSNnfaVaGwQoNVzb3hnmLl35cXInbHu3Kj3VKvNWVEK6tRPM6US4+IFSfuODg7nH4yL6zws+DarhjEIzucN/m1zXi/GxvHZRtUaeMk+tQ/z6hj40tmXgXfuNxDhydXLYx/B41H+Nyu+FLYKXdYzbsNB0I6XOjNe9Bmy6IE99eMCQrELeb9sG3Oofez7enMtaGst/JETr1ngZ85q8B/2IcIsHaDYP+d86tiBF36LoL8lHn4Kg68KWuAmzRSnBaC9E4JXAY0pO/VXhXgpjDW+Ist1SC/0CochUboJ1ANEFvHI57tB86jd4CfGBDsC7QnvhfygYbz//D78lfjP3D9OudTOD+aiIsKsYn9Fgnocn7g5wK01zPWCVsAApOmDcLA/YhN3rg3noP37i628oaFvPsyDvD0XiCXKupbufBH0eULrOdB05Zp2z5x95wHTB2RrfxnkXs60ILXFHBfWuGwb82mjT5s4jCcw+qPmWZX7hOv9uuBF5rKt4fpqKNpyCiMfMMEt+NZa2EA/9YVxmIVsAK6qlzVSI7bBqWQ/91sCN1/JG+O0s54D4gVyJ7+yDI/Fbte6JHSPqzZMQRHTGot49C+wbfTbt8FH+zsvDN84Z7xxztBm2vSdP75w73zD/FL8p4f6aq4zPxlM+RyHD8ZEWgC89X68fDQMYzCn+mNbtYndxgGZa8lDj7M+6qtzouHEd+3edyOX+uD9aPf5xhx6bxLI4ckj3w3dN3DHMBxWrfBE4zoKyCPWxzuyasX4iTHhgu0D6BqP+wzZbyQJIgVoUqlwou8sCfqUxrQEKmhgCcfU5frL8wtzynVwuawRWNRCOZaRQk37TljxUfkGSHoAgWIHkLfBfHhfN687DKnJzz1tVyt8yO/kM/klz+p1XjmOKHsU/5XKzz//nP3nC3NIGaI5YkIXOrmGXx1M1rR/u/zbZOCcKf821v7dWjGNDZnEmcXdN+TJ042TvlicLhIPs+emsB4bsBxys7hYbNngWGB32+/34Tey3tBufIvjovrg0HvzQMaGwlpkDbW91rKywNQmoJEbsw/Z92wEi83DjUQJF+QXvkn/kW/Rfwbe9i+KjM+fP+UlkvG4AQg7C90aY+iHTQUxbhfL9CvQ7VFYRma/v3Nz7kMuUinqubv4BXRoxxvAJ/KxbWxi+KgdXxAIlys31Msa/jMK0jkwkw0TC8SWK3qJj6s0QSb9MVZBG+LkRgj17LYwymOeER3ZXBknI8oBnTw3zZi2sRZQC1kKKZX2Do//FvsLN0xr+8oamjE2wIzxK/F9/vTdOP9vRbOKB3nG15tS7gz4BJ/2bemTc+WytuGBXf/U643Vb44/mCM3EeQwBy31MC+8Cc+qsbgpBGox9sZADmlv6gOMp+hDGdq0Nk/BiUfePsSkTJ4Bfo7WNwYJvBdjAQcOU8IXl6AVvD3HN8SAOoEcjjp4efhpgTHQpc6yRplo8zdIH1Np3I0N5AW/LvhP2C1TeA7O/AgT3YJ0D4EZj6ylnQebd77ZAsjVDiRvKH/MSYUIB5XD+TarxmI+UuHvnbkMOObk3vHHHdxjVh3+YiZ88Rs/qo5coQAWaCNj7tilM/qjnjf0+rD1rm4Qyi4eoB1728bhmhUOKapopSZzZcWFYgsVVNJJkxUI/aICPziIgidevKdx50BzzzwZyJPR8ECgjnCPM/yvuK/bsCKr/KnTvCbOOcjniP6S4VXPMfcLccfPOVfQBVDIjOPwWsOxcD13PfIxH2/sXed4iiTdHV/pId4QtGslkdB2XuiXW6j8mLP7BBEQ9LVq5UA/0QWKAhYDF+aFOPckrUQEA1iD5yiPPg1QiCWe1PQnMNBLsQLqQSdbUvEJjficsTuNhMIFtcFLhxa9XCjogg7Oa/SDpIAvxjoYSDXcY0YTnmEwkVEJ/c+LORNU7SFxZ/14Twowd5VA61iL/eba4P8CeRbY6vXQPo+MUR04c+kYug4cU3nMrYdd5S/ou5DzQo829E++D2zKKy5RQV+XbeReexEjxRwaHgnT8QB4yHjF/e46LutCGkCAVvfNy8Enj3maRQuWnrKta8JvmVXDeWk81savr6CHn64RpowaohhbfMLOB/k2dr9oMabEA74G/yHYemwr9qKArrS8bFtrEAA6jXXPN9RoH8lhrTGhey9dfFGUe7z3+es2fPG1XRfxs+IISftfOLB/4aWB4C/tkuMMOgZT7tjh5aR7KH7SC1ZfLozRZbFmLmsUdnEKXl4YGyOgrs5tRLgYj57SpNhzvB0/odvFnIUHW/p32baRGPC/eQpbT6Az6KENGQeLVgkvuZxwWECnzEJi1oihYAZkcCeK2ulgrAF8+aVxUuoQf1bKHj1lEKVHsrliVndpdV/5AlnkbpHL1NvK+Jk7/x7Qz7zYyb3LMQGcO75Yc5N2LJ3/zlf537mveO/AAONwzxc48vf9q21qzzErxs22vLpsOyD+BHyTTma7+upKZlBpjI4xPVIGIjydy5rpcGlf5G3os4D3jO4jTaJsw0yOmFOMt+O+MYevn7fxWfj0aWzMh+wT+EYxhbinvp14d+653VaX+qOP3E4g/EEgYi0UKvCz2D/8dcPSLnDl3OEvxC4IJS/Us4p9rHKPul62cYUv+a8Vn+VzTnXcKB7YSUq8CNhCh/e+tdYIFDVgTA/8tzzyygM+Nlo12tHn1T5Qgwt9x4MJQAv6IbOsFxzW8JFuWO4BuKjb18YrCu+lhmsuMV6IcYJD3rw45waf8LMvu1b7n723zhs4+x/7x3jb39DPmQN5595CR3uKgpdy7onRheKdPeRbyLiqG3raR23MNB9nR2k35K1PHbaF06Rt58iOPiHr51hD6nONyVv6Ozt2UifqL4KjrF4CJqFPNvHp0SBDDxpd1o0jAJWkzMIO4+TcuDoHybvtBc45at4dkwt9JNqMgdsBEGcuoghHRceXWMAqxuwL5sR9ITWM3NrjE1xoCSP9O19U7JyFfa5j/FCuXeepFmBM+fLl5/Hjjz/x5eVPw2cjxxEnKM2F+vgZZvw6ou3ub9dfPQM9Cr+6mf84BpzQrI4jYBZLWqSZTSJNFxw367StYZlOfGsWEUs8i6OOdviOi7rdjPIyiI3JRfpB7U3fm3nAbxE5kN3Y4DTlgraOiuL6CxBbi5vNxs2VjcVNxI04NbhNHPQqNvqhAvTgr/Z37QNuDg3HEobtEcurzOFMbBJjk2BG5TNvg3tl5Ybqzc+bymjGRxX284J4QRdIHoUWm6Ax0Dq5qHWayoLtRUyJzYMD/Rp9eEYd2sbLp7W84vUfQ/gjtj031z4MWWPpQKKGjmMnwnOo7RPsi/dhtB8A2FgZP/Oa/PrCQybMTPNPXLjKpgkfO3NuTOT/fPB6o73zDY4+YJmi7wgrRFS02mf7QFPBqtu+IB81wrjGAwF9Qkg3l6NjJQTnBRnzUuiyG5qqg2fuWMd/rNI+eQgRO/QicNbMJtaHcSRXx7zBeRiQn8zXifIhgKJM2rOKeXPYoh/+Q6+V42NuhTs3dNePkG+wzPNhBzWjoYbrYFaN1kXeWVvv5PlOrW8Q4j8e04QPQ+KpIlLKFnMLqurl8+YqOO7yCZJROdTtSyB9YiGMiwdK5qjzNSHJqCJqUnSeReKvBmMvCnOBqw4aboK6HbLyBnDWww6RpauN6CAUhNGPEDI5+PiqC340QRKPCHzyNzQOYoqxOobyw4Yfhy920MlEHpzOqZQT0MccuZAz9Sk34fPgvC6DsVW+hrlYy9qrdlDJAAAQAElEQVT+4CCyj594ge23lB/MfzDj/MRUOniD7473G99KvgPJP7hh0PLggv7K88Fg5IWj9qEVc46KAhPXiX19FPRTufv5stv5Qa4GazS5pb+nzWFp4nOgPSNU4hpANTBVohv9iRGG5sSuvgKxxV5P4vCEuGIL3fQ8SF/Z2wowLKnhh9YFbeh07jC4uh70lBk4+QftAhg06BXANAc/OGyAkVboCp99ctUK4aGtXWkeDB0zea8ba5d7im1FXHYT9cINvY6hLx0cH9fIm/shX3zEVwUG8gUcOrRhjh0zfzlkX7ar/2dEc0Dng3FxTfn3ot6OP07u/VK5M4cffCv9wQPJzvwhpHEh/7Mqc8svX8SjipAr4+QXHMWXHOIa7kxlHjIZa8TGWiu80nbGXpxtocjrtrbxiQdXoWrhxj0PqTvfVvtgHz6EppO/GA0S5NiuYy8ocK+5zi94wW3bGp+++zSu8F0uIMbxmeig6ZcDxq5PdzbftM0xbWdQoZiZxpdO9/zycGdMxDkeb7wUcl3ciMc6OYfOULcr6LfIb60tx8P+hl8bPtkODTlpjr+zRQWOhw8Jb4zBbh7gkb/nz4ZYx6McCaOvpN6K515F073deROfBnji4Tp8QBJEIZgKUmptq+/G2PlwykCydHdQfPOgIvwID4IPGXD6C1MSq0939wzwN4ASkuKIUXo+PONZY61tVLHgmdOtxBjuzDniQhdCzLWVsZzyEJ9j1LrvzJcTdtoDt+/YRB4+ZVFOqQAXUGZioH/Avw/vMc412eN/nLXXrLaCx6A12EcxjjHULUq9DbDGB/mFqHSzURkd6UooK8xShyBWHdZQaELqDnKZJwjfnafWAGjoyM7Kei0EKB3q4IMOro/iuAg9lnHoQVPuxMvj2HZu4ENP62YMWVO+ELI/qxifVkFzOL/Er2Ptu3THJBaBXDXnnXGy5VhZP0FZYWJPUOfistiLCrgcIK7ARyW8aXKhGWXJO8kpGOSDFPxOzgQsQxVlC/8QlA92kYxfqiFOOHrpz4pWhMiFbeav6/N8SSs/6uBFigbZy1zzvux+sbN3BFzjrDeNwTZ8iTGLFqXHAfmU9lE9GD38hgOEcb6CS4YQUYkMdPlVcRNpA8g8om651rMjaB/0UZS/D/F7/HzPucy9JfMi+jAwcfbhc4uCfTSeOsEic8N7ND/p9PHgKFDCZp0GcezAnSlEzi81PAtertvwZeTG3pG8k//CByHzbva4jHzQExt20IG7tgR9wyX0Y55G99ve/chH4/DnoQNJdATD2GUucQ6ZoueFMYeYSQQHOn/8l5/GD//8A2ezL9xL3qNl4Wv7LS+Cv5X/v2XgtxH4N0k9i4EbIOshh+edDfCdA+17Npb9+EXCl2ySLrh26duhQQcKekPqtrygXL3cUO4BN9j++R48LjcWWzaGc5NgcRYQG+4NNOzDlsV73sAGd65aiw1n5ZsVN5bFzedVV9SoQycACtpEuO2itZXagbX0Bl9hoagnEAoIC6JnTKQLuYr9upgLiIPPUdFiU4Ql8m0r+mDturgx25FTswh2QWKMhW8X49vWuFIbax3xDWiCerpGhzgqVHDFLvlUhyBfBQue2rYQQ8qlgw8kyBuID599M3xn82WcVAoY+4254RjuHH7f3t6ZE8Ke/00jGqI99tR7yHgwP8EHFeVvbM437GGg846kBRFQ2nyCeF0sYjLeAIyU8HKRJYAU+nqueSOlE/wcNcznlQO+MPgYT+gqKnKDzwWfJQCPdPl8CDlvrDl0oVw8kxoWFFCUcS6sy3mDU6lKAOlUz4Klqc3GnDmzFmNqdi7aEIzxnPuv8wCXUULBlPm/64QKTgBf4mA8a7uBvuA/zLHVGkQkj+CcD95s4SDtaECfdPGZJ+wTPtRKX8xPb5zW5ViJJG79P0ELjb7n8GJb/rW2sZzn+DlFBhDGGKmmV9g3r6x5eQKgLbA1D17T1gauS0FnAStg3sjUaHoYwVf2jwu2h7FBTVEBLI5HTeSvbdu+YxGe46JtH1QEdYu+kAu/ZfWbYB+gnw+Wxr2zpwrvTJ8+0CjzCtoxH8Hhhw+dzoed9Wfudw9ArCFIB8t9OEc/wIuYxELGbOKuNHLDQciw2kckKWHIhU6I1ORcFBJU9gepQdslSsFRGk2DIprxgInOUdB1w5f4Szvjf5CsbrGBEgqaGVuu6OAKmb1YGeTfuAe9sdf4q9IbOIgPXtv6GN3QrKNWAs5MAZ2XtcZl27L+YWPe7cNfJzxetJBT9bQsDiFfyAmooGcpklDZs8UL0rTp2FiXCAEjakECX9fY1mKerdh3DatN/g++YbaWzy8RZlX0q8JYs99kzPBOnfoZoN/Oqmq4H+3BM5ecjKHhQWTCwjy7834KHN1ibuq/9eVou27FESQc8p3AbIkebB51TMAFJXPrlrcoQRDvSAzToBqV6xm3nVnPOFsU3fjsPuLZ4Ma8/nDcub+4x7zRdx7kvoEPGil0WKuvSFhVv6Ayn+0XV3gpidscnbQxkZo6iF0ZaJqHC3vQdXOdg4BF/hMIlLInjx+8zBR/Q1afd3Ov/4BujVG4dujwoHAmzJSqVxy8NMMHt02l0scQ/YOZVlyl1qZw0y5AhGIPoKLEKhf9kBdUijbsJ4esK8UF3WhLcCBU5DGwFmcQcwEMaGrxV6/UynlP2BkXa3UUcpAG7z6ocGCwhgFM9ZmShvapODPc83/csW2uLuR9sT4XNkkA6pS9R05/fQkOEt334TxQT8fu1THc4X0/YIe1I8IR1OFL4upanFRj0L61wxMcDb+szFzJGOFdZBdrt5jX5CL9ar3EB4cqA/rlfPUFsb8q8J+1eUZyjoQB/sux3go93vesabYaX9bi5rSOALERjS9yp3hkUcH0MDfv3EPeyeX7uLM/gkSCKODDO9o0ZKZ1Fqhn81G7/uTUAf2Qx5w0A5pCzKVR+OO+dGPOC46AhFk1fJn7PPsMSPjPHGnftEAf5XfW9s6LWvOFGPtj61fvjt6dl+Hv8Hhm/MKXINbvfBkmLecbhYyN+uLcEbZPwzlUtAdzUb6dARYwifE1eo9bOjbcA66ftuG92XHQXr/U/4K7d86zzCleOjt2eG3U2Wcdi6rB+Dcs1C0uG/PXvyWnvk/4sgHr4QsmU8gnvIV/I4Ai8OYcbexT9uuYZ841oXGw4VdSSrOw3/Hou/oE26ua/6bHzGc44aeYBOAOQAJhITJ4EiN4p/ysyq/EipoylLc9mXvWaseLcX781Yx5e2M8PzwLMhd9QS1kvNCrTPSgTTn1XtBn3qrct33he+e+/M5LGNYv43b6ae0+0+NIptiDlMnzELLxKfWZD2stMgMw5E5yYw6+MY/8p17v+PmnP/3z+H//1z+O/8f//f85/vEf/zEvf9zHHMOtNvKsL/iB7wsdICjkir7+uD/cPm6MV4Mx/Qa/TgYcyV9H838YrSyarPjX+hk8c/ro9AT31zv+UyEXtT+r9lvrH376Yfzwww/9MzkWE5y9ICKpXrYEqmzg0lVK300tA+gigjeLB1pqfHLxusDWxqIVFhseGwO7GwotWJIfXsRTwFBHOWxzLGQugLUbvLX9PHyxCbuo3Sy0idPIdtH2A0a8PK7abZ5cJQFa1HZvanzrhl+gkWFrO+OLABcIHnjVPws6Mdk+AaFm4jrt1ODqBd5UxU2giK9G/tjyhfx8oyO6BnLqF2gj4DXZKvnJi3zmuAod8j2g+ydNPoXNU4/jfXTbyKU07GzOOzdnN9S+Mb9n03aTvpGTEf/Rzc3P3DsegvjWwBUfuJLoQzfVacuHKefgqVu9O3pDx/ZXNfjdA4NzDlq33bwB8Oq6wePNsO3l+ueX+Nz5Nm/661xKTqApoB4fsAV9+MBeDqfazkHBIOR0TLr2Ogl81mA87T2B95d0sAnx4lgd49PjAR4ZEsSUZdYZA4AFhlgapw70hiW1LQGVjj68CNoSMWCxUCtrRQ2mJWw3m/YUMr7UXGzjQbjPvNDhZr0/wNy0BnRlbK0b89RpX7xzo4b5XcQtVGTgxG/H+8wrZ5OBt6Pzg+ykm1LkAQpys4rcnrAOXvYR8OoVZJ4FD47PBF2gGmZV5NGGAxTmjfNbPx6xw6O/RR3zXuYY+h458mS+hfZZhsLGgmcb7kXXbcuLpirHzgPPDrs5JLvEHVvWzKfTtlpgQrsjn96oroJzXZirO3NRcE62noPpUd3z4Ir6HGI9wNh+kH+hEYueCE/aJFKMu6+JuuGBxXbpFbnpmhxCICpc54ohfQIll+wcnODBgHg4gkMcugbsgkXOPAQ4/Bsf2COn5pU8KnTqgV+6oC2Mx47++lBygmPoHub+4n3Oh7X84VDyHn/Qc46h6vGIwCk0jK8Yv+vGSx3Ataq36nMcmEh2n4AC7V3gvaxt6AOacO3+WDvaJKjQ/GdO67pyAJ/Y0w/HtPcc5wvREW8Cw0+yiC1wBsxY+TAnTpKy+qX+EzAMPx4sbAjxbw3j8eFlgStwMimjvHna2e8dB3HSJr75AKUdcSdoG+1Dsny6Khhfodd/rup4SHPPaNiHL/cCzGPtvDMWuQd8eR9fOLh7aNcP8e7pyutr/3Ns8nr4LU478QEnbGNWVxG5P+a++YNMOuLd0CfHRvBXAhOiMemL90LbpDdryBghD/WilAfw++h/7vRlvP/8BZ2DPWiNz999wg0eP0gSJbYHH+W0p4KyA86iJ70u8dPxREi70gRZ5be231BUJ9A8ynQEYJTfPcq8CM5fWbQVR+2Ubh6U0ya1JPcXv7Ax78LO3vjqk23HxT8U/iPnQ//JtzjdP+NzjeiHgCXMOvfvGdcPXvDdeWPkCx49cI/VT31ufrKNL3fmhevLsVC3GdI/qBR7gHwEpn35U4trRsQg2iZe/bCJcPDy3rQhf2J0rQmn3q5v0JUR0mwlX11JO6HXMIYL97cL69l/hrS2NXp+VeaHtAl9ln3AutZjC7nhh/Z019yYD8EXxeo+Ycow8EiHAkcbnGeMuiB9ads5S2LH6QE55ZfmogRzgiabD9BWIa9JTbk/CM0Lm4uEyjJhKnkPEBcAnxonTvosfARvf6VNH7qlebm+0M95Iv8tIwj9GF5auM14Ma/yEoKzmfvn7p5yArl1rZmfy3L/e+4hCDNH98xPz7jOOX+5KH9054IzOIer6fVFB/AbpH75zJGzJGO6eKnQ/ZW5gehDRKn+swKDfQq9yMM0JnNDmYV/K+3W3YJDllxiCxlrEBR0yMQA9bhg4WjbJzNHxmzJeELF/iF9IAs7deCPOraOOA4uK0wkbx+uI/Lsi3ztheZFQPnD6kRfdEkg6yjoudTrDichuH9KE4wDBSSvXoCA4esSPCyo5XxZw7zpg8+xvvRp+GH80z/90/jjf/vv47/+1//Kc+2PuRejHf6eB7gy3EP0oVSGPYIb5yd0iS/z/aT9Vv/rZoDh/NdV+Ju2zoDz2onM0uJgwzbKCnCzEzxw/fTTD71QNllBIQAAEABJREFU/vjHLJb/9sf/Tv+f8xLIzdSF1Yv5dYhYgih20WTzoj3dwKyB4FlMcGVjse8GbB0ctCxoHFN3bNB2rQnpc7LV/r6/sUg/si7DK4Oh4Y6HuLVdx/Z5G9fPn8a2lpQG4uwGV3mpcAazZ0cEAB+FBiT8On20p0s7N5Fscvhj30PlwYw6ojHeCzUwa3FjrwZ0hQ+hm4DfE9ysGrFBTSMsjk1uPNiYddCh1AHynTKpwf9ZQS58uYms4bg0oI+89E2Kdp2gBi1YE+2zCcKMkG2qjAX+d92btu0MCJzxB51uwmf7UUPXp0Da2mlDqCYj2mjYtcENJTU5d2N2jmpL0J71/kIThxI1U6lxMDz3BvTdALSb3vCcl+k4HECFe+TEBgzaYBhofV1QxfpBG42MlTUmwbwwFm1BP2gepfPBmDA/LuQqfcZknW3qZkUbOjGU7jx8SqdyzUV5G7IKCRB/UkOQtSOiRSHAV01wPAsWk0YSCBJmyiykBaUwYE5OYAeBz3EUYJYnmL4gNpwLfaDZeBnCoXRtuODalP+eG7Fr+50Hfmv9NibXswfVPOBO9AH2BX/q3oC+i7CN63UNH2qd57OKAwwyCQSn8WsWuANwAIe1hH0Oi+cflPWbWw+OEVP8BYy50HPB/8vS98rQ9PzQxsEMSf/XWsO96PPvPuHXhkkIsLweeNQpGLcPXcKdeS8uA4HIwpa6PADrlzT53nhA9wFJPnGuD+e4UWGGUtl7aMDCyDInuNptQHca5CT14yKhhnk2DiEkQwRedchJSkLWt4A9+B5+yCRI1AcOi/rbchz2wIPGRyRoSHO9765taNp3bD/7tzW2Zx5PvtTIyS8kfxkUYiA29zp1CHFNXnLsg6sP8e88kH7gk7QZP3PBGQpx1GSqXGr4QHdZ21iM6+CjHcfNSaBEYesC7WINIEVMPb+cU4LfuiL6VVHOsc2DYi3GrMk3/cwDDRknHq4QYmlEZtbIGKVeo7A5C1wAVor+9Xy7sx6kgezED+P5/Pm78fl33+X/1vnp03f5ZnzbWE/EoT5UKQDcDTMb2YImSMcoBdsT3XMRMv6RM4atk4fkWQgh+ejxauys4sG4hvoe83xb2Sf6G/Ut9/Fa8FT7taC7xg2jczJiFxds4A++wAvycAMufMo44vt2RaewtrEC2LMGd92gqb+W6jlr3NmfhJ1aeG2/D19YfbBv3ZirBJyi0RsXcYmVwBlKfOuCN0ce9nHLvMM5+C36XOQk44oPE7gQu/WkhjROaG3ntXWQfei5po6uUwAn5FIieBtEGR9PGnWkkZFnUa9FfshLXrx92hibbTzyD3/UoNi4OgYxanmppcOrLefjG+vPNW4f0iNvysOWfmjpoAd1jKrpOTvUZ0FDCh7AzxV5ruDkQNSKSKnODrSHfmRasUQBvm+KLMKJLtjMj3K2X+u0sSZdn617fdObzGEgL2iO2nXvSxp1f2VjomnWcC54r7swDrMW+8OCFQe4WjoOzmLOswBYHlKbgysFDDmhHAaKuaRPFeexgb/heVzAITcBvMAmDXmpHixHw3Vls2vlajhnCn5B+RaTRo8OpPH6efiDX3DhjUzwpnW0EVKf9MfcIZ6O/579yT3TF4vu594b/XWK9/S3ty/DF4/n2V1fzbvr/fRVPTvz0pebyt5Ym95TmUlxFfND+3oVhJMVkGfXD5HMK/1LPIyXORZaDgbosDIQltbMUEFQayT7iwBka20jsuREGf2zDrN5wSH1Co1DH/qZAmPnvuEvk1PTzhkVQs5SMBv/Oa9OeXOnDVQz3viDflgT88QHz1bOQffpT8c+YBvOx37muDgQ0XM4a1SkCR60Jdj2U54nmA/o2KTQ6MLIqx6gJUGApOrknDHaGTP1mPPPnz4Nx/Md3D/+038f/8f/8f8K/JHn2X/6x/8x/vSnP40//dM/Jz8oJdSV+MyBe531E+CopmPymzK/6f+76f5vEQij/b+FH/9+nGBjcBF2QG6Wt5FN4UC6gFxI/gLoxx//ZfzpX/40/sefWDD/40/jhx9/5AUQhx0Wm2pYFq3GKwvyuWAqi4ldK7UbjDRWmZwPmEdrQmArwAO0sqLTpgZx7AYHIxV71/BbI//XjzlIe+BCDNKj4Ap28a4uw41psok2ollkF9Ir+GhQ4QVXikbNgzWk4YaSTYHNr17o5qlvJNx0H85W9Bivm3ZggrsACkcezcQXG6cj4GHL4XxqFJDuTcWabjbjRxzwF/qEWekQSGGbSmb0WwnynGA+FvwXYCI2iwtgjGVdHEwWemi3JugqecAv9cXdORgzcthtf+9x1UvrbZ0eGGdVYpnqpK0/AcbJuvklCugkt+YhGz3jbcoE7ySpYdOmAKsFDAW3KhmhDaN0b0w7Ok4mtUNlQHymgSmdl8uhQ5+mbfwtYBaaATkJmXvdzrfBOzeUA966lh42ZG3r8w2BWAKnLg8g1rOKvADkwRtsMRbiexwijfgdW3fcB1QiqGcihzzFlA9QiQmuyLR0X+VxXloXlwcodfSbE+VHX57GcUW5/dZRSIGA1fxCTUEs9XmRv4hnbSsvQS4eaohTvDwti7fmBmhcrkMLtlgctM0G9jBQ6HsCXMFRo9eH2utlQ8yXM/eMzQf7lknRpgdpaxI5fHD7eH/PT+o99J0voDz8nXuM/p3w1OGhYI0L62VWZez0DqOUZyzK1SgeYDnIXeWnXmu4Fgd4mFPkI4261EAeTpwM+isogvaRFw/MZfchWFFFXmj4YCUoe8oZr+ADhzgmUeYF7IYDSg+t0GElTFQCXMOjTt6iQqHApi8n6BPY8KWWTl56XzFPxbysI0ewYTj+nQEjBEqCLQAFXLvQfuFD0ajZ+SttkPv4gRMF6K+63S9ujnkUt6YL/Nu2HS84HAdePEHfeYn2xhxwn2nOSgUpebqR575Poh0drtnLah9k1F4eZhXAH+nudfrlele+4QykGP/OCwbGjn7BcVVGeWFW+3FDrzYE+UnU6A90eJQ5c6GccN0WcxMb+CuvsQnKog41WnOfLnwxF2usK+vzeAFyJU8bOtZqmjaIfkQ+M5QmxYjwIiR5Ao5DkOxX8GAsEv3goYRIROCZxahNYWV+XGqNwucrdq/4EFhbYpnQJrSqGu4/uV9oS5XooozHh84EYNVlprxMUiuyVdgJUfJBg3+tNXw5dNm2YXvAY97N3c4Dheug652wBPJIQrnSv7PXEDPj6ZiBoHRfeeeQ0MnALnI+nLmWaQ4ykkIjpbDtmnU8fRHuGvYlgfNfv57M+o8HKMkZiS6hhAUV5BV1NMRBotMl+sEPCIjG18QaMkho4SEnF4Gc+KXaZ2sesjZqcyRPRF4vGMIjgrTQeaEx2m2LfGpvx3jykxopahhIE+1cW1g7ARzGNeJTU8MzF82LGAW70aUP4onJCnmraIeuD7NqmOdXMPegR3/Q1Q2urhssFnPI+QjgDEX9AiwpsYAf6YReyJw5SywYyFwmv857cc192iM+VIpX9jxPIxa2WPCfijLwPuwbS+dyJ4WeQ+CQ7guAI1Z5Bjq1e1mX+PWtT22vmDsFnTgxKM71KcgvXPDbeVnEpf8wUypyoZEb5QQyBk23MT4Ez12MzRmqJKCkQQ6ay856Eu7s59avII4IUYIgvLYDR6yv69VffQr+0yX3+6w98oYkfmHVGAIYB3muc88ON2zLilooGGJUzeOr/j4/+IxE3vE5viHw6k9kwDnnjSM86HYP0Ib0E27wMYhYOkxSdQ71tYZniFc4czz4qEN5dd7wJYAdY8n8cD4QkHuy0fgyiEGzjDFihZww7rNzgcrh3uPZyjUyi/sF+/K2wUNbuoOg3Z11/Tw/JXrC6Lr5vD71SjllpQScbzTKmjmWGhEK2C62BeUD5Iui80DnSM53/HHcf/rx5/Hzz2/j57c3znsf7NV77r3ahjsyw1gE56BQWLCQoDRpq/M3+PUz8Fuqf4Ucu9hdJKz9kcUvInZcAn0gfufbLF8C/fTjl/HDDz+Nf/YPmP70xgugDx709wf3+GpFIO/CAediDNPrRTsaFlBxYzNyg/Ilys4CzUYoLXwt6KLXhrUwQd/YDt84sLvB+DIoL5PBu1at1LPv+vk2fFF0ww4uQWY6UeRxwaOmm+IEegUXuwAknaCF4CQmb2SCN8zwQD43fv0wjufDERzI6e8DohcDRzE/qIgd41FeyLcWbNbmJG18t91iLdFtr/ferPF9HhAzdWhHT+LECu4MQSl5Tpv67s1A/Cz8zs3ajV1AqYQAOjVPu+QjJ4tN+YSiLz7Dx8XcOIf8ZnRnbBGjqIDDMP585Rc218ahW+AbhU/UfuubbxqxoV4hMnGp9eDGOG9+0gWDDEsumExd5KkgAdoqb1gQKLpyJ8c7ubI21zf8F490F/hmIavcpYY3P8H5cEEfJG5ueIcO8/nGg6Tg37Hwpqs69anXvJgP/8mDN0ojGXzOGlPtZ61xIQ9rHb7KgyJlduxYYxEsc3ToW4P8C4f6IBYyvqkdiHJw0BE57CAPPihiOWXRFvqZ34mYc0absA9v+sJ1W2MiN6t4QCtk1ljxedGWU9zg0/XU8EwXw5QSCt6WU6egXceTkF9u0MgpbwUwIxObuXiAiSZUyOhUry28PnDuefSOfY+5iAFlHRfXge3QwVvfqH1gO2nSQUWp/nkYJ4LDVh25kExg2Gw5D+J08K3wvy71kisw5I7SOgbaEKXQshwtjLZtomb8CRxt0FVLpa9Wj25TRY3Tx1E9JkWNFVTI/QRbL2LIYrv0jyYleZABnA8AwmTsk4cBLzxnQWpMcKEV1pCZ9E+6tfaIxibQPVmUhX0oy0UUdCOE20Or8YNx/TnXBF+2dI10QYwU/PirZjE0BxsBuV/Dv810Za9Za8OE9zz0k2PnAa3x+jHv4q3VgYWhrRyEnevkgGQOf43l+ldW35N3AwGBalj0BADnHJAHEnPxzrfSO19sAOxF4qQlJubKLAPquep8dA4LhlhzUFViaJlux7/rNhZw1UdUnD4oq57sdYe9CR3J6InsBVngqvy2kbONmGHCOfXckNsZh5293QeX5AZa4Wtg6heZJFxz5tyhB4cIKgu8qWbFbtE/czaJyj12wwdj8IWM/fwzMmizqg1QZZR1CtVWxqfe6UU+6xfQzjweevX7nbOE/ytyH968BxT6zcGn6yfi7jWjuLobGCdiV1Z8lXsXUtiSbk6iiw6F89I98EHOzv3AF8vmz1+CeY+wrS4BTVaPnHjm0B9rbRXzTZgFJ/EPAYkbxjp2EkG/rzSOMuVT5uh3lys4UWcez7isA8cY36yxoc+tm/MHggv5xRzRR/3CK4YcbfIS827dAolpbYv7h/NpMYbYRweLY5j7/cgr0tAo6mb+bssc91gUOO2YjwC09JMX+BgP+8nLYTf68CN2tIeHqb65RLf6X2Fqd7F1rFHYWNjLvkE9q7LPTYwJrQ5r2LoBecFg3oQXm3DQw7kULi2Y/G2NeEYAABAASURBVLgG9IPoDyzcsHDFfRpIupZQD50+jYwTdYE5i3PBOeee9MZ53vOI8049uEtp7psPAacQKO1P4sIZYsYL2wddOzb170L8gm24ROtW11zFrwv5Qd42qOiTF5TdBvxWr+A9pfPLOKJ/W10v9ukHnvF13E+dBNJ6/sKVkB6UU0ZbrlPPaW+sf3MkTkZ5Tlu49lXOnwGeWrs++dQZcB4fc38/2up/wnMPEbejoOt9ZF+m7/lfnIATuMZYY+7MXded31ld63sD7CnIZL7gOU11CR/4dsMv6+xJ3ld5kKokEyPIzq5oKYswrcKOubGW9cL4zACS0IKXAK92TjhcQBEEO5NZgH75A6AJmaulbdlyDoZ+6LatekRPBdSWYCKiNOEgWkNft0+f8+Xb+D/vvPR565c/bx/jdruNd58T32+cMe96heqKXNtB58PuHCz0MeDgQoEGisZv5VfMAFn+FbX/R1T9yKjLhBVPDpjjTPpjo9365uxP+z59+m589/nT+Hy9jjmZ7ci6TFzUrhY1pGYzyc2bm1w2v5da3p07UTYZVvguwO+mePIqm4WFfhfeCVlr4vDRoi43R2t5ZhV+17hc1rhyg8hmBM7Dpj/n//nnL+Pn9y8cvt5R9aJo/PkHTXEhMRkUEnJN6pqQsOEBVBvaluamrO8B4jI3waXde536GqTSoihb6rUBwI4YdPJibK8AOeUGE2lMO5caYwJpv1yeOPS94F+brX8nL0/Agby/mjDOqkM3BihGgnkoXxfY2GBrXJkzwlqLfh+SpAnKNoyMFWFHt7H07EMnNmZpUxhjcsi6bDU8KAbQW9CF4Qf+tMHZFbo/VG83JvXZWNMBO0v9APrlL7nRBSks4T3GR5IQPuTSnuqvxBH87LZYFeyM3zsHrXdeADWY33u+eXb8XAPPOb/zwMcYcRPWT+lCm0cvuv22ZRb5xD4FPWOcB0rHq3nj/SgYnJ/ejDMO9omNKgwnLyhDgR+v6cziAkTemtws60YP25N2hHAUj5GtcdnWuFy3sa5r+FCmbb+hvjBWDcU4C+ObD544+FQzlIq+hdx125hLDZe1RV4WX/K6pvucimCQXPQHXf4bfQ+21uE1p1nD8MTxtmHPcfLQ4z5ykw8Q17TOCdf4ZC3eedH2iR57tsU34M+EkyTVpcjFQhYAN/jg4pA/Y3/YSjrJ8YVcF/VXAG4BJWTsUULRB+fOO4dVa/Xp9ymLUabE3QqoAF4hycuNY6GddjNWUzzx4CAFWVhtPPJGn7YytgTnp3XG+8q4C5eV9WqasRq7RUz25RXE27+hzyJOeNWtr8oFiH0Z+8JGdOErgq6vN+L3n2v5AtU43Psv8Ln/XLaV+8Civ5CLLgzT1BwaGCtyUROPsLFdNl4EAbwI2rYV32VMGmjAxrWL+f9gfTuWYgqlCzuXxRoACn/fue8J/prMvyvUcxGbCMgvz4TP/OFBDp07c+JDvRjVBiPSfiJDw+sB5ODkoQ4S1a6JyIGzfpUxhwvfzNPCV0EflJXX+9ZOPnOv9H+nzv0yL0LAuZ580M9+g27nWo+R0vTA+Ue0vce+v30Z6vDLluiNE5X1a9wtgQy5P9vRdXTMqXb2j/fhuJq/N3z4Gb2CuXTOm6s+S/SeGjPo0IYQ2/jl2hB8gHJig4KLZJ0C9MS7lvTd+fTGOcF/IpI4GMdTl6yz8JbxLmAxb8zjCeZT/IBmTWUTMYS4nnr0Pz4x1jccEtzQacJlkZ/RZ3/ZmRMtxz0CBrAyoLcC6XChR46Zt0PZEyB8VcS/ItT2mot7nmviN2ypa4xI+UXSYV+fhIwN9zdfJvjQnDUN8wVB40dFF0wYw648YL61rKv6La97nOtUXAs9rw+eQ+8sjHzLKOoQCT902aKbhjWoHnX9oRUf4k8LKiePvRv4zHtqfW9eKcDsOeALigtrKYANKH+xqCM6GVPH3hw8mPHHvnMftygipBIUZR4g5qTARMEr1hEuMn1cB4O6QV68zBwpfJvoEKcf2nf/vDG3IoBS8T0v0YlC+xhQBB0j88IOrFa4q72ekyLcR60F41BegBHUIYUf40ww2Gdp5zAb9shJFA0oljW2cQ8AtkUNOGdOcO4UjCd8ZQbzJQJdVg01XL/yDz7aNH6/pPS8ZptditgLPu2hAXlMjI6BjoqsxBRrD6L6BFAUDHslMHMeYM3v5F3QppA8ywqQfcxyjQw1/ModiYEVnDqBwzStb4uUYj8YgYGfuEYlDhodyiGEPmw5H7STdYx/+mUcTz7kkHBsnTfS6aJzpsKxztUkV8D1usaFMXrN8Q07ymOxZRTSNwGZuSo6UHrUsJETrintT/PYDtILrlHQouTiIo+1f1T6PhxT1Ww8w/7hD387vv/9X491+ZS/V/rzz2/j7eOD++8Yb7wIeuO+856cH14+EsA9V1snsO66qeVuza5+u/5KGXhm+lcy8B9Rbc9vUztHMYPdyGtOFkiNxQLeeBDz5c9f/dXvxl//9V+Pv/rr34/f/e53fGtzHVUssFHDT64oc6G5Oewu9ldgUfmgJY17ICJystexCYhr6BuKugq9LvLAsTGIA60E+yELG53KeSPGmeFulxvBZQ0PujVZtPjwwSEumzoP5PKrAweoopEmFlPs0wCDEa7tY2P6OpSiWcWGj/4iZhhT3DIC2LzpG4HmG1Hsu7k+ALybYQ5MSKojMFCsYcyqhyBNUAN8Z0kM8oGYiExq/UoVPApSi4HB6oSvuljBVzd/D/87fjYgD16RDq9MbfwQrX0hCJhsi9eHIi/rso18W3zth7CLDx7MJWnNM6JvjkJaoMJfvDlU3nkBBeAGqWJosZ85wLimrrGOutDRPo7HJzjwIvStY3ofd8cE6LzDRfLyYkXfDn0Rw6VCqTCr8PWElXb0HjeA+CziBczFaTfzjgeY9sH53ZCcc6PdBfKetcFXFftNP3duSMZPAsjLkRTyYN5wLk5y0IPmw5L2HuYl28Fv14APwmtbw18QGE+Fjt5TiH7j0yA+hGXqLjarQZvgMNlnRuVRI9oc9nhoB37yuTnmjL8+1IVxuyCsXgUwYX5clwJdbKwcGC6Mg3D6VIVOZH2hcuI+GMM3Hjze8k/r3ocHdfNgDm/QbuTUWht3JtDdvILzFHtZzMltw5Z7w8iLT38CvjMGhqSNhQ8LvkUM27bGon0BN4sYRsv1uJsARgdB5fXDPzbpw7J5SlyTK3LqDUx1gGtR4q6R2IhxFm3IqGPpY4EGJW3niSKQWwYVj/bCx1pgnr647wx8NZbL2sZCP9T8zLnztoe/sAkbNphz5EnfkzPz9gpw6wvVGRpieIB8FWN0Age57htLg37clCIAotKNQHAo1Iciv9Z0U5AcAfVDW8a4Le47gPGAkx5mHHOs2TRa5riG5kU3wVl04wRlEi9zRpprZLt+Yu8CmCPmTnGhEh8W0WXfACLfnYyJL0CvyuHnwm/tOC9+dq7yUqHnOkk4ZIzfOeOLB/9o8AfzWb2KmjPZtKGO3Dvcc7A/Sz+eMMHJK5hfZbRtLYjHwSFbEcdlbeOKn9dtsd7VI8edtXAfva54+ZL1wF71sWduuOb0X7iRb/1UqgFZ7q36KU3Q7u6ae4R72kESedeoOuUD02oe1/tjj0k8jI+HeOGNvdRDumv6Fj1wUHONGqwQqpHSFY99KjvopENiTGObUkpbt7yAZ7qDBicbfLQSu3GZf5RAxwL5d26Yy+W8XKwv6gIPQ9hik444gSYFjeTEmF9BAfswUFq/vmjT/cQ54v6WPrk4edGmaMCzjnZmFWOKGspMGrhYAFAUG5VcnHpUEF1Q/T8bpVrMQHSVwFoTFz4CU86c5KUZc/udub0zLuLlY4ohbKvBdAokExVYQgfppX3SQ8XvytjFpnZRlH0B+8ENfR8uc2RbT2wibg0GtXRaLdzwW9SVHvoPGozoODvPOhzIqO9cC+bfcTj3RR3IWflSw/ub6978M4sgMZ9Qbnv80gf3KA9KfCYf0f1a0+58naw4ZZPJG14nCKCfroMORs2CjA36VZP7w2XjnreS36YgAatmaOUe+v723i9vs/bxDGJswYepzJkb8y/3WeaxZxjXsfMyX7iA82Vg5+0LD9Tv0YsaTKKEQuMvFoYJ/5g6hGpcH8yt/fBFH0GHzlCOiRaBitKKFwpOcL5kLse4dAFWxubUdWHdbuyDgvf69bKGtW981vLj1Wge81hjMicFnz2Ucz/omlxv3KPQ6y/Xt0Uf0B/9jy59OkGXeLlqTLif+KzTD80LEJ6C3mCc6oSS0uqYezaOGEM4LrMqf0fIs5g+X/DpQgzqgDT0y3gb9pwTjD3q0Occc+8X3tnrnQPSB986WEu3Vo86F7ld1y33mbVW/MZIlwxFLvTv0MguTvhlyHUzd80PCgIamVfOMZhNi1WDzgHaveOjRGW0r9LUINvSkX0678ypH3/+afzTDz+Mfwb8nxu98xLILxzemd/OuV29WKHiiixFZ+wHwH5d5tfd33r/6hnIEPyra/0PpdAU/jm4aGYVN+BL4MLGMOsyvLltbGTffffd+MMf/jD+/j//5/EP//B/G3/3N387Pucl0IU1UcAaHp79lrEXHUlllbgoqbiPpcVKPm7ekBEa8j42MtSEwYUs3T4wqw4+bNhmQctyPxaq+vMANRVqDYjR8cpBB2Y3CBBDHwXbD4CtAhU7qj9pkWPD0E9YcnPnLthGTqavarkg45SyH2w0bx/7ePet8s/vuSF6yBcvveFQoCjg5lzk31yuRcy07ccH6BQE7uSUKkWMYMcbADnG575hixOMzfoEGJKX9pVr9KFVLO09DwMf5FgfT6nOEyOHOduNR+qI1006sd3Oh0tufpc1Nm8EwNroExMaWvTlqkcYx/Z9+G3tOb47B0v98AYju3lY6PAGs23oBlb65AqnpFNhQieVeAKeYoKrxvSZJHnAgZN5b46e4DyYBQUAS9froQt5tODrDqR1EAo9mi7m0oFK9exjFhkynkaIXLCjTm50H9xcd2of4L0RvdF/48Ewh1Bl4D6VT9snRB5f4OGqgabANKsiQtW4r67YTv+s8T/94yJaoHtnPmR8mdexceKlYR+jtA55aFjFbq5dzyI/lfbBRS4iOPqgCm0yjvA1HSVq5NBr6+TRjrkRzrlxI26UUfCsVSoJKEkVHeo/4EiG87sBHkqBr8KHQMXfWeoAKEOAj4mELTzBrnNI0JcT7DfA/K0/0QdeXUChNEAb7J8V/duZE1gbT/+QQI999wpriPhk/A2tqPnOfKrrBGMID/6RnjT7AqIb437Hql3WCq2HiGTR1gKuYF5bg4MmNfsWiJgtGQ5mKOho/0idKmGrccYgW/yDaxyfWRWdF/aSy2Ubl+sa10W9HKdozwO8ssPPVC17ITrUJeoEebCe7g264+W+RRM/0Ltdx7ZtY8OG+0ryCnddalyI6ezr+41LZMdgnszEsPDxim/qkFf77zzICDt72Z01JC7AOvIvr6QbAAAQAElEQVSPTvt/HxOcz6hE18KXYlYQBy/lfLjqFwAclrGl3lkFX8OAky4UCgNpfNGPsrNmYkDsoo8NW+xwgdB51Ad9VYdDLpgj8a/QehE7inntJnooeN5jgg+2cTHk1nvn/uLeKbRkX497VzgTFWKFe8UL8X28ky9fAunH+QDSftwJDzjlSEb3Tq308MOHG+NxrNUedvGAe0vm1fZpfP7EC0BeBJojNbj3ugd7X1LmwjxQ3nGoY5/ApKTEZf4EfZPvuq3Q7GPqaKf6s8skdwv98n4wVxr28cbc0Ye8sGQv2IHnXNqTI/31RW/hzCwUjcocsX/CBB0SSdBGxga+duTOGWcgM9DX9+q1mIv4Y91Q0FASgWdeze2pzxhtB7AjtzYrlwhmvIzhfInkuDqmsGOcok34I4OIuhx3+fznlcqKE9ImV8kHdfo4IS36HESciC50PsJFb9rgiAqjIODrBu2/WIj7BlG9Gkhd5K16n2JOeI6bpTJh5KM/N8eNMyHuYQZaZEN+XsDJa7zeQzQl0Tla01ZDdGg/XXS91DeIuVdnwkOAbPxFXq3BZAzkcV5ZB/SP85v2e26E08sT8O/ZYc3aib0781/YU6vj9B1yXgYlfjv4fbqmeFLFYMyqzC99VB4n4cSgBbke473XQ/bVL+P8AgfBjIE1alQbYLQOHSohKvUA+kJP9uHcdp0K29ZzXx9UAKsVfIV+myTT6iuo0JWhlfbmfURgDS1AGiEy7ggeKrpSAtxXBV/ph85FDmNSx4XGrIUvYGlT4Py2NG1AnNVt5w6t0fNoDXW1M2QBc97LnHO+4NnZb3aeW1yTjoN4ofc19m3WmXNTnLWyzp/zPqU3p62J/22HkSCZzS8H2NM3eHw2i2/E5h5Y0JrLKw5anaAeUHtqGtQhIaOctsGCQjFJl/yOz/7tnx9++HH8y7/8BPw4fvryZXzczlnaefg/kVJWoHn8j9nUAx3EiR95DTmGeQX9Vfkv/+W/jBO+IvzW+V/OQI/A/7L4b4LfZsCECkzhwboBWDY2WDDNO8Gt8YkD0XfffT9+//vfjz/87R/G3/79347vv//92MC7sZ1wbniLTS+wttELmc1GnTWyZGZhZxU08GyMzQOu1vCTTYXF6sZzY+sWJ7iwVXMC6kCzqbB+7xyUP9iw8hNxb7AnoAemHM63bY2FvReV+FPZSGd13TZas3xoH7GnEla+PvWmwyYIwyv9kMousXMjFXyQ96H+4zi8vlvjk3qE1xvcxJD286DDA8gFXwNFnvBPR3BBT2ziN806gMobqv6o1xrUS4GRgsuaDOho1B52yxqJyLNjWt+oA+BjVJ4IqUyQgDX4PAQ6dm+8tNgZC28KUhGhquSaBrbvvEcDdCYg9gUSZOvUB/XcyZn+6oM5uW6Lbxc+ARsPZttY5KqhmLMCnPiZAw9zzbyCPYxgG3+NK/rFalM429Q99xqJN3hKmwIprvDlR2oIQZ03rwv22hfnG1bpxz7+hPHlAhV/RbRP5s9YnWO2T3D+fJADx1h7s8w90laKA/ERHuVtk+gz9YcNcwLA24SjbV+lgQ4pKJloYIXryENY/GFuB5FL8SUQ1shnckl+KK9KsK2TaMFnH1DMj/l4Wkc+gYGBtYr5PmlEPzT8Sq7TR/W3BqCDzVUWzGRtWDsm4k4okBS67c/ZF2cbZyMLQwpbC3UMDj0S0gCrTeeIHtru+HcOv3sOqH4b6rj5ALmTs+YjRmS1hQeoQiOFhlgAuv20vCBlbtk37MmXOY3D0UGd/TNzDC/gddyNw2aSovu3V6V31h/jyZ7peJrbWXgDGHxyNr/m17Zqos9OAAxGOm4QtPH+KOqziR7KV37TQVJnERqYrEBpHx2t74ib/g2QsZCTJy+LLswRwL3AWD2oGnf0Mmg31kEeFsnbYz2gxMOnfKiiZ8EO/LaCt4G/xRycgPrzYE275nr6SSLcl/ynTjs2Pu4fYBQew5dF19wD18ihFrR+6YfrOnLIPA7atEkGXH+hKPzUPsYcwzycQAfXWYfwJVXEY5x0o9BafABMyy2V0Buoq7HWNjZefhj34FOjEutMLkCkRFNaX18KFwodi714RZ/L+cacd+47v+AYA52ow1eixRnHGeQvFu1O5vRlc5/fxvltOoYe/FVohce6kfpHq0bu92utIVQtxOAtaJRJLZAmHkoZf/Jf6HJeZayv21Au/WrZqczgQkkc8KOKgjxjYyyOqzXRgf+2PH1TtLgIcpGK0Xu76xJ9YbUWOGeQR+eOugM6Hp5Is/92nas0G/iJCV3NeJAAxvMgGAcgXR+6xmt1CrDNKvgPoH8WfdUHuDOOJ777+3BOv/Fg7rlHXlITloo9rujVF5HqCbBW+0WQsd7lhAVex5aeOr6KX8X6CdwhpsslulLHGyhaaUBb68R+xwzGNvqpyBN92hFCh1LyzQJPLmEQRcxY1C48vozbrQEtwjncOx+A7FRWgOf0z7GWPwq5oJEr0vArS6ftsIiUmfhV0MSffnTba3k54LWNhdgkp+hJXHDNr3Q1j/uXoK0G8Mi4bmkhZSFoK6H60j4V88v+L8N8Qd+cx/j00Bk9Lwzp16hjzQ37AJgHk7na0aO/PWfemXPvueeeeueDWwx+U874ldcFdbx7TmXu2Z9VI2v/so0r6/+6nXsHDgw/KDmbKlMIuNn+MxhZOxf2n8upx7lM3z3FvBXBWav5odYOZvQxKumnTQ07eS70DvJTD7igd5Z98QcjzOou7lf5dTb3SedVj6c8J1T02XPcc343t4C5+fkLeSVH0gRz3oBXxO5+5/6eMw576Dvr/k3g7L/zAkkZwlF9z2dk5PVe7doJ4bjEX9rWxrTWIkYBJAVRBrPtoozS7diAeNqBCe6+EgZ8dMkPwzx++unL+OM//vfx3/74x/E//vQnvpB/w0aNy7aNT5+/G5frdSza/6kWeKGS1CKfFpD05/Bz2qsx6c5cafxWfsUM1K+o+z+kaiex0MF/nV7WTDaHdbkM4cri8O//fP78aXz67vxfw26sicWiQAMCk81oYwH5wkiw3dA8bjBvbAxuAL3Bab0XMhrQhSr0pCGiyb2a7QPFSjyBJpjBw8x5cLrz4LUD7xyo9qGdextCZY28WEF/cOoeyAJd0AptVuVbnOh+pOTR4BsypP2GhIcnD9mHehwf/UFvNiV2nGyWbk7ADgRP7a5kW1nrO7xobfmpH33zWWzcQvHt86zFeEA7HDs9shZamCv2uR456w4hBaW9brxe0YmCgkkY1O0iHt3vwzHTR31WSp4niBFQQCVfYmaMcyM4f7lifBwobih+8qAfPGglOypst25QYGzbUsaAEE8OFvlYl234y6KNb2qtr9dtXLc1vOn60OWNdnETeQJzlf6rTvPuHLlx87J2jHZ82rlzSNPuDaN+83sDH6CvT+rxpmobV0mbeazheOnbZdvGdkLsroNnPD7RkZhZHyhRtTb1IzV+7QI34XdAnNAKyDmy58QTH3kS6ry0n5ydDwQtxLXnBI2IvvSC6suJPWpMiTcn+5Eb+0RMdWf9ccjMC1fGFCc8/IdPXvsAjESIRK1hji7X1WNVi7XKuuXg4C8ddMq8mDv5apI3JI1FugeHB31rHRfyO9FzIR+1dPYErfJAMdEKqMa8HO70XEJWW4V8uCF+MNY53JB7Y7F/e8QC15GWpJa21lA2MJ9lEhvIZuyo8yLoWAsemAIPfSjA5rk2L/gvbMQmrLWNtRZQ6G/QyKlb/9AQmnxb+JnrOoOrzuc35s7OmtSvC/gzVg9jP//sXtl/F835bG6lp57aI3fIoGoYZ9G2tn/D78RCjO2Hnkh5AjPCoRsT6XwrvtApPFk0EP/lCRq91srqs7Hqa8YfmnhzwMSjwiY4+TFhSVO5BwRzXiINX8WnWTWM+6TeOCWfcsbqHDSvJx1nkSUkzTJPboyjObjTTg4OX9R5ybg5doxhMY+xhSQ+v2gDV9C0QTME8xofMsGwCEFfqELnJhQd4cGe/K/gfJWW/KgDXxVM5LRZEXZ1JXrUra/X7FdPP29MSsWb2WtxeYJyp09nDQMFS/jl3DM/8QXsVHTkQu/r8sTqoHtK0xmdUSjXP9d2+GCROunMgoP8FbU41YN5yCgnFDxk0mUKGxzwT1rGmPHDX7oUlNMmAtoUbHj/VV4bNUCAnlSFDljJI9w0KFCwAl4arfQdmwct8mgJT8iMwSm/8yBrm/0UN6Qq1yBCEPvn8Mpjm6ELE26Si5G5PmI76L7Eh3O85dQ2uYcKCTn95IwUs03rsaT9FY+yvoC84//+fCDHkTuORBx+CxrRS0sRKsiWyPnLnuiH5l4hnC6LV5ciyS08J02cID22sBulIgV4lXH+LAI72/YDwcnIUFKpRx7njWcN1/LzW/47y2oPZJ1x38v8caFMhHUKe6mOvl39MgbXhLX3aH3U1XG8nHevKeapwDbEvFAfo4Z/XNNRj+3IDTUXc7pB/BPCjp9Ewx7lfZNWI5EzPjvxRXorFAW0FbMhmiMFuGeZyM8qxrFi+7R5YV+/bmtsnzbOYsIKj5KuAeuGllNP9/FMk0IjhuNyZT8SLuh0LMTpd2FfOFhToWG4B2vnZmKD1bPicoJI2tCN2/vKzn1RyP2FM70cOE1p30t2kObhzh7vmMcGCGsHiSbVnTl8ws6ZxjVMQBTcRV+NRX4WsWyL+wH1Wt4bsAPeuOSDceAwkOx7iW79TVzou+s/IJO2n+NTjAfSOP2cr3Khhvmpjsw7UNrLvJYXWPggFE4IsMSuddWyOoC7B/wU5tZInHtyiFc4Y079RZbnirc3zhace5KnSD+TqS9BHZdv+6LjD4biK6JYIGoSIPEvAWR1BQ5u15y//PGfev3440/jxpq9XC7j93/9N+Nv//4fxt//w38ef/M3fzf+iv7v/up3wx875MsQxknbGRNyUCS18Cf90/48G7/Vv3YG6tc28O9fP6uDRcF2QKj/39rZSHhIq4Dz3kV1LmYXQjYGRmVn4Yc24L1s48rb1M+/+358thY+fYrJ9y9fxg///ANvYn8a/l/F3nnoe3//8jwwIL+2bfjyaG2LdVZ4ey57/R39qaPCqULGh7XGeIWfjXrnpmYvgKj9Oxu8fqIUNHw0lL3Bz243OCUNb8JCbjjqBybcs4rNtQExXi7dh3Kohjrw4vD1yEXsHXrN1bZ6s39sakjoi3zCHd4bstlVqSmaQXeRB2Qv3FivG7n9NC7kZpabsjZhQZc2Jpv4BbCNuxCORNHKAKTGV4jr4BOlrZMeCS7xjQe7/QHkK4xnxEikWc8XHfilbdncdB3fN8Y4BySimehdi1gCxlXJqbm+sNnOggGHlKca+rht26gyVjHknHH1JoY3DBlXmPVV3BgV3nrogU5epeMtCnDYAm5Xzyn7qHdu4gAPzH675C8IjEGQHwW9Fi7YmWjkzqvdnlfc8IlRHs0XvhjXIq7Cf30S9FEeIXwdMl0cO+XpPQq+JomKDwAAEABJREFU2X6wDVuVaSJ7x4ZWlC3hQn4FbZpn23ONaTuwjUVOF+1T3rnneN3IizgP3nmBho62TTTo1n/x1liUBLQ/NBAl31/lRCwAi34K9DJG6lnXNa4AqjOW2nc9yifIK+SgMokL0O4F3y/kVT9PX9alxrps40q8szA4zs+zTRTYpk/ptV6xH12sByU6F8wB5r2+mJedtnUf/nZyLzBeFGUGY6Ju/do2/MS/qtW2muER343xNLaeM+Qr/WaqaV3Irce6WPjVOjfwrHdsUtIuaL7sNBwlheCIP7jo3odz+Y0YPOQyPLLFH+PK3Gbc4xMjaAnDN5eMgXoPmIUvyL1x+POXl8q3rN69CNO9N2EQ1PAbScdtxEHWELQ0J3EzhsGjm14rUZ449FX/87c43MeRU2/ySfvBjxQiXF8LGAt65GcAEz9mBol8MKrPOASRjkfBJDgXgtNZcLZRyX5xzyH4ncOu/9Q3+wFJtpZnVo3lnACK8cJgTIIeju1aG/vnAreGtGSEvUk/48cEG4BnCjrgQ3nPwQ/GwDmrf+ZIUO4hT25QzBVvU7wk0tE+0ifp3vO268b+hg2cc76rl0RZVIGP+AKtiEOYuDKrwDMXyK12BX3Sjwb3bG207Kzmr29qDaACW/hGw3huxmYbYvjxk+ajoGk4Ly+nrpOOXxfWoDGdMBfc8OHFiK4Jk/y45rzyYeXnn7+ME/wD2Dtzm8TBhSxzU1vOCR2oWkxndTBi6MBN0RnLtW3U23B8RZpL67bNtcUaxdWc7azPd+471id/4W+DMgo1xI+DBgUNXcic7tLpnKtXv3AP3FFUQXNSX9AxVxHHSk5Ad3kIoJG2erRT8BuTsWf/ztzdEutGzOJhwQeEWhPXGpii7oLGNMSqw/1rMVb2HzSUaCtwSNuWf21rXH3BgG374mHXPTjRgrHGvbShdBH3F0CGeIYXJM0zrfPCs8vOfiNkTkIzHyew1JG6cx7c83/vk/+xt/PQDTFFH1/9Qg1zfWcNAnawX7WG6yp8Uz8Vpabt/cr1Ggi/tL8E5L8qa3kWZ4Ux2KN6TjBbGe+CVsOxFAqekQ9y6O69g3hYf+bAuJ2Tz5hPXQohc+S819rGPXUb23WNmv6N0N6rlHWQjPHCnNNmzCKLSRShh5mjfwGQN+w/gD6lSfDJTWZG60EJGt5ZrzvrSFvhBTcgaefkW3SquEcD4mSR3/ugX9S4D+Qe86pApoBW74xb3AjmvJzs6jrBLxXNpTza8r53WSvn96vzl7m81hqZx2cd/5DAb65d2ix2yTuxRycGtWPb+gTnY9rMvcwVEHn5B/9XXmvHcbgs5oJ71RoLn7bNmsxCl99K35e88ange9J7bjiH/bMP5kbYuS82SNd062EGHDrGy0d/7SJpNcakIEB5Gd8I0ofFZoi0/6wcyTrw6nZO+Lz505c3njVv4z/NbXz3/ffjb/7u78bf//1/Hn8H2PZv3P7++99D+264ny3GxP2pEvscMW4VqOE+fJj591r9bxWXw/6/lUP/4Zxh0c26ZMPykJPFMSqL3QX25aefxhtvV904Vk02CnjXdWzXT0P+XlAMI2t055DrwhR6k2D5s1P4LaoHL/HygFJdwMUMV9LupiTYefKimCJeW9e14QM3IhawfDeU+WsOb+7CnRuMoLw3Ov8IWH7STww3afCz3w71CYQaP9SjzzsxsCsHd/olj7ZfQZy+a1N9+iJE5vDXvvQ3b2LYV784Uo59W5qBGZ/YehpHKilN5Ppsozms1m7E1g1qgZWCFpQb158BDkOCB27s6Tst+uqgSsFA6oEvNS7kuOp58zjlT7n4BnJW884qDiLj+IR6tLuCDF0exs/OkOcEeA7z+uaNDkyKm/K0JevBY/dbKPXBk/qVeMQbvWfbQ4XzwcGbSJz+zKeg39g5F1oOPDTZLqv9LzqVHEFLeXXOvDYkX/KeoPwJ+hzZ4xIVBCE+/Ict+DP/jvHw5u3hLL+62da4SofWWtqu803fb8SorxOeib/hwYS4BS5r3joEL3HChs/VwJ7DsLqMRbnCP8coQE6DQ7cHn8Ua1Rbuk757/5MM1tVOzl1f98MfbQt1qWEsggcFbQw/KJCuPvWLwlTmJjMULVzhkRbApyryRSzRBa1lsPiwb/uEPfvc8yHNQ88z9kGOfIC+fv7Ei29hG9etobQDvX29kyN1Ih+v9CuWvQxjYuscizj180KeLst1xWHagEYftHwI8m+VCPKRPMrpj/pbnRhz6ct3vwX7wgtZv6E743CcHPvsf2/35D95x5ZzWvnWZACMJHlKPHPlxVJ0fXk/WOShiRAe0DBiWuhSvz0GZLhGJWpH3/QBtcP5cF3kbK1hTCc8eHlAVg8aRQ28SX1ebqxR6Tfmjjjl1SmfNnboO7Q3cvD29oWHoj0v8fPQho/HcDz14pRyPhz4gsf5O6QSprobBofK9+Hf8HnjCw751fOj90Ls3NA7Cw8CjuPZRgm6zIk+ffnyE/Pr/RhDafdxQ1EeJm9G8wJzZG88Mdp8wo4e5hZ2OfsfLPcDx9w5x4bacfClaeY/nPrxQY4QHSvzrrDzOha0wePW8OX4G+PR8Q3Ga6GhH/ZsKO96JOzE5MOVuqVNdDTNOMUM7BT3kAVsAHYQvGPI+/WNMfNhyj6GRvYgcvcG3vwMPj5cUSVO57pj/LMv5QB/OaYl7eqvc8QHeuO+4ItyrgHHYtaKL44tKcIDrdKiSB/YVe7ch67HGj8fGNRFwBTkkCkMmwv1naAO+cyzbfHyvIJ07SkvXdBXa2lozz/J7Yc7xhtPC98Ex935cOa7x3kNZXEnvmlXkB8xYlarVOsG3E+jfYCbRpGf00/1heGrixrVA1BWZGhQ9Bk3DeshoY7Wt7L+JXgm0//wK88YlUBbumN4Q1HoOnkCNrQ+qAMwyyOInwWBAvpRxOtD9tgNHxZAjCQpc+ln9jbnknNGuzvrw3WifyqZ6DPf8huYPM4l56U89uUje51/fYhzrEleLMnT9L98dR/mpsF9lUAzaajDbi2kwxjWAWu4HjJPsTdDhg/Z+Jo+jkOrF4AcirV87RvZQ1SCeGMUf4J8DIVkoBJj9lxzqAmwFszg2wCaxzk5yMOUeID6zZe1+nfvw4BtwRx3fQioH8WZG+hybKQ7f+SVq8B3jFpDAKRzcjHO2+aa8L46Mta5N7Jn977GXvkMDKmztI7nFQt0cONkSH36Ya2aWfBdavgFSPbcK2N0AfBh4ctyfgNLPkG/geEH/VaC+gT3Reekc/EVfH66kcDMQXLnvuk+IM4MqOPMh+O01jb6i7hPOa+4jwn6NAY+48sFv4rxbBBn3topcy7ok/phT+p3bLcPYGGdVYz9OqAyT/TlhMgzz5htA3boA97mQ5R+twfU7tOi0bGctFNb14XP5v6dMfX+euO5qtZ/Gr/7q+/H3/zhb8ff/8Pfj7/jJdDf/OEPwz9v8v3vf8/Ln++HP0DwF0Dm4KkfexMYeIddHGojXEFz/a382hkg87+2id/0/89kYM41XBzbWsPDGPsNh+B9nBvox9vO4eQjcM/di4VTxZoBWEAuche8G5e18n1jQY5DnYfL3sT1hl3BCmi5NLigE1023ICii5uzPKJn4eN1jctlG0VbvtiCxx0qbQz70sXNSnntvvECJhtrNjClgMnUm9SUGzuKNlo+XusINgpYozfVNdxA/CnsxRyNwiRSxMY1/KAUjjZl7N+x+fCBzQqh8MBEcx++nPL/gOJDokrwCo++Ljdiat84FKqPeBMbdePNp6CcPqMpY4Pv2ejFqbnrCq37cCqEL7gVFbkEJ22WMup5QiX3LQ9VNvJEH950kP7aL39iCvIoYaOtHxf8E/rwoA+v9tE20QuvRVuFcGA0/sQ5dwP4VugUHANB/oMdhRak0KNOUss3dvgHwynjg8DDHx7UciC/cXjIyUjZMZwDAfUAFNRVQJ3n/HWczIX0ba3ciPpmtA39JXHj/MwqcNvYfLkKL5ZGf56tGRP05T0BpD5TjY4BujkomCnqyBzNpLMHnGmGHjZqsMwDOJ1XzGsPGs5f/RcyD8mHfKRr9Jy1h4xBHzoLhXhAaIdSWI4tY/AEHHjoxSd5fWDfP3jpcOpHBlL7o277r4Bq5fRrZ014SMILRHDCogy1vnzm2+WNhzrz3fNhHL6hQV8BMNEefcTuA8Lbz+/jPWsWKjyLg5Vjsx0vhK7XLfNgVo2ZfK/opYuuShvJpMo6MCGdGBj1T4xww2enmDWui3qAfXN2IpQLHLqMndWTfJ082pvmSQBJxZWCMkyNzvk+PEypu/AnOXLu0fYhO39/jb3fYalaeQip4d43csDOC3ZytOs4qqUJN0fChyHqMbWszLHO0K2dQh8ivHTah/n2HnOH/4J9YbSYYcjWcOLoyavfrjFj8Ofg/k0Af4Hqfu+6he1r+cR+T+xvvOzISwzmj3yFX9bmpnPpfnvnOS2W8AxqEyGjiG6X0ykij46z39S+ogMR74EZX/T48gls9h/XhTlm0oysYXLgfTgPEaU+TcKNr8bm2HXuwZl7dGvHGDq3py9NED9LXM/RWcXcpc+8vdCmjP48+R0DfTGByhfjdeqW17WCVzaHHk6u8gVxXGqOkRefs5gGRXgANK1EnkbR1z6RDNex8YU2IVBsP/ZTDv7OlRtrlBRqMXPeOXAjN7BT0AiRknahXKAzzHMGErvJf5JOhPKojXpd1vAByvgvC13g1aUf0UF/1kKoey8NECjmqr2C56xf89b8NaR1mywyhnfXC2vJ+AUmHprgmPpAdnDCOOGObHRepAmwUhX+m3O0B0EXXpoUxAcstEbGQkL4g/QiSG5bZ7zqWOTBWr3mpdKHn3DlE5TUQPi46J+AtuwVnsOc+xMxdUhTxjXxzrh6TlLPAyQeoN2jyXiTAe9RIrBjJSiXsVX/hfMa+/Nn7qXClf2/4HW/8MHRLzd3zoXKmFPBtv4PLvpMaKhFGVf9dn4J8plL0F1kAeRx3BjKxnMNL77uzM3MN5TeEPbe+gH+DtjvaQgRmW7TwF/XznYlls/bcF7imoQXoEnQ+iUkOaJgRJwhxrG0izEfo+weffMhJF580tfOw87U0xeyQDAnXhqmhmejK7m9rAUf0hiquWzEspdTr21UU6ELlfVq2zkUYE+yVg90mF8KcvS8an8nX/oz4bN+Zx9w7sAyKjpYu9TOrfiA8ZZzLw9X+BY80l9hViVHsw4++gXIK9jWD+fQzng61tmDORuK0x8lhYkOCk2CNmn4ceeLnvBRO07dRyO63PcCtuUFzlh32sq9cb8S5JtVwzFwfmCE+9n7cP3ol7qL/BQ8zhnHybZgXgY0hhUxfaMHHysKMX154uSHKUUWdcKd/uNikCeAjAx9a3OmvW1tYwkX6svivrPoC2hEMQVJCnHqR0NbUj6yrN+1rSDxkjMD2dPVWePT9Tu+oPvd+Pz978Z3n74b/h3b81lt27axre1hb60L7cuoAoV5+qEAABAASURBVJCNQvzF+kjFZRYXSiOk/Aa/VgZM86+l+ze9/z9kwJvO5bLG2j4NF02xCFxf79yYv7x/yV9W//FffhqBH38a+Tk1G1I2JzY4Nz83JuvTrOu5QU0n1iX3MuyQ3NyiB2YXtzqii83eDc0NXFxvDG4aIxs1rUMpSr5q0aeo85Rt+cHCh1Hz7IDekHG91cKvvkXcixvbxqbxmVz48HjlAfIC7ipctuGmGkXqAcyVD5ZXZJS1r+3YRC8W2VxHDkH+HN3/XaHgA6YPIOHDHx1J/KdT8xBWwQvgYpuP7Vce24LM1mgjp/b0Sd8aiBQl4qhedKHwF3a9CbpgbFDbCYd+THkogA1ddPAfdtrmu4a5m1WMmRxEGZ/u9Juu7ODjA9sJg9g9yMKNtju6kOemra6i/spN1M5q+oQ2IfptmW0ENUJVDdAsmIte596NQ4QPVBkHCHBypczDOiHF5VnDFy2LOeAvQwTbV/pXbjR5scNc2Wgv/Kha2GRNLeYMbTooRSfKtPUA5zlwC35nrphX+QSM6yk0hXuaSAfEA+IFfbtoVyh8LbEAsupGMbm4J+8jtDsuySfABy5aOYTsdw4U5MX83JGHGjnHpNSNAqRAI8HmIc8D8MkxnQUHOokCvmeRb+dhJzknbvuCByprzaF1uD67Tw/kDb3qEndqs50HJxODHw+8fToT+65X581z7jsu+iaQkoefaMeOMbtvCB/ucTyUidMWKon8kFmM7YWxvVJPdGIMjUdO5fy/BtgfDOpucPyFjjljFp+672wo/HWf8gVBOdZ4pF2VhYZfxXyzjaeiARIxBJoU58ONcXb/eePFm2MBOi+71UsQ+TXNGw9Jjou0WVgB9KF95RBGftShLnliEzMn3Zpu3LAtz6zKnuAa0SVz633mHVv65dxxzCYxzKoxZaoRHVy/Ljij3p15FB3cr97xaUfXBzh1S38A88I9RjuOr7y516BHxZijMtdUR1GH/B2bjgwefORBiLFh1oRTWXmewJwghtPxhw/k3Xyp95zjyTG6Jprcuzzcf+Yh65q9RD39Ak1/jfONOPVbv6KXuBD9hVKs2xoPnybezDr6q1/o4eMEigCEQQ0XVYV+YY41wE97vvI6NuP4dGpGdByoZ4VNeGfVmOhQnzakk8mk0Dh2cuO4+IB8vjRWnyD9FW7kS1lxKrDufO58UXUfzq9Zh1PsHaEjI+8J4vKik/miLv0RCl+dh9r9FuZTJazMAXSrT11Rf/TFnTFaG/Nl9VgiyNLeWWPvefnpeArOA+eyupy/rkvB/gkZas2iJH5earhe/CVC+7y6f1mM/Rra5pJi2/tE1WJsCYSiz85F864NeRZjdEKRQ3mshVvia3X2vwUpd9fegw8jKVxCfK6fOzyCNh96sO2+trBrfOMQU1RINxeTcM/+IJ/y0gPHvUCc+/7GC5RzLa21DXHSjMtx2mm8c7/zbxa5n+k/A0TBO2gU2nJGey64x1zX84bm6b07cxOE+RQIMzIPDbguvvOODWwrI8jrGN/I4Rsv3/3bKz//+GW8s0/HCRkCh8pHZVIajO0VpugHnw0ciA5s4+fpVxGUXf16Yx+1dk0pAakDZUCUtjOLzE+pXwNoclNA49VpC2unKbrtlFc40QrqUcSeHaQwuLM3mLNgIT9kaAd3XIyh5+7C/mKs4cQhCuuhMu9nNc4YNDyjw0vD2YdthAembtOlyNWB4JjBOWBHPqUVzNN5jBzsrcKGRHHUeGALbDrUFtpWD0B/9DbC+DWn/sxh95PZMmQJl7jC4LgpgRvDPWEW1oDIUB+GR5qII8LzScuiJP4WxK9BjQ3yv4R8qEMRZCxFr5cJSqiHLsbkUhmHExdjyCVSFdNOOWXIo89X+m49Ch1Vw3PKZV3G5dN1fPfdd3n5kzO46zv3zY1nWcf/wrnmMuoCTOTmol2YpV3U8d5aq6/12Rb/G/waGfgtw79GVv+Xdc7h4WC5gIAqDp3o8s3yOwfOV/Dn8Ts3LW9ILCPWOlc2Izde5QTXlRsWK224eIuFfOJRy7bGhsM1hc1dfdpyo3/Q2RDUIa0PRzyY8kB2E69goR0/tYUHVopKoX7qpwMNDnj1QYpMj8MMeIIY+ugBfBJLcjHZLABp7Foao1m5ibgZBeD1n+Ks48C+kbtxfvAPw/SwyA3dOBIjN9edmAmD/RYaDePUpwASeDtqDszW0Oc/B5hQXtiYgQqv7RIJ2cr2IveC7SpigmAbxYdM0QTgCx5ZHMv1ly/6/Eph+572q/XMMZK/C7ZmpS31Rpw34rYdmF7Rxd3E+IWn3cbztDVwcnjA9aA7D/8PSasxqob/dYerNgXyAulJs08PjpjxoOeYaFcIEmIhFH2E9cAhV9jOXJYOxC51XgQx/v3QRszMCfnW5g2oQZ2uF+348Ba7zIk2Qazkxp8B58DPC5LwMRm+quHpvgdNgYdwvoHC5c7BLFJVuNWg72jG7M6X37EUVvGDXAiIPHHaE2Kn9YdXDuJEsS1sTOzZVAkWwt814rAVsGR4gqwQnQOuZcGHL6QY4j0HkLaFn+gLnbVuPoIHzTTJiyHURK+yyQc01wpWg/eiHfl1tBi3C2NivY45XsTTAAdtZbTT+tDMPHWMfDDLIfyNQzggTh5tLXRurHfrQXythkYr44oeruoN5MEEZ8Hpnzh1dW2+zYP1OyFS822hdGEnJ4hhBsvYXRgLEI/29WPbfIH/aVy3jTGCL67kougL4Bf6jMV93Rh3HzDgQC02RsZDuraneC8CckwoMHhNW7pQSiGcmhATH/EmxxMfKFiNnDzus/rtHmqfgFH75FgXsOfeGynGCRtgbYBBIVdLkYMc/jbWHmgfoo3LF+55eHLcmEt4DHuRG1Tgq315rSFgv+M2Hv05cfYX/AXIRNhU+kqgMIlG40Pvwp/FGOlXZOB5FhwkDhYIV9tYR6G/XnIccngPmvsv6vVv5wWFD6j6oR3Btrw35mnaTPbU6IpnR412TKNoFHVpdvhQkPUy0TRrFAEI9OBR4v7ycmKnvROvEPJxqSNeurOGe/PlssCJTwDDjz61RnzAp+SV5pOjqeLlPSHzBwWFb4t80sQHeNEhDy0KiiCAgnYPkAYxwFlO/J19hjZz0pdLSmrjxh7sC+k7e+6eXBonfDgkz6kFY1/px61H3vTxhORQIqObQnsmWC8CmnC4x/Vc74fNh0H57Ah6YB/NXYl4QKE/cw0azcOn5pU2wQuhTfHFWNVwDlxAVsB7FDjbq3oMmb/umereNulrOJ9Jy/ATOXjFpV01quChzvjgOkXWr+CmAgkCFKSQwy90PeytbSxtCvhR0B42aC9wSGQ8URF/pQ9iVb0vEL1v7JxRd3JNkQ07i4dCdB/yjARjCklfYOoxsQPuF4rqCQ89EtOzcQBzBh3GLkR3T8YH/WgclfxwHTLapglN+w2u76x9zt9+GZF5KwmuZ8EPnJpUsyq5ONsXcjULQhLzlOhW40NuxBHX06cP1oY+4Gnn6eDjMJGWe7TjEPUPv1pvcF7shptLeKLt7FBTTh7qQoaq1T6cQ5CCZwzvHY5BnGOc8wINkqhkQgPzcNvOsXa8C/464rOu9BHgBaJXLFoOQHOKlFeAjA6ulkKHntA2ojMnKB6urZqLZo2Cjyucx9U+/gXP+HhfyT2Qtjj3OgE2TKMcydMZ6Y2HRFFurTW0pXbnj3Mvc5/7nXNfWeUu6Hd9BaLk1I0is4pwz0FySFHGHEY//JCZAzvnggbnxY398kg8PmAJPt1FPGinv6CFE/TTZ4OJP2H3gpD2BPn0zFqYXCaIgs8Xud7nP33qFz6vL37Eb9s2+hdA1LRrXvCrRl2AqrEOUFdD+wx6THyY4/WTKF4Rv7X/lTNQ/8r6flP3v5ABF8KsiyuBRTCH/bUdN3wWxc7KP2+kEGNBnI2q5ltrG2styCfU8L/mQXUWe9EQc8Cxvtw8s2lphw3lzk3n4EgFeojzxYnfiPhgaJ89q22weqvWi+7TcsRh0wLtmOdC84bSGxSakUMFvg/ih94lpHaxr9nRkJPgBj+J15jzIIN92/4q5LJtw41GL4QxUIgKChb1pYEOxfbIQebVJw/n2tEpN68L+busNRrQqsPoTUWtDcetYfWNB5nuF31xyhc6GmaBR7Z5DhpxFHKDjxu3OeK8TO+1eJDGZ7xPTiB5MDlvgPpe6DlvTubFfMDGDeTODcRM2ANQrqzjn/jJL0Xl48T7UqQG/+GXb/3XrB4nxF9LtHLR58Y3XyHb/a+v2hSc25lTBIw4KUeC3JxioDM+PVJyGDU9HPUmeGo1Tv2rC7kk/om/zo3rRp85cWX8UN45iCy6sGNuFjRmSWjxhXWAUQ0ly+MuVUvYBYP48A8b+sd6w6+TImHJ3DzZ6b8W0p3uLBiASU9Rqm9K4So8B/bRwmVzdsvgHEQSVeg6e7B0c3bVNhuri8qbc8FDrT+jFi+3vggePHceev029kYuxCUZiZ2HJV565ZtJlGtbcA2o4xVii4OQsvLMIhLANtWD9bTf+EXsSIB0fPVTX/x2+M0Xt7wo8YCl7gfgV5GHh8LXBs7rq4BWxriJs5CIO1wi23X70O0zJnHLPbbwjXllP3ONeXM5wTkmXBf7D3yqUO/Unp0GzLIfFDEeAI9xvH3h5Tq5tv2QgDn7gaLk2ofkB12agDyaFAF6nGk8ihjF3Q9Eus59QEOMvWgbnz99Gv7TWtcAaRzOaee2vOaray1U0pHYtUtXHQcFNlrBEz85UV+Rr1kyQka580rbDMlY5DHYjDPrilp7Z3wk6CWPUoDjgXI3T7TlPQEqS9ZoBVzFLEU1mNE3cdZF3DXOF9q+ODEm5T2A66P/NHhnnrm2e/6hk6K+cXx0t+Eeu/HDdcF8v3MPjY+81LjBREEKBY8rjaG29ocNlTkhDpANUEd0IkzJ9m4q9XWSu1kt634jrqrz7v4X3FQ/+ijOfXPegL+MBeijNB8mTQHr4xgLjcJR2mE8relSpMOKgPpefQSLZghypWpe+aQJYKBSDrq4zhH7CvnynzPqL0mVBOPXRXvRp1/ErF+vcCE3ZIZx9/q1rAqVP2tDtG8tJypbzsYwL+igsut81Y5oY1AuMiJksBZBBqzk7XuxCsQ00HvYcJyu7BfXzysvjXOvQpeyazJfLzUu0nmx7K/SvJ9pe/CZVcxj95lqfWvR7/bgE/8MTLAPHK7ZCsAdWfcGdbsmrpetba5tXA+4LHSTa3nSpm8cztFWVMzfRQZ8aXrPP4f5+f3L8QfAf6L+KfPqwthctzU6l4wCc4AwRva4KAKBk4Vyc/AtkBG4IGKJBoVsIGKIDfYbMkfQBdNLQZYygcJIQ/thvhqe7K1TOkbQheYnER36M6kn/lQR/0On7RMqOZZXgCV9Yw5EbkWve40+NF8F59r4eHsf/jFl9yV/QZl5peHRPLgW3vMiaZ6do9Z3RuZg7XhCKttYxAV9i0pwts9xar5cQ47EYVpsdLtuUhiiAAAQAElEQVQnmzAQsZ+4KrGiHexrOYSPSko3vbbMjKV6EQXP/EEhpdgyoSl4gD64SQaL8yWwfiYyneeKHGjqwXytBujyOLcjI8Np+9DNDDhaWCF4x+gVDiK5hc49wHuI9EKP54TFl5Pb9dPwn7bmfjMXa7VhscYanC9I1OIlqbCFR/kC12OR6OL/afOssZw15prsLzg5T3CG2wF/3Wu9O0YuDIE4ZmlvRB/NUxUImzAQ0WiT5HskX/qxrTU+sY79wuvT41f320gcKFrCnMOaJiraThsa4zKEQqcwqEEU8Fo0/9r/rf2vnoFvU/6vbuA3hf8zGajhIpeTMz5Ljn6t4MS7KblwbHtQ//QdB3YeNJYLD/DN6yf6WzYS5Er5r+EiTgMsKjcmwe5gaTbYYwthA+caFBqgckX2oA43lnsOtygSCcABH43j6mYZqhdAW/0gh2b0E6DMBxSL/wkib/B48PaG98Y3xx9vO2hkczjcEUcpPuVFBDWUsbux+UAAp/jrZzYjNqi4hD4kTOEwR5u54kC12MRKBoiTlRCgX+g0AdbSs4mxYbtx+42LeMykoDo1YiM35UsN+bbrGjlIMSYX7aBfHvU+AFzrojHHYHcd9h2rWUUXQGg2aUCkBa84qkldxXhjE8I3haDAmBuqlwLm4XSjwXDW9toywWqUTOdlTvihUbjDgA2Hw/wEsfDJ73ijECYEispCXYNLQESDvIil01S4iN1YaVlBwzeYfCj1gCS8cyB6Z274N1L8abbzq3VhU97DHx2kS3XooHPyWSeeA7dbO7eZR770QiK2Tz8cm1dggJi7DIu2ArD/QkEtZu7j3o0Hx6Tlese50OmmaGOtIvYGkYre9I2H0h3/hDwkQazZfKaNLurIAQ3zSUU/15cLkaHQnKnHF7vJBRxQeEG4A+/jPXbAtDqorSpnB+TtOeeTBKj6AzctcoJPs/SLd4nwUsB3fzIHIKev6qbxrWIhx3zOukSWHjzPcvKd9l3z8Z+1TwKfjP8XrVNHWLA3S59qdL6xePSrWFdpD5AU2tsCJ9BGCsJLCe7sq9g2tVUGOZGOzhXS6J/Ahf1hoXMgbzzurU4luQvc+WCGBCHe+5cgMqC6nCMHDPrm3vjOsdS0ehAc6r9c8R9G7Zg31bif5W8qXT/lsKkO58Mbh0b1+J4x8ipW4QH6o39/DtjA7+Dx7QKkDe4QddqkWcSPY7Sx2o62KR0DG7mlvkUPsWM++iJQ/12vvrD5S/Dqsuajj8ZFny5rmPcTrhzQF2MBmbm/5w9Q//jTl/yfNbWlA6f8ay1eO+bKe9aHa1Q/uWd537rRlob3HRuT9859zLUiTnmB4bM64M5zDAnBGYpDF5hF1if5YL/3HnOC5wLniX6Zz+iS94BDKRV5Jre54jQWZB/yozl1X8IaTlqgoB66qEQBSgs04exYuq8+seIIl6Z4rFJhVjS5OGKEqhMToRvEG2v5Rg7dm+iG6qXtwmQncM9SUq4gnjBLnnJrhuu06brBOH62P5CMCl7lnAPbxv0auKxtXLZuz1JX884qxqBhikKRL6EDrhXGOYFBwyqWuB4BuEd6JnGfxiwczxL7nEc+cR759Jlz3XUb4UODv4qS07Hdroz7Amb7NKuG479d8LfA05fkCxx/BVbOcXCDD54k31zQah6K/NQIj3zArBq+mPWfowqZo/jv3BXfY0MeGZ+e557JGDlkB7Lx6uBXJsA47vDv1O5ruafCQ+p0BdAXdCBvjHXEAQavKz7Oeq0HOEgpRIWu2PmqDvG4tP5B1I0oXUWH9cp+d2Wsn3blOvTqM+KF/UXeN8ZIPpyGybmbistRkoCjHXsI03XsM1FpPwo6J7H6wsEzYl4Abmssczn07eRUx539qME14fpIzK/3FOzh9eg9ZQx9rjrnBPpOdb9QT/yeBc9X8NSxiL2hhv4JAxlzeiPv1ogOa32gQdFvqq/KnT0NrgepGzM8KKRgdZgrcxZAsf6FFL5xxGbnBasqQfQ3UOhwPc2qyOo7reZChe0HwDMLJEzKNZM+Exn6k3ditu5x2JkO0Mj/yWuQsASPZNDqcn6bR22hPr7ol2vY8b9sjv/XcCH3MJoSK3QhjX/qIxP0sYBfvZ7wg/tK9iPXHF9CpH3UOTvTtnYeJYbT7w45+p4XFD86tgUQVHiRFzuLvbJfAm28sALw1/mx9HGeHg78L9acNYCtCZiDwUvGwOnHo8bOb+XfJAMOxb+Jod+M/M9noOYc23XjDesngANB/X/YexclSY5jPTPMIzJrBjxnX1bPoaddkZjuySrb7/s9s6oGAKnDlQEyk6YZnhHhd/e4ZnZjuIY/18K1vVxs4DfqycFhncVHu1yAgAvRg0ve3iTcMNgo2KF4stwevQ5rsMGsNwAhBR2tS3qBAU9hD8CF1kAD4hja0F7zVzaIXDDQEQaE9P9wcwIwPn74KXoX0HwW5WSmvlPf9R1gh6XHoULbv2LwY9Gv5weB/GctOSDVgtIudGjwtKTFI/6eOSMBFslxOQ14Xh0xICa5IK46YRZ9siOfrW7SgrUmD8WAtHwI9AnA5xOCnnYLPwQ0giz1Axswq9hMQWIk+Fmd6zkGO23AlzY3+INLqRcv26SJs4kxI49wvhUQFBFqtUY1b+3OFXrQIk8+kSbtIJhMjgXUFDAwKwKHHaBlbMCC4orScT4bxzMFqejVRxXZDwG51Hn0WHsx9WC7LqG+cN25rHlZPphX0nMRwjRu5jvUHcUXf/yij0FNUT34eAiQKy+qx1utbnVd/pDq5N5xcK4LxXgwWPEwCs8WjBQDIHKrE49bZ+us8EWfzh6q5O+LgLoDyRpeEJ9xHH4E8jBH9pKzfunuls9mURYOELrrKFhL07YxW8MxnC/2Pz+53JCLCy8tct1IXpVvnAE+8gLRFwz2FVBrK3KwgBbCizQSkw7YwydtCHaluZdVLXKB9tRF+8rJQh/KYX7kwvM5/Ajo+IN6K83TCNuC+hrjE63Ru62KTu3aFty73NPajxq2Fy8B1jX4LfdgtJl35ssxeYeXP9oU4HX9APbcE2oSz21nn/8yvn79Zdy4TKkX1ee2QA71a61R2wLX+XVsMI3fcNfKS4wvErPwyVwyZgcDc+Uay8P9kIk+FjZm6QFYfL/W8OK27UcE7XhRVb/j4V+G3dHnC6D6xOGIZCqM0cKLUfi5yI1/SWR+0D4+Pz+H/yj0//s/+O3/t2/jg/mE08T6ZfztP38Zf/vbL8l5xZ08WhvN6ITgXJgVBLTR65Q1kPjwq/3RjwfhXWv4GObIs0Y4iFM+uaIEdcwC0pxGUPql3//5n/8xdl7EpfsRTHB89cPcdW78f+h8EF+/AMurktjAiPxMS9aHPpkJ7TS4D+lT80J3gyKTyjfIZ6vGpDL0l/7ROvntsvPedea4fvKhyb8KOPgI8YpbR9DPPEAN4dVwzs2ivoAM6N1vzcNxmUxOL1+fepCXQdUN2kFTm+SMkVPo+QiFjnGh2YreHaPmAgMWMBaJDdMK/zQlTObXLNYBnQrIbz4a2o/GXU9T23j9O7DzIH9Q0Y2KoR7HfN/XuAGb6+yygW04KQSFrx0D3bO07kc+xvoXkh+OwbkfJ1/OOUEHYk/fBXJw6pYv6qTTmFXnegBBX1FzlPPHDjgL0VihpRqQI5jg8qBfVxzkzTjllHbJTjriJ3wN2KTo07VeHCPYXoVUULpvA5hVY9v24cetwQ/bW7JFkylSI/sCed3XGosca9PchQ7nFZb4JQ/+Itjk81n4JZzdHsNTVn9fcGSM5VPvD6BjEgL4NYApOCYC7dAYaeJqnbbpgC8ccH7MqthPDCHl0XOeZsuR5bQR1E+r2AdJexLPpC501VYjtbGTR22YB3GwJB514ondgHFp333EMy/zQ4QQDjI40RswNpH0sUtpezQK+7NoQHZv2PBllnyCcjUW46FP8no+XL7Zd26Ot5/42SEGqzvNYz4E0CedHrHRTzl9SBvfGRufgSmy6bYkzaqskwnCOfoOoFJav8Y4Q+HX31IYVanD9UcPZOCZgFREqcA5jiTeGF0f7rOBc81Dhg+PkeMoTduHOdAX0BDFMJKnnuAxYE7X2sfu+N/W2JgLF1T5j3y7b8GtG1FBBMilmYe049yLXAPA6Zf+voPjIXivFR7sUaqYPGrES1qWx9v4aN991voYd88fz17YCj/0f9d//LbtXMrhBf0qb9PfBPwO7iRQv9roM9BL/Gc9/rwUvI/6n2flp+b/QgauiV/59222tY1143DdARbX4McF66XUTSjr9Rw9F6+LccJn3TDGOjfwWQvpf15aHn4XNBB52Glm42o6TxAXDTIL2fLIep/Yqgvkwxc3hAB9+bMZselY22fdU51xW10A1viw+LQvKvzw5AMHu6sXYTdi/7zx89vnEH7lxcP/lOI7tfkqBOPz6cPBC4R4XyIgDX3e8NWNK/Y0LAE7Vtpsf0UIulTnRm2NVGFljv6hmQas7PWI0wDhU6D5Q3nqZpc0rr5NXCwomzXi21zUAAd1YS8woZnzAi/gOxIIP4aXAz+UHOfHAl8WcAYa/jdT2vpoA1UhzIKIo0+/FAqKQ4E3G/XkhfASVBgeN3EqegjzlOcOT/D0U9Bz1XiOPXonzguNL9GfHl4eMEAfCPAQ19Ava7uA8gVOmIUSirczvGw34JkFkuIszRzhJdS4LlnVhR9bn4BzKfMCv/1Lt4OXKn3yZUu5jgfFFvWi37HZqH8IBrpkqnbbhsas0f2dNRBdtNV7oq3gxzv0zarMMeOr1bi2wWE8iAhZnqSICFwLzmty98F456WQ/jWXwkpW4OSJFnRnXUYvyp4FDuQO4PIL1if1aswruGhDhkuBMbk3fZBH/0S9Z0GNtfXcHP60I7YC73reSdp0Te68jOtngdCfjE/G5JOhPk54UKtOi4K5MkbBNuCamdQnQEEAv8842zZ6iIdlCG1kT0vjfGg/QHzxg/3lk/Yn/lj7VympwTln7q30lLbSN2xiIOscVBGX8Ql+8PcDys5lajku53wx1YL6HswbfVCuiryiw4LWcQ+Ny592BQgXXn8O5oh6Bg8yAZXZg4wfDz4/P/jwxwcNeJiAI/MNRu0dzxypDUC3PlAx96IGRdQgYof4pTdyqA7iq0bDRRrOjUW8+77GYg9O3NVtY1RQna5FdeI6XqmLCOoEc5W2+Bcoq8zTGOmnpCv+iqvrzps2p/ajD2vUQ1CQ+LriSVv9eGCFTnhBd6ef71351K3dO7IX2L/mAp530R7q1AIrOSZjNNwfzYP5+D18st8bgwA/4/huX8Xad6+aVcxtDFBig0d46ZfZTQ3SAiE+xv6DVMCBvCRBGsHThJFn2lczfR/KjLy0DfRHPDz4iV45hOBtBFpGfoFebM8q9MiAk+iy9aMPvYbjB2v5qjVz8U2F0OMc35g73pmchzVZT1O9SCHwnbXhX6w4VsqSUsZCYQE78Dgm3sUO5rxj4ss40sNasK3GQJssQgAAEABJREFU0t4Jp9sq+R2wNWDD5DTELn64n2rD8Y9eyGQvEbYSe7TAa5MWd0jWkXN5EZeA4TqBaow5hi+rgSCUEqLEBgxU+D2ryHsNKjiJiGLHvO0L/RImvPGo58m+Fh97f+FD73/wwfc/qf9z3LbrHooNimLvuSn8FWfc5rZzT0Tw3tHdfWJN7kGCo5mcKTPyo3M0IFByNlj3OpP2Bve3trZH5X/+597eAzzPHF/lpaCV8rKvzQBjdGef1L+GA7sHvxDBRybO4/STSMBzfoNWDjT6LPoxxuIjwNe/9V9iyusvYRx3Odwfb7wLbORVmh/U/fiobxfI5xo3p/JbF/N6Ft4X44RscPRnlexDfgc6+FljY4w21kXBL37wM6uYT8Bao+3jAUYTw4ALej3BMW7dcDE2MFCkz9IPYFx0ZRt4wvWvCkmDrL9qoBnd8aFJmiOlZNuccxd6cF+V77cAR3hhQwe9MxYqPNM3LFjR+yO/kOCXDI98dHFtqt/4ipw1RBg0nPjgGDqXPr0zXL+k1j/mjP7DBe9pKaLoxhn3lMhxbz24Z0QPe41rQ3BuNhz402BMamp/jOMFs6J8dGXSeh9TJn5g08TYvmrbF2ir5ySy8GrDX4rszEvX9rZN5slEP5CI7mNST0blDpBsesx/nu51F0jS3gtg+Fn+kgzUX2Llp5F/mQGWU9bGfVQftG7AtIvTedEWilXrQswmwkZi+8HB4yXFDcSNcU3l2eif1mos5NZW2bjdvNe+xmIjd+EWtHH+FPZYuaO0V2zi9Zoa6hdO1iHr+WDNsolAiDy1xfZCPnZ2/MGeesVLj+ylnuD9WPAOvSGMMfFFn2cV77IwIjMLLROzMCnzmQ1R76Cj3EuSL2X/4LfO1uYpcSJrkt1ExR9sqKhIvv2z6dFBoeEq6GSTU95LlxcIQctyePmpSWyzRs03ad0QVC6wy6mj0P8CNOgPlQUzuKaQEEz6yuXGIAooY0cPTYq8AIXOW8HKBE79TeZSdnKgAt1EgVEvK7SaAmGWQownB5OHz3fml8QC3xRpnRdDkxbAiIfDgdwDGf2+QDrejNaBlpQ8GhfdxQH2AD7Hd+b2r/7nXXzI8AMWbjJG5Bc+50N+azbrnM/7uN1W9Ax+9PeOfX0r+OXtv46Qx3lfYzEX930N/6G6/k8nv9De+c0/AG0BVYsc6c+BT0cOen05MtcOhuQRenJHKGPiHzD4iV1tC7PwveIfXahIEJCH93t+QIV2PRCjqeKK/CzaAAX80Bw6bYK3ImD1Gb/5v6vQUx08FsPxxDFWsyr5W2sfHe946lM0YoMf+KDQUIsxH4k7qmFy7/FDo3PlYD0lP+Q/fnDxybqBz/URJT88Lt9fyNiG37qwvd0WfjWf8anfC4jgfJMv0s2Spp52AyQ61PMO0kBbMY5eRh7UAigVAh0ffcrFSzOx60cDluB9EK9wPNudI3kQkAmgkHdYQJFHYgSTot5JghyHnQ/+m1DrSrvkwLtsx6O4fgP4cLj2YMJM+POgox/m6p656z5gXqBSKfPhevv1W/59CcdzQnLNjJN+uXrVep9YL3vYRIR18hifn9+oj8QorlBSxOL5lYD0h3nhOOqXMd+I97bvmY8T3o3154WyZR7o+0QvOonx+i20cmvtY1+u6X3Y186PcP0Fip6coH38db76n2d9ss/4ASzAhdw+zg/t7Hx81A9znZjJnx/59Ftt4kcZIT1y9WrbAXcWe7OKNas/aMK+OoSeZzgFr/o8w2fBC5gv9wlz9YntT14CrrPfWrxnnTwvXVqroZ60Tj2psJGCOY6kNOEc8qXjg464cQrgLengefrcaJjkzYSwYV+w/SMY0yw0ToB6lnwCcxc/UNuNH8XoaZPqacP2bwEFv6FH35NNO9p1jlTmiDm9Yh9vP57r7lXu8b5Uf7AmzDHBv3Od7XruyUU8gnN1465i3rVBUIgSA8aePrU75NtGOFofYTiWH+6f2HUs1VG1xm1fsaUOfRPurAN57iD9xcTB3LCNwXxw8KVX+sDMxKdtveLXV/ExrG8B/ESXOqQv+F3/s9YwngbaW/Fyt+KPfIQ+/GWQa0a/zN9E+Y11eWM9u673tYZ82WUf32nXEL+tfWz7Pm6ssf5/eN1Dk7ewaz7HYL2MSGZ/Nj7cpNJfCIy9fVsN1ZVPCKS1ecmXsWWtkKvkBjpK4YSL9qSl9MLfhoo/PE4dR3IL2w/x66M4/bZ+gdroof479lGSjutd+65Z9yB/WXN4z3Hsz/0Uy6jlidLOcw0QyL8X6fZPOzZPQOzFLhlQz+ZcgGh7Fkj4HVsqw6RS5wmzEicV+Fdp/pa9sIWuC1Q0Ic9SXo4C1TCLmjmkjoB9eNvZNBQASBrPPywnyerO+LuK5HvYBinOsb6gcw0HNAoNJWil+HgwDR6M7RFQTiZcwy38pUEB1f6lTZPCkD7Gwdg6vn4EeugDnEzbwXFu6wn64RoRHHdltOWakXaBAurOPEG3a/uivdd9/mKRudt44qLNExXEdfqSPDMg/mVv2gQwSwuwUSIS3kumdUIivjxTayM2WT+egZdfair0bZNcrS3vmkV/IjohWrdPg/MPpAWj8zdw8Ri3LD/hr8sAw/TXGftp6Y8z4CAUC2cDbLM+WHjHeHz/HgEPJf+NH19Y950DHT4YoHmhH8MPGGut4cXVDxOjClofoC7t8lDlou0Lxm3bx21xAK8FG3wUlj3bgJzqA2GJDpYmzviCI7gJwIjuMWBJnYc8J1x08ROuWTUWYHwvGDlgIMOOdWXPDc/N5TgPwzt4GIY/bkLWOE1V2bj1qfMwQFdAnS1DPBZ0yKc8lpC9Sl0N2KXADCYtZa7LEbvSEycneNi6RAV5BuclkmyBbz14RDsM8ctDIZvwxE9BR5sMnzJYoYqf1H1QHHx8eOQ3ijBpnQqiLSptNj88+AyxbZlvP05t2NLOE+RouOSSY1DNaV5HDjbHwYsKZhirNXjARRFB9VRJDFhnGJivjGH06t/ZlvXiLf2yg0zs2T9BPueXdv2th/9Z33VQkl4OkEggTa38pDY+5rZ5xQEKPjB3fohJPvi9VGZ9YM9LsXDzEvplH/7lhbDo+2EUI0TAaJJTD3nB8fAA9yKpn8YZJh0HCr21ajAAlFetb7PwFYAtRdmGdOGPWHeeT9biBD9rRMcTj24dFK4mNOcCVRfxtHCfZ8dhW5siCl+W+8Bt8eK9jzKH4Ci0sUnDWMyFvAN9riHzIKgnwBhfL0ufvKAGhyHnjS9SgQ/GxAHU8O+A2NCNxZNyXao+09f+LNYXOjMvvCh7CQG0QWTwFS8mKmm+xo38oB3VPgH0JDiDgdouMZkpyuj7e2wse2RhhD85oClP2NFFQd3v9cKGnP6gFb/ld30Ez4Rxbt7x37l0MFeN634OnnayjzuvsauMsupAm12gddMIyrXiy6p6xC0cU4dtZbWh3we+aNO2NOFg/JT9xocba+e2eIHI8ABbFnQ6H0BIwi6a0ecY0CIqQmbu+9GkbfdY6JN6Bdt34lWBcarPWv5cUGMHPdjaOJuEYl6CGa5d+X6AfYEX8BQZdQXwYyHf8CNN28avL4Jr2l8iiBM+mMN34powbru6G/ShxwACttapn14Krj/nQnyAR5xE5dTpxzVtvIB1gS2KbIEaSKXQ2or4dgAfqs/qS7f5KHDtx541fLvBh19XXnFoXD/vNgb6Z6DGJFfyL/ydVZAA6wvAXDoQoSmdbKRTfa6jo/2RFsK4flDz5oaZEJpaEIUXw0u212amWTPn2bJZl8w4Y5q1iP2ye8o3G05SThsbeRFmVc6RSVwzOnmE34dAn1ICD/3TBprAdEHFEF+xrX1hH+6n4uW6NDnWRMG5xCphrbmHiqMnuvEEEpx028SmHu9xNRn3rbCn1sEvwRRr7epy/rqmEWkG5DOf+ZjZuEK22B/RwzgVMEephBfex7izD92x6/wc58+E3i/SzE8+1vqRqQGv0S/t8tcz+oOPVvpx6dB3zyttoYoYB/eJY/iRVc+ds9L32xr7bQ/4C0p5zbNzaS3yyZjh/ekVLivcQaFTX56kxBi7Dg7oZpVHIA7idP3poxD6xUedguysYk2scd0TSgLMB3Ef6FBWH2cIechxwtmnetERxmfn7DWniST+q8+92z3Hj9H+57b5IAA/KoiJ/Oz4UoImHrkL3qHbK/Ab41kyB+FDaISWT9ZhvnsuLa5x0is4uY3HWj3lY0Cjrgllyju4a8shFHLWREFOCr5ZNbZtDds0B1K0edLRv1kVm6FfulGrT3DB/2OJ3xfqlTRyJpLxDO4xJt3W+dKCS/DBQ4Mn6wVtZxsCBawoEgOa/jEOzqSez0f6qKUU+os4fg/ulZdF5T6Z/x+cGw/XCpKo5r4OBzHyFPOEO0Yp6U+etvPxSFkmyXkNgNL5VT/pix/qst1E6GmAxY54c0GPGFjXxohyKlBF1q2oJyBzMCo48wEj7CLe4KJZkxvm/0GuMm+5h+kbxp6acOOURdnZaqI2tQ9Spj+ACcky6yLa+wl/RQbM+F9h56eNfysDLCKKg1OsIjedtTgQAF+K7KtO+saiqcBko9iAGht8HmJ0BkuPqvjos421A9AWG7YQPmWx4cYlYJYeVsEjnJ2GLYC1DoVdwnbwPipkxTgkpNv/gSO6cIDSOuMrWMXfwQ3FS01vMOjgYiLujk0hRp4CL1ui1GleammDw4javjR1qFPd6oCDi+sCcJ7CvsuGjT4OFqwagGIdLwLK03keJiHyaDwNeFoIaXSICaBbv2rD4qRjzFRFXovD2wOQblhfD/xAn/Hqs5CXLHLg5UA/PCToJt+hEcBVX3rU73wJMNa+YIWGQWX1Xd2C7fY/HDyIAyZpB2OAO4MIgBGAgboxiYWeOEQ4TFtWGVqt1pBgUCKsxm8DX8SVuWC8XrogwK9fiUvFgkoB82DXmq6cjN+Ry9EnB7Gg75E1N0J8eOn1kmyOER7+1ZxrQdjwTaevF+H4dOEw2j4hRVvbUcuj4/DJ3BvasU2NrK0rcxHj0XoQVAnqpL9seeHyEH8QlzxQ0ePUcjyU1UfFsIA1LMwaXqL9i5nbvo+vty+jJr4gh/TwR7l8UDttZm6sHTnWAntC1YIVXdRr1XD9yFPqwA1z+iM8+mLvxYB5grfj+iHE8cnF6Jv/WSb1B9D5rovlrdZmd/XxsuFLRV5u8Fcf3n3aiTH+jtanPWWdE7jCMsFh5OKTzVZ/pq0RE9lZlcvpoKZQVThtzypenABy4z4Z++RlX2to3w+G+07uAP2LpA/kxvljzMLZZc3iAs46jo6Fl35j7L9I5JIFDY74MUtllyRDg78QeOK/JdBj8HmOQUF131/4aJsUqK6VwG9O4w9taVkj2HRvTP5ASheSO1xY+FHE7V8FpB1tKkgjDz73pI4O9KWjL8ibm3hP27ppPFERfmzSY8xwFZxt1+La9nFjnL/mA+0vw78UmIUSQJ2C+ZD/BQ+sjozpZMCXQZgAABAASURBVB7XCbMqOKonq7axmCJefTfyNol1iIDTSvy+GHPAvLounnR40oYRz4btKQ4wFG24l/gC+cw1+Qn+rJNr22ce1JOzAZ0bvqy1UFsBDKA5HNSWIi6w8PIUMaTauOoEKCJQQ935hdHG3AU2YBZ4JGdRn0A3Ko2/2xVbQYJY+HbNiyp02Ud2vgxjsWfG68wCRZmlruKeUqPO9uBnVsXGHEXvKsnkmZ0LhxewKFvYRsmLACdb/jPsWQW5hvuj0DKjFQyU0KTDs/lmrbHta6y18K9zD/GtIDPh3YC5RubqjXq/jcJWGHUZP3QiexIfZFznF4QEo7S8AL45jNa4o64ip84393J9nyUV+8oyZ9wrXdNZq+AsruXX+RZH4pfrV6CTu0zmpfsGL3Xv8pmPbKJ+nMj/i9e3byM1H4n9z+v9z+w/c876l3kAL4P64Zy+E5i6tIp7Q18O6B+/fuYfVfdDkj6a9qrF+r5xLz3zhhDhJee3r/u43fbhebaBnEXcQBKDApsNjXcuOl7JGYTOEIw4QWFveZwAjhL6zBOPOW/BXaWQ16b7qO0hG76hwOG82KhFUlG0cREnfctUjkZotCeKZhUYAW4IvSccqAbIub8wMVfmclYlF8Y2+DHH5tJxQxpaMZQLivWVGSjqRZd8zjc/TMAEr3wAjvlxR1xDx4FYd9u9N/6VNdnEfs5CDzCLWn3UUh7YvTufohJFJ61OengwRKEJ08RvgA6FvqPBRcd1QSTgfizK3R+fnKPwRn2NuWio339QeBwIQFMPrQlwQg7X2B2aeR3vtXwofegzbenMFKTeSyUXzi+haqV/xdTjcnD//OQ+BLDWow+9apEvMCtjtvZFrQ7GDte/kzPHXds1ycd20Qs79LG3iHGxH6215+6x79S0xV3+jPNHPdrPOo4vD+YX2TQtJ09X6seB7vyL50u+daOI2NI2Z0DWvTjaj2z2DiIqYcUyjS5a+y2EAnJm/BQQgv35+AsyQOr/Aiv/R5swhX8EfxT0H/GJY6E779kMWENDjIv+tt3GbVu8jLFYVQePNJsbXDc3hU361uvMxQd+cXj6Eugh6st/sbN4UcFKCizDA26H7+bLIhuMuCxqFrL6V2mzrZVteKxbARyQ5KD1LNK9sCirPjcGLyPZgUB4oZFHgQ9eCjVlPxsZsYQunwwnsP0gnufwgHGz9DcmYp6yyOi7m7GJiA87ebng1A1bdPnC5QuqlxzlTlPj+hhgXtZtDS/L0q77mbX8HigeUm1/h2/BRkIcPIyIv3KTNvnzz30xPuyvyx943ajVe4EHQsdBppErDgBaiHKUsaF74VNmYs4xFRxLHBj6ZE5tK7dySOAfetThf9tetKVZG8snl7kPQL3KTWQ8YPxrM/1U7uEBiYNMv1wGJrYn82FD17Zq3DiQ+v8NgJzRdwyM3zE6lI1Tj+G8OF8JYEEbemQXv+/rPNxaB6qJWbaDg/WRQz9qdJI869Phn0/z2xNRzh11LBVCNx5BPumnMijYpaAZFLqNC8XaEwY+6XfRWat9qnJ8B4c8FM62MWAKjnrgb+2YMGIoyCkrBWPgwfGcyDS+NI1tkPih1IbPs8DDgytNg9yS4sfwRe1GnmXDZXgOAH8QyLJHVn+dt4rWWmNtaFcAhHPqkzXXc15ZAAf1aYN3FrzoiHPwiwdFCww20vBRPnD8lJUncMrGDpd+P3I4v8y/OOs7ehrX8mp6B8jpWuunv2E2B/pizeIZa+1jB8SFzz0ztuMYzlJQL01b9KIzPvYj/X60zEynVA807ik3x3CNzapYmYzVDXCPvTEeN3K3rzWcf1XxMnwMTj6IWhu3oD/mQVC/+9kHY+Kl3/8nu4O1Il53irGbVaPskGuV0qVX9DpA9SkTfQYMk3mZha8AzPDqE47RkV9oGXVojRqaclTwM6d4WtDCeq98CHv6o96o82OLMDSAogfr9EgNJnmsYg7C37ojRDrgY806JwRzoC0EFQvIv8ip+/D+1X9H5G/jy9cvQw2zCp/GmHBeQJPScdBIgW1sjJNQ+CHM1DWkLR7amfDUxM9tH1/+9mVoU/ydfFLCu/MR6ssvX0b2xJ29AIIvWBJRY4VPFUiHgBwT4zsY09TMU3P/AiJWj5AFTR+5Mar9p9av9l+cIInxUQZQr+fFh+uNs8FcgibH6KJBUQAgNzi6FnGuffxQF3N3q5GzDh5jf4dx4dCib9KWOUNuos95sVnTlyZPWPPALk4Y850ar8AyZwhFXu8mM7q0j2Rs4U9qcPGL/qQtgJd/ViXX+ixMtHZhbpFn82L+L7uado8s5FzL5vX9I5gxiHfvdJ59yZz7j7GYE1ydolod+q9ODiObwauzGKuZ3uvhMeGwfscfzyHBtR6/JMDqXebDsxfl+meuQUd3YkBWe7HhuM0ibvJEzpgFjDNP5pfTpogNN2iKA2iZc+Wjc9YwV894oIfGEEn349CshX4HRwxuQJOn5xU69TMkCNSFH84lTeNM1r8xflz/zgm+YXVstzW+soYGP/lPxj4+YT9IY7JEW92cR+jHgaHOtXP2GjNj4NhszLEt9tBYaxRGKdQoNXCq4M46BBnov0r7/erTwqZrWfCvhKzxZkxI6iAbJJxc0BdvTh3TPt+OxJwcqQeQ7vAKiKgCXUX9AhW2a2pv6D52njqO3DfazuPMkfQXqB/lqYwMLu6A+MRe4Mcf59z7fMOD+BEBHt4XqVCY59tDn+zWyFqf9oXxT3/MwYHvzltzIGPsTVsC3pEUbTaAc/jPsaPHjLye8r7atgSwZ745Z0D0fC6nDD0KSdAPWsTJE5e1pT+NRwM87wGnC6t0qON+rrmLx3EpHhNdswq9FyCUghRxR55zzfcd50f6iei0gLyOus4q+xrCkOQ7+BCbsSIfpQ3oznXnCVxUlXFYy/17cd+m3gH68sMw/FHXOxg3iwwvMHQ+5Zv4ghmaNHj+82JsUk95K/SISX7oa69tfGeOfgcNshnI1UwrPJGTJgSdh7cZhNL+3eN/5t7vBH4i/t0M/Ezxv5uxP4G/3jbBVu+wABZO7Am9IAhULCye6ZyStgXQLjY3fyGXCmRzUWOz2DYPzg15YcJdUKksrEuWu60G9QHFTnGBhBwobpKCi1o52m5i2pZnVvHSsIb2hMnBjaqsc3kOLgZ9qTgPfXSM/OAPsjolSh71CmmfcpFn09W8vBHNo+W9mNy8PCzjBbCfj0LVbeNRznj1544u685XFEHW49Y3q9y7A1LjW4zTg0ah8cel0ETCr3M6TNplt0SDmoI693Ao8cUD7o0Gpz7mYOGw0NcWwEeMx4Z2AuoDTzWxOpk/TQdxlsQPrxa8YJhfa0yDrdGXLXJFvkC4v+OB3MI4f7p9HcJe8hb5XuTa/J+ijLl8QCEmUOk/kdoCiKTwEIEN2Un99A+Hwpt65DeXKOSSM3I5Mh85ONHiwXrb96EPyitnXOYtMomg55u2ncfKegn3gx4qdMRwaT7QUwBzeJmHdhw3Rv/gr5wP8QD+o94C9qTREnHNKX0KRd6Tpq5ZYrExlm6eQL4oysvjh7ud2Hw5qep/n6h9f5CHg6l0hM05rh1jw6tR+O5Yhogy8+HHTy/puYg7l8B7wVZOPvN2xWltX6ekm1ttiCdZw7Fea6feh3R5D19G+ahhu3RiFP75YsbFFHv6fWcde9m+Y1u+1mfAeqBQjU94v6Gn6soNegjT/rb7MaByGfyUZ5DDGEOWopboZV+KbmhTPeRD/6U3PJjbQvdmIUyxp4/m0Qtk0OAf/PZwCJPo6fuBzZfG277GDiz044pR8fHnwL/P1NFDzNauM2GD15zp/zd+y/4B+BvyBz5rb1/o3IgdW85PqiF+sUZIKIVxx5K+lkYD9Egj92zotMFJK2M/wXxow7kgx0LpvtZQr+2NvkCFjoP8kHTsEG7s1xpDvsCqodztlFfmZYvxwpeM47fP8Q3wrwe++8LL2Ho+fTz/88Aa++0X4MtY2z78iZ/IY5o5fscX7N7W+PJ1B/gYw8eafLDhw9CNX2J85aVdsO18HqOGP+qxFqrWuMH/t7/9x/jbf/4/w/oLdjNuMDhnXDM7Nm7+cmSHn3U3q9j7AeK9gVuAe9zAuVngAVSrAV8/89dvnV8/dtRYyDWQvEFeBpLGRm3RR/+R7nH+o7SSDpDOPd4pYKmhvbV2agE91Xq048dS1/QHL9bmFQHGirkDT+cBeZVKwOfsf44BYxF+Xjy0hVdhPzNH98FYD6CCvzOHVbEx3ubBvR91orAHD7HJ4/wWqW8f2MgeazynDzQh08GuUhjKnq6+J2yF3UXujANA9+BHftdNFbjEB5LSOOIk17bjMHjH1D3n4/Pb+OTF2L70C4YKccg85OWftrRtbcOcV+ygTT70WWChwn+eV7lno4epAJEn+cpFUAjeh/QGusxrGGlQSIMjY0XNInZOqBYOpJRBC/o3YAEgk364qZlrIZMDaoux3hkz6ZktqFDOs9I6KsBRIo/lnLH2jd05a20+xElXjxbEL+aBcNlyX7nAF+EHk1fb2lqsJ64jxHvEhr5J83y2VkeAuGEiNKxgNLYX7QkwFhs2N/s6j4B5U5e+dW0LAhF169J+1gjYes53WbFjJf89ct3TRPGgBKF+QT7B9gvCousAFmJHnH5TT+bQrOwjySux1KUYssVxTo2s8+Zw7ADboPAMvTy1fQdhT340d4UC/ZHmnPe8sS2ueWGA8we75hudlyvPVDgCdCo1z/m0onm0vEr060985Vyyjc43DnKCmHiAFqT2pf2iS8Ecz1eRlS3ipQmEe532dNs4AhNJ1FFewvitx8/4kVVOhrqCpfNqnjqIwTWjfsiUYm+jij40wtbyja/nOBZnJdFwfmvHMTNozFLhGSVaJjoGSgLcKNyHAcfKvBR49depV10oUDRzx/nvGXnb1phZB0hh5ADUIf8FCtnGMZtDqyghHmRrUWMtSMk2ftsXr36gmzgPn4XEUaIjJOMT7IQ+m9c+gHsJwzqNjOqbwHWXbi+ROAu6ztbP6k/IwM/0/glJ/f+nkqFwRSFMi+ePxU3BtcGatwq4LK8lNE8htiAuocf4YFPxJetdiywsy1NWymPkksGqVE6MPBdD0chB72ZBWx4PeDcbwbYbjOBlLzgXNkpykUPOFy7biENBg7YAbVkpK7gpIMamIQWAeLAZRy+xyKM9cdZC7F0JIHdeNAqbueC4QYKjoAy1NLys7Ps+dl4gdy/T4NTroeKBKeQiiG08RYhCYtdGJtCr7kKGnqnHZbjwEXZsXI5AAqFekCnGlQvQqGE8n7/yksBl/U5cMswq9mW5BOUFdT+wcTCejBO8yhozVMQeZz77wK2pr6B/U+7cIN99uciYxJvu4S6NB+eEMaiXLsVYNxjnquEY8gQ7wnfnoPOS5z8ECQLkSAzJ/eLiXms4d9RxyWlHXwLIX2N4SIhmH/hAMcZKOpDuBqhHcuE4RQdy1ndqiPFxYru0jYyv/qA1AAAQAElEQVS2x1CJoG644D2uXJ516zuQ5xJNrM6Tlh3YOyJY6BTvmvJFQh2te4zPX4/xycusOP0RInQ+MMk4np3R8ahfaB0P6AbdtfIH+TGuvqjiN33x8xVKZMTJ57zVPpMClcwz5qV9x83/XOnLL78M/4IB65mDf//Ht/Hx67f+txl0cA7Gb+jdqDN3Vx3sibuiwCP0PIBPoHO0WFNZW66vfcGqs8Z0xFf9MS7Bly2Q2EJ7dDNfsG488iEMDXnTQufyBQymRRbcDfZg6ZJOHt1/e86zbU5a3yLmaITyyDRO/ujhFc8arisaZyl4HvkHk3/99R+MOfn7/kkYxm+cDe3/YyzmEqGhCj1ptBqbjpmxNublLxpGr4sj/89OBy9Rd8Ze/pdvcDlmiF3eJ55W9sOzyrWIfbGRQWh0PzLQ/eghZhZPFFKRlzH0f1YNX9wQIRdFs4YoYYhU7+mY+iQiwRhBwB6FdvtrvK71g3X3nZjsOw+c42nDbO2/F5L57As7IL/46Fct9uxfeFDtSgyP4Z7kmn4H+eXDe1xcAMwdBOPX/jX9VMX09UPSNVekCc6HmXFFHj/ugHhcz9wgWLrmGD2w6LN5XOxLGIUGEjIFu3DTuMYWL6KNLXsEoAWhFL6qy/3V2jikJZ8YNxfCnbzyho0E9vPkoR4q+YX3+XW9NOBJypRPptTowN000ZF1i63Yn+QQgh8nI0hbPGRaXWybd+uLR4rxNp6I0SvdvjTCtOqZddpWbyDOgZw1HJcw5lGZr7Mqv3gq6kDGCcsY+ORD8XfAeXXZGv5g3zXmXPGDpPSDvVNStRc2AeyefcfcOQsyRX0Hc9qOMnl5xAf70qzJZMZ70tF3/RtPnpG5E534eo39nbGMvLhzTOIFchuxLeoSD33oM8RNgHbhW579Fz5Iw3m439a48UHmxl2o4MUlknRw1p17GYzq/wr9b1++cF9irOEDTRiFjhr7WvyiqMh7sMT2wMIxUNSAT94PnB+kmFDrzN6DMaKtGDxKLeK47digdhw+uRsd/CIhvqMV5ciP4T0sa3JbsYs4pMc4yP01Nx2715zGles/LYFZvHRtPB7Gimc1EseGfX3YiBOpMZDDnVHsA45Vpa/fBe0FTQOPnLkUDDS+o17HMT0cW0HaROlaayirrQOG+M9426drBTiKwhkjH1O9q8qvHqwycWCbY1x/0VboHgUuRVlZyDLnyOXTWvvQ/h177eIa3tMjwsPxEGjmFxiFQunx9y4WKcp3/PlgrL4DDpN88hT2KTISNzMCXjuO337D1raPmkvU+M69KX5hw78IDJw0JCkIU8LMw9g/set6/uAe/fgOEtmNfLbPxPzGP8s8vwNegrtxRxGWuSj8wWnFHAeBjI1iTJ0XGzyYYI0O8iGFe2LVUNa/Dt1ZJ3R7LrIOnWODH8cxewXtFHKX961sEE6jNZRVDz3W3zG+cSdz/rt2lDE3xhxdPOw7j9wjzLk8gdBGfFr4s8iH8Xhfdb5rVxsZx1k0AYKaxLbBa6zys5Q6RvTBNIrApKVGhC5zpQKIZ3w8w+/3Y9BRJGg6dM1TUOleD+00FoXhpqZc9J/1X5eBn2n/63L9ry1dI+EKy6JwibRIUDR7EVYOP9vsOOPBC8hxfIzv7zsCKywbhRs8C9kN4JONxf93pY/jOwem8JGXv/x27uTDRIxW7PPEsHaE0Hhk+2OT8zC1DSoybjiws+hH/ozyw4s7B8Mn/vmbIPncfNZ+bXocBGywWJEUHZrVlnzPTSfIZrme2jU+4w9AuNJHM0WeO7E/jE2gLcEL9NIuYP/Bjndw2ThSH2zySLqZkUN9az84QDZ6UwmhNzZbvQkjA78mrgtkamJXd/tKatj4fTkxdzQRL8aSyoI8HLbYdFMR2oOxUjcXOJRHT5P6js+Bon04wJqBQtb67FJN3liKDd6Lkxv9tu/jxhhUrfCa74EI6mMvNuxElgdEtDKoehcnn2M1L9qEb9bA1PDPW83xxKZ1569gEFrepz4LGEVxY8yJAAL+LqVYN2E1Hwc5+UzbPCa/jF27XMOL0MbYVuIbz5+KInyMPvUI6urcts1iPGqsZW7AoNR5MfiZVbkoYpj5jUw7avqZM0cOby8z8j/ACiM/xpZG8oaaoS/OQRqMI5zYyVwNa/ejh3WmPTyhEs8hiwIKfbDI8aT9iP3MOWRqECQ0111s3db46l9JfNkT2+Cnc3dEzgsFjoCloJxC41WuvrX6LpDD+SLYNm9+ZPI/l1lcLOw374KMV3Hrgb/m3VoIyVQkP/QIKYkAx2XuLZfqkuKl5rIJE/lXzwmMizTjMy7bGEx45jj6yU9ewlzT+CSOdFGpfTAHBP2VKECa3Vefl8/Pz2/j12+f44PLaPsDj76S/x670bkmaUiis2CgZYX9XDLhBUkI4gV6+s/+40cQY7ifPFDgGwGedk9QruEkdv4ISFOYb9s0DnAKBc8cX+CEon7KyiCAm9V6eeKxSCwjLL/QmAdnD7mnIw4RW8CrNB5BUOav91zmMv6YO8+ng7PCl4kAL+rfBfZlf5GRec15oqzr3Q/of//7P4Yf4X7lXPtwn4Vuzj4+vo2Pb9+Gf1X1iQ75BW0I6jKvjpEvU162BfG4x1QhFvzSlv34Ptt354/HrPmYxdxkujw4W8TfGXsSrwipLMYeruozbhbyKTzGxYWdtKmxFx1njRMwoRx6SouR/PTGvEaj7PN4YxWDMEW99E4aqtMxrqwLXghhAtflonukaAjvE4ftk4NKnYw3MZuvAx0tN5hjDUWsgmt/38+znnpjvolHCeG1DsfjgjvzXJ2fvBB+MBcyJtQHeENQtsznRk6t3/SpswGvScfG/q+9G7zb2sfakaE29g/mhHPn79cHXNYaLrO3LwBhxlHbf//7/zucP8p0jHrR8Tvm380Bss4lsG3+fE7tq1QAp3z4aBiv8Tlv1TOGNmE6K630uNhqcM7hVsbD89VzFomzdMxV+I8989Q6nZ94Rv60+Z28HqyTT/atT9aVc0AFGzLbjXHyfPj6JefEbdvHDvjXjcJ2I4drxb6+dU4e2XcZzJjTLp7oJqgHZ/QR0LZ2j+Ob5ka/4BusoH8vUPcQDWf0FRrfAAekwCLTi7bwba3uW1+AaPPDbibpxDf9v/Yd77+O5R3Pm6f1aH9Wt5UT8LS5mhEUiik04vp7LYt2HPc74y58Zyys25YckXg9Ll3WgHuzse3MXedwESPBJwb3rw/uPep0LPUtiubo/QHf5R39iN9aNK4NWgUPxoJ/7StaaEcP9lNDT/3PHtCVfSWgGVUTv86YX3Qsax/A0ewb+pTzGJ+g9jC3GmJFEmXaoAo2bdcf8dsOcuIwOiOPnuDwjcDTvB4ljzDhBN7vqGA6XaiSf6InODocy/hy5QesOlaNG2Mz1xqD9QcbzvLUblELVMkDCpDm7siTQMRBIv4ajrFBH+BdL8IVl7UgTXC8BXEjPxipF3jXN6ZZ+IT/qOSDDtd3fKLgJ7zgzQuejJqs6w1AB1FFozQbzY+I/CIuArwXSj/0y9qzIzpiwp6AIPwlRChEkJZu+9TKC2NLgBInbP/fCH9+zGT4zzfy08J/LQMOhuAuwnqJUPcrG8UG0s3GRe4lwAXs4vPCcnCweyj4ppPFBq96vBx/+/VXXlZ+HZ/U8vpRxstWNho3UncJF9oJ6mW3Y7mDSOGhN2dVLOQLRKfNJqhd+24GDzZn9QseeuJnFZcsLirwbgKbVC0ipAx/Tv021emHIA++nU1WPuMWV8qhayh3AUKX39pzg9WPgwNIsB06fBNB9bvpiAvNHBgxNQUuSskBJ7Z4QiWjEJuftps6+nNBgx0MaUMjF2M3aS8WXpLNtZcgLwMwwFkZz1kYoHdHp/xUQ1QRn5YhUdAHQZt0zoL82dJmHMvjjfeHXMKMYj8CXeBYaSf10I+W1RfC4nKHDCX0qRUUUs4tfUxkmlb4LOhxKTEgDuen9FngLAIyMOSJhE28bruESB8DPF8FIbh9xgPI5rBfnlvOOS/oN6xDmzUX+X1psTWrxmKuSR8yahmj5jVwBiZdgDTaJkZpiVOp+PDbAO96s68PQn7jKS1iecgVmHlW+4g/tDDByxD86pBMkylyxfZgHFqHep1LkYn/4YZXFY/zss2HMeaevvacbFnXjJeM/OnwvrD/uhxo1zVqrcYXtA/i9UmdVWss1q3Q7R6ZS0b8jZeFfGzyP6PZebHY9/GFD087bWUI+83ntsFQoKICPnGQ0pHe2Uf0AWKK+8r7/xWpynxR+/BDDHuZsfR6OyChn8mccTn1gImexDO0JgQFf9fOj9Dn1eeDL033LCr4HrwcHsBn8v7y79IFP4HOItcKgFafzdbtmB3I9vhIE6TJo747+0rmND7OqnPf3Kn387eGa/ij3BNEAGoVaA5pqKAJxoGkJW4xju6ntkFRHplr2g4b7Jgd1zpWh7xe1GfVSJsaQYJpzyvxGqxY6xcfPZHJ3YEB7QTBw7YvZL4QZ3yhy3MwntLujJ3j6rn1wYusL22O6Sdj/skLff+nZZ98zOzxkKac/pyeaSW2zanr6NGTDrxFP+EkHvEHufc/xzOwjtMLNBTx+GYO3EdvzG3BebEhO0s9RnrBI2Os78ampSeQXxyiwIPO2Ey8B1vK44Qn90DzmDwtwZZPsdS0VUeLop+PcTDv3TNyDp6xYoaWnILxLsZRQCylsJEGj9bT++0xDnxDAn5IlDuaLqBLKWjFFlmpSQW4f1Yu3V2bZ32zvtPQpjnzBdePeg8+WFxjKk24+i8L2rVHMkiS8xZHxtpqbBv71r74xcc+lvNe50iB5/OdueVcCQw8wP6dWD+YW/llDXkE/Vb0+SAfB/ONmv32ISCnDhn9JURxBjknnD9oZZx5wnOg+yCeT+Zt8z+g4Qw0ihMt/c5Duuk3ryOAHs4q3WocshoNGHsaPNyDqMiFeuU13sz9+HtkjjWHuavhOZE94cxRlXOD3JEvXyqNBc7hj1bVqZ/2zXXT8Q+D0nCc8shLr3sykcKGBvQNXFUHDMM5qg7ErJ4gXRCRmoc6Ln7xsbnUiZ/xu32u03fpZg1zsKOAJx6OB+PQ8wiNGLavLyHnoU6k8PXSwZT/gQUqnP2kodpU8tlBc+wc7huxB0ZbgDz0wh8Nrwc4bA8QlEVsa1/jy/5l7GtP/hR377vOQeerObn0wXT+lZV6Rv9coaOzEf28o8x94tDHzAu1wExpjmckxH4h0XvmhQq2H5U69nf0uoadc91HD/OWJ6G3HrSMxYfGfNRUUQB1xO4e67jZU/4CZYR4iQ3t5K4T3VDQ4XhNdFjuWtMcABV11RB+mpQJozKL+bPIcdYBOGW9lxvHwZo92CtQBwXPsDMLjbNhsy0s+tYAXIabc1U993MO2FanZ17cqHDiiew4SkHLGOBjjH7PVc439yXAuFu2xsJm+76GP+KFwgdBnH47Rw5icC1mb6XtOWf+ZhV6Vt8t9p0ppHGyly9kPAAAEABJREFUTI6V8Vx2DOIhONsXiBv8TEB/a0yqaQ8o2lSW8nFC/pMv2yKFq20NYIMJR+Nn+TMzcGX+z7TxU/f/NANZ4ScX7bP1rCYbBAvUxSz4jxVLy+CxUNxMvBh/8FtQluzzEqYmD4kPLhu/+ptRNjF572xEwm8XsDqVyWbRD9YgGrEhr/RiOetDsemwS4jCOQrOSBOBxA9y9sUjSiUXwMVMPRMkPfBdMIVlvCh1VjaltXu47xyA1utZu1EL6rl80c+Dw+yOItsNbFFn3019+KN+6rZNhzYsPC3Yt3qDxMCtS70eatbZlM9DEwvhVv8d+w9yrIx85ty/FrCWyZcH/7FRa/vRw6aur0RNzHiV8ZaK5riTRyPyhGemMdzYM/68HLm5BzLW3/nt/PeMBY8wl/muNSbjZ948PDAF7coBXicRL3tp8TC2CeesGjm0t0XaaaNTv2HJjVV/PFTSP/knPLPg1S6wPGwLefCw4J52bQnwyRugX50D86Nr1mAj0xfqIxfy50WcGeQBeNlHzTDXm4e7drFfhW0JKgpc3OlEt3bM0YlJbN3uZuLElrHjYWQ81PXjcA4wX9SqmehJ49JgfcZsUNGDJmLlKRFounauOcfZ+lzf8qlS8YPD/JM55MsxUuO6QBmDNAGFwzz4n4T98gsXyn0XldzdUYK7iYEmNRHRUJ6WpjJnbreVF6kbsltyuY/EhiZ589KEnAJe7m78Zln46m+X8yFoHwu59htP4VVOMHR1LYgCivGDDMqT/Dz4bRYfX4jVeJQRun1oEi96bNI4H+q0ae24a98+1qke5BNRjGOW/qs4h+1hPgzmVPnWwxzNPKI+ZZVv2mtu6V9cH+98lThCCxEFGLIvOA50UyakQrHrzbHb+cDmRzbzbxzmqQp74X49EIvPYmzPs4Gq4d4dnQVFgKZdoecBOcevfjL6JsAOfChlWGo49ttb/IOfGXUVujZ+8E87AnzauYABxgDIFEYEOxftWUNzj/Q/ObDWnVOVFFQcfIzrPcD9AORY+Bb7O7mBWRn1OVeyP7NvazhjuuHzXIqh6zG8FLvecCU4Y5ZX3eZH5Fpr+G8FOR7rhg3kHYdZ6ALkEdom85bzwP4wRzaorUgzqrGJg/Lav2oIYUFju5AeD2TFUf2Ih4SavHDcsWcbzSwICFdhYxRvN7E7aE+nxI6shyGOrrz6IxhW+QCvn0+g3+h49CZ/9qGrb6brA++twEeORwHvPNplMIiFcWWsfEl1H/QDRs63866DCuYbkqe8+6O4jF0elQ8bt43xYi9yH7rxcXpj/BTRjmMaIGe99iJI+smeDMOfdtiu8+BwD8p+e/SHoPw1UMsZS2AaZ8uhTCWE1HPh4HzuufwIzvw6L513gv2GIzlI/BinnPzHWaM5Zi89DDdMFPJSWQdFoJThT+KEaP0g3tggaGvpl7e2n4Bw5oo14NSQT/mDc06+tgGWIl0cDtAUkV4eV89aCPL9ccai3oMceX9Nrs23Yy5g804MEUMJWWbOVcBxdW22P86LcNE4ayZtYkXe+h3Muy/n4sgqnIPpVIQBsJ8YOkmPIjCNxz5BBscIIJMAQEGgefyBHfXLGyHYUERTjVSWUyZ8tEXJk5jQrA++kJsXebRxdywZR3mvsZqFcoo8fS9hzsDnPVTcUBcCmvDOEhw6HvDYDhCRJQCveWlIhwcGeKqDKsX24XgB73NcOWnqUneYEaekaVxmocj12l2v+3C9el/xL4v3fScNdbmNGrKIQucCqWasUAM5YVnTheyzZcgHhXkC6iqTBrz5wIldmiB+X0qlCp8MWDacMJ4o9MIFj+PUBuHCgWusPsnHwdw1N7bFG7NKlEE6OpESlVif7zcE6LgoJ6hD5olxfZdPkMf9CbOSW4++p8WD/Z/nE/PBGrvjF8nM/c4PwMs8GEe48Mr2CR2XGvASIzwJQefEvajdo49/qrEShxrionUhNPzepf2z/HUZeA7DX2fy/zRLTP5M4t/W/36cavgjqQzSdDHV8LdLWVCspPw5bS4yvFCwiD0sP/jYc2dh9urnsnFuOIOfQhCxLPTpIgcW8m4cJUEgFhc17GeLHvp40gcLTzboWmPRRmU2gE8uQ70pDfDQ9jVubNi3tbPgC8HBRekxvuOfm8514NxbK/TmQdlwEwtAmxhwg7utNbbr5cda3bxQ3qzXPqQbB8aQKA6Daj+QW4D4wY8HT/JDso3ZWALG8qSTPQ/CK25qXNE1AEE66vnOQelh2jGUA4RdlJyl8GRW5WA4Ub+rMIPOF1qfZtXpLjrRQRcG21RvxRdUAW9jY9bJM2U628inQFP3FasfETfGvxjHBmUYZcNLfF4k0WzsONkxynOCBwk0JPCfp234zIv5FSCg4OQ/7TuWXtIEx8UDJ37hLiyJQ7/mYrzjH4RR5KNhgRPkJeEod44DzH/HwpcEbsxt9y2W2NgK/Qtda7SOoq1+2OElClzmaSysG6rwYaTnLjZsX3b92OLh2b5IQdY5oWwuqlEqYdRsKVJ72jhtYoQCLmw8asTXdgs8OmG4LlIwQEcXRl8xqEu+g4851tjVEODL0ufH5/j8/pl/UwbJ4YcEPyJs5FJbSMeOtfovwMTT1kbHvaeK3G3kcOon7dVQ0F3/vqRrU13iHOMnINfjrqygpTd/ifmSsZbq5dY5ZVvfcZRyEBkY+AcgXYBAgUa+XJvOQbSDyzM1UqhBiEbvQTRSxAl24EeHMTif6NkkF8WHj+K3ZAvY8yG6/bzkjOnKh+sHSfTEt3H9yAM/QyQecgi2nb/6HGMENqt5rwu9tsylF+F8eNjXcP2sQp8QTQNJGvTB0mhtLlflCYJSz98QD39wgkJ+4LVBdlnKdCAqSPUsKK2J3Ylv53jOKtYVBCzPqrHWO8BLH6Pjhx/sGLOgIaURb+dPWhyKkMkazG3Hdpz6d2p0Yw92WNkDbMBf4Bbz8isv+jfOhtI+eNeQc9SzqvOMOWg7PPLDEj15WVIXZuMTBP28APXMg23cbl/Hbb8Nzx3l38dJHxCjvM2Bwp4K32oYyDZPbMEZ+41oHM9XQU4NAdraKPRd0IxowXd9TYzoHbMp//IpXxhQjM40f/Nw7c61MtZTtie94rI2HcvMHTDybOTX/aZhH7fbGjfO7G3Rpr4JizZn+g4s4CYO2NaKrXanDZr7K35MnB7USO4xSCs59CPe9dFEn5RxHix0Zv04N/ggtOEf6ULGvdP5ZSKK8V2jMEYZP/6QXwwba0PLXfueuJbDk1rosW7Y99Z56Wu76OO8cF4KzlF1HMcj8/3gPBHcz9xX/cCecUXJu2/qEi+gkXhYD5Ft/9T9As4D7mv+FZL/Ftzf//GP8fe//4/R/1ncJ/cvZOITZwb3tYOXRPdBx94xcb5j/lnqjPOiEa3pftJtxC8mRu/njAgOUyQBPbY04rf7oP+ZnH/9dcWcM/3Me3ThX3JFjNZ+uLlDV8c7/GhDOw2Osk6+ckjWYH6g745u840zqPIXBPXcL59jy7xJe7zrG/wQPUqda4HGaApOeUG8FbjBh/zE4gmmeeKL/gggwhSb6Gdypp+Q9TsNUWjEjOshCgnU+ZQcoS/55B5jf8InhO98oGo41tKVu/J+kv9ppUsXUbkLnLu2GfGEIA+RUfFkPngG+1H3soe70M44zDGwbqwjYLl+FmuIjBFl+KI7Tr8klQ4xj8bLXzg5i6CRD+l8SDOfEzxenZlsorhZcACes+qAzXDyF3TN3zbEw4n5PKNA+sF8cu35wcextH2wpqzjv5zl44RT3Sz0GC+1FHmTp4wfmo1bArKXXwc4+Uz2qUaOBhBIdRsZHB35z6DRd0fO/gRf2qPueMDSz1xmnUuj2zrIVGxRJyEn9llx6SUC1KjsiX02xD514Zv9J/Fn4y/JwM+c/yVp/tdGmPtZQv+Ky4XEbcjV+FxQi81hZ2O8cWlyYboYe0FzcLPZ21eni/5x9TUmEphqYgVmcbvR2hbAxyF5BXjtF3VAngvCiwU2Ee3RwseBq3CePLNoI+smIV0+N5zngQ352lyNQ9YnH4bjwqwRHmLOS8+2hn9h4IWxYfGBaI1FHIU9YdI2R5EbWEfRlQd9AIX3ZhYHsGMfLvZOrLMhejhd/OKb7hMZdGPGDvdr+lsNX5AHP4jy/LHo18CaWA9YD2IvqOpVj/5aS2/Qp2798fP0EWMUzi98QEH0nHaUay08KaLhCi8PCodp4jiJMiCkPv0SHKfuQ7iKeSRfXkaNw9pY7hx0GVPoJJG7wyOHpGJaIFHDi4l58uNlxgefh4DtWXgnTMYRqFrMowW58eZQnGNqDSuq0Yw9x9PD0cujbX2HqBvxwzZaomtLzJdeKQL55DfNXiQ9mA+CVv9cSyJ6juGL48CceMjpe8EJgwRA284ZL5BC8tcMZMzGA10/glh1NuAlDcfxmi/q0V5iygt55cViw7ciRxefPLFPHM4x5fxI9cEl/uPbJx+xjqEOdSvXwMsb+ROvPKaTI3N8QfNd+SIBaBlUjuV2Y6z2pmnbl4oP/3NUfUAhkSZeRS6ZSf5XfEeJSIiw8iQS0l3QcQKXcAwCz9DCqgg9WXwReeqBSdvfiPMT+7aF78buB7Bf3RN9uRGO4bx1rjg+qGOe8Tx1ixOMR2ACMXZEgi+Jee15iV3UzkkkidEn/pPAxplX7Fz7LhqgJqzmfH+2budv7EGa5TxYoyYJoR9xa5IwaxtVvEhva2wmAr+xpvpBk1pZWuhQxFiswSBXxErrpIkn0VQPaIpKX80DlobPAF6mVrSw7zxqOvqkWAGzCr/at8I/uqfuwU/b8R9ZPdgv1CkM5CBSGMgEK/Zq49caw7G+7erdh2fejV8A7Puej3FrreF8iE9RRkayVtSBWgrDxzg9zhdrxub8SKslyFiFF5lpp7CJ4xVdIt4Bol1fYFRKOzpA9/wo4i/83U/At+QBbdSXn/Q08qMFdDSCUUG38yG6x3AaiqSFnzLBa7yCXQjEd7LYAQgBEoy0LdzJMxa23bff18Ede0hLYliLGPB7X+S3QTut6dG+kLHmxx+KbVIyrHk8S0jPXmvAqWA0mRivv6CReZoW+U4QF1uKFP4DKHCPE4IlUP2zbRy99/FBB4e0Afu47kbuz9GAjB+mNsYEi4q+QNMKAdGbPpHpi3ByxnfmcfYa7kDmNLjT35bFmrYW+cSWuIbWp38vYLTtRF5DDeo0rgxwbKvzpU+UPIKimIP1wVxvfZ5ToUG0/hFYC/rORyH3RCSQxTf2cP8Jge/nOvGXRuZrEof2SA2l8nHEM11ar3d8g4IGrTUQU/x3PAT6lw/ygRrW4vTVsdKXO9IWiJQeBETbPxo5q0/fHVdt6H/rQuStdM7xjeRQeh7VSn2Nv/YvUBfbwakB2y0Ea41JfLOK9knGF/0EA67IiXoBxxtwzWMIqXAMf4qedSrRJ1x4/fAeYi3ImxjUB9gW93tAEUV8csEUMjeeL+b08JdBJFz5esYvd1GjGagAABAASURBVIMyWVfwJKxXEmBQsUAzBeV0WxeNIUhAC8L63XDi0Gme/MWl/ng38Y7iPqRNcc2PXoq5EMzfxnm3iHs5/8w9KrHCXHiwHwEqBvcslzy8s4o9jaHBv8tDLqdsqs194TpPCIKeVaO8129rbLxjbdgt8gUpNsNrPD/kRxtwPBUyE888ZCzxUbnMcfYN/Yc7RavPPvJY719sa5e4BzgZn3w2RFyQPuerfXgptHhS1Jv5jC9ZU1DwbBz64PqhvlPfva8I8F3joKzshZ7XOIsRMNrlzOU8EyDtBS85lBCIT6oXw8/W/5YMZBz+t1j+afRfZoD1d9Jfu0svQNDnqM0qDprbcEPc3CDGeC5oFy/dZ8nmg1Lxd2r2oaahy8XpBnsd3lmY4J+1nPbPWn4hdHCsf9Sd20R33FtCsUvjWQohIXgek/4sNtjV8PQBmr66WcZfNRR7SwANxK4Pi7j3tcbKy9g+PCQ2+l7EhVnNq7iHy8EmJ0S3eZAA2GwcrtPxoEyfDT4H0zkM2tyw6T+U2H7XWB4StYY0PBxo4IDg8omey/cN//QLYl7EPfg+uHDBErm1I79WxJXRtrwNxtAtn9LkaThy+BnrBaQ0esLLyOCMLgVIKxieFOmz1P0OiJJjafqmkHZmVS49d6Ttm5/v+P8OzY8k8vp4gfyZHWcOCZhSQ39nUcNPFUFx1xxIG4J5a9jHbd/Htu+jeRh38uYcKHQc58GlPZRRsIpTGffzEgsGfMf4Gq9BDgWo5/wgTPjwjWSCPS/SfEBBHwQKWNrqphrqEiCQ7ncaiYbBCw8ECyzgeFouGTyyix5aBCOeClzrchzoII8Pca6GF+5Z+PgDwIk9x+fHed56vGjlAnjmA25s8rIcl7g8oGsxD83zLb8hJ9/0HYvBz8FFwb8m0gV93BdjwuXoxpgot1gbRMDdCnuuHcYkMnyE8Te6riU8Hht8a2f8qNWD6t+UOKSZJ16+hX/7WryU7k/4su/D+UDY5OeRsTJ27abmt21Zb/jw6X8mSQw9bp1L3Mz4I0zB75h+NO6yDpO+2zUX5t45OYuJJzKeRjD5FKU/1sJ7276xCLYjmoa6Ggq92qF66QtPP5StWtBWckljKOljVnHZBZqVIcYvHQAflO3TaMvUMH/qnOrcarinVaF/QKtwoWcEIv4uD/oqsqrnqme1PNVosC/3qZOmeKon3YY44cLPqnFzvmyMNf5pw5fObe3B78yBxbwQr0zvPe7Bg31roFK7glTCYA74keDBS65njPyG5AcSmDlXX/61RMuqnxnC3Lizj39PfclefFhDRWUM5E9uz3leZz6DJyYK7NiiEZp0QF3asQ4whHiddaWftuXHEPIpYRN/Nk4kukWcVSORtM9A3gHtJAYUM83Dcvn3/hebEmAnZqzQoLBe3DeFR/BQtBZQ9zPHKHb9COEhnussufjcm0I/zwlSEj3ya8uO45N1MRMAKPasiWcwF2DqjMX1fZ0HMKV8fHwbv/792zh8AWafF6lMMc+3a3xUK0GD6p01tDlHiW2gGVPUsmmn95lj3NGbOKj1Ac8y/2YV63SNwpbzdDFvC1zDeP6oz3gbgYFunM8rx2hVVp+XOvExrCSVMYy89OAUFQ8W5RQQ8tdwrxb0SRj8mDu0D0WV8kOMsd3RG1+x54cgGexv9reFLvyg7XxxvhMo2k6b5EId6m77zLjMh4OxOFhHB/NIeFALtt2bB7mr4V7boN/YIbbBz6Xr8IzBhvlGWqPogQGftQnCTlzS5xZX1wBnfYH9sOZh/KignRZ106fJEYLhgSNyaNsaTEphyLE2R3402zJep60kUH30bZ+Cypi/J2BHkrpb6Rje1QV5xUkzTteRvOJeUGnKe4HLS6y/hCv30kmGiCGMzwd3AtrqpOqiUFpYhF+bVAiLbCIh2zmBtdno9BlyamTT0NNiTQg7Y7yP/AVgLbLRQnAyjvKN/Oj/Nb8WhuyTQYYonO2HDgH6fYcSQR9RaUzN277ThjdteF/8L5vqx6GeJ8xzx9Dci0OaPc+noBHg9Ese/XsCApBguAo2KJhtvy/0VUtjXBwj54/6hNZ3MfW+6x57ra/wOM+wZ1F54jvXiHyCZ562q5mSZ/Gf3JU++aXZJ3d7+wfnZGrWl+vsZTkJfXVtzWSLXDGGiz2BgNtfeQXoVKBpKNDgqLQbBt247p/tn9WflgGG40/T/VPxv5MBNiJW4ZuEm8rbgoBSrIriNlKsIAEUxe2cKjQ4oNmjy0Ks4QEkr5uAH4GuBe1fOtxjc/DDNEjhQa9L63JDEeg1GpdazEajpGlDab12w/hgw/Al9E6tnYlDbmTbvsa27/myPdmocHIQ0uC2PNSRDZ4YbKtdfebFvzBx0zrYyPxTSmMxJn2RD5HIR25m2xP9BPXIf7ihnWBfeDKdDXUKbqwBOhffrMLOOqGQELoPkgMB26bmDXLewYboyQ+R3Tc6wc8iJ8AsOpCCl5Ou8Yge5K9rGE7ZXHhO37x05mLr5daXXIHcXxe4g409wObu+OSijR7MkHpjEuxhFFvas4d6KmxSaPxQRCWvpx4iT7m60m0bz51xc871b0i53KmYqfs6dN9UR7D712XfOi+lW428+JGvnbnky/9avBTSf+Vn8HPFMfJBwLloju7YzXjIAUvL0KEkltj24gJRHHPFGGhSGkdjOC6LQ66wO0B3v8ZiTtse/GCKqeulPZrBXKVzLd8F6riotqsWXRTzNH9UKc5H9bpm5Lnktfv0J5zXQ1sNYoxfHebDtjh1WKvXcZ/GQJ5zCbWeyju0xAGTY2mvSJ7g/uAF/bavsZKT9luezDMSblqR1sxwLGsuXrJdN60bVaG9P5S5NAUPIva0AWz4uS307Ct2F23pTxhcLZDB5YyDe0didt498Xj5QxsvEaCQist611DixlP/BI/jFPC0sXe1rRs6PqzA8yr66pjJgxiEiy9NHhRVNrGnYPx0PhGAZITL8anO46zKWobUhX43TusJCnm0JQ/Uqpdt47GtGo6j41mFTuIr8MKgHvw4ntmL8UVxUP+k6HwhVvFJHULHjG702adCXl6q0XXjC1n5Gi9uba5z8OHTAYZo1hCfvwjiXFH/4Me98YNL7N31S9950jlXZ9txXeW3z/nrE1861VnZX7x4F86JeR/3qSjIg71V+QP91kLnA+L48UcRvQ62O8QGBv31BKjSqBLe1bYPRKsP4H3PbDafAoxvZapogigAOZ64yN4mboLE9qxiHVb8IZuM1bgmC42rwEvTGO/MIesLZL7aXcOoXcD1Zp7M8QfnjrVngHxyTR66IcBO748K8zW++7hGQj7aoHDHTgOxlIra3cadz+Cl0Xfv+8jH4M98gDAGEpCXUWtYco77wMrIx3uRyGPCJz2NCOHI/uKcM+YPzlr1f3AGRzfc5tY9bxaeAM7FnfkqLM6vfX/tYWs5R+3La9saTYkXez8ErfLGmdcGcPCqp/VfOloP1LPY105D4ZewrPEh5y17AlwYt5x2nEXop4oemzaUdd1syO6rdeqDf7G9r538th/y6mfGgXnxCThPxEkzV4J912/vN9iWOEfmqLaWvpV2atge/pAbCi3449hVg3LkHLJnLa6BkBl6/QPwfVM3fFI5vpgKUUa3wKpEoHuhNZq2D+YsyZmQZ9Vw3P1oZj2L/hugbATgvQocw/iEJqLTgg0KmomJZxcJSFpJ1FlqCkikcbOIxXFwXISJQc/g7PO0nd+u6wjwKGBMZKFZ7Aaw4SzQRPo60I08L38JL301nI1zfeA3jjmuVE2COb4s8m77hBBjL62oKpzRRhW8xJT2SdYVtFOdTw28y9s+ccYq+J/6Crbv3E/1S3XasUbZYOANOV1cGzUX8w8OOjybpm447E+SN6vGxL+8y1Anz1d8AwboBSASExHPQ0yDUfC1f8hmfgo9gVpoqIA8D/3mLDoE4lOv1GhRJwB6HDwOzqrwhfc87zQgM3zhgfYJ+I4V3ciZl3eQvQP/bYs++tw/3Ducc/oDtuOw8QOQCyKxvKON673/s/3nZcAR+PO0/9T8b2egJz+r8ZS8WqyrbIKTEZs1swnJ4gbmonYReQjuOweiUGwDwGLjabCvRGXtuqDdEKy9uHSN9dMgouPauJQvES2KvHwA25dPtQq22S/eNntYJQjI4sHw5d3NwYuCmyloNlkYOFWUp/VjwR99u7PR5ePB94PNDKDOf+fPpiZdu09rvB/1iwqqlMdPC71mAZf22yPxkcTWIwFv6CQ32P4O4KJ7clS1TQ56eSQocgIocnB2rgqkZk1jBhJbts2JtrPJg9PBx+NxSkElQaHLHPr7Sy3c6gXuP0Bv7p0D4sC/bsOv9zgCtn2krbFZlTlF1e6JPAHVnIPEqqw4fcIXecsasPxOUF7AXB2M08HBYh4f/NY9/y81KtY+QJGTyzaewZu8n/Zipx+YiXEOlMqFclv7uC65bR/6eP1oO7rQeQc81MxCc8hLBFYi2gla4hrpJVUdjoHrC2LK5CC+cYEX4MaXIn+Leo0+qGtUqzjz3MrFqUui9ebBDlLWpAM229IEjWm/Y8NzYrjLCEG682YiUPiz1mkfffPsi1u7PgHgEaNgJLm1RjPyIClnn1aKXSG8YGyztvCCTgsxWrTHWNheNy/5whpzME9D8UEuqHzqLySMgpiDnFH/YdEYUBKpifmyNYhjVggS6dZwHPofi/yF+dD/wLXzQqha4bGeVaPmwu4aRXsM9aAZ/b68da7BQpvQmkczyNGHYqeh7NVTVzGWs+wPcIX+NcyLOkyb9UAHpsAX8PIBsSGNx3COZs6yTvSH6DvlEPGU57OLNuzMwbwrxIEnVakHfoAIWkkA49FJfU7Mk0EmQd0tC4EYxAniAeQ8c9xP6MFS8FBZEIOM2rbTdN0q/DBWofC5cfve/YgiaMzvMldO9Nd9w7888yNuQP5zX3vKzBE7rXfhB/sgyqsYh9tijlA7TxmnMYwJh6E7vX0J8kVTm46jl1hJKBnuV2lHZuSjQXzgRd+L8sGaNB/K++9Z+JFDf7Pf6OcJ6ih0BDDkfGjQm2BlOeHs4+bZws3Oa88P2o0h/G63INzKoB9TFuiU5IoP76m1N86zmJxsi/kjFCoE9MVn8pfa/sgZ4FigLWOu72rSFIIpticqZumHEDSP1kED2Rp+aPQ3/vuNtQr4AW8xRuIbkJ3OD/1a4ffOkDsJ+i+7mBm2eeBWj2fIjWifjZkx0i/55TIOx8dxIsRwq2eeLemZ56xBUcqVj86oqN+BepzDzolPPj563onDfHgVV8dk/m3Mw4398rbvzEv3TGFlHKrWWPDIq4x+Cd2OKh5EQWEKOEWfACGleSu5VjZIHvpDRXE8BMf4BJWFwoOCNB8HV+sgqeYk8SUnyMLfOVIeZ1Cuz97xJv77AhxIrMTkeG5onShDv/tt5whdyIIaUgrnKcT04Jc3x4gNN1BM5AIGl3T5zNNCf9Xp50C/SqjVd0GUt56UAAAQAElEQVTz27vo13RRaeNnVfKvz4W+SQyzomxcP/Nq/La+2FBnnkgNrto5s48eClI15qggJ/WsCo4m9eVTmqCktQ51NpBr7qLXHiDnA2MCVXLmXsTER5nUkTF0rnk+u4bMW9VKrLblUvf9HAOdq1EDRynUMgDaaBZ80pg84N9LwgkeDRHNIyzacL21HXWAPitaPxRtvSPQ1t1Z7PGVOVkYC8QeZHTpn3aeAFpX7zwCMDxp7AnO54P6AA9L9F7q5Je376rsnehPNKfdi08TF+BZdHjPMdfbxrreV/69wJV5WmOd8u374MdoUY4DyoPI2GkbVLoTY9IQjf4gEZGn/XdeHLwbsWYSD23u29LkaUAKmei0roFWcNR2mTyxSzeE+IfB3nOv9QWLuULsVZB+w81ZPee2NeZEFTqGP9SUtnk+Rb8DmujiQTdo/yx/ZgbI9J+p/qfu/3IGHIm6Zj2LzFWaW+mFKxb+BKyFTSbWrPTHKBfd2nOZWNTXZlOsODecZx+Hst0g5prNBsGB4mHsJqFStI86D4gbm9YGFIeheMT1TLbAhRPfgHYVw1UgtD9HhRcKGEtLgbUDJxRk7gK9IPNoDlxNnHf8zOWaC8idTc62F+4DOX1/AjrUhVAfwtF1PlCpT3qQmvxYE7AlICcqqdovD4nW7SHw4Gx9jPyGj99c+dsrPxIc+INZdjvKZePSjSZ59AdqDt7NfEKH9IdFUgOeMhb62IAG9CehGGw/W8UsCMAsZYAJbDX84La2RQ2sRYzwmVTkW884f8AzVkjB87LTsSNAkXHCM6uyyWdeGAu4Gvzk0bVNMkjYj1zkDg8kwHEDmbEJXT/QfScYc50xZYx98ZKONpyxqNEaMLZJPMTl/Nz0AZ8osNeATN0FtdjXB7TRoTSB58VPk5jrBxDnRd660L+4rMOA7kouv3z15WUfE1qVviA/19hOn8RVGxivnxpL/lHRI32WcQkkgVy8+0ekwx/5bDsWjplbg/gA8sZvHhxn94J1W8OXqhu1F9oAdmct7ArauyBaHBLgMbyk5QXXvybjQ+s1HnLVHJG3rS/9F2b8Jp2XYVwf0ttXOAyHKv5sa+hT9iFiB80bJeXkSf98EM7ZelWMHB9GjvjHI/+phWvKf+NHf+XU7rusedTHzCnm3YGP8vqibg7H6UfzqVtQk1CjdXWOOgZx9qXjOOXCb2v1eiC/7UeNjXwLsy6Z8fyZ4Vvj4m2Cc/Rgrh7jgxdI48vlk7Wgv8ZijrsmIzoeQfyaAHYowbw/IGFHDA6r4AQ0mEoIj16L6DM3rjvHHAKcytCyut5kaSsL9ixtuzutq9dyY645Mcs8ABbaRQ4cA+PpveFB7CjXKhXu4B+WaEj337H6YAwdT19yoITuXI3fvCQWeh2LRe4RG5ga2s8ldq5z7opt3+Sxpa7vnC+YRUY6HzAhald75l8+U3Bnr/evWT6yNpgzjI8xCIlbPfBcZypqFL1UGPITyFzb06RcV512U2GwF3ltXECaGidVx6kJ32f0K01nJFc4cckZq3hz1bDIkYaFXpPGIcSAzD+AfGinUl5jbVemIId4x6HOMZYSiJ/KCthda7gnLO8sRR9FyqpzqGrSmoU++E46mKhiMEege+czBtIm5MwPzxvnyEDhLHRJRbdVAzIU247vlR8/5LxyUDFVyv8gW2hVEu3gtem4u9c4d5rCExocNHzWcJ/eifn6f5Lbb8S3NWzkZBZ6AQK3KIT9EzcYFfx1PGnR6yK7jFct9sVDVDhn3/l8+fjJHcZ/N+3bt2+sPeayPMxr+ZT3JXbqD1G6L/jvAZlPafIY5wc6Pj88A7gfMSnNkR+BrAXbi1iLNUkEigbazzTzkLfBrgnr/UA7AQcH/XdAjo4VjcVZtzN38LPlxTU0T3PbtkWIzAtbb4C5+DPhmjWyr1uD3NA7q/pjCHxKpeJR4C8YtKXp3nGuf3Pl+otBxix0HpN8Ro56VvEssBbGCQX6qI5H9hJwIpQH6MkhMyZb1qcItkBMPfhodgTEaWcRQ5EniJRHYBCRdMH8WguXKXU6T82FMTj+d4gU2KDqNzCGeyUzEd8gpAQNvmtpbdO5J7jXer45d/xPM7/9+m18vv3bfa4d1+wFn+z7Bznl8h39s97sn6nDgoaAsOQBm+41Dv/CE4oPBS+wDyCAZhqIwO/Hxzt3h8T/zDoESphOcaukc4KdZeQZm4U+c7jdWNuOgWsAyHkEDW7Gom3ZvkA/nTuf5x3s3kmPXh5hk+dyIwge7lnJHT4f5KvHlfdDHIw56shbyw8QVqNgKOHy76rBGUdoMCv6DqAoj3F3feqnNXoR8znMi21lRiz1s/uwvJXg1PGGs/nf//t/t/q/BP66MJPvv87c/4mWTOEfwX891iwOVZyLw0X74A0vtWpgKG6xs9hY5gnwu58vFykvpv6nMPttH8svzvCdqpBmi5BXnD0Wl4fKteto45PNwo0DMr8938cNfdtWQ31eUJZ6s3m5idVY6Mphbg2sfY19x7Y8GHZjGvwUtNu28nLxwQb+6z++Df9RwYPLwt///o+05fWAkXcWjp5y/WfD2gNOPJFA7TKxM4tc0DWGbHofR35be+fQPIA7sbIzwfFeaiCazdlaivLmQ5nDXCC3zOvqmOhyOfrkgEK/HeDB5tr8j9A8HNV121rG9kHMDcr1xZqtXhKAH6cDsY+j5mEj17f9C/6tk4eKQqjgiLdW6gSBvHmDjA/H+OClsf+f4A5e4j/zm2r9Uj8uy6ZE5D2URHgI+0Lz8sssC7/1Tw7wFC9gF6i782CMECmzipffFVjMifZ1qADb9KDjCAjioeFTPYJjpu4wkxP992X0wXg6NghRkEDHFTsICjjGbFZxUb5y3bYcSxgoOMezS+Ff4Q95JlRtO6aDH31Wt3N8Z17f9jVuzAXH1tpLsXRYMTBG/3m3vfKRiMzvDdltmYdiDbx8Umg2q9MOH0Z8jjAPQhiTWLSv7zt6CqSw0DewABuyHY/2tef8CZ68EdlwDV284m2ro2K7sClIKXyooS1p5uLOOvhOzp0bjskDnbkEecMcjA6H/MEaEOf4CL6EQxr6oR3dVE6cgBVdGNLiAjrFC8E10i4AN/3G0wCjroOJ7Dw48M36Ez+d885jWBJTx+E6wU9SZDzKWTvG1mcYiKAVnRTySTcFe5Q0f3i8kKhNLE3G1/kj4AgkcCa0E0G/i6jiMUt6+ymlfWh/7At3kF4EzbN9Qf8F1dpXF0kd5v3llB5eULjz5js6lX8BWsDdGU/z6KXcWpsXD5nMaDHsMFNQzbUy5touOEryCk3+F1R8008hQvB26XgPbDue1/hcdrs+hi8AeUllj/NSHmdOn9334i99fckZuPbxstWxp9/NmIY9dR74rK23SUDzMY77wV76oB0uHuCYe5+89DrvPvSHOXhHmRAdOEc3vJ0Dn+gQD0BIISupn48335RgepCq4v78IuAmGnhaMKJWeZ86rgb0F97Og3enBoPhetF6wi89jTxmzPloKBxZG35QuyfZ39ifZq3Mq1kvvkmTMmrqekGPynGtV8fY+dUfDDijyONngBfAj2/jG/AZ+BzeEz440x0D8/qCI2dbsQAELbxor6jjllEyPh+M0wcvmNakLZJzsTff1sje2cyoIhcwqE+fez6CRo/PJxsdedoaXkCoE8S9aCM5MCeIpFy52dbGR+NtuKdXraH8eDKeDd1Rirrg2fC5x2DAL6FrZaVf9SzkLYEa2vAcCXz5Mr7kH1D/Erwygx/PWNfZr3wM8qX8YE1GzVTJyAcFeUxFSRjFVHowtgdr5Bi525HrvLSzbj64/3zQv/CvnLzypV8XROepF3eIbw39vRGz88+1TbSmF7tw4Jb9mXpkncxzXnaO2s7AzwZk3kpMSVOe/MY/Njj3vWZDHuXazRxhDQQ/eQKF7Cye2PSFftEGRXoe8U99T2gsghjimTJ5Rj81PhTCQvuqjhfAEXRhQ1vW74BoWEzOXVuZw6A0NyMK6cEYHRkrf7EAlYJhnnLISvjZJ64cVHE/go465B7EJReIoRyAPxQRgHSqlGL8oMN30c2Fa0qwjUPw8ETlHQPXHeKyzYBGUx4cLOIvOXGz0E+xHUBPah/P9slwVpIuEBUVNCimAG8vKjU+EbDZJCf08QFvu0BrX8D/UUGhug2wyKHgL+GsHT/nvHN0wBeFWIka+zRQP1xr39m3PNsO1iLZvbiedcvqeguGB2F9owqZkcANnjiUOROj8JujMGGQEpprTX+Z0/abFd4ucHWhCwmdPMW0vWMcj+/kCsXqpcJkD+OUSz+tlba++t3+Z8+fH3/+WWb+1/Gvkfhf1/VTw/9iBlwsf6yClZRXSNazm5C7NIyusewENB4BfgND7Yqbs8a2CWtsc4FiqFETPoTcKAY/xQJeGC6AbjYdL2i/+kWeA9xNCKuRX2wKNy7WuYTIj0plBPVI23Ox2NlwODhO+sSGdPm0f8dHay+Dbm6+5Lc/FTuwy3p6KQXHLwyybsp3qCn085+Cnb+1Eq+EPKlLQR4Ut5t2Ox3Dgk0uICZetVIvaLw+Yw4ZRG3oAEyNJ/e0zeOsIv7mkUYrfchdJp7gwgQaAYfjSt+xyGXj1NH0OBcdoEFV2jSexYuq+bzg8zw4zO91IWtftI08Y6mwOOGcUqIa8GUWj2swGkvEnQsa5MG2cLDxWwMSEPPS5IeSPvSwpx70FYfLrO4nftuA6k2poAr9aXjk4mkMrwuA3OQM5nfchp4CiDAMNu0v5qz1hQ8xj8rlXHudN/P8GM5z+be18jF0v3FRvq1Rq4Zj4wFuzg4OZZLAWDDXB5dhFOnP4Ef5fEBVrqCrGjokbJIg+ImgD8u0xUkVavhbU3O34cPXr/vYsD2rqLs9+DEnVLFfxKga7buexKs/ffMENM5nISOQkejsODd0lL7CYnwCzS7I2xdEON+04zjb9+OBL1e211rD2LEw7rws62eAlwHp7zCriAlO6sGP+gW7xq4ux0OATLoPPgYw39B14NNB/Y0XSOuWY7/LR9SdGBkz0grboELcZ3+MQxHlwcuLAyN0Lhw3GEmd8+4Bz9HAC01iVhkMeIxO9cHKRE2ez/HFMF/7BhfmA3icY6wNPpkQ2GaeZ9szRtRRCrHWt8jf1y+/jK9ffxkb/P6V1XfyqG+3/RY+P+7dFu3VMpdpNlDobeuOrwIegqtxYx45hzFG3J3Djsn2I7hPcnnBB+2PX/nwzQf7T17EtTExN+v01T1LUyokG1aTeladc1zLYpvJuTKr4kuw+DfgN94vfPT+wovpTm2/Tj5r+/vaR37JwflyW0txoHQJvz8ZI20Qw3kOaMv/JHC7OQfkk461WazpNfZ9jYUezHCySntkHjqOn4n32/Al+Ds56Bw9YuP18jKwq9yI3M05xz7Ra3V/xoiTXWB1fgpx2n4aI7nKWq/TV/Liudu8j8wfrMONUGvrZw2y1/ksAwGrjGtB6L0fSfQxNVT2ogAAEABJREFURfGf8XhT4bl5nL9hNm7Ex/VvSm3kZmNuqbdmKMQ0mF4Vf8Xc8UiwPeGVf+AR5vKBBmvIFPlZybe62r/P4UeGv//92/CeITjPPjiz7qxn5Qc/Ti8q1VC145H/bk6O2Mi+co65NJm149iutcd2Vef1qlHWRZUYyccwjLpW1EETeq9VGuT/ONexvSKmS9/VJ+piMOySE3WkOS4c8w9b/jbfj7l50cXI9+M7Z9t3xuWhVIAOojDTQyu26KaIAzOLPWGNuQDimgF9EqAzDrNsF2M1+NGHGhUcdOrMNXLjxxVzJA3GFH137mTPSV6D7gcuSNdbNI7cVbBvmOKkXX8h5NzLHM54QmX/TEitiWdlHvU4uRb34Z6mL4XL1tI24qy5nv4jiJxxAHaeUOG5fhnSMapXaNpEr74WBtRd+L6RL6hocU4xexgXnsP1INh+55c3gA73GGlzVDsjjnboaLwKU2ywyTSQw/tbIpCErcZEbhb1qkEFjgIvhQalMIG/pb+AdxBtg4V4FnhU7Th0GOQdxDW/XSuf39jPs86MN56NKw5YmX4H+9qRc1u5UzOVnqCPSt36OLE3oVw+iNd2UDzkEWieBWGNBEQV67PX6CQmeePLVswtxq2AjbHHUGEIc6QRHZSRHzFF5qyD+N1jgplwUMXNSrto08JgvYE8RIh3Pz7FTx8CKXOf8O6R+U3Q9iMBDQfhwkEKimh3wWLyvGEvc3pVYqz4M95+4KQ47w7ul1mL1MmrOlWaGhFrQB2J49TZc4PcYSvzxVo4bcXXU6dtNI3Iw7MA2+JiivgO3gPdD/SFxJ28jAv2ohJ/9U/6d86Tz+NjuA+Iu/R3XqL1Xz4IJ3Q/+lwQxM/Hn5IBhu5P0ftT6b+RAdbYk/sakN/WMtxhfF1Gv+dicrCQXXhZpBzY+W2Ztz0Eyg10sVBZ1HRf5Vpl4N0g1s5mAZ8MnxzY3/hNmb9t9VLmpcULi7RZbDVsyL4Ee8DSE81exTLHN1/4b7kE88Ls5oAd/ZHJTcUD3g3k6iOSw+aDS/adjjHL1xvPEdrBi89DQAgWDqjRHxvAeZm6QHlB2QD8L1u28Fb/AUm4Blv7TSObGg9L20B/51UeJdChgzID+gIm/Nam/BqbkxuaAg1u+kJNco0PHnQw5DLT/DxRSrEBvuXsZyOl0TXWIJmnBtif/rSvzXeMT/LqOHrZ/uDg9wIQWov4BDovs171rIr96Gcc1zk3YP6h1MCRAD5BMadUzAeeHIahbjVuyDvH9rU48JGaUABa2BljYuO27+O2L1ICDXGVxFfizoAQY9A8HrSNxZcXx19eXB7m1Pz6EmOuZ2lvRe+NF8eFffkcJ3NjXn41Lxxw2lIP6l/lDEj+zIW8GHKB4jfU2n/wIqJ7l4DxXG31KWMttO5KvPpg3zljHSDsglDxuYZtdanfi+jpiqikQ50BlFg3UrIXOzKEYPDkCrXDNetHmQvM1RgYBdKe9GCcVadtX1oerEHh4AUIYK/JGsNM1RrqNKfrthjXvsghDNWITo81oQ+zhrxoH+8/hT31bI4N88A+qLBoyxgIhX5Ffl87L5M7bfow7mulL5/7yHfG8jsfK/ICgiClXYKXMvKDa+L1Unhv2xfEue/og/Dd/YDxlhYdeTz6RYG8aE+7BxcgX6ydM1CJnCfK3McE/VSfYxoVbw/Y6JEhHZ1YAiG/AIHyYM+/M9TPAGAC/VaS7tHPRisDP54U+Al0julpBybMRKd23gESpeX1uWHkLiefxvslAV0TQF8FEKMwNfMi4fnR8fZLdXgy1j3nNtqOv1C0Qy8UnEX/bBoFYdgE1IU88fgU2HLIzzE8cy57IPKhwLHUZ9VWLdbhYl7YiyrZaDjniYrxNFb5GyA9DWtXOXifuPfYW2/H0Hyk5GULVcyIliQg23d7sCozR8GhD1CccwSvD7KE8Gp0F3asG376sDOWx3DvEZyXHcsBHoPIOy7qdE5Lt7avAnW5Ht1Ds5fOxvokaR0HNqMD/97lwh/ag/1CWzXEqc+xXYytepTRN/fgdxAnjehlG5NczCI0gGdwZIWxeiS+53rnzpL9WKfg8m6ysU/4UW7lw9zOGSC4T+FT9D2ix/NDuDPmWbO6TY60p7/F4LluL9/sr7WGULUGZCyqM0qTY/klyCvd2phyBnMmu0f5kfGbv2TjA2t0m0v2l4/vR3LnmKGYgm6ePa469xjmc9/28dzLazE02MfYHPAXAind0H7L4wWNO/HBOm63NW57x2K88iF9xnBwfzh4kftkjzsQjMLn44GODVk/sn69PtpiG/RwrZkDx1KPxT0F5aFTcwz/Uu/r1y/jJuDLhlOziljWUPe2ijSyzhjXA7/dR9qRgucF7TtKU2qstZ65ud32ceNOal2FXsD23/7mB/YvwzvrrBrq0F8acdf4HKcPzhLnVnIDW+KBvwYdinzmE/cQhSoNv+MDftyYh/4ilskM3b0TnrTeHycOfZ7FE93q1+a69OF32tCUVOJgzmb9MP/NeRyXKLRDSdcduh9Zf+Veb4yozBh/claqznv5tlbWVP8yhTFHXl7Ps847GcIHfRIgZ/24586qceP+Zsz6pFF5KvxriG/w3N4ZU/99NjKH/+Y4exAfpdyHtPVgHUAdoyjoVlYfay4j46PpwRoBWEtZs2+Bm5cwIWudtQ19Vo1tW5k3BD/8682sOwRmVfD6PPgpDVMbv3m1luZccXwgoeLgPQQgt34ccS8yzw9seUB6BuXdiRy3j0hhx7WrnsuXYq5ENzYvu3BS7DH3STSF/pmL6nyiKjjtCYjng9Laoe97/7KEel/7WIxtbCCkVgVTFzoVBGGMWWOMifqq0IPcJc+gERnJ0hlAHsRA11iDH0jm4du3b/mo/+3zI39thtC4s37V34BN7QJIURCkpBv/QP0sf1kGkve/zNpPQ/80A6ypk8bSZCEMTkgXLcsl+F48/MaI3xp9sLh8ef3khbT/TPqT31YCbDYfbIrZVHkR8Wusi9IDzE2WdYa61s+TDaOGm8PNTWJnwQvYXmsNF76bUxYwm5zyQl5uWNBjjjHh23aWPzLZTPNbnlgZ/rhJKCN4MBgDO+cYzLpt30fig73xHht0ELSvvv5txbccTJEjSdLcUKU3YIXL06WfHhouXa1PhLYCGhfx1PXIRq7Oa7O33boPzPaFfyfOHZ8XMeO4Gk4gGFr65eFlrk1PbJEXyo/sJBTTPJMGJK9yeW6/kKnzUCIWwogMtdSWLHi6Z7/tLXCNb/7zgGL8jOnu5t6ExKW0ci1PbwLJDzGdtiZ9Y6CSGCifPgAKJJ8iiQG5OzbMBz2QNWqr4QVD8AAFM/yB1Sry8lStxBzk+aio9iGgkeQ6BzPHGXft6L+gvPHkNyATKwhH72RuA7GPjRJ/wuIAdkwdX+XVg/vJj3F4gXBMfbn/yCXlc1y189r/7Mnc+sIpn/4Ep5+BM5BRiS22Z2WcqCAal1Zphqdrn4w8FTGTKLkKn0Fwv3j05QtHtdd8Ul6gP5lkQbW9ItZtbbGtrozFPGnhw1BqH9oVrjkEDXtSTjdsBtAwoguC7SB51BxuEwM0QAQU0BT1oo+WPAWD4zSrmg88qRh0aJ180Fx/AdagsVywrwXfYJ/g4xxj9L52Q0AZmmn285UvHQJnBQ8G4blK2zXkhkcunua1c44WWIgkY3HZdE54kWXoYUCXPChQJvPkXIPdh/gapPA7F/VDO4d7OGsXLaKYk7Cgy3mmve+cBcepDwps6qNKSVBp+Yi9OIUqcqmd5J22dOVR3U2e0jbmS48BVIjRYc26u1sDsKKQgp7MgRkMc/SSOXJZj2zsP7IONvhnVdraohlT84dxeBDzg3E9eBl1bD/TTn5jpthXalyxzNE2/asdz8eGT+wjRy57XcL0u2LeHhlHNEAt/Fr4c8EZH05WsZesGu4bDp1x9R6BjYwFL8sQZikjLzrWws81si+pY3ixv9ZV13dy+kBulHKF7epzifHXRmi6OfxBuZUALjTapW4ADfQe5Eo4yF3bONB1aIdxu8aPZnJsH6EWpYEH8eHSab3UPSFqE8H4hb67foO2QKLXz8wHZSCIoYpOxyvr+DxP1S2bII++XKBDvjQpI0g3jk/uOda4gU64SMnaahS5Dj9teXEmlfvL5c8smBkDy4QqUFEKXYA6gFkr80C7wsa4zypwNbL3qEYlSHYRAa2AINgzyE/vCQfj0WPxyR71gf8XuM4P7044O9E3a8TGrKJWEQiqO3T3BfMO2yjogvEa36zmky7YbZ8RRtZ8HdwRvRPqk7oGita+hn99Z0yDH8dKefcr54u8QssfieNBXHfggV5U4OfKHN9uez4GfN33sQRypo+ofRb9EvesUWBfXxqXVvijXxvZO0QVcXftxwfnib59kNPvxuYvQTPPj8xrOVGPDHIzPbSh1YlDd2HQ/M2q8MQMCTCTs4q4YKKYD73yL4zoooNn+OSkTZHHf0rB3NgGpcgwzw8+ajz/09UQeBAAntCADVulo+BwZGQeMy5rLbrsF1g82F+E1s8+g/3sV8SiPeGwzbiEj7Z925/Mt4O8xFge7A3kShlUYyPISx2dB3s43sUGXXybVYwxXlJTBl5zvnffHG74eu1xECmP6HVsBfdMawgp2tand3AMhcMPbwIx4wXWyTNFXwVlxduOMmkARbd+xy8PnlpFxLyog0kSHALPWGwHSezyCOmfD9CwqC3WUIEn5Fy+Ozm3dk4GkmMFlaJGhEKDQmOqiWQmLxXXQwBF7kDQy6BY05UvgJyoBHOqRoBSGaPJupuMh7WsejvOn8hj4H2s9DlzF//VmXWxr6xl9+r3sSNaXMKovOpEF4ih/CcfgL75T33wcfvgPfWeBQUT7Dwpz0ba2qWRQnipfz7+ugz8zPlfl+v/miVGJAtUbtouXptZYCy4bJZuiiysa/FsLPZt7Sz8NdbqA8NFLN0/xfOi8e36+o+ygp+dAhaWMjpBcdBVy3No7/xG5+svX8a27exI5+HD4eHF4YND1guvB5o+ubHo7+DHDc+XEw+8ieMX3s3Wi4T+wNYb7US1HQAvsolem6d9nIOCBfYL5ZVt4GA/N9schPjVeHgVgl9BbRc+6McsWoCbmrFLg0SppxNnGhRVS/xRrwj5O68reUJKNClsvaim/+BF4+AlgoM5GlAdQnMzXK2ThvmBkT5i78XD/+z3ZdVOy9tq6ACnaPTXCfrnJm1dteLbxa/EKz6zK0Zq+z8rykTgdFf9bL5ZzXfZGrBPHoI4mi0nO4bMW8byjAdpWAqebslm/EkAHT0KZfKErW3bruR7VhEP4ysvcz/z7JwDZ6pH50s+FFAw2DgapTxz3kvyZr3WWHsfbjfmesM+FnhYcQuPsJO1lovlAa7hmseZe/DEFw75Dy5YXlwamtc8oIm4x9i0i/Kajg1w1rOMNg8bZ1qQSh5H+kQ+SETHgw5jjm54pPVfYUScR8lKfZV6ys0xudQpcbuTC10AABAASURBVNJqjEKfoA4vqHeUt2740P+Ml7ZSUxkeeTngpdocyS/NMbAWsIpu8rx1rAyDaLXzYkt8rgN0alcCak8WaOAnvduGFvxb5M6xue1rbMCkrwwedlVdIcY4KW/+rZkwWEQFvqgLPnjlK5Dq23fHfR87etdaQ6haYYQFOXOEJcbaD9IfzIeDl7WOGf0oo8D/2wIN20++kDGemsu1ZOjnEsFACGNhW/uY4EPjg5ct7RcjJ4v9MzYYrty7nxBtK/jD5yPz6OkLbhi/sXZua7zaVy4KGbQS3CVn/YJzbhoHIH68/Uza5o+KAgOx0kgRr/2GoN4ej9/M30vWmhxc/nQXuYrvswhqNMCSeeDcNUfCd/aLhuO5T+tz8zzI8yMyTMvhj+pmFePfOsVhnaoN67s5s5ZDmy6uns8ttzFPA7VGMZe322If2Ede7sSVkgJq38o0jmLcrd/wdtFsFb9s06DYQuDkjVq4uj6RP1TG8EDuByQdcDwTk8JRmQdY/NFn9JoHc3cBiWN0yR9Pi2A+Mi9tIK2Hs3gCaALzKkFFb9tSRN3aEezLHdy5YC6c+KlfU1n0o6ei0D4+OaA0fdlpu3TgmVWsKdvnPFYRAHpsPLa1xtqEYswaqrqv/jlqqA/WIdBJLW2tot17SPZJ7ijOM/0XDvaSg3uU81JwXt4JiKIaAN0oVZcwq+LD4EceojIt9F4Fi2fnwbo1JscYbM4Z9MVfxEC3T2hBGaqJd+VF730+R1l44WPtPO9gEsQzyMZyhyageZBQ4q6RvN32/OWveZzkY/ijG9ZPeCFQCbafNFJwj1iwT0NbtIIfxKLfkzp248uRNXw3t5zH/bGXvdLxf6qtyHt3PeBTZ3Thnz7Pkk7+0Cdj1SIexxEr+MBzuHalXXPemGeRZ5DqOxjrTyD6Tz13cpQ7MzZhS7lD87x1jbhvXJueMfpLkY394rb2kTEZhbnH8P4t+Jc7D3SGF5oKbWs/Y4sd6fEBX7pNEii4Knv03aH5oSVyYJ1rDUQKLy4SP7Eh1PhuzyrcbQh+Vvh2xvxvv/xCe6FtZDySNnqFTLdVTNZNNb7Htv4CB2vik3tU/ork2z/yn4l++Bdy54cg/UFVChaxg5IUeujXRjGWVY4buAERbnNzx3hyTV+sIF77jo90SAxnBUpZmQRc7nseH/k5d8nOcFy8O/iuZFvbsJHX8Zyz8VckDcwPf3FpPP6bWL6XgWbow0BCLBhLHGO4X6lTN+R7MN6H40We9FlfpRvvkwfaAd937ijCB+98H/6FO31lLzl1r529bJGn5ItoY/dVq/8C7Rir/5n22vfE3naLVJBF7Orjxe8cdBx//fhGPt7jI0bsXHzW6rYWTk6b47/9t//2hCB+Pv6UDDCCf4ren0r/7Qz09P9xQGbWdp26XMA52Dzg2FHEe7Fc2z7cfL+cf+o6y4Xs2uTQYHF6YLgglWfXpEBHp303lmvzq7nGtnEZuK3oW24QEyu4Ju+BLvndTDzQ7vjA8kcTC5uNRJ4LX/jgn2JXLehR0DXqBnBtxrYhZKNQt/L2C33aX+iBvenaO+GgFrQpwEDAFmyhwE1uosP8+GKaNn3x0V1rXLU4RDov4i+nRALGMqty6BFpTIFOkdY4MkF+3IBxTRRQ6MQnXHJT9BAJwOfh7yXgvM+2rpkqMmnNis2F35gP6vWAhp8Tfzfo22LsvDDsjN0Jy74AjzpwqMXxx4Y6Z9Wg2EWbHGY73cQprZB3LCf1rIpPg7rhkmk5VZMJZB8chFzAiNWxdozutP3HB6++Yy38f+y9i5LjOLKmCXNAVGb17NOOrc2Dz3ZlhIKS7ff9TkrK6uqdM6cvY7YnVXAC8Ls7LgQpRdadmxZZ4h6CpArafOxo28OZYyj6C96dG6HtdqFw4wXiUaS6ETt0tE014BrO8etljeuxZlw3wrpu43o9ckguHUPHTFnb6i3iX9C2bY0FDByQ5pi6vhp2Dj47D5kGIhz5YSzPGNS10KPNhR/OUYIVPbSXdcVBw1pkYcc5aq2OWUTS6Zb8hJOuXx4iBzzJHfzq/XH7MW4fPzhI3jI+aIGVK/ToRWA+tbXvzy6NxMrFl7zGLORliMmF/jdFveSsmJ+hqRJ5jFOcH2IfaevfQRJ5+MU4ZUzWmNFBQKGS0zRzCcZ8bts2rKvWIS+fPEVfNtvWfwvaFtt+OG8fjOMLpJtfeTpcg2n94hf+afvCuE7aUMLaF+2foG/rHO7M0/Dimnqm8gjFD+Y6TXyHOHgI4Ftkc++80B/nNydIWNoXGpS3tmJgTv1pomfSmNIE+gwTGLhoUGJP/dnL8CG+vKmFs/0GJ02fvC9lLvDAxYhGnzYKhUIQXArjzjVh0AaV0jIojE9YOOSoQleHYEebDT1O4hqQ70au8p/yOtwyWCK4P7YVkHdWJX79U34W/ed4Hs6Rs1k11sY+II32yKftv2Jco6aADmTU5y8ILpcazpNCdiErHvLIBxV3Jxh1cNCDpxMt9J/8uEO3KbSbzyucEOR7glwHD+Gz5k4+a0GDZsl2A1rSIGOpx6GzO2BVhK/mMgoZ+9agrgd74M4e7BcijOdEW5ELdCivzAmoQPXhnEQRgOoz19kL3fN37h/KyOJ6K3Qt1ot7HBaUCIgnXGyfPg7yfYmNjA1yFNUcIJ9N/UYTRHWqp/R54nfAGIAJbzUf13QQSa1f8YmxFae/fR8xD63fXGVtGSAeJ2fvbXWPGpmD2NUX7xMTXHg5NLRe/T7A3KPjDoQHvZHHCeeg802/6OJnF0X03/vPui5yRJz6LchYzefVZoHPfDXn5EUfcs/jwf2Th0wfahMrAoq33+icxrLiljJPwEfdJQJSwpVO01AAzVhyJmQPsn2nli7VmNR/Wdu4bi+44JvxyIM69DoHD93oVF5dPoy7b+3MKbwbie2SKPHzwdxVZkfemvsAfIj3CKC4zzFaQZr4ZiHL8MId+VDA6WcLPdE0oMrLOebLvFFzWFI9FQTGF44uqI189978wSfysSNrDMalbbwZixysbY1tbWmXfhzyVrgfPc5Bv7Da+SIHxJBvIVu1YFMbvtAak1lyAK3wcbFIfYLyG+eoC/PEIDMXMEbJ/U76CdpZ8GmroQOV11gSF7HZ1kAN6JS0jSeyYGlLeuLpa+PEPZ0kFIrug0IRfCZc/Q394ibncpyQF+3wruHcUP+dfHv+VE7cZWPNMGde9pQSNIMNhJJF7tv+NcYn62Q3JvSoAzKprSfocyGmvlk1fNnomUZwPJ9nwGqaPgSHYOyg98x55kT6zBPmbmI8jWIYDcTGVV0nrDWWsK3sBbOIHdrlsoZ/Nnn9tjGnaixwSJ5WmTqxbtBD3wefnVj9wsxfAWkb1JNm+x0IubvkPY0nIr28COrWr+s/OwN/SPU/W/0vff+xDPSm8ae8jhALjtXzJLug/Lmdyy4Lkc0wNz7qBXjjz2o8JMKDDlUFhblzg3BDsn1ns/AGno3q8zZuvnlnEfuQ4aJebAzbeUNh6buXPJC5s2hn1bhu27iuLRuHG4Z/5+qNeFYNZde2Ug8+3vT8ef7OxqSegT7bu5sj+tzUtu3b+Ma3Cd9++zbcABGTjTQQDTG6CQn6JkCgQKvVPqw1PCBUrcbPlW+6JrLmys37um1j+4YdAXva1Jb1Whsb3Yqshj0s3fHNh17zrz9Yo+qsPh48oHHGMyehk+MCp6x8iPZGSeOkd+yoOMpjjLRgSa3culTiOeMY+aCcmtTGP2nyCeb+gu+Csfh/+xCMZxY+crjITcKABr5TUPUszh3zCSu6QU+8wAfH0oeX0MVNIgPmoaNg7YJvKbnkEO5LHsHc+BKIRPDcyuwlUHHmI9+c45sHh58AG633zQKqf8IdPGhsNFfnbfrEmba2AEjPErsHroijag0PwlfmxWL+2C8SQSEXxThUz/O8aP12zHf9QtpqdK1KdTtf7qwR2wScXOhT+mOgU6jMM+f8LOWjyBQNP7PAzQUjvSZFTgQkkH8o8CAB0iuQOBh3Jpvf9n2ytnPgo4+7qoGXCmXOnyIHxgwm+PeLfvsNZP+7SUTiOBhsxg1ObHPFdwmtQV14kSFVXrogfh789hsez9g4FdFGUn9gdN6pBKthnVUZjwvxzbLNIYVxu26MIbgCd3gQPd0efF5GmRr0fy6GE2DcPCBnftJW3zr1oqIjROss/FjABqzhnuM6mQXT0H94aBew2HusZzUNSg7Gg494D3xSTGfsMkb2pcGShwMP7LYbTi+6l/wojJyY6QUfLJOLemKadkgRz4UcBfPTZT/24/dxk6G8AEqeB2b3xROYAFAtRXwNsT0bF/MoqTTEockC6Lq8F3IlmPNtI6+rQe7Eyb0jD53eoxiwtn0ogEkdG/NhrW0sZO2DfhZEaMtPdZSLfO51E89IVMbysnLfKPoUOHGcq2N3RfdFkBA0clMinSfOvrMWaKNEXUPdkd/Qv1byNPi4Z5x5f9pEFxqh/p1yEB0nQS5lF3qvm+tijUW96IuX/kcwE3GPhjrewTHBe/w+pTRYmTPKCF+sEUH/5RJ349t8cbiP/W30w+GKHvWfcWJSEfShF+b2kTaGXYPuN/4bJp8/PrIGjOOb/0g6920fTIq5kjnBF2PucTtzQ/1C328YrTe9vgQCk6JhfZW3QcwfQFcOkFeq3dSHXn2mCcq8EGOttOUX6FCkYVZGFBiHoCzExHaH+U4uX/fo5pdHMXqwMhpsXnmBYcyA91dlIR6l93w7yjrfnN+L+VrxjYxhK3Z4QHW/ad72XRm8ZUywiGH73qOcR9taw/OTRDwZyu6sQx/4fnBu/OSbf8dBmjqMURjEjFXNBNJljNPJvpXWcTmo8ZGHWPaiHXCdx2fil7GyXtdYl435RX3dhra8X5gP519keIlIgrkNO9seNBsexK6exEZuLsQ2S9uPvARSVj0I4ikR4Q/CiLSeZzzIaFdwPpovmHyrkO0QSVi5Iu88248aTOuFWat+0ea977QHmjTX2PDN3AdqgRudThlO0KWjrf0Aa+PpjwaQwtVwxQ/mmjkynSf/Qiba0SeP8eZ8Fikv3Ket/gTUEVnsECKxo4QIZZ3Yn/jeOV59vyTf5uwFzJg4aK3UO6CA7qxiv1wN2JmANq1nSYPJUmABm+aZAYATBDwFBI+TifGoM7do4zjCg7NZAdpyPaEBmrommvwfdRS1ZfgxVOviIlAZumvTuStoS3lJyumHYHtyOYEm8Y3h/nbdtpw1kyPy53heGCPzaFv5UkCl+KAN7R5dqgIsZ/2KI0GKBtSjzgtraV3W8BzjOhKf9QFeLQ1EQS7M04M5ZC0eNVRN2/eP/NMk+/6pweBP+skPMi7AkOarPrpH5S+Cjuav6p+YgR6Pf6LC/0qq/u//8T/+aeG6lsY41bGK0+y7onuVA+VCFC3Wm5IL3W9eXUzdZ/m8KZJf2NhAfuNlysYb3KUylZwmVExfXftxE8+N3MPb587ez1sN6G40bkBuELawAmTKAAAQAElEQVQD6PKG5SYBSxayG5EQfRxM7ty07buB6IuboAdDazcpcYLybBuEgmP4dFE3m9DLHhvSWrkRGo+xpCY2/VoLK8AFOfW1T+BUzOaIyuGNVYy0hjUuFwC92mk9fYCw3Q9kSqAEt0ztCQOdA1tQKGiXTutJp0+XAs0C0OkSWi7dJxHK5abvndh+aqy44c/FzQA/3nVEEtyEZxauCGuYZx/k3cCv1zUuaztgwdPzw3+ryPERMJWc2z5v8uYGrYcFW61bBbSIvK9S6MD35hhhOY7RyyXzkhvEA9iPg/mdYCnYPfyxgxaLYccXcPIxAUGjlKvpbnizB968oakLcsp3hyui9ne+5cqBmYNgXgil3kdwzFF5CuWLubBxiLw6r7Y11iJW8Im96JPTc97J5694rvBt8AtrbbC2fzsxe6DwECnYfnDg1Kb2SE+nEP2FHV8+XbA/aevLLG3DQh1eYjFcMMyHbrkXECW5NOvN0OMHHTcuPO2oiyYHWuIlVg98UBk6sRxsyJk8C9+dNxd8OOMWL8i/M347e8THx0fsnXhMJGa8hU0fDl9aPTg8xEZiplfFXJxwE9fpq2MCKaXAO6bmS4RdvIxNLqKGfm68iHMMGr7xAPAN/LfjgR0bteA9ncDeeLUhUOybzcq60W4hE06MulcGl3ys4f9F63JF72i5kQ/clxr648OI2gTEh2NaBT/sBYznxxydnWIsXyDFPJlrObQ/0XFnLu2MndB4r1iaHMZnDf/r9UvuyTUZDwMktj2o+Pjy73j4YTy1JbugQPfjxVjEXTguYAlyBxEeehkLBNOPSNt2ft3Bv4Nj2d+aw0hRHKeHcyftv7ngM7Znkb+f/CAydLfNns/RfeSm8W0A8fH0nc5lFXthQ8fGegYnT+b7xJZODT8da2iXNS4bsKCjZ1b7ds5dubM+ucQyonCgiQZEcY5N1n72HfIEL6Sfi4xvmJcO+I+Ynw+OzIeHAP7PVJ1q3B+Es3/WZ56eNbocL88T5lPYnR9syFmb+EaJOOEnr+ZGCBInWlf3xHe/pU6ZrJMjj835uipjzC+MrVfs6hMzq3gwWiO6aCujj847/cYVJomcZ/5bRzDwD0dm5gqqeWhkOp/1act+yQ/YFhxL64looW9lDp17DXrBUZIj+RrQArLKOYTvtBd5uACzKnsAks1KAKQdf8wdvtNvAgZpOOQdILR04KNAOgp8FO+dZxyYGOZLe/osozRzlnsT81KctAWzNQGIalAfUCOX4GCDhbhB6YbzJf+47vGrFvXLqK6AsiIA+8ZrjfhwH7A9UEoZ9qcEeNXjvdS9b+f+E3+PuUmS4LCQAARz/il8ii3zs8NiLcAHm7420HnmFm8YR+/Bfnk50GWOtS2cbWNM/xQ9Fpf+mtur91CgkJfvk33pnJN40H/+3MZxBpv4Ka+hup9oOzmeIWfv9ox95XzhP7YteM7Y1jacP4Lycqtfm6pPWCiVFiA2a/m02kBUMLeMAQ3unUXoztEKq7l2jsjzOjcq1xCmt4t85kJbgiRMOBXRi+5LDedhwzauxHXdFvsy8VCvRQ1saa/IjOcHH8mrepOriY/0n2S6z/bRmIVNcpwu4iQ0MS7xgPhX3mixD2ae6TTEIm+XteJzs6OEAikFCeYXzQOntYm9glmg2S9IWRPqFSfMgnMS37QGZCzeFzJwd0H76Cz5LtCBWZV9YlaNQtYXUJcL+Tpzha94kqGNHP1tLZ6Z8F8e5DTjGOnLDZ8ezM9eW0TCmrprN0oYX/zwV72O+w7twRnaZzdB+ROc3+pU4hCl+RjSf/dP+f76QfuLPGEDnUd5strvjnRbJMLqvxz8+wP+lel/f87/jkVWOyvBJdBw3FngrjFHFjQL2I1vgpNHjkixaHsRHjc7CcU+AL8vOPw/Lfxf/9d/G995YHIzcxM49XnDLBDqcyO4cYPNAucFkAu4Fza64MEJSh2b0Bo+DK0Lmxi0Oxsn7uMZa59rfkmEDnWpGxZKDX9BcGPTCS/+6ceyhiou9gwKHWeRZ1trXNeWhzDjCPh/j/gOjpvIBZo3yroQ+AQUTl5QZq1y8kLPXVaqFomH2OTHh1kdW1GvA2yH+e0iTnhDdTPKiVZ7gUYXlqoWtvRLaPx59bB3D3/L7rwkSB4OBm0JKACjvEDzz4okfJc/NifWD2j2BzfjPS8D7mzqQt/kG/cgTx6mte+3+7Z7RMlTK4BDDMHqOJW9kGI7rdcFenQS3yFIJbJBmg/3HhpaCAy8zsWdeaJv7YPUYu6tsbixFTFqt/3chy9V5LcvXu6APtHIt8i8uPDXZ6gH817wJV5RU6Q4r107sw4FCGWNMc/bBvmAttbKi4fv338b3//ybXzPfOyxls84lNM3Yzlh52YqTpCvRuUlhAfQzZv6RR0jH+nRwQtVc0GGfD/CDZVI8etLnzjAyydSOpQUFUyTW+gjbwsoAO87YubA6YO8guyz8AgwPmVSqwNc5x71yH5yiEju9Y2+c1fQDwyojiYe4Z98uBvcOZdNtw9U+t5rQHKwLZ70exGcu9KBww99+QnIo7onLM/yNNoY+Sd88qRmDCfg/pE4aS/2lBOutLNvun9kbbLPEq9xOh6t1YzW0dT/4qC5mK/imOGgdOOM01jJ4PCjP4JtkkVpZiWNRfyO8GucyCf9U176CUGfnaMmVUSrfyLQTaUfVJSKCe0LHX8N6+vmWgNqRX7wUb+yJ4B6K/GYvv6RI+aD81Ze5+jdeYqC5Aw3sAyvMgCFzulkmnb0aWLdOWvbWMQ3HGzQOxfabZw2z7VnuyeTNKyiZBY166B1FgSAQoOiHhykZYEVCxBpzEKOpvjAzPV5kVRwW0xs9NMRf9cJ1KI99yCaT7k0YJqF9BsgGpK8kTN/b9AqpYYNky1vz7gf5lyIjNgXSO8coTn0x3DPd14Lj8x1dQvIwRN/Ztso5oV7A5SjHHxD+oGiUkw/acY/19JyjQHizrFDLeuFXtTok1R1Cd2Wp8gPiigkDDScWTPG47qyxgXoEG2wbu9uMnSVfcJU7wnMqFYHFxq5t3Gl/VbwK3P3QBV+GEtgY40gDwpFMtChkucEc7WI+QTlihyecGE+TvqzKnlAfMRtEpiYziRKOCFmDn7kDuOhKtMv9HB81JB8+iJDr839mTtxE30VRnuOxaNfWjCHdu7HJ3gfk29jb9wWD6H4jgU8JGuHv+aKHvpbFy7gA1zR33URbwP9WaN/dWAuBXDyDj9oQq/z1QdX7+eft4/8H4f++tffx199yPzsP202bjxHiGCGQJOiKkzgA1kCfe4p8gs4PzwPG4/ny3wBqBAETA/Xg7+SR9WzKJcxAuPLm5wbzlyQsxs+KgsZTzBKh0hwYIy1rX4Bct2Gstpbi/12A8zppfHqlG7t+eDKGSO/XP/t2/Af79428k8etbGz5+7PM/zOgzdjT9Eg2YTFKwB/VdEnU/qEr4TJ2bB82iBHJw06tLuAHpYFPGxftFuYK+tLWXOxM0e05dzWr7ZBxNiAMzlonL0xjKkm8V4q90vlrsQj2J5VAw9yvjP/ttHGuuCqM4demH4qE0uCz0s0KaVb8FDPrkCCo0/3DEffBFCaSvW8yAQY5x27eICKAprVviD/FIvvUqOvMBXcq5ZPQKXVGEdD/YJ7sb/YFpx3d5IsUPUAqBMb18uWebSRN21ps03Rgl7MR8821lWrx1Z8W8V5vGbcXFc+n2nPf6coNc9w5zr7Qdvx1TeETumjRseRE+mCvB+//z78wjC/Ctx5CYSd933HzQFJKq5H/IfCX9W/IQNMoX+DlV8m/kMZYP00nwtBSG+6Y3AgmFm4WeAuaG4UFxfxLLgEKsuB8+H1el3Df7hr2668PLmO5Y0FnJvrtm1DWOgpZUahH1O2Abrj/cPyZJHu/eIgN4OdTRgOTD/YkW4s7E82COGLG7GLX/CFkjdtNwT5DAuR4c2ubKDCEh9A4AV2HuOTm5ibxqf/iBm65dEn6bW46re1SIkkz59aulH69905fHCDOGufmLXtxhU/ThpISseuHmAK+BIkbekCTQ4IFYi/4/hgO24knlwSgzGHo1Fpal9QxBpGCh6B8FDljSV4cgr2kOlKv2LH7qGz42MskBfd0ETtNx1NPIDL4r1aHsNjtG1iH4sQ5TdP9LjJI0Pe9cmHAZnAxCuIGXv7dzBREpNeChd54BV5JC0YDUo+8NpS/hQXfQKuYA4qDUq3Ga/Q1aEuOk/a00/yAN/zQAZv2yYimL3x0ELSAhFPbQmQQ4pf6Zid5rEr3lx4Y8z/fQ+b4lp/DdeRB8e1tpFDDT5mjqhi9OfUox9frCF1nWtFXXJVrZH5XS3oIcAXJ5+8cHB+h8+8CgqgVJz6PCA53j2GEj0n3Bmu+1Cbh4CJ/suh29wrS6Y7x+hqKa9EhpCshcxaNYwx8bH2Bh/XtWvcvAjOE2thR5d6TxvGcedwGhxIVI8xUZIJ2cEgAqLbNDIeqZ8XpCjpwta60uMCguuAThlDx+2f8CLHrOiYtnECMrNqTOKbVRxIAdqL9uBj/o3thOdaPXTD8iwePAM6IzwphAW/eW95XJ0vItO3GUQddhkcCtGSIErayqrjnOuyNzzehx/lbVy+8MOkLBUpqsCsxTewBaxx5WHkhEX7QvyTsR/6gvHosGb+Ug0/aIHMVR4Q4s+54fx4h8wB50EHCjcuTmQZuELeVpBvF9CMGRQbB59zsYq1AnTbOE8eU/jIwfOD+8eN+5I+nHGrWlVzFE2BiuL6ca09QT8JhgKVwrhxTamZ6nWJGi+ARb8wom+CD3BTe0W81K2qrypxrviN7ro6Bt/GlfvzrILzgEMuOQIPQUWK0pRYwzXa9JHPz2PQ84fMhObFsbQ+cekTrHk6oWnqb06vejSZExegag3ttjPwsbblsa8v6tx52e2DsGcB+8ZqfN/9RfLyfwk9eFDdI+aalAc3Mqeu2xrf/VOvrXMCEgvEwn7oOIWXuTj4mBaqFH2suTg3tU+Ofwhc9Es91n5hdDnisA+Z/RL9OiBgTZygfn0fk96sUei3b+2Li1ltb1axlgRz84IzV2sxxozvutTwXvEE1ts3vtTa+KLOtSe+55kxMBKZLo+B+nHa3S7b2JBb1NfLit1ZNeb4kw94451Vo96B+LXl/CtimnXSDx3kYWctmEPH8MZLf38lbmouxHDZ1tgW9z1qX6CgXNK4My7+Kdjt82N8/PBXADt716HzWSWoZ++cN/pnW4LtV+7aN/HOb305X3j4Ush7s3NC2Vk1Frm+AK4/Y7O2H4Aun/Oo47r1PCTdRU4ul2Uo8Tl7PjlIYNBDoL6DuJOf3Hdpj3w8/3Rc+r7QtbY11nbkCH8WoP7kvbRTA3UtXZcRGXhWfAStjUO/OjPWtTK/7Zc26Jv/9E85ZJjN5+QZsQEtdXq0cJVCnFyxgzUKeOn0waIFFG2YWhdtt/CTlhqceUD9MK7LdZEm9SgSL1DS5ezpq7mogvdSQ7kG6GGC8wAAEABJREFUcnUBp7JxyKOfZtan95GACGACZ6nBf8g51x3fSd9y0q3hAMW17L3APOqT6GdM2DUufXZuneCNVl4UtYIIDNB9D55gZ1VyUHXG4tyA59RpEgF1w06gXA89nhNdZ76UebCWTruZb8g7KKgfPkt537gwX05/sGroKBtjjho4wVxZ48I8McZFbd4FZWKSM633yuzVx30zfdsH6EOUolO5EzAQtHR93Vkr1vm/gn34Eug2PMPuHEQeQD9AGDWWjSXS7v5p/Lr8mzLAzPg3Wfpl5n8zAywO1gbr7G0BT9ZxoafYZI69ws2DBbQDLjh/0nd+6wOKPUI993yzRwd1NbzRuzm7YcxS38jHTeO8gQRxXNAQYy7u/dwk2BA+Pz7ybwV9fXpjf4ybNEBfFFWf0DcNt4gabjhC41GLk4aJY8ONyc3MvrF4g1dXt/ds/NmIw4BX1FyJbc+LqWxWHPa9WY8/+XSkfX2ROVDR8UAVH2iTZJwt8m7n8JENLXEoXiVreJqjr6DB0U5MD9KNg1zBPAukqEFravvdhp+OOb5TM6zcJaDQFqcCt0fNTy4UUC3jw3X2VHjbXON7HuzYEfRlJKZZlZvBLOvWhKXo43KUB4ehBh989SGAY9YobZGDe5ARNQlB4QtepAkJclE1VbzQvjZLe/cHlSE9GHcbcgAUeyfoS+YJN8g7Y/QIRDss2JtUWPb6vwaVI/vu+yHUdvbhT9w/mWN90HzldfRJfRQ5rfJGu0bmeXnjt12hqU5d+umN3TnrNy0eQMUnrwO/YbQvj/a069q+J2n6CQMFVxHR5508tT/KkXCo5BOG7o/RB6sFnkNIxpGHLuhuJs4VD8InL0yUChiTe8WVA6zgn18SJnZ35sjt+b+Zdt25PwiPL3y0oD9rln0huhkflP7dAjt638jqSMxEhNEZEvHyQlM7gnpbLszh8NLe00IuKU0tlqWFgPl07dzx7R2M4x20Yd+xOG3hTYoX89P66WEjfcyS/VwnRA9egjQhBC53Ykt+cN11D0olw32wyt6D/Q0iTeXEtQ/g8dt5pHzbar7OUQSwTE1RxvE1ubNqqH9WsQ/EHBw13APbBnMEmrwQmFdczReVpa3Y0ipzqZu5aueEIPCgdSaYqDRO/faFoRrki+1pq4ERhperdgGxExWFX5RhLc72BE8UdoN33QneTzAffOyRL/8NpS/2Cn182o48Pew4HiwNZIjSDTct/djJg3sReHBdaMODWB52teE68n6VNmMrX+FkgAecmuwH1L4wSMw4mPrkqWOvgEdZLFjJNYpD+xOqguOS0O3N4voE0LQjfFziA7jU6DJHDdvomkRAb/Y3yxNdMdQUr0W/avFAscZc1mAQl1M62eyKHJjvT88IvLQxL5pYxJf9CD/sy5x58TY24rURvssaY8KlWyT8NX4iRsadKwxYZm8IHX+MVbx2g4OD0RzlfxgoYqh5+o+AdFR6L3F+njKgKdBTIo1NNEcHpAEOmkhaILhCm9U1Fcyg4ZvVOBH6EmwVoo3PWOgXfPI0nav6kW8cvMkdNXzKlDLEcsbcfMhZ4IFznOc7umBVWGOO6jYVBbEC00CHEYRMTmyQetblPnb28eSG+e/8nfiiD4L21WNsnh3cO72H5cs5FlfkVITCVNRY+LmgoCbWcXRFdw11C9EPfuSDFZSo031aO7YlOccuyPoi4JRZyJU5Atz85I2PfGn5yYuqnZeVrt8iA+YKD4j3wX1uT61eAfesmGxU2L8DD+557sW2DUmb29pGv1D/Nr5fjzY4v4ypYk7jDxooxKEQeujg2oUvICbme3917/ZlmjZkY7LIxr2Bezgtba1tDe/N27aNRXutBVt7egxf+o1B6FnAYNdcCAzpwPIA++TQ5qnjrEkI8duDDaHnGRTJ+KN98k8QMMCHDQQQI1ZyZbugyyuYb30+ociPc6vluWfrxMCrqELHoQ/lJ0uaXnrMiT8dLycgp6/qIveFPiFUVHvOOX3C0eFccP4Kts0PGpD2iln8n9UaxOz41Hw7xyocReeEx5jUG52uHfa5L86R6nX+obD5dQQZK3GnvfSPi3buEK0xBxY7ZxyRdc5AxcaOLW3cqWEc5vN62ZiTvFDnZbN/HeIL9m++jN8WASGL0h3QtjKoBk9B92JMhW3bhjL+Aq1/ZLD13hKB10UdrkvPr0L2AHXD8mDCPHYjsQNk1mHH5i/4t2Sg/i1Wfhn5D2Ugg8FafrgVULtBRtANZkKl7tcVUKBzL3U/Gf7bCvvnI29YPWi54L84cAk+YDZ89k0bhYUeN9veJNELLoWmi1voLQ0sdrh2oe2C9mH1g5c/v//++/ifwAcbmQzSHhyyrZVXz1obKxrF7CKz1vjGxrGAwcdNRpAfplHQBUhsb8YYg/j94OXSLQ+an+jfuUnnhkjthuKDmT7ok3DbbyN7yUTTrOGm9xMMcADUZ/GByAPDmRNSNEaxieLJg80zm5gbF4Bn0NSRigvFEA9teM24ICuvnejoPle4uB54dckGMsVcnH24lGwQGRkNCUjSzxxgo1cOTHQgMDyIiPPwLcgnvQisyLPfGGzXNXK4Pjb1CzeqM08jJjAwdmIBPFSj5I4feWimtq2tNspVGYHma1zpoCxoLsakDOJU9gDMPDgQ6C/IgYsA+bWB7Iwc3sOnTW+wagWDb8q/QLp49aTmZi/vORerVh7kXCMeFgOsFfPFKMJ62MWWuMKHhhWaPjof7s6J02co/t8OnCPS6A7zeFlrXJnrwuW65WFJXW1HrsfYGTvX5+cP5rcHUOb3uYYcN/WpVz5td1wkRPHAGTvR4jNDFOw4WFp2x04fFJsoLziYERnOAU6cwzWjf1Vr/LQOTiFq6ZeqcebTWhyo4Sc+4qTjsJMj/TfX0uQbJ+PoPPeaw14JjZM38wP/bhzMc/Bl/okfyFknN+YfHjIAikgQSnu2nlkkAeAK/Q8FvL7UUdsOvLGh0US5GwdrrMJ1c1yByzbMnTqwiGdc1UdLAeePtaiqXmv94v3kg4rP53qil/B8SBHUGxw8rUO5FdQ5rskD9Pg6jFRADQLdSgjINAeNlFknVTpZQ0f/vT/zwnHjYd091rFzDN+lI+lFYKxViHjWItqOWmyNtRqMRWg6h3kEopfxEzfyIb6ZxoF6ZK2GJegYTKsZ2u97dLWH2rjE5sq9Zls9rwYf56bryNwpo96JylnF9KdBmfCJI4PD9UAXZymoVz79I8+cXxOre4GxmKvPG/njvqQN9yllBFQjVZliXIcPA1W0JgBlDDgswEhfmzFKhqkxHE5lngDyLNyrlEMdGDgPnjP/izzYrlrsQ8XDJfN3+xncry7Ijfgw+pN26/sJDzUP6Bj0C6VC7yyYKY4NQwIHLVw3fiFz9diP9bVl1lj4VsjKIyCFbGVMzn0IhAmhQiFX5U9QtuYKv3YdB+cuiRvuw8I5Vo4Tg0ZpPZgdtQq+lle1PjhPHFfPVvbFC3DGbCXOXNAlRX2h2hljDnQCMM5qPg4y8Pac1s+8LDzW2c6a098Wfl0TW+Rr5L9DFR0KGGgnT+KwP0+8elrAa0kTZiVXNGXIGnOvMk7rzn9IQ57iEmCczn3J/k4Qn96v2IeJtHWayxhT3gba4Itu7nXm/8ypOKjkhCvpc4yUEoroNH5BX+blWszbDVjP+eJ8Xmujv41tW4qhi7MKidQ/5YNkoXu+cE7oM9aCFudcQYjy4B75GJ4HvOfcOEO2f0SWMHQwYsmXD+1348KWfM4XZYVdWfD6cMHvqoUrREQel/0LCucY+pNfR3Hf16Y61PUgEeq+U6eP/+mj8+ynpm/Bw+j3pVJAG9gcmGmP5RAqfOKIJjHbPoFwgvP8oT15EGg1py6YYpt6B7x3yf/I/I1E64CmbxNp86B1l77zSzhtymO7eWz16MTGSZxIkzt/MXUxd9V8Xif628eKYPvdfkjnDmHFcoQOr7bv8RWdULQr4DTlkbE9zcIOB2qJJf5QB+ElJrhQ5I+dtGnBR0EQRnFUWteiXXXt+HCC/XsEmrE0rECAHrHro6AOuFq3CW3j9NUMNbxw0N21wfr0XuTcStzIQNKCaQNqeIa5ck7dBOZOng2xrb0ntET4Gzey3p3fa1tZf67HUaxDZeEPH/qIAC8frC/WJv44Bsacmrn9cJ5zyhp+cE6azV/wr88AQ/WvN/Jf04Kp/SP8/UxksZT88LAI7lkYrGu6rDSuLCwWlfuEL4GKhTaB+6h8+/jJwrp97HlJcvMQCtx4MfPjf34M/0b6x4/fhw+Zuw9UbAyIjbWu49v37+PKm+DLsVAbv4Zvdm3vGHxw47Z9HjAGnwdLujeY2/DNri9hQI9BDIiw2FnwNuj3hoKfMIhC1ILKgt2YBYkApcqb/Da29Y2N5dtY+AZ6eKNxM7vjjzdgcd4UsnkdPOYRJ4YvhgLE65/a7DxAuuGww2Nb70myCgB7Ozdhb8jyeLA9Mg8VbYlBX+0q98iQXL+v0f/my0Yc8g3eghf+dlsd6k7MQ1xB23gpcMZUA+zIy6f43/1YQMg4PaSwP8LXRdodmodppghI/SK34PQ/BwkeQLRtLq7bwt7i4NR8bq4Pxt95YI2C0Q+lixi0rwXiG4Wvx7cBzKNPDjUeljIXsDX4TNhnoRdemrmmJ04EfM5B58cNeeeI8voQ/9Ahm21jojt6jp2+QKUkR2pPW27n1s55OtlVrH0vGczFYJgf44t5oi0jqlLnYtzkQQe0nTUjhAemrtHNgdZvf1Xsw0PWxqGbkJiHyMPPiYECP/lUFqyuxpeC33nUUGMxvuvaY7Ft55894D8K9cE8/WD9+msgX3g4liMfxwDN2IM1mB73NLPOtP2CxjtvXLs5bCOAOL6iBzJWyU8aJIqaknEb5IZCl1aNyeF7FvWBU1o7PVY1vOEv4oKldZOH5hl8sIJd43CemY9Z7GH5P+NBZhVGLcLSzPOsYKJLG46fc64BfUnAA9+7LY+aUIXMYxgrxOEa1g+CsPSYnIwyY2bS1+60jd0LMKsSc1FThtAKBvNmZA25VtZlGx6ajF/e8BQKz5K2GT8RY9QEamV/6Fib1iE9xtAvADZs1XAdNEdfC52nPWUcB+umvq76U9jBGkiEhkDzKOoJz9E3h888c8/4dK3zMjI1fcdOW8kn/qntXV410l8gBuswtr+uuZXcKQclDPqu3chxKD3xr5qp+ZZCplLk9ENZ5TzUunZOENdMlT3tL3/5bfjtputN26fcGdPExyIhRb58EZlf5VzW8M9EMr7gR8E0x8+fo68956Z+3MiVa1jwT1G817oXZ9879hl9R9sRYqGaHqWV95zu/XEf/hnzznoStAOV7JsQ4ZSg7qCY/+QLDjCZP5N1ednI+7ax/wu018Y4LOwKNTKPr9tYJzCva8JnzOPp2OHv6E/MexEgwVuLWHgwSy6fctIFeYSKXyrRZWvBPF/xcQPEGyvc+Kh9ABUZX+5p5vouE4KFPWUXccaufgYN2RsAABAASURBVMAOKWcgf+nlPd/+Ce4L7uvui9oRTNkhBtvZItvYcVzvjJ0vahw7GCiPRIhbiMq3g2O8mKDqE/Qz+y/3Eft3x5H7zQ1dzg9B/z6ZM5+stx98mfbjrx85p338+MifS2XucHbp/VNrZGXWcO/AYNzZoxfb+KodHIKJYi7ID2jmBXR9CzGSo6DbUsbc3vDh8/aR8+En9+n4jzDRxY5ZUWYxzmtbnMuYM7WgsecSU85i8KtTkFe4YMcXEmttYx3jFLqXZFHNdKhgHb1Htv+SPTc6R8/1qE6oCPxcxFf1nI4b7CfGRvA5AzxzTJ4/3duOvDoGxq+2l/wDmdvI+Ygz44xv6ha4F5PHrFHGMzYQNk+2b+TC9S4dNsyjyzFi7u7k1fGKfwync1H7nx+3kf2CudDzTIWP8di/cr5BycCFMVexftqHMeHRAJQLeXVcygSC1g/HL/bwx76s0sPiRdCRE2RAlgFNSxlcDEbbQ3578IsP3fYBvgQSxIfN+SaN+W9fce2rHDQotLRiwiNWkE/ZtHfwAPJQiZJRZz5nPjCXnFPRhyaJlXz0/qeee8ZGInaYC9q1Z3z36EcrdXD6IdB5IJcz6kErlYO3IGH1M6A+9jRA+ySmiQ5l7j/RQtEN4oOKPW0G5MPerGKci5SfQOzgLa0fHSnIRybqaHV/FnIns3zY2JkHDY/8Ysx55vzT9x0/1eteevU+sDHHmFNV1CcMEkSR7wTFGOZ0nYNChb/tOz7eF5a6mLsy4k7idq7cEXYs3DtsS8d1q1/wb8zAH4b132j5l6mfM+CKYhm/I7N3sWq+2Aj9+8lPbhKfnzvfUjy4OQwWM4sfuqKCsll+WYguYIaXotrdjYCbUTYkFcPsIvWgmBvIBX4WqpvrLIQoyrFiKRpBgKKMi/oE7bFbUWqs4kYPyDP8IGYl2HTDsYZ5KO+Lj/dNQ7y8ygeyeSz0Noz4xEZHsG6ad2J68uN7VfPJ5kYeYPMLrzIEhDRJQwpHKDQo5CO+wSMxPKAtSYUKbYgA5HXzoonLNXx4iL/w1GLDtgZeurBEX/8uMHiomdQDHNxUxaav4LCrWMbXzfmLGI2T/RLvoaNKvKAfp68+1Hjjz6GCeSINpcONvcEgkKfcmQfyerjUmG6cN1H1YQKfcEUC/Dt5MZe+gNNOdMebQyfVwXrIjYwZomMn/zcOmJHHrn3lS+LwWtGULpdZNbxxmE+6XWDLwXfaAIWD6lAQ7id/VdONYdcWkBsMNRR8CzcK2qbzgtCY36AovmjzAcHc3PE7+os5ddlIJetDHm1TS6PpqYPDGi2+gdf+BR8QwVYzeaPtHNfY1hr+ew3X7xtEvMS4MlRjZ5zzosyXQNjWt0KRhx55EKAQBfqRjM9YHTfkbvCPQUwgzAvbBXvEngO98wbnkR3DFyQ+mHCupc+LMq6IMNe4tmpcpU1wRTw+EPfcIfapfg4QHGQdT+cBJokTQfU8bjx43fCLByRkYY+uO8FRcAEd+o5DN/Yw556+Ygq+1oGaFHWHBlFZc3NjTn8R5yf1OYdmMZ4Y2glo55CduY9/1vLeGXd/xRelmCj49dl+9kH02w7aA+ZlDOO9XtfwMCRcGLNZcuEmzvThaR/6f+NBwm9wHbcAtnfAdaKEc/a5rohbH5UTpM8qHsiL3LQBY77r05E/yOSXkXVrsHM4Lx9YaPWCsUbNP4fen6Ch4+XTg+/cHGs0gb9uxAxcVvsCaogzfusSMcgB/jn/dEWU+MBBQ9uwzywYGbdjzL6Yp6QP8uHzWsRuYMBsnGvF3BjfJ3J7C6C5fXIunf5YL3RU+TIVa82CzRtzH+BB7wegLozik/GjSv8Tdgtowvnm/ZVnLr44YI6zgOzfvva8iBn3iq+XbRsTmyRuuJYY0qFuLimEmLWk38buHPxkrv/gy4VP5oqxCZkfzs0DMqe0Rf8x9sFKG77guGLr+7aGULorHSOTGMJDbXwZD9vQzLN5outgBYxR/Cf7sA/6Pz5+56ET4GXDTb/wUT2DT8VQMSfpqAThB/kwRw/065/jJL+1XAH5gBgMoo6c63ihr+gDE8/vcMFLOXAb+d3SXsQsVPzoPctcyzsYa/Nt3tsnvIGgLzHp/C/tIYevX+wV+pjhJqvhMSbs40H2qsSFDvuKXpj/hZ22T2ahOY4ZN/IvX+yB9yWdffXWxLM2bRc4rKpUAINBCj7jm/PDfex2s79n77zh7/kywPFyHDEzvC/ptiqwkir+MG7W6gngn749nswP34eHvy/tU/usswLcyN2YG3v2roMHUg0uLZirffMSIE9yOpeNxRzdietp+ilbY9L23DOr0HMCTYo6qCiV8Y9u+CYyZ7ugpkyityOAMDdUcr7JGh0x4UjGHib9MzZj/OBF1wcvXT6J90a+zZc6Jjoxy/j03PmE5hhIKwiLeG2jFh70o5cSVC52Ai/7+5FXX/KcL56cM/oVPeTrRs5v+OT9w/yZD306Qd3u2f7KznuT+wJZGO5BwfPQntyShTv2P9VHfP7bKzdizLlLY8ZHDNM6Sr0cAI4EdgcdRJcYgyD21Og4fYNIYW+UN9Bt7WdtEpfnqJ347etv4d+7nrPvXnnG+qzZC53XWZso0K78hS9rXYYvBGeBEaLXAMi7vmC75fQJHH57Tw2o6IR2hquy7Engtf9hzrj32E5OmowVGtijQYEfyTv2dmJ8aBM7oFLgNGSNk6cHz2n72A+docmlPWTMtV2iYY9UDA7KxIp4/UiOtCFgUxyikAv4uagnom8kTOHHPrJWndfAJ3H+YP//61//n/xD6n7p6JyaCB9h0lK3HgLYNoYbcZgj15Dz6ws8LsFYOk/9KvqyrTUWECKMaIKB67NNmmiD7IKabvy6/jsy8Cvd/44s/wdt9DpwuY4xZ3HjRJC7fxbe7ZOF+mO4+Fx4NxbxjcXoZqBEsVyLheZi23hLvrY1rtTbtg3xDrQ8aGTvQILCrmAXmOx1lZ+F5yZTxaoc+YRNiXYufOrfNn+ds42F/m2t8eqz4MvD9kK+9SgaP9MY0eH/zvKKf88HXG0aA/WknlWDFCQHxY1LOwv+As/2kQ3Vm+cnhyD74jdiXku7ow9U3Ay1iyM/lTvx5AwItrBVk8azEDE3nWcCqv3FLBxYcsMHdnTvPHR6o4LAAbYC+rH0Fz/0BXEVQFvDhwfpmAQ3+tMM3T6vwWkLL8iZ458bDW3joWLoHsmBN3jnQx9yxCn34OBHnYM7NQIUtIMndhoZA2sPIx5KjCO6ufkiPDxcXIjB+bOtNYw/9ChqnR76fMHy4CagffU11HjPgXkQjF0Yx0edARKCRu4/+Ef6DxeTI/n1RQcKvgmI29Y2/Ht3f6mmj84R5fTRWl7Btv5NxsSDknrmYd92qQ94omhMIG4Yqw36C0ddR9Z086B3J+7Yw8g5j3+aOuTttZ6IEH3hR2cV60Q6fqFalWhxvPtGfT94qUIzZhvGIuzMQXUt5Le1EUoFRoUrumyhcTjGJJcu+ZUiDzALmQlA8Vr2DzD5NKFY8P09MFChEQdNCnQc1R/tgXAKAS/8Hbp4eWx/kTsfuD0oemCT1jbxBOXy9ZzSiNAcf3qFHPcgziOuWcX+QYeE0CQ3EC3wnj7a/RnkB0NVCAm+PPGFre3sGcShv857wXbWThyIchR0UUbDzt+ajfOKatFvUPhK9NidgDx/Cget5Ws455Aa/SHX+OBYc8to1HF98ALDjVQ/2iiECRwlNr0IKg++Rse+ECn2r0r9JI/+6JIAMf64DquQGcVMA8iXB1jBMQVpiXAdfKVSYVRPU+qTaVaRmxOIln744bEWwGIem9Aw1/ui+zP3R79tjLGfLuQKRtKVOZq5yHzMeFJnfSkbaF5HtrCpGkSRswV08EcjnUwv+VE1oiv36hsy6mJ988LSeZN8JFC5AR1CE8FQsHap4f4hdJyDj784oTpM0YpXdtXXsMeWjtzRf89esScvnhs8Q3iA//BF0O8fvDD7yC8eMo8J7jlP0OycV+dznUKPXnRq2zY3o+G8M4+Nw3fGwj1/sT/RdIhCcm4+9SXe5q3Lxhw7gDPFKP9Ud4wvcuc+S0LG5bKYC77wG7zAug3v/T645EUd2s3RJXvh0iXOAPv4ZAy1iSCZIP/wWcTpszEL4syzcN1WXn6qL76iw5fK8tlXS17akQN1yLe0Ox2FoSnUdVyuoSt+L3R6/xjkVOfc25wbtk0pqjI+O7bEaye88gP664tIa/MsfDLBUvsSz7OINechc/Lg3o8T+IIf+KVn6nTeiec5OjEu7kEFUZp40j4ujNllLepF2qvzhpPyCOHDJ8Sgjfj9wQOlsMvHFJVP33JGIKZeh+rbEEcnEytzihhUUjhR5lAH4PAesbOGfcHui9yd+Abrxrl5gfeytA4jy0Zb6qBHYQ/B3iPxFzFunE23sdANcTywt6uXly6RA+ma8MWb5yhxQuY1SjNF4SEsrwwXo9+d5CZ+44/73rZh6xtAjWjyou6dwVWnYD4YlLF9/zb8haL/fgqKZefLHOYrD+U3xlD/jbBqDQzJgkvsHcTVc+8x8n/ahd8xxQXGqzjzL+IVtrHIkfjWM7gFMBdAXLH9/S+/Dc9P+m0M4d3WsH8YI1b3DL7UiXcjbpTK1LvWoR8ESGPL2JMbhpb9ZwCMM33n+knDffCDlyKP8cmY+pcJviC/0VbHUN0F3Vf8v+LPBIFD5nDnS6b99kOWscFzid19PO43OPwSwPgGeX+ML/aNL9aDtWdk19VgHBQ2xr53IsZ84DBHLNgkJq3FFnPEl3LKPuAxxwwA4nBQSA6FyecEoV/4grZnAUXCji5szJrwRzd+PMiLVDwmr+FmeuM3c/eOvTs5D02LktVvrS5kI08NG26hHT/u9lE6lREOmQIn3zkGygqi4zcM2kOLqOE5eTEXAuTEXDUfjNpnfTumN15eO7/zgpP1b56iADbMa7IBv9Qt6INgG1Why3tn0sAW8V+Xf18GHKp/n7Vflv5OBk60S4I2o3IuOBfKzpPSJ98ifrDIbkAvoKx7NhX3GbYKFrsywqziHsPmyQHSxfx928Zffvtt+MsD+1job7D3z/HJi6Wd2pcA2pLmG3Z5r9zMviG7re3YpHQMe6vGwkbVGngBUCANgeYf6+g9Q0POVf+DG/CnmyybYUTAX9Ab/9DjZubNMgc4doarNwR4jE/5HbmdzXJHh33l9HOtYyOH143L/mXbxvWyDQ93NRe5qTE1iqC+Ha415tmp4bct6p1FOyBLJeduoPrnQ4M5KPQubFywPwFrbSMGmZvTkRTtYRZc6/I6vQAFj/EFaIOCFQnif3BT0KY40kPVV6jxB0RK7KXlBSo3BluHwTHpzKocFhznwUe9d2wE6DPCGW/z1XEw/vijX9JkgR2V6H/zS/ysiu5ZaxSwtpUDyWJsW37kE/lhDAVfUOijhoBWGhbp1qfVbiumLn27XFduWBNk5By/gl97Av7IW/hCExsPDiCvS5t1AAAQAElEQVQywQOiwnPofavOnHjYCnoWcRETYzv4SHcd9viDQBdXxgIvmJtcB25gRCyHEnCZr7xgez00GLtcAhKJXRe7jbIWRlOpH7YdPdpmYsA4xsKffrA4WAnNuRKiKPryPmXEAVOdAE18LMDW6Q9d7R10HzrwiLzJI80aGSsAt5+uvtpI0NFuAx7hi9MRdPjvNDxY7SC1gaoor+oHOPOlrHjdMQcCTKIOQKkB4s4ECsYXrKz1F7+8Iy8ZJrwCXiGNr/hwKBSFf+CgKJscwzzpyxa/nfeA/QhEGKWpkcIPm2SU+Q2evg8vDWtYwwULNPTSwFevDR7I1Gv8gm2cauJAq/qYuzRBP9jP+/CYPcl9kZO280yILAesoQwCSOd6KOvKQATGpBFe4cQ9fS3GpNcwvqPn5bt89PDlsq2xnI/QS2gSV3KJ3p2565ieh2oIIxvS0A4wK2vZfVc97t/uUQ3Qaw0/5uOOLmv78m5b224fiThDzcWCbfmsXkDOyJPzL2Cb8VSn4JC4jvTZ+9QXDxTWd3juKpHB3Jy+E7/3xPh8tEnBgAzgOw3C0w2AfCgfgAYhMV/MLexwMKhMVJy3DTj3qCgxStqQswmATFnY1abuGVP8PFQUhG3bRv7hTr68Wcc4yefLoL+eL4LYn8J72UbOAJfFtKnod58pxqDmYq6u0fNCP4CJ37BN6Bd0X/BFsD+rhv9FCTE7dvfke88vrMy35w/pTtOehjvPZdAJxmwhJpm1S08csDMH3H8dEx+Y5YlP2E581BGC1338Ti1PcM8Lnk1AH084+sbv/6lMMCbIw/WkLX1+qjga0mwWOSiZMfaDh9BPwLm08Kfn6TZI1Sj51jFvGZttbSN+RxYOxy4+E7OKp5cDDrzzZBa8o0G73rfXpYa18yqk4fgUNgFsOpbSjWtjPvhFytoY0+iC2YLKwufM6ROPT6/YYZAPHKGy6Ci0KTRSTnQ65l/Zdl0u4mLAG0dfgvoOAEN4uR4YKkw6/6o6b4mDeC7bNq7JX5/PnGNfnA3dD9WPZMdOHOaIbIy11tiWesgJeHHyCbqi3DtINx8B+HFFVgD5AYDzvCiou2phEzIhRA97x+6850UWWGhoQAbJQWs4R9wbszZwgJL4nW++fBSMxzwqP70ElK6RuY++i2O2iCv2pcUBOKm56v+C53Jlvm34CG9wyI6ATCegl2YcVBV087eoF3LqoSlHjzUmdhw33p31mTZU0NBRQOOM05cHgjEbl7/kRRRuMg2rvrRuhJA+8yBOH/xS5Y7AnbwqNL0EmFfaJtc7oC/atEZN5qK6sRJuL+/x2Nfvnfmj/Fk/DjuVZKAG2xR6YgAdUxiIfweFLsxcOwzG1K4dPFCGWO21zd7z4GaPRSfjFF3wwI37xtZg7O45Qto4A0VRWJFFt7K4gRxo6QJN43dd+49AX1k3szCgE1TuGVfmhs9M1mtjLgnMpzGYLyoEUJWX7B88k35wf9zJT3IMDQdi82YOHYsA3iG0026+OMKFNQv3nd2dSlFw/5XK/7lY6/+c6V+W/5gB1gabg3dEKOxuJbCY7pyIXFxuRh7YYILBwopFyMX0Dn0o2seXDwHQ2UmGN3sXvDeJSIL3huLfOlu7AQu2PYypTz7Mvy1I7IGctcaFDWET1jYqmwc0dELu8j6zJGVlS+LgzQaQF1lsGtlUobeRQ4i+9hMvG7hSbtCTzRBjlJ/5pBuj9FlNQ0XQXoI5LqlA3vHnjr/eVNxAEyf4s65LjeTLGpjlhsrml7q1OCbxf+C9ePwzv/7pjDmZJZ/QG/6duLXpA6/2xSKJNEU2QLkXgP9jgUcfX6pBUGRTTn1nbVv8C2Q0jhq+rFoo0d9xfEjHmLSZdslx1RrOGw+JICgVOPWaY8dJ6FgQHtiYzXchH8oKVeZOkOcENRxtmuoRGBoKiINkZU9gdbSpw/fovWCTIp+AdabDGpcLsNaY+OGBGCRL5xHgMhQp9BCUYujVAk1xJENfdurwgst8oFa/tCfglLqQhHXnG6g9hzlFCQQcNnmw8kHgk5ulIG9sxwvomkYgOiGetWTcH4s4tK8+yKmQwnW8wfjO3HK9eMN1bSnffA9e3ABI4CaoYowRIA4aqC8AtPbhoRWd1g0SBHqHWNWi83NRnSBW238EkgtJPQJNbLmXfXFouAO25ZmQOi/0kg8QA8OCBmhS7EkIsD2mzrycNZzTzlvrQmYqcHBYTS/gC7DJAFHIJop2Duc730b682h/tm/b3Mp38uNW+MXhZVfEc7ZV+4qfuRCBg01fBCOII9glJXfkMd9jxVi6r2R/URZaqlMF8tpIF4I5dE7tHrbYLx/AHTwlLqUO88+XWcWSQJnoSQ0UOGFWDWsuo5x7rKVpzWQUX7BTlEzacfGwRTx0+trk92vjHzzcP4b3G/+dtr7f7MN9WLr81gIJaTzJ6ZxKFdq/0xed6Lb4NVwv3YeCs7bX4bvScVY/yX33wZAobQrirB/OTWAnp0J8kCggS7FFmrB76K9ifZAcMKG9LkFiFYzxUFn07QkDHpF/A2g74qCFPRjOPiKzirHELuj4aCxvoID78PX6bfhCwxdBZ46IPHvWjfuxY9JrkbzFF5Sjs/cKGkeXFiUZIh7rgf3STGAcsmdckZ+IUHALGd5v2RbMhUh0NwtZpcjUmmGCxpXybLAG8fwYG39hEl7I5wO4+2XhR6+tBy7QI0/ZFybtA1CaYt7SOC4L3nXdRvaSyxrKNUnnulWza2UFe/IJtp0/rmM8JSU1Cp0+bNOgn0KzhrbESx9+yIf6eh0TmX3yJMnA9SDARR7CjB7tqqMKfwPYRAg204lB+viQ3DBfjc15cdlWXqDMIoHwd6m+h0LzIXC8kwYf+mhDZ7e5vhWIb71mYsyJI/5Co+kVMDtHjI0MTg3GMouWMLUG2KU9q0b73mO02J8mMQ8+5lzouWz0YyzjhUe+E4zb/e3MPSqRxh/8aPn2S6S0c26VHZCweSW8AmhSDWj6tW3uQxvdfsB1/xC+WGc7e7XjiyXkEKIgzdBij4a07IecG1yTwidyiaeNoncN/1zZMTznYdfmqAFV0flc28wCdYt3zvUZqbI2HF9cR6/OFN3KCzJjtTfEQIoceZwHmJPmUSsRsSZvnHMEc4jJ4XwTUJ695uOgG49nLH26I9f3AnJgjIB4vxwyF2p3flvDwX3haB1857wKliFXFm/sajZ5OH/VYw0CPJERR5iIb9HeFuNWCxTjhm5juLH/66sAoeVMlsEBNhvQZwNdk1wJRf8597Z1fCF62IBnqPAPMJFvOddxNRVf0ji72DXGE+jmV0Tud7I4p9cRCy44fAFpGcPrxhcCfxn+Gm3jhb/PPOo33+oiyKH81XvG9hu8/W+X6ldAHyPQF8fEFui2U519/QueS3gYG3O6HznN+IfG5SzIns1f9b8uA7/S/K/L7X9Ys4PgglLANc766DUEodzRJ40QuUikCoa2i2vngSHAgvIB0DfqXd9yyM7mqYC7gDXybhJ3jCl/Z+Pd1cEN5pONOfDjkIXHzUA+a0SHLzgWG4Ybw3XbhhuNdFndVOUR2AqtGg5f5Xlgr28OHPpBZFNQuW3AF1g+xKhT4bhcagPoaO+8mUg3WaCpinfI/XDhRp2YyIk3z/zcmBjNxR0b6t6hfQJ3QPPqwsLwJqP+wmbXbNaXygHXG7ubIiTZAQLjKq+AE/aiI316bnDacFwE29pvmy0PG6LY4DqLTZ/DivJtv4ZtrlC5Yty+NH15QQ3bF2Rnycc+PMkMBQXDqVTiJ/HAk4NPYQvcrOIwpYzQOFCj+cVFSfclDD+n74xgmo/k34c2qVgf5rKw0XlrHU17yTAcTBv6JCTXIORCqYWDr+Ppt7jmTZ4pOSBDGqP4zxJo1OBkQ1e73IzQ44PCzvxTz8mSGptowoP0cpHnztx4vhSFGk1cKO0zQvI5xtZ0Wxbe+IzeIPACDyLjvAsvzGcdHvKq3ve2MTkG4uTdmcO2YbUKaOLG2pVm2/yE4EUb+GKZ9KcGTmHeCMmr3j8CrIhItTXi/eQ6Gcty7qCDMhqK2jnDoankf3DIQxZf1RsMfmCOprxU6GqtZAWn7wEeEE6SNVAYoKCfjgU9lFMUH0UCQTZaGdVb9/zDKZWAnDTlwguEsIdc26ahNvz4Yn44RjuH9E/yesZQc2UPUFVxoaBDhQJxdICMsW1ywOE9+w4vldx3YMYDLQMIR8e0PcaEQnNQwVYAza7SRiN620dcpA2Grr61r3vnHN/FPRmQxhRXCoKMCg0KuinJa8GQNsaLGLNW2e+wIAZoX9z3Z+mv0Dq4UpQml8kf3cMv5UWBoTQPjcO1PX/y4H6Y/Zl15r7vWCRX6FDWWMTdievOfLqLxKPJHHSf03d1njBrjevm/uZc1GYxZiMg7wmkAj8eB5zSZ60cbXyA4+BJB+vUXLvQVhGslsKv1j9siUoKjovIJx5JE9Y8mFO2O3KHOpy7J069s2pM4q4ptsZEmyWKQclDdfiLnqghAuoJwQfFjfv1xoHeb/8v2zbW2kbVAgoOeffhfidk/zJQhGvwMASHXSuhHxRQTmHjFwWo56gmdUohLV4I4nUxfwIYuWCkhe8Ywpu0X5d6jiMOw8QaQ3Zn7uS8wP4urw8ykzxd1iI12MQ/55HxC+bpBbIYG9bUlTW797kJOaQxxXwi9zRU/wR1IE2+dQXmJ+VsFCIN8p1Ya/Xqk2D/jNu2msQLOz65PrwP2Q/AlJo14RiRKhwA+ScF6/HPi7zK2ZZVmjE4z1zb5sYXXvaF4JgfGw+K/hpgkU/5CSrh2H4/Q4g3LuGpn8DCJ7IDk/T0NyjHzUYoD8LpjnLx6UL+2Zc874iLHfTZzrAgZywsCFq4dtBW5sDGftB/bvX92288fG+j45D1wVEFWxR76kJa9T+BegR53ItwkIKfjI251La+KGsowbF/Xsmdv74v/JBHM+Z/Zx/Ll7NoEb8wXEWM8q2FbbD0uaKyjjlvs0Kb0M68KHfa1j/B/gVdgm1xJlzbd3zulyytb+Gj/75Q84AbbUN+cfEZP4kWFD2KeIE0w22rQZJr0Z7zYlM3fsik7Z24s05hIOShb1iTDOYoKj2aqWB0v3M+uq4dOwWUc7xnVc6t60J9XbTXWLFrDRf0hQ/aMjrXU/wgDzgw5lrjAs9cyAecHxvzZAW0p+zLrVdr8HG8VUWT8qLNNL0IkHDaeXDFt+0Ac1TYxkuoegef7AEus/BtESb7E8nNGAz5kECOYcn8vevAQd/NsX3EC54nxALC8HFVSarH/jUcE/f7r8+9XyChwy/CnCeOp1+C+Ws62xFSr/qw8VIERd0CzbPE/lrjXLv2T5r1yU5EaJyHuiiW/Av+xRn4lel/WYKd2v9RaCcenKju7Ch3FiC3JhZEsUcVm0CNxebkBnIuIDdUwQXvwvxTYCOQx8V744WOv/Z5fOnTyKYyaw031VnYwdrg4yazK8fuEqw0bVOHxqHDhVQW3QAAEABJREFUzcLNQfCBGtYxoJ//4KqTatGnBM2dAxakiUt/7XsQTUwya49DnH5+3j6Gb+f1Wx3yXdgwvamiIX77jcPa2KDZWJIPQpKmzAP/5A3+Gc+OSZiI0T8n8DBzRWfD4gYbJ+CmTEMp/H4BWEqN86Z7WWvABaj2MfxFj7YJEgQU1GlfWxdyZxzm1NjPcQp/NPRzAMOO2w/O0Q+8HIz5CmTM0aE+Cc84CYciqn2FZ1YlFnkDs+JMwRWAnhspaGU1D2rUXM/YfLHnuMyCSUBWvj8Dhi0+Wxu4MXkz8cBqW5nYxY+eZ9jBz/pJr3bgpOL6Kkc/fnLxofCuIUGuk858Nv/JfXDeLB85wPvrgvOgpT8P5p/+pUYAtWjy2nmPfvCJRQq2HC/j8UVhZEOHmMJowHNH787Lgp36SeZlgD6HDb+cOxfm3FprdPxYQVa/aCXLpkVaQMEgbMABr/rDj77kNVLQoRkTLXSPvtlCwzvcIT6KNFBUBVAiA4cPPMcLCnULUF9yxMEkAoVF/NG3C/WMmsp8MyahwBdGNKc/6gogTQQpacIDazexJCF8+MSEsgsHVmGiwBdjwfcFvzUChQXj9QDw8RdZNMQfFDjnZ1V8DYW2Aqpou2fPum2J39lLrNsGeAvQOuBFz6xKzumlOOYBYnFe3KmjI3GGBX5lqsepmA+sP9dH0XZvm1UcZOXp9aK9cXxOn06d731xZCCcxpZGLnF66Jf5bRq42WB+Cpu1ajiO64pPteLxqW/wCY98wLtPE9pEFVVK66f5bNA+S3BoJbdZM+z7WWPMwwc4ITnDuvGkzbqyLR/o5G+7kBtgVhuWrgm77mH+dL3ozKrw66/5dS8GJSupwI9Dtwj54R6tUcwbiASazh6DI/qqXYFuM8OjLTtopyJgCg2mrpjuhG0GC/6o/1Dpp6BDBa97SD+s1bAvjVakOk+tO4i3i/55f9HQRNA4HWcf7P0TAP88/Lff+t/003dfeub/TPXjY/hQ0PMfhcxlrkfRlvHYtW3dkJ68MZpeEwjauXap4t7WoC+D/vAzsT4r69QHBqFOWtR4qeE83ZZzFIXI6cXOON6dP9wP2l9oVeiC4b2ANp8nSo3KO36uD/ct1631p392/3kb6jaHiqpQnxwL7+/tOxrYQzFHt0bOR/bnGP5fQoUL/sYGeVGX9q33x2PsrIHcW540vEKZdsLHZYd2F+SlZvKi7oFvAg9uxK/P2hZu+s2a2sXLiYw2PFtpTzxqUaPvj/x7Sual10fn1jzrg+Owtm24pi7bNpw74hsYMxQVwskPbbzXYuvWbgCChbggMESPPLzaFo0XNLlG2JozG7x5SCZ32jr5YCTH8gCMubnZybfjhwgO4Q2NWdSXGo6VPls7DlVrwKQaAB34h8PgwCozjOQA+gwqw86ax7cbX5CaO8cOycjMqnHBzhx80HVHWaHD+aFN82cuF3xnHBjugx9mThrWQaMVHVzRgkHaaP2bYqzyYAYafHC7vtXhGvNMV8Sp7rbZ/rtneZ5xrgxtv/uEphOnOmPEIQuANXzhCkl7Mr+Buuxao3OtGsn5MXaRY6zUCUvufckLvPpnvrQ9/vCRN/STz/pgVKZqMTwNG+cr97Qrc/S6gTtsK29eTtWEQQxnj1qdB+RFEnLOkw09G3oWfe2860AqxXjMuzpFoAZ/bL0BQTS+hvNB3c7r53yAPo5PYhpeD2uzpwkDQOm8G4+gSPJ6Gofs+HZwlTkrn4BK2SFFAl14zZr5YI/z187+kxzO7Rv7i2cK54hnXn8F7b3g94+P8cGzmUpKZfhMOZwU24AL3eCq3W31c9rauF8L5bigwYTIgy75as74+1JYryZ8v8q/JgNk+V+j+JfW/3gG3hcNyzIHdTcWb2zWTe9F42JxhzmW8dMIVJYSa8aFxajKZzNIuLwpUWUDuLNhNOzYEgs8ZYrNWVjDjepy2YaQG0mUPYbf1LpBCB4q9FG/UT78xN83ffFFQgAqji1uEOKjEnziwS91PQF86BPt0OIzRnxYuqxtLDaXgsHYvCGmhm5+NunFZgNdNQIuQUICOR9y/LZrXeCB73hubG4ZEZh1NGjb1F9tepOwDTob6Z0bm4eu3FRFqgVReTwEuNmLJgT4iZQGBU/JxUFQtuMmVihj9ljOqvisymY95Xd0CeigTIkyYRfJ9HKBljqXal3yiRdox09zYs4Yl1kqKV1oVXYj/7eXsB5o/ffmITgWBzo2YwPmItcLG6++Jmq8/4fAs282oktfhShthxxz5+Kdm1Z4QiM/jEduZh83Dte3fKvh+Dhf98eN7B55Gxwy6T0YDGEcfW0KaOKAvY+bL3f2j/FJ7TiFr3TmkTHYsf/Ftye+EI0LeG/y5FCPsTpv/Ob9yrfvHqZlaV7iN5xlTRYch+SJ9sGgnsTD4RN3g1WnYAcvNIPKGrGzbSgDhaBxSac5guSK0zl8mztf4N7JV/NJVA5uSvf+7KrDlRt21RrZJ/Qb0CeppFQzEX71O++xdeg/+brG0+C5nDmgVknTd8ZTHugk4g7gLXYal+dNcPQUeYMa+Q9d8W8eJJS2L+qrUXMN9wPjMY8N4omAgiGKvMrXmGqtbqMqtOjDB7HPfMOXNryxrx9nrmwDHoY9vGr/BP2Y5f6EIAqjG0O7D3XUFLBHgQU1Q/1cgnRPO2Wsgzx8KeoT4tvRV7awOdCXMAj3PZ81i3FHArr2wkdb3bNqFGvbg63xVNEHpDlO6osudIqDiiJayE8V1dFG5kkD1aWFlDeWM3ZttM8IU6Iw9WB8DsmI5jI0I1YdO/NecE3bV5cgj3bkC6BPf05acFyUeYLBgdMA7GmJOqymn/n5RKhRdMO7Pe0IxtX64DUnB+ifeGHW0xqKWrmyDaCOop/+Gu3Lb3xJHhpRX8M57rxzX7qyb9hvlY/nWjM/jp8+CiMf7UYLPepJdRbcMFb3FkwFq87ScRrtG/K0M5nCwcUJSyXfLK6CMuBc6+73+jELmuuHuUYTKlgMuS56T2Nfpw82tEMFZx28Z6/uM4t70cGHv83483WH94s9133d/KkSr4drYGAYL07VWfvBoyK+ykzbWNfahmvaNqiWUZEd+YDWj3+0RUuW3xrlFGjMV/noOLUID8fhF+c89v4mfOKzYDtf+JFXcyd4HxR8UERaUznPeY9Tj3MqdokvbTgmLw0vwEYc23WNy2Wxtowe4lHU1YCf+oSvnl8FbTk2UOJz+KA7r+7yArwRemrSD0GEVtofewDC0YmM8Tned8cJOGUmGZ4FL3UqmrFNTRiZcnUQUAMWpVwTLwT3sLKGh0KsEn2B8uAssA/jiS3FYPA8WrUUz7hEZ+Txnnk6Vw3Xlfd9z4LqHsdnDngOXpKD7p11tw/nnfFpx7WkctgiZc5C42Wn9NiDojtUTk0AvbPyorUQFDCV84zzOvMCAUiorvFnn9YNkwao3nnuRPo4QLz6jW1jjhhrvsgg7uA1LJOAQelrWyNAfko+YBY+w+sVpzoGcSdAU4V2rUEP15xra6HnAly3bfgnTcvnlnJMOrbw0ow/1Mobn7m0ti/wHTw6x1DnZW3jqj5goVtZeTJO5KTl8OYPuYF0TGcJQBfFWnyOzMFZxdxqSGgFWaBCJNlVketk957PmoE09EOIjIwiBWTxhu0BJE5k3thEUwo4567jLziH7uJCRAHylKilh79ogy6vv9QNHOvM2FEdtpdAd3GgG8Rn3tbaeKZcsFX7buugGYdjCGoEWvJ11aFX71frn5yBX+n9Jyf0P6vOBfWUZWXd3dw5rO3AncXPasz6yIJ5Mto4FhUbaBZbsbGyWXkAD9B2Mxay0NCirSxqFrO63czRMtyI1XFRBnATtC9c3VDByed+seNTdFCrT5y1kA2AGDAVneoNFNInQOxY3nAHzagUz8bHppcDGAZat/tEDV/CTGIefMTf5VOI/gL//Vt/o7k2Nh70Yg5BbVlZm6cay5gur2XgDQBTw8+dzU/d5p6mqGxgXNLuiwfl/nM5D9jBoQ4LYVP/9aIt/QgV9ToKUOgcN2X1eLjY83CuH2y/mv4J9ONhrMAe2PvAQDtjSe3Grt/646HPduS8aBA3zG3jceLNX7ID1fLAD2sxxQ1rjQt57XEER04zfrWGMVYZn4CyFnu7YoOe82+qo1rmKQduKHboXEcd/SEM7oOtw6RKd2yM83lTIm7jMTzrE+ybQPmt8RxPXiUpCRPZxoQ3TeHFgRRMnetbct26xQt7/iE8X9Doj/mOLIdubaaPXv2+rMvYtm1cr9txMMMb4jbOc60am311KNa2bMm7hjmTVx7hcB2iEgegs/GPLMW0vRCHCP3aWfuZR+DgOgT/V5WcAGteTu07ph6A3Ssu6/CPOrRjHJfji/0zFmsyh4qHaaHuAnsaHS0hGccx/sq8AGmZANwnJBroB0sbFSBPXnrYqBE/Z9doFg3Qx8ZpF0RIBaIhmOEYugd98pLv65hnZKGJubpWXhBXwE90C/oV0E3wKfiY+u3y7rOsPqwUvkz0xLGD1y7o8ROQpxJx8JgIH3R9CHdfONHWyqsv/JHRWoO0Bq94rZ+Q9E1ZIXLYU4f9QLPnQCs9+wTjnjY2yDTsXG2/w6nnkIcj6vpyILFvPzTamb9f7JXHQr2gb1ZlTQ0/8OB57Nm1fbDSVadAk+I4GiJN+HOVPSBNTOyi3/YTYuPZ6wZqKdHzE/mQNYf6fs6PFvIKN8WW+cq9+lhDGWQJ5ElagLaoc37YNobohhae2PShNVSmwz6+eIG9A/rR5vDWAm/2lcuxN8X2wjREnFXvTr5Rkrwcl6F9zCVeL9rVmvTYYK0o2zh1yUUPewNIXula7tiJDPumfekN9HBW2qlLuculuB+dPg5Njgf2TpBXQC3ELp/E7v9RSvj8vI1PYvLXo7nXHnaNYZZ6V8J13/9SbyYQjrSqhN2XRiiX6KZ99gIMZ99wYEBJP/fHrA3jNyXUkGPLGNMAIXpWDeXUKy0AzQIFNAoowbMn66v7uuD9yHu8vItcuf8hwD2ddQOvviVp+omP+WUQ+VDXMy7x8H6ZIBRd1mU4T/TJdCUbXB7o0G/tnfnfkXX/0ZcXPDjrANx7Xrgdn1CiDmwgpioArXS4vtr0nYfuxbnX0tff2KKNOIWEcHW47vjuOPsLh9uPj7F/cf/mXA2ZvDrGZBF24xEui75w5F2V5lRbgrYWtGd+UKSceaVJHFwVOmKhF9+tZy3u+4v7f9tNxPDe4cUqKrhGNw4pcID6r2shuwUuPEzPah79eRCPY+kQoQE9CjbdlohZNZZx6TiGlXNtWOMC0wDkGNm7ZxVnvRralX0nh/JBHvahpKnc3YuimLsgd73i5/ct8t53fAnp+cwxVJ8+JH9qUI5avEDzWeS3o/rxQLmGA7hKvrqoAG+w+7P8PDijQQHGgApllMR18jsHXSe+bHPeqlepBnRPoNZwvep7VTXpedUH0gJamkAPG83gGnEeYr0RXLPfMJBlJ+sAABAASURBVGbmzrE/ITlWHWD8zl3H9sv8u/8IyKdgzyDxTnNBnX1j3JExtp39zvoRWRQ3J/nAAmtQ/ERQvwWVQTnorFOU7QCF1EghEuTUD4LOqbMOzV2dWBShsmnGJyhr3ZxE8JbTzlVT/uz63//7fx/Cn9F+4f5zGejR+c/J/pL6Z2WAFfZwB3/T58L1f48o3DiseCNyYblQf4JVY3GDeAfprOvx/DjKkx41BRIHQ7ou4ixGFduHYuWm4+bdtrlxsuhl8dcsVzb4Kw+x37dv4/pt44a2xb50dem33ya50NWvvkLvO4hzO5GnNxgeBOU5YvGbBP1Un4cIbybK2z/5oxuj6nAjk6aMeTB++4I3IDf5Hx+38eOvv4+/Ah8CBwLx+utGNbEfvxgLdYoX1BFgd0oNXdvuW9phh+OlAJulOZJWajkA//Rbn64crq2fdwdoFExztSCr/kjSv7OJ39m4HYuHBiWg2xuoN6TWAwW5HdvC7bYP43WueGC5Q1P+fBGkCjON+tjVHhrYyC204H9gV1nBNoyKjRwia/GQtbjBL8wTGUnwxmhc122NJTCGyQtG0DhyOEGvemwbyiSOQjZw8mMFtOn8GcAf4rQgwTSLiz1snFVigdFanBzqt41UV1zFFXFYn3jEoHTRZ7NhT54Ge1BgVL8gRj5QjD95zxgcPM4VA8U/Hx48tDo+d9c4T02L9aoP2hfaRuezyMeI81pAgXpoypNcb537k0cOyPmGRZz+nOtBP9/hOR8Y4/0A6fqgDt6yMUzEgM3Gn9pD7QuoO0YcAh8q9AvPMx/yEgj/1trYF5gPxLmAIt/aQCz6VWTbWoguYx655CpOGenmWfhZppiHTT1p0vXNeebc7RiaRz+jOF2CSO1Fm4LtBoYo8WhfnepyPTiGtqP3UNF0PKAhXqDXijCYQyA9yM+1IE/6XI5skxfmEA9gmSvUHv6cLohS2j9jaFhP//SxcRWcbYYPfexJ6mdeas+8yNtwqmy99MIPe2r7QnTRUF54j2sWspQJwBIS094pFBMF/YS8sGReZ/4yH9bGPWPrGJonGricymimmJ00uBAfshpyHPxTYdcWhOG8267om8sueeYhl8T7b5iI0C/rifrCr4UefbGNVkkBYwyQwFh2jIWm5uolNHURU52AXvUx5LKcFfXLQnST5DtrL20c67kaEfJWzOliHCf77PxJVt0CxDBjbtj25essZcgMvtIcxhde4gAbfu15f/Dlh+cJ76sM9njfK9SnrN+g+6dhV8ZJPbjMwy3ziQeX+Etu1Zv5ic2YyaU7hIVN21Qpr7Z+/AQw64vgverMjb41YAkH9NNxv3NPTP7RS9S4zLUYdwMHp+6d/O7Oe3jvyMY1afnBD3FA8x6pzjs855pWVnZYMw7mYm2Lthj80NcTZBRCwodZtLy7DsZOGc5Y0G+fH0NQt/P0et2GeV3MwcLv0u+A4viGjLxUrCUipRH/8Fl8cgK/8y5ngVEI4ltSnEv6sKTuC/6BcL9m0oCiP20pW2gAoJur09aOvd088tLb9heDHe25oOJMqk00WKFFpTb/AAhZ1KdewXZiO2OkJrdEgizMXuXjTOPcyL54Z10jd0eu+WB6K+L1PzRDO/yyr2rzd8dv2+JO0agTD2ICTCqLLQC/YFDWsfJsegYZL7n4bxPGP/09eB0nZfRHv1CEN8Vc0jEAPn0RL0wvcPSYptMXxsU17nxZaxvOIWGy7zQDDuB7t/uKx5h/x2NPPVTNQfTY38ml/smZgKEXPgSiv+dw4ni3gUBwrB3P5iFNpGIDJRpBv+srfLSxKDYQ/xQKPqi8fOrWccWGrVS5qPcEKQDdwiatt5LNCe1YQa7Jr7b8uR9JwH7mFvUdgP3QYyyMMjyeBSY5oUeKxBc81lR/wKtbkFcqTqTyopQ5uDNHvpJ3fTqAPCZPCKTWF8Dc7m805Vt3db5aaVAVX7CEnHm/YcdngdTYQzXEoxDoDm6HV7HppaS1P673E8wPk0mOgDLq108lhIh6EWIIA2eNjba1jzwXsp6jQ8E3eLi/wPuGohmFiY/Os/x6CfRMxT/cODL8D+v5peAfyIDz/t53pWh5sHiyaFgseUlB7YJ0IYbBjYnl6KJ/B3aokF2cLlJl3AS+kPdPVLxJqRvR4QHYm8qFg8jMZs/2giPK/CTLRuK/pcIJUDEAi5NpMzVVx0ZUPICCG+jA99hHlzVdilYPAC9XoQl2muDBcU13VkWXB5yTJ5rBw0YK4CRXXHGJKxtkfJYIj9+ezqr8rDk5BC/db7g+bh/j4+Nj/Ljd8hPbPGThnTtMITP4eFP2G6bkik3SGHLoRY+1OsWZa2UUsy/c4UfFUCWexVfDrDoehqmVCU8uD1mbL60gc1HfO4h86mHMHD/z03b2/ArFm0U2fMbMtnE7lnd9F1Ti3kzNfuv1J19PGR8QBOXFwUi4WLsAk54DAhjLrMo3sf7k9npZHHBWeIcfbQqMV15C0Y5BaBP5WQV/g+E/vEgb4ACaYHBYOQHErBoeiGjGThV9dNk3VnNm24Na5tAxt8UhMBZ95701okH/dDnMqVeebXPsNkRX2HRDSCcXvD4Q2j5zjeMZV/P3yXz78VceBKgfjy90XYaHcW0ImX/o6vYgJ3RScOaojWVb27gCSc1B0qYsa9useKDb+0bLXJT2oN7xz9zstFOzZqz10dS98vAAhWL4HaeeI6idA3+pD8Mh0z79lSLY3y5r9EMOL4jxaa115LyGdKF5vZ4QL6BjJ868+idH22z6gkc9VQsZeZsLdBqJmzmXaE7BULyA7TMisvYFcPDtPmAcD7mJH5y6+uUPeYH18YdvJEH1PnTw2sdLqsMvxEj7+DLn8PQ6gNyZxgx86DTXjtUd5ob2CQaZ46sxdz5/jlt70qzDrG5sMQFpNcar+n1YkfQk6B/Etk+HtkV9J9gXQsVdD8XmeoJ0v9RHfT4Pi6BTasic5vMirvUeMaAoOHnhio2ztoOzjoE2QBsSYG7EhAE0dp7y0oAEKB4y7dYxWFvFflWj84hl7C/2hMHHNRE+1arvEBeHG4ddiaccc7s6jsSEDBQ04RsC7YX8oH7S9WA+7MCjdR5zlU7m0heD8QCQ0nOrJxxq6GupuFfiw6WIa+Qz8cd7Oh6grvUP/JJoHB/cA/0lkPcy+3DAtwfYPLAnd43EQ27snbLqPAGXkUHaOAXWFBW4cKeOfpBd78P9x/uq6ynAXJf204MO/PcD0I4/xxWcvIL0Iz3xc+GnoM+GCmvbyn2w7SoHm84F7J+gPueva1SwL5N59DxhDk7erskCCeg24+ugPJWTuwnoCN6rz1hdd+os+Nz7ZxVjBx+1uMEHTeSNeAlA3XTQQN9rcIwTfG3uJWsfdArqkpNiHui3SDVYC7OUs3VIUc2qsbyvjDEcH8Ezn2fGT39F4C9nqL/2L/KKl/iCSyQBAeQpbYoG2g/7tNBLgWYbduTcIzo2ZE9V4L+yPxIfeYXS6mnri6CM4wKKtCAoUwDdqVu/uZZnjmJNCOuoT6bmU1/Dz325phfk9R3XsCeCl3sgeq/APgVJ/HxkHfsrEs+YnpmiFycezm9rYjuUqAgxX/TtoFBCaWTSlNxxAVXAWQoUsC6ME+vde+pcwelfcx2KrAQ9c01SS59eEhN6KXY9/+ovjgznpMCBfgjOe8JlS2D2YOTcG3fagrEp63g6LmxcqCEuvrywj9TIvNYW/ijvs4wvAWwfbukG+Ri87OzmH6+Ko6jRdC46Ra/OWGhbdnLtPnLHP/un/llwvsFl1XP/zxkR2jg+qB+eLdtveweBSpzgfWPjXHMN9Bjo34R9Vh1zjQ4yuOgVaPwAseOn8f8E+ExJ/sybvmcOgUwNopBtQB39O2Cx94TDrDrexye2TmZ5BITk+fSLcc6lPifGlmOFXf3cWfMZM+i3Yy/FSSUNBcAjYq4T9PFow0RaeIFoA1D36QJdOBVHfgIcKIpJd7iFHDSZAic2nV+Xf3IGfmX3n5zQ/z117H0suHP7u3uzoO9ieXDTSH0sxrMNuU04cgK9LHhWlzwuXGXdnF20brgu4hz8eBF0R99k+V3WGpfrNrbLNvoflsQXFvkNHmVRy1pHs36Ad3PNzxe1o588KN3ZzNRXMBcba4ANgC7KKNja4dGfAH19lO5G6pt4XHnZge7GVuiQvrHJCvqqDTSGV1+eB1hk1GleZtWoi5yVX2W82zz9MDZvWkSmG0Mf4vdUDhT6PEQIeVgzVpUbNzRvmspOHL8Ycy02rFIQ31JRw0HezoMLWG46lzHDb89IqA+9qKKgo/AfoJMb7649ANPZES/QLteVlwBrbWNtbVs15iCxwZ/4GLOOvw8ad/DnXRYrIzd7DeGG+o1Lf/3J9CcbfoBv/zy4qlu28HGoIEAKMaozBC64P/CvgFb74EzQ8EUutN9wzna8gJcrwuQDXdqhSj+XBAYNw1gLSv4qcnDZ+kXD937RELtwvPhMmU6BRN6rPJe1xgLUIYf4BjTDjktByyuP/JftJdN4GFsoV2X+Ft8HRr33JZBrcOcg7ZiM8+kl0phTnUroT9vUXU6fqEffTF0fjrNgvtRv3re1qFbExAeMOzkkKyRW27vrMQBOOhIT3eqNDOs6a8txhlYT/6AX/tlOr7iCh5yipjTEV+dqXamBC35NcBfm63XbMmcXuIE+tCBWaaq/+6AoIWPXQheeF58HN/U6hwXlml9O5xxZId5zvosNkItOvR4D8pADK2O/M0+t5Z1Vw8N++6WFwUcfBPrQucZEy2sTFmxw/ZPSfsGlRejoITj1Byb5uiwOkCdAJ5/agC38XMgDmMO2/T+D+APh3RXjch1an2vaNmzHgnzjRv8s7Te0fThh0SVIdI4C7o5BqgPR1VSouq0dWAz9iJ21ASlxq+zgsxIgKU2gthpaf18b8yIzkr0fsVfTaHJYzTnU0ziUtrnI4wlaFHAPPrjhat1En7a49xjknlXPX3pEZ3s88sF2y6gzGKhoU5Cuunb2Z8H7jP0H625nXYrbOXiLhxUFFPxK+w+X2MWPqoXDrd/7X6+JllO3fDCQmsfwIfXGPd7Df9TpK2vde3vud/iljCB94nPFBo0hiBUe2d8zl8i78Yp9sagYLL7fAXXnpQL69SH3KPB3+tp6AmvwvO+JY8IQSDSnFicQzIEkMv1bNdxX9HXwkSe5JKcPdNonQz3ug3zpKC6qX/oeHu+VO2eHjk1dAuqIlWUCP6mi23F5v3Sv1Jf3zODOOPdKmCHvvCRAr/s//oiTRxesG/ROCmGSF8dHnxEWAeGhq7RpIqBfgjoEUMN+FfsI+6t7rf3k/vM2/ELHsZKPjKHkQZz5SVTk/JP5OYo4H+OT+XHjDCCYF+fizlmg+7ex86IcBa+CUm0FMg41Vur2pc9YrrfCNDT5Qydm2oOPsb72p94fQMNPCU/xiBgMF/R4paLIQI/UJG8MEj1F/KVMwzb8gsr2rCJeeQVyynhknjgMbYCpAAAQAElEQVQPAc+WTGc0WORtwEiKWOeL/to2ZjSN6EBX8LjwRTs3B3KKFb6QJN/k7c48y/ymxl1VsOcnCob6wZc3+7FGP/rLyt9/Hz9+/D4+gNvHD+g3XsIxbpHEELNCm+pyLr4gDFjvWucJ3QocZwkEPtlnPhnXvxlPRNxHMm4RMkKiiM87fgr00WEsu3kD+uz4Ef+MqDLGzgF7rcP5JH/klEenbfcD55l5cy9MHISHFQRp4JOl158ocJboIGfMcfeV6DIngPxVi/wuzt9FrR8AMXl+2DiPCO4bmRQIQOVKUTc6+rxAn+JYC7MK9gXIDSO0JDb120USLLO4ALOQG7bhoeKKhTMWmCnimkXe1lrEYC4F6Y538sgcsx0lEoBi7Yd/YIAC6u8WUpd5Gx1waREXj7jehGlSgjf+ExbMZ1tZGCi2aphTadbOo9T4lrrWsPY+NdkoZ3wtgkWWavihpkgBbIn8/xv8n4/nV2b/oTFwxf49+HPFLroXnLJzzNmb8o1v6G68lVV6bWv89u23sa3NLhsr/AhXjX5xwdJw8fr29uPjIzcMb9LiILHICljDTe7bt29ZnNKy0bJhf3EguQGfvLUX72abGhvW4/iId3P9xDf/VXhvkoUT+abfPwm7bryUwI4LHDwFSaXwlxZbHLb1uYYxKbuzeS1uEPr17bdv+FnDT9t9cLiucSV+X3i4UYhXTi5vFnd8tK/8tnGDx6g4Dyra+wt5+8tvv43/FvhvncfwLc1wE3twU+bGccS+9P2yuFFs+No86hG04+FBqAmGE4I5pIK3xrdvG/4v9D7G5+cHcBs5HOKj/uzcaPWtGBTBDdt4BNsIDkiMKXMAhDdIaQJdCnmkqCM3RjATofiF3xvzY5HLc0PGKaj4qX1vsIx169zBo4irsk8+AnG0ov9Nxrn0yWHwjCW2ocuHC2jhUJwrF9Q6No7VJBh9h3XMGkAB8BxlQi/GS17zeeqSDHo8/QKhHumFjKVPgacxWOFRz/OGTi76JlhNhH42JgqqFmOMNvIVW9Ct9WdCE/z2S31CzTV8QWrbeSY4V+RvvaWGoV5x+uvc+CLvtuURL8CYedf4QU5qqKsBn3RkvD52lZNuW8rj0BsdpGEM5CQAekL1KtAd1yc4IODMJ2KWNF3P6tVnxzZ9eUNFXRR7wRaOzGKechLTh/NBxfbJTjJGbvpF7i4HXNfYgOtlS/4v6DA2qhiYqH+HxAWuddqADY/lP0GMUCKg6bJ+CExpSU8wB2fHFDAQedh5l1GOVRM2dU78t9aXgQ2KFd3THzSh4F0ONyL/upy81niBSMd0cIDWhmO8tm/kaBt5eUbenHuuD7LOXNEszG8G2q56XkrFYYXwxCEj+ZCR5vhau5aN1br5ZWyZaRPDs7Snjq5FNwe4MIlpkMM4ZhW+0qNIiS1zdO5BzF8Pr9qcq7LPz4J5DpSOyLqe1VX6LQ2yOVMXXIxBDfM1oKN6vP9ik2k5xCvmSw1lBG32nDgiQKc8JyDUOTvJIYCFT9vmqqFx+qafODMmflgCkFPUE+eMNBhYI4UdNEE7186de6E+nnH0PWOHTyUt+8dr8oOPs4pwW+8s6gNQj3xLFXmW317jH8x9ehFFZtLAlD641/snSz7MuY+Zz1nFml34jyl4jXtWZazADD9F8AXOP7ubJS97BIToZMzV5X3b+9COE4I0zJIMGN8L9FfWIKAX9ZjCT7qOxzmP7Q7o7tnziDNcKI5+bO/kVxlQYX+/aEd8eLVr552B9h386eSkfxbnU+ROBH7YDDuNdSnOMNvwfiTfJy9VzOvOmWsQUOFocobfi05V5w000n01NuUFkISBgxoAaPUY25A4CvZirGp4Vhl8nGOxq23u5Ygh8+B84lnFc0oL66u+NJ25R970GWbKI2elLx6yfYnX+UA53lhgONOjB4SGH7S6EEcKFxDacO1u3KdXQDziGNbeSzdqZg3nk/PNFxJFjibsVAPq06xyAsjEb406vmdhdBkk9zhxEId6Zh15LpThk7Tw94WQzIkgRXhv46soRL3HOe9KPQL4VNBQYjm0Q0C3semnY4JnTVMgAM9RtCafa+XGvunzgGPovHnwoljFsYkGwstabt07OYn0ocmKsdAfmyfQ177PDZ7rXZutBAYXPIDUmMxL9w7MQDBudaf5uhBXfGWNWQs4EbphXbiow/nbPqNHGeLq+JiDzEvjtC/4EkjwhaX6/gj7YUtec+me9Tynotf8+PIN0+N97sSpEJk9EK/MvyvPBJe1QjInP9ky1+F/xT3JHaLh90IoBJSWlwPgp6Rz1OazEGzo+Tfoh4eLtqlINZzgm4/2qrECyhx+YjSxH2tUE8rDzbPiCqyNc1cpo8Pj//MDx4g97Rwy5360yE1g28YKoPfAOaaIkExKfNYMXoBUn3LbtvJ85HOasPEcuqHnclnsUxfsto+z6rifjD//6OSfU35h/4EM/ErrP5C8/7xoL9nI22S3urOTZ/MRyWJYLDIXyvW6sfB6kUhi7Q8f1p4HKBAu/t6noky23kiOK1UfUkPhcoy69r7YfHdeULipqgPTMLinvXSJl/dxbDhSs7GyWehnueAnC5javlAo6k2kRvrQWO2Iohef4wKXKQzQQG4c0OTzRu0hRh363zdxmCln7IoUdgS0kpc9/6emOzr894p8kLqQv8tG/rAvn7oCCiOUGw0bvTmU7kHIG8IsDMGDqkHyRnwK7sQjTGJmGTf6a8FdvFFHE0L6cIfuzdUb1IMxVo+5gpECH3S1UNHXBIdmEK88B51L8q9exoCpElz8xa46y1qA0h52TtXlw483jC9kO48wDbi0ZVOgPUHZVPKU2ZkbHQP+Yl8arLB5BSjiQJxhmKoMJamhvYbjWLWywc8qcDXMc9Em6nF+7Hug8tA34gs2T63wzgLJ4eRwAxuP4UOe8tq4fv82+t+uYCxgPUWji77imbdz5cFTe8FxmVX4xM3zuj0fwp2D8iiv/u+87PzOyz7X5WJ9ShPWObfGyJ/iffAC98aB2xzKp8xf/vLbWOiW30OLOTMHru/r9duwvqAHFZzFTOqDfI0cwsR7syWExCwPSRzxC7+t/aWf68K2NsLDhWxzpaiSylLYWWujWVkzN14e78ehSt8ezJN7+nhJvt/zWBOz2JSvH2Y4dLJ+nOM7DzbOM2kox8Uaxr+44W/Y02b6l22Yz1lGhA8M6F0Yfgq5RexNE4MXVIw1hztzKvSc3Bn/nYPEgg4XOqS5VkScvtoWd859X+hhRHSquJHeI7lHDXkWwfyjE1lsW4s1H7Y/s3c+gjKubVvo0xd9b/ws46FPUeaL9eQ/Svrhv0HGA1UO4W+6HTsfLBwj2ygcxkHWY0cd5tca1UNoGgZwDHfxvW1H4Lioa63TN3kPgtXB7q80bvjkw8bX7TO5kHyC+Xsw1trWputjoqr7Y0zmlfMv/OoECgeNRdtC6DiZOeY8w2fH/otvokFHlIyNy3U9x9V+5KCijpgxSlu7zoNP1pt5dX+b4OtSI+uc9gWf1trGxhy0PQ5FE5pt/Tvrta0RWGsUctKEUW1PEUJKfr1vOOddJ/ovbVbF58u2xd5Sn7rADz7Gx4yKugVen67bRt4cl56/xgRrytnWB0Gk9q1PcHni0NEtogOwp171GzsYbNbQpjD47MzDnbE+bRjD3bEAzCOKOpZayOIbMuL7G3E0Bm9e9EiAgdKtvtI9ClET/GnLWNAQmjio3WY+2Jaun4GNMWEsXBOLuKTJrJz+9thxlTYX+/oai9zqtLr27GO0sK+cHsMKmZYNAlWX4N4RHvCzXmMi7hCniRwy3oOVsWahgMeHXMkVSPOULMzBbb8GKhkm/WimmtYV/ECfDU3KZ1uUNRxUNRL76I96dxx6kC+UMmLi9csa+1RY4kobZuPSV+GOnHmzdq92/YiHbeBobCXHqFNHaNjRlvzW4qKci3Lh0ws74LoJFlvhPfDGpu7cyxhT+2E/+OR9goQTYDQPo5NyYrs+ZfGxEThOw/iMzX0h++WdL7/wQz25727OE3rqbhFTGYj/8JI9NBkHlUUcILvz8cI88z7mw6zjs+wziMYoe2Dmqkp0qwsFFLGGM1HmXCg78YUWNQMRFvPhWDuGrj99KuiBiXBzRbf0e+Y7yEm2oLsP0gLxc2m9+3iOKR7i3fMad1hPz5hA1AnEaPyFH6B+UixP9Dgu3Nckeqb7zj7nfrQt1hVua/fGGenGPTRnF+rcC88a2YwfX9DujJ17rTJ79i389qwB7ZP7xmf0fAxrv8zezUEi0forepbl6Bz1AOQ+cWEeACQQ+T1f3va55gZqP/jV0zKnDvd//TOPgnjH5k7ctsU98EFJIWM869hTyRK5ozDMR9tENoJW5fwzWSPm7gTJg090GyO22sTjKXPZiEcgz+usiz0cDkR1kbhoEY76wgNf2QGn7h3dQhjBO26//faNL9O/ve5r4HGP5FZiQCMWqvcpaIXNhQ/XyzfOtpzLc8alfdnoX5G5jPOD2bP5d2us/F3aL8J/PgMsxf+88C/Jf04G7uwYLjzBhbhYWb14trHWhUW1WDA9VG4qLs5shCxUV7SLQ7ncWLP4Xrzyq9cNS2/lc0OxdvNoXXC5mSCWjR378gp/vjhhhIipUZwaiivd4YOVN0UPn24saV8XC37LxqevbvraLGxo8pMN33+Tx28i9FNVs9AIELRqsw/FfwXiUPvbN4Sdh+7bUN4byQ193khy04ffh5Y7hwNxOzcVbRh71crmZd+N/HUYrrHw2Ru7fPqsjjgxFKnEudjc6A3p77TrthLrrM4RDJAfAaIipDUWsrbNf74V1c8DYFQEvhrnoUI/DNu86e9EdV0qN4nB50F86umYQRwFNlzM9XBzzw3txs0zvMw730sxhMN412UbV3+FsG1DH1Vjzm7cYD1I3fERhaP4z1p6FNs/zXCz9iZbxD8LzgmB8uI1kgdhCrw8gL/1qhHG8COnTsAWlSWmlE5D3cGix4dSYyGhxbxKHGtTIQecx/AbtOQI//1WSfmazktuSMR7cTww7TibXzR27mtlHEpbQBQSyITXNbpta2zkSlDOQ1rBJ36tzqF455eHCh+eER+u04WctX3t+vCNe7GX/5vGdWGueLZ4MGYcXmFUNwxEnayAoeCLvYDtKnxvv+UVmhbiKPNDXO3/NvRjEQepO8ZkPD+Oi/6bMw9g+u+DDY7BU8w/KrzxKui/sZjrnb1J2R2kc9N5dOLMvzqMZ8YtLuiZKvkDFKTicoJk9Qp3dOs3ZNGH/4yeeAnBclEH+j0Mu24W4+1eNamLXAjmQ5/gpvQsy5SilxIjKBpC29CHjkUO8dY9XvrW8q1Ld+R3jljfj/y85JHFbzR3HKzpM+f9krP1dB4cX/hTiiEW0uHSfDSi+uyhuvXSaNv7cKzCBHP8xUl9i92nfxCJXbtj0qb0HOhsiRdwgsxUoCkwkpJgzDHzTp6TdsaJyfi1Y48GQpTDXvTKsV8YjQAAEABJREFUIErN6gmAoMRX9vQbYF7PWDCLGSzPNbIXXLfhC9ai7xwYE+Ho6zpXbGZe1MLNkvpzDV0+fXR+C3dyqQ/BK4F+99GNtXvV5ub6wgdkjYUqOnEu9YX5J79zUZp41Ax9lL91c7hvYjKRfRu7bZMrbfkE2ZQTNuz3y/CNdVrck2oY37atmHE9+j9GyFgzUZXXwBxkEZ0XlMW3C/w41bEyZxwneKT5UAOrKQFDURhdzYsZdOgLFIozsYb9bZGTRRtshCXR3qMMOWjJXx4atnFdG/6vUeBxBU581NlDbha6JmCNv8krbRmNS7WnHA5QaizognNFuuNpPfiUNPTgCb0uoNJNje3Waz6YyfFDTfLaEbcPX2r6qxnzMWuN73x54JcIjk1VRd9p04gGH6KIq6e24A8m/RL/036KL+0TwhTnh1/qff642RuLnG2MeWRPRvTpv7rDz0N18w/WyRrOG+9pVWvsjHevr74HjeMTefRRVNPDiF7HUBnPW953PTs418KP7Om/eL8o+eDLB/WfdFj6nsfLyU8e8J2f+vZ5nFliTKYDHsSv7LPGX2MKLu0H90+o+KZI54H5d1msC+rkZ+M+bnuNpjM0OHqIBLfgUx5NY2Mcr6xt7yXG6j6qnDkT1looGMSxD38xlTM1+nBVFcP7/ra2vKysISFo+jV8UfKXb9/Gb/nl+m+p+xfmzffFfeFGbgRz0S/K0YV/+jALjbByjd/izv0kVpiexbh+49yjDf0V75y5o1sflXU9qD+xwPCAYE5popfwsGdDXnGQmQN7/kRNvgcITI2vxy1fynp+lM81rM0T1K+PA5/RCosNvxTCOgocA7YU8BTedqubFkU+qreycx/wy6xPvly5H7HoR5+tHow3FsiPIq4hHMYsEYgT9Bmb0uGkVGTShz6LPnFPTOtH33NCPS4QaEkT1E8UYM5rmugd3IKK9K2x0GcOhEgTsLJ3fBl6h00YD8GzUhZA1nxWLVlP4qEbOnj1PoF+oS92Dm77mjrXrflSX2S2xbrYhnPlL99/G36J6Z+KOnYLWvwiX84V5UbhBj4t5v+29VoycmkCphGZQB3WrVBA5RjfjZ12SqN1LRDcu1gQvy7/aAZ+pfQfzeA/QZ55z17RM94BYen2IkmnxpyVvt2Yk1WgU6yqP0IW4t/Bu5p8meINemfDdPFiPPoXC9eFnRuWStD/WsC2BJYyN1YfStwA98cXKnFGe8pz8Myh+7KNvEhZ2/CGuXmY27ZRbhBsRBfo8fuwYYVmXPGGzU3Dmxwb+Y0bv3+qpp8PEiWPvBg9KmzbekuOL4L++j9/zwFMtDfJDdtrc8NdxAoogz5zsHMAUrfRiSbb8HCdQAHJhZqg2gfUOcsHdG/0Y8yqHFIX8XvAM/brZQVX0Fq/fCO6o3Jo8fBfxGECdHjMVQD5cOJv9JwiMD7zIQ9AAUuhod1AdKu8b6zmzvFTJ5xQ/1/23kVJktzIslRRwMwzq9gzHztfPtvNqgwPc5c958LMIzJZ3GaTbBHOTkZBDYC+VfF088goYnTs5l76vlFP+sriLWNy8JLtoNYwoCoEcQccDRWelf98yJzaFbwcSX7yWJs8VlEhPoCSxKROALfxB8mBT+lb2wB3VrTID0/6PLloPbnkHeU/nXh68IP0N8DyQYD5tpgdJ/medcVubidjJC8iFLzkhZRB6dMFuE7BaZ9WcFoaZyf6zZV9YeGY++RQ++IIEZXoRt7+1hsuEReRokIUfTJNPF7WaIGjw1MR/Ri0R/fJZ30COiwSwNBELoWeNSANcWjnE5x+Cvqe9Q6OkVmsaedx5hbfWfP6IY9aljJ4KOnjaA5w+A5y6AXrYF35YtVLvPBkbNBELpaEsTZ7wSCHo1UkLNrLThmHMPHtg64vwgff93LJORdGsUhH1ngvSNzbWp+OU7f6F7fz9NJ78V+1HOq+6I5VXIegP9kT2Vet5VGX+AUwpTiJ8EpBYOkOoczRwZ7nC8M3XrwKuZxjdHTXts+6Afp82QZdtgV10cF0Mr1q8q4/rsuDMbnzktyXkn6YcL06bjCmRJYH5hgn/VQrgJHMk4HfACwpjuF2I4/QgxjwCvQHOR2MLU1IH2NHp5r/LHrJ1PnOtp2X/eVCuVZ9KbChT3k/5BmPtfyCMuZ7re+qfd8Dk3rOWUJ3Y/Z7X9QnSLH+DOFXBiAyXGX/YI7r94bOjXU+rLeuCc/iZ32Du85B/Q58/VLSi5/jOPKNs+sCh8p9yDPDl0GQk3vXkR9eHDNj9UuO1H4wzhw7wqcvS4YsmAQ7J+BSbGp3I3fd5EFkdanr7Zxjts3lmgvqUQGaT33DLjLm99q3RUWVDTKTLxNoj+7TJp0U8y2QQSvpc5b5u/Fh1xcj/vOAX9Lmpfy2Y0nGZd+181D/ORcgUpb/5uTt271+577gujEGTRrvxIZgW3HxAeyrypjv5FG69v/nn/5UfsAZmH57+5YzxXzImzTweGctiYsevNA315K/1Wd74Y2ziU+Y5djvt1nOh8Z28RNe9NGkaIGKItm57ksCeTdjcP4KtIOnfs01fMAako7Zc82H6KUN1qZA81NxfOwSKJW+mIt3f5uCueVLC9CZz+ZPW3ooz+HcVyGiFKyrq8Orv/G/+JFIpRfRf8r5QVNxSGdBnpZyVPE/dhgXOplHozsfaq845fuAXj6IwMkfdSuDOFQcstBZfs5yTG63PeNzI7+C+d7mztjtNcmz8mRWV9Bhb9nzaHnyxZO5emB0dNdNudusjXNl9Ax/5h12Cy8XghZ9fXBOu/+q4814YZj4o90NfaNhBKcOTOAD2SSPD8B57ot49WTvYM3csN2xe8opiLw8PSp31LQhj25eOM1yrlVzL6yPH6xU9iWC3NArT5c8UkwyvFTmhdZHEaejp10cznm27gK8QISGaebKLGP0PHFuxSf0W1SmGlU4b56sN2vxAXySD5dxuxPTnE17IvLMnuaLRfPjuDhG1u5bheDAgYEi1cQO/UaZOOmQolNcwy9udAc3ty73Z2kYqxX/E9sVevBgxesz4ZoCMFjCIE/aH2Vge+tZ21zQ2JF6IGjcER4dL5wry2Zhryv5Q856Q240ymrdccNLu8E5dvJcYF+IUnjUeTCfDu4F3hHQnn9C5ksfwReSt6977V++1tcvv9YXzjBfEN+wrUXjVF5f7c/ZWU+uAe2/sZ/4Qs77jHunJrWZOg+laBgz6ym0M1FnBTEZTf3z8c/NwJn9f67Sn9r+ixn4NApO+mtRPd38jvd6rN2rWPkUmFnYWlhbg60TWERZQGfXBRhwtaNYvQH1XozockMIn+1PoNhlA6toVQmLETsPDqyDDyoHulz885Pch64Zf0dvJd3N001/0YtNE5Wf5TCof76c8tsjL6d++EkesOnxg8R3Rf+8FKk3m1xz8OLmNy626uLmUOK320zdjU+nhs/62J/LA5XorsxU6duAf8MK7SWGcpKhTuO4cJIbPv0Qv2pkB7KAviBZ9FCb5xLliTpwmqNFgQksfRoDkDsIFKjnYS7iMN6Ck9bGBaiocUb43E6/Tk3KAKhRFEPigciRp23Wbad2kwcHA0N85HDNVEQWy8jaIIurIn+0mQ/6KMhr7WVCny+ZBxnWtjR5UISrzXxomgA2Kek3B4qH5Ohe3g9YLNq0BovV+OZvknnQePijpfZtr6+8ePQDxoYe7T/5RurB3FWmkZ/gUV1ekMSFB6cyt9+/8Q3ondgFPmzxYqPqyEsR+RA/S5f55Uk98XvWNmfa26lfRu3JZ5sUpIKppvNmg3/IgRfax9aVM/0jTIcBdqyoEzAv19xfPMhTohgEnIj5DIY40M1hn/X0aZwWFb7GB2BDdnQTx6Xs+SnmLj/081z+LGHoZIRB1ecHuvPBlQPdMfYDEtRwqrHR7bjOOWsS9wWuH2kyOr0vGQ0hUoI0dV5AqkT9AMZ5wcEYMnZJOJPGgp8KGENiQfHQMbKlTXUbhzyittmMJ9zw1fkjj/PsYC4dxGvfevXvvDC9lxdRv+mWT72KqqJ5DMA5h1bDA2iJA+jIeo7XFUeRY50PKY+w6iANdQrKJpRwYJVYD0Af9JFmKOv/ZpYm42zdqVFVV05ULSWAUvVL9wWAa1qwDSks0c+ArH00KBy46hUHQTESxAG6vzMQhO7ToKDHMVAnPXyDG+NKGoO5lmZboW7mEuM0ADhjd9GRgAnrmKatMsBYRndN+J2H9i/+qy5/CG7Cd+mXT/2BjecQFqPaBTZCEYUorkFv1pV2qNe+EEr8MUYa8MsHwNfYA7HkzRaLIeNHTp6sKWUO9oflJx+swIsTFi5eYJsy0BnAB+xf8Vprw0QpY5s0LVfsaBc15s0ztPVpuQ1VLIBfWEgB+algU/4XBl6Ua4fqhS141OseZl4M+IFdX+A5twQ/HBsX6NhpYogMsupzvd1dg5z377zYND8aeO0vJ784dSgjJFB0OPa7H/55+bTz4ca9SENrfrFv6LCAAnHaizz9yw+aqCPG5MPeAteR+rQx517WykiF2wqgFf3rg2RyUuQPymhq5sNGvU3GD1CHYM4m+Euf4yhEFbIpjF/q12MhRsYR3cgb6yI/c4b6Qu0VI/Qdv80lTdJ3+YqUiADtuXQtvrMNTR+bWv3mzPxZo0UUoTY5EYitBSLARXn0ofjpwbq+ARv0TccFCBRVTx6NfZThCMhPBVLQo0+fyKtkfQokn44LsAnLji9id17EbNDlM6fLH5xDl/77UuPt+tAMWkN+keTYePfzn7GPxlcKiUtgymn/As9h8+1d199ccZ7HHgy+GPKlkOfHBfpgbvSHJQ8XhinK7Pusff9SzjfPFfeHOx++XUPKdK/YNvhGdc6SnMuRL15ezRrEC6kenGfS9HeCm3MnvMYeYUC7E7c+6b+6Q4DsOEzWkvHTDVodQjrnw75yQlD4cNXSWEwUWgTKE6NQTx5Qq4+jWV+3Wbfc8b7UF2ybC/Xqn5A4EBL34O5jjl2mo1sNKF5FucwlHRcWmrhp0KesBk8nGuK0xC5Y/eKcAq1mEJQlLwrwFZo+F3T3OfNsWOKcb3mx8oV5yHw27vjuPo/saPx1LPZZ+2QsGU99HuiyqNO+d8IBbXTXQM65Z+wXiJJvoqPhO8iJPMEh0zCIO9hTlTFXoMi5HrtHjZLXQAd+zr2Zd/ijPvryumd7Dzf/6jnMP/PG3yR/cjkwZlCMsdxVzX8oLXWW7cCifTz7o/mz9U/LwM+s/tNS+fcr+jwILjoX4J3LzBsvWFxM9lmBrJEuNykhizCCebCG2TJYVcoLxY8LK3y0xblhq8s2qKWPRbs2g1MPCzU08T2zHtUjzg5WKnrYILJBcci4oN38l4bF+XkNP/RLNBvM3GfJe/mwddfkgPHg0Ffxbhzf7t/qG5e6bB5Ghw4q01D5QU496vMttd/cuYHu+44+bMCkX1SJU90jTnHRQZd2xMl/4+DUD3dMSGxMXKoxZtyTjW3XP2r5lYPEOEV67SEAABAASURBVGBj9NqzMKKceJrIa8PLo3pwmV00F9N1aptG2QKNT4kD/bPRSVwSkudLYSMibdpAH8b8lVrzT09i6Wcjqz4QqkBzqnSRXH14VgO0SFmuRNkGomebdSOXX7wYU8MNBa+wHZv0Fo7LBH6uzV1FApToti2UqUWiydcCP+x7WdmIW4hNHFNsQZcH42hqYZCbsSh+0/y62ICLvLnBD+eOvzJ+Z+1o2Uvovu3V6Cj0C46h68pfo/Yy43zGOainfjqGGXmxvQ64eWNuAbfb5IXADlhPLk5dV/6j+1ob1NobvfhsL/p7WRc/RFf6FjAG/OwhZ5GzJl/oRx7Ws4jrfHuX/G30kVtzp9aPjpMLOzYZNXo8CUq7LwArDyHWVAcwuvFnAuSCEvp3j6Uxc8Dmd7QfOqf8sObR0a1+QKOwB2cbHrGgUkaeQZbk87GwoNPIY8WVZh4ShfXCZL2IOvKN5pozrstrfRrABQqri8iuPJkfyTign6N75WWxSrWV9W5OkUxfX+0LC7fk1hwxt4I+ciU8bV3KtOO83xgL+a9xEY9x9C8f3UriGpghoA73FsursazjIBwWmKxOWPLimnkmcrVtBWB4xUA7uDye+QCRfR3/jVe0fUF7L3ZVQsRrnOEZfhCW0PKwB3y04SQl6wnho6D45RMcEsyNMLodKVHliynXdy6grEPXuHJCGHgsGdcmcsguaxiAhiKfVNAcC+jyXyBxhYKU+7sXdS7TfjA8rIXTP3kFNX+M7YpVf5yj1rJjjTHkib01KItPeRJIhT0NA9eeq+wLmBhwoEprsBsBuuL3aFQa72S9L7jGTk5BPdaoSQ7da1sd7r/U0sIjgx1AOhXDjuUPs6KAhVPmR0CAsgSkOVZ+GH779q1+B948/xm76w4wsL8Ry/qQ0+gmI+YBnjug/IM+bGt/nKyziXfIGKeWJPsiQp0TvP+s4ddf/41vtr8ixnpkLA0NKXw79SOojD4uQBvmN/Tf9nmeA0iMuPTDozOeo5vcIwSVjJT3AXVhAcwq+mYrdEbwRUMMcWJaOkZ3dPJYjiiE93RASROBkNUnPerXZnIErdWT/JCn/vgNCs9QX0w4l2HLXWedL512w+sY1PmDxdPuaRO98u9z1gS0k2TGl1PoVSENPwWMbaoUdQmJaumvddcImYd6G/8dR9ugUozT3FkLxvtkPbr/H9bnXLn2BOeN9wU/tMpz4TmAsRuVeTANUr8eIjCgzgc6tWF+QyegHvO7MU/44gFCSdd56B3EnH9jzl+/SbbB4532119+Kf8nKd7DPAswt17UYe/9vKvHngqRWXkgj/TNXu4SJ76b8cCnkqAQdc9m/u7lSy/vE/EZnPcm9yrzOORTB4KZmzhxxdnigeJHq/ooDlbiI0EUGhYg0kwFasaBJ1IU9MsvqAMMvFj+JCvuAvVfcTnPnGM797JtEkfm25JdPqpkSR7kS7jw2nfs/S1lcXIKOIhAWp+bLxwNCp4St76Mpj1OIMfuCzN+XONvgPjE3nJqpWPxHD2IFSw6lDGOG3E0ejCSczZOwIKJzKfB+IzuGtWyqIjaaASaaLSsljjB3lpLV85cN+FDTWxzz2/0ynlJDGitHWrxG7ab5DvOzpcbMs7TG58TjFsL+ms+ndtZS+b9nDOPsz6dpkIxNkdjRdAIKE3a/B4gwPM97mfvH8kAGf1HxH/K/rMy0NfEZqGzRlhDfGhhk3eDcjGJy2DBJ+8H4AEElg9rL40gUIOOJ4eFcNQdXU9Wu3Jzn7Xvez7gzzlZa8ghoK3wYUw+CByAaH7ZRDVIWNHEk/KghSELgAVkWdUwopOnvh/HG36s36IYyAte0BWlm01t27q2fS9/7VDf4lfX+sHOapzP9POIf25Efjjf515ujurEk/ISk0Odl2nds/ave339+guxEzMb2amNvNkizgKMlTrIFr+iUZ+gz9bL+pMNGjox+8/qtPXt92/lIf77n63v+aNyXgzM05Lj+XyqZinHBlaxmMbCqRwwd26YA6r5ML4mDvHZWLGr7MRnkq8j0YsF2inVS+PCw+8Yv7Mhq5fuSV280RvOzkUvhxEH640XZI5JY7teP1jWrn0ULZ3rhVfmTi3LXqZlEUZQyEHzaY69ZPSlBybCjgfWdMPJScc40zv5jM8PB77E0fMek8sxYwq3tIPLhS/H/L/qPM95X6Myz04VZf4uHjSjvyu+DHsL4i5N/RNycJKDFgbUk5cW6nmqnFyYY+ee3+IlmFMHVXnBlK6f9vV/1evZ6AgQ09y6bC8KT3S/+Ad9TVaXfo+m/gzgz0IFjacFqVcJFpnRTW7IoXsB7ReDg4AN+5p2LK1du5K+0wff8lVdXbZ5pi4YIasG+GjRWQUUZbVfz8anIq8LFrqjL7pPP/Xn4YNEi7pots2xY/zO+n/nw6Tt5J/54Qcw24klwZBZatcArSyn87FMGwNKR3/yAZzED9+hgbh8oEkBh8w2dy7aM3uuFyXHDCIFL98BfKKTMhmHue3sVXvd+HZTUGZAdQwe8MZP/AV1lqZuPFpA51W+Y4PjO8KLqLyUhVC/+Qm4hrRJjuVYsPhWez2fdZCyJ+8MFu3SGCooSppRA3HgSy9Mnrb1Ph2ZBTsSaOuTYyOqlCWvV65pBi2P+61j/caXCL+/fSu/SMnLEpJHpjGPsnBjTd0Ij7b9l4CZcF4PONJUzxu63evzwuK3b7X2fOz97r5/ZK27Bx3kzn+eeudscL75mwLuqbd9Mp8r/9To4IW1udZ/DRiX+43zJJA9R34hTstWfKH6OoOUDbC/WxNoeK4YCBF7RICujfl447ydzLXYOs9D5X4ElSg7urMm7WfJ0ejBSAA0z2Jun1m3UMA1NmkhS6FP5hC+9t81TvfkAM5q/fgID37LknljHrrv5zc9j3t45z5rJgb5mB3ofpzwij+NJ3eQI7+ZdyCbGBFxfO5vv9dvf/5z/fuf/yMvnjwzdNq8CLDZpfrsGN7S7THLc9LfHpLX8VC35+Eaz4M1cTBGzwBKcDJPdKpjjaeyC8zVohuHup6n/wvLk/hQSgNenktOXX8JJwdcFjQh+/lD8NbNvWvWzbvRp3PeUTyct+RcH5xDc+7VExtFCOgRL9BdRSGBnj45Lhd0rzghKYz7yxflF0hZwkuW5BK3v8nieg4P6xdUZOU2ttHwAcosWBTce9kxXueZX5q5Dte4LFuLm2e61xjRidquwdza91mC+lFa7X/aJBdIxp87efL+p+5jGYdLDxuX0bcKYw4OWV+gUYVHHYIx+tvvKISvy3vtvs2cG/LW+aMfwmicPHH6pZxdadkzhjkXFl/Y1wMnLM167pLX3pLHUbzawlesGfqU6JzwQgsvKoOTT4CHgnkJVBefzQBUCsnADGtiNXyGqk61LzF0nNgzlZwpifDEWi2ey4fGN+9Lk/HqNmZ5kMGm7hXs5jdzif0xU4kvrx0v95Tc1fQG/tComaFLyR88B/oaxdrt3NOwGR9mOW4bfmz0u8HDt1SgkS8KHgSFepyj2P50/svvy7jbXHL6rG8PfSsyNE44dYpX3wcc2Wce8PO+CbPwK2cLmfhLnbMF/0BX28fetuM7tf1IgXduKFM10FJlf0NOnjlZF7e93Pu+fP1S7oMbuSjk1CsQMePNkzhdh55/DzZJc4yLsgS0FwufZG12qD8f/10Z+Jnf/67M/n/q/UuiC32tMBYZZNbLWjiukuwWICkOmIvPRZlFzAZj7WL8AJYTjBFDUXQje/G5OY1e36Y82Qz9QCrIhxicZ1EBwPI9EVYiwKD3AJTJr2xzqVo6eAkAC+rZB/Tjs0b626xsmAYLCUz1IGbjgHZzQ/my185lRH+XRRTagF8xm6YlQCf56C5z4gZ19fXPb1b8+wD62djYdz6IbXvZRnQV4mArXm1smEd1iFDOC6F5uuxZB3fuYhfPQQ785vLOBw/tmg/BzXlUq26ZSTg8QOE1wS9S9OIL2V0IWNKGz411u7lB06HEJgL6KaSvbGCZ+VBMH7y+eMHw5YSb8en+soWuNLCZmlzNudckX3lxxhv+G21tqdd6gbq9KBzrskCckwNCHZikWpcqbQlwB+dBYDvxgdF82gi9YkEgOHRqUzZlzKf5vfPB/snhSToYTzKJXX1Sl/G98aHfsfdi5g1C2iAu9WjDfLwz/+03+EZeO9pslF5zSbo6lZGWGt84adcaxefHYijnnHrvXAjNtRfPBzbeA1x8vFRz8UA9atGG7J1549xRL1GUed/NNQcsTJg5c2iH8TF+45YfDWJ1Oy/BbnOvG7LOYddP6um8+UvYwG8beMA1GSVLG08M8TQsK0F7D/w3Fv3319yvHG0kbHTXmF3mOfhBe6BVZhTo64H8YW4AL2P2n+SGNISDR0qjK2NCjYYTVzXVj9/5hpJ2dUjnoxcdmcjX+tHvCxw2Eppxc8yW3cUXmVPf4me2wWDM9q9cdJMzcrxeVn8p14i4Lv6D1sCcrJ0TNv0FJ95Y4MLgMvR8WJMZ7JgXWtDgIoaJvPMgY7hhExgtvyxwIqNfiUmUpBMSC7h0I2PLeC5wn3aMnVtlSuA+aSjMC5PoP3iR8QSYu44TSehRNcj96F5jjeoeiNuvzlURVDmn/Ge/fthJDN2LH9mC74EupF6FiDIuiekHmkzSlVPXyos5ntGJq+VF2fUmOLeU0Y+BLT7plD62yNyM0YaQtjAqNutnY6wCyfVMLLoiX8AO3IiW69sxuzOXncfWgjjtP2CKDOvdLwj8AGofcXwxF5Nw4hH5v/whz6yRi0/XAwhlTEfzgVDZ4mfJMmq0Lc+lx/FjX7z22NPlVQ1MnnDpVbIbX2yE65oXn/RBY/h4/lj0QVh4TLvVBhqByVir23bqmrW4z3idUwK56vB2hRcuWq9ntMNzAOZWN6/9rRkz2/KYt7WfoF8mQ5EASNN2E6s25MsZ4W9eAJ6L8iiy+Hxe/uJN4qFPjTpeWsn5jL831ioN0YldH9+Jyw+YzoeDPV6c+q/x2oj3gtF9juuyQ7fkcw4ZBp2rWvqDMEYbjCmuGtOSa6c7SAqIK6/0mOrInDmkQrjLNTrx33P+un9N5DR4P+e2bXFd64VG1hg04/kRyh/8GcTnWr2g+yN3S2bNdfPzkRu8xLaxyPPOGZ7fkOODs31B9cLARmoeNjty2gBByegQpLq1cee+oN+uRfc3WBgyIopcNIAiP9kflh9+mDcnwgYfDDVmM1YzoE19cu7kt9fwN3+zErvlz/CxQAtoZWy63Btf++KcZY7U5ZjjVMFUcJn2jJn+e6eRZ+6z/G13XxTAtOjYk0dfih/H3HNpolsZUNFlrR+jO3F4Tmvz4AW0L8rzpRq6xPM5nS8wv2VfVc41Fr3Er179sEaVZNSQO/YuDYlbgDWKDBkPiXZeILYTsn4GoIHhuQpao5tAF+J8yqv02S2VbMTr2SC495gPwkF+ca3+krrOi895k2voL0BBJ4WG+eh2buHZJsyM/22blbxzLlm1AAAQAElEQVQQ7FUnR+B90R+5KMQFHHlnDpoC2HGXtYQrb8wZvzzwy2PnkT4oayy2jVu/H+R27enB4tiqzY90IbGw79jGIjZgw5g+tXXhOzUVZbV5LkU+jRW6/BGGS3+5IeDGs/ys9368px125sI2N3KxwX7mB3nnxT7pyyQQp/6QAnoDsBC/VWg0sM3zL4po4S8I/8ci/nUc/5nXf4Gx+Jj/7XI7PQJLWYvvRJ2VC9kF9oKdTWjfy38K5YuTncN8bUZZcu4ANbNQZ+UD35jR5AXWXzv9jcuPH0JFThctC9gN5AJ9WJsM+vDpwvsSxEMpGxjfbvptqxceuNgMutwYbmwO6pz4tM/Ji50d4EPTbS8PVzdIHIS/Sr6dlz9fv/7CAQd9n5UfbJoY475g+cPz2uzYWSjuU+jq8ldmG2Fj/O03vtnDPy9hoELfiPHKtpcsLwbxG0OjoQDGbTwXGLf21XHn2983NnPjF28t2NYPxRc0ZzmeUIxTWaGxE10yEZ9y2bwVpi/PBYt35qBx/LpnYlC+J1R0KCIooylpE7yXYzhEZ9M+OERyqePy9rInFWGyaQs3Lwma1bHr230vHBtjOLoT0+hYKvO2AH5RyHxcuu7lHBPuvBj73T/YyXzzRdmf/S0pgb5+PRhLv/HzMuI3s49XLnAOK98V7GjDufdnxlZ9jrV5lA8yzqTYTeyL9r2uEcawJIQcsNj1ADZ3UpTT1kHOnPNeHu2/468+CuGBucnJJEf7ZIwYG62Fpix6/YAES6nL+ejc4lMb3+STfT60iTNPdy4F2tKp0eSbnKI+cSjrfH1/O/J/GXkiJ03b+u043dgPbqylC+bO2pt7xlI++f0Abrz6l08Vg3wB0miljCZBgDJUkOxDGs0cJEbn4kZ72KbGzx6LjSdxGQHgpZr4CQDcM+DF3r58C7rcDwLqFE69o5s5NwNenBe01hDFJ1vwtEDeRze8XVQBPF58ssJLhw/3POkvnj75G34BGhvAcvnJh72j3hjDB2MuZRD3tu/52wn6ot1CkeMtHVGCpoUCZTJeyDumBzjzrk+JlRhtw/0q0Xf20sbPs5sKFaTuALS4YISCJvxoYlQuQDsk2Wyc9VmJQWhVH8/PBhmvEE4JSI4xZmolcYUKOlzOqzSwG/ujf8htQ0GGIC7N4Ue9sn7wSP+7R4immHOleck5AfLPvG7Gu3Hmsv8h1i+7UzqgAn3/4PnUgt5jlh/Oom9AQ6k+CvTwu1Eh2BNWmyc0+3LiK8U5YDzZH5g3ng9puwnICgyktEWTbeBZrgn3BCHrkhypRzqssU1QdBu4ymqHlYdyL8DW1Y4e1yGKdC++wM9I1EgOaUm41FIv2TXPFmnZgvRD+YSXERjduDozXjP6u/qsCQR5PwCQL84k7ZiHAP5ZU9UFSKbdmJGmHs8i4dItL9rWS3h1knP7GIqsfH4w9P+ytLMXavO3377Vb//xW/nBS737nDUBZUYzFzSIYmnib6x5zwVl75z/b+zBrmf59bFHFcUua/OoN/Zxv4BwPA/Xf/Jdpb4e6D8hdyFsbeRndIJER5O/VHmAXQOEDu0LINAF+fQRzXaYS1SMAU9ebDY8H6CMsp5hmQPMEZxVA3ezvX7l23z/WcfcJ6xkkDwe5pMJpJzz+BtxXXHDIWXBZ99O+8Y6p3nt+MFDtwLqu0C9V9vafAkPbX/S9TlGXc+URpt2nA+OzySPrzRCwy2fgWGko2mv0vCaf2UHY17DsImKuD1b3avXntTVKOVZDox1+uIA1CJIQc4XKd5llF1WwNvQkSuWrWvb9/KuKqjLeJ0zx9u9/Gdp3jUeyEgzh5oh0ZyfB0OGIkr5c9USBfvIEcXie/GAAf/Qx3P+Oj/faPsCS9C+uHdfWsKHAqXL+BIzDeuFXE+0su6O3GtsN2j9dRwmTssvLrV980yNKyQGZykakE6SbaIBErFkLjAHfGFjLkI4H+q0qZyfeRxHX9bd/AKZ3GJiqbsY8d2izAUxfXWonVOYXWGHqLAAkUpbgWFHAP+pSNOGdevASVOvsVT6pxwJOIjtm3dj1pR5P659YpAG5WFd/jzXunbCS8PIABqA02QF4nJs+OiQwnPpEv0JHK8n4/wAtCOvoDLnr/65Nt+f7/V+f1tjjN9RoTHaD8D9xPjG6PJziuPfl03c0BG7lZ8g0sqD7rKZHg8QPBOa9U/4b8nAmeX/Ft0/lf6NGXAQslBOfteUC9HFdLA5WLsYQ2YFubDc5DywNg6vwSoZDRXaBozZJc0NsZuDF9xqhwnVbCQsdnULLtzip+HzMAzQrsUOJUs3Xf3IhuGCR5O7ZD7UcIDo5+PEr/Z7eZhu24Y/g8Nuy2asjqjPo4KTXz8QT/+Kcd/ZFogHrnx4FS/oq34c5CeXKwTVobPm5n/+2//I/0LTy4Cbmy+B/vf//n/q3wH/Kr285ui27fg2CQNtbKziH6cu28snR0RQ+wI//NvSjzbH+LjaXfs+gT0fULQRfJlMJQCa5ngiZwrAxL51eEXCY1/AM1KWJ1oaf7smNuac3EM6kEMWuYhRFz8vj0E2kiaWpq3YMz4P1eSPb6nNkziISH+UZbkiJ/ZUT1MLAk2o+j668SfuogbJ5NLLipcD+9af4f46ULTtIWT+9St95xjqL78bOwOYcyecXpcODs47l5WDuXCyf3K2mIKNBt8NMu/jbh4nzkq/PsCD2rERjEmOD1AXXiRO2tTSCJOgKz45LhcorzVjke8CD3o/PHzG23YsFu1b2VZWHYQcUfvaOngYr2P2oK3PMuDR8mFj3TO3Z2DWRj3OOSof0ZayeTHh2KNj3S6IYcABNEYNb1CPBkfHejSUT3Dlab3MCCMS1sg4IOqm9hLthcI4X8Cakwt18btpvEAt9kfX3BY0dYs7YXRnvi1c0SZWcPZRSL+pZk1jBzZpo8D1Am0M2gK6R89qeQC4ykHV14NL2Z15Zs3ERgrqQG47+eEUL69wMBeF+ynnH/n0JWj++Qp65FGksfN5rqBRNNlKlUd4yaG5e1i/QDIjyaQwjcIlj9pXHNoQQMTv6xEcndGdNWI/MFZsk9iENieaErBl1cX4DlpMvMxTaqTwe/njt+zmAw7Q8FK0rxiIk+9UJhN043ROGiMMYmGXwNqFVbqyPRhP5vN6Kb3XtYdv7Am3fda2u6ev/aH1faCDGNO2L6CjP+EKlgdj5QeufOjDXhzIo3H9hNnon3zZ8qV+/bdf6t+EX/5Uv/7pl/ri3+v48qV2/Gj41Fn86DdZiQ7b75yVb3yB4NkCuQa8o6fN9aKR+fEGHH4r7wuGrE/3ULXgmAMd7vUY+N6JZfUfJM8cCtqLFOOT2Jw7tF3r64X5gVDXvu21cZ5MfJn4vwVmJQ4DUQZZ10PRb2wi+Co9wIIcwWPxxXuxdDX0ADasUXMRo9axj7/IHqyfq52amNBQEx9vjK9nPIs78uLVZw0burRP9UHFVOf+gBOELn395s6Ori+/fMmHcHUXP/rh/vruGAjOC3waxOYeN9BGN+eW+8Hrywpk+4rxrEG99tm1Tsw3uWKvkbaAMaVhDqHgYtegb8lQL7JdyB247NABD47nipjYSII5EzUgNb5s5E1wfLsnJF6+oVf/nWv+U0Z/A8E9DmL5RcI+WUPI2Uflx3IGgdr42bX+W36cBJKj/bUHgKPog/kV9jlzP5roN/9C45M8sJ4lFmLjRMTEaOxJAqkN4XJs9KKNaqifgS4Ft3hexfifuT8YmyLNmOgDWpJK91v1v3NXtlZytHppsR7MtHKJiXm08rXozqEHco/LKGgKpp4lTt3acX+9+c98v+7Euu6hB/PtDXD+qWc0nORMO/qnL69z+/zNKDwiP1owLtzHrvuL8vIHtM6XRY7LnfuS4ItP7YVXuoDswjFBlkp0x0IeYOXCiIUeBQQdMsK6pRH+jXwO1zq+u4/ou+B94YpF3pc4SmzHiIm1AULfD3Lp54z4iX+SfoToxpbzybPhtq2cjl5BSL/gs2yoPkBqSxvm90EsGSvsOV6LZow4BW+KTYFO6MYAP93kIPWnR3ikAxS5mb7oJL7jHJN39nz3FG2OZuzJBRzZRyKPVJQPFEOHbAnqc56DgCWF+Cjw8aQEdz6esX2Ua/8g5mf0QySuB/Mw/2ySF5KeF3drziX3svASxPvxzl74O3Cvd+bjg7Wh7THW+ZGcaxlfu2aN7gAoS8nLI5WuNVhYQNn7vjoxIH+Wf0YGfubzn5HFf1THYBic8YK6WFQuLsHFmUXPYuSEoHQWz4TXy4js14WPnYSlK6PYBbCl4aKOHhaoG4vIhuhGLNgWh2mq5lujWeLdrNtNHF55msVZn36il766qShgUHKwmWUjfeclENjLV/kuAE08PoUlp4y97plLQg5HNnXMw9u5pG7pk7Pi+GDzul4W0C1vTvq87bfykpj/MwD82nSD80OYB5+HoJl6AQ15BA8/wQtz9jKyGt2vB8y0kw8cM0/6ay1sXGwED3cvUlXL1zx5KKePK6/zIqe+8KhPPzXm/NXLKzf+yraH27bNSl7ROXfHi9HBH901jgVoQF4XtNvkwhosyTPnR3nYCdnU82HjyVRSSBba5Nh8+O20cgxvXXPOto4mlnOeFD5og0r2vwLqRzcVTwxZbAHgcEDEKUuAKFs6iXHruiVe4iewAyee+Jh4DV4pdVAP6MrRRB8XPg+0k3fhihct4HOo3fPhYHQRQjPXNgAbicv8Atj1crFzabO+MQbDnBY/kZuR2fZ91dDm6TscKbjLYekHuvPDgAYFqI7DnQ+IztUHjKgs5xBRQ/3LYpiJm4PbOX24vo0P1sjyUJYKDCngGX54DmS8VHmwazf4fOJAooH4dEk2S6vJyyznHxlCE+WDDA0sfUQhWNZYrjVk/zPo+ec+glfX5idyo7DZDzSABxcXNT14pQ/GaJBrWMFboFEp536xuSYZKzbPNUMGvo6urJ9CCZAnCkYz5gHoZ42qlOSIcbFmshQLAUVIIlcALZJs3MypzLUjf3/tTtsxFbx0e7l3vaknsLyKjTxOG6Glrdony0KQ41OCrq4oHKCIWaBPIJr6modEtWg+oVkJL1sZMD8gGxrcGzCmLHi57GtKhLVyOGZqcZISf+ELNzpgRIPpSZZfJhEOnrHTP4hwWp7ogiIeEK8N56hz3H3ZvVAcJhQox3Hi59z2vMxw7x0vQ2GBFYP4hodBLBnmM/Oia+bD4DvrQr3ayNhWcRbiC/lrYOgMOBysyXybzKt5wyZwu83a0LWB97fCRndMYTW18up2L3WNa0sCXGoEyBn+yWN80l2fxp25woe3p3DyKIvQ5SZN/aRK0eozU9TH0mkfG2YC8oWTvfF5jRRPHFq5JB5i0G959CdTw84LUJQ2tgeC8KeLjWwl1OlDkixgIVkEldr+2UhIehgZVQOXn9mviH2pVFrJZihoU6LDGmGrC+jKmEpdrsE76xHVNdmndyDx43vOEvdF7Kz2k3mBR/SN26hBvAAAEABJREFUnRb55klfZ9V3gQYaHe7XzoG06cOd/f6BzPP5lC2uRh6lvhi3rZPOyTDkgYeURbuexT5cFd2M2UR/WHm8/MDOxR2+0aVeX3CMntXILIAL3oO7mveiP3/7LX+/UD3SjWGfix/1FJwhqc2azNxXF215UUlM2OEJI4oprKXDXDJgA7nRXTf0qdd6/7KXv2lk/hfMUm/DJ8xTNw5b0Ix+aKOttUJm8V9/wyAKrlTfPfrVg502cfjkrPTDbeTpa9McWX+owQb+PxREjXlUWpngkEs8vMDxn2Xd2A/Mj1KHsZMDWFCnMIDwZ1ltGfOO3CRe45DuGeEcfWBXHu973mdHuw8/14d1Xk6+X/pRfc2F2OYed+dFQvYNdIjzpUL2kvN+kXWAjic6yGjt+CCstVClXX2zlm4c+ubepMxxxicuNB8njEYC8K6wUbsfqlcwX3N2qRsrlR99BEg1EyeYPEgXRwveY+vAT+Ehn4zolWl0Zw8Ybb3RHuUYqN8xmdtesbkzv4RuxbCjdpvrpZm6zcm3b/fXb627Lvzt8sDv38ovj994ee8L0zdehnhOHPHtyBp3v05+9PFSrwmAKBKLnz+04xibu2Z2zIlvvdaafH6meagDOfehnBnsWdaOuZ/hhAe21aGMem6M4W1OcgAgS5Appivdv/JQ/iKpB5fSFa8f1trTVggjz8Rz4EP84mwCEYIpzrxJTDNzyf4Yo5ynoV9GlkSeMNaFXqO0nhJNp2D7J/xzMvCR3X+Ovp9a/qYMfEp7mqN6NPO+kV6bUTbYc8Ffi25RYRlAyrkcqNx43uB/Y3N3g3ADAX1ycYlh85QujTsHG0TnBYu/evrlyy812TjcJNyUXMReoDc3ztt8HdpuqsJawI2/9QGs6AbEvLMRvHH4fPv9XvlwyUsgL66+KfZbJjfPuzT8Pfe4XLI8rNxIdLp7YPcrF4Rfa+fDttaGh8bGRnljQ282FawnNyoxqMI6Phz0f//tz3Sqbl+/1P/8H/+j/vSnP9UviXPCVdms3759qz//+bd6Y8Nv9D2Qc1O//m6MuSr0Seux5LRnXm/7rM3cABsbrtDwbvhojfumszx0lVm7sC41HyiQnQuSy2rMNBvjiYNWn34ebLAPcmVe3YRhD3/js2xI1w2ZCRSTxAPo4FLnWJrP2Mdp/dKefNaLd+XizkXgHRkvCMor8wFHeehdNGORdjCnrOODsQMrwmbc9tr9Nnxf366ueXa1+bacsRD3i9++wtPmTYdUlszRIJalj6dt9K8YZnmo3yY2uLx/4SKpLv8mi7ERasbXD1lviemOMryGYGzm5CCn+m7buN8S/8HUf3LBXzn5/f6WX+F/fo4TH/VBiFIfzBvQtmLkYR9YLncNYwNk0KZ51M8N/y89F6/zaCcmYcxZa19QcgEpKMdOUNa+FPW61ozD9eV4+SvkXnAPfMm8If7LzpKlhwLbyr9l7yAHriV4CWblA/kH+bKvrStWLwXXUAUfAjrpSFsfbOhQos6axgMhTVhrV99SYyf1mW/biLxKRz8KkJcmLGKXf49IqNePfMybIXT5gbaV91PpMl5QgMX3ig0MKcn+uDFm5kaYkzl39pVwjK0vuRG5rm7GDHB8BGUFyJXMnDG6dpwH7jd39sqME3E7H41r6VYKiCDe4hgFxN9SFBLgRUgfLliOgLdgyHEwngve9YM9XD9kiRYesFYWh/mTgCLnJ55RYKAfNDEyROEVS1JKviG94RBs0xzdyXWTs64QwFKCX7m88PrjWkze+IDjeZG589kf5F5xqm+gy6LzQOYltaiLzw8l+hef8d08MPHpXowVH1V15cqLv75c41/YakH7gzgE+tpRl7V7XBUS2HAfMh5dp8s7GjyLuatefAdE54RjYtwX6KM4deCo6quxrR8jPeUBiPLIL4hZ/mhMQAJ3u5V6sm9e9jv6PPeSG3SqR4gO+pZrjTe2hbUGURiijw/I0ru68GMgxm1eaFOGZUg8T4I23dvu7E/XP1Hx76zEj7H4Gl5aS851KoBTX3QT6sEedr9/q9849/2NPO9MeuqH0wGja9JcC9qMHI8GLI7ZO2tVudhGhgAknYARWpiuuc186NQvUCnqfTCeV84yd+mra0mGLY81LxyLJ3Pj4oBLfuLS5416sC8tG4tXchRA8yzJ+DV3F/pXHNvsWvuZ62vdNw9yc+X4zQ+2p6KLz1o73SuuG2euesx5odg6dHQzCM467nQHU02fizR1mRNfjmW9TfSQo5zj3OdunHnb3JMz/b7t0M/+KH+6nIcBYhGzxgj9dAZg+YyTTZ/EJ4PElDFkf3P9ekd2PUtvggggpMzEv3mb+Lxzt1p+SXfMCIptELuUl2zPSlzENGyjjyTA+iz1beozNwgk19zn/FJPv0hfeHxZ8W/cU73LNDqcL87VP//miznuqYyL/OrybqWP9vXpmruJ38mDHYt96bl/E786xftFYwC/4je+qXfbue8DE3zmGPFYF04av3tY41vRT3wqE+gbp80LMCdL1QADfQQ6sQ50dHdpx7r8IZ/MYlsBOGPGutIKOjk1d0/udubSPfGBMfcXD53U6JJbfxV1e9uwt2LBEfilC/KAoamQHpwAT/J31ubuAueR7ezBOYv4rJMvEY/KF6XIoDDF+F7zVkOYufTKEDr5Tq2zIgX4Hs5V1qZnjTYveIBbNHwND8zozvrayNhAAf3kzZrYR/d5jomAfhXwzoXMA9rLBXhS8nCahTs+jq4JX4cRu8TqHAsT+AG9qQPwoCFu5EHnwkMCBaL+ys+L9Gq8GP/X//pfr/bPxt+fgb/M7N+v6/86SbZ2NjgOUGbyX2szw8mLaV7AuijhM35IcpfcWFJsBHPnMOmZ9XSw0N0sZGkEKfVgo3njLbS4nQ36xrcPLt6DhfiNy81/cGD4b9u/8WLjfmeB4t9EL9rxhRJU50XEjUNW2pxQUa4Nbb69fysdsO+mYls/BNStGHBA3gXP8oWDlzQvEgcH3AN/9Olgg3o/3otQ0FlEiiC2vAh5ifdl0fvbs9xMfckRHfB7QCtgbDdfEgxygvHureZtL/GGoo34JbMITgCremJHHNCFbNMXihqacvopuLGu2g11/WZGwTeKyFHmpq6vgodpD8YIujEQJlyVzbXEgcB9zyLy1As2LxO0GWM0hp9eDfK+fYKLNvFTMP+jG91Vg9kWPz1wksxnNuJ1sZKnYwsXop9IOCwPpaqaGUrYoVEvGtbQk7jlIk4FX7Eyhof0fBiUIoM2JpciYN/LuRNKxhit8DsWcg6M6T/GYVGuiXeWFw2/Lb8xhjde7nnxUY+8jYz8H2185ELjHLr0EiT6ztJwk5/wWyMPCqR0/VnwYEwo5EM8gIPqU6/zTbAtzsM240z86SNIIUP4guhVtLnaeI1t245PQO6BGwI0Y27G+eIZ3dUbMPSWPYQ5K83YBnzhv2gQcJcn+ogvBTGkaaYRx/TVsQzwYen9fKn1zsXxuiS9EnCKqUObysZvAk2bnDu3H8Rh39yAwgc8sVx80EF+VyDHn89IzNGV8mQe01QOHTKq3wv5Bck93856qZAmD4EqBCxNwaFDjVHY4AU4lBFokjAiJJ9pw3/Jfe4zQxZlBVgutt6KtLRNoMs1OvdZjiGWFj/+x37x081+2jWxJd/c99ovmDPtSd0AihkG98sj3+S+8aH0jbE62NfX2kMruuv8aYJv9HuJHD0renoWKDj0huoql5xogBJK6gjYEsgEvIfrlbWbOfOq73nx+ca8yVjgjgE7HxDB93jE3oMvzR6wUQ/8EbSx1Nc1LhNc/N+Qu9ryBMAht4EnzBIGD18kCOJHw9MJA9tPckbuvh3LR844c6eveeHJh4JrHscmus5ERdZ5sebZM33jUjMmau7YmfROW2RI6QDM+WOonm2+hPBD2b//+3+U8Gf/71F8Oxz77pXOI0Hl6lI5MFCdAKNRAhbIrazrLNKnxl1ySV4/88KmCy9wPToWykYtOjHBXF291xPBh4z68kLmaMKOti4/Hpy/B7n9FnAumscl8jztWqMQW8u3RbWbXDMnxY+obHyhoVMwjM8QnJxAo4O+1Z114P3l7hgyFxGpnl3O97mzhlg784TR5khAEoOju8IbPG1rZLuhU4qfSXvf9/JLBz9AF/07685/lmmObvusX3/5pX7lQ7j1V77AEORVj2lc6+QgH+ahVMHLgOLF2cKRISw1eIB1MfQDO8oKECmn7IAHmuuaVrVtgMRZ4Dsdp+XwPVir7sey9IbtDamwYBWVH/o7e5HnyyRf5hGHy/Vb+Wn0d3nGSA/gZ2pyVvxk79UoxsQ3evRvQGsUCjiMEyAs+CG90ZManGtNFczyggzmcwFznXlBoxFbjfy6z7CnkD/7sRMezMFzNg0JIHBUOfaxC916dCdG2wKSETNHzmvvmp7zKKCYP4ExZN7pt7B8j1ge4pwnjkEQ2B1pfDxAVcbzzKOUQUzeodfLB7KBE9pWF01ZAvpp7GtcuuzjXObWN+apc1W/Zd7O+JT3tyLdpy8QJ4/ygm1998UlUUbv3FlPzG/PqTmXLXnj+2hyN8v5k/yn30uOWBY/G2WDUzlgK7GDo8tLSyxdZ/g5zuEZUNEn7wbvPhln6gagkBzLs6T7EP8ZwsPjwTjdeRm7vjg5kiPjWzl9/+7l4/Pak1GortHct9BhsW++1/whZuMLdOKVLiAqu8PxAhHXXHJcLnCdun6kKxuYXdtGrMRr/9KHldNOZYoym2nQNAHAGjdyyWTMuMoAOH8O9gPr8ICD5VSLYLQU4yhMbGMJ+85D7Q84T62x73xw/zMX0hS3Hvg9eo21uMyJxECuoIlTj/Xorm3MmqF3/fgDubTNg4I/+BCek/WsgqqT9hm32gZ6svys/uEMrJz+w2p+KvjbM7BS7mL4kAGXMsqDdr5eyrCYzoUgb/tgF3DRexH92GQkANAOwI0wNTuCywWUuyobF0uVjdMNw4ujNKRyT8+CiwEwCGiDVqy3eEEEsJauTzoWFSmTOqbyUMe7Lyv4IHHnw7QHlHYVER7IvOsPNHmFg3ZkqA/eokgvPPTbmFreKMoGwgaEY/ECu+pFXR0cNsbnrYxow+sDFis0GAhAWfqCJje4DJOy6hEWxeczB5q+rA/S4jhEYqswhaCoE/TF2NQlKocqDTc/zcavwSE3qvyQE7yxcKGDLY5sbKKju0S96I0tHHtwQc43oBwA0qYbMbxuzrazAbNnE+wKETkS9mp/eKsnzxyWTBVYZCw+6Bz1hg3H651D1phRj3zDU+UlZefFzZevX8qXONIct3VBOcgVwPiZA4Iht9jBVw/L2Bl16mJ+E6eHj4fj6AZPodLQaBvPfDB58wMWLz2jAyXWya/BALYFNFeTj501JMxWB16Qt9B62WxqLJ2+6d+z/FAlqOfdeclAemleAA8xPcVjT1lBPeZjYFNTR+J8Mie0hl18zfhvs27bXo6Xa9OXm0svPM4j2MVxZ8pZTusAABAASURBVCJ/xIy/oRf+a48+U4YDvcE0fiMHDrH04bLJe77VcjzcI3wpKzg2graXMPKJBeUUYxESO3r1xTbuR68P0MwN5PSX3Fx6pMUrE6AAjPmQbRt3NnMz0D66nKPdzYtAgBrnHWpVAOQYWSygWqcOPrQAJ26iJ7Cdax951KtiybLXvDNvH4yBOhwXx59soQ89+OxY7Le9/I0ghNCPHfH6esLS2WvecfH217+9ZMsv8O6YijHGzpqHzPcS8H8J19TXfS/n4qTegS9/+oUPn7+Ufytm5xv0uTsX8YW5ak5IK0miDNQnqlOZ3bMvn/mcU1nzECLxEYf+d9fGi4zYxwe6SEJDlW06VfAd5PTOfL7zotAPF877AKxMi+izT0rJESIImjsHSz99UXXnYq0ecd0fvqAeefIN/YmNzEUUvQNZPxhwbgmOVzHpHSs/IOFm5j+Z1CiqeMm9dW3TPGGjWnPlDy2rgLoefNmhX4QmV+mv+Vp8ara1arKMnG0qinzZg2ibnwdjSxD0SAheiHMeWaPckn3zWlvWi+2ZefPOvHkQpzFNc4PEO319QylF20I0ng/QKcuSTf0S9Dee+FgEUEueBmXJMJXX3sNgU8CfqmEdzAfPFfUNdQBpw3jw8sW9CxRxPfNyLb8J60tJxsd8OB+kC8nt6JVjYoshbDS6uifjNWUrUCE9CPyRBIkmCPoHQClEynWibKjkSa+V3fB5dpcQHvoqTbQIyxNaFbcEHiAo0bkhh4eRdT2ItHYt7jtzCUbXr2N3nOOtD+pzf3BOeu+4zVlzwoz6I/OZ2YltupkizmnPSj+Q2j5JuqlJ2PBCX6LCxweYx2p9EQcrZbUumdUzd2QN6odtOhSx8tKkNOwCzdi3fqU9nYpPxtljMk5dM/HNvKTe515wkH70Ugb6Rjf3kM7Z81I6wlVUQcEWhPywLxvlD0qsgJxnbh6iTBK1eVtrlrjgMR/dkzFbOUm/oh3qVa4+dyiasYcj4cWBJi7HrtEzuvHlAuWxg23HMWPPXNMHX946fm/eVYG8WHDus2e593sHeiDnPrPy2TWqUehMVOfBXACCKfK1/Kdb3vHMcT58R8b0Ejz6EEKd8s/cP7zTNz5v+17++QLnaiPjvPLFqGe4vng+u9bVL+2dffyNl+HuMeKMX2hy4cAs321V3dD99esv9euvX8r/cYz29EO962WJGoTGMjINjM74u38Yyz4dIwk/gGKAedLmg3VlTZBgLfBbCcTp551mbTVtLi9gyQtPS2NdfGAhMpbqdvze2GMDjpdjda1NxjTnDrg7tPDAm/jMuboEbG7Y3rdZ3mO/cib7t9x+/eVLfclvqHtWf6mvvCj7IzAPqtOf70DdJ8R3bHgGzLmXeVfXzhfajq06ZFXemA7uL0/8v/IlXrq5cF9SH2kRxSSi6AC9BszcQb6d1+sQWOPmPND2PhkzwHUCO8IU5JUdrBX5PmjPUwWWR7hxifWG8QYsC/vxdK5NYo2Pf8RwsmpPMumvAPjgRNL+w7IY/pD0E/n3Z+BnWv/+3P3TJD0TWaqUfh0W6wPCXn54WIuq+OGgcBmyaN2w1yZ35OCAyGLqcqNpFnMWIavLWikPDg+QtclwULFZPtDj4WatPlTXdz+cMG4q4l30bkCCOlGNvxQa9jFebuZuaDsbnT6gnm8T7/U7B9Pb73yr7OYGks8F65JPW92xcRmm46bnhwX/TwjH/a2evAjSPtsVbuq7v0102MUslGYaU9z4/EBhTE8UrwsHG1nsqHgZkd087XOWvq4cn5ujxLDBjw7HRgiKx1IV7fZOoCocCNgWll0P6lwwOIjuxz3+oxbO5be56402oE9uwhubqBr+EppDWCy11SdQz8T3bRLHTlwc8jv1tA+eAvfy0XZrwwbYqxgVjlHk42UTjjoWwYMdACN+sSf36t/mzuVxpn/lR6bR+Il9fRN/55Lih2n/71/XC53DOeGBp4Cw0s7Yrvxp/+BQc97mkkMevZyp08v5dttr21fMHzG1muJqZy3oGzzEPOOPbXEdn9UV5kgRLc7GHmvEOaUPAdcDNDjCqT31CR5+dZo94DEuL5O+QHP8o0d5cmo5iNl4vJQ4Xx/0YwPZZ9rk35oLqJdC/dNPYWBdU8Lo5rIJENc+iWs/x542wTHfnuwPrpm1XmIbG+tDjwd6rUsgzmuXkFlvRIhtL5Mvn5BJDOBT22dhhF6ff/Rq9W15+fVS0RmHrvw3Eg3udfqL+3wqZJM6UyF2aFFE/wUMdJED/TCPBwEID+WYN+JpRqzhTQOrTLDyJdVbLob38kOItA8eDZIHhFEvCVi4yNKLGvxcY0JDHPzadHz1wzZaWLdd27bnoullc2PNNOB6HYxVAIUNEFH5o5z11ddOcjlmDeZy91w5xPTysbGjhDVImpfH+nI3N+TE+YmbmRvOhwC8KQgsGlHaBrlioFHqBMC/Mw8CbObmTp4OXb4FDxQ7d9d8cQ4SEfblda4JB3uC/SWxnuk7t1gvqCB8NBvzFa92DPgC/LnyrU/Z91WFjuu3QJM7+ZFFW56yILoCpeP+GRYSEB8wvmqIZ5FOBsh7lfwIV85hcuucI6lZb+ZbWfeFgd+KJ+/oJCDKpOWHRzTghCsxYPu0TzN8jbz+qyOAE/aNo6BV2+qQyDD1c82DzBG6WBrdNTf2h9tevcFLiRw81m98WMJstX34vSt8+/Yb5/c3XgYdvBRi/GQoXOoI21qQPs0CT4kdbImJCIEkH8wZccLBPDiOb6SLfQmE6yAfjFgL3QiAG93l3xAZTXzopbDXFT/PvGR7PvynvU/dB7fK9VuyKAa/5NR94zxcetW9ZCZ6ddmc3XkBlr+B8+0/6nfa5qN4qRutW5HPiT57cBMUhc5qG1vuOOwl7vkHuRS31kUh1zWJa869NsD8gCwoAbxMrc6cFcx7XduQGW3UzBFyt/iKl/B39qsF3nfGLPQytoyd7M479zU//B6er+QaA9UDizLQwXN0HKaJ2Lpu5Gfb9xrY3ODJ/GoYKavdyHet/bxMWzmPjGXMjg5zr8JR0LtzJ5jQVPNkfeir511Bq3b+Ewt4X1wI73mBS6wMkbkwDlSVL04me2cjYx+O2Jv4qm/iXPOFocZe8NTuldIavH4ET8d1+O3bN+a28R/M73vm00OjCgDmZ3V1BgRrwueG/ECfccpvPA/G5vy0DAv8eVoLdOBHjLBt0AftnujYOM/cAw/yYFxQqWCwgZA+74yLwAhrNn7fv7Em3Tux/QRkL/Kjf0UizIf3JOeTPorrbnyY6+7tvYK9G2M14JeujgdxNuA4uz6U0Qfvpo63/fA3EoA8t4yD/a7woQ9LtX5gWo087QUGHMBGZ8Yv5MPB2sQ+KHwVwUgwEObLOeScMFcX2BfWvv/MPnUw31fcK4/bbNbHDpDBzXVsnyjR+8aa9f9e/Ewu9KEZSpyq9TPI6TX/nOurrR717ZXcTPrA9fmn27m99C8/9cu4is8b8OLDRoANaMVaMHeCaGO6xtW+dIFscN6gj/mi7vARx1W/E0cAHGksgtHEAhWVsQmOPGhS5Hp4oE/+lg4faOba85wrqIH+QGfsyIhoCqqUca0hBgoEz6vos3mxvnDqViamghRzQRDngxyeLUdmNdFPWe2fz380Az9T+Y9m8G+UX4m+mFdvLZhiA174AXr0qBsbxJw7ByjAxuIm02wq1TBUlf3JoXD1XcrKBg9/NUwsUtZrFvFr0brGJJ0QPEzZVMQpJ9CW5geqpwcFPDo5mmX70l+Ypw9Oe7SQ0hO0wa88LRF68uGHNDYTDz03uIPN+uKVPyAP4MH1hv3wqMXN7e0oLzbilcMJynLaTVy9grJuag8OR/meyMdBHvFVEeB0Hx0Qfii4EMzgaX4bZoFu/raPNnzBQ3DZKD08ubvRxRq5jl3sP4hx5fJZBwzywYFHMEUZdQoPfOJ2E38wB7WLKRFwDGohsVdc4NBnLgGMwksZzUHXa44wVutwVWkxFug3KCq0OmwgKfT1h9arSB8nh+1t8twA9F9MxieLB+PGfG18E3fgj2ZCG40/E7e7cKCkCb6QfOMC83aOpy/8zNGBoOMtqIuuYshS0XHOJOdg8CZ6/ZDgN+3dyw5uBG9/4Pc2Jz40aV31pN8wTWiC7QuY1UmlF46DsfNi8WD8Hti27cXCi8gBDhRerIK6av6z6HdiJA/yPWDMB2FGfHGvWA50CMaU/J/jQAWD5cn5DQX56OfhQUtwuEk+7QeIm5gGYKyjm3hnGSeMsRqdiEQr+u74pp/q8p9Txu/iB5r4D0ACYdDkZfnyoCPIA5UCA6Kvgn397IFftvHryq+1PjmnX/yvRjIoWXdOLDaJQFu2TiSVNgWaFNe+40ITP1kbxOdYCcpqd4HuPrN2XL93LoCCbcJSPOAF2gbul3ut88t+LL4e+DsA1wVwOe14qvObHzJ4+e1cMF/KJ9/N2GyzNmS8VOeyPWa5jsybfIk1duyREhzpE7SDVeZzAxNgYKGJX9xP9gc0EJCxa19/fvuND/SnP2ShvGw6R4yvWQv6FpN5NN0ZdXmPwr7lHDYOyYLrQ72+1PWDr7ZGd0UnYz7iEH4gS6n106u6xhQf31lnrrfopq8e+9b6CSsy6wKtXQFEtKvNvrzG6Rywra/2/aPo8grmz5i9xNcQg/bLnkZQZv5Hd23mAws06+OHWFiz+qYu/5nQzje56tTWt9++8WXHt/LlKiOGDsb0UqCT6BNvUx+VOfjQaw49s9InF+YVM5jtSDAQZ5vxiD4clUJ7UAe6sLcDHV4eCXH0R1+c3W78Yv7duENs1J/XonEJ8n4AHltwSh/f2Lezrh6+vJFwcpLLpBEj3+uA52SxgkxIH36Zi/Vy4M7a/eDNfIgNpRZk79cOXedN/Dj7jGbmPaToWWv6AHekj9GsldGd2jmfD9aM9eWvuT94aeIY5jeg+MLBl/ieAfrp+CGuKswYw8ecAEHp6kF+51771y/15esv+db/RtsXvzBwfznq/jvzhLuN8/Rp0iQE1LnAcdGvgX9rPsJJrE/miLkR6BYWSz5h9CxrQXXRz+JbtRhBCWrMXLFYkyRSeNpAsfl9YMv5DqE4jBCyLEG1aMda7GcYi+WFcg/JHGfurHFhnC1MIXN+d78+aevF2bOshaQHBztAbp2z7J2edeI0Eh/RZ1vQJ2nCaHoBcwOQsfDgo+Np29iJPM3EeuoidZDwhTwsokICXOSIJ2gkbSsj6DC1tt0LrZedtYchkBIR9B6+MDznggREUfusYSd+N2OK37bF+SuoMFHsvSBewSPCuepaSa6xYV8/mrkkHQOJSx9sC/LEdRWrTIC5e8M+PtRCaGLQHt3lvJyMxaLynPo5CbfxXyjqOn9ULBT6ThjwoEe/Jr417cV88tHJa4DlKD08hXTQp9DvF6TvgAGuDTihVXmuztuaN45H+hs+Euyd898X3W+seeNXh7X6hehx8mLzScx4TemKv+jY5k4byYwHAAAQAElEQVQOfHFqPWsQ/+iOaefunXHNizjmt7qN74I4x0N2z5DbPnkRO8nNBIsKBfBR/pncgMaPA136bX2wJ+tvAHzWGLV7xBp/5i4+2JcHrSg5lzK6CCZ3cv9ciJ+p7HufJsK8aLqzJs1NbNFmpp/zRmEA581FNz4zL7XherbW0HbbK/nuiWmkn/5PgVj0pMi4RNOUFYBOvGjlCTsYkoFLcjALsCUKRMpq/5/0/Nfz1cz+63n1/0ePyPRr/iY+ENQXbtB2Vq9FMcpN1U1hsqFYBw+zC210s+mwUZSLhEXDhkcz5eKz46HoQlwg5gOQQpgnq006q5o+dPtWbD4u+jc2k1yi2QQv3V34jg+wZX3qo5tAiVce2aUTDlnF0xTnRuTG6sYlBAf/x4qXEVfALRqXN178uKl4mN3x541N+zg3bNQjQMFuXiBAl0f+Sz/UVWS+QAwyFFuABCrKGRotygcDl0YiPNn0RRvP83DVV3OYmmCsCSEKUkcPDwpkdmAaEPTRg8LfRggeieQ3OcPYAGEbp5paGKDJUC621+VBPdpc3I2vk29LmSPIiVM3o03lM5g/fAxsWC5iIy/Mba81D7WMDnzXXsPs2LvJyyc1eYGOMdT0mss5wPQHDmjyeIgJGU8Olxxejq1txtGYzCkmSDwFX9JGsbbxovID3g9uG/WCyUHctW0T2/hN3cM23vasbUID9HfBrMxh5CnlDy5iGgs0YouDNusB/37//c4FHuCbYv2Xrp5x6iTCJUsM0tCiyhfI2+mtpzHhGWupzxyDxxH5Rohd/jBjrMTUoDW6y7jTof/AVwHj5bcutzl5iQxwSTE+WCQBeATvtT8YF0jJCzAEmTaHbhog6Nk0HsfOWlv5YAHBvgAb/uFXz9L/ABjx/xVAJfP7yTezz3q4xtjj0PrSyWxYLoMnGvBgsGmcQtOOfyhaPjIqhKGPrhl9GW18H3hxvvhRn7kxTrSylrDMJXc0dYZCRXBH95KnxzBAtAjOBQEZpmu+mfRvMfmi5O6F//xgi8ZyrJInfFZPQN0XqCDI9YjM4NmCuMY2NW6RjuTNOD8D1Nfc6sjpJNi0K7R9zvyzA/8IaX4Dlb685qDOn1FNrgFrcNowTwdz3Q/jZGOxoxdyxogwbCIHqdPkQYNCg/LMhz11XbzGEV2hEpj2NuYUfZWG1zagj4IGlH/giy+CXuMPUn5Y/5OiQ8SWatWur4A4fCACzUSPOrU7d9cYvjHeLyJjpn3POv2xBnWFRAjMMvw62FfU8wKYoET/esTwav74JC0P+DmaoXR5Z9C/+uHnHIpgMUnNRxmQH3s2bkEAhftdk3EXjK3y8+GDfjrW64UN48ZA6a94Iew8PmSfzMelnycUnDaPqNSeONfanT1fsA3TKz9LJxYQs73OWzmQxOfgqBdGnC2UU+nnRX/AM7QbgEgZTbZwwlinYwdO/oP9Rli2MAze0vAK8nd7ZjhHUFILGtxG7qyFrbfa5lbyr7NzqoZ8HPVGvN4hjFebRIgzlKGusOXRA1yBwzbRJS/WHxC29TjZBrF0+Bd68V7tq260IsBTDOmxwjevJmvfjV8QzJ3tMJwPpU/RyuajKhHWgu2T19iUdw04JsKDHKu34DPD5jr3tjMv3onMzxvnbfYV/DCm7/PZ7M3LiLrc51kOyZE2pfiCvXvCNzO31eF47Pte8zwXxenHJcuUVvQENGFb/4XPufwuxXDD+XpK29B/8+9z2kEHjkHv0w/9oYvRd3JhrNZi5HNNG5Nt8xM8eibza+7MPWCf1MDyH8+wEd8VAOgqztmDZ9hQx22bzMlJ00F6Mt7fj7Xz0T0Ft1AIm8VDkRotPC0fMSRvpS5aVFDIdTEl6ARvrQzS+mRgdqG5Joxlvy2fus2JGmSAGSdA1dwb2LnLCHPlr+AjH8a+kQNhckb3gA4MBEcv23FfdbV+mvUxI7N0rDwd5eeH5Bw2KOTuWXfmX/7e25//I/8HMP/0wvP8PHKwdysjPGhfc/qhQnRc5Ukczs3niddnfdXnDV+KWEy2chk/BHVdP5s4LtDnCf8F6tFPeRFJOTj73LtWfTD2x+v+dJov5XI3ns4DLJMb57Z/2y7/AxHuJ/os30S59QV+YZs7zNu35MYX2d6HLznXrY7IP+etJvvf1thhKDCT+aYtrMKGlTglRQD1V8pfUlH4V3h/ov/2DPzM4t+eq38KJ+vpk54z/VYQKC/aaJb2J9hY+Bv9bevKxW0oVKyjtYmzx7CPgKPQYPNatION6WPBgbPAI+47QAHLMU+Fba9N5M6HsGPhkb3M0kxpfHKD2jnsaCL6zBtldRd25pzlRmYbJYvGJmVbns+gQqLWfdgRFsHKd4N1400syN55+RPfsnnIRBpQ6CVi6cNf+CQjHgb1XhAEhPByMFqLa0yueOBMR+wzm9YDZQLVK8b4gB03XHVYxxN0Wy8gHPRu5qHJBXoH/Whmt/cw8fDw8FcHYUAi+xhKHx4QyYd5zNijZ/T68Kqcl3E3ZS9KeZGEQC6O8IzGGAUFFOLKU8/iJJzfl4cOSEKmkR2zS7CNKLEj6wHoIXHOrYYgfYOXaNGg/wd5Yxzif9ft9qX8xvzXX/5UX77sNeFF/cu4JpE6ZWmd8YuvU782hEFfQVjwBw4aSIiCtQP6FMSLBh+IHjwif/L1LOfoBd1rjOQi0uhHBfP2CRw59PzNDi8Fv//5W5l3P9BnrBDqQi/1VV59zK/5QwPisgeVJCQm6tHIAvapaqAr7dFIwMszBWJfII9I1OqDL9HemJNeKEHVtu91I9/7nDn4YbfwgV99zqFnYoAITh4B2ql/Jh8fOE1doD2/ZbouN09Gz5xd9B/rRV/YXMrS1MsF0s111Pig44U0YB/+0advw5wUlzbGxW+4UDG6uXx+7+uVc9eF68MLimsGVZQmbCFThv5Zzksq6qBDI2Nw1XoRgF0JsB7493AN+DJHmZC61tgyr3r5Uvy4N90ZF/cM/+lf/DplIGME4TPG9M+HORFtLZzoVQ2rruUO8hQxn0Fa8/Al09zxSTj9Ch5mNKCDJ2vSfWqDx3rQH93kFKYUDKTf5V605MFBy1wgPuPS3wHuYSNQ6OiAMpBS2rz2ko/cyRvi5wd5ks25OFr+Ptclgw7fBm4yvwVUcul9cmatbKn3NT/PvV5fX7/NgDp9okLT0oejqqG/sHYc+9Fda99a9v1wWvyYK/9Q8L7vtU9yDBRC2jnYJ+85r+7LZ/i/C1OTAvgrH9Z0s5QShXRAfX8NZH7JYcC4L0CUvRgO5uuHPB4SD8+Y8tE98yHLf4olTOIRt9jQDl0+1+OdD+rO5Qdj7m8Jr7V1ECPf7sJkTrGIXSKI3YP980kfIuXMLPzP4NWpPlhfVH1dMYAiJvvyqbei4Ik+bLr+ZDnBubmaRg53Kl56cXfSr6XzQLYc6sz9WgqXGLqN2fl022c+MG/cb4SdnEza1i9gf/VM+/r1S+2cc9o42Bfe7m+86HkjvjtzEj9XcNg0l/r1XPOU85TwQGg+ztoo98hr7pIoC3jzCStsqls5oaMCKnE2YTwL/GeLA6U8/z6DuMSemI21X/6ZA6HW49TSdGWmqz2M0VvZo0FZbcjqNRep6Ut7Ee2g1/U0qVFKfM+VJ+bUg0DWfDjY4w9owpMxe9BGmWX4uOAJ/uBFMrn2PGCtS9F+b436Ji48wa64fZ81WaeaJpvIKk9ACI2TR7kNntv+wet1Rt9gQ8Yn0ojlHGAcPV/WmGFrAATs3m8s0pSY6NR+Y5wwMz+8UxzsE57bOVPx/zW2MiGIWyhsNNK5CkjM44v+64s9iOjOvkg9AW2BXXMq+k4+kYCoy94T22s93+v+BvASxNp1Lg/sr+Jc0qHRTX47a6WbfG1d666Kg+U/q1ovFl2/S/caT6ZPERQcnTGKn+gSB+EsJ2129Dtn5JPtqouf13pxkOirI/SRzuvRWkM4NGoJxmXctn1h4R7ieSPec9uXI74MWverO3emb8C9lMnYMmevWhnnyIPgUpNca79Il8ZIYQYvBtAzedPXAOka3YnTubclZvuLt+H/AHHFz1XTTFkWMP/yz3ll3vXXkUcidhtbFFnLc+qbX2p+Iy58Vov+Ji77AnFeX67kt/adK+DMi6AdZYqNZenGEjF5fsY1HqhxotoC/pOiswAn7n/C+JP892SAofl7xH7K/Fcy4AL7zP99nwVSwKeRcIGsPYyZfwq6gPzV9Tn3gr38QOOLkbdz8dnmFAi3+l187Kiwohg1LsoXsGhtHxhyMdumGfG01YKMu8LC01lFSuxfDe1kk7r5oX6Wh9sLei77MiuPMvXbdYNt6TirjsJN8X8NLjn5yFbYLpFro7p41Lf0n65qm2CkB4j/4IKW+E+f1BGlGBj4paT6IXNAP1+gvHwNT+zIhG52NNHJoW3lgsgDj+Ub6fDoyngO8kP82gJJwVGfDL4b6QI8ow+6tJfcbsoJYuv07eAyeay3/ZfxgR309x/AZRMOmj51EM+RfRqPrgxI1fnPfOXw4LL9o196oQ25bQuoIRfPdXnDf+n+8d0vXJJv/rMJ5nGTw8Szf5o34ORVh26ghKbOUF0FV5dXCxF/bQ48OIHzp7gtlv/kzotXLmV8kPSSIGuhY/AY3Ry2wqSeNafQ5LryA5n6so8lAsuByGXtLnA5Mh8erg9oMFMaoFgJ2HkQTPIHD1qqc7A7ho2rYcL5oo0c/D4Do/Cly/nCiV3mxvaq4VC0efh3M9TNvHZN+08Y9Cf/vIj5MogLLgSWvrkv2+bXeKRNfNKvvCxAZ2yIu9ow0YwO10GAtZSaMU5NqlITL7NJ9YARSwCDjzyXDnjA8jwxduiZKxlkPdAvPKjVK340+QBso7ze+TBqrOn7wE8rIqViDrJHvsHjOAl6c1pc+YwuL6lQNIpUYm9zBAwUwtPA6A/bucyiOzpPuYGMuZ7ykbtrKNGMq0cd8B8ZI4JF5ooJYj35AIHps2DzbKWCndTQRBNyNJbqsVqYY+60UwREl339bfxxXPe5PtzvO/u0AF56fTIz7CCINK3vn+ayo3m1hvLEN5lH+5wgO7EZj8B0KOe7NWKlrUZmtFrCXhM5QZo8YFeVpwHbWPxpzVHOzW57jCB5kEv5276XoL7kkhyHSx5zzodCL+DC+iDDiwqcS5QoVMfKL1LuE1RYqOwXGik4tya/s5YPOhFCOAfPjXi2feeF6xd4oGP7nf3BMTcnjBxcl0yrceXFPCKr7xd0xJFg3jtfhOhAZ2rwqdM/2Oo4o2g/AO0Ji65J9JCPt7fj9QH54MXUoh/lRd62Nm+c4+7Rvsj4Svu2z+yL1r/88kvt7N3djHfUog8/nP9vxCm4Dz5fiWzy1StGZMzxIC73r0F/fopZnY0DzlXxtjHBUJovNFLpo3sBIWauLx4+GkBzrBhORfKbr46F9Euvc8t+GPBv6XmSt8LHKmnaFfa5E+de5mJue3luzdssP9COvuJp5ABiuAEbBP1ZAgAAEABJREFUMp4xngnJPXnRX/eIVT+ZSx97UXgMBF8yZsxP5TPfwC2ZgzN9yZhjcXi6Qng9jUGeJ7k6iGf1F+9i6uK/AeA7gYJkEMDR4IzMkx505rd3zO5JbEJTA9WIKbN4sWS69TL1wsKThny0qUbzsACoKM+W2dDCV4whYJ/8NbVoU5J7GWvWGMyTHyydu/frZQTnrvPXeWvu5FPunZybJ8H7sX5qLTDULnRicY8efTom+jsAPwqXu3rMavKx4aMYbRm0uiPC3BMneAfXnwd+PMyO+wiO6augX8psrHf3kEufc/EgXkE9DKTSgNyfIP5qHRx6eb4KbtBeTxpFBKjvjJ+2BPHOx/gI67VeTrWSNQ04nw5eXgr37Bn6bn6XdYQX9w8+YnVgdnRy1ij2JZr1OPnVoX39cK842JcSM/TRzV7TNc0PbQq+FD/L3iAq9w4soB80fYt9e+pRr7V95bX/PZ2Ru3I3+tSzcB9yXds2yzGHo4zZOamvru87d4k7+53zUrznnGO34PndOahO6d7JHp/HmMw1DhqP9ejKWG3g/O0g9xqhe82/Bj9m41PXpLb/AfXxA58+oy44IstLVf31LHpj3zfv7jUF05wTfdqo+C2foM8H8zjx+k/ZfTHEuks8aLamomCBfK7cHNHxYGI9n++MHS/d4SjeEg5qXCPGKmtt03q1xeFO0M0zbYbd2vwjDvbUZ+cn/FMysPL7T1H1U8l/JQPfTXg7TG/lmfNUnBxsEDRWOUfJBT9ZTNaLADeLjyWYxeailCasTYKL2il7qQsvHXkRiprXgktvPdSxWtoovjClRk5c+PFZG6PpDQA7rzfn16bCRnWGpZjrnQUP70lX3rfsYGBDAWUx/vA8TTe2wo9e2whFXxSfIuLlEdQrOjGzmblJrU36KDe4HBbEZC5WX+4F4+UL0ub4dVCxCUGL7/HDzROEzizRP3g+eRGCHj7g8Vx0YmnAzX50Z2NMmNk84YrNj1qhxsY4x9+Dg+BBw0MMV1zWXkTc4OPVaHQ3rB9AB01krcERg7E0bZRlSqxc4I3TcIit8g9y+9subxx+5u3alKUOfCpAn9TTaG+Me4B4SHp50MttbnXbb7lQ3/igtAPWX/nW9OvXvb7y4SL/9GSf5fipGy+WT5/yQYrKC02g5QL0lSq2sU+TnB9coO/lwefFI+NMrp6ARZ74yyXPcfDA3ZibQvca19AbrS9ACpu4QwrQRMN8+RLCGkxBXkx5rp62HRvB9mh0jq4B9wNnAuiyNmB50r7ieo2T44biAVBQA4KCrobngjXX73Xwws7LMM7CROkLul6y4iJr3sV35swGg2vafDgeTU6QxupVEKT5wG/nxNP5HXtkgfYRPG1qY4oP8F9F6Qsu3Efd+CcVKeTNmx8AnEvaK0iNf5c/5kva23kxs68uRDH9zG9u3Zm7zkk0My+eAekvHewR6hbXY3LZWrDs6Ica4cauOPUEwyT1W1tl4QK1YtYWQ0v/kpnMa6VwHqzj6zp1bflbZOZLeXVP5qFgG9bEYEyYQpkYOJ0bwuqSLxudsRvd+L/AdVL8ZH4anE7hQpNEAVIuiW9c8N646OWP4NI2pmVTq8SE3PXEeuxsc6/bly+1z4l9lKJTfcrJEwDt3iB+AVpQiYsvmQ/+xeHTdW7t3PLSehz+/QDCx9ZUGKJy+kkzupyrNOy+cibdsfESLj+miSSeha/Yu9C62nnCQZ7Cax1H2PeJrVkDrokbe9fXX39JDpx3/gFhfxNTcV8YXH6gCUPGuwCnZKm4b15oOMZU1ZPRaJGIwJW4z3Nn+XIgjh7m6Xd9fRRce9SIfirwg1v8T+b8ETAfWnH+XbRLSH9yJpjnjTkb2Mt/znLb6cdPufGVCvXLLxrmmk7yq57kSz0n2BfvfmuOzKN7/k4+58ljLQ+qVRXQ1w+QUsm9LWP5iIFxGuRxAxwrfN2A0fQLfwda1qAg+kQHFTR9mfBpW7Ave0NzsJqObbtIUJ68bCmwwIAKOA/8e0HO1eSVeeMLnQD7Ycbz/BDofoaSxCY+stBWHKFEv3NWXvcusULrBKHYJuVUT/Q8y/1GXUvHE3kDXb45t9YeTv+S/bx3jM7eFB7aHRvyLqhR+cFSEqgdjDLOYF56TsXhbNLW5PeCKvOavUjdy/HwTPpCbKoR2sG8N273ROu7+xIfRH///bfyN2/9o9v+Voa0K15rcyDu3TVCzuNKHp3noBrd5RcjTT0aBKNo9R2Aq/PHvcu7wUIRr2kV9DU84gBt4rd+PGk7pt6Z9PW6Nw3MNYY2wJpkksbjBHQQe1RH74+Pk44NY9TOxYHaNFPnkS6T88o/SBTrx5LlBTj+j170jA1tpRzbD3AeiY2qjBctEKcv5hifQaSsOwA0dBuf88ncdU/o+MBTv1ka2Yf8n4EcvJQQF/5tcm7twDxtkSH8JkGZz/kyD3vyQzkL9sjJI4ABirp6oKOwSZEx6xKeJWsUEBLz9RJZLnQpj5x+uzd94V7q/5HNWBq8XLAQ4XqqT3jNWcbetnNAvBpxOfzZF+hQCMnA8GMA5EefaaEUf3hGIA81iLigk5sPfjxClbZQSoEfA/b1wfH2Rc431pC/afbmOqL9zn0ITiJCH89oP/VEllwp+4071bXWtHnBwGf3yX0/v1ya5Dv5jCYeaMePhADel2pz3mrCtzk2A5bYZRys4Wlr0dai0/aBY1Y/4Z+age9S/E/V/H+9sr82YT+l3KZArpj7rGIaZxln7TpwU1iLrnKg5rDcmvasnl3SZLdWXTaqnjUbmgpECjIJl2vSlb/APhA5ahQjvTYj17Gbtot5dPMtW2O/y8Ox+MnGTO3leHOB3yY8c/GoBRkXvn9fwl+X3uZeE77L/+U7TlJQgxk2D54Hhm3VKa+MEH5wqy4twNI197n0njRDvTZBX0a4Ebo5qxf15Bzt2Dj4wLPgyMGUC4TChe7omtHfbT1rxHdtkQNwkxwK+oNEeK0Rz8Xszqb7xkb6zqbrxUDb8i59xQs2OEmwBy9V5KXXmQ8cheGHgt/ZqDlwrN2sE99pIwceyh4Xn0ZRocrGX2HNFTDECInyzAFysPl7mffA8oWSl5g7/usf6ta4jslBvRFm10BSX83BJDdC/MemfvmH8N7ub7yUWUn1m5kbc2TnW+bJS6Emh3776PyJrP7hE57VAp4UjGkJWH4a95NLSGpijXb4GqnRPAGa8P9x6YFGeBr72vXQ1w//CcTXL7/Uzd9YEr7stXMRmNe8ReZD4+kLsRpz47tr6MrtxQpXRMJTnf+C0OlPEL6zbyUPIVm9xsaXOo6NcTs31Llh97bPmnMdyOKkO98ejGcU8FB/xsSBjM8g8Qbl9NAG/uNOf/p5BnFWCFwenfw4mhca1NoEm0kdHx2X4BFLQef4AbC/dHfmUtMZ3cSy7Oiv68eXQLbjaFXmIaK0sPidDVHKsn8FT9TkQN8Ij1DtQ4Bt9Svr1A8QDxCLovyll0s6H7Bhx2aVYxz4znjlkvpgPcrnHDCO8IVPm+jD+eUHl2s+9Lm+IoNd5WSNXDdNfKAEfz7EoukVw9KF3uX0iwsvs49s6BG5+GCi4MJL/iAvxu3++AL8cq07pvIqH0D2oZ/U7v2uF9fw7eZ+jmfYooR1PcCtRp5MheQZb+l/DoyI0AkSn6Gm7ePJfiwc+ecI0kc382KWP09yfcRXeYkYmrmjlfgOfJXH2DOn6UPIOL3iWqKqC9g1Rs8A14558EO8RPcLdRv3r19+xVd/8+le/oFtL9fyal+6dWzEJ6Sx/RTRT8YVLYQPKW0UrVq6fN8BH9Y+9+uACwBnLHSonEtoF4cpbQtYofd9MRcLFn61nxmXrFcSQIk/6nA/ecE22fMn7gqMLQHIo6bocTzYj3Go3OPNw7xNXvzvdaNOn/3JFwE7c+bL11/qV4GXafu+o1uYlTXTJEjFgGEJNCl6J0CnMFsynrEPWjF92rTT6ArASEH4U1n++0dP9Wtjb1dmTBkZV3/j5O0bXxad/yQCB5aNg1wtcH7k7sPesGjPT76s8cj6Zo05ny4e3Hz5kbXHHHYeP+BbhM4+I9+SYQ5AMK7Ex+ik1lXwq2jPVqRorHrxNWMmTPDsiUyapVceUH9QVO0aD1x0FnDmyFkTLBR1XEB3MOtGl3LXi5bWCUgW7R7k0tx5xxDneJv28EEzJ+Jxk6n0JN/CnRf55v1Of81/0hY6IrDrA1WKbfNhHQSPRFTaCAx8xC/HvHvNk9HmhhnFeHp/CtA25oEGIstzPRpdtpZepPDF/rJpnIJ4QR9JW3hsL5o6uiZzdZIAqlMnOmByPzmYE9byv2oSQ3TlDy6X+RMKVx7IXXPugayg/WLfkX8BjKvB83ObLgUVPBu/mjW51vzG+uhBnshb8aOdh35kY/XsO9ir7wBjwx6gv7ART9daXyvWPs1Jd847D9RTg+z2LHl9QYwg5WRGSH55rS//yh9Slbzahv3ad8yF4+dvfLpGzcG1jxcbeaNzA6yplJaFKX1UvjgD40sLv+D48suX8mXQ3Gftc+cuKMxashiFdxWc0Tmq1fcJHQM8yzVhHUOSAg2exgAozrX47LxDj+pI83ciqKsFamva1rDAnPwg8F3tvsxi8Xz3Hm9t7nM2wmuurliuGldQSEGnbaxUT57d7E1dpBDoSo7IibmZ0MfQF6HWD03vQpMvgKVv0sEt4uezEOQqurPIf/CE5Q+wP1F/TwZ+5vLvydo/LGPahU+KWOj2xHaPcqFtW9cYghQXIpssi1XWZol050lL+pODBUqziXLGu9DUAUuFr9msWJxtDXJJwkvbD6rC4lfBAuXUjGIKm7qHCfaDQ87NzLYbVg4D6G464pT1g7SbuQesMDndtDEa66PY77vyH30aFUBYHBU2jUm7xPWyK5scAHJeJH1pEP372pzdiEZ3je6agDYvMM4FfeaFWMvcesE48u9gs0GyWa7DFnuwJB510YYdAZ66hdOg6XTsfea78KtGhI3U/AQ4sVITF2iJiRc0up61ZazS5EB6QpPlSfs8bSF9V/Al+q6NHv+9BHjBCh4j2eyplbv8xH1KA8H6WIA+LKbgIjgRgvmAn6DUAQGe5RfYGpMx2Hdyy0GeGJiMMHlw58M7L4GIBntwn3NxQEcJT/SP/iGPJJyCAKWBYt7ADatJ8eWPFxxjdQ6SIIio0r8x8xLSuTEaWfTwjA44zgImtI/a+eGHk/3rzkHPwc+Lny+3L3yAsQ8Qo+uroolo9AVtaChlhU7snVhGdUGmNHnp8EAofxxNNJDiU4lIYOFoQDGgNYZrLXg5WB8mVl8uXXE9Njk13htrwTo0dJzDnq5tD39BvYkDpG2/cU5tX+7TrdH4Xg1GoPqhKIMZsKcArf+04GtfwLibE8wgho2BV3Rc301tDlyXb3xz5TyKvZNngy7PBUhGB+Rq/4O+cKBx8lrXzh8xAuHSJes01O28sjbPXiL95wauJXnVlT0nvuMrBTOR93fn+CgAABAASURBVIPLwT7IQNeNdSA4H0J3bULL5Yv6Wo9X7VxQtz6PHqRjoMYe0CeoqPECZtfUmvcH0941+D2Ys9doII+UqOUncTr+1wvjgxfgxksGyBCcCl5A948KHjGXu+bcgL1urBHn3OhZmnM86vWDZmyu3NuWoAFcAm/exFwQXyA/oCmzxn59EFevdqyl+eIl/yeyvKB278T+JEnIEizxoMi2ynXMGsCLcmyf56+rg1rlZF8+PPlAAyfynnPrAwT9xVkMU+nHBzCCmmYjjzzWPYOuORA+x1D52EGXupkPB/B0jrB3GxcUuGDieRVU01zPSw0IrKw8Gp42zM9oRuhiTdv+DzBWPzqwn5esrDH/CekRv6ScEFdQiC73v8k+uJFnwba4hia3sccp2V+O0pEIYHU94VdGyEvE26zcGXrmDFQnjOTYvCrPB3T8cF0+NBAfn+VcNmdkofT7Gnf9WHlEC3J+06Ktjn7myTZr+W4br/BnqT3yT2BcY+vDI/IW6EteXhHcyU4fxJuL0R80/VHf4jQGAXoZC9RTVj/phU09fgDuxqfokheZVcHT7A1XZ9XKBBiP1MjCaBoClw9yi/8eVoZMz+cWnsLW5F7Al0ENYLwCUJWh+lTAsDcFEWOnTPUpAv1TzNeYNXE6DtZC5HnYhoQPdNCx2k3/A+rEX7U8cmOG2InIBoilC7lBBxmfFwx8FRphmsitcX0oKySBHbuKwkYbizQio5AEFIZdfnCQwdB40Z6vvRpCdBj3nHtZj9aGFGfDwVwG2A+u+e08+RHkXMAT4xf9swwUlKp7AZ2zMB76Sg/T8YeoUhtX2oPn6Fr3C2NZ2jBFg/xGnhpV7uOOaQB8o/QFo5kDSx5Bcvxk3S5w3yMxeIESnljMPc9mnzpMobEpC6oE6Y5R8IgOEC9++t4X3vhC9MHexpYMFc0Iju5ad7S1/pUJkYe+uO79kk38zh7hb6m7P93OM331v2TMvKO4v6MRF4mPgpqU4OirZzRrqOnAhWuV84QchRGcFNvmTp/f4/eTLeszFDkU0Hzqm681z96IPkaC3KrpAvFk7TxbnBcvIC/mDm2c5SsXcz/ruep9Mjf3nbvwnvv06MtT9SOpH9ssXwRt214zcqO6Jwxds+ThjkDfOUQXZ8iAA7ImUVDbKGSKh8CLobZe3esJJkVSGj8f/1AGfubxH0rff1X4x3R/9FkOa46DcrPo3lgMQheoLGtX9ZMbqB/Sjvza5AHqySHBkmdxP6/FzAJVhxdPa+Gj/aPPaKfEiKQ4givgUENDJOtV/UIW7ML5xB2qzqZEI5sV3tBs/O+1qbA5TGB0s6mjuPi5Lgk0P5e+HNGPE9ygBJIQVtGyybuh0zf+QjYgvlW0Nubg2IxubGDr1zi/1Bf/ucK5mc2drWkCbEwGamhu/gcfhhZoScASbmOKfJMLGD1Q9EnQqQFdHaPlXWC/V79m7IQJHWQIHcoK6wDzwrF0q4/kpQKz+PNtgL6caKrRyw6VpsCEm/nAvHCshHNOYG7poYF1xqtfY2H/O826GaVRmUf3R54S02hcbM7sR71/+gDlt6m3G4fB7NqIWWh0eeC88cHinm9UsYYN8cXPg0kk/cm3RkaA5uiW/hlGd/xGhFi4GJETc5dLB7Gqww/EHqzqmfgwmQ+7h9KG/0PA8Gj0q+UDRj7JjSC6G9+3us0bYL2lv+973dB3jSVstRJPPLawN+ZEdwdAfVfk96Iw9xl8/GQ8rnlduBaAigae6LUA/hOh+/k3PPzws+YNLMjIK9B7lSZWv3lf606fXqQ09MWGeszb/bxkmsu8oKCfS9DLObkBfDFm7Zkn28IftgeUExhiLjyOCjoMEgfa+oRLnmNfhmJKMcaVC8dMTmf6+he/vDw8OrxYqeE145yjbV3MTamwNH3HbrIPFHzqWGnnYsS8MQdRXo0EOGJ8B//OBexJDfIvimvmcebmIw7YUKx+4zH37kFMBgjEDi17t2sSvdrFVGjXwzkR3SbsQpKruGZfF8+ONrQ9ulkXFZDlj0Cx8MOb+mLCAe2lC5O066wIjkfihC8pN2bb1Pp6GJODhazjNLcuYx7kfAEEdMirHthLG6BIOZZBJA9nLf57WONx4Vzv5lAZFODFymteWDBeD+atvFvjB4CxZAuXRbNfPQPKy2stoCX0PHRZoGOlv4GBTqDUiL9vvMyGpYx7zS/X9fJ3ncXsw4y17D2RxZ/+BMqSAcLgiT79+AzS/wjiE0rRiCv0KPIpC4KQWe9j+bLwPuHGti8uuz9o+rOd60uug3npy05femTuxy+yQy29sIUm5loDYNBpY3Qvu9DBMi7ExDMFWX1zDizsNRrohUGcMubR/VGf1tqZqJ7olap+osOOutyz9A/V5K/yQdK2nJ4j+i/hYf5PgmOiRXm0gSrCwWFKcPaGrcocsXWK0sRn+PwAM8hfv3IGEqprY6TZ1SpWF7XtjbEfyFjbB43EVYwe3ebBSrmxdGhLmYm8QPRSq08FoxffaAxbtAEMQDn5s+aiGzsEY+60jKRVALQBp+3DrSc4Otp6AX40uh0jgcEpzMp1AtlNDHSxqQ1l7enLqs8nBvQlYwhKPRn/6XgLSMdWl7YC0CZ7+Pcwy9xoZ9XKXvObmLkjOO/wrMynoC9QStwF6zqqFydYwWFZNKTAjcavRE3nrLW9QO4FhAe1a8RnfepCFCKWmZPGTqecR+4d12/FLyZ1PzOn7+xpR+6jR/qXv8q7Bu689F480t1v1L9AXv3QjjAYv9s+ucvoizY4Ixmv7KkwUmBbtG5zqB70ci/zN2IE7cL0qcBvr6lRaR7sBtCdGnwBzivXo3uMvl/r0dr+G7H65Y53HV/Mf3zhUk41VFw2zKf+udeePrLvq8dz2/Wvnjfumt++Xb8tFk+qB7W+ptrKs6rJyzzHadtnYcjU8eKffBI7FoIzNu+3ziHHzfnmZ43bKTup1dXmjnjrBOUE++pyPupj7jH5218H3lgU+Fzb/h50/3SGnDRjuXKhbeH1OWffy99Y2v3y0vY+awJNrPpR/mBOvxp/rff9ktlLvkk8c5/Rk38CR9s7pfHrQ+Jg43Os/FLSmHxp5hxZc4nbHDaqfSSluQM+yOm7cuc6kF93BDll77IlBqBJ+WjYEcD8LP9YBn6m8R/L398oLdtfS/WFX7ulvSwAHi5KIWuBFeUG50bph+jrG887B4CX33yTm02QLQZeZZT9DkTiipbgomWhZ0HmyeXvoObshtMluAAyKCSguVg9MCJ5noxuCF7YRuv9dZdYi7/nVhPIJoAiN71s0uhSD1pV9bKXzvmAHbt0aFy+WZsH/YBSfPJDddd1QdgnG93cK799RL3f9vry66/166+/1K//9ieAmvZX/1nPzoYH/77PvN2ebo7FRoVv6v8M69DyUOZA5EC+Dt2LBzH8KKCzMY/us11s0nv59yL8Z0U3bMVOKwFgC4s2FoAn3HowltoQDuyZt8PDAn7HdOK3LzdubPBu8vvcy00bq8klynAmz/RRS59nyuIKFWPG4GVZP9TdTQ67E0fBP7rrRq7mDh67ozl4EXYcnI/rhcHHt/ONfFWXY2D+N2QaPQfz641D3kNiDWzlZZU6PDxQqVQ5n0YjD4AQrWt5ueicEegs/Pk0hif69eWNfCVX9BMXepIbxjd1lKr/FP6hUteD24r155dbspmfQXyTmBao5+PSEEdhVFbwEpOXUvEFAr4M7Ht4ij8+HYIMbdw1N1kXjM0DpPly/AX7aCn9MK/Oe9viBMdEPmXUY7x+KB/dkFHIc5KHfWfu7zN69FM4sHXEHy4+tMU9rJFJUQegvQVgUQsqjdHmAoS9cbbBORfMi/r4ZMUlAD8osL1Kuu4nNLgb5PL1wJdGvs9c28YdckR2bBggGuSPn8GBoNaW80EW5W5zrymgD/JLh3PPeSkOjxkZ5CmRxxeaydFocmUn8CQMfUhUmjixq49yCnQpxmQtB7YL0B/rlzFpnwFntP9gDi40eynMyumjVlwj25zsLbPce4XuWYOxHQyBoI3w28FudEErIPMC+Sn0hFVOCGFajxUBSaCs/DIvmMf6JjjPDr6IcM3Zb2w0uia1cy6Xa9qOPyHpNnbogaMkRyKVFZZVn9/7IQYpZNl3UKTdN/ZH3ApJ7gP8wXyxFqkvxmatrDhtCPL4Esn6gZw4qmuUamWCJ0469wYx9TBHAviBHyh0j1G34+B6anLfw4iOc37o4QWVM6rVhd5qFFggm+cYP9uf+5/xsn8H6KCgyqd7aRRk326w8pKSlWdIo8GOGfqQDq5qVo+9dtZG61sRG59HkhcW1sH8vdZHKQ/duWfc6kd5uRdDqtENzJLeEpF3PxIcM+HJ5d+YEiM8rtGsQRxt5FEPFu203duc16O7pLX+0U6GHX8HTWWRUMZGZ+/QlqDu93POOl625RIUP7CrD/YXxPM0nT/bvuJBe+FF/NCn2zaz9hz70UtG3Q+UOp+cB/LtN750+voLd5AvZbuJARbSxlqiQSlDcChUM5Yq7NOgYJAya7JOWwYo8SVtPDrrUQ1l9bsnLOuFOeHxMv2Z33Rb46glWEte+Kjt6bN+2I5D6Vy8qMMOEvjCk3muP67zjPXA9lCS2iqyaXx6rD1sQ8+cXULTLn8uM/TFBcDTxTA+ttDLNiZCR0cLMDV0YVBv4EY385BpiV7ngPPvtZWi1/ichxeOaSoqFONx3Pygf43tgIIqnh/FfAkfmI/WwisBUMblM371J1D/BfoOqZr/RvjXmCfPrE33l31fuCbOlpk8Hwywc/zOerBeti9f0AYfZSHwxfmWeJGVN7CodfFdtWj5zeE79zbBNeTdBRdf/PKhjmrZY9DcEkCxylWAXTrQSTNtba65SB/s6h+84Fr/fOxBLA/icl1Kk4ttiDHtrLlr7uin9ONc35oqfhxv/x6b+aCLn/pVka/C8xfjg17zJZP0ie69HHtfkhc/6vaOlrmC33AhjvwyzBqmqwb6zsU5ZwXsiwdQcxYU2MK2eo1P/5Jb/V+DUs4/x3ZjHlsPzA3lXtCFejRbL5B3dOP/rNuX/byrU8+99h2fAOeP+2n3LKTQkWfNSczItoDNOSf5mOWPHMr4UmlyX9ygrYilPjnjXGPWT74EPta+6zzxc8rxXtf4OR5PviTyzA2QgySPlJiLRT/qQQ4GqhsPV6FF/KA0K4omOFo+6fwfUv513bzS+6/r4b+wZ6wZFhJzkyx+18ZnJ6g45io9C7M9u+Af1JFHgjoKw/KE2wbbH5Wbrn/BPX8E79u3uvPiR3ABqd0FrKx9N5YLEF0uoNtNCitRKN9LzoYAj296v7KJ+ILk669fypcWv56/NaM8TuVDuxvXg01a8MNmvnHD0mg2kA1F6FvrnDhy0uoJSIpU/R1sON1sSCYKJJzsC8/oX/5xaQCPyMJxMBhXNhY2Tdtvb/dcbtTevdW239gAb1xoNy7cg8EBVICe5lYmT/NCKrEUl12cXLavJOMeAAAQAElEQVRkEtRkrYB1cTAdLyB5C0kidPvsfFc1hCau283YJjRiejsSGw7h314eNPLZhwEamvEFtRh8Mr4HOIGsgNdHWpCXf8q6OTe53tiY3biFxIX9EqrXf7TFSxcGedfmBd36CS98Hn439G07uCIHmHtgP+NMzvUjbTb5OzH5TYuXAsffOSqdSMqDLP6hU1+1ddFQZ5f4iAidymtDpLz6qrzmCVj0AnxRh+DBHBouKiOD+IM56fx4oBftYZEmT0ClyIi7cr/aPJmnmLABFAcc1w4QD/CCSHVMct7kqF95UxNzCYYHwemHhmPfvr5QQ6Y8uRwBp5+i5ZOfhJA6ewB21SMYS2hIa2lj/ARzpD8ku6wRwedn5uobB7HjwahCYywZB2Wt5J0e/IAxaEM/lg+4gJ3g9Js19xBgGOC3yfoGhmD8ZTKbyxXEqwwsYailU5csoRnXCX4zaw7QC2YZDY+PFcOhfbobOvrURROMY4MIASNOauBH14Gf8RvkAeRSTK3AxF99N3b78skv5FJi8PqJASu78snvWvUDwcAHcdxTYnNdXMCcNmjhlAV/yP/b7+tCq67omc2+NGuS931SN+NSzhsCibAPskE3/hGTtfJSXgDdNbLf9hLmzn6Czvi5ofeCcbaxo6w5UdfyZc9lcXdvZ7/XJ1xJXMnblUvG4MAPwXVlbc6EOy9a3/iG9fffv5V/4wvPNQN0aSMwaA9Qr9LlWBTGTJtgxhaAJfkMAfKrPRpEVU3qG3HiYOb3nfPP3DT4tRYbFXiwFEZ4M8cALGiAbCzEpe+C8agD5tDNzWoU87mrGa/RXckrevT7OzDP4GHGrTXm7mXqGY0c8nXGWfyozzhA2QMouI0l4uUJv3umNuSFmkJUOG9JK7ilYzXzZE5kPqazHo9XvMiZF3hCoX7Q9/+QaH9id7tN5uZeVy7HZwNrwmcM9MucK6eOd2x4F1h5JNomDoCAZCm2zoDeB3E+4IJ5dfIByxdDq2v6QostfLNzqdQ2rpNvz0YBal+AVhiTB+csvmUPUQDd+qufwsE88EOiazRnGHOZLMFFctA3umtjbF33pkKZC1Ys2BrFD/zL4/CP+Fu5k6jXL+sOdcuGXnV+Yb3tfHFjLChIaY0E7OKJPisjiAoNBamD+MOHYiGccvq8xoj5yZntHhAeVK3zI9ycG6s2FOlryPXDHFsDEmU7dZN1Cp6TK55SApIz7ijSfpA+tAnvIK8ZW/pL67LBoMoFiE21Un3qcVxf4wnucmegZzQeCHSaGmnUETNzwPiVPZVlPuoX18Hyxe7oZgl3Kbf86soaHCimlD/YM640YxgfxQHqtVog16Lpq3OOWwT6C0DZaWtjnmRfGbP0ocEXYxufemYu+aHd31j/5ZcvZe1dXNy+z3LNyq8rxvIkztQ6AVJ1S6ceV8Y3vrAu5NM361BxWX71LRn8DMGc2LjiOdBDG/1i/1/2/kVJcltJ1wXdHCCjSqvnwffzdkuVGckIm+/7QUZmSavPzDnSMettu0J0AnD4HY4LGZEl6S1VqWzrSw41kJnXlgCYf3upyW5tWbmJfBC2PwFWbCQ81U28AnKCxxbpHANtV7/xvvybc8VqfOFBAy8rPpIfSlCm89LxsK6cUhA6s04QM4hx13gsva7zgrJqFGM7M2au3/ILsGtWPfEHM1fsMM5YLfsO9jIkIP/ThyrPl3PbI6+qNfEvkDwZXZnD5hD25gtX+OZtr9s2K88GlPEtcZg1ybsWuqnPPIvYri8fTMRd7MLohm7bZ2xBG3hsZnHgenHEPfLPPfmNffngTOD/2OI43nmO+RF49znt/R3+D2KynusQfXr3IA5HPVmTCWSNcXqN61yhsVShpyUR/+t//S+bv+BvRuCK698U84v9pwgYVeEn5L9rSCTQR+FkoyD7ua+LjtW0ck00FwuBmQQ6ywxlOy8ov1zMMA+cHuqmC0CzKID7SihXpnqEw6ve4c0eYIMH8MVAywtJSLktG9xcnixuhz1LNCuIi7+L58EicC3sEOAMd8S7aCK9BvXR3EB7aQvrDtenX+JBrJdA6qWh7oOFUx1fD6DSKm00dwHEk9OI9JY0XxcUSFrNk3Q18KJBaB/qWLSwCl3K0IEmjlcpnXUXRGnXmIAZXXPu5aaiJ+/3NzYdY1TgwDdxRUfl07krP4BVKWW0Tq/tBwosBVC5tLHR5aEqY6zOc4GPVG/ocfw28BtjKb3MDBOGdu0TW+hr6NxE3EAmG4nqfdHig95bXjq+sZjfA/6j0O8s9h6ipdE2x8GF/s6LochSHqCugLYUFqcMpnxJIf/l0+LDHuik0AbLNE++g7HwVwfqIzy1eM5OGLjCwpsWhoMWcUMrIj5pFgH3E/X6pQ+0cNBR5OZI6U2cNpIJNDvfkmxnzOr82G8+hga52oUBmnhS0Do3Su2XThoB46B7kuNgsQFK2typO3+k2SYb8W2WY+M4iVMnQYx8VJKrxWZ6B47k25NY2dmDmDIWiAuN+uS/YOLL5AE70FOWurMh+xPqN8ZZvwh07dus377/q759/1baESOhNv8fCHdMnPuFgqw9xTfRebhr2NdPzqUxd949FPBQEh+QUYObTsCrXbTqQbw+AGkwPzK6J2PT1KVAEzy0aHtfOOkP7PdQ4v/B4gc+qFf8opCvyxcgy2eE0OFB+i5fHto4lOCgPB725BeUK05tL5vgjQRu4hk54kzW0C6Bfi8wFstWmLnS9jagc1ydx02HOg7GzxIGLiSDl1bcZYf1J3aKt2C5S0qIs0/8aHzdZ2RIo31Iq23rus299kleEdcGJrTqt/8qlaG8xVuVPu7itcPxvPPCy7o642duaoIK307yFRdR6AktecMVfEr61GDdeCtB3U/GZXWpnZoEgKK1ecYHW3CAVzZCq8HfgCbH4VpXS4dUZDq2ob2cC0WTjtIIpyPgBydvY+JBX33WG8cs6WYfRHfkfPJM9Kp7SQLPpV3Si0sfNJG5dyl3Ab1cxYeVgTtRoR36tJYuvKClUPqpaQ8FVtgjnpJ4PICDF6/+KlF/H/i+7ICjmfONcLgOcu4BrTJw1yKAFBWm7k0S5bjGLHp12QNQvfosG/mj0TM+RXSpD1ouaSi4Ftb7C7Zmvs/kLiJS6qn6Ychl/AUb4pc8jMAfcdonXu32afOdl7QH8/ydteGdPSt/xpBNUY6ul++IcZ/yi64M8Gl35hlCXfvCgXFwWYXsyfp7L/fJu7KJtXrdezfm23deAmkvLHWVMiorcqmoU3vF/wzPNWxBojFhzO3Ue6RU3yecuKzFOgRzWHKjocwFD2ImnzHzi52DfMi8PtdhiF/Xxf1CwOul3Uijyh1fXv04rL+j4eQKHTFUH5T45R2sOJhsuf+p/57xOtjbPINYHqFf4nmoHDAg9zVuNCMX+z+w3ReexlTcA/kEvibrgme0SY45Ns3Yat8CBHApX8AZWlyGD37lXIDFqwMiumKXOabdT3SHH9kD6CaXB6CtAIy5op8+X+q7v65frf9W//qXv1z/j/pG+f37b7WRP1O7T7hsVZSgMG2w1C5t1I7sheS6pbjVz0wKE55b9oVd+Btngm3uhGr1D/q5IFp35T+I78E8WsBKRa6rz7X7Jz0wb6fN+85+w5qHlpdsNCy52NFfAOS6iLuVcammoZ8N7UTuDVtvt2914+xqe869dnAbpWMMOfsiGXXap42OkXhjX8h1j1ENVUeScaT3RDSJNQHUgX9yNiH/GFjnq3GAUncCaAHFHQOfjP9BjGAq9YzGUyCEaoEmMWRuGi+aiFIpRa5mL6ISFDKvKuVPF7a4lx0f93rnXOWf8n4g84FA5epfo7fJsSb21jGyYt/XmJz18KCgx4zd7hvr/8D3Vv7ViXyYD8WX69SlTm3xyyHB/wmOzwrKVK//FzCfSazDwpz+4Lz5XixcZezH6JRfJBemA3/Ff6X5Vf+/FwFj/X+P4xf1PxABw04iUySpkUiVOxcI6/SyPngfSXpOQJSiwEGTQyVlZknDd14NTpgsiG4kt9tewsYiuIHzMDxdAKCTxQkZOBcpJ/U7D2Z3vtW9s5C4mOTgAzGasYH7F33y0pXLSe+i/85m8M5G49/gKsu3wW68EsFtUbazlLGoPX5aRRCei1ucC1V4vF0tfbxAvIvd/ceP+vHH7xy6flQe6P0Zoj89ZPF1sT+w635/ryd4Vfqw5S+dbmwSS5abkoCVqkewYVogTlhj8PMBjmUUHfrsgc8Y6B/sNfdb5R8QPnXoqzG9G2PsecVWJfh72bG+JXTj5WBOjA7HhwOQ8fSFjP68YsFivsb6W31Hj5ue+YE49pwni+u9tO2dN/Muxn7rGRtZ6N3wDmx3HF2ItceF2zFzwVbvE932W5fW0o1zAVakn80wcg7W8KP0MTYq1EBgTAtnXEUpk8hZJairECdfbMBf7YsIYrAoJEVS4iU3+iVAbhMH44fT+HxwAMcONsUngy27sgPi4In9bJCWkCzxyEU6Ip7wf6SUR00S2BcdNgDEQEOFCxP08K9AhzwCEwhKpMEYuZRBeMNISK2doOVUoeHifRYENHNRlV9YY3KUOWdbWnWNSxhl49dGfG67+T15gYUn4MQrz1KYc9ac+wL6Y6+6GGNz5s7B4u5LXXLHMVr6IDgDqO7XMxSRULaw6MplDJHqnqB5IQSfc9e8/uBB6YEeOmru2sHLIwQe6MoYIa97wu854cn4PMk1YqT600d9ECa2T32h5Cq6F9Cw/4KLRqHiJLpoywbG6KcvKbXjgmtOYD4U68ISBjYXOWFLw+zDX2S97ioA/aK4yKBR3ooVSC7bkHLZoOCKnTQzV51zxGzZc5ADADFTBsGhjRbac3TdGNfGf0SU9PpEUlUNLvBNfhi30GgjOE0SmptAUZ8gkf6q42A80M0LBjHL7meZk+qQcqg4gPGUitdOzKMFFxXb8ton0jZo4rnG/Bon9zH7AxDbDlB/wHCB/aO7fKm9Uca30gUtqrxwNa8dY21dh3kIXtfyYdlhvn1m9+jlkTLNI0u84DoIPXzYQQOTu7Ielx/wOgg0JvTs9Nm/YOZl3D4p970cD2UoCnJkYftVQUYCY1nim3475QBhmAGwoTjIlY9zTbUen1gLpb64zAtfmJrnMsnrQwvSsqZefLF9MWHCk74n4798yx2DjesHual8zyDrIYzvcJ3PCDdegrKl0R5FfuJWT84rW7N2OPebh7pZ7o/aIA+q8HtWkZi2qWATEvH9p3FBp7SuJdJZ6ucC98gDH/iSBj5lvLMeZR9jzdMXedRxyXwi7xNf4VUmZvCQvmyteiKK+CDDfdc563zz7OHYd190eq7NSGWc1CU8MFiZ1kcbg0WjXmqc7eDfAPq4GAdfjrzVG1/Y6BfKiQ1W20lDeea68GTvM4Udl421YeX/U/PCg+r45NoshAektiw42Oe1FyAW3pNO1H1YdD0XtB/VZR71MLjmylFrb7eNfQyf4z6dD9iaOuUErF+gK7a+SgAAEABJREFUnHoaK4EW7NqSZaea+eK+sZfz/cb82QGkkw/P+uD8Y9we2De6yxd+d85h2i0N7KEzboI4fwFm7t5uV4w7YzuZn9pafAgJfFAjsxnP1Se9AEGuZ9YEH/Q/OPe9c7b2fK3t+jaRL591oZAVtuuGEuN4kBvK8Azm+NutDEssoGhy4Jkv6daLHlBc8i76RvQFdOQiiJQbPt3mHv+kVS5qy/zwnOwvkPQPUvyFJ0NAHKlKp03GTV3W5feFs6U8+qes205cJtCOleWf7EGe9MZBMM6jF414gaZF2TeRNbFb2thNEqpzwfHKYeOubdca71x8Z457Njb3SQuuZ7lXDvJwxfMZX/WvYGQUVZGxVP4jHVJe9iUose26IaFcV43Nwbi/eE5S5Rgv8doR+nObyYvJONusf6dE45N+KyfuLOTFiczhUQ0WDGuw+tVjn3MqaypyCRWoJcd+6Q5y7HQLfi6IYhfIA5DOcsFBfADIciETjcE9XOejm/7IRA/8BhCycu1ZJhJV1sfnKzbPoAcCHdMA9V/XPx8BM+Sfl/pL4v9FBLqS/NyS2Gfp7F4bJP3bAifp3F0kb5U/zeLt//d/8ZDvz/b3vVz0pEEE+jLtWPzPyebkY1d0s3OQs5Bsk4eAyQFqD0wWzsw0uHMxP12k7hwS828MXRsmk1Y5oUFY/8QEFj7uuWIF9C4OLibCgzZrSPrDCv3CMfFZfrzsNB4TZywXXAsrpXiYFx4LWKCX7xgEs4eJH/e3+v33P+rH+xtxiCWuNQHWbjb8Z32wyLjxHixIdiCJ8ZiEv4mnsV6Axro+L53aECifaVjkcASijTh2T+QgbZmTvjuHi0Jxzy0Hkg2b9dVDiOABhNAgAW3wqScNbuJdaLVRsB5gQWX3QczSLQ9ay7g5ntlg2Qy16XrDLk0hH7E/XYkQiiJXcdQfArmTh0NwsjV2R/YkNi8/9VdAO0SwJeZX/ryTQwcxVrZKCRvxsYY3yF14LKCOM5jHQYKKPB40jY91KGCCCB2j0XXaok3xiy4Iwp82dPLEDg5a2fQ56Jof6hSwQJaAtNoufsHB2B348gniMS30r9t41T4r6L5seCFPnPF72Yy1Xoz6eTWxAfBN/jbGRTuwJGmDc8mxX/ZjOZMqBxrGK6WOQK6Mqaxt2kJKivKhw/wwN6QZjY7TPihyidfWfc7XGiHOMBvTd17s+hJR+KCuXWFcWuKPbfGCdeFBLgg4ykPLHtAO4+rY3JF1MF76If1tk+bzBdBh3tOhLSpRtvYIoLn0pWtgt3In66Nrpr/wubFe3mhv+57Drf5lvpz+axNhiAfpQ4b8kxgimJATa+zXtrt5TbxfL2GJOb26kWHRLulAk0egrNiLAsdfmcsHuOjT94NSPYIPWvmzEdYp26GF94n/mQ/QBodM54hriPPFg/ZhntP/EOhftqCHPJHHhyJjo1zt9yHxdx4U1fmAXrxw4KtNwmOTuDQhAoiHa65ACzzd2JY2MRv0s5AuJAJY+qijH3u4qDNy0GuLcOEUZGzEXTpDfN7EGzfH1joi0pM6DNoSBElqLI2pvmM05tArTWCCutpwiLMAHhizXt7fGTcEgcNa7qxLNNeYLl/MOfP1P//zP/OgZR+EXGc/40AjumYvfQMnjb35te9rbu3ko3Cb5GXPpU5GQN/mRUf/nPY3CcVFLiwfJawy/vbLo9/mxTt7oGOsrQHmlzZbx53YZsyxOH++dzDmoztzXpuQXO/MRx9Uc/hnPP1SwD/1M9fsH9i89K64intgW2jIX0KaWD6o+LAVOeSiJR1caLcP+JCPeXUA+kCP4kqfhPi4zcxf49joXrDii+mhneSgNl1Q5fg9Wc+RiB7HigLdim9u8lPkWjTGT9AObRdWPUTwLjpCAgIZXKihfl4EmOtsYAHGcb3aVmTZQOrbBeIZ3aw36hQWbt1tC9oipO6DYJTlhm1IWFXicenuzIPRqwSbviVVS1YNTvhlFtefNATsU5/7o/5TMpbyyL04rK2zEYK4DuJ+8AD+JFQnYK+y5FOT5eLql43G4xq/lNdYJ8hqgkNmgAs9SNFG7Fnjux4ge1RkKg8ObPC+cJ6HYYH3OA2mD2HadgGYzxigW3kL18g154UOzdLRZf5ZF4rP0oHvVC7bqJbr+YOcz1yADincuU73zgLHuGB42UT8SlsgUMdXfbaREJ8O5q764AYFMTyLD03kgbQCndB7p3d0eT4QGpriY45RlOOw3/YyBtryYL0Q/2fA01ecQ8d8dn+yLq1rTg/mMfK32ZGr7KVPO4sPUhgLKgUZhTZTcNGTszdVLvHImgtA5IVkznzYd6DbNc99bsGdXCRvTwvXmnN/reHKVnhr13BskYgd4l2/lOc5JG1kxCf6tfp6doNjhVw8xusXVhLjZ92xxz1GORLZR9Tpo4W9yhNYABCDgEEvvvmnXKFFHhj61gXFqmDLWUmRc95tluMoQpnXXnDxLHlLrzLThljaJ3mpT+L19Z1cemf/EL9P5DZ7kbT44y/ZBfmU4blKMw9yVtjn5AuNPXvUkolE+qRP7lMvnlPN1eQacbj890XcNvrzy8ryc3lg/Rf83QisMfm7Un7x//8Zgc4y7MRykqQkwdlNTrwYRTEsXGNUcWUCbHOr277V92/f69v3b9QFJtbuQiXAICuLQSYXEyuHRN+ssjGCjo5G32BSTg6VTdnLELrXxDyYgAcT3kXKurLojGQFhB5VKYO1YYUSgn6BOBYYmJFM4+naKmJhtO8CMBAsTuxR9l+ARbkFFp9XX9rqRSyyXIjeeAnkN5g+GD1ZyNS9lgz0QyPOw90Hh/T4puLBDb0b8uacJSwd4LlW/RMPKhu4MUJk+acw223mcGpMR2vTM7+6kcYTxm68x3SozwV/2YPlwbnTLT1gEOrGJW82nOWAaiWj7BUr7jRyXSSRsU1sWrBte+zSJx8oLBs/Ry8ZL2Z0JlbGjHqGBDfk+b6vl47+Hfq3b3tZ+guo276Th3vpc/dl95EN9SCHMgbKihIIXvY+y8V/PSDSeXYlTRkXN3B9z/jgmJaOXv7c9MdYU46GMbBk6HuhQ747m5MxFN7ZvK6HajSXc2BtqhNqHhBQ7CHFF3b+xPX339/KFxw+GIsPIE+5Ap6i0Av9FgBmcv/5UpcY7RrEvBt9sHCVDzT7nLyQ3RPD240YA7fM7b0msV1jNavhXToPcufJIecIfDzvKbXPeKprQvvtG3JvyGg1YUXGgEMxTW3xEBegPbpLnifjnphTqmt0J2/2SdwB+cyJRYcNxMMN/i9+iwC0x009Mm2fgEqHqJTnOIwWIxSfq8RmxuSVH/SsCzzr06dchGoUnYoZsFsar21WDWKxAR72M94bmWRb2PELaBjIACRcF3GyH9jo3+ZMHObca1Kf4FETYqxBOzZwGbOiY8lDj3JpP4m9MQtYF4ix+el6Zak/ySv7gA/6BeWrCGkrXpGJUK5SWUAKDOCyJn50s29ARMkV9NVtzI1Pw6tNB/NUO6I/lEqAlzqmJN/sW7aA56IrfounYhNp8lHlASVjb0mnMsBiP/0YM4jhBiROtFPCrT3WoZJ8AboggZfKwhDmZUmaq5N+uFIHi8LkJSXGrz0H9HUpSbjaxkU/BMyFhd78wgAKOh/Icb9455viOy/0BeebIB6DVE6O4AE2LB9gRAxNbKOCYMIBXbHWN/s5OXU7YWN+CxCPlraKcHD7coHnQha4k0QadZmTG/E0V62L15e1bxgrAB/EPckrWpHj+qOi+OecYr6ZG8qa+0QRnsl38hhI/RXkkUCbRl9+i1k80pi/C3PilPUTLLx2Kc/Sb8eNa9YM9UpP7CJHvwUdBPT9gvSD8xq97JnEJHkeHinwnGGxhuZV0PcpgwZY7VjAi4G0oSY+VM+LtY+2OS5icz1A56AxlghqKNJ2CmP8AvqDIhnW2taMxQKYcsFGDmqrlJZBQ2dp+wL2gMSIMg9Q2okmdDT2CLROPpAER1zAdXCQd0M8fNqDYv2mhSJ0pys32qu037F1nO6eKyGj8ycdo3utPeiz7wXSoucl/9WxZL+aVAYxdfy2fa9t32vusyZyW6BfUUSBOCENu0ElS9znf/zggZ55ah5ljBDvGM2JjH0yT/fanW+0lScvUuA/pTIPwicG2VlLiO9L3iCqArZs2Cl0T2LQAXopT6nyu08C93xxgNWogRU7OlB8jGty3rzKmEoHITZctoEpXCn3Mn+R9P3bbzwLrGcAz2RzagPCwoMVKhHgspjYKujzVUIlA4B0bF1+VynrO182uxa4N+m7655g/Zqv2i0gID7Lt7tP9hTF+Dw5Cx45B4eXvcY1KJ2xy/GYJZ+gbdp62aVs4+YZzhcn75zt3/lS2v3qWt+Mz5L3eccVdNNDZcX19I/4Kk8Z60ti5s4Zb9ernFeNn6H/FIcgTvDIMj7GQ7sk095BXFnUbVb+xJCxPtAjTSA9CGu9MkeocyEuNurvRIaypNcOfz2nCbBE9yUCtlzypMJ8ik3mLDqvL23Tl/h23Tgn3ziz//bbb/WNnNl388Rfien7IVXmlnPsG1+UffvtWwnfqd9OWsdsxfwe0drq/mGJgOCMi7EOJNf5IoVYGJ/GP+kYBb6AP8iJd87XP8iLH3Uc7/A/2RM7MBqvh3GizMV5rH59/t+KACH+f0v0L7k/R+AMNYU5XsyIHoO1Y7B4DpoNON+f6+GYFeLBxH44+weTYOvyZ6K+hb99v9U3HhQFNwMndRaRkr/ys3Yn4p0JmAWPhfedb+RcvJFePepzssGTixXHviysIjCyBewc3dg54ZmUnTJ94C1Hi1sw2IjcOCZlM/Htb2TohgvcC1x4L8DXuj5NGJD34kt7lvJcdOLn2X+xWGr7JdtNex1UjvzqJ2+U8U+6F6DzycsGF1APt6ipbvzTbsroqWDBd9nWr9FrczO+gjq1NbZtM7Fxky4+blwHcXcBpVnSNfxXXEYTmRNGNbGVijHEtjvfzB+MGy34qiaxFEZ3ccJi83iyeB7AOvDkl08/zl8/5QCUiCC1qoey4SMG2quWJp9aWQBohgd6xwPd0tAq+91AzDlfct1u68VCco6XFebfTinNNvfYiLjIMo8+lEcOK08/1Iv4cziWVnEDKwXrDwikV79tulLgcMbS8fLwbPlYPZ93RZ6tPktlOU7vzAVz4vllzBeJmgD0PthEpXczE+ST550XSAfjuICYIyNO4Kn+CrEPGUiKq0tOFSRR0zgyrGGjNAtEAHTEXm5cUIKDUZpLrhhQqD3KjV67nqdP9jmn53aNzzfGYmb87HvCqD0UiMMAKsbQPsfYsbP+ZLwOYnDgxwMQN7ojZ56luEuWde1FHHJxW9EiQUjjeiM8kEkvPU++gSNveZgW7xiCXPIz75TG6xjk+BJQH7Vv32f8kda8Eqzbt6BqOD82bB3KsPcChGGPLXucCxu025w5gE/qGACFUTokKwdgA2889xt5fTvjyovQfacNdBcDJs0AABAASURBVE9okYh4fUXAclGssYK/KcUf+G8urfji/9kOzjgjAzbG9qzQUKYHUnmtayPe0cN1ko1Gf10A3oumaHUvehDglWG+SD66a84v+YEN2iaN/fKWH/DaHzw6lbRk4ip94oWQcgNFHhBHKsHDAzrx9NZjln9S4VqynfrVNbGHK6TeVv3SRIli7irVnJQo0lTCQg8MkMj66lf/oR3ktPUAvZdJi5iWNAEwX+Ro7wO8Y3SwDruWuw4I5qV9cHB1ab+5ok/jNGSUHxrIRMxpsziAzgbfTTwCXeYld/YAeEqA5bSdGhh6w0NJbmW/oVSn5wJj6rrsrz4hRsm6oNaVq0FXY+/MfFFu4kIYCE363BeUoX0y2lV8GFVCbgvwAkAXJmGzNQEqnF0yTwIEg6onvqyYLbxzP3T0X3a88+BgfF/rLPNEPiWfZLHhkQbWoZyLihTI5bI2CN/ozl7cxLep/zvIuBHDq09B1isfIoccq9pvKVh/sv5rO2Ir497nWlAyCFL+G8C+B3EwfwQpxhdyZbrvrHLF0thIJ0Q3Mq66fYmpHcREe5qb4LpmKe1XMM/02z7hs++Z9Ud5AoHmUtmyY9l1cN548uB21AdjpQ95WJUMQZG9dRkTc/HGeumD5Pfve7mO2m+MBXUvqPOz9J+N5BSukF9NvStfMrlmCE2bWKvWWB3sg8KdfVowh2IbscYJj3fIqBrwcEPF4tcebSjxHCauPRGCz0s8ih7mImWnB/4hTOyb2Uc28si5aDl64R0DobX3C0QfcrRdO/21nl843dkXHdMnYxlgXKVxHxCOtOHGCM+Y+aXHNmvuwFQnHchV36Q9oxPEX64mHgukLegkWWOMkzTEqwNtyQv7PHdwnDOkUHAt0rOibqyOjVd5QLvq5tTX+PZAcqDP+LHH7pP6DljOmvpwgvYgGnnKFFSu7Drts/6ZQ9JPxuSSsc4QOzJ7uasw4px4Uz9Y4x2L+Fc/f9QkacYCgq9+4IUGlL8QepiH5gl5hzXpWnZ8+mJb6ZGFXuuCVWOsHf77Osq61khtlEYbLENLQxna/DrbovchXhshWjZ0XXuDc9IcLT7yPqGnGjsHc2B0kxeztm3CA4xJu9MvXeJAE1JwXU18v/pjfh74LyjbdvwgLpilCFzBKl6oehbRhiAHsraOzm7q6OCKmspHzReIsG75C/5uBIzz35Xxi///IgKkM73cifRKbiqkdo/B5KKL+mjmk1XASZ/N7Md7vb39Hvj999/rB/D+40fd33+w2DzgVWaXC1wmrAvlzqR1AiGz+DjBnIy+vXVj9E+k3nk58MFG48Lhn3CIt19aWMLZyNjnrH3utSlzQ+5AX2BWM1m3wGSxEA/OPnBt2Z8OsQ6xaDPpqWSBs2ThUR9YVaITGdxdmUd3fLPe1P8MYeAW/i+yrgVGelYZDirH+gk7hwJ9fUgrUUzzdsKgHAhEfzYlynEtbKd+R2d0Y1KXm+IgNhMAVX60xQfaw4VNHSIDz7T0UxpEh/9GPF2Iu1fccDiy1SMody2u9EsDiFckazsvQo7XLz/e+SZO/4yti6569NUYSI/gwvKAy2ZoiH/k4ToXfVDSqZ0u2gLheomgFz/o9TAUoA5GvNAYvGDZO2kvZuhOQSng0T6BpPBaZnwxAg7wMUbRAek9fOjn2uzu5cYC4bI9VEujVW1xfHxI0vfIxGflPNigfDGlPGPmAVY5ixtqbJE/hiFMHiG6r0MvG5p8jsWi86UFWnBSWmp4GmZKfLEKvC5QoYPesfr5QPGiiknKQshCYlv40O8aceDT6sAKYh6fyUtL8fKGHj36aF2hrjGrDt/o8sBunqQP2kt2fCw+yG5g0UAFjYG/cLiDeLRhl3Lt1q/EGZx2ijP3XG88oL/zgtOXPEgv58LNtYZ5Z1sZ0mlH+niQuO07XZ9xVrd+bnNn+szy58LiIMqlPm1Qlv5idfBxY0C/MdaUo81Zu7AfJnMCZ0DQD/Gcs27zVr748YWn/xaC9X0uPrh44c58xE/riQt98pl/iQ3jdJB3Aej0KxB9vNxHj3YetFF8Xs/1oMV67drC0DNYq0tea/q7wNaC0GnEanLXqmdd/86SD6+N3zfiufPNoHZKrm3aAEOJ62ssXslHzxJOhWhiqzyCfMIDHxc8cyh/nLxEsq59QdmCD4TaYH3pguqL/CjBMEJDlXHnztKjYmqEwg5A/4syccYm7RAyhmkfvHQ8sl4+iH1Mgv7PfArVFmWpx/l+h95YH44fdXMjshEysNXcxERZMYgLZPekTWc1eQnOKhj51tqFPazZjqnyjtj4RCJEA/qTbxB/915j5C8w/VPGlXd7mVdQZ4/zT7X/8z//i29U/wDVlb35S/51d+iNsXy21Rb//DYd34zVAwu06f08GxSfGV4cSHCxrc152vR5YbqsjLUtAf3wqEMQI+g7A0dVQRTo8v4VYEMW/Qhd66r1RSF/gA7tdB2xPWIKOiGzbTw/8OcRGfCDH91ZXxwrx/cr9MsfZCCroTVOt505z/wYDbKwHHkUr0v5YGnL51pCXLauCSjDHLJ8wfiUc9lpuWTUlw8jg9n2/RU+yS5zLKXTHkJzRlWb1Ceg4ZQnDdIRAqJWH42/XMr8C/JE2Kc+pGasrGcsVH5pJ2bT/NtnOceFOfe67bcyttc6MHpWt7ZaIhGzlKedtJZGcCiKtaOl/QSYQxObGHPnqfyC/OJDAPdIpcOyPFcwSBqxZ9A3aOc6+1LnduKVl9xzcQD9utKPIPR4fmSWoKeZ+02Jb8bihI4PcEpOoa/a7V53v7+xTt1xl1H6sta4d4EJnkMPXNgHf2TR8vKF7RYd6uyaqc+UqCw/V2l9hB9LQY6GB9u9Yo9rE/qlw4HMHem/DLFouhHC3Vin4GbsD16k6JNz0Zh97V917JcW+LywQTsamzkbex4R/FW9c1HfNtbDhkaZgrIs1SW4nj3Yf8RDVhP6OffaOTvkJeS3b2V5Y15vc57jow9C1Z2zneNAoDHLiBMfg7K6ye5zT1MpLYjWRdtzkvrv8V1e9nR4tfcam9tk3d4nsZuLL/czFhTGThveeF55Y13Wlnds0h/Ph0q1LjhOD3JenQdj5QujO3zCE/wDnP/Uheu5cnWhm9hOYKAfBCpxVanUuC6ZxtCci3nQ+YXNjZjtwIQf0nivb8pk5EK6bvRyWVfyQTz+67/+i2fYP9ir7tVwDsZl31gbdgB5k/ZkwAQKaIz7KYHY6u8pUmT6U/l1+0ciwBD/I3J+Cfm3EVjhNbFN61c5BguQDEyfTg/t8Uru5/MjLy/8VmD9Ocof9fuPP+oPHpo88L2zMKwH2DU1nIxjY3I3wKSyrXRmONeTBxSARcEXPQEWSheOOzgXnYO2krAGY5oDIzUm5mjK0cGxclHmqvWhz/4AGMjstXDyu/A8WYx806t8QRwGsQxAf10wNDJGNzHo6rFgsz27soBaNzrQFh/lKPtAfuRSqjMk0CIBNafP+shCJN1LMXJQs3Sd9IjlgpMO7ssW+6Cl+OwzxiyibiJNnQ50HWzeAOPy0JYcEpBCP+yuYdAQYa5C2Jx7zRtjxZgpA8qqUXah13LWt2/+ZBO6L+MZf/HlncVe8AHa+BqPLv5DdgOjqX9pi1O+hkibWCQYWCctAHnl46ILXHRuIoIvDdX5zkElkJ9a+28tHbCx4Y3mkDexW5v3KgQihvJ5PiA8EwPlCg86BQi4sIN7TDJGAii9EHeQn+btG7r9ZZR/4ncnBspBDXGDOPzYQTmJmRuWYD1yIEElG9ETOMpN058CK/dBRxODG2Py/ftv9f1fv+GLfrhhw4hMdR3k0kH8LZ+Ms/FcAIGXdl9ge7EuEnQ8dEY8oLxr7NSfTVde+hyr0VhN/mvXBXYhhjhaI8LIf/VBv7Cog0gbBb+ZylegCRR9EKnbw4MlzcRv32dNNnm0Iv+K0VGXjTENufII0kU3AmyrS1guYpj60vgcd0NmDjt2b8yV+9ux5g0dyn/kT2/kRWj4rxJtzKU5dw50CyZjPMDFhvh+8SmJPOjnOZfgHcoRnli0+m3J5kPbhizlKUu8/uQAKzU+PwiguBW9rrxw34kXfK2diDygMycEAlifHzrPhrTq8EE8AP+OT5NSvHzqMY4L7jmYvpNz9+S+beB8KaTYeIRuc0j4OJ75hVjsZ97YfoBT7kWbCTmqPv2ecU0aXCaxuAiONgm6GFBhexNelbBou2MrRM7CFmIqa3oq8gHUm9zeb3ts6HMc0Vp0QVAZuxEVuZV3TKa/6/o1QA6NoeZGDKKXEqK6wOibww/mbvqxq3vJCD91uOO/PkhzQCtYhxxRzZ44KYXGNqyBj2u9jIc+4158xlJN7bwaPuhpZUwYiwNw/vlSzvmZue8TVvYN+PEWrnVHifZulIM4jaZnApTa5vqV9ZCHBn8lQKq++Eoa9Hopw7bxUP/d+Yfd+mlbeH+1D0XLpjGr5O6Yje7lP+11KdFaI74ZzwXqg9SQlsF1WKh8ucjGl8/GR366rVL8pDjtL7cvNONVRwumOGYXOB/k0o4+Y4eRXOgihhNoOrkkC4zq8uFTWDYgtL5+sBtnNN0H/sWPPPgQXOZ6XkaPmVg0Ohb34lu2iXlmGirH1oJOgXji9jP94vvZFnGOm2AdphWESLG6ZDjGaw7QRmFoT5rPQt34kWD8XA9K/05i7UM66rQHmSB8SF3dS0b3Vj2B7trO0jXPeBjba901flectUtw3AQfrG2rpfiMPmWX9oHwUjfZKh29f5mnyl8g8eJT3kXfveb0skGvpBOQBjn3Qq0IOp9rbfWLPuMIOIhEgH7u5/ylAU/jd/PlgXlwQWfujOryg+mJoeMnaJNnrXyRyIsY1wVxuCf5XwCNJY05p48DX9xL5j5zftnYV0YvXXXqXELEdV35O5o6oD0P9ozDXzuzFoAt12h/abSRx6O7RsrljzoFZVtqq3t78o0gQ17dK76jl07zxDXPtc+Xze/vb+cZ4Egs9Ceg08R32eRcQSDGzzlLUKf6XFPVt/QakSLGk9jvicFtnzXZZ+a2155fon3DpwV+mXP9+ZycSx61qMoNjV1aTuV1idFfO8xT55Y2CNqjzUghX8rlGE+wX+5TpKEQCgHShhAqSS5dly3GKHsF67V7uXD1feWTVzgcP8bOfeGdPeH9xxtfDrzV3TMD5whjq/3ufQxOzsJ36BfcORcfGQ/zUD3KlF5/BX0MoGf5ejqFL/Y3+ZF5joNpxyFvT3Q9eYd51FfZt954Mfe9/vXtO+N1IwrP1f+BXMcfIDEwgzb3+HxV0/6ffPufb5sj8z/fyv+dLUyEmUJXOQYLlA61N4BsdrKwsI1eOCfewYR94yH3jZc+f/zxVsKP33kRBPzgZdA9D+BMWCav9HKOVk+zQK7SCU6NqVl8eP/KaiPtBZnIX/gbGyYgHzORve2ZDWZN9IPDLpPzy+Z3yZF2waJ/cMA9kLsWFSY8i9e1wUERe1wcXCjU50Y4fC5pAAAQAElEQVR1HQq6J+qBjYWbRXst3rNKB/FCPep1oVt2KdEOSZa3ynYhskV0s37II8j/glQW77pLjZwBGEsWM2qr66LFDuWL1HbrbmpZmKCJDkr704dIFzwXYO09u3Cn8VNhaFAXGGpczUI461//+kb5rfZ9X3QwJqbkhOXSU+nbsHMAxnFL3IwdMWwBPfQ1dfu12bi7M43uHFD8JYB69rnX3OGd8uER+fIDff5yzCirU91+Q/H2Ri7+8Qebi0AecmDR54GeefLbXus33MjiEgXYpsCnXHS4yTmmgj3GTjmf9uAH9tYJrU/AQN9o+gqgDO9VJ7y20QbGWtVJQoNOGuoZyOhB+6RCUpmPt9usDV+0o09aJMDrhVTGFtNt/AUgX4fRU+ZDR6WiQ9utwg523W2H1P6e5TcvjuWNMdl2x+OLfVS1Z86JfVi7ATBjES97j2yg5tyTTVT7eiBdHmiova4HnR4IHFdftCpPuRi15LDJX/PWSaSl+o8oi1MOLeUAByANGN9h0W+tS5nc0c5d/1Ijv6DwwdkD1IP1Qh1ymJ8Tv5s4iDc3tHF04+8eGNUIwGN1AjQ0u/zE39HlQ4bj2j0/7cXAy+fi08jMWO+zJvF0bEDRo2zWvMTgLNWDWnmusQnPYkA/PIsTc6yrDESu5bv0yel9MrfRSZm2upGjn8LBGho2pVL337bw15vCA5tQQPeS//Mcw1boP05QloDZGYeMuX7wsIJFecE+0Usn8pSKzKIHnH5Ss5W+1w1hXF/w+IpM9XxCfckBOZHLZU0tkcuDobEfTStg75JcSA98bab7om32UTrhE/0STVu79cmS8JlW5LM2SolUaEZ3ud+FBjS9oXF9Mx8F0ISla+UjY9XMQ9YcedBc5plrumOS+cZAiK98lkUDxGh0AcsWNJHr5r1jnHFiPMHaHQj7n272GzfRw9goD1CLMb8j85191odmPFyxoZNryczLVbhB5OUPDwc+JAh3HgzEWdf/w7EkfygSO1IFkZ1caWPQRRvI1dE1mvKKDTSjJZIAy9F52S5G0GZBvDGa4SW+J++at12NHGEyP5zPrlMB6JWz4JPOtnIXHJxhmA84Ytvcj0MQwfGy+3IGS+nxohe91mC1AHTiiTyoQCrPdYQO4msftbNQXtaRMc+YXbGAhkt/jGOdaFUt6FpxuPR7ZiNC6IvdyLeKwtVMG3sYK3OJFCCHKw9ajuOVY/bdpTE/7tCTp7Ef/tiKIdq0EeOvMBo7iLN9VF9jYTt8IuEtPpHH2fAgl9V93N9LuHN+eL/77328Y/NzUeO3Mnqr2pB/+YyY0ETW6Whyzzq2Yjb9xCOE3gBs6J5lfniGuX3bOTfN2m6zXFt6wwfGoQON2bQLCN8qkXJeKEFX9KOMKnhw3LUXZmpfL2IJ0YPYOu/C5+AAqcNK94shMtC7EOpGIu1lO3sUHR8M4ofjZAnoLSQr9vpAQzkB/IAFIVxDeU1OVw3wkC0eKqPFd9rS07TgbI/008DRq99mfMF/iRq861+j2/nnucS4WnfsRs+MoXX9mPteKecseZWBlnPeHHm58EG8zE1jVNgqzWjvAkEjfjBkrB8YJJ05rBxlNzYJL+qTxrU4THS4NlPQfPLccq4B6oVWOfZ1a/vOPrzH1mim33kdoH7RSo8kiwXaUMxPbA0+zHRZgssFv/uIY3qwxsY+O+BrdK+8hydXl239E/Rv+X0wnzlfkwsHoAzxlc8asyVrxgfFu34f5zx0/gkfzENfuoWXWCsfF+qZmBgfAU9i85MXndTJAf9do+QDePX/BcBDie567ZPtnO5lj7apa40zlNKfMPDBvvXCvMv/jJcQ+/Eh9upU4goDpVGn9uv6ByLQ/4CMXyL+mwgYXJPaieYE6DGyQFu/WJgLa5Ficj9omPAPEp48v0jot7omjzURLgTX4uQkCrDZ+WBiPYsJiq0L86wHz+LsIpOFXTxTzxncSzjin5VDITZlM/Jn4YLtEx6WPmBmkTjKA7DfXOSXSdjvddkX8ZGtBsEePKQ67Bx0NmDd4gRMY1HpckFxAxpXf1jB09aHy6fQNXggIiibygLutGHBtPMgh+3GW2sgA3/dkTGawxslPAyL+1G5KYApP45V07cRyx7NuDYhXIue/erRLun8pc47C7AxctzUecGpFF6yAjnKCiDbTXa4mAJNW4Aq4tcNn1QEqIcMeaEJEW6BwXh12YGFlRghL+3R5WZ+23ZeBO1s5LOSF/hkKX3sZZOw3q0+xT7ZlI5yY/FlkKWb3EtP6OSo8/Mkp87qq1g47RayEaEn8UDNGtfTnp7EB3nINY8FbRn43Ze8q3KWSEcnd/yPTOhg9/4pCz8zfhtMqxNSeMiLxAm9xme0ui8bGAHa3JF1XUQbEZizENS17wIkxhaEo7vI6UkQIcU2rtSRkBJsxCxedG7EYMzklx0X3vEZ2O+8wDrZwu8YCA+VATEVxoumF+XrLq2gYZvEAr3i3Igz/hipffLa3ZOaCEFaQRqAHkLDXULwFtrqw/aEb5/4cx4S9QUWHlrIJyqKG9217Tv5ODFp/WOF5pfzp/jII/hg4MEk6xNrkXOrODAkCPg7kROdO/rQ2YxlYRYizkttmto16Z+3vW6A+YBi349ycGQd5NtQ/wHxvMBFDyGlW5695Nn2JT/6UHCp8BBmDMsPSPuneoCdl1s7Pgo36uuBdsZvyc0XS+dA97R6zrU35p3/ECMCS0jX66Y+wUPaNW4rHkX+IH9DFmyu0X+er9qXHDEsjIV+vgRbAa9sIX3IWSZwHIOeS6r/FuQTYpvzHMoBOJauc8a98bXJkaFs+rxCUyDQn3UCRcphQhUDgV+dddrY7nPmMP+d2CqvXh8iGr4DtlWnQmgQGhrkW0IT36g3+aPMiSzBXNIM+6OfxmTspBuwQ169nRX4r6u7NTN26pttWBGD7uijlDiFt2Wf45dxIqcdqwuMgeQbcvc56xsPvOaRuXLFNvYpqtYHC7CBOzwLQyemzt18cPzAYou2TWQKnzZWbPeQDtV5IQsC/b3AMQzNQPCAjIL7l0uEUOylTx4En5QHw4AtoVp9qeZ24dM4b13qU1e39ItmdGMj+T27tL0bv2oN70Gurdj5ECUczKEVY5Z5qNaF+ywfT+w6yhd6znf5kALBoldWYsyYGGMfZNNGh2cD1yDBXzhkP0OBdAuQpBKkYS72YnMBuDG6GZ9ZE/u7r1JcgbeECBoaRYtiAtTAcZcIqedlSNDDldgu3cv+4CBLeZ7dtFsWhNDDNagBBSCeAt2gr+urPDwC/WQcFxiPD86JB2umcbjKu7jXA7Asl8aOH6Mt9Ym+n65OnES53uMQKk9fmEFe5sGEf3cukrtNhPCAO3bnAkM/CNEUIBG4LKDyupS7ctM5Fj8dPxQbL8kGrKORR8UzWgQi0UtbpLkAsrrqlqsNL8SrHmxNxtycFcREL/llrlkXpx71NYwBZCw8PQOgHfzAQOoEKaGSpgf5tAG3WTkvKCN0UOHYA13U4OrEuumXj2hYKDxjJL57/lyP7AYnftZt3+u3b9+yJi1/tOeZ+eY8cT65rl1+KXN0c+7sU4b0lc8aH+9Ygp3yULxslDdQX3gglybj59jhm+cD/2rCL839i4r3d38NcxCfI755vrvtxEff0KweYxIZClOmg0tpIWBRDWhziU/lvJ3mSHOg/86ZwfPLAvWi9vR5M1+pg8H/rjl39q/1pe+kr/gYN2HFTX4VCnCROxs8N+J+27+V+xQsXPTnIvb4IL/6D18sYhME0dfETn8hEUULjPbEh2fWQl8c+at7f4gQGfgjjzIPGPUTVZE3sXmfe/xobHNP2ndiC36mjXw0TUAVgrnnGpT14nhH5yc8jo/X2iLdAph/Xf9YBNYY/GPifgn69xEg8UexeH3tddoIj3ok8T/yEsXJxepErtPHBJNjzcnOJCum6VfIIghBNxOt95pMtvUSiDZ1J540xUhbepDdwG+7/V1unvYVHzTmEJTJzUQ/2LRfdRYOFzTtW6CJz0xQF/Z3aC1dIBGFicte5UevNtKBGZCwbOgbCh+0fNpKk9u10K0YLAb5P/1YchcOH/DjNpffLjji4cI47yhQr/BagLTA7mW7iw9UlQ1WlhOUI27FZtnLHWu5n3ZuytxmhbYn49sAshGolgGO1k8boP9mTxa7jwMXBYijsytyovA8lFPXBsdr4uOOr0IjV9qwcXtgj+P0OA+iNHl4PeqODh9eD8bSMdM4c8MHTrUSljIfAhv68WXb9tpuOw/gO316IRSb9ASgUTd+oxb7n/h2AHfgYPF+Jh/0uRsKgUJ7KPAvaUH17DCadGrbkzodudACbaMPndg00HdtKHPOmvtMP2czvqk4mD9wI6f4yKs8fRasg35d2iVsyBQm8pM3Rcw5NPgtiS/svpgTXdog/TbRDa/xV84SrNblU+KKLPvloWo4Mq8uW0ajC3sP5tSTsdHOhyXjdR2azZFrLuAdgSsedCcx6cDopZMifXV+1KtPvtSbjKUg7uyu9Ws1eGEcDRZQPgVyxFtYitFOzMfWxAOexnfjpZ/xRzLEeH2p2gTETNJu5nB443B42/fUJ+W8YpkgLb0Eu8z5QhcColY9wgM7LAWST8Pox3rw9vltlZAHMHCLBjKoUkegYntQ4YocStU3N/t8iN2oDPHCcpReG/jDZU2ArLTVmGQO6Q/I7lnNf9Ksgjhiw3GOt+OaPmQ/wGuHchy3fZ+1z1kTiEzkhRa6eALPan+5a5MASrd/puvki3assb/iXJ8fdKhLnYK0n52RRviIs+uL+tFlDkg74UUi5HZQYKf+yMV0WnxUss5a0m+fNB8c8OToxl/m4XabyfGOTHuEJn8o0akGY5c5g6MPAAV0YgH9+uDYWQaQw5VOukOnXkFe5cUcOru4CRSNPfLrm/JGgwy3N9e4VXpHeIV+MObQSal8+/TDcY0DdMyJlgkHdPYXOGGcZXDczAnXttENq7B4JDN29lvK29BoKwWuMEbc7RcQBUlj3xfAhtfYzb20ST+XnC90cKJVEScs7WkMegRo+gQwdP3cQjEXOIxT/ogI5gKBN0YH+eQ4wIif3gU68cFcleYF4OxFGqq4R5gCAa9AI6e/6JTjyd70FQ7aC5RNSkpEGhE75qcPOYIvnF2XpZHA0vadddp68hD6a70W5/nng3PQOw9a7+939sMj+5O5r5/SZNwQSEiwU1eWvaMb28l/xqep/wwXHSX9GTPWB+ffGvtGFoBchgMigkE9kXSOUP96XbY4jwLSCBKReMbeM5nNC+zW/p8Bb1AizthcsOKA74yv9Ufi9DxjDMM1lvjpmids+HX5fOkcuMH1F3/UhzDI1i+KjIGxAAH61OPAYrS0gn1nhKzGcPELaOI3d/i5w6fdAWw3XmAT432bzBnnDSXrVWzvmTW29Weg5YKNOrgGcGLp/XIf3Yx5R24jQx+k/Qp/5lv24iNyQjfPdQdZtkGTd0/gIMrE2s5TKwAAEABJREFUB/zaa7F59NInD/UHFK85OKriC32eD7ucp8wbclmdyg00FiGzhYzZDF/jq2eN2/f1IsJ+6ZW/8sIzomO/+Df1ANK5Rl5AL2xqB3piL/Khm9GFcmzGtMTMeO07++V1lsAmx0l9zkHHT40+x/gC448//ijhd0r/pyn+FYXnLHXGDvj1NUDuWh7kAhdajTlAw3wQaAXPTRE1sXOfe+3YY5l1Fpl4EnupUhY+gbkaOoPH6tL2qzRutmf8nvBdsHhlH/B9Xow1jYZeOxbsX84SjQzjBxAUbVd15g7C9N+2+Ce+G0PLZU+Ft3ueZZfy5bHc5xqDG19G3L7v5RcwO3Gwn3CVH7SHd1MXuUKBUDxksTl4/n2/v9f7/Y35hwUwqXvFnomJvUsG9xa8Uf66/nYEfkXyb4fw/7cAgzy8QWrid5vRDx6WP+pxPfT94NtdJsFT4NsZZgLUmSOZOA3jNQEHE27eWNBvLo6UTLbbvDEpt8qiM2dtTLIZnlOxqxRVUOVi67doczItRaDJiX5wePGXP/77KE8WAWFNQielREAuBWkbZblRVA5VytAzbVX2jl0uhi4SLkziZY9cNpbo4kDlQu0/Whbg26IP4P36Fgk75Jlzq+tvkZU19XGfdUscdvzdSzzm1MGm/eYvbpBtHMW7qW3yCD1r2aL9+oGGVL0JtBUEDMAWSxXjhXdcqw3fmDWRd7Wl8VcJDxYwcW6oo6dVzDiIEXHEJg+XHhTdfDwcyqc9F9i++hihcmP175Xz79PwEG1MpTXeLtRC96yBLfmJbnexy6AXY7k8zIEpbXVMtEsdEHxeofPGRgKxG7rxml9ypKqRAfSsfkHxgcH8OuF0H/y6tFWQfwHaUbXoqEBm3vapK7T6AJ79IXF3Q9TPr3Bnw8i/f8FYm1OQf16INXbK0m9Lda+YPXNAMu8S52VIOS9GNTKal7EcWJiba3zkRJo+bzMPqRu2jhYnfVjOG4qpedFrEVAvo5+6tmjTV59PtSlCNHLn1sF5l09LFtDFFdNRqWz7J3NuegA5wQ1ePKSZF9phfTQS9WcwlmoYSAWnTbFtkrenayQvl0oAmcWj+GyV8gUqCpECWL2IBd1lbM1N57C0o8FBZZ1qWdLMZcwvO7Vln7Ncy8RlbqEbhuj6yvdgrXgwvz4oD9bQtXYdZW4Yn6RnNHy9YSfXV4x15S670irnU3A2BWzQHueWzUWLT+TFqpdRDZDtid+RNe+oOzY+gYN1ytI81Gf5Nn11DCmVqw7B+pJoTYOfyLQOrCaVdWHaqnCPzQoGaWyUMbqTw/Zp4GA8N+xWd4C8EF9+6LMQ0EjB+kCndI5Nw4c48BJCoS0EWpuFx6tOFLDBeEniA3T8B9cIUJbguqONCHxd9o8mtksFfqOH+Bk7jocvulSkS6UYMnk+AbOxBjvgXbmhJUUqSQMT8tV1wZjOAZB0wYVe7oslmAM5VpLb0CLFJuuVhQDmtEcpg7gu2er8AgO6QRtAA4xPbK+at1k74F6/se4MYq0P0hhXyxegx7kLM3YSH+IqbcOTuFo28wg7/ZPfb3xjvE/ku05wcL/2lIYpEHmNUUjEZ1+qUlsXQXddNmfRtHA/3eFDzoaMjs6ubSKVOqjyY24YP0vbSxHeoOuD+euvn1ybBWkyh/HJegaxlCcs7nVfbXVtk3Ut+iy1Bw2ncvNO3ULkLYGJm7jDcxB7inXlNnyoTr85t+rYqp3kwEMEMpR1gJP/gkVPlEIDD/5ZlRaLEK9t2i3QxK/gRVNHtfdPAOGa7pgGaF9l8LS1N4C4lBeOMdioD/AMIS+nngvwwXOL65Bx1zYsxiMIveD5SU5s0xeocCb0rGXGa8EnXnb9QUSqi5b+U3rkOlZjkvOzFp0Knswj6cKWX1yIlSAlaELJmGBHYn7UnTHzz9U/z1fPeuXoVzu11b0dHNxLkkExypdw7Iutp2zHVXJ1woBLjSnABDYA+127+pVzzDXqnrVcH+JAGLEppTd9xAIEux6qL/EgCJajkXvaox9rLhz4jBXwKEE6DOGSdoFyjMWDcbUuHUzEIrVynTBnRp/CCz6BdmwN2TNnoPf3dQ4SpS4prQvWg5Pv4qe+AXPSS7n6F7V3ArcK7toWv3lZp38B/FoRwkdo5B/9KUv+ga7RzZoyA/oy91nqtF+55iGivuBWnI+M57385frKk6PoecWPik1Hn5BpwwUhC55b+tSjDnqwCBvxeZLLgZ1cpq79X0H7pFeqcqxfsOQRd2y0Lr57+fVXGU23UGypT+YKTa5JXBzfrAWnPW2JHH1bHBDGAKyB3v7IL3rBqztxYp44FvZNfBGsC9bdMyw9b26cWfZtr33fK/vVDbv3iaLzQrQ1xPPlNFIJnOu8urJ+0nb84wiLU+riBDy8YqUYIq2oX/APRMB4/gNi/g8XkawmBmdpUmdhcwKxCHsYeLDhOFWh4nqQ50cd72/1x9t/snH9IL8/nJ/VTNY+R8VEbybuzuSyfLIw+CbbhcvN4M6LEhd6Hyw+ciJDtJd2MImsuiDsTMR9MiGRzcpVvmjx3xiSbIKb9F065RGYd9hEjUoOy/pBnauWebz4Wd1ZMF0UaHIhlWvZzh3BWZAodVC65SNSoDNWh3FSMO0Ih3ZQYZlgsTgweXXoy9z2vPS53fbygRKF9ENDfI2P8k7DkbD0q5OGpMUpo9yoRzdtFk79YgOCsl40dtFrW95mDCwHOOVncbIOn22q1XYWjMtUUF1RQc1L967S3LjzMPgOyC9LfIUo7XPsVt1eTENYxmnMbHobY5Y2KrVtYxyXDQyHcojHg3x5XLFFOaQKAshE+pQPWquDyyFF3VHZia86hOIzt0b3Xt/PBwZzZzGq8xOKjzalr7ljmzIWPZ1rgM74rDhJT+3EQYMPH9j+cHwAD9JXnmScwR0nGE84whs5xOoql94VM3HS6be8joGHXueSODyIDAMiXlh4fBhdHubMZctmHCwTd/1TZ31+hlVuXNYQkKuutrFwXiqv4R0o7UVZF1F/xdF32fIgNoL2Lds5xDBmyhG23mrjhenorWzDyhyBwLG1gSLxHvZSoj/l6Br6ss+aU5AwmcmIMcfQy6UE2hbIpIC9JrcWaBtH7dNeVV56cCe99mPQWa/YKO9AncjwnYpuHCj8Zmnbp12wMWfRPrprw0bBWBYf+RYc6wUfc8A1MjEiV57wLYshPi/VLB56abiMYlHF5m1SAlvjHyU67ZP+gFa55ihiy4/dzS1wlpfP8vjC259TC2+8vDwAcQcPnI6lNE1e6ZNg29y2VO+SW3mR7APbA8XGOfGkLp2gLQTqUp2m8u88INkwbz2kpRwNHWCpvwK2j26XympKASKuDoymhG4DJmMwbTN2hEQrUL1iGbtEgk1d5SOeQAOGl3SilL+Rr84FwdiLh0Lisq2t/ptcc++S3nFEC3IOHmIPYiLc6wMf34mncZPOvLnts7Z9XzmNrTiB+CVBGu1HaNRp6jM38gzbja9rEFV4ipzrgHH2W+R39F0vR8Qd+GRZfLS7e8eHWQkmOK+r33phjDZcsHDF+eDJ+YCHL/JWw2L26DLmL+hZG/Hf8U9o5m7xUb5wyUYF2AaqBg15pJWmEXybO/GZ6c+6SPxs2GdpPN/Zq3rQEiiMkfxP/X2wNrgXGjf6vJbvXcpo7AwM2sN5JEXRZ9nefgJM0uXgoucle41ZOripAymhjS0MkhTiGiH6Kcw5eTCZZRk7yrMLktlf3FfkjRDwiCWnaCHLurIWLFzQmIz4eCuvYEOd4uWTTrAuXHjrn7Cs/WxbWzhU2Fgg8xfEADu6SSmAMR+0DSYoTO14Ifmyx3azfi2QLlB8MFDbA+TZKp/JvfiDJGVsPZNnxk9o2qtEBoThO2UdxvQFxvgC4sc4hsNNwQoGK/8TREIXWat07j1op+cL/eWD83zlLPOfuehZ2PX04HzziB3EE32u657bUpqz9mFPRBOsRAn5BDCqvC2/yG2I1OMamnyHN0kCUfiKO7zcwXAhDxQmUuECw4TGn8SKFiZxP68VH+1FzYnrjK0ytGfZ8cye9tP68pPOLh/615wovux5Zk3UZ209EK4PxnIwkY255+fWPsBSnAY8sPOD+OmvsVS/1tuHtYjLHdPQuRjtAk7HRmP/55ybrC8rX1CEbGVpx4M4Wipf2wTbKPBCHioGgI7RjUzrQie2vVGyB23Mb6HJS8jCp0zrW3RDR6NPIBSJzd18OfP+6oMEBRHxl1u846bsCzTUaBSuTfWftoxuvmRBL/OzgfTRX3z08UF8LY0FpPhDLbIPRHKeS5zgR25sQ4ZyUodhNB3IgosLC4ilNilodC/dlNIv3Qs3Gj6uOj+rqZ4FopEWGyIPm9Q78WvfXbu7JvULbtTdj9yfzb+tt7qxl+9zr9sG7LPmrmzNfNb7273yC6z//KPuP97y6/0NI27sz37J7ReEbFJFihYc1Q4W8PQlEJjRTR58cQDcr+v/eQR+RfL/eexenMyRVz1JawukE8hF7WByCi549fygl04PTbV+AfTgQcWDCLMOdvqguC7yvbon4FBxcKGb+cAmDYV1NrcDxJMF5ZndjfULJhf30fJUJowL5DZXW10u7upbC0Qjv8pe21cDbJYhb9GhHnUC4oToxRRp0w5NlhCwf75kVA/UkwMnCiGvyIj9q3+AjzE0VwypKBx849Oce7nYWBf9wYauP9poW177JjqE0TBiilIIMN3o5w4q38bLq8XhFXlCqEbXhhyhkeOG+mQ8tVs+HwIrH6hVAwxkr42403Pd5Bf06eCQfbD5aI96gzMPOJRI78uWBx2XDvsD4JTtt8Pfv+/YJrDIbuQIjD6MvPOtjQ8ma4PTa4FOLwx/Emt164v6tWmaY9gtibgrN7KI32bQxvzb92/17fv6v2Q1POngRmiSNlRz2SduVJ8bwV6OhbIx4ZMmOdlpe7PP+Gr7+nXPW3mo03ciLElAOtuxnfGZyBmUG7be2EwWzPIBUNx+28uye4bfA1d0cAhYv8biYSt5RCYkPpQqgdrNSD2NDn0IoGPOvSZyvwMburVhefIs2GpN0ipV7hNbAPHP5/0Vq/VrQLY3csqXCfrpGMprecEPNs4LtPvt7Y1vsd7KcX5/19biUPMkVvf68fYDeKfvnbYHCmzoLjfpuWHzYP5sU2Qte6nOrab+cai63WbddvKJdvFJ9sAvceyFqWF/kov3441UgYK2/NLAksv+C1z/HFf7zd9C9vp3aaFAnvgw5deRyAM3AA8D4hv92iRsxNG58UjMpJVQKrIrY0ZmQD8Q+qD9mkPMr4OX5usfVCYuzLXEG1bIKssnlQuHe/QgUz7AdRNnkUq8uur6c7ENX7QpJXq1lZMLRM8yJjux/Ea+CNbFQRbZylOfY+q/UaB9dnQ7Bt9qzm/kCsEFueYt8cLl2HaWhEExUKASwc7lOffqObP249LZZwFTEJRNu71RJxacxiqg8IuGuhQCkYDhSWoeoUl3+98AABAASURBVLvWD5DY2Ng6S93xv+RYENHIcyxeD1BVZT4uWsQZfHB4x10/LBhHirMrOjZ8mnuXMTRuB+uosct6ho5lI/y1Psp3LRVujMMUkCE+YGgbeiBjhr/m6UFQI5f1QdmC+HdehFzzcOGePJg9mXtHHrq0SblIXBdyZxMXdY5Pm1bNOx5jt3wC5BkzSR/gpRCaeCr3AnHxlaEb3TnwG5NJ/aJJHT7lmrvaq0yh+EhHwdEaIV5Z9w5yiYYdwDM4/CMejoPj58tHuuBj3BIvLMFW+8UL5sYT3QwacdArsNgmalzxIEcL3APkI3I+YwE1F3ZwUYFCGYKtJVL7s5YEtfrWXaYFiGeP7BrEP7lDue/MDSRi8jlmClic1oSmP/FTAAhjSKG59Egr6LfwTCzsxzKK1UeF66ojEVnaDDKX+vGY+rLVNg3G37v0q/QuaINgXanC0icGQMzCUcdKjVUfaiHj7AjasReUA3nGOnWUXyVkr8v4Cs5V47cxf27E70bZjONFCLsjSDCKufA8wVwSnqwZaruotRL/0rQElpHYI5KomG/k3qdNz8RlY61tIfTSPdF150tUgPPUAd+BMc5VCoSpV6DKBUfuDzqVHYPBFCb1qBov2SLphVU6ZR6sNe++tOd8Zf152rcov9zhIRhcVLiQgl9U0GldypivUhuAOrTZOWpd+4oNEi56K/ETnwZ8jmtRBpCL6WyVgyHvAMqJy5O16aAEsNl98JIxGto5oZ3EtRErYB2LtX5pxwItIGoU3CGAVOG0rQXQbx9F+rXNfLndvtX3fwF8YWi+uD5Jc2cN9fyiLdvcS1qhe2auWrpeB4eNlp5bxJuLL+jlq2334pGxm/i08IkNBsYe5Oz7rEm58ocO/Qgs+tBdMq+y6AOkXhGy9gVALgoqQT8zVo6f8b5ieJCX1/j6pY9gnyzd2kUctO2s78wxbfWcKjgmga9xl/kFS/9IGxv0i2A7LmtQ6JAEGNUrNMhyX5CmwTm/1Suou7GlIHWctF97lw0wIs6Lx0+Sk5q6gAebQHCJH13gNEWFxjexZ5yUq13GxP3Es+8DWtjO8UNmLnUJaSAGS7ez/qv42xFgeP+2jF8CXhH4TFQTWfSTFz4fxzsbFOAi7IMEiwGrdRJ9uzkETFjxPJz4v3J1kuU5iJnDnEDMM7Rzn+VPtz1QFh8XRcGJ5YuIQ7ngb/NWcwfGLCe4E803q2qy7oR3UgfQ4WRURjMxXaTndEGa0cl0k0I2ZD3XZsLGd3ezpVyLExsMhkbel9IFQ7o7G6cP8dKKw0RkM5dVDL12X3RuDh9sEA9kS3eS8CD7gW4sh149MSgExQZW9bJ9n+UCljjhx+jl9UnKilTlvxPigmOc2Znx66j3H/fyxcnxcecd3QEaXXguuxvMV0Db6j9tkVL50tzQObeJfz/rTXxP1Kqvxgd+qjf6edj4IFb6NufOi5OJb51N3H/Ezm+cf/z+hp1v69thXlioN6Atbt6WQGF78P/NLX7ZR8oaz8Px5KVkNi3k5gAfORIpLYTxW4w+zOTLPH3lgAmJlKufu0oo1mWnPgsLI635eeCzB4I7/lvXFm2yX8pLjLgLxAn2izO3zJsP5xjyHswFwrFEsCPdnVsgRnfywxyZjNXiZfzNOfwd3RxCZt32HZifvhHPJ2OlbYJ2X+MOUTn2xUd5bmrqVzni8nC2EStjJpRJDa191gchGd0uCWC5CJVyqJ1XV9MviMBMrLGGBmi5V14U4bN8jp3rgXbYdn4djKm4BfeVP8Qk7fB9IFOPXGuwauua6NTUFNhovfh8qZYxAUXXstF6QKJUMJC4cyqKfG2FuDh/lv4ELjpLyaEc1lVMHdR5x66BYCD90EiycVAZDZ62sTEXhOTyOWbOM+EBgTFBEtSLJ/fcSjMBNJIz0lCjrdXWYDmvk7z0Q5Rl45hmDKwdIBd0xv+aK+Zc6tjcEHOV4Fj5wvOdPNROJhr4fsHrYeBlhhYIxcdyQSt3krfAoK4P+gxRqS+eMB7qU0eATtvGS1jxeeI3yryImXyQQU6O0JaewQd95gtO6Jc6tOGqyyPAEl5tMT8Lc6VdfUvmmlfUsU+7EUkkQ8ENPHfn2YZvxtF+UJGLIVQxFuRAtvKrjsq4gMv+sDGvb8BufNAAXdMHY67UwSlLWw7WEfcu4clLW8s7D4DXWrV8ghq1zqMncwypNbAvsnyAo29j7s/mgM94bOhjVGPeUoVf7v0BiLHEL2986BnUlSPIEHpxAIOTfcH94kGO278pf+51u+31nYevDT/Fu/feWVvfTjDPDtb7bc5ynrz98cYL4ze+DLmvWGIGV+r6jIeI6XqHR3iir2tmbxqUjd5HFe8O8aW6sr9Cc+WS+eQhP/EhJhPbvv/rt/rOFwna4CAf92dpk3Z6BpAHkUW4Kg+D2Drxx1gIdqyyqDY0s/bbLM858r7zwvx3/HpnPtlu7Hpg0434/OvbbzlHwYlOPbUX6FnihJ7I27+lrT3G0PHucxwbWjgMDdPgyfnuSLy64eY2Z9dEhuUj66vzBI6zHyqG8CBmRyU2mAFbRe42GUNhz15UfPThTvzdd2jCHkGpZk5hnDSICa7SjT5a4v3Vof/+yX/913/l30HRH7rQJw3ENIynIL159U6+vLOfZm/JnMQHBJubO2Oovag9/e7yXKrPyjAwrhHml+UCsbU+MKrnKzi3F6/2YBcxVAcBJkbEijgqYQM5Zye+zmuBUOMLvcplnI3VXfsZf3M25z36jJWuUOWlHTlHw7wMmMTFJ+rRjx7t0aedvLGuve/KPPdOqNG7aO07sNG1wNJ58jS5IZKXQbMGaKeFo7V41WG/MrTNujy+2OiezLWJngkT5yxsNq40uAbQrAVP4CP1DVu/ffPLg52xKc6LB33P1CFgHr+Te752reSXcRcvWFdvYfeyg3lNxTzw/0LsOfTOWiWtApe9h+RB5bbcSrW9jy5zZrvtddv3mvvEF3u6elQ+vDdAnD5opwKIgPEv6LjcM9TlOUaGvvpCCg9IY7WRCNFBGZrR8VGdc6LbvGn1z0IDOvUP+20hk4JzWGfP3rUT+vJDDGIKtkgmeD4y560bgJXj2EL+OU9XDhzoQD78sZ/8sCS8SNX4rkaA6402+ue5ltvcq9FtH4TIIFfhPVgDBPP5gUxSYYk679qhnQM7B/wbkHLrMj6C/d0QcGlLQH7ao6H7AtIJ5WeZKztq9FPfnuTSUf4PgI7sl+LIQ2yTPGzWBRvhRhGl/QdzTn/uzCf/4f0nsUM4l73owC7tA+FwwWUhf4T9uv3NCPyK5N8M4L9nB5v8fdQHM9QN4Z2N9P3+ziHrvT44KLqgGfxrcjkJ3plAH2wuLh4r6ZHjBGBSXO05Zxa00V3K9U+5rm+NpRbWgYKZhYJtn0x8Fzx6RqbR52LipIxs+mIv5Xmp7xOc1E5GOqETj1lcNBYKmdCA8QIVRdJlUUTHweKVOgRytVMZ+1j9qFlBvvZAt2ifLCxQevFiQl/zcox+lHlFElzRpU5j6SHYEqHQPMtDqPDABg9iWThZRLXt4nFJiW3I/oAu8WPc7LdPWSlXJejoSA0LsPtlxMAzxqZfACfuTRZiarh79TsmdODFgT0HY79gyVv2SRsl5YYvnXjrsRO++IZ+84mCmElP0LBVG9Tbfemyb4E47bGlTLTiAneEPIDgiEHkUhLM89tSaLDZjVsZk3xUj3IQIBlV9VusMcwB8kRJu2zCd2KkDaiD2OskqstvS+jStrxopLvaFbuMzZ0D3yewKZ3xuQ6zD9qq3LBZuwVEh3+NP3IR62FF6EHcBl7hvwfEg5eDd8Ay+UiuEAoI8ALBA14bB/jED3H0YHRXDlYQpIT2wo+m7xyfpg4xl4wrzjTgLQ5OzGPsvkgaw/vkM37mg4cjD1KOjXassTt4ofnMPPBAn/8jBg9H/orB9rvrDQe6rDnE50ygUk+Ts5MK12rrXxpYZR3ntZIW/VgEfQVfNagsUg6sGKhH0sGSAuocssbFA4F5l7lHHfaKHyxjztsHMXXupqurfNBzHLeNuGxdGa/mhTe67uTBm7+QojzwybFwTAS6a+57fg0WnsSUcVbhaA7axQcF3I0hTwmpNf2Nrd3UgAqEIv2LjmhgIOmycLk7Bw7mBYdAX0gg2rzbv83yTym/c1D3ZaRyD4y7sw74sPYD29/xQfthjrqJzhwUsXmjHv+tz2WTMhBffoY3AZnG3D7prRuPp3sQfeaIcTUXjJtr0DUOxkv9oZcWuDxmWJQOLI3SSHv1M0L0EQwVBsBAOrrLOSBK+gv02znlQVJZCxCRy73uyUv6t3Itkd9fqf2Llwj/+u23+v/8Bw/0fMs8iYPzWF+c85HBYFgaQ0tGCNXYxRXRtLR5YJvxcWwmh+99J6+Qp8wFk5cGe/2Gvv/4j/8o4Tf0On4bY9D6dQG5grfY+mTdvvNy5Z4y6HUrP9pjeYEyzMmJvDl3XmjwEECnc9Nfh60vAP6oH5wlQNftttf3798C+wbt1sXEs6tUkxdJkTXT1k91PvHZ8p1cc7wP9j3boLnOwDDW0i1h4cQH8ph5KO3qQx9X6rBZ+uflnmGUibCLXQEMAfHIeCAH+Vlr4AsRcvRfSBvmD3S5v5kXjuuTdnTLC5+0gcEaE7kguYzhRj7szHPj8IA++bAEVyb5a6xA0g8bpF3zxBcf56OxVydN+r3HFW5y0Ia+AMynyJ0SvNQ2qcr/CbI+cZ1oIQLVICDKBcMoOCm5p0YV8fT68oWCy7kXeaxtiQ9Clp2Isg4N4Xv5gprEXh4qkbxuEIZ+2XLNRcs7+4LrgS8836kbP3U5DmjBx34BUl5XY+wnzNDoB2qgwRKNt0YpTpvQLgm0xdBccov2ch4uzIaKPHUstR016b/GS53iQSIdCxF+QK8vF7jORR99SCvz6cox+4SHfYDxkybCvGEKFlnDliNzwZi8chMe19LXuur6Sk4qJ0zctFG7qXKZAxTIdV9xztuPGJBedMQhYjiICfUBRCTzQL2uz082fHmsC3LOba/vvOS8Mfdt66d+Wxd8XjAm4lxL+9Mowtc8X3Tpq2j7pLuzH/3BC1X3Vee3sRGvHG0h4vBkpCi5MMp4rDOJ1EU+zqxp/mLaFx0b9oUjuXDkjKK8B+OGWwjh0giI1CXeHASrebFVvb5wVpe2Ovf328SHmVwiZGU8bqynG+t59wzfFW9lGTflK8u2v3JWjr+w38PzzJg3neoYzXicoEzQ9D+TE/77qUfWVda4s6RTksDSc/EvWwY6tq1Zz1nLebF6A5q2zzI31ndtLZQbmzfGwTHwJX72TGNFrEkJUu25jiHUHNd5m/Xt+w58q2+sh3NHH7rsG12KhJLzM3Y6vsbWGONt8M22cdv38suE29xrTuTRntSLjzYcnCV9mSyvv6z2JWH+cW1sgoSLtZnx0+4/OM+88QXKnXULVHSo68758x28Z9Pff6w/DXOfZ5Esx9X6ihviMJyzWskkAAAQAElEQVTvEKj8T77+97Gt//cx9X+gpVcW/9k0kt+p+CDFTVwnbhYGEt3J8nzyhvQvPCw/8gnwOTtZJig+h8j2aO4CPW5YTjxLJ5IiY5LykeMUd/Fzg7HvBSGiFZpViqKGEdxPvDIFMP/9dZl3CbjaFwf4rzKwHstXZ+r64qLULE72SB+ACzvckAV9FNaCsPqMrRuFcTZkkXrqt8+4u0i6uFnPQs9KeSDXfulndOP2F51rwRYhhVE8ha4mGwg47QadDZnN/tqEzhX4pKRgwWp9O+nBwD/LxVTdtrUltmGXbf29v/OwE6eajUysOgu+hr9BPNlwfLA4KNls4JUPT+hbNOrYWKzdzBr9dOAafiF36DebTCnKjp/gydp7xfhgYz7b+kkOIwTqziarD19l6wumQPLELuGodw6Qy7aqySayYdONjenGQWWjve8zG9Seh+Hrf4O5Npzuz1h96uryc+l5OqbnJvbGhrTgLX8i5WZp+87GaQ5on7yjzxhZ1pIn/qqZZz6MeoBxjr3DL3ykNCbEnBeTSx6Hc+VgK6OkmPivz09ivR7Klj5j5YuNgSKh5Rv0nRBmbuaVrGs8qxzDzTGT/k8AOfqOjNmib1ACxZfLeNmvzYJdiKLgARtf9Df2gmxgNDIArAsNt9clTtBGaV1jPLB8EjQveGbC8YDowabv/2HtPS/QjJ15WK+PerXpyYEGZ/AFSwlCcIyvJWJCr17MSt35tvxq5knXnDvQzJGoTll8HHtBOZed1i+AhCxY/o6Gf7AeNbm3TfIcmZRgEQqNxBqjCxxesRSMHlBwDUj65LUc1C0DjiGwqQM6yHM17TnRSUux5rS20eRCM/1fX/5Y9yAXmfYJUF6XZpl/gvI090FsjYEPLq6lF+2gYgzVZ0kzLq02foG0HmQ6a6V0NTEXoSOLrsDpC+bY4VAGbI/usk8aO51jC8gH1pboQNelB3KllfPFenhOZ5QjTNYwYbxirA4knHTUcP2yDQkGhr6hyTRRgA9ng2K0/AJjgcxlKx0QNn3q2W6zbr58AZyX6l903IfQpc2K9+HIL38swQY/FIc8KBMbx0ja2Ir/iQNW21/oTHniD+ZCmMKAxPTToKRFhUsfkd+zyzV27vqCUvwOb0q0RRb0tLmolFwpr9uSuXgxIVZJq81gQ2+dCIdF2y+gM7jr5jqg/jXmcjyZvkpDr/YHFnV0cVPWB3a6DltPyVplXdC+hg9v+EIMmawZkzXgGw9R7jH2GzPPXdGNePXHdvjkRY3sGMHFHJzgIatrz7AuXcYC4vWyBV10RI6OnjyguMRS4BrkqgWgp+H6pt0CFBE5IH+xZ+zsWYCIVUGH49kQyps9iTU150rLyL50UDJSWSOgjwBK/dr3vQTrkGAXrstLw7Xhz3Bn777zcOYeKrzTNpcP1pLRRBdQvjYJSMOnLsfAh/zoIg+1u/hII0inlaD0LED0wytt98y8HP2pQ1p5XMfk90G9ztgtnuYlwyc9bvHlzsE5BNBugVhFP4HVh1f8zj7z5KcY4Kd0rseVz3qglcZ4/Hj7o37//a18QevYatcCibGWfPSMamuB9lnr+LfhX8C8E/DbOGhj4OTHXPZE5OGUX5I4J/w3VN58YOaFsF+OQoDgTgxcl5p5sAErbyah0vYlIz4hq/i0PdoxtxX/ASZxnTWxqem7QNtg4UslYspe7n7+TkzXvLQHHcxPc8R95t3zEg/+vhj4/ff/WnHCp9u2V2xU91h83gX9dn9KPLFR3a6xo/FhaphURJk+5/KD8vFaI7SLdYVxE58XcuiDGqYuXKmJDPNfuSB/ujb6lo/E6TUX0Ymd2iU4947zvOmLizs+CgdxsL9eEuVDM/bpi31YgKRFgIbkZmLkXyD8eCt/BWPs9Et6z0xSd19jQQux5kNk4ZB+EHU6qrYN7GjqUBADbVq2Ehds1g5e+dDPBRkXBoKhz7OyfjyJ5UTuNtG5TcIBFVcBSLf4wkzVC3UuJge+Zux4TkjsaevH4lMANWQvIbSt0B7oUt9gHSrtJqa+EPrxB194kD/m+v3+Xsbjg7OCKn/B34+AI/D3pfwfKiE5/yffyXdTOGuxC7/Jf00MJ+MHi6O4J53y2zeYBC7SlyimSPnTwiy+TIxmgoi7+s/TdybuknX2KBADggMFW+2TRRP5wbkQ0k8XCyESJQiIcTlaYIteuM47NLHhS0knV0P6b2hYRENvKbh4nfD1UCLNpH9nk1r/PsZe8RmxWuJiYswE7U9g9RGtBthF8sFi4YJlvxAa+wHb9skvPKXFf/EX3WjsByB/XZA4LKV8aV2QfTg+2PAE+7NYyYetDsSDRdON0MVcevkUiPRs9Poqnzhhw+8Nv4U5WWhfoMDmpctRnI7LhzxW4JK/e9YWHsaU+oVXnpvS5Z9tTRuN9g2gFKdN2ibooG3BvmiFzjwc3bFZ/NoDGQ3inljjhJt9XQEsOaX8dyDfJ1w8frtx5beHAH3yzwH+9f238lt9v9W+cVDdiNHyu8u8mXPn8Pr5bca+T9p7vpnfoV8wa04Bnl42LR+fbLbPvIzyYKIv9nZLO4mvwDYa/w7if68PDoUrrjgvcSlwyR1NfVgXFq9jpU3qd2zUa15kHKE3thHxRVaq3hAnD2S00qB8OkzkIVUYld8QLBAnaJtg/RNCu2HXwD/KjVhq1wJtXjpwl6n0fMFrWNGntEVlbelYbfiRpx2SWY6mR4BUSh+AHefR4EEcKLoO18Y0h4RPZUkN43WhzGVj52EXdqSuC2khQRyxeeZPA8xn56p23MgD80Q/jacg7cHcP3JAY14pgbUw3yx5UJFAHMLxjFzgjt3KE8xRkDEAkpRfb5d99sFGF/wDILeMgTCMF+DLp9GhhM7LMV4vEPfJWAFtvyR2fwFRgraktG9wk55CvAWBIZ5LrjEVEn/WKONqW3elNU/kU4R6BcfUvk9Qli21CtYvaNgXzjAuOfYxlywCRkgaYATBTdwC7yC4PmvLhi7ti02jsyYpn60TF7VJwFU4xY/u6gB5T8kQQ0dnFjFoL6dBmRcj5nDjCkoHoBHf8F+QPvCJG+VrPvfSo6xlhZTLBgyxwbwq1p2D9eT0LXIXH9XQqNYHOufF+/lT+DvlE11IQ1Rn3Tev933WIEfUab+5L+SlRGGFTlMqe/ZWE/rb3JExZaFnXVojv3Fu8vLy9aeSzrRlIUZLZte0ooBaH/fYy86FUVUw6KWUHn77HvgUE+UHBjpGLxp1hbOlXGBsjHuAs9ODeWys3I/NZakWXxFrPILBtjAZH/uJClqpKZd+ZWFY/HBfWf0YI8lpC9WM2wG9deVZSiVOUI5ttCLCmhSCdcH6BbahtIg1qdCpUQLVE+9ahkAQrAvcV0yMkWO4aKOb9eyyw0RHOmzIPW1erIveuj7MOUufrUOMRujpbMjs2/eZPdUyNOAVZ6xdPw8eFN/ZF/0VCWyEUbs+YdlqjzUAfuUIjnvGX62qZV5qsxAOaUfXduZjfflon3bET3hTp198c+NiPPVt2eLYi0NVPVn3Xus/9cSODmWo+89tupC8LqSRoRq22t7VZynk5SLjoAz9E4fXFEjGTirleT3r2EAaUEpEJAXdC2f/aOqAspzPHzwEW9p+YKylYAxgZO9j/2MsXDd+2ieR0YB/7mPpnrPNz9hk3DE2+x9zKjIVCEi/7MMWxwFYbe7KTBsJ2KPe2EdMYS39tKTry1wUw15ALMyfOz69zsjYgCQI0EU81C0UgRlglUMUqXl1cm3QR03EJyDbhn54NjVXrf8MUgjNDcAXLmTS5Fq0VLjU+ZqDEE18dh2dxpA2JkCFFdapeVm94N+14wu3yCbBoo+4JSb50vItX1j60uOdF67GyOcJ+3VP2SunsV0FyNB444UltsBKSUSJq/YbC59XPuHgJflR9kEVN1z7U4HVl6H3M5cjd7DeIHXlG1o0QvVAqtxCR6ktkkrrfPN8J+hn8PIYR9ZkecQ9sNp4IBl27vQ3YJ/5fLDWmC++mMr/3Y8XnffjPeuyNL/g70eAYfn7Qn5JMI2ZQVxfY9GDpYzJ0SS9hyYT34X+onFyuIG7cErTxXBwWbjYzH2v78Dc1+ItXt4PDocuvi7qt32vG/3MpfJXKMqLHvRK64S+M5HemTxuIuKcZMJkQcviFvt4+KBsIHjkqn+nDOTXGXvNfVYzSWMrwlrgdulci9SisR6QHpinvvA3EsDpg9+oBnZsgEZZiGWNIq4umsTVWNF6bSyrLgk1aA4Ohk8W1Af1UV23+cVWdIGC2CvCWKcWH2cQQ4c62xS01KUcSw+axvrDjfYCdEnJOqtAbKJAr/pdsD+Idw7lyIpqbpdPypTX9lfIOMzJQ45AbOQZLSmgbQvQRLugqyya8jW0ysUE/IKCChd0+nq15T94EBHWA/+TN+kB/FkPVUUqqlP9hfx6tREW2YkLfkkvbrS0gi3LTyiCTrcd8D4Bq9hk0FVjE7jmycT/wE4ebBP9Ez87sCHIXPFPP/z2/Qbtxhjf9kn+769D6wQ36ROaXDY2sKoFeJbjc2ccPbiBqDn7BcVH/xzv1Y+t4ORfcrrM3dGzbJvblgJk9GGL3zzve/odE/VZFv5KhwSiR2SaGkCAZWWQVkFPrgG9GO2RX7Bj9MmnQAjWOFM529YE/f8aC38JmDn2is9SoNzYyNxRlpuy/DEI9xk17E1lobljAmNCDIgd1mCWdwEuhQjSYZNYuBn74/PbWA8Z6NO3aw6pB5bXdc0lGJECWnNVTFWc33i+M88cS0vHzK79tucfntz3b2UMFgvS0Xmc9NJ+oH+VHogAjNRW12dBWQwiF9glJHEwXumDPiW3BghCyRc46UU3dfNk32Z+EWUbiXbpRtYOGxs5e/u2l7CTP/uc5YOafUQV3d5Xyxoe5SDnYe7TJrH0En9xL8DXKINd3d2T8aPWC9afCrFeonMypqNOPPXYe9JR1AX6iziuKxCLZ+EbPNdpB7XPi7m/HjygHPBcsFHHrr7gwkcUfUholZcI5jEv7lxjhbWGQcA1uuNbyIjaA0gc0OuLG0hePigvIDFir3xMTkr4AvQRQ3PtB4d1D+l+4+++emdffeeLAfNJPUQfx7y6zIXRlMRRFek3XKPykDvw1XHXBlW55njgjfw3vvn8fX0jrExfQvqLlhvriw92Hq7f+cZY2ndzm7XcWFy2twrRXSwwyt/nrP2c+7btcn4k18y3fda8AFrZBWkti5t53JcvV1wZ46wflPqgXmkEWEC1FixA6ehmHnQp1xejF2zgg/t35ZS++PAgyd14PBwPzkGJaXDcGuASJxzExVK5E58s6c61IdPYi8eYZSo9pwhUOFB4jT1TmMQHUIY0C7zDxCW1up7PZ6baCkewZy8FWuRHKo1PXhpEE5VULj73VwEU+QwH5Np7wWXTPh3XZZu+uGYI9ssrwIpmavjBHUWsEyjSOtuim1yUf5Ijt921QECunRIFTj54r7litz4tXuiJjS5tcwAAEABJREFUa0jxyHyGNM2hEdZECPTbTHEawig7FJV5gxxlS9Op0IuMsIYpPdwWngiVdOaotph/1sUVfBCGCw8oT4Uiv4BkSEMUNS/1AspY+NU1sS066Ptkv2TCiIY1D8X5Eg+c10U/Ti67z6o2qgcnMj6e481fH4SNtUkV8txkokIwrpxL/5e2eKmMpTKVPbqpYojKwv7kPMjaxkuggzPgg4QDHZrRi3ZIqyBK/W7yRFn6t8ZXjhAUHARo1TGFChjojZVgp3Zda9w7L4OyfykM7tHQE9sNaPhoEguuJQx5SOgUX27N/LiQT/bT0yfWB3U94BWQAs8T2iVDH6iBk1cfFmSbgNf1XBjVrNWzbpwrbjdLYO51Y45c4J9X7TlvnHMm9nfiqB4BMaUNT2Rr10G8Hd97ziT3vPz5gzVf8N9k86WHfwp+0O/YIq3Mactl93VHbAPknOPxzr64zjV3vuwUjnLPMtbvnHvte5wx0WPniGOjjdrly7ODfqVnbM59RdsHTkg3uoljny9cZ2nX1i1L+Ykc/NQe5xtsxAI6xtS6OL8MvDP+sQsfzfOolQBZo5FnHYHKU5bx8jn24CUQ6F/XPxABo/wPiPklwgg4oSw5macYJLAbcRbOyeZIUo9uJkOnf93gYtUZq/F5h8RJlX/rYpuZcHY6eZ0Idw43tnOAGnNNPmZQDteW5wLjvxG0Js3Bwy+6YHISO/F7NoexWZaBbiY1gK37nLVPbN4pWex8ESV4YJzgL3pcjD9Xe3THVr91GMhfeHS00EufdfoGpQ8fTalNblaju1IvAlDnJ/6wBKVci7xxcGFk3aNgSTn7XCxknS7Yc68pNLpFKo4QSAPH4mOhShs8GsBJRA15D2L4IM5ZFCkP2sITHvsWn4zC4lm0SIf2JWwgE79+pu/SX3oSr4GNw7hCp/8b9q/Y+c2msh2/gw37YJPzVwx1bkzfshmtBFCatE9UH9A+eeN/B44FbLSXDZZuBr6sujaNBz5HQnvXPuK2NXqog8O0yifu5ha12tvYb15MxnXDj2yYO/zg5RPUeRA7H178BtE89qFF/QebwGHMUIC2JXfQ8EK3CON16eqBbGxTb6PT+F31if7JuJurgnX5lKE4IrSK3BUugMV/baRWlx8bshZ04mBe+3NkH8iU2XNj/AbxfpZSJnNlv+3Qrn+PRh8fyDVPX/qZ76VvAvVstI4NRHkZhqTuWdfHXPNFpHRFINVr32WrcjdiIFjXfmk2hFlKWxg34dX2Edk8TBFvN2EPG9pp7j4Zn6e5Tuk42casU0TXK9bBcEMuFyQcvJAn/WHJweEZLDRcjc6sOY2MkgNkUii30k5lB6AJCWTirculX8YhOWO+YKe2rvB+kQPDgNf42IemMicaueL86X58hcV+QdkLpMZykMrWF0E+3LHz3wDWjYXmDE0FfseTOJAYtL26zF9rlx7X7tttZv5OSnNKcBy3fbJWwqMfKI69+KstD20LuA7gBP1L5qqjHcyqR5//RwHkmNOT/Nwmc+eMRfyCepudnB0NIe1B0b3oGpywcouOat6lPFmHFigDkpLGUlvECate+TyQ65rzfh5EzWfjtSTi6/gC6PBaOsNOKPEsfq927jCrU7CtDuODKpuqX+ULYROmr7qsRxl4uwPGLxVuF179B/uocK8PXv7ojzn/8rUgv1hh0y68ynSXZnXRgb6mUxgNxQlwx88788956QueOy86Dvz2HwInyJAwd+m/E0fXUxgyFu8cqJMnl6/yMFIsUNVz1iSnBHWisZyPk3XyBmRdm2u8MY1LCqCBtFD79cKRB3pcIw7yXN++dv+ljsuRNNAxqG0A+aUNTencGA2OPLS9paQNblQjTjAbLAX3xTUe6sYcaNZl2/Xs4MWc8Whk3PadMMBH3XZjh3Num8TlpQt+SLjnmtBmzoQGOtrhvUqW6ItcncKXhHNYIkerF3CHYck4u4hhajog0FaOoKygQrBi4fog6I8vi298MWfdeT1jZ5c2Nz6F3xw47S0+5lFiA14dmENKLdnGYrvhJ3DbJ1+qUD9lYjncoaZcl/yIib4ZOsa2CQrdq+8gBo4RiFyfdbY9MJ/e0TivpQOLznZl3FbMwOJLJR/ohvQTD5a+tLFlnzv2n0DdPHM80x9+ZX3huXgpF90kLoJ0C9CYq/FRf/d9xUeZSMJOu10TK2sEWwAIjbSXklZZ4Lxxe3BLnGgz7Paik1EDnzFivXcPkkY+WS0lHFSiF3tbBKA8z/u+lA7wMsC9Un4BEmzUF2uVNUM9/tLonbXs7vqBTnuVPagoM7woafw2LzbiO7pjq3STXDMnzTmwLzzs0Se9L6/999KMmdFQ78Ee/s4a9oFO1xE8r1FIQI/rgXTKcA4vP8wnqIjPK15D+o4e6Wn+pF/bBf1wPARlCrhgAfQJFKRk9GGTfGgD2ayVjVzzgTHfmBu3vXbg2/ffyl+vf//+rfRvm3votKVRMInVvs9af+GwvpSa4Obca+6TZyzk8MXP+nPJb2nLV3yYLfVknXfOxhZssw+x9LIHEIf0x1ZQBGXly4qTGKGNJ0yLtxOr0c1+39WOHfbsO3YAoS1kI8txeWeMHBsoy/NK8Ul9cO8Fo4mfcPJp6+GeoF3Yr43GNEB7jf1RvgT6hDv56HmGyCFrYtP334gH65v/NESDU+adfPHfGsKMX9c/EAFG7h+Q8kvElwgwS89Wz1Ebi8W2MdlJaF/mmMjNMneSkPRrIXaSOXFewESxvhagkxrRTgLBif7Ogu3fRCqkmXxeDxYFv530/xYVuPMtInROtExAREk7urMQyDO4tQDOg6I2sopxNQ8hE7q16E38uAEbvjhBhd1Fg7Y8AmK8SheVOZp7oAqB3Ap5AnhaWeSwWV99GHiw8IAuaZe8TjP9Z0ysX2TpDImLFtFC1uojWOBRjSgqEIKhi/tqgln0kUePiIveEiOCVeTVbhZTuOrOQnSwOCamiLx45bHuRqNcIWfwwt8vepWRByAWSsfMtnyhp+KBReXqpokPE8BHdHno/yAW8inDzfI7m8htZ5xY0LVVPhdaF3FzS/mq3+ifc5ZjmPgi/Iks9QrSP2jLk02XQ4T4+IXgoRB5gEvm6I68DdmD+NCs9dHnBeEHqSxzVz3Kf+C/7XcfctgwDtvQwbXu6OOijjaCKs+dg70vAp6+ZMBRYxF58OuLxI0R+ijMfdacQqfsXrGEpJCaQ6oxjW3EFyQ5ilYIuGxCU+sn1+jQ1jsHpoP6wbcRH8A9uXC+BEKX+uVdMsly7IyQSDMayPfgxyBfNM5jux1PS6ksZX2gSzrbA1ZlWxest7dBBwjnkXH8OD5yEA0fQpZrRBbaBpb8ZRt3zOMO3YothwjyAAwWIlTRwCj4R6LmzdYlJvzqdQwcD9cmx1dCD9VrDIg9eQIjQrk0qhGBPdok2GfZjFOJr8YGLMG2BzYpWx3xCxGQsE51GTf5QCWUq58xQc7uN3S76zCykHP1OX+10XkEeulhXFYb47iUh3Orj3va121cFbyEr+iPHG6OA8UnAX1Q5S7SOT45CO4cHq1rexObyZ4RX6jrm7TaSwQwgztzRJtdK8XbHyCOyk89WjDelz8glD26M0+tF5/DeRSAjhiLFxgNertG9Cu0C1ZgldGBY+q+AIb0W9J12qmtYuAA6Zgd5PHd/Yj54rwNf+KGVpSo/wXYtLjhZ+4/kCHQClq6fIEwyKmhnaChcUyVi0QQ69JDaz3AQtvK/qoPnChplI8Yqourv9DBDR4KCPTlU9eida2nFxraXFRYS7xX+QvdJGb81d4Fyh+ND4D50JQO30GuvxGr3//4o37/zz/KhzR/+fbnvAo9KvKPcsIjr6qfEBpz7dm2rryUJ9/UV0v1mjfkW+HjAJk+ZDFy3At0e0s9MY1gJUJBDMQFUJryK446iUBIZELEIOro6eSV/i7ZoNDD+nybdWPt3NLfr7jBWde4Dfq2OZPHo5nLxPLpfCCvMEHSgPN35VchZ5ZzakFTB5DjerTfZm270NXI4yrCQL1qgp/omjt9E3R44N1n+kIPTp4F0FHhCr/9cJ11anbUv/uc8cEB0jwpkgiLBnARpidf6NzLOeuXfDlfjY4vjW0j8/xPY0L8VbnH/i5lHsw796rjeGNoeOASTY99rilP9lQ6gsFiSgm6Jn5OY0HZCB2i68uHtrjRxuAcWwN5kugX5pytVeAaHv9ss3bY63gzcOUXFo6bL6Y29HfkN+MP9EzZlOILGywnNNJuO/nEuSgP1z5I7nvt5j9ypMFSWGTSU8ri86WwKoCV4DINszp61TGRpc7io4+uT84DiS0F44mXUOAxl30XXPTmKwSR3YkxrZfyMMUGXEuZtZ/oLTne0cA88Nz2wRgHWDt8uZN6cAe5JZ0vqSzhY1C08cm64dnKuWRbJeaddUFVo4nYmJW9KbZ5a2wGZx/R9JIX63HbnD04N5FnCHMsb4zB+sXMXsZN2a6jPp+4rycHsUl+If3kpH3O5+AwRnyAoFviiV0LsGUmhtq3UCuC3oWF005t+Aqj5RGQiB2Ih/iJLxTo9U7PKiSDvtFlHpin+ji68Q3pKc1RYa+5zwXkq/bNlODmXjvnE18SzR26LzmlomtMsEKhvIyakW/7YMwdO+noxE790zBap3516eOGnQOdPdC5IYNydJPL6FSvMMGD01XjqmzLGktevT7o4BpA8sH+s096+Q7iJ1zthTt+eqml/cJFo4hGf2J528uX3BO7Cpz8nh3eeKaV7hf8/QgwfH9fyP+5Epxswp8iQFQHwJT5U8fZpK/Z4chpFk8OMcw2k9sJTZVJzGGRiZ1FjwdjN+UHkymTJOoQgCg3cr/N9u8jpX2wiCvHSSIcyNCGz4WGic8EHywErXJkqO/hjbo4N8ZMNnjld0PRoNh20bHKj+7Y7jeHboTdkzVCu4CBMK+UDd4GePjV9cAXQdn6lkMti7x6pNRmqVc9Dq/qn+8SAV3+RydyjZGx8O9f1QH2y6UsaQHs188s5uG7yBCY6lnKkjZWwWOMqIEhIvSpT4gcsOuiA185f5cgTr4AsR/E6pKxNjXpxZw6ZZCfMfBgMLprsnnsQJ0fdS5gQWWX8uWcoGz1LLJn+RBhTixasZ1xa2wYrT5BvDYIeGI8yCXjuGDhh2R10kuz0KW+3ppyAiGK34of3egT35994X2ehxH1ke8c4JML9JkHRDf0bi4IiFB9MF4fvHwz1+E8ZUAtHzGTUHs24pxNhI3uBkzajc/2rbp+MPfwQbkXyO9IpEwfWijNJePovBLe2YR80Zp/nI6XQf5Zpgco5cgbu0sd8mMfY2QftTonhGS6SokCbNeFV76MxUtnLvu0AbK0DU4TW8G6MSLCxbKSfn9hlZdUecD3wQEdCrF3YAK8Kw5rTWhthcQN29iun+SC4NIS+5cuBfSKO8Y0cR3ygjY++niQtwfj6aHOEjLMaw4akwe8PaXrRr0+Tf9coCx02u8Yju5FBWLvt6AAABAASURBVG7JJoL4Yd0ObZoTH7a9LOkFzR0aIk+9g//Xb9/qt2+/5aClSLuVoX2CeeVcC9Bp3+KvUkf5wQYLQVxAe0GscVt6H/gPqnBo8V4ucAhG9CW2ZO02JlsZx4KuuUVuUxuNiC7HSWhxQBiLT+zJ7UQhIPz0US5kxwb90cc1n/1p+Fv9/scCc9m1WC4UQg8neuC0mTaYdHvThwXL3+UQ1PB84lmXYpq3BdpwgevSirt0wDU/EIBUUubnu3ovgJSqMim4jItGXmVsNRT0JQyWfwJpsTik8qY7ItGrDScs33yJ2IzDJH/28oFyzh02JPR8lUsYHPAewJVL2isUHyQx508dzJE1HmstpDuXtjne5rOIFSvmMPSILdda94Nlw0ysFg1xhGbN3YO1HyAXXVeVg7W1BlQbzzVXgRj3gM4cyBxm7U9pX4fr1IE85GP96TN99GunNtcZbHkd25TItXwo8/oy4YyzNhEMjEmt9Mc1e8kq1hi6sOGhduaO4tFYrq3SCa537vX674PSkoQlA8A2rgsFgguE8l/A2rG7dmyT0Jg0XZDU9UWYdJ8C5F/wiSMa2Iil8Mn7Ff5MC9VX3/Ur7U9pV013rzpkqTp3zBf9NLeCzG3ZjfS0vDWoBZ319nOMtJc8OW1ePOIWPMCvtayJh/Y349L4xhrLWm88lEvK0Fn5wMIwmsNpwtd/0ll8Ph2VPj6JiqNLN3fkQJoLnQx4t3oX9GCMsGE0fcA8zxyjV5v7suls+3LYM9GN8b3dZm37LMd1tsGBlHL5s9o4ieazTu0vF11whcwcFEajFZD2034dWxjj6Ytf56Dj57jpv/GzNP7SyKu83romPi67CnWXLKrRD47gRRYCUtIWuwBJ4A/m6cHcO56uG3e+sLQ8sia4D6hX+tN04u74PXnBCL/G2YnqJ7K+0r7sol/e1V6GwRlS/aiFil5fTPsSCpZyPPKLGV7ITdZQceaz9t451wmuRStOSMSWBzZIE+Ew2OeXVJ63nA/S65N0dJ/5tycHL/tOc+wOBE+cty8w5sS+NZ76JqH+Kzs6eUZRZ9Yb1jLPWP67OdJIq0yT4yqtj1aecmdt2yx9NgcXDVwYNqHZyc3bvrO/QEN9aktPREDAOByMpcMs7dVn27VV/Wip4OU7YaPc8G/0jG7nj2tm6HqvOdnDRpd/Urxsm+WzYmPPNX6VDzZYYgdDoVpaNLivy36B1olm5BguGjBon3BQP5krKripT5/UGTgVwwn/KS+NKvnzzMsXIvT8uv6BCJyj9g9I+iXiMwJnwl6Ih1lv8rOYWb3wLOlMhM8hcBKb/2LWhDlI+iNv0G0vPo+Q1ELEpGCh94E0wFt+F9KL1gnl5Jr7zJvU2+1b3W5MfDZENxr1PTRIe5E3XCwmiw7iNVc5LjA5GLr4YX82s3RCBA93TO58k4gz1OunT0hyQ4mXB0FAOwUXcOU/kCloTsgvKfJQDy43Gl7UB9r0kUKMrInXwWL5IC5B2NPeBD0m6vh5LTy07Phv4P/L3r9uSW4j65aoDQNIz5RqrfP+r3l2SRnhQffuOT+QHpGq6h7dQ1r9Y5dcNAIw2B2GC+meIZQjJHGgynqFi10T/ugt1ijwq//JJgqCC1dSv/CgyoPq6Fkb8fWn5y7ESzcCJMAJN86vct1s3PjEOW43xm/CL/mSfdQ7m+ZFI13GFT3Wl/xQc5h+LsAfrAa59A5i0zjW4WHsqdOJ/U8OC+vgcOebJPUx/HYFrD9wVLy+RcZAGL3iFmAB8vRVv9VB93kt/WfjLMB5IVczqSogm5IyEAWdWIFqdTb7djwEfDA+6prkuHXBDVfcFhptFOSP+FJuc/sKyUty6GEuAcufdXA+mGdvxOTuS6C3tzxI+yL2HdzbD2MGHQFq7BHUtPix+9nVxUNbDr6VzwOckAY3D+CC9oyGHgDN9cwYUsl8u+0rn0Z/+oNHdjN+B98Y/wweXPLtcWyDcs7y27hvOYytsf9JVP37j4eh56EvlbHRzhVEZCIAi9H/JH+IA3RPBvPKlRrQEIEHuOOMq/loDqntwlvatu+KnWkRXCMDPc7h6AZ5lYi1VRux2flWbeIjpAtH/cY3wvF3n8EpU/muRc6jB/auMcc/KDAV11BIffmtRTRygUe48xaL8NkXY/SfrHWNMeMb8iWMKnzWoVP3x4G3MUReonXGRX3K1bdOLjW2gJEdKetajUEDU9IPBS3udIlLg8Do30FOL0A5Hau/HRZa8FRXD3JhWAb1ui1aaJArcrVtAFzi8IBC2fBD0AAc4D4vcUFjk1jSkdjhtxVxsv8RsGv0UrJiBj0xM0YU9KIPu9eLQ+wnXiW9clRylufuKQaz4Annan7ewUeVN+HqEd/MvTXvGh36srGujLavPj+MPRYmBbRXePBFOI4yhwt4sq9DgfH2fTJeNeUBtQAyWJ/hw/DYMKd+8hIbuY4t0kJj3bnuQ5IPng+YXU/OEJwKoDbXibf6nc/CceWePPQN3G98kyl04EETWjpAal3mIXausfeObOhCjw7z7U7efQD5soc+ZWAsxUlLrV0EomvJVlJAenRBUjUquhs6/adFTA5ECSuukoofiGnoHvAf+BV+cDF1EaWqnHYsNzq94HGPX3gQ0CKCu5dtwfqyPTZWx67RnT1pNDQCeG2RetFxZyAueSFZndzlpfjDNRC1UDDixCPM1hfW9SdyuLWQfJzYYZ42dk3AUkE/g6IErCKGS54xFpS1Icu9c8VirZmL6nMmrXE2/iQinb6Ycf+97XvOO8q5dKgHkvMifvizchN/uM6OFI1u9W5zyz5jHS+WL4MaY+a5QH0gP8Ms96BpLIQ5F/+YzJsmLg35CehoaQLyAI7Zz2FCYiNj8RSfy1R5B7SwyyUzvdKxx0Nk7nsWdU5mrcLfFQM6oVxxsQJwOZe2uedFQOPfKZCe6yJmsCpXMPbpiQ1Lb2OM+Wv5lV96z3KWF580C5SC4NM+tIggTilWOVBCU5sFqiuWQ4/gYH57ZhXvOjyJe2OLvns+8p/uHHwhpW5zdqP/Ro4sOmQg1L6DNUMeJCpq6SAWKx7Mcfof6PKlkr4ctOWTxy1EK5VvXoxu+BFDuWJhe8EGTpkX+CJEmm02/k5ASdhFTJQdHaljGeuJuKyx6EdD6B2/Zh3R/1Etmnn15MUa84NnqBGU/ODgc82NXHyXeLS6BfTPE8SdslBSrX1AUMoDuuEJAnsZRsX5RYBrrnEy9v6CVMiLK+KHYZXYo2fCr83K0Q7cRJqCaSFMPv/WHRjwRqlZIrqMM6wl37JLmztylT33mbp96rjoEif0ihenxPKDAszP/w3ttx+/12+cr984Z195a+k/jZb0b/jzESDcf17I/7YS/t84Ztae9Jz9mIU2mOgWIA4mUSa6MwvcmjhjTSZmkJPAyZCJYdseZIaHEpbMkdDZ30wsJxd1ROePiDkxDhamfd/rG99459+kQvOdFwe//PpL/frLr/X923c2lxub2ay1MiK5qaJPm1w0mc0g16UHLlK+pLkWk1UerwfMpz6NQgI8lNy5EIrf6dN+YPniwnfU9esAF3Dl2wfTT5e8xs1gfvqNXK5TG/RpYEEUuKZJnu7BIumilphSfy1APctYKxMB8KCJuGnDJ2Aji+SdFyzGVPy10Sh8zr2mCxjqP/tY5B0MrFlGYJMKAk1Yu/KtFLzq9ryrLMG28oy/4yD/A1kfbBLW4Zasfv6ARb+bXuKID5yGfybBFu22X/DbmOuPwrkxLPlFKnQOa35TdtvJrfiG8PKzxkw/tUmw7gaobg9wqJGQWLJBn27rk5vhRJYHtY1SXK1MCf3n7Uk+PctN5vrlypMN0355IuO2Y+OeOKrfnNSW6D51Ss9oYseRFxD6bH7hIF36Qy9xkh8E6Ebm8lcdG3miefYvKD7GuTPe0nSTP8WDVzEy6F10T77tOuqdl0BuluIaddoOGcOiXohpiKfARu8/A0MOHlqcsr561b9qaExFucY0/6wUW3zS9IBp/8qfkOWmHO35nLfPxBoVDEXjP/Lxuyd+aRyA6fTVJ1BVzoN8fBC/AwBVmUcb/EPSzthojn3qFNRzMJccL3NFXABZB0Ktaz+Ol2MlrbgHfQ9orAvKbAzT95etIgmr/QuO2LBve/nv8qVFDKJ5OBmV+bcx/274OgH7FWHcnAsHdjpfzO3EE9nab91+S9t6q5/tDVhzWUnt7TXesQkGxUgjvTqtX3YdvFB8vvwkb8l7D9LyapcCw6Pz6IpukT/B0vsT6g+NpY/c0hj69H8SC8vIH1iHjg5AkOurXOr0jV502rFoaWPXoDss1BuaJffMqeDgAL/va75JQxPk4tLX5AeLinHG0qujOG1S/3nOZTx0ivhW5Hc5J4TRGBM/10u5RyHdthVopZdtPcZCGxxE8G3OhdZG/KIdWrpyQSpK27c5mTv6J9CBDMdVeksx4fGGbnPrstnpo+mCdlyARqjlXDDnXhM93euBMnlCfkg3wFmKM2e1CTWZQw8UZP6gwDx6kNd5+UJsUUAwuOiLXhDSXHDAe5x9WUs0pYw9IwKeO8MBEmXy0IUYGwgCzR3huTPvnutLGdbFOza8A3loOuXI//mlEoODmMWpoAWipEtO4PuaG8znRXjepcUy5KY/forDbvx558V88Oc8uzPnfJhwTBRg7IzloGFcN+Luly4bsV/tZqy7st61cpcu7So+ooZog0Hba3j7vwUZFjQChKIc3Su+X3nBaZMwGHdzzG7tmdg42Rs957nmCd++f6sdXI8pWfY56Xz5fYHt6ISCsHFfV+NDAN5Gl/PJOAiTuaHur/SvwYb9QUfGifiv2GT06IGKKt3JCfsgCZJIcmigShaFkJBolzbUWR9OKDqllVcdNM+ra5y1FCjx7LDG+2A+AOIu+SGqxGR081KIeYyfnhVHd/Av/RpQ1wdjqH6QQ9cvfrW6wkOcKRcFRF8uVLMfQGkF0G9CAcV5Dw4bT/uiG3tWrCHLJa3SBaJATiMxPd7EDm9XgxJzMK2BtT41CIEuxiD3lKhPKUZQk+Xoi3eumJyxMPaOc9GGBPkohilrt8Jgdt0wX/Z91iQ/QaHj4HwEvN/LsRFnbnVPZAjqE0s6IC9BS0xYpVFhz4M23iMLAq6lH0vO/uQGNmij9lTw/cqPcbYbRm38CkhRReFsDfJcmiDQ45hddUvbxkC47FG3fY3SyPVcFH1PXDk44uAHfQNYdIXfzc0Lrtg0a9tmGbOAuBNkg1pWqtB/uQf5umGwcXKtBe48w7jWXfDOWuw5e42BcmBUB/ZiEA0yyxhSO3vL5zX5QdUrmBhjfwD+0V0zcNq/z9p5Fp2UkxzIme2Mq7EN4EN0IqvOz8H8esduXxr6TCvcad/jx5Fz9kn6P1v8B0j/Evb/AG//J10kkuQ+6dysHyOanqxAWSBcrJlQIpP0o6HpyiLBxBhwPZ2w0FyLSC1hzEQu+OmCquu279VMIrBpdzeLhbAmne0vA4v2AAAQAElEQVTio0zlzw16aIpZ62JbcGmXB7wP3sbnAMR68UC/f7PDjZPVFQksVvBhJc1nJp20l32WLgr+EuKdBSW8GInLrN5YxwopzYPJ7IPnER9Q1Ig+Lye6dsR3cNIcTHTb+uGLGyRF/4UTD2k2dR8o6ZQkoL5UQuDthC865d/wa3S/FnlxF5wcvDx4BpQpO+QZkiUfPyC8eK4+23NKDRWx+MB340oLauI5Ghn006dcpTTMAx7HCiKGZ22EVGhKf3HDD2aDVh0CrGCQx93L2Ecu8m1/AtED98wYHITMNnIx4KJ/XP2cweUbiG0UCMsWiMmRi96SpqTA2ceY0yC3vcM1tP8LnO3VW9DZt1rKc+zNKfPF2IkTQtGDzYUc3yZ8HLZEotZ+/cIbMZj0rAdxd3O7wMMAmorUD83PN3p61u22wDmy4feLmDiM7trmBPaa+2RTmzVnY4+8UEKjfu2482Dhz4L1gZCWH8vYSXws4QCN8Vh7hps20waU4xDAh5Tg0snNqrKoFkEgl7AD2wgNktKbLv1s8KMbsoYuBmbcD+bXoY2UsUU2GDz8bvHJ+CIGFjjDawkJLpo3T+YFOYR9so6epa6LptOeVfDbDwe21XoIhOdBDjpvn9QP6sZMO4QHzlmmD/tia2iUhEhkqktbjb86sHT55U+yA8wT/L7tN8Zpj//K9KWnD8DSO8Y+MPmAt+977BePg0vWqXvlIL5il3XtUdYFcey0CeuQs6RYd21zXXw//wlvaDHYF6KCNOozR+/QWBoLy3fGx/xZQASX+wi3fgHNCH11gsAYdFD5l6sZl53cnZOcAb5/2+vXX78B/hHLb+WLRJmQbvFFsvI7vg3Ej2pMb+JazIc+YdLuWp+GtsvxWXNmQjOD6xZvewdH3LFj9AyvfQiunz5fJodz+MqbFX8pl23yhR8TxLgOMpAQ2KLwSlXvrFwlHYytLWrYUXkYdM80N4Rtn6Uv9kcvufFB7jp2rtnOPfsCw3uXtnTP6jGRt9rq8AAtJI+IcEPugXnb97oJPLRv+16TuNj3RJdlZBE715Xf+Ub0t3/+s36w5zpfCnwzb5dOqdGET+pABRq0dOGM3wOZ4l/08JdsF8hhiCSyTucA2jp4JBHaZ3695FqnP2u+si4wVyV7QZhoyYdN5rc+PYjf9dLnGivH98C2AxnGGS7Gg9jh23baKN454bxyztiWz/F3jKCGDdvO+fNAJwjWK2xDtrz+AlIb8i141osDTzFQwtNeYzNvM+vH/n2v/caYCNteN2CbaNIm4qJuWgzD+aIRnSzzPOwVD30K/QpQokNW4eqxbh4FkGmbAplIh557jYsYa7OG4uPh+Y21w7iCXhTQd5jhiqA1/naO7uTZ92/fUu77RAfU8gCJJ/Y7xtILyfGetdbMybyFJ/4rVwoBZnUGnvlywVgvWLFFNYRIRj6V83quGIUkt+CxKKXixlfP4X2QO/r/shUcUhPvkgFO29evH1xP88KRQTFX5MuyorqGY3B7AW1lgELMeUloFanqIj/N+YP465/ytLdxcMALSeZHxgQ28RRcy1fMSN3x+qR9JkefvNxESxnz0UgFIH5do7EP4I4O4n+ZdlIoW3vsVLboRobrw5zm8yxLcfZJewHSZBP9Algz3lvGm3EXQa82yoe72CpeiGH0ei3D3Oe2ydwJrBfYxs34OYeVoS1L/vKXuwKAM49wJH6Jof5k/F+GYk/3jI2WxkU/XJ/X2PCSGB7P4MpAxLo0dVjtUj9ibDAkeAah3fTUaO42zl4LUBaYAK1uCvDoywUSKNfnF8fSNmZomtXo3OasuS+4EZ+0N9pzwY36Rtwh5tIOoHyZjV5ioC6arz4FH+TmwTp3XP0gpQuA82ztF8C+UBHcQ+68jLvTJ402bzqIz8rBSSRwgbPfddPynGx0nBf01mLh5C44LoAyF6wcoRezTwaCgjeo4U6d0eKcWNlb1HOB/pgz7jcZ/5NdnX/Dn4vA36H8c/H7V+5E9LHmyLU4nFRrIvQ62DCphrTQuECx+jARXmsEE9vlDAIu+9JDvcdEGhXusELXwFo0suAw6eTMJgcNasL+zEkLBK1rYjHnIjZYFgEn/YcLSDqU0lIzKd2gDl66oDHXOWGlZSP0YOrikgMmi5Cb74M+ZTlp79SduHCpCnuxP4YpDBCLTmm0AaUoxy8WkrMrdrY8sNov3YHN+iLNBXClKv6BzNXIHZmU8CvHX+K4OEcktznPGL50Yu3J38R0AfHA3KXX5QqRrz4XOGXsUaL+g9hoK4jy8JESxEGMPJh4+hno86en2mQ/5iU+tt0UBnaJV57m+HCycRjd2DTQbhf5RA0fbLAXkUefttMDOlIpvYgQtBO5E91UOXwc+QVZ/tjo77/nWxrlLJ/1a/HILWiLJYaim5jQ8J8ciNdu+TJg4OGMfKqQ00IhF82ueZvwT/BQE9encTFXcFRZD0q/aXOTOu7v5Uf58t04mDf2w4n85a88T3LC3DD35JfecTb+aM9hYSN24uXN3FuCa4IPEN/rkOzLBmmVMbfmAUB7P2Emjnvt+774ce7A7vXtxe/Ydmc8DsonB+ODPADws4oxgXaoG4jt8F0x0IeD/MnGx8OeOUfqlD53z4Ibuc9K3B0s4heZ6UEgpXZ7cN9uM37bXjT2L1DvI/bQMzp0dX7UpV/Chp+2VaMty76DFMYfYs4IqDFj2d2UnwdODC3jtM/JeNt3wQyPNnggfDt/6quspzKJR3xGnvyubwOOmKchgLza8oDQByj9Vf+D9c4+6+a5YJh8GHDu+QBoTtwYN2n06c43TAexiH5kq8cHVf/Wk7K0wYdB6W0fPIBddirzHX7xt33G34vOX9q9c9C6wP9Ti7zyZK3E9ujEwAc+b/hrvNV/gbIYoTTpJr5N3YfOZaiH7dttMn4rtvq7Ee9tmpfEWSZiZyGgKrmjDeYcJiCPC3H6kPa5idg2Ps4p4cHYQBkbfHF0xTy42digHejdZtnnvBm97FVWZBBndeiv+eFcrK+fgbfAhWptF5DDBQu5z1qhLMfR+EmjzKXD/if5VgFxjs8DnkumuMt349tNnAZ2eqHEtvZ/xhArEx9ynnFactA6Vu3a9JUrBhHlfu04TMZin1M0a8HBFyp8C37KaAiNo6X70ugYULYDxHSeOA/hd9cDc+3yBZsi+Lw9CcKVl7GF/oN4X7iK+I78sNBfItP4vEXO41hugbZNQRC4Y7uyhcj+Kh9Z2o0ZSyz6QIVPGdI7Dk8eeBlI5GNA5LGnmpjQr/V21kYOteNSIBGoPsfMcTd3sYTx1RdiS5xUuGjQhMwohejCyffOSxPLBzanH/WQpCp/dKNzu914gbeVY+faY5lvscdE50z89LPRa3npQPMpS6kKF6wL+iFY/yPgxxDX8dZaIOTenuwhz+ROHuB4Gej/Je4Ha8vBWmRc1xgfZRleb1H/jL3m887+Jqy8RFcTOzQu++FlXK45Jbu+6XuA8XBPHPBo0We/cnAbXQd5mRxl/3KsMgzIl3YBRBnL1Vp3+KExzW2r07F4mB0IeJzrufIO1p8PIDaaL4IikeklLLqDeJG/0K6z6VNpy0iV/Bu4xNSzSM3nJyDj8kvfFiAb2yJmeF/0i45cBqU/ly80/+Uy5tILD/LxSewxUNf/QEu0l7CFP5urUawpT+AA1j9BV55xUhakpQ2O99qbxNCD7cZJkFZbDKUypXAeBNBrKR4PYaQGweiOXGUL5pbguDg3/cLFPfmrXulgCx9SiO8BJOoLZycd2hMfWOcO8sjnC+3URswObeSSy3Pb63ab5TyElRisOKw5jmwZTAo7/wBLHl7pePY76KHRX22lymVsn8klZQqxSbvI9XdsdG+/v7/lny7pu0GS3/VC+7as/U/O1vd6h+9BPiG4BjnvZT22IC++u+5edje9AgWWJl7SEv3EQf5lNQRcDa26na8755sLtEV86GG4s4/8r/8/Xyb8xjmVNRHWddGXtUT9yLqdMuRXr3NJHxMHX6Jj8+fYwMyFkXmRc9iHr6v/AI0HyFUONcMUnfpixTlgqS7tnui27oSAjVF0HXO9kupv+LMRYHj/rIi/+b9GwCR1LXERzHoyujy8ORkH9WbKFx8nwAeL/WuCkNoOhrQuZM0s/gqwZLK4qDKLUvfmJJIvtBxEwi8xhriZ+KCTBw4Wnff3dx7YHlk0tOf7bS//JsZaEFzkjhwutA1z1kLK4uahU10RS8eTCZ0FgnrLDDypBw+9L4RcXIT458ZGv/yCtk5tZVG0bpc6AzQi+1w4LnpUWH2BfPrqwpoFim+0v/60+SLMGBCg6wAnvQ9L8gsDG+Y+a1ISGNgg9k78xQnSgVphN64BMQsgDetFZ9sFq3tyUCRyLIhrseTQz0LrmMRX8LhbnG14yXZk83hzE2GsCjOyCVExxoEleGHsp83FoYYDAAuxiyzaXrZoj/2ClmK2BfDEFxdjrKRTH/d9ni8xJvwdu0d3fR2nS169Pk/yCSAfHgh38dYvbUByrpBia0puo3lhhN/SJZcNAB6pp9tx6OiHNPlnDr2zUd095JoT6IEiNB5E3RwmY/eVd9nZ+NCVGKK/hxIFG0XfWX/Z8oy+5Cv+2PvANn1yw3M+i6tqeLtwgxjKIxzpEnfpvvyxLY8E+rzywNhHMfEjWviEMK4Tj16wsqBHXZ8w0G+f9lyb8Af2Gn/lM7J2L95BgVHacAGY1xV6dB9AfGQ9+okfXmM8mKthwmSM5MJObYQvMqxjl3SZZ/A5N/e5l+D8ulF3rjkeozt+TeRql7IjR3nIetXxK/UvOO0UXvizD6MUE4iZ1OILJcq4N/DMr8PkdRycL9pzjc9r7BGAidAX4/NkTXxD/DXG5u+zfJEUGRzUHIuHaxxg8HvM2l6+QYsfyg6wPsrnmAmYX4PYdbR5MzazPEgbG+0QRn9SXPaqS18s4cLNeYK0YHrJcc0bDY7r4pXPeRVgTdKHFS/ubGDcNeYEWoxN7M8cPLLmKMtxjp1jkY5ubAAGgD6adFihwFn1HqxvyrIuoI74EnT6pXKuwk0VPu6Epxwn/RAav0Qrw/XBF2yyYqVoxuwo+wRpGyPUI62Ha+0OPYrf9d0GnL6oojCcyx74ks+3WRugLPuV4dgZM9sFnfZZ94Ws81IgZHR1TXi///pL/df/77/LeGnXnYd398lDolof7SxdBmfd//3tNtENuMbtzKG575hvDuojHjMeB3mnf6cbL/svPFT4Axq51pXtumnpHPAlJC5ghMo/C8jzwOL+L9+Sz8hA7GjJLwQvAlbt0Mcm/+Mb+Ga8Yjt+YDxjw5wiB94B5zJsiZN9xtGXYMqNz/hr/JgkyTlUn7T6c+CXCoo1uQrL0mfMpIOC/irlfON8oMw788+/3abOjXjut29WoUMOjvSGlIbzicfsqR/HB/OffZsYO27mruOu/A0fLdUcIfDDmWsgYzQ3rDKOgs32BrFxWvKOPFiaN8r1LGCf9FeJNCj+eAAAEABJREFURfGr2/lNi1Kdq58YsL5ITw90CC/yA1sc/7TwadEf5cvs33jgs5R/dGetmnOW0H3qGMXiV7wkPnIu0VYwZd44Hq5Poxt9Ai4TPueFdOZUaOlXpuMhTOJtW1DPRvxGyw8MgDoCuYjbuuqJb+98+XP5oh8NnaCOtZautVndgnjcT1HICdBSVoBgKe+B7BVzjGctSIJBl+vFR4VuPERkKrFP/QKiyB3GgL1TEfKKF6xr7yorOToQVzHoufjIK2VLc8kyF2Ib6nDVrhcMag3SdakZq0kMQeVyPC/4WSYthD8C1rFAGdMx3/HHMY8IbiiFTjnaYXxA/nSpf4NfV6QTJBAvwE4o9Q8sdOaKL0HsE9COzgawhQO6dinDvLEEC+O6bCtvteQRoMDMB7E7ePGZX/UhZ5R9+tIh/+SzuXDWGMjCwNK3C5CYrh6+XFi0rkWDGGvvsmOtuSFEl/IXXl+feeFx5WNihyIsKvM9ewuxgJL1TzlHmYsPaMwb10H3DM8VbGBep0lK0B5hac7dJmA8hYlsS23tnsxpYNt5MQa4hu6Ts9isyZjbH1pi6J4ouBZrs3uBPmGWF6q6XI+3fYd/RzxrC/NGP30pJ98He6i260vxkf8gONk3oLUtKFD/raO64hl2J5cnLeqwlbZp5/RvOAI7usUhel3Qrcrf9z8bAVLoz4r4m98IXIG8cvNq22eyW5LZKZzwDxcvDhcfzzvzwreaTIBzElDL5M9EYUY4aSDKSwInnvgIUjBgP0VQuWmEBggg1qFmNQan621uLAQAE2vfmNQwK9MF6cAuWGruE3OxpBdMFg5xlk5GwYnrgbSxW/siQ3sFhaAS7iWH6c7qITYgv2Dj4rMeGuzRDvHdyw77bGtjShWKVAc2bqd92z6z+GnTqM6m60Os/ds2s5g1eFkF61e/9eC6auLTVCbwr3YScXzMIMFgVbjaoPDZu9De2OzZcyB6/AEWD/JICjfAjC8Hz8u9MHtbYpCLlak3vi2wWz5EWAX6JzoQXOhAt7HzoOZB2LrxTmw4nK2yI1c8TKkv/1W6gHDTpTytt1ygXP1DDf1cjGN0UNI6bVIGfBCljw7lf8Z6jffSsegOHxQANxl50AYXFo7mG9qZ8db20f3SMXrV6/VZepGYC258W53a/IH8dw4T6hAciyeblz650aWNH4hFh3xshPhw+AAWwCr6lfs1d/SrZYJF25X3zkOI4/WBfHEaJCvikieQcmn/JA9n3fa9Vl4vH6STVxnLLg4TIPXjyUHUQw0Cfr5Gxd9linKikTTTbl5SnDY9sGlt5F3DedKnGMi19WB9sOz00Qnew5RyPeg5DkLmH3Podtvr1++/VB4aRsMFUA7m1Zx7NTTdjDml6wm9huPTLmOLbXdfAgKOxSHutENbLvDXOoQBfoyyQkGDa/ko6vSGOB88eEnwJH+6HDMIa0HRnokXhBzYiA9xMdbq9sD5SPtJ9wWwVnsLqOuy65LZdLe3k87qOHHGTtiMyzbLuGzEZCUbRERkybn0WYLBBXPBnBXARj892EZe8IJKRHefc0VZAozlx1IorCL6Tc6pH3q2CgjEdU1s6aYvZZMbxQdtOJq4kHcP6sZlHWbvPGwKb5Rv9cHYGQ/tmIz7jZy+YCATYdj7DHgQNcb6IP0C7BtVO/n0/ftePtAbG2W6lh3kQ0LUSvoEbTE+YpYPzFsInSPOn8Nc8uWya65EZ9+TEmNQWmVeCtvU/wXa9s6acbBmXC+yfWBwDHvrJYnY35EteBgW6S8L//GPf9Qv//hH+TCt/e+8DHoSP+vS8CxDzh158fCOfdqpr+aE68k+lw2NGkfu4lOesSrwyokLqeCGOIAhQrb5fK+79iPf8ZOWbtT0AoVAnDWQMv2M01SpMk+cZDBwLb50vW5UEMqFAV/qVJX3Atrxgw3MFyA0P6900CQogwJFXF3GQqH6S4ueZr4u6J6p209HrtEdPuM351pPM1YnXiJV+eR14JsxfWCMpbmirZYBGzIAkHoHvOKplU84UagBdzbgV645ZHnJeIIXB+EfLiwbeDP6tVZ1BJLLdDl+5ojz37lj+ZlPnC2r8d3zRzH2R/LKvP9gDSPk5WdgWiOTi7Q/ePGDYOyxbX/shB6UTeTBgNw0zpu0S8ZMf5/jENyojMk1bkP2k2/5/EQ0Orle6LPydW43SrjSo036ISjDtlLstBSsX3D1izfmth/xScyi+smsav4DH+RZB7NsoB38M/uI8Vce1PhewGe/tolfECaqX8su16bi88Cwh2sZ0aDJdcqRPLGx3aH/tEOcOiufFR8Z0mQ88Q+Znj3MlU871zqibmUt6nIKxCftWPR4QKKEDxvcF7pnyJ0Ph2vIy96g1w0TpHPMnXejQZS2dg3WEiwOHS5jIznHWKjDdjq4ybKgE9Pt5JPOM8Hr/2TJWibdNmfOS+pbPi2dg0JAJNeKhzIW4F/86pKvzo9195sNndIZP7vUsbN/2W98xKkbC63iizlx5AUPmoLrntl/F8/zy9oLhWPDGecdHx7EQAZtHY1E7LaN0BQNThmC9dHNmoDP39c/6xQnzLHXZJ0LbEu34+AeIe9Onz7s54txffNfAPhPxDRBOrQTmCpfSrm3eZb7zgsZ5R/azLhL/3Znf6c+atlSfA58OcBJqyx1pg6NpfuI+t0P/Ztlyt4m6wYwgK33+BU+2inhdRyuvRQ1f19/MgL9J/n/Zv83ERg9it1u9bBw/uvayKR/PJjTx7nRVhY3JwY5Hr4kOivhKpmH1pmZdyaVOIlYsxCNLPuYkOJp2cUBvREFjK7Zs5xA2uVE9p8cjW4m2FZOTnkWb6Ho05a1YHR45XfSdpMyXpT27xPZ1OvrJ/310qt++VoajbYUgkCl9uMJBsPDoYY+UMTnmXbEw/fE/yw8+kpdu2WDHNYm5J1SXaNZTGDUXw/keQBl0dNf6eVVh3UYq8ekgP+0qeF3QRKUh6iQWsqXeFH5uQwJt1MItVw0lUFk08RjShzi7oWYoEwVnGYDxjp9DEIK4CRfBXYOAGMaGHYjRFuolrivQBdilenBn5wjh1ycL/q5dQnrnyFM+Gt9sDs2U6Jm4c77JRPBXMo+KBd4cHhA4EOcG+SlR1bHY7Khal/aCN5oj0YvpfG+3Sa5uZc5Jx2iyg0qsoyJQRCJAOVJQ5W4EcYTb5tWeUD5qv/qRm05xqNxjiSSxo1FuxeveCTAoN4P840HOpp0N7wX0Lz406lx4uyXX1jx0YcV9zUGylVvqLFDf1+ws6kD/vLABxXnrGMBGeSXDmVfsMb2nQft92zIfGvNQ60Ppz4MGByeoeDVLoF492R+WZ6+4gcEr0t64xE4+4zZnLPcvPf9k3d1I2fATsF9XdSbcZWPoEHGAwlO6FPGWRvov3Gg8jDgr/jmJRfeJYS79RO6zgpoBJJ3Tw5UBy8ZiCsP5OvBVv/v9c7B6g4cOZCAI/d92ffC8eC94sq6Q1jXeDxLnGMu3YVzeJ8otFS1YIwYAasnaNuTcEMJobwU6TNPcT31T54u5576io9bhzRKMbc3GiON3KQwjD+BspxzllJJr9735MKdw/wdPuI+KOgc3fALtHPJRcXiAmOxnHt19Ml32QoJ8wutobMFKfFhQND5ZM4ePGwyJon9IVqC6L5kiMCSf8EZM56/4XnW07kHwrb08o4m95IH6GGt/OBFSx58obPfNWaSp4v3gA3/sV+WtSZoD7KhXw9vtvVl4RhAeJTU7AujlGXObsjc5gqSsuU1T2IbaGPkfiezY+ALqAc5p051uw/5AuvXb99qnxMy7Kf/8IsgbAFRg5umUny5tL+Yr12ZH/A2dkinTsvJbdW71FX5wEejTxCVdceYCujkEg3PoqKSNpFY8T8J9Ev5dj7B2W9d3LLl4l+5gBV2B1YPmHUFJ38okeUaE7uoG6v0WT+BkQmPchz77fTVYL3mjLLFj1SKani8maKjOw+Hxn/fyB/a9r2AvcXxdM38zCUtvADKs2pB66driUM3cwBR9C2qC79KPAGNW/QXo2LxXOkG3taJpKos6KldL9ldE0Y3+UgkKItPxsI5wDxzzscH2ksoBNhzabIlXDyWfutv/Le59ClDEN+DPYJYyWNMvr7MfCBXfvsaW5wbruMXbPtnjDM/JDx9ND4LnmutYB12n1Je8uDMTVmSd9hmOZp1GqQ0l5/HSUtECB0+cBnfJetUCI82SkOV65kvVN2P9f2MMvjzChs3ZHUTg6kvApEEJ9VXHV91if93/fGXmA34Gz8mMvd97aVz7px5mrVGmCk3fJZuNDgEUiSnRzflBLAaE+k6L/EIL8sThT6oMo8X5rPvsll7hdVf6C5kLzkXTlrH/wLbi4eZimPG8TDnYNBmv1T1lyPq1gTpxQuQvH6Jm35U9SvGl33IRZ58X8G1Vn7lGLOd+M05ebmCkBK0PRTe8PsAnkwFoSgF68JB2wAKWIIf5pWMyhesI5F4VE3HA1hqFo80gjSL1rt92B95lARKH5y7xmWdnXbkMYYIw+Nq5JrfUaQI8F7KVVpQ5w2J8elz/znKv8H6YB5csc44sR4c7i2cAx+nDdohn3jlakv2k44VqKNsi8mNmCDwgVzlK9OzkzL02bhrt2Yd6HlHn+vGgS7Ywm+/+5K06hKs6+fB+L7Dp1xlGJ8w0dC2D/TeOcO8vd1LuEOr6J47FH9ff0UEGOq/QszfMr5GwMkxPJWAfDITFqTBbV0mshPp64Lj4jCY9eKdHE6qtbmtRSz4TAIlKocSQWtCP3Pgtv6SOZjMLo5zq23bZCg3Yg9YD/hEdHtn2lFxYs59TS7l2OOi1PRZl0W8drwA/+yTJpMdfcpxot94uxxApjhppA0vkzvyTn71SDP3WS4YUYltypQPT88Nm5q88GmLhwAP2cID/DuLkPXo8RYgDghsxkQgxGDBcXe3s0a3axIYWjRGr7IpB3YQIfo7i7YbQfGJ/Sxixjs+gbCkiytM2WCQVB46r7fcgxiNblWHjiqyi3bXdvb5Td6Se479uZmw8ut55TO8N7wN34LR85Rje3LgnTysE1PkdhQVH2KI3YdAPkUX8jH27KNAi7oeKW1r3yq/3nGZpvIouGwbgwO57zx4v/NgJtimuyZ2bCzgjnMxEB4whQe2qE+abmy+7XXjm/5913Z9dOO2F13Y+rJZ+0A/ULziRT91SM4e2p7+03JbgZjLzSYvBrdJvNzs1DETx7nN8mEv8YIWcZlb+uNmpX/F8E427e5Ziw49EDpfFxznw+/xmbf0I+68npe7tNXd6J4Zr23uddv2Mi7OiyUfmoFSQJ0bus2V2z5r2cFmjXzjfGfTFN6NP7DmCL5zJQW4tYAMy0uH9UJF+UGWfl5g+Oyfc5JPe8D66MWAaA2QE2hi2oiyD6BTMmr0Meq9bL70ju7ysLg75juy8T99SqBPvQtmNbyrXvkgmjgSS+a+vptH1wPcx4kTv8bENdKXQNCf/hkbVJxyFYYvuVcAABAASURBVKmV2E6x+Jh/Ok+XdD6IUf28NOCzldpCXTqCOm8ILWGFChO+4BeXiKumvuQpFbk20nQyZqM78R3dyRmKQmLiQAVfaCH8YC1842WgfjiORB7tTX/Dbyw7dXkCKj7BPcL55LyyTx2CMobGIEk8mihkojgvVFO7/CfmINQvXPTKVf4nbtnSKOGCH0r4nG8XSG9d2x6MibTa82ScPSD64tOxH93EZS/zU/mOPaLiq6Y/oDc37Cs+lrGHRcOH3tRhEE93+MbcIs8XOFkbGAf7pNEuSzwI7bLrXK8iB1+0Fwb7tMs/LrztawyIEA/B5NnjfFGHbOe1v3Ky3Gi/wq0DQM/Cx645J3PR+bRkKV87ig8joGJDtOxCjnsrXVjDiyHiJG2LAGiGVib9wfTQ2aY7Mi477KdTNPiqzFfkX/qTEa243EL39WZ/5LPuOz6H+wWQ+QvOcXSsA3nx/sz2NBQnUGE7xxwa3NUkfM6XC69WtHH1BsWwjUcoX+NG3HHk4AWc+ePf1nFNgGIRfrlHH2KNky/km4rz0XI0HbEDTnRxj72IRkITI/qhkfYCrMmFKdDgH8TWoYSeLiqhVe6AxOvEbcRa3fs+oQVpH4AK5ra8XcaiQChjbl0XDyjRtT4Yq9LVYA3BctpPgXmyvsQhk5gbwTE265eWRw14lEXxr5cmRfQzuW1MnVdIRwfylH+COOez5RIEM9eqL1+23rC5K3OPeMBafmFzWLnihjE5L9If9uivT7FUvTr9obD5CYOqQJELfkspR3f0d09QYiiiV1+On3yyR4BF46lCz0WFmC05a+/e2e9PuO2Rz80LWHQDdcpxDB1Yx9S6Y2m5+pBMhSt85sXVR09ss7wCYciusVxz4HQUIvsoVAVotCCG9Qx/r3FcY7nwys3LO1/iISA2jmU/LC/94gd52xhK1Jgf3FGtBnEXKBUx4Vtrw/M8Qx2cw+7BI6IaWcZRINCyAQjkfl3KiX2gl8/qRJ65Tac4Uhvyhb+/ry8LSqPAXlf3WmM3SjzDhtUjXrtH9xmvhUc0NMg0JgZhoQui2uZeE5DvQnehkGuAgCt32WyDLrtBfl5/8Me5oC/CWkvv9X6evR0z58ll0+EcZq2VVjtcuyf2q0NdTWU1aaFnjcFRvqy5n3waYvyl1U51Xr/OxnHspUch8Es7kDnmrG2f+D5FlfT+U2j/GLUvmHw2daxgzjFLO93Xf//nP+ufv/9g7B90Nfx7/f35ayLQf42Yv6X82wiwslyTLv1G20nBZLD9oNNJ6AQSMlegcWH4BHNe5Joa3hcP1FyLj8op62ByeyD2JYg/3ZP2/fioHz/e68fbbyf84OH0BxvzR+aqtqjPjWOfa3LK52KXCctDGdMZVSxN6KECixjssoZPEz4XEuV0T97Iz+oxywe73pp1b9FiKezICV+VPHOHDrjte93mXpP6nOAuOcgnCtgKt/rlrRaFLCICTnsDLuzAg4XqYSwYAxghgokLLji7FKmt+myJZHordo62HxigBArppd20C5BHHF2n+CVh4Tvy7bsUN77Epw2/ThAnfdVpFQIbuoV7ZhHU/AdexjcOwo5vFIILQZSob6JTsA4M9RDLba/tttc0rthtvJd8dGKyBwA3iA9iFh3gtDl6ietLV/T8P7stticL9kGeHZT3Oj7cuA9s7PIQZ27Vl8+BfkHd2ido84bN1iVd9j0x6bkOD8TATQOMteD1RzrpQaZYN/wtwOuMc2LBISKH455szLMm8Zq78Zq0iSO08ivTTc5vQMwrlIFe/d2TuheW4Lx0X+HanKVYgBElrJb30V3GJfrJj8aul9/1+RF30fkQud++1Q3YGF/7jJ9xvJP/d14AHIF1QI0U9IzuGsjfKLfZ8XPb8bdnDe0iB/Q3djMuuEQon5kbtznrhr7bba+NWKkT8vJBwfXGnOxBRo9ZHvi0R1nlB330lDzdWzUP1aID3dXInsidlIsGXC9wrCa2Ck0JNmyRr3UYqR7hQV24ckGc9TUmjpGHvMUuXps2ZE5iGPmNVJxafM9aukBSo2cx5i7OChSnndptDGC34ycYr5Y2LLhQ6socYeIl7vigXcpr1k/B3Nhus+ZGbKMPipiQW+KavvRjKUY8M37Hmi/IVp/jIt02J2MqLH44SOsjh23tMYbiFshZ0FNGd5dru3IuGK2sWRuxbOqOY4C67eJjbjoOd15S/uCbvc+1Z+WoeuM6Y/pVr6Z/4Ev+6O3bW3l4NDbKNx8O8tzD4jsvPIMnBvq35C3ZilS2Yy4eNyr8vf4PNdryRId96lO/dYHAYP15wbgB6hFjv7x5WeGeEyD4Kqyu0NH01xN3/8YbB3NjgIiac/Xb1nZzgElYxlT7XZsc+w1i5QSQOQAEMx7yawXWxrlVL/uFtgbN7LUnU+rzJNd317l91pyzjGFdH2y9qpZwKwRvzFn0UBO/xNsbJTRXaR81i0WJPC7q3HN5W2C8D+w2543BnfEzlu+sX661AXJFnHFe46JoNQBcKK615mAL7cRoNLGR7gTwriHdVEAZ5wB6HFtfOKlbG+gu4x9SyJ0v4bvqzkc6pdmInZB+GU/AJWr4yN2IWTSGbsRf+sQcGQksnfomOOcWL8qgj+4hp22pqdveWIf3yVybNSfjF1kIOi/jYVWutg9Q1mj4gavP8gJ1W+9WHlZjiDnpg6S22acFlr6EtT46GkCtPflB7ivnK8hrXC0RGdpVN5+EoLh9Xlj5tZH6wCl9GaoEAydGUrku8N3eQFCUkKxjHHJxEwdIFx3UpUvdiiAOEZFPKUoID/It9d0u/RGWIcgX+RWC4sb1SYO2gYRBnAMo5JLN3zc5Ts55wTU27dGFapi4NoD2aHGdPCcl6e+a5FefeMviQ5P7z5fxX2uxhgmf/WuONfLQA3PkaF/IiEpK++SxY70cUia9IuFd+DTOWze5Ohp7u37upY2ey3YkMyWRRGBdq82dBff80lc9ivQM2chseLnWSGPb1S+NgJjI48Z1yX1yLv2su7e4xryz1iS3kSOvoGxt21gznfMZj9MBdY9e9lvfiL/2O9bOgdjyRZZ4Xx5vDhjCD4w7mDNU7co+/WAPCohEz+hP+eoQCPBSI80J6hIc1zvrqPuhpXuleAIUHdYFgsFWg4Iy6xCCnUQEslRSYh5k7J/Y5BqtUnqJ3VH+86878bqzhkYeorLGEoOJzQioN76A8qW6+7b/DPyhQOi4kPtkPBlT9nNlGX9PWyRIjYFNKFL22/2j/D9W/x/wKn+fE2P/vv6KCDgOf4Wc/71k/ElvMhl4Mn06A0haxRlopjFTzRaZbR9Vu6UTmBFguCA20fNARLKnDidoOteljsBqrjtixR0sKAeT8oNFwM37/uONF0C/12+/UZ5/AFC8NNKHGeHaN5oKCO3JBrTtddsm682Fp5NLsvZGfXTXYNKPpgyAzIVBKc8bIrjiSUpo5z75BnOvGw+VO7omD4A3yo3F1oOSOhZ8kQFfoy/4E30V2n357+HyQYBd0ONnxgRKlLdWRMaGb+C+mKpcVkaQXA+Aa3TXaDaw07Z9n9W0F7gsAsjdkLnstn8tYrBD24E5kRHY69pM7BeysWzQDQRVYwJglc4H+aIPT75R8Ncv+RZOHED3knXyRg52GCP1fdu/lf/Odv0Tmz3xFi8f4WEx5wUN+WKs1HO6bHdSUhobX/FNPC7A8/i22rTSJwejAbN55uKu3WJxrXpwaKAPCl4ecCdnn8CHGw146Zbr6y7q6tfOAZpLsgWMnzRoL9RbUErRpa4GmbgM24DtFzAm5LjjYT7e5lZt3wCfsVr0KnIM3GAF68LaVR1r9J12xBbqa3gm8hY4l4XINxACdA/8zgMk4ysvoThjT6cIlF88lo7fbd7qtt8ynv565vu3nfo3ALu1X9mBhIP8reQUopbJp2iKoLw5/vr078A+afByjRknRUaOQ8vBy2SA9cZfUBCt/PMW169C/4EzK168eJEHf57MxYMX0+aF65R/qP4JnXphIV5IwQfrARTDVk/iFDCwp+FQftKHGAvDSw+l8eqeX2iqpvOjJ1LXZW7s+07sdujEP4m/CjiShNbxLfx8fv58nW5tenijjrYljHs/2/sJFFzOH/0LOfSgiN3S49i/E7/EgBe90tkvKDeAL1fuiP8qxzgzuNjexH7nwXAvc2T5ri3h8BYa8VXguUSqL+uk40MOJkHs/zcQWwZ37OmeyFvg/GlwkYtQ68ZZOyxtg05cow8HDtYdIXnAS5xVHomLcuRR7lpTG14sg085ys2Y9U7TvidrmfGkWdg3vuLAiwZIM+5e0Hyx97IJDXYWKYq+J2POAZRc1U5pTL3LNk0xt+3T9qzPIB8QUUQOZlA+653DsuBLjbwsBXtdjvslA+ejWzu04aLZyMMBWDZ2Yz2xt3cN4qeHWgeAloZQkBppsAacYxU5qz66069MuHLJAwcFdy61LN9X4krb9HrZJ0T/6rap+ZQnwmCcVUIDfnUHRZ+yM6+pGwcfNu7MhzsxswwuAxeO8HvThgA+aFMCgr2pYxxoyBr/KF6XY7ogOY/cte8cmMZ8h8nckrxPGcr7CeYsaczNCyCVJSZcdb3EJfDLbtcZ6beb/EjHVjrJM+4QGocHVsgnrXIuvVDksu064AvhyGIsxWF2+v/dTTX2fwIYGxBbqNcYq/e2a9tOT/EFzlvA3FbXxG7tkn7pnKGzLb9j5ZjlD5yfc1u8/eb4Ko3FBWE/b8ZjgX6L/JpTrp+XTtcTE3W18QViOGFrcrwZAyAt+lCl3oRVOhzeHL/4uewHnQvqcHGLjCC9IWPQ2fBe8FX/wjmfJF6w1gUecF95fGcNOADKd0q+FPMc/s5L4R+c0Y0xKRBmrXeMP+WK6RInNGPueOhHt3ona37j+yrtl9c42b9KHEgQiCqKEpO08cSuYvR/wnc51urxRdSnLghzwTSsNPOLOtXMJ/cQ5pTy0QT269WlXQObN3xInXJ0n7bPmnNmH55zL22nS8OYI0iLfce5zq/5SufygjGyjnoUOo8rstShjHRDiQj6r0uZyMHeg/3HXH1nvA7Gxrryekxiiy2jCdTiG93YRtsmxStO2w7tBNux17OBX46BYE1/8iLjwAJaJDOay3Xu6ZlmYelAIwbaRy3X4+wb3cRoAdXobypdGsCd+ikA3QcxWuA4BE9/E2vzB+ZIfcfnO6CvC9CsPdoAxIAwc5OfAuFBQ2lLUZ95GRrsSc+6qf8CMaObc+te/k8Ods5c+uCLsDtrvXQPYsMlKarQoh2IHHPUhH7uxjfd/zO3/yCphPU/yNv/j1x9cGr7YBUyb1Vpgi+wteBrXzCsTg+nJOXoziKyk+j7ZOFh0rYAPpO3Mv+ghph7fVkAWAborUz+N96+/v47L34AS9/EvjHJxLs5+a2Xk14RLkJ3Nux3+p2Eylk2kyLodZZTUxNVesFd/SkHveBU7qLnZvZxbnL+vE+cehTQ0E0WeX3ZKG8biwHn1vJOAAAQAElEQVRlzw3Zo+zbb7N8qPXv0vimX9wF+w49YFtZC2Y1MpQpJF7EbDR2YdTBAq9/h/9HiS8L3JOxOhgMD+QUUJ4XKxBdaVzy3QitW26Myw0bbjt2Us65x+5u7OBFzIZuaQXjaZy1wTrRw0/uJ41KxPsQmP9DGLkj3wUjBMWDyBM4eD4A8OGBwQ9KeQVWy3ptwBdeXkBZHt5u2LqfMOekh1wyjRgcxKUdfStsVWcpifiRdmM/XcS2gfnyQ/wCZS9Ybe0zJw7GAVXYuXLUHMSCMn7Ksm4cpBdsL7vcCGIeii1bMbj8JB5atzZ8zLFTtvQpw3GEO3iswXac4BJhOyVt9Y8a5WbODZtm3W573XyBlpcre3DSyaPsVXJHcfBnaT35SKxXHCabJNqufgNLXSeUc2TuHefhkBdy/krg4yhfmgkZVwKhH9LrMVqJRXMoGLFrauv3vXzR5xi/9DLOo7tiU4eL2zNxeyDzQa6kpO46EB1QfF5gUGjf9ctCX/Q8GEv5XEv8likbOH5o6+KFDx+uQ25K+g8PHKwzKW0jR7lP7HDgBrFZtp4204487SNg8R97xIXuzD9cFEU8ylGMv+bmikMTI+UVH8uZfhorT6hsxOmiVYe2FLqngtGnfXcPh9hsHdTixW7riODqxZYaeuBXRvFCCDehp/sitgSMl3PjCYHxVLc4RIQ1Imxgh/5aFaQVkGgTMvRBM7rLtXPfyTl8KnpC4A3zLARfjBLOVx5EL/Zc8oa0gsRA2pT2M7KpeWv0mespBwxc4oXRzV6mXSveNBMDZRSfpZM8J6bG1hw6qIunu1xrp35se37BMvHH9X1O2gIvfy4cWiL2IT9raOY9/pA2p07WDNsIFueYDGLTtNe11pDPeD3za6iDfPXXO3ko4OXYGhsELSZkQ4dO7c44QgPy7C3iW1m3j8OHaR8I77xEvEPCC1EH4EVJVDHMF0Tv7N0/3n5nPXirtUZiFbGdW6+YUDp+y4p1Lz840wT5K8Dpj9LsDQxoRnOjNYDrGsRigje+TckEWV2IxyzsxT4wDZ39Aeper34qjt2ihFjen3wEh2x5ly6k0dZGerjghOdwTjEfVrlwi6ahWZcyLtDWq47EELzap3ykQNZl7tz2yTrRyyf0eV4Qv5NTo8HX18+pEzplxB38/KQAS3uAuHRuyEAZ8knJL35AArrZCybzwhye2DODW/4VDFzqIoejC5TXJftfytH4cvJgh+ty9lD4MxbgPstFp7w/AmSgunLmYp51L78Xni4uc0OQJvskuOtadBiO0Z915C0xZyyM1bJBmk+7xLMOsF84j56M/0Hcrv4PXsA+AQJVrgkb9k1g37/GD0vQ1QNcE9NpA12gkY5+bStiRf82s56MhoYEtt+JGoqxaPS/6YP9vKD1CnRN9F/QjT5kfZYQFbojMDdaXl/qVC//nqwf1uGQ6AWxAbmFOOtXh3bZNhaCY6Hffmnb2LLBM2bHV2O1zZ3QIaQW0H2KavDYji/KE7nssFb02d816VfPFpmN3Fofzsk1pFsgUn7PLJ6pSQUuHPXOgK+1U1rsGAJ1bGoM0nZ13G6TM9de/oHifd+ju3suWwoelKjjgxx5ANYRL9YhTMkNwV0De5VNAxSjrCnUUBd54jEruXGVB2PhOp45BL382mWpHqSEVxnu2eLsS4zmshMVyCSfIwsO5yKE5rVGgqGf0UYpKiTXlFVedzoe9MO2MLje8b8JOY3U6aKqLWlSB4NgrvCqKRhsRgWE2ipAUZ7bAthpHPXngO/I3Lv4Gl4ABdIEi55ufMXfrAdXnMHbj+kWWeeWLrWB5VKSzyL+WYz8zUdk2GvcA+pmD9WOS59/1NoXRv6zaPVG+N+3Px2Bc7j+tJy/BfybCDDXnHHpMZFN7vvxXsfHR3Abif/r92/lX1a3PqqDvyb8sN0LhaBMwmuRmeeEczJJIZkTrYOfolhgPg+m6heZ0kkIw1oaOPTCo6o1+Y9yM3Ly+cDmr4fe+Xbi9Y0OkzOLw5eFF3GKBp7roAlCPS+4aKHIRWBGY4DXwIPoH+kqTu3do+a8sQncKLfysLERq+65FhToB/VRHtRUViyIQFd1dxmD29zrtu3lNxd2PllQ/Bnh+j893XOwdzHWVw/YDxY9F6FlxM/3HrOywTYKzi43hAV7DnKOB9rT+0mVZm7GNvquwYUIS0t7a0jyLB+CH8TXuAUXvH1YFvzBmLqpMHLaK0QeMaAkdIs4dWiM+7mw2+FC7beGN18UvDbWxgZ7F4xVRL3+NDHWbcylxzsYENotjIzFJ05ho5sDwiQus8zX7vVPLBKDLzbbZl+M3DW+jCf92XxPu2nS//M1bGoKbjtuxlWU9l5gDI2loDzHnyguMu/wplCBsio3UaTgM/7r3yRO35ij+415Snmj3Hb9alz95LkeZhJj/E85Z+1T2GtSKg+m6LC8uDXlwA7nmA/A17+LfuclyQcvHB5nLDxQmauHuQDugwPxA1DgOOeMv/basfP791/yIui2z4yDc6jPPJbeuBsjxyBArmjDwmkRkewvPmofOj0saNOTunEXXNeEOzi/TTLeafMC2H/f/fb7WwX8qS8Ptu8/7vWDF1yuL+ojXTM0ORyq2sAAxqt7aogmL6Cfi/qzmtwzzjtzXVqQufTNyqiO7zsxmHMn5Mzj1qfKh2rKh/FkfUgjSPPQlrRNhTZGGvf4hZ8H8VgxYD5aF6D0WvYts7VLCTqYOEMnDZJPAnrAcTG37VkvDJ7osxU6KitOC5s6uNFI5kIQ8w3El0u9g9hZouEl+wsJeY4u9Cx5rN2n4YunX2v54n/yEkM4eClx1Afjl5civBwxJvpGuBGPEJxRprDGorGvy/FqbJrMBW22HwYu+rprOp7Apb+uDyLFmde//vpL/fpf/yh/0ehP6WGrgTwPh4I6tOedXHt/u+eLkJfzyIlI7BOnfl9kSm9dmwLGFAgZDvgwY05/MEeuuaicga3L5lmW2jh6+TLaUiqihyAuGg3drJ01ZSMfo6u4Q+vB1he3G75oy7KJTsbnEeYnNRzgQqIdpb59m+V6nl//wes6JH7Bl3xHhnIe5DqCeAZhLKkvv460C5+HPu36A2CXitRsvKxDEr3GWR3yKC/92BZaCe2AXxoigZMgw1z1shFdkUM5A9orwNHQf7kQhV4Q4FGDSjVZA8cFR3SscqQOmqtX7sGXL1eIgza5D1pCwDx41sDe/fTbOLkWOw5LC3f40madSHm1iaH54dqlvNHoYxxcbzfqXCs0Fz35lPHrqs/zw2SdavwTYhFz79QJffThsT1C2sizrs5uY3bJCNbbCciBNzw+rIPVJgr0EaY0lt4lyx5g0DcbGmU3CK1esqRz3Q3SW7qlFaQXrAvIQYc8FFIDjptANRdy8cf59eF68nEv15bs2eC1/QBvqarIGqcOYx3/EWRnqbNZE3rZTjuWn3LAVg9s0ret6ZXpmfxXftUzOM97ozu5g+TXNaiN7ooNyNgCxn5B0zaX049oSKE9bY2d8hZyBesQIfO6GG5H62q+SigLw5AFvULpWTroof1TfYAbs1wfV45R3yY5tuyY2KiwDh812q47VxvRXMqg4Fp42tCZ140fcNFzjmHyCrsGNMW+QaxdV7JWLoeYA0+eew5K4VkZA2jhWvWTt7Fpzr3225413jVx5wu4/Zyb9l+61xr5ZOzWPhYzsOq6BvKNwei+UGVVGY0Pq8RmkbVoxJkvB2u9uWjdLvHmh7/mSV6KROqds4BrKhnMmA7kI4+8oou95wkcAXlxngtK4sMgS4Ir0LdFZw0anUbkSCCf8KIXCcRX5JwjAAYZ2DTnrNeXMX3KAt9fAOG0YOFLqYP1C4to/OFSsABlE6vIRZwxl9Ix+uXbt/rll2/lSxxplPMkbgd24ahkpS2T/W7u2FWd56535rJrMYscMcMybNZ6GfRVGXfieq3B2rvtW+Vsm1zYJf0b/oIIMKR/gZS/RfxLBAwsqW3ups9J8c63G/4q5usk+vbtl/JvefhG1EVG4gez/cEkEjIhqLsQ2d8swk6myaSxLb19KVHamaxopuROV6bl6m4wQIWOuhVg22a5oYtBdWidwD6M+m833zhMW9duJ6eL4+HCgV1Kl/bry4cl4LyziEizQFy0FGptuHKvEgHP5wcLBAzYeMMmD/wbfk7aPVhAsFu+wa3hMk5XfB7YAipy84uhGz7tt3IBUqP92p8HWBYXF3EfqH3L72alD+HnpijlUi0PAsa5ibtt8YJ1cY7DxNbRWMRln4fBlAkm/kDsPXgWSPvSBf663Ce1wT5tdXEUtMV2Yg6vPkizIMMbEYQv5bphCAqWfxymXHAZL/uWzTsb7MyBQPuNj4HTBWmsp1SMQLzF2W8sRjcLt/xdvmBrcm10V/pqldaNy3bb67bv6dMXfax8pFPGLOnmFkVsluemyVzRx5D+yw1e9OA94sisCMZCbJhfxunOyxPhwP93XzzwQsIxuPgOYhId4XeESEcCGRw6B6eUTZgbPtwCPrx94yXQDZj7LPVNc3S3Psv46nvjziqx1TrycqHrAC4d0k1uExndE9Pwn37H+QXY+SBnH4y/fMld4qP9wgcvgR7YzZNMVDiXtc1D1Nz2MrbitIeB4PpqEPXSRgF2mtRCoy/a9eKlW/3qfAF2+fDPKCBFgmIMj/UHCHmBZeztE0hJCHiZgn/KsR35+17bPqsG7otkKOyXB3Pqis80RrPT1pcAbe0khLU+MFuBMX5vkzzfyxzc91kTGYWli77xc72cfBBjtctKN/gq6Xdsi56e4BAKQdqUILwDS+fqLQ6kq23/sm316JPu2ZrYLYy2hYhc1gGuNK9bxOWGiZYeoLv0b8TYysfcPhiPrGdgemtM4NCVvDl4wQwvsacrF6lNyKWx2cxpItOrjqLX3JJF2x1n5Tumlh/OK+ZUHtbQoW+moRI0K5DGkjtAJHb4zJUey4Uzvheki+Xv+Xpo0B4sZOw3fBL6FNq0mzFmbBGmLLzMPmKO1pdPfMDOlDhlv34c1C+cJY6jTikAfTQ+pZxqe6Bvm+jdy5zq1nY6T0rtGH21kQN+ZszlgTZjA7KwH/w2kbPNckzFChP8kmML4NSfMcam2AnKfnPUuX4zV81v1QKqH92MKw1on/oOPE5+2wd5L0QeZrrfbRt2NDbCC1vcfzq4NhQFNHbbFG3fBcHZD+8EtC8AvTyBr/irjt3zBQiAngFe4mgqw/YQg50kB3ahFV9E/QQmoTQgB7wRRd15ET+pq0tfEcJwL+IRn12fDtavN3JoPay+fGSTzhxg7U3JXMvLH2KoXOVlLzM3lEU5uosLjWjC1g/iL48ymw7tkMcH68F4j9ZgyKF9ANGjPl48gY2t4hZgN+SecRz/ue3Jx804MobaY8ywQNaqcRbo2KJrJjcGMjRygiuC5f7CIpa+7+cvX2Hhpe+RtZ2ol3YrTb8HPOo0/277ZK1dIE7oJp9O2cppbgvQ1kpZQ5m8VgAAEABJREFUsXEuul/7t8E8d8bHK+eJgWc19S3ejn0bskYrBCAcSrOp75YF2lgTSgotZ+0E2QDawcEBn3IfttAH5uyFmWs0Ny7xF4zu6G9927ocQ8Gzpz4b3/TN/bWPGJuNtv3SCrebsdprOncjs9hAVjy0KTHAeOuat8rlB5S5bKXCrYv/kGOMHFNLYU7GYJu1oW+zDogXtFlbxtRJAUFfruikjWTW31lXbDFr5aOGnf32UeXCKgiccwcv9PLsw3yx/WC+OAd8mWK5gLmWf/pMCR8Coku7jJvx2YmRoM2OnTTLNgaQxhBivjeBOGY86U+zjU7JL2z4K0xK46NswTohxDf54eVCNNfySftprH7nM375xdwH57DY86KHH18cQ3kyn4mVX/QKClCPVilPSA5CAxt3MNq9iFZjLM8pUkk3Xg0hfuy1z5l80pedfFv+dOgRwoUf3L26oT3BdeQ66xmfqJUNGN1lf6ODAMKKDIy89hA8BYeKbsZNWoC6eNiLFp20iJd/78f5/c750JhM6OaOHTu2A+ouPojn3vizMYe+lTkw8Wfpp+vv609HwLH500L+FvBzBAYn67F1jWF4PVA8yxcPvkR5I+k/3tcKMbetbt+/1/fbdxL8Vg0PU6ScVC4ahwsli8vBpFmTofKz1c0JDnR3FNvHdKTezI1mAs6a9l8AHT30TSC1Gk19SMsEY9Ldvu/lN6hff3ZZfFzQBKrV8rAATOUBhXo3D/vWAlecMRrZXQ1dN+UFEmdJ09In5wtK/FrfwD5zsPBBws0i+sI3yg2lmxIlSOPu/ggvsoxTDg2J0VEP5Mlrbwi/3MTZd6xgcX5cY3CRiOZ8R/NnfMcONTd9jA5EHsKVhQnBvW4IcWF/58WDG532gUp3FtaxZBynvZFBr9JH0ycQJ3nkV9aDhnSfgA3gYPtyIWHrmhvjfkKPiaRF+/TwePJsvVXzQqPo7YZPYKwmIG7Bk/EpmKsGxcA0oeSh0vIIo6u/lAM6yD8v+vQ7diG/aStDMNfVufp4CCeu5rmxya9IzH0OBDECideoGAdjEsOwhy7FAdiCjtGTerDsr88c4u+Mh/Pu4IHVuHrgcH49r3xBuOFRtvnhRv7gIeJBluT8sMTlPszF7nJ+bT1rzcVO2c43+gpAZPQrM/XCE5QcQHDqBmdMtn3WhHfujBllwnjRkWRUuUP8x+sSDN78pnhdRAMzuGMLFa5VV59zahC71Olv4wboz4Wb4G2Pho++Cw9bdMQmfDgYJ42DqpQjnQQLvw7bE5+SB5T7xMeGuhkmSuN3A+eLRPnMVfPeXMj4RHjXwAZphaXnlINBDch7wVA2uEb+nHvttwUb9U1dANoTk21f+aI/8g9uHV4P5t94mNlDN9E/4Qsgd9mgIiA8DgYVr1OYPdqAALF6QikdGpA1elb6wV7XgGlcjS8l6Qi/vOTRlZTYERLQoswrH5ISezo6frj/HFlf84sl5llyBT0o5+qs1+o1JgtYY5FJAiMF6tMfi+hw3ANLbuYUc9U+GLhazYElF9R52dbsPn1/lcR3A9rO0jj0okPZdx/+qD+Zj0IRDHUJa6E6hcMrpxAMBpvHzkvbznlj4xwMXOswZXIN+if5bO4J7k2EC9ZOjLTPOdFjzdedfDK3bvtec5/QhJSbF1ZoD0Va1Le5s0509VhRdh4umb1w0kJn7yQWt136Wb4ckJaRTw74sOHDk/4oezT8E5tuOzZEiKQ1iKPr7OIV9cx6mLjJ2OAYZ9vG5YF0QizXkkM/DSkDaKEEefIwQnKA0+J+nTsmtuwTe/YFjS+Oq1DYWtcHORFAiVRiMwNNbui/pAvQTCX8JaV2H5VcJzeMgz4I+mG5cAfp4Rq0FIp/52H0zhnMfQYpdHRoHoy7uSbNC9g3XY9WrPGW/HgIGI3JOg2/17LphbB52tv4ot00JQSUc2D7nekVKYSkV+wGYw39AOpkcF7X+ZFa2/T7nRevB76Yt0td1yTe5qMw515t3IG6PgpbxIi/YmqnyKt81se5T+ImdHPlAt3GzF9v+u39Qbw8B4HOtXxE5jbDc7VphH/g08SWFY9Z0/w4Qdzqu+yIpxkX/RUexN1SZUTQAqAmKbU1lkXOp+ESsVBf+60DcOka/TSo2Q6XTSq29U196oUE7GUb1Vp1vK3MraZ2gueZHsRgA8ChRIaAa8nKM+aheeua6ZjQOwTojVvZQKnjfIG2/ASuh2dMgoceESX/C047XwXy3YeznlCXXrDaEAm2BXEFTvsj/9SFgmrHcUzJMkaPyxYdPO2AnD0HP8mld85fPv8crrPE2L4HdJYRkhtRB+HZTJ8vnfEFXTdyZQNW3mDpGoJw/suNvgGIRyoF9PgytVvoJidBg9PH0YwVeOXf9p01iLkDTorLjtQZK13ETJsn6OMzv4pd/uEgvp2dKS4Z4aNbOvcXbWttwB5pPPc4n6XLXs0cU4CuDOjaBuXKDy2HG94CXOc9Q21b17bv5cuf/GKGF7hzn9X4B3X99EHgKyav2DI38b0DEHxhGNQndN3gTz/urqWMr/ZrUWyhP3lG+QoFLF2cRUAc+OUZX9Bf0Lzk2fNLotvtl5pzR5OZV9Q7vuz7N+r4ocz0/n37KyLQf4WQv2U4lT+jsII6PEu9kBeFE267dTb/+/s73zTd1x8G41ArsZPLHLecVJxwO5OXi+4nC+4BMPu4PvuZGM4iVg5/NvfmT9+ZlMw1sE67CS8X/V3QMokxgEPIUXc3ImR1TxY+6KhzlRPZSexCIsydRREjtAuzavlYr8NCJjLyHyhlnczsdVG4FruDPq7g68vHg1r+adY7cWCD8BDm3+nxj+K9/fiR2BzE5olcgaLU9WDTUUxj92XLwcKizgeKXGCP4x03D1g4BGJ0bIdJW45Tl7TxF7zXo05p0LtL2CfYR1AqGz4NDwjKuCPHDesDe7himzZgAlQ/X7hBzJ/AsUBemSBTqyOljTTZPI9XrC68faljo/LVI218AGEsbZszWfAH4wmtOHVL79gMESqkMrqrieEQGF+73OSW8stzifF+AFSNgUBL8hQ+1KQSzOLr4j/ka88g57TfuGkHAwMlwrjb9mHLcZHT8RUexGbZAhFX+s6SYs0vRKBFTeyLNgBa0krD4KOKzEHWdQh5Z9NaB+hzHFBy2WUMtSclPM/nR30Aj8ADnQ/TonCr5obmnrQn7eblrG31Vz5LDrqTl+jKGNFm3J/gMIyQybPm3kaMjFVTNnLpiZzQrVru6jbexhPFupjhir5Q/Hx7yQFtXT5hY7wD2yy/PfZguDW+gB+NH4B0o+ECp12uCbSQhB9ovnRKt0/kAC3tyePa8eu3X+r7L8Cv38p/unNjLdHXDbp522veZuLgGKz5T6wYoxwQiNnAFA83Hq4tYyM4mLAD16Gx0uoM0DOAOVnTNg5EGy9yZu3o0c/bPsF3YN92xg2f4YOjjPsG3w2a3Zfi330JNOHf6/u3WTv4KUDDZfiBrn/5iEImZnx2YeeVl6M7fNzPEu3yQO0cJbTUTgS1n69TCsVr7pOrrzoPrtI38d0AJJNCrDvkneuUstU75yxj6riv2MmFUAmslvqhjK1ISbna6c5t0TtXfVAWpawNvUL3Z2ztY6phy5L17TycSqdKbTuwcQH5RbzkEZR9f3+rtx+/12+A+4M4qJD3ZE88KA9Jy/HZJ74Ju+WyObnKvLtKGLiwHzeXHPKOOC79yKJr0Nf4bZzMHXN1IlfcNrdq/MxaCK3xf2C/Ofya31ikvu61B1l3vxBgodery9wPjv24T51xfyzbjaM2RBcs6nhnz3z78VZ+m6rNDSOsToiXX3Anv0anBud1denHBM9oQC8bUUApd9Y57K2TB6HWyo/9wHHGES6x0WEsNmLzgm3P3FrzNUKgVTqADGNhnBagD1v0YTS06NaunwF2EuUBr7nyzhnHOCRu2sPYuW8YCx8kpVk6VqS7+aIBGnPnTuzcE9Wn1AO8fNJLJ1i/bCMgkC05g1oX/2Fnb2dJ/YoFJkKxaNc67RwQ9Gu9XNW2Q5vxhWi84pcxRtZA/uhiT0PUedFM7QGPtn76fuqCB0G1gII21oVn3aDjWvZd0uwByaX9+rxi4ZwKUkHJD3UeeaC/1/qj/asfc0tDzc2v+jBT4csc1A3ivzFfzA/PA5YXNH2NIKEKYjgX/9Jh/YHhxooCey777AdrAY9rp7QQcIGH+OyiVw8BFqGMazDelr5TLXMRGoTkgZzSeIOR8ISvErUWr0/btX/Nq2nHSW+BLchasT3ywsDxE4y5FPL2IE8wxNwUb55Is3J8yRB/rRfBu94jm17F/F+DNhJ/9/BxugwbcbpYvvq1CMSoz7FXvlj5GzlyiTOWxkg67RIv2L67j9/fyvKnGKqYscGkEgwWw8LzxBHw5eZxzo+GwLg4N8wX29KDPnnVxryicPwHpf0pdIDKyrudPX9yXtMLgQ4vqhvClC/4AlV6u4x/Yowttkc3MrqS6/AVH/03Pq7HocURyOoCSBLjJ/5av3LgbIKix/WH9ezO/qGsqzSG9LL8eIdUJp20iv7RzRqLPef80W/PSDfOVZ61AjfOMKzFY8IAvTTFB65yLBfYAuif0F0xhoxnkWfGxDO6tEjBime+THCMAtitrXEUpsta5bxgcn6aO2eoPXrRFjmQ12Ad3Tb2avSbJ5FFr7zOp32fxJN9Epz0f8NfEwHH8q+R9B8oxXQUkpMsNK5pgcTCWQoy9XVz0XSB6eYgAsqJ7suOg4dLkz6yRtXGBFww63bWnQiwML+YWudk6+ra58yE2udONxJQqdwnNBBnokH26rOuLCfzOwuOD8N+owNBuagdOPAEGoSL7bbvdfv2LXoyN8GXFQmg8yFNfS4C8i04WDSOchETtEW89jwNFjYuMQrBcxc/7H1SSudC+vbjt/rt9/9V97cfyLqzKS8m+y9d+rLPWROwrmhBOR8c8JQT3xiK0YtO37Ng4/sdUJY8pU8RsjYS7Qugdumkhbk+BNeYLIjP+uHfMvH/rMYm56KuXsgjrpDV6LREPS988Jx4PfDzAz8T+3yLd9TTDbz6tTFBxobJAwi4jXG98fZ7P2EyHvqANaW+A1nG37/T5MH24FtB+1yoJ3HRrYteX58HLzSAGKlh+LSRY+alsGhZ3JGr39qvDGUu6GroFx1jh7FgIOPeCEOwfOaSNBf4oD3g89vFHzzA+X+k0+7ffvtn/fbb7wjq0l7BGKOeDQY7kG9Mq2ahhGFqiubFIE2vBo9eacxpD0uwhKbp67nG3XjwiJG4+oLUf9bog9M7L0s/BMbl+ThI0TVO+mCeBOjT1jsHGV+wvnMIFh/1I6oWH74PzLvt6uya+Fu0l6xTLrKutnNNeb/98/f68ftbcsqHpe+8MPn1H/8oYWe89U39wgeBSe7woJjDBvIO7Hnz4RiQRvpLBwHDqlqxlJaDTPIAbOKEgQ3gQBU4bjVsU39A+05uP+AbdGz445ow5yy/XfdG3EYAABAASURBVLpgnxM1XUSCsjiQTNatBQMehqf8t/htpavMM/PBFw/+muHOPDqwHZVZ+/T5F14Y/dcvxODXX8oDmTlHBNHBhTHGaVO20FiOM2tMoLLut6vE5cHa+iDfzTtjA2X0xxZEPfFRdwcy9Ne2sdOXJ7G2bd0HPe3ebpPp38xVmLniErzKCOgE7dHQUL8eIhyTBAfbjH/yjrgqe257maeISw6olzMkQ8LaAL34KETIZVtw3EY3YhcoCxSX+wBxiP1Vjpd98uqPh3R6MXfxOTdWP9F56QDTiMIHsFZeelBJGwnYdpw6jK15qQ46K/aiwXqPKteDySFvdISKBppco4BudDP2kxdts3ZyXrjtE1yHVxmLGANPm9QlLPuY3Yg2T0YjC95b5Ey+Wdzrl1/2mnsTi0b+TIna8tPQC9aFTgfCbFDX9vSDWn3pYHxWDNQ/6BvNjS5tch1yrmptB7/66D6vJemSTSiRhyQYRku7fpnyZG9Q3mKSB0j/ojVnr3VAOkFaSaAsdX9C6Q3dKCGGg1roUEfGZD8xX/2fNtAt8eKHC21QLz68xlbqXCDpjQCrqdOibieAEnWMXlg6lqhUfr5FbhTDR1fsdn4DCAZTvOiDijmbPKY074y1/8TEOFygH9KYnw+DC/c2OXdRv7OmvbP3Uy3jPxrvaSgLslKvtPI5hs5F8QmIhkAvTVNPOagBziv/2bVl3IjL9F30lEuG/uHHaw2nDgOUdHNHVr9oI2SpR99ZSfzv+PDOGqLdB/Zn7F/lCjNNJFPHCfv1SbAONnJW2zMb+23m82kfnKFDiKVWGk/3Qf+Z1oP+mIldWml/XspCv+KGHOpcmI1fEHUz91gHfEjtMcs9IOsqY2PM3TP1XYApV8OXCuJQGZuNsbbgFjlhr52r1Nb4FOKF816R84QeS5lXVEBj15e7Uh7klfmjfNfiJY/cQ55HJsi5kEH78w4K+dp9gXtU4+/odJBX0ORSy5NzLdwEZ8nEjgFIGxr00Xdgi3msTVdu6fs1dtrmucf/KyzmnJx/KFR3otAA2TOuyys80GNJsWILLZZxJx25qy8gAW0v5fRpq2jpleO423+BMTQ/9UGcLII88rv3LZhrrSdU+qZPrn3WC1y7BljBeq2SV7CuXAyHFEcRbE4Ed96kS64NrB7knAYgR3sFqlCihLuX3a4LlgglVmsfdg9qkIJ0o5HH+FrXP/00bzCB7W/1cad7AlpKizxPIzfbAH7Js8aASNJ4XvOaOX59cek6Z0ykWzkTIYUyJJx1C1yZ2Db5giKwbzX3yRlscjZDn30AF9ToIwDe9RVELvsETCG0x3qWY928c6aSYM69fuGc+i3Phrso8vle/tL+7e2tPGPf8UHDnspfgpgDXZOYGUP90Df/Sdg7Z8B3ntl+cA4Mr7rwXTZphfLDEGOQtb/hL4gAqfIXSPlbxJcIuLg+eEAl7c9ZavJ6wDfxRxNyVhLu5eRgRnA1sEQET8fXBevVuUjIf2SvmVGDBeW27/X9l28cdAHqOzDBNxNNXqSfnExx+FyoBCezky8Pwkw+FxdptbcaFoCLCvq4r4sZiAwupzUCvcTV5yLBA7WyMbSyEO0zZWRCqpzRXbfbXr6hvuVb9r0mNidGWeyRyybtSw3/bpILtQtGLEGGdQzgotGFm1gu/84hD+w9C8j6VVFoUTowYErTbALowASwXA0/fc/nk0XsKBeld3xQtwvSWpzeKm2+cfUXS3DJBMCcBvYSFON6bXrGIG0WMhfvBwuitgjGxlKcm52QjQsZxt+FdcNAvCoX+A27b8I5tokrbcfa8W98qmrEEiFkKFuzPvOIPhT4zefBoUId2eTgCR8xc/zlE/AGWesQYv/cJuKQoewcEo/KoQCZHrp9kF98xqNLXHyX/oQH5QGvB9c1Pm/1O5uF/4c6YxV+fGYwvaJPO22sEqsY7hzKtBeKXPDY/4JJ1MDJp+2WmX/Ey/wyduIxJ+PtRqVNPxjzNdb3uvMiTR+iC8LYFmU8aFoi/6VvdPlw28FVPps2CCfu4g/NJP9aIFb04xKxZtzID/NEMFZ4genMndBDi+TQWlJRpmPgA9s7+S74zaxxTx90COZCtj4wVoQNrLIE4glCGdboQB9asUk76QqvY6Y9tqURRkP3xT9xC5DrNfAPuA76phnokCi74XUsgjhv4j0Mui4IvviRBk0xLz7pA+uquavsDTu2CQXC8RITn7xEOQLJdQ4sB/muD3k4kV99w5tiHU+CKScxWrE/8Jt1wAc010X4QYQBddXwWg50NhWuEpQ2wI3mBjVmwvYElKcOKQDG2YeojBN6Jwc153fDFx8htfRXDJY0Cd+Sad31QIVNDjkvB+XoBt2lDFQz/1jLWD+1Yc49eNwj35+JzZXX0i5Q8pPDrmUhS6zzHXth5BKBHIuveP17Ivco5/Q6ACMDxdoONwxdc5IPDWynHwj00PygLD764Xh/+/5L5Q898+LPuvmQHIDX0l/g3G4zDwtLNrqI4egObjtzIS/svks3s8f813/9o75zWP3VF4v/+CV75b7Pmixrk5uQeM4dnHhsrdNWckZfjJljdpBT+vp+f6/kGP2X/RuytEu6J3REqrZ9xjZldM+KTxtjgi7brtHyO3YLZhWq7+wb785rDsd3viyQ344eO/KEmVJefzFw58W68SQU4MmFATVybLs+adskPuWHnDbXrU4I1Ot4+EJaqDo0oXTHXy9Jp1+WiKTKvKEirzQkefnQ4otWzxMBXuz7xYRye8MWxkk6mOu2N+OxB27fiAU2+BLcfde9MHrATYQLjTUHufJGPO7E5WAfceQP/BD3xj7iH5zXp0f0oAUC+13f35lzD/i1onvSWcl155i61DEzHowYfNIrM+MoQYCOl+wnrhzlF0zuE8I7tn0I2FQdBm6LB1dqw5fRndK69mjvwV5jHglPcibG1fpcNMq23wl4Y47MfQ/BXb9Zo2IH/hkjDNPKiMHKlDUwSL/RbwxIWdYBY2A3fafBTb+xaGiNuUqkBc0ZbpZ9gm37UIkutEj0EKOsijpbQRMP/ZRWbeaqLzP0e+23fvlxZzyIJ+NqzJ1fwgftqiXT/L/2ZeWYy6P7pUsyaT54iLSunXOfVHsBtNp0IPM34uYYG9/R5AN98ibOZ36FK330O4wyU+qTOapP1xeNd3Rq753x037IqgYXctVBkKqo3/a9HDvPIxFHUJ7Yoz/uw9oAoV0UHbuZaQ7plz9xADUKDLe22Gkpv+OPSFGRAdlnSUPfkyvoXHSu3QB7nXY6/mq95IUGCdr1ZD+5M4+WDoSBl1Ye6Q7G2bk+GK4bcd/1lZxvY1ggA8v2yJMpgdHVLtfFbe6M5zR0BeXyQ1UAWUbOPukv5hCaexLShg5K+5HHlXYTayGN82YbdHl2sH6iKWDmjhSsQcspZPQl+5l/qeEc17/YboDgmfiH9bEz405cQXMtXvuwtNS3gDmE3RNooaA79cCkCYFYxE1TMmbJyQP/D+aJHVA/4bUgEWKTxHgQrLemoy7AEtb+3rqcN4L2XHxXDtb5ufAaY13ffC66Y4ftDZt9bvN/YJR8xg/Vuwcs2jtngrvs7AvkF3GRD7LqSUSadRZbpXXeuIb/zpz8nS9Cf3/7vfyfhtinTCzHKnzmrkBYU/v79ucjYJr8eSn/u0j4S/0wYYVL6JN05/BNRj/5RtrJwDRgU11D4AR0gRHcWFzMw8FC87gmzylKvsW1EMoSsgqBss+Fae6zXISFyULlhMeITEj1ySMcLuqAh/dMUGZYvr0YLLADbZQbuP4JnJZo4kIlqrE2vjHZLQWV2fkFoo+NQh9FI53F0RqgLCAL9LDidFfewWJy/IvdyrpAVXAghIuwXz65KcUv7KFHo9EXrbj64ggeD9Dz5EUWLwDcyFnsXPQiyzoxsm7sYOZCDiK4R3Ru6HaTUO/BuEkf4GCYEjsum5WTzRS54ghiRDRx9oBoQ5vMhcRkYzzowwEutFJf4zLZEKfk2RzUE3lglPXT2BN7N3K6loyBAzbYJ+R52I8PCYj4AAh0acc6uDEeHAbW6GAhPB/4aruhEx4MiPQMGm5BQx6DirR1Y1zh0VbBjeU4Y5N+5BDgs4qNXDa00dhaXiA+9sIzesVFG16AILDMtVnOCTesV0xgVo42CG5G9zsHUsbbvHE+6gceQImWyJ98kwIwp5SzYC83VyhCZ5mxmRqO9l4g7c4hZ4K3LuxzjStRzkO0Dx6+FPNhasB+25EtDTAjR+kc3tGk7ckjckjbf2D7Ow8EyqI7IZeGxLCZMY8MBYN5MAb66aEcC0sffKDsMWtgIyQZP3P5wTgL5veDsaKDi8hEmeWCKIWxG4mCcqCR5dXnmNDnA/1+22u/fQMo8dWYyIuIyD/wLePAIdV1Q/2Oif3aKm94kGnfwdz1W6QfvNC7Gwv4USU58o7ypW7iMYwjAYYv6YmB+mkuypuHWA4lPziQ+PI3sqAJB/FR94Zvo4OJfG82k//QGnsBxUyPFR/bAWOPbQf7gXwMTorlw5HDXvwkdunAzkuTB0h9npOY3SaszH86UYmqZ8AYuo7fiKn16IQg5eNgreMbO15o69s7+W4M9Md4diMPpdIa/3vWLw91yxjlSbNsaPSjXPrTp3foF6CHB1xlKAvKrFXyKQMWhoK1gLE9QocO8kxa+6RZQAsV8pfloGagQRNYjrnLZ/kCynPskSXJ6C7H6wJj4r4o0BX759xrn7Mu2w5ipQ/JA+LkC8SGeM+vMZmT1C954otPD3JKPHLWQ16fD250YnjWcfqpigA6uuX31xDOOyTUgGDZMekXOrSgKT8vH0R9iWHOOH7GQmA5L3NHvHNO+drqi9XbPjMGMYObfYJrkqUQG+gb3YnHDs/lt3SVz4q5c8bxFYy9Xatc/VkrNOg0HpGIx++xfMqLXONFRzOf2hJQjrYLkcd4wEg84L3ooaMVUv0+K5IB9qCDlH2Sl5ERAnCUtrUtpmGbemFCvp0AuLSpLlo0IIvmeS05Z4PibEtzgutqzEaW8l1fezCewOhF77g9TvtCj6QaaF7dtoBn1gNj4dzf4r9fdmETvK6LrpEBFHJlDZAeZrWXuTcaoQGxAPXY1cx3usAUKAvgydw8lhxai67px36IRlunA1+5qGDzEKcgAdswhIs+Za18SCxj85M1iPUha+DqgwPadT+C95fQyCUv7PhgXdFXZQ5sbmyg166yKjhvBx5vG3kOLBqpOoJ9SL2zT3q205Ywe8MJda5cAYEwefGIMNKJzNHI4KI3cUnus3Z+CLykzcsV1hx1sCh5Fa6GVp7MwW3P/EMccjEJZ8wBz1DvrFvOW60djWZ9hFDtgnTJWRsCQi3041oLDvUjU70qeMIPGXY8684a+05cpQ8aHdK/Yz8sqEUnsTYGkYfCBx0UJZ8v7PKLXc5/kYt9CTxGyAMpzVmTPf07X+z+whfTO/vPTL7qq7DG2nG8EzNtMc7SrLOAayu5rUzCoeNkAAAQAElEQVT3qdMfv+hyfDCyEsfb5GWQgyEoVy+f4Cr9vvTGPUKAPhxQj7zq6rF4R8uT21oviU/WTLgaZkG+N84A/+v3f9Zvv/9+/vM9Xm7A+p2X19pNlTHm7ksZ7IYdg2gnyGpV3+Tc2PWdeFwxqZOeqEM5AW3pnFW7Z8mp4CvPjju+ZGDp4sKt+mBO/PjtLS+pMBnVziv2dmzWbuH5vDMuVep1XG7YoPiD2PrC/6BfszX6ySDekXnnHLXijaJIlYIcIld+42xlLjiGdCF75hdB//jv/65//OO/0fMNpk7OKcPcqGrGZgboDM/Ejm98KaNdTb8678g/sEEaQXuMQSKDg9KJ/8vhP1CgMf0PdPt/0uUrpFd56mLuOAncoN+ZWC6uSWxPjCS7E9EHvneTnwXaifV0kWWCuiBJK0SakwBwUjygFVwEMtGQxczi6rqx6N7mzrdtOxOSRZWFXX6WEFgxyMZpprKFNZmZYhuAjoZnWm6TxWueC9PqQwlT9hSgLOFrExWXLktlg6rEAbv92ao6NfnBzbo0FanoGAC6xWdRgMe6sgLysBgGR/1IrNITMcHTfwA+5D7EasBXO22fEHpkGMeAdSB4eFOiR3ZtxEyuZSOVF9qKZI6bNinrngX1wHeAThc4+zwoaJ9l5Mt8gjniuCYXXOlPvIUmX6Up5MFSGxBdPqgYBfsdv21uDJV2ilnQxNUHFDcvN8qFXVLtm477nCzWbAmg/YVP8tOFH18eKOKikxcR9C9+dAxga3KFkrpxanRdG/bNBZ9N04cJ/wbIPslL+o0VSRl5luZIQCWMnzghMSIPsmkxVxK3s2S3KT+DWx58sX/fyVnKI+N4GKLYdgPnpuMvrX759q20ZYKDFTVED73qf1gCOcnZ+QcY5HtjvzH2YJ6xoC2u2WFXCRF8qaPDMUnIkKuttm/ExcOENkmHETkce7B84K/+bPCOXrKwEJInB/TUzrhRIDgx8iAJn7nnwcn8F48ZuZSibwdxkQbOE9/JFWPhg5m2nCrTj/iUL3oErX4q9KhDXa5zytY6pg4965JWmYNACWiLPnFSyB8+YmN5cCBTlnj7R9R4Oy1pJJCr29xrEh/zTQCNXHMTC5g7UvsAFCSybSvvAuU2TFxBXWUaxUGGWJr/Hs6lm+hUnwdJ29KNxhZMw7UaIr44rj5BtGVAOwD9E7/Br+3Wja8+C9YXzjsKsMfaJ3TFN4Q+kOd68WBcFy8SByBbGIjHSfNOjiy6tSalW9nQRp4lsPBYgXzr+nv5b7nac+0x8UGqRawNrmP6aOzQXtKPVrCAXOKkHR/M87zMYN9b2CXjJQ27rffLxq9+2fMJ6nVNUaZ1ezJeE250X+uRc4om6rAM+WoUMCnz69Am9mvniHFVVgACOLAEedxxShVA83DX7LmTcq2fCM88rXz0GVCJEFzBPl9764kCJ76yBisj8IXnISE2GzvHPXZd/eD133ge5IKkrjPGYG7MFUDfN+IxurEVPxob5kRvnzqLj/VJ/45Pe237pF/AGnRFB3PD+KgfBvoLwEfjAgJTvAML7/jbMH6Wgvl2Yw3cJjqwQ1bErzHA/kv2xNa5k2vY6XoboN7wdKmzmHvUpAMuXeqo9C+an9oqWgjsXhX5JnLN74XBWhzRDsRCt3RId7U3YtnYMU4V0hqf8INzXWiIX7DNGvAM+kogp4gqVWR7H8a9iT1t+LAAimWs+bvisOMW36Zjm3tFgHkd3fXzByllnDdkjVb3ZC8EsMNcaPByyOt4fj1zibd/QZEfXdqQl5bwXbJ7nnhwdX7kUZ9NlmK2Un0QxHyFLmPu/4jEPbn4aIcxuZ35alt44K9fHthnvYiXOjZ8UUZvWIQN3JHyeb1iiPqDvFKW+xWBVcSag3OWNjskkCUHPQu4B/uCIi9Rb3vmw9z32Cy9WjxjPlm/XO+U6/grxz7j+s5L6Xf2tIf296xJvOQ9aOeM6PmK9UZaeUbjQWgmzSXJPgFELm3zZZa/5n/nCwsfzP2SI7rU56+TftzzguDBeqa+Hbs9++zMN31Xt188KeNgPitYueaTbcG2erVd3wiMZCtW2KjM266dQQe/IX9Hl9C9/J3E17MOBHmp6b4Qjh6gOuOQNjfCwiZOBSNHd8m7zqvk/FoAyxzg9tOVcXbwXlgwJJ/2H447L5YelO4PKZ9HSdpD+7HBBjqVLY926L9xMFbCO+fgd8+edBpTbbPECXyY5fn6aisD9XQhv2eNakRfBjrGxmaBPGCg4N5d0xgCrnVy3BnDN/LE8RLu2KFdAeb+QX4l/6h79jO+6kch+gt5W3379Vv5Imgif99nfWOMfDF1o5x7Q7N0Y0T5oQVv7kSFWJIj6r3jvy9tjKl0zpHb953z9Ddk+hJIbJdyLr/EEDLNoYpMbJjkhP36kDO9jsJEV/RGQKipIY7q39dfEIG/Q/kXBPGPIoYL2TC0AnlOtnuQzIRhgX7j20S/Tc7k5CufgwXfxdrJ5IbhZBWyMDHZ5UVKJsLGRNlYbGlErXROGmmsO2/UOpq7MKrmtpeT8ppkMjZ9c+7lBiCeacV6/uQZmocBdGIWKpHGxTxEXZeb/UC3vLREK+oFk75dmTsLWbvQIQJZ2vek1L7uqjk5wLHQEKa1mLBQSWN8XNB+/PZ7/rnVO5uWG1uAGLnIKINwnrayENEILwuSdMZQX77lJcNejU2thfghr9U/AlLit/j41RN/hV4Hgl7lFS9l4tl5IbjQCM/cZ+K57zsPQysGylvyuWProobhvECtGFC5+kZ3ebga3TWI1QbYTtxHcyCcL2ho1lhV7PEWOdzQaJMO7ety/CJn8EDL5kcQl24opHWDoorvnQPe6EQuDy/vLPTm2EsgnJ91uQSkIOTJAciN1U3IMXN8Vuy7PJht5MgtMTrjdNa76V9iuOsA8lKsEmRsmz3JvUWrXOdM9ODTB3mgaVoeXduK1aLGYuL8OEF5iS/6/SnrsgnZyleABAGMUCgAq/ccYpecEBBgLu2Xd1AH2OW5Oja/fJNcIZRKzRmGujnl2Nx4GWX+TMYcNEPknJTS1gk0M5/w9UBWYhCr7LfzWR7QfMD3nyuuDfUZm+mVCGpiwT28kSGaOIOzFiAGuHTaH4xM2HTWHQUI4ltKupXFXHcc/Keb+UaU+e0hhN7wqvPyW0mfNj3z0kuevMRMHh3JP3nb2AZsnZwwE+HyUOg8SZ3YGT8Bc4gFflmBxX5Gp3CN1teLnvjQNV0zqFsqQ//UmPw/5RAUrsXDZOGyjuSBZHgrnxOHNrDBeLvqWFUZx0smdPYLC/XEdzQzp7gzMnBQN5bOqYM10VjaJ49gW9BWc8B61gdkN3YRLsbgIM7IYpyWHu28rELKQiZ38ejlp/wrJtI7T+BBpjTG/rY71+wDf+qTB8MZg2Md9hlTNCCziJk1AKNiJ3qdU/pD1QJbnwFuXBBC7oWWegnBhoE+EEFFJ0TKytpA/lkXHz76rM+5lw90o10Pn+Xe4z+pyctl1hIUQrl0ap97i7+WenP/dm9i/mHdosHg1LvK/VZQtnN6dEPjtWRZ07kDHdpnW3susM0wox6JyHUtdT75MsexD5yiLCB50cq72pV456Ul/kun79vcap7zY799K+3URveGDfxG7g/MfSBEnQ9s1FblCnRZAJ81Gq9ruYomKg28OqgMWBaKCm0WJO5axsjRoQ3+rTAS71SJ/yYPJFzWoF+0AzsbnmXzLB9kTAHpJBo07BdWUhQvOzp0+n89nI26PujC5zWvDuaHvzwRhyngHYM1Vgv34iI+7o3vPIQZM6jXnMVaKFcdfpqL5TKQlrY1duKRbC9ax5fu82rKE+B1bzUX5b1t+3oJQRzUFdux56ULzj9e0TfQeIKTsLFhvRgijmdcFx9StX01clcv3MtW8spzq7+Q03/3e22DC1ruJ+/AfNdnkJimE/bZQhJ93DNEYkZ33ZiXt/zKboLv/OLCXx6bi65r+qkehCXHHRfYSh2O7bbhR8srdM5K4rPHgs/5YdJXfDBHOc96ZgywjBIkF8tj8uAgpkL6jJWgnDFr27rMwUHcAo1cjGlgdCKr+MzP2I6sJ4K1f8mrfAyD7eCJ2yNcdNExoq+4Yxoor9BaAeTRPuPiw7hg3X1fvPqcy7alhYVzZcfuxm4Fi5dPkPeCVxu7D+xSnhCZ4HCs/Fz+MmBYjnWs8xmX0eghDsSi+CDClIOMOKFYvReUG1XH23IsGx4uuPCbAwNSkAVf82wRbCUPz+pZ9MIxflixzEPppcM8cg49glssVFEAA5Zj0gp0upo7WiliByUIZB7Jiztn4jvzXtlQ4RMEXNIgEFFgYRQlzRV/dfuliDhp9dMc2va9fnqhCO/Vb/4K0mJA9Pu8Y04px7GxdJxd899jl2uYErQGwFFpBgbdbrfa1cc8uFHevrMX3PZyL/AlTnTJGh7lPL/4gwD6ErH0E2ly+iAflI/XtSFLuWuuNevuZNwX3+PiOcviI49gjPQFa4knQ9Gzmhztpnex6z4cf19/RQTOkP4Vov4TZRg+4V99H1nIxDM5mClOjIMJ4oLhv2/0n3gI2Tz9GSQTiBlG0jcTc2Zj3+aeBW9mAjAR2kmgvs4ZCeLyIDOZwDsvPPwbB8K27yrO5ugG7cacta0bls5kdELNs61tmXgsaC4oLv7+8sRvKu6+Teagm1mXUylT85y4TlR5C8OdpF8nu/LRZle9PppOw74BjwcdX4K5aClHuGJknLQD8tcVeWl9janBFQlOJwH9uhGDfe4vX9UpoDYx+JQFLyJgowsssd7n5EXO/BfejXiN2cS+YSIOMslLi66a8N3Ue8LcGTPo1ftvAT6UKsga5SlstZadCM4vMUK4OjysuVB7YDZmbrR5YM64LBqEMWTEBNzDjRV0I6N7Zkwy3uQjRJIC0OIP5CzUEBc+cmXIQapHrMyYBOXafB/0Lfx6WHUs3YAcO+v+cii2KQiu2LB1af829+S53z4Ik/ipNlB80M8FF3E59UyUSyckphDTixvYT55eBxNa9KAN+tAxDgQUWZXN8w6tNsJYieeNMb/tzLc98697lnxYkUv1hlG5xkI9KelQfw4vUMojGKf1gEMNJ4KjvHhs00Q9ErGFSvJtZ2P2mxg3Z2nojb2JM7osD8YtAJ/jqExUl/Lw2GrlcMAhwPmc/hiZrvMGgutscGjiUMOBPuOFnhfPFT/Ki3aVTZ4s6FestMBUQhYvJ5zD7/c3DvBvWYvWA+yBq3h1fPBS4GPV8Ud9xtS1yvwxd4TYz6gZC3NG6DFjgutH+LDXfsfRciOPbvteNx5wm3GXxpdRMklzu8E/lq0L5xj97Evj7/KLdWDukC16zqFYQ5PYcVGBt5pcoRzQhM/2F8CGrNP0mb9NGQi384Z44AORW5hTsCjntnF4Z2z0wbovdt75Vtc/pO4Libv7B99oyozo2GLdeIaePBGfOUPHkruUbFesiNfoZjwOXr7fy3GAFFld8u078wOQjy178AAAEABJREFUfjR+lh/sZt9yHi09T8YZHON5+WJp/H2pcicX3O+Ed/aaD3jt+yOIV79fkix4e9mjPDUbP/ebwJjlA8OVG1d94Ju+atvduYBd6jrITW22rpyvoGxGcvlNTPyW/Ndffikheytj+UCo48KkyR/wP2hrr4mRyOSGpeBdM7pn5kr4WAfVG+AhST7BdnTDy9EBels0SlBWoW7FlrudNbiv3tXPHcx1PVk3hIMxOSrrBAY+MOjS9dXvRo9zQ9+VgOnkwjOAyaCep/6KbfJO4jvnXqtEAsZ85YMpcZT2q2zthBRBUghLj3hqlXmNrfYg9ZRRWCgGKpQkltA4H9PxJScf4EOJkuimzxJBZU5YF4ZE0Fg8n7njbyVuxgg1tLGIymdbugXizFVzQVjYdW+MOkWfMo7k8OF5KsBD1ZqCMHzqiF/kaR5UV+Dp50KY+uw/sAdMNbk4b+QWpfqQIjqBgjz1l4q0iN1ZXnvTF0z11ux/s7JWMbbdsyKMu2VfQtN+sq4f5bxe8+m+8oycxmEvqL5qP5lBnebTj1SEOhbUcnnrUeVc3nkJZG45Vz9YLyyNQRi5ea64B4/Q6vXfJa+VBNjeZvxyrVCXcdvn8hMmJHEhwvgpX/ss4wT4lJCYVqGxLihbGOg+wReYnsu0XxiMjfyxnXU4cuUFrAtUSU1kIOtlj8gL8CXVlBjEZTtNKwI4ZT3/ZU1lhHHoq90DJWgr52RK2rBDyAV/zg7Ympc/xPdTpuvIM/PjIEcvvOqVWdqPoAcyXHOzrhk05HvFPmx5AI4xIQsLWgkRFoIvEtPxma4rN8ZomINqYCxhMKaNHi6QKON+XRcuetgPPctoh3NUeGCztqlfs6RX1sYYZZxiJNIilsiMIm+6prYA+8QemaBTx0GMBO2v8+M6u3QSK5VceMo79P4TsnzRkP0oivJiet/20rcNHea8dhEUYo0c44Je+/Y5a7Iv7YJfFtLunkivfImtPWtOnHzp4YYM+4QHewAY1nEcbOLK/Hjp85yBnfGPeGmze6dtTChtU7f7ol+yf/tl/dJn7v6TvWf5Jwj8n7r4P3rxnOKLJb9cndipTkb5Fa5V506+eM47tBGQDqvIDXxlbK55K271rbit+t/3PxMBhv/PsP/NuyLwxzCu9krTVZfO3HYCugD48ifw2z/rNcGqM8E2F5vbXjvgBm97YyKMRhZztvxQH91ZPG5zlj/n23mLG57tXBCYyOp65+DtgWIgv5FzAU2WKBb0c6JrmwcZS23y56Dvb/d65wEjizkOuHi6GBzwuNhZ76rY7SLSCm0QQNrNJAZSt48upnwOkx9sLtlslAX+upQtRDY+5kByyaAdOmxxgQyoC9kuFIILpYvp+OLr6GbBm8RrUjaLS5gi6rpp4ySWLnAuaNbFXf2rhI+KtgUSwfV2PG/OGTMfPG+O4VfY91JuYM6KbEoswRYEYr/3AL55CLbuJv3q+orHH217EDvj6Kbj2F2rq/xugOuPE77l7xoZ90tWxpPD2vVQ/kB2Yok/njsfllmY10aiLm2e+8ReYgC9eSKolybsRzYscZcdyrJPX1zAI6eX/8nVxGsvN4p9Lrw0++SBE5g7EcLXJY84o3pjXG/YoS2T/kk/6KjQR8fFePgC0wO3uNs8ZUNlvwdX/210/l03c9Bv9Y2Jus0fwYeF0UrWBhi9nNSAMi7AcV5mgCRmkivjsvcBTraFA8t4HcDEHnUoXTnvzlUe6u/vPxLD8EAjnWBMpbGU/hQrWcAYH9zsv399wKVX3cLo04+Us7adGO977eSpY+NY+c2UcciYioDfvgXaz3qBrdTSI34wHvoyKdWDGfiw6DyMXD9Xzt/SeXvjBQP5+M5LBuc/Bw7jF2EEQ34SLM3rBpqqtv+f7L0Ns+PGkqaXziqA3dId//9/6V17rtTkAWk/z1sAz2lpxuHYq3XExohCoqqy8ruyPgDytBbQQD2jiiIfAhKPJLYvMBwHKAa02LPpK00Y8mC5ShA+OQoJJBqkh5aemINoSmUJVfMci6EeOtWZA3D4iQL81ZPeE2iPxgZxKaGhjG+UrSJA6cp6IvOD+WYd9PvKwYg4uRZnTfbgaBs4Ms7rwUvelWvqvEAxK07WUEtxadaeE7DVAznGsy4TIWxZsuifyiJX8H/gCxhkrAsyKpf8VX7aD9/Ju/QqV9Bj2BI3eRZOPnPO/BV8CXjH1wucz3KpvxWoG4D1BcQd/FXPeI3PfdC1QJXqcc1753icwFZ45XGvoRpVlqO73Esu6J7ZP7RjQZVBwxMq+oasWnl45aZruHZFFUZkbWZu6dMFi1+J8KOz0bMlfrYRzaXtsBkwWl8v9SLBAvmfPeJOgFF++yyFP9Ztf0KEpTmIs5ahOO3CPmPl+nHbZwlzTtCn36xvjqH0De0WP9ZYGANBeXiGPHiYhysmcGCnc2HRQAV/hx8juPAm8/LFXIkOCTGVLmRxUdc383cUGuDP/kA8tQWKvDgbVuhDgzVst2hvAWUIWJT2T7c3GdagXzqKk6RXfoTGmzQHZ7yj1r8r9kh5Z+5e+aG/6lGO8z05wfy2dE7Y57C+uB3E1n196WvsJu4DPblsd/R3fNMkuSIBboJDfBNrW1fdkvYkRnPb6yawL9yAHbjG9orVZedaj46s9eIW0OZc8UTeRY/48vypNTFLWwOnrRlfemPeUdfcvH3HFvRr/Q/2DfXpl/ZAnTiaAytGxQPw2nP0OLZIhJ6M/7Z0kRJcXcoINHkJTfEJD4GVnyax7Zr7zLnN/+MljMk9bpiEsdJalJ+mG0E4qI2uI/vcy3gqz71Z+d0zco2NOSxO7u02ywdlH6xv8I1GVvFB/hM9hvOiLbrUYSlYb2MYUL6APciYwpw1kTkppUMq4rDKgUGWeL+A80tk/ZWGXsmWrciIjp6aHd+Ne8B81D6oXedcJzf0CPqubHG3TRsWDOVgeFNKp1DnQuQxrzGOHB4VXmQpF/E/XaoUMCZ47avCmbRevIx8sSzjBUTG7Y+w+Bo9MOjfyZvc4+VR+sHrg3n4/ddv9f36v17tO7bt5MXyp3u+VTNcpMdReTbinIQF9HVlHJBHJ6Khwi7rb7uKF8IFKbBBp+/mEM1c0pkHcJa+7nPl5f5+CbR8lw4F4VGabfnyRTtnLc/DzqP7/U58nnXjS7J9xw90aqu08hTimhvo6DMn1Huc4x0atAx83/a9nB9z7nLgFpJedHLJD5IhfTEmR0AZdOV60ZNxj9wzBjDN2bUA26irG3StT6/i7/u/HIG/I/kvh/A/FuDaunqYRiTwZMKawM77BwvDb7/9Xv/+7/8Efsv/Os8NQvrRXS6Y29x4+7zl4cwHZb9VoKuYtWW5JgSyt1mrjzqn+BacccUHZS5EmfC8yHky2bqlY8FigroBZfJhj3TXxHRyW78eJA8OK77NFbTTfkQjDSGouWRmMjORlWm/hu5z1rWx2JbXlz4/eCmlXepB0FogoTVOOYj0rNT3yeKyR4aHERdFPKh8yF51hx46+yelfb60erKZqM+2uglN5fQHQrxw+WPIlCWMRgMA2ftQYSzuPJB8CMRLm38CiPX/vfiOZnPpcuGc+KVtt30vYdt3xvb0j9zohg5fSiMI3BNwPDwAZkOifRhXFnD1vzhgaXsAH9NHCRmLbwyhXAvunYOk/7v6u3+ywEO3cumEKAopsXgNI3VxAlVwyqeXBpZh4+gmfKvfvoM4COqV6PLDUp83fNsmfpKjc+syFhm/4DeGpBn3mbL4jG7aC6SVdzR8tT4vFKnXPBSsg8owLAruIDwQ6mfyFv+NmS82pEdZLRuWXnHSrV8lPAiNm5A+nnqbOhcRqOQPKq6YpMpNGeqzpClp4LONLOXQKc6YRQa4QXyKUrx23jno3plvjumA3ljSHbv0CxTkXfpgjANNjDtGkq9HKd+8ltaUMpaDmPfAZxCSKtdflt22nZdve/JxdNcIU6xLbUA/upLLRT1IIq69T2Jtu8G3vPhiKYiXRpu158G8WbDs8wH/4JvwlePMHGQpRwNSItNLOQsWTWSyuHK5FBKX1UtQvNKIXRLQ8vB45RHNysMPupBGk7sPn9T44pE7jnJRQS4TIH7SAqcMH3j1zS/QDucjACEEXPiv3fYvQ2jBN9pygf7QtCCUdNqAVRnxC7tsKkOw7kg4luboghU/Y+rD4ioX7sUasHjQ53hHPnrwwwul6RYtXG116NOiAQvLgFKajds2G5cWgP7D1TW/9Gu3II8vxC3N1W5yFLrkKyUC6/PDOOD7pz+PPDAfzIMrZ4xPYdfFgzU0uWNfI0+dF9CB+C510U14X+ULX7SUnye6zDv3iGt91c6ddXmfs2IvhJCRY/Cy3hoj5bo37zf2NKBd0waEXqaLBKeNyr279uCD3eahZcgItP6suYFV5NHrHLvBItNNrJDtw8eGPYP28m1JMLX1wVIbL4iNkgQ0RAAbpdy8IF668QvbtNOHrwB2hbW6Gp2Oq/o9X+i3dct9m+UD677tNW8ApfRkDuzKPX1CF4jSd+23jjUUGDKg7k4fCC5w3JdPFz8IrlHQSWsJgFpj6v5D7J7YDQc4pKPTWOqjeMkH+bHBL07eop7yvI1WPmO6CzsPdgsmsZ8T/1JO2KSDCVPVhwd10ezkjmv5NqUBVCwp9jhHPT8IhzHH7hfj/QE4joiD8rqQDI+2mh+fNItKvLm7XgKJA1jD5DbGgnaBXWsdAc2ad5XEyku9gnU0yk785Kr45JlTuDG+22S8TxiNb19A/7/5EHr+WkfddLOMN3vKomVU6onPo4t9BFkQjJ41EqurTWcVe9erPGf560Z9bWgnY7DC2aU+cfY92FMsCRd8B19U/gAe9cE5J3mNTuO8vKrM5UW/PFajsrCy1oea+oR91gT0/8YXq37B6n4JRS1bFoe+rfgedf2blgQSNFp71CUfkeFr2bitNtKoNHHIGdZ51TM8IYb2uQaIO/K4qIC1txPjgTHhZ3x24rRP7EaeeumSkJg3X3xCjy4RynTsBfk3eDyjO46Ccia4iTxjsO/Mi7nzLDKxbSqi/CSKb5us0NVA1i5pGxNEQI3uDZmjadM0ZhTIO9sMomN2nPPj6Ya0REID5QByoRVa7mzZ3E+agZi+ZINz7kAWXtGCbcefwckQWS6RMFCxz5hYqr61HkbjsZPf3848+P5tr2+Ac95y4tel+5KJZQwVd5Q2sh0j95XQnuOj1oP1y/l8v3IWeshrQDMF9McJ8NK+z5ngtxMim7r2yqstgnVBf1yDDtYb1xPPXQ+ev8Tt+415ekOFVmI9erA6bW0VlG9JOEqeAHa/kAdHub5vrBM34wBIhzmo5uU+8p7QSftgPvrsZ53OdREE7RMHaWUeIEN9QvesBdqHhwjmWrx/3//lCBjVf1nI3wL+3yNA2pLELIxluJleTIQnh0M3MOGgvSb2sd6Q8mB0f9ypf0Twe+EYLL4LE0nKtZkJxOx5vT5Y2Fze/aVE1/XHfqUAABAASURBVNz38g2xiwHzLBvBCOcLOqCWTe0km53JZz3GFh+YIvucwE5SGOnwQke1AiBvNiNxQHgoWf7oTf+ArgPiXTIkWvXgndEtKTfovOyNhZCO7rrNveY+a2Kn8dCnQNoNfmbRHDA/icVxbiSxn7Za2TFyKLL/kv3pjxQoKw4KAOZz0YY3MojBwaKXsQKHmvhtKSjvCd5vl918OG2UeG104xNc3FwshYlPo/H+BISF/rxpAaa9EIMNHvA8wIGNLVimL8oOn4ro04MU3GTBnM8Fmxy7k3P+KYmbL2qh+nppC9r7K876HxF4iknasfTRgEx5o5UxMWkm17pn6Ws7Rtbth3Z8ZgutdS156u+ac8JPrg/kFQAfRdQZfzcRy8wZ/DLeWEVUzjsmKe/FmHnofnBQFKRXiDm07xxq9h1da5O66NyM5a3rYxCRt5qnLacxalt4pEInn4AhIFbPoBjQ40rphh3SuBnTBa6xYUJx2XGsh1X8ekZQ5bNM6DKW+9x5SJl14xByO78lncSsG1II9Vs9tCJ3NHyDuUOJwuCauvPINeL7/r087As+dPYGvf3jLK0Do20rtcgrvMfntx5oPSBvO3qwZWbMNUh6aY/ks74L+m+sHUfnDRQSxrbRzaEEoGxANeHhBaiHl4w3c1HcWz903RP3VhyvF34TW/RLMBeV9YT3SW5YjwzmVp2fUfoIUJKNpx34tAHEsMcidA69eDHgQVFMQ6+tGEANTuwhiW1aSPIJ9El/IRiyVOXX3q/Q8YlueJAaebTe5fLhYDw+ITGJULScfDb1VR1L5lQMe8xRv3P49KHLuFQXPhtH+kdXjLe0A46Io+56Zv75Z1Hfv/9SgV+/1a+AD0zG25cFTcxGd03yYZK3t30if896vtGejI/QPf/gkxYXuMW7QYc3ICoffbngmibmUCBjS43gKFcGqnXxxx2RMJqDC9AXos7DUvThvjp8WZmX6MTpYG+WTCCh2U+INg1zmFp0NP5WPtqAyfjuXNsswUOedV3ZNLlQxB1qlvUnVlHDHB+IFg0N+r3kVY/1zxIdEZHb6uKuHQugRISyBFpvHZBxySdQHcrqc9jFNT6B53IslQdFYSgYa/Tjr/FyHBcs3GXrNUfCEGn0UyoL1lpzCtyo4tI8QhuDY6d7GZXFzr3hLRkXSWijixuRg4KLvotHeud+9MEbr+BPCanXsGGf+BP0xTEb3cSjl0rkZp6ga/E1X+qY0+QviIXGCip5qWYJj7YgARmzlNvIhPxPF+T4QwiocNG/ZC1kmrzkXzjH8gLlqwYKmcsXRObkBV/5zbDQ4e+64jy5vNZo+5pc1c7Ahs2A+8Jkbxj0ab9g/419VDAHxBVCF+0saW0vX4gAfndP4kB9LCC4kFDHDP052Pt8QPVFDs4kvjk7hRciDHQPcE+3n2jwwvjxhvfe4n6hYsAcVLZ7o6V8GIFehC2RZdHqmPiLjRs+q3fOrToABVeYOpU1D5C/4kz8ngBtbXqpVPHESznKVjfdYKumeHT5onwpBz2AXIwmV6r/b7cu1ivsRc7cKfd9neMjUMb2VolxaliGAdphzkjmWN1uO2v4twW80PNF0DfOF9958XEL7LUhf5/n2MkYeV9u7KOIpqcJ7YKlB0e4rjlo7N1vXHeltw0ra+LBy7ujHqyzP3hB4fiaC9IgDUWvM/eJsQx2gC00LkiDVH8Bq96tvQISzjGTTbssP9grHDttybxebLkjJSXOEONm35q1E99v14sgyhuxmcTF+aJ4x9RxFvRLUM7oTh5//4UY73uFrir7tr76z4L4C+k7zy0vzidN3wbPjuxpAzB3c07lS8Ifv/2WP7eSXmcntJOxWaD85bN+rhjyvIaMZVfXcccqfB/okZ9W1gxLyJJDkdXIKc9UEDKG5jFNWF6Zb/6q8f77j/IXRq4r8qojdCTYP/8vf+DwI37ql/aoA2nrCkOVuoytLyIt51w+JE5dDgFAJVxXmcbft38hAv8rRfJfcPP/L1bD2c6Pz/X2rdo+lwPg9X/X6/9+seAxFdjsnNhODDeuBw/pTir/htKFUPzW4z0he8y3xBpnlROSh0VfPlj6cOK3di7qv/76S2VCsUC0vJrBRFauVSdefv7porSzgcxGV6/JBgEWMo25s1rKEwBTekk/lOXHyW8pgLYIlRX7kGAVLjmg8EJXC9gmcWSz+KGqUmeBcsGT34cJN8qZRa6zYLjICN2zRnX5kfZAhoueZWKLnCfgr0Ysg0fJZZN8wqXTFwVvmpNOWvsP2tJqy6Yt6HbBi/3q4GWDb/PVJW6cdsnDyK/ivDflaOLxBSQfDQ7Z9kNSOFeOp4t8dIF0M50cSta/FzMZL5AyWwCDeneBR5YVcNqvbz4cyw8KE0kG7tahpujk7jh5XYAFbXeT/MBH5Ujb8f1n3aMX/6I7OFQi34u4ORbG9X7c+Zbvzgbyo37kz54e2XwKncZUIOWLCYJlblxd03ggW90P5sxxAWMtTtmWMJS2cjsvhHK5+ahbPuk28u5GzvuCdM49OS+DfR/IXuAcFSsgRAOprlxACz4535TrnJP3Asjescfs1FfMOvWDjf6J7fqpLdc8UAsEkKa25gF69H/fZzmn823Lba99A/Ah38LTN+esFhpeY04wtPUJvw8jh+UX0MYLmlyS/w2NLOUMKEgG86VpN3hprNOzLmlQKe7zJRAx1RYBnj5Lc0k6GVesjnU48GUKtokvZKXkhkrupsIrLyvWuByJCyNgiqTu+Mp3u33LQU2TDg6Simz0T+JkuXR/UVCfdX2MsvfNvq6Ft27HVZ5DNGwDp6HUJArASSmGmgUtL6uSC7b1o2ls5KTlVzBextt1zrL1ZTo2wpLLUCOGkdZZx5ySVnBL9rL1q1zU0U8vzC/m9DUvYAevhRTsK3nQt6S5ri7X4nmbK/9u+9pfsEkbY1/PQiOAFRzUk3/qQfgSRYNe7dnweZvuOwvE1aleGdrZb3kwwbryBtnxEx8W+l2xX3/Md+UJ4gRMgNq4qcSD7Yv8QxYxQLRLbanPfB3olReGlWPQuHY6l5zv7rfKXP4hYznH+vkpP/bXahs3fZLevR7zFV3SpIIBjoXgi6Yr16VPP7c3LXVlaZ9w1S3tkm7B8vOJ49p9sObkufS01fXnDTKecMm0GXoqC0eYMdz5tgCjUeEccRy3uddkPLtn/IIUTmJD5bLnLUebYNdm+YkStMjnDrm9xJ22NoNACj1QIyh7IbkjwjEIwGG7sMcy9JFPC57o2NCCbTEO3EULxc8XMkZLu0A6TMCelS/X2OtLD3J3W/8GxhNbP8gTY7NK968qY7KzBvlgvV6anutU4w+alY2n1NaF6lTEXyBi+fRi3aPG3HqxbponGVcIufLnyOK0wbhgNNMYHgSsYe8aODQa3d4E2trrn2oheZliP4Y4F5pYO7+n44uvG226kIgMKoktcq7yonWP2ia5cNKvXOsKHTojgBsY5g10yNIH5++///tvnBMe5bzZd2KMHEiZr0dAv2zr4w9eGHzOKTxAiGcwc54WZN4B8NKDyDUuG/r0A/0N2GlsH7xEevx+r8fv559mJ5+4KUci4GnegaLKhSDuXlf83bMde2OiXwd7vzbc5l63ba8mJ1/kjGeJj/uRfe5JW7lD+xrbznLJZXjQb7+qxQ36BesvkMpX5jrvsV/yYsqc8Msz+yDhIieQ41qmr1RL313b3Ue127PFfiP2AraOSR248kF6VKP2XEuJl/KFg3PUwQvzBz45DhDlIm0ZuoMxfGR8nypOz5KRF+7//FH+WzJ3zofmpN2uQy/y3RLjRX1Cf1Y/aw4K0UA+FzqvunipVundfqM8mkwE7FWHfhhDbRSC56bfgVHMpSIEndiNnpw/Vh2ypZM4fPBcELCOMnXCVJEh4VJW6nKc7tIBx0ULjTGXXj5zy1+1vscT/2fm2FwyTx+0H9Y3biPXekwMJtZ0fLw+yLcPxuLIGiGb83308kF9RI3+R3yZzMN932uSA7DH3od2ktMZb+s8wz5spzxIVtRh206+y+c8UC4aFBHb9n2WLxx3X6ghe5/6IUCFLVUNHXKoc9Xfn78mAqTNXyPobylfIkCGmuCkayaNk5B5TF0aQt7/W9X/RmI7ky9aSmfKwcTx751/4w3vPZsaE6iKRWULTCfGgBKBLtx0VdFuZaVR5eY658bB/Fbfv32v73xD67eyE15JsqjA30zKG2/5fUn0q3/fek4+8drfp0xIefPOJkJl+eLyJSCtT1vYsGhV+JArr7QuUA8WAhcH29IcHJLydl884GKxQB1Vk1jMfWL/WmgGdrgIyYt3nzrUI9DxxLYPZf04Fyp8vRYaullekQANd5tIxMKeNaGjwUJGDz4c2CZctsafhu4C9MnjCxn7Bm3LyECLfl7wRJ94FV6Lupu8384p/4wgLmELRC3gOwW58ioXVuN050FWPsdNUJab4sudcDR54UKJjZctFZE5ULlY3/bPPk1CeMn6wtcnC/YHfmsPIwnn54XoyBgdy84OD7Rdk7g5RpZoQ+SLjWQdKOI3sXCjrz9+dBoj1O1PpqV9QmucPOh54BCMiKSyD3Td5p58aGzhQv/KjYyxzJoo8VcAl1zqWW4u8h34nJiSK0/sUM+SCXERgSglF+jTRkE6eug9L2iMv9962O+hxIOtvcZRnHXn4QJbRAkVjS2TcVoYBK1K7mlhpPZo9wh23Wy/v5EMzVzzoDqlLyQdC2U7f+WKLYyt+WjOJO8Yb3MoffHRMVuPBfIgTInLWBF2CdT1ZfTSR/N94dbJI1tXXgJNcw44/dV+/WraiCg/2nBgn/F6Mi5XjJWHaRxIpFpg+5Pe8YE6AXuVY+HByTTad/Ji28MUn2WktfVWxuXyYWAH1larrPBppGINwbm4vd4PWjSQ4hWliw4euRohSFCcBIHg6FSfdTshQ59ISCy+wGgkYNPoZs7VF+jyQLbGdpZl/OiuFVPyAGsqgJWYp8uvxPVrnJADj7ZQ1EVP5X2Fj5txXnAwry9AMJTxh7HdmY+3/VYb+8w4k18eSBiGRetDsmPgHmAOOkbW78w9aSNr4BPjdXPc5h7/Mqdbe7Gy54oZgjGNfehVWQt50DhA6CcKcRwCYgCKtW3RfPDgMcLvw3ktvnNRGk3woZdLWwTrBd4HMtciH15v2LQBc2oHFLgmrX4Jrg3Ryc08tg+qim/Isn7hJnKu9sE+b93xGLERF5BhnFzv7zwwPICLd2Du6CYvTmAN2YDRXQ1M6svG1SZyiIeJO5LL2N+JuzHxwVhcuuBFAFUeCJznAi357bKqn8bcuvZYV9ad+Fo3/tpg3JbfjOkUdkQjl5jJ24z1Bl5Qv76GP51iFqFWX7pJQGxnPF23BGIk+cDf3Zy5CE987BAnQMgMwDzk0v/uG3R4gXsxT56sPdceqH8Zx+DhlgZACBzI4e51iqcKDTl1QGMuXOuZZ7OBI46JDzX+Y6nfv32r24082jpxMccj4bDqAAAQAElEQVS6JzLwHf7Fe+lYNJeeZRd9XGGgA/Gprj5HbAHSCBuEXCF43/6EqLXIgscH5Tzx2/8L42GsyRdLc0f/W51A5idjqVh5rvzQZ0H9ApGRpMyL26afWnz5RZ0r9GfOTeJyY0zdqx1b9RGWzPm3Z4yVso2bX95YSjdbuapDK+5ol+CYeNbRfoHeiJJnQK5qdVDN1aVRUIHUrztncP9hW8G5Y76630MB/bpTeV9wR743RGCq56VZg7xXpxzmnFADNhmwV7nqO/AvMYdZ+6GADCIu6/Ij1GoKz05vgIeBDx6RuCs1QON59clJG+yiY7yfgGuCYyGZJKprYmGpLwIhrh7UqOhLUULCBRWXfBFKJfK1IAJRKBVz1pzfEgvzAWr6ueDgOmUYm8P8C7zqiX2vpzKgyfW1HsR/envLxpY/E/XlwrtLl66GPjgGxzkmlrb/rL1Zlysgv7G5QFnyPfBF8KWN80k59i26iR3EA2Zlu5Yc0Auhxf+Ldp+uqyctzilbeuUgxChDegaS2rqarsY+9XTqjiPRL3X47OVeLe3GerQxTsobigG4SKsX8/Ao5/6ce+1Ax16ihK3XmCnrB/vWQ8ge96q1Bu5141nzxvy2LS/GohJ7qGwb/bfvOePv0KwzD33oKPqlpxXbbcP49/UXRMCx/QvE/FcVQfheSUtTFPiamuBHMWEamCS2sOffs/nHL/+of/vHr/X9l+/OQfr2+uWXXwJJ/q5MzB+8zPCXQL//+L1+90/C3MmYEN2z8gJiQFh82MU8tPjm3LfM+eb7AEmX15wDHbe67Vs1G3fD1t5elQccH6CKTzPxb3MvJ7iTNNDokr5yw8EuebmDAYcMFyAXkusA4+IWYGG4Fj37xaHmvDgYsiiLc/FgLUNu1cSGSy8KQvuk003XTYqVKLjoxwdLESxDFsjoxPvyQVsjBztRl3iXn44r3LxsiASgU2Y3Cy2QhUg9J7gAjoYClhrQV1M0eo0TSPouPZdNKnUhNwZPYoKKkMgtjG4W58U7RAj6LEDvYurhQF4ZjZntjDMHN8lHNzYsUJ84fd+mdk3kz3J8xSGWMB55YaMsQfoAZnxmTjDcQHJflzqKB7/Oz2KVpz7zb8EL2WB0svzQ1mirzU0gZmfUE7vRXb40yLjzQOlhDmfeVB4MfSl0Y2OYO/No7nXDL+sB644VcurLB0sR0yXNbd+pzxj24FBnTB2P4qMPHX6tAnFexulg8xVWjJYvfpv14eGYTc5xQCiMcaxyiDoDuOSCP+0a3TXP/Ka64pRv5pDLOAdRVfpv3gVoG76Bj9qIE5+66HuHeYgmZ6EzR+lCHJs2cn3o1ldt9aD5FZKXOPo6PkLPTVZcWpKxDBT35NnCoQkzGpC0vQXAgOOOcx76t/i62nR4hU5+K6ilQDZirbu8gSgfIj3UXusCxoCGyEBQkx8VqTkuT8bowcOo9c38mbOMve2DbyAPYvBSOCLEC8mpDbqBfUCEccOa+CuPa9eDcb6zDntAWmOLEOhI3IITUz79F/0TYGQLo5h/0jV2FWD5CWC+sL1Yk12XF9gxuEWOshDDhQy4Et/J2r5gnn5Dnisx9Ubc5N+gRwT+2b38ED/BC8Fy2L2T13fmiL9EXfWDtWK9CJJG/ZZPYvpB3tzZm675ZMxRx4V8DB8QN0qVb7lA7ldeyDiXjKvx1L7LB1gkwtZX4Ild5q0PYeaxkBeazJ8XfeoNkKe6nD2DyqXPvvjCWMpL9N5jsvILddDb5/9ZzW+f//n7+gWCuqWhG1uOn2IBVy7lf5CHlpn++G3HAe7BC3znmW37tfdAmHVx+kq0kG1MHuz915cYzXoxWWv32m97uQbOjVIYs3AgeVB8Rjd0DepUXPXuQxUykc08yDiR0/qZ2PONOoqzbunjAnhHV6MDsUjyemVMvRtb54d+LACrEkGqlFW328SekxdcI8x55/x2zNdY4itjCFt9YIuy5ZBWsG6c1CcYR9tYyB6w11ojOUsgX9p2Vjb3hIEbgVWm+uRbObPs9ddcninWOrNw+q+o0FKRN+OpgadsczmOKR750mbSYgCqvQe6z7HzwWfuNbcZfOKNbP0zFiBBfepXRvqQr5/KD2AD6iSP+nWLxeDOnvCcOOpEgr6vl3Qv3vtQ5kIvDnKHiDt2OaYP1s2AuXvOLwgwZwDUlK2hVKV/huawRS6hX9nIAlHtf63vtmCHL/6BR2N8t6eh2cnzG19E+kspXwRJ55gVvkujyNCxn//yy7fa98nDKACPeqRBe2Q6rs4/GvEXk9It3UAXltAGi1AuNMQaSiSAOPBJfvfPB3PGh1vnTXKGdQahi78MBtU/XcgGh7uVcbZCO1qQn5wk5z1/KzdjDIvlQb+GuA8KsH1e0NhIwU36+AqPfLbxQJIT0EifsWzWeks7pBP00/KJv1kToD0AcXAiCiUaYyEjYAzxGs+55/K2QDepQeUFJbF23s95qxtfGnz7/o0vpfeac9Zli5SqkBckl3xiseCLLelHqz0/wds2+YSr991xIZDNyGNgdEcgjbMXVWeNgnmB81yvvPxw7XEt99xtLpj3UJ3y1PkpZ1BtZAvSvF5rXTfWB0qMrXkJGXHomvusnPvgKT72S7fAvZcXieA3YrbvO3m/11r7QL7laarxWvT0IHtmfnRPm/X6qLXvkndX/r2oa4svf1yj3GN8QeQZ7nbqix/o+e3Hb2Uc0LKCqFScsN9z54IViwlv/nFo7FU2WHhggN6+i7Zog801z/xUXhB0Wg9sSBiIAFbf3/d/NQJfQv+vivovyP/nteUMwgrrYBaNbStf1sy5Z5L7rYUve/7xj3+Um5wMTuhfv69/R2F3I2OyZgHgDeqPHz/qn//89/od+MGB1DfI8mRCUGkmSA0qXIvnyAH1YAM/OJy7sdBVW3flIZsyvHPZ6ObmP4C76Lqc9Bt9maCTRUnAnvBQzobmhOLzYtV2IXRhc2HwkBZgsfgzbi1MTvx9Trg5uMkPILLUuRsn+zSP+L44QCvHTXfJXTJg/unCqmrsvrHY3Px3UW6TA/EMzr7YiR5LlhCipgIAHTRKm+IjMpacyWa1AzN22SfdVSKqeP7BBgQgZtugnzsL82RDAEGPNIJnBcJR+uIYKSMgDSC1i/loaheAN9baqt8e3OWd2geNsn7nQe0DEA8Kvca0GP9XfgYuHjFc2Mh9g2ibRAM1dw409mtXbAE/eiZPBrTZ+yjZUjjbEjUOB2nm1uAKYGPkocJDknK0VVnq0E64YovfKKrLWDRBlMax9oHGw8A3ct850L1FujdMrWxGjGNosc+2f5M+d/18kfaNvcSdA/Z3YMnAOdw1ZsLSiyUYqEx1L8BaSAdyr3b5gcix8Fdxc/rLgVc5B30Y9gEUMWXsxPmC1nb3rMnY6zNTXilvULa5pe3ChkxBggdj5/8W9MHDduzEHumF0U2+HDy4Hfkl2Ae0zmnnGGTka6PzjJdGMGAbPDfsuP6OWjnKJRyVD4xPBuHJmH2wtjwZUw8Bbv7OMQ81OeDQf9Ff45UDbCEAfud7+tMmQ9BtbORXjn0TO+a21zZndc/abQPaZL/lvu81gyv8fBDXHxxOfCCE4m009VLvAvmcn47NnFjXE4Imz4jT/Uf987d/RpYhkYZRxj3mAz4lFpFLbOHSd1/saLt1aRt5GzZn7iHE9fYHsX+yDsl/Z964Vr48NCmDUp8FQgOmUry4Y11pgzK1+4a/kR270cZ4cWHfkbkkszG7+RAESLt4Z+I44BttHKS0RANt6YQVD/vQ7thivzZTRMf1gkIKYSwRVv8E8unTg7g98P9BjjoH7sT4GueDPuEBzgcHhcgn4H6tB6RlI96SB6s+epVNKa35tOLZeaYVL8hzyTyI/x07DvLWuuA43BmPOw+pawwP1L4SyyWXOIBRjvK0dcGicaQwoZr/vKJLn9DzABx76Vf87IWD/FmyrzY6vsaalxnO0ahdJCs3P7ANQU+A6+xZhW391wd9Ur72zjNf3JMJHheWkgMrp6jH6E7M9PGsLKG5d3hSxSDlCnhBPhR2aTvABiVeO5SjPvULtod5ghBp1pjS4LL9wbg49s4f98NABL1O3WuvQAscXAScC/1giJvjqJzwG3tw9IQX61Wv5RUadSHbuj7MG/NCYYiVhyLXSFysigVOHuPreH4wtoL1lzIl/QKKFNQDK6oYdGQ6v4z9YH1oCGIf1kEQf0aDaWxyjLYu13ttvG176sXHh33zVUBk/IyTyFn6li77xIu75GsripBiD7pS89beRMIm/hNABB8CROuPMgVz8SuEBjvEfTCvjJH7xP3MXXkqA7woR88yJipQ7sIuWzKerI3Obe1ffYwF8lcdrEyA+sQZU+PrmeDXX/mS9N/+9/rOy4LkGHRwFCHOmez7r9/qV2hunJd34N/+8Uu5LyhH0NaDXDpYL645dcXOmLhPP7FFOq2yL3XzIbr0qms2sXQ8Acghu+ax1hDQ8oMEqvLnnKrf5HIkwC8fixKEa04gEdSr7ryMdk0z1vJCEP+8GUWkqiRgf8xCj3SCNJbi7cc4aBeBOoxnShy27r7ynbOW+5BnEtCyUyyqQQ3DeEnw4mXsUY67Zzfj+CIuB4ocV2lORl1Mddn6qid+e4YQ7nwpY+wFec2dJ/mjhdqzMY8cb+sRwm10r/H9xksiYM7dcLBW8XIR/aWN0K2rf24uZOiVuSF/g39j7Lo9h+An8hcTvNJrDA4ZP+FJzkQNfeaIcgLVmk+IiY00zgnOPeacLy0F57s8sMaG2z5rP6HRv7Oe/8oX/d84q845MQOZ6FcvgtNWl337lHeHf0eWdK91DtQ44LQeyxlyFQLKcaxc1w7GC1TODdtt5pz8hM98u/NMmZJ18M788DnCdsbJvQDfDp4fX+TxEw2xybipFHuVK04URseAjH86wNChv+aY8Rng7VfXleujuzxn208tFB4YrCsbBJcKlQcM6xcM+v6+/ooIGNG/Qs5/TRlN+P4DAFud/yaTl8k3t9p4EbTPWU7uOXdKYbUzCS45TDgn8gVO5AebsX8S9t//2/9Z/8f/8d/qn//Xv+cfSvNPaOTd91t9+/XXbJY3FhmU5gXAg4Pxj99/Z+H4oP1RHjqciI0uARPRVuVLoMNFjQXCP2t5Ujqg0ig/Nu/a2pV26xf1BhQi8bkwqLvTz6QtI+H6QKcXctUvyGJvJCBHan1ei9dRbjihg8iFxDfI0/hFNkguZbwh7dzKQ6qy7BvYED/QEV1po422h5e568uUNICJrMVuZGi3AXY0nGwi2gE7mAa8dIqSYm3wlZcSl77QSipA5iWpCy1KEnv2kGxuHraM+5MNNKBu9MZG/FZm+MEbm4PxSqxoPwH7BnoaHi6DjkmvyL6TP+qUjvVd1cDlnxYBXMp4A21phYHcbe61YYcwunnWAImDTZ3rzaZifUoeBEsssS8Hh7Q/bw3/Jx14DgcFXGMHBgqpTkCRLyI2yqIn/ZiRXvJCpmL3+wAAEABJREFU2/Z9r4md2mW/B9CDzVDftU3Wq8/+DAI3dV5AE7P69BGuM9aJI4ca3Em/egLblIgXD8SUgEWOQgLREvroHp36JJ4NQlmhR4fjuurEjDzwG2rbCM83UI7hO46cNMYS/daiPB/eNuxxnjYxwiKoGEzqtiVWprqMS+oY4WavbOkTM+whSYqELmOubAS9L0xPfD7x6MB35aPq8+CMLYnRfq4fMiJFvo1xmuCta4f2OE64lly70SfNNrEcPukCKngDwrjkd3x8QeHB1ZiNJjnswy7nijT6aJ/+Gs9PWPbH18maABQ65Ll4EbPGmHghNpf9yhKCOG9YnNpg7ddmD4ceEgV9Ejca+7i0Z0Eld/d9z8FP2rkhaXTJ7wv8bnKtwDXWwT/a+oLRIAtJ2GcsHcfYd7YvP6CA6rxw+6IR38iYp++Ov30HufDgsPiDg+Nvv/3gy4gf9fD/Ksgh8QDurC+oKFgj1BgLaWDSAFZfkzPaTS5se+nTE0b5fdBUlzzSNrcLql7E/VEPbHAvvPywvmz6rfwS444dT+b68ltJVR449WvffZlLDV/sP5xfocUe/HVtV59chATXmQnYxh2UGAquRdNvXx+x6QE9Dygk/wcy3Xd92cAwMY4TWl6CoM9fFemjMi59ts3BO3KuGHRPHoL2+n7by7nw4iCeB7GsPcsWZQRG4wCAbcbceCoTT4l1n/OIWE+BuOsr0MS3zg9uUvPhFFHk237S1kmzaLs+OE9AiMyOX9bVpf2W2uqYTuarMv2Hs30gLuKiD9K47lhWGcN5yunE73BsiJ+8ylZvQFpkZk2jNALORWUoK3wwWRfuPNQ4vtZRrfrshU9otPXBWDg/UFrKnMTjgib2gnP0xoPahj71yGspvTId34Pc/2qn8Rq9/JLW3Hk5drwUXPQHD8ha34xNnXPooN41z5jHX4cTMn0wv2Jr6UYkov5Vd3y8o19/JO/yDg0+SnU2QXCBi6z4Ta4SY+0b+OZesTHmlr4c8IXLhi3bXHmL2nLMPDv++P0Hc/AHc/EgdK+cLZZtK3ccE+dW4o6V8qoH9aG3ZCCylx2O9Ztmycq8wUbtX3HAK+OJncrqNl++EWbmMnHVHvG+2NhvvjD4pfxSdWf9TIkfSEALEomnMufpl+OCUQQHCfRps34eGPkZq2P5SrzSryRpbWOnsRfsiyxErQt90Io7a7bSpT3mkPO/GLLVj1Dq6cPfCWir7fRjExe2QqcUaOW1KkBOTKCmEr4vpXRyaaOl9O7pMHDBY2yVR8cTKwWqIZEn/jGw2uHYPTFEvG24JcUuCoSvviIvHE8ooDWWgr/islzwMDQwdXJfG2mcV1e+MN9Yq7Y9a83KIc5EyFOZ+i87oUaGrBiA/dakH41TABeoDo31C0C+r4ilpVzryw/sf4KMcU2srC8YKbo8KziOeZGBYGOvbtfBy4fbbbKW4wt5d9tnfeOFpvlq3XFWvHrNO8vig+WlzAnPvp/zEMOMnV8u/EQnMTzGJUAYnJPOQ8OhjdoFOrnsevKDL3PyJQ77pc9+D9rBnXuQY34nv11jojOC8Iz5p71Rx40IcF+XNglpNT3aBahb3JM5o64DuaGDZpJ7xk+Z7l3BSwzQzV2dFp3xGwQ2IOpv+EsiwBD9JXL+FvI1An2GlYKrnASBwULAJJpM7AV7TTarZgaw3HAvEp0W/A1deBTABHTi+I3kjx+/lS+D/OXAnQkrXtWj5ZuFslosLJhMNidzfrLIZPdlkN94DyiWbHhgPtyMWWBclV08UMcG0DWYoBu2bvvMG+TuczFqmE5QDkpBcIHDjHJhc2I3/PZ32UG/pQWrERem0oP80MpIn4tAFkONgAiKt3i6P+v0hQS75bngSVuffZHl4fPaKMJ73eA13jYHNp2qbQL0IOMgJuGnDjLxsFSPcYLK/RAgztCIF37W17JkXU6FpjSOGSYEpawH46TPItKPPNuQ17URGMf0c1M3BZZ7RzzCYKHR5I+FnOJfWfTVtwBCgwaJen6C4JEMCfu9FJhGI/iu/bZXDvfbpOxAciNjfOZFqdNbES/Kt4XWlf0HUDaGf9pxoBMIXp4Llh1wg7De0d/LzUJrFM7Rdbt9brh0IG/FYOkQ82ZK35NxNucvWHSLR7mNEsEN1c3TOCplZ95++/YL+r6Rx3O9kD0P5Mr0gIlrkn6BhhYghh60/dXSJP8jH5+VrY4fzGtzAgNP3qaK9wi87HvxoiznE3AnUQqkp0Qcl7Faza93JC155J1zxYcT5crrGCO6xD144BSnffK7SRdjOvF9nHbngDGgGuSAYLygUQfYMn898Axw8lp018pThIam4QUmuTSaTuBXXmj/+uu/1S/+I/a3bxwEJ9SMCP4apz9COnODH7fN4QUvXn4f8Uef9PfOWmj5ytjTRxyU56HHcVPMhg3ao/1IJJZiq+Y+sWVnHLEHmg6sPn22tvWAZgsQaFHQd92+f6/b/r0SY3Q/8WUQkBvfYBflV3scjzCCVwdFZBjvjdgLo3mxgBx9+eCApYzuWZP+8BTRhUY/hAuH2pglj36b+1/1ja7IMMf3uZc/4/ZbdtuNPHnuHBrdf4zxbd9r3ibqydNEykgwCDiABcFTpefFernG0Lax3bB17mv8xSlPW7TR9gLlfuHrhV13dC1Vq8l98Yu3QwCZWGiKzFhlIfoEqHkw9Q4NuHR7g/2ShwX00E8MuidjOSsPmozfnHti6h7ty6i8zMmYFB+EcC/kGb85u6Z+U9qufNCN0+pSkGPqCxTBOBtvceaw8ZdOXsF8Coz5nlf2uw7JI9i+7MeDN93COS7Ok08bQo89MU3DqVx5srzBmRN/kbluyGfbXH6wjumL+ggZEhandNq94f82Z/J60TAu4OwTFA/GLqrUEMKdOqLMJhS5BorzDCEgLC7RlRcXyx78gl4uQcsVog5hdBOPT9iw4Ypn9/ypbzTcXIpTh/xN3J2Xois39NHpS7uM3Y8HD8UAczXGSaMchQzcox454hEAK2F7Ze82jvqg3ZJf4MuKgMR0hl/eEICgftB3oDP8CX1uKORClzZLeUHrN3kc37fJ+rVA2dr9VN7HUe9ffNFWNgW26vOBny/mODQiscU9Y4EvSE9N9gkOHnZaVY5z5mAPjV/y2gGLX/45rtpxu+1gCj0PXvr+lrr4bW717fu+vgTlZZB0c9/LeRYibvrXPanJz7qPfPUG1CeIy37w4ItTQTr8YS7TtcaFmDoH1wPtqy57YY/s6xa/ZUrHFfsu81S7BG3v4j9yID5aZxyWrV1+0ED4L/6SInBiYOv3WG1z1sWL1MoHG7TRF7iJL4vsoMO4hr4bC9GCj1RQ0JX1nMaBr3V+1Kcc40XXicU0Gs+LDpPTT6++pZc+1yBl+ZLPP7F1HbMP1RZQr0uexjsvMeq8CHCDcT8AXiAxRuJHo/Aktl+eoMTB7Jdo2uZep13SCPLatlTnNOZnbji22rvm3pW3WDWq/EJmbju59q128kt9oC2SG6rtnrU7jwKznE/fvzEuzYtLlGufuBu4fW/GDyuI0XH8WC9YXw9kqfdFiRPEtzrDElrE1IKuid2CHd3o2peOB2ecBzFaf/L1Kn/182AdcgyWv9CSK3V+jMWDl8qOL9aUMsUd4FzHw9MYgTm2/b+W/XB9xzb7sC6ScC82G8MX+TSqK746N3/xJe039s29PKuPJibabzm6LhlUqtGlDReOlAWdBeNC0f77+lcjYNT/VRl/878jYDgFECm4kci0mAaVg0Rejpj0TL55ghPOyRY66PedBQSY9DeTQzzzjGstCD84fPu/AfTbT1/uHMeTTRcqZ5/FBbRfLAIuZi7+HkxdDJldeaHjBuBEu3TDlslrKd6Djd86C/6yYOCOfQtYuArAXi5EUr/al3/Y7iE/ABGXFIude4MwHi09dSWAJhysMlypnzqfeG8bl+gvDusHh44/g4ueC5SLnWU2aRZXFyMXv4N4LCCWLFDPUy6GvX1QR2hYRC2leYI8kGPbeK7N/YgNLpx3FsrgoUMyUnGA+hOwre2CsdYm66drHCAOAHqRQGiwk2psujZpGppZxszcCBg3BDmu6iooNnCjiSagjAQMi1YpBou0CzgA9THw5JCHN/qgBQ0h9U+zaJ8XcpuxdWHfbzsL+tpMHM9FcTF9lspbMVMmgI51SUOb2GqHoC2xtc8+mC88lKjgG8fZpX4PsYIxif7YRp/9gDhQFXncvVbbGtKQvfqQSRzF2l4HlKrEmHko3gOB42+9azKfZ/mJbThzbk+iHKpAGrnpC5LVB2iDtrnJWTpuWIPr5AKxOMinw4NA0RbIVR/AzDFtc16/jg+0Ihd5UXHeGPmzdhaQoBna8077BY9woMsXnfasOOLTgI/+JxDb2l6sg1bc6C7/g4oLYdxB6AL2v5gTj/JB+IBepcpwrDbGwzVn9CxxgrjM/4lehBjDF9/u3h93vuW+L1k+dCBLe7UE9fCjjorxc4xuHMZufGN/u83y8P8TbHt5aOuejBmW44+6kVC0FBm7jamxiB5kN/TS6aF9hCPrpjh560PHjQsitI8xktf+C57+HBEy28nRDY3IDn/wVcZmdGX+ObYB5SV4EHlpBGXDK71rM83Yfbz11vtBwJgYG+mb2KZsORZoJ1avxh/uHrY2eIzpTlz3feawa12Zkj9YG4VrPojTXMfuA3swrHgPBuBvqRiID7mFHAz9MzHdyI0gEWKccbOWzVKtaH3iZmnH1f+1jKp1izhlpZKbsrBHQWl/3l7YHF9giIWhOR+MxAUWvfoG9joG5tt38s4Y2WvOZ99B3md81asPnfwbrf2zmlJZUQUzKggb+UQMHFO/mVXWAveaR37RZH44fkIheipHexQUQDNOKENw3VqAki/XgNem4x3d2Oz4KVew7xpD6wuHYC7bjS5BG9CI1diOMOncV4yncod6cpNrMS+5xGAIxAZZc664fB3bJVu+E5Ql0NQn9ba85Onc5W/iKgG2oFxbqEkGx9LjfJjokm/8QQGiynFtY0rDNVG6NxTyBfsE7bdEHtKjR52O0Z0HJM9o1zhea8jAEh+A8isB9YwGAyuhkVe/VuxApOe8SSaczXch7oTGttjBaBzuIZwjCEM1Nuqzc/i275lz8jve9/uj7r8/OIMcyb83LS9Svn3/5f1SxT8laeyNVQiVThnaao7+4AFz+XrUnfVB8KXOgrW/Gs/Yhz3WKWKbchDJw/2rDl4CeUYyFuIXXTN3bBknRjRG2F6Vp28VbVYjTw0NfVczL5wfs6nTh4P4+eLljvMJYJ2VLb34Jl0EiAQMK4UCKdBLXLUrkPqBSPAYzx3jIDsv7VZ3I3flVOfspk2ur9u2r73qOw/GwIathcLhTWjVYpm20ydfK4t20YfinINfzNsn+p/YI5Qf+qW/TXQw3rdv37I3IM3eT1jh+2zDl8aJR2zWnA++DHoaK/sFiL76K7kxwYSETxMhoT4pWEch8FdA2rnY4biov7UAABAASURBVAZHZ8Yp/tDwfHPlo+UHeRS5CF7z4mQKg5JsC8QKpSsnL3yR5x2/t31SGotZcy6bHCzXR/PXsvjIv4BGrs593awLq4UHDMEr+/Zlo72YgU+L5rqbC655i45RgMgzycb4TMbHNQ8PIH9x5hFWXi1bFj2dRAGrcddxSTt1LAnCOaYF9IDXpztrgDE8GDuoiFqfL6dmmR+XfPM0QGy225683HdjtbP3WwJpGztswBLHg4ILZblTagegn+rMeYo9ge4yBhggc/mnsE/XJnI3dJzx/NJePqz/w4VcBCiGU1L4/0Dwd/N/MAJntvwPcv/N9h9HYOUriUqFyUDuerFQSG7I14R2ArrhQLVou+taFPYsCrOcoMWsCS2Tc849OCeKD1n+/ebj99/qx+//zK8QXEDtY2WqfFCn/LXI+Va50NE1b7N2JvrGpFbHRPaqY0oJclHBJhRS4QKlbF2SAgx+sehg359o6Ilc+F3cXFy6WTwaLoBLtwJEA3bu0PZ7ozvb1YUo3GH5UjFw2XBQj18ubiwkOWCxqLigBE/9AXiY8CWN5YU/WBjF+aJIvDoKoy6b0R7bsDauoj3V0K1a7oRk9WPLsgsMl3RpY5d1iREPLYs79trGaXS4OSr9xaYBhTGgc+nvGtTfF3K5wqOdoxe9eg70WKIA8i6/qdgY09vOwk3OTOrdxL/gCdT6IBDTiS+c1jWWktbq5/7EXr+1cUP2cOZGrsWKaWT2mGyuHWjGDwPJdSiQs2S/aLuhAU/BDjVcZcnyJ+jSVvq49E04n6fBcNGtPvPrIo1t2KtDxmhnHgkKP8MVRvsC2Cu/8ZnEad/XnHMeueEsnhW3y5cXsT5oSGNMHvcfObiqE+FcGMb9faWZm2Z8okdlzCdjc4H6LgL9FZRraX6bv3dy+sEhOblN3c00/Rej5anO4bS5yivejA0I7xQOBCRNOsKUixsBHRb05NJfIMSICY7bOneD4JLcl3x5+OGhwm/AtatxKrDNMi99mexhYMHMIS39EYAGxs888+X2g4Onh4hndKPwfUn8bsT2vKjuWVcsV7nTFhjXoY9fePCxsa0otfOK51sXKuCgV5uIVmxwvq624/BBLjyx11KblXNpsB6WM8hIiCxv6h3Iv2jNNenXwxJzhJdgJ1tI5LXfRmPzAu0QCL4dA2uFNgbUz9KXbgRIij8BomoyB7onfZdBL8i75m1nTs8a5Oe2z7oxl5wjLRPGHfh9sI5q8wt7tc+x8mDoN6/lB5GOs9ULFv+y2/rKh5nuFS+r2n8BI4RObZzYImxzr33Xz6vszKUtdI39yvgZogt7PrFEFYXafVA6tyztR0JdpGttZUygsW/QwVXmehO3uU3itKNTLH4RG+/SYvlZNPbROu0b3aFvSrCLJndlCEjIsHpboB3a6IuFO2uO36Y7x8S9yEPHw7VCbuXOM1aW2hnx2Ka/5ttqS21t6Xjio/1iAtgXWfi45Fx203uyWkQevFhNB7K80qZZ8ADW1nphDdwpO/6PYh0gjsRzBBoigeJ9fWkrH6UDuT27JtA9S1sZVcNQ+TTST/xqd4EKHbeg9PkCTXZcjYEggfn7FWqI/RmUaR4IferDvUvFSSyV1VWuOUNe4YdYfVgxnmW5YD/zfCJLaMqTX6b/BIyDv9xbv1CDL/FZfKSAV56lCpS0xtCx0WdBscHjxLuUmA5Yct+QqY2Q0PYy8mQAQXQNMC/NWZp2Zo90b8h+5XqB3/YNBDZChEGdoc3cWtIcv05uNDRIr0/ABYgvXctuENgprS/ZXPsGdo5GMBfM5AaS2TetS6fv+rHPM+5NvKQPAfpPeTZX4JYFn3V0ctlGMmcd7voGIjbhZH415RxFr3Hx7OBZ5cM48PDrL/MhR0VzxEEYPKt96teGACRekNDkWk6hcRkl/gLpBHzpkUpEXrmeEsyy0X5EoFe8c4AuEfXgRaY2S9fRyB4oOXq4oOGCT5TQxG90v9c781q8eySUVPHxZLSAlCmFH1zq+BxPn1fwDCLFX33W5UEQsV45QLijbyCjAH24dPVgXLdZPu9ce1pfApaTigoMeK2oQ5lLhhjg7PuJFbR2venobAA0krUdoGZ7Ac5QkSYvom+zNsD8m+Spox0ODFDu6H7Pd9i46D377H8DuQW6Bs4rG8Lkuc82D3JOOiRVo0NdG7nejFM1Gpse8funLZ6Zv/NS8vv3Pfv+7TbrBs/Olx0TurcOfcMldVtVr6A+wfl/54zgvDenHBfPCO5h5tXDPuyzflCX5xMiCT+Irt8M0nRMnswQqn9ff0EEGP6/QMr/XBH/60k3qkwqDWduMC/WpCWNUxfPrC5f/rgIMP2chc5FuuSAchW000WpUAouJ598krgw+xLo/uMH37o8yjZKoOKKDZGOENpcAy3NxPeFzJxb+cJpMrFt55BTLO4c7H1r7Kbl7Gv4IoCK0iiCyU0jqJyqUL18zSSmRRfXxQGxV+BnOlpLBYLUgRnwEQdkpA/EGx8auxFkAVy1lNy4NB2Am9WJ65RE2xoIY/Vg8bEUQH/aEB2X3aLRLu4C7FlYlHuhUMnKsPwjhHzdpA5c0mHF0dyDNzdcqB1n6zjBhURsprJorntwNuT3RYt1AXsH0CzqjO8WaDbJjsiOH3hwGpHxiqwlRwkCZKh85R9C9ts9F+6738pwaHll04EeGckddcEwaCsKp8KrbDeCD+gF224GxkodlrAkOlhHue7pyw0dEr0BJKjFs2itRy7jmcMVBjS2uGn5a5CNDc72z0BstHnu9Z1vyNzcbvtOjNbPaJWHplzhs4ZeHxIfHIr8dvf6c0zzRx8XD0TS/hGaeOOd6EVX5QsRN1d/RfCNzdWN1/moPqlx4zOGNKIH3c7POy9Z7r4g0WfmLISJkPI/o5JRoGvlD3cRknxCo4lYBYHpVn2QcW1IsoDz4UDh+njFVx88rKUvzAiidJN/kCO+GMhhH0Z92udeU+iJWAErUdaDcWB8sCJ2miO+QMBdpFUN79JFfG7QHax1jxxOzcvYxMtFDxrGSNtkS7jhTR07lH3149ZCc5devC/VhScxhbwwlIt8kAacvtl3ZwwerLkP/BTkvVM/eDH3cXzU74/fWY9/r9eXQ81xv9f94yPxd8ybOGiDNgepDpxOTBlPbXK8LPOgz5yT1rYAObZ1GVvzpYv/CI9zcbQxFYj5NokhHfX5MSTybIzHjZwX5pwhUHZs4OHEuD71m7lrp3b/+su3+sV/zBI+AsQYHHV//Ki8lPjxYFw4uOOHfVhkIWupc3SXuaVfxsxSGm1ZUPlA9uaLKHy77FsElZcuN2zuXnYHXw1+oktA8ikoRfEx4AhcPtJmkK1bgxruU22L+Y/glYcO88jYXOPhA5b2OX+/ERfzvLFrdNcgt8d/JEocegbQ0E3olHGBOGFZxL6MrcbMQ/OD/EvMLVkHkndZC4goPiKOdawCBIOrA1UoQ++g6J7l+rOh17owmg76jYmASlpwgU+ObHt4Rk8eyn+WGcISN0tfGp6FwyAEeV/tL3fUSZfzxwYv4IO7L3M3+N99s9d5qRlXdJSfU+CgLYhCzTmV6OyCZ9ky5kx3bsi1HN7eQNxgdn4n91lL3l29/NeWAPreffBc9fQh2/wWtrmXebAAu+mTRnrXTPX44G+cxXdr659BvP3z4seeEtCt1RTLZ1xebSooufnwdvtWG2PmeOFF6J4yMAcgQUwzjjNQ+SCBPu6ssdypB/3TrUt7GnubcUkZ22YtG1GDCeaqPtJKHuqnc+aDdfKDddF6bEH2wJ/R3ADuYOCK7vUy2jWtxwR/9VI9L88SmYesUWERD1kra8PWAVAfDdK+E8BiLzaTG9sJnqv78qlOegppT7YUoFJ+vRGtd8ySR6yf7n/aps/XvHXu/mC99Bf57iGWnt99MMbrtwzjFWC8IvtreTra+BTAVkK+KOgLH/HQDuGFLeJSp/9gfwmwtov/CcA5NurUvwftNZYvxvH0HBnyaC+qsTm15IWx1CbzbdVX7i/6esvwYT6MCJB+iy/I0RE9SUnkg2f9Q+eBT1DQq2XUwClXKOQIgy7QWaehoFXvcZ6M89xmfdq1bEMFdK+8pFTWgqPMrcShkQzRnI2PX3lgOy99mNCMhhicuR/QUVEC+GUmcqg3c8i1b1CmjnxlKEKAhMtAYAVOLbtW+/JtleIgLeQqCz+pJU7yWNG+pk8qTdI2XxClD+QyDzmpwA3tdA3bnHcQjC7P0jdx9EEBcmm/7kF8uUXU2c6ajqxtEr+CW1+R5YvqyZ7ZOIyXEYWrcNF6FeV1YdtV/bv8SyLwdXz+EoH/tYQYvq+wvCe1V+W6n3nrpi+qR5H+AAm/JrsyyHuy3sn6ZHG2DG26crMJvMqJItDIYdsNJcBCvfhQiGy5BDS9eeSji/bIQmx7LUCNOKHKReEHB8trE0Daste7JALUTE/WDnoRqBz1gGBNp+f0hdonJTg3nSw81rHXjUWI3YiKDOTBhCi4obMuarBguHhMSvV1s5DQYWkcccqr3MBtN3Zyyb7wIKTtWlhF+6uKbMwcSLRNYvnfAM/oroHO6N4n9VkeSDbwy46ulKdcWtTWHSdWPbRIp+SeK+7GCPwE86RuHLTuxiI5mho4H4aN0UFeHLSl0W7Hx83ZtvqNnZLEu3GRUdUDLHK6sVnYOuM+Z9fFQzfa14V4xg/OGIf+Eux7kWuvPOyZa3fywxcQBw+8fpP1mdvQI1CbliwsorLaq450BQbEp62+ADcupESzZb28L8Dq4DXSF1ApkW+czx2ffqiwYUQD/lM2vjt+OeDRx0Uc6CMeHgiacgPpuFLAsWzNgQN7QBAvY6gdWIxOx0T7pTEmhzl05rRj4MHP/sXbOYQY8yv22jTZAHc2v/22Z3Pd929lezL+0gpYmav4YBUuOxZHmQMLwGLPEzAGp7lQnxcIKMKXOAXdlf9wdulg3vOC4cHDpGLEaQNMXAiARxwFeXCgRtyLcsVCPALL+A1irY8xepF9qpVwhdDaAtujMx4L8apBBdNqQdMGaDQQuSoLqB/bORjegSvuxt65EsU6hDxz1KrjZQkKUSjnsu5YyfNATmhA2mUcLGkmFo67kLnHeC8d9lYOkIfzlDgaSyG2QPcBIACfuhx356a8T43BL32zKoi7xsyHCHkvUN6a35rfHGaJzbwsrHyU5cO9YB3x4C8aJDsuYkD1mOUvQrcz59SvrjsPKSunpZfhhe2zdh4qf/31H/X92y9lriKGnHhlbTj0HQFcohfIumoajIxm5BrXkWcN47TxIlll16BvdFgWD3QwEUIEcplrdITc8dJmx1BEQ3uBbaScxSkQ2ScCEc3c7Gpi+F4fik+Dg+6SQ1MkYM4ZkwNbAE/T0PlN7o25LGzIGg2/MFb5tiES1m1YQDO6lx3wXePQwTE24FKXlgC8kp8HMf+E5Tu2EHhjQJG5GdOIVVh/unVl3Wvkbzs5NIFlQ50fcyygMHChjy2zXC9UgDqDAAAQAElEQVQb3kF7ENISuDkm+t4NTQeJHa/yRcf7i9uBMC7txJ343dB28Z98E15hwybAMXEOBqQDIEXCuvxyWGAwuBgX0EhacrHPX4FoF+ifLnkERhM+uoiTZxNjKeg7WFQhDZ2xkRJEKS/zl4Z+CKGl3zy67bfaeQHjFwvCjbxwXMcKCfqOrBXqeRJf8fbfdnzG9027gQk0MpU95yRPiU3alyB79EB4IfeCqjn32ic8yhjS0UfAtVWdlvFjgwawLpXwmWO8ZGcty5oDrz5Ld8GGLXN21gG/QNnxs3sqAmr0EdM0ivmOn66bB/vkg5dA1l/ksraEpgsqbtxtv3hpkbyhkRi8u6yADN3rjOOj7uxfjh9a7USYdA0V5bhQXVc+OU50rg7uKxeocMFR6oSa1rqsNx3BU5H/qi85dOKvcX37ZXuxrzskq7LGy/3myJp5fBk75ouxuvDESHmCMfN87t5DgPGx2Dc7gEmYgQKutw7kGJMn5TMMRIf6ZWNK2/Slri7bQCuNscUwrtORU3ZooYHtVOVavmwxN+y6cltPhcWzyFf9yNjZx2Jf8g3y9UYOBfhC7LZP1qVZxrmwZ/G9OPsAKsEAccq4fMyahxr9vptnnFE94xs7Y0hXmcejG9l4iU5zYulYcpUpfBAPnC8/UFIQAC4q67IuYFshbzQNLjvld+/WLsyUQrSmApeeNe5h46YdmbfEwPpi8I52+o2BdjZzLOsBtlvalmq9RLR2GWH9CxAz4+CXZg/O8NqYXmWHBT0gBvWNsXdud/oW3nrWfvpSp48LDhi4f72UbdzVc2fOGwvX1CcxPTgLYYohYwwY4yWEUBMXgwXYv+SRe7a/TtDV8ff9X4zAn0ftXxT4X4nd4P1H8I6BSW3uvhGfFRc7J/MbQ7Y7KXyodsK4eNnn5HZTFVwYronu5JL+K8gjXr6fgUmlHdhj/9pAPlh8PzLhpHXh+GChVJ6T9mDCvpioTlhWK0nKRXo0CwFQhefIVB618iVSFgsWButZHKCBevGe99WWA8TJHz3ocjO8fFCueA/21tVnzITRSPnPQJ30GbfYMdfmoT22tfHdhxnilY01bzeto8GC+BRxOt4QWxgr47I21MX2coESD+iHIO0F0YNdluq/hNv/rrsoCiKgVfn18ueik/8rTOjcKLa5s5jiUGJ6xF4PT9qpuJ8B79hAGjAe+o+Yn0m+tKTb82Ji1kw88Tl6XtHzwdhpn5tqbCvsCD9EKb29cMf2iweC1UYKlYWX/4KFpyuXtmqhQH0sSBc3eQg9Nfrp074bNm5Af3FK2zglmcKhlS92e8jkoOVhU9wVr+7PvEEysaWtTMCYv8E2EKH/wQ3vPt0hLLEJuywFBGMWPolj7gxA/J+gpFFB465SAXItNlOC5ALHPQFGFywygCHuXFS8gku3OoEBoZwe2O4eCjhBXfpD7G1UNmrxyyHHES50e8BJ3NBh/wLi1TJKczD2AgSi3vDZbmxYcUY6aEyAZ9VRAQdI7l6YTNi6ZmK1crL4uF4Yj4wrTNeY0nVeby2nNjQizLGMzVDBht5XOX+pSFDOr24eahqHMEMd7xdv8OSyLxV4mcNXLP1298O1FIfkw6NQqQ/hqRdiR/c7D0Rqh+NoXJ+ZX8f7gV/ZS1afY0IMBkIK6dhHUa6Tjc1C0dWD8SBe9ilb/gVg6Hdt9GA3oMGUvMz5cf6a5+uaDDU6t/r+/Xv5D3V//+4LS2JDh3SJGTYoA9SXCySGtEBnA9FJaf0i1Da8SJOusi8An30PYuv+9WFMciBkPiD6wUFfuFOa5AP6bu1C45dSXKAWvumbrJ2TA/faY4nTUlytFdSvPNMOUdoHmqp/ymB+A4yv/virOaGRu2iq0FQMblGpGrD94YoeOkdTA9QzuuP7pdvStW3B6pPugoJ/AbYQqIOcuw75D+b0Qdwuuz954Lj0bPhtjgxswD7zzvww13z4FxxfcYQbbdiwdfmtri+GtlNOpyQfWRPndGyO5NIdG+R1HYazIt+Bqk8bcNirJjKmv06OjL1u2yTnFjQyRzfhxE4u2Lm0SKAKju6Srh2DwgbQvnwaDR/1cYHtwCmbOqFjnq05rL3GbMGnnRlnbGvlw6PPiCT1XwHrQuiw3fjk3/vZGv+EUxa+yDtis3gqJSw5pBTylPTpGwJEYBK4dRFFKtzTQVW7XZ9+/P6jfvAS93Fn7UXYQHZf9naoKw9lvDg52AMXBtHIyvg8WXPYH69xN4ZYvq5LDjJF0MS0zjjd9skLISAxWoqeBDY0oS8++oh88tIznvP5yZw239SX8yh9L/j0BwY4iZF3RF5+0E2M1niZ8/l3RE4+OmBDT/yhyjW6axL3nfmuNLrqdemVD1h8pVsB1EF2ygFNw7uWxOfYklbQBhAR0GOcfgdBl/qkNS+6J3kugMUm7iHTVwEBXEuGbcE9SVsPxsrxFactT2/IH9WnvZYCSAru//lFvqSTkuusoheZl60iF4YaRKvOHf8uG+hBN8q4dMRxPFiDHEtpIIUEZu7XJe7dl7UcEfjgPuQaum+znDe2teWCTz5tuKShdXWA4GUUdtjUhjt7wgcvMd9fxpDvfhm05M3autd6gm6Y35f8aCjnAuHIeKCFCyydeoOaRU+FSwdWezGwhUMFLUwn3uLkB/8i966+0Y0ts27Mn+22p1759GeeQTNnM8+EWRPa7F/gik/kofKyBU2IvxB8UYbOB2uxe7tl+iFGbHT8FIIxEhfjhPN6lO5Gj7jJ/F65rH0igfcFFWr9JzYuuDsOgM+XgrkhecZ4TKqs1dj3zgkwf74Q+mfk35j/wQgwSv+DnH+z/acRyKQyT0nmRWSYmSRjtVwlsqgwpUz2g00n316wSS+WRS+dsDG5932yqe717du3mpOFse255DHHrZ46I4Pb2Sw3WPXAkgf2uy96BDcS6JzMYaduaVvIbEeIvNorPE8aNdJlgRdyaU+vTQ37YiN2K6cRFGCVaXD2CVefcqJDe1gQV50oqitQfKRaOnogTVk41GeJChYwyHLRQbn6oFVnEzPKNw6+a/GaZ10Zb2fgTx39B3Y5RoK25XACzjpWQskd82xnk04fhy54xUFAnCCgon71UmVNhY+KOI1fvNDBB7reL3/ID4ghaeKLP9g7utfiTKw3/Jqb7cpHdvU+qXCBQ+ZypnKIIzzyqPcCIwvhHy75KnquvwU2D9fYSYr9KIiuyBfX5SHfWhFQzKSKQupU3peS3YQXIMfcv+CUuYiltIZchKlbiN2nTLglKPH7jQdSYdtLGjvMW0ut0CYGg3B6aHzUnc3w/vsqPbQI9t/2nU2WnEFncrZn7RMAvwvMQ+ei8Osv6ASn/gvUE8vxRXnqXyHicEJD2wLUM052yiCA80q/+gV0mzfTOn4TDVW84c1GheukWB4ryxgJb1vsugDdT+bdwYHtQTyMgWMavtivGjRuTUwoiUXxkebiucPrQyLocn5u2FvYypCWa1v+hIk8lucCX1AezBXUyyY5pUYVa9ZRGRvsWaXtNacggraxZS+/XRccI9RVLF0V6niM/eqjUdo1sGsyVo7vjZea+Ukzbf9sZ2dMHT/jToJwEUn4w4tMPKcKjuiWbeZdaKlPIHX6fPEEIdcrflzrL13gGmAUkJs/scX528ZBbiD9lNEppYEUOmpU1qUvwmrh7YAPoAYKfwk4d+pfLkxuZG7qwX+q8e3BYSxj7YEYPUgqH+i3udeMb0ht54Dgyw4sYbw+jo91KEbFRN6N+Fmqo0OvjwKK8Q8yLtsUXNov7cUD6rwWPabQxguaq37y0qbj50sCQJkCjmWJk2hwu+DS5zhFL3ZvBMI8XWVz4G6GFV3gues8bYsTX8GqosCSf5Ni4UDg6VcDL/sXTir/tAlJ9V4fRUYm2KsectYIbDCuPgjcvu88FHwr8/z7t184AwiuOd/Az9ihf9qAQQUrVQUKVLn+iPPw/fAMwJx0Dho710mBUYZDQwQkIsZ+/49k/rtcL+Y63mE5dk+AMYcKnnVlnkVhk//OgQflwcMQ81cS5Fk4UMpdWtBKbjGU6RrcJRNQVMosZI4Gw0X3l6t5rwbQZxxcJy1pZkye+Ki/solXjrDaWL51+ZA54otYbXnlrOQaFRsxLCVaLxlrzYG+AfDGhALm3D9vdMvTPUs/elgybrRH01nAwIYA7FdAQPdpU0MXOKVKEn3YtVAQK8cChH33Hz/Kf7vvgzXU9d1n7NGd/XxA+yQ6T/g9z7hmOfbuxwwUOY4E+uxnSQG12tLAhgauJnaDG1XtGZT6N7edvPxWO+ur6wjoyIO6Ln8QDU5fj+TGwRgJjlPWJNrWn8kJpQtKEtDZXVw2kGOOXXBkbcpYoSSlDlCP3TD5izDnPVVQy68DPeq3vEgjnJuaI4eOF/tk6uGkM5f2UKHg/r6QHNtUT7ixtyu5yZgaF9ehC/ySQRrEEhQvtHLZjj50I4wLqdS18wL7nxBmfBEyut9rWVMXQL/H3TbRczgAaxi+rlofGlYsLrCN3iegvjeg17rdFxw4bCzdX4SDmOnR1a+tOJIm5lHik3J0gFYsoqOZH6lXx3Zjte+sudAoT72QJa6ibAvWh7zYru6D9cpzjb9ovTMXkl+MtzKkvWBA3/A5No1grpAo07NNSnzRN2V+fQkXQnzwUp6u6JX19CF71WkxrvYpjxb5ak+X+qJ3TPKE9gBA9gnaNdm3BjZqp7DRN2YTH+JCfclUHoAe7bFgoBNy+7X/bbsEAMNKP1ZxFrD/zvz7uN/XGmgdvC9XH8TSNWJUlzmrPclp2mhUkkV1o5FbY9tlP02R9DX+cZaerBO3nXXiFti2aTgW1NcPwmh+3getv6+/IgIrpn+FpL9lfEaAGcdUYjKcKKKc5M8koXGiszgx81yc/FbTySmdE2aeEycs3EbPun3b69df1s/uM/F2FgoWhAkTF/rQiryDxe2gzCQXS3vJ5kAGXn0fHP493DjbJjIaHZql7p0Dff4ukwlaCHbTd9EMD4vBi0UQsScHXMhUvoiB3W6uQhYG3QWUa3tHpg9bgnqim34sXwvQJYsYIpkFI3fNLA+MtrR1NHdAndQwM3foEYZxkQexJOpVfwCGlNjp4qT+ib9zn5EBy7IDGalT6puL4gIPGkdlvIiDfZi8eKh4aDE+4h0HywW4AL3WqUvZbhKWk/g7htYxAo21Fl42q+hErvhl92Sxx1d4XICNc/fMJsK+e4mQfNGpEKwilh3++xwgChkEJzIpJ/EQbNsrvOm1CBrf1KtvYwwtG70EXFKc48IA4y5COQvM0U9doccmLsmQzEB7YeDShwTlnG0IElukh17+0cqb5fhpwwWjG58hUzjgYfQC+QzK3LqmsYNWfc6FC4z10gONdNvMw9WEdunqHKy2fa+bMaDcKNV/o+78vO2LZyOemKD5sV9dysYt2pUPblPHX6jsF6QZMMovTOTMOWNzyn2yWe41LSel0PRjo0KfyEIo9yVXHI0UhUoeOAAAEABJREFU3roQbkXAAHUSblo0zj5z+OE3ZuSfUrQJghSNLn0clOJcZzwU+C2PhysPSuIDOGtM7fvIwYHDuWsR3ypL55rinw9ad42BHNPRaAUBuiRQ5Vp45V0gvzqFNecgy/XKA8udNe73+488BP3g23D12J3c3Wb50Gc8ktf7Xt95YHFdmsS7uyX9GrrVPsNkToSukCAtcPFol3FNzsFFF3fCx9p5EAfBGEtzrQEhOGVd9HCA1g51MMbJBetIBu2LhMSNAVwl5F4RuuKlDmowVA5d8Z2xu2zVjg/WJUtZxfuLBX1boL62C3hVDveM4QcvgZ6eBMH6QLthWyN3plz0dhuuomn/aCrQaxMFNo0UP98uGpb714slH+vJh0uO9gVkAv8EuFQRqFNHSusnjG7WBmDOVdIOjXKsy51SxIr8qv1Hd6zBTPNnyBcScF4Yg8XksUgQFLYpuBqVnZJbDXhV6RqFUaICiEh5jcPOHPdPRHdebH/7zosg4Eb9dmP+b0LD3uFJbBD653JGt3gJjZsvBg5fAt2Pcm6Yt4LngmuMRnf1mLLUg/XAuXbnYeDFHBZJr8V/AniOMznnkPuRSW4uS2Wh39wlnw7olCmNUYMsc896KpAvvnUXpw/SDfpKOwEf7sfXHETugXz9iixojEET+/BQ2s58xs/tC6/rjHz3xOdRtnOmQqZWKENe65og4BFj/2L9eabUH20NQNDtPAZ2YENC7GEq1KcUOKGs7DU3xtdx3qCHOvjIwoaUwdDTyIgs6zTAZ11mzCyNAQaBXVd0GJATnsi7szZ9BLAf4QzNIqbujJBGf8wVAU0ovUjgQYZzfk72qNte/jpw23fC3KhGUUvrDU4L5CpPOBgj42uuIAZ6NMJiny/Kv+ak695IvFqBJ0CMPBtPBLgeulaZU7bjr50nTY2qgZ3aGmBc1lgic12hljw2KPNcJ99tbAa9DF3Utczq+Mw95Yg8WowPCEioc79Y1IGQ1ZQWupxZzUWBdgOyWIbbNi6r/7LHoOmn/vrlYfDafIJ4+6MIPSlRHjoEXaVy7AMVs6JTfSDNb1iopQtSMRgC5hL5ZK6n90QsfvKdeFsfONL4NYEm7ubZExuda4K5JTw4gxzGWALlY4P0yjDQlgvorPZ2AhE6aff9U+/qxF4cUyTFsl/zgeAu5xYxd/MabyA2p+AGR5uFx3hl3dJG+O1LfKGFgqHuzGHzTDt/MrHwABu5l+t/DxCjqVNyRQRl8hS6BqRV7pNO9+sFUSxlxEvnc4HxXQi5kEuc04cc+ybzcp+fewLoyFC2sfeMcjCOgn6mk9g4n/RT2RtMygpYB4kmFabGDTbGhT7ryhEQA/7zEic8GQDLyP8jkQLGJ8/ftb8mAozOXyPov6YUJl8S1fKKAOmbCQrO8k/9TOEsHpT2s/AdAnUnqJu9D5KTyQlF+aLBQ5cT028QPQj+yreA/8aLoF8EXgrtTOZsGJjgBHLSZgIj0zaWOH1K+ZAoNlY5+M3CoE7//YJt7nVDlt8yfv/1lxLv4sS8zP82MwcJHqoOF7wI4sbktv14/CgPR6yo5aKVBa3VDA0XZOVC4aK/7bNufqsZ22ftc6+Jv7FPo6DP1b1svnADrPXgK33y0CzR3qzrnH5z7ADVpd5AUwdAhledc1f/rNsf9CtP2RP8hCel9YkMzGCUc1902kLTBoXyVwGCS9oLxI9eMgaN6Nj1HwA/L/nkhD4YT0REpKWD92Rc3SiNtzRuBH6LZ5+E3XO9uNi6eky1AD5QCW5on+OC5aUNo5EOWKeAHoshU7668s2vB39wBSlMeeiQHmLMfK2XVh6WSRjxPwOa5IN4ALjgPSajifqXa3UGYZ82CCF2cNOzbtoq2HfFxfz3xYIUX21wjjiOt9telvbJd8lWzugucx5ry37ro5fhuh6ZBMA+6/IKtv31hPGWZ/VxJxbLHT2h/dN1SqRA69KHru5ZefjbdsZxr7nTNi8AffAh/saccc7e5qxs+L1sNDzrEIIi5HJR8YoGK7i2aGMRBCnpUcREh+uRa47/qC9PMuWhPocffNG3nYdP7cNgw1fmYdYbHh6MRZDI02/xPjgq88OcRob6HKvkLYcMc9cce7quwLRkIKCWndYwehU4qCzHWLkXfPIsMsTkgc1/ZPPHj99q/SkWLz/hd6ykkseHC94ylH7NG+vAvvOCbVYTB+kuCwhTclweccZ8GnsbCDsLaq/olY5GGU/H0/qdA63fyOdgy1wyBggtY2u/a+ZoJX2FqoEtG7o2xxwYjX1jwsIKh6PGTrjiTkdk6puHucsW/XHcbrv5hAx0wY4JR+Vh6YzNPHVZVmlLvIcOyVQ9BDqujoFj+VVuaxtyocwl9+rfS901sJJxDi8vkbTtAnXJKv2Fe5kzGGlbWdo0GSMP1ZiCTVrwqms8ZksV1bnZUp5gn2DdTuP/NP8AS9vq+YQj8o/YYP0CdIq7XoJEJ2Nhbj+hCV7r1I4m9nvu5yWeKl2yNeOoPc5rS6KTdTQ2MB5eUJd9PbeUiQFj1ORFIeczbtRohxbhV2kObtCuHJqsKTNrN2F1egOv6HRMDuawc9+5ijvoU2ZT4h8MiQW+m2/mVngYT9vOZyITWnVDTl1+PQDiOjeuHrS59PPxOy9XmBugwXhRy6KDNIRkfhBDsHRy53oSGLpWmztuczd6dHKl8YdbxpexVieztLJuYbt7RV4w6DABNV7dE9uVumzQP+dv5u4pQ/H0aonV6vM/G+pIbJjnxsm2tPZBxkU80wB72as6ekbwXa5JjnFji2e/wRga1wpdiAhuLlDQg7c/IKaXD/SEWDXGQDB2sclKeokd45rxFSfxiV8a6MdT12ghY/2FLlV4lHkQU1m1wz1xnHbALvoN8qyGjKt23eUlhZl/RW6e+UkslX/ZI600C7o+51BpLPBiaT/jiwpz5onS7DecU6DKPBjE1bkx91lzAv0lbsZUQuJZKNIuy6CQecUhdtEWDxkkRB1ZkbvNzDnHMusP+sYJynsDOuA6eTv+xCdopbnq2rizDygP88JVfPAUn7nwMXYxntp10BasZwxOO684ygcJsU4NEgi4QFCvn+xADWxYiZNcSze0YNIlz8ohyOyFiAufaBOP0Yts9CT2E+RlL7o1Ao0ZI+aYc+6DcdIXueRdstBGhQv0KZDaH6/RXZM4Ga/uWU07CsvPyg2008AB9KZONWaAldZ64kY/FnKADlXVsARDrsNCw7rFkfVUdvX55ZJzt0s7BXsqLWuhEY1ti0asEgXpwNI/AEgI76tcV+48hyU+jPETG57Yh4Olr4Fe/jZM5skkhy685bdv30owPqGBTm1qN/7u8cb98n10M169fDMoeOAXIL5w3xhXZaonsujTlqbEbKurhkvXmqseIlYf7JXH487z5R2/HvFPnVGhTxIGYE759+2vjIDj81fK+y8ly5T8BNNZIARG9QKaJrNQrhrDDhcKOpgWxUQ96LwWzdeT/i//6K1UmYgczPwzCk4t1eNVTugbk3pNOqhgU5wWhB7DGpyb2r7v1UxSqKqbadmTRZ3OQX0huX/WPZzRq7gAZPAVdbC5LlpxsGaiqpA6/XhHpbJgaJ+2zn3Wbd9ru+1LTg5bX2iwKxscJRf60IGspkGtYEImOrgrv7euTSAG9qWHONpnO3zyzoodoaU9IrMkeevYkOHDyUY/3ekb3TXgDW42tIsn8stPNILvxHKHZk7jysJbJy3CuGjBpW1CWtzoaHRsJzAkYRKHUCK65GuMOAGuLJBuAC6kfsvzdPFH7ouNgALyjr8eHpUTviGncMq0KmCDxUjZZCdw1mOMViDU3Px8KEAGl3xfwUVbOjelJ7aMVtaCJUvBAnvoyY/otaEgaPVQ4bLbQ/8LAuUmp8mX1MG5QRFRKL3kbCwtNpCjPKAHOEAoIxQE1/zfGJ9t7jWBq+xmvLC1A4zfttqXLvmNo/ou3Attgr4aF8G2dkuvXmm1E3NB2ZuC29dL22mjWx3aMDfsu2EHNs59li98b9Sz0WLr6C5zPweLia3Ya26PBl+nPAzhQvDnlR5pAo4IGIi009yRspE/0aWvB+vNg2+PtR+y5J3+Sqddc9/rpn7khYbbi3GPzzysSadsc+JwLMhT5UJmEXmrj9jA55q12gd9J4RP7UrDZnRpo3GiChJeBKqHBiHs2maT/xNi1NCn7gvAhMZfgflC8/d//lb/9M8keHntQ1rxMbbbJP7E4tJDpGDl4KU8/NAicfbDkj5x1g9psPsBaNcknhvy7Pvtx6N+++1HdEJGFsn6qjuHueSMRMBA+OjGVtxgjfMhat6waTvBOjIbmsRbmxRY8AwEcH0QU8G4LkXoAi+POXZj/CYyJvFCy+q8nIDOS5EPcuAH8MBGiVBZrpXhkUjAXo1VtiBKWv2XTtwbsNFne+P9uP9gvgLkmrSN7aMbUQISMMCx0wb90LxJ/2j712HUeIcXpeqAWcaAZtm2zHo4UoOysu64hj4YJ/+vbymtA+KFr/m46uQAcV31g3F7LDmR6O1F7loKy8bGVlsZ36xhmJYBESsNEWIMpNN/sVL4S4zf//mj/AXbWs8erG935BuFRRUxNNEKolfeG19x5ISxW/CKnepw7FxTdl7imgMbOTDauKD1zfPIr33k/cBfepCPndApw3gLrgeOow9pb1p0h3g0lgA9GQJhrdEMacxGGr4UD/dH4ngnB/S/0WFf2Yigz5soJNLd2asi4NRnYRwIcXzVPjlbKyKziN8Rfdr9xC/3T+tC8kvjZILHefG2BZxdysx88yUfCNtxBuWvVCD8cjnmT2Kq/EMedMpzgfYjBg4EcF+jUNhPA3nOEwrIkM6aag6PM1dKn8LA7azrK8GROYX2C6HFp9XBXXUovuw4rKuIrp8uRA9gsVKBD1Ls0cZXOfa+ZL7yQ3nxlZd55uyB78pr7DPPKGyegLWIjKEn5s9FCNCHLublM/IwQlvpWvKUA5DHrmfqGs3aAM0T0Cbtk4smx+cXuX0Aj+SCOuGurPs9a9vJ1XeMsa7pjeyu5IR1cSsoio596hEqH42rcl92vuVcuyG7l2z38qzpHDAHuoyNOG1XbIOzHrz6ThA/re+cC871W5y0WInmxsXXAhzWHsfA3MZIbAUJ1XX1VRHNwEpPAZ0Xcs7GRN9Ub2M/vk/s2+de4qIbnKXiMv7MZesTOkuiSNH5NUzxcVwueowF46URxRqGVVxacDDmwgfzRooL5BXKYCEgZtKJGd6BV/mSj0rkjSb22G885Vt09KLS9YIal0oFpIbga918hwR67tG6emlFgB0AhqwYrvrSxcigXyZ5FC3AiSLuIq/iyxfmoOjniw36nffyi1P+QXz9wt0yY0vHgGB0x9+N0vOuefcVlj2IxZ7bPuv791/q11+/UX4rvxS93YjTtiA6kSnPZKy/ff/GWfRbjdmVs+egbPIBenN5u+112/fagYnsCZ3lt1++1b/98o/69d9+Kf+E2X8o3gQrPb0AABAASURBVBdPv/6DNvrVW42sWh/9Exz/E0NBPL2zBq7F0QqIv69/OQL9L0v4ryzACfsGAmE0z7ZV5k++gXiyMAi2i6OL6byAxCf56eZw8qo7C52L3Urv1df0s8bRf9SHB3E2Vw8WWdBRuUql2Sjn0llh8WAS3pi4t8lizWRVj/LmZJKDQ0PYnXDKtF87/VtPN/eDDVfJ0snjhN7nLERFz/IRPQ0Fujagh+rFYQt1N0EXlu8sEN8A5bho+b+u/2Ahe+Ic7CU+iwYyPOSL6xWw6BqI9bAhr4vD5cdaqF74cVTsxQlE1D61s7Pp+MCXjXLraqD8OE7QWmVI0EEfDo3uLKIUpWzpNxp0LR08LGrDFAdSubd9ZvH7/m3nrfrEly66MdPoEQd8rDqsUHuRE9QHza1L/qdYbHEcUIJJZ/xmI2v50V0w6KdwnL4iB3Qu+hdNWpXx5BszD2K+zceY+DV6ppRqEN/R1nJDPhdCNvQ2pWCvXmBRuanIb35+PNhkydf0cdN2H4yQwLXkuTeaz+LfgJ/WPSh4AFe+8hBh9Q22r18lBDk83OgFkUSG/QsOo0fYaKHWzUk7BfkOaM0L60/qgnXHdpuO1YImLnTXnW+cHswx8z/5hhP7bdYGbSP/iTZzPDlFW1xzYySLpqJL2eJGizntRjgX3CHhtjikk2rrrbZ5A49/seHHcpZO5Wl3YsahyG+iDx6efSFsLq5NMazvG2yl7IkNzqtVL3TMM1fZ0PedsUINhiGWymJvYiH4f1+78+D/wYuLD0rIFsFrVDtpavLyE0hsJn34Sk5cduqsept+eQXjF0WNamxDEHxgGD4ye9VzDwE1Su7ShZymc6ZPG1dd/oM18pGHSdeVF3aAlTNgDDbyWtzxAR1rj4dL4yc8Wevsi45RNeIORsntWoFe+81z4cCZ8Kffzhf6sYF5YR/d5CQciLgTXOMoH004fECp6pqMkYoWHQuDSAB5XFSgaWgEaS0BsFeszMtt32vb6R8yCcqDAiNI3/JDS6RDYjPQcRZ5lFzRszrQPFLjhsXI0XYaXEs+JkBEk27uNMULtMDBQgWVaqSdBvWsS3SaI8bEcu03vOBgvTLPwwWP4yKsNh7AhyLsXNLEW4vW3GzBaCGA46qk6qn7YJzVqT9IRAR35KZNn/rW+CEHvGIKpVd8LMVd9AigF4qhphMgakC6ryDPm54ONCdH4KbFBc9oZbAGkL8P93tfUAJ3/4TRdSk2Yhvk78sFlIZr0gg7krFdXwTz1DV36UcbOuac5f+lat6Yvxu5A44e7DnzmPnxAMLLt7SxOzQo4kI8+f5ivh31+HFQZx0GmZcWREQzGvo3gIONpQrb+ZJr0SEVP9XhfG1owseADYnlp3T9C9jeuqxDSg/83J+MrbWn+oHjihGq1L9lrejYmDgwH9W5YPlrTjzhe8I/MGLAs7FeCI1e1OQyhpCgEeHBeKPOtWqvxDB0UkFs/alO8tt9xXU7uomr+tYcVQCKFQKf+6brmC9JXe+ta0cetrBtYhORSBgW17obh1NECsfUngvGyYFZOUM8tIs885fmMqhDGN2MQoNa5aDa4BaA5rrDd8++oO1oRuhBzvxOvv7ury55gam/kNbKzS5EAJbCZ95JY5y+gjjUUnyJKcFa2kB7SYBQ4zHmrI1cFi0oi1BajddWDsZYGx/Y/sDOu3sbMci6JAGAOGysmox/5glyd9ZY/zzYcu7YTZ+xgPznK8blVi/GV/+jk7H3pcSLfE8ZP3Kqii5ljWa0UD6wdjQ6qDewAWN+xst8tm0pjO6c6TZK6ddDf1fPrjl3zsI75Sz7EJ1SmvQ3eOhWHzy9bEi7+OCK9Y0YJL7Qq3PSjoyWQR7XrCMv1h7vnKBPEeQF2cG8KF66vcqX647NE7ylgIRSx9z22raJPxPO80KMNhAy5jAxO9viEIFcZFrROVisms/OmczpJAGO0OeVfsbBtVHdyhU/Wv8n8Zk1iYk+ateCytolfXJFpqy7GBO9vbSgBmuoi1fqWYK3hfAlLmiQGpOOdcMESLSjy/hqQ2BMYhKm+vqRfnSX8wsujhAvoPggm3su2YDYBVof3vjYzujgz+WXv8pxTxbM32Ui0qNnj11NfIy/867NBWGblTG0LvQM7edL0I4Po7uCi4xCOZapH0WXbVQZV/rOyzaExPVE/F38JREgLf4SOf8zhPwvJpOZ9R+mJyHmOufZ6dNCeHc16J7hdOE82KAkuu07D2rfACZcJtOizqxgNjBlsiA5KaRnTlUWip1JB73W/MYG99//+3+r33lpccgjUihlnQsWmt2oPADd2bzdGH+wKf7zN74d5xvy33//jRdTj6hRh5MeFg4PWIBMdaeTypO2iwjV92U7Cwl+ueDW+SJEC/TdCf8VlB1mlKlrskj4py4eVHtMutR7sBEIj8pDOnrpYOFEInyrsuj0yT+78Bv/LGYsNGMpR9VJw8FaP43B8iVBKgK8AOGN3J3Y7vs33nJPVCwhbmby6YMYF0Dfcu+Mn/Taj1VI+HIpPpuHlcqiuOHnDfnbvvOmXFDPzph2dC3Koi4snBLVK7QNxnVYroY1iCloa383dm+NDBB4/xQQ7LgJ5tYKJTTYcy3s8qrDw4t0qcNL9BKulAUPMUJbcB9ssA8OVj5EmFM58CYHoEYJF+peK4+gxQwkhnXZHEG0iZMPC+aRcFwyoFbm43xZcvBQ78/4ZfMBQYhMxjv2ovAqVaBPbTwmMbE8bZfmA3ue6LG0rcxPUOpnCwvfDY4m1I3tCZfMD6g8DCLTGGJKfFf2qsP25RL/1o06Igb9ceY8JQes1c8LQOKjP2FXbSrrpo/mX/w8bcGSYqSSA/ZbX9RqoYa+TjyMC2sEBh7Ew1hr1ws/Xg4IpMZYGR5U5EEoo4IG6OOnNOhd/ciiLYEmq1deobRbsB8Q1+YfvOkDJx+mUYMTvP2TsVuwg6/EZ+Ua6wKxhkyTyhgIytLLO4f/F/3Fi52LBqtZS04NX2y5aOTVLktjYV6bi1HMTc7DWCHXOMVekMbukQdksqN56J577cBA0MDH0bMaqEbITxeIAYLCPgsI30OtXPXtt72+8U3at9s3uhsGPMEOK/pqKb+ldrleZR0MDTbRObora6vsArgCt2Ffa1vRH3ykePsZ8PMUV467dlk+RaaPee7ewlz14edJcIy/cbxsckx8cFzj58sEchs6vDl1IYi9I/TKpW4HZp4x0Vv5oNNWxja0AzxrgD7f2QeF4+DlKvzymke6aF154XEM6XfsJzHYWZP9B8J9wZ/6PmtOYc+B13kgr6UH231jTMcEpSGYN1buP5FLi0t88zB01N11i3yE+Dws78jckb9irj0HsXNPNkb6IU76/xwafnINuye5NvHBeBvff7Kn/wYY58/wvrIHSdc9y48hVs8FWW+ueU2IFw2xhXA18YnKB2uTL9BfrHnbvpNGyHv58gVa+KNzMdeTNuzxG2/Pl+8H8/iD2DyTS5IWopsBkkZ+/2Tryd5iH101IGgaA0ikFSpIfMKAQP9ejKvxPDIWr2IYY6PkR+w5zm3/VXd8EYyde2FrA8AAli/Hjc0DO9x3sjfxkO/6iBm58qcfjf+0lP/EFmXQLOkVtTE224TGhh3AgMdmeIjp6E5ONH56FW3lCGlXLMqt5UWe+Zl++g4E6ZulX7poN2Lxgc4iMAHrn/CEJ4DNCyudNTk7+YIZ7EtElBgYI3uXzjXeD/L6zpzzQVx/tXuBMk5ArHKWCSdOnV/x1B07eckiYncwRmuu6wtGqBp/6HVzQcwA00so98beIEKjeJCwQX/mASpAwYjfUFYzLjfiKDg+6e/WhMCkPqGZO+uAkLiv/siPHOTR0MbkpYIF+oyXuYIFUGCWd2SOVtMrtvRgSLcu1xVhSCP/WYZU8rTRRf22zfK8vMUmeMFJpz8IZa4Usega2B6/KB2z0Ej7Rb5WLQgSOwrokta10XIBjIsklix50gmrA5cZM2yEwng8ibulcMl482HoTzjaS8p17+XDp9p0vJsoO8hJc55qXGALCM37RsfqXzYtvHKvufjTiJEriIHUOcERaLUXEx1c9OEaeEaUun6h4qKwK/XGFyEN6eiBI/eFxwucv2IxGqzwHqezDY7RQIxtCuRiRfQXsaUSmfZcsGxi3hCbp2ud69XzKJ/PfIb5ONe7/CKWZ8A1f4/1Sz+cQVNN5sScG2u2MKrnoL6gm33P/BOg04fojCUvTHolB76Ohf3+OtJzgfXYSlyqalWpo/pdt3IeP63+Df9iBPpf5P+b/f9TBD7DbK1HnYtoUy5QzA82TP/B1IMJygpXLvpOonbyM6E2Sjgzka5JYVteoREu/YTOUpyystA54WHiAs2sYlIyG8vJ5KJmM310OREFeS1h4ADCxrLtNaYLpJgsN3XpFCPtU0E2/gAeAA4Wpuh496kMOSDlpXVyE5MC8GO4qKBEfyjCqSxf/HywEj/hDTI3eM4YjE4lWGVLt2xbi9BiUyP6iffytc635+AgkE9Qt5vlxmH6tu/EQmCxUwcapKHI5ZjdiFM2YGLVp/1fxwnpaww9rMClGOny8HDbawI+2KlTPCRfLn0UFmrpXn4ULqsnRRrQUeY+sJfDRB7Gx6Iw2CzLyxb89XBonLRvIL4xLED9Rf4YI2HpFAklfNRUW9JaPxjnHIx5cPGbGHnEhe809a2X2Iv/uilEmIK+wKJn8zo3LYwmdw8eFB71O5vVnc3LTQSLfmJXdh6asF9TA5Hb5Vht+LhN6j+N00vxALlCkDysPcMIHt7kH+3IRq7+0UzyOJ8EjVhRRgad2WB5ANYWwYekxYdM+p88MT1hVCYqclmX1j+xsC5cPPHTsR3YLjC2g7bX6sOCFuinFCevD5F3DuWWaK7G/znJjcUYvZKLFyb9XESheDA7eCh6lLa/sPWTbpZ0gjwCgk+JS786XJdGN4dQgLKJu/koyBPAltA6HvT3KUVbzUFjoDHSbvvMC/Lbt73WS9eJWg5uyTFvXXPu4HjBTvNungAv8nNnHvuTZHk3dAo9ioABXJhHHSbqXvENOm1FoKgFCcKqwoC1TTc2YKS2ard+qs+fQn//5Zfa9h3SkxFFA7lwwYEcVJpr5sudF9P334m3QF27SRWIGE3mwYcvD5g/jutBh/rs7K1Zo2YtW6Glzxfgyos9A23oxYjkeHQhy/hqxEYg5G1ohOLjHvJgfzJvMv7kvbQ4rBgorgvZqeofujOxcQpCxK2xTx379LvXmE3qC+CH0Fzps08bhChaYqNhUG9ohfQVCHr00RgK7nFYAfbrtXQ08pfOZYNyvpFL+bf1fvlHffv2S03yR05jE3m1eIMjjwhtwvDWHxPW+KtXz+3LLzeUZT9IxzKMCHAvyxgylsp1/LonVYmRctI7Bk9ojujVywVQQOu1bNMPdQqEJ/moPPHmiA/k5oJry8G4+wLjiR1K+ARkg9NO80M+BCESHSUQM0oQuVtCnjXi41yLGx+FaObsAAAQAElEQVSSRxM/NKSMC3WU4FLcV2ZDJ78PHm9d0CxKKhCrP2A+0TEaG5A7mlIYSABfAE2YvGCMltd7XzcGS6f0EIfskw4sR68OhNZ+hA7APn00VmsPIPKcQcQtUE4YztuSczZSMLVSwknZAfehjnyaXEuvfTS49EcaRiRs9oyGQzj5rj7I1xwjppGDScbtIGcO5qx5rK0Jy8lrPAIyvwFGiSzeONSn7U0rhIVTJubU1/mk3gVLgL6PxaJkw7nUBhcPwK8SqdTho68R7Au4jfEGw5SGBoXcWb8OvkTiXED7KeCjxyp5RhujylgWvg6ZAdB5CW9JM/3aZl29Akto+aWjZ7KLTl9QiCSkgdSe25wV2C0bfwTjIyyJuFAMSilzc1qDjq2MyfMC5rV0P9tRyBOQCY921UVPadsZ5ZxRnvwTe9xrdhSN/uQb8hsfAHT5clLYaEwYKeoqlfvCHlkE56V2QhZ7jIN5JJ1xllectDtr3C+/XF9eusbv5IScUGMz6iFr1glGj4a83TNjYIyUs+YWfmPQBoxe/KO7XI9Hz2r+q5oFVTVt15lBqT3i3pBh6CX/pDexfMVmKbx4QY2gXOYOZtaDPHp8+TXvJe/ik86liOlfd9ZQwXW0/HUjOnGNVFk+hqcaEV3LPqq20QiG2rrTXBfMicNq5R6K0eWZZ9+NKzFApOvzerH/73XnXEeUFQ7IQQtnHEvlQV7Xx/3mzhg/8RN1oM/ey3YwC8/aSeWA9qBsEnQwJtttljCwHgri9Ttj+qNexKLhNf+2G+OM/vypPV865It4zhAHzwX3O7TIbMbUPy+73faacyc++iUo5SsgFF3e/4a/LgJG+K+T9rekP0Vg/DHCaQ9SmQlK8jcw54Sv68EE/uEE4QD1YmVxIXSBknqDpoUuUbmNJQVemkxOJ7mdkYlcS4GViIuZbScAadpiqITfGyxMwGYjwDYmubwurBsT0xcS2VhuTPxeE9T+r+Ai8XJBcXUsPgqkUJ8bVPxBvzrVrb0Llv3i7catavRv3eUmxWpG17mYsuoqSwATfPGBFNuhpOJPSHe+EffPzjZiNvd5bgD1PjygEa516QOc8HcQqAidZfCDeIxZDaz2rMmCtREX5TfxKPR6SLMMTU10Th7E4LUvEPGx+cnC6OJ9+b960J+LGwjljdk1gYZfuZUPnhvABEtEo2vBz3T2wTXOsk65yOrWvi7/Mxaxg7FzDD8oP1ic3Tg8NB4MoP0PFu6HeNqq1gT7rCtH3eJsv2VCK+9lQeKDGdKLk371s41AK+6PgLeIs7944fMCjryE+MBOvKvJGN/2vRzvOfcyZ2ML8vRDWA87R2KPMMzAAuO6zfKQt1EX5Oueq584jeriXQfxRZM04BwX0CfNZe0rsi9fLqw5JC5xJHbPc9x9kF6HhvWnL8ZdWHOkok8Z8q48ScvbGzDltKHj8+SEuYEcjW8BfDMeQONT8VGHvyZwrbleNmectQv7DmImqBdyrga4wDu35f9gjbLfscOAKknQl7qkgDmQfvm+wNMO++EZMBI1Dg5H+aIQsohw/JSvLsuQI99xFrY5OUwzRgM/T9jwr4EJnfSC1ebGxdg49gdojmPQjYYXcH2Rhg7GGYuNA4ZEL03xgjTKtoSt4BYdsC7+sx8MROJCwM16YLStrC8rFF2+HKhRfMhxkMY5Y+J4AOavL2fpSnwa2a5/xid/JsnLoIODV3Kcb/R82pVmzEas+fuqO3IO5u+LfQVFZQ6P1hZmg/4yl3wRod9PEx4iaSYyBEkP6NSpPRetNgXWbeUC0fGCHCnKT8GtS7uE0Z21cXST6wvEC0tfL1oEQVLvT8aErEm5sPIssE0HivXjE8QvUJa0o/tPesVvzJXb972+f/ffRtixkTxrfXiRp+o1j5S12o6DLcw8fV+0DDA5Rw/mcI8vrjPWjd2bD0bMrePL+DW4jbhrz1sojG9/GEPXhChgr/1/2HvbNcltJM3SHgNIz5S6tmcufG52uyVFeND92XNekB6RUnVP91TV/NiSi0YABvsGYADpHqngr/jDOxoJACzn1TXnBMRX/HAuJAcxLzKeGMGFnWi8eEGYt3zxZ9ltLIQlR/sEmQhRLHB+3JH5ZD4Vn9FdrmdB2ovOvCiDbfHFRz3Oe3NgO3PhxZqsy8xt5jlk5Xpxf89Dw4Y9I1LoChfmdABEQvSBLcpVnHHwZfFkv2gQuHi+QEATbXOL4+R55zvz4HbSMarIOojdgsQ8TqAF9coKDNq/u4KHZlTTA4SGkta6nFeAAVkI5qb2rIZTyJgkBqxvKdOjCMB27NEZidO5bjbTlxhAKcIu+NBgDddAcjX2NWM8mHujJRAWCUT4L/+CB3ly0N3QTeiNq2D8jNn3b9/KF6nfeYnqWprbjiAYvMMjH9XXZRs0bWnW2socBzO687CpDGHb5sr/4IuP/n3OO3K8cQC/upVH43XhZc/S1k+dq5NnWyqLPiK8NfvF1nW7Mc9WFzReT5c4FQLH3cvYbawz5+WN86fzyByaPm+lgGZsAWImrfvWhqGDLv3Ir9uIbeasY60NmRfqgQgZo3v5P7AJUM5o+9bYMFDFAij127fNPfXR6JXsJa+C11b/py8/8+XEvvtL0lnro05FdZpIh5N4IOeSa3ljPG6sE2Hu2NQCMwbbHZdP+JQ3idOcjZlNPNQRFdygGbYbHzv9qKv1aWi1ZVmin02nMLrd9lC6KCdtawc2uPYfzP/kXNt2/ABrLI255xDzkOVx5rGMi3wCciITMwnGknLWScUnij2XHsg1EZz2YhqIyKRUJiTrwlZ9WI1FZ/81/y+8NOa+QXyNn21EoeOZvCRPOz8Ao3TxpZTQCh0xl7Y52rxuKeAatq7YK3+fjuOaC+Yf4/jki0oUKqkwe0Fa521QogMTyNvsNZwV33iu9c8t5ddmx310w9vlOG1zq33eamY+zOClg4S69hQf6SkQvNap9T/hb42AQ/W3yviT/z+MwArvSOFNOImZ3Q240CypVhahC+btrX55+7X8Myz/fMvEJY0J3X/jRB4Xi8l27CwYFo6L/07CunPIP9hA1LLvO99ifqspTYvxBnDZuhYya4qF1izGGdrJwvfAZtnI9iFJmuLDMiztuEkDdKM/QNIzqQAP9FOUanpMDtHWaiVoZJgoSXNRn9QIsUmJpR471AFZ1ZCqOBwf5d/Nm4TE5wCwIZeg9akbRi71NKVURTlrv+3lBtXYYXYz4V1J2Jje7N+h2efaXDDExCudMZVmzr0m/U0slmSJkD/QpR3EwcQMBoPxyI1bZZjT2ggfBfaAWALi+wcZ11g99F/gQJk5wDhqo6TGfjtt3NCjHPEL0K9sILqDxDZ0a/sCYsfBOYdHHzIyNhySRoj/6m3xuakIPPBgj4QLTxsVeLl8VR767C/d0w+gaVxzaGL3qjdzjB6dgJYaVBXTlU2NOYJk+BFOk7qy0UdoiBkV2o7NBy9JpRnd5RjO26zJOBlvGKE9OKDBjyxlv2IM/3mhGwvg757l/LAc3ZkHo1dJoTjgakMLsqtDV5R0oquAZwCVoLSVgkv9zqlVVvkwf7hO8cGHL+F+jpE0sCCWAKWyfNBXkMGsm/0CrbNY/Ta0rWLfYG5sxh/onhAjCQOdXy9I+8mDELoYa/HasTxY98JnOIkrNNAbwwjjZszVSvXLBR903GU7ZcObOf9MnB4IUc8B3eE8olSA8sQLV9v5s+3zfBBgDLYu/yvuTBrMa/LMrLnvNeOrFkFhUcUBCd2R33WDpuUfdgqYSJ/6AtgFBq7zgmS0sqhQljrpAkNNHBjwTazVra37PO2AAlIkot87E/mhr2cc4K7GXiREJWYkxgcV57ljYWxAwq0ktLZc1Anu4/lkPh15Kbr+XTXXJx1DidBxyeiB9n7OtyuPNnIWIAsi85F5wgOwcSCoK6bY1z1P+56YsnQox3ktT+qIUV3lRgMfIoeqlw9DL4huxjFlq2rNV/SMVoAAVwpviwYMc8c7PlIs++1bNKg8x5rO310R+zLu6vyUszF+oWGDwssQKF/jLPXFGL6xPzsu0g7Uoh2S3MNjoKR9YIxg246WAXX20QVPxWfRxt5f5jxYf6EdzOV5AbIh4iL2hf9Yh43SLcAIBPpTeuPr/rzdiG38WbwDkkFsG5jgq0DIjD3KbW7iM38zd/dqaAuyZS+E6LjqtOS2e+V0bUWGcuxw/r5zlnnHH2OFxckB1s13cUR6+EYvG+VTbnSwqK3TJRogZzBHjaU49TT2rZLuL9foSx7Gnzyr2zY1BePLktW189Drw+/37z+VsYMC8541jcM2WQOf8pY+21XGOu2iPWwrUcBb5HNX1AldmAWRF/VxgfSSYBSXtQXYKgOFLhiTzCVo4Czzly8Puhnnggi8NIJ5VVQ3lCfYDizhVOGxj5oo+Swva9b0QqjKAdLW6uaOa8THeUgDMfHoLMGUcTGO7sv7DfuYb9piXpzbXhsxXfNsQo6NsYESe0BEtvZceiIfGmUsQCYyNsdHIAYFLxIgbdbU6ndP307d8tEJWQfEzwldeNWqA6tv2MTngxetFGquiZ4t9ItOWZIZF8fFmGtzyawtX/TShFQ+Ci5t8VxnnIQli36uVx06/Ve/cn0nrw7Qf7iWfEaO4TrcW2QE1OM8WTqQTMy6iflQUScODbN75o5/07HB7gmAzjgg9dTHbCYeT0CEfIGRVqnDMXdObvCXAuzCgYO9Th8uWfKN7ozT6GVLSNekq/a/wZ0cqFwsT7ekwgPfAsiGDDnIsIM2VnKH/GoTD3OR4F5l/2UHai7RMICF9u65jJwVe4knqhKHzxIJ+iPANV5CmpbXWcLgmAka5MsPc1/2SvtEQt7YeXLEFvW6l4YOHZ4VIaOPeEgLTM4uoz/bdIbE22ikcVn/wTRxAFzpUs+Bv6t8kpvXng5JNeN3Yz5s5MWNcjQv14iFNnk2eD8+8mdjuBFZxRuZZl4FCgnQPrWdWEovqMuubZ/5cuWbuXa/1eDlj2OszrG5Hut0B0vRa3xEUE1HD4osMss/4W+NAKP1t4r4k/8/j8AK8aAQrsnsRG5m9QInPjBJzqwSE6aHTMFv6V2k6mj6LAPyDjDIVSZpiUTFnYXn4pNnQai5LVrYkGL9E0YjJFCfS0sUlDBWEpJJUdkmLmjdWEz2SKm2DYT2lRXIAiDsc2MY3TWCoqReyEaFFIHUc6N5XiZPdT9IVOvPe+Aa/dJn4qAZallHN5uBiZw4wLMSvt32qly8IK6g7ZokOO3rJv6SlfzCYQ2o6Nt6Kw8wjpt2mdC0TRbtCCE3+xIC1NmHEmJKDduQFFmWaJB6jRkM+qi9HuJNtP5EP/Lh27XxNks7R6850uBNmhvlqEYWFzodczcN5XnQ/oR7vfsAmD9DgtCTi2MZ6Io8ZK0SWZEJXfptA9ipfIyO+fammwpRDe6QBqS2zdk1Sfj7vnPI3msyv5d89EV+EQrrlFyX7IcyTlCX7QiH5rrUmQCxKQAAEABJREFUA3O5GSrXsbFPGWujxSJkiBPERw5+W1cuFHYFYtfAllcMVl0dL932QRPTCTnN8NqvzAui5+xZBZqMkfacEBtZU1fpCy3H6uJ1TvWpQBbtsGlMP/HKZeN2XUJEa6njvuTwbR3GOm82Yn9jHOZ0HDAe/KfdyJBfeygvmzy0IOp3c2NiSjPCOETn6BUnbQqAU3rEU+GCPhchf5YHrDsPhr6QME9BfpJKicx1haF7VjOHNmwXfMmqjnqR4jEvW80Nxt658P37t/yfLSa+Kttcqj+uLVyLL8bDPteX5QuUi3B1SKPOgHY0nVw/0NoGpB/QbEDm4s5axWZt9+WO/fI5JgLBi3+ooooPxN1+2xkTsASLi77UwWK8vxxxTPRHeuVu2kXDWPpTfWP7zsHrg4O6MZGdbi5kIUNe55myQJKeHD/ijO1o4UUSeeL9LS/d6akeMy/M/NMoYTJ/OrRrDviQ5IuL6FLgaY96UXe+rGBQ7ROIVwHuH5njAy0BYrYJtClHU/4AF7PlE7nnAyjNPumontfSJ77Ovs/6InEcHuwRH6wd54j2kxp4mWacjvJBx1xuvndcN8ZzAohbAnLHkZTow1k4DSEY8BAOCmENtl1QoETd6hMPWSUO0CJijTk0CClf4tx2YvIl5uKVtIDWALhkeWQeseYRusNz2/Ya2Ez369pm12bfPimtN3NgAqtsxnbOWRc0sioffLTESG0P2KZfmh9AvHTYc9GlpH1ceGkuQEbhv2tFlPFxnoYHtcbHWF1zChGJEzfJryJ1RUk7lAdYTwe3Dd9XP+OAXOWAThxc7332r7wAAfwdBioYaH0BXKOr00edy7kCx5qUDEZknA+0dJ8XPKccCvhFIxs6+a8x7YHVoIdEkPjgL1Clg/toeGc1D4Jb98KBVj+eLTE0BvyT/haoNzRfr6sNadBXaZwF4yOkE2LEpPp5g4PLtnTXeGlAdE5sbADd0gRHe/Ze2wY+9R9LaaRdshDOpS3iLNVjXTrHTDkb83mia86urNON+atscOYv508AB8IHXdMv7Wa9cK4II4V0BJfXjw4l0WQs6QJFzEef68RSLJ5iUPYW8siDfJLEpM12o2+JVjDyBwDu0tHUJbvA/S0+YdNoeOhwHgXQ40Q3Lq4Py+Cxzy5x6v/I+e48uyKilwE5w6vPL0T3V7wm8dpqY8LZt0hhSsVS/zCCS33meV/q6i+oXJcNacDinDTmG/ZHJrJWKQUEFgDd3L0WTh/UsdbBGaeJ9YzTkkl9LFqsIhSMjUyIWLJWOzIcB+Cqa+8CBubkUQasn5f4dHO7sKhrhAsXyt4F3k8sdLhJwwp2OCasaXW4brMXg8vcgMqY4QDTGVr0cgfLhUj7tNXx9FnA/V4/pFeHtkzGz3HcKG/7rDkn52vWEaU0SDovYhb76WvoAHOcOUECesucK/8CMA0gRLvdTxxzz6aeLRz7/J8pf/m13t5+qffffqt3XgY9/VWQ3uCLNr/zRbPPLwdrQn3avKRyH9pinIgOvO/393p/f6875YMvQbVLwAwK6eChcM0wTcGNrEEqf15/hwj030HGnyL+WgR+iOxnY7xoR2VSn4vSRWJibpIeS6N8QPIwf78OTSQHf+7vy4FLBKjkhSQIFm3bwc2E4gEq/Hf/1lJKO4XOAorujcUIuPEM+Ei72fikXjKxhEXtA4N/v+n/kUK5S0pXr1UaeaMjwC5swgITHi1pTDJuCsoX4CyTUPrgWyW24IMXbOUDjXoF6+QX0HAmXtCS7MI3+qU/PtH2HzX75Ze30mb/7ynvPNCIWz55QMYK9UJLYaNWcsEHLhT98YJwQGTyJSokrfv5sHSUY2LiFg9JNTIEBHOKWKJAvfCvvtWVO2FGHg82jHd8FhGnG74mXiRwfJ63mQeyjTo99WCwHmx2n0DsSbwmXzcSywv03/FTvuAmU3wag5TnZnLjwfnGm//v3/baKRfMcl5K13EEpQ3Evs8SzYSAw8dlO8SO89zlTzTQBhU+HtisfUyWSIGRPu6I084HMpxCQjqYGIhLLLRj4r94465Pd+b5229vJbj5GA/ppROsh175CFW38yqALY6hIP56oaAdwgfx1J5lq/afgCwsFo3oNCjXhfkvvHXp7IETPHfIlb3G5gD3CdHFAUI/fwTi6Pw/nZHunQOf/gr+fFw9dqvTfnUYozUvm7kz86vAb9++Uf4E7LXPvSZ5J2NcfjCOUcFKGtQZc2W6jufeHBpB0K+u4rP6mI2gB3IE55Nxd+xTOl4Qao/jJSi/m3m9T+aaNsw1vsi87Xt9B263vTwA1lAbHDimDH1KsqrO+k+c0HHbv9dk3t62U1YjLJcV+dd6vQ5jdhmbuXWZBycypjZN7EGGB3IBJZjQ2FcL0Esr97o+qmiwgChqNanHNsoB9egmfrNuyB/dOlUemL7aY2ixtNKZ+5Nv6J71wQvc38hl5rWDOUtXYRQFcrjL43xObFljD2L1QJhA93lBBT4xpBQ5FjtzEI3gwk9pXzOe/up0w94Z+IzrYlOelEVc9JgSP5GEZvsWhAIGKQL4Pucl6yzRFR3Gn9hvtNs65aKNlB9vyBzdDE9Hv52n6QtXEogtQkXdNk1pFjC/tZSGMTEIpAcouAaAbMdf2CZz9RWDZTMU5UPL4Qs3wLaQb/ixvQPqBYsqoqGK1UAvFa7G1iUPM+gnh9KXeXjGYRIDTIEWCcoRzBFgFp6Iw6wthboGacyc04P28gkmOvVlbmt+92lfQy+M7sQxvPp7tqsQwoW6XMZKwNjVZR+0MNO2gT2h5IZd0kkfwDfbFzhPoSIPTQvQzPf8m1fa+7lfD8Q6l1375mnztZD2cjD8nzd9sWXZpd+jEaIv2lCfn9hFnj+wlQhnTF1L4l+ewCr7aORFhvxQywO4hqV3v7CkR4IvoD+rqYTEajVz/9pLEIOLmcqmczRcBKEtBW0Y4KgrC/NiqrqvmEriPHIdS+M/3qtd0gSiQFVgySn6LK99YgWmWdbOaOd/1+dcjMbyI73guSJrITYr8wT1QN7YumDy4oE57xzbZ01g33fmwI78WdJcct2P3d9+Y054lnPMI67hcz2yR9wox5RPrgVoXpVTrzl+Yx0N+bYu14C5zfxvnIy5el27YyEyF/UroNJaH2OifPHXHm7p2PsQbBxhRsoaH+UGhvwMJvGRN3OXujG3p7Gvh350ESpRp1Z40vq8hR/eDDpoKS6bgg4ODGvDcQn9KU1bMC5b6AcP4ub8/Mqe/tFdN85/cy47HG9E5ZeVh18usE5cf8rT38jmixhfmuuztPpgvrw5pieoE9GQsJdd+xOG6rugH8r0ywnHWHssPddYJq7Qc6FCbymwVx5506LTdtYxdXFXn/WLa9nSogLB09ync+qCcy46JgL94YOD0eHu8T6cqY/cr9vTdIBq+60zDlcXZfI09mnrk3gm/q4/cAyXFPA/82xhn3S4Wo6ZoB3mM+fwts+cKTaC23aikssac2iW47cx3x2PefrXE0rop0D9NvecSZSrLp8/3/iiLs+QjPmBbXfG7M1z9ttbnq08a985c985lzj3HbcH9l/+MNDoVv8s9cUgnNOfyGU93wVkur7F4zhkBNoK0Kl6G7QG+yTFn9ffLQL9d5P0p6A/RMDJG0jPGeoUzcJkLbPzbGOUi3DfZ62Hsm/lRjjnWjhu3sWS+GCRvbtQ3u7lP/ol/PJvv5alC0exc+7h9UHNBODCfPv1rX5lwfprovVvf/jiwgMmUtE/5ygX5zoodtHCts7CFW9CKD8I9JclV5KnST56Anb+EdwUTNpSNPZ/UsA5ugZJRzv1vbsxBgoK7uQNuEgk+mUiMiF9iqCPRJQ30ufDr7q07YMDuBuqMsi8bFgHb5bvAWUpp3vi3wyJ9Cai9IHp0XXbeDhjwzKWVc03wsggAX74hjpZGyx0mnolug/6syF6KoDHLIX5vNA56p0kqn224eTCd/ztE0BgD3cEgsKKdVnXXmN4IH/ZyGEY+T4QX/135KcPBVzE7pNfHdM4Q/z7Eo2YqS2TzaPr2kz8ZmHBt7r+DYRJPPZ91hSa+GFD8cFkbO8AzVL5kxkhuCGstj2Mea5nHmQPNhO/2Xht0houGbwpuInSf4TSWtfojs36JYj9YPN083hnLhjnh4x2xEYtTIMbdS7lKTeHVA4tHiqse8gMMLe07YGN0iovY4tc9i52fLyj4mZnP4J/uDDxbOPw6c/CRTkhgR9ZCyfpamsTaPqV+snrOF1jp8/NeF7tUMLk+AvaqkTnsbTySiNOEO+B4Xbby3+jwZd8N16WTA57GV9kM7yf4wlTLEEHVfBI7AWuM8EHigFuQUPTNbcFN+aLoOzGYcgYFe+FEMAWza0nc3DWJOfp3+gu7fRlp/lP3jCwvlyCQvkZVR7WzV361shT9wZ/N/O04TrrxowWOeGZ/Om8UURBg9FccIeWMnZ82kMnF4Rn/8smUJGxgvQKNRIYecaVO4xcnbyqLm11rbnGLHEp+cn8FVlfbi2DbeQ7B13r/iL017dfK3lR+fQPYJGuX+U4lw7GTLBOFYrGDopFyOHSqfykPMhTT+YdSuhetFSQDRbqLv3V1tttMk4dSLyHMr9A1bk+qcC5dKtDSeYu8Qvgwh7uc4Fjr57sCfteU9h2dKnTsYQuY0rQGQfElzC4NW1hNKgvsDRxN8gUkGKfNMpa4Lxo5NptjI3CwCb9jT3IrsjsEpdfmP3lJ9bPHvuLj3zmHkvXRMPTPcu5KKz2Ghu0wsdUQZE58hp3c/rGvNMe0kteQCAaWjha/ydNZMCnngf5KfGNb41fHdrgyGEH/TAEp37rDwbXfuvitFG9jqU4RwnLqKKE+7qWXO3aJz4RG9yjSxo5AOQygV44ZTR0rvt9wrNjP+0ijvZBmAtO9oODuXwHDkQgE1naqK3Z+9jTr/wsDiKuZ/ll2BXzrzIjmLlrDC+8vo5Wub7MzKk595rYJr1nqH/7t/+3hPff7jHTmGiHNpgrjPmTvSZjZsm31XceXt45l7n/Ox7K+iPgZXw6WGf4yrfjylQeZn4hx/eMJShM7UF5XrBTo5/7up7EgHhFwDO5ZbkHIzh60+9+RjMsjVf22tYv9UtnZ/ARYEv4qqtO+Uggr4+ezLULwDGuxnexIxFjHSf31aVn4VYd2fS/pI/mJRCwMSas9ZvAut9PcP2VgmEw9u7L2eeIP1Lr+sT+QQvZjpXxPc4zk3V9phdRM+A6bvxoZHexpow7vNooXYGja1W5u6bt8+yrbwIBPqcXxkGzGliFHPs9H9BKD0q50IROZcvhHvYDTSjhgF99yqOK6VBzySdo80COZWzUeSqDkks2XuogxwUgn6AUhGn/09hZP8FEE9/IF5aQViPPGG3n2G7TuEU6biMbXsWrTJ4fIB1RWua+JYfxRcZEnm5K7zhmDiJLOeJlNXaOoWvKs/OCI2vnge32Yx7kxpM9jNrFL17bRalD/NW2vsDeC5adi18DvZUAABAASURBVPbA7ypzwtxnBbBX/gskaFlzo6LtihBoPgDjZ/EHkEYYnz2Oc+YA59CU5LrLRkUrS9tCB+IZBPzKwdnLLs8U3Z9j9JBOwE5pRjemA9usDdA38cLoZg3Cy9r2ZWjBc6DrjWdN/90ezxsH+wkoTCPvku/yK26eQ3/hudJ/osSXsv4PKRyb2AuxZfGZ5NkdyFqm/c7zir8i8v9Gad61/c7Z/Q7+jmxI/nBduXBgm2vgDwT/xIi/1fWE9G8V8if/GQEX5ln9oSDKXKDW/ZrIw9XGAuzAJOlwKHEhJ1nO2n0423f4qu4swiwSN7YsFl9svOXhwQXqwvDwHFCGMsPZ5cYZXhf1yeuie/Lmn7UaKm/tjcShPT6UDewTKBSfwlvcJFtzJSmE7bzJa1WbPkjY6jYZmMRWgoio6jE5SECJncokPdHginDEYoe2hRf0ukhAJEm/GdB+XwKp54ge0iObWHSGERmU2fDsR662TfRZaoWyP0g+fsPArimqmtj54HljEwgdMtQXPciPHcgY0CEyG6L69c0+uuryxQ3uYLwsxdNRxlO5oxt9UFKObmKx2ksGdYiNr7x3bPQg88SP9NMHM1XiwbzQNsyMLSALcUADs5wP+rKRhK9yY34JjQ9u0s1YNJvdDH6rbS6Y8Oy3nZdigHXm4twncpFdQHdNePSHVvRbMnTUjxzutV+7jfUqObjix0Es04fhxlGe+sNnxUH06KveK1YglanvgnVQNfBjwyZhtDxiCx6Aqpv0A2WCc+WBLR6UM0/PWB6UyjP+sJTja5sZhV/OM8Ee5TfxWPWlDhxX9OAY7tEpjYCE4J7wfLbBIhcy7LJuQ31CD+xG8Hb51ZPxERqfUCTbC7p8cGlofMljDBwbrC0PnJENi/2O637jZfM5vhvjOwNrfAu68OGAdnwCUvDBmAnaapwW0BEfNOjTltGduSB2zrledJvb8Em5PsgJspp3XH+uyaw75ol4zCkfVj1QvuC0V5lqdk69v7/nsIiVNdC17TsP69/Q+RP5dC8/5sI1xrwI1z9zioCu4B1/wHpsoC6fL5s2ZLpWhCJIV4x8kH8gy3hIi/cWABTOMWR8cMDJOpauRzk2W3flcATuAZ3xKD7hbzTQL500rmX1Wkcq8/IoX2I7l6Wfs2s/YwIrIXjWWnNEB0QzL5SFSDSs3OGh64oHDGUsb4yNtMZde17ApEZSXDSfWzd3ONcsmZDxiRvykYZPB367znnTFD47sMqCNjVoLvkih7eA0lPh1ogG8G8DRlEPpItbFeHk1rX8Y8+D/cF4qjvydWZR/iDL8TQvGldMSbw+2CPfebi/A+aFi/WSvcqZX9N1z+hVtGsAryHHL+/YEJnWAawr1+folhz/j7z4cE64/yh3IG+s7tAUtM537Zz43rTtUK6loMxF4/x+1rsvJ3iRcWTvIdeMxmcpeWAiJuozLmK6UOY1bNG/CtUC/Qmhg5B+3OLOpREnXDgpGhstBySDStsWaOeSh3jkoq6dPlQ4Vw7aa7ywxTrzx4dBxyF5WAHKpJTOmEe3ysD9Z1fmLDIdo4GM0R3/5FG2a0FbQgJSemmp5lKfcdNO85UgvW35Q0SclI1oagujDPulk0fwpZaz5JPiqjGdUtW2VLBxlcoRtOEC2ypqFHJBi2MEdtmqhkRn4e1S1OmgzfDNuXJQBEnwo+7IHQ2N+E/w7LDR2cBldfFR94Ncdlwvu3zAJb8y4bWMApuwIfqH8tA/KbVjY11tO2trr53cPcFrFhzhRfy6yEUIwv3lo/ub+de4OF/eOTN9CMyfNY6wodA9pLH3ArCIIRdin3RKE6c/A3oU0ATLurnkq0MfBTrPK8SrjrH2PZWJn8rAu4xBo9u1nn7ocCo8o9kjoXe/cX7kbCKvNKGoGsQieWAjXhcM6kA3eai0AQb4sDhciKVEO5UHPrz7C1Igv+Z3PwIHAdei0T7zCS3snTlrmNsH8if6Cx2IeuUT6zDneuCM+6BzW59DC4+5ybkyWvvMzcTb+QGE8cvNuByMmXvSBa6xFXP2a3QMxGzIHd014G1KdbgPff82mTezQAEQ0v95ERv4l22rfsl1fUrXyFXeBbgrOnNk0RJZWLkvSYk1JOCU67RcHeByacMC+6458YMseLlCfd20/6pHF4nuSbyMzcGYHeT24zjKXC685KEckzQl7GpOJQq8NTFbWGP9TqyF/IUE+4Y4nIUFGq7lf19F5QxCKzbBqz1P7JJPgNFhf8U+dmFT8KiX/n7ajpjkFMdSVRqtDGWH/vc3+KX5PfrP9v95BFbc/8/5/7k5nZBfwWjYtvw9EGkusOs+LIAGxtjKg3fbACznPnlo2VcyK6Y9i80DiovtYIWvA9GRhwCaLDoX6QIarC3qc8K/0zTpHrwsEt5q/RroLX/GdBzvyHhWNj8EmaQGNrGC0cohLPfOW+KBPKSCfJaJ/lrcD/mAykdm7KXtC5r3347S5gdJ4iBxRY90KvJ/v2i8ACwQ+wn22VriEFg82AFsWu+AsTBpIzJ9qENP4Yv6LkaYE89ZPjR1zxpAg5PCvGQsHzCbeFbiI1yFl2Nm8xvdPLuwYZEcD8bgQCG95YYziYeb4pKHLoTiynnHo9WgTR9yRsMJYESlQI+XGoUBpaW40fDQfmDbOhDck+xjp4bTJ+1JhukvZfQ0KgA2Mx+ofbMfe7c9dq+Hf+q3iR0Tei7Ylf3wJEXTa/Sgvyt+8qLgOy8MbvtejVxt1O+5z/Rbv3DWlRVg3FPiR+XTS2bDB0jb4HlM4W6NAkHBdy8/KPX1gkwd7A0lfdmUkDWALnwayvkKxRgKMHElfJSSje5q4JL9WdZ/+HFMHgiRTV5hEfeyF/vpDso+Y+YvbnYerHfi1dopczW6JbNcYMt4OeZu7H7Trb/i/wiLRx3C6NNnCtse5OIPsVema4+JEjG4nxITsKHL+eG/ObLte/l/ydknJTAZa2VVPs7pJ7GEG5n6yLmEHvA01OHB1QOgupxK4qSxhLAm/t/2fa0tlUcU/MqT4AT9f2e95cCkAH2CXhe15wKMx0U64ZP2zsP7wRqlGZ/0yxdKHg7Vu6N7sm7tV+xlo/blpRO8WefoNv7a4bdbiRvKjWnWlHWFXPZDHxnGQTwmaSNNWJ95AaZcX5o5pk//bh7eyDvtIQpy4g9F5CMEn73AkMO69sm44MOnbPIdclb/rEaWuU4e5QkYQNO5UgmXoV5ArxWNRIAyN/lvyBmkVQJkLJPnqYPhemb8HWcqcCmzkQvY6rOknnggP3n6tBEB6yLO6Tc/vGJ3rVGIc3H7Ypsv4Fhg0YX4dUlCzcJo0cmVGm4/2TOWvTSil0DQj81UjH0PfZ3sb9iN7frq3uIe+c5c8kHSebCYvaOJK7zbzByzPpZKLOGiX31rDRBjfIwb0DQ6Loj/xME5pmQ4Y5vWWRewqpo1aM4eja2NEDtOULfynNPSyPsknu982aPt2iCu4bVUpw/I+mRdMeqwz3KIKHV0LbmrFCW9roWEm3WBqt2hd/7JRyNnhK+566KVftW5Oz8EbL4D6rA/8QNvDnBN39nzrz4sqjUPoNTUFGCHjRMsYhWdBN8YvzuexoXywzGha2O+31hP+85YEmdUMmeO7LV0c7WqUnLTLIB+bHU9r7mNH+iwf6nsclxqNaB/5lxyxwdBvgfjrj+ODzMkrDVW8XnvT92OO2p84evD2ieA5Bro+sxLjWoAQQ2+4RXMC84l6wH8nfh/AWQlDPCj4VwilpTUwQ2auVCKbBTRsk5xXvqlj+/461wz9uKiMzx6vMBmRCNCmgCxbDrcj5K3584LoQlYfquNs4jxldb85H5DkNEOF3bHpggF9fVCB6JfGPmN/4NBdzzMze4h4haRQjos7hOjlT+J0cLThEzcAvUqU9/1WbjWWVSjB4Y/XMoxNtohjzIEc4K4iyFax9Wy7Ngivy1BFfI+mN+Wto3VxphCLAnnZPMic5gzrc6p2zkgnTrfeXHnnxmbCxmG8EhzgYhsB1RGLxuoZvoOKwh1j4vvlx1JBHoQAm6JCMPGPLAKZtDdp7xu1+PM84t79o2zk2t1fKXZGpcASu3PuYUzqr/S/PZtL3ETvxuZiEcX3hkQ7KOW9sJrw0Hb8hNOshNPP74cWbfUkZP4XkQKCjx5v6dDTTwWiEZq5Di+whU/+7TP2Fs6hwY+WtoXUBx6nJf+Usi4+qLQLyneyWULjuQtyHDtGV3h5aau/CKPF4zyPyDS9iM+HMlN/qL4nRcz4pt47fOMPWuPphxIqpxBCHrqaImexITYQIRuLW9viwYdqShESINuSMxHjqm/YBJ9kf6+blvIFDpjYftP+NsjwDD87UL+lPAlAv+liEr0CS44lkSEuKismACbxecCsU3KsSg38CQ2Di1zX0lSnNJciPccTO7l+5O57/XtJ77lp5zIUo+L7IDmTuLwkGui91uBJBESQBIBG/f721v+T2T+DPAAr/L2BmSjTCLMagSzSuVfYCKJHniTsE76h6WJCEMeZIzLX4SsCyWRQeKeJCGTRNfahMk24ZAQsi+xMA5gGqDz0osKOOFGljEatOh+JSn1qMPYPyD2wHznW1/tlW4l5cnDKjKUbQbCVX0zGSuue5YyNmyVHgNlRWQH7+Zlv7qRUrxTqa6YsO7IMw4XBiQbR9ijd/TngUMa9WJqqevGuO5sjMqPTXRcpUl/2RIFiCXS9FPJpe/aAxYy7ozLITA3Png4fXjigXJgsLRupOrxgdq2vJYeOofx7WDKOAdaLxHAhXTuXKAm+MghXpbSFjh6zws5tEc3h18YKNWToJ0UgxI0bMZm5uFtQJr46MM5vyB7yVhxgeKMwaJvZHT4M34I7RPqP/gkrkTMi1GCX8IoRxcYqxfQtRGbeWMz/b6Xf1K3zXUw6db2pf/SaYkEpvmTTZmo4csjG+szz9oPbHeuUECD8PPCZOzos0XBkHPnQgaGarO8iQFz2FIB9tINXdWc2IhtPkR+v+31nQPUjfm1Te1ddmqbusJQHX9HN02BAmHKfunC0Kve0DvWzpfeoB+ALALVVg6lpucQDu9LVuQydtJKYDv1NKit14f6k7ULr7YmdyBX2T6Yxrfv3+KbuCVRGcb3yQEKCc4dvrH2wPQg/trwZAxcd9LrB8HmoobscKMvdJSYhqdop08d6QdpF4YqgrE81v/VUCQ+T+KNwPTJ8xVERjYyxG+M0w0fdsbFNmhI1LJ0zlMv1oHnWl1RDYXDHqQyqQTfPWsidzRzcshJvj3niWPhA5b0mrvGE/vNE4AHygjxpm74i9Kmyhbfiq8xVIalMh2rg4eNq/TFxQ/m0pD+slP7tS6yuTmv7VMHQU0oBnjpLMRfoN3Csim9daa4kDc2C+lh3LM/8rLA0gP7svGovCTkwUkfuhg8GORrYjd6te3zAcgHqADzSTukD+0w3rRCv3g+nGM4y0X4Fi480Gy9Bee6oYnGzyvyQH4tdUg5B+PjXi21+4WRxVk1AAAQAElEQVRzRzvtu3xSR/qVMbRp1iBnBcCNntWU0hi7BDkNtIBflp6IswDNsDzLs8Ql/5qXJ8kfCuWox9JObdT+zAnmQfoQbIlw3xRC1muvpHZd+ukeddtm6e/AfixNt7YIvrRRtutbWcbkRq77upcaH8fOfvmNvWtkEhvpMSUy7dfWC4xP+rhpi7yrj9zCvFKmNgh5iQPuwdgntqy5SgC4eQ24kbOhc6NcfQQDzfI/FYzCB+Cf4qZfPmiN04q5MmAAz31d1oGGgWLhlEHtFOlyiknquXykO2tGXACelMskupGIbirwMv7MvyOwCLwThXLt67vrBBFc0KLYXODLh/SBRdqycODD6PJBcd8+56P8gvY1ekc3e1Jn3DfGPXGbXT3q9VH/spkasbduJ+oR8+Sl5YHtC0DQhdVcVLg68rGGuleXei8QIyjTOWa5AEkoUIxtab6CeNv2LbAlODqCdWHlZWuLTh8E5Yu9YPG4h634iO8vti8euOxY7sgCRG7G7GAOYBnXRTe64y+uJEYr/9YpV1EIYMSsPZjTznXz5ssGuhGBDCnwBdnRp0DGW+yQhjGb+zxf+O2V/Y49b247vLOa/Onawhrq3BHq/n7bbvDcat/3uvEi6IaMZh60/chV/lcA/bUZnzJusd0YMQ+0C/u46Bf3CSBWaPDjB0FXQ53C2dbXyEcYUsCeto8fy6ovTFB5wYI6uKgYW/PTwbOV+9MFB+P2wF71QCkbLUyE54NnOnke+nYB818Cc+wB78rXaCcwO+e/bzxb7MTSc5R0QjM2TT8WI5gL2dF3lRB9DYd9SCx5JrxzzhL2udfGuWfeZvoWz7ojIrb/eDM5kvZBXvOO6p/X3xiBP860v1HgPz27c/grXAEBx3W1XuULN9ZicqF0z7P/mSR80ayyWTAsGhbSWlgsKBcki8skKH+YIXbxsS6h75r0u/DsF9C2EsqVDFh1SC4XOB3nN9bPlE9orsTigdK2AEvlgy5L7W5mlDo/4cmD1aE6SEj6yFKGIL+2aPckISz7lu+IqYAC4dQm1WijHeGjLyUI8TShlItCYhVQtW9AQ3VdTQHxIIa3bc+BAUwuHxKSEDnkZ/PCES7URyAHIFIrGcjYnuJfG+D1QGGpzg35G35txD7CYbBPoMrYEpYlPHXEQvZMnUq50XmY3W7z1EH8pKdTv+3z246JDtwBi230a5sQX9I+cujyYU2fDhK//YJ28JUFfi1bxAWQdl2DE5T+9Nyq+7SlCSIXhpV2Dnx07rhZzOmcnKWNJc0pKDLgS780Qp90J81nATW03EGtO5XzatROxq0B+acuMM+e9c5G58tMN7viY4w8DMYnYgHqvDr25SAxZs2ta9tn3QDXSr0+a9xfTQK2xFx45Xz2XrVBZXSXsdkZn9v+Hdnfa7/tp8302f8FRouDkUt7r4dCDw3ZoNmknZv6JlwPMJBzaQ/jz8OmY+yLzHd/Ak88PIgp75pfEK9LFmvR29i1LRvd+DlA7by0WvbuNR0roHtCJ+0sYyts4DdkmI8qH+ewcLzWjb+AuuF7jWIuHuUh/0Est32W//vl7z//VNvGODI3Hb9GpmPhGi0+efDm5az/EOj9t3vdqRsT4+F4SO8DgnNOGyf81lFRoeGwZHvnQPPt+0/4uZd2N2Mv/eim3SUNk6ucF6NncNIZqqcvhxC4pvS6s2rArLs0dX1oGHN7lLnvsxID9Otn8XnKCR1VVKIbm52rriHMoffJi8Cj7rysF+KvztLTs2tCX5jxpK0uy/rdh+5gtEGZ2nMgY8kqZHRpm+PQrAGJnT/OmQdj8YBWHvGCTXXJf2duvQN3XuKIs18Y3trbBTr5CctO7ghbc/Kis5TOcsGy+VOYDxPq0i5L14h2WmeyfebOsHQtfjxArDT+clV6+WybE9e4FrRNPHbi8S2/vnUc4Ez83xkD1xwmhy545yAxUm/91Y9GYMOg5FJfyKiPnjXnDtBPW3nadflFdCoPcCh8mN3OHCw/KFQ+6yutsgXIqnFaCC37rT5ad05vzBv7lKE/a6wJDgTipcEiphX32EUHV/qUe/JP6+BR5n2BQgEuZiQo+OXbpr6eAB+RplOPF9iQzvnsOrat//pjafvqH1gWPEpGp8cb+j59uOSYm5zTo/XlAu0IY5lXnb+eRXy8aOjm6Z+WpY/4WYc7azSyoXv5gNrLnozfaYn0mBrbrhuk9K4W5p95CQ9p/H4dhB8ByU9jluXiXLZXbNAysUq2rNg4Gm7IRnMLrD40XQwg6OMuzrVuLD79AItNqw2LdSxf7SdrbAGVJYF+Kpik3gW2L3ok0MRG6Mwb/omlD5vOv2s9m999SBXv2TJzW52Cg4MEFFSAunwZN2SisRzn1iVuGceNmAk9obYDK6CVL5A6Xcj3LoDKmKxxP3Ke+BwXvmSIGG8LpF/sq61eccKKZ7lyeWn8RO4J+GK/+i5gy44unAOFN/FhvsZSvLItIWD/fP4B8I6urs/5iW6P3SjTX3ld265FZaGixHFbrAwPSYUhRTZzfo1desuX2anBJK99yz+Z0hM+a/Zb4m18yjhigzg8w6fJEApoN2wJINTQrFg3X8hxDtv28uyx8+LnO2en7/utdvZOcZhRX4xmlVQN5Cw/qUMwd9Y547+xniegXX8dCnuwDB5MqINzwkFO10e9i4nc6H7RXXLgxI5XJzZQjzWWdP3uErtsmVDZ+kKgslfTPoExxCimzKvn0qkNVcjpCxqa9XwQ2+EjJOAQTF2fBPtQDl5J8HBdbZFp4uxArnPFc0FiSTybOJ5cFmVbO4ierEyfNY7mk+gBu7PHLZpKfJR5A6dc8ZjGXD6I+wJY6qs9aec2cv/z9veNgOP995X4TyWNxbVWGV5/1q9aSm5OcoovNLY+wVp2Cig8dE4XWjeLgmQMswvFVQFqaaMSHGUWC+WckwQp7GWdpQj/UW98i5nFGJo+aUiO0C8ZKOVS77bv5Z/5yN8IbvBeynqyKbjhuoHfrySJNdLF/mfXjYXtT4+kLfjlhSSJQV2CG4ebvKX927bX9+8/188//6VuNx4C5xQNDyke322o/0jdTbjj32Vj8bFfoFq4WY2M9HeLwoRnNqgHNRED2zb6fOiXbt52dH+rG/aP5iEUIg8Bv/36Vr/8+ivwlhcLPjQoQlPcrCyNrXghiY+HRNjPqylNyibyAxn3gAcfvKPP68k4Yb3CFC6KUrmYWdq3Y9e8zTJ+4hYvUUe8OB+sv3/7KbSyh9cKoJ3a9s4DjP/omuA/dOk40h2ePOj7sI8e5aGe+B9s4B/EjccP3lgp80mJyprbZJO2hiWcXghl7Y4jLw22SR9yvv/EQxQvErTfuYC1yHwuUMFit0szFl4i+06AOn25DWYaivqE4AiGhxofehxPdX/nm4sb83iblwJUjC7tmOBgB1HnBw3Y70OQ30qqtiHY5l43Dh7KGN0n7+Tw0gE3PgYjNg/UdE+anSVsnB4Zyw6u4S8+j+Mj8URj8Dds/P6z/8vyn+ovf/mJNfCtJjEUvxO3nX7YXteTQ8lqoJCKeu6MqXCtJdB8g/lEDyc/nQGx1C9bBqya5oPlkYf2RQd6xQTiVR+rXbTEwWhsL/BPCteBu/EFUvpbOgCViYvzS7u0Uxy7PwVrgQm54uNgI18d2Kp/vhQydywe+rke+C39AxphwNLoyZ8DUYadPpRiSxPDNRbKiA28yGXaFlamf3TzUmcuumGuQQn8oNNffrDRBxKr6tJf5btuYyP0QzucTxhAVVKA0SXA6k2O5OWIdtDBBRUXlXWNVcCBaPIaTWUiLnPMfCyATr9xUa42+PPvUV2t/u7Y3ZYyy6AeIP2/ozEOklyAuck/D18uEivXgnnemF80vy/l0S8hNukn64iwvGzJCwJskld6y5duEOtFzIr9pctYKGPRQq0PY/knLv0hWHzqv8AcJ9gmK0F+8p02iHOOPfHzYC+z7tyS3jpBRmExN7rmZH6w/iyDRKd+hq7AYBMurFzOS9bkDmiWqi7nOtorw0HTSgp41Wfd9XOtp9HBIAErEew8f2CjcDD/5ak1iZGwaLQlkLgTGfhCh9KNMTfXSSzOuMDF2GDJmPGx0WnfQz7mu7QBTDGn6kPa521QLnub+HS5xyoDcoSyrksNlx3kFeTaH1s2dBLPfU54XZ8Qf7kaIcoz52Xe4EPGAxmSOQ63fcZu29q8fIJRhHA9JYkCXDttHBp9W8M7ybF7mXN9Ebsjz/j5K+hf//3fy/9Zhu3RHVptN7cKS1fVRM7oWRM/7K988JmRM5aZV4wbzfQ0d8SVQBWviJt3EFxZdwfzUV6jtwBKGS0gUo9+CL7g3mLDFznQea0hdF3YKoYPIVzDJmh1CMc5n6wL6tfHO+dE68bgKq0LrtUn55r1gI0wHMydm3oxUy342Ymd82QSe20v/BWk80Xxb7y8N+Zv6iNvmGuc2s55I1nnZ8Bnrn39mYvrzBeuxOugfM/ed2Sa4Cy6Z/a+B/36JWDmKc3IIt35hM0vZCqdfLt8gIbx0+fPGDw5A4GH13mwcoZ6BfCRgYctrLnh/Fj+0xl90BEA46ddD2TRRK7nQvpoL33sA5FT2AQvMdCuxHF0uS4DIunWFvcDS5rEvoG9/NJkNIIK+YA6BRWiDdkNsC5OGvvUv/JY5xnBc5TjKImSetTSz7gikrjrmEALgtQopYNSy+lYV2Rgv+tn5b2u7qW/7YSMEESmsdFGRyxAh79I/+D8NJR/0ctjEC0B+aQRrEMaHTmrul6BNSbqPiG4NWZ9yUUfhiCRseBeCLLPfLLGFXpsty0+/d6kBQbwxwshIBu+be6MURP/hTNumRf4YgnZ61qmQEFlpTd5Fu9Aljlx32fGa869tMexFH6c+4hEDHeHptr/9Fdx4gU7bVNeTYwsc86N56PvnknVQT+KuLqMgaBeREa2etUvFB/zlmIdU8dFOudAj0kvI4xvyQGu22DWLebJuJqa8gOc6D+LvzECX0L8N0r6p2Z3ejOZicFr8VD/r1+Lay2kdZgyIbuIXGA+3P/000/lT/ImScsDzHceUL9xqHIx+3BwZzNlLWVhfvN/8cyClVYbtE5Z9lsqW/ps/G93XhLxjTovdbKRMCN8+P2Zh1J17upgNS6+J4cWNj43yQsQap+QBY5C/djnJDHt5U8Jb8i4YY9JRNvnbhJFEbTZlEjuh/8WEQ8gbmgHsg8OKimpo8K8AcDDNbprsBFt6GhK9SlKG4xFEjh04gKE1xiYnB4IM+Gox8PFG4cJ/1eG77/xkockJO9A00T23Peac09MlW28/JfvPzh8SNcI757pp6orOYR4UNCOJ/LkUycmQNLQpshtIOCTHwtD1CS6dGRCyQ9xtf+NlWP9RsbN+pJvfzZXbNHuJj7CQMxobhLg/Bp3xhr79d2HvchHbysf2gaohsMbVuEqd+JmWwcaPaVY+B6MD6JjWMaCA6oP59l4bzMv1fad8T7HCUmR59haj8zfDe7+LwAAEABJREFU3VRlzATtCx0b5CcZij8br2cjbXdjSfk7PyRXbgCbneuOk/NgwT0vTsSpM+6hRrWKkj9O4vhYDcb7CdCAeDS3kx4HQXKdhMq7wFh5iPOF3j7X/Jop1zzyZcPtRtyI2cYcvHxZJRagBslVRVTQpz9OFEttfelZRKcp0KJ4HSLoOPk8eCMRBBc4iS0SUCsKFdSJL7rYlsSggcVLJ5f10akoBkCnvOjVPt+O+UsExzQoVA7AvuugnxfDrPul+slaOirrSDkgBzqNnTHygXGir8Ephm5NqEnMRB3I8VdCjq06jJ9zt+LACJ04YxBemJStLB945HuoF7x6rB/IPFjT2q9ef63jnK/TDnF4nV9NXr5IqxgfKvyGW7ke9NQtqM+XTZcN0osfrJe5s26aeYENl1xzkC9xHwgd3ckV2uFcEUY3IhuT4M282stYKbORNYnPBRCSz8n/b7/Wv//7r+eL7rfE3L6qjvzFe2IQb3tinxjn28HeoV++WBTn+Gy7c3vZLk5Zht5S281dxhI30p2Sm/KEINHf2Oy4CJlDBGrNcyTFFkYXnDwLmDPIkd+x2RoiGvbdGTv3vU+9q097tF+bPsgNjtWTErbSz5k4Tpusd+RjgDxozjy3vlR2aSd3SuyTg46VazFyqYOHDhcjbWNpvDxk39CzTfZ/dGuvY565cbalHe24zsjQj3f2ffcCJJ4KU/vhpj/vPEDfAedeEZNtn/V6yBvodOKVIjCK0linRXOb6LwxjzY8g3e0Jb30JcbYfEOedNtunx2rP374kgr5AzpYqeEZa8n4rfgyT2DRH6KkeTXRuTOHBGk0iVBilry2LrAtF9LQ468D3375tXwBi6LIgSm5PfsdLzLkHJH/rZZ8fMMw5Tv+13iqt4N/8i31vcwVPrxs+KEMwfm5T+1v1hJzQyEo1u+DuvKkiyz4lGebLsZw2W1bEAcSRz7x0hNRYtI196XHOTaI1+jO+qx8nvHxw7VIbH2h0gURNDBzdc2e8dfz4c8/favvwD53qBj/U6U2aLslIxi+en0kanROvgBatow+dUAjn+uIavjaPhrinYPmP9eVUpSdMjeIYgWyqIoyB0sjyG8+fWf9vnNeW332NFwwnPeRslmjjtfBmB2Ek/nBelVGKLHJ+GnbVRJw6LijmAuy/gLwE0/9UsZnXGbNc9wRedJTcNnuXvkCqchGxjknnFviFkBc6PIK4A98A4h94Ja+9TJCXCF85dFPXmuCtNr4IF8476yj3C7YzjGOgwjm0gbXhLDyQjG2XeP0S8YlE0rzlQASE5BHRdsBRfVZFqVn0Y25LtCUMND45Ry8vuiazj1w8oTguqFUe8xrd8bbNX0/3jgPYLzKS21wDUrboF1rB+PkPNNvULGx6XecN8rR0tfLx6/75pxdgdBAh446P/GPW0vT57hTV/ZJ8kMxbEFfkdE1aEs74PFc3L3WzuonthjrnI7d1DEBDi/mjbEAx/QR8fJJOYkjefm273XbtStKQ1e/q6r/gtFd+sKd6aFwWKC3TY0LHHqxDBO7HCd/iaWe4qMcx1EZc6oX6InKCIHivGw2846mvjk+Lz9OnPvbwbpGI/yq0woYVwsq64Pyz+sfEQGj+4+Q+88h01l7wd/g8ZlXWdwsIhYMy6DcKBU5SBrfvn+v7/7ZwvkrDxeTCVI6FyOMWcjBy4QMD/1ZpNRFfcI15Cu5ZPG5ANk05HeBTnhc9JuLuy+bkGBSwF84JQOxLtFXAnaR269d2tDwa2coWcfB17IBUUnqbkB+q/3B4UW/teNV/qApUs4bMrjGKUsy+bTDUgiOm/ZQcFlDqxdGq0OdHqLvxMBDhonY8cBUwtplLLSZAOeA5z9sHVr46/xImyq4pffpmXMBOPuamwlzdGdD0GzlDsYXFL1eGBbCppvEycHFeGaMTjlQ1IOx+iBW7znQc8jBM2OsrA15JuXRyDhBnP3yukHe4b3zDdw7L4LubLAHvmu3oBVwRr91cQEaiCMmA2habg/P9bDLwVuaIL2tbmLHxsAG5ctKNw/9t1t9BzZYyie5sbBvAeOEv8/4eeDvweH2CVgeDIWenJTESBmQEwXxwuq77q4V/RbUKdx5cLrr/6u8lzHx28l3Y0Nc1qHv0qdcgW/VLFCoPHVjEKpEUmgF1Yf9PGxIc+RgApJu/RRcmzRhPWN4jsGKBXHb9tqJXR4Ms8FzUGcAECsbYzBrB7/vHjSZK+g4iCnq6YuUyNbHN17y3gHnt6PmQ8x+QwegLYJCHzzhPFCgTwfytD3gi1ngnVi9M+eO89dD0gnROZhh2Odcy0GKebjkakvVO7YlnozpUwYUus4e6gPnmBzUVxcUrzqEhI6L9QQ+473GRBzOrnmGbmM6ujN3c0f1AJCwrshEK36O7ppzxcDDlIdEPKgelYebG7Hd6Bevj4O68oWCl1NkCU1dfx0LeXzJ7QPW//yf/6P+9V//R/kC3JjfmWu/8qLF8gN/lbl8rfWJbc/4aILoMWNHG0dAokVCDKyIuDzFBu24YKM9ujWvRugqucv57RxRN93MH+fQt9Je7Zdf0RkL5qOl+THjRrCNk/vQX/7yLyXIJ48vc51bH/joy3Tz+QP+qO7ccRW7Cf1qieyE0dhoT+ZBxhY6qEMnWSpSrYp2D/BNpXsiY1bGcSpvQZXrATnEWa6Nvjn32gFpFy8ycdax0HbpuifyEF4CUigWLZUTB0vWFdyynMC42UELrZV8k3rxMEqFK3js0Vf7w09MuSCC4K9ceIMuKLMWkXDqwHXsFC8cyYuu04RNU2NrKvAfGfs1lq6b9euc0EbnM/ZCSCvWRLbz3rVg6QMdndDBfzEqXrAjwEMqhhmvFe/VmXGVZ6x4KhyycFw3eYSrvWiaAjh9YWqstbFMDOmDuChfwAtccByOeidPPcm9ITqVGXfx8liHmO5PYZJdQFTp89IHJBN35wm1WIMndgL6THFijXFkixI0Wt/Tf/mCFORJd+mzvGSSmjBt0ShCsN/4NPPzNX8H8gZcwGjmO4TKXMA4qQOcHkBKLKFlq9igvbGv7DfWPXAjz82deT8bGqnxHl7utOGB/sRil+1PMLk0/RuAKvo/7R7dNacyi494JJ7hlucCpNFfiEILPFX4wjpxTQ7qSICxcs5wzzbGK6T0TBySh7yi3+anDZ0KNGcJmRvME+eD6875rG5prtJhkl8Qr91zmlfaZvxSr/3ybPvkgXuv23eA+mjp9PF0ULvBGUZ5lB+bI+26Nfl5gS8iPCtv6BT226we+Aap89UzqfMCsVzqEqo26G9zL/cmdbyTf/3F+q+//pr/0cudtjZ048t2yTvnLKY6pz3rmOO10/gJXU1OeQL3QGxg/34HfEnuGDUycRELvbq2m/K7/Exscn7NG7aBULZf/lAlbrf6/u17/fTzT3Ujfts5XpMydUToywdzQLv8suM39k1/tX7nXOb+pd7dL5T5oltdytWuJzz6WwR71XGSTseMYFP7vPIl5Y24YONOuc2JbXv9zBft+zd8wY4Df/03UN+I4939TOHglddlZcmLf/Rpt7EpDOxyDKEa1La9btu3ckz9koSZUtKZV3f65oYsMPK3vIz9JVM6UPRW8p9z2rgcnsFgyLxILzcIb8TefXmnjCzsbGJ785fx4JxroMpzjP1wqQIUtkI351znDmTZ5wsa9/TfeKnuWBysJfHSedbJGO57qUN5SKlmbihfEDc7WIeF572jPjhD+m99vb+/1W/GlnzNIlMsQCy4qPx5/V+IwJ+h/huCvNLLKeDVeFXOjv9iMUZtt638NrAZlSdJzBVj0nCRmTS/ff9G0t9Jyke5GE0SWWAsWktyUD1Ngpzxwo4c8VVUMMP6gskiBccFGlK1YXcu6wtbgxKahl8+mCJqtVcfd8yEhwTpph2grm0B7DFpvZNMP1j41oNXF33Su3HZH9txAmmIVTGAbhpcHAy4Yyz6qED3OOHFR1vZB0lKudm00SFOmctu7iS6JCxKE6LxRiKiocJ2ed8ps6kg80pOWmMMlCfNkn+Q1J7E/YCMzRVBg/HYELrNfu07ihnxpddDgQho3YgMqs0DWzEi/nmgN9H7jZfgBuoBBiWvA7361+EA/byEQRxXK46SAKOvR9dkk7mRpNemMCNfXg8IiT0vO+6AOH1boD8ANmlLlZOq4g+ulULEH4zrw1jpAFivFz/OTNS5WeRgISN06pHPUn/kafq40oSEEp8Yx6XjGZ+tK/shAbKtC+uAcvCiCB42ReUFCEFiBm0RiwX20GHxBRR5nL5q11V/BncRtsNPDDqwbF51O0Yb+6ZKGZZlz5OHEe00ZqLlW21bwGmO+O5ZiReBe5UbOMbQQ8rGnAod5aqfa7nUKSjsmcMCkpHVAU1T5zubrYcpf4rvS1dxWJl4x77nx6oTkB8OF7TTTyyXhuLDfEelsmPTWL6PXmXWGP0Qsj7QYizhTxsh6l6xPjK+KLYLT1jr6Dsy/vBRdy265jJff7uXv9jzTwEO5p90Ybxu6GcQaKlcwHJlAI8voH4sRR+k2OVc0ee1ZojrdvLSZ20Q80WM8ZlnlLAqYzR3gbHaAMdun5OD317Wr8MQ5LjJumJO5DCInAfyL7u0icGL+e4FL94oJhbQ5o4fCDpbSgXGJ2gvrfOCA3rntKAOmvQ1egDsVE9jP0jESv8ZM+m10T5p5j55efStbh6eqU/iAkfG0Lx55XjpL3g69ig1xqPRCXyux0vXRb1KqFKRx5ikQRy0YaBzC0z2xGY9Ml607ROk1W5L29LOOUtbbYtH6/I1jV5yfpBhFJVd+WB+6B0r61/tD4E3xtM8lSSf6cFNMRSvHO6o0VY/ArmIHnxpKwMwPEM+aelTZuJAH4PG1QAcGGKf35a//B1FPGRGLv3XGrNf2y/4YEwE+Z33MUn5xDiFpYYA6v6Nl8gf5A/5UQHJ0pH8ix60Bee8HT2pr0sqoZA32lpXp1z92mUt4wNeCtuIXLGxQhy8EAFvenlhf2TOhR/jCRP09n3CoOp6poD+Dhx5QWQe8WX/nQcQ/deelV+xGxuILLJYp+hWvgCijIP1BVB96V/+P8+hxyCVYrCyrarnTvzWg+xRc+6BZl6OXl4r11/4Rk8clrNzFBuSQNcvmHSCHI0WovsFT5X98M7Z5MAeLHuyg6PbBy7/xx/OCZjLLxl+5mH8L//yL7XvO/YgC5H2fcKFeCZ2zgPBfU2a7lm3fcGGL63ykkdZgutugb6uXMh6hQbLFHECeR+fD/K+9vlL7dRpG5fEHz/CQ2kbci4aXJG97ZyjZ23Yoy0DM5wXD8bJvHTw4Cx43hHERTYWaHZ7wy7LgV/bvuPbt/rOl683ZI7GH/ohLwJLfJ+cx5/MQ+Gg/ATlojZr0Yd8z0DLJoxCgDZdoC/W9fnOOVkb19pkjmWd3uu3X97KsfuNB+ecDZm7lg/OX1CVNu/YuGPzfI3DE/vudYdH+dIp1zVrHSYsWfbEXs6RzsXyULAAABAASURBVFPrzCi6O/YPYyEg9/c5FAFEpKuHtU/QHn0uYmYc7uzV7/d3YvYRopaLPuVJo74BbnS6z5txFY68OPDM4tzQRsf1JEqBqCUGGfFNrEjaS+S6i2a6gFWjuAXa6nr43Ncm8uyDGgcSE0r5ZY79VoJQ45MpsUBa17D71nPN0FCai+Q7WVKYex3/NLh1bKaS68mcQoJrgHE+mAuCY+jYO38XaCMMmhvwtmwC+7qQFBstg4RMfc4XwWcX87d2Gh3pHtqv39A6t/Y5a7hPDjzBVp9hfI5ybs99kkdmWTZ9xkHHW3ra6lSmeM8E8VvZdEgvCVKJO4gvl2N9wRf0P2317+U4Q/r3EvXPKYdl9zvH//shHayQ0Ux7YGtaPVkAE7lAuwy73EC2udU3vrUpPiaBLCIWT8rgjrqTJDzUHCQM1m3kIJZeLmXRMOFOFrHgpolmMwWJ5qh3XgT89tuv2Wj80wy4OBjPbKj7nLU2bwTZgfPPpaSuBZ5FjD9XGTJtJHEtO8MB1zPf6mineBAFW+Tsc08SSalO4JKPQ4okryIHufIflJhCV9c+Z0plvYBKfOzO2+1t2/NgduOt/KS+oW/KB522HGxUxjBAPBFfCC1jtc9JdR1UFi1+sBEb94tuNto26Abjh8zik3gkbNp9sCkf5L5YjWwIuJTnQDwYO5N6xviMW170oOABQMqFDvQM5FNbbetdOSzypdgpv2Kvf3J023fiuld87QkebchzQ3Uz8Zv7APq1ha514CXzps0gPditrGtH7IPoCR5J2KA/C5w70gmrrzhIQIJ9V9s+eeWg54cLsdgPpZ026LUIDzhMErM2MzoWfsV01enGrqu+4k+kiNlVn/PHtvgihsLFhyoF/QCIoN34M2tExoSrE89BbXTT16HBNEqlCA2NeFBc0YGNVINXv2t8sM5T9qim3s459WysP2CjTQ9sjR6s7a5pP2XxUaeybco7GffuSU9ljfsA4sPPO/PW8X5mjn3GjqiHdpXaDTQoIQXt026aGMCFMm2YmzZil/bQCZo7kjBKm8ImuxVx6D6u+SZOHTJJA6z5wR1a5+mdhxjX5RvfBv4G+DLLgzyk0XPdImasFqyZx/Jf4GH0qvvwnIcu7dCGQJcy0Jx/xNNALwwyUaYvT17ipITeQxI9XHSy+A6UytvEwX9X7TvfVvonvLYhyvp3jT/w37a0iQNtZRLRcp1uc08ZYxYhwWQcsVX+D+gf1OW5DpwkRyyCOKZw46KVK3TQH+Q1wfYiTjfzEM3E37k4sd0yPfqThwMspS5uMg9v7Ec+HBkb5Qm+rFOlvIK0Hti1V32Ir4HsDUAb63zJfEQuLxVx9uKLszEQ/EDLgIPSQ2cP1h11y+yPPRmmiQ/9AqgXNwZpw8pZznWt6tKH73476hpBnv/mwWj5S1Zu//nV0H4l1L/LT/3RpfEHEY19Ip1hlst/aW0pc7Q09rPXYLtz1FiAZg/77JNen1b+vmeukqJFB5QJe/TJO7qJkXKRRqf2mkst13w+si+vl1XE6YM2D6T65NgqdMDekWNLOZQqAXoYjUafUOha/c5NdbzmKrrpORlXYb9w0Kcu12jAPMV8dfyYLBB7Kb8zfuZD847zqZlT2lZ8iGr2B6qxx/ICVLxESX/JuAw2pp80OMYsWnEqlpftS5J2UD9jQg25zzysvpOr9CN206Ee15RzTrA94Bv0OVcerEvj/M6Ltnd8vnLbwXlEvGvd+ED+uhgGVsszZjeNBXYzbyyA0b38p8S47AEfvBAwtsrDhMp6SuxcPxMu+HFzxeAgX+ETuUZfLtBmCMuHReO/AF0DiV6BZoy6BrKDPnEURPSJOc+MESmzNK/8RO8zdj6jEyQ47lxUcsG7JITf+YWw9CtboPG69NO8ZAwF2w/41xwsdDeg75awnQJogece4xYymglM5MS+Y9nK+ClX+JSLrFyLN9XckIIMaVc89ZcXNYy9X+46/s4d5UjjfDyYB3fmhV+EwBqd0thnWxO72X+JtfPLuSbefuUtPXXyLf14lrkTk5jg6nqNqyYrtKCi3tQb+aNXW9mwEHYGBAHmHcfhMA7EFipiR0zLLz2ZPzxb3IFl/+Ih8lxdA5olH0HIHw0OoBMEUUCZfrgOPLMsvw90+8XkF1nIkeHCWI+YE2/7gSwmjdUvAAeE5g9jt/FccGNPsN7wGpdDv+AlcouvKS6AHZexh15ofJH3YG5o74fnBPKoJHl+GjANfCJ4+qJsWBAmBQVXY4u+iz/IffdXLglN9IjzLJc5AY32PdCpPAg0ByVcCBEfW6STBkBNxkcfzX/67D4a3ejHSjxv5kfnGdBf8v/lL/9P+U+E9Jg5U2XPKCzdePFz2ytnHc4EN+I3ujPX6I6ebd/Zu5gP4NXRzNMLIJDsfwuj/7ckfxL8NyLwZzj/G8H6j0jXkvyPev+b+GtxnKXcpBSKrskiu3271ffvP/Eg/638HCzuI4vaZAil7TNR2e/LCJanVTKBxWkt8sVnAnAzaSjHZHL9uYi40R29vigZk8XLoiUrlB+0kWeeaXbuYr+CFKjFJmvKS1bShC9gn1zK6FbHgomuJAhsaGADRmMsMKphAU451MghbH4kmTn3MtEKrTzo6awBB9mMagPqsDyhkMClOGPqYSFlbF+RMpZ5oEae9ojVdkgSB+tU0IJM5VHzGt2oRTg4cj5J0c3+yR6kNkEquBFkjAQ3OyIHh30AfTlwUCIO+5uk3Ck9gPVGXRgTs9AVsd4YHxiMhd9uzJ1Eve/MnwmvgBZkqs8NwkMChpHcwWtsrY8bu3Yt+Jxr9sKeYbUuvGh5YHROCXhnFzqxE3vSgGvJoxchXAsN3vguAPWip35ecGgmRlKDMePFpmaMQIZqmW8MilhNoGsyh50ft932XrczFjvtPfU9ND+qVEehb5Woww/DjDzibfzX5Fq+LbutF0RARrHPum0s/LJGP+nlAUIP3Y9GrDk9sW+b0f/AEH0c3fi2A7NUYkzXPKxsuLf4LI+H+ufrJbGHBw+bfjvoQSTjhEz58RRZ19W411jVzGNxTTAsFzQ9q4Z2bNE4cQOyCx+S9IH5iqd5XfIE6L/GYtdf7O9JD+VERgsI1M6DOD7If46/7Qf26/uP9tMCr4/66jeo69tUX3T/yrfa9/rggCXvgznkw7b/YKmHVX+1KD42Dgyj8mB+BpCpzic8gutH+ncO6f5CSX7xxiMvYL/vddOfdpwQ9MO1ZCsv+pAtxgPZPOem8zZxwH9M4EEdv+L7k29Vj3N+grMzcCpA0JzXut9LOdN4IocrRJbS2GfsrW/wbNgrDOqYxDfJ93rjm+g3viQ40C1f8gr9+hlh3FBZ5kpGjdaTnHcEHoyXcuxnttB3Xa5TbPdJ8EJRLiwVxtv74pFbWJjVRXvQa9HNWljQ1EEVK85p8UNJ43M+2zhBntGN2MXpGnNclLHgJPxd0WMtC2kvnqu+SLvMFQtmqQeLV9cf7kv3j2hxyGh5ZzmGF78xNfcRwR9YcCN+qEu46CVK3xKJLfSMYENPywYgQSVO6lNGN/rHrDBVpxiQKQ8kPNxHwQMN/SK0z3ltaXsBTPSHjyrXmrUMOhehxptVOcdOigXyNLeBLZ6LrDc2jcjrJR5eroIMW5rygvpSF4edEsHLImKeqtcHyyUG6rOiNIBLRHTCZ2leco+V1jF3H/0EqenRVtbJZE0ZS/sdM8H6QR5xTS24Y8fBixfWDQ+PC3fUleeWxK/35fPojq+DJlXq6KWxbV3qbNa9wVTeuy+BPnhpeA7KwH95hMrnCSn6WecHLx/kOUnpXXsJg4QCrmZOnIAYrg4NPdjQ5ZwHsS67rBHHJz4LKBJz8ikV3fZFIYTp/XITBaxYQwud+d3cvc4f0j4dTkSvfu6vuhoGJKO7jEmgqQOg7YYXDuSqQ4Tz1/z1IB6W4oUDO+2HNKxLRFfivRoVm0gK0lNgR/H5lK+MN/aNt7e3env7Fbgz/p9js+TjcFYIUU0Mn9Aog3mRvGo/Yo2iegXo19ySRlp51phqi9RIK0m1X9uCi/yukYZ8Vj7lSyu/so3Lsu/IXuovc3+cp/I/y2cL98bjy5wzZ6pD/UtZa3257+WXKOlAOqrVdcnwi2rl3Hk5vcZcmqXnMBasGe3DfS+ND4j7BHjSKx91nLJPVNTmBh7EQZ/zX3j5Bi5CzxtSGFfuzAfntGMqn/SeDfxzqshHnvNhrftnXigvVQn6KW0VvTpoIJcYvJrI0JY7c9FSuUvnUZZpY19K7DEmgm09Uq5z/vu+s1dOp0D50t9fWJkXPL+8O07o6cFew8ud/cxby0rtAezHumle22+cp29lvc0zIcytBjSrRgU/lh3UuTojzj3OQcUVg+j78/rHRiCh/seq+GeQzox+ufm1/kL+lyrXohijs4hYFySUqneTmQuNBbJ//14//+UvwE/lAdvFfufhxSRQv/8wui7EbhYXfcoXkpRIDgp3CSOa6pMHCjaGU5Z0cvmNqHomCzrfEmkUshYPqQQ50p4o5Ij7hCDs/E9APRF72mkb0xfHGU5x1SSiAWx7+ULKnx12TzYveilNPDeSlH+b+u3bTyXsJDjxCnNz85cpbhg5LJg8ia3JecUEquhDO/KQWgvAc/EqZblD3zrE8VCFvomOBkcoeLh+1jsbuQ9/6nmAVIaHVGEgGlHIIfLo8lsTGly2GQOSNSyVeCN32/ckaHHGWTA5diMVSGZFIK3yACrecRqXnt89UI2CEr7uFbdLFiKsUvQJFLkwkjIHOIxwE9YGqsQdFmRpq1ziBMjpaw6vz1rxPvhmeh2oHYsL4H75rUznlLxV2FbYKZx2NnpOzCKJWU0deHIYhXbx07ZOj9eDPssFzWG0AhjI1YGBjm1ONq9PuGxUr7za5xrzm3bny8exxsu+gJPLyqgyVn2VX2xZ9klUqeISvV3RYYMu9Rhjf/H1OD4gdACdefoFwev6XXugFxnNOlWe4yA8PAxZgU/8vs/yH4+3LD765Esg52zWBOvBg8DTb63gc35qk/P4s2Q8kXvRK8M+IoJf2opg7MEiKsvOjqdiVq2JeRPziT373GtSL0gzrLnB+uWSa17+nT6KQyF5C82+bMSm2IHdixUKZKpV+42F4+Y3kB4k/beRPHQfPNzIJ518ju8738QmJuSI1WePEIFWFmAr12seH9ggyPNgjqwYcZAnnpz0omI0dsWHyVxslnBnjbt+XzEoPkyi7lnbNnlhuwOzJrFyHOnlwm/v+osR0Un9ARgXuiJ7VJfzwhgb75TIseyemX+juzZs2uas223GruLjQdy8lX0AGmNoXPwTkMMDInpjD31ogeO8bAPVq61tzmsPxdoH2+rgvvqY6kHiE/YHpxPihEHolAf9Hy77QS5V3Lmgjl8E4OzptBt/J37aT0ce8vTppU9kIEJSwyJK7qceGly2RQg0c/VSl7r4RaNsvAtWF4xXYHRsumwJQTWxX7XPu7JoDSjlAQYlFa33AAAQAElEQVQ+dDsf+pSxdBmySxfU6dNfaUfjE9crVdEe3djclZxFvS8Y4mb5xULGf2ON7nvmhrhGDhTY2oEWUSAx04cb88bi61p9dMS45Ys44bLNOoRc0mM58sRRBLfoOrpGr1KJVNMv7dU+zUAbuphLSAvNvl/xmuV6WG3qjd2QulbfX+efKnUKS3YrnvliQY6jKX6Bcue5Pk95ksWQjm7lLFi0dvtvtQhvPPTfX3oxxE54NWuoJ7cq15s2PuPTRScxOqDxJU9a1B3P0QtPERtut50vD79h525I6kl++uCsEpmZFMpsRAjMIvRo1x0aS9evsubcI6NthBo91heblheTirEq9ELghXz3tKwF1DBbydvHAnLsQd5kwKBHVub2Eiad7AhN4e3CWWLi8gMZ7+Txa392TaNScgCFCFe3AOK81NGairOikIhAafT1QOYl750Y2F5wndOUW8yTGdhZH3vm2IrPbV//ZIOhUab7inapzNh1y9f4PIHO+W2Sf/e5177bx5qbe92Q668sf/7pX/Jv1PgPeG9zh2eWH2Vr15055FhZF4fLdHdAfYwGde6glk1Ygr8PCPVE3Ebstzn5omIyfp35/uE8IbbvyNcHf92ifPWYzxMr9jfprFt69nVMpRPQFN0/3oh3EBhUxAGw6dztxGayJ82a2LPstxcebM7cxS5lv4ABj05s0VZtsA/3YNTDk5fqQxmAfRYQ5IzqC5CDufhExh9shk95BwyWFLKFjK5Vf931iQYd0kmfuOSF1VEP5tYTeNgJGYNJvK0gDpz0jod+L/8nJMSoV8ko0vYuz6kLZ+S7gEMJ1+WzhkgLD4LNf46z8sGgtBjrJ2f2o3I+wjZjfNkHS5jFRT6xfqAPi7Cj+aJxALQk5NxSfGgxp70zj2jLpzxLXMQ2kQDmxw54uRbCu3jKP69/XAQI8T9O+P/vJb9m8ekpa+ys/TeLJ4vvox4fLCke+h4srmtgrLsg8yAdfY/1UM0CVYkPUfu3nZcd32olimYxL0NcVD5UBP81iSIni5AFvK5FX8ViZQXKR1XxlcMcCfEw2YpBvPLmPvPnVhO5gjwp2UCsk3ZY4NwvXahQ54EsS3pUvUAa5LuhuIl5IMrDGQejt/tbvjm44+8D0B4c1NQfQdvUYYmNsf/0Ba/Com51eOh5d0N7v+cfpz3QHZu0Q/6AFoZt2SiOfpwCiSLa+mkS1W8BFN/IHPm/qvm39m6WA0P8JsN+6bvXhrbaiEL6JRZzFUFCxTXo8oJrw/qrI7TqXhCbeWD3ABcgtkqEGzl9ghjpaXqJpgyviqlLcRUPcFefm7l1+7RdKbbVpUn6IIw+hWJfZI1mMwPHJb1xUIZ2jW353/AI4sK2CLh3wQaauzS0Fma1ExxwEKyDGzTiQmMdCUse9KEDgeHaoW0srTyHLxo66P68kELcG9g4YG3M5QmoS15BORekHUFsnGfcvgj/FEvN2RSQDh40gcVGLiqIope+D9b/O3D4f8WjrS7IQ+LNNpRWE+Nx8l/rYnRzaFrI0OKiPheo5c9eE98E/XKM76wr18WD+bN4nuSjBbbJSkx7tNLvWvlgvTimFzgfDvqk1VZUqq7+8MGG4LQRuG2zfCgxl8x5Hmzw+QCUJbzqMsLfzfwRLnrxKMzDBYc2eUQZ30bHOkwWsUqITz/05QR8R51TCBoVSPdkHd/JOwflenG5xlXJKLO4YLGkhUSYuSIwKPLLUe+8TMqfq5FzjI92+VLHBzZzg7ATi40HNPM1Zi9m7tI6Vjd/Vr3vybke3gIQclWMh9brssHXhrYL+4RBY3SXOcWYX7ARx4053sS0B7HFDvcUvOAwiDQELRtW34Cu+DhvPGS/k0N92U1gsSMd3NalTnltGZIFyFwV0GfdGjjH7gdgnjmvH/R9xh9igig+LyqZ3KuOLGzVbiksnadM5HIO+DLCn7Bf/xvwuU9MfvJN+1v+D2i+BM03tMj2/Krdow0e0hjyT7tog9akC6euAY4erq6GDxbk0wOhsdKWr/QQnpeUZxUZsIZfjPTx3QZAN/cqpOZajaUv4ydzkFB60V74iUwP+FUfPMTds6e+8UUFc5O26zhr+Fw/RDJSvCEdXu7MEeeMc4NWfLuMiA7mji+GxOmvthsHJ8VnPLFjMo9egKTYqCY4E6tTu/WFji7lKdeHT+117t15KLd+YPdh/nEuEM5x8jGUXCCMxWjy4iztQVMu643+ol85H6xP9YjbmR87D/ALtBkiCZGAabFJIdJesORxR6ZxmvjpSwHLZt3IZ/4016pH/NKz88C/c4ZbcPEQ+Ez7zG98xD20X1evCromY7NsmOVcXx3r7rnRNWrspFH27fs6K9YpwlI++xcXY4Cx2qiP4lBT9l8wusmX6fH2A0gz6W98Hq2STryUh1jGRHLwDI0PlMYjcaETFHqId+8SAdDVCRZ+oQPRS5Y8QMafkutTPtzXFTy3xXcktz2gDJx4bTBONLEXJfSv+sE+8ARWqYxLrr4uIPb42vgsjO7Kf0OjhRcHla7BfXQTw5mc7FwQ9rkzFxyfvWyPbuIBsL7mBg5o6syyyEcMtha2XfZp41HG1T44F3/PswRz1u039qHF0cyBbZZ61OF61nz9NTahdZ2Zl6EXb7zse7zaSi3S7pMXKtjE+fSat93LBm1fvIs295F7FSUux1b3QvP2POd3lXFckNHhpt7Aye6L5yvXiscK4sOdvUE7MHO14T1ZKJS5bH4nB7hmzDPy0xlbehllE0AegrgvWcyTa51AjJnI44LwdanOOL0nZxEXYnidbSQaL9+QpKEiwanXebDvO/NiIr7B2klJPCfzpSmlQzGWxKo/ltgbLvzwDLBtyBqsSyhxIuOlfYfjC63jusYIedjjHPFPRt9+Y99gz39gf+Qhw1zXyGUyKw1xH5l/+rztO2ahB5nm2IPz1vKbOaqucEDCGJszcNAroHznQ8o/b/+QCPQ/ROo/idD/9b/+19/FU9YX2YeFfy4Ghbp4XHQumPv7Ow8j7+VG7mH7uL8nubrorpc/376xaewsaheiAgSFUDrI0v4A4Fl2uV7VRQjOSvHtzJONkg3lfGvtQWR0l0lnJ/FMFvfkkGMC2Pa9boCJau6TN7+TRWySAljc6gahk3XezpIEY40E8TQ5BO5saAK6OaAaA8EDnwnaw6rJCbZCukUgkpDzIDmt/hUA8QHwSXLRcawkBS60izRy1m3FgGyGuXQil/vq8k7bQp9GN/5qyUp02un/LUx/MNCrCCrAfescRI3RaHREzu+/UWxyKX3Fh40r9lG9LlnEmVDfiY+bipBvLzgoOk5Reop4TSvanQ43IPxHkHIo4uOqP/PnJG6AH8RG0O+MH4TSPCi1Rdxk/K0L9oWWhhs36qh9Xh4wJj5v8Mg3X/OCuMSukwMaa8In91+pQbcByuq5PPsrVDlEa3N8wXbtvNrGMAD+cQYqdm7M4W2vEVuR3RPRl0XMJul11vFhAbtWEzM2tTyQgMu/K4NMqIsdNmtW3aB0GHlcyBB3MCdd2/f3tzoCB/MTQA9UoXdTztxnjC8bG7viC/NA/7CUKamtCIbRMTLe2fChHcaJmNH1wyVdlATbzL8KpBlRePEqn+Sj41yj9+SIPDxjl77EPxijxpAB4gN0DvtGl3ljzr1uxDljWKwf+l03dw5KguvI2Oi7oUAUdnXAMZ/6Awx4ESt3wHp3JxY9JiV16KRX177PHKjUb32be+23eR7GG3boKZRBgzRwMH6ARiQOYhcQmZfOhWE5sXYO5gKMpWlIS5dz5J1Dprn8g3g5LzAT+2ZN5tq2z9gAAlYmF1yYkb5JnLY56VLaV4CIK6ZxywGL+aSuD+x4AL4ge2CPuOPjnr3EP4Uzb1yQFyp4ouQYHZmMM4f4A3mOHyhsaWDGDjxd4w9f8TE0AtWsO8vI0gka+kpBjnnCR+Sw95Jrqb3at+CA5iAOT6QD0KrPQ760NlPSK36B0l1uK8e5to/HeonnWPpQ4XzYMMR2bAvLk6HActat8l+yTrs/6SCGjHvscj/RDvuxkJhQa9ZfaHJjnTyBI764fs0Pmc/qWiSLj4niuhaU/4jgJ3bZwqJMh2ct+xYONxavdgrEwphgXAhWfzpAwYvM44TYwJywNO6WmQPMS/cQqBcPMp0TiR02RjA4xKwqd2MpDd6f9sIdAsrTblkHt9Gd9SutJNoroAxJ19VQXnV8J06hZS47FwV5xNGb67zB1IAXuiWAN/YxLuPqohsziN3Ss2RBCH6yDm+8/Lnd9vLXcBu5YcBLF5c0AtXfXcq7UAPrR3f87NkXGhdPm8Ds6Ng5t/lvUH33z0N9yavOnRwATyMDhswb5/GnfzB7ITY00DW6ggInnePo/DFO5lHzjeMr3cQ/HwKlF5RhLnZdjCYH497XeDS+y2PpmCn/wbyxnrmKTrwSLSogbc4A8Bb96mHKpIg+9BSAqpwz3T8FadKP/xEER9oRsgRlSGFc5fPFLz0ioWziXgHYX5f0GrnWLHmFuaRO28bJ+Hz1u5AkvXzite0rdPq1ydqCxWP+gRPGrFVeWjVxGF+gqEsbLsbjNr/VjXk29722HaBu/+O00UXl2Knf/PHOl6OIL+VKZz1+cA6ITyC47AqNdPJvxPWG/DWejjX5ndzu/iBx1nhjFXTSuOfIhzdMRUY5Qgm+hgBpplxnWHnUMQwLePebxK66rr7iYx40x0jW6qN/lXSe1+iB7c04zpTu3d2rHtqWkFtDY7U6/w1Q+hLUI41UvTW0gv2OzbKfFniUQIJvQVLSQl1p975f54UplnAQC8dG2pAu3coWEkdiaB2juOh/mWLF2CsG5rU9Idf2AkJHBRTdA+7RnTiIBwWmYtece37Rbdk9S72C9ehGxNeri/+QlT7ycvZ+ziNH1vNz8eOr/17hnMtXX4znHx/35Q+0eI4tXRvnEfNG8XH+fPCc+s6zqT9YcM9t8PlrBEomDxeWg0S9VsQ/54YhlESb6Lb6V2G8Ol+Vv0r3J/K/HoE/I/lfj9V/TMm8/uz8DOln7bP3r9VGQzkGXZ8/lTtIyi7KgwW3FuC93n75rX55+yX/DsODTHBj8f/8/afy/+Lgt5su2FYW4KJycSlH88SbQKV5AXSdpfjlHhymwOSD2BvfFvrt6DsPZA+E9ugcinI4mrM2YSM5kgz8B6q1w38I7MYms5/gn2SlPndy7EoqaODCbzZHXKFOPkD+5yZMWywkZI4coD3I+O8T+Y36Oy+lHibgk9mkZFUbfVMtnYnoCY14RFNARaLjfgpXQREBSvQkCvjvSwqaIBcZoUhdXNMvh7iDMfowLpQS2LX6F9+B0gf63ewOxvFAtzL22ywfepuEzTOA7hGXrkl8JpvGaKmQAb0HP6H4SH/RxAaMuMZY+c6TAHwPbFK38VS/dPo3b5Pk7RgQBewTHxp4DniUY9wE8fYTOLXHTjdtGrFXX0cxZ5GTb014UHwAF81oNF4wrMspWBdmVyzqyAAAEABJREFU7TvAHOrQ6ZX9+E6hbsE4Wv4eIPnjhS2PE5bBCRJVyh+ol//xV79zcOJQSBy0P7pwvOEZ3czzZnwmfgvabk/xUQ72ovPJWAsPZDyoo9QOgCvqoUVmZEsPHNC+Hnaprwcx6OjTjvRjn2vx4MGsKoKwg1hhF2ckbFD+yQOfCAtjOphPvWEv4yT+QcdrXLEFKfQsXwZFK/MrwBsZPcu52X35rzT1UiJzzWNssBK54LlGNXcv+qDT99gAnXVjtDyC5tS7nLO9INaffaNpCdjlQ8yYO2OjTdB6KQxAm60A5OXDTeixf2O+3Xj4+p4/E+XgTZ5yXTR9c5uRZ76ayJ7QbsSQsxJn8Ahe3qWKFnwKgnaU5dbJV4fjRhuL64qrtOLNZQc5wQOyOCRBySF6QA3QIDRgka/oxokJ+Gsh/agrrBICUObOLYNiG9ZVt4KQFMxL84k2+HJt2eG8hyMEsGhQBPkg88wD6DVH7c2cIVbaZP0kjUm/Mytd0sV27L/on9ihDUteyLhpw4G+Z36dop3O1dBgm+shQD24y058g5lL7cSPmiTOrwM9D8AHYtsC3VzQYc9kbB1j7bp4pLEOUQ1u2g8pY0gj13ONDfpf9oF/Zn0W86dtQUPBJc3BXDgcb0pz9MrJh72AV5d7axPXijI8xK9lBxV0SeVDCz28XPvEabt9kri2kn8WI2jkYs5qLrtplnDx2afPLElslubgBd3BC88nL5sA4wcRNeQtvY7DD3oQeMVpUNcOfRT03wcE7Ytr9CMol3qNzRMdQXCze9Fp+wLQp21YgS22HTvXpnGzfUHLTMNYOSZarK9zu2RZQnBGwdqCLueCZ5hv569kepJbTr6BYcqKem5c5Vjog/VPeJIrjoDr29y9aOTGEuRcetS18+LHB39x5pwe6Lx8QKjxOZg7KONSxorBk5jZ91U25Bkz4y/efte44EsgywNZsQtiaZCG3IrvferVL5G2933WZZ94Zby93fFPW6CyEKhmjInrNrclj9j5EKgcY5mHU9acbesCowHbkxc5B6A15EFkRGRuCl6wernHduZoytVmgngBF1Nz1mmWE/ajczqW+KduRmEJ/OHetKRfJY0fr6C9GQXg0n2Ow50zxBsvZgK//lr/BvwGuN5xsNxbBIWa2945O76TDxwDcRkz2paC8+aOTGkEx9IvldKni5iiL8LEL8H6Bcr8vZ/2acN2xkIa16e6fGhXh/Y88YlIVBM3aefcy/gteShmfJTVVhWCg7Y36BfN2juUozyiBdUzud14vON75iDYGtxOOVmzZ1zB/nCBpu1YI42GuV3Z6jC/pI4d6o9d3DwfLZmwxmbXlnAqFC2MjhlWIUsBKvNnQ46+C01dTqyAxkGgeF0N64IX6qrAJK8ytrn0g2KuLl/MvcKJwAVeEMF74KdnD92yPz4yNpZq0raBPEvzoWvMMXvNBSxCzF+99MHYKUv5IdK/njVmx3eaGFisy6Okla6RGV/o1Af5nvnVOuuX+WvOly7RkeALXLzyyyekG1k4TTMUKVeb6g+X1D8g/mz8DRH4M5p/Q/D+OqvT3g0s6+avk/wB22uxjY2e4dohD7AhuphY7Cblwxcxwi9vtd/2+stf/rW+/fxzTTZaB1EaGV1Yk4TgejJ5uBl50DfBpz+Ld2ZTlJZm+UkygCDJQGaEWnfRK/viX4tyJSdy00rovIy5v9/z0BMe5CgTJUkkf3hoQXajWP0mqwA6u92oF+z7zJvtb3xDNnlAk9bIaosHEH06eGAuPvYJ6qO5YkffskXMstqaetPCBttFGd+hd8RMnJP4qXOfy5bIDrEUjC080ik/9jBOypAuvPgSSvB3x4zN7vN/u432088fD65d8l6bg/y+DFC+ehS57bO+803hNnceMpZtJv2JnUgtP8aIAHCt+fPOAcLDhkk5cnDYg7A8gnLDx2B6EFCfIK14fYJFc2od+vE0SooNs3kQocs5ip47cFB/RJbcFxCwq/oq+/RXX/b6nAMnbWTggyUynYcL1kakfdFTnx/NeoF8FzAfG7H6EohD8umLgExoP21nI/u48wC08FIWPKOZPS9YWPURARrWlPUJ2uem/UA/BIwJd3Zz4+iDiQcufzlzjZE+KUseS9v2H9hyZ43Z1o41b3AIcR5upKXK9WkDZtLmWqiMnfyJoTi6lPVZKA8YYIZll3o8oPvvvwwOBN3mDfAIX/XVLtpwvS7FCy9EIU8AqQ0Ha23NSXJGXhj6IIw1kEUf87mjizlO6TwV3+qBZsnFjtHlw4X2wV3XhxFISFIGCS188Web5M9ZPuAJ33/+RvtbXfIbHX7r6Tfy38k9t+SeWQrU9iXTu84Ezbh+aasHtD66juRzbg/iN5q8mXl21J2c4EtW55zzQVp/wed4Ihm2Z5lzA/CAIMyNnfqCkgIDHipmVziKngXoWXWIrgsW0GnpR/S5rpQhO6XzTlucIyHkdtG+s7Y9uD+gA539ylx1gXHDQK7fa6Yd3YwlMZAXy1fMTlnyCo6hKPPQArzTNrxSr7bYL/+Sc8mmHAIShj297MBhrugyl76zR13g/JNyzr3WHuMYFw+1wpNSxQACHLvuc67DZHy0hcBH9rJJPvIF/T388zIqXLBDg8UQyeN4C9ojGHN6ofzxwoPTh4WXTv6LdgTd3AWK80LNqY9YoLyB1bViaVuf8+uTnbXA/N4pJ2tuNLJOGNUI4EKRKPVmTJawci2tqnJZvyo2IBCrYzT8tB03Y+08/nievxa8aOlXrnKauTGx5QZs+17bvpd17cwvZFiLrkfB8fIFbWdMZq0yUqh3XbZh2fkiy3FhLMu+mb1zwDu6M4+LcqqfGGyUkGEZ3NoJm54oU7+azpTQyZM6/FyIkVI78Ao+xytzJeuMGCFVikY3kV2/wuNbdf+s4k7pGerOyxk0I6SxU5jl2AjFJ/EkZ36wJyw4Kns7sulWLEW0xJ7LPl1xzecfeGUdmHu0zTOi42MfjHX5qSB5LQP4g1ec8Z4nEFPy+NcXq/qrjFI9ldGDfHWOzzbxh/oEuoPXp7nP+PepK4rKT8R4A+w39nUJF0ddHFXJyZdYmFg/cy6lVajKGHcvPRP9Cxp7Fqz2Z390wfjHctkeoaV0gMA6XsbxIB7G0bPpnbPfq6SeteMiZpwe8gDSui4e9oM3foIL2HJFgju0wYW/4s++n/Zi53z5hH3UYzf2XXGh+roUtRpEDt4q9iQQB3H7IMd71lhwoJKzLv15YbSf+pj3kQ/v11I5n2AuNDYIfl3oiSvX/OF8hU4PkNopGEfj5Bdd+v9wMzz5UZcaIY5d2iuNMQxg+4fy0IFmaLsGti+baJ7XZbNN+bPfEdcWgRL7rV5jfK2H0Q1qQcSGSOlwrstGsJqgLwxp2tdN2Rvjk3gSRwRiKpQwxBYGx7nBEfGlwvkhXC+4DmgugA2dyyZlD+b4FjuZB5ZIEQ9FTEBTYhddfFmhrq/9IfpqNH4NZJSyhNk1sV8fekMquOKjPMfgTl7yvPpAhoBz6IMAGX5pdfFaj17l9WVrXFEVFa6WTxje/oR/UAReYf4Hyf/nE5tV6dT/37gOHXmHgybJMgvmCz2L3Na1sN54WLi7SRz3MkGKP1cWxYMN+SgPA/apOYtLAcgNbeqfNwfdtStdHnxYiM0ihRx5HFQu/bBgpmjwz1WSnZT5JIGspFS8HX7moOUDrUTKzUsfk8SIZNDwI/cgg3vwUAZCo4GtgfJc9Bg2sceDgYe8277XPt18kIPhSEHfEZ+Vg2CSxgToR4r94qjmgiXluq0WKvCWOtfCn3fa6yDKwfi0waSF+siHyQtDoYdWXfpj8tMf5cZ2eOnGzmc5bm+8BBJ8iMphjTggcMlBlFfDPFquFQ3nxpJ7EKZnNn0fdHvuZWwv+o32bZ+1EycT89anDAZOm5wTB4dKH94u3U3SvUE/4Zs4pyxt0KzFA3OCSEwVR6f4BwRcTrEAUyG2ZUNi830KEEjr/NAHnRzVSBBgUzStIWCrPrkhju4aE6CUUjLjG1nOmROi66zbh5h1XXr/SqkrAxtGL/mjG7MAcIvZuxqXfR/44a/e/IduHTPn+UMhwJBNcsH6YqNlgwIa7VqgPAi4qNkJxCsOqEd9cGhR/nWYoTPjfOkw3toizTs5QBkeSBwzTV86FN5MJ/U3cp8Aa1gCBHq4/+23X0t/lowq+ffdNeW6geiMmfpy5nLgHNxTBsKrx2R8JofmBbd9Lx/YJnL81ml0E1NkeckrnPz0rD4rmOu8vuPPO98i59/KIg7OHYmaOXDLnLSFMOVSPI0rOTAxYz7nQYaHIOd08g40XtIxKblQhF/iFqwYKb97ViPX9TLnnro0xtNyon/feTHEy1Zftl/zU57fQ+mTTKizQEupY0eucjTh8lV/l44u8254IVhj9Fb+O0HWPUR5MI1v56EKMiJQBAUNYymNytzA9QnYvgn7Gifrjo+HroHftm/49vNPP9Vf/uVf6l//n3+h/Km+//QtY4uG8qEudqCUqxANLPkYwByV6oQBBnsGsieEE93639QHZlJU28e4Ng3h5DyLpl9YY7L6Ybx64YEgLednIC15lm4Po6GRtsCPxpeu2NLIRXflw+zAIeefYG5c44Ec+cIvoUF9+mwitnzJuCGj0/9MXpeKTuaZtUXvOs4gfZpP5w8N2tclj/WrtH4CqB4VH0Y3SIHiddnuH8cBumUjvtCtrYNSkA23sRXBGNjQLhy+kOu021g8yKsP2oHFwFwo+BZYQSSh7sBoW0/OMMb1QPLTkJTrRVDPkARlxtk1brnGUFu0VVmMUWRByCWLgJL42PQ5xsoUtptzOxRQe6l/lViKUOuAKvQDy7Rd3RqYHLotnYiuAXJ0R1dYWHMHuUZ6JMuNMC9omAcrzvJf0OgEIEEMdSsAcrVdP2xpivJTR6p5wV8qm5t/+fUtOfqDlzOuf2kU1D1rTCCCsQYhjtWdnClop/FEXNSoT/9GYyswyUOeDSZ2K9Oxzssf5Ng2Xo5Lzo8LgZyu19pBRuIAvbxXXT7b7k/mKtuC/dpS5yf2oDu5YWPctmXX6C7zhLYF8LEJIdfJSaRoQBV7lEPFq4LzjlxlmN/sNy4Hc9iYCLENafZtyP+ETkw9R/my/3bbyxf+t32vbcdG5WKMfAHaE/4A+AkEj+xcxCblD7dzrJhH2vJOaU715YZz8SLFS5rP7NnGLm06G1DPnHvGYmBD47Pz3y8u/ALYX49t+143baOcAnVtW4FSCoLOS/nLhiM6EVf6pFz7nI+eeQTPi3f3V+yW3XOa6270LNw/Ac60F046c4g6HAvnw8Tu6JBJghdomzHCFs4bCSE3x0x+9z5tUsZihZ7gHNA47xYceQ5wPhtjQV7/4hcyNMGDk9ZRQbtY4x0o8NHFOnL+59wTinUbq1j576ynQKTxbf021vjXBdLO2Ic/xEyZsRXl+nGBZOGHZ/GdvHRcNJY0oeCO84jNeAWPPBqE5V6buJ0AABAASURBVBnfPzhH6bM0IJOL7SeyMJ8XKpYuKZ55VgsPTNqyFNFHO3ZzvvKcZXweLGZMKMdQGL2eT7TFeC/gizwDjG3SRyuyHuwl5pUeVf7C2nWmrgd0B+u0aSjzlnn7eQ4T7/jIF1m/u2HC7zD/PM2/t6f99xb4p7wrAqyAq/q70rWS5yMWl4v1S0HCWUsoCxO+g2Ty9vaWxa5EJ//7+6/16y//Vnf/HMyHO7498ie50rqAWcpwZgmxcDvQJCrWG6pIDSy+4uPic/N9/b0nsyELmwXKRZIHoULAo504k8Jv70f9hl0mOOVqq4tWv2Cqfd74VvV7Kbubb0PpyIbiixB8eXv7tYT7sfwyGRx8Oxj7sW352TWw2Q1v2/fIUl4enLBdnqcGYeK2QdvowTs3MbqxgYQCv3UhtPQX9LZTqgjQfmMx91n6MxoieC0EfRI/SfjbvmhWjGFWZh3ciSv3yJU3gCZEqTubFL69k7B/+eUtvwCo52X3kkaY8qcP729H/iFp3atS3+RhpPNNX/4WF/53Ni7pPcTst2/5M8Bv338q4fv3b+U3pcariYszQRtM+gebuvUcfLadb1m/EdsFE/+MBVZnWjoed/S8+6DOHHNuBTBM/B38cScGXPLmsIK+xubyA96QaOeTF4Y5/DDxu/gPOg8Vi0xCPN1mTR66bz9/wy7qc2p6YEWXOzF07J17HjIetI0eoUTU6udOnYvBsy69Nuibfhuv26aOnTj9VD4Mf/v2U+mDsbkzRvpnXdkGw/F7By8sfPHggI7zUnY19uJb1gr465CivN+MI2vG9WNMCjpIFL3WNjEVT5g4DD4D9l90jsVDGpHdyywZgEFzY74JbR80FgvofLWNu22jgmQJTjuUr536F1ux9zceRu6sdccOzjJ2FzRzx5cKwmj8VhaDoIlfAS1csxqazrxAP8PNVX5o0c89/NjFocHDMm7ZvcC+Ommuum2EmC2Ny6WThUIOTXgSWyQuGeddP6yKly9EIn4ABNOW1ngG1KcJ4Ed3bczV7dY1qdvlXFzg6FdNxiO5CsOcos6Zg7pxVueSSdyqkguMvXPMPu1yrX5wEHM8LP0W0L4AOmMbvLmQm3h11Uafh62d8cnLq9vE1g6ZN/WaU+1zHVwwWQ/ifXhkQCRdQCgUvxpLjmtJG/XJeNuH2nWwprKoxCLJ9sTa1tfVo7zwLhLu9tv3BaDvAH1QeDlm4VOADg/olV+UEghUXcc98Bu9ronRILnsXjPD+5N1h0QGx3ETozhF4TJh5n7pAdmnLXiUPu24LLNuPJZ8KVDGdbVTpp1bml9vxlMZPkhblmTYrA+N3pcPX5iafjVdqFFYs+nzJzS80uhG5Bqzk0GfPTPc2ZMF68Kahxzoz1wlX+yC93pIUndivDXSesVjOUEbjdhmv3NsMg+ltyOyEm9jW5kv25zJ9bAwHnfynnBQClcdeuVjg3LUyjaCXmiQ58OiYG7V15MMUvi4r+sJ2hfjrE8EaFOP1VO0z1peyvtC5rdffs1+a+5DUbql92VgE9ftnFvaL4zq0JDoWIP4NPe6uZftlEDPaReinHdHuY9OZOi3c8/YmBvu5N33gL6fwL7z8g0t+ij9BaCQ3cAkH+010W3c3V9vN2xB//dv38DbDx16HZ+508Yu+bUnOYYoje7QGiNtW3bdk6eMonZPdCz9+IJBmSOMUUraj2uyVBEZYoNMLuq2AVCe27ZN+7AjtmAbRHRBwEWFJj6JL0qBOvY3MOl8AW2Fa5M2v+DLFIAca84LGz9zlzKxAVt2wDy4IW901zaxD19v+5556vlPmPRP+lLuk/MmQPnt/B+y+Cu1b7xUn/AVH2PoL4Ie5HTtlG+H3pKBy7zQdschtNhnrKUV7wP5O2v1ejk4on+r/TZr3vbYecXCcWt0GgNL3FAFOo6ssffMJ9YCOkIrAfQHtt3pEzy7fFB/5wzgFwJ0YwpxUiANWLnbXhAFYMRrvyUjiF3EDfuch1ts7ppzlvGx3y/XpM28cf7Q0N8H69pyDV8nV1y2aoLAVMUnvJSHc8OTnEVVdH39mJsjS2EvILrQa2v+FC2Mdi5d8rsXuuYFbR1GgFi5r+uD8Y5N+KX/SMQe7th+ALEHHc/YBp7SfV1blI84xQY6CHyxxBYtUaZ6rr6qgpYWNtivfO23fMAjHOgV1CEoLgBbShi15+I74OMiZnR4pyHfwrO2sRlUWFG+ShD+kw/vPEu887L8w0MruNXJHVF4m1g4jxpH9UNABXPwIJcw/yAdxM7zinmge+IyhnLR9ef1fyECf4b67xXk3y2A/5bYcxRMgvK5YJJYWOisIg4LLETls7BcJIMEOjeY/j/23m5LkhtJ0DMZ4IisKnaPVu+9j7hHF9Lu3UjdJKsqI9LDj77P4IiMJLtn5iw5utkKujkAg/0DMMA9opJcd/A7idt/Imbi9mAnDysp0sUlLTD6CBdgT5iAWuQkpxtgMnDBuzjVb98EWujkXtcBwcRTq8TwVGKHicgNaq9/D/pWC70OZiQlBehT16bBpsXG2LGr2lWOGINNtOrYiK47fDsbkP7od+/STOjQBWQHdrzxkHrHj6VD37EMNg5byqDvYTf+VB0+yx27Ccfc3LGtJUK5msIE6oWiVJ+yW2Z4oOtDPwBsydWP3bItUEeh7Ef3jl7HyY11/RFWH/wKtFXAXunk3auNH3Uo3Emc8yB2Y8wF5dxIwo6h9IK63bw2/LloY++Y3WsTfSRxiByPSTd9GEU750n1aTN0XktuP2Upx9h7qClb8Us6fZX2jbb9gra9Yf8C+6VbBzDLeyGQSiCdox7Cav7SnnF3czygIoiMmTJmbFgbYomTvdMGaMDJWm1u0sNG7f3yAUs9ow4oI7bRz87JfzYokIx8/aj1BaYRm5Kf0oKgwaywAnCBVqexuTme+D/H+OAbGPrr4uGJUjptWyCPYJtuLuhoSGcUmNjgiJV39Sbjt01oiRUAA17j3RJDCWBSGs9GE9MQw516glcSHrJe5zzTzhv2CvULHeyHWimQTvmJzkSnMXQOZRC7UxZEUUBbupaLZ5Ud8yZsfdQDk3bgIi8+d14O82KYhjoZRmxFXCzeLPoN/QiJ+kB4h14wRlTDObX69K3q3Gb/ga87MB9015jSXZc0a6zl1bZodqEIgzr1ztoa2u56oEt64+V6cM4n9oJmqHzgJNC2YXdcBePjPNfWV16KmztPR4tnytM+1zu2usaZg2UPgluiAZBHewVMC8eiY9NlXMhpFx5MRnhgfWM9XhnTovPpWXuQo36BaiQx7Qn9NuDlgZG29Gs+aLe0gvW1nn2x60G+xCJoxxD5OM8zBzvjNSKxSZ/Nt/ISCqggDud21K9qxGFE0V764OGhw+KLfb2U1pJYYMAd7iSsQrAGdw6jghTOc8ExM1534wYPqkJ8H1l7De5VrM2j2qvuqQUpGKOdxk0ZzvUNm3rHHmUtQkrpHHv7csMfbOsKxz7HEVE1BmN0VICERxHqlFeaKw9b9aKPr68Z2aLv6PLb/vmSjhjCKs/7Q4SStXUnpxB15giiwzngQ0s2514Qx4xPPJgKysyUasK0IwiNWulApDh7xdiDOxH3DHNl8DlAaIc+Xi6duTLQSVzsg9k+quG6Ud/lMkr/GCNs24fV89tqZNlumcg545P2rjW6157n3HWe2RNY2zIrRi2xsvXQto14qTP4YAbyoX7yR91Qo/EogCycI5bOJ+cJHIH4SNa3dawIH4AtbUtrbIuv2XqShd1MqBqLGiMWgGPhA/r8UoYvaHgRMxiLC7G4DL6EqPZLiFvxUff0w7mkjgmJYQWJv/jakxbQwJfRVU5a7ajzJIsSqtCObRtx4cui9TcaL9rQwY1ec8SzmmAeVYo25NKFvgGdOa/3OY6ohgzpSRF1Qy2Rcr9wAEQDFaHVlqyBBBIew6xtLWkV4Ak0VKOg/6ZtH+wUdHBRKTpuHRu7ApGrOtdWjQOjDQsXxNwJSW0PzlNjpH1IQh/9+BuANuk/0wduKaxBBcmaB5ZJWzrH7DJ6FLz0c773KHvIT9JOKQc5MQs27JU36oN8ZGE6LepopfK4CoNTO6DdymvQJwaow7nQ8F07SgZ9MotTT8uc/oHcOTuac5QDuvCWtt0Ld/Kl/Tf2C2nn2iO/MJ9Rzxgj5LcXBk5+Kqft2rbiiBI4Er97bMbpQqn/ZSxdHy4ihSLnojLtUpZ8o/fo8Ce+KrPc9AaUZvg0kKZs5C2wJ86Y1djTXnFEE+QHuQKYHHXX7qqUfTnvBGnLHg0bNvRbNnpa0p/MDRmQrc0LKpbEs+LKurgBPiOpV3L9Eh6+gMRiTD1AZVx6D/dOaYRO27G2Lp1+OM/VZ+m4WR7s9+oQEImV2MhdnqLFTm2Z5xXG1o4ixBFL+hedZ5Mpcye3HfVyfp4JOJ+wb+mbcUU8aXHmLNjnnk5FWzM3/NmK/wZPfXlsX2Tok+PZ2qk7fnz+QxH4E4h+RPxPCGKJ+AeRnEuhev/JDSauYBFMAo4hLsRksZJgktIuF6ILmqxQZPRSzjsVrhIiKXWkwSdmgvdCswDhMYEI0tDFVZ1VcoOi2uZwmpMHyWULPQcd2lI2sYC5KoGuRHdlc7l5GKc0gd9JfrCUnMHBwTf//uLoZYyw7eL3IDm6m+eICwci/2j0RrulFqCUchN6VrJYfNqkPSY97Qk+yhOvzrKTRKht1W9sq4NIYvjEzUTbNzaW1sPEX1q5tSQalMprmWxeST/xbcFDTZKcRwz9APQhiRMmnHdrKESPCGXQmrFiEzABCq98q+MDSNmIrad5MEs9CxOsPgrlEzJNyCbS12+v8fXbt6h/5vP9W/h3BIy7cdEX/TKWHtSti0Nq2SFN2dYypNkYn+XPGD0yhYwIPKO+9QHd4JAzwk2IDh6ij3AT0ZayD6RDbvumn8Dqv3GgEHel9GC240d9UairQB3GxCEjibffCnTmgXVtAP10oZd4qXMC3sArgeNKCxbsZs7IL06d9cKMl4q+WDRO0kMYCZ3fmKqv4+fgcD5GJwb6P6nmfbXPErvvS+8kqDvos8QS+neCog1z/HaGGTz3kuItuc0L7Pv8LB74FWbhQ5D+QlG2jY2xuDB3O6VAfSNmF+rJmE0+dGFQswGghrteA+jtvceAvjuPKY2FMZNI/c414+YLy9v3W7wSPyaQ3QpgLqB/Q0bZgh2XE2j74GxcixjFylV+J97aaTvA6zRW4hZ3HDVO+inU+vDQAHjwuJJbHEttg7RE//Zmn38w038e5oHLsXYdiRdUifF1ERrcOfWe41Q2nUIX/Yzf5KwuYpdbRsWP2NGsQ88rdt6Y9wiN+mCkMoTC2aZf3zxciQNlwXpibpQNlnOOa7cvB3ZedEuvnDsMljpQMUSRbcfJvyfy/fV7XG/fSx5dtWbrVwA5H9Sd/9I98sWSh3uJ847ZNhhHgfmhDroYH66T1vWrD45FQ0lLKLioMpxG1Rpw4qhxZc1b7lU0cIl6AAAQAElEQVSiqkrbdM4LVg+UAoIKV/qRb4kFxIrY8MJDnwXjoR36vzM/ZJJWvP3G0FK8YL2AhnQYQY0L3RN/zofTAGnMnVViB2T0QOP9jIe+OB5ImXsFCOk79OJcRyUben0Q/QzSPIO8LVtk3zCPCLWkG+CiwpXoofBC5n3NG14iVS49A5jQJ7dk7LdLJ4f3mg/+WmGMHv0cX5QgaZ1aYApBS0Ejn6vifpB33/2grwFeBGXid9bBnL+iS3frpbclMrmWrDdkOUbSGbtGn7CRH55fimjFHF9kM+6EHXKI1emDaflKG5tBTXHc1aP82meqjzED6cvCyg0laHJ4p5cwZAHkSFBzFeij9GFeoGqP9JbSNm6IDuNzY32/4ZvjoMu9jxjkxQuwkRf7pUenPs4XMuulzDY6Z4vOuObUh8xZycK17GCyoPAHdNgy71Rwwhwx8x3WYRBX0XtG6aznIVxG9K0DCSAz+3wIhtgxDD7T7ozeezgWF/bEy4CHdtI5IfhgT6Ooi3Xp/GMu3mfQzznDN/7gaGALZy7jvuJIqf0bN8SGsHHrJ1CAS6AUUMJfPDirnAKi0RNbRySlPpibboxDjX/UKNWLn5Och9G9QNoCaLwSO5AG2VEPu1fy+fxnUdAzps7DnRyz4498OFRjYzxmTIkRsW05bRZPFbuRSoWL+uxT37TswPaMMZISfnx48FHvgH5J69z9Tm5/O97i8Xm87O2sM2VPcM5N6Kx5XjQy9vIch18s3BiOM5YYpQ77QHIdBcbQX+tfOafqt/36fBAHpormQBe8pGVdcq4zz067K4hx5VnAX61fv78yv3bY0cfda7AGfDHqS27Xg2eFC/Zlskch3F/i1T+JZCTcZ6X78i8/8XJt+qG9nfk4gF5zUpuxw3GB5055ZZyYkRHTHPbDG18yvWLva+Hk9cV4SwiYTvp217c3ZJlTyC3aShoOoerI9mKh0zzC+H66jNgYO8UU0GNwai0yf3bm4Zov37HpDR1FUjd04W/AaOy0FVOIK3j6WyZjN+Ly6QUY8ekzL5I/v4TPUvot1e3UoRhtk99/YWB7AlQihaUA2UFdlH67PynnxjjetBcby27q4q1jlOKLU94Cc1AJ4X2bPWfd9euZQ5p9fyPmV0KGHdIAO3pcV6+cKT3b3MkboOuasW6sq3hAdXDTH4of158QgfwTZPwQ8YiiM/8MB1WuWl6P7rPr3ywgZr2TCzpAEleCglh2a+K7WE0uQV9jYxi9xxgjBi9PLE0KlUhQJK0LrRYv7Q3hG/TbGNELOiUArmefOqHJjm5AWYLywCBBzS5ijOISUTpIEqWHRf0mcEi7k0AwmwWccdlGmOz/8mUm8D6edKKnod9E+vLpU7x8+RKfv/wlPn/6Qv0lxgW7WqoqcLlAW4XE1oWzviHHjcG6DFqqDdKIE6zbt6AlnsFXPlvfMnwAcjPX7stlYIOgzaNiFHyU5TcC6mx52nfiH7Ke8CbPnUF0I9iJl0nW2MEyL0TI58H8p59+ir8An3/6KT6b8B1bvjkcAzsstRdHShbJ318R+BP+Kxv1lXY99LJ5zTMYWyB1D4ULPJiWbsZQE1Oftx6XC8DYbN35ob9CcqjoaGPssd+DAGzEoccYQNn2Er1sYnjwoyNUMEZC8FGfftcLIfwvOZbIdJzs9wCBlhKivI3YW77L0h509oF+hNaFwrNcuhxzsbYzsR3bJFGH8RH8ibPxEGeftFv5P8KNa0PHVnxp97u+2QS3KrOsOzdm06Rd9aACtTGjmNdTo+jBWhoH54mldlnShbwp426sGEsK0HAQZ+7U52XdsayH1UZrss3OD3c77F9AXI2T8oDT5BqKnYOUa/vGuvYXQdfXWx3sfBn1sLHETVnvY0X71JnIfMAp/I4Ty7+WGZ1Y1/xmjp8kDCMU5JE5bzjcMV+qTnmAr1hVLOsW82P94MAJQPMGOK/KXg4Za+6X7dqALA/V9eKavOUanXLVjU78l2fJrjWFCl02B12wdx7GnJMJ6+RTvj7LJ20BfiZ+Fr7qGR1+/db/wpfzRc24MwTo8nDmeqn5yvgHH2kRQW1e5SOHSw9VHrr9w/PrBc+kmLK0y1/sKO+O77ZXPwHnQiHqnUMbCrTXMS1j6K1rxe0sWbBcMCkIdosH0F46pJh2Vw1PKbmoQG7stNH4AcouZXRB0JL5BNhSnvY7VtbFCTtjrc9Iwdwuao6Hsk47pHcOWSouk/xgBWq0yjp5lu47HV7QtMRYgHvRSWJXAfKZdPCeB2HphF7UPHzs9M2HIIIFy/Rn6u/sk9prDBRE93k1S+TgEFfygiCrNI5TTvDBcnw0JoJzYRpIV6ifB68W4Xx94UHi5cvn+CSYu5l/jnGepFWedeW7Tv1nEj7MzTXCN7882Llmaj7Ww9K7zTvz8wA3Y4zPH4K0pGsva4v558PFlT3rzjpTl369fPoc/8e//Jf4P/7Lf4l/+Ze/4m8nfrf4xpcd0vpC1PHTV+vPODUoQ9uNgXZc0WNMtNeXhNILb7xUVaeydPkZzKN9y/Ac8C4PieVq3cIHFddJQY2R/QcPOviGT1fWow83O6U6JlfUp+y0Bp/xV48wddEhMWNKLcRl9nqBoT/u9a/IVy7hhkRpUS/ervhkjn5jLegbFj2NALYhcyfWNUYwO17SuNdtfcRl9NKHUGI+6Y9TFuTMYXGMq3LAV1zpoFn2QRDm2h2ftfWQhrw7c9K3uF5fa//wjCKv9BVH4tBYK9qhvy2TNbFAaxjR6SYs2iBoxwR1CeXsSQdh+bDmiPvYrqEVW7ymbhwcG2lly+A/7PAMqC2umY4tUGNPcBZKYjRO6NHKNG1RaEQnvw/W1LiM2EavM1JHnj4pw7V08ALGuVv+Y7D6MUUTgClLnPTS7MTyxtnOlyJXyv16wy/mmOMIY+1J2t0SawQKrsm788XgzDst87SH/R47adZYpxX5z3LqPdDxDsq6owtzvU47oXR8WV87tph/J2AbNle8KW+cHYQrc3btTze+SJo8jh+x49KOjVj1rn1JvHvU2sI23Km7cb2MGdcyF6x8nbk7wFvHKmw/5Z79E08PPuiLc0VwHOaYQI8v4q7Y+4atVXomcH6vfUBDAFCke4xGHirC+eI4O1cs5yic/RWxqVv5wgHOMd7ht4QSqe+X/dp1X/0qRJHx8LlkG4OzA/EhXnJJb7ngozys4YJ9dc9SHISlH98xCSPpWrjSvdrmF7RAB/ocf9o05PdMYQmmxASDY0wQRT5kHhFH66ER6JV2Z87M+MNFpziZ53yeerk/XRBJ8IT5Uf2fjwDD8D/P/IPzjIBzsqr/Xjhnf6NoRe+NBgVrJbK1AhdIgsh0cc9EJ87F4cY/E+itNvuMZEOShhclJARfVmzbIMlP6CZEEsSUB3XJzTBJbcjf+ogLIF3vPRLaueGZgGlnqnpC8NHXE1iyJ2IWth9wJgVtvp8LtmzoW5jA/cZrQx/mVyJxg56/MPjOm2LhGjfeGleiVBYy7iYegGpMWTltR46+tMS/lhWPhz/4WD5Bo38FhcM3fQXM626wdVAjSXlI9NtBD0Y++OlDAbrrjT40JmZ9jedPhQobkKmeYVxPvWBDXxMbje+sgzrbqU0hFQBOf/rW43IBGM+GHHHPvnhohNpwMBdIsGzCNzYufXHjutN2o9N2Y3c/k62luPKNTYXwzqSP/QQ2svXw4Ku+Tb2AespViQUaqZ9jxBCg6bQD24WyTRxtfRYHS4116caWg3i6aUzlwbdxR7ydDw7TlB6j98cYG7fRsW300mlb2ago8VViQ01PbHR8tFs79UPaZcNO/9p86if+tAl/KHNc8Anol45cAJmTF2kYxsXAIalRlFLqj4teL/DFQ125UEKhRVXUmFGbV9F4m82664QVS7o6fiMSDDK0ldqUa2UCPaUm6VB3QcN+GLnm4XyS4ldwuIIS2UUnAXU7qo0MSZU5x4sa82nnMLdbMs9cs/5b8McBGq8UId8qrQsNeWizOucAY7/izxQMulm3I/wF4Mv595ge9MjVBulL98k7xxC7iAcXso8PPqKIa/bPh6H90a4HFB5KfAhxvbterq+vceXQ98YDlP2lk7VuXrB+RwnXQwaSI5kbzpdPPFR/4mHaccKQB03FMnFPkNa1AnRg9B7+2tEXvf4dqk/4fQHfB3OcPtdVp1SG+vVdP6y3TOJFhLI7ZKVvJy43xuaGDzceEgQfFgR/Jfj111/j6+u38OHQPCZjQ755Rh3BR9nGBIG0uNCD6dMBmvNiUhII7ixdozCx3ou/xosuSnO/QJWrOFBbEiGXFxwXnTDQJi/sAn7oj/Ig5IKIi0pd4gVO4CVv2wbxMBYJahJ+8El7n0DZJYibeavlsgkzNAYRkFderVyPPcbF+ntsYJZPVkB76jDrgw1j4HiJUxyUoZ7eB+W0szSVHm4Q3FGofF9Q3Fhn8t45CQuIZ4kw3u03QEdqg71VIhVxtaaQOa8j3pgbV+b1DduUrQ/musxpizIKJkPdp/69HqT0xYe5O3KUZd7W3tKDDX2bc9b14N/JUUDtL9iCxTVG7imC+4q6mFSQOeYTdmL8ystl/yDyL19/DX/F9sYZoPF24NOXl/jy+Se+FOHFFV+AbMxb7ZPH+f7K2rU0/qhE7rwcZ2m03XVuv21jYCkoZ1JjUeLM2Zh57Wyc+CWbYQkBjiIorlaegqpWDbuyHdOKhcECqu4+5zxnzKVh1Iov0ZMNfq4lOMG1FIF2Lggjs3odxhofx1UfnaMlD3rHojG+0rMooGUsydvmcH1Tpxb7kFbj5xheGMentaSWklfeBHtGBKJBJ/KQgP3GVLjjj0jnhe0b823nReHcXyctjJJEsyLglv4pU7+dOwx3WBcX9EsmtLMuPrlxgZ7IshFbQNSVMEpDoeI4mLeO9S6NAJU8zg9tdR/bsV8cXbAhgXxtXPxSaBsd36cuIiBJPPQvdGHnrSX8gP60NQZ0lWpud2DpAh0dXZBbBVwPFrOElDE+AMaPNaIfrsGDOaRfz3KUod/ttMk56ny74xsSIyHYKgfNPNRy+iX+HQiZxE+gDmOl7h1Zth1ILISqJmUsfhBc9ICWTvuVaF1+16nr1eeYq7/+cI6wz2pnjT02bazvRlkyGQ351SsgPPy1kDTVnxnG7zIGe8Cg7i+Igg8GcJemZTJ+NJ6ud3t25geAoRN38OxxC3ORtvqF5Rvrxnli/xJhXX8sa3kQc21yrmhPdmYKOM3XBvmICmHjri7nJLFUhrDO6tLJo0zx2lAv/shx/lFluEN5zs1LH9F7D9e6uAVoRszpP8IWPqnT8XSxjlU0Sacc5yLwRAS+IxLaJ5ude47HAtuC4hwv+UusvtoAknj47Dn3HqwBoW3ve4Kccgl3znMAVdKmKewBiPpx/QkRYDj+BCk/RDhrAWYqk/1jOH4b4rNN0SAUKLiyFjXrIUyCIMKFMVjgY7yED9Q7sk2cHuxNDG4ARbd1Eh9AaTIQEtgm1QAAEABJREFU/Oczl8uI9WByqeRIokj0wISl3FnT3NXzz0GaxDcu9JvsFrjQl5xHXhFxwqIzKdQLFZLd4c9WEae+ysjQVj8J1n8SZaLzm6Ir3xL5zxQ8tOlnbWRLP4pbJt+E4g8+mzwe+nmbk62/vzQgkZlsBGNobGaZZ+IksSH3jcOKCf6Ng7flnUR3L3tJt2y02iFc2azs12bM8Ao/91XDt5ZZtqmrgHZiR2aPajMWow/qwsQZDzQhhTv2GLtAVo2W/I1xoGzZS7Ybzeg9Sh74lDjmGO3nIcHSg4KgvHcIEusRd3x009EvN1/7MQBFXInsbcbXwxiSqwsVdWmv0PFrQ3/rGHvaIIF9BdhY8YaG60GBi2yEO6C/6KOnbMF2D2NMi0gWwjYu0ZnH2yBWA5uAQew2SuUmQgXHV8jsqFfmOzQwY+tzjUDvBqS1+rsz3lfmngdnHVRmx+YCZLnJOr9sqydDzve7sdmQiYq6Vq8UC6pD4VZwHMuo6SGFDBS/u8CXvp6h7ks99AyWTCcuYcCwBCKq5cc5V1Ujn+NlWbzEriW0qLyjHxYurAOloAf/OR9sTxuhKS1FCA8XMuzfGScfOIQrMaw5VPxynoAuaZ1b6q36idstpRewvexuER6Yty3xeUQfnRJIfc6yJPzIK2iDAP+UTSf2ca+rJTxANbjBUgcIY3OH5w6va1lw7k0ZChCkmlC0MiPDq3zhRCK97Yoz89QXQWNgN/NH3PNcWnX7hQ6Na7hfehTfBh9zdD0gX0YPx3w8y9OXZMQKuBERbdjPGFrH4+jMmcyOaRzYcKX68bXGjLFy/3AfEcy3V14KyAtDJLyuN+0tHzKjaSvlRp/9C68F8jh2M/+hjMu2kct4UICig6tQooVi/gc36JxByoBxEoCbOvQfydhTdjTrzJHOHKn6R8EtbQuKQSrjqK+FBpVUWs6XRs6D0ocuuuYlPfF1fteDvG2JEJnE2FhX3gliDYeyd2kAkpuUGMxl7KBXHy0peaA7AHPgE9Q43cL9SFnPANN5ZSQ2ozJICFzEAPktKU9o2BcQmJ8sZVSW+5sPXb4wIBqiJz980ul6AfZL74vCtTYcD3HFBBEkVA+0wAl/CrMF/uNln4kriYFzvFEWLqbNk7qMrpjceNj5+vVbvH5/5eXVm1RznVw4C7U5t6c9Ow9rOzw3vjiy3NncDuIOYKD21vx3vZ9tcQdjWuWJU7/2CHjD0B3o3cPcJR0CJVFl4Wbj472sNwZWAKofCAgZYg5y0MGXHdjKmWOecW6hPSUcT6MYEQA30WH9cQeHqWCwjnpnvndKEa5rX1y7jt/wS5x+uG9Z2tYH5/DO+eWK3hpTOpwfydxJ9tQpc64l81J7jBGEjyuf5gsWY9SN/dN9QDuMtaB815Ogbtk3bN7QZZnK3jK0bwLrV3+EmL7LQ8CqWLdGV4O3ZHRtVcbJKx/9iYzpU4ZrM/gwGzR2AjQBzc6c2Csf3mr+eO6otXsqVY4xGcRmMO88C6jijs/6Jegn4hGHHfhjXX9nnyOuMsfMngmwV0X5+nEhx1+Qb11cdXqD1fYCUcLixxmbExo6WjFEjWnFKEObhZaumUlj+3IZIbgWk1gIvY/Q38wesw0/42Vdn2681HZd1niTp5Z37hU+o/glRn2Z8ZMvaQX/ZyQj5h42ZWNBaLfy5ny58aXLHlflOR7sq7MfMsbBODqv/TXrPKMd4TyuOiQXYuc/4bIM3AdVKkonfRv2tzS/7+hxnPfo4F74subz5/mluW19zHQ+TciYwqadB/OD9YqNd2z05fe0kVnFYJQ9lPL0DX+J7dYHMewFyl8w9SAbm04VZfLBHRHcNT9r3tYchs6+Hb23mqs7X5LuRIa8q5itxwVdQ8DfARRf8IFR+wvg0D77escuYqAt+kEXF8SwSOOasQRZ3drZoRdwiKaKIV4XrKUDB45imj44vl9/+TV+ASy/f3sN84S0CIEILfi3bSPG5RLbdqm8ixhKVPMst1SsslFpqKf4cf0JEfgRyj8YxP/6X//r7yU4g8H+8+CePRbAmtSNBOSm3VJMhAuujx4mq86idW29moTZcG9s9OZK0kDMT86CldV7izG2eBmX+PLyKf7yl78UvHz6FL45dwG+IcfDYB1qFRx8MuCumxUQLMLnxY1f8pqMLAVZMxNbe1gKcX7sNwm4cfig4YFO8O+I3EimJnFphB3ZyhUvz6F/CkeWSeVOP1Xsyoee2ugKWWe+OlgpC3OiX3psxMy4lU26BSCAFyjK+L29iqKn5LfMOugQEFnsqpcmyi+zStbZ1SIahAXwlV2ULTOSxOkGqR2d+hidcWEzpBy9z7hREunaZIyVD2Z+U++LsJsPZ+e3I6Ub5crvG4l/jHhxE2MzU25HfvkafogaY6fczAjtMB4X9BbN2Wdc72wuNRc4GHpAPHjhVbrg68kNcc4Tq8b18mkQW3zDFsfK/32143u7keDZpHxo2C2ROw9IKEMMF4YgrCrYB7/2CS1BQia9MpURvPUDy2aYob/av3V1M3YN/fCkQOxXjKsNjkGcmwg69NFNWoT92xgxeKHS+wgNUt+VNbVzOC69YL2kLdiy5oLxVa59mCorzYxsPYqu9NKr0RR1PdWN6W5MmNtw0f3USQs3uOhBzpJnudGe39KefY0SSlkqiqwNZeNq2SG+fsECIuXdOraqC+qiDfyJcB5Jqy8HNu3VJw1YkfBT+3gpBoz69EWQ903+O4ekDzKQhYy6LzxtTces0DZuSHP9QsW8c5wOyvKZddFPyI7PQNFrA/bBwZByJ5c4hs4dwbxYQtdNZauOfvsxB94HsiraI7REVyM+YFXVMonXBFBc6ESAc0XfaYGDHuKWGR07az5S34CWeeacKaNJF856nDgPOcqoh02Nw0akhWO+Lf+RwUXoYI4M2M8LGdBjTrWLhlsHEhDpWCnfOqRcHGhh2FmjBewFu3MfnFZJl+xB+uG6K8COzF5xmGOAHcqnKB55gYeeEhLRLB+grbORsf6jrQzgIQ4Lwc4LvPqm3KP0J4QfISBBHvgmPZyY4h3I0A8oGG+kzI4HfcJzB+e8mXPotBE8V/iBqx7YD+a4pqGprDfGdVg2Nl2s1MKSgVaESCOoSygKSJZOH5gFx8lSOwrI+1WaM7RR5TKfPqqxAB2eG5TtfNm0JXvM9Q1Fy2jgZFW++8vVMSffq1P/7cOpKsQVuK7UewLeRKKriOpGZPCjqk+3msfwPKGqmksBpXK0c63vQU6+jB7m5UEp+7dvv8b/+/Pf4u9//1vc+ELIeCnIX5S8YZv22GZg2Tu1Zae68+LmOL/c0LgJ817UdVN/VX53w0riq/83YmScDvKRbW36LXn5yhpe8hsEjvUztJxjgVh6uRDkXFr7pnun/8dFx1o90iWCGmMm1Dg2sXP+O8a9jxCyxuPA74MY6P8RosSDLbzja35eUOsVM5RI4WiAgt95BqKhvOzfEllCddNDxGHK7Oz/Pea6Qgt8Ppwu+yXERQr7KCLDFw3mkcHDsWBdHUiPx0fZ0CalOGVo+wJxWHDalLFtPTbisI0enfnTO3GGWd+VKyBu0lsJPsgW36h+uBhA9Tm39GOB4yRdyVR2yYGYtehYaRtVSMA5D8jf7mE7uRXvwa8rpx3KAFrmI5dVbLC9bwN/lg94Cs3GHLjg2yfOKz4HDOrC1nsJLnvZdz1L7+Rwf61q6foQdsZm2WnpfH34gny0IGfa0keGMRSksc9yAi1ih5f4YT0pQSCj+rGzyoaMxngwd/TL542NPiFPWrhjAnOOnFqx5vylvXfWtfP0zmAIZTM+SCPeX+VLZx2ScG0k+gqQ6tUYI+Mzc+KMp7Q7upSnHc4X47r1EZm94q6NQvX3yac8efbThpKBHIbZroI7fcbVhvt+IrPmNzL6E9jX0aX8DxApK2B0KWwC2t+VRfykd56ZA7XBOaZdkEXF+DLqhd6l6HskPCUWkc5D/UcyKMaNvrJLW8DMC0lc1qV7BjiIEffM6IC2LHAcUUGC4FIJDS7R4U0bHbsb41o5wlhBJ97zk7744vXg6YpTIDxeJcHKAxq2CdM+Go+eH5U/EoEfkfwj0Tt5/+FLIPue5jHrhkXkkrBDMPQC9SpcYNS5qDHPubNAXajDpN/nop6kWQuxJSWboEnCTXX0S/S+oaeoyBcsKxYblfDTkGoJAYYk1YxWuKTOhb0mOmofL7oTXQv6sqVwikqkQMRdxqIjyZiErItzwbvYPVTVgef7N976882X9iGnQ6/c0Tu+9ZC3JWXrZBYkQKcs6TaSnIkfc2NtCCaToxIzWC6sCmmaNiUi4DcRmUDvFZAiosOLFEk/dxRFxURdiW4fwiqZX3pcthH+0zVfgFy0YdO+hAdIgaqXBwF0lB7VPIGRavha8uGx7La1EzrjJGirb8vnZrfXgfaOzHlBiB792zbswha/gRnMk96xCbl01+FPWbimk6CwET0tKbmCun3SODbqvNZGzLhwqFAXTJJxWKFoAHzaLIRyIDgLatplFOdBVLmnYvq4ICw+qvOClg1h1uddngJ2WHqnCRxI5atxwF83vMT2bcnDpt6zNvFWdeYQbarhR3ke5Oc3NxHKubhhjvdY6buxdn7sBEXd8grqyi2JQdqcMF2temKHm3VTJ/XEtrqsLxABj7aUbERxFb+3WYdT+pIzbVN2xbkI6gZ5AkRWOwVixdvPwq2begxeO2MnJ6Q1JyaNGIALJBdWMRbS0JAVBXVN8sddhrNx+lPxgvfO+vNAqu4CpbAWNO/RhhUva4135qrjVj6CN/5XDs5XDguGq2XnxQlxIB7z4EQ95cYGLsULJRvDd/icx47hnbZ646RXB1W0PF3KQJF90xb0adPWY7WdK863KhHAVQLusZN7AA/drJl9vxI2H76ExD/sRJb6HxAeccjJ2OkL1Tf4nJe+5L1+f43r62vUz+LB6xPk4RpvqSyMpWxJvdmDHHy0xqoMfXgGEFz5EYzjyPJtjOlj8DnwxRfA+9srD9q32BkDwsJ62uIyNr5M6OGL3zrQq79MYfANPsDMqfudO12aU3obspVjufCiBMRgR0ZqU1L+FiQ6oXjPusJbJraxLwTzkxgYK8fc0nG3XG2mf9nS0QP54zJWnfGxRAQ+44XzVx+gta/3gY1zzqlXX6SffRO/7O9JG77ZJl6jE7dRL/sv1OVddmE1dhi/5XeE9mXCpwxKCHiRsUcd9M8XEJgm+gNoj/vUOzKpCmgxh8MkzcuFb+PPv/nT8VuftQeqymutWIgB63iuo73mM8Lq0j6hZUJfqMdNOYvH0nX8GAcWoWMhXpB2PSwxMDWOG/Yo7I34J/Iv7GP+3Tv3tE5bPs8MX7++hl+KuEdpt7TGbEI5UDarb4IxVnJG9do8rE+oMQV3oHfGQ1oAnH3i/EOquMB3EUd98+4vs1y32ipeOjiq39xHurOJa2jkqgZjUM83DeqW0RhjCLA16p8Yln5zAi/8Kj7SYxVe/4sAABAASURBVHECcEwR4JJYcD1Q1o1PJnOPhnNPmklwkE9uj189KNeYKaylhk1wLMw/gi8PDuy488WLdMrdtDWkhZuAcNml+eE8Ul+Fiw6uR5/4AvirRKfltK3I8J/5hl/r/t6H51PlJHzc3/HmRVpRZUv2CVrwcA8/ZZOVZ6Dfpvocp0zjBiwbZyfjTOzI6/7ypNZfOfYusSVaTt5pMxKheZ9ztJF1qouEvmWybt5h8kHEtSQbz75hD7SzP0P/xA3W72W8kI8HQJ6AbtJMAa43wXF2brpmai80d9REPZiCSxOc6NAuiogWYd0zjGuxG49IcMjmsi9Pf8vGTm4Dau7Rr06KOZ7kHOeUbaQGUgLHQ2HKUbYyxuigZoTkFx42VyyJ4WkuTcTZxodaq2edjnOq0u+FNkSqx7g9YBMvSCPknC9t2tCSvm3Wg0/xg+vGgZKZH7VGz9yorZCV/dJWnOnDKnAN2S182bPB3ztj1ec+svYIy57JGYE+4goTcQrV1GrgVnVlz3PqiHHKsM816rmh1isxkG50xwQ9lx7bRklbfAkmjtqsfbYd58spTxrtSWy1jhU1jjtypxFiJhAlTOWO7dyDhpcii0D56pHP/tF71BfU5PP+G/k3Xq5/e/0Wv/76c/z888/xy99/ju9fv8XvP62mz8QnBZItqP24/ngEfoTyj8ewJPgSSKjGv3Uj4lxPFExoWgu3ytZatJYkkx4mE6GzaFPIDFYflyVVLmsJfgNaLcl0HZK43uog6eZwJ3tktqh/ZsHi3ICEPluyB0CPHEiKz2rVqSTyUrqeMRNaj5U0KgPE7z8t80Ejb/ghqZhIXfy+3LBu0oC0aEumjdMUMlF4qPJhqRILeJOX9ivOh179UgY5DnNnzbtOqFeQ1iRdG4wPV2wiEItGBdS07Vv2GCc7URf6lzn97SSyUfAS/UKSfbKVsIZxggHRbFT6ukAMdZNq+YGxNMWiBi7kJ7EtXUgBWZf02rW7ucAg793yjs1s6muj9cHMjWJjbvQa0w5/WT/9kweYfqGc3pYZDRIKWkSL/tLFAfBGjDzEvx9+8AobuSNv0nKHP+dh5Hd6U1dKbuhP6RH3DnaiEnn4QkXbpmX0UNFXx+N+vEFzVwoyWQsYnACNqJcyxo3e2vQ2+qlfaowGJFnzCnHxyobjv+W2Ln/vI+ahatIFn/LfQzgxUPdB3PVTeiwvedYh5cJuxsB+GlEPyK3Xem3YtDEOwlAP4Pp95zUqBuUsFUBzywx5Mzt2U6dtl2PuZu83e9rkmphjs8fhAe+cSdpScSOe1icvkaWt37YnMD/hqfpTR4b/FZYb/nEn+FA+EdES/QC6yibXEPHS1rLJgyC2uXaVkT3xqVcMURPr02i0zPLbeDl/O7SlBruxfpImsToBFi4bs4seVGAvtuzY4Fp3/CoG4CYV9HBJaxuVtMRFzeOWGaV/mzaiukwIqDysBR9jW3PknB93iMShuVRBwpUPH42L60g6DCTH0s2lSZNPNsZCeWgrOZSQcNFifn044MKoLNc9qrE7sHmEf3vIg9YL3xI7x5T9sFNCpHnZZ3ylm/ASluL0U9naWw8+tyv7BntHrT9sQY5yqSEKQ4gLIaOeAJcoQB0TwD1fEBMZuE7kyWbrIVPcCQ+ceomJuh1XbVwgzlhMX+EgXspTvyWsjEUPX5Lr49pf7LdtKZ2jYF3cYK1ehNErt22U7jmYj+0Yx4VQLrxhnsrn3G6ZjAcA1bySAmIuHzZxAVUEiLuxTtb43EtGdPRtHTtP6JTK1S7n//JTX8VNWSVIUdOWhqJAZ5t4eXyRejWfEYjEPuX2bUA/57iU4hfYVra8BSBKKryliPaMPVYgc+FAcxF/cNNGml4yUzqHxS8AVVdqL7Ldv1omS4T4cGFgGI/xyOPzb3q4nhxrtMOfxO0jaI/szhNh0Tk+ytSn8JP6L2ggesHZ9wDaylrzxaZ+m1Nu5DnBuvTGy37hTp84ImETf7CAmPhAvnD67JdK25o7mgB18UFrbrcOJ1gvOJ3XNYkkBnTSLuOHnBrXzvwhho1uu5Sx8yL3BuzmF2SLT2gW2DamV/ZGX7BZzn0FBdkIGdZWrFJS/CFXkV+VbXwco9KNTNtFxC3h2bCrWQKOb0Aj3++AmCG43FXLu23qjrmm4G1pL8LPi6hQw87nAThppo69Xq5Vt6yCHMTBfnV2bByj18O1vjTakNAFL2cg/yTB1fi5hrBTPs/KriHPW4J8Ds8b/Vd4nCcRGb0PXGaOIXPy6M+CqI+0b4yNe7sv4ETWXIW/AoLxerhiUmeMDZmtSxrKTer2t+zEqof1j1CkH29nLEQSDovfwLTTPkF5vfdwPforpC8vn8P/4YxnGmNyY/74q8L6O3P1R9pf54trA3NKRiL2Jet6xJfP/j0vZLC+lS3or7qcj8o0BEnsNuAyehjP4ONcll6Q53p75aUwXyZfbxEtYn5Z45pmhngGwQbX8eXTiE/aXTqDL593+ODlSxe//PDM4lhcGUNtQBVXEk8KjXEsHAxKMYL2dezLDB9FMAcCkx2doCJbx99e+0jr1pVHD1eJpNQPzxeWsDH3Dr6MYP4xLx5fWCoHuwf7+6CU1hhdmZuV36FFM5bhM0HUno3b6J25zZzo6lX6CQ3qFtHAK/Pl8+Ac8FLjm5AgBV925NHgsm3cd9c+WHUjARrvcKBLf3LeuItDPvhtUz9AvfpPeRTlqy+z/JcDzp8bfoifoOxZe74j+bn5o/4HI/Ajnn8wgP9T7ESd64l1Lo1kzrN+C+8iz2zBEyUrKcJk20mELy8vkTk3gDvEbthzccLM4ky4a2OgPEhG1ce30/vtrRZcujz7Ft2FecIjARUz6xo5BxuaCx0xdWVmdBJKH4OkMmY9e4gXwg/2aIVVbWgkGHm0PbPjhD2Aeii8tGd1qE97b24o317jl2+/xi+//hpuxLvJR/kCSb0Ok9jZkLVp1wklz8OShmBzNLXgE8nFl051IHqWhbwbSf+VjURQl1A/z76+ht/M+/Nz7TrkQxwqy2+qFVNt4esVm2EfZqGQpjZQPC50HXTeLbHHGCOAjTHCOI3R3xOxtkOnXu0xJtP+vb7Z88Cmjdf6I3p7TIVEMoXEPlCPS0PQjDxCV1jHJ9NNaUKqj573Mdh5AGQj4vCDySG9ftZ849uxx+bEHLq4uZ5/BNcNqjMWWBGnyGVatdXzDijkmjqnjdXHvLmjdCfeN8ZmZz4YB+lKGH5Y4mUIxhAxdUmTbpjYpSwIvNDtoSDKpwOfio5Y1aEKe4sWSuOzDuHSCNpRwrk1eChqw3c+VDywU5MObBbuNiQiAA1fjMforBUhKdHjJYmgDwXQ18MBpf3GoPQzV67E4Eos3liXgniWt+yQFjd1jVtxZL2BMW4eLu/w0eSShgIbHU+YKzbamNj6AGzgYhiXbHierqlFb0HSKHuUiR79X+Act68eopWvwid6fURCOL98oeeBQVrJxP8eTntwo2oYmScU7Snbl6fqFtegbZmsMypcE2fb2gn0awMOM4rMLsa05hX0SZ/26JNjPuGIBtK+PEVYKEOcdcJRhzn9NyWFcqrDm5pmab81+SbYEoivQrDoXcc7Tnnm8XHpcbkMDpsDVIcxMX3S/V42krQD4CpaLXmvg+LaWeMezMw5O/OvfK7FoVwI6kr0wY3IanqjPmV5KD5YJ4D2F96bRA6SpXE+5YGaGGQaV2C2udtnHICygzk2bTpYz/Bjl2sWyhpj5xBW2TztS/CsO9afDwPGuOXEtUw0ZTj/L+xtG7E0J4xthGB8nZcNKq/gk4B15WR2ZINBztJpt4Bl4RwsIAazH32sg8voob4F6ukbfeStjT5lK6PYuDmOBTWRqqfEwYGP3NXfxGML9L54NW+6d/hCT97qhW5Df61z6tl66N+ct4wHvJPWoKMiMzoQfHypMuPufgOCSzsFKOfVknl47imhLfFPPx5v1BvEMAvmvH2rPLeXnAv7ypfPPCzy8NM7tmL7Rim0zPBsUXj56QODvqOA6VKx0X7x068yk5sY7OOCmPWC77DVWDG/xA3nA7oacgkLLxT2Ws/GwPwiTjrB3CDeBxpl2G+9zhvkbn36kG8Z5zF6PXR1ykx9D+bzHvVPInh5rr3KvWPPlYc9H1Cd/4HN2mQMMokJbaxnrbHmMKYlvmG3fc73jv3Kpws/zzVDcI5yAFr47RcWTbC52HYtTD1ZvM4BbZLOubP1ER0YQ1869V7roXRvtAHraKmxiCddmKkY5FZBqUXAaZvy57pQDhJOBuPiHu7Dr2BdXEto8FUdSkQV48wl/hkkoBNqyKhwf1zSnf0WhgiLqtt40F11cTWeEDREiE9v9GqLYz9LKCs/0fG4ZAjiNBHGs2iR5SWWEDDXGCtebLh/7+xHRYOsOnOQn2e5w8LEhUn9xsu94BNnsssY4Zdc/uuArQ8eJXq43qbfzBiVwDfPrlOGzQW6UzKZS524Wm8JN/XNEkK5yi5kPZf31cbeJR+WWDmub9iDTWMwth2ZdioPgcphMmggGK8kVhmSaIMYOiE5KkbOyd096jzXoZqhY75CqCwB7tLd0ZdJHGKOASTIiVp3ypFWnKCulHYqFkWs0awCag1Mo5+Cy3Gmj9qdtbPkVG7d8NE8ixzPNlNuRv0HLk//xcOOZGShwznkPkwr/NL7Ysy0H/qAG5IoGl90OT/IE64FHXKcN8cN+m6pnhKOtBqTI8y/F2xzvlwu2AjdtIFBgBYW7l7wGF/kY5wIABpDCJH51Twjr4BpXMmwHzOXyYuxj5gUD/mijzB/y4M0zEYPdB90IEVzUchFP/f/5a8/MQAM4Z8o7Yeo/3gEiDxX0edZmQvEpcDyBunCyGjs6hlJouksmDFG8dw4VHzjbfsvP/8af//7z8Df4pdffomvr9/jjU1Dot63GC+X6P0S2VsdqFqeylxltdhcVOhsURtEJwnYtZNQTKqW2iWVMiHDliywLS0rt6rzJiWwVi2iKy2iax6M5uFR3yLhADTJdpLY1P+eTPpDjzaYoD0I1cMwByK4SYy9NrnLhQ2FZFYymz1R1ay7FmCTxmoPYGs2aZQNUGoIrPapy4cfD3Clzw3XRCbgiz7vlAcHtTuxkgfW3136pT99dMYBf5Y98p6gpS0zpNuI/+gjBEmVq++WcX6sF5z8d0r/5osl1aJS7zOoAw/ZSKmhy3rfuG/YJaBXeplLHz7txNhvRzxorMOO/QWEraLKAwnhq3Hy8KH9JQdDlhwPrbNenEUrjYA1DAPeEFd7saj6rRtb/0imhzz/iPiUU1oJfxlQvDu6PP1q4/VJDlIlRkWesacJrTTaE3xWzHv5D0KJiJZXmgfUfC5PK4ZI4tBwxNWHFf+WBocPD+51SGejvAPSuBG3Na8tiT0OqugjKLrhffVjMoNfupGz45NQbexX7mJWvnEXZMV0PIiwrQ8789b5K788KREVxSivUZ/rLsMYGA9pngFTMCgBr1koRbj9AAAQAElEQVTG46PGRwPdagVQsDuHKNWjvJbwQmq7+vDrwD+YwE7ZqbI26Qr5T27SJfLeocMpXzI3iBBmlWj0l+STtmWPVmPdkSw96RVaGlyzXfYx3s57hZUOer3sUyTiwvXjA5JxM4bSSdMS6wCsgP0GHGbx6IWDAjXSFg9Nr40+187G2tdGbVaPfROWTA5Wp72Iqa5M1rBw6eFB7jJol4/ySHJE6UOHMn0x8MoLdvcPX/K4rtTny4/6nwZ8ecHm4BvSW/jywDiYX6QjLApEHhzIUy41hnCOufUiwEbnnDn0t2MMMdekt0+5xlU+REbFpWv7MzBeicdH8iD+fvCXT5sEdWfT95fo+h+TfuKz9r+N+G45Qhw3rmQ997n3Eb93fxw9upEhTmjWgRMbtlvaEnAYr+6AMdYu95AbOfTGXq2fqf2QNkD9aUWgbe4SOO+Gh/2G/9LQZWoDjgJjNcdj5/B/xhCd0uVpm3Vh2XEjR/nPp16/vsaNLzVmjtrJX7cwr9ZgywC/NnZ0W2rugWzza40lvlgqT9+KBZ5lp6V8nb3Y/GNueoceqz75iC97hz4f7KH2/eUvP4VfJiT6jZ8vsXAavqjxaYkM9N1xTFBfo106GW/Xl3XxgnV9SPmsRJ6qV6RsW0du9WMTFPqrfmWEeOaco+s/B6O7Ljmrws255/gam8lXnESO6JGEbuQ5wZdANXbYz1XzJ7GtY7u2Og7G1TWj784lxJccbqH88htjtFqeRqymtknZKMT7oPmJl2b+OvAy5nqQruYP4+i+fscuPW6ZrI1kHdDCsLKRPn3JyKixPB0WpwwB6gqP9o8xwnLDHsTF84coPJratkDmR31R4Js69Lf6lCckY9Q0QnAtoJ3YGjOmUXE7hxr2arOw5LekJX+B9azYFxOKtG/F2jXZlj5kFc2yqdrsLwy4c9YxKltPfKJHeu0xXxrHmt/EVDr12K+dBdmJeTosonEICmhtFD37p2vtSv7wV0LqNO538K5h8Y6j86rmBb7Iqx2J7Bo3fQFqr9o6IUEfRCUfeu1DMZiPl64op8PrmC4jSw/xQNBCzSoM0itFF5QvraU2z3JqysAG6TdqXZsWgFcAdu2MrTzKKC66Gj6ZG2zbL1gXpL2S5/wnmvqEeLTAhLyln2rlkQ2d24W9kr3gMtQdtbaUIZ+O6Yu6qgTZAeuYhpgDeoNAdaqg4uX47fRNKDuwomu3/A1/KVvmnH+WgGu1Y5OQ0sYU6nq/vt54iTJ1+bLEF2cbdpc9qNRmx99z8s5Zz3mhXkX4a6ht69EZQ30Rh4X15ySkc69RZiY0wLZlJPY8IGyjhEs9FUfrwIqRsvsgloP1T7l8lcQ89ivPp54zXl/Ze8gpxq/jq79Y/vzT5/jpp7/G588/xYs5Chvk08apj5F1MWEoS86tgG56nWDUflx/PAJzpv1xOT8k/HsRcA3/Fv49nrO/NRdihguns9CSRRp8TIAmiRsbhAf6n//2c/zrv/4/wL/GN14G7bfre8LLzgI66o9Zwso1ZS5ZIOqyXcDiZ6nVIXNnw1GPC9pNT0JNEGZS0DFSggg7ad5J4PenhVoLmtVvKQmZBg3YcN5bZtlqoir9JK0O7jmh1NtukryHKQ9ciENMRs8WJqLMXhuqUumwO/wor2JHv/LF2Vm2YOvsH7D0iLUisN3+naSl3zf0urm4qe/Gw37evN8tgSoVqnBlAMoVNnzZOkkWKP30PfRI/8TnNwZFO6DX3pNw+URIwNgCaCgf9Rzmd85COIM80PiSsWKS2c8D3snTcBMi8RVf7CqdlKDDz/R9bnRuFjXOiLdfvpbJfAr03nioeNftoaPh306MjNkC46hMZcMa2tbRJ0DOQx0vBpGP4VxikI1j6t7rwIoOHhSmHcxM6v79pzs0zgvnpbT+Xyr8FsS+gzm4Y4c6P7lu0GddWxxH+22vmOsXykUFe064kS6YyBk37tXUFmX5kOevsfy2vYD1KP6OfuUUMS6ljgNU2dkKO28gMrjZonjUiUfFjFLeBS2hAIy18VuQ2YOeAnGKq5hgj7baVoalcu/EzvqGLA8CHkRaz1qHzosJSMzOGrNcgB55CqjDo9wHlAU4En4YK+a342M8Zkv8BNv2uba+83D69fs3Xjx8m/EpEej8IG/y1d3+AmjKFsrqeL9NmxixBiEgRYF1eFrmmTMWD8HmtHFn3S+Mc6Liw/wxrsJcL4O46D8Asb4IGt8yYUNn2U4nbRTRBQVxN/7CTt18tsYCyvM6WF8AsRPRMmFfMNfGFRs99N1YH8pKdHUOhy+fPseXvwCfX2J4sMJu+3foJuBjyYWDsU2gJXUUSXc4b+kHhU6QuGGdKM6LdlXosqw+ROIZmKpULtpZewtmH+4jt+qTDHovdCMkAefghr0X/BC20aMO63yj/QlfHAeoZXoHZK2GfYgJSwYAbfRUP5jGOG2UEoB+XOUPtplTeJG7DtPmERyBDB75gOZcB1AAnqtkU3pRb3SU+DQyAhX7sMQ1KFzdSxgLX2yvl8YTR2SYD5MrZ+zhrTEBL+8bY3Mnrtb91ZN9iIYqcRddXIvfeFqXZlcfecCHhdk+6v+aZdtciYDS13uPCSUI9496oFHfjm5B/glyETf89oH3IH6YaQToSPInRV3I4tKWBfLri/nJh1jzrPaac5wDxvBAnzTV1yJ8iN2MfclEqWVyg1jeTMaX9qwn8aAvZinO1tSPzeDrkheZ9gvSaJu6GY0Pa9A+oejQpQKfT6TfcdzytIouDFEBDDN27JM1Bnt9Qee43xm4BllLbSRetN3Ldta1+mnWg2LSj5gaC3Xc0aUH4uBk3PIBy79krtavP1g34zLqxbBi5J97MvYwD0l1ZWvqT7inH3ypQR+5WDvUAZoCQzFo+nKw7zMvGG86OFt0YBRkyRF7MP7QOFcZR/nE6ssCx3rVLQMVcBVfjTkGS1PQe9lJQBQDPCJdvrsXKuMBjGmHv+ZSm/GhiYwpx/gowXgYa0vcw4SM+hWu+pAhjfuT54XgY+idk65Xz4XWjWHD75Y4gAQGinmzUxwVJ2nqF9MKw5aErifnza2Hdm/Ws0PvqB74wyhCo66dOXNj3V4B18r9OKAjrsT09fYa8+H6W5VfeanvHupL3vrVEC8EDuiUo2rMr2t3TIQav9Wj7dUd2pfYM0G8wMjA45ygVoQtMswVg1ztv0ywjuUP+3Zsv2L3hJ1Y3Grul33fX+ufr7eAA1+nzkQ3iLqmj+Yb43fHD9f/ZRv0JjAv+ZBQOo2T4HiJk97+K1/Q+UWGpePsy7euzZ9ewr3y4r6CDVPiuhMXA4cqZbwDY1RdB/4cjDONYoGQeDiHnCvqc7ycx9X9fIPlrmxBPLrbOd86c844JiVk4d6+kw8qR0OvFr8g2AbzGJpSCd4YOcfkOTBCPwlKrSWaGI2i2Qn64Lyt/Xu4192ut7gxV8xJyuvY0uu8zHiIELAxs4dr6h06ax5gTOplE/2BgZhTOrRBENfpG6PH4KW0c8Vfdf6FFz9fXjyjdIcLMzUQOz9ceGOSrYP0nXh/6PzR+IMRYLj+oIQf7P9uBJzW/wxkZopTHJX8VqIBweXwsAh5wbFtW7TGomchDhanC7SzUHOI6yzoiL/97W/xP/77/xX/7f/8b/Hf/8f/Hf4yyCSkTITFjRdCt+uVA91b9L7FZVwK7DdRVeLE0I7cPpSr/oB+D18w/frt19po5qKmD1tM0II+LB77TcSWLn7lC65yywlYhAj7ddwNWTzYmTxI+MUPIkl0JhCqZ5LASHlBePDa97eyUXqiFfWQQMw8TOlXywyTzV/++hNvmz9rBol1Jx630qVek5pZ0uSFEkxCAXwS77Xx3R46TPA7CVM67Vdn1THLA4qb+uUyYgMatmOmoqNlAr0esD+9zP9NpjHzAHFXMfxHbcpRNPYVMB4YhIwjDuKyY4++FqAYsTMRo8tY6Y92T1D7UZuVB23/6Zibkwcy+e01tv3SmQsjBpvhC0m69xEdvcpacC+9SN2yzNF3+ZO25UPeNuIF/15I7lOGpmM7PkpDQdydV0fFtOYPfs0+NiU2POfPjQPOK+BBy03QuewmZYzcE+7QyTPGUD0y0UFNOhrRwVe8OIS4OYoT5JHGTU+5hDA8FGz425ZTDUFnPSntd1wXtOyRBSlhQcXJMWBA1KHsK4cgddmWiC4CSDxQKo4hD+Vbf2NOzT9yylwz1tAk8sbojEuPTrkBbrbao7eOo3oE2wjDLh4mKsilMTp+aVtpFQ+67KCc1+kDhbY4nk0edMsHGku0FGoaXKopPR1B8tBDaKHhsrPBO/V2u2re6qMNZRoE246PUHPaOQDsgDG7U2qz8gT1lG51Il854qQpWQoHFl5amlzUmDDOG+lAhHnBUlpLQdwBnfWW8FDRHRxDfYZjf2F9XMaoeqwPMS25EMulzAWSOC61dnhhbFuQvvITvPIQTNH/BKDwOqFiR2yM25slOUN56tzI68IYn8IHwMpDfSDeOUGksFEl0jo+Qp6xtGvGgJexk4g7Srl7GZJGJFoS9cQKSvG/A/oKVwKpnaVxYCJhBDguydTtHMJAMOtC/pYVY2OeydzHh34ZsYHXdrTHBMUhWR1gvIzFe3PWShc3JIc5WjptMfdaOt+u5IkC1ywPx+6HxkMN8qk3W6/c3IKHZRlL0Lzdz3bD3g0wtkISXymc1zs5a0f+K9/s1stiS/Sa7+y7Mx+kZfuyAKb95RN9c72bz/fK6Y+XQOpe49Fwkbp5cYwePlTAyjQm31pRKuXUeeMb4f1cD1m08mSa3/CcPKRd2h58ph3itesomcbJvaVix8NE0cOnrcYPKhhgrosWup23Kw5+O+y+9MpDoSSO+cZYW5fGP4zuutSmvjEHyE0t0+7wjrtRY0Njlnm2ZxlF5V2CYuOm/eCQI497oCUc9GEuNt6YA/qiz4bXDmkmbbUg5HINChChYepmzI279MpE3Nzr1lhTHvDUeGMKUalY7hAKoDCOC/ucSxs+Oy4R7pt7/bF456xWjEuvte5676wPZdUvRpClbudf78ZtREeOPPqkbztz8YqfyrozZjfsct/1ZcKVl0A+HK68uSPPeTD5dh7G0KShDTvR6560ZDu+yixe8l69IIRfvbJIV2DAqoIMxum9qewJZ/eMK/Ewpi0zNmK8dXzfmKuUsT4IkQaGhaFcWinpB8E6TkhocNlGvUYA4EVAWr+WfH2Nr9++8UXXK+tk5saO7nnOlPlgLe4ADPC17Ng2Qhsa3ZhaohH8XoLMAmxv6AOYSVHPuVBl9cFMvWJ2xg7xXNDT3wHplCuv682z0pXxvDKOlo5V7TPsETDWVfJIfFWWyeqprtPmxH73C/IFc3TKjvqgsmgc68rHxN0x2IwHndpDMecyvNqE6cW7bqimetT8cf5rB4i65J/+6CO107RWpbiM7dI5q/ZwDJQtvxB81M0yLP32RQMJYvbr7MEYAsx1exKGjjzXBVXW6AHcPyzR4QAAEABJREFUeDbYKfcwdvqPJdNviWBUXkH5CILLnF04ZBt3YfqvPgAa7+bLXRrgXkby7Edfy0QH86FK6uC8lHmHdodWDyCKbJ35O2ml2emXrsIEkXnXX3fe5RGMwQLbgPbVPGF+X9mHnDvKMr8ZW8vQFpA11xxjgClpOAq0EhLISnOFSp+VvWOTtJk9Omcmf+XziWeCT3xB9fnTl/jy5Uu8ABdyk3JQU9esn/IKs25tVX6Uf1IE/lGU/yTRP8TEvxNduwtYsP8sWi6uWmkPAhIzglm/9RLDPhfXT7zc+Ov//tf4iQX1v9H/+u1aL4T+9V//NX75+9/5Vv17/WE2MmP4MVncESKQF0BpCesX3CsJ4duv3+plz+srGx/J4caGYoI4KuGZsLIWfZIQTKLJIgeDgOBlFMmTxa8OBBddIF5fJi2UNKpuBwaYsKQvkOkEQ/PQCc8gWQySSaf0We3x0Pydlzl8exvNiExAcfDGJbKRgLYeYxuxASb7ftqtGnXu2otv5YC20j86POga6KpkCLHJ+w5dAXafF8XB3o21GgXd4wK16ndie1cPpZuFD/Ie7lZ/hQIfD6SpJ4lp6R4keojECxka6J3ylF+xhLfR15K+hOG8UMewH2xox7mxIeW0Uz4CFImu3DI2/K46MuL8tEReY96h645tXhEZTbCP0gupxZHgLpfBJj1iED/HqiO3On93Q6g4eJRhteSLFkTQl2enY2UcHaedWErbSjb20UjpBXgul46Z4AlAzSHxAnLd2P32u16GcUB9t71Y0IakJjHlc4Fc/esrVuh2bhR05hlgvyzad+MwtvPQp35xWZJPm7CDgRHNmmF8oK11tujpV+7G/GvZ2fAz/PZnyZd3vYy0tK384GOcjNGGfZ/OF3p4Zo9kJ6AAzOM6m8rwgOfcTPgxWVETJDYkQNERD1Hq00fLBkN9i7qNcNy1V7x01js8ScOYGxuheBk/WL2YpxzCeDh58ImV7zcgWjbHs+QgVx3C9NdYm5OOeCOH1UMJ82GV+iktKGIyD/fmjL51JYFjXBgPne+9c2DxW8MR8qjvxgtKwbHGtOgDGr5ZdH40nEyQ0u34ok4Yp8ko3IHgMxiflkQTeprnlZgBFDUoxkZy43G3gtPWtYtexVo8oFFTd8fm4VpEhy9kFwxeZDkvNvodZ8iDBFbFipsy1HUn3/lAN/XRi63Fx9zogHo001JQ3mUMXgITKw58nbr4U/gsEjnwXrBjG2c8mf/+ku7K/nPlW1vn9IQbuYv8XuPwYA/nUbWIjXHI1olDxo294MbD6w59YljpRp/2u8/op+Mur4fVevmATtfega/Fg20N3pqj7Cv1sphS/lKXwfigb+vhXFee8pVp3bIhwzjUoZc4zNh/rrgMfHZstI1wxqrL58F9vvBIdGT5NOkyAuXarG+C4xLMBfvNFVDXOJreW2bl4C9fPsdf6hdhn8NvXj+dL+dfsCnz/OWBuVTlJ5SOwh0xRi9Qx2d45NP+CIIAfelEF9XHZY8PejVVqRg37ZTHtbUhM9G92IydL5EsFVIy8Wu9cJh9c32ucV7ylON8tFT+lEGgAiko4FIk0sBx2aAnjJcgr3Dpo+Llg4r+rfmlPGNt+RF28vZeOQJVMeA3Rs4Z5xEKa+x6Z44wFxJ/w8BgkHSCNOYF/bROF3ZpHVZiq7KolZyWxWyzdL7bUihdhw5d5zpw7fgLgrIFEuN+Yb05fv20Vb36tpOfLJWpIFU5ds4DzyIoxPSMjh8LGuYkhBRzKGJ9suZtS3q4Sl7jTjtLyqL7R2WGudMx1padObjyJM5xIaH8w89tApLRb7CAFrGBNwdlRP3i3S+N7jiTpTtx5QhxNEseZPBzh11Z+oQDDAe5X/3kkZ3StaZNk1hKeBCC6JJprBwv3AzPUpMiETUBUhi0ioIrRdBUn4AxYe6wvlWc8a/3sK1ex8fxgrVwmbMvkaGuaQdzUnsX8KWS80D+Bea/09WSo7x3wCoEqlOcPCxf6GzZN/dF+wXXiC/C1F/t016pjZM2zbp3DU3iUSkKBNEqQ+qGjvwdTLmQhryWUeusX0Zs6BKjjerqxEwbJC2fNfwuRZZcZYmq9cb+UmsDA5M4Xi4dQufGztlD4PzBfuT5TfmEpGQo37r6xAsw1mXONs85Txwr54N1cQvu7C/HEzivCsdsU0jzBmTwH/6Yn0oXPD7rKNP2tAMajTlDY9HggbVerpWfzgN8LDtnmJHOBW6n7xv7nv83Lsva/8DL7/rBYS9g6lEnnHSriRryuDQHOEqn/vicWLHFZjgZr7l/+M97fUn96eVTfPryEi88q37irDQYyz7e5zoKueDEt1oPraGs1bxpmdQFih/XH47Aj0j+4RD+ZwtwiBawEFqyOGbiL82swGRReGD5zMHOf0/5mUXFKiWRvcavv/5a315ceVBhlyIHKsv1eufwchQop15IIEc+F7EL2IXshmPyOM4EJW0BtCaJwUFC3Z3Eox3Vh03yLJaGUPseQFs6PLHAGDYEkoUJq/hkTLoE6uIEHI9O0t8E9MuofSYuk9nd5AVbTGfqIOUGJSzd2nnRZkBZ4o1LJWX5sb1EYKN6LoPkxcOTCQoUpDNm2lOAfSA1hYIoIaO+9eIbF7+dvduvQEAb3VCuHLbcEECFWa1VhSoKfMDXD2MvvmzA1rKT/gS0ZXTmADHXXGGKoLfiYuBmvZqz890+bCyDT3yjPDnOGsXTpYxM9EkE77J94kFyPZGHtnbsG5ce/jHCTzw0DA6e4uSJp8+DdswNwA3vHTfq3wa/EP/LGLXhZ7BJE9OKPY4T8ZLWuC++Td2b8kaMU25tnNgOWSCiCmU4Jlc2+je+uZYGkfQlIFmGU8mGtPZLb+lmn8Tk0kdcPgFsYtulTxsZlwcPm2zxYrO4mKJrLLiB1QO0Ypt0i0ZfpBXnAdy1IdSDMYeX+ZAInwxNOxV8xgapovVAqIM/9l2IYWKzY18+cKiVLh0U9Dvv1Ddl70iZ8h2T3nsUZA+0YbrrYOfBHDp49UJZcpQcT1oCSOlLB3XlC1QjlYVueQpnJaAmfn2gj37pMKQKSHWHJtrIF6794qM3oe3LRsqilRLbtAeDaUHI3bbj6LgbzyWjeqF3/dYBkro4lVqVbsLEGsdZw2YqWFUoafzG+w0brYuUHxKXe6T+peNFDx3aok3SWt4ZlwkGRJBzwryjCT64ac5fotyYE6/+87nX73HdrxzG6uRLjLENXWMbcWEObMRmQ39L9AOOS7YM58gCH14K6G+ZZXNAHn5Waf0JchE8mdtOPYkMu4tGftsioL2zPvRVXxxz/5nXhfWunZIYjzdo3vDvysOMD27GCVaHpSwgGrJLXu0Hjy9siFPR0uOaldf15BjfmQtedFVRcmgUPTf7lfUMziOhpjaySzE89VBFWx5xs8TjluELol7x7zFzBGMxqPceF8o+VjuJNQFCtzKmg+KoEbMEGNDwgyqKIqRk3VN1Hu10cEUTmz38kqH3ET6kOb6OtbCV7hGdsuRCv67EBOtJRDN7mH8HNhat9Ixr8DGWAtVpLlGsvEJwVqyNnevAMXRNSFvzv2FbKVKZQPQx3D2zZCALr093yTWspes5niWjyWMNqhbRt4zErsycyPP+oU2M0HL2/KZoyknk9Kh8zhwsf095sGIR97qQoq3YtPzPgJfYBB9xjgVUCM1QzgTq2aMjU1sb9gYf6fUZEfhLXJ7wxq/kNEXRJy8uUsjJOqfXeGMPBsKfUbrY/4y5+9rOulGHsRjsVb4QdE+WLvio23OJQBP+BAayon7V4st1bZPefVzYmFPOaedS8MGKeD8XZDgezjfnfm6JLGwnPtoQz5/neOKD/V3ZzDfnQuVhz0v0yZaJHJwv2dBJr2839m/nF5qi+C+DgEV4jvKXdp7vWtIL7Izbt2+vNWdbgAO0f8qPOT5JC9uMKTVwUy+hZvnP+ahewf4HwFOmUpYCOrQxE/6mULAQyCeUdmzqxGbgj6XxMraenXxh69pDTPjFbH3ZQD5MeJB0mocU2uIQLekJR9QexxcfziNjKdjpuAjqqmSBJO1Rpv0GT3n9nIsN+7fRyU/OiRtfKL9G/RPZNn16Q0fLDGkq/sWXFaspN+pj3XzguLTMyn/GZoN+6z0S3III+XeeY3bmIecMvqhTiDLwOCpGnC3NT53Y6buAKyVHOteAObchX99cl5aIpnAcd+bIDfoeF9b8C89QviAd+Iop4NUooFFEMU6flb/ghv/+Suzrt1+x9yYDoP0HY3AreOOceWCcUD7iL0SFcXys323hhDSd/k/4J97nMeex+5/z3Nir2z7PZ6MTO8C20LBTHfY5hpa2Ec+ldMEICwkLseDc4RzznxV+5Yt/1z2mFP1On7F7AL5I+8uvP8fff/k5fvll+u06U7K2WarTXHfpg7M4axJp19s1/Jt0t9v3cD4uOv11rhcPsd62jfnWsM3L80zWeNAl4gf8CRFw5P8EMT9E/BkR+P1giBHIVSxol2qQrV0kvR6oB8uJPjY0F54LzeT117/+S/z005dacC5EF6+lq4clVKbaPvY3EvRbtV10vtBxEQrjXLAm10FinDp72Cdcth7jcgnf4F4uI7ZtRCPJKkdTLYWWGckBQB4h028cSTZsYtpVQN0EZ3LRjwh4hJwlVfwkTZxJyKTuIR6kLoV+K7uV/i45iSNj61v0cYlOmUI26MFdsPeCL6MXb/azTBI2QrXhhk1XDh53YgsXfNhCP3cCri0TIA8/tMDH/MYJO7XvPrMn3alLxBq/2SjcLPTBAw4nOJ4dOC1wQfi4lLc2A1OfTqH+YUfD1w27R+/1yxAZcS+YHkVjf8skDvRD61gscOyv2OHBcMfPu6d1BNjfGdcLh69n8CGC7seFF9SnwcqqzcjDOTBl3ngxwDf2+g9lZ/xbj+gPOwIbZ7tj/8JDSjj1fEL5DE9LmPHl0Y9c9RJQr7gzRsbKfnksp3VBONJmvegsHHLUqa/SKmcnBpbGOUF6qJ0WFEdUXJFimDzkWoqTruY29iV2Ktf4bX1EHz06vqmnZCpXQP8DR31uzD3oKiha8NVWp77in/bt+0Fc9/Mw4aFi52B0cBADjJy0AFU4nY7aTx+OKXLaxlynUWR014EWBqp1r3mLPueuUIIIYdkMX9lFu/AwIZ0xoGIH/VzlhxhpGnh5re+sC2NtaTvrpsfaaiM4aGfFzdiFwhCk7+qRUlmWcX6sJ7GX1r4Zz8QG4KSxIAQW2IounN/xsWxhjb9RNw4wFc2d/gWuTzgqNtqhAG2pelFjwUdVhZVnAeImDjptbLl4kESndlArVcp9hmnXZP/tHVZQcGK/v5Dwlyz+E0L/Xb8y6HxcxrOAtVhIbKmy4TV17ZpgOwkn0ICyNc91lIxmcX28QbM6sAY/jpnTpEI2Yqwh+CzAcVVM9V3QXvefQW5+4QsMS+drSyl5kDvnjrlZ2hlb5NX8mK1amyWVNjHZGdt6mUmguDxgWtAAABAASURBVEAelZ8de+d5yUG886ejJwEkFp19xQOi4ZygA+YZ54b9VTJASy+qmR5EAJx1GlXAPuOZ5ATAnJGN+tbZQ0d8urxQvkRnD9UGAbWw45wVBLRMcnk+5EgjtJw47bldX8MXZdqlrZWf4MWikuWDftmKfeYv4+sesp3rB9LSpt/Kdr6493/69Ln2edsS+GBgbEsexOq27jgKzkX3NwKJ3r1y1tzz2BfYI2ZQ4smf6UNgwJUHi+88zL8BuBbdXNo9MyCHPesKXhuk1cZoagFc4Ge4xC+QFhNLpbjZPh42vSLTdXP9Tj71RQkE5hDHYrt0zhAdGxgnbBCvjAUMBtQJeCETRTMWFXGMmnjvvwNtFWBXnrHNJDdDeDh313xH5vK1xqtsGtGJi/QtEQCPypZum8q8jFExdizMC74kUbZ9ri9/AThGhzwZJ2xG57sMjUMz8tUjdGIgb1OlUFGF/d+7EIX02Im186MAv9RVrPRXyU3crh3syckacQ6739b5EH7nnrJC/YI82HFH3p1SUaKFJlFWZMo/+x0z17q+2JZvR58vJL4jv349iG7tSH1nbTjuikIVAfGeiEHwA6lW9FDIZ7w9BzmXzTP+8/OymTnq+oOy7JH2GZSsSKRHqrcP8sKotee53rO4dksnn6W0VSamJa0TOvyZHTvppY975WXLB5z4WXDnQkoYc2FDhm3X9p34YjSsRURpTsYrckk1FpoY2Fa3NgjGUdyCabuEMDWASz32q8by9yD9R2zia60J4mRcBHENeea3RU3TkK8mJXEK5vzTeCSyBvn3wgvSuS7Ix8hNYrhsg/EfXrCeeOKBmbb1e9kzO+lgfnoVYJQ6tWT2qyWjRVrhPuuYWGE3LiWByp356rxy/srbUh7pbQEQykcNWRmlx7GEjEbJBvt+1hrkuPKTMTX3kINdDzt6pnIkIdO159p1/BZId3PdnGuGCEBMuLGz/LQlLw1RN77I+c4XVV+//sJLoO/xnS+s/OeqDbpt69Haponh+Gk3DtCDvDXPqvXj9mdFwCnxZ8n6IedPiIADIqyJr8ha31YAF4oLiSpX1kHGN7b+/Z/6VgPsTz/9FH/96195CfRTuGm4kFiDPCjvPAjvPDBO8HDsG9gbh7LjTYqIlhmDxOfBT/Cg4QYosIaL3834ymHpxgsk+U0GLFE0YzmXtOosONMNnXXRjRh0cVEpnDd9Wsmj+EhYDznICEA9JqDbU4ISJ/8DEHRwYrhTijNegU/SiRfEq6OR9CzrQGAdnakeDFvJTn0lS3thXDZWCc6Sgh4jQAu9HrKmPtrIQiQXnnNJaJ8PIXeSrXVxEFQhR6Oh7/aZ6LVliknDUHTetHXrPfShtJv1BTsB3K4++zd8651ET0lXzZurcWQc9zN5i5c2tww3VsGDAFrRe9TcaDS4ovThq7HRTgEk+wVzTJnOKfrFCdpq+QyJgR50qsTn6iOYxUapzygutPruIErP2WeBQi6iJhMI9Sw642YdtqKxVJj2f9BJx0NukwJwwyGWiKSR07pG1avKJLZapzSQRSiux9h6XFxDQB+MTwf0VVCSLEDZwHh0oOr2IepxIVO7DjdikNYdq50H21oDjJttDwSuXw+X0giQB0/h5bdtRGFv1rg6Zzo2BR/7cJ8al0SAuGPNTdr06OiEaljFAetnv62uf4C9dgn61ZLDFuOjTO21VEf1ewPkx0Cu5IVmZ671ioZ0QtkIkfLWnFGffrhWCi8HuuL8nKadLQoRC2xi04qj86tkwN8Se89+Xw5VjjMeGAELpAqBgAtS72U35lGnG7paN3ROmYW2g8rJCzEXfGe7Cm9zLutzAbKKUWK45zXnmbKlMab6MYEHWQ9kvAwQb//kYVQeMg4eBvbaD3wJLY1zbAI24GSRcvMgxqkUO5/5l8RgnJLxCvq1CUvhPcJ/qnOEvAsasugNQsJDNY1ED75lhzfoYY77raOHwxv2uybGGOEvFtZ8TZllpURbzW193FkPwnzwQjc27MjzcCqufGQ9m0vNu9Lap9+oxqYe9SVAGYMCkUBSbYmmbcJG6UuqxnrdwLcE3054mnt39CtbffVy/GzjZdlsH6OMBi5lLOhTFtiiU448tj/CjB1iGUckUXGOOlepFimSKHGAO2EuefXNMXGpcSYedtU8bb1y1th6+GVOH8QDm9RtDr2Rz80tlweeHkxQV/liRWHGALCJVeiUjtlQeYqXP5TmKrDEnHFHR+JzBzKXTgQhmztzqzNXevQ+oGeixOmPnVaNvXXytDJpQofnyGuZ8AvqmTD1wMg1RaGIeDiHbs4h5l39MwsCBjskGcanJSU82lpgG70UsYAmJuD1dJ56XXVbMbLc1QdYl7mpBXsTQR2wfOggRzvf3Ic7dfHmur5lNHha5lSLvY4P2qvtTTny4TnjcNSvEq76yL783j/jKu07VC88mG548Mf5YowWuKbu5sMz7nK411R53jiC1S+Cll36a915agwObSnY0YXlpecslY1PZRPxwRL2MvqYs8qhq1D6dqqbBTLODrqIDReVQsFdZYOy4kj8qCKKHvi0yRdUV+bAfs53VZcNK87QYazD9oCSQZwsJ9mUd/VsxXyvPENZ8TrH3Tg8QJkyA1NMIvsdtr6FY++6HC/rpQT7E7JgqWvqlQdv8XnO87meyv5ypEi5qQUb8dxLfxwrOqSKbNaUkyGvyB37BV9kqatluiU8co8yWvZqm/OUIK92d9butCcDNrvOEkNtMYeaZQF2EY8aY4yb9JMOdFH87ka3ujbWh/oc26kgq2j0G+s78pShLRtj77p+lpUocw8Y2Dt4Ie+vr/z1zRgjlFu0CqjKe3xgA5PQCD3GmPmq9xEX6hf4LbfeZdKKWB9MA8eFkJbY2wDWtmteemPpr2yMb6e/YzcC4nB9ANabA5RIZFjv2McSYSnSsBN0TXppqKcygCqR1bHPZzxfLlqOMeqlkOSOQYFylA+UVPQySsQ28Vl/Bz6/AD2Mn7LDD8Ty78xTffjl11/jl7//HP5CyudV/8TIL7/Q/uVXXgK91tyR7d+CO/4p843nzn+L7kfffzwCDOt/nPgH5f8fEXBISAQWD3VnIy1N/ixBFthabC6KGxuXZWaPT19e6t/6f/78ObqJJ6Ie+KW5vt7Cg4DJ5c5idjP355tVslghrcWtnAIShUm1dKFeHTc2N3+OeP3+GvU3G/hWzp8mukCx3IxWMgJ65WHtzEPYbPsBZ7/tWeWOjyY7k2BLpC2QCFB/HUiwdcf+lQx32vrjSy0Pc7fblW97j4LiIWns50ZmGyPDf26lnkpc+Gmsqo7h2lyyz6RTPNoPcGGJtlJAS83Kw0dpBXOnHfbXS5UkSeKPuOXDHfm2tadKNkSCF9qhDA8Q+qM9qOJi/PG7+FpEvyCz5ennzl4x4Q7NFK21icjkMJ1RPqbzYR7Mr44l47dzGFMfCrgmPZXwowRLD5R9G5Gt08zaaORxcwURiVztekO38+lx2JuGSAIoTaBqgKhy2SiYdbyFR9nGyYcG5YKKk6VoUVeldAsPZ22QfoPsN567Y87ckEZZBKh4nm/KFUo48S8ZICxx8iQlJgTEg0PqKMohQRxx5FBdD0nokjg9tF1G+G3SZbzEhTWYAOx2F5Q05pzzb6PPg33Jpfchl8p+2m7fgsdc0WkAstpA9ZEKEqDQxhY0j3As1oOoMoYHHA6Tgw1fsjsCEuPsE6gqdfqmfsZT2QIdFSYHu2hLGzcFERPlFAEy51jat4DeZO5ABwZRRlgoDm7U4TM3obz6iw7cDhzaAdCBg/Q8y8FOaWq8GQfLsheyJmgfpTYJcx2wlpQr0Oe8XuObBgGcc8Y14ksEbcJIsPPS/wXGo4AuecXXuDq2gG28q3VqvMsBbBI/AUZ0YkqpsRRTvlrRaMuCIzpzRzAH7viuXbaVJe938rzf+u+sa1n0Y8XE/ne5WHXf0Un5QMqhhXiybGzUH0B/o3/1ZedhGxzX1IMslHwwmb6PVxKuCbhd+s1zr7fXuPLyyrrjB0WMS49tA9Bju+gRdjAX9MkcueLgATixS1eMizR36O7EyLovNCyrDxulcxotQOxvLntEWQINCwCMJwBe4LiiUadMjYOcCDgktf5WDtEfc6J75RvfhDqntAXyuooXGdU4b6Sjs/ZelNkEV3mCe97sXczMaxA++NjvmBx8wWOevsNsjOiuK4lVr7nUeWAZ0ckJl4tlx8VeNMbPSrbOOGvl0oMRBFAdeA89fciTFvQsJKEhjWNkiQnV58PmBn06rpSFfNymLPfNjfXjetXO9qR6VR8skWXfs8xEdgPMs61neLZQVXJL2mEZDBXzYxfIHTNX7rhUxkfpkY4KV7WLnwZo6BBQFcqni+5qrblQvjMXHXNx+l/CoEorMCjXvUB/L/p96WE9cwtp7M/ssfJUwMPi4UIiY6yOwinztMl41xzQN3wsr+BT1kYM+gNGTF10wi/PDs+Ns+WCnXxy48xgicbw5YEAORcYlGnDB2B/NKZE+bRzZ40vuMXOCxfXRc1XJidSJK24amNVcKrihZbHhS7rxkWa8utcMHog3lIaSXduroGGrJoPlPZJp72Ov366X96hFZ/ZFS1ZnaHnHK7mP7gVR+FLHrEyTjNeO/vwQT6YpbGVUP8KODMkCCG4KYkmqeMe9jsul22E4+WwLjusS/cOMCNAHmlbJmvivZfwnmNwMHbkfRDaWgDZ+1ji9tZ5uU8uIRbOg4O5q7AkJsqH/HE92jUIIRmQZbt9mAFtlv1b76E/wQcruH+8pJVn66P47TVejkvNk5rDUxEaYq2Flhktcv5HXXzQKt/w4TGpEKjeid/D/8PWjkwCQw9XwpXYqP+sDW1BHEgu+nrZP20rsbDMi070Sd+sFhJNmHqXsEArQMzLxoSiPW/yNtDE+8Z+KDYxQEBafQlf40FetU8QbwnXLJ76GvWmTHv44gVROMIFbtsyhAt5/+Vl1A8GxsD3kdHx/R3A4XfC3HPWO3RjjCh6+vrqW/2F89ebR7hHu7YsBeuv317nP2skxwS8yo6nT1IHzTyiQlybCKv/q8J/gt8/QvqfENQ/LtJhSdaE5VrSs/4sO1kdvbsABwv3hYUo0Ba39bi4EAETnQuu3ry+fmPR3WJuIGwAlWRu4F7Dlzpvbu4kQxOuCREryg4PS+pTv4doD+iv/gGxb9/OPxb9yiK/wcI3vxDJR0HqITVxMNlLJnWTIItZWYLJZMnu+gO0zJmdKCClzgVO2k7S6SQW5WujfmmHyeQb9lx58Pn69Vt85c3y69evfPP1HbiGD+j+aqm+4cMWbVNv57DbUmnJ4bATQ4BEaGJTF87jQ9SHnF0l5NBOHk0UWS07FgJiLrsesGG3tuuHYXBciAgJLisJe9i1rYiWSATK/+CjMIFqXdQP48qDRG2KjON88XJw0GBTI6m6YYorPdAXHwKTOTFGxzU1HXUoUYbgJu9Y+fKkXvB9/xaW/kzT8fIFSxZEAAAQAElEQVRFRscPN9c2BdamWy+HiKU+SlddiOeqqreWeeqcWO1yI2PSFN64dDad4ofEWGiPdA4CqJPulIO8EKlwwGrxUpdnvkiYc2f06a/4G7FZ4BwSJ6w1QUCQsC6s8JAEvK9E9KsYhR5a1WOsrZcvsJZp3HzJqE0NWiyhh4uxMMb6dtcx2mDr0g5tKluw03Z1cEvl4Ydzc0Hv81DYEpuedEgrNMaaLsw66uCAN2WG47Uhy0bpgLdl1lyUL/VPu4DioZymWpELg7zgk9TC5qK9M8HvrLNq06HM0VlbY8TAZtslDzqMI7TTPtdz5aHTd20TnCfVB35HrryCfcZxitnJaxMWDtUYW95Ijiosglj9QvXbU27VbaIe9+UZJoJbFMVLvAKwroYC2pChk6tlGONaL+JlRrc2Ky3BLYA6/IBSZIFtY3s+09A8amoqpiXaAJCKorDtwWwe2M3PxutqfjBmgHrxvmS3zBpr9WISDwNI5UKQqA9QNp7rEjZIErOA9hHoqKv0KLTWTKE+3MwdS45k0hcB+q1rty+vLG1nzWHGgWvSzcoOs/PCUjqadB+nX4QFefYJcz7gPUSLdpbgGP+608cEQcbzhRAGoNZ2+XMQP/02RNhRjlAGOOtWYafF/byIk/J90Lgzd9cB+MqDtXvSzoPisgVTYEIn8mCr3EoVnaCtWBQRErFXvju5X/SG/lIP/g7Y569+BNsffcNC6Qt6tL5F37b4dLmEf4fJf5Z2GR29XdEFCW3fMtYeENiDGsRqL63M6Kxx6eL8gKKmVcIcE2MpHx3IT9bI7NuZo1CAC4QB5SfVFnG59NjYX/rGAwV4vGfOQs3YSAkVfFlQ9ca9ZTjXtLmgdfzMsnGMzl4/ODeN8Nvvjt3Bx7PNlfFwvzN+aEAbHevKVUE+/qMhEie7gAzlLMhOr5DE8OQru3GeawoidAfjp++W9tuhTMSrvuJ7HG+zxJpFY+m4Cm/IsDS2kCii6DGr7EttiJz5Q/8851W8k/j36OTl0gmNSh97EPM1+Ng3BjHji4Mvn1/i08tnKE+n6J88VshRGKAtE3Z0gsPhaePO+eQo27jLACCHy7Yx92WRZxHHwBKCcByNuHVxuy+N8EN6cRtxtrS9o0tQnrgJBhoMfdOuaZN9Ce/oIzx/6Ke4Amzimn7Kjl/ijem0xV5qFOKK1wpE2kFxXurda2+6EXfz2pXyDfv1pWh582IpqMbSOeGvkixtY0iUDiqnGuJI5LUNv7hOfavAMKq1ROhUhrD8dzyE1ba03zlkyexFX0fClEOFb5Tw1woGtIRiQcvKuzQpi8AbgO/cvVpmyXMNb125iKt5a69g/4TGfJ10tvXxCGN3JWeaz4yRHISiinkjEFSyYeOpKzdstw5hUtI9rwoK+m0ZG+wwzrvzfYqxB4CfuxdkFBmKUZYliH9wObe0WbBODGA2ptRActF28GwLd9qWvPGjE5HYV21s4cKhiLrRME/s2Km8+yMQ8HA1/KQ4L4jpv+fZpF61RxtV7Gn6Yn70xf9lPfswPv23gMPS/g7QSVTKPKrEJ6N4h3mFcUafvmjvKrW/ziisAXNNi/m53888h11aP7GILoJEfDK/2kL/KP9gBBiaPyjhB/ufEoF/ayCqj1sy/Vld0S+XOry4EN24XtiUP3/+HC9s4g1rbtdbCFcWF0ucPMOyY7OvTZEShGKADigYgA8qug5e5Oy1WblIQdfGOJBdwEaZbJjipYdh0rKhlfx/kGTIZZKvHkxCBwmsEi72mNBKVlHNmxa56ftNTW3M6NTfJAYFtPuZoMoeGEwklVTYJG6Am4Xfth58w30nwSq5yU8i68VvHIFt1CHITUl4yIUuZRKoy3MhDvaXLeAQR3biqnpZRgOGB2PUt/5u9HcjIF7AnvKbjQdqLpETZiwOvn0hgZ4+qke8YB0G5O7z78Ega9ojtsJLBUrw3Km/X5qpH72PqLghDDIOafJBbeIF7uf43BhXY+lhxQTueEOFwKN44KKOy5k1T7J1ErTt+PBZm3LDnw3QXqgeNC0zGmOS2ZmTQBgLpGOceqdOOKAr3ippS1f1jITfsUFAyZXPbnH+fNoHFzeVmnfMDw/7+5J/ls6T4oNRC6S37dyqg4djiHRtQCM1LokoPl6NJhIyw3nMveKCWCTgDeO+dNe8gPpxKU97oFw4bbC+4eOFOTj/9tYLD0YjOvPXDVwF2aBCrfTa6CGqpT/PZh76MgCwD6ooWisL4JOnZYblslUzsHhRvZfSQwT1xGG3sp/hjp/yu46n3SMsHSuZnml3csEr4/LKi1znXK0PmKWZfa8cAnnRDJ32CLvzFGCmODVnLqLf2IpTh4Bp9MNBn+M+Zw4OYL91aR3fK/G5MufVaQy005gr45zwkE8+/RYU0UAJRcetbGcdUWVYoOqTjWEVVUCYK85ppTDeEKRAQLQtQsC58Gm96Yyk0Di3F3yQA41z9kY8r1di5rfw5EEsCf+m17iQWzYBTJYWDOSiXvkW2fTMO/MnC6QDuEr9eYPlrK2COOPoHViYR3kSb+g2ro7rivW//PWncB/Tn1e+WKifiH/9lTG9hfnzjXG5OX7Kxb+SecqrurgD48C928vIQu98oCgyvJwl9OJqrKhg9cSvO/135u8VnVfjCNR+wov3A/DFrzH2gVVYbJbOG6FlRi8g1g3bQjhtQq4vg5xz+rczjx82SAYf18kR9UkQxicZj04usN2SkRL6nGTG0wdHbX7TZvTgHvwltOYjFhBTzwmvUX88/NvX+P79e1yvV6a5L7mIUstJC5v8yo3o7JXj8RJXfL2sJlZwlA7pxNtO6J1P0+YMP2/EtPx9wwrHKyZ+x86bYwy4RpWDMe8velhPvkQTV6AwoPIrtlpGA8FVD7HQP+IpzoVECSl+RWxbAj18uTTIqaP3cMywqtabZfDJdhR9Jh5x46JixwTQ1Za3/GRcLN8hmQP9AVkCZj72iwPn5oSduX4AO3luZ28HfNHBea5irP3GWfBQZUmgq49yxkwZE6I++cgxS695zjNRgTKJ/4ZNXMWBKHIl3lNxDCgK7618hd767DugFQpD3Ci1i+L5UobjK8iH9JLS8rSP1pR9MLQHL4n2d3BdMJbKO7D3jjDjttaNOPuEO/1rTUonDtEUaU+41nfkaYcAsuKzxmrGaFoCU41rld4efiXz4Ymm8ImaicM8qYGFQzc0+u0YqVdwrl9ZnzfG1zwtTpCubMRO/2bK7hx42w1Zydw6cln/01ZQjwslOmR7mmLt5JtV79qnjt8B6/KOTuPnrwpXXN/1gIGZu2IqbnPNTWXSNewKxlSlDhnkVk96wtlO21l7j7EqoiKBICq2nluysx6VR2QlMTY7zzSOvXO3OHSZir7cJVr+g0vsqNzTMjZi1pBFlfkafI6gm3QxbZ/5aI+DvK4sYRo+FZRouMSdGFr6IlDlkkeY63FnHu+c0Q/07axpS4mmBGVIq7mWBeh2TxGghljZ0z7pFqd9Rc94WUJIhLifpI3qhwvjZ2yQQF0eCmzaa42ZDwxGrYHLIB+Oer60nQSpZTImEY/8lqcinNiZLwXk7qPsQTPd8sk/YYRl8WcPS/uh5IKYu5d23ZAzx/kgboI9QtNEjEh8TRE/4E+IwI9I/glB/M8V8TREVJ3+W3LfWtRC6tRZVC4w7TB5+EcNBQ+XM3HQk9I9Acuo5Wx3y5KTLLCZJCqJ1YJmlYuGxmRaOqnDiVBpBRIcicCNw8TCsmXxVnfdWt1LNIuYzRCjTBZzocPLonfxL7gjRBmyucFsncMTsJIGFmF9hj57cPN/22o9wcKKbripLHmoI4HlfKGyISs79S18CLnYHlt0Ep8PRtk6tL3sVB4iww8ux2UbMT7Nh+5GvOyTRqj6GSfbE+DEWDd9N3p91hawdWnfjp36y25ROERUVZzfXlyw69IH4ulRFvQSUi0/PTgoxxi17JHYNeOEBbBwSf4EWf5Jv2UG19lXEqlTclE5rxlL9eznQWR+MyfR7NNWiVsqT42M8ewWjQ7xPfqWMYw3sF16bL1HjVv2gChqrJGhXUFprNBQfp5ul7x1Qypk3FHZMmOO5wjlrjg4Zy8c7n1hUrqIpPGa5nHniqfP0oO4iQVxZ26/sRY8eLhZalN1ordsxg/HqV+M/1a+VP+6nXTOLV+EpP7SV3Yg15Jm+VI2dnwCtN02HbVZu748VPniRv/66E8bdQ+4FMOC5MJu4+dcEOxwvZkX/EXX7XwpAKVdjyIa5iPJy460ov0ERDnPsOzr+C9eUrktbQvW72UIPQ1p+O46kzf/gUxU1XjvxLzi4viA5MIc+BEon/zqHX1EL9B/SPCbC39g5FL1HUSNnXkGkrrA2Y0JhhedUYchfyX5+vqtHsBaZjin+tbpZ9ThqcUpY8wP2NKlDsdmYoOH673krXbD7pbYXyA2uQkUGrkAlP5BRkcWFgVcKj2wAzRY56O1y2AO8K1dZ75AVP3yjjHwa9pdv4zkQUMeH4yxovo640YlnE/KQiz86KjGvE1b4Djtwg3VhHImJXdMk64lREUweQ0XX2zPBveW6fSiFowZa39z7LLqmYxfyxlv7EpoHX/zzvfvt/Dlz45A53Dw8eGg5gB8lhnE6ux3rCEJZTDryl59EweSS+qkCQ8dsFVdLGKKBaJZ0uO6M4erW3CPdbxhJQ7BIX8vsP0MynXuEx5kIR1bN8ZJuwREz3gz17X54AFgPkFDXp2YDrNyjIWoCcpaMDFy6JEtaVesPuzjyGoQEdrSq073pQIfQgH9O8oJJUFMXXn6K17eynnMr57MMQJmPwJlmOOLnmpwSxjWWCX+Iw7Sg7XBgz7rkYZUgL4eled2HvK0Y+qsLsj2B4/xOLExFQbDha3zouuAHh3E1Zg6BzUJbPU9r1PMC9eBL4G2MeejNjdkQYxg78S6UULMVbgqdQZ0QJsgWlXotl7QOWcAvZcOc3bFgnbC59zWT+cX3s8Lm2/4f7vNl93SON+OY69+2D5cxsL4K2eH98rLs519eso8SVGmfbN1kMKMDdGYzBNddwirfL9NkknrXFKP88YvhO7ou0PwgJOtIWZC1lmjZTI+5ETGWxnaO0nFZ5hfPesQufCDSMZvf58L+KROH9IP1oi+KWfZsnAOh7xv0MyYOepKRU8JJoQQeC6uGBPnHR/sdQ70wTgBib3NsTx5LGxmkqOAlglqATKDOqq4sJuuurJe+CV7U8IjaAmvHYqmbHi9hb9c//rtNX755Vt8//qNF7A39o7bfBGBH8a48jZ2Bx/jZLwu432uao42K38ChBpDYbthnmVKWLj3m2PxW1DfnbHypbZ9sgnWHXfHwrp5YElybKyrw3haNzLSWdrWBfcNaZVdgbCDgbvTKRych6p0kYJzfZdMDLDUD+X594hKDjQH/HH6KJtntN2xxQdpk/h395qtw16EpdVzyOB8bV8hzps2KxPRDxNRX72Fw8YdUHY/8zmCa44XEbeiYwymj3wMGwAAEABJREFUNiKCgFr/lgVwVElfTKryG7nq1w9lD8bZXnFTJ8JPenEH9PIt5XdiIVQfRryXWEtbbgHVFgXu/+qwsUqss1mgLb5vRjQXkUHOzrpx/dU85mxxO8EvHsTZr23qV6Z7dDfvodhxFGzroxFQh1+uyH9jvSv77e2NXCXg0R0gnniBDWXWj9ufEAHH5k8Q80PEf0oEasIr2WHKmvj1hZmoB0g0F6WL8NVN5fwGfScJ0hMutPqV0MtLWHaSykoYLTP66DH6qIfJC2Wa1GIuNRewiecg0dSiZvFriHItpXokC0xZB2VLeRFT3Y8EgGzrpR/6HXnSLbB9I3HXJmNWQICJekseZqiXDfRbmjg2bL+cfumbv4Ky9Bcfvfc6gMlvku+XEfqavdU5203IbxQbCbVjF6FAgxeGWQhWsdEqZNH7huk9snUON1m+2dfobJmFM7nRFF1QvlX8jJpHgAxpBONXyY6Eat1NtcElDwVi8okWDPbMPuSgL7G746eHAuGy9biMHvq5gW/Zw0ODugQkPF1JXfkUaDLJL9k6lvB25oN158B35tZ3Ho6FO/YaFmFnnvktVo0Z+DtID2mWShbUrTyhY5dzQHs36hs+6DeWBAGMwKwsAEOFOyKInXKZdNqofDC2DNvJA2XH3wa5QihaIsg6cZu7uRXIwWvHGMRKHtoKUvYbYyVYR8R5Tb7yiap9qVx6tb2XDOYG7dLjUwfW2ZRu+k+tJXMyo+gDjfqEPqrRiMM2pj3GJ2lXiW3lq7SAc/aQBzvk04yERsCzQv2zm3Y7lvo3lxc2wfugZxIsXQunXEE94uy3Lq7jt2AdSaKBZBhPoNWAyed9Wqiv8vU+wtIHo0zGTp+RqbxIaLHNesWCPkvbAd6csEE7ujEboQzxUwv3RACFsXrOR7+jUxF0rsMJBlZAP30OpeMuTKx3owAwDsZzZ1yMLRgk8ZBVYy8dMjDjNIW40I3M1YaN6QIXFS4mhP0CTBaIEL9gEajLunntsg3kkh+hFWd8LsOYEE/E1IGMnCmPoNgFdNdLDPEezqss2r3sWnQNm1d9lihzrgCzjZ8toztGy7nnGNAX50c9VqX1xezGHNjgEy84hmPMeSGdD8PGd4lL5Mvbx+kjvOK03T1QIKKImf4/TIcvaUgrKHtBUllzyz5Io0EL2pBWLJQ/5xK+2yERRj3wq85gTdweFXseyBXSO/Zug/w82Gup01YX5CX/Lj9AJOvufLuTT82rb8wz60utfDhIMyWn1GO0IIyr5Dnnd/i1BQQyT7uhvkM05/p+PmjP8Z5SIOCyrm7/Saa0aAKLOvw2dz/iT3vaQrd1Ci/pW+Z7vqMefMou5tiODT7IgeJiZGDQVnUJIBkBkFTMVzv7jGtNMeZcLKHn46WHiOWFHNafMVOm8+r+tvNAURRViqs+UMZzXHpczi949E9cR5lzLbPH1rRFOy3VS8lljchPmchSv/H9EHPoEllchCoZiwhfQuyMDxLDPF/z45wT4gRxru/BGpE/lpxG76pTasP0ZedF2R47Lw+kZRJrGt0Yxt0L1kJbdw+4Y7CQGNdZS+oUxuiPeSrtjq2eL31J7v9wxLGofRj+UoKKhlLlJPHqW4ZxFDb8GmOuaftl0V5fKLx/GcGIZmd9CP7B406seihb2rtMtORfdrZMMORbdIdVIivtwdif5MigQzqKw37BfgEi6RECuzFNcqkttNo3q9UHJpy7zsU781c+SE4KbKfW9VPAV+1EZem37hiP3kMaYe1DynG+35C5M8ffTrtQii3akw8ZyslExtZj6+McnxGdcZt92FFKMYar3ObWMkvWpMlTnrSrPktY6tIv7bgz5tYX+HAu6D8TftIyicwT+vGYWKER1V03+e/EXTrhykO+OCyo/ootCOfTXv7PfORBXZvH6Piqn73oD2iUU78EYg/C+vLPTvF+aXD1hTZrvuyyQ2CeOI/EyaNs875dDxvwx7VrWzcarmT2WDFetNP26iSeJxYfim82607o6UcbFXWl5QLHTaBdxN6wsVF6vun4HajQXmMDGllqTkxkNqPPPvGEl/kJjtiIW1B9dlYFYQqk3pmLmR157zjE0eOFHOywVv7QAaZ07tbRsdfcAGsbsP2Amss7ewv96kaFfqMskv9cC+q3FF+2IrPKkjvHv3K046EMADWY9DCM+o/rj0SAYfkj7D94/6wI/KMp/duXPQ6WoE6Tw6fLp/AAXRsrC9kFZaL8fL4Q8SWIm4z99WLk80sl0bXgTJR3FpvyGklo20hywJeXz/VTfF+kKPM5N0kruIiVo/zVv7M63cg89N7OBHBnUbNuZSmQT3s+Y6Pl6DMBKUsCk9x+8mpfPewi1z59l9+6iUI6vxn2ECHOQ8aFb8PrbxiMwQaJbA4hyp7QIGskMb+Neovr7RrX1+8cFt8Kp0yTXZKgWsKrbcQFpkqsfuOw7282Q3lV8TYNo0aFC3bqT5cBEg9K2W4CFVdklxwHX7D/CbeSX3XJD5hOa4MkrjTjk34yZrBOm9CVrcdmuQCDPh6YlVJS2TSLkxs4ZL6dMGPBRlMy6OYy3q/nm/7VD5okvxPL2zzQkqztO4eMbjxGBsYpbAJY2/quXQUnTRXYX300HiU+yOZcwtL38cIN29UHjTFBCc3qoPQ6wr8B5fzULmk6snsfMYGxpm3fh/kHAncQIIdAlWvpQwMt8FxT5x3zAN4YSAM7/Vz2I5+ryPSpj151Y+WmCVUYh76NOW87cdMfeIu+mJmdCH3j8DTn4k4csIJLfshD2meAo7oacjoyhUQW14lP5gCdtpCjPXd04MhiRSw03IuEPmmsK6clfYB1cQWIs60/lpMVJMF88DLGlzEqH3VioV3C6BNnWYeDspnD3wd8PkT6cvNyGXFhrXZAfWh6xAFzw3F3zeiT4z7GqH5txWUL4L1WMrIzPlkPUlfmvHNf2+/ky1qXCD5YK86XAnKWJQOCrIyGhS3z1JPg3q9G8/9j72+UJLeVc104IwGyZiQ7vovd17Ev9nxe0kxXsyrO87wgq3tGy8v2Xoo4dmyVmASQyH8ACZBVPRpt38IpV/vktx4sNClzYzapLxDEeVPGZxBte5bz6LZTEpNJDJGQderYZu7gxyHwoKhO/Uq+5WWFL3Pvbwe+A/oFPNSt+IRJaa+GlfjpXrBF30w7Hbktm5oxt6msK577zpcSX3fsnXlw9cHAGN5uX+rXX3+pL+xFU5nGCz/6LC89qw999GmVvjjODB4joDZ0U5PPsW/orIOShIJ+Y61cWnIsfmrBQ2Yf8NFNEOjbwDnHocRkcLmezLe1LvXRh/zMH+NJHKWVR/uNV2wRqVJijCBaEUTJEgS35oVjgYe07UD1ZQ5EYgDYlGdM9jmztvZJbCCmC9FP8vSROENdodsXXebKtuaLZ4tu6vApjwJy/GKuODecP8ZZHyb8Ex0QvK7Lr8VLfOkfwNVmciza0xddH2Dsn7Nr8U8wuAaNuhYEhR/gV7V8QLRlv3IYlohHSsqLLEw0Rnfy3ejm+fVZay2v8aK7mv8sfwbIgxoqoDa6kVM1znrBt2wg0tqMMQ/A6wXQNnTnhX22EIisFvDdnLeT6+a+l2CMVzygleZkDv2Y2CB+RtaygWig3/Ucn3k4Ru2nC31ni3QMCTGAngsstiNf2Y7pxI6sT85U/gOxsYtxtE8a/ZXvKhFwXtg01ENJ0dqNrTd8Ej7zm/dc8+5pznMFNLT+mvZ2m+yFypiiP0HH79GN36JRQrHuVDAKr6wYEmDRcQd3UlkIuCytQCeXSOYGtTVuEFgXTRXR5Usg17YlAbT3BaMbm2f2o2YNnQaWH7podun/C0AmPrXGzXgYT5qlvd2zfJFmznjhnCeOwzaja6MeOvA4KxnCVmFbXl/CqWdAM7o/xa9jk32LQ0dXTTsEW7BY4C6Rct8gEISD9Web3EBuM6+v9RhSbsrGlBBCl/1y0Ro/ZW7Yo40Qc0EDrTqVZQk3thZ+7uXcEaS3TxmeV2Esfbx8cB7d2bP94uCNLy0P9rTkLCb8knuQA5/xJby17KSbnLByAUe4Euip7ivOO3bMcuzEqW9011DIJyA0adGFqY39jYwfwXVuTjTXjp7I6NBVw3qC8gXnof5aNgTiBEIVH9Y5ZPkj3YEBlguIIG2kljzaZOmc2bY9z49z7umTBmr8VjKtBj5dihFQygUNl7L05YqJ5NHLWDs+By80n9QXH+GAQJ5m3Hf0yofyyMMDeqHByNBEvzeBLvRpn3Gg9df1J0TgjOyfIOkvEX+IgJPeOWuQf4Y/EH9GtEtBTpAn4ypc/h8LxAPtPm91uwHn5pqXHxycvwI3cKwl11d+XTBMNCw8FxeSs+jWhnPQfJJakE3/ftvrxqF8h98Fqh47lw2QUolcaeesRu6yjOTu5sBm4OaYBEB7Jd0Pn5L4biTSHYB/ArEJuUhnjUNL0pD/nUTuW34wGMcVxRASHvu/059vKHko9sA1BzI3bNqwSNqCNkK5kdGfwMFLnIPE5EuBfPuEDO0lIBChY1S56W7IMUGLNKm9o+PgWwXpIhrZ44RsQPB12sig9BL0bfkIvqsmzHOftU9spa58oblJy25A7ckmdfBy6simJF4w+Wn7QVwhKsdKedon2C+e3aQE7Uqbjidg3Y3urNoMZK5yM6aC8Yg8CNU7GWvb4tNP/GW0zzkk7p2HnAfjJl4YOKR7zY0qKJjQoRxjaOkBnA7mUAFED1r9SewTH8aSstFvLKXFJAplOVWOeqLzgdzIpIeA0eH15DzyrDfm42+//17379/zcIai8lA9kbvtyO/TOmJ6QHswN4QncpUyetmlH6NPWvVggv1PHoyeJ8/i1ybWFPLSH9vAUepz1ZMXdFMJmHzkwfwZWmIAdmkIJ/0qedbc95rYGyy018O6+mCBURvxhThJd9tvuKkkgbWN3bfbXl+//gJ8IWcIO/Nn1twm/JzlCKxx1G/tWbaqcfWJV59g3f6HPID1C2jGJIIf+5XZC4OgNQsxp/xlnuNsXK9u63OfdeOh47bvNfWne5X6jyAPOPf7d17efq931qP/XoFzA7KsLWXYLj5q0y55xE1k3ObO0iBe9Gur/UZZPnNeHnbQbZ8P7+vb7jV+4kLPIjIv+U274DwOXkHI3c1vxNvYXmvQOCyA4NPFtEicDuab9qZLOfhq3f41CrYWaOugf+mUmCGcjCUwmg7I1Lvh685LFg9poKInPM5ZAeHaREHfsXIOc1m/BXPkwXwTIFAEYOzUQYkRjT5qhJf7AGwDEOay2twCw28uq94YN18maAsTlWtmTTjeMkEOrpmns27Yv+GXeQHk0sN9AA3htO+EZr4EGin0WUAG22lXGsWdtndpBMifDK72BBiLh0EBDxkMShJEfAIesCWTN9g1FK9q+pD1Rkz11wcRx9KxGQhG9aKFT73qlIeuzFEUv/pTya25X0D1tFu5ozsPKTfmr2BsjFHxcc0ejOWdHKeuoQgV0Q1GW/cAABAASURBVOeVOYytjxiAQSBHE6ee1CpzwweqN/Mo36zTE10ZFynCV7F7g280FAKKmlKcJdhTawyAc+kqsI2ufe6l3YrTFnMdRIwhFGGBnvUnTmBLL223DkX1YC7Njh2jYeAqytFdxt016f4+wEc+vhiPNYbIRlDaGGBJc13QW5HPsgfaaCiTQpQjEeDmcJACl7x0fro19l1+nmLp7RI/91k7cGNOK9t1p5SBwm5oCrAE9CVrA9qJTFCSB5KX8AHBFT47UWbo9Hv5puQFi9R61UCWcm/ksNvXL+wZv9S//uu/1L/+y7/Ur/57k3yBp9wlIzVvn2DJWQjsRd7OS90vyFLmRts+95mDtSE4zrYNHBw1J/Ng2zPHtrnGVD8GPsgboNH4Zf/oaWSCvm7KobukoTOlufAC4y2N4/Ux/tpOi4BwtwtxKFUQLfcS11D2QWkEKOSiiA73tpCLsP8C2toy8Wff9/JLWr+ctS7uGsPYOrBsA/QLYQ3ATpc4gBiqZ82Bznw/SSQDXhYtm0afvEWbbohHd/hGN3Hu4KnWx0ccvstJR1/wQZCaFFaMl+UCWjHBcoF4Zejr+OTXaPXMEi9gYda088v5SresAesXiJDGvdi5Y12c4H76nbN9/uydOZZ+x48c59gdvhg6cyHDw5q5bIzR5ZdLxtZcsQD7tkmcFgzjH8e9LWgKQf3KRN15HEU2utT7RP+yEz1DT6G+mKwSa7HShD6CwEDjfHXuGkPXSWjI6Z7LrSMRCetO5Y8XMgY22kG12psNQDUCmjInNvpGd43YAwEXTe5cvUB+x0vY5yzL2Dch4NL/2KWNCCcKio9eeakg6Lo6/OIDo6sH5AD3XLkpt/76/BkR+CuUf0YU/zMyjPQnsPpapjYAf/Hz/Pzyx9WDbLrKhZfF/1pkYlkOdLjo9q+38mXAnhc31Nlc3BxcfHdeXCQJ8tDkJlvo2LJAnzwQ3/N3yOknIZIFuY48qLnu2H84mHfd0LPPc4GfNk1x+6xrA2vasye2LttMdOvXQHf0rAcoE9obdvgAEPcgla9JMvLuc6+p7ciS/zuHzdhMsPSFAvlVE1saHyDD3md9R+bvf/u9/u3f/lb+X8Devt158L/XOz750kbwAC6sQzgyBgctDiXqV6gPSur35UDxaWHD933yEDJro3RDsL8bP+3HAHHyTmw3Yblh0UXc4AO3nXYqzwR4HMSCzUB/pHM8TOY+yPo3sHmotR/AORJwBeRHHaSMGxubP8X+f/7t/1+/ffudb+uJ8QO5AaKEER6K9dWN7o1D7oONR32ju7Kh3SZzhhcBzJkbMf/KQ/dXDnaWE1+Lj5vosrM1JVDVeWnhtyzf+YbFfg9FB/aS4+Fa1zv61iG0Qn/csRsa+RcFtW1SRR4vj4637/hWxPpWORDZh9MbY+CLAl/GGUtt/fX8ZYD6Ysfv3zPu34iFf/+PiXWbe8mX8UWLY2xdsKmyBzYqg4iBQlnNmvDt+y/VczJFm5dwRbmAsDKn8EN7iakPH6/BQUgOGYyBY2n8DZhStQcFFLyMGVXGf5/qas1CPjMDeWrx0I/L0BI3N05jFtnQYOxB++BA47pQzwFNvQCaJU11yO6at73MDVN9+9I5mZOCseiu9UG2Y6nNjEx403fiVx+kpy2xg9ziGreefrq9rAsPeYmxL+Eu8G+97ZNO1QNPtWOirLFro7RvrQtqDeSKYsw7kk+MwZ04PIiHcdvwz18tOm7av3TAQzzsVwdO0XpyKDNOUL1kOw5dc98hmeXHebT8Ih9iozhl6pOxf8N3ywexF2//C5o4A+oU0JRDleUShWL8tM9xePFh7kuW9bODMMbu1Vy2OhfNo5lnozPXRyO38NZOFDXtG2Pepy10Ld8RqJ7HJ6mgiC1zjvE68Enf3/HRf/PrGZwxwyiEOEcFqrkWtngBN2OHetPhjc6mXDhtV8dRb+Swg/FTqX3O023bw//MyymYqpm7X2puM/FzjoCiA6Hcrffs6J2M/+7apXQvUWf669MHJBYwxgVQIz7yS0coMOW5chVz6onPxkhu2C4SggsG9fb5J0yW4QUtEVIVTlWuRW4s9df5kpzIiyMI4DhpCL5yKMCRI+g0R2z4ZmwwE3zEJg6j+yyDft2knbdJzPbAtu/lelBLRg+frvWa/Iyfd8bB/d+X5O6dv//2O/sp+wljgMbwq0C637//Xr+zJ7+Z93WajsQPw7X/QQnqFVuMxBOkDKC7hv4IPaEBJzFgOGSdjF+AfuW5Hxo7SKDXi+ZF1DMgLj7JGFuIGyQT+c4XobeuORY4X50jC/ayX+PU4xpyvNV1cGZIjiKPpw/5XFUc0JSxrEYRzI1PgYE/c1bm3YnDYLYG6Lgg5aJy9m3QutdqS/G5Mw7RzfjEFXDG0nOMY/KdMXlks6EDMdwR39WnrxtlNzYEJDBGR15ADZoD/IBmFPs4Cg70qE//9Ke7FXnCsx70u5d5fngyD3zAtu78fZAb7DuJz0J++JCtzPxym/hlrkuPPAIYWnXN7Uvpvy9APDt1s9cSZNeI/wdAQTmF2EWPb2OG/x1Zb+QlabWtBx4MCemmCA+3BrzopcM7GPqN+c662Dnv7My3/uw76xoXLlPPknmFBPnmSR+ek087fQB3Xb2zlg7GkiTL1EcffBEJ7g5c8/nAV/lIOBgG3ZylTcp3rMDAeV1KwBR4xDjnLaXRjsDAsTjL+EKu7GwBEDZ2ClTPa9Hmzo3uEjAkNlva3pgv8gnL9659MscBc0qEDayA+NWOjRiQTm9YC057bEFaG/y3nfFkbRY2j1bGPPF7yg3d0i8flLH8d94hji55MJ7agwF7Z044N5eerjmRT7dtx8PxcT1VPso72H8Ozs0HQ+D+ng5uMGFT8kYrQz0TM8Wv7sw3bdZ35qS0A3tbXF888kGfi3h4Ybh2HKwH4WF7ORiqH29Pzp3Yx5zRB0xijDrPFOpJmxueYP+T85C1ZSaai9oJFNCtNnXs4M71MU+MaWKEXUS54p9+BfCbC1OXFHxMJTc6aGtP6z+Q/JcSK+hDUexLbkW+csTRawFgEMhlPXUwqw/ZZM8KgMy1elL96/anRMAo/ymC/hLyX4iApESei9TlkhPxH4P0i8qFIthic2Kh+XB827/y8AzcdhL5KNeoi9MEcrD4BDlGd3nY9tdCOxuhyVJDTAJ5QUJSckE+QAZYoA9AOSaLVaIfHCTo6VKPcpTnQ5hgvUkGxSekJOlDO0hqHkCUA3MubYUsl34q7wKTxxsPCuGBVz5BYjRHt6Vt8T8AOn2QE8QbbeVLK+BFXCBLUdoCS/GZtknqHhb3bS99bDMk1FD+eOFkDpKUV4ek2jYuBLJX9VUp7VHfA1s9ZFnXTuFVh6gZtwX0oOMgJv76yV+2eBjyUO7ByD+Je0eW8jJ+KFT/6M7mqi/dM4dV/fEQ5AuCnZdheYFI6bd0tx0axk9aBwn2xNq6dmU8sKP84I64C0QdjJWbcsaclxsHB+s3XpwsGnyASH8ostlJ67zTvq236BrVKd1YxLd2b9h1WxutvMpLLDh8GY8nvssnvXwDImkofrg8hF2w+lvXysOMf1qpLodZP+Ir5wTple+Dn4Db1ed/Ee7aYY5nPlkqgA4kQ0WFS59dF9utazfGTS9xfECvHTa1XTrZ1X3ZsOps+Pho/UGMnxzQD9ryGmsPGY/DP1UkNzB+Nw5D2wloSjxfxmCPPix7aZzXRadvQZ3yrdtn+UT3nZh/54FQ+7RVvLIe+ON4ihf8xy4Fx8dDsL8Wy1wnXtqir8Z9w17baw7fEXUA+EtsDub78RSnxc4UALwvgVzfzuFf/3//WvuXWb48MlfFHm8YrY4ndn3jZbF2WycY9NLJHSaa1rvu+vZd3VVz7ozTTp8PKVXy6rNw50EEkfQ17OjF+Fj3ihcRbObrBv82S/9GiysOc0171iQH7/uXUg9C8JcXJAjloq6PRfkJatUd8zyMYyso1vPOOnrmYPumXT5VY4/FdJ7t2NAzw+TcFdTRMsemGT8ami7ocOQ74+s4+gI54wWu6H/ZWstWx/iJz/LO3mvT32oeJLGVMQ4bbdfjBn8jX0Ocu8bQhyft2In1hF/b/MfKBSTErrlNHhqR3VIWH+Y399U666sBfdVkLjX9jrNzQbAt/kY8Lti2vW7mPB4IM0cwzDn13XnCiw7n7J04HMw1bVH4QeC+gbNP+fKhiksNzftYxo3WGs/T+9j95NmQPmQ9kCFvyNBJc1WJkxWf97tnbXOiEpkQOObyxQ6Jyrm0+qkqJQ81d3KtIN3tNuvXf/0lv9zYmQNo5yXXM3Nc/YjN/FK24/jOOPLmAFkVW/X9zhyTdmLLvqNvIjk+kBSxo4m1+hX0AK8O2+vFgS+ToDM00A5LvoRKP1pCC34iu4mR3UaMLsWhiM5c+lrEojjfVLm35uUOD5K+mIG1wn/KUb5+iLPu3qx/zlPFNbG9bXvWoTHNSx/2qXf8lyYludU5uujRX1rHvCZo/mPD6wUHvS4yjOaiwVhx13jRvjga8mFgbLG+CGtg61r/rE3w6r2zdl0PBzokEx4EQ9sFacSpQotgo9oAkZQnQNhSOt8YR/j1UaAKLfHDHgLmRVt+eS548pINPmTQCQs+U3EOMBV0DT60K2MZQK8yoIPnQQwTP+pZmdBRzbyzhLh6zDL+N+akY49F6TfnOOfMNyiGbukxdo6zvMuOAxuPclwL+WofdDb20ASVGi2QCZiWgGOubju650784fKCgR7mFQ3IZYq+Ex+UdXiDh2BRrrv2mF9cQ+bLwyBBjxEJaNQrBAgt/dI4xgZzIGZ0f+jH8fgFY+hdUwTOOl1I4YKnsSM64G0ALBdMIbKkyZUu6Kl+ukR8htU1QI1GMjAuf6l3u+4BytEQLfLc2zbqnF+xMfrTpXsBAhGEpL0hp5aMtEfXBLeTqyzXOCMQObidPPQgBsqXrbFr9FzjB5k6jb1l8Zmsq6afKrqfJzjDxGAJPMbfc0PiDLoxRFC/+5R1okCPfMtWzGG+ifqYS9LKs2H7hl3qlbeQJ+WCZYM6Bc9Olg/XiQ4Ki3Ddsc91bh6As7QjPpHrRtvCnlzcpD35tUXdgXAtcd5PEmK51rX5zhetd74s9wvynM2TsJCvDkDPzV8X7yWXCJ4xxbqrUyWYI1voqOccRtAOxu5gzjs+kmNyXlo5ZgcIfV19yINe+ViJRDJfbJJDAPU//fpvZL9D9N/InP/LTCH6XHGaL5cy7dP4T99YLCweVmJyjclTmElCLGLkuBDJA9S4zvVjj3i/Kbzd9pr7hB9L6HfzekTmon8tSnDWNRKtFoC1pIhqdO5sqH6r4sufL798yUPTnMjWAPivhe6iNwHKjVZ6YxEKXfZiqdLR8GqbepMISSAHieRKFhiAcnjRrR5BvwQkGBYAeehWBqkENIIHBRc95T8ELSy5BwcQgMOzODeGHMKhbzYT5d9ut6JZlw3KDZ0Ppzk8ciBRX4zDn1fqHL/tAAAQAElEQVTyQiFXo16g+tOFNfA98A+uNR4FMVQ8P6U2uoPXjg8fDx5Ij/Jh9DsPLCl5aDmwR9sG/Ju2c9DdGWvBmEbG3DhwjMBGXbjNW932G2P3pb7kz4V+ob2X9EI343naoQ0LFg5VxHv5b91xvnOY9VcKb5bAnYcm2/5yxcM5AygpLjP5rBGDN+L4MPC0UcWdq6uif3C4JiBuWjCBa2ydRWAgeqJfOQJNLmPwQCY96bvKQ5zABuzBTbqD2Fs6dI1iYxd6aQB57EMZkj+u0KTjQ+/Vm7lRV0x+7O9qyLijS300kPJBu+HWvnd8hCQurlKeygcXKD/k0hPzXhgIHifksIOPzg3Xk6UPus71gSmRjTQVNQ1QyEIi9ReO+qsv9kMiDzqOyD4yH33Jk1jSF3rWqDkC9pOBDnikeRDbZ+DIgd62usMHAxfqmziseTaJy9VX+Tyzbu+s2+P+lrpoaTTRWKjnSXTF3eZeWQP7rN36nDV7Yle0yvoBQTHnEIK5zCFmnclawYDyBE6itmKnzMGByYUDjf/q8ODrn6n2wBcgB0d03/b9tc5evAoCtDtAjA5zIOso/mDQituzPMz5wJR+aRiL0OCz19CQQATixFlS4Hjs3ojDNveaO/Gg3tjM6Mse+gf6nc8GgXCUdR+OhazlRpK+CqcubfBljqU+qM7D/eWjD4mvl4EKlUDAN/PHoS++NMYKeYyX/DWWrtFN/pLB9irVlRr2pMxN4Z8hyPPGYR5aZU/8DjAm6pNgcXHnsp1gYB8XobiQCKCz9RubsCYxndTF2XvJgyyHcFyyChCZS8wHsnpUaVP3rAUNLdpRTAqkvpikMyYCSIbiyDrKekee4+i+nP+D5c74Ik/OzB0qXPiBXGgR7R1AEh1pO+5UcKUSG+cFjQc4uRZAz3Vk3h3490Qm85Lxc/wfJ60xgBV/GoABl37oA4VaeJdU66C4IORuXD+AcdMWwK6Ldth4AVhYuWLTmmt3hD9Z8w0Q223S5sJP5+OKC/ZfbW2PGKV0+Z8Bku5xVNV7L3tPOueffWlye0gM1zjBpuNnXByzGy8fvwLGFjXkz/t6OYd+dYkfPevOvpgcR5k9C9XSGw91QI4d2I3O2IAiqh8PWozFwfjAVhkH4mZOoqEIqIkBncp0r1syQAytaCr004mG0DY2LaCfeglQRSfGuH4ftfrUEzy2u/9fD5vde+34frvt1fAjvozdHVs9i5pjEIl9yllgnmrM0b6Dc847unAcMpAFcCEseWG0DbqwWP3WRndlXZ1+DXg2YqHc4LtIL82L1659n4hifLEnMT+FICL4ppI1PqVjHqHH2L1B/zhpi490+5zl2XifvFyvyp+k++XdPbQ87kKvz+vLjwOXACZY8rovIp008HkZJ1RZDRCZMg8MbC9sKnxKx+sWio/WgOITXB2yzq1r3vQFYVFUHx/b2KlvnuH9dej7GX/Pdv4i/I39KaYibOKrQLU8C3o+/Td/qf///K18+WBMsSTyM57x8+Al9jNfZqQDMyxdJ7/++i/lWrmd51nPqP5bcV+/7qUe6dwz7pwzl2wxxZngif4752TWFvZJo74ntsd+gpk2vvlSV788Y/prSPGtA4iydI5M9Ds3pUk/8Va/5+sbsduYTwO7xyzm0azbPis5+Mtek76DdWgsvn//Hbu+k5uO8pdErgNpH/RL41prZKOa+UCL+DywcbVdj+BodHf8H3PNLc93xsA1qI+CdfGCbe1WlHko44Ue81H3msufy4ncG19S/cozgXVtamImYAVr9gD8ck7QJicKI4tdO3vOvhOIti3ADb7yAUnpS1/j4bjQ5Fr4ciWOKu0CiUbvV5/1v+CficBfkfxnovcf8RJdrn9M9R8S/JG9CyYulsVKCq5iyLo3Nr3NGkAvi8yEMlm8JgiRB7RuMiZvqqUsXxA0SYmGJMBavFRAoYjLOo1Sjpu5SSwlOsQJG3puc6+NzXzb9hrKhNF0QMFlDWDDO0hw52rGZqyAVhnUQsdNdcBSDhcOeZ1tjBdnSzsu+5PULsHQ6G8SH4nePgJWvlvwocXDoL8GeGOzsO4By83WDeEBb+g15ATbJv335ztiDpL2MyDeTSMHbkJHSGK3paygOJRbI1XSkH7BwcZ0wfNVRzXEekbhlWqXG/PNZPqFlzPATkLebe8+sO2VOJxKl8/H+jUAh6TDh2MOXyZYH86/f/vOAeRbffv+DZq3F7wf7zw86B/RxRDu5Sdj0+oRNIiRohA/p7iZuSFtRglavKWpw2CwiyttfXeITOqIAAcluqDK2OQhnvlx6X6y6UkfQm5u7M5h6Rs9c+r7kqRsIePH4clvoG3LjyUoQoCX+oKwsUBf8CoNeSIDussONYQGR9Q7+qKG5ZTVA6vAl8Sgc5191uVPyc369oodCC92YueYLPZ3/GNTF2H/Cy4FWKeN+qqT9ksr7idg0nJ90DvXffmjrwxe1qFlJMeHZvutwLKl6V5AhauZc7Txwf7io6yDsXOeechAIdgKrTSBigbWxPO1fuQTdAELYajYM7opZ23kh49YrbkWWfSrwPnuz+/fmOeRA9Kc0NGFRGIBKnbMDXnE9eK3tC+TAzr5KYKS/6O/wm9bmNhkCTa0aMFd7jArQ6T8Vynt34VtljYJvvQOjUwBJRiv11ErD3TKR5Phor1yyJvr/Mytxt58xHQKjaKGtxMyRc66IRrdyzcO/xv2JNZNnPURgujCrweQ+ckYa8M6PC5pSFgSNXfVVjzMveQeGicWSuWi05gr56E85vBhiY5XTBH9jl/SnMyxc8Jr/jAnGq/xSacyL9rPpWIXPMlxzr2D8siXANqGyPLw7j+s74PalzO/ztg6MelUgk3KlZ7QWH3B2RUbG4KM5ySO1NWNkFyjm3mNPK4XMyOln49F+JLhvMh4xI4GvzgcW2ndz166Bt7DfxBH1+CDutSDVawfk73ZPcO6ti97171FSExTPuGJTSpMvJ0P2B0HxAOKXwDlqfOeB6z7ii00ihzdFGgYcI/Oeh7daATPVeeHVzqv2sm6CpWcPatA32P56ly/ctmBDZlL0gsS4w+XNQA+8MbGWCMhNozGFgACpsKiueoP5q/yhcx92oig+5PhtJT3Aqy2TkHPeV3kZ2m/e5v7GRozH/Y5ywdF99Q+7VHGg3XtnveObtd1+MCFN8Z0crF8gryio4OKpXKExAIb8JjBKGYGjVofcfIKYg70+aDunwj6QKmdnjPUEZmwmmdHU1EP9NKIu3E22baFv7OGffHjnC0iPhQOvTE96DOu6twnuXDu8UXd+uvZap1XY7mcQDMtkY0sGpwb0MrYO54DnCD+gY4VI1tAA+LIR+qMDwYFNIHw/hPIoNT1EkE7QqC/AryIg0DbAHD6IShb+iMEcNFX3WVOMH6WOBFeaaGgeflV7I3peuE8W0gXYOwP/LXOhJWVsMo7y/O8+WK4Xoc4fOCSyJypHOswcJ0d+IG2iDKf2CSi2IBPEOvCk7HVF0G/zP1CmKSBKfZQKmuAq24va2Cf5xn3npced76wfCNXmN+dGwd7t3M7MqEejiPz4QZs5j4BeclfOzl1AkoGZyxvzDf7dvvE4f+UhlIybdKnVaeFU86Ng1hqh/NNHx+0je0bZX7l+XaP3cs3uBvgcj2+8eygTNThJx1cdJUx9osewbZRHFTm6QNVwrb2bWOpPoJdkcOYKfOlT2LAtrGxxHT4oUKwbQYSinVdfRknGlzQLn/FCbCBgN4KwJV2xh608nSlGQPnjHPKfWjOjfnVWZ+NsQugXsS1PkpbIDo+ZxxowYPIMLTjAkr7fPkj3Im5bcmWLO+DG6BI5gWNv64/KQKE/0+S9JeYP0TgFdxX5Q8k/0WEK+ACWJXLin3yQsLEWfWehyqTmi8poCgT42TxuWm7KYeFReTmZ1ZQWoF0IYemaYB8uAojwLXaJKZPQBK7aOUL/7oVpxhrAdQogfri1Q4T9NxnTWzSnu1GHbhtO4dCEjqyCw6T2sEGJ5DmwCwZlz5MTMJSgTh6reIS1NjOfam3jpwkWTYwk7YJ3vLOwePOBuQGoL4H/Q/oFWzhYUW8sVoHlSMvSg6SlH/jHoXnTX1LIdYTw6Efg1jSr20buA4gHeOVe6DPUl1goeROH3fqVpBKp5tS6DjwXsn4tu98m7TXTvnxImgv42rCRUBioa3+mcIbG1WAzczN9g3fLd107+AsLx+jS7041AjCbIcV2R3onpkPeJpy6RQn4C0M+mp/+UHINsWvflEB8PGSQKMu5OrWHn1GfcjEOadtOBaQU5WzmDNd6r/0SWtc9fud+DrOtotPA+VNoL4kqFbbADvpU4YvEpRh/bIDZ7maWAiLDzGc1BixZRTNLscoQBxA/HghX1tHQ2dMOCCPDjJ0iYMKGWs1jKYvPdcNvhdqzQ/91M4nL8rAhNB4BYfAVedB1zq9xtA+5/oFSMX7XmfgU+eAFiRmdHzW7hfQ5/o19hfYB3rNO3QdrjtKEKXIyS002i9IfIFtgbbF6K7EcCM/bF1zY25T94X2bQc3f5xL+uh45dstdMLNIWViezE4XOCo0UY6sh/GmAlgvIxFgPkSGaxv5dEdenPdRJ96hZ01N+de3R82GPt8a/j2Pf/AcWKMjsg9y+iP0NReNyxCD03sGmlYXwCqjPO+T9a6fu81saV7EXpXR+xOLsMj/BAnGHskrQvi0USGeTcpBX0YTceiyFxmE3nZI1o5rseDGKaeUlKcsR7/PsUY9OJbOGN5zVHx2m++v+2T5tKNmGXqyTu0kX79VGdsgvrjwo+wUg4AH0av8Vg+FXNZfFXTxz2syjIfaFNixlh7+H/jgVD/pJ28JLl9/bK+yCDWGX9kJF4VpYhDNnXvCibqZYyU/wHLfx1T50HOVeeT8XnoMHGTv7F74q+6BeUtoBe9jr+H7wHdBh3KVzf8Vi596tFW18jOHFWWutYD/Lc8xIj7im/uGUgvvUmpHkH5ICPzlK/fzvfJeFx2LhvghFaZgjhEaJKmpKSb3JEqN6JEXuPIQl3eWQN9I1bIfQF94nq1IcYSeBmrgxjes5cdecHkmjt8cKQvc8xxJL5POOS7JChxi3H+iRLjQr5ePkKlnq2xs8tYL1/A53rygvWJLoD1pY41dun84aY855Dlz3Dlm6pPLMx1ZT3N28RFvdu+s86/1D732GIY9MXp4hkmgYUvOH0I75O5jqf9yX59+qQKj18RsW5DGZL8wTblo3DN1YN5AyVteQIwoQmFXp24LTuVDPOrHyPwy3NFzhqMkXEZ9Be2Spl1qA80Rndlns1Jt196EHt4soczrvJiiUrp7xcUH/HGkip4SFBtPTzItm584fI5O+Npn/gF9gDYgEORgRSqJw4Hjb88il6y9FdAO/FRTfDI4KJD/JK+xk2K1ZZuxs9OSJVtz+iOTusIIO09y33QF91Fn/uK8RScN4d7bCRobZd5YsGqr/lcH/MDGepeUHhVf+ejnU/ipP0XCdrX7QAAEABJREFUMA/0kfHQ1sxz6voFRSxYMhOdl8yR2sJ5t4kY2J7MqyMvgvzV0FrT93L/phOyji/7xp63sRYoVfLkNnrwEmIjHANSMMSg8cR/YHz9GuiXMrb7PllLO3V6W+2U0FldthJhjHGe+zLKL0bv+KRvD3IIwmOj5+Zv7OsHeSbxpu9OW5sP6Bmk8qOGJ32OkRGc5/ja957ccSDSnsL2zvlEO5xT+v1Gbsu4sq7r/NiHh+FLHV+1L3Zg+8JBgV73GNdKcPDrbfVUGa3Pl5bapuTSIv3weUhf11plLJRPvKV0Ain34Ati59TcV2xvX/byfziUPzH+9Zfyi5P5ye9l52Gg4zOVXJHZVFH+nXyelz/EKOrUC+TF74MEkgA/ck//ukXEX7d/LgIMwT8n4C/u/0oEDLfwX+FhhfxEHkxudCDOqoszwAJNEiEx2TbBePBxUXo4tG1iCI8LyWRjA1HXJZ9JxlKS4NEjH/nzXMjB0n0y078w605KWhXu6lT/vu9JEH6zKnhQXRv+reYO3CaJfSIfJsQ+z6RGLiCJcZHMlEUtBJBQcvUJIKKXEsNA2qLhhZBsXMTFRCeYdA+Srn4KpKPFAz2V83rmsGBi9CDtL2c8dJKR0z/Q3QKBWfVmA5/lv03Q4EyczeHSB9jtTIwtQ7jXbTWhVg6AqWw8bpDYb8LH5pXYj3JzYf8rDwTG78a31P781UN94MuXmnMHEEQQktjPBGuSFe4k2mdie8S3BzreaV8xeMKnZUpIrIc17XNs8O3lh1RQ0N2za9vtU7d00i8YxEH/tXfCW/kQZK4VRw45XYSqc+h4w97MYecmtA8Cks2A8rKxexJnmKopizkzAYi5pNHvg7F1U3RctU9Ya0DahhPiny55nRv+A9tuTMoJCaq4Ur1uxkl6y+AYyP4M40eOtg+tlsUgaoH2eGAb4EdHyqfbk03PIOmfaDhCk1tCp3/a6PzwJfAzh2ksOmO17JN3gZweKBtbRqdF/CgH/RQVHHUut95zKtBalyShgU4ZvmC+sa6F6x+D3+fHHNB6THEIEIVd3JUUu+iwTCfIJgZeynfo5VXf0tPl3AlsOy/+nGtwYAfRKT/SW14Qbeo4dVokB/DC8+l8D+KiPksUqs9x2efMP3B/45CTuXvbKy8HbvPU7zyqfJyjQtbRJ9n6F13YcbDO0qaeUv3hxg8cR3Xu6r8w1rVFv3fi7P+hTDDu4pt1J61ilHnF8vL90uk3hw/sekRn14Bv4N9Gbsp8GGpf3Mox/k4w65ElH3ZbqGtRW1vwoM9f2x36eBGtLsQgQXwmFKPFmOmPfw53qr0oyW9njiMS+dYRG50Pi8ARXoBE5C7sujdknXHZ4Ol2bBo/KfG10clVfpbt3gUkaTs51l/DpR/CeQJCNZii/y4UIuiRbQGydN+4xUDMRQPVIzn9aRykkUgO+QUFBUQ6DnCFDvXgtd+cbzkahkXGHQXeGTA4YqPr73ZjHyAG2uEXAO5d9zcO4uid+6ybMSIuMKiAomuKa+KFPsiwufJxjtlnXJ0zA77Rnbwx2rXQZb/QPWuVXZCEJgqq8icd5ikf+mkWCb+gKm6LTrdOkNcxiG4aovXvYJzWg9cd+57sXwdfyhzUL4DKuK2wlDqiCwHJs5SJLjTGBsbVjQ77rzmnD4VhkEHyZOzW+Kl/8dkbVm7P7FtoRjR3mKShRhgxxAt40DqXADxc2CKNaxMl5TrcN8aGPLPdZs5CUJ2XlGcVPmvRgS55bY/u8DhHBMwvUAtonGzY6IVBXvBzYZn+LIoDxDobHbz8WnNGIZdMLVH31Q4zsuR2PIXi82CuO97Zz3PmQBay6cIa77xEpv0AtNP5vTEHbztzEITz5Mgefs8450zA/qY+ujFJjcuXB7kNMYyDcsUL1hdoq3NpNHguuexJk5tjP9H9yqtjlvaEj34u1Oo5caKhndIqyljgvuIC4qCiTiRoKANjM0wH81d6OkHRbwXDL/wDLaKufd1xUFY3Mamm98k6OpB1JCbmrGvPl+8DkK1ueMQ5755yo0v9n+2N/CH9Cfje6JPPOIUeBssD/gB+WDpGGBNSuJdP6FWm0IlV175PgBebnFf3fafOXmq8Tz2RnTE8WGvP+Oh4L+BlBLnLLwY9f//2228lfP/+W4nLno49ntucL56RR2uEENO44QD+U4mNE91zaoOA5dJ/Jqc9usscpG3qKD5Qcl/z1or+GVdjkTG8dNQSZr/r2hLFsHRN8ufSP0EtuvCzRlwvOccR58QVs6MfuSlpUy0/yrxAdfY7XywLxOqzBvVS43DS4FIOhbJeqoz/Bewn9kmCkUpL1VszP8yT1l272tnNeiGm27bKz/5FFfqlkcd4KVv7bCduGBG8CICm90C+MHACcxoG8df1J0aAYfkTpf0l6h9E4HOorQv/gPxzV/7BxCwjsCyTrA4emml1DdYnUM1m/ayDt9Rv97eVGKFbySCE1SSezUUK+IICLOvwTLYkUBfinfJKpLYPNvGnSeGUpbxrcwotD+t0rcSiiSQOLFR0Mo+JYttn3Uj6/u1ugDfFvqzYJ8m3sb0bH5pkS0LcSCAkkys5mFyE6Ii1xQdFXCrVHtDguJDDHXLigN3ikRw7tClJFv9e/kDQMnBbrFRsB+BA6QNwk7vABP2AL0Ih184k+IEmhFAsbhIWEtwpGJmuaczxbbvtxGJmA/RBzp97uyHOfRKDWZGLfHn17RXr+/fyZ9jfvv+ev51+4yH2jU0xdn2Kubb4ZwzT2KKzsekzTOaAbRSdF5qMZXwRRcUioE9aZNk5pG/IFJQhSEaImIVVzqkN+RfMufxZMVSJ0LA8OaihF7vd4PVTLXTksi2PDf0ZsggigNHLFsdfunfmJ2iuJoYckjDoYPzvjjVlQ2+Md2OyM7+wUZzA4LxUY1HmjvNjbaQeWBHrhelXvxv0A50BdD0AbYFZype81fh37tnVPvowkcbl5FWCQi93/HJ+6N+yf758sBfLsEG7Y4eoOJbKp5tylQEMAKUDOQj/RK3CTyAL81G5Q0lp4yIl7MwJ610ehp0XkzGfe9cP9pG/HFNBUZY/g7FTq/2B4uMaAolrqNdHcF6Nvq3RbSwA2yfoSK8bPFwyIyM4BB/MiTfWEtKUhPEUpy+IIBRQEhN9uO2zXEs7a3bqV6vLcaDcZg3oRlPCP5qbF4BELFgV9QSw4/n+LA+nviixfPm8SLEF3YzLQK65GiFcdHKN7vJwddt2bPpS20mjXaGFEjcrH+gtXzFmrh55kDpyuCYqdC9d3KuRbekiDmtusXqRKhjggu+nC1p5Q62P6Ipe1vZFCVpXgVNCj+icvfID6kPqg/D7ya8tPoA5p7aTIHIRZokwRjNaw2ueuEA+oZkj/gQ/e9Cc6GTcLAVkxm9ssFTmGwdwyyUwd6LKsFhtboC0COLC6wm85NgJDRzLqo87hmousQR3hgA3JP4A2QER2mBOyRwRIdDX2jr0o5n7J7LsQDRNZWrftt/YX27Mkanq/Hsy39mn3wH3E5HGyrkzsd9xaH0hLraVgTiuZaz9g37z+wu2LmOcB+fMSdbKvtctsOqOXfdMrLTQhyjXn3uo+5bneaZC4UFdn0GuGCBGd2mTNuYFLC9h59whoxMH9ENZC56Z1/rvtDNuCyBHerzw1vIK4rEIYmOdwaG/6Z83bP+6xw/bgtTSHewlz2t+YoP4wQ1W7s4TZOdqtC4Qm86fb9A5L1f/c+2H0miDsTZuxFj9SiKIXkAz9h35kj+w46HjNpBpsaDL2AV6lrFUFoyVD0br04KjMjb4dwDBSYQ8eZaMNAga1xUDZBj/N3KLwOyOfepQzp35JohXHJ1Yy5GIBqzcC19m5mkPbGz8GgDlJAZNWQjTPW16UHnJAm9/gHqEcRuYSXFeP8oaJ92gd3SX8zd61Y2+bW68QBsVf1kL3djEGGz0BUfbcpuz5N2Q4b43LYVaH201ntWFy9Cefdou3jnknGvxyFKGdXEJkIxUXnP805/GZu2whxkLRoJ5w924ZC4zjo6fdYEgxxbKyEauegLUMY6rA1iK8RjM/bpGKk3/2au9AviLMqJpK1//zirNc05LgK7RM2tqJz+sM+/fexnk2U1/jvL8lT8NIyf7AtG6vr9/avvyC2oipVYgcaDk0sfRl5UgsEEvRNknOJbOs1U6Toy3BNg8wtJlX8NrHAlpqY9brov3wXrwH1E+ePbKgAy6T9WJCfUxm7nVpfjoptLgrJcfbD8YO8fc+UFTLPTwoD+N3DCOcmERrBxA37TxYG5Y0vPBawOeV6AQrl3SCQwWbi25kgVoSmM97OoQwCcmW7DkDahWYJY+aPRJmguk1F7jpTzUoxJBNgQQ4ekz/jAgxh7sWsW6j1X8df/TIkCo/zRZfwn6exH4hxH+h51/R9paNB6esnBhd/OYrhbqJsR3fwF0JgH/oV2TiYJGN5stRDQ8aPsnLm/f7rxUuJebtAn3Lp/AgvxIFq7BZxasOpWnfl+muJkl4cBj8kqCpu4/SPr0mxp0ubDXJoturniAfPnlvR9vJHsAu9FCEqkaJMYkj52kDFyJskmEuOG9uGkYZj7z4kvbMBKNoqMFWXDAEBtOBnUIEgbfJJ30YRxITEMMFFSUSUGbjlzKqxqpf7710jWUIZw2kBjlvygbWzxMz23n0LPgxqF2E+jjukix6JQJkgsbnjnIO1YXGL93Nh/jvuLNS0GIG59uN2KH3H2fPAxYF5SJv9AsRfq5agTyo0L4lu/0n1gfGHygumBjjPTnEoWrUCJ/IP+EiW5pIotDTN55rPDgDzFiw7NP3ksOWOR4YQSFvgTKw8HlH3pgkM+5qAxI1xiAt66CNVdtdc2J/ztg2diI/TAgFVk/3WkSDvXThzx9KD7qMeZu0s5324kQpKljkCXMcSN98Nmw/qznajEpHgBskHoPOjd1JdbDQAmFmc186Zrajt3d2A/Ytg6F7pYfxFqEp0/bTyngoLxwyPIXGD7Q4SU8i4rKv3NhJw9nq5P6qqz7YFyErWLnhmxt2/cuS+3Qf5zlooaRjk1i+byzfg/sP/H2AaO6/Pgg50vC0JJbVnzRR38zz7Zt1rbPmg0Qm3mC3Egk9NiK3biN84Wue/Kd/ebNCxo+7b5h+w15t7nXvAE7wIOBtgRg1B/Blws+CMwNmtssfyV0u30pf5GXMYQ2PPijH9rjfHXNWmY90BeyHozPqDnxY5vk6qmHr3g9WOc+MIOErmrJh1b6hhYHG2XatcZT19EI38E6u3NwNm8cPKwdxPEB5EUUGryUawwzJ9CPBgQg8IcLeRA/AKL6Qw+onH31k8FMHybVBY7bA1/jt7k+daUgk8L+7EE8NL5jo3tZ4rMkIZI87/oSTpx+6m9sDW7dlIX4ZT9BWbFq5uYEVnnbGS/G9nbCkoMhxYdCfgrcwj7u0UWQpBMGdSExw0nLAPNoOiYCeGlfQN+qo4Mr8XB8XnAwNw9eZtw5WPPyGb36An581xwAABAASURBVCna2uIneCYuD/iXs96f9Uh8eXsKtfN732ftcyZMjrlf8DhOyxbk5sJDShTBteSgnjrIXNzS+WOJi4yxvLPWWrAUwI0LEBNeS22uNVcIsmNMYQdzXtlW8QHlsGe8lLuzFl1X/omBsDNujfLF60hdvNgOkovYUH8XiOk7wJw35mpYsHi0YbUNEbY362nMpfunMcN6LEPmxZBS/fC+aPEb23R5aaAvdN6g5RLjyzN9CFaDmdsxWgSMSElMRlMTXgLphMYRls058tCqyKWDS4qBH6M7MqIHZCuD/uta/PhD5Ul81A8L86VrMmecP7AhHc/JIwdA7dWW54Dv6RxExiVem8S53otPX7GhLo9nlof0tK/ro9mnzYwDxsT2EOEgl9WBUX32DeqjuxqwT/vwiHZFzmgIuNS3QCoBpJdwGq6MkVy85Lmms88YC3yYQG/2YRvlRvsVp0aQkcERz7dqUKwyYwyIxCUxrKAmPJGJHLpzgUpp7A5yoS89/NX5wQsGc2TijY4zFNDiMW1/JS3IF/DMBX7pRB+U2vKCZRzY61oS1x0choQWOscvtoqb+N4AeKgItfpTY/pYP8hhC/yyDIL4atw2eG9zrxvr92cwjurTXn10v1pwkBc5JzjPPvnj/NcrRmPJ17ZB6wLbf4AJLTQnfkzX+aw595o7ZU8cMf8gGZpt36vPsdGuV67oJj/sAC/ZGc839q1v38nbBM9ZUHz04Zl1UbVvyNk687HhVWZf8YMWNsNE/IhbfCT/hw57sbGxSz5IMYy7SuynypSD9wnvAlFFv/QBGyjgetFo14HdsVEBn+glf4gzwDBxiYpYb531gV3oT0ywV/wyTFPkoEW/cW3Kq19SedStDdYZkPryxT8fW3+6t3iUPxWydI8qrloNjF0C/7r/kxH4K5L/ZAD/MfsV3qv8e9Rn31oznwhECJ9QVn9CkVOSVFh29c7LFBOmD0ySuoZ9CeSq6bVyeIYgSZBI3UhCS+KynkRAQsiCvHScpl2y4Ex13c4WtPK4mJVxZ8OyTOKnT1rFWA0dB7G8fHr7nl+y+NP0/H0tfPbH1jFrkHRvJOWdBDyniRkPSCQmk8DpjzweKNRvXX0XhA45liGPEfRSIo28MwFqyE0/XcZROYeJ2wAC6ebWyNqwpZvEJC1yuKxFTmzXWXjItF70ESeyHveqokm/9nj4u+B6QIEMHiV2eSiI3+izlEex2mV8F6yH2TsPdz40ZfOHSNpJ7PJASvyMoSBuw4fio4+XPuvLb+4kfR8OAsjywvX4p9wPWLHT5xe/B1hkS6PN6jdmHkY88FmOaimA69LfVX9gEBeNheuBdJQbJ2NER4kDS5WIQqxuAUQtvZ3YWYc1OEt5BrpHdw1i0M2cotROv5HyocL/c13g/Jmyf9I0iZ80yjMW6lpQ56dTrod6bCIGrr/Ej3poKRlYLvrPNXZnDTpvlRkBteRYx8Rl98BWGqO7fMmwzclanzl0WN9O+9dcaXjwEtr+AUpk+qis0n70SSeihzT0UoobyB3dZWmb6iLgzgzJ3VLfMma87HXu+e9iiZNg4M7oZevcZ+UgjdyJsL4AG6R9wU/jaWyU79xev3i759/XSXyhRUwpy/lx+7KX8y2w77z0FNA7Z+2sBcd4Z1wn7ajFPvUyIhYv8OATnYzTOnBz8Ly/8eLoyPhpE0q5+oSlQ/8CyPelvHZFKFPZQ6NxiVzyiuvA9SCYn13Lzzy0v0d8+LhpW/JaeGjhs3IEEjlzgTEjxvpzukOVGoHBOocoNksPFuII5eXCMwd0HywSVx8sGEPpoIiMAUMrB8DRxUsnJiyZ58PFZbC0Ax5ILhT2TVgXBJ+YHui+A2c80bb6lk3G5sDfLJlLUuQaSGMgNQDO3NLYJ4CBmn7scn4EqC+f4JXgE/TArq1rBqg7bsgqPkjJPQGklliiL6ZSjubGRde6rJ+gLR/A3ID2al9BNIbK1k/9vWy88LZXfYn/4Y6eHgsjzaJ98tIHq/WX2IljkKqga9ecvlFqB0Gqp2NNZbTCCrcol8i/c1+xQzoc1oXPZJ95m/FeoNRAusXRQp82UJwCkIoTDyQbjwt/tV0vF14+166/HP76xV8P7Ohi3D7JR0Pcdu7Ie8Eb+6Pg/+hhxRv1KPOBVLlXPMEiAoGNXOJlXhnUJ/XQ2RWidTMSbJd5maWdYhedhPhMZL0CdsLg2AjSOzajoaVPnGcmXxwQEjBc9LnvKXPQ/LiImzGTEEiL0rgJtqUN7+hq5IxeZWxZKiUBMApZ8hysTxBlnFe+XHHQtvz7KP5ykn0rQYbHvBUedOtPJCnDtgANyr3I/50/O1S+8/5+njsf0oN87ZcOHu3uWbd9ksdZQ2f8QXOphaKa/LJA/4QBnT0P1oBfcmoCboPiyyNwB2fM6MWHB52+DHUtZO/CjgeJWl8tYcJuAuWFEOWb10eDsBPfxDlHNuycgdVnLJ1n6rO0bXwE64L1ACzKEVCIT1WOG/douWL1Rux9waBMcZhPBPQ/ZGwH5AB8cE9Z8OR5AE3mBIiplToWMK74YX1xYwlxfydG4X076g40GjxnDPKHpfNVP/fJmOgv8b5kPImHsRMO4ruAPM84v31af87xxARb0VquPdehcXS8J7K7te+yjEgkRr5oQQu+3PadubHXtoFTL7ZDBe4r82Uvx8mxVfaP54G9JjZLq25thR1FTdy7/EWePqKCPfII6J8gj/SeRQ72y8VXfJZN9ilTYBpZrD5sgwJy5i3JIvMOBVzgIPGKf1S6y/9O5vI84Rl0x999ztI2bYFcYmgpuCL/EkinMoQQ0IZk6YImtLRS2gZoShIQ79jdGTf/Bzl5NntjHHluW1/K4AeCtcM5kfHasC16npyTAOaRMoxJg7dUuHX5QMXFI7r5Mo+OnL/J6xNflTkZpx6D+TGqKLkVahHTwF/XnxWBv6L5Z0XyPyGnofn7ARcrQPCHywUnnB2QuYiKReNGTE7hAOKie6/v377zgPSdNm+PT/IkHFa4EshFsLDEWXguSmqLClnKFCKXtoutuYmzlNDStgt0nzvJ1o3AhItREBwk9bxMIuGbAFayRwuKTcj+MuiNxOI/+ua/RfOdTe0O7ZOE8TlpJjtgsIcZTMck9JwJ0KSYREiCoAOtUqPDGnbbf4G2xmb8UI5UgqQpjQMd2qrdbkxrc0W5RPBFRk9UTTYI/RTsRAL+PtjsPLyIkbaG/WjVljxcnPFBJBwamzHwAUV9joO8mGIBQMi95cfnGwnxxoPrlSAt14MscqGBdMkjhm7eSdKnsMjY9hrIMXuqKzT02yf7KhuzZ/kw1KPLDVmYTR2QN3p8cICXkJV0o+FhHDo0ofD2AueJm6osB/Ypx5/Yu3E4hmvuXuTGjQhJTNy11TmhbEEqN15x1iUTr459n2z+2nKBG/1eHgQWLXIZp4dMhlewAxjd8V2btrn45j5r36lTTv0ToFNfpdQTmM9LWx1Y5VuPmtwWAVtcxW70ivbAucZp9SvTWuRTkV5cG98NnwD7jHlKbdi6PDRt2jadn/rR1aNeH7xmbtBEqXZpIyaUkfbW3ALKCyBndPmrIOeCv3CJTnBN//I63Etu/fRBuGvWOLDk0ynbaLRg50yJP6e9NC8LQnvdEHNVMRkvQGj/tV4u2RJpl2AsXPfdyCde223ywMEYomuesM9Z+znGyxcloMIJjQ5tT5V4mRPeyFV5QU1eXesVWyQQCIN6hcIRyxcUnYhG5HlfNdnU5lpQvvBO/nNe3z1kcej+eCkIT66l07txfbIGM3+QTFSTkyxpriu2UF0moBIhNGPjaZcHrzvrwUPeBfnzoPNhIeQDqYxZn/JoaTrj7sH4uV44EKdIR9dobpEfTDkPnUMbMZ+nHMh5KDnYo47yxZd5U/nq+xhfWyfAIB4n2NPWr0bs0ZbPELV2kFDeyTPmOA/qxjbrjAmjHONHFcrTRmrXPNi2ro25UdcnJGgZTX5oVCyQXk8/yCDk0sYLF0riYY4zBwmrT0LCiF/OAefzKhldumCp5naBuhbfeUexsheeBkr1Szl+8eJ8dWwRBQmUrIUBUCtlDrzwCqwbghs4LxkBrMHID5w6jJ2DYB5z3KQJsAfa/yPIm94POaOJ4yTGC1TvWEQu8ZAjuQb/h434dmS++DDqWgkZ5vorNde3c6v1DxwOh8tbYso8kF67bMsviGt0mNsmc1P+QoZ8n6GL/8CbVwZlxrJRxPWZLg4ilOuqajn151lafa4HI2OFXcdZLh7ojDkN7Xvn4dIcQDNqsCLldRP/4CbAeaIx6pSBUnC0uXvmylid9KvPSCEVX4xD45t5czL3/XcZ584eIDvypIeVwgYCudRpTIVCxg6fe6Ugmz44F+WIfHkQcuCzbXmcr3mh5AuZ7/dy3gpZs+SlyIZPS4Xw0UYMU/D5I2gdHeFBqXPKumfKR/DmDaymnnmAHdpo3TyhXuH+7Z5fmbz5sv+0AS60flxDB9O0B2XUmxhcZ5rRV1zpyAUderUnzU83Y3A39xsD9pmDUlxsJo8hCuqlULz2Ljk/64DMC3NQRU2dFMSFmUe+Puvpt+9HkGzJhYDGJUMu16PzX9DPjTw+umvMtYbNa+KlXTKoxeTcolv8ijc5Hx89Z7/ht2CuVmsX/yFbPRuyJ/VmXl5jrw4B6ecll70nDPRxnZ0U+khRyMVe5foiyJwxkNvgFqc0pyxwrvGNErbY7lgYg9HKkbbKcdDuEX3ORfH2ixCQPACr8knIeLpvv56HUGlcHB91NbeW9uKhzVCU9rge98manFD1gqKcgP2OgetXFgEKuhFEv5Yph2igKndKsOgXL4gVUmfwHSvnpf9uXJ7RWJ++CHpjjrpenIsJDmKu2FBNXOR99xzDON+ht20f0eDCMmya8WWmfcnRfvNH/kkM+jP+Y2O/aKAWLEG6GDib/7OK/4bWMlP+G1r1P92k/yCq/373v9/zOSSvZAHSRHI838oNzH8jxoUnrrJMljwT2YONb0BvgvXb8q+/fKlffvmlvgC/nG9e2+QIzeLizkWT3GDGsIZUFzF0LuQ9m//1UEWSok+qA10u/ieHnQdJ5XOCiW3gpOvquhKZDwv6VXw8tJhs9EUID3i0n3c40SX9BZMEuU9s2fea+6xJvcGRDcMTD7wBP9iDjQf2aK9w6UI8rASAyqAQLv1mUQ8abgbCxYM7XKdtg3hgg4nNBIew9Klb/57GiIc568pDDSQnbyyuJL7eutYG9qW+ftmBVe478luQ+0kCdoM9cmC+HlZRGJk+0Bcf7byz+VrS/OFSf8GwSmt2t7eAPAFsVmNDqF3OJ+sXh8TSHfiHN+UmIb0Ay3oA3yZfTiP7GguYhk3aVEs6hoT94bnmngg6nBPKVhbNPEy4sd9uX2pue9qjGXtiY3z2OUtWxconPBD8QCrCIyZ1hY3lgXY0TDO8DT9AXLxoeAHgoJFNmYhc4lDkvFBmStrSLOBbSA8CdFw8wSO0/w0WAAAQAElEQVRHfc18sa0szROCx58GivjYf8Grj1j6km1A08DyAtcQtPQcdc0H2xqqWRHHbclZ/qTOmlHOggtPHIf1ypzUhsjCSNDVpw+FvMiP7oODOi8LVAYDJBwcOy8sRiNrVnV0UW8YA3V+nusbzbToR/DrDt2APF3cUKVKavjsXQT9rjkP5uPTODpXb/vOGtqxWWJA+4DMtKs0J7BOPg5Bv9cbB6EjD2chOpXBnwtcStDqP+uEZ734w/4Ltcon61W4Ux48AAnngxDftPlyxHkq7ctvZBhz14Ava9BUDkbWV0u5wOrFAwt+0iJmXGV7UeEtdh6sUQ/kgg9t7/jsS3rni8SjT96TUf3mdPOkOVP/1DeYd33SJhLMc/kbvGOwzb0mY61uZcj/IMa2r7wvvzzSTcZsdDN/CnAeIRVFA5AnvlPBC0ygj4tmrtHaPKlbWryYQqv+h74bZ3KZvgpQl/lMG5xQypazlUcOHk2LayCyuHXRyMUNnPQo8AI+DLI3MuSXB9rrwoxU7dLnaZyYn5by/OCnxJdYhMoTW5GQLuJ5+OCKX/qoDxdom7gHlsmj7YiAk5oVgVboQkNDnEBVXsEHH0vpWKAMDhYy1utFA2ud3Ab5x5U+qMVT16ducgkwupm+H0ATPl59Dyw8+6VXny8GXHuCL0c0q4v/FtPlJsZwEQfnqDG5XEFwruBSO29XPOnIiy3KSxhWh0gVzlFzrPYI6YhwBMAjrbDw510jsXFd2HqipdMnQX/WQ+GxXhBhu2Po+o8d6EBD7oTPwCgOJ5ewSEWPNgYDsfJBQcvwYJtzXaAaOaGT4IQJsz5ZOgetSxP7woRQtUpvSdM+QR4fQDfW6+pCOz7YFyPDQw05a0zot44CiuQ+/fWMZ3mdpZa9KMJiSH+45FP+C9DnvJQHTdBefD+XhAR7uKCBEkFL33G++CH/+vBKjjcfeD6LesWEgxux4k5OBwm/dePlXuM5zfoF5jE0SgJAH2FgLhmg9MHz2JEHZuYAvoiLbrgkVZ6qxIMq2wKSbJIfHWerCLRgINIvM3VR9jzRv2K89hzryhSkiTx45B3NzAIyH8jb4rLPIM+64y447pCFVRmrj/MX80H/bV+d+qSvjvUFscHcADMa8Q3ebeYcN9ErKOMzQJr90n3Qs3MP80m4Ofu+Z049iWPskhho8okyHCfXsnXQ5wXv6BJv/tdnoc6J0ghaoJ7KZ8Vs7U/MpJJeuO3SyIjMnqU+eWsUth0ln2MpTwShxP4LXvRLBL31ypGhAdOAsZ/E2Be2eWnCc8HOl8TipIPECxXNqDPyTAAu2utOBbz3gg5loA/PAuwfOQvwxfx34fv3ugu8zHHMHC/jfj/eyn/z6I0vrN7o++233+vf/u1vgd9PemnX+noSh659ztq2PV+s5ldNtM0dws6et8+Z8df+Hlv8JvQYiX3crwtvSI0YfCH+Kv+pCPwY3X9K1F/MHxFwmV6t/0yIndDCxWP9gg+ck9/k0f6bFheapexie2MTsVyLbnWuBUR9ZZ3qjYW47fWFB+YvX3+tX7/+Anyp29c9C7Rb6Qtyx4ToTIkc+skYVLioj24e6GYe7NqETdLLApZIHvRe/A/srPMTGmhNWHM3MUwWPwK5JHvA5wOG/ph43DwQB/e6K94IK8ekGSCBuCFtyLtxkNaeAWHD9fm67LE0IavHQ+VxJkBxi35xDmRUYGG9Yx5mIoGK9I+ztE+b3CzVf5u3ut1utc2NOA27V1ih9yfKD3TKv7zqM+nNqHMc3Rsb3XPOEnbGbXesKG+3Pbjueco8svndfYhjLhgzjFxxrY5MdR3oNK6ps1FKZ/3d+gMZPBQ9gfzKAFr7AhjzwG7Bw7LOxFf0b4z9QIU4jfGBwL9Zv9qrxBOIRo8yNpoU3Ww6ysfQRZY7G1d08VChXdjhoVi71S9Jd9fciAsb377vZXzWJt61gR9zInJWPshKyY1RywZyKBPdbng+UL9x+HtjM8uDPjFUlwcJbRMSS/jVK1A9D+3YiCzb+pTyp1t/ai9TzhHHB2U5fy0zSCjyYBOd8IkXQNP6uIhmyC0JKb5+9FlLbHkYXOP45CUQnqOcyyGCJJzhU/7WG3Vwp03iAoxtSvEDTywplhDpGQPinbEYM3PYPuev4IHhQZz154FyrED38v+zTxF5BhCyjBG35SM2bKzpG+OceY++xo5F55w9gTG8AznAv4TjO+PjOGsDBpa2rjmC/chuYOtZm+WcNQEPJtGBnIM5aB76xkugtzcORepAZuThDSTeMVfvAA3DIfmTC0ZXdCq3J3EWIIi/0CPguiMkh/ryA0njp2BTfXdiqS2whBthNay1FACl9PrU0YWPyNCkj/kMnQIYBi5qaKei/MwbiSGJ7fCqg+6TTtoFkNDVlRfMo9ZHQmunHc5tfR+nLXYtPRIK7ZCIDsR2ddKSzthr06C9+phdPA2Liz+MjXR0V9YBe9xGnC9Qt78Yce/r4j/skhYphHr54bwUt9SCI9e9ZILs0/ZRnfnoLbEZE9sXDsmK+AHEje7QTOaW88ry8kNiuim6xG3QrHmoXCwkPLHDEqrrgroa3Q29fEsGvdDlhYLrnnliznz5hu0DQGrGEWpkVGxTxtllt10lTj0XXjuEyENPiLgRLeII2yfcsgfuAUG02Xm+3BldiR2CG0LBMSrarls5HKu57bFNvHrNI0JyIzIhlxTdWMB8leagvIBq+vscO7QW6j7o3euMkUC8jJt/wpq8L7Mmq6caE+CGWVspkJNO5KObO97nfpJSQM99Qrx4aFsHhzBo1/7mfpO8xBzGMC72EuoPIJKj5kk+oIJNGzJeIpAyujlXTOzRxvr40EwjbEiCF+HLTHBxCwKsijmje8X65LtimTUGsWj90B/12y9c84/liPilh/sf9KjecXkj1vKhGpu916c9FE4I7Rce5NfMNfSHUiNS8fYjrfQHst+Nm/5pZKCInfRdrrud/WP/dF7QJ1TG9oMzk3n1jb3feXbtm2hKv061MrFDfa95WOcHvcqypdw59zzsuuYN8vNZ8Xn1nXsMcbdtvyVNdGkzwhD0whED7QCFDAygor/avErmjcrpkufKI6OxGJwvaz3T5YzD3mXpGU0/EIV66Mas27ZzXt1r53zpv7mlLHpCEn/REZ6BfQM2IJ25sb7Rp7/CTqx9OSFYNx7ilRlyfULeg3Fz3Sv38hEnuSag8UQedfbv+yxloWaJYDxs3/Zb9dyIHYT0qEMfLJ3DkY8+ujC6M9edD/ZfQAfdXe4VN2yfc9LmQqT5apvN+WB/2VR8RszLDXZL+EF2W4cgFwJcINTF3/bJXJyljgv2U5/9siIFz04ZYee2LqRwQTS6a2hTL3n64/pcMuDlInLEBHrivCog4Vs04GmiiMq6UJFKg8y+PRkDdIh0bBwDlli9ffte3zgr3wPf6/vv3+tvf/tb/f633/PCSDp5BFVP/NvmnthtmzIvm2fGc//yJfHDtNAM7ZL5D2CH8IeOvxD/hxH4K5r/h4H7P2FzgV3wmd9FcuUn8bZdRIKLWFyAjlfCh4G1H3RuCG5W0GTBWsoHeboGhLdtZ7F9rdsX4CuQxT1YeJCQoFzg1LgQJKMFOp6s+M92WNcGvx33p4Fulg9oYKyJzJ3FLliPHcixb5BUbDf2RZc66FCe3zr7pxb+islDq/bu+6z8uRPJYSIX1+r1QaYyWgQ35UYOm4kP8A/sHt3rfyUJ7kAXZCXdldg+b0gL76FMgUiG3loh5/E6iBAqhLgZ+KLBg/qyS75n5cGTN+LZbDhc+lLp7f5Wb29v2OEhjiDLj13qk3/0ucnQhVYOK9yju0vZo5HNw8ihDydgEoZw9azbbS9/FeQmqz+Qk+eP8k/svvmTZr/Nwn713ba5aDkAKVvfxDdyLIuPL6XcMBdgC3aBfl0b43C7kbyRtZAMRCrNHVux3YOTcjy8HRyqsJR596Um426fMdGHLv7TYDip5iFyQ750lz0H8+rbNzYVNhzleXjbburfa1LKmp+SsxEZI9RXN/3IRTqxeOalmHODDi6wZ5+84g/iI69gWwiOg6D1F8gAXLYRHUJ4+o/M2F3N4aJqUHqNhsGKBU4bV9eLB1VRL9kaDsK51ciimutzf/Qhw44eqLYe9bmJPgFK5K2XdI3PC/0Al7mJv3IHi31yw5FmbiBebWxBQtDrZqvxcSJ31nINhtUJrn8A9Vw+0BMq7RDSQL8y9FnwAGNbPsdeXt0cIH0o9HAWpai0L4dYXlYq78FcSSlDhHODjuWTeSC9/Q26mSOBsgUCOu60sHLMGszDfc5qAVr7DuLmfHZt5cGNte54Ktd+ywB2iL/M0K8LfNDdkOn6y3xp9QOn/sjxdjFjkdcFjouytcUcF1JviMDyhCY328iO3jATUcY/9r1kyxjqVbn6seVBHQ7wzVg3Y/pBFxuUIQ16RnMDuEP/0yX+BH3Xnh8koWtxnDoiJDeeWdCUmB+s4Se5UcrVR09eaGY+m2sdZGxSfvL7bdZObpzbXvtcYMw3Yj8Yz9HKEZSLNHy5THk96CBz4bQN2oF+Cu23iC5ymvPSXG67Ihe6xBwqLnENr7pv+8xDxMSOxo4pPzzyUsDYkC+ggc+nbdjHJMbD0yKI5VHvh6xZ1iV1fv5G3nQvdMxDe5uRjZB6J7eZo9FU5pxRqalS91br1CEviEwHZQlpLOrXHfLIkr4bXfgWYdUhl2/lpMViTNQ9ty7tJmmub8kZT2Xtu2PIl1OUk3jV9RlIhQCpwUQuTrvfXvUolAC60V3OiX7ZU8ynI78i8MwR8FtrXu4aF88fmVfKXOHGg8a3QjFAywpibbxAdeoR1CVs2H2be23Mxe02a9vxSZgzfD5AHczx2M3ApFQv9RAo1EpwaN2Q0TNrcjQ2EbsGBjhaEEgsNOFkP1bO6YNYZhOYTwiRwAOsL8DMbb6QAlWTeO3Yrj+2n+Q1bYW0HOPgEeX++/3775w5vhPX9RJg5c3TeIqJvxN7pXWcmhhKI05Zgjqu0jiY/8WhLP461zdskqZ7lvFddaShI7QaR+XCXwEZ3Vl3N15sfP3qnNrLsXB8tE36RUuEiHXmD7Jorap1fHW+oq38vMhoaK+0jwsZfYzVDZjYSpsLyq6JD3Ofddv3+vrLl/oV+Nd/+SW/xt/BTei1RZsWzGUDsqOH+XJwFrz7Cw3OPZlDtOmurkqsFh+WRqlYrJOA/rMwndBaF5SEmTv0n+M6XKSQwA39M/lIH9c6JiD0DcT3CTSRU0Bjh77vK+77rCngW/wnBg2Te9ndXMQ58eCs6hzTWcTBv+RAhlgswG81DjvjKWguY/JgtyiNSh9IyoYRLtC5K5YOZMJr32ht7DpdTN91c68ajRAQclNA1yX+RNcS2NjJOiOozusrNvJol+O0cskBXdW2EQfAc7v70wVb4rLmiRYiPJf+ujaZfly01HPChQ/hddO4tpHbMlF6uC+sJMWtjQPwoQ8MbM3YOFb7y//RYgAAEABJREFUl738hdE+95U/oUVU5sGd+Wae0Gdx+uk8FF7rVoUCZm/K2C7/RALY4Pp3zvuLIMdEWWMMOzWR8tPVn+ufG5/wf1X/yxH4K5L/5ZD9f8XASlI1I8basRZ4kvhyaD0XeZDUOb8mYVOt3haTtO+8lPj27bf67fff6vffvuVPx9z8mwXupr6zWN2cXZAX0HWJTVJJcjMhn4cC24J0SSAmtJ1kR2lbfGBJSUKZZ586RjcJsln0AIRY+2pPElL3TNtDwLAtwKM49ZqAPoM4/Ta5qX+f2LLPsh7oLuVeyScvmva9dmimtAI08hcf5RlPE5QBIORg6Q0NGDqS/ClX8gcHg3wCu9CiL/yDx/HQ7wvSyfCGFsPFb/hokn8S52yOHIxDxw0piVVs3fYcJnbs7570ohs7DjZVXzY8eUDWJqyFx4MHsUC2OhaEJYn9yXjqB6Yv5KBwMCi8sgHOiZyFvOyt1WS+FXBElvS+8FG3G9xoiZ48uN3xkIPi6NrmjqzJt5j00d/AaOqFtRTKXwcENlBw2TjhmdjgXLXfDfbtjcMn3+LiOVRebMpqIQ7SENplIjJHd+ZSi6EttTZCziUlGIrDuAPhRw5O0XFe9C8UfiBnnjJH5HmTwFic9BTSvxNf56ljqq152HAzVQ/aEVU9iO8ShEotA2DWDsTQr3xAFSeeql0A8WXwfDHSgxgiJ/KwT30P6NeYQOoFo3Iz7hyirB/agp1ohcL7B4CIfueBY9AYHB4Pb/IhX30bY3Tb8eOcj/IN5hzmUEWpvgKa1dyaPueIYJsuHibu+b/eaQ9M64LV+fzGWL99O3iQfeblqvRPb4TFHLFvzivnAGzYZJf9ykJEqQNS0GDx9c5aeQNWHqyaW5cPbTs+7HPWBOTR1zuHbh943jiAO/eQsMYJPbYPYvH26eWQYy1f+ekqY6efc+5lDlJuwP4AEjUSaNrG+O+BMs37KGcUoCCOrgmKcHED76gD+CjevK4vFxj3i0h5ic85jk/yBpwVe5uxZIyWfHSFiflFaY7y5+CxBaX6QgErc5FYrfm+nBnIiM4Q6B006JPnRv768uWXjI08fsHwcZg0Jow1a+WNB4YHsVaEfJYoYyy5owbKWgdTGmD1S6Bargn9mTdizxjLa1+AOaVelg8rwbWLbYzlwbxQnrR6jhZy2FF3+u6OMwwPOwXtAhxzx0W5D2L/Dt07JaTkxyf5p2rbJy/kfTE+S5l3YvUGvKPPvP0OvfxPDYfi52syJ32AuN0YGwaXa5FEP75zMTwOUg0rl5ENCuJBGQbx1oEGHx+pp4/StnhFaKe+vWxD14MxWTZr6bOktRaz5R9IINaN7PAbBIS7hzpn4iNy/Learhj469EDnCw9JvFCEDzyOzhI1IlgpLGiHMtu1yvr3wYyjOXBHKOKbbLBfTGdpTzadzbLeVKoFKeYBV0DpDQLuuz/XKf7/EULc4d5aj4xFqGhs0dHBlUMQapjRJG2JW390FabnY4zj4FoAAHeXyDNsjc1OPqDBHkgli6M6FfjZEfgACeECMXaa29Lf63XFgN8lkfzYOwXwAVvxgd5sNK7LnVOEOYe2QXpIlI8ZNFFnSox9b5gdOdscPVbju7MB+sC6iq2c/8PL5TKY37PvwG1Tc4gs1xL4pccfdFCpGEsrXKu0kp3Yp2GN3ovv11HojBoAI518uXWyG/8moBlxyfz0M4+5S9VBF9MueeMbvyr89MnD/ZoC/P4IC8Y8zvzKw/h4JwzUIQHdsquTIJB9d+5Ln8tL6jGRm3vxobx4mxwNtRzge1L56p/3AfqGxmt78RYX/0C+rYb673mFKYpslzzwhv++D+H8XyipO6JDTP+245e5pu5R9mjUUKSMT/7YtGYaKd9lrZVQNhk/wD4MoaUhQjH1pzm3m0p4ZKxvDMvmacW3jt4xvwBRAQy1HUnd3/nRbL5xr1Teevl8p0X2+bF5fvOPrfzJextv3Fuv9WcADEajSCupeHTHQeYZbhCTkGnuuKv8WKveEOvut0v3af0HQvXBb28hGkJRL79+kdgS//TIR6Y7inY9ov/LMgv/8LLyV/qCy8otTk8ED+Zf4gN7zx9yfPT3PFlr33q50T8hDpmlL8Qlt8xdC/UB21VyBhdA//tE2TCFAugTxMtBTlAxwDKv65/OgIfsf6nRf0l4H/9r//1TwaB1f6PJDBaXFCwGKi4YASTERkC/KfrsygOXdK56L6/3V//9y0fYkxY4SIBuUnPfb4W8WQxt4cA+kLD7Uk2ESi4qKHnuDYh6oMlO+DZ4B2AD2RuhrCuCxrlqsc+wQ3CTXAdzEkcY5Eqy/4N/deG7abpZqIMqUxI30mCbobaERwJ4gHAVjcS023febmz15x7ElPTIf+2z3wL8/XLl7oBljsJ0IS37TuHg64z5RDe8wHEwzz+PgBjulJcsVktUjmoERt6rriDGD2gGejvug4GxgV0vT5trWvFnA2SZPtGoneMcMfO8Kdy3uLLtrOZfCRecdIbmxxCeZi7NjHZuidyBA6XjIcb34I1nqOx4YLCKK8Bp6Vtqm5wbtZuyHEWnJcHFIKFr/iPEW6GK072ImA0ErrmxN7bLA8+E/srn2cekBZ9h8YxufGt3X5j7Cb8tT7jh8At3NrMnzyg3fOP1Ip1PNV1OF7E84FN4o3xznzItxyM9dyxp2dhHO4YhxPgOeBZcJQxPZQFDgpEcaduHBwnN2TH7GBzdqN7hBaxmL7h877jB3qkfXCgyQHD8UGGcUPgjxfjo03dCAh87ka3B89znvmt/gN7Iwq8PBO/vhA/43wzhhzK1HON9yXN3BC/sMWxfSoHkJaAMJgnJWZoj75YPlCmL8Y++hgjD36Njxv1G/o34ORmXnS54Y9WEGLhV5dypFGG4BzQJvucw/5KULuiC7vsv+gHeuQZjcyBTDoQi+nEB+MNIajzOluQ9mANwJv1KC8U9nZ1zTnrq98Y//olh6D1LRXzo4qXUwffeN/Lf3PNn0PfyanaRhfrqpM3jIe4N/LF29u97r6kpC5u2a6m+vRRK0YF84zV3tMEPZp+bcUubaOVrpcUaDCbix7qxkOY8gWY3yf/Pmc59y+IPPrgPGU+ebF25P8WFcRw/sq/+C56+xyfN+b6G3M5Y5P5frAGhXv5okSfcQjbkMN9qgsbw898W/HoxE7cBdp/wcItbweN4IdCBBDMd+65pDJ2mQMovua6Y9LEYo03Y99Cl/4UH3OktrzmnT5hny9qffGgTOdp5iN9rm3Ey0lBLwrDjwG0MhFXGwRU2h2kMRhdzr/Ry/5FR8wyt4k9sqS9bLKOEi4lL3mIqYZ/RAQ3LtT84dLmyIfbzmH8YVaK0k60XT+CBGKuknrkYJsyhQN77+xRB/G4cr1z4mAesACxb425d9hfVw+raCd3OT/ekaPsO3LefLnqmqIevyUFUIupn4yhpdzGF0tI2Fu7Mp7EZdl2z3pVtjTdjvmCDZqNPcAcJQz7CmngG6Banz/ipDH3je6Vy+ZZ0tYc5876dcb38qFsrYnTC+Yo19nAGniU2aciooEI/NNRcek/LRBtVQHUIaxrTloOx/4C6CRbIrquM1R/llfrE9zWyVmTvBBblF9VAwHpv0r5qavb8b177mKcQZe8WVfw2W9RdjQ1gIucY9w5c4DKfMn41iKDVl20aDfysGSDflAClQ91BQFDO8Rh6xpbwnrWIxu7Fv7JA/hRb9j67bfvnH1/rzt5GOqlBx23Lzv60IUNigwg6yqdq00f2kFxp06l1to8nOZFsIjhDEziqXlLP109y/gowzkZW759xxbmiPOcl8mugVYo8MZ6ugPmLVV1n7bRmMy3fZ/15WXz2Vd4xLx5Zx1lzvFCO+vxHAxYofBSi2BdoM5FMGoV3sUzvUyYVG+8rPD85T6uHAF0/H+g0/pk7mibTfUL6revkKzvu/spZ5Hb/hFv8cbpzvj4YkM+Flap75d//YXz4S+cbb9gHudhxkRa42LuVZcmLtwz6/x4jbuaGavR5fNFE7fWcJm054Tis8bxWe7Vd8blzpigCp3MVeiV71nXMdIXfbUUerAnnv4gqlz75i/9ME94fvXsFRsILeKguXN2+Fbf+BL+zhfyysdS2R3E048n8wpg/LqZPwDsvGA+8sXYnT2XrpOngj8QrqwL7JS3T99fOk5G25OYGJfQUdc37d42emlLakwF4y5gmKJLeyY0c+7Mxy/5FdsXXh594YucnZjs4O0PMTft0kbXgGDb3EUXl/oouIw9BddT9ZSEhbt4gepf158Ugf6T5PxfL+b18ocF8V8Nxs+DsNrrvmRd0943yaSds+tJ9nuS8F4LEt1togAGi360hF2/8Wb6t9/+Vv4v/aT1QHAjEf/6Kwn2V15+3HYOCdKy4NhATBjbPmvbgF4bDMsTxcua3CVPBZ4r8ZzLdb3YgG9AJEinCwDU5PdG36x8hmK75twCTdl1/of9Js5ANphFM/dZt20v7YSU7IBUbIh6VMpdfDyIvnHIMBmbbJq+SVwmsoaM2GOfD87ychaFq7AvBbcuyQR5BZAvfcpUrbjwIs/2wxuw+o/yUPh+vHMQeSf82KoymSgZwuAe5zjKM1BoDK07vh5oIjM8qJcPsNkY1fgzicdt32vuxB2cfeHlIPHG5vrOhqGvsRNeSZZ87ImtcuCuHauqIih1SgRRpU99aQ3bRay6PPA0fcVnyaSCD95fQL80bgiW4pGQTda6hwXMoAoWWsdpY6yoIomNmB6MSazU8TBw4nrZEJkDk3HQQ5A04uZc8TCGF6xYdg3kb/QL0ipOHZaNVssFxCAdKOMSZxGaGGhL7ILEnXV0lY/nE7sLXyvxkkVftVFbHZf4j+0eRvACQYwLOr2H+TLB8sQbgkuGPjnf1Rl5zCf7EITOWXO6XogFCPHGwlLLP3xHG3wPwF8R2a+dyx4YuS561+QgRtKszfygF+Nwzrj0KPztkk5Ie5ztxp5tYleXH7Ti4pOzAPwikGFx4eMX8XSdqk+wHwWR4VoZyGzsuSQum5e8c/aEJbflVKnGXNjMgwsfv4mvfa6rfd/LF0G388Ww80la43xnbflnE29ZX6zzyMWKMSHBH9rG+WDtvUF70WWslmnQrUt9mL8aP92HHRBszNW5EztAlPFZfv7IgAV0c4enBfxb6w5e4qQc8/vc93pB5kcjCMC2Z+KNT8xJkInzRO/UBgDpROmZw+od/z28Hy8/Dx64Frzjd+bjA1kIGg0nNiT4tB9IMR6Zc8RLfyCpS49l97zIU8anoRwEcGHu6w62BBBIpgeZzpeM61m3r1HivPSlqKBg7XBcnc93fLE0d4v3pc+DmIjzywYmrGIyZyM/qhgRdKTPNhboj4SDsDbjMNrKhbXnXCfG1D54DvasS+ZDnTzM+QBibghenDSAeIeo4c0DOCUBQAo6sCX2sp61X6Sxcb1gHi/4jrxw17/IhQAPMJ+7OuA71AHQRYiwXeExWwmp5Ca/4zvMY8wAABAASURBVOyLTr/5fvt254GKF4A8bBt7rIEO7aPrNaZj1s+fJ3q/M2d++/338h8XFfy3t7RDGUiIHVqizrhLXK+52SLw23E7sH/NTeYeuBcvNAMBTfkHGHRcPl4ugjIXOF/2G2uI3NXhXdZTxaaqjTHUt2scZNfuN17+vvNQmTGAJbKgVYZx1Q/MQysWRhieMuY+iPprKFiYJOBYQ8p4QCwkHzL48ttWVmi5ja7YM5Cal0HBdc5djQ5ElPPYP+N/0zbHuPg08MMFggsxsWF1MT8QwB30sjk+Mw7KBrnILoMMxAdy9WFDgmb5c9+iqMx3/QNOFAX6uOfSrlTWTVHCannHQnQbH8dBsE4k7Qxor18u3vbJiwbGljy4XX6EAuoE8JmHbOcyrsd0kiIxwR6UJr8O6kOmxiMg+FnOGefGJVcbtMW5ee0J4hCG3JMPG+bUngVfeOHjl1X+2mKBfzbGlxPg932Hz7XETodxynI+CGsICBS2jSaPInc0bSzUUsKDg9Tkg1he4cHhgujRgVXQN+AvOUZj35A/Xa9bgx/YuyEfUeCV7PMK9PTpizSWvty58TJIn2yLh4G9BI2s2ZyFFKIIVMFeC2hAmC76HtC6HsyB11zBheQvyHKhHd7c0143mFcltMtfxpec73gIxm5Ak6GnXFdnTd32ydBjiwRV4HrpwMhl25K/8sVe7rGXj+rKHsOaW794umeeI4aL8cMBokAdGRFW6AKIawvnuEHwwxW55M6DmJhDl4wKtboFGcQrNoPe9J8yqdoNqJdeHE9syQvuIZEJI73QrOuqT2TszEHBOfqVs5IQv+mTWvtwDcFYoBzs1Fb3jAdfshA6yLoeDxRDCAltL7TYEMAzYPW///f/tuMv+BMi8DHuf4Kw/1tFvF7+/N0AMIGduP8QfmJkVLiyeFkx4bT8kWrJTeK7FseL4MnBrgIumAiA3EX4gNYyneBIASQvNpnbrBtJ2bfVvlzxhcJkM/Tf3chDEiuUNIdNf7xf8lNqg2s4mzYKLGk/6GTpx42rbskJmh6YsCudVDGoPKQG1AuAsAdz1T/KQ5R25eDRHTzGca0kepwJJgdBklh8xpwlhNigNQmOw6YPLyYiaQRNvmwZMDRSUcCFHtpeMRcZ0slj+QAp2PbB3rqb0/F+sLnd1wECmpONxA8XbekoMlS6ovwLlPUCDLP+4k9lmTUnY7jNHPAmSVc5yjzY1IS7fiYOHobVq4aPgEh/bRL2CJlbJGdLOEQFpAuMWW5y3ZPhuWJzykzTeWibg0ARxSGS8cEw/fAQZKl8S4WPbjbUyaY3C88Skxy6sONgTKW7AAKlVp/60SDqBYiqYSzAyCO/m5llBIPPHMOP0djGBWpd1D/La/q5Spx1KuilBdL2ph7qi9k7sx3X1Ss84rN4AeEUoDBDOuPkuMDAmHL2ytxwbbhOEx/H/gUwW0fAkvtkfinHeWb9KB+8/eXCk0PBA5lwaHJqh7yCLWzWfvvVozzHWpstFzASmAwpFS4qt31Wb3Bhw/N5x8wn0hxncK0flGPRds/Eak5KYN9XaewjPzJO/09WbRKQErlKJ1jUxWBM9fkfspQ/0AWgiKsB6U6AvE9Qn7I8hFmvUcw16Z75Zu3t/j0Prgfrxn755t715dcv5QtzD9/Ji3QYI+k8yAuvHEJsC+uUKuAepqOVijzKFS8NYpatVPQ3cPESC7hCivnVzFNzniDSsfKwbB57Ms6BU4d8sEuGNLnVRpOqOvLQs5HzGY8Z6BJPN0TnhQDlZB6eKGkQmJb6XMM+SKbUhks/a3Xh7szNg5ffRz3o1/eBkhEhHTniYKP+JE601AvCWB3krIOxWKX9JxBj+4UHci0RkItQIh1/uOt11hPyEq+TbxHSC3G7dkcwSz+zTHnOkZSRX+RvdR8pD+Sl7yq18/LZEvjc735wQew1n/GQr9Zm/t44QN84OOfQTLu1i/Ao4xFZB7YRGO0HDnAH/PYro6Ad3RVfaNCEnlhqV+C5ftWFb1DBcrZP+0GD++OFxk9IOBUMBjbvgDFMUe61b+wzd14Ixq5exNaX70eZY2zLER8H69d5+HWvf/2Xf+Gb5F/q49d2ix8v8MW89syLxe+8XDrwKfyfYgURY3Nkvhkf7REnf52f2I1ThDBd2iJulYwvHdZ/iAf07FprfeBT9I4lcFnY5drMLx9dS/usSWmfsrRVeDKPVDpgjQxkIRpU7rVwa997w7/kIub+ZcsDfuV9hgfGPyRQBHKHY49cc6sAiuuZJRz5xNoH9Q4Wf0+ZNKtdB93YUTWCoIRwAz8F+ygliCzb9M9mDMFLc8nADCV8hB66H/ma5gV11i1PNvz58HfhvPfIHfrCxk552ZIGim0XpZQrVsw74rTqxV61zLItjfQ57972ut0Yu23W59hJDXtemC4ejIMR7SWvQMUrWG65CE8lHhOZyPUs3cQhsly/jPGVY9ShHL9Mu+2ztrkD2EFsp/y0v37hy1q+uL1xTr+d+cKcseilRXg0M67LxLQIFNHAWpSPmsHFhnOu61OAuXDEJvkV0OyNI/Sw4l8HRKQ9rBW4gq5qJ27GUazyS60QbnOjf4hOaXv/8jW/7tGnOXdkLNs9n/ll5Z2Xpt/9NQ5r3dyxZHFHnnHSXmnde1Z+1N6oQBbRXAYsxKc7npGDVr8ysn6gdRz0/a7/AjjZRjfyujznztusnTmyE39LF5Uvcd6JmzY5Tvs1LtDZhpkoVD7qQzMoxopYjcZnzBavXQMq5XTTX2YcqSEQP7puxMnzh7BTb/npk5+CLIAU7Lb97wOU0EBMpdGCDVzS679/xpaX77//rX7nJby5nARVPWfpj4ADogD1Ffn2CRwLmNcITpxuxGDrnSa+4Ib7sDYLhWbH7jt7hV+iOZbaALFOp1g3jONa9b/uf3YE/grtPxnR18sfIyn8LI+JXz/jfmr/XRJltTeIXwuWOqgxKLlcMCv5fd7gXIwsTJMYiUkaSF1vKejJQdCHFQ+QrGKWYrG4t/q63+oridlF7iKd7LZTGwKwd7H2+w8QAXR7Pcgs6gxwyE2p/Xaejop7YBukqMciksbxfCeBwE2WQM3SwaGCCkplXn3P4x0e3iiBckOd+6wACaqbxImtqvOwJRzIfoJ41dEr7iA+JqA7B6y7dUpxoYWevRENGtxsWifUKunIBRm2WNWHz+B4HPhz5MHHDe2Nb0L9Ns+Yu9k8df4PoCy9Nweqe7XVo23KOd7v6FQ+/V52QjYYq4zZZgwE5aCFfnk/QJz8Aoxc8vUZuyEbOG10jrwRF0uGpYyh8aGbYemaxFzobtpFnIrPSwC+L13vxFy+6/CvD27wfjO6vn28cyg7qmB1o3VztUQYMo7yG+A3Hszf+dYkL4NOn+z30C1tM1dixyjsaA5PnbIVCqyyCCw2YY9z4IEcbUI5HbWo4guGBMMtbeZYL3AjjB7wMHApWfoFV19Df9VRykg/USPgJ63Vh3yuxAZbYg+lbXkEmow3RPDYvkC82IHaxpafIQMCkePog1BK2hiBCGJg/QIFKWN0YmYkCrmiL4Aj1abDrma+TX0k7tJr85P1frDeYqrULNOlV59FSNnRYV5x7gixFf3yLf5niVe+XM67wzFjnUYPdmuPdV9+HKyJ/IlYFi2LQgO1M6USfga4lQGo9urV1rVO/PWC6/eeNazuVh6+3va9fvnFb155UOXb1zl3zPeAs2SajwlweejeoI8fk7lD/dKF2qjU/qveyB8nUNDfwLoeBiZVfLOkK7zERP8TH+IeHAJT0qc/WAX3ySevMLghozHI9bNtvV4cN3kjdnZlPVGvZUzFJ+7//oVAOptCuPgwh/l7EEcsofEIQOgF7bBEhzyxhwpXsPqhXkvHwLHxRbb5SDCXGm/7M/R4KuPl7SVHHFMRO7ABGumtUbUr0NgwumviM2bR4o6g0GKzsUSA5tR5W0VoqIYGqWlfpXjB9gJaiFl54IrFQJUPTvtt1m3bsWHNFyZWdCGaZYtgDPYeGefLH2VAxHRDCPYPLaekEB2O5YP5Hm6udHizLlg/wTgI8lsqSjssBcd1lTJAkUbTePLyBWC/SKzQvKWvsL0Yf+eANgD0wZCroRH2yZr6+kt95UXrjRdhX1lbN9banCse6tUPH0jcCxx7EgmmXTYYFXWwZnkhfdmA+EWDNvkJPpdjUdj1POFgn3kClvAT24P1BMuixd4nUL7YRqD2ao/9Qg/8z9W1sZauNe8aki7rk9zl/NWGh7II8OrXbgaBq5E9ATEHcdRX57s8slh+BozjgpELcYRjxUJ7lKXu8mM/pWtd2/Zt1kZOkuYCXyqL22bXAEK7dbm3Ojc3x4Hx2PdZwoRGcD+ce9fthswNuPD4wVWJGcaTITMOE2RgzpoCbW3Q/ro+xNKqY/hw8sNvW78QUilHF6z4PPGFOno/+9B2/iD0DEIEcSMhuPc7rtLGlulc25FLHrxskA4bzDPassYOfi5VLDJkQwOKiy9BgkSyOMBmdMAw2hZ98Qk+OLzsd9yt4xQ2SAeGeXiNOS0ueP0lGPPDHGiMUEGcK+O2EdMNPywHMVlyIzVz5cE8fOclrbzCk3Pph/xaepfqH6JHh51FookwdXomTCOUjEHPsqpNzvXIx88HhIJ63jnnE1L2G+ix1fmVkEQQvkEv7xs2vvFy4IH/dk1o48tpmziCEZ+0xXbmBRX1+OUX1XKNLb7FiNaKD2kaf3RSKEMdvlyZzHPj59wOL4IyV4jdnTPonZdTgn4O+gayRjfzcM3F4iO9frzWMeOlXaiyFyhCBSN8VNK+5lZQ+Cu9L0fe/AfqHSdiM7pLO4XwRUQzPAvq84e+0Hg76xYhocKFRFoYxbViybkhz0TovBP/44r/J71NXd7FDD/XIR/08jhuF5+xdiw8n635ADEXUc+fwvlnsvIYK/0VHr5ZQ7hj4hhTheN/8PXf2PSM439j+/7nmOYKcqGdFj//hMi6GJ4kz4CLgvopnsVKumBxPgEX28FqSZ0k9TnpuLA0ay1ajMJO5Yp3QXqQkjeLzIXNJi79pefvlogJjSUEyiYDUeNC/gNbfDC5wPZLPjqiHxqoc5ks7yQ47fZh9SUbWaEluWhvEpMJ2GSKn+q93fb69csv9YUD476vDYjgoI6NmA1wJ5nv9E36GsGH8YJXxZMk608WPZDY/s8BRiFH3cLFozvausbgyYGXFIeuhbuoVqkEh3O1SHFBXK11MPXfhlH+Bcq5Z1M8yjEzZuIucFO9aLfbZJPYP4HtD5DO7WcSH6HbA88aTOU8cOb1QHXapp5r8/vOyxjHQ1/FW/eXTvIs2cVh2hgcJHnhTlvQdh6uiX/mHuMqv56P7vInxvJ/QL0+mOSwLkCR/sNS87IdO5XlElmHV3zaZvilcx443sp+OjsQ+ES/c1Q+CUd3XTSQcCGUe/khPPIOy+JGFyLojbQ8SNCQkl5i3QDzq5FprO1TT3jgDf5MEuLdQAVflhn/iy6lVRlpAAAQAElEQVQCudmmOC9mMnKV0ejZGMcFS+fLh+oyHsq/+NchCfuR5DzK2DEeYpa85vzZcEKQC/9kBpYcjA8er7BhoH+iX1T6ian1yBrMbSbUkxdD6UMGGLuBLmm2bdZt124s4KKDUPECCLkagfbzwZK5A79jJg4i8OCw/e08eDin1GOfchYse2Fl7sCJPQv/cf8cE/mvmFzxcZ4frGXlOrfMOT6gfuUb2X3fa+K/vnxIPGujz0PhTNk9y486lLlKbFom2kVQizMTsbF1xsMqVCSGM3onvcVnGdIEcHbhoaeu3aFdgjInxNlUk3Z5EN8mdmKjh2YfpkbbKxXwElAVLLa1/fg+4bO+4sC6Q8aqQyQrvD/6+yT9iaQTaaObOTcD6lYWqMwPtQnLnzXed/Kgh8Y3SteMfUq65joDLQso9HNRIRC5UxIh8oc08gWcsyi8YjAZU+3ANMIEPTEMHS2lxD4rfw/Q1zBScP+ZAJ+DUqamWC5cZCZujAHxHNQ3bFqOSCejki2ZCrA9sAspxG3hrKt0dCcvuq+9OKDX/Ac3pFU+0C29UJ310Y28ruBnLzmUjT3aco2r/eUHR1edim3AtiA9TUKNxtiK3SI+AT0x+2B9ue4wr1yPc/OF0BdeCP1SX3kx9Osvv/Di4Quw10v2ay0v504VkS6NY5i5STxhUvTLlown424+cQ6pW3Bu+UULCb2Wr4hDsHQCAriwmjmkDPO1ecL9GizElfipN0A8taUIj1ZefnrOkV8Goo15EHApQ7y6Uqoby194238HIFEUylfxuiNzdGMTGA2Ql6o2xT5iY137jPsFBUL8imGXa8OXPBfPyns74zFrbBP7F0hnTp+ZMygvhxfr0ZsWtkRuSjqDpKT/8pcAiwA+rh5YBG1fdlkOdG5gevLidJa6he6Jv+I/A/2xCZnE4dL1KhNAOugu9KDNGkCuOtED/KCztX18+PWSgQ8wcJ0M1K6rqcjnL3wSQ2y0jShiZy/yYONK23GgIhcglgLd3lXjnHUOOf8eIiBRypLZsALQJ26U8knnWV9e57qle2bmr/OZGDBSGCI1BXIfJFX9oytSlEoPe8jBMB0Qoph7Oi1pHvCZ76MjOfrgPLxgyVoLtzGuCcBopALGnBpy0XDmg9Aj173J/tiBo/LZDhv9Hxce4MuDcwFSMEuJwgfFH2sYDVKZwmgU0NYQ9V/gGVe/jLmAGqiQDb18gjapVzrj6pe+lp6BYjschIf7ughBZayx1H6xSCzniPWDZ5275xvKB/mq0DW6aziX4WnAK+dgGQTMD54OS5pgvQNe8IsHyXX6Tm3ZjvUYeBD/J/rie/rohW8C4aXUFrsgJ1RPxviZ8/53ng/evq0X6Wz0+TV6fMCPIzKPcu7eGSPxB76pR1kBpseKLbZxBYfdKf+6/akR+Cusf1Y4f4rkT83/QAsPalJck936J2BpZYGR2ijf6/39ncV2UH5Kqp/ok0gwgIs1yl25AtUmcdzmzkPXXtu+V2+TNFE8TD3q/f5W3759i2wX5JPV+1QYKzxtS9ufdVE3ITSyUUaLBOIdfT/zSBJl9IUqTBDTfphwfFBk5aMm3erOwcpv5IC8Rb7oYDPh7vNWX776c9IvdbvtZeJcsNeun8C27TyA7WffB/6G/zdeDiknOpG5LjSDwBSaGMc9BuG7uIEjje1cl8tQSCcfVeiW73AhR8yAhxbjB51CQlOeM+0GnyI3N493EqWNRomweA8S7HqRIo0vQZYeZLJRX/RuBsZC/3Z8vMD2bZ/EYhKLxvZ5AsZxZWwU8gJp7NDOZ17i+Gsc/zFFf72zXgjd8yczbyR3bdFWTMafI/PoIMkL9/Mg4IHjiW+GZdE2mxl2bEALS58muDFuzNeLzlK8egS2pFzabTsbLYIbRCPLOEg/ustxnvNDfuhP23wJ9ICvUD1OfU/GJxehNfbKtD8lQhcaKviUxbTEZ7BcBJULylbfhJr1DT5+n75HNj2ww4cG+t0cBXGZIihESu6QnheYUWVsPoDx3PaagC//PCwJn+OFBpi6uqXF0Wrm3pP1fi/HUeHSR6bd9IuLb3zj6OFnxffAXv1WXNc8x634GEPnJFX0LF3Wje/7uwcCdDFPnAPao74599pZtzdgS+zlALSBmKjf+XOB7QvE3ZEX4Bsr/5Rz6YeRABtHJMVe9a32sl28+gXnxTZn7ayV7hnbpdefd3KSfvvvmhinHOSYT8Z6YvMNnjmJPfxLzl7m1NjBIBpPYySM1ik1P1kb2vEBBxPIf9PjgZEPbJfqBcsdsFTSf8aeeDnH4wOyV/20n7baGAX8gT7Clj5zrd/KHchCYoVO+g1qxtOXP2FKTxgR0HmoGk2J3k1/95mYGbed+gQn/rZPcsxO36wJTvsQEEGopEQrFX2lEVXSIDovv0bP8PuSzQf/9adBe0kj/TX+VylOwLsy7tdcddyy5oic47lASmqaAF56WpHd6HWc9GFOxpR2l2sXyVm3MMGeOOsXcdAm7XZfFT9pWM+3x/YDCPcCkGZ/AEFc+uB6iK3EBE3Vg2hBUwAXVI4QBZcWQEYNq22kRn7Gl8RTHOQDvcZ+7jMvcbRTUvVlDkO3IXx0Z1zVZb9z7yUHGnHyDmWGdjI2QlM2bAvq06d7/YOtb6xNfVOn3bCXOo1T09BX93fXlf8nuTe/BGK9nVsZLMguAHmuqTWv1O1c0H8N5IseZClvzs6c2/HZPyOzdCxIAFzQEjjuRGrxWkeJGgLWBcgsfoA1T+ALt11P8idt1y0PMPGTM0roLsGSETeCFPlWlW2Ov2fvkfDDfskV75xNXS6ZLBdi1YJDd4hXaSwdO2NnXT2ymH96I4aDeQx95pl2Uh9I85IuYw5O+4VIVYgmQkCIcaNr24z/AsdjNLKLTxf9Am1w0jWlQG/if4qiCQ13qHOPGm7OkwVoDzFCLwNT2g4LupCB/ClgUzNH5rUmt9U3epWvPmiWPY7dAtdCdJ7r29gRhqWEe8ywTGXJo7kucOHFdiwGB+J1F6O0JxiuT7YYN+dm7MUmeld82GfVjZblX1GLy6s0L6yYIRedyd+U2uD4UVXUggElwH21EWy/tDk7Zv4d7EMH57oFiYXrD8KL7mB+P5xU8CsIN5Jj34lX5nxc5uYlH3seziD3CRw5G17/I4DMK+mQpXzNczwCrF3jMSltq0saRJKf8GIYiCeiEZC4dC3amVhVPvTz8sB91DUWs8GDDZ+c1nmsAeulzAsYLwjUqV/CGzGyfGBEALt1D0p01rKLgLjG0kj//8vevyhJjiRZliATiwBq7pE1uzT/3R+7Wxnh9oAqzTlXADXzqJyq7srs7C5q1wBDRPjNLE9A1Tweyecb590le7BOPDCJcnkB5c2FvjTtbmIY+MGlVyrfgl8IffKsI9zxiWBUgTV0ItDFfxNAhubzirQ3gAuuAqh5XbyqONvm0z7YJ3tfAL/Cp6cP+vORP5PXH4zjg/jTnHzo0Tf9/OP1j/rxB8DLoFfh9bVegfeA58CjfAmkLtJ7KlHlF51P7K/K/6wM2GX/s3T/H6b330mlk+zfycZXyU9Wa3fm0yMLSBZtZooT5mBRPjh0ONFsqzrzj1sDLiDtopIN8ZzEGJHm4d5Drg9dAXmUQfc7On/8+KN8a/3V3h3agwU/tnTrCwSHAyw/hQlXGFpOYuDkQ5z1wgYkLxjlH9YB1mxm/jrERh8CB+CG5CIq3LGPErg/r2ZH3PD/9o1vCvdv9QLctr3SBrfxgGasLmqWt30vv7X/9tv3evntpXZeHO3wq/FrvPpwgbHTCyzg+PclhNFKefsK4gjlybcqpvdMTPoymyfxqfuyg1T62vIgVv2xrqyg5sV7sBAfbDKP8LuRUOGiTYIa5sS7T+IjL+Thykf6+/ZSPrhucy9zt7FxjG4evLRQKQchjW7owmRv4/CIvwebzzuHehfyP/54rd8Df5SLvfjlc/FBAfd1mQN8Q17/xTU2b/ukn/by35x6wSc3ncamPEL4GMM7NP8sQD79hUUSoN6zoHrwgsFxIoAtB6P6Vr1pLkibFqnipeej/DPAC+7kXXw4Pw0tkS93oqHlHcPoalr2VQrkbI/u5FKc8Th/DvInWFdSW3QcougiP9bDS90ybRRAzbgRF+AUYr8LCMPhFY0MUjDI+y32AjZa+SHrl7n34XRySI4Ua4k5i17klk4p6EHOh+mMV3yXL/9+EDL3xwfu+fBSGR+Em7a+LuliGery4WOQI8f0m4ci+ulgndGefPbRnLMmc9PxeaO0Le0roAkt3LufD7S0Kh9i0y5F8hQcN1i9Lz9oTMZdDmsN+qery3y4Xuy8EF7215gnC9HpYcX4fZn1OA/JdX5G4wkwmnIAeLrm9mJQ38r5jC9khnLREEnlwdjThnkJODgMSIDjWiOpZly5jgfInfNCGwuwD26iuI1X6KlY+sd11TGYWHwQpC+v3GnSeGW+g7/b546JEHBEnQLxYeXsd/oOew3eoCx7gNsaOiX2n36Rd+nGr42fAS8w8cTJq57bXi+uYRkXe6UP+8n1c0Vf8TuxOdYYZz7w3s3tF91sG7pKFEv8Iunb1U/mtPH9YsK7xYzt8K1W7h2mEAiNFrngCjYMyd+qwUAFXu7m2r4+8E+frYcVYcfp4jrvKfCUK6JhRANtpmkqyjtO8KDsA2NYub/GnWyP8gEpOrBTgaohAl3q+Am0A76IxrjdR3ugL9A1gj+F5aUqH5b4suIVeGfcXb8UaKnAedFfxv1cp2g7b1RDFTmyTkV/lGRAlfadq9bvMqJKe1eclq4h24tjDz8RRAu6jsWNPhq6hyQX8Sv/M0hGCl5tf10TUbdSNqhxST+YJ4Jrw526pW3ntEZhQ4Y7VzQzRqUfjE/ppHDRybP6sEy6uxzrxoOLaTeVBcalMtYoFVxy+Bv7zmtfJkDrvvLASzkGyhs239jDPxhzV/4e1F178gUb9fQJOpw7D3xdPtXzk7E5uq5SQnRg37o2nUfXSyBxuEja6QN4jM82CC5alw1pELSnDOESd2plH4iHW8QnyEQqmnLByk18Aze6z3PMKlWImdPuI2v7ehmOb8R+xXHZQXVdH8emPlztn0s5u0rkGQMZKkGUMLrL/pzbjk973fZZoOKLObdf3t7ea+UdJfX1c+q3QKuUHXl1bKxTA7z+qUfwxap7d/LGOJC/MTYB+6Yb2+X4YUQSt+Mx9hkb68u913wx5IvZdx7gv8bt2DkYR++ssWt8qP3BeYocktxGt2NXrHqvPzmzfcH9fDuzza08j/o/Wsg57+V7rT14Jzdkz7gitPKB+059oAFiEHHSEyv2DVe0eXgnn+/EZHm8vebZxvl5J2Yij+R1w1T6wrlwMI+/gvELS0bOS2qVC7PujjHtC6P1s/Piu/jonv3g+JRPneYQUm3brG0CyDg39znrO/mY9HNXk9+VY+MyhiV75kUFwmoW7AvEAaKvMf0kYIckw4rf1OMXY8nxMS3BIZqcnpDNFgAAEABJREFUeEZ2HCSX9H1yQzDmypwou+97TYH+h5S132cFZfxyztK2f9Zm/ZAJA8pSrAtXVuXX/Z+RgV/p/p+U5Z8nHFMEhOP9bwEz0OtnT05+F3UnuiVaFg9K7mzm4heC5YFJ50T6CpMF5Db3ur28sNnsLJjngs8K6WJg5zen4WYR7kx2MT5DYtyTJIVvPuQVEOMSuayKC+CPvliXgjcWgeCks+AebvSUNLOouIi50A04R3cOk1Tr4PDiLwbeXGiQcbF4Z0GWNrrLh0rrnArwZy1nWVAbGrDvt3oBjN8FTl4jk8cD5E68W2+QwMJvRPEfx1ZJpr/UBwoGPTSaSi4rHflG/hPmF5yM8q0SNg4bl142yuRBy9IF9a3Su34cJw+ugJKOPhTZln63AsXCtslIvsHB/cUX5YLkZr6gDnBpXbfO+GjH0TbLQ7b5olMUOHV9xqeUG9dB/zzwk8joU7ECXhBa42v09aec7Y22/XB9E6yEgJRFYMl29cQX+NMey+c7AX9g05iVsWQ6YJ8WtBygoB/6RvsOONagJpYcghrdWFL2nbGVDY3ShyP5FhWGldSnbvkXQCNG7lz4hT6SVNSwkTt4LmwjjBa10vaCzCU7gCVkG0BQKuzwIqcv+i5o01IQb+7F+ULG+ZKSQ7u4O3GveHRw6frpcISXTU49bCy7VeFH3n6ME7k9GLOP0C57BIJ/i19buHm5HQmJ4m2o2z52LNlWtzQPprEXYSlXDhgnw/4mO7ouqS4apYcSwVwB6geLfe/IhB8r6OXClfWCSj7XAktZLk59EZCgH2btc9aNsS8f6mWNDnmWO+SScZVcsEaJDxO3gdKnTJIEkqtBCuah8X0Alt3ESR3n4cIDHFafoHggFGhpLA+C0tYg5o3KWQ50Za4Qw0wd+mm7KSOHivhODFlbGO95mcULLQLFCvExkfQh/SMdcMwpj7XKejBsLUg1hNwWMvcmp82aQp9i33gXNHgZGholYrilebaaB+PtAMCQD6gFGb5RPiTc8nJuR/7SWdTlEpStvBjX9+wZHPw9LNs2JrmQoEArPinsGtexAprLejd9s81yfqTf4BUP+XnhIT6Tr5U18Iw17l/5njzkW/sLWPuJjQvudS08usi9mGd/FX6CwDz3Ii8W0YrtL3V9AK0eR4sUdfirGR8q2vGgEtXBp/AdGfkusI0HkB48aByZ80fWkdW+w59coUfdyzWipb1yimV0G5coy4Ob4838u8baJ77ssS24Ji37zQPSzhnlhZzvqGu29gcPoEf9+PGeXxG8vR3lWMVKwZCXwLdtr+02GR+XH5DwUx5DHb3wFBLKfUqfBGMl2OBzg8m4BPXf6TP/D2Q+kBtDeHJT5yzXE9eKPPAw55Qx/4JzK2D+AHGKqvtzPOElNkgZqcRbLuvxC+aJP9oI9GSodm37To4E7O8A/fqpDwV1flB0J/dMKHSL02dK8Kbn8mdAHepGT2FPvLGu8sF4ezAWAPz8mivjENBY9uEC+gebXKLRrM357Bta4D/vqWEzJdzmT53CJJ/z9GkgRaYwT2acHxjQv6C9/SmmBtfoQzW1z8vjrOLqEn7WgW7WwPz7gmFCKdeSbmLAOxQrcz/783x/YdqAruccQ+jKxwHvBUv2ga4u4/PLjun4JdaNWI278jkNY4+jeQx/0mCAfCcHKwbWBFDXNZC54MJpl46knypLN85y4W8LRabUBNDHB2v9elA/WEc/wfOUNHVp+sEgso4U/aKlByYe5QtE89PRjTOQlDs8x6NbOVCKZX25n0l0DO+M7X1/KfPivL7ts3agmzFU6urkrmnrNSaiakiiZrctnwq+Soy233h55Z8jvbEXXODLDGnKxBnkL31UiQ4sgcpzBgiaxHNRWVcETuPUWxjN+jWBxj5+42uLB/BIpah7hBZ8VXJm3khgzTnLMSHtQX9YrpdhE/GO7Mrnkfzp39MlbQRgLex/Acw8L/njNTfZXWdwCO4vchDsE+0rqC/afeeFn2u49YOx7csf6/oh704f+m8o2Y9qcw303/iR5yCfyrzSD6/0ifuBiVYucyceKKXvWv0T6PifUL+af38GGAZ/v5JfGv69DPxnR+6XrmH3cq1kDrGILFtjQGeiZvJSNuD0cTI64a7J6YPvU0hXUKKuaOlRg81nU7ZHUE52WJibz+U6+D4naBp/umnzJ0Ba/j751BRgUXMhYCXjeqxFDNxdfnxIDAjdwcUPS5w52DwONhF1RGXycUT+43hbh5Ss5k8OUtEcEkegjQ29ho9h+O+ejcoPaFKItz3P0npR/wRqsgJyU3y5+vR7m52F34OLIL74QGZDUk4AQayEZCUgXd4FbADosS6POU2+4Fw6oSsQHUYDDIhc8gqQvMB4Qb8Kq4A8whoT5AvcqhPl6OqtydnKBZicMPR8dHP4dFPe2Zh38iMW/qrPuigc5wIrvkq/F8zwjUYGG1DDoy8XXI43PBItOxVuqSxPFz/9zwuLB2NE7IB+irGXnjTod5yRxzGk/obpelC2bvgeeqULzhv1Y3FdMNi2H9TjfLLtOIIEz7qrCxdoc2GTIZoxtqgr2vBoHxhNHib9eYFtAGlU0y/Epb34Yx2dbqj6Kv4D3J1N+G7J/Phgc/Zh9/MB67KsRjIErwc55cW46XrYuLFpb4y5t4/3umLDlCyma/kCIjEHu2621eVhN4zn+uDLKe0c+CSPMfuQpJ3uNQbUIM3YFt+hg0lSUsCNDERt5Cd5ws997hmbDKRKruGTHiAGml/8PTj0ogXfyTQinXkobzIjM47ED3iowoMdbIxt2sz6Ys51ZIZfq48cjt/MN+NL+TDjkWryEMHDhDhtCYP1R7Du/30rL0CJqb/ko1St0BfA+8SjfeHuTToBPGmse599IBGAHtarBKVt+9xSW5c5dUbXqcf54jiIPHLyWghRJx/xyXN37CXokyoDgvoj0KkSyHv9BIXS0U2+ATguX6jmMqf6cTAm/cc2f7z+njz4AmLSz0LigFtewX7KeMQf29qmKgewrp/a+groZ+KHeMnrD+5V+op+ysGc8s82tSMQMgaQ6iImokM4kak/erFw1r/6idCTXz0XLH1Si7ypFyBnXmLpglr1E49u4z2RtZ705BQ6OvS9EbIUqw3XDxLLehkFQf90C5qbF3E4r1eOjryMMXfyjz79sIFiWBPXNWdsu2YdrAnvzBtfqixdKEYmPqkCxuSAceVadoffNio/Y8CW/MLql738MmF0FDBnH8zPlW9RG/3mg4ljBixpwuZlB9vGb/FnWL6+ou8gP4uqLxcYoPZ9CbSxZqjf/IrXrt4sqfMOYtHLXvAWkBcEV6hhtmZ8F0BM/Pk38rZe43Kb5Tpy8Xyd23V+jJdoFQcTByivC4qoUdGtnicF0ooTDIMtes6cyXcB1FzZ65BJw86yom5huOYDzNtLrq0LBP/EUS88TRva6MkwRoG6TogfGjvbFsGdvlkXhxqKLpZdSo4w0O1n6WcV/OXw4+xfqBATtzEDDBb4uOIbLegHY9O1iRYEL+xAb/zVdzHqcPz6K5yA41iQCIxGhnHpvuge7Iva0Qs31DO61gO4fQweGigyi4/xq/LRjvNq+SPfLOfC8mUWYl/4GMdoENEQuKArs3JMaKWug4p6jdPS+f7GQ7vzVUjc8KhHUI+lvL48Um7pVzfc8DqX1JM+sM1Z5P3t/Zxbd8bfqDG3ugEbkPl62+t2e6kb5YqpE9tG3tRf52cNB/vysx+lOyf1af3a5DV/fnTVD54llk/kU9FTV7Uj8Gqc5RUgxFVt/C3mXuPPCT1r4tfye1ZeYsXvrqVRO4/zl11HOf7lV9E766EvpNxPu5ceBn696yO5GtX5j0xyoYNx9A5c/oOMCWP+90E2deESlzX5R1sDwWW+hPTTOVZA5yICypWsS0Lea7zoh2PWuALoxXG08MKLirYiR0zqF648zJMXAzpZNUaNTqsQPSsUyzyVX9c/KgNXmv9R+n7pIQMmVaD6vGz/v0GYJKZyjvJnm6klCnDtp2BSTDidTl2Tw0cWHhYgVnRoFTiceiy0B3DPpsVGCOkO5IoiaxhitnG3gRQFk1RbTlJazEFsMUn7hGUH3KJExsXgJxCL0ovLpouIG8GTD7+sS3PRW7OeN90gxMuv/dRP3ju+2XaD9aH1nc3JA6Xtw/9DGA9lKR8f5KHZWBp3cQRffTiT993/veT7GxsePBi4kTtzKLh4dU9kBOSIGRZ05Z7bHf+EgiysvMg/CWGespYnA1I9rFNBoNHJVS6AA1sb9gP75CXSkpMn8Z/9ZHtyMGr4vzpzaWWU4BUSyQ+9n9L2qh+MAzdwH6rMg7/CMI938OlrFMVGf+YrOtWD274Y2tmQf/vtpfyprm/6X/hG3pwt0O+JD0ihU92IKln6jFpKmnD44KAvP95ey29Z/fdV4hcC+nBBuMEdbnh8A6yMY1LdHjTS5/Q3LOjWb33Q/oOHgPf8L4PlJQsg1UbmcORmvsn1LlC/NiD5BFzEDDUUJ2/ad0O2ZLzFH+p/ayzHHnKWKInRvHDyBYZw/hrPGEc345M+By+P44FuiAzWET94WZka8el7SNwcFOAptPMzQK4uY7uhdx2gduSdV8UhRDkEYZvGzkGlHVP4bNxrfTi9gE0/haqODgokvdAHs7bvyFqKVYf94jyzj8T5oOLYyZ/xbfgyln5l7NNnPs85bmdJUxarsbv6CJsiL3uUNsOjY/ir3BtjRftvHK5sEzG5LA76HKAcL/Td8mDdo4Nq0x8BdYkElD9OOzQ5tD4qhzZ0PPBXXxGLj9204sPBOkDGhhIL7quADzwCA3snKkVjEzR3mqFFEenEe+zrB43EcKfit4YB5todP1YfHKxpi/8Ar0wAfsdX+ts+BzLWWE8GfZ+1aWAX6wNo4OK170aLEeDBrbv+YPPSDfZ5QabuXT+oYts7UVM0wHUWi4s2FybYApq8dbUNcB/YsA/9FYgPUnmjCn7punJNn9IXR0CbapXp0mNp+xNcf+I7C19KXmilJC604vF5aCU/PnxsO+uKOYtfn2NQjWiPO5L0+yuQRq4zWJmBTzs0oEaYqvi7fZZflh1iAKiID/hGp7lu1LWrzYVYd9DJ4WqZB8EWFC8FKFGXGJdNeLhAwBitkGEK72qDIC0P1tQj68faOw5EFNRH+ORHgylUL9X0Y4PnsskcpK+METBWx5GEgTnrrhsB6M4tdUHKGpmHi7HOPfSyYuivcl1o+qkxIr9rsmNBfTLNrc89FVnc5cLvSjw4lLq41FGg7xdc69foLhJbjpu1Xr3DrlTXZFzMG2s45cAP50twtPWZzFTyV9cHXbka3xlX6Nb38Ii/2sVHE18BVJTJowD8SQLt0c3cmSdICDO3K1tIji5zpaiBJ0csTM7/0Z8yn9VH1htuiR1l64KhA7N6EPto7H7Kk9xcMsMWWlPZyM+Y8Fs/oSjlu8DmwEFLAa8vUsoeYCR0mrHjeca+sd/EdoSUymcAABAASURBVORlEIiffrUvHVMKiEVL+hCSIgFSQagPxrkya6zLHyI6V+ldOnCuH2JQlkJ+8+oYzFh2XXLPyZg++JKFnMI5AHPS5GTOvXxp8Nu3858mYN/eeBGScXTbn+NX/jWem7TNvCTwz3KM7W6HRucs1yzPa8YIKsum9OTnDFhd7gkpyScX7OoVqiZ+SZN9xcIXRMRinmHEfsMzKWf5Ubd+yGtdngVkhDEszfU8fcV6e/kj791vpDH0OGNQH16UubnA9HdjbzRkONFJJS9iNsbUgBZSSccyje6uKw6q5Qcz6Srtulas8pF93Rcx78T4jAFmtdkP2tjop9vN/O6VF3c9MYSnMl12UwaBOUt9dUwd9D3gWGBf0y6ZCfeDuG0/vxDLuIKKL44h6Vgp48EgesHgmzKIoiNU8P/ORb64fmYAkX5ACRq5f5KjkaRp0z6Y5HgSv2Vwskq3PEF/Amoi9J90yEu+Muaiizz+qQyNaEb0NTWUWD8Lq7/gH5uBX6n9x+bzJ23/vcmVT2DKr/9rpkM/E2ZD30WByg71yP85CByTiRUh/4bKt9/+wkP5d+ClXr5/r+/AziYi3U3vYPNBurZtAusBzDX34IVJFhgWHHk9sNyY5C4yTmT/rMSjsJv2RF+g93IR2OFLG/w+J+IcjFnY3nlA9gHpQd0pPPdZ/nR/P18WTHhh1gQFcRChtj54aPOB5o6vkYNPGwEemo1HPt/i//7HH3mj74L9wWZyHG/1/uNH+Y8TS/v997/mxcL76w9eAryxuH+w6HOoZsHDHBsiC77fLvNQ75v2bnzcd0l54D5YXNMAPwDpOmyaJLmZHe8smapEpzh9U8Zvc/w3d27oS6wii9ycpYvctu98s/Gdg9FcBw4VQPcwVQNfvr3U+sdP/6+UO/E3flRN3OhyIW7yo1gedonFQ3kOp+f/Atc+1ye8ZDnGSZx/1gs1HIxdyKsZGeT8zmbjSxjzcZAXMgQTF3QPiPaJ/N2zMk6+EcP+UrfArG3uwKwnD/5ZxxS5RxvjwbHx4/W13gTGif3nZit8QNf/d8aB40dcAN8e9LGx3Kk7XvEYO0W/HvTva/r6DX3Gp01Bu/IJnGXwE9+ojCaSQVCLoSY4X2Y5vi6sepQTxCFSlrbJZOqNnHkQr2/v+HbQIdIDqVszh9iEv1VEbxjDG/n2W587fMLpjszPqkEqcwFEcmncD2LHS2xqGxWyAk08M1A9y4/z11JZTCOv3AkQ8Kw8MNp/gz4bteT08UPFRDvBO+aK+ieQDcLT97CFtnCHfSlw2DkgsmzFtyuOq1SXY8tyAQ5Fj14JYEmw/KIzi9CXmA0Gdmn2oT5iBAe+5ueM85RxPCWuczwhzoUBlQPDVnepzwe5BqfCZa/4fOo7yL36mFbg4RxLzx2/HMviXWOVvadCFsgXEZUxN3a4kF2XdXGaVJNYZekwqhFEM/a9Gw/5fTCGAhdOPKBvyn6FgRZj2ujLlD05PDMnRmMSwIHLr9Fd/mmN0NShVo1agHN6cdnAdKEAaNYzCti8cIPiwfpWrLdUv1wjdWKSCeAC0+XDzRqLE11rHJpjH3LsN+OpLx/ba6wdpElAJ3RcLseDsGXezUoc+J5+wWn3tjX/DnxElhcvKOFSB9DMHBSpY/nUSwf6HRM0uMRVuQ5c0JO8AgO7yrpOiJPevWKKCm7Lp6aGRpLwTn++8dLyjXnjkAmhtCFP0wVXWeRHauODJf7C52XLhKOOWGxJeyxZxH+2iV1yIZeyhFv6q9/OASHt+M3sY8zbD3fK+6eBusZNoz+6uEmmqGVvlrqit83BYpTH/vtwLNM4APs0jsOibceruTNgHz7f2evc51/58sCxIT9ZKH1Qf6NfmwP5qtxKvyY36ZZNPUjKxWEeAFKlPkEe9wXPLva/Nhwv7jN+YeGXSNknkTGF2u9BnFvXbdtrnQFm7Ts4xoP6sMCFAHFiGtrO2FHzCSCf/sDjA+pBri39ZefbG19qGDele+U9eWPswnsHUE7KmXM6ROz6VJQLb61r2MaFg7Hmn2f8eH/Nn6EoHxVo+HqZC2mC+f+kdV192k2MxG254uzS5qVPP1xz4gExXrlPGU64YdbWGg8HD8s4WejhUg42Wo3IXFATNGMSAqIMGfi5aDJUBjwNfa09T3ryAgdzc/mJgERQMo+Uj+gyXiFk2AbqJv0oyMtqHj5zcthH6EaSF2UqoYaMfBes+QwShcZ5p0QBgct/gXRR9CECtGxcxLPeZT71g9pJgxN96nWsWEb3Sb0KWPByeTSIZXRz3DSfXU2d62QlWGriKFD1OM8bKy7x2he2M5fqPh1UJEbkW7BQ+uWZwlJHzF3qixzxu3Gj7M/4r23ILHHEjFxnzjn+1ngApWqKB+fRrjl3APr8jLPOj3o0qu7Aib+K5Xsznjr5ufCW8ltqTD1khuq6B89txccYjKvQYFTOuZd920FEqtGuG/XuvAZcY0GT9+J55Mi4N9eBdBJUdGEQK9eFEXDqxxKk837h/lQef2ojsBSh+oq76Vvzt5NDIfbJI8mgf+M11QjE/4N5sGLTF9SFRN7Ro85JuU/XxD1r3z5Xvyy99JOxjVOOgsC5UMIdQ9gU+Qv+kRkwu/9Ifb90/WczwJxR1CKTmAnqCsB6aAEwocHdgarBfOiaeRnDxJkbi9wN2Gvj8LHd9nLyOumcO26qggtSV4HiPgDqDwzkAOZhgjZEGTKhtSWXG87Wk4UQYBIPmEY3PkygywmsPdCR82YctuWFU4/Lj/WmYimdKmsPsXEnSJvLPvpDh3lSb2CxHFkUrxy5kPqPVr/x0uIdcAF652WAhxsPTNeimgMTudOSeozNF04CzpUvbpbh5YL1gQPGTuAXMuWDXGkni6h1Fr6396PeOFTlZcVdtkYFgA5tiRc7uss/LbjiUYe6PtAjD92xcnrjZR6w8zLoRp+CrHxMrGppEA4bM/lA1sPpHT+Mx1iFB+3kiaeexG3gyCVedQwbq7cOlLnxRJ6HIeVCPXkIAxf6CR7Kd8bZvDkGgK3LBzjjcqF3PFiv86M+43ynb16B97OvxEkzpx8+/EB78xdaP975tpnDLQ/repgc4qO8JBY/JsPlUUvfH+ThHbbjtAYHeb4aoxvfpmEbBrIFr4l8UG9eDu31bZ+p50iJHRkRC854BONpRCcb1z4nm9iSQVk5DiGtCyb9NKfmfXQzhEByvTNGXjl0+4/h6bvwzMHZP9rRxgWNLRyJbvWufl39bjsEHN7YqDf6ZJOfGD4cF7xQ8+UgzYoOfHEdcM74k23x3bNe/PaR8Ta39VLynb4QBrpu4G+MQzOmi5bCnQYm6AczUHwIsJJB+uOoH/Tlu/bRZf/CHp6Gp7G54+8LLxB3XohO7IhzXPmi2vZkrTEXn1q1ukAcInXbJ7AHdvRFR8XC865d7fvSdsFRbz+O/BmLegSDMJ7BKLmh5+U3Xqjz4lV/km8CXblqYqBX6cer74xePyFkHIi3X5RzHh6Mddvm376cc1aPyZjwAISv9glOyq8fQxNnG0vV0I1zowwJmt8UiLevb+jbJnpwIOOQaWBLeoCUvdEHb6/vdefFtXNJcL59cODUR9cedbfz+DaTO391kxfqvHCXb2I/f4YCo3bej1f62Xn34GVSl2PHuATrwjZnaPED+W50UxafjE/y+MY4eWNOvMUXnCU+WQTYcpl7ElEbY3GjfxjMfAN+YN8MwYLeia3pWGJMaQ8sL3e4o8i89yl3py9d61geTTfW1EZQ8hUlIumvGGWNoB1GSliY93uR7nCObvoRApf9Z17uxKQW98xv+OIYbwXgMQY1Jkpu2tHMgU8PQBblIGGS2CDKIz5eYq+JVRitlRMoupoHI0cjcq7hvkjK+ok09NFdAx5auNE1T5/ULxQf6QO8Pmzk60a+vzH3Ay/f6zfnBWuF7bnt1QN77C+q7Z416QPUnFenxGxJs08WFDnr2rATfti0n/wZb63PEE/1UfQzsRx0mH0nL8nhIk7oVV3272hKQJRbsL51M97GrDHxbYeOTTyObFi5cdFmPUB/dKsApLLq9mVh5sjZP+IIiAIHw3eWyLVtbOxzlvvj7bYnzrUqplcRxQ/4YD/r1FCBE4xFYiIHl4/B0davg3HlOHHsCuIgwYperjsNQXzkSII5VSY4zJR2sI2VnKNCMy5kJT8BfY5H5QSCrZyFVABNvia3lhegtoiszMHCYQVecXT4QnFXj2vD6Uq5rqhfO4L7ZvzSJ+QJg3EN9wAw0gCGiBtlqaxxb+sraHdAD3tLAUNjE6YIgGspwpAsJ/9qPVg/rAlNCJ9AR4XmuSv7a3IYBdz6MwfRD4or4XAzr8Znfxqva4Yxv6d/GevP8j19FB7lmGfWzdXAf+dO90QzLwqw75h4c7/lJWl8Quauo7hPFT4q3AufSEF8NJcCDa5Pv0/O4BRZdq0VeRA6c+pn2Rl+cYL+7a7HzAXbyXMcQTs+LG2f9zuHX3MiaM88Cc49zyvi9P2rniYPzn3XMsdV6KhHVTnGvp1fVE7Wsn1nDZCf4LliOO6YI1rS/VX7Cz4LU7/hh8R0OuqDfdxfo/74/Y/yf5bzzsvYNb+O8ix1sMfqp/56xlJOGMTavXJj+w25H+x1d/p5gteOeF/G+gWp8YtLTDi64ccNn/wf2Kx8dvLsGcBcmBfhIJjkC70H42GBvgHBfS3f1/6Jz4hpHp0F4Cf2ln3WMOvYvuxqR5uXQPJPfLbNxRrLrKXktPGdC9LyV171LHipOfdlj+fYbdtqjA3eAaCQC2+oe9mhgvVf8I/MQNL8j1T4f7CuvyP0B9OFaeUYZzY6yZy8H6xi1gNM6JRsAhrq3sqHPUsn2sI1k6qZVAvK3gWUc1Fxg4glcGtinjaPDzaaDxY5HCg/MlguQFv11pXDf5RWPoP76K7RXVnIei7b8KAB5cXGrUU2UiNEva36Wx9oogeyC2wBJ55aroZuvIIkF703FmYXPuOUiRQSz5GXAz70uLD6kHGcBzz5vgJOKpb1Rr0XEAz4Bs7LKvAglqVrLajvPMC8vr7WHzwo/esffy3/94fa0w/c5SHlqLSRixHUKf+BP24avqx65QHIxf8NXfqGGcwPYAM6B3fxyiljf9o2B0k0lbQxaj+7WXkYEO7YuYO/APN/40LBiXWIMfQyHrKRBUHU6IiNxKHVTxlz+JQRLZx8ql05dXwAJKVBRhc6jeWdDSpA/O9sSm+03yjNESyMMTLnZsSmMfdZt32vtZFQzp0cTTSqlQK7l25L8+G3tpZ6vXyRj2M5yt24Pq75hd/SHc99jeeU6/Aw8cGNTB6GvUpKnL+68yBCljgMHMkdblTz352KudcXzCEDloMFd/zGZy7YuKh4qfgsRzd9j8gSDL+2yYbIZQf9NLiwzgOfsZhT7YEMqzK9LAQVJG0vlIIboJrqPA92ExIHa+z6AOQLgpjBHxjzrTEk5D6vqx1b5gle4z4uQjQSGKW+6eOrL/soT68dAAAQAElEQVSYO84BDw/KmvsNeeE6BIm/4MJp2T5d8GCeET/9GHv0o/5qWrDfP6FqI//KG5sHtoM54hriiiVeWx4gby975QG+xV5gQ8Aecsk3D6iOI+NadpYm2x7GjdX4Asshct2M6zWumpws7afjNOIDOeSi9cgDh7q1LP9YFWjrks8xaGnsDI5PAjbjiyU5ogjLgEP+nw7PjCHn/R0mZYoHcEsBdsZjx3cViEts8vqkJlImwEgozsvWBUUsoh/pM+Wd84J9qU7UybDsJDfYpHRsuBc1TosBxWWNZICLEGYcA+6hgvrEDzi9HL+RYAw4xgQ6QpYFyK/K513VAWWsoGjphdkLh/NykXXLeOxnpc2r+ke3ZhOPtk3TwdjRT/UwkkDBg94ermWVX0H4jbnLb1IrGfry1QYQvZTiKYZG8QdlLMmPgPWGLlDIgYrmxdya4+VHGUt0yGeOp3v+ZHzut9pfvlX+b2yUN2H/lnXPoPTf/nAdFFRzAeqoohE/5aH40p7MQ2AhGa468Ql3cnonR46J++OdfKx19WRHD5fsFFhIbpc/IMC7H4GkARWhbSdeShDYOiwWmdqBnQN7VFUBvlkHWf+YKx/sQ+5Fvrhzfvky3Jc7c7rvdHiNLbIk25i3OdijZk1sem6qfNAA0fVLKOaV81lo5CxxjEvfFq9i5jcAT0r8vEplHDvxH18z9qDbXmcA8sbD5sFLAfnwlrMad/LAXfUn4Bg5K39hDqAiczNrIm1fCE4e1Jx/uMGLbpi9tIn+vFDH7W5yXOoiIv/C3sGLBTDpP6plDufcqm+THM/6xgtFfyE+ySfJjG7POK6rjn9jNS4GM+RJ/wxyRPZ0svh019Am1Qf9+HG8QdeZqnlr+mGvb6zjt31mvK2xPYPbmM/m8H7q2uS/zbpNfEOvtMqHYFN24URADObqbg6IUxU9kEPWGOUTZwxvrAuexd59QYPQIbDOvpM7Xwb4qzbPKG+0H+ClWwqG1vhi/+V/+MBeYx/EHW7aMEcX4BymOyDfO7ZfOV++c7Y6mEeO85yrJAIbObi9zNrJ0Zwzcva78TX96dnGvyzY5o61oh9PIG5tb4yLb7wY9lfr376vL05u8yV9ax4mckKVX9ohS9eo37y4N+rXj/e3vJB4oFC7MVRNQRwDYC2yKcZ9Wb434skv8SjNl5vKonMfinZicR273Wb50loff/v+UutlyqxJ7N1nzNg+yFUhbq4FzyXXlyCvfIGir+bPfeWD+HN2YG6tksCKEYMe1yz9s7S7QGdcv7OWqNPxra3DZxf4pTNo8beYn/oF7DPjkK6HrDdkpgt6l37v07mgvSNnziVvzOCLD+xcVJoh0ZHrhqZCCObQWCwXqAs7+PPZXrj4ypiFWmCekLb8jCOQ2OFCfyev+HL6WLgAhfi6Jrisi/tecyf3rJWIQKvsS9YrH5xMGeHU/je+/Zd07Vdm/7frNo96CzyEr4nINHOSseDYttMmk2jnYNbMFnEHL3HWxFwBibMm3dL2A3l/4WHd+YpK1gwWDyc2m47ybmAbOpeclpCm6N6YoFQGAOquAkoPuA3/aCa7MKFTFgVkVX4CCLiiR5mCichCtxTuOKVuS/088O0JLM7WxaMKOSTgNy5x6k5eyI0lhvDykYNMFlwWXxfu6CAXyrmwZZF2lT7XG/VEP9IYoboIA3/1ewELdLt4wW28cuGL+gLUSS7Y8+pVeihzoxe0r674Clm5dx6GPQz4YPz6/oOXWG95mYXpkm9nM933ncV8IoF32OE667ZPYC9Sv3lZJSwJQ0cWeEBesqttuKtd7KUPHvIflKc+xJ9X9KyWkqtGbw6AXBhTMw66yRHl/ALSjEPavksnh8pcSlJiII5Q2saI/Ldtr9sNoPQQcEP+Ri524EZ9w86AFy/seqADqjAPlsLXuu37V1si/gTyX0A2uPTLsbcYpR2MUx/67MPUTSZkuLLx2weizMU+Z/xq4i78xUuKVD7LkwaCcKTBRXzKz1MeAhaui/5iTDuWDw4VjnMcDRHJ6gE3ICLh6kwa3AiHC1Oj7Le57RUb2IMaNXeEjMV2c3tg61KBYIa6dKFBGJuluXmuORGAQ12sN28cnN44vHnoPajLi+qK7EC6JweCmTbeU+/aiF3QP3HKZG6zNiT/6v4CdX6M76ymaHQXgdyR0we/uVOXcbr6GlBj6+X8BUQ3zJHEKlWbF84+d157IMQ0XDBwN1zXMvX6bx8cjhEYbCep8KhndJf9Wnyk3eGhmrhjA3XiF4SCE2dJIZ6C/HBg3MkXfqv/OtwhDn/uoM/8Y0OMMbrmxw5J8iBrPowHlvjVPVVfxuCeVAju2JnY0baH4jfW1ow91lEfUsJLH0sXzI0H/guikJu0BQcpXyCvOdC+thyTlriHBKHQEKd9wTrJQv7BWn/wIPFeHrJffehxLuCb49W+GMgOxrV/3uZa4i8sd/p40get9tyoxBg32ubGObH15KUJ43JAp3P1Wz/zMMU4Oujfd8az8IbN5JB8yKdE9JAz/UVzDu2OXekT3fuk7/DDHN+ZX+Ixo2gN/LainHRpxiOuoW3Ijab2BZQZ3SQMGHAK8FLjEtc1Zpf+CCO0LoxBv64HeeVJ3s0C1J1zhvBBqQ+J6ca4Y83Y4r9DTBn7khIZeYT0VTfjFGRsWS5Y9KYbsQ9K3Qc59YGeJn5iA/0b/joueN4GvXhVFfmN/oFuXXnHkQ/Yri+20V7GmTHfTVyf42XRq/RRsK97qA/Ysc3D8Y0yeAzqg2MqQKcoT+TRqc8fvIRwPjyIQfzoSmyYTfyjO7aKj7LCnLP8s7PvPKBab3iUncTkfPOh9Zt+COx5U+g1ZoqPds2ZY+pg/Dh21CvcaWfcwIf7XGQD/Vw4phWCkHaCeO22+rFfYxHUJfdqIQqjPPa9Po8exDdWrFtXk0PjuCByJG9Zkw4Q97YRB3bCd5Zr9GCj4Gn6C2HjOg5GPjpoVvitAK5d15pHE6lTdiAvoKPGwkkXXOtV9XNcLSkwetX7LOU3rwE5JAuxJgL9o1kniAeZDj4MiDw4TxGV6yLguvHG+Fj9xXyxj3AmayQvit5YuxxDd3Dxj6RZJ3rehdGo86MdIKZASZcfS7Tw58sdVeWYfGd9emN9fGO90o56w7lcjQQOB7XNvTx7+eJMhDoO/Qb0VU+acTK3vYSmz1XgHF1+OGL0BoD5iUOR8b2xRrr/BsiL45QuLksk4oZ2rSCyqlT0QfnPvYZDr4YBwwiQlwYmY0zYb3sJnh9H0zsBVMqsAWT11kI/D1+Y0Q/vxHqwvj+w+wlHaX+t9cfqW+grbrRQ51LVCRgh/muMqsfxDCfjmDs0PKHezKEF+r6EIWLfWSBuZo7IDRUj+katOvjO84F8AXDGPunHlD0RxJfig1rDTsFNn1zT4iPjUb3m2fjF4yWyyCkuYFuZwjew8f3yYZWwt4wCHNRdf+PH2SdjSAOkAUjA+Ov6Z2SArP8zzPyy8d+fgQHrBVTPi7m5DhdMSut2nODkOziM+bPCdxZzJ6uLinjm5pqQmVSVFwnS80DGKpWF05JFVzNdXVlYtrkWoLo+UDQmgLq7YlDCzgVy0KBo7LQY6mDgegR+4peHie/iMK0DiHCdQgoCkSQA46CZy7hTyQ1+LhckeeQXrQ/X4qJqcSSOC47oY6NNSRvvXGxc5B7J688WJGcTyq6PJuyNJkIgvj8X1lnGAwWmePS0pw6R0vRNX11M7Svr4vRXejzCt3c2HH8N5Esi+9X+Us/A3rZ7IN1rkkM6N3a4QcZ3rwCa0KP+xAUOBi9dKU4POrlgYc46AX5pL1mFzdIirNaqL+ySWS8C8U0f8W1jDG3Uu80NYAnM4Lr2fdbkAOtPbnfKOWkLTSYAY6vqGoC63bDDs8MnyLuRh9uel0KTeqNfudH4h44Nngtm6iGQLvMDTzLyGVEjI3YBPNCTQzY3580nQCO/F5+bpb8Ae838u/S5VT94IH3wQHow98Bj/kasgra+QkH72m4Qo70v2Khv2+QFyB6YEzw4fdCVBdhh7OinHSpOeo/cvRGRxfI/8x8mHxwej4/Qujf6ZktOb3PPOqDEBV04SgMN8BMT9VzRQ5srbW7y6Et+Hu0hD3jnYOvLng/95BC6bD84PMXjp87kYmCNGEc3fqCQq6k7FnyA38gBqCVz2l/9hWXbEG2rGSZa+t4MEUumAXM+/nG48yDnA4T8HpDRkEibMbXTZ4NS24LjUryAUtQ/0s/qolG4eI4xksFlu8dchzJ8VoegrPbu+GpdcO0WrMsj6Ls8V660MWCI3lqx0MRu19yYD/i75DBeRe76C5fSILFpjNrPGmebveCkwlBLH2PAuSPijf4yTwS3dOIAF2Pbcbfgg5zeAfWqS7+FtHFnoGjgzZqXO2ONvJw5gYRqvNIX5tySQYgLAmOEPEszIeho5HxxIuhH5LF90J9osakLcNNSDtAX4YM9z/4++MY9wNiMvSXFfckgnDyYTx+AXIvITOKf+6zN9Wff6wbsc685J55pFnl8MV93YtGmuvICAWcbCwf+wKW6JQcedL05N5CR33YUpsINGbvp/iRWfMFJ2NA6BPhMNNVaWBBp0KKay6RChV+fRk8aEsBnv1v8mONs7xrGSzX9MrciYU3+ifeK23nZ6OnEseRhyyVOGN1l6ZokhFhdjodvL+evB3ZyiLjj/Z0xd2D3Ti41q2v2k5D+s99Cw2/0nEEwXBgr+Pp2fmtvP5hrbV97d/FRzyPyNLywi4dskXCrO3kWs6AGfUsHKHfQRxfYhgI3cuKxLW3hUUzco3v1FX5STcz6s6DSdl3zxaT5WPhOvgZ5duw9YWteMnQN5kD40FnnBw9wxTs54XKc6cvdBAID3sjgRFM/xf5GARWeIYWYD+IyHlSIIVaKJuP4svqeBigc5urKvDz908zwVrim5PlCscF1Q8FOA8oIji3ZpI/23sz/qvQ540E/goVGUpdW/bPPLgfBoh4HrSzoVZw4ksOlR6IdW3S81QUwq16/zPsSeuDHmVuUSxuWS+K84xmCoxvXGqqSDU0oTJw68NM4LoCBkNFNHO+Mn3fOE8JB/Q5v5rz+CjDDqWLy3DUZH+aNxDP2sSE/UHzM5T6ZU/QFzazX/rtqr3+85lfrlv665Uhe5UAtvke/zcGNdhuJIaD3wZzJiyvmZ+YWOLjkSAy+3DrQp/+CMTyQMdbFx/kImYNYxavjCdH5Xup4sE5nf3L8+WetAAYME9AZei/5WDmlpfqAfQOTwaT98y1CoK5StiaP6CTWen6Iumftc0F04oBxGNNanw72/wUfxKgPqmjk5BcG9bmjY9/LPy/bKXfaM31iLi6DZJ283MnLB3l4I4eug8vLxWdbu4L16qro0ehDf7smuv1Fl79e1tbEf1+8NPaEOXfGDWNCGQCpokBVVz7LoKEANPAJInYmch0wrsAsksd1iiIAgrsyqa1b9HNbtrhTH2NgtxfDr/s/PQO/Mv8P7MrwYQAAEABJREFUSzmT5D+pa82TT/mrU3p8UQjTteg82Dytg2Lh+ag3DrEu4JbCB9+muzgxBaPg0qeMeMHFlTU1m9mdBU1GJ/PsjUne1YNZreCQAjzdWwvUKVLMYYhc0uFXR7NSCGDXJY1aaCxAW4DFh7KbEiWhURY6YP3pmvBkAYOm3sCXuszmAs+sVqPXQ20jJ+/lZOj6IsCpzSyctM1JYqIOKdU7Si8Qp65Ac8eGft1YSF1ghbnvtfzEOTQcLOLqjV1Q8amooNdNLzrVM1lUhSYXlOKVy7fYHmABNwJUlv9+kIetgRxuyCqaTR8r6r0ALJh1v3DE5hhY+HVIgCE6vIm3FHcgo//yB3cZgyif8Bxfw8W/SXOXD6D6Z266Z234adyjpRefVY7ufKt0+8ah/9tL3V4A8ncD5j5rzhlZ+wiJKtImWBdSR4d25LXPm4NoD6jgtakfftuz8w2/P/+1Ll3frzF/Ke6e5VhoZIVrg1w4+gW8vKSFGKjR1q7+2vf73MuNXbA9iRtPSFGSzkPUwVw98qeAzj1lt8Q4iVPYV7lT71njksea/n5wsPAwRPO8+iyvAq6YWqUx4CJE2kz06xDFQMmcV58HLtcLvyUXDl4kPwT0FOrV4XizjhZFz94nfpFoz3Xxi0MuvPh7HRDfOcD6wueNA+0Cc7H+xGF+yQGi5OmRPD3H3YgFfHa8Wl/GJsF1z1JeP3O46VnqkCtwdRYN2Bmf+G2Ftv44xw781JZgv6w84B+Hr9CZw9L8Gflmn2Ag9tCTPsamRuWhs9Hs5UGNLGBfvB6Lla/XLU356ZrkVQQqLYAvsuiQL3qorxKWXGgbOJS6VszpwpkPAw71U3E4g6OGunyD6Tg42DPUTYYYh50Hl9FNfabe1KUL+lx8xMm/9P3s8x3lgvxU4S70FC7RZ9snbMybGZihNfnEFPxNm6JO7YT3sC98wOOhYCVNnhNOPiUYpLQWnsqJ+uKffe6YpI/fKN84ZK8cxAj88HrHcWuCzqDRAAAunNyArD/bXq4xtxfKfa85Z8wqF5+xkRJ9qF1XwsIeLfW6filkvpw3D3yEtK7F5jDIw6OxyycYawhyDm9ClFNpVVaNWuV5h3BeX8YLPCdyqbShXXw+yLvfzr/577JR1659v/VGn47a5hYw7o3YLaWrghSRug4M3GoQrsEVX8APuMC7Vr+wDwjmcmNMyKOtd/rJuWgfrbyQWfxwDr+xplxzVl605XJeH/SrchfcyenArrm232RUxr0uOWwtMnfJwANedfsQdk//YVM8g99fPfilzCc86sGYdI11obIUYNcE0OzbTQ4mBmKkqJQxb1O8wJgxN/oHy6LN2nZgQkNCnQKDgMUQBBeS9AF09Ez4LjDP2je+a+wZ012kcto6QV/UExloS4YKvNY/zAU5+MjL+0PsAnBU9JjYcBqRvERhzFDNpd5UGEvqp2D4ssbLIyAmXhidRtk/ts14ZFs8NfgdA/qRfGtc69Ip9VO6OdJvJNKtsmk3bW+nOuO2+Vmu1hISCyN6M161YfNiEU97NBEComOX8RH5AQajd3w2juUPCNBqHt28wJu8WNhrZ80Q7DvjLj/KAY5N+y3yiKtLsjF1fMAJruBygynleYN28aUErQ0B8dUX9KNf0rwzzxwrsOgiZOYCPnhG8N+8yReSzLf4ol5isO4Lnt/9d3HeXvOCjscTxmTXjTn8wkvd78AL5ztjtG/VfzB/jUFQh+2vkJgZd3fs46Qi+VM7+9g8l97hQwjcLjZ1Lbq9QC4uAjw/X2QD/0ev0nx0z/j9RW3N57zaqQuTsS58yi29Somr6HAdvO0zXwzcbnvtN+qU179JJG2bE50Tfcr9DFW2vatd3Zb/ARBr4idvh316QnIJzTyuYuXFsUSNRFGDcChHv2TM0daaeZn042SMXmum+MjZecDJyotF9Ryc31YpnxEsHcRJvPa/Oe2mTe4Xz6/7/6oM/HeOrP9V7v1Xs7umxf+4104YpZb8uttm+pw9JM7F2YntQvz77z/q99ffy7ovf8T/DOoU1LOUXIvDc0GANKq5CxRc2mlOjE7aluaOzgx/cOqInAedtOVk7UAm16kick7ssw0r6w5+sFB4yateYXSzCVJjMRjdWs3iOWhvwGTB2Fl8buc/5GbdBUQbZKb86EW0u3Cx4LkZCW8c/syXPD4szn1ms53oVF49LmjaSRv7V2nYRrb0cicIN6LkL0F0ybv4Kn7bntdmge9waDqLov1i7mDMhvDcDLGpzgPfsVL6dL1A2Pdzs0GLdGP6/fW1fv/xBy/8XrMZasN4YGHRPWLLmNV5ge5aV4e/bNAXccqIN3/qsb1KOo6LTsvDuH7fLwGZEIgcOXmWjhFo5uACmrk8PAk+QBcJU8aN5oPN5tqoxWsysvTPIH+jg0EHBrVPoewFogqeyFiiWwmGKTLUxipAywY0wKZDH1HLuBtNDRiyAz4024cNDmn4pX/dpMUuIPxVwcCGTr9tSZ/t2ACnf7gcHROcNPUqZ06lJ68wcSmBPpzgbjrvMHqYDXAwOxjPd8aJLykcmwtg/jfX0mFOtYEaHvIZXciaO/WKs24/OB7eONT5oONB7x07x/HGQQ4ZFOhbTFhBUHltG8uFl0SmyvF74dV/gWNp2UJn/Dh/qt3Niy7yu5Gzsfx2TAjRza3JDGzUsIr9r+PGcTW6a050UF72l6b600cs2iygvCenyw9EweAb60ceKnmhfvBCJA+WHGrNScMkmFfLBfgNXhwKDNPi3wJ+o50AuKiT1vCatzDj0wDUE3Ugr9ytEkSuMFFjNT6FOwK2H+lniBlzG3jXPRqisBcPqKtDWL7Y/64tb+TDvkWsfInbvWJz3vowOvpTRp/ynKM28MsHGgZ2gjz2uaUUedQZffTXanfZ3mhP1nnniHNloy3If/Hp/YM1I/OBfjoYR0Rgyj6h8FF/JnrR4biIvPiCm9wfgSPrpf3qN+G+aH93DqBXf5Nabj7IaBMRpUkl4wdd3kGQU+9Vc3bNfStfXnzb96zxriUNGTXJiLnQZ/2/BONbz+iFNevtOz7ol34Ex83Y78QriP+EFZMvJO44mXljxwD6DhXbeOCCgp6v15Mf8hNPXfzyT6uAutjz9dux8qAevdj7eHww5j54qf2WUj3zNuu3317KvjS+Il/ilVmlWSGD9NFFpxWScVUPcnmrF3T89v17uVdOeLV9ZG06cO9B/z3KOWy/vdF3/jIk8ROxyhgGFNqq0g6RIHPwfoYgoTzdoi6XZwH5aKYfYo+cH4FH5O7ErPqBwOjmrDLZR4TGBhGeqrFYrk0NT+O7UNZHKF9Nl3Ptdtt5gea/j3Kwt79zpnsvY1HHvjE+BgZxzD54An6Zr4cOAQOtjQ3jyLhn/COiQSkBbqAa4LIQzqo0/UQFGGN5kC/hIM/v+ZNKc+366BjQ9sEaad4D57g93t8yHszfA78uUKnxaNLY/AfmlXs4nsir+pJfGAfOGAtozjT22ZE+l4cK1yP9oR7Y13U5vlq5h18fGMMIgMOb51xo2kUfll0ToHuCW3Mn1fLMZk1u/R9NzQsY3dVjwkMDJu0FtAHctQ2si8HBBduyuSFL327007bPmoBrhudRwXr6UhsAKVH0J2jHljSIsWvCsKE3oztjczQtrjo/yuystf4yRLjmKZmpB334YI1FBdxLSJVZu9gfXJukQ8Qi/qubhnKODdfRH++v9cF8TF+iYoMnMRKnfQp7+k89B8r1+yqtg4K+xt9q09cKAavtWHDf1ksMcMENdV12dfhS+UpZ9NyR0Rf70//5y+XfaAgnQ+i0u+kbfJ/ANrssf4aFu/hHmxfm7IbctpdfOi7+/ZQ9cdAcO8t2MyYuPTN1bY22PguVtTwz5uLT4BbUSQG5qjAav/PvPX32zjwmZ+lX5EkwF/PK+hJRNv3PmqKc/akOcarPmNn1Y70QDA0lKRUGUge3+hJ71EE//TQ/c5ITYuoAjspQV5nGr9s/OQO/sv8PTzgT639Qp5PHVc8161OUHeTZWN3knDqYpH/89Y/661////XXf/0rm/Mroi6IT2ba1pm+CgDUwHG/6pK/wKAOlUXhYLH4gBfb4V0LqLQs2Dh4B++GhshFfH4bNZzMrFZO9rYuE/wrPtlXbmyrUz1YgstFftHEyam4+karSYCNOndY4FUvNZwVFRH1HuTHb1DXQgZfs8ghl8WHBcjF7Cf/TnrwLPAp4Y9SxNWpDczxbgE/qSCCe12Du5egzmzY2HjaQk+r6NJDsG46/sx73/eKLYWhy9bULz3S1GMpPvlnY702WuOEvbSp7OWnKXkCBFWba9wmDGpU7mEgZdRBwsUVR8kV1YFiODMeLMOOIm1chzYPbrbXIQwicsXhXf+VkSZKjYmBRX/0wviSyv7xMOtBcOmQc9G7iTiAj6A8kCljDtR7waLCAC/3MxR9Acj1V7+VUa/5Mq+TDbpPn2TVugevAe5UV+FnTISffpV/0YiQ3BnDnRJv63Z7qe1Gn8IANbnTIWX99dE3HmgsIYN+MM+OgC907ozZZ+lGzUHMMWxfv/LS75VD1bubOSD+Qx5CNGb1Cfqvv9avUhbjNnfK6KsyK294iV1jEHzofMeO//6U8IbdN8abvya8x578C9QxyItxg6G5fkmQ3DYHhVodLS2+JHdw41za8iC/2R7yCnhFR8RfOq6hmbuMnTENL3YOcuO4yThkPYItB6aBjUlDOToOXvRxjz4TQf3rZU5sz9mlneLzTn5fX99ZU995iPkCP97xCIYzrtROWx35KzYpC+IHVe3r7wcvld59mXQ+NOmd/zjs7Tb5ppScnfomh/Pu1VZ2+XnmF1tL7zqIqQMTebbxkO54OdCvnHwBGRijpkD8V2AgokKKTAI9RnPNRyqiAPX4oua2c4Ajz6AQlVce4ew/qph60n6ydWbQvlFfxhv5sB9xIn24oXvbsBFoHooXTOK2b5UtPlhWhNqySyUXKSz5ZnJIn9Sif/KvYaT99FvyfOUalTjvWnO5GqXewIsjPFpL5xtjxT/T9SXhO/PkOD4yn7XFMIaPC4diKyVt9Dh+3xnDHrLVBAkCtpljB/PR/jZvui6NnoaIVmSDpwQhGTnxHLZPfXdo8gh0AuMCj3PBZwDMF2tW5fnQprgT7hBQEbmMAQJBnH2PvOHMpH8oWNtcv5gnP17r9QTjkjdrwP6tfKlhvxk/jurO0qsBEOkdlIU+ihfOR77ceOdLrQe5bCLc+eLHl0nfXr6XthFDD/GiwziM4QJjNy/yoJahwjjC332fJeiXMqGjm4isBvThczyYcTixQTqwh1b6JfGRr9gxUCTtPw4BFaAdtdzc49VJVSwKKCKDxKB+EvQ9Lcf3xhpHw/7XlmuGfRAx8cB14V102l/6E9BZGTDR6DcHq0kL/fojDJHCpRh+2AmheWFwNkr1WCEH+qg/gnPW0v3qwYubN+aAL4Tcu5zH/kos84G17iBnysat05b2MZRxoGXcAFIAABAASURBVEyAsXvwItF/DPiBPS3rDy5QxQdyrs0HJa2gvcl7F4dMvCawK+aLLs8B3XKBFCD+5EYj0l9K8V+AOQAxl/43zo0TVj8XrZCZJ48Aji/EqSZ+U0+5KNzR1MgOSsCzx0YAvpCYt1lZaxm7U2Acd8+skXAjy4WsMo2M9ozvmXPJ4HuTG0ba2pZ3ossvVP2/+Qkv319q7jvzxXEfTdx0Fglyd04AihNnh6JSXQihGXbujttXzg/5czLK94yNz7mqGBp5yfTIOnnQ766By2f5VALICIQX+5Y0JQC0wLluUdC+LhyiSsjx8w7RfOjTgiUHS65kBWZzsc+9PAvuN3NQ9B8sqDM+6ZawglzX6E7f3F722nYAeftK2Mit/dTk3fUm8rPZxzb6btRld+mkha4es9Y4WnrVoT+CPrkGWi+kiw8iNdG5Y/sbPuw78iCNd5+zvr/Yn1NOOuYz7kZm+dSRV8dEVj3CnDv4pav4qM8+8rz5zv7my72DOQ0pFyZrxcE6S2Nie1ISVeje1HHlH2dEVcJoCmCMhfp1/1+XAbrhf53xX5bNgAvrufCw/Nw9gQaYMufmw7zKvAk3m97rKy+A/vij/virL4Des+g5GZlWsgDo5O5lbU1EWxeA5cICFh8L0OtPmp//HgKHQhTDwiJC3X/Y884CQOtSktJ2VNnC0dHNYsewohS16NxZlLOQw3xt/H5zeflmKf4O3x1fMLnCQZUHIWny5CAA/dAXSjRrZvGaJfQ/+WIQEr5ks2QRTJ7UCU0+N5PRzUPYXtsmzOU/WqNbffCaC/lxrzQzGiXwXNcAOdC/sZDe9p1NYufgudfcZzV4+TzU+X8dsr6xYAp+0xNoN+DH2hyJTR7l9rl0TPhZcXEDHuj6olvG09gWKOJbcOhbJSjrUfi8MeCILsGAa8CLcjQ3LnWHbPzYywGPh0tjELKwcwhES3xa/ngkRZEyKqCqD2vjYaMgv/PMhfJuLG8cFjxEKo8YEn+6QIbGgHAcKJe2zkFjgHLhBe1Ff9QaV0ceKg589lDqL+UcM2qPT+Z1o2+M99TD+ytSbPCCnEJnPGz4bX90T5GJ+eAQkxjYIH2RxckWWpf/UXnyOJ21uWPz27fvGRd4jN9wYdt4ki7qYP7N5cb6wsa+75NxNctxc6O+73vNucN/+asCrBsTXkCID+oXDucLeRLPqKC45GxRR1y+d+Py23YOcZlvyECSKfnBwk+yNIIf5Gg0erhA8DA+a85Z+1zl3Cf+r/8Dxw2/zYl9tsbWEV+jC9+lUXBhDZ0bEAdgMO9v+Oa4+SCmO/6BXhd8mr94F9K7EZB1iyS78U3dawyowtjX+Lp8Ya6hXzzO1eowNC8DjIuqgYcFxF9K6zByaUhAikL9LucN5Rpn3die5Gbbq0fXmE3fCuCoN7EsfeK65J/wL7x6jecCxjv99kFeHIuYRFRrTPX6/FzxBYN+15552tJH5/aVV+MW5NXmxM/t5BUnTRnrn6A/+iZY/wQwueTVx9WHjzVtQPbA5dJnAcTz6oqfDd6LUn8o4IbGfbFSB3nFE5yJAPQ13Q4SLnLJHd6lB6XgwxMmBFKCPC+iePqOMMPhwYuQo8yVa8wFjkf1CIqqGTNUraGCtfT54AMWDPcH+hxzfJFDQuWPX+T6GRpc1oOHIaU4AGm85Y6sc+ECmuSWWLwYfHDQ1iI1iI6F7OnUWV7xQUZoaEubUu6BDfvdLy4cpyp5ezueL0kdM85jIxx04tZdjtNtMr6pVz7ojR3K6A2SVDZhNXk86pUzzb/+6x/1+uOP5HbrjfXiW33/7TslcwRdqMDPS3aV645e3F/1xn4jM4GXgGuPORuNl+uqfKjjQNYq1/fRyx9xAXy1Lw/6zXVH8CxyxxEslmu7oC5z48OfdiKLP66frm/mR/5oHxqt7E/iSmbtAtZjz7kM+FLFf6tNia0nL2nOnIpQv378GfDZS59IMBdWZ7NeIcQV/PN2IlL04qVO7eTACMocK4mF9TA5cH/QP9qOZ+fBG/ugkDHF2QAxdBCh/tlIfKC4vup654WR8uKMPbnFrPXDvLOmvWNrqYhzjIFHxkj8Ql+je3SvGGljlb7hjh937C9wjoFDEahwcftyQcOu54cP4rLUB/vuUADakxk3nvVn5QtyVHzRr7Z/5UH+IB7nywcxv/HFgueSAF+4iC98k39ujF1eStz2vZxH2wb2jG90R/dS2xTYzcUNO0SR/MR32l5yrTm5P8e6a+qNNd1fna9fA62xpbx+WqK8Jj74fwEL7C8ZI9LMvfHt++TFw/f8CfykLs4x4UsDf7X+44/X8pdB9m/0sS7Ip1/iAuRFnYRvCuK/40yavtzJPxd4yPLakJmcqoeUFI5RZVwwVsLPmrdYFlP0w6EP+vgE/LEuSQMDhs35AjSgKX1xv1KvfP5pfIB+aual8vFBIuaSewT1/4MX2sKFWywwWfkCWT8GPaUiQNvqNi5plqObvmcdwC9poxv0BeJnzSmAg8ezNyynlWWzafWJXDnxC6ZiXPQpe8rL05VPJHOjCR7tsTux4TiyTQdAtH/Qauz0k3lznBi7ubU/wnTeUJWa5Wkq7V+3f04GfuX8n5Pnf8cKXcC1GEYK1y0hjer8x2zjos5McR76N7v+OsAJ5mR20kNaItzFBag7+TSB9NKFAuXe2bDf3Vwpbfu2942N/Y22pYvd3RkLv8UTVIZe6f5jmvdzwWXqg5X5Wgpoei2UtQW2hadCGl4sGvEDfS4adzZhbeiPvhkHAUQ5rJE2JmPf9z0b0M5bcdvGLoML8IE+D22Rx454gWUKf0A0xYhaKlygQqdcPOCeF0jryGijx6xrI3DTvsBvcjyw6Yu+WcYPcuuLNrU0wWxs7DcW7NtkYwZAqX2l0hp2XMSV3+fkYVq+tVFLPlhkZY4vCKdkIPxUXvizHJTKfsamJwskWbNUrzwH/fDhuCCPxpC+sQPOJN2pr0PSeoBRd3v7AoMHAzc0DzPdEwovvJBb+rBC3f4R3CgsBcef+r8exrR1+WYeBRTm8sFFeWXu5MZDlaCuuAvXxZ8cjWZDBVl6LBTtLvOtr4K/frA/00+7m+Meevfir/PjJn3bZvnt0E5fSj/w4Y2XXD847L2TP1kHm+akL4XkpGcNcNq6YO7YARw7wm3fOQjudY0vH8ZvtwluZl1Qr6DNP4N482VJmk2P1cCTF/vWgzRRq5IavUNrZW2YpytuSmUE0TDlahqQ4tckzu4Z/AZyMt4Fc1XVuPXgefI4YdmQOTbPpvqdZ1t0IYNXjpsLVt+ezAqrFzbM4UMQSMQUsaMZ1jnxEr/UrR/yLs6/fffFrblbfMpiADu2R9tGy1mqQV7BujaEIf+wvy5AThxySFvD31n2sbGaO2HT19EZl4O6NEUc6z4cEhlxaYmHSsbYc7wvFGQOeGi3aa4I32qZg2tcaQPGvIB2XzC3dwJYcSvR+Abgv7zaj5KVWeybVwEtyC07to/odA0J7qR9sKa4jlw4pHhg405Qzm9/EeCc1we0JHbj/grmpslHn860DlFPOw0R6Dxtxlb8XXhTQkSmfsWGLKynHxePiuSyXDhb5m6e/Pro+mjeD9ZJwQegQBRiAnH9MpPGIxrP1kXjYJ2Ia+icc2edn3nYdw/ZJvWvcKMt7JM+BHoSCgZwT/0UUaVybd3RTwfZhAQHVxgozUnoQUBeaqhIpFAzPjn/Jj4YA9GkPzz431iX/GXjftuTwztvQ9544FFv49dosnXqjBvYefBQLl3tgjq39OP6Myh/WfU7L4J+vP/gZf46Ca0XK8Q6iRWd5l799oPy6jEO4QwUN7E9FphHffXXFdYbHYVfUCmooCB18I4pY93nXpbuv4sfPi5YY4KhSkmeiImE8ACFf738E3XQp778eZ49DAV5dfWorHm+4PFLN/snazr53PcZvc5Dzz4fzBVtrhw0pgC8FvcfAebghJ+4Ll7duOo/l8Zi2oiDPM8/gXmR37ksXCrTr94MWoYTHHtBi49qb/iCR17GbI7uxPcQYM64kM06crYXHLYC3BBFOzI5S8ErjgHIZcQ4QJDK3aFZUiBDzmF0fQlg504b7lz2Z/jRGxlK+8557QtrvwTFanhziw26Ch2oqgFydBOaPgBcoEJV7tJ5sEb7a6oA50FflLxags/cQIJeiJ5oG7lXDKgTECPbwMDoLvsq/UNdfPz+uM5jXdI2+xNdxcd8JCHUh/h98sXUy9KDZXUglXxu3eU5VRgTLG3ucHGn7vyY6PCckjnTjF98NN4j6yF9Ry5tl1KnTPExbwLVdSGXCsgrZ/piloOnEd/TuJhtNOnxTAknDNoSaJ1XFMqY9qqse7TgE2JXSsrzib/QHfirgH32jAXGhv8JW4ff2OS9/HZ/O1wD6FdfclqXFqu6gx7rLJkUIGJraSBMK8GjvTBX+nPZjK0BGcKFoxq05T7tT+bxznpEn6nswJ45eVqyjW/61FHVNRGe8E/lgVUHT90xFFv4aZl+p6/7glJL5RM76r8gWG6wcFG5Ls4mPyMuwq/yn5CBX6n/+5P8D9DQa1P/qTecpsxncJlsTEoPXE5MJ2lWhKflpgkjE5D59ollMkPgguZlG6qT852J7wHDP/vw5YoLnHjBuuDC4ELkJimkferBIppYVlzgMPpggb9TBvnTTQEQFtr/Asb1PIzBoi3tP0EE+NilNO4VPwsbemyrIwsRC9T08DT3kodUsJg/8n9gcqM1Rn1UN6pILBc6lE/bzRx7HgyMI3zGYzcIYfrTbZw6zr7pZrFFJwn3kljNf268gnFkESZXP2kaVT703W57fol0Iwb5URA25fTTuObOwg7dtvjEJFdzAxp71C7RVIO6/FqYdScurpCDuORHWnTuKs1FxgNjxk3NtqlZBybYUBI8cUlbUiijYlugip0mL/TdnJQXXXlfAnyC/PbBXX0CY8w475Q+FErPpoldOlkF9hwmRKR5oXn4XDjzBQP4A9z61Zxt8d34s+mbPq0Nyb7wYcFDN86yMeL3xtiij3zg8ee3wr7vlb4ayBPX3G/1/dtv5Z98Tdr6+gffbPsnm7//61/r7e1Vs6X+wLbXvNGnKffyQWr/9lLa8Cfa3/j2218NyeMYia/onTv+MA4WrqPTTl8btjQBn+h3ZaQtppUP6x1a10Rf6oxj6xO9O5C6PHXqR/ROpslwCZBWXnrS5nDNoLDfHJdYJm3IcclrHj7oS18o+HDvPJPPMYRa+kUVawzIa38fGW9y0Sf6dpvJdZ/25FO3wrGL/biHzcQDn7ypF0hNnNChIY2MY9f87Dv9sO81pzDhJAqDpHbHF20QFD50QL3KyTIaXnxcen+2VTQH0PDUl08ii30zAGEAXPL5MLj+wciJSR6MWZ/wFlVd9vlGnw10rhyAoz0BmJOC+IruOj+antyyh5xlt7phQE/64XRjieEdlbt9xoPE8fG+frEgYzX71SztNbrQ8Lcv9KGC7nkw545648tUS0cFAAAQAElEQVQG9bgeG4u5i+DTvjYPHvqPPBwbm/Lh8TaU6PJw7gvZjTljHi4fHon8kQcB94ROf6AcWWnqk+VraV0gJLjWGPaBzwcoEUpf+vVZXmFjjHx78dclO2NhJh/yXaC+2MSgpbqKXHFBIgYq8ooTrAv2kQATkkjhgHjXoR6zEjtENKQ+jJF+b8unTvKk3MlHgaLzok9Sgx48ba6FUh6kupdx9ECJTWgLB3XrmtusG/l3vZrMmW1u5GBUPnRaYqap2GiMCRKhuY77YsQ8ijI+9c2d+OATf/Dg6C8k/KLrYO6FjxhnYPHBWt3WpaZ3MtaU1/Mu/pMJsjHkixr5N2QuPZQogePzQgoUd2iOo0l+F3TWO/0d3cTbZb8svdTbOOv8kNVzzq68gR7LK2rrJeOZi+UvNOTNw8BHXE8sxi5dKPShVfEFMccN5r4AHfpHc/H8jfsQh1jDRGHL5GGviKlKeceTMTe+WE7Gu7lAPXz0LnsxnMhav4BmrlOr/t4P1g3orBuJQTpkbVgVFyBJcJ1+WDNSGEuAk2b4yNlVHtZZn3wJ5L5iPHDmkidrYFpfbui5K4P/odP+Qk1stpUPwHsw/lwTsgfQvuPruvCT+NzL4jiuxoeRO2uYWAx44av+Hth9oENQr+2UjPcD0M4jL0gPxgj6MbTuemXG1Y2hwVoFTaxjcGMubozTZ/9gQ7137MKal8mumQ2D+nzp+O6ajv++jFT+222vST/b99HL+Pd8zoDQ2AII3Wvtd1yor3AHNOvgXrddHdDhkdYSpZ9gIUp+S9yJ+vDSsFyIcHy5oQm6GbBfrApm+BOoEa90gRY55M7YM1XiAmhNab9YB6RbXD7pQ58xoDLj4t39K31EBu1HCNQqMZ336MCeX8zknENfuta5n9ivTztUlA2gy7ORMoL8gvtknluwY9ytP2PGROTQjZrnnDWmN14kijOP9o9A5uK/40ud+WJCpmjiZh6w8Ryf1MFW0//ucf/y21/q//Mvfyn/TbZ97qVOx4nlxpizFOTXrn7a3veX8pfrC/ba2S+VdxyOsbKmHf22/C8K/6Xd/uyF/9Jh/O/k/P94ShuRBc1kHjUSTpeHFu7lxMqEcrLts3YWWWFSn+KYqJbdEcytaSzI0lHq4WaDqc/ywabm4hKwzqR3IgpuHA82EOusDaygqKSijgC61YWWLCzhQx7Fixd26YtXk9ROmYGPG/VtdrnpZDGgLX/01Z8+2oVufLedRUR4WaU4c9PQXYhuc9a27yVOqwcLqwfIdxZFIXHhpPzKbnPPIVaLvlhYv2Z6nD8t/lve4DyOGu/deBFsUN1bdY8F4HLhN8nBmhUwDZR5wDOE7FsteHjxAKHPLy/f6vu//AvwW73wEmDjoI2Csi+++u5P8bMxozL40xeasKsVAKefC+gW2ssfuRYsz+C1efpn9c8gx9JDDSFV/ZnnaocPL2ynzgFDHz/4VlgcaSJPfW4iM/XiE14UW9oXblKH/efYfAL2GZd3+IgIK7SR9Yr75HdQafMbWLl2bPhCRbw58PBzsJFrqxsfyPOEXz3ZiNH/5PXh9+298g0OByZl5OuBHLKjMSjCTR9/H48P/LrnQcHN8+Xa9OBTNrngIGG/v6EvoH7ql1/yPIgTN9BMjFTEHfLgj7nBCLTPS3+FgU/GuzG/xmQ+BBx3p5+I6If5o1rKWAZH39qeyE7k5j5rUC9EcSHzYvnhN4tVA8LoLgrSyryhn3LAgBmv46JxHMRykG9fNr+9vvIi4LU+aNuPozuH0007hVfIegj2RZm58ZD6QJ4IygcQHzg3/Jpznr7zrd8ph/vxJTGgd8XRdfGCqq8fY/blj/4RBXz7OsDuM7rVo4wlbkV0dNfcoNv/A69G8VG6iaMjN4ll4p9l+UHYcWXMqw/XeDIu80TUcuWArU82WjusT66PJJpcPnz+qx6ECE28PAy7olnack8Qp/ylJ0QYxHfPWn5Rghu4jWv5B+Wf/AirCyvU8AyG9Adj1sOl+ZJgDjbiVOfFK15odFt+AlGiR1l1fbzxcENnPdmoY4kHJmKEj8EU0S7+w8YmIzyukxLAMhZ6xUI/jCaQOj/wWRvd8NBPlPqjTPHBE+5/vqQC8Dq3HOPpG33BB7lVa470wbK3rv32AuxlLoSsy5PczqULdYhiMXoqmuILdHPseJ4wCcFTv0pt3FlP7F9tK/0lSvReV3NmKMCyMwZHz7SXwXp+8uBKC4+4F+RL47IweukoyjB4G12Nv1YvABOcLxOltYPyJI4v9QxYrXTHL4p0rfMtD0TEV3waQuOze5rj07Ypsx/8h+l9GFLXKCzDJ11IBJFttTiE0E90K5xyj0UE2nnBW4D53ra9NubXpL9AZX6Zc6TDjKXkcBC762le1sNvfdvo4xN2cHPfa1Lqk3JRcN1QvqHDXz1qV3TsECAX/oLRfQp9jQ5kuieuou2kuVaaszUmmCd4rEhBV2Z018DOaEpAnDR5jEl54RIbEEe3KUzeQpM5eNGNfUp4uol3ztp3fZogwxj6igELVkBrd/TSa5xr3TtY75nzPrDigP0yWh5sFCVy61r1BzxettQnyKa+67xq3eRZOk5cV5YOwqH/nTe2qVKoiQIluhlwC1tECNIFqvB4fwa5Gppi/9MzhLicS+bszt4UiFKYB4DzrhMRgpcLrU2+OmvSJJdzJ59zL8fPvq9Sm8ZjLI5719s31l3PCr4YcA6cHmSvGGhFKXd0l9KWbSVgC/SXS2maOkTxvHhRlzqio3v5iH8bfpp7x9wb+7VgrAM+aTf8tiw+B3u/+5u+H8zrWIKv0deMHx0yRe/wXb94Qgz39RLGEsQIXxwErY7RVCQFkFGngNwdULekq1SGo1LGXXyi4QsZIWs8jOZasJ+e/qJLPZc1x+pkXgnqRAz2Iy81XZceH4xrkfS5clbV+RUYkVzGpBVLmjKTd+04Vhc/eBTcyZE+P5gvS2LJKPKEJ4q14Fkny+ZJpZSD/GyUrtHuNfrf4FbZOet8+84exvPUpL+zPqHrwAf70z3wzvjWB+36ovvGS530O/zb3Gtue2VtvFHue3ne/Y7O79//Ut+/fy+/xBS+3b6XLxhvt8m6u1X3CKhXSPxWvgK+fG3+qv/jM9D/eJX/J2v8z6Uzg5/BzrxjUlT1HEySBWPbattmJtruBGMCOsn+8pe/1P/9//2/6y9/+b/ya4ExXBS75rzKWX7U3eKEuvz75Jku8tIukkLWBevCVacc3TkYud6p20UCNHZnberaZnk4Ht2lXfXPHVwvf+4EeVcYvd3wUIrLpsDDoS9sdPNasLThwXDgY+TIk1LRCQ7x9Y+2vr7XG5sUSyjicKBbHf5JmH/fbM70R9MHC6x+u9C6iN9Z5A5kfUB952XRQdtFDy2qVwTAML4H4c0mK/cD3oOXG0+QRyApiQ8/jE8bVOPb6K5prmgZ3xu++1PwR/S88cInkZaf0b14iVW1HoDcGIqP+inOC4OPE9Cr70JR14bgwu7mp0CPGb0Ehj2CgW808oMHajaeQpcHfOUXKEUNFtkOcij4UGe7uT0BXdbnhgfYobmEuXdPNoxZ2z7LPhTkhVSotqALzT5V3cJB46bF3EAfTKNzYyOGj/wbG55VD7k+YXRnTE7HpPmm3dif216Wn3bRV8QdQ2tDNa7rEEc3F05hj4JNm3su7V06PJzHj/g80N/VxD+1S9/pn3Rz5kuSdw529mWAXH7QfrPkoLJ+bk5s+oM+amWfKx84X6rpo36NjjvnDQFqHlzwQLO0KODpBgNM/LnqEiORGy34Bjka+O28QwIk8uf9Qb49nDhCA/gYn8Ab21dwrNl+z9w6mKcCLz+YY8avLv2PavK/ygd5fuQXI+bmTk48/GojPuO7B5GN0vaS+VmL+A59rTtpE/cql4T6LggG+mii3WZtlKOpk4sr8ssCWNi5SxNOv5fuzto4ukv71WFIPPbVQY7M3Rt9bemfFDC8o48bVTthxW/70hktIXlDN3pd25zDI0S4wQ36LXmhiVH0UaF/BkVB5yrHo+u0/Wtsrk32kWA+GqbpwW5eis++oA8P4IMYzIV83ea3US3vKhcezejR7CeoZ4G5UAeunWRjBgOCC1yTR/phzroxV52vGWvY9uUwDBrA7gCaejDPm1NUP4zRNcy+sF1hzS1yySFxShNU4BppLgRzg1eiU7ge6Lv9hpboUK7Jg3ndydt+21lz9rIt/nLO3ApdHZp04fIvvpw5k8+x757ofuiD1VoTjtK28MY64YPhnYet1dFoHl8AO6O7hiVQ54dMJ5YW1yAB64O2ZSvT4H+6FkK/nmg66sF4ePdPW19/56XuGy/weBRD/rbfynhiayAxOrniRsMLCn258umYxiX0GadUx9++k8PdMYDsIIunjtF9qrEUirHSgJJCQ2/6YJUd/uW/c6L8gJuMrX1DPyCPOTziAzlmzXlljfrXv/61fvffL+Fckgdy8M5bX2D6cvrwhTw480JEqOe+wsFKl/vfvhEHY8KYumf5Me5rbGn7+tOOBzlx3KGlHLM7ORAa91UbO/jIRcLQJJLi5wvmEhZWXZFDt+XdQCXJIlB/qqGtrTrltaOMxsTrqzBtnDyIc2HlqYSmF8J3xqbxXOAe6UsM9bs/qUd9stNb9Bs1fOC+LuyExzmKPX05Tp3WZcJyzi/OF3GYxYTOCFoC0HnZiQxM8lq/YMCjA5gEhTe2sYl02qlSyxUaWUHPQf8bn31nbu3bADRlGoVXDJM45j5LuM29bjx4ez69QD7169tBf7lvOv/Vf6ctPmcRdBud5wvzGBlu5oKCMPR/gT7ol+vmI+c6JPHJLxDcRy95Jm/Gr6GN7ppzIsqZiPGCOYKtBTJAccLF/tbsl/ASW/FBO1Rse2/xxKs+gAusavAUpeG6kMhiSiJ+UKjoAmjyUuRShCDRpTMAfObljk4kI2+/uVZ7zjjoo2vPdQzmJRC5MJ/aPMWibzT6qKFSFdXEtZGLSX8lJ01OIKonawG6ow8H1KcP/xbitqZ070vDqvYsUUqBGvxf+aGJJ9whqTsgAyjc4M57wCftICXNukfOIY7yA5GK5zjHnGvJPqEbE30zWZf8ovkbX2TcqCc+aDp5kBTHn+AvMf0CFG01b8hvwADoe/cv1/roR49ftH779pe8+Pn27Xv53LXv32p/udXcgbmxN3R81cP/CLSpP/8R3y/6fy4D1+j7z0n/kvqSgb83lWuoZ9Vh2jNF0M2dydwc40ZzZ8JtTD7/RMR/7d3JdXNCQoM5F/M2pRtPAF1B/Ac35Vh2svg8WXVpEYIa6sJWU4723pe7ocueyXqnuRpUrgvt6HKjFFwkPdSChQFdX/WhH2RUueil7u3SidnRyMgH7jgPBS70dzdKltoJ3QVtn3u58LlQKXGpUa9ybxz0DhZxfbIU58YhXwBbyxHvGEN3LmK5Ax7GfYl0eBjkUK6suuWJ/OmjcV723ZBVe22+2nUzsfRF0Hv8ROaYlgAAEABJREFU4ZsFF3viGCzKLrLKqCfy4F3YG9q/7Wc4oXdPFlqBNs7oF+nhgEQDlHKPckPzrncg6bscFsJCOyU3+L529pGcv5c+Sw0NdnWGFWTH/tKr36Dwp2vaJ9vOw91chwd8hcCZQl7zXOuDvuilpV5jtR32wm83cV6GRPeT1wr9RNE9Ky9/FKCvUIOZrm8v38oNS50guNAF3RcN8uiBD1jmS3uj8esEpiIs6Od+XaQsecifpcWut3GRq/OfWn0APvIixIOdm6v5y9gjn74wse7h4m6b/n84kCiXMvRSwVW+gTrqnfHmT99BEYP3Bw9ix/kiVN5Hft3h2FKGEHJA2Mj/5kFAhPolKn6Ckhmbg7yAi/+Ms33OrA/6DDoH73fmzysPSJYeWvXfw7jt1/fXsrStzDU3lrkHuo7464NffERp45OweMgZqbZuX6hDd6V3T2LWU4TgsRY8Pm7oGNBHd8bUNrvmlF+Q80F/OXYRLHoYPi5q+OSY0iCt0X3m61POvlnzHdmTr/JBFtQdnKCfAWjavvHi/rfz/wRn7kGXnujzxL80QNrV0c8acDAG1JFxRcWYcAmuy2c0gDDv5tg8wiYx4HiSZm7NnTkk6Zn/d/3EhjxkGZ2uARGjXuRtEjv6cUz/JmPm28v3un3by7HhevdG3y+9lfwap/GoQFtkxCrQoe/7nrJ75RPXS9u4gltwUxE3uqqpaAcGLmgsXK6LBy8dzI9jCYKMJV/4S8FgSQPxjOJl817adf3Xp/iLrsXFnT57PNvIo6Pxz1gGY2bJvNePt9eMVfOGcgTh5Sr9PGHVq+bWyd1Gv5o7yOUHUxbV/Jf1HHqDIWzG45E/V45/IJZdcOTYF0E/KO3Hp/2TR9/F2/fXiwn/z32OU3nvOHuBOi/I2sOLSOUf4UlPpB/u5EO+7AOuMY4T/DTH8krDPFLIULE/hIU370RI0L7YcLA9H4jPBCCSeD9OO6imH72bDWVpIj/IEzUIDVAbQKq5aRx/i2/5Hzy/LuX6KMSGvhPj4TxCQ5NviuclX8fGhVo6RJ0WThtEja8aM0b1Zb69H5W4zY/0qPnUscZD1+rrSfPSij4c5Co/zm/1BlgA5NqI3/GzMe9GKyvnAunW0IJL3InvrrIvpkcb2ckJPrrhsXQ8rM5TiwADRSQGd8bv6FMWvDKIUjP/0KE1cOHAhkay4o9jz7517VH2wmsTb9dTq5smJtSTfKPPeiAItEIv8Wc78uR56cSkdFw/cOQgB86DO6V0UDBcl4z6bRsBFMmjX2KGZGwMG5SYpNaY/gLgQX5eqFHHgSHBunCnHcDG6GYd7XLcOQbmdE0FtlmeS4TbbS8fwL+xP0zWR3ljCj3qO4jnYHxZZj6CvwMkGv8cF40lIuEcFDwedjfrzwwMlekrOsyP+Z/Q9UV7lp5pxD/c+9AW+V57/Z91DvDlh3EKazVtXyQYw3bbsbniNY45uwL7rAnsjOVJDhY0HVyfH2Iy3gWcfY0bWG0C+OSkho3qlVtiAcFFBKcOskG7WGMewPEzsB7cT71h+nL7+oWesQmNnbntddtn9pGJ/+bH/B/sRZ5vzKvj/dJ7+fy11AwRWyywMVZ13UFwPetUtNM9zzwRnznXKWmDnG6L5l74TlygyzElyxu+vfHFsi+u9WN0V3ynT7o6f2btL871/yBv4rbbLMehX5jvc9K3jC3mmzz+Y95vP9gD395LnW/uh778p3Qv0b7jVFulA9goPrYfa4EDTQzgrmvFh2V86/h1UT7LpOTP3f9J/lX7OzOQ/P6dOn6J/90ZsBucCEuRrXP+PBHMEVDwMFFu81Y3F1smrJPoXCFYk5hgTOYlJBZNXM5H0VCZhFLXjLIdCJEak/0ByC+syQteumJAFsmBHzjkpHUzAR3bdzcZDl0eALJxYEYdLgyCui0FFwwPtW46qCv/PvTl/HMZnTy+LNJ37Auo05RkDnwW+KajYC87LkY0s3jt+15zZyEjZ6ZBvIDrkTqI9ZWHVP1RPsinETlXDol2NbxDlzeW9Qsdd+O+gPjzUogNWT69xBmu5cFBXNpz0VVd6wwgbw6TOOEB3kX2g0X9Dr9eDGKYk01o7rWx8LvQT8aAi3U3mzVy6rtAnxuZfZ8lT3KBfPFJP7DZLxEj0UvLE4iLDuWiTXyI1ERXfKURMvjjCzzwU73GYZlYxMGMFg0g+W8vQq8Nv277Xj6kkSh4k2TsL/4mdcJYzRz4zc8d3aK6zv9g0kf1maN8Q4XsAd8rm5e/8DL3H8cHNpQks9CVEWgFCXvo7rf3JAl/Qrk42BjBrwebo/Iyh832zhhQdsCrvu5Z8cPcAdchcLdPzrFuH8G+LnwpoL2BuZO/j7eDeA/Gu6AfAn4Qqw9Y+RYPOwMocFy8VOua5HRue9aJG4fLG/nd5l6OG32Tt/LBIKX9dmDPB5s3Hjbf2NiFD+rmzD6Fzajpl0de/igjrnvW3Gft+16732paTmzhQxO38Dl+yB1JOjJ21kGPZtzxheaG3LajT1mC4dJEQL+FCW2/7cT2UjdszZ0YLkaU3Z+wcvbxxdayaw7JMjLxHX2j0VGCpiwvsP0FFDUL2Ej/O8/TlidEKsquetSiNyW3NlfbrNttVo9JRzLUFmspNbyhIVfwudH/BXCgZd7aHwd9JY/9P8mxdfvjjl/WF5Dr+PbZX/L8BIuxGr+cfxu5EDq+dlnf9r2S541+Aa/TemVVvn0Hjw+2i4/6KdDZNcFPdAryCqPN/YRO/GXAahPq/IgjL0zAlWNooLhCvyemVNGBNz0Z8+hCb7DPHHRp33EVEmr07SB3BzzWyUzGc50f/RPQigNVfrubtYwxpI7R+n568iik0HDqQhHtdV0vpcbJapiI4i8ILtuLk/sXebQZXczLYzu+Zm0hANifF83EgLzj+h0e56/jw/kKOjGgENfQFH5R1InHvdJcqAOGjK87QrbhgPGRBwX3I+n6YxkaSslEXFkyRx607hz27bPioNBNn8B3x9YHgEL4kY6NxX+9dG+S41izhIkLZ7mjZuWCOqq51/ngt7QdxnyCRNSU4EOZ65j/h6UP1lBpM/4gh/0VB3UJy1QZj2PFsboz5t03rUOQq1Lad/AfjCHzp403vvzJ/kesyV30yw6zzlCoADELYCHk1X99dYxBqOxZrgsDb06YN9aLbScucMagOKAZ+/3qc89d0RE55hdzrxtGrviOA46Ly6b8+oDbipW5bvQbszY35CVoRz5L2+pcQIzoD/+0r5kv9MX7+YWAMvLNuWdvUNZY33w4BWx3bOgguor4BHSp01b66TIcAfi+2kSUKx3pg+o7ZyZjlHVBqFQdd7CZAwCEqgMsMzQfjH/piw8Tpe+rhIwax8/y6eJDkb4BxmoeqUandaR8/0kbnSJgT8Ea7ph54wHaL/zk8yz327eX+u3b9/KXE799/17feeHuGNSPyJ3K1XZfiKWbPegempoW2LZ/LTUrVh8/sG3/WxdUI+0ryC/QFdnn7U9t2vbM4ZnA/6vXG+OetPCCk6yQKPvMM4dziF6K7GVrILyxZ899ws9Y0QCAZO2Mj0mfr7GApLoch4B+aTu+0kgucPpqu49uyI5u1h8UwmMqjmt89dIHmlwd+ULKMWJe1HWBdDgr6/bAK+TEPbBl6V697ZN9EP+x19gTry391h/noqU4aULWBRAjsSyl5gRnyAhtrtGnvfD12nO1MSAWn4QFj21AHxGGwIWMdqnFU+0zOm0CEfxSUoXLmB6sxx/kyP8bnfyND1ObG3aYk8ZETYElwXp3YEv9C5CifVcPzzz5Mp9xePFARfbT/lU7Izp1Lqy2L0CICzwXlef13/7bf6sLnshflb87A1d//N2Kfin4+zLwtzqCOVkBZnvXoA6kxBa7dYPPotW0udbEPFgIT2DSipPtmmCrnJUJzqKUtgzIX5e4C5XFgoluKU6b0l2EXOh9aBDnfNWWC0tKp7hyJxwcDITQwB0sPm4sHgZgza9B3Bz0y7agTW1dMi4q4uInOuTRtjz6ZtvDkGXa3Tksjj4TRKF+F7rpIkdbXn0Pv4rBNQ2BhIuBRatweWn35JG4KNyhuajDrJsLYBjoGl3xo08/jMcDnyKDPpgn3k1J+REZPABvvdFDKzoglacKZcUPFm3lpRf8sOLGow77nsU5+sBrOzwiYGL4cOdCkZuUm4iHs/spI7/9se87anmQhM+gUFXaWzlkHIlAp7JvvDTwwO3BwBh9EBAgY+i8dJqq+pvYe7ChCtsqB7R//yI2xpKHvYMydr4YMC7HZvTX8ttNzv+zTP5PXPjowf2SfYqefsU29QEgbsjnwVAK/WyhkN9gph4W8r38ciP88N8BcpxAb5R4QNk95OzEmP4686YN8pq+gp8LCS5yOpDTjPG5qdo/1j2sQq4V49Kz6liC0EApGzVdU3s37G4LnK/+QsGD3Mgc+CpnLCsO51GAHD/906Hig89XJrS3z5kD/jde/nzjxdbL95cKWOflk2NoGj988qMhY9R4BK2KC4wqfdu+8N5JjA+Kh2P69EE9iY24RnOgVFi+C/Bb3V9h5fCA81GRPeMH8T902Qf6/HjwgMx8uQvYVclo71DJ0aqJIFvQfdlNrRq788yHPM6/FVZX9wLxAmIUS5l8b7yQc475pzfGJv+GLkvbyRH+aBVVGQnilc04QqG/+gkOzetq8tHrcLvtlZeEo8q5+fJtr5fbS+23vZaNyscXT34J4T92bp87rlB97j3L3x2/1ot9dKY/I4riqttt1s21hVyIVZasMS5Y3mjEP0rXlQ/i2ZC/Mb4m5SCqVghoJvz0Z+W3yUughVUWElzclytUoHHZlO7+czhG0G2fWNd+kzQBgfrBS10Pyfa3vvpg5q9vzY/KlXsoz7g074K61aP8gk7efHic+L4Rr/rlU1Ye8S/EtgtzzWlzlwfAzKErfwSgAIMltiltWpeC6+QWezoHgou2HIJ4miC7Z2lT0BfVxB+TA33Dh9vcnw8io/mCgST4sOoLMRdEWb/GCVkjqqIPpd5L3a5No7GN3jCcN7o2fPava/mVi5NMsQTcP5w32S8R4kJvsRc6flYc2qmSn0xgWp7LN2kbOVcIUmxec0EeXEucc/+qC/Ncyl4Q9eKozCnvXvYpFjPm84tRxgIscUU567GVlxIHtg9RgbUGqKeJRd9Fow3nXetWzLR5qLJuHkbLW+Ef+KENUGVsSpv8O2M6ufKhDH/sV/GoDQtiXL3qSciqmgtfsMmfvoDW9Ptt18c1Ji9ODMbkpVMfli8dvPSL96IVJomGHHBHUDv6tQAcFUxGbOTODRnunxTarSLK4BFQj9L6/zPI0StXODG68e1vAXynvks+OtFtG1fxGR7ayw51L2TQRqipUIYbCozx+JFf36qLJnjpa23zxYzrjWDdvo2Rrz5uXYNx5rra9APOF5aiJzfMxB8m3h0ntWNb0B6ovIARH90ISbPtF5TZAxwrrF3LPgxPAyhHSQ2yIE0AABAASURBVJ8WD3lUCIso9RyMLc8H6pNbkhAV45IEI1GA0MSXZwZK9UBN3qxLu8B5ZV28orjCkfeReRo8glfuVOAaYwmaC9vY0i8apM02CBqG4HyUZgwCaNRTI0brgu5FX8S4gdCu676wsZ4M+iQ46saknHpXL9tasGw+St4aUJnPBy/OnGuLA0voH90uq/BV5Xy2zZDV6XpgQx1tUmycoH6riKOcONCfNrfFz5gjwowBmUlodBKvObRvW17MTZQoM2wLEEAti8gtHRC+XFiM3Ts27ui/Mx6XfijKnLyoqrzcbmuKRCJUUb2spP3r9s/LwOqNf569X5b+RgacAP/u+LeXZErJ5FFHJtdgwRCYPtCdvELITMZMcBbqBnFNbukBDCLi3RUIgEnGINEHBUyMMZWZ+xhcF1M9lHJBG/AtfbKG08rJQKEMvrgo+ABiecHy78i3jLDB3IDij9iIF/hjS5kQuaUdDhqIrA2DFYx6aNgL+VnCxxV98XcdaPSbphcAFVvci6QCuZDi0jlAH9QP5iRi0Aa0s2Yrm1UqIgF1CqO9g4DfBwtX/B5Vc+I7Aup3WdQvF8vB5hJfoJlrC+NaPwX2QMnGMrq+HibDT9zJrYs88OVdhcmNmutmPNr1QLBkcK4JD9s7DwH7vqNS/8CbpeZAuM/KAws06XAzPopvVw7gtTwY3LEbP3U4UOcHf1sDSFFOYl+HnA074oGT828VeuEm7kscSzcd1ScGKtLRrKcR93BjXPL7oOEDtL8eevdF0Nt7Du/KIhp+b3iIL5OUNwdIMWyi5JSLCim8EqoVYtBj4SDmN19s+s3e+xs5OXSlcmi4zbqRz8SLjLxf/TJn9oHW6FLk0Aif8ejfBdIh4l8voJ8aPg9BA3+kLZ7Pu/NDu4GelXzPWfs2y4f4G/0o7HOPTiUve5bJTasZm9h4jrd91g3Zbd/rlpcEvPj59lu+xfztt7/Uv/zLCdR/46XQnpdBjB9s67MaL1vmwjnxYZ9wiNh54bDBZ85f+Ub5X//6R/3r/++vgdcffzDO3smv2UELvumncCAgPHCaquqJt2ui64LuSZx1fh4ZA288pMU+h2IP5XeEv8LJ/CxwkemLFfi0K4iTYTR5Cly+VX2wDr8xNnxBiGvYP3kK5xEyH/ZhD3wbIGByfDPaaDTjsJGZKATjOHt/LV+0QqwauSeOd+I4oOuP2bE0H4LjK7AIEdK6tuv0QyRR1ecBNRx6c+YbYVDJpf0595o3xsFmv0KQk5zgJf52XsoM8l3kQxjd5Qs+tJSfjX7xBZLj44Y+yInj9z/+4AXMa+ryBRDy4dSXBj7kHscHPoXCjQM0d+N9pw994fv7j9fyT7fEuf/5C1PXrYnPxivecWepy4+H/jduCrP2feahY3OODWlkBsb0C74QKvZPnA/cZ97VbRzpTyqju8as5MJ/e2PbGr0tW5knU++cnHPW3Ol/+MWhGTpssuLDJkBzb7De1OWDHD79wSEuJOPnWS7C4rnuCLXCxOF4MWdrbDzYv2CCTiKoeD2yRz/nB2NZJkQhaoMotMfDhzp8Aa5J/Wv63geaQWldmMQhDeH4al9eDzniiJjxvmqohefIXLvbUDEk5dXVX3SBhld/BFtfQZxwrH9PDV9VZQ6yPs9JH82yz8TDqRuAHCbj1EV1dFdiwHbxce32V6CJAx+VKHgyrsjVwbhwnKkX9upRTNmOjtFdXBW7hXL2FlQ84/1A3vGmLjjhWHcqFblmzKxK1Mvn+uUcSQx0ElfRQ8B5YUb5J4C+eA7yYl+4b+qTv+i4XWMSvk89KgmCGz7hw7NPINEEjwco1idjWg6i4YmDDlI6RQhi7mkgfl3wW8UKMXNHeVAofcrK8AwIB2gPCljL+dLkaaOPN/osfddLz+hOX1TBjAwqvWcc+ZJD/T/B6VsjJ8yz7FM+ZJxTj/1u36HwvIgOQvTSr4v+YG84KmOHdct1GuPkYnmE+tKG8HWso4k1OvfwXnY1FCx2/q3fxsj8huYZaMGRF1X3KFAawP87PE5CYzQ2m9f+tnCVtfmH+zWACG5jWUZ1YSp85NtyRYPuQS04FkSaTx+RaXLo+icoIw2lUB7po2ueogH0UfnTWNZ447gzx8yVck1fW6L+ef1MA42fvtB+Rf4dUEf6QGsGo//VP+Xec1Sre7BOoHDue825188fBNHh1cR5jTVjce93PpvbhwwKYkuaOJuCe6+++KJIvzybWBeXuakscvIa54JpWjIW1C1ZvQd5sUz/6hrAhYaTC0bnujxipGW+TGLEf20c5Mrzc8Yt9QdjVxAvffRkb9tr22aNoYY1Nhz76tUxaRs6Q4eF9JWgvDwHZyN9tf0L/nkZoCv+ecZ+Wfr3MmBXCH+Lx6XRabToD1YIlnERTCJovdVkcmVxOmeVkyrApgITl3wXYAM+WqcOC1uAeMw0JVxZKLhlYbk7+dkFolckhxV5Ri8566JdSFJHT0oXGWRZtbmkAifORcXDkT8z9/CobnVElNtobidvdJ03+dBSWC4Pz/uctbMYu0iLV6fgQcgDkTjhFKdAsnvljYXOeJ9QKx8op7au2CMGy4XpwjOq3NETXqog/s112fVBae4zfeGhUb9kHtiPvA1iraFv8A0AnCgX6eQfH1wsP96O8rCmyW3b67YvmNHV9WCR1kYeCBkDtvVDSF6UR1fiwYB48445/Js1yacLtnDbyS0PZ7HxDTvfXir/2NtvZ8k31xOeiUz3VEXZr/bnHdtuXNnAqIs72JQuW2G2kTGNIyKST3Ngg6EHGld95iiwIIkaHJXn9fSfMdmnPMzQF+OSO3WRm4wL/NG35EAf4PYaqPfwm40QXaPbLpGU8WtF+tzI04188C298TtqzLcPr7///ke98SJI3Y0jjkv5820R+sTJb9m2BfrOur+ukPeGfnNvXvFcs7Gvzgs+3V5xholb6J9EMF+uJyvWsevPz1/o07wMmntpr/GFgYCLi4dKrmhBPvrplJXH93q7Xqjx4msdDGAibvWob+cFkWPmRq7Wg/hLXiJO7HXPqD3oF/N3p1/MgznGvdAejBnHraBN54M+FH2lYynCed30GwoKNmF26Uc3fcY4TWxFVolBnYK2LTNXwEOF4+vVGQfjNCaLPnwFlscIjIZJoCVdvc7HdZhj7hKPGYKMK4vXXLUygLTEeCp0PGz47fiR5yBX8dM+Zszrq3aegOLUKRk03k1GAPWlrfVQMWsjNwMXEo8PgL7MQK/2nauC8zaHT2x18V83h75Vci9zu519CSkmtX+6nwP8BmFucPfq7+JjH89tL8egL/3GSVv9/c46cqCL3Q7nXC/N4zvj4+0dmt+k5iUQTqHrmQPo79DfeUlmeUd2dGeN3PFxToKFX/8W0Dgv24SOv0VeZnX8YT0lEH/94nrhv7sVvksGmrazQJ04BLmIlXgTswkeVdpWp3HjUlUrYG/XObY6POpbNqDBI68yJH3pRZ/9FrzxwFN8XAcDxKz8ArShRryxwcaFAFfojKX/h72/XZLdRtI1UTcHyMglVd//ZZ4zu6qkzEhG2DzPCzIyV6l7rPe2Ls2PUYhOAA7/BuAAGbFSBwdw45p5Be+igwlK45e4E1PpwiMNYdf11T54kH2eD7LPxd5j2dqzXvN3rpgaB0QztsXLjjXGWFnGA9foasDrST/y0KcebaFqR4CQogM2AxHM95v2f/HK//xc7Qc+2ytzE7+Vc9GJHChiipJoKhyz6AsDWJDbNhmKSaPqYC07z155CSzU3BFDgHzwcy2pP0ilhcAbgMONzMBoTQqZ9K6DD17q+mVKkNxiH+VAznbxNWaCs+8Z357IURYA3usy37rYvngnLerG9cFNvaEBNx0vfB3IxxvWIxqgsV9oaIQtMhxb7AAniXCwFi+AUxYAS3KBgYg78yB3VSyAyj0TJ7iWfdriPmupTkjWhW22UbvaP93hJU5Zg6zF7sk6m5E54KPCBc23OiZhj3NywWW/5YrtUtAovCCYy6evRiG5nF/mbmlB0Pvlq3vCO3nKM8P1MuVOXvNs5zgMGEZ3DeI7mhJocAhZcUJn6uBxhJ4+8ejAEe6r2x66GB18e2bOLn/wMatVqSEIfVDURoNHN0xc0CLTPcgxQCTnzIOXw8sI7X2ejKPhAxABxv4FxsC188aZ0V88OsbyacvBOoIYsfCiU1r5xaXkduHkuQA0Y9qlTfs+U865xrj4YDJ3ZGKP/coQ5wvtD3KacHeNkQM/ORdnn3MNQXT5Azcyvi5z8Y19a7utHHD1oCJVvR160suOB7LMD/pJNTTelP/AQXGjz6Gj/SAWrvs79gnyBiQkpyzKwu+qSawEbSQlqxVQOlQYIgsi2dOgwMAG0kvfoR789o88GwPbHMWhLWS0N0ixEiHcEcOdeuiIEQhokLvp584U5IsYjHhgo/+TAv3FCmSsS1+ZSEG1WlDhOB7ZxzFokf11/5MiQPj/JE1/qfl/iMDPw+AyYI19o2fR0cqdThcMTRaoa69ry8a2nWVnEb4W+SX6LGHP4vOWep0f+wEu5Ho/KSBSnwvexfxJQvrgYS9vpkkcHsqzqE8xfygQpS0CgskXeIFMpdu2jPzzoPA0qVxCoDPp2Q+jpKsHfNq2kL+RALd9rgM+G4ubil3amzfXJHflCh5y72y4fmNnm2hhBkJkABRNsS4a6g6gEMtX7gJvRbzlMmxJCiP9DwbwgS8XSCuFm6exsH3gswdS8QJsiHuWL8MODgE5OCqHJK089V/y5Q+ORKv1frM82ZBuc+dF2CxfikkrnX4iZpmJt+p9Zxx9qFOvtBO+ue9sJpODbSTyPIMt6FbOaHHU0PfkEO3DUOzzgRHDB136NRkLqvFD3T5QOIYfjIFz5s7cyWbDt0aWB3PIb2I89CgPRtkzh1PhphyBIciGpx6B2U+vbmEAl7XGEPsm9nbPksG2oG2WMhkPZX6B3EQYObhYHtil+85fZwiC56Ys55oPN3MSc/sRnDmGX849N8HogB7R3GuJgZYrjRaTBt0QRTdyaHFdHdgX3HM9EGGkch1LSzdtKKBHAIHCk9UEc13SHYynZQA6+9Tfc6vWh41WX4B5p/oUiFZueJnbjq3678wlv43zf/HuLy7844L2ZSzh0T3jM/dZ60XQnheIt/Ol4lQvOrVF2fKqxzYWMBe4n/06ZRike/WPliCA5apbXdboooN2O5TI6hcsPF3EwQetBWhWATh7Lhjd8PeLd7T11ast30Eb6eZ4E+UQLZlXrD7IP/knXKx/OpHp3FHeWWo3hygf+pS7aLryAvk2sWPW+hDc01aLRilXusInUgCz+ppvNGcZ7431vu17bYn9LGPxgPZaq46dMhzL9ccfjzzg45Sk0Neah/BI143cG+O7z/gjgf4KHmZt96APfRPAW1DYzx2G2HXbb+VLIPvFIRozDh46ednDHPNhyTVl7rb8JKf4QsY8pg3fh8z2kzkaUBB6fMgfrWbH5fkiB4U6cNCtJ5iCAAAQAElEQVRFB3KNw3KUlz/gPxgzf1X0Sd+LEZmOdQpuV+4x1uaFJhdOhNum+3WZh+bcyxeu9iE+Php/ibZtLntORfEFouQSX85Rl077NmIpKGfh/uWeEHsT6MNNrhIUbxQu+Ykjc9LSuRd7TrbQoveite+qu25cs46154GDvcsxOngZLI22OabmSeuCthMaDMIC5H4yVpdMS+ErtljLBfF5LR5lSwc7eA1lbE86+7TJh5oPxszYMZlwg/yZ+5IhjqbmIOO8EEUvXamsWNEVHHbSAU5dnXlLrfwYB2nsV3/aGEeqtpsxpdA+AMmQHSB4UcPdmGS+MJ6TffwaU9hD55go0/jqcwDDHwDGcCE0V27oavbx+fJL3tiD/VkT8pUf6C0AZb7QtL3ku3Da4piIE7QZxZIFBqLaPIAP+04+oJysATvpik3cKvESYYdgMM5SuYkh7cSDSdI/wVob39mV1+jVWUjh9GKckau8tKhbrjVa5FAlyClW6BrVmge0COL+ZF1iDY4bO+fTkf2TcUMeV+iMj3UoDQ84W+QNO2iNRu7o6Ozo6DVvjA2qtPHOunPNfJDnzDHmn2usK59wFuwLUklH2qjAbtrI+94F5uyHHyKuoLxppXCaKQrgAZ57rnPiTsYxMiH2bNIIcWwsQeGzd0GuywBKLjHKfySG0nR8v/GFkDB35ijCjYH5QzCOWBu65VTxkunImUw6FNbX50lccZHxX2vGeafiLude95ovEx8yJ/e9rMf22HRkjJWZ8WUcjH32Fcfa9RI6rdL+en2MgXn+skmZAuSZOxKOxhNAmku+uuwLsM8bn9QLWiuouWgTD+ywrYysXRTkvKeb8OA9XGlQGg/koDOxgxZjUIFQcKNXH/fglOvZzX/unH2eLy31/0GvoqVbgOjzih3ItRTlyzBjLUgrzj5tN+9a/2QuxXaeHZ4YbzQ5QUCKXejyhdEDPIi/rj8xAtes+RNV/qXqvxsB1phrF2C5+HdFDpaliyRrBhyP6Mp6mERYRNa/g8noWpDirWfAuaVu+S0hSO+il9ZFu/SzCVJx8bpJ3dmgFhzlYdlFHtroR2CYuWkjwpRpwhW6ScYlTTqpxQqISYlXolUOJHp3kPjUqfwQ/Se3JaHLw/28zfJQve3ocXOtnz/K8SB150B42Z0kiT6MOYnVDOizgD20MJDumO1NzBdA8mIPVr5voB9u5nK6WxkTbTH5mmzlQToXNfiM6wdxlkeQVoDgddnWh/STXLXBjSAvgiabHLGOb3BIG6BuvI5Th/Y0dNPNEZ6NctsmYgBoCX/G2IcBA/AA8UHsPngYWnCv2Mmm+UAmLFxoMJ7URKlXO4U7Pn28wyNEBnW+cVGGII1yZF/gXSsFBOZSftdkfJm6y23892CyqOChY3RzAO5yg9YvffwOjgEkpV/hRYa6L3uNK0+4hbRyg+vBnKK1eGCzg8ILi6JHXS+5GJM1o8+87PJB2hd7ylWHfIUweRHLGi8OIkf+aZN/YNEXKb4w81uqFz1MV0ydNx5SDl7AWT4ZG1yIHMgQiYFc1uU3tgFsyYs34u4LtwO+55MD7Yqk5Iz/Kr5V6H0i+1+BHAC/cn0gDzg/ePmlr9qV9cvaVqK++kA8mWuOhQ/7wu02eRGx177PAGEpf0FlDLR9Tvv8xdAb/Tu0SMI3xw2jcjA07sruzAv6VbiCxTA+A5/YoTy7fBG7Md8nsHMo3HkZtUBde/kybHS7XAGUUVfHay7QHj0rOOpciGXQidQDvdZAcDU0s9QjgMg4O98dh8se8Wgh5Ny5bCMKu62dcdd+DlDOWWWpO9sByqyL24lV5qFsAobpi32C8RmtTcAANnywBDdaxeAsmEGy64ulzc3YWkHfNeaWV796bxzs/XZXXeL1T9Bm20i3SDzMVU/8uf/+W737M3xeGDQ2+Eux//jlb+UvxQje6/+OdRBXYxIB3JTresovcpz84ORX95t/QPXtreY+iWmxUz7L+Zh1Q75ybWpT6JsYwItb+WbcefzOuvWFjy81P5jT5mpIMKfLFxnFxzWXOUg9SlKuGyOm+Jir2QsLikb8oEfd5ttJXPXFWK5cW5lzt32vObGNmLz6sT15gRdBSLvExq5GTveiV3YxjpbGPCVyUoYO7NU+S+m1W12uK0yM/EFH+KAr6kHS6dyQFpdowUnFuLrOtNG/VWXMpVk83Afw7YIFVUSeClfJb6yN7TmkicWXfsYScnUL8hiHVV6CIdAikMoJsHacJ6AlX4ACbVsAr2whOOtpU/dqbrTxMnOJVpkLPGvM3ZhP/AArTfRCifwogtcXD8auiZ+gGvWGBByc1Y4d4z0BZQ/45Eccsp/kAmR+l0+HMpQV/oIhlxpSEb0gfEiTRwbaFmByveqhhpdS2YFlJPaB5AqOvE81vLYXSSc3b3OvG/n0B1/G3fa99n2WOai72SexjdI6NSw+dVVEYQaGcdF8jTtEXFCHb0URhCQUF36V9hIsr8wl50jmoAYq96E+acP+uhlvbRpt36IhVMgx5k/ygiUvIZhHmaOrM/bSg/EIX1dkKoHO1GNTamC90DEZ4+w7k70GL1CUfcEcYP7xDLj0HBl3FESCsgb0fbZW0TXACavNvaFET4O//BrdoWtxgjSQUvV+Ak5guD45rvZpqzziHviPEM5Wa09D5OKDTRpEyvLCWTHfHeQtc71+aM/kC6e3/VY39ot9TtHx/07e1W+FTPDu6eo1Hu6ZQuyCQDntmhE2tI+ZOYPnqmUu7nXNwRvzUF3uLYJt96s5d+bnXpN+mbTzTr733PXBGel+nZe0H7jm0lfeNx/hPMzaM7SlaRBD78ZnnG3t1pfgvV1Af0MoXLYnIJGxZF+k4p3Tykr3qwPJmZMgkDfI8ROZBUTCeSNKiZGxtZ55x1r25eP7+3sJ6wty5jrytMnY+Lf8XjyFgvxzaa1BH2sL0rNBG8O0TzCe+dub77/Xx8fvjPEna4k5zf7lvIAUl7vG1sypUX99/twIMJJ/rsK/tP3vRIBVy8p6cso3KXo49MD7YNWAdu0Ca+FL88lh2kUnLC0MLwkgdUSlFMUCzsJukvgJTcIQJ8i/4GCxKn8lA1+euKBNxgcPedafbAjSYhJSoyE3caiqjSS+7SRZEy316Dkp1RU422gKrzf98yBoYvqOty/kCk9j3ZRjQndT9Y+W+r+ltL6jN4kL/65k+CThXTLl6whccvRD0P4L0uZ2hfCk/G8XxshYHXwzym5OwlusxvPOpnIl9NDheGjBo3IReke5dmqv5mqb47De3r/nb134kiEbE7FJnM+xl/YCRbVjzlhcsZm0xasv/FZEIMfiyYboNwTvvLhxc3CTdpPM+DD+2rvadxL8wZysmsRb0F5BOe4QJn3jL8+COw94i8+Hs9i5iM849dVi4wKFT0teo4uDGQeGDyC8zH91xIAX11UhgNXI6DUnsc/5UHycC7EJP/XtcG5T/8S3FQ+IuHJIHMse7Vz2s0bYzJTR2ObPmv3jrZaOgaH0QOdLnchG7uH80xzGWj5ptPknmYy/8sXZh+dYsC5xwgP+L7BPoR5IinXLOETGiq0HF0Gf5DFOsBdPM4g3jp8cmOFhM9eeJla44x3VaX2VqDriw9JHx6IDjzAuvCJ2H8Tx0198Me+19ydAyaudF9j1GpvuWUY5Whmn5BDmq+Wgr+iN7crQXvX+Z4CQi05/HR9hgPcQ6z/xU+a273XjYeU6LAanHgOALkW/xh5cCwPrKDfsa0ptEtQnYJps+ASWfnPQvpNv5wze+eacNSc432wbj9iJzh4VXok/iaVj50O1c/2DORSdyJXnEYVVE9nrQUspC+Sf0EnfNqCVfulmvJm7FyVk6OxA6EGMXu28qNh4WEGItvqLPW1ipJW6RGC0Nmxzr7nPUoadqEzak1Z7BfsEGbVFv+4ctq++/bbXDRn7nERDqkgqG/K1FVDSP5jnD+cjQRffjMkO723HDvl7QulUjwVQrXkbWvwzT2FsaJRtRbl38sod2U/ir2L7RsNFDLToe26QR5pVogenjZO80skrGLODBwvlS9/YNlqZfa6bo9zHr/k2evXJq+wrJ8jvOIoTBjdpXmN98hW2im8q34EmLjcP5GtOundedMXnSZQoNDF0xrSxNTTITEcIvBFPLmuJC74bu/f33/IFgT5rb/rPtZ76eYMcbWikIp1wEHNL9ahzw5/x0qsyYQmALRXprX+BMrEIUvucI4+ladFbJ3/4Ej3/7IM6KFV+9ae2bohBGJcKQBmTue31g5cdO/OtsRF0Od4Z+zAUqaaLIHJZSpEmla82ndBVgA6a9NUFYk5AN9eaK1S4MBk/uUuRMT7tyPzABntXH/f0KXf54fx0Ti2AGJLrMi5r7PyCoLCJtcgcsD96uS0/ySOsPyRWj1muXf9J8duvv9Tbr3+rH/6frVjP2zZrTCwUsKMpy1JQ6Amx92dTUP7qxFM6c3E70avAL1Bc9fKLXGl+EZYv9HLV9QB7lu6DWIY5kwfRudZFT0bAdYl0eHA3cT/w1bNbSpDOrQsggPjrEv8gh/hLiE/yiWc2HEgcbrz8+PHrW/l//PJ/mjCTq7CCeGCIZIaUvfyZv9OTuCxs4uFcfpz6fS4Q1LcAVvugpyD/6sCyazQ6iH3WPCWtdEQ+ZLDAvPKlHRtzXNusO0+c39b9EkVe9X2wjxhf50z6VSpRAKFc2ieNOfU4fBGwkoH77dyJNfHWhuhg/ctqW1Hi7ozlUzxj5lpr6C2l02b1ZgnDoE3GBrPiu3z2M3QZIkhkiZ/y64flguc6WzpuAb+oXOCLoQu06Zr/8mmL/9QwsrmZbyjsis4oIw7ihLTpHdVrzx1dyfsNMpcVwPECRMkn6Jv+pMSpg7jos+DkQNKSCbt6gle3QsA18lx/AfSLFq54WyZA0Lqn7HPPmpAGVlVYxa9n+Vx6rYcDW9T1HdwLPLs47uIjF+4Hjjx5tkVIdQ9kogz8X9efF4G/Iv7nxfr/SNOTncmF8iCz5ZDCQ+4TePDNvwvHBfVHYMmz2Lmjk6XsQjtXXbN6s+hN/CcEB54VGJZL3mKJIKrI8Y6s41zkCF8skNh7tZNPmFmjuyabx9uPHxwC3vKQlURCsp9uduqHhtXP1bDBVJiAjmd0HLiIcHB0eqdYdNqscvVmY5EH+6oGskYp3zf9wu3HzkP/Dq4BDij7Xm8e2njou+2zbrRvk37qxgYl5SeauakjotGR0k4gTfupXDGzPK72RdwSV33wAkVbaWGjSGoXraX0V4kRsSUkTw4BKxaxhT7L6GKDMrEmyXLA+Lw2SfgKOgvpBOuiTOjKDmCGstzMPk7+B5uJpkjv8OBixuElAyFzckgC9n2V13gsHoRCI25mjKVh3NpNfvVdtkkvKFu4YifuC+S1RTn6tbGFXv/1mfnigSj7Cca7KQnSPIypTiCicWhtssihnYu+dRRJ67wRlfBRsvaYlSf+LGBwA/ZA41xFJS4hEx9zoCE2IfVOwgAAEABJREFUOWChzz7t8BCif7aNAiHiosYVqdjxUwm+oUBw0Ot2EdmizmXtZ8BmcoT/TE/7Dl7AOO+Mw3c/NI3lEtbQkVPiqhh1Q+AcyXyhnpLx1CT90Q8BUjleQNg4QB2Bd+aU8+pgnAKMk7wrFtCg0/ayC2/P+G1zL/99/W1j7rzAfoGIRGluL71WgsFWFhjNtJi7VDF6dJMH5J+ebsFQH7P2bV/AgdyHl4m+3uwDEJE5A+8fSmlib9ckLqu/zs81MB2dzglhMi+60V+V+BgbvyF7vRSAjdGjN4opaRGzj/t7vp1751u6gxdr6hrV63BrwB0IqDGTOxe4FVfqJxLR5JEnL1yP/NJM3evByB5hxbWxL2tkdE0e3N5+vCVfajsU5bz/ZM09zBOsg458+Fl81udt1o3xk9525fPMH9/NPGMuiCK6DFNbfcXCl0DH2e/ecSM37+RqaSWMbWesbT+x4SA+8uCyqJfMQvTo5oFOmMkb2rTPvebOvJqzGln6VHy01V8d/fJ2+mscGs3Q7PvOOO6RfecFzsG8XXMWRq/hDQxG5DCOD/EVuuSHdHcZbx8gPnjZVYzZVDYxntqCLsfsYHzt96FRttGN7mWvdly0xcccp8wHsmieruB4Gj/fGAGouGMjldWJbP02Do2/BSsjqWmr3/toYrj0X7pBJZ598acsPgjgHj/QY3mB44R2eqv0u1uZnZiehqfvZ+UnqppKo5OC+oB3ELtLv9gFsT5V+9QzL9vsEtLLjbr2mPMe2rpQL/WNHrWCPi+pVxXWVJTtGrkxP4xNkATXNbIEIUUhMISbctF0adtAR/lBvzYIFwlm1/LBeToTItvBX3zqkgFInJFFlfvXJY+2OXcWzMwnx1wq7ZJ32XtxU2oT8qXpXjz6ue+ztF38BZCSi5BgMEV2sbWMaurqD9Ayr4zuzCdxxs8yUP/JBwHpgwf2EojoKtuYSLD4qK0KRFifvO9+e9w5PwGf5ArXi77aHyFwaPtqgxkr1pvrUUCv+ulBKsReEEcGZcJDyWVPQPvk6XN+2mdOMEfdzQvkK/kQnYdq9xxfIk7jKqDX+Novr46oz7khX5RoDZ3izS9PfPsJ0HEAwVniZM4ACiBQo5u11JlfimLkGL9nwPmgDmXrt2M0GiaQ4h7IQrVdSsue4he15jVzUfSEJlSIP3mx0X1j/QmJ9zLXa7u/BN3nXvucoVWHsbKMAmVdgA0YzcUc1CZU0FWedSxXrPAGfMadeN/Zqz48h7wf5ZekH+Rv7VyxgZBLZzJmysQK1ahf+7TlICffkXOBuE/kKEs6+UfjpwCzOAFLaF2X8bZ+xpm905Ysl25LZX3HG3/xgnjlfgE+EVfbxznO0Tmg1JzLFwLpuBgfeqLC8+kk5pl3lM5XcdojTeaBsVEOSPULMoNCFBToNhYfnDGvPUtbhMhgUFbs7nyxwYtkGCNj8GKVXKFNT88NENPF/a/rz4yAMf8z9f1/UNf/eYhZOyshs1BcUAsOlrKrcoWSdUky/KpbC86KZIBvZwMKpG1XkxgaQkuqyRmsaC4WdTQsQvsvkO8CcSpWBkyLH1dt2xdA/pxb3Tjg3t5+8M3QW5lsVrJfh2l1w2ZOWaJRu/y0AurVmcqioxr5dIeWJOQ/Z7FevDCDE7pRk6Q29xsby15z67XZgtt5oPCl0M0Hvo2+245t++uhZSVBNdT6INCo2KC6fLVCPJ8kXRPvBU9tYdOJLdLAdEnyJY39oGp9U48jNKQVCDutIiRwdK8NmpZ9Jll1SCNXg5dYFVe/vzT5okuPJLBYT5UhgxMB3CPBHm2SN8BGqQxlnhyrgBqTqHdNDjaCh6SNjXs72xn7RVTr0/HBfmnlES66q9Rj6QknU4lIU+Eu6rQXg6O/X21q8es6WMVenYHLeuY7m7YPYbZBxxYPoOpdOpVLjWIgX9vmnOgQWpasPzcpDxg+9K2DvVMACxl7DxIP7IWdAy+y5Bq1dBGXBi6ZCKZ3GRl8o4f+tiRuwaFf+guMm3gY/5Oro2e0Jd2UXFRYBdj0wD5tEwgseHWftKV/zZ2N2B7oCSg1LrqM0Qu08Ztdjb0h50YUYDjjwdw/0GnsLZ3vgi8tPj7eOaTdeQnAgUUacxovqR7wLDsjphwfD8S//vpr/fr2a7lW584aRb96fTnji4EFs2zLs/xDBgF42U3Ty/a4fBrEnFzgnPCFupZLU/Cl5NbUjYx5QPkBcUIh6BuNursn4zARARd1+SF5XYQJ84gU4R+wr7E1/xUvYg5e7PyWFwPO1ePKHS9uLESA85waOgpASPoRmPLrBim6oPyq2AhBfAbv+AjqEoy/fZ+MhWBOgyl6jEHjdwScN33e9lm32xn/9C+b8FLW8gu9jTFzTdkd+Y67wNgfrE1xyjJ+6tCWD150rbnCYZEJad8t429smxy+SumLj/qUA2la3NZFaFBTUFde5m2zdnJ99iK+ELgeuOy/+K0rV7tv+LfzBcEPdKtfXMfFZ3aY0A7uwGQ+/RwnrEL5koshyyLuq84QUCdMZ6URvGHftSfIZywE84vExkmaAd1gjgkFn35Lf4pCqNTo4bJPwBrmBAgvCBc9WOp0yADgy3mPm7mBuK5RzPGOyiKqAWg0QfuF4EL/DB3UKTXKtfZ0vasTvoEPm3mFcsmAG3zYI3/VHtBjKWZifFD9sqOhG/AsflpU+j8D9CA9D6rKiphvt0F9IKspBQrJS1mg08QM3aCOHV6Mr7G1XzofYpc/kNkfBshzKRXNrC9jD0WwUULNPUX8BTgL1qursX0K3ewvyKGMPkuVB5CNMaiFad2prCssXcoRbnPWbdtLe0fbucjWnXYqyIuYjs7oG13Jg9vk5dGVj3vFKDbgFT7rg/P2ia8PHuyQhGW1PoiHo5zLje7RfY5ll+0Asmgteu6ju/ylievPUhpIyAMT6MCFWyajpK4P2rHpIOcEzK3AA5wQqrOu3fKrO34Sp3kBNkzGwPipO3y5yZHKF/pSD89t7sTKfQEa9BzYceVd17UxoqeUm5eInEeTnyg3eFdOIa5EMPYh40FdnuENwMNSjrID+LdKehiDq36NiXJgw14M7c74RiSuIJ6qlaWTBqS0oTPGDZf86nvgS/phcr/I2VHdAi9K1Gu/PLAhZ8kMHV+E/vbbe/3+22/lSwMsqRt51pfvc87Qyi+t+kSo3z5hn4w9IM6+BzoD2gJCecLBHnPnCxPhnXPtO3uL/6zXX837wsqYHPAIjovylL8Ay/EbcVmOB7HUFn0VbCs/MujTO2m/A6I5Py6MsgXX/CUnc8AgEaBrTSxq73qwbOh2DnXWij0L2IdQwJWmMhXFqK9fi5Frr/YiwEKIPcs+tJd6oWLOWXPunLO+QP9jK0PvOPirtYMYR4dMCJRduPrvjvkFJ+2iX3q1C7a1zueWNY16D6r5BdFx5gqoJfsL/qQIZAz+JF1/qflvReAaElYfR83FwvJhtT1ZuC4qExCY1XXeXbBy9rlAV51OxMhjkjtI2tbNaOGn71pwtu2TxsQBp7lqLVgSoZtUZCNYXXR8bb4hhly6EzTDpLbR3ues/TZJ8re6sbn58mXuJPGekCHw5KexVMcukHSpi4LG1zUgHN0LAa3JyWTqA5QxOo5PXPzEoEGiweo54Ogas7Mh/7jtte8AiaiBGy+JhGzCc6+JvdGrjq7XB1XUEynkPzlQHmvzZVySJEmAblraYxwFY4ryEoInOerkTweKJRjZkKEzsT71Rhtjf/EqT9u0cerDThyxd8qHBOkxThW01hVR3DxQSOdceGczvAPZCJ0X2OUmqM0HG2cg/vggpl3KQkhseebB9YNNVVgPjfYv0MYLPCeLXV92NNNGey0XIBmcd6nOQKAjDqSJTrr0+aLKvHKcCCpu28s0lk6g+WxDwAuH7C8gOmPqg1r3RB8wvukf2OT8ZG7++OWtfry9MU926JYc4+L8ehgjbNO32FfnB7UeTvXRDfaTb4YezIlRXbfbXjcfOHmY3BmrXgZjH/MHeUfgnl9AWPeFiXPobuzP+Kr/1ESh3YVtxYGgUipSueoDE5rRFrlZ+QZUz8u5kgezx0GmMdhPDoSF3KZcUPgg+aXD+ePc3edkDQFzrRfnVrO+GsIAfNJal1+/PvDJuYIyUdiODugHY7Ihz4O3Muz8fH7yUuQzcXrlO9xRnoB4yVa/kyxyLnkQ2psCL5nfj3PcaDFXlq+g6nr4QhCXvfbhNfJam+LfXo2NivwJkK8tvmBwbm34P3rZAANCFrW6nT+Cc2R0M79mSXCNuaVzJ+OBYdr1NccacV1zTmK+A28ZI5AptUFZlY/2A+iwP1Dw0yedEJz94LxQx0EV36kYa8dI/WDsJi6GbM1XEd3Yse01iU3kgRw9uC+6xdeo6dinba6ZJ2vCWNjvC1Vx9o0mkHDbNg6CdbwoxarjX6EWC1xfV4sEf5XDOrdG/jUXu1nrwm1mbyholi61Lfsdo4JnI97uCZmX40vPgMkc1MqBxtJ5qx7Yvghftf6qQcCVNuFObG041zY6loyVdw7iZZ/Tm/Mxc5UWxinNuGgSLCDFUOCCsb3mTeqgbVuPn9KgeNXBnvWXIdIjtOuUaVsBlKC5f12hANnEYdm9+hBJpcv56vhqv3PK+e8cUNyinzUmmpBhvBfONlwRvux7EAfnDaNTfqSDwirQmWMbchwvQb0LGrEKIp4odW5TXGIiAorQKNMxLcgJEXK5tIsCKwiP9zRS154VQ3BckbPN1LidF1jk2XC+ez4RjI+8B7n/QW5K/SxPLcu20Zmjo4nTaQuo+Dvwd805SU8ltT5pcRs40/BhBR2dnM4Nhi7x/t1E960rd09k0gntukKzzZpZ6zM86nQ9bKx9Y95NP3zSVrvfkic+j/y6487+5bnI/etp4AlsSuawGoy3fKNh5JL/BRAYY4ryZZU6Be0VYsdcNkmj+JTclLnW+1e/MdYO19SxBgBK7OVu34OxsNQ++dX5mkucsya6LlB3aPDdUrwlAULadeEsPokf0EkjyKutjr3/1y/3+oP5zaQqaR0L6eIrOhteRmsNCyIj/ZJLv/TyhYB+7Ve+8q66816fr7ZxXfVnPQqmCI2EunRFJnqUJX/oaWsbRFlDS87JDDK8NBNHYpxSAeBeF+qCZ74fAnF3TeSXWdKiA1FcVKANXyMZX8GAB0ObOy4+17np0kUp/gJ9CMgLj/x6SbXMt/Ma16YHCO0fyjWH1nyCblmACnUL63ys6oe3y2Yovl9fsgubF59z4OHY6/d34rOOKZkT8m7nGrMuXj9GE5cTZvoXo2P1ILaeJ8TEam82sBHtiZ0o5W2krQG/833buxxj8ZeryjuQV3xQx31d4h1L+8zrlgF8En+B1OrKpLHxDRIuNwjtcpP71vdX9d8fgTUu/349f2lIBJzu/wp2MAxc1i5gPXAoZ8mwOLKQSBJrwR0kkKPczEgllJ913D/q/vt7HsqlhRQxCiRBTDboM9G5qOdbD0sAABAASURBVE3mh0mXzdlEQIbhYaTzMgdtJAZkI8CFbtKbJIZpUgDh5qWMSO7LD7gw9gC+dJuePHQVz3pooQ+R5YY/eeHSPfMt1K+//lL+7Y2JjVhalm88KPtNwI7N+9xLMFnbX/mgHVsK0BZR6tWnD3xyU/34IBYfd+L0wdvlT3zyxPGsOZCyyQ8XNj2xrnjQfBAPKW7YtvvP1X7lJQC2/fofv9R//O1v9TcgNmknetUnzCa24CY4JOIiMeGqqECXFTocK+2z6RiaJDGKnnUdzzvNw6DhVpfyGpkemOmoyRh86a/QbfusH8Qqcdq7Ju0dkLf8mLDxEVOq4VdG20gfRtLnmGmL9mmXoD5x2utcsS3b7NPXucfGJeZJjK/5CDcy3QgE+S/4uEPHw/9xbgz++3v9E5RD4LjUsmLW6EIUL9jgY2ysK/NppRYNRlTHFnYvhNilfB80PFAI0o+G/oTKH4CEOBf4AdCXJiGxBGMBLMTq1jbnefFS4sm6tE8oDuMANsGQs/WwIvkJKRCyDttda3yeiZvx1Uac5zrjhyOOx5GXcEetAyJzA4rKB71eAKmB4XkC2vaMXcoTjMPFgpvLzhjDmpTXTnVRtzqaToBreUPTSnip6FfqEOhD5pNz/5xbtsU3tLmgc91OaajfGUfng7ZhbSUXbF37jTUOeOCVtqHVTR8cjMHddcwLtSdzRzvtC2C3svKiAj9G7I121cdf6egiPk/i/SQXHCx35qvfjoVKCqwhkNd8uXQ0dmwCOWEDRo8SJwcRt0AC+roZ00kfMADaXKuv/EDNWlxjzThit3J8YSQdvdiGXRiqj/rEQMoIdKBnl7G57Xv5T1oF+c1nxm0jxsqsfLowhmvZFnxQHRnK2adr2bY0lQ/qX3FynDyQg+AiXpmL97pi1D3rtv9g37hFjzarZxAjGLjwiphGcKGcijQLaLwugkHAHyi3j5GgR5tOoOWZMHmQujoCyITiD37a58PhIF63bS/n1txnbIQFTehzLKhFF6b1WaeK3Ufl22K+NXYvyZjxctSXcvouj/N254Xu3PeaxNHYB3rp0QYUai0FVoJ3rPRPGC2umZ/RiM5nwNYayyXXXx/t6Ig8bDQGH7yw/+Db89/Z5z5YE4Z4FGMxd14UzMiUHhWlv9YthV437+nDwP/8gpkLmo48KouODZJhwlabxBGbrA1u0kdXpK8+28aHbnjWHMoLAfKAccBruwwp/acWBMkniFn6oHTMaOgvJOUYyKycx2mH9PI18d4Yf+vipAtgVtca7bTPm7J8gesD/7/yDGhQi33agAAa6qQF7sh6cK2Yr8U1Y0HQTrVd2lp85Hnggw9kjqPzyTkv7519UZxrfsmQD8BW7ekxkePsIG+fvqZ3NKpmxh1SrgZQ5gX5sNU0YjaSifsH69hfXByfnDd4SWPuLGgaQ93fN+fRGbvgtllzLrCNNKSiB/rEjXKDfsxJLmhsUdiyU5/Riu2EAzq4sB5jis84gaKsy3bSUEWHHXBjs3HKJBElnPRDqhZB7zkuKBCLzgaIG7ZJIkipdqQydt7FnAD/ASxdC6e/az3OVwwSi0ZuoGtqszouiCLnGPJPedRi0yBGO/EVGnqs5ux+5J/FJM/U+UEGF/bjwwDUARDFXANpif3WFftup33QtEC/FwIoul4f7DE+aRMIfX2IoB4cpKObOdWwAuFuTsjsne6X0AWL7ZY0E0fYQjnh1S9tAKF76XceqEacfAiPH6mjWLOcl/kikvGWNn1L8KJFtvLV6Tgp0zXnec81FFDQCdIhGl4kwatNQnTbceLWeKKINsbG5kH/ADW6IV+g7mb8+sRVTaga4FJniiciAJMUbZSHP1WcH71kidd+1/3BerR+ilj8NMTFGPii05gP+IHNes+st4z/nBU/KFtAj/PpIN+85IBzbJSJhUvPCnSNTT+UjWXI7zFrA7ehZwKwxgWpMAciahcSWxUjLLmQJvi07KPp1Rc9DcftmS/oOQvRRhp3csYrbmn+dfuTInDF/09S95ea/zICz//OUGR1sQ4tAReZ4AoEJgttgZsUi5o2dxJEL6BdfEwMSaQ+VMEnTWexU4NGGd3fZICz34QgWM+iFo+8da1Fz301cYfuVUeHOnPgYEuZc6t9v9X+Bmx7Nh37PYTMudfcJ/177b7gAOac1dhH9jGHcVbCdyVHBzanjy7QK8Ec0FwPVZbARW+JPSZIE/AqP5MU9WlD15w39N/q7e1Hvf34NQ9d+75X7Ogu/+O2Ejw2WEc1BkQ4TZDSATTQJv5ZxhVFeeBTrz7bfmYc8E62WbVhg7aYyOVXr79KmTtxQOboKh8q9m3WJkB/IwbyTUpIUKhFC9QriG9e3K0SfVA1oA5LIU685lTFZjcWZd/8p3P7XnPusPSLVHLn04EfdzZxwXqAA66buxteHgBoL79RvMxb8VEIKILKxSGK9sVvfJT/QP4idgQa24wHgDXSKv/+ftQHOj6/0eop4lbcOfhKqwTxbng+ZOYbWh6q5PNA7h+9jp3I3ojvRlypMlzPyHmwwRafTjDZwGj3VuWmfNtm5rQBypxXOYb7oDHnRC3+ESfXSisD2VOILLDQO/aZy8jVjgu0/Tj7D2To6wcPhNp7pxRn+c5DrKV8PLup5QQKL2K/8JrT5VyaG1EZWlS6Gpij8Ik2tjUQVvSrh2DYzHhp/+pHMP3ab/+EJ2sXdOKRPthamZMXCbfAV1xWfI1bAHrHwweXOy+DhOM8OCGlchhWR4DYEWfvD8r0B48yGk/mhLIeyMzLgW2CxSraXOU8CCKec/jF5s/jwUu/z6CNZQA56tDfbW4laD+qfqJbcwkhYLtnTdbNYJxp8vCIBLqunBe5GLHOQY1fs/bbrNuPt/px+4Uc9Avtt9qzBm8pJ/JquZb5pj3aMNGx7xOaiaon8/Wel6kD2hsvL27k1IbQMXxnzviSUf0QEzXpj3r/7b3+/s/f6p//fK8P1sUHDwHSYDLD+uRl2qM+OMjdWWt3+j+py9+Nn0CNFVdjfeFRCe9RH7zEcH5kfJfDpc36M10fxfogFumnlF9o8JYB8S9Yurizu2AheB+yn8yTA9BuFMNGHx4iPZIIB5MQtDhiNvdZzlXx2vcJ7ydrTP4G+YTOh+d//v0fdfAyRrz9vizTT9tq0M7My41YbLSaEjDmiMAU4qfc+C6HZqAAU3oUoevasHBTKaU89vYpo4sWbE/moXrTD635pfjgPqGQwMYJFHCVrOFP41n6FLthsqwz32Ake6gyABJF+lCEmkuSJNS9kBh51gXbC2zJK1jHMPjwn3lj7MRts5m/My8QjH+MtAN9iz6N87YUGacgsPszcTgiVz2g6MJu7tc15yxf2jUBsF+6B3zOMfVlbHBO6TOl6x8ZIb6krDIoeNWbf3ruOEJqr/zqiLxTl2N08RyMe/hE0C8d6rAdbmRol0CrVh/SmEfN2I+iLoyrhKqxHgF9Af1g14U8K8o7GFdfqvvPX/xnMB+se19IGeLRTQ4jPuoZs5AIrEu54xVslIEW14xZ5vjQliBj79ad+UuBJRhApQEaENFG4Vp/z6CUqPhBb8iCsMHIEyNtN8a+gM1YEWtJwgzZ9/kLB5h1RZbVVMJhCxJs4ErAkb+Q9FOPLuSLa4xqeJuYbMwdwVyt35kfs09/54od4xN6RNGD+Cc54mDvYF7isy/rb7e9zL373DGfKKiTefRMbj2+bMMAxGQYBhXMQBdNKv2CWZnTyNpuV/0sm1K62Agf8nIhK6W3xMDKgqFF8gAD/qJMD3QP5uwDW8XlBTt9nU5uVBKTfdaNOE1AG2FLDMxRT/yHEvauiU0Tm6Xb50RrJU7vnleAg3kq0lgb5wsiEzs807yA/HwH55oyX3suEhzHq9QOArtswQflxybq0gVOGfIwFMU7f3JfZx4PjBmNncCyidhit3Uju2ZxqQIdxXijkavhs/+Chl8fJIxO/Dwce8qHtjDvjJOwaJDp1RU7qpBo3JGzob+3vYyh581tn2sOiodGtgVYR9vxUbegHPtQaYFUMCNVbtLThidyN8Z03+sN2IHJ2EHEhYOOaVP1OsuzANPIvVpXiVf4+8EZLl/Scw5XyhhdY4OGEsa/rj85AkT+T9b4l7o/RMBF72IQvne6JnqAYZS41qJicfYJPrDIC0X5C4Mbi/Q2V2IIjRzQmrSF4GhLb7ZaiSitJJlJIlkLfdaETnpEcHVZN+kFpv0CVnlBq5TIY5Fr05CrZ+SabPy/BHy8/14m7xv8Nx5sfHkxeYBCOA8pbIDIGd2Kqpv/HMf/e0TgrUx6iMRspKNjHR67TH6+HPFl0bwSFDIGxF0kHcHAYoT2HSRaDxPrj8G9l/+r2vvnO/o/eKh5kvglXklwYP+GTBNo4kdd/68YRd65eWAYmrhUCnAhpIjjrDceuN7e3sr4Fp9sVhyA3bjcdEDVFd/o2bqMzY2xtD2a+FdxSO5A45uHBv148m1ecrE0wNDGydjAOymVmyjgPyLQM2PPL7/8Ur/88kYd2HceFte8MYbyCfvOBvAGKAdwU5iUN2DCY32iUx1dfNTxHUSdcMVnxexZbtwXZCOEzlikHxlcYLiQj7unC8/K+DGGzIISbyyqJ4Q2saLFUNIJWTbkHHw58PqS5J882Pq/GBcceyGHYcbDOeWYaANikIkWDHGDVlak0sEVd6T/4BDyiWx5/KOt/p0gIQRIYMCIOTbJRBuJtIu5sLOxEnvmhXPjD8CDvv/rTf9Y+dz1Txn4eMpBVC6bC+xfMDMHVj1EmdK5ZT2O7tqgcW750sdxbdqOY/3h02CQNSypMtlgf80X5Yy2DxrKDmintAKHCoo5J35L92RMjvwxxjuHgY/777yw++AFxcGzJ0C8c9CHh6p34Lr0QTjbiqOaHIld33rwkw4uzPEe3dpgHhndSx88dPLSoFj3x7KLE6BjKV6wLjxItk/oXbvadx0ipfkCYjAA5D9CCwdOOKcueJAvnDfOKfkcK9cZEaOpQ/CfMjCaWUwbeX0CRH+48iC2dcYUBqdcDcZTX5VffLRbndEAreNdXee6sviKnrWDg+mdNfHOiw5ztv7yHoBAQfvNp8QCXw9wD2J02YnVaPVSmiBf1UHuPlwzlLDAWdgLdZuz1hzBVRhX7B4SQQUFOC89sAQQa7fj43pb5cFYystc4iTvwyMTi+5FTM9iRIxx21DGldhts5nX2LHTCZV2Cg9i0QMEl2P322+/rX3DX5riiy+4Hd+lHyKuKw4ZQxSk7eDgC8Zg0rLHZgdf654g03fy2G/PID63uWPnXk09frNlGs8VI6jgGegm0qjAU4kiYNVt6tmyBSrUpDs83k46xmb5YyyJI/5DTVyLsZpApMjwDcBxVTX2cdeWtJW5yNRLT2wzrurQ9rntNW+zeswaJ78c2itYB730jrS4daHilHWU/4fKD+bqB7lYMC4ZDykhvN32+pWzxDYnGOYhc9uXIR+UbPzVfAHXKgE24mzq5RvdAAAQAElEQVT9oO9JLIyRbUH7SR6Zx76g/6RfmqwDjUWXLw0aX1TkviFasK1N2mr7P/7Gi923XzKmyj3IPe7pd16oSifOL1927PGFtfFzzqIivmuPYMxGN/FBQwOOq0ZTHbSbPgpsPnL+8uWuD9zOW+MPWS25s5q51UWMkKE9d2Lwcf8kzljDIoisyGtolfqk78lDM5OxqtxL9htyBg2uxo6DNfIEWF41uU3GoCkRgwx4qHsMHA0DF+mpNjpvu3Yc5Qurf/7jH/X7/bfo0lZfqEivfJBwYTA8VJiq2EQFDHfsrkYPYCs0T2LxRN4dVvanuRQ7Hz94CbFiDx/+hgVFztENuwPY5d454Gvk7dvOGJI3epZ/M0xcXR8G+orxhP8t59qvs6A6zSme57TaPH2BIvTzxtz1zxbctq+4kkDofnK+LM4Re/3669sX5Fy3B6/Olz0ERN+ezlnsSj1lZW0jkNhxB8ewUaFJ/YBeuOb7gzZoYgcJ68ZfdEv/wd4mzTQmxMZzy6Tc56zbvgOU1Pd9rjxL3f4Llp0xUsFrzJCFFYwXeUglJ1yxsk84MOjO+r+z/g/ylfNLuZbKXSVi4bf/YD6GnjJt+A/sd83f8c9Sfz6o+4JfzmJ8W6h2cnBvbJwvkOYJPTOKKjOTOupShzIljNDDDzee4heeoDtjwfpnC+U8AjV6YMgwZ0uw0V2ur+QX6uEpPggyz/xRF5Ghz3wVWuuQe6Eh45e8hQL1BrQBOkyCTKquwRgaP2UcxAuLdSN+iIcwioyjNHzHnL4QIctSecb03fEBQicjfjSxsLogDKvK/ecWiL+u/9EIOBP/RwX+Jex/NwLXFL/KP/JngbBQXCcOWBYTyeqDxfj6v8fQ4aEjyQ5CF5jgKp9sIP5s3Y1kknwnibcByFDGckbgY2UPUAoCzUUP7NzpP7tdyz/RvPDS4wLUJAMaXG4GH/cPDsv/5ID2z/KBz4dkE6oHnQ8OOsfzkwevOy8E7vAhAIFP9GEFm9sgkQzwCgNyqQE6LnpqHQYmB4YFGAf9kw3tWT6I+wCQDRW5sje3lsh4Uoe4Pj3k8DB6zwsqX1IJH9gloI9Ezj3UiS+xmz0jUVtTQZ7JULzyMU/R4fGwcJs7/kzihwV0umEt3iXZu/BQGAlZ5t6gRa5CQmsFlHSf5/h/YlvQg41odPki0EPKbZ81Jzj4CadSyw9NDorNgUXY16a876HNhglBv6D44A12uPEoz7kkOJduvLwQPPTsygCcV9JZRg4SvHA5c0m/3Siy2eKDc0TfBAi48A6DuRMCueRmM6WQ95PNQ/hgzHIoAS/vTwAOQex7zAHo1fUkTpYeev1nHnfxkcHBQjs4NChfOtQjAZ1RjyVBpFGE5tV3ybOEis36yZw5XvBAJxMxsX9yd7OlgN9pQFwR1myuxj3zJvU1bnO37DUubX2iWzj55AWQBF46YdFNxl1QtmNQ3z/MH3Gumx7KmoigZE14p3hR96B60lPjWjEY3cybnTmkPUIxpwo7qvSle0LbAF4ndpUDn3ibB3nLl3Ee7H0Bd2ft+UL24GWmecGxZPDhPy9EDQANIKx0dHFfqBK3qpiWvtWCnL4GuRFb14UH+cl8/kTnJ/lHexyTJ2N1YNcH8yL5gg6sZxoxhzI3joyvLyDTz8uFg3nzeZi/PkOnnsCYNVSNYGmluyPbOSfY1kfMwtY1ZuHDjdHcsPlkV0JkS3+Bfx9JGQIEyOjK/Inexd/IUGZ8nuQq/JH+moOj4QHvPJnUpS8+8qQNDsV5YNR2eekuHTMujpW/shFnTKXVPtuRgezkL+xANd1wWcFgC2nNdeqVfmN8LFWrDA+0wmse4NbqhwOiVS+k0wGDM1MbLwBVTkrnMJrRyvih2P3AdQ5ixW3zYWSHXAlV220yt2fmayH9Gj8Px2iGroFiP7uXL5Mzh5gL0unTBSFSJKBN8QPWZfesefor3eI5kq+sx29tpXN0Z2/rXmsKEQ5BbC8byJdHfwiy6cYioE7EpC6NkJzJfBavDfuurztfBOz4zIPp3GvOueRHQZdxEEYTAZoUNsE/o089C0ClfxJ6Kie/PstgeYFtqF9F7OcW2fBZLtpQIV5dR3l+cO6tPAF7G8sF+rTGwbEmnqzPOznelx1///s/6u//1//iZbPnjKp5+qn0D+jefZlHTlCuuGEMhGWIqJ+BuDuP3E+Sx3hx8CG/OcVvtxlE7fnOtNrGcIF9T3xeeH0RQ98AetrAby4IHLsLYT2ADnoX+rwPStgjzD27kbMx1xzTfV9xan2Czrng3Hzgv36bh+/YL87zheB6ia7YkIMJnFwNcClfPcO2yoPrzJ9WD8CFPXZQSOcTIn7z1g26C0c/OHV5PtQv+QV7AsQ8pTKooGXdUSDdiQbHhb1r4ivpZDzpohRdjt2TvA/1uk4yG08W/JPcblySM0G6Z3q+En7SdymmbHMw8dY2afAOAxhlxkrfxM052Tv3ssQkzHzyDvI438JAi+3S0hFTpREK+Zix5EFjv+3RjbxZc99Zw8i9zfJ8tu3g0DUDWlTw1soz+K3vigGbK+3Uuoal8QC0xXPaER7WFUzSRj91SQknsiGmMrBzIwbuI+reJnaANH6tremf2NwB85D4AE5GH3Ihxf8Gig+vVUAoTzqRlgIs0e16fBZxxIZ9zvIMqmx5LBubQk//6wxKLlx8cOLf3bUAWJo7sl+TQ/Rdf/UQY6xSaBugAY1TvAxz7dgpXeTiB4TfLugb2wCRqMx4OOd590I+hZNLO2XVTmO9zh1wwGcftfIFrfnQdape40YgmHLo0CYBWdrh/xFNOcqEIBdh4Kz6fOlMG4LIvHKYivALNHYeeU57EjNFzx0/ElO0QuALnuiAZxJ/eqlxaQOOXjE1lrF1EDPihniIKnYghvA9MWUBjfT9dfv3RIAR+PcI/kvq/2kEWC0/sTJEY63XZrGY+Ox2AbnoPbw8yRwuHJYhC2fd7Q9AjATYukyAvozI4mzarmLUPeSitID86zpxWYoosPwDzRf1WVMbixlC/9eAPuD98++/8RLoTrIhOSPz4KVQfg30Oy9aPDSRcFfiMBkhBhrur8sXOSbIhTjtXo11V+XglosHd7AmThOjP3NOfDy7CINOwAeD0TJAj28mrw9s+fj9Xgve8/BzHB8kvmVXE6+GZwPGtOW4LBnXZmeMpQFLBIgYsjkNVzY/eKRDjFfAm7RYlVxnHGIzBwY1pI94PJQjEWD9IAlfiRRzKjqppNy6PJRt6gMqH4RokUXaVT3QMCa0zUZMuu4LKh9VPrhxFkq7ORY0gbvtNw4at3r78QN4A36p24+3uu07+C/IQ6kyw80NWTrpvLQUljnf7tJAel3xH7tDS59z3k1ZsC4o7zv8RMvccgMkQEqh65nxFHcQw/ChbFlABSrCWE3ceikH6ThSOFjAwos7zjnCvKZbWc4jbbv7wI/uD8rjfLHxYBOMTko3Uel/BtYuPsaW3GjHnia2jNMOTKFx5wtGN1NsZgx9gN3mDj0A7YYfo3VEwMhcz7rGVP0EBS1Ll90McTlfC77GX3GCJjEtqXbN2yznWOhC09jQsIBHpweuCr74NLbtJQ6RqgOOOoiPh6xPYvTBIeuTuDwYk4cxUFmsqv/0k2560MjdC/8GrQtoqj7+nXK0tTWADteO+tWdsYAGtdj1rA8egu7kgjwgYA/IemKreegRG4nVaYDyv0MsQbd6umfikbJA0nnpkIcm/dgcm2wJCmZ8IJTmaW73BQNwYMuhHbykin3nIU2uP8Co8kWXL2duOy+A8E9ec6IPNMbixjyZ9DXjdfE3dtq2pMrVOMulPfi+DodPvvEHxAUOQoTN6FDOYALp/5yTcZ+1xh2JjSwlUsQ35FnKIwzwlohc8qhwURe7YFAIBI6rAWYZck/Wk9YYQki+zzxHiHH0Yc59xIdaPIK3sW09LHXPygceY7MRE+1vZItfdn49hNi+Ow6AMfUw7gsxYyv9AmKibhaN9KdxrJMCsHgs+6WFzE3TauAB4kF80sAGbYK6MDrQ4gKhQPQzDwTRs1CvO2SwwU2FK/gv/pkx2uYqv8YqarDT8uJdNoMpMMihzR1T0S9WaHgafXTQrb4FC2ednq+LoSJKaVM9Z5DNi36VYvTNdWi8BcdwdGN/17K78tEeK3RZYNszefo3XtIcrB/50ucNYnP2B+MoKD9M3DAfh3KnxQV9WpQEIHKVd0fmnfxlXbs+GTdtlWaEAY3o4Y6QwlbzgucOmt/wKKusWcai0SFA8bqcA4kRc9R5ZtzC/kVBrQNErZy/5mhhY637z0f3fWePnmt8iLY2Cx/Y769fPu7v9UE+Nj+uswhazEEo0icBBa/LXDFPe0u7kGmntgdoWK6zgFaBOC8tNUb2pw4+uZh4uk71d3TjxwLpyo9BsATErbFHArSnY7FikXHHdkjpUj8AnXz0ZAzjkzjWvHgkBZ98oS2A8faFgv6GZjCaCJBXoJUr/nDbkHUj1paq/2B+HZ4DkIUh5S+6fnBmmnPXtOwvyjFfqWsJ4x4dluc4uA8k7x8vH42V+QKTsvaMtWPiuN/2WRPY970amxC3fMMO9UU5N+uXnCYA+qqdL3qccG0c1x5kKS4ECIBpzsladG4hgBgMitHc6NYn/Xd9qAvUT9c1hleJx5wPEI4O7Zj7LH/l//VL6T1t8fqrvfuEZu7lr6Zvtz22+LyzwXsDbwyUEaA958TKXnao54yo9sVXYuQZ4M7Y+aXhuyVwla6bC0LDurnLc67/yECuPn9c+OhAJWqb2FAwHngrT2gOXrIsMNauQfX9nl+u/6P++c9/1O/+s2yfU9AX/eg4BPilj/2XnqhCCxdVFD3RJ9ACpw3UeAH5zPOZ/LKO7nL9rb6DsThK2re3Pf9y4PrXA7/wJXDG5Je3+uVvv9TbG7DzRULvrFuBGCsLQdqFcsSr3/3qiE7j4wsuSP66/uQIMAX+ZI1/qftjBMhznBFZnF9drBkawzPBSlIg2to5Yi4mF6sJwAXkodYN65EkcLjOWGiI4EL8S7aLejSSussFTTe0zz/Ci1uKExAE5RetNKc9VxXRIdY2f2Ltz+X/8ds/ygSqzbjAy6B3EhkvhTiQfbzfk1zEp19BSLB+sBs+Af07SHZ2abMg/YOk9/RwAvD6GC6M4cLAyPRgl/iwWT0AbfeQAmEh9qraRDQJCZo7epLMSfR+u5tfWLHpDqhGd74hNoaNAW4gbipf/0Z2kvRWwqM7MVe/m1/xGd3pd4Pyn/fIq4z4U5CjX3rt1mftFR5ah6/6C9nr0tXwj1Pn2SOebM0lXliHzcNNBjmflIIPLGiFC2+wbeOAoC20wBEP5tLdAyHgA+fdl2F8K/YJQMDroOLb6Y2NdotfHmpu+75ePqQkHvuCfa5ygt/nXvruxpENxA2D/n0umn3O2qf1tYFkg++ZkOJUZbNHzoufTWjFk5dR1H+cYP81NtF38gQPjeNgv79gegH4G3Q3KsXztQAAEABJREFU9G9A4tFEBBhdOWCNXu3SIuraxBBxOVoAMTbWzlnH01hn7ODXl2lMkK18Dyitb8ihu5AccW0b2IAxwfYk1vOlP7odBOABvK5XY0mDoZoXgkveosI8KixmLKbCHZsZa9dcuNDV6NRW+aQJyJLKtxsMPO9jszZ2DfhGN+1Zk3r3pG4bnv8Crz3qfjL/ra85+cz6vPJiSi2FIOsJW8IDDsl1rcmlb4LqzE9lORaOgS9w5KGz9G/1HckViK3LV8cs3+r//l7+01UPJ5aPM0byKcNSeReYf5cPGAfBMDbdNRnrBR0dDY6rvsYQQlra4DzxZYKyhEt2SvLcwUPEBy+ozA/C0me+ZwwTi6VbiYmFY7AxBkUOoP9IjKFhnjgvMv/SF2+g0Cq4vTAycaJUunERPNja1iZfVpsnrzHBjXX1QCr+ji5/TTG1AzkNqCHacPgBKIciKdzSvgVLlPeFT83bGltkKa/FXHVK5X/JxVJ8VUdw5L6UCJS023lKfEaksHUsemWYBxw36Vasi+XUHHLfGEcsJJbGQ8j+gkywxBAZ3glz4nLWNVNoBAZsFHq9wMUp6gPQXuUqL2S5IZCS7tjR8AigWCusl+i3VdjXL6B11u2T275VH20d3LBcOO/yXJC1Zb+AvatNL2yL1vuyDZJyXtH7zfR/lS3tAv18Mq8TJ8aJUIW1W54vEKl7B+NnXOQzJ0jng665tBlL24LjdoHtWOj6FVQNQhlL3r180FOuD8FMAnpP81VKS1cDl13gvJSR9cBcSB16S/uw/lvckXfqRQTj5/s+x4zywg848GGbG2sG6BH+yIIp/lCCTpgWnsi0IK8AlnbmEtWi3si8YnTbZ03yUSPHbm09sNm9ygfN6+xz4I+gb65xz5fSXjwaYBuNp43kF+Q4lnhqt6SrVBeAKcF5Sz24xlRaPXXCrhV+ZNEd2doq2PnQLl6ArNy48p74fwUkfvGe/nbxHx3KEhKHMy9NlNneoFWWvh3YYGk7QFuHxHl+1M/HQmAzaz79Dibjuhhy9yaPOeSyW9ylz1J7lCWdci/50glXWxXpp+LYPDmvvuYuc9v5q4zsC8TJtiYO/cY33EUctoL0riyM5zrYB+8p5XeOhUe+E6S3L7IZB4iR4pdfy+fRxhdiNERuSmrYqu8fvGS8e65mDYOld9GPtlzz8oqFEp1/jgFKOPs0MMu9xC+5bnMvaXNGwSnHryNn6dfW1MSNLue/L4V86faD86ZnxH1HhiDNd6jzg936qw1C4n36rf3qsP8FxD91DP6pDN65CuC7fJAogoIWepRv/llAPmJc6Ywhyrojw+epADH0OeWpLHhDR8C4+HITHeDkCT4Svm5oq/Ahz/7BmpBW36JbXjtgYVS4cyE4YwFPaEGxuLxYs1zEzrHYGZN9ZxxpNzAn5/jEd0KrNAB8yw8oK+vBRI5O1IB1E6DwWghrf8G/IQKKvMbC+l/w/1IEHkz+/0r1YIHa1+eNJcTDM4uMxZXDObwmhzyw8ELFTdyFLP0+Jw/jk0TzJLkfC3iZ8TgXuQtwASTIUcVP4GJNcl0LOH0sSq5UtUVgdXOpMeifbiYcRVsKdkanSBriTBY7SdlkPrp5oYDN5YdvXCk2cPYZCunDjw8mTQ8nC548QGAZF8ZwYQ+XakJPsswmRGLNL3xMor58orQfNV8XfNqEkPIw609+3UB8wbHvP8q4++9w/dWLG8mNJBdcG40uE58gThlulMVHOW5CF1++iYA3tE2MdRA6faSAFXljcljUoGC85cCkffK5Gfaknx759IXQRFKPgreQQ2euZ+aANBlxYxU8NNAqc0OWL1is2yWtm/bv77yw+/23uuen8u/I+eBbg08ePATGCRNwv/JwsM3aAX8lctsnc3Avfb1euOz+XSG+SbhdAM3+gj309vlSxhdGk74Zu7q0y/qSu2RLt0/WxN7MnS7HKrrFfYPbvmQ7ZvKoQ9y87ZWxvb3Vzrdy1v3lhHI8EI6ekduU6l8wayJ7n5Q6Xn6wry6wTZSNsQNCc9iHHz50b9ss55Dza+tmACCg4C5V2qNBAJE4qNNJk/t1RThKbJ91q0x6x81qeGFyXJwMS4o93wDWOy8WFg8c0M/GPsoGMOgbsVUYuKxBXdIovwc8ENseTQ8y5rTk4QDiAdjXwRM3+uIo9urEGSapgO+Xyp5Z38ldEOaBUT67TtIlu1/2KBtSlt+T+XrUJwfQ66Xnbe6h0+eD3KCIxh5lmD/fzaWAL2Mf9FtKJ720X/AsbVGufevlDTjs8lxDGEq5zpUL1LEAKeeAdEr5nnwrdgeOwIMDp3IWLNyRg9gRvz61LQ/QtClz4DcuhUCEOo6CNhCZ8vBnvnyG5tQPKcK4MJqAcU+HfDt5eZ/m4+abyXt+SXFgk7FVhLYYK30XbH/wovh5viTWT/Oe6+iaC+JQwIUV6Fs+Yj9ylQGKPo2iuC6Q9j0oAxfeEj+V+R2k/SROgnXJSoMDX61VIzLIsP7By+4P9ghpzSFb5skkbgfz78ic+fEreYK4zMSlmFvOrye5UAknJIi5gcAXrqulPbgBniiit1kP2m68XUdgMxbGUl/zwMUEOGDyoK4cxLGcO4BRkXXdlIVYmlJRcC2dK97KO5g34j7x1V8nXHuiOgX7BOPg/LZETK7I5qato5cOTMPmdJ83rVSfTeurlO4aAuvqWD5Cm46LFnpkj14+bqxN4y2seNF/0i+OTo6ejNd+5vkbY+TfRrn+T55+Q20fInlQejJuB6Xzbkmo8/Oy6YyRbSkESeIxQhLnaR4j79E2RsZWeDCXbTuWo5sh+oKR8Z55oN3wa5uz/OVP5EGrDoP54Klf3Wlz67mVviszNoBb19UihhoJOGYHY5sQITPrf0gtbUeOsRTEhm4NyGpSV/dB6Xwwr6wcR7wgPvDPX0yjMfT6al5xPt1Zd/knvZTOV32RCLMsSgtePmDbVXc+aY95wgf94Ednjnfo0IIQ1/QCGtiCiZF76cE5WJviX2GRXfdlhzLxAiH6q593Xpzo24fnw9MH+3xYFa44POBRJ8NEblAqch7Ko07fJ/NHeWBAcMdc7TYmyqOZcXf8hRGqRWdVuUikKiXF61qW+4XGnS8DPj7Iy4Dj/ZKNfnUQHuJnOCbzrauZa8ayl4hIVIe0gmP9YGydP9JIe42J9TBct/xTPhpXSRVN3JdwUhY58Uls0IBMZatDgKg8n57GUTTrFxsv+4o4ED/X0qJHptfoSp7cGn/Wuks7xsKDw9Lnl6rEQEz5oV+6aX44z3v+DxH2fZY5YaLXeTehy1qhrMDlkWPAOZfZ2+AXrL6lw37bq1RlABvwnmnC/awH7w1/LMKfPmqWJ6CqYotE4I7AV85CIj0I8Wpu9HN96bIBRSziJr2xiZzjCN3DeBFnx0Zw/oCCC1tyP0v47X/nTOSXwj4T2PZcpMzwYMKKGRV0j+7yecfYrngx/5oxI9a2wwejdrn24TqVnYr/Kv7tEUjM/+1a/lLw34tARiM36F0sFFyjwQ3aZISm7sNjkhaLie4cTl2Q72xYli5wF6LJ3odYeWCVNAvMBce640oNHKt79VboziZaEYNedP4kA86LXHqTJoQLdfKKl8eku5IY0uh7kmwkRCos4CCUzkQMwlb5UKxl5BBJa257bTuJg16TxsFmohzrKZHpRkFGwzKSNGKjt6lEAi7aA51Jy7fniRMHJNvGK7qwD7JwaNNorGz0ckiLD5Qb0L2Vm8Xbfqu8LLjt2cAWY9WAxof8OSeb1ZcNypj7rH3fS75t27OJzZPO/lcMCt2CNoxVH1Gwbt0zeiy7Th3Y78YdCJl4epVBVR+NmdEoeECH6usm7awNe5w7HYLOQdnE/+5LIMCHpN/zIuievso2v6TIEiAG+jO3WfM2y8329uu+SuIlLn3pB09Mtp2SPmNzwW2HF3sm5aTckLtNZMon3KiDa0HFmoGvFjUqMdrAj+7Sp9fLnh97xsC2cud+q7lvdaMUgpt7Ofe0pcesbFIDOdQ3bPjBCyxfJs19L8KZsQ4f7R2Y8jfGcMUeytHwbw3tBKjTrlHrw/itys/3rAVPU0xOx9Cq47iA0QS5cKsu/sEaoRVBjXGNHkFDqYLHmBMv3acvR3iBYF260YM5PaC7rss4D3T104NTN7HpVnTpy0U5QA36LB+sPW285Df0C8DAgAtRJG50V8pqbFhQ1BdIloiUB2RbL0CfZPIK1lcf9CgwLjmAc0ifzJ3N8WEcpQ1IrAxLQPqDHGGusH6BD8/G9+tlj/Jh4Ioc7H+gD89MSRQ4yNjRnYvulLnZlcpSrA7lHzx4CHYPurbJ7cVojmtiJKPj8eRl0SqXGvuEQcgGdF376Ws4GAsfTswTi14sgDI8ib2qam5chQAvoAlp08/F/DqAJ7LMvQ/89YHEvOBP1N/zsviO/whFdLNmRsMPO9xLDnfrl8+WkC49+KvPwrIjjHYHpP2CAz2CuhZcfRgfelWNVsYFoLFZOuNMKxcoTCIKiMHacs3bQdMi4N7iun97+6W0TaRyhhUUNWBsr/mpDHGCJNc6sC5oVuOvsrrOtVTroz3G1gdr564PlA/mxnd79CjUVCKDcvmtH8KKzXGO1Vd58ELvIIebx3mINAcwpgQAcWpYc8rx1Z+Fpwv/9GXpooYDXHbwsEfB+lp2U88Vg6hJa2H5BePqpku7B/JHd1kSYK4OjG72pq45jdEsaY37so0W/YM4bgCJo9o8y7z3pf6PX3+pX4Hb21stftgz+fGzqQsU+oj5az4VcQvu6wb1q9HwTG49tYeX3HQaW+eT4Fg9o0P7l32Qh5/0WpkXOJ+yTxnQP5g4n7xAVUb8I5gN42gUhnvdfm5hOfq5MwaMG2P9wYsM9UsnPxaEUTHGIPsTtusDIacbSjtDhST0+kCoHYLzz5yXNY/s5EX0SA5pSSvuk5cR0vpiIvTaBUH4qHOhS65mjKlGbZc2btiz3fbat5m2OHP1SHzkwSNlvQB+0HBzXxfiSjcCzIWUIle3jhFlCtrafJjjWVP+kkb7f//tt/Ks887LYPv0/UG/Pn3Bk3XzR1sQmctxU9bzjI9+qNG15C84D79wQabW65/nDOth5ia/9BytiukAxgsvcSayKN2z/eLXs9kHtipXvgBJhksmxMI3utSzEY995+wxhe9BqXzkPbDZl3muoYzHlHbW4uuayGj0Lyg+l5yMbDm3UQoeD5BFlFKXXl7BOS8NljH1uL/kqUt5ApwZ54P97ci85rZkwVUvnpMfnPYbd//QuS8qPslpvgzyF2wHshYz9PFpr9u210Y8ds5rPwFnu7fAW/nlZX5hTu7Ypb3wc69Je1KGF3zKyEZH7MNLSteYcn5hz7h+gb7zgnp9KfpWb7+81a/Iz/+c5aRZsnbivuBtp1QXMKODMaHcbe/Ejf55jo17VJ914/4zEAVsMlbObeNi/cmqsDzYAx6O28Nfd1XGeyofXUvOJNKMLfGUPgDvAAi3iHwAABAASURBVDu6mTat0wwPJTi0rYvm4u/0QRo8rdCDpAzqr9ufFAGG5E/S9Jea/zICg0Uy+r/oPvHDbm4DmCzEbWMRusDhdQHe2UxMfAel7ZCzwrpJDHMreazXKc/+BStps36z+Po7AbRpU35HhxY2E4YyOnog4hInyKfOJLF9Lw9J4rVPWUlO2g+P/CasobAT3PQuP/b9Vvu2p8cNVRkmKU5ppylI1h4SkkTdZ2y6K3oKJQGTliC9IDVtYnZt/so9xZwc0EQ2dHS4qUZab7UxDk1stR8qCLhDy71663KM3FxMbGirrw9EyFoMJxahypm9bB4tIkOCHZ2k+sDbR/gqByc5PVBccbKdzXdQQ4XyI8YbUsASMiyxD/EVXCo5ZNCz+tEz6HP8vqBxoxUBDUXsUJBcpyT06IMAO9fiWTJ2XngwLtB4YPcbQv8+lODm3GPJdoNfEtEByl8PNOM5aHrpv/7K8+SFhd/IZQM7x/CDbyjyf/j6p79Yei/bHxzwroObPOF3g8OH1FN67FeDgGIvbG0Ax7n6J/AwNZmTvhy6MQ/0cdv3vOD6wcslf120z0lgeDBA152DiIe133lJm38yo07iTEHs8ZiKthxsvoL1B3wX2IYE44x5xH7ZwzoarX3iLbsGunvMLxr7q6sHInKhM/opcV35zpelIwTrRhysLK3QpkJJ7MUjsoyRkLYLBCEPIQhvCoEHnHqESxcoCQLKGN3l2tH2uZ11x//0cShK6tjxU0WRIhZAB3dsIyoLF3+trhcojuGNQ9jOuHUzTsoErDuejV7tc43JpQJtt30w35xTD8ZLX+0LHzZH7m1WxgC5X/pPKehYcld78VrHaIqlAyLs9ZLf9bEhSx1pY9tVv+gtYbc7MNJYtw17mjlRqJBOHx7OLxWoCnworVNpCcWlTbxom6N7guQyDwd0BHov5fmNoPvQB/P9k3XnWoeVcYAC+zVMu5VjaXuJcH5AwyXZxq3j46wNu8fEInBLEERcyw/5fBjjYZ2x8OFFWDLlQQN81GBtZHVyKdjksYNxNIcgpfxASoGD3CPf+Ux94alwiXfd+88J1jxBWli6ekDwuhK8kldfhavLOeMeZ3tUlyDhF03TbLuxE+twyDFb8CRNnsD4LS2FjJC/brB845VKOcw2OvRhyTp4kF2wcLKrV1i0n8yT9JEnwEhQGMc1y3k5WlpB+QviH3oWsXf6vaCdjKVxExxb10vWPHHQ/58AHMoQ0GU+kNa5vCFjIE89j9jn+C/K4pN5p8vUN/boH5whfrz9qDdzMzD3WXMKX3Fevsnkg48lzMS38wsH2wuevhhirhHcKERM4RZNesDfmVP3+71cC9q25CqLGiK0+Rr7CFhd4XdNyXu/vmDxRQE2ENXFHFpayEk18bFLxJN5IdZ+gLgQImxrvmjaan2kqxrEb8Pw276fcZi1T+KBIw2ElvE7gOcTX1jLB36Z81wvH6zvuz7yIsj1pk+Wgntd+k76Nc+eJZ/zCHewGsui58y7KFSv42s+Ni9r3xoj7NpmrXw6409o8WECySWTSAqIRTjSVkzU9wIUE5Xc6UUOZN/HFt7TJDqQR/uSv2Se3IRQmcqw1HcZ5HU9OE+13bZ4JK1iCWGcD15oPNn3nbMIo1d/FtgAuAg9tNBRUQ81sOvCNCryLoCE9roiZ0xy3azbbda+7bUzzuKNr+vna9yd/8UcaGhmyvjF2DXiZvazjqzN+bFP4tah0z9lSi8Yh9hIR/AKINpe3bN+8IJEvcqpSicxgCPG48cAi74B7URXUxYfu+M/FagRt+7qhAsmLnQuniX3YB06X68vez+cq7yY9Jx/zUdEy1h9xkq7tn2v2z4DO+V6CbS/YuN5fmPOCXPv4Pe3uUrod3xMe65YNrSYxtztuoG7KX/uNalPOoyTNKOh32ZtQvpmpQ8aaXf4lmx4qd+QEXsnPMDttmPzjh0AffIIyp7YYD2gHgGc/htXJllVwpZbJQcx/q71BzGXLvrR68sr68rSPuOvDOHByEQWPCvGzG9eIh2MBSjF4BOq8EleauCWTu8MP+11p/LX9SdEwLj/CWr+UvH/GIH/o1HoJIvJonRB7rtJyMU/a5IQFPlgER8eIDhtuABdpK7R4uMCnA0tYF0Anct6wKyAoEEpBPdavCFlvZMCuuqVzKC1R12C9cXncm+bSTAmZ+GyJ7R0m9p9QNZ239ybwI/nZx04sBIJ+tChzGQTBJiwTDgKFz+6OfDMgO0kQXCweZUf8VditP1EfoBDk7LU5bcgvmjwJ8G+sPDvAR3+84bE81np55s6+ZTxEq6JOSyfPiubB2btPJAfEMfDRZImzP1ihscx2RIMeriorm4rV5s6eoyV+o2bPhmT77KQlgce+wS4uaDGDirfLoRh0+MEN1d1GqNrbs25I36GBzLGHirYuKsGPYN+tBNr7uC4n/UOlzd0w/yJfsdfAGMH8jgk0peDIvEKEsY8HCDHtr4+mNeWjpOlNqePm20P3ndoIhv7xAXA+VDqWDqmdw8EQg6xBw9CnxzMPjlEf8YleRBJHSGpcNMebDGWC2Z5qLpte8prTfniarDJQu4MZc4jn0OzB5DYBdbLfgKF4PP6pkqMNhgffVwgVmjiLVQNBgqTQHb1KACbxiztA5lLOThCvU+gYI4q277FDw6jbD+Y47ZoLjZoma6g4GCMtMWORjfI10UX8Vs04T17xCv3YNyvcbNLvQuQhGnaTA3b8aPxQ2AtGM+veQChzCjQTB/2hBOVIjIGd4T3CUiMXEOsLc347Le9bjwQSiNOWHN+5zA1Fz0MiIhc+x2/O2N5PeSIU7bzoFkjNx42d14s+b/8vSF/Q4/9EYDNxu0CeY2N+tVreela9HDqLsgekzEnJshT5iA2oEu4aC0lt8wYEiBGo5yX25zQrl51Lt04J7HjaJfCgEaH6COHN14AgZvsNXOaA3xoQ6pCIGpwslNda5h1ZoyUHz+jgrEYXRtyW7sntqS+/FuiQlhgAo53Ysr4y7Nhw+gmBl2aChHR1I4DvayvU6+67YMUUdCiV1nGr0EK9muf88aD7pN849q5/NPuO3tn+jCusZngwfYs84YyduJxAxbPpE+uFH+4Sb/4tVyboUWuNjwoWV4gZDMGXe7hAubW+oinRgF58skTf91TlCEo5xQC4brUq+37PpnPfNPMt8we4rV5OgbtfBJ2+k/gIeaGX1v6tbdY00hGsfFSFwGPgiU/1aDsezBnoF5I7voQqM7YDXQq+3bDpttecwI9y4fnnwHmXDidkbbR5VzOP5+Fp/io85O8ov+WH8Tlkwc+v1x49+94vf9eH/cPfHiU9k588+XdD2LhGK51h6DXhc8YLG0Au1OC1i/CEEqtSiX9xrCxrWlBRafz8ODFyQe54qrfsctfbKx/Uv2ev4eonYLzSvCXM/qgP0zg2KzURz2IMYILLLZkPrs2LsDm0U2MieWEADooaQ+KXnLop1GJ88k3GGdjmvlAPb6G19v3uXqwRx7skb4QOmKL6+NgnTgGUgvWzfOCdefMQdBSp5TmC5Y/6y5WO7GfxZg1IYqIatMcjS9djQ/mp9H4KNCvT6Ob/jBwU+ITG5ed33VDhgxIcjX1Ln3/gv5aC+Tx2z6Tt0ZDqy7UFh9dERhtWwD90hDD5K3Wj5OYXumkX6BtAJuqttnnmOgAUkLt+D9YSwue+cP70i6QBEr1nXrGN1WgS3lNRdBsOSwz1ps+TdR1fNuYL9ucNYHQ1/lBpjj98WXQ9cv2RaP+KlRAjC/LMVSAH0ERf8ehomdurHNAu5wTgn7rp6xM78XLvJzYo96lByoJFHUC2xrrWZ0HnejCTudE98QeGqDCQl5w7d2zDu/1wVy1bQxllFId7g+Xj6uc5d5tjjIuG/aMlrqQLzRxmwtuJy3niHz5R36Z+7IjsuFLOcDhm7qWEC3AIS5rFfHcuMpP8FUD3XlpR+wumyY6jad50PpODt1ve/24vZXnGekdqwtc49ucpV0B6GODOrpQ3TSpoNfYeE41Vxkre7dt1o8f/orybylv6JnI0C/j7FqX1nyQMzY5+INcZx42Bx7MY+lQwnXqIi51fjTja72fyL+Kf3sE1oj/29X8peB/JwIsjz+QZ3Fw4yKpsiQZucmC/uGi5yDzy9svlT+oS31nYbLK8tLk4/1eHoLuHIQ+edh1gXKWQgAXC7BJLgIZgAvNJ85NwsU9wHopz2SiTiE86dDUVliFB3likkRY9C786JMWMov0kSBMGNIK4twYEJRDhnwecD0M3X+/l7Y/SebSYmLFBisgQkt2YTtYG83AD4H+0bOGShtCLmkozgs6aPSlKSWzQ1vUJRgvE9oq1wHoUBcvfu4cKu/44Usi+YYC2sPyk5dDaGJzF/8gAA94/CcSvtwQ/HfkoO3W5VWe99HaNVc38miVD8CD+uhOfcWq8nc5lCdx24e/lvXtY3syLpZC/GNs3HRsCxqhuXk4J87WlSneXw7cdjbvfdaiVTgHEnzCS8WICIwejMGAbRgNREixQAJYKEz3FN8vFD6I5fdNQzvVJ6A41M4J42887Rc5uksbZzfNjs4sElvg6MVGbEC54/U7G5O/xnFtWP+knZdCrA8P4GvjW4fcg4OD8RWiD9ORhGQq3L20T/2WcRpker1pEiUX2H+5tA3IwYq1PL+Ba200lgOL65sEZI7mBqiTAhLa3D0YUZRz2lKb9SHjiv/iGKK65k8OXbBucy9lqeVgbsjn/25c+i/Ac2QczA8CWuqSTp7QnJWzCOq6NTpCe/JToK9ygPIgMfF9dF/k1/BBYww4uNCf/DK+5qD/xCIvYbFXRqxj7LEM4eqiJhoZTEdkc9FGBwY6nhLrs3JHq+eCGbtuzHlf5Oz7pRNeLsQjByHcvWBFgbWzAHG73ZCxVWfdzbNUPvWsUUvbgrwIZvJoT6cf61GhH4K2FiT2D/pPTTAGWeIFEIndkzGSzxzrmkGU7KGr7tSNl/RCI2YS433OslTWC0K9NEJGS5upwbRokKACjAQFfwdQtmxhbWsLHKBm3faZnDyKjwxKPEu8hkdhABcU9Hpf1r7IEGZ96Z+Ru+rYaYcsAoPlgwYF1omAkWLRUseIi9z5TFeuB1oxm70IvTBrvwKoYh9Wnrb5sLARM9f/yci6ODuRIY6tAh5wMCONuvxn/hR3AljIu1ybyhTwBty6YnPmE21Mj6zTKO1DDB1fl37JM7Fvm3vd8oDyVv5dnPXy4y0PupO+CY17xIb8gd3yqXs09gCjl1x1rHgu7Qt7dqYBHiKutH6+6bMYYmGBnhTfb4hq9Anqt0tZgrlKFvsCo9lruiCXjLiq+yjnvvNecD/JyxXz+JknmgQ45618YNrwvXvCf8lpZKq5I7cVDqQscf81zHmtnRlex9NcqR1f5b3u9/d651y2yve0rWurZw3p9cExVQYasY9agmAVzACwy9wl0KKD+xm/jT5zDyaD1x9A3Jg1JnR0vO7gxY3YD5Y6TxY7AAAQAElEQVR2HKDsQEQkvtomuJ8gMevDs5G2QgobBizy192+Jy9YH9jvGqNYfUwD11jwIKXDSy7HkVMT54EXLhzLttGd/KH+gR/p4qatwXVEYO9Vosh1As26OnZKv2DlJPPSdpvk7Z0ctZdrxAf6ue3VxK17Mje+eJcsbV16bCvP8ZjMqxv7h23xUMQe6+JwwSo4+AmCfgZfHfy6PRPfa+4Yc2NtvJS3MV7q2NFz22c19l18hDNVS2W/5hOhiB4MMM+s+izzmKDMzflBP5apJnIWHb5v/S8x0N4F6sEV6OH0QYWYi7uEKIPOMn/oh33aJ+6isd7V6Ji149Oc+sWZDkLp9V3+B2vZL/oCr3lSZQ6TZ5976q0vyFOu/MbSuWgd85guTdyEpQe3wXHJR0Obe2AdcVOn8Jm99SjxiSHCIa3JzX3giuOMDDq5iAh+k5v4snHpp44c7fe86dr3WSfAeVSc60x4QKfPyojN2LJKvphBNtZyDbxsShGUFhdg/2Xr6JkvxrVNMD5rvs662ghC/DX3tBNg/S5xCFuVzF1utLCM8bjzolu7746HwJgd4CmgwTTMSjyN00BfL1gxbMZ8oLoDUOeiEd6/bv+eCPS/R+xfUv/7Efgagkx9mwBrJCLyC1WWYxreHiSjtLuS6PxZ86+/1K//8Tfgl/rxyy914xs8+T34v3PY+Ptvv9Xff/tH/fb+G4eNO2vWDFIsuH6BD5ydhNXZAAeJd9B2AbpA/fYlie02a9tnTfqTMFA0SlkA9JED08GqTzIgKRwkA5SC7TLZmBRMfELxaXoo0qeuKzlLd4f/n9j9/v7OZniUpOq+keBRbTDqtbkhRP4kGWzpDclDJGS4rNyACRX7wNJZtSMrP69kI1W2/HaQ1jCb+0lPjbc7cJHEfVHwcb6Y8iFUem0b3KS7Nmv7VCXukQqGZPzgwAHjtW0z46Bz0iVZ0wcFV5f2XBuLY6CN0/7GFmRyVIKOC1xoz1J5YM/rlEMfLMQSTZgi/dwZz9teg5gtHjouGy1tKiWlfG4OBzIOXsyt0jH+5EnHlwaPnPIecMLARQVDFYB0dMxtL7+B9W8y/Afz1oN4jZME4w6AaU4kG99HzblVXoAtERkTaXwBkJiiYNiHb1zWXqB/17wW6fhr6wWuEesfzNFP5toHm6+bcMaXF0LWP3l4yIHlwUaIbRjA9QSOxECZX7Kf5S8HfCkYHzDI+K6fEvMN/C/rb1D46zb5FsBNnLio/HyhJYFZammtSr790vfF/+SF4xFw3vmiUb+0Q/t/Z55a+vcYlN49iStjzrxba2TVmYTn/F7j+/O6khNTYuQT363jvxs8sdOORVHnuF2tr5JQvBqOy2j17uSbCTSMQCiiJDVv0n4HcWhf6x7dzgPby6iD2YB93h2AEF9yr1IkNMRy2c1BCuO2uewY3RV9xOe27zwMvK22eLzzwliFAF8ylSVkXDgJP7IOIOEaMA38XTrUMwn3rOhBLiS0Czh1n7jv8nCprvwWf2VqeCK74QVB+9LvvD78xpN8ldiku+sUTYvrDDVY8NjD+twgGMjUtklMzD10IoKYaQRs6YMOspiinUKBaPwMVEMJD3PEF26GowcUY4Jf14BGWYoSw5BEz6c5lxgq88JFEfqlHd2ZM9r3BXtZv+RdfJHFAfYpiKz1WXRN3HzAQDp9XKvTuAjoy0MDHdqCSelPbLGxe9Ykd5rH8Qzb010IpYJc7lmT4T9++hY/MhibyEdW1EHfsyt5ftO2Oj/NEJxA/4mkgGsdEqh7NTeAq0r6wpSu/TbXPsd83nfy0I83cvAecI5vjHNBr3+ZP9iLIK6uoT7iTYPL8QQkRDU1cOsyPgts02kBWFPc6jvK8RCSp5wbrOGD0occyDUjvqZO/B8wC/LTDLqxdY3fxL8Jvehn4h86mxAb+7xcIQfmF7zoKSdi+lE1AHxTFrUTW8i02t5eIE03402sduPIOeu2T+bhF+zigTl3+OTXpgucY4LtI3vHwd6yzkl32gL5C3+XD9J9A+cIfQjmanxeQON1vbqr2VLRT/DNQ8rT/ont7qVYkX+S5bqEsPwSgm0Wv7sgASwvmGnLX3wuHcpSbuYxthU6pZnMF8E6oT33Ks5u9MOeSxl4lrq3yGEtuO++c2b1Cxrr948VJ8dxzQ9zNZoQrHx5FyANX1e9GZPGZu1m3u+rnDh22YUE4lfn5xkbnZN+0fjBGcA9/9JpjA7yqDbKMLihHn7i+/JJ/cvWjCdnB+kvcI0bc/lgzzxV32teI+dlvgSB7/LhhiBx4+by04fqyZhNqNcXhsbIff7nUrvWuV97nHP6hsRqnBEQwLJAAWvG+lA1SqTHM1D2UWRPpU6/eWpjrIXuro4tSKWbO8RYCG71gcFuv/jU76Xf/s5Yyasd0YfeykeZQhp8ob3WxmppADKxNzzIppqupa8r490Tu6Atab2tsWbAaaCf+0Vfi4xCBy6AINfVvkqRq65Plw2KIBTlehptS73oJMetZwF4QF86LcEwH56sfyKd/KTsxQcmfnv+9Nf+/oLpg3WSOUmcDuiN5TP/SoL4sA49ezr+l01Jdxm35S8ORoG6jZHjaH3BihdRhwbtxPWO7R/kKde5ejxbKhuCV2ytLzuwAZtWW/6lE5dBLaneB4icZdjjupm/Dn6JDJk1gDZ3MH9d/6YIGOF/k+j/b4vNov5DCAz3zyDdIhO/aiYy1l0aLKHkKhf1WuxwcJlbmp1722bd5g3YWIyTrPHkgHXUk0SggGZxSeuLFxf73FngJO2uRu4ztCaXBwpHd20cZndkujjFffBQ7Ddogkmn+MxtXz81vL3VDfocVgebLOAfXLxxuNznrH3fAxOdJow7SeTO5qp/GFuNHZhBteu27wuNfF/GTPiFfSIXH+Y+642HZ2Vqu5u0L5AOk00XfnPhcx6saSoMl+rJof8TvMlJnLzqnafcbphzpUdOBHHBrM3KN/Fpt2Cs1P2BL+Iv8OWBfQ/4lHnB0lm4iRLG7SECLT1mGWN27zx0g8qlFVbUza6gIeFY8uBBknNi9Vfpx4BhtVFAXVrIqK0Lk1IRv++zGp+l1w/LUaMmOF/yUYS2EDCaBxhESqNfdihjGjuAbkxk4+JwlMM1G4XzTnppYzgV7aXI1chVxneww02qrXBT7qCEVMwCH3Lo8GG0KReyEr7UoQ/6KoNEM/NDe3AjtnJLz3UTfxCg0FDab/0zc0Z+/HvVF5dk8qz1oAS8inL62ZTjN3YMASfopYOLdjdrlDI00KKh3Kx9ieEcVbfwmicFMRfcXFCj3MNkaLFLvthK3dgjMuta2x7ioJf2YGxyAIliRJ0yta2xPaAuurw81ChDXtuVPqhDiw8g1euhRBptBpVrKBs6G84b4Wd+WtD0ScMkN+wWsOBjDivGlSbXVZM+MFgyINUZiJ+w43wOv/isQCShCAHfrhG9Ipjb0C/bIaMjeczcd9rV+Dxv5DFy3GDcRDc318pXuWStsDJXmG/H8VEf9w8OdEcOb9oIW/XW5cEwepBrubGOlF2vD1obI9GdAsHya+dFYt7QxcSVOFx4vJArTekP1qU5STj01R5Ea3sAalEWtjcUjr70F2ur2Vd2YBZoQkpEjTVMPbvMA1AvP5MPNcYHNLDoKT6ZI849+rXDuQ6a68k8peAaoc2NFjpwLvMVvrwkwHZ9FRILqBqDumceHozhbd+zh1i6RyDitOuZUt2CMpgpSFiX+6I/o0dc7FGv60ua0dokVN3ZBy+845j1wVhrhzIcSyUqXxuJQOVMS0jUm/zIXmSfoPxFTw3/8NpmKU+/LKuWbs2wPbrx9/IZDbQXTddkPDZgdGfc+uQ1Dg/mkPlKvRfY3T3Rt9ayduu7e1xemPAQrt3itUIobphaWBxQFqJTXziquXA6JTd4Lhrjp46DuaCej/d7XS+nzSPJT8RI+qc32LV/yf4mE/x1rfXUiUvHny5jkbnZ+qcBSEBQ1gQvFDyHHK5Pxs99Z0CyeIga8Ss+y08qsUPdAtGmP/ONnODZxy8vHHvQmT+ju9R9wZdN5BHmqF8E5A/KUp9zP+OPAaWNF+A9tjnnPjgvefbyZUjysV9CxDhosM0xEFwnvrRwzARxhdgDOcb8gaODCdndsY/mWs/EBa+xA2L67B8NBjAm3cbwAvF1frrsx2LWF7Ygh+ggR1rpVinOLqHOD9TRjfkptVV4kFs+WGd+sfbBC5Tlx5H9UXvVtUQgf5yAnYXp4p3nlkG162SeOeGN+bEDM2sDVspK23FqaJed5grBF3HPjKd2P7iZxx7E0nrCX+hvuFDGpdr4kgd0bHfclv14C9+X7dSQl7lIfrNEFIIQwRTTTwoa61qyUfQiWnhEVPx9EVMBqZ3GUpASLGF+lvkfzYml8yiAI/aHzjp2ep6wzUCmkAfHkHE2z2JQjm7IhBXrbZ+0BTqxd3TXnKvPPUtZyz7GFMV0l3jzr+v4FQS0xbfyo++WcONf/BpVG8zd6uqzc/XDutrp72pKbuAWHaMBiXdQ367V+w2BfatlRVD+whTEis1YsR4dZ/fag/hpnzqF5RM84A/HGnjgA1Zh/xmXSQt5GPWlgLb7qzLgJvyMH+viTi64kzOTn8mhWe++DCKnrf3lKF8OaU8AvY6n81aPY6+KljusAWy4YqhOHJs45n4W/bT1R9vV/fHxXq7LD/T5nKVtnscdY/kQISqA2BV29dGhL4i2Rf8yYHRjgzB4Almjf90hytW5/3X7d0Xgr/j+GyK7pveXYNv/FXxRrRr5gUUi9coH5OUk7WDodCHTQ1LwvniyelistqRz0QZEAGvxNQ/5M9AXrfJOqPPDmiwXvwt69JoeyjqSTEjcGgStMufcas5bzV1ANsn+Bm6fs7Z90id0dBYfVGG3FrLMEa0MnKWHC13qsddvU0djJWAWaZLkVGYOTB0ZOcSRUOWBO2KMzZNDhLgAyfmxlK5gnTpNcBOZylU+1qxLfQjThsiCV3kHvgfQZxndJOToOGmCUzeWjO6V2IizchCZK/UlPO11A4uMB2A7MeEBOLKJdUr7BAhkNyG7gbtJTmKi8XkgOe2Tp9ENOdeTg4xcUGHXStgEgh43Ejcu1NHyAg+NtY34eLC1rjzB+pjz26FqJnxu6m442iQdHmWMpBe+bLG1YNEc+Xsa2rAOQuvh0bFem+cTOZ/lA7VyNe22N/qbuVXMMSSDTMxqfawLui+P4+LmlZidMbTf+W0ZLvFCVxkf7uhdMbMuTdvHbfFgFxuvPtuvvRvznu5i4Ku3Ll+SJn7waYP/V4rffnvnQfI9c3EQ3+LjA/HDcfsGzjmmEbHt2m7E+8bhdZ9VOPXl00FcWI/OOW2HQds2xmdAp22jm0PuilH5ge7JA5bjtP7J23u+BVZm4g9Nx3a+TcR9Dxg+oNmv7Nttlr/a8p+Q3LDHmDqHPHTEKfm7sHtywKGCTdIIdJVrToAC25/lt7x///v/qv/f//9/1d//8b94dYwDngAAEABJREFUGX0n7vQObcZfRBDpel6xYR0qBwrDvKr4ipuZ4/6B7Q8eXBXiYUcCc4n91vVD3h6zdmLq+PTZaWHd8RcvNGOEJfjTNfH9tu+14/ece3xBdX3/RCdxU4922ye/spwPe/jknUsmY5W+G/Gi3j3L9o32DV1z7qFj2OKf8iZ0goc653Xij8+29SG8tyXfdXknTx3MEV/uuqaMh6CvCOciyEVOZax8AP+E/oOD5kcOmEd+VfagTz8WD1ZgkDIPxgN3IwMUYX8CzAQa6WfcEguIQNH3rA9wHiRJbTWIr/4amy1+LVvQkEveB7Y7lzdo9U16qdAU2z6w137hgRJz2YDAGO078ZwC1oNT6KF+eO48pFlXx5w7Xc2casZ3jU8RE2NKx+s68PcO7ycHYJENjfzWBeOrTwTEZjkfHthkLLRPuHQqf2LbBsQnBk95ixHv4COSiGrW8F76vt9mqcOHJjq8XqC8VkagbHJbcvyixIdqXyT4f2cTxEEQOtf8ph3foHumWxu0W3OWfewn6aGFLqv2Wa4mc+kc7+C8nWC/tMbMfCMYjwuS95hrJ3lyk7qNn3yJJXlXfh03fqiCHFvGfP2a6cv24kPf6csnc0lec6Dll6pm7OcJThTbTdxXPUGq66NGQezqN4dr3+jGrIZvlvlR+y7Y95m55d9f8v/8s7O+F44xJe5r7Or10T7j43y7sx7NlR+UxkN8dOJPYkdMHszr42pTdy3rn74m34N7OCGXyVXjVEV76e7Kf4M7fmyst6b8AukhloqCLhBUuDtHLMR90S85kGfd68/4Rs7MXHiMtM7bjNUmkPEJe6kq9g/QAxSyGoWuhaGSAPjzEu+62snzF9hu5kL4KPfzC0zn/vIXT1BqHLWXFtIc6wXite2rrzPeoxu6Ne9dV+bk9/d39vo7+xx7tOxQVEmH1Og4Xn1IiZzEgXh4hTw3emFTxQVBc3NfdI92Tvigf81v14m69NNfewlIST5y7oSe+D4A55Evhy6cMsOPzfppP6pel7FXruCe0qw784d56YpzE1vb5vUb8Z+AOETiGl5aQWLGaDL/obdfmaCZB9yJEXeukxhOLxCJlfuxf/7CddTM1SJG9iEdMnmAXNzAEHUuelkj+qUSWvRwR9ez/IWaEr6DvKtt7Df0jO6cbfS7hiIXv/HzS/rILqKvPdBqlzjjfmfvuBvz6IOIq0Ow5BzsL9JiFFh64E9MMEO8/fI7B51nV6nuj3O/Vo+0qEAoChA2kIZFuVuuCvIHrdEShRZPUm/0zsm4AA2x8tTnP1t1Xr9z3jAnqd/5kn5st73wd+a+81vDEXkW1NBDpDHuk3Pog/LBeHySl8xNkKFNKmzisvYX/M9H4LvEv8L8PRr/r9ad/sJlhHWPs1f7LEE/OD276J4sHJOOb2P9pzfWk9RZWJCdDCxyE6yLmQR2rjDyn8t9UbnIv+OLzNY80O7bnoNMHlyQQS7JT9gPvlk+0KGCjWRhkr/dbrXttyI7A6PcdPKggWA1JalAm34ZBdTrx0FS/PRww6H8E9nZzEwoJEz7JA2g00PiQZ98sAetXWSW1FXB0xKb3ZNCzVAxy90kJj5YYhL+w7G6ymR3mzv2n0kPemWqSz3WjZE+WNoW/90O8bLZ9zCp6RNwUD9SroRo3YSdnxrjb96ok7yVh0UcQiMlP3HAvPjxxN97ZHCgMD48gBgjdcnzoF+ZGRdk3pGnHvsKZ0d35A5ED6Kkv/u+U+v6IMb3999zGJF+QL8Rix6Tfi+tsDzBMRCivCN3m5ar3xdRiRv9+vQC24A6pGxv6LJAHGO14uPAyLN+yeHhCYCv8cEDnIcK6+Ehtvr9if/K1Y4bfuXf7r/tGVfYTi1qkgqAWR0CogkR1kDYL0rmDTTfOIiPOGwBfx2KRs9qfJfuAd5S2wI2kKfMNe+gRY06D+x9aDs8LOWTUjOg7gUipY0u0gBYUQHrkKUeGuRwETrHCkAP0ojpWgMSxiaYuGjiC3dpPIRZTbx5YfpkY7b3gcCX7ARJKjSfssMbYV2DLu30QcP5lDHBP0TQAyV04xufSFAl0HuWjkvFZmVpg2qXDSvutuX9I3j4xu8XAW3rlwGOA/rV9xAfQAo47rkkja7YrXbkcaUTxhbGZL5P7JVRWDZLHbrrJp9AW745T57FAvaPVw7WoyO7mVfOdR9MGr1Sax/arBoyxpoWSPPLnTVsSZN+lVyAZSDjFz1hHPQhc7S6QNJE0rpO2oOSnm8XRF7MdbgSPXOScmPISdmRCSEU9l0Q4dCkTR7TXnHKCg9yJy8e9TttRUDvFR7Wi/N09cE16MFGD58H8o4z31l/Mn7O3UU78zA+iOfoJRQ21vJB3rvzbabzyqisPkn8mx/GHQ3QrfhZV56+quPOAVg54p3z4qxrfx6Kas2/ZfuSYbykk09ZjU3qcZxXe9mgHCG8rnvmnDRz7tXnPAo9RKO7Uod1AHoCOtfgrq6l914e3H/77R/1f/3jH7xs/Uf9zre52sNQRca8zbxA8eXuj19/oe6vJtaL4Nd4IVSZxSfzFf1UeXY/J3s1shjZEF04rIKuvwEY2Qwn5Vd8tDVc+IKkjJF23zkbIJXxWONmzCFhbLf8wtd84Rr79df/4AX1r+D7fABZD3W3fa0/5RcOX7bHpoGmb7ZRjXnGPL9mZj9p5qdI4+VD0D95ke++fbAX34F//vYbL6+P8gFYvgV73Xjw3RizCWyM3w1ZlhvyxFvfwQlzMr7MiegnKupLgb3qNQa/ocfykzluiN1rD3M260Pai1c/XQf6KjiXjJm8ykJkeaZ7+/FW/qH6DiMR9RKyFqkgVFnHub6sg+KyT8BKbNZ+X2zNORl/8ZYC6yC2rjF2r9N2bXm6z+AEV53mM26zlOUvpNzD/bLBlzTZ84dyF3Ds1S3cYLaAMnfcbrP8A7iNL+rwZec9c/weOvGO4zU2lsFBn9yymSt29M/4oC+jmzm4csSGb7d91mTsio/5liK0/oLlx69v9R9/+1tp9+4/sTzPHzvj+0ZdXZ7L/BLIeDom8jsevsTxFxxsfqII6ioSG27qkp7q6sgd3ynty7iyB0iDyWDXnNbHid3dExwhI9BfuZGxQeAna0uQVyLttHSflFa8kMWKcOVN5rWyl6GMLWOZMf021vaFFv8v/SSKwrIVs8QRGxgd9b0AHVw06cM+LupeDDSFe1N02QFqY91MfUQyluAkRIYGsK2+HRrHYe6MLXrFQbUu6YiLLzjcT/RVUBBdcVvCzBEMu+Lj2svzlnZAIF4IH/Iig76RPvQyBlPdyAAF2ZNwqIGWOHx5Ej/ng6DtyhBnHapckMHrBS9XkOdNeueDpRSim7g4ljpy4kVzjrGINM5vqxSjSMF64OzSBvm1bf2B6IMcy/MINot3GPVfcOzV/+Sl2tMOQDH2CZFLbBxHYeUCsCjmovJ1/Wv7q+ev2v9EBByX/wk5f8n4LyLwPzmBleViE3xRcrAxfxwflZ8zk8hNjprhIpsklQtc/AE7L2DkQ0fydHMbDQIFLsbj+ITc02flRc44E5eL+SC5PbLoOVxlJ1YgjBbAJwfyp3jl9UoDT+gvXUmC6DQx6YebohuYYHt0c3CaHAb2csNWAvkDe558e3zPHz2WTn79Uy45Ds0o464lvhCIHeiVF/TadFquRSdO2cqyVIZJfmKbELkQ6TPF61r0r2aFD5HaKtiWR7qMh4ku4EECwCD7fgYt0PIlN33QvbAMReqcoB7IUn7ai3xRgvelkIcfxzAbVPgwEb9P0hSjZ7kZ6qdykoSR4rBJ4IHq8h/uCjs+Sqv+B3OAAbGLPmIKwaLHMuzwQB4foHsG8A28PBbquMDD+APdblzioLTI5uhLCSH+nIzq6TGZH31uYljFOGuXOmV2HFsfGUvL7w9O9i87sBW9cNf/zd67KDluLGmabo4AmFU6mrZ9/4fcnekjVZIJwvb7/gCYWTqnZ3rMWm2z26LgiAgPv4fHBSCz1P6HDxTpvm7K+wrG1lgZ5zO0sHBQQc6R4CEJOY1uAjPFLISJ+ZO8pw9SDrzo1h9BBJTxi/6GlmYu48KQQzGjIo1yBHXYhiW0+qQvinSolKPtxjU4CBftKuxVHDD5pS7OntMmea54py4zRhyOY0oYp8aS3xyylNY55zzeswZMumkrOqL/ZKSQx3Vn43Ccw1nGStuOPExpg7G2TD6dutWjn6/4IxpxXOprbOKwZQxpOl7SLt3kC3j9x5/IpSSwCRue19Sxl307D3UeyKeu4oMw7n+8ImLekq9Xv75ZtzT3MApVaCEuxmYnliDQzRGJugfJM30gxQfsDy92f5Z4gtNIoaL0Cba1U7nGX/vji3ZBcvFnPUAXA00GpKMWa7oGKAcsyVrlunrjISYPsMRs6Zq0ElDHLDipnHzymgdzTcF+eFoi6XF0mgLxq56O3KSDA79HLfg982XQRn4o5k2/PuHADeUVdLP/ioH550P6zt5ozhqTJwYQOmi7tm3U2LYa5JucyvTXQO4ZkDEmYpWNVyKwWQwOU0ybRN/Zb3/77ffylxk+bPpCxZcBrlcOkJSG4II5D4/oNd9v2/lyxRf2PKj6PzrYGR/9QFHofCljfLAkLz98SHGc9UsaZS/drIPDJrZPu9PA4IGP3fZpDValG2mUB2umeR6bsWH+ItD8txOYQohZBZh+zBHr6KtL3qRbuqGZAEXqlpNs0qYNQn8mzDGe9SbnbAPFB7HGAbFlPgiTn75c+jDBtV6Ucbnf75wR7jbhQxYClONYWf4sI2SxtdcuH2gteyE/lmmzMSo+K3KyVm30JaaV8bjz0P1kTtONHOM7bXJ81Oc8hJ0Lh7hDQTa5vn3mrzbp30D2tm3k5yeMsdWEgfwrvkghAc1r9fuLPdc5UIx/lFAesW/+InJnruzB2YuUT1nTzfQl9/DlRUMMuGzSr06rcOOs9jYlF7LwgEqPKSx+Y4zlbo4BNCPDtrHRXvfQrHl0EjWFA00uA+QJUml/XqioXj7bV61P2m5ihA3mwxJTDvw+WM8B/DI/YgSMjTCBalkGCklLox856bdXvxk75HVwg34as2veaTa8fsljDtVS0FTkDnJlBRZsCzGijEvq8CAyVePieBIK8gMUdNzPywYRsqBXmtmB4pcMO4XZM++zPe0Gg12JOdW6FFNX92WTtFgOlgtF4p+UrpHWjd+USn8u7GJhsA8y1gfaVGynm5tWhu8LXvWN7USX62eeiQ8X3FhDVbvMORHJH+bdwUsnwlG+cF8aLiEyEQlh7PQG/3obPFO81Y09zTFRHiQhlET7rhep2n6B+BBJjHzH1/yy6XgJ0ipvaRQtnl9YG/DVfHP+N/iVHPDfZb29YQN1+Z8YL68m65v5oy2OR3iVgZ8+H1ElEFzkUeYZMvFYMQwlNdp+2a69xidyEazuECHY/U14Mh9RXfqBxVTplAgZaMBdx2Nn/bCcfcq5QBpF7Oec0j7r9rt+ff/OS2XOdPgoUOgAABAASURBVLYVG3uoaPfYWD9vrGn4gfS8QHooBwf7nNzaLmCYF5zTBip/XX9CBMyBP0HsXyL/9yPwvx4Kprrzj3nO9GHS+MsfH1RcoP0Zp4u1eqVzwvnw0UxsqEUHFhYGLwXZtzTUHIDslP/OwTnfblFmItq/fNn4mI+7B9Vz4X/GjqPykz4ns39bDy8rCSI7xQ6NupoN2oVuIDM22H3KcxGRDqaS1oXdRc26QjyMhQYd2iVe/5SHBxEnr6tGFlFtpIH4oF83dEpvWzn7fmSx0w9xizaySCs7Oj4lJ+7aIJ19lokjNLEDv5StXAGGSXLe7QtAB4vX2cMIYag8LtJu1E9W2csmTxThCwcOpFTzyZ4CPDKMlXyEPFgPJLNSPKQC0Gj7urIY66e2QAA3dzqJ2VfJ0gbQqX1Z0IntE1BXNpJlciMgh67izX/Rj1flJsgRjFDswCXfEmr/XR8KOrhPXGMPl6KxFwnKEc5vOrVBmvnNoHkJKzY/2Cw9EN95MHM+iF0ZSzelMUZySj7jqCYkRwcdZV7OPrgMHAR9upQmN/3eyT2/rbu+KYIa0yGmnwqikA6jsuy7YOkTbwyxVXxoTh226eI66aCnwdA14Gh0GecVf1YeCjzI3LaNA82XMZQHphRLl3PHWGm3ji6NDEC/zQ9xxUcaClJMY6RB3yIGirh25IXM/b7zbeh7ZW1gLDwMebDRJm3zARuOanSM2Dny0mXpEdmRTl2eMWbfWLfY2eCFUyuh3KNT2wXng3bOXDrIKSixjTuXktFMW92Rjzw6uKAF7wvN6EIv3iVHzZE9eQXBNB56r4P+mrl3rnEZMsjsVYdg/QKHH6O5JFLnBPu1TlDGDqH+WLcvgI4P5nrq562L/4ijcV3a+uxAarkOGot1G7WRA9sYZbwhi/4nPnkwFaS7IA+KjGHalwEaBujPBGWNjJsafUCT/ondz/BoS5dr3UDvNW+MqXQY4FWMBnBdk0caQT32SP+CyE7vzBWckW6C1PPfqzN2wrQF/E+200bOSyY2uw9I77y95izomGcprXG5vz8S13QgU0uUljYVzMHn6Yc2gWLP2AMP1xv2O1/OPFkfjJWyp4wIS0zUJd7YOSe6RsRLf42/1Mq/QFp1Vz6MPvPOOWAz5+Vl2kS6iAKgMQVBmPP+KuK2DfJj1KccLEORcbmzZvrtv2umMHNmL3UICDwvGM7YLsztPoXpkwRYwbj9rEM8LBQxiFK9UMI7yB1zVlBWAJxzF0HQ4gfM3Zftn7LVecHTBNU0OJzP7z/ey/MQmlgbt1IPXRkn/VWPbdnUkAEAIV4w3pdN9vnS1FJ5xlP7lCmIN6fMLXmlkd4XgBOIIwPu+KKCC42Ewra27Mz5J3NVOXQyPl0LsVWHoB3qmWXXrI+KHuTu5NwjuTf1GBM6c9FNzpmfj/iurktPCLhJf2CD9u954Q2t+SUz/fGJsbKkiH2z3tQdFwP/BfBNmcrTLsE6hiBtXrb3B3FAr7qN3+GDPGugao0NVYihAeGYGivl0gT/9VKhXlGChsMGthGhJl/IJ9DZR+4/Huxb7/X4uv5pugSAfk1mebuMeZ0f+76QgtX/Do1xWQpOjN4ZS+39QIfzWXtXxlOapw3olLWxZo+xsXYPbBWmdH1EUq7zhjEwlf2+WDgYS7z8ImsdjsOGrA17BvLgpF9Z2qA9xhwUUuhXnOECwWULvoZv6giCeWefMi7QfmU9eFGcl92++Gau3WlLo1+eB3pRAjZGhvbOHJRvJ8fm+kK/NkB6zRNlK4ce0mV2LpjUBK9PHwdxgyX9ocXI0INsvFuMNbTZk8BBqBUEhMscA+czhV9qSEuTl4PMnQ+ARuxvYoRemj9dseMnTLFMXWOijztnBqxRlnMo5fTDPXy7jcov7ZYp/Kll2E9Rfjyr+YLI/4uz+aEP9jX+uyaFS3Hw6Hva3OzH9QogKLHCh7Sh3clJ6QXlWWJlzjbcypdeeW6jE1Vl3t+IszZsm7lFPCKMGKLfXHKfQ3Vy7u3te0pU52XO++O9XGsG45AXQcjSfp/35MmYMFdiB/IwUVS5FuwfT0wCqTBg1uad5l/XnxSBjMufJPv/I2L/o8z8kqz/21H9XzAs5xyHzEkvxGpm0HxhsNeTwyfTNGgnczNxQ2cj2OJhUgGzFL1Is4QyrE5w/5Gx9/ffy01zZyGzQ9rm5mSGRVQWPBeYff+o9/cfE3j54waRjcFFF/tccNzE5etmQUGO5qhVeS461qXbOdTcPdSwiRrN6Bwb5HOxPTw4IBMEm1bNQ7kL/ynThSU2KQPa0HlDWHhZ6Gy6wCrbenxm4dJvX6hpy8oCtm2jBuVXWuX7xlu+yd9UEc79uvRDulNVFSQuqL+wWH7j7bg/Ffb/gOXPlW/nAinvju/+OzF///vfWUzfWRinXDfVLKDaso5a1641Po/I9qYtFyzd2ZwqH6xhHIx/Nl9yRH+1D7NySF7HVm5+g1IWDw45yLJ52L7dNvQNqwHDL7+AkeWDAlrSp6+Clgus6BPPA3YO3Vn8d3D2AlxJJmzW/hG/tB8/qS+tlTyMo1T7zSvzy8NE9KOs25wSkITNHjx9SSM9imL7OkaNF3Tq4UPHQIegfpNKk6wPx4Z+68Z4gjpqfiB8Ype27JQ1TU1hVT5LY6AtO/k4bUYGyeE4uJk+eAjTZvPvnbydJYdV6ndAXuf4FWPMLb+pzpitg7EemB1NsUtT1JlGbj37+6QJwcH8xQ7qsT/zPMTnTR48PnkgY6gPNvc98MSX+Jd+5ibjC0F4xzbqdnur7baVNkpnUAhX+mUJTmQw1+2i0C5h5/B+YOdRB/qMdeKHMWBgOulxS5kg4qcHroVJ0+DFTdCfjj0rY4pnmLvPPx9hLMrPwm3pyKCg4YUm9QG2LrC/UcAFatI4vtrooTZzIrlOH/K9Q3h6jGFcZ0P0C9D+qltRBwZRJca6ix2RTZk/scWX7q/jjybojNMEPEWXdpqj4rQRgVwQcl+qIeKCiIt8wgor2E2QoJjXAt3SlRd2i3oHc6rVLUhzkBvqn3IbVCPnjwA617SFfGLORpW39HRsWPqzpJoebXd9uuxqbFL+wB7B+oSQ50aoIEfPtfaRS+aTah2zB3jnnzjTWJlhRPYsvYONr5bGSpw5Ov1VjmvsLI/kLL0QzVhQ4YJXmThjDSmvaboQLPO2Tx0Q253CCt1nndZiVUyX/9l6hS6NSdPIGqzpg3l4Y062er+Acdnj+85+M2FnD/owPnb+JPQghvpylHmnrbZ8gDAfbSt/qrdn1oxBRF2yMPvaT7Vv8oCEfGEMs2b0oDU9W8Ct+kCugYwNxtk1MesW9k/Kg7Virx+cW1z7mf5Zfy6/5RX6+sJBezDMHNRGLdCWy7Y55/R5lw2gDo9y19ikjXKCN5GgKIT4ovpJe8JnHqDqHGtiQ0O9xt5fqgkP9gBfhjzxx/ib59J8AmPK2Lm2aqea94zTTkyEIybb5zwYwzmpjRiFbcpR7p2HcP8s6p2Hd0vB/dRfChnTpzJdt/BVf3xgXvF3yiTS2LCOwZ7azFF1aBcKzgvXsIeYKIcGFz2NbdrBGgZ+x8cH4N73QduYpaR+nDDbO184PHhxw9xlfzLXsrYiVH+sB8dLiOQCvpkbKCtf1t3WgY3qPViXeLmFzufxwB7GgLsuYqm1gDKldm9d8Vmk4zBSb/LrwJ534HHKU46+jeTaZp6unzoLBb3MX/nps+M1x2fUHB951VjI24FHdDzhI6q40cR5lDks/cAOwl9+CAGF+g98hLrnWOuDubQzj13Trl8nGp/p69QnnYAQrmnHH2WrQ3uRziWfgFd06I96BMdKWcp3LfCcN5Nd+6QH8Im0Qpc4gSqX82Tyk8MQHJ5VoVUeTShQTSIu3dl3tm0r/7zOeIDO/u1fQng+kn5p6Abx3Ua18YJIbY6jZ1rrTawcFwKMmbG65mf6N+vYrEAaiUHTJ9Ce14wZoUi+i7Muy8znPWOpH/bphfqUZX4t2CDe/oOc1z7bzq1tjNrMJcoB6EehW9ulJzySFhZEbBrnLfKhtSmtslPClBIjZ4l/4KIXnPQLEhfsUsbSSAdAoaPtPqszttc4WMZGaaXSSORahbGUpf2B0CALfQc02hE62rHGMvzB/ife/murYkT+awfgP877fxbKLzir/wY4NwQnzc/2LHOBZ/plMkHkSxP/5ti2tE6k10RnEnGxKDmlABtMtvCwIDIjYeHbVHDyuFi56F6/HtqhV56blYv8k8UJVHiycLEgRRZ2SOe3Hf70/X5/Z6Oe8GCjtc9JDmMulhM9qCWteXNRGNso/0FEy+LjpuXfuf8rL0HuHFJc2JcuNsKuge5Gb/lhodAuCluB6AMR3ek8cLcDEuwczPTZum/cB/GY8uDET/v303a40Mkmgj5pXoAXjpFtq62wLzqVf+lPSZwlcUCysUPLrjOxyl47ev64kMqrPZZuqFiICJkFrevkxYIRS1XiujSlMvvTbsOg3g/8U9Y1rh72HHNY63V493SLPHHS8hRD9ajECeFctOelXGHK3WvSVrgX7i2ZT1OWgPIO4w+oV16BDC0PDfrQPfCpA7gBV1fk5M7hEdcv+++Mky8n5YUQHnSHaXJMfUQNHvvtWhp5/wYUeOkIMhdMtG/rhtxBV1diAI6LdvFRFgVXYsABNf5wgzvjG0u4YQWHOw+hHHLohxOP9AccbQ/+5t0/AA8F4h76CuTPhKRHZ2ScxrQlOC/9fkoD2LbL/gBaxdlvaeyt39Fz50WTdWGy6gVasF9e6ZVtn6W84pIyVMQJjELdmKfO5z/O1wSFmzLklz6HMnIidVUiSxkWE0f0gre0QmleIcSWdJgIi7Y24wUmCMr4+2pAw0VAehnQdQ5ozoMnc2NSN2ML0N8NTV286FQfIF0tpxxlAcHFL8aTcVKmYL4nR5GvL9I1ctt1p3r+B7/zb2naixRf4FR/FunwgFnoSoOOvuTBj1VBz/4ZHccuNNKdvQXfJSI88C7duDXBPjyeYuSBfulObPLwv3IIBFbBsT5hhke9AkwXj/6edcVNwWiAzLhk/yEHmHize7KiD+tSb8bLB5zJ6f3StXSzfgqDcuPh4AJeQG7CqIF+JEX8zvg4n4SdhyTbmX8IxCJiUPk4Jqnk1tjyCcoSbWyVbYkZogCkICs2+jCjj2C9toEt22bVEAMHfvW02xem9Cmr+CQuP+VN48eo+UJ1nPYUHxQgyTWexpdr2ruOtZyHF1/q2pEHjEkTW7E5OlPu59w4KPesXVef68OlxLX3g7XDPmW88JgkbgI9kWkv/lIs3fjc8b3yORgbmYgsfYkB405rvmwCt7Tr5SVL+rOO79I7XpAgRzzAGhH9yBffPWOmTHqhY676TT0TSjrIuLQB2dQgYF9iW7N+QvKUMbVpPG+Ml/GcMsHiZ/imGBBeyEs7NxHx+7Jn2tYZzymn6a9A/CJ31XHbRmLWxX8yUUYYNyRzr8jI2pLxHcy70qcuAAAQAElEQVQFYatBW5asR4yXL3tc7133HU/71IUE5Exphh9NtLm3sRN62gDDFe/66TN5P1HwpmEpEHlIZpiIP5WcN5Pn9hmriT/ECdA4Ptr5pJ0S3JNxD4BzrdWfmYt7IqPPwvTrUzasjOtpBDIcr/KloA7HVqKgf/i8nLiV+K2jXmMi2TyHPHhx+mCOPJgjnIHoaHj9s01zY9228hcZaE+/fkCScYqRNk6wb2dtstSsRncvI/lvrq0b9bHVwBZ1yKYNH/j/pLE0DJTxj5t9ynuwrz/4cvPOuHtGW/pnOkixB8YY9PMcE1vg1bfCZxkAJ16/tNe8cgycH3meUGiYpy6rP9fIBeQtICVVhuNqqUzt/KlNQCAvc+5GTL+9beWXkrbNAf3UX8fS84h71Dzfj+qBLgwwz4yV5w11dDexbca0q4oP64B4arlc21LxBm3jM+baCqhH/XSl7S11iXCKDMOcA1eOmufdnfYeKd2MJQmlDdI92IcejJP5GznYPLZR/iLIMs9bdhAHZkhqhR75p100wBqLhao+Q1r6vLOvGldMAgU3lcwt8CDg+nLJ+6X52X/U9K3r+9tb/cu//Lf6/n3+8melo4FBXl6gCMfEvENjXXjtEqYwqU6Af+bT2Y5iIyOAOwtqf11/QgQY9j9B6n9JkWem/hRRcLaFf09MoMt8CC3TO+3OQrUso1ZgWWi7AkCDdBYWFhkmtosgxYmlyESyBF5CDxYlFiM2jrkw7LSRMhkzNzu0Tt0J18LY6HTRWxqjECn/nOhsgGww1l1cQo9I1T+hC9/JQzOXOiawSNPXPUt5lOGC6MJoXZwvvOYmeNIhRf0vkAjcdaneujriFI2LVtK8zLp00le4ZL8+ZBODSLvFWyonMLpG7A22ro+RmgsuNWILu1dCYSV9xOjOYp/Dit9W8dJAfjf4222rbz6wsLltYxNd+q5NTw4G/qw9D5MeQLNZSdI/r5sYGxsXbAvQDYn6NURZF8RP5KZ9yeNNUy/y+IIQDoLIJUJlQCeUuJ8SiuTeB/5GThRJo1IBllxKOTgoTXhKfx2+0S2vZB60+suYEEnR0bX0lNuUIn1ou3OwycEjuWv/qGuzwWjJyO0dvTt2XhjQyID6HMeZTwtoiRwnDzQL5kfW2uehV9mNLZNeW5fukk56fRB2Yiooq/zg+hP7dsZdm0Vt2+dBDhHI7AnZRM96YQDXYUzhP4iZeXMnhz6A5AL42Q0Vde1Q946uJxs8WNRNeUsjDGJtBMnV2C6OUYRWnvf8X0ve5zecyU2Mxw5Zm9sg9y27B8H0sDg11BQTl7Uh+YC9OzZpJ8rwLyyheaLvwYFHfxw/UiD9xnt96ZDrfwGaFxJ8wQh5I+iFTye3Iz/19t84MT4gINNo7MfGafMjNB5i7RdwmUI6Ci4PhYIvcPHmjF9HFmLwDT0Zf2RlDJS/I/eRuYyI0BpD646F9jDtwCMRhfYJxUREsmQTMEP8QgllcNpq/A5irX7Yq7lNMF9P2EbdgAE08ZX5SS6Yl47FhIO5cuT/qqVMQRrCWq75Hqpdp3ygiXw6LlNQWeKUP8bUaXuC2gQH5QLbeAejNLaMqXGwHrlW0DF9lbZqwfYXPfbrszZahpzb0p35qr+3G36zrt5cVwNbvllVhjq0ps7PxIE9AHAZZwhesqmD/rygmzwDK+VxPjCXeA6c42osIZcPwIMyNivxAZtYWyrDuNqHh3iFDJRGBvPE3LzopBVsQ0W+zZr3BSssKyV5F0kXBu09x8U5rK5rrJQ3YdJ6V7eQ3Dxt2LFpJ8+ESGfSPmlr31MaN3qZfwIcf9lh3U5sWQTixlhpL6LxZU9M1Kt8KYWGZrAGW9qn3+KvsmnY1/i3tC16EKhdrj3aCEnF51fsebEDjX3KdKxTQhgr6Uv7LEFzzfmhr2iY+b6O5Jr6IYinsFCNFMp5fcqabW01P7VJ3q+wNLE5YWnkU7eURzolgCrrgvGDg3Z6aqmuFYJ1gIV/6sBiTHLsPFPtrE2CdhWfBbp1Q9eY63ovIJEDV6nD+W/eCp6bPvsvOktGDR3WwoMNVxlRtLVVEmEGCw0ELHZQkgRegLKAECmROv2hC+7AT/CnIPH7te5yPoJaVYzNKOeWa95IPBp/4OOS5wJFNrhcVLjg8y5U6r1MWf7j6Ldtixz3MP9R9f/xP/5e//qvfy9/TaWMb9u3+vXXf6lff/k1ZwymCg/je/yyP3D6c9lg6fjoB1GBRFsvGLWtW3lGdC0bjhNGSysczENjbLxhfF3GYWduPjgvOB8MlzTCi+hLRRs+YXZIuxq70//xsmOrMTbiMNc97fDXRv6q64lv+iCvtgoN3zpGxmRF3tKNgss/q7blAjBU27VFucYlZwoCaf5pw2AMNvTfkPt6QRIRuRWbM1dHn3YQ/FJWzk73LNKxXVnmNyrzp6PqrfOjftcGQg1m9oij8bqUrX/C0l0rsDR+1fxI716aX67/9nv5763ZM6BZtX1Me3fHiXl551wkz8KAuuf6IqulabkEKrm8CcYL28gB/dPWpSeenuuScQKOQk045nq2oGdBviXhzVlZG+7vjzK/HU9lFnT6CDtf9D/qd86K5r5f1L9T37FdZaqGNPK1R9AflRurdVGSrU9oqvYJVH++VPgz5q/Wf3AEjP9/sMi/xP0UgX93ErdzB1ZKZhJXFqlmx3UReIEdUHkdmfgHDxhuMMJUJglSJAGoiQZcjJzUTkwXHfmvCepCsLmw8pbXyd4IgRP+ecF+2ne20f3IxsuCCiq08ISXRWWeCeEiw7QdEs75s71ubAbtz2P3LMysGPg6aurfUipP2/wV0Bj03ba6YZ8LvrLs86Ha0nYAXZYpsMXlZnkhrADppIeO+AidMq0rS5lPNjEsdU1j/Uut9MFNZ2CDdelfpZGBRz/QgPDGnwm2jfc7LyxcLH9//738ldNvlG4M6mxi4f9x5Jdv3+sX3q5rD6Oa2LgQu7n++P33sryzSRgTD6PaKaij8cvNTLuM1xhs0isxuxFr6ts2ahBHQXrzQFmChxdtFL8ydqvCbLArmCNWC/lLT5+6x0/+ZaxnmKqWUP90QwyhwSNipL8U9Nv2ME71yzX72aDIL+t2jbXLA5B/Opf/S83b97rxUKet9huLHHKmYFHRp0/Gzz8LQFtw+mNdIlxifCsbn7SC/c/oJjc5UPpCMIkgA9RTxeUsPVQzr+6P8if2Oy/3djb0y/YqtQBexm+MWrdRAzCftm0r/w8q37+/1a/f/1bf//Y937D4yzj7B/SqVt7l4xMjPJwIWEA3HmHHpDnIm6P0gY5cV/wnbXMwasZv5JBkvhQfZXvYsox85E16Os8L8+GbDXUhpTyojHWA73TI79/8P/wFXw4GRID+HLYQgOnY51olVGy5EQPBP1dZB1Kh064Jip04a3+0SRzk6McGGkSCh0kzMg5Qn+N75yDs2MyYQZhxObDl4LCzkwOPQGgwcnJfdJafGFuyax/eobtBHeQXOXOuicbSvJh6d/pOfgoo0QvOF6HogpkLGVxU/jCFmjZgH46yHUhyykMYLdDePwHaJSBfY9/IWEOQ8JnjL0C/Y6lNpHfkpk/RgqEM43WTcsKFQUOZp+vY0HPqQr/9iEemNUEk1Bg8GOelRzX1+LTY/2/DWDoH7Ia+8sE4hM9cpa7x4O2f6yBzDHu221b+n72+sV7cyLNtqHNAeV7I67Oqq8cHIUKcMXFsT7HxAXV0nsQmgAB/aODZIXDcZ/wO9jtpkQ7N0i01/BBCl54FHPhihA/egLn37NfaAY1RtnvpJq5TjnzTNuTYQCrdRSDTcq6b9NI8LwsgWPH7BcTd+gDX1CcgvwRNRDN27GcuT39mbvtLRPN69kk3IcrhR9VpypSFtMTO/qYzwNg3a/oSkoO5ICCfF8/aLcjX0EfYIvenvzgLQuYmLgskDTjeDb7KOede+WCvJIxZY5amjwsTQ6P853EwdNP+A39f8WdexkfWDHqhb/TAgQkf594A8tRpPiGYvmk31tFcAHWLi2wbMJmbroUrMYASGdyhXbrLmPSCPAEcPXB4YQXyscAGPF2OnXOooVO0ep5UuMqPbb+FNwZzrHbOicoRpBDQCb9zyz3WB06E23ECSumfNktLgx5/SaH8VrltyAgktUmjbel79aMTAnHCpw7lndD4Df0ApLngMwaI9zr7jd/SUx9FcsxzkWNovhoLyVc6G9nGasrCFiaJLwiNp37sjj04TJQF0CaKXJeOiXOMrj3bUjuN7w8emt/v7+whH9hy4OKkV8RnzUChlUK9Ai1JAmii9N7IoIfzh3Y6pvrgWraOrbo8O1fmjTbLseDjRp82BXorz5Hap9/SmMRLa41Q+Sh72oG+2BX065Z+YmMpUnnu9+u2lXps26eMmefkGYjZJtbU48yCFaiVXhOEpRuTBtAVPJ6B4q6myx5l7MQV4OWN8aCneqw1sOH2beMsuLE3DGRMPvsxeTbQOQWyxjDOd9c05vdB4C6dEj6xkwtT6aEi//SBdYm2OcUSXZ4fJuDPcM3ZaqFUlnIm6A/9jfLEFN3ozQso1ziI7JInY6SBJ506tcVfDkFWi31WKC8e+VrcyWP+aZ/7l+ivIN0E70Tm4sGnJzF40dLeic8DOx+c2wTbkBPXroGPxUc9Aei1Vci+Rzv0lOIE7dqRhVY4vaYNBBmUki+c+MXGX/CfHAEj/5+s8v/n6q68jpv/3vA201uGr/TWJwyWgdELE3GtZiKO0bUsTZtFRrY/gCYITrRMRCa2k/Hw8OKkb/gafuQ0pcppZRG9Rf5ANkTIzWLHouXCK7jJXhOdWQwFFzKUQ5GFQllzM4gVkcWyijm0uXoZGvCFvXkI3j4ffs+XUNqlufpgaXvqmbYhGFSXi6jQadGnIYV4FrM8wKvTvgvP6h6/xPcoFzf51RMgThiLSqyGRhzisJkL8VddniaG2nHhrA/0CNZRG/luloMNWvsRzOa9V17C+MKARXIHtOlpp8JOvY7bXJT3srR9YJ82zXK/jvlyoZIooF898Qud/ix5Pcd1aC+U8itL+ECeD76gy8MeazjVwxAAny/4lLn0JX/mSHA4CRoe4sO9F8qAwepaKOz/ClCUbVjhYKxQikbqB88v1MjZpzggtNg9tpFDx8am7//C1oN0ZMgF3cy56wCyE+MDmO3IIh925Oo74SXS6pFGgI7+C++/MfCElgAgfV6ooHnEvonBMSrKywMD/JYHBzckI7/iu7kwc2XQ7jLGS3fqC36tt1E3/wwEv3zJ5cuuddtqMGbmV0OLGnSfccKQ6au2iLN3Al1U0D4rZ33nADVpl270D4CSenT0gE5fjlOHMj/rtF54CG2Wa4F17VPGqq3IUa0vFYUHD1DS6PvY0LmqM+yiC/XlYXLctvJwu5Grrg1Lj2pgJTbLq9S+Cf940EHu8uXQzDg4JlOTfgh7HgwzPhipbo2Qzjngg5L/Hsedh0ZpnswJ+y+AhfE0OyZGgZHokQAAEABJREFUS1BZjSAukOjnLl1eApA7V6m866FJfT6kGL878UmfTPDiRRWCn+eMRniZK5f89EMwdUJIx1WfJUK8kPf8Auq0bbkTm6/gGoJjcCkP9chERWmjsbizLvli8+EeQF3e5DdrqDInb7F3YB282oEwQm/MJ6SNUHPlRh4IK2Pt2PtA1YzxkHfpYlJATsl9XsZ8PlAZi6W/9qnmSG4bR/emzAtsS0kMlBH55ti3t7ptW42NNR85XdhcyKMuXeLDuCnLurg6+5wA4rSm5EE23mlAyCaeqniB/JEeTC5jeb2UMIZPxoGFJOvT43EvX5qaE8azyXv1al2YuZnzjkn80j8AdM21lvliQ2YA9Zi7M4ZaOC0zdh1f8De0nRcjY8AL3j4hvr1kvNxDnvUjc0j7Y8dJR0/sWLF7jK2a8VSWMOVBETMYx9KrE1567Xd+vueb+NcvXuOIErQZHugHOoqPa7Mx+/H+IzFEAljp8JkxvGKvDckzeE8nKKSBI/KpE0vngTzm9gdjp487+Q5xGeNLhjR3XvY7VtaX7lqwiQL9Xtow4cJNNUdmtTht0iv5L9Af8wFrEDLvzi9zUUg/PUv3l3EbpRw8wUzGG7+l1f6MD4q5CpZynLdtq40XoW9vG/NgMNWmnZ47EFTJEStAhosyFApg3GiWtNpsfbHzxBc0DbjW54xKva8+iK2nTzwQevApactr3ssbAGf3JxATjRJA9oLn0MhHTTF1OG7svXPsjMckvmhgK8+Dr9gwqfRFPvtSN2A2/gD2+StSB3Elx3/hizr/FMZYKl+dH+wdPjg/eVMgPRYTY6zrgX0GS5g2gT01NH208CUVYiaFL1rvrBG+NDDmUNG9VvJwIE9ubOVi7Cf/At75N8E1boL2mSPKgBI5MrNfoeji115p7PnEFSl5ZH3dPaeyB9inPL/4WdHXjS24JV4ZO2Ng/jk/LtB+BCkagLgmKEfwBWRyb8FCYIlM6sYEjil7L79AvfNFqrEGzZ6z1GAsPD/4VwIVufQwrvEF/2hVIwdpE2VMsfEgTxI4CYCQug4AXHQdmHxwzmEU9Ruk/k2AgbXPF6YrMTAWl27IUl16ME+F6asce+bnI+uVchbs/cz5Dp94/TOXrMcVmOmVuhq5+lMgsKx2gqNcQXrMgtoLAi5r0l4QFM7OveSIj8/IQJpxIT6OYeYEdNIPfQTUC6psz3XkLXV17KyVD38NxBxwfmEoMdz5cm36S4Opc1BM0G7tVZ786rH8C/5zI/BX3P/D4v0llFdW/ztky8X6lMnvJLXuRJtlVQ7GNMRZH72yid+ArVYOta/NEhrVqToTi8XmmmTiL3AhjCwm9Ogx9cLEtJxrR4sKVdouDvNQ8ag7k9yXFocLRXpPWni0XR0uitZDA51k6ps2vbRIInO5AN44mPjgm38Yed3YNBWotAku1vpiS1mBHLqwUz+AxAFcaLy5qLGYXQudPC5K2jP90WkOpN3lgma/NqpHK8sPJKxYWWTlC1x4PJBngsgJWq5PwU9UbWPkT7w8LGxjK/uV5ULvP/p7z/+lgviyeCa+2F5+0K9NLqiCtmhbABr7HmeMJRfEWS6ckITVb0qaTXoZZ1y1UAoBBRTyfBgr6g7Kk9z5QK5jn80bvBs0AghhUwDEeg2M4OSDrDj7UDQ48PT3an3CpKGOLcrzYX/tPjehBxv0nk2CCq7iJXZoQ9VOtIsNv0t/brdbfft2yyHWA9HSXRePMT2OB/w7IZ4vr6jQPrLx2i/o8wW7ea3/xBRB0CIN3fbbnnaLmzIufMY4urHw4iek9gtwYHfX2Aaw1RinnZwS9MvD6JM4m9/S1vWR7KpTqmcM4nnqUjYiXrESPaGJu8wCEvHHzfzBi4Yd+8Cc/RhpUJC9ko/feCDYNmwc00Zl0UUcHAN9nqV6ERl88kUjIGz88gXObdvqhiztlda4mrdqW2phLRuM35Z/92uDdsWnIkKnKWchdUGnL6Nm/lA2lADqdINCugnqMk+fjJl2efA0f7UVrtPnyaw90qQPKddlGy/PHJmHFmlPZYo5SS+ds6mv3drX+KfNkKIqNiH0KtXpL+18aJ0vF5WDdGimrWinniDQRcvO4gZwIZP76zLvb+vGHNiIlSCBACf8jrv2H+SXcbnkXgIgASUtQE09+uKYDMZF7E48XY+yRnG4m+vUzgMB8/S09YA3QPvy9Qnu0tOaRGOhXKqpXUD1p8vYnSBx+rQyFW72jYylNjYxX1oclqM7/uLrFUsf0hPrM+8REF4fFFb58NG8beulTVAgx3GaewbjCAoNVGa/99APsPAPeI3VC2ijJN5fsTD+1p2D76zvD2x0Lj6w6wdt/627APUPcObxKQDt83pSKCPAnLMExYUd6OSifl1ayYjAFLozhLF7kX7Ga1I3a7nu9Zm7rfk1P5NR2c1twrXOsbbSDXVIMYmS1tLkIqX0xAjJNT/YQ2y1RxDX0iwnLXXH73HGwBd5iQU80goNTTPmlniQeXqH3nF2vksKiaSsTxZzb19PO9SrDsG6MoQnjLaN+9eXtLu5T98H46U0dS9tbGcMtM88F4UXxJE7De1betYNpm35hcVbNehPEIWa2KwdLOoZfvEXiJdmafmcA66jXe4nyrdPmumbYyMUnw7NGFt59vjGF2u//PKdvfN7bXzh4BpS50f/Me1qERrGjFZkY1FajDkd536dBhSMsnZRWymXoW3YSKltLxiNLaM8c144AjFVwjdx8F11e6IczZRcpe4JVM9r6UJu0xKOrE17XlawhvtLj5eZpxzG0zHNmohf5o5g/Bz/qz71yLMzNuyByPrXv/+O/EcZt19++bV+/Zf/q3799b/Vxl7W2O28Nh9nHvtTQmMzcv6bY4WZXNIKF27Wp+90l+uPL3928vvBmmCuYQk7aBO/lTlGHImv8RP/JDjabwSWbuhKxZUzcQ8b+IBHc6Km3caXmnwTaPx0IRm5+vTgpctvv7/PX6Df3/NSRNJeBrZ0zfVP7eg4eZybvvAW7vDfOYN8EHt1QVUCR9TyHIixZQyaHNFm47tu41Muoh3GnTn5ICbuQ4/HD55HPvBr2kkFkVBB65nBvREluXwmGcoD1OO+aEwz1uSAsZBG2zA/PN6smyfT7nmWNIRPOsRJow+WKCc3LlvwCDv8gtJ55rPN7Y05x8vX7lHOtY/7zsv0R7m/yqsN2mY55VXmmbZi4kQhk4smeojlNd9BzH7syppUTZ4gqaHmKj60wM0cUw+orKHq34mrNjAIlfgzDoP8muMBZ3fO3rfbVq4fn/C3tDfWF+e1/HV+ptp5D57qcvYxSlhojBhjZA/0sYByQTR7oKTOlSatv64/JwKG+M+R/F9J6r8ZRVP9fxKIVzeHFWYx7+RfxE3mK5b5wfyhRcWJu65dNzbvb9++sfG81W3bKpM1xE7jIy8sXLgDTm76XpOZyXYbWwnLGOjrfCviguaiaAnyvK6FZs9CdS0WLpQSYNW0DVuvNrPYKjbAw+YVWvzMQZhFCzfLbzdAxQb/7On7L7/wguRbZPl/dnDTePBQHl5sv1P3X/t/ssAZAxcMFxz9Flb8EKc9Uc5N3vivDbTlQ5TqWfiIkXiMCA+xheTnS2JBLHp34ijED9rZcNLHDTlEqiKcppdtbZB+h/55dsYO9QkSnqAdjpH+SJOQqh862z9BOlGHXDeIC9zQBGP3cXxwlnwGpoqDDWXH97mRITbxNm5CaHxoYIczbtqOBtAaQcGljYXu8Fouo9xs/fn43Mgh+uqnNA0XdEsPDgsT5iYzKr7SJ5ebGaqtAvDApy7t8IFZm+6M2X3/qI/7ve4AhJExXz68pW6cCItdai/bVHAlI8KwUUpwHBVTqTN8oYe4Bnq5aGsD/pFb5lc39dlBHxdh0efZ58w9pYAv4WouHb+vGD+ZA090LhB1zQ9hP+2abe+XbOULjX5l9GmDcZkg9c9wyRUrzU7cZo5Mo3xJ5yGESJSHLQ8qgzXhU/5PEhQTULdAMMmj+SdTHlbVId5xeGNtWomZDI7pnYOf35x+MG6J7zqyZk2aruQrB3Zfjuwc7hxr5eu/uaVc6+bCBCVPIIzEzTqeMD+1Y8IOXl8PlqMm/l3JNWI3eWZfnZ/owGUu+NAOkXIcJ2N1ktHBBSvdL9QCE2KRf+aLjcIviJQxCQ/idXDg2zkk7sxDhMyO3KXLeMCzn34kN9N73sLiTSAS6NEnx++K09IYg+6TI75cddFNf7P+p4QUi6MGtTgmpcgmZleuk9d0mj8P1uCH45NcOpB9AazQfCSvT99i4pSFpQ47Ps8D7RPa5+mjPseAeYOuP2HRHmTPQjEBc6F7ZEwtl254oEPulePuYw/yzgePPAyeNisKq6Bv5vkIzFiARY5mXzKQiD5kn/GCiYs2dMbd/F23Lbl8o9w25An0Iw2PiA8x2fHV+AnuBY71jq3mut9o/86LNUvb9mu7NsNdscE79LGLBVJ+UDXjkJq3E5qxm1X5wwOvGP0sbLP+xKb0YaXtqy9lab3jbo8hwC/mc/yj1CZFKmrST7rcQfpQmBxDDs0vebIn9x3z49SLdOwdmOU5pDJH9M81xXi5NthWtrIE6/Y5vvuZk8ZMu5Q3gTs5Ms6xU6c08sVvHHBtUralfROOaSPx0UQjIY9rkjbrrzbAjl97HYzvrJs5RU6OwLUfrhDLox0CVml+wHn7yy+e3z73rfQv3OHzVwU+cN3IrXXbyLNRvryUT7C+MB7GWtnqEeBGftegzz8t9qWPcGNd9lezvqy4bbca2wC2GrdRySX04pRu1+uDc8bu+MB7wPFwnhs34UVHZdqCzHXCiv4VHbdt42w3/bzRHuCnnTBdF3qim1K5n3CNatfkmXnpWGVMoHfv1OerXw5tvDPnP1gDQkvdcZxj7/nH8TplMdbSaIp81j2DWjc37jyoGwMs4CXaW6237bQFTZyxtFXebqzokTOtPq5jFV3Gdt1GNX1QBLeOrhmLDTyMJVTu5pQ2OAck1q+lZ/+T0Tk40SnTuHoGNm6ey5/4mC+UiMnkx0fqCtVGY3FPPMBPwdyRa1OgpQXq09c66AOnCEQzN/dyzgmRz1qEKVBIN0FadQnG+xMOzFQJ1kNkbAWY8R+tsEcvMdKnMUZt5NEVt2mPdBDikHJ90ea5YmcNMC8dM0t1Q1meMZW5QO9labuJvaW6pXVsrfeKlp5gLq/YIB3m2g2cfdio0eInP3lALGxDdPppbdJrxxgb/mx1W7da8avplte9wTLg2CLEKGlvdL9wwcI1L8iiZ+bz7FNmemnKe4GxCJ5bcPiv/TSzfhlL5dke+D/oN/5XnPDCrjnU1NQTObz56kDXpGfeGzMgbWUJtikXnQLIhMoHnLqMTy/00hbf3C6YttsC+df1p0Tgr+j+R4SVSffPxFyTxyD/UxDJpGCes4ogxJlIEVn0NZNiWbo+IT2Z/E6O2+1W4zaqmbSZ1A0T8prSifX2/S3/rshtvNE9YPXSAlIAABAASURBVObB5HHwIPLg7fnOoXwq8+33ykS1hIjF/ph/bsSG4QKxYxcXXY109THZe8vEd7LTwdW1tPqnzIbSyf5ggX7nGwAXOYhw9cgLJxwuF10Mw58n9nzw0gheLu0PLUp3DlnS2l4aqfiqby4eMHJ9+oFKw4KOkwN65cuLWAuaHbu37Y1NeKt122qBcWyj/va3v9Wvf/vON2Rv5SFrsHCL37at3JjQXvk0d4EC1uhM34VDGaZj24FPe3m4fxBLCfUtsrDNmBhbAcPYHLa6fXurjW/qNr4tiH7GpXtU5KtP2ZZi6NvGRqs5uBJXduo78c7GiD4PBgfxU898kO0axE/oRiY2aJOwNBoWaktjymffJ2/VtVlCVa+P9ggnIn6zIZo34aXPrkZ+YroiuwgUbeWItymN9Bk8G1/giVB1eygSlC2Il0wZkU08BmD7kj3r2C4hwjn2UTuo7Se8DMRvuLCLC5oinwXisXYtxE1ZgzKEl9G4IrFFg7uAquiyFLfMVnJCP59ot9SSWEfMisOo/kmqDY3eXhp1jS1dK77pnzbYj4gKL0oaxARQGEOTCtKNnXJTgsolngquy6NMZXczNgA9Xy6E0VKeelf9L9YR8sox8ICcPNMYSNex1hwLIo3OBy8N7oC0OB9fsmYts9++Ow/BvvT9cf67Qa9xRU8DqC8maYrrhuizemQd+9Ae/MGztK+4oLB8WFoHvmk7Nk5GK0jvC+g/64XOjA1KUmZs5EIXfjp2gpgJlwzLITvqMWZ26jaws66Sc8ik8zWejU7J1JMDLH7ogyD+K8iaeWBF889OtFLjDm4BGplfYekuD57rbasb68XN9WwMQgNxYQ35sQMeKDG0eqmsjdsGTWIGHe7EJnTPEj5iIc9cY776VvhX+dZQO2BB7M4DxCM/4/+db5M/WKf8pYc+Z/1DFqZwNfB5zRZ39ItVng/YY91mnlF2Yyc+VkF3ykk8ieXdddCf8AsaghDn1Ypf5sQ4fVSu3HQjpsu2+W45QXSXuNtt1BbYyj9H9d9vu/GAfUPWGCO8MzozJtrS6FPXNugvXnZgiz+ZDxALY+Be6bft+aWBD57QfI4LTFzTFmR88deHYbrQy/3Ef/oyceFLfLAMuaY0g8JcoZ9LtgtoImvGIHx0xC9t71HGoPsqpybzUr7AOVZEDDlTn/u4a0AeHhkXYxJabogPXU1RmgUw17DzOMdTWZCCJ3bwW29suOyzvpz8s282XBdcWx7nGhQ7kusH8xHp6vgHQBtGKdP8do0yT5W79IwLFDaJ38F5xpcKYF7rNePDePcyarWMneDgrWlWNfjs8eTR0iIPHrIInANDYUAavGvptprrQORM/Z4hfEnkmW0M+sYox+gCWIkVMvHNmO/nS3bjcH/cOZPsbDfYra4YxXrs2xToRQlxkPgbA+FJH6M50dxnu5jrp036j+LYvXRtq/Nkq40vK99u32Lfit/jpJleIxG55r973wTGBfmJQQ2KKR826nZMv9S/0Gw6BnKNKc34Pdck5HwZa8ceVZCgmYsKMZg0qdNpjj7JL/3dOU/tzE3r7sPfvm21jQ0bmnEnWGeQ1OsY3LZR0mmP8gTr3eCx0XZVV9N2/TIWsz17FKeuy055b4NxXUcIjnmIg79rsJa7ntDAX/YWbHdOGb/Yrd91fugLDn+kiU66zhBQ88KumqDMSXO27cY4xMx4GR9BBDzSTpBQMKYnkD+MsEjspAbPZUuQL/4pYWHzWceKCfi9DHJrUnlPzjd5esq4MzYfrOtP/PrAHveTgxeVUQSDY4EglFbm1oKulXgKSzOG2qZf0tInvXPWOdeM0QI4Blpm6TnCvqUbjnqduY1ppi2ypMW89FtPBKGXf6BbH+LUFBE6+Q/s3wFtl0cbNU9c+m0gP3UU7I5v6COitDc15PY5F9QZ5+Wz87KDsqBjhFBHJ7LVKd9l4+SVGyr0qfeDPenH/VG//fi9fvz4UT/uP8r4K2tjXvjvVr5tW23AwAbLt7eNNXCUsVUaqrSklB9d60p9JCRUDFn6/7r950SANPjPUfR/npY/16IrsFf5szaxmXLOHcBJeFEcs82kuzA/l05INu5zJjmRnDiWmVAbC6fAhHQRcdGyf0GqGp3ILiouwi46tp/osi96MEWckPWFdvDN3GThyCLBwjhYzFoAJ20mNzSstJMcvCbap66J9C6RQtXYWYDs31nMaWBqV2TLX0hloVPOQl3OpTsPFrhTfpQvWG+QxsHShVawbd+BM7gpxXwIWrcaHNpd0H0guLGh/vrL3+r7t19YwL7FjnXt0G4sYmMb1SxqyrsAYYhWG9CfIF5b6cSBer1M0wYElwA13Y3LjqfxqLxk2rZb+adw/qOl24aNxFg/qodhgB6R+NIoGfTdeFmkPcZgJ4Y+jN956Lnf3/PvSjxYsD28ooVFtlmMt4C88iGthNQbqcA3XkLdtgE9GydBU7YHfKpTP+Za9x+qC57dz41XOo5FbIx7+Q3Njx+P/JsOnlvMw5kvA/+jkpuaqxZ8iX4wyjA/LdVR9C3d9EwQd/VJ92DzFyDA3kFoJwxiI4if9Dt9+JcxRC+CzLuD/FK8G5b0xkn6J3jcglAJVf6d+o3x8NtUD90OhnF9OhUh0X7lLI3FS9WgITR9R+0cGOe8Bo1MMLwU9WHPl4MGVZ07h3Tj5i/k5GuI/Vm6NiKmPPT5fyL5hTxdxzyIoq0u2wc+28Y1yRVLiV7kiKcBToO7zPuNnCe8ZZ8H0hsyl2Z8xFAq7wLXkhv+S7durDHEUT3m3A8OBP6jz/pzf/wgNDPWbv6qjv04pI8BDmnmxvVgphxUYhvRp+G43jlsGF95jYEHDR9k5Jd2yiWOjj/5TkqW8WrsPvz2khJEPen/QJ98S43MZ+fMt2/fa4wNUc1LWvVSpV/+S04VRoOW14dA55X1Bbxg/5N+r0v/GCMPCZHdlYdMH+ylvdYR6x5W5TWWN9YXdUYOSaeORkcTY+UYc9cofb5oZu6qVQywAPL0YH6PujFWK7YoS7s/iKd5JdVYe8YBmm0McpUxV5QAQSsHMM+3sZWHOn9N4AFPH27gVmyTDnLGezKqS3A/Ea9PS1ub45SxZF7FD/GMtfPMX3c61ubS4RrGPLDteBsnZT5Yx3y46YGt2KZGYWCL69XGC/NoEknFcRjYSDXrkfFSJiMtqswN7dC+prJC61jIs23EBADNXOVBGZupFKFljYnhydXgbBIB66rOmME7BjJgUJ7zYDPW26jtDTx18dqAK9hDJCMHKcREWx+8sLgzZg/W0AD+Gw+6iwUzPNzI3Yp/H+wJxkmcIJ0vhoxZQIQdKGzsWqKva9HvwMC3gUld2tbdqVOUn7Dj4MTjA/5VTZolsois88z8JR7ilrZfmYK+CXtlHIipewcYYomGk1YfBDDzYpKgVlW0o4iSiyosE08dDJf6JtBA7sw7Y2lMlStgnt0B/RI3AXEIbQH/zDX75f1wjaGBOYmLzNoVPpbU5LyddgBYgTArTTwHcxLMMg0lUkYO3Jq559xGaPlBBeZFsk3QHf6hPdgF45RbFLRdx9eb8jfkNWBdPY3/Oy9dhUf9eBfe67fffgf+zgPcPB9kTqrxi+2VD/yU2sOQsn/RyIUf6EU78oPIrReLxl5LQBpgjHXatJEDK0CuGdemDyqG/0COMOfZjkJtAklskAf9IkC/9PRL3eG1SUCW7uSu65V9GZPIUa4qLCfIp+4FPuv0osp4U4PHsZ4w6a07t5R7277hyxq26CBuysp5jTPTxnnSAMhz3+/0woVt8+E3bLm5/rpO9DIgb3DCqR8b9B+2cj3alMuZUD3RSb99g9tKTlgiBBlc9OmJMcQpBcZLcXjDXmSMbUELf/iuEhTWcp+2yKhOx2qgx9I2BPHLfNeeJ/vrpcu+C6bYnmNIQ16h+Minj54LaebSvlSu22nGbNKLb/IL2ia+qSw9aiE/UIG/lbXQM9SD9bJAGvvsIayPTyw35s4ZYemejyvInmsREsF53h63UY6TMVkaPGMVPLHwxSso3N4TU2MRe7BZvHV9NA921rmvYPT14TY29tW3cl/dxlANL9emPOnxGPnc4ce8+EbrC45WOmBFqWOkv+peiIs6AtTFKQAySPCFCnd6WuaJI4YLGGm1kVDJgk3qIW8cZ5CwMqaj1rUBy5F2wx99EpRiweOXc9KYg6onC4lxwQma0YLGZy3IfcYXcQ0z3VzU6Kfyp1x/CTUCxtjyL/gPjoCpzNT5N6Ta+7WL6cjE4WIyfsEzKZw0E/ZMoFlnoePN98cH3+SwsC1L12BB8SWGDzb+WZV1Z5IPTk8WkSeTrPw44gImuEB5OHrnYfTugdPDtxOdfiyKLY1Rgoufk/wqr5mJGOYznmLHE6CmFlXDHymzVA5MFLWyMPhAPXn32nmKzgJMpwuztm/4E13gFPjE/ilbLjET1IDYq4GuUb/87Xu9ff9e2uuCs3N48yHMuoRuChBazSI31DVuoFiK2JWO/aN2fHF30HcXsRWaGzDGgI4ATW7qBTTxH4GV/ht0Nw75Gw92/ppHnuLzILbagiuhnQ8Fb1lAxXkw3tF92bl0h07+QLtRoJsrsTAUAm3tFCofesG7qE5ZvAQAjzhspYIy8fq4Y9OD+NwFNk03Tu34wH/Wa4mBUx585pLf3t/NlxwqH/lF2Qdy5CEZuDx4YwCc84KffPVB5v3He/mywAOA42YM8oCLb5f907adw+sjoG3Kv/LEF0/aKJ0wT6dkAg6uP21E4qqM3TfGws32+/e3+X/Zoi2e0YuJyrlgxuWIH4nh+WATQozWzgvU55iPl95JpaydeaedhI0DagGjbretbnyTeOOBVd+3bYBvmA4OL8btQcmLMx6CfXCT9+k6YIUyCQv1nCfIg38dG3Nqqxs5N2FAMX3vHoy5oI6aoUIW3sW/g3F2LLT3c8TkFQZyG/sQV/ILNWuR28ieuItC+8CGT/+Mk335VRo5oK5eKv1jTLsmTUsGdGQuZ5PpSDywNnYe2H9ZOelgmJfoE/QFFzWFB+TJay67hiAc+zvdMjY5cwEddKP49I0GztKmQ5mKlzFyZL4AEqwp1xtBvwZj4foVGTJ28+KaeCK7+ChvoXQtyoHSBu1c0GM1WhUMgGxaFOdFrzmpMWBi/9lvbD24mh/i6c44O8/NowQFWvsFc1c6QdoXLLreGSdphNs27Ze28SNlNf/V66NfU8cL9aXCOjTdOXkO1tmdQ+bOGFOyDzhfnOuuMdpsfmq3640vNKKNWOr6QQy0YYytbreNUM+8x/IayS3bB/7v+ZWGuXfZZpxiBPYswIxZ4y8+3gDm89LmyQH/A2BQZIDWF5I781PQX+WKwxH4u4yTMLZR31hnfvn+Rjle+G+8BHoD/0a5bVttG16hq4FCh4VrkH8a5kvS+fDOmsAcMI/riRGFJ6wHBzHQBmN1rb/0ZJ4Yx+thaGctgqUc8xv++ULe+rainwfXcdvSt5ygU9ZcAAAQAElEQVRx27B9UNce/Xuw3u+cD8Tdthkf9SyY0s2XE9iiPsftwE75lH+Lf+igdI2ELGN95+WWtPJo/0DGNsbMBw2lvbTxRwt5sdSM0YDGfbXp2xEmr/p8yHNeipfG0XqwJ2m3NNozH2JH8qSRH2CcLdOPTGlurM3KQCNobEDYw/0RmGGkB37NxAQL7D7qh+co8mLqw27G5nkS9DJOWQjzAv/BXi/zGNv80uccB6Qn33aUCcqDRVJSjHwkvuLi6zZqg9915Fyoy/rSDX3XwL9xxsxStLllvjyVj43mUC1VGznQyMJQjC82C2TAsPRANICclf4J+iPZkVy747d/xpv9nS+f/FJA+P23f+Xl02+cEX5ErHm33kbmQmNboQKPZt82eCDe6tt35guwsk/a5xz4Lf8X1AfT/mCObXXjxciNeCkvzOWnqXYZFyoprQ/s3sg/ofFFSueRuVc1oNvig3j5jA3DA15ZW0rPp/fHHV9+lD6+46P/WLnjIJ/j9OD85L/n5RqGodV0ZNyo6Ku2gOKLuf38Yoz1kBiMbZRAqBnLUW/4bgycP8XnOD68A15EBKFcGa98IcRZ1y+mbqwpI77iE3I1AGrsxyv8tk8bMEdBAesXznm+M8f1/wISsQaGbQOZlMbFL63s953hCv62baxvb2V8p45Ja3aYazNGWNzF2PVJtyH6IBaP+kEsPRMa1ztfIN19eUaOx0Cc0D7lznaJiU1LMz4L7aXn3orPDa78aKjAQLQcDRITGOjoPU78AvpJ3fXDcTMGB+3zovfLdckOynXhyLzXvwl4rA6YzS9aUxd22E8DFAS0nW+L9grI1W4KnEE4JE/WLm0JD/Jg5NIyQH4Bn+QRcBFGLnitL9y6GQfGp08d9OZCQsrr1tVUAa6FetP6emm7Z1HtsY4heRaNbdoBsTL0gerr0hQdutagdcEeezF40tsQpAS4bP0F/3kR+ONY/+dp/q+k6Z8mtsgJGQQnEs1MsKtOjGz/DE8WnQ8ejO8AD4tsvM+sNkd+jufC7GbkgfTOYu4BCDFs4F0Li4GL9Da2yoKq4lOnOrLOSAwuBaX4wKvTHuDqY6GiNa9T3mxwp+2i0CwqkE8Jr4pLA9BsfiwMPgS50YSeBWJpuK6FCzlI++mSDrEI8II2DUmIAza5WEmjn0KjRz+Mh39qko2aDduNHVVsklPJF/PKg1SvXW7EvrBSXkG2cPsJpoBsQqFd8YnDVL4ZYlPeiHfjiwtmxsbxbewGNwDEERvs9kCm7RlP+peOTDdZ6Ro9sCGGJZwN0rF241oQIE03Cyw0cNY/fojRIgy6KTsFsljOsScbP4f8O/BB3hg/4yVMc4iM1wuwAT7pdmyRbupEcE354p74dMcn5V7wQXuHF6fZB5dyfDwUrsapsQ9B6eamfOUI0tP188UpBJOC66Wq8X/GanDYGDXIeWPjSyZ/wu3B0V8M3DjkOxekDTO36KAkIsTl8u/gzPBZTze36FqIt4DOpTtzDAvoPek9XOP/Ez9Axjbt2/Bz43AbO8iTQY5dfMZS+DCmCfzpHYW5etmonIEc/TJHzVXleIgXt3SjD/soBzkmUMUM8gzZvhjeWTs8tObg48sZxuWydYFycSgZS0LMu9DTJ2zSnUbYlDlmnPGhW31CVxOXldgbY0SVh/i7eYUw6bTzRgw25oeyEFcTGnnwK2vRgFMvcbx8F90QX/qtFx8oX+O2Qx/AV3PNuvxPjHfOOP9ty7sRxyZG1hEz7aDti18sydCYR1e/eeihUdqlOuO+QL/0Z/3GoVjft0E86KMrcuT5Cr7g0m47zSn7Ms7azXjMgxcUPARr7wSolnBU7I78LnNALC5iIgkDmTaPs3/mde7pTx/j5jh99U/9DDjc6EWYMRM+sEn9SpiAtkYvAHFFHv4ufc5htHzFf9Vhjrt+Ob+tK1eQXkAtKqZ+aezTBmnRWOoS9+6vz1izbP/y6/f6xsOT/FnPiJ/0kQVymgk3FemNV9Z1YqDPAYnJccjRoX+pcTvYdx/lnyv6D6K6hqmfDoi4FuUy1stV7+Sx+4G5Ph9UixdRB+sJNMTo7e37+TKaLwGIm/ExZ8T7snqM+fDZ2GvfbRvJNfX6C7o7c7b4rNukE69dd15UPIiJoP+Q4EuXuTKiZytL5RJkXpLuFDyMdpf78NLNPAKV+O2pVz7N3TGhjzhxzTQB67WSZyvr2bdf8GcdOCkWkI1Ceop5iUOPNggitT9ZC6Fj7n7xgR/65HxbevrAXXKM4IIhfOamAK+dio8BVJTfY8Tn+E3dWIjrPu2EDs8Y4yMvqJRZ4KILvcoUd4G5G2CdCe7MdekEzLKoBSFLN6YAYq4O61/hpLFgsOiZ9LoT+VbAauPVtg4Kcqwk9vFzkU+gFx5ppVmwY8VvwRgM6DHKLgCjWJcRRP1/84J1NwbE3nX1AmPzIH8cQx/w3Wsa0fonYE5lDHraPiiFBRudK85NRlcyzIKG/mu8Zp/SEBi7eVdlFX/nMEiPd/Iwvh2QXqiMsfllbCCJfFnhQApa0yB+tOynQOyReeKXT/m3dvBXfqkC7PV39jfnnKUxcd8JDTFaqi/xrAF74EDq0p0z3jUmvXUtGRvsYM3fP96xlxdfxLh6zlFLwTHctlGb++iN/F5H3W5dN9aDDRjGEvkDedtGP21jjMMIx6jiYz9gbMWL1WYn/YPx04emf7x4ZcVyYwSkjznvL5Vu6Ny2qUd86TMqlCfgLioG6yJ2QvuE3/zwfzIwX3K/l+tavizCX7RAX6x58vQprcARy6vl+AuLeNZHfF3afsaL+LmmL93IEFfMbZ6ZePl8ZO2MtzrEi9Wdvr3u9PliL2eicx+AANOhxd6DGi6hLPfc9G3CTtgEqQDtggdkuehry1H0Y1cJ9iEP88pxccw27G/G2f1LmSqYllvThrlW6748jm1irSwAraiaebKuo74xNjdgZfxQhZ9QXLkLfWyrYp0qRJ6aKJTp/CTYup/cf5z5/eBF9+P997qz9955hkIoZOhEzqXjwR60A47xaMf7Vm9v3ypnPmwZ+Cm5wp8cghZ2EuOAatDzTuWv60+OwF+R/pMD/D8Tz3RON1PSeQOAmddZt0EvE5WLucoxiIqLgxNPcJEQsuFyWLrzNv3+g0XOxZsJKO3BhEcgE3xOcie3jfamBaqBAE22AqmjS9kXQMIVYmyBIv2Qk0WRSTUXJClP+WmGluWPhd1Dgouh3fK5+QjViwaiY3LbaIkQAHsWti+d9Nir8oueEloXHuMhrYvP+LLgiH9nAXs3VoCHS2XjkOQIUCvAauQCKL9l0Ua0ZJOGtrgJlQWUXYYmNo21RmDUWLdsyAMbZDSWOzFQGZTxobiLd5x8ME8dgvSvjYyRTdNYFR/plKEvgngfNFzkXVhtI1KxUM8rocVmfZmH/IGtAvFDlw8KjzNfZun4slnN4LA8IwdSZV86EDeR3s++hVI7Mp7I9UD0/vt7/u0P69obkWyO+uni3wjKn5ecG5WxAoV9CD6vq60f2q+/8nkYROVFRdm1EOvbbdSGvBvfEg7q+t1j4xs2gMOHfSt03QM9DRAuBKkHIVz6/wmeBZ4YPvMFPPZDNPkWGGvKEMd+Vr6AlVbY2TjvxNYXazlYIMe80s+BTcYqL3FQ3oAy3BhnfGZrUYVVk5CyobuAZi7E4gTX2beyyU4d00eJlOkY+C3eZZM2KvZ0SbKMt/4+ydWD9cMXEdp/xxdxqICuSfmuafv5ICW2wQGO0TpGDXzEKl2iV00UxguwZkdsp71C340sOmYMWTNcy07QfseC7lyoYQymPvmMSTq8qUrBAREngH8gT1kwV3KjCDD4HVrxguuUINeNnBHWbZBfHb9lUV9TEaQTrPsybiH+9l++G0/lCkyNPAQ8jS8OSdc9Kvm8KGUCmUYFw7hHTmEnVwZInF0CdWldVwP4YVxD3l3KX1pGCB3ok4eOumxd0o2U8ELHFVLasZn2vCTsxGDFxzGwG9lcwU0a7vBxZ+3qum3mwaQTN2HKaRi5QLXmUM5LE9V7iuFBaOcB4fccRsXrny8WfaFv2zm1rWfuwCxuSqpTrvouzIlD8RDg62X2zYdD177Cn3HavkWGMp0/0rAbsx+cB19EO3YhQoyybDu3Z05DAN55pIyF5u22lbAOZYOgH1Nq3UZiNhLXUYMYr0DbSeI4Xx/sXe5z5pTrIayxxXVc29QhTpaAiXDGZDfnmNOWDw7weeA6H4jUYT5Y6ouldkzQRkHJP8OTQUI8LJ01Vr8bncZh+YlUqsp+udC/9PRPEjIPjDVGFnnG2YcOfRKrLSv0lsIkhktafNop9RuM5BW/pU/sCvKe+KpXKabpCQLT5FcvosDSgxDzY+qTGtsYA+m+gvyhoYKY152KipGVIk37BRspUaYsBlDUabdV9eENvr3GFIbMb9aMrMvwhjJ2DngnD92Ic+2c/FrdC7G+beUXDyvl17xURkQhP3V9BLzM8wAEvvwQMt7QXjG/SunlD0C/Y/vOnpF1tIPFFBhDyNwBl/iOUYvjtEiDzfQfvFQRd3t7K1/u/uKvftbB3opf5K3n38hVHGxz3HhAhndGuxOP17hoD7Zoj2ecSQPjP7kgjZ3mnvAMAnlL17p2bEV4+bHLfsfQOGiHtnkWd27Nlw1qw1kuawsZ0Rcwdub1jbPK0l0fnBX+9e9/r//+P/5elr/9xkugzE+00d8CvLTmhQFGzEb3yLnHMb7+b03W5zpDjOElMVhD4YCvYVq3LTnx63deSBNrz2LOd+n0yfAujM8Nuu/0b5T6Hl+RIQ1iQDXrZVPiIXYoQ1pLMIjb85LlyPjIcQGYU46yPlibHPsA+Jl70DYAr/F1DO+sga7/vpSfzzwP3qsceU4w/5/ICSgDULZjubP3q0OY46bcwr4vdqAHBNeBzeCJv3xS6o9/ZfHt7Xt9+lfsTwdfyu8Bz1eelzzv+ctVdakf46oXorF0NWOxIHDa9IDfF330gR9jK38J9t0x4UuNN74oU5fjK98074BnBy7eA3unH84Lz0++sPSs0NVzbJxjJ4BCDDYzJ/z1orEU3Fu0tSHYBvmEbr+U2LBpwIvJuYyHfkr/AmIrXkMsxe+sASiqBXnGbl0HvgORYnYJaUhG5bNN46/rT4xA/4my/xJ9RsB0Zv05W/+8cMJJM0s5mMiQzprHcMEJfpQvCZxcwkVv/ffff6+/s3H8ztvZB5uIOBeXB5PSQ6PgZJTHmYY0NJzXVCSaFUhcpy7tVxCZdirSVXnwbhaGhQkuRrnSuAh8LT38apcvBO4s3vrbrIZjLMhYYH2ymLGosdhmAWPhUFZsxoeDBV28YN0+mObVxaLi7SzxR//f0WOpuS4+LqIbCxmUbIL7fDHBS7PH/oG5/tR28g/86V5p+GdhjAW2ZEFHXhRirjLoyRUcu442HbwBmIARONkcGG7oVH8XcQXnwihM26CLgHnTvye+Kkt6D9Nj3Wodo4xzgA12ltOKSSYOVQAAEABJREFUyel9tr0vNgGlYxL+zYZ2+ALk5jdHbObjsq3lauII3ZcLc+Pjgu0rcVmhv7Ep3ODdgLFhF/YsLS+HzHXkW60GRwAjSRn6oyBzwlj68PH+g8MNG5A4CUmHUz9xAhE+bvZ/EBM3051vTyKrka5O9I2BDdhmrLHCDuRQs78gTBC8IZSrxQNDHkoYxALzQmUq6aKm/gk7B4KdWAKMN125lKeM2L+I6rnhRgC+IPDBnHSD9RvRjD05pUxzs7FxwYfEk3JpbKYj/RFnW7CRKGLDEYCM6/TtLPLwiYwV/wgETJNXeQd6XRd25tQFT+ybfcgE/6ojb9bRSR2FXsg7L8Rqe1r0w50q7qC26/MlEOODPcXnRUN9kZDy5+tIjB1vbb30/0xztdCOXOdCxhJ/rWc8wF9U/1hibDti9swKmDg59WHlGRMdNp75tcgCrSz/BLAEb+iHpnuUD+aNDVyTGgXPjBSyKXOR08Z+Elx3ZFCVioLLNtIRxFW2MBSzoDhtjM3k4yteqcOaq1k7PvnLzxSCLCv0URMNG+dFDLUhXFXIFkD9opPnrGuNn+u4xhYCO3FMn5RlM7FbBzZIJxB3SJXV3ASShQvk0q95Q5fs8dOKueqfRfkNrf4jJYdtv5H0gUsahHAhJ4156wj6xB1F3LDR3i7+w4d+QXFGN/+OlPK69t5u2j1kgRN+40LstSMFPapB2qmfGgi1NsGihbxif9sDxqbtFxapEHBe0urb0p2YrYnv1O2ccO0QjIfjXvlo055YaQ+ssUO/lCWJtK65/vrNNcjSXzO5Jt3Z1+SDqdxvVubRbZuH/2/nWq8dS2MrlzKb+oJg5bqePF03eGgHVSGx8hMYtE8E7Kjrz/GGS5mCVMrNPo9hi33kW9YT7BpjVM4d4PG8Jt30nwHSvMgeKGnGVtyDfSaAr748M347a6F61AeDF9DI7nIdiZ4NXdtWg5hoW4B69Dd5QV0dcFQ+DK4yBU9t0xh6Gsg14xC78U2617xNm6yCJC96iGf2PM5EoUE2vXOc3QdZP+RXd+xq9proqBrEiGZastmvzeK3gT83/Frh7BEaz2c+1OfBWwZseBq49F43kOC0HSMwhZo2OPaW9EmZ2G3kj3qwY6lO3u+MgQ/FnkUP6I2/oO4P90dedvwAPOO+8cLHucf0KWMhn39qJu+TOJ2qEl51GoevgHGgT3staH29jI0x0daVMRwDexnn7YRx2i7NEkZfWHVJp13Xi1L7V3gH9NsgHxSMPv3LyzIMnXlQr49xvWz1vKdPrmGW2q1MQQbp7sTGl0k+cJu34ux7AfqsyxP7LjtAOqbGrqmT3MSrGQ0bE8TL5y+vVvjGRl5sW7kOSKEu53Z8aHgFOsR/OJd4GRf5i6IH83mUMR3KApQt7UMfGH/H2faC4kHcu9GXsmOeeMQjjKubsyRAv7ZpU4Nz+I3DjrwHuTfr5OJrPp8Bqa8fcX8EdCL7skFqx+D+/qi7viFbW+M7nVBjI3ds2HiJ6su1lXHXJrqZEp82hA91yVU7Azid8vMm79RvHIgd8Viw6bZu5Ys7Yd22GugZxHPGbMpBPDrJGAKivoDzCtAPx80cFD81YnsB2B+91EnPOqDP2kg8d+q7cbQDJulW6Yc6Jy9eovfIM1TyKzxYgx2wnBdUtN2v7497/kc/6rFzWaoE6xfERuhPtSmQeHX/Vf4JEXBE/wSxf4lM9iYMX1LY6gXp+8ON5D84fn9inUBPNs4D2F/gRBGkc3JepXUXiO5R1wIszkFGEiahnOuiz4KyjbzF3rLAuAA1hx/K7ix0JXPxge8lAxy9BQHA4qNkFgA3sjsL5jxcQY0/cIbmU8705eHi6sbBwvB4fNRjv8c/vy15IsOFQh8FF/cHC9MDnoebiACN+CxU6JFuAhqx76VP2wCwsSPxYCEbLKSbC+o2cjDP4Qo5rGpQT9sPXgrtp10fHMTsVs5TCnYEqOA9+CYfwB4X3Ht+Qvoo/x7efzHfTd0DFeSEC8OIK+zxNfbDp8wZT2rGmVjGLw9hoGQZ2ryOumHzJmC3Y3Zj3CApD0iOxAQxhW3CkW9F9M9NWtBu4+BhcB3IRNagnIAl5g9K+yynNAxLhf6laz7cDh5Qmg16lnn5Qh+s1ZSrNo9RL7mFdQRxz1ju2WDvjGlsAk83V9fSXQ0MwFLI4NH7hO5JfIypcbRPP15lEWPo7LMQZl7sDC2ew//yZOnoetmHPvVAAttFBeYSSceO7p0x+6CMXCgbPv0VoBZT1sUv8b/LuvTx3f/rFS++7j8etX88YhdMZUxvt1H+OZz0Dr88gv18hYIcYohz4ibgl4Qh+LzJP2257vDhEi5E3+Q1HvAEbx2IX+DQ4f0fYQZDOemD1xJOChp0KFt2bRB8aLttI7Gmuw7mEtbgS5d93aP8yJc59GV+S29f5JBPljVNAD3junTPHETOmniPMieu/Kk/fuC3H+7ZoxJMBz2DRV1bRE+C9OjSbHqHRkToqNgUjZPxKxzYtWBzdFG/7J5654OacTsSc2qfCiMKsZMFYcmnhYoAVr3Omwkzj57IMS+fHN4YZGRgFReV6mWcgHZkcJ++2oki5V1ptATnCM3KNB3dVC47mrp+ZfyQLaUyHD9tsC5OuoJWZfKuxmNgSwtNl1C14JMPerROXMMuUJyX4dkz98z5KnUPZInP3sB+YizXU4d9E5ph6UghyoSGOzkoH2rRRxfd2upD0NLahv8Q6Idrq2FcurNXfuebX2npZv4ii8CFDgQto4lAaoyD+I/d1b9OG1AEhX44dvYrH23Trozhzto9f8kQH9etjJ1xlU9a9QsowoaHRTV2j/iujqYNJTa5L7/zJYe/lPJlzzsPN8ZJAunlEyIEevu0S33HGe+suwTBEvNlzdovn3ZI79roPmMd7yOuatpiKZ3l7BBvDaHQ2JeHO+y3ntwazGOBuEPCpU9dPnzfxlZjY5wGQE/5UZQlACVY7vByoZb6xFAnLtDETuK9n+PEAEwKbKACBaQwa89K6a80eiCH+mXfNqaN0uizsfsgZp4D7pSOl/MxuowtwaNAFTmMbirlt/SuieaDD0s7e4IvQJ7wO3bCE1pfBMWo8xY5Z+6dqBRGdsXO20be9FAFgHX6if4QccMTHSxziyZ2YBMvmnxgfCL8edEaV0GiEybvqxFKNKAH3EkrjfFK3IhZoj6nAuHVSmipeTc+O/bt+CwYxzp5DubqB3tCzgqU9ksrj4oJQUQrR8B0CqzBDmlmGxSX49TExLzHeTFZe9S1NBYHyKmUl40H8xFSbBcz+Rl35FiPzHUwH+Aj7kjBrCMPx3M+wAvG+wQNO89m4m1ipGuY802agZwxkIcO2/pxx/c7a5w5MuXqI8wSYJh2WP0K0n1wJjUnT0r8xXP9K5ggFq98wTis9LmPbmOwj7JPYZsx17bQyAcNrPh48GC/ly+C/JLRXNIOx1wZ60DHSStv5DDOT2Q2vkmjnxcs4OQPFJFcgBU7WAMHL1xug3mvTJUTO8R4J++OE+ywPkvviKC47KBELhEIbkFWbL0Nxs/5Ml9UPvwrAdbJnbMqhMQMO04/bAvavDHHRngdK2nsUYflhKkfjSfaOLnmY2WQt23Ut7e38t9zuvGl7DqQhY2qG9QHPm/rlnPhbaOvRw3sDkDEVQia/jt/iK92z+ewvYy54++8hijxggEZyMF+56htOujGKoLqWB2uOcoy75Br+5poeKpKrQSoYkSf4LlL2LB7YL/z9l//9e/13//v/6f+O6U5rL7uwZ4o2BKemID+3G0LZqflX/BnROBMyT9D9F8yyWOvVyBM5QvSYePVe02tnxGZiExCDwQXiLuorM+JN3I43ZjQ/l9bnHgX1DXK6HN6hRfcyiJyY5Le4FlvgwVw1JTF9M5kZmKfzOGD/2U3/FwR5cLgIpMFxwd6FwtsDg9EX2WiQKFZaO4srtc3kXkYZqPSnwj9chP3AmQ/Ajz0UEbvl/Jzk5oC8ASV3PEnGO3BJw+b6zbK/9vWAi4LMv5ps/48sCUvcHhIv3N4Vq4j1MqBDgc4FEDNImmfdjzwx29o5s8peQnEg/474AIoTfFBFfdi49yzMOsX5iQmWDnD6wKMXDdJVVW2n6VcqH0gcLxut7e6ARugwCzw8ESeiAD2KYux8PDwgX3TlilVvcoT1jFqfIHbNpIP4rvxHBbtoRbJuS3ee8Z3GRwWyB9ySqygXP89iF++fy//MexuD6NH+QDiBvsgV3JAiY0ogMn4esDfyMkxtjOnRzVyF+yAhNDvpS+Xr92NrWuVT5CFhcrj21HHxEN1fgrLIVJdgmPxyTvg1YdRyhEQgQ7vX+EAJ3BIVj6AJq7LbtRrnyAbpf67cTtON/zRJ+XvjNN7fqX3mC/BPNRx8A4bMfLhgp3RJqDOg5d4PBByAAWBTvKH/Hx85St94LBGBunbBY6Z+myHMQIm7SCmgzGHtX6KCfgVvDZ/wihpV/r0IWJywz505iIUhmXqSidB4SIWvRjfEycxSpW3+esCDj3W5TMn3jl87eSq9jK05MBc27RFu1aQizKBpacvl2RahI77hYfGvliJcepQvbIwIXPQeRs8hN3aKRMybJf1o+7E+kNgnIzpEyEpkWlJckB9+kqNUIQzB+KBLCAHTeVTv2Lf2Al5HuLN1QvM2WtNQpUkX+CSToSY2x/kkzboQ8TN2xf6r1VsST84xMijHiQRt6oF27oHnVz0c+fq4H1Bad+02bjQxWV75gVSiIfzjloVJPE/lRAyxwbzbaMBxSkfFtqOEMV5Ld3QTjhRaZsndFUtlbZzatu098hcMn70oGPUAC8s+BMeBTmHBOvaF9uoYISxcO712sQCHDQzrnu592Ixcrv81le5+g0JQ3/kpaYH+4wVfln3gV17ksuIcz0YQ1uZp+jLGsY6pYylu5rYa47xo1v0P8DUCW0LdrM2QCzeODS+6r89zntluSfdz4eZrH/Q24+E0p7bNuKXOGMw88HWhODCg59XmS4kLDi2pMFNW4wSAaBVdHXs7MjvHmXeX7hpJ0RViXf6quvqH8RKsG1c0Q5lsc90Gct1PeWdcas/fhoEgMTwbNvGWgKMrV5y6Y9s/FK+AJdOTEgDIq5UuSkPM6ed6O4eZbdxenAWcQ27wNjnXMS64YuMxJY3FtIGqJNAOUvMPXwnj3fWpXm+OZjbAewzF6dRWEBcMQXWI2cJZdmeQP/CmnnbYqO45IE2YJ+0gngoXzQf6PJl05Uj0qDW8Eh6QjP18NYLGzr+NzLObhh2gCt8i5Fp+haAetYD5xdj61o+lAHQFdeMv3qVYezu7HN3zgnvgOu0EF/wY2ftE2Iv2ga2VAQhCgMmHRKpRzt6BmO/beYNY6ZddsDrBVdas5TPcdjzK8Od/cjYSNC98IXDgs+NNkC5wjrrZr8+HMTTkkGKSPHyC8dUaPUF0k5TkUN8BnZOWxsaxhmfzSvjYVym70iaTNDMCwwqJ33osF2+J+AL1TEAABAASURBVHSYWY7ZinxLOcy7/LrI/Q0d2jm6yz+9Gxs5BJGxzBgwDsYbVOZULINH+cbH/HaMx4oPi72URgl5jk87V6jbJU3mMbZoz8r4ufbKT4grAG14xsiflk76OX8HOGWO0KCHUrtwM/5b2q7qrC8r/aEfXU19sVyoA677UzZtzQ4jkSQYjsvTXOPF7H7GUn+NiXAwzsY2gxy+z5u8zivpLG0LUqCp/FWxen2JtA38avJypWdB2qmbQhdKG/2C4rZd+Qut9IGX0YrG49nGg5ztduz3jGdp6jUUg/ht24zrxjgL/vmfz4/a0sTIGGr75e/LdsQP+Md22YJEcCqXR7AuyP/Oc9D8y5R31ra9nqx72oaXrH0FHIDlM6X4CUr4C/6sCJxD9meJ/0vujECm8Kye9xfmrDgQExam5iSyywnn4dMJ+OBNrJNJ3ASmiESQDxaz+Te/f5tvkm8sJk5Q8E5kpidUXCe9WnphAXGxEVxE0CydE1OAel7yAFMnPcxurtnH3UXl4SbA4qh9tl+LDHJH7JgLxTZYcLatfAHjwuk/AOfi8M5D31Oh3eXLqLFNehe9bUxfGl8wsfA6C3x0EZPEhgNu5LDQKNM+CGuoT/4NX5FdR+XAhAC68XYFv1AKYDyk3Vno78jxIV2ZHuDoiqzbtmUx1tav8dhZYD8P3Ht5eIldbJjKcPOURjn60NrStASKz4tA27jwxOQ4PrD5yUJ+lN8W+iY/D4j06Yd2GBPZNG7KVgB+UUhmv/ZJ68Psg83e+Nu+eJZuNspxHtY7m6SyliZGxH45Ze08tPhgY6yUWwsS4G3A8XJsB3Fv+arLDd2HXzeYC6SV13Eyvjsxf8VnOlLSIJJWowLlyKIBXhvJodlJCA6+hSJGj3tp1zMON3RdHjJs+rB15zBp//T5tHmRZpTjev2pg7ZXPuY6Vl5DognYcKrNRuWBR3nCjqLDF01ubpa0IS/lbcxHHxx9EWYMuokp8iQxBtfhqcBhOEUzFk11TEs4ZGAJvnKHyUNbfCL/rZsP+ua3gyk57D/PnNQ2QUHaPhhLbZqgDpTSMYSNWIytthXAZu32cNLYuzR0BXBZTIBfwf8m0A/fMB+ItWTJX3zQpoWRNWc8ADZ09uvkfvbbFr9is6W5RNeMPePyZKFhlH66yxPbUiFelOpKvieOjP06IJkP4sErFDpNQCwmMNeMH/CyFy2QYHFbBKIbXnPOuiSTf6dqDf/RtAAwlrB08wBBDlPqU/FRxxNdytFiRIbf/KK7ZE/50+0444BmGdLXqGjyxkZ7CygHqlmfkuNj8Jg534l0eSDtVT6Q0BWfhSYSkcn9shkcXa+rF/NUJFqwhasWjW5IhBRd12FXmZWPejz40ZhGlGPc6MmYn+OuPFA8wL8xL+bYwVG3G/nqmoyuzCP2IeM38MGf0PuSQFn/LIB4U/YtWJr8OP0VJyASFQcvm/EJuY4RiDKXXc+WbpuMgeMAzckvUnmOp3PzwVorrvHltg34J98jc1f/jxrrlpyI3lMOy0jN8ZGmsi4PZIzxKcO4CEsP+idolvqNhy/a39kbfXAWZxy2jfi1FlV41O24iNEL41cIWdHVyNUmmuQLPShLjk6TZCnjmAq1pdUg5gQYla2OG+O0jtNGCB1nQq8qoBlXmKegtFfslL6Roc68UEM/nVxdWTde9sHLVXz0QV9fQDwHsnI++vV7/j2ZX3+Z/2D4tm3luEBSrgPukcbtK/jA+2TdyBpNuTNPX7Jp2y9u8j7KWLv35wzAmci2eSC/csJLrmsn5r4u2zt5Jl/2xFOPBOGhbd24CYTbJpOHccEBaSZi3pX3qhG3D2yde8ODsaQX3Oy/7uegWrxgVryjAkJyfVaoV8ZgMKbb2FLXJu3Iwya+3zn/BJgDu3s8ZwdzOsze2pvQrzFVnh75izXlOP7+2zPz30P5W/lvozhujr9gjgj9yoUpz/tXaHQJKJq5RmMBl4yl7LS1w/lxwZSgT47Jg3113z9YEz4qY8WY2Ec0Z0yJsTbPPrC0d+Jsfog/aAfA0TuFn7rjE3NOeeoKQC+Rtg36LG2bc/5aPqWyoItOYp78ofyMc5e8/sPRdX7cN42xNijD3DRHd/hS4pekSxMP9BY2hh689oEu541ytSlyyF1L293GD96lE+uxjcqvXL7zxeX2Vr7IMO6YXp8flDgvWPg852a+5xy1o1rJcHSXue94D/LuE8DD/inLmlkryGdbgglLQ18niLIb6GXUIJc3bJzjMb+0dD7760lz0vPz67xlPLAX1urG59Mm6yBQbA+246jj86REdalHPyQAlbXHuEodq5BlPTgIJq4zx5Q9z9hgEdYn1OkH2HrhitAJyNix9TV14Vm6s+csjO+K3bdtq5xP+VJuA8Y2Iqf4aAdeULsutMB/6aFK/qPr1GMe6a+5NcuDZxgk0B9ZlDI8LS+Rr5IkeNX/qvyZEThT5s9U8X+a7P8z7XGZmmDyfx2Wr5NmZ87MthNvLr7THyeVNctsNCyctpnB8MyJmT4m3M5CkAWfDfmDh2LBbwDuLP5O1tcioQBmtroEmwIWUHjXYpcwFwPKk9ZNebCgZAHdXFCBnouJcrax1TZGNQsPgrAPWdjF3SbrWGfTkFZQTgC+AZ/yxQsQcxEvrjBzCx6sG++DTUmf9F38BbY/OJz8+PF7vt11s1R/POLGRdAQ5qVsYOmu+XBkVyjsDdCDRqrQGfM0rINSl2PiAdE6KEjg6ElwsHnjPmGfMmNjBKCHzUW+3bHh8OHmrKynPLQdS+URfWRyR+bSzcLeiSGY8qN8SyQS750DDLmE7InjvgDTHPqhwhRtFegpuy3p4Try0EMFmy8N9MK/8LVN7G8aXKcb2NZ52NheGysHb2i0a2eMPCS+Xl54SKTDzePQT+rXgUWdS3fNlxLzAV7+HHqIhzzSFJ9px6B2cFg78AufkUUNu3GQHmkwrq6HlO22lTmGCnsBr0mrp7OP3MU35Xxg3zxU02LOGa8XGN+wdmQO8tf/M9xt23iQZU6MzxhMPz3o1PwgXxtW8l0bzWVMj93JVRrmhf4K5sV8IfRgbB8Zn9mPXdD+MSaDudc9kiPqGCizFIzt2G6Ml7DOQ8eCQbEMh7i6OjkxsfOebm6I4v71amSthHmUH33NwwDj/sHLTUSV8b8Rlxlf5KFDswV5LtD3J8iMOfzKejIG+i+eAF2uTpbIYdyh2Vn3BCKCT+jgkijjZeUE2zuyPfQJ1rXRh37BNcBy6QY9hSjzqV3krvngIdEDLAMRqeavtvvLkNgodiliCD+XzULaK8wisN1CaPr6pQ8GLvHT2U/CpaFMX26TBIXmhl8kaNtx5Sn5qa/aDQnjgwVNXgLUYrr9EbLk/nlDpT4HgSptW8gp+TAh6K+3Pu13fLexoQsMfNJ/0iEUnLLMh7w0IP/luewwP+03ljv7l/y2LxrH686LFSTZhdZLupivcOEhw2BlYFGQxsh5bUxut7fyxYEvb+03z95/vIcuPNirkoWSC2Hpyo10YM05Ekcq4JCwDHwX5trl3JVOGb60Wto5EkmwHPm/5/nQoU0N70rsBnF2bpuXgrHRrjs5a2kbl0q6ccZv7pmM7dmehhoPdHHZlgcLSz3G31+X5v+cSAxut61uzM/bNlgztNH3DvJfgHtcpFTs1gaaiq1GcGOzMi+wHbyOB5BHIOQT5NUWS9sP9j/3a8c8MbNDWFChfOGU47iZm/L9BDFu0g/i4FrveuyvgOcDz5Z1oZWTmKgAwMXIYQ1JGTuZeZSuy46FeDAQc0H/qtPMJQ7QLtsR71FvoYXtqqSm6YBUIRb1AnWgcrYR0DDJGgTkKbn9EZc4n8iEIEK+MMBTy4xLR2aEi50Q0mnTtIE6MqxLEPnE05jOPPvkhzL5YIzc483PJ3EE+frHDqITQcqJjI087fngLT8maVyt66hbYKvb2GqFzvUgv0xcmryUrGe+4W9fgOzrwuwMjaEn0HNuWgnB5F3J1cgd2BHAH4zYM78e5QvdgOcNQF9eIpBzhiu12I9SY7W7/yBDOe5bxuSqS6dOPEDcwXllD8iHIK5pw/SJJpdrlHuMa6Hg3HDf8f+kZekZH7Ia+NM9HOLIdv6oV7CujkBNnTtzbY6Vf1q6v+KprIvOIC7dtRCfOZcLe/EcXwtTp51UYIKM8+iojXXkDXDemSeRRUKmDCtRgN/2kziZK4JrX2wFBwX2ECWEqns1D7QB/77qRC2+YiVyudsM39LYDHBVXsDExNxOmq7bt40v0d/q+kee5X/wrOC/seqXudaNfWLHXmr/0l0DO/LrGdbJbRvxuQkGLmELllPRt15GaAf0xcex8jnkN55FHEPlNWNm6YsmS8jq8m+sPWWjU1ydn7bkJi6AjJTiv4C4VV5sm2ispO3afLtt5Zp4Y5ysb/FlK/3pHpA3ULElFW76tDOnHSNjc8E7X+pbh6T01V8Xef4f6HK+fDj2gJNw6SlX2j8X/pL+NQJ/Rf1rNP7Uelaif6rBCSRUng4kOcqBEWxdwPqRhcR29+cicuE94H9wKL4LLOIsOeVC69xy0l/A9J1rCiap143JbzetC5Ff56IAs4vRJ6+9nwBVzbfRn/aMc9GwvI0tG/fSeMMlZ+QNOMEpF1WiT5uw2kUB24KEZ4HWzVGIP+NT14b8sbG5ULpYqdP2XGTcSNmw3ThYoC7flKvPLk4u6H7T8rRfvXQu3cQNuPT0+FzwnvXzB/v04RUDaLcx7Zm2SqBr+MUB4LIhPDqOn9riS52rT3SAPjdxx9SXdHfG1M15xx/BviMbUOXwg5GUZ1yXafPStsuun+2+WpoHTZok0hMblevGe8ETvP2G5wLb/wDY+ySHl+K/XnR6AoRutq8N5u2tcuAeWw3G1o3UX0jd2WQDfGPtuPjNtXjHyTH6YIzcaIzdIMaWRDW/+tnJee3VPrwt9SWG6J4XxgXR3Dso4y24GYlQnuOYPMM22+JP92OregV1MBk59Dzyk31tM07qN0UslZ3DCzHdLyHE2jis461WdKhLPdJ6lsyBDj8lPw5shd5+7Xgi58h4sz6AN3b2SWtcBOVI+wn6betTljyxH7R2anchj2YuZRyM44ffdPKCJm0J09vJsaUbFuMo0EGhXOGSDZbxV7+QVm7Kc5w99Lz/9l6OrR3G5bYxdzbzYuaveP0yvo6vYO5/woMx4AUPQVDu8xrMLyqxFJO8T5DkQbClJxnKMXe90HbBemJLpzQH4yGeZpHaFDi7VPxfulNyx9fiLHPwAm6PT0/mafhP26YPj3J+PTVC5xClbF8orcyF7k+/7Y7QVMx0nToBmQ4JRXqvmzky9eyx4yBnduwXXGPs1yYMheXgIWzKE6es47KL3iW2USm9ezVEBMCcJTXjAEPiRt0O8yr5qmAQfeKplvNz0df43OSU2BMirkv6Zh1b2jqRwFTtNweM4SkWptlPhSl5JB/iH/SkcXD6N+OChzDaviAvIfGREc311qxOAAAQAElEQVS3lB+8QHoA9psbN/ORF9cYhOwj811d+iDPcvJqK5aAartfsNDElEmFL3OcoRRPh3G6wk53dWIy2R0/7cB71MOzNrGCkW7ciG/2Sec8cl6Ix4gaw31y4/AuUN8Ga86Af5ZZezCusaxbmdQoucSgwevEKWsd5RyVVhptxnwLCWOL+n2gmTaLRi7ESJn290iZvVG8sEADqXZ/8sWr5Kc45+BOLj/JZevBwTOvSI9cDJ+oy7CzlOfu/um8R4ZEjS2eF/zHhn3B9y3jjH2JPzK1DZD2ArLnquI3wjHa2FMUHPThSy5vYODnDn76k8p1WxylLrfKpSlfEma9wIEKtXrV8eTmw75I+ZRg/WdANwjpGhnm8GDsqYJ1jUqBePSADA2KXIMWfF964kFNQu+4isM6ETCeAezRhhUeec3dbZAnQhNL8EiD56hrH99ZF/WDhAGvcCRINzovdW5jSxmbMSJjDY9riWaoY9y2yosEcvKyHyn4xB29A1ljaAexoC5N5UMksdm1cDcfkPtBPggaY0ydx+a582PFlgHIrx36cH9/z4vZOw+4WYeUq/3ojW3Ri27b4O2W90CPvj/QqZwH/O+cdfzTGM87H9gjnfSyqdMScwnVtHv2EVFka68gj3bcWbOUpyxL1wP7iQhx6SyJrp13zlnqflBqzyVTOul92aqM33//e/xU/ownseTaMUi+J/NRem1s7LFUBtYpctrMFyIf+I31pA93eeHLuci5SD25QK+yBNvqdF6p5wO/ds534kJWaFi6fPHnODW6V8Z4oWyM0FbLCcUHo2tCUwS/IANa7vTPq2mPwbgx3j+tT8gV7zySUpuM3x27jAEuiWZdtUCBRcBs9axGVEBv21a+UFeW3Tu+T792YgWNSEB55uedL+fVcZ1V4r/9gNfSzXreddtGoPQRldIRaUM5ofiAn7ETRS9KuKP3IC/2nEn8Zb+/KtvtEzxgyNRIJgYUpyBkYPuVz8ZDnWArMcSuQRw3/HXuWBcPevJTcZ7MF7rM9duAbyF+C/2UZUn1r+tPj0D/6Rr+UvA/jcDBBGOuMXee1CBlonLNOk2mXu7emDdMlA7cmDS+oXUSiXcSumhfkMUfQfbfOLzemIw33mz74O1Bx/bKJHUiXpMzJQtpSoRmEaTtBBZCS9v+2MOCY30bo5zsgbetIh9d39ikx83JPaYb2ONCIYQfHcqMHmSJzwbFRugmpQ8uMtc6lAjBM4BtbFMn+n55+16//vo34L/Vv/ztb+DfamynTdBpo4utsfEtvmC8xGuzet30nmxUjWFuKjkQ8qLCv4NekbVg35OBcqN1cBiFjMPA9wkdnbdt4/Cypa7s2Dlos4AWn9d4p86wI3PnQLCfC6q26LMQPDZddfvUjSnVjIMHtl4bSeehjvim8dNtIlEDFu1pdjYOeY1B+eGthXG+HhSn7sc8tGFfNnFtDESIXAEPmm7oxvDBoeK+33n4/Pp/VBuJlcTS6seCEzdi9c1/H4j8NE4Dn7TnK4ib8R3YPMq6/I8f0zY3LKKI/JH+lfFYkYOneQh/3N/Z4A74tnIczUdlqEM+7faB5eFP1Mk7N14f7LRN3d2kLsCdDaprQbYgvzGdcXIDNyb0w7ACS4cpG6w2KtcxBmEY/il44Pkg1h4KfOH3TKwv0iMPn0+Uqil+Er9PO5sYNLmPn2PEVm38CkXMIToFEqHIn7YbU18CfzB+/hrwiodzcIdOJl36lBdM9WL5TwD30UC6Yjc233mZpA4plQMq/ujvlRP2FZ3dzt1Rxl+cfMYmuQmjbcfOkqYk/wjoD5JSm4dyR5fzRvydw7fzCkx97XNOZd4S27ENzEEADNI+mYu+ZM9BicniOBTdi7eGiEt7tMuYWWbNeuGJNTLEExi40L40Y4Wva1cv6KOdcYJHXmn9FtDS3JkvNJzvRFdlCoLWSxpjtJtDwM8x2xNv+2denfw4ETGRM3Hy1aJEnRKsn1Z9NkF2dYOYV/xZGh8AOtG3sw7g81QgCiEQU2to5F268R8EF6Y4rBNo1ySFhws6UQ8O3a4xjoftC8J7NoxDgIcPfdHfj8RdW7TpYE0gHjyAuGaZ49KFhxesxsgYanZjRPfKN65rpIu7aIMoKLCt488oS/GkhwVw9td0Rp/98wfnb8MDAcN6lOuQY4un6BqgJ71txM82KKShgztILuqEC+e1+atd6hljq/zZxbe3uvmN7qp9k3djf3779r3GtiGjkY8m54dCq3kRNuMTu3QaCmU2Nje5+ho08NelfsfGP52+vx7YMO7kv+iUY92yT51QTUfUL0DwhM9x3i3NT4gOysw/xk59vCFKqn6VhUM4g4Avl+Pp/v+bD+8/3vMrDse7WcDW7caZ5VsZk/zZIOvnAGKb9gnaRJiaUhhnaX2q0TIe9miIk3d84QPNOOMieRi/8CNGKrO4CcqER90B2tJo5x8hwuBxr/K8ok51BC5xS9WKH7exlbB0oxU7jSf7PbWQE1bVlLKEgi4dyLeU7gLbFwSnLPYHz0X6lb6u6F039LK33yhdU/0FQPwag/TpCfi7ANrpWdWHeueH5dLT3s+x+738NZx7v3uUePPzQa6ZE8Zg6VGWFyzdzKcOjlsJoMrPZ0w/14V8AcPkvdbcJ74lz4ictiOJ0DNfWV/Vb36CUByiu/Thto3ynB3A94G/OeNSJi8wIPad8UV0eT5w7kQmMXVApLHUTvEX2CaTohZTy8/i7R+AEWJwpQ+oCIj4i/aypdFEnXt64Mz6/VXni4+K641rcfZvdIQ1/sBpf+J2sP7P9pO89xzkeFkaU/Plsn/qxYjIYNyRGZuRZSltzgnYr4HGRrAuQEYBE3dl2fdpE9GCQDkUoZBGVdIxcMFZX1gPGrBvLixVjt/GOF75210/xWbm/h5f9zMvLK/YKLxhMsdfL5GIj7FwX7r6F/JDu/TzwcsfZSROxg7Dp/34yHXxdHt2EDbcIG7E5xCgCT11aS8IDlna9kRu4kppHosLMJ/ypTO+iJeHCEaSdXGO/64P8iJPvLbrp3uKv/SZsJXxK2ImjWDiLkvXNm41WHsHZRMfYYEORzA3Fcq/rj8zAkb5z5T/X0g2My5T5A8u/4T+qRHCZmaQ+1W9VAM0g3eSWGk6nUACRKLmhKLmZPojgEYOUtlUnbR3HmzvPNQFqMfEhmrhtlCqELOc1PY17YbXhSol+oM7S2l2FgY3Kw/PF3iIFq9EDyRv27e6vX3D1lvsEZ+FiUpoOchre2RHH4sXC8njlK2sLDAsMm6Odx7OH/DoU2sLoC0C5keHMfKbodttK3/GmMMvL3Hys8wxFyJ9cjMWIgd/MUmxOfS6mLsAi/Mw5JBY/wnQvWCzD4sBFu4V+W7+Hl7kWxrPTsA4LtovXUQCX6O0HdXpuz4bV/02NpbiAtLjqDZftkccB7knfaEndvPAAiEGa0f3qBX7BmAdNLZE8/yHS+HZjTEyxGIyJNiqXTQGfoqPDSz2LvxuSupz837C9wHejcONXVrHBCE6hi5lTRAnnzGWD/HlQe/G5rptgwOhIBWs6Fe3G+83XvL5wlPf7VWX35b5ogT1IdZX807oZZQPBm6wd3JGGnVhxac9RcwTu52pdvBAyJjQ1jd1KGchdh2AUwF2ALSwNWrhBfFyeOK41yTHCbqNz50HlvyJG8Y4OvqCRvRCkAt76NjJ8x98K2hprBPPVz8cjFVit1Rid9m5Mk6Os3Ea61b+TFgdE7AIg6zDhrSDA8wFPOiZAwLrxAP4Adx5UHLtMIYHD8WxY2nkjjLWxeenuYHtoObVszAsuJvD7c6LOA/V9vwxpngFWgEAF2pq3TjQDHRhN51f4gyBiOpq+rhmiwqY1F837Jg09BAf542gvvfEeA9p05d53KOM540HZv/sx3+8/I0HGGW888Lod2LiQ+QPeD/Iqycx00dMIR86gEqbCddl6USg6iviJFS2/+4OznhB5HWQF1iZeXXMgyVj4L+LYH46x3f6nEvGVxssbTtPHUPBurgJU66G2TYnnb+2BfnFOYd9CGqM1ralqWErBUnkRUNRwlmFwlbs75VW8NhPrmqD8tQZIhRddfMIatCNv0xZ+/LS5shafOijRhK3zXxA7oNx2JkjJoRjpY0I0AX0dw1yRmAq863mGTvGKXYgz7hZfzB+H+T5B3vig9z87bf3ulNqm75OuUdeFPx4/61+A9yH7BvYYiTmC5vigxcLxXVh76w2NlFbMNwL5nWsHHy32m5b3ZDjGgcF/hsvGXmJAN3SnXX72/e3Mh/HbZQ6uZXrm/g3vviYcemyFBo+aQyIvgRMkCCxZ5kgKnH48Ts+vrMePGSZVMiACj3coTeek/6RF1XG3vWVLrOkGvrph2sYY0e8jZW5upMDscGx/QJRlJuBsaLvVUNZAEJjj7xWsARU7jYxh3iRG9wLI+bcg8/5PWWMcl4HGr6ZF5GvNvcg7TvOQdSHCGp6pynRtyBcoEhbuu4pW12z3dMm8kt7BQwMztK2sfbPlK/z0pNYoGnSUEEC8rHglH3ZTRfhxiAu3Ejd+f86o4C8bLCMkMJfGS1X6sJyzi/GxvnjHnqc9iL0ZQcWhPOf3Rp5wZ/GRh+IT//mXmIbdLk/ZI5j4+Iayxjol2KeBCZgHPAt48ik1S/XIEtISh3G2Ry0RJSph8lwsCb6pYV0Ux8WQrA0BgJLz1IZ/y97f6MkOY6kW4IqCpAWkVnVvfP+Tzm3MiPczWkme84H0t0jqupuy05lTcvttKQSgEL/AShAmnnkoLrRFkbPrC3Xy77PmtrV85xDSroAHdhnzsDErDFptV8fhYP+ZasUAjZAkP0EudsJc5+se2GPnKWbOv0TaPQjKn6twVi61fEjHKxV15j9B66rE3vxzTWorFViBzILv+nlgo7L8V39y+99TmLR7763cuCblNKqO3OXeWMdhcjCQoz9AR/smmMHLxBy1uHMI8+Cg30MIB84ZixdOGIQutGEneoWRup055LmSVzS+OEGtoz9E5kPIPsXdqkPCz/RPpNfXXOCfJ8636uDCdtNLMSolvk4qDuGN84Bv/76pXbKJj6oYRwOviBlPNhL3E/ccxe8nP+jk3topFVu9sYyR8LDCx7PENpu321nLmx7uV7E+e8NWaI+V/y8gv9edugbexx31xaYRY/SxAE/nu/0RAW8z1/aeRAz+6SzHjx7q33+O6oB9kh9c6xXTn+uvRk5XAp8l64f2rHjy1fO7P4QYNtnEdIy10Qu8tQn7e221+0233Oyhotn+EuwzcxYxZ/3PyQCH3H+Q8T/DxPKYvtnHpvwhNX/94QOxILBosqVhSVuDO+L87o/EOa30XlIS3K+eiybRSePwBJnobuAA9QfrNwkFGSYWaGgyP2dbyBmsAyb1ZvEQkkTm6Dz4ABEHrqv0oUNW0k/2Fh8sBndsoG2BLqSQOQxKdgJlsLESHJRHgn10EbDBChX2ishju4aE0FIPfQHHqyiRboAPTlkdRQ1pgAAEABJREFUz/1W+20PJNGYlEjeX3whBMx9lnaiOKV+KgC1iUUetoiPcXqAfOC5/QOG0eihNFknqW9deeAWV3402jHUKuonr/oamlAg09L2JFaWB774gKm/9lmadMVjlEozPt0YAMEDGTnIURrPg+TtYUXN0ih3xeBLucG48dsHeT0Yv1eScf5e/Ps9G6QKuknI2CP9V+L0lYcMcbEFxgMbD+J9gfaZ2G0TLuwjrqd9mJhrRYBYQPCQ3/HF1ldLDguSb3MPrZu4smxMcF95GN/5ptoXkuLu2Hz5+cAeeX0QnNisz+8wiJEXoO13dPnS6Inftj+gcgByjhgrY1DNHcENbMi1zxLzy4dG56F9t32vL2x0TcyWvCOHHPu1FXYK5/VRbq7q9/TqQVabPQDoq7J8oNMH284B/YSZqzWGuFIyj+x3Y8648fDqiyVjaiwcW4hDa7xG1oh8zC6MGb3qhI3p9AQ4QP5dPBgtLoRwMJOvMPmJXwCHlvwyKAc7TCv7lYlmgnP5bQ+mIh9BKpNuY14M6Qu5Vfpq/PxJtHGfcwcHSNeLdsk4lhyENviN8fBw8eWXL/UL4Byd+6S33vPKWhOFC10TeqHjO3ZiD1aUL4XD1+CIwQNlWFu+8EJhwR3Y9lkeaNQNKTguZBzOY9aBuoSHMsAT1VMSdNS8+zAwtWOfpz1NDJCmQgmALtpAzByd/uQLxnB048uyCNJTKm3wt32vbd/T7xw8sEmaCZ92Oz+/sI5/JVYeXid2wCkJbmLtaQOiIoMzb/Ae4uMXfmZN6ptwam8YsOpDDni6i8kSnDpCI52ugT1VUfu4ekAJjeNqnGjRCSUXI0MdDP2RvVrcWVPczc36LB0k2N8n2IlvxOIgz7j2jYvz86KHAovhRA9TFz4xvogCcY0DKNesc/6NuU8TOnTQb11ZC5ijCEGj6ID6kE5degrFUngNnHYcnPfbbU9u1v8mTvqpnapwT9m3PXNGKeZadRhX/y0Nc+ONPe2aJ90z9qnXfUAbtP/NPPET6JPwSl58NU48TOuL9qnjgsImhIqu811J4hbEp1uj+1OTBx/2cvMEcrNWmEeurYD6aEffcliTF7v6UsMC+6jruz4LRb9r9WHfp5ja5/wZzPvEklKcvNVVrgf/rR/Xi3h1e3Yypkz4d5/EX7IHyqQVRiPphI1y9KwxwQHmc2mwGDkY5YV9FGkr8+481G/i7biIw7Vc0lkZ3dmLtF9QZtf5odJ9/rs4yPYh2vl/9q5CmtSwBKHcCwsDrCLcZEzIUwf8zjHXuOvDMVGW9BwEkADzyUUjNeVYp8HVNbFVv2kgtxjvI//4tfuc/j3Qo0zlXdL8cmyEgeGm/zAelL6Mcy98ZW//zgtewbrj4Jh+/fVL/ef/9R/11//8j/x7XNs2y4/9lr11uZ8mXgNLsW10l5/r3rQF6YT99iW/GP/rX5Ep/PpL+aeA4udtli9ZV8yUwktZ7L5xFnH+uHYLeekhltp/Z6770iO/nDjnds6HA3uwT5tvX/fSl3y58Ndf6tf8av0v9de//KV++Qv6ydPKdm7ciYXg+DyZRVHXaiR2yL9il+CD9qy9zb2+ch75ypnNffHGvnAj3yc/IKCBjbY54+sv6Aesd+MvMLpr0r/D9wVbBNvFx3yiXVS5GvDCMgZXPGHAFOfXkT+RNe88sFMq9RpL66O6HNPt5hh24Q3gRZzGAlsL7IcCHdwjf+lSL0BucY96ZU3dE68XXsjcMxcve6XP/pW5dqTPuZY5f+LMAYvujS8N1i/X9dt50sSEa5mj7Wd8jNEFc3dfx3YIuZga/R5Hx8Ex/8oZ1vnhvx/nXCk+S/bMXk9z+cc+4rzWnm7l7uSEWc5xNLzTuH4D0EsrKG9in3y9Qpewpx38Qh4MlvPnydqjyuxCe2K8SmV9BpR6LTpIrivSuHHhs9hTCIXniFdy3itflqnDOTin5xSoMU6cz7DxFcnqU0IAEksLwfqf8MdE4M/4/jFx/S9IZZVARRrL4qJ6Xi4dwNMW4MJwoVhecCfhvfBttH/KZJnF7IpCgoV0VFmUvZIHiYSGObRc9CbLV/hfWZzysv7ORLGmg4nFTc3FORoZ8A8TSK1+C5PNO4Aw8ZgQb9teCnuQXPNwSgmiTKbbvpd0JjJxAcKwYsAd49X9YT+S0G/y2OH123gfxt2g57afvvEwAJ+HOQ+0xuZJ3EpQgSYrY5sln/ZtHro5AChLMDn/6ob861/KP1vDHR5472xkd8r1K4HRTaKeGrTiSNAwXQ1p+y33Ky8zvp8HbTcmYy3BFaerbgz0xQeyHb+aQ6SwkyDXprsSpQcsaS3tV446jc9B8nbsBNvK/gCc5iKizK3cP7pwTp6D5GwpL67hWyeeG+MsdLPpDIDDi3q1QzrE4nnx0RJcT4EOxuDJhr8gSDq5wGMEFVgGUM1UVIrw5Hx40tLlfNMeqtCgG4UOo9+cunkqexorbYN9WGKj8ZFHwBKLis30Zd5CGyS6V/n5vmzwQOD8sYyD8FwHOIRVD3jAcedq2sA2EzN1gcTNJweMZ+bMG+Oj6+IXYBmuck+z4wcy8FF+D3CW8hiDBUdkPZEVJm72r2AiTEMpFk7jBIi8wNttdcGFoAwDpR3ot8B4Luyn72Acjfkrh6pXcs06IB3pf9D/WX+aUfTMkuO+uiN03VSBp9XneFmOmIo+DnH6F3+R0xCbKxzT0XD9AMqTsWsUgDwWJMgG1qU9yrqMGNB52attgvUr/tYP/A0PzA9AHGrLMfcXaq6HCULb+kMY1iINenkDYLzkv8iu+uiKzYWc0Uohb9l5DgOSbAGrr6HZTrBeEYgQKC4d4i9Y/dwhETfJJTdyi/lNmMl5k3VODkNG7D39xgUwRExbAGOw5u8ac3oYWyyEkCu03pYM8DFIxcFyw4cJMD4bJVaB44JZHmq5tNN4ZJ1t0AsDOfQqlaLSFxyGgZjIIyzUnlkbrlfEogJ+OriYpz6QMrfYe+7A8TzAIXGJgPeDtmEY3azjndio+yKy3u/redm9cKsu3TM2mOuF4JFVfMytFMg0etbU/+T9GHs7zcHkMqdmH2BsfBmkr8beNbdC2iUN1tJ88nLynl9tOhVu+40XR7eSzweqIbIrH+Nhrryzfr99eynPCf57Hr/99lv99tv/Cvz+7Vv2t9ipK+HEVuaEOF945ZcYrE+CV8bJdamN2iM5zx51+IstaEaDBWJGT7qfyD8SnyXnqFf2HB8M3SfN5+oJ8PCs30+8zIUD5gQfVDRN3a5XhGIKVPRbV5clmstA+4LBc8G8rXku3jFRljJ2HsC/8KC/0S/OuHx/feGhjzFBZmjxBQ2lbHny4LXN0veN0liLN1+Lc23dkPv5z30Ilm5YIIZBwQn9dExAcIHTcCC6pB5V5pq57Yzpl4BybzzQK9tzwVdehBhi9/7Y6lhx5jiIq23FRB76/LWlL/5QgR3kGgZLu30R/H/95/+HufOFvbfq99+/rTHSf2jCDxPmvMeAJqLpkYa96FAvdfEXtF71jC7rUOdLpmUXBg38m/SzxiENW1Npa3RLp9xLrPx31u7jQkDL7Kwn+vOShb7MD/o9I2Bg5obinKPGUn+Ve+1jb/B6TvPFl3v9nZdNR2K3znjSC+49foEysXWSbwyEY/f63blyxMcvjsvcqZNr2CPfWGuvylIHtll3Db3y4tizqV/Wvjm3gOQsSgyGnyhsszyX3sjXe+BLfeEljmOeMyJxMw/sk3k497IeO0/bEpeHngvIY5L0WLF2TSh7I8ds8uOT8QlIlwGQDy97kgflRyJjcmJX8emu7guMr3PbXGNdWO2jnKef2N6r6jbGaDEE7/iPijZ06aegLoaZdXqUc/qVNesYqmv0opWme9YkJtaLjzyO2zXG0qtTMF87NhkLcpg4++W5QqkcbRVnX2hpDGK27+oSOi+0iF6tT2PDXo6jL+jNEVhYvgz1mUq9ztXGbsfjhhzHSD3iis8VetSY1ip9ZesZOdrCUoXyx2tA0/FffHsLoKomt8n4X/3qUI5wDQLSqXLHx6wtDJUOsQW7BSXe9EzJDfkfemjkQkLkOP7K1y/nsWtGG8S5hh0X1+OTNfNkEYuPgD9v/7YI/P3o/dtU/5+qKEvmnztn9wmZ8Cy25/ONb68fLBrg4uSAaFVSSxeRYP3pBswmY6KNDJBX4nOhJpllUT05cNa5+LtcfFnFCJVPKD9t+uJG/VA2G1q+yaHOci8TlAceuhWdYiWSxSMCkenzQOjfZ9/vr3UA4ntu6N5qv826zb32bHJsZPtkw5nYN+uS58bQc9Y+BWl28sysQWLz4LZioF6+lelO8pXXg9m+Tb7Zv0E/dIj0hUmJLykJX6gGVz99lKbcObdStwlXErgsSMJd4gJgMko4Jh/NJRPhSWQ/jYtyL9Ao6xPf5j7jo7YH17PE+UDQl2BK+xrfExcGDxT6UM59XVq52pigOQsW6qNObXTXRFbxWWMvEQ0uuvARCweN83LTYlLGf/m6ZwVKK4STkEJ5Jnw3ycwh4n3NT/sggasjS3/0C22gP+Q4r99pNYheN03/7t9D3BtzWr7YYgw37Vn88n3mhzXiG61WFDea1iLHLX0XnCPFYfjIQfiRIDK34FPXBThe48RFtnWBmMz3mCrr4OCzYMmSurkJFJFPyTVaezoxWZZgKWTqtJ14eqiEB1I4rguiq+okSF2OVLg9f/APRC4PDcKiVEbjFoAf4gLoctxeONC+8IL4hRfFto1vhHDzgBQ5VJwjAfjQSgC8qNG2BnkufQoQK9cRrHlA/P7yLQ8hjrHrR+LQ4bCHpy35Yo2zIo3pBxwZM19QhQc/9EoZCQsOPag8ZaQePLcnOIplHnh9E6RFRAYhUWFsCVAx8JU5y5yLnqZXkPi9VCLac33qB22stDnf2rMurMcGOiwFTdIGyKPSGH0A2AFABIsVaFBE2zmfQyXYiX0+NPiQ58Njjwl2Pfw9eeDwsPVAv3o+4Mhcca4t3GovP437zPxUG+rKWB/MSX/R4FqXR3wOmMTLB9hb8vxMblcORqDjYI9bsgl5Jc9248cEoBApUC3iSg81tRIdnFaOYF+Gk5u+P1QO5QAQ5x1gaE8/lWDu3PfJQ9VePkzv1LNmw8AeCe3KL3fsRANMS1dlLd/ZD33A+bwOjPkreHErdpUPrPjTPwL+FLEBGZrPN7xLc5VNzLrcB/CAawVEW/TB2OaFBPKM++OnQ/Ooy3Yq0DTG6Geje058j997TeYJwuObNMoXtMExff1+zzfp+ihdIUeJKa96ENyWiXFNGQ2ROrGEznW51hlCRD3RiRbyuGOnLkE9xvEZPP2ObcbVPIwMjIxsS+SrY1DSw72LCbr0g6DFfV2atoA7lyK7B7QTUEpjE7To08bEVCKkWqz1Wragn8SN2N0oeZg2ho5Jt7ImJiAP+8S5Fqgi+LxQEzxxl6/JgZHPy5u8FDA4GgA5pBXg1sh2zG/o27ZJL7YgWBmed2T/TSMAABAASURBVDAq89V1bfwEYxjCYt3jM9GEZq07uMuznOcvc+tAB65D/uScCBB/c1NAA+nJBZ28iEzT20LhM8i2wY0rZPZrx+G64jzk+Oonhki9YmUMwrCGgA7cac6CyATPnQ6sx0BfnhzmHF+m8LLwiZ301ProJC1i6NnTvUi8MWao2dfXGnZshYfy4M+LSOQ5/5QnjzBkwh8umr1s7dW6sycqY3SzTvdSR/ExFwrXmVl5AXStfHkw7xkDY5GY3Ne+hc3Lb8LWXeb7jbjc9lk3XjB9/fIl5WTtXnDb97K+Q2O5zVkNL8HCEmLBvYbyhE6f/Zl/zCHrkiwgbrDo02p7P+eNtgPKVbx8n2Fip205spbxzbqgPEFe2xdE3Kd5dbUThgHVCjM2F3EnBvi47fqrTdiKjisXO6fgKF/SGYMbdDtw27/UhG/Z9iTugvHH0eheSrTP8XQeWC8HQoEY9TSvWg9I/8x4vTL+0juHNHIjBqONfwhzM1ba4a+8vn75tbTDF4C/f/uNvZN8hjhxrr+ddb3zRfQ+95JnzlnOgcYW5RzY4pnXOOI9y4c78yf60dbq3qCWmHYu3fxcOdvq3PYZPeraqdvl/LS8WNS58sj1UpTIqAeYu2OhjAUT/y/VmBoR3nCx1DfpVM9XXrobD2Hio/J9+f77778zPq+MihYID3zEW6sK+hP+8Ag4Vn+4kv95Cv75DHafv4CpzlvtR7nBPdjY3ngTvZLRGTFGhzV0NlyIa7G72C46F5qJwIUl2JbhIFEIbkQVOYvXRWn7s4X0IBxrECy9C/ROsrVUljY0i926IL16LLNiRcIrvUnSf0PEb9ayuZJMB/0bQrq38gBiwt72WR5qlDO6kzDUIUyShBC6rXnJQ/+YJY5aYWmuJMtt0k/ipJz7rW5fv5R85S6ITT74+A3kG5u9b52t++1YgIci+2MnhwIEY8cAkKdNpbYT0o5ayRa0hf2VA5RjskB8Iac50CxZiKK9cD07Ng7K7tUvTv+2fS+oCCsjxFXoiAb0LwH2igHAGT8y6KKH8+eLLSMoY+Wms829JnqVsiDduTFU5QHqydxxoxP8lkQb5Lth2zzHZp66KRavsYbvlYciHyCEgwPu/fWeB78rctrr4dVSGI2DKDBu60FKpwU4kOmh6oVv6gTnlzY7vrdNP2Z0O88dw4PxNBZBcnvS1gckEbpZHhbkV470D+TbhpT4SfXk4AGmJ+Oz1Yev5xhpqyDDCZ4XR3doi48iP/tBF7rXWNHNPKlSt36x3YkCGCVsNQZoX/TEhA42SPoUiqDuZYd4UdIvOHhgO3ihcs+/Y6J8vZFOMM7KtS7Ydg68+7fPvIzcGV9hMsbSKGPJl+sCxkblBNq+i8ZDXIII3vJJ6Xy6uFLqQzneaf3Tm3IdI+ciLIzJip82DdhHN+MjOE4LRn/Q1PmJDdqqydjjZReUWIEgGnTpAiZDTQ5QNw1I6QkvJQm7I58oUsL26aLflkXoFWeDkrZ++GuqO4dHS8dd3Bu6fLnpg5HzVF8VswAL0dMZb8dc0F5BCmxFNpeN91jcdulmHno+y1xrv8v5P3rWGnt1LHp9E2e5oH76qJdDuFFhoPPnsczXdyK6EzcQix+5G3oABq9MxXS9X5CXEAROcCl55R5qweeGn8TeqnZ3IxdGQuMQAcQZ5o91JOXPoJ8LqigBy1AtduSssdKHBeldlOhbrXVf/Ue5T646QlYX9I27o4zBJMcO7R3YTF2bWzrIdUmwqbt4iQ10gHCsbhs8MIhRB+iYDApDyR/m2eN18SDUvK5OiSwvuNqT9bzvrPGsb8aFdmSqHKtHd5nH1OWDlfNTILTogFJDKHJ9rgfx403d6hWrPEEhlsrTAetMI3Lhk7mK98jkLssCfFIGVllg4UJ/vr/Hb4SELpi4qKiCAqHxjyoS1HkQtyIp4W7lBaRxgEfdz+sfqZcNPunzcOSZDBGQlb7lQbq7em5pi2s70QG2mrGeyJXONujQidsT/z1nAnXe2SuN84NcEH3qvSB24Ft3zbkjhvXHGbF71m2f5cPj9SsXHTbn39lvLYuP82jDFvOAuMcKfsUm+r20fUKDgTaXZuhiy1WCtRMzIIMbevmEDaT+WqcKWQIBB97Bf3iGJO+Z++7s4f46GqKa2143QJ7l5rPmnPjFC4/z/KZMcdrinzz//rdv9f3btzKHKqPbeYw9CHH9O2/f0OXZJf2lLYIttQjWBe0jatiofFoiCfYq6oeE1aUdQv38QaR5IH7qK/NLeZJp/88mQM5SQBsV6d6B8T/g9QWW+8IDuyBEzBMRvfL7jfh83esL8fGXJTdeHFjanre9ekzirk9Hsaiq5CQ2VHL+8hxGr80FLCD1P9ArJH74YF28tLLHD2Q5T4zBvn/E/dIxGTvx0nbbP2u1Zy0clL3Ade98PJir6tHVZVBnXShLX+YGQwGJVfFZcaMCdo27dZYzBUTct9llLrxtk5gt3cVHHeo6iLN+2QZ92rZkaSeCRadAc+pprNtqp941KH2Wke+VuDkHJNh5AaUd+vi3v/3f9be//cYZ7iAerPtduygZy54f9smnfYL10Y1tk6o+H+V+6+DqpfGTznnumOWXlMQy49tVGzpuc685kU88tI/II+vjQrrWg3hmbpjntP8wMAI9GOA9dJhDs2lrDzzxd9WVL9BZkWHfKQMKcNx5eRubmXMXnV8s/vbb+vLv9e6f3Sl/MDx6CY+EgC2KP68/KAJG/Q8S/afYfx4Bp/UzedqD/7Vw3EwerHB7HZjmVNasvjE6C3qeCxoUC3KeuJ3kYsI9F72dLFsXnA8bbr7WTQKju0w8OZwsBcgB1xwuWLTq1xbpr6TgQ4rJp67PxYcOUdqKkJDI62Z9Z7O/c7gxQZmo3NDybVoOWWxQJ+OThwjx6lB3hCgQW0xG8vtyjGx7+nqrnhvqJu5gSAPI0l5/deQvjky86vOgJ/7teeSn58ZBeOWQ8Hbapt6ASYvD1eGhOjZqBIKXeMyizaXLHqxGr5hhhCgICxMXrulznOY+k4w3EzE4erPB2S/Dg81IMD62xY+Wihb+a7sqUQ7Cy5ZAHbukb+bDJNmDyXkhPPDq/8HGbiw+XniRVM8EXFgdfuT8yHvwTcczsGSll6RsWTXZlG/7Xv6d+c1vp/CxT/+kkOcwlic4fg8dQC9mSXICfnTxsLSaT2hCR5MQeGeM6x3oPm2ALw2YudRn/NwE1WUb5po/2YQkDgTEFuHSv7JhOg+kB4We1bfR8AChjLdzHkgjRK0dASzmwSDxxTdjuaHz0mtbUK8wsFW2Rv6gorwD/ksmS55coG9QQ7PvrucZP5xL8nXGbPVDQgtBXMZVMEDKFTxEmleUC8l5Lflng6KR3+9xUcfEh32iG3jXizKuQjOAFsQsfWky7848BlJ96n0HcNZDaQxsCzg+QKpjzr1u+8QO1jQ4IovMow7GSF8gB9trrigDz7W1xywPYI5XMy9jn/0nLDkai83o80KQ3CGlkjLkzV1SlKnTsTEfRQZOWY5u5gk6U1qHh7oyP4O0Sxc5lYpyPq8J16U456G6hAd0n2VctlnGV/Sgsa7cE8PDg9EwGovEoWfipMw3Dl1ZE9i/ZMxq+qUblAuHpLiBdHUAYJQI/Hyhi7luNKN63UKOCMZMz6GBbck+ZRYlOAmtXX3auDi4Y6PzRBwLgdS95ITtvJl7NuZlY7uytEN6AeWynZRXgTb8WfouHLrMi8lP6hCQhgPSUUPUoolc8BOdOzlPWDS1DrWnSHEXFPRXvbHzo44tRefJg4PUEkxKLsx4shfqU2HzZE04pnJpR4D9whfc5hz3uvyfkPBFmq/+zxY21o8q4F96kZura85mfe2BG75Efs/SX/tgiUnuFT4kqU8cBFzP9ZDA2riGPHamgeGURIw7pLmLgwLbnOtr7kMBv3KlUvbA1kFMRuMBsM+95j4XEPOJzQ2e3iVV/zNuB/E/GKcjY555o1AB1VzWAvIiAi3a88wXbZcNGx0T0AZx2povhU47xQkP9CYuwR/Ewnjgz6f9QQN7FPGdddOPiR9A7EeH5634dvaJ18CVA5R54AsymQMZ49NP+3EUUvpQ8sCG0TS9WVIt9DZjiRqdZO9e56uJfl+0yJn94OJFzoF8ZeufIsxHoJl65ogu/xNvGUB4/wQQSfIOi44Z9Y/otJWBeaLX3Lp8KkyHS/pPwiQ1z23Y78OsfnjGkEQbMJKr+dKvw19+kH0w3+451+Ex+US0MBQosw2dTLluqCZezAu+pHr5/sKXKP4y5w3zzrUJr3tLbGHsGoZGVmAgg36MCaZy75zxtFnojAtzwXK2pMUdqHwe2MOwpO7NvqHMUFgBxtXTYGnb/AlauwDE8YUy/iA0Y0tctIs3rXAQF/BUuOwQnDILH3oESKKoS6blWov4gQ/6JVx4+2wLSCN2z+UnQqQZmDy62Zc+AANCJ/0HiAWgbUC7XVOpgl7XsjkKiMaFex/u0XShkD75mrhrl9AgBFxcbOddf/U968G1zjxabeIizSeV8iMmvjgv0AYFdMxreWgkBzh/bf/+7YVcdQf9BL/XbZv1Ax/KpfsMEOdSlxVICBE6dBKgRuxEUcPWB+D6fkCoPXkpjJ71JeskjGKhx3HYrSgW/Cq8X/ojmPAlbi2fDUmpU/1MK49telbM6RdnbhHMKcLBOcQXv6+vL6y1Oyq0mxzKWv328i1/nnynT1nFRH0IiTl02Pxh8KL48/6vjQDD9q8V+N9P2n83i5jdXgKT/Vo0d5LIWjjHuUjYhKQB9EA61rjVLDiTmofSfSepsFh/7vPQkSVEgnieic0NxzUlPoJoWBdsX2WT6JOA0L30WoGC2SLeg5M0YHKlTV8a582mvP788dvvv9cL4K+CfKGjHQGM9lCw7Du1y4gME7Lx8KWN/+CtSeLIoYu40P9uB3VlvSbRvNT3l/WzwkPZZjxMh8QslqJO+bi+2t7BmUA9XN95EeSBT9sveBg/ZUEbXwcMAm3Fa3msAm1cpocXNp8ejE3oSJOMUX+K63GNN3bSWyOGrYdGxJ72KhmAhot5QY8KKSQf3TkINSUX86Lyid0cJo3hG7YLwSFEPz9o+51eGvuuhLtkNpsdmwjBkl+j3MA8WM4bB4JtR/9ERkc34qlroECVawA/buRPDrsgITlDulTSvnRaqusC43nhtEO/fGA6mNsemB+U4hSkb8YGDaXelCCb8VCe9H6LeDBftHd0szkvkEZQh9+oSHONk7oYCVXEfuOlTmmV64P1xrhrq6C9o1d87V9QfBbO9z+jm/iC4lpyoAI3514LiDEylQUJVxfdKVdltcVRA7Vka6QvVpdMApvxA4vDC6cexUgv0JcmUtA398/6wTXzGCUfdkBc8ikb3lOuso2L8GDePcSrW3LA/gBzEwuI+55/1PPL11/Kb7SV77i+vh71ygHBFxjKgDUxR5TVclyl/YAZvDIbu4TQYp76UodCerq5tF0qQL8SZY3PAAAQAElEQVRYl5DycHfUE7t9QfzqCyjszJjLO5q53jWgvdYxrNW51funkQ7SKzj5D+OAXOvacpXWiV7oPkqaGnOCBRjkIRld6hMQmXzgGvIhWBqSSOLkvPRh6CDH6L/6LEMTpWAQLO564LeU/oIf7AnP4jbGq2YMI4S4KW/FTpm0wp46E91vMJeN0C9mbIeKmPwgmj79ojgvfB4n4PvculxbQtOWdtmNrOQA5a8HEGkE6YqPfq0/abznUG5b++jiQgfyJmM7KbtZd5ashY21eGM9CJO2oEzBuuB8GG08yN8YpVwBwfFTH7GQgrv96fC2QFrB3GQZYGB9WD6Yh3ceUN2bDKp7nWviob/MzyWBO+rxgnxCpS5Y8fDuQ8mCGZp9n7XjFxNrPTSSD11zSKqJn36TrV/qev1OzLAjdulFNjspPbJTqkC/foCPmQJFLmN2gb1XfUOfcJt7coJ1wQd/aWRW94HPjltK8oN53LXqmeLaswk4FsphtDAs14p7eM81EQrCZDyfxFF4MB+PywekwJq5/WpseEjxz1TvviignjGJLOY9wrqJ520v94ExJ2FlNCg9h+kDrUIdlFxU0m7owFrHQk+DrF9qsefgJTiAz/pOJ4xnvJ0b6mZtib/G1ZjqdQi5qfdx+kMzNkmjPNckYmhijJ3A6CaF0M7FDRzmcV/4QeMCGFVNn7WObPUtwC9krTp98Hmp980Yc8ZSv7jtpCPc+I6/MQqxo8uHWefBjTjuzA3n5Zyd+StvnR8ixrA/WdfwGxdjhkBEY1zHNkkJBVhHdeFGr/V650tB/xTZf+PnYKzNn8qEqhw/x1RwPQz0YwDq6YW/30FVJw6a0S1Z9gz59GM9lDeEWnOB9ojqyjiefCi4CH4ojWGAsT8uPyVGrAUOZg+7XmYSmGJQTxl4ZRDO1ue5ctVRXwuwB5nxD3+M+0Y5uvGrWadd+nWNiXSxC/lc5WfAb1kY1s2c2AT4wF8pRNoA4y5/7F1MupJaQ68M6S47Ixv8wkmG3AJhFU5lGfMbOc48J0zsj3Nn/8FcEV7JJT6n+JLiztlDnPwEEmlrfNSvHaPRs3XmRfFxPocWmXQhXhuauWysyQ2wNx0530z8P218ug7Uz1pY/GiAzm4LREeWvISGsBy8QHliEuC44zgXeClVQjnQDXO/gzLBe0FyEoOs2O/clnZ1S3DisdNxtQ9vQ586Yyj+HWiHN4ZYE7TvmZepd9aSsfTXPv4wwLoUytJP8/edtSeYw9/MezpLZkkh8TLL2v+f8Cfb/y4C/b/r/LPvXx0BZvO6EEwK5CJvsC7XonGB3EkKLoZ1EHmk78FqMEkIMCYxmMyykEQA2bRYiOLSR7Jzgbt6kZ68KX/q0P9wYZNtF7tJfZ97efhykcY+bvLZr0wTgHoCIVILU6mhOPXapz4Xvv/g5O+87fWhRJy6EBnfbCtbHBIouHPhSjZ0eV7g/c7b9O/fv5XffuprHIIu6rHfhKquHNJI4u8HQiViV+wmYWlXeOSl77q0wQfO92/OMUDb3GQdF+vxMr9Aws8wwiUd44MziAWProEedknasTL77yAu27bnAVJWx1lQ7ujFp0kP5MkIhgKMvhEs6dSxSiXEmvLQsMaDzQU5q+dJCgWQJb3xerBpCNZBQ4bsU+6iOX1BnzHamANfv37JT451z7h4qICx7Deelr4Qsow10Y/lzQOU/rKR+CuNpi2UKhGw9B24s2xkloOtmvBMeCxFjK4cNPZzExev7a9u2Gwcb4zz8knq9oZMCnzgzrVsGcg1TuqV3odG5UAQX3rMcrxsS3PwsPN6f6lXHrwE286nJZwxhVm6NzbxjJeMONc9sXdmc30/7JWHAQkwiqtoN3HagBVD5gR18QwH9jiOk4Pjgu69pEerQoAu4yBum42+vW77l/IXWfllFvXR8zwoXGP6T8rTfteOm7GwXsiusdGeOj8xkbqlQDXX8l/HftZxZP0+0GHs1GHMnEOfeSLEoRPSWLJS/QEnZs0XH5R9IH6XyXgYnyHJJ8AiXFAeSGUBTfy9Mpa2ccY5RwGRUuBCnraGDqw8Qg0aIAdQMDgGn0H0omA0r36QVCHvH4AG18IpT33GRr8uyFplP0gfNkX2KKZql3Og+Bz0v7IWMkdZqKMLufO93/me+BMJvYPlvPTTqqUxWnDpsiW9bcQmXFIL+mNp37utECEJOji9sFd/XCNvrFdzq+MmzwXKaITlxQ5r0DpN0T+CSKB7Mt9nrfGa+ImF6iG3fV7TRODkb2gISF1wommr64MOg9Ml/Sl/zqzBoOlGDVX64VX/Wru0tQscnfkHmt+OB/P+GXhjbHzxFdtcB4KCAGMVHuvEznESnh6CxQEP+F8B5wGeFgOPTU3hgyuY+H3wYPBGo8oc19iCSYoOIIa+Z2lHENz03YcjYUDPoMVex4Xuuvot5fcXvfpy8NCpfdIs6LUkaHiUocgss5T3A7ANo2xTo7uBH6/Y7oPV6GrnAuUGTwF/R814HPh+5wFDOCj9Ja8+4ilvSSDg0pi0qevbk/iv+SoWpL5jRvpw1NJYrJIOBFh3jXm28AWi/3vm15c7L6gB9okVjyc5v2vut+qp/ZUxco06V8SpTVlC8RG3T+Yw9MsMvJQInQ8Bex6A8uXR4pIQmqwp9ybmBoO7dCqrkYHsRQs17fAiB3QZY0vXpX4SYubTZE117O1Bb0TkRuO6nus8oV0nXD1o4YIeXd3ICnTpn+33dVLgmnmLzeYrzxOIqgY3Gjw2+ov1N3KZ44jEyPX84MOzZ5Hb1708Q8mjfuOkjAV4jQzXivHRbwSUL5GkpwuXD8JFAGHeiLtfZFHlYfUo/7F0x/eVM0V4JcMuzI6N+rNxJrrkgUzMJjT2qUNZsqnr3TYc8Swwt1nzNmsDQgteeqKCmdyVExw363YK5AbtMSYHc97565nEM5DnH+e0/UjAV+6w27b/zhwxHmBL/f65lHIU61h3Y88UujbKQUwWiJuFYbrJHOn4CiLzwFLe27aHTzp1HjhuaT/VvATBfJpGBSr9AhBWQyxo6V1fzgftDbCu9POyFU7saACmssRJSlsBmooVFXnkUP23b27N+WgCO8A5aZ/ImXYxH57kvQO4Zw4c5IfkubyUOehnuiSxYWg4zhu4pYf5xOSbzgugm3OXY0SelHLh1dXogPYUo7/6+Yqf6kMLNi2/uMOKQ6fcG/YOms5p+RxPCEI/Ga8tsNe2zeS97PXaD790F7A68Cf3C1Vzzto5W1u+ww4O/AQa2SgqbRreCbL4nTOmpYLurGfH3bp4wT41yddNvO0EGn71ffnCc8X5j5xLq6nObWMKGXuVd+CMF7U/rz8oAv0Hyf1T7D+JwJrTj0xyJ7wLpercAF1MbIB3IEmehZyXQeJJTtL/kCxYUOJMDBeotll0LrQFLEDoxH+GLM76GH43auldnLcve30hMdiWJIkYwwcJwaQQoMMFbYIwAWhHo2AnEc591iSB6Jt26Y/JNbbD54K3D3JdB4M12ghwnW16FQixsj3ovby8VA5gfCN5Z6NWtn0wlC+s1IkkNp6DbzVJuIgY2Lxh07bvtWGT/YgsN04PHNr2GcQpUzpjIiw/ESYjW6DFk1sOZyT7B7udPOKkEoyZB2b/3SHbHr5mI3XEqSRj42HfBfIrB9FBWQ9k7I+Thy5EjF6ymnI0dcBgpiAgQ6CxXf4bA4E4OH5IOS+0xv5LPgN9GXBRsKkZo1ce5PxzK+MuwBkXtOFHkLG9sSlZKDPWlXFwHD7DkCQ6Fw/m4OvBOD6NNuPWASW4AapbMDbFR90UjPkzL22+/f5bvfBN7cEGGwOjHmsZqw8epC11sELAScWHiFcOTVSre3JOES4iywZniVSM1AbhzfGRCUlIXTTE3rpuqZMQ4hN64KsnMujvMav5752GvkV7xBd/xQNTpCoLFuzqyB/dqet7b10e8CKPOl3lZ5XosgHYDr0V9KYAn+tsYCEqn/8QQgeftoyIzQ1a42FvuGk/OfD8LIP59R4jpgWk+upBzxi6Hm0rRfmNPUs6tAvJHQwX2qLDNWadjo/LfuEDkxrRwnI6uERgnUVi6Vy0PwhusQP7xDlfa6AF26OPMeL8B1WB7kAaP9062rjrx2dgPYKldzGMs2YOcR55ILzglfxvDjmYPNokyIU4xp6507bwRJsA51Ehz37L9IJXrn1URQFhpPx8uQfZxvEQ4zMM6nTNPaiDkeCEJ+uTsQH/YH+STgTWMDaO9cGLiSfz4HgHad6BeCoo4zzxRRjaJdijHZYf0DjmPHe8pvS07b1kvtt3idAPCOQT5Nn3tTdN+KdjAS0uYOMTu0PMA88k3+xGUpfw4wiEAJ0+0I2GEYrEGVMf5ADH7SAWfknhy9QjOGLgOALG8d1WeJ6xjzsGiF/0xAvaJYs+5CUPoGufO+t8gf44rq+vL/UCQMmcYGaNZVfMg8eYXHJ98M8cxk3tbokkT9sbRlGIFwb1yy79emCL80Bd8o/wNnrrXAfU0dnIXfHFVuLseG2JNf3heZLXkXL6nbgwH9QV+6ijWqFZny0v4F4cue5h6Ak9MU7uoDR/+5Ab3uuGS2hKpEVp/4P1ZGlsro5rTUuDWaBhRIdjHj0gr9JYrHokyFIJAjVteeMBVPkD/tH4TKmPd+J3nS/Sh0/2woYg9HUljqM7fg/4vOzvqxLL8AjyyzZQix9C0ba1z4fMvNDH9sXeZRkaKt2zfLkytx3zO38ip92XXGXoT0pkfC4LJQNxA50CxY+XSn7iufgP4m8MHS8hjMgqgcZDPucApbYclAc88rsg8V71UJ4XfI0vzg1IYSH/MAbVVU0snT9Srj4Mgz6BAGn/ZBzktQ4qstWV2DGvog9h+R+hhBcZCHsA9jV98lnXL9f+nbOSvi0atUklswA1IghhZb4rB7hekOOAF4BE6CKDfhYNjNf1ZI5YlwYiqk0MNnPEJJ+iRr780kpFBSIlhF7GZWBTzgvQU+qfAFaDmRMhpC6vuZ7QEA/u5b5oXC2lMl5SNXJtSyPOea8d1qNeU1lsDu9nGuP2OMf4gY6HxNIibCC4kXsBKEJBDiEmypZU3GX3Jdf4r3zQ5b5xwcZ4KyshKajRE/uoo4b7p2tcdeN8xgA73ZejGyG3ffJyiRjCLE775Zpz4ZRtnjYW1s3D0rm20M4cyF2WT9Dly0LXJgNwzgXmNbba7p6M/yxLx0B/lO2+ISj/ikudH/sXLITjFxux8z23Ujdf29flf4vWO+6hr2tjrtCVX0c6110n9u3kZZ8fd+agnMre91nihRv9vsj9hRdAf/nll/oFEK8uHKzr48vJq/5n+cdGgKX1xyr4Hyc9C/S/4vUHoYvHBXBwQLjz8kdwYR18s3UlDVOEUl3ok0VqeS3mq7TfurKsu7AuWhesizKAQvnFSUdqs6hBYrxte+2Ai/VayCaStZFUDigSh4fZAwvqaJGMIw+cOqSxVI92oFJUaPUzQCJVtpFAAi5ypt9EMQAAEABJREFUp8GdeiGuS/u/8LZ4J3kUnwMeXwa93l/q++8v9crLIGWFgX55n2wgxiGbCDhMQhbJG2XipX8HNuoV76MuPmmUA6tGlPanom3KZvdy45bmgd9c6dbfgaYO49qgUPneB7tGpLchkl6AJThp1b0aeoQGhIsLSEBneCivyxhPBsIyyq4OBIu7Nr6UY7JxIAH9P9KiDwNRxxhZVzcxARHdKY88CL3ykuT9cIlNA1mNQwsu5ct/5+/7wYau7lmxY+PhYFt10NF5leo7iLOAeNDaK2gXzSAxNiXKQaE+4+dY+rfXeVHIWlIWXOVB4A2ZuAE1nstQ66E3Y0mH43+w5iS43bDvNqvd7KATt/xb+pSrb+8la9f65UioMPGpjco+IfNFXARyG2tKyBvAxsxNbLcUBxVjVkADtpqN+CwHde1DYQuiwW2ZD9gPsvsqoU2bkv7RMEDflDvry5eoCwPytNcxOFhzlvoyIBjNrQToPl2wxP1lM86ffj7o8EWP4yD5aHmfay75UpeXdf6Jp+NQyNX2bU5IpaPgGt3JT6PFCSC9aL+3qIxuYkOFS1mSIHJVwY00sASbYl7TpVPwSQu3xQLwfeJfGd83coWHq2vc9Ss5BleNzdOxQ67+B5aU2KMcAW3Bph/ayKA0vmu8D15GnKA+IN/q+fLyPe8U86DLGJmnb/tMfZmKJchb8g/GA+NwdMUWv+v64HiqeAyjtgl1xkdbfIg5WA/Wl7wwcIMXnkFBAx3FWD6Bo7TV9b7WGm3mztK67JBeiDz8sY4Fp1Zby35leMh23gihx49G72RNbszfPue1NoOGWYOUVmcM1UkvnTvz+ysHz6/sJf7fSDyIbnMnjqyNk1NH1ONYv7L+LG0LV5+HXX1z3MTBilV4eMWclzf2RTO4dxrq+uThX3mZQ8wX63ArBli++204jcwbrE+39O/jcMZNmgDK4rXugxhNi9jMiW/UQSUer8ylNX+XHnXLMrprEs9FjzpslU6QpviAOl1BGReoXI5Hs6c4JvJfID4E3Hje44GNyucLGY8VuWCxqCSyFKzru/ZJgEc2E5PYynjujJ/6Ll2joBqQjS7zds8OPS1KpPTyTZ8E1avr3Q76u6G2RBYcucDA3+8xunRCWj3QF1okHW/1ypcOjtOReV90KgygagAvvQ8C+mD8D/JKAPon7dhCbCS/oCPfFjroU5p2Itz3IetPxZh3zhF9CiXyHD/zCl7n8qZ+dVuXLoBAJJf6A9gmHlWIo2dVFov1s1M52mupb0Lai4v7YpFcQJIF3kTh0ocu+fXRh9DlF3zgVeW505zyxhd+AfzK9EfE6K7BvPWFrGMigMIMNEGnAcobamxVi6dUsAWCpJ/Moy/kBnPEhjxz5XvuMe8yLgiFQ7uEZ9mv/CCR3ehIHbsPdJsnEkt482IDYrQzx1HuBZ1jIShLcLykfdCHFsRBCN9HHdT7hcaeqxf6A512ebbyxcGgz3YIqOgnxfsFdxmbxJx8OiHo8ODMgEzV1eTH5g4OQc4v5+oDfVDA/5Ff9KPhV6b22nbuXSCPcbVPXmGJISpUpKcAHcWU16VubDjte5dPXI2x9nzwuiIWvdy+bF259ImtyGBsl43YTT2+I3daP2G8+6Ac5SnpAm09ss95FtAX54svaYz7gEVbxBf1Rrac2ugvzDw3r/wvFtnph9DY4o90xvhJu7FnZ146pxc1WEIjy6Rv6cWnIT8U9Bnjg3mgDQJYrrOfGhKYxtxPmoGRo7uUpx51upYanH2WkNT1EWc9P0pgf7zzDHbnfKAuaW875xAgPyD4spf7rXvtX//6H/XrX/9SX379lZdBX8v/Uc/t616uOcH1Jz9qUdeqqJH7n7c/OgIr2n+0lv9p8lmM/1uXPRGFYBE6+a0dZMA7B4K7i4tyJQR7TBZCVzeLbJs1xjV09ouPwCxw5bgog2FV9QkFy+jON5wudriSq6QVik9o51b5uerkIQyeB3Y9SBp0cy4zgaCTy7b0lsr+h/JIVruJDLvJa6VPQvRdMiJAU0CgS7rIO3l/PTdnIoB/FRnGyF8EvZCE3GTkwbIcKiKfhKoObfcbVL8NkM6+AP7Y/85jGyFpY0M2b0pNGxjTVOzzYURZyhVgoVfLoOBKY0BMZQCr1hY4qAR8pJnNB/8SP1DaEnmL8v1OFyq4c1FZePitLGlsbqNrdDM3xF4AXjr6mj47LQOjT/oGPWuedrR0sGuLh5FXDl13DrTxrjlsYMMV97xg4UXQk2/anM7yCtIaNmN954HjNXDnkOo/hkcvOnYP78AEGt0YoVbcQwF3AsU44x2CtMU2BLF5MifXhsHcJL6f+6WR1k00Y/w+B8BGlr8KMy7Lb7BrM2etOUdsQ7b07MQFn6FE7JOD9mnb0AdQ2Cnt4nm+y3EMjYfU9i1Kax/+PNDn4UXbjZ8lDiNx0R0IFqSRf+Cnsf0MWFE/7JIohE0xUpeHko1YbfixEWNh9MyLAg+I7xt9I4b+G2MhfV4CMUYpwVPVKOSeCjAoOEo7lk76Yn2Q3PSV4tNlXKQVdfHbPlx3jNPDBjLa+I5Z+rrkH6zpc9ziGQYrBAgtwhq/uvhvAJSjKQVoPl+DvrQ1lwpWMq5UvNDPZS1gX/Qzv33wWC/kj+SeA3sdM2k+ylAnTheORmRhTfyxFOHYOj/N9ZaHMYhyJMY2yw940BeZZ/lAv7jCn8b3edvLA2gTN+V/QFMVfEGD7axlD2+ubdfIJVPLIcRGJEKOGptpg6EOkvvHhZFctkfjFd0Hc1p4i22MGUK4IKGzLqB5Xo/4LJ2Ar4y9XadYqqw5ZJlr39gPXSeSrP4lr6O7a07ni7BsKT5SVFH5dElvnKRPDjrjNuQHdDgxOX3J+tMJ9NinKPUbuwN8aCkdZ/FX+Y/qD2Q+8Nk848OeL4PcSyx5DkW0FjcinsyxSLhUBmdcF73xOtcDLKP1mUqu3OBr1nlz2DYms/w4Nhc4d4SPcT/zAjEwRuIXrXaYL5Ug2KZEDXeu90rq8hrb5BHsAskFD5djR+PHS3wwS46z4B/ShcYbdFyjO9+47+e5oMlTmWKQEI347/5qjtMe+7XNvncdl25KxxHW8C1aYoYOVBVILjiJzZx75trciSs6R4NXMaXT4M4YGzfnTWQiwBw1+qRDCeq4c4aB4c68XsDaZJ88mB+eOx70BRIMhMCh3ZF54jb065Nj9Yoc4Y31YlvwCw/naepRyrzyJZEAnbT2H+h0Xj3AKV9AHX7noqp+tVPlUqdAlXmK3fqsDEDeBfYuflynogwswS95r71FqQf88gz82ViP223C3JwzKbhcM688ZL5wzjNWPtSzIIh6l2t53/aaJ9++74zVLBQmrytXUKe4BXQTQ+WulwNdNx5WfVD1pbB/coal5QP+K3G1ND4XJH8Sw5VDE9jY0tg/56wF2tGV2OKfNueX05yn5BOvXQfxWPntiD5xWldIxBGqnThAhj9P3AawfdEt3eZFXyzki1Dsgql25unOA7b+7MSze8UkcgcUaziorKtLhLDaKEtlND2ADXOUeheIQT+GaZHxEiPYfzCX1riuXCXuHSQatc5YxKuxTTBuG23PLTfG87bt5fjm1y1bh15TlKNs58LdNcPcsJ64nv473spbtE/OZljJ/CR0ag908R8CpS3qC9LFDfp3Yukm+XRBN2s/gNeE4E1f2Vc9K1snJIjqGgVEvs1mODvr5RWbHxCNLnxCFZc4/3mL33//Vv57pw9kDvDLiifDgSLaiEPOpZ+9goOm89KXzs4B/YXshws1q40I+80v1/gYM3UFf/p71R9nezFX5uFl8J114Z9LOq8bP1vDKOM/tsuz7Ywf4zgpb1+/1lfhBk5a/H8woTAJri7HynzdYxKUUdyKDgDrpQfz5/XHRIAI/zGC/5T6zyPgxP/o7SxqZjsJvkgST+AIuFhZK5Aumskms20zC2YtOrhYIBN8FhEJFOI8MB1sPPJHqMgLHHF4RlPhcsFL66L2oG1CkbRrlN+iDRpJRCzsByC9ueEqMZ4NB5uaxQvtQaI90C3QpJu+0y5x6nFxu+B3kwMwgZ1N6/LB0r6v+xcOenu5Sfo3+PeXl/JBbPlFAtYQlLTQ3sERMDdWdZmgAmwSlh7M7IMcu7ouPeqK/v7w4dvLtxLUa6LUhjcfBvFN34Xyo9oTRndlw8LByablBrbdSNhDAmwj6T2wT7Z5jlnDY1u8cbbeZ58xmvRfNPapV988mPhgmsRPR8f2Uw86TMaxm0PHnRc1/uOVL99f2GBe8i09M6eUuwAb4V91fDh1jqZeXVec7MeLzM2DmN6JhXE5h6HW58cHBm0VXtn4nFv66PwXnJtP5pRWd2NDoU+dP4BSwQ8AmhtzZcEaqxUPpCKw4Ztz58HnC7CXdnfPa99SXUyFTKEc0K61BjOX/IKd2hXZHCpiu75iK7tx5EizAOvhdV7Jk5L4SwQ6JMrEekLOpk2fNG/I8ptNLA8Ng8HVdY13eLB9Y+04HyofdBWSBqJGWwtP45A0AesXbF35Sfenduan7bFkVT7Ioi1m2Lb/HaaYTyCVUIYC/PISt6hfF/1cWBn7xH7029GMSaevo0eKhZcHx0o7xWYMiFXWxynkwSg+zDOMjXF2TpKuYEPmAFatSpEIsRBLdR1krAgxnRHgIKWeJSvScvNw7Ro6mOvO4QOdH3RhVspPgDzs09R3iviIBZQhplM5Kx8d5OtFCZpu+NP0tkA8qYN4PwPyas/DDjiQnDtuV6OjmTfO/QV6jzvYnjlHLOUXwMKnDgoueY2/5YKVu81VtiEhRNqHHfhoW3pBeR9w9izVq8FdH/wWWDoPodrjCxDbS9yHLZCDQhf26qsPq4vupBmVObR8XHY6/0ertMuHzGU3XhIneZVBKzHa5sahfiv3HvP0jXW2AXJHQ3i0ohZ9IxMQQ1fGbMnExiCVTCWdHzixjtMBXp8JYD3wyXkl2AdXdBhjQR5xscMohPeoVw7egnz2j9YmfN9mUROV0rUzt71uty9122dka+vBHDAG1i8dMknfY8kZzB08Bn1qT4H06DI61NECAZedF9Bc3bV8oP35OvuWbBt0psiNxqcLkYkgE8YS9wmbSAAyLdC/r7e9RsYMGXSZFyhQAYV7KHFx/93ZE9xLYzYEykSMkY3cJ+OxYiJr18RXQT+oxp9VVubciKAuP5GFga5l8zlCy+7wUrFMDtYebFWuPNIf7CnOC3WLk9e6OPu06+GY0fFAh/MneOoqGX3akDaOQSc+L39Sp8V4aoMkrjdBHdquzJwhmFd3bIkNigTkaWxOiR+f5wtSZSd2YC+1wawb7GfMmlgyr5Az4ztzMSXjg+3cS1naoy0kt7QHAgRzBQi0Q4kfVOKV9J47zM/aDHn0uX73XX1rz5L/MH5Ao2/1uQcXZxg4DQoK5KdANs6A8yUtnokKPMCp01KnraeDG5ZFd2PfxLcb5xP/LT5fTtqGBJbnWrvnPvKZ3/qBfXDgjbwAABAASURBVI7rpXN0pBqaoELDHHXdPyg/t8UdkXvnRYdftLGfYG8kKAe79J1qZZ2XPVr1I0hTEKWExsu8KE+MIDoaZD9klTmG3Y6Bki68de37ADEXEF/2Wi3I+TjzglYGgBuXei9q9diGQtOII5bgm7KpQYY87tZXXjt9H0Vu79Vz0rvPeP4UFj/eQLLspgI1pEzBgzg+OSMD5B/QZQxWftzLfLJh92h5oCEGbxmTpVtbwkP/kr3mo3NB+YfrjIqiBW0Rd+d8fGcdWheHdRFlfUGkljJHq5tu5GT84XUOgCFcq8/hwjqZrAK0CNeSdXD2BbBl6YOMPojw/5n9KXQi6MqFrpTc5HHOIrHMEfoGmvE5wk8ldprrrpfw0jRzcdFhaWKmUjwdXWOb5NYBVKCq+U/qP+GPjED/kcL/x8k2mgFv/8x7MuDZxaPyWatygexsHhNw8meRsUBdg90uBjYuvvjzGwhxglgXmYcbabJoWairZJM76+9KrIBj+VnLIu2JNuS7mO/o+37/Vi+//61eXr+XyfIhPWCCPUh2S/ZKdra1U5x1fw6YRIYc8av9Ui98e2O/Sk0Y2iq4wi23rUnYK1HaFq9/j+jFMsriE16S76LBe+zmTg8eQcOVurfYhB3Lhnvp24H9UOKwF5zyA+pDC0mRu0LIS/QqJrhLhkl2yYAfvtFNsgIUIDV8boxWoVjxJcDLXjCjQr/Bt829bnPid/NQql5iir0mz/B3wX9CEFiO/er3ZZa2aJdx9uCpvzJgQkTYvg6Mr8h9ZXP5DrwAbjwRiR2xLQ3kn6XujO7y2zAh38ztE/EYZSeFYXKMArmpGRkU6l6iIOSyrb3a4MsoD78BhNiHl4nLaIgFdGiXYJ8bcBnHDRsADyY+AKx+dRo/VlN34nljDc05S1g0yC0+FFwfldPWZUPFhsWzZBrrHMBjJ+NDuQ6HiOBCHXdovdMn/SULF8QGtGHO5jC8tEtzQfFZ/bPUPfezZG6kftsr/kPn1SP3Urd8F5gDAvCJO6kouuQPYFT4KOngYrMnBnrgYdmq2Un+BcQbhlXXdmTRhnFt9Iw7btt8B2XYgLK6SS4FHzxcogOxhT4P7I7VNnfGDV0D2lAUvFiF8CtOznPHIgd/5vMP84l1EU5vgnIoY4P6A8U6U7gWMlesAqiIL9ETf9Zcciw9XN1zuCbxQotVXAq+JFPiWAfsOtunPtD40Rn35C4QcJcftFjg5CqWDHuVIc46peZql4CxsfMsjYlryv+74sG3kJCUa+Pr1y/5v6tZDuYDliFoyd2ch/PTHCP2E9j2mTG47XvtfCPuz7cX7LxEOMcnJj3XAZkD3BvgmOhE98RXQT0/AsrJSXiM3cbUfeWzH1ddO9fckB9ZFYWyBzJHkSG9CMKZNTu6a+DXaOmpU2z4KBhXlJeHa/809HdeglvPOoZ+61ETWgRhf8fXr2cM5j4LJOyukwxEaI2P+o/TFu0JMC+Ve+GdQ47RHfyTWIUGMatc8eCuKNQ3qoQ0Y69fPpjDpV9Y5i2+YdRq/pO7PjvfJn51E0f8DGl0W6NSCrrAtnj0n3txhw9NktClzNGNnTScaMAD/+MvX4w4NgTKqQDBs8bszKfR8pxQlnV+0An/g7WrnAfxEVzfadOX2EB2CsUYr65rjhSy7TM+BzF2X/Tf3POsgnkQQwuNtixaqVGPTGWjApOf7PFHyvBgo75+BjgWI3zapo3qeGCz+736lSfdFXdzscHCAlQ3sdgr40Fc6tMH89LfPWNvujAsMimXTWDRLe7QT8A6WK5zgMoSbRTpkxfc5QeE79cHDmIVSCtAgYTYM7pryA8u16n/Q3bVhEa45F3l6MU7uuNT8PjterKO2OgwVpIo3/WRuD4OuuED+cBPipJunxN9zGUQB3PGsX41N/MlwHHZvjVxngD6EeEYeTZ60K/elQ+IMz6nD58cWH060OuvdF6Rpy3Fp5FBwfXMHkElV8dCOrmo4mMuhpuebZZnE3/FkvFGSOTjS8YO208hYcWUUt8BXrqYJMHgRiO4qw8/VpvZRt08dhgD5uEB3HkR8Mr5zr1AeUj4pxcSMuctlyH4gK3GqYmj/9j1sp8IYYeC7BM3mmcR9fPlonGEs8R3G1spkQoPF+NsWzCGq/Rux+imWEHUrwc+PM9cYj7JuCLEOurCtm7yEWfnBKBd9r/Jz+EWlsgVjwpYnuxZx3oJR3zcg9Sn3R80+nnwYnDBojkYnmdk6Z/z17IH8xDBxvxgXJWl/lWinQulZZ663ebaU9hT1YWWFXcY3unRIr19iNWsNNNvPE5a++140NZXf8G29GNndBLLCJDSMViAQi4I4IvMs5RXoFOxWLHoxenbokUW9Adz8OHaQIwGmt/m3Pnyfy+/bFm+LVpJ9F2hD3ifjotgXaSgqWeZoofFCV10p36Vafx5+5dH4M/4/lEhNbIX/BMddldzB1xEc9/LRRUcPC4k6y6uBQvpwmSp1aA5WCqjXZLcaOeyKrikEbLo7Hm+PwTZPbqzqU5KLkQ+y431Oy9sXgETjLoCykqyI9kUn0awC5rEkH4WeJLGSWPyTiJhU3KjMgk0SnaShiUS3q/GBxOGb4uvPlJRDmYmYlQThk5sTDzNYQJR4KaO043d2IID4JCmc1UrmaNfO3zhAGH5gSJ81gVZ9eFgM7XEnPyCJLZCYEz0QbBf/tHcByAxNOI9wDyMx7uiJr7QYE9ijN37Bu42aw/s5WZrAtZGQTnL1vXQ2fAK+uZm6y+gjuMF3+4cHISDjQ0g7nV+GBli9wTgoqFMx0Y/lg4IEToa4div//6k0weOu3Ke2LzNJPd9/1p5MTlmNfa7AQZ22i0/OhCHGrx21J7rZRtyJpvz7njD98I4/Pbtt/rb//qtfv/+re48sB7EyoOXvAxc+bJptGPqAQO5q4OxQhd2oiDfzICoRu7Xr7/U7cuXmtQl1fZX5uEDe6qXbQfOPYCFAnfi08YubWxxdCnXl1297ZX1iNwb36L7IOzaDJ2KZMYexa54gmxttkQKcvUFkhwcN+Lw9a9/qV//8z+qd3yB1r43HHoAA/oba18Y0E5orN++Lju64RmMCaBfLX/RTokx2I5mJBkzxsC4El96IJfOwxKyoD84UIiHnaI5LBPvqhyQlKut9mXOIEcf6eZCCXfb9i1QtqBs5UDj3NHeCQ5flDW4bbT326z9ttfc95T+TN22+KyDRoFeoET5mIv9xBO8a9P1h4fYrM6uOzlqHXjXWnEdeeB/6jsywk9sLct8VdCBV3YgbXFHTej2aZy6qJaylJ/1Bg9W4EWBXyC/a+rJfBOWKGJP2zkRvjvtJ/RexEUx8oU++EavOnf8nKUOaZQbGchyTt9ZO65d+ew3REJkgRD/hi4fYI5X1j1jfJzwQIb9B+uRi/lY60Gl59JJcJTzho5XZPhAr2zz7hu8iKkFz5Scr8Pn+hBoxG7njnLUYwkSPepg8Gh89km5F43ycsBn0VrWY9Ff/cqdjIslYir5Aiap3DMwXzTjQkC5VoOX6sTF+sa8mxy+HV9lmuPyq8nD/3PWOwOk1gEFAqOdY7Xcsxd5jCY+Vd2Yx3Nv5knTryWoZwKYa47sIceJhwM+Y3In+CsG4OrzB/7o6hpMPGM6sVmJgnbru1zK0Qfx7xLGh43vOAcQV97bUdGxCVWlHZcM5Rl3QXqoTjpqEKtbsO/BTZDHeYJriHlyptA6FS4eDyaoRI62LVzGir1vIcPGEnuyR8GbPGP5AXQuInxBAoJQnks9ViwFyKDRJuMTyIPK6pM3ujEodVkFu3HAMZP3AvXa5WIfDQcQm+E5sDPjyFoxhvI8kBF6GMxhG3P1BvhLAVlBY3uXv3iwbzZrQqT2QGB7Mu6TOqjyo9x3wDdxgjj16uMb80zd4h2fC2yLF7QLsTHf0j7ptOOCoT12RnlukmkhdqdKSD7GRRsEeyJjn7UJ+Dzw4zrDqaeUKyEwulk3e9YPzVzS6D9dzMmDfH7Pn0Kt+dPBSbhts9wLb+iR58laeiH3+++q+H+HfXvlHMQ4MFrVg/j2yqXGwDymvaPpBT+68Yc5Q3Aii/KV8VTO9xfOJS8v9LMnEIGGXhptgAPbO2t06Ctyrj7lCw/ypf/Gi/T23W57NTGxbT+CrZZ98Zs+6yLtd2yfyNDuJOqM/fNkw9CzLb32HMQBtyOvGTpl3HnB4Ytu/31Mf/F9ME+kU3ZBI8izhCKTq0FqxwXaNvHRXFT0LX3UsNcxp5Y1/2A9vGGv/eLlETpxk+pUCIG2aYfjkS8A2FRI45hBDsAP7bwzpo7B79++nf+zl5d6fX3J2SQxQY42qmPnDHHzLwTO8584YwBJ6Q+Dlbjo653xNS6CerQldDAor2PvZaulvU+GgNhjp/TCFX6wsRt2dKz5v/Q7t+glLo6P8etmDow1H6WZ5Hb5lCeoSf37PmvHn4lf1xoyJ3vmv+j0ZbUP9B+sDwZvCajpeCmYtvQ/gIZDimXWoPDCVlribC34hIsysJTKcv7cz3FSjfq0ee4zuvVLuOnDbS99r16xdLwF5Wzg5r6RC74EXNvbZMQgpQuFzpsUf97+DREg7P8GLf+vqPjvqnRUDyd5c+vKpOfmghHmnFlQ1k0MJigTgpvJ7eaiYXHhmsnBBGxiNJGCQlYv3kYGMkGgw2++VzJjvZeJKcjR5U+Th/r2Wfvca1IKDS+WhdRFK5gALJWB5YiGX16gQMgzWcjyT3CpW+7IJimYsO1raCK7EE9y8aVJ/qE/2jWKvN2VDSg+sJlDr/zKh3QFz5NNR1tMhtpTEOxTPXvddvygHj2W+nICZEjBWO7ykROt1YRun3tpo6X60+FNcmExY7TIBY6BB2FBeYHVdd6x9ydk7GZTMSG6IdqWGBMTU+O474zf5UdP8EKnnMbjtIVQsBGcOnDGdmRxg/qkosFlPCYyvzAWNPMzz5iGb+oUxGvPwQbmQ9ILm+/95TsvmjgQYeBopKK/tanWZnGg9BoP+aHIXPJb8g0/BOP6hYcwy0mspXvIRxwejKWHAtuOo/yCXin7wBZtwj3Zsimv2N1j/txmxnyfOxZhE3J9WM58hSN+4eMj1CCg8n7pIqhWF+q8O6/8pdLB4Uk7lLFh9zvsjA9tY2q/EFb0aLvrVZ7gvA2wxG4SO/tmeGfm0vP033XgPMpaxtkHfvhrv7tjwAsN55rAgHOpEYCGe+R4Qz3ucEdXD+Sj29glXomjBweEEwssqjwYbdBDd6RfaQAk8iEeShpnzKxBSrzgjg+UzIXVTezphBueVGKn46Bv7/IiFKpPpX0Q44IaTsCs0Uu+cUNphA7ujc4mlgUNTDmMWhofZT2UDZ2XJITfKiRLrzTCZaj1RpfjIiHVEmCwGTXKafRKM9MJBj2On+Bcpfnuhn4rV7j0WIbmlKpOZW74krp43A+NJXMjdUuBBpdUhAP9BUgHqO+Vw7+/8rN8o+66Eh/b4IIs9vkQHwfxQ/vuHJBfoBcQdChPAAAQAElEQVSse9Bb5T1fCBwe/KBxXSljYO+27XUDtt6TsxEV2fJKL118auehc+OZA6trS536sconB3zH5YCfkiCJf8NfbcdRXvjtdc3nB3ipxHdks78hbI25WnEUGR72xc1t1q++KCbvaY+yD/0B3p4PXmqRGeD3wc2+Jy9yHqwFQUmju7iQeGD/kfzj3PvKy1n/7ZBJLFY/Vj3veYhVzpcv5gj8Vja6DmQK9iEM0cqdyO7Ej1tpa/Z5ZE9ytTn017/+UnNXzrH+JPnMSb7QfCCIGUB8lpyioY++/DN/mTucA6Czt61/cHPygv4eO32JYH9A+3hxYq6IjTApqxvZ+Ghc8lIT/a+A46gNBR3OlGea7da1XnxgL7aZz4hK1fBb9KrIG/pbNOxxvARXGuNP7CMuL2sZV2RAaWiWGmKZsXt7WXsSbc8wtznxDztlBvcg3tqrVMemud22WbevwA5d/EE/tKFZ0jP/7vAuP5/klapR0MNf0By8IPUFoutkxQh5216TvWdnvPw/p/7y9Uvtjh82aQ5CcUH/u3prxgrsuur9QwgO5nXWnOuM+uqD0BfH57vKbmxB7oHdv317YT74RdCSLU67vn1jzeoDMg3fE/7Sh7nXtu/EcsYvx0Z4IAsJOXPtc+qmIZG19m2v222vCb6JmaVzXtsch1dyhv41CCFM1J3HgSGWOOsPemw9sM0XOPJZHswl12qURgCGn5tgywDfeqnPGQTZm3bsrK3VyZq8M5df6tVf9vEiaM3fI+sU8jXnelpFJWOKvIZ3Ikek4+hcvuzQlnwZhm/W9fPAfukerBFGsSbjqH8bcraedSO2ysTTnKtiL7S6Y/+uvROb5177nMDOPJhln3zzxFkiMna+oVPAXHzQUiJEaLRjtRKc0IqTDoqzfRCXg7x65wUK9fP8kPlT8lUdbAKkv7r2TGXAHNHaJAxbkFt3Hty2WRPftTF99Bu78OpsgCkED/fYLe2K4YF4bGH8jeMTWvmW3ViOb8b5onU8Vv1ZltJqhzESFO7cfWNN2ocpmds50zR2AhtxlUdaxKMfrVQunfIIi58O7NZe57p47Xn1pZRzixgeMEpr3JyijQ5t6YJRhoC5z7ZYSgWCR3PG/MYa3Pa95qQPvJc2ds9S7yj4GhjIQZ9zQJoLQOHHihdkuNZZu+E9/cWTSvyVFT1Nm4sOa0in4WUNzBIENTho5EUw1+oTpd/XOEAVnfvcM5dvlDd8co5M8wV77Yr9xNZmLWovESBoSGS9sAb2Gzl7qzk39Ax0a0s0nze1/D+BP3n/KxHo/wrRnzT/hQi4Sv4ZGVEe6Wsmu5VRNUZ5aCqmvhjLZiFOFqylOBedYKKzPe1vF9UzG40JKouSpCqdNIL8gnXx9xwqTMBPDjRdHprmJEm6CG+zNjb6zTay5et3m+r90++1VZEmtKdNytvnSgjW+5KVfri5yPkkBBIBlYMN0g3WA5UPK9k0SRAP+rRZUNOoJmHsdSPB7MDcZ5ns7IOUbxCPbBDXn2q8Idc+7Uu88Ct27XuS1T4n/AIUvWCfszxse0C+dExwDcy5k6g41O3QUL90P8jEDzZpDzEfm6CaL2BCcGnjhUEbG67J8GBzZjzw19PYaHqI1zzHfkPPbZs1WnwVRc3YMqkLfYn8uxKO0kbpLR0jicRf8XhilPF9UKavO/JDT7ztc269MW/8BmYdqnQGW+iH3EqtT6Stavo6sjbsVafgQcd/z+mKb2xCnDEMN7FUZ/kZ3E73EldjzINJ6qe9PrC8ctgT1+icN+YwG4/2S+JcWOPyJF4KE5DLlRoOpKTNaOSSL/FgTHzx4pyMDl5SSdYDTSdMxmbbJ37udsEfL1JvZLPIqC8N9mQHVAE+2z8Y5w06+w7WrmtA8MFDuz1oXHi/DXvlW0kPAvrrw10eVrHrYK4/jQ/xUzyhYM6MmvMGTGx41sHBJf9g9/d1GHxAixn0FbEBZKKlHNeOsV02cOCGlq6/u3rMut128sZE3+VnwrDWNzZpvy8M/Ifa9c2HTeeSD6Uv3/mGD1j/6OE3Dqkv2HmuB+wxRkrtRg9xvrF2rxeIMWZU9O5z1qQ/sWTcjCdWhGSVy1O6aNKbZm7xXcLlon0LxFV1TWSbCy69Kxdoz17+6uxGv3ZmrBByzd9rjdlHMLiO5Cjjiwb0LtnKl7b4aJ8xv2TIm350SKNucdplXBBS4gXr8h3ng5T/TlryKvNKPOJD++uXX8o/beq5DpaOjeNimbGCXhnOQfn1S37L9/5zvjmHlKtu14KHvhuHvn1nPJjX5g7lOmc39CW30q8PhIp8fQeIS3Su0nkn/YO5YzwYAsR3aW/j9MpBzEkU0+RONBVGTR3b3Etb1AGq5pwWtV6E3CPr119+KXOQNN891DMHjbtt9b/y0GfOY7Iwvxhr5nhyC7Im8p0PG3WsQh6+bhM6Whg0m7Z9+KvixABflKUv2jOR0dDB7FBKFkACKITYcnrycHbbZ23IcwwEbdT2fd9Dq/zkg8fBFkIsTADyIqa3rgm4TjfsGY0G8KMtJ/NhRobhU3aAsTAGD8b4Gt/RjQ1dc0JfCOAqPtpCERmWduVBkoEzNzlWS4YGhSI3xMGT6o835CoT6+jPPf0DwcHDaBkkfjpPzGvqEee434jLvmMntMb8SX5k8dmNvx0f5twrcxV/dupNbCK3SxbIiSP+HwJzwXVgTFBZ0k7kG/+duex4hw2fD2LnWCBlXXE7t7Slm92xw7HZqHczDhNfU19lff58sLN9rIa2Tmy31KaMm5VyTeMCA4oHSEEeuNCpHIxkD+ajOf7QXuriRuwgbsgdvfgkty/lyW+hPM+O4tWtnIc6MY9CdEC6C0YjE7BD2+QLRAGYMCIAAnXYp414U7d91kiM6Aw9ywaixB6ZdNlxjtuTl7lHzlXOD+VATX+zRitrRFuVq232SeO4rdIeIKY832XaB5Y29/TJiRFcClaWMLqJuDTwautFC34jthOQThgN7QkbTujnvjM3qSsdKcmPSzeYkxZnYof91hegjxh+0J5Y5vCd85s53XjIg1Y6mSvMWWNx8VheAAFudeCBH7ppLsmcZ80Utkhz+bH4DuLOWYN5pR4slgSQu+LLsmXRyINofFlBmvitPEXjCnxIoUs6x4cW5M/YNKZzgmcg5u/Ly71++/ZbWR4wdrumjONWPW/VG3XjCn7Jn5iGTVyQY9eTl+EH5ZFSxe61G/bop/P7t9++1W+//Va/Ux6cOf2yGsO5nrXtO/lxZ9492eOf4BQ/y/nJxMVmLEeRudEx8Ay584L4l1//Wvn1OvzqhBN+7GC8XtnHM/+x0fJgHIu6+Ufblh9dtifjMfeJDcSku3b8vQH01pyzPKd8vfEFAnX9ESKDdvcsaSKjZ8lDyDGnY/++7+GXRp2Ohe/lhThaVcr6+it7KqBfjT3itt5q3r5CMKD6uHCjGMQgmIVn+UA3G16i1ZgolZDuP29/cAT+jPS/NMD/m3DSNaKrmeQVqBrVI8jqLqDfQazJzyRkEnAB0gkRPdByZx2aeEgcJhkABOglQ1rJ5POQe8l4uNDoaBQ3StvFarl1DRKfuKI/gLSUtMULaYs/oUE0fHOfbNh7WZoApzLtA7wkN9E9Sdza5AHWhwQf1u9sHB60HvYB2ipIJ59/TrMObnuZmCYJTB32SXOQND2s+UBj+USGOrU3tPuyzYR4yy9RZu0kq4nd3ZNEPuvGYf/mL6z2PS+cJjr2OfPQ5J8AfeUBSt4bfJcfB3bHTvRph/j6L3zYfxkqqZ/lprAOsNiB7Ns+y7Z2fYgiytg6J32U+rUmwqJgeNIk5NX0m9S3Xdo9balM7mqsELMxOQ/oGCCGPNDv6J/oWPLPuYWPr8T3jc3v4RyDx/7uWZ/B8ZjIUT8kObQ6pm5i6nUM3Zy2284eMGOveGljigam0a6Kav4Tf7ABvmKD/wC3G+lCw2nMOeTLJq12b9iefuyUzzFRBsHWYaR39DaFdCCCl84DhOOpzeLf/UCA/b4U8oWQAKrmtmduqJdAoEJL5BQauc/3l7TGL3+eg11YvmKDX87/F75hEu7EWD3ateKLV6ehsCH/yCHrAd8bvmunNvkQJMgrndp9y/jESF8WSadf9ts3GrkqoSGfD8h+E0wTHXAh+4pdeD67Rf2hEidwZOAnjNrr2O9zZn3urKG5Oz/UZSg4aHG40Y5XSu3P+keXOhCLFIZmQI99xpNWMRFqrY+9XJ8ZXyjV6r9RkDW57aEBjaLcf7rhE7HQbAl+Li/ipXbpbxoB/FHnbd/r11++cGjbGfdGX5XzY8NHXxBdsNOeAgY2YIjiH/P3YNzUL97cKNgvLjQaQqdyJ3rt9zAVO+yTWJmUFtplf+jAFbySJZbLSZsL6FOOZEGECB/Eq+sEaRIt+YHYhd2rpOcdh4DMAUoEytdb1zaJD1B89NfxlmKgWBp9XXixEIH3/o/km8PFMym9WDMH8MHnt7DJBwoYzbhMQgBQ9zjZ+Ia59cqDvGug+Oy3vW4786XXQ4lz0T1WM6S1HpsvNfAwdcp5OMhtxnzl5q5JzNSxwFw719yfxgAFdX06tNK7RjCrjINyl3+2rthSJ67ie8xy7pv3YCj17NiuHOviFjzzAJN4gWB2lrm4G35sVk6V9gBco7suGVTLz/Id3VTULWifffIO+UOMdEr1C6ObXA4swozPAxkCxYlFAnTS48Q7zoq4HwB7RyOvK3LTx7wyDqM77MrVPsdUuOQ4Lhuxl0cc3uDCGkhxjezJmE1jeNvLfWiHPrHSP5gYBdkCzoOcJ8zLSBrdrP8v5IFfypepEzmw1Ctre73Yvl5q3pmvB4A0jZVIgF871Ddvk7WiPzNjEbu0DZBG8oDmC2lUXT7EbmiVBRbrJOIsgR/yS2duSAnOeN3x485aiE+Uh7YRZ20xt9425ks3cT+VKRUaX6TJT1WMW8tF8O6j4/2gV7g6Lzt25N7w1/0fhqv7LDtjGlpsiS8ocl+kqJ3z2BfAvdbx7fHOlri5Hq7cawwj4iSx0G4HkyVlAco4UXDZZzzch8TK7y+4vnz5Ul846yl33x0fpfa7nQoyT8jPWyVcWuO8fG/GFZ4BOD6Ac7fyWetUna/s+X4hoizjop+OgT4rV7DvA9Tf+LzK7jVWK17Fh7Fn7Obcy5jYv2Q5Dwub4GMcDnK5e759Ay7pzA/GvxoEl7ofEJhDfZDvS9fZD0m9TxJwqF2xYX3dWBPCnrhN8BBUp1QHkSJe5t4nZ5k7orS70j+J1Qd0TeTJI0ChFHieyTFMtfA0NFkDqNHuV+b4y+tLvdy/1x2AuIacJ52ysKb8OOaWtsUrRxgNZjQxYwzxx/mQmCLDc5I5Rz2uJ+vqjQ70FB/zhuC6oZlLXebnV77IdPyP+2te+GTOdEgy1MrSN4EhiI/adAGmhfiK40UfOSg5GF/75r5i/0CIfzLdfe5N+x6ZClGt/Ic80MkXvdyueuhQGv1zr8kYNW3HQ159xe5YPwAAEABJREFUur8exFq458sW/+zw95ff629/+50Xc68Lx1h8f/lewuv37/Wm//kTbGYZdqMy80J9f8K/NwLOg3+vxv9TtWVh/Oyc4f0EVEdIqFSfi3GA+Wh3r8V7LTKTSTZEH3ZZqF2dA95GQkqSpG32cEEWH81wkWbjsQEua4ybm37ksWiThI7XerIQL151jsg7mRoMMlYCICFObZsgo5F1i1BIN2wW3KQt1R8xn/mhWXiQdOaObHEXgI5M3ExC0C5fIHz3f48IeJgXJ73J6DP0Kd/4mNT0U1rMS5ybg+QMzNq2vTZ82UhqGzaYyF95weE/IKk+Qd4n1pCiyoOHoCyTrX3qsN9gaE+g9IrYeOIgNFyy/D1AhlqosXZ2Nm1fcO034jtm6NWRilQQRz58RVu87YkPQnAqA5BYG/Q7Pnrw2vDR8QsrjJELHa4RYzZUKpqrjJ5dU5k9M8fUId5E/0M8scG59xkWbeE8FwMoj7qEB203Y9Vqh7EcyNBWOApzLcpvj32oM8bKE+zwBaYQOSDC14VIRoBNVR2gyzl/2R+70XvZDSUawaJMuYI8gn3Kl9aNnZBwxmEswoEeEPpz5+D8wuHNQ5R8zqkmVgSSS+/EAgTUjVd5B4eSOy89XuH1G6TH9dID22K3bBfAqm8b47BNxgDYpyXOFj0W0BDh6Hsi65EN/KC94MGTsXKFRcf91CXuiqH1N/g9iOq7Y4+GSMddmFYVtakkRp/koBA8hmOTsXSOzX3Wjfl22a7MIt5QQX7woIqUyNBWDn9IYEQgQTNrUzmB4OFy8VEXNyfjMQDkLZ5Z+22v4HtCdV0aZJ3yMt7m/w9Qh6IvUMeAR/zc1LXGwTbocg5PbL5hg38OJNy+7uSVLh++ll3UMQOvZQk0bc0VgsjtyXrrkue273lJYWlbWQvoh7mZG6s90TVrGBdx9p1QlrU+qEvF8XbsLQVDo/x9x7e8FN/XS/GedPn9HPHn+mEuICkoxtDDsIdcZQnGK/FAHuoZ7yfjfc9L0DWZbBMJ5pz08yebERke+9YDlvNlgfn54EH7gBcTuGLFSa9m47yATtShB4HKWXwHaOYbhjmWo43KScNa1cc1rvjNepInOsktxxsP9JRyyDuJ9+hBfhhlXZ+32zzH7EvKOXf6lj2hgcf1ER2tecRCPYFnYmTe81ew7j0CVNjspa/FkCIPOaMb3Y18xqln0UOciRM26i8IUYuekUw7N+RwwV4/xz7d3OyjOC/sgt4588BOkfbrw2htQP/oMudikN2BNX4wpvX5huM24ZWnKTXUcnTnQW1gL1Wo2q7I7p5lDKULkt5LR8qHuURYOjfm1Tb38sF68VTiY66U3riKn43OuWQrf8Fecwe3U9InnXNDXuPgA7++Bq8dAJPQO2Kf+RWjL92Fp+c1mJll7/1W5P0APMIO2xN92mRdKPBFGOT5DA2y8XHu2HnyIOWdxH7U1sF+8+3bNx7OmL/07vuel1d//c+/1F//8h+8xPpS2zYx/1mefa49LbLQm2XB7d1+hWZNrThrow/HN+TebpMzxyQ0MA6UcYUvpOC0WRzyCBQ1tYi32rg6M8YTv3Tb9Zf9kjXvmKmre1ZPxmXb6yagd9v32oiB0pRk2ZdY7QUwOT5eeqWTZsK375Och25lg8QSbJECamxfvKvtXVte3ctzVrzm3LNcr+6h9sMJKd7DvNo0S6MEepFrHhPcfzERnWhGfyghu/yd2Dgn/sbP5as4+42V8f+FLybWC6sv5J6ZeEgjdPyqTFvno19CmSMyl1X2GbBLe7H8jNdHJ66cOIhAY2L1mOWXMNq3YaNzyZeJ5siB3rnTf47nxA9tlg92ZB3My4PSFqOG7+mXLzyTDqkFqlxqPshDrkWamWvKjR74kFL2vV3jwzOO/niEILoV+doR+WAunbbBK6s+1KUqzl+vCtbTTTCUS7EGE2MiG3lU8Yk8wD6VOaHRQULKQIePNaAfokd3uS8Un6f9AFXutMjn1t9loxyrdVNhADQYoUwY3sfYiutj4IF9xmN0MS/22vcdbCs2YL8xQxLygkop/kD2AxhwbMTHl6NNrGiGUJo7OcZfl3//7i+6X+r15c5Lnpf6/W/f6m//9/8q8a5jf23rv/vpL74t/dLReRhlkfbz7Qrcz/g/2//qCPS/WuD/XHn/aNL+jCPcXC7Iz3EiD5CgWNtUTOz9Xs5zvT1Z10tWc/jc5lZz27Ook5gaOnhOITVG1+imuWAdLNDIgvZlkv/Is4vSfyhu/R9kSMYkJkzTCAh/vPqSRQJYspa+Cx8jB9xcNeClbJABeDYSyLbPurFR7JT7nElGOwnJf5PGP03wED1OP2CHGzleuG2ieeHB24dzE5YJT4KOXcuWZRec4uyE9wmhiUoeN8ALeHNAL64OAPp3GuITWksAdugwwF0EMCFe/XSU+qMXH02OtsUTyvJAz25gcwGmWfHwO7BvdNf1AmE0mKZ9+i/dBaM7YwlFSnV8hkkspY2vGGxpG+O42IS3Zp4QI21Eb50fvCp98bD1cXihs4kJtJL2uiEVvBdMXNYCg/4ANlJNPk8s7W3kgNdWm8F7WDc4IugbrYYQQsxBhY3z8cOhb/XLq53CYv3Au9EeHAyMtbqca8YE0bHHjUz+DyeaKbpA+tjNzbgd6Hd9hB4Gceob9FuqRxvUqT5xgjFZPKp8ciAE8EPaABulc/eVl0HKCK1MjdsYej3QO4dGdzlHnBuuiRtrxLWzMSajYYgtlkuzsh7M1Tx0UNoWMB8CZMkDuRtubMEu685PyzsHJtgqMUNHxMOZEl4k2MLdZ761Ooi1/vtTaN410dfMy5k5tm2zPAAKo5lzJz/q4Sc2KNI2iqKr9Df+bXsOQhkPJNpPwXWNAFUMuvobgRNb5U3sRJz9Vgf10doFH2XTprARvUSdstPmxrXqo1epfu18ULHEcmiue6rckAr93CcHb+zfdx4mKPHFsZqTWGDjslm5sORadUTTwj8q0ty+fqlff/2lfvn6a/3y66/1hbb/Fy99fAe+nU79NvEIL0YRt07slz51AtiFg6EpP+hw7jnWzu/3NUHfhp23uZe6viL/Sx4ovsDeKOBCluMUsA6Pc8ucoUwfHgVfbjofmnHXlq5mviz/3lxXgBHU133HxrngXa6ygYhnbWAyc4Y5B9/huqF0vlp/Zc4KvqQRfHh1bjtWeYn8lO/gwR9BGgtogwdPaUnlNaMfH1F4MKdHYzFAk0u7D75xvnOgvedXRK9ZN8/Y9PZ8Y42/pU6EGAN82S5oxqNP+YwTMvWZcNTnz+VffEL/A/kPkPEBs/3lj0A1Y6EMY66/0rnWfPnoWnMtJ7YoGewluBvblCX+s17ro5ffqLP5Lr8be4nLxrwdfdEsn/9ejpaFncT9UddOsbKPvmTArbKAvQB9XFR+vCQJ5hS5JBDl4fikh5s2LZn6qP8BHafXEEBdApTvsZCWhhdUyqwa+OoaEG6TMZw763i+n08aIzXlyfwz7+UMgZHKEiKIm3PK9md9OWd8ok0/7dPM2DFwcHSTQ7vMZbMpY3lxRzD93HMtVl5k0uOD4/vaoTdc8FJFLlYs4tSJlOjKvgKNf8aVOnLSwc05pX1Uz+uSofdIoFAkNfqxATnGrMekfRoJgfHJWmQ+Wx7MbSSV4wMhF5bCO3rxNKWgrEH8ratD3uQVHoQvu+SwP2v3xhiRa33RN9qeIoaI/+QT5pz+IxH77a30YwPjfiNnTwG9k3adctQnLHo4It6XwyuvmEedD0jlXM6duXEAruUHSt2LD14cm2v0W7GNfHVoPxzYdSzwTASPMVr6sA2GDfpt7uUa3297CRN/F16aWTdsv+1fyN07OWdi/kSEfV37PoF94ZDvFz3mDvOgvnkMWzq50y9OyNzE34GkJwmdXlDcGU/76YpMfZlz1rt91DMnsV0f1xfB2qQte0lbiT3eo+9wXlCihquxf0H34lFG8Vkk6KdizLXhgUX2b3OPjztxcN1ATkwXrfL194ke8Sv+a33f4LvNWdsOWAKDeCtbnivvbvhyk/bGyzVgmxPfu/IffcqlUb01c6/TJw4LYgc3m3Gb3rwkvdbdRJZjavz0BZcIDNfp5ytnRu1ZArwTeS5rTuXogMm6OMG4WM79FlvkvyPngUzX/LbtZRykCcDMlao2XIBYTHd+0otO19iNL7f0QZnCQVzvzIm7z2XoyPyHcfWtdXKNl6Xnjrv7OHu3eRTS2Ng9KIFY8eft3x2B/ncr/FPfP45Aj1E9gO4yOZhMJ/UGkkHq49NNIiKBzG2V0vTVzWInjaQlLn3TpWuLHvpdrFm8LkgWsQvyAV4mqaQuKyCu+uiuAXJ0k8iESdKeNU7ZXXzIF9kRqeaCNvoptXXeZt1IQteDrX+S5YPH+kcT2SRGV0OLmrBf5UGyMYkEsNMkYwKxX71wrRDRCLs2WYFA2hwmSFK++DKxvuK3+Ng6UIXdXATHixoX2HVRl9YYqV9ZdminY7Tt+MQmsQGoUwDw5AFhpWhp3+Gyb2v8nCU/qNWtnjgl++JVx2dYTnLHt4mPwuglgbCQtOGjor2CgrvRs03GagcmetUtD0mauCYxE5vDmHCIOU2Q9R0mOtw4tAXrosc4ZLNE3wN4wqtO8ZDnYOCmkfHGBmke0CSOnpZP6Vi8bCoeGJmLbhLKolnqpJMHyYOHuQXqkEf21JH5PL9tJTLVA/+ITaOzmjqEhDY2S6/9hftN3+jOGOxz1gRo4v6Tb6fuPPi98C3qscjpcJx3xrh7Bpdf+HA4PbA5clVSfChtB2h6PZUKnqK0SN36tnNwef8Wj7p44/TGt1f+eZcgr35dMLBdmZ+B8NOEkop6aeB6V9bbjm/YLN7YumHnYKoxWoM83MsBZqSNhSAanow7dYQV2ECdn6bssawyIP4iRHtfOfgKHjgzjtB5KcYSK8+xpIa9+iteAJNxsh7Jp7PaLk4Zjq/1BRiADPvFvwOEfcLA6tFQn+3Wr8yP1q0AvVxPHvixgDXhoXHBM89wxstvrvKSg36IuRxQPKet7xgekyeyzXUbZQNzTg6pjAF1TAif9lYdsHzSlwcBcElKkEHMVf7C5ILEe6CT9QMnD1XUM47aAugnbWoIWPcSB3Qqi17f3AOcu35D6JpUrQfZG3P8xlzU7uSn2A03xnBHLjKI+YHfju8qD2KH7eBjY595JjqXHS0/+H03Fnvk5La6Mw6QUKKFChf1ULzfEH/OnftZrpzgXDuYd8KK7bKRO7w4z12fk69Yr4QI2TNzXpn+8mbRcsee4CivGBknX744D9YaQj8HWXUtv5bNqMklbpuznAv6IZ0608kN6kRGnH3vICL92vHM/Fio5QNdC0dFHRfQLJxJgWMplZmxYa4EkZsyU/m7m7JGd/b27omYfhdpPOrTx4dHm4SIOei9WCerFP8zrJdya37gWbpH7ut2yVutS9aHPG0Tqq44WOrLWp8Xn7HSVh+66V2xOsXYVrf9KYpcM2wAABAASURBVMPUlZyxdblmfdDZqA/m/LbvNYGmXnyMp/PdtSJYjz76PuyiEQUqRSN1nqFjR/htw5Re6lDn0jdhNPYEQFOWQHUAXh8y0EifPFdI3uuERjrpJ2steBQ6h32hEnCtmG8gsn/0VCBjyH6HfbngeVC5xgZ1UDs2Kc4bPkLgXugafGVN5Hz1+sK3//dSl3867n62bOpSnzFNiVAuziVdvtzYN+cdtuCU9C/5t+9Ya+yztgPYVHwu/uQohIxesgf+N3UcgurjCgq5g/7RnXmuTtep0OC4Sj5Lgcayt7ULRhDmEYFq+raTUNtWvnjmhfH3F/zn4di5oszbtteNlzX7vtecO+yed07a7y/1+v2enKaca2okl86Gfn7AtpfzFFfq+7dv6CLWr/ecV37/9lv9Dk77NvKPXyj4y1Tl3RmbJZuBLT+sHc5O5rQLXDf2EEkLtgRoZU7BTWw3tkDRM/5P9Bg7ffws3/U0etHd9lk7ME9fWt6yD67QWFfeZC4Itj8AKqjXqr10PM95MBo65P4wp6AGW+vT5DEBuaztbZulbZ6NLHvMkD3ws+GzYfwexEYd5oeJDsH6QNfEZ8EXthcPweCiRR93jS3XhfYqM7TIWbMIj6w3Pl/0EgngLeQLnH6KNs7O99iirQyJNAd7mmBd3ugY6IBGnH2OcfoQpBx9E2IodPYJ4hbPs+RbcUEWtoYMnZFPY5VyNb5XztLGZZ/EGFAPZDBzqTcN6YEGVwM+eZsGABrx3P+8/l0RWFH/d2n7P1rPT6H8hzP5HyI5ILAMH5zUBGLkwknCOBcRawcsF0nqyYniyeE7TKAGarmSJlywbkJvPBA/ABeykE5oG0FZoPssf9LnP8x7mzub4SxWICKz/JMwpWVpgv/pUhly7M9PQLe9YIiKxc0dN7njFHcSqQfvw01cm6TEVdZ++VZaOWrQziRM6K0HzvqOjXs2TuxUPwz26+tBLAJXEoRHen9ZtE/p1zc3ObizKb+wKft38L4EyuaMLTdk78SkTe4kOst3u7D3YdyRe6BLvUUis380ERoL9GWAx+O8sJDODdU25q6LuIQXOh+2RNr/drwl2fqQIZ94pJYb1AVuPsGr8wSyp+JqYrv267d8+uXDasAXOxzSGAzZF7Rs3GjFJErc5NIaAH9F/Qz0lAdf59mdA4UxtX7ZHPoldlUvO4mReqST/0EcYw+0Dc0INRj0hoZSVBsnK0DwjIH86hS0hy4OKhfvUcZcHKIrGyXybYcfuZYPS7xVtwelzfjNnW9+d3gmPWx++KeOA1vlUYb0kzmCWSj0MMw3oXTETvTYv/qwDIe1QZybNt0GfQE8Xuljjk5AO5Sjrjtz2fiq/4HPD9oPbBbeaLv+pVugpCeHd3SyxnwIzlqDXnk9Zim/e5Zt0NDCg33cuWIl5acL1BU7bVy2g4REGUINGqwdtOZPWA5s9GWipWNEEONrEy/1T+Jr7Bor4Fy5BmO4DCRtsNikT9SY2lCimDui6BAJr/YoeGEei88+zQvAMYSFRASVxlyAxsCe0ZODZlfTVhYEkaPug/gK1mMbnS4f/6TijbVkbDP44BcNEXCOYOVS36W/rm+/Bd3QJxiHpa/4yPMBxuzVvMRB/vm8I+ktNNx+uuDBmCcvj5YNKwpX/bKn6E8dSRGAYeq+xjQ4nFNv1jBz3RztQjLPaHt8wHb5AsTeS16sIF65R7VWqI/RsJu4ElViKx+197Yy1zxgjcHkPI6Ay04UGCvpupmvkYGElDiB9CN2EwFjDsQH7PfhUx8IjwyVudZLBmzYS1SYo9oZnUscXU9eXi147wP7+UIl+VkaHup4UPv8y9mLTl7nht/+S3/5bv3OC3ajJa34C0obIJD3h37ibkjEW8r3GcQLFy5jhrDIBWlfXrqQDy65BGWtewSybKH6uAjvR0M5A+qBcXT0CWAYR3ChZPAsCbY5SbAZvfhjXRBvvgpgy4rP8Z6jpVGS8+CaOxkbbaTjyuXSaccgLmtuuKdDia6BST0Y562xr/Dx4KF4jZO5UP9bvoYGX5QFm8xUUcJd33CbGtScUbRX2yObjrCph0oDEOZac/FgbrBmL1HQpzM3mFIiF6UheWInOOVEFLeM36jyRe/A1tXXkWRdxyyntMGe8pQpEC/RxmYnz0obn+fy2XFxDvpC5du3l3oBXjkL+Sfv9hEM1seTLz4O4qeVJ1CMJjrqPQHTuYz/k3VzBB6sq4O8uWTRfV7yjp51u83yHKOfo7uGxo5FhPnoXPXuSV6epR/zjIP9ynUs77644suRgzwsTq5GnrIF5dserc1CV9PPBWl7TE3JDX+rnI+XnNET3XvdduzdLT/ALyw3YmnfJL7CRrvHLIUqf+lBMcKV6Zw2Nz0/x2VIvmiumK+4HdgjPJlLR8Bcpn3+2VbkGAhkq8fzhHsLwwMfyPQ9qV8A7rx4XAj+IFeKkt+yqjV9Vc/7snvJCEoF0Olf2qlrv6AHCytZeFdz3SH5rEt9tidxu8C2+NFdedm1UQoZi1nS9TkPIFE7Mx37iOlao7ywVDkaI2sRKbJsXwCjF1Tp4oYeMN7jBfHT/tFgAAnRknl5ihcF3ypgjfxhBZS8BJlacX7s0Mn/xr7kl2IP5GuLdP5y2nG1Ht1wSUsRvqhHRESrXKA9epYvr5x3gvKkUc7B2Ho+ueba8fT8gET4pHGOOZ/UJ18jC5NsQuSlEktQVJXns8g177RPUZeBjonrM+ODrInRkctYiZv7LEGcUi2bvgC0oxq0QHFe7y0NwwbRFoL1P+GPicB73P8Y8f+DpDpx/6G7TuELTgKbqb5XfmixRpJIroVlp4v7lUPU3W9XXr7nH9fyhQkZkYslin4X7MHm6GZvafsJXlCG685FOEnCbmrvb8FROEKwbj4AmHAGi1ZwsxGXhYyQTBoZUklagBEbOFk+0EcaOa+1ofmQ8coh+BXbTIixB1o4yJuLxpcVJsyDZIZDXOCp6wPCc1308gtREnu6Yht+dHdp8+gTB+fFp2zlrRIstnIP7+jljG2Uc1kDoFn0a4NeI8ad60Gfh9QL0hYH4NgyDzqu1LVZwOTotEQRG/49hxE3B8zN9dmfICRclfCO7hoKQLjj409Jt30vx1cyY23M/fbNXyhom/Bk8/wQ1chi/NoSUJ7MAnItxFrGbnBEBNe4MzbKcqNIn0SNLGTEfQ7SljS9ogeuxYsN2iKLtqfTBvxKCAO6RK2+dGA2cyKHTQ5J6AcREm856JwPJMEvlohDKRfaMWjZ/GRzXwqc1/u213ZbB77dGGIA1Ih5MjbHOuTCCxpzJkXzrHzys5aMueDBLLbAiUKri16aXnwxCNbPMRuNsVwyiD9YJwEOECmJV+Zt8EcO6qv9RA2xSP8TO5/r4ce1lpcJHJCQe9sn38DtgYktOIAqjNDOEx7IyJiAdswz/1j/+pU6HDjD1RwcEUob7Xn54/r2AHI/x4au0E0OyzvfevqnRf6Z505b/cqTZvl6xO48sBJjQxH7qBjP0ILPAoIpbUocX7+yYx4op2F6B3gTZ+nE05ZPWC+tJ/bN5cdyBXHPE46zDHNoRiMZIDSZNz6M5BDHfKMnuXqjf/QpDFbxvXF33AHn+Zi2pfEBCo/wS9sP4vYb39z67a1/mmssxdmHqHdXMsfxFwNBI2tQ5FLmKY/xROzCgtYkdW+M+7aveeCvzvx3DXbmujGW+ECu+UL9fnOfWPU0egj2Mj6UCicQbQ/CJzId2xulepQlhP/0dzTU2CJev5zT1t8dS+OiaWJODzzc6ZGxmbvaDpxzSLtb+6BTFwV8s/Tz620v59y+74zzijWCUpcO88u89XbNeTrFLzmT1lr32uoYCCBX2IlvaKtF/QCLDul0+TA6mspJ8USX/QFkEE2DiUxqxNR+0OAWw7IF20GGR7HIEy+FY/Sdl1HauHCnHGQ5Nx3LV/LHA70PcEvGM2sNpYnTjfgYr9GXnacM5rVzDdWqCmzQDOKdh5CNGA14gNGOF3Xi0dRLoC4TalF1BA7muA8h2iIYe22iU9LsZeEPr/JwGAO8h4CbMd1m12SuzcncPHW5/yrnkrn06ksRT0tAWRHm7WzjJ4lcIugoOJM8QidNYUnjDkDNVrgiXHJpAC5YQFjRbuRc1w9N+rlWFzJHZ76ajxo/Gr9Spj6TU8QNGEBB2xWfpYs9qsQixte50+Bcf9tOXKSRqX78QA2COz4Y+wD79IOxcT340oIuaK5rGTwa6YELv0ppI2ORLWTujb1ETJ4zB85zvJaP9GEvHkB92pMggh+Nn03c8QN+yZwv6nnoK3nqh7kJTZ8AUzlHbCOpLAXrI2ORW63Pk7VwJJ/b7lNGt3qJP3Pcl0oT+801qd92XhAJqx+WWhK1V0DTQjgdT3hGh3NU0Bf1XbDI133hVjwOfHX9uo7NyZ77D8eJOGmr9uw7dpxjLe4C5bgW/JNXv7RwXGEjHsu+zCuM79NX6S/QxsTawRV50slMtfAyY+vYSSeZ8+9gXNSBhsoYQPlBwzmETu3bsPeG3ftubp4VmXFfyScYc0Ba85OwvhCXkJyI0iNnoRVbRKsqGiMBoQM9PuNsyBHnFNU3n5mMR2yHUZzn4yfxnrdZOUdP8pu+o8dzSV70WmetwBJd540xZh7xXOaXrrIYW/1U/gvnML9sdm1Jn7Hk5at/iZAxTf725TFjjmDtDGB/NzYsd5Mb/YI585A56Nhv2Kge5Wq7c0OIjt9fSr/sn9BhZM6x4gZyJ/LFRSuB0VbHT1ixiVRIoNBv8iI1xr1rn7P84YBnCCHjSKyLj3IocumHbUFEbEG38Sn9Ui4L2f4L1Crtj4CBPyL+bP0LI+BQ/AvF/XcQ9d/Ihn80d8GxnjCSCheV6h4WWRepUGsWaZIepTgXyfsC9yejJJccqEgc6ae8aKRbwLJ1oUEQVbl1EkqhI+AMGNzUYwG+qZtwksgHSXprDiSrhBlNVR6c1EeWoMGFUw90pVM9yLIujb8MuGPvnQOpdkknnvVfJmQPs6/2u8GRiJGWXPCe2JB7sMHYFkzIeKal2NVlkptzpxRm+XmgXBrrPwPiMPsoZT1sDCmujeUobdQ+RED3/KEdt+CR5o69r/ik7YK4dz6ZFQuIu/piE/FprJfEhPvKt1qOpW1j//9l712XZLeRNUs3B8jILVWPzfu/5UxXSZmRjLBZ6wMZmVt1zun5cVRt1qUQnAD87o4LQUbkFiKraGy1eEH0JOURzEacsYOm/46T8e/cHG7bznwiFvLog/mdvB65Wa64xJk/ROEr8uchAtgZXzbyn+zDxFRIDp7owzpe4zlIrlDPIiHNjlve8JIPX0Igh1B+ZaZuWZML8cj4kEyV4g1un/jSjCGqRFpN7ekbisylYK7oxp6T5cH8eKAzNAUxZNu5Zx3UOW4H4ybeG79419nU7m3mwciHY39Bpj+I8MLlHjAH+uMYqlPQt33O5NH4dEgZefQP1zWBi8/1yzBtX8Dc0Rcb/oEmAAAQAElEQVTH3nGMDNzJrf4T5IGyC09zjQV4FMJpgVunwKlLcMz9U688IDK3lPNg8+NtL//vJgPHYk8CbUwt3+hra4G6T5DhbFo9sPXkMKTf2jMvyhiredz2vW75N2yomZOTOTlvb3U7Xwa9vf1SO+3Za64aC6ZVTXzMXew5h4JoqOwtFz2TVvsiBPxfuHBLQQfe8HDHdbXD96xss+hbnF7N3QL9Fpq5t8ZRuoDc1vF9Y5wH8p/MswfzzfHHO5hA1nop6HoW6FqWTTlG0e6s3SZRC8ApCh3HveIvGomXa/ryOQ/1zQOquWx9HAiqh7qtgXmuEZoloB0d+qU2kkpvdGeO38j/7Y0xYU5Mxkudr3wRX/nBRJ3QNGxSoZYWRb+2jbkfYCwHSORGd0180efRC1fnx5wJDV4e6wUywEux9R1gJW8Tv/fa8XXBjA1pS57+doL3gm2H/7syxjFdLqTCKeE46cuyRYQom/hNgKDIhky01E91Fvkm/sA1Fkod6nJNMe0WkkShjnHAng0HGH2Ld+lOW27x0NO3DSBO6UAmhXz2ekanvAf7uvcO2T3cLx8eebB1XUqXL6MPk3T7NKu5r6/5NNGMj1yX7/qGBEzGIz89gu3yYdhcdJPnC9CjrtFNTvCtumjGZWVRkzbhUT+5ly5YvlQ+SydyA1iuyA4/ZBQwXDRwIbpn/ox87vjAepSgnfXLq+W7uNYJGubFX1E8M6eln0CwFGzQZ71xxeZl6aqLmHCIYg7Ukbyy9mHWG2KFqC0Be/Kp1yYUK8CWQJOib23+buSL+WbftWRtLjdwQ0CnuKquPPTd9td9tPzgprELdv3ToD3zHr3IkDrR8XHO+W3t7NXoNwb38Dyo5pyAQpC5cvkurw8LuBLK8utqWzt2C0avGixe0NYWuDiTCwpSky2MJKc8RFs7XqO7XIfa+OLsGujpJrYBllJ+kH/FXyIXjIY/UIyhjOKpUz05S1Xyoiqwax4wrs5Lc5L5xECiHkYKuhwjz1iTHCsjj0AUdgGVd/Re/oOMbl/EfJJj782Jk/y2OvdZG3BjP77+/bWdvjR9ud/fy3/M+x++OODcn7mMU9J//PpL+U8o3G577k8/uK+qQ5p2/vHb35F9z5oTRxS40zXI08S258YAOV00IkG3L5DvnFGSV/qvGmkLy4WYaEFDwgaABsdHQLf4kJlPn6y91W6YmvxMxoQ2UuKl+xygXWP2bOGzAeRXGfrMHDavNCnokdq1dFHbhZD4pKpDXb6c+ST3/urNf7Q4f27HfNN2IaDolR/r5ARl7gn69sk51l/Lqcc9ERIxeF995ksoz5K+sEue0EfI5OdJ3jk3skffzSU5OM75JZ97ifPML8Tl11/1fgHWlUFWu+YHjNor59WM+V77vtcUyI16Hff3/OmkL92q5mStdxtmXkRGP13rxGqbuagPAQhh5yI9ghBWrmCUH9iaeYvNG7D4GPHTX/1ATXJgnLblGd2vsRFnPOUg2RFQbyWs5rra/wv+nAwwlH+O4n87rcnk/2LCQnbzZKlcJWmaW9ccW9UY1aNrslD63EhdOMWyd7G4OXrzeOemcLCxXAut+DQ8VGeR2yYGqdTR1GL9dtlN0H+hXfDli2+5e1TNMctDhPZUp9zEjzlvNedW3RPoanWxI7h5ffizXG6UPkzrnzYiJy+ytgNINYKRpkYRGBWRCnQdAC3QcMDYpywclBVHBJBVnzdj6/CFFzY2KvPj31/75j0bc/Qa0ak3SvASfDZkNi0o1YOrdk+IfvRONridTdSN1hcDAmbKFyl3xuHOZpsDFOOh7Sf6Tm9zyEgbWx5szDO7sI6+AFLamK3moj0R5lI7jrE3xoeMKBsQ5RPMlzYPxuDrgbmzyZ5hrk0Yuehal5L3yM1IZcIpQzMs8tsm1zglygTWNB/7rHlC048deB2/6DV+fFWFLwogoQKZ21yHVxCJCZ4HEMXg1LOhN0DOWwT2jXPSF7SnXmnirRXVQXUyqukqKt9BjI6TNAnibCdn3Fj11z5JUgRAI2OwYe+27zV35juC6n25Cj32iFM9kQc3kVk+IQBD8Bq0e/blD+CX80T/7NsOP7zqIGErLch/x0sL6GnPyngwBuKWADPilPFA4mHgg4OPBw1Ul3N8NEmNP4tXHcprR4AkKxZS5ZL4JZCEtKk9lOi3MUQOTrKHT/i1AfFrK3Vf4MF53/Z1aN338OoO6pBGczZHal4uOadB4iQFhmWDh/hvnhEq+lfkSDGMYChIIEqD8kDWfiqw+nip0PbGJeN92zlE7zlQ6S+s0Rd59rc8LI+JsZYEzXfgHPJQ7FqVTx8vWFxalh1HqMTNrfNiYk48wTYKy09ffZiiA5vuGdEAbmP/dU/KPENHZAhEX5fOWTkYXnqgyRNdzLcH810fHUbngQ+UPsy88WLOX8zcboxZG59SfwQcsKA7PvTyfbT1sqvt0yRjMolxD+if2kiTFbRUZRwba2b0rNEoP4VtmRNRygr2JTdx3xwnQNmLJq99dQriBRSXtORwmf12ZcYwLMsvGlAcgznPA7MGX7iuNV54gsINv7tn0WMeHHl56h5trmNrqQtdnfuc+MGLTZLvXMm+w3i8+OG04BH6uLK3hEYyEkfRUCewkYNtU59/Rsf8Uw8PM65xH0YjFzt4Aj9XVQPopb/odCmMHtf/qMAYHcosoIsq/MAX5fSryYHjnjmhT6NJ+eK5tDb5EkgAKGio1oeDGNXZxVzxRfAgn/Ca0/IDn/M1McG7xqmr4WvyeWMf2V5jVbz00k+k0TGhO0ZFW7mVG8YpeuBjbWmbZHOPfnJL/obDNla4Em6u5wV/3KsvEGtc2tqn40FsKFW1ktbaRnO5jgPQ06cu2LUjqMucWONyuT7VHWC8PZuFxkXcYB1uOzap1aNOSDZJgKVZe5N9dq958sUOMWjaKn2MNTrm6T/dUn9oMOqTcdS3z8Dv0XBQU0GhsSzTtqx8fpLrK+/Od3PdCBibHl6QHHH5vD/5kuuAbXknXftM7+C8NWC1HP/4i0055Umt6RPMV2zFNS7YhX1RsXXF5BzpJo+wSHS+xWfOch/cNwXvQ750+eO4y+9alt92TESP3oghApE09dH5bu3cAFXLv8566eI/xnntw7yU52XQbdevKWviP/Dpup+71xzs6U9y7Pqwry8yD3RZa2fZq5qM775/6XqQAwrzcnFe1ysv6cOgvGA/z+ngbOMQ5RqrYF5WiSSIi9U4RZgK5xrTCtmVI2ni9fVBLObSv3IwFsFnCvH6K6j7Ag0qP7pJdNUQoSFB3OAFDU4oZwzCQc4OJpS1uln4cOOL/Lagy0ezGKBU+hGZ88u6rLWuZQ9RgqHQwJYCkKwMKfiMkTaBS7cxqMe+9LiuDwhfOGv9vGybmyfnIvGw1YR/3/byfrjve84t6lHmji3ldAm2Mu/aNPcPYrTubnTMwCvWKlTA+Y1G8xXLA4XaV54EFJMXUfiREhebjKMxveJDRo4Bj/dv7UYWW8qQOfL0oCmIjLnV+Pe8/kuj7n+ptf/jjf0v0vki07AEuJx5caGwqijgXBngzyoLzYNW9yyoUOSmBQNrjEV0NqBcxYU/2fzdLNJWNiuaRQY7q+5iTZ1Fy2Hy4+M9/yid3y6GwEX2g5uQtnxJ5P+lZtt2KDwIuamgzMXtTTU/vbzNus29tK9taXqsgJuIG5EPkdnY3DTQIV4f5CmjJLxU+Bx56v3c7OZOHuiLn3PZUv+hHjdAa53VL5Tog3zWymjjiV03y7wEI25xK8capmfQVPJ/lwNFOXlokc1cvy5EgW0PPn57sG7QJw6dtDJe8TV3XZDGMpZOXxR5YFRfcoIu24Ls5uyyKd1+bBC3PG60f4yVFFDIEHbkIS2owBNyED+RNR+HtoQwnRf7uDh6snejA03m6YKOTnTBpz9KrUhsCQhTyScgvmzDTyKgVPT6AlLQ/9HYETig3vZzHtFHsIra8bA2DiwvNZhBCrTXqIUdJE3tXj7Jb+4FX2LmxqUv8o2uywfja2wVH2XVavclfx4KNB6+xUR4ZyNytnEDR82NNq3VkZr8xz41LEgYHpY0tESjb2OOa2OSj32f3PBnzbkT6zxhycgjqEi9HhoF54d/Yuj8eSRWXqZgY0Ov+4O2448NhQM4YPoARUKnkXnCfDnONWYsWC/HxG+Glv1B0NzUTx7VNSfznjf2hVvtt7024kBIEmcxtKgbBz10fZy51ebjhQ/r1wW/yBZl+emaWYBpuLDO9YluKuLKIZba3oKuHjO+TOZYfLqZV3OKDny/8yDg+lpjXOXcuOF3N3TG7INvZd8FXga7juISI4bLyxLxLFu6iT0E3T838w7QreYCBTZygE6/LfbhQ7jz7aMvsj+Pz+gzHzYSp0aQQkEZxw19E1CfaPPoHFDeBxBrY/n8OL49bOEXc2oyl9avtnwA2RUnQGjE4vxQr+DDt/qXv7Dhg/NBW+bI+Oe2cmo+bXdPHki7dnPMw80ObNisQgt5RItnSYDOENe0Z2lPkPdBXoxZ3iZfypqLBWIXaH/haCX36MQObvKNLPllTOVUh2CQh3MZ0P/RHbv66q/lfnl7w++34JaOg5cN91JOf+7k0j3evC67kBggabY29e3Mp9mlPa6iF+Ca/eAbHvyUED3GSwjbBI+OJzr10zks/+228Prxge/KKIuRP+Rupt/qR888/fAb5Tv3+YMvD1xfyg79gWfxTsZslvzmWp7sITyEHOTQMTdfyv1ncMXmPio0usNLXKmxNxqubeI29YWkNtfG5LyKPWwaK6RanFyR94VC94yvl/5L9kFDIHW86FESw9obCgpohEcbjp+8dGUktGfGWVwQP12Uxb65BHC+xk90O+472LOg9NPx5IzhPzh+5c4xXTGmFZtK4mIlLvxsOoL4a041e5brasvcmJIC0aI9AwZjXpTt0l8QZ6GXFqqpQ2WIxV4AOgWN+M41vXVZPKORI++jm/nV1eRhAv3CFfglgUs0llwVvAPor/7KwUG+zRms8NRJX7RnmTNckQg0uaJCMUXuAFwgLegfZw3lsiTGLUGdSRE83JJA9zIHrzayV7KmDs67H9yH3Ic/zrVy2bD2JUJ0IWdcgvLirFF86rUlaKdr5WnVypQfAumeNRnTfNmw7WmLCxmFrn/hE798KeWXr/EtPh7k7+BehyIFSlunPnR2+8KY+c48NL7sGcbonET3IwmJIJeVMeOgk/KEDht5f/LC+wRlQ5V/6b5knKsO4cDuqjtfALqeXGvC6GaOKOt4olN/zljMu/crx+DOPfgO7dJdiPQpe62T+vaBXJDx9WDPP6j1/huDKSIYx++aD3LkLEhMco5udKAJXnO+gA7EgQPaV0awLYCGyoi2oPykAQpbyoMp75+OsW0oKcp6jyXFdT/u+bW5/E/GSrBtLj4cd/y78rB07bwEmpyl9lKvoD7H2C/7lddWcOyh6jmo5849ekeGWloc0QEa3RM/kWI9izJPgF/LEgAAEABJREFU/gIqsoyDfnxy3/M5BfYUM6Nf6l7PEKB76VB/b7TtD+oyQSedKkUF7NKpNBokl4Wg8Vf5MzLASPwZav/SmQz8B9kdIXiRKNj+I5yzno1DCusmm9G6yc6aHNanm7oLVAb4XHynlBiXWHno8mbjJiWyUeSmoR6a2ZwGnA14sHxyuHNxu+H6q5ZsICh9Qjx4APn4/V4u+onw7ccPDsa3bODads2O7vJgon+7Pt5mbfusqa/QMAObG/2TTY7Nmc3eze2Sh8hdJKWuj77pd2LpWf79qf9ng40bZPGR7jei87YnR082TdCvIj3y+KAf6rEvg3YPNlV/Yuvf5Yob5FT6oh31vPSZB9pugtL3OYnfDXSvxEo/uTVOFBmXP8VUtzfpB5su6OScfY4HsHvl3z3CPsNXjkPyQ8ebI9WKxzsUidnwS/lLr/5JeqJXnOP2wcOieGP88eOX5GruM3r0ec41FhfOeXHH/uWn9UFfO4K5sz5wRr0elrTzzsOuG73+qnPbyUPPxHaGr9iaGzjpQ6z/cKov/Jx7Ow+AyhFWeYiReW5L3ragv37L++P2Vm8/3nhpsGNuHRTWDDm9w6At56S6Rzd2Z93wyYe3X/72t3rjIW7uM+O173vtc8/aMCbn+u8c7u7eWHFIHdr3ADO6a5qz5vAETf4nc4BmXDB/V26kifcFyA0b/+OXX+pXYMe2f06mD7+8/RJf9MExMkaCQow1wTjeubk6lpxYMmb6qdxtn+VHGkPBw84eGL3yEdswqG/qL3PFNij0MCxd+b+EfLLeRtPBaBPThO+TeJSXnyme+W6M4vTjii8BozAHi/hJ9DoDTl1UkXUd/eMff69//ON/1jsvRnxoNJfqO56fqPysT2oaiDSHQgCfB/7oA96WtRA55s/orhz0qItP7NHGA3IH4vTjmfpZziVf1IwyP3gO/gEseiygj3qgt5GnpEKn88jx2zNHd9x8sldxKGNtrVgOuIv8T6DTVjcnbxTS147/hx0guHBwQXcB3bMyRhtjyDzZAwvX0OE8i76hr4iBKDP25P0Vw1j0Rsa5NHd0bOicO2YmoJovnuQK3+7oEB7U2TvAHeccIFPIdZk/5/Fo7FNwoa6P3atv3OZEkN6ND0CFyXR0TcZ2Z2+e+Da6WZsVqDA9eWhZkG/4oZ+i5WcwPwV59Z/BEB1wPmzoVj9i6OF+wt5lTGHg0mPm/rPv5kPNaCFec0gFh32iduLbS82LUezO6N5rUI9WVj7WKXm7s44+k7ODuXzErYwDvPpkG3XVA8/xwX3MMRIfVaoTwsSFNoUGNhhrG8/UcQglYGg6Bz55GEq+SVgnh8jgE2SYKAQ2t87+5598+rLxsmtdp8wDGe8zjiEaEISCc+ZMeeeAsM29JnEp9sCnyHH4/+DF0cGelb0CPGbL88PDvACgUGhpxnuB9gV1SYnR/+LiOCXP7M3G7H7wxU6GEnSXfgob46beJce44Id+FXGN8tOYBug7fwY9scZwwHuQE+cPmvPguPoxgopTDtkJUJDuGigQqDDdxGqruQh+OfbMNqCuD+aN4BnKX26Yr9jDSX24xgFh7EWdzTT0yfuntbadT8bsHm5OxZsf9ZkzH9rMQ8YBLa23CuoWoAxoCpKGiA+SBzSQKaCoIa4G7VXk6551Y127tgXbN+7Vtx972d9pL6DPHOoIGQqe0LY/2vbSqa/ClYMBGjLXYiye2YPz4sN5l3Wu36zV6lrnrnmJRgZL5fqzQwRnGlZLO8kT89gvRRzEdp3eiGnHX0D/DNtxu7PmhA/GzzFTp2Cq5HPebXOWbfHfQR0No+PkOprkIrDjL74/YPhA/4dnEOBgDuqsujZ0zhOMR73L9xWHe/Rt1+fvtskJBl37v/7yVv5iXV2XnPdzY/Js/7t2icl9wPknj3ZcG8r8BPj6so+Pn+QucqzNaz67Rg/3BGJyMNSz39iDjWHDx41EoMTc68PaZ/bcR3GZ/EE0eEBfBNdl+PHVs+od25evbIEKFI8nrLEnL6aO7MXMDM2HZgwT+/s+a2dc97ljZ91TX3rfub8Dnu1VEJltspan6dCbpfu0/SA+R4CZF13NvjOx4ZpUtlkb9vc5yxqm6Hj5RRqUty/ECDgdNmYBgVKvczvy2DRnH8z9Ozk/zjxfvMruc64Yd/yGP/kib8sGKQGnDmUmvNHfGoYDmnhaqNK7VWnHubKeDcjvuU+KfyAD16soqw5zaFvV5mQ0mRIKW5QlsBpaUmYBFBFUeJuS5l+XPy0DaxT+NPX/Tor/f6SSyX1tWv+UGcWF74QsGhEXoWuw2fz661vlb3+3PX03iHDJH5jlxuFm5Br1//rgAr6zGbg4m4XoBnBzMzw35Qcbyse5wXW7ccHVbJRuNjz8fJw3Jzf9A17flj/deTG8Fu+TTdgOYOlR2vCQ4o1KX9zUsnljx41IcKMowtPf3Q06MGuf+mAcENEn3wvIo8bSJ0APPtktYNXOPfplqnKTm/upq1dMYDG52vLTwQJlibDx9/IdH5TXjr6avzsbsPEWHzTUROeET/AfQ/WG60O7YFvb8nsj+2TzNAeIlgeO2I7xZx5gfIHjt7LxD73KeTjwT9r8sz3t64d459FIvOYIgD96c8Ez+sk9Y3zb97pxWNu8Ge+zGpps+mJ7gvNvx63FvfOCRzBW+TAD+plfhTl+C9fJ0SB255RhdHvjKd2PDQ8AvXX5ML7Bt3FTXXOB0WLcjOWdG+/H+3v5j+J98ILxgwOehyxzXhrG12YuRVfaIB0n5IsPqBqsiaH+XrHBER+82G6YtKsPxhiAXzwqcKaYTliM3mAwvXIoTwDMonBFaXDonUDE8GeNC71v9A26dm9zr23f6wZknr/t5YuhnRcNgbnXnMvmy1Rj66fi4Y6o0Gk+dFybsoBKzjd0zLnm+0tfFOIXjPIN9C6YYNCC7zZAR4dzXh0NM0WDaIBKh6uswKlvUTI/3Bf800v3GvccXwZ9nAfMHA7ZS3wZ6LeXHrzje9QQN3pQWj0wN5pDoS9fvnyjxTRzjCJQ+dg8fVf8QTtrDG/sN/6Gj4us0tGe4gVt6IxmOMQATe5us1wvN8aq6evnFcf1YGX+r4frOu1oTzvyr1rdUU1DjPqrnDPmd99mba7LuXNwm6hpQP4mfmGWh2RfGLvHHa4NXogVH21dMEja1lupc615dSH7bS6gmawQMXu3v1Q6qN3D1emL6ABfAMCED3BvC0Y31pb7K64Vh0j7H+yHPpjBXe7h+qAOacI2t7rtt/iGFva5Z8D2g/FyDxCUMadqV05a/h260j5YinseEWg6PvqA+YMXrGQ1D4juIcamzWsO+zB642H0lrHkfvayec+DpcpWHm25D1QNmqM79wEniPdG92/9OsjbnfvokbhZj/De9lk3XlL7v132ZfVkTB2H7lnzXIuDsUBlleEYLHLpU9tVt2BbVMtIzD702xek//239/p//t/fyn8T5CCWpTDcsDyJ6U5uZunH26+/MNfWGq98yB4yT2KgAtPEOGvDR2HpAo1tczL3WebPs4awbXsehLw3ZH3zgtc/2XBtO5c+uO+aG+n6qiZUpVoXgrf0xC8axKdMxi0OgUsCmhgWOE88c3y4j4QHTbKh+JU/ZGw3evXbtvZXnBiB/gB8UBWHhlJFO8dlBuG8UQa2ZVsORMmYLiQ10S0vfjhnnQtZjihzL5is5/32S+bCyme98qtd54xyqCiWrBVfgBz536WbQ8xVkFzsC8rpACbAOj+ffHF01LvnMfZTkZPxI1v5B/k/eTB3ziojjF6S2r07b8lj4kRwGCO1pcndnHvW5rIpFg049em5xcSAehD7JV9dfJF1rP8hCXaTX/YQ5eV5ImP9zjwRntGDEor+OK6uK7oUIoiv60933GdB/qFgUKPwZSyotaEO9SVfGZAq6VxJxZO8HEh1Tebvjb1AGmEU0aVEK7oQoiw/zOkF+858JccIULCI8DNxYgE59Tr2Gzx0Xzq+2vNcY8180Fqxx6z2oGu+3jkHec774Kx9uM9jQ+e+dMCodfDG6zhILyODqQHIxOtV6PgxbDIOVvJMfNznLOt5yTAuyR/r171cH3Kf1hbgGOIwL1qeGe/kOfjiBbj5UHtxhuLLkQceoRcy/HjI/FHe+5dujDYOocozABzlvr9yJ15YOvRXoBcD0ZO9Cz/i872c7/p8gFe/0k6By8cI5tJmqqJPJnDqUy5A7ETirfaVQ9lOqcgijNRVCAwG9W09M66jO/V173H/bGiwoRP+b6LGbbfL/2wByKtPyPjMvVKDh1quH19S5UsA1ptj5txJHkn46D75Z1IGKvu1eTG2yJMn8b6Y0U7lo4dpnJevfnJEbrJ3RBZN5F5dgvcnMESBSey/oiFc27GBuqu9+vaWKfUHGLSHkBFYtCg9m39Vf04GGJo/R/FfWv+QARYEe+MfkFfXYWj3WDYQcfRXYc/pFwxIzaroPjdwN3JvavusNx4o932vCS6LjFXuATGbxNoBuLJxBn+U+CxeFh2uYRvN2CyA8rLp4g4fi778wPzk5nccn1+bmjj0rs3oeOFbrW4KgHphiw/W1waoyoYYFi5unt0z9q9NSrp8F8S/AVZ+gK0npFEnjl4L0NThzeW27XXzYL5zqCVHE1i2lJlKxrcHcTxoIb7U4mw2KPDmQvyrL06Af6gBe94MLmj6aFfklRM73vBCG5PxblAdupv7Bwc0EKt/briOlaBdaagls7YWaEOwt3xcDyba8GCyczA1XnPR2JTvgvBwo7mdc4cwMjc8ZGhviMAgYdZ1sNeWcpt6R3MIOOAC25fWVYM58bTgbccV/pVYDgAo9eB952CqbsH2Bw9XD+ab84xEkN3HpbDQRN95fM0zMOj0QTkHetoyO4767xpgCJdJ/BsNv8D4mw+ByVZDIWDxdkXX1jXy4NawIEzBAcrqJ6fo6V7jpz0htvESdaXijPfo8oF2Zh6uF7g+VP3qgyNgW3AcGn3F50kODm6+12F44XWiygOVdmCLb6M7c0megU+33T1i7QczMUz4kFsBItbpNzQbB3ONwGoi66/s9EOwH3n4rHfnyY7uVt/pi+MI6OudsXMeWzuWd14mWn8wxh+86Pu0hsfD/+OMzdq86ZpgDD54OqY4ysHymQclD6XCgfyT3EiTV/9Nd/YfdN45HGXuwLDhd4D8GB8ZWOVxlA+th4dtZLQPO6q6nBOTGHfGJd+i8pJOofAQ5wMw/8XHvWWgOGNMP7IbuaGdAu8nvnogNT8BcKHh08UfHydy4Cghx6b7M/zGph734uji4U+cPj3OQ9PoURMdrnn3um3uefAY3YWLFMd8tc2f4+S4OBaC4xDdzgU9YNkZ64H/sZWaEaJI1vbKO+sRf/ym8M54m1P1SL9AfpJrSVOHRjOP8HffJ37ilxTi1eaKPdeMf/Ro33sP/j01DL95dwwm46xOv5N4cHFe9NzWWGJj3rSx15x7SZMXcQqakl9sUV9z1Yx5UzgAABAASURBVHyAgd5ZV+oX9jnRMYPnkoJYWOOjHcB2iFxcY85nXxLd9r3ywpeYJ7qWL4gjczyfObAfaR9sfcu3hGp6GEcK44jSlCDT+n6JThhbTljM0Wh6JyxeB1GwB9Owxg/yr+/CstvJVzdxI798Jn5EMpdZi+Yq8wO/lQsgjCRKYeSaAh104joYQ8H9/0DHmi/GLKd+GTv3CMZ8zT/6tF136pfrGkO57TP9M1Y4TFe7As266m/xgda/0VyZO8kZuOi6LpfYq14NPKknvrh+3Of8ZaUPor7Yjm/KA4aLytIv29ICIJmiyYPxm7sH+QBBetAOs+vcB9sPXgiEh3FBjAAq68GcC+oTb20+Mybosp9tYbkcvaGjWxpWoidtcKbIHFz9oMiNugX7MW4nYIBgsKXvQvYn9lJ9zniyJ/hSSD+NxzgV1UboUYoejH8zRRrwjvzKJ3/W3T7ZI2a5t7lnIgIJPvcDcuSe80DfJWMsMFDYm9BFoybrbe6zLhrsoNHB1cJMqGutbMyJOWfd9ondPTDpO+ecg9rS59G99ELLmaFn6a+gHWGgyxeE6i4+jtGDEZHWPRPvwRpw7xE+OAMe3J+Wf1hkDDFTAuIUfCamFav5K+Z9faPDQlFeP63plj65/9x4aS5s+87+yNkF4hN9zud3XkT5BY5fOH6aV+6ljlXmEj47hupEBHs4tszb5dy4OsbFzCCuIy+MjEdQj/d0cyrPB7bEoag8F21zp4nO6lq+TvZKfDS3BC+l+Bi39xpfQvsLe+s7OSMrJAHLBOyXT4mJ+WlcB/k9aIcHHY41Fcxcl9unbVDk3i9EnLO4Eh/8QvfNfO2TXC9PRverjRZsdznO2zaZL5MYdnSGglLJ0Nt8cz6nnsS1AdqAkrHQzi9/O389vquj0TPRs+Tcb965xxqf4+MZxrX3IGbX35NxLD6ukX0i32t+iTd27ei9ORTHkMbuxNZO/qcyzNdVL3mMx39ljjOHzmH9MPfmF5OVLzR5DlVWXu0Jrn91bPut5rzVzn3ZezMpKP8k1v3igSPOreT9k4PHOSbmRt1/wZ+TAefCn6P5L61fGWAyM6W/+n9oDfrDkXBFnDO+qZt+z1keIEfDIAyYr0LfxbZve914ubHvOwtsstbYLNgQ3CRdqI0uC2uMg8tRLtg7D2J+W5/FCa90X1y4cahemdF+G8PaZ1NxQeuPfC5q9YpjW5OdzX7daNXnon4+eUEUCn6PNFBEIiiojY/quuRPjlRhR0x694qni/8Q5BpZc7KxYQ02Kw9Y6tG/Sb4ukEfwFyhzn9nIfcj+8etbzZ1c9dI90Yv6MwbywyEmGx1xX7WOmZuJzSt+N+PkAb4HOTQfhEean9wvaaVwQVjfqHQzlfZilgtl4ZREjzqjzwMUfWXnGde+synPHX4TRKWMAN/B5vzJgciNfVnFnGwYMG8kTrMKIUElLRi4KWDowUlezIl2QViSG+eMMYqQJiijvQtnH6upPCgd8YuMnbFoZmC3GbedWPyVlHM8DkFUl/Fr68M5yiHkzs3db5qloSm+pI1uJhWm8ZnrZXcZhwKdwsHkqA905aDO2GqLlOQmveHD7TbLb+33yRwBEjv6ohVnG18bgQD4FHAT3pvziDo0eGL7vBAOp3X8wGDaxg2Nal1tKHOC9hyjzDPG4GUX7oeBYFg7dPmm1ocltT45hBA5OiiSyoPm3PbSt23u1eia+EgD+jPV0tO11ryWF1R8qlKpehZ9IjNBrn1Fzp24fwLsaENQtzyEnbFyPIU76+TOWDq2AcYiexH1B+D4PJ2/hoW1whl1je74aVufxENCPbPBvMAvzaZ2fHDKPIUDx0v+PD/BcOHVM6CI92GM5quEB51BjI4KcYIPo7GBLhZ59TA3jDEbvKjG1ybf2ox8Lk8etuAhNtfDa+5igwjCsfQ0aV8gErIVoLw9ACMP4lJOfzw0qe/BfvtIII5v13R+bszrrcsHk8ypnT7zQB+Lz4GuxMO+EX3odZ45BjQtjB+M8GlDe/RWueYJPch5CexB7nfW6ydjKa/gn/s94leV+3B1I2EhFpobfo5ec+vEkoMClt+OUxWMeKM+/VvJhBv0nMREnBv1Uk0kOlSD/wo9o5oDZ+I/+ZQxB93oSMEXavU/yYXjK8QW+IJxNP7gZwPKi2ZEV8XVve4lj328AEvBxsCTifw/++Dc6SoKnJTlh3qXLvoUCJQudTT2m1j1STGh8vlqKevApZYGyQeToSx+aBAXZZFauFdEt9rmmUWh7BVDcgXVep0z9Hs9WJgn5xBicHwvGKU7AJR7heWZF1y+0FDOOXWQb2vnjH8W9cAxSnwLD5348qrZ95xf+BilXsgRZFpdhqefPwMkiiKC8zvjBc755dyZuzHpMz6yT730nc6j+WwhFHvPuuOHZ6jfeLH922/v9bvw+3t9fADQ9D9rlb1Bv+rSgHLnmQ+YP8WGc56dfCjOvnjulf5CyvyQQIwzOyJ/1YwS/h5nHrVpPi+9l0wEczn5T//Cj74vPuj2T8RXHiN8XrgP0NJPXKZl3sAhpz5fIvgC4QP/QdVgjW8kwG3AuM093iNHRsDPueSDOO1KN7/av+175dd1nNu854iTd8V45F74SQ5GqwdJnJJGC7ZmTgCD5llGNzioOAcr9+gn841BhQ6p5ia92TuWPtDhzzlhW/vN6EXXl+8wWpkvGDTbcUe9cTuO5sg1YC7wAt3OPfdALZ0A/2qhAPnuxTPJVWtDKHOOhpN3dHOm6fhNE71lghPbsvnMr6GW7SU0unkgnzkbm9uddTDZX7RBelCw+Fwnzb3Oc8U2d+zoj76ZPvTCjKrYuvOyxbF3TPAOHatca6HwW/0Lmx6+dnmfci3e9on+vbTlfnNj/HcAJvbA01deNPjn9eKXLsaQObDm/sFzzjPnvqwj5rp4p5a87sPWWKwmnxN7Sw92GXvt+uWP//yAzwval09/1eefzmV+8wLrw3Ml+l3LD2pfeMrHIHBm6fjbPQ3ybNf6rLQSUtdt22u7Afuevn46T0Y1ecAnxmPi45z7qYPcQys+oxtTC/TRuEICj7JKG77vhUyxD3NlzFwntF7kRuCC0bTMT2DG9tQX4okdpCJ/6Tlr96LMN/qwkIdpxVR4xtf4BcYxMQ1tG97oog1jrn9d/vwMmPs/38pfFv7rDPxHozCqBpvRNrq2wYIPNMvT5eGSZemwaOy5oJpFuW3wsWgLfVBfi9wDY4svuJFxcd7ZuN4BDzBuNm46ygkuRFjLNhJp2nbxb2wAeuHNTFoP2NStTXVz0//gBuC3YUd+JcRmzAEI0tLDtVH2BWoBicPafbKJe6MY8Gjrtq+Y9F8ZOOMqVstfVHhTkqYWs4JY5cbADaLJiTr9iaR116jZGze8vTY2tWqksKec/skjnAY0BUMKKe5yE3479db5WbLcbDiAPVDyOGvjOGhzR6w5rxgQgsebxKITdIx19HcvPrgQI2/wGtvEV2lLzxdPDi9hxkd49d1DxRXv6uOhNPkEYjav+77njf1k7OTzGwV90p7/do7fRMiDI3h4+mmFDrwtHObtPXHzbQmolOBpxQduhs6DfEtxPRT6Euh0Wl5tTWI2LiE6sfY1P99LvzxQH8wp/UT9zwWfiBAp0XSsgNFYIG/7nKVu86c9YXQzExouCiLO5fhMng4AVOLTn67OTavR1T1XG/ku/rPemrl02Vi48oOSB7o8GPgtzetgz5wwjgAvBMRfcJDLh3Sjwb0rN/rBCFM19lVOD90UOjDiCw2HKhAM/ubbUvwb3fFxwHemv9CAlWe5fkd3uUdABr8OdHnIptfIO19mw0M/fiM5usuXQ8rNnfgB54sw973mK+/KdZFQTDJSOB0drjvmiHn3QOqYW3+Kx0l5EEDOsuRzCF3NRSLHaISBOPBHpHLqMveQCUkBWCiYLh9C9KV7grmKWuRGA0zR4Tjgny95pIBObqXdwT/xU2nn06KzFsBfOOsvuHzAjmNOfAf6fYDyYRSrpfsrPvIFe/rkWdqXnrOFMxz9iQV9tM2hMVvrX0UePcwB/WtiHbQdx9vcy7EpeORdMuhNEFhD3wNAs51A+OILfBZk0Y7PaYgp83GwRteXDqcyKE/ypDzNcg1tjQwdbSyVaALnPASNPa70nbu7vvZac2ApeKVvqqeHZKnTeNYLDrICzVzUGmi4irVe8G0ln3rNw5xIt75cIOul/6rFIUuykkdkvuQW7euKjOPq+F6AryvGFdbFa6yjl331Rqe6e5JTQZ+QQd7coRkP8AMZ9wRlBJhRKa9xP7NkCR+TSCB7MMfoINvc91ijW7N/yF8/fVoO0PqFFWjIK6gy6gEhTSja94Fln6efErAFCRtdybG0Wh9u/QTCnoKexAKvfl1t0GG0n3NIENiHT9ziPcLj5QE+64Zaxdm7kUGCIecaf+QUVkc9C448FGpnPaxJJ+LRay9rklBoJW9oshXNXCgnLzzueW292BEozloHL4Tu+VPE+/1Za95HxXWhXoVpkrHKhrJQDCWjME6IbtqXfq0T74oB3fSVBUV19XVjtb3KwrASHAV9jltToxUERgmHQoOiHYGmOqkocJ64aIb5su89CsPwQEEgeAyq3/H3HiBszGmZHuwB169Y17JEGQT5u6ctAK/RdcCrPhCZT7hss3w56MO3LxcO99mowEEYKCt/zG/baIL/qNiCZfnBGsFHi3avJGgrwKBYxxhKepzzu1AQpJfVXnxxQCSp0OLqI8oaAw3raHOInkFtLqyDgxi91OBc/+bNukPHO0g00dW1aKzfia4W0Ae9+LgeMh60keIqYflif0OJOiEwR5/M/ycvzJ55EaSs+NHoQ7d2uhyPYmABCmnhuop6AuYZGK0tacTP2Emz53nHMVp5wouLD7e+42zrg7VyeFHr5RsxDnpzwbVn05MtY+18Tr7kQf9Fk0F934EBYtgxjrsN72gbcFrRFmfsW9rmucv+Bd6XB+NFlKjiyvxznhrjFzzJ70FuD+YdtrDI4OFrkQDgKthIs6sGOtXdyT0RjA5J39VrblQjspGbwsU7G/VdzTw1P36B6fPfAJ9zGaooWihlLwCBOilPVC+g8RpviD8V5cyD63nu5oaxwQfxgvqihfHX5+/gHqhu780kji+JyAt8GnuyOA/2WT0Z6DNmYRkXu1p/Xf/cDPyV6T8jv2ZVuHTTHhdcuP+iHhy4BiuL5b0WL4u62943oawlNh1umFl0PFy78WYRQWtYvyRA0E9ZhGjPQmSFKv/B4f2Tlze21eGihsS6peWiVQU+qMOmsurXLw/U1uKUVYf6/DmfL4LWDWpJRR59aLUZ0CUcSvu6qC8b27bn4bXJgTzq94FZGy8dqEal5iO+wXttgvI/3LD9KSvfkrvxRO6Ukb5kRdQr33O60eFZYoaGZn1Srzee0BsenYKWXK1L/FDC/KDQAnAAAfnA2Kdjxnjl8ApuxExXY0tQneDNFxRNGahSEKBWj77jMb2SW7QLAAAQAElEQVSF0/wC+tgxTnkEBhI+ubsmOf1x2+v2Yy/jEHvgU/gwdduhAcZ6HeCLj2MQ/+AZgAdp54wpGA2CAlu58Ts+3w9sB/48dM4a0FYAXCOrH1Qrd9Bf8s5JQJ3GY04FbcYWvD5EP7mZRJ9Jg6DO2yQOYvSbu9ucNZgXo3GSoryxmcfE4fzgRdXBOlAPKlaB35u0udhsA0PhrhrU2vFFpGsg+sEpaKz6dMWRb4qI4xM7H/7ZEeOvXfG+5BJsm7PL/uiujbEaRVoYUm0xkehZQFDBAqppFQ8VT8ADSOFFB6+MMLeZPpoyFUgbh0B1dEnz36/yUMVwcEg8XgcZtJQ38DGxQdG3J3PFvBnjqOIgMutGrv3TsV/f/PnyW739Arwt2Hlp6uHFg46+tN6hC4eQ1iMqHFK3zqXGEc4IdiWeAK8uC6HToEBElQqhiwf3pLZIEwbkbixvADUuiEY/nNiWV7sLjjxA+KDpGMGE/rDThJ/9xLGVV+yDfMiXX6mpC+RFKwwNbAu2IS0dvCRQxl8raQeXJVUPKwSQk9+51/i7kX/HQHCuOSa+nJNbW/pznH5hgILG0xez0uiLLuZB5NGpFeVT07dNdOsgyzzVv+iWcAFqk6t1ubCxF96XzWgFz3w8ccbRY83DhVLZUpGxdu0i5npyroy5lXXkmggCzHNsZ++krhpV4omPRpSFhoHr10euc6V+1qMf60C79p5Gjf29rr7xPLKvEAOaB3DZSDMXHKYsvPGwBuOXmQTw42Fw4bXPaBCn64cWNpHE/wk0Y0xFJB3gEqlctLGIoBfda2jnRX+zFzK3MqeoxUlesRszUuoS+ROARP81/+gtKiHFf+IIQp45y2+sd+4Rr1yFyAXB7kmjmEfGSz6QjR/oSmpC5QJvBbg3QpAH1pNAZUGGYisgnfTRRjdXc8imV8LCfOeGSleZpfuZve16ifBwvSxlDALK9CUO0b6K8pdv1KJlSz7ltSMSIxT04wUN7WGd+W9fBkyYO/iluVYF24sK36V/XLyd+YE6KNBphP/0Sf1Llit64cajdaXxRZaGbff3l99LBLbFDwsYX6RTgfWKOSrtoooOZcXDfnfNX/0RcJD7QNVgDt925gdzpJt5gOJFx2m0fRXswht/8E15+a6caCvyCHhe8t74+z9+K/9nEv4ZsLyK+avC0R3bXc4jBBD2i5fw0E0SrU8Xsg8iI919U/3Wa98otOA0/D24pJgDgLmSdZUvap5MOXDYiiw5MYawo2EAmChtTXJh7oWNmPf9yk/Lhe9dE3z3LOvRrNOxwHuz+7VgXucEr+Lyo33uVdjGNRGBFc8KttXTjl8xN+U9eFG5wC9csjeibzRMgFJseRnnKONCiFyhFwBPvLYGRC16EQfjDafnA3NLkwJ3xLzQvZJEF6/w6Vkr71qWDmFQUzXKA9hpcgIWafgxeOnP/DF3Aeyfcpe2oi9cekaDoAyRKgQasBtd0u2ggEIe9JKxxrJFkvckx0Gx4GzoE+Pg/M19MwOir8iTUPHuO+ZcO47nvDne+Iy88fhcY023tOOX9PmlkWdSdOuP+CuW3rr0Y5977fstX2x7tvds4Fzr5ARu6ovPetrvWfrxR1B/oNZndOfl+NzxFZnKJ54QWDqp9Zto0zYntg/jBkS6bo77R14CPXM/RAeTL75u81SUsF/tvxp/fgYy9/98M/9GFsgo5T8PGOKA+h3oWv4ZvAMBXYPFusgsG9cTGxNLzE3HB0keKN103GRciGFg4VKQ46YYIeRBuDEIbmIufrDR5YPnu78IAtAcFQ9Wspv5WsgowR4oRGxTUdThRpSanUNZ/bjzsPuBLv1SR+Q6AjThQgW9+OdGFZ/wTz2ju7xxNhvO9CGADcIHcGne2D/YED8+3vNveOTXNG62gP6qM9uItuxgR398wPan1O/IeYCIX2xOeEL8HvA9/HRNNtPb7a1uwJabbSUXyYGbMDmY8Oz7zqbLphgejFHgXIX2dJOFNgH9cVwEfREe2Mbw4q/m5kkTOa5lnILtC8zhQdx38qr8U3kySapQfwnCbVOkNd3steSGNNCDFb92bxZvP3LD2G7G0LEZBi7mMXlBP91c9ce/8XWs4BbNzfsIZOxGE0OXdGXNl/Eu4arZHTqh1pM8ejP012fv7+/0zX9Ufl36aqpted8Iqz+APinaWfPhvv5BQPIit/NnEtvOOHWfNxgIpCIHtwfjaP7VER81h01t2Myg0wCV3KjPm5VzvURCeyBojKilR6EhDvQSp2/7wNaCg4ciYqWv/QNfxZuPg5w4rldf3AM+nEXxKqO7PPDGF2Jq+m09WOOFSfjV49xYkOiKLaRa3iFPoZIDDbbjuwmpLmPbmKtXbkGhcRVlPYjeyKX5lHbtFR+s8Y/7ezkGrk0too0XV7M2XzKyjpS78TJo32dNdMyrjr25fGukXuB4CcvXD+b87+/3cv3+7j8Uzou6D15QXP4TNkP5BJjfy2UCtSHOQbDdtTH3navFx4PYtQd8kvvocrCkAav5JdvmGf+0sOzJhBk6ymbs8DPfVPNgqc4LTPGCS9+SXVcnE7EXNUX9Gd8BDiA51ZttcjcE213GITQxKapcnR+iTuvyax0sD5K5uNCACMYoYaSmLCIuOveMR3l1SetGCpBfXGjEvvIk1lysWl4M0HmWv0b08Cf/xTtUCPWrRCPjp3HbuoI9GbChbGNbkLL0wAet3OCs5Q0BHdTKXLB4wkA60Ts6e5HzYcGag3NO9vS95tzDR0Tleso6VO0KCkXpUK/yT+EEDZYDrk08tTrhmywsfcblONINj/ziHV8cwaoUIeRc5ElDtJDOM2v7tfZd4+RCkvoCA+bTpnhjzAMYfI2l2JOHtjauHKa9BGBpcjTrxtp2PTf6GDwKsVGKj9VLlvGhYEFrENHtOGpP2Yl8P/EL0rpCBUc3ti4++4J6L2XRizHr4KJbLjUpaRu78DiWyQ3r0/uPc9yxNf5LNlLY1i8h6pBV/wtUCaP0WHi1JQAyUi2dNgQ44SMyOmSTsbm7X1x7DzYYvEXjOlr+C0Cg81ncO1CKNAgLdByMHye/c1iQ8oDXos3vPIiIUkFqaatD99SzcFjCr+T7YsAP71Hm0j2NzGbc5Vl9GbE+ToixL5wtrDCuxYNlZ09ubGIGPcQX/exVtT7a8Yzw97//vf5fwH/z5YN7jtRu1+2k2SdQoShjSl5T0wdLGoyFDJJ3+wMRTGFT/MEXHk8eTg+2CiA8T9pysm2iQ13aXSAP9BO/9reFu2JT0pxYX9DE6QO662a/sZdvOIFnV94ct409aP0KhvzBr4z3g4Wb7FtLm74rpw3ntOMgRT+d1+vets60gzx5HtW38DP/vf85ju71ypAIxU8gsLNl5TwyRkF+cYLnilFffi4ftFmlPdyHbeWJa8jeEx/kVz3GAAOmf7YnjrQEr7/2teUXSTt7MyYXjTGWbo7M3T4nc8r5gMSpvHvmnOuZQz4oqzTZgHbh9MdnhH/wkvH999/y712uX7Myrr5I1xaSRMu9t2ty340seoqPfhzE5XPUK/8M0BX3Kx54basHD+wBcJECbxfq9F5wI07r9Atuknm14S79/eQM5Jfsd8bz8K8tUAxbyTf6mwxtVMSc9xThev6TV7joSGWcjMdf7T3OPA4ZGhXokj9ADpYupGgHJ5224wGWcUId+fNs6PzxJZD5eSafBI1+5699EpGCmdRYO+t/i+p/S5Bfuf7fYv7/PKMroU59W/8JsEhcTy9gHXxl4sk54OFfHrBy3BJOCjyU8jD/wQNQFhPfRLgZnBxZ+K9Fw8Ja+F4bVs/KpjWtAXzIgo0TdX7YvOm7qKlYvM88sLpgD18+AB/AJwcXF3Rs6xTMRky19IBzUR/4EFk2RlDxLz70af/cKG5sdrd9r23fa4BTSR4czo1NP/MAuu3R4eYUvdDZ88obpLBeEk3ydwDEQozZiKjlu3NwyBt1HibV0T3XgZ/adjlcMPpS6fClGnFeG3rsIW/8xqZ8QH6BDc3DymGstEFlKPTdeBjM5JOUlO6MJmPa5RAQHvpjMYaeJv40PMZw5U1eWPNgEp9iy+wiYRXgYuEG9MBgxooaByzcPD6R/8g3QT4/qXPfJ3Z5kYA+D1wf5MhDhEHgBnNo5UpeVBsOIdKCOBizrvWfc2efe266r5sMtFUWjzq+A4YtQNeczI0TcgNUEDPONfON0cpHHL46Po5rgLlpTh7MCw/1Z8jE/OSAdwQ8+DyRU9fzUmYMJLXHsq1vFym28EFcgLa4yKuHmxuTTdQXoGs0sZoXYNr+Buo+nCc4GD0iAqrQqxOg5yYMOra/6RjdOTx7YIxL5MPYnZuf+OWLCHUvtQRYfqgp4r9DBlPG0RwwZw5RI0qloBhaYy+H1x97xigU/NPmGoOjrK+9wQ2sMYlYmVflR6u7q6kF54p4ASRTDQkFkEvB9PIT3Yzp3fXIGK/6yHga6xrr66FB/ehBAdOfoTkAFBHDuuI5fvtrncM8AbHhXgretr4jfhalqpyX+vzytc5/H40tGjHm2NJr/s198oLP6WNDW/Lp01LcK9fM9e4ZVBf/Eb82XnDhwtfJ0YsGrzkULhwMSkSfsXifcB07j57kIITBVVXh7Fy5gFxFvmt+hpo5PBmiCBEohWDUH4he91us4xMl6txbHsSeHPBFhTWSGEErqmikoAr0M+P0oPNkTak3PtMXh2ZKk7OIkG+8hO9IjmmTWAo6ogqPGDcL8upaUucV2/pIQBTi2kBAGt11u+319ctIdaEbHZDPYv/Ci1p9Wwvw0ehR2UOMThR2upxDQp2fhm90E9MCuonLmDKe5B0y3CjjehU0ponl1K1gWl7Mow+tF5e4L1Cv90kx5iXrh/iSc7KmLnmk40w5f+58abLmLxYznsSDzck+v23MXZz0Xn9nLAT1CqhDBTK6ckEUI48MV3pnbFTarp7Jle2+2t/rCoUlisBLJ+0TL3XAv5E74/QeZM5fMWFRsZdvxOP8eoCIljlrcg7ZgRvxubZQ7YCfsSBNvmC3oM0osNrAxHcwcISWmovz8uSqiV+2YUvbvr5t4D3DdGNf2Cb7+/4C8ZfcqrGnEpy2JRQ+FH3RZJ37PPc97jM4jj84IgEIL7Ul7UvGuFCgP6qym3FEWtzUxzkRQztEaVT0Tc+TM8W9/HeQ/icvanyQ9pwq8UYuN+TcD+wv0Oh/BFB5GRjdjI01mBR9FYxfXdIEx889zvuAbXGuIfebR+LHPwZBuvM8yhLnar34mb/qcc67h4tHMkzGqb4F5hJPSNIghNBO/RnDwTyABqpiE4alC8/Br/loHjlv5f6hvmIf0BQK8c3WC0SBy36CfNG2aDttO4EnQ73GwXuksWhXkeYygcwRFGsRtxhZWyCgDew0dTP/Lj4YzhTId4FWZV5xjqaNCuOlgti1YjzvkTF0+XYwT474qZhQ3z72yWwwSKT24jr23+T5aW/WOV2CQb9H4weFrhSrAbw04wAAEABJREFUhNHMW/eCUcsfidrYts5ZRybz9M6Xke/vv1WeEc5nLG8oDwXKz2nMJrpW6fT01XOl806w7VwM0Qts2iRwtD3Xy0bm5kFuKFVVGf/RHZ8a39x79F0YjTQ6tImCPJf5EvvDZxJ9Ze4ag7SwhR+ZCIip18dcbSe9Qpe0eBIHDh34dp2VfX4wB9GmnDKwq2fBmgerDVfPusYftpzTzId63BME15i++mv4D77UM5b4j/4a+KMg1Zd/6fx1+W/OwCvN/816/1JHBpzLP4G4E9bENv0ABTQb7dP9Zt002E2z3XCnewbYNHgp8XE+BLm5P7hBuogie160Z1NZgVsM+1t/gcQLYKCsHoLfNxwk8AeSDCe4iD0IHm422PZPzrJR+PB0OhK5b/G4qJVz40Nb/Njn1wYBgoLU6MpP/91csPdgA/ok3gN40oapvAls2176WXyQOtOIwaaHDkppT7sDXWOChwb7wuP3wQZn3wPNPvdyg+1WFRdtw2N+E9sZl/zZHKGp23ZI8KePTjdMcxM5+tIHPij7z4BfA5sYdrPvFx+aoxMJdBjP6ObmMDkMzlob64RY3ATkBeghQoppI/MAPHhYg7SUff20o493vj0wv/b10RukLshz56aSDZlYB7rNvTC67TEvnKc88CHQ4Dz0LALxkO+dA58waUuHbZFRJu8Abxzy+Ksi2/I5rrZ3xmQKvW4sCuvXBfaFg3lhLL54eAFzU1zGj7mT9ln7cGJ/6UGDSaNKIbRpLHMjVDqU4K8LfQoB5koOKOQ5D6kXD/Xo5gbeNbdZ27bnT6PmPnkhNmsy7zfAfFxzFC3lp0Gag9S0nTvLT15sYGdg1txJamxQ8BOd2FHmAc/iX3PANeOLTHr4rIUF8kpzHS8M84i9xj/V1BfX4FQnBpT1Rq2vKpnk5m3/Uf7DiPu+v9bh4TgwZ97v7/nmzF92fdD/8GDigz/7g/NM4Lx7mf25diyIIUjqJw/3xpM+Qa+YSQJt/ZR2Zy90rvpnVPbl/eJ75qApz8FLow94P/Hp/vt7/rfFT+b2kolhXCNabZIL8R54aIJXa9Vg3JbuwgP9EI8MsctvT4oyzj1xK89H/HDeXSAP6S3zPDfySL4jr9r/ABwz0eHBXaymObrZF7qcU/Pl34uTKfTkfvLEPhLkFIQl/nczd5CJHOtxxdbMqa6sw4u+z7ox1hu1MJH5zpt2XTaVn+Xnit/6k1ybkzt7jvPpQc6cf+LN0QPfhGtcbR/wsGmpihhrAXa0NzBnDpVV38H6Vr997T2IEpbI/nT5CYmvEkep1RZAcrk2mNEyCyAoD3zUP5pnWTkVrT3t2j6JaFBWUGrpfdEIYNu6NsZ9zYFZru3G5mQskmNq92RxKFNJ/Vef8MG4fPjZnnL6Zy0sW7ZQS55dP8mf8x8Fi5d5Q1/aB+vmg7XsQf13XwbRPpBbGszWivN7XyzuUL7TVq719aIzVGuN/eQyMuYCaOah/Eou/euqj/rs/vvAZ7GXCqRL/cqZw41cZk5TixMW/zWGSFIQyt7tetpiG00pXtSIF2nShj6FydjNrowZ/RKKjz4B+mmAiEGC96TrwwUvWR1A1Eo2f/UhLD5sQ8Oy5IAX+6BTtJGGF+LRNi5g3o5IdKA4+iKMhAWcVPmtpcNpE0CWq7jR+E+sF23xrxwyk9hnjvPfQGKP5V5wsO8uHhRQ0lZdAMOpIVDo4ZHRCCCghV8sdve512Qf8gwINTH5kibrn/1FXte/fhiztXuMeOeHIN2+8obc6P0ei/yC+5L86vi6Xz1jc+lGCgWjl9fyXnoLlLnqoRVhyV17v3yhKwsvVJnqSbxpeAFvJcjvGlGmkGkMDOjWjf8tDhjg5NdnY1j27myhB34vfxs+QT1gLnZF0lanc3/u696gXe0bs/ttmApD0cNcoO1esnSBVwCmDfrGeI1eOH1Rj4Zs37kXW3f8R0/40GINLB9RdBb7wm2/leePW355+CWnWfU7DhHBLAU0SaUou2LGA/Yt92tvKJlTN2LFJmxr7vLFp/49mVPqMj73kOiA6SAZ+i5IF0Anx/rwHXCg9MM5G1vsFfrhWdX/e9Y//vFeH5xHnJe4UNOzwJilb7zhVjUQDaWiwaUBSxBQv5eXbZGjeI/StvCNOUA8+hwgB5l3p+PKwUQBYSFG4w8v52nbwoFccNT2BfNxPfeYN58bDta9fD27hOjXE3TfuZd4PsxLNvj8RZ+/7BP34sPzIsjlvYJ/wZ+Vgb9y/Kdn1hQLGLI6oakDoH8u3nJYKSzCB7uui0I4eIhy41iLi8MZdPFyu9FcOkBfTZaQTQ1RU3ENq3IBe6dAfOHiQSmbncwXXLLwZrGzAbjA9cdDoQcx9YUdXpY9TV89sc0oI2gr2K6NjdBNcdmBp84Psq59Y3q6YXGj+GDD8M892J1qzq32fUb+8tMNGrfdV90zoii+kEIT0GPWODci7Qke3BqcG/vAl0uXwsqujQ6/0GEsU565l3zhwTf9gwO3uBKfG2FywoZpXtImT95sRqMFUJZbEDK2UI6DUHIVI6CK6tSJHaYAfUJD3hdF5k6gG7z60kBw+X3kIGYcphxNkLEF3ZdA8ZOH8gd+yvMA/4DRnMOYYo5sKCvdtnZ8g3/gk7HdkTeHN/LizUpe+YxH/wI9cVzsN2CMHRPlbj/eyv8j2+2218bNLzJzlnozRg0zovoZwM/LDuifC6z6rX159HHNnXddr590wqvwxedN6YMbv39idH//nfFZL7cWD1dyxPWnoqw+wZyH7J+Ig7C7mS9dzs/BCFsqn871+wWuunyX79KdsSLf2nEeiCcFmGQ8VTC8GB4UfDyYb1ShP2go59g0StOGfWAeEq3lY+MnAvmW5pMHPudIiMMrzMja0oq1lptxdcxyUNwncTJm6inWPAzacn54GDCv2R8Qfvl0OgArWDTTVybAvPKh7oPDgfNNnD5O5kVg19ZETt+M+2C+U5MgXVggrckpbCmrrS59EWxL0gfb4rTpnLGd9Y1fziPpaJCdVC3dZI92kTdsqwSqc1ZexOhZLt6rbQ3A/8VDn0FdchLoU4EiMbS/FSxxoOeKsPzm03VrbV84Mgfk4cUhORH3T4rQOXCtSZbrwnowdoL9Sa6tg5dnEP0g74B7puvUvdA9fLKPtgBf2tS4l7x8MncxlaIf5lWce4j9ELz0denkVNrTuagiSI1O823tenJgBzKEB/8ztiJj3pI4Ik4bYQrZ4PqthHZiTeBJij4u1xpo7AqS1f/AH4pdgJzgA5Yoz+wB0gWIryK/B3zlYxaKOv8JyPm2sZao932WOTZO40bkVdmOWRsXnAjcDUabOEUbAvFp23ks2IZwlmfWjuMhLeuNc4bx+wtcx0v8nfuwe+QFH9yTfWFsXLGDmWZPcE5M5wIxXHOioH2BOfsGIahhjUXyo/MCHr5yRDsFvDwB9gl98zxiTMn7N3r4SYj3TO835nPOvaa+XT6hSMuIMWueNfBHm74E9yFMmjjQ7HH4/S029QT2yZnk0tsxe11Qb3DoBqMvwGj0wBY7+DKB0V1rgLHo+mXdRBaxNQdotHKC7RN0jOZVkD7t2VrAAsH+0qbNQOJYutJHt3bMw9K1+FcbZ7EzWv4mLX3mUDzmwoothCm1PtKEYl0crM87cNB+4g6wmPBrNeRce8msuZ+5JC/idvr+DynefvmFh/+32EZJ+TLfeegcXVoKG+iOPwvjvHBuW7ufe195mF/WuPk295mvZ2ynFOrV88TfhfG68jRtvgAx1dCXV5kjskdsFGu4q8eSyfndtSXtjBxqOdc2YtUXFFWNItvtJV1tCCAr62sjR4Ay7oXbTh9Y/nVZT/Qp43iYnwcNc6BCNKvKZgZP/IFPD9aTqZM+euk5XnKsDXEDvHOHdhTArAyK6NoCgXb9mvjon5WPRkY0eJyzJDbQq61k7Bx8ock9y7b5UZ3tb/B5fMLDhoZMowDNyXf2Jc5v1g/4xa8c0IJPdTAyniilIJ7yrRlffnn7pX5xnvlvFu7c7zYcV35Y4zZtCrzNWPT6Ug++SU4mhD6h+DAb2FuNCSv4ZPjJNXk+yLd7l39ips8+QwV8sc7ZfH1xV8SKPOcg+a5fVqsX9aqLH43tbWvWBbGK1dUAffwRVXy07RpIjT8PQF14R3pswSQzslYBUBedZikfv68Y0GFeIx1GWuC0IX+dSg7iTR/d0jwXBriP+H8MNAfi5YHF6gV/7L8IfzX+WzLwV37/W9L4ByXJqhcWYUiuDhurL+VaHGuNSP8CF4OHK+GTm5Ubghv52pCVXHrUuBbls/LSgQV1uGFwgNDG2pDYSM4DnDw5MLHklRWWVRYuMi5UbYu/wA1mekNho1m+st2zyOV14b7zTY/1gTzoS2yxohzNWOMKUd20snENOO27oXzis3+SYd8HVmkwUYgCHff397rzLa+bTfdW3ly88Q186oLn0sXmaZ7UIzz0CdwD27DUFYvx+CCzRMkdG9QT3vB0l3T/Udxf397q17/9EvD//jV3bgraPMEbcnQ2N2HkzLejs/TW+uC/jeUCtrBzsIF+MCYHMeUbLHyMvyfv4pf3Xnfy69ty4ZMbhHzStaX9yaHW9mXT/Ep/kHVx5kewvQ4XVfM2ywd4f1LrvwE0IDrXlJuM9dv+xs1tB9vYv5N2tBKA8+dgrPTfWrsesD1Y+dBw+Wa+A/qAUu2P5ipEK0iLcxu9NtXF6fKn9JkOLEuOlDydXJNv/Fzxr/ZOHvRdkE8h/Xmab2yk/apDrbiHEWkHcyDAIS0EfJXLNixWq+s1CBtfaP1MzqWtM8qp/pmDh34ID+yE0IZKTiqNKFOHvsh36CvzJOuVdiwlX+uQGVTsIEVHOQYqeryAwq6tC3TMNvbiAPaNcdhHuwIA2k4q9FHlAbXl08/8EhGj8Ikb3Vmjfa4HcaA0osJvB4bL9kla1XlteC1YRi8FuWMdnhg74xJkjn78sLaPh1SNv8/X4V/ad3A+3PZZG/OlmTuxpBGkbFu5d91dj+yfd8C1oM2fAe6cT79iUY2y6uhyb+CwD1k5fSM7FTx24xM98bBkbF7fYPOyw33gSa1sQKUCzGSGoU0jtXxZg8wl54ftO3uD4IP5kX0FKUTKD4OiLzZjmIb90VwBuqswFANfh+Mpnn4IDDnRL+8HMhw4zeeNnA7AdjfxB+AkMfpkHFFz6hEnwBG169LlXqyO0YtRuQexFZ8G14O8LhLp63JOFvgC9zBHgDJLb9coP8a/AHLyZi1FwEXYTRA8EAa6QDCP7sBBmp6Y6JrEh9HI6/uyA0b7OgCoS/w1b9RTfLInsp/4Z9sH+6ZjBRq9ypuvph1AS8eW+/KNb7h9iIpL9fWBM3xcQEpdkOvLH+LBIQo8eELD+ZBf8DBHMs+IFw+gK7l44jvrzRd0vgh6uPcoCw6N8F7lXG/SvG+xJw0c2vdZ+Tc69j1xTPKW/bm/4pz4GLw0oAVwyxf0qxMwlyQcRAOrmLxMIyIAABAASURBVLtDGv5Ik2eN3qJf1wc8gvTwZe5iYZt1Azr+TNi/dNNJeZAXY3Xc/HWzZwlzkbzjZ+JhbRhD02fwIufF/sJ/xSsubDDE2nnBRVx7nnvcwXy71wf7jr8I8EsIwQfCtZ6dj9yDGQ/UnCWKal1B2QD0U6T1BVC/ijw4tPyCg/ZFFKf/5u0gx9bSZBEerEfz8YC28EteObILavXVse+zJmMrXl3uqXf2V4IGtfj0077D4zjiWjkfnCPqtN7nZG/orOeBhUtG3w6SaK3cZEyUcQ6HrcUK19x+YgorkZEDN0bnnuC+o6+XDijfh3XZjqoGn8bSlblSP31YCsXGkX+mIb5gIz7Lhe3MS5lwRVQAX3OeJVZJnn+Dz0W/jYHOJRMX8GXgKW33QvfPZo8UjCdn1bnHX3MUX5CnoIiCTa5EoG5sMKaOk+MrP2o5inmFfjGGm45KAKRWHnCaAqGQSVUcE9JYGjp+NDZpRYu1fZm092BuZV9iPznIE4rhw4KTw9aJ86XBwTpQRtkrt/YPdQC2palfwNW8SLlik/YF2JABhLy/8vLnB3BjDxsdL2PCOEbTZ56tPYB5yXhtt71ucy9xLW3OzHt14XbsPsntaeKrTzzisB6c6+Odc77POR/cJx7ImHljcVwOYhaiC1l14/K3gm96qqPU6envaMakg5FZfd/hj3oUb+UCc40bgmrQX8fmn3xASDpGSrAdHXaQjQ2F5UOvaH3wWcK4D+J1vF2DyiryF/zrMsCw/OuM/dtYcsK/Zj4HSQLP3G/aZhzwGEUFBRy8tuUZrBAXEATWxcEhwcOBNcDiV7ULcW0MbCEiZFZOeDZ7B0g3EcDFFjIo20ikCyvlXHLQRJ69en6T0xfxwrnCYdVGZfP62piO+HvJ6uNlS1lB+dSD69bc3Gf5SSwcgPILBGJ8kA+CkD2bkDwP8M/cWXAW82gIS75Z8U8LADf5+IO8to1XObqqSLxc0n5dUHf5HBmZweXec9rJjXWbOTC4UWXDd7CA+HEpkz/ARRx6Dm5KD3y3K8QGOP384FCkz0/6iwcB7F/s1snNeQOw/YA3gRNIY5+KLnIUfZngxG/Uwmh8SYFK+3Wj2m81BW5avsSBBVXwzAY/q6lRzPzLUy9j+yxvwK9cMUdwtTwsH2zixrFicF6sw62HdnlQXHmgaawE1PzM30H7wOo4YaA8PFkTSq3P2TrFjE3Qt4l/c58l7PueG+80FvFAC9rCAfU/8Tc1fW2kWka4YoBriiYFOw5A2owa7TTFC2fnJUlf/ebA+gWcjhzrgxwFmOdGnzl0+qgOLOAWV/w8GGNzZ71kwZ/6r5cGzoNlA22vFwc69gXS0yMPuE8TJRqjBWodDuzbSQ0BlowDTefRyulW3SP+5R8d9AUD6+2Br7BB6xyC5J0ciDzIm38I5xpOxYX5hR3NFZ+mQTd4ug4JFbFytej/ExvHa/4f+CCwZyoLaBOtwSuDssS1kdvttufP1d5+8O0xkF+b8XLTueNain5zDWjjznq0lkZWow4TqR8k8IBPGYxR8FMcvskr3+iGV2+KfFDPtY70UTBeGCLrAchfR/lvZvz+/s5D4BHIQZg588yYqpkBoSh3gftj9j1suyZ9UPxgXvmSWHBfcU+RX5t4Qm6fDOtz2falBL4/AOMRbMOEyDImTnBdBzycM+6ud5iK6VAkmlrtNtuupNhQVu9HT/Cz3ANCzKVr32fdWLc7YyRMah+E9FdZx8CxsK1Ic7n2kEan/xj6Rr5HNZQqmtT9qs3jgb/W6lhRwfKtkGZ8BeFmjwJ5tCno+za7BqAJdeiTNazlHJpzYq8BdFBIJym88uw8PRjTZ30wh58ZTy3AWEsOr2NfOe2V926MmYPQZD0hUXrBOBbhOglUS6tEtKxOsI6p8In9O/PjYA9yLPUFhm/lefphjQIcMk5BQ/qzz71+8IXID74dv9EWp25BRT6ECqOb7pMx7+RudJOfBRu53CZ7NvJztwYPDhZklu9r39MPUV++HPrEfHdegyU9yCKY+wH1aOwCQ7ETwpd2Lx+wrd+i4LY64eSkMp58oaEtQbuMqnkIRAL/wMUXcvsERBu//qy9nfjwJ/bOevRlFUMIvLq0zbWw5hhzB/3OT6cmZMqSXZLPL1dAEx19rijUngACmbMgpG5UUuyAp6JD0mlTlJnkhyZzgfjY61BHl5MqvK6Jg/ljDZJ8OgQ/25wZSxyKcXUsMCaUIpCieMDY4pc9jI3uzJtTOcyd9yHyZUwyFjJ/g1OmsakduojTs3EGeNlAHEGCCR71W5d7jnOym/H65n/Ey8+KZ3Rz/rNdfFZcqrkwIFO04XoTdP4nOkQKqTjlkZBu7t3b6J4FHy0Ck8C93hgEbcoE6WwS6wDwz3uu++iPX3/JWnU8lz2HGQk7CgPapYovjumdue496cozBMkBJLl3VF1nD/ldp77Y/mTuE034SDz1kz3vDu+RsyEI0PpnC0AZroKbMeEaunPf9X/y8EGtztxjiDteO/iK4XteyrKnh4f+mQCoZ0G3uLPCBlHCd2fvEw7mtJyjwdNIPmOnylztP/byXuR5H49RdUYGvzjnybbv5blCvsk+ll85sW5sz31WzqI90Y735EabsVOuI/WxdtHnWsk+ceLNaXwkB8rolnT5Gn7Y8Ae1BKc+eRwvc+fLfc8AMjQsKfCl5jKaaE5QDyicy/XsQreLsLZiF34SyCK5WPWbLmskdGLez3iNeZ97vXJgG5oqBfOywe8vXP0134Qu3j/70vL+y1v98rdfSj4ssAd4leMv+LMzwJD/2Sb+DfT/UxZdfSewAbmEmvpis876YsW+2ufLoTlHbYNlASELnY05h3xq+4KHIQGVSS7c64GjZxa0/0cN+QRMsI5RRgmzbsGlTC8nim7g6rsZRRYB+UKnbRxWilnL82STy7ZG7Q04GxMbrRt7bCOs3mbjuOTsuwm4idpWjzEeHDD8xs2+oO2NjcONYaAnuo8HNw4sEry8H2zu66GHmw6b5xM/EgxxqkMZa31BKrLiHsiLM44DfxMzstb68vrlDW/m/eWNN3MfOm7bXiuWRjQaozM2wGRzdBx6bfhu0ouGQ8RgTJrWzkG8wkMEzsh3gbk2N8JM7pDEpKy56Z4+q19fn897yee3sD/OG5mHG9xAlbbXBn6bG16YoQc1AMM+Z92QubFp063c3M/5Zp+w0MEV4/b1SfAfzPvH3/9ebuT+TNWYkhFkzaE/7wyOvJo/QsSmtrvMpQdmEf5bRB8fv/Et6DsHjUMUsVRNjHUVNTK0aZLrA1+Ip4ub7ax9Mudpm8f7/bc6mA/a2ciZechDC3HtgN+Mve17Tdr6jxhro9Dfga7C/rO8mb7/47fKv3dxHjg+qDEOP4fSMw9zTg6FAL5R4pfz/pOx8Fd7xYM2KpE5/ceAfI7xAY/6EKqCCVLi7klc6NXfSQzyC8bkA6IHg4f5PB8WfScqznj85dbbGzdS5J/4qIxz5eBljXyCuO4dW/5j6Vj/eObn9OYvMjjSA4dUio6DeVbPTxGlH9JgISBQNMTpJ5pAMMcwsOP3PmfGx3zL41o1N4c6mR+2ldn2WcrrfwC5277XDx42d2rnsz/L/vWXv5UH240XON0kCWs6gTosoomG8hN5a08RXS3L4sSJrM3brNvtrTyI7Oiac4cHPrQYv34d+CcoeOnL4YxcMPPCL+9F3/H1BmS9EXvrg4BNCsP8zIvUO/LqNdeujxcwZ10r2nA/E3xQ98CNW5oB2E8ea34GpyMPIwQwsmEv+SJnN2Bue+nPAA/55YN6H84flRA2xSyZLsa3I6Oca3NDMLmE1z3hk/1KyAGc+YFH9f2TuYZuc6Nc90yuwqO/6DOfE/8GNB96Fh8xFJ5ATx+fi7Z/hmQO8kAQuprkUy0yA6Arr9DIMA1Ywwd7ycGDyEH7qfdOkORA39SiOuEhlXGhgoeCn/KoJ3yvC4S0r7rJWWf9m2PzP/dZ7lnFh/SsLQ/d7kmOaWJBXJfVv+zgnx2dQa6t4aFpqwYN+aniPxebAfFCfA/m+4XRQW/uyc7nq039AMJpvhC2e5oMOv0T0TVrnzP3h517xNttL+/b2xbLtT6sexxde8MX3vE1iNGdXPmwNJG7bbM2wTkArWVCEZnAGxur9T0/aUsCLBO5iV8NjEbDCc6D0fgAcJU12le7z3yuXgi5rH6sErx7QOylTSIor7yLc46bUyBrmPULuvSlZ9cMzNXvZVO/yg+mwgte/4XuWco4fy/YoDunkityrl7dUMUL0NWVCwuikmPl5BW/4jlwfcGBv099Z05+j8+2OreJLhr29bHQjRtgqu6crdyfBOlBctF/5/2+s9bhN3eeR679TN7Ehu4B3TxkXiCboiFhdbJmcJiC9/h5sOdo0zWkLvMzp/kiv6dzrjW40WCGmjzgedPVnlVA2rW+g4AqU5f+mOvRszb81AYaokdO+wu+bL5cRotygcgqoZ0n+w9nUl/84iCFmNb+bRyC45E9Yc166ERhzMj44vrgzPFB/J/Mr+sh37OJZxFfhrgPY2kZRAeR1Jy3+rH/qLcfb3Xb91p+LxbTZd+1k7m6wkcSLQR0YDv7PO0HIHlJLr+8d+iPvgj2jUMFyS6XD+aJY7/O5Af770FcS79zQ35UL7UIrr76EaYv4Yve5diQ4tLvrIWNMdi6NoJpptycXfs+s0fZxlLOr84X85v1+f5e74Bn5coHvdaapB6Tce895z7/jcCPD7+Qude67xS2q6b2BrYHApSI6mjgwEX2QHnwp4WGCWgo+j6xsTMegm1xAXjnjv/7Thx7KWsanoy7uUmby2qTJ9popqgc7asqN7ZQ8SdnLMbSF4ff2XEFOQrOhxfi0usYgYS0im0AXdKdE+bSNiKMp9JwwnL1YxOfzbE5t3YsjOcH56x922vOvX7wRdxOvEjzhTJn+Z7luXWHp2lX11+ff2EG/kr3n5Hsb1ldS+W8sqB+MtfXAm42mFmTTUJw0bg5FB9Fnty0swCp7SMFheVFR7yLL4sTrBv73CeLaq888PKN3Tz1vmrtsvFo4ztci891Xd8+sYfMCyVDFxujl8rDjT6wM5wsSizaSye+Jg43Jm5s2VTAuYEQySlHpW7AeA54fXCU58Hl6Y3RQwy1fVAILDuJg5iMUT+UN+viN+Lf9j0/19QzaXduqv5vH3+nXnrwAn8oigM4Ee1LP82wqVN5QZzI4FYjcksy1FzWjW/ly81vxxdhTjb8njVaG3hGrb8RInHGIt+CCRo+7GhbP0FkDL5k8MQ5wosHeaTPrfnGgrm1TXgFdVQ+gxP7Bijvw3GQcT4X+DtzUvoC9JBL/bJffC4/aMJ/xbgz93zI3pf87PIGJc/ll21xRE0FnXiDox7dHL70tdDZf4A1TiQauYJvSalXcD1YRyN6fJiNr7QL3QIa0UkLnDSBniqBg0PLin+oOjwTW42MUKdNLcCQirwzV7UrMEQQqjy85CfaxO9sodfyAAAQAElEQVSaNsfds7SHpgrOfO7mFUwDBUQn8mmvjh49TDZgOwa+XRq9k3m1oc/25UNYkFlavHbN8Ngml3V+UCpGODHrAISsffHxWx8HGPADI6N6Hca6UIYScLTIUYMvDtSTQDp7hLlxLRzkSpD7pRO9xce+Y+Y3mdtOrlgjG+BD507ti0N5SCJ6EbCoiHqS59FNi/LAHX2BtuyuA5pjMIn/xsPsjXztO7lv7CBHQRA5YvuSWTT3C3Fh0IRAZyKvLv0lFTXwwXEV7GMVL5wfAGvTuA9qdaWNLfvO2/WQdeRhS9yDPPnSjhCiA8+Yn1yRMfhmHLrxf9tr56WWL8h+/fVv5S+ePFDNuZf5kre0KSgbqMzp0Z2xMqfuFfucPEDc0DeBvW7bDF1/zcHdF+Ic9BzHHJB5spHmw8Cdvfmd/VR/vQ9t+15VXZ/Yo5S5v3HQu+HrA7yx4dIrJnkG9m/6PX1B+awPdH7C1OxjjcxiRq2F2Hvo32Q6rAHRF/P4jp93HkZkE8SbY2vVmJeBvDY/4HvYkFE1gDHod/B2EDJHRb7sRg/8ztWdeN741v1Xcn/jgLvh/+g+81ZlTnwo+ny/l/4TTtaDD1H+ok5dHf1Tcvnw55OwuMnYDvxkApSH6uvBBtNIcMUZ5ReQbexO8t7IGFLwsF2+q7PgCSiLM841+ZCmEHy15mCZNfdZt/2XcuykoAp81WSeZ26IADIXqAmQK4rVwNyw32CcqxO7k3FV1jZdKE84j9T6uE9sAso4XgECsa+M8vI5v6xNmHPvg3lnjSJ87do39Nz2cnzKeNDhmSMuoUw9O+O0T/iIJXlRGNch1wQnj+2D+X5Hv7k3T/o9965fOVv9j19+qf/Bt9c39BjrDZ1jzoy98pjWPH0qlFHQPcnhBDezP27wb8jd9p1czzI2GMr7h+1d/DYLl6LOmPXDeLIOWSO2fTm75iu7DobMlzkSEhr7yRWL6/igr8+w4oscZAEjE39eMgtd+rCzdn0h3/CQJsaNK8K+LB7IKDcnOQde8uT9AFTzUAKbh+c/am0XugLQXG+O95144mdqH04B6Maqz84YZRvbSYg1BrpdP0/u33SqS3/Mn3x4StqQxBf3FNeeX/D4MuXjE/3giw+3Da6LT38e4OlVjSr3IHUKjU3jWX50GW/Ga3TGVJ6M0RknaBQUn2e5vgU65bogtHWvRecn6/Gay9rHafYKPECPvijzhMe9wLOrcZhP9Zm75/FJ/ESBg/M2y3vTjfkzd+YVOP1FG2qYI1wxWaIn4yCAwt6dh/O7bpFFMCRPm+bfeRY74gCoFBrk6YGP6gdxFvBXi+aB34uOB/CvfjFODczkzZfExQf2Ss5xbvby3Xmnj87ruXVt26xx+i1NZ6+cYwFTaMHOwoHBP31/OK8Yc3O2clx8nvXB/uyLqzv3gwO5JAAKo0uOuOIL3SLBfCd2rHHkrH2NS0PfAAr8pTulX7O75uw8k+2Mwz536DMMaIU2s77ypVdo7L/aLz4tGxeaKYSk4uhULzBAqEe/fOnzdH0Rn349CEKggisa1kX9gLk5GBdrQT7QTjuAdQHtMG/kZM0B8ygczJODeSLc68j99s697j0v297pq2+6LzAPe99q7jfm4414d4JaazV0YnYsXV8d79Y1zb8uf2oG/sr0f3N6XZ/XAmIF/aTdDcKEW7uBBXqyMFm+W5e//NmoZ281tplNgvVNDT2NYuEAFgy5wNzQFjwxBxLahHdj4W0uLOC279lg5j5ZfAu650sv2pHSM6qzoM294OxdZk8eKmWMQ5AJVJjsTzY7be1z596+7Mijd/rsQc3N119JaOelq9BCSUUM4pUTLjl/LaL8tRkRNBu9HJhXBtv6QHBB2hbMdTYYeCRo13GK/GlTfPohpIfS4j7Ehkw3/vLyKYlJMCBTVKAb0UrjrEFr+9pgNW1/Xj5GNvcTbGAHhmZcpE/GT1jjOGvQV7YKpaec/QvEa8e5kPywaYcNnROdiy8YWRfYhT562KpUp/qmXtD13R99uqB71tLbqbnUhtDtttePfAPlt1AzuOLjGCYzZ34bnIcmx2bF2bXNpesnvfWF03H1GOsDPdeBHrN1faRDYhwujJZsr0GLD3SV+bIDgqLc6K65TWCvPfUsX0Bsc2OcBi4sfdp5cIP00CbkgKSCgmV0XXma204OZmIzvm3OHPRvrI/kigdIa/nVbGzqFur82PZQYgTyjPYK8bJHv0/AQ4YCOv1Xe3Ql1+KEOTn0g6PtAX7f9xrmfqCT0tSBqPGyEA0/0cHx9Bl1NRmfs8HyIbv49BobOC1grRYQBCzwHrwc4JBB58miCpxtLGb8zKkvgQ8PbQIHLvkam+Zr7pODxazuiW6loDL3lfEb0uwz6IT4c8GHgr2RM/bdh5vAXpPcrDhxAdmwErc2EcFWV9YU+So+HsJ///23+t3/q4cPivjp/gQJ3oq+2OCBMd92vb1V+vteO3Ng3+dXXxx9ZZ0HHxyk1Ct8eAjTHx2CwRcozosLSCHY0+fwkYssEND4X0194nlEsAOsAifviNah7pOHiEkOLthvs368LR/Ni/bcYz55MA6Qb8fnK2YyhT3nW+ZQDFf056U7ufIB9MNcffiwgV0OrO6va97gzeknk4Sw6LPvOv8PbGnfFBiO/uQla09yLYb4kSg+0jRtHWC8WsA3mOFAC3ZovNYCnqsAwCZrO7bgsY5tcMaqLw/wh/5kvM95DA5JVQL4k8KF3vXIld6DK+89mM48TGgOKWRdVA5ZHrToO4cf1sjHN3xH0rDAWIiBSv+oWIZd2zZrYw++MZeuMbRWHisYo0RnerU+al0tlctrjpK3IQ1eZQC5pLe+APZfMIo98tVTFR18ZMLp42G+Lh2j68Y889/b2+fOWsBv+uuhHZvoRhL5wpUOeLZp8CKXPvwi/xkT6gfg2PjrMXP3ZN44r+Qlasa5WLtd85wHo+vlL01sVHkZvexRgUASn9Uh0EPmi94yNZ7CY8DpR2pdHuJXM9fRjR+NmVlrjdDeurzndJMDAEyp59UnL0M8TiJe+sCF5UH86L/8WnUoXmrpQBtCtpVzTw3fayzYy08dcC4Z8lPa4uJeN/dZN/av277nXibfucxih6StmJCb8Ez81R7eaTJ+oopn1GUrOYl+JWWBM/6wjlCsf/ET7WRWTHSIO+QDA4lx8Aqc8YWXWLTlWtf3WICAheg42Lfe2Xv85bLgyxT3swdy2mWJZ6/KnMLWQwTz15i3xDU1iNNoRIZOinSSV/PGGMInMmsZ2/ogXXZtaQcFoEmCjMQj/WD+3vHPGhSURVeFAAL0Mw/f7+8+bN/LF0G/c2/whdY/fgfHPcM8NfMl9xteSt84YxSqnkoTk3Tb7Xjh677P3IMQWbrRsfyT6wScp+iCYQJ4rE4cO8iRQEDR4/1tmztzgjnO2BivMWVOwH8n/6s/ube81Y9f3+oNP/VXu44Fqk8b2um1btHl2lX/Pmd5dhwNvfjgnGOr/BSHAnnfmLf7vsZMu/6fp/zl+u+//VYHL30+AP8E7Z18SmeSmCoUUtCJuzSMLBXkgy8m7vmF14Px0t7o/pqLyMgJKj4bM0LkorLf3fBlJ+8MBbnmRRu5G1j0jPkj5+aduGfdWEd5KRT/9zIWdTW86ratqQfj6RnEM49t55f506a+WTvetjV7yeojd2XIfDFRB1orPkqXd9GJHiPejxxDeoVz8Da1HMGkrX+T2ATnFUzEd5T/ptnzeMhcj1Rd7hF/+7/+7/LX0+73mMD2VmO7qb7+jT7/W0NlFP+32v8/0LgL4oIrPJYsmaawUGiPZrLP3EjH1kz4pt+pm9V3waTtDaxZtdaCtHM7ZuHSYgNyIz3YBFygsYicfIIbZG5IGxvK3Gtj01z6TnuuUhyjILquNM6CfnepsycVKSRopdDTFhiL/k1s7Pv+uglMNgTtdc9CJPuK/rpJCaqOn9LR5cOoMPFzE8DL82STdHP2hp3auIlZXQe7h56qRxlt7nOy+U5Fi+S+crucWH5P87ovPmVhqtBxFA6aNNDwIAcPbOmv8MozNJgstBYvrBkXEODRAlrf3IAPYhDu3KwTAzdZH4QObvgPYtC4/t94EL35C4Ubvm3kbVADGzEJk9oYUxODtpJYjL/sePBVp1NRBvyo6xYlDnjwBPl4fnIoy65M+J05qY0m78lJVfC2F+AP4zSxuwDfaMu/gfdAi8hyJ/4QPX6sgzhGbYOXRxljsO7NXKF7UAPSsYzt1bqujQ3b1xgM4kICPseaDkRp5vP6VlqfnFOjpQO4cboAN9ITOOPt8ID+YrCjKz6bBdCwcPA4/7SnmLL/EYT5FJJX3/zmyYdnv4G8+40NQzAaPxzb+INJ+wCtqGBipR7weNO0c81H9V59dR/mGUAtYgYsFRjYKAGt6DY3jb2MOXg4KIwZJ1emB7IMJXr4ipKG2iATt9cBv5qio8XAgil9ebJeVv3MrGttfQfZT16b0QMdlWWSlTVP1k/XDU/Kr/GELz4zZhvtwGyW+XIC1/H7yculJ3P7WX4rdrDGPFi77g58005eHJBLY/9aT2s+kx3cIg+JHUeXanBQsKl9YxLx1D/XNDZsn+nBRDMvO3vutu8c6N7yELXvs157JIc7/xxtHVL3mvhz6SWbicMc2F6w7Fc++EewV16C+n7BZ8dm9PKDblwjGlTlGv9wlD6FPeNgLjqnLzX64lybm/6v3KDu5Vd8I0epEZLf+4A13YylNZ6WufFhyz08NXu48zcv9RmTB3lUzwvoZx5TO6evB/o83GtTxTijLeNMHOIIjYhJlB2APoUAaaeECjsZoQT1h0v4/4AzeV++HXXo/8dR1xrOr3l4kfXAtwfMqtaS/l3OXGtK1dpQn/wHubdtnqSJe6gfEI86xgotxGsjsjBaU73Gw7b2sjffZm37POfURFgqacA/dVKhCg9ZOzN6Fx3MwhPAIEv6lHFgjK51vTi5DtQqS00v4+0u0el4WS3t+TLWP0d1vzvQheryl3NvPPh5v9v2vZxrW3dZJ46mDeAQBV20R/OFDHlxDj2tCUT9tu/0P3i4/OCh7oP2wZrUdz3BU3TMrMfRk/0Cd0ngA3myAkuDA3RMwNyS4Zo2LBTZlVm5ONhn7jwMPl9joC+woRLlFBp0oXNNQZexOWdTE09jL+2N1ujy3NbBVz6T9n7b8Z0c9awOwAs+fOgMIxNF+/poHzK8XZN9xX1nzp22sASMwZyZS/PmnFa++GhjQ064Yds9YMFMnmBJzD54ei8zJ+L0VXuBnrGvj9IKs6P7JS/OzHz523kROPclF13wR55afkF+/XSd4QQpTqJVX68LqOg2J4AFZygNqAXAH64p6gsPym0/2XfMy505ZHzBQcMYJp+sf+4xzLFFO8r7zNN1zB4gr3kbjQFKDES5red5X4qDIkIx93bcP2/cF77WBApkxZZjlHsY7TNQRb4A/7wf6LvrQZ0H/jvO5vCPsARRnoa1sNuB6QAAEABJREFUuenSh8U7y72ke43HwnXGb5vNfJzc1yb3M+l4RLzyjMbnWh/7gnrgIFZGBT9Xv9baOXOmB74IvW3qA/jSbWnhHIHO0ct2neqtQGU8r1p+2/M115nvl/8SsW2lL+pp4phzlvdh/9zcekNWn8sP/I6nTe0pJ22sDuhXg7YRCHDhBAUTqw+R0uW6H00NPIvZhP5r7cAc+oY/MEPkiviysGQaObRDsDzrcJ46H+AbKBjdX+NDWy4BM8xbW6i1k2bnui4ooGGsAlz0sISOK0cTvwR9CGBPDWmfNOmCOMi8TMVH9nv3mTvnpLUfN3OGcUmep0c+WLsiQ8sS439d/tQMOHZ/qoF/O+WuISGBrwnN+qFHqmlwpW1hE6Rywm/b4mP2vxYou2S5CKR/gajFyxXprxIeutHP4nYBBziNScuGrh021tfDsMxAdKVGAYVm1n7kT12gMQ6FEr+8BMkFXLvBZiPt3Dxig761m8Gk7SZSfLwpeVO1jo0EC4ESX2+zbnxj4eHQm4E4s+XGkU2EzU7ZABtLajbBJ6CqxIOuVVbPq3qWP13Lp5kb2L7vbEZ8A8FN181fECePMuWHMSUVbGZ8bWs/MUcrw0ZNnwRhHk9hpMCFUHXy0T1LfT/D2gAnm+AGeMAL8C3ATj/6zgc8b+reOMyHh7Eb9G3O2C4+y55OCE8OGBxIeJjzb8Zz4CZnT77ZT75hPq68ZUNeMcXH2yx92NA9Wl0orys+28ZkLa6JyfryY/F70PcbiQ90fzImD+xlQpkd52PxkRUwvwFs5E2BNeT/VVmuabsZw8YP84vC8nONwarVb96E0UuGCsbmRlmYtW70zEDxMd+BK1xwxdPbkxdm9fJRe0/GQKLtTnuspsifgKHMjS65ICfeDH0Y9mHFcdEn8z7Jfbc5XeLi2wvdqKbtXHCzONDjQc+2OtZaOOiu2KWJNxbEV1lKKhWYHthybxh4xvgQJvIQvhW0MXrQcz0lqfQjvukTfUW0dzDuHjof4SdjxuMeED4YKaZWXmXUkT0Kr7R1OD8B6cKpBmozZguSbPRZt/ptF4pVGOXL3we+vObkx71sN3ytDHE7L9wX9AFPkT510DIRsU9blVSUSGN21SBwD68ZC9ul+Anq9c+NtLFvs3yA2rY988x17P+Jz71O2MiPspea6AKhXxdMeGxLk2/5tjwT/xMg61xyPVuHdgouCaIdAHyiH+TbFzLmR71ElLgSCrmN73PCKgaqDtBbpZOPjCE+qtU5lxc38FHYO5/lvn/nAT3jy4OJ/SN70xP6Ue7h0r7q48QfPGgveMjPC0HHJrbxDeM1jKPBAI0PeOQEKB/MjElQr7GFdXReeDfyPsSKfxJxaJcOaOq68qed4qOPxvHOS/x3vjn2Twc+iOtD35hvxgsbaVBRPIkvscFGYJ5dmweM1oL+BS/uhBc9fp16UBw98IimW+bwTj59YFXPilPKArxYDQbeGJUX4XgltjNflwVzIsiTTQufsy8EsS7Swz8I06Qt9Fecl3Mn/oG/D+ZYxo8HPsmNXPQ0e9Docq30NhkX2sy160WQ/uuzeUqOCpsgm/GZJ3znRS3zAR50TPTBTqfKtvqtg4CAW1yLfcUKj9BHQd52MeQNQaDSaUBfjMf728r1wfx8ct8lwbIJKolYLmIAdHI1Sdcvky6JFcusjEe7zuDCucQLk3RFx6ku6mlb4yUkOgZOS//cf63RssjQJuN86W9sBEo5uLAl/3cwxu991xyuRF9rmA5ioJ8Bo7vWy7LzTXfWxfMrT8qSS4uqnIs3zmI3zmE79Zx7zX3lYzqOMMUm8eGtYthcLVQF+08XCYIEXKEQLV6qi1xEH23JDPQrLjiCIqq1J+G76ypINSBDSdf4FVS3/O555k3cF4NOoBWh2NR7BJ+sKyOQT1lpzuOsA8dnSGm4ocoPiNFX7eEK3bSixrF6nL567vP851nskxfVMCr2E4hTULkv1Q2POi+bctletfxx2y4ONH4OwHojpwMgzBIKNQNw3nU7luguANzKj3qPrBvz65xt+FpheIY2qOGCfaAzGLHfoGk3tK9a+cyZyb6CLnMqLvWFE3/Chs/Ou9u+c2/eo6sHainJzRoBel29NfuTeid7hjbrv/jEc+juDVQp6OgTirEl8cZt/JiJ7YkNWdc8cu4QPqYQgy5lAaI0sLEaMFFgcn/rMUsYrS3YUi7edW5NTqAjFapju8Bul+NmHrMeyc0+d3DonYBywKUDK/Vqt2O9eGAp/82qj/tH/f7xe3nfNKcNjzDGVvmc8aX91+VfkgFS/i+x8+9lJFnlsgqx0+DqpD9YqN74P/mm4MFhiG7Neauuwbpjk2BnPTxESljrHkmLC3fV3iibDcuFOV2UgG03N1age0hush4chBxQxEZfLirCZsMOoOtr4eKrKxaOuMDNRL+VgrL4kYT82jPQcGGCfl0UenW+GvpjjIK6l2vER2OJdE18EIxz9GUBapyihrf8pMkFvBrcMA/yugD8xcdunhjHpUvhBaN7/TRz2+vrgWznRjBrdDMyvRhfuop4T5wV0GDChEljckPHpaAaHfPM8UZ922f5t/TCjbG73fbyV1qOn7wbvipoPJcuJkdyP+dkvgDbrN4a/yasDQ2fetUgOBhx0GIe+e3UJy9i/ObVnDw4xUcnNG844hwP3EZHL91zr9xATn1UhXYAL2Q88zC6Y3+b1klCoZ5vdA4eSHjQxkZsIcN7BXyKilNajciAMmaM07LALMew/WVPPfSClF8YiOcFxJgZq25ygk/m3fw/mAc+hJZ84Bu6cV3+joZQHdPmUpogWnvJP+vRti5ZmyudUEfLiLyRjFbP0idd/tTXxbCuNjL6eCc/3gwF16l6tL+Z/znhVh8VJS0v2hk2+PYavA9EjqFgzP47FQcPgral6fNDYwKxvHKILIOHSf22WjpFG7d1AHT6+q+OIBc/kjRAwDOIyQ7ugbAgJT/g2IuXp2k080XZXmxeFWUcgslh0P1R35NH0JHLnGeMBxB77Jfof00sNMk3Gu3aoN6Agbyhmw9z82BPa/DfAdGzJNCzfWWLrug4Y5vYaGuaXvVsvrXey5+vzx3fukV/AV3K2VcRMIoIOjErL1F9PsA7Hw7mhhzqu+173Xghvs2dIVuaHFPnt/BJPKdHqnnB9/g25pP7CwZfdPULWUP6LISKf9ZWAAWxromO6yWQuuv16UXbZ+ri4/zLvsNcPFiHZnJ5vq6wrIJyx1kgpRQiuXDGRVKk/REe4hlU7Ui75gAZXb426wdT0vJi5nxJ48/R80sddDMA5bo3N0/6yTm21eE9dnQn3y2j3qLPOHASc09eTAGMk2Mm3G1f8eJfRJCZ6FEFkWVv1B9tHfIAmMw7FpSinh44glAcFFL2QaPqC4ctfYYanBf7+qB+H/o+8o+Z8nIfWe07ZgE74hBy7k3H9cwXqFVOYw+C9YHWPOLc2nQWx+t6sjqV6rx1sYZhJadLjgySg9Fy8sCDpOOX+w9xmAt1w7V0wOdLGsfly7clZ87kV28AXYYikCx6/1lRO4BuxzZ5oD1wqVOnUbaXhsU7Gjz5uvAZCi/kRfv6bS18ty//6M78GX3qWIq5EgsOfx7P8pdff5RTVoAREnOM9XON85XfqMQvHI4N+RdOqZ/hdPeFlG/xN+Jdk/3r6quy/OCfa8tce2/65AWCv8DzZarnV1lGExdl5UDMgtFd49SJgSDNj7qOzIkjcYkjjaE3hpXx/rdv7HcC89I5sO1rX3Guxk94M1EirKOqoKbK1QtBW4F6FW1EFIztr3mANnym4C4UGj/bIkL0PRgHWsn3dsYXf+QXBrLoJjjKsu48v2B0Jy+j2ZtwhO0LPnLhDRL2BtfwbEAJ6pJGnJj3iqPF2Xhyv5mwIAEfBUk9Y5bAaJ4/2IfcB/yTW//9Me8pcqgySpCAle6ScSyE6OJC4Qx3BNY8kM8+8/EcQ/eFS6d+326ME+OWl1cD/wb+YaeJd5uzbtzH5txrZzzFKet8ELQdQDdOEStXc9LF+Xu1PVw+PWBKjfMwQOoBDw438H0u0yVHBTQ5A/BhfoOeHdrABly6w3isOPUlvzRlkHKG1J7m4HXeOE8XNPOh/sOP9i+C4le7IfSYsU0zNh0zz+rPzDG8IWfSBvboXaLUIhpZmhR5pHcaOEgBnSLqC5RZshL1R0jQIgSY1ePYfOVpz3jtjt1Jl1W5yHPRJBUoc2dPjqu2XblX+jLy3T+7Y27CTAxdjlfh1qhRf33+9Rnof73Jfw+LrBXnNWvze4rXAnHDc8Hn5s9m5qIzK9l0WBzP47MefEMGt2j0XDpcVF3NxvVaoDubbjY18H3ysRrXw44bNg/i6Mph69zMLr0oziLUvt9Uj146qGKXnYkit3YBCHBERtnFtGxCdU0vfuz7jeoFxkWYi52rvOJ+BjYJDoO5ySIf/e7sNDwM+vDixquvfwQcQisFxQcbqL+q8IZnjrUB5SzjrHGVG4083iQfOOdD0DSP+40N71aT2g2+x2QMl1jrywlUQV641V+50qaHcX0JxnjgHqSqm/Ha9rxo+vXHL/X2460mm6t4ksdGefCQ8JnanxM/kGXYkMZn/IxucE/asc2Y6LfyTVtnIaMKDhqUtM2rL4Hef3/P/+3A+aDGlw5kB/keNWJLXT1mDXIy8Lk76OhSp7LaEi9vqBA8LNoW9wVihNMnXn6iiAgYMNH/BF3+x6XU/0VeTlx6X3jQjt/C69k6pNx58fXBt/Lf54E8PsQKtgXj+GddjNPACwEnGsD7sDkvhI3ceAMb2Jdwjc0nc+tqW684moNC880RcK1fdDbtvurRxIsySr0+WCWvXEmZ+aL18NDIg10B8CK+5JShnyrIlQskkmukOEPRY40cgAd550F8xEYOPOAxhD6yoj84j1f0uaIza1Cfh1aA5RLMFOh9Aj2IPxfXGY4s5OmntvFIRyHZQiFFH8IInzpJXrr/dIH3ge/RY40WeXRvdJ9+z7wgdLyauSz9IE5lTvbqUTGhrT+C/At4cKOhXOYU+5Ueu3feWMNCbBR8+gJ4SKbCjJwAHde134iZe/2ILsbUteMBUP2YSdmMYXQ1dY2guBC0GqnkDbCm3HPS1gYA41m6Ml/RET317ZP8Vrl+tDX6RJwseMzYYIj+6K7swxt1T6IEiR8woMCirDgw2Dc2fQqLaMmAgmigsgMB9dqhQpD+S8D2fwIwJ1bjZiydu3lWQuVrjmJBHvPrr2Pc74UP7rE+yP5/7L2LkuRGsqbn5hFAdpNzdt//LaU9h+yqLGSavu8PIKuaM5JJ2hlKtsMkHBHhd/e4ApnV1Iz58CWQVlBpEMSIkgaQl2f5BpVLvgXSqYHTxgJmGHGnjiAkuoxI0cWd2NDEmNEfQT40aCVjLxXVAvELOenqQRiN3hdGWcdK5gn8kYXkvm+Mb3fWedY+84/VTz/UKT+8FpcdS1DYkBuLXDRQT5v8Ltq6g4G07mIuSOqSa4gAABAASURBVIw4Mvpz/D/Ih3TnlzZGyyW9eEl0lC+qfDBwTiBakC0ouzJmWWOzRhYfdF1xG3s8wLfUXzSx8HI5HuTHEC0CImB9eMGguzE4urE3yz8JJVGJDYGy/uJFdmUf/ajCXFhWCSItRKILfaPjf8biiatEVvmYF8eAc951IH6GUoyFGEtLvLm5+vHTUsi4KG8vmdgpYhGakrPLaTN6kiv9X1pgL3M7eta284D++uUNcqhVRh+vufPOePKl7gf7G0mqbm1csPw5zZ0N/DhrWD3HEjXkDxKnflonxyr0TEB5ee5zDAjbNmsyFj7zqW6cXGKf9696qYfQy8fUuWlToIq70Lh7DW6ju8bsii3tAcZZfO6cJ+w3qrg3yfkC13x97J7Vg9xVw/LkHMfZO/MdawSFasYYcRDL6MWjPsev5XH2z9onEcB/7mjrmvAbe2BHB7Cz5+xzr6mP+tzYhw+BygdhVJD3A1g+rDYEOxAm2/aF/Wx/gCrjVaew79iae60/Uf7G2XgHJvvpXrdt1tywn5I6fMr6wsT1Ne9qVDi8NXoLOcaZfgPa065xy/HAmZxJyINn1XteYD8yfSHVu+OPtdvxZ1sZR4Fg2Bro1g9tNS+vngHtyKtvk1wJ7mO2xXu+1rZz8Z0+tnzgA0kjS+ZqzXx50YwZ7uiJvIYFiS+A3q8GFXWY/1WCiI6NPtNf2wdz4o7tr2vBNf4dX4O4jFPeBdg45Y1HEG8cjqfkMXujNoux2iWPoN+6bF60ay7FbSAdv9ttpp/k3ab1PW156vpEbW4nhvisgVKvOgVRARruTfY31Spszdk1Rpf/LR7yjHzqf93+lAz8NEz/FIv/DkYYxJkE/yBWE87YZ/wz7K3A66Q4eOnjtyzH/SM/l3M6hZdJMvfJorsvYEIiueSl9aymBLGsMbsO4M6CcrBguqj4LYAb94PNyAUiwNKmwGD6jUYjoA7bnbpUoJmr8MDBnfZ5rTZ36MpZ6LNxHyyeT+xbF05TkVT3JAYhdf3HXuTxWzkP85ZPcuJiJm0jRmXMRcpJTthw9n3nm/e9xKkPj8p8uFHa1v67fwr140fdAevJt7aA1Fl4g4/fH6z7dAq7l/GwJMXvBN/kor2JukrqqcbyanBHA3cubChr4cb1QR8c+uOforCZ6R8GuQ4Ai+TNA5fftiHNwtvlNytuBpgJTzYJFnfpHjxu5MA8GK/+qlN7tl1kzY3+aNs/VfCbBje9wrHFM2v0yLfQD+NGGE/o1q5926u3ht60C9ALLS9QL+xs0k8OPEiRw0VZ/Nal259X/A94PCR8HRf6LS8WUujXaG0tsC3BMmgaxoC7SxS2wRgJHZrjxr69Mwfef9zLnIuDFBMZI9ssH3yD82lBhwzIvAz9h64xdIcHmrltcN3QyEulLm840j86ZHzyBoucuNS5mY9Cp/3iOLUcDSI0mMNASTvOUi7fV36tq1s2xVpfqCy/uiZ5qNdnydj3D8abfW99gf92xcqNY2rhrn5UweWD3q/6YJwQLS+SwOGAcVIrvV/2yUvDASzfu4aqgOXz0iOvQrZQQ+atyQR4obBhuEAbJJcLPjqeqIKSVXioBC0w0HwyHilsU9jHgnPFA81A9/F+Z0wcsKMPHn3t1vcF9kna5LKNBRmuErSdsUU+jUm6uucN2SFHcfA8Ak/mu3NZvgC++2LcX4y8n2PTh2Bzv/o1zjCsiFy7sUioxocsVxhsgsV/m8b7LA/d+hU7MBzMM0G+RlcnvuXfSg2xc63YsTfwH558gwu/mgXjtRREq2c0egDM4AMcVLh/1lnH4geGYqLQD//yY8mCUiUcKdZN0km4eC1FoYECBji19cCmuXyyFloHTd6Igb3Bl3JN34Ew/Ph1nPkwR8n3mczoxTfnzdXvQ2WnfvkF4xGtTnn3OSv8lx28SzAEHF7kH0GQYXgwQQvP8UOnbOvjtndN1hJhdKO+s+6PU6YbGSSVEdS9MOtuRuYpV3xCf+Uf2/jlGn7lERaRKVI5/XWNvuDKlW3H6oNYdCEFN/EBcugajPn4bT6MI7ZOC/En6yvWcHb0ihE16RfXpIOcrPG/YkrdF9wYhR1BlCFrXd2x0/Q1CNsU4bG8YMCffKEDaauxp4W0yYtCjYDrg/VsgjqmzOnziB5vwpJc9xWHctQoFl1drU5h68raQCm++Fz25aHJWsXc5Us6X4Q5zjI244MqO/KOE20E0Du6f9qTabLOLtzoZvzMuu0z5ZZxpG9N/KTh7O/DMQK4Hze58GF+25bMnLOEyy7k8rN8f640iThB+YvH1AWkYdY4Z9NX6LTOQJHyE6g35wPORe88+LsfydvKAfqib3lwTzzoI85l1zuG0EhomEYbFS4w5lCAB36I5AA6cTvmhIxP8p25egnV4tcH/UViyZ18ypBJ9CsgfNoYrS8XIIkMjFyfOsOCDUkOM/XZ9wcI6+6ramW7TR+mH5YQepYtX9pt5NS8CMO8AMl1r/xMZFZbfyJqOFTwhXsuDOHlGR8YWZFrdah/n/iwZzxdY8oxHXr40HWW8Z25/HDfIxb9h4rSlS3YyrOseogCvMaxbkHnOAZcz50D75zLk5PoOrJf29YGglxojq9Uq7+M/0mMjnX1rj0e9eAqc2ZreAGlCBrH5HvWpVv9uM68hANBqOWAT4mPYKPLsdHYDeiHhJ9A5AL1Lb1qQSnoHvg5kaYu7eA8kZhZC3CKl36z5uTZhjmprdGN/8Yg9Pll4qRvFhQf9ZhD8+caerA3gsbfDt+kP4XCb3nlsSw+2pAWuC2d6Wft4ytKiB7f16UEahpNFLmDksNgU/IFJSj1ClTBcidex2Un9gHC67Fo3pU/bVBI/Av+RRmgK/5Fmv+N1bqgX+E7uRYcLDBr8ju+L/oHB6gfP37Lv5T+dn+v14uIkyn/Z7DBZs5CsPOg7+S85lpbuXqQmaKdawNxAQHF+rYWtmujc3694HJCPak/WeeUWhPaSdt9LVIY4pJtccDDBF6bC9iTpm79uCBtb2HBYxaxecot2YUr5JXRTzcP4/AQIJg1xKsvORcx/DIXc591gf7KF73wpI2zHmB98SHceehSN4nxAp7r1zYeCFh4tf/kxZM86YKzMwcOqu8TiP8rDt8ayMLWxqQnAHX9MWZa2DvqnY3NQ+/7O2OCl0EuwmeKZGGzIWL8RrSySRgroD++2V+LOwxw68+87VncrcsDOlcjs5EHocG4wd2Nn1gdH6AMIkXC5CRvHwj6oz4PXPqfOg5d5UsQNx4YVeaCl+5oNpYF2r9g/TIC4fCctziBZpyNnWEehS84fJAbk8llHgCZQ4iQK3knZDf/Sr9qz5j9vzyY7yvXXfKegB2E1ksNdBXKWjtnCVfZTnxJjP4EWwNBD/Y9mCfIcOEXGcBBoqbOHZ3Kmic35wcHpCd9IO+kfxy/jVEPfY53eRCPTemYWGsH6VKPdMeA+KaPb/tM/9vPE33i1I0XsX/lwDwseCv/8fH10/C3Sm4Yk19/Oad+fQl4AMNfbT+yQhATDhrPsqEnlcOJdj+hgyvyKIfySNLs+LvGVfExMAoveYHRnfhhJuNIcZDRlw8eEPRt2UYAPhhLPocPqc6LSGN+JyZBOXPL8A6rsq4F6kFzZO1fDzu+bL3tO4fdE+Ze5jS+klvtGIf6L8hYxku8KdLzyrnrzp3cxQ7+64O27XtlfdF7z3w8kMGNnnnJ/8sv65vWjfXE8eqecL0k0sZocgPts79JGPYf9FFeAjm+6J/LzoEPyr0AefstvpAw4xGkO5YtHR93HsTu/mKQF6j6+Y6v6jRnqhDkVTZ47FvHFfKMj8TTAWMDSj/BU75kVaAAQ+CiQq4mPvvEMrlvqFzSAsjpB2FyUEcYHQPc6M7BWNnRXa67c5+Uqx/F64l+2i+ODb9wEH/ZUU/xeaDTqzE45+qbfd/zbbh/7md90t4ZI/vURqOatQch9ZtfquC48MW1VDsXTGJUb/eUAYtYgm805VgoeamRT8i5jDWV4GBNQz6hcCGI85ZmbiAQ1S+BlmopyCJJPADxL6Avj8CRdVS88Qg+oDmW3Yscn9JQjS4ubDXxDGKLP6Aca4tncenz6MZ/QQaESJT6rn+3xH7xxekjY9kHic9/s8K8qTtj47STdnQSlupUe0JsfxnnjtVDvdg8WVIYk77CmvloHW3QLj+p1lKOKRv/l3ByLhWnXARIw4C4xXeskHvHonBwHnC+0ithXTEytnqe+cKXYR3YrAuyUqJTY41zgSFuwehVNqXcWKXACnmwn80RiGUDvdfakvEZP1Gei5uM5g6/U/X2Be06LErAarXywGxa8HGtbFhZtbjjWMqa+OYXE0cosuhzE7+++KLDl7sbukY3+0svn6kXzFyaRR9JtgZiyVsRIemZMe36/BoLxGL9QSnAZSoDSKKaeQ2NqxbfwT4jPCmfjJcFWtCe+Uvc+GU7+MF9KTsrqKctWm/T76zV6k9/OBCx7L6kPqrLDvNSes4cW68XBeZnzDI/Y1IK+8w+5ho1qatjzR3Gzuwzb7U+OEAE0W/X4lZt8JhrvxDIS90NOWzoT0MzrgtUcjiWOEO/s+/egYfJwml5pKPcS0zp+5zow2+yAB7rZ1zKORbMh/Phzp5/7X++0DB29UUv8kSCPjw+c93gzAFN2QCCM6gTbC0bjgPsxk/XFzQhpF4K5M4Luv483cMVBj1qcOdqIFfXkvksg/5y02/tEuzCIrshdNmTfvASyGeDO88GthcjGRpdrz6wH+h39+pPqHMuVD64nHEZe2Dks98cA6vv6uUvZC7z4KgnQK6kCmwulYEYNPr0d86ufU7OK8JOCdBeugkMXv23D8dobAHIuMfa78I22Pfg02oKbHit+nXXmav+V/nPzsDqqX+21n9zfYz3lQEmjpPg+fzgAe6DCUl5/2ADAVgsXVT8lc5vv/kC6Ld697DNIdtJo9xSUmvybCzqQDOJLvyrZI4wfZk73LVJTVpnslKTLoCHA8QfL7DIZbGAL1RGhvITe05a60zhkDJhT/ryhwaUFx0daAwb6M9LNuClT//Q/9KtHJvAYW7YSDwQuZn45xIP/MP95IIbV9dAdtv28t/QceMDSbK4wC+/16btocJ/qFNw088CjFe4Us1/6jXf2stPTzmEefjkyaJc51089XF0L5s9WWwF2uCySbL47TwIuNG6uBnjgq7bvld8hKe0h0EPXfbzB/EamnlUbod3bnvNbVYPAP24istklAPB4l8HYlXpV+IYXbI2twuGBJj0f9m1S0gyCrXpy5PE65jj5aP+YCWsjR4VRgX8IkczBsntBoxelAexmDs1hw176ha3yoWVvnBsusbsQedx5CAmHjUwal2gykVE5Fk7CwaFACn50F/703lkVBOf3OD2fdbER9hhRR+OhBeb72ysebgAF7swNXL5hnxgcUSEGxdKw0N1XeiiD1Z93a9mqwMwT6isVBfLlzvyBKovd3NuHvSD0rEnZJwjcelTj3WCZWH1AAAQAElEQVTjmfMaDziGHmnG2y0eoeC0bn2B/h/aANaYW/lPnXlmKU9ymDZ9wiHEg8g7Pr7f3/Jy2n875c5B7Imv8tufy0ITKzYHAAIz6Rt5BFBcJ+0lS5YY2+uQdtLw3Qvmv78I17FqfpzL5u/SPeSGnjblp1+LIF5Z45N2+XfF7QsbOWu5gWNdHrScfxckx8k95BdjqW7FyrhyTEUnaK8++bSrv/r+OON3FMhzgaab8boFJmNeCDZL0Mr5ga2CVsn3Rud3Tw7pFy/uEJw2IkQyteM6pm/mwXaUYNhUwU6T/mat9eH7egC2/oOXPteLQX1/p+/tf/OvLlRwEaVulmUqwdGMj85HofEVr6Fxh812QEaxOmN5AtqgcEcufJM6mJDh1b5AiAYddG7qtjKoDGwh81qbdw6qk3WVnMliTg/Gu7E9KGFVQBJD4hlQf+PDnEv2xtosbHNP3u2za15OeFzvsYxPXCQ3+UZjo1w9fw/2HQxexIWUtZcfq0ETH7hfTXJLC9ynPki0JQSHvXXFm6i1b81ZgHGIBJf7I2R9JQehpY7nKR1zV/2zfJw09yLraMiFQi5scvnnVKM749U1Uj7HpjZgwtUmh9DJm/NLHvvigwdHH4DW2nPwoprxib/KYbb8GOPGmBCa/rSNKUkAxrmvy6QuyDxknB/s7YLz4pkHuidzAGAv4k59SeqvNj8D6/isHe3RA7kWt1zaWa3PXNsGz2XtE3zYnOU+P3qCth+enBGPfDmU+UrMEHiZOcnTFhg9KuNszsra1LOMn1tBgn35WGUOnvXzw3LRF42eLnV0L7vFxzjN/UFunuQEFPr6tD3rxnhXxvFdquZmX2Rd1U/jE+rnz2j8oZ+UWzn7mW7rVFeotGki6QN64hqPYOVpAmx8znqyEfeG7hM27IymXXBavkC14MSjx5ZVOZ3bx2nDumSsnrYJhkucvH3qMwdUQcNJAlzvD9b+jK1z/Kjfvtlv+3nm22tOfSA0BrnrTgB5FKVP1D9RvJ95Vsc7ejMHeAnvFwD2j3LxWYfxzzFsHztegkc/C5fi6b/14ob+uwl76dOGjW1OxgGwT3ybpX3M46Aerdh0T3WJLfOGefil1JfQ8PPIeYG1grHwUBA16tyI2zXSOt0H1gvH8V/c92/rf7xiXV2OQ/0YpKsb32i4xrgeeF6SroavAGu6tai45njWDYCY09gEiAjpmv653j/x1V/n0uF4AxH+xp5gS17tOcbN/QXObekvMJxXg9ESU9y8AguHakwxJ7Frn2lfw9prYrU0EG3ezzXwYD6u8XUaQYlz6YIls4yvL7dmXWcqWBcBI6f06udRNaqhNW1ynBzR9TCZG3PiePIMoC/GewFCkfSGNLa6bjyrbIx1x5T51jdtC2hVJDBGl7TJmNjnZVc/6vVRp7ovxM/UC/tX+c/MwL9tjv+ZSfyqqxn5DmRL8U9mpovHOw+eb7zg+e2EHz/e6/72Xv6r6G+/v1G/5wDgwrDgSNuXHy70QuqsTNH/dabEEDcmMbOaa02wua9S1tXRSxLO1/VggXDiC9o92BRBIQIvk9VJm1hQkAUB+y+6sQLXRGfrgHTe8eXi/79bajvAImnO7tlY7hwCz9xgW12XvVcQ2HLje+K7C6YvBSwX74vrVZFdL5ctvmkiBmMk4hePlWwkLM7mwE09MGa9XhY0EtuCbZvZVCcb7JX3yUKnXv1gGNAvBcCPnPoX4Ak7bXgWoiK/Y4ecuxivb0XfOBzeMybkRSRpsB4Iomtic9JvDWCtZHIxt9QXY7G0bZ78JcSPH78zDt/YoHyxVFmoL57oJu/yo4xr+b/oNL9c4rR/hWe5cMpMfOtwq9P+eWej8wWUbbKAfcgPwA6iyIWIelLPDUTKtZkq+8C/YGH04X0jB93mb8IZCqX8R/LngcLNVVkGbNKknwuQQUR/EPqHF9F8wcOJz+oSQkBepeGj7jii4yGJAVECTYwrs4ADFHGIXX7AC5sowqrJuLrtV0z0RnIkDzCUqvXcT1V+7b8gvN4ukGlRdeWTH/zp03W4vfMSKL8GoUzeOPCtjpIXwHb8VRFNY1my5AXnMywpg2d+WuqFNltZ5UQASBCYSk6geF3QD+VZG67yga+Ccq5d6r741X9GGJ36gRuQUcR9XZEMHVWgLlrTXU3OHbPAtlNfuOJDLXRdV+4ayx8c2FTm3JuMQZhsZszps7B8UElnnskn+KIieaTP6/wkNgSMi+LEyrDAcRXomS5ZfI6jmGVA1Ot/BuA64uEuerwB8q8D9sGXE8odeWgUl5flWX/B0eeOg3fHAC+CnudD4mgygW3Xm6xZxDyDA8/6Yx4CJEqPDQBKibvWoQsv7R+B/OKfJFp/D/w23/a3dfHSBzYs04N2NnOSp6syP9fafP0Cx+yoSx0BdKJeNHlEI23p6hvEsd1mech1/e/BHISgeopcq996DTcKfUBF9C2G3F+3Fz+YB4zOK//sxZds1h/kO/0FDZZcjd5UiFN5x4zQPUGvLMljTbolkfCCnXWPefNg3lwxSV/5R5TAxQeoi/kJsCv/Jy7RnWsNFvDR8ZJfnuF3xhi2TMaSQwHC0Y8f/lpOSHJG13pIbbuK3INFH1ddnzYoGuKu/f3OvvHOWHynPF5jVF+usWp5Z788GNdPfF3gmUIZwfpXUJ8vn+yP0fr8jKx2i+boLn1ZgENeEC+fVnzKYFPfmCc/eHi/U159+SS/8jk8FRdQi16yhQ3bC8zxql33Jfc56pYfCOXiBmPW04Gfm+1O3GQ0eYWMHWiMl80xPWet8SNOfnJEv9k3PvB5nlLmBbjEdTapJXYiosw8pCS80Id3Amtg9KRvmxRqIwSCpYQmFgKXtRPwrQGZPvMGP5ca1Pl3MJBVH3JZi7D5musK6Rguo6IavsQNr+0AODRQbTlN2avEOVyBCr9yNBbfqY9G8pv55bpoHkRiV1vCaORp24fOk+s8Ft25dXK073vNfcZHx5Xn3ztjyXPawdw6mD+Xek34csK1wtI1Wf0BiJjD1a7Wb/KR+W59Qz/jw3nX4Le/GwcIn9dYStJS74Px8cABrnKMrBQwBsJB2hjYynR3TfTiAEguBBavCoXKZ7/NnJnlP9AdZEnHbwp9R5r98xlYdDDY0Z8L4EaKO3bVRaNc90fPmsQc3CVMiTv0L35T4S7mBAopOHvpfuKXvh3mHxAvlzqtL3kwg2gB7jS+3ImjLr+gKOO6s8YAfKPxkT5pgfGH7YN+vrO2vdP37gmZB8RcftDXp75GpmiTESllzPbrRu4HNPmwELLPH9pGfXiVs4+ExQcbdrWlf8KDtuMwctQf5kZp8mbRKLGPpv5s+H/mWn2CbMpaD2xdEx5tuie3C1adH+uJhRvXidXCVf2nln8pWxn4kuqF+Ov+/zYDTi2XAwEdNLnYhA8WS9pMHqaYlUyC220yN0k/TE54Ccyj0NoKQ19cJjITx7+bHZ0ph5yasJMZJheAKkUmPE6wue+lHr5rkplNCn4WMG0tsA2gw0kaiI/o4lJWoHrKwvuFLl7Qo9jjAXUHJrDk4Ee3tqKb+lpMDxZzcmJbcIGllE99mnDRSZvcpA2PstETRDhz88WY35C4WLpIhwd9lsdZKmJu4hf54ULWhFFw4emKMYymF9ogMhYraouGLlglJp+5DZudPHNPuaH82my1qZiLqTG5QG8TTnii63XDA2LEUDCDxXDrDeVa5zmOfjO+HAY48KozjPhrnIL+4PLyYc7agG42FBg9oJtK2/s+w6MO86XO/CnQGy+X+Ibn8gGPVMkDBH3F5iP/A3si1YXa6BkGaYMSczUSHzbOUj+EG3bn3GuCV4ebqraNy9xEdW6XdpQ2KaD446UvC/DSShjIa3zAds+axK8tY9avsKB/xXzk4cDNztydkolHfthIA7qtLEEcGdRaC5Q0URpeMOq4dFl/uQRnJOC9Nubt9Ev/ljzZYHM1H7BzECz6rinbZvyQ78Z83vN/gjK+RQvDyB0+9eCzxrWHHeWEZUu5BbYdo3PutQOWwVHvnihc+lWlX+ZsAfr9pjPPIY2P5KHgxZ52bCGML/AZk8DYzfhnfF+68pBIN1+HEue68JrjGI4M5dcuUHdAWQjmGmMGTgESnD5sxL4Ri2NO2PZJTmf11vQxZXfNjEN8R0w99l++meMQb7vOz+hRHnK2Ru6MFSW18keuujJHzI/+Kyav/4e/iR/mhWyUtKXXFblL+3Of5begtxtr9WCu4sv7dfDj8GeeCK78NHY0b1s9zhkP4Z/tZ9ZVc/wg7+uBgLlL3uU3n3m4I0eY4Y4kfPE75TMPvJEl743B7lk7Pk7i0F9Q5Ll4NiQilUQLGYduDLd9r20n18iN7hrVug7DKmwuvV3mNNDwcMmB1mjU3084sAnljCNx498BQFDsZwCv7Fck1miue9ymdZXxiRsWUMcdAipIDky5Tueo+/D2wQO9/6be4Tp8+YTXiMEh77LzUgBqYdANH0w/XfbXnT7PGkyfW7dPXLOFT2a0kKsrf6s/GJMnziTDwdDkDo6QlgsEYz60Li7jlj56PSC/DCAnA7LaSJWbdWVebK8KGgka9cnbg1yYn4OXoMIamy/mVOSF+XMusK8sJ0kStnKd9qdjap81KQX9wBzixznOV2lsUZ6belKBb5WoY53iBSlNeV/jB39tH6xP9uWVd/2JLYxJf8Rpsotq8SQYTTbgPHkunfKr747Oe/ryzpxy/ALGmnUTccaBvGigZpvc46j6BayBJL9Qtf9koXwAyggQF0vc4BaEt6XH/vKsYT7DGBZug1agCaPJS6e8bGpRn9REaFjnzvVYNdA0uL8umvGHHFkKoWGKZbMwUClpL1+qCBNo1s/T9kUoaQsX/2mvFxvkDv00YeCOAv39Cigs4x3dr18tbazv8hQfxVdsqIDH8SRgreR5Abxei3fdCT0eyvNVJ2q+yJI1jOhv9hDqygVUCJAqngWe9WDcuQ47FAb4dbEnoPD2ba/bZA3tiUIueA/G0gVP2mDxx4RSo23OBceJ9i0d/NpbXL38NB9IruvEnfthcoFNYyRDix9/fOYQR3W5+eVuvtNPkzl6yga3zfr+fc9+W3zWvnqvrAc4dOla2QWhQ/Bd12hxy3ttm0ppom1bN17XmLxcNQcgOz5M3J9FdJRcxDeCB2P8KBltvYoCBgS/XNGLPvNtnQyfVLzFJXHm1zJgB4OXCa0U3Ec77FPnlj2w45FxoZGA1P+BnZWTTq7mjt84xQUTF3vytSb5pcCT9pOziSbLz1IXzVcgjbB76rzRJ8BG34xejPrr+uzzkjGoZzSeAZc8rqn5J5D3gW3PD55H9OOgfcDseFPvSgH3db3k40/0E48GHfS0r3H1YqSCJ9z/uv7sDKzR8Wdb/V/NHgP/FVLqLBgi3LQd9A5+28BkIdq2nYP195pzW3MPGSfLZMLubACTSSIEtzV8Nx7UtvIhcvTqskw8JmEsgZJXZR7sXEz81nKtkk/xVwAAEABJREFUcnI8Xw8p16LiZHYSu6lEV31+lGBlyeJlPROejegVBvZw2Vmtyfq+f6tfv32r778CbGLGoTZlo5vFTlsufC84fV90Nnl4lAmgXLw+uKBZil/6rC14IONh/L/+679K8NClj8q4oFyLlXK2xU/y180CST9Mcm2+/IbljQObZTSPhEX6tuTtN38h8+Mt/8cSNzRfOOXXWC7ICugvhl0QH8QlqosHOvx7u7+V36aL19687WwQU5a/A/0U+TgeHBYe5Qa7w78xLlRrfIf9ANNoOkEb2KUAc33jh+/Ep1w2grFshRuZ274TF96BcMwsoCsx8E4OfhDnG/H6p4mxRWw5xGHBMSPPBw8sNGtus/bbzAaGalDo5a4/1kZz187o8G7EscYGucGe/WM/M03q+oAmIoyCMP6O/yih7RmagotMyQh60o+jqYgFd7A5UcWnrjl3YBYZ8UwUIFJK5Y8czv2G5c43tQcPdMouf6C9H+Wvk+xv83Ac7ytvxGI7v4rhYVD+B3aFxg/j06dPO8SCe9I8IAmjzQtIEuVd/3Ayfhkj6mg+yQMFd9vaOYjNnB2Mq1Ue9YEP/hsm9sWvv/5SwndeFH3/zpz8ZcE35uS+T3KhXXVi8fRBX2/QbhzavsP3yy+/1N/+9ktZfmNOC595JCrC0fYDX94ZB+bPsWJ8e3R8K211k3d474wp8/Ukjsy9aubUk7n0Rv7viXl59HmX13g/MdhFHu+r6W9tWQeF/IpF37e5p9+l+0uwue0lhBdmDz85yOCXMTXJf4C3j41p2YQIPrbPspkAzttlW3uAY7knY2LqXD2Zl3fgYd+gczRWlU9JhQspogdPDBnbyGsHi+Vh8GFHI7v8kIIE8vYRhmJHHnNvKd81d2ALi0yOD+P80Bd0ho9yaVz34EI/yKEeIAmPstK0OYlxO6HxtTEinBpYo4q1TCAm6cMghcVRVEdLA86YdZLWyUABz09t4gcbn47Tn4O86tMiwX3qVD+tsgwo+AVQ/aLRhakHB3NKbpFXZqUAymrY1OaDcW7fGOwr5yGSLx2yjgiqDI01G41f/IMUuym5QeJ+XQp/gva+wsX1tVzysfYVvWyAbhkoL6JzSTdtS3MMb9vkQfn0k4iDR26VcEb+pL/wQYYYj72dimFJfz3opzXurjElk4DYedGl1J7MfYCGa1d8BBv7jJPbPut2m7Wzjt3Y/2xPxiEeYafOF0DqFQgdByZy8lhGz4kbyLkPbrQxEXl7Trhy7fhy/V9tuRbYlm+F2Yz1po9PWCzo42yVeUQUxOM6EH3numc98zBKlr+KOpZ8WSB6kNrB/NnwdfTS77x+ovdg/JlTS/0RlFcuZW7qVW7lotUxu27brLl1rT+NqXyi93UmVS7oUsYX16NZ0xwToiG7PsYmsV02sVSwyJGSyCHBvDCQ5BBOBMUQi0/aSJzGSrvwFXLkY4eGvlCU8YsTCsd1Qbyg9hc0GMCzQhOv8PWsTCd5wfTEXNc2yQv2tbOgPj8YiV1yf+0J2hfnixvrixnr+K68SRDv+dHzkXvinTOFLyjsO/tfB1CN6MrToLYusgdKeZJQBUGdaywvP603/VLEqI7wIiyfuM6NOzyjYQK4imC5bMP81QbNjOuUYSttTPpDnZE9aRbafHAzH47n1DmoxA/0yrNcaPTsAc85xv7j7ff67fe3+mA+mAOs2ZXlywz3XXVpT7jsi1M3JvG/0Lf0Fh9p6n3n7GGZX9LICE3fJ4osmzbfVHBfDm7gHXeek7L+zUav+TVv4S4/sGFz4bqZCyAspZmz5IAvSj+OD8Kh79Jpixq7UZXbQnq3iR6rkcBf9RijOHPlvLAP1FHwwwLJteVgvWOtfI3HI3Yvs/IHNoSQ8ML7FcOgFvST7QtwfUbxZVde4XQNGVuVdW60ggJRk0JlfoblhzgcqpVr5WG2AFTR3qjLY+xWB7d2Q17qadXLNtbSvm6XzNX+q/znZuBLF/xzFf97a/tjWj/bzL9MRifO8/nhXK/XxCdpC8+whzF1XjLIZx0yE6V5yOFwxMPO3F3AZtpZ3Gj3OeEeLNCN9m4WsUqt1udzgq42d1Gxx/RjoXEju7PAvrNgLLvIs2BGN6HAWjnopMLkZfFx05XuYubDzdQ/bQOY94KxSpoPlfvpqzL7vpc4/2FNX8jgEY7ATiyTjZpaUOu2cnNwMIpv+q72XlTvbtZf6Xhf6tHOzkOtD4up7+QR+PbLemhV1TsblS9B3MTNu7b1URMuuqRVEy/AG9HF+YQ1jhY54Q5ObUoDxKGAeFrpw+gECXv+TMPN0BcOd+y7yRpb+JHtMWvi5yQX3ROpdflg4kNtIPkgbSj0RZS67CN5RvdrjNg/9YcPIvFdu3f7HfBwuuzLbHKf2YgOxse1ecVHhB9GS7hXO3bx5wHNQ5O6BLxDWdeKgxYyd168fADG74b+QM7DwaULrvoEskcsyjt+9rmfuiY8cqGQK3tLT2Km5+HnCj0c+KRu4zBe4Z1439nUVx5RAPdoY6ZibICXLfst8sxL/b1ycdGk4yX5FLN0WROv3ym35Vva6VP9lEv4ImOz9OO51gxsfo4/X6IdZX89mKeytnMUfddY8aWFsJGnDXyTE32T92suPKA6TqTJl4cuHrz8Ju87L4WcmzPyxYPbATzPsXDH/r18IarOxHYjtn2vfZ81kUmu9M+wDAVGc+YaY+5prvlQJ1GEvJYnPM/kRz861Ws9IoiNxhb+erhzfNv/xnLRVaMfjkfHpm1zFR7Gg/0ozZxIe8HpxwAxUTq6UblgWiffliDxEC+J82D8PtCpbn2U7ppn/QIPe6NxHCltu9Y4B/RRucSH7iYuYxO0ihtn3rEV37ythxp5lVM++dUX4BVTfJKqFrC0D3w9KMXojqAPgvq2nbwyVs3rZr/OnTk1a1QzHpXSPp6NZrwfdTwO8MKTUhr2oN22nQf6bxV9GJGiDcJXCUwUDfzhMg7XhztrovyN7I5Pjse81Jx72Y8Df1SCJxaBjIMGcwE88qkjfeI4Ir+2IS3LjejJT0B1J3/+w+jv2Hcd88Hh5ovVX7/VjTE+0aH9Rs+gv+ynuc/y11/7vi+d3Ed1DtUbuuXZZpd2hTn38ldgv/7yN/bAX5g3O7RZc85aupv6xW+/Cc86XDPxzzlkboTksxc97SIebKNw1brTd3554R4BEt0zNvd92VNHZBkXjDKUyVXYWwd+fTY3zqODvWDi541YBa3JLc8DeXPmehV9ECZxzx07PWmh03X37Z6X2PIPsAKi+VNEH6LzgEcM6l/9/q0mNrURvlcOirHZ5flh0Y61NqHfvWXnZdJ//+//rYTvvChX36VH/u7lk746J3GFtDVxP1nvjoB8n3NXDiJGTr+iq1pE5PRjnyu32to3+nTba7/t5fo6YNWOoKZuEFTOIvb0+0mO9QnS0nsxiHAiUTY+xD4lTboHghcvejyX4BSyxEebZax60xa56iZnE5rzd8WJcP30QY9j4sIl597A6/Nl+1rjRqMX/dJQjBjtgT0uGjwnIsjlwIKSeTHaGgxc8pQlOMt3+tc/j7wz3pMHbEtWd8MjgFpitFOJfqIenfjMzYSmlYFS14YbffErX3bc2N/sU9D19aMt9a7ySVqYc6wDB36sOXeAW/DHtuvWB/1m3yqv3q+6zKfzQpDPsS9P46Nl3G/8d74whlwHEoN1ePCGL1GwjSL12x7d5fqUX1cU2UVJaBh+4svBWv/KIbrRDhOMXKO7NnRvcyeta8wbE4t4+YFM4RhBBH3SXrppW8eVyH7mEa+0yRw/kjMcUsvgxhUZyoEvjYFm7KYMHSQK5VFK/CQXsDMfD+b1kVI/zHHmCX5Iv0A55V2DLKNjYw4Sp3XztKHT+iVjXT/mXHwbdPOy8Cv+l01i00tl1W+5+JxPtj4hIV1NHbvqlmd7yTY5RL6WZkN6XnnAnmPl3S8m/ZUl80KaKmRHkvEIBiHudBSUqMmNBlhpjIVFBIVu7xkLqaAlfWE5MzcvGqLhyE2fAePOmZmBTDOsSIbF24oJa/rO2cB5IZ4gU6wbi9Kq5K6dAC085v7X9a/MwDU6/pU2/tKdDFypZqowYZitzIwQmA/QGPVPJqeTxIl1EZ0EkMLoRuDC5bcb14F8NLKhMv+oh189QBYGcE5EjMgA5yf/ZQMkSwF+YSjytqwzcfVFCXVoHyWIwQXdGKhhJhyqCYzumiyeWUipX4uC5dIzcYeWNMBDoRuxB2dlIFY+uJTSGyYiizVt6pcgyc19HUBOvfMs4fWKPuwov1Gav9EnD+WNjU95AuPQf2eDWeAB99oEtaNdYx7dLI6nfAwsqvcAfrf4y2f4xdu/yls3PwuNVvrqQa7dzHyYdkNzo7n49fs2Z+37XubH9oP8G382BTYDS/UKHs7f72/lg6U88vfA38Em9mW9bRy4wNgPdGpXUL+6EgeVNWT9N4IIjnb4eWnihhQ/gysOrk/ydwTU44O+D1D+W0PGJ9uKYVL1UHWUf/6gv+FPLp6kiU0e/b44sh9wjZwz+rbmsLLXbf+WB6eNA/U60BYuIaejVHPQ/RKfcarDfPwRtGvOzKEvQszVvHEI2GZ5WLxyoA67FfUMC2yhUN9sj278o8NtBKAn11e+8B0eY5+MNx9IfBC47dihb9UtRJT5B3f0icMMB557Ds8DE/OLDEEn1x6S/SWOcSje2mp0C8ZBefmujDH7YP3777/Xf/3X/6j//X/7H+W3dfaVOdCPRmZue+nnho/ijhzm7vQP8RGaubSP/ffN1Pek/5xf9s+vv3yrfd9LX7QnTX79U1cX/+End8MFrU5A4gXEK9352bPp+1k3dN78tREPdf7aKfr9JZQHo4wZx869DnGAa6oGjMF1ZkOPedIXc4sLJZ0bcZEdXrQdzEfpH3zT93E8OHB/0OdyLCD0VcE/fZuTXAvkbCPfO3DDP+2ZA+nLTqUfH0aLce0kfzyoak+e+ImuDT818sAX8yfII+Bl/EGFLOSlgb2+80DjC4XLpnHJH1nWiZffdX5AqEMQYy5fIOIE+8C54Msg4dp/rEsjKHuzjH1jTuahCllfNrimrX8fqcrY8mKR+Ws/7nPPlwLRAb++BsiPOH258mv/2x5YghUOxgqO+zLjQWwfwIPxJ2QNZSysMSc30GSju9RxqgB5XtJAjsYqfXjZkoqJcrwYy3XgZVBnfo7IoJfSNWcga+yrvzs8hc4sBSijSnO+8KBMnUVw5ufm+CaHt20v8zzQGZ+xYb8nPzhlGcGfbv1Ty8bC0NE0HHckjnFu7kBAHN2l/j+Ceb/yIA3u+Gi0S5v3pUdfLpBPPzFCdfGkTWsI2KTgUvYTHsTk8r3Kg/EtDWsIOc5ch277zJoy54zPKMGMfM/wwxp8kzMkQ/vgIXStAXBj21ikr7JPfgiQjeFgHF3+2lbWEnLVKPhTy00dL19QwVUBcvrJqH+ymwtKaeGyLaATvVDsmvjsWvrhWssYdiyDhF9DoTEAABAASURBVEmOBfqD1tXgrh9RSd1LuuVXkN8XQn0yOp97zLNPn+wxB19GHZhaPr1kE9BqWb1y06xPxv7HcdLmnhi5kgLb2roCeBjlaSL6vAH6JYzi3nJ35p3rY84y9MsT2VN0OcTdWAWq8d39S0BLuReNc6yYo8xDdOv3N14Eug87tgY2vdTxCVpb0R6vNXjlyTFyx587Y8v6wbrD8MU+/DioP46bT13i0feiWTfXAkgYm7ONi4HrPWGSuy79dD25EcM+99rnRFGlr7RpblzjXHv2ydwAio8vTh03rlt39kW/1Pzx21uZl6u/VLR87Jo3ZFlzRqv7zpnsLWc59TpGXIfaDsUx43Wt1caK01jWFxGQycFR+WXfCos2fYleAipqwLrM+9z28mWpcV70G75oS90RTsfwYopcOy98kWXsK99Pzi338mWxfi3N3GMbv+gX8cagzqhSEEe1v5GvxjfzcNtn3ThX3Fh/B2Nb/gvMlWPg6m/ES78dY+4/0tW9za2YUDgAJnaswoUNMAlxYnMD1C3VPsFTaPJdADfyyQHGjNfY/WsCf1Flf9452wh+2ZvStYIXRPk/d76/lXuV884ca09baE1KN+Jb7Sr9EWx/kC/jMR+2R/faszlXyOPY2ckPaPSY+7d6Zx6o98b4mftMHPpq3s3Xb4w7S8Ioc564uxThZvGILulB/HX70zJgN/xpxv59DLn6CCviLKLJdG4/j3PYxDrRBSf6KbUK6MyO1Lu3mnNUs8jMyQOHG0a1ewaHH1jgdTO4c3AQwMDbBQuTksIqQE2SMw/VLD0sNDqFePDdTGJrLwQSvRamhV4y3G0uQIf+e8DQmAuOPq7JHqMqgUQdXoWkybNtxrLXtu3Z4Ca21OUC4gaHRORcfJqFC0/ie3TQVocLzz7Rs8/8Gcyv336p64WS8gTKpceAp0x9SHy5ET54cFxlDrXtAnp9g6A/ATinft6whd+tTfx1oY1fGDMuHOaaJ3CQwYyHGDdl/R4NI5XY48aFf0cZ7zr43etg49YmbBX9xBrd+LASgFKJCoOTJojSfyGHCRBu1up758XQ0tk10Tfxf9+JZe6V/J5+FR89vPRpL2aKKOER/wCxdK3NXxxiP11uJAfj0Y3LTcA24iXIaFsdqLL5gmyKHLo8aBiH4Ob05OFcJm0FaCjvIeedzW/ljjzCJ79yhc/Gqk3tyP8J8GJH3+R180Ml/jX5WXnZd3JDnpY9s1LZ49UnqMs8m4/iM9oc0fdDXurYB03/rjFmveGZ6HQsebjayP9Gf4yeVdC4KLrEWS8/Ok+5gRA/Jzaody+9a3zdscOhkvEAa3RoyzVIuZUHfEJu9akH2iVvHPbHOwctdd05YIhTfm4TX3b04d8ZT1RgRB776YP8O77tO9BZk6Qd+I0FPPKuVakA6VH31zkdXvih/nQtyU8UEZx5Qgloc7+gYte+j08cTqxLO9WGvtZZxy3CBDKWGtZSLDEenPuOB/03J08ORvEcvuUvcuRBP2xn7tAfoHAgnKk6b8dESHam6xWfekkIfYU9K4C4y0dL2w99sYF84+dEl0CT63n6i2JaoW97rb66xgYErgMd6hNo/oNLHUSDDfWMuOxNWOwtjRgdd4l3QAOXQGUZdkkzRsBLQ6X2zJ0lIZb5UFYfhQ195i+ALqRR4kWNtrw/0bDzQJH6BPtR/fbVQa5Sps+PPMz6qyT5cAU38YuLChcVLtR9XrQbm1tgsh4GAf3JC8CjXJvfWcscVyD/gQ58HviO/OhZPrgZr3MPl+krpYDwVFHQwDP6xhGDWOVPdm6zkuN9rv1w66w3MDNe4ISfy2YpgyOpe8Njmh2wTSVFbqcp86E/aAra24DR2M21OZ9nv1xlaBj7WiqnLvMhWNevnwCmr223XgE0F342BbaVTV/CbJ1CQkGihMkL+66XN9bjPWCe9vDY736R8ME8Hd2Vl6A8tOjvnT3Ph5Dffvuv8uHINcrYx+wyPkG+4uNcV5c+0OR6JudUKEkgzuubIO7vANvBwZCH7/s9D6j5Hy38eFsPqqyT8nQ7RwWCEyEg9zjH8T2yb8j/XvEZ84vlGV/0UX9XCZFL+lfI2AMhj31uGV3gkjhKXVbU+eNceuCDfA8FcI1eYpxxJ18b4+I297qR/9tGuU32hRl6wYs6Uqs2a8gQo/mdc68t47gZ9+vMqg332wd9Zj1S6hAQJ0pcpMEl3bl8MLcD5Mb8vNG3vlxee8+dh16k9B/fqZV70eOSoSRxXgBU2skfvJjD/U4czgHBebBP5uA+6xvx+kuvnXKn3cYlQJ+AOMtrHFU+OJ5y3czzqnnHPgEbl5Ccc2aR4rpxw44P1Bv5/arTunbM56XvYLy4X7/x0O8XMX7Z9s4XCh/kyJwZ3iXneqQNcTmrnw19MBcMbzArDyPurzr35IYOgW4XP/OCyLHkC/7YkXLJVNdkvCxfRQLEW/k8WQuf5T+S/s4Zg84AC9F+85civKUb3XnRe+OLgo38ju6a+0TnvtblWj7cOavcGQP+HyvVl7FBPtLvqIRrqSdgMl6O78NzNbmWZ8UtI/FoH/zXMan8aKJvbFPaNk/GrS51oBpvvlwk8VNvkbdi/UaeOObEf8pG1zU3LbFQ25mvPXHOIoWai/+XPm1f8LjmDX7L+KAUvnjyqkJCz7OOc8zLh5uhN3a1LYxufG18FnCBbgO1KnLTtohvBG5Otf2JS+1l62C/FECgs1aMBDxRmhxQp7qE0HdW/ir+pAz0n2Tn38uM68kZMeObmmleE4pGrrAsdNqOfSd5JgqzK5OD0k3YReZgtQ4d7tB6Y0JttJh+KFsT0To1FwZAnZqwFPAAGe5Bwos03JBQQN2JOOfMZudi68sNuPGCO8SRWq1PsybQ9v7Om2c3ARdzH8A9wKBU0oIlEW6r2jQGbQ0Wn8THRuBDl0zadqPFWdIhNw9qEvABT5ZO7AfFzQVMffJLh638NsUNXLwgTdsP8uICLxxsFAcL4g83SvDKXpuWMsk9dA/+T+jGJE9j2xLTqhSd8utt0AgfN3WZbW1dB2XIxAbWlfmlAcUQ7GcPsu9ubuQlmw2b4mJbfQVbroFIVODM6D4X70m4AkTwMsqjTjdM/dCGOETg7TLupsFVftxktJuXAOwUl1X7bGOM+Eu00R1Z235rI2z0p323NrFlf9k6svkc5FG7wmdHxqK3E+hzDGKWNhXuXpceSzInakFyo8wC5R4YuPgcH/q94lsiZ1pWH8QnZY/zgLBKOZUZTGJBTy6d+i5t6cWblz2lfgY0Y4f7ybN0LJ7oaA4Hm/0lkFOdGyt33bTJqSUalhB3x7e5dq408qBiw3Ft3wl4pZv0EYV6BHStvsHmXPYmOPXDFR2ODw9V78wL57T+Ilo+sN/2dSCeyM651yrxlUsfYnNVcl8+m7k0SzbBCpHhG3eVBwkPOfpJB6LRYQnt6lfXDJxlSkDgru+jO+N/oIsqytAkGboxvGTRE+J5GzoTAAG/fM4Vx79yAQcVPN3kDWgMNOzFLXVy6KFGlPw5ZCqTsQkWvQfrjQ+F11oCNhcqyMNMXVnX0OSe+W9f6K427OuNnAvGK94cuN4qR7TRgbJiyJILm2qHAnN48OMTu2i21UdIpZ2NWNIe0LkWnTv1hikAT0rQpNf7glM/Flf7uoN/wGhfUlV9bLmObNtexjQnuRXML2X2H0rXceUOY2CumpO/A3Mr/SvAi8l4gOtlQoa6icF+q3X72dUBdnSt+YU/HUnSvA7P2l39h0fYegQ+VTT8PmStf3cFPdjwPlAz4gk3xoV9oSwt3Opq5ObGfEy8tvFDInhpC8ChBxT8ZlEfYFpVKucFDwxc6MF+sPDAjaPc8Zl70K8bMqPh/wNgMQ/s4YPHclA2fNJQFZ3csAcG/MbYkE/clX/rxhw88ilz02Yq3PCKfpR3AagowHmqqC7X8v02GS8NrLVon7NmbMrHWQH98tw28Lv6/QJG3c+8/K18wJOb0ZQNHzqMSQgZ2qpLF7N0J16aiBGvNMD2ya+MAHF5joBjZsFpH/9gT78P68iTOUWoiUAnBaKMu4N9c/lu/qKH85Zrk9/8p7RN3qQHYhlVuVBEmfWS0rzKQ6emtW7aExh/CQwsYgMnBR0b3fi76M4Nx3iDsz+sj4YOP5Kn9ZUv280tvORZ3sVmLj7jWkLIcFlfsZsVhL3AuybnV3i8JPCFg+dOX/wYD5p4IXHQv+hVgTKsveJ/AhU7/+BRjkJODOElMRhrx0Hai5L76M54c41q46BtTJNxJ1gHVeuDs6dicYumPmFxrLt8q+b9Jz9BcOQv+00/CQUfuVBozt1rlp8y0qusdR/sF+88cN89swrE6hqj7KiO//pSfLRFkUt67JAXEfIYE9ZsLuhVfN7RgP6cN7D1wL5+nmGX/TzI05Uv5fRFO9blyy+WGbdp45/yH9HjL807/mZNHJXPV336KL/nHM+UBz54Tnc+PHmJQ0Yi442UkUcw+Cu/NtY5fI0XKMwz7ugQHz2prxiVNx9NPOZEu+Fj3qkPScOxYPw90KUcZ0hio4ULXfo72bvNx2iTyZoEJUKU7tfJGeNJO4J9XLKiHY25w5qLUGLHnF46JAz4Gz/dV3tMUcTOnMCXlacn68mRX40bhwyDW+OTMuZbUFZ/jBdyTGS0cnviiVcX/yEXOoicbXDs0ps+IY/S27i2c53NWstaIk7obZnBd3n/gj8vA3+l/F+QaxfUf6SWucGkZS5RcZJQ0OCisiYVswtB51Q6xhsoF9mDt9bH8c7kPbVLA5yk4V+310RSXwDdOTij1ysTnYlrXWf0g7mbprTJ4rExQf0WwvYFQxlspE2dqZ9FTcEnk/xaND0cY5I3/FDwfem2Qvu81KF+QYddxFxQjdO29m/7nm8/5VWHsZCpU8OXor/UYZTvyQZwbTTKu/hkMZVV+OoO9YNNM3kgPhdoQZmwEow09doOIBPcuVmlzuYZHmn4cfZScmQ8xhU+9Bkv7KQfCdpcUXvdbF+L54OF+5IzfmmBi5kSt7lzkQvjHSyqt33WNndg1hoj9Fjo8OGfuhbYltY1kVO++GjTF1A+iFpHtKTJM7edvtlrbh39tie2hO7Jt4PCXoNxpIyxVz4rXmOjFsyi44l5A0QanzmyruzFY9vNW5o8tkMf8Q7/xDQH1QqsvHS+id/iy4Snv0DlY3wL9OPJQfL++vO5MHB7cBpzsw+fnQduEKs5rmIzP31HAxSiw0HHYPgzTk6c+BNgRLRr4ltgwz9iSX+hs0fx6fh/26GBW/oRK2DMum17+Sc1Td9Je2LLP5uLXXgYZN4D6nXObTdk+Hbcf/vql19+Kb/Z/Ea7V8IQOVhnDg4Jd+AtuVCnSuzr2+0bNoFfv61f2/36t/r1+y/B7dBygDjHxu64aMZK47/6Gy0CRcKh3lS0LVDlAkM8V9vhepCzHGDOQ+47c9aXzj4EqepGTNr2H6Lev3+rG3747aF/EmV5Yz1xDBSLZLHzAAAQAElEQVQ+qFcgg4jiAPefr09c+lDiKPqhGe9dyXXX+rz63ewD+Ok65mE8vx7UeTiflvBe/ZI2eP2Y9P+Of5OYpd+JMXOEua+P8giDzCDCtR5yqdBP60CXucq3vu98C5w/fWMNdA1STv2Wxq6KVrCJ4ycI0tsJeOg4x+cTQXBcxKePjrNrPoCtGnBh0Acz7fug9iBmx5v5EmjWx/tR7/klxD2/qmGw1cQPx4xjedsZK/sscyEeEoqxwLjOPuNeAyz7IVVigtEYJ7mcO2ONXGpT3AXq88WMPgmIRFb5aCJWpnmqIZgoQYy0V8kaQd/Yz8sPiAQna6NMe1euaUaV8Yknq6wvBw8KPuQ8s065jl70+IQd+18wPzTLuTsa7YFgiiqVZZtK7IiEi4K7DDoVIjdYtU/t5wseuHG18ceGcLE8115Os+Gg4KKGbuOhwK7tydxgPSL3rhHSIOAHd9RxR25dg0L6BTTDZ7kAR1eFjrdC+xx3qorc6DJvt+97Ocd37HacUQT+wiJj4LbNmo4J6tJHgzcOnYDn69XIC/PkpYlfCMgPI8Obu7rJogUtr1Rh41qcCL7qMpwAWuPwdIAbFDkpuOxj7Y+G3vptKRTjRZtHfgmUsxJzYJXi8cD8MAZRYwJSuH+oT4RzFrXpS/fPyyrSdfFdcY/GJs5FFsYBqPAscMaWWlcJK5VFVZ9jVnu4BB7fuHv1qTdJALF41UNNZlipnbFSY44t3fBAd/473/T/8WU9QFUuaUilftm4UpLy1L98k1OQnXhHZQkzCtg0SBjPrFHqte/1f3SX5QWFg9ZBokjpiCILBd7RnTklz1eA+XXBAg/86NJPY/vgy5cFR37JGIVKwHzpkT0A3pjcI/VV3qeKzBmARyqva42BPaiUKBhW4FOH1TUOJlUzoSYA+qeQbVriAC5MimN8Mi7dFxAmJZ01YflbfNRHcV7LXhM76zVxqedA3nFtH2Mhet/dM8hH42u382JHNyX1riWLeF2fzKOh/y8MFWxjwP1cvSAyFyxNjj5a6pOgH8KH4wxR+S4bqGHfPeodn150BggZiL/6rg75QChazrFUcoOTsZ29kC94Ex8x+vLqQfzmT3n9MeaY9yYgr17pB2cgQR/cqgfDL/nZVm5gzcsfeZXR/5m1beXG+JT37KCO67lJfnO0zOGrioANBT07+3WzpgqeWxo84ZcvZNWnXuVBl7S1/s6MheKj/gU2BCyx8eojrb+uPzEDDJk/0dr/D0z9GS6ML0YY12eLicQIX5P7YF1gythmoYZy8lA4ayiYOdXOC3lYhPJAkUXCg/MH8mGCrWsbs4awdTkpQaKVKYick1Gbp0DB4bpSftYk1DqGGAm+/BlM8GsnbHAIwI8UjSyslvA4sUPDknquzcd6bOG3Ni5YVpYdH9bcjGpgAL6nfloCAwH/bnveZt32veY+UYc0NHULmCQ4GFF31SFX9PDwlJ/AsjgfLLKNk8bV+Oyh3/gE65NFTCBAuCoLm+1Ak9MrVmTbOmBu77yM8+emAR5m3nnoctMy1+YhPuXWhNi1Ypnl4lv5LMeNhche8V1BiQ/b11vbaM1bCeuDoF349V/kgzza17J6CN/zUEwOidP6dx7S/+M//saB2X9Ic8+CPHrFOeDZ5l4T2PdZ3YKa0E4xaM/wGMckrlGONftx4bdKjgb8Y1bGSnWJk+5GYWk78ZkCnF45IQv0lXj9tzTA0YWPXcoun7pQidTn1fSNY+SbD/2A//crYxUcZ8rqY4/lt/Fpcza6UGbR3LheSrV/sBH7d+V3f158/8GLkDvji3mbhCsr+5PDKg9yNL/qWP1y5EHvYKy4sX89eCj5FbR3gXF/0sjf+ATxjaPm1rqQNn0zGieMh3ykan4ZH/I8MxatAcMUdpkPH7hv+17mJFhVqAMF4uwv8ebCw85nHGDhCTsqEanlhxisaRf7Hnpu+6T/GA/yn6BIAB5LZZ2jk/EltDFEqdQLZEa3sazqmSobFw+lTYGq9s3VT4De0U3My6ehy+oE0rW1PgtvHWUQVv/Z7hrosBZvzlgRxx8wtF2HqMGCLHevPmWsw7iK644/o+E44UKT5c8qBh7MEdcZATPnurEO3QeHwbtjlnXPvpIHkUouu8vx3pTF5/LKpjjLZUvKk3G7IGPyjN3408aG4+HAF18Kikdl+p/EMB+UPZgrZEAnIY5u1oumVnmgUj6HTr9BRb+E+EG/+4Jm9Oob8QKaDAWgpk7dhKBGVFdkkXEMbfus29zL9V3IrxVgWjy9eMcqpY9u3FYTCr3QjxVqGml6TZoACg9AcPHCl7X2EMgDHbG6FF0Y4EKOOvfwppzEhF1VJI/a0QQcCJRrabd20A2Tc80cy7tY0AJdniZWy9VnmFYPonCoCqBmW/6you8/AxxQoHG/9Fwc46q8ymd0hhUcaunPKtfR7pk12j9jdc8RHHMbfWk5oOurMgLiuUZj9YSC0C+QLIGSgns5xsyHuRDELf5ZO329+7IX2FnLCpkHuT3sFxjNq3uCsMHb+nMGaD8/4P2jTtc+9eOhrqHlvOB1uCpD1ul2NIAL1T5I5bo1ssKsSS7mpP8Bx5xjMlx/kNE39yohf8K2f2PtXDCacYFxbb/2yNi+lGCrCD6Kr9vV/rk0XqXwvpiw5LcyB/Rx4KuaQIhEI7Iwa9c15Z35/85ak5fv7m3MgScvm0kGqmD0wk9x/qLbuX7QF9qUBzLOrTuVny55nuiLDDasMxXCo6+hn4iXBtzbrrySo/iO1xHyBl1c+pO64g/ytvxD64O1KsBeDjE2oB/4vPxY66u+fLWJKfq3AppBlEIOgWoudNJ8oE+9QeWGXfCg00ILpc4VL3uer3+HUvtwYqNrEOPoCR+YM0fKN7Eam+Aabx9O5oFrISRTDmgMUZxU50FuD/pOn/SN7qLvMhRkquhiHHxohzU6c48+dr1TRruO/zBjxFxYv5/PJ+/I+E8OiBOkK7MAX5AZjefEo60FZGGlAH/RDvPLPmNOvx1/2l86lQfIizGrQ7w8fgnxaR8e9PaASum4llcY3axjzfo186zhOPrURZ7PMaDOyy6uF97h4yf9sy1OgOW8CGPx8rh3ol65VufK6REe4xUnqFNfhMYortIvajAIqPh251nnfuZmyZDDAbfM9LXrpl9S2MdKqmuyBq7y0iNFnw/2feFefnmTvZ0+13+cg8l+ozgvpTUzuskhSBjtIyG+gG/6V1uuy9vm2MVvx9Txzhh/L1/oHs8P1D/wFh1/wvWXiZ8zYD/+jPmr9T+fgb/L6pNBrlrLJ2+PnywCRz1YeZ9MnGcmxVoE0hYnKHLBqROR8lvvg0n0PJg80k/aVW0nX3XdXSRYIP5udjGXuWQHlnDDTwO/Kt/4vxY9GIcEbqhlsjcLETJc0QtdsrTYtSLihAuHVMlvfC4w73nz/ZZFRx6/xfOQ5s8QydL6poscKBPXtCOceoPTB9rynwkuD503/09fHJ5ubIS2YYH8jC3jepBvcaM7i79/3+0i9eKNURfTGfo+9xw0L7o68osnFmD7TjcVMcbTJfaZXrnautyM57azyXwDJngXw04e5dd/D3UHfXXEtxUo7uHEyTcsi4+lUqQTNuVA5rL+gbzg4r/0whRq1VqMv1UOzHxzqk+NkQAJtdzYUC+wLeBwfFW+h74vhXjy8s/9zb71hWdsi4CtOUgot9MXkzxaVydm66J1z1N/KwGs2JaKxvyClkw42nFTs7zyvs1t5Rn/lz51rv5b9rq2fdaEPvFj8aiwsV18rFOosFbdPGac/rgzHu9lXB4kmj5VZ+Yi+WZwkQdlBWUv4FAFavl6oIMe4bAJCpvalY+AQBiL+i8A9clD4HIN2PMywzbJCW8G3zLf4EfDFP+xBU29CUmFVpSzpC2/Dxvb2Udpn/V9X7kSpw7BcU/PIMld3eoyCdbBHqw3HhaFdQDrcoxtkzGDW+o6PUVBrnWTpt0vNuv/4Ydo6Qbu8cH+uvJt5lCGDe5cq61PoxfSEASIcW8EnRs6cZH4HvTzdZh6kD/z8X8K0KPruqkKW31C0MuNVF+3kz7Jl7D4pT6zZ9x5ueMLSQ9+B2uF8/3ywXVDnDTBOp5n7hjrS5/qXnCNQR2EmzgvPQcPCfb3TzY42PvgIHxw2PeFlPZVp69JHg1xFzzQ+UoHZrBIk37Sf3J68a0S4VwkxwtZ8aLU/xMwXny4z9rajFVylzg36oD7yDVXlGMy4R7W4XPdCZ157PhPHR3a0V/n1Zevh0UHkEaNQTTjghjwj2BCc8qhmjUILtei07/LNlLIwmqF4vNCDwdt822fPcnLpfNiReOLfYBsDNmfMzagipPDEprxmRf5NAqH1EDq8NnAMgWJvgwOUnQGMrprWIfDa3TzUq3r82NdENPhhMVGPelXNfmyY5LjQW470BmPFUZlFwykRjfo1aZZ1oaVExwH9oulKGMTrCNYxuxLKG0q58uH+EF45krerNtDzUgx4R/4+XV8g0VV42MFbH+FdDc354h+XHDQZ4f4E4Inp5hGXwEdGIkKjRKG+AVgcnV3+Ixlv826ARtrgSBNsTCiB9ZisOGn4/2UAykfZBQvzusOqdy7hsQGy9rtYe8Dn82Baxoug3JUYCl01gSQVo3pYG11fBqva8w761H+/R3wD/WEd8nL73rpWW+dV1mT4cMAxteF1/HzKsUqp377bmkCizuo9tKhBatFNEgPgAAbAIGAl9KWgPFCg4tG8RL68yzoGvdgHAjajhSxqF6zqwQbXDCZF4PxvKDpg67YxrjlBUtkyar7dJy1QzfUJc16sdxQjzHw61q5we9to48HNsbiXWONL540ICrxUYHXsTOvdQF/NCab/eNDvXuzvzhJ3PaHNgH9E9BCPBNQKX4pDCi//Me58Mu56qnBs/50+WD+A5Lgk5ZAUhG5AFdLPzd9JbbRsxpwrgoNw8AFCvAR/qKtwQGTvJygrP5lLNOfKxZfXGNdJQV/de4DOxt2/bKhoQnuA4JzTb/EaVU9n4AukWixcB1YNskT3l18qCzlBfmcW9KsKzqIK/U/3JRbFmTo0g9zYdkQF1Q+pJuuJc+uPUDiJrXXGmlf28c+p2hb2W3u6Fw567YkJ+hVoTzqONCljH2p/IMxYt9fEB5wjlZjX8Adh5QzJ9KMYM5Znvu3bScfUzP1zrninS/M/RXw+/sPxorcOB5qVprU/rr9ORmwn/4cS/9uVhjTnDH+YdTOuVFdY3QmRoOYgGUjgSiTm4nBpKIJz+IbLZXFxgnooZESxvzDdw8eLD84lCurHhcN1iTIYJYYzaWTO2rBc1cl2qkxib1jM5svJQJcT/ZsJK65iS75BbBLP3K2tUtYtE5d1uTHiBuTNBeaOy9O1sMMC5h24MmvfligogNbDxdxFyPo6lZV7OGRdXFCcPBYqt9F5xsvN/xTkMnCMxrlCGg3oF74XZSjCrIvBlz4Y5u0QIbE5oFcHiJYyEZ3Nn4jix6YUsKJ6NSwmQAAEABJREFUirOP+udyrDbI8mFlv+2lT3ObNbpLX7tnKe/CKUQnPhSfhmdA7eG20GJQ1QEaXM88GFLJpexhzgAX6idjxPJwnISjeKG11dxvtWyja5wE4kgt7cZGxcfRpQfl4XnlKFx8U/WBxMpRMLz50b72FqwgRjc2Z+C2r3KSz+7J+RWgz23PlOQnNIwWn6jIjYaXeHqa3BunG9RXW40tueCIb9bTf+ClmfebL6L2SXzG+BXkpncxF14OCLTqGqvvjFnMIjfzMtAHGyUONjR9eWZcFTmrFett1nogadl4+fgE7vXOoVm92giBW/LGYmEsH9GDE0QAaV0Yti9tmDfHknXj9wVV5BVBhogkFd1Ba2UiCG7icijn5evBN4AeBkFX8nLba9uB+RVmzbM/SGE1OekxqxISuhlX+nxn3fHXUm7q+T9UvL0R51EHa5L6P2F5F3GRxoWXA4WjJw+Ys27Yb+orJm0sgM20KbXsN9WAt4WSwYNPvqX2l1v44T8O+W68+Gi85uyBXaSrl6hVIAmkvC7bzxzMfUg6jNW+cW5ZooMr6198jYPKLqWOBw9E/nLzAb++2edtDgsersW9Ko8oIw6ckk+aeu+MO8E8i5/kxz6RpggSxEFeL7mlTvEAlEWfjHntCkswdG/qOojL9WeVR8b9wdg2Xxd4GHR86qsyZkh5fTB8TQ/6Tv80I05976ceebd91ndezk/8kecBk/2S8Ug/2VfmTDltQDZ1RXgA0VAxDwvqNP1MP+hndNFXbFpLlFjNnboCiIRgqQMAKhl7zdw1AvdXTZ5rGyiucHtr+a0EPjOQ5k+3sVooVz62YW/kN2Jv8gSJNeHJXGFd+PFWd+LXVwV7g1MeeG1/QsfPjXE0oG8oMRdlWdBOoEhutB1ZKwKNDpEK/iQXljQjMKAOapTqHN2x15Rg4TqZ0TUAEKSa/LN+HeTa/PvrEDO41l7GHbGMvvSopVHd0bt0LEWrrsYTkGlAiRPzWYCXZl7pfM1F58qbL+hAsf5IF9TRxI1YdOAqJX4nnNxoFz5V9HDP5U07lmFIwlbt610bL2AuveoY4orUa97glxFnLcWnpefTB9tN3wYGXpM/cyn+E8AXQEB9wiftH9ViMQRrVvTL3L38AqHfD9YrS7Ij2wLdA8TBVnkRxNp0GOvJnyAXd9ZNdUh3XvoiSBD34sMRIki+jUFR6Qfz17EUPoxhVhIQ67hMCZIL3HmNpu9QSE7o+YxJy+iAhRRVdTDIH7wEWvDEd+1pV7j4EYkmS3FYfOlUV3NbwH4I58B0BzfLtc26+i7QMqGgbnltXQCxLtAPfLGh7D5nzhm3c71/7RvwEYDqZM2wbOwvqBrUfQnajV8tGwIY0g/X4XfOHwfr8UG/ud5Dijo5l0LWPeSU14/RNEqAY6kKm/lY8tRUQpI+27KAtwggCF02lonTXnNO2mu9fMd7xviNc/v3X3/Jn5V//5UvKr9/q2/faf/H3+q///f/VjfOJ4Fv+2c9uG+MIeLFT23gaeWD28awTfS3jYKvy7ObZx5pOVuPen1sj3n14YT/IjX1r7Dwyx51Kk/P2wQ4ussxIJQfaA/GNO5ljHbP8mz4Gcu3MvbbbX/F5Rfi29zJ0az5kz+XDyjGDhFRIWJSbJ/64sZ9xNK2/S7bRg6MeTR5QGLhv+iek/gmlIuuzmfZpxfcHTPnnF9j6Jk58cG4VR8S6MAjbHhGzZi1jkoudDMmyE/0kQ/n3YNxAaGkN6PX+l/w52XAvP951v5NLPH+gg3QO7PyHOArdNPdTBLAbwn3rW68DNj3mTel+3QSygM3i8a5UmbR2DKRmjo0rgf0B5PpQ3AyMTH9dliZCe9kYaSAc03IzDDcOZB7uYSphuBCGEZoTmRBHthPNBOdye/bZfGIBG+dKU1xcp76Fn3h1D2J6/pGEhN158HszibkISK21BZZfKWuzoOY5HGhiT7oGCI8qUs3rK454KiBMhY3v9vtxsJ5Y+EEM1jUlA0LTGf5ZNHyYfhBCWpdkKMdJ6UnXrsRwy5UPgiKR+vZh13G5YH+gp5NH3V5YEv+0ek/dqeTbZ+bC4F+94WIfd+Nj/X1g9CXpn54sL5ypd4NO+bW+sWK21SV9WWDcFTk/Oae/juAd381FiBScuwDs3n4IA+WfnNq6QsPNxEPb3AWESUmfbBf7hwkrGMwl3XBhinTr7l1+WLPOsO0/Oizm50/cRe2fWbTc8MTb06MTV71PRKUMTV5ZXyQK/VJOxhDPjCuDe+Dh9Z7+SLi7i92eOCX59JjvYlCnxwj6pCWAQQezWnKtyDN80YG8ONBvnxA+5l+Di44l87PNosA3b5klTP/d+bpO76ZQ9tP8i5Nnag4Y8QrkigucCVPhhPSL/HH3CwkLmLv4KFSuOeXgtHP+E2IssEUH+g/+1fb9snOevHt9q3mbZY5kvWCyVjb5uQheZa8AdrrZeYOP/iT2RxI35Cx7xeazEOYQIOXvvDccf+Bf8nagA/gguBFW8dDtH0CMoiQJB/WbcA38QGY21c/YSFec2jfOa49fNhecOp7FejiMt0LaCBPUlHERX3JgX/JgNeZE0WIeMwDKLgD/oM+EmRviK4Xlraf8MDsRfNUII5WtCKvPeuOzzn3yjxhzqjjE2bNM69kItLKIJ66a9Gw1twCffYj7Vx4ArNjQXvCkr/wq/zMXYSW3+rD5yWDl6NqnL7IZewZg4xz2z3w9bb6Sv8RPQ+RR8Zt+OPLUxJw5UXpE2LTOhXI2nYu3VnffHmUL0LUwYO2tNinH1Z8B90ZIUK8yipztAJCL7IYplI1RHaqZTW1q53G5y1i3J75WfvHp35YEpeDivwY90aOVKh/B+vY+j9YMWflgd9xMudkznXJH9sDCcaQ7TaPW0ObrBmUyIQHOsgaq4EAhAZoh8s6YHaJnjDZ23OXh4c/CvkCg7uALAqhrJBUCgUzKFKWmD/o3+wdxOJ+B0q28Ex8aoBGmecXKK5uytCtow8rsRUbgzsQUrDrhkgqK3/26RGWxo76JYbm3sfL7vQ9TnFJKvlGd615M9OmWXEaTdI3EBt9YP0T5ktmyeIffAhmXHmmOTDieLT+NC+OPcamONdtQf6eyG4rEvd4/Q1Ehh5Cj3hT4st7ZX6GqwfNGPwwRh45qp+smOgBzzm2CDa+gvnkQVVkT9uuyeaiycVo7uTB8Sjsk3zh+yWMKOa8gzkLaks97ejFJ8sHpRC6N3zDBBcVLipiU5jzNJBJ6Q195lddBIHdyp+sOPbis7zwWGgnOOVeIHE1nGPaILogUuJDcMQcJ6AggalnHoYzzlUeyxBfZTEPPyHi0VWkG80gLr2f5UkjlxswGj7KuTvGpsqzJv7g5bCwXqzWelbgJcici89xJLN+Pqiof1NX00+AfOGBAbQchNb1dfx2wzubGCgHejfOZbe9pkDdeaCeCQ9er74ldvcEx7Vl8dG2IA/hg2FcYpfK67JPnAP+Uw0/fvu9/L/zWfoFkv9+XPRxRjoE5g3Jj6y/2PFMcc3vILlpbyMwS2EQy3UOGN0lrpYzcOMMOCq5nF8/AVj1f8ZLLs48r/htq5M8oUfdgkPC8ZZxibHRzTOIfB33zY9rwYP5ZfJ0RzuJhzVgjUV0b58gXd1NPAuWvgs3sbHqakMrTmjnwXpjCSaxD+XH8rdg1cdrPZSn+IC2y2rpA5GLXNHHi3/Vg37d7NuFl+dT11c/V127L7FLJ32beYvfaALr6P3k+qv2r89A+v1fb+bfzIJzgpDPgtqaBD27PheRmTf83759L/9dll958/39l298O8oCkF5Bmonh6nEtLE4SNNWNRXlsMglrY7pn0nMQKuZxz/D4UKe9pq0cJOYoWqIXvkKeRcQitPOmnwHIog74DybrO4c7fWGmKiwJfVzQ0UrFi5ptIYzF2RHrxO7iMrGnbhc8fdO2D6S/uRH8+D3fzPQgByy68i8jOJJ0oJsF1MVGOIwZ8KClj+J8yPvtt9/qx9tveSHgn6KM7rrte/367RceoHjbTr3xBxfZ1I/KQwPxKb/sPeO5uoxZ/wRzII9+KW8MlmkPfOQaBoSSbCp8I3DwEOJLioPc1ZdTXOOTD9Db3NnQjbdZfCuAOBcBc3/gpJulD+uX/WF/AsMcAbBxcXhv5bmdPoDksv2lX4gT5Hl1+bDvC5HtNnnYmNU9a9TypfhgnqfsJU8zIfhNh9/mOTZXpqScQFwb0GNGl3FKMW+Cm9puzHy7s34RNcvNWv7kc/tZTlmiqt4avr0c+03M6lWfG52bWXJDrj8YH+ZLnH1AKLiJlwbSxYfYhhWB5k/X4oss/Fwv6mXLlzeXLbPSjb4mhqk+ASyC8r3zkuWdFz7hB8cVfbYzJngwyQs69z1FoyuV8Ol/6JdgsNxoX/5gjTwrQw288TvW7thNHjz0M5Twssw9LBnz+iBow/wOXk42YB8UfqANQ8WBUJigLhv+9LxoG/MnqBts8Dfml2N70k9RgmjyRI4muq3bL9LIeEylzKyLluqLl1J+4VNGESSc+waEXBe+2A/7LMfVhu3IlB95AcaGfWvcD2SdW6Zn6cVJWM3rAtZSdHOB5VpkLKGHOxhixdc+CUGs9rILHuGli7mJkUEsAlUDYFwqdAH86EUEPDasnKRuYiIux/7OS7qAOSbGGaB34dHu5Y7il+3Vx/iGPnnSB6U9QVu4gwAXHBkslNIuvLkQoEHxWnbgAaV+H05c60Ibfa4l0LGDBSMrPwvTtTHPBz4XiqTDkLgtyw+MXNZAwUHfOdcP+u1J/RUbTtu2T33xcGfO3VnjHPsP+Fyn9MsX3a5bzqfVPkqfnYeWMcQNS/HDhxSaSVrjY4BY9Fc8YZMcryd71jMPaj68vL3zEpoX0HkJjR8H/gnadj+xVD5wBZjGuomKLWyOpuWTOyU9jGnuo8v10n7vnuXH5cPy7wEvuUggJCuGg05aaKpVoyEJP/PCGuY0KXkzt9Z76vqdnMqHiPPdNVuNNNeFn6PVKoBSEYU84b/q8LQw8MIST/wlgHuRvBdERroAb8TPm6ozBvDNXjjRPxXO7QfjRb/T/yfv2obV8JWdngf1IL5LL80wjG7WwZ9hYy43+Z8pe/UNfD1dh1ZbYXVl3DIWrX/6Ck+RJ4yI/zjpGZ+8tBLnvLrKDAP5VUoc4tUbOfmVF4jXviKaxUk8sHtlXGt/LAr3Ji7GEH6rui3B4tKLl6Yk+ArozGvX1jn3mvvaF4hCtZGJXRUUHwkX0PzpkucCCfBpv8lpSvMKqE+2xcLDNBVjxxi1KsSoMv+Mm1gXvxLUVhHfwpybEsgRa6NfW3QeCIiQGo3iPmngubR5OJ8Bx1PyHpsQz2uNN45L2gUXPdr5AqM7eYTMhUHuA5sg8WHRRq+SCLJX399YUwB/UQo7rF0b4+yrflW8Ah0dXagJevTSV/k04QLID3K9kQNhWMLXQIRQMadjGbDcZm37rGm/wxs+9JmXCyKKnKU66A6XEDa8NJ4AABAASURBVLkAbEIY0B2M7sOC55QLzK84z+yWWS+/5hh5FOW6bFqqsqBhITSqNBmbGMuaQqlNQZ/CxM1uUv4ruAaqp3ueObZs6sKsFb9lU7fEjgaL7KPc9YYq9tECXtO2odKXvODnOcDx49wWt2jnnUAamTX25kKOSn8HD62q0c2derf2bQtow755c12ghbz4rs/9AgMEbbzmegGjLHK1RCjQHhuWaebGGQab07EA6I9oRDP/0GJzAWake84Ym40LjT8DQI+Ylx+sXx88K9k/4n8C/P2p/Vfjn5oBeuefqu/fU9kfsjheWVjTwrtwoR3TacO4MUE2dvfbbCYqsM+6McH2+Tm5YaufTTTtE6Oy4kPJVTkMs2g+mFS2m8mWBQX9KWkjjMB1wcV1taRFBr5XeRHhi9+Y1gN5L5KTV5qTOj6wUbphCVnwXClkRq8PmZcv0QNNPjc6D+QujiPKey1K0KNbI+rQD3FCDj1BZCFST74t4RD+wTcID+ge6hRrcu0vHHxAvG17TXKimfisLgH+ZQaLtgMHi/cR/fKr6yvAiQg+nEQP5B/IuYEZ+2Eu7A9w8kaW0Myvi/OWvnYjmZAgRM9VIoGcOvST9LE4k7XR5bcHytbrc8mI0B/BOnicMq8eMNUTLMq6Zx6YdzZ286I/5mk0NoBpjoiO4BUBnuyR6MWnHKSpgszV8g/iEJBrQIIs2vSAZFu+29xqGnfDj5y4F4xm02P7wW3uidcxs+977Xzz5YOwstIcIPavseES6le+XraKQyMN6YYBQ67RUZ6wkIDEHUf1805/+SDpZhpmdGjnYPP2V3a/8aLynRcs2mv03PDrxoO5faEvfrP1+++/l/D29sbYuceOvPu+/lFzfwX3zsOqY0TdeuM3XD5U+eCjXX1ZdCLFDnf0PHngXONRHnHqFWzf0XnHN8eL4DgUTxLPQktYPGM1BuN8HP5igUEC1+KgkqsjKp9j+Te+jfRXVuaCjIVj3Zo+69ro8/3m2uVYxg6Z9b7hv+CYCNAWT0BcRz3IeR5c6CsU1W3b63opad8bX4C+iH/4f+DUk/n6Trxv9Mmd2G2bN9VARveTF8GHAHCQhudIPx7QeJkV/0qTtT5P8D+D+P4yTvXngsRSeMS1+LrE+e+KTfp6zpWLzXLMevUtdvVTUG60CgRbVcrt+17+X9ryS7m5h2Cf4l3dbnvdoG+zK3npkPHdrMJh8NiwFQr0Ae+GnZ7IzEIuFG4kk7uXuhLbnKUPtuGU9AJUUEchdy9NPem/B32ReeYwgqzsxJb6sIhvjF3WQdcg/YKlBgr6zN/yi5Yy2FdegCVj3nFqvoSEtm7LPZ1Socw4JM8FzskHe6JzQR994f+eMXCOB8ZP/CYNiKLViopQPfAH3fHNMja4wRj9xkzs7jvvjK135vuP+1ulfr3gxbYpQTEPRPaNY++Z2JOfude+T/oDwJ6W8QBeallk8QPb5nGSF6FpIwDD8oXKeSn5XGs0GKxhFhwXzfNChsu0n4jwJx4mjrkIEKN5c2469w/ilEcZ7QujV35Gd/Yj94/bThzqrz9+Fq9+K0tUi2FUTeS7lWvJzEfLL1Ad3sSDX/phHQ74uSN76fsMFQ4a8jreTKjpBJuxSKiUUC59Z7nGSwSxSUkG4TrrFPGl8fGqYxn/jSFgH+kPuEifeuWGEzkmH43LL+2ZW+eFebZ95X/ZhZnLtWP0mYdTp3IfjEFlfXA+CMp5Qoci4RUPeCvB5Ti0CTrjEVW9GUfzYqeTR24Vm/DFD+0YP20Iug9LZ52/zR25GZxk44Ed07ZEo5Nc5Y7fljTLz9UHlrYHBMfEmg+sPeTPtqbTSTK1OqlohAKRIJZdNGlWkBYAhwLvFGDwQB36AvjF12hwUBadiu0TnG/6gEhSYq6FO+uFpXk3Rw+ESTvCWgLwjwvfkETXoCBp9Hsq8C1SKudNL+xfQZQ6n/Yrc+76tfBB/xmr9AsGSRA+20t3XwhLGtFviT/uRYJz1RevPZh3y0m5Eysh4TJSrMU911lt33b6nb6h3+2nRhcXMijmvi7rAP2QGEgEV0jyozR1vGTN+1bfvn0rz3Q7e9mce83tE27bZQv/MOT54Hp5/+FaCzhfDg0A5saxb2kQlz2iYAg91x7Cl4Q0Th+YE9RW3+ERbpt/5Xgkg1L0WVVw5Mhnh23O5GD0Kq827sGPDfrsEV9o0jdI16I1548jsMbOkV/nO2/9pdOdLw78AsHSvdQ4yk5gourPwDc1ikM91edLr7gDu5bSjN/SNoxcT0LWt4Ml8DrzkJVTp7zau0D/1Lf0LFl5kDAcolJQwAIE+XRVh5pgBYzS/JknfBAQefmjLeMFAeWv68/OwOqhP9vq/8r2zKjwJcZrM2dNZJ6sCXX4wBUesczyOmqDuo9mYZwc7llgOEhtLsDR5/RLJQuHOhV/ejuhmXwHm4QPnf/FQdSNQ3qzWPWcHLIASvkUcUK+QATqlxUqtosWslMZ/GBGi1kU2lALRPRa4n5eQGnXh7Hf39ZDsA/CvtzRFi5W9FlBk74IykeObzreOUD74LsWpJUvdcOOC1hVFhfVJ05ZwY3gzob5ZDGUhmQWfX3xofydl0Lquc1bff/l1/r11/8A/laTzUc95s4FST0G1ij1ECCw1BFn141NKjwcArRlXO9uRLxs+lzEXGx5uCAW6ahRfRlfZOmjy0cJ2YB7WkXFWtjn7hjYs9k0tDntu6a9ly9q7H/Bl0C3fYKf1fRJ8TFvd/0D3vWNhx1/QWRd8AWZG82dB5TkyRWZfCJKehgx5444utkAfWFRjDli4uGt2ZS/3/Rrh50MI6sOGqtvLh/oAx+K4ChfbHznxY2bpW3z8H5/58XIehBSVoge9Fn3cCL/aB1DCrz0UaP2fa/v/oKIUtwbebZ/H/DgRE18EP/OOPrtt//Kt/Mfz2f952+/B3zJaByTvpT/Tp6y4VXRJI89rdAX9jrIavA7QC6or74Dj28TH2BOfj7UA2gbas302Yy/V13efZ/lQ/1t/1a3bS9j1R/ngb5P6PsNOeCGjm58GvrQpbyw7zv+8HKLmO1LCKwZ6Jp7ScvBCp5Ri8dx58OPfPPUqZ53/HW80+vpj/DR6DHLA4++KWNur7hcrRgoV3Ikxxd5G19xiXnHeGGc8zQQejXWgI2cbbOLC4Qq7NtrHGB4BF2hMN4e6NAnEKjo0vcX9Izd4vNgvDkf9PGK03r04NCqw/i68A+ZI+uFByNsS8O/rzJ4xziQBuD/hN44H6CtyFf+6NMeCZLceo2MfOriBGYVLHHC0NBGwwWMpkS38blem6cBz9J/MMbuALny27LgVWUFUPYETEPAGi5TKQ+zc0O39FnMaetSLlhtyCBWfeJHg3gBHluHgXzgETEWuADmU9UweCzDACf4qQ51AWDKdd21yMN8+JQBNvh8INPGqi8/UPFSDZsqKJDUDiACTsZTAwSHAFR8zL38DG4DLZZUQ7OfvoIPEr4giuPkjSt25B+Ms8m8sk8SL3aXdu+sjbTV5boWYE5ZinP8Oi6/2v5g3GnLZVbd25ys3zswMbfmq+NVcN7hMHgucmR+RvfqQ1DrWu3RHfdf/BDBcF/X8pb9hcj+Dk8M+qq9r6WHc+MQ3Ff0yfGkHxcMlGm6uU3ytPMy3DwZt/yBLBrLD9jxwLq1pmcAZJUfs4ntnNeLLOMnnHr0JUqUI3+ZM9blPHmsLugsQ4RIap68bH6yJzxf652xuf6vknmWNWHxpK/or5WXJ9P3ACgxbv+thBMtvjo+9GNBV0p9glZ8qJYxuk4SdHw5mMuXXfOeXOnoyY/mqlHImROhqZ8K8UH7yqwSIQcuxXW5Fl4o+YTQQKoFbbhCLc5hRyK0Ax/0K/OCfKx5e5A3gDVZOfcHXyBZX2LPxBQb6BBnvKObPgXsW6x56bp8C+Ss8Gzwet7K+hrGRbPa3mhGtS7TVn/wIvEZci5xQhrnDZHkzn5RLjEhs3zQ98U4uvNia/Xnnn7UH8zV+sgbgzSfdg++Uz0ZLn0kg25hrJw2HuRNMKfm9oK0eTGR+eKgUjXq9HPnBYlfArifO7fU7QtmzzuuMcoax3UmeSSxmKWU98Dmi+fUi+rPC9xlV37n1cG5MC8m6Hdx5SBCwpw5dm/7JCdnXvpzTBImXCjknguE8gIpTY7sk2FHwCBewFVStXIau9j3ZaZmpQuwl2NN+8K273Vj3guehyf19NGrD5DADhfq0U1en8w1110ouaQNaqM746LHTHmqgGLfkUvXE5jhqvUyiNols3W5t46GoeA9Y6aaS/ToxS8CT4hVvmIdEVxnjjWvyLd95Zqw+kQJwZxe+pV9vnSYG9cu+w3TMEsTDtY3y2e9c47yjHiY18VU5uuCxr8iaEmfug5sHC8dyw441kLHVMYu+9zBs4V1vEJDZw+e6COTouphznk2+uAFl7/GTb9iSH2BWp/4sEJciL/uf0oG/kr5PznNJlQY6mUifF0wnBhroMvB/GBRkm1yospkdFEDvn/fK4sa8sxCLheA52vxeTCB3nmw91cEb7//zltlf2HgZEcnNCcWQqUtAWwubQniLntutjBCf5YP7E5mNNGWU7uUuKuMwCznAiEa/5QX/xXERT+HQcue8HOxEp96EUb1ga9uYtqUJq/fBtx4MN5Y0NXzkkUkNtAlTt7Q8aHxCDIXnrPhqY8aYXUeindyOtF3QPPXG//523/W+9sPfHmEB8FShXpiIzoh6xR+f7Ul78s+voSG7vh7Y2MEtm0uvchGCwu7D9r+Ism3/U8WRf2znwR5Brwz+vCikceQNIEq+tCNncY32y88MtfGhaQkgBr61Cufi7pgXTA/D3IBF3rDznDBI/ojuA1bwGXLUoCTNKkYroF2+jAbFXlS7wsY1+LNNyTEuvSRCjsecsR/sClJXzJsNPgTHDQ8Cet1Cw+KLB+cCkaN0p8t+SBXjU58zybIBiWfMd7ZoATrju27cwYwF6vD8YuItJOaeSefjiuhbRfKuSwIN3m605+X7+p5YNtvpLSjbXHKOza+8eLrxvgT9HdD/1Av+fXgkO5EP5digQ2k8WWcwecaoo85QaVSeViUB9McHvSsy4ORuDn32va9xpzR54HCcedBsfh0mzMfNIsNnk3dnKPobp8IHEbV8+JDxj4RxI9C1v4QkNM6KGx16WP6nsOGNpUhaXYQWqqMxReCY5pxUMoDMNiIGuseFDwMXf3ngygMqG8O58LkALh/5qGQwhGGBzUv9JNHLNp4QfeKXbx95Viw35BGd0W3MUZUKXwzhpd9/N62Dl918cEod2NUz/ozpDfW0rUmq1dgdeUcfeQFiLzamOoCGn3mxdKXIBv9ZqmPH4znd8ax/5i18M749QWKc8Xx7tjTjw2H1adeqnoUSBt9kzGR8TZwmktiN3sKzJCrKQXxC04mlLc5Q15/EiPjn7TA1uWY27f9p74wvgdfaFgO1OjbgiIVZAL5d17OOmf0335o7O+3ZmYSEhFYAAAQAElEQVRjhbq5gBu/zrY4oZr/VMOagR5ljXtnvDvfQl3Owdf00yz30v3cUzeCdV7Jh2vlRx2+RDY2rHExvtFh3j+YG/bN7bZilP+O3XoqjRZ8cq7HUSwiLAsA7WxbM08bORSMlalDep55CFCmeyLDfMTenQOzdBG4AZ/x0mKo2WZ5PeWQHM247Up8mzrQifAAzHnHP3y1r1FxXaOb3BSfpdQcCC9jGHqiA4YqxOfsmuaOeuY3OTBfjsEPxqgPpNcXC3V+1PeDL1384sW5HDTmnHP+idw7DwXyaECcddcG+74HMaPXdduHDG0qLz6lTlnBT91U1qa6zLWwTfpsn7UBA/4HjPpxsNfIm5igOXYcE7DAQdTo/NQHZ+MLBa5Dp8I1YB7d5H5WZMGZC88zAlrIV9dEf/fqF/NlLIdrI+usa5z9IxQfUkr6kcR+5rkGwX+8PysPcOSLJlcz3Byj+BUe+vwswZwvu9DDOm47CDzXTjfiuaBjR7o5RSOxcA8DJTzeldnwX7COmrVnIBt6NWtw18742CdzjXJDx8DOmF1Cs77Zr35ZlX7plTPYNE/MB+OZANBZ6GvkJsQGJjoF6/X6yKvoKhEhH0hiU+xig0ZbOQqIYKk0zKObdYYGLPKTCcKigX3XecfIgzqOwd2lfef45VM3/iP+Ulo20EnBVdGJ/DWmqYbD0nHlOLEOYy7b2tRe5jbeeCm04WvWHr7w+r7v5UspaU/mhroOFKUuUjAMlVAu5XgjL4NLfgEMJKKGz3kl7gGPPnzC2r/UfTBf5NGf5GLb6XNzIHQ5j8xz8bHcJlngwjVCWnvMZ65gQpF86rxA7MrDvbLu4q/nFfe5a74oI8SH26x528vxNOdWfoE2uhkHGEa/+pIO8+ALHBCPIIg+bfjCTwxbR0/jt/rRUstfeAmCTFEBxYUI9/Maci091hacNG0FGp9m8jXnrPlFwRX7Va7xcjAXjuRNu4t26bQEq0+ATpkzIbLYEw0Hc/SZL+Hu5PHO+eGdc4N5lU8/7bON9XEjj1viVjcaUeCYkk9Y9tEI3nXtjX37ji7h7SwXD1qJzfxlrky+LEXmiP17+UW4/K7n8sfaye+YzjMTszL4v25/WgYYvX+arf9PDf1Zxl1vhKwxfzAqPsDEcKF1s3EBdoOU1Ynh5IPsbKoeLE5MpO652kwYKjWqmakcFlm0lVFWVMg0mK5ZQFgPQGsRdpTKK40lqdZEpYYQF6xQTh5toAYh788cDDwAjO5lG/ON5nbhAKhGnzqFic8XhAc5+aMNGy4K+qIBmrEtzYVjU3ZjoQRubHg7L4MuXdID8pAT8dGPD0s/juEMkahaleWh48aGdZtsnvjhhvbuL0be38rFMX4sJxK2i9FUH7wqGOiLTzt9ceJsCxOd25wcpKFts+KbfgHizQWJWYsxC6FxP7AVmwwQ/QxQ13gjN9E5sW+vOUY+6GP92MAN6D0IjQ35AVCLTe34kDK6K/WUjJlqRLEAr5tE7Jrt+IDFIR3AmHlZ9Dp1ElPotLeuCTR6Kx90cni4YlFO/dmoeXhZbZQmLsrIXDdkY5+Sh521wVt30zsheHDwaUNwnlx6P46PjG/9udEvO+MkOYP/4BsJNydzLb85upN7Ny9CtxlZ//E5KsnXTs7Vsc+zD0+d4iY4sho5N0Q3MOHOpmrpA//b21tlc8M+Cks5f+Ej3Pg2fA/s5BD9G3lt1H2J8Ukfx1dTBRhvskXdGFfa9QJBCeAtuie2ZnlA9CBEjxLSytuK9Zlvux0rjiXXG2PQ1lfwoCUtfIwVee8+pPDAcdBWl344vi0fxHm9zLzzIONPl33ZY/mBnPIBZD/oj3eBw4I2ixAmY3nfJociYkpw+uzBh5KHFh+MwmuQGqc0ZPPkS4N3+jM+44cxj0YPPARPYsUUuskL42LfZ03sSQ6RijGIm/TtKlvsCcirL7QlKxXPEF/5dCzCnHVRHfb3Avh3+/c8/OCfcQjyO0e3ba8Nng393RO0vgPaLC2BOi9QiWPCu+JY+re5l/lr5RExL++Mx4xJcoPZaFDevJkX56d+JA5yOrrRvdeNHAk7pfrMTeUDJ4qUIXAw0VRd+ixUPr5w8wVj+hvb9ovjQ5vKsUzw/Ene0PVxjvNPnXCAt628Y8lSXxHCvwaWj5McXNDErZ+EXmjAlL49nXplf0pf+IOXo0e5xhAytFm+DLrNPfXoIA+W+oAr6FvXaj+X7qxjWBuL5t19Z6qnJ3b7XDP7VdfXnrNysN1mMarKtVtbo+VbcgO1ELmevBwEyOE7c0Wf9QHC311Gu5Dq6Zrod27WqWuUn67GzuiFzJ3bOKGDp0HQ5vuPttKGdmqKLmUUsx+z1meuP9nfDr6EIs/Mc3UpY74f9jfxXGuOuPhOPh0jUQ9CvdoTkqcEwgsOBJxrgjrNn3TrFzzhOWJD+wctFEJUZ/JibgBVql+ACQ6upn+A9KWlICMkL3VbvviX6qByI32yjzbXYpBgzdOGALoma8++29euCZ7ZjtcDrvFfMemvMuIEY3JeO38O8uqYcN2TtnKAcfy5ZBzv8gr6a37tp8UPI+5tjMfRzdRabWX8k5pXfg0GPqKhtu6jZ115VB5xxXhIVceac65rt9usGy9ZN2wYizBHlS9+Gp2FoLgAZwnPk9YlPR0n5E2fbQ+sj25EmvUJveRv0pYW45h2nF1yDSFzjVzL5sgBxVm1OJtVjReeehd6F8hDE2vY4m4uzfv9XEvVL89ockBcE7AvLRuctgoFlsYioFmRrBvxEV+lV272/5P5AhIu+QVtepZ42HECZH3Rvjh5XJ93XgL9Clh3zOo1hpCgH3BEPgrWkSN9LF1fMYXN4wWusWtsMF+S90/aFXvmLIPJc4Ava++MQQwRRpc67fN6fRrcglvOOt/od9e8ykf+jT6wYVz6+TlOxC6QllxkPjOX6Id31sIL3t75sjvn9rthIgSPTiXaZ+7qlSjlYPCTyurB/Nsm+zVzUKkL3/Trba/ZO1g6UmZqXvrY0C014RyJf5zb3jnjvvMixDNkzirglDFGx4ddTersGmx3OX98Qf8ff/uldp5nis9BPh0fjmf5QcF/9QOx4MuVY+OXZ9tnzbmXdfkda7Ctau7EALELPvbzHV73hfjNHDO3yiSmnvWD3P72n7/Xf/7+Vr/zTHQn79K14S/Pvn3D32/0Jbp6TuwuoIKvZJg8mpviE506Aw4vmHfwFrXT7h1b/mDhTp8+wa2xSe6jd81YokbTv+b6S+s/zgA99I8Jf2H/ZzLACceZwWTInEBVStsCE83D7o/7OwdUKUwA8O/gf7DAvZ+LQ7NoZvG4MaG3iZZ1iWOeO72Yr12TSbQz2ffJpIPAl33FDOU6gDVRXQR+Av0rPowAJ6NAKxcoqEuOCnagjgU04IEDO1vPdcClDjW+ZKHQb2iTsilDQ0r7LkJvLJ4HG08j58Zu6aKS0nSQC+vf2Oz+4z/+ln+8+cZCdGMhyhvrDbvEugHG7iKXEntTwCbmVuyuxNq57fX9+y91++YC2tkM/b8O/Pjxe/jkFy55c09A1VuXP3X2T442dKQ9yPOGD92ymKLoIGOpVz5EDd04Gp8sg+ZmXT0pCx3BVRlPYpzLRzoxeiGXm5gvYUyPDwfm8YOF1PbSj0/Y27A1AXVb6iDpRI9awl2wofpZ74y1O+BhHgQMzzws3X3w53Dvw93y07HXoacP2fBiG8UPQOXrIfDJeD7OwyHsuZRLJTfZlVmHkCP8Eto+i2MX/zN6Yo84H8yNK2591kdpxqe8eg/4BOvihDNiNvlZ/rrMw9Pcr1zNuu17ffvlW+2Mixt1c2luHaNuWtafZ69O/JMeoK7+F5xGzXtgXjkjs9AuHcvfTiEuB4tT/6XLuIRX+6oohl31q2DQHv1lnFlP31cOQw599VywcnPQXVg+fQrNvPHiJW6QMHEfbNTvbNrvjAUf6t20D+asB9U765Mg/Xoh807/XHzKoz521ImHjDmcpfFk7ORgJkN1OUa7V66Uc1xY1vlpY7IOvwcm++MC7ZFdqRzy0QFvaWZ0+eLXdXKbe0364oJ9n2k3vNqe0LpnrQ/BUxndOcBsyeUaK7ieePTtoS8gjCtr4Fzj6Mb4uc299omNHUBP+UFtZOwQoXCSawBccgSusaCNFRcW0LHhx8DHlMj2oPdpe0ActCOMP0tOWldDpxY14gPwMKnC3uh1Pdlv+LntWXvmnMg19K+ACvxXlzKBOunm4Q+gCSTIFXfkYpfxZYliLpDcf77WeHTM2beuLUjHF/3bWXf17Ss08QlqwwXsWSNuYtj3iXrX+CcvJu7lL6dcO544F/8HfITQ5OCCoq3NpQtx1Z2gHAZAfl7KZT04dSiPVgru4qiNpk7pPao8Fgwyie/b2acE6RX1mWPn3Frz4MBjJPFNe0I8wEmwqSr8iV8oLIguxwnmefAR3zUsRACh0UYVtomQCu6evGSCNhccxdho8J26dp2H+vfOGnFnjbDP7F8hwxtO6wvQZRQoU1bfIOeKRo2mBR/CzgFqwTR+xulBTSBvn2vvk2+4yY/riS+h2a/egbyIpq1tlTQyng8IkgsPMNrYFIYMwKgu29d6MCfjpyHArp4XEMd5ZX21DleuoR3k1BMEREImb7O2fS9/CbrGZTEm38q+XnxkpK3lZiV+ulabV+FOnm1DCD03fLO8pLT18pPGVc+6I+MJhJ6U2iTdpHr1/cWPNyWPcYxeeaEAR300Y2Fnz5zEVTkrKAeRa5Z5c811XXJ8eX5w3gl5WD79IjW1PuhEeQPaXWBgQsVG0TeL9/MedpraNi+CuZmuY6wV29zLc+JkbfOXIb6EGugZ3UglZNiXDVw666utL85rgaDCjwSlvvICAQHH/J0zrP1iLNr1Ad8vejbGwPLZvCJ2XgP76t73M0/w2ZaMStQsfvkGa0P0NJZZO3/89lZvv/Hy48dbco6qyphWWMB1pIkDfpWJO2HhYaCtPYHql6vJc9ca+03IGC31HLyofMv/IMUxxIBHv9ogcjkPb7e1701i6p5i8e9ens+cxxsx7vte8kLMpX3HhoPQurlqTArWw2Q2PGsQi31MIQZ/7ud5kRdeCFzPGoluMeEmtCKOE06dxDXLcWnbZXjZMU5jWnBok3OMNqXr56AvrIvLy1J4rItz/lgXbC8gmFV53Y3T/nJ83MwHvnsGcm47dnUdT8JvfeHv5V79AOF6GxsEiih8xIcZ69Sq+xxTloD2hIIH5vRb7EWXsYJF1zrLsYYyxsCgp2vaZ3PnRdXOPN85yyyY4KSZc8ufoCemljFMJBRbo/GO/HEvP655xrbioSekC0NuOYa3L3Dhv6D+qv5TM/BXhv+p6UQZE4vVisp5udoI4kE5kZ0EbiJvLOj3+4/yH+7jHMPi+SwXhP+DvXdtkiQ3znR9PRCRVd1DipT29qf39+2aaT8dW11XR6TIme6qrMjc8zwvIrKqh1zZ+aCRzMTJCQ8ADr8DCWdxBwAAEABJREFUcCAis3q+8ob5BbgCLijBB2wfet1MEVNZiNvIQjXJTuBBFtxgEbMiWYgsdpjdzISJEz3x2hJZ3TU2ZPEQrJylG1KmBheVev/cyUmTFynFzkG3RFBQrPAJTUlHSMg+hOPggUa8eqMButCKRITXDJX0RUJa6jLWmpvrVtnQSTb0IJP8mDst5Yyugd/b2BIT41N8PKgas+iEbuOA4Mucy7YhX4Pgh087hKUHhxyAMr0ahJxpL7TIULa0DumN5KmONx6UMz7HBiKvNCZ+ARHHJRdy8Nn+wIL0ZVSvXR6g9POy0m6hDHP5CSe7jr44TyyNL9zVrUapBDC0xQli3kEpnch5gHnlcKn9zi/nocn5lYcQccpHEiocjzub7505ulPuzNMd/AR5b8fGKI+6UF9uuOo/QbyTQpqPQCigLYuQuOkJ+rgTT+HKg8arwAsrS+2T5o/qRfmpU/vbubEN5hJz6Bhrg3rG24f4hVhrgPQxgjDdEyVa1Lnnsl/ZNuzXD+vnnDhHQbyxdO4JOQA7dkDovbE2pWNR2QrY/jGcZpy61W9sZ8QYS+VIhPLL2HCNCjhjHaG56QQWU3AHkwolVND68P3Qy5y+MgcEDwnC1XFgrrwwBldKcRkX8YC/IAq/diAVCwgnd8eC+K9jBJuYsFaMCZpj66BPn2wr8/w7fVhLvAAz8435h607NgjqdA6gZdJJdIA8zZi6nlZism0jeeHCN3Dr2KJ3oX/pTl22Y2gqvKxFHx4WbLfPmMU/9FuqlwiW4yCderZ1q6zdI8cMcwz80huvN+L2Slyds0eYyoNw5J9yiX1kK5yOyF+6Gjur9BSkF9VG9tDOo89CuiEesG5MPYw/QLmAh9tu8guxH8JKzjt45PvnoNDNYHDd68bYa2/o4V/s0xBs1G/He5YojdPvvkjW3Bo7IOciysQhNku+SKuNXZfLVj7UOY8u26iN2G6UA/6THvK64Ie0A58QSJ66lr/Q+/ryhYcoHqTYc/OigDirquEXpI15uWEHCO+CKEtjaF04D7POVyFtcuAuEBNxr8zTV+b6lZyV9a/Cc5KVvgHLAYcdbUlf8h28vtB4yEau8Zw6rok/NywlAsqeNe4GLwNB3X3SQpwlYBc6qMGOZ48uO4T0cDs7Og9WIFCUO3yWZ38xP21PXsf7hj2WSIcHOtrB8XJmp86FDOZPKpAQl9DT9sWBsRZQfFiq/HdA4ukYysU3Swn9XLZOUH9oiav78GUwj5g7ziNj/RBOv21BXOeGMPDTOTG2D3WngpRdrn/nnfNSGbiRuecvIG/MNWU4J+0f2KDYGxNJX4uPPAJVSQNEJTGyFH8g36sKEYLxhrcofsSRenhT2p/WrBx3ws72M8fB+oHGSXxNQ5nwKQNU8lEPeCovVl89ozKmkiZC2GNeamjG2mVchOJjzndMBSSSd6ea029xzpEJMBQKidFpF6IJAVqs0JdCMmhSUMoRG+0/ACauH/HBvPTETf1HHR6sQhIS8dlYOn6uO+uCdtIFwfsFt2yl7kEe7CZvIX9S0IthSzc+j3IeSCOoW1ChOqSPjPWd3/XiviHkS49MaCiRyf24bNDBFQQlI5dq2cVNPZgATgQE1EBX94hdlieN/u3JNwfdIjFgB4V0zmP3u3l+auQ0L2n2zAvj5Lh71l6jVJ2EaIG5mv+Kc3YHYCx6KDolN+Y9UUaXcmwbH/fQRxukNjS2S6yvsdTbgjR1CjDap2SwcEHABRoFlfNs5iUPYPlyii/CHAd5pPflIUzM93tehr25lkGomwK89ylwzlM4bYr+ETTPMs2aCC80+jJjvOsC1Fop/85L4r08B0kjZE1gNCGBzqsTrzmXPuyHYwRPb/yT9w8AH6ZejcBL4rSRk544Gz2fX7SvyMHWFXnrhnyeDQd50/y1Sfv0qT4B89+mGhoE+PINtRipTsffnJj/IQY8jpX4Hf3GWKe1c2nuHEgSlzIGiPoTvv41Xf852v/S0TaiTGaWFRcTe0GBwOJ1wgsmdB9gPOT5f9X54eVr/hwJSnjmYjLRvLJQ8lCeDjfpIuHckXTPYWewOAUT7IKOlQW7DRbr1nxDoCGIq6LOYh49SxbbucaUhLAQmcQvLFIP2S7EpTuJJJ1L5ePG7QJ28VoG2bnHHvlMcEtPpPKlIx+EqFEcGpP2BxpjQtp4V8VLl/DJhajuFduXkl9UaE+hYHMhb8ruWvDVurTG+o2HLv88RbtVMrZRvggyOenz5WJ8AAT10hVA3sN+xkF7EitpGlta6ViCHT6ImlB9KTH/oTMSK91LIwtbqOZS/yP5gaG3WpoDRp+HA8ut1oFN4LQZcgc/oXKj0R5h54EjfR9v2LZ0s6n3B/mTAHNnJc7gIfzadKO84afzzgcOZd8gnmO+z42SA4E+6of98gniLMUdwik+6sYg7DGudHAZH3XPEsS0hmZ0old5O/omXNkQ54OcD3NXHqQnHrtCo6xdMfF3c3yBkfgVc2fMWLI+lm7osM27deCG9tN/fZDPXwS50Tk+kBJ3dEDnnYL2zgH/zrq9Hjq3ks+x0rbXlxcOQh/hyuHoysszHtwUwDxS7o067spmM6ANZ4yDOG7aEhhrdFk3Xj5k+qCoV0/PT9gzsG8ySdM955FlsMQ5Omngfr5JNxftzAEh+pkLjzEQT5x9IeQ3nzvryTiETkGCsgoL1MWcd+6u26jL2OqybllvPhBoD6TJYzf4nMu2J15+QASyFmQpZ2wzttKoc4fvBNeeuLB4o885m0MddotS7+XyVBdis12QtQ7Q6MF5ZaKKtheBYTxY3iV+2G8npb3CR79vyI8eHoBOGxqbe4wa8XvMeUc8imm3Y5tzw4PsKzF03bzxAOULCcfQtnIEMgvqpj36I865It6HxjvjAwF2EmN8unBA2zjAzV8abNHvg5g08lpiAvRMNSqH5MwTfbKfHuxteN9jYxxW/FnxwXLp2RdBxYe2fRdtAAZwIb7i5FUmVAd5R/ZA1tm3YEsjg6v8WCdMmR++NLn6EoT1Lj75cR3lN+7qW7fDzx4P+VYGsf/8+ak+fzr+LzPMQ/mNnToWbsZmDGRhi6X9AQfKfiAXgXKeGnOmBhcIbFZP6CNDOQL2xBYJ4IbU2HuQn2MH7pBv7R26zI1rbEHGGHTdk19mHtjzixHnmmBcfFhRtqBfqGIs78QN1g86YgmdM6b2nSNy1CEw9vqyHPWlsQf4SKkebVGXnHY3txGbpT/HgNnEouZOrKScHOp3rfoAeyOXWHc9pMxDF0ZO8vhxcIFBkucBpE0baEcYXcdl7Mba5QOHv/yzXXygjCz5sJC5zRgxP7cVWwE2SCKl02U1ZxgQU7XoE5BFlfu8ply2Y2zCVeixHYLugY6t5nyqjN+5V0GKjtn/zFqVVpwSl8a6QJUx5Q4agdy1neKPXrAUnPDMbsOCMTSw5xAuzrk35YDnguC4bAhH82MBo/P+jTyTOaej4CQxvs4F9wL3DfPWTi5Uh3Coxo1OLBKPhZeIoWEuI4er5gc/uayLkz8QIcxnOx6AtzjdzfhRogDfZfZLEOJNHs55WVsfPKEqbQ7AZ+k8cc6srLX1MYdhQtwc33vGz3x9Zb5a6jMU1cjQpwGfbeOTfmJlW5kbuWnbRkmzIDNWwMfFPGhAH2Z/i4RGGTeDUF3uIeu6MZ8mjfzGRZpA6NQ2AfZZ8c6QcmUqIElpsfmCPd1DUVL5brXkSzzWga6ugU/a03bQa3u9jNrGFhncyk/kQmROll+edXjuMG5X8tAdWaMu26V6QSdMzsOHcmWvW3UTh0IasrhqHPoh/+ay7xwX90NjkPEgDuYRndGGB5MMzCFpcya3g3lhDCOHtjG6MWbG3DooLPE+ISLAaPeeOcDZjTls79KDMezAu0+EPILQAF3WBXPSPcx1cuU5z9ytnRvzYxAvdezYMOW7NgrxXdIs1hiHRpc6lmrGaJS8gvzGS5C++Lz7hyENFwoafgp6WSPYNc9x+EJ8mnhHzjbKesGD9WXcBJkc33Whv+kMomtgu2cO/zLD+oSN8Z6gPZI7P3wJ+PkTL4y++1S+MJq2b5EhHVZWOYDc1XACzZ+vnzgCxvonVvGnJd6ACgu3djW5Cj6EgGWZQ4kL/oVvCL98eal/+qfv65VEcYdpcECpJpHCK42Hxxw+6SsWHZmh3khkN+Qv3bUCnI+K1APstXoQgm7bBuRYQP8yukzOwhDfA+kIqA8fmr68ccH6jbb1Bbql6YDMZHD7mKio+/ev5JAkQemF8CMdlph0PyvIaWBgW94IU5fXh6GdpGTdfgGBJKCdh/7Xer2+Eq83HlJvwL1MoB5+TcrhiXxtnKA+E6/KlaUadfzw5Uv9/vffl/9QpQ9PY1zq2f8T2C8+k1Cfy7hNs5UQoYqoVx7U5PnqgwgH1SDT3eWD4uQRi21sRhiLWVMGFLVAa1LekZNN4PqCT9dyUxBPd007td9WwbNUj7V8WL0wH4xrNCgf6Ut3eEI9VaV63pajotyVeDsXmrG0bdepdwyS8LZFlpuQh3FEk8SZH9BL95UXGa88pBrTnU1QnGbMUp93XBasa8w7gFFdoHPnhgLt0B7ngiUCMq7vOqa802f1wVl1CJFf3ndofNBmS4kmSNf4oRxl64f++LfIPnTHZ9ad4+KLpRfGxrko30psLOMNBuSQQUPc2EZtPmxvW23QDdaXGvVD/vPlrvESPKhMICLIurl2mPM36nfqlvI+Ysr6dr0FoDl9hztVN8vYsY5a0H3y7cisXrxCt/SolfF3Dl2wdUArH0NQszRew/CgHunqwkdqaXNjtt0LKl6iNTBqIC9rfApBTs1x6Vkqd+lRztn20LDQ0QJk8q5b+QCvXWBQgTb06kNDJ35p6NGMxLK6cmt4A9btAOSBNd+UOb6YPrlAGgt/mWYMFdKjY38dH3V5sAng4USrd0L6Gz8WvbdX/FGiSN0760G9wvx5OB3TAgipa+sy6jLweRA72g+fGXf5A7zgcH5kIOBs6ATzIM3jQh7XbMyYWZfOMdmIq+O8omvCyN4Q35W3oHnp0l/lxhvkqVdfBKZONT4vgZYM6OrwH7HAj7TFAatxxce2hG/ODWipf6Q760v3IVPrhdnGOhvRZUV73ojRK3vk/nYVlb7IGaMGEJ+3WRcfInyyHMRhe/5Uz58BvtVcaetbLWjqQWywEZuXTiSYGx35RZMaRF40EBaRzKnsObS91Dd9hho5qVMO7ErfIVc/mOSqRT6cC3IBavOamzdIrgW74B8bth38pILyoXbOr72ca8ZFuZnbSDntuz/mnrKAaT4Uf3idvNPWU58MjZ2dvDGwxf4bvpunki+jTBptdV6fMAqNugqYv2l+uLQtNjOmyjGfut9Y6tM5908WVCIHLPrCxzf0xsCH7Svzwbq0zmftzHhvWw3hsNtw3OUjx4fuQr99whHfyGDQ7adAYeWcEfwHGtsB7Ilccq0x0YfEBz3aad67bKO0x9iJc427zu4wU4sAABAASURBVJQ/1lEbL6NXbFiaeC9Ercdjz5VnZB7RJ0OUHrczKDbhbfspkcCYcT/q1KCgFxFBSQdG0ynmRd9JJ2LhJhj00+Yr+c29zDUoGHvj7rnvNOWkff16rR9++AJ8n3PW73//u/o951r/L5wvX7+UL7hRwYuB4lFPS+6UYgCbFgjlwgQQVIwrDXsArD1s1qcZJ+Ns7LZqYvbG3LphszY5v4259d2xYiGJy0I84oHEmjmvk5Nsz7Fltp5ysCPK4XnXudXGPHuMIQSnrsbGXkaZiy+cEdbkHZAI1paHOHgW0A3DYC6cefNe6Ga+5gtLz5vQqOeCvstg/jJXMAVuY0RBf+O7MpRl39Ig0UdvnX2XjVitI342RLGDG5dkAdfA0vSiI7KC5UaO0nZqjwsrGZrcEzZ5M7fR0/BLKM+b/14jsb85BoyPcyjjIIFmLlZOENGlbkGsMiYUOXqk74Ycz+Tnv020kw+kXbotnGDTNpwzt+yOJfBex25sgihrXfkyunYdO+3HClE8h0CLPmkQJ0vw396Yyw4HBM4D9V3Z03fO/K+cKQXtdX28gjfJjMeY6dO7NP2efYcvdImjwHdCjY/OB8eVFuh3OhrzetiC7dg0kdIJtOyncM4Jyoq/4I3RGza+su9a6jek0W0piFu6y5eo7sHaI1yYoz6zOA+cD9qn7QO8X0z6Imijvg3mIv57nluWadMfM3P21M+fnzACP8f4Xzi4TmTWUTY6lp9rnYSU2tREpwtoJolrfc+LiX/87T/Wb3/7O14EfWHz/FIvLMBdQSyydd1qe37m28xf1C8+f67PwOXyXJfLpcY6yoW2kOxvJDTlCi6qwQIbx0Kbirkjb2mWOlCO/AdbTExu0iZosxxULPBGhzWJdQU/wkMd+24mRvROCmmEqloK8bPuvW1RafRap4nFyOAeHPjgkOk3hL7kuVF3o9hJ3FfjQTIVjwUKz0a24KOwUq7I4ELoPT/5v5LA7tiHCi64kKcsD2zG9s7GlGRHue+vlW8JoL97kMMnOL7h29GvTXhXe3g45EJrW9v1S0jbGE3uNB8+QogZhPfO/NjZfJABwjGbAA5/b77xA+TLGPZADgGEv3DyxFvSMS+6s4FB28DgRWAvJNp1cJjf6rKNGkPw2zK8Qy/ByqUAxBJXhNQJ0kx73NSmfTiGXw96Koo5+2aJSJB5cUkpDrJ5IdoYLd3YJHBQ2k7fKh+6KKGi0j1qo39z0+Aw5U9UN0rbK/jLBb84TF/SP33DCfi1k4ILMcQbmxxbYptvPxjLzIVznNOnv+98cMA9pRV2DwQN4qfuE8Y2qgedEOjnrr/osBTEnXIijNhBgj13HuTuzKOpUzrn+gnynHTibMMavv04SCnPDXRjfJ0HNxicu5xYJHWaAF3jQlyw03IdWw186AaH3QOQVyjcIOqHw/Uoxdkv39g2xgMZG/zKaHopucPOnfYSOfAfVyKKbRoFRQ30Gz9fAi0NMR36H3LayWmU+hO/7Vgr80V75dfvBi+EBvl34k6AsCMY1tcd2JUOTs0HtfFj3M2bdOAnfUvNfILePoHOs750E8sCZkmXqurOvMl8Ite8mqM4uItzvfiLLImUYewv61brRtzwXxwjH/7MQ21KoJTf+DrKl/AeztBaj09cyK0yL+BR1jrWxHUgO/FbkbMI6FumrG7KA97lYgU5LPMmSuCBVxkVNbQbEKdswLgtDQ5YaTuOczxg8ALfzCtl2H/Cgu6lIYhgSuqYGK3enAMMo9WiixLbQBhL8zQtcPOCG5ppw6lnabFQ8dA0Y8qLS3DmjCdeBG3PTyUtXNULUZ3krMOZ48BUQ/9jiLmovTmTsIeCFnOM+s74q8v96cocOP9PJ1fmovhAxpa5GK5GHNCMxUK5BIlIBpJrtqoWqMaxVhdi2XbQz7S1NgGkY4HJUNMA633pfvhB5cBS/OgiUsF0M0cYxxU9IhIbbHNcg0OoY5O+h2xsBE8z66apTJDK4w7GEp/Zer+LUlZ004CKznkv7JgyFAyagjsvCYzdBOfBN2BsCcopU7nf1IkswVTMBHXCk3FhjHyRkY7FmDEmdSiFTtYU3JR55vNH3bE/+sS9uaew/pVn7J6Zb09PW/Jl97tc161nLOPsfHQtpjQ/jFEr4yD9BKUJkx91xIO2FQG0oqWt03a6bZsrXZdLN2NEr7TQ0GRaiGvyzAmjpBXo1HXOJnf2pz2/cN31jXi9kuN8KHQM9LnyuZPmJhhX18JJ79p1jcxcXtihXsrwvZeNbQfqKP4AAf4dp+sgci3dZfxWSv1eGjqu4sMRKr9czrmRcddm4/8tQEhc9FtWq2ICyFHmoCPxbOJEXdxCX0HcthepQXA9cOC16zyHTbx0H6ETE2UoX7DXM/ArMTfOM3Z9nMUHYzbKPC9P5dOY3rVeDtuwyauOz9Jj8jC/mrp8S+wkh4WGscuI21DWlKO9Ujh+c25fM87cuOBhEBJPSsU1/goreWvjnKC0nRczV744dR5M2j35VrmQF9okO4A8gCBl9GGnNNJO3pnPCxrbV/Kt/4ixv6A1TuLowpN7ACOzR95dp8xd15zz82zfmA87tp+2qSe6B1ah2DoWISb32ChO0Abpg0QbKSh0yjJeE3a+wBauPI8IL7SFa2iNr7ImjBqs/Y/QPeZaRwnmcJ9Xcv7apLXD2/hwP2ROGlpp66txoUGH8UMrwtQ5KE99XfOZ4Eqcsofxpa+lMX5lHt45I+AmMvD60EdNYeVen7MK88+XPxfG/jI2JGofLBSXda3LuNQGqNM8ow3xpdEODZTH9U3jwP1c/FQR+DnaP0Fkb+48yiV3ZLM565aCeMCE5C8P/ul3P9Q//va39Q//+I8B67/73e/q++95IcS3Ki9feUFBIisXyxgspFFzIa01F2DXurCQijUpMKq2L9CuAKj3BWlDQP/HRLGz0N28XfA7h2j7YEIlwhpYZDrkzyo5QSoEoVta0WLeMxcYeQWqjwuWJCVL+rrZdIokhI93wA1w0iKN7OrLmQDJB6V0dSV5LMQBaAE5izIgMK7+6mdPkt+Tq1QFI73K3HOwuX79mn8Xwrfz8pgs1S3csEN6GDD1XtplXdjZ2Py/Hd20ByKsmYGhDiUPnveAtKBqsKk4XkJjpzg3CQ8mbkzZODg8Xl/38t+LMPFqi3TSC7hmkwJtK4CcH+PfD5PEs4FT74U4rRsHga1afBMSAuJ4q1vBE08HDf3f2Qy0EUowE0+FS924G/2WoHIhMA7fOTjeiRcP32wc+nFCuhd5tOeErQb+YBj2NQV45uyFjcS/R37+9Kk+fwf8YoL/KHgO17z48c+0np+e64kHvGdgHfrHPGJc1HnajjVzDDFAvGNpqdlorCZOxlIwhvr++nLlEMzcwfUNuf509Vlb0KOuy2XDXmLc6tuZT/hLzIwCLDWQOfDjhBnfk94YQY+d2qCdb8y3adMdKydWvLjkENbBnXj6YkH7xDdPEQPbtGXpww4ORq6/pYnjClCuvZZ+eSBdYxNeg9cm7duItf4Nyg154qTPRo0fiQ/lNkYeaKQPDe2B3gZKpzWbAGibtjq/A9qOr3qWPujkyYsRXuhd0NvYA5oD+z2HROeeMfFFIovJrhyWH3rRrX2FblQyvpBQV45+Lt0VX5cZ8+LjXH89DqSFvVwW9BCPtct5KGibUHws/yjQd/qz6xtjn3VD7swvj8RlJKHCQO4OZ7iUN8b2Hkv816+VGK+DMVuBHriGXeDMb/p0EQ944DL/IQy/74TnhiaUgHjX4zrrUq5grM5S/QIUdX7CR0DES7etWzk+6sGKk+yI12xGo34CO/vH/TGHkUz8tVkZKbUbHFeY19Y/QdqgclP/hPF4aU0g4qdzRyL1CtbhrlqsNXEo5s6dObSTg3Z4ACJjLwlp4snd5lznlvIwHTqk4bvONbfop5yXmEh43MQMHBGkycAiIjFEn6K0uRm7rCNoZ2ywx7UAzeSDcqlZPaRbQM7cbYB5sEDzoEADeuqbD/1cH1EZM+MLHymCdXP0fqQ75KzYKMTe9DdVYDA2yyC0In14AIdhXIcwvI6M3A7cpE1MP2DEzib2z0ruE9/oOGKgr0u65m0SpP5xrMwNti2z5tg7zYnuZ5aC/WFMDJqIMy8wzD5/XZH92/kKkT61twWFXtbB4+Fx4SO83JFjx+EHOFuoYA4dL75ANPyuoZU1PoijoIeeF3xY1WaPiNLJaxlYOrFf2nKk3tTlxyx0oxed2oGa98tOANIHz8L4u8ay9hjHzIkFK5Yu6/7bJh08etauSdfMFQQVH/WQ05y3xtm4mT8F28a3VagDkJ9XUODs62b+Mr8WSvOabfFYAbl6Dn0wcZV9s6S7Zr+1b+GIAfZlcOiUT/svF/SZt+LXHPMZ83vygnvJzTHnXKj9wkMGcqZdqVDt2LONUeu2kYu2rEc6IEAe+m+MCA3oRiW/4qftAOY3vtNBP7IWEEA39UCouDUxL4B8x3yxX7s8A55wcxzQZd+4bPXM2eeCTTDPKKF3jA0ZXUHY4SShORzby7QPQ8qxlwgTpErOnDea0Nu/Yre6XE8vL1/qC19S//DlJWfT/YwdcTSPauuUJ3PVpn3Pm6j80t1fXM9cS6SxaY8v6oKewrOKhSBm6a4F/ZnzPUCLnWNOAyFes63u054b45F1RWkdirhlKd0r+5O698N+6+YA57f9N/zxzEKYY/sjjlHapT0bMbfUojfos5YpXRMTcLDmBzdKmMK405B/26ZPoYdX6jFGibd/4Ls4bTKp4I5F9rNXXsDu7F+eqdTt+OzGUyKYMgeR1RqPKafvllgAtuPHwA91gUA2vfArZ/9RjBBRfpznUFkNaJv+O/7y2U7c6GV7K8fBZ0iEo8Jo0QHBnaQn/QQkSkx390KsAMl+hn/VCPS/qrZ/18oMpTCdZE2lkkWU21yC3pntj763/f/Ul9eX+s0//a7+9//+h/qrv/nb+pu/+bv6m7/734G//du/r7/7h3+g/594k/zCmrrXupLQSSgu9MHi2XqUSWQeNiMaFV1uioJJvfK5z6SIcSw/M2nkuYDvJCN/7uubXx9+feECGVxowS3ukflIMgMMNugP3Yesve48pEaenPR3gAaXD0om4ACJyzbdPJwigYpt+8gV2czQABd9IqhFScp5g0X1JBnaCwCp+owDrSRNk432nPiG2uTpS5/ff/m+fv/99/XC5uYLI3kE6WMHDfkEqomVP8eX33hJp2lnLLVffHjPMe9R69g4QDzVj78RfCPmynrlxc8rD+6v15fy/1jjQ+pOMla+oG5tEKxjCBdaGSDjfdLaP9wAEhiiZT8gj33Og6W7BvbYVvbVTYWxsF58LI2FbMraeEBfj7GGFQovotijlDNhZG44GPIpQ7i52fJAfKc0Jn7j6ssMLEOIMk5A1jJlqGsdtNcu5+62bhXA5g1Yj187oDBibscJQn+kX+G1budOfB3/4tP4IL8+pZ/xYbqUMREk48BaAAAQAElEQVQX6FH2YVVKcc/4f+HbXF+yDGxCVGLv+nhlzK6APssn/TbczJ/Y0J/Kdvfc8GfsUKoAwLY8J4DKpSznlPbfaDg/BOMZAjrdXDPm+1tQDxkKBROf1ukLzXmRJ6TTB2M0iIdtWYyNDwurOGAjzlsOCYzDmHKMSRGwyUMLOoI0ZXvHNW3UZsHDtgcBbbd07H15deUFzM48d1yQUo6ZsCoPGdLb55wJMIauE2WrRnsHtNpsXRBvvBgYooMQDhYn/ixZLbwAuJMT7uRAHmhxBkpYvDtzsab11fGKtClWnxf7/i+AHEgmLaL0HaGzffx0Pn6QF40JBqqs9GHdxny4IN4LPlX35PtwRyth5o4j3aPGABo7Q6+deMY8US61gvIDN6rC947V1j5xNpZJ3nCmhg9Wx3YhLxMLaIy9stMvL5UF8JJcf13XodMWO6TTVnzT5oxX1k/jD3YtlMtZdnBhw68F/1ZKH3ZW+J2bDBpqog0ySvREH45jYqEOYXTRNu94OL0zdwLQ2vabbOeXIK/UAQRwpZobjUbgCcYjeG9H3xij4lNj+wcCWxojr/tQ6KBR32MeYw9mKu0DZ5rl2hXYAFMveNNGr2wZcSuEYHLoNp1HA3JYaHvZODSketA8CmkWbtDE7keHMgGYuMDSy3isAFja82WH69o5rW9B5qY8KxionVYjP5X3m4IBLkSePGf3e3vpWW9KroPgnnVsnriyf72Sg79+vebPu185S72yn/pn8hK7zhwD6z7wube+srfOPQ4bMxCnjiLsjquAzyqki1piOm2gBZ5r4oiJ+fQEepF4f8zVRf4AN42w13lJbJyTzs+gP9wa4ae8bXM/2cq5hlCuKVvLi7h+YKOKdtQs3WWeN68qS8BYyOmkz3o3PlK3Tyg/tinTtg7UOws975c0Z2zdKy7Y+fz0VM9PfFHjFyWfvqvP/vklX5g8sX+6ljOPEShvRHOzvlIu2jO0X7sGZ6ZmLFAO/dSq38z+OG59zxxwLSeOEDUyxhglKLerkUEHFypoFe2ubnVYAgv1ZZZLU55Q1OGb150XSDtnM16CMNeuzDnHTVD/lT0tX9xRJtczxl6BeUNnJ586Lmccio/7BdsV6e1er57DmBuF7uSOw07X1xv7R/zkLGUItK4PWxfC1NbhQyT3+fKLKUaTzmCUOpvSLshe4Vl69tOTyz5fDK4DDYBI9bvW3rDN86btme/3x3lfOmH1fLY912Vl70AvI1aqUO5AXsCYo1/6Zk9Yx2C8N4CxoO28vVwGZ+aNc9SAf0jKeKNvOlU+hygzXhGQnbhoo7Yl5Oy9MuEFVhAPbT94Ic86Cj3EjqP1V8Z29wULtKA1PeJX7F437MGmdWgL8g5ZEs0qmror/kGz5fz0lDP/E+tC8N/LuYBXRjdyoJ8+1PFxXh/VHxU7OcuzpvPthkL9FCbZ1L1Ux15lGp/MIewe2KNdjR/pg0w++YXd2AGIFY2UKQ/zaE9i3t0kZtILxsv9NHPSCUzAxJ9gP96IBRCDVO8nTNmPFmOMHpDcQc47lZ+vnzgCP0f6XyLAZpRM81Rq4T/mMpJZSE58GnPhdbkQszBdlD3qP4yFRTt4a1r1lQ3ky/df6zf/+Jv667/6m/rL//k/67//j/9R//2///f6y7/8y/orcL/5zT9x0LnWlU3IhZtFy8Pd6LUamY3MrvmJLnAmABNtlz3TxlDQTFIwMQhNYsOPl5eXygGJh3cT3KTtbJ7KGhvJcGy0Sc6LFCx1ksCdTWoeCndY5kMWItGKItRmcyS5Ggs4SOj6cZ2/tIBjQDyw12Tby8CSezbGpeFHCiRpe8BX1wPUfSR8HxaePvkAvs2kol4ZCZTJ6ZpEuk//wClWW7RJv2ZybtDqhNEC2KE1qZmAMYwOLvDcDQAoFSmJUiR9iflK5WgvjVyAAT+SKXa46Sf5Wr8nFib7Vw6x6lPiZEfOYg0a4myfoD3OmytzR/+ktzQxPx64o4Me4qSElbE2zoJ+h564qNe682bbBhvwBGnkO8F2ZBw069hqDOYCvnGFjHDhI6EhHDksoFvZNzosxYXwRzfIwWgrBVdoTx7KY5jtIVbQMZ+k0SZt8PDgOjDGaMcGJHI1IzrHdqRLngCS5GWyUIMDHUhNfWljDieFCOl9Aeg3MAgWhVT7O/5ftq2yyT9RUteeyC7lnoAxtMXbr01LD9aSSujwokq4osIx9kWWcTsPjtZ94PHQaT9GlHPNv8lWboAxVpRw8yWZOziNRpegTukSDPDntXTXwljGF3y4jK1Ch01McpyYlEs1/8268QoQu6wTynOt78zt/XrPAfqVA1ZecvKw5vw0ngjnYkwijbnNXNVfRJAfZltZNxEYsDQWB6b+yACvJT6Muh52dIYcpNGW5s48sS91kNprgKlCpUzk4TvGpJ0+hUgAvoGlO+O0YGsT30EsHUPnm/0yKv+mPdCmzUDmZSF++Wdq9jf8i7zrVpmv5AhxstlvbBxX64JysLDUcYK6g8fGk1YZZ78lDCFZakn5za2R2KOUM+cVvfgafZTrab+5hkOxuSR9kEXu0U9C1mywCpwFdzxEPpW1l1p9KPhG19xn6OZqxM35r80LnIruBduYe+NCuQ7ouBrgggOdjCC+Zw9IUuha4EVYKLiVOca5YzwhFQV0IDq4jdGJQfrxG6mPOd7Kq/fPbMtfzM39W3DOMcece46HX6a8MN/dSy1n7FCg5dgb29hfk09oq0X/J7D3EXdfmkJuVyzBXKYlFqIrcxn+dHJTvks8ftA+L6gdovBxA60NlTDpjzw6LD+dj0s+AUrGrxPbaSZYRIReZdQ1btrdyJ0g30MYFclCzs21eK4F5dzA6Y/r5I19zzrLJnbr/6ICoGsgf4LrLnM3QWE+IcO4Xz0XudYo9Q00PNgE/5RT89NYCK89D/8xEnT89Us2QT3vvskz2bULclkDoVmsgkWpfk1KJQq00Ld0R37xkca5uTOeqTOelgLdXPJ1LczRyIc35aNHe+g/fFsgX7rjLz0MN2MFLRZxF0MftN6DOG+Hve5r0iKm9HtsrL0x492RO+uumW3beNnzBGy1XrYaqwD9KqBheQiPHdxOBKVasAcac0+z1pW/omPpPvxVziDfQs6FidzPq6m8j7kPotoO8v2CpBeb/YjH0rM+dVJfgANHWELXR5tCZsyee5cP38Kec9Jc+46T4Hx9Y75Z+utP54bM9p112+rA61xpe8POBbDqmrBU93jEfnaax6b8HZsABLeEdOOFbGCIK9fRYDLaAAieM0F7pNV/9x2h3XuWcDxuyu0etZF/LU+D5deO5C5kzjVKLI5f4GEApF2O44B3de4ABJargXEA9Zofa9ohOA8GPqmz4dsuo9aNeUVdm9Tv+ULOMeCE1rqQPtc9dumruIWbfA1tcMTqzBnS38nXkBDPe/lcsDO2r4zj7n7HmiSABQs2d82zFfYvnTn5rrrp121K7Bz4/ez5j5c+eSHKC9C8CP38VE+Xp/JFqH7NF1z4h23FxzPPI3cxZFM+MjXg6De/SYeLYLx4xoJwoHcFbgyAfjW4bTB+2OGLJ/8MesMufQ8Xfk9Ze/awO23xsJWyxjYqgAxx9hGk0MqnDkufEV/Z424YZK6VzvlhTrsxFq4FaZPIl0L2WhdyxbbNMfUflq6iQ0ZsT9G5VwJ/VH8ufroInOH+6TT8yUpeZmJgfptwu0keLKgBbBuLk0WwkSRcoJ+fP9fzp8+1PT9XrysR+w+13271en2r3/3wQ/3mt7+tv//7v6+/+pu/qb/927+t//c3v6nXr1/rXDN3Vt+dh7xmx+vuGugoPi4+geq8sOV9ZTX2dZkUpBfkLT53BAtU50VCMgHIu3SRALmhRwOyGbAT+OInicBkIr2cIcvNluQp0ZwSNWXyiY0kEZGPPmQqT73iFjqlO+EGszba9sFP2i7+WwdJhkS7jfgHyqu8aZb6TF7yQQ0NdHQ2idiXR+IsTaioPC58wL6dTcFNWjmN/93j6Fc8nMgwnvYtTZt+2xIhAV3iBDGEA0F3ZGrPTtzu+ORlPTg2Iu2d1FMHLOTTnbDsFRoSbX61RSL2JVBwyPSw8AouwMshNzV13fBDSSvxcaMamSt3XijyIg5Z6rowNy9uVutWveij1ttz2G4T/4yTB7/tQgyRoyxjov90ywAwShoNMKRxWhuMv/bMEho6Ne1GHLRdyLe12G6pbwH/TwoSIs+f8s+XIFfiMTfDTdvXrQZjIdmOT9FjYBc813asEv/Khp+DI7K0Q9yVmBlz27GTw80rDyX+Ykx4vb4Q/3vWwGV7Kv/vBnOj56Uj33T6bWc2+nWEBodjm7IFbTE2K/ESPPgIM2Zd9nHHQjhxQJ5dO6mHZsEB7NXOH7688DL4C2toL3mM/9gu+D7S5obXxJaY6k+Ecpv5qB/2uZF/xa9XDj/6TBqpxn7HVtuWHnDNC2kYVmQbawJ47EFR8Dg7EeDsVa/2v/gndfjh3BanHg8Kvlg45yYuVuOegJBc0r7zqDdobkqn4JJPMFZXxi+/oqN0Din/yhyaOjAK+lxUz9xlGVxuygUQqG5RmDRjZUUEsBDcjN82ajDXGgBFDxey9S/81MGkq3Hsne5e2uQc1kZp5dHmc81Ou3dCKnxr08IgNVIxE/Eoaec2mJ4AkvGAh8rN/QFCdQQyWHRwxSZ4qJZx8KWDcXzb30r92mI8tUte6ZwTJ2SeMJe3y5YHBvMdFqBB3XfWyk0W4rfw4LsSq1HOPx/0PSBiZOEGNDjA3QtTYwuOp1ucoFzttY6C0Eyb8B9kr52HD+W9Mddcq74otX6DYWn6j3FyTunnCcoRIOOa8pQTqPfPaaV26GuAObCNrTZyz6Ac6LBf+3dy8Z31N4jRCnQP/J/y1Hejz5xg7IM9FWjFaQZ2E0C6Z2fiw41LKvBexFuEGEt4wWTBqGf663iApS/yFsNrW4TlBzmHjIJGX4yf/oiWK5SyUelqxDXjS4nvC2ZyVQZW22dDyxChng/zGf93cnSA/HOlbbxsa3dmDzKWRjbQQGJOHI2p9QKHslzaF34qNwCl01xonB/yt7zAgq0Ynn51OQa61MV/zTgBS1vHgVzcJABCz9ju6FBP2uxhOOgVW5zn6lu6o2aJ3MZcZYckeTQ2crvh+xtwyjtLuuA5+Syb0M5y6VmqZwKyF/phij/YF4O0GdzUqsuOg7CTh+7Anl+gSLt0l7HdmMuC9W7kgl+J2Qr++Xkr//R645ywDXPg7K9WNsDAmUuu7J3mEXP9aY8mVT4fbNdmoNEBtgZreSDXtvTGF6lHHKBAjyJcO1fmzZtziL160hEeDQEQN2NPRVnKtTxBGQHiY7l016m3+OzI9XzlvrKTU2yrUz3fgnN6J98RU+bBxz7tRtT7FV25sbz0ZcRGOEPTPWpdgQtADHCaYbnnvPfKvvbKfnZjnsSH4kVYxvU+dRsspCgrQHt3nuKHNtFV7kH6OBhHS+UgxsvAOCv+VwAAEABJREFUoa7L/H4hn/l8Yl4LTRVf5CAVeTfk6pcyjb027eLZN8Q1L/09C/nnasuUDLfnJrig27FHADn14ac6FGt841J37FjpG8w7+8vPDJ2CEpeJb3uQNYBZFxFfm/MLPNINfNq2SYMnef7RvDvxdC2rW3/ck92f9CU2ZUwZY0qD1MhU3oQpb8Xedczx9IWRMRyDPiB5CoPohb1rjK2ydlg/K/3FR93vAGIG4eGPuozDZRvwj+DFoVbiyrMJfmizCPuW7lpi0xET4mC/IE2BPmM0sCPQyLZDAumR6fOdPMrctqk/JPQv0gH2u86Nn3UGKBddsdU5/fT0XM+ck/N8wRzBPLsZxxS5nbg0fr79pBFg+H9S+T8LZza7aDx8JCmMrZKEePnzCfjld7+sX/3qz+vXv/6L+tWv/6J+9es/r1/+6lf1yz/7df3Zr35d333+BQt4rS8vr/V3f/d39f/8r/9Vf/3Xf037ZaYHFquJ68omeOegv2ZRjcTdB9avX7+wcRz/FxVW7NJzyL1r12DRX7QJsN3QDOob0MuUo/ydb6duJO4oZdG7Yt/Q+cqGdCNBuOCFKEa4ciIPfUMYo9QlDhVJvGObOHnkdQN5Qd5XH2xf8M/Miyz7byieNHfYm4M+vCv20X/HLsED1zZIXuDIsqEz8Sbe21bboQ9z6MZCEuMAGh7Es7ntHIKuZeL+9PnzTF74qv0tHRK1QV0L7cuFb2oPGy/I/7Nf/LKeedMfH+ErP73UdtlqrFsZzxUeaX35Ip3sV+K4c7gwprENY9TxKp6XQDubpXql92/3l+4aYys/Vx7cpb0SN/9PZ19/eCkfrk7j5bszPtm3sH/pBGd2045M/H9iLj49faoLfmiTG7pwJnQZpF3HltirWxDXPYJbkfOMnEFJgHHnnkPJ5K0ccuTRJh/KfDjLCxx81Af76jSPMdXvnbhY3jQqBPPm5l3LUcc5aXZ4lK1NK3Y+5RuQLXZ4iHM9NAo2+gY2+lDk36g759w8pzStFe7li5FX9J998jqflqYmLMWY9gTbgkbhgzZMGDWYK9aVOsd6Z67dY5eHYvV6MHXeZZ6sXevBI5+2WmI6CuuIo/w7L+72euXg6zgZwzsHsBmHPfbrg7ExLsVHOYJm0szl3N6IyWWMWtdR3UIVbqRfu62cU9qOhZtycBl6YjArDyZp1RmQOdC5e5vDSXuBZel3GXY+IFJmnGBQFg0u8Q8ieKkjyn7H6gT99jBi3npjDehHY6cAR/UyyvVUiz13V52VQGShU7qCx/JG+wEgbnB4UQ2PZWRjC0Yyxnt5cBJ/h1CZqSNHuwLMWWlcD2d/aKBXV8aUhykV2H/CSZOS/mY8rC/J/7S0+bAjPMg7S6qSEngIuGbj/e6c9BtR7VO/uifIMmWfczL+wpqSXLcANHEfj4m5OjGPEE6+SYc0YsAdUvDYLr5ji2M7AQn0S0UNlLKoBRf6Bd4wUVpHDhY6nOx596wN8+KOHfrc0gJRA8L5IUQu9pwlXVwqjKrH7dStmnZ9AmMbefG1bVsJ/h8uN9aS/dIhiOte5saxbuUepY0KNS7G1zgL1iG26w8AD5Gh5cK33drlmDlfBB+8d+bV6c8s9zkm+Om8VZ6gPtIneXrK5AhBBYm4TwUXoFo6vMZxyrIHL4wlsHSXuauXYz3BVT/+oBchDCayURo57GvGX7hSF858f2fMpIE0krCiGj1LN/mvy310ZV9NXB2HHumnu/LBfmV4blG+vOPIbxfLC7au8oS6jNn5RRKsQZ6RTpub9gjGVpnJrey7zrH5Ap0vUd4ghFFdY5s6zO1EK5e3R6zM8xjMFX0EhxDdmbt7codyBXODcWj8XBr/tT9lT58XygURR9n0OY7Opzv2ODcCjIE47RfvnuFDrn5n/jEGN2gQyn7etaBHnQO9wkrZxDn2j8F8XCHF2RLQz9XU3SOlcb7Ps89Ij7rNxYJx1F865oUIrlnP/dtWUMjGtRro7v4wdtj8PjfviSH3ycLddUZhCEt/p9977ayRWXfc5vqQbmm8iI5pAyNa+vTp06dStzSOvz4Y68u2lecey6XnWjHe1VLiJQKkfQBnaev2ym+sfBnwzPlr3QbzGx4WpX/2dWMd4BCIXPOGPHmXPhWAhs75rtx0cyMszOv7/B+cHPNAPryrdp9gPPXLOXlIsjugXSc49tYdv505krmCcK6YJi7Ay76Xry/1en2NjBUdgzjeiHz6w3vnS6sr8CX/ZzjjH5sRFvmeZZATPD7BGlnqH9tgHI740jfzxa75zEOKph+fFgKP++Q07lw0DxmDXC3NhpwBT9fAvu4Bs5eyi/VHzGLrzjq8I8dyZ+7s+MvzRxdzf2Sc6kcf3Dgwd0wHRAD6aIflCbbV7xpx7sQOkM7lGa+DH1w19gVGmWeXpgHylDXXFPNArYc+58ONODleuzj6Igpe49n47fgLWee0iz5p0Fzy78RhAn5XV+zli89tGEdsOeiLj2P2Sj7016/qA4XRuecmabc8a3X+8kW0fkDWs6Qm8k8S/i2cPqP+b6H7T0DnUl0foJnebPouOBfSGBuHxqdyY/nuu+/qV7z4+Yu/+PP6j//lv9R//q//tf4L8J+p+3Lol75ceP7E+uz64Yev9Y//+Nv6zW9+Uy9ff3DVI7jZ0O68wHgjgZGoiK7JgQ6S3jYTHsnRA6iLH0FQyHonwbHc2QxDz0LcxpCNfvAkEA9HNxIIiImHJnVu8nhIyWHolEHShVPhUHDpN7r1ef7DvU/55cQnNrwnXhhs21Zjmwklmw20cCUBmYR8QDJ3NdH8oHrKR5e0D1AXSWY1zh9kGnP5EQEpRAjUdt1S5owJXcgTv3OC0ocT6Hm/oLnByKWUbAq2TXoerLT5Rg8d2EgNQuWoRzvmwegphwZ93w47Y8M0cLLCZ/L2RcyVlyQmWA8wnA0yfMrDFGiRTuxnombs4XOglGc8hZWYNjERpwp532Egb3DgI0Iguaavhik1tVSNMUoZTGn8UueEkHy4qUMQZSyNTUw6FVvaCdg3gUZiFtH4ZDnlK0NwHniwsi411lI0AK1BmWbiS5eHqstl44XWU7nOQCLzJCjDQ3tnzXCAUG8jDZCOjsy9M56Wp044c2FZ8fUtnNTQ7dhIc2fehIBbL6PyoLIxv4m/SqVxg78zXo6t7ekTDMeFJdS4Y49jZyyXnn7SwTX7lEcjtirLb1o9gOVXJR6kMmeu5UNQ9MxBCBsS4urSXRfG1ViNy5h5AhyOcU3fqKgmoyZfWYNmaVp/DOwPx7xBhS7tpwZ9+O0CNWg3+v0lyXLEyH7QUjgUlNiB7e8+zHY3hxIIjQ+i0MqdtqMcWnMXcTbezBDkTP1Lz3Js+DsYmx6zW0aowsuYijxlg8aWezkXdmQ6ftJZn7lvMq/r4OGJF8MELQdUXuJSnXwcpswN5ktBWadc28pT32XbImPBnfnwMmVLq02z5A6aSFABS3yswMLBdEm88RLVUNh30lJKlxhbebTBLMKopnQO2T0Ym40D3zq2auNWdNqBTO3Vh52XpL4wuvPy8cb8F38n9uasvOD1/7IIvWxCc1sZ67FuNQb6lLs2dg/2IjpzQQUP1med3Yh51hgxtHsdK/nzufyW2QM0g19zHU2HfCDzBbDypSdCjF9Jhp6OXvtG/Jo2yKnt+qT9jq3lA7QHqPMDg33SB7Ax9tLfaBKoqpoHiT0PPOZycY2/F+aK9Z1Y7cRQ/07o1qbKQ4cx1Lcmn1y2UYPYyUfYIvsOv2ZN2+/RpRzxDzorzAYj4C83bTqexm5lDGx7eBeiCx0DvMDAZz6qV56mTzlT386Y7Ym9Mhh+2gSGhvYxihXoAYs1OsC45pUrpQ8MyjrBuAfwy/JGaVwFuWFHH67zIG3eS/wMAJ3ap82RT/uN9ff19aWuPJj6rb6+gUaEtgjIEaEhiQ8VZPnL0Cs5VPnnWqdHysk7WeHAKuipZH7dqMu7M0/zIto2i3jGghmxTMYWoaSFuCAVMublHNvZd2pjDihLAuiUH0UHvzFzrD0XZD9C12mvKcx5ljPfgm74HR/tc5z1zT11Ab8iz5gtjDlN3XmMIwOHbc1wYftCvLQF824I25nz+rozf4mEpHXGv5GpfZ4fLdOpcEDbYEcPgmhTmWNKRVpBNIp52O7oRhwobPBOQ/mnTJpnld552e+ayXyXDbvjM7Za5qwWfSc9IhAk39LoJBaDXLwBloEP+YJIMBT3xEl7EY8g/TESlLmo42zm3dmmhDCXuVZ9gl9GOFZ23BDmOO6W2MhUIQbTPuuhAa+oW0prWkTPyUOpHLpjIz251GVlqcUiACm+IP8UDlZbzA2Ca99eNbjetG0C/sHsHHBOCTvnDnWqR5ha7uyBws6L+Wv5i2D3PMfB+Wv8nMO2feEpKMezizrVnXnFuBgI6dUfo7FZPYM+baWJv3vOdncMaRAf+9cVzOjyLC69vlm3RAQi4WJeTx3UyT/6p2038MXH2LDUqHkZ+zs6hf2Rf803+ubakP+OLcqc+Gv0FBPgsl3cx9jPnko7pTE24UGfbbUYg6U7NBRB2XclxwlnnLRGXmX4J8h++Zkcix8wZ306p7dhvjmgyUOtyDtxA8g57ukTiCVrpomZ58T8gsdf8YyNtek+JeM9fqvTc4926Usjl+mRfyvK8XXM7ve3uu83/DeCnuHwDIeUogU/w79eBH6O+b9krF15h7zlKC2sB1jsDQwSkA+obihZiLwEOV8C/fKXv6o//9Wf13/6j/+x/tN/+k/1F3/xF/XrP/91/fLP/owXRZ9rLCsJdK/f//735f8p7Ad/KUNiaRaQi86FL9x944894lheUJAeaJOlbJoHgC7/08YQIGMIJIaFHjdoE/CNxDHlhJKe8qwBCykNmfuZpKhLARZlXKz88B34pXseJNetxmXUfDgeZWKfCfiooz/+oGEnEd3VT13Fp73K9d9PuB06ZnsnsUxl8rvxe6jpHvG52uKUcNq3gwaHbfIUH5O2h25VCsoGbTWQuno5IAaByp0YvHLQfPUNuDbbz8YvXnlku5CqI/7io4dvk6kPKz5kiceM0KnTZHlNcr/W6wuAbDch8fEEYscr9nj7CPqK3ytJ2qSdhy3aTL9y85JfWFrfJ+PtjDMRuTA+l5XkviIo3U2y7xrQF583aLVF36atd6bWzrc/V85sHVp9JQy4fqePIFUx/s1LmY1+oauQt3TDw5yCRFmQiQboxxbbOzH1QfuVGDi/+sCf/sQnySFW7yC+A9+3y1a/+MV39YvvPpVt5Z+yio90Gwe8bZtzD1Nib2gYUw87GUP1H6DfAfpdZ/6K6Kv/pwz/j33MAV/EIAR9XdvY8rff67bRJp4qaOeesCder9cXvhGbIO/OAcox1k9M5MJbeObEKOJSvDjeypen/pJsZWPWXv8kzH/U/CtzxbhDGV75PIDquwASGV3OCePT6wZpFzdI0aqfh28MCfhvr4VmqJeudR21jlELNur+6IEAABAASURBVDS+9TkuhTTarmtR0x5kU9EG4cYc8lAA6bRnGZkbW2I14zWQHbnI4pLU0B6l8nbap5UcJuiRR0Bo+nb9AdQZWavWQxg2bjTFgwk9UlNqWw40x0/u5SdAkuGSngIaJeCXc+WNby99qFLeAK8dxsc4iAszKpWVvAafeMfyss04MjOyXlxj0vgNveMnL6yYcKf/ZjN2pCIWWW8fX8LQBp1udWAtdbwL/ijB5MJWRixVdZC6siaXdnwJED3afOVlTuJJ7nPt+0JD8KEyeOKckjn8Ru56tU1Mdux6A9KnfixH5OPStpjwwBAFDQFc2yvryD1TG7VDWULkoePOfidr/GROSqvt45iX8tk/AX9Qlj76LTUH7CSjb9JhAwEkUrlzS7+2Lg+GgwaftOvOnJbe7sHc9QuPjfls384hOsCLiykLSejiYr4VB+j7kQ+utJGC7zfkOhbao28xAOHKCyDLcbixXrVEOvE3YrIzBuIRUc04TmhJAORrBE3jC+LQCR69WAYPd4zjXr02a9y5AHTThyXwhs8boH2nrAeBtMShjTM2iA8d9MM+ZViWMm3Q4YUNGMSlPc53EFxolRKQqJmjnT3JMTTegnu+sosP3DkTvBJ74eb4EBDxiZcyCbBxNhzCjVtiSEzvoUcQF2Zifj/gMEJqeucl3xs8xv7qvGediEMlBGoFaIgDkYtmyrF2cmkbp8JTwqFO+6W/M6ZCbKXfy7r5xlIaceYtfVu6ic0o42HMi480k3bngZwvPxQOXhrzFCppuRf/yM62ByDt+EJnx5YAuVFfX/H1fqxBAsTViYu07tnOQ/1bGhklaCHBRz+aolMMA05uA8OYiBzQu5Yv28hYi9OH0CLHcZ++MS7LlCsNrdgwmHvyn/NSm83plsqQw7k9aUaddI3eC7yez/JvuHBGX8FtrGVfLFsyQpzFr/Ul/zORL/X15QtrmJhigHLN2cbk415+2iUvZOUZ+26k7vd6Zb3672DN8QFLbIyHPO4fF3LgBf2Ok7yeh+y3rjxtxsTYEFY6LAkTa1eLoBqUXHdy8Q3lxlJQ945+WOYFjT5uPOhvF76s5Mtnz6ljHL+oJre/x3GyvHCOURZauG54Bb6XGuu5lzMnYhB4LuOyuy45070yj26sN9C5JDMON9aSU0G5d+r6uG2ME3488cWE+2YYvGFz4axns/nSg7MBPHaZh1f4rAvrylnjeSvH3rjaL68wkK0eYQzy3TZqUNqnHVnf5F3tsa08wfqOvp21oQ3aL14+ZRkQRhXUnTG650+s9+tX5vut7N+w5zlfis94QcgavQNXpypDfWeOvdQPX7/UK/G33w71XYnhbtAEFdnZzBx80faxjZwZXU+ECArOSvYD2rQT+/iD/SiS+x2QqW+C8/Mr59xzrrimzzUjwyBOJ/QyRNWbL3yQcQNQjPoFf40K1jsH0dlSYktKKGavyJ/hp4zAjPdPqeFPRTZ7WVw9SybxckAmM5PbcqnBRrayMV9qWy81LpQHPD0/16fPv8jLnl/+6tf1K14E/erP/7z+jPIXvAD67he/qAsbEWLzJ2C/8/9gxcNeiSDRur5coK8cOnxouLKwzoTkN7rCG8lpLkKSgzY1VgeaJCcM7APBZSK4IcOFL88Jtk3eSRgkDiTFhDo/xECanb4dfYLtGwJMNuHVWA4ToFATbLiXHjVf3GgAGwYE8tqpHhOl9Rv8b2weyhZMgD74+m2f7ZNnQUyAGDX+BkiKljEaW5VHdy3euuoVucoSb/f082ihNzhKD16yFHIxs9yQr/irN9qKQJlqJkgEw6jvV+Rrr3aSAqv1OTYN6PGZmO+JHck/5c4msBMnAenIkU/75d3cCIFt20jyA3noQtL7NdvGJIdD477MXuOw9Hs/Skp7m0SubHtwNcRpQ9slFu0U8gseoNaxlZusdWGNT1iKvfqtkF5G+fJvu2wlzXLI0iT75VnHOA7CaGr5EWCAIVAXWGrqpzP8lqAkozgvaQeyAusRF0kPOuUE8Mk5p94NH54+PdWn7z6VL2U/UX/KpvxEbLF5Q45+odd4OgcUiTXlPHllIxauHGjm+NKD/G3d+IZnQ+ZTXtxsjNXlAPUKi3KhhYOr0QDQ1g8Qp1uUzRodQKf+OCAxV7RJuFGnM2yIoKrTgqiuVpfQg1xEu5U1Y+1L3zuHeeU4H2D+5roxFuk7B22BH1gaGUALZ9yJl4dXKJBB/12YepQhIC6+DnicFxfmhvEYg3iDE4/IegdkIO3jFZ0nwdExqdAsHg0TTQwImHodH0vxD34a8oWFug8w0kzAbo1FBF0GEpuQb0Mm+ly3FGDAIyRxXonxBuBL2uJPe5QlwKHAiKFvodLSUSrPNeiDfr49ZG4lf5DnYx8Ermv9CUD8EBm57ze6KnLMUzbOrjCQW5CVB5ejDxOgICfR9pD++vWlUsLvXuI3i+a9N3LW5CNHcTi2rS0+sLr2LdNmXkpnJBH8owtnuYzDjzrKeTGM3zSIabnnAJ11xoOLOpRp7sp8g874LT3HYYncQyr1JTFu9hr6XQe0+6D1kJw6uPJjbITWMuihEx0QZ5uS0GHXHZh02uv/RdCHC+eP/gvGLTFA5tLKG5lHk+aah0pziHT6tCCb7T3qpkkwoswYC65193mGCDmTzLZ72DUPCvca+Kg9C6UU6ldfgPWgHvGWj/U9ETpDjmAtrtPOxualNUrbOzE0l4sXlm7oJ6yMmaBu535iixPSdbsmkAuN/fY5doK0hYriQ0Q1K186pQLOXww6J554QPUB/fPn7+qZh9TkDvTLqw5lKZtwlfPUvde4ek5KjsP3xACClAaR8J6pbcroUoZ+CNomvviEx7kPX+opdx7q7oDlzsPeCXe+Cd8r64+1e5aORaHfwXP+Lq3j7zAYM0ziDHAH4EefPjjRFmzQlqWlJzrovwHdI2umQLv2XCevvKSBgn3jPe6wY+e93o5965X5omx9Ua774tIKgZO1637n2dK8s6cNL/ZI7xpUV3ICZxz3Q0xBRaOzcc/5M1JfEAmGPi6cU55zWXCNTHnEK33q9qUUtMbJQseOUvNSZdDgICzcUfyQIQ990jTEjqV1dcVX9zrnAeAkw7RyHDC0pBfGirXr4FzSwFbu30+cxXNG+O67nBf8Nz09N6kK9fX+USI+YIdjrV3qnXCt5HRiueCTIB/aSjsF0PlVxqTfGS8ommWJL9q2QGDswXLNXN2poRO5jsPtGKOdvJ114B7CGDmG2oRpBwcFlza6Vghm7NienssXFBfOLNs2ghvHutUGWFQG+Z757guY15ev5LKv5dimnxsmc/dyLt/rqj0HqNMe5bnGlh4MQQPTV9y0Gz2zOOkeMpkr5sL0ihTSKGTMiECCPSAdJAreP3hHdNdgnQnKLTGwLN3VPRhzSvrFlx8ESUe3LfzGLHD64FiYf421Y5Z17jgQZERC39iTYvKBp0XOHGUeHWPL/FK+eOfSu569HD9ln31oRs79W7BTudhUKO3cuCOIOy2Q0MAleyB10Mb+zJuxAZw2OI/U65i9OZ+UjyTE5EI0sUI6Fa7gEg/G96aAYM7bQmXB5qiOJBCP8Kb+8+0njwBD+5Pr+Het4L/9t//2h/656P5gwkvWWS7el26SQOfw5CIT3md/lxvQ2NbyLbcPoZ8+fVefv/tlff78ufy3g6S/3f4PL4K+5EBuVjMhL8uoQsuOfmk0xZci/o36VzZ5k/p+JCMIH5cTAa2yPnCpYKeb2kqyXwBlBq9gKvKIE1ALxgVNKkG/CSMJgPojIXLAeP16LQ9g8zCxl3QmFuH2wTZtMjOIV07kB4kOZIp7B3AkGpOj/7vXHO5k1iJsvVmnVIa2ajccYNmI1Ik8ScVPe64VukOfhSTqCx8N68Z8GyRuAK8VEb6FzUJZItxgT7hyCNN//z2a19eXcnNQjmcPS0H56pNXGdpxbkzWW9mtzi71X7Ytv5ywXHrUIvNh380S4cpVlxuSdU8RKQ0I0IyzeiEtP+q19FdW4u32IcQQiteGpaFaAErtGCuHTsC+xg7hnFCYIVtBWm4uTUUQGZ0IXrBbnvawFX40g3dDPflXfJfnjHXqCDC+O+PoXBH07aSxlH+BuIv/Tt3oAzUv6g1+GaN8iPAfLxQufPtle/WlxGWwXokvMqZM5k42QkTAr50efnP4Ya0Zb+2gtxIfZfHA8owsZY51K2P2KJdRrntBHrzPBmkpnLJqIarYqr3SqffsE2fdGNxwGrMg4VDInVByP3jxoYEgHje84mAkn+tlwuxcpO1ZV/5cu0iEXrSynB8LjaU7B6Z1bHUBxhgqLW6AnlDAqhx1aT+Yavgu26XGNmoz1vCtjPcJSzdzu0Mn7SkPdDV0Y4z0KUvZqKgBftuQt22pm4d8yHFs5reeewxSnqCbCKleRjk26sBFRQJIzEWcyBwgcsmHVbDiPBhIaqEU7wPUwK6VsV638YhHY5f9kDHG9/wk3hfa2u34j8tWlwNWaI3TK3PKb5l///2X+uGH7/kW8AXY60bek/f0Z8ZzfsOHUaoIiNdvc4BlAF7xHtJ9ieQveewXp07tse2v3L58+cK33V/q+kLeIo/nYQ/+nXm2TNfLA7U8goGli1RDvFyjNOw3dDSxyUhRHFfmDwY3sqxTTU+LsAbe4lu4+8x2oL4lUIa8S3dZBhbGdXlv08FYvbdbWuItPkI/mAgVaHRwGRv7Hd/L2GrL/BqzHwf3IxcZO2Mxhn1DljJujpfxvxETkR9BetfvBPyLDWjXtoNwshHXQ4+08tltn+O3+4DH+NjWL/tu5CvnkWvAPdjxllZeYadf+3Zeqp38uFOuo4GfY8UPYqg8LFLkt0Bs7FuIobl0YLP5fk0JB+UcV+usLtozNmEszxo1Zl3Buq79O35qn/MGr1kzOw/FAMZxguAuJRyNXGxcgPUySlgo1Tn5mJUIVFZeZFCHi+6pU9tpMCfEHkCXuLSoo4Emd3UBDHr0K/OMpXGcgHWxHVsZCx+cbuicsLM27Nf2xm1iyzxJjJHLVYNYGJ9tjBrb7Ee5TjDvmRtV2KotVLiUGzumRdBxGTTadHNJ2488WggLPTZl3LUVO8URZOi90ANe26W5O0c0mcS4wK+diRt113diIA0604cP9ivTMdBGTUqbins36lX0I1DJibpjcwHN3jICF+IxjAuwqmMpLOianw+8Vu3DmNA1caROZOKi9mhL2tgsuTYxOPTbUmLP8VlG+TJoHeTyC+CvNtjXc1ZYt1qVG5bc6vGxSbzUceozTs6R5AheQhmjSd/Tzx61jI5P0np2F6at+Erf0vjLFXspbSojsmhLa37eGb8bQb6jx7yjPOsBfJbnBE11jP3CWP6ll/jlOu61E/tt22oIxCG6an705+o+9fVL+e+PetaNf+ieFPiDXbPOHWXqmECba+lGn3Ge0E0cwKnH+bPjS/2Rj33aXdWVdXPw1OMTZQwBlNhjzG6UTMFQLK2eQf00cJbux72RYULzAAAQAElEQVSM2NTEHPHQOB8740SDC9ncvRCZeWOMjYW5/o1z/wxzl340usYyUp94zKJi30pML9uoQRk/0Ck97ig+skOtomCwk0vfd2JjLCHiOvyE7sSd5CU9+sRDZcgyvzdyvF9aPPNy02dP27ED5fqzH7lBPuNmDAMPwalE9+4ewotGackg6bAUeJ0bnZgRvP6k8h7GNH++/bQReI//T6vn37V0XwIJ/6yTmdhZaiFjPbH4WQOMwNLcwObeEt5dn+XfBI9t5XD5lF8O5NsGXgRdnp9JDvOnmN/zMPA9B3O/3eleIzASuJlMBJOykM0bPOsebcdFOwv0SBLWbxKALwxase2yjhqXrTZKNwBlCkkMJKkeJDWIvcs22VOLktQivzi03fMtlslKOgmMiu0TbtCKR2SKM+l8Q28jgkNykoJFGocPZZigQLCPg0Mm90eeCRf8+hv58khMh3Ti4xf+RzixkNm+kMFrabJeiY2l/kuejXJhI4FHOSZON8EJV74VOWHPtyW3JG0PghOMbTcxJ7bbNhj/rcbYahW2wUPkoP4Og015fBgbXCABE2uStb6p103fh3bb6vMwZ4ykVd+CrdZPHx9286A38cdLBOJo2wcfbSz4pG0cH9jrAd44iHfjXJ0b0Ch3gtxOU5HCHVsn2MNZg3WBhMU+ONCXuUuwWx0r8566c0Wfdn9tQPzcZD1s5GXn15fyT/h8GXglBldfOLIR6W9jz9gG8RyYqE9zPtqnftdc99DAACpLSwQQkgT02Vj6wse6SMsdez2kufH7oJVNEPucLtq/MYZTDmscoeI+QuToE3FXxsvLF14O+KB/nS8LmdREpzLeCwJgMD5EKnHbto3SsZ8xxRwo/vgVW4mLfjAIXhBq6VGkeudBgzbXQiSWVnurDpg6fElIrSYhfVyQ54oIakO+DxAj6UzMPJQaI4z1jKwG+8018bMZqw/gnFqHYwjlIRMVtQQHHtwZY0tpT2j61Ol8mS/qXHMYogAAieX6NY4bhyB/ZXBZ0c+8aWzQLshmrA42ZTrvx6HftjnU+Lrm1CePBz7z6IUx2sZW0ktbXYhlLiLvjTz0yoth5/IrY2Ned/2eMvRHWY454bIaSJ2buYblUfqB0KN0qBghg2sn4HzXtszPt/2Rh9Q/ncMeJNve8yKB+cda0qdpC8YSy+k3A04d8n/mgh69WPLIx75w2o9xn4xYjajpYypBqy9AbO6RAUUzzpdRGw9fl5VYAuYbGUJrLOKvMoHlgIiddaRIHmjsPyGIjzd5ThCPK6cdBLicp8mHzBHbmuj4JA8QO/ddZc/xHkiYsTUW2mDfBLoQYP30YdKgUKF203/yWIo+aS1Dwg337aI2r7S5OZbmldDS5mI8Js15ty/jzrq0Pm1AWxO3A3jyOcnDP+mgwT7HQR+E0C2Qwud8pNtLQpGzTu2beEoLTnrts895dwJmxTd1mrtOkE7B5viNNTaAfqwz1jDaHEbp5J3zXEUAHdq7dGMyY0R7gd6L3hmCb4ahMY856DyERxplaq9j7zqcdt0570yw/6Ogk/ZmBY/U38izXBpPkNvAAm7dtrocIC6meFNxAIaUIu+8FL5nv3CPDLoav7rkPccH1NEFL3rSwBbjrK1KMo9pnz5Nf858yf61VI21H2cRZRefvARin8p+sHStK/Gsij3+Wegpx7zmPDNW6oEE+5DpOqKBKd4PaPoafcQ8635j7W81X5I/gd/oH8CkI3r1+LQtbiAaPxfkW4oFxXXHVGYFCu/kmGnXzrgB5MYzhq5fQd4ZQ2xp4Mj76VumHt03hu/jjRrGGBVWgEMfiHc60OeFndGxEDtESpMx4FxgvCRb+oOvDNbSRxv6xkf3MflCT7887wAR9kz7irlRxI5W7GGM0ydNsb5v7A9vObf6ayXng26a81Z8R23EwpqYmV/8N36E3fxHB1do0HAsuy7XqJC4nUIOqm+LafxCrPGQadt1+uYZz/mkuX3IsDjrcgqOhzTlB7fM2e7HF+bmehklzLOGBHIwPg+GKuU5HgvaRRsDKekhdliFbfohSKufjpdlaBgPJdruBQwgv+Oj/cZMX2yLV8YKj/ImNDZ8O7+lsc8Ybo+/AHjKjwb81emJM1Yxm0G4sodfmUPRxVwHdYwHWrumL6zpBhb0O4/QTKeWp8AOMAaZQOhTbFYQ7VBQ1/f8sxWOf4IvP9SEdtKHsrSLGRYbxNNNh3eB6s/XTxoBhvwnlf8nJfwPXgKxEDKzzyg4p8FZZK2kwmKif2mGgovqsSisdflAum1rkqV/e/zkn6R8+lTr5RIRv//ha/3ud9+XL4EizhWFLNTUPJzPDaT8NLrUIdgGWJJ8I3mfiZvkcCaGG9KhrkFy3LZLPQMXYIxLjSNpXvj24/K0lQmmSRaqdpkjlmqXOPtGUxfoULWJy75ljPlWHWq6eDm0B0wEtk+wfU+ywkMuTJtdCFOWSfABPZKgpsg7m1c8jFmnjEdJkKybrEzCgtQOgHJX7NN+rEccytAaWzDgLN1EBr73ClV8hI4LxRx47vk/cs2f4vsAJegAGqANH/YuLcM7nD8t/sw4Pz99Kv+Xq5cLcb6MUp/fRjgGgnZ6QPHbf7/NjaNaizj7MJkpOONAheuesdZXIYcD/MEiSGHifueEHZk8gLox2bfQdeL9tQBkucRdD7rI+zhOoZhxUYb7wHm43D88+Om+ILmHR4ysfKswQ8V4yo0BEBh3DyE+HPsQ70/XnbPZ1NhsrGvHq3PZbyA4wN0cZ3xUHNYgjztjhjhV1ZwDe/lAPPXewTMX4VdPgLrxpUdjyvm2DcZkG9ASU771On1TrqCtHib9Js0XRQHsMn55+CXO0lRJfUDcxL6UE6c/HqZe0XGOVxMw19A5B6TETQq9pDgufdeGm+Ny6FNnAFuMoWO9Ox68eCJM4dTPAEKlvZ0d2LV018raWJpG+YGSweVOA/1cNFkCOw8i++SENjZbMj8hDF7Z2ueY7tiz76+Jp/2ndOvCPDgRm2Wu8aVniboHz4r8dZvjor7Ix4dzXWj3GDyAg7PPeDoes44H4DVv6SY3LaUMYTl0gaYbG+r8dOaDeDpq8YZnkYc/zi11EIwwKMtcsWBDhSloqk1F/fsfrE/zk/KmD6iDVNYTwMBLL4G4YT9StCC48yYudZiWRoCNgz488h1glzGaVMxt5w604oOTHxjANshJrIP3iNxPVxkTOdAMr/Y/1pbWoSt6jzmJ9RID0UApE4W0wGOOxhb66DI3D/akzfHGDmMbHcxjS0hyOW+Mkf2WGaL0pJXa0p3D7zsGu9ErbXM7eYPFdrsCcNsPM9e0fdIw77E1cxr6pTtrZiNfNGO/0u4ewa1j9jEJuJBGX+WDJFz9GDsmWGgyPtIJoZ03VKWivY6PpQhlaMuVw//M6Qiuae+SomvKZCTocs4GWMg06/w0+gIHr3InHf6iHIshxYeFtblEMG0u+ma8xAnoATH5qdM/60iIwklDD/No4qLHPAUtEnP5Kybzs6WAefgxgEtg21biNRLnYewhwLrwHi5kyJdu1js9a9cAfNh79GOPtrk/CNYhL+OlTOcfnDU/ED/80u4J+iEPxjBPBgBHXLSfNf8H6wAOROlqw7hdRj3xxZ8vpG2jgn3r/PVi1ZwXFNDav7MX+n9TNWb01lhHDWRY2i9u4Wb9wvy7bKMu24Z5Pd1GsX7eM4fvdUXeHtBeDIO3oJRfmScYt7neIFhCIRUNHvNOmZTORW0TkgfQg+TQyQVT6lNTT7uWQYkfbUnw8HXSyXk/zo4780UAx1xJ3ng1vldeYuwP0LcoIJDW7+i/Aef42vYXYu5NgnaGDtu5yj3jypkgZ5/EBR3om3nnjg138uAOWE6Qb+r0fviED1y8gHK8Jx3MNrQMwkcE4iqSS9vcE7RXm6TXbhigl3XyeLf/BHrof39x51gxEZF7xJJaaGAEQ6w7MX3hC7UvP3xf/mrd84Lj47gL0p/ybX+EwbzqjBVj9qEujX3PPDs478Y4xlPrCNIb45B4J4/PsbzFOQ2bcVvhMRYvnIlmPqus8WqFTFCPTW00RlMGfRAhBTe4E/zsI7FTakEaumfxuCvP3LBAgpmPsZVSe05oZNpvXGZfl+vDQXZ+nOCXl5mfzKP9AdNf+SsflGGvchALxjYtCvUYu20bvPTZ8oxo/cI6voyN9TwSk07sYSgiwZlkZ74as5164uy8VSHhzXcm0KGhnB9EiCq8XhigzgkhesTANewQ6fMJyRnsN7ZDjXzrAYgRCXqZoH5qWOhQpfbz7aePwByDn17Pn7gGZv7HCDDZTV5i52KgExz3Y6m75rpYb6I+LAhxXU98M+2vgS6XZwnry5eX+t33X+qffv/7+oFk7SFvLm6XU0RE1ilvYrhrAIULOopZlNpzJTHI76aiWQeZ+QuBM0V0jxokmXwD+/xUlwsJh/YY4kc9ko4zTEDPKaeONijs52oQggiItAFTsBl/z+R19Ns3AWJpJTzKu3XQucRh/G5yy4Zi74T0q1LZgO3IDB32gHBTMAEujQ0nnIYrW12UkBITLnRFBnjLV5JsXk4QS9snhJ6bMe8eJOiusY5yI9xI3L7g8x8e9KWPhz03Dumkh+1HF06A8aByx3bO6rS65Ln4zTjyxsZYYH99+Hh4cHxN/m/waZvdU0cnqb9mY91zALBPuOHjGwldHtuCvDkguVnTnwhbCsRCGmGaQC8H3ehWbwzuWpgzK6Cf0maDZNyIaubAoG8wTsrw4HWjTxn6of53CDc3BoZrztS7Z5zIkZ/OH13YpK3aAxhLAsBplevAR5d+o9cYdDUPC4zdNth0+fYR24qPo2EMh4oEbJDXWHp4yi87eFlmvPQhdhODlEeslO34GY+R9bRFsjRTFmNCDG1LG33RP19qSANDGS/j5xiLE6LzGKcdX4ylMdQeH55u+HvTDuxOQTzsV0bml0iE+wLDf4ND3YRCNRPok0QZ2ifvlflvAjM2dmd10eBKE5W88LiX88oHubwsY+3IowznwhSuUXDDqF4PYsLSIOiSVvsZ6DJ+l20r17D4+UufK/ru5Zpax4wpCNSgWz+NB8YwG6LuZqegfAAtiO7INLfRqPePvbSwQxvUabx2ZBp3X24llxocyDJuCRyNH12YgE2YYOVDX2SCsyQK5dzwBf/C2lgZf2PyID/mVASpE7vUaVy2ddRYN/LOYF1gN74pb/JCRVtZ6xignFP0gtuIp/uOYH3QH93gJy2Rwz7XjzY6Z/AiJth+I8aZZ5TGBuEfLnjTwtCjdNy/AWTfmffzwLwjVx7WNvRLL/izMiTYv+DTj2KrVGWdvDDDVQUbJTw9oSgXMKiaJDA2shp8IH13ciId1OnSxfIg71q6wSi9825jjhknS9v2uS6W7rrYR352Lj6xdw7qzmV5owca42tdNYkfsvVYmpXxNuYTwDRjOgbm67u2CUX7xEUKN/CQKHtgwwqPc6LhT912AKI6YbJlHrMu853J9wAAEABJREFUtQVMrkUSaphGvJBNHWtqYF/jA02TaBl7bTdYspxdTs0d5il7xpVm2KRRRvdHH+RGCkRvzAVBe5JnyM8+1Hz9ei1fll+vX+t6fQXeSvnu5fqozCjAXHkdk7RryiZqs5k23sQQUHTTAptKSmWdcPo829NmWeHkmt5TgQ8NisCvBcAV7LvnxYR2ujZiF/bhKSzwkkeku/vtSPD2HPGCAonIRSh368oVrRxLfZ924YFGQXriVsdqxd4FGAA2SVvQQaY4RKDUK8CNgXM9Zz1hmBiIHpdmaqEHRqwPXn2LugRlIxxW5k3Ff209fbduh/MmezH6Iu8olSlN6PmCRzv8cib6HolbtSix+ADqjJjgkITxkUUHrWCjGyLx1gVtsR048uuNvc0XItmzsEMb0n/I3Ml1AqKRCxKZpx+EAJzjQeG40Z09AmLtMF+Y74RQwOC4wIE5jD26r4A8Z87NXEbOaQOElRgpkzmkLaFFYPdgbJU2YzTvWAc/3bHU8o2XZ/75r/+DiT3rv7JvOJ72EwrVVCHAvJKcx56wbeakrS6UrrsTBuMvNPpPWMDFN2QoU/vfiN0JiQU+qGuBIPQrxNjqmhFAVzuHyz2LCEJPNXbZBwbniikCk4gTiGsB6j9Rk6mnn/SJt3/CgNzYFfN2x/cpz3jkXHTQyyPIY451D5h+7Vnr2QvJWZ4NP4LzyTHVZ0Ee5fwhNHY0+56wVZ6/LqPWdSvPZmMd5ZfFlv5SSzuMx52RNV7mSkvnREpsuTKfMsbk1qw71xJhbkD7B/lhY2wtlyYGCNS+j1B8jMhdWchUNqjHJe3NgZQIfmXbadM+hy0DJcKOn+EnjQBD+5PK/1n4jyLgmhI+om8k5yRvFme5IoSPBKm74KtcfC7Cp0+fKrCurNV7/i2g333/PeUL39bwzRCLy8UeVm4mACSA7bm+WGkuOHHqdIFLAylJbSe5wU0SnpvaW2Xj2N9y+JVPuuYEPcZa23bBrq2GCWhstZIoTnmRz2JGGnq5o1deXUUROFqYpMvSQhoclOmIHOTZb594IURQKEd7BOuicJIqVOgSHwCTPoVQaQQObN2AQR1qfDOhEzvtcVNSkHX6m7ZxcnOIPGUj8+TzAXpnHM++85co4mCfrOj1UrewINNNK3bwEPD8+ak+P3+qQZL14U4aQZ5Tbg4iPsSTRK0nDvEpt3IT2uB/fnquJ+T5t+kr8VsaR/Dno7wz+b8xzspZWhpq+OFGIKgXDHOMOz6b0O/0n3iwDKO6Jy8hwVyion1sJDd4uMBBCZlz/fX4tmPKqNrWrcYFWJGxnHSydA1s3zZfsowy9tqqPE2d0MS2D7pBuQUu26jLOmoTeMi6EN+lkV/Kxz6FUFcmYYnZO37ps2g39KWhF0Bo6504pYTX/m3d8uus56djLbomeTk7iL9xRgsPIDsPJC8HXGlf59pKLKBAluOoXNQ8fHliHvziF9/Vn/3Zd/Xdd59YYxt989DhvwPj39f77ePka1mBO7KZvzjUPWhLP3E7hzfHzoNHDszqxYbDvYyhsv4QzAWA9Ph/s2RsnRBYb5FD1SOnYcrSjgmRpc4VO1Bl4IlzasHlpjxgT+z3/Js2D/vQow66sQ/2U0mEehOKfNM1mCceOnKY4iVb8VlYX8EjQN9fOZAgpRy7sQ1i6nyZcTLPRS9zVtqdF6CvPEAaN+UaF0TiFNfhX7UYLET+ndiEj4OPtI4/UZBggm6f9otZlEMFGY0g6cGUpbBh38An165tVM4YHHFShzrf8Em/1O26dE1njegHtJiGkmkjFeQPoGuw1oQF3UujGQVcdX5OvgY5jjhu21aZ2x+ItMOY6l7QqXhDKLJhDzo0oCd91WUbjBu2YEf3qAGhpWMjYNHB15X/6BdxwzAPyf6Jp3/a+coYvbEvvfHUifiwsS2VMgR5nKTqde4L/vrONSexNEIttACUeQVym27QbQVpKsGG9NG0lL+XUesK4Nc4IDmc2EmmfiZ/GU/tE2d9odER3XngcLwv2/aYm/apbg6+XNrZdR7ym9gpZ1Mn84VeiOjvEyYmMqqJs/N+qxW7tLv4YELsWnryTA46NPiArA3mePwQF5ul+Ra0BWEP5AzX3SGYOPnUgy3OCf2KTA0EUofy7j8WD03kPUo6qHuXTmC5IWLO7+v1njz7ww/+G1kv+cWCL5WlQ2XFX/UjAI4Hn3NKW7Q1JXZAAn1lTLRBqAiZMUr7tAXiZhzGGDVBmgG5JZ2FUoQfYkWUtihDEKGNu/u6a5a8N+3gDp/27e6ZOOu8lVagtxRdSyTEH2ltKVdbJoGYd2iY7G/mrJAzFr5hZVEAzTyByjkCIrTprHz0Y2c/eb2+1Bu51typPcY0BMyPtCU8fFHGtm51GdsRoxE97/Q79u/Zv8xj+qEMz53mM0v/1HhH5p156Hw0JuZ7f2HtulaWcxnBXNiP7WPtErpHLWMw7ydoD6LQidVU1ElBu/joLIUXMhAG/l7+4uccI+0z116Tf6/sW9f5YK8Q/HdspsxTfmUNGA6GVMmKpZy6oPrwsuaes+grMdYv46C9Yxs18EHanb4re5TnzHN/UrW0E4gliFkv5GE/9NLGkKm25nza8Q+LpXcOaiTwFh0vpR59MYaXp618cW0d4+G7x4+NcfUX64Ln2GfOL8+cuwZj7kuIE1boLtvGOPQRsyvm3FlnzFRirZ+CsrGIAm8NGKANb6wPYw91NfNzGzMm4cFm98EAdOIChbPhV9Y9v0qe84cY4aMx2aFH2bwgNw93j3KdTiQau2uobx35AnCgH1RpZ+LInmu8QZR4dVt3v9GmGzqcMyfoj/SEXTIAxdznNW2d/bMu3+RxvAR8wS/1y+P6cC36b6B6xhb0E+5aqst1vhF7wX0cVMbv7noit3jmOefzOe+Kj34Ya0uax4ViDP9oH5j0tfcZgMTBpksCa+vm/ILvjbHSLqp0ezASqE5CK38y8G/paMbq39KAf2+6/TOwjzD9O8NMomOCLyKzWri5AliArMS5jkHZL0gmHGuJxdRJQC7gJx40/RXQ51/+spZt5Bv03/72tzkAuSgHOFIWYhFYx+cww34XvaU9KwpMeCaILPSZGbIZv7Jp+KB59Rs1NnsPVK9+20EyKx79lm6SYWPXClzYHEia62CzbaTwNh5/50Lnjq+xhpu6TTImdEhCa4LRRLpnLGYHcpGFHvsmirYc4AgKbh7tQQnkjTf90qKy3j9IgEc9+roRo40NzWQIZ2JlXKxLs5OklKEo2yO80zTtl9YXP8bEXxmY5MXLEx9Qt42B/RswMFVo6s0GCH5BEzLr+HTTD71yAxivvIBCsSf14N0AhDtyTzlopU9xPiCsvc6+Q0+ja0JCBtk9Y6zdN/jozkZMNbGAgE0DJ6wA9uu9G5H00iHpoQOSHCjc8DK2bK4eHnZKedRj6Yb7xpx3Q7zh1+5cwvTCf8fFA5uy1DWBVje2TVgZ48QKeufthXG8bBsPlU95IXN53ioHj7FVHsK6p431wRfrNLkQzoUziS12OSfd0OEqdY0xwm+//viNmL/ocV3cofdw42HnEhu22sYIGGskJ5Zu3Pp/ltaFM05+05bNGjvkEeTvsdWFl1efPz3VoI4rjNmddT4PnR6CtUt6x8IwzjqRS8ObMNuKDz1zSVkrtgZ6EJEZDVbqYTM1GLjCTCv4Gz5Pu51/ghrRwaUNwtJET0C+7YMCOdQikH6q8XGqpfWjaznbEXw2YieiI9ZSGfoggXNr5zBjads+QWL9NsYaseKvPLPvPl9wxy685JAi3RzfPXP6xjyVT5kPwCxlEhQu+KCZbSj0KeCNNhfkiJCOBteCJ6cd60Y+yLymgyumUHqdPn4s9XFnXTkfhdlGNoza4Dy7HwdSUPFBWcL0uQlJZ143sViadgmaeM+hfNJKNlgHI+tPnH4YXx/KbghX3+S09x0i8pApVjqkoxOZ7BGuc20RChss3X8k6AXbFuhSdqXdU4s55DUPXi95yHecdvYpfWYIUDXpqOTCRPzZGaMJ2pwOyBqZAexES/RQRbFXMNNv6OSJ7yqhskCoXeasbbDmt2f2v6e6sF4vrFX3C3lOWNoaeyJnXWPhmN14caU4RFWjw1ziA9YK/8xdAzxRQ585SQlapmxj5Qv/lXkj/ft8PqhOfWnOfWIjRz1zduhlBItk5kbuR/ss7jzQTjCfx172/Z1gcskAIfFBh3afAFJXAtble4+39CfYSywsCADucU+DcfrYwlvi8lG+VFfG/8qYa8h7352H1Z3c+FL+g+X2qx8TYeFO3FUiLkAeS4lDN+o39iH3c9dN5OKF45s1yvxc185ZZ2lkcUkDa7kWis8YrpONtbKVdaF7jh/dXPfkbvc+GuXYSTMYP32IbdpoZ51xiiLGYi9/acIKP3spoeHOMazMV6/E4+pLGfKCc8dxdo05b66+QHrdUTHnwdSrbYwBTpxxUJwTTv4F25dGB6X02xhlKY30O3lWcC/wF3AIp8uxkwe7uUCUU5xRDK/z+3IZidGFuai8bu0QZBDqiNO1fMFhnrN8Y8wdG/1RrjIr9s2WNk1dtBGTmKZ/lHFQt19Sbpet8osJzn7bNhBxwrQbFgTMKzKJj2OmfiYnHU1OkKfhRRGYcy7YD7lFsB9vpyzj9E5jvAAuaS1Cx3y8A8bXdqFGf/qYK2hGJbMBQdzpDiYhGYxTaOU56KdsKKUHYgP7gy95XomrpeM4X6b5MktauZBLQMbY6rIZx3H4rKXFOI565guwz3zZaFwT44YGvXV8tF+VNl1P5h7tM1+LX7De81rGhDlxAVZ8WLplCUTGEQ/ngi86zLtPnIue0I+I/N97r85J1rH+LSLhxhOa804FTLFksF/lrDd7xEeHOCFUhJgO5/ZjHA689q9jw/+NeIxg5TfXaXYTA9e1HeaVnfVnv+1IRQcXvAUYY2JLzFx35psF/gzmZOCOvdpCIZ+yZvywHsS5Jm6hMc/srKE9eeNG3HCTOds1iOtGfJ+Y+9YHxupLdawqc9lODP3zLeeDcxCR9fGj7jdkWp7wsV95ka0/yLfvjhBlKVtQz32/sU7eAHTHL6gsYaCAg8rP108aAYb9J5X/s3AjwAK1mPAecpb9XONBdS0QLKlTycVmTWnSHOvKQ+VaLliZLJ+2kV8HmAD/AwvNDcrDcfeop8+f6omD6CBJ2Z7QsrLg3hOEC9jkUMenq2sgt1m8VENrIvBg9MrB4k5ySOLhAVK3brRfAeXUY/etP/goV5nabansELnSqTT2i7ekGb3KNwvIGxyNg7ykW5PMRj1tWz1xqPUhXHAjWi9zE0JsfFZGFx+Eaiuphng3SXEQ10lL7zeXvpnQFdAYrE7hJFLGmdSuxADzpIpt+jmwbwVOv+R1U1gZE20clDDEV5PiTnx9kHGz8EB32qkP8vaCnTZgIvw81LiRFT7MBKqMVw55lm6QsVOngV6k61K/sgoZxcexlH4nodPkgpg7YeLe0O9QN58AABAASURBVLO5oXPpRg/1B98d/RMqH6KBUR4kjJm2T7k7G9Gdb6A4fCJ04qFNHUZKv0XUZ7xI7KZ9NfmIqzzGFmr6sRxbVuan0E1M1lHjBGLqwcCNVDld0x9ly28zeGSkz+5zUlFiGXp3XgjsVUuVP6N1Lo0N3xspxOmag/b5AgY6BEfm0uW4r2PUum01KIVCKaKPcb6n1KePsbc+4exHF0yonHLWLQew7lF+dg45zhfXprLECdLDSfVdjvpbfwE6Mm6ILga0PHh5KDZ+CzGtQgKdykRCRIGRLXXHwXE1Bs4Z6XBo9oUKZomQ40HGWKhbGoaankiNGvFznAZxG4xtfwvIAIPUaYFzmEZ4jxvyqC1d2q+s4mOOMifdUEhXbRvyGQu6ygOua2vm1EEIpmztm074QFQ5OBnb8+F3+qkEABdtfwOgcxnjQ2RT54pPuEK3voe5OIEGr93+73Wf+MZ0HRs0nflnfIVXDufqwUv82Mhz89dg4q70XY+56JiI0wfn0Rvz9NEmSuL0e2feTLwSe8ZtIcoxFG5iZr/ypFh6cMh1zt0TE/UlRx3ypWXZl7TTR6pUGnnvIE7A/8P92eKedm40lIIt8HvVNzK6XI9L0w9I7PzTnvOF7OvXa5lH9NMDsSBdZOWGDEsLO1RrbACb6UK281bbbQf/f7shR7oeawW6mceLZpcfvGVa5Q5Ou0c5h42ZNga+yW8YBGNkrs3Lhhn7Zgw6a7MeH4aJOjKrq9DrfJZvhW4A1iHgUiY2WNA6L2OjfveL5GzsuCGUKzYbW+eA4AOMfKihUJbCBJrRbznnjvSOibLVgbB0LtyXboaw5aCl3ZpOW/9mE/Ipf+qf9XN4YHpciMLtrjHYv8m12wNGcN2zXFfLrfwgDVHebQHRif6iQtNxEc4vAD5QwgcBB6XgTtctCVhwdC+NLGAwdpfLYN1spX3dA0eNjwC1a5CXzApdUG1/w4cIUPYrGJb0VXIUatiTDjyEkqON2pTpenc/MP7Gbil6l86RzDzm2dBx1j8CF5k9hUQGUtA9dYlfwLYAzdJd+jGhYU9PffxMy7zTvxyADRWQ0j5ayOoeZd4TjNNlo804im/6oYKBMwM5ZvrjGWJnbuzsXe63yFqggnYFBrwwJD9l7HhReT94LfXZ+CGgmv9yja5t3RijUzc9yOJSVCB8yJkyTv3pIgb1gInxjl0U8hlPqqGxfIf38Z04YzllxS6RiFFGgFGJ7eIhMD7d5BENnayz52jbv7GPeAYKEJvZBfEhd+bre+J17iHvcSaHkgvcLxSsPOO7sb7GupHfhmhDWeYyzw5Pz0/sTU8lbaEmcOgyDwSY78kHcIcOotMv2+oY21NFFi/oNqDxE6FwzJjtrBtf/lw5J7+y7y2M4TP75jP6ISr79MO42X4AthDGc0iCXqoJOtXFgjpVf93lWlGGOc8YeI5Wl1/yild2AIHaKDTrHXa29GmnEuMP42DsXY+v7NWnv/ZPn7ua8blsI2e7vABbt3JdCCv+DaBjnjdBTerBHQRqk2tfu5E217W+4bN2JmbEbQ5Y1bqii+dC4/aZF2c+N23HyyBtUnp4sPeFl8lX4my81SNcwVueQBhkCTR3ZejTNlxXG8M3wGIr68i9Wf5Tpr9U8rlSuOHLzedHSqjhwQHuP18/bQQcs59Ww8/SP0TgQ7g/VBcW7CLVXOnWzBEclqg21UCXiabXhUUlrmuwyPxf9fkCZCNBd7F0XDfAWvy3XeqybkiHtzsHSnlcpMUni9gFJ8gMTuHdbDAFAjlJIi5eFv7cCEWG0BsP9jcS72vd9zdywUxMWJG+pTsbRvQhztKDrGUdH6TNmv3qTDlRp5wHPcR04zz9VgAP6z6gCxsJ9zIu1WONXvvkxXsYlIZ900obHCYQSM8yRrlZNn7ThIJuunYSp/6LK3QJymrqlhqyEzvjMmnA0hkfkbkCg/gvLcPsW4JDH6V2giWGe5kcfYB5fX3JQ6oJXWsjF8Wxz81gUVaR6GePxrqhu1k9kisy3hiPt/sbjhTc8HjHjiU+2p78+ifvBHE4bgFAXg39SqWBwUZnSRf7yf4NuMm/sln47y9EKUS784YYOs9mjPCIeM1+9dguvrG9xmdtiXx0wf7Ng7AyJp+2v4OHEGMYPpkEu9GjPPmEqb+IG9T4JP2hRg7CeA/YkE9QzNgGLxifyw1z27ZybLXDfuGGnuvXl3r54Ut5SBCn7O0y4HmqZzbXfNsSnXBCX3ykqdIWtXwEaGIJ9kB7xpBWNfG/aI8ysWUwhxDFONALbTgJa3hyiOMFMqLH6BqsDcvoBYeK95cQPeejh47014ePtB+BLrTBjiLu+sAkAau4e9aUMbkx7sYC4+iTliL0luGCbfqvH8Z1xR+h1wHB7DsfbKddGNLgiZtSaOkya+cO7HW5jHr+9Kn8v3cVHw+Er+QthNWaGITj8SAFCZe4A5S9kPsol5646E1dVXhOnPXrEWPmOELwpUo/Bnq00PkmnX16b/0G7c64eNAUZ4KPfBq+VMnDC/LFKWeC9gDI1Q/lWapLOmHiwPasIYLKPWPhmYqKV3AOweynySV/N/Lxe6kGg5/YY2Wh6ZxzDMwx2n5ljVsSCXzGU2KzNIQyHHxIoEWDi0qmgDonwEklL31fr+UvE66UyjzBXDSZlAQ9Rhs/tEXnOpyvXcan+Ei/81Dgrx98wWceSv5ED9141Vn3KzEMYK95wz7l3vkmXC1EMLT6u3RHFwiNgBRncJMLFHcuzErfnSBHDvp264zzlFdl3h7IWrqR4UXJZS3wwMMBf75tZu1Ioh3GX5uXxp5FddgRxXJbtxTupU/dA19HNfT6Y88Jp4135Fu/qY/6nMvql1KZ3wJkdgBd2hUreBlyO+wQJ41y3Qf8d3h25NqGDD4u7Am3xAHsDRrs2UfbS9vknaBdEw51TA3twzv5PoBr4h2Qq7CA9EIa8cHeAPxLYxCXvfGD8XO+80RnUos+85nr85a+wx4ZhIdoKot2GX/m6DqSdxyLjtbJZ7ydn8aq4F/QvTQ36jcMUFdiQBtp3O1DNn00GF+kSQ9alDwfYyXNCeLVt5t3sF25xrGdLBJFLHYxUBHJbWkEc4GN75ItzKsG3uM7yro4+yGnmHY1/OIzfxfQXKiJrOiHWN6xKWMrz0iu6cnXBTscEHHPXMPJnfmkH/LTLHuV754lr6TJTeSnV3K+e/GEF/Zl4Zo9wpjfiQNaanA+nrppkRsWhC4KAqae+zyboXu26fijF4zTInqtU+Sy3oc/QTxu+tjchKWhA8wVEQOVsafgoo8B02bHEkQNbB1jzjHbAfgtl272wY15R790TXkIVZexU45fbMw5scdH8fJXaNU57VaPZw5jHH5teRBDE/rJqTy/fPHfvNvfZryd5zfohcSQhbUTT8dVP1ZsNMcpe2VOLsDq+X0wN9aRuT5tgoNxiwzKK+N8Q+60FP1MMPvMtcoCc7JpcSA4bw1XrsN+6qJvyN2zj+x1dQ4Frjmfqs/55F7lGd3/w5X65HPcnIuLDTVhF9Zm3Jv4j9HUuyzPeF62rS688LpctnIO9jKgAaQVsFHepTVu8lsVHo6VnzvryrM4+XTpvNRUpvLVBSf9lbP0KzHzZYt7TOxbBzZstWGHz5EbNslTxYtjfLgnHswP4rAnf6iHNvXT98YgeboHbGijvQqM3zYYw9GkUdYR8+EVOVdsOOHlqCs7NjE3SEPHWWX65v1n+Oki4Oz66aT/LPmfjQA5q1gyLHzXjjVKOByUALeV9iKwIC1BcahcarCwkuzo27ZRn1i8z09PrOs7yetaX79+hY4FyCYHCVejhwV/mQ9IzeLckekip0h/YY0L+8SJl8YFeiUZ2EZIyesvI2AiudzZYEn2duKQm4tv+tFW2/NWFwHbTBTiwhNZd1MlTcsU3LQAqm78w9ax1bpNkB/zqvEbRnzceWnwwsPcXpy5y8R2JTG98uJDH4qPPCZn+cQJ8grWr9C/kYTcSAZ6fBtuab8Pj/PAgSD9is3Uu5MwTZqDGIKJrSbQT8Rf/u6RDTiJHXu39Skv4lbqkc03VPOt+mvih8dlXBcHV4HA0l3KT1+9f4ztG4n0Ddv1gQFHJAZWQw81fAh7yG3aAt11fkCpjqb0g/pM+H6T7ibhGMojQJSELM4N0Lb47mE1epwf8mmLLzsW+tYxyngal21TR+Uzdcs7ndUH5dmpfGVhVV0uG3HeaiDHfvn8kxP1nPDGZu1Bxpgo5wQCorhpG7GmUvKPyygPjAuq9UeibYzyz6scu22M8gAjXh7t8eXOvr+G/7IOXgYdNjGWylSWdjke5edAuhyqGn1bPfNNyydeTDxRfpw3sZcvNC2lfQDDKU4wpncfUPHDg5VztdFhXIqPNNMXDgDgz1iLl/eUKc+sg0Xnjfmszf5ZwX7MpW7WHD5eWAseBraBr+AcD1TBmPsssdFWcxMoglev4Bho682KndimDRSJZcE0RXgXKgcFef3WTZvMPfZ4uBLCCCI0yDTGnBmYn0cOUehStTg2AAkQqnlJJ3/3qOY//7xT0D4iV+kr+jSQ/smlSw9DbTA/OMwYL0EDINQv84yl7mofaEQiD1k3DrzmVH16eyX4+IBUSOa62+n3wUReZUxZI/3c5gXPrGhqZ204Rs4DQb5Cl5C69NinLRSwqqt4CCJWBGMHKYn072BNy4QirrBxIvvx+pp89HEtTTQBqrmQ7tKZcGAsUDdxVIzDCznsK+BBOuuZl0Cutwl77HR8IJ9xNziA82CsXStzc2W9xtcqDrhzXJR9wo24ak8vVfK49pOTF2J72qx/8OtjDKSuzE4saXx0lubjAn/DOF/m7eSh6/WVPek1f6bjWNqnHG3U1gcfFWU3PggDO9q5ij55Xo3J1yumoOCkbebR0mmxSMr9jsaMCzYQFnB6yvhBp9yl0SILckMLkXPB2KhDXQoIu7dJdNxl/AjIVR6yqSEpnNy0Eb0WcJqLHcsr3xybW6ID2Qt9f/RSJmooFBsSbbyTmwRtvWeduWZQgiwCEzrLkyZ7NXGzLV5QjvyvvJz/yst5x0TGJh6NwgBxXxoMsDSlfRIF8ItSOb74UdaVs4JnBusJAv2RA2/otJu1Fc74hUzHjn7pIMe0OU+VZaze4IGFrjvrDU7anjvUoT/KvakM9yF6XGm+38g1XYP1YE4QjL1/pvxqXFwHoa3K/EHenUl0hpNquUZcW6ed2nTDFuUw0DBWHsaXZi4SN3WNrMEOvohdiLzhu4WgbH3Aca5pREOrnu61ZgnDIrVADDCMkJHj2K/xqdVZ0GC3sXFuOdd8aHTduv+qX79bWpiXll55loAXuI8+smhiE+pw0fgTHugKgNQC+5BMO5JEYoMxcdy0RYh/EhwQMrhneSD/oGhkd2LX2OyXlau+1lTWlghIi7DtjiHjoa7EjDGwj2gdPuzJgTedgS/q4LOUZ5efvjvlzppKDCntU9e2Dc4pG2e2rS7s/9oFkDU+AAAQAElEQVQCec0PFEunSi1296FD/hfW+wvrzDUmqGPy3vGvgK5Ff5AgvWNmWeBIv7E/NvGF5c0JA52XOsbS0WdbX2GRLS+tXPd+gaDOXYVdNfBj7p8Ni0DhdcTCKgrnWoPH/J3zFRNe+aDopkZFP+b4GtsJxu3KmrqaC/ii1bgq8whHePVl+lfTdzobWLprcdyaeb0eQN0+IXJwsAEv24G48e4AYsp+Meo5bZy0cKPDs65jGLn4ok3GS9AHfWbSFwbWikBph/NvwE97yj/iwJxHBOS0jzmIoxmXlh6+1RK+pTEW6DHwdRRE4VOnX3Lt7JWWid/LS2lPbFNuHHBGUIlzlD9fP2kEGK2fVP7Pws8IZAWdDUonOMX/7ysjdTLdWJ/3rC0X+Ex4g7YAIbpMDDk8sbAgdp1PVfSxnkF1ueCLj7Q38CxvFmvlH5He2SjESxuALhcmiE/S5WHGh7Ulix9WZPgi5oZOZZFKpk0LdqHx5NfmbnAmioB5AmrqhfnSmdBfSRZvJNokGzrkW8eGTInubHgkZZKxNLubmT8zxYa7L4E0ein87tDLS03RgfgAzxWwLvIjDW7ikNgJZ1sZg+QW0IfYRTIH10c7HDAoF3PQD0bfKG4ggveh3jjRBl2+UPOXDwsyVBw6+hNnHv7nC6M9P9uNr8iXL0VutppQ3dnciAs8+zGG6qMDAgmdN3iBnsG46Yd+0wnJnZjeKW1hBeTyCjfs5KrwbKNW4fC5aurdsXfS7tgw9QxoBmM2ywG/0JSOoTqkKz7oZix3vinQPxClXSefdTnmprxjp3BHDy8A8TN88gLacIKHdzxSXPmw9f+x9z/MjtvIniackQCpKrt7308+H3bf2bZLOpRin+cHUueUu+/M7MZt39gYy0wCSOR/AAmQ0ikHRpqRvxGDb995QXfbsWmuDhyV303qzuHGb33Uqw3SxybG0zbF4uF+iuUUiUYOFKC4unzovPmz23zTsmMHc5+Y0UPo9GrF70n81njD7/xgL1znIdr46Asv7SBqzOuTlXmurcVHe7TNkua6GEMoZaGNLtv45/pyvO7Mfx+61Utvyb/fZsbXuqA8+04hxA1RXspC/8JrIwguUcsmGly4Wj2rnDtNvBUANfPMMQTw7RC0hTWfFwM8BGvXyzggoHvFTHGMOLxIID76IU5z9EF66zfG80a8575zWHwBYrtujPXGfDTWHw9kHOKLQxDyBy8AaWq7w6fcJ3Y9cairkYEcbDwAaSAtfdl24jVxEMQP5ws+GLMdfOOv9A9wzicBsnIAm4o+3vH1ydgPdGxzJ/Y7PcwJcP6i7uG6oI4ZwQ9icYNO//KClbp7QMEvaKsBZ2WRL17AQbyK8gUc6x/fJHf7QvFhSa4wj+szCkrbleHhzP/7y++//Qi/OtQ3J7GCMDFgLlEtc5e6tdF5dYAPEF9LIk2X93O24I/7k7Tm4B/keX0NUL/jszHJwwIKtMe1sB76QAy0GQfGV3syt2hfdW0Tlgxpu6Zx2icl0PiAH3kpNDpxycMAdsvnQ+ULG52X1p8nXl+WvT/4ZvhHJT48/PhzdpJR8aST+DmWlfHg3sDW1aP4MCroa/oE55jlxJbtttNfS+4/fvDFCgdk8lmQuclblZdZ0IsyPnfm1t056VphEK81MHrWLfFRbjOGxB8/ultWAM3MTx+c1V/Bg6N03s59lrBRGhN1aa9+GtdDnchDEKyLb8MuvwTwzzJut70G7Scj/2Qdmb+K+kD9DZk7uuHCLiaJggG6EEcFOuv2X0CH7ABxSPyoMkbahpB05wZ75hZzyDn8wE4fQBzDDXsm0Pjo+IoXUMcgoQm8faOpD8BxI45tW50Y1ditHB9yxKtTGw5i8aFO15RAG1PesUGBpJj6Yv8SjuQUyHgvo2AAHRKJU57r4zBPicQGCwRyQcslnbqVPedefsHgywT90b81RuHituaAMXF9LT7Q7wubMk5HGT9tH20MmAebQJ32BoxuUxicvWyh5iWPumO7eUUD7fgDLDoS+IlHCvK4E+trfOzqs73vM3q0WZ+e2Gld8foprTG4xoNlsFDnfRSyB8DYIyhY+ZlB1Ne6sD5obbNrAo6zMotP4y8XYwcVSt2HFz8UdnyhkTb8PcFKnwJe9Vhn/nad/lY1SvNianQ1sgQqWCwt/BYEDO6zAQ+y5yQmUGFO5lPG7FwPznVY5AwgOaW0gvNKhLqUsyHrOqd4HjIvLmWXFEstWCCvcJCffidX+T+mcEyuuOMGLmAfdlrHTMkB5GBA6CgdO/ce927H1Zg+TfRQrqvPOBEwENorOMce5r0fj+xnjkejRF8yboscDmIF3stGrD/13s0LrNeU1OWPrRBqR0BFtNcFt7zMPW31C1P3UOnUItDNWLCuz3GQr4mB8SUgFR2DO/FulAnSXKAstKzQv5E0V9iYQ9TF09a00Mce1m7WG7lULcjOMwWlpAc0D+L1YG8V7pR+GWXsow+ZWIWJXRMe9/rGbmOpjYL+RbtOQiPOXCNIO5qgA+HZkEZ9FBwYoH4hcxR+599hiV0Lh920SYRw/HX9WRFgxP4sVX/p+ecIsDJcxf/c8S8w0l5o6lwuSDcak54bpHAtXClNDpZdDjObP40cctUJSlq7TAAeCqRfwAGAxSgeFtVIlqpqpfHB+k5C8XBsopFIevsEE7y0qElSMVlECIjRzQOXcG0QILkg5KLCZUI3UQnP094mIeUbATfnkqjysupB8jahPM+km0SD/UkmkKk7Sak78rVLG9VxhBd/T946P7Dp0tlaReTEduzWhhMQGoK3/8jyUOlDgRukie7l4RybpHlaCgZJ3+BWtuPoxqttB7G98w3DnQdKk7UPiYLxsB8z4FomymtDvD493NRI8P66w5cXB5u035h9YJcqh3HMBoQfCGrayvgKlzzjE7kg7N/mXv6fxfz3pXYepm/fdw6dHnQ6G5//+OZvPDA+sFte0n/J58H0xgP5bd9LGQOdy3ooGBB16HP+hOP+KA8EqCxtm/tcPD/ZLB+bHj7d8Ve+N/BAJr8PLMrwgQXqVBHINXkwUuYsDz3aN5G9MZ6Wly3a77xyLN3oI5NxW4K4N8Dlw8zt27fygcAdOuMNXegJuJtsbOjGj4n+rrnv9fe//VL5v2ZQf+HHb3wj8t//r9/yUKlPjqVQfLTxAprnxcpufJhLpj5KL92cOzSMCXY8mAsP5rl+oTw26KeABOjglI64/yB2/gnHBzG1Y8mCCtuv8bIUbz9suMystgJCMvuE0Z3D2yhKgG4UcYdWWy5InNFnDoqtxOG3H7/lQfh35lH+XIjDzeFhgblSnBWcz3fWiPTyu4zMSeajp/KJ+1IWa5d2eSH0sO3D9mbcGHMPMBiKYXBA42MJImiAog0L11kB9fP1ytASgTe61dZnUzaqF0662MmavBNv7Q8wPpftBBSOdV1iMCBoY+Z8/J0xdYxsO6bGW5BLnPPJUiZ9iQ54zA2Csf5gzq3Dl1aV7y4Q1TkAbvueObrPWc6TyVg6v5t4aZNuGfe7dgMv8pt5Wnz9q8+/6NAubRT0T/vVtTN31WMYr7FcFioY7aPo6jJXCjdsNb/s3/ba99Ne7Cw+yjZezpfjmj/g17WMeucJmlyaQrcabVE9MdY+J4U1aJRpHHGGFi9/xUO5zNTQ1WBSXdJA5NK2gzmsXSLcjzfsNg6uY8fpzrrQfuPrc5FwCpUl0EaD8WHw0vaGupD1Rq8y50zbPvUKsCUXuA5GY7CdAtVly2SfnpB15rjz0wquMq3wFoesyxJ5xgne0fAgTz8o7Ib+4GXHAbsPv12Om3obszRMutBXWtFJ9Z8u9Qh2fNLLcwH+2vkGjWRMLDQW+xCeXvP0g7kruCahOoVABD3GQtfEQMAnYpi4YLQvPEdDV3AhV3Ltcr9wTQj5Moy+CIWnBJSLesM5dwzdoE+fqhupyKXPNSaICFZGGtLZVidTEBb2tLkznju98HKX9ILYAO7OyyTzu2cD+yJndDmvXCN3csRx/MhYaYbj5Hqc+N7Yb+7sMZHEVFcANYv476SjoU0fvAD7wH5h6dZaiLnsZ0JwOYcWgC51+dLwxpclo5vzxJorN9b3jbOD+qXLmkF2UryIU6deU4Wvyvxm/QJN046J3CJgri80w/1pFw3i2LHD/WG6bjqelZ9Lv/ZfYyKNsXEuj1YW84/SXOm5QD7pBXmW7Zw3FUunhbFPSXv0mmeNjOC4yavtXcRdPLhRXd9//aXMe6ElHvrq/POXX5bOKfk8a0gn+AJ/n3tyvHV/mfzrL9+q1dtV+qI8ASRjVCyDozzLeJb0F9HCwf7ly/gVc/15sYU282+WZ6qdMZw3fNmYW9jrXuULYOfDNW7G33FIfmNMio96B2/EYEE3FHyp+9Qx+iZ2E11qeNVL7oP8KRgjqBl7bEksXrzUP39J2VXxy/Es+AiMa1/d8qEIgRXbEyP2Ee0Qqb43jjWg8u5J3PGNUrpPgAO71CVIJ73+ua6MgaXj8/j9tzKemRP4Hjuwq1qOBcbPOPoyfd+JK/ZPwHH7xnlzZ12gEeLFZA5znJSpPPc1Y+IYNbZKL5jDxBu3O/HTPnnlQVhNdEnni/x97iVMfFeLchwHZUjrniC/Q3TFgYlQ6lb2nfxqnOMaAvznSrT9F2K8GyvsCl/RqcDh7S/4syJwRv3PUvdfrefP1+//Eeyt1VXiSrgQZrmr/r9cPpOvLlYXz76bkL6VCyuLlvZ0wbLA1gB790HlKJPQiwSputCw8Fz4jyzUS6q9phb4lHHCwkLjhQzlyEuTHMOdXbaR90kHjgbsSa4bNgk5lG6zLLfuGm+eSr3PdmQbsyWGPtQgLyFsKoKN0LyIC8CDYg4fHkBIrHYX8oyT4KYmmyIX26s8LMR/fZIBAmm/grEyMQraPX5KXOhFmPEw+T44RD1IrP6fwfyWwG9I7jzUmvzVJY1JU0jCZpMzScpv4kQUG9mrHhz+pTUOeBv/LJddxI/YSfuJs0aMQMojiOnB5kG81+HKejMeXfGJMbnkzSnuExae6BkPYjiaSin/wL4j9jhW2+RAgRz5oYZCGsG40IRtAIig4fXiUGHfgo5cNmYGxTjo85OxE+98uW3aDOBH2vteN2DfwUXvKiMG8UiNbVhQg/aySQPSyI0QUUJJxTihuty4JjGwrQ2WgnIshevwEhzz5c4YiUchKOQh1Utt2t86PfANpHRumOoatH2I8NDb+FAYb//LdQgo7zr4QFoevEdPTOyAOMRWw6fNgnXcCa7xgy7IsAmk/gjOsa9yIX7LU79xt4QRPCFBjjTKVofxn9hrXZx0iNdcq4D2wYdy+y+gowxFSm8EgYvVxj3XslPdF3iIXXCcf+r5ysGCOxLClJirXJ8WH/OScbEtoIALDow8AB/KaOFS1z+vY8RC7f1tazOSXBda/Nsn8SLenboIkisyuKmLgg70IYs75r6yfswRjsnlY8YeG0mjYcHIxbdaaEEa/eEhLWVzewAAEABJREFUxxysEX2OusiG0P7AigNRSoykc+wvHcZC3BNaDILxvJAzuvOAcGOcb6yzbd/JFzMPwm/fiw+8ly3KwkCQeAj/RZfSGGEkPbiUO35B+uWSznl142CoztvcmX8wQRMbCQrPBeU6kPYCeeZtLw/JvpjeqDtHBWlwPrG+Gy9euPngq83LXuNJnPCj0XOaaQ1Ydl53ELnS/sm/uXwh0NqpXEtBhsilIp6kR82L8Sfn+wLw/jsvu7WLsVS/B35fCitUOx/YLTzpx1qYuVvHZmqJx43xufnAtWHLQCPXgPK6RjeH+MmY0g9SufKOBr/tZR5StzYKkNRg3Rtr6+5TwasTP42p+AvM2T7c3cmFni+kP04bP2m7GrsuHuuuP233zDLnHvu6J3TSAvWFIbpRTuk8mwhw7Hd8t9zmzPy88HlIom/nxYE0kQS79mUPxr5lG0hkrjVIVMgd4t23//Hbb+XLZ202T/tvjKmn0e1Y6ufD8WGvX2soWqguOYmZzKBlEeIS7ZT0SXOoH3uelHCC5ZKGYvWvOUpgdB3zoAotBF4XLXXptUuUcTEe1jGKdcC8Y2/xTzDu+OlZYwlEJHjXCCJ4uN3rOy8FXFPuI8rMw2oe+olXQwVgAt+xvQgFoDx88M82BSRCtOyk8r6UJTgHRUKBCdxZD9cLBePbzIPJHBzoKcDY2W4qgrzqeIabGsY8eLlljtNX+6VbUOc5YNH5oksbYDWkAHMNuQM9IaTkSv5JDJlb6lam0NBO5uu+O1cnqFdeNhg/1wKmRExheGihu2UustbgVbf+O05P4oaAdZHjrGDN2yZEiNJU3CJO0B+MlbwEP33Sw6C6tCWGkmLd7Y8d6PasIYzu+DdaTwVoMTy2MY6WCEDewj/BOT8XHNgiMO5MB4ho+6LI+B7lmTbzBTtffDEAVpLQKBeJtGXkXEShP8bOXPjgC5/7485cJS+iE5Pil/Hf56wJdBN35oZWa2NkSogsxz/yrYtDk75v8AjO565wxix5D/Rog3yDroZWfQsm62G+979KPxKgUYAvTuQVVNfEUxvlHdiIei4k0ynNQa4QHL8P6v6v2n1eMWbaEn8YY+cRWmrJWvq7Z9ne9lk3YCYWGBQNxfPCI7+G8ovnyAKvDAMolXXtMwbXCxxISrylYF2aDdmRrw/4JM55k5I2TBnP5dOxzmfE/Jz4upF+3EY9UjFAef77jOb7nfUw91k78q8cpeyBEQNa5VP9T77+EvfHCBjqP+L+av87I+AiyfI4laR91v+XirFyfbuuujykNQvShDOvRdtuSkvYC13Ck5X4IrH4ouOgDmddCxqS8sHAcsky0ey15PU6mLFQr8QhTRYoNpho/Dt7E5l6RiMZwDq+RXoFIndDzobMbbJT2CsgoGhij7aZ9LIHwm+CEqILGvWYbD2QWUdL7LpopFO/ifVKSsqUx0wkD2LWhVquywXMcxCEZZOyAqGABeKReqfhwenJpqHMS9e7BH+c/lylh0T7QZdyjevGWG3GFF+V6rdACOdadlyyLd1oIKMP+6hM+AYgwv7RROMEKNBhz4IeYOyD3vHrJv6FxtFsal3ilNdNPTDBz9JGoXsavtIGwTHyAJUNK5t7VQ7H+15zCmzOyIHhvPCHKy9OCADXF3mnbf1Zrn5GEp4KXjFUKBTrQ4P6/JZpm7O22ywP5rdTf/yAUVqkcuHXgJ8LEbig7IND68FmeXBY4aDBQUWjoIzv0hlXywUX89miqZ2OqYfpDx98QISHclGhWjsG5TIGnS8ONtfBSTsWSD+huebyNYADfuuucaTU3JpmS/6G0eCIQ7dxF1Y/2NBaSqxtsZdDh6XrXZx9n2DQV2tzviizljz1j+4y9ttUj3D11R8+aIWWE2bF9kH3RWp5wiq458oNbZZd3cqHz9VJTF3LT/KX4yQ2ACmEqRJJxpYLmoM1KL3+XSDOsXIt+hJIJrRUflF4zQ/l2QHY59oY2DFqVtHX+OQYuS4C9IHizEMnPAMiaTr4xhiQubomhOKLUpvWA+eaC7YvuPyDG1KsgJ5K9NunX5bFZ9EYp5MOnDnnYD4HiENokRF7HTeBtnZCnis5lxincd4yEwZyt1mOuS8JGl7HfrLWdsCykaV9T8apMChN5s6nPmR8aV/4n+I49xKv7B74M+AREDgCuG+7sQUb5G0VaWsXsT3xVx82+yJFedrmQJi37q5TYmP+XvGmJ84XU3XplF7RoxFuxZKqFxSVfmyyvYBIca35deR/RZy1xTx8ElMuhuDFA+IBvMg3r7r75QQvDg7W4mWH4QugzzWjaqyD9wg4X5a8JcP8Swf2cGGsvzI8eEB3bkv3RNgTG3zJ5J6orcZYaIQ3sYQTERivkRCAxj0MACWvsrJ/0rfsfJHDDgBOiC9ZsmufMZZOuyVKnOH9+XpFpzzi3Z+2zA+ia4ldWSt2XgAxJkXsG3VWBuVobKZ0KENHe/nY8Wc05WReUaIdSi9w6JKuwg5n9FDSrR8B4ihPAAXGw3gKOGIgMv86smD0QgTXF3vVdUJRApIJylXOpUvcosAoLtv2WV6AGciOhguVMuPO/HYsRDTx1D8BQ8OjLHPEmqPMLQkRyGXtjBfriTUUPtQ41/T3g/kkPyGJB4SzRri8OTcoobefUOpWENrlXMCAshToyNVKgke5AQxRb2/NmpyhUd6qdOyzP7JQ8jptCq/tRcjd4H0FUAgy3qFFjxgEVo/Jvn/RgsUezVJPE0PzyGj7iSKl+O0P+Mgk316xR0qui3+/7ehwDs7gF72KTuCAJO5tFgbg7fsuk7Yf0XHkHOFcFGcfZlEsG6n8fIHW5guGvYvBZQq8eIB/JTeZQ/KSnFyyYszduGqmfP8hYAm2mWN9meML1Cv34Fq4TpUKPOeGaPQyhg/yoS9//HXagxfi5jMMK3l8cTOmYzTLnDOJvaWxJUDIQw72GT+sQHbuIBkvCAbgfOpt1ga4jykXFp5PiCX7gi+Fc47DFhmlmexLN/a5Dd3djltX23mCY+2Zwl/06OuT+bVh25sHamM+Gj4YYx+xlN1i8R95ceP6cl2YQ11vyjtYy/IoI3N0x/65l/vx3Pby7Dvn1MlyPfuF84/fftSPH49SFguolu2ECIV+4bTkcWb+vtd3Xo7fBObmDbmhxf7RrYkrjvBpk3zqEnCzjJfyLLXT8s5+5p6hbvew2z7r+/mFziSOc05e+MyynOiZ6IlvZ1n5jNz/uv05EVgj/efo+t9Wi78CEv5VAExC/wr/P8K5uLLq30RNojyBpCPaBbs2eraULOLXWtAkFSqS5Buzk5w1fVrCjPCAnQXKgl2LlUXbC74uWDQi6lU/eGtvAniaPOEf3TXQYBIPoF++LHgUahvWoJPExN22G5ubOQLDK70J3jK0yDiw3Y1CWsSXtoWGZCIdomCHGtolc9Wlty2oUV7MSMy4Ue0F2E0FFE5wWZdWvucSjvwjv6LS3wA2WSYZsgHGB2llBF7U5Te62ngjEfpLHP/O2ocUE3kPDgYDYmi9S2cZPnxxrEc3/nZs64a+GlvcPA+7yfX2MUaMWdsPfTpKPGApBH/2jGYOTHhn5I6mTSzdYLa5lwnceWDM3Kw+GN8F65sGN4bi0/B4wLmxqez4t++nHfRpvnSOnbxPEeBHd01sFVDuBUwAW+njqlFoJnBuKG6KxqNPH+zvgZ4G5l7G028sv2NDNjL6XCd5wIdYPkTl4HTnAezHDzfKH+vPre4/SvloQ/9lg3LZsPa5NtGta8XFfgFqfHHcBf3TN1Yb5xYOVMwL/VanurWl+EgnPDh0/OMfv5UvT928b8Tt17/9Ur/87W/lz2Tjg3Hddgar4TwvxqzxZ7WQTJcHJPmFHTndHAogmMTXP4vxl4H7xGZw5oQHtgnqNaZPxlXb6c5cuO2z1rxEOMhFxzyjPpFzxWHDvrRTagv0XEQmc/P6hhK284KmAOxfOQY9kxjPvXbszrf2377VL78s2DmcSCezdh+srxx6CTJSMi77nIzZWgv6EsAfy3M5qTGgHIYsc8BDri+tHXe/sZY+gGz5XLeW+iKf+gLY3vj7BtoI58JxL/so5Y08FQrgQkqpvEsuxldkNR0CktJvk4ooqpBjEXLec4oOY7+hbzQU9BkjxwpixdYUD9Bb0uZQa1tAtpfzk8HKUOm6OMsPDuRX7laeeEFZG/zOT3NDdNiBIP3Vb5v/Cpy3jmf8nR2bHPd9nxlLXc9a54nBMSk+8gjiiQCYdakrcI416rNOpF06ZmWe9pofJxeuKiXUC/W+6xkN4nj5EAykcohLCYlXdJ+0V935aZ48WF+rfvDSB2DeXjRPeNJ/2q0swontRvkV+6zpxwXplBDeD/iekXcs2tO+u4dvcorz46JHWrk3qU/9K+7EY07yvt6xfzyP8s/CFe+YSmNdHnndz5Qjv75Z2j9g3zKGrIo4ABW22NdpWwOC87b6cSH50V97OKZQcHUNBl8+9Vs6gZseL7ktIaFouuhB0GULyFxpgycwaV83Yz5ojO7Fe5bO3cwV2lfMHOcA9NHLTf4PvuzwG3tj8nB8AUjKNWCOtUS6qH+CcWIaB/QtQP1Eow4lXFTAQoU9bxpcvehS4p9+Sp72dTvxR0rmxoVHFk574SLC0u9YvNY4fEALTvJFuvRrS/S859qiMxbSIoy9AnlYPCwovVYf9+CYyRgaOQhUjXWwEHy5oGXJY484GCiwIjYvvPZW9LVGokhZzkfnacZ7scH5H1/p+UKnrO5ZGbvBusCO0Fy38alT2kH/BTGuehWUFZBRW4ktVff8AR6qdDe2L1BXQ0EksIeL6KwvQvUFCaGHFflwyxdq6enFef3OWZh5uGK6WOSRFK5PXvkB8YL5/Qlffo1MeZA7fHngS5sFj3w5hhrItQ5pmDsC/R6HRubXHKBN5p+v9oyTp8kVDb2wLF1+LNqlQzwk1VsDjMu2lzncdv6ZiVPWnPR9gZ9lY7IXIpUt2HzL7q4N+UsGemgXn4N5/vA5hljogwMy0Le6OV+AeAIrJjBwNZ229Vtw7JYeGAeyBy2hZ237njOOZxrhRlsbEME4QQcLInlxs+aBcm2/xxPCRYJjdtCWXzmeF62DwoQXL5R+rP9Bji/SsLnRf8WIqJdnBF/UPFUCBEdpO/G6VNTSiAg0vrCzwTQvzV75pzf0+SBuKTOPjuhnglTsGbNcA3gHqtlzaF/j1tQDyNRwYNRfnz87AucI/9lq/9L3/zYC5BUW02BhLQnrlyMs4XPRWriIDw6KH/eP+uCA98axyKFc61n2Zmmy8Apolva6RIKn0eB9uPRg6NtmYbCAR0NDvyKWroOE8CgTwRMdJkpLH9ayybCLg07i8IHLt90mIA+BGqMMQf6DhCLfi47YhBLxL/yRRgCFydpADecuHK1c2i3YsC/w5hf76d/Elz43J126dIbqlK1uD37aYenGez30B4fN0aGTmKVuZSo7B0yEoSY2X30pRdLHtl6Oo2DT5HP+jEAAABAASURBVJlDCbKUqw5j5pjaXnAk3tdmpbzt9GOJ5RCCPcb7wUaw4Ec9eNmxDt54SgK+flUyGmUGYFz4Wdl8e6LnBZzJnXHRxpBD31TgePu2bDC5I48+aTHDAppi7kIN3hcMvjDypQ0Y+rv0e9/RCzjnlF189DHgyYX28ungm3Tm3HmANSZ0caGX++f1pY0h+h5Z1k+44lr4Yzx2NufA1A/BniXHDW00FgNrjBY++sBph+P1gwdoD1O+aHAup9+bOt0smTPSeWAXra/OF/12jfmwri5EMj2UwGTEvqXNuxDOks6x8iWc8bzdZi34Vra/8y2MP73NtzAIDCfitNXDgGvOmLBMEUgHeqicF7pBYfZ5QF9odXbP2ojRNnfKPWPr9HhCLCgf4znRLJ7POxZoh8CcjYwdWRec8oxHQYoFFTuJm2vxSeyUFRvQX8hRVwADQo8NlvIb2wC6EJdDyp3xMf6uq6dyecB7AcqOHPgP9KSfkhCo0omASMb/yx2VXqv/vKt7yTECcHOdXWexZDiHJj6kxA+us/+fi8hEk3JRjy14IwOFOMdQGn2NzH3N3dDCB9lbaMzBR4JBj+gXD+EVEJfY6Dfr6/2LP9vyQK6soeCmwbX0f/oq2cJhURpnH7TLc+6MxwDcYxxDDXEsAuoC4S9EmFjlOPhCyjG55B58S21e01bnh3YjvmIWjN2zXBeWxiQdyJTOPKBFF72lOMEXIk9sxnLRIbt0yiuS7lSDR2ZKkNqhPRdkn2CuvfulOUE5G/73YJyKQIpPvA/C0TVZBwvoTzcWEZeDvcy1qq0BeXj5o05MIVwdsK5+9yv7BjrU51wzHspwHRhbY2NO3rZpNfv5xVf5qPvFPpCZg33GdmfdU+oD81CZc05we7k2w4YRuEWsFn/mKD6o07pzy9g8F/G6n7KKUkR7AyzV0fihFfKBZnxeeYGJEq5Lzyr1Wz+er1f8cq5N7BUiCx3ds5JrEKbcQ4Opqw8p5B7u5AhlHdh+6ZV/Y4xut2+VfN1YhuwGuKIPMdimVGoIlMf+yzeJ4LIAJcEXOuUBk5jKN+jysi5os2Ad5oI7YF0btdcyeGSEllJ6LbLPs5Zjccl1TO48CP/++2/lFxT+IuOD+aaB8m06hkCWF2q63C+7Z+bb6A4udNQrH2JHzD6Yn/6q4XnGtpCRbm8ac7a1adntecOhtTzYe9YXEMoW6Pkca2QY052xSKzmLNsDmQLdjIEc1hbop7nDUvULCwMTURuYtpiIP94R4nxu/DQO0j6JSXhhHt0195kH/Inu8gO+was1dNIjVNQkhtJZLhoYiMtBnC7dNEGeF2aVQFOLKHKF1hpClRO4CMVjg4XAKBAvrGEerxz1Yi0fJ9CLQuVdIE/knbIHvjdgPhX8Rajl3MwBe0lrXpL/4h3Qy2PfqAaN9RSIPOu2GSvojIWweMQvKIipQc91+jOQpUzP1iuOrF/i3sRV/EWvLYJz3GcN6wwBImdt2H1jvuxA+JDputcHQVrz46mSwH3qp4aMqnnqsy3B4pEDcB4B9jl3fIF122cJ25w1t1mWK29MplVDiuWjspZwmzYXohgdxu6VX2m5Ft0HQWBx17wpZ2fuzVIWyOSrg3F2Pi1/C3ubLl5kMc7pYz3q75O2z2LmgMP5xzx9ylR8NInCCzJcxBIrgkgg8W4Iub6yiae73J9gtKoRvATq+DfO2EkXwDo6oJFUYQCXrb/g3xeBv0L874vtv0+ySYHkYsJZsFRlITGiq7Sy8CYL6SybhfbuP7vTdkHSJ50JwpLlviiG67LpFXye0wB6SRiXTOkfJh0TiyVJwoc1+6GkOPK/yPXAqXzhabKBbikxTbgpCdAq4wJlnnTaauLHGPLNSXv2q0d86wuQA4+IS0FKbLckPOmypK392ptSXSeZMr+CPNrQbcIlHiZz60WdRMjdGhJPwdTIvtyvNoKRf+lJyVjq/YLi24JZk41pItvIS3NtStY9UHwQu1VnPBgH69Jq26VP3JM+k/snoJ/IYSRkHbs8zF26Y79+BCY5GUzqn6V6YORQRmTwxbrguKwDwWRz+6SHHV1SqI9yIAGktjpWo5v+jt8bft+2vZTjIaO3k6fWR/oa+rzGXr98EHTzCvjCE599iHPzwUIYuWOn8aBG+4t+dYOhiA3dbtI7G+pe0UUfrETMuNGgVpgU26GdjFGLoGsAXh6wfOgQ7sxh9RIsu1gHWIDA4MAoB8VKDYCi2eWhIX0ihMwRK1efPtheIG3mzE7s/OUMcdypC+vXUXvlRRA4XwRJL+dx2qI9Qg494OxbgL5eNeeINFdLGz3IXPCWmbl54DK+XnYnfLklWhHJbbTygfEV8O1SAos6YydyjzOeSIYCHmRQWXE1gtBbiKO3mjHyYOQ4OT8zptAox5e5KZkvHhKFKwe43ux3DB+XTuLCpeg3aMcThU86BKrYQqTQod2u1VWKWGzLri5t2jNOk/k2q/euMYuPUhcgCZGrnjt6lKndlvar98AH9TTxdMyFjblZxEe65QcvgPmG87gAnsXnwxX2QSu9sHQd+ZOmj+MH3wifAO/9C0QWctQdOMcoePKyet9x/PHIr0WDI6biXb/G/Un7qW+ntwQBM06DmJTy3JF3/WPsd17+2HY/ufNS+8oB2oAIxuBDEYx/k4uIbSuLaOHmBzYak3d+AHeNYWzRDkA5xWfFgjt0NDM5J3EWmn2mW/lC12ovXc5ZfXzgm3yOjZBx32dNx4cOJKOKO2tF+43D6OZhYWfNfkupDkjx6zLC1jrQE56au3Noj695KB+nPcjBqqqGXqDwQhvFJSsUiZX22RLkkUKbIP7nK/L6pz1idFdydqdzPXgTSy740YpA64J2G3dGBRmYCIsxFWIH7YihlEZ7bPeEFmnWg2MMNqC/AjxoI15HwPXiXFv6YI4doaCBPHkj8MVD8YMvq+SzDg3GckdV86LIccNH6EFU7NIRarJru7DsxwjwuZBhGZrp2NhCryQAEmksXO7igImzylPPZfsA3wh6+0t7BJCCXROQfo0bjtLHdY7vpUaPAOySbkHh+6sevLD0z0jWLyIO4ocMjFKHA4UW5isaQHPRg0wUiL/2hMZu7aMn/MpUnnpkgDz41fbls5hiz6j3FztoiD0H61WQTxtwHV5bahfQAlK/zXkB2rGBUp4hOetrFS9eKL/IaYwza3PZoDZlXSAlcmFGxIodddcW2HR+YNeT3GfDF4vqVaftC5warmdfQJxGL1mM0SBGiCw9j2mo1hZGBXYbFLkamgVUqmNQOlJ3fjhPjHf6Vte6I2YN1vJP+UfG/MAcNUmARxghb2OTcVTWho22U25d2ecncxdQ37QE9ptrgkVZfrAzsk6ZA5xA4YVqC+yukn/fV96ayFGXrn2113qsJJDG8SkCCaObvbJ5oTDrNvcy/ylD0I/q0uGsY+eOLyB90WHOt0u6/bbX7fueX1zbblhkMkbZHzRWOHWmm5vyuyc+6HdTymkuhpv5YJ4RIuOiJ5Y50w74BvRexNSz7jZn/HDtIKycY+JgXWPEHM3+xrp0Df3OPrpeXr5WPrrBTwz2OdP2vCOvZhszS8GRfjFnH+zfP3jJq30H9pobH+pgf9X38Brfwjcg8ac/OQFeUOX54pdvv5Tw7ZdvxPBbcA2fX2Qr03+LyDgIzyuOA5knbNAOhUXhuvUq/rr/SRH4K95/UqB/UuNK/Alh418i7fgnyGbhin7DRcLiYlFxLQQiXXdZwNSDpJMr1bUoV6I2oUtiAjBJHCQGy/cveEjAJs/0I/RdKslZBHMSColCPusXzVN6+E0EJoYLf6Ajm5F+wK8o+aTx4JxSGmSSCUkVKPLCgQZkiwz6lWkbb5JM3ZCl6XnFREZ7KVV0AXrlFSILfZh79UYnElaJTmW62ez7TMLLzy+pzyv5QgMx/EQdQcr91PjKwcNfsMQ37SYu0kAKD9fo2re9/FOmfd/ZDxrk2liMjXDx2qE628YWKs5ny1r7bC/Zly1icRgDpbIlOK7PGGCfGGCpRX/h5wR2HkQm8mdwkqs3GxN+wMHDxxY6Dwrd0nVoqxQmSIUOfDYGvihxrojdGKd9m+U3GonlROfcawc6suhzw5y34Dbo9e9gQ7qzMfoPCAbYHG1/gPMn+x/3o65vmY2FVmwT2bwk8U+j/Afptn2vHrOaYAoTPaPXhq6Pn3I4MPorETZRbQ4t9sGIKa887ChfvHDh/cZGOf69uCURYKPuUv9N3ejS3vuPHzmUaqfyV4yltqVkywU5LNSFu8bXg/QIVv2jxyLmbttxuXHgUefcJ1jNPlLab0XdT9cAL9JsG4sbsbpBP9qYqOs4v9mR4rSvrQv2f8KJSWxcn/SwlLnjXHQRS+euh7OfgDllv9Ibj1D9OY1ECswj5QvaLx2koUPD0qMc4MCnA3ihL/TMnxYQLF/AOqAM3VGGh8eMGbzyWxdi2+nDqjPPkC0NihWBHZHKNEDaWy449O5zsp72BXNn7UzyFnRwDgv9M2AYG1ZwcCITBJc6GT0emEIYHfozkd0wDOjt199FC9P7Wjz6t/qogXqe+iRDhG4ALx7CGG/9xz/zzwIYQh+r3nbJizRV0wuN1xknY2PsBA+hPhT+YL0Ktu1XWrPeR8eBzDP3IOUK2hibT5na8uDg6qHY9e/BWHD/CB1Maxmc8vBD/Ae+RC5yIKlRHbAuNO3GhgsIsFetGM+ajN8nNG3hE989y4+6HINLzujOmG+MuTRP9JsfXuQV6auaYoE8rllz4sa42gc5/QSV+7qM9ou5M2tII6vd59pwX58Tu3rZEx761Wu9wW/YhPMZa3Gju8wP8lHNWKpbe9IuPwjhsraAiNHJVdSAhWUS/FRJvzae2FUsxOjGBzTNLkwm3g3Uzx9IIYOIK3VoyNfmQ/O6sOwET//F7JwTHA9tStQIZtoQjZZehivHQWE/ueOiiVxt64ld0vrC4sWefhAjggFqdLNHAtAN2nRwIQsdVDC6kvvbdr8Sp6uefo27gA5UVSNLcu13/kun7NHoOcF+hY3u5BKKKv93iZFFFVn2U4sNlvoVgC6l/rI+rpynPsE+6QMcPm07X7NPMG/1Du/T3SgW3De21LGWTuW4zsMbSvFwos8HRnkGNtpvXnB9OoVd3wsQEj6I3o4EkVuDG0yaRmfmPA/3rp0e51iBr3HqZO2r48eP3/KyKesPZU/w6l/2ECZ4lEdt6UibtbTNjLG0xso4KLvRNVr7JNc3bbZUb2UPJMSsM/qtZGyk7xqgcOFSZSugBLhTt7+5CfERf12jc99r2wEmS+xdIhcPdyxA05prTFwkgOSunIYnMshHOzJu33by07e8VNGYoayCEr96rlLd1kd34uALh9ttL/kbnK6Zk+/k5fvHUWuuYAUdV8y0QB7BNatdjvOdc5v/ps7vvNR/+A/k86Lfl/7yjV76MEf2hGWth4odylm+MEb4pUwJlZv9BXs8ayhLt7R74vd2+1b+Gef/CBiUAAAQAElEQVTOOcf25YN0TAtENKKadSVMygWVTxMv9/JZk/gUxuEmPWvkHHQ8j60Hc91fwfnrOv/03zOwHbjFnGCfNVZhRt+Y6KSXtudX14P2ON8OzrzLD2JLP4OLPq/GhsnLmL08WxoLdev7wzwmhBj52Ok4SqO/XT9/rrb8S++RF8Mv1og8v377Vr/++kv5f6Lzf75wY+5szEelaJtjeKgP++QX7FOX/Oo2Z2OG6J9A3YKx/Knjr8Z/egRWnP/Txf4l8M+OgEnkZ50vkooJwsPJSiRgklSks+4CTT4QwUwwUYpzsZpoTBo+tN45pPu/YzY530k+JgFpzhTHGoZZGYKG2KTThCedOpJy6GuSpAlA0sg5k4TtAHzyHCYOGWkHr0wrtqmPRiKyuCdP0FylNDaAQb8vgtR3gQkogNWSCspQbNShl2iJXvKQo80B6iYuZW5zLzcvH6j9x9T8Exs3QGGSCNWhEONsHVabAJgoo8plEvSgsmAv5Us/I58362zIn/I8nBbfaihjCelef6JlzBDH+DYb1ALl6IS6rW/EY0Dfo/KRx03IhO14P+M7HDKUul4cbl+fm+vGJgdEBmNgnD7YEA42aWUpdJtbqUu/RveqU9onvTrUJ9zzcuYBDTpHBDJn9e2gPNALHl4Pk+uEpJRn/DNettS7YPFcc9h5LNhGYql7gTa5YTN+2bT2Un6jJ/KcBPjudck1NkvGRUFrhV8EsNrS0ygPFv57Ns4F6+J92HROp7+xYU78++rzknH1r9K7AD0POdbeoIwhf+cFl+N4sDbvjzuxU9aLlwPreKT+xYcc+PR3Yy44pw1+g+ueiat1oh4Z73gN+SZo9SH7SQ9zxV9ZeTiJfNpLh3do3vF5lVxD9Al2QREdB4eiAHnA8VpAL/K4h7djX1NHkszI0TP7HS6w6fsjnXb9K4Adt5F3yoUZ34op1jWIS9YgZeRJLKBXWRjNpWYQ4gWrAfCn3aIRv/SgwHpR5qIx5izn8PqV26weJ9AnXQqIY0PTF+iadHAVI7DsQB+Nki52Q2fbg6trMzYjZ9/RN/ea6O1WXlf+I3gR4U0woAhQHsVbR7pEAJ91JGCMtNSQR2cuhOYCS/+XDs1+y8xYc+B/8G3k1xc24+QlmuUvcmCoZXfXiPzPm7a4xj3k/uAFqn92eVceOcl5pQzjedlw0RuXF7nLOCmtTzsHhAHGf5zQbeya2FsKxHG3BOwTiOsEbuSUuYOnHpmly6yBrqz33rr85nnnReyGfGPgvupL5sY5eUZDDJ/O2s64Oj9A266iYv8FzL2FL9b8Kw+1d3KBPs45yzy07Yy5fNBylb7LfrthKzldmXkQ5oFeG/Ono3kgmpJlfqlDiEcE0i8O1LFiGKkOFUDUbYbzqvRbhrqUM3BjYFPj7yfMGsSlG7sopY2Y3JQlgG0RuRWSa+Kn60nYqI8G+wWwKD5r71dwuivFP9EY6JtfeNQghJ65Yim9slJiiriACIkFZWCVVSxdBf1YlBiMpia8ad4khvaMn8LBU3DPS9iDMRU+sOWJPPEyPBkLwfoCtCq/19jFPmhcJ1dd3hXz1LwF5twzX/xixHkjjTzqdZ4GeDi3dO66Pp/kbuGSH0HRr58zPtM8S3Dx26if1o4qx01QX/i5jeYGLaZbAVYwlDUZq6ayQDkvzirHit0ZG9khKc8i1vMwzmRddkpLnJD6eblnMroodK/Wb2mzt54P50tfY2+XdWkSh5xlOGujO/gq9mV1rLWfPVdjwCvzwcsIX5A82f9ARZZ8SMXjdafiZXdAbBBxJiiabZqgpA1+dK881a6fE6jfWBM3Htpv+14zQN8O7Zc4Dvgxn2vFwKgSrrIEmYLGutZQpN5od/35QsA5I9L58iC3+/zgHLmYjZf+H8zh5A/OErBzqdwzJ5TE/0W/czpznbbz3bzkWCo/fcQudBinDT1mXoT36dN7LSMdEs7Nx1pHfLmlHdGYeHVt26zEhjg1uMpHJ4mFzGmjhT7H8qIZLW7W3PbaprDm+2jxwADUrwx8da4YF+HJuvFlo7bkPEy8/MIyvxY79VnYHxHcGrkXLvEjNkRMFHOI+YzvEx98RgkCF8IfOvqVIfVyvkbaLSYA+VmyFqjJJv9hrG1Aqvx528sy9mjTgJhLEsdX/2ieV2MKMJq5SdlbOUYgox20htmsVLj/df05EWA4/xxFf2n5EoE/Rv1adV9I/nXVxdO1sch7sIhaQQIpgJWXhUpScfF5GP7ttx/lP+4mHopaH2Sw7MxHJs/0qR+wbrqzW/osZA4dPzhQ++2NpQd1k4GyIgkb5Eub+tQ2SmWIF9K3dW23M8nuJMye5UdZP9khEuaI4GaiCICzK/Kw1Y1gm8hRluUpL/YTC+03mTQytp4cKidxmzWllxb8Zf+UX7uFE686+9UZQGdihuwn8FW+D3E3ZGz7LGFSF3z4V8YBvYl/AYnVtptQdlcFRwO3VY+PtLR1Y1OZl13Ypl7jpayLDtJ38jQugdCifU0PHj5CBZ0IN1oihR1uPMoSaEpE2Ibup37p6EETmVPfNvzELmOrPW7S8j/ZzfRA/AJ4kAQbeq1DDYF6lCskBOnSHjbo+4ODE8A8DrpzL55sONwdFAg4URbKcJ4i2ea/hEsE5pV+GB8Pmxdo65vxFH/xXHhphMKZ1SchkIY37MdmMJB03Xhxd9t3DiTtuRPb7alyThhDZXkA+HDTl49ucVt3aZ91qKO+Z2fjJJR1faCqRWNoXvnlkP9eg//Gk+B4CCgOi3EyRliZNmpqInefM+VoJPZkjTRz5bSZwTG2b57TAGU9ORB8cIjN/OFwfL0Icmy1G3HRYz1giIQTu9YSFsGgvDWnXzmgpQ1do0/fAwo8+e2XPwAdgeCCGn8Sk6+0EMV+4ktV6tMc6JEfhH1U5PVBcLvtOQzujN/cJ7Gfbx7IVj06kEHM5Iuo0z71aCO9yy5pw7huA+JeVe48IHC/fFxjX4zBZCw+4YYd+77XnMJE7vq/86lH0AbH09K2Y2+JaHhmff/Ot3U8APz6C9/cAesBb8mRB5PKD0OO7opu8ct0PKEyM1cm8lbb/ugEL2+gi3g1NDMPkr4Y99vIfMOK7c5/fZ2N7nO8kFZ+tFe7nVM+NDx5CGB60NXJq6O76jR0wK89+44c6vY4Vw/WkpAczYHbsYCphrc3dClK+0fDyfUHglBChbZ+d42mHqCbOeO8ugAMcety/ty2fc0f4qKv6tFu14wvWYpPI1ncgY/C5ScrIi+9lv1Ip4O7pMif2K2xUIE3TqHDSWNn3XX0OGMg7lQDQy250MaeJQZL7EIDA2/MwwO2ian5cfviQ/iqk1LU5Uur+IQtsJyXsnjwRY+SNVy+zBNiZ3sREkAq9jnnqb4vYzOa+08AJ23u0F3Gowvd2kwtsbnkWQ59YH7sWTc/xw425HApCjitKfkmPu+Tdbb/zHOQ85xbFzjf4iZiLJX5PCvaI3p4Q34TN6/hrfECX5wbNiVZbHJhCZc4i2AQfJVrrtADbsW3mBcL5FlAP4L1pSjFJUaiVSTiD4A5p+/NunWN4z9xmFmjaIJXGV99t+180ybhg7mch1Jkx191x9dCtjLB0qabOYRHnIHcHIPipr1b9H3SSasYLGDvt4UhFkHCRGko1K9trgkhL23oiI3kAapwyYteC1qwclcGBXGRRvqnFdZDfLFk3MXDGbulxiN84g67fZfu8EqADu2wz2aIx/JLnPQX6Js09EKGwAwGsjGwqb/xEoFLwU052uScswQlUw1iOOZMDnf9Cr6g2NnX9m2vG32CeF8UqENeXM1LtGtf1xd1pLQTItxKDCzFE1qwqO1Z33/5Xjd0KG+Nx6MenBGcI4a0zo8y9f1+nn0QmDks38R2y+WmWvDsZM6eQTwUo8w8i5DrrEMVFnPJsNbYhKzwUGatwahux+U4xxQUhEQYueY76agGrVpB++RznHrY1aUea1HFs80kpokvL/ZvwCQOxnzJwxgJw7DOOPpvjMwhrhuf2R55zvqRs5wvgYzDBY7TTh5zL53mJnyKOG5GiaKyt7a6Krle2YkLOO2b8Fsqk+mOW8dJ96K5ACTXi7WGVJ0PGKJOXtCGZqyNx4Oz+u//+K3+8d//r/r9H9jNs2J0wqMOdS1oxrdLPvEb9jS7KkVRYPqymcpf158cgf9NIv8nR/V/SR0LDLqfB2DhQHOt+rrTrE9KF9HoLpMQBZ0sXglZeC5Mk8uVUB4kSOmbRZsS6vd1ioQ7i54s8O6yriyTq/IOFncS7pfEqTwZ5C8MiY5SKKA91qmOxtbArOuAnGQ16USA/ELIoXMTMHGv5AHPaTukmCVlhFcPHjJIhjvQyEKLOTpJDULFJcEYJ/9vUCbkbZvZGLX9AvXsyBCsRxZ2qE+BiQOxddMQ/Lb5yWGHLBmSeDEKe/rt3y3yZinrYAwebIRC4kgsn+Ail43VZO9hw4foHFx4oC4+jQdrU0JORwvjhEUZAw7Z2ARZXX58lhP0V3pfEoDKZewWqDe2YYul9kgyvAFGGm0cCl68lJEHH7HDTWBnk9v2Hd3qop/DnL59HB/YuGgR8eXSnob+E7bpWIhHC3Hw58J3NsF8i8/m4kadPxPDzw9idudbth/03zk4+Kujy2a60dM1mQOO31dQh+OP5eXHl0CWX2Hx4+2qLBvHivl0HH2Zc9tr96fC214Du431JVO9zme9fjEvEsdTlgckcerb56xffvmlduJm+wd++KLWtdrY7kuj/fu32udt2UCsu2e5Fr7qA53+qhW7A52PzK9H5U9hkOs8IqqqCa38LxdF7OKlw+jyRcd3XgoMdBSf5iDjmmoV4MwHcv3Jsn9aY/zd3JdOJCHH9sG42OdYPcEh5rwc57M65Ooa2NsB8C2Okrb3BSilQldpgzFZ9GLwBvkHc18wxu+DL3gsglOZTbzgwidlGLvMB2Lu4ckXEuKdOw/mvWD9ha/+SksL7Hfd3Rx7+OZ+jsGkFCJ7kkc6MBg7D2jR1a6Hyousy05tVX7mMnqe2gs4Rv68/cAnLK584iotxiDjsc2aN2Dba6O8aQt2aSMRYa2ZB9Y3z/LDBo5oIN/2d+bud9ZqY6M+zW0vYeBHN3LBK0uQfrz1zzUGCOwvYISl06elnxa6bKNVFAio5EH2DT037N33PfN+n+oErjblBFfoVYa51S8tXBO2I5A+LuS+SLkLaBD7WTf49x15yFh22vMJmIEfto3paRdIaQf2WdJT5t8nfnyCmvUIfVk3xbMqs4PL5sGYrTGFhjFdtqJH2chNrLHJOaEOpblO76zTzDd0Qc2lQO2iipPKcZ+V3rp2qU8bp+sT+VAyxmvcYwMinsqjNI7yyrOaCuWBgLmuXvGjlQYeQcoXfJFjn2sKR+nhkm5MXmJPYrjowXLhM/r0R9BOkO+LLoOV9oCtlXNCkCiSh5Sfpv3aLC4IbpAnKJYCDbGxY9E3MUANyrQfke8++3vAQbxuG3PE3M08YLU+XAAAEABJREFUmYxHEyDjEmZsQ6iqGX/WELLoLsds7pM8zFqBR5w82mcML7BNJC4RyKGFDMdC0CY7BwJGd/IfVVBd7Rxp4roQmLN4Lx6IuBbOMV74Dg5F0FOFN74qByAAIKUpHriKJnp6teng0guKN0r5tJfw0MMFb2dtNTIvmNhrX/GJ36comtiiHOejJR3EgJpdtVR1yT/nXsrIvvHxyLkisrJJ0gW1e/Uk5qPl1H457MNr5BpXiiBCgu1oxIYjOffB3ifcKbN3cWZwf3J+Lz5lfsLopce+2EIlZTSo0zl2NrDzgd0PziaeP7SsmzFEhjxrXmiNfK/Y814foNGKoKWPCjZL8yIOR+rihEUBNXIzvsQ+ZdpopUQc8he/8+NJDjI27zU1oBtdzRowpt3UnYGWGzYLp+1DhcTxSI548NJmgbYvHKNJXA5yHoZy0ZaWdvY0+vC41NDId/z2HR2RTw/9GXN4jJM+gsX+R2RhKXNvZs4NeDb83ZAzujMXlTmQLu/r41VPfNWWtJGtvKa/oLf+xJcTXa6z29x/Xsvw++fm7jUH5xd9gIUcQFS5lKFOwfoTYc4fzzju2ck3dIxu3cifuB36Bk4e84f2EKXVj3DxdHPRA9/VVraxkRY19FOj4lmERi4wcW2bM/vdjdgO4rTi9ilv9LJHvx7sMy/8VM+u/7sxmGU8qqFDsvuMYBxp5tJ9+YQDO0TKs2R8S25k0OqDNeBfhbjWpNNGafV9R5fnym1jTIHRS5/9AsuIiBAalYkAxpBm6NICcGIo/hOuv0T8RxH4K8b/UWT+Dfj/9t/+25Kaib9Cn6rYnyqrca4/e98gzsTM8gHHgjHxAVljiOyrgoiLbpI4fPjxz1LsF+Y+8zeckz5XowkMMeQGD1YuZwSgwavpEOikaQ1F1L5eE71cZTLwZ58mlX3OMhFMDmDFx+QpIK5u4PyZuXZNEpSJQ1v8plg7LXfwgnhtFmwjqkzg+TYVU+wXZ7+lvrgJWPcwqzfaPue2NoKNRAifdkhjwtTe0V35e1b06qVyjKF9l2zrJsfIHAghTP6DpP4fMwTryvUBYMP/+IXcBtSV+LBZmKDdUD5I0o5p5DkQEg1GF6T6qbFtixR4cEfORG6zAShT8CFPXdJem4n6ja9w4wFwu82aW1ePiSDsrgWISw0kef1V2v/7j9/zj7W62SpfCG/7qwMsxTYkhW8gZoDXdEIRXGIEjTJHN5v4BJoNXpgpx4SRS56LfoS7q1IuPfY5Z4yXm40bjwcw4zaRse8zD5Y3yo24CM5tS8E4/FFeXnx5eMFG5aNwXapetWrsvu17BbY9bbvE79vEH+NIxBnLxt4J/WLHI+S6yUk/ml7sTL91gEBX5hB0UMMNpXWBl3+P487h6Ahon37rvzHuntjCOMBSKhxWnBd4ieyJrg6NnQ2tJTT2AasPGcRqCtvqfxoPdL8PN8iBS1OBdUD1cMmoiD7BXFGx8/Aghf12oMYCPmwaQKGD0uKCptLouOzFUDE5YBhjOEBBBQ0dyKNO5bqDyGU7FW7WlSlE7skbPAJHNw+zaRFKI79Anw79ZyydG4zq0rQxVxl755E27XPW3CfzdzL+S07ugztxHOib0GA4viMV8Y7fG6IVPOWTWPmLizsPKvnZN2310lXrw5hSaWw2h7Sye5bzebMOGFlB1p8BxQiCFVOYp1ZAKSsAry/ERxMUQJxyFqD0vEa68e1NYwf2I0tb1WkpNgCeXjSnEhSBLB9Cchic2P+GLmNlPIVu5jRsHkjXfH9kL0F7Ym0MXfPJb4xV8emBxY7R3GueoByB7vPCiWriAG1bAvg/elYejHQSSsdDHRcwgOtlk/kZOND5onTMBOvm58DZ91wBUVs1ugZ6JoBGxWWd6NvBQ6R+oDZ00ozGTvy/c3B/MCcUlfWmbBsQd2Mz8qgi6wWQI84+caM7c3PFAtqIXHTKNLaOT8b+lGNMP9Cp38VnFGvaESQXaDQiyxeQo/GiIeBSpfTCT+MPL1GOT5BxydAZv9GrDlKx2I4lClKXQN34fZU5JP4i05g2dg8g4tJP0FKuW2jsBFw3xmLf9/K8sTH3QoUutKfqTZ3Zi69YY2qjN7LQlXlq2fPtm/zOAeFQ3gXMEeUJT/xSPqIMy4IgKjHRFyH9J/4q1F9nhx5Kt+zQhsk4Q0HOmdte+eUB56mduvmhTzsHfiiPUFgAIuAr4I10fixwTjqfE4vk8wN/q+Y+67Z/K89ynjX2HZ3g+tTTkcW8IQbXGOr/H+eGdOLvzDfz3oN5bvmBLteE+7xf0Izu01Y9p8qFaOYNUQ/K26qLZzNdfeZvwPOnX6x8ArkEvLaZM1xvxtax01f9tk/bIg99RKjMW8595422gy7Xyp0vofyiRfrG1Mm8uvrFSSdYP5hTxlT/1t5SpX5BXrzIWlh22BLg7guwpGc1888vmZzT6mr6uUqAkpkGH8bHF+cgL0oOEogxXUAMXh/Eae3l8iT/IaiRP4Bl0yWR0cN2fYhM68q0jB70qeeqU37w5Z9yR3c5R664KOPBmB+Ms7IgLX2w39hO5rG2yCs8IVhgq7JWrPkn5+be93rD69Jc9EGUKlYxHbgz3naP7pob64X1oT6iSQyc7wcvMY58semZJyBDACr4tJFC1SfPi5d1r9SJTnx4Qv+BX56brxdJMuizzycZd/xJm1K+iqWhiizRy42lN/1OcUjkeybONLhWnKSm4UUVrhJPFWuwL/S80KbfL6aMsb7QzKVPzidlCyLtb+aAfbaD1zAazrm5z5rMwULJwRx4EN/Q0J7Mf+HGHrwR55tfYvJlqTjY14U/0l9QLnTlP1f3X/f/mggwfP81iv+31+rkZ7n+FAcWydf2tRi/4lb9xeHU2r9ePfItUevu4r5tbOIuzn1f+QX9LxI66SLtgsmFvrOIfSnjSxjBFzETHhczJK5/FS8easqe8JhQTEQrwdHB9YkDi74nicM32yYBMFIgb3FR4frn6fhpX8gx86TBNZMv2NgSKXSpU1tH0xgCFIQpGw8b1IEdJvsr9Ii5TEEOUuBz4x8ku0uWMdnmXA+nWIkR3JGNaC9ELhkRhgx6i5NGkjJy/NXBe0OkT/8PEqgbouWTuDyTtPGWuuNy8JCQjZtNnIuNQk0xsfTvE9CHzfZqh3nVeoO77HdchW4OEuI/TZcUUAYF1ws7/ObMh9InAkdLjF0Yod1fAWvgWP3SXjEFmS5fNnkgXYCOIa291C0EdMiLeFsnvHIoiv88iKzD0UEMsCP0a3MzBjfmprB0MEbb5CH/9BN9rf2oXXF58T5wyXABZR5gNBhkozrjx1Cig1ZdMiPj7BN/xdF6XhBaOUGysOeWMHA26UBpC/gjsHyIbPDyfXAg9tdP/qw2/0gg37J4iHA8BFVIr37MtlnNf1a6J4eumYP67Yb/HqqQa1/hPxfqZ03m4223BOhXHh4n3nf0e5hxjP2l3sac36BfXigJK1lLtuVTFiKI3Qv+NT5SCcpQrrS2hcvW1GHc5l63HBQ6duWAu0/s5GGiKjEbDVegKvOZ/glYHzg22v7FI06bb8i11EbjdLimmNceHp/EHtFZy64JAQnLB+g+PKgy55wT8s+J7LHsUeZt42XDNhURnuUntmFHYrYT18QsJLkRNc1IvaETbLjWfvAw4YPK4/6jHnxb7bq/Mw732AFnrtxkITbIR/+Gj18fxuzUloO8Yik4N9d8+lH+o4zi1K3P0q/xWTXr9n8YJ2Row4oV0cFm+5X9wC7p8Bhb7CM++DuNE6X4t1+/offHjxy011pDVwO488BHX0hoIxhGEk71BKiDsTqQaR698oPDJ9zh908eXSfXnJVe/7RV+Xdia1zNI+oY3TWVV34wInMZXaMz127E9MbL8u+/fqu8MGjGWXslF6g3MgSbAlIsFtBwvbq+tcH54Jx2Xq6YoQsZd2J4Z207HxM3ZJrjrjESdwl0DHxwdD4Sksr8m8QcHmVmX2PeWpf2yfgt3nU/GMuDflvKdQ5rfytMpIBNWJbLpqA+3IEKSnQFJ4KZLL+y9n1nDhAjcOrRFuneeXPIW6TaV0AbjYs0gm1jcRALxxfy2OD42t/Ef3O80C9tU/pAo/zRym5ehBCLM9fF5pOZ3ro+8mLi1fws9Uc4MfJcMLozJ6JvTnLrXp6D9HlnnmQNETdl++Cn76mjSJHaOrDfUvFP7NJHum2uMEDY1clF0sl/MFagq/F79uqbqeMn7Y7MWp9r/oLf5laZa41R6UUydeUmqOCUT1GgAekEMZiDfY4hNfLahSvyOlE955Sy1K8869pl+QnyQf9kb0OefogRlk5rAjT246s6H6wH57/2cWyquS3bE6/SRtvyYV34rvKSs/q8q9P155g8yBHH8Sh1mGeU7zlgNDmUmIYeeeqWxn4kiy7tQCvauY8F6YBeWYv+WMOJc/0FQnfdMEi5K6/SAN/of0OxtyBTmgsyAJAO+kZX5uFobPgK9Hkh7n2Fn7HSNn0yL1reicOdGPvFmS+FzMVvgFtfjfnGPJ/ObcpGF2ZhyoqxPmeO+8zAwLz5IVKvOo21dc/PG3L23Tnri/0X8+ioBzY4NoiuiY4bLxX3215f5+0TeUsXAUh0l9/6+iE/+Uw70oXtRUcTI4FqccCLzerRlvQz1upzLeuXbPYdzL8nYF14ots+aa65PRrhIO2SRnCOOI9A14t4+89jPNjn7u7hvAw6APO7LwmNe37ly5nC8TBOyljykKSbCOqeZW6Z5FRtHe28OHhB9SBuj7ozho6le4F2CspJHDQx9K/4jrjklLkzz2976Q899TB22GtbXZaBMz77hB475BfkKWRLY77TVO0XsLycK/67T3//+9/q73//P+rbr7+Uz4773Ombighoq3udX9pnbK/nsBjPF10joxTav25/bgQY3j9X4V/a/hgBl9UX3B+arOsvnWf1DzQL61B+grWFZ6mabRDUHBI8PDWr2uThopTGBb5PFr9A0ljf9Hyr/dteeQkEbtLXzaJuOU6gPpG77/BefZdt9EmlnhyKSYAvko/J+8NNBOBUSAqAAVptKsrwiMVmeamCtneB/eKSnGC1HkgHNNjj4T2H78gjkULwQl82QA6bJtKQy09F/ykMlJSp+vLiNvfygUCYJNJtzsrBjISJUdBpBQkMPZM+k+q20XBHpZfMm5cR/grHmNp/6dI3k6HJVLD9QXwWmPAPvm14ABwyiIXikiaJcwPqE6wvHp0RQrXIz7s6L7h4CjNxOBRNvZEpjXZoj5DOajagI39a9Pj9xzs+0q0Hs1f6pPdBK3gEugl8//a9dmF3E2LuINB+4++LQISB6RxwqMRX5Tyy0T+Q+4ON70cOD/YjlpB25VsGxuPmy4NtLw8vdOB4p6h8XuVmqU02tbV7Rpd+QiwamspPeC9a9Wuj81SQX7AuPkx/uNl3MEaCB0/b0rrxZUToS50NODS0FSGN9Or8V2CMpBnYvd1mabdtaS1X/KrmJFGgGaAAABAASURBVAbMvw1wfXs4yaGDg4i0gRx01lxy3V82Rg6Bncxp5Y9mLW+Asoix3zDfdnXPxE67mzm+xuBbzVO38VSW4LxWvnrv54vMHBhjMGNUDbml0hIhBoE6ceGKng17JH+yJswb9OZQs6NvmzPrqrBb/ID2Bt66c+vuYYk5FL6oWjngIP4/eClwEAt9/Qm0KaAUIGZx0yAOvBrIjMKkdbct+ZIxMUXAp9GlLb/87Zfy/5SxM/cn9mFGDmfrpQcPSKiYxPWXb+tPAp/qAVcI3aDXR8eyp3I35CP79Fcax6CbOEA7KKODfq4SFHXg53HOAcflGhN/8eiDgDQeip1bG/Ezt1288U8CPLa++PE9dhIX+j5p9a7W+Oyz9m/sHfteE9shQ8KLVA/QwAvNL0ukERMOuY6xfV21T/jn4u1PBcwJ2GgrcwHE8GiOoI00c9m+4EkletKzbqDINS8A3e5LGV/6Bjq0DD2JxUZ8m/gTYw/ATT3xAr/GdeJzE+/LliXTOON0KWM7fTF+l432p00YHWf91CbHShrbltII5ncCJSq6RqsTe/9wLT/Zj8RLU8sumzBy2XYtRFTQ180evbdtOARzovq1Tbx2CRvx0K8b+cG6fNK5vp7MOevSC4sXy/DVtrSYdtoihnmxiGjgF/d1dWX+E2t1Fp+BkSuPW2nmRJf//p5jQ3e9mEfaIGgDWut4Hdk/rEtjSLrhoyLuMksMKM0LWW6oEXeN+e02a9tnTWEyL5Bjf+QgSJ3yiR7d5S+talSCbZ/j7nx0LC3F0VtNPF3ntvXB/tEzL7fU5VwLTXdxycJ6QixxCw+TTZ82zh2WElAtY7XNiwcrobdPJ5UjrDpzgr4VNzB0XHLEPciZd3PqObZIQkwT/wl0Sbtggq/KvuXLKWKCtOCu2ydd62bGRh3uGdI0fk/WjLbjYWTPOUuQV5r4jL3G07r4AHTnkKFW+VgKnXKooe9gzT8QwRrBR2Uq44Fvwos4wkg/HCwA933Bh3lLx7L3ZcskrtpsPncPLxRP9AuxhTYq8lDfvV6CaKugAmmU8Um/4mifsGyxhiCLxFIslVzU9Y1uZQmaf4BLPB2rrIfXO8bvOQeNdvhCwnHVP88MPWa5pr+Tv7VLGkF5xme90HgkjmjXqvrc14kZdmkHnjA/D+hAYFRwp537NH575vYa44hZ47x96r/xcmhzHhBE57JU2uL4uN6b+AfHnq5t+qCdl12oQzPUAyD+2lDUUVTyTu0Ar4wnlAIFzca2zrweCGEaFBJqom/ftb3x7cU8OgJ4jcgGZujo5KXNC9+PxN2145cwd9YQYQ+dcoSJDbd9Vr7I4Vlr0t66o5siXwgl99f6OFc936hzYagplMaEwVy473tewsx91rZN9HXttz1nkjlZEzi5ckyVNC0u8+TA5rUuxLXyqsPPDQ3oItZrDMoecPhJgJz/AWzRRmmuEiIu9MJ7eBa5zoPuuzyT9ZiIJ3YN2V/Xnx6Bv8L+p4f8i0LzI0spxRc0a/RriwXyU9PVVyOoUSbHLFYWrAv8ql8la3K9+bXi63Hooo/bi4Xf6L/NnST0rW4k/hvJwpcnHr5u217bnCS/E+CVHpZozw3chF99aV835aPThHVn8VsebkrgkixwkvSBKCUCyFEGtTeOSnx9l5dsS+WfMmwuCJJNiWRlYiLBUIO90+2D7xP9IKpJfOqz48AuNxET9T/++2/ln3LlVxgcDD74Vt6XRyY0+U1u8lj6Rts+28obX2SKE9zk1JN4kpS/keh3NjfflK/6XsZvI84XdJsUsRx3cBExVihyWSdy+KENbnpuMtp/56HXTT0vuky2tPVNkDbs3GKPOgbRbmGNb1Onm41gbQYXj/NK/JM46e9xJnFxo1dsP3m1T9tfvLy51/H4nRdI69DgYCYOt7ke4BHwxA8BDlpuQFXqm8RD2Jhbv/7yrf7+t7+V3zT4v53cwU361SkUNuBFCepwTSAMP5CK/MsPce1NygH1SEN2KquHSnnYuzPuHio8IBlT24f+v+UtP6Vv9LsBCx7kbZ9C7XbVYQsHMXgdL5HSCG86+rTzE5btnqO1rLEZEmxDjpun8xt7oMqBQZmfvC/OIcyRk8Z17pp728+6F2dbWHNMLZHC+oFXZQJo7RyU9gra4iHMMbgxlpZNDOzTnlVl0ydE6nki54nOpQcqZA1gJTErAvhcMCHAHITLF4YqWsGPpqSVjlNguAcYWNV3kG8EmoS3AdcTpXwiBchtfoL9ICOMkguzTw2ZVbq2YkNc45ME0L1ZTts8iCWPkkvzouyarygjspkLmuCDpS+Hb/uOAvQjCBHYa10AHQucBSjKJad4+gnilV9G93vdNPXyg31rTvjC6XXOnUf5cvDpeEDjy9N9znJdas9o5AYmvRjEfclQrwDij5d6sHOQ/268lP3112+8/OLFFrnOuSE5JBTwI7IbfehE04op40VQyvbcZ+37XpPy7Qfxbnh8UWVc3/CFRvlCBKJJXtyoKhSiFvNYE/RCdKDvID8+yO+ub8H+F/uFL8ZexgYe+R1LD9IDe7cNCzdt38ufud/07ycbiDFr0ociTGAct9qhv83dJi4y+shNozrrtvFrANrrqGLeSSct8rDF+Pvvw7kHHch/amzhFxC+GCp3i4l4UdsklujegQkCiTy0POrON9VPFUF5SpGZ1otcBRV95osP9o/f+cLEPIjgnAU2ZW2MzzZrIt95Mxl3BRjX3377rf7P//P/n1+cmUezZ5w+a2tDq123fdYCYuk6AY+J2PB52TbPbPTNOekgpzAXHB89Vbdl4sOYPk5b9U9wnvvlU8bDJYSz0utLIDf8JZ7eKZggXq+6Mz+cF55blI/y0n51btueF0G7scAubTS+2rjv+ANePb78/sAmzw3yK98Y/ePHb1TZ6/AreG7xdV8xRRFz9chYjJ6VHHHGyLaxLj7G9mAvfvz+4MuS33nx8lHa6L/P19hAg2tm3CZ2advEXmlg5+qa2CDe84ilvh74/mDsi4/90mfugVPnprH0WX/iyTCu4BrQtkHfCzxFroUnruc8ECnuAtvqVZ5zxhhlzBifT5rGl469+vAzdO34q/15+cw59hv+fsv63OGZ5Rgpq5ApdIMjFtYFTXcMpdkmugb92yzz67ANAVi2LO7U5al8Xjzo423Wqeemg7YlFI0MeCcQltCLX8C91Lf6kQudfjWl+JCzFkkImQvGaDUJJBccJXB726UPyoi/yLF9yZJfWbBG9BoiWwzgwBqMlLe3zpwxnmmDl9dxcW7cmQfmBs9Fro8PzkoZN+ai5fXiuPioe8kgltjTxEQcXexHxEoe1q6yxdk3b8Rt+wRxjoNyJrYU5jY38QSQicVFYD7I3/EJmvSB88WWtut35HOTVzpGDcZKHr72vox9bJyh5HZeKEWnDeW5HqwXONRRRRr6Eo/4s9oXraX2G9Od8/+N+SnMbS/h0o+gXIgiBzg2aFgK4oL4EOSGDvKhHcoXNbpr28mtcyc0xJzDcAvjtH+JRGhlTRQfY/9y/hqUpgsZuEXPdaGHvgPllx7FWNdf9wdzr7/kNG8c5I/IhF4J24ZQBcL0RI6xk++dFyUKLUk6JQhZKP66/r0R+CvM/974/pP0978DdPVcE/5qW/6LUcmafOOpgHBNjyzuwWInrTVJcwpdkyQwqRefBwddf17uQcFF6uHu4CB5wfOLDW68d5MyD5kehmHP5uL67VYHQON976JfKoAFvlJF8ip5yc3xYEPkoYOkyNqHyL7XSm7QB/H1hryrGR1fdKI2XUsHzFzKNBEtQDa+PNF1JZjIGNyRE2ZuA0Em3AbXtN0sKfi28MXLskdeWBizh4mMOL2/0YIISfHrRcI0yalH3XRxIS02kcjYsmmd4wIXuiab2u221/dfvwV8iPAfaPUhOrZAg2nZkEYvHool13tz48JF78sO7Hvgr7bGZjdn7L6fm3IOwDBo4ztucKunmS8DcJ7MbM52GEPhiHxqddmGGB4gDl7sCA+IOcRik/zSgMimHl3Y5eE0DxCZTwamImu6OQ39k6N+8nff9/IbKMG47LdZOzH75t8Vu3Eyp5ugcCEL/q7iWjcq4lcHfUwO5/aLg4GHEn0R+88A44l0/jumK5afc8GxNpYHfi3/TgYK7RnaBUwMsK3E0fhI/2haAnWCWtIYM+fdRWuXYJQWcDfgALV6fWA9m7223Rlj0MSaEQUXPhAeyg5i/cTvgcoVFHsZS+iW3dTxwYOaD0ge3pCcMZDyg3ntwU450ryMnQbYCSiDghDjGz41Y7kBE9+btjotBeeUtPII2qUucQuQQWVga8sLiCGlRb6yHFzQq20FemV5eHjiM028RerbP2Jy4hFbA55tm+sbMOaW88uXdPItxtRUE3WrhbyrYjm6ButDInU6BpkPxopYao/j+hMXMVO/cfEf9nbN+5BlW5HSYyk6u3rrWoekykd5jsGDh8cfv/8o/00LD01v+Y3wL8b3qDK3bIyBoI/q6eaBmVjIe5ATlKntT2xWFt3RT3C9kNEAsbp1bfgrjO766RPdYj5tsCYGYcjpcl5rz23bkTPzsvctBmIlNvJjI6X1N7SH1ibUUhVmwkCRBwD65NkZxylsS75+Sm3ccBdqLBGBlDTO2zhxHWNsMAIwyGdc7uyT9x8/6ndekPiPvR6Mr7FzDTzJsa6Vg/UlTm5tUpb+WkYN5jpHlMnbwqA0IyqprHKhcx/a2sSpS98EZWEWUwRhjLOylOl+/GI9gio/09j1TLzlEYdH4QuPhBhqn4Am+or9+AWwJ5NHnMcH80F6yS31T9wDn517D+Ki//ap4ys0+v9pziFIucZ08ejH4sLdVNwhtSeNP9ycn1iIrfHmS69ywD0P+gBLdDFJoFl9q17ks2IuAqPL9fU+pBiP4gZ4h3GxwI5kpFEJ8rzRfDIYxv3KhzI49vp9Yx66V82dect4jEbqkBdGCwAMtnDnig7kgY5JtpWHmTUnY4kMRXhGu2InvkXKBAzkLKBCO+PlvGS8lLX1xpzAd3j0PWsR2dq65gxUp3mju263Watvj52at3Qj3DhBIw4u4g6ONnfqCOGyPrqJuWALu974QuaJswAa2p8BpJFHiXMmcaY+ENOhXTIG7dFdGzEyJhd0r9hf7X0Sx32vOffa50S/UHwQwN1LWcZCaGQKaIEWmrSlWgBmVb7cIYH2C+K0/0jOWM5fshfhpxRcC6M6zXujjdsFkzgKzQnytUCGJRI+Z4xAFZHWHCvnaNFWnnGwVP6Fsx462N4XesWPbshkXj22/GLgOy/Q9sRx4gL9dCvDte1+8kj+II8w7xy3O23Lj8QAYqUqGzAWX/OkNHfySoAXmL5EcNxPLsaOMXTsGOtu6oDn5U1cYQuX8i5fCT/z8chzxYy+KYo2eQL7DmO4kg50L875R875+uNanjfmyw0/N3RtRGAAyBmNIo0KvMIrj+K22MaqYGwe+P7AH0vXI1hixoyCv7FDbQcXAAAQAElEQVRdO32R6znA0jPBrs6JzqhgrMnDxsUYOp6jO3O9KbmQp03FJwz4Vrz0PfJLIc8K68+h/bIHvfgwZYL64PCYZzrOADRLW26sjRdOXPP1lWjZC+CPTftfjuUF0Nte439wLjkSwwfxvSNb+CAPXWOp3RM9O+CXJYJnMaxbz1rEzL32zn5753kF8SjnOvVT++v6N0dgzaR/s5K/xP8cAV8CXbB6nPGr9j+7u6YdtAXrPrpr20aZtCdJyQV+AV3lYcJfifgLF//ldhfwtbitCyYdHxDuJrEfj3wDZtuXH0+yAamnCnUuamHViw9I7i9oKMx7dlHFJ66DpKZ8EwdI+pS0eGz/E8DzlgWZukZPNsU/8ElHxogflCZ4E6+l+gT7lK8MD0JKwAD8oDYUbrVr7iR9dIAhweMCCU+7tVkIshat/OIeJD1//mtpGxOgwHIeRLUhbYLfAB1l0eiY+17+Wd2v335NOXmp4QOpmxCac8VWaEf38ptyyWlEdWRFPjG31E9t0OaDRPwgsboZZfzwxcMrjJENS6pIqXaubLO2ueKLh+nztuQevPB5YcOi0Qbjqmz13HlJKM+N+I3mwAKT88iN/EFCv2OHMXL+Pel7XcpRoO4eyL11+XLnm/+basC/Kf7l17/Vr8BObCabh3rVo5935qcl4tawUOGKb0bH4LjxrXh2oYqN8sVGiXYIuURhCW0OBEvWgZ+fsHAvHpKEI6U4fUBY+K+btrmJalcelpwXxhxF2uMvCNzof+UF1t9/+aV+/dvf1mGbeE3jzzhn/BkDZQmRDb86L9l3xjWxRb740HC76o7LD2KjHThHGGatGEBUWkLp3OQB0vFxbkj7gCd+waQux/UH699ccX/84GXfA5cP4AUg48s1ePNgrPXPOTDxIT6lRD++fSFnvF7kohfxRJ4xwh77nQeju+QdxCRjXdxH5eXBjTmwzVk0M46/Y/ODufVCBkOIXYwvcYGlGv5lx0RApW+9/EPW1nX7vvMyaJZxljZld4GQPWA85PGFnyDSh6ges4axNPeg25gHWAefa56pyIPpnZc3B7mPFg9jXc5lD7A761+dRCJz7uDA5Bi2SgDx8gi+5MqYKx//pBMIJKMlJYZQg600y7zht6fG6rZPdC6w07ENL8SjmzVNxct5dsq22YnfXvp7wSVrMgYTXukEWDEFG1Ix1gcvKo+M76XLX3Jp1+gzdjqKjI320oWNjO+SPXUDj5ZvynB81WWHcROKedcgrDvHRyNUCCH2ICHVLze7pTc20aUvgDjJ1OVYuh6c/3fmmIfZF+vFMbhesIvP2DIm9v1RVSx3bjAHHH/haXxOex0Lm+oLPmsAmzFQWz5Bq/DLAiXSE+w8EDo3IK9P2l7zUnJEZS5qwzmu2qQYu+VVlnn5Qb8+u44CMQxKZKASUtYqc9j87fx5WpcmJEg96+a4G/PaOT4nc4exhQRzFWStsdXSOfJi3sOLfcrzfOGvm1avd3le+T/9uJ+7/rQXY+yMTPHhxX7rdlzx2Ji/A+hmLg31LpAmPqXiKFBJQHJbXaoOulmz8COj6MZabD7yDwA7FzLuhYyta9/28mFum/P08YUsBI3KGhvYEsBArtBcZWQTU0SV83i7zZJWXw/wBzlfP+0Xd5WNgGttWl9y0Mt4JFbYXNCkgEka6Xfkb7HTHh8UX5JV1sM2S/3WpYcdTvzgXigQt8ogznGwX2jkfALkki5C7qPto3JeA/XX2p/pAwET5iP3SKyfRPEnISfvwjWxneic2N6B4BVQfE6ZkY1cMMglgvQnPqfskVgsGfLDBumae+6RB7lZuLPXfDBfkUA/lJqL3IbhArD0NTZ9wmgIAe70eRkrwXrhQ7G/ST+DiA5s1FjTgra+0PvS3q7I9qUHNUx5kWdf5f8x0X9DTnBNB1gXlg/stgyAiyzkPU8dUYofq/z5rl+TuX1jXfuC0y8vvv3yrb59+wX4xt4iMAbE8HPOYOTPYs4WHsRtS+0+sP0BWNohLNL4jH0H89+6rtsTe9DlOrEtBEd8jYf0yWXwju7adsaVUhnXWLqfqkk+uko+LKL0okaufwHmI78IBGNHxmng2ug1VhM7JutaWagLTaevmYuT8923+s5Z7++c9f7+t/+j/v7/+1t952xbfmT6WlK/UFS50IpQ7X5SCgy2U4I+r37bk6GDWRqBas5Xd/au3//xo/6RL4/usjPPZu1zL9edUpSvzfFlJ1b0ObfERS5EWIJexgs7pAe1LhSZd8UtOELn/HKfEGeeTBwdRwbRcWsEC0/aMGDr8Z4D6oqhS8Nf9z8pAkzrP0nTX2r+H0TAYbngX7BdXZR9gsls9GCTcDF/QvfaXB5sBj94oHuQHFygwsHitP3bj98q8Ntv5UZy0SWhsnG4XrXC5GACEUwWKBP9CY0VJMbQNY3PHki7ZhLn2jTyAPCFhpxCTjDZnMmEpFN8RpEyBpUGrgtiE4Y+/AwQwEc3lVw/3yIjt088zaEO7QYmcNmvjgN5xuFJHNRlLMRjLFU12QKI5QcxvnNo82ffHlwhICAaL/TSCYtyPvyH0JDpSwN/leUbepPmEzmc8kOb8HDbsOm2TzYWxpVyzskGvAfcmH/xJ89+W0MS717jrY5AjFAcNlIPDp/EbL2VskzODFA2lst3+w8OC86PO3PmCc+ICzgQOZXDhzbjJA/aVzJ/5ABnMt9i914bdo1uHg5f9eDBWPChQh2ZR1S0joIrSigvPfSg+yAujoObuT4oH6Ivl/RaAgpdLWwdn8Cc5MjmSoMTlgcC7b8zbgfj9sBPYcmXa8kMPT5/YhYeFYRNgcvGYLGVFtPjlZcVHiTkg7B8UPIgrm22hYbdNgVk3OUHDuDh/MCu+E39xXjEtiiCnAs3iD0WQs8dvSC9hrdFqD2ffa83vbICkha6KdNG1tIp/+Km67zEnVWKQc7ZJvNoc5wn8V5gjmhEKg+yc2Aq3/wo2wfqpz4RV8jo7/UQGzvQgQ0gy7nZjKOxM07LD2yif8k+68RGPdKo+xKjLtelY+26ajqUN7qxFWCOhgcjmj5lCs4L4U78HUP7YMGkEFKqDWuw4wkkqPiSDsx/4Fv+RNQ+SJs4zTlr22a1gqBxPNVhrlCHepeIjm2NPWhgTCGmw/7QXYNO6U/cEQ9ll2spcJs1GY8bh/c591KvvMVnaH6AG1we5FxTgjTqbOwzhvIFkLWdciY+zMQMYVzyBLSPMbgTr/cLEuyDJP7OgWTGcXTHN245lG7I3fa9LEdrEx4TM2MTubjOpZjEQVydTjf0eXmK3NRpwwqdMmSRU7De1cO4THRNcun+holPUhzkGOelOdk84IOT/jwYS9s/2D+zP57/uHVeRNIXmxSg+aiz7ZwzDoJyLvskw7rz4LtypfSEj5BgI7E1vs4j3Cn5rMuXcCLftvgLRqOYSxnKMrfqhzb7gKj+4BVygr5KZ+kasVw0KEBWZGNL91QdMTW/mztYb7zcWg9KByp9idC182L1+6/feHH/S31nP9IHIXKQt8bl9fZb23zRpn138q7zEMnoITqYoC3OSdeHYP+T8Xmi0Tg8krPRzwObfASqzK3O+32bqau70A0LU+bF8kfw6X/w3OxeKPpoMAIZh405IUQGXbEHJ4yV9nyolzZdYVf3ht4nuKcGgvVLDWG/fSuWP5gq5e3M99EoA2N7NFqBCThHxQmIIl4vwF/bLl5Mhstrxd1clpes8irSku4BvGmDX/zm02H77LzsN77mlhu2+W8/dk++3T+iW99dI4JiPzJei1MbGTHQq638rPXq+MqNPq/Vjm5sHL3anTkWgyQK0JXykqv+g9zyARjfCx9Z6JFY+x+sRcdH+uC4ZW5Qfr3O4QmnMhqFAhE6598rZ5g7c8yxVl4ARvUvn7FiuRzR8k98MUaCbchD9K/o1fUJEYHu15qjhGOAai2kbrkxHsJQh/ZaMkclyfxGScyBHlZQtIKj/IIzTq57X7zqE0ohhwaOXBcPgvXBeT23vb7zBdZXuN1mDfRv2DK6smZu+0xuHY3FAURzIfKcBgsPCrUvzgJHSvtRB5rRImiue8dRiI30dOSNCh362gqlBUFecpgfb3o6nFuwsjW/Mp7uKdKKzz6JTPud986vxIYcc5UIpdvYLEXasM2Oj9uc5TxPSX3H9521cwP2214LeElmfe7lPqVtl+zPuvKLDzoawG4aqCYW2LLsumgshWKeQEX1kmOs5Lb9YH36p7g/eK5z/4GyHMcbOXpiK2ycTX0BTDhh0i9VW47ujKV1Y7RiFSLGsAPKy1zxlgY3hGJx7L5s/uAscI2lMYYEDu4MuHZSczgWM/cn3/aIE2j+df0JEWBk/wQt/2Uq/r+i+H80DP/cx/phobF2WCnWWVWnoyzQMbJIXbwu9n2SqEhKLmh607cWNfiepJuGF0CWclyYIBDOhfAsajsgiQx4shGZKOAebYeJBOnU1XvJT4n+nQQ497kSJwnxO2CCvL6tntDk8IM8JEX9TzcSgyYsE5dFP7Wx04Bou4Dlix2Gg8NqkhDf2MpjBxZHjX40/qxNHWIuvFgxqlAh1kPQUR6oPUibaJVxdqeaG7xHEvai94HTZM/J8036woBF8+BFyA/gUSboHDKyeSkJvQPzRlcDOdxts0zg3TMPTSmzEe11u8267Ww0Ai+BjCXDoCBsRyNyn8THBAyCCxx2Ym5oGuKALevInYA446i/biiWWAUVdkkH6J94Y76S/nHKf7HpSvpJSwvckY34zgbltwPKFx8ZHN6UE5nYZ0wO7Q5ARXnRv0tCtWyin+vtE3XtR3tZlnQAJlOlwn2Je73tvezXlrd85Hy9Fg+9zsd0oAGh6nD+Ctbtii/6JDD30o4Ae6sGhZZgINbYSIsZgnzoPKQJ2mMZ/vRCe16clSCmAX0jRd2O3VDU2YmHOS1AAuG60h+7S/VwLvy6y7xq645kaEeD51qur0g/OYY0eMF5t+boSY9UdTqeynGtWeqHPj04XFv6IBkbL99kQsnSAAc6kbjsHNTQt+K8+rh/XtLS34DiDuaRa9b5ez1omgswu7Q1a2t0DjxEAha0erFmPCxea/6aixBUj0oe018Pda0uLIgP8K4BAcGlK/qnHa/XB3NtHbrURXhSKPMDfXfioR7YYpsPjR7YNnPnNqtb4CUqQo2hqgTpr9K69piDpzl128kNe+37rEnbPmm+0vsuJfKMFbly1aHgqq74etuRQc6+Advcg+ue2NQ1kysqn/Dii/7qi2D+NQYRR6x8mDD2sWV0dTjPmw3gJyz+PgFlOHYHh8qH+cN1BR7y0t/t9K/R4Rhoy1rT5iJHBzjXhHl1AXHZ5ulPR87ir3zgSKkObbr6lB0bsMO1eRA7ccKBTbYDjKnzL/McfIR9uYmS50nlAiaJ1xlXYyygXSPgHZaCkcPX0TS4nEeXvZBFxuscC/ULrkVUER5HQ6p/BjQxrhP9ws63xpYzuEbX5ngPqMbJqyigsScArqSl5gAAEABJREFUzdyaNTWBzxI0DFgIrT5/wrlfYusTwDjofr4WLT3wfvqprHNscUoaKPB74TNXyLt+ufK4/zh/UWQfso1X7KX+x8u+ZSw9KqQIbi1XWksH888XvIe/EuFLDfEEKcXg3sgwVtvcEkvboNdF35p/DQswVPDuStzmNO700aVv3bSZqzTRT8z0DTAeBdIXQQ0N1VK20uC2MCz1rktgKyXduEhUyng98cm1aa5ubFTvwZhY2oYa3cVLoYMSRuQo3GXFENgNIBhebTBX0gpurErqVrVHXEt7Ap1cq3dQYxtADxpQpQ1r/h48vDruZRqH6vNaNCFeTHQ1NiK+BJrrUgU1KLmvxqcdsr7w8YVuARIu+T99FL+4P3EQoWt0Z/yofuH/V/TyX/gXvqz2gLEF5Gi0dg3XHGsqX4IMeukz5+07c6InZJ3JyV3O1LVGiZZwLBqMNUbmKPOWYN39J39ear8T6pMxfDNzcZIL9prsBbYbvb4AuZQ1NrlnOX9c/7ZHL4u0QTr5BPtsq4por27uqCdmR86IH/c1x7WXLshHCm+jmrYXpQjsXbyvvFTK2RvhjY1da888mNuRBe0Av+3EDr9kXy/rf6D39QkIXDlZCpiiCmlDgJe9dc69fPGdf/Pu11/y8vsbL8omch2fcCJH3Qf7lmdw4+zZ1/UmOKelc71c686waev7jIQM2xTEZ9mYscOnJfsIvmREmHvOD76s8MxjPyGoSR7a557nB2Mu3j1MGkt5DvYxwlY9Znn28Nf4f//lb/Xr336pX375BRmzGh3/BCpAr7zLTsbutM1fkvt/6zTGvhDKuOIIEUWWTAIxRa41ZaT8T7n9JeR/FoFM6/8Z0V/9/94I/DQI10L4SeVPFPS4fD7BGshcA9IeWxbrJBHtJGz/QTzLuc8kcevCpP8ruI5ZiixMhCgNwS7oa1EOCJQPAdm3A6EHafLakNdsViY/5Zpw1HPjxcTtttcE9n3W7duttv2GjcBtrgM4fI3vXGhRNuKpxQwSxhMgy5m7Aq8YpYFp0rIu1lIcdXhMPHcO6pbxBcoaSu1qNtWtO5vGddCx5/IPClSyqZDMHhzmfyDnQV38BVqpSGW/PCwBB4nUBGuCt/5yeweXpM1h0YTo/1HB5Hi4MWAnZiQOGzE0fomF9cBePmy6uYofhqexgIr4nbjm2xnKSXy7Z9zQp9iBzR/a5beWnNa0FcdC83lDXjUbBIDORr6+uUH5v7jUzuIzZ9ecex4qVz/e4Zt6Irc+P090+hAoPKGxX3B0nvic+HCA9iXYnQ3fP7sJjhg9AOMlraZoT/T6bSr2OUaTDvEUS6lDL9Ci4H5e6HKMtNeNNrB1DeTciNce0CdfpBHrt8DFr6yI4KYfX/2R4rbv5bfeQv4RSuRqn75Ke2fe6GN849CuPPuFZX9TFbRwwXVXPp2MTGqE45X5qsyDcT2wSZDA+Gz7HkJ1e+Bg6qWtHg9mzhUPat+JY+zlxaG6HA8Jdf1zjHdeIEzmxMSEXssG43OIQbeHh/vjzoH8Q9bQJLajU9+YK92LtxotCKcIrfYdzAnj44OU8zN15OYA5zwV8I+VHJ5G3u20+zt2zzmxCV302kfBtIb6Cw+GoNgeQ/c6/7T1KF9MCMboCT29EGGdl3aiS/kCQnlR+6PuzFXpIUxMEif8s+38Mi4v1tinPGyxk5hFBXWt3ZQNn3UpXGMXhBd6SGOS/anHpllXDsBMQur97V7IfrrBI/029/KXguq1/8m6NP7WHS8EWc1D8sGY2CfoUzq4tbLmrP2mDfuZqzoPO/Y1QlJCZx0Wwvb6/LMZXi4pT5oJjf28EWbuHBy6H1QPoNZ4Eh/zWuQ0lARPe4zRnTxxMA5ZS9hKby792OSL7DCBf2EDYYT/8jlj5LzSGCi0R17nj3DlXrpg5O5YIE577BNwFW5ke0e2tiVuietRL0uBPtemlEjKVHTOdBPDn2xFgQSnvKUY708abRzdxFoiygJgGZRiYCN2GMqVdtfVE1Hq18bYRcysX3RvSnilEw87upo53mVM1N8gLRc9DTT0qPcnvKBDA7Fl4+dVjqazOjFQhk1hCSCnse4dX4YmNPJJBwtteRdl7tiaMjc0s+ZewNcHK3OJOfICx8c4ZULAF4m50XhfvebfMGyvFdOzrzWEuqrRmBzsQ9PdP5flYUvb6eZaQpf9o5xbo/EEZ0cjRYDKq63PaTXgfu3YyLNte01yuTR2umZmaJv18qo75xF9c8+0XzphNMpA9DU4q4nrWE4dC6pDQ402pJmvxutgDGyrXxJtKTgF6wsOfEcWhNJQENIrVieeWF068FySwDj1pRG5IoSFaQQKg3kfviVudXI3PsKax3RygX5fSpIfB2HXPwBZ3RPUWnMb7dFSwsb61LfRTT6DlnLRrrpr9bZP9vad/lmfn8W/4sFsONeU7Sf1p3IFfBSX6idz4iX+2vMcS2mie0P3hq3ARt1zdcajwEfG0q2f28Qv/KErPViiRl1aAFauhkZ6gkA/SJRxnXaQr2g8zVfJ0QZ1SZJYOw98OpgbD84xngX9d+kenM/u5GLnzRN+pH7GnHhvN33YE7eJnfs+K7HkBYnlxCYBptiRtYT8O/N6rSXswNVlN9L5puIF2J7bRO6eHEWPZl4hiKwHMlyXL+y2Xx7jYF3PIHrHR9P1TQhd5oBWQYIJ+q9/T/zX1+w7nOEO9iC/IPKMqoxLtvQHeh/48iBGD+jkUad250sndCyDcZBK9BoPxnv0wikPCxwyYNYkhtJpWXQwXgfPDtr9BvzWP8d7n3t4EJ/1fZx/ceBLVWXt5hZ0LplqghOZ6+zFF1X4Li8JEVM6hbQXYBTdHYAA9171toNYaeM7LsTjJSDf2EAMH5705BZuDFCh9b/gz4yAs+3P1PeXrv9RBP6Ho2GnoICrtL5AjLnDBTq6a2yjtm3W7fueN9N///sv+b8o/Urpy4JtX0nFRJAXRLyk8XAr/1Uq2YXson2xeJ+uaNZpdNFpaWYIPcmrx0xSHt0p3QR80PSBczchgaeHxd/lprbZ7q3Wixh4J/hGKldB5YWaPCQcJhD0aw+pioRBD7Zw/w+uCKkHySjJmGQZPqnNgsiyiqEpQu0NmNgwtQWIb7RBh+6fbsiJTZZsRdGBXcbrju7774/68Y/f8n9F8SXAB3FUBiJrktQncdmA223n4WqveZvlGAQIwCrDQd58JRYfJPo7kMOfeoFQ9OTQvvhtm3SvpGz9GTqMo1ObP85NwTqockwcw8I4/V+wlw8/crkBRgTBaHQ5dyY+yN8nzrY2O0DqfrgRBg7sZ1QhlFd92qNM65ux3rB9IAiEMilyqdO2PoiQgpmiME0VFdn2h84Yy5TxwBKND1VY4OlyXN2M57bXzZcKHExcF74UuXzo2ApPqbH4uMkJHILVAQYSdGfUIWymU1fji7woeuO2OZdOfHR+2T+6ayBDOqqhFR9QBjzGXlubeEsawDfjanydZ5biw1eftkIGejnfKGpkRB5y9x17mHO328RmyIiV99BAN9G/Qee3jh5cekzMnIsWkR5qfCHycF2dsVj8XQ1veDZ0UK/TpEHFvkZ+N9TIucbLg5R+HK5z5HmQJrA/fc2LZGLY5RpRvofj8oMw+6zqxvKbcFaHvtGH8eXHPnU8o+OVlx7yCJqUGGKzvl8g38FaPk4e28ob3cQDLq4nArQ5ByiV4NuyINTnrWHrct4NdBR88R96LtxlHlHhvuo8DT/R6UsnSFnb8DomY9b1cVyv+psPGQuHETAaK/+x+e7Fp05EQ+KfkXy1Egl5kHatvnjQO8g3L94hIgdqYzPnXhMbHIM1J1BAHOz7CgUalsg4iJ3rXD/ECdpgrOzzwG6J04mP47oRnxYgVvsTn8ydrnFlCS9sVQ4kOhHey4bg3rcXol88OB+fL6Q4xGvPxT+6y3Wmb8pQoHqLj+19zto5NM/dOb2ja+Ii3y7Tj2nnIfvIIViZb176DYUyuhfvd/baGy8wb/teG3JH95pH0Hopb8A0auFHN+gLqOaynQq3V/zjjtldE5lC4gdvI6f42J98wRqDECw9ihHsx+hl+xpzY542BnFJcQIFPK3sE8CQaLkkRM7aS5C/LXAO6uucOy8j99rxP/Gkra2XnsjBssHYh6cnMeqSRn9GVz7dkzEg/uhyLtzZYy6wrTwJYw4324K4QOTklqa3tLhhcQmDu3iW9opv5BwZ6yuOyhTc5/1HWInAYoH2ftzr4+OeF0mNvTv5diMnSuDcM4ciuK56zgfnvCSsteHsosdPjFCP8u1rbgITp7RVcHz9057f7+hlb1ePeOksHfPgRiWmo9tmIDS0laE9Ivd9ZpwcM9uuPW3Y54r9wsHBfHL9Zn2SWKQJWMdubZZ2gfQ/Y7QL1ekemNR45CWi6fgK4hY3Ax/ZCyPNPO2yPqpq9SD9lDEa4QjOnZt0TCKuBpxnk3BaXzB6leY552LG77bo1DWZo5A4hIDzwvWvf8Kl/V+V9r+SK4yb4P6XmJnTmAMHMeV9x5v501trRuCVeRUe5lpK9gplBeQXjNFiwXNi8UWiaFixXXsO8uOrfIkavXRGJjL8n0U4N+/3H+scy1r7IKfbbww3477Nt2QrVy71SyfbSzNBp8G0IN5NHvhWxhHUz7HAKC6dXLbhl7po4ANjQtwdD4SsNgK0Q9DdgzNJzkeekUWg1twBWWS67wiJsf4Byh/QIXCR4X8q8Nvn3u/8d45nn8emD16AuYY9h2tv6JRlbHiZZhv2JQbBzWQJDHw4sRa2hOqJSxohVgALbuKvMRa6v/ZLIyyc465OaYzr5bM2PngR5XnNGA5s2ba9buw/c5/Z99AUU1/49QTy5Vjm4ot5xtzAQWmUKUzssETU4qP/wO+D2GuDAInGofIFGPpVOhfknc4bBYTqr9t/RQT6v0LpXzr/owj8rwwHyxAy7gihwgLKQuPmwhdMGCsBbzXnrb5/+16/fvv1hO+1T/BD3iUCVqVkIYN5JyEX8YtkILi4bT+hYhlLFmg5SVCNkCXxvNP+tGGrRmfxtGJe9ZDiIUN5L3cbkZHGzbqAHlp5+FD/okUzicaukEgALI2roj2YVC1SgH7x0m8HjOo/SIgvExyJ2h4kk6S44+/aGCDkWn0reXkXoNIEgJryV01SQKUnFQnRjegfP36UpZsIBNjWHMBMwJNy1twmuFnr42Fv1X66q4ed01gs+448nIHOAVIfpfdlmslV/9PH7eWmRGm/yddSesfUzcENTJxjaIiMofU5dw6AC/Rq+fAobZD+tu/Yj72JE1wo7Z45RF16EonoDpFsAfULxsRSenVaSv70Fkpvr3UwCe7FOIm7QMuiBbx9B6VAPS/6pFM3MKw3sV7gBiTs+PEGXpiOyZhkTk9ohUUvdzTFjtXy/mTOfJwbn+1Ri15/AspjjH1o3vdb+VIlD0gNdXcNCi+bKOTqil3w7XPW3AFKY0Mns61yYDJueBl/iw+iuDOmPWMAABAASURBVP/xQmoUtKxalvEZbVtY/il7xudGd0MDflBvSvAT/dc8hbWMg9/a5RDEPAeB/P4JXP/G0j7Hs2FUzj7xR7m0MQh/8IKYxh9ieSBPcPhWcPBBQgVRVY6AkeQHkPIihVouSKDGFuxuQL9yYEEfV2gO1wS60Awnc0MsjMr1oWtue+3AvE3m+Iw8fUaVBW0jhg4EjrQQgJj4gERRdJXjXFSabgqq8OB/8BBFXvqkQDSIKy85p1xzn4ftoVKov16NzLN96VfGCZqCGmhmzU1aoQwdTEsnWjnk0eTSf21LXIyPY+FBGnl0w9eJh2MrLSozRBs+DWKtrsoH2V46bRvCHLqR9wD8B5YdY3NJYob86DxLWQbCRhN7ZEijnXQz36lRWXltrfX4Cf2GDc6xDp+8Smpv8KGBcT9Yqyum8C7G0mfnygUnA728JCtihtyexBC5zie/NFnrkr4QYxPUZxWOKuOz5MEHvzG63ajzIsC19HU8Lr6rJNVTJWjcc+nCBUF4ezFuC/BMxNLLXb1z7hUb95k8PrG/sSN2EdN3Cf15RcZ1U7txfzEPxFk3bkf2TmIngR3YZRTe8pAdeZRtvIDE7jbrhu+Bfc88kicioCViuWyvUBL7AYq+Dbt9Mag867edOM5rfIn9OR/CW23sF8B36Vh9yLM/AAbbuSPAC4e4bGc+bDPzPfwXnZ1vWEjvzuULEiMfDnlQFmfcZFGOcdiQ+8Te0BFb6/ZrwfJ7tT7vL/K9wDfz2D2I54bvm77RLuITWmz3RYL/htWlM332C+gMnTxvQOuabJDiCTTyCo2eORmzfcLGDEsf8QOvLzTPNXX1vXiJcLBXH+WZQhkQwLuu5PNVLUYo+kZTQy1SadtJY1guGDSdsxNfBcjTsXRbVbdlw7/A1lddKGMcxSrMUoB2TLrA0eRoWhlzFGzoGg1ekIKygTnXnHPtGv9OHJBBHyIYOm0R8F8DQdp1Ac1cdhmbr3CANJ/dyY138xPz50muksZNzlKwXpimoKxLxhzFDCKXMphPmXOU0l9Ab+kDN1nDkkpq2iwc5BNtBzgXa4/nw2sfci86sC3y0aU889n6gpc5Ag4pDiVqiK+On8Zqh/NcmYK6v//6C88me03o5BMvnWC/NjuPzDfq1VXFdeKO/EEguApoZAjyvfBdWwXr4uwTrIvz7BI/oBWHNIrOXoYb1LGIChdTeNWvs+qFk981/IEM45R/y8+Xdz5XYKz6nCs7OW8n3yH0Dxdyif/lL27UNQdxp8LPXNzI45GBnNttrcd9n+T0b3mJ5q97/2/2/nXLceRI20RtmTvArJL6anXle/WoKskAufbzvA4wIkvVM/11S5ofkywY3N3OZn4EyIxSf7TpnFZURmkzPrKHPwTGl/0Aqb7xxedffqEPfl2/fLcfxB+MO79k9m/c3VnD/KW3a0rjy7zmgCX9kHMAQoRrJHZZ8gUq/lt+xtfgGB7ouc29buREfY0e18UxcHpdiv2Ef0MGSPe/wcpPE/9nGfjv9Ao8a5FQ9ZpYTK2ixiTjziRrGNw0fYgR9l/YwFhAtjnLyQyzwkxc5y2HLVvo/cRz6GAxcEFwEgsnM0WWm5TlsskKwHWJgkcZusRRwwA1Xva8gMNvxgIfWSwuTfK967Kzemnzq/2LzmuHijFsKEfENGl4Na0/gIsbKPxCA4ugG60b25PFG+Tyg/rhBsdCmQ3ijB2iJj4hvrFJnv7pozqwig+w4YPtA/oDfW5E6gsfTpj/ncV8Cht9AU6acODbC0iJfXGfcHAQFIgB3frlizQXeEssY7/pjV5jAL3iZLUc+OUGY+LQkIOaOfCFmHSEuWAaxYGpc0D/hW+r3VyKz+PxvfKHO9kU9M/NzZcZkN72RnfqG+PPBX5/f9M7ZcNlxhTxrZiCyssx/zmcP5n1WwofFKUvanp6VfHOir6HTmCWFBlfDC0OnlQ5/aVOJzwBZeqUXfV1V8+qfd7xvvyFRvpod5NdMKf9tGASW59xDvCXalCJ3c1sC8+lF0s4uXz1n0sxgN5+vXKmw+s3Rn2furo2GmPiGV1z2QVVa0yDrPXBBC8FDw5x6MTEE8TLMeSBhEO+Bxj7zfFyv8Y4BxaljfeC0caJXi5p3VttvMCd+yz/zbsHvrntpS/SHXuY+/TfhoQTEjdzS/ToLvUE5rJDZKt7tAfIr6+jQOPLDJ8ZAtQjEBstxjpM54VotXkKnEj4Xl/4w9O9cicf9cQhoa6PngrYB+U4vzEPbnNPX4Baserg6PKl68DP0dQp+yzFFfXw44cxuSYwCQrOkOzDZUUusPArzwQE8YNTiD0rsdCXqIPOuMKT12vxpQXB/AmQkCEOLpi50D8mfWnegUEGoYVXZr3aGr8A6ghEXnogPHjbw5tkFKzCHKSGvsQY3ibP2CHPUQfNFz8f90dlPbRf6lMVxtb4Bf8U1EE+Rjc+wYgSqlYCpKGc55cTyy3j61pjRjnsfxFKHGeOlM/kI31w0rczcjnUgjOfuoBZuqOhdw1i2dC3zYu38Q3mdclKQPUG0MGNhi+5Ra4/fbr8WXMVufMSL05IfOQuvliGZ81xaYQTDBa+2G1yD+Dnzrh1vlkK5mbqz0TiXS6f+sSpSN/ry0c7B2u3a4driA9niwxnj1U9723U6j7BnAbwx/XROZVxDr96rU9sj7SN7aj3rxHQ1eRMmfXSjBxuM+N4NLaR8Vp68Bzchq4AdXV3nXwWXwFBU3r1NVsHaeYshNxEhzaHZZ/5AR99KZct7sj4Uv7FXobfrK138vTBumu+nPf2p3b0w/zbfrCPutfjQq7Gxmido1cJxnVVHfK+fOnGgHX/zlkuZ4drDdb71/q1Het5Hphd99GqtgtoMsXgRU+JFAGofzQIIDbxXZ8hkWM8xq/EaAAgjZ9i6dLPE1asR14C3cmBY2SNX7nrvVYrbxwBbA70U8CED9c9trw18271dYdvVtXi0+8LQGaOWuIY1yuQjlFNCJ+3y/Y1bK91JPgxy3E2B7EDS2rZ7GYcOB62yQMsfFOALwEsHtKByJ8YBesV1loyTSMgARHHg3l8cG609CwkONfsG1jI45JFRbW+7DsvA/ZyXNlWXzU8MHiPagXPylW1KeivebTPtWnf+eDvnyqwLk0+9e/7Xp4JBV/kTtaWjRyMblkYuBQauJooP85YchZhgoGCqfH3Vp4jtn2vfU5cXkLa+/TjYDwxtplLKzfUGZ/q4qCTXLiuuKYsIGJ8SQ6KOck8cK9Rn3pBva/lB6Op7cMZvFPDIBavgQgh/XBT/22fzI8dWDbRxJiTTZkXdQCF2hbUKag/XLC9jAsfjUeafSxNXdqwXO3rrq1l90be/GXvjS8tre9zXzlUL/un/aneT0ksE7Rj637/nr9B6osrXFxmTD+AhbTdIyb94h+FF0Z38q1fFzDE4O2zoGQ87vglXHYtEY1vyjlesoZtswb8trcxoaNK5p/wb8sA3f1vs/XT0J9lwJkh/uqJr6X1Ey42prDcJzjTnTSUYK5H5VMkE4oliJcGDxajo1xAXWQ8rN/2W/nHy7ZG8Nwlv/2616/fvp2TuXKAdMLKEehamyylIm7w/v2O4/io3znUf/CtBQwc4l8s2kc9fn/U3//zP+s///P/V7/9/jsi+vnCHw5J5yKuz6rroQUOXhS2jVNfl89888XCpWP6c8EkKeHNDVlKUOXbauUIuiYLzF/++q38J3D+8eklW2zeLNwcorbbrLkD8Kn/FS+Xn6jDm3hC+Uo+9jnZbAHK2IcpOpHvC3CCi/w39vf6Rk4nD5DdU2V1J/bff/9e/q8aU1K/kzsX4+Iz9x3ZiftmB0R1geBZZZVudHPupBoeyPGZTUR5AVRJ164Lsf65Afl3h+4s/G4ybjxPZdwoOKy54T/ow0veFzsegjCMH/QZKbEL9GMS+w0fbasHkiYrfm179SBOQLsbvNsE1+Dgsk8PBC0FNyn5DNEXUZDg8uo62BwfOdAeGVP69jBP5M94HpSx3V3LNpsIdmuQZhT5LYabv9rA5P9Cpg5lD2KnqxfJOwNwAPrhYeuJvLF/ArXu0tcV02Tjn7Vvlk1f0DcoNGcXbIyHIRq8Otdm7DjtmnOWDxfzNtGz5JsUYSI26vyYo8yz82HBtjzKN/qnoCD80l70Z0r8N04PcMqLM3b7+DvjzdI2YoXztQ6+Xfru+lB87Nsjhzf/GcOTtA4O41s1DlygXvVnzplT4pWGeK4coknqixywAAU3aKfCrc+6cykHOdtd3qF6IZlYKO1v6tqUEoBXZovBTdjwb/TS7Phg9MJqDb0TPHzKOCYGFME6Ax0Xj8r8IJb0l3oEFSP3JI6MDfxgQiKt3q4MHfg2gNaJl0YVGX2+viFMnVPX0InGJ2S4y3gCyNDQ1BMS6wCqPtK3eEodcd3FV9o01pyyLpArcLChT10UudQHDObJJl4oz9FQ22HAGgeNsdnY7fh16jPepZBoYKduHOaCM33JqzYs49eBUNyuMZsxg050SXNMCsoWH2WWLDHSFv/ImKMfsNmjyjGEtmUDPfLDmkv+6+EtPPDr+6ZdYHQTV0c2An9yg6po9Va1kZfMrQbbMANcFRiwCdLg2ywnlHVB7NjRP1AIf72gnc34zPhyfXPuOEfNSZL2A4+NV/rHcbfotoVFI0VW8A+LXGnQNym56cs2Z/mwFmDd3gFjdL4FoKe9uxYBLfQ7b+pwnSFc+vbF/v3Ii441HjGGEy86wbgwSR644wsXfhV6RhUdqR4R7Q0W+V/mAZA2sMuwPW0cOUNIf60RV/I0PK6blu5Rlht9sGhoxsnRyzJuJXfawRw+LHzq1w33V16/IBjQQRf6gH3by4es9YuFX8uHoUmutKlv+njlEefJD1jWqmhUF3vYg33XvUhfmhj0LQDToD23b+XD3Lzt1cxP0kn86IHJ9QjnweOPvEARo7pcw4/7Uf4zHdOUdVw6AUhHPZdxE6W6aIk3z1TfV9rSA+jDf9d+x6fxIQ3v6Q80ceqB3ZA/aSAcy8JF1/c34DdDQfeBrsk8cr8Z3YyTCpuxPwkGVSBADWHWePdz0NxOf8JIwGB0JnazVkIHNwi/0R8oGgEIXNoKPzqsyzPnrDn3E2Z5tjD+xETsuIbkeaku+lI5kXDjDip15w1vIhXtXODcis1du528cEfrqRNdrrNRpPETjZrwzob7yg1SWIdk7ABOHMyvd4xQcoFPmdvis0+NUXhwJvz+/Ttj2XW4yMWsjZzcbt9qAo5RjOPSi3F6ADgZXeeNZmwysDzjLZ+6nLvGa+xuXpaOAfPdTa67sOkac1CyjxhvrY//LOngReiCI7alDGLfyEHy0OiYn/nQhwd99vD8dMasHX3HFAOrK3LKBFH/8DnF/gF/IaRrRzBOpvxFwvsXYQJnHyyChgAu2+4DAXiUF0c4Fm9QtyC9B26PLvNmLK49zqHpuO0J0b00HSB7+WkUCiJW/z7qd77QvbPX2u/hqc5/3EilWKsGAAAQAElEQVRP1yAnG+uRfe6f8nBtkS+g70Ia3KhjovRh33eekVjHREDy6p7V6qN0DKz2VuoMzAGbQPHz+rdlgG77t9n6aYgM/O1vf6uvAIpFwvv/M/Q/9FbXhbtIV/vSFnxWpNcPdpx0s5mAGxNTJlYxFxi5nKgBlGVxRJn4F5uq30Y8KZ/wR2HWGai0I8+Cj1dIFIcv8DCJf2ZxY22qGAtd512UYiv4hfaOacgoh326aLi4sYDEH3CRgymytGHmssIShy8H9rSLhjJWN3F5RzcHjS4Xz6WreUDpysKljZ7vDUHc1KYgXvpOvmir6wL1CKhOFPGCm23xUznk9bn46Jeb4hvwVxypOzcLYoDPq9HYPbzb/ASVqxMKKV65Ro8MDW3D5o2XTi7GxiD+jyC7dt0ADjaCOxv+3Y2SA+t6uF0S8mmj0Kvu5BLb/kHVz5c2TV7JHXZ1aUl2eVBwcxrw2/v2R3RdTOrkYNE12fAZLxij67K53zmE6I/lwSbuYdQN685LoDs+umm+GIvFp9Hf6sE+VslH8Y3oK38DasX44pByBDxA5GFcWzgTn9DhNWpgm/yDHI3HgHgwKUajHVtuYgFtDsbEyQe5zLd9bty2lf14Pep48iIWLeI2xtBtn9ko9xt52+Y5Dhv5ZfeFb8b9OL7XdzZrH4ztK+V3NtmJjuLTlC2S+hVr5MifpfBBngRz+ffffitfBj6JP3MDOX1MUcQH2L4zFv7u368CDsaHdO0MxqMsA7v64/9u9O9//7/Kl65KLzq17prkZ5vkBwHtP/HDteD9wogYi0/Dcztj2qd5mWA5CPJS8nfsC3fqLyaJPgTQqfig3PClsNdI6Z4vDUbjA+10KIw0k+PNCrHrg77IgvNljMIHsX5gy4eriUL7wb/vcf/Og69AXsLDmHzxktKXe1/nywH++2/fy/y9OLBiOia82T/GseQfppnO5sJQ93qhe0feb199YISCWJdz7Ts+MSwJE6eq81J0zYmjPpgTH/jifBTkU3aNjaUXRSsVyHbRJ3OBB7xt7ujdoSPJNaFNcIENGu3iYx9+8MLffocNjL4Uch7WK/ndp3qLmQQ5wcNJvuHCcmGnGPezHL/pCuJVX8N+Mw+U9oN/cNR5qtB2m3XjMLrhkzLqMpeOA+dht+MFLOODe124xYtCLnnls8QLfH4BR74J/f333+rOFxba2/DBb7j/wov7fZ+sa2hkUTroS+n6aqluedca37Ujl5fucyZGY9BHTLPuPMo+ffgigLXLh03xi05+kicygNLVZ9pk/DNfYo/S0JyzygSXnFY1YuqKClRJdwwGWAMch74gcO7Il39Kha91yYHcqIv3149nx4Gt9OckHhuaW/Aib8JR6lx2mBuMzwfwwlf5zfNwMtogYP3SRyTFVJKEE03LvdC1Sf3djo29GruJGX2O8+iGQb3KKpf1q/fa4EUhfhVrPxbgU0bfYhcb8sugf+IFOKvP/2ApaebL/jXH9IJqMYdP3eW54cZ88IHIP0S/z71k0KecU1jDUKcZ4EW/A/hiHJcd7VoPf8+YgNkLwCPnceYEJGQz5yhdA1yTHtDUQUrhr2WDHB3IyeP8tzQWxOBhHFE5APtLf3H6XLLMSjPGBXzR+YC2Ky/67Bf755JDDTrV8AVejdTSZS6+AppgZGCuzq/Lb5C5vvKqIfyyh0o+Umq98fNsXLrgo1uCfIKT2/62VJe0Jsc9mJOjK+NlhD3cq/Y5ZpYsthB0TAlNHTN8IXUQ94L4qLAESwA27souePMEuxjlUd8qq2bmYVdTaktwvs0df8V1J+ahjj51UE+bZlOHpS6dNPGROzRjOVy3GC/W8QoCXtGBkK2sNndQOS/Zz/I6VgTrkMu56Jo6mWeOWwzmC7UHa9mDvSfjkYzKK5h/ZS1ta9vYbvuNdfwb87UZW5yHNNydtrrlU8a5p3zxGd2Y6/y9Pue0X+wJT2WhQw19dNcU9BHQZ1062M8f7NkHuTBP+qEt6fJbuvY5Nkaj7QR9qfOjL8KVE+P1DOUv1wXXjA/sfDAPtaksagptaCAin8HoLPtZSC4HfQyuEEi8zF/ltYMQMXlHljg9Yzj317n34DwAgBe39iW/WCzG06x9LnBsGa+AI7p0Fq3iMoaX/tKSRwgD7QyiNUjihzTXjic5jK/IRRYfwqsMwo4Nc7uxRiojpL3PCm6b+IF9rhcrkGvBB4vjy8qpAzXwpPHz9i/OAN3wL7bwU/0/NQNrQVkq/1udd07iJUHDCcuCY3uwwUwWCxc/J90rk5uFhIYTt6GndCVDzgXUhxLLa5FSjwvDqTKL9Gi8BOT5lJcTOJ22gKWWjXNRgJwrRNaA7pr44GYYmHstfhi4XJnUn0WnQXAVH+0K8dPNjwXGRRavKudReYkR1txd+N0U9n2v3ZcmAnVzI+7b9c+Y9lnaW3JoQ88kf5dPYCSRCvJMzbb8F8QY+Fz6eoJ8F+1Jnn1IsC+U2+ZWQxs9asiEamMTQJUH0uiDJr+xiPPlg4f5Ddk5dx649vKh5sa3N3ObyM3aoCmDSTbjo77zAigP83l45dsfNnftoLqM0VjNNQHy8Hlw8HxkE3EDUI+2C6debGQBFOPucs9706cou3Tt5NXcqld59T54YPnOy47f8OW377/Fp2zebDiH+njO1CfBXDn23Ihsnyaqe5Y5U+8kdje67+eDu/+M7Y4Nwc3TlxYLPnhweAb853n+QWj/qdOG/MYY1HP1O46WLSIjntGDA625wDECMI7R9ChAk9S8yBO8+G5bHcp7SLcekBddytq2XDlq+m0Ce/lg+e0cl8anSFRyc6wYo2Bd/eqZ+L14Jzkp+rvrxrj+y6+/lnD75VuZH8FDkLk0J8LSgd8osi7u/rjXnYf/J5s1EVZDq9ybOMkMhxx5pQcRepXjUbvbnBxmGyzSPVNyw7fmQXOW41I+4/cgav9m6tb6qPvOIevzV3Pfye0jcOeA93Sum49TyBxt5GDOGRvKX6BG7YzWF1vCC7eJWR3Ak/XwoLTfutVBtOFfMRAx4+XFmnfkZY8+CNqArfy38x4O9Vde54d46QfjWdXxrTrz722L9vKm4o9r7p3xqy5fUvhv878zRx6M4+Pxqox/BYCBrICntBoF9A01Y7Aw5oB5ISbnc3zYyMOAPeG/6CcaiJO4pQq8/mV84Xv8d56TI+3jqOoXIIc0dYS40Eqd61238mI8zozHNa7JLz61PlHGJ/Q4BvRdP50T5nA0BMA40Irp1W+OX9s4X45n18DlfLDvm3m3DwT1P4kBJdBfK1yc9wWi43FrbEGRz4cPea0nppNPFn3R59vOOJ5LRp3aEJIvDH+QO7wtFnNsdc2MTWWIH0Vd/ld8KE81NM4LSVKnPlQFh0ihyCttafGNpFl3TRDWw8mBSyiANt52iBlJ/U++GnW0laVAL310+5yr4gTpC3gQYZ84eDn2tuH8wwzeysox/+3Rsg9NAhGiH4P44rjST3Vu5G+bM2uC3pg7x/pasxVGhuKdg0EbHepU/sJb2hZ/ge3Yca2gL0hFSJ1E4jFj4cFaYiyueb5UWTwYhDM+49/OOuo+4UvJ1YdQgmdN7R3Oyt74OO2M7prIdM+8aCTwtJU1XXdenLlO+JLwjv34mACYv4e6XqwxBy/uv9ff//49LxPxduUW17TzQTyC687dtYH5eaDD/B33V/lrbW0Vn1HNEGxqgL5te/nPcbpnOdfm3HFxfSnj3qmO4iXPJDZHTBf/wdtCLR3mcJ+TOf2Ns8avdUPH6GaNLAD7+Pckv/a1D7Qp8Y8Iy3mNQ/hDVOCKlx2IEh9txpf8axQxIjAHI5Uq9zhzKK99G510WCtPf9g/9pM8gj5GUAXkje2bWgNFfh8rt3zh8J0+8EW8+Vp68QPfw7jYqaIAW9q8fNMfbQgwnP6Zq05d/OWrMtHNGHGNf1JKu22zPH8IO3u08I3Sv9myQzNX6qHKUocz6ypxyk/iTsltnhDaDmOtD9HYnXhv2x5YJUrKtXNnrP767VfOHoznOXU1L8C+85Lc8ec+5HpoLvVHOSY3xYrVPcHYNBDbre0X44BDglXMOb8WzxoboMjRrJ1x0+16KKbf+/tIXOoXTwT0h19IR4eoAMoZp9rljVYws2d5ztznt/j3ZBy+mB/L35lx2oOxznwpPqMne9Nea7xMMIU67QH00QHY5/32x/xBYzhwD697hGc8c+RcvHNucY30JfZBXT5T0htxbvjM9YzkgdsANtRfMD3BOxazJoE35swjB+fA6LhyQm+gZ55+6bh+BpDLOZe5hUrUIlMA/BuIbZs1Jm2EQHFnzmLXF+HveGljinUZDuZX1UEKD3QVa0YDRaJe5RdrH3zRYb+Yw1/8IuW219xnTcaS+Af+CB/ofA3EEMUdArACEBb3n9e/OAP9L9b/U/0/LQPOiAv+USnzOkgn1xvAMB1ZQD/Y/JlqLBgekuW14z3k/sIbeTeYGy8GmoUAESb12uJdOJ2w7cLQU1JoLxdQlLiIactFzlI4WJTP6ZyFTKHBzD7kP4FdnWkvRWD2W5xghF+IYBvpzkY3miati26z8Sv+6WOBiQL5PqHBC65UTYxw4SKZwVe/wXAjIjVZfIw5vOi54jOmAIvW8SV2LcgbnejFTHS8cfikzSsvymYxPXVEHrnIRxgMdpNPNiPlPl4fecAEXR7Q5YVr9cOTMGwkIXJgPsHFA00HwqL+Bv8FfMC57WtR/kEvedHXD/x80mcYi4o218jbcAy8Y8G+vq7N4p6D1J1Nzo2KHR/2027hHPK08Ms6JC43jO95oH1UNinsohLKdcELIq5Q6qsw1HexGL4MZ7spY4eSrORutmSJr1TMs33vxmwsAWJX7WSjsuyhaP/grznhHYjqJJIeRgpyH/h9UD7RrY0QdYQKKIY9TkIPDYR8CGsGgHHUOc4nmyyADxtjaJur7sHMuEkhGjGPjtfrxYPGsq9eUKoMyPSVN2McpP0uqItmEdyy7x2ByYFkbjuHoAm5o9/Y1P9WDAXB3K+bdDyhh4gTpG0K1M/SnoB6UWV+L/uD0IvYG6J2R4sIG/kooPGl0VMGjT8PXpgIB3Xmcealh5FlN32GCg+mzhnzp26kWQsPhiRPVNKxI16+Inbpgjm0xFjGo+VGP3QTh6WA7CVjnB6yDsb8gwcH2+p1PH3nRabgurt0oi1jAB9A3G6TuMwx/jN+3rYJxfoB74P41OuD3dfShwbp5lxfRjXFCegmULoLKor0SRCtb2STvI5AcMg6pvUTCVE4SqEsfjlPMr9Zl6wLT3xznVCvchFoZLgcawtejHsQ54W69NmDA7h++DelfvnLX+vG/rNxCHWMWPdl9dz3SKlbXn1OST9sc+K7xl7l/PUB2vlMAjiIzkDDt/pWNUSF8fj6h1Kq+oQeM/2hHfELPmWveKXrj/YWDzXGhPjxHh/K0a/kSTzki7WUNVb/2c9f/vJrHvh8WB2EhHv4sPTNU1dHGCnoqUbTZsXFqAAAEABJREFUagy0KZP8X3hw8gni9dvx6EPEndzbd2GFL8YoeyGYv9oWuvRx8kA2IDbK9t38CBz/GZd3xruwcl9rnrJ+OD4cnx+8MH4BDETdQDcDuz4/6vyMceGfBHP1k5ivPLY/aeQ3e6A6LzBHjd97OYZ+4SFWmPhdP3y6tCuoX+cwGzcJM+vLnblrXFhJduSLbeJ+ELd1CHXb9xqOx3K9XHnrtt61PvhUPCQ6j5A9MPRK/ZVfqKrLFw4P+kU8ZMSQJSRtHIwfcxmAGB7kPwD7VDqJxbAXcgRwm3vtt708z9i/xhAeNMtl8USXe3RidLKCdL5sc9ZOTAH0TNrG3o5FIDkDp25pE17LBocKlh2sEacPwNowBkxJAl6ha9N5m3HCmmL+k6UN27e9nAsB2q7h+hVgbA1yG3vEqdwCoqIdPy3J9yAVGPwM2wbQ0CnKdcU1z/oF+nqQV39R6a/mzK84B8Yphma4T93USn2fsPxYeO5f+BQcaRPpDyV8eOke8s6TlQugyRFATj96fNqhGpJ5aIjCPPtplayHtslb+vDkaRySN6V14aJR0oxehiHhv/jSr9g/XznXmyPzkv6VC19tW31DfO2yr4oPU5U7fkdxZxwwUsDByH3Tx6mv84ecRgIW/RyRJVKc0gfnxAf7ruNJXxo9xqQMLtlCAp19zgVa+inNv52nzgCCjlcElm3GGRUyr4cYQ8720h0umkiaJ5rqPJynjHvHzA9w4vUxwAtNEqqLX3TgANZQBemgps20Vlu96FljBJ9Czg0d8I0+Zb7gQMPJfnsElAWVS2u+JE2Dm2GIo/p5kSRz++LlvvGR9dj6gRceeot1ZuVCPmN3TcOhck//9suvddt/4UXbrRx/eujLaP9siP5p8Bob1n/Cvy8D/9Dn/z7TPy25pnxm4b/XFU6eT5mvNaYSk9EJSLEIVLio/0GKzT6Y7pq3WbfbrdzsNxZfvVg6wsGEh6dnuZF0zyxaWGJR4o7yi5cW833JZDJDq3zUaAUOcOG3CbdXqtxwpdzgNyo912Iyeski6doDl9eyEVnIozsPAl0ugNDBXfINrYQhvqkOuLpqoI4cuAi5ID/xa4DeiC85OO0j9eOlaXh/RNbSiXynlgoslNyxdG6YLOos4it+FS25xr/R8AbkhsalT/6bZw+FBwfoFyeVxr+50xeUiV9fXjHyvi2UGQPQYztaqagz9qlHQLMb+uj3Hb3q1yvJF5+lB1b5dbGQsS7uxUFJur5Ymku/GXqwIbsJiMOLiNi3xvpVxyX3IC8Xv7rtv8Q595r4Ns/+UDY57pkXJOqzL5cBJY10wWoRDf7K91XHRZPzgxiEdRC1j0zayWE1g7kYY0AMSSMqk2QANM1rDiPGff0cOvRCopHFCfiYNDysInvKibpAH1tuDh458F4lsXagCLXRtSRUn/y+DwUL733hcZ7GxWd+BX2VEh5if/DNc1664ZN95EPDL/4fA3/9S1nXr/CqSB47Ab1e6xBq7QI0w3fxJ1LaUtVTpAEOm5V5Fl0gJZBn5eRr4rW/BmXq26zJQ8HGeLAdBfgi/6qvu+re8sjOjB1kkR+tnfXQal8NROLD6JIkVC0eSFx4j7OOC6Ze9Zj43OS/q2Ee3bQXrrGl7AoVofLDekTfOH89DN15YPSBx7Gm3/Ki4q0LrUaUtUL+NYd4ISojFDWW7gHaD1zzIoRXDtRP5pLzULgzHu8c3g772P+rC6AP9rn67/lF1z2Hw8SJrfjGA9nv33/nIfh7+WtEdXgQVOeLmMhM3DFm/bChnKUwvOGzOIFqMMZrRZwxqtM1xHnhXCQ0yZV+o7/9Zza3G8fLcVGwiJK8oKQ/mjou81ByHXD54mJ0cqqNpXfJjJ7lmrLvlNe4OPMXGmMk8w6dSScmm7pzopHd4J1AcCe+4NHvQdngRmN7dPnFivyNXIsLFB/o1gsBWvoYSILAceEtFC8bJyAzqAqLrh55gHO4XfbmNL4uy25yh+ySKT70XPgtX/S7QO4Ym46VB2uXL/le9L95NTY48Y68omsj/ktX/IaJqxobPvyPZsxrBXlfLDimXHMuXkhFGBYB148BotE9p2v9Hl2XDZkWHaZCN8Ycg45ffbv4pMp7tS8Z52xeYG2zfBDR/8ZHYRKLOdomNOriBPGNP+rDHEOIPYFK0iYScD3w5QHVykuQG3kePNCCMNbSIeyQuOUmeH07mDvmRJ4Ac9UHWOeipbnKvhr+dYtdbuKVjxyKLcPPGp45tNg1Q00HKK4L/xEhFhDoYqnNS1mqb//UBzWXv0rYyMsNcM5MYuk/QjiXuYsmSp3q8mHaUtPiL7C98C/mLUBO7FP/yZrOMLIzBnbGg2dSx5U5xnzw1j2z6p929UB96h+NdIAWKTBOfznk/mbuBMczVNJBDWcuWfUIiJOnNS8cw653IBQpFv9K33JDPbgG1fFLX4STARxk+IbFCYO29NEicqPSJy/Rk7wn+Vhj5MCsgJ/28eUrPFSX3GDc6TAt41h4LIBrxvAF0/ENFCY7NG0C4MxnUwZCO3ViJ+MLfxxf0Q0OU6hBERWb0jxH23+ZF2FcPji/nH+b+hVBQD8N2HUVFejiDs3+nNteKees+Iw/G7K3XfwO4+elHv1zH/ELFsE2JlDfzEvWC3q5+FwxUyXJuVLFLI7aJsesWep0zNSATMW+Nz7xzoF9n5V/IYA/c555glW6fA9e4L79Ob/QzJg7cwIrlx4um8s9bJ/00U0+AEoY2X8P4FFZG+gHccKKx9oC7bP5p6Eq25aq0e8Qfri9GFsXHIgyzs74ldU7wbp6eFRCWn6wy/2kyPzpC06T80rOL5vave3ka9p3WzkOXFd62+C1b9TFPMMA1kmFihs7AsXP69+SgZ/Z/rekeRnxb/+s2v/27mQ5dfxp4WT9ytNsVKOy6I5+S1hrZu9kMdvmOUmZwUi/eSBXNgd4siiLgJrFgY3pYAIze1lQQHKpL23rrYUXh43li4cm5SDlCpZdQ66GN5vRNms7QX8HRGWe2BEu3boxGmvDNRymU2NDmCw60SU9+D/csri/OACz9HAIQ6T851IeLATtJ2blAXUJRV3er9qMwXzhnq4BYLhMiJuCm1IWcOwcLOJXvvRTG6OpAaObRbUxAbDpaedJfu+/f6+8KUd+gr9te+1sQKFj1JwihEvmAE9YrXOAd0HngS+HK2QPHgb9BYE/M/eh7uDBUB+xVlv6dul1LGgHhZCvHKEXWwSHWe1AtU0Bwg4I7wM733mYCCk5kAFApI0P/82jNtGYh11z4mZhTN++fatf//pr/fWvf63/+FX4tf6Sb3C/lX9vQbh923n5g8KBXqAvB1KC+3rBpnMrplmfJVLS8Cl+pf4p6Hg7iCUHgHcwXXMTJnNpqpaYi7H9pL30HfYX8fuAkvwWbMrcJl3EpoeuO3TzCALqj5e+mB/BOlrDYK4QZaN+BayzfYaGBVSt2PZ91nVA2al3a/dkK4NECuEXY8ND5sEY8CHcv3/iHyQXp61LYunGC/JkTu68SPj++2/rUGJ+GGvyQrYIoB4jXFYA5S6daMKLrsE42HnA38jL6MZ/fYMLffJHEbcn8yWHcMaxOetRyXWhBdXk/5Ux9FUGy8GLQyOcXc4z84nK0OTBlM3TdkevPH8EmbRr6ZBm6VA8cq5Pc9t5gb6XP3N2/O77t5rMp+6i3IGpaH3//qi//8YLFfsfjHaM46AvngSTNgb0+yBuy8Z7x8LOfE+/zh19wE4/g5uxw7giOY5XD5+fcKyDI4dS14APxuZVqhsRvODCJvcfLse9L338ewPKkTSvQPJ2yowmAgLlOsclBC6w4U2iTs2j+8wxVORE67Njas0X/CUX2hb0r5HxAdAyPiskiBeGDaxgc9GpLBT26X3yCrXsPw+g2zbPtW6WOvHk4l4l4tGjHHWR8tnP3RP/lW9KAuCSvmDhwht8R7/9Iyx8Y3uB+oqPa7c5zksXbCpKWJEdNATY2Be8f0LDtODC6Wyf+vVR6JrMs8WnP8Xns8QcOSLnzOMHY8RfYV7jA8Zc4bFPGDtB1CVPVjEpXf0b49DcWkcpD/aPeiHzhMEY6YklnjuBpbxuS2d07MtvKRlnDIKrxCKqj6w9d+YQxwbZyr5d/fhVL3WvK0/kwXnUPUsfV160xVza9upt0qez1joxaxLPZK7JSwj5Wye+RIjBr7fTxm3eiihw8ZW4rTc0WvjMXSXIvcilOXaMXXAw150HluYMATmXPnRw0eZCBxcVruT+xfkF3fRfdIHWLkX80M6D9T26SeITYbjJaIThCWfysU1ix2H7ypgF58t0jZYmQBcvjGbNQZ+6Y5u+TgnOPAWor1joHfgJCIPY1gNoi/9Ivqw/0eFaaF0/RzfjeavVb2aB6MDZNzt9o3/6rV7U1R8/4syneXCN8Yup/KLngzEP2BfuLwv0a/lpfIIJUt6cQEmeJvbxwibmqA2q4DbGlzC6GUcCZBxbevTd9gJYqPyIQ0tS5brnGcK+Si7YbMwFAlz6SIvAuNNGCmWf4z+o3LQrTPwS4ASPzaUizdCbfg/PLPO6oFfOxTd0bBBKvT+oSf0s9cU+0+fkTP8AZZqbduSXZ8V3wAYwDsQLqnJNlNcz1gChigW8fB64vHX5gn71+84ZWJ/BhRcvYE5/USaZKgYg03erAhck7oy1KxX69cH6l39W/f07cwrfyLv++IWwOdkdb7v2JrrW2Hef9e/8ffdFD2dr9cTWGTOeYZRLQxTrEru4iAjUqneh16CRxQDXLOnqTDi0bAtNn1he4DooyHLDT+dEo3ZO/OWMsAPWW2Rh/yzld6xd4DxxLiyb5Ojt96p4t48FeUiRKvC1zzHf1LGpXeCm3Y24sLfGaNhzQ3v64WDt0r5zUYI2LH/C/0EG/pesDJX/pYaf4v+UDGRSoMkJT/HlYmKlZVdRt8hEBkmd+cXEW3VWVipOIwAabCzmXbfJRnpbkzMLwYDIoeDAmOCEBoOersHkdcFQFmXrQp2VFqlBGvEXeWYyLa/F5CFKfeKjB3TayD5deLHbQ34A+eih2tDl3/fl58SPfi92MOTCS66JDy0MpUBAU0/2FJq/uPgADY/4fEPBofE47riFQ/ATbClt1Y3DX9tY4pJP9Z+phEEdAtXIqNe6cb2yiHmQucCD2ZGDajYH7L507DKrIH6hiJoe4PCgCs8T8KpFjK8H+mODh+D4Jisi8pwqOSjNQHAw6dcKoAlTZjctMNDU50OdkAf+6F2a4pa32MdrD6eAJtUtGiwuegcLrwe0fe5lf61+qdrnrLmvxR8uDHstGzhUzeHCHAZQ6iblA7Rw89C5fcqakyfjxjK6uLlZeajLz7Q9zOkjsWkh0XbXtYFvsYUQdrwnjtThoRxN2fg7sLlZXyCvG6sbHkPWJrBoHlLUr/8kozyUzIk8umDipRD50RkaSGBFr8QtUE4YDV6Az0vcG5BK1oiLgQD5VEhtXWhGVv5JjNoXbvhx2wS5NXcAABAASURBVOkPAXw3sVFKm5QbsOS9dzZva9oKYO9J4GsMFeOqOWzt1ciJ8yWGLxEPHi4cQ+LMwdLx4x01n4ju0lfz5i8k4g++ga5rPSA74U8bgrqdk9qJb9Vl7iOLP7CARgqfqSRN8jquBWXVgWVscI8AnGcqY6fWR9/Mj2B99Ezs1hcHd+VOW2gpafri+PWF1i+/8KLyF3I/HQszedt3683B8pE1wYMjmiJr6Qu4gzluPaANKnhb5lzdN/pSsD7R/QZ8lE+X1OEvCdS/XjjzzSF6D+aGtINDag5bMqfDTkPY+rxeeZHzhEcdSSjE0Vg5geYPF2jari/KUv2Ta/Qlby4WGIP++M3t79/XHyU3F/f7UQ9eNNp/qkIyucrDLLFcOMsLUA+PrfaG269yfObb/5xU0QKTa1WPmTFPE95XeBMv64g23Qfy8IUtqPAUursyx7dJSf9SxtKZQsdBYDAqThxSjB/4z/7aLDdlAerFx3UsL+V5ORh/kdU/eZWP6/C5/ghU8b1OiAfx3zEvzbnlQ5IvNPR39AS9+Iq5Ex/BbZk79pn+kivHCWusc2V01+KzPOnOdfJBK/om8vbfBeFHP8OGlz9Ln7rkt3zx4iNlxh0qzsv1wdxLs3zig7FcD4p39k7Hsy9PL1jt73V3PNtnSQyJO3Xi/qqBUm8AvZbmx9gHORh95YUHTHx3XdnAjaBflbnMFxKgiOnIeHIOrRcCKNfKWax+crQs6NnlWDNc7R4kxjIvs0GGph3A+juPyOFKXR96oKJrn5SMpQYDSI8l9aLPdtDos3nQn995MP2dF87uk0/a8suHSMaMPPJqzzEnTdDP4M/YxKlWsL4AbSg6GBPqeZfYMVbBM4u6LsAol3JqULlgfYF8zgf3Fr+MuNP3LwaIeKQcvgBeEOho8jDJCZ3lQ3rTVssTn7isBpQ96Pv4iG+uLz7s2w8Xr/QXccirGnV9AiP4cjNEbFJ+0mkPfBmW9M9GeZ4hRjfztIuCcrkep/7LG1HGlqUVAbmT35axZU1j3K9xeBIptHMBXoPhrhC14CnRHIV4RbebS5urBfl9hc8WLHJYFSdYR5i4kENxnzBEAvplLjOG3GChXzrMtWuscahnNGsQkyftBiOggxoX1ugXx4Q6o8944HEeD+ZwB0CUQLwyoUw2ASWYlgaA0K8DnfY3gzFk2Nmbj+zNL8aKPC/1IJLYGGcTcJyNBomUdPkcV5YYqWbuyjd39v25l+W0RDZz/PK11XECBVlE3DswmrHCGCKeBnQjgE3bAeQbGNKrCtJ5dbnmu46hMHvPDfs5T8c36CnRj3zxueIwhguSRXJlKZgfS9j/8WpQgOr0aUP/Nmds64s43WQao0KlWKS/zb19cPWFttH08/p/IQN03/8LVn+a/F9kgGWAGefkuqBsq5HSCSe8O9bKQEakPKwoLqj+RNcXI5l8znJ5epYTN4tGz8UN7c0DRnUuMFTfF9PaOc0kF8XDDoushwBbltfC6oTPgs6B0EO2bTcF9bs8yB9PjeP01z3EBXSwuOAiocJB3YWmw3eaVQHOdRPDbdbmRlxsMCzqPsx4EMqDBS88tONDaLNYobB8cPLAIY//XCKHSw4M+h7/0GEMBmmspJAqNfDZBCzPPIGFzP1qQ6OqydNRqzjLhZKyHzwgP8O35GRMThC0NE+h6xP+65OyAdTZZzn4DxJAe13kifYgV5M4J+WZLsgxzsMelrDBHZwXMjBx2VjqZUXtwlGhHRGiFBfd+2TD24G1+d126tgk/bHhQ1ViRFZbA4KANdLfNeD1F1h5cGk2KOhkgtxw8ObbGfvnIPYc3MiTDwE+OFnaV45jc6TDmmi8b+N1DKBvjVcpEPDb+1foAQfB9B/g4rEPnitoUGiXDx9p5Jr4v/Hiat9nbdalwybROJRXXDB+RTeNwoBp7p/X5YMYN86vdkd0NjnTX8G6QM5mr8PDoA/wJXN47ssffLrhm7i57eV4Cdzk/VY3//4KvN3TFJ7z4a4L5bfAf/mPX8t/jiPCPxK+HtofHJwEI5TCe9MrxatZZ4jV+Q9k8kKLktZ5JajUoVRDa/zwwCVy5Y6XqxwcmhgnfvpwdjvHmLzKmFvHiOBB3/l88OB6sBapQ10DUx399oLOgpAA+BDkOFTfAN3wXbmyXuAihZjzL/P2HEtjbuR5q0me9c883/ZZvtDcz18E0VvkllzhKFf50S/HsKDf4iY6/IOV3379Vv6iaNtnOTcirz2F8UHeryA6ZG8Q3rmkrh0foP0D6NpyDc7664ME+TFPdx8Y+QbUvtWXid1t7uXfqNkZH8a04dvoViPz+hWIXWxepTmC4exHvICfqzy0C+q47Xv+CLl//HmiM7Gh4OFc58HvTnmndL3214rf79/zd9AwI2ulPzRCp1jfJmMandbd23zI+GCdEIydrH/mPkrAkMPQsJv+dH35AuYn9PBjjLAdfwEDOm3rkHEJcJX2Bev6Y7yC48s2zkv6c9CGMLxdLPqKs6cfje1u5juwdC361aeydfEfdB8GFj/6UIcoawSV0Lsmud/3eb6oJIe0lcnasGFjqGfJrl8IvZBXbkdmYp79lfxp+85LO8vV/8q8WB9ejBHmLmPMB1c6of7sgwrQxkg2EW0cFWhhg/uFY/6LF7KnM0Y+GCuf+UYNsXknK2dfYJ89U/vhG58x6a9jJXhsYgl/K343bfMgznHgWFpj4uCF0Atgb2L+PPDheNyxBScyyrl2DXzV+Rcd4sPO0yBXiKCXD55rJjnfGbv7XPmHkhR69jjZwz9P3aGvAOGDg8uQL/yyx53xf5B3Qf9xQykAGo3c8Sm08yWadXPhfi2YM4wQGGL0AXcu+xSjtHFp0U49kaduP8OBFdhzt2Vd+FrH6ygRjyVkD17suQY57+/U1flVxVis5ATT5DjnHsqF/qobOj5eePvAeW75IjfqvWDhT1n8sQ9jwMSiQD59UJ20Bp/y5E0dHyzt08z1DS7pI1JosU0RWcuvoO2LvvDpklSR59K+ffOB7wsO0nww7pSVUSbBPAri6WUK0iqDlgPcSE5QqJVHWDLmxvXf8uKACVu00MWd1Ohrl+PctW3b2KNOQAs+HWVJJWWTh8ugZzjjsL3wcBqsTqLfXF9N++XB/L4Da56iVz4cUnaS83nNG2yIQwW+Go81zOeijYwxBYIjhpSv96+Is7YH5w36aGLsWnO5cJQr9vEee3Nfa6f7mH8w2/+xhvDLr5yXzl+u33iJ7Dngtu9ZOwfJRy13dHhHT7+BNXV08suNa9X7TaeNjDoocOjHSz7PjHgZgntSzx09E9uTM8qsGz4L5k5tYSQ3q/QOFnt6J6SKMbDINzDLdXGQ+9Fd8nDLlYyD0483nnw9cco+f/HcR+dkjY1JBQD51a+2KPp5+7dl4GfO/22p/jNDX9P/tf5nvJ845lgaKblFMregua3G17sLq+Ah5sO/KSO8Pio/P3fFBbpHTQ4k2cTQiyLnK3PVBdRlZZXqzYR984BnoqtfgSyybFS23XBzCOFw7aFN8OD1webug3vsQ/vjN0aXrD5s+JRNdTQLmTArixsLE+sHjuVOq7Ngd0MvDqd4ru0Hh7TvPODcKZ/6VVUu9m5c3Z23/x46/D9P/Z2HoOvlwoGPQl5A5DBFnMgf+PuG4N2MoaEXk94x4EWm1rVw3PWUVLHpvHjQ5hCJT/oVG2506rv0U0ek1GkcfjvmLzD0VfvmSKL9JRjLG0aXfblvO4v+zoGdAyab0A5sbAqDnI7GuaosyKf3tLzEA1y2JrzRTyN8BkAgTY4bHebRB8SbD4r+AmKb6SfYy371kG6MPkTotw/P0hA3STlM+09OjuuBnbH4xAYXwwmL5pzc2C/f6Ud1HOQmJfiMqTu5BGdOkDAtMVFjFdf9rZOKvE9K50QOGNgRF15id4ypyDHsw/PvPIj6UPpyI7NTwsiNHExyavz+3zp8YJ7bntjkjW7swFnd04K4eKNBjVC5f16k9bNx1syxcDZ/KDC92uh3Xh1nDnXPWIxPG+plH4bXGq4Rn31q3+6MCX/BIkzq4mHER3i54MbvZvPfyzjNSXJ/5ks75iglxpJ/HFj25AaDfygUa8FDFv3FA9QlExsDpwiohRygJ3aLD/jcu5y3+uyLqfjq2AT2feIb9MUKN+PaO2m+bOCaGAC++sIoprt80bJxsLl8iR/gu/Gj5BdqfYjnxTgwDx/HnZeVH8SVZJU+rjEwydmsOSfzj3JHT/STk2usLpHo1N6Ed9sn69gM7kmOnRuuly/qQeKGvNqZ8Bu7MHfszL0sJ/jWVoc5edSUuXgwZ+7nuuM/L73TPrLmrH4iNKYNOTr7QF0B5vUMrtf8RjcXLmGDu/pXjn1RUOEZLU0ofOhSft7wE9jw9bbvKzf6WpVxoY9kiHXpVfr2ga/6BJleQBcXFZvlHPVA6sPIaNZ8GB2LyguO/xw+ccwSpV5LFv7uWRRp52YQqXBj7DBgqeB7NXwC/OZWIfxIP1C3lFHbC1A0kAs0snpjfo9znJgj8QvglAGaxQtraqOOGu7BBzPgtw+A0TgAp/my/5z/iRF0Q2ti2/B1I7cTiI2CGEW04Jlz50XjXjf6YbtN/Jwn1aKLgUCFL3UYe9qhkX5d+s33QZ89AivuQgdyMtIXPsT5wKrstR7EBVg4bqDrk3+AG2+fZ819+TMndWCf+zlWJvaO7NvGrW5zhCatAiTNC/vaXmDeD0xjBA7HxcH+npwxF8kqWLQgo840ZBXS8PZi7Lzetv2/8rkn+7LixUAZ3aWv+SJj4DPt8oMvB3rliR3wLdAn/tNO/2nzzoOi67B4+dw3zSdql8/wU1EbKDiiD8X4p07lPuOnBn/3174EV+HMXUX65N55Z081D0TPODtYyx7syQue5GblVwnsYV0+7e07MRKDZjBXb8Dsu45/SgoNr15Yx32LUwa/FACjLfvl9++Pevz+Pb+8Sh6g4Vzyb3UQhfvUZFzctp1xxFiUEEAfthrHpmU1WOGlCmDFEQyOaFMbVA0NXXoptWIvL8NCXDiUrQufzcOCSSzYPXHxbRMndHR6c72K9vAtNZ9tEoevlz/2Sc4O7DO+jBOvg5aO0fV/jDvwkRcjpyrdlP4VTpJmgMbCiiM8zOvDPmb9fwisteucRf6pOz60RdKiRunRTSjooDSeViNNGdT5EZ3meoH4lSM5cWEApywcqObu+qzzjK+BrpYOqE9wHJoPXzQfnHGyH578F692Vn7IBzTx4tLbtLGC4aqJ3n1v1pK95gRoO45+5cWNaw4u5Lno6vcn8QieW5tYd2S+8QVNXvYwb287449x9sSYfE/yGCCvz9OutqX5AszSdVocImjkjg/6S1EiLFdbix0cXLpW2rEuZRGggziwa44e7OeWa8yQC6Vgib7BeNwA5o0xT/wOHoPd13xGc/AoLQWxAt0z7byRrwmoB9yALBdhMg5fAfvLfkCKq7OF2AdP/IBDduZKpR/iQ/QYeYFrAAAQAElEQVSM4H/e/r0Z6H+vuZ/W/jwD/2fdsCbYpcmpRd3CWegpi9LFRWB1LRcbN5L7/V4ffFvlQnGwOL1Y2D7gd2GLTuqIMk2dvkpHKUtAA8xl7sxVJm+XE9df0LQI2IxACXVXPq9y80gVOfVLd6N9sLG4SEm/cwjTtwcPgw/qPmALWeTBvdj8soLoFSvfUwfPevTBk8UOvL4IscWGIpsQPuhcpANnFxKviAn/dxbw2SyKOGscBFidBRBcE7sAtxuHcYcuLvCFB2Hl1CXf3Gc2GXH6FcAGTnBxIGXBPuyHOCYBf7CDxdXgHhkWa8vwIoMwlHUpumr/xV2fRrNhz7qhZ7uxyAsbJdDEPYh1SyxNaF1zntDwUAerY7U+KqRGkbySS8eXOXfUQBHDRkCLVIcHJ/XdsbHgwQHzyEF6tVf9w42L/lTXqC79sG8Ecznxv/ETEleXH3mjmzz6QtGx5LjWLo7IcsLiPxsUcOCX49HDhaUbvvL6ZI6XrSV3MFccr9dYY6osHRohTrnkd05s84bvMz56QILxh0v/nHMO0U9CNJA0LvSJV3Yz5kEPjGDOfmj6s9NXTT64dBd45YHZl6rG8jQ+/DNHyS3z6+6LsjPH4jUloIwLnacZssO6cdTBYetAzrZ29n3ig75GSm4txLY5/KAfXsxZX6pFv9++mzvwBwAzelkb0Cs/0SKLygFgQM2nUmK0tjDy2i8vdGm5ye4mPzDJ0TZ3/CfntFdOmmXjlMWovmjrTYNP7cYlXPgexCdBgEc8pmyhv4FU47NjwX+a5Hrm2Ih/5Byu1f+n/MQ/x/COj64N+qE/QrTBpw1t9ezyRVTxMVZ1C+q/+Ed3XhBt2143DmSCD5H+csgHyn3fa+7M3Z7427XWLXDIFZ+Vy0ceoD3sv/0mXRP7+gGbbqYYPKmLW4DODd1bx4dx2mhkSXMpxDJtZ1aftBqgz0vcykHXehG01+2XbzV3/MO28tFVKOTSN/eK+vphADR0/Znk1jK/BFiCWXtkpyvop1c9HTOMPfMnbqB3w9ZGf9ywe9u/8aKuT5gpow/GqIQfc1zwgNiAnvGAGCmpQyw/Twx8YM/Sk7rrxLU+Zm25k3fHPklq9Gh/22f0yCeP6xhqkjZYVPsGrGFq3edADtvyHOwL9qsx2g/qnnOWL3V3X8zfduKap55X1t6V6w4+8aJZ+4Lj2geIK5nq0o5x+fBlnyx79ecf+gh1oSnHgCjXM/1a3nNnfPhQcdtnxrF+Xi/Q9dsH+6x/8hHLfIOyaKRf1EctdozH+PXRGJyf5kUwn/LJrx/6Ju/CL/GveOWdf5go7V5+yKmcOi+4s29pE69qY27EBkE3fbPGOp5hSLp2aamGarPGdZn7rSkvgOKaFDvIaYeBHDFx9q8KkIATD7nkD0MIUMwV+uRVPoAuBCp+Qe9T7gCv/BNm49DGV1h67VC4KGAvZbsdfwDlnF0LJuVee+bVrG3ugRttX9LK884P9u2TQSk0Sid+zbmXNs2rc8l58dUffWT6wKM0sSKXho4Rg3VUktuzdtFpfuqhAdNFUvSirX3ZWIWDM/PBPsh57VpDECUNuJg7FilVEDx1SmPxLJByYKjwU8DgNc70XlKDMy/GTpWuXvPzwTnZubbgxVR8QUMKdfoqPf3KemNbwCmsy7eARvrKMnT8hHKxxXfxwaUliZZ8l17wyuN+CpvpA/LhWuVZI2MIGftLn3IG8dxwrksKrtjQf3aecYt/qpBK+hma+H2fGUPWlYP8vuyf+Iw9SwkXj+0AOknTctkugTd83Bz/G+Nsw8aNcjI2J6X1gYSxuXY8iT/nGWQP4xCoj+5yns9tlnu1PYs5Alt5k/cTHjnrev56IO8+7nNO9KJfX4sPKrFM33IfrUaAkqZIdHsRCPYzCJDxYmsuwc3C9XqtyfpxxK5/9yo2EFVR8onS0c08ndW9YGP+JidzZl/foI/u8jO8AY7nObfqAHJD+vXiFQOnbynk78YteOKgdJAU3LHbNbEVMI/wgqyfn39vBuidf6/Bn9bIwP9wsK/OcgYtWBP7xdpzAUsps+/1+mC1YCX19Nl8mziwySX/Ebqb2Su/QlkL1b3ux8f6RQqL9sEB9cnihGKkuDDcTFYXTg80lk0ME7D8Cnpyta3LP6cKmvlNibqDjeNaqLTxxKcnODcTF94LQHuGRsJwXnwzdZSHMvnV/eJBU94DWWOrpT5v723LozCWIXm3BZC+0N1JcGCfeyW+XgosrhjeUpAu3CQeFy4POfs+a587ixmcCHJ3nU2sib1ZKANQoOMIDnCdPmDea8mgN7m1hBeJmuT9Brg420YxvNTgQQv5IUoTZeMHAK9m7IiO72PW5ZNlo+O9ifWsjbYQXu2foLyqLEkDIay7OPvDze2DMZNDM33iRr42KcYe3F7h5Sb/4UYIWA/QfxfOBwv7lJHMAa5rTPxig76Z432Wfgv6GL04lb5kvKrjid78HynOuEkWHH+8yE3oq1T+aQ4B68bhCwylNnJw6Vhj9shBjBF5hWhUqUclW559NHqrJqf6uUrHwcqbuvVVW9qAERPS1BpM2pHbPuUKlsFtdCMyyzExpnQB2fh/5CWQeYgmnNLWg295f/v+vfz12J2D5YrxqAN8fpklzrlPX9gnBmQ//M43sfmbDDy46m8T08q/NvUDwNBx5t8DjvqVvcBv7YQcRjLnisPJizwiWO3tjLcx+8rD6Z3xlD4xu8R15yHLb9v//vff6jvwwJ8PbCKAPDrICUqoT8aNudlrbsLEwgQPD7Vu2gH8VuYFHrjw6tDuGsOIlXRLEjkquifj0H4l43k48A+MGt86gMEn+xcYqGhszvQVDWiEhOvMD3xowJzSqaos+8bcHfaFjPDXErNGtcuHxqy/6JzODcbJRt2HLKGxp144y7Xtl297DtT7PmvOHbBk7aK973v5z82+5Wfrv4YW+/SBef798Tt7wyP+6oC+qjNrB3ZHYwWQFndJAZjyQUdgkSrz6fiR5w3yIbfjj//E8IYfkxjedCqJAR5lze/hGGWO24a8rqZAl8mTf5tNP3W5vglDetMOwFtBVNse4IWNfGzk5Sp7hl7hRSb6Kc9rnPj48ab1oloItKQHGPdPxus1ZntU+Wso+xE2cnswJxa84DMW8ct+U31BZ26cL29B4F/lsL76s0Uxp5jTjBvHjgjjN6fyaKuJmZOBJGxihQ7Tpzywnbpd5yTGb+hw1W03H/4T0RcvDg/IQtWc5G2SN8r+kpMrJdobDeWEGOb2Yl5TJIYekzDb5g/gmHlif/mhPWIjN6416u3WJ3Ur5tqBp/BLv+TASFx2Lh8wNRY2d4znstHFf/Apd/k44Bdln41e9KaUX98OxmR+sXPGJE6Q5wL1oVqRehGDrOqPn4wN6zpx8TvHbJNozmnErgB+RAFlM8YDX/yQRZmsC/Boz37Ql4O8qEv5ASF2LANgw0ipEutWgUvss5Qo9JpjyusLfkTnWY5ucs7YcD7d6Kdhu5GhfvYbDFjwam7NftY1GUs764Bx6PeC+uGjdd0U2bGz5C8fk2uJAiRYMEWFtnWKL1dDwxpkbS3ZWICHXkHpwXrjS5iD9dB6+po5Jv9hSX+mhHf5teT1DSXvK7axI36Qt9GSmpwU0MTPPACvD9oRHux7ls5J7VU+Ecw+eeEXbfmrG+oI63mT7t68dF18licDdhsH19ixjz419EmzlPuJAcew+vwC4c65wv9ZifvW4zxHuH/c+bJJcH1RLoDspVl7RjJCsEaFhuvBjZfW1561sbZst73yT79vM7mCk2vlWX1RC2bVjQsa8RS+B82tqXczJtGXdStjc68bY26ba23Tb3PkS5rDvkVNckddvCCPzyqeZzynpA1dvgCDwFJec/SdM9T385xlfh70qaDsGkv6i4Ne+KyfDkqwhsO0pUaA6rzgSVt240sekVv1FZ8010HH7co/gYCMPOsNLma83faZ0pyv/XwvS9vqQ4Q9BTewF195Tnz5XCmh8LThwrY+eBYdDY71wHE0mjqLJiwo4ELucK3MPrPkwoeeeIeNqP15+7dlIH3zb7P209B/LwOZDRfraqSjclv4TGQmDBcza+G8s1Qwt7lD4C6KteQHwfJg9QYWLheyBw9UbnAubC5oB3htqCCTm8m8sWAOJrdtlEqi6JosnnOf5aGFKZ+2DwjWXVhvLLATuUkpHgeZ8lDRSaXyIczX1400yPPGiTVrFjF5kJHvCa9v0eMndTnHqUz/pcUONjwozTnLUt9RlxzIh8osgPonTRWWAZVegH9Wxd/OzeiXb9/qFx6abjxcJbZuWX4EUC5yl+3kiFyoRyCB5K2TM3XcyJGbn3V93iZ5xd7Ohnjbdx7izoe2uSOKcgKwn17v/rLXAYI0T6GZvDo/EYFOcuiB6NC396KfGGAyERHhYA1v9NgOCUlKU3JwOMqmxiZ3FzgAPM/+MNb4j69zJ46erPooQVB96Tv8B8MmV3nI/M5h4rfffqvf/q/fyj9i+aE+YpNHYXP2hsvHU586jQzXzriwSa6VleaGaKnJhIn8pWs0UoBtx475hFzm5bbvNemH7okq+SjqKqnHPod0NrbjceelAMBmp6456TP6b4sfTZwvHuR4kOFwpC9IZ/6iLVUYuHgxgP7IY7MD5LwAfPTBcW6z/JZccDxu2tmNdyZ2bhnX2nVsa8sN/KC/hDuHEA8H68UFAWA9L6befjXyezm2c0jArjot5pz1/qXJGVfx0Ya6hQf9tuDggfFRHoSejCNfCOj/IOANPeY3cMaIGrheNYh1QN/mXpMyeDpO3c7bJ3Vx+mRf3Rl72pMe2mC04Gz3hKVLm9rb9klc4HSgutbnFZvvOrqN5Y8gvdHpC5bxh7gXLxyotK4fauX8oyMcWqFxKf8V5KXDY18ZD57Gp6zzZ+X5W01zgG35Mz590aoUvl7yyphjzHCtPqVSrgN3+tvxb1v76rsxrgXzMnqePiqHJuacfmSM/E7/MS484EPRKpkjUJUBuOUduC51UH+zXFIXvksf4MB1cCRJf+ZtB78O4uZCv9Utr3Ebw7VPHfiXiRMl1rRBqge6xyz/GY79JDSx5W++DZmXU+bJceO31+6FXfwHqdtyASgFVB4/9eFJvllafaeVPGhVPI3FixDSGb8L8eIALddqeV828BG/5EU5awI8xBRdKIsdUiO/gFnYzrWDdWbxdTl3ttss80f0PBTCY18JzHVUgR7kFd7G5ih8q3JNINToNNerr4/4WsSwwH8Cs2BuO/Omy2RoW3+MY9tnaX87x6c6YeL6dF4+5z1I7B34eGRMRg9I6RS5yAI8r3Ks6VN4MObY1c8LlJnY3JyH46tf2r1AlZ3YRxu7fOAkUzTOClQNK8WApcEnfjuaXLh94kJSWdC0u++zzKFCl2/xF2b/jqD+S2v8C6AHT0Ql/usckwdB1kq/RHE8anuqW8CWApkHp3zore09XzzZ1jF5zJX82rPU53dgMIVO8J6hoQAAEABJREFU7I6t1I0V/+buvKMBj3Erb14bO9Gvsh9g8apHtC3lrGtP3RetIC4dVGhYv9Z15+Zo8UuyarIGTcbZXnNOkI1aADkajAu043/cFAE+TW9pr5txC3TFQsCnme6lUx8kyGP9wl848YLtBYxH5tKdfrJfBfN9OF+Zi7a/gvG/AWddX54o5CKApfG66xdBMqwYHWNh5RNsXfTFI2aBeH0XvzDMHPKgXGyDtK5BS0h4AtLLhiVgdtXhGdX9xrzvc2Zs7YyLuc+atLWFhbyMfJAL9ynnojjVCU/yoT3UJh5LfQkfTnAhjwQV8dK1DXNd60MWVgiOwbXmYH8DepY+NL5kzbMM9MITiDlRn+UFxRfggZIBxVzaPvDBPnPOgcqV+QteugiqjLnlr8kTfxCjsT8YC3deZniuESddE+bKvF2w8rd8VGcAxessxrg6x4+6zWHyN4winOsGAS9CSin2wp11C3PoOnzbV67UeeU+SxlMjsUoop58klfPRuZ7tTv5NBb51GGO3CfNl7HaJjFxsge2BjL0UZN0+0c/UIIFnKRDvX9wHj7Il+dNfVI+/IN+gdO2xX8Ff/vb30r4r+g/8f+zDJzZ/58J/5T6n2bAKfFF9g+9IJU1wvn3ZhLnItNMMmfeiwm14CNzzQU8JCUQdqEI71jKOWNLKReAJ3RBhG0n+ZOFTf3imM4US47K24/GgD95HCwaIpWT7k/4b/te04WHA4WLh7z7vuMq2rZe/zvvX/bKP1X49Vv5b2h9uNymPGjDp0MfUDixc7vt9Ze/fAN+rW9/+Uv9QlvefbLgAKMbTtV39WnziQ59MnaqoeuDcMMXdd5++VZ+kzCjD1196sFp9bgJhhd+Y5j7LOWlqfDAR7/x90WZdswrHnBwaQ4us5SVf+Kj8vqzNox18C0++9xr96XRPstYQbH+oY2N1U3lfv9O23+7S3xbh6cx1NT79Pf1gp8gudKnPrz7Dbntqx+Lj/xumAF9Ik6yXS9e0rgQCxiDE1voTv+Sz8hdpf0N7c0HtzGvzEVbDrXGGvUQRncN5LV7u5EXXmD5dw6+8dLM/LhRmOuV1z7FuiY+CgtfHBjM24sHJMsHL4nIC/r1Tx5LhbVtLG7I5tBvtJe/vHQhIdIFvS0+yi2gwfUkcU9ykkMApe3F3+UGue+z5FdeGz4Ya+Ogz9wYnUdkUEuYpW/Acy8/ynXT1+SDtIBa8fgw60FCHcsWGmCQH6alB7+sCy/GXo/FY7uuPCBjnre5Mwb3+AnbYsHulpyKn8Ed6NHm43wpcPkZ4nnTB3XuG3IbsQ8Ag6MbG/MNM7pnWXbDg08rFrTiu3X9FkhOrQ9MqWRVi791ouSzqn0PEo75jbxNQJGv+qxfuIPDxQLHCXo/T/+yYAPftlmJZzgm6En9g89fjJkP4epH0OfYO+gHwBOUyGijD3B4NJ5yLdRrHXUwrV+OiRVvly8fIgGvIuZKaBswyf9izK1D4cEYf+AcEsScX8Zca1UxHxhX9tud0hf3GYMcIl+8EPqIjtf6paSxCei3v7/zYjXxgdNuxgT5sI9ta1B5x78PtLARt/ZemduOd2na0Vd1xm9yIi+undcLi+/qWaEgLyQInVaIjdgjrzB72Zhb7YzfSczad14IcNJ3eMeYtZ1fpPGyL36gSh3m2raGjcXcurYY2wWdsUkHMDGe2HQOR5f/pyS+ndVr0DiKLe7qFQ7sqj9gzmnbT9IC5N0SEV3NPjC68RkYZci6Vc1/g9hu+yz3njkZj7SVM++rb1ARWV+CSSHASOMdzskj2A8eyOVIvD0zH207fx7E49+n8W/TPJgXL761lbYAT+C/sR5v5FucOg/GjvUNn+aNecKY8yXaIGXiV1aUbfZD6PtOuZf7hSy4V4SYuO1DZYKzElgxPHgxdefLJn/NZ+n4fecvfOdtFLmsU5/2Zk38ndNywqRV8muKGINc4GxQ4MjorrnPuu07+/1ek72z+Cxb8nV0wwaW6OzX58ELsGXTdbaG+C/jH9/tjo0c3XZfyu7RAVfmiGPKFzl3Hw6BZQt9+OM1uilYe0iM/eTYckz7K4r0E3gY0pf6PfG/sSUOQzXnil38PqnvE3RrIPNq2XvBDs4Q0ReL6HA+wBw/v+PbtR4YvC9iELIaXZt+9sQPpFNH36KiQpyNT5wtAXPRn5gYg3eBvs46RW7NkwZcD+2PxoZt+05YdDWBxa7jqCm5FvLP7sZJp8gzycniXz6O7jKW0bZXri6eOj+f/PKcyOizLSBXK1bniXPPvstZi7nv3BX3ZG2wtA/cQ1I6pphXq874J8ir/jVWrZo75S68fq34Z+nzNvVBf+Re+dn3RSM8+l98kmHlUhO8NkVOGNV7AZ2Jolzc0A89oVK1XPxz0VSAenUlfuqi1DUnfjR8IGw39W3uzN9Pf5dDCr0yx2yTESRQX/Jp1KY8nzjHSfyEFH7JsHouGNhpIHkiP8v20mUdkTIky0LGUh2u3x/MAcF1/VWcKelz6fIpixZchJt+dZ5SC1m27H/ivwJ9LU2mgZKBP5t5EZoxFGgDk4V+QSPyH8gJK6fgjM+zRli5yU0Rf6wD6QPK2HNMXXUQnpnc8zQk38H4kzzeNytNXoCty/x2f/VPY0CttfXS8cTXO5B8MVh1UxsoKs/yydlAJ3JL+pIHwf5ufHfOKa4NzqMlD60W9wseWwvAcaV+lWnUz5dAZx7+WcUf0vvPUvtTz38/A//nXdCINCcUCubgeJtqcSAbBq7gXx8fdb//DtzzTfydA6EHFRcxVrjwOAdHd7mobtvMwj2btiAxXOfiRB0TzPuTDs9bT2jgkfEOEximugvaoMqlDQ9Pt22vCezY8wDiQad7ItI1WDRdVCblNrds4mlvi7ZRGuPohn9tPtcBp3BOGgW0rujopRfumsgI4RmdWGFM2dD0wwU0B1vbF6CYDOTFycOFEHi6EGYBJkYWXzqDa+lUV/m5SNCVFyU0+gTrAfgO9Lk42j+W4Sd3kGChwoWapFvawkPKBQb5ENP+vOmLcGEuOQ8cSLEZLYo8gdHJx+gmNV2TzYwqppHkqvPTIAPEEj1wnCTyUJUcRpY+oi/zAo4HC1/87fusfd/XQ9+lB57geTm2c8C+dBvTtREdjN+YuWQoNaZ9c/aA7iZzHcaUNUDlU8fB6EXOvo4sMR1slMpHPwZMpQ+V6pVnwzdEUPXKPNKGB/3j48HLKf95DPFuk0xgBeGDjV2bAfS5MatDgJyDsgdkH4R8EaRtXEu+t7lZXbY4QEcHQnde2OAqtM435KjFGBc0kOVm7tgd3TYBHgZGg9/L/5OXL98m/fFKrI/4UH6i9OJdfTWJV8i862kKqgcF9UZ/E+mKaa9f6C9f6Ko/fbrP6osP3pjAxmh8Zb54iHji8505ZP5CP316+JBVXT6E5unZMU97w58+dZmrB7mwFMxPvT/0GLrtf3VLx2qorhHGY8MHT/2Q7wNdf//P38q++MCPDf9Hd33gy++//8ba6QGx6OdX3T04MsawQoxdt9MvTJbz9s7LW+1ePumzNu2Xbe48kH47Ya9pX5AXriLEQPTgg/KCD/r6ar60eTCu/Cd7D/wwfzk8GlCAoyw5lfZ+qESXPtg3gr9avDHvNKZux956uRMvEpN+TeKS77bP4NQx6D/NmDdfghurbUGb5lqfHV/mSb5ikPoiYb+hBwXi/OOu8mf94cHw++/f6/7994xHX9D7xzh3fFSXfA/6x7zY1oZwN37mhv6/yMkTBsHcS9cn+YXkVgSVfe7/8GCrv77Q1zfBB4TIkZIzZKTJrQfY3x/13T7m4ZYJWs4JiFSPevFA2Iwb56FzwxwPbG7g5PPBt8c0JfDTm/QN91JGUM8F2+ysweq4cKtEwljp5/gIck50YoPq0ovf0u7kzX+++Z0xbI4P8hTjMp6gmLYFUagmjqPMg/Ove5Yv8JcfKJapOvfYoA/ugPMI4+D1e2Ztnzt9jgF1HuRGnU98sH+UXYCIF0y2GS6owQ7znqVCSkwP/NjIyZxrfbr8lQFRi2p4pC+afjQ4fRXCsm74ZB/d9kmOyR3YjMUoYh2EXX/tT0joyD1+IEoDvaNq4M+ODveque/wIQiVHkoMxmk8Bdq1xxJyWepjW4HBuOUVHItX3PIotwAlGrdQjlJd8kQP7cuueDIYH8TZvkTSTpzBfrmhAKYRTFfG72jy0xWz3PqE0eYtjNzQqDFqXqo2ngdjz3/64jp0Z666roqXZ4H2Vu260+VXNXY3+nrgU3QmKV8MvTlXRX83+uMCfYy/zDfPnKONQyD9f1qHhq1TW+yrQ32u3+LjBzf/fp/xOJZde4zL84Plk/6U13lmXzqunsiII1NlWzAc4SRBfmV/oVL6Peca53OfrFcT3IxPeE+dOzHMucac/ALYk0at1bRAv2yqq8mRMKOfmOlLZaULSsQnUw2CC1Q8X+NJPID5Mi/7vtf1JcXoLvWK2297ueaPnqV+PKrPD/rsbPR84qyBB2d+bCFI0QDZZN1wrT84b71YS9ba1MnNwMZ6hpg1dyB50W7lQ5SrZ9VNcA/Wzu+MSeHOFyMfjFX925C97XsJTZ7w5vwSSEE4wE3yJk2ddrW5dd9/qA9d39kXfqeuzifr++lA+cyhrHM5+SAs9WeM4JMxqYskRyQ38ilvE59l2S4EKckIKYiGjCn3ctfXvJgkt+paY9OzC/6jUJ+dJ4LnEdtEdV1wpJrS2LQRC/qnCspFRBIf9IkiqJAZ0Ac88YMc64PzQbB+xRoBbk1co9WF3R5g/osLnv+C8v9d9D8pckbTP0nTTzX/1AykYz5vp+5Ms9SdEz2HawKzJ6jcMilZqFKCceL5bY8HQA/sbsgugAcL6pPJCku1/w0WTiZk5LauoQ5BQzAxt1lojvLbcr0Y3Vl8Ec2DkgfAU119fl55258Nk8Ozi5wID1+N7okONxEXo21j4WVx3QAXqFZxAG3jbMGfQ3TP8qHCFwwbetSlnm2Db8zaNujiu8mN4FIGEIT50H+0htaDQoB3oFdo6kJ4vCEQOQJ0QUQT6/Sr3PSN24XeXAoQJAeUUXzus+YEmm92WVnNvxuGcPFoD08jfrh4snm4YOYBj/ZlS37ciX75TZE+4ZqmvoBcC5T5QqjYIkb7wQ1J38S9edhArvro5uBBPjV0IS01DigniNJOfNcZTL/9ShsEsTd67N/0922v/BprR7/9FSXcYMVsNmIfWOXJSyNyqLybjA9p5kSbSQZi7wv52MaepsWrTz8voNdPMZjhW3Sw9FEDm/4M2tWKp1/UJYiw1L79f5UeUB6Oc8bZZcfyBx81pAJspnjfGE/MSfN3f9wZW2vjVl69BwefOdcYEqdOeYV1YDKOqvAw/unk5TMP2NIbOx5s/D9X/PWvf61v336tfV8HSMdtHnjwW71fIUqQ7eRBLaSN4OUBXZk/xCR9dJfzd5t7dH/jxdC+z+peD1kfjOn1suGx4kNP/fBBCyaMj1dudEMAABAASURBVBqmPRQfHIwfwIpvscNE/ox9zaGqOfeAtiZ9N7phFfQXgF+fHTcv6hC5Lp1g8CV0SsnmxAPUg8OhpRpG4xUgy/3743wZ9ErMk77Rb/mN0/obasnNjf474aJNfF1e4k4ufMLAV1/A1EBH5mpPB2UlDsaLfPr61GkZ1XGWWCX3Xfuc5Uu629nfyjhu/Qb0zmHV8Wt8hMZc7ypsceM6FVFbFxqHdFvmzPKCxYvr6Tdzpg2/2FsS3ld/3j0k+9IH277E0gd/reLBEQs1yIl5WZrVK6yWfuq/fS9o404fWT94MZc6c/Di/lo2AQYGVq46bhEJ+XyxNR359ZR+OGdiK2shfhPYskW/0/drvsgBMG/ShmfZW/qtY4bixQuVV6kzAN/y9+Br0krOHT/G3MQ++pLHOaSvC3Sqxo8K9CEfTNFjytj4lJHvQY79pZM5fvHgZH/IpR+WSsbuKbZiPJhvvtTmZUhyxZiDOTbPrlC3MahfMPfSyQZjrmpjbb8x7nCMvL4AdR4ZG6j6w/WqnCvIo3oX8TREY6CkCb57Zmxs5Ihm7EDOg9DoYr+YgW0uf0FBfpEnQc/USUwIz7nX3ISJno5fzqMVQ8df2xu2Nnhv++SLqIm+Uyu+djVzf6//+I9f8wvnG+ud/dfox2L5YOheJd+YyGJe/KS+o3Pus5zTqIl9+ZNL+sx+cEqrz18LWyYCHDRHL9ZSofhIUx/V6LGkgjjWTj7Egtaedr/tO+vCnthjC+pIaN6QS3yMDmIZPUsbG34LrmOev0abNwSxpG9Ne8Jjads1wDFygXYE54pzzLrnG3kHZoeJUB3Q2gRc156sc3fnuOOXQPCO8LhTh7UuXn266jnbbOS8iQEm+zJ5Q8bSODxXbDd4oItDERe9hcz1AkN92z6zn+2UTYywc2kfz+lT7rSxg9wGXT9QRFZCzPzeyItM2hEK3gGIE5Z/B2KdtfqXb99q2/dzzMEx0M/5Vj0DXYPcjO7iAjrjXhlhR27OvSZ8DQMXvuAl7jhmLvs3eG776ts5Z/h3cOEnTw/GoWD/qWBH71/wyy975Nd9afblnfOJ60wR2DaheDU6N2BOAlj2pS8IKjfHieu/fmnb8XUSUtDZKcXjFs217tmeN/wnL2HAScySDyxQWbzYBS9d3QEbgPYC1M2/QBXhSt53cuH/WOFXYwaMP3GrRMbmRt1nD3nnji/EjIPniyPWO+bfab4meZjolF+cffHwbM/Ydi74RQ9dVAwYLp4VCED/5MUSmf281wvjMDNNDRAC7ZODwwLjYa9vOeN9g1as50f5/HfQT6dAXezq145wMNdytvDciH5GWOTTz9CyX6PDM6l9lpK93H/2agzGrgCi9EPjStvEVKdtDhyT07yNy4UBLWx/cus/wf1E/bMy8DO7/6xM/k/10ANcSHv/CqC+XFJ+nCVNc8Fic8o9wTGpmFzzXISlOeHAZt6zbTFHj/LQ74Hjg8XnzsH5g2/xHhycXQTkd3G9bXttN4CFa6DoyWLmJF8PcQeHJLSBeyDvYpaFg0XLRSSA7gPagiOL0Af8bhgH364r57fZ8rr4PZGNfvxYMj74fZTfzuqXC5UBEh4LCg798XouREMdTca4xKj3yUJ7xxdjVLf6Asi8OFh4EIlt+A59xJdXDJI5dLlw7fv+PjSBJZ9wyKsMsRq/erSnXfP4pwBR2wcL6gL0aA+gc7BK2ztt+TysWyIWsy6e+iMYq33oIYlQSE+XfZfDrZtNz8jEjvEDqK71IUFcpCty+kqlfEFjvZFNuXVpy8NjyV/rExrjzMOhfqhXP1/kxDyYVzf34CASzvswTvLALD1+e6Nu9RW5thyNRoCdEJPUuXsFkDRD6lgarvsX55gOl30T0D1RfcHFjxac4jLtC3mqcGP1ocSx6rcqT5mwu2xeci/mEZu8/cgYuPNg6zdKPmw5vp1fHqAevz/YfA/GP05hJflYVXwCwZU+dtyfm2vadujgGRH9H+R0mGtyorxz8IDXb35s+2CnSnMXGATCFbfjd5f96ri47etQ1ugyHuUdP45/4w0Qj/gL5MPNXOZCSKMwAgwK1fXgsHybdcu6secBabJ+NER1ZW69dRMbSsRT4GUisJr60zsBLLq0Kte1pc++xCvp8EWIG2a4/8mFuHoEFi6vL0zk5gdBmKGimnHxOoFRxDwY9AEk+v2RX4IdxGJs2xmjbW00vOLlLXRbv4B0lX0xWrvG0WHDQkosEhF33Fh5pgKLNuZO3zWHQzi141z7OseiW734M09wDd9v32LTmOznjMsc8Nf4RR1TDSPIqkPdjjl5rSsnjzG4vvgQYl2c8FnX7wX0zpk75knG9kHejuTt+/ffUmb9J4d31s9rTD8Z6+q0r5tY1f0VLr0Ha9mBrOWDufedb2At4zMZVEeA9Fm+wAnmebS5/4QVI1QCfcpH6YOqePPwnsvkzHwjrsqsZ9pz/gjyh3De/PLD2PwnWULWCOat81sWx4EPq/at/eSeO28TEn3B3VgtVl/uVLtWXprcVvJpDtSznf0t75Wvi7f4/NE3Y9gYz/IS7luX8clrPP66x0O+ayAqShn51StYF8ypvipnvngrg3/kM/1zoHt1gv2pf4Jyjm//aYA51K46xLtO+YDuOmJ+emBBqMaHXmOV+iBNgxKq7mVeq1PQjwWOceyznqZP45MvuMC70NPfyo+erFcdsD66Szw3YsEzkmR8+rn0PljTXdstj/P/NocdrsYnYzRHpR5k9WnJ02+s6dZhK/e+nb1a/qY/tKdLBzz2rWBbnaH94fZn+MametXnA+ekLS6i+Hfgj/BirqnfeWgfCPELxiYfznVhizzI81JX+mV+5ugkncWPeHViEhrGDeYCmuKdJ0/i1b4gPxnnYgzBYFt69jt9hlfcBSgu8+A8cKzYvmjvuRaX4CIWFJdjIQMGZuO5YDSMXPb90teMCcfGvkroo5eeS4ZmyS984uAZXckTDNFFWX6IO0OPPIgarcF+j2ubYmStEa0Mo67oGF0NgzB6IjOrKd92Tpp0QWkHsOP2OHO59KrPuICbQHyUGTfqKDzgCi83esJpjTvISRfgeRKDZ1/HkXld9hBAVvuj5Qf7bkPj8pyhT+bhiV9wVA9jgRG6l/KWAloKVVbLPrYeHD5YH1DGp2iJA5VL3/1bQA0yEOzy9honhBFsR1+nr7Pf7uRmLlhzCR8Z94uvmL9dE/qaw20YUXzpPc6xKmHZZu3Ghn1hzh6OZ8A5cI3V4uOe43lJPcomINRDwlUiYgxJe5I7Qbx8+uULTNfPX3hxJf7BvvVb/rkzX77xvKOcc9/SfvBZTPDc6nr/wRpp35AuxRk+7OHg1OM+m30Mne5pFzgGWGLDr5uj8cSOEgNi2+b5InUnFBAwEwWZWAzmxto/AoHC/o/4n5j/bQZ+pvV/m8H/pfzVAZZfgRlyambwW5NoecKaLEww2ywAryzNTP9MOsoaUAZqurJobZbAOd2Y0RzKjnpkUh/1nQO0D6++CHJBYIWJrAub32gse6xrLmYsVi4eh3Vsy/viJgQH3YXtAnkh4w/yVJ7I+ILAFzva+mBBEueCKK9yoeGb9eP44I262s2FEFVoorQZgI7ea0NfGehkAS54oePXE50v7Lm4yatd4QXNBUzw/2jlCylxCKKqsxncOKRt+86CzwbQlQ9aSeUr/umrMi6qprnZJJK/7uTyagcHDWx0oAAzBrGaNERRoJ2Yoo8WSmJb+W2fNdChHenCQDwHhMveVYaJQyc7rbHD9r4amjB6EGcuzHSpx+RZeiDQlmMAyo+yDaZnSUNV/DYPbl5uIvajmxphlPkmIgYBd/vAh0K+adDOaPQQz6QcTV1lWtJnYl/Z+YKXJs/ZD3p+VeU1H+lX7KAu/k30x0/lkNenBfhDhQvfIGiPsf1xPpTeKROTYwTl4QsP/R6c5VHfvz+A78Bv9TsPuP6TosD5YKqOJEgTJ6grBygqH+hKzhijlngVTw/wxmP0lgcPkA823zt+PaGpSjwuWU2s8tp3X+MNESZCwA20E+OBLeGBLkvtCs5LwXmi7oB9gZ/WTZS6A8PML2iS3cyTOWfNG3Nlm5k7c3eMIPWWX97gTh6iD3x50VfqFsQPoo8+xtdAny+ubvu+viH99Vu+4fqVUt71QuF7XioYizHEd3zG6mmMUdJX1SwUh+da+cLviY0NyAOP5QlwIPQqx+b61eGkzSEusfAQie/aGOie1xhDvfmMD+QYgfdl3xAadmcZk3bFIf7mMQeuReowlif97Dhp/AzIiY3wxQ8a4NSjvviBLwNQb/hI1PPktW1c0dUrHsQNw+mIb0rRRG1iQO6SBRtWb0uPv6qwfy8Zx9aL/eXFlD940DryyxrjOMgFqhDF08TyVQ7NIWKUBC3f5JtlPPtuueObMqiAR3y3bW0vXtS+/xmTY9gD7RWD6xJW0KH8j3aSjxNtrM8zX6ImY8FfYvjP6HbGYA7r+irA5xwVEiPrWuxl7KEVh7hUw7zDOn1p3rIuIuvLW4l4j1/ciccx6APdoG4ebtj85RdjX3THqXjl1GVpWz8tL7ja0vXNl2z6Zv2SMwTr9s3BWLYtv9kR/8krRvuCObc/rAvEBVn+S7/r2WpDIE44VPuGRTvKPhFcz+wv8WFaXcr6UOXDuvkKvhZh9CotBDKd+SzPC3vqEX60+4ou7Qj6uniUEpZOawtenKwWqOeJ3rNbQzZXgrS3TXh08eoDfVNOukLLgjlr1hTyyNhq56mMpEo++0E19SefV31BLmUVWxqFhIpSn33/R5APlnXhuLYEETQpiDUVsGepWvcSk+sxAaZlj7G5tXGIEbTsWkBP4Bck+C78KlX5mT+YRBsoBOeP/eE4fGYcLh9W/1ivvGRLvzHHLAVl5BGijptzypeW154CigtfCWZg9om9z3G9/N1mEyJEeGB+X03b+J2TTVBN3JajoQBIw4uc17DVxM3cOPlolF8IeI5ST8OHAJe5pij5m31SgvDixaLxLig+2nuD/AMZYetynVBvYqYLCA2T0DFkTE1ZfFZ+ZWC0ykRHaM09bc6dh3N8ptwm5T7L9W6fe8YonrC3HsD3/PIVdcsGObOuOrSu9Y1G+gJT0gL40I1edFvKe+cM4xohfUjbZsVXnRIg2L6AZtFBi4eG6l+OHepVK95Vco89cSFyg5uLCvLYwW9YcOPFPnXg96uGOPRkAwyjNwA556+mBn6Zn528QPm8wKM4vxyaxCg4B2XwmcCXK4JjO7lRWYi6cMQH10DHpGdmc+OLlgc5OpgLsjYOd+N7YQyf1CX9O89ulvII5iRzgrP1M32hDbDoeXDOu6PTXwPlbPr7b/Qnffr7gutljmfZB7zLV7Rim6xS+fFaPplnfPpCcq02lru/ZkePvoob8Cjjy6DB2FXq5QqLn5BMYSC2IHKJ/gn/ogz8zO+/KLH/92pX2jOn/sgoSfiK/0ObqQyVFYC7lxPIkmlOMaoH04wUnX1RAAAQAElEQVSL7bK04WIkDBcPEM0Cog4n93rIeLCw8/DKwuCic+dBNhsr2roHGwAS2yzEYkK5g8XEhU09feqE/U2X9pUnsr1UuPapQx5fBLH6giIeFoEL74LhiyHb1rOghY4JWZGg5tKBOF5Aex/KcQRTyxi+jRiXe/GpM3DqAPvWoS3hfn67LN9QH4uV38zu5MGFPZs5uhvduBP5xIsfsLNPdW3bXhsPwckPvMpsbBw3DvK/+PPMbzu5nfjZxY0LbfChkjZeoUv7z/hZbC5dbj7bjY1UP0azV3U1MgIVrtUuPvGLMlejHsXyXSBe/cIzpwcw8HHHItIcEFy0baP1U/fJI35cOt089QOk+XOzE6zbL2afpFQPNjD4YFsPhWwOH/eDOva4UKejksEddeeB8Q79yXhrsJPNNQzy6mVKCF8u+d56aIzGe/yLHDLx5SyN/RPWQeBr+31ogv/Kmz70NZfUDUz075N+oX8XbcWpjDRxukhKLQLLDjZ5IFz4F+MoJG6v87D7KnUI+v24Pyrzk7zAZEpDl+aBV5w5t9+IuuaGTwAult+e/u6vkXghFR5yd+ldvmgff8i1m7ewHryOPDTZFhavlgDyWwL5iQ+M2XcQ1OXVxqYDMFpfgF+z8T/CLlUoo4fgkw5rfPcXAM6Xnbnk2IGjenRo+YbrL79ycN2re+W7+BBFGd+dsXVnTfNXDBeYvw/yDRuXtpcP2+lLM8+ji3Kb+rj02j/GglBNaN/4Zm3nodz2snPwsqPKP3SunH1hvpM/8nnJliYRairamtteazxBMHbwkE0laXwlDg+GxuN6+Uc9F69ldKrjhHHqcixkPecFW/i6YlO7QsMv3rzYv8a6kY8TLSm+aFs9xvQkh7adl/L3m79PfkKg/50/6l2+h0RfFfYbmHkBdtvNM953rQ+G9WnORZ+7fTBZ+/bwT/DdsyzNteWcK4/yjp6sHS/6Qzh4mHpk/Oqv/rvUOY4E7fgFSUrsKju6My5HWVbqG/HdsOFLmG3OMp4rdsJMfg7m5IPx5kuW2GFOqGPpntX4herE+ERIfz4fUJmM8Etsbsa0+PWhK/MY+8VnwJB25jUNLvu4qslRY+cEfB6tXRjQrX+Cfex+ar/Yd/RU/H/BQ6Vsc3tf+qm/i7fIh9CUwqVfG0gShn2uHeUI89QjXYABO4t2ML6xyvyQX7gzZw9ecEuHDYVcKDHX+gs3xqvM4wJ1LjDPUPDL+2k2RcMvj7pYatCnrgtWbMuvsHNbuIOx8yIl0JBJ/FQHqhaglxw79jGAFBf0+E21cRAOap+Xbfv2DbvjWCxKYTNu82BJE7VdN/p99KKLewOo2IBmSfdDAokDth2nwm3O8sxgXdBf6V9hEoeAgsTrGDk+eKHOfvPiZYvjS83KyDdjs4rjoSInGPyqQk7FOAQyn/bX20BhwyigKSTSTLlybh/YXiDux73Jebb8BM/D7qcN8jloxR3XAFTmEvH67FPypN3RzZhhHI8uqnDCp1FqXg1SQKPN5GeR4QsGigiaa20BSRuPraRb0Ixu7ujSJhLogfzDRULwyXFmzhyfT9occuFSOUUuNBNv1hjWdH+pbP94ljYfyspmX7u/WGIcFDrQJ90xlr3RuaZBqFUDNmH5acyup3kRtO/Q8Jq4Duar6596UJe10DokYjqy7q72sqceNEZ+NIYGkKxUORb1b97If0PkUrf+LXDtPtCrrqrJWJ45U0+VBDIety46Me3Rja0FQegklaWhqhGdfdIRIyq+wD0YF4CxkdPXKTMaBgHhJwEmVaBGI8+caZQ1ddSTPe7U/UW7cXnet8QZTbzzBBco5OFVlpqoZRE7NsTPfVaA+T+JWxwikuG9PCSewiGw9r196pf4d87Mnp3N4eqLuJA8inuwzn7nHOiLHsG2IO0C9whlUZ3r0+LSJVLf41d8wA/8V+YgVwfPUA8g6zlrCMYR6doGUgTSAImoWpmj9EIHurzb+gn/2gz8zPO/Nr9/qt2kC8VAXwyr9W4u5H99Z5ItIlPyS119PhyNPvXB5GRktaDGpBsAtL4gCxg4DHuHiYXwVS4Mdw6ymbjsaJeJ0XCd4OLmomSJuKaZy5/0Rre02DoZoNZgIfPB7caitu2TA+sFe7nYXYdxFY7PMHQNLWjQPi1qaY+mhi0aYNd1+QulzEfLA8QfeK+2tMEC7oI95yyhv9DVRobzMOHLqCyMbBDitSevMvuctU83sKnbIXvTzj5n/fLLrznEKePS2Q3/ba+/gPcnmv57/Gxi+KhM+SEI++51PmjlEDC69Lnhs0/d9J9Utn2Sx72g5kHncf9e/s0n//inP+1WjzJusv40tOf29lPaG067+vhiE/QA4qYiXZI6BIXFHeTCQ4f84s3vJF4cEbU2PP3nwUhfdTtxstnry40xYA7VlReR6DPeJ5tHcORARQ6D0U2Mxjkv9Ws/OXlXQ8/gztVsK518iSVNpS7YYaVXqXCB+/HSbvhjBUUnOfExNvZ98sJh1pyfsPht74wDYN/LXGzwLFhtdegHXkXrelB68RDEAYc8+e+65ZGub/riA5F+6464pzlCSfjIiaXKzJn9pYwvHyzFSxesy+Omrl3b4o2je5Z1YcUiVXgx7FautOv4f7gu0J/xSRaBfvJgpH/2s7bfAMH6Uz78ttCOds2NL1MypgdRA2kbV3XJc0GDq3zwB2Vwx+d97rwUIL/kunuCm3HNGC9/Hxx2rAt36voTVT/c0IgN7sFaxi9wIpTJgZsYtJMXU7v2unLI4aBT0MT7cG4unvSp88MXJsrjuSyqw8/OGJn4bR6cB8Z4QTH05D/o74N8B6irp/g4vuRFUbpMf5VZOBi4XBueOOIc9mHJPgSdeXRjjC4gXyDVexDDg/51jBjDMJ+M+eiERx/Uoz55lgxeYmNoPIA7DTPXoh9rfMNj8Oqacy/hhg+uR+shZY9f3bNcj7fkZS9pt40848fcmvasuQPQp7Dt6X91+VLOP0jq2sIk53phWzjyUMKNi8FafEbleWFD70YfD3y2rg19EsyB/ojrgU38mHMv6+bCMWZMhSwaT3sHX6YcfKt6QFovb7fbjI/bnNUthBtf9GuBc/caJ1JHD3i7KGhSdldxmXemVOoN7gKMwQd6dOKiqIGAMYzu0JTVZ7tCEGkfWZel4UeDaGKhgCCdWtovxvdlR9yClc/ILzOg4USWStlHPkDe9kn/LgZ9MH8nSzXCO/Q5F934XEeUF6Tr1+iu/FqhZ9lW/vLPPGW+MkbkH/Bs6DPnlqENxHLp8/JR+Qs+58rBuBEWn2FftuS1r+TVT9UN8pYxi01t0xQdwEpSplxD6Eke9r0Gvo3u91ifid+xARd444O91NfEZD1QoeQGZ/pY+9JsN3Qv/dVHfYcJMpQBoLt7luvHxJdVNmNmAh17BZv+XnE6bhKEir9AowuByC208rgGvrEROgR1Cfa7uoSlG2IuDFLKL6BhjTfSr9wCPEjb8kX/XHDw4P7KGe0aM5hXG+DLPvhJwktAXh8cexIdG5nb5PerXb+wWnOROYxcLfeKozB+oQTcM6CW1U6NpC873K2z/i89nzzyCZAp/hEP8sdLlh8xaSlv/+oHroCDEaS5MuKBzxnzjLMmITOw+t0+g5UcHuWXC2s9R57dHkWl3DBoUIN+3LZZ7mv73DNutKedg/1IsG6fale91u2L4FU4ijFipb3RKavQL+eN49txaHvpPsrz5+cXKOQTgvSAvtGmM1ITV6mhWgeob8Q9ukuaoEWatOGk0tAnQBUS+o2Fs8GVjyd6kK4ekzna+H/6Dl7TCCUX0X2SxJkDzId/oN/4lp3zF8MIYw3WLmUFKjqlWMpBTbl933OeVH50l3jECZuO4dJWw6u8pePa/fsCY7EP5AsbVr3EHcabc8UDfeTbuCT+AWImuFVTVv9Xq/E3xHcpzfnzRJ9fun3wAtnxFZzOy04s3ZP8bbg+qsEtIAortINcN1oXkurP65+agZ+Z/aem87+nbE2e/w4v3cP1Z5yZiEyyV30wgdXo5BksPJ/c8ny21hxtFiXh2vxdgATnWn9hdiJnvmIDA1wvDqzagUnGC2guPisAePVdwAwHyYWeyx8PQS76bjSBjcUA2LadRUEF8Eep5ek3i4a6LFZJvPOUYzFxwZTGsyEb9YG0EeivUGvxRPUw0FHcG+VNmYK8USc35sWDwdIHLhzoYsF0UxJQjlBFZuCDL2Dmji/IG3eIMcutR/2y38p/Rif+yaGAZEbrRHbe9tpuk01mVpAyfQFzFriM6jaMeJRfiLzQp5cEGCkfOP1jfP6U884b/jsvg3xwlSif/g0buBa9nGKzYROffqmXrpIDoEUjm7n2td3e2FLAH2wg2l+kLseVfetmbh8hzQtFDhnodkNAIZ53zd5qzltNYr/R5+GNvtc6lKB38fMAhcRoZMYscyjIv7yo94dwVv4g4Aks3BtA3guP0Y1H+JK4I4CIPAFVIUxhjiZ9+RW66SP6a+MQJNz2vW77LHkQKSU36eC3udeg3vg8t73227eS1j1JMYa1Vx4IKgcwD6X6pJ4BHud1Fxr5yAO5lOJ4hmwV5Fk+7N72WdooPpcOIlwHYnL47jfopDc6ibgwXxP/bvh6+8X/K9Ve+z4TjzrjK/GP7hrIOqfUb38fvCRY4wWCHb9csnGuD3iAMeOJffLtiwdf8ImT0fxqY26zHC+NrYk/C3b868BKRSuSvDmO7xzS7uTkwTeXyx8P6UU8ewBJxPoto4vGLGi3e5408omfDH/8ps488qFkHdhJFXHpv/L6bcza/uCbNevRpf/qkxdd8smvgcaFIdi4AL6r2jC8YTCO0GP85mNa/wKFnsid8srJu6BLfnHGHl749CVAXJaVT2fNanTLX+i1b4k2+ZXvDYsAS9eyg4/0UeVjH1uxXGBLICwKFHP3uvRpQ5vqspS2AF6vQWt0ZT84Sx/Owo/d0TDhjf04Gj7AZvoIUeujT7xtESmxTD64E6OINL5Q1VuZM3Qh6vuHePUnD37nN+4Z/wwa/ZqMWwS+6KK11JUf2LBJfniZbh5c0ywX4BGucMFDnYEjPQ89zDF/Op8Xi8g+oS0Z1gPmteP+9aVfiZq80T8bNXJQgg6csJqLtvyGl5z2IoSre+Gki9DGg7nmWL9sL5vMFZzWJ702RvmJnEIbFGXZZX6c57cN3UD3zPib5O0TJu5esJL3tpcOqXxGL5o2/wxwKXxYprx4aVFt5hfI/4eLfsKeto3dcgmoQ1gt8ebE3ISPfrDfQsWWJdwlWBfQvFymMeDxf2RBl7LuLK8dY9s2a9tnTYG+mcT71nHORcSX3ouGLhAr9VZsywTo58Ha63nAM8uaJ9p71YAu+xtSEQmgo2lj4tQL7n0teXUHBdPi5W5dWcqZ/rVPxRP6mVfl1j5CRsSRO3FC9J23RofVTzx68OnCif8jOIlQKQugIxS58JnLfH+VMbhmPC6Af4Q5e6zj3LxlLzhzHxUYIE6RzQAAEABJREFUcNxnzINYIsgu0XUHT3S4w501w7ESPciCWTy505IXIEPBrFszR/COHHClvvBf78smGtKX8iEBw8JT4WrmFVDA6JxHHFv7vvNSYUKrnM0erCcP9lP3VvODILSlx/Gtb+4v+9zr9guA/GR8ats8+ZJBPsIjZripcFFPYKrTA8ql03QqCyJnIs8A6ocpMvqQXzRFiVwLljT1qEUD9FRBjZYKjrXSfNt0TqmzbcCz8pPKeVOmidXzAHWUud6aC0tjM7nTsXzjTLJN+qIZRq/MW8fB0n+qQ/6JTwHGNYyQ0b91mS+h+MBCks4KMjCxfzc8wuQ5YMngGBd+cakrL1HoK3N9MK+F5AqFlhcUn691muiZ2JgpzUcAw/q07984+/nP6YFfv9Vffv21/uOvv5b/J07PmDv93uQAr979c+kn47qmiZRp/8GfxXtln2BG2N+3xg/9wbmL6U37WfnXZ4Ae+dcb+f+6hb/97W8lJA/XgnRl3rZ1IQw/3n5Eu2JAB8k8Y0Ly8odFAQzTiPkzmE7oa0AcDFynjAjw0lxwnfwXiENSDuZhsxi5WGCkWKswlMXmg5cqLGxO6Mx2aJZO+tDh+0pT39KLDnjlcbN5ooPmQrob0JDv8mW0kiC5nuiUUbpYSGCpURE3WZgmC9S84e82WaBdzCuHeRdMbeXwg54s2Ej/eOn9iSHc0Z1Nad/2Uqc+aafOj/4IX+P0MOcmtiFzY3O8+MPHhlQcKaIL3ebLzcU34+ZC66K7Z/IuXd3RgT9ESqeextON3F60iccD3eFGkIeF7+Wb9jv1a0M+qHtIFcyFf9ztYKyI//BvKlmnT0PDT+0KGtT+NJ9s9Bs59jD0xKb+DczbJ/K+6MuUEvSXYDbAjcP/A5T5k10+N1bj1oeXT1QQYC0feH9hg537BFM5lMif3FRzcOm6XvqEgds+J5vWDrCxUc94bhyAH7LeRM+K7ciGrfvLb+6kMdzIJFZ09NkHc2IP/OhmPH0FNStl+RU6fac8ldjS7t1DFd9++PN5uY1hw86NDXdSalc8rnzOUWyqY0AInkhS0lfmBMb45DjzV2XqhPXLBTfXhUjf0EfJeU6t9C429JUibM4PfdnsA8CXVf76wRdzkzEtXC9DyRwu0DPYUPf7YBvdINFonh2b16+QJImDxNWE14khB7T6zKf60Lz0wxlt3II3BsZ6xiA5gawrFEhogNrn1eGITeTFN3YmARvHRinD+0EkuT14ObjgafvUqdzo5eOBDy98MJf+vNoDM52deFZ/+nKP8cuLKWMn05hesjorLvLowOt3nDCho7LuOPYWMK73Exgrju+eeANYdxxt0FMybkc35gS1xRr6KeOz1hZ+3WmTHH15Gmt4FqXRNbHneDDvTxI1UDvAL3v4gK0+AaMImuQLsGkV7HXBWsJqI08MxrLa8iOwrsJUVOIhL/FfzGEIMCJVGS8yANZHt+dz4mRfIqe4Wvql3yCRuq6lQ7zjh9AhY4E+dvuhRvvipYRdXgoa1wUXiOAVAn3bJ322Azi0PI/9Jlf2ob7AxhB5nbD8jA50SROUttQJx9YHL11cJ/37DPffH+xlvODUaQOk5IL1KMeffag+5Wf6bVLteutEJnMRe6QL/2bJl3ED/4Bx4ZGhsu/SQaJBveo/MHjVV2kuUAjefNKD2KTbEGt0oAk7jZ1mns/UoXJ12W/dk5wB+04pUHdMIAtTrQ85O31Pe+Sem2uOgPm0vaV+9gvegcI/5Klw4Rh3r3PboSquS5P6fNlVjzEa00Xb8G10EwsyXNLtpyP764N1Q1h9+zaJhf8/e2+jJDmOpNu5OUBGVfeM9v0fUzbbXZWRjDCd84GMzKqekfbuzMi0uh1NJwCH/wNwgIzI6oI2YB1ztEuwKbhHuFe7tzaEc7Kn8UWBv2C7ERv3RemerE/39RVrMMjFHEymAh+VheSeC7TyPuw81p9Rs9b9t0UeyPPbePs/4Mg8e6cvPiBjME43bNrwv6mrx/it+YC/EA4UGj/H1Tklz5iTPdsxnaVP8sZeaL3050BPgIDb/gyIZX5DScysq1cdhZCu9Z84WP8uXWhhX9czNPr5eUylQdwi8a6uc/4snfBh44O84jj55YWC5BvYMLqZu9iyzVXis32VD8JyIQMjSTMLe8lPy1t7AxadNj6WclztyDWWl1xE1ufP3Lpucy/35wXLlpnxWrKRHJaLdzQ0N2CfNecJ+BId2JpxcJBhD47S+WKuOejH4/JcePOfLkB3aKLB27MQZeUHkCcIZKVEzsO5SGz1ObJpuxYO9k7Bua6sxkf1+UVhEfdDOtcd5ypzpGcrxF1ik2dXW2XA6fiyk2jQqU7zmqWM9q1YQA8CKoaaO7Qc3dHaNTEmNNvkBQ3zm3bxUcaKGfSMXdrwWeqDWMiSO7LnLRVQMhtDZymFsDqdJg5B+LGfMGUfVCYsEhLniU0zZeKbjmft5I19p28yL67x/UMJB6o++21dlwbeOq+M+e0lB3rwUcwNk17xWTadXmKDbeeJpQA5NvZrLm8o6eITWnLI851YKJHRpY8eApL7D7fwfLLhh84/G/9UBFZs/ykRfzL/30Xg9eJHomuSU1/Tnsr/yiU/4JIsspOL7Fx+1dvIQnMx/yxyMMrdcAGbSYykkIchShOTfVlfJ90UD+0DQX4j+eQFwUpIT5LRwaEH4KB6JyGbACvMEOPUZdNl19XFSmdxw08C90+TcsDlIdlDCZwkikFSiwE2X0kmf3pFFjwENmU340AEVsTjGfyyodXkgl1uKNrnBi5op7Y9Tj6pX4DdQVuCTJEbjZiEBuIxiMuYInAFhgf2uIEZHzFQYw/9VNSl3rtx8lcD4OT1Ac6+t7fv9e2373VnM8uGhDysj9+QLjmIQrPNbG7GSn2CuvXpwIbv3+/5swOYiUPXxEbHcJUIKawjLvLdseUgPj4YfI7F5a4yUB45+8ZGAmBa0OIFbRIg4rK2dEiHKubhXIcT4tU9RZW2+hLoG37r88FLKEwqOT3sOh8J8aJFkDEyHjlAeZNYgGJDrg+kNze63Q3vAmxBiDIRgc3P8oBtHfSylYpxuea9cx9U2Q7+tFeVPwB6H+j/GbTTMd2IubIgi17n6OeDtja5sc7bTHz0OQeL7rKUdzT2Fx+IuV72UnEAkUvfeUkvwnH0SRhWeuR6jSRt2HDCOApBcJMWV85D/x0xHN4YCbUrt4nBnLOE2Ll52FA2L1cQryz9DpzyEcv1zDx1Pr8zLx+sWSwA74V0FHPZKO2W37ERrD/hOcgPgvFznh7IsA/BkKEZ/RHAzYNS+qgvu9WxcgIo6L3/COY0eZT/VB+BOE4IjjoBWUxDeZffS7e82vWOndYh4eBlrKR7lr++c90rYPnq/1K6iPVzPbTz0lW98hqn+Adxb0tXw7TmojKB/QTHo2cerjKPWJeWvgSUZ6geOUsuQcKPjzodXHgQO7T9zbwE6AtdNZG/c4D8yuHe8dcH7WR4a2Jb/vRm2znMLhs26OWRF1UOD2FDrwgAN5i2y6c1ItaLqdqBloARyjxQCQPjeIIqD/Zv7A2+AEmuYA64xrrWf6nDDwv+HMAT/Uu3OU7AhNijbc5B86S+GhN9ezMHMv4PwP5lDzW+tVfn/dt3cvN3xuweOcpLHFgLviD98vWXsuyx8pv8wr47XnvW+GBMDvTc8UX9yxYlFbERIMAntLKnPsnh9/z5tf+3Fv9R8+OcY/JdMMkzcOLvgW3Pl21NPJQMJjhzj2tQXx/ET/7JmG3w+8CuTsMuXr4GP3rGbnUoL4B9lhedtPIaR3HCwjE2cceymSc2oET34YMd+44vQXtg/TZrZy5l/sZuaR0/YUlzHsBNY+Eke6BMX5y/dHCxtrhLF3t0CLh8l9Y1tubYkbhIPlCnv42/jeAFs8QZo4Wn3V3WJ/PfdeYe9bl/EjO8yRWd+Gr8YeKCt1CkwgtwxfFwfsZe8Ja2nSfJP9iv7+H0JkC3rtWIZKojSITKQGxsNjqXP6vlHce5lv+xT1rY1B1gDVgaR+mHN0DcBTQrYxf5xIYyOGNEHJxT6p2jK7niNvOLUuMVINZZtxNeeU4oykAt7ZqGsXoUAE131w+8dX704axexWXvM2dWsRAhKXKx2TFzjTpozg1j77yUT2rMpyC43MU5Lm/mbMcFnFdMhjA2jfma63rgmnO+sUAlpS9FGTvMSMN6I4RLV5O/wsc4KGPZCimmrzqjRkV7BHpyKQeXUl837e7IVI76Fj2CJECGRcOk/tjv2GHIA2LP+vpLFXu7HDc08wLxXp5XD/mhnazd2z7Tr5x6fZCsCWmfOqnDgkYqXOZBwbnuel5joHyA/cj18SQOUQWX8i+RjpPjFRoJkAeJ98CAsFFmXCgYAm0QGG36JDIe0f+JPzw9y1Ia/ZfuAnH2tbHaPujSH2IpgEsHOONGESRRiezEW8PAatVF4+lL2uCw65oLVBlLqM54wBZHlDPnXtO1pE3KBDwTb/u+1t0+k8s3aIRJKXRPbBG6VnsZrS7nTPbgwuIhPyVyadb6XLRYCgPXQnMHowuIwF4b4Dw7RjcxMyeYI0DXO2spzzLsjXW4i+OWHcBi5c5F83VFs7a8MH9W/hURSFz/FYL+lPH/EIFPkbbK0vrEsDCfEKmSylO+biyKUF4LgbaL0OQ0GokXvBiscEiCzprLDKrKwwaL0kPN6JUMxNu/6LjLg3CTtPA52Vl3MzCJs9xrvpIQfD9d2jYb6YCJRN63vLDgpYUHXJKbLIPbmFt5gChoW+JAlcliwZ1D77EAPsxL0tFUK+SVMwFpFcCB7ADUKUiDGi6imGtpiRradMDPHcFu4khYbVADIm1LIsM+UHkZ9oYP2ZA4cHzIhw0Z6vb/KPZ2/wb5s7Jxft1xr8tN7vv9e/6tCH37zPtR7wwJoqLrzgb5xsOE4EatTxegER34w1iY2Gc2iP3cBMAjatHgVQJVNfBpdGEPALeyQkNAGx9N4MqiC8oKPZKg507/Na6jEQIRbL6WLBO9/PJKQ1c2sgP778A3/D54KLjmT7iRIQ+SJV9mOMZsEokvNmN5+py3xtIHiE0/91lTuDY5YlDIC/F1o90NHTTbCQO60WgH1D16cmCjzQAYix9AW5hLxv0DsIjBGcgzVqqSB2epKidu1JpLoLimc3ybGZd930uYlNq0OCDiamzb5yx/TaVtxlbZ79hhPDwIvfHy0LoHgvDjB+agPtTlJ4chKy9YNuuDD6bf/TNB5lTGA2Z1hBRj1Ov4acuGPRMQRxckPnQfpf4HNsGKXvylIu5g3NZBC9LFUHWWj5PGA50HQHVa1x9figZ4UeiBlKEo3FpCcCu08CsDZC79v912Dj57TWLpWGinndIfjNsde97w807uEZf+0x7bfwDmGyfI2Kx+6S2VKWBCuq2PZtYCIcbg5/NJLDDWzoDtI7F6N1bKhi6XgqBR/mjkXEGiHCcsbEc8d8quNS6T2IAZAOrig/KRaTHokPAAABAASURBVL380IUY7GFs0kf+JBbGPd3odFydP0JnDdjzrDWG0J8PQM5je1zfa+2pXxArPNGzACNrzgk4JpYawtcW2PbA8dHkwMtmcHIr1/JBW93OTx/2n+RW/XHOC9JIO6g4x/As69YH9UKNR0pDggoosOSqoLepK8v8a6d19Y12n3wmH7+Rn5wrjhXcxBj7bwC5Rn4QstpFtbOWl6+zRGoXlVzSfwC92Ieq9K2b8cIDfNYWx2WBuEXh3fVh/NWjPHEB5KXkhiRenhFU6hd6yQRxXqjJ/qlv9olW3iBwljjEpa+Oq9CS/ANYuvCK+EOCY1w22QfOsUahuswJgr/eYRgghgxi8xOq4Z+J42233Kmrd0FD0EP8DN1oMIGIOdehthCBFJYLstRQiBkhhg3/Ot/kb8zPjZw2BDp8wWN7zhmaofrygz5scH7Js5NjBOmEhpeJz+WjHLQnHxYwiF4adZZU86UENLJhWr6keOcFmS8a7HuItB+dSMt9cB+Y0pReti1BKRgOBHPZ1h5zYnLEi4iesz+opu0FLnZa/wGexPVJzlrlmitox2jlS+o6I1CIO/FDoauufvdp42WMzMsBYps2crTvqitHmTqDSRS5I/ucJ4zRBs+V29UE0WL5dHeNBDLgeIaYVImQZKObuTURWvHNOSmYA6AuOxoaLsYTDewdnlukWTFAIFQfdPgbK6VFAsqu9SuNoDzLsHlDuHOu23l28R3oe8am2IIcS8GXi8mBvJyOb0zqV0luPLBR2y5AYsZOmqgrooW8N8+q0EsnXnTGafap+8gvyZXneLin6p25OOcE9mR9059927PfOh7SinMfufzExPPcs+LlXb2C8i4wrsKBbeb7O+dD+x7Yq/3SBxCojODpi86hdfiGM01MnW+3fdLF+IILn0zUl13P+LnwdgBcsMLT7KkzYFwOYvrmeYEz1h3bPKsWH+csSaiGRLSVG90I+bHUDuxriEZDj2z2j+n8z7ivfsVIAtWyzT06+zPPC6dMabA8/ec0XvYia1em+Yh6+vCHUDkFEEmDuxcmwIO1p8xmzDeg04acmL6rm5IWLPJiN7auOaL9jQxAg6D4+xf9kdnkWOpDP4XKJ2Oqf4DPPXmORKfaYn+ouBEULiof18/tj54/a//dCPwZ0/9u5P5X+BLl3NbSWdVPEpz+wkLZTUpmtX60V+2nexYai4v0wlJjca7ER4UcBcb+k8WkRwbJGutiMV8Le6ANuqINR6n0SjZZnCYFuD6sg8TLRQtYNak1ycTk2IgTp6ym0cq1by6d9plQ7ySAZ2SLAaQdcEHnoSF84OjhQeTJt6NH4I1k7Ibht8Th1wbg+rth/eyTD7N1meIP1iMWXdC5afgw4wNFYbuHLx881eFG5EagHhgMDdAkNmPOCCHWw4Ebl5uFhzf1B9RqP376ayeaPOzf6tdf/lpurMVH3gN/nsSBJlcDxcueJ3bDDBOuUT9K2jsPJt8B9RlDx0ebdzaAyUawGTviPSyJuW19y8uS21777Uv5c9qFm7T3sq/HRK+6n+UBPfYvxegu5tLqNq6+PBxN7JDfF9gWsNfL+OEBTMVUPGnpDwK5XDmgpM3NOD+Ik3pp5rIu/g7eUnnqn+g8CVSl+9g3c6i7EYfb3Otmuc9Vzj1963C/6PTf8dbjbHaEekSo9oKhrf4POIgDY8A4XTio4IAQK944KPhvLn37/Xfm6r2e9CQ2+PzA2TdeOvz22+/122//Wb//9huy3NyxJXZq7yzpCRacXk986tr04bbHD/1Wt2P/nZc2v/3+n+Uvv8TJ6zwe3YyfthItTKOJyFk9Z/niciyH0Y/12FXnR5m//f69nKf++iHx1ld8k6SJsnOkG1mtEOY+Heo+hdkKiJP/YF5b2n4qC30eosTdz0Ne1tjHaSX8Bwcv7fFFzQM+kFzqZF0wF+zTf+GNuL9D4zrwYAGhjtWidiyxHHv7BILB1TWNB7G3TF/x0T7gjo437FP2G/V36qDDJ63jILi2RqupmctRC406rxgh82XJ6hcjOPeghB77RASUBZ0xZ+yM64O6YDcjaicYO+HmyVn1gv15GKMr8dZgkYjUZgpbnwC9MOqHMHpRLN4j/qABerQyHlc8fBnzOGXL0tuSIy2UmgxgBFZGL0TGybUXGroO5DkfEM715EUBSOiZ8JB8yKPzdcUuHn7U75yxfXX6QGJ96SP2xHyA6KaOfvFrnEFWr5gvd9EnbsEDv5SrvIM5Zd2eiY/+as9DsO34ybw4AM2O/G2SY5ZsaTKl7Tz1qX8jbzU2LaWsH9yOLMoMrIyxy5uyoMR+0cI7Num7+kRjruiCUsJoM67L7iac2jTpC9nr9iD+yon9YJU3uhMXmsgreLu0ecbm4hMjKa9r2ZiW1bMywo0s2zEQD8Nq+SQ3PnnAPT7lqHTC1ZU4bzt70hdgr+Sb0eWntQ9bzNv7bUJrv32CFAuikkj8XNqLiFIOztUl23Vo3S92MpcZa/PoNidkS7bxXLlFWxvds25nTr6RQ6TVY3uLjzpsU81aOIj3skfMB6z4rvFx3O7mS/KZdVyAsGPDaOwQwOSiPoiYV3lD8UMFlParf3TXtmMn9k18yf4ATnL7P4O4Oj/iRzctgVmJzLUeDnICDQyTRoDoIkh13aRZNe+NcMfM/cc4CdojWL9gYONEr/TyCS9JwVdioZzR2CYgu1JiBgyO0zp/HYk7qMUDjfYmRNxcRxQ1IKCL+5qb+omTtLlQUcqn6qVs10v2BPYDZSytUCHEeSTdgidiPiA4laWybo1s9+ONOa1tytKm1bvsudZo7EqneCksF/hiKDkxLw/v6NX3I+vscw5bOtCCHPfgyMYP/UISsTAfPWudMe/nS+Qn4Z3ktVmOlzKkz0M7uU8+rcF9vLEmJHDEXxuO11r3TPmQJ2tBG5/QOMIC0UBIt3quurIWjS++felvHJQ+utfcnjv2iXmiR1urzNHON+2UR5s/A6MVHkSkXO16fV601cG9xvzbvZSnXDsufvVZF8fSwCdqukQxAALr/QXKl2fus3Zgzr3mnMuWpRIx+H3eNUOetoJc9R/EULAuKHyxduLgHNVuwXn6YMwvoCp5QJndM+NruXI92AjzRn0QIRzcsNF+bbU0n2C0F9A/AnN60eBXKQd/UHwIfJGUecBetvIcTq3NsnD5tMtCPss/4d8dgT8j/e+OcOT/FGbm/YW252dwNbDusnxYXiH1Jh1LEjzY3mrOrfZ5y4FkskibjNOrN8nwdvtaN2D0rY77s77xNttvmlix4W14pVem8hd+kpy+lJutuJj6vKiWBeJNTNHZzYZzYHIoS759n3UTvu51uwFzBw8vl7q6J6pssPGQDHzo/Pb7t/rtb7/VNx6U33hgNmGQM1CF7j6hFs9o2mPJoLZo6LtsmugTtEVcn/qsm3j8pYE/8X8ldRRhSc1RddtmuYlst1m/fPlSHkxwLt/SHcQvGxE0o7u0Rq+1VUAMtlSpp+wFoT43VmP//fu30k/1SrMrH1sJBvKRxGXdvm79A5ZE0I0ttMHTKFo1k2xnqcvNwI3dDSAPbMQ1bb7xuZN4tQNzQtv9IUdZqvWQyzZaTVwL38S5iRzvd3iKl174O6zaI6VaaSPUmLj7aYN1NxzbkiMKu1uRYbD/6WGXA4Gy1aHu6oIOu/AJagRDDrPx108RkY9fypbHwwHbi6zlIUw+WBwucF01KnhLkfIrR/CnrtcGabuJydw69K0NEQRX/ONwhN6L/xqfydgJktq35sBHfOBGtBYCykGGBzbHH0xFzqkLa1+0Pszbjk9UtGtzfauIndIYHsiCARne8bM6D9PK1xaxqLSgB7/CizAwVz9V+D9wztPMHea5NpozXrTwx15K+TDDYfgBtMnxFBafsSAKGKLN4q6+q/3Aj4xlaCIZmcSbg470H33I8oLuYO7YZwkxB1+iCd7DLSSatnxWHPbqYcC68SaWxnOzfQKBCN8lV9kB5MqbOQitkZb2h1iEU2VVH3T4/QkfVqwa7VgghXJx9Cqk1XhasUH/jQ36baeb+gOcPkO2LnlyiCIGEF20dr5sPFVcbW2cZwxGmz+KGB5l7vBF5sH61DzUkdufwJ2X7wsOYg8x4vEDf5RJQ2cxSxuosl+Is8+526yrQqC2yX/g2wNbfYARp/maOKFx7Y3ZtWxsHuLICXQ6L+88IGtb5gT88slffHgfVhv74VozK4cPfPSwvVF2Iwe5q96Y0yunoXP5eeDngQ+Vj/Fx79r3L3VjneuLtvuS1Je57lnqFi+tLw4GdjqvpTO3EAlsagDd28QXCLjkCzCWlsUHMyoPB3Oy/+7YNwE6uJSn74K2CqA/XcSdcTEuIt2//PM04YY8fd7wvdB9rVH1NTf7pDd+2rtkO6mQSXHR26dsWGKXpRUiiV/2fIAyBGY5vkMx9QXlkOiLOco9eNlL/2YfwAUJY4BuBveNvSd7BOWTWNkXnSjXdm0eIMfJR/XT1ZA2tqF7XNDB9cWfEhZLgkPv6o89rgkBW5ivPsQue6HnUrc+Prg5hvI6fqMxhguS5QcxpGJzyaZf/UHYZwV6cQHGaQCbNoB/MM/Na5aSDm/gja3VH0B8oJc36BpNXViYkA/qoz/wysJLzFwGxY6ejN2szG1oHX9j4PgFiIl+R2BuSGDMjBG1YJacZvvttL0NbsMmMl0za72KoENfU2gHQGxtYq7XD5BGOtdNW4yT685YIZ54z/jQNpSNzdruuUgu5/7opVtVgn6KGdw6fVbA0imvEF1u0gqBRroLjOWCxcOdSSQhUUEGdxvVjHGPyfxEPpimUMbihUraAJ25Gn8g0nELygHYBTVquJ8hi334+gCsS6ZsJBgFvmA8zlwHgwIEqtIe8DzQC6HYcoxu5L8dEOE69FftT86VaATlyXnVaHBRh/+VB3nR5HpfeeTqs4SUq7uIwRon55rQ/REXRLHdPDnbQMzlXuLLM1/KV6EbgoP9ioL4gEGgZxfHeER2I7/p+xmkRaAyLIBmTNQvQE0InomTY75eLmI3dLkQPuaMXEKXmDr/pDWOD7hjtJ2si7RhbOwzT6hjn7MsxamP7tdlO3joU2JbSuxVtDpeAJd1dV9g/IWrbfylEZgscOD/sOjEZ/RkrXS5HlVhT2BwBwb9sRWbY8dlF92f2zN4ZFEareQDnj/8N0odk2UH+6xOwPu6GKvopYQVNBXuf17/3gj8GeV/fXz/CYlmi/VwvYR8DM9VS8mCdNGZSDwoWGc5L5bXvatZtIFBogT/5BBlQjAJmDDZ8csH4dVmuYKUJkAdlkIKcriz8E0An8GEGXughTsmuHhHQ78B6J9nfTRtpOWyDujtwYbjCx//bRgPhUdkqRmAQNuoJWfRTLWQ241mTmHipLkeJmyrQzvdtCYbV2hBIlqXgWdeuISHb5avFwmQLF8RPUm4PgD4Ekk8TOTzSF80G/5Ac8k2n0U+FkpFryg2hqo7cfcXDT486Kd6EVLu4IfjAAAQAElEQVQ7tjmG0kqcGKIsOOId2fhp2foMzj5BnKWAyqWHzfYe4BsLS/Xy0PQm8C2RG6Mb94oxVnJFL4cZbVfOJdfB9FdV7zxYYEK5MdgnvXRFjDIoIB5hxnpKNx1jddGMxrsLgoRLOuQq219y1Sgexmb50lB/1CM4hrd9Z2Pao05a50jGCxkP/FM3mtOveNA5MMQO/EoHG7AHw+iDIJsS8+7g4HBgBxad/q0N/bahc581Gd8lk4MA9M4z29p2o9//K8bXX3+J3fveobev+MBBGFaAlbNDP6EhFHxTcw+89OL/gfz35x3beZlKTPVJPx2zgslfak1lMAe6l23+Q9vb3OtJHKT1AOKvglAPy3ohJH/sRsayrenWLkYYnOvDPzPbedClA1kHD/tH+W/ZvPnvoPjtFy+PMYlhauQSo0IGItTrXBLuzjde3DrPfXGEdGj30nfUvGJhHRfo6+AcJ8flwbhUP6HXNwBC7X5z7mKD4+da/PLll/rLL3+pL9i74/umMAx/MI6uK3loqj4FSlgbjAbyjY/t1XGey22gS1n7vtc+Z5nXZnds+Qpu2yfyTp+RkxdlzJ3YbWCMR7o7uoyLB0Z/PaT9B+ODgFKuY4AIcgJx5kWbLxLyYplDUiNj49ao086DOWF8bG/T2BcH0nv+PYb7/Rsv9e918HDsAXuDb8LvnPoM8uv3enlwlJ9WYDVzrZiHR178OG+kuTuOxNISkYwT0hxrjDa2gmNxzavR2tXxR+JJvJyXjhVs9Y28843x+/79e2gQjQ/PzDHjgthE0H8K4E5D3APbirGdgPFK7E496njWUa7hgtN+bfLPZ77d3yq/PkSOOH2VN2lAfuQu/LLZvtEJGuHWWjC055w5FMvv3H7DaO2y7a+Zbvg4b+SkM47iMSXxfPLyC/XII7aINFa22TxChmZcyJ22ugF40Ix11Llro3NIneannyH9CH0wr+7E9/7tYB4cyEMK9nNP3VvXXPpia50fDKM2UMcWSj+N13XgxxP7pRHsgBC7rKHWIiBWW0ivtKX9DKBy9Zk3pA4isuVDSxB9yk7jdUMW1wOFxtD5dmQ9gISm8XMBi+VVp+Oniy78Q4MV9RBrRGLDRbj6msUTedB8WHrRWGItjNe8E3OJvOojjMu+C4fYpV9EwP4nMSnmWK0+BHWgwGPPaUPEXTyyWQe5KGycSHEoUobYIk7vgGsfUeiRwNUCPdfDyYovoV1dqTom5jRLyGLbYN4oV/IHN9eZY0F18eSubOe7XIVKhJ74il/OQRH0p92VF8OfyGCqHz6QcjFOxn3JT788AFea6ybNB8AU9HVm0X4R+nUQl4PcbduXG/YtEKNGSmyMFyhZfR2RrkdlXL5DuS7oRjMqjZ+Mw2gQ9Ejr2nAcfHnmHm3o9RVqQiPdAvVs5B1LWKPPcgHUyIw/o8tfrPnSVhjqpE97i0+qlNqofqKS4Mk7sQ1JaadPdwXof77kk8Z9MC+Sv/pl6MR8si97hPPksZREHh0RsVDQJGcedXwqlRe4iOXAYOdCdNx42e6XxubXbS9f8uijcRl9xong9emzNt7ZN7+d+U/ZydecGdb+hbfywTq6K/5TLv651kXxOWPQ9jEG5v+5ewaZdOIeTil75fBFjMiMgwSOr/q+X7/OJz767RrMGfrkl06b5dmiq2v2LPXWp4+yixvWV8+u25e9fuXc8+tffyn/L11f/eL4sq8hDO8TOQU0IGLNWfVp+wL2zcx/x+dev/32vfzC5414eYZ4w+439pM39mufVdLPF/J+4fGGb9oUe40RemM3JVrRqV5hcl7XJvSzP0Umcu+AMdGOJadz5p+b3D9C8YGbO5eiKLxW5K39fxr+Rxn3Kbz/o+z+39rYgfftKhosnCxAEOdFrjk3D5eLcHZwCrbPBLl+xvlOcn7nRcjBeYE0wWJ9AneSgYd1H3LM0yYgE/BGQt449JqMdhLSJAm0NpzirQtn86PIDLOHihf2rhYNFJgUvqNTvSYHE8w+91K+bfu1KyXJS8E5tJIYk4BwygPJgQxtvjbp0V2xF5uLj/wC1VeyMlAPfM6DIzu1m/SBDvUK0m7KaZMaQKnOiQHaecPOfddWfIFOedoaIPT6qYyDA8eRjXDFGbeJXGcDGi2vVEB4qvR9zl52hrIZaC5o1X8BBCIBeM8LDexYXMTFB7/oJfl+J4Gb7AMkdRP8nYfH14EWFRGUUmEYw2VNPKqv6lKLXeIXUn1XrfGLHuRwgVSIIK7jmzETbsZum0jqIqTVTYznzAuV277qS++TeQokhkfqaERgcWCuVH2RmQrNgeKGUZnG2sOKmy9d5wVBCT5QH+U/umo8nEcFfmLDdSBxs9152fBFW8EjlmF+5qF5vSD5jsxm09tj99xnTcZOOZVPE48LZupBY5hzzEOhD60P2l7pI1wPxu+NOf3GuOUFAfPT/0PMVw4C+76zdp+x+7fff88/Vgt54rejXxuNxUBYYkCJ0d6hwbKelA0ERanN4OLfiou23Ym3NjhPjA0pBFr6UYCJ2HC8QEkNv79q+/LLL2XMJm0YuLqsC9o+sd+6Y6Sdjo36kFzmG32Ycw9f8bFPMD7ydC9bN2ik2xpOYPXp1wcgpOhVDZJeBbjOWMgzsXPuKwaTujj9U6e5wbFoOdBBseQQcPuFILhFjwRUlGFV/XRh+jN51rn4xrozB4cX2ge94rVOPl8yWE761DsiqLC3ENeKK+eNa1e+yAnWvlhOi9KL/Iap8CHdduBgOmDPK9cpV+hy7qqz8lGeYEN6ywsQRFU7Fa4OJGAp9MTJXveaO7nH3H7lZaxAt+vumZdl0mi/h2W/JfQAahvRiFvHQGUhuJxfjXjnYeQQN+cLlpW57u3te15oOV7i9GNE0MfN8VSesOSoBqEo6GZenRCfYHsaPyEOdvVgnmzmfGnlwxKErfwDA5c2UqRDttgDDeYGjUZKZOXuzfoEveRJZwzUveIWUYmbuADyjN078X0jT7zzklZd2qc064KTRhzCEYKu60LVy05xtC0WIFwjaLAcKnPih346aiFiJ/OI9MSLI1TAKk6KHwBy58qlMzQxEIaLkGpyQXQ3psNEn7Q+oDg/zEOObSGo27Ho8oEY4tLHa0xpSELR5X/20SjXjF8kPP0FA/rEdyEHWdpXfGIW5egmr69xplp4xxiwdnSWlg/VGx3bbOiWrc5j56Iz11xy23f2BSyADmYulKLA5txm3baum/wiyo8v8gTrVcMiouEjLupcyNXGudqUc9spJXzWN+bD9++/p9RmebbIZ815FqF/5Q31IAc2zzOFMF8E/409xXMCZoJqQuuD/1qzmXvaBC2d1GCO7ImqrrxUmTtd4idUlAOw1l0+7E/s7Qk9bZhqASyggp7Qc2UuMLcsH3w5cqSOvXAgjrv1BYpqbo0M+5wjx+NOxPDRLxb2WVOIAl5+0+O8MpbbjXHwBQflBDbGxC8jnEATW6ZyT5jw42VhCvvuUTl3vmkD5uRC9gpcTeMAzunyOHHaBkrtAW2+7TuqmnMNcwvBsYveAqx7hnP+H+wbK+8rgXhhk7F0/Dfsuu34OHf23ok8uNHpmrnzRUPWDWYqj0m4BNBv+8E+T7hLP5HAy/l7vfMSwHUi73e+CDoA+fRdughAnqU+vIB4daMfe8QVglED2SJu+ubZJ94zu18Q/PaN+Ur+fsNW56b2Co4jE7DmttcXxwj/qvHtysmIbXRKJ73/t1uU4T8rkD51EMa8u/HlvH3yWzou+i8gETXtdLDLJu4iFQHG/06e/cZZTPvU4ZlNfcpuBDIU3qtKdviwT7531pr5AGEMmH2KfmLPM7oGvsgLsxd2Q4Y/xvh5zoU1d5CJweYX54KSnLdffWGWeDrx4VWYAAEcqCUI6HAe78yzz+eyq1//3UtW6RyER8eUQdU1ry8Iw8Zn5onrt5txRhcki5r6aJQN8Bv2xC7aXuAdd23wTP2Vsdy/Mtug4cLvZ6CkRe+6lLxqf97/PREg3P8ewX9K/fdEwEX7OE85w9XyAhILp1AXMTXX6mkAi0j6sZJDsxDtUI6gDBfmJDlYurAV2SYhVubGQu6ts+inuG3noMECp09ZAfDSj26SKH2jWcxC8TlLcD7YqOOGLl8i7ZRNEtFmE8ydwwkM5Wbmw+6NF02LRhltV/x6kghNSs/8n6Twj55Gt7InJU0ueLzDlholTfjxmqROJUmLFtUnDw4kZROuvwiyhMY+eUpeQE3L1vfw2E6/N+j14YA3yTTSibl9gLLCC52lbYdF2aOx8ATbAXg+X1CcMaV20uqzoN/7JJnus/a516SctB1LD3bSwBVx6o6dbPoPbTntvCwFBQbPuGKHugbO26BYcqhE2s83mYSFV9aqIR2WVtYJo0GcnRnPBEM6NKSPfi5lBNhQtT2b4mk7hp4SmPHE3X5q4GDU3gCY06SX/nHpmaFVpg+pHjxAJM7GzRjmRdC+c4jfyzackDx58fHkoHTwIug7c+EAx4XdG7D00P58adKntj4l/la0T7AfugFgNa0neg6+pbmjh8MsPnqYv+2MM4Cq6H7jkLFsdxOd8EXAWV51mvg9uuPHnI2fE2jWbAGdunOmoSk+xtO54iFGW7XJPoHuhN/DjXRq2ad27eWvZm7EbEPHgFD6wJxZ2xvyt9nUOzqLcbJ/NP3C3BNv84B4+3EUfQTJeFErP81tcFMeMLr5VqlXrqLeyGrKArjqhw9stkd3fB/d4Y3/xQc9+u4BX//AIKZfYNs1rCmW9Jx9WIus0Y28WcZ5TsYE032h5st1fyVl3IpPj1mDUl2XHh+SHOONOKwYLJn6I370dbhFKLyOSwpuYjDdcAEHIEZ+bLCfOXTnMHuQaw/WFChsdNy+1Be+WfxyvmBEBf7It4B72tIvIIBeo4OXXryxSP7DCH060Je2gSoYAjxMimcdS2NcXH8B7WI+i5fvgRz9G93nfFl+LDxWgS8+0vowoU/agFWVwKqSfmMbmfounLp9IUR3Hpocq1OcKkWfviGNjgZEKutJ7FJin6UMVENf+Cip9II8D/SpSxoGBRTjApH9k/kxd8aAcmfMJ2XmIaX1zyA+ShCkXnNXSiSq9yqUi9VpJr8Sb+m0U/wKCzVtuPTcmK/bTpwXTNZo5EjzAkUubkygQbRx5ZJtKX6VdDDuyhifYnLZ6RjmSxe+xffB1ocrHwbfePh8Yw48TpsdtztjJhjHJy9vVgxRj1zv4nwwcg6oOzjUmxe/82DpC/43Hi7fkPvmWDjP1Bsda53giWyBnHk24wHc9prExYdtfZFAWsH6C1rPVkytjbPDrW3ZBAfB4SKfH/klnw+RtiUd8Mu3gDuIJu6em+T34c+xdAxJWnje5Qt+SEq67nnmHOcSNjN+yl30yKNfOqzIvuIctn8y5xpaYe7wQQc1Z6KjHsxzxwlNoGIgeAJ7Ga0AmtFx1e0TR6ku0YnnbZY6bDt+zt3URzHnZnL+jRz0FXDOa2v6mUOIMZ2AkAAAEABJREFUSvWReoSn7e3qs/4HGE2oiMs1x/FzAtI55yyFbt3rM46U8PkiaEAraM9unNqXYU9icAScv/EdAYO+LnKzArFT/GUb4sq9G8npTTc1x895tWHfhox+wbQXQApCDsbhHXAegAH/JIQrDpi+ZI/G1y5t7ZafPAuP88YxrNenSx6byjuQryQikAvBmR/u+64XS3UXtsVO4qCtQwGAspo+hTa31CnpWqamQg805i/jqI2io5/1eGd9u3aFO+031qdrN1+UZL1LrSZKjJWPtyiY1Mx5ZKMPN3gJTSf1H2woPqIpcqW+4qecBbq+5NMTMm+S2na/1jYh8SSuV0zV5XnRuR1AvzwHftzxw1Id0iUgGGpb+ZCiGPtRbb/geh/NPJIOGepWp/ntzkso90nXDiTsW1v50nJMZShEqSev/EAwzRq47bUJ++SMxFpUOSwWzkdtklzbCWxN5qTjpU32OwftlyX+akCY8eoJVqiJOmXP2v1FF7Dt+1rbvKzyF/N//dVfMn3lnHir2xyMX2WrRgq8ar8gTW7rQsOq/Hn/l0Xgz5j+y0L5XxNkQvmvUf4DKgS4PNZi+ZmGTlaqi9R+ywU8GLJQmyQxWdSDejglb2osZF+c2GdJKkmCGG1NAqVBx9XsWC7+bZulvG5ogNGrpBvp8ggweKnHEhj2QutGsrOR7DvJCLvgjpKQjiL/dE0OXdu29EzsVm9XJcl7cDo8vOGvNmz7TJKxtK0wD0smNVRGHjeoiR7J202PBtK4VEqgpH2n750NJ7yc3KBWFDqlo8ULoujmJZQbJdjXRS8ohCGLysLjq/a0RoA3ccdu9IQG8hDiGKRQUblwdtAESUBsAD+1ldv9KUbG6YR9ihegQrh2lPyI+bjoA7nQKI6NeiJF50Bh7Q8gg/CHjoVAzKrk3oS+azLOQuwg+MbbWBoT6wl08MVn2eKB7xFh2BTUM4cTN6NFv+ZDxo2YOiy4Ws5DhCit1Nc9c8j0EAaieutyrkxiZHAP5tK1URd+DQRscyv7fQk0nYvQKqv4aK/0HlzeOLx4WMl40vdxaTNGi6B44IcPgTYv0F5BG0Y3m+EsD4Tjky5fGvznf/5n/e1v/1nGq8esv/71/6hff/lLzbnnRdQ6GPAiqouPeim80raiBsdhsk6EPeVoCQT6qW+APl9rDbPzSw39xfwliPvisKLMH8H40pNL3+TNWCHAOkX6jOWG/TcPCLedA8Ne8zYphVX3MIRJoWcwY4tj70Hs7Tsvxvjm0Lj7zfOEUJmJnfGbXRcuNtFf50c75HvBibdtn/nBg1fKD4MRs3wNOcGRNnVvBIVea4HeurZt1tCW6GbuMs/uHOqcO84H46LNExrbHvJ8UHWeBE88JnPPOaE8Rqn8SCuvcJln3RhZatfCOxeEA9csMRoByt6Juw9bX3/9UvkmkTHYsOO2T+YG8Z/CjM+uCeUpV9vfPNjyQH3wrbQ6J3yTeOs/YdCEgHV1TfxPCY10zq/gsAXD+Ead2LB+HVfH19gL6nIO5d992Cbx7BrynKBMQWUHsb1yid/QmsMfGB2b6bsTdw/kgnJ9ABYUNXpSeHBGErTyraTfpXwBgtelTHUd0K761aXH1i07+XM0JX5vlMp5Qciko6KdFGhniLtWfCal9Y4N9cMHHIOiLGmXbAnAX3omdWi0753YWqIG+dBJMyzPJnQtYI450peQzgXBsW3io65FDZ+DThF5qTu3QORyjgnmZj1a9c+8y5YnIZYPOPkcF8H+oHKjnziLz9xAaeIevcpXzzP7wsW3bKUPvjde+tyF79/LF7prjh31Ds615hw+mM/PM0ZwFWGIucpxnhoDwdhkAnI28AFU2pjITZ7BbQGVJeUkeTrNoaKp/ejTJveNB+10XPTx64zZwAxEwZ01EiHqDg1c1MPODbLSvs1xn2vdKtt1oK3b1tWOO3qMk4AE1tRkns7sPfs+awKQkWuPV0xbmSqAwXUZmdS9Ypvm0i8+OZOOhaeDBdzMH+cpFtCzYnC5oE3mN/Pcvu3lHjCjD2oNKUvZkMWVGmW6bKiXUn0UXNAPYMMXiKZ+095oO58bHERr7mGbdQGRFitGZ/yMJyNQ8s1915IMwZ1c4jx6OGfgkk65o9FLm+GATokCEvCfLnp+ukDKd/l/u+217XtN9M/EYNGvsXpiM7ED5Z8WeRbwBZQxv3xX1mhsANAKJVeMoQXOfgobdCCLPmUHrgGhx7bzM+sFGiiZI12x80ZcsbOxsfgsD72TP5GR8WfdKUMsQStp5z7L+XXbl3/iYYdDKjxAT3iMLXDnXOWXJf7yxhe4v//2e33n5fDdF7fM+8R8zHLvt45Tivs7wAThsgMVGRf16JO4q1w4pUDcxJD4OwaZt9T1YcWvE4tx4iZxeEFjD7xKwbHoOvBFsN06jXj7HyBcn+pfeO7yph/LLE8Y8Kk7tkCjvG+/fa/f//Zb+SstRDFvlm79sP8Cx/E7uc8/5cq/sUrek+azPOuoQOmPF6rWerBC8OSjiF+r7tjhjf2A/uRXZ5wL5rwx3l9rsqYjP6IP5jBjbUKyPbgBDYzR1UNZ4Lga+NGmpUv0n/CviUBi/K8R9aeUfxgBVoyBFkLDQkn537i5BLLwfuBlQaGDi4Vph1SkFRBuDj5MFDq3bWYjazZElhk5Azou7Wr6OwmtIRWjHGRAlU3GpMtmJ7ZZpRNa5Q2S32h4xgmvFYtgLg3COk9oLHk3sGd+6qoceb/65zV847OzKag/9L6AgaCRO+detw2gf+6zpPGg9sYByp9iQlZuADtvmvevX8vSh0YTkTQe8KQxcc7GL2w62JxMjuKx2lAsEIG/ev0gdtpiKXjY97D2TgwST/ofoZUJuRSRRam/F9iz44O+GBrHTt3XQ8iSBZOd2McVW+ST5wWQiNMm/VeGpXYN+gb8AkXGzzgJ+qzv1oXJeBnHGzY5fh8/n8drDkPOF21EZDHMQJc2RK5IQLy6Fr7ZDDEZw7sZH0pIXpc0m3Nlrrk3oKkuvj1jHjCGPvCuuB7gPuCNzV/IYZNYK1DRyltNBhIkJnN/EhbbALJzGJCYHiZdDfTfbrM8WMovWtiZV1+/7Pnlg3HSb+eLh5734x173hlhZELcyPDwc9uRQ+z2lNY7h+Q7m6pzQ3u07wJYuZRxgh1gvNR3AdEvbdP2OffSthtz2gf0X375Uvu+/uzLn+Z7GPLPsj7mn9yRmMonFautF8x5x9aHlx6zXDOW+rSInjUQ4SHnxljdiIs694mP3fRwIdjxkL6NB337pJ86xmcMjN0bsRAcV/2Dk75KnMQJC99lLto5TE7kKBOMk0kWpgl6u5lfjXiBLnoY7fPh5J6XX1lDBN4I051rcE884U9JO5c+AK7pH+EgLz2Ru0CDIw9abRX0e2CVl7LsF6yLS58NkMq22nS4xuJbE3ftoePJmByMSb7hpL0RQ1QRo2d8WmsbQfQhIo4ry/mRtnhAHoqfLigbFoD73+mzf7IXdDn+5gcC7FWZBEP8Tr/2nnAqNQ4r9xysD2HZ6Pgpx3XU+ohuCriQlbs6Aet0hI56vT5LjjEO2BToH8CSiS1z0lqXuI22ZSFL2wirQ7d+uUCu/sA9wQMnTnwAhqjB3iUV7QQ1fek4sdi89NAPT+7SuVfxpcCDelWdxD8W8nUv2zfkjEbZBfBdula5lF7di7cLDuAqkQ/CPv3fJngh6MVfGcgguOH3qYcGV9OLACTSuLyxGli6uzI3NueJtveaH+Xn0mGdSNBE/GogzbpAD7jVueKjHWBBcWc8uIfwiSWXPdKEAN4LJ51g38EDxLH+T0UXGZT0Im8hLvstjam5+e435+w3zt2DdedDauo8nJmr3t6Oyosgzzk8XD4BXInk0f0pBzW2Bs1Neyg+X9A6Lgs+d/xYv3RfL7QeiYM0yiQHmc+YVziLX+IXPDAKijKXr18FHOU/ypuXAacMLRySEw5fUiTf0nZ9+mcj5qLnKYeCce3lE+H2TOD5SYyxE2DFf+ZBr7V3ED/xytC45CpsHUgRry0vvOtDJdgWeoUBKz5dV96AFSr8Jv75k2dsl2Y6r4lp8XFIHOcF3KEBnUsS965u7NywHsQEbAcmttOuanxpeIC0kUNLu7WZKldDRfG6UAT5Bv3SYX9jr7z04ZvjJLk2e661VJflaJjphJI7PNBHHy0lGQPlvsoNH7BXXmXAAeVPFzIejMODkmt1osf9dG57cnfkgVsyThILcLEIRu1wLrqvWxckEbRXuOqWwrLL2ifJJ6H+IL6ca+rf5yzLjMUZVecwky5nmp1zTYAzz6Q+94ueEkHOVfU5d95Zv/r8wzhJE7lojlOWf4SMnbSAluP6SwzUojwqAmpafokPwJMyVNzwdc3FIo/Sth/Q52sc9Vcf6WWeLJnGNjX4VZ51c+5HuqCNwwr9jqu8ZZuKMbMv8ZjMPRz4Tk777fvv5Z8BS5azAbTRQz+KaXEh76BtLrieO6Sh53XZXkBuhTb1S0BDdgJuXm6BXFc3+wMd5g075fUs/DFvZV609r1iAMoeWGULgMolruxM68/bvysCf4b43xXZT3JNYFczE/taWBfyf6lk+bBATSAmhY9FphBWugUgyYNDxNvxxgPFG+Srz0Tm4ca/7/XQ80ZSvXMIchP4Gd7o84HYxOthw28dOHnE+ib16ddKOk4jAcVcWBh9BxtUgEOA/CY8E5Bvo/1HZt95UNQHD7G3fc+G4KKXVr0eBA5s8LDDrl3b5sa2kyiWLnlNkKtFJHhodyPDhOg32eSA9SnJwowKOAiH/UIcon2Vxk78gwoXaDyiXxyCEf/MRkEH9WKzA0jKH8l/gm8M8uJwS3WNO2iYlCMYb1/g6K+lOEEq7XQTmWygG8yjEUKH/Qdx1U9jo4w34pixIla2FzzzMCmt7acxEPDDRO1Boc/E7TgaX2OJpw5x5UDjLgeoE7PjevqxozBnUA4rwGi4sbEBWOj5fHU5T3rMUu9o2gAcBugz4R/qxl+iVVLDfu6x5SK++mwPb8hubLIaCE8zTuhPXyEiSOzioLEvvH7mYcGHAWJpW7+hRhoSGQsPV7fbXjdeXPpyZmfeIhKSJS88tFDAXdxzhdKqmLOkykU0MV6eC0ASllOX+tClHv88Z8dO+50r2fSRZbzFO1cQxZj7p2J0YLjrw5+5u9Y9lMsXYxCChpKX6roYPxCVceIAOoEbvm37Xht69RFreUFyhF7ewIwkcM/03ckldw4mvgi68xIvc0/DoPC6/HwEx9ogsrlQoCScX6GTGOjhravV05QCKK8l6zyw4G/alBGAP0Oii562zQC6jcVFr1+pn3gnlxEMLfygiSt+n8iBwR2ItSFbN+6tdiTClLwFClKW16x9CntNSvldkx7KVizAyCvfCQ/XOQ9E0gX0DRookadggDb3Hy5MroxNz5QzsWOeo1fdwgbuEhLfyQ3rRT9OsoAT79GQNDLwEz3KXYpO/7BTb8VtdI4JrUC9/y29WPYAABAASURBVC5AKZ6AfPQvG7uxzz5K669+WArd/pscdKcqShjd5Tx1/wg9vZba5D5zaB/uFB8sozcVbl4IhV+8LcdcvgVgV3e6friJB5E9lDhJrxrLz5CY0vFwDCmzroZyF4xGEHJy0R96xmCVB2vJ9XTGGaKG3nF07NxnbIP6GBhkHIDfjt/9ZRb7/lp7x7Xk4798iMvLO194ZF5ho1NLfAY7lHiDvPhJOYLrkPx8+xGrf4sCtoSVYwgIfaF4XYtLewTH8XZjfZBXzan6OVpZAnPknFfKdE9/J8/Efm2PgpMOHlUkjhBz2cT6j371Le2njxAZq3fi71o0N1zyD/aBN/ZX28qMMKTVWLXrjohUm7411jQHLRUJ4rGtX4BP1KF6XerWFcHAqW/JJU9CK6/ED+w0/7tXfSfXXr+S8Jv3N75511bhboyAJ/QP44Qd3bO2Ocv4Yp3iULVyqPo52ARXoYXi1KtPmRu0JXgwYRyHA/nuLQ90iPcs43kxtkPDqDP/mMvkMfeEg3hefdKnjpNP+N2ntFuwz/muzwITncHiYj1DbvePAB5HwFmh+OnCHV16YQeIjZt+UX3hV2XJUI85XHv0b2GxhBhctklv3PTDuvL8taIx3pizo89xHvQiQLqAg0z7MkobjFWDCGBboQeuf3hpHxFJv/zhkx++ufWZu+0JyesWDDQv+QjSlBU/yUJhBfFYZT/wYKyNh/bbGSrkWLpfJCbTubX2uMwxYtDQYJYsqEAeY21j2/byheQ2KfdZt/DK/wmIX16sKEOmQNc6F6TBTeuFwucq9Y2W5kcYTVtj4biuNIOnho9M2dVFE0FcVOinErxa8CBxcdxdBzRQSveLVD0CuDhOB7IXX6hRw5pgTR7AK57o0XZlBocyOBWymKiN7pxjEVCeHcwByqjrA8+LGOYmfo4NVViwQDuAA1BHgPF4ldQPx5kShk+i8KeUcimyBIc92zbLsZyUo6VZL6iO48E+9s6YHwC6mfOoTf1hhWQTcyMXPnhHUw5l/wn/b0SAaP+/oeZPHT9G4J8I+1oxiPuQkbWU1Qr6dbHg6DBJvH37Xn5LZPJON3g3al8iuPBfq1zZAJxI4w5d+sVRZ+Vy2TBFcfqlqjwtEbKORQA5OELCGrcVFUhcJbIODgLXASXJAAGjGxFU4EARFxznyyMZTY5JMmwqvsQYUC9SkilJy4OvB6DYnI51O0iyJjycSh5Xjj3Bw2cfJqEPLfj0JPkJ9nsYjDwIsIaExv3sv/DKUubErmxWlLgiekGvInfkowVdJkUA/RmHq0QPnZBCCN8AWmGUp7t0YwN06tfGA17HOWD978AVa/1BOJcCLYw5+xdNLhBeyCdYrzuJ20Oeup6MByc6XZAQwE7uuSKAG6gH9kmkjSlDgB6c8JA0iNEGrIeZdUga3Wzgq67PNDNeJyt+W0O4BRAV2Kn8BSCVD1gT1O8BTl8GpwblaoVrQZ/Eb93owW5kGcs3DvxvHlgB+ZUj34RuzlmTlyL71y/lP0r49esvNTnAdM8qRUAsj7YtQIMVZNP10hMa55Fzk/G687Lk3Taxdu4t8s5mv/tLIPT9+te/lC+DtEF+fd6w5+uXX2piQ/HxH7RefTTQq+9vyH7Tp5RH6XcA3b4g0rcFRAYfMo9nl7+Y2m/4u03GhY5CIzIpcrHNMyb4V8jEB2P39B/rtK5s6td8W/JnOd4T2WiCt5Yt2CXvof/IV6IQJdwa1aO5AUtOExcA3yd+04Osg2kpPClPSBCZLxIUGnvVL9k9xXVtyBG0S/kFPaoYK/uLz5N1fwQeykw/cwY/pKcGDUjucHCnjirXwME341kzYAf0N+fOl73mPiH9/OuxOxRVO/gvX77UxCZCkX//KT/dJof7i0ckl+sHZuhbUymvizaGx6Zm3NCnvNu+M292XloKs+xnmpUPXObM+9v3Mm86V7TZ+aMu58gj4/izfGULe2QaO9x1ckCYWuxSD+YsU4mbcp0PhzJtM2+KOozYBFlXOQaYXc2tWxw3pH6eHw8CoxZ9oIvrs9/U0Q4J+PPBGVnG8wP2Uw+0KkFY1h4lTNiiTmY3bW0+sNEcrQ1MtHJvk+4DIEzjR774ypw2rq6zQPyW/gIYw6atZx2ag/0xgO7EBx+M8xUXKKF6MtePvMzxV3DvrvHv3+vb70Dmyz3rK/zoWLxUYL5L67r7lONAx3fHjcjHT314rGDaDTwNAeW6QksMLSngF790WHsBnYumV+zxx7EeIc0N3rnW4j5f+ab4wMp6n/QvOsdBuxyzvLSEZnQjd9FobsaN2FsWH303fyf/QIswXFzypDdGF3hskU+/XQOC+hAD25ozrYxhXewHsMXQUC59zEOU8K6IOvR9wobvOz7OuUceDFyf5gMt57Z2LJuUgkz4tfVgThgD9/snPr7a5l3BfiBzltJ+/RGQUr6giG7sUKu/QnwoGL2MLvelL/ZCMxr7wcpLtTzjMPmSP668caDH3GgOj2044B5Lkfnyxnz2S703v1xxznGO0B7janzNk+/6gv3iUZc5MBqtXLaXbVp8gViApjzqtdQfS2HFD87QQDsALnNo/EP+VYKOrZBSwkPudu0aZ18o+9JNmg2ebU7isAxTj7Zb2p+5ttHPCw5fxBhNz8FIZE1xJyjcIUUTFxX2FjD4f8kQp6moorr0UFnXybMa675Q3CG9/LEcaS8anFoVhPYnYBIuPHfIY+6FQ2JlHpEv7uSLN8qDl4yXnaO75jmXb7e9/Pf/hA3cmJ2579TKPGVsHSPnirZ0qaorv5AdjcrOnyGGT15ibJyFG2vltu/kh718BpAzcxDhB+Bc01bxo5U1y0+nblsIJnpeePRMADI7A5ddoaHPvCHAmBWtXnU6LwL4pX/GJCDBKUm5gryYmR7lW0nbG7SjsW/QM2hwRQ59zApazGLqPrM9mCMiGnplXnLEu7bks28nVv6fUn/hLPGF86Fnip2X63OSI/UCeY6DIE8AYZYUXGiGZsUUjZimXGoM3erDqhqDDuQ19ghz2+v2FUD/wZo/iI1zX1vXmkMCQtXj2np/f2ePAsgfCIaUzpX4IPzxwpwfEX+2/ukIOHr/tJA/BfwXI5Bo5/ZfZPg7ZLBzmeeSXBeFC3LVvLtQHm4ynFTfSdbf+ZbIRPUgeWThsdgs4XLpLiDRUYnc7ln96T9l2nZdHmyK2bBZ2NZNvDWwiGsxS53aqnCXd3SXB4dGj2XxMUH4ayC/wXJzxWQYoUa/CUPwUOFh9Z0DgwmikbOTZNwE/DMWk5D2+JLLn0Mqz8SCoFIX0tjAnnyDz2EYm20H3+vh67sbmkCfyTBgXWDDOyifZ9yMmW11BIirBwM3A9wpbTPBfgDa0COf/YErTsTXtn2Ccv8ePE7d0g54tH2fHC4uMFZ2fgZyqLESnAuO86pTQ57xcV74AKjuxdqVcUQH2Z8Hi2f+jELaN+IT+HavlMRFvIeeBQcPIc/EWXkLDnAH9Ave/VaaueicIcuXm342i9tkU5/lt7/zttdO+0a5NpEv9O1Mg7WZL7lPXQGejOlRd2wR1sHzGbsX3cHGcmDDGven8wdHt7mVDwGFnx4+xRujJo4LiAMBeI05ddjW1QO2gT0UDTiXGQf/jwYeTrp8aHzGNmUfzJ0F2rDwS9B5b4TAY4te/DG+y275xb8AUuU7743PVzb2Gy+GfEnTWxOnLg8ya+5BjFzjYFyUZd1Se/yGNsCYvBG/4qMMN2iqy34rAqKc138EVx5Wk0vUYUt3umdpg/REaMkywMRRnC9uN2I2GsHgnEc+GLiGow68dPqakrb4B7TqiB8iBPpcD4WoBzrS96mU5AJIqULoncL26CZu2HubzLu9jKvjuHN40QfjqQ3K15fThPIzGgtPWP0uuiInF/ODPubGsAO0dmmffMb5tu3o3YlTS4xbT8YeQghGN33NUmzkVD7yC8rIA28SZbp+vJ3itFkY3ciZ0NDhnUL8pm30gcp6ibilHnqxa1wdG8dW3YTVjsBiVXZXD+QP0J8I7FfPB9CPbhzlQpG0AZp0rQs8NFzEBAz9WJH5ox0+1B3mDx8e6aNDIgr4GJjPOg07HfRzIXB0V2yZjHULq00vZGjJHD6oC2KFJ2nqSQ5h7fLQemetOEcTf/UPaT5DowPT0Yc6OpT7AfEBPa5Bx1HQ+6cvJaFe9sm/BEi3YMmQVr8G3ZBziT+YN9osYCt23ck5392XeBH0Rt5W78WL9NgIM3zQQ/vOfvAkNzrGyscLu094Zn6kjxgrBxVnH9KwpXF2gWgQCLFtS6CbOdV5sNuI/4KdOT7BzyWkIpl7lfnNFxTyGaOlu+u1FgtajLjmpTQNTp0b89qSJv4Rm8TbF2t41bPM+67rlC3uAjmESKpBlW7mQ53+I+sVo67F7zzC/iGPDAC+41CuVEUBDcnoxmcBO7Bl2/e67cjA5uKDS9zXpcjRjR0wRpAlfRBlTjhm1MFEV0MjZCVwc+/KcMHWyJHOOOal7sl3m+jGDkiybyOC8aAF/wNmClBK7bUOOPcx40IzsZ3O8oHU/URQfoA55dg8KJNXkGUgpbmz11g6J91/zPtvrC3r0jOyNbHLHLydcdH24U3AKM0XbJ6uWc1435nvnssslZv1esUK14zFhKnJWdYXTNYEnToUSSpJ5XXTb2N6nA+0vmz1LPwi+MTredg42Kd8B8hjQ+FEQ2c9JQTSaqP25tfu5rdzzhoL43f5CrlhBFyTB+ca7CS29rsGPMvdiWXGWDvP+XrJeEKrDEzA3yLOXfsusPdN5gLx7gtaSjhiy8HLqQvIhch2/K6X2YQzc2LI28Ryg3ngIaCU2MZcOCJLmwsT1jnpG188XPBGfn1j/IR35skCzkPoewOMaQ/kn3KVLRhDFilxobXEUyF6BEYbl17t158PgCJ0WnMBvQsXF5qchR/6pG/AxNl+gRLkANT1dyBGfbIJsfhenz50cqkfTRTepVok6prqB8Q8mcuuH2Nh235Lc4LPIb6oU8E+98r/ZIcvmla+bXLPOc6XLO1FnrLwoF6fD/Uv1FWRTnptEKw/nGCZW/bqwmBe3erL7WvRCnjmMa9/2PvMelXGwdg6nx7vD/IJMrQrAOt1XTZd5YX/s/ynI/BnSP/pEL4E/Bcqhjsrfq2N/wLHzyQuIg8geVhTXAiapL4a5CfqQZJ/XFDW6eOy9shitYYJELvhzt0NYMLXZcKZJDsTCdxLBjwudhONidkkbcLOwiW5ezhfh8h1EOW9kxyVz+A+unxZYzKac6/JhrOn3KPTJG0C8yfC6hiwbFuXPg4MoYYdRx0eQtBHd3WLJQmz0WmHMsRof/q52Q5daBsM9Fh2Xml7k1f/xNu+/PbFjvgF9DB01t2wYy+2mMS0WTxGhkhNL702wHpZjU02UBY9Z4lDXFBwKUu56vnupkiSfJAUCQWb0horYyg0Y/UD6Ks4S2ACsUWcQFv5T5K/BzgPDse1OZ/JPIcbfcW2XOgOz38SstBBAAAQAElEQVSz1JdDfcTrASRe6NJ/ZmE5zrFRB4HUsfPaODbmS3wEJ33Ch2HKiezYf4BGIjY6TzxYZV5E3zOH2IcTEypCjE4O99SdEYpVR+JJ4/L1gSzUhCo3+QO0iM/VJ9/clAoepHYpQ9mWsRE7DmKwcHgB+ctPdNJk+jxLWg/EB/NaXiUKzhvLC4wZoeKSU3mTB4q9fvll/RoIkciT2phYSicUOtSz4LMOKLUePpzDd9utBoQ5FhvzZwKX3WhF8JJpvdu52fVBU3zWYe/Sg6jgLJkC0WUf6sAjhY5L/qscXcNezdJCiKmKqUs7KNpYTEV5NLgWFezUL0qqcl16GDdzxtxvHFz22m974uiYds+CDGjy4mf+ZacvswbxqM8fGDZhk3fx+MDgnMD0av+bs3b6b8mBE+4rRlTpRzo6Kwdr7RAamfrl3HBeO4+kFugqHyyGjU/8lXpxPn7mRex75l9Dyzih30OZ836bzQFRWPhCoLTqu2DpW/H8jCPiKMjFGivGqRcgYxMmMnvFok97rsISknp9EK88c5PrwC8tzIEXuO/ou/ovHh8AXuv0Eoacq/8qXyiHRABxkDfurMs7DxzRR91xUr5rVf1v9L3xQuUD7onny5co6BoT6Ekc9XVB6WD68Yp5yWQPb1BMBlEUNDEmlSb0XRNZe76t3cuPNmnjG3vB8n/ts8p3XmzQ+zJhnxNedesgI6YCgItGJGGCuip0zqtgITh4+Lzzgv+ODvWJ7zHxZwcmTeYo93UpozM/Dbk2aMvojv2L5rovnPnK+TZvsyw9D0B+RohcxIs9x8PYaywmnbaiiwZXBF796hQ2fNdO868ybRs/fcu6nj/Gw4ekAAKV9QFoBcc9ekY3fnfp1wKqXC8M/ep/gZ4MCLww2eF0btqUP3SjqwctQfoAGtFrzJ1z2vOg/TMczFXBtcFsQggXvu/kkH3fa+7ElfY87Zr4bd+kv9Gj3DfOEX7xkz/lx7DR9ABUa9vgB5r2gL5FclOXOt9ZBw/sQmvdoBvQ2HTdSBN/8Vs98QV7GUCl0GXH8pN7cMoZfVb/b4uLCBlKUinlxYK5V/Wn8slaEyUf5VlQq8XzeT6jg8u+BedLQwxsiLtn0IowFgtYg2CJIPK4Q0cTl4kGc9kYUAMll94uGmW5FugIrev5dZbWNzZF543HjI9YKQNp9Cs3MSe+NBEj/uCF0AJzxGd5jgdE68LH0V0b82Sbk3LBmjuznDPLX22t86PuVVXWgqVLWwTnxUN79Jtzyxn4QoqOL6C1pCyvlGN+/Qyeqf8AzDtpjNPFf5XPcx5ccTgl0+3YPxOTnG+xyfKd/U+9CyALv1IAheAqtSXG7sSrkudG9yqJ3QBeccKvBiQ/xTGuikBYkB83ZX+G0H90pxYub+hu9GScWG/WRR/GWVvpd60z+fICdz07rXm77bPyf1He9vLcFvugl1ZTlbNigDU2ig/90gnSrRL8ZyOhlc/5J9wdG/ZM55tt54JxuZFz/FJ0zjWnLPe56oUBzm/P53de+skX0C/nvmOlf+hVl5HUiv8B8D/SRIb9f6Td/9sa7cL0b5e3tgZYvkbRisCyYbFyZy137ftafCauwQJkbSV+cJfN3KB3wQn2u8m5ME3IHkysm4ht31n01qU9WKwHB4s3cNeLoAeL+QE+mZC3CY02zCwyaA3qpJ0yoWnXvu88XE1NzTcNynxoAHwmCshrkjws3QRMHPJjrlSvt8aNI5G1fxz45AGdGJiYrGvWgX0mK/u1zTJAQzkFofJjFBWudIs/K+mKASIg4LIGatUQtfQiKzKDgMSSwktfLe03mftiz0MrjJGfuHMgN9bGH+ExYTQcAKK5OvGT7wJ9Nb4B6C68pX3FR91PNkRj+jTpunkTHHKwvYDXJ2NRHh5oYpzdL9DnnwEqUSeN8Y4/zpMT3JT9lkYSSTOuyFcP6uKb9vrA4EY4mQeCOHkOaI2LfshDEzSbf/x68qLjANwUg6Z+MCXVRBh7Mhf1Dxhdc2sORMZ12b3kYREBSR2DUqJEnZ8BjvKjj4Jtwi4KQIY855xThv10MMxdc6oTG/AWMuw78qsmx2W9BCrs2kIrr5vtNx7Uvn37vfzV251v0Rw/7f/y9Zf6j//4P/ICozGAq/A0OozbBfbRkcu6NvvN4TvfIGZMMERduIw9xKuRgjAfsObcI697Jq+45r7wTZOgfPHC8mvGbhX9PPbvjJF49Uufgwo6yickRsZyULf/klvYIY/2vkAjAemwshoaQTph0BZv2XRcMOjEzTJ2y1cSDjh1XfNtO8cmuP3DF8jKQ/wFtgUlYPLqIz6XT6jNkD9QuB6+jGmXem7kvx3ZK14xNjGHtLpn3W6zvn79Auzlwa74aK+yHvhN87zk7fIuQn5pnEc+1N95iXGQp32BtNYcNkg9pJarS9uNlX5tc+0Z2iUYN/vUfY3lGwdA54wvkjEaH5+c/QHtWiJhadJ+J0clH50xVV6rv84P5jzh0+6UqVMDoU4KVDxZw65nhUfdOuTTCXspU2nW4YSAi4ZxgJkLLG1Ee9G2/3jtO4h54ZZO6QXplIzFqB5AWiP3cu35q5X1coNxesVuxbB7EgdpBZi5gkj5IV+doWDCuK4mcpr6sks6QQq4wdu3JZ7o2Wbmh3Npn8xV8IV8OPBpOa0cx049SzZ00Bgf16NzJfurhKiRJj7d9sQWUrBe1LiwImM7qI/mZhdgtbkJ4wNNz8e10N4F8JroAqKqXG1vZFi3K+iMmrXFMyy49UlnU/pBvLX9iqF1uQiEF0BU8NE4LLB3aQHNHLatNMH6P4bGUPOia8f6RenZBS00l1zXlLYJwQy6PolXL5g/2MbME50itp4xaPRmP2ecXVe+jDYOAXHExPqkLAGljr371oP9d9mGaG0ApG3ipp3WR6MBUJ16j+xfCJEF+QWPRtknDWiaS6q+qGe16IHtVYfxQz5zFlkDvcZlAS+TEfAIwItwtmDuES/iBA1YoJnKdJyNiXJghw6tMGujgARw67L9ZA9KqXRstAgskmrsyosx1xN10UhMvjjCy3kCE0Y3ezSVaubOMzkp68gzlfqLD93aCAlylyX6aJwWIBkblt3QY8iqg7QZWPnvevB2D9SOC+6cFYXv3+/kSWF9KaY2TMxa1YYes9x75ranNNcvWGMujTG07CZHMEYTsK0Zxkyb38j/by+d3+tvv/9n+Sv8N/YZvw3orXlZuNeNl9nmJccHDZiDH+d8UtbfBeMbID8zXw/p/QL4ExBszLniQ4BpEW7QT9bRkXOUNprX3pWlDAAD6H8CRZwo04dN6HFOqMs97QE+wEA8AMTn0gfXm/8Dmxtnn8kePvdZnt+bOM2GAshAU9IKX2Sj4wCsx2/GWUPU55zJC9rYWHW7fan9tte+3xLHjEEtPx2Luc/a51yyCYM47XJstcMO89Dy3zg6J/AX+Z91f3JNlgDiMEtagDjEXm1N77LBOOqLkGe/U9CVQ5qkKGXXgGuc8o6sD/1NTB0w5cJ75N+te4fOPwl7ULIhLEPgZ98/fafx5/UvioDj8y8S9aeY/1oEPof8c/0T9z9Am1DGaAoWvYkF+MQF/nPLBVS1bV1JVNtePeT7THPWXXwkBRdygPqdJO6LhztJ3rfLaZO40k9pAlnr9kmivZc09plsLN2UXOSCSUhaE4Zt/+RLzbe516+//lL+XHFObAOJKXmjrZx3NheThH+aUSx+db5plxsrsJIOm1xXmQy/Ist/k2V0I0ltZo8qZdvfPUkqB7YC+NDQpQ/8VZrETbSTPvt/Bg8Yytp3EzMwiSu2Qx6d3p44e4Htaq1vCiog0hdHaXiBVue+zzIWO2WzkYBe9jIeJmBjZzwEYyHOlyCK+AxqerUVgnE/+2Hb6CgnsSYelh4qMF+DSxrtmPj3GYyR+EBkT2j/CD/wEGPlaZeuZ36g8w3wFzu+eHADPPgmOuBGLyEM8rmp3Yj5VzZcY9/KKzzFP0yIfvU1+AEONnC4Qad4274s+Xb/xqbPnBEBHd1FQWvdtcsYHMYc/a+6dgaY68y92BhbD8aIEWUjM5YIQu+sOXc27j1lo0TpiAutOgTpxckj2F54ZLrp0inu7f72snl0JKUtLR6WsbHU5u+8GHLmj5auy3nleN32WTfi9wHYCG5jnr2j6421drC2rGe9ZhIgFTlEmRhxpy796FkDvm3uvJjw5cQvdeMlxZyzIImPmJ56fAdpqS938wl6zBHFZ3TXJh8a7H/mH3J/xwU2/yoOraN6bjVvE/uxGVr1fKxPaRq6Ql/DcQFVZIIFf9bpamAA4h+MsXPeb6Lu2KT+UKpj05eJ3Jlf3XmwapklcOFYnnKsrnBxSJEGsEt6D0OjGxvEQElguKhgAXjHbvSk3ejqCg94S5Bc4Ih1nzYNaOlOjLl5hYYbArlHDfMRJc7dBbYJKbjDsWYev/Gyz5eJeYFDO3TOYQCNpV0bOoXEm7o2CWjJZbwCyDyUDaRN+QBC5E2bAOUKy1Dssc9YCtYDqxE6eBxCC6mVbSmZdlxxuFTZtm/RLK5VX1jvF9ZSWONGTxqUXJc8qrnUNRkDwXh0z1q6sHIAtBOj3ivljTlDvLYXQLMkxfWReqpn7XOh/501ob5WEbal4GZb/Vdf2gOCqvJFlDrn3tjXYBz3vw99yrqs0GfhFS/YpZk9eXmHvAGiBMRyDep9yaCkCfa6oAfHFQQWlDnF/P70ywbmmO2XLpgv2jBw80+EN2K+dECJcVzxSxwkudCU0rnhC3MbxsGXpuakGzlvybGnuWkN8jLwxhpULvtS4Sb+mQdJKddcFkcLI9QlQBh7rlxkW9C39J+0cIkO2Ifg1Jft3HH+s0+uUfOjMoQQc4PSSAW4geHCLGliI3UwsenVLwJfVxe+u1ZZ7+a98ND/oXvlLx/cfak1mpgEIPKKEG5cly2Ijj5lID1q4aoneuwTtC/0yOJSEjzMvAF2ML+2Zr43+a/4IAX5hI7c5hiAihDLfwzNPBUU3IUFyDCO7mfmOs+Kx9uznCOCbUHbtNXSl/OOj7qxDilKmsn/WdcYP4EOaIt6ngzns55hep4+NLjiQVdfMIT5HhegiR5KY0+Bueg45VEoFJCPAiZpBO0RLhpxglQL0BP6q4Qa85atE7vUsyj/0X3tuOpWxgf/jz4/OXsInFHYP/UnwHhfzwt3zhJv7qesdYJYrsdt7tWsZ9toiAm2P8PKNZN8M6EVsBme0MCoHn9N+44uwXZigJ8ReN7ECX3iF93yCa+gQi6dXNS9sAgG7plzoUfHgX8B6s6R6/ydfmJdA2mjmR+d+G4IbGF2fDBuQnDFyybkKScQfSC5Ig8dD9Zl+qjTzdyg8/TBGCS3zwkSvehJvPYVJ8KDRU/eu+En1yLKPT6ZTwT3+WBPufJdVfFhVTkQu64S6fbry8QGS7o+zYVwQkIUme/y0sDQAaCBK+3z9lNz2cjZ0LwkPIiBeVOPThYsuHRcmD/LfzYCGzVQIgAAEABJREFUP4/DPyvvT/6/E4E/TNtEvdcC/0Tvogq4KgN2PleNBd/jXEvys/quRRYe+umVgcWUAvkNkCC2rmxsPLiuhSWlfQjCuMihBGNHmE0uPnTsE34gbXRYTkqJDhMWdgQnDWCS0h4X78EiNqGZONVPdpItOuR1ocNe27bzcLdXEgsUpBAWOxXMG80N2IDuiT/NxnrUN77Rvn//Xtp845DnTx71Yz3kfycGxA2e29xrTKmQg9TUaKtLu/XROoKXQuKggd0fG5H+Lp8k6ZJeMCkL+96x/+vXvb7e9roBn+OAMVxsmNFfbA5LhrzlB53aXvSPrrrNuV4e7LO0rxtk6IgMAeNOS/8KW7peuroqflB2MebSZgx44UV9bWbUz3GDDIZ1LZmyd+K1bTMb24bubXZ03LBHXT4Mb+AbHdpGtT5/Fo5eOrhi0pxXG59OxZiEy6T40x7cR4x0s/KN+pR2+WGfD9N+I2Kcd8Z8nv0quPQg4LzwaCmgewb3sC2kxY26cV8/t6Z9XqDLeescfXNTervXnQdmH2D8x6Gdt9cBBAdOrhW7bmzHrts+S9gphQlOG6MPBVf5Yv5UoRt3iQsV182LlrgpY8VXPcZqQdHHJMvaUNSisXYBdFvX3OADPOA7jt3Gxlg5L55s6MxT9RYfZVKon6KQkFhGNi1x+rUzFjvf8jk37JuMtdDItl8QL72ykheY87bFO66FLqz40I8NHkjt33B6zlvNbX/F9FoXo2GUGRhUmzaXoj8BltM3gqECrdVly5GY5d9gOOdhKBCiXZFH3Hwokkd4ZHRwgMu28ATn1ciWRxwzolzjzuXRSi1SIJQcBDNvwK04rT751OkY9VgSQoeeRu7sWc7/QUl4HG6I6OSei+qF17cFWBE9s5Qvzpf137//Xr8Lv/9e/rsZbx7aneuxrcox0w5jvs2d9b/X3Jk7zOMJKAuxUevNg6VwwO/aER7knhiJXdK8ACNDJy11IkLoIOK6/FTHjt4vu3r303aiAb26R/dL3M8VZUgDE1GTTiAOtuBTdk+oTkhc0RX81X+W+z4z527Mb79c8B9/92Wk0qJ3iUZVE6MBbMQOmzdidYK2YHZhfS7nNY3zwg50SXOBHY6Tpbh97uW/+fXrr1/q17/+wpcm699GG404BB+8iL6To8xPjgEowk5UqfhiTllUFXfCWucH8x0J6+ElfmI3e1fWFrGSTxpBRvV1bC38BQYGQIcH3KUQGESKjdiOXg/CD+aBvzxbc+xelit/QsjlnDcfOd8anjU2xm8nnmveQpaLbnR38oS5+fL9Df+XXPIXAVbOhHit22ZMkIePc1K2MgUsh2Ziq/QLik/zAH/GD9uNgw+exvcgZivGqx9iAtHFLVfa543nINY7ESYkUJe5nBZjI2mXD8a322R+7Sdg22lLvT7N+EAvXsBeAqCY/BLlzrr1C7XvnIeWbVFWrr87topjcWV82jtDBkX69cu+0eyxPKwnL6O3e9nheGynzotXn1y7efilT1vWeEmBcGQVRfxVOPK8gvZGw/i9kWvemLfGdO2/8KN3Y65vc0KFi0xabaSgHavPkuLTlR6I9FnQ5wA67sBVv/bth2MKxF/8dlyEBzIcZ+vqjQpsXvMC+7BrAvs0PhPXcRQiad+RRzU47R90GQPjZf+SydxUn/CiL+b4ks0o58KMc/4pUe9At8CN4GISemwL8IJogBb4DxoazJ255BNb+x23SEWJdll/AapAMz+x3MqrQ5mOxwUQMraL5JN+yUAezDvn5BsvgRxfSMv9TBv/CMbxBOKa3EPpmjTWAWyXz1hiHFYt+xwv92LlExbwGkDBJf2PABIiccq2vCBxoRtPuHPhnrF5Af4c7lWMmfPL55kHfmbekmvg4EI31+gm5gte6+JcJ9oZmVTwAGtgO+/iD3QI1vXzyTzJHH3yhRh0PYiTsmQDRjfPCntN1oy+aJuxN+aRAU3Dpy7bSxbPDeCMqzwvAOfFCC/r9A+gwYUEYkKlpN/3eeqEWpuJj/JrCch5ynxMOEI/sOO65B/4MHoyL2cRLFxlP+LZ1LP1kZyAPr4AfkQ/dXRzXSL+LP+FEXCM/oXi/hT1jyLwmsBEnOtcKh/U4myl5MbaDo0Lpmh4SBrdVLcqsql4gUZ12oNSCTxkkCldkIKYhq8GeFbwhVvC6W0k0C+NydfDsNAs0hyg7IPs50t/WJpkgA/+0Y0NQITDwQJWn4nJpGkdE+iAjWR6kDzY6eBBxgYf/LJSW7iz7a9DkuhlRrGJLInOxCMuTBxi0PeOXPWpZIgfjTIvGLlENXKbBFR0oZnLCvwwxSfK9ElnxVJ4xWRiH1aKg3V088KCdjauWW4wfoM5ig/93HNZje5TzoSPiz4SILHQpwc+ONYbNCba3QegEC2apz5DG7Og2ehT5uiOTatNYlUZ/uqPQJbNoU8dQsYCzfJSrAue0V0e/ObExw0YyB34RN2HQfsaGpSZuwPWRSXK2K9tgbo+CIagJ7KERl5K8JA4nvEbGuXnH4PG742HfmVra/5sBXI3O1823HjZZnxaWfAxiEjyejKlnjwgLJC34BvNjYq2C1I6VzwUeiC1/SPIz4sfDtb+pPqN8o3Dtt9y/RC/gVyvrdnQmoO8B3r8I16NbRtx9OFx2cocMz6Zs4yKdcaoirhAm3VHSctQAnRCM5EhhA3abe48BP5SeSDlga38QNrwinOclCna2GqzD2Cuo8SDji7+w/Y11/aayATNNHlmA1cXFKKI5RGQd0efY4Rx9Y0XCP5yRqKNHCT+Rv+vv/4F+/6CfV8YPoKjLuI/48fSZV0bca88HC99YKAzDzUlHdjyXu85AD2QRf/ozLnOP577zFg7hg/WRMOzoWP01KT4op2YVicTeA5AmCRtadfsgo2H0qM8tBwcWiF6XfoUWg56+n+g50mOeft2Lx9gnJf64Jy4szal/QNgk3IGuvTTb56lx0Besm7lfNdu/dAGH+Y1KrFmHSgvupHv4Q6zM89eRlLx4CS//kqrT92z9n3B1Ia51/qF4RfKL+X/JeTL+Ys6+xv7RjFHMVIZVEuctmuDLwyl23fmt4DMbqLIzTy1zx2WzoOpdggPgiO/8+LGms0v+NQJr/Thw0fnPm6U8ymxwQZ1Il30CWvN3FmHyh3dxAGd2KC98kFRGFGTPtAnHyjb+Kc/9itbnZ9teNkiHfQyYz5zDE+oqMMxwzQEckHD7JEMNOuGefrgqUC96pn4qJ61xpr8MIF2K2Y6UjI+275w0m3oHS1e2QXtXsbrRnzAuBwwpPh0ZU5TMw5s9wVbqcdYK3Mid85JHGYpO/2NFIA7nOsyP7wznx9AhJNH9E9fj8tnSJcM1lX4oZRO/OCW6+xI3c5+xe1w3iJfmReIM58GeHljbnJuC+pvBik6tyZW+KEvwGW7/ijLOf9wTWIrVjEOB/nCfHWnrh1wQDyItfI0jybSqdkNH1eJkx8s+rwvf154iNQnjWxSnExLlka/OtKb28idG/kjvKHhpniEm+scM6GxcQCTeSBor4AH1ed/FF4I5ELMge/G0pykfZ9BfVDJDiBBfeF+JjahDQGU+sdDFx3BqNf10eOaPxiMPvufPJj6ZmsgayJTOnNDeLC98SFCoEcTkaFS6ldPsZc8AcaIdez4uf86n31ZZxwEZUVGbkhBBCbS6gBqS6CRC4rkHWPxD4FYeX5KzKwDD4RecMXQNkZ7RXZuqNWmwRzc9j15x5xtn/Yby6xD4mXebmOAzXj8sQ6Im/56FhYv74DO/Xo7nUGN6BMioNR7wZoXE9wFxHUCysG2rPmzvSHTmPpy1dwQocxD99vPcNmS/tyIJnHRJ/ssL7AdkurSlrlPchQvpn/5Ur98+QUcOQKzzdHf/b8R8iXtt6zvZ43wzNrnHjqsxo9Mzb9T0qv9wlz10V1Qn+OijTSx87LJ7tFN3lz0js8C2+aQRu+qb8gcbf0TgOsL7MPeuj74ZAwO9DlPPFO96Rtz+I0zw4Mcd82bi2XAj/R1V94FYqyjy/WjTlAXmy7GR3Ojf+rvn/wf6MhEggrPL5eJW5cyik/mPS88nWNZo+Acd9fnsgPR6J2TMdh3zgaAY7EbG6A/QJuadjU83rAoeqk3+IntiGcdgzUmgEYdx6Pu97f6fv9GHu3aNmTeZsrbfovOL+eftjk3i4/noTfidwSUd5hmst8xXaHgIv7c/7z+xRFgeP/FEv8U978WgX84AnSwWF3A22ABWe8tC97NoLJjjmrLanRycGeRmKQ+4AD/pHdA10nANMB9XKPBs5i3JIWPxDBpN32IZDG6KE94JQJ72uzwIQwUVMG1iugGtThIEG582gaCix4v8MFlpcsFE9fo5uFoJuetX/v4MA6QCENffKB7JeJvv5Mw8BU+bVf9Qy28WVavySV86AQNM5ZSF7fApCMiXeaygH1gEr/b3GuSOI2L8sUr653Dbd5es9HdsS+6PA1AIO3cV1wtm1gnIVPap8eQJcb6km9OkCNOff4vNaU7OKz4Tb0ba+RrKrHzGys3CpO+tkhr0vWBaz3skeT59jp1H7z2vbThsh8xqgK05AMcRMJLAS62zvDNOcsDmr9qyMGiZ8ZpUDYwoR1IEyi4IoXyvE6FmH4i/lhcHA8eqAgMNnAN9CNf6uX/kw1m1ucHWKhqfbq0Q1u16cn4FJ/thgzsp1o+aCjnOPsqSrua0hhKo40LnCvL8MjdJwfAWcYhtBLBYNvD37wxT5grO/p2Nrsvv34pX8z8yiHJh8zwQO+1pFJDhnMtB1Q2wjugfY6rpZCXDQ4y5LFXY60DyryAZpkWRuMvNFwJY+Q7L08fxUv7AZeflNA55156aX/QfdQQ9dHANp5/P7WLMeraiLnQL3surifrG13M7YwHa9XSGMRW5BWfQeYSSoMbRHlzrDryRdeFG9RAbMxD46HZ/uQ/ByJiLPcPAM45cPy0bhUnf2jPQbraxkR4Mnce8NdTgo55sRscXpE/wHNFBjdtsV9eDz0eJpP26PN6GgfG3TGXThxSLU5YwhbOGIhu4guG2Bpj55fQtIsPpnBvaCZASWxGQ1/wc1U+WKtowfZp1KLiDr1zW1BHAPkj0BkDHwDHGfMl1rvwLONmzgtse90E8tDtgrmHRtWZqKl07O1LJjYUH+Ni/ITEHpzXhY+/lx92AEOAfwtMPNcukF5UQVt7gezKczwEdTkm6+XckQfNc2qGh+hhNvsH80E+kY0WrwC3bvSOE1CYmGxd5tErriufXgbRt82a5I95m+VHG3w5mDXCZOIC3Ym/Mnp2CTt8N3huxHcnV82JXvU3/ZSrjR6c0F79E5TvWgkQSPuMBSsq42NOCddCyo1+rgGcF2zEos51TWSY08qxG/XIsfbkweHgQeF7fn3mr9G++TAF+KI9/iHIGAnmUX/1ecMf28pLPBHo2oW09HvDT+vuob/99nv5fxhy3XuGilY65dV8wfUnOMbiL1kaud1mcrx69B/W+BdK+8sAABAASURBVGRdnDGc3ZB67nriM7AGpNTnr3s27NHez7pJCjSJogIxAgklTWAgna7BGOmr/IO28/y44igPetWvz039goIWK4jrvezzT//d9+fcazo3GgIuDPh0IfBzCx+u/Ks8WUbjo6ONzdrxoDRe9vvLtKGfWxOvnQe8L7xYpkSnsfW8onjn152HU2Nte8FPxiA3Y++LKAj0y3iBTnxBlbgLSgNAKsXcsl/nHObJFLBrYnufdNocYJ2Kk2d0s7sggTDYh5tpf+goXigSVfKy57MHJSrLtZo11/Ce8odVOqEu58BGzLVRuZ5BjdvorhuxuWHrDRtp5iwiDay5GuToru55QtDnrcux3Pc1P8sPtkNeXznfOR5feRGzoZuhLP/E13/f73i/82XK+TwwqrQPR1NO8vGXr1/qK+eUW2xSb5f619yxTS5C5sJNtWYN+2tS/RJ/4wX/Dv/EtjnhgT6EDODDwBKfa5+w3PaZs2PqDX1BgC/OlYMxcn8VjLvzyPyU2ELni9MNHYLjsGCv/baX/txus64xsu163qAfPWOSsRGcXyKM+Q+A7a4h54jlq0/iE2ILJsd+9G7bjk7ipn1NCahTmOje970slXWKWAU+Gx7CFHPgRMLqsj6o+sJO/42FtKByOW+OMzdcdeP3xnnG/Uq4M2ftK+xRv3Y4zpZzn7Fp7nvZNl+kTJu+nqhb+dqxUM4FGoDIrE1xnmlc38bFPp9NtBsBqO5yHG63W237rSbxSGyrsn/puHlH280bl4x6RQJC40Tx5/WviwDT918n7E9J/70IZBBy+5HfA9forp6DBQR86jaJZHNrlg4PynfeuHro+e2330jMb1A2D8e/sqi/wosMF1JDTE+q3AbgRnAdQm/bXoPE52J20WYRkpUsBVmFJY17uzxbUuDJl0KsUC4aXFagll84E/prcdOtnod9ZGLreALDkon0coMiu5RJ7/iU5MRJaAy0K0mDw4X8Gz7OfWZjkeah/FO3OqRHtaRAasRnEglBh9BMcnKD6Wm9y0S13fbKJskmdwM/oVnxh6b8IFldfMtj0ovkxgXsKaSjhAta2+CprTay9MM2EvJwoT9K7K1rbtgljwKFUprUmg8Hyf24YkPUyabYS39PqisOyh8NLnZc/BiBLKTk/lF+rkkrwPviP+tn2/kToD1amcIp8lP1xJzF6Qj2ErLgLB0fG5b6ZByso7GMt+LlvHA7Y3IDuqdszPsDkAKbGZ99n8x/+5ibKNAcZZWVIYu0q+/JuD2wR+yCZnzOGvTGcDJWA11u+D1miZPiyQ2SavqdN7NpcWFFaKSf+15ugIvHTgFGL8zginbMZA4wrlRcKwFfjHAo1u8QeQsDdNS9K+ZnUFds0h46WWYsHRi5fhxlEQIWn2Yp05hkLmPLj/QI++l6uPqh08Yc4pmT8miDc1jfRxvTUwH8kHP3YVF4ckB91hsHl4PDqnJwDYMggQXWDBsSghvdeUFwPWgNaNSXF1ADkmbuMx7iH9iyYPm49PpiAg4ahzpZRzm80C4+jTZjBwVmwDeqthtjDt65qX2JEV2Wjvlkztn3Ic8eCZ6Vf+cKHXfgeeYj43TwbZkHnwdacujFVud9Du7SYo9SMClzyVha1x/LDZ2uA3PTL7/650F/yUFevLbf799LecaJqMgCIFE95EwP1t+/3/PQKN0DfY2vTXwhfF3GQv/U79xXnjRNnC2RWA31RsylU/9oMVihrvjiA0iV/TsvNrRbeYLylSO4zqSZt71u26zbnMv3szT22qrtb3wDa10cIWR+H6yfo4zzgd6nSOxCAO63NTCMB2Pgy3pl+GL999//s37//feA31x/J27GRZDGOErniwp//eUcveBJ7iBskW0QGPHo4IbzC20lL3BZhMbPnIlB6TRnJBb6N/AVrId956MWu//M25rPjrs2fGPMICv/rZu//vUX3GtUL6DCHjDLuG7IvO2TtSLsdeMh8UYuMs7yCw7ThG6b5qhZvS05112axBLbrcsbUJEI8NqqzY6FkPGgr3smB89d/cimPdG173t94UH1l1++pLxi8VEaMVutlPg3sUteIfobC08Y1dBdF6POgGSdOQewz1j4Zcrty5f6KqBfG5YsHnIYNO12nN98EeUv/Fgf+rV8WTIPcpN/LuqckD5xiVpsGam8bllHoyvxbEp878BlKzKZJN71FhPCCyml9AsQEf+bjmZ9OabCdLwCs/TDeQIHvJU1/+baOH1AjcFM31VRr745bg/i9WBNWPeh8dtv3+s3wJcH9kU2urVBvsIFddn3jh7XhLwq2M7xndJLiGPqMZZZl+QC6bRZ2m7iz0tn9xrxHFyYr0jH32UrAuJAej9iQb/2LOynu7bZhx2uLWN20WnH4ZxAXnDQ1gmvNqL0UVqBpOIV7EGczNfBgxktM6MH/gHEB81FPt25JMEb3OJOw/ngfPycA5iioUUEnBGAn3iP+NiFkZYXDGLWgSVzNOVgfbFGlC/d6EbnksEd+XqFrcSae7Flg6MHumasHOPYZf0ngATaLuU6rjQSk3vm12Uv+sO35qO00q2YPXmBagtY5IW0yNPeld/gjyKcPskkPRivgPPGABGhATckXB3Q9vjAmDuvpuviU3zSP5QPeS5igSwubDhjgMyXTT/z4pf+XABpQmhb2/f98nlWgj6QJDAexvSGXTdyzqTsy0ecwwriyF1D8CumeYNGuk16ZNh14L8AtRTE0zPTsZ6P6ENcbJLGl+DuY/6Zt7nKPnWb827sq+43Pu9t216W4m6+BBR4Efj1q78w/1LyONevZ7DIZr2L0whtxNTkG/dHXwLhefju377Vt+/fynPOBy1xGk2ImrgD+Dc3cJTXGJu3CYosNXL/8/bvioCr598l+0+5/9UIZBRy+4mjWSTjB5wL7+k/lErCMLEe1F3g31hs37//Vm9vHvh9uOm63WZtJg8kmACSHahEBvwPwA0LVCWhnSZcCaZBNqu7e2KHAIZ2SUdJK5Ijj8PDE/CbDtsmLDrXhQJxwrWw1XGBtNeedOFSgpRHWIJUfNU6h1xtkNZYFB831Y2Eot0DQ+2TP6WKsMU4WIgTpQxYf7jkDyAjl/7OrSbgNwsbcd1IWmN2jW54m/2UTQ6BazNnDGQUiLM6Ifrxgi063FyEU87LF3j7xP9AB46uhPIg5vEvOk7xkbuGdGHwNlduCwWNMj77bjyECEYe1NBKSPFfvX4mty38wL8QqAC7tBif13ykw7nkxqFvL981mD7bk9jf9lvNuWcz8XB5nA/yyvKly42HzBvftKEEl55sRHq3xsUDgTKMkjHMn0ixiUrrMKjDPsvuWerZ0OVm5RyTTtsEhtwma2RFU488JLpZCg8JsDu0oVy3yLa6wmFtAQIgj83y5GANguVAP53cvex7Ov6AeoxBcNDmRQhEA9APC/uMsXH1W37IRL8g9sT5k2OoS4AEQemKrcQxzPZZP0p/fcB9cFiLHb6wWgthxaWJITC6y//UoL6BvNHNGKLDC5HaGRnGDRwk3D+uRoIPgz2QeY6J42Kc3o7vfOt5h5hxRrj4jbkCIoeUg8NL1VGOoYeeSR/qq7mp95058P3+O7HnZQU+ipNXe3d0SWcbr/GZe/ylF/7RTf69B97fiEn4nY3PHNaO0ILHL+UaK8cCKXlhPV3X+Gaf4+mD2Hfy+Z2HUX/5cUemD6D2a4OSlSHePcAXGvLZp51NvLEMv+/1t7/9zmGM2OCfONfF1/Phe+dgKr1yjbs2KWfpvMN/EA8GZgn2Xmt+gRtplmNkTJVjvPcbY0OOHM0XBMwD54Z7DU0Ynsi8I5MYw9j4fdtm3fZZO7ZMxmSAhwA9RIc4NoyT+H/h4V246KQV7EcwLIve2NjWVwZ32bcQ6VK8fW0Psq3bbVVZV37Yd/zAviaWM6WcT15WHvXGw4/gnEFrRESegghNcNZPSHwZ+yVHM6BgncizIXuinKtcDLa1G4r4BFukjIYaEygkqzknZBsAEgrpKdL24df5v8alwAFD/gW0JAU6shZdl/9dfY0iQf0Mw6LFVmkhZHzwA18ZYvrWBctZWUX4uEkzumubO2O9YMP+0Whc5tf6INAKPPEnfdJMeOfps22shHc0BFy04qPlgifrTvtOeUOeLmMytQHd+1Tewhcfx8i5L7gWMAHsdV3jvta468MXJMl9BMg14RxfgN7H4kN6GS9fCC3M6otsbwBXaWzKiygl3PjXAnF3X/OB2TPIDdv3qf2zXEPSVCcQrK8jL3VXTnj+MIfQrrXBufcFyE0Hys1Rd3Lkd1+A8kL0G3VjMtSNrug4w2nxQc9LZPZfhCb0G7SuIe3SJs2SPrFCjzaM7nIsjI06gq5a57oxmZNNC0oY7ZMmiNyMC6pCQo7RI3wIDfSSuJ4mdl92wCEVJkLAJQ0SmMad/NvQSvNAWXIgL/v808Tio9+C+63r3X7HC4GR51x5zRmQzgHlwBo/NmTPDekDABk7KZ0TTRxG/HAKMGfZz9Vx0Wij/KM7smzDmss4C92+RGOcfRkNSGNsd85AC2bWjkxQlf/gNZHV0rwwzwM+e4M6nWNL5mmUTIFX0BjSjz7n2Btjbwwk6+I/bEV4YmNcAsylN8Bf9C/6Jc/xMZ9/+fXX8n8K8ysvIH4lz/vCdt9nzQn0fOl0vipnwXfOdWuPUt8goNtc+bB72WGJSfBj3ejEcHTTXmCs6FnXh1ur/Xfuxk9dlsbrSbz1L/4zd4zri225WCgtx2PTFwH9obEfnXM/9z5KbVXuwXz2VzTSueanfABWox7t6OIeP1af66DWeJ5jaWz/8ssv9R//8Zf6j7/+hfj+pea+IxJaE7JAa2LPPrXha+1zB2YpczBvm77LJn3UNgG26C47bQDG4e2NXADUAMH1zjPqwn2v+9s3xus9z0p0hb97ln/lop6oIh502P0n/JsjYKj/zSr+fy/+n3KwyyEQXEYsSqSxrrmXOSOlN7YFkumjDhcTi/uNb47feOnj34d++/aWzd63ryZHE5ALqSLbFlkGoQ82FpPKAf8F2WjejzKJZVFDGpswyQVpEtgniQGY+1ybM8K5MIv0g1w39UveEx3KoYf+P17BoyM9lsKrQYW2/A/kPLBTeu0wKU1suGzTNfHiTHKYCzMXhon3UCENmHUhl6zJRYXLqNDgeq6ESbI90OdGGB+oW+ZQhC0HCe043jIGJssmaSUpb8QE2LYm351WEJMHoO0P5LpBHsjQLxQiQ+0YwaWtbgo3k+6+Eq9S5D+UAYzuPBh94RtTH36k7YKKPhNy7EaPpQcWdQmOraAf14s5bVoBKXJsM8c6JXfseq4HGw4+HnC0V/qU0YXBljoRuCSBT5uSfvcUYdD9B8CXgelN+QHEI6xH9B/Rf0/dgxRiiO1AwxorDOZCCB3KcGOdxK8ZE1CskWd8se4Y3Ygr6pB3r/u37/Qf4d/mpGTDZKyNl/Rz7sT6C2ApTGjUpcyDzUu4UwrUeYDD+mVb5IDI5Mb5AAAQAElEQVTjwdD46YcPCX4bk7ExKCjRForYiFTYcR5EF//R6YMbBZjVRUixHUrmkCIyHuhdD9UHD2GCsYEG4hWzZznm0iMlsiydL+8c1jIvkHF2pDCWAewQgTXFeaq0xQiIQ0PsVlbaKIg9zL9VPjkXQ6UdgHQX3hJy2T7BKRklo5tDqm3y4KNkBZRFQTMX3a7tZqxd+7EXPqjoJo7oVI8c9oXGtQkfBBknbYCl7NuYAzNjvtNGL368ZY7wEgmi9gBURmKtly30zAlw6nRtqQvN+H3OJccfOR6ytSXA2FlqQ6Rhj23HgdNQXT7ZL9jnnPHbdcfLw+4qD+bCwRigFaXOW2V8w+bYzdqxU3mXrVgOinmZ+bnGRx3+8nO7kb/iE1bhr7TGx/nrIV29+beOtJ/oYbasAUKdMnNkpLr8IN7GXhCrL1hrNWD7jRdb6sCwUq1jMbFlw5bRHZzz2Pkqky/1/ULjdtvLX71YCsPcC4/8lz7MZHSQkbvcT1HAh+9iJ3rk2+cVA8a1V33f2fPIG3M6L4TVt3Q0OeQJrJjGRuerQgMMjOVZoMYW84MXXgRtQ99CHFmj1bysNIggjU1T7vipfeU8Ykxd66DLXHfDrhv2+UC54vokjAtwcqEQIv+yV9TZj52q0obp3IZOuaAtANcARRDEsJffYBiTzvp03ih3seqkwMwBsWTO0NGMXXmh8J18Sd4pPvoQ/7ZJqxIXwpJ6LEWccQgw7/Qp+gikvLfbzL6FxtgEuvw396QBwaXdaLcDqdlLOeM435QZeQNuxmEjjtvceSE1a9Lu1iZjYLygiRhuJa4Yc8f9nj9d85dYb7wo8eHGfdd54Fp0na6S+cHDoWOXuczCUr90Kcm/vogPUBd3+W+J6efV7H8LMCP+TcbOWGzYLCzfT3IKZQWI39N1T4DTvkrw5peDMRGetBksOLl0lzHI+QNe+zCdcTIm+M+cfCfHmZvsgwObiJXG2YDXvcemZ7N9X2tpnzt0xhfvsMM4GTv3ScdIVvPWxCf9WSBWQKiFgH0DUKPQjHOaP5LQ1ehr5iJjy7guOiihwxPctQIUn1Hli4/RTaOSYzOG+Loo5KBrdScWxid+OqF0FjBOT8ZcXnMznsLktRiV8hpvxzzrTFObOS0dHMTmY6wWTrn00FjWrDp8o8szjnETt/jIM1A2KtsbdSjLl4agIEMGOoJGsHP3IMcc+EpnmVeUaf/ocFgN+G/vKXMy//Z9El/QyFKv+9ggBu6Z0zGEhl5E4vVJo441747EWD6sgWzgP76grxu5g/rWn3C9dFWXujt04qBtwXrX9RkkOWkgP1H2QQNCvDC6kX92nwVmYq8NrOJaNSpcr7oVoJHl0DsHnoz58gXCc0yp0f0s136EYoJr9kb+nvuyGTFnV2NL4yN45crJmkyuQLaxDRoGJJ55iHMANDBx9ZrP8GWs8U0d+76X++Q+95qOiXFBBqaUc0YoaJUde3mL7bwW9AdSurVLDkw9A2SfVcFYSifOsfV5x/yAKBnW8xXPTu88uz5kgHigcPSSSwHmqs+lLxhu/9+//kdb2P+jrf//kfFrEVwOZSmyydBO9VFutP47M3nJwzfB33/7jW91/wb8n3zj/D2ELnT/Vr57kiCO+u23v9VvvCQ6WHj5EwQWn4tUcIEfJPwnCcTNKsAhqZgR+Sng/qVuJI+5syBJ5CZ1lqi5BRKI0GhD85Tjwn8BepKHQvPpBtsl44UFd9VNbAH4lXX38EHdBDNJXlM7DJRKBXjti23gH9C6mVFEvbrsJ6No6lID39JBbpJKYnvEU1993G0Hb/2ZP03JN/F8g3EYt4AEgHYQFa8V2yPxN6a2VQPJRRhzXgahx7qb822SpPcJHbY5Lm7KjgkYfdR/quwFYUIOHuK3OgLyELN3+IRlJ/ZjAJSYt+6LW0mAhglUnQu+ABNiuwcUY3IBciDDuFypWkuip+W+p2xtEc/ZAmxh74L4ia5mfm6MpWB9gRsYXOh6jx/YTT0Czpty3WihOjHFpjlqzslD4V5fvuypS/fOwTYPrmyexnb0emjzgdaXMsbGuXHppjsHxdu+lw8Ft33yEoi534K2PXNgkf/Nwy82PrCv6/xQ9wFD4IgcpPHQ1jwAMF9EqrOKcTgZtRVWu9Z44ssEGr3S2e9aEHIYQI56EyMY7adgZIg8CtdhA60gHU/7FX7ptX3HfuUpwz7l/V/sve2a5EaTnhcOJFDdM3x3V7J92ZJ8Wed/eLskZ7qqUWXf95NAdQ/flbVakf41RQQyM74j8hOo6iES0z5+LY1/i5QTQFKlR45DBo1c5gVJbHmoPftbkjoF7ZkTId9mwYunCkWXPDRKC/rYxI15VSQm2Bk/d9bCO20z0k8/awpFzxl3OKJAYtTAdsrMUqw+aM/Drg9Qr4ydxrb+vvmwyrxTgw8wqpNfOQ9wG2NEWXldR8XjBGv0zrwnSzgt7U5f2fdZs6kbAB5M/0vtlcORvOpYQLXGaIizj4TZX7y8ZO25AeLMmTyOCXH+/FrwT4PsC9Xrq+NZf8fY0IoUfuzMjXN+Y5I51Iz9rcyBL1eW7rpixxeX6vZXU+4fidEgAKIsP82Ys0zeUyFTB07/0r9HPmzL4hqtXudo+g0R4zbX9ofgwZSzquyqLufExp50gvGIG/iaOC/O1y18rpXqMwfavDtXXRePca/v0pW/0O/CzNGY8uiUTjHtGy8xkL0f2ur+DLB5hU0bMqvHAIwnKuDoIzBlXWsf+PdgEd3x0XlirlfWgOl/se7cAB/qfFHUZbxj3Uq96rjyZdC0533y+DC7jjVjDca6Y8M+N+e+mOy10++njrwkYN/IFx2M/QfjRDlhxd+8lEamF9bD0YoRCaHSd/Is3YyhUeu25dzQtJdu7Fc++nkj/7Ef/fiKDdcgH5Tlhz28jpnkQT72IOvKS5x8A70d/xdd4dYIO26M234VrC8NA4LavTKmfWmxGyd6zxibuMznhu8nKK9OYaUvVmIW5x4s7oQkAv36PGNxDRB84bWzbu303YOps6d0TbAfZvnIC0AfIO0fdZww4z2Sq36y/UEDIcnQFm5ci4MF9HltzPf8ex6Mb2Ma5KED5g4wnh7lnGtK7e30h/LixuZ8mnziHB9znGKYS17hgV/qHQNdwNLNeu24gMKAhzV9NXk6e6q86rwxHuY64NgG0wCXeinKOVPoU3aCWDRyZa+Bf+IbtukrtaIB5KqlmkrXQrzynjTcpk/IP3PO/DP9CuaSHfWs5fjPnDEvMHoZFOIdWFBrH4aOW8YkLN308w5/tED5uLTx4DyiPfub9IRonAFk1asPEiZ96tHOHYRj7KxbVgKRmxqsd9rH8ktNHHEgJwcuVy+EmIqYD4iuJFV6My4680tfGr+4Sqjjs5LPAWwbeVcfeCzB07Wuo/LFQksbKKwJFLnw07G0n7ln3D1Izv3xnrzpi7oykBBonaA0jOlDl/aFpQ/jRazAXT0I3gGaXAddYVpe5prg8NXWBO1pFwe4aMHPnRzq7Mkzy9xRa16sK2ef2reYFwUgpzQ5lX7im5z5RYfPamOYn4YL37Fn/y5IGm5zixxjUN2COYtP4Hb28Bv5kwdX4EYPeJUNbDjn/TfAtKNN1U7Zd84c1qqc41nXe9p3n3/7/q2+A35R6jlZn/QlfFixI3GVHE2NSFJHH0h9sU/d05zXd/zL2s2Yl6bE0muNdULyR5qkoYExN0rfxWtTW8r8hL8uA3T9X6f8p+Z/Wwb+rhOYFE7kTC5UOEHeWUic9JlgLJR+c/LGt08e+p1s70wyWLnUxiMok0+e/ET5qc8pxdRi0ZQL5ufk3bMIywgPdBfIzHeZPgHSMHDJIxw0J7A6hIe6DEB1GjrglD1E/r6QHzDe6CEG1pVyQVga6QMU1J4mIHJhgOvBAuhCyamrBFTJmjCQxuk0j9tJPZrIh/FofhQQcELdVw6QfnPtA91c7HfyJyc8Xot1PDP+A2RoFmRjWPHfQ6l1qjITgn54aK8a68i3UBKM377OYRGuRedgTW6I01K9Y9tm/CcNu8oJ8uCN6hK7dlXjuJpI0W0VC3ASp3bdWAQXcB/QAtCizxJuL/VgdspbOQEibMEzbGWbEEyXG3Avbn7EO7o8YMe3gg1B7VCj9XG5sdsH5gP1pPXBQeudbr4jv/Lw+rVev37h4YMDBww+xPs30FfmCBarW3zVjUPnlX70QUft2nazvPhwmZ9Lb2U/yL+0Ppof59Mjss41v+HQx6XRTBzqMUc+ZDj2lcgmT3+qR3qVvI2v6CfmysecG+kDKhzoy+Gb0nwgEa7dzR6fb/huv+7p/z2H1OQXrpOXKteDvKCXsaCfILALB46RXg4AOy8qkKeBqeRy6rQD5UaWU6QxnQcXy4x55qTO+lJNH+UOH7qsq89Su/pqfwXwPw8R8IVGqU1jut4e9KW5+LBf/vkZPI/aifMA46FvtU+2NIPve3lQeSc39pcvMAT7MHbw19Ixd2GuvL58SS6MxX70gEK05XrnWGj6XMXmVbmlW4uVlxb0Q9F+ZZzk8FYzoWQWP/AUW2AUp41W+snYH5TqCgH55I3SNiESO/3BQ2l4RcRiaQoWtEepN+GBbm3NXDX+btsowfqhFjku2MfamROXTzxVELhSUm94lFOjLx/u8QH540oTIteBwSflEJqytg8S4wYH02fHIJwEhVF05sFxrlTcgCN46PrUxDTGRkwv5Z8v+H8Nsb0yb5I78rMzFux3+08xdfnQsdHHG7JJHja5cId8wb/DqJ0AOuow3uU6dEJnfET+YAj/IUuvoq/4RHNK6feDfo5x1UOEVz5rRHbYmy23KPuSsY2s8sbiGHAsX50v4HVhIR/K+ALV9UV7SIp66jf+sj8UCOW4gTtq4VWlvk1X5l0c6WEcPoCdl0U7LyYe5byW1y5F+FQzS8MS0sI6qlzTn7/EwQ/7ah1zbA76TlbXBGNL3znJQMp3AlkC82DoTF/Mx4z54yWBvDCFNXVjPMD2ii3BsW97aZzTVwI1d+bxnTl5B0DpKalr+n0854r+Cksbm+D4kMf127FpOXEL6uvTRxt/BPtXnGue5RP0QcARrqSZzBM/I02fT73UIyNvXl6JOIl/cICm54K8LGUujDFKaPIyiGfCxIm3HU2otGx4LsgpL50E4RdexUHSDt1xoT+W8neP5I9E1qISdE26ciKm3ECvOpWRbt+ak3Aow5hwb5ZWxLF0l/3QPQoNgBeMGNbO0h27Yxs1xqgWkPvgPWuNaxNce4qP68HOmi3cKd3jUAuF3HPXB+dFrBE7V2ys24auQU7gEwnvBZy/TDMu9Yn+7HN0oewOfN4P3JfkCyz43/hYQGJQf7FXP4A9MPM1686jK18G7+wdrh1w40nN/FvDiWmXPjgDUz928iu+BTuArB18EReGuailDgdbI/eevomf/IO8b8yXl7JP4ZjmFzh6lDjXY/vEfAfom7QpCTHx+LLA5xRfOPgs8/b9gIK3jgAAEABJREFULS8grt9v+dL17ng/4tjpo522hlyTGCrMk31+WXF9q5svLjjveUZTr7HbSZYn6HsABfar9ZO2Y0dIGzspTyYYkxYdB1owDvCm1j69WwmAVD8OOu/FW6qP7JDXtdynLq8beRowP8qziF+4XDljqPvMkz1n3DfON5bRgSPy0GWoo0ZF/o8Xvi/0yxaaa/jteqs38vr2+1vKG7lS13QVC8ZNvI4h9x7zpx+uvfI4NrYxamwAawjm4rO+IEr9x8uUoTX96/OY8Ec+/ZryO100JdRvXga2PFcsC3qJlVRT+Xn9FRkwvX+F3p86/10ZmBNh3g8F7Ep3FxMXv9s7D2/vmTDyUOF6ZKI5oX0x4S8/ZsnEYlK78LhgOomayevkekIPFiOHwLTlhJTfTcYHnjvyO3Zd3ALMYid2o6yRPfW4QEQDTj35qJ84S2XO8qzbdoFJedzUHxzy+kOALGTF+3wQ8uiuQHNnMw1dfDW52ZML5aInikKMjtzm6jWR6LCiP25Q29jKmEiKaABDXGdbezsPq8bo4ngnP+xA8B2KqGnjmQ/a5twH0iz2FxZQ4KKdHrLi/oNDN97yAu/UQitx7OTeDc94XERvtN0kb2/fQtfOZdvqxZcXlB5+plJ63L4CcIHMNIeCDik3DR2gLXkE69pK/2NL23dKY/WQ4Zhwk0jJIdRfGjz0Gzt3YMqiRd0qfIKIx7MP0wW6s3ADfFhfB7kBGuIJK+PVb6zUay78NYUqpVvu9L/49/2dbnCSME4whSvJqzQ3Tr/ReHdjRfdQJ6V56GXUxibs351vl02V5PXGAeSNQ8Ub/cJDBy7qWzZXcrxtI99UREUkMJhGJ8/6Zj9cBnzw+xDCCYqR+JgPVNTkGdCbMTDwJ3Xalmfb8djQ5D00ZxiesZmTE+7oPOvpO5mCi4PHjUAKTRa4fCDJ01kjI9LgOTHmvhdkAhPLcgRHJwfmxY26lsoHNsooQS/x4od+4cpUbp4EuLyk+cBsPwl3+jM4BTg8MYoPPTv9sqfOTTTiBHHqlx+MuT5zRjMXXqQ0eY4zoRfmHljH7jtzWGAAgama+W/qj9i8Mv4d784/D6oQyv5t+oZE2AzEb/z5wGGZ9hOPuzK2qgEum2GHE/PcnzyNuwJjCDvdn9fpU9KUdumv/eDY6UP5XbvMy5kW+Bd1CVNPw7cUH25Uq/kPbcnrnXzoc/CIwnVcOMc1dcK9CDKccLBZaN/+o4TtiKVTpv/giQ8asY5etVA9PGlehAtrXcZW5nspP97NE/C+J2c+zNPCmZ5jciVGc1Z8DqWhY+P0Hcq8ThxqHRdCN/LA2u20DR9hUKJF/mrioPnpkm7OsjbSsP4EjCJ5cE+HHkyiSSfl6PQwvJ9jn3JnzLlmOTewVvq1IKrMNQ98zAX799BqsQ448ZnL5gGuiRjABxENkYtc4RF+3oGzP1Kl73cqgraz7sefd9iQwaa+HupU+QlwMK2z5KX2MmrjZan/oOj5MmHHxo2HtCtwp67fF9ZJx/DS5l55AXvYdv2OH9rGt9N21ib6gmC4E/t5X6gHmOME6/qlW46hADjb5nInz3cgMWEyvJFt+n4EWp/A2Qdj3YhnK/fzCVuJ82X46bvquxoT3C2oedkL9LZVckktCG+fIeRI53bIGyvZQI41iRzcyZs+i0MTQg/2VgouRbBMbeqVRwAxr8kw6//K3bPNyb8yl9ZBjGOY5slNgOZxgHOPErnTT44Xczr9EQvggrSdvXfHZwFsNToGejf6XRgb+iHcie3Ki0/B+IzDFxUrvJdtlHzKwvq8bNs367rlhcT0iSBj+5EXma4RJC8y8ncP6rzYx6cb/X/j4Vq4U2fGlHYFHP2IGwnzYowCTchwoasB20xrhidcxKGdy7bhE75IhGJ8kNKSfsJg7tbJRmVp9U6QWXsPcrzjrzBxZBplngd///ZW3zkTXonjAc9cevfyfOYLfXPpHub6hNYa9h1gP8aHtWusg3gG8eIIuSs+zocA/qz4KC9oUnnEuFTk1qFs5bzkngqDbETSWceVO8EvQGO/sVUzBn12jr+ztlnazhpEfFiCa7oVOfyghWBlf74xXszB/HPMGzHvmFcKQH6nT3dylxyQmLOMAuh34KwjSHXKcaceS9y6GrvC6Gafme2VOkHSs3Cjx36iUbXUjx/yKcocfBAW9IxaN3PXmH4knueLq646+0ed0Y1wk7dtbLUxtlKa+9E1AP+JiKyz3awHj7zIvzL3ruQoJXXzG+Cl4Y12fiDA2mqw+mdfDnQ6j2wv3WXc2rX994CfDc8TBuOo8tFn+zKluSdH98c7ffTOWBEYo+C4Cg2V9WYlJ8DSJgCIJm6fqrR+Xn9SBmZa/yRlP9X8+zLA+uD8c57/NxTMBeadh+67kxUBJ4wT1YXAUsEbG0AWPBY9205WZtZ88ESGqVpOZvkF6yePxp2oyvug44LhAvGcwDIwWuRXbu2udTQLzwC2LGaZ+fBUPvisjHVs27L6RxB/lw8eacYVG+jXjnXxpx+29V0wHuX1W54nxAdu6Dxp6h1Pf12kBHgQcrOhyKV+VmNeJqGZPEaeFYoWaO5uJraBnbqL6dz0Ij5ToO9tXka5qJ19pO7A2rXgi3WlHup53NDP5mUuRAKxnTaB0HaQiNNfbVsXfWEzMB9DuyDwUlb0pcGtsiFEFTfpygp34rAEzVAxH4LicEHzwOGYeOdgEYivbi4AdPsuOlAQPZQxmJt+qwd98J50sSFz05p58ADieLJOGKFYl3fH5o1vMbQPIRday7yL9xsNHyp2HgqnjbBwe9CPe/lrIONQn3myJFj6qp8AM54/2JyAYx6pa4HRA/5l3fhWZdQYjHX6zrEXGU6MbWXx9gkIIvizhC8+k4elu9zc9WXqU+8AB76RArievsl7zgXxZHP2LR5bt7ij906ezJGg75+8gcVMipk2ph6k2ZiDDULbtCi4c8lLpCdtgR9N5k+wzyybHMHMhSBXuPAnPmgWXPjQQzXclgYhz2dIHI415c2ZpaCflsDUz13dtNW9jjHtc/98xQ63+Eipcfk92H626zxGo8Gmj6kwFm58q/jGYYV5iR3ngXNVNR5ku7WJFDT7VrvRTZykifDA4iMX6vAAPHfZAtbDX2qUpes5JrZzTFiKh1t5WCOTeuch1X5YmvEDzpj003h2xgPeMfkfeRAqPqcs1mh5dYmzdicOZdUhvdHpmik96Wf/yRyj4cOOMgIuFVqix7xSqWeJT/oXoC4/icGtZCVNhCnRAJ17UdD2umfd8uHSeN550atvuFnqXzrcUxx2NYpZmvsTiOSoJxbmrvHAjhsP8sJLXuIRNxhDvgj213uD+S6s8EcuuRhZA+ZYO/XOvKvP/PmS+nzISOmaBEhfTBTeGos0cY1viYkxT1JAycQaxN7jn2qBwJB3YkI2FyzGb72QV8fk8K4W4kL+eq5jxCdFvqWnHvf49DUE1E0b0GjmMpf65a8xXF+vfGt85UHi3YcG4pEmoyLqtW5M6pXP9mdYumvmEfvUp8HKx1gC4JduxnTQx8059MjLPm3SSr8dxGfxgafGumEWMgeP2O2zy6CvgKUTsWQgkT719ExqbZcBbOW4zfqLjHF+rMPqEBDFHuT4Lc9Hnxx0WDDk/Qnyf+RAPixTnPILnDSrreBTA6AIi/iYAL6QTj6MzxBChAvF6nC/8xcFt3MMIBMWbtIFqs9r4wwhFPKetaJf3eFA72k/gWAwznHLxQ0+x/+dcXxl7N0cJ5SajTR6tRmfRcI/tlEr/RE8eqWBxgX6aUFKGeffOtIPH2suD8wyHj61fMKCH7mkzzwZi2AoeI3E1Ks4HBlLO35OAHP41uqDWz5cCx+3PKTf4dfXpbsG/slr7O4Nd+IvPuIc02cfxz66laMT4eBaAPzlnsv586RhG/XBi0MU80YwUdEfBn3e64ZPO6APgmuMMH3dIyv+YTCoOOUtz4d967ozfcRz9Ae39OyTHkjiDftK4s247/KLl+KjfW360gmDYI5LpVYtgcyhI2+EKSVe6dsJQYaIQBr60MyxAViKfNAfAvs049yx/m7+Z7LZv4mbPctzYmLHb2ObkG0xbs7cqu8PoGlgJQ9LNy+zsD2wLdAmKeVnytM3XLb/DtDR8CfPEB9snoLyvuAczgFi1a/98BE25kbDorAtXqhjd9tGvX59eYIvkJwXCzpeLxsyI7k0F2+8ZPflWF4qmRf846IDK3nz//TnP8j9jk0s1UD+5fWl/EI0L7h5ee9eqP48WxCDcXSP+GV9YFdw7RCcD4kT3vQlycn8Y2zmrM4e4ss6f5Fk25hhLddY5YQP/Qt2gGIsCs3t5/WnZuBnSv/UdP57lDklnSr/DVl6aHLwqM0kfjBZ7yxqzmInoJBJx+JgeWpxYu2ZfHseYNzQlZG+VGdGOeltu2LI70QV9tjBKpd0bXyGpae8Slbq22BBGF1ZJNRdH59DxQfiU+0Rw3gFU+qqRV9sRR96aSuSWIhH2mVs5eEB9izgqrFuPNJ7QU6hTyA+C9XgMBGA+9A9lRANbfkSArZcjNUNBdS0gKtBnfnKpgdv/Mfe0lOvttZVW1utl5WFDKIqkIal3DRXYrROBrIg+/BgXdwJtpGM/Ai/+sEyDrR9p696FRflaMfDXNxoKXtCfBQNQv+Nb2dhxn0wRIlR4w8QsfyOtx8BBRGgVL+F0kcZknjA+gQ3abThq3YhEYDXIYS8Nj1sL93HBt9lP3Lyz//VyW+M9RXWeSGqX9djQ/F/WevGIk4G9RGRRsgtBwHyJW4ZI5sk2un26dMzD75cPZzTb1xRVbkp2Z+DDfICrIw/dXH+iQ6Zkn1uaKw8sOKX/iZeGQR8vquY3LqpXi6jBPXZ1t/I42vYuKHyab+bcX06FT9VegKS8GtzAgcGePVTvfcz98id48jkeGBTg3zCUmZGzAm0Dz3UgjQmrKX+440AvQJw4A/quLrUqx8nPyw0u7TZQc67Pu2MSQ8t8c0khw6FOmen5Pz0wbKZ744dOMpvtObBggd7YsWI6CljDgDVDcZB5uA2alBXj4fHBeLldWOM8C0aTt7pC1DpgyYSD5M7OOeceQSVw7frpnwxSSVxMV8HuZNvG/QdbUjTFxkJeQW/bgN7W122D/Aw51jzxaM83aMGvGd52UZyV+hQJ2YsAPM+x7u+mi8mVA6v62Hf/PqN8e+/fqtff/0tf0KHYDkWX1/mz8flHUMbgkYecx+hb+wX8+UDi6X5yKEfJcZtX1j6AOTBrvvwfR1wpDuMnqlNgoPxpt+sE+xt+vfOgd657Ytd+9OXELdjTkUDAat/XfWNBz7GmnM/fqBW+2p9QtjoQeWEQgYv9P9KTNMG3yBTB/0UY8jRX7OJWJnLJh71m5/ANnO0aANWH9oF/XRMacN6o4DrWI9wUl4Q7Oyl3z63gEq/yqsfvnAT7sQnbammEChUAV79/sqBKsh5iTMfAVCLIgJ1zwI38iuNZmEwxeM1WicAABAASURBVDNQWgdr+sgYzjPBU2+c1QE4FwS4Tpr9R5PLPt3LcUIDM6O25OoYBzgcGfpc+gegM3GSNUzAhmvowqbzbMrIDdFCoAoHtmwI6rCckD9NY/yt5FuKICW6rfwB+ujjPvhDPoVoxAeEjc06KC4Y5A/Q5ILFe2DWTTd8JYCmhJ3cNEPrAHBwQZQH4FoA0YkRRdrUtmPE8UOmakFCnkahe9CNsWxfhFdG6Et37PTo2JRXuLj2sO4N6KSyzPMd+TnuwGgfeUynL1QnSllBu/qmvd2XPxlf7EHIDNaRucbZ73ChRJ8WhJRd4HlkXYYf+6574kHLcfjJHFt7+t5SBPyyeMIkYMF0xE/t7NjbWbP1ORKyCcqBmDx76bv1yOMHhuGY6wSVXP47Keb1jk7Xubk2d2Svx/qk70ufBiL29EXHEAWJYcczjdik/IEGh2NAXZY2VWnbfLr+22djbLiJLdSpxxiEG/l3vbS8UnfNfifH2RNMBAqRiiw3LloaAO912qEDQnOtXbqpz5cHrh3ak/f0byfHN/pee7d31lLiu2sL39IH2L8nTiXU1XNfRe8aYJ9g3hnfNqgD65h8lQ+KKPWtDz55rSMOhQyi3zhdM13nrGsTV1jLClDH41kiETnlp94zD9gtAELwC+Nvof0sqSsZdY4YKyAQ5z6vA7Wox7VnuwSf/uGF+k6ulPTs10ecuJ+xJI9+m75kCz88h67o2Zir2/ZaG33vGER99ubff/9W17c35q5nn0jRXx2b2pn9hVOgUBd8bqDU0SB7rMgQ6wBsT4LKzlRBrzLv04+NNX1LW//Eq0e9D/p7Z0xoV/vBEaDPOfbNlfj9ixV/qcYEkRw7mKVcZjv35i5Q/Lz+1Az8zOqfms5/mzLn28n5UZ815kdIToLFyWcLpJMpiy6TKpOFiWXpZHMBuawbB/gJ4px0NzakEzwQCMrc0efC4qSUT8gCjU7rjc3GtouSE3psoy4sNiuw9IB6XviMo+uYi7V2A8ieHJ9LuDUbmDfXFLCHP+HFeOxip9FrXV/0W5mlu8ZllAuhtqYGdBQfZZEbLKacFEB8uqC5QHkQuRDHBjR86hAS40b+APnEBeAZ28gi97JtLLrEj78zX49jsb6Vf3aXhy1MmqPp3yh18DX2dB8580sBF1EtB52WcbhJWR1j4uGgyZ2Y1efB6OVlq4HvEMq+fXv7xguSPb902ek/Nw5L7bCKxr4+LI2eT/1ixuQR4hz5kW/IB6hfkE89AfDyoJT0jgOasmslT9KE8D5tZZTV/DzYeIn0DJSnqzNnoZ/6kaUKClmS5SFGMDb9zcMaB4w7NLTFffEIcDX5aV0sP2ig7wa4DT/BIDMPQ7f8qdfvv/9Wv/7zb+U31z60vbx+qa9fhBdi2hCofJMU2xyIc+gGu3TzUI2dlQMiOoMnWe+3B7r2evt+y4O1fpkTN2phIU/1/CBvrEuiyMbtiw/79ba/zbGlbgc+usNlmzoFWtJpxNXAIGbh8AcGXASHFPX4z/hACNygkI/Y2IT1EUQuczofJueD20PboRw3bHu48kXLGfPkecy+xZb6KCLQxIdIfmnh+rOzfgnypOPkwlEuaqdPe2KXR3A8eQCFgQtrjhv9Oowoa47nWNIabFy29fU7hy371zro59U9ajvWzalqyro2DPDrGMmrpdD0nf7ov/YC5eH/RihTVroG5HUdUS6wjedhV9flWZB1TAh5obTCA2yXrQZzfGA/oC+XwXgc4JuSrBL00skM/dmljhX+7lF+jMe+jD/nfENg6Skr3jGx0/8expSJNnjUpR71rduIPemnjKW6GVnlGMhDhQZh6ugf8ck6KOq5e3sCrueBVV1CfHmf/Z5fnTC/7S/H2bs+MvfmYZFxqS2h1CI4JgBe4OrX/Uyw1ugW9Z8oogerDAWXNOfc7984PPON6RW74gLmDXnjnJAMlWOxybP5uZCfC321MDaMV1qRAzlRn3Hxzpi3HVoxXohTP6Ur84DumqRNRbvN+exH8Vf/UXLin3R8X/SGePHPM0Fyd9B1Fw5VYxs+5spsz7t2tadMUhjOeVM2Nmjql6DfaCGkKa9MdFBxfsFa7X/LpDs31CHesWEf6qM6lm7G0lZjOD7AoMP4hMkXDwoKwGXTAj51nHx7+miOA22dYMDWEcnV2HNNPxp4SQ0cwRCWXlvMEkoufda+esgwKrnHPiX9lNyxjobOiyvnzswH4qRgsaBEM7V5IY6eWZ/m+3QhpbxLixPgizxlBi0vRah2mzPoxRpJW5J2BesB8Av0XOgbQHJwlJ4TnduubZ4lXvm2//L6Uv5PP8Q3NhzTg7Fc7d5Ajh1XxH3qT25okw1QdhA+oT9rHfLaw42DRmTQonMdddo4efTdPMovrnswPkY5Pgr70mKHBFp6jtK+/BhgvwFLX2Q8MKd8sJSGR+SVO7ajVyQAt2qBT7Qnj3mFA1vq1g4uwBtBbmIA6PqVDs38O3HkChotbFd8i1/4Z5xREG1qhQte1wXHvXMx+kKfnN7jO/6ZD6HbMSBFmDG4/mzbS3kulJ+MT1WwIMp9xqTPQubQdf/YX+HQI2kKwg3muKaCNNT9Y/8hxSVR2tLTH3M356rnAbQRp7rn3s9LIccTuMg5zqwA5uiuMHU0se92wHhA4doj590rzzTGoI1DDfnWEeGRuDw/XXnp5VzVNtlWxRPottRP+TRO/1HDVULwx+2PbdHu2cb+A7NTgjXXM5SgDx9xTU8cp37B8U4/+Nxg7I0SdWmHrBEH92OeiZMGC2ZpYYM7cS9AJFH8qDdy4ws4YyacOs8gUw7R44pEcyf/3INVJjl9/soW+6HQAwvwg5KedtUR+ETHt0gepTmeuueccH3NuNdX9jV/pej+7jw4+ZThYHFYp2gg17OS1s/b/3wGfmb0fz6H/2MamBgKWGSg07CeCc4COCfB8QbX3mED2W/f6+o/cMbb3XwjykHVBVVeVkY2mz0vIN49ALP4OB0rm8VAe5QExaxNyTLJAuNi7IOLth48nFQelLeNDXjrkxV+vMNRDzrv2L3ywmEuwrcsOrGP30hgkg2KRUXhtFk0Bm0XItvyCno041XFAxQQT+FqALmlOw/YHloiT7v4XFnYrzxcu3jSxNTk38mTi62LGO5AenBeQC/uo46rs6F4CHfhRhAePaFAwE346oMGC1N0gJOCc1wowb4PQ4OXQE1uB4fYQake7foQ8c6CXUX+VqA3xDlUmDsWVZT4f/u1MGhocKJzQYd61Lkqt27EPegPcgm9w3ne+6B1yV98HANv9Iv+ny6nxGXIuchC3fFtZ/MVlMEJaOgpdHPReF7BahvQN2Nt4m18XarJ4+EbdP88KgBt3bYyPzj31HUcX482+aCmfTcCqoUy3J3ONro9sM+xAS9j+U7+wm8pJ6UHgDuxTLxaiBC8beOiKjLQ3KOPihv/qW8/8nFjPO30++xzPCAmf+kToD9o0mePvATSZyyh0euo4aOtwndBH26MIX+NlPGAUe2f4E9+1alMSm4njSoqzAW6CYI7bDtgDRD3GaDgMenmjvDSswR9XOQQdfo0+11013BOkg80sg7AEN/J3KGbgFlTZpuUVz7otiQcyEjCa3zmhIkGCYXcz+uMCedUVA/zzRzdgeQa+fCiN5K4oZ8wR7/+CrH3zDHUg0+7PoAGoui8RRsNY3/Ulb54+8bLOMo7NvULYmxYH4MxG1AOwJ+Vse6YH8zFvIy5wAOstCPLwwaZ5gUG/CD0c/qufziIDufN0nCtXWNlviyDoQ4/F51MxqFBj53+NN/TN5O2Uhfk2fTxMnhA2khplJSfOV9GDebeC9/g+3/ykl+aPt3Jt/NFsJ/05QLvBgz0mwP72D7xVygCUZR8vmj3BVn3QJ35hEIOudP2mn4wGuqdeaQ9ojc88gsXvMEFCZdtOlSpdSOOMcq6hz9f6jpnAvSV/u7wn12vCseQeF/meXD2hZCQNuuB/RvjugZo274RPBhb7uQjzkE/L2Of+yp7InHoD94eZC0fVbw1XxOwRF4cI8nVQiwAnSMXhZEJp6zlbGfeEJsYtOAO6wt29fdE39HiA0R8Zu5M2iPf9Lr/Cef/8c25gJKoY+RgG1/IreNA3xq/GGp0SDHf90CYuXUrQQXD55kiESOwAstoxtwIqM/YKx8zFM60YMUu0VgBc6U/9BlM6cOcR46j6cONeI0Ns3AX680eMDcMkeCicNYSnvrsf3mEe4Txgxcx5kA42BElLnzpHqX94G0v4AGuyRMCN0LJgxnj48qDWX5x9v0tL/EdD5/hwTnrtLVUZ16jmhp6uC/dU3dKMtAnfODByJy4UskNRkt8sbMM77m+LUigD/VwEDOTNnRu5kUMhFwt06FKA84bc31lnzMOxzvikxe+Ru9O3NKse+Zy/VLNZ93SxDdjwnrsfLIvbt1G/k1C/13CwRgsPp4d1WNMKzjxwoJtooKjSzlpns/k1ecfSnOOLccGBWExZ6i8MzeujCXHxZ124kJvE5NgDHRGaSf+QhNnvdt50jlrlXjyHpuHnjOnoGOPG6qQRHfxkfdO3ixpcqlkgjh9i09SkHnmDZaY4HbHf/OuDWOPH/Dngs8YXKfNl3XjkKZe/WticD0XPnjg0h406fJjyiJz/8r6erveCAerELinrs/mTzvCogRE7VgVZx9NO9iofuZDmmNDPlSib6caYer21Y5tStcFYoaotMWT/uxzsOe6TzWXPpxntp1xbH/HX6jaFvRI3I4NwbpjDhbmaAUwahPAN/JbIJQlEqvg//ULblPjQlXOSbma/C6t5ISKPi3ireNCPyxJiL4IBMs6Rx7A3+wHXoJ8+IpWdWDMObrDE6Pg9NG6a5T8O07Ahklsc8ZofFG3PBV+1j1wyrVlBcl9lgu4dbgHs68j5H7qmDjBHLsf4BHXlEG4pj5Qx2VMH/1iH+/1oH/FoxYuckHFeNRnvxn3G3G/8Twb8N+wIhfnOqGssZFs5H9ef2UG6Nm/Uv1P3T9mYA5r5gNo60wOFwcQDvrd+uOdeXxnEu3lpHxnod6Pb7zYd5mDD+jKogI5Gs+FNQsDi466JMkxgUUCSdYqmj92eSY0isc2asuCMGqRF1xoCC2NfH8SxU/1u0jjKb7iEwhZXEVnCT8XkmoTDQcIL/SxklBj8UGXfrs4xG+wCMCPpAsbsK4sZvinPy4kLiA3NgGtwgWvQi68lKRGPayPNCbpyRPHciPGSZt+IMtiqx+CeiOMx9EFTbtK5HDEIWYjV+bMTQ+TxZpHV/C6Y8Eai2v0GhuHSX82TBVtaOUE4+FRveqDm41p8GKncxBpcvMZ5IkgyX7GBM84oPiYDxddqqRuxjdj8A5g/Ma4kC9502GYUYGbeECFO5iPa/owKocWYjXupeEithxUFmjCgRvrVj4s+ks0uOLyYSY+NXIYI9Es6xC4qg55mfEy+atCesEPgQLXuR8XQuZtAqpoH5SoBpO5YF99yDnGoNBBO/072yceAAAQAElEQVRIgbkpmDvpanwTbDsH1Zn46Wd9LHjE0VGV2Gn7cOZmJsx+ach8u4+BGwdSc33KqDc+Y5l0RcdYu7QxmGfCy+uo169b+Sc420YuGe/i5TlzY0wB9IgjYeVHn/rQJ//Ab0Ga/f3G5mrsvsS7oHuBrk+oefqgnBu5MvaBB70mLzBwjXKcj7HxIDj9lkfed+LVJ3nX0LfJjw1lyDxm9BaLXI2QfgzpgHaVN+/aF2wL1ueLVQ4VzBsUKc0BigJd8iT2GtjEL8aTfkGqHX6u4LcN/4e+D8jwEZf+ahtNuS6Xl3p9/ZIxbN+mvzCQwzlnWaSSA+VQkj810x/b23jBDro1XB2+C/Z88KRlCqp4gAm/9DHI41bOmR4rsmSFC1J4Z7YexDkhSIRlcdxE79Hf5acfWc/0y6aQcaYADcIo1zXHKs164Zv/r19/qdcvX2pjPMgr7cqhDDP4M2rgozGbIx/eL5ctOOXVt6D79EW6/we+6pEhae7M240XZY4P6/YlihXHBMIJtorUsnYmcbiPRXR0NzyV+CMAL5TwOR7UJbjmnW3r5s1cLd3klxgOXeUHE3NdkIsGuAGfoD2Mg9GvadcvGPLNJONbmjwLZGMTFnQjQLzoMyF4nHWdfnauaUv6ZRu1Aq4RoYdXyoxRXRP0nCjR2/iFukO3eACXFdWdWWIXNXcakEr9NCuyVgLosx/RaQzaEY0IfFXn+jLwr+VjLdJ0y4QD6sVyWo65pdE3icHBwiWXgIXlpOMbjurbKa/BPuQpkFcGPpzRrxPkt24p34SOr+LMq1B+JFLKb185hj9sohvvZHEdOt22jUhGFDecRiuuOEYdq44j58qVNVx96v2o73kBp70JaIpC+hIdhALi4wopRibO9tLN2NSbB/1bf/icOOe9JJQSgxeZZY57VxZaSN6of74gL+lHKlyS9NWY/LbdOe7Y9kUv1gg+HDlr3jkj2LKfokPfDx2pqheY+ZyE6GZf1UccLNe0S15EsybCKz12c459MAya+JkTjjdyoa1eGznW8IU8smjfrm/HFy5z3fehVz32rWUAg2dfGZs4UOUnnnFr9eM4Ve5QqMwMphJfxic/4Hjm46igkhzTseaKWskvIMySjn+Mc3m7R4l3Ttk+AVHUds4GnqGanMQvXJBHv43LZvCVGjJlOiO3dGNuggRljPmdMWp75m+uz9rXj20b5dojjCNGeZUTHNvOI+NyIKoz7emwrHxfANW2gYPRP9f8FX1Lz/4SV/q3zvgTn7zEsVCe11M/+Zp1dEO0rj+u4zfOKYJ1cRmP2odPO8ZkWehWTjCH4gZ5NU5/CbVtMxeIcZ35nOWCLEiupgbo+wEgVZc+n96BIXYuN4WANu0vKIR9yGNbH2iJnjqI0xgSC/30zvi/7tfsYZMJNmKTJzEz97QZHW2E3GCMXvyjSjc9yj6/8jyo3INFv3upbVzq69++1P/6v//H+tsvv5R5kO7Zb2dudlVw5m/dtjxrgNKBcg4J8t/xefow7bd2gQGsa6NjI2b6nXbx2fH5POu+8SW0MGPh5SJZ1A91mDPXgN++fat/+ZffgH+p3377l/r27Xu98RIoMuTIPwV7Z/+8kxeBAh8xlArlz+tPz0D/6Rp/KvzvZCDLyRzYcDo5fPmxM1Ef+3v50udOfWexuL0xQW7fc+iwo15eXsrFzTqiuZ7ymYy3/HsUOxN5Z9KEBlfmK0ILS97STG4QLtRu5E7SC4vChQegy+VjcVjgdaFf1638JlhaePwTJPibRc8gzsUjJX6zSnG5jAhw6AeLgVfjCysIV0+gDRmf8ftY/NUDuvJgh5/6t2FP2+s2Fx/jcvERtNIH36BU1sMclrN5GoN0os6vYMzvw0UGh8QrY4lHFXFuaaccqssi6QLmnwn4j6YtbIDqXcdWYxvpk22wATYPQBxg9Ms/Y7jmAWgvS9+szz9nwGOC9mFAP41FX/XPuvFbxjB9MJJnOJQhvzmkMoT0cWgTsA5rRNBOZDB4KeNYAB6MD2naUWdkTqFIcqODxH8AOC5l35G/qwftoJKrxrfwgsAcFCwQ/1MtSFwADwPXzHGnX2jODZW+SB4O3da/882r/z6JvwZ4EHN48c36zos/sjFR4GKfvPcBZ06M8azLo4B5NRZ9KmS3cfTdttViLDLF24YsmC2RMFsIvIgLi3XiS4FCdVvftsF4YCyMzeaMEbqNaOxBlTyB4546xjAElTHnAevy1DFx3CcdH0doG5v+Rh9wYEZDDvPo88To2ASFi4dzNPReHZY0kz79dY1ISe53+le4sRGLU52MzpU3NncPE+a/F/0/NZ02zjLa8Ut3R+WhkngbyDzDf3GzDr31CplTHdV6gINfGZv66CHqil9XfHQc6p/DTDqWiLV4wUE273vWyjt8gnzS7X9MsS4RETTxD6SMMXUqnKXKB40bc/b2nfUIPrgxoXMP9O/IEye8d0C/HApSox9OqNw/LnU6nq+8BI7vyGG2licLXrDm64N4DEBBS/igUdICx4Wh2DEQmuG3FJ5MPGCpHF59j17qiigrq+XSSw3H/mXjYWw75mMf/WapUNGe9XWs5bhbLyNyzq30T5989CX6Tpse5JKf+E/ujpIibvuC7cyH/RioacvxUT1wlbFNXFypL40tGupInqjsGbfkiVLbMOaCs9w/VsabcbrPGXeMu54gG34YnzzD2ECgwXHuXBDk03Tkodmfzjdx5jdtxowx23Z85gEbHOzlA/G2bph+8MAogFWYeMlwQtF9QoMABtrS7CO0dPPE00QH3sAsHk40kCPuEsKHbPhsCDTWXiu+L/CCU7bDZ75HrcR9uYy6bONYt8gBF5Z4AbcDCKGnyWXENBY6HvDiMQGIkwcGdQvMSEjK72W+XHdBFEOvpAuIcO2g6UMdO/Qoa1hrbHb8umwbcngFn/2DqVrXrrEOfNzLX3D559DS7If0Cw9det8bDnsBlQ9YfD99uDMm7DflTggbN8zhHzGwHtxYgxwTrkXuw45biHAVfbvPtQddwRPLhyxz4FO/FcGddvRhaRzjkn/68kDtg7iIN9ot8fmo03NHDRxy6hCnGn9hak4uY2SP2JI3mGDVd/dPSwwUT/hTD7QFn7xOv3C/nIsDPcLa48mLdzzIzpyI1Lay1k+4o0BdO/m4sWd7fnI/9/yUXENn4akAwu4z9pk0c3uW2sK9qI0++kH/rQfZ3P8IoIxvjoU9vlo3i5iqhVBmzg7NyHNVfqJNRdqauImsQegrOgfj8fXLS10o1XXjzKq+y+Y/nAt+Q7EIoMmXOvTTnF/hvdvB7G8Ywr0G0HK44Hnwc6yYS/8r43haGl+wq2/Gf8L5q4nCzSV0fZh6sz+to/KnfowD7XazVgPW2XrqkXHJvqF+8PZ5aPh6e/P1fM0P+s+K42sw9wqc8SUQiAv2R48alNKcsObAMbiNraTBFnblXBMwIypgfcKj3PNvzLfrjawEWeV6T2ThNQ+CNkTIYqnvA/uD/mtK7Qu+JJNfsP0BPYegfUxfYA3/uJsXcEt3Gav7CWT6xDtgcj+MarbOzx25xAfdcmcO2F831iN/sSouAuQveToEYU+tRUrDjLwB/FFHgLz4f3UTL+vSXeu41OvL19p4juumjwsLlIO826fCYnsddQRc85f7jEN4z3FAtYxVHdVd/pcSWevmrwr90g5QJqC/z9hZ16nnIjD9fvv2Vt9++42XP7/z8udargmP/f8h3/SqsoANz03KCaKim0binY2f9z8pA/0n6fmp5t+QAeYBw5jBDq8D+xzQriXvrMZzMd/rxgODD8G/+u+T/PpbfeMt6Vz8iok+mOhsNryIuTC5x2BCMxGLj/ozgaioWxtaSx3c/YDTiQcVwQ0mGxAVefUjixj0pzwP6qx+WGH98I5yeQPw0QTbAFf8oY499UMGeVzgdg4EbsjKyJpFBXZWmwrA6sOYL0x8GHvjhYAvVO4sgogTIlpTgfHTBTY0fc9itbAZXUZytsZQzYcvbHmgWTcWsuECqCeFaaSguVENaNsYZRn/sOOGZT/cOYSYI4yhr3mjPmJjQZdaksvDv2jm5sHO/C/oz4JaySx3JPDNTbUpg8ht+hI13OahCEXQ5OvGd/itb44D2qVu6J+v9A8bkKV4RDCP7slM16CTSxqeTBpxtACznMmrnPiRPjjGCU2DgII0DW2oSp+UAwsdjDS4qAXleEfFPDTjm4e9PCQwxqy78e/kWH36NOwH4mvANuqi5/MNV6fvVGIf3lniCbjwHg6YJrBljI6DxVhLLFzwpNa5g/ACaaHjlgHoXPrjWLBvRTe+5sCzMS9BGIOHW6rTPypucI4RqrkW7gJFeBwLK3qEoW/4MgDjGeCH/b3R/9RBk2Ouw7dGUfqLJOl1E5dyKFY9Z/4H0xgOiemTRw7I5luIv8jKbGF/+H+LuDoHeagd2lxCdfhTeaAP+zArSy14/dLuCv8JyiYOcNLiE4xJI5rm9eCg2CWvuVWnfmVMcPDZXQME/QeSS/zy4eEa+s5BUYBIfPpTfNRjLFcOYTe/YWaNFSfsGYO3ygMK31L5ovcdPnV7GLKv1C/48kKZBEnMqCbD3ImDO+YekB7x4cq6/Z1Dzxs6PewYh7J2lWuJa5v/cONNf1gTJ32PfHR9ujVWzJng2mkcWAqHpbFZHgh06Ao54Fq6ecDf6pVv5lHDg+p72LpHOdYsL9D8VdB22UJ7kGMry1jDc+GA6Z91+H8IuXjIXBsDcKBfv12jPeDufDt5+rE0XvcxDwya/nAdu/Ew9EZu3t540UbdeKYy9OVCA7lVrw8C5kwfz3k1cyAP/UzfKSJuxd5CQ377CtdYl7te2SuVnWMKS8io2xhdh9bR9cKXK9pABblTshieowZzTTyNjPOs4+RGG9bf6bcrL0ivxGFdPC5wdTkXqXBRr8E+sdUFfYJrj9jwa+4AwmZdJDZskK7pCzQuHPeCBkG5AHxX1sp3xz5jNnGhRBqG8fle5sbYP+dh20bwiZe+sVwajwJK0r8WAWxiw+rSTRyTjwyVHnGbusjj5TLq1D3plS9eHBeOD+O4MMb8xvrrlxfkeNl1+EuBKh9GzRX+raMu9J06HadLg8M+TLnwoszjir6Nh3D72FjvKLIv7JPb8afzjrEzJ/oMi1kkv7RwStofIWsNjFzh688piQcP8kt8jKcwoDFo+JbGu8D0Wb+wBL/ze4dt0hd4aUiCRp7/4It6XX8e7I3GJS9qq7k5LlfKpTvPdPqfcQ+v9HWMGgfAoijqHlmbnIeuGTvzVSj8WJobXHfiEOIUbfuRIZLaeUtO4PtoP/Llpbo8t+mL5yj7JHNrTN3id/KlbV+U+kAcYHxlbf2k89St/Y/6WUNfrk4uJg/Jkywee+bgBzBI6YChOnYGFXlCijh9cPiwgDzpZymvHOc8Q1XlBUG7znX6wbyvT/tkEb3JF6X8S3d8VhdVUfSLfDDAaO6pgaOvyJU5k2npKWddHwLMX7tFZAAAEABJREFUf8eHLkOVFDDHymUPO+QaH8fYsM2YrMYgFwtg+CKlhnkedm3MWLLjkQ/ZG2L6nXzj5GlHkv/Q+jNuELBiq1mD5zhs7E85PEdWG8VnWp13mjjFRVzOv+SZ6aKPO7nhCguKuT5k0Jh8WcYGxkPFd/dwfU65gF27xgWfgF5mv+FO5Ov4aM+c2ozf6qEhH0Uueaa9NGF/HHNY7CfAafOUNZq4jBv3yvlxzs8SEQ1YoI6X8ceYzzyYixM8c8Y+7HaRHhhL4+fSSI9Rr6yJeflHny/TAHf69xB4eXmtlbUTbs6A+Isuczfgb/b97rX8SFcvCafZtZKzddmyl71sW33BjmeDbRuwtCqm7+zv+ktYedF4Y4/69vu13n5/K19gdTU5WIHNGp2eq/740S1S+Ef0z/afkAF660/Q8lPFvz0DjmZnRIDDg6WrNBosnNROGg/H5yHZPyG6cdD04HxnQ4A1VzYKZwagnNPHUgiDtg4Q9wRsMt2rHkgoy+Z7B7Ipo18+WCBycZjwVzNX7At3+LX71E/Ficyaw+Rn7lNxsaCAwoV99cWeTeTTpkQ7GGSY/lNmDkdJdxZKF7krB2sfoizNQQ5ycU5plEcDdYRcWNUd1IJenGg2nbzpZtFfqkF6dTVtv531BUDUQZLsotwsnqvA4nYZW40fFrY9v1jywcR8JRfIxv+FSozbr1RodnOjel623ShzUsBnbboxjTFwDL/C3iGDQOyRA9tO/xBlcrwehwvp6vOQpbz1RmFK7FpHgWIpxCc+eLwkmK8ASdC0POZkIW8ptTWZ4cAXfH6nbx6MCxfxnXbkPUgA6lwaTVwaDS08tFI+2Bz2CeohLjB5SDCfn+PUF+O6bFv5094XHtIs0YQ8Uun+3ER9AiJvsoMf6oCTBtfRFtfEtXSYkGNT5C7fBBvWjAb9XPYzBTmAxqVo8mMFguPS8MWtYysBNh620eOcOiRpgUZgwR/yujQ+gHFexS/aY3A44eHHh54VPy8b7THgwk9yqFdN/1zArSub58rGC9WDoP1ymKpoRt/UixSymSMwgK6Jb/jkpATJFXwOtcwR1PLt+g2wzx7EteK4/FIYD/ShfWbfTSBC7EhdumvgW3TpK+2FcqmPj+PDMaQO17c35vuNMWHblyTmVbp8gYMm73d4r7xIeOdgYf7UmpiwMcibdZwFrb8CVS5f9PzKN1G+ZN/pG+eELzUujLOBLCzEe6vfv/1Wv/76L3XlIHM/YpIWTcRCorhoUedOHskxDPp+xafEgf7pP/n7g+/68Yb/vnD69ddv5cug3zkc6dcbL4V8YL7x4u1GnMLOGmzpLwq1oU0tPo4+sDTe9Yjd+Jc+uPCfi4PYzhcMt8wfZeUpOsQcnLGr+80HZ+y93651vV4Zx+dLo0Mf83/n4dH+cdypy/FP+OShZ16o2T4L9zfb2jz7x7o+xzemhXTb0rdt1EafuBaLX4jL+hhzLojTG3WcoA/21Z28M8xhwZdlMG67lJOv8nk811X5l1YTUcQHZGjLuzR4rqkrRNbmLveOpacf03f1PZJXc+JcuPKS0RwJUMo8u9a79ywkRdwJdXxsa8vS8T7rEDEtLm3rAWwSp/11Y4xkj+QlkPaVPQHpMhZ9XslhA+Zx6ZZ0AHXaS1PiG5kAjxEMmtPZx4UeYl4AqQQ+aXDDStZCd47DmcubfrwzRs0zb6DL/XUbL7XxInFsAxkkNYst1Ca/yVN3betW8k//R42hbf/Ulvl032Uvx66/TlvHFlm8oW/JDfPtyjy8JidkD3/Njb/Wcnw4X/TtMygrnLgY4KZ9ochNx1e4iDn6iA3V9D2MXEt4OmPOPA98VlaeHV7HRvERR8H1yIMjGqn/ePmspi/mznJSyVf6kLLN38TKo+4r81aM+hf4LLvla9AClo5xI78AodBmAZELP8/8JDCdN145KOGwFtAveT0TOQav5N2ubGz7APq3r7/kYfTMg7RzzPpiPICMuVShcvqMQ1xPr0z9E+wDeSavY2L2r34t3eU+fGE8rNuoyyB2gIFWfhyzSzf9M0r6oH5aSSzE6n6P8YynDR0bLyIHOozvO/vBTo4RK+3rlHLa1qftspXjFzXV5F25QS7a1At12EZfQ1deew/WVEvzY853FDzoB3Nl3xafBT3nnJFPu9L8k2frZEG04vkVzZWX0+4niKYPLtuWfCzYFscwKF/0PIG4tHnOd3mmQqLDH+vaoQWJgZArN9ofV1hBizEnMwejkuskAspZlkkBaKcfKKFigmhQNO1VqUNW284jy8ME6DaNh9gj8//mmkg8frmo33RG2V/djhf4D2H9i12kXUu2sZW2zLu/WHMPNqH26Ur+l+IcBq/i5j5+2E+sNdq8UYqDhXiNeWB6xL8W6e2A067oHwC6vpqvgc2sgZYtAcB4zt/7lVjZn9mnfZHqmFHPU698BH+OK/26M9fe8fH2di37WTsbMVsqK8+DzTqArO2d+CxDB6cbrs2vrOGvX1/4koX1nBdBG+NLXcKgbm6nzLz3/1LJbS/kZRx5gURPk2LuR3/r1/SZFZAYYPl5/ekZKEbyX6D0p8r/TgYc0IAbUTifXxXOCbC7aAlM0gcrtJPaxegb3yR/44HBb7ecwG64N/huTOhzcqrPyWnJCspUnTqpZIJZBmCAwuLx4IXGngceFy91Po7J7gsYDwdvbHg+qAjyhH4ocYK7WLpwBpjULlriWfXgekxwYlNzxH1enHCjmoVN2W4WSfJizIkndf27xT99Mw+qUU6QL4uTPj8JPd/AaBMwD/IW6NheqNDIvcEEWJCwv+DLunaNhbblOjgobHUubHDHF/Ng7vUnm4C2WatI8nGYqxweVnSvI5ZoV7nwdY9ST/qfGOv5mQ0fmhs50bpvjILtZYyS7sEyLKiedTSKAKhV5KEpI9juxq6+wKO76vwAuQBloGdILvrb85CEXXWYSx/Mr4w7wU3HjUg96qzj04UiLpsZAYxRc3WzZFyffWl8+r+0zH7728n1y8uX+srG4sFe0oLvFzYUD5Tq1I8JylGbqZuk3PEAkrL6Raua2NWxboO+6PSTc+nKIcnSF50ewoxvZ95Z2r7rZPTjn7q7kR/li8VxoWwMGa+GpB9gThzLyqtnJ2f5dhR6yx+5Y6iCk3+ioUJLvhfqjEHxjq2H4xwg4qqlgrZujh1PbpqNrPNJIlU0c+G/+gXdlL6NLbmWXxjPPjYedVNyqX8nH3fzgKpWMWDT+OxXQd0CLLpqQYlheD08JV/rKA8zK7bW7hoHxExhCaXqCNDWVwtBTeLP9VCbzv0d35BknnZdtsEBd6O+zT5Cv7KC1aXxPiAGjSRNncoXftZBw434rn5zu8BujpZu9DZsnZKKF6JEAA025HbW1Rsl+kEoJ5OtD99v8Mi3Z/3dHRvOjQPulK69ws6LlucBnYfeR/ofxfpLkV9LwuOhSVvNXFlHY7LLtaL4TD07L3MADsbm7swtnOEtQjAX2nrHxoMHkrTJrzm2jqrjeiQ+YxKh3aXRJCyUy0yJOk878gkNz2DsjcFYoC7uM0hfeqQPL5etzhgaZd2DvI8aR3yFvPWlcb48mB9+xTFvByyNXCM3EBnlZ45d95Y9a8EcA1L0ffKnxWCQd8bf1Wtn3gzKbtqaTpDT9m7uzBl9eCXXV8o7uOiSHz9TxzVUU0UBeByjrhfqOcpTr2X4c0vuHUuOBdepHRvuSdrzBYdjwT4Tr994Wc67wvaCFXOq79qXDgrK4QeNiccHzHHnBeD0SfmGExZyVozhx0GDLrKhLjPH1MQA6D1kTnltd4+6rC81WNetSxP6yCuC5RhxrTI3YxuMCXU3c+ZWxmrs8mkL01af8LmdB2TmzhzbO37v5HCWM0e2iYHAuaJj+lj4gHaUpc2400cZzNsH+DJK+VC4IbN0OUZWZFro4vPAtnwT7hhjCTpUIoOdMcjLNmNdqpH5uBq6sIB3TXUPsIvUMX0hJvZX60o1N/mdIyfY1mDKQx9sue6Ms/0Yu+YlQFt9AknjwiJXBLh91mNdwL1CVX4VdGNtsk/du4XLttUgRvuULETfOb9IR+RQm0sz8ni0EkGGUJ2oUs42FBj1T0guMA4KwucLjAaAOwBLiM6LsY3M6W2bvi1oly6f88y6KPMxfVW04+tcfz/Gz068jrM7eZNL0FzWBebpxOOLBECfKcoc+eJqJTcr/thfz1zKcEBibu6AOYxvGoAu/wAv0CzXh+e6gD/aelrGfWOSLzq4TZr3P0K4Dg57xPb0QZuYLN4ZiKQ/LR6sD/DFr8ex9sJPbPpMDdPzbhLhREibjkyqKhSQ12cwnBWY+0jJO/tA/gfq0INe1wl9gQX2cOHL4QeegzwuaIdeNTiHljYZ2LYMTFZtZ+9kUIVX5bIibx8/1Yo7IOI9auDTnPcSiBIZ9UVmKptGIBMBmqlwF5l2E2/WjSZ2MLZRLhcRJL/64JnyxvnBFzq2HbPSJxATOpdGiotq+dGPKy/G5UVzcij+zj7lfN3R59r6oL07blg7pX8AUvg2trW2cSlfer5ettq2OY8GpX3hOBS2Mcoz/S+//K3+4R//sf7pn/6xrG98qTug6aU+OUcE7Tqe5ryf9/r5+dMz4JD405X+VPg/kAEXAgERplTuToZMnm3Uly9fmDgvmaAu5L4E+u23b/Ub32D/xjfU/l3ljQfYnY3FCYSCv7vU5cS3DDhxmXRDcGFAQtkn0P7xYinBx9CzINg4OBxBnwF0bGDwUM3KBxIR7ixkI/FoG5YnDQtZrLPYYENb0l1I/OXHk7/4oHjmCvHweviqkkdYYFH++r7zwMNBkYXOh/s7C7AvtXxh4SZ9Y6P2Z8fKDHKykI8cqpRnlX74AETZtJfuymIOH7XSN0jxWVun7ujHDgScy4U0l0oovBKrGwoLq4eBHNiRyaJHnhreXgaH3SYmYaTUaGxjXD+XHtUAuyuXFEDZKJjcMHCJRw/42Tf1/GAWVzFKRb+MCQSbOS3XXcCXYQt20PKUk8+4BQ+NIWA7pbezjs3wctuJ100lJfbCBp/69WvpLvthHVtd2EwGpTZl1YYvpYxXXqObwB0diNbffYKEeBCUCyxq5WERxc6bvIzy0MxYsv/8xsiN1PIOD5nAe3J06qHUFzc2Dx2r4+YPtmDhmjKoIKWPfNPmQwvKoHFBiP4jL+bySVMfoKdwZiBJ/wBQjCF9dJyqBwysSDhGD1la1dQhxIfI0xCn34J1WQZxkE2oRIxuKrVwk65fbszv+zvVGZf2oo84LG3DzoU8uIxtDw6HLgi5/AWc41d768bYBjyEa0c/wnTe6L4Tp43AudZh48Mmnje61q08jOTF3Ipw9Bz+osjx88qh45UXjM53VeysA1fWiuQQVv0Y5OIz6F/8jo4uNX/AbGtKnPPYcWVdHduGTxu+Iau/5+GVLKVv5FNW2iyp4Qd3mo8c9PTNtcpS484THy5hyAO4h1RzE9qKrXVj/RjRL497hyaGE7EAABAASURBVL84spTPhxbLM1Z5Mg/IhXNtZQyd+unwjB155G9ovWhjcPjbjnxvNXM+ps3ESmRHHNoyngWUuu33z2NP3YJi8jQV7Y+hPiTpKPNFLfqVHawP25COUgKPDfhOPQ47c+b6ShI/ySkzZMvD+M5h17zYZ+rQ9qJKOMyrtBvrg+P/xIvzFz6uZ9MkY8DxR26mz+SHuuOmiQVVx2UU9ClJtSZpG+Rxm3AhJvnPMQLbzD151DdlUrpmAHsAItr1Q7hzk8+Ys47Bo4y5E8yLEuKco8boumdbe/IIpw+oy/5if/iQqs+Ym35FAGsofbB+2jR1izf6hFnJOGxgAFv58U8e/ZNB821+vr6+1IU5MgZ9ohx7Tvz2F1T4vuOAvrT5dWzDJ5v9ET7m7hzPVY5dbQ5y7/i4bKMW6vplfLiJC0ZPwWUsgjJNRZiyowZ2BO2u6Fh6lHTYkFQHcVuoHMx54T4YaFaKcbF0fpHSh3zxMR7jNwY4awGnjctlVPa+y1ZjxYcDpK1jkMOmL2Dm8iWffUxH2JoFNS/jNF5Sd/A3vuu/YJ2ISSI16NzxMU4oTEz6dMqrQ/QTkENZIYUSR0oKbp04V3Lliwx1GOOVLxDpGES63C+Ny1i2MdLumdCpCGPTLtLUExT+TGJh4wAzDD281MFOf6yAdw7cGTspQ4+SD3mac6xU4tefsf3oj3S8OFxAAL2nH7osaN81RrOFB4I47YY9tidVvP0tSE8fQRdPMZkWsgp4JtKnJpfdQ7WTzh1PCq5y7nT6AqQX9aWbMUIc5FbZ4qN+++Gdl9HOdW2Drg+lCHIFx5hVv77LZ+mDuDoE/bRtf4Yfuda/NFzXUpk5S/59MQYOvqWb/sZzSq6MhwJfnz+2IcL1xNoH+trgg8RBfRFsix/kyXw57mwLjjXp8mWuEAwXvqGRNcOzU+aPTmgXZii5a0+0pTjHks8NCGcIkCb23fklj75qaxtbbRuQcmRvFB89GM7+ytllJy/6ZC4x9rz02RDVp8xZt33SxCuAulKP/Xll//JXjv7Syz4+1+Gn/qXL8eQvQJu+WshV8fGlkWPR+Ir4lRP3nfl6/c5zE2cB19fz2alxaFn0BuFcy3PuXMZaY7tk7bocOWh5kBlj4zn2l/rf/uN/rP/0n/9z/df/+n/Xf/kv/1f9H//p/6z/8E//xPPglxrwmRN9cKzuBJi9lUlirlWljyl/3v60DKSP/jRtPxX9D2VgeXIfQ9zJxURowEnj31X+7csvTB5eAjGpnKjPCcJCYt1J85zo0WeX9nOupAbqLJduJu0AmgV4AJYRzE0bLnI/6v3gedIxOuuIZUFmXWTS0prXYRNJ19DgrDeLz3hutNM+TuAvAshrN5OfOiYgdV22LaV5EYY62OCyuEbzvNlWvy0PtDsLo38+l4U3B/idA/9eWTBpvwMexNS5NN4tShIHi46Lnovr43gJhIP4MFio8Bnb3ZTIKKHPDw6/AXKh3+bm6FXTeZytiBEB+ad/D/x5sAfhlxsSkI2quozDBfty8XCM3dhU/jCAHv1eG17qiOAf9cMvajVxFPJ8AvEB5XB2auTuRd717U4893Ojgk/Lypx6z7rthYa++FBvG3aSiF3xNtobKHQbO8VEgFfOhrLzYLiV5SBe8ebDfkgfmh98IpQZ68AaQANjKkPCIgANRvULuALxuOgY+4fQ0zf65Ga6M6cE7d2J/x3YdZa8HJKKACDQIU7d22UrD+1LYxgqkUI6vpnqUfYlCA4MD/r7xtkJefhiV5uMQzfa+EB84uMYPJHzQQg+69oTpF850LlZ+2C/H/R1xV7P2D/znz586JYK4Io4Qb8t1aVefYKj7AtUYvJRb9e3ck7IK43Ek/4Oj3yD/oh/VcS61/XtrX5/+1bff/+tvn//xkuwt8rBy9iWM0eN/ARlt21wKBgcpv6Vcd84TJq1s71sJYyMFZCFV/SXc9q5SKJ1D+xBoz/fWRNEZowt5gkyg2OZBYfnBkZdNuGlvn55SbtlIAmzrMqEVi0AusyvPlkKqCyhoYsf+Di2QUz4vH2GzzHCjGqiSK49nH3AXpkDjBWIcPkCE07WKvuMsMFpcupw3iQPjCcJA/uWjUNn3TmgrDjr9rdjfoY66FdBfeTc6zSiIsAHAeWpzgseu9VGG7wVABfpCiwgfwe04drrPFNeMdzCHsxc8uu7/nggzQuc4KcOoibQpl+w0qNoANxx1Vio0abB/eOivUBZ+tj7GntnfOZS3XLrjVDxWVvxEb+t6xsLdl35UiF4RBrn7WNLARSGcv+4YT4NVCtnnvAg+4n9cRlbretW/kpupf7CS8ovvKR8Yfx98UsgSuviLUODxzPCBv8YM5Y+7cSYtxjEnKVtgTqB3Bkbji/9cb7YN8ZoqBPgQ1IJ4wrQr8F6k0D7DJYMBmNb3qX7yDVjfO1yjdfWlbXKtcuXNrq7jkuNdUze6MMLHHAMyH+WC9rVuxLrIGbrhMF0wHL84caliqXRl7Vo0NSK/YmCI57TR3U0vLPssj6if9RKuUBbo0daMe3V9RnUKe0E2vqg/9jCMxDQlo4+9Td5gXz4DbON8gMf9k77Zym/4yIv4KBXad8cCQ+Ho8KFWkp1nPgd2qRLi54pCl8FlrSVmbCou7WQm61AmEHZgBNb3FUaglESB/UG58Om/tIsx9UbX1B6ppgc6JaHsW5+xzZqDPoInLqjiXzsgH2v3J08qguLFIcTKJO+H2MYgopTRAdrvbYD6JKwYGDpZpwNeMGggztYmsvEL92iMvcjJg8V9ThXJHZPn5GiCQP0Rs4x7AtSxySE5MiS3qDAK/j0WVBXxrV+nnjPmnxhgsaodr74QmMw/pbWL0Ai/Nq7kDfpS/WT39zrh7+cvjBHZm7nv7P1xnnBvV37DL74p56AOqaXTBTHjP6CSO6pU+ae4HQCWsw2klS449YMFZKXdozTdV574paGP0CfE5e2cUQSsodeW6iUdoKovwN5sKv80uhljUnsjK0LZzK/6En88NxxznOHL3HcTzKuyL0lk2SqRh9hZszqbx/97HOFebuSP0HmVXuFzdG1boPzwlba/ADP7VuNDRiD/um8sDnHdXJZfLCZGOFpdG32Gfoa2+YvgFPyw11YRFcu8sVFXJBxFw7rk8l7xjAcyNDUjoXlghZs0YQ85WIHece5L16M17p5k29Bi//2TxO3+Uawdr4MvL5d63q7ksJ5lhvGsY5a0J86/FjAP18EwoMy8a/ba72+vNaLL/85x4nDfHI058Xk1y9Efl5/UQb6L9L7U+3/VwaYFJlER/bPZc/mOCbOtg0myEt9+fq1/vaVF0AcArex1WCCCdvGJvQJXDycnAJztbJExA5VLichRa5eoC7NRti48QdAWN4TFBjocREUmnpoLJ5Ozt0NGHDReICzLV65AEFhIXZQzQUCgnrGGSsxxX/a8rJasLjs+Zm3Dz1uINFJovRhY1F95fArDHKgLhQTFIrPC15lXMgC+OhmlDoH0JTg9Fm+O6uPD7a++HGR9xveGw+LbhDSVLvgehP/zEcaonH38QSwiTUbs41weCMyZK2xWmaT0e4JxuiiGjo347zwRv01i+QXNpcX+gsO/HQDw2J5QDgPWtYX8mhOz1yqQzjb+o4XpOqPdwxyqTP+2I/kyBxcycGVbwLMAyylDnUK6l3ssxV9K+OxRzV1NyR5Aw3tgMgcdfUIdNN8mOLgYwcah3Jn/1hftYGcZw9jDx9t0ytoL/2Iz47DyKaudiBM5I64jMdc36mre6hH/WTljD/6vD0hFlHg2YjDEbLq2B0/9IdxjEH85GD6P2Nex1brNvKtKGY0xzhBDfJ5uOUh8gZYT949AAI7vp+6FYpf+BIe7IUOjzFHoUwCofpQBauXGMYMvugbfUPnBQcbYo+yT6/ombbwC93cQ3MTvqfdNYhDMM53XkBMWuUjbqD/shEnfCvQPUJT/Dnnjlz5bany+ukLBBmXxscAeX6Wowb9MtAtbNvGyxNxwgf/Qt8u3TxcUSm8Z5A4RnwBQisPbCs6YElcN/y/cpDbGdPyYbF8sBrrVpd1kCJ8l7m0gUJK74LowGILScqlu8aGT8AF2ICBPaGhcZV+qEY/LtuWdf0169dWYwjabWw3vHDTQWdfJ1fk7uzznfkoDa4yxplPBI4el3aCY/TKy0OVXrA7jnyulOHJC1Vl0UZnyU8NdnxZeCmCzvDBoq2MQ/gejl/mq/zJoz4xjmafwoyGz1d0IPMOpK4OYrIee4iAon9ope7YBNDpeixf8gjNMSkvHiZfLWGmDZPNeB/HWIAZ/ELi5XFeNnV6bcqRA/to2wZ9AKURPy71M4zijHWBxuGffpGJw/+Y59ZNH6JT/VGDkH6bKwWXngaQTL9ZytfI5Jv8tWvAo6/bOurr11/q699+qb/97R8OsC7Ytpxw/mPKW/p3VBV25kV9XplnpOO0KfZ9p3X6eMSiv4lbhvQ9USNn0/yRuKiHJIpm1yB/izEsBTPAZQwyWo61K7L6hWD6j3HgeD7Hwx0H5W14EedijT15WQ8fBygLMfrm/Hmhr8l78hYK/V+Z89GHTWNynMY5YuGCEZ8iY9//AYhnHQO9Jw/JRE8FIhobiJc2BrFP2JAZ0OR3nwCIU9+1La/xqXugXwhusnskQPnRJ8ROY5qEHj7tY9Rc2rYpz0d/2dLnWRr3CdqnqyU4FIFHzleuzfaBdCSJZ5QP0GNs6Vd9tH8tHaOeaQTrQ18EHSGpjnO/bMt+glO4TT628gW9Lyul+wWAv1K4sfb6IE60+IRl9ORsoK4AaBw+/acKggulsOInda7QzTHrBE322amL+8ydyMh0xoSCyd9CG0VLQ4RHP+ynO3ocK/oqmBfdSfwHb1NOGKjrALdSr3zb2OqVh9rX1y+c2TbGg3wTpAuomFbJG5UajCF9cF8K8CVLfoHB2cA92jjlOyFiTYhTEQ/6UETypZRFge/G5jrK88e2DdYW2uDhJKxHZNT7GdxL7uQzOTiSTldmvCiQPYC1wjGTfcl5Gb5YjeolfulbmtyIDB5lMn9POjE3/gTg+nzBYggA+XWuGAu8Tx4YoJQwcR/2bcvayIzLxpgYOGPI8OTi9nl+ISCGIvYsC/2Ws5j+Ox52xof5km5/r/i2kuNeyO0CN1eMUcaHtXOm8KXQNuBBEJKqA2fdOMLPrclL5oJEHNOecLqMCi73ZmJCC6md/QMvzYLIpTAtcI7r9Bt9tdN3xmFfQv2BL/oRa3yQJmhXkMbQokAhBP2lUTvz+MYYvbn/s4Yv0npNHhvtVMBw4eQORBdNL+0ICw+jk5d4Dh75AhqR+Sf8ZRmgy/8y3T8V/yEDTbYD4KkyRZoNoilBeEF0MdkGiwULWC0ihSULmZux3wD6jeAvv/xS//DLP5Slbb8JHJHrLPbyngt/8WFulZM/GwqruosCKwcXk5oLllxOSsG5FxkqttWtTuuNx5mgbBYpYbTMJBeHjNfJm4VZYuZYAAAQAElEQVTAgLHgIuQ/+kcVdJd6UceFVuK3LSjrgvvGw5r8yhUf8TmEsLg2MBfLqdz4lHluYMY1SawuXMcCqK+iI8uCi1qIHNiMQ/9PUF6QgfIuncD0YYIERMEbuy3xCzotiQji1Jv2IgcPEPBLIFwRT5g8nbycyODGWjMnI2t3/PDhzX5EV/oSAdZSxhNjh2zSxFOcpoLG3NnK0t+WIEo29WOQKhmB3dwYy37kynwK5lbaZ9no4KZ+9TR+dg8wH5cxhgbezS2AqRJOe2ys9lm+oeHB8ixxtpwDU16BqXexKqCE8GHDK/zVzz+CPuufknBlDiQ2siMOFYSPz9EH5vApZOpgfrwweNrw4VRdMjSBnn3k4aCXUdsFWLfyUF0YggVbbN7ouB4vIjzwGfsd/+/grbux+nfdOSTTx/FFI4Dx7PDt8Ouedtt5j37jU97S8QU7Zpu1gwzIY4wCCuWxT3c2b5olv3pRPZtgvNR/ed3qNd/STN/vMh1c0o3bGAVjXxp7Ac2f9aPET/VGhZXl5PkoqUlJrtR92bYStvwjgy81xhaaOjxY6oP5Vsj85HBqfkiQNP1aehQuMVb2+vb2rX797RvfXN0Q4Vsp9G3YGOiXt8Eao7kU1AnquKCiSL2NznEZdeGgmb9/z6/1XkpdgjzK7qwnGI79Df4XHhCETX5kV/rGOOVHdewoN4GeIdBZ33lwewRAVXxTd/qiWRvoVeL2haLj6sYYu7F+qld7K3GurE0sEvWO3FU6DxuO5wcHRG2cufdljmNQXdbRnF9+eeDbOfj5U/Mbun//9lbzH66+JZ/xCR/kTyDxjRYOqz+5gGDu9Isq1wddHiFiJGOpJm9d+rxQFG0ycshQcC1Aw5v9gAM5Aqa7FnjtT/toDPu/4UQaX5RZycWFPndcNX2pjlO/PsCmqpqy4ykrTV5BfkxbhI52bNtHe5l/55f5leg6/SDPd3KvDoan7PDv899K4TC9A+bYP5Oa5a1S/04ZeKNNnT6wf/wlkjlXv8rUe35pkgc6jDgf1CW/MemsfLOu5MxL4rAZaGKfeHkdB6dvV8aMNsUv1eE+/40dcfoxQRJrBp2p/JWXkdIHeXc9WbrLlwFv39/IAY76lIGIfi3oXXrmHFSunX1iZ2wV+vziw7UmhNwOf9Fpv0gT5NXmHaWWjyP34iP2x9vhRnhPGew9BGgUSDTDsSt28NH1N3N45UEbWLrhwQLydwR4NkobidKnOe5GzTXCGMkRvOZ0P/rVWPUV8chq/6y7z0cXZpZufCmgi+rkRZf+O9csaRbpDO2PN2WMQzrq4OvsF56xznG/dB/64Ui94Jsgz9iIexAHNDqy7vYT+zjc5QPyZdvCP315QPcMtPPS65lQlHEhwHWGSQLByXJgFpzU16b0ggrFzAics2iJe0JjVp9OZuiZg8eeeqdtNUB9atGsNQxzRdehZxBj29/o5CLfEEpABiXGp3+X7VLyBo7xID5txr716MVmxFUGIlYZn/Z9gPXZuew4cPxiBS5iyn3ejMGcO9cdP1mr0+Hw4VpzDlm0ie8DO9o2LL8ok/+OvTtzSlCPMRzi08Bx1zd9cL/d6V9L15XJH43kQ5tdK/acD9qqfCZ9+v/IWFrwben0pEJJQxQc/JDTjM/og5VsqQd2uFuETPKD1rezb/VfkjzONyVkm8sLNpdmjI/ph7rq/EBDbwOgSQdRkx/j3ckRZiajFXjGZeAjMLHwEyHGuahMZOP7GFut7PP2v231Y2kycMcKd70U2/FLHvEB7FmG6XkTOSF9IJ6gu0fk5Rd/xxn7+co578r+8Z212zrJxHcEkJOXIm19nOsSaxJM6hAM7u4zByblVSZ6OQO8H+u6+MXbIXdUaZEO/OBCDZLo2Mmneb3ervmLjIxzGLQVUBg+i5/w12VgjoC/Tv9PzX+XgSPlFgL0xR3dUuiuXgFprFj7451JQ2Wp+WJnjLpsAAvKxQczHyLYYAd4F41uFhJutjcWniw4BRLdTD10zQ34zmQTgssUhQE2dSg7RZiBXOLUI96XJqHBiwQzO/fofaBTiDrpQGRh6QjBzoKaN8YwSWPVAcmFLKiKnW2ktO0ms7NYWJdfOFShlUsbIvBzR4eLig8myhgb2chl3Y00/inGwrxiZyVHioPCBFzokIcaqHmHkMPKUx6byjxjesog0mCXCbSOhzKcs4GQh8FTT8sLxEF0ulmPox9lp9eT14WGvH6bal3/XHz9c5Z3HhjOl3qwYYFc4rA8p51EoY/kPnmhlA7bNI1tZYUnr/wH7PCbW2WeAE79nHtONXRlM0b1sOYHvY1H8Z04HTvWxSmkL35rOPtsLx8qr24oHHxiBy2oyH2hsjSSlBiqBb0QcoUXX/XzxuFEUHfGDn7K2sqmYshtkiJ73kJn87QUF506aeMAD1vBx9Zeblo+VGlPvLKCfThhK0vHtAeRpUfZVt307cbDvLCnn9Uh3hxcb2/ln2Fd2bjjNv5bKhvnGVJBMV5cD7ShvD6dbj/OylIcCgrxfoJ+BsDoU/eIWnXaTxtryopuH6BdR/JtGnNFGTVNP8hjKlhiIPiQ5yFMRfJd0PH1y0v97W+/5NcMX79+Kb8d9cWHfzanbm1bzgPSVmNspewJS3dJl19ZwW+Vpc9xcyPKRxm/fEJiKWI93Ss87uZgOnjo4gUNNgbzXz+dRzcORVkzyLkxvDtm1EqOi8/d/ubws7MOmWNIYLnQjxX8Zb1qgdbStV5G1mhja+wWH8emttQfPSiRJs/GC6Hk5sWXW8KGnyfg7/GSYhvWt9jDJcYOY5Dxbh0TebnpQ7Z2bKtbIHqb1ewrhuSBzdwJV+aa8Tvu9GcxJiADJlLeuvzTAscwEy/2V8cG0C0z/Y8Txmh+MgY0VPMDaVa4yy8ob6lv0iN35FeV0vIQuo6KXRZDcQv91j3Q9HGJl8dxG+wn27bpFYsnqF+7RUXZpeEgDOuCtOmPcU0x8cJsnQakP+gHSsaM66GxyCPvZ7hDuMOTtZq+Dw83JJHf68a65/9xJv9nO+a8vHfyETjk7FchtAM3/USRF27Z3hkTgv6Idjwr537hmF+I1ZKwa5BPx4ilcRe0hnCC8ixOvGz0Bd9e/nsuN8aM+tVx0u/Y1IZ9T6jwPxDbKw+kvvQiFn2Tf2n6dAWwdTcO4sV1SbgAkpr2nctU57VgDcUPdLmHmsJpCxvigcmIiqWriYEbKB5koGn7R4D0vPT1A3A8+31yj6xt7YUd96bqZopMWEG4N7dxCcyzBb7wPwPDL/haWNgH1i3r0ZwHcj4YBw/ytgfcV37090EuVSZ0Od7RWNGHTiooMVYKnD1lyZqIQgIW7vCeMpaL/uIPIoSpbtbSBT5icP4tTV2IFi0eFVihJIYL67wwxgxa2xkLKtXyOsKX+YmuaEA+ZEquoD60f2BSyw0W1C/qQ4e26yhTp5+0G4hitTXLlYAsl3NQv5wHV8brDvgihMChwq++E7BDxiFxR3cTmzGulLCAV+RwDLr7tevojbEsZeFM39242OXYUE5Y2nE/CmuBzr3K3IzB2q5+baNzDxxrPPNE/+/G1ghxZS2RhziMRXhnbvo/5th5kfhgrjCQ4Wzy3+U8j2hkGG/w3iJrjHOkTJ/xDkbcZ4zX/CDjeuI+oZ2dOM1l9jN0yOR8FXw5m5i3MW22f4KGftLFMUHWD8DItDlzxX0a/+AgGzjD/Ug6dIjIzYp6iYX8GPtVv4hdv+xb1wg4FEgs/jt+Y+DXZauNOai/DJLJQowL+Xfc2x87a9Yb67JrMwpKk/pqH/jl3I5N7fiFpS/AVXJ4mrm6k39z5ZhUfmzYxbY6bIt/qIP8eW5z7Nyom1dp+iCvduU3N4J1hwG9RkFSD4Qy9o/jQrsniD/1WyJ0pi6S0Ynjsad/5EC7Es2BPr2RV3Nx5azkXwTMvMoxQV/mS8j3cu16Jw7tmhM5BkHM+DfG4gKKL6xwXT3yBeIYJPoadnxsarZ/wl+VAbr9r1L9U+/fZ+CP6WaAO9IDCwOeC5al50buJHLx2Zl8TpRMSuhTb7MgAU5Wp8kTr46udQFY5NxUYPSqfJx0LHQPFx4WOEuaTD0IMAwWgMu2ZUNCO5h5Ld3ltzkrdHmatptiyqd9l4HKR1lBUiBYlwN4pkEbwCOH3xnnDmuXNjYeesY2F8wxWKw3fKKtvTu++82nEP/xvvi4iLjAnbpsYyCXLLYFWBOfG4APlhfytBKXunGABHrp/UyqMjsLmnq1J1/3IKfSBTWSP+PSEE2izJ/YZBMCb9s+dHFWHyi4sHGK0yrq6l44PMi/83b8++07b8iv7H0czGJTu5XD4tvbrd54aNUvx4q/SFG/vpqHlPhtfW4uvGxg098fD7zUAkZxm4YB0/DCCYs4I/psw4/T+q7epz7HJg/HUCNFUsoHTcUnAh1tnOjhohVzbizq8ZBjzHaScQjakA+pbKQ5sOH3Hfvi3cSVWR37p24MUvV+wGmd0hjB2scXxtI5bvXZ/nTTjF4UjDEQ0Buoygli8H1Bh1UoxMAdf5JvDhzTZ7SgQ9+EpVcOHUbRipU4fYCF/sQG8lzQNCLPPMjciFXYya1992C8w1T6tjEPBOtqRksu6ba1gSE8RZ9qMeC48+BlE0IZv34I6pmANCLKD/IqzYcM28rkcLDK08SktQ/wIJTxh79XDkzv+Lugw7n18vqlor8dtxo45eLN9D1o9TauNy9PNmBgZ6Stff2IHvrnsk58Ixdth6onz0EndPJMPxG8sYx1q4svzXnRspFH+e23d/K904ce2ODGrlqncumOU8eghz5zKU8cP+zaFpQSTxTlITg5TNxS7Ns9v5LxlxT2qeL6YG4H49LD6ErexLVyY9Qa2MrY/aVB8D19M+/6Z5yxQEVfxVc1MsTLOmrsO2u9fjFwWTv8R/PxGH7l7bt7VWyRcGrhnLlDgOVookNB89J15jJ+Hf5UPuq1QoksJmwEZJvQaePiLHM3G6nkhonS746AKOldvogajEO8qPPTy6gPP+QTTip+4AT3E/HUO6MU/SAnUybmvImO/+YKa7isLyHNG/mht8nrzrgXzCWYmnyHT/QfCHjxAD9QGc2TB6W07C/XPX/pamkfRpcuAUg+5VNHiSWi80LN4VL49OWpQ17sqtf9gqkwgyH5+pDxtY1a8HNh7C3d1DtjYdCWR1s35sjt2GvUpX+oLT/O90m/YX/XIvncGevCjRca7DusCR+5aa0rCqCdGINZuhYoOFhNn3YP6E0dKB4iaUnTrg9eV3z6/nbaeGDnUXe6Ky+Iqst51ehoYlJm+owxPNSX4vMZP3O247s+CXDBkJzBW631o0JDvagGAYF7LqoTP8pysb0gJyPQB4T3eYPp0Acn2Olj1hrsx28eJlM6UfEf7+A7r0a6sm6h/kRi3yo01C/d6dcP+w39A9TtGoHqUlmbtwX6og7yAEGbghg9tGz0zjk5ygfnwpY03KY/9nrnCyrXO9e2168vNkst5gAAEABJREFU9cr66wvy5RxvjLE1MGqgS31xQOUCivRNwIV8oSZaO7DPGJAXJ88J8oq7HxXLk2Y/T3gwXoGDZ+lOjoxj+kHc2Hd+Phi/yjd5WZoguWzDgRka1cT7qPzK4o0zG2e35FMqMo7nxAXrApxzC3J8WLrLX5G+sl5f2JuGMBhD6A3P6WPaKCDJ2g9As/QslbiYF+5pruueTzCgCswjhx1EQe1AapPGvdGtb0vDRx3U312kAxw5Q3TWaXI1MoJi6mlits8vl421BAwq9dGzln7dI4wSfIdEPxJrdKDsh2vyFHxYfVIi82xRQV/000+ema6syf66cMYPHXlt+qIGVhHYxC9zjK+FQuVhI0+QaXMXbQHAS0sfHA9XztW+aHv3vEO+7+wDMCGLIJe67uGZeTY3l7HVGMY5wirPjlz6DN5ZulZ+yCg3LaOUCxewgbh1GtIoQJAhAss4NQeA+s2eROvRjz3b0Uu+9eeEpTtryDQgF4ACZX2OuRGr67z5tQ/PXCUnPAPcGPNvzPcrfNpCGlWNeziLbgYc1848eQeurLPX0t/okRlbFqdvlnSSqAkHfTZ+3v+MDNAzf4aanzr+fRlwRANcKxOka2GCVF7aO/h7NJviYNHYyp/w/4f/8E98m/4P5TfoTtpmajHD6jwoRwY9LAV159TipHXydoULbmtV+75/vHRhQXBRdhLK68R187COWC4XKXFubufE93C1HQsaiqvbhW16RDiRW5r2AYXp+GcFqvoFqmUsgvUbC7ffMu6U8mvjhc3wwkPb3Ew+Fs+Hi5yOK6gdS+Bx4qy7KB5tbQh4VTt4D5E7dvLihAX4oT7wyZb6yL+51E9Bf+wT6XaUebFUX2jIYLI4pUyg0Sz4F/y/o9uF0UP+ji31QiZvzQY55uGJxO34c2Uh9ZcxbmC+TQ8go5x+xMWanwd6xe+U1qUnXPKdVFtOVu40vASIp7sQCIOsodixEB0oMS4chBMOfAMVPuPWnnZvbH5XFvwbC78bwGN/R2SwkWAEsTMvllP+2NzQKk6A7biwiFODvIsXkuuDd2noi3pn6bhfmjqgjH27baOEbseJL1IfbDQ+FRCAfOuRa9WAmoanDvt2OWxPu+REBniX6qAaHd2DGGlLQ8c9eaNiW4AHBi9bhP1BU15FKeHjgufQRe1fv3j5V12DsTQ24htb6WvxwTQvGtHPpU7xa6OPCzJrySNAx6EBy9A84Hpo9yWF/Et4vX0GRihriH18jiuyxFjljg40oZL84IDjZWf83RgL4QcHVzV+Xi4X8qBe9IGX949AgrgIAIcbVl8cZY1baYCD6D3QMDinfHB1DbKN5vgig+1BnvISEkHXqxwCIYr3T2VdSy+Xl1IP6Mi+47/1+N1jjl/M66sxGduV+NT34GHMl0VZPzj42Hat3Z27V8YaduOHY01f2nFYGYdvb2/lP9o9X17Li1XscMcPIkkavAFc4gMHj3XUkVN5zb8Y68IjNvR5jOZh66W+fv0Kb+dbuYMTOyomUhWBpFvYebo8sIMtPz5E39kb7q47xCsPFkq8A8lcbunfwZjYyrZg3Kc8hqhqi/GL/9K6eZBH2ZWXCR4k9RUmfBwA1g+fnFPm91wD/XaxF0YddHU496mmn9SLMOaIH1+VDY5+mP30rxyqFxyCbn/ar/bd9KVRJRAtfu6MC/FUg3fcXXioeX19qcs248YrbMu/1yP8lOTOtTQxkkNMGaas6DFnEzKGpZAmetMagG9cVP6bFx6GZiks5LVJiBDC8+bYQzMBGIdo+WEld+R8HeVaMKGpC+CYe6fOOF0fH2UnnE5O/eaKJaPc/7S1Mx+cN+L1y9ytjEsyVfatc26pJo+jaipMIX2CNtHtS4+GBd5zDNjHyS+5nfPz9jzT5GUt8So9+YlT+QDRY0t/KA57EGC2TfHDJW6BbIlkZdwt+AJMRoh07jSXTpxo7kt3NQD3eVHKT3S8qdJ/avSD6Mlrfhb6siKHkueFbuzInzlITsyx7Qkn49Sj3UaP5dLT5ryTT5xV9gew49CpFjRgnjt9pTyLg+gfILpy0zo6kb/HP2I5OXFZG84xsdMf+4LxtTRjzfIAxuGiPWDor1CH7sNf+1wTWIMSjfEzcwh+PA7+vIUPH06/TvxHCcehW72Bk0hs6ptQWVeNI/3fxFDOq8m8dLMGgkPGPnVt3/lC4cFa0NCErI3LqW3y29dGgQvlp+UlD67DlzFqG+gEMCV5Aja4Uo8c8U2/qYAw386HE/QheUNi6VOSxqdLtLaXkJvzgkRyQ3EMCac0LWxgzDsNcs8dmZ4KaNMAdV7pF/w3nvAg+/SL9fH0y/g8h8gTQEFsHPEYE1WwczygxittZQO0lJF3R7d23tmvjV+cEBxrkmtPFmz8dqxNm/QnWu8YYiijrUv/7bex0Q+EZkbUp54Tbqw/gmtc8YENd8ghurQpv15rY7BvrOtWgzEOE9xQsCfPfvg860TCtTTj5TMgBObjjrHobf2jgUx8VCegAcQ/+kW6eFjXdZS/unYvu7iXeR5a8Ts881wSW/gKe9LlbSd/PqNlX0OXPISal/3ff/9W3799yzpMZOQPahygRZ7eeE74Hfo///O/1K///Fv9Dv8VfVDrh/7vKWds2jaOn/BnZuBD18/8fuTi/6caM0xLZ5EyN7EH0F6q8q+uMwHHWOtyudQrh/ltG+FxcckixIO3CxpzMXhvSDNXH3kJRCULgJOJlcO5CoplAgF1TIRTEBwb1o2Jql5aqnJ/SilvIAKgmaQo5urAiJ8sRJTaCrCgLMfiBBfmuSPnwhofT13KADBko419/JPPxdeD41gHCwr6l44/ij59BHNgqeGbigI0p6Fq7ZK7wYZkPRs1i082a2N2AQaM0WxMcTYF/NgBbSkrSHfBfpCv8GO8jdMYChmck3+hvmLXB1r5bjz03FgE8Qp/iGc0hz9K8uTBwn70H0n8Pf/HpLf8SZSHDg+0+inc8XHKNzomYI4+9aEDq/iK2dCSv8Mv69vwULHNPGLbPMCI7IO8P57/6LaxqVMa7msugHZDh58CP+wnX1T5UOvCrt9v1zf049cC4MiCHV84LN3Y2GtuHHuZRx/Gt23D1AP9zYubrb5++VJuSIPNspGx3y/Uv379kpegysUPpAr9oW/kED2vL18ir46Xlw33sYmfb+advsZrRLrMNQapc2FjG6MugH72MmpVH36H57zBFxp8zsFtbNUHj/2sbvNhPx8J4luOd2CfD4X4q9+OuxU54z7jH7SVx5uZF152fiEPX7/8Uv5jp4PYtKUdQZeIosxP20A3qWAs9TyIrsTQzJU+xuIxTuUfY5Q5k99vmPXZPzuxlI5I+sl/2+XX334rN2vhRr8Wnxd/0bNuugrfjVB3/Ki6bIP+GzUoBzZgDf3XX3/VO3g64DiUbkyfeecJc44D/VD+ytp2Zb44L5JXgl14olOH/gsjuSNOXsR4oHj7/pYDyIMXAe/EbV7X7tKmeo1zZyzsPIAtKBAHmTges68YL7UQHkjlKJBVvktd3I4LfnidnxMvXXjUlZdAvrSNzaXTL9u2Ef+IrFNUH67k9I2x6ZzQL4naW1o9woPD+B54HLHIM+V9qdLoFKa/3YM+eCnH/kIfmLOrL5PJjeuGefRwa84aG1yRt61e6cZzJedX/cKmtozPsStPAKTjWJw2/UXOgrutwqJCj2tbXnGNX3hIjtEUWSQpacly+MDYYU4lZwf/HZ47PtzRtxR9fEeCnN8cFwLrduICt9unaTuGUNuVIaUOx4G/3jK+HV7UwiAfTFw0uMzjhKVFTrBqDObIEmdR/Mi/w3OPoi59FqSrVbTxC3iM9/XjJwyoEYuZHj11tHPWTAnEi6Q6HuQgcMiB5tJS5TN9RIaKPjR6aJHvB3NwT6kfYc5t5j/+OyCC4xZ5fTAP9Mc6sp4YW6C3slT/BJxHLG55o+6DkGMIo7TU0+V8dQ9XZvpVx1wrmupo2HnoSEhHO309/YzvocFf6Fwqc6p71PRHmeJLnX2C+SIuc6fEBzTd9wFVygknh3XhbFt+ai9nW1zXcx+JHrzER2269oRTtiftiMU8gbfARdmY3ynizuw/dJ9yYXocYxkbB+tZU48w0cidY4ly6qpD/yNfFNg/mbvMg535Yl85L3xJjoeMKzThH1dN+WM84A/a533p5B9O+g29rC/XY/5NBYQSBXLoaRJDhfITQzveWKd8EZ854Hhr7MX3KSt7/EI0pYiDhDOl3GdwrKlX2sk2ywYFdGc8DmzIC5IYKvPEXAiZF2UM8MOnfnPlOYcgyn5f2jGLUyjwfPfylRfCPkTjv/l9dwziq7405/eUyLB9levlWJlL64zVMaNNy+iHzz16vczxrZ94okcBdVGZF3m2HTr15IgBob87faxOcTLLE170d/IOhnoJMDjUsp4yLhwnSQy67gChwOHV5A8wL41/C6CuQ4d82iw/4E57pAl1D/IsME/Nj3rhWyAulPLGF+Rohl8Ws2xexAmJRwKNRla5CUHMG0L6IW9K7LnPev6+8iXMjTFrPyGOyS73fH03b36Zoz3PKC+cxTynacecKP+kE/90FSvk+p0zx04pqAtHqsnTyL621mAcDHK10u+W0qbfaO8J0x8kcYklkMqnC1xalD/InTY4Y6j3j7BgU35SQk6rCiXdo162S71++coZ85Vzw4U8jDLu+I4N9Wz6fuiFAfqcK+Zppw8m7Jy53sr58ZZzwx472kNNDWIzl9tgvFMXZ47MpTLfvnFme7thljMNFmDBVJd8xX0B9/P6azIwc/zX6P6p9d+YASd6Fql8tTOnzcLAd9IOFo3LZdRgIm6DCQrZA/Dv37/lDeqv33iT+vaNCcgEYkLGJDzqc3Iyk+q50KAzExym6O45IUV7wMykdvFnEWM2OveYvNP2hUVAGPrQbH4wuIBiqsRdxlb+fNUF81Xey1YuHts6OCzgNzb1Sbsb9G0MXGuwXCiRRi24sY3oevXN9LpVPsRmPD64hRdRdWVzbPTTfuBTeKnjImGdlZ564fsxF3IfNPzZiEF9Yt0s3sjrm4sTi5r5Ea8J86QPuB0UGrBFFYT4O5uNBwnhysOUD6Y7ByQTan58QfE1B4YtfvktdV788Hb8G+Ci6OK40xfqO8G+Iw0srkRK5cTTCs5F9YFtQT+nU/h1VOSXxzf46hd2/DKvKFC9LsJN3hRDCWZyqFZW1Mx5Z1xYLz7Sbnzb4q+bvpMvx6YnVg8w5sbD5RU75t74/b+CDPJt+0L5N152vOaFTeXB4Pqdb3N9kOchz8Pp5/j0X++avlSH0MuoBT/uOKsvFLWgd9s2NrkXKHPTurLJ+NB95ds5Qqv2PwcKHGdfSadZvgzaHA9srvLN5NDBS4dGxwVl/q70sS8r8msF+uzM7ze+4Xhjntq3PhSoZ6xbCc7pC/5d8pNvDo+Mdcf7CSv+H65hhwwQlL+CMMbi0xA/w0IsXulA6CZk6Y6vbQwC7ZR7YnkAABAASURBVPAVH0JBcS5zAWaGdOAzt7E58zntpw6jNGU2fNcH8Vf6H/bok+6vXL7//sbLkDdegHkg+KxDI2YDwKf4vaCYytJtBfXnQfHGt0u3PHA7H+6skdozD5bavLNe2X++YLUvHDNRghYPbe/OCRmDRC8HtTv9ZHPpJu7DJjzhha5u12V5Zk47U8Q2IhRtilnboK6jMg4hoAI+43tAWw7d8ELjQo4UwWQsN3KWsc6LoJ0xmX8vRdHJhR7HLf7iP1Jg+9BHlcvcf0DhQ/PALgwyib+85HKvsD+W7ooOiimD3+CsU+Mh8cHcu3FA93C+s5/MUtlnTnxCMKfk53a85IpONKtjQbeQJnyWS+PzMfZsn9CNj9AGNMf6mrLj/9IoKj8mgzxSbXD2yRW7ji372jX6QW78Bacv3Ga/P6ZlRZHzUs4YHCe+CEqej85dYFD32X91mg6eqPDTA6w8izT6zrH+nb3BPsStvPy8bHMMGI84JNUQUOypF7+mPzv9u4PuGmPUxloguP/0VADdvp/9sDPGd2xbKk/1I/V1Vhtdwsyt2Btrk34WH32joJ8f6V9pV8ageTuyFre1f4IPoq5Try+8mOdhaBsbvr6UfspsXvWlicS2thzX1cb0wsPFl3rl5b1rnjzyC8roi0PKPnQe6Ic4beuPcyJ0c0bFF9bGpJ2N84VfCvzjP/5DvbJ/bNvAAy0AbcbRQM6UMV/6ZXnqt7Tt+LacetGMqOL6J17AdPriwbhXn7L6GFiwBwz6UPyVPcuXp1fyrqx6PbPc2M/egJ190AGavBJDkyd9czzfeDB1jVePcq5p+fLHh1XGuTjcK19AmM9xIWadRWDaKtb7Zg5tRSTxeeq+1e/syznLYH+PLlhwRDltWN7B+2ctmUvmjrxrU84nLGpub6x/zTYPE5f0rolvfBLcQ1fychlbuefO+HnRBzMs0WH+d9ZibZpflNa6bnwhwz65OYY2xhswRqkzNpD3si4s3ay1g9gB+LQprzyMgiME1pGsMZOn8dWYH8Qsg3vkU44wlu6yLcg7kB3oZvuJ32PVt/lrRvf3G2cWx4b8F/bFy2VkjiQ1CMWWgwq7UVB8tEH/j20Epbx8niNujCORK3aN5cZ48su2O/2iCv11XaILuWIl9sYgT8jIg4Vc9oMVz2HqTzzYVl7dKIBMpvCP6ylq3bGS/mHcRFY5bAz6dGn3GNcS9g39w7edfUzwHxt2TD+QQzl90xXfkOEqc86N65ExdNcJDVqCpQtmf1PhIhV6/QGwPMd3/FOWNMjxjCtMWIKm7zvlTn/L/46/5vjG+ucYlNWcJh8xCEb+wB6v9FueJAhb6pz26GtysrQtgNKz72Xb6sJYVueDMbDvV51BvMkHMg0gN7ajpI00PFzx81Z+lm7GN04dNsUJjSaSFNoKzwVd2goNdutLw7UAoxkflDU/kHNGdi3p5RNO/gNUL0VewboxO2eyDzFvH4Fj7CRLdlXj1iGhLvwawkY+gNU60NCiz3GDHqQiJ16gUa4H2v0Jf00Gjl76a5T/1PrHDDCD/4iivQBed253FhwPqHcO73smxqN8QeBEcwFjqsHFnQXCB00PwS5orIbMl34CFVDwocNJpqyAeuS56HkXM78J8DBn3QnPnER06hG/sHCs66j8ucjaWbjWnnTuxVLFA96Pcd0xsnNq2g/bOMJFHLT1VT9CI4a0mfz6KKBwXvinP4GFjUYsOrPGYF/fXGCz0LKY2BaMI4uNuEDXNuYC+4wV+ehVJ766oAWsY0A/yFx8tgTlJXdAughdVI/RiztjuRHP2S9uOA/iRjV5LYCskcfWB4VRdIeo/ARMPGnwnkZSQoPfu3lPCR6uNJU3t/EZojYm0DgvnT3rR6m5H/K2zXyZzwHR8gf6kc9BKX6GMfvXMfnGixZ90ba+mBfzq56xjfzChkSwtuN5jxpukowxssMDKHrI35UN2oOph2Af2nw4sHxwCJdP3SccYaS/zKVt/6TBXw45RrASmr75kir+kPP4DbO+ipNuv4HCva5ldEr51MseLqmyaZJ3U2n/ejgT5gsmXlhwGPRQ+PEgcBx6165BziZs5QFe2HgQ8FumzQesDTzQ8BYf7WpD/wIZS1qGiA9Ld/Koj2C4oDlPXEygOW9X8ruS36URkAO6h80MJVAHmhxB5DI1M8fcIZpnREqZBwe6Kw/hsJX/psMYW+RuviSN4CMPl7489WXmjQOWB9r4zoNM+pF5P+cEoyMy2CEAvxnVlrpVGhnGQnKLfh+itLPjQ9ZDaJ955LNtztShau288WB140AtTUt3crjjQyYN8S3N+kZpW57rMfa0MXV8+LmYL269VA3yuvGt7+v2ysPCqmrMPqrR1cug3bS96BOSPXVh5bCvLWPR3oSdFzHCtOe4FJBQSfSuG/PlOYZmvXuEhsHwTTt7HvSdP9Jf/OXWZWP91qeGf8Br3ZdMO/NO0E/QuR50wZyLn330Hyb3BcwJ/h/ArvQrISOlvr+HFeLSTY5GwF+1+fD+ykvPlfFjvorP9FsfANVU53CLs1ULDOTwzNnsP3CjiYn4mS+YwOc605VyQc9KvoSFPEGF50FuduAGYAvkQI8C9rnrjvVG4QDkuDGOfYj2l476YAwXXlrrv+NAmOvNCy+EfPHxARfmsw9hjQ11ElZZCkt36uJwI5d97h5iqW2RcOUAv40N/RtfkGy1biOyO4nzxfv/y967bkluI2uWNgaQnplSnX7/d+y1pvt0lTLdg+5r9v5ARoRUdfpSR9V/Jl00AjDYHYYL6R4pc12ZO/iJrkLoR3tftMwd54n+CfLcyfc7a5b/VksAGn20z7OIdhA0zViAPnHGShDZxHafs3Z89QugX1jLbtTVn3WDBURfNvwVJrQNo3KuB9Mn88J8/QzaIN5S8CzkC5UDWnn1wdioR58tEbt+7cJe8ZZ5TiSw7+qTz/yJPPpty4NpiZG+SCuIX4AWCcxB8t1fRApHHnidOwfrI5DYLA7vNDHxFXv007niGgjS7jKvFStdAHsu/x2D2AluEVfyVZ1Zz7DjhT2rz2gilSBf/nzG08MQHuV4XX4r+9LxLgamyETO4uFOXZzA0/oiBfekNqozR9/zm7Z02mA/zcQU0sQguYCj9lNgE/LNDRryKR8MVhSs7S38ozvzfMxe+Pr4vGMG5KPL/Xk0JZRgPgipiRXd9gMFpB4kBJ+vIfdlw5prdje0sOH3tJm10zVD+9XdGxR90uuXYAAQBSsq7QdoSG/sFGR+GJ8n42095AM5+LzihQZkKUp6gWG4wmUTkIviujBU/zwOHOyXCbgCwGPISXXKFS/YR8/SSc6g01wBBUtnDd+wCfPJx6M86wiuHeau64nnLNeUB2cF8y2RRK5ztD59EI1J6kdPneck+rU5MPEfvnhFiQGKgoJ9C2Z9cj3z5VjWBHrCF1pDg2x88m5LkE4e97I7L2WdS8b9NvdyTV3j0RlXzxv6Ip9r1hfWtR06fVe3um6sczfOAXPD1jlrzj1fPPqn5pM+46i+fBHMnMVE3GD8iWFk8sLQ89/cp135wtWzqOdoTC/PcOpRjjpf5EcI23syoEjGUn8wxEU+6Z/UJZvY5f88wzKyILTvzrno+/fvnNnuskSG+9jozrhoh7ZbKg+20nfr2iL+QIdne2PjL9ct9UU9G3I+w7zt9YUvBPwfg/jy/tdff60vfLngvhHbsLObOAqjXR5ROYCf178iAv2vEPpT5v9mBJy7GYHcWGNYpji0uNgKTxaLg7fGd8BDg5BZWtLDnIvbqa6ZbO3EsRTHxHSiZsGgzowGe9Erg7lM8ZnPiSz0bNaULjcoSAqRRauckdKPBsuFQEy6ZOoCDw0cztwQtdcXQS40eIZ67tjhhqBNsQ1uZQjKF6yLhhSBaRVPRuH3UKHqgX0eul1sXSCHC4c4yp0F2MVEuOob+A3G0RjNFamYrQ1ZxNgcXdC0S93266eg8x8sMtl7AT0YeuCz/EcOz3wjQlvZywG8gqyMoCW7MSy1DtdLjnpi7z7ZPPYcpHfq3RP18BeSUE3BZQUcsrgrFhyXaAVThanscxyVLQSH/47vOxCXOXdekgE80Lh4uxn5MuK27yW4OO9sUta3feEmtl2xVVb0oNHYuRl7gNEUD+CJC/HQBjdXc8rYOJaa+gErP0LPeDx46HLzuVOaT5byKUeQzzaRIT0WrzrF2z/17eaGPHGdYBEf6V9soFDLlpwK7p0Rbui44w08VNIPzxMfwkQM4wcl3ZHx4CHKFw2//fbX/G/GbdvXjN829/JFT+IEjy8itS/jU0uHtIPb6H7HaJJz5YrHYW4RC3NNm4z1ewy1+QR9E5SMuJrcGjsKhPRrbF6JmTJk0y9lqs/6AgziWvhXDnuPHOgWh/5s+3rom8Ran0zGOVGETmVo+5OxNNdtCy8PejinrsDZ7yFs9WM9/ag+r9V+gpMmD4Dy2GZMjPUFxigy04cmxs35fWd8XI9OgRQv/E/B7bqw+6zCzrhijRWC1O2LHZehFy/kj7pzcPLXYj6MPV9vPLc8CW/ncDwihhjJS72JhWBcBOugCunoeHHQXLDiDBY+LvoOYPluGwZ0eL9wvytD63y75ooxMR7XeL/YW9ShhNHN3J6x17G74LaTqxnLc85cGjFA3g848iej6nhlLJR6Aj6HjRI1IMlpKstv6gOgXSFa/i67j7qT34IvYs0d60/GEI5TDlzwXnHcqPsy7qMfpVC+yAttNWdoVm9d6wXjrPV5Ea8la5tNHPaiFRyupt6NVPpovF/dsxKrba99ow40NIFe7cx18B7IBfcnZY1qVXCnvCRSHY0eeKVhoTp7yB9qdC8eadCzzaVDmb7kRpgBJIdWrsCSfTtMNgLKD1nozAl9ND4HsT0YP8FYv1k3T/wCitJxMYb+MsUy9mGL1slvqQr9Ny7al/UN/8Ub0NCh0FJ+/RzdsTP+hXDZJ03GTjti2wubX6w9Fxz1Ro68sQ45nw9shBMJjegJKPFVL3hdr5VHZ01ip17UahIAzWWTBAmkvI1dRA9CLuTVR3v4UFTYwkMvX3L4EtR1RT3acumST5G816B4fawzBEu7nJ+ei1zLIEBHn/bhCTY5Fg98tDQWYKHhDr+4O2uZ8EbpmKivuXEVVOg7KAue/gTmfeN3JZ7KCWSeHKxwCA+XN+OAJFHYo53qEeIjjlmHSSVljgujZ1DSKFtfgxjIxDilyucXOYkX51uMTeRzQ59rlWNrqRxlYAJ6uJzDY9ZwLMOAXC5GEjXcsYs7mKa3Gbcu1MIICgzdvIQ66klujG7Wvz1nLfcxujUFp6HFjmXnC3oaoOw3xlYlik1oXW0wkgniUl49q8QSRJx3dAfbua8bAvVVvSK6J7Yz15nv27b22D79vuJyMHYOqG3rD+cMOXFQKktT3lUgX/xhKYTmyDxxDQClWnRio3pgVG4Vbezd2RfcG277skviJ3F8oO/BlzOefZwPthefFMIr+2Udux5iAAAQAElEQVRyHp0HsMZo9Ulrji8b6IkhKEcnxiSwYMnZg5cUPwDO1u9z44X7C+I/eH9F9xtf+PzApuiKvHiBOHzBH1vqPThPxe7ffmRNSRdj9yRwWFATXz0Leybe970mY2GuGIdfeGnhS4xt39n7X5wHfpQvk75//6381bf6fxibTy+YsjaSwxhSPkcZAS0ayL193csvRb79+mv5EmWffLFGrIznG2cN7Q09ccHE5TfxfwF3/L7f0X/RYXwzhvEnTFXbttcNmeawcfHf6/nv//3/xda/JQckcxw81/gy7876pk793fNc8I0XNV9i279h47/9+m/15duX8zllT92YfOU5QR3yCtk3FC5ge1Pa370lnjfod2IoJL7TnO/yGWFAS6UqTDZ+wp8dAUP7Z8v8Ke9/MwJOZNYaqF9sPs/yUOAC7UR0krqgOyE9DN95CfR2vGXirwnU9bl08tgegyEdrJtKZfFzgXAiskyC8aLfwj4MsM9mMzlddDIR95lvW5x4/urBA4APD9qX+jI6G6y8whPcMzJfpb3CGwuTOPsbYYJ1yCxi/2TCq9OFdmehmfssFx0Jootd29IDgbLe7VUermB25LhgTGTJqy8utsIAN7IYQoxQ7VSG8f2HwKZqrLpnadfuAoUMWLP5PPDJ/gsYEDynZSytUbpiaUfsYdG97RMbhXUAU78PxIkDZmmn/3eMX1hQ/Xdffvnl17q+HR8NAcpD+0k+KC4iSj935HO3DkQ3pXEA+943iYPxNc77zoaGXZ9prftiw5htbFQ+ZAjbbZaHkB74MLDnkn2VyiVekzjl8E/b2LohPtgE9Vc7LN/Y1MzpPDSyeb2xCWfD4Rto+xuZyhFwkPCST9Ak7oyNOfCBP/KnQXcfBpAl/oJrDpm3yhIauwhGSJwXvhhYsA7M0hgXc8R8E7RJyLxER/7chG99xRGJWjIVaWvNO2v6YQ5txMQHTynkEXCKkZT2RXWB8TI2+gfGTtMIc4l5R2Jw9mn7QSyUJTxJjufrlYMI7xZZS6iDs48CXSQlFekW7uynR7uUbrnA1gdENR2f+cpueB8cOBzXG7n0lQPRRnz12zh+ATfnLue7j8qIE2KxJ2PEQ8BxxtM+5zEMUpT5uu9rHs45ayC/hmFp4gLJeSEKFnykbd3D5DPxOYI3XupaIJ38cUKOxItKZKrTMdUPcX8Pxu4ox0u4k9/JcfJa++c2kaNs6BgRcT2weTQPHJND1M66MmviS1/BrY+PMdKHP5YXhdZbX/22BLRQXDj91zbnmHX9zwMXMWE5LcfPFyI9sGObWcdHd0pt2oi18Q6Al0H8KrnjHuoSW/Wow9x6khNYkitVDf0PQFsvwne+MJHhBMCxWrLXGEqrKd3YPFm7AvOMNQahx9zRdm1V/uJnHJDXxX/ysq7hAdTcYRt94ZF1jgmoyB3d7zGZ9Lk2fOUbYNfqpt3IU9cq4Yd+tTv8NJce7wNlXFbx0AKArhZsECtzWgKuxU35PwME5MI9IodUKvrtWBivdOZ29R3k7YtvmFfbcTPOworV6pf/kmNpn7nEgEdabKJmDlAsD7DVfcM+ceab69mdefHGHMlZgLry7E8o5AH6jGMFqW1YH1/W2MujjYK2CM45557wxrosr7oF5S+eZaG4gY5togB99i8g9rS5Sli41/t6YBszLALSCMo+zj1pxdBudSEPHY0u6fACWfaZa/SB5ArCGNuPRWeOTfC29F+/BWWC5lKn/gtL5+obhdzBnNjIP8pG9wD0dcHMupO5PKELwIMhxoUa0jtnmx88OBtX92RfsjveWEM/urwA7fahjir4dVkX3ls2AG3OHvr+kq4Q+coLNHNDkGbpKFZLaoyl40tCc72Sq8b6oq2u8sWn89y6/Bl/9C1ftIKGxQVpegNyvaJL/tEdqlf0PqJzIbDHwQcSJ+i4VhcyUjlv4gWbnpfxMn7qh/bhlV11yUnD2yc5Vi+60U1ORErkSOq5yjVBm22HViZol1zzRyxIrtAt195lXGtLpxP5+HawJ2in436BZ3e63u1Vt/HO3maebQoWtGQBZqSybOmamQeLxjNJ4oBQ6aa3uj7YDB5rsHPh7L5gmYrFIPRfucnlfebl3RfW42+cPSxz5gAfmibXheQ7dfD7uWdMbFOuai//LRl8XvgdeSGCVfFfv/2SK37JpEuAe41xoYrdrzzzrPgdfInx4GUQwEsZ89azSPExfvEBX/AIzLo8H0xs2wH/T3A3ytZGug+M1LYnpeoD1K94QkLosNb8ZSxtv9tKHkBK/7n+bKwR6Ha8nev+QvvOix7Xal/KvnGO9tdOP1gHjlPWNlk/sOdG/CZ1n4e+fv1W/lmvL3t2znn+4vN242UQL7H0URvXfDKWC54YEpsxELOS3wPHpd/2nTPRXso3N7pn+ot+4yvAhhO5/7z9iRF4j+2fKPOnqP9FBJwAwkXmodzJwUrCxWS+JgsHJifrG9/Gfe53UYEk7C4kgvKkeUrLQ5UHNttIY13j2+uCikXFCSajfQeHGOVbbzLBCejCM5oGF4wcYI73DfuJPU8WGifzBUgtF7X14oAWvC5ARSkM5IwGr24WkKaeFQkjtJkiE3s0NAJ2vlCsjx5E7thoeaBbeKGfbi9ihSTa2k+tBryR34pE3ujK/zKcEhQ8SIZeOYcli5y8rd5/BJGnZICAH9JjR/FBur24SI0Fy7gqx1IwjsZzw+9YowHwfb5QuWQMsDSyqYw+ZS6GJ3q1EQsg+vsrMYS05RfQ15QIDnH6rZ00GSf6R6MHIiKy4uIdXep76ieHNl9SkQCchBSgpM8ATpnIUBKFbmJ7lfmgzW6IHlhXR52HOTcE5ejRKzjpHBPUw99l3OblR0EHufI+w4GNQg6Y1KGCcl1PBLmp+aLJPDIe2iTgdoj0OznAeDpXREpnfAgFuQUFOWK+BZQJrYejOy8B1StPbG0OGNhrfZ/W12a2gTMuHgpfxFOblp9xaOnA9uAtlQ/op3ZeB925K5Moi0QploX3gEfagEbTN4BcqMhB3fUA232JGhLwlhaha+99xv2jnHPpzNhJ8gkSI9p+4+f4+oLry9cvyFgb9yAePih/4YWu/NpnTj2xA7bzYuyJiePzRpxX39JvzOSb+17K+frLl/KF6L6tuHpomBxKlo2zHDfB9grRiwcaHmajb3lqVR3GYTTSsVFD1K195k/DvCH3Bmzz8l8qASYK5QjSy+d43jnoPVinHJcJH2TlLxM+8kpZs3YOSV85PN18qYxv+77wK9flEpASBctuTBL5AUGvOGkvnnz0nTV57POAqmzR2mo5cGODAAnETQwAztg4Fj5QW1/+E1v8mb8DxwAgfq5zjpU5YBycJ/IKxid5hr32C8q3zLpip6ox6LbN8mfnxiXjTd7MiQ70NrYqy3hCXhu4GwdNX8LcbhMUL9XZQB1XGuWLrW3ikIaB0O8ANDS56ONacSMKqaOBeTLg2easbd+xZ5Z51j1pC+DA77dJ3OZ6SMg4XZIQzcXoZW6qU5u1ixBU0+clS/oyd49FS4d8FBGmz4Jt8fJYF5R1gDC37Bvd5Qt9H4IcJ7ryksdSGXRnjc34wDyJzT53fKgAd8SuOFz0IHIpX1uF8IMd3RmD5BZ1/aIoP467Y+wLH9eGBy9+zAnU2p0RfzLXsy5pIFh1bti0TWJMrG2D5orkP8QNNJf26P/BnFPH4ZqJXLrw6eSLUfrV62EC7T6Ippe+iU7jdcGlV9nuC5YCmZEtUNmarC+wR497vHy2jaN118ahEhjkT76jW9xA5+iVs6DW2J95qYz2Fo8V0KWN3eYbOY5i9atHm/edeM29Vo52yRsYn+rI64C0s3Z4dnJ4zj31ScxXP14i/DAnieMLeNJO7ho0dJcfcFfuYbwuEBty2PMm8IRfsor53pCLrLvjA2/iQdvxCkCvnoRAHcB7zkU60uBzPNx333hAVYby/WJK26Eg34/1QseGgM3KeSoDmaKGTELbAsCrmxqusBdhizZFvkhAGcJoYiovODyqFRcE0KbL+wkU6LTfF2jZ14mL8fws912U5NDb1iy1jKYmgEzuyM8+Cdahh4Mal2zaJqnjuHJFCXTm4ga1ej2rWJ4CwK5LXGLL+Oj7qiOVmEthfIUNJZbdc+VZoWc086pr6SYPySX3a+FGjm37zjqxbIithAsxpQ3ds7TXWC4AzWW/ULCNXvKbEtE1d/KXlz3XF8W+fLjR9mzgL2f+wpemv/zlW/nva/oyyDVROz6DMgJ9+oGe2MbNWJgPiUFyAYOxCYfLc7lVIpNcgXzlAHFKbM1peJSx1qWD88ejzFnjKq/PIRNHtrlVA9UoR8VLYRC0LzvA9+xSX9MvPVRLZ2joA08VLpipSCcYM/WDqs9t7TEfF547As3Ha918sIZ+f/zI/5nUX04Fjy9oyjneecZAh1G5Y6SKjip/6XrjTLPf9tq1vfEN+4bGQKasB7klGAf3Bv9MUHg73lg7mKhdZWy2aU7MasoejfwBNOkCIA8Md4T+vP7UCBjdP1XgT2H/cQRYLz6vdyehEzlbFZN6oaRz8XfSZBHhIOU/kncwMd1U7FuTXd7FwyrBxUbGhHMRs99eZb0LltQRB1x4QiMR+O7OQXewOJYf8LGK8oM2tehZvHRCO5rpOU6wziLmwwFVelHGnZmcK1VuSkLQigdi/qgrvvKgvfw/ssmLi14dwjHjEBybJCeAJR91WFIuWo0BgWvpQE/4w4sFlJhSjc8uttkcWIDyosAOICTcoMZcBIBTvnIvnn2yeO07i+Bec6duG5mjMaYEmHLJf4F4YKQjcXChDqDvY5yP6AUVwohMTRZk0dHqQJQ2NXpTFgjp6Ndnq6OhBIq+JzEUL5gv5pqbwQ82A78F8P8MdefbATeHO5uEv3x54yAi5MCmwM+AKYgMphl/646NiOQCOv3TMPUER5yw5vTtg1nbRzfDd8aRWIoDBS0+48/xxubqYdBxlxXZ+qRc/TEv7uYOdqtvdJc2Keei0z6kyfI7UFzG2k09c2nFX+X682AuPowR8mU0VzxU+ydzHj78WXD+ge99Z4Or/LTYh6E7PG/ao+2nXG1Qn3J+ByCbcZz47ub61U2WlwZzn+Sq4wpAE1+1k3VBWaPwc2ti1xFn/5N+x846LHHfOGzdyCLG0dM10SWsg9OX8uA0J/kMXnphm123GzzbLJgJycG3XUd+hWVsVjyXbgiwg0PbvkP34kB0pGT4yrnqSzHpY1eQcIzTjkbHnOjay5cmHvq0bY3hR9/X/GLuW32j9ND3hW8CHQskRRe38tP4qq6DuGccTn3i7NcGy88gy8COfVffXup+78fFOff66gEUGNiqT8pfccCC7pATZRpUaW/QTeXdJr6tl1rKuO17NbqWnYuvXnIK6LevwDOAzr3YS103rHugE6KfvHQ+Bw8BV9bO+I3/b+YD4PryYP7kZQyysDCXfFdcBio3xlwY3bXN+Q47frR2gb90OO8+8yvn7hwXewAAEABJREFUSaegXvs9BAq+HDlwZuUBipDjw+zc9hJuxOSGjolOA/ghYxm7dM/ysFifPkasxyz5Gpl2qVe7DuaJpXNF26xrl/bcidsTW6VXhjrVsWxCHjLte7DuPHjhd7+zBhk/eF4IFOynqug8IKTNDe8Q512AEhdgIz1ffOP8Yp04AJEQe0lGqX2Oa+xXMCTa6Le1PmBCUsbK9cE1Z5vEjvHSbX1fJTEqBeIVxYRm3/GHuE5g0dERGiUK2oQyjIwNlqIBpEDZzG14VEALdC7ISnvNP3PROt5CIW1I8EK5WQIWgl6Cwx07T3lQ0wZrG2haF8hkP1LQVeT2CzgANGkABJdPljS5mvhSyETh1T3J5S5zbCMOgzaqGBOGDzmJecpPbfIVB0q5c+5rv4e3Cuswime4Sj4iSFUrDtSQE5rQdWKHtdjE+DMXFZt++LhqyZ/l+AijEY7RF37ZjH4evOxvxhzR4ZMmNogIwMglfsNWeb/wgnVnfskrRPdJq10BbHbs8R5uLkxY+KMerCMvAwGNPt7Z1wTHW3Qja542K+Og33w4pGcOWr7wW7Bu0J8yokZbYE/tQinjgc4fP37UeglUxKbXr9TLHHgggjhTdx3WtswT9FkXLQxuA+ENKFP973SnPZdOSN9dj00gwqPME0BxIa0pzouu2PLEXtcVwbka3ks4pmqXIBsSUMGdcfRLHx+IFamvnr+Eg7gpW6McS/mUad2H5kk+OpbmApKQBwV65PM8Z+xytuP8cjAeeTEAiXqUMdVNfpgXwm0n/wD7IMulPpxL3eH1BYBfzPzlL9/qF17A+OsVYScv922WLw+EgZJurAImOgTby8iF74aefvEj9PTS3qD/gM7cGdWxwVikAl0Dyt23vW6cl4SJHa6PruHOidHyCchGRgvI9wynHHPMuCRXGb8He8Ib8cpaT/3C38E5Jv4Zlc8njuNO/Hfn1D6VSpjWumTMBhjlH+TY00E8wb4XOM9nx3FnDXsDkMaCoD/+idXEPu2UP+mTMeXGJc22zzy3TenwT9xF69zSJ+3NmZn9KjIa/x1vYi6tdugbRtvMOmIFS8rnERYqm+94aQWRmefoPdjIj8e9frAvmvPKVJ6loO/Gyj553cPEY0rkmifbhi9jMsYD0Z2o2Z8KmJ/XfxyBf7Yn8f1nmX/y/Z9HgHn7D5kcCGF1uni88tCUhZuNzwXHhWhNIKYmi8gly9LJlIklXkDQkocsNo8DAL3WTBicXi4WTmAXjxsL2Nx4EBlw0Q/7umhetM1Et54OaFy8lPtEMBaVm699oYHP+hO9viU/sunABFI5LEGsD/gI/sGC6iZl6SLhYqE/gaxYMC1W2WgsVS5OL19KqB+wc3SzgDSLCmTaEKA9APr6XPja+glXDIzDThxk1p/Ek40ASWVfHjJ52PShTbh9XQ9xlrdr8Uem9Ad+3/HN8TLo+qJfDzaSO+BLAf9PMv6fkvwTqIAvXBjrv/3tr3kjL51uaav6t7lzaJ2xZb77MTEX395XSS0/AWbteLHJqF+7ahAlYHTXRyzSw3hg6cmj7++87/wvYlu1bQ3Mut32ul1+Y48mILX8xOaetdOvHvu0Kvh9lrwbPLO7fOkw5x4/sAD2F3X00H+DdlcGsuTVD+Oy4rpotmlMGj64tZ8x8wAvQh51D29dkStOmyZ8O3rnPumAFz/v5uIFjN+BPO2OrFNG6titjO0267YTB2KRgwZ2qsSHgdFE44QogJG9vXz49sHb/HXOSAslbBgIjfZRpG09ejYokJ32ImO81ty+xtdDNFT1cdjBcux3CvFdi9aX/IO4NvIcR+ujJ+PawMyhWj+EjfioW54PmCVu22bN6cudg1x9lHns2Gj3E53X+DhP5BX/RzAWRD1+pARxyaju8mDm4Xb05XDxWQvBxLa8HGIO3jjwqcc/odSmpW/RGXfbmMTh6mBNfdQr+fFCL+K43sXDou3aQFUTakPPbWeMKZUDOabaWzWJoYddD+0gy7VIkMYxsESLXcDiGYxCAxN5Oy/1duzXjxs55K8HuolvmY+N6VBqHCB37NL2A3ERjnQ6xJunri+Zt+Txygno6Bf3IKctpXVumOdvrEP+GgPxNciJDbCu6EI9BnAtG/Rdn8wLYUzHHzgZlLlkhzs3cw4LEmf7ln3kLPaZH098cW9wLpijMkUPdqhjbnvd9skYNDL09eAseqw4wyDt1A7GQdve+bHpdpuMX5xg3F/5Fatj45xbY4xlJIUxOZjnV3zsowdRBO7S0Y5HRYZrtv8QtPTrhe5BPkG7rmUneYyAdQ1swJ4WBuFMYCXWH4AYvIhHAHtQGfX0RO7BPnL1GUNzd8UOGWjY58aLyK/E6Wt9IZfWuronZo3d6k2M5qw5d2DSt7MufwEsF046xGE/6rEjus5SvP1d+CKMs7ROJ2Sx9fc80OizNGfZloCo4maYLh73JXHv0JPxuwDN8Mm/1gRt3ulHB/qPxO9jHN5loMP6Zz3qgyWX8sybHrOcy6MpyT3x0ukX0YD2xdgLD/LvxTrZxHsGNuhVE3oVMYDLKti4gkfQE1iyQHoxfNpt/l1zR3QhTP2O2cZ4Kb+xy3kw52TskE4saigtWWIlEF3oDxZ9l9wLv2QrY4F6ls4q92B/RXa9bJdWmwPIvOisRp4xjw4c4Xrvx7wSLkTq3KC57NFYmoji/gcZutb4S2ckzH2Sp7MmHa5xP1jH7ryANXYSNPE3J6R3LdM269qvf8oa0FgvzHjSmfjILIATb/Uq03/a5dx7OgfTdg14JQcSF8wPH4xDOcjWN/u0Q3B8n8bK3Hinhwt5kvPcXD2K4ewAoqrx1byMHfAerBGCc197lGuf/IHcPgnHllYQarxCSyVylS2QS8Y08aPeTYwpJ7EarYBe9sC3/DnKddoX99GPuq6uKQ/7mKXyC1ydH6TQggp56ln9Z2eKF77CYT/En/sNjyTGpge2nYBAjkwv5uORL9fuvJD3FyXHOUbh4YY4SQM014XNjs9qcIeIiwoXfYmvsaTuQnic+8KDfVKf7RLUZf5ZBg97E7c2FsDlh30HjrjHeeaLncdbHQz6C0EB+h3b9DPO1xwZWH6bO/FppGM1dBd9aOC3g+hWj64BvW3IMB3KVUn9IDZv+OC+oU3al/HCZqKPcDmpOQ7gumcQ0j5jE+M0qrZtD54BIBcIEtdCvNhjH+sfA//x2zpjqR956af+wl7t0FdlGpf0afkczO9R2lVdlICd8tu2HqCR8uftz4rAz4j+WZH8p+U4BMwukt0JICT9mTROGH+V4WFTcPI4KVUFuXPFKhOY6QW9fYJIpSrLzVHoUC+69CPARcAN1sVLnLwu8k9kuWilzQYEF9P3406DyzZcLAKHCwwLsS881gucgwXBRYGShWfhoEeuuvZ9r31OJrpWaj59kYg8rne7odFG20LiQr/lsET3E5msctmUkSTW9UkUgFzspyJL+Zb5xqI69xn9iUtjA5fhGU2FK0LOm3rnhH7fy5+d+m3r7sP+bZZ4+wMxqMOFVlRyR7cxFKmZ2mf72liul3v+a//X+DrG7xsOjG7IG4uy4EN798wB1FL9gvprqUYvWlCmngW0ia1XAJkGwwPGQFY2LcuAnacgiYkvXlBLxU7UdMDYBbZZ25ws4AvoXHTEUtuk0T7hqo8QNWYgC703xkQZ0oT5vGlj02+fsuxHLLl14Ocr47xoOjFZbFiM/6veJQ8OpGldeavsUmag3fCajdl8fUT+QU6/GD8UlZ/wMA6hn/ra0Sl+EgN9k86Yy0PEyvHS9hu5s+2Om8DLS+x7Q7YbuaMjXxOOApRnW1BW5NAhXprG1lWHGCJEoQ6fLyfBvdPUogHFNluxd3RXj1kdOfiROjjxkOfAZR1fje1o++RVCgQU8u5zr6+/fKFV2fDN5afGgNGvg8PTkxg6V274P4nZshuCT9fJsnyA3vzXbxB4hPcQeLAXL7yIm+zKuiFzu914QNjLlyiCD8DqqtLuiZ+WRBk5B7zKcH5ZRg/ClCW9bfE+2D+hFedLCOUKGzGRRn7nK+e4yL/0PbUYHxAJ3jsQF17JKddUY6QMehiPrW48wN92H95/KV8G3YzVPplP2t2QAdiu3w8OY+o2vnRgHn1UUEG4yAHpBOgOS4Bu+vT/Am2R1jm03iQ5zvuGztvOQ+2XzGe040PuiKAcKbiptsuXXub2nDN0xedUR23ZReUfXvp/YKO++OI/L8Pzj2X+yK/J9BULUcSV/JzY1PFDnjsPgcpgiGvbb9j8tdxTtCUKoz43mkjCMPWtAzA+00Vax+5r7G0r03H1BY//xxZfyh/kMUJQ1YzXiqF5JJ2gLcf5qz4fIKCQ/BM4OqvZSBnd5Vqx9Eq97FP3OxR+QytNgLyTFzQxYPzIMf158eXHQRLq1xultHPu5Zxr5veIn13GZcWHGJKjavWb+xsvTm/7XnOfiUXxMbf0b9mCHZeMnmlgbV5gPxk//TXPDuaKZXiQcV22V86uNfUFHUJqVANQMS5v+PIEry/S4yAdUgHEqj8DubYBNyD+7HtN6tIYZW0QlDEi5byhx5ryF6zcf1Nv3lLK3YnB6FnTeKNXHqxQHEDcpT9ldRuzSXfHl4gJQ5fzyZe5yhEgoofIoUb9xl+wfhBH42cdIi6IuI+GSxus0G7qA9wT/flVwvdH/p0Rx+DibWjQXgFokQDn7y9tC0gbGvtfZRy3fTLP8AsJOJz90DGLfMxacrnDizeQ8GAIexOv5DRldEIbHuRrU2JAHVIkw5+7rUSBjEQafnEPEvHgUsWuvdZYT7igN16cKf3f1Us/wE5yQGpjYXxchweI0c0XGs14wDu68jlts9X0D/ihKOuW7zRYoA+CY2SJ9vjsHLEtiAsPN9/xqB9XoKOHijQXQKJU+rDcPhlEYoNXcgj7MIZLa5yvEIgDzO2D+aI8BNFxXi9K+i+cnAgoxyV+9SxjtM99nXvPeTMpxdknSJvxQ9ySddqJrVljzvz3JTreSYWaZl0cqWsXHIs1mE6/5+6tG7qmLSdU2IvYUHlbuq2t89GTTqhAyAMwxtJQS/wcE9df/9Fn9w//j2PXX0nEDvnfATEJLqWBtvgDqOsgtkFjq6W5r56DPcB+jdeGFSMckAjQJmF0nz52SKQwJx/k6509Szsf93Mt1B4IuOJP4vt21Btrul0xc0Q48XwtePeH9uc6eWTOx2/nxzlOcEcMzMzlj/XLuZpx76lLQJfj7zzzBfA+pyycWeA5Y9LtM9CWueh49mDtq4rch89+rEeeAS9wbIyVgAIouS6bqRIh0M16I+yU2jKqa9THx+j0ap7Favy8/1kR+BnWPyuS/6wccxzeDMToTArWkSwgzsIXk9mFn7njygkl1ztBuCTLIuIC8PvDRFUm9pc9JdJh5mrEI8M+YTDt5H1jcXIhciGM3ug+shDYliaARksNYilCNwuBCw8LnS+sXDRd+ORRlvZL2+rsWersiTW0sQZp3BMHbqVECxcAABAASURBVK1tAP3SuVj5kgITvSD0evHwDy3VpZ87AXqeoEH+xDBv1VlU14ZVHLy7fFi/sREq+7IBSyofRQrLooyFdHOfPKgRwxtAfc6Nvm2xQG8sogP9YQWXMhTrtlxtHCMS0BkjF8kLrkMFvZjPwQrSSQw2bd326jHxH0sHIhDmQXi7zbrt4KFreqMJ2epexWkIhTYaH54TQpmx2Lpu2+Qhal8HgzkTI/uEQs+SizERft7A2ydIdz0MtnbYJxks9qUKznH0W0ZpPPTfyTX7NnQ2dkg7urOB1rLQ7gBoNoiuKW1P1VY++pXd0lafeEsBX6Af3Xk5+CQoA7mbNgrgQXnJTNhXDh1seMZOpDZpr7Zb7ozFvu95EajdMptjxtby4EFQv+5siChNLH0YC2x7mXvKVDYKJclYmzvRiT+rz97TnuvwQcforontO3bMffk3weEWV9fgbhCiY3TC2PSP7rpinMN/0dXgLtioD+jBe6GZAhz9/hx99EybWy4pmz7t2PedQ8EsmvhS+PThhD6Z5+q+QWfs0RwZuSFIOYv3lT8nM34PckM+vzF7PHgpwMsBv/W9E1/nSXi5PVHwenujtq5l94scKmzagRn40PnCzgYW/ee7Nly2XHjHdQEPjAy2L4Mm8bf/YFzu2oat0ogbxJ+zGHE48pAcH7L+rPaL9VTa5Ap59ny9QYt1XTyoOJ5bmSPmlmue9iASzR/5oI/i9zkzZ1f89fUDJrHeJ21oJvCF9d9fL0pre+JD9yQOjdkvbBWwkbx9YRfIyovAQayGLfTj2IvDqfYLYj/H7GPU7XmRB5TvyFVpGAT1C9ahSgzQsHhAQFb2Oe9i70Zstj04urmQl3nfpQcgCOJIv3wXNvV3P0OVG5TkyGRNIQbEQh07MZNe3xy3a12+ExPbK+6TfNpLeu11r7Xvzr53kJv5Uw/iFCXXTTvJ09NJ7ORCp+uJ+i5b8SjjLFufN/VMxtES58T+Dsz/gzx8HPfKfoueyGTMnXPdEz87fm7oHI1kaDRRurnPmrfJHrBnH5nQYF1dH8ltSxv98rLPPwH3dGOlX8bGurDaSIDWduAP9IZEiM/cQgO9/sCJSuxEuXqF6KY9mmhNbAY24Absk7Z4GZERWdbBDUtx75Fl1E59R+bikV8SZP2FJmsja+EgbsZuEg/EKOUEmKEzfiIyR2rZOiyF1nxsQo42dmTxIA+r/i0Itzek0cHdRmzXXuDSIR6rKdzHirPYUX5hdD1omZ8v6CFAMRcGG7P4kro4oDAsAZGSuu2A7creIY+oWIRMc1t4GSvIlDuJ9z4nrXU1MdJPwbiJfeGP0AiT/rbv7IWz5JeeStElaVxDVTi4LZydILVjI463bSc/kXHq1Sa/VDSWkm47D6zQB08ZObioP2se2ACQnhjjjzYMbLfUpolsARJSGM3rSl258i2jX4yBwJ6ALi5YXufahdfyBUmFnnV9qqf6qvz5a+igWKYRC/jPgXf9H6dN2mfsIGCeQxP7q2Jvw88F9nSbqDPu5u4+96xXrv+/fPtW/hs56x/v3RNPx0zZkzi8y8cmnwGMrabot/5f80V8cOwF7mMPXmy8Pe51sA7Z9txtPyYR2sbGzj7l3rl0lG6ctwSDOij0yie868JP56YEuIQs59XMeqbd4vX7YM/SxjvrzJvrNXuua7FgvyEyD7LW3fCd/XA3J4lvbJKARCJytfacrrnPauICmoueBkdb/E7fPsnHnkVncuSB/2/AE5vFKWefpwx8c70sPk9HycBSVzdiqeE/fIkh8XQtV84bMbaz0YMFVgPhK9YUWo7VG/vPA3BOaIf8dJU5FD+xt+Oj0aCHur5N7VNO7DvoqMT2Rnz8B7X3if30a/Mal4/zivLMYZ8Z75yDHINrNKUVFNjeANv2CwTMKIBd16JZ94UhHlQwi0o4aP28/hUR+H3U/xUafsr8n0TgtV5k+FQeKqY5M6ud8ACrEYsok5C6E9YJnb5i2KDjcSYT6X1yrRnD/GKip14s9LN+8R8e/bpXJjx83chkctse7cHixcPXo/KPgP14ZJM5WExdkFxYHixKF4h/sVgtxRrd2GjJXAUZW9B9laDo71KXi5GLV/qQ4aKYugs4oNzfAXKKDyZyRz7t9FsC/jLAtouPdn2GO4vxHV/u2G79xWKapYTQcSqOTVieUttGEQeMVRYFrY7NLvjZKDUCnW5OBw9uB4duH1Dv9x98Eweg60HMXtAgtOTTX2U/wem39Sys++9/fj/ZWEqN6OieJZ2wuclsjBX4avxn4zjwg1p5uHGTyQPjSaN/6n/pQAAmGWt9xD+Jsws3JikmHVKNJhpAyCPILjkoIT7kw787cdXvgPVzs31Gn15Af15yy2fXwEd/nWGXufTbb3/N4ZuTJw+g6zAVg7DBWHm4dlrEH/QrWRlrLKZikuduum6Cz5Nmomcmt/WqOJi98gsVc0MmvLRIjrtZ5gWDfsiP3+re56x8E/KFcWIM1rxr0qZr2xgPoPio1291/KWAefZGTmsvXbqMfcXB6OBbkoM6wu0YS87oyz68pus66BgzyRQQWfRZ139ftHkY3jzEAOaXoL+N3x5y+pSrdOujuywFY61sRWKQ1fSZR93GNFwFB3g0KpNYTA7hkT3o5wojN23VFv/8aien8QSx6yDR6IUk/3tUFrkyX23r0wVDTdD1u+5X4uWY+iLImF7lgwOOc904ab8yDsbMMXBsbV/9WF4btk/GLrFpNQt4hi71oVYEgBcKpKbNq+9iwB7y+8HDvbLNg+2UKYu46MUO2N8v8+COvYd8zBtpzE9LX7DEZuRq9xvrSOQwyKO0DxjNCyHK+v2naQqF8aM7+diUc641Y5+rXO0u7Z3dlfZO3lLnKuMjn2D9iY3aa9y1fbkTTVjFqIIQv+xmf3iSz6xFCOKSTqB6XsYGLlqfY4smlE9s7NYWARvBXXYMxDjv9Y8eCu70yyNsjGnTRhKyubBLXb5MKBcLUKUA5FiVXj5h8Yk9ZTKHs3ZiS16k377UZzpEk4uvrB2u8T7YOAf85Ywv0/RBaY7nwfph/J6sj/It3+21RgyI1UGMqWFeM26T8Z1s78Tg9Em3hNJ2AXbHb99n7XOHFiSX/Y6p8115zo87L0jz8IVyc0yt+qu9+pi5N2Smh4AtGqPYyMWOCbCebPvOAyN12t2zFsgnMBeQb84KlwyIKh/6xCF+NT/dQ0MHJKyFWJ04LYSSKzfa8hCEBjZg0BYo3q+Qji59mti57cSGsqGPhNxOcnAlnM0/FrGXcTGvX+yrPjCyYcDSOTdtxL0TB/ShWB1VVJgVjrsppx37hg0b8dqko58LIVy2jTk+43x4KLVDWQHkWYoTjuwhR9bR2Iddzr2LNzhkXKVjcY09ZikioExt6zFpa9CynEYup8norknsXCeNgbn0RLbUPelrfIIGEwsvlgA6I/sdD4Le67KF17BQ45LJ9oaenXi610x4IwOqxcegeaH7pf/kh12y599HYf5IN3fmwr7XpLRtrLRbsC2PdhLteiLHB2jHdcXuYGjtWUCA03bNU47xVMbqXffYSBy0f1pit/5EB7Ye2LkAevJIGYL90skfmfhmXO0TPMNpcwC+jBs0SCm/HNM2+fzy5UbcchbZd/JpilZ06q1Ny+ngjeuEfu7O4b0Gdc8rgrkgUfZPbNeOS8/ozn7pGG3ItBxN9Lnq/YOB73UrWKsc9gJjEHmiceZiUwSGst4RQRrmorLVIT6OnDzyO05Llvl/ylcHgNhQyqcv5tG7/5h2EMeDdfgB3AFj+5TPzQGDmlyWZ05iw3zVDuuRoW2hWXaG7qKnVOeHrdTAyVfyeMOy2E/OWUJRyg70OWbQnKS48kruLRRC6JBP338PD0k+1OMnUYEaHi7H70EO6rO+K0OXpZHRfHAP0VdzEe9AI4S7dXFUY89L26khvCbx8ay+7XvFT4ich64PjhHNXMb3IO7yhrW7jJ08yhaW8cWUwKoYR0nT67L3AP9EAFEBTS0m5gYWVrA/r39NBEyjf43kn1L/YQSYI5/wXYMZN3qAs0ZBu5tFA+iaHJiKb3x+1L//+1/rv/7X/1b/jfI3XjYwX5lbULCp7jx87ZQuOC4gPtT++PEbB9gHD9kv14lyUXIhuDGpL9qB/KpO3yqZbExGJ6TtxoZM6D5pnJOvVbevXUzp6+I/Ng71z8miAQ6huVwEshAhywm/7FsLfCSBb6F4ox3dBz4L2g1kCUAUui9+33QLLxY/bRUfICguRuqwlBtOnKpsrOulBQ+oHCgG9m77Xtu+Z4NCfegudfJdMp/IdWPOQYsHt+A5mKXE5g891GwDkaODVNYBA4m07cqiCd7YCMaa3kr89plD+OhZJAdUOG4noL4nArhKvs9ANxevBIn9Ox4MKiu+WUHUknEE5U2f9O2Jpi3jeR36ZGBckeEl32G8gaeLPvQ+2ONxNjP7pVPZ4rS2QD1K+mxXxg5Z/pT7aXyvTZu6cjCVvGVLwFmGS5Ri8LtqYqey1OmLgQcv+Q74HUDx3cSuOvxujsKhLmTJIxz6gC7ruqICec33nZyYO+OgHvKk7dQgS4AQc0cb8pS79K+cToc36I1twG+lcMLDlzHrjWhg4+hIljomXLakDPbjJqn2Oef2qW17vrnftHOnzrzTdulwPIwbjfCMNQ7W06Et2I4H6RAfgM5+2HhA3QKRib4JkstuxDPqZ/wmfTsPzzdeMCvSXJdIefrx228/Fj0evhHvJ0QXSDe6S5+kjzHQrTH9kYdv68ZYWbFXJmSIcz7/yMPvIy8RfYBbdEgivttEdq8YW0za+84BcE7yyBxBIrLkocg64BzY5l4DWu30AeE7PviSTxv9d1b8v474IteDDhK0KOAcUpa56Bp8Jy+Xz3YTM+J+oEjb33hB9Lg/8idP3x/feQF/r7svg+iPxRg8etmvXuM/sWsy1kq7k8/C6zjKuUSQudBB3sUG5IhX3wNd/gPs2mTdfmWOJgYog/Sdd/mDHMbBfPUByjhos3BHlvCGfn1TlvYgxgLQAKRYBLiBZURq6ezEWRTuBSdekCZwsig7gC2L/hq7Nbdjz4/v9RCIte3iqbyZ+8bpyktfUN72mYccuqqH0j6gQTqWHnq/fvtS3/i2/BvlJE/U/+PHj/oO+CcG2nm7zfJbdfu11/jV+bHfB5R3HXS6vvoCyXiyWEa/dIMc2wiCujO+1C0V5f5GFBOr0USXS7y2bth1AywZOC7W/Y2YECftfTHPlL+f+WJdvY7jnEgADtbLgzmszG1utUP7xXkskGPbPhOviR5Vv5B55ZM6xNkXiH1g8BVjFFnqjExkOVfm7pzDI/LmIThe0kONRYSx3e4WIC9rAroRBAUXtE/gTI1yHSU4dHeFttEvGTH4bMNo+gG6oFXNap+okLpmJZ/J7Tf9RE+PWZOYjr7otV8gzhjhl094U00sJ3ZaQqka0QBzCDnK9qHpMN7IpiM0o7vkE7qRixxQ5cegp/c8AAAQAElEQVT4ymfeCPKzdJz2z5wP5kkvrbZfa0nmAEIwkfu6rlwUh1VEyPuKxYacbc7gDMYgjLZv5MPtCzGgv0/D1BWAWpygPxkXfLWMRmSsPlvqWvmp3MTpkgmdTl1xCyVy1CFOGS9i5hqsbP+s7rbvydWC17g4TwQ1SW+JCM6QL86/B2vqUT68uo6Jx3RJKF6l7KyH5KM6wRgCwEg1D7PAnJiINYzRht3FRznq/j3AbYeSYTdklz2wiC3nf4B551wKP/75zy5Iw4hEt7YYVxSXL3D9ksWX1GvMtaVj22f5YCHnjo3GeSN3sw4RKLDlZ+l+cRYG8NncEi8oq1tfBThwYFTbdYJ1gOtEUCyftZ9lt6JvQMBV8OsPjrv0QEsL3JpXk7OFOoJ+91m/P8A+AomAy277jAucNfAzc2e6h6EQUueMufBwbcE/hwMLFRRPGv1TgMc/Yxr94WtbR2bRX4izVH5AHMLMF20YSBwSodMiAM4+gSrsXa5Lc0eH+po2gDt5ObnGXwHGRa+wlFw4yI13wAfptVuZyhZsI42uFznO2Qc68dqhivRTWWWVXxyaE7Y/y5E+gBny6x9CY7t277e9tm3Kgp4j5zFfAnnu8iWmVmuHcp3Xk/jt+87e+A34gugOLwOsWMhfVKMspTrfOPPcH3dk3+nPFR7CTQkt95/Xvy4C5wj96xT8lLwiYKCdKLZSp8IczWRrFp9RDWYAHdzMouHkaybHq3yQ8iXQv//136n/Bu5gEkm+6GV3Qrn4rYP+Y01aFoe730Q/oR2z5rZXNpSNhUkDZKTLC0kU2PE+78BAo90L5lqtIJGNXujXZb827xMdQLMYiEuZerEpH7Epi59syJ70CTgtJj7pRzZHVwFsWcVaPOzzkHMtkoshrFlk7L8gWGxFRLm43dkY3ngYt9/Nys3VQ552htYb9PqGttj6IH6PHN4ONk7htf4RUox6AosFJi6Cgzn0w3OwkKvTBzDtlU4DleUYLRxMXOqz31htc8/4xCbGzBcISCx5pUmdipvLFTPHQR8tJ7HfkWEJ2e8u/dYmS+VL7z8urj26spsb+xq/6bgwPlxLDQQZN3xTqN9OzRsShi2008/RuHoSBXiVv1H6YmBrnVw0X2+zfuEByweoF3H9wcO1Pj04fP/222952emBz03/iUxtvZynmfgOxEUkqs0T7fdn8cZUGtDQHfXj8SPyxCnHh+DlLy8BMacRshOr3U0LmKfvjkMzKIvnYK7xoE7u3AEPko6FB4ibP5X98qXmvpdBUs/hJg7ciZMPCR7cA+DeBImQvR5eZm3TeTizSSMEu1/MkwVFMCf2tf7qVEoMxwD9hqp6VN1uPBQA0jlGB/PdmO23vebWmAYj/PaLvxOX799/Y04cdZsbPS/0Mjf5Ns9+GLzAe6EvNqcnPOq2Z8f/GaHw82LU6pxL1xqLI3IyjucLU32U19gaD/tsL9DWmSrhwyZ0oh4sDz07snhQoe1Ln++8PHE87uSNDPqZnNyI5aYNENpBdWdcHWPBMddOYWLrTPwllB4YlZgpb0tf24ktRNvxJxbKuPHS/ca4dy97Jdqoi1PPnMte8fpqPHyJsP6xbGJN7tv235v5H//jryX4ECftFSN5BS1QT2svhqtfvHNZua4x8mE96FeFnpqX/Y4XZtOcxHD1ymvsjgdjR2fDteTOfGlw/9uDl1KPHFZhrLwIxL9FI2bBlhgpd0FBgxJcWHqkXxYt+ieFY75sptFoBsJD018nuuY5j+KPfVT0z/X6lrh2vTHuvpQTzPfwkPeP9zEaiOzY7VhqR6A0TZ1WAOcSeW+cXFOdMzdfgnz9Uo5j0f9A18OEbOkF+Rl320DkMjZjEoOx+jEZzhd7xorvOzb9thYFYedhqLIOyG+bSZa9xzRetmszIBtSn4BV4xF62i/mF0nKRZ4yF0FJsrrPmjG0OsD6wGZbeNqgQz+cD8r1oaEZy9Fd5l01BJ8uccbLOZR6Q3ACtZrUlfcO8MZjck2dAqjlFAxP4pv1EiTNyv480I0cUPFLngALKlEVHbrRcAhg0r8U0frjteQ1fgkqX/TEDP1XXa5WHmA5GFvzXBiNLgicP7hSSORhdEsJ+rywjkQ3z517B+v+AbF1itBELrKM36Z86t3kD6V2mXeu5YK5aXt0l+NjXgrWi4/9riV3ct95oB/X+NP9cWGT+2qeyKn3QNNwvTz1Kt/2bdbOC33nQs6K4CME4+M3/sBZzX/ixfkSSltti9c/6wwc6lwBwG5Nri9dtOD2Xh8fxk3bhSYmytA357QP9rYntvmi1vVIHx+so/bDWvYL6tSWgz73fHnXyw6o8EUadchrv3N7jQ/jxrlNuZCVNmwTe7FlNLYCKKFbOnPm90B4VH36s/LEhrpexCwlROZFcgKc/r1RSqd4hJdjJP3CNWMu7FkjHPP4XnxwB0tgoUJzdHOs6MTVF6TK8UsRge5yXuu7dQ3VnqX/YM1fsHKU8xFE0pqflogGUzVy96Z/CzJXN+MENIAFUlyy1HEYVyyNLGK6bJmQcWrEfG0hNLR/fzHVMfW1IF1djsu+7WUefGUPzgtmZTb2cEkWecxp89I5oQ0P2sJhXrBGPrUJ3ZgVi7XNebbsIGeRpy47tX/ly8GafiSnXzBiTTkmO+eBuc8KPQLUj9GKkz2lY26uXqBNB7SI0eRahErECex6kRcU4bUe/figLfKp4wIFzLljC9ATWcT1FBwZCNc/QbQyHuxr1iex2/e9LJ8gYhd6HD/ljm76sItSfa7TGnWddzwHy6tsS38hu/4PZotHPB4xdVZbe574nXFhHA72bevKrnxYnCwltPwJ/7IIOC7/MuE/Bf+vI7AmBxODCXpRB8dk84AVoM58qbfns/72/V7/7d//R/31t7/ygPsoFwYXFh+A/bOa9RANnsXNCeU/kvbbX3/jMP+j3BCUPXnocxNx4f5jAtivTueem6iLjrrFTxaKyWaotZHtQpqFAmqugQ/yzp0DxL6XD4g3yu65XIPGiouk8nCrlBWgsfBSsLxAqw6hQYVe3dDBBMYLTtr2sboEbV0b7DU2LnIHdionBHS4+Ny/P8r/jaPli0WPFbMG/mmvi+E+95q0Iw9GNOXuou6mcsfva6G8FmOsRvq6jJk65XNBvBGHuROXSVyAiexAT0zXQ7gXU/Ro0x27c7DjYffaxPuih1b9D/p8cNSupXnd1Ws8S9GfYml7QzdKFyF3aTfiOPdb7Xn42Wtio74bF7ogh8oK9Oq933/Ugxj6zfYAJ+3o5oAggOBy885BJPHFCHDV68CpfDfNfcd/jaJPCmNmPuvPwPYNW4XJ4RGSbLxvbowQN/3NTT8tCQlsRI6KcqIWJkjQIDHe0JiAPBPZlvJCFl598xt/N2ll2CcgAHE80DHuvlD1W0XzqOm4zb3MGcdXecqCmAH10tDKwWx0p0w/exw9JxkHSR9C2QzvAi8plW9sj3Mea4sb8irlLDR3OY8FBghZyIFfrXV+iAZ+HbxU4lAnG3rtV9badJ/0Q0XMqMAlkUDVwbMAoIDtyBqy+BbNukPAtc3GDEHbAPw1LnRl3MDEf8ezyQNjNSg9SBjjBbPSB69teS8dmujYCzgLXZcxX4dJ9J76y6Ee3KqSj40Ox1r7hAGdpXaMhg+ANJdcTRtsuT5KYxvn16+MGH/r0TmwdchR0Apd4jfy4bbvHNiRgqw6P9fYaY8o2+ab65PlUwftQCSXtQXI6Fk8PHXWqI22OVy9ute4rbqx+h0g8+V8YfgX+bqrz4cfgRQznAi4+l556enLIdc2O8ec+ANgSEdxr9jWrEnfnHvKxramP0C9AOuWRAgdfhEAaJOGghk9uRc5UuXYCq53xkfduEDsXzX7VvO2k0Mz9vny2C87pDd2ljlMMkYDiaNHdVMBqFLBgtHgTgBjXmc9Zy2DrOa8VeOPebvdsKub8GIol2MrvYCL7/ieXTf936CnI/2ZZ2SKxsPbyDGf1KGjby9frh1QV4l3ffMFJkK5kMCgqG+fyByVsUcEfUe5p995iWsObE0/fth2fxd8ge74Gj9h6S5eKrE+EHesik5jK51r3YE+aRH1fi27JuO+lw9a+z5rx9dJuWHXjfqNcga6Jm3BeKhDmQ/2sB/Y6jgd1MXrh3RCEwH1+ufnP64vAIiZNk/GwhiMgguctj4ZW5p/f9FPcLhewMFD2qs8vzzBv/D5wcMO1erGn32PT44zQwO98hkHDNv2vSZ7IC2QjZ6uHrN84d/bDnrh5PNB6IE9b3yL7R58EEOFxfat0UG89hMSI+TAPlruCyofeb7y0uUvf/nGFyR8qdDNeB3J8wdxO/Ah+2movWEXNPJhaGgP6J7aQLf438FAMXjH3DhYLfgndu34/Je//Fp/+YVv7cFlb+BlkvEzV6VlFuDaC/aDEkCXejfouSQJ3jEyn377wZeU/lIdu0f3+j8E/Y0zqPbhOijUd6n/MyTHsGfDLuefXxb9hS+M/BVf8cmeyAOjOaOMfc7IiM2MhfjC1aaTCGEvNuPwCztooLNCP+dOLgPoSh42wrm6Z5kX4YXvThz0J2sEMiK/ID7pIhA+SPEfx+iTn0QBS4TocOyEN/hFDniNeVPK8SA376ftjWgsXrKIlfq03dL5uOHv6GYNhDBXl/8p94muN2Ux3zw3vlHafqLXdcEYYRG8UCODey7YyB+0ok8bzTNp1Tm6axKrBrT1O/KVLdypq9P3x/ZpR+LexBA+Y3Ag3POCsbdd4iXG6tFkFfWLxzywHrrCUvq4sycc5X5gncBwYWuxdsI/b7P8knHu6oSJSxl05cxjDjt2x/MB34EIgZc7I8KXKuKIOZhGRTQ2Iybz94bfjlXOWCCNib5ogeVBzMTBufgRZDsgATwfF1zIlueCK87SJH5UoMJW7tBq/0FuCBEX+yCyYZ1q+HB4AtoBavE77oBz2P1vzDVXjE/YkSut7UmfpW1/lb9+6cM8NxnwaTCmSz4asEt+E8l1MWu0uoExe72Y4wuUbWctVS4Q+ZTODc1+oPs7c+sOOD5PZD7RlRKCJ2dPCsxZdyo/r39BBBjNf4HUnyL/zyLAxPk9Q5cTxoXHlwe7vzJg8owxavw/XczH8uD+eDzqwUbsYlN8umdJL0wWruJjvw+0HpbvP35UDirHW+avE763zkI3dxaHC7AHLaEpPqFjYrdQ9oB0XgJca7FxAgOssCX9hr3bhsxtrxul7QkueizVcQFyp4D9LrQuaMrRrwvQiGZ0c1mPcdGXVm6hpQOxH+1zgWY5DQ4hiZ+luIN+FyCcEFU9mnWtqy8hyJMugL7ooJT+qv+ulJ7+a+G2b+Cb8kYjl7px2Pc9Lw1SMlbi6P2wcdXWPUGutSQq+wIe9v1mS/sliQOLIz6qU5n2XYcIzINsBVF8yG1i26DRPcox2Gi3MJtYTGwV1oKuTw82/3sW75f7CzGDGcneK6XSEzWGkhKbqaRHuRtyBTeEgf5WV3qXBPYCCEJm1gAAEABJREFUKugmP91kuid2IAGx6qeTi37w2is/CIZl6VIdIvFFmgXSGecFyxdxhX7EhteN9ppX5oYylS3ol7qlucC2NKPVQb5jz6LFVoNN50CBuAD1F85hJT1o5XpirGN4Zy4/iOtB6beWdzZJ/+xEHTkoMN4H+WobZuKhzgUYzwPPK4clxNGNBirrwHzUGy+VLr7lR4XWX0SJf2ErZlUOc/JZiRRuXtip3dopeKjTTu2y23Wk8X1008SmOetGjt84CIw+cZQeFua2l/+Wyvv/UW+bWYNcI4TbPsk3x2ePj9pnXBwX425kpfv69RsPLb+i52v40YrudRnrSe4Io5v8bGSRQ2NWft1giV7pFgdRaWqA+tQBW3nAnOQqPUSIKBEkf/5sLKQRvwBGKxT6uN/Qs+3Y1YE59/r6Zc/DnQ81X798O33srNm/fPtSN15uvNszOgZpgzC6y7mi7ElsN2Cfc8kgzt3QZ9yw0Rwxd4CsQ+DNG2N3wYM+66t8lPULzKXIQyRX7Cg+73V10X4CaMO/iW9fqo0TeXLJMY7K2fYZ37Yb8SBHGkFcxLMSQtcwaZUlwvKJza+3V8U+8l6bjtcbBYd3BEx8Nx4Yx7g2NnR07Dy82/cG7ZMcRowiq4r4DQBeGh8X9iKgtn1C0vVib3zwctv5J9HON7tf3H/pV5bz0cOxuagDsutvDrO8RHJeyEfClXtJ1hcQvpTJn0rAxBJbvrhxvDOe1/gZFGgbG7+QK1TjrwtseIivfTr0whjjZH6bC+JBQX8AUJCnoRGJIPvNY0QjDs7zhfPBw7Q2v3hQkB7S98scD5hPpxyClP4n+eP6JOh/+MF5LglAr7x3CBd2nWUKaYiH9WXfrCte2vTgxYqluVAYbniU5/pjqW04IzvdjC05MaGjgSL3JfxEB0OfeZL8hPqJr+acqtU34dszBuQA/co+4IOblh6rWbC5SrozZ8yFH99/ZC11rZVXKnU6/oN8N+7qUL9+KnHRmT1SXyU92N/b8kVamoqKLtfagXplth30pEhJByUSyj7lL+DhmXmU3NNo1X0CfRTklpfArV84kx9Mn0W5OlcdU5W7GnBgwGjs/URDM5YoK3DyaD9pebGmHPCNbqZLx+4mXpt5Xqs9b+TEbS/niXNAFy4Z3fTNBQrTLsFxtY3AQgpGpgVaQ6hToLYcj8m476zNyYPIa3KQ3mYtQNnK6xfxJ0rkDUIQKw16oW/pCi+lRS7V6BSvYlHadDCHzKllO1advNKLd53OxIXb0rx3n0npWLgGsuCiThbgVYP76CZ2VLiihznoXnlwhrA05uJTolx7VIH60n/reIZKfKQzdZz05eYTnyBibZ1Zr5TjuudfI/zg5d4DHbEdPgRwWenEp1WATYgKXrk2BcWu3CLOIqrL+TEdB8Zzxa7yUeeBT643RBlx5vOjjIt9jQh5N3NGoL3v7PN06PNB3C2zZhhHJKAuNm7MM/kmfBN6LI9Ob9bNOX8J5znDL7P3uTukduNT8YLpVf5fLH2+0kZFa6M6Be1TVxiwyxx7941Q2f8ip6SNYGyQXlmCMTPeP3iRJ62815gtmb3ihr/KLj6Oh+MiX0rGyLVO3v02y3PXjZyfc8Wo/sFHXe5/ng3vnPGfDJhzb9smeUBksJNULNdeaQV9HxjfY2b+zLlV/q+mvNRO7DjfZB9Fr34ZM3/E4It/xOP++cKbPD8cJ5DP9cSDaDiM1z+w9f/vqP+s//2fFfCT/0+KACMxEOVEC/Tk0DJ5ONjzD9I6eTyk7PtWc44sPgeT24nqBOwq8BP6L8D6G8zyk4nD4s4i6qLgpH67P1jAeBNOfzfytpnD81cOu1lImg4ui67OhLYsPuoKMC1dVKQBjTwnaZS5BoqCEy4WCw/qc9vrloWHzbxnNYtuU46WZqIDYHGYQPqq0bBkqu8UCBaNUUMfFMGfNzFBpV8z3ivYBxFN7lzqXECjjKGL5LsetHjZpzzxx7lQW1fPuygrLFbiXXxfJ50LuAvwwQYUGd4QaMzmTrz3vW43gAXyxmHfRXLDd3am2Ip1ZXufew1iBWsOIT4QuZkpV52ohv4Vc5WdisSA/MFR1553HmyRF0bIiSd3o/VUGLS5RkXvhu7bbWLrl7V5YOsEJ40ba+TYAJ7IXTIMCggvqpw73CvKA/tBPORRlXhY0qedO3GZcxoCOQGYubf2YaYH6g3d0pI20HVpi+3is+QyOggXp6w599qBuc/ahI3ytuMPpe05k3uRd+mxRLUxc85YamdoTnrUlWNt///gm2v/nRgffLTBPkVot2AdqxDx4pvpA38RznXRWWJy5DkmtrUfl62Gz9i9kVu+yPHwI6hLkEj5bpzaai6vw6N/xnOUm7h4ZRjDG35P/FDHy4cDlbOjK8sxldYcCx8HgIwZgyWZeaKu0GIPxqkeF/F0pMptOWe8PFiB+LhwSr0LEUmrmrt8rxWfU7C02rrvM+vhZPwLbZLHBuh82NdecUKf/dKFf5vJFekPHnjV6hozjcHo9wO0lYZXuocHEWJjWznKdWyMj/FVn/EMHp+uUvrG8e6l03ij/BRxEg6a0Gzo31lzb/teOzk58Q30Ioc0D/cgRtOIghWfkn/r5POAZwP0p0LGWgD93Fe8XFf2OZFJJ3ju5ecqrUcq+4PjHmCg11p2ZM0R96T/eigwPj6wCOJtaxNe5YodKhBOBS9imW8W2bNCf/ZZv4ChNL3kSBk8h0ERvgS2FIxpYha/xOhBnz7aBkDJH0E0/3iZA47lk/XIcVWmNPI4ts4vzp91Q4exdEx9iH4SG2m01ZhPY4/DyjroU0Y3a4p8c2edARiL0afDzLPYNKQkXODtUf6kviHPvLjt+/IHMvX5wIRLtjIm6jP+IE66zrxxjQg9tqTUUImqoZupiZdOPy/QX/HGJUS50SI++iyIwkQkxQPWK/PjIHzQoUf7jMGDXIms0wYIFoMCLqBPWtdQafXfc4IxleSNdcc/73MNUu7Vb59+a498gjicqzlnRUYb0c8qu4yncZX2wKfPei++0cawyjzNyxxyVt3yLLAl2HplHHwA9NcQjkewWSeh4TJQiGRZMfbNw9NkT1/1+vQxJRJB7SIudo3u2veJT+aBf/pqrBEKvreOTOkEYzPxfe4T+ecYY4djeufF/xtzznF+RrYy5AJoG8uDB0zn+IF+ed5jOqpagHRd8DLORladxtN5Y310V/ckzsJenlfn3GEzpq5JyKJ/dINDgqKQpe+iLhkj3blBBE8hF/BKC+LRHT835kpT50L34nFcL1/EzDlLkA51vFB+1A/89Wwmrbzbjs2ca277/k4rbzRDMJER/SCV4xlZnHVpik/GDwXGzrr07/3w0bXmCzF2/5AONuyetU/yFj0MB1PllXn8lI55lHE7S+t3viC6Mzfe2HsZYkQYyE4+qE+7sib15beyeVaXUgUaQn10o1uADlp5NZOu97iPpn8E41KIS52z0tzhwWbj0GCfyMyf7iL/ALgiw/FaQJO55JnEmLtv6v8TQlScdnQNxnNTLqA9cBEPJEA0Lhx1c05e1+NrrG1D+S5L/gtQEznSvBE0c1zQDnHFxzFTljwTXaO7Hjwn+XLXf/Nm22bd+CLAvIYcecZdLgAF5pOgDJqSvIOUNpQtJG7Ity6e8BUCFwRBFaQxsimdNi3Y46P4er3IqVeeX36QE/71x3UGRTwj0xH7oM8/Pf/b337LL/HurAdYXY5jE3NlqUvcgGubO77uledBYwGBsaJYlw7hZPKYc5K/Vrdufrp2GoPjeGLnILeRw5cyvkT7+gvPEMA3vvz69u1bWe47/lw21P/so9L/Wf/Pvn8mAv3PMP3k+RdFgFk7OEmPHrVtW922W/l/APDvKZ0wv/76a/6BykwaTHDSHmwOB5uF08OFwr4vbGaTiZs2dXnnziGCRUV6FyofJOVv5My5MVFvtd9u5SIs3sWALiaxFGtBungtEVUuHhM9ylaXPPZFPhtVFlnscxVqxHhw2Ty8MOFHNweirgvnwu9GHHk9S9nKLD7aoz6qxfq0wIZOWyrbkraxEHIgox2biI8Lo2+dBetuRLIoV5uFtYAdbMDrUGu/ut+BTde6PEbEfgE1adqnPnHaiXfgX+WCq+wn/PaNpmcsozv1mQ1cnie2ZqH+8aPu57cs8goHC7eQ+HKw8yBwGF9FKQfQNu2wdKO84qiN4o2NsnLAxZg1dhwQWNB/PL7XA3Dc3PF7zPLXEpCtCz22NzaIfaePsdd+O9lX4ys3mwFEprxuaWPIihEVOrTJsdL0Off6Sr5uyB2tTUjj4GB//CEvJhvx6j9jZtCQAyUkSL6UgGuETmQ1+eY37okHMsQHxqzkHzTSfQb7EUHqssEiUzttYxb5x/hR+aD5yJeYY18qcFCHgVYqILAU159YK37BeZeku3JAwOYBRAfBfSN3MvYcXn3gCPDNs4eUBzh/mfDmnCNHXtCaRz6wazfmx4/ig/j6iKEKsQf5xlha9ZgbkcsB6PCFCZu8fbBz4TveUDkvnKEWO0/8pc+SrvNadLqtLCEHwnN8bfswIJV8gozKncTBMRe6GTPMfkKQF176zAHHecDor/WKfnkF6R1Xx16e78wpDzN6MZp7aC0XFG3z31j64KSMAc4RIkx8048W5lz0aSwEZzesqUG6ZHXkYy89kLGuvBY/PtuerIW3215z4xAErbgLFi9ytom8hXWMtM1WExN9WnRiIEO97Umf89o/m3Dv8CWQMRB8QLZ8hz/oJRuSK47HwVp0kE8H8X2cPsdv68Y/cOSl5is+8aCHr9ogaJVyXG9cq3xYFl7kp/2YK8mpD83IC+K8ZY4QY/3U3vBgr/NjEjfzAa/hv3ghzsXtlLFq636iUmiDf275MH/wxxcsCnqRoPZps7aru5sxqGbsDkiUxbgQ433fS3AsYEMu/msf68ltv/EwfGM9+1p+E+qccz2FqN7znoRSh7jRXRmbDZn4pn+RaycgnS/bEv+MC+sSc9N8sG+0h/2DlxLaeJBrlLw8c1zsR0Rt2GyID+IvLvmE78p0vXBeXH4UFWmf3KSVf3RzPpjZq66xE9/EJmNjA3qCxEUkqctrxGgh0poFttOnXvcyH1B8ERFa8YzJD3LOPwnzz90Qhu2TeO4pmeSgXvXEdtc4bdywzRzZ56Qb62hrjqBtluYKnVz2L4w6D+Kpfh9ibAt39JsDV1yMlXjCshjx2fbB/ND+E0mBp/hABQoiM7RnYjf12EQ5sIS53+TV6K5RTVC4XABR0LRdG8zv2z7zMmXnRfFOviWP6C8+6lcVIuKTfEhJbKTbySNljEZ+eFb8UQE3lORfHtyZu8qCMfjrNuFrbPTlq3KsYzndaFIkNaSEDVFpYQiX/ur3IjJGjsE25RO3YuT4++XbnfE23n8Ecztjo5NA8hPjMQsdS9Zo5aFa14ADOgGy01ToatGgFULRq50Gt1A4Tht2CzfKucA5qe0B5DQ+TPouuPCI+S014LoAABAASURBVPsL29JPicHpN86BGIgtmCJNOsHZdzA/BWMrHrcsAGt4gY/SvV7MAVH0eA1kYSKq8AidHbCnk2Npj64es3KO2/a64csG6E/jW8OjjKJMPY2qgRjb0u1zr7nPaujt1pYnNmetyVnhgJqrMYirIDK1pVtjSF8ujW9VnWuK9clcmauXbufd1TiY7ybbJeNpHM7EG901sUcb6/xM/LJNF5gzbshwXl8Qm5QDRD6UmOvxN+v9G7npuoBllTnZ6zlKO8RFvgzaagyQo8vi3acs1S9O0ZIK4o2L9eC9QShePsG6YF1fAieNulGJGR9+uZYerGVLFDGM0lf2hAfr2QL2Bewk1Yg7Uk55n+3wT5E9k7gHbeSINigzQUnFzFx6jc0LeYkjQi09l7mevtxUsaHnVjNwq53c8VdIv/zlW/lnp/4PNdQxBtHAllP8z+L/UgQYnv9Lmn6q+Y8jwKJB+jMHGY5MAkqpKXxA3efMIcC3z198cxrgZRBvUsU5qZykF0zo930Pz6/ffq2/8OLIUlr7ik8mKov1cbzl10SgquHrwcKOJcxlLhYPFhQ31Nc1ybGVqZ8+buG5MandRBo+5UrrYpSfxfMQ+fCgyguLHHzPBVt9LmCWgbEiwKrE1UhaYF/oevUv7HlvSgFq6SyMwe8WzDnLtnhptM+FPsDibvk7HBuE9ouTXj60KNpmFlwXWcKA+1iGXedySD8PAFDKY5wnY9DNhmHsBChGf0iLDG9XTBAXveAsE3fqKEpMHOf9PAgONruK7hWXqy5fACY1+eJjQqtNtkHnWwNpeEp433j1+c4YXS8GMTU6ua0HlvNhQl+VNYhrxhx/pF2gQX7jBxW+LNxVucrTXgwejUWALirztjNW247KCauyeAmEwW745hzI9EkLm80T6FW8cGI+F9KjDtSSiXW5QIDGhtG8jJw5eEz8EjIXVBIW5GPHulCCwXBhC3foO3TUKbmXn3BAlzjLKPIC8AuFrFVJj7zr0N2xx0Oa8z/kzkNyyAdxN/IfvCAU1ougx/uvfMwZnZPnk2hsLT7qQ0vPmhvzHHtBJqffkL34Xhx8hINSuZYe6OAlFoNc2gDtWrzhsrp0QKPPL+z1kOUhPp3cgiePxN1ZE+48PPmSxXXhqcECdJH4Xq+Vo629kzFCAaOmrDcONf5KQFBeWPEp40HDUlh5ilRkPnhZ9nSOU4eEy3gsHVknkP3EdmMsuD4UOOWoU7/EWWrz63OQkfb5il5jNbCZ8B3465jdsUFZjU971ggf3tdaK14ZrR/yCuWc+hgTPCHWyOSqYUsOFEA3oTd/b6zJPgDetj0Pzr4M8t9xSck3mV+/fSlfDrkn5B/RxI6Ve3PJRqQhOrgdxEOftT8lOO28wIc4f1l6kEOxQtuxxX77jKMgb+JFf2JNCRlXAyjkSj+liMEtcZAOXA6V6KAaGxtfrRuBJ+MQfexpr5MmsmLrorru0uXb43P917ZrTKRRp+VTXtbmpffIummfcUKdaoOLj4ytpTlvjn3/8Z0X+N+ZQ2+KKm3tTpVz9Iul96DvYG1FLnrUNehWvoIP5EUHTOKejMEj9rLHgHOMCQJylGXUYc616vp4h/7OHHG+2V55HCKrVBoRAtVcr6wFmFOe3bXjJIwpPsRBAKrzImjbZx4gJ+Wcsy641k7tDiA7JXafIUD0qYu5aF4IV5yP14OHFoH4YMwLQATZoOrGZtlf0AgrfvZvyHdfUpdt4dJ3rTXRoTzCxIVfpx0nDsmyLTx3G9IxaG5GGMA1u/Y5A93Ml1KLILUgh1DYir3DPoG+AUCf/A/eNmD32UfrvLp8EPMl8e38YqThdT80H17aXH7Ayk/VWNl/jcW8Yd82WUPp5CKdcWX5TBNpy8ZU1g2bwY1JiVx8Nd8bWzfrQBNnKGBHjgLPOIHI1YNe+aEV4boAJvJsa7Z2ire8wBwQHuYseeFcuvrkkVc5OuPDeKMDoaCX81jD8Bl3AXT8AQvzwfzRTG03X7s9Y0gjC/SnH+mnz7gJ2yQOAj7b53lqdGNCV+PfBRnPxg6uJdX7mqtQnmauTsxhGmHXIsEs9Fv/D0D+0fIKi+g9LnA/AbGnC1aXvlXDVqIGv2Oo3xlPfEqOkBueBbbbZG/FV+mAoSpuFjUiCJld+mv8dvYXfbbnssXxEtzPxckLR/iGhL+D5XP3orJr5U2X9ohXhjlSfHzR659bupbR/LhGl/7IM3rZL1/xaWRfQDMxN78+gDFgMLhWHxV5BRA8Fx2BtBUAwFEv9hdL45c4EEv1FK40N+v2uT5u7L/WxUXOcpsByYXEMJX98YO47vueLxYie581T/nSBNAB47rDbt1GdFNJeflO237tXWlyGUDe40dokX9D50YpuS+F9V++6NugGpxREPAELln6I1x02qmMHjzzgPR/NOIvqB5+qfy4s17fEcucYN583b/WL99+qa/Avt/wf83Hxu4zYQnQQIqXTgrWf8KfGYGfUf0zo/lPyGLNCVcGglsmQDAfE9UDlZNrZ5J+4/Duy5xfeanz5du32jkY2DeZOPIKtj00SJ/ytpflDX4XFWmcuB4Ov/vvHdyZnKchkcMElYa5ngn7+dDUrBCCJirDck1YatjPPTwu3AeHWDfzO9+6q8uHvSeLzhNda7NiKbGSk6WcVcNCORfY1pCU3D75GRsvOsrGNn3Xb/2cu4e0vSwni5sgDVrrwQFD2yxt68vBISF2U14q1dFXPNCBBWsDwIeLRpygbOnn3Ncvt3Z0o1f5q78qm/Bom+UvLfLzSWwxLr5Nt0P7l05b8KD/9nWvv/yXX+u//Jd/q//yl3+rb1+/cfjeq4kHblc+pMzlh6U4H9Q3bNjnLGVetE/sX3athV36a5zfF3kdhM5N3fEL8JJIvuXrZOgbqMCGnYJ6L3B4Ixs56lS/Nu+3WXlAJTdtj+7qMcv+Gic3YbIKK7FSKw6eXavmXehSRqPfUhJ1XmNpXd3G25/z+qLLFwa2PSwrQZ3ydi8bnAfm0O4LN8bTvoO8SM54QKVe2GdO+Su9fZePWGKsD4L+jfyP95c0j7o7xvQlpNxi0zkXaGry8n3V1h35VuY2OZztZV44//PQzjpge077Fljf504sZhmL0V2TmIjvZlPGUQ9QB7Ysv4kpNjm+2kMV3hXLcequTx9R9JaDbd0uJHCSsAaob8y69NEE+cpD6pIPNUqss0jQ53VJWnXlb/iw78QTlLT380FWOz0Ign63Ux3NbYB8EU9fzBhPcUKd4nEdngJWHKRTlvLBVh4okAMBkry0dZXe7bKU3ryyDJDgluq0hCsqRzeiBnXLJmRN29iskm7FBeTRnhUTLV3Q9AZGwU+Di/BxL+T+HkQqU59Hy/XK4fXgRZt2BcXNQ7a+XnPPB0vBPOnkStckp/Z52aqs4qNNFDp6wupZ94XCE+aF8UmOZTzA0aldkcuauM+JP13R15O4LBmhxEHtFdTmvLSuPP/Pbw/3q9Mn+5UrDBpaKG1y+3dy0gPF769WrQB65Q50XAY3tmB35FmegLGx3TI06HFdCN1Zv39/lIffv33/LfuMsmFfw4uudZ2KaVy8Vz4eyHFt0ueLCRSU6zKOQmsoqJgccd4WSK9cZThvjIl7j1ljvDacz5i/x5+1S1nms6AA2rmgVZb7gzZqE6hyXZqs39ts1iesoZz7zDo1p/nzGVZ/zjIwa4OW1vnRB3XEd3RbfxE054U4fbAUF5bQ8PLHtYx6jhAI5KIbaeC0kwbrE3OBNeQBGA/HQ/l0pNuYnJWFgh1riW6Tfk25ekFT79q2We7Hnr2uNdhcLj7S+PJM9TTXhVHOuzRiKBoTg2CyPlqLJmitO14oJ8068dy3nXgzRgj2nOAc01jEFEbJgruvyFq+VW1zq4xDO8cmNItf/5/IAVE9GKMbIA3jlzb+tXVxKGhLxjMldWXKS5qgk/diOs1YiROh/9ZH4RH81hc0hcSMYvSvun5ckDGmz3GPH2e8YFzXqDzwm0eCv1a4VMCGFcqEtAEuZTjm7sn2+NLCXyDcdmKCj/a7N/tl5fuXXwic81Zz7mWOb7TNV9xJrK0LA4TyJrEJ9CzxGEEYLh9hgT90lA2PvsZW10rA8cBUeBe/sZ8TSuRtyBa0Y3RDJlCgRNtRhLiPcRe3ZEvzB4A/3GdpXXuNY6PLL5yuF1xohxkfuOeCBwO56KE+Gm6AVrrViyE85L/Wi23nJT2RP6CCtmABxeVIdNZRumibQ0cl52k1tFzUkIgzynbteXDuch0QgqPvSRJal2duTc6fMUSAcRNa34ijNEK9f/APGWgB07VPzgbGlX3rYFwcs33fc86GMi/ro1tq5Bs3+/94HjMXjKPrrS4P9Bf0sFWBaG9C6sG+30BB2pnzfnHvFzbmg/r1M/MDG/VDPTs5qg2751SeBS/ag2cv814ehUsfUC8I8fqo3EE7F8PyJB5PfD/4ok4a88vSOU2oV6hCvG6tPHzTX2FuzBlzl27n3J1nP7+gcy/0z9B83nwRX7or8RlIgL9ZIClEKzGQxnUzMFf9Z/mnReBnWP+0UP6zgph1spL9Haj35H866+wD7HPCu3n507m8AGLCu0jJ4GJk/86CNcYaVqZW5W9efWhn9toeTk70OKkfLBL+49D+iuDgJZC45tCgDmUpl7WGi7e28CjbQ8/cZzVt6Q8X5fujsjCyeGBq+ui2yvrx4kFEYIFn4h8sLi4ALugeZJ7gLPMihL6nMs6QRAA39QSwJCsQ7qkfRfRyhR7vUCp+9EfdBTGLJA/MLqYu1pOFXjmHmxSABJuxdR08bEZouq4bUjM46vgdEKjP7Yl+UKG1DJ9CYveKnfSiBgSjuwY2uYDKdBCHhIEbVxkv/8TH/+vW4/uP9TfsxP0OLB9Yxolj6jAkVrZZxNWRQ92uXgB9Xup440DsuMlnW5DeMD/l99t08ubaRDEz3bkNLBXaFjc6rwV9O3PMHm05iPEDXZb6YYmZdiOEC3ru5QHA/tfbir3x6MZmxCsnD0XaRHye2IdpkWEs55zlOM9LFgocywPdF9zJd8Gc1R59N/f8NYC61eHIa4uClxXU0K+OLioA0c5Bxw3OPIZisUWnvcwXkZJbBk/+W9JecmSBFiXco1IdiIeCPmkBG61vPGg5L/1ban82K5jP4nyYF277zsFhMi1QjFykIBdtjg1gWx99CWQdKsWfeR8GeCsHs07ckUU8Y1e9U3Nag5uDeeympBU5aCpt3W4zB7GBjIIvOhkvx+OJT75glEH6gdgGpBMnNIjRQZ62nbGD19wcdI1u7JyAJQj06Jf5c5AfytEjWRxnbVCHa5h9+ZaS3HDcbds3upFSyJzV1gH7VqEOPFUoRihXmU8qyrhyCIPplUvaBGfJ2joxmXNPiZKCgjzCN+ywDuIfXsuWihxSITSvqpS5jWL96HKtu2iV9+JFyf3xg7X5gVkaLoTjlDXLBwthQ7BzSNh35tIXIPnU5ZxSbv3xQ0j6BLu7pnIgAAAQAElEQVSMR9Yq5lnmHONgjsg7kW/sb8hUl7jRkzBgd4QgAfMuGZbmiVug4+oh8gcvVH1QE4w3HKXPo08ZIgB5D3WzjqyxwYo1FPSuyzVRO/a5l7aJhYqxwwgbAlVtqGQFjtIeFI2+CaBVqoA4ydT9g3XZfVW4ny+s9EFbJB7dGS/1u2aqV3tdlw7G7I39+o35Io9xlEf5k7m474zZ3JNDPSrx25CnnItmEmt5tGUBOUaeirtouo39RE7XquMYBNoij/ljyAZoXhuQPwcvsx7lr5tcMyEt9WiTum03dojb91lfkj/m0KxJe2KTeMH2Tn/K/aSZ2DELW4obF+3IRv/xWnq///gtv3R0zX1lpLzr2wLnubbZn3iaA0WftPgfPHPNmL5ooyU+LJt2dKMM9Uqd2Lvts/zzp/g3pKZzdHnm2ufOl2pf6itnMM9Eo7ryQa78qf+jG3I+kTI3sQ87CXColWKeOP68zYnS0YwANA/ywvxwjoGK7d2z5PGFkD6hPnJ8WP7ON+/SSqAPmJ4+x1ZaG40g/bFsCGmKPoGEz+UNADsaqhNo5hqM1WjsAB8E8ba8Hsid97Zd/y/7oi885AexnsRTOn+NaGl7gtduy8A2zz1+r603xkFbJnNgJk7GQT2BmMuNK+10niNDYsMJn3c6MErbPA879/yS6DjuDMnax/0SbXTXUNBJK/1aG6ChbxKDFqTRf+gQQAsDUEEFLPrBG3v5X+SiYK7aj5gyLhuVQWzG7LJtDOxneFI4fmclBSJRdcle+aSOP9JB9HsbVgsybIwkbsNQkm/2ecASQOvC4DYwQgD1fjW4xmY51atvvkBQn0TpG1Kp6kXOq09ouyHj+YD1LjkPppE1GvoAiH9wOYfN8bVmHpEhmbHatlmCdWGgZvQlb5XaKv0FrueuR/TiOVjMczy3nuX4g8F47uBDC165Gzma885tr9RpewYiJBAvFtSTr0hmPK+5poxGRre9Ic2NUUw5umv/+rXmtidPjat5YmwlkM85se87Z76dL5yBL98yP+xbTkDZxTyZAf0hoUAuu0KDP+bxkyRaaycWULfPdchx9NnsSa4SZNAw5OIWSd7O+qhqm96t4EPshtexcn45buKYgsgK8adby0lb5lrz7cSA/FSz9RP+jAisSP8Zkn7K+E9FwIHIxDXNmThFOTzhMQ2cFqtPFVCCH4OS5sHBIIsgk8yJ5QS780ImB2YO//4d/d/8R2pzeP5RbzyIS8c0Zz6z8DLZw8Oh9XjckfiqybcfNw82LC4uMtei1d30nYsJ9qn7B3wf/8vPo/xI1z1Za7BxXaJ1KeVn/amz+HtQEZQpTkL9LvnRa1sB4mJPFlNbAP1cSx+EHgQj41yXlDFOOaMv+rNUDot2/LTE7izOMiHrkpN4nUtWRwadlNwx65JFbJARVnTrjyBN+Ik1Qbe5AJswutxgPCxdci21YdkEEZeLtH4FfAnCxowKxDmGRx4kD+Rfeqy/OdY8BKksGxkVeXTjIOaOe7YCkLBGlv4qw3FQl+15mxx2Zza40fiKnHIFt8RZ7RWLmGAICJvWWU2BRBSoT5l5sNEHcldbBjIkU5f9T2ht+2DqBq68J7QeENwAcZ1utQn0YtOK1axVYk3Hs9wcA3V/huvgZd+TWKhTsA0r8rmwQ33UGKb+JBsK+g5sclPTbsG2pfGYzB03Z+2Je5gKS2mQG7E0+k7QwWnvCRATLc7+3B07+OgpDxXK8v8ImBc/X77Ul69fsvmra8695m1njHbkeb2QUaweQDfj4Z8R8e4GI54AF0Qdv6hwoYj76C5z0dhv5LJ5M9q5jOWQXGOgnx85UOsjL7DHllnKcPykPYiVOWc9fuPnIIwNfY+JfUtE+lOlk9L2shXloEZr86zwnXX1II6D5SMPiB7gHbeMMevTD16a+vJwdPPA9iW8T4Sah5GPQXShbcVKeVMf8L8QrA+jUR6KFQfuDB1jRO4YEyGykKte2+bygd/isTrxuH3dy5d1tg/G13V6vczocnyb9QgDI/s41/Ti44Po7TbX+GoKekBD2jnc7dteNwEa7TemxceYK0db7r6Y4QWDfovTLkhyGc8N3QPY5tJz22fNxGGPno8QMBbh+nTDJqKRl/3Kta7M5ALyCCN9R8ZHWz5x/q4aXnxzHmrjkxhIbz19tK3fWdvEX8yw5FeCrhNPGo63/YJ8jldocUK7Jjbt/uOUv3wp59POfLXfQy/p8E4ubhIT6eVL36jabrPGifdLhS8cvv0l4DtdwykQKi4aH5do5WhXxsIHe8A8wHTmQjPOfBtNw37pRi+c8m3fyWtzR/+upXh0M04T3mgoP9Kbw9aFkS5vn6yyaacowPhljaUueoEjKoISuxYOydGp3n6329hs5M1t15a/hxuxvvGN9ddvxB74krPGjO2NPPf3fe41gW7wKHPMhcxrgwfu41o2GRf7D+yztH0wPy0jlzGfAvrnPmsyfl2n8+FZciIe9OoDB8K8UM4ao4WL/tE1IuPFeruAyZsvM96TiLD5IlP6hlaw/i4T3Yk3SKqwI5+K+lCN3Hr/9YF0TYw2/Ljt+/tY6+/h/GZ+OH7+wvVaB9Unj+vChs+MGpqwDru4n/WlMw1vp37lvs4YhrYr4yzJBZf8JRsqeTUUX+fWZR5IG5QV8LjAeMNJZXRHZjdjDczp2Mz4pt2yWF4weoT3KsWbM5ZdjQFeOMdl83d44uM6mNguwZFlVT8fzCvn1oMztOt4RHSkSsKWt8bYGDNQwaGxXLc7laVbvnTmZsv48qKCF5LhM0YMLlgYuKcdYm7oQxb3cu/RB5ApomPVKn6B4LIbsUuOOY9Q2qK1l5byGYAXe45r48G+JJ0+wyUB1kDPYqK1T+if17iDI8npxCjuTygFmGhxgdaWjdzSFlhL3gMdkW1/bC5y+ZWz6lMi8JiEnQuXXBOhyG3WlQfKFmxb0v3O43j57/qtdbISk8900iaGVEYTUcD+z6BMz1f+X0nFQwJ14TIGDiC2U3rh49zJ0znjvrLNvSl+gCffR0NIEN/OWFONXbe5k9OzNvjnnOzby56GXhpz0vE4yFHju4FHUvRceGkKe3p24uM6ENj3+oXz4Fe+6N5ZW3faAXTOHV3RR6nMAFIoHR+/yDSOlgdjxvDW+rwyjvb9YF7YFzsYO0ttyVpLnrgP+aLIf+7DedPY6A8V/Ld+3Bd37BBulPqrfNc/eSLXBXKAHU2sivVg0MB7LipI8/4T/uwInOH9s8X+lPfPRoA5mQnQVISNcgwnwyXRpeIJTQMsOEwNJ6KLpwtHJisveyzFi/vhiyDAf4AzeCaskxwJcLO+MKEfLDrr53lLtoeFLCA7h/8JJXaE+DTDhSPyWRgil8NHFgX7oeWCHD7u6zrr9MurfsG6coS1EAQDFRfZ2e2ihZ8I5MLnrjnBsZC48LkQGqcswjt01XnQUJ6SKh8EURo5incZ+ufiJPgtngd5H7CncvBZWmXELmKmTHHqe/cGoUoXN+G57JHPlwPGH5IyNm64a6MCw6X/PQp7sLuB0XxTMOuGbzceFL+eC7l+DvxSplB8GtroIyhLNocLFu+Gjm42yCO/FLozPm747uHyXnniIm274Q+EiVzAqEue9sqX2GLTvO1lXmCx1OWa3QONgAgPF5d/7uOIxremCxoLahjGIeDgYf2oOw89Bw+kahWe5KExfmHDOy98wdEne3SDW2WzUSzYiL0wmjgCE3sd3zl5kEKeMiiWCO/I6CtWdLz7rB76JJFHoLsag7adsdn3ilzq4rRDe6UTIKwd3b+wEV+/0rEtrWLVOdoaHqNLHlu+aBFG21p9HgLcJM0hX/I6R52/dx5+78zX4M1LQVmU+RMNjH+9+BYP3JMyuonJ6FM2/drZg3m0AcSoey/pHDfHVbsWGRaH7+RFJu/u7KqPsTfGoMxpCmPSNUt53Goi3xyyDTspQMSomFv1d5/VRwTSI887nON19YWAmzFyjAqd6taHB7kl5O/Z4evWHmB0DewZ3XCeF3YfwBs3c1Cbt33nsGZMJkTwQd+A8u1PSY+XsRLkP3DKOeCfKj14iMgvkggY4iHt8j8qzJ1X5sDBuunhKT5hkjoozhgdlADOydf6MKxBTfyUE5AhFW80sLMB5+q+L9u1zzmvLv8U12/2DtaL4A2YrKVs+FP3Rhs5yvoA8X+ExQN1QrNK7vAiMsTq8YDpXmHe2n7ig2AdF0OnngixRdCO00YCARo9yJReGa5P4jX/GVnECh6iwxpzCqCwn+7EXHpQudS1z732217bbQaXG2osyURF4YK+gAGvnuQb46zNo3ut18R5I6+gxM5aPNw9ID+Zq3B/uhCU1gs7X8mDJ36aPypEZDl2krgGWGpr92S9W3bqv39maum4xiYIRytbwAaKqU2sjXTlWrFQp7oPdBMwgnPpCVFu4HFQepvRXwgMiPl7UHUP9XZpv+uLfLLYR0+5Ztgn7NtO7L/UjfhPxkFbJ7auctbOHNz3WZeMF/Y49phbxokblzbRArn2NqhSv3CrrYyJLPf5r7xwuu179loE1It5bxwPxgBqUTBzKYcAvHiQe0Kz5s6RlzHOa/dV424qQJbU0r6nfJ/BTmxfgrljsnQCWt75lOULpov/Kg/scs0PPby3G7Hh5aW/DjDGjtSBfQd59g7sEdp7YAcaq8mDOffyRfJGjBs56s5axRlBPuVfII+s8ieuxMC2bhjLEf71QC+t46otumoeq1t/1phP8rYBWvB1lFOREZCHgktPKOgaANQ01uW4tHwmGCjtfLJRiVdw49Occ+XK2S9Nk3xXH+i8fPD/luS5SL0DPRt88kKas+MPzsr+Xz3vrN+Rod4h9wJ1indcLE+rYe+AVIiNLS0vCHmMnTFMHYJFnQo58CrXR8fB2BnDyNZIFCjGGLt37fvas50roxv3P/xGVS71WLFUzpOKv/AQbJvT5lrGCPnSYknVKHygBe6A54nRsdckP9ugTB2IuGDSx0H8Lbu1BTxE6qEILWaChJh78ol81Sb9FaQ1h+2z3tW1xU9ydjETo8pHPZMxa3Qta13Pjsr/gYq99pKnbxeEsbq2bS6A33FXFgNVfqQd3eVZBdK6szff+fLofv9ROuGfyPklizIGrhgbOpYJMJhnjU3+WWLwxMt4Q1qOHQNVgvXReGjMAPVNygZXEBP6rEl3vpB/4I/5YEyKTmkmdJY01wtJg4wu+Yq+G765zrl+zp3xgFB+4xJgPbF9QWy9bggRr+9vrCHSK97gOz62s9+gL/iTTx77HFNRxuLrfqsvX36pr798q5yFf/lSOy+pbuA37DynsqGF5YWVekjVJLQgFlzB23x9VijiJ/ynI2B8/9NCfgr4cyPQpLwTvFlMnEjWx+CBjgngn3Q52ea+1devX+vLty819z0GOAH9mbyl83OyEAjNZJPnYOLb58LuQmGfILOTWl4fWqxXdQ5Ic59ZEJ182aDORcFDE+bU9dFmZaIKTrn/cfm4WQAAEABJREFUQWqBkk4IH+1LhvJTZwGyTxrtnrPxb9kw9Wef5WHdQ+N+4xC3AbcP3O18cfL1fAD/5eu3+grd3FgIB1K3zoHTBcl/T8e31F9ZlEInLXVlb+iKI8UHm7TPGF5gDI1l2jG8cL8TsyYIaKr1gZl+6Y2ri/mdlx6Cm0PegLPIK+vCuUG4Gd05mDkm9x+P/J92lKtdbkIT+2yvEMa6pQ5EdKPW8Xq4iQHqVofjZh5I7Mbjtx43YrXvOw6AhU9p1N7dD58JBRLXuLNmn22JtMM1+0l+eVDVx7WRF/tdl7bOuXOgn+VBdDRG1pLxxkFA+vXigk2Artiv4JNGuVFnH+Pni5KNvNiQ041Myio6Aav23fDHF2hfOez3SaOdgTmT0z3RBAN3NC17jJMxMgbSGqPPdNKO7tInXxh+UX4xNzFwbZCPHDIdWw9Z+uYYCMYxsT9jnNyBT13lZ3g77RAvkDv2c9bNLxx86PDQHlk5lKd3MRKCgS2jP2Iy2q4uc+qKESJRIl7o2owHsbAflXkoVMeyr/gopHlYhQ3buYPjIg4dXdTBf9DTRomyKJC/M/Z7GbOGx94APClzU4cVbA3NKqW3qSzlmwvmjHWpBdtPCPRD0A9xxt6DS+a+85/ckd4DmjjpbOeMTSwTU/JR3KJZNmkDiQy5NlFAoOmoRDzxp+LYa9MTfueAc1f92iHe+RyAMe2zlC+AfsQyjTqqkFrSOw4ooQsGzDEWNJYRn9qR+TzgOVY3hM61bV4HaCQiIrqwUTvNzzwEYP81pj3CjspXDpe29N858K60UGxHgHoub10XbfcsWhHrfDo+P5xSz/ygPFgztF1R8jrfprYD4syfq3+ap+DRVM7TJVO/8Bs5+hYebkMiLKDKhS/4qBzjKZ91OnAJK7FV2TROFMxc6v5MC2Xi4rhmfNHpQ4AP1T4c4Hz6ldPaCWjnAz/f9UUDFMqnLl7QdktzkV5EoQ3+gQ/KgvTvLtdY7RO0SVsMuKWylJO9DP+UYT6Jl/5gT3iwv6yS+JkTOoyW0dzQ6116Qoc9kzm8YLJWEPWsc8qSRlr1uU6dYoKy74ls7RN88SguneoBGvuctx/QrBkzMFnH3Zt28tjcUIc+alPxIUTegY9LXHNb8Alfzdya5Vj1mIhi3cZYc1B4twuWgzFzjAPEyvaBUsvgiJ3lG6VjDAvycn+/GYsr5m/EYMlnEnohCxNr4te+M1doOJ4fdHgJjS8h/LNvherPBp2KjL8g3v1wydAn+VwD6FUP64o2k5iSog//t70Gc8lcc0x8wHVeZC0QeeogXF7hsyJaG669RH+0GU2hsQ/tqDrK3FK2/osLgUICGEbc5dU2c9BYPj6dLeW9E1v/La0f/lta39e++nq9sQ89OQ+9oQc5XKQQ49rVs+Of5bLlk+amH7jUL73ECX5xieHck+dQYp28r0pMGDsWQ8NeA+JLtkRQQKiQSj/dyEDCpatBU+9mjIn5PmeZy8Jk3Cftd3kKRAwC49uT9cUYGUNSgZ4uc3fDzg1fUcSFXOSPUw/a6vqs8cFC5CS/8eMFuPY+ESjQi1bv0cobvVVeGDpFULwIAX7m4nYqGdUrJpQMAvZ0gNuShZ6QYqN5M7ppMu/Aa0v8ox4laDH/zUWIkLhk6ccBjaV4fWziOSe5DEBFvIr16FV3cuiNnHdvM5U/wwdvE0e4CNpo7NEd5OcMSlPb6UXekT979RztGBR9LX3xkSfFK7rXrcu9S7ve6QprN6TFTuq0vew356S98sC6eNTkRaRfyLu+HIzf4pEfWdjAXVTCZlye2s9zxLKjMiZDg6E64Pf8+WA+WWavIQ+cA/LiAZRIRC6V6NZn6eVFRBkTx8pxECePtLJY2saE2GO7G+2jy5dlN1747F++sn98LeuevdwzmzEc3ZVP4kndNoX6LNL38/Z3EfizED9j/GdF8p+Ws4bA/M9kpMJ1SqPG5ax6spIxRctF1M7vf/te9/v3chFl3bzmfbmI2J/JyiFGmc2k8vAUYCGabB77XIvntfiUZqDLTfdv379Xfj6M4NGztn1tMpELzlKZPmBM5ez0I3OiRxvtDygTEBd6lLg5T3io6tYpjfVFBPyrgAOa277n21VtEC+x/mYxzmojnwA9vI2tgY22AK4CWgOOwru2XLHQB2lwHXtYxpDLRR3if3RB6CJ4BZxmqvIY66cV+fBbHepKk3YJNOIDC3BK6J+M0xvfNh3g9FE65Rws3MrEKri8lgDb2jC6y1hGj0wxpgwIAC2X/C70LvzW6V0XfbLY8GE349IcIEUg54rTaoKwEpAxFW4XnpJviHCFWLyycVqHADuqNsZy7uQR5egGLVDkkh7+zwzBMwTiyHt6gxkYrF1pWB+znA/sNQt1Bk+cm8yCnQPXrInuJkc1qKXGDsdmdHNuCUYsErRnHQyl127jK5/xEyDKiz5fxPkCTTrMgZ+RYQyNtb90cC65ib7D+SDx1C+cghpRqVDCTgztU0cAWbbp4Xpx8H3l5Yxz2wNOaIjPYtbCruXzJOZd+hfsWHVcrY8P2uWFucckBhP6FXPzxQO4hzEwHyypwYfJkYvABqzbRU/GX/vMT+epOG3yxazzeWMMwoJeZRsKecWN9GHr6JLHvGk7CkrmwhVH7QMDFs2jz3x7lS+EBfm0wfhItO87ObBzOJvln13paPcs8wQJkBjbg74HcORFG0iu86CKrVhVozo4bqd6vMMB5626LtC+BQYK2TJA58H7zstfD7hP/BHd+CeffQRP1ILQw0u54gjaOkANS7ToMuMVux2zO2tJ1m7ka+1kHTQerb/o4pIdVa/kk7qVcoqlD5/xN/ZpPkIGsMHovtGUQuYTMi9cgZ8B4kqpTGPgmFkiuOY+1xcWc2bfOrDxWgOLj3Jdjyf9PfEvcug4r/QHx5hj8DXGVPFnEckXf7c1B0Y3uY0DdD8hTIxYa/2iQ9C2FQMI8LuroV8+MLrJLWmuMQ4VcTmQBTm0Xe/2DvRwTWzXV/HFxxcErgXqJonK3J43vg0Fbvss6SF715VfaJEnxrCxf+WpFCimcB6tl89f4J1gfPghbxl75+zfxXRgFMaaYytm5Dq0y69VTwwQ3+oDBiy6qA1Cg+s2Lurr/GnAgY2JoQ8eyJdOOT40a5R5a8yXnlf8y7fK8DkHYidrnHzGxLk7t72sm7e9Netsk1orRtpQfNQhD9VcmAYNBpe0gvQLurV55bR23P11x/mt/pMYKMD1fZJzwqXjIDelF2Ln6Z+F+sVLY52wKaa0YK0naXIjgwjiE5AuJWsu2JD1mJUXdLc96/UTjs9+wZaYmTuXj+oydsedcQNkMV5+4WVO6Is4eR1refMSiZzXBqKTWPkiYfx/7P3rluS4kmYJyhKAVPeI7Eevl+2sCDdTo+qavT+QauZxTmbVTERN9w9XhxCA3EVwIUg1M+/l8cEYxDeVIyzWPMgbR0+cbediaDKBV+fn4gNBFi7b2g+swCQGFp1IaSSPjMNx3hvVJ4h373h7eyt/xcc1EV3ISL9AhfGHXOaBep+vvV5afDMu/G3XpfOB2jHQpnHLpw73jX0yX4B55kb6wYv18BCbc3I0mQHoEkTKeSFD4DMG2KMHi7xrLu74dtv3uvGlkbDPvWZszdI3fehTTnvGqP3EzbwRJ1xjMNQ+0C8gSGFs5biAKL/M48M28GS83b9I5fI740OSqJHIfWFp6FQPJv1DZlikBwlpNJcLxop2dLMnzrVuRzhzaXxNrBsteEQ6xs695QRrVP34l7FOzkHAGD5e7Og3ZDCF/nOcyV839xP8C1/m0pMYZOulWjUXEKOeBh7sYyc++UCWUGucora1qV7jdzyED14w2ZfNPS5fyukYPjgA29zqNU+qQTG+TXwIaI4qpcFt26wbe56wEcs1d7T7559veZFqGyUUdRETxXHQF2v91Me7a4X9LWue9fQOuIYCfIn8Bs22P00u/wI8omT+sS6wkHuzfII29NOxk7YSSvbwXdzNOUz+peEWBAp9ruV/2uAX3AY7uldedRbE0rmVe5e2Ce6kV+rogq/In8Vm2/gkiPoFfzMDv9L5NxP4j4m7ebAQrwV26RUl2HfRDBoPNqD83R3e6LpAsy4ykl0uSvmKz91NE70NgzgP14KbzOp3+JURxB1sZLnpslnkwFoswYEGFjDNlKYt/z5nTW5o89oEwIfhvCCl5fSMIZsVvdE664YIFv9AYYQCWt3CxmaUzYEN8nrA17c7m/QHcR0cOrNps6GgJSpys6efDkg3Tg/fqbFz2Q+dCyyIgFUXh1IPs34b5ssYD8uwUHQK34wkfoNCF1eRYG2hg7z51txN1TExhrmv/NjeyZGwTW5W+GgsSGW45b+zWeOMygKXCcdKUIfMxu7ffvBHU3vMun3nQeLblwcB/FDBJH/7/s1mDpH65nhM7KtP5735/sG3ax5wRuvrulFFyFgJfXTnwfkMtPw4HqBpMobMRR+qPaSAqIVPZu3qcnCjUYaSB4E99NEuHHS9JvTP9pMXHUceaiHmZq/fiJcPF+/XvIe48nIqo78KfqHMOeIN+vvv38qfBpLX+eCNTTDvOufNOuuC3MjzGkMM2lenOO26JoxBWfOmDcfUw/dv/h0QxmJnrJv8I57c2Y//IJyLB76pc8InLTbAOedCI33qF7T7JMcfHtqY+yZUfteGbfN+MHflVadgzKjjILbyoo/53Wz0Dvy67XvlG5iBBhjlVy65QET93ZOHEufDrDr54L7YqJm9+KRdWsxolKtLgNrFv0GDA5c8MKgeBAagFQArBzWkOex5qN05CPkQqH0YU277LPeYxh9zcWft64c8zkNjt60+169gHsUJnpvv7GWO9+EaQ+uTfMYn2pMD6Tb3xKoOx9cDqA9N7gXW8l82J/lTr33Xz50x0a+ljxygc5UmXmOlB1o/Bs3RXeZ+EE/1STc5JEMdsU2M7zzcOVcRKXMTmye/fI77qskfstJHoxuBr/hrbCHV8t0xxS7FGPRLsK2cc0V3Rs/Mn1GNxnVQli6ftgT1QUyRK6z2iFcdNi/QM2UC5HCy1rIP6RhM6nbuG7P1Sx7FskQOPmvtTpH0lRNoVlDaxhF195jgFmzYBM0+88yh2v/44J15cb0sI4WqeEH8VeDE4Aa6wMYIWWAP0+61Fzh39G2bM/uVbcVT2zgD+tSDBLr0cZDrxr/Fq+5nvslWv+bFOwcYkEobuQF/ckgtTl7no3NRgAVepdHHAEt/sl51Q36he8KgR1QSqLSjT9LkwUuxmO4a2AqcIsbuenmcsjDlpwQ+sMOsRO5rycAk/9Kd5wf7lnuovoUTvdrUts53gQBGKnoERYFVBFWKbWl4CjFzAz+tm74QNsybF1/MvzHud9bYwRgiWeb+xh6QOYO9ix8RkpdeLvJ+kqFSJOiBtdDp5GIXIBNMLmMU/CmDJ/sPhMr4sRfv2DbnI8pbEuGf97BzfyG6lAe5fef+t+bvnfvhM3q+nU4G3X0AABAASURBVD+9vKNPRm0dyLrv5TzHw+E9L4GO6I7tbTJkRBWTBvOsjD9BmLeNPFoHBnwbcOHswxdnvaADKvrskDbUETb7u206mSMrF2AyD/RRcL3LuyTxHl3O5eX7Pev17ngxjxFEE/oo8jc+GIu193HX39xnciLdMTYPCK17MS9fvE/rq+tB2oOc4lmpY0P2+77XDbCvnHR1rdyge8yshdDxNfHAMBi/0R2abfGguLd03W4T4KzGee0bL373214b4LlDPfvc68Z5bcFEZsYf8/Lgkv2e+6T7ub6CwuLX0nQW4AJtuGAyjwuO8gx4MCcE91nBe6UQvfA/zAVg3GpDUcJwnNCYbhPUAKx7FC0G4xFSfDYecyUlvjQtGuJn4tzDl5iwSVnCXPXVcX9nvN1bjvjLPIdJeVjizwMH4xO+rvmDD5TGm4mtwTwd2KV7ivBSSBkBPmMR6DKlaIGTUb3K+DLRtSRM5kT4WLfeH81bbOPTA/v6+cH9+mA/Eb9SgXGKuhp/mkTpl9DN2G54Ktie9OGpYWjLF/VcdvRrqeJKiS/Ydv6GD4ZGfp56DOWiyXvRjCXAGjAm8VrU7zU3sB2BNV6FLcyAicZS/1fYtEcMo2HEh4wD+YhPz4+6+4MExwd7wJJ37/u4f9Q7z1vyIJJ5oB9RgRpSIPoEEGfrqlqnrs6v+m9n4F8z/LdV/lLwT2fAQRrDa5UPJN7QXeDaaTY6F2UW9r42ks5qYmmfG1KWNSs5Gy4bqotP3GAxjeZmg5wPyD7EKiufG8Kdg4aHZG0eyMUeurX5AvshYI+twqa6A9h0c7kje+fQ5f+KIvyg7eZ2sp8bMJsE5Vrgbqp50fH+tr6RhxZ+daLvnYc5X9R4mPINvD76MmPJ3Hn7/Fa2A+iQ17fR/k2QxI8efVDWG+CDvpv/6M7Nd+NGNdng9jnLm7PtHBChP+NIrQ99fRaKNimlNHv5AvN5yV8bpriGi202OtR3+WSe//jj/J1jbGtXnGPu4VXZ274OD74MMa7Egf9RdupV/8QfbWdusOnvwNxnTfQ2zI6zOt/5dsB8q/sCBqWcYw9yLZ/tl4/cCD/Y6N8zP+5lbX/RmQeM1XKHmy4NCkgMUkY3h8SZhyTzEV/aeQuRvB7oNV5Bn9T5Ej716uPifpY35IMHCR8owjukIMFhUZzzVx4GhHHda+Vgr8m6CSfOefhRTH/8e1CuA/2Srs7DdUQerPXL+oEc7jKEZrKJqWvbZ/nNXmDf6za1M7F1ArE7PI5XbpboyNijyJujOU7e6QcvnXxoSz8WEFv5eXJjrYD4Ax8F54T9i+uBjge0B/7bRnWZC57Uyl9RyMu7IEkuamH3egKVZZ1obAErXtL7yr1r6MmcMI9C1MGpxsQhc5DNEunk6jWGGMzcuWyoHtkU2j1m5spX/tBIpPqVXf3KS8PMGXJW0MWbi3cPZ8wRY124A9/vxH8AYoCBMSoLLuWl6Z1DqPtWdOKfh9rumRjkUbfjpYxDe9lsOhT4QvFyQpc63Ed8gbfBJK9y6ju4ZH7pK/ub+o1Rut4JKjLHzmn5k3vy2wMu9El3nOWJPDrtQyXv5HIu6GpYl8axKuaSc+oADze6OpAuYTKS6FKn+G026+kULD42cRYuOmeJfFfDq0yw8Nj213hdb1mHyCqXdcE8PYjdPMRWIX/mvLprzOX/pFaPPMKa7x0/bUsTfMFnrue2Zx5JU7/j+sZD8Tt7mLlE8HRv5UB/Ir8z3toiBv0d1LgB+3P9qLz+fnmw3nm4642A1EasE1n3nBv7gfJkNrJP5ujyGwz8t7mXv656gw8MD71v7KvMT3KuquiZexmPMTxO+ZNMaoydeY0/7tfd+A3c8c0Y35nL2vOB058W+f23/6j/6z9+q99++612bBrraCwTnLbM2Uas+uy+1uC7zn+0xTsW4of4MXOftJ3cgatRzLnmwXYCOzAr481ecOC/PhmH+fc+7a862dZPWFibz5/WNGaR3+PvJBfaNjfmo7Bnf3SDMhdgSU50gYGcHBm/62+f+NJTsXIszNFh7uBt4p77xI6w1/zCCzlFWwJK049s7NHVBSqGn2tnnagj/CA9b7huj8xz9iHkpPtH/b9/35On+svHMXV9pIaf6JhHB3PkXo7xwR5v6Ju+T2IDtCfuAmXM7+Vr4tx2/NvR5b2EkWMvcV+R5918oBeXyVObQlVk3ru/6GL3tEIeWfyyv+97cidBfx/gUUDXxKgNXThlzPGxxEOmOF535irNcq4I8tjHCPs2dpg78gXHZfSo2ero7GGg6lKJJYaoiXHWIDfjJGh74uenbkPTt1qyXZm7kYlu6UDyIR+awXNFwCKu0I4gV24XMFOI3fivfBmDvgtQ2ZOa8d7j38sX5FEd+wunTm18gvSrZ9v7ykZ8Fz9mNRUWcZefqVGnfcfYc761Pj5cdEiQYWRzjQ+4o6tQkO6Vx+DAWNR1MpR+iPNem7nmwz7jdZA3Qd74Ex/kXHn71IddnNcnwfmjzFdQSoATj5V/Mv6z1CtOmoC3bEEYSnFPeOYnF3NGcoAQlV/dl//KCeradtYRc8T9QtwDvzyn2Y7cFRfrRF/fPWew3+Y/04E39smX+p8etvSDwXKuShNszzkK50uWJzpho9uBKy+4qlm6UCmoZx0+OadIAcBBXGFAPMi3dhVqfJjE4dnWl5+CZ1zX6RXb4uUFcPUrl3iAPiLFJxIdf+Sfk7wAPcg5/CuV+HDazbizht/Z39ae9Vx556WQeTp4KRR7BKzbo/x4pddnLeoF4G2flc1f8M9k4FdK/5k8/jNaMhq5nPqaRUeTTaNZGGPQtsDiInQB+yso/j0bwcPcVdu+FnlHHiEWq+IuPuHBgmWnF4Wdzk3IBc5uBHot/HWDYHEXWPRod2PxbxzA5HUDU78bhKBe6wAySC2rqEDj0qtdabpELf7Ff+LsL9tHburamDsbD4BIPdmU7my8Ppx5oMrGwqZzydw52L8F3sqXHPbleSjDw6rfPArKqit+o7hHl9/Q5wC8nTdmb6wXtA4KMFNeLRoUMOyZOP84IYiT4Ebpg/eFCxp9WCRH9Gibi4ONs2mbZw+s+qbvB5s6jOXDzGQMMJGbgDLyLzDjsZCGOHm/Qp+xyBW95OSJ7tF4AoiPTXA5DJIvDzDXQ/6D8bvkrlp+5U5xmngFn3of6DErIJlnuAWTDzKCMTqu3VPyOT8ObmxH2pxHgy/SYwNR5unpJ0TH/91xJwa6sC0a1nmIOso/lPoBXf/9Vbfbbc/h1HzAyXBkYqq6fHC7cQD3J4bmvgdnfE/mWjqyEtNB/6AWx7IkNAhaHjwwMGd8CBTmbS+/5dv2WZPxmjt1z8R1MMYBfIsNcqTPguMqmFPtmEPbGMIktrBtPPblN27Hxm+hzIXjI85aOUGfrYNzPJ/PPFw9sKstFKMObeiWVzC3WR/gIIbF+WRDXdK1J9j+IC8Xnzwkly7+ngaytgZZ35qDZTjOXBzxxYPDEx3P8Cu3eJTbmLNzkj9ArPavHNj/BKTxN/QvdfKB3gegv/5agfDOy2hfFKqru5lbE3Cydeag88fxIRAmbp1+S69iyJnPjPm+13Q/PH1DTfCjZw38DgQZkVy01T3LmGyjzSew0g9z+fKfeS3u1TcQmQc+0PZAKr8HbuuLT5bGpjZGr3zbd18TbrfJ3ATwWR5po9EpKAxEF7WojTjkEZIL8KSXK+HA4Dem0oRSDfwzMHOgFEfq2a+Oco92rjoXG4I52MmhYLt7Rq/276wT5796R8MtTHTCL682QDGP8AqHlDEP+Z/f6CvnHpp66OvneIlTt/yZe6wLUooizDP9mElpq1+f5F9zcc+LE+1r7wf3GQ//HnaRLHnNBw1CRgt+GKu28vBBH2xo4a+uHrRGV7M2tjNv3SRSLtaoc1DQHpyZh02e9EGQd4FUAQvI/ev6lYadsWA0NWZwiTX4rIOXj3cfYnxwIwcNXYmsEXzRT3Mg+GtE+ioP1rJewsecVc/TfCJjTo3fuaodRqEcN0Hd0o3rqp3vSTxE9W+T8SYnyoFK0aby1gsqOQkRm5f86p9X4pTXfKlTGMWDIfwHuRL0gy5Y8sLVckqnCpacWAfBxdipUtSvTlgimronewp7gR243OPcg/zSyp9Ay9xbiYHaAfV8hYo2SNTi7SvinHL+qjNU7kHGdfFYN/ZXrW65AJrizKH7gTKjQULKyynmwcs3xtGcQKJiUlgA+4o8cGTJHKIYB7KDTTuQWJvPnOEeSMsrftmepX3b6hHvuDkG9hd++STe+4uxJl9OFvQtGa4IyE/rtI8PzBlxbb3NAiMZKR50wU2gkHP8XCcP7j0BnI6fxgh4bqPK/uyv/ziv9Wc0vlGi9KeL3GoF0HmwHpbfd9bXkT0wOlQ8GMkN36jVaeyOqbUqR3cN/Ox2T+zqAX9ptAuSLIBt4TOfIFeB1RycIsjAl07FD30TLnsRwn08153wj5NfexsX1z1JpMBIDK913UgLUIz33X1RYC7df/CiUmBvgYsCI8Vooh5VIClBZs54BmEo4gOE7C/xFf2j4TtljGjuxk6OwBmL40czsqPhpYg/WOf6hgFVfkKYry4aR5fn7BtjMybCZTqYN9S5n+B0fMFBc6VufwXrjz//rP/848/y2SJ7JPu568iX2/JUBnAQAYooTX/bdlrFGmFuMFcm+53Pbt9++1a2JXpv0Q5meWlInGgQdye/rn3BtvdLIblj7ilj+Ps+yxf/nm0F/+bp77z818ZPL4Sw3QqskLVCqp7MFTURPzSf+0bDwBo0Tuer4xg5HPQe8M6YFx+/cD944XPwsodUyRZ9fnHtfeZOvEyhUhaNSHwpIDRDhVyu1F/ov5p/OwNnVv+2nl8K/sEMOCiZ+DZYUGxHp3ZaELiWN7WNzWnOjU3iBuy1Hm6/1/fv3/JX130JtO97vpmbLOzJRuZCU5mb0eFmCDxYme5/3DnXQtQukCUPjRWrSGijZ3kDmGxs49QXneFnk4RfuSXAegUv3U3TjcM22LI2DsJDKNy5iBPUoY/PcxMb+G98N+JRl8xugAf+hwe7tgX7bs4HDw8/bYo8bK/N8V4ftIXwoYOdDpVaBrprCsa3dTbc+AtOfwmpfvoEwYUSPMl86nfgKNvLr6M8aOBqYlbnhk4PX3OfjBO57YmJjs192+u2zeSq/KB3SEWGYhqhVU1y84Lm5hAiAvDDDs+KiSvdXrrnXsqAIHQYKd6w7Bcf/YWAn8/cmNzkMx44f9XmTjxMSOBOC1ihFiGfNyLhgdzigz5kAPBzkl//SHceSImjwSkr2BywoRWfkYM33zosZKal9rUT9RHiggyFhhaf3LyOfAPhzerjdZhtpnuj98yvxmp9JrkZvR4MzIFrbd/38pv8zD2M+XvUHnB8kPVAkRcpYcZbjDfy5lfYt32tSX9Mn5u6NFn1+0CX88O2uABuPGmIM74rz7Am5g/mlWC/4R1eqC9+ZRM5DAsH5ksbn6hEAAAQAElEQVTbsVjz8KhrbLiXR/fiF89hlZtzHtapL3s/65VvgXK4QMEZCo2zkEfm1nqoO1FnpcwVn+vUfHoo8HAs/4M4teecnKwDc9nklVCYk8+Mqe1THZVxUp25swW7FaATq+JKeRL7kZeEd/aC97frJ9mO6IYh60abtn+2I4ZxxjH9kUewvSjX9dPmA59SPO2AlmM97M/Y0U9trDzr25PxEMzAWSMnj7I4uejkyDzKJV766tvrck2r297iQYmOLETVKHjojC75Rq9aPOFZSh3mf2N9/hznkzVUrCFkGJ8xqZHwisbVQh8NuswDrpp2zh/MqcvP7okOQP37rKke5U5+14cyzttLZoN+Y03OuZfyTZ9CGzskwUOo4uLltU2k8VeZHVnl1KcvrgfB+ShO0NclV0mHF2Ob7EO3TbudlB7cZwK8NGFQCiwCcKaBBvyh5AVLxvfBg7LDAGkxrwYS676zmYOdlwYqIB7mTF4cIeeBWtHENTs8oxefOKFQqj1BfyoftMuW9nW5cItgzO5l5s46wcEq1X1i5cPeQmrWuRE+NhD3V3UIyjte2rev/JO5Kq8+DsZ6A8alLvWTae1cB4hZ3c47Qd7WIE6oDw8y1jM5mIyrCgQskKDEDpMiS44OJX1kghvwU0AjREHI8XeuaeMF2JSnEfZeEKBNmgkPX5FLl8u4dEsEesxynRuDMFqDT/aee76cWC+h7+W+5zzUpraE2IP/VZMvv0y4vdaIPgv4wNwg7JWTDZsvOedSM0/A6YsQGn38Q4DStd/2gDkvPo7fOw+X7+yN5gQLYAsJ/adGx2jmJkYdV/mveZNxhw0yuhUz3qO8l6z4nsF369sC28aJZgXIayouKOKq3JF1djBHOFORcwoUHpz5pkEu5X3xap5dn5N89Tke0o3h4Vjicypqz5BP5qW5vxOv58M7MeurP6nur9q9vf3J2r1zdkMD+5bxCerQ5utcixE4zvuSyhkbPFS3XyT4ckCd/iR6DQgC8/zgYdn7nTG+84WEfMI7fsBV67xNnjKuc+VudPWwjVGZAMdu/JRTeOqk447+6t8FiPxc4JH2QjqA49VLMNL11fiF9fLnSW6O8u9SPTlfGceCY41jBgrlOgCoQ9XmbTI+qyY+xssxm+zpO/vzt297Cfv+rew3QubSL3TfGStDU9YzmWPo2EkXP7g8ONfrh35KF6Q7tu+Mo3NWnDxXlLqqnPuszmtz3/a6+cXg7VuesW6slRv+5TyIT8pGR9taoE33w7ysRKnREzoqP3geALhXHPh38GKECV1zDs76OzVfEFZlP/v99/8o/5Oa3//jt4otYtLOA31NW980eaDn7tpgvqx4UEAxz/IL2q5RSkFBCr+vdbKR99ENWXzFB39aaPfPGRCndnCcPYt1jC3tPVgz3i+to5tL7JHXQ9AXgk4ujRX/fEns/FDXk7gzd6Atn2HGs5/Kv0Fh5ieWX52/l4H+e+K/pP9uBlh3rsr/Us1FdxE2b4u/Mvowez/eWZgCGzCL0oXVvWURZ6Nys3Lz+v1b+QbYjcRNVj0eytwMhWyGHCLEZ1PFcH8FCV/hXJyju9xA1DndzNlMvsqpS9q+z9L2zoayz1ny1DX7rro+Pw2x0UeVG4+hT+Q8qNx25KXB7ubhhuTGoK3oBR95hNPHVzfBbExuThewmYmH/S/FrQyUchxss1Gx6YYXHGohUmifnFeHvc1NUnA8/h0goV0dRiqF+PVzEFNySXyo5sUFvNg3D5PYhQdyT+SpKjcmbkrKbDs3UEBeE2ZOjNf8BE7/0Zj5tt1m5oMb/US39osPbNjlxu1csg/c2cw9jHywiWeeyARemQAJYRpkTNPvKRWwYBF+59qD2hyuhxnwOSzgDvzexL0hLV8YXxWiF2r0XrX6bavZOG1f824jf6RyoZFVl2CuDnKm7wcxJC/0o2OgYTTc6eWiDuHqhIo/rZ8g8Tw58qb7xoHNOmsoPwJ85KCrDcF4EUkMV4yNLhCgtaI2RjuFC9ir2FPe3Am2HXtB3StQvEMfJSpJcdCrRgONJYcd2iGaENqUzNdlD97VAAcX3a9yn+2TCR3KwwkCZvo0fiqu2SLEB7TIM5fDz6H3YlRHaDSMKXOMscmDMrWHTcSJjfk9FyhrDhZomzHEDirw/YoTnIw4kHxTaxtqsF8vy/7BPircqZdO59W+OxflBkex9QJsqntj3g3aF/7y40HjgfPWOMY5D+vgtCcvI1fO+W1qYymQ9jnWcgHKkDuk7agqsHIENn4pj0arcHGhtBMjsdOhwL2u6ONJhacnhXkgA+sDhD8lZ60aHu/Akkd0THx079XXITGUdZF/wmP9xRSRqxt5kF9FVowHa0hvnhw84VF+mzkEa8O10uC0oBbnhi9dXcPKXw/VN+4n3g/0r5s8MhbKmENrJg5lpKk1LOV+5X6572ufUt/T/Q6IHeddvNcyolQP++e87eIfvr38Y3xc/+/cV+4caA/6zjUk5cTkFT0eQNPeRUOTzRc0Mcy514179tz2mtuSRYwxx5E0ZEdyLLC37NE//WrqhV/mV58RRYXzMesqDJdMOrGhf4JTZGHlufRgCYKH+Tzc2MYn+fV0Mk8EuHiIYWzxg8IYYJgcqm/A+JpntKulSRGerBNekMkLvhFWn+tkTOnCceorbNBHh3zqMTZtV6lDgE4hAq5Q8NUxzjxirGKmoGKHKwwUxjH7Og+ZziPxG3HduNd+9yU+tfNHheq6n3zmgARSjEco/OyajifzdAeMo5uHPPxw/zq4Hyn/jo78RBAvA+Jb6EtH8cG9vCTdt73mba9t38u8iNeuANuyt0/meEPHc3KDF/hUfJh/53iJoEewoClrvc3I003BBWrGg6vF/rKjXwtW3jWy5pZ8ozu+GudlW7kFxUe/Oj5u5hV/9xfsedif4JWfrOfYqKX/U0e9PvHr1cMi9hs5XwYt2VeYr4axL120/qLAaJY6Win4C2IwH3EDA85rKtbm6K6BrdEwwqOBJ3PPrj7se9ek08g6Vxxv69cZCF7H273cuasraC4BMWr8O8fsYF/KmpMJc4ntrG1fsOGPeROWDtRQMmK50ElROJZ0m6UAcZWLmvqni3Ts4xVTKJ2QzaVxWOPuiUOtvLAFsZK3mrT1L9Z1I9CZf4mDGEY7jyfzYZbzQVDYPDzZq+Euc7y1c4Osg9O+8IjdJ68GMU5R7vL5II+uPfnESQvA5wtB9/IP1qMvcKTrz+xPHxxP17H7gXhlESUiPMIXSnLzwJ8AmQVR7rnuJ46hL098Eag9ny+G0hMb+0Sd2qpu+62+799rZ7+ZcwdPPtGp3/EJfuNXffSyb0mDC148NwfyC7Y5b3tv0mb4muzjrPdt9eEC+2nXdpvcf77V77wA8vlAG2gr5Q5sXOAYqEeaPthWf+hnjm2bS/e2d/Y64y4/PXLff9BW7skLIZr/UnBb1f+C/4X4exm4pPtq/Kr/35uBr4PkQg2wWp8ssmwiHGQewAeHh4NF9nx+JBgXT3ivzYvDwwa4oBt5NyUXqODizgbOclPGjS3gJsMmwVYBOxsqNt3ABPldwKryZjvhvUAdsaEnBGA7gC5pojGFaNdLZoZRUyVP8O2GyJbGXeWZjaz4oOkvetaWqag6Fj3y+PSKF8m12bhlfZVABtoAguUi30ECH9rMpvfMg6GSjdew6D6OIUQRB5oWBTmJ8soXPA37JPElA+fnDQq6MuKiCx0esvXDvmNhTuTxLbrsHtp2D4Jjlt8SDXIlb3iQ90ZnDOq4cNaCupRRh7qLfJo9nUMUN7UA0HGeHcnBQQ44VIOLn8i0Nhk369GdG4g3dkF9i5XIaejHg/nzQU6dO+r1phhd1bgwcyhUVv/EL8APGnCokpblyYMCXYau8eG2z2ryAIbwFv+GXzs3TqwnHu07h47LFzgZAK8q/BeIvcKAFGTMjU3Brjnx8G4t2PYbPv/7Tv9I9/v7Wx2uSWLWNk4oWo1fU2gtLP36GOKXy6Jg9ZLH09zoeSGnPX2Q3Ru4cZf6AHGCWQh4QTY42pGjvvwRH3ka5l2guQrM+i7gycKhC/TZJgZsfsqgmCLRKjHA/ADU4Xhbs5x1F1jy8qvf+J5nfMboXLlyM1peOZ/MwwX2lm0twRk7RBPeznwakgrtOOT4ax+OmnO+AM2kY+nULtz4Bp311T0z1/TdOBatyoNgY8dYxKtXUH4B/jDXtWlc4pz37p3y4RJuYBn9A0g/FxxNvS7ZY22eDW2pZ+l4Fi4AXYM5pa8o1UUlEtPqqBNAh2ctZUnVSe/IX/kwJjyHhooBNBoxIv4110D/VKRX1wCCxxTTBB3RFFTyhY/WGMQtaOTHWHIwNJFwui/dPISSe38UXr9A54XRdTh3LPCq5sYYARtjORr7QDc47Ojv8uERP1zr6jEG5W4crNW/Y6dad5Y/jpe6I4+A4xa73lvx0dy5h0AqfVNeXvezd/+uUP6XqTsK0YI/xiudniJrLulYQBR20RsBu8js7Fvqdn/W30/5JnU4O8JYjiXRZT0E08YudEW+J2uAvRGdlNKG/gu21W3utDOTM++36Ifzs+Afe5D8yjlWeVFLPmw/oAlwxda2Xzq+6rnaa2I4fgG6hjK6c+9wHLSrris9xi44L6yFK5fyLj4UUdJfiNXkiuqa+KScc96xdK923pk78dIdR+vJXNrJf5MPxJl3R8nr+Sr3ZJCNo943lQnvGR7LCyqZii+58DIE7m1LfNoa8DbjIqw4npmfzp/sdzr5JQb9j1IvyGp35WKCAcHVPcGxQRM9tI6JvclcgWexMFegotu8H4zZMrF8XEJcNYaDo7sm8Tf1KPQBRBUdBw+S2jLW0c2YLwgvfWvX1xb54qONrwAKPpyjLB+dgxs5v+2z9n2vST3nxIed/oTvDCJOo+vs6od5WzXxSYeMhWIzSpWL6ws8JV3ZjGd1zis6u3KpVPjYjW3iGA3+ZJPouhHVg94XiBlyDLa2rQFi2AFikV8/D9cN5ynXzANecSsGpDAz4d137GK7+EjzAfqDL5ich+Y//sPbxQWeqyy/lqzjgMaLdNbmSCySiIaH+iSmurpyOlccZ83Yd70IsU8yxaEpqdRP40kHTSsumMKMTRRrT/5BGwzjCuO/KQNckzDjGeQh88GcMBatM9Atw3ZrEU+Sy/Xl5UH7NKuZwFc5aUigAix2aLCHHvlv390b3tzH3/gyiOcq45CuqQCdxg/HaDTG6euBtPhsA5xygrbM2bvj/n7PXiJe8Cxw8CW+eVOTz1EXP5sCfusfyigHa1ZQTvu3fa+8oDl9eCIoUCFKi3ur9647do1J+++cSX/8eMvfR/WnDi9d87bXfgEvnb7x8mn//r1u4Cbz0bjQ+JNecywO1zDJOFvI+3XW0Xb22tP+E3/k9V6j3v37+omqubs+BrGmnBc5UYjm5Ba9Yn7BP5uB/mfV/dL2v87Av0s5uHMR/3fyLsIxXCyzbLsmnt5IEHIhuph9JRohiwAAEABJREFUIeTCs30BqzZrSBPCaOxdMiww+bKxnAvU/avZ4CYLX9AW7KjxAemobCQs6tjBPiqyaAcb9UDGTSwyy0xs6586LtBm2vgy517bvteNenRz3waoN/r6Id8D3955mPZGiCOl/jk/cyHPBYjWRdvRIbjpGNfFo8PqkFe8bWvp+qp/HvYO4hPMc8Cky5Sgw5mesuroNC5U18SAvmi/e2KWpFCKT6TZ4zxEa8Ob+wP9oPIjteKFgl/d1vELHnOwcfrYeitzJJ3u0o/uFBXBGzvx16F48gAC5sQvDA+RCGCGKyq4woGJJ4dfgNzrn+BNXpr2jGtOImYcRisNUG/0jfeiL41YwqY3h+jgZma8Pkh4gzroGxsDS0EnqpDA14Mb5hNfuLEjD6WMd4W2fDMvPWbwyjzPAyphLF0wNLnPwXlnzrTK+daIuOKDN3nyE93Q1O3Bo40NJfqmj3deTOhjYodPfsiaJE8HhweAb478EeU3fzKIA4Q/4u8fOP3xx1tdf6RcOX1RT+nKukRP9IGTtmCCAhEefMY5b7wrj3QsntCoxxPNxEko5OsJoBL86i9Z2yikunTSk4fqsqdvk3Vjv9SHbTSjDBl4n9hxTMU19EDpZ2WsXKPvPzjo/Djq477GSH+Ta9bTg3FEGSq6nD+T+WINovwY35ojT2Jg3L+M58XjOAjyX8AUgp8ePnKt0cyJ+HX5jT7GXNryvWvZ3muy/+TBA1+MWxc9sDzxn2SVH/03DuP/GrPr4s7c8LATn7AfeS7qSDzYlU+IHuccdHVnrjU+aiRgW0gnqVKvcD1gRJQLZcUsq3atT5DfA7w85i12BpFvXRNobHZqqLQLEFd+MJRxcm7RH43cC0CkYJAAyCo+2gaJ2+po1w780Vmfss4taVMa7AeDdq0t7yv6Cxox1ult1nZjbBiT8BOI82LlUHsC3Ooa1JYXatoDnuwhC+n+GN/g1w/H3oPojbG3DXOisdaePPKbR328xjfxkp/RXcayzx1/CRwz+uZhW15jIzGq+wkuefUGkmOw1PYvZm1jITYydluvcRtgG3uU8oNdmw1O2MjX6FmDMdiAbtrQGGW5AQS4Xv0elZcUkYFPHUJYzAh5X/PeaPAzc/nJA9PP7Qd8ynQ1a8+WdgTbWGvk6X4g777vWIKB2KU9TNe4ZOFzLpgPmie9y9g68VRskLJSx2matqW9nKB0Ed+MDnkdowvUP8jRjTG8MQ8C3/b6/tu38+GqiPMoHwjzH1jwYOiLIJVvt1n5dfvffivnjzGM6tKG8NUnsWWioRY837HhfrPv+iUgEVfJKYKUcK5LZ43rK8MRVGzht7UIadd5xT1HvC9hRndyevE8WG/m/bpHxiTEnG0YF5rrzLLtefhzfahHvC8bteOZxDHUl8uOP60WXnIiv+uix2SMjPyvoLa/Qpdyl57XeHzfGfO95pylLXNXr8+ZK+4ph+dRzofZW42RWC5/9VlY85OIT3eacWhyqO5AY4O+dkIjd5P+nDtmFVrVWM1PL9gLMlepGcUTjx1ajY5tm3Vjbu2Afcf26/yDBU7Ls/Tjts/EPHoZUq3+O27K+Wtp3mOfxoiyZUnfFr+aFhAFOrS5QCy4ooZ17W/EDA+pAEkBT6JpEAm6H6cNx/oFUuWzBtR9yY/ujDnVpSZzF+8qe9joavaxbu2CbRUJy96K85k9O22Dx/CoJiez8sL+27dy3EDxTp/oKWit7i40cg7jxQ3nsOOcB4jDCkfGcjK/td2pJ/NKWLKFExTi1rbyH9zX78wr93/v8e7ttg/mnHpRvPQYjx1VIC/9J1BPAN9OWTyK/76Iebu/x29mtCGQs2f9uP+o97cfpc3D+Y2cfgmYCZ9+6/++z5WbuScP6qZBWTlR5q59zqRvnE3dz378+VbOI/0k6hRjer7+Zs8HNjp539E7yVUTZ6my/JB4K2DZg522irQnmMOnc0ggL5KbfbAZq6aecyvXR6O3a6Cg66X+S0u5X/DPZ+Az1/+87l8a/3/KQLYA19BfpNdQzTnOBcNCEcVC2sYMbrJAXXQPNk0X9eNxZIHnAZQ3v/4hNn9P9+FidKV/tcBaPi2zacxsahv6Bpum4FqU/nUx276zKflTD26UD9rsXCVvAP2RwZa82QzYBPQREnaalz6z/Bsw3zjo+wY632xtbNDcJDwQZHPAB2XdCO9sXt7kBwZu3FBv3Ax26kkeLlvlp6saubkTC7DPWftcBwlvfBNaN3aaPBbMyvwEz2zOl85V/8SQTqTVcQF61a/tBfM8fOIPElqKTGzaS+JJGxbMDTwbOjxM+Qe+BceBZEFxWuAXfObjnZvGx/ODsdoqtohn6645jWtikINjIQO/+Tfv1gfj5AO68+KNG0IeVsB5iIlv6Ggg/Mgu3fq6oHuW+dOvgS1tyh8oeEafh4DGbX2xBi8t/pw+oftwLvowzEM+pJPjCy9I/WBK59tHupX8wineWDy8+k2KsYkTnCMf6mbu+auHt33WmPiBnDoCp5mRDj7Bu3QcwTj35r6/7IUdHZOYhSZHMjJyjB8t4qGohc5VoILUp6Wb8Y4i6MirgwqvQK5G2sFrC1z3JI9d/kMqtqIPVdbG6Y8R+zCEFuwTC7QwImCTCmTKhQ6fl0P/DBlG5TEWW5c9ZSHJGrD/yffqRa/jefegcYHzCnCcjvMQY1u/oyzxYelVqw8/NUgT19Zh0AlA/78q8i2d5FumvKRCT9rUMFDwUcWnPaJkkXjsYL6a408Qr774qg54l3w6a07gc2HHmF9rCPWUxURDGYxS8Ms+c1J+x8xvcrUR5mFGP0HVywcfQJ95saaM/NEZIfmNrUJ/QHiin4qcgSdn8ssafVxcy66f6V64sY6ZW453eLwAeIq/NF5l2Xl1ycXVxkT+l8bDwzYDSmZZZ7M21siyBQa7EUFN03btCNrVP3Pnvu68eXeOqFRd+Cafe6G1suG/5pP7hsGSVzZrYnZvdCIX49nEQCTQldF+q4+Y1XPBzvreb+ubyOBKJ6u2/YwBf40tPuLbA7+MXZM+0LhHrFhnKYpFXgY/89LAueNYa/8TjnKMPhgnx//gHr1oamXM0O+D3sJpRbUrh45bGwO5tS301sn1jL+2F+8Viz46wQlDRbUu8tA8y3pQXh35BvvO6A4r6Ute9enhGL/GBjIsBSxfjzJH7ruLtyJnnNKXdq/m5s4LlXv+ByvpYnugbzRTAoUqBamcugL0G588Ezgfusl3wUuKHjgpmL0BquHri47cVcQnZ+TPNsYKi4s8ln31z22vHfAFzwwvttCrPwc5cFxtK6ge/9OI2zmHlO8vtp0PD/w7Pj5Yo+/MjYOp+uTb9m/5O43fv/1WvgyarkfyHn3xv2vSX/adywfy9/JhdOXDL22aEBYUH3N/3dcP/PR+DhoeYjt1ju6qIpghBSB/XOPXZ0yznE/61Ikf/sjJCUQml3J+dc+6/Ia6CuSFQxc6jMN4xBXqWJz1YB3rs5CYXAvMfxW85gPMyjS5SK0sDI9r/fBw7kPsk/ODU9MYbBt75iu5z3ozH7bx6zTx8nnpRTFFmjqO8D5x8xSg/8Du1yLfsvPMXF+0jl5p+iX4pewD+SZPVx7oRrd82kfIQcq+pR75zYv1wK/bPrPOHQZzdZC7g9g996AIty9fWQUqB6Me+ZP3r/lDH15isrmP0YKJa73gpKtC/9RffM5M0MJVuNMQefGDQxVEELRphOXzggUYXIPz3LeanDS4T94VhyEYu/YdV3X4bHDLOmG+FbqAT7mrxVpxbpgfaxSpQ/nGlravOa1dYZuzJmD7ApJDIinIOw7v/vTV+53nqaM+aJt350i8wH/lldFWxkbb8eF43Qte4wZevjJNXB7w+lI584R2IiGvruX7afMQD844ArYFOq6Nfd/zHxNY64txOO62rWFjGI+8ZHKfPnhB5ousN2rnqM+FxnTnnqpN/2i1tX4m7+jfk/smzLUfqlMAE5dzSUxiV+6UDzCZnoClvOHAMroz3/VVQDHYq6CIEp0X6lf9j2cgKf7Htf5S+JcMZOqDc8UKNC1fmnY/YfGz97BoWUghfDLbOriheWA+3ExCX0PpRiHOzcT6BS50DrDvgBtRs/G4OaxFzYbKYsziRNdQ1QXwgVpOYHh5BoY2V/wDw+Z02fHboQd9fb/0yRdABu403bTceD08XQsfcmjcTTk90lTJ17suDKJeOriJ+NLIA6GxGBNSeGwLIKbRnRcw0gNNrF9vhkVoKH3ppI9kdIxcrx41uvoCaLCeBRr90KhXOXF2Tq5X1bQACg3sk6hrkxThoWq62bLpTmHbufkvfdK98XgT8jB4MP4rf2NZ0j/iS6zUrUDyRoRnnMrkZZovf5gPzqXoZE7JriJvlLilcxwSvEFiX90njLZ/bc+xUh7afNjghBu5AbrDt3ijG6WJNT6JeXKwPX077/TjlFM7TZkABHJ9ctMY2Fo61eU68Bvl60D0IA7xznPM1Y3DuYd684oltKzS+DacD9RinhwivQl6M9RaQ7vdZm37rMkB4RP29JXHC0UBJBqPA2D76zwTCUsqLgVdoBkd8uIDRWwtXJ95/7Sdg0udH8yx+CjPLwcMkCphnCGcjPh0tozdvIQG64n+ST70kxAWdIn7Cif5pwq28qDt3LoOFx4wjswvLDMm0hwra/eplx/k4VPZ6qwczKCX7YNtIR6BI3+wLR4OfKDDA4UmV8sz/A8c8+VY6LRJbjmOG+NpW/wH+5WHPP1BLXlXvy11o1E5VQLBkuPLthNdHQc8gvPtkwY3RTsB5NGGiPlY/vkSADTjzhVeVIe1m/kDyuI89iWndgRxgnasUZgxvHIrz4LK2rrij2+1YlP2BeD06zjHyDyodzS8A6C2r2NNu9l3rwfd0c1yZw1zKPZhyPXv33eRvmXfmjXch+BDU9Q4I8VNcO4z6pRgjO5LH9yrsgbd23Qa4ugzObTNs3PMMfNvaRg/aPYFeGwg8wCkOdfINhFiHR0vW9BlHQ0e/2b227XWck/E93mb7LuTsNFLkV9AonyAUZdtY0YNfJO5I4AVQVK1fycOa8fReb/qO2Nzz0Pwg7mjXsFxk9fDt7V9/ZcmxCa6r9r8zW3W7cse10POBTlrs69eJhCtjXh7GNfJA1EfBJpnOnGeQuKS12980bKZo8gpa0KATwHip79UOsSZRvE/PBKkC7Yxg3790Ub8pOEebW5phsk5pQ6VXTG3/m+NvcI32dBJKYTkGS1tgTjl39mHnqxzhfadMRLgk+Y88n7q3m8fz87Z0Rl/+fe515xn3PjtOSdnLB6YHE/tdkuvnz/wqnPllg7nmVH4hi71OXbCRkwD+dHQAkVsjf2uAU0dzp0HMTj/ddBcbXOGp9BpmvXlYL4Zj3E9WNPiK5/ONRf8UKdzS5nkmXkSvbA1+nDDK+wgvA4vWJIAxQLmSyE+SwzSgGJsns9uu37u8bVPQe3rq/Y/iEvwHhyf8M9xQEXK4Bqz1Ji0G3kAABAASURBVKpX1vgE9z3Xu/zSbEs3FiGecFm4aEfLKq0vhgfYDhUlF6/ygjqdg+J1zfmKytxjxC1tVRvz0jGxb2zuZ/onz8Y43jjP7cCkLY8grWlsBOg8oompJ3v6PfdUMl6eX4Slu6Ef7B8H9TOgj4mfMdRXQlANQFQ9z32J+Um8YFDJ9bR32YQZPOULHu1Br4sRC3hLEafvsU0/egZ6tfHSIZegnEA7NHzanA/UE5ngoCHr1VgEwlnxiSQO960RntbRrJFC9gku2kFbG7/rxTVvG2Y4IMLbgYnsAp9BzGvG5vrJvDnL85ZmjfFg/3AsrR1X593BCzjzM/BfebTHV+neyw7Wnm3PQepwr5Y/+OUUPnRA+pM1IM24Lz7tqEuc+5469F9+afI3kbnGfv/9/yq/EJ/OL9bbTu2Xn/6a2DQe+BwrdRuX7YO4/MnG//zzf5Z/ePzHn3/WH2+AdX5C6A02sju6tt2xAlqLC+rLx/iDhW6+EyKDEXvWIPTXnPg/o73zBbaQez00ValDWV21/wv+z2Zg5fv/rI1f2s8MOMdZByyoE3FWaxCknIhUf+2zBaCAkptOFhE3emson+sFBjeHC6KKywFe3iebjJrdTPa5l5vEZGHb7yxcmM/i5suOFnsuYuEkZY3aXr7jgfqF0yc3rZ/4Zf4CW89qbpaNAg8A+uam4CHsemBZ7XWTuzYW+U2gNzmdmD1K//22Tv/lixn0DrJiX/xgk+4LUCJePbhMiGSEsuSgSJd3o0092Ty/QvTIA2DCEtHoW5fVz/WZB6RrPD5z0vUpGEaSaK0j2KXZxHabW+1zlgep1h5kc+vN6N0HpRxA0cqJhGtUejPad2SQWzdHVSOIzrhH0G7E+iRKsK1Ox8F+YiR262ndS198gMG54YFtgWMEiAS8MT24+T2wA6suUBEvV4th2LNeSThzhHOnCDfFqg27o8kFsPiQPsOYc0Lfy9ro9D0/Gm1OmOPi4E7R56jg5GacgoTRXT6sepDG9Pq1O+bvOzdFf5xeHViHZ9bAFwMZZHgUn8YjcOZH/d6YA/ilTxPdDa+07lnibvtewkB2dNfFv0/oO9ATExAL3XXW8kHf51zzgHoKO/zUCOAmSTkTNxo5oAXo2vAgkz56LYsVGTuA8+kgZsfe3ARMCIzhooYtJTGdrfBBs8aJuGLcU7sXJCYE9AdYcwktuKkAKCK1v+KRfsnv+2c+1lyKN4hFmJo8qQD1lmDpW9s/8M0XBQHaWKmJX+YiwuD03f3nyZxJW0FAnowt/FgBwxXdyhuj9CDx3vqy6RpkQxEFLH9phEsZIbZFYt+KDYJK77pGGTO56FVDiDpjWT6KKVQ0IM+O7rmQn+bSZykiy7pkTn8YH4jn8wkOL7GdeM8apEPIqENjnaAU/aedaPOyDKw51fXak0pR1rC6tIEWS3IyIKJsALbQDrO86Gb9JJ+sC2tZ9OmOv++A+78xK6czV+4ahPlwvn6ccaEULFdcxI08OF20lw45FLaWj9pQB1nfetS2kfd9lvunthqH3BuMVxCHiKFhyNYnDHm7yjkzmTPhpW882k+NTSVs6/uCEykByIM4e7p7aNpaC4sXskdwtmBdpfGyZ83duYBB/PiJjjwi8C7s6MUf/+CFQEFv+BgXatcawxg8XVI/yz9+vN+Ya7PJT7M/N3jSsNQWkVdDG718GOhOEwpcudrXbuPvqhu8IMdStPDEMk68aAIwZzBjU7snDOd940sxgg0tHF6C6xhENzr8tVzzrdbb3GvOWQqo12/E37hveD/1xUnmHWOAZDU2bsR9Ox8M9V0D6rrfj/VTTLz8FCfgKksJgyZOBKANQRTTrHLuAW/RxwB2rHEqvlvb177fwNuXP3rW4FSTb9egcM3ZZf8o74f3+xv1wfmNPUACDjjfHV/1ZH4RZ15C67IG4LH5tEbG2jzQhUqOR2f8N2yP6vIjj/rUk59o8yd5kJXW3Tlj+lN2zp9JLvV1NPm/5OHNHnyeGeIXuOjDP1+26bP6hNhyf+Ce5RgoK35EH95T7Kfblcq+aGWNxdo9xFoQJw8Rws8Vv2ksYXRIwyWrQMYxLS7wju5yHJxX1sZoWxn9i42q8Dif5s5aQka8808+jTne3cx/aPb18fpyyzxL82WstbLmRbxjtHQQJQVTKeZ/NPEwXs4X+9VqhkzNNUWR6LEBg3xCiF7gRYuUGvZpyX8wZvohCjNgacEwumtqs4mlipdVz3Jdyc8CAYMP8CwbUR7c0oVmgrF9wSP9o9556fLOWr0z9gq4Pwsrx2Iq56oVK/0+gUrntCfYPlE0u9ThuvS5xHEL4J882b+5zzgWtg9idv2/8wXqA3zmDnbUGzDuyZ7MPuPzlS9gHLPvv/3GGY5xx6JnLnUhVpkv7XrAWvJPDY96E79d+vFpRy+gHVChjMZ/5NVlHJ5PvF9dkFzgTwfkhZOivPqveGyr8KWbnDs38xNCrGkkS5pAQ9YAo5VafcLiE3UFozH6dLXhHnE94625AMFgYXmVf4MK7VSV9q/L387Ar3T+7RT+byhgMptowXneXhQLwgYMVhc+bS/iARYiV3ZMcJcMCBeTABZa1xhdLvZsACz2PRvQ2jCCa+jIN7U3KG9Et+97pYZXWch8K/nk24cDuOfv/bgJHNxwYwu7sXfWEzk3t5lNidsQvsq7gK2BvnK0IvYKMYbg/3iWP+ro30fJG+g3Dy1v5Sbvr5b5K0p3DloK65+bmm11+gb+8MVHfEEhcRkblfuQbJW71ahyYxzdFTpU/RHcgKyFJcC1B3xbbiQbeZzCPtm8yaVtQF8uXUgkLH26IPFzo7Av/QX4SkoIHIs0pPtNRfjJsbl2w33zV/Z8Q374e7j4zwY/sKueyES2GKuj7j9+1B3+dw6ibqzyjO6a8E9uRo59fAVH6PiKEzTE7YyfOe0qxvsIqF+c8vJgCupnka6/n4dMx+tgzBaIXzE9Sa/wKUskq6NBfFgdrhh5/ASkCHT4w6ueBf7amyQPlP74vD5q75or+idO0EReLJIbpOmijKL2BzfvHEo4ZGpbnQHSYx6vA6g8PpAdHDreAdskkTninNjPPM/KDbajHPKzrgMDScg0dA56yEgNn3PrRv6tPXgMxuryOX6cF3GOfeiTOdgLYo+IkiN45fsKjvtEp7V4HK4qGOOdtbB2I0IGa1bEfUKiwVdWTkUP+qJLFoTMtfHZFe+c8XDrwUewPZsc6TOxzgD+E4f8o7tG9/lQMWu77bSpoW/wbrGHX9gqPrASRgeuuEGnqO8CEfrmGBysq/hIMHNOSTwUORtODVEadC6nqdgw5qQYygbfQN68Q0QYhRbwX+3CGofVow+xjRJYEcN3GGzToWWxJx6Irq9zifGJIlTKih5/7Qzj5KnLePQHSVCnHnXIx4i6LoxfP5y3zmX7Aea9/Rye4S0+6mH7O42pD+RV9IO2sbo/WGOUua0UIq5f1tT1kxEe9NiekXiud1y0LPriAVjZbZ/1/dv6eys7460maa61+MvB0wdCPdHep133q2f2qw9sqvORGBjX7Ls+9B48eFDzwGy88gTq/OCvY/M4vVP3tu01N/KvwZNtMube35y7ovKTRfrFvUvfFPfBWt+7kZUfSJuxqFOX/gvGrR+OjTWZUy3wZD8HyPNAxnFQp/K6eu1HT/Yg5S645J/Ev/xBAdqU1xZNXbRiyuGfyu1pA/9awAiVWABNGDzI64NcqmdnjK55tvavybqd8Fq65uy6JXd4jKLeGnpjDyPoXr5W+ubSfdu6+Dy0wxqN7/S9tzoW/iSQviGVglcMF7FRgkC19AuCIwfmY+3nYUTjk734iKx+LBro8MqNZuK848MbL03eecBUEu/jr/rDbU6g5f7GmURduJA40RAbnkmct8uGWAA5edXRPcvYDmwJC48lcrbmnRo7OhOPXQQhc10FdavhFYI69XFjDJyr9hMVQbi2HUd9esfnvAxn/vhSQZywfFWZUgDj8RQwpH9Ui+jViW5dyzHXwvNaB+AXFh0vvhMJQR8F4xRc+84bcYkVViQpz+zPzj39W/uBeZQBRVbn2BE+Y7TmoetfX+EMx8DHJt/OJ210sKo3MXRgPgBjTU27YJJfv65cjmY8IFAhRFGcPYVWCiKpvajCOvFNzgc7402t/RVj429XXjaDLz7L3yd4OhTX1wZtR1Y5x8+/JejLScic19WpVQEMub7s0kvRV2HAkhr/l33I+m/+qOmREAoK1liLBJCLQzTDc11OvHqDgr78p6chK2w1bWMwj9GDvQ/mlDEcrDXYPos61QOIxBXWqj4JaAfh+HhfWWPFWkYXKmWvbG6nbL/Ge2KWXJfK0SOzPF8g8wU8FrguVbkqIqSjrADX6QdVvmBw/QrrBSXMyGTu4MM+19i7b/r3xL7//lt9+/4997oJDW3sF1xVRq7iJvJgaOo3+r4USIlHWefOaHkWIADnE31MBFqjwbMXIEBvFVDlWMy5Z/9xfOCCqGYqC0zxH//co+TRH+df1qE8AiKU13QStUCNgHp+Aqj0uZrIE8g+a8jhWIqi8cs4SLkgkr8u/wcysLL+f0DxL5VfMsDkdyp/wfzUXDSX2rk2oIoLcOHWAMbCw0Cqc5Gdi/zBQhLtot0nGx8wRuVGsWE7Uo0iRtsFztkMdjYM3qb7cOxN3E1EXjeNeMLGtG68B4fsOxsy8jC5KVCda1aFqErVoGlwBcNCRgsbvTcVOmChUUJDtxvKBd4Q3NiRgJUrm7sbq3DJKxejxBMf1cGBZv2u6lt5c7iyp4zwqKOuQ6Xymh80Bg1j3WazKbJRn5sixonzQM2D+sGGarvyaSLYbjOHXDfg2ynT+iMH/mgzOryAs+/m6UsdyOgkNhrJa2r7MFrQY4a90Rm3ucnDGQdFWAm5y28CcwiHt/h4uLtD90WZ30YcHOzEZTqgbOCzfiOcFpcqLuIaeX2/QB5QeI4gBTbKxUlKcOIVDzb1UdB+YgQn/YKM6SmjOnVfNjKOaA/uvMD6mR8EyIxGoaYDjfs8TObEfEJAXde87dQzfhu79hGsywYi9QcvFT3UP+wQuFHBwLw+8oLznbwdzFVxuoVF7D15eFwvQENnrmlX8Nsn7UzG4bbvtU98YC7RjQrNPJnDGWfyYp4eItf9GRN4MICNg9wJPjA1OIgUnESTOdDOiQaz8Nrp2EMHKPskIQ8N6mgQ0secJThnPDgEDz8G0HUW+2fT6uqiGZVc0aXs1B76jBnCSm+yvrItTlvbvtf3v8Dt/Pb8Bl74fr503tDnj197WJ48PPpCz2/L9tvXvBADPujbguXTiuVsQ2gBPv0zdv0xdxdABtXJUcaQBzk9Nzf6JGz6IyNxMQEgMxPQmTb45WvXBk57xYdm9pDkiI74a9wc98u+OJMmHUdoprWGYtC1Nbq0oR+x0RNWcA0vwFUumPEL2zQSzzbhARyjxA+vZG0vH1Yo9q995f39zvw+CA1gXqKhEsOciHYewOSLv8wTAAAQAElEQVS/IHLM5aufGk405zpa757ZM82va+aDHD9cV8z9YU7DiQS4A6BVjr3jfnNO7MRLHAkSGdfzg1qxRr9j5I+078wj+8ofrl1gPdwe+YmH+HalCGH77ht3Ys6Pm59xmL+wYePDN1WEEPPYAkVunnjN3RfkJC/mFkR9sBfkpw2xq+7owE6KgjKpS7l9Zn+Yyp+wfIdhCWAnjbNe2sxLN/nAF6nex7TlONx5cZdYiMP7991a4CW3dPnWPoD8xsiiY1TnRR0X1WELOxTQ1WNW5hz+je4XXT0H8Zi7ay8TZ970L4CM865OOV9SOW6NYuMUVKic4JiNhkpsAx5xawzJNbbkhYo6rvINa7D6CsgvEABIPIHONW0vqnDOyCNkKNQDYM4uol9sgffcJDQKnuzbd+at9wvjhhkxfCBHzXg2/LCBVgdrB4OcFgwrZ40P5LULmjUEmpuxY6cucyn+U56A6KjTfUhITjfGDTsZw1ptEgKn5cnzLrbViy0cISbm6JDWsF1wyuG9/rgPCHfmrmDbcdIf6UoHQNi/QP3B56K/2IYnXS4rXvKAF3QrPg8zSewnLhWi6sxYQW7i8zwzmAe26SKek2ryFmns6KN5sw9DivzRQ2yNvGtrFLLYiL/UbGlhkVcY3fSFqKBNTVd+/QrE0ZW/Db2jm/0VPvRx/VIYA3CO6xckqszNkZ90Ee9Yuq70Tx9WDAhCnNE9SxrdFMLNHCKUUvbG2eaiH+w1a8wYa9bclbdhDEuaq7r1+RNA/lTkEBIqlMSNYfP8ZD6tPgSKquUlKnqrDJxbY8z8oh0aTA150F+J5Ypj3tO3uZfrRr36L/jT1bGH3eQEecT/m/LMWc11qR59167tvHwUgXR313SN4sdq4yO44iOv8+jgvnOB8T6M2ReY7Kkf1H7xJ17+2ED200cdBfB70ZZf3u8O9l9ZnTdzX+N6I/b8fdPvv9X3b+t/1Pr2/Vt5D9M/99R3xtVcnCGooqSZs9T432JzsUFujW9bY0wz7rm//Pjxp4fk8iy5zR1m/DNefGsY3eP2eeVkKZzduT/t8E9yJ492J3zGsYuHB2XYIfY0avkIXt5PgHji1JOz3L5H/0T3K6YNb+ZWznHt6C9iWT9cKGQXU6SZ9jJLF+WUV4P2r/K3M7Bmwd9W80vB/04GnLsr4evKMsq6Z7qn/nc6lFnADe4Sk5EF2j2LpZTN0Q1L9LbN2mjIOllVLi6YwGitSjyrN980uvm8842Xh0aWmegacC4eMXjG5nHpfi10FLYQRvjYRBGLAUymTh/HXcRpw6s8YixqNib03oFsnPBJC8iAAJZRvFSJjx74XomirawP9/41e7/ZQizktcGjAb8ebIA5UXhgChUufHHz2W/f6vvvAJuyN2oo5YukyPOw4E8mmZsr/ulmuN/OH2ne68bm5qaGpcR08ZmbJBOFxvjnn2/nGBW1sQscFBJUlZvlPndEGgmB6tm4DR8864ZELhhz/yj0vn+Dd0aXP9oumIvFhzfk9YO4X76rg9il42g1ekyz/kYOmjn2weryQ95DuUCGgoc7dJ99aXgUP9Qn0AHVZZ6qeCnjGMGP+oIAmcw085je15dGEMBQ4MfCYqf9wfgJ+ino6w8O53/88Wf5E2PXixh990aiXdualFf6nfl95wXQW+p7GZe6BGNYfeLDnjICnlBAcLU4Pt/5Bvz3//gtYy9OWf2et1nOAZ32ILDGAjs4oS/Lr6lIfsXMB1Bv1lhU3LQwJIwzD28ejGRUrpsWOvTHcfzBQcG5/pZY7pV4yIVHbyYQOZ95MIhuZRngh06hZnDz3fZZHjzm3MEwBupmjqgfxCrB4Qvz58AeXfzrmsyXbd/zkDhoL/8Wfp9z0XE4ZsvIvoBKBHwxjkVZ8yAHSfz0IO0DreDaS+ZPZdpyrW7YGb2Qjh1mPgtox+CClVgPyo1vwD4Th3Lv5AyTwcs/yE3UosN8Zf7hb2p8Vkb+UX7iGbqKF2tNPoTJPjDL3AoTWxNf1a1e5Y3JfB7Pe93P3KaPL3l5++Ot/HtejaHEO3AG4cbtiX/feIEmRD/9hmYe17f49/UiB1/FoYL5dGDnzv5wrFQUFGJaa+65+OmDpmB1YAjBJ7jMa7CjO3zOp885gl/QVkEOmYwhvMEhX/hhd0HnAcrx8z40In7mEF4PwJnztL1X+TLXl4f7ZE2hIP6QL8fsnVobzgP/zoF7VZMgROvOQ60+xnfkqjBELc2Y36G/k+tVH3lAWy8qnuSK+Q5jDuEaQBQsubuXY+LcHN2MNT6Re/nurI07Ol3vzukH60hflSs+jf3GN8G9w/kg6LvwmiPoxXR8WHrQQHpG40SxRtGVuIhd/Q+ZwZFiS+JQ7sN7lUCM8j/kOeESaXRmHNB7kqJD+ou27eVDufnDjfilXR+KsjaxYV/+Zow+Y9rR2nVwj40/7NvyqEdbynwCGJVTWcQ7RtbGZ61PARnwcrXNzSecpFQ9sASkw0X1keGiPlDlODReOj/FCaiuZkwdj30ndmKS5Yn/b29/1rv5fPAlEMPhOrxte/Z/4w4f+u/wHnf8InYSZjkBHHTFPxg/IQ+r8GlbH/GaglfMla03Xixv+DNZs8AGgE8erTVIIKjMPUx9B8pdn5deY4MF+S59vKD4aNO5cZxz9co5pPBbC74Hdc4HRGiX+K2kORc+iPlB8h44o15xdGvtBaffAyGClC4crJn4in15Vd2w9LrQpcP1oiGaJiYSln15v8J07Biz277ufa5NbZF5NClR2X9Go9siEIg6nA+CbVDYgJ9CA9lVjM9YzTXD9hrXK3fStGdfnnfu4Z4Z83L4B/svLxTMyejJubrXeQ6c/FpwPW5zZ059K/3QXuYc68xcifMlkGePCZ/9+EdSbDt31SNO1wX7oRHzVb/wEs0q8vr9LwBNnIHCQkUmaVA0EWkv6nW/XvWM77WSCJn7LrYn4xLYJvOaxENXt2N05Q1mbHhdoL5/DxP77NOsI+nqbXJ64Jh5fzAfzcU+Z0lb8eJHuYcSA/QDWZ8R3LPv7N0B5qR7+Tv1Bzy5H8mH3qf9KFp6tBtAJwFTtLWTMc708KtfGdeF0RirZ3DH0XYCZRJtcyvHNH4qhy+vL2OwGYWkazT7AvPbuAR1SlOXa5PDXlDizMG7exW6RDqvd/Kuv/bl0e3RX3RiQ5q6A9D0/41zsmdM44G7buyL/k+H+pzYyIl4df8EGAg+Sjvj4HlFmPtc+y82lFlzpc4PCskD1/RXzRVccmadAEL+dfmbGfir+DkN/or+1f//XwaY7P+FsVAcoQtYZB7usiaQcTM4uKHeWfweArPZ8CZbPHcbls0zCzELmEXI+gvuwSbnRoyKcvFv7dK1B2BrNH3AjWSyqXrY2+fkRsVCprbvQoYLgc9iP3hku9eNAXVh0Of4RS88JTeds7BNs8lbEnWo+hZbE150yvriQ6Gcot1gro1q3/efNpvReDCQFKgeyBn/+wcPXe8CN2o25uiFPrBMkmixTSEbX7E/gAabPoc17gD0KDoBUBQofTZn+1y52if1vnKhaiTgASce6BOp3n3uZ469sTzrzob+xx9vvOx4K7/pzYbYXQO53ICR1W9vhObW9uX7q47B18UGSYYTh5WJLDce54P9F6iAXMGJWZiR1McLnBu2Vz1JR+PNAhqWlQ9bJE7ebvmI3dp8UiOI5lWWFduxigdnjR8XFueD51KvGyH64wc6i/bFe8USHMq9qblWvOkfxExg+EhBhqLqEn9wIHiGDg3h0cQlDPzHhrbM/9AQsBHHdEygJU5kUisTxTBZ8OGB4w/WbB5AsaEd1603ccH+5ffy5Th9IhfILTUospx50dboXodMGEbTBmiepWsdRHGGciL/fYVO7R+pD3KCob9wju4c6tbanGkXODmVveDKb2gQzb8PC44b6svPah952ZD4JcBLmiSbSWr833AcGyBU58CsGqo4wTxYixKQgAdZ5CioNJd3cIgzViPMT/BPtssjdXr4cMXwLHKAsgdUH7j0l+7S0ehBsQd5D0g39p7bPmt+nQvwkERSgabsu+w31AdzzHnofHzj0PXBWtf2ikEhk1C14ae6s4d/38sXeeL0wXyqR6hzbohf9g7mzZ1uA2C+xkRb5OgufY/N4iDLfPR/ivRBr3si/+Qh+OBFg76sPCbwWm3lGj4mHtJ4j96JTnNwm7Nut1keRPedmj6kWt7ATtHvd2K/sw/jYe1z1rffeSHPC69J3OI8tJsfD6Xv5Mwnup08+OJ+J9+MQPx0rTBENdHhvBSPO6Hdyfed/CbXb/f6A3jnnnnngU25jDXjrH/Fx/Xot6k+yPmSrQfaRmual+DkA33KHOT80v0kd3SRlm/Ca020KB09ycVecxNoz281517d6yW5fgmOZ8OPkvJlyjsvBrP//+db1seA/8aXFX5xsV7UMGYEeTe2tyP3C+PBW1NRd84Cvix3XeFQTfOFfkezqI1zvZAGQ999TZ+0HwXV/JvpvpMvY7bT+HHR99tevrjbiOdBDi56xmDwAIZqXAS92ge5058PeLntgreQJyppP3hw1mf/h8o8TP846p0HYh+ujce5ecVn2zytNdnlXNafzTlAPNrVZ/U6VrhSRsSl1MElxf17u826kZ8dmMhLV1Zf79hfea2ST3pH/5Nld+Rlqy/nfzAOyqj0yRc42l/7qDO58sz2JHH6HT9wJDzk4v34YIw/2CeUFsgX1ZJ/1raTZyDjhtCdPL47j6mzp2LPfMpvvMYqbwA7+jvnXr99+4/6xpcZto3JeXfHb0ydJZK0WylqfPelxfsT/w7iDQokBVbj9aH6nfnxzjo+Pu7EcJxMlfWS/OFcYkeXNcpxbVZvk6nZpjsy+jmafnpcvjS1dQHWyeS6Jn5yKGLuE9UI4duDPH2Adwwf1BqZjG142F8asL2TF2ttq0MbyiKOAb0F0kFDr/09vLgnWjCXB2Nh7T5gHdvE+8C2Pvqi8J1cf7AupSuXLBOv7QP5pRf/0Z0zAnkjoMzN205s2Nc/yGy766VS+jwYqEs8Tq9qgBnIWGNjdNda40u/exYRZRyC11CtjzqF1VvXRl44e4zbyoV9ec1ZfDYYkSd/48Mk18pKOtjH3917yYMyysouIII/tohCZgdkdZlXT+YTYwFOPjho0YePSAllxSUeQqTUfTAgK9/whsDksD6rNNEhrygMRTZ1EHQxqA1jELzP7ZP4wUOFFd3wouZl3nZeArF/vOfPObxnD1jyUzHiOerO2nHsl/0na+yZL+jth4mLtqGE9k7+nE8PHYemrCC/PA5jk+9t+/TvZK0Bv/aF8HFpQLmcR/iC0S9MzRnock91bUxiHSBGdw10B2yDQ2UK4afOBdpt20sfYkskDNrhsEWOaJGgl8+0mc3Vbo4nPKzNGHIkGBmV/IJ/MgP9Tyr7peu/z8B/mWwJwn8vflJhtLDAKCyKJweQg03k4AZ9Z7lktSxeFlUWjvxj1sZh7cbNcNlGbwAAEABJREFUbkxuCixi5a/F+WSHWDfKo9xcXgsTTfJ0I4PA6F4bNDohxb4W0wYHtbyZuEEuOZAS8UWdmGGjBoGeKDrJYD4LtCU70dXAsr1wp4A8pSotAluHzw3ntu91I8Yc1tiEPOzEJ3Iweh2s9MXD/RXzA/9eGyrfrEkvPldsWIjr5nOAjxejCeECfAFJjxtjB2ITP6y7ICJnNcm9G6p4+0Lj19w5hE42Tdrhxydvlj4Euel7YPdFDUn/YjecGLdgg6I+GEQE5AgavQsvRmeEM0IrgPIpA384EbbWRw/2C8AQR3AnfdlVPIjVVQeg3dGdvCgzzQtgmzDJrZYFfLI6YdHAURqNAfTQNQ2RCw5fzKdtacpBjIR4GnSfueE+OZCZR00sb/UXOAU90B5RUPE3svTz0wrwxPd91sJXeZO83Ri7fecF3gLH+HITkc+CUQ8jzj0PzIJtb+AL7nVwg7cdH7Fr23lnriZ2d+ZIE6994x3d+CIU/lb5skfa0EEto+N5HkRJAgwgkemelbFstSwc11WUAcyD8++DQ4prRVC3cqM7BwrOntzTnz+BSsI3yJMdDBuPuVWHL1Ocz7YFY8yaIz8+0AkHB7fgkGVjy3gb0+gudXNZsahfOfhwGb6nLVJGDYJr+lzkXHjmgIezhzXw/ArKfIGDg7m+P+T5gte3gId0lPfAHXK6Ma8nY7QzVjPjRJ4vn6th0g1qq4BtvERP/MAG6kIBVebCTiPb5DM4eCZ29n0vvyG+7d/q5osRXp58//ZbiZfOiQpRvsVszJ4+iN/mXs7b7gnBlD150XNwDzmSHzCRM75rfA7zkBwsHmkwFQPP8DAA6ayLtGuML0qzR2/4jBvYUMfBXD8QP1JnvLGhhiZv+z55WN15aP1G/Y0XjbwwIXhfWnwwn4vPRJ+xOh/pVvKHjxigPD8Bon4I5tZ57bpbLxdYcz6QnOuueBn0NX7z769JP8g5ajLtFr1pL6BBIckwyLeADgYfGMyDEb6DKdfntk/GSNhrEoPzWfXmTTY12TbnFzxYD6hSxQsSL4JECgljUqj0WR+iQzr5su0+kHN1YQE+eVwHoSkLejTzlfzrU9h4nr/74EpeldWWrAKqrcq5vyGzzb0cY5wpJsWiMeCUtLXj/mdMtoPkYmgLzzzUjoB/5jk2vAgoNjbjkEYXacYA23PqN2eGQY1BCjS41CPAfFZBJg4Ro3J2mLe9vrOOdtbQPudaF/jxzt7nPu1+pcK+bGmgwaAjD3HkKC6aNPCgP+cfHcfqgT7PV764cn2YgwsOhCl4qXt4x5hpU2h0+qLKWn730Tv2rKMXKUwgSLEh4Jr8iBILOdHvnfwwRo6ttpbNJ2sQeyA+8E/99CpjzeauKucJZDRaOEOBDF/qg/V7zxn0XZ94sHeMEh9t9w/cU5BKAZt4Rv70w/VADx9JmkV8nAZlTV+J2IsGvQOjqoB9Gsiuez3+SU4s7DPUhxMM3OjOPjLQO5r2tpfn4u3KifrDj74r4DS9FLI799hZo2b5kSV+sUbSFgmkrZ6/gGPli6APXqiZo9IPdEUHQq6d7MuDGPB55e5Z88a44Wuzhy45JLvI+xo7Rr0IB8u0lqtoJquOuesZfd2TF0nfMteRztxERdbrjfiTO6RwA8XkFN+bF4v+9Qj5h3qgiyNN6GlkdzHR5frVX+dr8q0iDMw568ba2vdZ+nhnPd158f9O7X31ih3P6/oc3AcuENcIEg1z7I2YD1D0xAE4gDv6yzxk/kHU3fhkvgOnL00Mc+61gJziW5MjHSNtS7Qn8gLO1wWQsNXQ4gtymzHxMnXnHiweDyq2wop/5RgWXzi81X/+55/A/6y3P/6oOy+EIMFFxPhlPszBQlT9+eef9X//z/+7/N+5/IlyadqElWe9e/AH9yr5N3Kq71rzrPFgzkgzrxMfb3xhMPdJzu714/ypxkkc+yQ+s3bye8ZTRp3mQ3t4V/4U7NuPP+PzvHX55cs3zhnOUXkf3Cv17wLngHuSMb2z9t95ge/f5jSmC/Tj7f6DF/sCX1LBlyxzE2lBxfg2rBmUxl/BnNEV+wv+oQyY939I1S81/99n4N9N5/9+SFwUcrSrIcAyZWdw8boIlw9yLPwRGg8AbHJuevttr32buYktHcU5jZsIm/393HSXLjTpHqpYf+4x3PTsVGpl16IEx2KFO0XcVzhdhOO5NmRakYU7emVQhbU46uC5uFGpS+OjG5+bJkAsC0+MyKDZINBcNdnY3KQCc+eQfavbfqsZ2MuNS1nSsvw5Y/ZmY/4eaPngJuKNzL65AGXQ8B+8QHjksFRsVBM/ttu6iXjzxDO80RUThwg+F6C9ELjIYz/8yF/tDb9v2/KPFFRLAycfYmzgBxv4W+WbUW+cOKXsPndiBKiNXf7uyUEFS72gGg209cWc7nOWN4Xw0+7Ygpd6BhZ939ELaOcTSjWoVOnKP65g4LNkPOCwXNhBIxJcRjc6ToBp/egtUszBlXPaDNCau9zsaSP+krEtnwfphzI4gLaf6AyWbAF5m5z4O8m//fZbffvtW+3kSx5vfN6swmPsxkttvIWvgjY8rPhHyr25je663ThIbXtsakT+Sf+G/G2fHIzmi6Zub4zOpYP55jct3hTf+LbF+s58k0c9F0TfZD6g6ycccUzGTHiNG07mED2wSdsDog91D/IiRJ5YRpMlYlN2n5McfMLE733OmtqkboAAIupsDjgOF4TiXGcOgNN/Y7vgIe7kwezZ+lKp8OzCSmuNuQ/arr3Ph/M3Dgp3XkzcWXcHwF6lrEIXIE3YFOIjTnP3M5CXBoipiR9GJQJYpVYh1b8rkOQxPsG4iBg/iB379h1XH5YKxY6Df7x2w05rM3D5dRpApzrOHs0n+8qTGI+8hHH8eO5iemIZG9oV5DeugW7H8MaYebDOnjawUcDWtd9mSduh73MyzsyjKUAnP+oyx+++9ODwZb8ZJPXckNF/bQnSHNN3Dq0e7B0fcYL0wGjuCcV0oUZ/cFwers34zxqm36eNDf9tIwHW8Inbl+4catVL1OhT18w6co/dbnv0w528cIms4ylMdKtT2UXo8Iu7wL3RvAniYAjrdYlt3r5QQK1AxJkrwTYECrrNNSzqWQCaIs/BGheyrxk/feWF60WQGkbP0heheyJNdPBzpQ0HMc3kii4luhkvx0H4OPML6VWcWuZgzUta6HvC536gT9YPDv3LhtfFE7/Eo8B4rlypOHYzNgdph8Gi3q/AhO1BPBvrbPPBByb2H0KomRjAky9E0KGeC7SAHxAo0JCzEfTKgTo+58ri5QovWHT6UGz+RsOvHLgBQC1QgUpf4hkvNsyLsXEAkhU/t5rMs/Vr1jtyxEEM3h98EHv3vstLGZnNzz53ZCZd+MjxoU74taIngl3x5n4Bax3e64zhT4O43uVTzqD0Sdw7OdemQFYWGUbpB2Olvjtzy3rdX4gNehiJtwn+E6qa/jARDUcAD8ERaN25B/mHhq3faT/QqzbzDDdnL8JkHF2721xjKf4C/dMv90Lnufv3FaO+xuxAzkaE1I4UOUsXf3RlND4NOkFyoUlBCry01cqViwUmfKMFR9rmMJAe0sjJIc75/05sjytP4Qk1l+hAxLjjIf5ZNzq6GWv4H+DUwxCgkhjANblxTriWJ3uo/SWDxsiuutR9ApjyfuH8VW7fyc/AjYt/mzXQC6Z84ema90uo5Bn/caO0gfn44Rq2La41pJ3lXvi09aKfNuwbD8sXM0iJB3mK0fpSMCjefKjeSaGtkfmwcmPe1OdLeufla40hMJr9Ad4JYAzFaFIhrVV0eLWuKyYTW9gg4yGkdSUF0LAoE1hMlP6cVMhIKUMO9zlzH9ynPnRNcJ9jNBXNyxuELOipeo1nZJSDDznxW9NGagCVD7GwrjM2Zy1aXwTb5sJ5owFxyz56yHkMNlxpU1PQyLmAffIv+l4m4VFPYkFOfnW7dxzIJP/cL0ySeTHvwiCebV/50Ifow7ZxTfATOqqTj891fF9nEyZ9YqR2nXseNq6FwwPGQrvi7+yXB3z6pB1175N5oq/c7w/2tzsvgn4A1k8OUc/nB3P9qAc34Qc8+qH/qX9d/vEMMOz/uM5fCv+LDLAduRag2qL6L8v/alhGXTeNzkaEomYroL1te82NzQpw0T9ZgB5EodZtbrXtt8rDHSIuThfrk83CBbwWmpxd041un9k0b3PPQdwf143u2yy/bc7b5Tnr336aLb6XrrLNxZ68bBNWCy4aNSzBhQ9Z+8kUm4pt49m2GV8mdPts/9mo3tls/JH5uw8q3OCNa8X3wcNatKgCp8r7VvZb1eqLsdvO4MAaWXR80mhxh/QGfLhpHR/4+ajZW+37d3LxjbySB2JYup7lRu8LCvOvH2hAhgIPV0xhiGKsw1wTV8aFuB46Iw1eN07jlE85BA05zeDht05A8BvkCJU46UibPWtqA1BfyOhP7cU2ELPUsSH+1DcZY31TlyDJeFasB9OGXoShIC8epAUQwcMySsUbm7DYkQN/0LGF9CrapWXVxGBs+i1s+LL8gbIY4KBBkQ8xNKptgf25r/iVX7mYjNsemPteiU1GXDW58hgnFsCqGCw+Zl6wnh5YCL2lcaAHZ2wwV29IjYkrzAc8Qyw5yDx4rbNLHz7KgKD6Cv4LumftU9jRBcPXgln5sYQiSxwv0OUhj3unyEgMsOHVJ3zz4GIOE/M5H2bsmCNgb+b1AuXq+ugnYJyZ16yPB+DeIu6C5Ai8tTQWH/GrBG97wWj7C2w3+BX3k5cg5BP5Ow8h6xBx5OFEfceZv2WLEE9/GI6l7LqiH0tLpe2fgLEhJ6vItcB+4Ye+COlf+kgvpujRwJj5XT48ie1JiAsPAyrQx9j5MDzadpdrLzpRCqr8LIklH13EbIw5cNGWZ4H6j8qLF2yrxz34dttr3hgvxk7c4l3XbvDbrFvoe92+Aec8Nynm0cOZ8M43sT5UKLnD8/vvv9dkv7cv6Jt+ue954PtwDNgLpV1Aelfczqee5RyURnTZB5/KgCAb5byb2561t++z9N3cPuDxAcY9lqTCjaeNxGjmI/HYZv5+6i4YLPBIA1BW9Ki6Jr5M9O/7Xr74DfBt7e+A+fAnPW7kUNi2WWoSehT3h46OVicU83SB+QB10pf/F5+0g73gzvg5fyOT+8XBHL4H1vjemee+FHtiq9D1s57oH1Ub/vnTXL//9h/Jl/h37nN//Pk/y5fR6mcViH5V5k4/knNyalufjuOod1/4sa5CI+kPIHT49MvcP5ljOjXI32dcB19AQIFfY+IF2z5sOH+cG8fHfT0k8NDhfhd2crgxR2f0mWdchaBdKlS4EsDRuooYYfV7Vfj1ET+PrDfX13pRCR1m95r4QO6f10sa7N4Yf+fAbHLM7FAZ7KTpIKYjY2JO75wb7vf3/Kq1eZCv4b+Apqi8K0oDs+ZAvZMYbV/AgIbFGHNvw2/zfzA3BHMTvAnAGfmSR/pP4tj9ztcAABAASURBVNR/Y8k4IWv9IK7su/DDEv3rEgkSCIEiLRh1AfIkBn00CPy+cPo9yZEgDiVUS4miD23TeJygH/ol6DPMn0UxjB/ICHfm2YHPtpWDxCEgntGkRqd49fDct0xH2+kg7Zffzh3BGADDCKzLp+ynKIsqCtg7+gWOT+UTZ9P6l0t05BK9eJr64svWhzjuJ474iB+p8U0b7Vx7taF8bdfPutUPRw3GYSB32bHO3BpQEUmemD+uAe8/D/KsY41ueR2jNS5rX6kBNn5yoflTQcaxdy+W6tpRvzzqE2f7JwCZ2L8gcavcj5XZHB/AxKvrga+uI8G+vi7RSBUurC5X2+qwVn61OzwLJxZGcrdotk+NayCCQAIZrghxlbuSw8n9Y2f941/koUTgy8Vx0E/r08Nq+U+Y6mB81KcOc3HwgsK8MxFempRXjzjbIaCQ9LHngGHclKEVXzMOrbdwwgTricdf8GCXHHFeNO2rPwBDpCFmPYlEj+eFD/a0d+4XB2OhzLbv5XOb5wd/hdj74Ne4JvR97smZ2T1Yv/fXOj7Ks4I/CXl/f8uXcge67/DIZzy4gnVa+HoA8Yd4tf2N+26+fP32W01yGl7uEwf3DL/U/vHHn/XEX+8lj8hy5qH+fAmkxDUPVvvX9e9ngGnz95X80vC/yAATmVUMEyuTK6vE6wscBOGFSCPL+t9sVeX5DBhZSHN3c9t5WNw58O85KObA40Jm0+qeaEOXBgR6blAPNoUsUH0D5yL1hlAnD6hsRKNBUPT8OqQs/5uNovGjPj8wsfwh0xCLXPSi41Vr4CTLUvbhe7VpqMN86adw4OsDP4OH3siM5irQFn/A40bkTdBv1QQfKJTn6Sn3w9EDn2f1ALrLjUi/UFFueFziuzLqpBN02nQe+sDh0gMc3VJO+cCpU1xoxig/G6B+icNjyAQLLTagg6BAwR8ouIA18C86vDBUbLBx9gUgxVEhY5HRmnMWxrxBrV4zRl0ewoXI1L9+sEqs6NA28hdHY0AZ3Fs+2AdCh11WZS9/V60qsKeu4MiDL8WccwdjdR06pEWXOjGybGH1S9ubZF5cbMz1mw+2e20b0DOxjT75lyKMU7QNqHa6FuCVjFeg4GdteAP8zsPxzhrSrr4IttdYMMSjYkNc5IlZHuenYPvDBytuZq6PRrulhtwCFvGDAjvCJGw6hvFZeiWv4iY+rbqD23Zi3fe61qW2DhRZK4nm6HyQW2/42tXPIZEARnf50laIXnLQG7jRxHQyUQ38GdjeTtBed6suAAtek1Ma2j54qH0H7t78HcvTJ2mO6yGeg4Nr0bF+QEeUmGY5f4nY7oLuMk7tyabu6KHjOlPXqok2uJXDxYNP4OQJ/NUXWBefjYIZIBJtOZ9+jnvnBTnzi5xPoWfpq7wX6Dfm0IA+VKXNhZJxcPy1B4lYu3xANafd6J17TfJrO/qKD2qIKvrUsWIQCUC+ig9RH45x9p5nOTLxjdbFE9s8GWhfPdbSNsY29rau2zbrtu/lr4x9Y95PaNp9Z6zWA/CdFxMficVYu8lBq+XJwzKeyoy3JlL9glSCLR8EzOncjFW5CMrK9ks8kVUrgN0rL/1ig0fd9OMvBLbrqNeODxKLTPTM4cRVDWr5JY/MyQuyEOxijAqdsCYu52TAuUI+eZsAA2wjFZcmFvr4+PJDfSo44dXVCHFp+ytgiLjxK3R0oXWNPf4SpuPpGDmma22AhOfn0jUxZD7326xtrpx+2vGALGiK8TGe05fop38AuiAsOfnlfeY/O1g45dfLkA/mQfLMPIrX5g3XKHV9HihTr/7L64sj8+kafWBfoIILDfi/Ac080v85yW36KratVtuL115AgwFyiDIKKb3aqw6fl+HFGIzrCB+9IEd3aXuQu9KMEArKLSg2B3f2q3ceZvwCKTV7m3hlnE9znzXRYXu8dKCIdmvDuAT7CkHCS3IQI6sGR8MrgF/nVT5zqr1rDduXF2m4VjkYS/dWAgxCDbEdexgGK3+AS+YAe0bkTmWxRcyrCxNi0WEMACqiXpYrh+LCD7tjvPQef9kPUASjcsYRm/orQmFoD9q+wLJ+su6E3Muca9BQD5flbKkS6J7lviLoKwNKSfQFGe1EhXw6iosEwkFMo7sGY3NB9MA8AGYdEtoTilt2gwUa9F+KHFgiLV5Xr+BOwYa1gLQVgBLKoDUa7AmXWrUkF8RvuyHAwl6pCfWLEEJhm3qyN8N55tU8fzC+QzI27N+Zw+JMh28qPRNkToGgoIxCYzT+MJ/dXxRX1oG33dDg+iwi0X8hwqvP6GEgKF2+TPDFSHIbftYivl37gn4cyBgv0dXnBz+0B2h3dLPPiZvlevsK0iGTcuiXP/igP0LxWTzQYbT9VV7/xJHB/FRN9i/WvbXr6om/0phQaNJMZz6Mpj6BYEPzcrBH+J/PvPEFijrESdeGtX3ci62nuhm3Q7hsSpQJ3U08xiDII1rffWlivXQun2BNCuW7o+sdP2wrG/8VFphC+iVIG6wB7yP75ByiTfreW9aY4YF9wD1O/5VR1pc8V+1/ZuNPrb+/3Xlx7h5wMG0whD00INZlnvVZWH4zISzaBPyVdPeQR+KHf5tZ3/JGU/A/RVL5oIMMpPnr8s9lIGn959T90vTfZiAz/GeOrwPgIvqJmgXzF6wC4F0wPWa50Pa5Dvb7fqvb7YKNzXQLfbKwXTwPvmp5+CN2bEQucG2pXV2jm8Vrj/3FRYiv8rhQP9jA3Mw97L1+FUAd5265pGp9kDvR7FVQ0Kv+xgcBZPhks5FwQMJpN6Ddtemcmwz27T+oPThc24My0f1F3s32YGO0fuAjO9RyRz82JOaWl2S3206u9pWfntm8Yvy/uJiHpWgx6MOTfOqrNsSO7rWZESsuhV26YF9fMQQ70sRyxL/Kx3zIl/jI/50Y8hMQ1Cryodw/BPu7/6Xk9/MnjpBURj3G+wLkn+h+UDOaDn35gOZ8GcQaX/DR8Wj6+vUvUOQKsGjjUoXJpY9Yl/waQfHyHTBq+8B+auMkBsdkxXMv6/TBG9s+Jy8wFzifL4j+y0/Gbt1c9vq+f+dbfcaOMZzbXr7gGI2/gP7qywW4U97gL3vm6PLtAZFzyWLtqsuuOhghbt6OSte8zTw073yLoQn9z7cWP97KP1RqnEsPUsZ9HnCTe5S5/tS973vm3r6vv2ly9aV1z1J38cGtzBH9o1v7lObDowerO4dvbrzkdeV7rZEHfXPZ5GuSF+e3udH20qs3+Hf65nr25u6hcdmBpgINpl79XImJJOITdqEdjJtyh4cP2hDieyvLxXzgKfk7OLQiY0DQnGOD+oEO7S+7VTlAvmJkeuHwlZPlf6P/AhTU1W46n231/wxL1wtnbsjz6FNmNLZpb7N2wHHetp19c5b2nW8Nb9rI0qx8nBbEkHYuT+IUGBu+0XJcgj793PZZN2AHJnEK6g1PdNmiYZ4AWiISMxGkrc7kVbrAeDsOgrS1vmHlze86cB+1XoAz7vI77tDkm8S64Uf3mldw5AEjDwvGRVrlcy5pX3+0sQBu9fHtpy8AxDn+WK4ecJMkY0tbpPpSf166+Dc0cuGwQHENgUXPSYdPDu04X3yIgK1aGydN9bgjWzDS0gjmywVBfTVfrl9BnXkpreFTCLYIbaMzD26sWcfrKzR5I1ISUczxJ0vjIAXUOlN8EgQx6CdwyTZtqIsXpz/HU+wnQKqMBc7os/1F7ZqZhxiILmpsLh6ZdQk/WJNP5of4kqX4QIaVBgWF5iF02uLlP1jn5iR4kbAqrwp9Dyt6/fWOd+b5Ow+cd18agZMm+4BZ14i+MocGa2ljngHOuSsXM3GAh7m/gDq0eUbyJVdgMHL5lvwwn33QjYwXY7z8po/a5cNSCOZfC9nCBmuFONzT3nigu9P2PmYMt7lzv/nG+gVoi4uW2KLVzIT+jAOMjgK05AkdKXnOmCeOddrg9Q2+B34/iE+gibB6BRUwz8jxwfgkflHIm0vPBeZPNTGKDnnc2wPMBR+4IouOa5zledlRWJ369QVG4x8woOkQqskVOzs6I38pgAgbVwvBwEixAywd2j/O+4VrTnCfUo+x67syDy6ucwSrUboBvaEDGJMaX7hKXtY1Z4uabIGXGqYaiYv+aPZ55uEANvbi2w5rlza5fBZQo+E/AQfQAJI+gVMyW8Lf4CZgLcI4nuT3YIwEOcV/gnroUcVdeOV3vfllZWpiX3IGA1CQSBm9/MJx+tcYHHT7/DKHaJB3XUcXuV41e1P2N5RRcyWmyt7mejRGFK6CDRvGYm1snQaXNKixEbprjzYYfMA2QT2I/YU6+TGZvHGBleh0gFaEqDXZeDTC76WJp3FLYF3Nia+2AfjkhxhxtKE2VzUF1zAEMleQofYlh3MHJh0t8x7AWaWD93L6ZiXeean/D/gejhfxHQLz/wDu5Ni1Ja/GMa2Hyz06zg/PEK7TC2AgU0igU5NGbA1mxXLhkb+x3yjXxGBMysq7gNhW43UVI7z4LuUvjtUwPpygA4MFW5EDEzw+OMYBEKnBmTzbh23hkkVem3SJvWtyz9x3x25pVQY1Kz7yaO7su653zsL+uY7ttquCNEZL9JSfYd+GEM9t/IJ/KANfs/sPqfyl5msG/sf/+B8lfMX91P46ArQpP5FXx4W0gBWyFgrX0V0e5ncX3O1WtzlrAjkUWG+TzXNjMc26Fm/WLXK3udfOt8A3ZAcbjPu5C9sN7a+bnAcjfwc+f6+Et7/rvy6+58cAHyxoXEF/LLCu/3WRNvYCMKa2H4mfL6ANL8ivG2La2DnYdN/ZdP2m0m+TZFTf3CebzicYmzc3N36Ct8ha67DItm4SFuZfr7jf5EO9F9EN7LphiJNm//7jnj/q9uP9Lb+36gg5Hpt570m0ci9QZsHqXzrNdQ5DH0fdOVTblsNc6Mc+0YM/o50ZglTThDXwE/o+90oOaDe4ZQdeipwMSpUDzN1MlHlp/Fs3py51CF9l1TEabvLhnLgeVooPlmvJknNseqMrWCExCRCgxGbqZzZ+4xTMm7VgG2pddtUxvAgdbVxWIwd+xk0/Hrx4g8C4Nn6cMGYODvFrn5Wc4Fsj7o1a0N5l17nkvL4Oyca0IXfbyWVPPEBQezzoFh8fZia5pclD31HK3pmPzwTa2JZC+OTYsX0oS/zmcc69/GmjG7q3ubMmJ9D4PwHrPuWxGTUIohcV9J7wzpqJpZdfYFMWW/IbPxBvj70ErV0BNaE7hr4QcH4J+vgV9BfvUatSKnUBtPCRa3RSUw4OQY6DOdSuADpTDQdTL90cPgkCUXR04CSul1joUU4/B7m1/sprvrvNkXDKw7D47KPtp764E6LvU+6SGeDrjAtpysmPnswd8uwLKfkumQ2Z0RNXL8EzR2AshJh4fHB89+GRtWz80jJvmJu+pNzmGkfjwnCKPF/h0jxOJG6VfthlapU/du6Dk/XrZbwEGc7APtgrH8zNh46B90HgnYf1jLv8WeqmAAAQAElEQVQTgjAan0Y3umFAbgSnS+DoN7S1T9iXh1FGn3GpX51+IXCwZ/mCxoe2c1nKDKAQPdE4aFNA/lwIFpXMT2aejVBlBCh2sZqXU841Y6IDM5QBnDy0/m1p7AsS9Vsdd/LwxkO+YNsXQStPWDKPgHE04z23vQRfvAc4rH4HshZRqs7r5bLrART70RrjfVrveeF7Y90rbx1ZckuB3QAEmmcxDeo1t75k9n/EEt6ZV7Js+87L6N94Af6t1GV+SePKiQwAkZDTYMv4G2MCJMa7EVkvk+WD4Quu6mDuOE9WTmRFQ+QxgXN38uf/jpY/UEpbXyHHFw/x+42cCcSvzQtcW66BlQN45s6+1shd+j/ruj4rhKsXP9WHG/WObecgXoXumcd8WDu39Uk+56bxoB0+Ys+VGgZ1iRdQTmn88d7h2HUN1r3r94IaVYKVeXMpLcBRCwbNR/IKayO/E+fOmH0DbE9wkYX+KrgzQL5A3+BLzq4a5oZHn4OHh64FisZXxZWyPPCKS6SIFuN60DnYcx1j14Jt74n6bByQkb1K19ywOMjFtvMCjLwYw06fsS0+ygkYYL6BQAme2Cgdi4tNF9COdq0veGCQ05jiMFmQpkQZ9UBJct+TsQFGk/6WMfpXgyu8RIgeGvgAJkXdD+J95uW3NNA41eS0B22Ka32dC1WJbsrQrnwnTGocgHuVlg5YxGjbPBzEY2xxAXPi4gNMA2j0CC85+QXGRl6h4dOTVCpCD0FjvjkjNPUZJjREUaXEBUrhDTFnfLkHuC+pN+cnyYA+zIGubfKFJTV+RTG0q6hRXEODY6Ex6DEy+rCha7gRmriMLzxB6BmyYykCRYP+JPeT+dO0KcEPSJ8xg6KIC6AnNJmBFqAHl3pdVKGfoWPDWtHRYIXRpBEuinihuQhLw7qSvSTYcVxwsCf+KxivEkvd0pIrCOvWJn5s+2Tt7IGdvSBrF7tX3tRh13rZppXEUg+iVA8MDUTmpDknncevezR8sgjyxr7rBh/sK2s8h+MGZK5eY4XPyoUHnDy28eCzoF+dLwQyxjIdS2zIH9fA73Pm/C2/MZkrdS77YJyXCDT+3Xhu/c4Xujt7S9Y6BgY6KEw/ryAs+GVVX1Dp/7r8rQz8SuffSt//vvB/+xLoL2r+ZVBEnGC12LPcsqkNVky7QMcnVZ4Ozk2k6lo/Cz9r3mbdtr18CyvOm64L1XY2DBuaEGwD0d5S0wKzihgXprVwYcUFFiJX6fp14dkOFh6914bipiLkMAdeBn27bmrZTAgosrgyUDa6c4McMgMPNhhl/J1SD/kf93cOje88uB9rQ+chzW9ewgNvyqlT28LLT3KgbXkfMFp7sHznZdQPDqLRz6Yaf7BNxnO1j2g2ssZH9Qk0F1173PzV7WH2QVvd8mg/N4x9cpOe8KMNG1fsIILf2Gx/AsZ0Cyy50XJ6T1N+gZiguTR5C+CUPlJJDiTWM179uiBEZL/efCILwXixQgubuZ71IjDNaFBQazk5zgq8NmGi0KHQyDc25sZvne/vB2N4z0sYaSSXgnXj2Lq84e7cTHy5ufuwxk3m8ju5I8cHNyDH7M7YCfaLjw/++7ZHhzkBVQ/4c4DEW6wkGG9kd3RoXz7zby0/Q8oz6nrxYX/j5ni7zfp2+1b7bQ+waMs5ogxu0y5krAzY+oJn8D44bR4e5qwp9FR8gayMRXy7Bg8nKLj3TJ7yjT0vKT+IV98JRalX3q78BMll+YRGGhP/G3vWsW0fHvWvZNChrFiQqQWgXmV0Z21CAvfELyRRQAlKWXO/GRtxbtoQkJN2AcLhz4WYTYC00Uv/6M6aGPg7uosCq4wAZdAz9geGfSj0RcoV+0+Z72j2csLSpbg6TyT6YawrFuMi38wLdfuCJvp5oQCHonD2ygO9pQeUDlkF0VDsLBjd4TdGmiCfaz7qLDHou/uGsGxd8w4GBMzjZM4pj7BurImGbPqvC3oRycMQOCLBq2fic8ybfK6YIUphH7rzQsK1806t/ccVN7V++cAhN25ETxf/6KhbPMhXbOnnIhUgZ64599j8eiX+gs1cfmfPfX+/51eYcKWaebLPmVoVzu8DHw58FPRFPmmCuch9hpgSG7KjHUf8Gxe4vmiDV3/D27bZXzykOk/X/rLXpSM60bX4T9mlNuYTC37FHx0peciqegO2Q2B9HOxxR+5T8gtr8OBZLKbvBPX8BdC9Sse/5SM85Er/XMv0kOca29R16jbXJ4BSDdX5wkg80Sx/4EdWXeofvXTAcrmK3M/FHE5yaP6E7qmS5Qes0i8AGRroFPHamfvaA5eRJ7li4soRwzTOLsJ0Pkvk9REoxoXyYlHE/uJZ+nNvG2Kx5HzkiwDnZF4WgO5TDx68fFgZUC0t6JkTp7/mXbu66RwN0NF2vDx1NvlR9yA3g/GKH9TKvwDd8mAlol70w1oQPy8eau0KmCAYObBq0f4XkLjGFqJsCMUOOnrM0p9u8xNNxI0ErJcMqkBEsBaHV70RjYcwyBvIPIIXea6vAhf3PK8nStuBldcoRq1aqcIk96UTtRYN4h8U7t/uT4IvqUOIkojShQeJyw3XtzGPxgIG2tynbR/EKfZSoSCgfQxGUzResWJf/APKQEjdAs2lSVloS15UGygN1xzuQQNTrpslZw8LyMFUNarEL4Af/IHNC6IXHRb9UJqNt66z9ZLr6BgdatSiNTgulriLalQ8yy9fBc/WeBKj5jdfsrHvqkC9W3I3kV/6ncsb9/fbvvPyd+JGB7SlDIoy9g9yx5Kjze0Kx+1jGD1y4eMqdF4N2hS6oy+daEMP4vXK0TZjd5977fgw91lzTvQiiLixmK+DGATjEXJWZO+29t4ij/F9+/ZbeR9QB0owRYZSuKBy22btnPu+ff9e377/Xrf85P7+stlkVT1fQT24knudXwDE5umPdtEMS+eF0vfvfBHw+7fyj9brg/pwggLXqLoRW/DkxPvmHz/eKl8m8MX1B1/c+PwDs+YA59szdrXjvDc/yZN60HG1acYHde9z5U+Zg3vzk7mHsiK03L/MlyDe/MYeuQkDHeU+nh/hlY7nEf/XS4RAXzXNX+V/OwP/FeOvbP5Xmfl/Cu+IXPBf+OAiEV7krEh7ClovWD2vwidu68ECnqzBXkiUUVyz5cIXYIC+yA3bnF1rQ2DT3Gc20qGExJK1vZzQER/QBcjsxikn3aqDzoXmQP92m3XjgeXGg/t34Nu3vfY50QUDjNkg2GCymVybOzYgRfkDnDcmNzs3znceeP1pJTfSP378mc3PPzZm328x7zy8ZHNCLrrZkNR1mzub516NTx7ixB1swm5W3lh9AHn3hgD4DUto+PUA8uDnyyX56euYG/zlJpkhngkQE0XZAz13QP3yxj55MB/eRJR9oMtfNxJ8KNInD4tzW7p8gLa9z5mcTWKw38Nx9kYqePM+6p2N+tAeOs3l9W3A5Yu5u5M7a+mNn6ZG/5QTxD/Im37oX4COrMZoXznjsSZgBh2KHUB8DqnIqEudgWtM8O3/w96/bsmNHGuasC2DA5Ekpenv/q/xWz29t6qKGZGIWPM8rwORwSrt6ekW9auZgsHdzc1eO/gBDmSypF9Pwl/9ub6/1z9+/yP/b2jKezBw7kqgl3nww+acR+SCOfS3v53/EdWum7E7NgQ0zNW2ka8NL6p8SZPM2bqN8pD0QM4X+g9+i6iQfic2Gs38WMEID6Y+mJNnWhqPHJ9DZsqh6K/RKBaThR7VXKceiaLtA7kIDw+wrehFXyHt4lY+jDkmCOfyQHbjQ+d3XpCvfPDZKX3I679yIEWu8ct5LU5K2lz04S+VpUcNfB5jo9zqgs1Xki/G9NOoQf50Hpx/diHDGLo+7RX/so0y17ZDBLl05+BnfOE9b6cdcsLcOPsXdO40zLsk/p3x9UDqfHEe327v5V8wuhdcj3nt3MlfEnIQ2iV8241BckyWyuG08ed0AVZ4K7lxfqyMv/2KSKccg0YMxKvL+HZ+WDn7p2xjBUqDIOykUMWxmnHY6tisyBF7/Cua/SRV1ZGQiLyH7bFuzO3BXu04jvDPF5z4vWIQXCF31oV74j/+8Vv5l43BWqad8YwTebxW3n73Qve/Z51x8cOPfP2Xz2ck3YOYz9ynLrjU4wP2xxi08Jxw72Ig5Ph9UBfLfHbsPnJQ3B0r+sgwXHrAEEuQ2KRPvRBzITwwEcbwizzhcKkWEkNKvOEgHiVKbHAP1xxexlbOgbGxx4xRlupJYqgm9oJG5iX5nbnaCYdA4QcPoQVKHaWYoU+fKTLGA/xux+/IEbFw0d2zH6V2jJBzPRd49KQvfPslOpwXbf0keAhyoQSiOX2Qv1CMwOdKlblMNbL6NGmrBbtiOs99/rmHAvWXa/pErph35lBatK+k/lCKM6yHyEpLaNJeidG93eeicvSgQU54WzS3zouZt5lfVPC1Mu9ds89caBNclY2XASEydORBS2NvpYKcHw3cM/zvXlwzhs7oDmZ8QE2b1kP4+CypL40sOBjIfu1fnLon6et+zE39aGQam804+8E/f6GxwFUfujDfRmjUGYd6039rEC53o4Nd5+O2bbVtgz1gqzFG+TwLNTJSqYDecZ1j7LpJPjnHGJtElnNNUfRmhTseJAdUDdLiL4Q9bGGS8UCXa4qgOyvcYYIjROzhzPGYpI+LPi4qLxcqwHJRofOcs+q7l9tOnrNf7Hw83/OM96/28iEPqDsG79hyDtCc13IW4FqlSF4JoLGGKcS5c9ktySc4LmrI2RX7jPEO6ZPxLOg/sZCjqfonLfXCAkWlz96Mge5G1Rtz3+7VMR+Oc+ODHHQtQFNE++Ggg8ThPxzaS3fmc8QFT+Wf3BAPTvaHPR+C3O9hY7OZZ6xtfFjH4JnDfFukLtd5L0V5Utf8oDUoP6l7TD+6Pn/wR5syuuzQmq2qgd9nLsOhy3Qptyibdm7pRhwfuhZy1T2q+Z/YmSOMEVPhmV/5r0TC6AYLJO/qBo+bPpy+1NFGrJKbzL0P1D+wNuO3oo6lcnCpBvEZE8b4JcBtnleDsefZ59zVrxmnmou3EwY7j5w9Mr/pWogTcHQf4L3XO+fn7D+cs8W6awjths6rUfA5sjGW7iFjY4wY0/h8Cv2pfIDDUHmPPwsYp0hTMWeuB/cV/de259Pr9YpfN9blLflyAO4CoWPd4uGDBWTrv+jnZsCx+bmIv9D+7RnIoLFIXChZwK6uWGUZws8Cg8dVLtqll5SKyPtgQe0cZvIhw6/BbH7dlRc95af+Xg82eh+kc+11MOxfXNwt2kGvdVhn003q9A/PWM9Y50Ikm0TK4wY6+POw8vZl44v5W305v5izibWbdux2dLmn1FdfFjyk+ZJ3Oza4bHJsnMagDGmJJf2XRja3z41NnuTGNy5b+dcaOWyy+eXQdNh249KODw0B1dF3bfhxwZcoKfbJa2TUJW5zIJnrxENc9s/8crCkY13x6TLC9qODH3yu72yQxCJTNBsfaQAAEABJREFUvdXNeMUq8sZl7FdfYrEnvub6GPOBjB9Flu5a6OiDKJK/hs9F7umhYts+3MUt7l01tEef2Ds2bvgimQPjRlDXgqeuGP9vpE/GoYxKYr6SmBITBlx84O512vcQnXHF8Ox9vSt5EOwFhxzH+UHxrb7yWxv/H4HyYOuZZ205zz+IzRdXnqAAzHxQybV05VBjLqQmH0iA3vTjmQMBiQXDsHKYOeXk2SflQLSijf2Veb20GEq80IFljq98wDj1MvZYtW2febMuXRkX/zmi+bHPeOSTpgBjMX6h/vTNejqfN6TwZzn80j8/JI51qxBrw/gH/argZg4d2pH+PGbKeAD9YC+5HYcOeZeNeb5umXdkr/wLFoDoYtBwWB6NH67T1tNG0pbbixz6Xgg7pubHXNzITT4Ise/ZnvWdw8deH/jlb8T8gPYZA3kgOUtbnvDUW79HbesoX9TMz5lUx3okL/iED/qJG6dyyqaLoEu5McBoKV2IP0jBQfh7+qLOgi/TToCLAcx8dD4s3QFwvy3kHC/3r7FtyKzsZaP8ICq/sVdQfO3OnqCdd/aY3377rf7zP/9H/h+mzIWgSzfu6mOXPqsn1cuPMUq+OH4wzn4EcJ8Ul6FEcvpn3XULgwvcZeCf2JNgJn73c7GiL7PQ54o+hhzTJ376j5syVNWzf3esGdubJXrqEw7xIMhlW6w7PufAjJ1ufcE3BcWiL6rcgqtS0e/61X/msLm9UK7rYFjoQ4/BzD03dHfG8zMmx1BKb24L/miyuTU+ODc2xu/LG7/h/faW8ZPv81Q/xEe0Trk8t5h7p36BJ8Ub61hhZhHmI2Peyk6B9HBz6qQQ/0nEq/rEBQ2j2pRWMBY7CUV5x+2DD6z+8zXjfbCfypcE1r510mHzSQ0mA5+2cEtPO9zD+7zRy2WsK8/vBfv2aefKx4p8yKXkeFMEWb2MUD6mMF5Lg9jw0BNDu9LEePCStIeuzJeP614ffkCnbiwnuadKd4MgbnXFeNKR08TJ3HFvEe+W8edMhd6DnEbVm21Jnm0ACbHEi4/Mqbluu1b89wOea36MUWMbtZGHYf2FXnnKiyUN9EMvstoYo+vEKP3HF+eq45lzBTn1o15ipq/4mTrmc1LUuGGC3kRAeV6Pz3gQ0Jf0GK+xQ45/8kI9uTtK+aGnghXwDxyxGv/lRl//0FXHtnzcSpE2Nn0xD8MbbVXu3KyyQCpEQ54i0tJdC0ATg04umsmb6zRkXpv5hWyrBMUV5sFDYj0EU11oYikEHdeDX/b4T7V3ZDOP4Vv6LDMvrntY5HPaeeWt5MF8zDFsZJREAyfuB8nRrnZujOvUl0vYyKRNiRYXTtLlfRKa9LneTn8izwPeeXbZtrpsA7vQcmYAAHPLw0mM6Zs8/FtomSv9ltBp2iu09NTHHEM5NdUK2aTbcXf+qiMrfdhiE04Vb4mBCxDjlTK2DNyCvkL679p0fGz/VzTxVWq0wVRQpjTZxN3zA44S8O+Mue9Ynsn8P1nYn2OKQq7clCYRXAPsQe4gwIgbO2DoW8g4nrTnr3V2JofzxTiKH8tTlubEppIxcw/iebhTKneOId0Y56475N28Su4z69jyy/ChT4rQH2HiE+MkumKLCCgFUqpLvfn+RCyMTWwSk89k//XEO7+Yv/LLyjs+3YlNmpKMHjbmWbx+/fybMsBI/ZuQ/2XY/zMAmPMsi/9JrC4EBF1sU5Jl1oN9rvNQck02y85No2k4qJI7iDp3NonnBuCBhkOaD/TwxGVBummwRwPR5aI9N1bgyh+WYynj5vE8ANkh4V/6DyxlJs0PF9ajywZ41hFV07UeXA8bOx8x9DcJOT5g+LJsaAob23mAmZsKUQK0H7iW6sNSfBIi6q8Esl5GrZeNDY1y2HGKmD0ImaUtl+qxzjysGyU85Btx49w1AHFN/3FYu2ds9tuGjQZXq0lJnk5eYgFzsMEm32ywCyRfGQ8p8yVmbvTBA2IxmKWpSZi/77zE8psCxtSHjf/cx1wXY46QuzCE/+j02rVgU4jmJlFwgcW1Yj/jDse5ox/KyO8jBrGdNyEEHpB2lAshp2z3YC5JcMPDjQhiKO3JL5pnHgNFjow1uNSjctzQsIZr9tLphIWjvjo+LGYPd/ruAcQuMftC/I0Xqb//t7/V3//+t/LFCgeDNefNTjInmPObDtYWuvi6dJcf0YZzh0POxpgZY3zHhrbvOPHBOlKv+NFXZSxpwuYFg3mqrA9XMcaF/KxSZy0rj0XElYV4KO6s13c+al4pc3hZ6OZyruUj4/FAt37jQ9H5cVI7uDZjIsdin7TguLmZMuQxgoB6Hfht/bxRRpc8Oj9W5kkzvgVfA+JkPpADLmJV+aQZh74Zx42Y7Dlfaqw7z6/EIX2QQzGmS+0QKfID2S+FiQ8ePn35XlmrIfyba6pLfyeJBeE0swMfp1/m18OI+XTcs+5MSfGzOBoYoOrl+slvLslDE7+4KWlPe6MGc2OlvXTjO23WnHuYcur3MniRg8aobZM25KYNzZpLfbmRpwe5cF5pexKeIxQe83swd5yT/kcUt8v8SOA81wfHiyDrun8QBL5gz9j868ff//Fb+Zc+v//+Xu67ym7M669f+UD69W/xR/6DlxHHl1CICwwqTWzKD8pJzF/40z+kGZg7fhsHVVzQ50m7MbFfzWcPgcxBZu7HRSBmHmjF3sBnSXt0xi/reGITY5VDsLYOqMgMYvFP87dBbsEw9wMfxZISQ3V822+P7J9X1tfp1/QbE1Tw3AqkVynYWvf89+/ykYyXH7nxq8nFQgzYamghR475ig8XfdpGDerdAxXkdBobQkgwubqUcX+6XCae8YoXrHXkJWsdWz6erdrAVvot09ZX8Wv+kGpzdJJrf6lO38lLnMjFJW4nnypgHZ+6R9GYeWMsXa+Sc+XO3kYn3eKSWwLyr2eccw6UeGLZPkl+dF5vxMAgMifA4SI9sXfuL8GQiQ7d3Oe1zOJ573rthc16kbfAdr9wDozBeBBTaxORE9t5mr2KZ+ruXKbD/GjWNfkkGeq90JTjjt6NHN3EYG9zjzO9uqU93ADVDMDlck2bF4KdaPg0zyAr6RhVC2zIvcR1f1m3upxzYBvHXNhqpd5jYEYL6Dyv2V66wfuRYEQ/ftGviuNlHvTbsWU4ZZeyyg1sSH3kD0S6tEGN4oCZOtzNd4gOJOAQO/kjU4TM3Tp5oJb2znzKmGMYdnIVJW6LhI2lO3up/pQ/h6C+i4Oz8cn+UKGE3OyjwjVV4KRCiSX17/hDFScPIYpcyNmvpJgrazQfgI9fVq7kRf5JAii/Gw9zInMHbHnW5e9pI0npx1Mpe0sc0CrW+FhzFwMZwj7iKvbvRwg2PMadTi7q6h3x0qkd7ZHccp+7st9dmZtZu4jekXGsd0vaFIhid1Z0LhS/4aUknugh7y9DNp5Bg3np/ISF9+gzftkHaHl+gUMXd/ifR9RmZLqcT+r2QhxrZw8wljp/DMf8iwUvOc5+Nzv0CXZiTx+oWCI/7NfEarzGfWddxm/i2M0pbeX6wBoY7R7Ps4P8yWuwsUU/yXn+dU7yimFtFt2SeK6fd85kf/zxR36p4rNX2yTyOW9BdJoG1/PEto36wrPi7W3jl5VvNaj34Zf4kvj+AstfDn/3Awo2HLu2o0AnrpxleH4/c0Jf+p/+IWgeyaeFLe0P5q902ukF93jmrJet5J+Ew6TgkQ/m2lA++w65sX1nbuj3NjbOOVMXJJ2LOXO2k3fnH+7S1Yx3QZajuhsTOLtAOKebFFyfNRq/rn8xAzO7/yLIL/X/hQxktv9JHh4Xi+NP/GfT7eTZYGEU5AJZUtJKZ3NfWYANUZ0L7f6RRbqzILPx81utKx9a7rQjgKDo2fhZkAvtlUU7NjZAN4MegXdR7/R/Hmg+F6L69p+L2hcq5Z6Enrqf/b5sT311lffA9fsf7/mnPbYfvLgo70Oj2bxwK364qVy2rS74tozOJqSc9hUw9gF/0D9J2a18SXp7+1bf3r7U4EElXnwi8erYjh1y9zieTOtYa0ArD7VtbMIn39v4MSduxmIln+j7sHAzFXcS6AyOscZPQtfWBUw/Snz7+9fy3/OOdSQeHxT+5jCy6E0MYsWAG7v/rMcDws4YuoFq21wnh3wsyG8ceMDPhxvGjFEXepQfMsQ7UwokL1HKEN4yaiF3iOalKPoIeOic8jqDXIOD75vjsL3xQrLNA+SAT1+DMXOgPCR8KDfgKXOfZWTVhdSlqxzTOQ/IGv7jhuzkfyiHQ/Qwt/nIyJz2LzjMzTlfzOVl3cqDiViJBZzGP/XtxzOC4eoux6v4Uc7x9K+4JO3O+Mk/+ojEB3Poi8SZT8fKcVDfegm+sKQ5YOyOBWugYcY2PqivzSddRnK4GtvRjzjzwZdcHrS8RHh48aU8a1XHdEYijbFJaf7Ol9/oI/dgnkjxjXrypCwCja11c/y2yscN8MRyXl3fb2UOrt/fy99giUE3cqMGYww0/gEE03hOso+U0ofv2HuQA0Si41hb9zf2/nv033//LWte3qlvuYK/NEmU6Jyp15YEw4vqHXzjcU1I/iXRA8eWbvaIrcyF/3eqlhtxnvlnEAv0+Gi8O+OT9YSvweBDhS9k9mEGa46eGmcZVvXajNsGjVo3aAygJeQWqGddn3CrxGRWVGF96a6BvH5Jg3bxo00dU8e4p3060FEEWBuI0MOFFeEmTyOpzVtyH5nZ1ra8/ZiT1u1pgLunr1RZV48cnO84wIWI85+Chv1T1v0K3g824zVMc0XBZT538qptHe0FJpfbLK5R82ryJpnD5iA4anEOQLFXffSDOxlYRTsXNyGQyaUIFWMyp4rTjIQ3kILFzSY4eOY8Yg7Mj+i35FZUZRUibOSIjRcX14b7rWXGSoEXWp51EWjA6CYeyDL+wA6mN5BpPq+FmLcLe1cP03X48qjmf+4XviC5f0nub0vTExqEdNYpkcdj9ve9HsQX0t7hln0xbVvSA3JnYXOKareOQ/zsdK0Y/0l75lI0eLFpxs65QhsAbVDMGKw8DZJzDUnwkbYWmlZSzc05mrWpHV6EXUPyZu77iNnYR2UPWyZC5FjH5wuoviAdefdZ197Y0GENdpNrreHIg1y98xzN84d5G52amO69xu98Fk8Vu6zrj7r2q/uZH/JP3M7FbWzJZTteUWaPNH5s3rEVn+HT/eLnWlkrfMTSlnNg4PNgjniuca6EVmJZBvkntweme2N8FRueH/9wBQtchgQtgjZTDaP6RY1OL5JhQf/SnT3ugg0/eKzE8cwh81W9VxIDlTp/kkMZ2AkqtzNfKfGNScLFs+7wdbIiaEDlsz14YASPWLXpc5hkaTLd3tKvnHmC9HU5/SQeZSaJTw1j9xd6jic86zgW86kjLr52B3nYtgtjeqmsR2O0/8UWFlBHU6wX2o2TcZ9zmTlC+8ZzXvoIHyAGCxX2YvISnmgERpf83TXBvnW3AW8mwX48tMnhLlwAABAASURBVICX/EZXG4/8U7jn3OTDiPPVDwg7GJY4q1UKbMkT4yAK+rx/kmaOsOl75AOT7xof/hXd4VtkFr1LDey9rtrmXWQnbtGwZhHq3M+buaOOADUq81oYx6Wboe8w7DNWrdQSVj2I2/jesfXOhxLPdqdMM0aDufGkHiVPGvRZSq63WXZsteYk7GvltKstsZ9ENuyX5N0YW8sFvV47zzdxncP6sG6jPLO6rv3v+nz59lb5j8dvWw1oO0h/xDRvxiambWATunV5rv0742f7tDGIt42z5bqsHvP5oByBrfRLS/UU4H7q+i8yQpettjGwxT5Pv1cjrxxDlA9j7n/60OTxguzYRnSGdXjKmp7IYGrpLteP5Hl7WbqWpYqigC5/dFF867/o52SA1P8coF8o/6sZYCpzsQT/lxSfmw2b5oNTgYtcciG5QFzwTxkOS/NBwsbPwdU+jS3dtbAQ141FubmYpVF+wVXmg80ym5krlBnS3dn4uLEW56LXnocJy0kiT0Ia0S43qpAL/qCB3UEdoBm6OZCKdY4tivIQ5APkxsPBthuSetY9CPpS+jsHtO98MMpGg5/6OPQT/O5zc2JzI5bf+QLvb7z/8Y//qN/fv+fh40Zz4eOFuPovdmG/F72nRTI9b+EMsVTydcnDfquxkTfqY5gz5ImnJe2LQSkWKGUefdhqA8maOoONDUEEGEL8mQlQzVPGztjSVWJu2ulRwUNMHB/Svnz40UN8ZXE3OPb5UPDh618Dmcf8kwzG34Q7N0gXKthvPIJoRFe8O0AN74zxcth3DLZtxr0NDprInE4FExAQuculxmUjBTcuOyBsJhir1MHRXogcOl+MO236Ihpl0aSpE75NBuk5D3nYJz/wo4I+V8J1TkkEmjbWSzvDWCDrxmE+STMISHRn3DvG4JIbBg4eHPrMlblFkjkyedZVFscPElfWoGMQ23boWC/ALLam3hG3h/hxGXxQI7/45HyOEDfjyrg6N/QDXnKErr7HRXwKjwbeOtyhxGXUYephc+ta0F21s2BvnTxguVg35FJ7kvP3yjraWY+2EeBqfBdmUJ40eXDTz410Y/2028xjfcN/D2K+ZEni66i+q7O0OJMW5OXZjxpV+RS5xIbiq+XOQXkvx0UfPGSt61brZavLoBzECbnPOe4psaWscA9y6/7i2hLjJFOn/ZMcC+XxhNi7xgruBSKP2T8WeqRg1/whB34IUXfGIbuZB81449+2VXxCpyGAFZiErpWlOy9h3aM84DqvMib4rY/Bzm/92O/r+EH3Qad96izdQDedEhHZj0P2fxLdXI61+aDKBQp25CEejMH8UUcZS6CR4wLTGGY8xUEff1gH7nXJFWNhn/4wQTJeC+6sjI0vl1kH6yg8hcADuH8geC+XfTjkRUCVj1c3Xjzw2MjDcz3Gd+aKqups26jtyLuGnIv+tvYfPC/MrTLOkaLTsfPj0AeHeOdrCBt59rK3aiuGsHivnbB24r7xcfOP8gOqv9V3Pilj/uZc2+Mr6dIliCRw99K2OdUPxzgf/Mm/PDFOmW1sZb6asSBF5KBrwBvEJg938gzaD11t+6IXv21gUlvKGutgDLIHw4+dwzn5yQM6ySOlvkiO/86L6I3cnGtn+jLIHOcF8yPhTC+sk3Ur54HjiwCwqdXrjz4tPcLS3+SbPcg8SldsAVnaOf/qQEzn2DNniRl4ULTg2qyFhpdxnUSsA6Amh3bp09g2sKf/8vQnZENS1xLdRqEPX2XPNnf6FClKc2oOH+TgRhzOT88u1s3dHJ9Ic0MKoMfjI/vZg1+GZSzQJe28sD1CziHbsNHhwo62sAwLAFh+pLgwH6TEN9nEhhQxI1LOhfuxLvTx7W0raeN8tKp7GZlj5reJM3lYumxfjjwNcifcRtvcjTHHrvLDHNAjndU+JRHKOShCs27f41E0CPkR33zG+vxU1dHE83IsG7WUGNa+No1Roos1SJ6OeXmlNEbtpg8Dtiki5zx+kkyFTpqGM3UaW5Jd5i3nLScdDPl+kF3XgSzeccEuVOZZmJwoUyefim3nRvdAjsgQlkdBG+1l8tbkdyrOcdcpCRku49J/qlPPSk35s6r0/ZlfWkddPWnKoaNxGkg8MwEX3OmL/p7rZWl68BGomcfj+eM+sLM/Bleg+IKsuCzcD+ab/ZaP6CAECHckGPrcz5t6REi/4x8ugne8w6M8Q8OHF3vwI4Oabe04TtZBSdfCfcGnxDLYk17zD79fiRj7IOOOziGPGEj4i287+422dmLTlh3BQdb6yVMneEvH9wZ7QSa/TDzGWZ52cnZhTflXQa61sTFPkCl0Jqb3g4g/tc79h9u5t29jq4G++I0j+vQ4/F3QaHiuKYqzxdxtdAbnlC8h1/fKnmAuIo/wxCsTwS+Pd4hfooC7dNe4bLWuW+n72Lba8KHjQ+Vn6a6xMgYZB+r0DWhiaiGjW/k5Y0zj1+1fzcA/mSr/KuQv/f9ZBjKHc0PyLFOlwXXuX7CyoGSlftzYa7LZ3qn4YOQEjcrjoKgcklUrCymL7rKVX5Uvlzce5nxZpu3/M9EXSg/d6xhsRhyewcwmxmYmiMvvk+RIhy0WeDYQdHAI+/S1hAaLOgtY+83iPig8NgyFT13RZKH1XOn2+RDJww5I5S1iR7vHw0UdN8qB/6HDbjYn6uKKlZg4NPqRQ0yx3HSW1mFaFEuDRmm+HzzUdw5eO7FxCVO9Nr/hHOR0kpvUtDnYj9VFuci/zgJiXNp+6O8BsnQnz4gxbBxwOJjkY83xcp1DBbLmyTFZL9OWbXXE2xmbG/H7Em37dTO1rT3jNX/S/bDvg9YPTOLoKa7kI4ClejuY6WPM/O/kXNiszZH4gw38MrbyLymMOQnBzzvYIerGq/5/RY3StEsNo9zDSWy2JWyLP7aRB8UYg9yO57xw/Cd+kIqTFk3rM+93/CCxjgD8eaWX8bDPlwMPA+K8Ho6XRgoZ82BV+5dtq22dtuWLpq8+qK17gL++86DD2orfyo8NeTp3cpl/jsVh/4Mc6R3sWTC37lDa3JIHjK5jrW3DJmtUrGbNaM9+xHCZDBsfDfkDW5Hf0BlbHtS4Uu/YnC8WO01+gw+2a8RxlNYxyt/kbis6rH+xCH36BrYXKuTd2rS5M0+/E6t/neaLsPkY2Ny0jR/BwDcPPzvz034xBnkRmC7BnjGc/VXknR775Uke7NKGr644ymnjtT55CAEx+dQJJBjk/8OD5X2vOR/ooFtz+uSB6tvXt/r2t6/19evX5N08P/DdsXtkzCrr444zV/aOK7/RvEHKaGPCoYVx7jahmW/zTCPXKVsYRzS8z9vMr+112+obvvwd+opvg3FS1xdefTB+12EvZIUPKn4Il67Xm+qMV5d9N3y8fX/n48Je6oiReU8+9GEF9wsvedIcP+YBPGUD5KwhZqzQnP7ZnHS2P8spxx2BjD+5N4eTzPvDIQALmQPbPj9quDb0z//2lnuVfur/zn7oXph+xmJnXJSTgGAegYU92xkr6vJJcTm+xnXGg6fpUla77/wm+J1fIEg3fHU/ECMQ3Ljy4q2spJ93fIi+nUQiNtMOPx7zJZXx0Hefx8pJO9gnne0b88j54zgEwwlBiuyXgDawHKDFu2OP96X4794tfv6bD8xruiLuLXVwrC/dta6scdb2hXE2Fxtr1fk06Dv9Dqg6MJg5zBW8sl8ikfIqP51nFuwfZdCze2dsjNP90Phu7D+Zl+T5St1xTcwGosIraZ+2vgWcQD4ej+QVNqyenmDL/GjHOWbfn8l+x/ouBuP1AaVOO313UivRlq+sGI6D9p/Uo7Yx5n6KXful5I4kWMcxVeOn2IiljQWS6IXfyOI8F71cCmA6OrM5789xoNM577jv7Lc+33fOIOKrGyKHzkfXR+RYJzt6XOAiQT65frBJQ4fo/CcXwg/yNG08Ms4rc8UzoZTnP/kw5hD7eUpia/h+fHQ/sS5Zv5C7FTmNIkaqiBM7iRMXrKaeCgwvRCxCB9/x0TfH0bw8A1yQUl6i6qVPPuPGGNgbmkb8Uebwxjx0Tjp3HHflLYNv46Dk4LAd1oGvHNMmmJ4ZCr5iYuevra/utR9ThYD1ASfS9qZvvoCbG0k/xZCvrOtzbMw3fPd8ddm2Uk6DjaBjsHEmWJFRx/nvenLMbWvDfBpT5h8M3OA+rwGucridnOh72vD107hP3ik7NeddPeXt01d9HPjoOOubfc8P5Ox57uXBZF+wFMXnkmXk2BN25rcxOCYpT1lL5rh7nTEsTQYgY1WWKi77QZFInbcE7nlMH10Hjomy2pIcO8l6/B/kdnOOoMElnxSb6lSB42Le6AdA+i/hRflMH+RsbHOs5n4AlgAkULkHPumndYDi62AtDOxaKhpjyBujRheYTUU/1fXZ7V9H+0troizH/u3LW/n+ISai2ZucR2LqG67mL2/sl3/h4+0Fm+sYeWfR10E9xLp1zMSJTWK98Vy6Mi7Zq8l/L+yBF+iNjz5fvtS6rjzD73XdrzlXqHv5snFeeSufMa94xmK/4+HYDM61xuHYuA7NjaTMZdvq7cvX+vbtG36upOYYWwNS4Bf9WzPQ/1b0X+B/zcD/JOPuC5ILmd06xV9BHtk7PAxGhsXy4IXSthtQeGj6JXesFz78fKkvLOILi/kLdNkuddKg7sNJWe24MN2EgLTJgqRonOaiBupDeMgSYsPXpnoucmUUbTc19NwYQmyCDbEjKnLgPPhNFi9oCRgN5Bf06GSzEfvBhrPXBxvTziYlP8rekNXvPJDYRC7QygYnj66yfhlbpd9DMHWhcbxI1QvUtOuDfeagCWP6Nf8r9e81PxrFyVImD72VjXUMNuJRiS/gOIaYudDfmcfHtHXw7yT2zkPig7zlwMxLtS8iv//2R/3+jz/KjwZRwI25eYK/4uOf8H1pUV/0jdgkN36cIUT9h7CxkzfJA5R+Kb9kHKoWMHsBn4SdMazrqAuHjS/fvta4zD6iArbLuNd145DY5Y+4J4ktD8gUf7lNleAoY0SWIYSPbmoVmWFuN/Jrib/6l05u2noQ1534Hr7UktPkjL7gLWJIDdawAtHJGJj3q4dmXtjMhQ/VQczmWhvOH/+D0RdyalsZbXxgJ7+JxK487YAOaJXz00Oqjcwj8mldH3fGevrrtFITwl95yR0x7Ad9ODFR1O5gzMeY8dtGq7LODjwDcrynzFZ95EjZJplciojGfKiss9g5HvTXMwfEYywDpSGGNi9bXVhPX974UOzaoa4dRMDDE3SsKz/5ZAKDZ3sbg3U3fbdf2sDwt8rWp49dY2xPueLHnJAlrkfWPwFT0sGlPcmg1F+wJ6VN/3kxxOh7USPPd0hcy/sxSS4rdolxUDr/V4C7X/ylXuArfiff+zE+O4fWOX/28uVLXKwgZk4gXspPPkzyfshxoNI/x1R7jT3b8Qn/PhgT59AdO+HZCXDw6d/xwbmkbfd4PwAop5j0oH9nPCMvA8Kb2Lfia4UtAAAQAElEQVTUF1isBbJlXNo/aOnOetYnyTG0lJBGrZ96iKbN7U+XoOT8xef4gu9w8UNxPKH9cB2x9lxLMwb59NsHGePHvvMB5sHwQ/BOLEtjgQssd/p25qIHTcuzX98TB4OI9/jPfGROOvdgBde908PozpiaXzHiKDFYPsjp+WH+AxtiYy528RbMGXP8oeOOzD0lWUuisJwSFRToysHZuSSWPm7bnHN0Y3LGY93psjOe4i0wltG4jb2FhgYh8WxhjRY2YIibBh3iD2L25eELLw8X1vKFNbjCc69A5McL+I6VVGZ8VGFFTp+01T19Tn6P+HCe2PCf+Wt85vWPP95Luh0v33NckQGIO5jcqeM59crzWp+TfnCMXVx5xqFd7RMm8o/S/tJUuVwbO/n35VKdE9PSPp+V2r+LKwHyzBUYYi/k2NyYo408maOQMUKpJ3ejrLtfmmvnSWyLKQN/vLqPbFLapjt7cOxWs+9tlX/eMbYyPlj0P/Lh74cP7awVMlWeOwoh9a/EcGXPuHJ2yEsbH4CdL/kwZE4xpn3duTK/I4O8umJZOk76bn36Rw96qteCpWacN2LFf2Vu2LBce81ZUvyTPCeYu2F+kO8F3XXwDBklf+kuZXFfUykc5zSodCrKaA9iLE4hvGJId+iRD613fHQP1BeqddYPiGcBGhAgH7ZtpxN7XLXYS5/j2Nh7pZXY9VufT1JX2597AXs7DphD55b7/k6unWs7e4d7/cVnzDZULfmOg+OxM1dL+9gd0NLNy29nH16qeOYRKxgnrnMYdm3rVhfWsr+waHw0B+KIob/SwhhY2q/v9hmbZwXPNtJAJiV2lQlpgHhItMvGVjV3icHDTMdHsaWLGOsR26lXRQyFXkfFmmD6mXHK5II7QWPK/g9izdxlz/PZpjxQXOJ05tC2jawZ4yh/sBk5B5M4RvpHDf2i3T3qMrbo+E/AQ3wUWbdRcy0Bgq7zi5pu4A8tcfUHco2EGC/H7AFPm09ygaFs/saYtl/9kGfu7d/GYL3zsYSz9XbBB9r6QYQkpP7ygyfTH56Xzh1tKuj4XohrHQdGgZB4u8yNtmB5lT+EmHfFWQfV+CBdV3YSWAhow3g9j7iXRowzqX/J/tCPMBDkOvVydnZeblsNaMM35xZekVPsIauaGGInh/DsV079y2Ut69WZGPSel95Dfj2k6y/dp9iv8n87A6T1f1v3l+JPyYBDIP0ZbC6eP3NduPltBOvCPhfXuXCvt2s9X+xYsLP/wcFir8f9gwfLBwfrSVd+syTt6Pihw99k+E+qXKTuHi42F6kYrGQu/Ikxq9TZDLMpwqOFWzjE5Sal/kluFKlPoL/cY4PwuYJx534XE9olDjvxKdioKwhxBVb8hYeopbR054Hhn+KOy1b+1ZN0YXMaY8O9Jg94zMFq54FzZ3M3f7FJznyQ3+i78lv0ax7oyBKr/e6k2ti2Cw8WCPwVGmJvo8a5KbcbKpHhi/ID/4ofN78bH7NCYHtQ0Lbx3Wi/07fjTyO/dOMrSjNKHqzgwR8bdsCXTXrykFDqk/CXHNLBnaRx2Ye2BWQNbPh3AZCCiS344pOjbVtLn+MbuTj9FFnZ5/wD41TXHxAowFbooOiccj92MZEQwod0W0In3gLS0k3cA2qeDT8Smog+5liip68wJubs9B4CpnzYFhX9MR4PV4lf4/DtM+/G7UchFcV8MCfUWWRAPA8rPGyqg5vz5cc2/Y73Sh4tSSoctBlT7Tm3nAPBheeDXV7oaNuHEldnHm+M98QiNGzYD6JmMd+hpWep/9IYzBGpB/3FDxrM4XOeOf/8bYzze2cNJG9IeTU3D8VjHeVB5cKB5bJt8WUFcz1iw2QN6wMFlQDR9pe3Ud++fi0/Hp16lpM4AIGlf8Z02fDzaIOSixDrwZgYZ8YHXHk1I048S+xFPDfESU4u2sTKHTUuerjEEUNMS/30wDFhlJ+/+V6IJzHiVxOgPeZsd2yg1NmPHDcP5Z+EJB9/Psjx1Rct6o6pe4jjrl3xuol3MCbLYRlnnIs3MF370o09QNKWejOqR+aYPF8iJmbVRu5aP8HxpdEPFuce1dXs+WjjEyI1VjjLMVjkhOTQeSSKxoJLK/EnL42PKPWTbE/KmIevLpjoWfukE5wRS19ubkdZq/ruS9Qdv4wP11Elf6jNtnWeV3TYppOLzuNOb/yWY3/WE/lLqQ5yzwvTY4zyr738oO289EWgibP4OXV29fRH3kGOyw6u/tINd16xT9XckGJqcBDQF9sreV7XUZdtZHw2xmjgAymLLDeuLnnr2OpyGczpzzyKu+B38bN0V9bhutV2gZDvZSAvqdOsy4V2l0nRB+nOXH24b5kkehzTDZ8GtsRbGn2dVQ0CiVYqDBoXdmGoKSxjtzP/bpQTcJC/BmMQ1yvJa3SlKcMcRGX32cbHivf39+O/KXYr/8pr+ooZLsSwxd1c0sYYjlT2fm1s5PGkQR4WbGsnoj6QeLlEmyZxlESVC7hAvbCY7YyZdzr1wXV8Z/zvtCXU6nyZMjcCKGeJk8f1goGuOsqGnjlgvZMnbWtjZz6de4f1EDbFnrTXA6zIWOKjuJIv0Hf0Mx8pI4OuIjNupV6IFMjfwXGv11awYU5b+K++KsjisjVCfJT7iPuXekiFn+cntQ/PjdfrPFNqHF1z5f6yUEckVxO3c82yAV+OOWO9aHNF7rypGqJDGfNYMk5/iWP6/8g+4j5HBQ9oe48caJa2IVrzOnnEa+yuj7v98KfAvMemRrFrfenO/NOfSJzylEAlV7trDd/ujIkvuVeep6+/MIwemKhEXrNN2/Vh3pZmT8belPuv7mjgi36oc7mwfqMj6lwjnlmk+Yss+9Eh5+L7QWthvawSOEt3Pua4L4gpFT+iJS6dPNuUOM6cP2dCVebCEgf8WlXOTXUVpffI2fTBNsq8d6BPruZfByk5NWKP2wc5dG5Ld9qOk1KAVeOv/rfxQESGh+JNDLrrsm51YY8YG/lEUZ7vABf2zQsffi78Imu9jIrv7BfiawcgpOcFIk3uh/0dfyXnnevHeghfLcUwNoaz9O0ytvhw2SjHFp6+6+/SzV7NfqD/vVb7UaPUZv5qD8uZ0/DoBHLm13xc+fh6g8yzanNddS3KHqT9QeyWC9r6Jt3BnlZmXImDuboTm9lr5p9z0bmg/I0+30U+OMf4XuhZ5Pb+va68J9qvuSaWOa60qA+JPPuLhvx1GDFWaxXK+8M1H7a1CcfwagxzMUq74iEO2Hnp2VGng+toPIQ96r+Kn5GBz9z+DLRfGD8hA05+6Z9DzQcXOxi7BUuabYM7i/zuQmOTuLFQr/uVZ+NHNmYqbNJivW4XJz4LqrvcFLtZjNSzmI96nbMDcRf/ST4QsFpujPJwQgM/EKi0TwCqwaBUGLb9WfjYtLTHLvFOymZhh/LI6Y96f5a7E3906EC05kMwknOfkikOFDnkP9jopGyItHc2RNsfHFY/eAnbKR9s9MqjlosQJh6OTHewQWUNkb/RNfM3+cZ1UvEj1txgdw7UoGHXPNI1L9oacHMEwfBJ9U7fHKcLDxXJjd6DQMIKDCjockeeu3WIdAintympeIEHNP3640MlcuEixhNmaZGXfOi4kgcPg/6GRvnMJ3VRwlK09NU4l0aPSyPy0vl601f0cokRQiAlaOTbcdDOXSGAhENiXuBrx4fcia9sCHnguRObLwNiMsYevGWqt/REk5dxp9+/RLCtAQ9KkvK+pGY+MC/ISnm4cp2QYFIwfRXNcYh97ImhjA/oy7aV46juTlw+SK/8NtyHuXKK77ykZb7hh/k19tMvZYLDBxh9t534VLQi40mTsZAvXz7zwfPLVutgTnaTEC70nM/6oh0f8jvz/MMHPXvHGYOlsNrssdUgju2y1fkfGx0ctMRdenA2E3vmQr3LOurty9f6+ve/1du3t1LPGCz9E+aT50FMDLE8uIlV+ZlxiCXpqyXep9dQzGcaxDpL7qjhxazAx6unmHzJcRPrk/b5EsMYON4oV8Zu4WACLS2KJBSzjXZyMlmKl2snL9pgfDDGziPxM29YN475TukLhwpTXyxbOH0aphlYxwjSV1ilvHNojK02xuGyDcZU/U7p4XZljIsf7Uz7c7/QD+nMHWBexfIuQkHDy8MnjwdcYckwr+Fpn+KUsVxwbulpt49SkFkfVtGY18kb+HWSPHv1z/l9xmdmJ987Lewo28ytWWpTvmXX3Fu1Zxt+oVBG6AhPEtu4JaRqcU9mXm5j1GAeuzb8CHTSRm4HMkIpD5yAwIBHXhwiQiZGeqe5Z799SCG7Q2iSO1UQLuf9ug7GadQQHwOvMSGdK/KpnTfH5JEXprt4PuqPLm3Nqlq06P/ghfz8GHBw49+Ue7nHd27zwkXi0SfIS1q4SadWH5XgYsucTlYnpu6RebkxNycZ60nsHeTcmIsfdXf2Uuepc+AOHmwHMcXdPfDgRcekp0friOGMeXS+S65VNiAk6OCORCUi9JamBoVHyZU+brIinbHD3s661Z8fCD8jiyRZRpS7svAfyBuLRAcXfccdcfCxjXIz5pJrIPHYaSiHu6c914RYkxy6Aw97wHLRRs98KbPjg2SdHuzlEh1ZC+bPURPNiansDp5l2me/vkCuKyYEF77TVs89zOe+8vp/xiHGO88xn1cnjFZPL+xPG5xmfrgOfHZ6JlvXnuuRAelSAEkK7vOizkUPvcicmNo5/Q8++eCCzd2L2PRTOvsn4Mv9kAvOyxieuQSMCyHupxZeHC7o1ck9S2Sxqz0xM54+SyH3fT+i+UHohDsRzKXzYmXfWVgfBGu6c5rPHgz8gvCkrkHOOrmo+UMfA5U65lPqpL56FlHWtbF0szwaUQgMx0Hyo0jksL0iMyAhEQyWc8qYpDOfWSMYux9r1OeeDwtLY3f/udO/AJSxXsex7829WmDxMqfIj7lC/DCJRRryXkk8E4P3ZTxAz3hMmA1AGQHuRE8MY7uQqw2ZgRo9XC2/R5lD55/C+qwfV84+OQOxns4xst86HhE6d/zS78RonXmzQ1mzlhJ28CB2k9sFe5B5WBpH6Qcpf7125Szgh5zb9+8l+Ut3/fBD610sjRNfL3gyVfPP+fPfpfvtNz6e/1H+P3/5kVE96Z21aBz66dl1aeJHF4TMKZJhdRK+WDGenbH0/JdY5BPf5N/4WLPnn5Pp7wfvlJ5Z9dV//r8Tg7pT75E8FQ6PsZbkM6+JIaGAaa7FMG/maTDv85+XeHsrn8WXcYHNLwqmAu7pDEXalpNmSNy5JufX/Wdk4Fc6f0YW/w0Y5zL4ERru455FR22ubSpcvMxwaGQz86utC9TFrK59ltLCN2P3JFacTZYpS9WFywEu/y0gvpIP6mOwiUFuoAq6uYhnGWJxPksF/gmxNcDlziYQWUoch3dcjRc40wMfKHFG1HrsD8SmnpJ+IfZwOTZ8ajY3mOIZoxufD1spmxUPF7pLTEt9dsPNpsmG74anZKfeegAAEABJREFU3kniPNx4sxnubHxsfvymUjxl7DcH0qKfCylH/sZHttvtg484Ox9Jdjb3l0MXcWnbeJqbuhLVsEGgdFSkmYNBrjc2RuPctsFvZ2acOycC/0POPrQYusoD5rLVRdq2Gug9yNrN2IwB3/QZlhd2Xq/pmPJ+3FBO8kFr6UP8Rv78i7BrYvsgLuID8w52ZPBHfUnkxGdeoOUI0FK+/Qcrvpw6NqwHjzmREqal4zXHAwntMp/19fSRiVHm8sJvdNZtpH7aiL3g7Lw87XU+tBx7D7KYKp5Tya0YysvzAZUc+xEEpu9b/vtr/ymePvlQ9eA0yHUOTmsjxSii7BzZ8dFxG+QAbmWscEqdyzYYo1f5R+ZM5uT1nQf6e70z33Yeqh/E64Py++/vpf08bOPT/PjXbbyYbvC4Cnok3kfd0dVXecyo8qOWB9AruDfHFB+VtX+qowyUOjtje2X+aE/Stxu+yXdOmHNEUZ060V8YYfLQNEgDIo/a9cHkIbxArQb9yuiT5cIktpx9cNP/WZ5Y+nVScLNUiCAlHyzAvyPMdKQ2mcHUJhwvuuPXiWNJuuh6ZG4Ypx9vUMEBrw6w4ycpi3vl/uPYNvn38DKYB/KMQy0AEcUH1OXZHx4OeEgyj8bgHNwdh/AxhYpyzhkpzT6ioDyxlbG5NH0r82ndWP+j3Avsuwcv2sRbrFniYzw/GHv79Fs540eUKjgL+k0JLfgNE13zu89xRJDr4D086yvyI02TB+8ASWviNtjGYHn2ikmyDJcD88mN0nH71FVvJdcLebf+X1H9GcY2viXeA1UZWLS449dlbLWxh/gRaPOZR1v8og8PDhfJhzXwFgGOPkBytffjFl3bEpNyskHS96UTK+rAM37sE20D7PjIx0PVJj2Sf+eLcyf9JO0sUYkYUTA2pNG/NGP9OrfOvsbXpfFggSLtjVhQOnFoOTST7P4TiSH9iY3/qAA74TsveY7RhWfRBo3hM6nLNTDJOkgocJU/hGMB4RBOL9QMxnUiRyON8NIYoo900o3Hs5PurvOFkNqsL115yWN9+OLl3ruOgX9IgNMQaXH3KSKAyB22kw/zxx7pWcIXsfjhXqY9aMpgXx60s4alB3X7gBFs+kgjXnPTpj7MPIzKs4Oxt5S0c9KJgxpu4jN3L6yy9rgzzspMwtyRxCmJFtcM6vH5LMD39B+xKwJS/FRW//RDWnqUbf298AuHlXFUxmeje6F9ly9fyOcqO38h9JH4d/DCynNPnjo+f+Sq96QzdsZood4SvumjsiF81sfUcZjuVCfPewTCO293cm599tJv44WAYci5C0ZB9vAZ6fhPiYrpNLcH1Iv2Z3XpLv32PPCMCV47UIcYaE/sm/MKCu4LsDI2daUXXFua3Bd7xID6OUdbbIRwb2LiZLDC0GCjJ1mflP5Zpa9ePKMOFtLwqSy0kfM5trBOLOF+ymMLo7pJgcfMec8CztcPni2eFyTrd2K8Kw8e4GA0RZdrcJ5TRwUfA4q5r4njOBjj9KT40c5Jzqudc9wj/9Ta/c2/HHJuWeqYug0mBtFdUjQ1cZXf8RnnEX1QgMMa8oOcv/DKWqdff6KiImB4HndSpuO8kfR5AT/xuAfXnEs08lAPn03LdXPHgH0UdNPDnDOGK89m82ce7I8VfNAubhBLlx9S/MvVbQx86hkH+rt+U6on0YFPFcJC9os7BqXXPuuEQDHvVLioc0UZCFyIbdvubzt29HF/2twrOeRcepZ+CH48PlDhnIq2+8nY2O/w+4EFdXf8QaAGwQ3464V+9gH3AMzShSS27r7bogMjbG/mBFirv+jfkAHH/N8A+69A/p+o6yqUZuxZL7P6pzvDxVMjm5+PirVr8CB1UUnPhxMrJgun+GFR3V2gVO9+E2ah+SHEjwY3Nu+HfYdBdYIB5tLYQsf1uNsPsUzZjLyQPPoj9XlD44iDApWsZTeqJ2HfzSVtwdEAbXoMZmLDvpuIh0rbEQMPIeIdHN632viCPMamM9lcs1ERzxXy5c4PAJIbvpvQ0x44qeOcJebBIAAu68YoxaYMyT71OKzn6zsvyFfJP/fF3sMNErxTR5+7Rx6Eqku2HaMNn90kjVk7+mCpjjEro7z8O9g+MO5iw1SmGf/or0cetq3UkbYxUu/kEYXjEl8f7+T+AxK7iEm5pefDZScG54Vf+vMBgC//+vjcpIOFEorhW6IbDOpeiuRABj9tcnbmxD79sJQ3u+RQy+WNNrHqn7Tj604OpNc5QwqA0RcK1Lh/XrSjSzzqqHvlgeu/aVZIf82f+dJNzHHQ2EuZuw3opjwlA1i+UKgXLDBZQswXOJjH28zvlfkqU33zLFM7vqRrR0q7yRyknLHpJ0jPS5MetFyb+u3HL+296j7rSTCWjnjNqUC4lZeAHV+DDyhWefjOubE5/4ZzcyA+x16fpz97cvFh3nnIyxfjAbiEwvMSMy9iGIwMdma5B0P/beuvrj7AUPksrU8CaSF75CWyYSL1xDvr6eCWgEE7+HDUk7RDM/uBecyYEYslWnZBXb7ouS/csQGjjIPt9Ilp3v2WtQC4Mrbd5q7L+jLG/Ii4dKlTx89SzQGePvoX5Iu2XZowF36Q8UOjc8sDKt7bDTU0pRsd11uTC6rhqy/ZkD+2Ue57zmFxxJ55djyZD8TrR8UbL7XaGPhj7DmocTAVNzgrc2CBeuC36OgiKNYn7fkgYdtcWZ6ENEoocJ+XcRwEe/rM/LKuUSjxJTZ9/ZStx6w3vqzMz5OUNzPmU59ripV142/GJiWYysqXjNsxZyLkQGzev3//o/y46r6NS3Uh/ssXfgspbVtt2B3iSDMgzB0GqckKroHBHpv7L+QHpG2rgS9L48WipF5DyHWPav5HqwZjIemj6+3Ky5TzYuaUjOKY4ymJIt+8+0JtXZIvnhjWny8azF7MM0eZHytE4ykDrrrugR7c78yRtInlGRMyznkxQ/iu22Lo88YHM+dd96B7dmIiYyFvaXnG8GDO8IsUYtvZuzGBDP4Q+0aOfaaPI1fmxCmJaapGBfR5oWjs00/n4SRz5nPdv540dsX1UR8sn/NhAQ9f16ctJetYsvQV/uJzS8g89Wjbde59ap0yzrcGM23kzpIAy/kWXxkHrxDK6xh1YX74odEcWvrh8e3rW1mf+WCOgFe4hAqqjArxu0/dWMfuVfLtP0TSfN5IoLmS9AGAiiy2teFv3B1Do0Z0qgGk/8rdUdB/9/0zpwqJ5flj53n4cb2yluYMWbqfe4ZrDG8Vh6jhtzwgSUtXcqYRDHMhA2+BehJC+Ioz9Mxr1ulFizoXAkwsegHgApp77EweDCpKIcyFIhcIjKv2XddSa5MerxBahzi1Hy8sAMudaxp/6UcJdFy3Yu2l76jSgwn6TpvwzWfG1Hy6Npz88E3mWLr8aNLKo2x4fuxw384+n+dxnIld55VjatT657iJb73yAwgeHBM+HJuzwn3BNwqlFkpAvf+XpGXfA274bQyubdvy1V26yxia8gdaRp6XS2sJ71DQT4qavlNwGe8k59CnnHP67lkGu4/sW/6Fq5pNOGAC9OAdh4LxEqhy/nCf2wGMLfJ8R3cHYxcLvsJoByNINE6/YWqAAiaQ9tOgdlyHMTyNow8wPTO4VrSbUltQ7NOfEqPGED+OPlixtWhgAR9sLlpd47LNvWMb5f5U/IhjDFTRa1I/CUfKfeI89yinfyHitX2uSxQ/9VokbozPYL8ItXs8iIffSuAQag2E+/ueM9TOPL4Sx413hd2/ROVdsjmc+5c97jt4BgjaBGS9WY/u/dbhguU3szu/kOOXzR9X2gg+6LGAqH1euvjZ+lX7SRkgrT8J6RfMv54BJj1rdeJQz+ZgOTm5L6zEhUW2dGVjXVc2CTYK/4Jn47c0GwfawYFjZbH5YtPrWut6qbEO5Ne5iAGeDww2U/C7u7LwL1v5wrt0V37oc+MIwXDhdo/n5qFeqOxB4LzUs04wD2wdVxb4xIJLn/wQ5oKDXUs/QvmAWwf+gJMNk82IarmJXDh0b8S4bdMXMYILprJXD58SG1Q2S/xRl+ARpYGcbXVwnc0V/ztO0KRUZEpyZw9D/g65yT94kIRoq08kQkVv6SbHoxZyPyB9JVnErWUI3hijJOOsP/3IW0AS14eIsezGjT9/Eo3P/obF/9aKB0o33ORkkDNsENFUURcSUzwfVriOW0gotzRyx8aOLf/y5fp+y0N06S7HAZdwHvmFAlq6pz7lYidl8XM3W9haqP94wfyRQQsel8lJDq3D9bKtvz7M9Pk8cISH8/7lxp1Sc8q/UmC8QVyI8MDiEH1n3PyY4oFoIW7jchwYXV5Y9roho71pgziJyUMjtdr50Odfx0jOAWNWt40d440sBTiPuoKTlxP8U187jssbc9axumzz4aq8egNfBmO2Ukrzt2VzPJIbcDTTKGhPTPVCdhghMvpNFSkjMnI8xy/xN9cKH0ydJ/ow5wrzcIN6MJYSFpAXNyDcRHni2jh5HKioTj38njrGfitz9Pvvv6XcmU/KJQ7y/8Eh4fQR72AfoMSx4EfWDD7Yp562TzIqeU+KKjeupZszdINC3jCgjrZzWOWAYl19/TzzJ84DWeeFh7YHH3flFVjuPwvpSBt85UhxmqikhM3pJVXs4jHyja77p3vthZyPwVqEp5TzK//PSN9dWzfdgd01yN+mHKVAO/6efp/zsfi544AvAjf2NeODVdqZ+o4fkMjYpx/yL2IqCNHFnQvHZzxUaHopvyJ72UY+rg/q022CUuAMmro42pjljJs7PVxA6rMx+DFZX60rz2CTWsYI7KUPXEBQAd07+sd19MKfDGNPQzFJNhgeivU1tDGXwZZn96ddh4mItSUxD/UFjgmjCiAGh7qQuThJHO1qXzw/2hiLe6jt1E88sO/M9w/mUfi0Y6N4xgK0dGcvXRlrc138TDmyR9/AtgSbPOV+lPgn1nPNdcbdedbL3EuWhqd+z7bP9swVfkmRj/nsX378KX4WJxllbON7nmWUO76TDHq4Gp+QO/NguXSzxujL9eBjANHhF0kMB/H4K0t68mcvd0C5e9lvOHcrJhjmsxeevqWP0OkCt0PW7ZPMtaWxyg/hI4JcU97zj06f/tPB1Tyj6fdZjLx9T4LXEsEEG9+QLPdkx2Zj7LZxzDPKyFr29D6yR53sJAX64D8/8Tf6K9iO/bqNci+WNvYJ8YOF3Tp/iD0+MC6WYjsqZ/c/LXHjjGXprnVtPnRueYkcg7kBD5HyJ3hn48i589pzh6RN5Swzl9h3nPPyBridueZ+K+ckAZ0bs730Uv6PpJPJBEROKOleSg+kogajJ1koT+u4wjnqFPgKGI9y7FAxz/oYJEQtQ80dcj84cwIHY94nxQ46cQDZlJgANn46ByXxLTNn06kQhG7UuJ02ghE+NhjvjCv9SLO8HpwRds4at3q/vc8XdkCRxJUBUVvIKSlyfnvuuXKe+OAceyX/5xpu8Nz7nYHjJRMAABAASURBVEvWgQi2a8H06IPzjvRbJRatTzKW1PItL44eOYELLpzZtv5C9ILziJ2dOeleSCP4S3fpTzdzrBAjR0hSE2rGZN8wH8paVixF5vXWTzZJEIeAtOXc0+7T/0PO81j+1cPtyjltr7TxL/saH818tt/Z36IHJN6Uc2Jscx2bP12Rn7GikTplLvxlYKjC1aZ0OAxHD0kD48o43RinG+N00s6zXHq1/VDDmE4fqcOK3x/XvfwFbH5Zwd7txz8M12Dt6m98xbYqFLjV6ZMvT7va22loR1yq8U8fQjKLcWEMvr19rY09Tfxt8Oz3jMiHafel7EkYF8c4tcHMZP4SK3Fp62bMxOu5xr9a//37e932KxYebLtoJXcYOy/yr29XnkdX4suz6cwZmO4/kxAE5VSbKefOdfJ+lT8nA79S+nPy+JNRzgVwlBaHhSxEFtYsFzaAlUV8qS98/PnCx58vlJfLhc1hLW70NzRqbFuNy+DwsxQd0AEK1jLWWtG5ULoZNAsfAZYgy3/uIDaFq4G8m4ObqD6ECS8qx2yayPMOSHR9LByVZ3FIPNvaXZq7tIzyNwrKZFNjExdr6a5t3epymXT6gVZwfAHJ5sTG4oZXONZsdlJ8p62gfYaWfjDFST/1xDSFcHvmwIePDyL9EWtFzhfFEJvnSm7HSfjngS+5NCfTkIiaA77nmPRIXaa4+nRlI7yyqeYlkIeEMZc/PLDdHHc3WPGwP7ZLvX35Vl++vdW3L1/L32hfHGf6AFYr6uK+EkGRhWaT1nJTp0THHOiH+b6RPwHSCzOHCfxVptdG18CUkBDwwi8KGf+UWkuqQc86kqjhJ3nmTpMLAe65AHz13Qe7+dnxzzGJDOLBSwMFSufmGF36K7IPHg8HHgh4IhowB+Qz/2SEXCun3kYOHWORdh9WfBB758DmvHo4D7Hn2CpnefoHSkna8bBmXL0M5qo0199YN9pbffv2tf7+97/Vt79/Ze3y2+DLVhvkWMqXLpc3hrHNGrgi66Fe4QDX7PCxTB/G7pC9F3H4jb3/b2Z+8HFe+IFYvEGf5Rf2im+Q9pwzlw0fx1Yrc/gCzQMdtpkXMf5y0wub5mrpLvNMQsufzB3nL/TgZVg+bpFytKwopO8LPjPe5k4c7S09yjqQlAr+lYSQom2wiNzBkbBAyx4K+xSEtPEkZKcNnEBGfyVfejxIw60cnk0ujeAy5up/UCbHYPIGjJHzQpBq7AMSfNaIOR3sDcaj/ly/O7lAmEu5hTm6bltt0EAwSOLHT/ZA9FdkFjvgeygUK+7Bd6zXbatG18jtsz62Uc49QpSNNS88xD9l8rJAXa5jNNauc26u6jb6YIplf/2zH33CEQuJKl5jDj9db+b1pPgB3tKR/CuaAujFN+qWEYJniedgf96F0bc8iwZ5OvxdGvxDXww11D/JdsaQuemL7dwPqhYwJl6XpfuGpXq7ewNj7/jhRP7a43Ycfnf2IfeFZ5zK3veaOntdeQnRD91yjksdXws7k1Zsu+Yu5P1cS8pr2/AdJjHIrKwQXqbMDeELa3fp5sW48vH+O/uVB3PJ3wzfAVInMZki2mLu+OtYWZfuBigoMqfsQhto7l5kMLo7dh7MZZKNDuJ0NjGddM4f2FxiS+bJPE5Sn87jChLYysQn+PqQ/CQ3E9M8+Cx2zYpjDGLjDBqiUBxX/Fq6/AjjHO+VuQKJOQZ4rKEmuFciCE0Uo0O1ayCzkt/1spXrTTr1B7ohsFxzG3JikRJe6ojPCk6QlYmJe9bdf6XLtgU/OsjV6w9tZT9ZBx4YnzxqyC3dnO3G9O/LVq79zDP9uoxaLZEpZE9Mc3bS2Eb58/7+Xn/88Vs+Uth2fZkH14qkfPeoOY9PJMoFEr8wQMx6qn6IMfVZkL9kYzK797zOM1XQru6uJtfmM3r/5Gbo+vBJplVr9OSade+4MRF0yVpKhI563NW47ZPovuOvpI3d9cFad04+OJs93AckwZE1N0LEdwC7R+IIXPqRMCbyO7atBuNgn3jvPCNdn/7SJC/D7BXmyIjQQpasgGldXvxBxrKIpdfmHCYaH7nxWZnQYXf2IGgFXvSO/Cc/xGCvvuO0kJhqqnCxSy11+yUaImFCbYnq5JRjKr7rceZpn3sg+YvUUpmD+eUTHxrOPEx1nKOCSe+HmabuNfus9fTQKrXZ73i41/lXgXfGh5DSry/ZHxwrchNvUTGOOccGsUaUbcPex8TUCShyfyqndKKZVfvR0qb29MVxlayH0jl1YkV/TrIPpJOvXp4rnjdZh7//8UddmSPiIDYv03HGc+jPjs87YeKV909earDMIW6T4zRONrloPhYPaKvXPWnKI4vkjt8zkipzuI1R22Av6JEc7jwLHQf3ibuyPfWSG30+aGecHvTfbYOby/pJzNE7FH5uepHKr9tPzsAcoZ8M+gvu35OBOVjuAOA/PrjxVQDm8AHjQvQDDouOq2phqXLIvfFVeWdh5jey1xsbyrWufKm9sslcadt35zfzvliAhhKw/+TCTDYNF/7AgGU2SWTtK7Ycqp8XbnJ9tu1HcGyjfDHdxlYDvycGHVzFj5uCL9AezN1I2FmAppPNYedh8sHD+MZLuX0fiW1HZFoSCydBUf4kQqIbVR5IbLXUAUSMjYucIRx9Nynr/28EIt1gsHn557l3fDrJA47kJmku4z8bne0d49IDvdgBaGDbh6F/nu3/Hay5ABxfeHCi54M0+zuypm72PfJbDrGIKg/UlbEwHvuljKEVlPGUWgIGAiAu2NigR9/xxzzSIh9djo1jW/zot+Ogv/b7ZqE6gp9YYSCMibvAVPUrxQ+3furMGnf85h6p2ADjhAgs/Sil//WmL8avTvgInzjqE9aMj0b49Cc/dJh/47pTV9d+yTriKbT5HAvG4cp884Fl/1N2SnL46tDns0pjELE4PzwURTSxwE+DgwZtD9bOAV80Zc94HmX7PChmPtMJHOaJHL+5wmkcnUTTXjp25pkfnuTgWD0pDG7IkBwqNbWdg67DlbVwUg+GWPoBHbVpH1M/DLFSKNQY1IhLcGNx/t61JwMltINhE0nsA8P+NHN05OTQn3EjdaZMpT/RE1psGtqkCqixIayuRFW+/bv5Yc7HOH2nT45v+uxXWJ0F+wgukE3jeTAfLO/KOSinLAK4wDehBy/Fe+JUOx9UNnJLnvuIDdFctldyNl9MR10YB1/SnBdS5gH94fUcDyM755r4DX/bttouG0PgIYzwcSTY9Fk6541To3TFN/cp83GSfcqOMSp461br9um3fUtjsfHgoOh4k+DRUxaSrBM7OUveSJgO2AndqcOhpiZ+k0t15LvvWIYigaSXOhCi4S7dvPTqF1a5lnhQE5ACFYGpNXKjmnwayw6GB+vvHK5vrG/XavnTYNWMe5AL5WUnh4y59ZO380y9Rf+Wl+VZ36nvmQM+m75/p4+D/JX441Rz18aKnYzPyB7uy/Rg/J0vlvpoLk5yfvoyc+V554vijee25PP7ih938cF273d+3uAZl3pi6PdCbvJhc2mOBg1LoiBJyrxS8gufyYIAL5fc7Xfukbrjt8A8i7CrX/KIjFi6zNu2zXk0mJvGM/cGh+IBpHqT9FXST8fk8XjQXwpSKjvXknYn/sjLyTo2hBDDsPbN9e6ZAH/0M52GBz1MikS9zb3kPFhkiEqJAtYA5AKTeznOPbvii3ORBa4Ca63LD0krc2S80AW/5JFqcrSXZ66HexyY4t9JrHPbMXuwD8HGMpDN3AyB25AAlO4B8QN/jUsCAoWofd4YK/2jOHhPx+N79OjpE5OS5uzDDwHPXyApY59kbBf2AveXccHHzFv8Qz9ymAn2EcjSMFC0adwfnCslx3fKmVm89EJIHoVMtPQCbGI/sWWKaFuiy0v21AFnNrhTn3hkGtDXenKGyFkiYWtinMzJebaASz9Q8NCg8pyjcLxUiX96RWV6P7na39kzHGdl9X/bRg1pjInNfJ37xm3uGbTvx3gs3aynEaLKWPlh9xG5nbkehvO6Pn9wkQ8xtvGXRZMYbErxL2ZtfdKi18VRQQHqGGvJmJCCm7slvZn73OBxYdD4sgbxXb88T07CB+e+fpx+Lp19+DK2OvcETFVh6yxpcGmNggsT3iF4XFQUfxJWWGuPumnffJts8OQ7BqHwopmbcSDCdQCeiaKpH5Ixdo95HpMBRS8I3JSlKEoL6c82bWs65ax4VzT+P/Gwr0zm1xGH88L/+HP+OTe8KGpLEkEdyQ54uIfLZ0WBSXCmLQSaeHrMmLR9J7mxSZmZoYz9KzKUzb7T8Cog7tl7QAd9b29f88vLb/wS8wu/zHRea2hn/l55Lu74rJr53xkXyfqTQFq6yS8EnnaU8b3pjnzkjtim/Zo/gs7ar/tPyMCvdP6EJP7vQLB2X9QcBogrC/HosTmJFyQXQ4hOFqwLpDnKeUhYWbBweSZ8IMFWAvjHx0d9v83/+77v36/1/fv3+v5+LT+eIKE460p0LIL3wQelfb+6hiu/KVuazbprbD1fCrZjU0CFdYtuseFITXnQ5AqIL1gBt46f6HBbWeweeC3965mGFzXkcPvwX92d36Dt4GCDPi/hskl4aIfcbNSZEjgWIW6TSYVL/LN9lk0skg8iSqQmhBVguHBpxkRwXNTh2G3e9cFSkofTfh+hePAA3qffbIQ+HBPAaTfCmMKnhc31gv2VvErWkwvsPECyHqJNkwsuD9I7SfCl+Wk7mPSFzwZNqQpWGAc6X22fdcqdTdZN+srLwsRqNmMOefg17Vb071im9pfLjEwmYIfMzJsvDPLohUGo5G/Wuc8Lfny0TAV5/OZ+IMV7ehA4Ac4S7imkD5IsKfrihHRfDhLqYtk4HzyYLO/KwJvXYQeQBUKjHDsfwpIyYzBnNvIDFmcahvWRMUecwxP+wh/kblC2CpjWDiOjI5H3v0Xii5sHJAxMHvn/zgfZ7/43Sih32nSIUMr5MA0O/sr3hWnGj4FIzZt2Hsw5P5DmxfD6XlcJzO+//1H/+P23+sc/IErb2QeQjx6AP6IdmNjcmSeP50EOaYInxB/G1Hw5Z1bjHzNHyixHItAqMfY76xlbJkR7Pug/iPf8J3PyJ5lPfQA5GNYltSxnvzZwMQdA5/Juw246RjNeUFN3jMyhMo6nf1pvrkAhDm0MtcDZ+UDOR3JesF1jvjD78hMMQLSuCSkK8JRhG05TG+L6Ec66zMYH97pBXiZ1OU+WNjCJiMmLecYZ+kb2Ww9q2puHa18QbD3mCwFYxc9u7nQGrMvlLXrGZIzOG+ePfuSDNPP+rix6xuMeL/V6+ECf+ZHUISu4wx3smiJo4ituIEqdUaVOhUs5LCM7Y9wSh3YAmSOOkvv1/dWPaHqb+lXgOyeRyTq1RI8LoePCJpaPBsXpG3z3Kkm7+mGXsYhl7NaNb7+988JwYwnuAMzL/jiKkvrNXLZ8jd32xp69cfj9CnkI9gP+ts3cb9uWMViRccw+tRfFAAAQAElEQVSVf/jfNyIAbZ/0gx1yplzsYHvB7mB8P6lrwItMsbcaJ3j6Gzzy5bx3nrg3yEOMvbxrww99uuCXz1xtnLnDLEODwXmReC96wRZDLHHNnftOqYys2OpOmQdr5sF3EdY1esos+Lp0Z09c0Fm6y7lsPNtgTdJ/xiLGjv+W2tGmXqBG8QB7L+ey5D6hXC9Y6cZ3PVFsyn2IwzpKbulCgvu8HjL1j9yhMZnHffbRoE98RSX3D/20/yE2c9GPN5FBHBeql1HG28Skz/JqoRNbO/vmzvpUhwTZTQfW6XuAd/UvOfQX7tI1z1o9qgWBGr5KzU3SD/2STQZyWZc/be18HGDv4uPADmkz/ycS1H3u6PfSIB2+PgCTZ4kJ9pX1mC/6IOEBl33aQZMqdzCoyCIYLuOBqE0ed3Gdj/kQyV7q88h1SVfEUn/mWw+k9M64tGuT0nwMbJrjJj8Fz66TbOIVUxQM/ND2k4zxhaKD3R/KNKZZq+JpIyUMS/GBwXdsWDkx6H+9Zi+d+OHaca+5MW8cH+U8p1/G594YeeaCctJz/iPs3uyadX9eWi80v2dNXD37+kzGDo9jpLGJX3faxv58nnJeRIt+LzDA4Q4LeWTlhpZEmLlnfyMnP/4higIJQoa541i4Nizt2pnnN174/U8HfPeXyvj2QUz3A1+Z6OuLtAC1NPuDc+ykWNXkDySE8Ui6pN1mcCTfHdxTmg61mQBe0bcdvn34nDp6pAgZ9guAxTS+KHAT8wdC1xijC0bqlGkj/7wMUIMwoo8eiTxbBEtV2xJyAwz93pgH7s1jGzWGeejs2dbtG/RnzteE0K78U0cbwIHa0R/bMa+KH3zK/DviFEH9oW38s27sjtvOHrUzhogyTCiaJICXJhoIA/C56FJP/y7Y+vJl41n3hV/mQ29f6tu3v0Nf68sbfvTQ5CT08Ghe4Ioxie4FNjb0xfG4H3PaOj3z0rEnBgBxaHb9uv/rGTCj/zrKL4T/7xl4TmYX1dGwkEBhPbAyuBwZyHbIvtAhSN0Ffbl0Wfrw8EF/47eEfkX1Jef339/58PNevnS+89tI/63snc25WURjGzz0B/sIvzlm0St/Q6b4GdsFzFHjMurCi8WXb28s7Le6oOPixXOk+CiFY7YlfWg2GFzOX9pkU+Hhl8UMU5nuUb1AbngrXqBf9AF2XEdsFFn33LI5pBdB+ZzZPTRKsvNQEIfGjdjc+FCjhTx8rFRr1zrlGFsOOmP7WhdiW/WFvuDgf0raTV260L+ip/+Y56UBj7BzxrUg5z+b8eGel0EsM3rY7BroiiFt2t02eFv5WzV/819LzVRS+LD3T8s3ZHyp+PbVzfSt1NXWHLfiwUlcyD/YLD9uVz426VWXL9d3A6dbuwO/cIKRxd/jvrPRS3LMXw5oPLT3jNOeh6Nx+pdJf//b3+ryhTFfmQPGoa/gkABhq9cijkEdg/jzDORZZ35QP31pxfDPeYqhshniZs4BCoSxIqYltBv2JBqo4bmdgvFipazj7X9Etov5ip8beW5KAfbbIy8QM74Klv/x8BWZpbt8yYdb5jh63fmos7RxDbpwzvTqLX0NX/PiZb2QuysHnu4t42KfVMguPf3Wxu5hn/Eyt2PdykOdcvJ9EUjgmFqaW9FinIi0lLtsxtW1DUt8IjBzaOxIaioHh23Yr00Ajku05iaRvPJhf3t/r/f3P+pKufNy8GAuu29c+VDkv+P2Y5T7hb7lQwZ+a0t/UuobzlvHleqliL3K2A6zNPSseCHxwHrLx5+7/y0U9E4Z3MKfPeNz5YU8vrz0Kxe/rWBIe5LI8k97qSvDOP2YFy3YAdHHnWvynDMnFo570Qcycue68IXTNaWctiQkSOMj5IudfZHhFH7Hxy7+xzj0wjhhCsngNvPmwrq+8KFg3TbyRX96zhvCqeIApbgUz8u0yMMMVkCFkRgcG8YPJjF0rWOrDXztIVJX+szr3UbhPaV1sWhyTbsgzo+NvKw5/o49nfjZtbCPrM8ky4XA4bISSvfoGsQ+toEPB9kOvyuWesZHArl23KZNR/RzK+aO3kAY0M/5YYA20ihxoUdcVJBFnity9lP3cqwGtqMljn3YsZCSu5Nv6Zx2D6RTMfUXPJbEk+R1jWpwt+Fa255rcpD3ky6XrVzj7ucrfPWmo3jDPuB4JL+EjonyR/8xbbX8Z88r+H+lZnw7Y1L8qCNRdWAreUpesNZdAwzHIv5cRjXj0Br0JQxj7rn6NhpuqMCZJG5yBJ51uMyvKvOBKHV15BIT+XPNOK8EaNkIOVfThrHSvmxbXZj/G6Rv2i79wRfX7c4YKC8LcbrE3tkf3K8kP4Kylwi80B0hNLAffcfPungHUeANiYbvOtWG+10InMRmN4KPF9KHZeA4FVTnPuWLEnu9Z6tTLxJLkxf92HkWMzf5qDNzt3MOoq1feEHSkGsQ1aryr4M+6MON8tzgXr8wZk1cUwIlfOOOZ9yPOgBcJ04z7rzQ4tc7zyL/YuCP3/6o73+8Z++9g5+/9OYFPX/lBvDSh654L/Sxf2DnkTm2baP0w2ec/+H0/HKCXybceF7s5OHhvFCa5DiXfcblL61wk0ywNPEJuQ/2k3yIxo90YR/nU32oL4FhPkO00/l6Q0dfnK/nXD0xUtJvqQxOoznj+2d3+5WzTx3JupQ6uXHcPe/lTEceBvPWPXUwH7KGkAkGpTohrBK0oYdM66zMPJhHyblzJ0btzX1kK7E9b42M/WB9D9xkXFmnmUfs8X5QSX4mcPrv5O3Omjn5NPWC734PzjCT0ucES8+hrMPx3cSlY97gLdYo08ONC1tzrZl7fRwbe58Uf5UgUsY3Z0nmmWcjYZZudCHtwYgvOPkgHucL3cy1AXUltzC4av4wO5SFQJ+pPd1XALOOwboOdMkXYzPNIJSLsydgK35exsbHVWRoqwoyeKzLYM/YHAvxxLCcdPShlzY2Uh7tJ9asIExFvwBBhDttL/wxhkkyIATEohb2zjjurClL8yR/5nsr59wTTPzmhkD2PPSUX2hLmrLtGOysvxAyBIzEcak/IWCroesdE2nldvCURS1+4Z9cmpljnhlv7/5Rwff64D3kwQZgTL7XLC+5YhKoQtHlGlYm1rDzwVxwH7xx9sy5Axv6TxerhDnMGFk3SbOsXz8/OQPHVPjJqL/g/hcy8NepfQ7KWZ5gZ9vX1CykLFAeFiwUF+T1NhfkjQW5w1N+YWm74HLIUD4EImazGbJ5u2FcOZxe2TRcjO8sbD8WuRgV38Yo/+PSb3wQ8N+tu7Fqnx0EIK5ma0BQnhvWYAM4FzsrPx4gQYlsLoyn9BbvXOPA4RGbgL4/2LhiHy03Q+ARpp+49Ne+T0JdSPoe6J98N9Ubh6MbDybL4IKSS1k2IOs+AFZivAweFjw0xrbVGDxceuA2/mF86WYDo05suISvHuJ2XqT5rRsHnQ8OR3mw0bkiu6Avpg94P+iIRxd6e3lokj74WHfFtw98vKJ/Bce4k8cFW+BwL3+I/LkpenBULy/qjjVjqMyCAcm6hHrNcZgPwJaBDEBJ2Jmn2YZF5eTdrTMn/C2iWMZ29umLvJOEjd2enIWisaO9pfvlAZxBKn9gMzWQotLkWVkYBYecKwGBZ/vPRA/e4e8Jp9zoujB+Y2Pcxhw3/dTnCKuELQ93HrZdD4U1r+QIfUU+Ze0FWCaFPlgNJnPMueShZ2fs5EcPf7hooiAwNQY8D0y8tSXoUVXywYGvcgi66PvakdGGerbyTw3wO2sKH6cfSDB/BUp8aCHCHQ786NmiskD2tTd5OOr62VnrH9DOvHM+3YjjXCcfxCeuBGK0gEnJuTTxnPNBZrAVOMj2NIefvBAFg3Dv+GZc6pykDf25s97Tf3ZQfuKAgK6y1Ojhwpb91GZOqSBCdBgy9/RbwwN4ijRrgeyRw+JH/uTOOz1qAU8P8bt3nOsScYTYZ6now46vD2TM251Sooux7PLFwf1EvAf7i/LFz7hsFVo3sCqHdPv0sRl3Pxh4Vt9ZyyGCsS/C8Qz7MD74qOk+4X5Pszh38aKJz0Q5wPbPsb/97Wvpgz76W1mgWFokBBlt3mFk/DQI3bGp3DsfBd/9OMielH1Ivxb2DokYzit2xQjhYTdzeNTK2rtcKL+MuvCbQF9stm3jJWfUoG+MkQ9KemuMJLv8QR3/Jo5jKhUfi3bynDXGPPUDx9m+8cHQOKY+aPhvfSFE6cSbc+0R7BXmunVlHVFHFJUHL/e3cg3HH8ayjp87sUmkDH1HU0IFGX/bba7yws3L9s7Lt7nWp4f/MhvdfJTGmdEj+qSZD3L7/AuzI7/quNbcxyXbjby//e9l4IleYpe6c2fjFxbbZUsOyy4lKNt4INKLLZg47fh5uP7gxT3P8iNHvcw8L9GrMh9vjtW21dg6+kAd8ORudOa1qEQ/C+6NkLo/2nRmgLlUXZgHiDEE8sBZR23w/M1xCJtf3uBpF5Btm3kCNj6M8Lba0t9APfgYxLPW3LFnwcD3ggbykqciuMm9pd4++CjzyH7li4k+z8DwBxHbsUcdR7nmXHIufGjncaMHWXKgP00Jgw/ae/lByQ/ktsXQGgCB/7KNeiO+bfDLNebwB/P1yji4x2EBMfSZ09p5UPoXeu4V94zRHJ+BrlT+kMJu1hC8bWzkZNYH/vzAH2+10T+QXbrV/CTycmfuMjXgdXI2kDW/K7jx356ls5ZHsIsfPMY+TiNCnYm8E5Nz1fjdA6/M/yv5Cn5Nu4jUrj0QjGPBJ6zSmv3WpUN8YiO/k4NgU0+pbbQiN1VtkSSLuScqlxb9g7gdJ21KbVsiHvvEEVLbZ5889V2/d/JElDSRWAZnl878P2UxUcCFTnz1pw7ICGBKFhi4qTA1+/VTG9ZlT+rIookUF0zXvs/92QPvuE4flsYIvOhYPyht+AuIC/mmyLB51oxdYqsFn5Dx0g/H0GeB7cbxFZp24IArT1rgLw2PC3Y1N/NpKcF+ufREemH9ULWvq1eoxzO/p2e6yYRAAw8Rje9MXFrEwx0B7vRXdEf3fLZTGnPxA3JlzS/U1q4F/42jTwFkchET3RU2uPIC4w2btiXEEnPLp/GJoyc6qRR09lHSel7KS2FgJ1qUOwvFOb+zD+Q5ZBtSbttGuZZPm0ucpEdz6D5cI5Q5k8mmbq52yon5yBq0LT/h0DdLQ8ajHolr6QZhZj39i015rDHsiKEGy7N8/v3Hb7/V//1//w/ov9d//Md/lu+NPqN1sbnp8/QdLbBTZwwGdZHF86P1P/7jj/qP//zP+o0P1z6z9FOKDwaGMOFyn5cezdqv+8/IwK98/ows/isYr7M7s36CzYHxLrGIJvu4Lywxq2wjLGgXjL/hsWSHpINDC/elWYrSYimj3P+pHBe2uXwbgZEaLyZUeciDTMVL3eZQsNZlu3D4gDiIrhc2DhZ0NlVs6FFT/oXq/JmIPnDcnDzwxF9inj2V3WfWpy9FlEBmg7JOqISH8fJyfAAAEABJREFUhBX0JnLPgvupRXVeyLmpaM8NB+XYmJ31PBymvRDn2uWL2HwIDk3W8wdHjNWNTJIvpi8oNw4/bt537dmxoCqhs46tLhwG1wEefcacQxMb/o3dVN/UP0kcZXwoEykaLy4TYPrckNH10OXLoB+fsDjzhE1lTE+bP8ZowOsnBfKf317x+SAg/jwI44mx8TIfv3ixTS5B6YUbdrysLhmO5sFcUJPPjl/ca/5EIH2rvg3yAqvxL37Cs/4pj5b98AeyjoGxnfbpxXSDN7A1al0h5IJFT4WUOmiBg63uUfltO2WBn94jfsfRdvxAFg2bLwNB9ZA1147nU0dJcqV/9h3PMLgYwba+uwZg1Fi3evvy9aC3GsyV2KRTXbJuDWria/I4oE4bD/JwV845JDmHduaV8SzdrPUpu/Rg7Y7y/91h4zfw20bOEfKAfmWcxar8dMW+avTPuOVRW7p8MfUD2tIKSCSh5s8Kz7VzIf9feGnTzoVS3uCldR1NDFoiKvOD2sCPbdtqUGKBlHlg2elh/xKeWoN70hjGP8ABK/6BB5YHD1Dj+zbAw1anH679x4FKHPu3wdhLL9itDqQNSfNG92Ct4QbYVa57MbpHKb+CsUCW6womZF/2HD6e+ldCzg3Jl3DHyJc954DknLEdTHDEsl59xjXzce4T7jdEVPr0iu1vlv0g5Edk62zfumxK8Rtfu2sltsu2MQ+2Wi+jevHl9MEHiT0v1vGNXNXxc/p2vujOLrIKzoDiZ2Snj8Yo+c8PeONOz0IcmK7m1ugsUOq2IR1MYcDReL1hi07lHyRrdwwdEGXBdd7fdQqe2OsYta1beeh3LGxnHA+btcRaKTs2xkpCR3yynZyKeRKTkQtwbehWYxTinnicCyLiGutwnx+R3nfyyQcl9kf3yfkwVbmYs6XnNDr6Z8u5Yt4k94VpHzGAZ53ozwHFuP4mxmYMj9hwS4WQdSxgAws24IIgWuKJX/DEsdtyBWfp5mV3ZJ7YHgP8g0cR/fLn9AGd1gdItjl0PIzHj5LmuVc8QR5PykJbktjuC1v2hVFpY++cV8qs4F82xnRjTMenTMZ1HXVRF1JGUmeJFb2ZESf/DKGc+EMgnQa3peaYYEfdSUXeOigiEDSC8LhHD4bxzbV34/ywV8aMfrq8Q+5d/Yyp+FHnwb5sWc5jhDO2PMMt/dDsc/Zcg9oa+irFG3yw3o7JJDimHHQvfKZfnUGu/PjbyC4lfyDQkXUqv0ylxLq0Ms3cQEwBdMbaz3lw5gV2zR8SCojz6IO90b3oRhz+ta37U/xCGKmJSX3BFzwo16AYC7zgmnvrkHxzoQvinHTu7fbjqcULYQWF3Zx2VTCJxzkiLeaC9slfWgQE0dHk0s0caKrG/5jrmFjuxDX3MPAXzKGydIM/68HD91U6+YjSGxnHIBX0Bv0DOarkg/kCvnFmQFBwnhnrjTOkecRKqT/GpXpswDB+zZiPkzYClRfJ9McfomBa0Qd/HeXaGguy8K884z0nOlf9sF4rhpdH/kos+w75a3iuSWmZ8GBXrdiVtHEnb87hnRjEWbcu/8nP29e3+gp5vtB30MGe+Mqbmm5d6xK/NbDU8d5BiY/2W5ukxqx5N0fBwe6Orzdy9f2PP8p/yu4vsVAv57y2B7mWzO9+v1ViBsQ57f8RxhfO4p5PlMElxB4M9YOxv+U5SA3peTkuO+vWD+lzzIxBaux1bWMkR4DMsSU/VFA+/MdAQ9oa26jLttGHNHLmMJhPUQS5HMOd+WecCg9sqHdhr3MMFoK1lC9ZF0dSXodGjxpjw7+trIvp3PKDi2QdFyKuv8aZ90fWtbLTpc7auIDz5evX+gZt+B88fFCuLAlQH6wKSLPc99dmTSEUv05jAGtLeueXTb/952/1///v/73+x//4z/KXKTfmqaINWDABfJCLhw8UsMgcd0Dg/7p+Tgb658D8DJT/kzDmJDb51tzg/hq9vX/lhnN0uZDuvJR/cODMbsqic+GclM12HdWDJdUQC2teAHDNOst46fLQfGGBX5SHPGQeGgqUfzHR8N2ILvkQ9FZfvrxFb2nAuBAsf9SzlJ7xpcJDgUXuw+jKxpqHDwucVc2lgAhqQ2D2C4k1acrNunLoRI6SgLqJN2SfTrkRIX2oiakkHPa+nY2fLR+ffBHDCdjoLV0LNa87O9Icnwe8rueDpqkj4AY3NymkkAWU3xBSZ0w8KPqBxN/cjstgQx1osI0hp15kp1GrJY4PBh9wVx5yHgwjpwz+348yINzs23kgqjfHZ/o0xVCIj+YAm0eez9gLdqSRsT5JDh0ntg9c9IzDsbqSp/iFzd2HhYaQ9Zpa825bOw12OxZLE3tXp00PJfe061ChN+3IHEzShAXiAPC1P93o2UOmDxlbQS1zsQ4eghtE6fyPDiKulfnxca8HMZhDAMg/88C4oPBQiC/4yoUH84ofrKcB2a+sY2Y5Jcg1FR+o5gxgWsfF16Bp82gTAxci2CbXfkzc+e22v7ETJbbwY0rTwpHTrpFO/rwnV9w8PDgfMlfo0sexdrkXJCfmAxzz5tyJ735zqT//PHIwIkX4Z5+e4sMC9UiOCxz9MN8MMJ7aByGzNPKUag7qY90q1OiSu4Efl3Ueii7Ul0YPFQpgrR9jh/yIvLyuxfrakVm6S5z4gPVBuw9CgGvKyaP7sw2GvKUbtyf5YUssyfliP+6UP+bKUgxAUqT9enNs50QiX2gwFmlyc244FzyM0hMtpmLkwlcWbuxx61hAEr57/OOYk+LAip5jLDl+0pX5YzukkHjEZywL+e2FvEPOg3mIQyDXtON8m8R+ib7zSN/cgz7YA+7wFJ++4SQNWdMnMVhPMJSjmFDIODbSQkzqOleWbsaNFuNgX/ETHXJ1KiJiqqGml8uEwTzH2KaxOs8dqzyvjBPMbmJd5/yZsR4YS2W8x9jm4Vh5MEHnCiLmjWUSiY5HdOY6UCrPAJ6V2rEDaZ4je90Ygxt7pDnTtxmTEnk6U2niqSfB0ER0HUPz7drPHsF8Mpd3xl6+eDpjrNJYOx9sltYrqfix7FrPHFAu5qLggxdcnHLMyh90l8Yn5oWYVMvSObIO1+ZIG4+TF1UWsNYDVxnl1QOWWPa8+IkPapl7zwziqSv/QRDquM4G42CfePJaXwFbGm3q9l3Ic17aeHH79u2t3r59rS9vEnU/ZvPLKPeVdbz4Wq25TxLv5NEFOi3uSzMfBvkaNf35LLsHYSMMij7Hd9aB4+QvaU5ybBwjTCB5XswlVOVJcs2P5SuJGTznDWQ9HzxQ55qiADQ0G9wBigzymW+8SPnPem+cF3b7EFm6y3XmPF2pD6gk+tTVTuiYq/n4xHMn+wzjk/ctZLW7dJOjZq51OefO8eyl8mNuGHi1KPCay44uEkBde76k+zx8cCZCyO6Q+PrYoyv53wbrErKEMP1cG4RWyyEntuvB/BU/29gI7xh/zCb2BSloaRmdGBBK2fAW/UP3L5c+YyxnHj7iX697uZ5di8pGFz/WlbkC+bK7dDNX7IUO/cR51HfWsL6eZF/qZI2FxfXAGzBQ167juvtP8hjjBzLCD+a3c3ylYXyewz1/+1Fj5dm69NQXN2cc5iqg5XhdWDsL+sBjOk5lQ1pHZ+4bA2bSpz2D6SY++u/mAj8cQ7FpFg4zLg8+du+sdz6yEJ950ceBjvXGHeXVv+PLB+T8cn+TOFyA44U/FpB66ouj/Uldmb9V8y9dsSXuk4Irxknx3hsa88IVKs3wQ+ukpeFyTS3v8A/fl6ZOH8XEsWJ7ooBDhUTceIehoN2lz9sgZ5u0ZR4P2sZ05tZcWC+w3Bs39raxId/uNTV/6NOcDZ/BO/HeNSJDsh8/B9jSK/7sVqDJ2ahzbUWmHLXHHGNzRrtjF3nCf8BzL7uyD/h+9sG8d9wQK+ebz1fnvGtVXH3/ykchPww5D8c6Y9BVEKcOflrHauzuzKMnsfeYP/dRc9I982Be9EufcavuHED1bd/vwRBfn37Rz8mA4/NzkH6h/IQMOBwn/RXOBcHWVEpYf/CQuN0+2Ix5g+ulxlhrbBfKSxZ/dVOXJm+4abBQ8yChdNHKczG/vX2rr1++1vb25XPzQt6FWPy8Hh61v8beAB9at8oGgT3lpTiJHqvWC8o2wFqnZLPZJTa3HXIzp0PpT0qAj2PTT6PEFPuTYMWmJX4MspN2T7/w3/jgmopC6ijZDNlJ4oObEj7caeMZMtoqfnlISx/Z5D0AuDkqg6YwIf3IhnXaxUG2qegq7+bmRrqDsWPnDj3APOPFAvbmZU6tad3+U+5VRr4ymME+Grm8EeERdy2RQKQTqzradrO1zkBMgeOO9rOWOjgogz/Z6uiLGE9i8zYWf9t/Hhb1O7Fbmaq5m6NPGvgkAR9jEfm8wcPrtIU5baeUaz/+BQ8naWY49C/55mOo8zSiyDnPt6E9JAHcGeedsbhCjos6HrhycGb8nYMWyj3zhGr43M6x0MfTB23dOHzfGNsTJ3mSB1n34HPHduwhd8dI8ka5ww9x2Jw+YQU+7godgpNycZ4d8RAeucQT/IsvMpAyV7F52IHFpdxJNL00ICUuGKkDZpU6z92kQDxYuaYdxm45sOBOs7QZDxySgwBtZGjkaoRch0/qOSYeJDx89jLbS6NH3wI5divxSk1bjAX3kJj4HOTcv9KPXEPiL921VBdF2d7Gxn620R7x5ZlLZLzo4EIePD8CLeBYtgAdlXkjJ6SKupVZ3Bknx9UchXjB2f80B0FGbe5jytNA2QtP0HesPBA7R+DgEkZzcYsYXOTEPwaEPXH/kRjrB/vKzlyacqRIJGIwFv/SzXgk2KK+kHbwElm17BBDf+Ib2Jbystg+A0CUuLCrrP0n3fH3jhzfHHjhqpDwPDLQqeR76WkzPoULOqlF9WhZ6BvyOK3cYGxyYGZM7SEzpOSR8UbkAFAeAt+xlL8IpTMSjNWxHqPWbZTzRuyTcA4JFYCbxV/uyjo/RzfiYKgRh/CIAHbIF17zQJXn8yN/Nr+z7+zJF4GCijr6YsyPbn48uvrPhdg3zlxO+Z2P1RBg8rUfWtUd5NeyKQvqYC7dMy/Y+eHCT7rKsVjid9Ot33vpMyaqEHBtSY0NgJ7va3QVRso+yb8mMxcrY9M9UBWP3AGkr0wDrkfGyfbD+LG4NP5Bhbg43/ywwy+U/Odh22WUPMCQ9FkMkTL3dj8omNd0cAM5dyxOO2xczkcMHnwKLsck9g+/1Dv3YOcqIvPCH30Sb9JkR35WS7+S/8Q84+gepiUSvjCtxOb+NsZAXGpKVEfX5NnWWLGWQT/WWfwkkvh/+nqs6/hf06vUj/7oKANG8mNJHhDFIDb0JY2/6oqj/pU554ufvwiTR7rjwqFGAU7hswSewSxNG7L+7DU+eK4rRNHjAmyVt5KHUNdCXrI3yYeQykUm4mTyCx9V/OBOrBF4vcGODY0nZ0dn1rl1BSwnRczqs2LjpMlUI/EzT7PvkWErf8sAABAASURBVMuU2rfzFI/ho3HwLfRfSveETDzBBMM+6dCcfc8GTWT8i27/YtSX8XOuL91AArgo/Ej9zJGlY5Ae/HYO+BwyJQO9wfncOQl6fjnpuU1ZeSFkbLu+zoW+dDOf577kenIfUl85yZxIN86CMza5fyXCyfgpYyx35qml/E/pRxUN4+hm7TM3xmhC6rLMeiliV8kkG1jpjZmEEjPls59Or8gqZwMCAlRwmYdLJz5YdLhMGlsD3qB/9nm2n9RYR5KLSvqNx/O96N34vEHxe5aXbePcMco9oPhx39uJHS9LtIG8MtJAT95J2rRufk/yL3tPXdeN1K1DekCgXEdawD/ioV8s8S0jj4o4askPD//0zbH0L3Pe/3gvS8+1V55ZH5xrnBv6tIB+wd8vfIz/+3/7e/23/99/q29//3uNcQGF+cI51twgVhfnHeNo2/ePEPuMuPK0/fb2Vn/72/9V/xfkP13/QnsFv+o4rzGmxi5drx91Z6wx9Ov6SRnon4TzC+ZnZcARkf6El0XLYphslyJLmEXv5vx4fLDJcozhRPOAdj4M7Szc+TBXYz4RXXBjbDUukCW0jpXfAkDrqPVy8ayngjuIazh1Me9gughD+DERlxq9svjxh4Xuw2RpnJ8XunqNk+fOBCcX/Xg/L7DcDKbklLXuhrTz8H1A1tVTzRgk25K6lgFLZWJYVe6kOqIRW1n1Hm7IEMmbHs6gii84inAw23N4148QsuopTMR5EDRxj3ajxzuu2MEF7Ujq5cX+2BjpiojuBINKfASn2fisw8KE2khzGUuK3GyhiS3uwVrJOU07QmKEANJfffBhJWIEuJ26VH+4gJpxpWKXL3m+fJiLV3pwVgCR8Uuy9E1SJTQbSKTl3IhP4C49vT1Vp4AewedK205I/x9s+pYkhYiaOXfmewrbZ4xXHi5+ZMlvGpcqP0ouo6NT/IhjHvw3zO+8aPlAUs85JnZ81Sb2dsuDnH/KSdoCamI2kSNzPiz9U+Eb89XfyMr7pBsPVOk9f2aMFlNurxtzwoOedMX3V3xtPHBKe3f8se2LvA/+YUxNDshjU/ogn4RDXMblQ3bHl8zx4GAVX8WjEO4Y55H6n29TznF3nGfvHNFZn3eMxQdyTElQk40gnJKcoDTDX5nfK/vNIiE/+/EL/3qp8qXv8mWj7Mp8WYxxcCiL+ud8I4CGlfm0jrqAa/wLecEoPcU+1vmTaw8UHjKGffQ4B6Q7GJid4gv29McSCtO2FQ2h97wIZubmkf1BLOfclf3WMby+3+KnqkujzKVudBjH2JUBybsxRt/5Lb7/EcQPD9M4hTfV+PukhgOJiRoF7df70ScXtiKfdNoH17ngnNjZx8y6v9G/bFt9+/pWG6U5nIrGBuGvPn4SWi/xK9vafhpNJ9OAmZv8PsgF22nYj/LFw7+Cmnojf1WwdNdqrJRiUdSff8JXBjstKXTERVjYwJ6HVG0eynY7h1wv6stGagZAw75eRmXv7lEtDdtYoFTnScpDhPEZG237nVeD3G2DeXvoIcSFNf1BSXdnbvVKPspcSztHmb/of+G39OcYiHs3MGS8AgNOxgH+LKvwtBIHOKv5oeRS5SCUlIcOxlMn2rjDxcclxwi/GG/tijvl6RWCxtJwaUZPFOr6mfyt5A1a8GGBj/iMn48QvjhMf8GPHwAS0P0gZSVlUno7CVEG7GyBSQu9nfnrmnMuu/448qRPeHFiU9to6s9C6dwPMU/861WfEXdw7uBFJ8oKvhDVGY53CYaxU7T5oFzCbvYoKvBgiUTRx/x2bnXNLkr1aTgffDlv6sXPDDV3gwxGWvgY/9gnUuIv4p8X+lhGh4u+XVL2IOP7FKYWUGSpnndLcyl9HHPgTOjUZ+zAjUqMHbNA283YM+45u1jKG/Aon/FRd57alozZZ5nl0jMnpEU3QsYZrn2Q1vAg6zyJ0RH8UN9qeMSlXgiGc8BznPN5gnpHKArM96M8C+BwwbuWIOINlqV4B1EIxJo5ZJhnsSE0sukH9PQf0LCQpkSIi27Y2rImwbRJ4Xz2jOKzxDIfXuArFeKM6tyNbxMxbG+xgQ87c+bOONrGUA3HhQpd5HAPqe+kNIf6eur7EfgObvg9ZDMVdEBC8hgPO7KeABVrZ75Nwmp4jBoxTZxXPZgoh7/MOk2uKbPi69IHP4V81hB8/Q0hjZU5Dril/ZOMXTKP/nLPfSLvQZy1cAunuMDP+mP/X8Bt2tpd162clyzmcr4uje2jH5O5FvKYZ8rBz/6HnJ2va88cin1hb9/Y2x0D7Z9+piTP6gFZ+tBingQm1xEj0aJ8Z0wTk+NL2zh38865wRKpjNVrGXxvfdzMFzjKf54RZdIPZvyiTD9nGmU8z2Y+8sstpHK5vm63a33//r2+//577dSTZ2KyLzjWwbLuXA6W51z8lWfMYxs5e2ybuR9l7mMAXYLh4txAvDu+6NN+9z+yNyV+3f/1DGRa/OswvxD+fRlwcUruBXeWBXVGrXmJcgEVu4cPibx88lL7/vsf9fvvv0F/1Hfat+uNjxi+yPHk4C1rhS7oXrYLL05r+SeioWazI4g7pyk3FhcolrCH3SzAPYvchR7ar+CyGPHFl7r5YNebSbgFmhcobAKghKWchDk66cMCS5zus8725aYG5UWW8sGGBTfAxjx1VUHz8G36O9vqnW1lT0Lj2FBAwydl2HkrG28TyALp5YJr54XcDsUH/ZBo293o+AAYgwcU9QXdqHZV+D3is/kkzNSVdbP7gXhAfNne6htfv9+oj7Hh1sTURoN7+o7nacm3kj5sy4+PHEiWbl6qRq3btG9f8aNO6+tAC9JHeXQBj5RxOQwwkMCHTo3O5M18Sa/t1JHyWk5xGsy2qUO+lIFVCzaXnkLi+DCzbHhcyY9yxhWyMcWpTf90byWGAW1j1NjIE7jm1weED5krD4scksiF/HlQYQ3QSJ0SwJjQ9kB/0oHV/oZNSxA50Uc/Eu3g7g/WE3NOnGDg39CP0FZn3Tyf9VmS0QTJHCUnH9CduZ0SM/px2bZ8tMhv7PDOGPzrkDN/JmgeTEbGRh1pwYcGu5t8WOLYA7/11we3/28s+8fxHzSlX3+cf5bGjTrQ+FfWIPxBnfETaBLbAm7guy9QHKZu170kUpFsnvJ5yUcFwPhoKRCQnsep3jmASo/oYQ2rxz3+Dw7XmHLsxFm8zX5t3LnFBqUIjbYSC6Uv9LZnLrrGSj4uW10gY23GGaewq6YeVdVSsqg0dFzp4garxYW8JoUZDG5cEwt3iI38kBBzr593eoMIlLyTwpdHf+YVByIPSNlnBIqSt8N6D3ykztglNuIwnifR71qOf6pBT1vgnS+8yRvjxwAgYdxdydG6sVdsJZ749LxCFaMBeeE0Plub1C86SNF9xvBgfp8+WDrPXe+WSFYvxU+X9qSlm7OfNNi7+uDjCXz7pZlpeFMTHxkL6uKfBBMB+F7qLmBBiGmWOYiTbk4wEInNVo4GRS3kdulOuVKmb8xO7kSPPjl1fLXlOt+2kUPsoFQeaGxNOf9bGfJWMehANfNEf2mW6/k5Bhdj3+KTfRIulPoAsi7IAADRBd5+SQyUqOohkul7ZJj1U4qOEosyEg0DsICA9Y4yBVHmzhrMBzvyNfCtF+Zh9O2FgGnicu51j/KDe+swXQ91WQvzBQyHwIAd5B2+e3V8outxf7CX3EL+t6zc86SJodYnkQHOHXu9f+djumcbXkrkTYlHxlfcxAN2/MGnB/M+v7xiz5377g7O4/kR98/z9YlpjH+ioq09nxKEaZUxYtqlxu1gOi7aXyLvDYfoXrprDPK1QZa0+6DKj7IMBUHMWPQTj/DdNhMIe52/MNjGxHAeiv7/sPevW5LjyHombMsA0jOzurfWrO9SdR37Vj9Ju6sqIzzoPvM8L8iIyOqeJWkr51960QjAYGcYDqR7RhnXO3TfedB6pXR9kQduBZa2Kz1nMHgdv+4ZreuGFPTqwoNS3rwUsC6SbpR7VW9dN3y47TslgLztL6BdjULH884eZKnM2DMKOc1cm8x5AFmbgIzRXebVF2Tvc1bzn2Pk+mKsbpyXtn0PjbLERy72XXaLx2zDVeuDIan0mi7ITPPTrcEJotRjfCb6teXCr3XsKL/Ye2SdgxrR0gaIZ3guPnxZvBLhMzrg+JfXkxmiH/pzME88Z1g6j145f7ifW35/feHhm7OIY6yT8C0dDDM23aVlfuT8z/6SefxJ4wMe54S64NAorOoa0hDD4KhjOmNE/PHlGtt338BN5r9xkv5Ap/YiGs4ixs3YNmNLiaDR+F98zgKFZ8P+RQ8i69aBD9fAKV+d+5yMd8OmAEHqGIv3WEBVf57wHsbOkvgYr1fKvKCARk5lmpuetfJCZygXGYo8wfwejOVoOLgKzemiHnvIP2XYHTyOv+umrlGuAbdtr23f6yNW6ME2x9IvfaSLvCkNsVYPOlrBlPZHLj4cn0Bc/IXAvNEG3CNstND/3k8dErrBU8kd/cq6+OmkhzsC0k8rfdIRS+NpDp7LOGP0JP9e6o9/8Lz5/c/KL84GERqc3xDjWvv6/SM/lYlhOE4nV/wlJv4PcnbKJo+kcc1/YG90QxecNsTvJQ/0r+snRcD0+kmifon534uAqf0/44Amk+HB3BFsrynooXHfbywqW7lO+LNRJ+N/++//vf77/x+g/P333+t//Md/r//23/6j/vGP/6iXlz/q7eClzaV2rOHPZENPHhTS1y5BTFb0MfHcRLLhsOlkA4emm8V4btkwnLBuWJccuOD1oobcd/ynOuuLl0QBKFMimlWEC6daAMGaxB1cLXttKPNwYcK+q7wWPAXbbylt5ChLQEakcBNvv7QelFy04h+HRe0xCtLARoxlwAYaC0cvi5YLFyIVk0WRUUp9dLPxESPiBGU2w6Y+xVNu20x/NlXajqfgZiQN2iofKpe+uuro3dgspB0NEkIf7lyEH8Q49Mj3QO7BZbpx7rOmJbyWO/xzX7juiWMI+XwhVruXeBpFi4ay/5kYjCTQDACyUxJR5NCISbSvUaTKwICua7yUiXQ75F6AEGP7uQ9p0CCni29XZ+J304851/jQ5Vh6eHDTd8PysCbug7dziEiM4ZvAdeiciQ394C7dGONV+ZzyPeTYbm7at++Tw/hexnOfk3KvfV8wJ3hxAbzEL9iYz1hEYGIbpThl+asMS5VCkZw6uyUJKEIayyDOm+1mLAVGpIzDncOfL8WMhWSD/hu2TWye2BRaGPWlcjunIUq5Pux0E2ZevFF6aHnjsCd4sIwPDKhzx34PlkohXKpEBsUSVhmPc84udSsm+gNVWUae9OQJvcGNphaG53rIcxlEgbR5QJFWmgFRgAjga3zEz23bz3yZqlk2pQb96bjxvg4giEtvuiBBO1Xu1JG8+j7dgz7bV15rW0Bh+JM6ZZrrFg71HqxlMer0STJjiNLka5ubpz/mVHJ233OwtG5/478C1aM8D3i+WHo1peizAAAQAElEQVTjYdCxekQoChQqQC+PMZrb5CFukrfkL/Hq6Fr+SiMs2blnTMIX2l6mIz+6GV/niPlnKS4AXpscr7xQVFSgy7zXhgu2iW/AVD6+Fx95I4+69lxAc80TcvADp+3Aye9BPClj/mqHLw6gX+u1I2BclMToMpiRM4ucETpldeXzrAN/j9QJG32TcZgVW6FZ0pDHi+QQMdbOP23XB+fjny8v9ceff7Iv/86XNb9zmP4zD5TGSZ6Bsg3bN2Jg2Y0xdDi3zNEAckFxoZG5+Xw+sQu94HEtdYYk6+yD/FJ/5iv9MJ0XMRq9fIg+9JAXxce5mgcnhLiPiFav89xfL7pnXvZCngvSlN5cC/RX3T2KPJ7V/CePMuzDcuwsziVH1gZzVBlPbJTuYcmYSftKHvtQIVz53CjyW3vzp40R7itDoItLjbXyA8HKDCBXxal/wh+JE0K4YP7xApe5fdqzvnS7l3ZdcpLb0Dl3V44/0U0rOj7EDXJ6NPEgqJO4f4bMZUj1jWyktq4VE3JP20VBEL7d3GviC6LUBQ05/j4++BRf5cMOSHIt6qVhYoPx84FWu0b3eWaBNP5QXhdtxXR1XfM18d/E1PrAr6yNcvT1f2jDNm0IhdqFND5uyE4DnjGRR4maZSQdNkd3qW9n8m03fTeO9fG5ZKTMLfzmYMMbQKhtivS9lx9SUsOC6nZO0MRcx0AXMpcIgm1ErvMIdJ7JbI+G8wJYP1+nRQYDUUgAkfyh5bVoRUJioR5yztxzHrim39nXD/bgvNTIZL+4kIeQi869+pUXb8pfFDhRAnOOvHA+Ix4M9g7xAjJAck8ObIzDbRJnxte4b9YDe03Wp+6JaPkozgvXqSGzxFNagMmFT5/Ld9qTRlsvkG50Z32aO+OMLU37JK0M3uc2ssNLvJzLiQNzwVhdazAk4VPOlHdb9utvJivxUy5Wl2uLdAM/BlxeTd1x1p7w0xYfaO4oeKL/QQwZwXI+m6s3YrUDytPGjCO2Wd/mZA/Z+VJ+VzVCzktZ2HMg62C85BHujL1tuiHEogZiB16AtC+AfHnBQvdx2RYQ/YH81Ig0ZJL86Uc950n3PISD0Wb/qdjvf/5elqage8TED312j7NPWxVrn7L03bj5q+xv376VYBuR9coLS88qjpnyXbPk1U7b+mGftL/g50TAdP05kn5J+V+PwJpD0J+VswDh3AlcSe/Eu+oPGk4EJ8XorrF1TRbE4kNX/gjlCwfLP1/+5GXPSzkJbfu/9vWfvfiCI/zQvw88MzebAKUTDrHMU3q5ICv7XDjXYV5LWJ8g6h5semtjf/JSSbnSesiuLERyL5BrQfGN2xPggKLBOrJIck8YuDX8Ex37nOUhorFFHOgfRUOriOimoo4I4mb9wjcCXIRdnCzTBpdFSVpscWE5WFSvgyXo6Fq02AH9qncNYh4AN5q2hmGLOjEjrKKkHx3jF+68h24FamHGKnKHXN7UuTWN0d5PoO7Lo+vgpQ4T5sFC74EblmLXLuNnnxvLvu882O2l/25c4i6Y+1y06JE3tlk5QRmCeWa5oFaOnDSrwD5ss1/9YyEJBxLJLXPD/PJAT/PsXUV49BsbCGOQ4ibjLyQH6EMYIk6K0eUv14xD4gFtd0OCPmLhxpNN0oMS40sHEjq+KvO273W7zcDciM02awNuEzzfLlpKd8GVN8o5xSUGEzl+i+EfWrxNZAA3cPsJ1m/7wm8TPQBmwsuo4co6SDofBGwHV9cndW6JzULKm/imIu6ZM4u5bssY7Oie5Khtc9rcXv1dxmvX720mjysf44YSVBFgridzFDCOOHtwmHENeCWWdx7ClHeBOech1PKVPvtfoXt9hT+/ErpHnvoDygSMo7ZO4iUwOCQVMYk9140xth9btXtQH00s8b3HoiFi5Vg/sVF5yRVc4S0RBDiE/TYn8dhvX+rL1y/VyKDzvKDRGOjM0QdyYqdt6qtLLdLBkoIbFy2uRt4nKGMJPbyIeHdI2yDk0hpcxQf9Nn9S4ltokAg3MVv5oH5Q4TMHRzd52mU83mEwlj2rC9nYFfvVDxzEegEddLd027JX2aGNodiEnI38vO2zJvZcEB70piSO2nnBlnbxwWrkXPlszizZdKkocNZDhz0nLmMZ+dilvIn+bcFG/YZN2kJvBfCDCgYjzzqFusxR88A6AeS6bDqHAb0Hh+g7eWquvrLeJzbg5BEWJXynbSpp4tI9a8O2CYiTVvhxLfvwCZNyGSfpbeiDv/D89u1LffvyLWuy/Zh12roO2IRijTcVH7gcZ19g1VCK8KMeXzQ88OGBIO25thbYIcYX8I7Hq/OSfLheIsVXZGqDOuaN9UnAVxjphpccUja18ksGY2zsfLC0bQzsK8cBUNbSKzs92KVubQSDWHC8rFLO4YMpdZC5YF+hosIVnMMQHZFzcKZ5Ae6J1yKAMgopg2DdwWbHVR3yBv1Pt4v+KrXOuK4yfKuJa9BQf2LMOxhTgXiqK3GHBpJPmkTQhN24LOcq6zXYNId9s8q8anJr4kv/Swg5xmEB/sU+hXSVPOaW/LCKxQzorjtmcIWXG/1ppZdApoxO9A+9RQgXdB1YdapcckYyvtOMUUuvtEt68NcNZmWTZotW+YE0FxWykrv45UtHYUlTnhql7Vp6WOfaXtqU+n07c1Y99iCe5f8ZwDmb6IGemvNoNPUB2AYGAEEutcW/tLg1ugHuNLggSOwpaWWeeqZy/ngeaWQP5XUxXblx2ZQ23uCr/MdZrvVqrfWgNDekWvfOhy5teueBMOss8TJujmGYzpvylWteXmeg0NHvGjZao7CG3M0cQat2G1/9QB0vZIkf8gsjxM1tx1djD2ydc9ONc8a2X+viXF+CzZ1cnhxRTh3I1nZMJu+VvCA2OmmwqdChfqvaGd+Y79KIs88vM41z95RcdEAtuqPtliUiPdxQFd34ccXCX219vBi1F7pc1LGHOxN0qVAvTpc5s+oQXvIpxUmPmmrs8p+bC/6Tr6Jfnb7U8FeNcJbrq38w2f+rli9AmvkGWSIkfV42EVvH3vG7s08d73GIFgyDA0d9dpnTmM9av5Lby3aA/uJj/FbOsK/Artx3PsZuB+Y+WT8mcmHggow7TWzbGUv3K8+3itQeYe2by3NlGocBV/Sxp373bwgBPnMqTx36u3OuVqelL35+++1vZTy2bWeuKADgUh4FcSFHSRzj+Bns+wU/JwJk088R9EvK/zwC//7v//5B5MwQPjDURJxwFq5GrEv14JYHFCaEU69ZMQSmKosPNUaSi0lD7/P/rucBQJvNAVlgkf9xgUL0iYXuAdg7mIq9TuQ2T3lW5ehykZqsBhvgwlic7K5FZkl7Yg9W2d/ztLLr+ri4O5ldLLAaWvq4UORsT9HwThe3LzuHZBYo6muxlPCURFW64NUDz5K36E+qFNK58PkwkU1kQilPSgTh2sFCG7vcLIwFOKhin/7iCLKgzZUeUDTA5qIq1vpITxe7YFEFxYsyZPqNoS/kXCDzdz/uL/n20E3CX1n5Tc0D/TDkUt5o7sDoH8t52u4Y0BN6AujoYTNN1HOv3poHl1k3FnOD+8AOSwhL3tEQcuEuqcII0v/EBsdnAS7Qz72M4wV1fkhL1Z4tqIbWAMrFeVmRGtlvygUuBknam9zLgNDZFO94mQeXr+K1yYePvMx84+AUZ+hBjjwCakGgRV/oF5c8MWYn4AxkWhfS3LC6jIkPXcZtQGveaMNO/CwjK9Tc1Elh/vvNhQ9GgvXrkPEgr/R7AfbSxiy4uibyu9l8i5cGIH35aA6sB6MjBybQ9FY+K47EmBaqvROv5Sf3Kii1jw4uvIGoT/kguJDwOPIg58NbmMHO0BELykjPWNDhRZ3r44WQ43fSPZ/whGaV2ur4XHD5/MqLoHzjDwGXHIxKCm76jvUqEcRszGHgwxeQXHhU4npMSiGYmFyYYB9kuPXkAIuf2BqR9kFgf88N3lDlAcE19clDqKVzgwhhm3dpFqglSpCDGJBWKLis2R/ZxkVAqTHAECjkhAI8V9rewFQz/vvEV+CD314AGRhChQsl0g+Vt7UTGtmADr0v2bZhkfQdbAMDkK7TgY8MhnZSAwMW2ZO4e9j3YN/kzmXX6K6BvVk/qYsfrTKA0jYFGs6xTO26QVMfgNoVe3xUN1sITIu2oQsgzPhoj3MxetG/9HQN6IRwQaucg7klOPcOlJhzvpzURyYT4YRKPA8+vjQUstaZJ+A1wvUs9GkT3wEgf9lhzgkdteuGE0iWd7U/39uhAaFe5bAOcwj24Pvb379x+P1Wk3VFn1Sn3gcVLnigH+hBN9dq537d6Luq6JdXEDW4jbZ/gfhDnwVeAvnQp73Rc74tcm3bseXG/NiAhj+eQWSMfIiR7+CAf8nyQV3ZqGc0urJWbsRnTFJfn59ZN6QR1phcc/PIHNVfQX2jZ75UaqThfX3+hB/dd+xX/+f+RR+P+JYanfjpg68PK9rsr3IUqY42h4CseZZAf5p/77L0G9A343DZYn+A+HAh1tbqHYR7NG3KZZ+V5hiwQN0L/6wHORf4JLzhLcByYJOwYZ9jI4i3P2cocx0/CTQiG3SXNBdIu7QX/cB5qW7Bs57YcCBDML76mijiN9fJYaEkSwBm+Vwv33nEwZBflyHP+aeN9l+gPT7EO5cxFpuWTKxgaj7fx01b8sIQVQ/s8yHScVTO6EkssRBd/t28A13arM+DOKmDAYFzXfJcYI6pC1NX53m37RQggrB6pwPkxXeVB7mX9QLdUGB/7lmHuJ3tpUFdF8ivjel5l3sQe/YnxtD+z5DxVDTh0R/SAdnaBYDDSNoSnHFAhvNQUAdUlXk4Z/ngvTOnLUfTA7/nG6pLwHU3ANShKHVuJ4F2oaVcn5UNSS7EUEI9NKUXD/rcM7bZGSPX0cSAMXwIxg3G0fZTQcIln2olhqnYt0BbIP/oGxX3Q/bp1mB/AJjCiy3iQ3rGfq1BxJ7cOYjde65i8EMbQ7xusFBZd+1bsrQNNDoHYM0YDSrmtvvE6CmKoTSvj/yyUb3661qz3/a68UWUY6MI8a5TB2ezzCsS5gl4IRaSrkbmxJ8LlOM4Nzhhm7MsnQuW+v9DtJpWd9k/zQno5Q/8UF80+ycaZWFBfHJuHsTOuImLLmx4YKxnV3+d6dp7ENtC56RvR9a+77XPWdK79g7wlspWsCloXb9StufCFT/n3aXTWNWvz0+LAEP002T9EvS/EIEfXgKF/lxgUv98yxLwjkhLUhaqJyuyD8BZ9M9Fa9v28i2rb1a/fflK/cbLk72+fftb/e3f/q3+7l9Z//qtbvTNjc1hdGWlftfA+yDqb8h+Pt+YkyhjErpp3/Z1cL2xcDlB6eHw9lbfX1854Pl2WUwx35sD3KwN+Rs8OzCZ+JOJ70LTyOtQcWcBSPvEFZ/lo3fkaR60HvwXPzzSnqA88fvc8XOyuOw1d0pgok/ZSMEPBLM4IUoDF4gSRzmxY9/hDc9MCnDoLQAAEABJREFUP6pThgcaLZL8yaLmQuRi/UY9B0uVwDC61wMScoyvm4E2JH7gXPCUpywXMUGZ4nrd0MSFLH1u7Apss9amTQfd1+WwKyvtQV9XNTYI4pR/SIRs+SkyVpf9Pzz04kN8wyf7FyCdtnIMhnIXKB19FjgA1XqYo+4mKVo6cyulipH/wBZ1KI+qZJV+bJZ14ZF2dg74epBLjf8AzfA8OUws++7k4MHLDA5TzIkMdMfSU27IYeuaxNJ8UZ9QftCTzdZSPzEC7dzpxF7u61ImNjYywkt7dXwQabuxzuYYeUo6qSCzJYihOwcD66O7buTebV8+pg//kl9ssvqpbGkD7pKpaEQbYnwVgRIKxP2l3fg+A0UkfCHzitxXvllaOhbfwLcVo4Z/ARU40INQ7pVPDOQFby17F547NCPU8p59zVwCJ4sH+Fce3FbOMVL6gWr79E8/fcBcL6UqB9iWH7np5wWNfdLrh7alrMasDn3mTCEbItfGOz6+P/xLByniiBkV2yetebnmsusYSC68WBSS0raxwez4/1Pf2S+NdkEmhjxixLElDeRcvLb1iV5YuiZrQ/pkBJZ8GerdRfshXu0lOXduOAxdKpaQKGN2YmLO73PHLOQV67sxJ/bOw8TznDf2qiM5Li82uW6N7sRrdJcvRcVZjp7giw8C0S3vdahs+iYyxAnWL7C9YLEa+wf5nnhgS0rnInGzjmgc4kK/66mx2rDNsUZC1h3L7dQnvWPvix//SfQrOffKg5t1442kav7zsr0ArPIBaopD7hkr3YN42dyJ6dJV+WijkH0gGKTj/6IX8Xx/sL3zsl/wJa/x11ZE1yVPOXfs/ZNvTl/J3XATExYLLiylztYsGnDELmtpcrV6icNobRDqhzFS/gVn0mT91B7jdbAu2I+opY8KUsqYFzLtY1jArvVkkleOQ/T2hASboFtt6lBWKWHVHWvn/9s53ummX7mum3d81u9XYuDaJP6iaeTP6R8q/1aecXbWTGU7PNJpv2v5I7Lxjg5tpYgv3Jao8z6qiU3nrOJY5UGE2DV6bAvlp7nFJ7Sl7PjpPDEuOzGYO75P1zq1rX6oYWTMNIIaWPhmjWpaC3+c8db+Rbbwy1Zlsc5Crq7RvfIEPbGNdp0fKeUZtO2b0AiwYoZ3gc7zkuYDQNKtDY6BNjk+D+YgUaSzEqfRzdkGHwfEwf7zzfg7D1xLHWtBu5TleL4yD/2ia63z7Nl+eUNOK2l01yT+2i3sc1aPyoeoxJSUTBpZ1BF5b3fONIkA9LMGMszJkTjDTpd8+qct7xMbOcFTRjiksjR2WAbsg99CyLmDgZJP8lpEiASTNRUsZWjXjbsCwHM19E2ZCzRcqf54E0vnO3JxhY/b1bKURErtWv6JwSp8MGeaGLr+Wzcm8W2RrDvyoF71WKq01ZQWMTSeeTmn/HeQNqTYqr9QeUkv34dMImu8AGqSkP/0QthNLgWjILwZQGlQk2+Lxjzo0IFn0NHGohwmbuC4X5d9Qtp2qYNckL+tAyVeAuwxfzwbXLnonvFg7cA1KSqGUnOdjt/opxm8Yn7QZQduPN6ZRSyPw4s+S3Uc5Kt52D14XtmY0xOzeNGB7jvr3itroHNFUU1PYXcL+HLNjxtrzoIZfsd2NFYB1gVjFwDHhSSlATSCV56xDdsn/D55ltrLX/ysda3Lz+XvnIwb/rhW6JM5tmOPePPwjv1+wW29ka8cwV9E+RyoL5c8432wztxZB/OrLORut1k+Y94opVXHnXXjhb3Tl0C25f8FPy8Ca4R/nrxfkv4XIuBLoAuq/nkITHTmA5KuFZYVhpYT0T4Xifv9e92/v3LAFI56eztYN545pHpAEtwAnHhf9738pw+3r19rv+3lxM3igkwvtTyPt7r7l9yZkNHdnxaGbS8P/k5KlzZtcPIeTM4ni9eyrsvV25cN0vmw4IugG4uGm5Buyqc++5Fe4i4IrlkQz8XJtn2YgdgOWBevvM/gAjT3Wfu+s7DOmsgIHSYpQ50uvA8dA7RDWN1NKC7QJLFw4JQ0T6K6LhEf+IM4KfNdPl3h3uaSd3Ugzpik+/MNvCTaOfps0D8aW7Zmcd9r23bGkz5w9fmDKepe9qGVfhd+4dKVPg5Z7ODvGyeuc2A6yJnjPPxzEHP8WIhDD8F7iX+HbZ1HNyrwi4pGWwB0mw4ABnFxGgK7LrwobWGvC0Lad9k2cKsQahE8eizjF3WZ6C5lDIiUp4onfcbeDcHN4ZWN018EmYeLB8o+xwABDcwzB+nBVi70ewh4xUc35icvGAJs9B5k87ewwD2IDeoU+wNow2WrHZiHUGtaaIkmkOr+ERgruj1YyNDY6Xzcb1/q69e9bvsszCUEz9K/A/sEzJXrEyBnqAMl9c9waDfUE79358Su3M64+390cJO+s6kuOyo5tkG77Xu5NgizuyY4IXONdoyjvNpNfTR0AuvKhN+1xj9o/lWfaLsGqU/wYTNxI6h+W3xn/Xj5/pK/f/KKPa5rxUe5grQe0l45WKz+e/JWPGS5pNt25vxtGpTyYHcnJzxYZL5D1QAqiStTgXXO2KdNnFZ8GTcuQ6k8QV+JMDJrPSgyr13PtjMm+iWdsRg9f1ifVBf53GIrspMzZ/twvqnb0sENyAVho9J4IvNdh4bR/YBOMFd96D1OftA4VqcNXRMbb8T+9mUnp/aaO/FhTSw+xthfZJn/NKt7Vk/GvfUW5Ziw8NS5rC+gHxoYvIJiuhDTJ/Fp9KhjZw22/ADlj25sm7VhQwNVPwhmiXpmXA8OyB9+HcgGmAPO7SuOYR26uwwd3ZW9Zs4yb4cEXetDYLhSdx1x7NZ82LETwO89sZm0tW9iZ3P+RwBXGM9bxrq7ekzM/+iM/JjS8W9ixzx9tE+7LeW3fieX//jjpe6vL8nV4tOMgXzSoAIMGZqxZa1mHcrLOoTIT0/617q67Lh8y/qvgCFeCClxXKV3u3HAKvgne/5Rzi0fzp2Pb8yPN980oW90x6ft9Mf43fadsf4C7DW3vYhI+UkIcrMFwKtPQre/CCq+CWcWIHfp174L8Apeuy54UDG/kFSIAtBEpd+BHmjemEfmtEAT5Lo+JDezDhzyV4W610kwmkou5dNBm1o1Pmt39FUIuFumNy6kr1db3Y9PCtLmtsYMuecFinXYOBzEX7D+CfL3pZ5spRq8mFCB/xNAFw3X5uhe3esOfnRnLtoPceWDySm90S+f+ZlxmUumXQf55looaLOxl7YZu7nNzLHVhhqZ5hziiAON+I29OkcdbyBac9Q95nCdf3nJnyXwj1O/MQfe0CcdHpUvdzd0+PDnvnFjL1Tv6K6sgY5FoScqDuL3Adm/yQFt005lLd+h58IcLjVdUCQbFw4+mVuP2AwO+aOxRqBODd/EL5AbrtUTmhOP7odrFGetRQMb/auXuhy0tW/lFEZ5iTv74uPFQBk5+Ko+mgrBJZnS+nSTEsAH7koLnfKmMQMGWEVdkLPN2cCEyEoTP45zTFQ4GPcGzAXnVuJMzAhmeNaaZP4KWIoQaamxnktyvsBUCTAaqZTcK2sX7VUn0uBbGNS3ydoCsHdt2K8k57j7+pIvF9jwow3fzdmcl6hrn11IqlYmMq64i4OTeVesRccCxk7+S7b9TL7yHKjP7pWv0Jgr4p4oeKBHoBpZ8qr/9fu9hDfyXVxkcbOujteXe/3x/c96+f697scr7ATNfmr2K8OycGDus/znV/vOOjsn83pmb4pPG57gm3TFx2F5MHa+gPVZjt7lOzTShw6ZkKIJnVwH9Oqy1Cf7pG3GfBCz0RNU498zZ1FpfPm+YC9f6vhPzyb2uS8Y45V3k7105yUSNPSJR5AD9T5wxsN98Dv74Cvnv/sVL40Pcecu3UFeWmIyODzDJyq/rn+OwH8KsyL9n2L9xfSzIvCR00w4hD44gD1chaivi2FyBgBOBn/++scff+bB6TsTyMPbCxuskwqSctJNFo2CLfyj6za3TMxt3lhMzonUlPQ90Xd/veePUXoABw3N4PC3VcM3W0HYxsLnhMzCwaKYTcDVh2VFPVJZFoobniwI2yzr2n3nIe+yDxIWBS5kyjOx1wXvt9++1e3rF/RP0adkuBA+usF/AKiIUf7GonWb6BKg02YXTx9I7XcBe7LoPdR3QS39d3x5stCobNE9ORjfy58f6ytkHwcR9BhfaVU+t52i85PuNxYyaYUDXa8c8h0fF33/yZcLfPgkALSLEWDDfPIAdM/B5qFtSNy3WcaEKovwAawYePAioIaYAm6CgLs1b9DDo0x1uFkp6/2gNbr+Tmx/+/ItfKjHeS82apRkrIidOptSCA7hXJCjSDr8n5/go4/IYbsP9ge+Nx0NXTdjsmmnQF28onBHOxFMQYPrqjsWHjrMRf2A4MPfkhnKszCv1Ccsumas1AUBMsXnhQCHTueH4JjKB0UN5XVFvqn8IBdeoX0gbBAHv5UYLQE0XEh+j59y3uVBT7fSKIgF+XQgxwhv8N/Ik+2217bvmYeEKg9ezmPnnn4as02d0Exhog1eLuzDhgEoHUOlB1lDGgA0ObLyZIdXcCwjD5m3fWbT3tNHrsy9JvjRzOswc9OoC2jmom2sBLUL+uVPgAkE/oLRLjbvQYsCO/AfGzmxsIaoayLqmTllbN+IDUOzDlnE2ziiJjRwUho1KLhsYCKqmqpAHwf35AZMsUv96H6yji1+GZ+ZT66NHjAOaOEkZCNjLkX0YotDN4ihD9CjjQdSyOGrnxa6vdZ4jF6l+T26y5fjPnw4xjfiKr7BQ4W+rvWxRT2XOrAGI7SfYpFwD5W82INLEBWHRdYGXmrFHvxwbgR46PBn4ywgcK5rhKnRa5tyFGvmZCgYg0Yc/OpkkCBYmkFTPy90n7XyxYp+CfojvpHfY2Y8Rl+cYMFt2Gy+TWLgGvHevRgXD/wDttGd3B1NSdsYe4BNbmR8n/WKf45fxpp8ksaxUtxo+JBle82FIte62rVGW7aVd+b4dtb32ywfLvOCcv+S+o0XleI2bZYu0DWUjaLo/FSKtq8b5Hnpj+tyq5cYdBufj1g3xBP5Dopj6F79x/lLH4aDsemac7IuCDtxKvaDZ+BBHj4gEpCou1Wj+HwYEPnYvXzv8j8I3i/7hfmDbXbjHbLv5JbrmA8veTHFnLQ3PBtx3PYyB/Kymodzv0yy3siTznxyzbbUP0tt2OjXL+VId+Uc4ahJn/3W7ZNmAa3TNeX8CAdz2nmt3USD9H0SH3UezGNplafsbsdA0BJp4TF68LhGWUXTv74Qot3K2aiPVsZpFIyIQCAXsVOnoA3GwHlp21KbLJPT2OlYSndQh3WFA3lIoo59IOXRJ2Up5zJQ7aO7pjAZE/2jFJ+EqaKgRT8VWj9e9FSA/gHvBq+w/JyYsPSrEzPISeSNLsd9kruha+N56kZO2S4/SkaEVaBXk5oywSuQ1roSvVXlnpYDAkANBr1Yqgh1f/3GlyNfOA9i74NYGReJPMoWg3gAABAASURBVJt0FJEPrBPWl517ybdtjBn94qmdEq3BjfAHNgkUIJ7LX+g39Oirud2tv/CAtx6d82ojJJxYjRBti+XbrBvzZXyiU5Yy5Q+oo4mj5Qmet5CMROMlLLmOB26DoItggaX5LGmVZXkBSE1YAK259soZxLOnefhgjjyY2+bhEtjxG4GVNZY4qq9HlXvahg+4Rm4e5X6vbvksjZ3rtSWWsQU9T6jIHN2UE6A8DVuynujCOJgyNtC9l+jTp0n8HMPuCRX0nKudQ6QI7arQV6euvebEgV+xUSX20M0FVYdeufLZFR8wQd4Devmt69fqhwK8Mg90C56j9VUILfpe6VPnkfmsnUe+YLVf3SiPuCdxjyzofKb4/uKz20ueGSTAQgq1YxQ17TRfducdMbD/4SCtbimKwJZ7ThG/Aaae2IxNWTugbZXHCDrlA7RLiL3YpF1CbIPXUv4HviMtjLGKtnzCZdsN2wbjNaKj2ZKocKkWxlyNbfJEB76LBEXR5BTxAncAdTIZYzroP69PesU4j7rNCVu/4GdEwCH7GXJ+yfg/iQCT8wd2VuDxA2I1nIxOqnnbK388i3LbJmtAc3jceWP8pf727RtvX7+UC8g7F4fnN77Zc4K/8ebZhds+J+Pkdrvd6stvv9Xf//5v5cGuihcaPEw94HlSSivdPmftOxsXPNJkso7iUAKOxSATFBptxChIOjC6oREW3YRGedK7MAuoLD/Xm3brLnAX+DDiAVc67c9igXg37BsxsJ9VyHWxlKsNTb9yjNu1EKW8FhYWSvulE+8h2MP5Cy+q3BjUpRxp7PcFjuXVtv5kAdMWFzLje/At9h148++esKhKI31Ae1RmgzG37x1ckINbncHD7y8glPXA5oFBHYAmtHgGXtrTFTrWJR2kqwHt9T7RGM598rBE3jAO+pd4MX6Ow4LOeAV/2VsZSu+pjG5iPQFL0LlOe3iA06bGgMiHdlP+nMnL7ouvkRXGlBdtgUZSNkhjm80PMtChs+/yV9xnPeaV/JAvEuKTPCUG8gWCc4t7EpZ02IAlvZAfaV+ylzxaXvgSfQuJDnlkPUurAjrMoeMcV8lhj/2N/5DkYcb8cWyxQhSA9NGMDyV00g5K8xtM+bDrYe7NwwfalTmKni4+q7y5LtxWjEFygR8zB9ObD74B+9dmqg2JM7ls3bFb3mgVwEVQkMOF/8lz/EO9FzYlXMSSElrteyV3n+RBQb+jr/HhzoPmod3oWYzIy4V92g+t+IN+bbCrwQ3yZgOsi3ugW3sP5pkH10vxE532Sydopy+dfQm7vkEslwhMUlnlsOYYyeOBU3C9iQ3Ikl94OIasoZxwJa2SXbuAJq6Nb3PuNfe9dl5eW2/yXTAftQXS6M38ii9L1KW/lCmKcnTnpU3xuWOH/5cN1yXjZ1wOcNZdjx7aRjzEa3fmCm3HwBx5ZR1ikpa+bcjVFsRycQjjLt+BPEuaMWONfdWuP4ydpb7IK0zs33lx4l4xt71qMO7GB+7uSe5OVK5ffSj7DRu1rQrnUumaW9cXZPgyQRnKtUs7HN8HOaB//pMofQmvuQXeLWnxTV6SHPU/fv+9Xsktx657YvdkL/yt/v5f/gt72t/rty+/1W3/Ctxqp3Svkz8/T7985MXGTl3flKF9hblPcvhOzuqHtjVIbW30rLL4QMhFhcsKEcRWGhlzwk5ZdckmWsz9gxeiBym1QJzybsRb2dc8Uad9ygoo93wSkl6ZxuYgLu9zFMLEgn3xhk9f+Tbdb26Xf4w7MswNef3SZd8nHE9suhPHO2J4wMRox1dbqtEAQMS1KsbkzpdPvsB2ft35AsmXR1dbmx/koeufsROWL4vfumOWPCb/DuyXRvqn+YKmjTy7Yf82d2Inn7Y/se/A1gV3eC8Za+3S1oZ+EnN5pK/3Dy1MexJ3AD1vgLZcgHBoCZAX9j9MSmKx3WbdyJEbttCEDEn0Jx9ml7HtnoVSZCMCIi4qqnuSp4texKRjwuP4yXOV4oTVllIe9iJsmOjfgW2fJahKmx2Ha90zZ+VFo2aUsgTbxvdOrHx57y++fAg1BwZ2+Idr57ziBTW+vxEX19aAfIyP+gRlJdbgsVBDiwmPTqKBbwtBD3KQtvDlWNAiZuFH/gPQhldfUnDm8pwDV0mqHtnd94TemmWmy3VIW+dOHBgLX9ovn5dW67Oh64lJs6QXF7nEUSp6I0s9yyqxwED16KxfE9nKkUbebii5Yhc+iMMxri51DPQZf3mk7TGjfxDf7lniuHFBT3sS789gf0Ob/aGlAQqFXMbh0lvXB5qrqi1PbIp7IT57qC++I/lK9Cm5iz9JVsFcgJ+rTF66CQT6B3DqSR83197styqzDTyAJafx2RpGa7vVE04xsC5dTb97Ul8d0ImzfQGoXPqA1TVojUY2F+xYoOf2WH6AfZCuC9rII7YEf+F0UJstlUI9OmwDSgqhdfvIU9ek0NDRKJDG/ek458UB3apDwOVYqpdqzhkr8JV1606++yLoyPwx1Er8AHNA3tGsdwhQr7SeeQTHCDQXPIOCS5q1FmAZtnAH+3HZL7i+CtZxL7bpx2VT7GIvfeAzocHTJmzYgUz/50L6OMRiW6Qj5EHfuSU5GPnCKraAV/YLc/vAVzwtfcuaBD+SI3ufE3yzH955OXjEJmXDTsFehL7MlXPegPx1/aQI9E+S80vMfzoCzKBPvA7ISNu7QCOHa8qQNots15xbJk3xcTJvTCJ/Pvv1t/WNiQeSnU3MSfxg8t0BfzkkLSxMKacj2pyIwG2bOSA3cpsXUNJEnRX6W6Bv6y2TlqYCVp3FNf3tRgdasfIB0uUwCs0EpAMdIuvph16cBxkPBA8O3GsBa+wElCsvLemymKZC34ZOfHfBFQUm8blIHwQgizcLmr6/A3gv6eRR38Fi7oKVxYrVR7w2SmO/vOFBUdrI9Gei7/Jts3i+AVkAaUPKOLnAXYDUOE0PAVYONeLBRRy48kDtN/v5o2psFtoT3RLKSymfDycXaLs04ukud8vRTcHLPIx24/Aw5wa+bXtN4rZtXeaNi7J+voOxBsQzwGe4kYy9haxRBbpPmLaAyr70IG4+sPmiQnuMXeSOGV3qE4KLfYwfZTelOh1L2gpEI7q5G8foFgtQB0sFO+TZyV1yfdv3jD2WaSYAYdFSpnSUE1C3Pdrn2Gmzwoa06F79z/xE2JjZ3xCIhyR+K2fus3b0Bk+/F+5bBJTv2L0yhn677q8ZzA3x8uz7Xv7a7Xbby0OueGOXgzAGSnNTBw8eE7sV+mpusaG+vPCwBsgTOmRk7n/9RlCgZM14kM/OJ2U6HtI57j5MSGROaFv6oT0wXvBwT/DiZxM3hiZ1eZB81qGAXl7hyfoy6CR8IfNB4w++6frjzz+hr9L+iax0QuelPebCvk/6d156tGgFL7ClUErcSS4YzwBxeCMvHtj9ynrhOCUWDNAkVnm458HXOux5sP3+x5/1jz/+kXFVU0OL0BzKHJvIQJF27XOvHf6db5/lV485JzAFQK2DrC+WYg/+GwPrA+HOHaEJSEBd4C0E+ybx2Ce+9yRGE/8n+TupYxl82u7PrLXBOkpjq35a1xbrjqM5amk+H8TEcgEPkPEJjtHIp8QO+dwXjvMlmnZfED6clOYHAAf3P12Nra7xHx0kb2g/SnPEXPtOzlp3HbJX3p158JX83XZ9d+jtqZrExv9j1o3+yG800KXd2kirzM99TmjtrHKPuzPfDr7oOPwCA3hD2ZvlwW5A/SnAjKh1J48113iCyGXfkpjmDze3x5HOJ+PBOmH+8QLE/Hkz9jLD0aGhwqUKijW2p70NgaSCfc6NJbuhMxaCQnqNW4ikXqC9jg8RM6XohdYLuco2x/w/E/mC7Xabtd2YY1OACI7RlAJ1mP/5ok/55vidF4nJFX0113kx9sb8M2ee+OyYCsb+ztwMn2Ya2BOuGFiu/oPphxdBqH7VV9+T/WS17UlssMc5o29Ug8YDYpUqt6Z+AU2uiOaGpOjSlEu+OJCGDzTGcsHy4wVu6bjkUhovkVJSas9gTEd39tvV3dhyjh80IaXfnJ6MwSoZE9aAhvdqW260Ry8mMhZWHoJom+tZv7fFp+HG3vnefdKMSq7MyO3UEYCbePvkAQtYY/RC7t41tXbyYmJTt/ZOyUP/yji+MpdezW0hawUvCN+OPKj5a98nOSBDV6Nr2bzsInBE1djEFuyXLrGHR5sPxsX8eUHHesF9rzfyCnR5/ol8mSK2iWfXDTvdL4V9mzVvACUGcxED6NUZGPLgj/yY80AwRWFoNWefgb+j7QTs4CkWjnKt8Tw8Gjzy9LGp2+f58G7+I2sjxrfTnvcYTvTBA3n5P0zpMVUHxgsliJx0Os4XZPyxxfk6d84U2Xf2mvte6jWeB3OMEVRISYcYost6Bz42EcM7IF2IIGjsm9izz8noBFup2Hc22RpSG+DS5404RDj1DV5lNDZLa74JYeJGGIg7ewz10ZcQ5+7BS88FD4mQpYwNP0d3mcfaV3yeKEteQPe5pIuLqDf2AwSjHDedCB151KjcGQOhoVHHig8vLZBrWx9u0FhXlzlnifBCugWUYND/oCZO+3wx6t6kneqjK3v019++lV/AJy5IgG3FYA1vxse+iU7L2DbxgfHwRbzg2EaxQnHCHNA+cdrnixjPTv6T/etZwjzUjoB/MJp56Nx0jsqTuCAv/RhlSVORhI5AcZlL4p17KYmhJW6EjijAshwZ2Ltht3GIze2XOs96Jf9f2Qcc1wfUYTxLfdBf/VbWYX5Cb276ZdwdvgOd2oFRiZU6ttte/jLX8W0ExiZKx9IxCDAvJjaB/nX9pAgY658k6peY/7MIMOnOSRQ5fxkZJ5P4q3SiMcfZMI/K5B9Vkw3jK99w+i20C9SXb19cE/JG1oPx2/nHneUdc2Nj2hQZULuV0V3DCifR/gSD+uhGXjNvTxiUTMgGv1lOu6GB/8mBhO3JGlDoumht4gULgxsJtXht3cXixYdbNrI3FgoXCWW7Yda1QsEuThiNTNrrok57Gb8wCnYhcbFTtmD78jUiaYiDu1xsXLisKyG2GWQa6nMRavykybU2GHlpYB5c6Ld96REvXxa4nYMKoAzHaXdzoD3nrG2fWfxufPs7mhc2LJgPFkkX/EuWch/Y4mH8IHbXw4YPHB68fREl7vpneTzjGL584yLvgcxX4ypwmHvlMOeLBnntLz8MXexloY/N2Gbb/gXm2pMHaCKDLSoQ/6CunLXIH2yG9q/SMSAyZdx6ozYuUKHgoa2JPfj+BAyOsj8DqLxw+fa3b3zD/6Um9tXnD3ZoS3hQ3JEnAYNMQfMjd/EVFFTLVuP4IK76NBljaa0/ah1u1L3kYaP9gPov6J6lSPne6WygwdgHOFBbap+6BwzvOQdtAwNcBEkAaJPftL+8cmBnzC5eSEs7STyosDSHNn3BV+LAtfBpij8yLiIb5ozFqYimaABi7BUdGnxMKcHeTokgAAAQAElEQVRpl1V9Fo9U1p4739y81HfmrfnlYVQfDwwwf7WXiL3HHSXwrAOifbZHN+sDPsDzkcO0PXHql0SA9BfQ/Lgw+4Hd2iNy4ID2edhMHjdjgy+g7WaJ6GUP+SOdSG01h80f2+IbvtHYAQLTVoV6LnRqi/Rr7hEHDmQ+JDsmA30BfCtkBGSEz8J20+e8sD6C9La8kGx056WpL4HeY64h4LlKPdrwAZoIZy7lnAAPF2qWId7l8SD25jpD3q+484CID74sJJzkywE8842c8aHB9SFTbQH0Ycz7ZdOhE6HeBchhDTpY180PY/2krbTB3jJZD/dtkgdsIjJirfG7+Ysq8I3Rxsuu2I7Ni3fyxcWegzmLXV70vbK+rV+kMCboc13yheSlO3rlDyAFA91/nmcsrPP2QVXkiVFurNGAoLhZB6hJq3xzX1B2YkJfOCUjINosXj92fWWvzphKl34rUBA4aW70b+TnaGOy+q475vIlAXbzsOy4PZ9FFzbCaIz+NcxS37zt5QuhjfyECYVcCtTDnsk3+e3TF/PZl3b+YiT/bO37Sxlf8x519U6LDPNJPwX7kawYwCBQ5MJZkgvytC6aJWfRyW+OrLiijz1LnPbv7JF5GJmz9l3YKS+YNcF3T2Rfsg7WmwWOb9Yl9EOwrjiRkYov2kEk02d9nHFyX82vccmZQrR6hHdaOE5RWV9GN7nciedt7jww7mUu/+YXdOT0Bs7xdSxu217bbUK7Sh8+hehHmbEyHtrPqJ926vusiZw5Z+mBMaJyXp2SdKJkj6W5aHd4aCDX8XplT3KuqGufylvQPaMHZq4n0+HJAz2AMf4CG+R5YREx8WUNi8OJa3wRZkplTeLoWqeeQDX/YTVxutra7zx9Za/rMWvFgAxBp2uS/ZXPst9M0oc1B5YdPmAKiRcPyQP6jqYl58Gakz8Kz9wxRwXnsPu/a5LnolfWQGXK5h5yYy7ebjPrzE5dmHOnWzuWXGVc/l/+QOAFQJdLS6hgU6736hof+YLXsQA3rh/SFWmhyY3OXPgOkfERkuPGLOsZfdZPiI2pL7u5M7YRZpVuBCLrxPylMA/qgx5bls3rLPwgDwT3lCO6j8jTJkEFV2l8M0boSlQ+5UeUYqP0o5u4z8wl29Ju4Mz5uc/aGQfLnvZAgfnqOLDF+aKOB7Y4vhgT0Zid3I7tjAERescXnc05dTIXdr548znqK2uObboQAXVs61Kv+Ik9yhIQXPlgB9ak+vkmzTrz9Tv/Psl1ZMiL9Hcd1uvTx7a+6csDG4T3bvi53puEddXxT7k2jFAAQi5QGIkc5Up/UHfcrjOc80Fd+u088Asx8/7yd9CxAFFckc04OD+EFZuJ+qaXK+pyS2iCxZD3eLs39YSQfMIWxFcjzzjvOzEiTp1+SH5dPyUCGYOfIumXkP/tCPzX//pfMxGYEn/h/dfD4kT1UPbGAdfJ6mIg41pUnH6Vh/ODTc5vUEaBa4DSxUJ8Njf6X++vHJa/lz/f/v7d8nu9gXvjm1KfuUZ3DtVO/I06s5iF3w1gWesi5rfslqOLzyj/o8IFDROYK4sZiFytHGrafQFNRQNtNeBmqq0eKp48gEvrCyw3Df3YWAi0Sw4PLz4g3zk0SOdDgIuZYFvAiMRZnArkW1GhxkV4aiLzAhcdDIKUTlyhQrNDow+RWXzoSx2yLIqTChc975f9r8T7wSakflje+2y/NwZbz1jM8ohv4vVuE3XH3wX5eR5ewo9A6QX7Huhy4bY0VuIvONgUD/oDHPws3STtjywDoeIAtuTq+C7qGk95HjTku8oD/5QnOH4eAnJoW4KRjBzuXg6GL6jkV+7oKIoeqcS9A/6916kYkxsbxRp/+MB9voyRoBzHUfqlZwmKKtiuMrZgozYfxEfa0RAg1LowaI7uGlvXkslYgdsY720/Nybq3fQDE1h0EMVhLFI2eqLvL7FD1fJ9Qxagb+LUfWec8uD14oOQL6M8LEI39xrzY3OVNg8pHl7XqR8Ryx4qmbvOH+lsa+uGzXPOHK5sY/aygwoXdf1UhuUC7uDF4Rt+ON53HtCEF14CCR7i3/UsZUQBeu6X//I94LdbmZpszrwiS/zid8wALuk+bIJDcSKRaaxHLwSRjq+WdmNp+SuIzbhue/lLq/iK7/s0jjPC1Hc4RuTxxeu68aBtqd0Pxw9bLClE8XIEavicc2+8bLDUkugZM7EaLQZy/IUacXBzad/AfssHfQH0PZijguq01W/H5r6z/sSbSn4hk0vWqueSjeDVbovcrKx4GGBaF4/+JufRZdzV7YOd9qcP+iuf8tKZhynb8jj/pbG94F5HXk6uA7+aR3vHXotTr74I8povPuh52Hxjz6ke1c14ME7SwIJTDE11qt6cF+kDlbUFG08iQ8Xed6wvO/BJf4zHk7Uy+wi06g0OasIdVqqgDuzXdvxgLCMbgqedKk7JgIGTSdfy7b4V+g/0CYkNNNFz8dCvHHGLxvmLX++87HDwL96DPfnIg7Z6HsjQjwU8eCELTuJEAAaxPSHov9ze9SF7zXv8I7dwNpSEg7xAC/ZqSnPjCu5gLLOvcs4wN8LATRsdt3yTyzy9szZdPtEdu1xPlCP+QB/i7QKwmbttAc2nKfghA30WF0ijviUH20VAM5i3G2vfjfngt+bG4/L1skce5S9Zaw5eORulDKVphWZsRgKEjdwVA+zkehJ71EFGY1iTybKyXpqL2iJG094hCG8fQGqjh9xubDnXHF9uzJtzGjy4fVJuzdyGRntQK1+dH2Ohn6dZZd/oLm2WxL4A89SxxXBCgBfmc0zvmvg40dO9dBQfY+WcH9016Hs/W500Sz7GlIDv8AzgwivavRxUrtFdG3pccyf+NHIG7W3ueVjfKa9YF5+urgmPuOKjPY4jKHyb+MDFHH6Qx65P+giGa/nmy/dX1l3Pu+Z5fmn7/V5v5K7zBpHvl7zKz5qTuCDDgOLEex96pDEmF7++ds/yl0HbPvEP0MDheftA11G+HJQv44RGRGIjFS/oRnV5/QD2gbYo5QENwRObtCcldfvFC3RDChOXeNspualz5SGcVCKD8npWuNqgmAahptTMZ+b98ldehJ16rS248KvlHXNji/GR/GC+C4kBSi59alC27QeEq86cZlxjAMKUsfVGjC7HQOKc+Cb2tmBNIW7OmXyau2MxYwc3+rVzgX5rz938YK1SPwrItxlQju3PcgfqjXPjnPaYr74Iuu074vlyFr9cHw2YZ4qJHXNHHqU8sEecuq41x/pCGgnjXqwhszbOIznLwm/+yysd1keXuidyfcaqdMKP/sgl1hfdj/pPQorYgx9cFX5xzMV9nzWRS7DWhUna6LOlZ7cXz3GcN/1VnvD6cg/db1+/VV5gX7+AuhGTjTmKgoGC0V3b3Hlht/PC+0tJ/+Xbl3xZu58v0bQJ0mVPXR8iDu9tv5VrevfCg4W038cq7THq1+fnReAM9c8T+EvS/3oE/D+B/UDNRLzaber/dXTod0HLRsOh2cVU+pnJ3KwdT76Nf+Wlzp/lpPWFQPes1V855N55yfPKCx/BFz/3l+/wvJST30UgC/K1ow/mKcBqpZp3GD2Y6Fvdbrfatq16DKDf+1mjsMUmBldX09VjImaKDKhLOhujpenY6QIhFJ9sFD7QciB1k9cf0NUD+sFiiJZXDqLXrw98UHFRfIC3FKhyWdMWQQmANgW6umcZI6FZIPuyh7KggTrXaBqI0HYRVDUCEmTAl4XajgskZ6HOodmDBYeOxPfdIuwiCDmw+dbt4rNEl4exG4vsts+KXWiClb0HzVw2A9BrkxuDufEO6Ate2hNsp/+9DxsUigydsWX8Yic8Ax8mvtWlKLRQXXbTVua/AsdLm9IH3amifMDygGW/Y8wAkBsoggDJ3D9dok8gyjHD0nBdtEPbuumzB6BuvDxY2pXcZhy0Q8lt/yfAlXxL7DgZG4yRjBAQgNQQPZqNqGsosNbHPPRB0HGazME+ZQ7qf8UhAaYOQIbsg3l3lN+mRyc95s+ce80b+bhJ+4xdLy9/lv/kS/vVoS5zYr1kqHriQOJJjj0Y1we+auaGnNu+18b4QcKD5ZE14F3Obc9GPbcZmm1O5kE7HFhDNuC+tAtEgWAcD3QkpqJOkOZAf4B+HIzL2mv9CZ9+BwnPtY49MEz4zG8d7bIFICfucCKg27kAUGqv4Dfo+oDl8fGFA8yff/5Z/oT6H3/+Xn/84/f6R+A/6h9/+PdiONDgirY1sZlA6tWqCmjDgR/6I0LZlj8A5Ji0UMgz1y96gxiZA05gNOUn+Ytp3S8+ec1B7X/hAPbK2uYckWqD33EXmrrSCCnxIbLEUHsxwbBJHk2hoXXQb374IoQokt70IMN6Cmi8hjcg8gfOUY9c+FHEhS4nHoqdw7R43/4k5sKRdakR2MPxaUOAhCVHXcZ5zh0cZhJbffULiDsv7w/2JTvk38jDAdsDvd/p82XE04eFUZ9sL/QVug9emtz58uJexrHjufKxCR3GT98D2UuOzAEfFgPQ6Asc5baH2mJ7q9aPU9ZVXKV9jsNtnzWxVYB88VCxn4J2AVhkA+dwhxhSeb+emd+fH5jMASF7AgxX/C0J++IcyMWYpQeLuVYHd5JA2gAvA/zCR9/11fFfeEYO2foc07gpS6n2v/KwlNxjPiPx9GFS7djv3JVOABmcJWJCqxx9WP0YZOcPsHAX/dJ9EfQpY7VjJo4rS6CaDnNsEAMb0ti3YL0kF68d5tyP8ulpwItydCenRlNOgLKRq8xLl6TKAh1adbv2hw4i9TpeH/DM368zf5VjXi0ZSoFLHcAEtK3Rm/JqU0op3wP5kXPOu0vO51L9a4yZB6798OQizPa9jzMOjG5ydtlQfOx3rNQHFgru0IxufJ2A5QeErmd9joHyEVWwAF32rTnB/Ni63Kdcnzf2m23fyz4U1fXR94UjvzDcvUU99pOpebGrjeITC9YCX/j48ke8L3Qe+G0M7qyZAXJX34yfuggFefrkhf0RcK2wP+ODznWhDTnqOVgXDmQ8IJAO5piEd/hn4uA1Ay6N+nIG5aWTL4Kcz9KrUx8CsOhn+DXoHewFS/C4bMCqndiCbu0SGV7yxDNC6vDDVVddGiziWnzaTC2yLhkRh1H2QUgf9xMpTtBfwdxbMq87DvxQ7R9yY3UhHGWKXO3GPnXYerJe008nl4iAdfU6Hg+UqsVcyIuAQT5A8MYLnAfj8UB2/i9mlDI7b0aTi+TYRinfzv4yd/LOdfkMKCLgQDdME9ykbwSWfaC51Lxe8Nx53nghj17Zkw70wlz+SsVzhufxufniY9EzDFzI8d7g1pVcKdrpcdyEHVvBoewKSqq5LfPC5xhP7NO/ADzB4WNTl96YaddVolYL7DoBzdB+0INGB9hStnESEqudeAnonEJPiLmgjw6q7qPu1eY7zZpzqz0wyzOwY+P8e+Xc8gfgi1j3HPmjE1vUte97frHpjwf8kwW/UefgFwAAEABJREFUff1SX798ra+3rzVZH5rN1/GSD4eqiVugkYKTFKr/BT8pAoT0J0n6JeZ/OwL5BdDF5WSzfpX/L3U3l4MZ4ubHisoa07VtM6WT04ed33//vX7nwcd/R7oxY9x4R7O4sbn5reuff/xZf+Z/R/iSB1AP16ptaBCUufd4vnEgZgthk1sH5GLBF7rczOeNic9kzkINH1cxd+v6mFjKy+Sd0ArYedmaPogslefCKlw/7xaPm+vfm7IYu1tBjg3ce9n1YIM+2BwC0PiSSNyPNpTrSCA3eFl9L5IyPrd91oY/2npRXxvFxG5xT2MXfQem8C0uErCEOxfOuwGNKQYwmKANpAu0B4onG4n+iP4noCN0xNqFVDsHYnC2umclPtseGzfsGegZ7YIIVFdbLzZLBJsbblqWytQGRdFd+qc/c0cmct7bvfJHafKYR8ZSeGDb5qYK/USvsbhgIHjAO+nb98nCrlyQ2KEcY+YmYJ2gYcoaN0RK8T4M4SBmiw40BFBCoyas6gUiPOz9j3/8R73wgG9+q0O8m5Bxchwdi4anADgRggYu6dQhWB9NL6BfoSdI9jm3jIF1S2OAVbIAGMr983WK/oxC0pKt3L8CBhmOPPzdeVnhxupD7mGOEKUlSKkA1yS+f7XRPDe2woN44UaZG4L8aK8cGjbGBBDveEuXfir2LxzUo2tuXYMxbvqKz8rZle+f/T+cc9iqE5JOePb5Mf4f/E8O2wuWWx2b7BeMw8LXEm9oBaJXT9Yr6voWgET6bnK1JlODwIiDpqh2btwxqKWhvMbfXHoyfx3LOw+3+UaQuez4KuIdkFMAUlRFlQadsZXqAJP5KS4AJXquflCEBG2Mx7tDrSjo4L3ssWVzeGspFw93wsEd/oP4CtrtOq/s0XASa+va/gPAiXK7FiB3VZCPr/qO2KC01zETkKhZwecZM7XPtyfqBXEGG/s+EQ7RwCW7QCjfB2Q9pyvyMZ1qUxewCVEHY5KHJ75hTP5jJ0TV5KG8+uccdx3yAMrbJtGQXM5hyynDMZX+ymfDIWjXgkWrnAc8D+JrPXsfBFylzbHd/BnYGThVRiu4RjfQwGRNvu37ue4xz5gDzrONMWpkFDTW1/yd74LUhTiGC5tocFFfMVlzjuBg/MIvGnplUWRhRcoguNmm4JKPQl72kjf8dO85iKt14XoJdMlTkOuldmMudhysS/dA4gnSvts+IUUTbe7vdbV9AD3023Zs5dcH2z8CMdQLaI2jfRctqMieU32CtFiLIP14ZZ/3QUOeC+TF5atJKc+yZTRlxgMcdYS/91PJlXEf0AnmHqTKvMC868HwDcZ4O22SBqWhIc4ETiPL+XpoK2BdWx1T12lpM6ftO3lh4lpjzB0xT9ZMxoD8lM/xs4yhxMxSOTwrZ17aZ1yEV9a29JEGlgiGHENPPtsPdIOsSUwE69Jqp7+wEWxjCF0I4p4LMU38AqMJ4yfYiIk4Svdgxy57C/RELeyaYNN9ejTCwKpHn6lG3tSmXvPEeB3sM+7FocNuy/gpHl89Cxgf+SMHc0NzxQ4ewrxcSUVK7MYY6aW1MxhsanQ3ZWGefep6cX/mgdYX0X5Z45pB4BUUUMWBvjv2uAa9Ylts5+Wr52b1mD8h/stt0B4oU6V1mlipE9QQrA20VgibAkLta+J0QeJsGzlw5YKUVi84edLBjSaxpkKv9w+IJsMBYLX6WUNWP7IQKq/twW10I0f4ZFfixxzRnvd+aTibIh6RyIaZK34MhFJHG3juEHBPnUCU8XsQW9cSyM49X0G25BVoux9R3dC57bO2bc/fipqsIRMclwwYSgGdrlvQWhcNLupoZy5nLvAyzxdB6gZL3/KjlQm0voId1Usu9b9e9Hz0YQQSnILx76GDAakALvmlcWytP7HFHLDe8gMZb0pxB/EyRwPESdwCpCBPWqFPW9MH3vVc+CxTOuOl7uCLMYNB/YI67qy97pc6MehXxsZLIPlGS8/axV7jr4ikdS7Ii5hSrnS3ydiwZ96+7uybX+v29Vb7ba+5z+STtI67c8p6Y7u24RHNPoHi1/VTImBEf4qgX0L+8xHIIOR2yXDJEc72oLQfcELQ4oB2XJCXOP7fN/yW22++3Ril6SmDNRZJC5qjOhMth56NxdLJB+xMQCdzS3cuLL4BFx60RfeYNeFxgcjKBj70yLT/gg7y1EPDCTyxZc41yUd3WRdGn3T0zbmzeKODujpcPNzgjcS2TxaLvfZtuv5kERW/7+CACY/rqbjiownKeAf0p66tdmL7ikqX31Dtu2+hfRutvA8byk9oz5c+p73qnftMLAfyjKdy6A6urchrH3XbP4B22A9oszF+sIijKv49WPz9t+oH30Y8+cZLGiJV7IJw8HCMs8aHBiiV1CkRr7gIUOTYb0fGoLH3UxwiD1b7AxLDm40H/Zd8D79DunciCQUk4NtG7IXJ+E3qyxIsxpn4xGHooB6bsPvDMGWs1kO8uqFTL8XqRC9a0EwFjH3m992Nhngp19i5aSxJEIW0a1BlMErftUmZ8gt2CaMbkgWT2Igz5w7lA9IGOAxZRheCrKsTk7Uc1fgLs+3QBEvOnLb0Jz1UoZTlWfGDQ+MrB00PmPkGkdjTi10V242poAzxHvo9cL6yIb9y8NRW/XNu+lA6uiPfmzzNuNvng14zh/G2BGUFIJdFWg/oG3GwbV/8xF/rlzzLtHmZGp45a/8C7HtlXtBGASTE5IohTOqUvrEndXDrWgakD15Lz3Tmi6ov0McBg8Bw5Ft2D2sf86N4oYsdyPAbJv92jvbscyeWDScXwoyXh3VL/XOoHDdLdRSkrY3EwbgPytEgYc8V4sq8G93Rqc0oKT8Zf+csupZMsBi9Qass6UY3BVAfclfLtpDwEYIn34ATRwWhVxptPpL7Bw+LHLrQI25RQcR1kqNYOfRA8wBEuFaNnuVhVqjLBvlkHFDFhGeedU42kB+Xa4K50sjZiPdtn8RjVvPfooqw6sjhcEhTG425/cZLwLrsY995yPLLCR+eNOESI0/WI4zw4fTh3KCujADyQ4N82471xJ6eWIJydVAsF6mATX10Y2+XL5sWDfUW8CElgrlCrDGpqwFAvzrly7wi7zdyzJfPOcxuM7K3yJl1u+356bz5OGcnJohAENKRq5y/gkSwU0Cg/sAaR1/i/PWf3kkLMRf0NNYYq+sDRtM3rvaycSBXtDDavomME7B1Axo8lp5r0V7+LYh9/8JcX/Cxvj4ZS22Emrzof4LG50/AS14QXBeObGAc32NTpz3Fnk9dvHH3oez19cj8N1fmZL9mDHZhfinby+aqtwOZgG3dUBMYrmWncyLrhwvOCQNdPjhCwdw7Mgd/eIjHEHnkxVPihQtcmP5+1y5thRQ7VUdsMMZcPlgT80/aWfdTt818tk8eFK6ftyFtXb0K71YF6qPP+FCiAcyyIE1ay7YmHjJ0xuZAZ3TgY/eM7bZjB/uJe1/mGYbr3wX6s3TU+iBSPQEwK77Y854vILmMofuk81o9WggVek8BZYmlCDKPrnn7ICbXyx/EQLC0H8Qp+z+2Wr/6LNVlGVARoM7Ek3pUqQ5dsUFC2gvf5DfY035qUfhkvckefe6zti890she+YAlZva7Jz3ge2CrL+roiawVwxB/3BAwlgGV0vrVq81/ZeoKnfG+4pUSny62lNBJ81eoyKczRLQ+qoQJS/UBeACJ3bt+CZt1TcZm/CwF8c/gP+vKOnfFEhLN+wxozqU5dCto6Sdu6vWMsyBdyO/K+fpkGFXEgRsxkj5mokAa53/WZdaF2ARPn1CUcEEuozUxywLlHPp92mAM1ga46HQ68tj8LE9Ra2whIXrcPy40rD4qyhYOciI60BPNqEYcoqwIwca+gzlwnLYodRBPwTmiLZFHXr5wdpRWGgEpkSftIAaOBQgFw9ZljKgk3igqP/qj3B9yCRvVkXHADm33Bai48IyuFectZRN/XI1cabVJX4tP98w5Sfp922vOW23YJh42KAwVEfRfthgjfNc2ZWqX9r4PeKh/3c4I/B8V5sr/kYBfzD83Ak6gSHyv2LqWL4aLixm2Dv5MyjsLwJ3N0Bc/L3++1AuLwTVBnUAPaHJYsbFElRPJieUhx8XBUg12q5ZpWG5kB5PQCfx0F6NT1RSRpI7VJweTl+L5eNAHN3XpqpTaLN4D6MzhZtK7CGwbCwJg3Q56KZqFYYa2+KhjieqaWTT2kt8DhZrk2fa9bhxGb5Soq/WBq6kBo7uyIfRE/tSkev+wwClHPhej236r/fYFeXtt+/ywQwZFImvFDdtv0OCLi5N2IJyLmjQs1NK9A3TvCys2KU6dKZGrn9eC+WTxs+0DquPqg9F3xjeHIaJLpGEzxhwoHVt8eJdFDxZw5/qkJ3Zok6B9Mlz96Ic6F1LRsBDrfmlb51HtknCVJ8UgpKPLcdyI2cTXRkfxkc4N7E07fSDmqV1z6eLqxIsKSpCVCwsgkM8cT991w17lCjGfNpohO3iJcs8/A/EFinFCzcWFjqq5z5rxXVVPeFbsHuiScHTTvwPSTQ7KB7DotEWQVtnWhfKDzR4QbFtFMBd8zBsPgfquCsTHDlkW6DvWNwBCOsfa+et464cPePZO4ilYx/rYlXnJQV4e88S2NiAKPcpGMA1zKX2MqnHLwynymlhIb5+HaboXH3h1ZSyhSz24Tmxu+2RuzPJXevu+4nX51r36vn7ZVz/86iw/BgHgUpUY3OlVnndbzu0J34kKreuQDyXaK/hwImj7nTi/MDf+8fvv9Y//AfzxZxm/95hEAtIQri2Zg/hDhEqgx5CuMcM45Rszquka3TU+0yNnwOl1gQ/agi/XzDHtP5jDr9jlQ6p/VNR/ruASmhyBcXRz7+hwLZZn7iv3LHfqecA2FpJh0IM55OHrwGftfHeN/qzfPdcYKvuEhUdX2qpbFhD8yhiDH/AbBGVevrtf+MC2cpgHYHSq900bgNAxyfRJ3+emjokC5hUPuXe+PZVfuepq9AjqUA7u/GArjOT1kX/m6B8b9kWQuuWXT5DGdmQQX/0ffcZs7jXRQVBVR0jj1GL54b78HyGEdDS9rahPOYC/GKge4+BeE3/jN3ObPn3QR2kQgDT9b2xgDMwX7GrtocfYTMZxYuMGNH31w2fxLno7tIkSU1GVSkRhpW3CzkuJJ3DwcoNSu0BCDu2nCzHKNEYbNo3+0OOYDXBSPxDqfHr3Bbo5V1w36tIIcNc1Pzf8GN3E2Z5PoBEAqolFv4N2BKr5r94/kDqkacuDi4wDKH2ikwt6eNB18S+aJ3QLZIai0t8ze/aAi9GFBln4Z8X+4GRAsP5e46r/D3IqOBVAs+ipQOu8E55+kcE+5nxOm76GRFqsUdniRqdtuheOtnFWn/NCML8tD77gsXwiN7m2JJRjpNzGJ0sEoUkP4u3Z75pL7jNe0qWXWI2TZ5udh6xtzgJdyjB33W9ogIv1hOeZ+Xdgp5A1lzoXfXDhCDPLYlQAABAASURBVCmWOi1YQdhJzUv7ArVso9AUuogCdPoaYG0I/6iMk3NWkHd0nzht9WUVezBnW8PRCJQGEmzAVsZKPxBddJFnE13rCp1IiUFhASKwl7p9aw9YOmwHQl/Rn3Xc+CVmxgdGFB3qxB71PmgXPL11TegCjUxwajKPEkfoQgvSd4sU77aUn4jnhq0f4423tBGV8aEl5Qcg5IGUAcFoej8DOC+BnsVPDsTHz3Sf6vqx4EOFY6SfjlnsR9/nXuu4lrEwp90XzA/xCxqRzQN/J6ajaWPU6Ku9/m9S5nzxaWN32mnsXFs9A6l7A++ZwnO560/iNHr5hjzYOYKxDi6DsJQRt45K/w6VZ52WjnYJUhhDaIwjksrxs0/dypPHs+zttte8Ma7YgLOZI/5i2z+b4ZlkyUUol3yIloxCG4giOg7zhv3T/5uX/xt1f9EqL0T4YJhca/fM06mdCNIO5+DF61hYD8/o2jZ5sDz0lQ+q0K1eQAw29YBua8aBsheY38ZxfXkj0ZLT+GgcPH8ItvuST7yMj3NH2/znXf/44x/1P/7xj7L8fv9ejqX0+z7r4wuCvfY5awMGqoqP1inj+XzjxfgB35G4xkde6nt2uzPPpCGCcBAjlIfdSRTMr9vPikDi+rOE/ZLzsyPwl4x3tJjpXLygYfKwuLgA+yDo34wQMnGkwxQXjRdeCPkCwQmWPiczfU4rVyCmf1r2vfH2VXnWnajXBDwJygOKhxW/vXKBFpz44Xm85UDq4pa2qxWwJv7j/Qu0yaIydxYGwNLFKObmFk3vN+2wMV2c4AsJzntge+/bWHBuyANuc89SAUlMH7bkg189k9JFrMHpu6FQjtAoEj/nKN+Qu3i6wRsf+6Qf8I+mBcw5QwcbXiqJGvjRcy249F+LKBx0cmGYhy/Hwgdvyzubg3XH8M7CZ91xSx/thX8pNw7/qZCL7+vLvaQz1gcyHxyYMQIF54Ud2o37IKxdFlBiqv6uDWYdptJGDsSwQA//xNd9zjIma4zJCGikNbhUs/FyS14gNryju4xN9yw/0psPD3L1DTstHzJ/MvhBHemSn/CXhzL604H5c5/17dv6v4Dt1LE2G8gLef7y8rLigq7Q5wbTWerLBaK0bdlSHFQqvl79+j/xX7hoD8cKkE9YdtsLL4W8FNmIr3E2VvaOxtLTFKo/6Fp8Z6cCLn9TRwLxUp8yLWmGXxuRGqrY5sME9nlIEulLJOdoflUE0xVjZRzEyLnsnK5m9C71lLFvazbuBT/YR6cb+m2fNc/4OLdG+MiXbcI3y3Ha970E+zG48IQLXVw04iVmJV6iEAGZd3pXhxXgvE6c9l8A8+rELq7wN5Umfy1HEyHgsnXOPXZf/aU6gAt7iBCGOK9WziraXARPr+Mo5l+BMfdwpXz7D2xdcp5MEYUCyFCPtDWgGmmRe501Q1uaW8deapTccRH9yhOKECJHafZ1z9KX2V2f1zZlLKCfPm2HfcmCv1S9bgtHpzFV+oPceJBHB/PVOBz0Jb+CO7LOO5cvemUXHx8CHvD64LD66UHPaG5eAGS5tG1mjC770AzvnTXv5VrfcFI6IUzcntiuXueecdy2nRybZQzoRogvq2HM5Q0O7He9k0940EYM6xYcGk1bu50Pdw+heYF1P1+yHOU8Wg//1gX6iIWyVIgGxKELce14NCMzAMu0tW8rHyY25gxRgVL6RUODy/aT/KXKZbyVj2mMD1rsVguIyxewUKLdvhPkgayQXManLxs2MAOwh3Gwtlx/lnuJ4+VpQ/su0E7lCY2c0Z1chR3VT+ID7xUH9EsTwEfnm/M+bfgw9OOC9nLKqh3SWarrwMfLfxRhRpPbgPmi7E/y5A/A43zzbCBYV1bAgJQfKKW7gPw+yLnQUvelzoPyAb32CES3jLcxeiUvX9lnXnm5K07bpCnssa3d0Yf8z/6JO4iTMV5z46D7mXUhpOhTlhYaW2Uav+mZ5uue9XT1Y/9JZL8v9L/4NzSA286aS3w2wDzLw+tG3jHuk9IxnXPCrQaK6LRcILbNDSENbx99GPxhL4miT64Nq0yUFrFyNRPHuJyM4EGkQRX52rFve9307TbLB9oeszxvDe1v7ZQWwIwWh+3yfaxxpEW6sbohou5l7AI0tEpzqDJEiy59kCszgD32S+e4Wx/dNdW5z8rDLF9qwA3JM1+8OtauB3FJWdArd4lCKzlkvCqf53n2JQZIWNdZpx/26kHFazT7QJd2ffYzPChT78pXZNJmGGqgtBueC2wDdX1QhUUE6xPNRfteSmy/5QLH1ZxdewDZhz5x5vCDObPgmb1g0R05h1lPXhAD1xdtjEQdxS5tNR9RTYg0DuuQ9+6bTDCM7hqO+TZrkiugmIfo4CVsziwDl0ZXQ4dYL0k+gX1nE920QpvyRA+4xjnO4vUPo3D2JKDAbfQ+Ky99OV+9sjcI7hWf6a3jiRzv/E1LuaihBhph0kh7UM++QklP1eDCl4w7NpkD3cyJcHIjVIXA5ibNRlz2SX56xpp7fDP2yQ9lSp/EgfcvF2IKhlo6kNiddT3nF3RO5Krjii0qkQAXl+P0whr4x+9/5m8r+i9PfCZxzYWo5Au/PpxyxT+wyfXVZwljSVPrFmCrsXg7Xuvzl6ygYeWO3tgwiBRNkL+unxQBQ/uTRP0S85+KAJPk4rty2zXwcW4bV99VZuFwwQTR12RlwjqZy9FEnguMLwz+4z/+o3yB4AHHxeHO4dpvyJ203/22HHg5/8jmnQOKNE5wZ6WTf7KwOJm7R6x55QXR68v3evWPozFZn7zFfRPeHmwELM7HvZRxLY7a4cLg5LfupHfhuW1bbfNWN+x2wWhsVifTG6+4ho5QcrV9OKbcO/L9dkB/Ig8myyza0nLYgRQxLLMoi15oBsgNOS5w45POBg8bi85z/a0hfLrrG5tM06H/241FeC7KB5taFjHir060UDx5k02Nb7diC/oUOxoeQP8mOuMHQrno5p5LGtdiyoVFK9eVCFS9lHswPo7lC4uvcTjwzz4M4FByUGCDCOUCiKNlhXBoU2TmhsKrizaX3WA+rtNuYzUQlDhe+kLVuWtXQAEmrSX0m/FaJLHLQ4TgwcBSCB8yo94bEhMFdC9W/LGfmEur6IHs0U3uTHJnr8QVXeUHGeYuXLbcT1NiABedq0X6NTU0WVDz0r91UBHfkTuT+zv0swyYNnwAMf0QCU2XsXKM38ViO1Twwh1kbmmvW4evmwPOnHmI3fdVH+BwM2QfOh1jwYdEeaXda8KrXulemd8Hh5QwEjAfNsyblOCNj+3MH79xjg+5YaqlsLiV6YHccrS2k+f6BIjz2zXnxu0267ZhC3DR++C5YdftC30cni8bCzlqyBghR03v9bMt7h2gjy7LEyn/WS2tsn/nEPQVuPnAZCnMvbZtr4ldHpa0Z+4zcbac2Oea2c38Fsgjopo4HMzvlaNH2g9sS3oT00Lp8IYR4j2MxiZsVJfxaOXR7+W4CNbJhOKkRRjQBH0vZBkv/bC54mENkECgGjwlbNyrRMszQbyvMfpAW3xRCquQWleeWaefjD2TInL06/JVO3FVL9P90UY7HWv+HtlTDtbilVfPWuv9Ac8TiFhu1ulj/hqnAUa7jLtgXS8sbX9JnuyY3MhYvOq3H9ZcjqO+Xji9si4oS/oXHs5dH++slz60320DwfMA7/r5woti98EA6+mr8wY7X6Fb8FL+r8/lVyaRwybu5MVb/D7tI3geXB/oEqS9/MwAYTWUxJMMeT7im7YK2kt3cEhm3zRWB3pWeccWY2zMQUp6FsiydRZW5feBdI0DGjNWi6A1SKIscKtPmyMXy+S1O2VYcgP1zAO/Y/wgNvqWeNPj5b5+4LeQPjp94ZO5Rf7jmGRLA/Zo/CU5sSExjQNsZ7NhAcJ13uBT9mdeKeTb4IdhmX3aoS0ZM9qXLuUb6yVnySUK2OWdNoTW7BfcV5+nv/SiAglc6UPuGpc1TvYHsDN8lNIhEvkxDdOf7M9oQKa8gnaGDyrnBkRc0MhPTq0+rY639T6G6UC6dPAauG1CIxCP0dRHl3PEOVW2a32yNu171r8Gv7DowLe0wXHBggwqoBUfMjSqLXW90kcf4lYeLbslEI9p0MlBgRDXtkE+mBujlQ1eydYpwYCAUAGpNUtklzYFoBndvBiZlTV8zvhnH13lZ+n9pBP69IHiguRDHg1i7f0EVZ9VTXh4oz0Q4Hnxxj6yEzftRwruM57kwRtrhnNOcvHZS+CxrT2IoNUU/XEWoZVLowQbw5t0liBpj+6KvHNcEYReLoKr7AvAMIC14gWtYy5f6BHJyOArd3KPSokf4Ed3eEZbqreJ949lZOsMcOm7ygN51q/SuuuJeX3BwuEPNielqapBIxq95gVFsSyyfxBTz8/uSxCJ93yRL2LJHe0+WHv9Na3r8wP9PpAoB0eIL05x6QSeIOG6RJ51qkNBEb5w8qtj29a+g6tcxEub0eF6enBuUq/j7dpyMPaC66L9KbENrveQ6WqrAl2Ox04OOTbOy8s+4/XmGs8LJeVd/uRMhT03cm79k+GJW0jjUiQNri7l+QL165cv9RtfiE7GXzmC57usR8TTeZpnluVZ1nT7ik/mEzYaFpoODeHEQnDabXwCEKiesJT7qmuYe6jgc6Y6k18KkdBSIBDqToyYL/K9sn8+FES/sud26qOtnPe8of3jtQSv+489v1r/+Qj8iud/PnY/l5PJEoFnOVjWKiC2i1l/TkPbaWYzzz/HYBHYWTCmh2hKaSGGED7utufkYYiJbZ21QOya7AOaQZNV2kVMoAUZGy2LyjZHrHjy8id/3IsF0YXPiSqdpYvZwYKZOgfNLO52Ckx28dcCoSqsL2lqrBYkdB8cgs+DFbZI46LW2ozB6vSXDC4oihUvuOoaMkGeBWAR6oLi4pMFBznZVLZZY+Jbz5BqWxZMXvzcv9/z95TkUR4s5ULrQUCdBwt9NgEXM+LwxgIrv3jt0kZMJfSNf+hBwOiu0Y2uDr6oa3f3LBdZ5Qd2bMKuHDR60VKUNWWqQ90uovpFwBCFXAzLgZXSlvQfAJI4cK1DaJyqHKakwSgIrktMg7JcuNRAyS9m2Q3CBqDvPgg8ILBOAT+XvmG89JBpKsAmf+UIhFe+0OFgAVLKi3yutLB3yTUraYCPTXZSd1wmMRPeY3nqloRURDy8p15x2jTJa0tBXACblhGdg+Ztn/nnThP573SYUPmsSlhou4kJm7QAAwP2ujDUUbSgXFi8oK1c5S9dX+rr12/Al9pv5ObgQZiB1//F4/3iq9KHDT/kFwg3BM9s8FTwO3fKNa9eydnrD1m+vjLPiEnsHLPMHw8Fls6F6NS5pzZ0ZDpe5p8Pxh7CnuR+o3Tu2Ov6A8SO08ce2IrsyUuZr8CNdWlC34I0lFoorGiu6NvG6BTNPfTQWmqvJc2KrMkconHnIOXD/CuHKechbJD2O412zW0m70crtd6V2VKmudTE0zpMHdHBAAAQAElEQVRZGAJDkNwmVq5xDAd4OLioYCbxto8XxhGIbHXd9Je1WJ9vc08++XLMHInd0HUv25c+uFGW9RVf9MdYZzzAk8FFNJdPc6o6ujNOtrRHsG4w4YEAoQcgwg6rjDtrWNY31tjF/9Gv35MYGIsNPfs+a1J6cBWvFG2R7wLjswBu/JJP0C9pXKv05404QVGXTPshL2Nu/pv7HmTdz9TZlz8EXTm61D0TS/uV9WELvuVg/mQPucf1jzgncsRO6xfosbwhtLHQNOV3vtCrQnQvxmUMIYNmEWt/NkaamRv458vARYNQL0ARy35e3Ba2bJ39QP4LEIFcdcuQVtqaEBB1QtreEPx8FnTrRxZBQaMNFP/yss89ylx2zCTSBsfW0vYlx7pg+7hyBp3ijEkiYqfgYAGjmy56uGIYfZfvl2eOG1ShU+e/BJQogiIaF++6//BrRQmgOHuoibha1oHYRHleH71acSIpGPHTZMYBf/UZtCMWsF+c+axP9gnWhSj/EG7XAnHEwfX14r9kgEbnk5eyFxypO0bmlOMU2ZG0ImJbOdc67R63ekK04socdl6Jd8ztcc7s/lLo686+Zg9Yf/mpd8aIpmOTAtwquS8jmWDP2PqgHSDfXWu1VR2XrdoHCYxKI8bIdu29bXtZgnmXFVomjC9SlOFDsHPKtTL2w/tuyqjKw/o+awqsSypRxsF4WToGLUPbgxoRQJrKog8v2O8OgNqHoYuBu6iHN+rJzY1zALbvcya2cK2HYB5kfSkQvSiQFvFwoVd+cDBkrqc8O02HEH26ScomW1cM9GE09wtO3rCcArQD1+iBjjVlm8QXG7NWN7bSY/9BbO6sjbETXvMFCyNq3RobrbVmUrHUos8AmksZn0E5V/vKV/VZXzl+raXEGzsexgU5ufRtzFTf5WiwmIEN2k9d+cp648ziPiLYFk831zNpQ6V6kHPmPrJtS5M9lFy1/oh8gmAnYAwFY6+6lo9u5fty4/ufLyX4ksMvFZSBhpLOuuegA78U2xGAUC/8VK7iJmNy2/e8pPn2t2/59frcl9+OS/7vcTx3OJdkbccOH5wrG3T7vtdERpfjAYWyT4hexl7a0KBQ20IKjfu84FniAv145Uv/Jy/c9EU/7Hvly5H3s90ZL7TF10u246QV6hA398l+vrOe7LXdZm3bTi7N8Cg3Y8W503h+jpPni4mPW+yVXskAsdemnnh7+kxNM+KSehGe9q/bz4mA4/lzJP2S8p+LAEnP5VxmBiwRw3Rncpjsa8EW38yNzmLgxJtzr1s2dB4cb1/qC2+B/acx375R52HM9r/9278xQXlAg/a33/5Wv/0d+I2HTGj//vd/q7///e/1929/D40vR7onKply6J5zYzKP8uOvfLJwvL1wQLlXDQ6z0GzQUHAwkGrh9tuMvLnvyOLhkoXIxUAKJzD7fb29vS14fePAfuQb5TsPb99ZCP1nTi5ayp3YLZ+L+AM5LuCjurZ91g2fvwL7RcMDqQ+A9vsSBfL6k296f//9z3rhoUq9s/ea81a7CxULjDRuVi7EOcgUriG/AQ8l93PxUi+ojI++GIs/2BwODgHXhiveb4czXqNr4oAHluKjP3m4gz4HN0ab7tqw/SYQq688SH/97Ut95cFxp90SkBgHG8wTei9ExQbrwYGQTn/lmfAJtsUzABmbpws6IN/1f1fS77UwowTn3umhMx4u3q8cHLRd35QlzZzmiONaa+xeDsbvIC/YiBFlnOWBNbovPkxNW1mQVfCnLOVeEDy+d6unoYMTBn14YzzcKB2fdNgNbcYgskBArp8ZM/jSZKDlJ5Q0Oy8CrvzJplXwhdbyuXwhDnmur2iCAnvQsXJorxUHLfElycr99dN7cnOXFlnwGuPEEttp4p546aX7UjfGfW57+cJETZrx5MWLp5pIxz83RMd1R65l94r/GzY+dRaRF86cdR74Yi5yik4UJ+7Sq0AccmX10On/WtX8v3Mo8EGFcNkVcNDCQmuVxXjf84u54/WZHPAAoY/qVo4yUVk/jOmoGmzszoue9l6g1HgBYtU1b3SHfsAToM2FzAK6jEnrGjf1wFwZY4x/AGl7A+zPnNjCkDm0NNLmGtCoM3SRBwJTfKg5SBpjh/sg0Z07N/rFKeeBPmkumMiYGzmwdTXgOhDZSwnMXPJEgIKK4UaSOAH8kvXjCxy4GI5FD3Udz4P2RQOGSafN1CBddObf5/Yl1zmq3RCuePasSX6PPm3G7o32bZ+VvKO+fJADidhpIJc8dT1Zz+CVHxiN/5TSxAboB7G+3Xbo5hpb+jfozP+dtWunz371NfhoQvS7DmSwKfGMiCA6fQmZg6x42gTDq9KL7P5XULOCl4p+2dI+67YvcY42HoWeG81IpjrxYYfUl6N4iI00ovuy1TlgfPMricy7RdTqJzdGI/mMKatBfXzUQR8FJO9ouRes2Gujui6Ci7bHhblKBFGV1vXiQT5buv7jEOGc8WVgy+iT1vyDZ9DsE+fclk8bQMPXNeFpARqu8qOe/zdALLFDKwJCz035gh2Z08z3yEy5aIkwsV1+U+F68symJUQOWdoxoTdvzKO5z5qnbHkXaB3yKJqxpxuV1KhwB+uFTAIb+xkz7YU0dOk9+6wHQn7ahR0QciFNmZ9AGbFBeoRGvvXIO9Yaytxda+g9vz7zIc3zkGu5OZT9QR0ofuOs4zrrP8X3PHHNL/ONbuZHAQNNVe6X4ozp7XarL/u3cr4Z88awlNiqTQe5cWDTR/nMF0cLR52YmDfSLnDdwjN4/CWHej4A6chV7yRHHJNu9i2s0nb9yhcSnM1eAwf7LuuZBwiEuC4MxpQqY40ODlaErIyDfe75Vb3sI3axR+LPIAM0XiOxe5I79R7va78IS/qp6Qs2Ps4SzbSqths5te/k1YQILP0H8UqDG95W4y83zKJFfTTVsUAbmhtoqOFXqvbFryfj9MRP7BMPhbSjvQOWAWRR0v1+GY9ubNuaeTwDmUcXHXZmT0iJQq4zxPXx6cxnpGN+A9Tg7wD1wpGLGP5VFSetAIZmurhlLNB35YqlcOH18nSz3Ccv0Bf7/GdA5r85cvBF65N8F48WAwcrsfKODtfZd/+IJWjIoKbvgNe5cSc/PKNYz5iTx5ZvlG+8WHIvhKnMU322rq3mvaWgXFyjC9k0xAmJjnEiV+WVRrzyIWMeEp9t1mRv+3o+r2WNYk4QsvjzrkcG7Jbfag9yTSIBzQ/6/EXP3XMadlt/JjaV8VPuPveVo9gUS/Hxkp/SNvGwb5Iz2oxo5gUY8lndAlYnHsqc5H3jnzZJG8AmacKPrtTpAM2di0AoB6mw0QBlGknvOLcb1cB9fcKmB7pbOYBzW7AtT3kbXcP/6FfUL/g5EeifI+aXlP9MBP793/8dtnNyUPvhAu2EL5L+M76ZAM2EcHKJbybSly+3+u23b8Df8gdY14TloLt7eN/Lhefrl68lfPnyW31xIdpv5aLki58NGZMFScgCQt9otIxWBRtCsxh0bdteGwtMnfpf80+mDhaPo8QJzOdssFkAwWrLbf8K341FCoTLgUSUjY45u/Z9xpYbm+w20XEDtlnb5wUKetkelEqBNXYpQzBMWJwHKfsn/uw8XO/IczERd7DIHP6SSUHEV+8EHCgPIQ8WRlyrgU2qeWMDcTOSV9kfMZcLAXYA4p8sYm4y2YzYYV346PqnS/xF/4a+AHaJL5T3wG9sn/usgPWmTtnYFcB57fksfMA7usuyqRMc7q1IXEE6PkfvWcpr3BIbyCAiDNBRgYQ6izP20URUZ1PxMLcZz9gywQsyQ1ufP+C4MACkFftXGYPo0EaBqiqg44IEF5BLTypSd/q13fEzzlDKZrH8JS76YWzeO+xFHsJq0q+4d9Qgng3oC2UDozuy1KgO9Wm1PMq4YjXxXV3bO30oZIOsK/2bso3NLD/KEqyPjlHJsTa/x+kfh5d1mDGvBKihNeaRObu2fcktRBiLg/FZcju6i8/B4N152XSQjzSxS/kC3pxiIWaeVA6cOQRB+15yoGBGr/FHAGZx5zptkXfp4CUQB3cfUv74/lLf/wAofWmICTKcgN5yfVgPa4ReEQF7IMrV+Tba6nOtE4Su1RkAj88j0PRTAWUchH3fE/dkL76oP3UOSs5HE6iVIzGNFbOE5hzzFYtB/0UnjXngofGznalfcdQG6yh0nfCBzF8Rim5lnXC1acKOZYybD0EB3zIKyMBE5hl2wWA8YoN4bIaRF1z3evnzT6rEE/z95c+8jIuNtC0FB290I6WyFssevxaK7if4OyVyoLp9mewNe339ShzJ3S4+3Cb1nTX5dttrM++BH+UcyOALARXgXDu4sOIh49u83DRf92C4gZs1GascAEF000bHRO7ogSw4jUX6uiY5f8XAsfjjH38mz17Jb9tXzhYfZe3MZ//vb4QifzPtmge2ffGdMenc5ciPSTTd/mfhcK85O5HjL9ssMfp8OKsa0Gz7XsbDvbNo269Pgs0Xvsj4g7nwB9+o+reM/uBLiFfzEI3OG/3J5MMOdYuzNK5XHlvuPqhjh/M/epJnCEGJtIJxa2wWaywim4Z9TewC6gFH0qz46iwKpXFu+KXF6/2l/OcI1rMfEd8H80i9N/z9yhdKv/3tS932qbs8dB/E5EipjIMvNu6sBW/IUU+rzxugemFiD8NcsYm6+pv+OmEDtyF/6dtrR+8FocNmshaTmlzsGtNqV8M3qSu/T1naoFzbk07H0VKdxccSTnzp+ATqYqnwcZPGeLqn6x/qmZucp5Sn4DBBTl3a1Xx+ivHZh33NGDmO2rDPLzXxTfoMRWF044AlEJ3E3ty9u05QfwMy/Nx8WS8fRwxFoI85TkMa13zzyZf/b5xzlDXqkh1y1s6tGh82oNC3sHEfWdrPuEbvUXfG9aCunHc6bQAXXSkPXtw8Fy920G2oaGMXhj6xXZuU8RlCIHEEOxqpxJC8TBqf2uh5w5brPPZArr1t6AT8aGCCcCysC6Aki8wHdqjfhjTWFywS76uNUVyDcfPFffDMX+fshvy5z+SN+HeAXh91HBLyBKPsBC+ftriWum5sc6+eq/8BA5EraSQX7OnByIwu18nRlCDlaerS6ENK8PooGiroq3yo37aZOSIeSSE3ZAs0CpUU7u1CaBA4elJtakgLM+cG6PTtnZfuhk5bfigLHgDmXFcsFy8zl/gfjmMExaTQFXoaeZN8VAIpVM451847a8qraxFxktj+6C2M0C6IH8g1x4QH5+gD+db9YiBzAlxeklImZy2hOSyx5xCo43glxtihTQGVCqiznULdgdURexjPlOIjG38pjcGiQnpvNeeNdW3WjS+ub/tec592QIIz3B/weCZ4PV/uXFFSjnmiX2/Ew7X6NbG580XcvQ6eU4zNzS+PhX1HF3mKPUq++JWXOnqk37Fn26HFjnf7cdL6Bs4fGHw9f5V+m3tGQXlWLjnGz7npHqftvnC2D9WJ5yQ2E6n5BAAAEABJREFU+5y1zwWDtvKV4ZnplTPj9+9/cI55SyzGht3QSiNUTSJTrFtY3AuC+HX7KRHonyLll5D/TyPg5HfyLiVryNbE4wDPbtk9K4sLk3TbdtaqNVGcQLfbzqJzq8nEmvT5kuU2b9XbB01eAs2tNnaezRJatfhAylYRtUvHjJymMwc/F6HXl/yzKdsXuCClzizfxqge6BpIYuFxEU5fVhJEI+xdtovRDR09S5wwuqu4EMWZgUiw4D+AJw+qtEQj5OPK4oPsyQL2hcXwC4fXniwi4Fxw8s/I2NBdbCNY+bDf8eVgM1Cg9ro523bRpbt6agQc3TWR50uAxrDYoF9sIoeAjAegfR7WlFN+YJdeUIcbVX4VpF4XdXny8MOjCPG6MZb7vpf27/gxd+IiDtCW7i7F4lZSI3rSANvLzh/oPtlojOzbkTX3HYbKYV5/beAiAhB7ytvQvc1Z27bX3Chve/k3V75++1Latk/wPWXNQ9IgVtoXX3HWGCGNMQWDcK4l3z7sYmCtSYKMDxplEGJwdiEFWm0/zaJr0fqN4NK58mZ0Z8PYtlk37L7h45x7TepRjDaFItGiHO9ueJkT22U7MgrYLphd9l2gbXQVDlfzX3362LfNWV8Zt5WD6m5sKkUiZ+pQvbHRf//uQy3Ag6IbKW9lan2gR27TUB6c6Yr/ZxzMt+QnbWnmPrPRJj7g4p8N6rp8VR3nHIrIudTPflSti1OhtFEYTHOonTXxSVBX8VG/ORxgTqqjsTlO0q8M7XPOeajxQMaZjZ4fL+V1z8TFuKVXmxB4+ftgbsmfB1QeBrTbg6K67/ohPQqVtTEw2qH/HkruPJTfOWhYyl8EVTr1POC7Di2ZQyDt+wzGHjQXEtGRwcO2q0REqsoS7hzI1OU3mMJBWzuMRdY+gqBfD2ImIJjcwCgNCyAueuxZgEtl7Pd9Zz1n3u2TMJNHdCvzzhpyEAfroOjrGrNrAvIufyZtodNf+TwZZv0CtAsQDUVouqUnr5jzN3TuwCQPlGdc9F1fBH00vg/86lE1t71u2DvnrkgeFO/lOEgnvbYejOuB3W/nA6vyRje50OifQJefK1/lE/MZrqEwZPYHkJlSgQJC7HetofovL31yr9C/iQ3SO2YH/lgyLeDjoYi7bffHUY2tszZ87TETywN9+hT9J69zIMDeI94wE3EGutan9fUE4+u4UWafsY49sQ99BAWe0w6cV56gMI4D9HHF+GBo1KdnzKYt0HfaeeVO/GQ8HBfhQT9U5VhmjRywfrowqbRJlPqPixebxF/9V51FJHk+Gv1cypbPUpT/Z5r9Zq7N8pyy4f+G747HktFFmKLT9kb6D/pHd+QaGmVpj+VAxwUNjXjLgA2g25g3MslmaKhR75rILT7aZ1yonvhFb/sC5Vl3PAXrEHMhTZknTObBnvmA4YVx4NFKbdWXnHNcGT91C5Fn8glPZMKBcND+ogbe0OoxwLlIe+/sLcmFU4f5+kYfTLDiA7lKBfXqQ4YdgPar0/wV0gZ/XbZXfj95iQy47pAnisaMTC+anCfoI/f99ZLzPbLMfRNfYahsYiwYa0vdcg1+kEdJWATGFtqez66XAspShHPD3Jj7LKGRN4DEEb9TQmheyu9+QbOkVZe+LIOJG0YrV5Bm33bW2Z0Qdb4cfOWcpm1+mbrPCV7QicV75+WntmZ06Ld+7SvasTP2X7+dX74im8Cj+pn1Qn3b1nXb8OOG3PhQmoieqo32dvpzfTEAs4pDY/2ZL1mq5pzl347ZWa+3HXmzgys+2kQh+QLGB7exQWyjsGsUuYmuQjLh5yXgk4fze35FL203Mve9bvkSece2FaOJf0KjX74DYkGdlgd79t1cAZKX5LLlRz8eXLlR5mSt/EIOV+zVpp0vddVjYNxrHK/Ih+i4P8s/SPyd/f6V9V+v9uleyUvX3okXl49M0OYLAfzUXuXhPV+wYDlXo98xs1RGaMFJN/H9qzZQvtPAo0jnnSXL32LjrkvaVya0SlhMJ2Ny/XPMuYvELhjNxwdfhF1rr+0Llp8HpvB8AM/tN8bgtEFfX4mvekfPGozBBhT+YUKurlmTGOzYLvRg7cDub7/9vf7Lf/n/1X/5v/6v2nlWUobz7DtfYBjLdUblCwI6/v63v5X/wsQzvz5gNeOCTcR62ZzggkMw/ujZxI5tn5jSrAlHzgDSPp+88CEBUhYfbe2NKE344aTd+DLhz5ct9Dn+6oT61/WTIkCkf5KkX2J+agRYHyPvySRhVqR+3Vw07/d7vfBNo/+Hrycb5OobWcyZO5lwTlIn0GASZbGiIyWbTUqYTIDUB8vdxkQVwDOFkfVgwj6ZkLQgbPlZvOguD7+vLLR/8o3077//Xv/w21kessQ9mPxu/E82mNe3N14Qvdb376/1wkPunRdGdw4nBwuWi5oHe/1BSeY2ahQfQF1Kb9JI70b+wmbrv5311we2PVg/OYFIc4GLxeheB0MWr4MYeQBw03hiV9rg1Nf4dGgzbeOun7Bg0vJ7IyY33trvLrjQdsmlufRzaV+AOmKy0Lkov3FouLPhabfy1HNDxo0XA/vOgsy4yBfdLKJ5u88hyZ921qiK3rnXZCHUJtzBrUZ7yxY9+psGulPStUEvrw8lEx3ywxR/tEWIFHzZFAqvcoyLMtIHgzhptcsNxm/gYpu72sCU0bw0nGw4KOWCpfzkYYEGYg3SAjv+ChCoY4FkIE6ahl9ASzDGddE9yUs2HRBk5urLvQxZAFauZVBsIR6tn9A5VzyQ+oBuPtg2l+mCZ93dPAPyDawYs/odllzUJ55+06Qsf/nxQv4LtrXVXFKitB4OXskFwRx8gJTG/sY2YfSSXVoy7FnxWHSrLp3juZsXjK1UB3l7J3/UsajEAldDuUArF7QX6klJCLjUZ6Ee4WGnYywhACvzaGasN/Q6D7SBruSgOXJgg+MhZCThP3jx8Qo8lCcx7o3mBnDVBXaNoLHQighgsTneSNRALQbJtWJPRXvVn3WEftjeL/U+mOvG28O4bUkaxWgKnfwB6BAXnGGSRgNTLix5d1Yo3mmprysGpvpgLN5Y3+6Z/3ceIA7WUXKWF7wu5yHiNvBZWDnaNRnP1jagPn0uXaO7bvsM7KwjkzooYmF8npQfAAY38PKUSaN6dm1AT/K5Z4lTtvPe2GQugHA+IKn8XPbIM7cd/r0mOTAjA/mNExAawwc5cOB75ICTd94mD1LqwyJkvxIT6UiPxOSNPcT5IvjPbmEj7Mol39AxsVec9hhhtSkXInKS1qWfgU0OoJ9AyKLClPJpn3jrloJ1IUTc0LrW2uhENp3H6ZOlcUJNPdlrXrH7Qc7AVo6f80G7BkFVjkA1MZb3lXwQrlw0RpHlrUO2btQjE2ZlKDOATY6fdfv158BX17CDuNp+nKX1d8BW6wMmeRfQ4IKcMBDZ+Gh5Qa2HL212zXK/Zh67pxPUMuQb9pgDgjIRF1kHMVEf5oNazkivc9oAcl3E9kP/M7mgnOTZJF+Qb1yFQf22z5rg3dvqEjS6/JWGOTa3mfVp9NKpnQ/8MiZC4l1YQXdDg3pay1+a+AQ/8u0TtjPHJ7ptLxpY4lhDb115CKQqjTkgZJzAGYcDGw4ctR5gvOGWEYqmpaXLGoVO9O47c0ygbls8IoqEL/283XZeFuxlbOQujJvYrm7nlbnp+ejVhzjmm+07Y3i/cxbzRatjhPbrgr1iszKEfdZE/67+nvGYSGV8nQP6ESQCtNy2+DflJt+K7q6prNte+/alPMMqQ4cf3mAMH459Lu0qPwMZ22St28sHbr8I+4JNymzGRBLlwV7qzlxgPji/lJe4xArkUObqpmhZV7c2rBZ38FzyZsw8hzF2ynds1RXbzk0d0vBEonJ70q61HxLzzEvmjva4tr2A+/7yvfzCwvUVlmULNrg3iVOH+i/QyB6KbYa4GX61CujB17sy+QJJe1tpn+Kizfu2l/Ey983BBfDilDxXzKw/wAVwkipjjV5sM6cmcd8B5yYo1oaDM/1R/tLMcLR5sk/WecYaut02Y68N2oUkpJLrCD6IqTEJUL981X/pMlr4IS8uLdTnu+4LGgLwOgQytKyAyh5q+bvN4wXaPy8bsS9tbNwE6AZQyAjfqT918OZbgP7RKo+K3J54hhmJV8q0qXld/ppLjNfh3PMAgAjFTHVvyz5t26gL6ipoHk7maOFGW5w2jaG/s/wSf+RZzkypNR7ohBrSznqY8cMHdQnKHo0wLkys68XjRkwGdAYwPjGXHavkDrbjVrnObjdyasdmaZVT6laSQCPXRx1TwSARu6792X0eDDHj/gn/SnzuxIr3eOSYcjEyegYy1gX5qvy6/5QIEOGfIueXkP+TCHzMl/+plD4nnYv/n7xQ+ZMXL//444/6488/eMnyR7nZeAiT7sZLi5KeWZPFnkOrBwEfgNMGr2qT4P9h71/XJMeNNU3UHgNIzywt7e49990Xu0aqygwPuj/zvh9Ij8iUeg5LpZ75kV4wArCzGQ4E6R5Z8r9qN8DR3HAG4h3Y0LPNLjeUZlF6EHHzdCMVJvQGxHlA2W9sUPSfbCRu8tW1bhB8c7D7pwZsOBN9jS7Yyo1n1bTgXe0u7dzkZdPZJzqVKRiKj/77UOXuRLelLUF6Tx7YOFhykzHWywd5XuL4RnA11atKkuGG5wFf/gA86+b0rKF+hIPHtmYRwWELCmL7Y1O7c4D2hv+yj1exN2Y251YfMki6260NEXveHD0wNbYYBKUWYExe8xwE/csXrCIiAsrAn54158YGv5d2wKAfM/idjV3nYX0VRDWn7gukeWhwrn0+0FwHFgwuLcqe4IFAvLL6ah2ATklTIf2OH/ij73Eu1BeXLutSsHi+CvzOb3140FZPZBHTthD9kQJJ7UF5xJknNxbmBDc0c5x1kAMrHqhLYXLnnFOmaccJdKRERy7pen/WB3X5wP8BB3PPb0PCdl60cWD/wF3h6VSojbm3Mb9vOzfWjfmto5igILeuuIaMsTyZDl3bPkv+fe7o6NAyx4iLzqecVT5qCeQS1HkBQTk7qcynYFxCkGqEz5zMrWN74kM3SNySPzf3OFrE/swD3TsHYOeNAzdgHd3xd6MeDUK9gWXl89Wh+OhjhEFV/Qfuo+WaPVjn8QO+B5A2a8m8SANVmnIttLY1j9oXH/Lm7qUVeti4UF5oY3Hc1fUJeYqiEEPOz7uxu/4ZE33QR/lXDlmbm+CYO4a2Z91u1OR1zpWnD7vOHaUJoeHZ9vIgtmf8mTP4ql+JhSRpy8O5uCvWgcMbCht5H6JHY6N6KcVnZR/IrtwdlbWh7+RFWhiRyfjj5w0/b/te1pM5HDvRp68A60oZrQxtwrNN/AbsS1OvuXnjQUZ4Z7z0mSjLPF3rTx3BYb9OGH35rqZPIB6IP9QvCrFpT3BPs75AnthAJZ4zllxPfmnatnZ0XzkCcSc/Pmh/48Wv9131+WvauTNGgDpz/yMuaaSZghYKjXimh/cAABAASURBVNi56oM8mwvXy525456b+wc2lP0B0Ce/uld9RBcuZ+3lgM0kTS0SX41hdGf/sB3UP700KV6w+E5n4TWna1yIb5vZuybjOmeXdfd8yaKhrs9yQT1oxAf1jIYDkMe473yp45wjEFFrGtBiJApOWo3vVCbs3BxaCjpyJsGHZm+iK1PUaPfKmzaW0n7pcZ0+yLt8Ecrlw8/RTTyzjE+f8T4cP14++OVxf4k/yOLeMokB/TjOWnl1TngiAyOW1vXC9cqlvMq+sZf4C+ZYgwdmMsH9jAcmZTfXJOeqQR4g/PBS5M4cekP+8CWetTEzP9R9gTr0Rd8dy30aNz6gT/zn2OXdWceC/PYdJ/30vuyXImtegsVhrrrE3OTeQIs0eE1ulAkwp1NDTJ0xRnhgeevywXjgk3tXG3whDtmBDj/yjqdrQnuQGTuurGnZI2MbFMa9BoLislJKA6w63siZc2ad/URqT80apQ8rhbmEZnI0Ae2oW3+MX3lrc//GF5/+2veNMZBuHBkrlNh/ELcJerJvBhgf3xUQfa01hx2cdCyoCPtZd8bSX2vIj0clTV36X2yezsXR63yAAAFQsBOe1B/9zE1yGFlClEedzgX/rFawbXzuUdp1j5JvdOc86/jcnBf7Xjt15gY0/aIyFNxYfpsbbSW/GWvJvfIJ85IhOSYVf+rzh74jISoc8GtLuORGNz4tfducte17XiTeWCP+iut228+XqJNUdSknnzmz/QLG9dJbfBynzHFzlRziCTWBQcUxrhawrzXofv7Gs9fBeBl35qkyMO76lT+z+q18yWlf38ZoqKuYd/HWTVwLu2yJu/GcN8FrR/366Evy3rpu6N/5wnnuxEksykrXPCLrV+j49nb/BulZk1w5dtohK0ViwHXGxbFWRpp8E32f8zUanykIMU2SgXz59cb9/X58z8tRdQjMvNjzrOL9829/+3v97//59/LfbP3jj+/M7QNgfyPPdTBBVrjOBuR+lT8rAxmuqvqz9P3S81/NwDnB/1F8/IByjYlwAbvYv7O4/BWOvwb6zguhtSmzBGGc81azN9nLw8N6UD14OHtWNl6VSIWXopC9gH1vPKMHiz8o7080nu4JwKydTfRr/u2h3+rGJnOjPwE3K78t6IadrcDrpHO7fa2vgVvdbrfaNmGgv9En18+gLWgbG7iwY5MNarrxsBWYMjezbL5dp55ZbkpDOvE92UDWhlPYaGyiCx1uYmSh/NiePW2W/ObpkrG277efeLJ40JsbJnVsi23122Brw7GDQ5bjY62OC178o5e/xtIKL9nwnz4v/7wC6KQsI/A3sCSwR471W3jQ9gWMZHnMuzUWYF96ZLkg/FDkMQfW5i81SvTbORXwBsbDyQG8Ax5s3sHlhkgu5HVDT18DGFUPQ4HfGAGHB+v64hd/ggFecKI+VyEhd2AzueWQpi3hAT65pb7azvF1iPpRizdg5R+MkbwX6Pua5HjpPSeHsKOWHqxTXpqIbQAGRppA21mQPhfpozvzrplfTRtG3HReV21zZw19qS++FGXdrDXTsgBdPmxvmauFmeae3uWa3Dfl9tpusz6P1Y/yyPxDQb6ABph3zo2M+Se+5ePlwycCTbLCtfDrYw2JMC0Bcr/mAJy0D/JrX54ATPYFUhvUdbFv/l1n4kb8NOxe6wSfXfcfMGuSm0CTB+jKMbmSX+fEgQ/aEoe66MnB247M7cX1Y02HIskcNA1BCl7Upd7+gC+0IGnZP9uLt0s/O7jKB1fiV+aSnYXlSlK4rtLxsdvYuoxt6cBArY/jL85xu/7EcN/3F6+qndtZo+wjiT0mHBN12AFQOYCOj33GBwIWpn6SEl/R4bisF3ysBUQT40BmA3qePjfzuWv5PNHHgwfGzf9Dp2p9GnvCaG0tsJ/uYllXSdVLN3N1n+YEgHEsDt1YLXBTcD2dfN2Ld+nu+JN2Xe3lo3LBI4+79SRe86ffKpe2T3XBD0K8QJMceUA98icSHnK9x7p/jJeN/vCRvD01EMF/fjFNmbPsa3dAPy7QLyF0GPVB+KzSvvBODBkzbGrJ0IzD2v6Ck5iOOcFV3YWJcuZLIsgrnrH66oKbTq/xIdfiHPsF4uFQFAf1CZfhpwzwo2tufcqGqYwz99mf9ozGdp0f56V61HeiUEYLh+ULoHs0rQA0ypLJcNGzMDcJXz3eC6yFtQdJRy16Gh0D95oaDDnhSn9xrKu60xIPyPsCfQfnuMunDcfQupv5xLyWt+D5rMP2hcLN7Bvef13TvlwBkV+hOd+8D6vf/WDfv9bcdpwkVvMuYDhrlzlhfiPDS6OsySjX2oLY5NK9fMtY2iZ+0NGrv8Hvs6bA2mjjKDjQZ3za8YFX8N9F8xfaD8Y1fsOjd7hGF8/j30d92AdyrvBliIOObka0/BNBmnHWHKKAgizK7Dvnj9jRVSTiN34pkSoXezKc0LmvDhQbG5Xayi/u3t6OerAOFTitxHV52ouELl40zLqx9zgGTpKPEJEi785t/09SvjRxDB9YaOa/v14b5Fc1oFYsxG4sy1AopV+BUawZce0FlicPyXe2nGP1ufoSVSgOPsq4zi5XXzV8TUd6gDaol339xfMSLX0wvkLig9EcHzmDwYW/8R08DpVxZT4go+wC5soEmnmlUhKEJGJPfKej7MAjwDEe8vVHjMnHyWZb+6tWi8IL0oNPmusiezLj99BHrJm8Vi/wqhGN3CDc0bA0Hi6gQcEPClQ0wHmO58E8U+0LoKKKcsrSgjv7mnPJ9et6yK/oyZ39O2doffWsMOeo5lmrnI3EP8nXGI0WsooR+dLh4i+DXMfiBMLheWqvv/72W/2Fl0k3XwjNW6nD8Rg9y88T37X7nRcsv/PC5W9/+1v953/+Z/3tP/+zfv/9D8aiyrFzXRN4fPeZ0nn7xgv6y+aGX9s+a9/32p33+Oq5SlvWM2N/2vzkezfxUB7B4RHtnFnhZ9iy5owHCoU8SgekkQUybEuA/Kv8KRkgvX+Knl9K/uQMjOj7eXjsd7mQBHbs8ubuRpKFyssgN29Fm0V/2/bKQ+I2QbEdcVN4AgVkEYKNRhYmWumxzNgwDzYKVlv6XuR9C/6ew24WKYLa+MuXL/WX3/5af/3rf9SXL7+V/zbM6K0g615AX8VNNooFe00WvZtN96weAzNKYJ+W+o1jwR0d/kOjbE6jE4+bj7Jyu6n5sPfAPxhr48Z6I+65zdqwJ583rok9+9YXTV+UUYftJg+X7cIdccXHm7YboDS6q7CJXYeV5Oq1L7WigHWXtvWB7GdDfWOM/L9f+KcPHtQjiy1tB5DUTs499fGBpaRPfEwM+9qAxR+M18rVwfgcvOA7sPUktE+gIXxEvCZ5gbLeyCOLyeDEx18RKF72GB+EbBuRHl2ysclNzPzY1u+AOmGU39hfOsHpxmfADNa8ZjSXzzCoh0oJ6Iw9V9wIKvYuu9aM/ct+OPymEVHi5aowgDco6J5l/owHZMhexnIB+/jBk4D2HR/nfQ6j2uDg7EOx/GhjPGYODPY/A1MDJU/GAaCjLhCw9Gn7Q85cShd03b515YOVMet223PIxGCBWW4bC711w535u39fCNx4EdvQio+61PvPIDbkM24gTS/oTEWNihTlH4yp3zQGrrzKo2y4uIDXZnTTvXwlBSsX5NCHA+HJAWrlhHDQAXsOII8PYVAS0IJDozu5Hm09q1nPjmPm7M6YNriWHzH8iBoNpwuCIs5YQHnMCiQE5FxX5m20+ptUoyvFthJ0rC6gC2XxqUQ8uAFs+NanP6iDQlbwxflk7B7QFzzLF15pJx/kAm51RH4SF9BLCRQs2saGOB/2nBs3DmLzE5/7gfk11gFvAWs/0Q+yfuZCa9JbnTJhwRwN2kHRR4I1wRX/pYE6C77INzr90fTHzJ7rPtvgwYSmH95DBP3CA/KGdfLkGDayo5vxlX3pS4umNGOb+yx5BzIKQ4LlvFJ5kAzPvtc0FxP96FQ+gFx4qKXPfXJ4Ree+x2dCITzGg3E4mKfu7eLcuxIPcvaNBUab2KeQS+8fkUHO8TXO8GBfeZnJIMxnwd+0rIH4BxNN0HCSa/N06XS/u/PQYF88HKYQXsoSorGK/gnxASeie3T1kC4z0tFvX+hq/PyAz3lba2o0PIwtjJSl48OByrht5Mc83cirdRGP2heQpNUAiy71NbnfZnLftCUbmy8LDmI1hsJU/BpSscgetOJa/VxVTTxp59LxcXTjV1fjV196bIQH72hHN31tXUA3Ze3zKk8XndYowilE7QBXLhcf1sCdZbHKjax5FO/8Enhgx+fL5g81Mdo/mIdP2iw+AkcWE46/5wd/RfJGju7c+777YEatjH4Jo/HkAjyw4CmquGKXaRGd9GhyBac99WvTM2Vq8OoN4AJaicXAqq4XGte8dL3IB1uKuR0NL0X7ZHzhP13TJC7lPuAobTvnfXB+57yUh2Z/6c19OTLozLg6tgLzJ33s6WPsyZNGJBIvqOUGjTld/3vNyCOlLO19gusZPuejfqmBVESH+yjcopI7LsWNpPzl34j8zL14Z1/RBgmLHGFWGlwt0UfDdek9fDRO0V88jkk6H5eLDEbWfZ81506EnbPe/e1e5sz9R/BBP+OJw8ZkfhBNif/oc4yEatA4aKzKOBfARDeecF+WCEYZYpzkzn2NbubUx/kbHspoLAA0U2yG3wZCr7mCWhnOqjAIIDuo7ECIT64FGZFt8bahYZx02aBiIMypvpsH4xdsO58eEF3T6nNcD3VynjucV7xo9EtT1aIm1XVZ/GRBftZj5KjFa/Xlg24AuKjzeJlWWJRJXrk/WPsiyF+9+Ksw296vj+PBOHL6eb5nyjgu3cxDHNHWgay1ACrlwXq4XsooNG/uM1eGGHj8kfGaY84Bx6FwTT1rDX8v9xD1D5i3beZlpvbpEt6K3TE72HOSJ8Yxz1DwbswF529vjQvYpx5tG9DQCc6ZS6f5cAwYEmRwBn5t6YN+2Za3iX9pGTHr2Cgj/Rf8ORkg+3+Ool9a/pUMnCv1JxWDvmvDw7S7im1QlK4sKG4ArKAsUheoi+c1oKyUdzY3F5G8o1mc7AQNlFB82EBelk/l2SSDvyhuSuxjbHrXAtUORlFQ6+9OWZ49Nh5Ut+ptCz4XnOnmwsp9P97r92+/17dv38qb1Z1vV3LQcGOFecDW8E7AWAU9eGOTfuPm5kaHFxUeNp7RCFTjBgcqfUNP/uwB30GHr8fMAdP42/hNKLYiObrEFx83pEaf/Qtu+5fyp6L+w2jXzdxNr7kBCojhDraxq7w5EXAoJBwo+QLd5X+kATJRUWQCDRsUGlwNWfQJz+I9XSAInIYt/G64grpBnH7gCzcJD03e+HzBdBxvdTAHll/REj+MNb6ceQsl+sknBCyjEyw4BJZftkHpuvqeyArXvIO0CgzSURM5bV2wEIvtB73qFiBpW/nUUQJSGsEnR3Slm3Pn4zqAws185wqVAv+gWkUNPt7FAAAQAElEQVSHYnk9EKjnhPggE/xWF6CKGY02GonRWBnnB+BhR/sXr/Xqn/zKAPp2cMP0AGJ78cjdzMll0JtgHnje7+tlHHJXyGsA8L3wnZvs3LrWPgAi6FwgUohnMC+dn3Pba80L+CjaveBAv3lLX0P0YaHoj6CuSp6G3WY+YEZ+5Yxd8E9LHsiGxSTSoKCHAj/XClqfouOcm+TDuXnngcVDDyrCGmb9EYIk1osybHQ1erhQbFcNDQDirzVrW+5Ac1WGSrUHY/fG+vBwzI5WiAY8EE389OXAts3yW1lhtHZQQgmjegC3F45WtCihUV8lsXc5Dts+8XXWJZuxPuP3ZfKCe73xgCO8ux+iPOHj3OiuG/54wDIuuuii2IidKsd5cg+YjPlo7eEQxfES4K740jP50u8HBoQ1v+Toc7yt7aOXuaZOZc1PI7986Lrqxcmcx2fbjd3QBjnE78mcTT+EKteAX1L87e9/EPPBPoid6tjezD82xDg2aI17Z5iqD4zYgMt6WzXmTh2VdbV0hR0GSi+Y+DGxM/dZt70B6q/AbRKT/I03n6HS52JDhhfon/mdc5b3hy+/fam5M9Y4fGeMv/NQfmeuydfYbGw7B1XwsgBO/FTH3GvfT/jcBiddPmXVx/AlN/ol/gPkOAEmCh2sDdw3t9gDkYc5fVeJKHOiDrgkZ1ye2e+wFiXPyPiS0pe/1u4j3pvUEaFcSPRZ91hzYGhXRwPqQeKcLydradsYd+63+uDc9KWo9Im8NJjsBoZmBHqeVQ7W9UHOnV+JC1pvXZm728yL840cq8d4L5iMi7i1TnuZUBZ8w0T0yYVrpvyAEy/o5wKuypy0M0zkkCaHrzEPz8QGdtBlWvU7/jJnQK1CG0nk6dLmulQoTwzqV+b50g03yozdl0L3+zvrzDw/YcXW6RctEo82dQJI0blKV9k88Y6tvgWYw+oWnrS1LasgPTh8CR4/ULH8lcEOtbaFQQyjuQBcoaxysiGnVwAI9QnaEIz3oR24yDjrnXElHzfXSoB1SO14tvoDE77TkjqXudfVudWM9Wh4BmjAM9XcZwV6JodQfiooUwYg5KwNDgvw6lnXmLP8Esb1PPUJPgb+RVeZsflLLqKl29Ubtho/wlXoBJ1YqUVTfRQRyODfxJbxqs/7mudk24Jtf33lwMeX6P/Qkpaq0pALbwhIWUHzYCpjzBp7ALKat32uHGlbnOOjjHu3WRDw0CpgO7zaI33eCzGFCTtosOO+QFdPwECzhQfQ1G/vpQMGKPBEYNU09cFzxcFcFdyLnT+COozB+6y5eft2L/989437r7lb5xrWTrQ911XbwNL5XGc05yE4GHQJT6xO/vQMmYjJN9eFefl2ZH3esem90D91yq9r3r7zxe0Fd9Y/6xf5fV/zwrguWAqxiQ/ijNNnozVOy8c7z0x5xuJcKY9++HLI55m//PW3+utv/1H+WdilS7q5zb7p2DIfb3PPOtitAYdOW+bQ2MPPHFTGc2nTnvgc/EDj2Ra3T9bEjj70aNP4HYODfdvMjWrRyY2NRnayNgXb4oSHhm38gj8tAyvzf5q6X4r+6xlgl/hZmNEZLo5mUxlcaDeLQ5gsKsG2i1zI+pAOn9oOXrqwVXxolYYaKjaZR17euKiVfcEH90frlNGWN7MANiyRY1O0LV6eHoo2XYCFzF7F4r7X99//yEb3dv9W77yceH9/r/cHRyxK1cgNu91IkHHxu3ngKLJ8Y5bgKjqN25+KJg7xGNAPea3pgmUTxQ03p4G+TeY6H2jF097IIU1ucmYL3bPLA+F222sHvuxf6y9fv+RF0Fd/VrnfeCjbS/vG6eYVe8SfGjXiio/m5LkAcxiQsGB0E++sgU15Qkce6uKznUBoUMS3TE3rBPs2Q4bXG53jeWdjvTZZb25P/SMjSKIbCcryF2+hhYQSeqSQKzh1iYcVq14jvejYuuRBoJNCPCuOk5dq+UdjiTJ28Knt5JX/Bx580OYLlEN88dBRjsqifX1MbBxO7ItX58CGbQFXywcF27GODutPLFkinj8EO3Nrxqbxd4Gy6s9BgJcX7+R3HRzuZfsOTjjAr9x/L2/swt2HQW74i+6D7zMHPMfl2/d7ffv+Bw/E3PQxru/NfNA3H7T8R879tVhyjBOX6zSDepKoBwE65m/q+va9vLGqx4OataA+glHM8D5gYbiaeKqfC7ovZuN/Mi8EzLJaV25cC9pSv/7Id2Q8UBa18BGT6zl5B32VxEPnJYd+c/zALgUK1rM3UNtDn3hh8TyzN2hTUNYaNtzpmhhY8XcUSDvwrfLBLxIzus+HRPo9I1d+ENHfAY9dFSivr2fyRUECg0PSRHhIyXwDBxF9uXJpYJWTlI7+4cKab0MfgtY0jSWjbsfYOXMd9CDi2aKnjRJzfMXc9Lfkfa/rAWMgIW/8xIkHYFucfjMFGVqyd+ZcfKDxa3LoD6z9z3HXBhOhfNjWhuqN3bmrv8rKc+PgJ7/+iZP2xpqwjk1M6of+OL8eHuA5xPrCgewun7jKq3yPXEvbrdG2/yPg8pn7E3/ymEvtmEtfNOhrvjggF/o6d+LcyRm5U1J+ea1xQdQLwg+f8Qm+RBRX+gSzMsZDs1zX0oTROGOhth8aeq56zllfeCGyn3n70Ft8VkbUSedTQeHZSzrTtgU+hQs4wuRqIXPtfJ+lPf14+Y1yfXdMrAVzINj2gdfcy08I5Fld9DQx0E2dWCCqlwqkRX/wHye4qr7UsxH7bZ8ysLSe7Kne7+kiOLrJpgoLOwsnhpZe5k+hHEdfSqtQmvvRnGdsGxh1AGhAv1yV9eb9P3P3pMGZvWA09vDRNYERTEkBwK94VrvwbAFXaelXHhSd24Jxwp29SL8ij8ZXwZT04NGBppDMlA3IaO3ap/HY0/9FjRzUgz1t3e+/l1/8ZM4hLB1yBejri0AzOOlqTI1taxOkvL6/AP3aEBz/WM8lmnKJXnIWeWr7biPWMqjbGMcyGPvifwB1nrIXXnvxAx8e0Fz73p/3ba/JGe0msF5vwJysW+LwRc5G3YB64gOytl8AbXS8qsxnnR1d0cdZb9vJ98RZeMxfn3XRsQ2FgeD+g1+ui4PNSTvLv72226zbOWYT2UaX61j75tf9z5cRHgamtIEv8KmfJmyxgDWaFnJDscU6WLwN/8TGytGd1B8nrXJfjA3uqT74N2tdYV++HPic+wj7rLICwpCxgFlK2uGF50CHsQ2wYxYv2tkjsU0BY1lyo3vN89FZX01fqC7D4kLKWFDaU7d58EW5+RPci7Pnk8v4g1rtCiroKIqaf35xjAHEQpdfSIeL9pxLd85r373/UAeXfDwZCiQpuKijgUN95CD5oq0LxiTYll1+SfqcvvFiT/oFxqztxA2z/dU+eCa659zm2U3QP+nF5jhGl2N8QZNTcdbFZ9WXQayTuwfxmM+A91G+BNY3ueSf59ycO+MINPNPura/ffujvr39wbPhmks7dP+qYzLPVpzPnKeXf9jDh8RITIfgXPEXVTCrV3tMSrgYCXyvZgIh4Jx640svfwn1+/fv9QfgHnblCAFdQoutBQO51fp1/bMy0H+Wol96/oQMsID+QQsjNNwIusqXGVzLReXCdFHadjEGEG4XWK8XHQcbnL8wcPN6sIllRcFjEXe/v9Xb+Yscvy3wWwnM1Hq5YgtrY6tt2+rGy5CvX77kYOqGcNtvHJa2kostIQex6GdP0KfIILc1PDDpnxtSDmvEaV9whffQTleftrZ5qzn3mvteN27G2t1ue+30xXfP8ma6bV2TjemCjfajqt7fv5fx5NcvIMxbAD8ocFhwlKrZ/JQvCKO7PBDap6tr1dPYb3Xbb7JUYmvsN/4CeJ5SfJShipyxEWZuIgshRVbk1ARz4qY9ALFU0a8N20rkENrIaYta3A/6wO/7rEns3RNGTGLYzXj5QJzIefgMDwq86WXMogh+6hcv7LCU/iw/EBYBfvEcDLPSICHJIy+9s8Boi0ouZT58gXDJ4PclJx8uQPxU5FteJKZlhyZxrnmwxuCTxGpi15w9yIHzLd/scEPUDyMd6A0jfMkDfNIE6VhgDMjnmLUxN1rAV/HyeNM+vMmhc9W8aLx04u8PcQRPlNSqaC+ncWWP6DCfagegw40WBOCLPdbtx5rBQ/2+fOZGawzq8ubp33Z/50aKKMpyTb100lStAMmco4oWxQY6aaVwhkh9XUKChxJU8msLXcYUsA9Er4wI2cZj4oHANXyRsQ9FPhMm70/wOPsnJ8yrta4KfgKa5oqJSaGjThmxxWBi2c4HoJoOfIOKnIdnyLzMQFmNz3pgTYG45NP74RJ86OdhMtRG/QJGIJh1EQcGs6NtL1i0KHkdtIzNg5Hgg659YfFyRYf7m+tbcM6iOYS+dI9TP7z6ueDJw/bz4+CLhCGr+wUnDrEc6geb1mh6QrEGyW7PWe4vWEj+XXPuvYo2fPM2a2P/nnMv/VN3YmH+2zbZlz/X+npctEVAr9rWjLL1AeYKDVbyGkCI+KhvVvQlLd0HB27hXt9YK4L3yfiBrxux3PaZeFDJg9QTOMp19lT3qQ+V9mrEBpFzL7opS4w78satzcQJs/mZ0Ed3hmYgJ0D6sWB0sOeYr23HD2QmffUJYYZHX/R5gViQVgGoGF/r+DNe4uqrc0Ov8Vrb1zU5FqjDB0njv5ODO2Pgixn2u9HJT+6VG3NgCF0Gdl2N1zk5emEgIu84oZcHkteD3nKSNYIOWFc85Dt4bDHfSJVFFdTkGvvpEIr7hEC4QcGALniwO6c6gZN/6UboYsYezJTFP3rVTX2aXzrP64D/MzR8lMiPnobPnCA+9B/M34y99wrk5dUfYeccc5s7Z4oTvqx67o53k9sFxlJ+sGv1AkKQNucsv8m3xjBjdPDyCft0csUPmiT9JZkGUaZWh6Bv+iQsH/CDeJr5Ie0MLHrMoY3w7fDhw+IBiz1jvsAz5gOcvrB5LJv6fgEY81dcooNaf0CD0ssVuPLazRp0YJSHKexcfPnsXNxsXzCQZ01e+mBPGKmVxy9zY9P9SvD8K32iQ33DHNDuC6LsyZpHFbizy7x+5t8KeuO87a8xyAQk7MOjLB0KfZQbx3HODfNkXz/kc70gAhdxU2hIsqLWU5rgxwkNc8aBMZiAa/l2Yy4B9qWP7rIdoF18tHkQv2Bbf3EwfPtkTu27ARKXFO0KCGJ3RUHbYl+YYNHNFT+VkYgKlOpD9oKezOsPkOPKw/rS7F5vnHU8sz2yZk6b6FCTzsivv/8I2CQedS7IjMEXavCUrAvlD2w4L70XQA27ftuIXqRsf8Di0hv5AsQat8Ikxcan+mqKBpQRpX7Patagy9xYxz/80jfh/d39lj3w+S45fI6f/GOQcLCfdWwbFvRJp6BTbMlF2o68zPHlWuC0E3kML20rf3e+rLzOkP4lAcIs26W70U+BsTgvsM949kxQmKGoT/367hjaH6cXkHnH2gxjl3FM5pdnBsV92udH2gAAEABJREFU2eWZ9c4LuYwJPtX50R5SZ29VP/cX9tf1v5qBX/n8r2bu3yyXBccCYvllAyhuO6NHeZOYc+dlyJcsJvkuVy5ea3HejN54yfONlzzfqY/jnUPCYwFvhn1Jcn9j44X2Bu0F72+8kf6A97d3Fj1vUlCqD1TpP56P0r7wfrzV779/A36vb29vvIQR3nnAeMOeS714oOYG8Nqs2EtY7G54b/C/vX3D5gnoEu9G7SFkbjs3j9Yse9ITOBZ4GHDDhpSYmwb9JzcQNyHhwc2W3adwlDIBOGVDm9XW+MRNj+6ruHl9Jy+///47Dwvf2ECJA1+TQ/VpB0DTqY8WfToZMZxbDwzwJnINqZ2OcQnv52FBW5JGNy/U8I+bqTfMgabiY21+L7APmpDIA7G6ke5sqHM3jtMPGaBZbIKt5NE4u3EPRyAET9/6NEeeKOAmvBugL8pqH5FXaVrKBW+HfmJR9ae+N13HMTQcumQ+y4FGmvmQKxfk5TOf+rXap1/4Zrw7a0DfpCOxCra1I2jXPAsPxi5TJVwop072wMsraJ0uFAuKrEZ/ugGKgAuS/PJai218Emy/ADONc+KbObYADLxEcoX2Ykftq21jyamkWWvMdwLw1xW+APDh2sOqh9YDR/TjYK55ExXsC8mriqMG27VA/QsgPpOJxXrqIkpsQoMJFNcfy8ItOioNB8DIxQaD9qmYa2gLay5wfPDJ44FIsP0BxIvwA6+CQ+ofy6XnqrHzj0xgTruwmXrzqlMP9LOIoJ/F7Q1c7PGAqm3M/8CyLJz6TjECf7Wuxjv7j3rk157gepqsbdv6sXj7nF+s3W1GFS6wZz7rjf3BA5F+Wr9yhGDmAYzLhmJdrlFfGuz55Qj7SBMwAYQnLttv7iLN3LONd+BRk/1ZPtv6x1RjLz4C3iMODqR3Do7vxPVgz5eOajyxoI9JsM2tWmh0o9ccRyeMcrhWfTjxZb65UFLPV/3PrugJ2lpIB6cpjFVywCF0+fQ85ytzGdsD9tYP6suGvphD9wPh7q/1OHTeBdrS9fm0clYow387aMYwrRN1kKwDubcA85Wk5N5828tfi+7sT7ogX/Q2sldBh+Pq/UlfXsCY6494Alr2kDN/fe4h5tGxFnepk9HYrBcOIfzOvOE+/2TcEh9E9Uzm4ZUXZUhnXIRMUXaBMoK6BduECc8q5lh9r3osOanyWheoNhE2QCjvL670zTjf8W31SUp4vD8Jz8zLd84lhIKkipjXg8gvfdSj+1xD0Av6qWPFBw667YwfWiz6YP4TNGZRmTURVoy9fKdtfuwLyixZH4LU9AmYD2EPCrupf7qI1gh1U3d8PXnADfqeRzK+F72h4+Nn/9MGB6VcSxeoL3qRXe6EU7YTwmE6sg+cyFTNvV671/zyPLEzh1dNXp0z+iI3ts1HgKC1RSXln8Bp86Q8YLzkRIWKv8tvXbuMSAVii1HAiHIP5kvWPnospIyxgw8dBBWU9dKH3+C1ET4uacP+UcgROn0J/MZafrKnYBLy4hy0LKjRuUwZ1KTdvfRLP7j/HsirRz/LMEZ/zE37MgKEgh7s0k4+qOVvjLiHpAbBcZ/ALXhE8WbU4rGrAwOdzpfbPjlb7+U52THstr9gct4u+Abj1+q3Y5aWE1hWMdqkwTOZB3PfySlCUFNkEeicFS1k0BWdPUn5xS+HAAuolobeDVi6J88u+9IPm/vAwb1lwZ01f/Cy5jBoDcBHhR5z6h4kPBkv+z8A5lDH9VMBsXjYn2ODnBM311p55HrGDeKTIE1scgUtz/JBZ1a84KCAhQXGlFxWn+tHAU9nXQmLeUIXVV3mY+mrfJavlRysX+N8rwcbjjzbRo7H0uJznbwRwo/uWa7feeV4W2PfDT85cE76Rcfvf/xR/uPPAdrea8y753Pr+3n/8d8Gyv2R+eyaeKdmwvIMNpk5577MfdMzaNYiOc3LH3CXrGOU+wpOQkb8qDG6PAP478X+5S+/pS1N28ZjPj5D6/8YRbJe84tw0Pir/FkZYIb8Wap+6fmvZOB//I//URf8U/lzhFwMwjZHbWzq3qhdLDs36evn4tJZoRZ2mqXNFzyCm8brMLo4qk7dLj43AcHFmE2WlSb+YPH7Zlj8g9X64AHgPRswGzWbqkoaRRevfOqxf4HO6Jvfqli7oAO4KI8ybkbfv93r+7fvdQe0K14XJxub/PK+bhjxBSfRIc/g0qPWRkEbNGbZ6uFTjh0oKFylhoFCA7VdQ/2oMj5/beFDj3+a88cff69vv+vPnRdBb/Xt2x+82OLmhKB7U3N5ATomfUhk97JbMXfxgM3N7btv2gE3Sw/BDyRwpHrDl54I4RxlCVeNFr9A/eHHX9vq3pgDM8CNAPkWSgXFtVHd2bznlM7husCj0/7cZ83gF815tdH3J8yOl4eL/dJNjNr7DBhAGzct8ux4mWssEhHRBscNg1o8yPDmov8ABTS8XBmwkHLBfVyM79pQp3htb/vyeeJnN36XMaHjtPNkfuqL4FxUDhYqlHJNW8O2X4AFyM6B+xsHBl4C5CFMOngyFl8mORD0Y9kPES4VXj6srjwrBvqfivmdyakHIcab2B/x+c40VU/V3Pb6+pcv+fPD0b4EKtx58nLgyMuBN262h+uPmCf0HX07B7eJf97wpR0cNg7o5l7QBTyMDfuQsEzWMbn6UEF+bkNNurxgRhW83DxySMk+gd9RAoUMwsYVHzyIUoGt8hseYe0jHvKekXctf9gKay4XDkfp6xzZbwHdOGFeR9t2HnRlPhD7PpkLAl7ok/NAMA/20QDlx7mijccZc37GzwPzg5iU0w/plQ8OIK2OdLkMUdRXwaU0V738azqOCVVo6jRvB2N3sLe+cegyDx6gDuadhy3x0vUrQth1rgn7toMif8xPRos2HqH8Nm85WN9ue8knwX3ag5w2HUdxAuEmLPEXiEcNe80E7CnhfHuu+cae/P36twrwW//iM/lSx4P7wkBs7Rn4sE166CCX3n/k9eUlmHJu7IyXfm5zsq5mza1rY8KIE8SLM38XEGkprz1z9mB+W+uLuAdUeakoa97QQD+S3Wcthv6q1lVWknKgL/sxPqtPovousC9ee35DutYZo4DcA3laskT56F57LnXxeaoT8KWtEB3IBa8stIP+Qdv5ET9oZ94yzyZ65qf8mCPzqG+op2CdOGikRJSLc+CV91GMLcqYT+aRZ4vsKS8fTnlMnTrUeTBXrD+BguE4L6qkGTnacC4Znf9Jp3YhLrv4Zz61f6lUhxC/mVvmAja18wVJM4bOK4wEs/r+AqSH80i8APEscNQZLrI0VQ6LOpdNHexXXvTnIfGUtylOWL6sfCQO4zv5HFPjbow5Vt2nP9jD3OLSFDLqkj/AuGesqZ2/OulD/WCsHVv1KaxM2uizfTBXrEc362YGGhnXkPLxL/ZqfXACVhJQNarLEsLJM0ANkV3keenb9pk9ZbJWd+4v3eS+0UxSMvfZu6xdg6ca9MKAIX1t6kEXg6cpuCzI67v5Kugf+Vr6ZZa2YPVIG9OGfY+4zVde1KBHPEZlKrYgnUu7sa3eoQHa+mMzxJ8urjn3Sc9jb+5tzDuMUZ6Zpy8b+s6+bX9010y+z3Gu4p72BI51RoQXluqtk0/9KT5PhJs6D+zdpIYecTTOLR5ag4gArnBS0KUcrWrwPZCxc0L3LPfdRl/yqj7siitwjhHB0EQupdOW/wUF4dRnNZET4MRjrKPzwRxVz5qnci0YVqc4bBmHB1KNztFcBzkaXYN8TebRjflk3fQbHsXjN/qtEU3o0lr5PueFyiViKzRl0w67PRpQIrMIeF7uL2u9XGf3zzzw6cA/A/Xgo2fiOckx/WVkMStpjj7oi0efFx92ZIVRnGA3Mdo44epL18TBHLtzvhNsS/dFkOBznH1FV73mnPcjn518dsnaME/nvHF+yxsQrzA+LR/p0Na28zlxEmuT83ivDoAJU85ZxQ/WyB0fH47HMOUoQI1s7I5OkVq1GJakNHjfs+E2em6oY0yLsxh4NJR2v3z5rb58+cKe448b9prbxtpp9mY4MEFB06/yZ2bgV07/zGz+2boyOp3F0s0m+oKtxtZ123YWzH/Uf//v/1v9x3/8/8pNNZsGN2bXlTIuUg8acY0F6JJ0sfu/nv7t62+1f/2CfhYiKzubpYIw3+ZWTe0LEf9O857Dvw9vvgxZkBs/N2TYsD3x5UvADX6btxL0yQPEzKZiLM3BGN/pi9/3GfvF54Eub+4BvokBxWaCV/ok6GPqio6N+G+3vfzme97UU9XmxT8b8w0zsW3d9caG9Tsvb37//e+8YFoxuElqR5q/xjmw7QHgd176+KbcjRdvYz88fAvuRo8LPITf47N5XD5il2xNYoKADJsefs6JBuxzZVPbA/JAykFBG8oLxv7GCzBfPN2/f6+373fsHK8DyAOh+HveGDLObMLWb/B7A3hyA1VXc3Gz91CjDdu4p5PJmzk3Fn25zb1u5Mm/E/eb64HPD4J852H0jZi1ibrIGm/3RMes3Ly701bXPsHvC1/5GHWXOdineAB+RjMvwQ7yrV8/Q/DEkViYrKOam8CSpYlnz+RF+/78/Tf/AVb0F587+bji1dcJ3psWqXNAkssHHXVrFxGHKwADY7JupsYMW3nQyj8IrOGWWyAu4lC/vSRGOp3IwAc5aG2IEyAzL44FRDG6a+4zc0Jm/X4j5wd5KT/qoabKdXSTB4CYzGkzTniiaL0+MpMzdWlboqgf6HQcA3NgzOpANdhVlBNWb11RSYThVGUZ+9lLHyI4eDUmpAlHM276eRowDwvUqBcwUk4yrVW0f8E7c0E/F+W6qrs5GGisMd/JzTQ3KgP9oV0XQVgCXIoPLjxwxrn+of/Jl6xKCgubFnyrh9yrwAteP/+Rhk3MJE/US4Q9FptxzwtIxJkPz8xnX+j58mfpI6bwLOGlp8txJ9jIPJjr+QZOJaW9JgcbPOZ8lh91uY7XyxcxHyDt6qkfDXS1Swvboxt9y768zqnskzwcuXfmmz/msbGv+wDBFbKMd/ZixoJufJXumlrwJITm3jAD2nadpd4WbkN24YiF/Xz08qv4cAs71zGWMalvF8QdeCxnWmwCSz42osv+TK6cM6CWn8w1H5ayb57rUBn3N2scx8STfeIoeS67qZH1cJ5cn/cude/7TlIKfmWO/J96tHGg3zUYWeNAswVHeGCBj/E159Lxtlzv6vsMO3u3fX37MV5CpohTPnA+tckLiRhWHNoQHKMFT10ArOFBSfA4Fz1n3ziX3OJbtITKwFRJd56ko0GSt2xfc0rkkl08JOHk6V7z17VvnqRnPgzmQ5MNQOngmB+Oz5WHQr2apF+ABPsTV+aVc8sXJEsF9smLfgVGsf6VWhoI9ZWH5IAxWzEfJx7PYD1gdEwdT6XbNYCtuc+atJdP2IJPHnn/+Psf9fe//73+EPg23n8Dw3v4AxuoRKTX/kY8dHKfjV4dh0E/7k46nrIAABAASURBVMyRBzq1SYB5mdCDHJGTxAMvBVKjQkXhJEYUUBhSimN88JL3nnOSei+d6jJXxtDEMVGmJpRloLUxjTMAJXRz8mR+Hfm/C3374ztfnH0vX0Kqd80TjFP0BqlTFxUu2hdwDEXgZIrBdHMhk5BfChbVPADSCBB6BKMAtalzSeekUWkrKNQZu+epd85Y19nn5S8a1W3/QVu5bWN8gXxZ1uQdfRcP6vCr17htcJOb4kOrzOU+4Rc61qGcJd1cToQho415WkNUZzxtvbvnMAfkEFxzntW/cVZfaw895CRfXMKrb7i+0oBd/XAM1SUtcxN9B+dl8c5fgshcNzeCYzgQaAmop5n92JoJKzawjOQKCe34796tnyDIS9c1dy5dRFk/fPQRmID+6G/Weps7pMifffEXyKvenb1RkE7CPtTicyuPziDJz5PcJC8iPjkhy2e7to2IaORErT58htMvBMFCh017RQ+cfoF5FefSZ7gI4sz1Aqzp4wkXj74I8vpnV9d8za8pz2ASipdTFk1LXJ/wR3lcu4aE5vJTPOTF6xX+Qb1tHc3mS98ufY1kgoUPNlJkoznnLw59PMix4D3yyZta22+cJZYeRSbPjnvOw/vuutqYTmjGEa718TGgj96v1r+WAUfqX9PwS/p/eQbWoA3W3KhtGzUGS8SFApSLEY/WoltvvAcb3gbNb8om9dZbbfNW2+1WN2Fu58Lj7SubKizlRqKquXXd9r2U7dbOrBkeFjgL+M4Nw8OwCxqzNZrrGNWDmmK/VSQg74L3JvuGnD4WePUJvtDJAQ39yiH+Q/l56aOumgsFvkZVxzcP3ft+q33i6wZMPIAJjspux81obU302JiM4drU9O/gEAZjdOMepbn3Augb3cFrFwJseMUGSyNFG4K08ICNLZDejATxgjyQX8V8vMCtFtUSPXAEj6/6pq/pY9dfuNy5YRuDNO7WSGoRgH4AtAhUTaaouflOGqKgSAeUKz/aBKIfezRXvDhL5LRl+gmIDTK0cMS+2uUSs2j2ABUCMUk3fPQRWk0IsQ0C78KhfIAe5DJ+mjygzrrNvXLzhyFyMCin3eCbm5Y4bLzo6YPAhnqSDBqLfpAK1410tCBPQTsM8NuW3/FbbXppyLvaoZ0SCQo5dbtGhAd5lWfryTo0eXDhk+vieqgPPzgftHt0uQ7nbda+7XUDNuKec2KF+NQv4PKS0/9inPUJgIvBoXT5efHA3/junJzUtgV5/mcQba6nCxofBGxIe8lhanQTHz6zf0z8/VG33AA84hcUH0bPuAOVB4l38gWhrj2FbK02NsT7gts1kvHWL3whHQwGxb5w2hmNTehYYZxJAApGgwPgzjqnV3YF9ThmAqxneeLXs+68aD/Yx6SZU1yGHc1R2+yFjA3tRRPPyw+UfuWl5ZcvO3vuxA77KPE59uozD77Y/Mtvv5G7M0CsiqcqfyX0hl15rZ/nXiXtgg0bc3Z0izM3+pA2Tq728sU5JFz6IVcPxuzrXl94ie5Ptb/yrZzjd9tnzW0v/4H8ay7aN2/m4e3+ttYmMZMIzQU+69a28MDQA999KXTwovnOvcQHN3Vd4yzfk5cp8prjg33uindj7gvd7GUYE68PyqhjI37hR9vMHOxyPf2Ck1xdPAf+BBhT9cgaQL9FIdeK31L+x/l/UmmQeaDnJbz/foIv440JNMop+DEnebPWljX9nTWxZw7sBRp2NcFvh+ayzzw7fdIPfWAWZd5aI8QaR7e6AO0YS3+ycRO/zXIPUcY8qVvZlYc1T8zjArDYlEdX1DnnHjvRjW+X7NLHYFPESS+ErLXX29I9urMWNvwSBmOmj+GLvkXHMrFxTbBqpM34+yWU++DCgDMRQHDw6usV15O1pBJxF39hI3ZtgFw0kPgVbZcOnlAHPPq3TXIGnYIEXMQIG+0+geoqEA5AvQKuoUWivNSRJVvyQKQF8lMJ/WBPAVjbj3P+ydFoWnmidTqjvHa89zvn35HJSwvXh+sIQefX3IkB+fCDwzSBUMiRc9S5fuEOcOZOvcbysI8u+/JgveIHYzjJzUs/Pkn7UJ9gGAKsGq+ALlKLYQt0mNf17F8d8LjLIrAhTVh69OkaY/0RFEP9y5ay+rjwR166PmB4yhyVUvAWn9M9L35JZEzOSVkP8u/+erAOYhckUqhnPCnmRFBce818HuRFPTqfPJ65Oy1m/qt/8aOEMlCgb5nHtC1dEGjwjFzihbUvgjyLth/GBeirY+mXR2+8uPJLTEGcL4RcO3fmh7kjjGjQhimIL8GQZ8ZIXRfohucTeWTR5kE+rB8qWm4iuPaoB77QkVVqjbTEECHn7Yey5NXcKK/eK+fJCwZVab4Ubfsg5KOZuefeK69yO3vSvrv3AcxHaULoDQ7aNUcnwarnAxglcNoxHmO2ti/gsVVg+aEj6XKBmliXjg+d2ERnfKDWj4uG8zX1ERCnrQu0LVz9q8bQWZa9C2+tjgvsKy8sgSuD9pBlNK6rGCLBnc5+vu87qeWMAs/h+BCX+sJ/qUEgtjb2kgbqHNPw01GD8Y6OTuN0XBpcffqo98789EW3f4L2t7/973kB/ndefh/sW6ghoehHznvH0G6QlxIQNi+/bP+CfzkDZ1b/ZT2/FPyvzICLBGAlY5UtihOzC09oFinI3BTXpgCd1eQLnMlNaptb2fZwZl+Zedt5qLyVL4O2/VZIcBjhMM9ik+6vhV4bW3eJa+qHG4Y3Ojf2bAhPvg2oj8+wyYVZBnv0uhG8vd3Lb7v0Lzcm2Lx5unHk4WKbNQF2BEJUGIYfCo790F8dOEvfjHF0VxNr+hvxsfkOQB43OPa8CNn2IKVftkUiGbvGKIwGIwzqrbmZT0BNAK5QUKe0LTSAbvmJWEx0kyso5Y1hn8Qn9DRE0e6qaUeuO/YR/6ChSAsLcV6DQ5Sbt3mMHTyxvMBG+HJ52RDtg8vv3/+ob78D376X3xz5MK2e00JcGL380TflpD+xeTDmgv2LHys4RCFe/RWUCVxMyQ+uUHO9sKmxlDr8KPOw8FAX7eC4XDqthSWAJvUJIMTrl0CXogIq5dGHh1kjaYKTQphUSwFnFrBogYECL6RkAw9hHN2ZA8kJItbNeF4wWWuCeDxjPJVHH1o/bF/rBby5ZB19+37PN6bXT3mVWnpmNf+pSJ1z9LKPncaXlibzCem//KJHOyTTIKTDBfyNh31/BXbb93K9COpcfp+y8MGN90/2huMFH/NO6gIk8AYB/RrNiwzne5+6reGQ9hNoT1j5fpJzX1KAkW8QfwPoA1MCFqjhYy46HwMIgyFNXe5ZQiNffJwLHoyl01WFQ8Ge9eSF90EtSCVBFIKl2Ah3/FmtD/9VYA4+72WL54m+S3bx7/tcuSCWQSx1+uX47mfut7mzF+/rJcs2a2R81fgk5/jJYcl4JvuHdSjGDDx4algxEoM5AadvBBFT62A1aS9/TvOogD+8z/hMz7DAkyKY3Is37InwgSSxRv/xekgJ3nsB81gf5H0pYTYMBgtV2D4p2FOPh8I3DoY+xCqnj4vpWT7A+KsoJRIvPnTPzHtxF6CKscEatuV/UF806892iQiU8VOVNY5R2zNP+iDYRuNFCVmcuWkU6s/nuSWvNCHMqB299Msnv3Jg4sKrHWYva678I16aoGZ4KPohRudGNy/Cu+Y+q50rAgTbo8Fzv4rB4sNT+NpL0UXSKORNhVUTOaF7woiXTVXNGrKdTvlRBjXI0WOTdNxfQN6vNQgV6XVNTPhib1mrPCCOVrdrYtUVCTkWOA6OpWDbHKtjxb98YspnDvqge2gfSA0TUYYd7dWD/GAvCGijuwb2Eg/9B2BbX53vgnO+yYe4n2H5qjZ9XbU+vgB9l7/xA7ar7uK/5HvWzJxuFeQb86wJ1rj71EOHoGh7tDwCiLOgMnuCXwB9P/+k/I215Hjcbl+y12BqjRW6tK9/l42MlX6q9qTbdc+QR13CQU412afP7lVf82+N8fISnDT1Kmdtv/BXvy8I7tNFk+kSxOWXtsWRHcS9kkH94r54kBPPK/oiv3xQyy9M3CfE9Zh14ywr3l9T/8655p6XHzGSPAwMO65gstepRxlfuPtSt4lHG3fyaQ4iJJPxQGvqJ3vfGz6tXzNwj4Lui3Bf6k/o7mn+myuep7yPQy5/Sbyxt6vfOI3ljbFy3/vxzEUkLDDz+JFPvUVL1tvBvvjxp+Jg+SLinj+z1mekRQWnD+6H+77mPq6RV2YuObDRBattHIotanNnjCvuZ+1zBvRbn46MA/aJXxlz5Vnel9/m27O96/WhLtx+MH4PeI33YB4d9ClQIVIcZe0JzlXtGoN9903r8MOrfQRxunIPuM29BMdzdAJBnPuGdrRJrawCn+2oU4h+xnRO9zwiZ1y1XXGEPsLxVzzt0PBDH84q9p7SsRf/cGPbZ7k+/OLELwu+7Hv5cT5NbP322/pTJ9v6IU3ZAz3yYEoUQ9TZHz7zFR95BedZ8optzGa9b5utqgc4aY6RNuIHX+S4dsPRa96aNunWRKx2qhWdsgfjnXnFvX3CNPc1H8yd9Hee5e7wIJQx2dkXJuOiHf+6xGdL219ef961E9esJg/y6deMzEys+oIT/6ToU+WfS/knxF+o/2IGMhf+i7K/xP5fycA1ZNnSWEzUPWuMjfZaRG5gTzcTbn666GL1cLc1PBs8rQzARueCc2GvBQkNevXgYLF+RSB9m7eyVtcHNJsflgZ60EcrfTemejxgW/jeugb/SQf5Kt48vTm6iQnrJYzkxtYMTDZnMW64HzXbMHuBdtyAVg0CprVxrnbVOyL6gWX9w08Q+Pjkxn8E3LQampvaZEPa3bgA201Oq5FA3QPFsfMgJ6gUDSXkyKPD+gLzTRR4JBcKPlXyqF+wHb2OFTYicLIrLwysjKZFLpQRHCtlA9C9OTf+alcIHX7pRB+1Xsicnoii++TAeZQ3CfPvJu6cgQCPnBdwMwF5usW4NPKAXCCVOfSfG47tjzEhu8SU+KyjAwHkViGmElaP5tJLrBgJMrLotmbggkMNii1PxnCBBGNN7OTh0opZGLVJLFYRlvsTwEQ5EUhiv9Exqk/cWf3UPbGptsgsWcfngkbPAoVPwA/tOadwjpgpP/A9s/bWAwAP2FiQX15EqXJFiMLa+oh72bdPC6KF1uVbaR9l9Fd+e2XjUgfZh++BLxdsc8knHvCZZ+pR5oT45gUgy/hHsQ08PIBxmMVqtfLYjn8/1KF6+QQq/9T9nzZxGprz48CWsOYgPoAvyQBR2GMK4SF+UdJ/XTAXuddcW/LqXUm6OGEEgfuVXDTKMfKhD0vgzNsg3gG56QtqENfgbYMuyDZL+o8QNAOIvgHIfHLrk932AlsegHHgQUPaa/1JA0+h9VEUW7JaF4gVpiW78sPCWrkiH0rK7wMxbOvP1Tj0He+8xOdQ6MOLc1XQtg/iPoDalh/tqgC0dQFYiNe+cec+5cH3AQ4KvFyZNw/GVNohS5MPAAAQAElEQVRA7HbbX4f9NohwrcvqLt/lV6+6BDQtJq7yXUByk/ekFf1rZGH6VMi8bLC4VpZ+90tzBXLRUOh+695zwWglgdE1esHGuDftyGFDHR8AwoIf0uXL/DrXX4uUDuAF108lMv2yM+AdXbnjysW0oEKKfJreBfTJ7RojI4clcrNu+6x932vOufID6fLzUJj5/5FTZZcuHzT98xMfAv2TEx8EnQuIp6jDX/L5p81vPvhmbnVt2PHh2XPCdsZb+OIYOifumRtPpiR2uPfqc/FxPk73P4Olr0/P/FqIPZN56XqOq9CavBvPkllxgSI+iJSBPUE+/QjvnOXDy+1GvZuTBRN8+FBAQboBPaampHNeGr2hwBgZ+tbLMMykj6hObqsn92SAe6n3Y+FwnMiV68zY5Xee5ayy4xu6tRFpxsd7uQ/+nq0eyIm/WJY/cIOIH7ggTsA1U/ha9wc+BLSP3qWnM17OZflHd+bJxA8f/Py3KAXnzz7x7QX9mp+tYGEKnY7RFd9rrKDrm/NFgBWHLXFWKqjVplEoBtLKRf3exzZs34B9Lj+aubXhr3RltDEaPUjlOroGvDvnv+U/a6AnVH2lwt/LR4ZNBARK1pWYJ2q7JjoEfXcs3pjr39gv39gvH+hoI5iLr7WvccQP8my+lSs/4KULKBYDMProwOQaJ9p4QBtSSpdzQ/sXbMSz7XsZf50fzNFaVxqraM/WVZ9t56o+9InHA+zlqumAmvT783ja/gGHr+IQRgZ5+u4n8lx5tYayWOzgQ/JFfZXQoT0AZYUHutb60JMyw4G09DvOf9IEG0UNUZs2Og7GQH1ZZ/T199UOE65Hig50HQ3/ibOtQuefX7K7r20b+w1zYuWwX3vrPHHyX7DcbOYQTtf6KLda2MbmZeNVY3vRjc/WVdPOS56Ovts+y3voxn3UtRG9mLF+AfPy1S7sodsceM/L/Z3+UAbfnRf6cGefcK9/Z+9FpAYMY8zSzo15d4M3bex+/fpb+c9M2J9zrwl97Rt77fZP++rBVKpfl39vBhjOf6+BX9r/n2dgDYqbjLLUWQ1XLe7TIrcLNLvHZLEJttkBIzUa3jlYr1u1B6amfwJIJClnXznBt8guUNvyZEODp1DqohfcHpoFK657lnbdZLa5oXDU+/t7vef/7vXG4e1Rowcb0C0boBuAG6OyHlDVx95WfrTZDQXgCioN6lUW33UbEGde8CYVeBjej/d6Y2O6bqhqiE7YvXGYmLDT1+/djej8Ob7tuRMPAmQKDnQj4A3mwYEqvtK3FIrNwTzzvlnvs8QJSqrg0mNbkHbh3GDdRA/8vXRfvkV/w7nN2rY9D0A3Nsp9zuQ7uWIMZvod3Kvdk6HDQR0lJ7nZnv6LukBbZO1yFXR66ccf/UIuN7vig0pcWkNDV25vkvovGI9y8qPsqqLPPiI/FvQlTi5pcqGEJ77hu/oCnxSkHwZdIUc4ZV6nNSBWo7JE2euyeBfdB7tFwAz5AovsRk6T20XKVZ8gpb0uT+Y1LQjhRcbcK+s8ECa40BBcNfwU8yS8J6/L5r6vMYVMzp68BAJw6mH+OZjIH6Bt7PKp08O4cQuxNxl37ZJPywesuHGFQ2IHik/GjgcmH9Z8cGeZluvdh6u5zcy7wVwa6BzdrOMu7UYv8ivHzgJa+KtvzjUPUwfxPYCwXXlCBxEH9T+/wHwSUUlL/UA6n0Z0QEIflMq8w9ZhvgTy9Gm64By8iMpLgtPvMwhxy28eHrFhXwZr40hbfAA9yG3Y3WbXPMGcOAbua37ztd/2Sv7mTM6KT3gGc84TPP2VB6xEr/WRFywZC3D6r4+jZ030CN3+nzjwiPiM9Z1v3w4eLmwbAyFW45sgv/6Jd645vv5pr/3P4Dgpf4G8fqt+99+SwI6u+pLDWh6/EfRA+MBH875w9/w7Ivoj5O/7r3kFX/ZdAwK0ra7LxzX3HfNnvb0d5bf3b+eDP6HICjzLuVnDCD9A+hWnbTLD8B6sn3MssX3ZQ8mnsnRo1Rybp2vvsP+JMcP0wilwEsUZg1AaF6A9jBH4/KcbL9wyq5twUtCnWHQVHVDqUucFFzokO7CFX0GQdLleRQO19iZ8eAagDcKAcct8nZiY1cylZaOYowWuq8cseaSZV2vHR/DhknSS2yfz1PFmrBgn54t4rHwqT3yQ7wjvI/PoWckzPmjXJDg2zkvcRLbxo+sMi3F8Bl586LgzP5ybAYxGFmH1OB/1RQg9+8DKR3MuiU1yQKSxtSg0PxWsv3qyGr97rPv56FkD3wM6CVBKvYFSAm/1C+X6RG/pkyTQsxJovop2BfmVc10JhLZ4Tn2ojvuNH46HxM+6lHU9uj7J3odvOnoxIxB/xdFebtuI9eRcPQsQ0vbLkcXzYK8136LVtcZ1lnMmsK+2eRP8xap8Ak6hdOmJDZToq35IF2wLtj/DElxzK+vLvdQXg9T+O0NrPoQredKWeRXEEkoWx7CzQsb6YtXH7caD8s7eDZhjfSAh4VEkDQYhfl91kOgYzdpZcWvHffXO/nznJZAP0fmSE95GaSf3ywFjv37J5P+IwMzIg8byXrzaYFFKqEWrljgUGj/n/kbuA8TiPWhuO+tqqg5ZC4pWsaM36MMXdMkEySq0EfSyA1NwuYSJFjINoITOKpIS05UfEPalWgeYP+bjuHjIi/RU4KzlE6d+3LC5QH3Iv5FbX7Bd+VVXGGBWxv3cNeI42r58VK/nHtdXgH3lENgvjsCTPe5g2OHETvTiEz1THxO2ldHPC8TBxvxa6cMNTHqlP2eeffRLkO+aQyoUJ+zMO2HCL/7i0S/b4i74zG/bZxQ23apBQX6fe2yqq8eal+r+8vULz2L7UoN75sY8yTf3WUKzvzTek+rkwXmcF/vOZXJkIlYMR925B3gmeIPmF/sPvihHLWfMjSkjoIn9dwr7DZ9u5QsyfQ7ga2xuszLfeyvxy8Ff139nBhynf6f+X7r/H2bg/3xAPlE/NTXhghljvG7A3VM0wOLr5gbQlf+U6wH+LK7wsylWPW4GX1moGwt2lNhCfrAos+yzIShyY8FONwr0b9RwiWYPevBN1pFN9Nq4NCnv7XYrfxI52Zzm1iVoExXob6D4NEBJ9clBUFeRJFz9q3aTdHP3hqvtbNIhwj3SyH5Nj5i6PNzdtr0CPLRtt1nbnOUGSMLKz9L5TNwPdr0AWhqGCa/82zYrP/O1BmcOC7o8VKr5B1BvfORGZm0ftSQZW3APBHt0zQbUiX+7f65Dve3YA/bJjYVc7sCk3cCqsYxc8VHvutke60FZI4130NXdTby0S5wXZeBRTr9yg+UGiWOMT+MPti+ZAktOvJHKm5slOMuKwvGzZX3ypilOLvw4bVrhtYgF+iCon/osVCigMCCXgpdfjlvgjCX6UNzEtwDVzNXkKDhVqEzfoCm3kY9BAzmpHyDO3pM5Dj+e2OsxM4829Hpj89DVZ346NvAi9VqT3/33QgBvmuZMHaO7Lp/ULN45fOdm++Y3iIHvvFRlXXGDJSWFt+X8cA7PjP8eHeopXV1h0dR+uNfYzRk+WRyvN27gPjA4r1FauAIoIyA35ORcgz55MnK0Kbp6QnpkhBrnnDuuQ2ExoCdq1PkZJuut4880fxi/apqlrAfp9Y8Zr1+dLJ3oI7INpj6BLvxK4GEObp/nOzbPuMN0XeLT6sCxGl4Jg2BUlmmGCbAXM/qlY7B71so9cwaOJ9+EqUef9BAUzynP7IX67YOpuSZFJ5kXQnQO9oA74+Cc8Bt8f01xZ8zl14mB6dFdY3b5n8J0UQ9BDJ2GtjMP/JO+/KPuOeid/8g/NrIHYCNz6ziIyyB4saKsatC2ypP5fZR/jnjngduxlJyxZx9wPMShEnZ14I0M+EELXNeg3erdutzjnaMb+d/wT3zxsZ7guskdAIpibj90yhO7ecADv56A4MMS+jdiVu/S0cEv39TD+MdJ5DKYylyweBVAzce6wA/zyAKQdELTBbCVfV2Bk2KlJsFxwmryqs++bFs1fjAfTxcUwQkq9BjfBbWUQGBM6GBxXS8+eqvASIExxegwivm0GLugmXerfukZK8/ma9/ZK3bmLtDEvBw6+UdnTZrbOeEJ7CsH2DW/zgHnke3ig4vQ5YWBjmmXljlP7Pa1MbC1YO0nrgVfGB7saQSgpmrkafxUnrxIEnzxdKcNnHNT3UwP+Ff82jXvrp3LxwH1c3Gc1ngoIyyq+ABKrcW6xza5cx77kkDQx1ENWSCy02c1aT+gARFwWVr+xS5F1AJw6gvIg4zyIZ402+LMp+3oogErurx+8kHfAcjJpWOoblUHR8N+gLa4fwravgiY0P6DsXTM7jzs+VB4sB/gAFyd89RoatZJ1vvGfLgBG3OHOeQXkAPahEfbCK0hRzfex9eGHmjkLlBWPL46Jvrx1A9su8Z88M2fUrG36Zt7sDwPcwBcMuFjn5UntrnE9Jo8sW+uJv7esOlab2zCBo0r+eDKUntmPz+4N8cGSPkaf41R/xMjeP04sPnKFzIHfusTiii0jAV4gH9Q47KSgOmBfvonYnipZn3Ouu3CTi2QL/obfrd+DJ1t/AaK7NLvM+/BSF4DBxV6BUubjOgA1YUdDQ2dK6YIwkehCakmYxNaavywxo8p7LP2KW4v86IPSGKZuLgaIaYpKIOg2ZWzY51V8WVxcrUNmL/DPJKrVXMmInfe357gohZdKPVKhe4ULjGAVfRoRwjTC/+JhiKsQl5XGiufTT7Qan5WhV4KKvH54Mvne9358uPOFzNvgPd0fVNe0Kbr2Pqjjw0UGI/4z7D22kVfeKWwrh/AJL/JKzHAxcYKTRZoVubknbPE/dv3ch4e2KFIwn0ch8+xcb6rK9AzscqkzmUXA0hI37l/7Ds82AbFPP7I2xjoRFCZg2/4ta+91g569U5aAL4GJ8zeOEcLyFPqAngYCq+/4E/OgCn+k1X+UvevZMDF9n9P/h+HrllI23arOTncsTDtq8uFlhVqB3i6KFmR4rVnDZp1OWrQ2JD9+pe/1H7byxua36o0hNHNKqew2cJW+86b5P1rbXPjQPbkgeH3+v2Pv9X3739kI0Rh7XNC5yGHg7sbmTh9vPGCaUd+bSRfuIl9hW/jELGdG4+22HCw6cZRdK0XTHg+Q1dPNDdMOEZoXgNBgbZWdjS89Edb24DthwIOYwOAA6UWW23jgxPXYCFf0NRlRxYc2TZjnjxUnDToks21G5n+mfMLxJHV6NbHSc68oS4ZKRhTCA40Vl7yaANbA16SsXyLfZodLrgpEcUy8rG3jNVENnZ2/OSGrV24oSJgA1ALVXCI6wjTCF0LQx9eijwX4MLVxP0fey+C8sqp1Poi0Fb71U0NDnbspscFhAXZxEMtHWMEDvnnggvGRkqgNPNrcpMBiHmSuyYPSxClcFgWf5NWhEEoO9o+nNRcz9LoAo8u10kP5yQyllHY6uhQ3wbPBGwXn8t365J/m3W7zZpzP8H2kk+IpjaXCAAAEABJREFUXOQVEFcE3QXAs3VtAvqNybEFS1rI5ilHB2aKPDu699PXAnfCaByhbdHOCziAPtTjocu1T6rQnPG3pqvIB3yoiVnEa4TaxNbLZ2yZi9H2Z5mfbc4f6HqGWcYeKzTeOdwFaIOp64OGpdOsoO/CX/7rhC5J0qZsF4/1JR88TPbFCx+xgZWGIszzkH1AfmaM9Vu94n24uOy6b5IkCt6SNx9WHtQe8kCSk068yilznLTjfGB44yFLfcZsDpUxlvrh84OHyUPG33FOPic+LgHtxw7jaC2YYyIj9BnZxYkl1Oqn9n2QXrzGIW3V8uq7dfSQG1IUe9Z5cKbRzbgyv+cJoCLyUXdkcAB8p5JmTtMB+yQ3+oBlewAWh7B0X2MQAkkKLzGsPo5Vn6o+2uq/7PSVL9cGeZOGSMSHVxjN64Q2aYsSNKFPAZLxZI6aN8FDf/y4cNLxTb3q39Djg7J67beEpRAuG1iAZ3STH/ymDp+1vJBhZC4+T+Dsjw1GCApzk2vDF5nZFd8Zg537el4S3r6w5+ysvY+xd85yPCgyS77WnrSxJ5nfSezqgphi+4LRM3o2efFPHxI7YVw8mz5g371SBY7pkbl+VB7gyZN4bU95p35NUMTOVZ3m1YeYP/74nocZ56ek0Z0cxZYI8vAAnLvKvB/v+VJqvRxg7UJ7kDzXlXxC/OUFrv/Q+v3te/7BdeWf8Kkyuokz9Th9ssI2adZt2OBGd3QRO4h/Xk6eU3VkGz0/g3NjNEYARLIXKrP0Y+tcy40D03yRN3Vo1DrjcvosLjpUQEcZxEwrveWsOPXMfdbOWFq7NmDgpcczOTf/x7keT1WQlzyN6Fs9/NYAFaUaP+a214buia/Gpm79JDxE5arsi/ucNfedMyagH4B8MDGO+EHcfkHivz9jfbcPWL8xp5wXT+ZT/Dxrz58XzpdBD/Dux8klE4FsxndtMJmqcEebwk2/txlc+Elk6isBBAA7oh3/567/ADErJO+Bf/oq3HlZlT4+xMfoQxx9j7TxxhwzH5UVpOrLxhivvXQv6+6Z3I5uarkIg/O2LbRYgW/OKvgz4UUezvr5kzHjoq3I6YdMBIbq6NB+0RdtXPYzjvGha6DbPS2ArY2c+aXqjfYE5G8U/AwoVx1qsYzdg9gviD+XX9BWPwiyRY2UBcmsjx/kwgFPihzk5tIBTbmAMQnpwJz68+UDp+9SZE88NBYO/epmTJ1XD+rDMQf0WZkLutdYmBNBPWcCEoP8gvJrnzxYf0doREDNFVvqG6MzXW0zjYkKP+wAttTjmn3jPPHmvsZLKW4YyCjXpF6Yr/5oAxIuj5YtfaEFf9VknAPwNmB2BEzmiwdCx98Hz4VHrXPHA7+kogG//ZWz+miiD/vbsq+uau2Cs7FEfl3/TRkg1f8mzb/U/psy4DITPtS7iAQxLqA5NxbVBJp1ftRxf+etNOBbab418+/D/Xb5gnVQPerBIcnFmnvHcGoAmHo832sdCrUggGdxbtsoD/kPiAc33TfeMi9YGxX7ApvKhsAAWPiPd1d2NQTlRovv0NRxAZzwwNqTGno31gDqed1EaEdPNiI204s32q4LskpaBYUO+qNBULhT0wvh04WA2aoeJPRJTfWJRhO5oVQXsaFPXYMXXJBg94rP+MOG1vjW0oNdF3W6e7spp42eqINPXuPz8DCUlcCO7iH04Ib4FJYaKAgO7NOnIpT+AfrUB7lgXkCjL5COjXXzXv7rU2IgBeGTR0BGPfEXmnyBMEsBcEebYaV91dFDRxRcq6AjOUA+OsEGRQ3K4bf1Amkiw0snthmYV60Q+AhYXwBCu4SQ1qBju7l0Tx5Y8C5ttCMTfeGEkdoS3rH4RjdjXgB19ZIfzFHaLUBPTbtOQDT8jT0h40veG97FU4xbVeTgud1m3fY9B1/r26f5LheMFPy75KkjCza/QLOPfroERTFP5qfWZ2Ajh7JLL4y+UBz2B3phSx6Qc975QPhw3p2HmCd39tc4qJe8YQUpvcMT7avzBZLCRB4KOHngG92Vb9W3Sb0Dk5zOKmS5pMCSWhuXX/GBdaFvuIkXS3/D7MN5tzoQA62vkaM7qsl10/ooA5ylkG3k1FENnT7XNFODm+YVjPruHODfyYVsHsK30J48IH0vfyrtPwD6xoFLHvn10zmfhxA67rHKJu820NuAseM2rHgOn4ekg731dYBDZ/aBF+3JIete2cuh+W3jdw5592/3+u43fuzJj6eaCUD9UU5E1vRDmbMa/9v4Sz7z1xzgntw7DvRTH89iGjgMcMgDqANY8S0e4zNmIfOHB5jUCB/47JhhnSL/gQ18x2/5B9gNX268mNjmnrnC4IK1YI/quubWoSfdDJ0Akb5Xc+g4Co6ZsW3GN2fNE5zz2hpNrOhQbnTnIemG7X2SE2hoLj8Dw6PpoWd0f5pHJgAOKyD7dHJFvog3/iPbyFBgpAOfOXtAf4RhoS/3pT3VcdIagjC6Y3c0OihIcdhediKDPorogHMsDS6tDuTMRXw5++7/zl/vx7BhEX1cbWOMahnS1ww+cuZw32fdTjCP6pSuH/Lqh7m/sZcFbuR5cJ95HOWfCTje8jpWGDnn+/UCCwxzlmvhMqD3yGO7ylqK0FwWNIzNeI2mT40QNPVVOf9cH77Y8cWA/rF96G541uXJWel5+nFwXjqY90f6aFzq0K2ddEDaHqVvRCEt7aaTQm9plkPeK/efCGEMXSSil+6PGhZ1Q6MshZ+uz2uswMWGvJcucUAKc05Wc+7Y2A7eSxRzsSgPZF6wBqzVq0qSQcEiCpoch/bTenA+CzAWCSXHGF6lUE9YXblPobsF9KjfHMCcovzo5l4gTOpZzqXkL1pUuPxY8XzuM2asnePab/B18RS6kSFwUOxlT14kLV5fBnnuXS8Hly6Ymf54hR+xS5zd7gknrpjL6EpxoaEUSYxQCNQXINP4AO9JBJ6UuAeuPf1g79M+gCxSKav5JHWCKbQGNBQO7A8MYN/C7Ki1F4YYG8ar/4HTKcKo3rpG4kC+G3HqJXZezY9S1Djy0Ca1lQyNDEIUY9cyAC46T73uIwFsWTtHBH8ZrbxW1VXIvfKK7LTfrm11Y98xBLIPUhsYWCqu+MQ1bqnvQ++H7CX3qpGJAHXyc+YlviQiNMUHYrr6Z714uH6WMXVAbCMHKwwguKbAGx9Pe7EJQf7bba+vX/fy/7DpPwgt7OyTznFYzhgZB2SdK977D84A6rAveAawFtxPs591pJk71MiiiPLMPJcvv9jLuYU5RzJch86JDf+HskATSMA2+BbAaXv5gay6MTFaJhopRAve+7/77TvnDs9A2Xd57nxAU8fBunzjOVNdd8ZVnDZmb2hZ+rRPZxXySCbSxkLqX5c/LwNk/M9T9kvT/+IMuAA/mXQhCWN0uZlIduH7M0Q3kOP+Vu/A23HUmzWQPgs0C/dcpC7KcxcpD+z2H7zkcZNplF7gVvnkpY6bUeXDdAo9HTYfb2APDqknuJiFReaaOyd8BzfD+wkHfUhsOttsDuRrO7hsWntjfUFP7iXwxO6qi498oKDRSYFmPfS60Y6vXO1dlWScJXS2GnNxblDGDybkAbO6R6NjABvQkuAwQTRb2pzlg7YOwAGWQuyoJT4adMXLO4nBeNYNUbk9hyRYwvvOpv3mizvGKblGSTRgL7WMF+CLOkej/QeYteaEDJWHq+6VO+4FsfM841XV8qVr+SVfZR8+tH3xnca1ZwyRaXgL2ycYP80KoOJzMa+xLVK9gDcIMhlb/0xIWgBe5RfAbh+/9C866INVM0DMGCJdifNHPORXQTM6zDGtF9YYPMwY5wI8M7cDvZQPxjMhHwhaHwyjuxyD/fzlm+3i88DXa53RxVyXL4LmxjwAbG/Mp9vOQ9fcy8PUbHKsamWJ7bKsnx4+oapqhQoxeSI2EgAe6mCcTh3b1pWHQPrFQOnLOw/u+iWIy2EdHyY+TGuhLx3oU1Z/kC8+5k+bGQ/svvMCSV3C5dRDv9kCwnu2fx6jRq95+qhRbjFuDhMPQDsB8Z8gerF9wHNwgHoD9ONika4PA5837GiDih7xwNSzy1iLD+a4NnAVkkrTfO8748ShbtupyUt4IatrdNfGmPl/u3AMJ3TtEO4aCviKjzhp+5y1w7/vn9YrHpmz7NHk8c5+YDzu7db233iJ4rd733jx8/b9e73dhTsPsXe0U/BDG44lvVeJeRym4I8ZWSQjlV/6E5se6mwzOVEhVY9OQHjl+MgefscXIT6dfsQvfYPmWC0ryEcpdtHxAFx7/jmQtX04TFX2ZPuwIKoQY3TGpJ89Jnkmd4zByt2sSQ7N+bbR3va6UadPjm0754WhRhUTVtYWfAMe9Sb10OOENcCU5bpKy3D5sVCwEg/XdNHp3jijbyZ9em8OLgjfdYH/ol8qakAEGogCeIZ2QYcH3yn2XpC+isLwQqeh3TWeMLTDySUULqCYCBQanwOFBCfmmzw39w9jAUZX/CpGShEMU4qUwAONxmR/CQJ92n6yJlPD39CFuIkgBdvoQt/CocNYw8c4nvWJlSLnEkCfPi4EMdlH4QN77+fad15pewkszpMNu8+PeYbMBw+6sKRNKootcGPJj27C+wDHOzH9hBcnTUCAogw5ZJ+RRg/dRNBXnM3QYwczo3vxyyFKAA8WDB0KXQoNysodERC/8X6A5yvmp/gwoeHSTY0yHFANSij249tFC6n5gmLWbd/rNvfyIVIeeSGTx+Jb/yPgWj7Yf2NfIiCvMpO4Zy/7oHG2Xg+r6roeUOXt5GRWR4a6cQ5QF4mhLD1co2pdHFlai7VgKul08fFZzsOXb/joiyDXhT57D0Qyc9g9A2Fki/MoY7MDc/lgXM4t/6Hn4/1el5yy+pYY4d/nZF9HDp+jiNzjQa5clj+MiUmwEmwvUNsFSLmOuFH67wb57x75awrntfP8EUF4wk602NMP/V/ANTgYGtCZ1OBpr2bHH+835mTplHfByuq6LoyyAvbQoXV9Si7JqzmSb0Cz2MYFhgN+Gvq3xtV+qKRE/WqyBnfy0cI3snLGqT6k6iW/EJHXbiC9JbM0ritoiypxPlpoN/BTwYXowebhvdCY2B+cP+IvJY1oYqExGn2Aa11Qo/mU/8HYYTDxj7H4Gl5x8i3A6GrkKv0zqEdfvM/eOQ8Ykee+0c2cRcSatXJjffoPs3v+EL5+8VefX2rnfmjOmnXlGSZQBIDostzxb07m7A6gL3GSg9Tw6a/31p19QJjyYXNpCUN06PcAqag5uPNy6E4ejQEGykQVDIpg3FhsZqBtgLP6sJver8u/kIFL9Mz61f1V/389Ay4aF5IDxxLFXVsf66dZqAIYaGvTc6PwLfHBxhU43jioc1h3IQIH/fe3t8oNhZcM8r/xcsj64RsRNHmD0babxm2/1XbbcrN740DvonYD+O//7b/V//bf/v/117/+B4u68630H7//ve7feQjB6W3b1JRv5Hxx5LcuyjhYYhkAABAASURBVLoZ3HnBcY8v3ETxE8bqMaw+gFBHNxvcPwcZr73C+D/nodw9kBfXo9ENKCCOjS892qJkNdYXiAiBizwj2qvZPN3crbskQD95rx6marApbj3L3PVFoLY/516TTbYbejWxoRsazeL0d2Z/6X2QQ306rBknH2bFSX2cdm0rp3xj7DPoq3hZOUPA+jlbdLH7mf9qe4i52rAUgVN6AbF90EJFvVv40i0GTsxyxR8aGPrHEgnjAlAQBmXlT20DLFqW3c+6kHnlhblz3ZhB5x4SGjds57M5e6ctLnMCnavgAS6L9+Dy5AWI7dDEk7ClT74TwOmreg/tyiDiHyBauChH9UN5Zi1e/+5LHpRZU2+sh/jBN+bmNxNDuUH6rQHNoZEYcTCHCpDmBZ4zXSCMEhsw66cHOp5yFlne1QpfLiZ7dMyN7tq2Caz6xjzdPoHzNuDchbeFOj+4ZP6e3Oi16zoXxFkL1zgRAE4SCT5Kp4OSfo1zo3+cYFs7Kws6C18Bp23MIruuDgNaUc/VMQccpyWLldOew1jID9QNdKGAbpfrxfjq/+rTI7z7NmuynvvS1azprcuXDDe+8ZvbXoP1MoHi88D+tW6VEe8h6rbP2tCzkevgqLvRhV4KkqsgvmKjYY7vHAQPHnTvZ87NJSSY158DDVrKa4sA6VFIVfjITeolAKFg6dTuN64bjJWYyEuRF3mb0sgyc9m5dlAfddcXfFqH1HtdtWOP9ug3vqUPOXx4g//d+U8tnyaim4b3oEfWWSyq4mzQJKfzNss83/a9tp32NsucO46vF5jBkUtyOk9QibGjJT65L3uPGAYL0fmx4IkrBIwvDyeXdKBJ6g9AlhpI6clYAvi24WPwyD6J1TFbMaITO9IEmrGDNZs/AObS1x/UUE7Zk4Aroa8LGvDVvBnfYe60y4PqGznO/V46Wha/16fbAw31In/uK6ObPUGAZGBU0ck+6T7lvvJAF6sqOdzmDodOPbnfCwcxHaduMg3JnMG0CvrTQId6F6gNH8AhHLLjOOcsAUOgn7zkPPKLnTfmvfN0ySKHxBkF85G+8aOLghxEytCPMx66FCX0DwL4yy0Iq0CmpN2hc4XpdX9njPVtATT6A5AewHfn5r7PyoMZc3UHJnjnnfU+iW8HqDHB6GCR0tiZ4DKfaV/84ovPkfgOYjPWZ16mmA/hIGiwcFFsAyi2A+An4XJNOyR1MVcWz8qHtvV1nzupRwBudfrSw5w/EKQEGzl8tg6d84r3ApwDBSETGFbVnBBd2HRdPKy596nXQ9CAFaOUc+3us/a5cjSpzUXyQF5ggvtUSgJbAC9dCF0yXCm4ox3XZOYxto0lNPiUP9jLDnKi/I3xMg+OgzjPt/6zB+5dD3jI1nr5hR51dOPnjr+nnPlTNnD6Ll9mO75YF3bVM7pZd8WRLgjTB5Ap7Hh+1u8HSXeZgg1t9emJXNkG77w4lhmuxrGgMNWk5ATm6sQmYqcMeuhoJ66FGwWUUEQCozv3NtB5LniwFt/I2bvnGMbxWviN/Cq2VkyrxRUdL59swwgWB7naF4LTCoBdrh90fM/+QL7VAyu0cHC5mGn+QABP/pJzSWnbS3RGvgD8Qc4P6ifjuvIBz9mGSellj7AeF4J2fIHqPnyQF2VjAdOgyTN60s7lHAvm+RnHdI7Qts68Sx/FCKtLvZrznuVL0wVdqbnv3G57Xf8moP+G6L7PMk/6FTBv3XVOtPIzuEiLzbmXddIGXt+tGibn8LbN0sYO39Kr773i2KjHLDrE+c5e/ZZzwMohaJWOZn6rkTysChNXe+VE9C/48zPAqP/5Sn9p/Fcy8NOQ/M/m/8Xmwk07l58Mi2vWXrO2XZRCs+SED1b2NPePD2DD9s/EvHEPl6Y2YLe6bVtNNpRsCOAmN7WvX/baxLPYJ2B737/UFx569tuOfb7ZYeP79vatvn37xrfTb2wEBEZR5+TiZoKTaHTts/jZbN/fH+FzkwObEoZ/cvnhPNFV0WmkvZhbG4B+C2ujIg/gYFtM+INl8kBjYUKCixi4yhsMxMHmRb/nxua4VbOJmiooKWowfw2/G7HfLI8+899gATfPiZyydCOHcTZKmiqgGgAqvAJnMNzYzYk3JGtlhNx0lDMZ1MaCUEokuTTKIIFbVxoEwlUaTlx5GvAN0PUJB4puk1tExJ83ImWKT+x9mkzpN4RP0FECLkWCDTh155SlJxIjFnhW+cB9yqPqJEQGefMRMCESqL1BeuMV7nmwPDiPIKFNeBBLzsFQP885d+Qgc+mS9oDxnRu+YFva4VrhgcqHKb/1ggUdH1PVobAnL8OGtVVIHw0C43qg884DmYdI/4Ho+/07N8nvrBOAdaMsDluWT4kJjzCWF1U8hNFD0z8pmiBOc3DnQGYOPOSCejFHB7pEyO4Y5TCxMV8Z48mN3TXji4wFe2U+Q1tzF4kGHAwVoEh/BA9M2hT0wVhXTX5Z4w/AvAlXTjPq6gtMtgV0p92rzZpxn9GXDR/mzgGb+pqHpIcx0PrnKDMKXpjDOEgxrx5EYKZnOZ0/mwOd223C/4HHDamByDOoz+M9/WJe3uDfkNM3ocmJOdrJof7N0aXeOBJHl6jXbmjoMLfKChty2z7rtu/lt3fCF/bb7K98m3cdCCc5UV5w75tzf31Lr+7MQ/S3vgm28c0sHYz9wTj4gGZMa6yepR5l4yY8JKIi341kM0zU2J3oiz/4qD/7dDw68vrzAfXp80Qd8sYLoIxhePKgfjD3nRtr7MydQpdfrl8faP3m27ETL+gj2mon7h5z+cdV2di3IeC2aHnt4gSlyxic88XHUNX/oBHdKg9IZORO/KJV4lQ+0NgmJ7FJnkYjw0V7grbBoO0ZQJvdBfKulumAtWvYZ/CeAWSwrV8kK/L6sEBGtK20pQMrewY5ZX84Mr60rSXAYRVZ9h/vVbaZzlBWWarWtYllwYxvWIruB/oeSxFC8hIEhU7ob+xfb+xt7+y74YOgnlMJYShTySEDQUxoVh98JMBrePRNCMIL/kDgJQcxYcN/VyXzlnb41HHCqsyduhX+v4LWlTBFlqT4kus4989rnaCtesA2uhyo0Z1fiPTn8SeIBti4qjdagOeBjTUSuE3OThMyNPmaGnlfFo1Gr+kBGP6KXuQWG3zd5ZwLXiR8xQcKV7zDeXMh0INDCjqhyhq8DbIuBTTFPAHOCeWhgSS8Tmwb9rUn2vF8wBeQF3BMpBUftPDu5pl5oK1rjqUNrzVsKZd9ZcQL6r/uTQ+U6jkhZ640jUGeBJqJjYslEKVclKGiXBbqBzpqKVg9/dHuBdqESHnWG19OvvMSC0WMedeyu34pc2fOef8+mOdP8mEODuo1T5Y9x3Plblb2UPLo2F1gPOp2nKz1e3jR26ZBkWZOPq85pibsDiJAkSf+a5+YvK/mfovv5hLmGoX/6B0nUFVjw3H1TGotTt7oQo/t5iJcNBKDOcbXhvIDKsXuQU6uNfnQF5HIK9vrYg/5VeWKbKtHCA+ctoMnj2mfOOkRAk8NNjFM5sSV08SiDLzSqSi0Tn10kNSFc/zxkRbDRyIpdCXSpzIG8mAuwyMRnis/4pYnqBQv/wWikD3MyQlrPt0zrxb+jh0E4TUH+z5z//Z+Oude3vP9U7HrRY44+ZbNMyZid+w+gzmY0bWjb685b8kTZlJID2lQfgZPiz4kCKM783zbkRN6SgDIx3IV810zc3mv7bbXbaPeZg1gA274vuFX8fFe8Me37/WddXKQD/13LTS0q1ztpX5dL9qv+s/PwJXvP1/zL43/5Qxk2n9cftKzhkyywFL8ge6GJI61y4LO+qTuygPT3Lh5btXUzcKcLFYfNlyIxWfdXNjQOW2+P9+5eXvsUMfmJSCvQEcJFjw6txvt0y+cQpwDzaiNzea2f419/cq/Qs+N9P72nYP+/dzwGvqsOYG+dDyhHzwI3KmFjwcCDP1DyU2QDUUC2qJPHwNsZ8FBVP3GZZtdk1qbsYjskw1doKp8JADRAa+1N/EeoS6tdDZo29bpL4pXkoCiBzcAe27IE748/PWsnsQKqDOAtHyCY+DLhPhi+vUBunzjbL/40O8hIzLGAKz28XHoAkei8QaNtLkirn9UFnV2l7nY52TMJmMHEonKZ/HCkpwZy+X/nL1wdX5O/f9gA7IaizjOcjVTL1NKAehYfYQ+M9sFkmmcaUG6EOW5OPXhoiy3oyoquRzefHlgSU175epkRCTM1M7V69s1PCoWAnrXnLxkrX0QfaDH+p2xiL5MxhWW14G+j7JsJW+sv/18kN/3mfx3T+bu4sZdh60cXw8LPkQtm/jBYe4gDueJfj7CjBwpoCx/7ZojgCa6iCQPMOd64sUVSEJ+8m0ltMtv+CfzYM69Urc+qZXDrtyGoD3aJCVF/TrumHjgcI5cstalOEyKUr2KaoSFkCqQNXxQ1zjlFv28gss6jI+zdg4df/n6W3kwunlIYU428tq01p99kt8dXulAE1OhxxCInDRgN448GepgYozlzfxG9pNOvAtNdg+D/p+yfv/9j/rj2x91uK/xsG1S8rBDjg9eDjpuzqkAa7pjXAc6a00/hdFNGoHQNUN7dPnAuN/wn1j389/H2fDJedTEghgxYBWnYuOs6/oQngwN4zaNBzAP6MBCuPQG42V96bj6aKbwwgaqOlz/qJJc2dcunanRGJ/UJEQ9F52g+lSWnQPXDrDoh31GB/6d9TXW2l25Z3yY+663PJST3zv3FNvqQ9E/FCSwgX2KYy6ICyM474Hbhk2Dgui4uq6vcUM4rLngo7LXgx5dxrBqkMuVW+M/wXwBJE+tEb8ucEBRGqBceGu70mGwiywVY+o6F0Tog7VACDLg5tmiMhcL2A6QfTIv15x0jlfGDiGJ5cuuxExelQke4/qBKrrryluA6oHs6OqexC2HYIRA2Lhgzz3xUB/74tKJx5BQ9qmIEECZe+SMh16pFSs2g/KBQT1CEIiFnYvjFFu0QUfmx8uFveoP6tr2fsZffXJFDP6Jj/D2dqwHNuZc5htrmWzEVzX6ArGJY3TXYD6MJgphyCU0eTthUG9Az+AuJUgkry0N5INgH/hAdkl/14Y+pMrP4DJmswZPHYUN6eCamu5rTth3Xw6E5ngA6LdgSnbNIOOahEY+Q5OCY/EJv0ZzL4Bmzj+DY3Nl7tIHW3SaKjQy17gyF71vRTcCLbP6qW0L0cXceaDAHMiLpJ4EBrziMn7ooMSOxMUnZrXESbQXQOfCrWtsgTvIs+v66ls/wDuX77zA9CWPbddR7C5xVKMVPvkPdPgFC0nUvRftAT1xgG3krvHw/uSel74xAbAqzhkORkr4qa9y0a2DYzyYRJZ0xeuLvgr+21fOoUetfRYT1RtzBah+Mq8Qo9ZOaN3MKUaBOn6lLuZ01TV/Wmah/vGz4iR0Yr2oL1aGhWxd6NT2BTtYJQ64McBVlC6pLDkRoU/mLNATp8RaIY1c9mHw+mp+rZUJsDYuYZ8rAAAQAElEQVQi5/1FHviRQgHW8I3GKnQjF344qJVXn2BbRv0214aKKnxVUHehMBBciadKmzv3XMG2oA5BPdaC+IvHfqJCsXjvURdtnv5Ain59yJf22NS6OoNjPlo/GXvr43jLc5VfMuaFJXScjg512V4T4iMZPfQCCEOdL93v2QvfeKHjutD2O/fhd/bGzH8SEv8RVpPz8Pvv3+v7+Y/366N0Qbr7AxZ0+wMk0NNvgeav8idnoP9kfb/U/asZyAL+UYko14KwVirLB+TB4j2o3WQOFrjwBi43V1S4aYSfVd19KzfGGw8RX4WvX8v/09df/vLXun29Vc/BwuYWwYsfdSKeDffBI5HtbdtqjFF39N+P73kx46J9e39nI3gL5NsG7ozfvn8r4Z3Nptk8XNjds758/cJN7VlvvAH2b6bvPDC5eXj4LD/d5YZg0wPWG/RvbDA+AB8cBsQXu1OPUU3NHlMP8eRAmthtbnUDNjbI0XJLMXMAJUHBPxAWWpvwwgrjk2jDhP6KL5BpSCLLxC6/m3ArE6Fn+c3QwcO1D+RwLjkaT8YEqZj0fwlpTIxc3cw/D3LWsOEJNinqpCo3yxzY8fMBHNg9zhcN6qtB9HPWNb7JH740zg78ivNo1TCo8oFt32d95Qb0F8bgr3/9a2UOxI+dfM34XHweyD2wpw9rIy8zXZsHP3XDYwwBfIs/2p4QqIOnuXywIcAFb6E3AKphMF5ruvYWNEoo4vTfOl0uH7xaQSe+2hI/8W0Soy9VrNWtrDo0TYAU4qzlqHkOHqsQKBropVECDM5vJgQqnszbCk+Td/Osbm9K9xwMj/DokXnzV0GIlwdmhBSkaoYN+/gpTd4YQ5H6Jnr127obPtyBFBbtxCUvwUDBuYU/WLf6h9ZV4HiW4s1F3XZoxg8cZQiOemcNOqcuHQ90U0wnymH9dEXh2evEkRyoVHunkPpjj/iMIbDz0sK4iEd29cQfOuHlQkH3kzn/xDUU0rPolw/51vFN4VHlyxAf2NXzgrlVfNomD0jmrpef2FGX0Vy8G/5tDR0aFl/xLj6uukBM2vWgb33JD2RG01MegI19kPyz9s2nY6+v+r3gYK876p2DkfuD6199gnpG4wf6UItSbKehS8+KbfZS66DDKz/AWmz6p5CCPwE86E0o5A1tYQWVvIw5ayJP+QEfnTDpnxClMF14mpG3f8HoZl5XoHD0wq9aDVgnURTG1/4HuKc7B+/sbbaVmfh248Xobd9ro+0acrxsS9OGupQz32+svzfm8jtjYH7FW7/DZO6M48k9wj1SvPCBW74RQqnbWu+UO9irwqcecih+cFk8yh3EY4YX0pf7+jr0GSYKrpJMhRxHHnrVp6r+IU+w2QfQJNlKZGqWORPiyTakzQ+QkR4VPugjlQLaEBCye/oocXGLHN0rt9TFR/53cuQY2Ab1QzGX5te86JgPQJN7hy9fb7fJ2M+X9+q4Mx7+kvHJuEqYs1/21L9y68Mo2vDBccdRYikQ7F2kLesZOccFLOTnudZYb44N3ImI2KWrQ3BeC0sev0790lAu6yc48xIdV5vM0YyfycnBA5Nwp/4O3PPnZo9PMlHIGCNZ3ixxPygvH+0nHouRi7bzQTAW6ge5co5ql2Cz/s175jO0SKoMQLrMrfQLT5jlPc98CbaNedWVdWteHDvHRDltrbVhwGL0bdX/eMWwk1GAXR2ZxzYCSoixBuQBXjGBsuh7ckf+Yl8kMNARXxlz/QaVIn/4Lv6zdu0Lh+ve/IiPhJfmssArnVXwx0GwIiPBqT84kQCFLlfLOf5P6vhAfceW+82hXWyqJ373XPrAHfARTnIu8gCn3PpFDBbpc5WkOFOmWR/kLrFXPrHH3PAM9o4+RMA3aw2R5pwCYvHoaKEDskYDtgWswLfybb+rxwnooAXyI0Noon8W6UJ8auyylsasbevaTlxdHwQf+Or5V59IYCj9yRdYOEOtteucdo4vMhRKBF6XU/LDNdiNhT0DXGPfOS7Ybvxcuk4F8IxGh8CwXHQwZXuCF5R1PYgDVS8ddBZulvTApH1C9hbHGzukl3BXAJHBt9ToUJ9t/fwM2zZrjA6cHic+242cdGv7a0Ua+7KxnMTwIuZqzu/My2/373XwAsb5t9ad9yhyDs2cZ84yb32uCrx43XM7ufmwq+rTJnvb6E4uQgetjTv3Xvf6t/Pf9tOH2OELysy5Wt4SXN15ef7Hd14AAcqo58oJbAkTE0vgx/BC/nX592TgV6r/PXn9l7Wyxk4dH60T8VP1iZ5mLq9N6WJ+Ph9swFlnLLKPxe5C7GKXdLdCKguYTcLF/HRTR90YivTaIOQD93g8WNdrY3IDEur8zHMTtPsevgNeAMS27eXh/raxoQpsqs1mem0G1vZ7dI3u2By9aryoHlzpo+os+IDf2nfTefICq4j1yU0TNAHjLMX2cLdGyknvDWD2ho1RzX+FzgY2QZ+AOaEIvYSIOP9Okm/OfeN9HO/r1xPaY5P0Zv26CSLit9dUkXngj/7pB06lilv49IR2mGvqlfMnYwXIJZNKBNscwHRnbl3bvrMp07MAA0h+iGf06Tv+T9vCduJoX/F6EyQJFhN7HiQuD+vTB+Xp6UQaXGx786j4cao98apbdLX5TdMaKci94MVPowV81R+8hGEV26FBJ6wg1WNqXoA+eeZkbgE74Dxa/BCRkh7d2Age15wzkOhihTnI1S5zFY+hq5/h4eELNPYbnimg3zaRh9exgyPl4Gb7YBwVktd5HL2DK/kf1SinwOMaO+DXlL7pfzPvbL/GJ/zIUKMhNq4LUwH7ZMO5g6PrAY15Qx/2Uk8kG0lgAuL115vwwTr3QeKJLwEeRFCDcxScCk7aiWzkJ/m7zQ331KxtYXkkfYNnm81LRWEyR2fNfWKWQ6sJRUy+AmOxNg7z4KFCTY7LHd/0MTkyHvxRbs71Ukk5+YzlyTokEVEnT2M/sWJPnqwp4hgob7jkoUnLK4rhsyPN2nA9rL99v/Ni+w4TPPEbq2d8+nGB+gSo8FYeEvV9xXSk/41Dkg8sPki/8YAsI6qscP1Z5vqBYR/qfKG8eNkzwT0dF/w/yIM608elCOeC5yib+177ly/1l99+q7l/yRg9kNe30U2UCj3ZWw5eGqIbnYx0NfkKEKPqmvrqr3bVhGfMyj4xGi4Bje557+jRb3VhtDZ4M48VhjX5xw+a6Jmy2KStEkC30LXGivnLmjB++0RWvvDzhcPXr7/VTozdzcuAZ/K68kz+oqMyXt8YtzsHTX1yTQhvb09eMh7JdYwz0Oq/+3KOw+nT+Qa4f+NR7lH7ztwlFteIe/6bdHxDCSowKCPgnou6xOWLoBsy5mCDRrKNjO2A3QKEL0xuX3f0z2r4ZEl+4EIp+2i98LHDmD/4IsHcyqudQPjRidCcrAnzor4OF9hVmys0fvQRNqfBDXiA7tOXSx70A/3m7xoHoiWUZ/ly+8An85Wa+557u8Ebj/PEsZ97l37ZH+iVPpg/LaC/9fOC4kM7uIIIMKIgV1l6HAv8lA994mKH2G1fIC5JXKKESbTKAPoi0NSdcBiXtpwLtlcsISH7UUsLH2MRXnLg3PeF4sGDlHODQcbzJfOAzqIu54YRKSvfwRzKuIokx46rMBo/icv82H8wz57wyp81T1989MGrPuel4yN+29ccuOLTC9hKWE5FIn1xmg8GPz/PP/F4ovhPILeWnoRpNuRc/cQjijW+uJZo2uCv2qkigErkOhMtOhQntQzGvqCak9lqDYj7mHYXqEiagKQS0ZQGSIosJ3OwuYQ3NtLCFWr6XMPrGB/Es4AXD0hFF+PgeBzsefLI77ydyKIELgpyRkKLfZbokXGsLhl1PiMPh0qVjddq0zwy6Ah/+Mg5fbgp8MCvmPZBpJjXNLzAYrXytVq2x2mjmWRdayHqp/fflaR6fcQbl/VorgOwVq46fGBS422ZE+ei9y77smDmTIn+H69cHMzrl++qEtSUGN3TiO7TL5JCioPSiEQ/WCsbQFNTsGgVOXUIyOMy+FX09cVLowHHrNUhRAtc4KU1zqeea9/Z554/L56ssyk/fEszNm0Qg/ye+X3G2ZC7IXPb97rxZa996bL+DLrrWJtDwRxa3/OChbwxf+yLz1pFwPwJ4gXvg9+5571xtvBXONeX8d77/IXn2qcO7o/Hed+0PkqaelCJWwRRJxCWc+oBgWLS68bZ4v9g712UJEmu88wjD4/I6ssMBgRIcSWTrfTAery1tRUvIEUBIGYGfe+qyqzI5H7f7xFZ1T0AJZIYCDLr6jjh7ud+jl/CwzOruvelhNZ6kS1kGK8wPI5pBIOFymIFqR7Yv+hfgFgk976tV/PMGJnQL7ZFpx7YEi7pd2tV//W//tdR+XL/g2Xgaa7/YEq/KPrXZeDzAe7kuWrKvMrtivp9lQuPaGlOHie3kzMLAJPPyTjm1GPX73zak18eS4HpXZzhqI5JygR14VN0AkXZmLLUrlefWx0Oz+qwHJjYHXG0o5iLemUDf/Pied3cuJm/Cd/hcKh5PtQBmPshPAsLZz8sdWDxXCg7C8Y0T+hsw9Y0itxNCwZWNjN5CPGAOdMWpD9lte1C3DjqGKWYit7GotbnXn3Wbq+Z0gV9aptN7LjA+isfH29vy19pW335HCoSnxtBF2RYqx96KG4UyQJpt2cu5VdyPUB64OXjwgN+xW9l7j3BZ9GXV8Gp8BLbvXX2tL0aDx7xOMvVasHXmdzM5qY1uDcA3wHxDdlqkWKfhm3GwOl0hw+nPLS1H8dhmhry9N+EHW1eY4/8hRcAHhj4Kr8o/bFfzCMODSPcbaPKWtCjjW6Q1iFwEaVJotbFY7M1Yiw00x6FdRgoCgQaLDQPclzqEy8MDHfk9X/pS+3+SReGAnh+17XZ2Ul4uFVDiOjUGi/Brcztgs99oW+e2BkBV34Mj7NBDglXHoIbJH+GcKE/eLjTtu89cFgZt2POYQo75rfRt4I5im6UnhkzGVOMcThB4x+XRiMPj/WJnM3Id/2kjL5qYKGyQeK+XQrQv45QnvrqGDD8y6YDm+JgYRxky4jpRn7Rh37cLX/O+BT/ws/GGdX2Rce+JWQ2gujNOFzzh4Iv8OpbX5Y6AMsGyjSUujnKH8n2K8R341N4N9S7Pxedgs+x4Lg/zE/1dPIjNPwm7zgQOfip4suFeXCpM/4kTpHRh1bqAwfz9SLe1vETuFnKv3924LDFPE9NJgK2QAfiqZGolCNHytuUmZcZ2MHgo23wCJmPFX+ErGeOkb1f1AucAePAS2sBpJ9cKPZCH1GDpyEX7chZbi+z0vWteYNzK6g9XrCTP/KEL2cgdlW566QPV8B+eaAEjTCRoayRL3VTBee1xVqjHHjrgnQ8wqCx+9Ksv2gqx8PcF3I1+lNO2JhHcSRPPdtIg4Ma9NCpDkHfnJNQr1diMb9nxquOT1V9ajXjmNDKH5QN5dhvtTBGD72FJ3RpAvI59J1ZF+ZWWBE63QAAEABJREFUjseWOJGvimxHbwuI2AA5ajDknlv8UqeiAtjY2nlpq1pdE75Y2g6EBjcXRqM3fkwSkiEqm1JqE0IN8KIpAznEA+ybtyCwm74nTx4E5eUhuGJNFFrpR8eXznx3Tk+toa5Vmyi4ptZq95PqMJfKwIcGH2q5Nv+gD330u7rbVlLXhiA9cxDcpNamEsAS+eilxHjJbynbiMv7iBUJLuwi1wT02V/GFB0RurBurKwbax1Zs4+8dK2AWpTJmsH8dY0OO5EweeqB53te4sgfqocdaOYm+6a5swfq4NHEHFvR7XxSn2uBa6vEWSNU1sv4VhLVcpwdDgv94JqC/8jLNnfyCsMl/TjGt3E0zMB57WNYxqVjO4AhKziTCuWFMMCgiwaej/qKrR0uzP3YQiSXuqgEJw1AkPS38nngs634OaMzPNSHx1SSPBWIAQgovn9SMhbgG3jqCQwZUrDqF/2w68VoCfKm3OQ6a4rjxzk9/Gn0L7Hh64hHsWGfGjkjevw1DszgKPY2n3pbSn3i7bPxXEeXXPJgUznXSumqgcQe4cJ4AhS82DMVH074v8MD/vjknRq+qAcIOzf1rNwEwh4+qhheY93B2AVECSIXXPgfBCW29S85w54lSyMHBfjDi/zxYWUcrxwiAPhmHMkRvMazMmbV6pxZFvvDFnHBWzqmNXwafeOHK2ZUuGB2hyKHrTry/u2bA8/Zr756nv9c5nCDTji14zdeTsw7PyxynoizLt45+eBempzogbBmvjBnOCjRvtZMVGTDVzhCbpkzpkN6oIHu2MWf5C5s8oFrHW/IDfLGn9/AYH7bT2fkYIVOB6WCNvLgvv+BDx18YLlXecHByo264dEXBKhhk7uuUOg+6WPNQU4eVZtjwRgsb/zgBz8n1hHXE9cEn0X235Fc+MGIPpZ9rFJ8lrZVx/hTP30sbiIJgnV9utDHRM1Q6nWzLOWHTQt7n45N8yI49p/xzvbs5llZPx6Pdcu7kr/6pax/+P45736Z+zViFK+dRtsLtywGkDrfi4WB+HL/Q2Zgz/kfUucXXf/WDGwzIJ3DBPjn1YXrByy7mKWT/o6F0j/AfDody0U8B0LYOfrpFZN05SDDjYaT1r+nkYdhY3FDweXykAfUBX6WMBaAxgvwzGblUPNhTj0TeuosGb3U0eel5vnAMcsMfwfX69APdeBw6BlwOIy6fC4gQmvwsXjN81xzP9TSl2y01Tc1lwlijT9VLp7cucBxz2cD0OSa0DNvoE4XpqnaEDEGgLWMdZNoeBswLhpwsCBhp7PqGo9lm9XYsOBDWQO0oYMY+qjM7OD63Kt1eGBxk2fOMcPCjQ2MWb9QnuiHjzyABOtQsdvGZgifFxbWZyyQBz4lXgI3ZX940GNcqMdVpKw0fBHQkAUaI+u+oouf8EnXSzeQ4QF+2QEBVShqfnzhMYbetz7YSvE+RMgMWlD2KFR7jud5qZn4zVkjBrwavNx3OXGDTk3fCl0bXftgCzRgTamNrj0Bf8NO3f4imjS9WReIMn0ygZxaKzdzxtPoF22g/GoVNWj0DrMX5pAIXV2xQT79FNw6zKpH/5DxAR8vW6uO/qk1xjpKZIRFHXQUMmmktP+jq/Yf+bc61YZ1/RTMVfKL7hndI4bBqw51qR8xpQLavNC/K36HU7m512xfCs3xgARX6NtNdkF90cEYGp8c4XvqG+NWaN+q42JCr35O6J42vdGBQkRhu+SlxH4QQJCL3DG3sukYYOyJE5/198DcPzAX+tKrg8MT+C/Jv3UCNv2bIlUGWw3e3pFJ3IxL6wDowWv/bLXHAo/jLzq4huIRDGh0Fn27cU9Vxt3RvzDuFzY7Cy9efkulkQOopQ87bFLgKnkQXzV063Vga+JFYrT/XD+ewpmNo30rnHHKPpA/4cRnLVHhutLlY82h4MUNS1SkYYQLaXjBUkc2dTzbfAHzyaW9FV27T44/cTuTdWknNpqWPkukNXKyLPRH+qCLAjZj1PZ82D8DWvIECb/WctP64KYU38WZ+7m36n0by+XPiGWi+qivXfUQFRQixax+CrRAt+pzK0MeuMqPbSss6xa1z722EQ7LkjXZvtcfdY35wgG5g75Vxmz4bg7YMO6GLvykw3CDejGmsI1SfaYGDgoXgQ8u62D3K9LmYcNHDnnpo1+tFfGgDTwX464lD/Fz0gefUZfyZdKxFL/Rqbz6MYz5zcBQl7v52UHeM2MhgKzxG7aM2pnaZgdEeHnxe9gYtgLKuHZL02he7/qiam3iEG5diEsyurmm1hKb62SjvhFlCEwgJsbJ1Mx9ZZ2JLjTJMLUaeVEWXnHSHdfWfXa4DgnWHW87SJd3ZU4GiM/2DsYcvHOBD3nca3mY6Zzw5U0+x5a5IgrVBXZX3HNod7dn6TeT1HlE33F7yW4ICOpb2ccJ2gZdW0isl/aO6rdME7d05RzXfcED8rSlBTHaMEgvSzBKqtcY9gMNuCBzl0eAj5aGUEXv0Xn6ZT4tIX/Kj4y4TSAy3GjqIAVG0UJlXDQZBmB2vVspVV+1nRK9n5RXI3JuEGV7XjYchX5e/ZVHV1hnlr4M3zddP7AFXpxJVwwv0WZLBVQpjC369ZuGPPbnPYeCH/27KPfbB3LQkRgaGbtNKBSgWBn9OzP3RBmnvMGj08t2QBFl4F23cZr+c3+Q9qXcK9qvg58IzB1jYehlnYCgO/p9Ro+82vf5tOO1DduTC6O2sG8G9NNmIPqremwEM26NQtoGkJNv+aaGX6zR1p0Hbeo1waCPApK59EM/nWNr4mNfkXk5Dj2vve0HX9qLlFjyAJ81fVXnU9jYEkrq+INzaetPX/Zn256vLf4wV+bfmUXvvHcOZP1kMMPBmoYvPoM646w3dAEzNjrOdEqiL+uwIXLhOb6WB+9TaxUZ5PR3r1eTu8ZPU0ogO8SoXUH+Bp9B2I9+W8gPpAXHCO4ij2V4dj5x9j8E9v2NPeVSB/Y+B/Y+M/Ojt6WW3ssDrWV5VsFPLQeFt45vxnnDnxsPu3i/6fDGfhXrcFW83HMDjmD3jNn6Aj9SBsz7j6T6i9p/WwaYtChgTlzvmRHOWJEClH/uCis3N+4eNvgVwbvjPZPyyAZwrXFQcSnpLpqwVu8zk/eQ0gl71e/XgGQAwdLAhO2sgwN8GZqQgxQXnbzWBXX0fqgDi0JnsciixkIwdDDxMwK9gRHfNp0s9PM81w41TVlNOa9hAbwMOwUuMg1fgN5qivyM4qlam3BBaJRc5MxF7IGHmX/kekWZL/hQxiWb+oiuWUZXrzY19KIS3IGF62AclJNSW04K2iT/hvNXCQT1u+jmwQSvD9B9E4g7WqqOLmHpveZlqeXQwR0Ch2WuvljvlXDUwScM5ni428B7uHXh4SDwgIBHN3CJAi4M6YOfSArWz+GBEA50kLuGQGtzWY6AR8ytYbvQAy+Y3CfbE3ITtMhR4n+Dt1pYcouZ1EB6ySsD9aD322dte/gp2OG/rx0ahozLvEQl+nAPd/FRmwEo4MHoAY1SNKW4IKGLiK3oNJ9rPo1Tv5DcSdukfXBHdgjigv2gbkpw0QWvshResGMRWy1+WQfSB50HbK/JXM7gtvxOjTqAuuhXl2CbDkuc+jXGG5seurZNolv1GZ3qi/4W2/XZj7oICafxlsrepvrIib+PjaqOP/5NHvULxoLyJyzEjx/iZuzPS7eKu/iALN4llpXNiQQP1bSrAg9UPFjx134ObhqYFx35w7zU0nv1fsB+jy75r9D2GjYmLGBnCi63nYhcoaOhoxVc+JHQqdMC1ZATREytwQ9yd1Ik9Y4fc59LsD7WiYZe/Ru+qUNAQaEZ2K8La/AA14RsqlmXzIXrg2XAzSwvkq7fHuIfOUB2vU6ezO2mDg+32lZAC8/WJDrWB+50aGxRShfAZkwOVuMcNe+EbhGQV9uC9SDJg/EJo422TbeyM2Nu7o/5GDyPNuRRVjA/U0i50ScXnlUnnk8n1vz16mNDqKG3NXOsPcGxRtBwhQ7PsOV94IfP8qHLwQZJXtc62c2hfahu+7OzsV0Onf5dNrD+6NvQh+3oYt6gj1Yuq+fkQeJFE6CGLJUS0eZG0QHLxhCBzqUmx4T6fxfs/UeoURX+2KJGqNyDz402iSR/YPlk9+kzSf8CKJKNgouaF/qUxysLgBcc8DCUvu0+WN9Yw1NFAIB59V1LfggjJ8hPrfHUbsTaQVPCS4UXJfyzskEoQ9WGUQUKMGZO9NtS0IaluPFsX/nAamW8wy9RDeqyjD0bj2BNv/U5LJtYdDEnxU2tMQZ6OS5a66V/lR+k4cctYsBH3pT0RXCejBeqC10gQIdRPxGJ9Kc3tW6w2VuWpWITi9lDcPhjqb/iO/MArawlK+A3KoZmY5laI9efWthb0lsjDnis7/hREtOokD304bPxCPY7wYTa6vEf1eCuZWT0TPlBkja1Nsa7jcCnPFpuGz5SAxFM8KjDKYVClqD/gvWpwfU5SJB7l6V++URJEIQFNn5TQkdTng/N9YtcMWi5wEb/yJ3PftcL7etqHNMOKsXZR5a6MLQOYnDwuO/2f//0mysrz8HMJ2zLL49gHdb4Z/6VsR286gDcRuoCavOPmr6kz3h+KOPhnd+K8RDRQ3XHpnQEGSdt9AuxTYk1FlSxzXfWTOaC9iOzkZXFfOnnnodBEiswUkmM43TAljdyqkwMoGSCZ2Ysy2O+G35c9RCcc8lxL9q9xoF1+RlzY8wPhBPvkBh3sn2Vww9Y7Av5l2WfxxsnccE9YsCAtnvfeRCEzZh3oLnxyrPU0DnmqXLSp4l8AtaVI0SrZY4yZhp7dv3jww0PiBs5f/b8pl589byWZzc1H4Y++Ru8gRq+kFFqLftEbfutmuLHPjZHHrZrM2Mp6xES6NC3paN30e9ODL0cE/42w/sPH/iw5T5jbCb2RftTRyuvXfipvjR0AV3WU8WTvT8OHAj15VDzjBwpPxKbexmUwt4yl4y9oz/A868RN47U+EHICvYshlxqX25/oAx8rsY+/Bz3pf2nkIHMhdzGGrmvIJtvG2VrfVZkzykH4MWE8ivKvkSMQ6BTndYHNtYsexyCKJ0Fhom9ly5grU3MzQZZmCi50Mf9eklheSk3ziJdKFzQ3GiyAxPFqTALDotCR38BuJNoVGX984kOCyobrH1AUQfwFlY38ASoMNonHl1T4yUsIP8EdlwXYhugzI4jnRh1sfRlSn+jd5CxQoW4C9jjbz6Ypj4W3MNSLrjzwiLXhq4zdpBCpFWD17oHLUc2ay6w2spi7AOeyOXp8A3AZxZE9R18oM20iaW1lgdym7TbqukP3p3xXcgntxjCheQKtRxSrPQpD+rtgEgcCeMiQh5yeYhSniWYP9KICuS9Y8NCkCaPdaDhizA1rHGBul5opo4sNBd++5gWOC714C8X2myA80KHPBS00ABD+gEWWuEFlY3HwA8sBPjHteONaTWvxDVybF9HEZ0jL3ULjMUmfpLGxJy2tOxK+BYAABAASURBVE9gxyKgKBBfsLFS0Yb2BH146pN5FR8++MewQMHVIDpjSxwu4EseiDwEZ2ACZnDmWjblH/u5MR4YGx0dXGZEHgGRmqwI+KhP+qa8qLRT4Yas7jRu2lEWbMaI49RN4Rnft+RJ+gGoeyDRgoKhh3rG6j5e0ZAwc6s2t3Kj0Bnr2bR4qHOzlO3iR50r88VDDn0wbtDV8JehT7LUd6mVsb0S45r1a82Yl2/ESFYYB8bhp+GuQx6IsQcKizfr6nfcoEYUgBwNffgUmEvgYeDCEe54UX4Cp+4Vfx/w45xEEz99Y4xuoCbinGmbm02MwlwMWw/4eSHP+vqpTdi40MY91q59s6/hY1MV8rjpGhAZSro2+YrtvR2k7Pqwl/qCjR0F2nxT5Bp1FaSZmzghje2mHftR2GmmTTDfG9tnxa4XryM02jt/UPGZPidXR15iLuR7HxczDNpNoNFsLIOXiIIZN/Fgthj1aQAILnmGZfyY0KZe7Kp7QC/7tDN+W2P+QVdGP9DMWFAJtVFIAmwP8DkgqZX/IG1lR4/6929YWp9CazIxnJVKNfVPxwjjcmBhGPw0uZQRiBcKCC8ew5c6k0N9cew77hhU0ODlknWTSIHnA+Ud9fF847MwfwirImA9ID8QfkqyGXT4t7a4Rh6nBheQCY5S44tx+cCbjx0KH1Qkzz8Hrr3OjZVD0wvxCufNONYwpSIAe+IF9cYnjMgDU1Ar8uoZgMBFah9rMP43oXqJVT6+Y4vLCEZe0KSeHSfBuuBpkcuGIF4dwaeBVtZSD8FdS1rvkPEb2h6/uZEmgMYevYYC6TBzqWODiOYm6xVIM+HCY+WKtWK8lNFnZOgmFu+jNe6jDR+q0TJ0kREw2zX0cE97gqbfO0xiJQLqosBvkI0CnwZfz76r9Rb9qIBhXGBoNvokAjwDLevaHvLiWviGlL5Ti7EaeFiogJSmJ6lebyHjzz5n1Zs6PrnmCbt/0nC08lxf+pPDgSW4pS/ZP/pNiGX/9RmN4499F+vUSTf2t4qFLUrn7j4mHVtr+siDH2LBR+3rS2fM6INt65bDDBaQWXn2aG/YQflnl3NHOyfWXMF97IkPH5xfkfuEH/tbLhyPM/WptfTD1H5YymOOVKEu4YxPtqfWdlLGtHjXWj+szoHCg1yNXC6V+TEzPsipe4oBN2Vu0VLxH5/v73nf8flB/sS713KvOjmHG5jOPKZen/2YM0G0un4X2B/6v8POo7/C3jZ35tC80gOqxL9L+Q4iTGDynCEWqlw4y73RafogUAXDRa7UcX7Sedo/EaNjQhsPD5fyoO9I/PqACILFINkK4nZc2JJ+f7rfPmxZOUhe63Q81d3DKf7pu3z224x/8ZO861PjA7AOLBz8CIcD45y2NP217L7XMNYd7wt7vmXp1edDNd5zpqbmJzDCfoL4Uv0xM/B5+n9MW190/y9kwN91FML6dDI8rYf49Da60fd5J/qFhUH21Lm5SI1Jfqoshvf3+Z9p2L0yCSceUjPwjIXzWRbdIye3Dw8P1FkvePua56mmzNTxKaCLjTp9GLjgyNhYUNhp5ltFx/XIwgHwciRvbT95WLk506ft00jpT2Gwsuw1bNOIXnUXCDZhxkh4moLKBa21sYC3dtAVFrCH2L9jQTxiT9hzUvDzuOJYm4c9bxvaRgsXHCTN9oVdmWB+IBTeVPMhwaIHCwv3KhoFVb6Q3rvIsmDm0GtQQosunQWH9ujp6PEB9YwX4GcsilMjLui4AuelTuTldLqr0/1dYsjvC5svfYID1uulZOtT9T6Xi3Me+FiRzYemX/HVbiA61rwwOxZWNgC+EPiwCNAe/fMQnjy88AWxYQ9jyYP6wZwh5FMkxkripi194uHfBOMS4LVTkgs21Snh1aeQuO24wUfqTPLOkzpM26WN1noV/sCCCDHteglcveoztgf6fsSGEi5VRB5hSwpRAeUQp87owG/UxwaIjU1MuHBQ7AaiBZvY0PaFXFri3MaLTuhh8wYfzdDUKJjP8yY3Di1WXto2EI9Am6qm1hjCwObVXkAe+kiKttU57FvDIPjER7UU2vWQy8wxFCjnfLbUnyjc8I6nPZfSA48K4UKrOid8o6QVnGZTwWYDPzE2HKtuFA6M/94X4qE/YdL2yoZTj00TImBTIxSw9PMDc9qvKgvOFQ9i9AVG3IUHg85J+95DFgRDiq6okmcFnURge/irb4MxavbqD0rUs75cgLVOjH39dT7Z56ZDPTnsmjQm7Cp4Ccek8vr7OeAQ4jBw19dGrgI0LuDkXxkHgvXgNtVEABe2uCZqUwNzBdfGxrjZmKGPWqMAuIiYurYpcgWpS7QGHnVbrtQnDB4YavRpq07fxueQ8JBgzYv9EJ9pa+tRV9t0RgB7yri2YhOmoc9fQ17LTajPJfVFDXFoa/CM59IYPyt6Kj9nGLVrqd0gc0O/OWXRle7Y/pQepty0MYCYJ/0Uhrwv8cphBt6Bs85SjQ+XAYxZKsXbaREsFzGbJ6Ex7okTDPJcqJ6CF0ODizAHgTsuowo7XNZRiL7cpcI65MY9KG7DD8eocHJN1El1Q0XIO8WGSMHNS9+eAlxh5jZcQDeOeAf1g0seyKYofp/TgG0aPk/oazRlsB9CBrG/XLdGzrEvizbkCZBT+/pCKV66stJWYhNvrDuIzzOpGv9iLf6ET36FsduwFdi5oKnDsed6Ej0Ym+Xr6BKsA7BGp9oTHbjHkhrtlnhQoL0n4Pi7gopkAXCpnLgzsvs4j3+05479ifwItGF/cl0y3KrggTa1Vrt85SeaU7veRAki6DhjXVlv3OOZJ93VdvYY6JO+gzTFdsCqprXO+KS16bX/dxlL27uMAhvbE7lm+JAsoXphWz9giqj9f07OWF/F4Lv+wBrb8iEi5fdCg+kKjZwibFvdKzlwDEQYPKz4kxZVEF4YSF5652BCECmPWjYAhYBI3MNJrjFWQG00OWllHGnXvAeIz3w95R/roGsl7mDfnFxhN4Te5jgBOr4tfYl/4dt4jFGwL87YOTOnHOsrcT+1nXmF5/qnvPEK0Y8ucbN+TESxgbyfgx8Ut4kcR4aIsGlswlNe0CMP+HOmIZ0CD0gcl7xYSh+rz0OdA3uJ7Cv8Jgp16UOOCNGDMBdJwfajPP3VAX0HxP8ucL1ZWTsHXGqUp61cKXec9ZXnlTDo+iD/ib1N1l98EWcfivdg6Ixnu11xFw5wEubuLr4Zjzzy7jlRTL7khhsXeSOv2FDPADi4lN1hai3vDCQQ5grok/z3vM/4Nxf9soBrn3jYy9/gWA69lqXXYZmRnzicbZS9DocF6LXwLtJg5kqWexe38G4p3NQCn4c/c2/M7VYFV+O9jkp82G5pfrn9+BmwB358K18s/IszcD0EQvI6d53dzPgLAPp/6XLyOqmdyPe3t3X74UO9Az5Q99fBLqtHKq3muQeckJWfibWhpeZvf53ZLAseDD2wOAlj08KGG1oYc0MfDnMxly9jjxw8TQ4UcigBv3TBk5yU8LhoUGwXtjfEWFBa/JlYMKpNj4sH7YbEeLBQi8x4IYhubI2YlO/V8oCHjkzSuZV52F0X+FNdrPsQhOnqn7wbHm2oxR64B0/KWdx9cEZPZIZUFkBOwPOwxDdjmRrSE7JTkR/44Cc7aKKNTV90juj0JXf1EA2Q3goZrslyCntZn3uvbv9RelAlOWNEvagfnNypOx4uPBx2sD/WM31In3qQkwe9dWTzkJFG/fMhp56Mqz1ueRopmToPhb5tNLDJpS+SlYldGqlT+rTCLcPbTNiKxIazjRIv9ZO7vCBQ0kQcOnrUFwU2qWhH/wRpalRFQEHBRIGQhgqlaHFJEzY6mK0mEgMiKNqGtSmoByXDbxQmf5TByaA4MoiCkhugoY9uDCyPjK+MvdOFTcV6BQJVQ2WcGzsQxHY7bxptojXs2rd/3Ux4IPaYhwtewIk/DT2dh7ElGOSQxmcup88Yn+pmXO7ffHHejyC54796lRXU0xgDU0O5CAEeOHMxQioHJIxVNwOHxQ0C81KPNApv5sqkvIAYc9gN2Imx5jrmH3kUHtionB3L0N1M6Ye+BYeutNGnC5O3J9Baq44PvS91YH4KtgdeWqvWGMfkBvXkhTmCTnOq3pV+OmL/yMHvCfAPu+8+kK7yEADPkdvz+ViKr+0HN7CjLWN9AhD0BWJBNW0prRuSPqBcU4CYTeFWTHBPrTEXB6hrakg3VFHufQ6mwAD7BQMa9VEbAwZNHcoJ1lGDC9jmUsfU0AZYV86+cjNpudJ34jZNhKUdOOF/1LVmvD/QpxP+z32phb6BK3bMuWusfVBT1bz1X0/ZonrY0KExf44eGNJXdF3omEupjQd8sv/UKXiYGGCsr4C6PgEGgu3G+HYz7JprXYUe2qrzvMttvPLvc9A6gZjagG3XXP8mn/PzrJO43oi9Me4yD3CYixQQHxckzf0QdtqTMnlVILhotYVsEJRc2OOeK/wYG+tr5xnby33BhC/6s9NTIqFGHKNmOCjy2uIeQ4gxT8U4KWQCYBpbhMjFIWxGF27t5SDCyzXqn98hPOGPT+oBF52wxzpse87T1hFw+iTsNNjHBU1dnbHXWg/OeZ2xZ98ij/ulnwKV8Hiz+xwH1nHlOsYHD9z6NhpoIRUwKjNg8878CeFARv4JQRQ2YIz1XuM5QPYhTQ0+AHUjHBXa2EBeqw2eqSFg4zP4HKs3upBy48UKBnNhBwp2SNdGpVCJQDVc1oHIwWi+Hec72EbLYIXPUMOrvG0R1jeYaIfeRLCH0z5rxWq/UMepPK/OOi4LEH5KRL0HNvHUveHakIBgepr9bgWiPtr3lmG6Mo/+g4WrMVda1tqpUWe+eCBBtfKj3mpl/9nW1UefxWw0+GyZE+3JI1gXJw3Oq57R5q4cII3W9bIdwJGZNfIKiQ+2LZboN4+sk8YqXGiLT8yw7pcxuC5lHC69OnpdG6SrzhIHU3g7E6zromBbUMfUcNgGoB2B6pOLiJF17u20SGAECl2de/jFO8b9RlBn3i6955nusyP+kXsZlUAwY8R9grgZP5aF+YSMbW3tYPsRxvMkuWG8WZ54/u+HJNbF7XA63edZ5r6FMJJG6ysyO485XiGu6Evd9yOeSXd39/nj8vqq4N6HU2s17bEgFxn6zP2i6E4MY+1uw21yNeSZYsia9yYjVPPl82vpPc/YznPWfjR2ffcPN/s/adruS68c8CxzHYCZQ54+k7NAK78d29HTwI++T6YxytWhL33YgEfZGVx80afiZ3OXmu4OID7bX+DHzcCT1P+4hr5o/1dmYJsIzmU1bE2rvwfYnsAsHwVryFi4TmyEb++P9f7jx3rz5nW9e/emPnAQ5CGQC9OZTQfTlfnLEsHEzMZvcnj4oC0WszPwAKzAA3rPLKTFS+KZCaulJw9E5JXMWsObUKg45OboTInwo+/YaPILCGCdu54MltHm3vYFp/OgpS6/IPcUawjAR3vigKjPwbAZAAAQAElEQVQ94W8dGRanqc08qGeUw7/J4B7uXMpNupt/D158Kdhf6lysx0NoTZwrByJ+OwZF1dHhQpqQeGDKu7KYu6jDXHpzWJZ69uJ5+dXHjh8YrzO86hBWF/AowH0klNOefeJGSZ9chKVWa4+xw5u8Fhrxoy9z9UOvg4vy1KE2KFwUDTkBJAj7iQUam9zpv0tAW7HDOLBH9UOQJ/4QV+hqwLD1xMq4OhGDeZEfU+WDeCJW420u9jGMJm0KxK88GEVC9YaraB93Kp9c5tIYBPW6CbEuPoybWHRq4yk8sRfe6y3cJgSMQW3FVXYt+3Lj2oiwS8dz8SCvV3zZ/BApPbDxI2KY9fiQdm5dyr52YzA2ESfaY6wlR8oC6R8O5jLpVK4dQbehq1ugKRXAMvgz/RbZLQfyQMy1+zvTV8vSq1PuMNNvU2vZcLCihN8bU6sc8wUt+d/Kaxu56GAcHhbGIW3ljGXFH7K3X6LLvyE0b3x9K50TzsOVzZByjawtXf8WzBA0QV6IR32OwfHyTrybo1NDAujYnoEJQDD2dOHR73IaQ0L33Mo8CK3hN9D7KB3/D9g7k7wJ8w3dXGUg9p0HCcLRbwR5cAvokzL6Lx/MXDjOvUr/uKNk6FKpBOg4qIyAOZDguMPNpRy8EkATMapTyRqmjD5K3kUwVQbZJmNpVImVfBjbDvpQMOIOuYgk+iyxgHprgnT5BogZcNZnjKqnkTfLwYM8eTN/sES39Bn7UzOOIT/uzgXDQQZmdfS5s+FcSj/lMb4dlHYc2l8ZN8345FLHDmvmkuNpUMYd9cTnvHukq9fnk6UHphlfrmvMHzwagvsd4634Rwz6GdhpKZHAiGviuo8F9fDsiH5oo1zzTbKVca6PF3J1Jo+qQLvFE3jSEVcsOK5r80nlqbx1XC5cpg9sbYzIXrRHGQxMxjK1xnOmMTfhJa+Zo5QT/SZ9h+grfpQHHAc8PliiohUCF3gurIi7bDQx0LA3oST6Nt00IXDBMnKEHPkCAwl/dj4QtDLMIo/PPhOEHQ9LBoJ6kl/0WB8AKQzcGsA18Bim7gtP322BWuk/dZzpo6skcrEFv5c89iEe4xcU5HFaUuIHmXpKdIJM2z4P4N91DJLIoUfuVhOcjnVhap3W4+U82HOgb8ZxRteoe3/kfVqTb2MLuuksMY2CSi5uoaJHZvyOX5TD/7Q2jsdCKfUJYuVKbsjf6ryitD10wEX/GYO8AfVDNA6BasaOvoUOQv+jiz2Iulb6yFK89gbfk/twyoSWtrA6iMQVGUoRsnX90Rh+SFN3bMX3NeuKL97iLH3G5vGj3NTKvdg8LzX1zlxibWIsNPsN5dGHz5EljqbMBnEOm6BJeF1/9FUo5C17XyrrInLyqlOIADzymYM8I7EljzRVn21YASGPcvKZO33ygxZI1fQZ/7Wz9B571oXQmp4MY8r6zMvBypZHdah7rP9r9pni9K3PvcYcG3rNQWi/56YV5SRrw7X1wn4o+olnxLGmX4zBD5ncdz9//rxuhJsb/F8Ur91X+2zMt6Bziz7830uR+tZar8RNzI+4eJVnyd5Z8krfQfZl6bX0JcDAC7/67WszaGnb/YLfqtd/XBgqVFDDjoiMMfsO4CJysa1c9/Yx0VrHDGCfLUv5v3UdiP9wuKkDMDMu4ye6p/DgX341a6m24BH46nhFfXm+jL9LdPMMneCmVua2cKltYL3ycyY23hF5qUocjDvnxjU3U5i4IbgLqQTMuIyI2jX4qqdfhIDy5foDZ8Ce+AOr/KLuD54BJwSwTY99Pv1eM4OPJZEKF5Oy8iJ7PN7X+/fv69WrV/Xdd7+t77//nsOgN+De1u3tx/rIyfOFJWVykjMxG2C9fPTycB0LExz4ovEpE9rbPoy0NvHAAzhwaW1GW1Wo6Jo38ICgTa367KJKCb4BY4UpBHgZoPBS4yXbnwnyXN0FiwWsb6AeBGBtADV1ssgdWLAOy7MK9EO1vgAdHQ2YAerwRjWbLZN0Ji4X4jwgiNcHhJ/Q+lfyg4duQBMRtYY5wYLSB6K+GQdNsOPCGtxFTrDXbRV9sT4+qKQ2eAWVU8oV/aBH/Ny5IJWLrzHTRMeJTwqO+XU+XSN6LrkcInLYRFsDtG2JPVoS0O4FH5emz9zoXZHUho4zGzUPqnzoSg9REwKNiGI8uSOP5klJyZO22hY3tmkiwdUALv0QxFsmd9Cs4yAcj9fu1xUDH53IRUXdEOTBFbsSSOtJiVcQ9e9TAJ9oUfD0SmAiqHChSEaKS/rPMTKAwxpyROgyEwre4w/3tFUdT7RNwzpMXIMD79ErFoAHliG3VcDGprbcYAn6v5EHL/6Jkxdl0S0B9JBFb+iWCkqAYfBTwd+ptXL8ClOjzwJ6BzNXNh5otl9GP+E/Mtd68QM72BKnnjZ1xj1ISNms8QKsPOrwi7zhjyodz1Nr1bEpeBB2umdsH0/l/KupamL8Rid8+j02rOgg924wjbv8gReWHHRMbcThC2xsSA9sPmF/bAD1qJU8yuqTbBNsU2Mtgs/8mbqCODV4AeviPQQS9MP+ObLxWXlRkKaeR0DhtTF0NPQI6lJ/ZLBnPMYZdsRgIz9DRl49Dj83ZUY+kCAfzsXRX3Iig8+ttS2+Ri7pF9fRQCvtC3I/gpYxbBGwLqSBzCjjp/7q0NRqVufSq9Nf0bWJNAJorYduWeD1W/niBzJ3WuqxNiGtLtd5S/TJoynJUPGhVZ8bY8x+brRHWfkhFzD/bhvSVtZP5jL5kgdWjFdeUuzHHLw7qSXsPkUvN3DKUMvluJmasTXGHYERnH3wwDi4Yxx7uLvPX19cVp4tguuq48RfAQiAlw/v7FXmCDVtXX3EkVyPePWk73e+J7xwxb/ccKvhl1dAC5uM8vJMEKYGlzCNslsHnINgEt/UqAnwF6WF8rGHTuttuzXoXLAgw30CUptaZV7O5C2wpB+n1sof82suzI913MVUK9eH5lhAT/GjLsdCmooCDR0Db5eOPvalNrrID2LoQko+IcLw4rs85hQ18We3p4x+XHOFXL7loS8CbX2ULp/8Vx/QK04QTxe6o7qCck/hnIacG+hMfETjBGxo9Qk2pyaT8BiH48tvbZ4Zx9qUlyrs9BSIhowSVHmmibtgBf3ge+bcNp9ggprxaH7sF5SQQO/wWwgoIlS8D7eYAchbgRwd8lB55AOhb08BRxTZ4JJcbQYhqVAY5FjbdFzzr7FBHnfbgN4mbmK0RBmuoIH1+vPYpAvhYdw4LtQ/YGX9GHC6yq6sHyuLCCaxxZ1rr2AZl7mrLqGo2/FlroOAFRbGJlz6x7iSnvFOG2XX6zoviVu/A9RlmFrL2FU/oyHx+VwSzvhqnmv/wSYdARs5oOJ9J+EF8407+tQlSAsPcuoJoDP2We+04V6RMwBZgUf5xBgMtehk7jPO1CtAyoXq+Gw4A2IRXOWPu2sj4HrpgPZhB2g338bn0J1QqpO/A/v+ZxyCzAvrC22TP3xGJ33qWh/FGop1UwGNtnyi9G1ZOvoGtOa82Ov2mFwjJu7pP0uxygod+WXhHYS4paFeMtWRnz1mx5a+BwrdEPAGFy/ETg1BLtqKIwuP+gPUUSiBotF3w8e5L5X3JcrWwbXhP9rLD7F9Zi8LeEAf+1bmT1U8e14vXryow7NeLP61m9AegdJWCznDYfNlPj30cTwcj8fMEfG1/xhPAhCB//uvf9kUoHnos4OoL/DjZWD03o+n/4vmf0MGnASfiDM5ru2n9SvyhxUnqg8QJ66Ly/H0UB/8FtC7d/X69bt69eZNvaH+9u0HDoLe1/3tXflJ9oOn66iLfJuZ6y4aT4cLD2UW3WlDOcnP65mFCaSLHDAhnwueRtuvzefwh7rtgI7RlndilylEhpshqnc8UVlrwLXCl+1wqbWpWuoN/z6FfXPpIVOb8X2CDsCIFerKZiFsNRY2Sq56+sNiRTRgrhXq49Kv8VILDZSbQRfSzgK751tbHiK5cYBls4ttYs69cYdf2QncmYDVKy/rKbkkxz7k0hfYaYVKb3JceDm+1ImX5PvTkU81/Ot48EhSmJLeuNp0IyE0bQrQcyGizR2uPuCLaoLnQXkGRClz1ZH8ieEBADG8PJB9EONdCJiKz0RKhPq+1SAMPcQkhTYFFzxIeo8O/YsjIKlzv14R4cYVXOybL2GXkaIc/gVFGT7jAUgyzsMkj0ap6lGKz276E1l0rNgIoGNlAxQ8/CMmYsQp7pq86pdnIGT8DBL51YHIaG/nH7bWOp1O9PUF9Niso4W67ATAZTs+oE/sRqwqKY+gL27kheQA0oT5mU1S5owNcHQnZBRzMWXSl6o2tmaMAGzDDHmJ3rTIorRp/G8XzoMzufJlOfwbr6zqskQ5Vytf1vLVal6ejyvxMgnb1EvftB0byT95iB5WCPxTr7q00bDt4YBgXUA5TsFFnG5U/Hto2jme7uvIptGXpejGT+lndAsUCNW2TGAB3VPG/qhHNxzyCSvjQVAXaK5HPnkRL6EMJgDL0wv/5HO+CtavYP8gzHWVIAv00Qpc8iLnOk+jklO4lKXAJn7MjU1fL/vY9WruC3ntQLuC/ELXFmC98rMlOXVv6NscMU+00NvyLcSO3t57Df8toW667B99M0crudbRqbXS3tUWfZ4YYJzVg77WWMfhK35cY5TbPZqSsxoxUrcfBFivl237xL61VH6oQ6AGyOOYNx55Hl9krmp4Pl6y7p6OKy4ODxqKWvzTxw5zC23Et/lV2IA9OhMfbF6gJRGql24FRr/mnjZaxoUtAk1d8RDRO+q0qMd3gtnLoVgO+gFj3m1FO3NJPp8XA4cOBMQ5lix5A5cUSW6xPWK2agCQtbvJqZcqyMdLnDZgAznuI5TNm8my1aSBBssOn7Ub7RbB4SeJtoLAdilnVROAdknFpzzRAVP0RCMNWGB0XPpcdQxoJ2MYfuNx7Fiaf/cVPrulO9aHHcaEYzp2hz7X2AC6QWMHTniCsxT/BKJ/MMI7LkMS7AdJjiHhKVVf7Q0BdUmLY5lFoYSBw7YKMGJbXnXYx1DEEimWcnkDwIRHKkKDV4wQZVakUu5t5LzIr35dMywOrlywog4/sUwl+bAEUBaWT28IgPCOGlxH66YfNMnmjuzwDy4uMD+4kCIiNHBJlC0yT2UlbLrlx8OhP44hkQus/bet9+s2j9S18mGHH16c0SlswvjMhd6MGdcL1sROe3NFqzJUC55107VPvgaHAAdWBw9RWF+x6zqjXcjl+uoHhVPDc0BcxjTPUnkTgkgBtRYD4Een91IOSN9tpTzasJ/UM3SuPK957pgD/JB2JmZ5cTLPlF3H1NAMiNds8FPnuSqIKQ7QkLzKm2R1C86rNQcKOSzXHnA2//DrV+q03SPlAB88ystc+LwzL2i/XhcSoZxr3EDu/tFbmBanj9PUap57eTgywPrWN/YP0NqQpSB1rTr9J662H9eJeVnyLaCneOuuHUhvnIVsj46rf8Rpm2HOkAAAEABJREFUzCcO2AK0pTUkGnaUN6creME+CEAfF8GQC2NlshH1wFabEEPLBIAyRnV58OM3p549uyHm4QuMZWwp4WWYpN1ANhr6Yx79QO2Bsb9eHlhy6DN5AfmKlb3gpYkPm0/UvAISvsAfNQOj5/+oJr8Y+5dkwEOgHSLHRE6Zmy+BqfzOG3OTScr0ZIHqbqApZVwf/qnuPt7XOw5+Xr1+U69eveYQ6E19oP3x4y0vmRwoYMfB4cR1YTgcDixMQkfnvsF1FysXCyY7Daa06rcpnup2wwecmTms8cGnTmEjInxxXwOcA58sBijNYrY+uHYhAoL7hNmpccNaYyHbobLIwCAOe08PiMCOCzEX5A5998cXRXGCi2prnWdHC7RCYBqiVs84+MChzJEF108iaFYeMoeFl5+lZvLcWpM1Dyx/p9cXYBHS5gW+Z0s985tKyLiRVLuLvAu4C+m6PUx9sGsjh00JvcEKkHp1HjkQuLujzzgIktckuTGkO+Ab19RaTTwo4hN1/QhAvtDPgvZim5g+KTf6xSADZpjYyI8blz1/YOg7+hH+Mw/hMyXq6Q0pQOyOcvjRa8+zfAJUi9K3hMotdrfSekDd4GSOLgVsgAuJcnNV7BUiC8F4P4ErBx60Vnl4P8lXbICPY8UP+pVHFdeFBx2ar4ah0z27S1Yf67wUQl7JsWMaYVpoRbe51I68aKMbuZPH2JELmytjYoeYEx+AOK601CEQDcoHKvenzoDAAr6v5Rg6srlwnD1okwe4L9i+7AxA+e6scvLggL5dgZj8Ozirm0x06ac0BgWSWJKfGqHqGjs9FG2DVO1n6CwE1Zg7L1++rOcvn5dfXXa++CmVuXED1xobLwG+G+aRGzJpU2JDAzqH79i0rnJMmQvB+X1gzvW+sI4htNGngjqhe+41LwD0CRsz0AONXAITyrar0WzcnsJG+qSQPrXGWvKINtzkh5zg6SCgT1sLto1L6MZoGzA31/lGDppjFL+HMLGji4FDRY1bYDtxKxv8+tOQ3zfFrn22Bx4OfNWPgWOe0pY2VKhXMB3ydtC2Bao1cDO+dUA5ATRrgXSAOLnjKn4yps1Fw58BgwgldIKhnyprqjpxBVFtwYHgnkO84WqlTSq1/wz+tjUfZYacaP21FIZe11Ehc0EbrLWuqVIZUvHLueLc8FeHx3jTU3Wgb2r0dcPvHn/sN/uqdjfoJzyJmw0Hd0BABY+gQUEMsrDCsumloZxKwAS/64cVCwghGztU90uacvFHpDzGuEEErfN88yVq5WA0L7MQYOWuUNGXaOKq3Sjo0LmZ2wDclhRcEsgRujPXySki1wvq0DQRTWJz3JG/ZqmVGEPBJkITzjSMMaCSoUWB0PYb7ANnBeAKyRJzjzSwF9Y3/whqfIdhzAUqG01bthqCbW7lOiGPSpTx+R1XiNVx5HovSENFYrC9Mvbl3UH6DmdkXTvDb0yT82w8PxyDJHSQznqiZfyALz5Rhq4TgKoIKR8c6I/xYTp+QKYkIpiCB0Fr6M4dhMo+KWjITzFIStiIQG56FV+erAFpmzNwDNjwMZl4Bl2yT1pxSkgOVByOaEoNk7BjxwoYVFVDV3IvG7hcsFzFg/jsJi/QyNPVpwaCdjiv8lbAQNp5XX87a7E2rV9FYI3fJNp9meNHOLE/S1/7TATkUUa/ta2f0rFiJwJYemJPnvASpy5CDSudltJ2eCByBedapV6fl3PvvMQv6IWEj1d+9CUG6JauUa6d1oWhEzGUKpMeRj5j1We9sRCrayCdgvJxwbK7VtpvU695XlgPHb+Q+JzSfcJJHcCQ8k7QJsYqZcu8d+4DpQfSIWLAHDpWHcvmzny7J4eKw1z4bPvCGobFoFNmzUGP1x5/7KAfmT3+hWeu9U0whfmYEgv+wBskN3MlNPToF6hc4gTl9NE9lr8mHiL2Lc2pVXkEcfZbSglU5HG4R/eoBMvteg0e7smNkVKJPOsF1Qf66e7uVL6H3Pme8LDSZRA2DYZjbPrg3mgH/acTcUleAYF2oU3JJT8F7Ut+lfmI7tPdMe+P/uc1xq3fuk2vyHotEBo+SBREDI4v9z9iBjJM/oj2vpj6g2RgTMa98/ZyV+2EHjONhS0L/FK+TL148VW9/OrrevH1S8j/rm7v7+q3332XXwV7/fp1fbjnIIEHluuki0Dvh3KSO4k7Dz1PhA+HZ3XgMKi1OeayGSnsADO4BjifxZ+rlbjyR5cBLluuUjz0L3XPovGewygPnu5ZpFzUL/tigCI/lXdh+QjP+/f+utr7uv/4kcXsyIvrA4uIoMpWE4uw/jZ8mFngUy+zM8GHVpxCJcytGvS5+1CaaHu1cjPX555DnAOl9c4GD8XlQ9VDn3MUNFE1bzomSjVgJJ43bM7ka16W8uunh+Um5BCpqXeB3pderdEV4PT1sP0ebkefOsz7/nVKXziyIecF20+WPGlH7Hrpl7kiSqxX/Jvapnzj0s8ZmwdsL4A2N9K1SHhbJ6nLB+2JB/U4nAIDQ2xTZtOwLOVGSF/lObExcJMAOftXUk5ahpzxG1drvXo3dgEMftofQl+gtYGPU/iCNFX4inho7w8W9YkyDqmph5ObF+ziBHXokzKDFyLXwK/xkaZSGZfhpRVeSsxe73Zax399dbOwdPyFmgslypo38yAu/tmn8HViFbeD+s2fuQxAF7fTR4lSL2jyDoALnLFRK32KHXIn3bo4CBRwbLJXPG3rUBK7Od3hSB863jKmRuDwVK1sqDIG2UCkZFzY724C85LoBp4OHy/EZNY6yRg8THnqkfOAyY4YwRnCqG22DoxN58zh0IMf+lbqjfUEjzv53vyft3rlB5vo1d4ZXx7Y+GhP/wRZEMt4ne0PGlyiA8mH+Zs2/XjWpmKed+ZTtzUAnLwTvJbqGGUryyjLbQuIumuqQJWrAdLwdxRpI10NvxxbMzkwtqfQoal/8LTqHZ+CG3mqpz/ojb3pKXKrY149BBN/W0PP1MoNu+NlQqew254aApsoXZixED7QU+MGLXhyT3Vc6mvo3egi44+VDewn5Wxqu8FrjLY1kn6PEL5BK6GGPdcgx6ObfIZZRCZo7YnNsJeyIatyA/IelLSWmr747BGsO14Ex5CluDEfSGzibHxafRl/z4154Ob+TCmfCl3jD8tS/m+Pln6IMrUm6QpTwz59aD86Z10bwiH+BzDWxfDSPymJNTK0MyZoW5pHxO0io0+Z3Kl8g6lhG4gzhJSMUBqj4EuVa8ADa8GZeSRuS15Exg0do5KMMMNpocQLmVWgg1dgrIess+B8pqk7awZris+z/dmFgnIsmK8DuTEec0MgUb/ntxFrEYseCMOB8YHYiB+seSFG5c1XQ0aaCcHFLRxqXOLkcw3Wh9W+RKn8zgP9KOxp31jMT+rIgs4agSlFAZDIetdI+GhDIAYyTT7Ub37MRejgPinhH22liEsjVDPW4aWaPJkrfbctzMSYWLfY9Vl8/EBnSuSj23YAjjhrOfwzxvRbeMFzmYuMN5TChao1hzfq2tXABpXckwz5J/zRp6mBw6fk2PoWj7KZX46LzVZ0b22MXHMmnzlbWduVQ2NpI4BVL+3/XsDulWeLVx2JibFmKV2S+kcOGLP4Zf/3pVee95TWuzJA7Cee3PB3eCA+8RK3dXVbKueaoE5xxmsprz7ok+0dbAc2/1OHqLx+3LC/1C/l1XVm7PqH5V0/HR/z4XHtmPHX9mFeaj4AtB3zsYt+/Yvevf60TFhmJ5Xc4othC/jkOKDrsjZmAxiucTuTxyP7V/8Dh6PfnnTus75Hh7LA1BrPePzFr6UvZXzmK+XC82TLpV5kPKBzxaB9ZZ8VP+rLnJi8N7QOgEQd3GYj4xI7NDOOsuaQkw5OkF+d50w65cQICdZKyTdg4OQ3hwOHvyh3rvuHlf21dunmKMIGQUXv4hh1+4/iyRXqMI4JdQcUoB1dVz2wIdlaTw5nbCttbk68141vPJ/KD65X5tDKS80Qhau32n3uy4G8A4dDOX5IMWbwDHv6T432GObWE9/xru7ufS+7rSPvcffY06a0XaaQr+uPlpFGOffou5K+VP7gGfh9Cj/pkt/H9AX/J5oB59B16rSacLPxxtKYaf06oRceWjflV/q+/vrr+slPf1Z/9mc/rz/76Z/Vy5df18Ikd9lwkvoC78S9/XibXwe7u2NSM5n9XXJUs0DMtSwsyiyQ0zSGzuXywGLPyxltN73zPPB5cCPUWIQoaF7qAd7YYfH3JDr6OYQ6ne7qnvLj7ft6+/ZtvX/7vj6+ZzHxcIjyvbj34j/U29dv6xWHVa9e/7bevnod/o8cCJ2OR/Tjh8biArfkR4RAm7zoj4c6berlN2/mpRPXoZbOwz0PnKV8IDbyJ6+5HJLqGAqnxyq1ptaU3KrB3MiBNgTeHEGzxLHQ7ZtGWEj5BH4iLy6k0OnHhqYJoAoeHDJrFmo2WjzUz4CHULse+VCCBCf9NM7w+0KEpGgVj3K7q98FXf+mLb6NFF7E67ohRZ99NYCXf4h73QcKzYj6EDVPZmYFGZoPZBCDH29SDztxU5Ik4xRwnpzhGTj1PAKsn+CQ40KbngVojqs98qKMBmhw3LeLBj6Q1CFHs6PbDdPGcC2inzzH9yvWigoolSN3C2PlGRuvA/NBcLxAzaXsar+x2RFhTOZpRk4+ohWNn9TQJ65D0yd5zYlxWA/Ara9LX6o7XgE3cq0xhpUHlO3qAIYMupGDhCrq4oHwgUzZHfvq6HDSx/RbNio8vMeDGxeRUZ8DxJfc4+meT3tOgfXhlF+F8ZDF3KqE1FqUmz83aGOsgmJsqPPuFnleKumIciwWvhRCE3bMsDzKgALdsHNhY3HPge89SvAHfn1HHSp4AecOIzTmAArOxPAArPShG5AjsfjplxtOXzqVgzkXqiixpBwE+00odGYc2IccdjmPXduGv/pA3uYB9sPU0ME1ATNx9G5OaztIdO6Sp/tTub6qG6NJFyat8hK1Mu+wKAJfgtQH2mfAdsOGG9QJ3WMsLeWBvLAs+NK0ST/CJ78wcVOOIpexBbb8OFd3f8Kw3RoJDUytatqQ8WevW5J7fB3+NboRQE6K0PDD3Bz0jZykjY/LgfUVGhfPEn2Wm9jZZE8NHYA+Hhkj9lebpAsYo1CPKXEzbd/KM7WGfYlArkde+euJX5LFIWEVwDbs2txzIb2T54a/MDAGV2D0n3xr8kef4uPKHHes6ZN4/fEDC8G6Y9EcXXjZOSPn2Da2+I68A0E7jRwV6Va/fuiDtncgRGLUa5hAXuyPHTDOVRM6zHl0wQPZ+3gZgNZa15zqA4QdlujCt9XxDuiD+izXbR6d7lc+cDmRhzWHXry3ZWhMDZ/QO/zFN/+mA7i+LDVyCL3Ag0vNEpgaOPHTVuIp7yPFZgKf9AwEtH3Mt9ZHN8KuX64t6ivacA6ZTcwcHLC/AE078PhMN/gLccoPKjkwPp9bwdnnKowMHOgzD2dv4Fs5Xld1va4AABAASURBVMc6ox77tPyZ8MT1oC/lOq2jEfGGriYgLysqme+XgP6Ik+6aZinQ0aCbS2jyQXBp20/KpAQzGKgwd4LDZeWN39xP9PnU8A2wfYWF9QJYNn+bcQvwoS15iT79D+LTmzaEYOFJf9DAEq7rBI3tcs10nyX/1HrGqHXJ2lA28UUMDVu5pUs2yGTNCzB+EMHLoy7BuvjotCKHuojJPjFGc+zaObXGtuwRnC+dXHVyEF7kFFeXZUO5NqSZ2wN5mwPkkZh630r0wqoIBVK0r/xLrwMywjwzTuaeeQlX8q1u/QggFzyaLKfWrnlraAbtEEsM6p+ju5eyhu6Y9jnu+uMYUbc88nbsdvzovVeA9txadBmjIL+lUFfa0P+Upj1BPeHFMXPm3Mxa6Fri2AS48vxz3RZWnsvxj/GDWLmYtKlqHy8HcjQfRs7mZeFD55sB1O3L2GM8uF9NvKxTzuOow+d5biO+pZf81ejUCaBsAnE7LvPtYnI62W4jJ645QvHj+BR8B7Ich0FEGUP4i65OLtUJ+/VSfiYG8crdE2/+Zy38RDp8e4n50UZn1hVKEcr2Tb82Fvtt6byrLGVMbROUXd6F3BzYkz47LLU8AyinTsxVrDcr+xHAPkHA9wjz5uBTNv3a52rzXPp9QHYmLkE6kTL1Lrxjnbe9yhp9Psd8j3v//rY+CLeUtx/KWG/Z652IWzuJ6+HM8m6nAQYIDO+ocJknii/XHzEDT/P/RzT7xdS/LQNPum2bS8G0xjraqs1TtWmuPrdaDr1ubhbgeQ58vvnmm/rZzzkE+nMOgX7+8/r665/mRaK1zoQ+cxBzX/4q2HfffV+vOWi5fc9hDAcsbmjX1W1fjR+qrCPIrAANVnhdcRP3sD7UCVhPRxYMNjtsflcWHr/6ufLSeFyP2OGA5+42L3bq9lfS3r/9UL/97av67rff129fv+Ig6G293v5Gkf9jmfDuw7t69epNvrX0m++/re++e8Uh0Ot6z+HRiQOrFbsuJG60LzwNrV98CrYiL636zCLHQtc38IXEl6jDs/HNpoP4Rg5LgRo/VGuqPCQn8ESLRrSaAAGuJijXerVAMOWnm0de/k5s9lcWf/0yFxf9FHjBfOBA7AH6kZcJQT55UrJhXQXs+IBjFXbNBhJdNf55YR7ShXyv2aQ/YOuMzACpiJAPHGdTaVv/LMHDt9o/LNYnfBAu2ARdBFOdB0EeEBpCLP2MLnN7plSLfgiyiHcTEB3QL4B6fJCEh7Z50Ed5lVEH6O3h4ieerRbH7fOb8hMuZc2H/PGl9VInt4juN9zbq7+31Id94+JDc+lLGaM21N0XNwJw0Z8qCZ4cyLeERh9vD1bpAZNCBakRDm3zp8+++NuvD9ecyignpdfGa57E6oN2/F1sQX/0IazhZeyRrAnEhLWptevYBJVxYJ7UN0qxjxA88tLEdmNbemmz98dcoJbBwUUgGYP4b3kdy7TP0Jj6PNgZVvFt8KtbPGZEUGAV+uo4A+z/1W8CIQ8RNxqRUNBOvhiLR9aKNeNxzebRuRQ55K/jCx+UP3M7I4sxlQCNPhV6zcQ3tZYcFT/6FlbquUKzho/o8ZslmY/OScADrnxDYfNXebnj8GStsTw0KjvgBbFypy+4U99ltIu5DN1RNurIcaEA6/gAk2PFWKNAwuRNGHOjs7Y7Tsa42IWHrOuEoPxlX3tZZ/YYzLtg21hHfMjuHYatbMRxUP3C1Bp+MtswZZsaziCDr1Ry+Ylz+gUc3LXrGLwIwqWsNDqD/nky1ia4sDG1wUfW4CZxJNkXA6jWFCtZzOduC8aRJuyKDy9MsYU6qrCoaweaVzx1rsFD5XrBcK3jjaL0DjVsrTzzdthzEAZotnfaurXHfI062eJnWrpaM8an1hKf5FA+NQ8KBBcVXUAvBXp0yZjNRWhomYDgBwIbQ/eUNv5BPANoCMabdlUnWg4NqNdx5BrmM+HEM+XEfHMNkPesHfyeWqPWVBNIS5wAJUgNpA4feDtRvtByA49xbTuO9E2Mfdinlhw15UrKJfmXNzgY9Ud/IVefl1r2X69GRjtCYpFRJvAWxmR8mGZsoQi8vK2NwzJpxiyvtoKHWV3OL5+nO/6QtXMhNPQQr6aia8PTEeP5Rg6lMZPh7Tk06htPXuzwQV5togZre83YrbPWgjX+zGOUZe2TecLi3POynL+DSHvqtJcl+7xnL27qRf6w68vyf0nK3oeXvYX1/2q7aR09+GG8FDGqvVSgL32J7+LMOyjaQ0YeccIV73qFL64JoZsDgTgaBtS34KPQ8aXjcw5rujq7DtVVF7grXSxxa2vluWB/BciJdmb0HIjvGS/Eln0m38Dy7KY6eG1P6LBU527b+kKMgcVYGz7oC6WK8dvCnB2gP2OfYumavOdEn876MbWMx5sXL2phn9nxX3TmIOr6gk/62Zc6LEt16o2cxAT0Ru7cp5oPbRqfpcv10eck+8sjczP8ELTrM9SXb+nrZTXCooPKuZVDEx0IOKYu2TfalGc+9Dwz4wP6LA9zz7jJmLkhd/horPra9bl1ReVWIaWdwjhFqTnQJ5CFIwGoLDHYxW999FsjQvbCPPd99qdOn2b9R486jLmTG8fJzc3z8jcb9EPaxfEEn3b8wMd3ihMfYI98tdLXw7wwz3t5oOOvRPkf37gG2HYNlde67yTqtG0eBXG2xS/E/OLF88ypjCvyYZ6kySOvf5C6+JHXPaylvgb6koMckxa/8d3EOJ7007qhqHNG9wF7lq11NI7LHI5asR5eeOc6sQ9bRx9DdI06o9dSvs64Wzp2OSTSZ3WLX+kD4zvdH8v9gDjt9H7AvWFPX/Sp2OmcYbB95H3L/1ToO97Z/HMivp958PPhw20OgNRb1cp4hPJHQcsNnCupfoYP7svtR88Ay8uPbuOLgR8hA7+r44JjcZxaYwH3YTUzgYH5wMPuUC6Wz1++rJdff13ffPNn9ZOf/qS++slXdcOGwMXgzEJwzyLw5s37+vU//qa+//b7+s3339e3lr/+TX0LzkOh199z4PL+bd19vK3xc6m7012+kfPtb35Tv/z1r+qXv/wfwK/q17/+Zb15+7qOd8ewHk8P5cPJxsTi4EPLryZm4eDk+B5wIXnDwc/3HPDc39/mQZGFlYeBD68LL4W2lfVp40Jzx2HSm7dv6+2b1/X27Zvy18X8ZtDd8Y7Tb1ZDDDafJCyCVGst/PAAhoWHdJGnxloFTIB8IJvA4jsW7F775mGeewVaR0YPLuVL1IkH1+l4YjFmEVYvhhq8Bxbv/L2SvmCnEzWfIkKLV1PxQGrgBxiTsSEOR8GbAiOXax6kB4sC6/sDJKWC4EMnFDVMaVgDMbVyQ9HnRgxLzctSPpgWfOtLr268wHgQteoNfsR2R4a9NTGa9zUPmBGvZmOeW/gojQcNIz5y39BX/Ehf7U95aE8YmBqc8gi0QY+r4ftGsy8a9N0vSPBwz+UNHfJGnjZUEocb5I+7l6gAZLhRntaVFBzBZEOw+0hbldIEmc/6LmBvwqeZvJlDc6ePqI9iLcuvH3RkcJbiRx6oMfeu/QeHeVKnYF3b8o7xL78O4Tq224xHAElG8tMLiqKQthpOWfuUyxYEOLUliBmgnR3EYJuY9cUYxDyF8wgUlDIUXOrTphZokgZ0MG6SP3Z0tEQTzChWcp6x5eELfNqSxxeu1GMf65axhxzmpDkeQYPgIjdTw/Jm+AzhjG4o2/VIE+HhNTsoLqzBGx/ol4crgOdAJZto6JpWdeKj8liqTXjUjxsgcNL7KKgpVMwx5l3rxN8Iis0cuq/9TB3GcbHzIl3lS1SDX3sIQcMv+Ix/APMRn/X/yFq5b6QfyKVwphQe41q3Q+ML5XAuunGHCDZ7jXVq8xE8Rj+5tKs+N5DmJ8TwtXoae/DcwILnzpxx3iSebQzHdkUYTi/4pg2ibNAIGeKF/lqB4bt+yOI61qygRz7xKxVLiuQZYS70bnwjl5BgkA8iPoLdcj30DXrGmQMgoD/qkde6kpcxzh1v6BODK+W64BqxLL1mYe7ViNs+nZo6ABkj8OSGDn1C66aX2o6jP107zP+Zfs880a+NfsYHZc/idt3pZmxh0zW1p8R3SrAxHJbUiOsqt9nFjutj5hR6wYbTcoWWFwrm74l62ozDgTuVpQes8dMBjSSWuXNpFHAMqQvVXNZEjtwbC0gaXMSI1PBOJUKIw+cxthp7gFU2+rNlvvkybX8m1qjObegp9a6RMa8k3GvTKlE6PpF3c+6YB4tBtPEc6Ixp+1n9wePjah+gASvhs/+loyV2drq4AcPG0Rf8u/vsLxDHf8TxEpWZq2d8OEOYGraFYZB7LFFW1dM7aG2awx0eD7FgNH/w6M9q32Hf/ZptzGAcO9iXBncZq6Au+zXf7kDOtuCL/Ol4T/6wSl97IG1OjVE5wbq6MGsRUNa4tDmBkWfPqXVQug2g12SAEC84ng1DWftHH3whz2EZyIb/vc+8gM/VD73c12U/d1jyQp8Xe17uD3wA1elLVNMZ3LGjX1ik0ZKLqVnSxHn93Wn6IUAZL+TJyQN5eIgupDjU7DnwWXghnxpeAR7azdhUVl3m3vXbD08fbatVwKiXfqHfPlmtE6Oy5vnEvMvBCvSzNCB/t8zxSF0trj1zX+qA3XnGD/KTgWYJj7rCp3/wmK/GOJcsXsCNxLXdiJOasoxP/XCt2PWQOInwRGp4C++6+yQaCD8lnQyPVopnUKsJH1rruEgWoScvyF/5wZkL154jcbs393kaJYi04gZP/Nr9o/TgR1B216lVVMdXcbbtG8dLzwHJJCogXrCx81oX1/HZfjZvTd/JX/aJxbsAvmCenBQtfOOur0MHbfJuHzXkpmqoFDZeaCQCHNGjRBlq6OLuB1YoknvYX8oPVQ+HQ/U+I4ZtJM/sKx7Y1xj7xQ/58ac141KyOBz0GQsS3qkN3PF4rLfvP9QrDn++f/Wq3rx7Xx9uOfjhfe329mPWeNhr6T3vF50yKkVuEE2qNcEb7kvxx81A+uCPa/KLtX9tBvxj0Lts5s3eYJKnSm86Pxs3YWaRmVrLRIdUbZqq0/aF/4ZPLF4+5zDo5df17OYZhwGH+net15lPij/efdi+ecOkfveu3r15W6+Y5K84lHn9+l29/yB8qPv7+3r/Ft7fvqnf/Obb+o7DojfweJhzf3ufU+D9ZPieTYx/t8HNwJ0bAhacMxPfxdavg96f7svNwz0bjtsPd/WOBeXV67fBuagZnzFYPgJZQIcbD22+w9e3wPu3+IdfHz++r3sOpjyJ/4EORcnbRUCHOtUvTM2cTdXazEOaksUymwry4wLeyWsWtLlXmxqLrYvkOr4ij/9+UyH64Fv6Usv26dPcO/rgl6hNgcW3QE2tcbZOhUsyzSpvtLlEAfGWMiZHiQ5jCwQzbg2lk9Boo8c2T08wtHOBAZ+DIPzKS0lfqgutZ5w06ArAGQlSxoNwf0G9cAiEPzxg8yCCzZlEAAAQAElEQVTFjxApwVL1HjHCQAO6hj7qKpUUhVYA/JQ+Yduy4AeLHu7wKZWck1PpAfUoB4v04JB7LCFw6QluJWmp0+deAejXCybptpNPHqgZn8S4bpsT6VcAZ/f5CbUbNzdG87xkI5Xxgq/GoW/q/ASICXO4gDb0uHHThqBtCBs7AVILLzfp8QkZN5wMGkxgwbinRhfDzzVSQwX81MCDmPCnUd+BAUZ+7ccTfbmmbpJi/2oTDL7KiyhYdHLfr4nm1NBPGVx4U4svMzY/6Tf8kErUsactX/awIhozKEJH8EmCn5OD3uSCghOTIq0BXmgkP240kx/6zHGZFwBeRI/MSw+TXbPkbih4hOIAQaw6LAfAkgpqyY95WnnpMk+ALzOBsHDDb+465cZuWZZt4+Oc6ukjyYkLhXtpPE/9SJjQ08/08UUGBRloqUOTZ/eNJF5TF7y8VihjYxvDF/OBbHCflMSinQAWpPEMGJvm0dYAXaJG4HddUuVdt/xc8Np+IyfT4EdtcLbSPxyW6wtIUC354V6upz1jpjF+Rt5ccwMJutXTfEUvN3XufR+9USwvPYIbkSEvKWljdKQOWesDP/htq08YuoYOWVfyaSmPYF2eRzCfZMyU4MOg2wbBpcyEH1PDFqVt2BiAXuZMW9Ckk4f4JV+TMzcYrA8YmeaOIce76wjVQeQOpcT77NUOasEOPdbdDzg/Bcet7diEaN2+EC8OQVSgEQOP8Y42BMkE6rXhQA5LGwm5jGvGoqU6mEJwwc/dyzXtDJ/guiD4Ahg+8FxRFn+eKqdO1jRe45CBflAhcZg+qwqGZ8chI85uUa+2bQv6pszmGXrhgmm0uTMOHB8nXrBdY8KvgMaiH+VccIL1jgoVg5M8OpE1BZ3qGfIwQJwaTOjBImMUHmw9sIbp3wTeC0I5p1fmLVJcRDY1Suyg0xzkRZ/EnW0L1M2ntpwrAXF4ODXkhShHDcblW9FvCQvI4bUsRuT42Ne5hqxjz5dux5t05U74fWTt1R/zJIhXh2NuYb+hbJRvRvDk2jTm0RBLfLlyA62TFFzq8Jmrzn2t0I7+uD8UzKF+IIUEFz439njyD9lWvR9Ytwf0uRNww6tEQ8ovvAyvPCuGBteqvNTS9DDTfoSZ9Qmxbe4WP2dyeGS9y7dRjisHfghgW/2Lh06AHxTmILiz5s0jPrqM586al2n/bo65Qx36oVsRqKItvo2+2g868R26Pt2yTzd+x4t+npl/5sEDMViIudfNs2elL+ZBfYyiEszhmfEn76pDAjan2voD5vS3OqXZNgnUV3CPcMFHVHIROnXbMDdyBcL+UyNqRdREHjyktZ21i3EqfZmXapOxXZKXe98bmIOaRHUufR4VIsB3+90DwHw4y7MNy7HR7CMB+86F3Vfl40+jL6B1eBxXC8/0A311ONyUbUj0zwNAnxKrNuXxz214iOghkTj1WipjfqPbwAhfXyhwlJo5Y6zIn77Ed8szpf2VvjNQcmZu5qXXAZ/8O6Pa7eTsqhse96SHvpTfTnvx/PHbSvKsHPSYE9Xp57NnN/XsxYvqzw5VxCt95QPyI3Fp+/TwkA/xW+scRp/5kP1d/epXv6pvv/1t3X28q/XEOsWH+8fbI/nwOdbqE5+mqin/yARxMgC4jFwAt11P33E31JfiR8xA+xF1f1H9Y2Vgm0CsGs7fRyvMpdGhra7/XKXk2MtpYgGdOZldKt8IYmFwwcqvmvSJSVl1PD7Urb/2dXdbd3dH4LY+0PabOR603HK442GN4IHPt99+W//4j7+p71/9llPgj7qlRXRdOCQ61u2HWw6NPlC/y9/z8CXM/yHB0gfTiQXcTzpOLDgnF5GH+ywq7z8iQxtFxFPlwrVvRhsWCJeH6ZoHgX594GDqg98gAmwLdxw8nfxVNBd+PuJXBlGUeb+wWVwHmFOVkqc2tXJRdJH1wWx9yiEQWWUBbIAL+Vhwu/tTNmMXFsF1+xqmVtDR5jqwoD7z4cohWz8spe4LveZGzIeq9fIHuwVggYJ7bIyy4leYqNIY1xZDkYOhBfSQZQGfGi0ADdUmWImJppbLT5Pygpec6GvxstXKB2JvlIDWTAkCVmMXjal706IPSjcFllfYBZRAoKkLsJxaww7SG978Cea54Feng2eiDiuMXDihbmocnvWA9d8HymnrCujSpaYAt2abujp336WDwgWpMKWx3UiPvAPA0b7yb7rADlmMJ38zeugD7k854AknN2x4AY9IojdWHvYrD90Tc+LI5nnf9CF0veKLfNLdUNqPHKj6Kz36tsf+qXHE8X0SiZ+DB1wj49jlTmNckEdluz+2Yd5wigjsy7IhPtOIX5TWZVOuMY6nRiY2KEppAfyRN0A8yjvXHRMBZJ1n+ho5+LkiisYS5Ddfgps4zA86dtRx4PDVzZjw1cuX9YJDb/HOw+hFSwRI3C47EebY9LFGLm42Nw4Y9FF/LekxpXBBrwR6c6qM0Rm5DiwbNGJp+CQMbS0hgdqbNWLt4Bs4QJXAOVZAUY9d+nolX8acNUS/4EFjZB9t0KuXCxQ83WTRsl07Tp4B3EMzPsdd1gg+RfRFEiWhTdwDuDe19ok93IB6YT3EGDUvOCwGwKD/6lW/9d0m3gye6x0DqaOLa7fvWjZBatgm24NDOgzqU0/KDSePue+9syHt1fuCz3uOsY5PKsnaB4+8Q7dY6aPc7+q2Lg9uWE3/O/ZGn+DBpnPYVgc4+iuy8Sti4+bBHpMIjtHeldJK7mwLlRbYaKWV6ie3oR8D2A+3cmnmRoaQJW8bGh1wuU4BM7HP0KbeWKNbmQ+fteZNGPEqKRATljFD7FYAL81spcbQQq65o1N5DEbwYi524IXH8UYKso5I29flszwYucalbgCNwz8UWgeVmqV59EUp84J5orfy4NrwpTXiIw9IyD8A6maH2kB9RhevbuPSH2FlnXbfsrJWPzBPfFENz6ZhyCTkDYNd7Pt6tBK3cUYHtlOnDOOE117w4nT5Z5Xk0ybDBZbtUAJ+cRTDW2Rik2Q6vx70i2dEXvzxNTjs+kLn/iNgQNFIXtSCjhSxDeF3XA0G1yrXt8NhKcF6R0bxiOCIvum3OdK2dQ9kxKvDMea4ezq+Gjocg5aY4ZXxqjFqlUtlv0FWjzqu0FizweMCyadHqJgj7dpHq4cx93fsG4+M3/GNHFiow8sedOXl+OJeEaGL+WIcmiblV/J4SdtexAk65AzfjpcHbC60Rac04Wh/KM9YwTG6lmjYI/blUC/YHy7LM54Bk6RAQ4t5SHxbTPHDG8mZgBaAcbsafOZhWXo5f0Vr2/3EiYM464L9ITgG5GnNO2aJ5eF4orK1sbWSgzMxJxfQjTHPJOpj3LKHpp544c9lG1iJdwfHobKhc5N/+I9xLi3annGmz9QomTHkcB1/uJh9TsHXWasO81KWS19Y14Gbm7IuXXuoVzR7Y+O+J/YjYMxn/NLWFdBJZ3C16FSvee9994F0IKNevyXjB8rWT7ybWIorfpShyPXA2nNmHtrIXMFn+1H/xJmHAWl5G8BAHHizA5D32GDsWArSZXYP4yFiP/SaN/1IkKt73p98d7tN3fVQfgLE/AQUOZvr2bMXtWzjzl9NPHCwdeg8H2tO+o7sLe/vTnyIfuTD7bXuWEvevn1fr1+/q++/f1Pv33+sj7wfnsAf+VBffvcKjYf0Yn8sHJQt9FPrmJ+ATy8Pez6HTzm+tH7sDLQf28AX/X/YDDhhrhpZLFJPmRuLpZhRz0xnEZ2a3dyY/wM67X44sAjc1E1+j/Z5OWE9BGrQVHI5nznMOLOArlkMXGwWJvMOPlwEN70nH5hZ7FoeYB2+3pfy58Si7dcDv//++/r1r/+x3r15V+/efeDk+HsWke/rzZs3HAydsLXmAOXIw+d0OsfmMrEQ8fBZWfyMpS8df5eAizPLMgcv+rcSW5X+6L9wyX9XeOE0ei0faKf1rvzm0el0hy0WNHS6cD/wwBeMGQ3430rd6mgz9WbOpGitrj/JMA+FBmaGp/defr3S/MzUQfEiVPldY+1c8gew11p5+D+wsB61z8L5IPCQfEj79JhvFOtDRxEeYGXczYN4HyYppcMbPuowxlEfcmf1kj/2MkGrQUiyyLAPkgsPqgt1I5waVH3vlNaVopQ/tqDlYdY6KAE+HQLMh6AeYVBwDHllJ3W5k4Vpgt9Dn3lZaj4s1eaGz5d8e8B8yCr90KHhi+2VOHyQCfGb3Mdv9FkK8iUUK6hs2PESzJd9JOiPOIzKSSxwYmdZenV8OgD24w69GysQbm6bbvVMNO1Tv/V19euMZv3Sx6fAw1z/EMd8C/TWGHPoplRf8aMeH/QrY8JNU2QQavho/hFkuF4Yx86bU5mzbGzQf8ae+UcNTnC/XPJiJf6MImEQ5Bo+tKf9mTp4/EE6V1Qiq1+7bAgbTrygz9kkxo9PObVWxoAg2rlLt9cADCh/QY60lXE+ncvmBVGtIQQHVxRst8g+wcnvHJ7NV7dPD/WMjc7Ns+d1wydd0oWptfS9anCBYlfSeEns2VSNuax1yFzaWvHzzHg0p3QE2OFWKgTpePbTN8ew8hM5tdSmoG+WDbw05VrxD38cD4mfOihihqpbOGjfka3Mk9V1khcZ+12f4BopRi46KIPzhvyVx3bgMSa8D2a/ySsY40NiZQzhCcN6Yxm+Nvw3rqnt7Y1MAaZGjNoR0LH5oc9jrBDNhtNegOcIoZJW+S+1sj6t5Do0CGMtQ/vVprqJAD2YpcKBOD4P/aQE8sw4cE4f2JCOOT3mW/iJC1U5tDscesnnfBeG/8VY2DixgceJa6dLEeeYeOqn+CHfrbKuE4v+A2cAs4lxj2vHEVn4BwsG03p6IyAunCh5d7AtVyRCr9CDQ5l2TM4E1su6NNtTQ8sG4qRPrTH+Afo444kcOietawuyhawaKn9i28BoJHZkzNPI+VK9L8i08K/4ZB/t4DonzlySGJ7r5mv95BsXGsvcQS8mYLsErEtLiROuI2fGANSy8yb4lXPtdG7JBxsixN0dC71wDDRtAtt97kuvHrp4WJCACVZk0Gk+Eicy4v95UAexhwnPiN/qLm+pBfvpzBzYaXvuWsNmNQ5EypDwoQVMt7k78nLr3sm9znV+kYOVubOyD7jCdb+xXp8LJBE1F/YrZqWi1zwt9Jew50Dqro8I0kfuZdzf6K985sxYdnp0E2sOILbnmTEKGMUmkqRFmZlcu2a2qddErFCg4xfyxrjbtow8DPJNrZGThuMgcFKa4BhXr2NWUKXPJ5+XfjC4sn7qAwEjCDd23K+um58Yh9Sq0deRlWvTf4Z3dS9HGVviUWb9Yt43SHvjsb7SH+cn7dIIcm3urEFbDNqx2lolp4184AOe1P4zWYHHQhhxdg5BekWGXBpzw/Gw6V/sEif29IVCURF005k1aq0jObGvziFGMvQVv+3rI/t5+zsxgjOf1lGPrs3aoxi4iKfcb4N3tJ7WSfbox0kF5AWLKQAAEABJREFUwFSMA/ka/l0yXnULCqyN9YlYl6WcI34Lpi89eMdeI3et0S7tg9nmQHwlD2IhPV6fOhI9j8RRM2c7mAMPgizFDY6KnO3kBTutWnX6Qn9q+xl0fIJOYAOboEYVynAPn+R1XczzhRjiP2Nr9A/20N/aXB4EzRkjSEM/sR4Iznt1mEhNlDdy44fa+btY81LuV6aGp+gpGC88ZP2PMz7yrvTx7q4+fryvW+Dd+1ve4b6t//Grf6zffPfb+vjhyLvVyv7zXMf7B8YPh6LTUjfP2WfxXun7ZGcNMfYphkd8vsMKo/Xl/r8zA+1/p/Evtv91GXDyCLs068S2YKSW+sWVcmsWk89JuMPUex42fZ7LF95lWUrobJBnDoaEaTrU+eGBk2QXgFsm+olPTE7lpzkuRi4qLkbL0uv582f19Vdf1cuXnijfaC2uxTyL3JmHigvJq1ev692Hj3X74S7fKHrPCfL7j7Q/cihzfKjLP7GAIL30uW5uDnVAr4pcAAs9vffyb+k8f/mynr98WS9daAT8dqHpLICIE3kslz/6eeJB5QP/4/1HTq3f1pv3b+v9m7f1Nn/g+pYT7vs6Ho+1L5aYUnSAC6NKJxfIiQW+bJFjMyzQhjYflvKTsAOn6B6WmZscNp3QyycFtnEsOpXSrwDIlCzasU9prGFs3Heg+hhVqwkvmr4B2dhSwoJfXASgrgD6zsQfmzLA568sWfUhcoZXQEqNGRfZhCWXDRzxeUdOe/ZBg3a1CV5dT2FIiWnchLHNiT0waqzWy5dkddrOwQ6+mouYm1v1uY8NQeEdtD0ec7nit7wCKYSBSxwNChoIcemLNvRX3wXb4iFjmhrxHPpS9l/+BwX78hntm4WDg5taKDs8ysU3btYncL4UZ/PNptHN0/XbDTysdx8tV/pAiL8abpoetpPPTj5aFymVIXBhPALIiWjQ9L0vnTHIhog4zceJDb0Pejdttod+RooXidDmDtIERB/z01odluUKM34IU8M3fJRRGee8+o1FfwTxbswv+Ch9lCsHUyu+r9mwXTB2BtSjTKkTQDtNKlc/4cRf+bo+YF9e80zA8EJxDMADZ0kLkps89o9yA9ALA6zJ44XDV/tp4pMpc628gOh24Q0i23vXhvtdBVIoNe7Eiz9DhnULeSblECImvB11/NA/YaIPZ8ZM28rUGecyojkxTb2X+V96L2XUo73kUL2AfX1kg+eL3j4XTDFRREfpy1Ca+NXRwAnSLAcgAV4h23up3b2tGnVbTt5QIM01TnCOCvosNGKbGkq5CECVmcPqLHHosN7gs6TJRfQe9PBycXbeXOFUiZMDc1/WLrxwGQsCqG5PADPaLHFSn4I4YOr16OdS+zhprcOsYwI5h+/Ql+pCow2gHR7kscE9dgdOGXQXAI07fOIowHnf+XYskaZPzowjwXXPMjmWCRg8a/jse4EGF50fxk0rNjVjHoXUY1RPUMQlbkhx55I8gZR/am0ooi1Ju6rPmB4I2eFBH7zKNPLRUx+5sS2QlEIb/OOuOIKgG88UskY+l46MUL38WcnByhwSjPEKOHGtQ7cuv8+lWXnsiwvA6xWQCTAOgWp8wnv8wDZy+jTiGxzGtD8b1D/GRd9epJeSprxyKOEyFukLPNBZOxs+TYwbdYUPw4RGf1HZPLD2iIOLPKq3WQJgZImMfDamqdWEXv1qrBsYFw00qh0g18RkHk/MGb+R7RqtfAMPQ8GJap8XzBw6xZzJ77ohmDfXxusYhAcDiCKJTfMxbINFsTLaEHzu3PsrODyD1KvN8GMbaQTGZabll8e6oA8Dt+JY1dSQAKhESJ/0TZnV58tum7o+iAcV3usN39V9pdEmAddY5JPm+qnvHgTZjgMoe2ANemBd9SDN57j85j4xoYhsF8p0i5fdlRdf5ih5j45BhMYzG9zKfmDEpxNosgDkFe/BQeJyfG8foEJO/2OKNJAP8m/up0ZdJGrGFWPDbSxKSu6XnmeHL/dTg8eLUpo8AflRIk7dPrMu4NzXG7d5sQ5KkpxU4cBPx9hKfuRJHdxFIHeYYa7gpz4znqMfpKXrhc9n7cGBTp6XOCPNgNEOLqnNDbG0cyOGeUOYu8BG8NDswLpyYM+9sGcz7sxX7fc+fhWfcuBQxLXnGJeTv6gCaZ/4t0iNzX2MdkLjFj83f60L0pWxhOV62d4hSGxOc09/Br/lK3WcwHT8UOcVsOUVUAl8zhdznTFDO/IsZCN35+q+M/HhlnvYw9LLPWuAd6Nn4BfWqb4c4FsYwjiFXtSUB3r+aqJ/L9X3oVdv39T3vKf5t17fvH6XD+s/fLjnw/o39Q9//w/1//y//1/99X/72/rNr7+ru/sj700PlA+MkVbPD8/rp9/8rL75+hveCV+O9ZG+m6ZJa8CX608tA+1PzaEv/vwLM+AsRsSFRHBBpZlFxTYzc6wjTsQNstCwMLqZ6jkE6lkYXCT8dbAXL16WvzLhIuPBib/65QJxx0GNv2Ll39Jws+Fi2fvCwc/L+ppJ//Ll1xzc3LCIa/4Su77ks+Lk0yL/avzx7p5F577OeUg+1ImT47vbOz7VPpU/BxarFy9e1FceKFF2/DSmC4E4WOdliW8//ek39dOf/RkLztccBj3HLpux8FZePuNBcoMktu55cH14/65ev35Tr347vn30/bff1pt3bzgU+lC3+XW3u7rjk3Uf/hdeRrSrT/pvznwQTW0mvglvsKB+QNrSO4doN8ASkSOHXu/ffyjzd0KXuZTQyIr8gU6LPuEefS7yY4FnY4HeIO3EADdxKgkhlVJPckRyiDQbk2xw2IBYrpQ+qNxw+GBT6vFBPGLQt/OueyI8fQJ8cGMAa9hGsD3xnSqXGAhciqsHZlrj0h9zuNMuPvyA2AKp1gubruPxPuNDKX1zzKhZurzqHTD8Xd0EBpQAh1FthQf9xpk6eDnUZZ6eluKfQpugErPxEhhFrzYB4KYGDeRuQ/vCg7Y2WCmTZ8baOBTReyWeWAEVv4x9A12Mdm0whvqTMZHI4Duh0zzSM9Xgc0MjDDmw4MQ3ZYGpMRi4Yhmb2tjryqQuHZgaGMrgthsmqSlIkYs4QOq7unYfsZwrLLmpSEhD9x9hQ2EtMcRfWEfZr5tH45paCDWRc+mOQ8tNBUW0YLsBXPBL3wFXswbc3d/XRz61+sg8vM1h7/u655MsN7iOOxRtvqTGJs3ywmeyAOPLA5YH+lWsgah3r1tiFuOpcRs+6QNup83tkyv8EnFbQjK8b+JsAJIcixP92FqHjZc3DHOR+o0B7PVCQJuPMMYsgXHhk0aFghHwPpwetEc522pt5GGArStgGleTG8eBvzrAqBg+qXfSbq8Zvz1gbuCGLLUYbelPZcTrkmD9THD7QQhVUQHrscX4tx8E2/aF6nd547E+Yum1j09x8u106+ZWPv1sTZ/jXA4rucUuCeACvysg9kFA044LohVcgCWw6aMWKsmJq6PBnYD0X1gZX8JeT16wM6ENziFHOzqCGDd16/8PYfOtUQ7W338nBl9sowN7iMCLMa6zBvHzLFDPizjUT+2aNwFJdGlROgNu0+aYRQh90sRP5qbbN8gxRsIvC/MrzwXsmQtMJnbzYdtnonUUl59U+2yYaEgLHhsp0fWDC1pwk9YaVf2CG5sP2NOW643Pz+RjbuVL5MyeZsLX4PC72pDPHd/d83T2IQc+GDhQzvMCS2d8dzzTRiUG7uPCj/iLTWP1d7rU4cFRQ3eYnvDolzx11meoU9WMPxPak094rUcenLpd004cxPgcauDcRx14+dPPjqxxit/lcSWPlFGSE3SqRxj2seuFf0POkOS7cMB/Yt92qnvW19M9dQ6BtL8ypuWNPW0CuKIgtjSg9aZWnvdrPlB0D6lcxh2UrCvZL63Zy5ivAI7q2xXoQ5+zY41ecxjj8zf0LQAsYhfzm+yGBnfJ88H9UQ497k7s++6JCWCfaCyuR8rj0rYW4Du56IA4fdL3E2vTBcX2Y0gIGY/9gCFZSQFZgQiJuLUtrJU9GbGq4+72Y93xAeW6PgyZqZXjz3iM0b8BZHzFT3wYadxNVGNcOnadI7Cwn15j66Jv0NInjGU8KceC48nDAuuwlHte9WuPwQzqwnIYj0kglzkkVnkEcx/j+NEaWtVNfzdL29TV7fhbGIc3y/OytC2PZW+LrkaN4z34yTnEc0/TjP9Gux+W8n+u8yCDXkjfmWPHShRwyzqxLVbG2qrxrIKgL/qEP82ycBg0AXonMNrhQWIrB+HTNqSB5p4cURq3dYEmaVOmV+xvAtLyTSFyd7UJs+EJVIccfiFNePhDPbnry1VXaOBhyF1dj7hJNcFre+HDyxcvntdXL17Wi69e1M3NM/QcYse8OW5f8QH4r3716/rlL/+h/v4f/qH+5hf/vf7qr/6m/ttf/XX91V8Df/M39Ytf/KL+nkOff/jlL+t//PJX9ctffcv70/vyb0o9nP+pHvy7PwTR/t2/44PSZ/Xi5Vd5F7zJr3/1arxbjsOfuPfl9r8hA/8zk462/xnPF/qfegZYnMcqynqmr7YtXSUA5mhdl4jGBiVLRRiyKLjYLGxkhJcvX9afffPT+vnPf14vvnpZ0zyVC62/PvX27bv67rvv6/VvX9ert6/rzRtKwD++7GZAH1yAXABePn/JYvB1ff3NT+qnP/lp/sexn/z0mzo8e1YHTuw94Hnx1Vcc5tD22z7zTd1A+5pF5Ouvv46sOvx2UV86qi9sCE482E4jIkZu59Tbh8OBxX3pnUUOvuLBx0bEh1QWOw5APLD68MHT7Df16s2r8ptIb969rncf3pYHWi5od7f3HNbcsgngEOgeOB05qFpjF1M8NFu1GRtzKx+0sd16ZRPW4AC40wE+cgH6wMW/+GkTyzYP4fCiY0bOB/BeNmhdeYG+aRvQOQiigAuN8eWSjc8lX41PPdmAutkLjjoimxa8YgCId7PjYYsn/kfyYo70cQc3xb4YZ/ODDrQmHnU9hat/T5H48bSprDZjg4df6vaLQFv7fl39yObRT15wscyDOXG8uSHR18ij24dtIxQufNISXtAYeOpEK1Y9sFsFZBhFyDRpPV47M2VsklvtXf9GEm+8xnHVJ595gc943ASZO3XvqmEZ+kHom/0qWN9B/sFEKOizbgTyORc7YzljxYBRGJ/IG9zMYzjB77oeS8Yi+OmpchU/hUYjkBuNYpNEhNg4E+QZXwKph8ztkZdGrsb43e2OAfrUJzCKoMPcqC9C3OCC6AVDrtzGMMd3dRYoOWBPMTWkmB+DRh06KGRGPXyf3bTrIeDKGHez4/jyMOiOl5WjG3wOZ6WbzyHa2ORbQ7kF+SAVY75ZEXcFiNc6cjisP3TME+ym54rZK494hhaH4MxjxhKp8gKG7qbOyf5MCgZ+8yM06Rg1J42+cNy0LUcD18Z6tfGEnnrx0xLr1B7LGdmp2RZk0U+Ai9aTi7GCv76QHHnZfDiu+ftpex47a48aVTcAABAASURBVFubOvw+Y4hFnwUw064LdO118KOvhl7roKrjT8OfAUO7NMHxZO5IiqwjQdHXMiaWpfOisQC9nENTjKFfPwDnuYLqdg3unWcGPjnHjqxLrjvXw3/4GQR5EdK2chiJQ3tbPdoRzLMgTl7UIk6O0CN/gPxp60L5A4DP+BJbI7Q2Yoq+rT21Rv/10vcJ31sjTnDy7KDtgA5QQbQa/2w6z/M8mpHbYYIKwAL3uMgYvnPHp/itsKQog9/S9g60m35sfScaaUJBkAty/D70pRbAvLfN95KowOBObdx+hx0J8GvLtbJhLyW2H/XQRdj0OXZkrvucMecra6g5P9HPJ8Zv2saHXfPCYuiCSOuSPj9L2wHsMD18mhpOiMDOmZd4/xdS15h7nmceIKybreRuk01900dy8yJ7Yj1y77TLhQd+c3eG10MC59kD/h7hvQMsjQ0yg4SLPJpP90mLh1K8AN7w0ud+6tmz5+WL8zNfyqDJZ87Mn/nCfZK1BWIBaDsgESPWiZqhz5241SFoyz8d4L5RfVBxpjI2D8tSfemR0Y608CBPeIR/YT+3VnJFf9g/riv5VXja9pN8uBMd3X5G39KXatTF61fyhY8eAIhr5EKe3ns5FzHEBafzTYUNFxs3mLVxTz7TbzwbTjwv1Adpu5BDJuuNGORGDKYMGnZ9jlCIkOMKseANGQLY8MigD4e4SK4Xwn6z0XE69menyhq0GTVvCsOGpPLD/6yz6B4mWg6LrvOgcAeBPRZ1CKA/u8Y67d9tMffmQwZjxFh8VMcO5ti6NPkK49GLH3iFUbDE9Akdmv3leuXeTt1CfKUfZd/5p6ZCQVWhoLCVfbn495GWQ8w4Ty8c9niYX1ONOcsHicagj+pbmX+OqfgLy7hGvOIEhgSsw44+akffWnPcDonP78o9hc/phiBOPfLpg3Pc+o43CKKsHdJGUJkGlipDptfSGcNXgAKBO2q4U48cLa8LCYkNlBrHYZl51zrU4dBrnkHCFF/uj/Xx7iPvbm/qV9/+IwdAv6y/+/u/q7/hwOevOQD6q//2txwE/aL+5q9/UX/7N7+ov/u7v69f/O1/r1//8h95d3pb/0S65vmmnt08r4m5eJgPdfPiRf3kJz+pr19+Xc/Bd/BtmmvCppe/rfIUxH2BP40MjJHxp+HLFy/+hRlwUn0iwqJvmzmaxZvVzZWUJUWMFMCqfAJNJ2nnpHY5HOqGTYLgAcxf/uVf1p//+b+vn/3sL+obDnAOHNooep8F5K4+frir93d39fbt2/rtaw6CgDfv3tXtLYcobFZciOXPIsUidsPC8JIF4iUHTM9fcir9/DmHPC/q5dcsHCweL79+UX77aGGT4qZCP/yfysQJy7LgLQs4fq9s6lYe1qf1OOJkMezQX758zsb/hsVzDOsLK7yL7+39bX348LE+vPtYd3zS4td88wkNGs2RfPsDYzyI79mc8SD20xjsJQ5suEAnHuoeAs08kA59ria0SW2BRsZ92C0shJbKDUC64dsUNhpejYWyxWdJg2+0OwhqgxknXOAFfd19thSXknitKxA9PGB9sOFO8uRmy0/s8mkSfXTlhUE7k4I7YM/c4NhGxW8uGjr9A2gQBIpoIG1s8NjksZnzwSPoo6UbrfjC5ssN2EpfRmgTPiKjj/p69dFYyMfGolsAD2rwbiZoDJ+GotyHu3iFXPKhsMhQtxtxasPNgy8Kx+N9adsx8oBfZ3J6JhFj6zVkECG2lZyuIC5sNIcfsYH+UbbgfRg/BftDf+Wp7Se6kZtaq5m50pd+ffgb1/WgScPwKBsg9pTBVcZR+SOfYB29I2zyQGUSmgRAHjrqzGZJGyt5v6QuATq8qMYFZKlwUS/gd7c7vjc2T3AoTH6IDP02kAg6pQhMcGV9Ir1irqA/AxDB6ITO5IW6+pM/Y68RiH4PUOP45iGS1ZDr8OnXDubrjE/urwWNTlGTG83GiyrSsdXQ8YgHlXajIkyQqEYmm1ICcSyBeHLp05MmMrBdc/PI71y5jIPdzbE2lMNLmvBZuUJevDAR3wyPdTzF6U/tZKxtfSKPDBPylk25mXEroMe2eDWExcpnEBe4jVyvWSOPrCP7C8sei4csOURlPK2OJ2QM6UwA0iiiGTSxGfeKrjV1Cfb1YekltM033JUEz8iFtoQNEZo8yQnr7uGw1L72SmR/nA8yGJGY555uyU0yaoYfznvXnwfmvfo/B4STps9z9Hl7Uxp2PB5NWlh+cg86t+BJiPZEXPvzqpgKVwF51ExxgzkPtziCv8ZLG2wY7NfuGOiN9Wgj8PJEwLhF/NosfsRRKAQWGpc0+vCSXGz9Aw4K4nBxUUHKCpL40Mm99nx2QYB8GWN6kyt4ZvzZ17hmHZz4RnCbh6nF963/o4tB5N9dOUcXGJiVgRnjXOhRZgB0LvO5wm9+4dgvKYZBSSEdyKEKvZOL9pBRBCu7bvI4NQwjiTt8ILXyodGp/F9P7z38MV/IQlYQ15Dd78jpm7TVeUFex1y61MgxpbKmE4jf8oCTf/C6L9nmC7b0VZ3mfFmWOiT/C2tYz7PkwN5k6YfqzIfDzJxYevXeqxFHPDMUQacoo6vBAzTaA02Fhutux8aN3+jY9oo37tdiE53wKB+YW+afMraHzU5O1EXOcXz0zYjF/diIj7a5gV7+yI6v6lFHX3bfIEjfwJYxdWKbF3gotUsaMwa1dVW5+Um2WXdO+SaSzz/pyuxg+0zuUTB6ECNTI2sCGE2rN8/M8IkRNh75kOESadADaMGB+ss4aKSP7f+xJ7qvI4dRD6yrsQ2vplBFoZQI09iqT7TJTYP4FKBudur6Y6wB/NRndXvQ7dp9ZhyZe+nKdvTJs9oP+hZPyaSyaiSgYW/rc3HSPgdkEZX6Q1AHEUlA85UNtKjA8EePppoSJ+NHmQkc0Oljx4XM7t9O5OzEnvLEvs29YyDtdZtfW4lfiZe4zbuxqucZB6eHw1Lz3FT5CcgjKCfEDrrFjVw0lrAhJ076zmcpbufrWyytbflDTBpRFdXYdSzPzKsdurECy9J5x+nlGpoDMJ8APNxWY2bv6q/oWX/g3eXh4a7ueEfztzdub9/W2/fCO96D3mXMm/T7+4d69/ZDffvdKz7c/44Px1/VW97j3n+8rTe823377Xf161//ive89zVzqPPzn/28/sN/+I/1H/+v/1j/6T/9p/rP//k/13/5v/9L/cXP/4L3uZfV+wzfpFeJ48vtTzsD7U/bvS/e/c8y4CHQDuFlEU7JzUXn8UngixEAvQFO/sbK68LjYnLoSx0Oz2oBXnz1Vf30Z39ef/EXf1n//t//X/UXHAb95Cc/rXm+4cW36rSeK59M8cnXh9u7evPmXX3/+k399revOAx6S/tNvfvwoT5wGCScXGhZ2nKww8HP8+cvK/Wbl/X85cv6+ptvOAj6pm7At76wDrKY9l4Lh0bPX76E9jV8z6svi26Xn+S/f39bLlLvP9777lWHZzf1FT6+hH9Z4O3wEqcPgQ8cVt2xoOXXu9i1Ta1z2PWsXj7/qhZ0ZkHGP5VfeDgIxmf+8sJS/JAr7tdLmeXQy42Vh0HTlYL7+q4/X31dfh2zYa9lSZzgQpGbbXw7a8sSw2Cr+Y+HQ0deaNQF0OG4cN8fyis5vQIPvtTRhYGyT5Vf+lIdUG9kkbEv3GgYm/i+9DosSx14+C0H+A+98iKBD27O1SVMrbGpFKBD60Lrw5YlbfmIHi8ZdfjixshNrKC9gDED+utDUtyQK8bWyuHLqTywu7+/T7uhe/RRN7SA/OL3sswT/o02LNRxDFcaRSt9lTa1Ri+w5HHV9mPe9WH3x02EdcFxcCGaqVpy0smTvixL33SO+O0j9X8K0PRrh0Yb++b2cFhqNl/SwDVoU2vV2HgI8szYsP92Wx3+Sf6piGuDalRGrldyemQT4EbonNzjecqwXG9n4pHuphYOWpV+bW34V9WSs6m1T/B7bNLN1wBtX1V/Uhl0LOgDlL3tWFjZWAYYj+ZZOKUOP3EYi+CmXDnENQs0fKNF2NRoU79eYMCnie/DX1s7Et36AnwiuJNlBRDFRk//HOjvw2Jd3cLI0dCtoIAQWdTPC59C+mmusbluOP7zrbrYxOoEkN/JfsQQF7bAWQFvnxi3L6K8GZBcdQv4bhEYNh238tufsa0P5C51iYL8sE+tpS+nRgM78X9q2G5MnV59Jq4JgN4APIJWzBUAkWmDevIz7OAXffkQu2yu9YH1VdoDY3HloN519Ez84vTXnAw1KB0V0YAOA0EP33RC2w2fhI2dQrsCKUIE9eC4Nr7E04wLPRN4YoYTG9Tht6JPgnjEMIVhFDk+M+6IBe5cithMaUWsQpTBcUNUtaHShDIutA7dVgZqu7d4NW4baiuIDD1o4dpQuEmDC0LlgcczxKb9P6FkaugDrFOLmKV5a4w315SJUrp94UHKDo5ZcXRd5LypW5z5WOljS9tPQbz9KU6ZGfsza5hrW++xTk4uvGSvOSg5k6QGY9a4vlRnTQufJbL6SihwcNEeNPS0DoKwGWfH7VmXPIhF4YTQFZAz1oZM9MkDoKXUN2wyNtoY79UgEmzWevSrl9SSb/Be0M2fcsYV3QpFZs2L1D0HPz6zTr4QqkMZ9PtSqWwAv/a24q55K3nVHuwlTnO2xQvm9ROASArzXPQZrg7pqK6+8Bw/LDXGvrla6ywzSqfWqvcZnkMt81KzQP73eBITPJbzsoz9gCU8nb5p9KW5W8D5wdyL58/rxVfPy28WHWb0waMu+SYCuejnNpjELcgtHBRFF3bsC/tmB9h5QV8zTozHtjyo4rLWsn7p39TadT4pT4OL+JZeB/w9HOjbuYefLio7Mv6gVN07IMQ1dOlj7730UejLkMc4a2B77Bu0eWm3wy9YV6eHDvaZ9I6PyqLdppYDwUFTRpDovLIfreun9XvGkWNKneLU01q/+lu4ZFzKhAbCWPVj6/Lwcgubfu3j27rj1P3VR/bnfvNde0NObWqN2HajjXIpI0+tjNsc7XFCTnz6WtuPvsSWzwHm7JHnu8+1+IGApbHHLjfXEfcuykjz+XkWzzvGiQ96j3zwfDrdlc+US56zuMdc8wBLOWNayds+L8zjDq7nK3MtetX5CfDcon3CT/9cww7qE9RhSHt/WQqJj5ik7SDvbl+6+NYe+21qjXFJexs7nXk16J0x1sr8Blpjv0l72oD21FrJD2P5g8tlji6XB3JCDOTE/JoP/TixJtnHd3e39ZF3H9+XbunvAHtr34tWDomOx2Pd3t3Xx/cf6l1+Tf5j3dM+HR842F7rnsPI+7sT73z7ryb2uuGD7xe8Z33De1vg66/r5vkN/s3FhKkvP//nZCBLyf857n7x9H8pA6wOdqzAysxK6Yq7wVMF/z97f+ImyXUddqKHN25EZC29otFoNABiI0CKpChLfvab9zzvL/Snf2jeN2N77LFkbaRIkMQONHrfa69cIpPz+53IrC4dF6F4AAAQAElEQVRQtMYzGs8nUV0dJ+927tnuuduJrGoWlQixAPIFcNNYUgd2VIJBFy9ejmsEgi5deiV2L1yKne2L0fe70W7tRA80bR9N00HmO3FEtPnRkydx++79ePDgEcGg5+Effz46mbKQTLnYu5CwTUDc4IK8EDWmbBADGeu2dwkKZeBkm+YCn0n0Oxw4Ll1mg96OFTK6YU1ZfO1n/gT6xwSCTtgkIBOFhdXUy9QcPDpxWNmJV668Eq+//lbcvPlW3ECnq5evxdXLV8NvJtVOHUqaC8Z5SPLAhmJ5MJnPkJ2FcGChdXGX/mrFAo2tSql0cRFvQaeutFFrGy1ACfsP0JjFio2ME3HUtkQGjnr6JEcCc6Qu8FvI0U9qtLQ1JXtHiSQ7puQhCDZ2RLcBUB4E4AGfPjTCb8WiLd9BlvSijY3HZgpnj303G8eczdYNxEvr2ImBAhNOMYOPB+Pa1ujwi76fRNt10fM2UNt1XZVtYiuovlRKjQpPAeE4uK78Bb0RD6UcG+XfjNP5zVP7sr+nDnP9g4J1gr4iKPsIsM0HoqkgaZa1FECnFf3VUzA/9kMz9BplwFYcEtQbS2FwCEBmky+MWY/ufUVnIHUCRb3yYBogA00p67dVlEfzUVtyQycD3UKXwv0e3sjVFNqgrV1LwYb4lzKCiP9U7NsRrOyyT/CzYow8LCn/2ltFtQXgKZH8g1SAfF7yC3MCS6DeyNc8kiTdAt+mUFpDU34rX2s4N8VzXOUNp7MHNcYxpcZ2bSMuxTN+aQo/QOahHgnIOI7CRqekTb0ERdfnpINEaUPpm7dOnAgULUBWmNJKOfHQy9SmJOmHhfMAkw2PsRoaDVSbEo5JbbE9495iv7Kmi9GiAS34oXvqskSYJfQX+Jlj5KE085StR1uwR7q+uWtKgYZExtScCOqvfzoHR7vIgRZoM3Jm4EeOsjjibvokPv7sgdc6RAK/IC6Aj+nDBb7RUM1j/lvQIIVAG5LyUBZ/DfpQIb8B0RCDeT3kBT/1Zg7pv85p14yNLMojaIsGstqzpk2hQvnMPhQd0tQ6PwI7CQU9bARzXY8h1oWxoqG55EeAWyAjYdKGBksWyXo3VRZlNy3o1Fd8nHSNAvaahnVAVtAXwjwbLCsQAUOf+S/jnXLZlP1K4peyoT+WK23OKfeYtGtAk8dukGOvWEEGgJ5j7Ni6TqVfrW28zLFeEQ9y/6BzM8oMQzJQoqpA1/WptPBv2G/gq9+ccrCfcWGasbYmrGlpjzMY0G3Nf9TPvQRI3DEdkMU2hIUhbOXZmpJBEduUe84Fy1TaCIxUwbgiHfJofxapSLClQEog35SSeEFeG0jHPV+YI/uAfOqzgNeSPvp4Ze/s+y4SWKv73Ke62GLP2lr/SlQ/mUTt2J9yXEZ+epFrQWMR32zxib6u6bAOSHe0YwED2+BAo/7YHzk7cDsCHX7beULqS67O/bHCByjwcrw3YNuEi9P27m5M1ngSzvHWxtC3rH2qtAVklg6eMe6N2DVtivBeCN2//RXvk9NjLnCn7NuL0D6Oj1IX9KpCi0zYaKNTEyVc7zrqJpzruq2t6HiJlTakrq9rO/Q10gbgexH315YWyLBEVmlglVwLFoyNvqrvbaFbW+FXCr0YSdJKuYNmBdQv+EEF2sGhffRhdrgixdHH1UPA8xht6+nEY/8WGZWLIqquUmftglhWJf7Ap/4y+s08z0jiIFFoF+mIbN0M+yu/axndrD6DpiAjNnT+kktBHDP7iXSeTvZVsVGzyD7onjjUuz6O8iAdwiaNTCGLbytvzhvkAR1RC/vgeE7wV7f0A2HJPHTsxeVwgflSspG9dJImFHgG8nPGzADBnDVAGRCP6UefgsHjt36sA0phDJHdsRNSB1Cd4yTwxDdotx5KKMAjb2RXLnWBdY6PMlingFmXeKtYzIYMaGzWaMdgxrn7lECGwZkZgY0Zsi9I/bMU46/vTTMQK73RfkojoCyJ9iHhsfxtyBICOH72n2OP82CdkHSlQIdNnmI+ltVNvIFxgFxoH6HrsFnBLtiPwcNGJcev1X/W9dqrKSXXuaYUcMZ1OhwKIPe0LET+SH/Jh77p/Et7YBN1WMLfb7L7d4dsM9DjOCdwT8qUANDJlLVhNo3lcljDknm7xPYryr+BW4mGNc9gz4S1YGuyFW3bx3fKd8LzywS9tl27WEf7vo22aYJnc7SIzY9fTtjkX6b/yCyAOAV4+fweWsBFyYUvgcWCVZdnxYoMuOqqs/WkOoHgAtWwKDVM/8xXFi8u+9vbu7FLlPfS5ctx8cqVmPAGKFioZm7yi2VMedN7dHRCwGc/v0p4/9GjePT0aTzfO4jD4+M4NcrMwjoFTlh8/FbQAfjPDg7i0bNn8fjR43j05FnsgW+wyGCLbyfnyOeGz504JZ6zuG1omM6hJ7ioSfNw/yg3dWXfaFnQpXZtqIPBrMsEfPwD0ga0/L3VCwSbdnZ2o++66OsaOEx4SAt+cgNiU5oRvFkQMV+wmS0Q6CwQlJLBrYloSom2tNGyuDfYsbQu5Jp8Ndpe3BLhIcALgFAo05W+kf3yANvQb9wBs5844lbomg9/sE1Btyzzoby11ijwhUP2yw0JefUFu7jR2F6STrEKPORj80292EQWjKkHAvvAgvYVFzxAOuAF3ZKPwa0WfkALFPkiBwLwIBn55AOvxKecDPlIOZCVLLThTyY3UBgOQMoPvjJ4OJoyzgb7bFOETMnoH+bFYwS0LpQQkMeybWkDdPLAkwEm8gN+ZJv9xvyAHAO6rruvZdamTUGXAEyt75kTqS9MQE+mDQEd8g1QmrG9BZ9RH5UDtVBuSoGSSCU2slghH0GcGbq6aSuMvtDhi1sEQNu2cK4bONDPOewoK7ezpIu1SGst+HCNHvk6QFqwi76jbgugTl4e1oQGfKFtu6jtOI4NYyLot+ohRKGNjikf86NQziEKdCFfAG2tLU1bcHovDhwMKvkIhLMB4JpEkX7UbT6xxvoBz1yhBTnqGppCuRG0a8c8qUlDGSA52pcMj73DudXC18CkeZyRevojp/LYJq7jL0gHgoljapmXajmslqVhv4qdWmSyzrFZ4H/LRKYrT4NOiEluxUFqxTo0gIYHgKO9xfeCJngBVnCnuKk0lcsLIQTou+LyNs+g+Zx5ZwAbMtCjFeHNb/xau6tjRbZSCghcmsQhR3L2ObZQbKxFLkOxzAMklX0CJkKLEUcMcjwjvnI2EGnxm8paWTttCi/oKNgALX910vVYfSVUkOcM6Gfe+iUKCOZrVwlwTmJndzt6fMbAd2mgLbSItaER/CCKHCHFWl3x7Q7ALxCc6SG5BAxIAGUeA/uSQSkmTtQmgBodvt7Xmv16CI1jGlwY1/OJurKGJFbgCyAGZiZDUZtrn0zRJVPrbQZRP6daswBgWsCjCgQL7aaogklpo56uKOojAUok4oFuZQJVNNiFEcMnPOzL10rTXL8JDpvCFEQemGQb/LVD+p4dAOkX5glKJfpm/ZVZwZ4R4zwr2CrtUWgBQmDMkQLJB+w8sB5NeblzFIcnB7xtPooZFwt9YMAn9NMV+4plZVnSC8kimgjXN+2vLKkPcqU8MLFs3xnrtTrlXLVdUC9S65wfwsB8lP6KCA7NyQUO8MA/mpppqW3U0oZpgcc4r1apf3bQTsACkN5izXvc74fIX2vkRZDfJPZv8Sif/aTVYcsJF6LJZDvMW6epCrasgHrFWEGWTAEjAdlIqUQjLIPw6oUIYyFrzdIAXoFWZUzUzSbxlFUbaCvl8lJ8SoBPOfMsxbkF8yjqqGtseGOP2iPvKIPjULFP33ecY6hjkLquj0m3FR118i30XROR/Qi8CGuKLeiV7aO81ri3VPu20ERuaQjaqCNIloGyrovinJNakqAnZfGEQj/1ZaTEGPUgl+NNCctgvgpKSdFyvFBY/0scEcAHlXY8F6PxWEMVvEoyPeuvPd2f54y/fihfITuASg/2IT7Jw5h+2cKHdcCZvKMdZD+i4ouMXwHshIgsVat1IA//okLcpAk1eSrHlDOBoCxU07WwXq3YZ1iz6MA0Szoz8HKeU9cU5Ai4kh/9lIydqQq0llaeieAJQeYF443cZS2bvUc57ECJ+irg5z3QttobgpDVxrZ1tea6XLuRlv1p5mwVANpQQGK4F3RmHOBNFWXbAeytHzvfGSjWFnGGmBLsOZmexPQE4P5genRyFAcHwkEcHR3lXukag9qRvoT/6DcF8SsfPIiDHllPSr11tbBaA0EZbfJRH222gTl2Ffw2zBxZTLVZR2ATStgeGZFLHP2qwz5bBJq9V2z121Epi5fEG3oKpUarLAjRwLsgQP5K36ZeZIkBrmmBlZRLHYVhxf62lmu+5j2wzqbM9tG2pgJ529KOJ6es0cJxHB+fwqXk3ejy1Wtxhbvd7oULsbOzE5evXI7Xb9yM97/3Qfzkx38YP/zhj+ODD74XN268Hle4B27vbrMudNi0gcbffQz8CH+35WXNPyYL4Hr/mMR5Kcs/xAJOuG/Bv/3T+NN/+28TXFAFlmHXEti49JqsU7KFRaiwIBUWIVOqWK142jYm2xfiIhP/6tWr0RMRttcxi4kHjhMOG/sHhyHsHexn0OfQv7lDkOfkeBan0xmHwln49cND8PybQQ8fPo579+6Ff2H+1p3bcfv23fgGuHfvwVkwSPyjw5M4OjyK588Pwr8xdOCiL103AxZjF90TFkA3gb2DPQ6j81E/BFQHF2n/hpDg4WyLgFbHgWaHS+oOF+stdNmiPOGt12RnEhMWPw88hcPiisVzenoac4HNyfKK2+HAgcpNasGBezwUDuEi7WTKAw+Hna5lE8SWaUMW7zFNC4d4ypaQeBtcWjzAEpWfsbgLLvbi1SoOb37QSwWt6zhA+ZZx0nXRdTUqOIJtckqeiZ85u7Fglxd4uQFF/qRubBSZruVFmrGNeg8Lbs65wXgBwQ7pT5w+FsirX/lWIGWpbgz0hveKvraptBuzm2GHvBMuexMOzNuAOnRdjYL8CJg8pb3OpDTawYOZ6aZenJSXcRqA35Xf1JluDoQSRLpImYqWsmRqVUn7tMjSANqSc3DaDhaypDuKBT90UzcPXdlAlY+UvNz0FTtgY+vES+ptiQpPeSuPX8H2zZa2lVfFNrVyuAoORAQaPcDbrq9RlbJpP0E8+1ivfvqkb33EV+Bsa0oevmYEMbWfstlPWbIfUYi0HSmK2S0MUCivMFaIue6Bzo7jeajo6AGwqJeo+LCJOp7VUUHX8RM86wVl6bBTArqbtqVGA82mIG0DkG78ghI0eCBWqN/IIf8NDq2qYJLiaxttLSzw17EBAgyjOtq+RPkEBlkc7T13fjPvN2MLO1gggZkksiK2ANiXfkuAhxYI85nMadvUnaXUZTOpdUtkyr6Ux2fTXyzk5FFG555+oszr0QABeUZDp2xmqeSxnoQn+zK+Yz8qvvVAfF1Wlg1OaeAArJtSz8yD3gBF5L4oHwAAEABJREFUG5BaZx95nIeN7ikPeDyoBiZMBvQlRznyItXYmB/0wnf8lSRyko4xGJRZPka7NBCVvfOokGkKTZtHPYHN23DXC+WyGdRIQC9nWKEgNPQnS1s5A/EF5dzIAtts58OmBCXiCkEeIomwzpLYz/7iZHGNItrYRq2NAtm/97HvGkF9ErBg0meN1TdW+GrWU8bMskjXdd4b1FhaCa9SahTmXNt2kfMmxotzkKpbyXZswTpUO/YVgflYkKFwWZKnxLXtwEXE/2ThhAuZ/9GCYN6Lkr+S8eJlAr0cd/YO59dmjB3fFXINAOqsNYxcs6bo48U3fd52W5EthFDmVV6+vCTbf6PnjHVTmqhKjxQabPThkwo+qSMjjn1MNyAtA/Beqk54Y+4Z5ITzxjH5Y84ch1w2j3hxZZ1nD8hExZZd163/p6Kt9GnpCsmplOQ5qmDNGhDQ/VGegnrmOIpIW44HDMTx0mm71aU4JowdfB0v+XgGGuWdxglnh/nadjPy/lfPA/v1MCzTruLjInQt0fdd9AR5IrQnzEhr7TO4MMwWXOhp95tTnJH60nMWmsfp8ZThL9G1Xers/9DUtZOoLXKVGluVgC6BsKyvW9HXNjoBXlucu/qtLkxtv+C3yi/shmcznDFdYMVnkQ5nsguXL3EhvRA9fQw6tPDsak3Zc8yx1WoNA7416goF62Lc+7RZkK8Vm3Fpl9f2Ljx5kdkxbhCjuQQf4RnkPCgTDfQuOa61hXdDjfThhyFCup4vd6G5hd5V+egBVs4/1CE70icTjqdjqbzKbjvk1riMg0j09xvmG9lN7aMf6If6i/2UOdFBkO7CgZUY/UspqDYCRVAL6tSUt3YdZ8ZJePaacBbbQu6+TkLdXc/SRzb/y1ME/Ur04jEmE6DrdqLHL1LXIo8449UUbFToxKMoiEZu1MuytE3pwUNf7VUZKxRyTuWcx28H1wtAO7mWDAQ4XHPyLEr7inKwHlX6dpyFJ8gndBX+KCxHxcj2rsZkApB24CNiuJYheuq2wd3YrEJDiM1PCqwmyGsn6h27AXuvAIq4AtxAUW7PD57FTMWb4ysz7isLzmEG4t1fXXvbM1pDrFi3III8Neef33oafInBGuvZTtsM6Kw91s4CW0cr6FMAxxaAJmLkXWhcE064e015qbSIBfSk43lwwct71eraPi4xD69dux7+fZ8333wr3njju/Hdt9+Kd95+N95+5+14+603CAhdj+vXrsblixexJb5S2miaiG/dOf+UOycQL3/+SVig/JOQ8qWQ/2ALOElfEGF54HGxsc4FKoEFeLOweHDLRYcFa1gsWCyDSb8VfovGIJC/TnX58pV4hcjxtVdeiauvXos3bt6M9959Nz783ofx9tvfjWuvvRqTna1wwTvYP4z79x/Gl19/HV99+XXcvXMnnjx+GscEdOZ+Q4gD5NOnT+Nr2n/x0c/jL//iL+J/+89/Fn/7s7+Nj37xUfzs538bP//bj+KXv/plfPzJp/Hxx5/EJ7/+NL74/It4+PARC9wpMhIgQQcXSDcJdWIfCBdyNzbWRd6cLHJhPOUtpW/IciFkFRwnAqsZkZz5MIvp8TGR8pM45s3DaS7c8/BCCKokNRvmW+XFaGmlYC1MeJCCAnUti2THocODRu3YmGjkeIKZWfDZ3ORb2xIeLEzdGIIf0NDH/bGQjuBGNtZbBomHXLY3pY5v7WqJyualvm4wbmjhT473SG9sp2cZ5RGHklgpt3b7FlA7lofwK6PDaob8qQV9SNFzhS7q50Gt36pROzTjoTVx5NF1NRLYiLc4DHpomrBx54aMYm7CEJYbfdYPNLKeWq4F68rziYoByGCtcp6nId/adWebY8E+G6jYqWoD6+B/NrCQS3Z8KL/+mxdKNs8BWBAYkI8gLy9XdlmCj0P4iSglHNNmQxSE0mDlUsMf+QrSH7CdQSTpgRJFWUSC0hK95vhfHjSgIb0Wedvq2I207Jc+z6Hfg+GclG5QKGEkZJny8u5trKTeB2KWAfWDlag2/F2AjDKdBzyJuFiJppTR70gLumoD5eEOToka6snE5gdSL4oUwIAUn+qEbRrSEYE6Mn6CQG6kgNSZsf5b8kDLhpE3WOilTuRMGCYsTZ3t4ilWEgXBuhWHuEzBsYPlBYdM1wnHnt50K6lvU8rZGGWf833tDObmkZx5U8fS9LdQxkuZPrCmA/Wkr3+Mc951LbjsrgDGEYKIoFnOIPugUKY08tCmUUoeJl3LVx4wCbDQkPS1H6QC45BgiG8JNvaVHo35KH9m4PPbNFIv6pPviARZrEZD2sgU/fTPLJMHgfV4xZRZ5Vf/Z9g7D8n4b84xnUhaKbOZDSgrYisvdFMu0qRL05hmZtMhYAK7tTzQ3eBQk7ZoaxfOKf2vKeoO/Q1NZCWbtLTZCM4/rAMuj+ZA+0Thg/48VmZCzf/ho7joozwkPFmBEPQkSwWZ8YHrmDlXP8qw5kZBHBJEMLdGR4m0FcWWRvVoWtdq1mXXYdbJtu3Sx0upY981nrh0w4Z+Iha0xjVnik/yNnp9MfFyYdDk4OggzKc+0LCj5SP2ef/X0H2CKPv7R7nHejn6ln7gy48kZWCAeNADmSqVtZbcRyprYK7t7CcdsgsZJGiwA3ijpC8+HfNNyb22X/eptaOaCyg6zVlrcy+DtvsEVczPIXWc45fqLB3BNXlTjij5v4bOOMs41xA47N8U5KbNByaZaJOzfrSPetRQDvftQl0OLczlk/3Q2fqkRvu3+5Tc37IduTv08SLs+mGQxG9IH/t3QI6PMnjjmjabTRmfGS/m5qwPq6gN4808W3H2GdBhRbDIMZO/L7lm6G5e2j3nGUSIGHcAVG2icnCppY2Oy2Tt+0xbgj5NYSxQZsW5ig48lOEzMAdzXSUwRU04buqkDqid9h6QxX1xAAcSoW1qV6Ptu+gAdXTMrbdfYF3xVhAw1aeyvmA1AEF9REMOfDg/KdK2wVtXZSKdHGPoDazP2iOBVlSQfBJRfvs38PcxLZvxgjYc6DE+kFpnTAofyAYumRHNKogovzDWg1Mq7euTEA3KJmS7H9ZlynpKKplCn67WqPiD+Y0oUGO8xvpKu7LTZVQNOqNiSSHELaViNwAka0l4xsCDenYVWhBvaOSJEehJXQGkNxAAcf7MWeM9m1vWNwVtsoG0N7i2M/GQCYG0vUQSZE0deUkrvz7gi8eNP1QaeEDcPKOsTSnRYusWU9YNIGzmaVNW+0ozgboKvvUYAL3QKRiGNSACOWVZ10NLh1B251wGktHXsqD+BrJW6JdnriRAf5RfouMKQOFgWoU4BqEXrKtL8Wmz3THXC2QljPKWUN6+6wi2un6jHGSnJ/M4yYD1cUxPZwR/BuiugN/Ekvk9sK8FWnXM14sEda6/diPeeuOtePuddzL4YxDoxs0bcf369bh69XJcvngpLl66QEB2K/q2jaaJlz//xC2gD/0TV+Gl+P+nLMDCwMPSwydPLjgsQC5crAwUVwlL6lYEflZuvuTpEKUpMdnqwzcdBoFeI8Dzxhuvx40bN+PGq6+F+bfefjvefe+9ePPN78bNGzfi2rVrceXypdje2YmehWabN0Be/Hd4W3Lp0qW48sqVuPbqq5FfP9zdgcd3YiAyfbr+Vs/T50/jwaNHBIzuEUC6DzyMJ08exwOCSfkNIgJJjx4/jv39fQ40U2THGno1upnUUmPCgWXC4ugi6UVgsZjF6fyUiPgpB40ZfRaqR7qkPITfoDjmbZ8H2c0i7qa1YDH3QALpOP9zVsY+7BmRxPjw19hYX9l0Wg4tAIckUGgfbSyNQgflEjYHGe3csiv1XQ3BfMtG1JQSlTr7kEVe6MAnzv00MCzgunHVWsO8+FSfwzJb3GeAElEKzxpsAtxoBsZdDjRbk2B9Xs7YkOgJWT/BAtdDXNd1IchbGWylY5jf1IlXuz42/+uC8o08UhRorlM689j9HLCZU8lD3Znl13nLtFOyXZry3PJyI1RkOweVvO36iBtpKZWekT7gIX7BBrkEFhx+Z2zEs+k8ZviAl1g3T20hRwYi+/mRddjCvHqFglBYMk4jD7Zv2tu+RreWiSYuwgPTb8A9sSUVS0A/wBL49YBMcOJhoKAG0ZWAKw3Iy5u6OTIq15zDwigbaOAr/6ZcUj/402dBH87gGfRxri/h19AlZW5K+E/eQkOpKSUa/KqQggpjD5owoA/N0ZRiDlOsuFAMpDChZvS/iti081BFd3TEBkPKCu46HW0+pA2W+BdYiQuxTEduq/TZpiDPGpIm9AzaJJinh3KBAm+1KBR/C8paLgicHzeKnD2HcM57YFUugycradoIpWati0X7YhCzgA0CNaPAiE9PZQLUK+29bqMD1Pxcg10B7Za+WbvIuYMiPImkFhuNUiRowWHkkxWJNn7QNsBXW8+wc4K/xpJ/V2Eec/L6DOZGYBgjTSnYJcxTBRX9BBLQD8aGCmjySaM4wKaclZTpK73soxvgq6IkUKk/KpNjFbRTBW00YK5lG3IO+OfCMkEr7Ssk+b/zUfAHKjFOAWDNeBcuOCXO1tNY/3Br8+AtLfk7rkt4wTlKAw6Qc25UQRNTaWFMMsdHATZzWZ4UZbvGN1m9KItM9xyWNICFDcj5HGAIZbNVuhIxVY/aVfaCLnrWjL7DJyjrI9mePJTCnvIH1kVmO5UwXtMeGBh9YYHeC8Z+SXAY4/siHRGZ05T1Ef3ey0qm4GqvOWvMlPVvhCnrEv5DnW1w5DnjBi3cA85UZl6cOXSm7Oubt9JHBIP85q6/0jEn8HLGCzxlVFYvQoLlzQUoyW4+0Ev5bRPfvcm33LN8wTMNgx0DQXvHfeAsMyeokICe9tHGKan2gtZqAxv61POMpbMMWpHX/nW9x5qqqD4tDZZKfLCGzpkjDF3lVEbxzvxnpIwYJRzGHE9L0CcJK61zjwKDMg+IluXZ1Zp8xBFyrehGX6m0gc2+slqPleM1D/cJ7amthmHB3rJAJKRExiHn2xCec8TRFxbYbIXtmD5RuPjVloA0uNYNBHbwGvqjCDI3KN4CTa2IjsTU0XL2lHXZeef8M7ikvURQflMkQd4hg1NTvz1+Ok0dbK8ElYQW+v1WF33fRdt28GpQ9YWfa+vz9rPvhrfjrm76FT1kSd98Mi9/ZRqcKwL+aJ+lOrMYbvqsVTnrswRXnCXWGPmB4QMk0rc+CuIBpSI7gD6FPIUXWPZDaGlV2rtao6uMN6AMyijYQZlhm2r7YXtTStjPs29X4REQtCHGH+lSI3qea2bMbe3ifLBfxzoj1NohFnMb/ecEB6eenQHnVFNKuCY1jHmhXTslQVhIwzmibH5zyfO0YH5cQ+aM8xz/m9MFwehPN9mTUD5TKJK/tGAXpvq/sk023/phXWzRsSlqRPdzjzZSL8fHvHqLK0hL1NoVzq3atgSqRI2AZ5CW6KCZ1iMt1PtIowNRHbtKv5IYqYffxBw4K7qmuYZqE/s55+A17HQAABAASURBVAd8xLvNKYEZU+eAba39oS/tgbXLPuaVVxCn62r4wtTzbAtv0YWW+rbCn4I7zxI7at/8ViCBH190L9lLNWeBT61NfId/ESUDObs7F+Iy97DXuIe9SrDHO9vly5e55+1wd+pD/OIG2YTLWbz8+f2xgH71+6PNS03+GyzgwjqiuTCfAYuGCw0rWCw9HJ3b6MTe9GpKiZ2tnbh85Upcv07w5/XX4yZR4tcI9rx+82a8uQbrDAwZBHr95usEh94gKPRmvP/+B/Hh978fH3zwQXzw4ffi+9/7MD788MP4Hum7772bEeib0Ljx+s3w9037fkLkepm/4+tlZblcxm+Q1U3k4PAonjx9Ek+ePInnz5/H4eEhm8eKBauGC3utHYt6F5PtSWwReOr7PlewgQ3dP5To4dCvaQ4chFcccAYu+QZ/To78yuRJ8hxYsLVL9mGDdMFeUadN3CGaUkhK8MFyai0bJcmKg9SCw9USugi1buMCZZsrMalPoX9TSl6gzQuVxXyysx2Tnd2YbG1HbWuUBgCvR6e+y+0pN043GGVTLr+JsoR2A7fcUNgk3HSkWaiTn4eeTVBr7DNQzegWVAC/COBSgyv4ST18a2WTA6SlPfImuOlDu/VgQquJwmbRNqO8Zd0m/00eJB5pi1uiBUf6XR15mP8WlP86LWnK11QeqW8tbOJrIO+lDk6iRf4UPgGesY5M9ielBbsOCdpK23px8dC8SQf8L22AncRH4cxRncEPLyAeoFeMxZLKxEXdoizYRuSOw9UWvt2TFvRWkIE5RxfdJUGZesY+A6YcdHp8uGu7qAk1WvrZf0Kb0HEI6qDX1YpYqzGIgc9SwB41xJX3gP/O8XXla2hM+UhTj7aAW2KUlXxDnroikG/KaCT7Zj/0Cn/G6vSZM/tQ1xT6k8pXtE0/ZVhxKEn7IqOXvzPIw9M8FlwuF8wjD5qYkckzMlumkaQmYVKqlUW+G7AsGtxRi0/kOJMBYsqRvfNDc1MjHTqRQJQ68VgrlHGJzZbISy1tq3R/MvkUaUPcNLPUmgpk81GeESzKQWDUQRr7jTLyeSav9ZV253LtKof/LkEKypH0lDflVH5ojo/NORaJs2lH/gHQ7sKAbrkGrNd76crT9AygB4ukZwopgoZU8pzhqLuArMpvPdKM/O1kxRlgcPqmXJs6ypmlydRitiOrvy7kugYxZKCFR5wzsE/yxZZUOtcTSj2zI5mU4kwmlRDAzwSatsHAmnCKNtAt0NX+phRp46GDeZoi6ymYoj6NowyZ4YMmqkeLwCJloHpkk5n1x7oxdYa+aSJbD4q80gdYC3Lu98z9tX40J1Nl2ABMqaOzAiQC2kkXezrm7hm+Xd6Aa5vz0TTnIEEa26aZzrmkDQl5oVi/GHH/nTJvB+jCLFzDSungpt1r1NplHVKwlq4Ipg6kAPNIXq4/0s8gEIGg/BsfU/fcE3hNE1JOAkMDa9UGVvQ/D9Z/W+Zx7849nEuWv46WF60VwXsuVv5axbHfhEEPv9krj7Q3Bt/Yb0VeutYXbFhZT78FXR3PFay3rrv+GnNPMEJcB9dUezSFzqzp0nEvUW7tL45/Q6ODjijWC/q4pwfl0O/qmq+0zFuPgfNp2hIt/mBb1sPKcTcvRMOoQLwCWQ5+GIyUxTEjT00+6us5KGVAd5tm2Fn7+CvwOcZMiob9Sx7++p7npARsOuX8NPBSbSAYhLrQRBge4r682JBahL9m3/PSp0AHBEwAV+Rwbs8I0M2g46VZHzxvK9v0s+XScwo6NRCGgJ+14GcAKmK6xXhuRe6NHomDzKMN6KRutrPuvcDhygwiT0gHwXhG2UA/y6/Wc8f1SP1hmM0gkMWvoenYbmDUAd3REWoyR3gSGZFs+qUcyFQwrPzPmsEpdLdO+RPW/pC+QPv5Z+xHB6VaJ/bNdaPr0l89H9QOm2kT0q5WdMbjkFG5UxaIdrTt7Ezi0qULCRcu7cQOL3C7vgsOqrkPM9SZ9zziGXV7azcq7fpX+g1rx8C8tQzJQL2o8JX2NvOmI6/MQrb7kYVRePu9gNG+iAmNLrraRe2QhT7Wiafa6UucGU44P1hXSo1xfnToadAy0h9njNUMvGPwDEb790unJ1MCo3MCjfgZRAuydLViNwB5JwJ2qdRVZB+BNuTYsm0DlLtaOUNFwB2+pBAryOqY05U2Rps6ZXT9OcVWp6yBp6x/M/IL1lXHoqgUvmEeJ8t+PbS7CmX6N6XkcOgbhTyenPpN13qdrP9ExzAs6a5dUwhkKrG1tRWXL17kxftl4Er+ZziXL1+Mixe3Y3eyFZO+j66tCfm3iRp4jd3/zq98ratfJv8ELTD65T9BwV+K/H/eAme/BsYCx4rAesSi8Nt5F50mQseobNYuBELXj4vOEnyWE88X0VPXshhtFsXCIiTYaGq9v2/tr40ZVb5BkGgMDF0Py5cvX42LLDq7uxdZeC7G1avXwiDSu+++HR9+8GH86Ic/jj/88U/ij/7FH8f/60/+dfzrf/0/xP/3f/gf49/8m/9f/Jv/8d/Ev/5//3/iT/7lv4oPvvdBvPLKtWgaFnnkH1jg5yzwuQFRrshVaxsVWd0QKY4K0paKYkqDSzN/3Q39Cqu0m6WHu47NphR1B6jPRRu8FcEduuVi6kGstlgsCVvrlo9tySqL3zYa/DYV5Rab9mwSCWwabd9CYzS4tLVbUc62zei87eK64XUcMmuPHG2NWksoZ8DWfoMbhRsuuntIWVLOMYZnvt4FL/EpD+ioXGNAY8XGh7wpLjQhqAy1kLcP+CTRVXhS11De0B3xWuSsuTmxe+JTC2CJTpF1dCONaApAXzezFRfOYT4DfQbuKgxw9W0N9ZxgG6Gr9YwnbJMeJJAuxjyFrIcmpjhXV9Z5U5Bo902nF91hfYhbkWqzEUBIqtKtflgB5PZLOj6aJ/EtUpDyyJ8cZR504cG2PJiIGh7RdbPMciJu4FWiJejVh+OsYUqsf+xooch7PSbk+76LKqwVFUUlDcpou5Y2bWfwRx8v4KE9MgRBoOQMm5J2LtCLKNmGsjxJjSlLjwZQPnAyZ/rbQLu8Y/3jW2GIUBrppK7qMbKlnue385YBNEQO/A98x0QfTr/kAORFYH7OnzMIBPG8YNDXNQhrQ3z9UAcxqshAD9R1g9IhG48VG57jWIKrPmPDuu+mkBawANALmvZZkgogUw/ttX1abN6UknYupLTQXs6bivKGzqY3VTxNKfgD8xoa9qVXjkeKRpvj3NcuXJMEiSIGKkIPXx6Y6zmnqTTVDsoq2Ga6gWyLNX/UpwtV0CHDJy20WQ91Ij1ZPvtY29CyuIJolpVV2ZUtdYdGtpmCoE62CxS//ahjqawTI2xwlFl/UKcFxEZS4+cZAeTOPDRG3lkKDIhI5wSmWnokkXjgNwWpsLm+tFgHGrOdD4NILWtSQ3vOJ3CpTluZSkM5oQA9n8xl09mH7IFRYj+1mOkZBsYe87agYtJX5zlzQP8XLLumOwdA8AHosR57+zXw2YAUNYtzyvXW/gn4iXXmpT8luOLl2vyc/dJ0ah2XENOcg9R7oTBYc0LQ5ORoFicnM16OLAjo/AY50Lt0mIM1qjJ+QOc3bie8uCCvHPJTDuWyzYD2ZLIbXqo0q+MiznmwbgPWjxfqAX7oLVHMeL7di9QmaKWsc/RQH8GyF7wzWOtnW9LGgGgRjnOun6WwJw74T4RlzwG+RFLe2qkjupJ2tYuePbxn/e3wE/2l7Wu4Hrc5GEGgGEGlD81SahSM4Lq/tTWJ2nU4Dms9KDyZr9is62q25R4sPuCD5ukvmVKRtPKDgo9EAO2y8IwC34pcrhl+C7pCFzHEPLOjuCt8X1ukj9FnmfaF0Ig5ypyfVFDNQ4YHYi303YMSOGM1lItAWwGagoAC6O7B/j3FGfaX79hOAwT1S/WqtXLp7pKbOAmcaUwRLfLswNlrtq7Tr/QNA1jq4HhCkYcRhTWi4JsUeUa14GKGso8ymG4g+VBQ5BEK6xKEeOjJmWWVL3kG5hJGDH+yHprWKYtg/RmoXwpvBmxw+RyboWsmeaXWyE1FVvORJVMQeFIXimtMXGaDS3r+watGHJBbOra1sMeU1EWfSN+iTTnShuqjjBHrPawJx7HvaujfLWlhfEtJF+TD+UHIgXLLmbatTco2Y90y6HoyPWKNmGKvORQ545WI5Fv1bQBCtdCUz2iX0Z5KNJAdAUaJsfnIoF/XpY9U0nH80DZJ0FfbCqP2yAQveBYgqKOJdWtFQBqYCwP5OXUDME++8lS0ho+efp5NW9IWgTthLXtbI3ryHRnns39X1GCQ0CGb83hSa2wBaW/4m7bQaCty0ZcHdsPIN316CCrALMiOAJT8FFqQu7ZEFcjzgBf5o986J6YEf46YXycEtJwTw3wJbYyTWFiATgXYubATr7z6at6b/PWuixd387c0ur4nsFzwlUhoSuAPI8TLn987CzC8v3c6vVTo77GAQaD/Gmy6NWaY+R6Cm1KirQBp1seLn0KdDlSaZlyQa8eiVVmUmihNGReqtiVAALCwbG310fVEl4k+b+9sseCY38m3CxdYkHYvXIjLly7F1SuvxLVXX4nXWKCuX78Rb958M/x20AcffD8++PCDeO+978Xbb78b7777bub9dbNXwe2IXLsQughuDoAeCHL5KxFFed2ocgEdy03D5hGRX4H1EOni62Fpd5sFcXc7PDx1bH5drbzFmiQNltT1VgkN+lfsU0qljd7sMMowXlRXufhmmR4FAxZ5Y5Pat1FJCzJ5WYn8QVLkbBKRCvK2i9tjP6Eih9D2XbjJ1FJBlO/AZR9gExm4OKu3BxIvT7BO2cqaXilkAr2R1XbxlFE8EeU5grTFjVDHVgJwK4CPKeqMbWZQOulAqILbtgVyBfXERDfqEZIDFBtuvjV0w7UeO4Jf25qHjS1069lAay15YElZAhwBUjzkzpWpqOgDCfhFmK8UCnUrLknjN54G3irP2exXbPQjoP7Z+EhN/ORVoJC80X9NJ9ugt2FcxImSxdQZNVboR8JgcPDPNtvXQIN4S3o0hToBy+SbtMSlgbSRLm3K5iF+IFiWMtm8piEdBKcGqfCHrtbo2i7atoYHC/EhRbuPnUiTZYkWvK7WqOhHVcoKFdUP2JJmLWk+fNBKA59BIRD53JgUi5Hu2ozNfOaTtlCJZJ8fWZ9yyQIoFkyBgEcigKo/Co6dfnymL23qvaG9ZGyFJKM+0pBWEnrxMeKjKvKc0aQvwwWSREnWz6YkGQ/AtXaIVmm1ZuM3UDyH2BQ0AUBMvKaUaJHHeVqKthZGnM3YSC1i/GTaEGtZE7RKiM3PWG+/HN8W39y008SDSZRnPESOh3nKKKfd1NcLSeYhKZ2uVtayLvLySr4gY/DjRVB/8w23filtqlNMbWHfFt2aQBcgG0CwPiHr7CXQcO6xXXvUro7rlnwTHyTGBSXIQBH6BXnEj0KVpGwn67OifUm9+vhUIhkiAAAQAElEQVTGd4GemYKjz/hrt+ogzLnUZF2uidgHXMlJu7LGGFD3W3i+FMA78rKef9CeAclgC6k8G/hlED37Q4FX86yeCEsrbTxkfGgDR1ojWLcGm8hqOZJUzTzqWMyyGetMsz86OX4DQRjBC7R6OT7ZDuKIv0rZ04b04dZFM/qit5fiuf3Jpx+kfHT0SdzRV+yj7yQNcHL93AgHrn+QttZJTNhjJ5MdUoH9m2BPxxxxHyrgK4+B9s2aK03HiqGAipYq4Zzqug4/mCRkwN8yPtFV5wo+kmmJroIvXSD4kcIoW+Q6ZF5I/1zjWhbKGl/+eR7IfdE9h0uWutN+/lH+uqZxRg85Wupa+AvSFcSl6mzcpGNZO0jDPINC9WqUs1Zsps5AxUosmi0CksUeJSF1BS950xb5o+OsgcTRGscoG8f1l2yi85F8wRvQdcQrXORK0q82AtJwXMTxkjjj0j7gH/rKKRfI8Vs/+E+wj2GngXkwrGackWYxLHhxQ51rXYvwtWW8ujZaoCnqBTTnwDroyHNYB27khYjUBvZzJtEqTWpqrfhEF4W0FBRa19OEV67Yuxex8OwA6M8Gbn3B49nNsmMtrl2zv4Uz2HAdK8QxBxeStQzyE6jRXlUdgVLGPUD6GwBFBQJtM7uphxLmKTnuNEb+QDPXIiYCWlA1Bk+U0fGmgoc6PvNBKOkqo2nWKb6AJbLMh7yY7OQQBWRxG/oiAHVk8qET/JWlQZcE6kHARTgzIpOyKf+4zkFxxcqKT2QdiLgrfgQP88lfziMQlYPOAt+Yx3TuN/CO4uTgMP/+jOPi2qIdi/LJF1nUOSHLEIWmngAhmY9AtX1yThX8DLDs2rFDgPmC/4PvhEAqvqIkoKN2wX84p6ssFfYtrE+FvpF44REUNjBWHtoqoN1Ah28ELfmRKXI5j5XNcsNHS78WZLJRGsaMTE/dVteHQaDtnUlcuLDNvWYSW/lN/u0wKNR3hWBKjVLQBVm2kP3SpYvcda7Fjddez/TKlcv0vRgXuHvsbEMDPbPvZOxj3xQO/j6Oj/Np/+gofxPi2bNn4Tea5sMynEO1a0gLOuN12N0+bdvHRV66X/XlO4GfCXJ0tY0SwXqy9hVxBfWnfpOYfQm/PxZwzH9/tHmpyX+bBf4+rIJLAA04Qq6I5E2pZoFwkaACNBcFlgsWtGDR7QAWqZYGEIs7RmIH6+cKGACouLF4u2C5aWuNvqsxHgBZLLsuLyVt13GBquECZsDoAoGhKwSFXrl2Pa5cvcbCeiF8i7i7uxvXqDNI5LeHLLsg+r+SnJ7O2IwW4QYkrLjwuUkgHRtZibxM9fAoBbmGyAMrG15Brp0Lu3Hh0qW4BGxtsXhzyDXCv33hQvRbyMYCTrdROzKltCHdtAebqYeSlXpSUdHRhd5Ft4CbxjKN3/5pogW3KVJacshBdr81hIHTDl2Num6Xjvmdnd3oeQOZmysSqPscHeYc+OccAL00fPtQVMCfxIXt3djORb+LmvwclxWbBIc+Fn1YhnLapjSoQbFSN8rcVKzUjH2WXF1LaRn7SaRB6C9WYUOpbKwtMgdECh8GBZXd/BKiS3D9dSl/BW9YzNmUB4naPXSfpoAJL+WoZRwragJSQRMJhPkcK/y01bokwUdqQgP1dJBG2ipprvURBdB2K2SiE7TBly6klNes9aa2QBDMEdt+A2PuJmzedvu08IMQvobcVUIRc3ScTk/jFJj5DSh8JPXERl5CfQPrJS99VX/FPkvG00P6nAOvMJtN828jWLexmXxRgYnGQ8ay8qbdGAPl5gyPfVeh/j1vn7c4WDTwta0pKbVd0v4DfAf4q9cK3SimvhBInAZ9SlnbjxovywJIlHywDZ3UQ32siTQBfOR1HmxIBAWHPUS0H5jkxrL6pL9QA2UrEeWFv2b3s49k5BCNkPVQs3rNN6vWH7QwTHymTqTiIZOHU+dY7cbxUyYJQmLdE3nNZYJU6ItQ1IwHQvGbUqI9owsdyjxQD35gxKePviOop+UzkLZA1BAODO7YIm3H1lR6WSuekIXf+pCVkPbTfGtEEkiDvGINBGjXT6jIxy7y0Dcbxtu0tNiordGkXqAlUlqGwuahkmetKFRhRLmhwvVAm9ZaQ9rqpd5nAIkCgMpDzieVzEz2kRuNYkHbBCrYX9mlsyAvLEkF8wn4tH5kD3mXggzq0QQHc2uBdR/7QdUKbEPiM4pgLsI83Ekyb3lsOP+JL2QR/Te4lEfeBV3oim4vyufrmF9rouqkfwys6c6npXpA0n5V+aHJzTiynvViRftAOoDvHpApZenoo8psX7jbE5DYpjSuEY5P19UY6SNXVPaM3djdvRyXL14lvZjlrttGjypZRMBikHIvPfA/dyCYwPJBOxzRE0Y80irQrdGxr26zDrmXux9N2JM8C0zgO6ZddLVL3Ep/gQR6QZ00Cu01zw/b0hKgkbS6LibsjR207KM93AuDH3Wv+F/VdgJ1m4tvtnWVvhPkq6zfJfxBM3Y6lIMYT46MdY5H7l+sz+JBLmppyILLmJMJzxo7nBt2dnY4u0yih/eKYIhGqxDrkHUH2XtS25Kj43UOnLWx+YNZ0tXZIS4uJLBJgW8hDQDJ1n29fGdf/Nq0mDIo+oTfjNp8W2NYzcNfx9s7eBbP957ltzcG8DxHHE+PYn//ANjL/xRjSb32yv2cfd45DVMYywHeyyEMUiYgq5YgAaUwz0oU9Ffu4GelPPhrpiJS5k6NLjXxczzELwVzrXLvM1DleC7TBnaCEI+4HQPQgatdk4e017ZQ9wpetpMSx0UN5EWfnCfzKT6M7JRhBv9AjoKv6asdvobsJfhhXpMWiI1nCtqRsQJjXeGcVROyDlylHHU0F+k/tnW1pp8hMnStZ/6Br/yoknVaVRj34mGUEYMiOdV8YjMySbNFpty7IMiz7m8rMlPqQJiw/wt938UWPredMMl5JF+xPVvMZzNe1s1i5Uso+ta2RO3a6OgnVBnA23OLv1o5I5BonfNv9+IOa8SEc/oamJfOadulXyICUckO5Eabqx8VqYekKwboupo0LhGsuESwwnN432IzZNiZbEXHy+SmlDy/+60XYeMfU8b9gMDIo0dP4s69B/H119/EN3fuh2X/EP2cc7KD3LEG1c7xhS78evI941LbGvp4bUts7HYh7wYXY4fUlwe1dqHfhePhvQZ7OM7az3VhfnoSx4dHcXxC6rdyplMCqXPGcDzvimtfjAAdP0eQt7ru7Eyw9yQsi+cLAMG1bIG9Z4D/Q+GoMyuE7oU9atdGz8v2yroS8R3Gccn5nkbaJtuMNePRCV0XXW2jbQpzM/7uD11QjXozJC+ff/oWOKdBOZd/mf1nbgG/GeTGl5CznknPY9mFStBErCEs0iUXrEqhrTX6vo/StGz8LEIELsRrWcD7zYLKQmQgpO+2oidSbn2tNUrh8AiytNnKyAV1AvQptdAo1a2CAwAb/rBYxoyFPb/lwwHThS/wYhczD5ITouamO37DaHsr/AZPgUZwfFMPSEK/Ru1qdF2XG3xTSlR4dN1YXzjANRHRQLhSX3vr++jZEDrk77Y6aBQweHLBX26slfqnLtTTGi2La2178Fm+qfOPHg5srLPZgsPMLGG15BoGw4L9SkPGjlBcgr9aLsLFfjAP2FTW8qZsyJTEbVjDWrIs5fBBK7tSKE2JQp9WvYBSKKOn7as8LIHEY+dsw3YFaMVrwG0iajvqr55zN1E2vhY9Azr2M21KOSsxbFltTQvPphY2m5J10lhwUVlAZzEbYsjDo4eVErWp0RaAPoU+RZoClItgHjIkll6YgTqsHflDPvvRX3t1jHkPKIf14ijDBjAVbrL6Flgn3hlgrMTHXptxyfLabmd4ZEpbom27kJ/jOTudxjGHgjmph9jgp4KjLGn/DW2YIgWfIEB3SU6Qj/0GDqkL+FsGA92xCHQa9AXVqqyr6F00EDXighXaYdJ3UVvmX0PNOgVl1JsDXx5gSFcLpEAmaSKGKGnrJnPMKtqWa8gq+BcwzA/IKNg3gUrbCvJ8C9b4cAID7ynVj7FWpoCyb2iIB0tkdZRpzF58JG+60lM+1FjADiTw9LC+8SNQslla4hZ4jm3YBNyN3/W1Sx9sClhntoRRsB7BWrkchw0sFYy2nGf2gW5Dv6aUtc/bV9ZyBsDP8XQsBcrqyYogEtkRZ0mbB20DbWk7aDqOmYdfIkO6kH9RlxWResNfnFxLWD9nzDlhIB0oqwfMohEJoGcgcKQeTYn8OwD4iTwTGuZlqZG04Rn8ICmfkaUCv5I5qrCTtC0W++V86ECEC22DfoIMpl4CRjr0hkYFpNWir3OoWaelVMQDJ6CRAB+YbOymZ2QN9HWU1BEe6q+uZ7ywq3gIk49525XDy71g3jrblMU0Yc06pci8H9mStKy3NNb6Sc1an4L87mtC2rPWMLW+Y30SxrL90CZttIrUQx+BcFNKNPQjS/3YZvvZmKqbuNoA24i3gZHqWCrxoqR+FZ+Xv+D4qvsAraznstSxl5uPqHmpOOJys7d3EM+e7Mfe3j6BgsM4PD7ONmns+sJhezv32zKyDOka8NnlJc729i7BpO3wgii+en8L0DME+6LLClm8sJtapcwFv6gdNtwAdpFHAnnpColTKuODJNJKuw5pP8dZehX8HS5HLekSu824ZAnalpEIedkmX33VeSnY98yU0IYDa0eJqmzsjz1p1/Xh/rtinxO3oc76IrK8himXWQCeA0EZceRDk6zDj1WOKZzZWPmkDnX4lMb5sdTHPR95QZwa3GCPBQ1TgiUyRNVJHO1p3jQDQ9P1NzmOTiJ/dY7+1kvHv9fkrwP6P4v5v6X6QmMDs/XLDe2xkVOZ1aPFBtsGwbBtwbbym6WeGEvBAGV2zimeJhEquKkhetsHtNTBVGhB7rsugxkdae1qaPNCozIIyqAdK7RshwCt1mJB/Ml1QdqmG3wRsFQ0CN+2hblWAsela0nY0JJeQi3whXdX6VFCmREt9Bfl6SptQqE/uCCB8kJ3qkNcbVPLiEOSaK5hQsqGHRg6hEd28lkHt0Skg3rmut1Co0EOUpvpkHI7Dn3XxtakRgaCCAh5Nm+Ru0W+4GcJXQ6esEQ+8/hawKCFfluhSyo954wvpvw7Ntqv6zoCP7v5Jx12mds7BBucSzs7E148GgzqWAdqQoWfdpEUJLFdOQejrXJckW97Z5vg6Tb9OnA65lUbta2kFbHGvdjAs99+Mfh8gN/usSY9ePQs7j98GPcIAN178DiePHkaz/cPCXbO8tvgETVqrWmXgiAtUIVm1LGQD39Is63Cl7tOl8GVHt+gEfvos55jZwSCPdudEuw5Jvi0f3AQBwd7wEEYbHUOzZlLM+bi+G27aZyezgkKnQJD2ts9vikFufqEcUxKrlED+/WcOePebSq9KXPVc2hBD4aIR9lrWC7fwTbUDDl+EU3TxrZrMcFx9VS/pokoBYgRSHgY99HJMu/dcANUPWW2tQAAEABJREFUvHx+TyzAsP+eaPJSjf9OFhg3GVamNX0XBrPWj6lOVAoLDpniYkJ1UwqLinVWnl9YaMyHekmxeI6b7rj45Zqzad/QiM3ix3EMfC9nteuiVKDIp4SbgQfTCQdUFzg3H4NB4skdaTmQLhLMBz8lhS307WLzdcu+7YJrLW99VwnilNKy0SAvLa2bTm3JNdnuwpobMHK5IW7sVIJ/ygam9QNBsRmwGGYs9HMWc2EgHfIPtwVBINAT+/yHG7F9DRoNXMZta0qJpgiNxTMoyRNtaSulYn9r1s3Ip5xuLiljQ33ijXpZZ/vAgdjU2qYW9K4JHlqL+FGiq9ImcMchdjab0pWATVPgF+MPvOzv8C7Jj+NLiUrpOFalqdFAy/GWnwcJYeklzUooFfgZHBFyzJHHug00pSDbCE0poQAmwQ/c8pNaqkt4EWi7Gj3j2/VdVCA3VhBW8BtlWOEfjAk28DAzcDDMVB0A0FLXDf4Anv029TTG5kccy6XUtFcHX/HctPPwzKY9Y+MndoZ8NUpTQKcXfPgMrJmkTBvsnX4HraKCyCwtOuiqqbebeWU+VPgkTvYO7MP40b8pzCEOASkvbW1to2LPSptQyFMdBuA8XHgwz6Ac8uDoyU4/zjgqiEtqpJU2wE7mqQ7tnPTgBwpnSLSBBp82J6iTePJMANc65RbUharEla6HG9MNjREXtRPDNGvSZvYnYyXJuh5i1jelpD1SPlqTprIBJehCO48ZgKehtqGBx/qmFOYdY0XKQy0WoW/6iH678QcUd1wTgQ+o8MlQpVOiRfYhxW72zcbNBzi0SJjhzQImX/slPDxoNsjufNB2aUeFKchLfSH/AsY69RVkIT8PynmpWwfQvfSljZFbHHsxOaFGCboBTSHpUjsWSxjctI6q7LmxJ71AH+1kmz4i3wX66kvZzkdJ2nIzQ4WPKgMYwBLAvOAT1+Xzt3CzhjoIpRxREbswRgJ56/HvKBXMkY5zWhsuCDbPE6YxI9C5ZExSCQQuKY4fjAT16gUBdCpABWyzRt4A5OVvP1MQpEIDz1hpFWD/Ei1zra3MS+RyHM03lql3nOyi/mMaZz/K4RrpJWC05zz/ULo6ISn+MrB+6StpwOQnva6rrEFdlpMm4o8Yygd5ynxS8Cl5ydoEY6x3vXr6/HnscZnZe7bHJepZPHrwJB49eZL5x4+fxwPest9/+CDfrj/f34vT41MCGfMYZZOKMOpf0LUiU+8a3E+i7dc2TeHEGwHslBlj+mgShghN12OiPQbmnGBeACHxRgrjp2MiP/maH4mNaPq9oF0hS3ctA+d2NIo05/LAd81LsSm0bYCK7OcHvfNZLUig00TkXpe4IPLIv1Iu5hPIgYfjMjUYOy53cy55jrH8aI2NvGcppA2wpB9zkVwpmxyRQVvoG+pkOuWy6QXRi6J0pQlbSEEZOuLMoWGbY2V/9yjXh5Oj0/Hiyl7lC7dp0ppykZ1ygTZANH6rwUCQLzVOeanh/zgkTURh3ZLTCPJ1rXLM/daGteIJiJ7jrG2sZ4SzbF7o2dP8hsLSRQDC4lV8yLamKeGZwj1dkH7iFyelGAKKkuR62dWzuYARqB0feSqjqfKMtfrICj3G/iwsY5cCT/i3yJW82vVctk6fpl46S2Rt6NFS33dd9Fy6E8gXaCR1cDwfmbdOG3W1RhVK/ZYdUor8EBsO9hUUdl1vtuQHMsJDOtIde9gQSIRLIXPt++i3+tjiRenW1lZoP88hYimzdjW/xCBwo5PnPGqSARThPSPgYbBD/6EltgjuXbp0Ma4Cly7txoTAzYTgzw6BvwuXd8K2K7Tlr0gRHNrGJn5jyGBwAsHlDvvU2vGiuEOmmmlTCrZoQzl7gqgqMWf9dg4gXoiPOPjmSTx89JiAz724cxu4cyfu338Yz549D3+1UZwoNaK2YZrfP8J2U+bACfvhjD3WuUMV62mEZ275nByfENQ+Iri9H4d7zwnanLK2LXgZPY8T/P4w209i/KbPSc4Pv310cHCYQfGjo+NwDs0RABYEn4aYMtcPCRQdEig6PJ7mN8Tlq9096s+GBXgreKxoG2KGjAaNTumnrNJT7mnO/4I+ESfTWTx+vh8PHrI+P34S+4fHsaS9Z6wdA//w8+72bmhrfaNtmuwnX8dvhG+XDPyM9S8/f98sgNf8vqn0Up9/iAWc7P81yBVR4ixiLroemjw0WGQ7YH8sLNJNlAYoNcaNh4M3C9CcQ82chcsFOw8srILDOTirl9i59aeUBrYrFtwpC6B/UC7YVNhILlxiM7kU21s7UZtWqeBXwzcavlHc5e2DG4ubiZuF9Gfwn7FhGakfeS/o08bWzlZcunolLly4EN2kZ2FnwZ3PWHwXEWz/pRTSCC8KnNLIoxM3vIEFegGeX5FdaRBaIMglEzvUhoN+z+K9yP+d7PjkKKZsEtPTE+jPgQG9BHpywPSwcE7taNs27SnJGQcvZV8QPHrxhjtiAf/krc1AVE4X9dpVDjnjIcJDT2AAuOTl4HQ6DQ9sBh8GxmSAt23yNt2ooR6l6aLmQWFNq9SQXuvmCb8lfOfYdIAGxXyk4Qa6oM2DjZdLcbS/B6xEQh5lTR4edGpHttKknbFdtiN1IS9PoaUtyyVaLkpNsQ1okEmg3NCPXrpiAiJg51VeRObomjJwiLQe40f+jIqjNpKTX+Gr6RvopPyW9XNaEx1BSUsC3CnyiXzJmlrx1HMpHXglJr5QsVlTxAVA1i4eyk95ez4gG12j1hr6q6B9pKNt7ZF6iYSMzjltOsUvPAz4VWNxbbZf24+2VBbrKvbxGxzmBy678lvgv9KtyCWU0tKMtNCX1kr5tYGAddKgYPzXHmk1jEuLDm2HHoxpJR+QHJjn0pOu/ZVRsL0Dr+MQmNB1+G0XBTrSU377bMC+CdC0v3gemOVrfgPW2V/cpIEu0lgy8MKmfkA3ZTO1/QUMzK1VLDiFGTBdgEdXVcnxbgoCZGmFG/1dSN8/s5ntI0dteJ6HvC2rS02aiQHNdWq388DYJFlw7dMU5ADMp74UU6x1uqk7a6cxSaAMUsGHT/MJQ5aX5OV+xtYOyfSshgwM5As9DEKZh36O8QaVZlwWPPpbn7rqB+CNa2hw50VCEFM+0oAe6LDnc3wgTJHx0+eVTXtJwjTLieEHvEzOYKTdQHOkPzbYV1rCjAO1MHcNQzY4JVJTxr7KkxXrj6aUaNsSTSkx/qzzlHkwRVkDrVRQShKmowzkrBeaErm2tqytQjOmzp/sFP6M+NX5UCq0kVC7oMTAmjFHfmV3fWLweMbxJGPnMODhWtKdXaqkMcpeCpc5QKKlwEc7Ac7JnnnYb3WhLLCL48NTAjuP4uHDx3H77t348utv4qtbt+Lu3fvxmEvG06dPCQQ9iQcPHhEUeswl6SCOT0+5MB2Hl6AjLjhnv5qBZEV9WmVp4UhFPnBCL8d1xXijadb6oXSmWQeaaeKJD65rqb/mLWgPYcA+2kU8NS5pP3Loqs5BFmslWVPI4Lrmknrulc5j9zKRbJG1kHtwE9E0EIEej+RAE4t5pC+59tNcuwK7BqJL1pRZ4hT3A/wo7C9XcHMfp5/yptzUO45SpFM+JbkUWlahznPW/yng3jaW51wypwlpCy60Bnv949iZ4ufzYZ5B+SHXNOjAU3udnMw47wzslxFz7HoyW8QhZ5X94+M4IhDkXnUCvRMurCecIaQ3hd4J/C2Pl9F52g3PCpSOxjEGKIy/9syYjC/MlqmDuqlv1Mh9b4uAwA4Bg62t7WizX6od+qQ21h7W1FLzRU5jgcFINyZfQLJN/Ip9W/Ayzz7UVfoA0tWv6wYXnLN+5M/6ky/amwFf4Rz+qvqCs6PrBqyiaWiFhiiWF2gU67qCfyOWake04AE51/suKlD6Esqw6QuL2PC1/lugHPApATnSCu2CHlC1IsG2DS35GtRI29InShPaoJSKD65iygu7w5NDzoCHMZudxoo9TrsuY8HYD+H5YIlv2FVwfObz0zg+Oc5zrN/syyAHvnFM0EK/0AfFTdnQtSkpkWSTp23WKEPftrHFfm8AYrI1iS3GeocAkQGhCxd2OYNv58vYrQnrYc8aoa7IvsQnlUUa2tJUuivOMc5T29xjZrxkPUKuZ3sH8eTpM9asR3H33oP45u69uEVA6Otbd+PWN3fi9u27cZ/1bA88/XrOGA/wIEm5HZNQD8Y0U/KaagbCjHU3gz6HRwRYTuLw6CROcl7MCcCsgXPdHsGX5/v78XRvPx4QLP+G9fLzz7+Kjz7+JD766Nfxy199HF989VV8c+9hPCGw/vTgKJ7vv4Cnz/fiEYH3x+jxGDmf7O3FE9JHT54RcH8aD1h3HwJPnz5Hl4fxDfrdQc979x/Q/hBaB5xh5tGwnl+4dCUuX74auxcvxmR7O2rbR9M0mpAxWiforx3H0svPfw4WcF7+c9DzpY7/t1sgl8iRKgsHO3+4ETdRoimFRYV2NxIBrEI9teyH5GynbvMUym1hsSc1P9bTn4wLPD3YKCbRd2xi4LhJrdhwyUbDhtiwSbS1jcrmwn6AKPS1EZ6K5kUeUrnp9mzATYHOpg06vlkaFvPxmzggdtDammyF0Pdbqc8SvIGAy4IDk+BCKbjp5NefT+dsqGy9MoRGA/3cSchvHjcxznosysgHPXXtWJz72kWL7CUR0Xa9MJemSd4jSTUG4C+dROVDSoW0Yhs3Vr9uu8XG2nOA77suaq0ANNMeEZXUenFsoyUPXxM35XMXhQb5lS/Al4e6Ch6AjqenGZCbsxF62JvxJuaYg6IBshm75AxbzrHVqkRUZQDML2zjECWem61vOtq2MoY1PNQkr1HZNJ04FkupyDjBdyr2qAEyd0hsYSO62680aFIK7YWaQn/bRzcs1NOJgy9BPA6tM2TwzQ5DENogoWAn8JSj1g6S8IGSuotnf4ohdW2YkLalX6b0IS1g2EdbOU6pw4D36Ji0FfmAB4Mka7v20ybSH/nABVlEkM6Mg7OBCOmKk/rQrvr63wyfkI648lf+lnZppQw4nQfvJXgL5qO6ixulWdtLqmKTFtP8wHg8MFly6En+nC6xKkhKIicAPqWWpJNj0BTIOk6ktgVjgSJjP7puHlg0tDXYosfePT7iXKhdjWI/wENx5ukDNT6RjXrXCsE2SGS9H+Kc1ZVRdvXc8DbNMjoh0ugj6gYM2GVlKuDXgzbHXqk7dUv7wASTpXxNgcF55rSJkiA+sOFlX2FTPp/SLbTfRm51QPKUjQ8ebM0j3gbkTPSEItgWAPtTos7HnJXYSxnJjrWUC22MV+Kb37TDY4XMA3bAXYx7Y6K0GDLQG8VSbrLrCnOjGPbdtJPaABcpQwNtqJPugD31P0FaiacMdZxDZK066yOOMGcs5sxbYcbYLCi7Bg/Iq8ziCHAiXI/oyMOMSzpJMD80AlJtmNBqH2XaXJ6l1xRwmsp6/MIPqcoxx8nHNOm9+GjINqWMbbAhl7r7Yc9twNgAABAASURBVJ7mFw/tjELi5higu2k1FVwPk1YN54Jr+tZkvBRNSF2nExcc9VUHzIs2zrM1G9qk6XzqeSMvuA5bLqw/tpVM4QFP1wt52W46Ye/o/FXnvkPUElPsfXR4Es+f7hHkeUzg517c51Jl+fR0xn42cHlcxXL5G/JLAgYn8YRLyp079+LLL7+OTz75gvRW+Cb+gEuM3y6Zckk7PD6M54cHcUo+deBDfdSCrElUfHWESl4opF1M0OuFHbAEHRw/x1MaFAPheUa7pP/h21Sm7e0rDSH1ho/97D/H1055q29ZW4kr2HfT7h4iiIO7YX9kYH8b2Atn7H/Wwxw/6nGbYtfEyQwf9mETyzPHUrlAabuaevmfUDg+0lAWwbzg3NPnrcugC8EY7Tn+WtY0bW/A7cgXTrQ5d9Iu8BjQywu73+gSxDk5OY3j02MusowFF87HT5/EUy6cB4f7XPiPYp8L5xMur/cePIx79+6Hl9HDw8OYzhfAPKS3AWXyTOAfUpfnAnskMBjaMfwhr+6W1THQmyrUopanlBpVnyzr+RfMIBddUrtrxKZYVzDfKpasKXkehAjdE4UB5oFOD0Crq120pKWBJnQk1zLeymCa/GrljDHij2UE41nBUN/R1upm3nFY5l7ImNMuzlg3SpB02xqebcpaDwTyWQPytyWSTzfyVT73tEq/DeR+iq5NKeE+Kc4mLcofJf8lUXJyVw7PuwYUY/3TEHDsOBN63nLt1W/nnoGwHWpssHRXAKXhJ29Ihvu+Z5NTAkfOU+eF/Z0H6m1n9e04O/bwqNiR7tDhSVIF/9/kTUuUpuEsJ5QQv++66Dl/bu0QENoGoNP1Xbapc2mbCIVJIAcDx5IcAatVnBCA2WNdMdiyv39IMOYYmMYxQRh//dFgtEHMfQIsj1mX7t59QBD7awJB38StO3fj7n0DMM/jgHa/5ficdH//JA55YXvKfDbAtJR3qeH5MNBxxt5zPB2YAyPMsaX+ccIcO4Kvv2ZmAOr+46dxj8D47dv344uvv45fffpp/PxXv4y//sXP46cffRS//OSz+PKb23EbGe49eBoGiu49epJ97tDPv11058HjlFFadx8+ijvMxdv37xPUesBa/CjuEsj6hrX2q1t3wHuc33YyIDVw7mzaLnYuXIirV6/GxcuXw79j2nLXaEsJxw3Djg/zZ8x8+9MvA3y75mXp98kCTNHfJ3Ve6vLf3QIsFLnRnGN0vqxDCezoPGwRNp7D/T/OrjuYJPABwVrHBYssdNm2qE5a64XMxaw137AtmLJIu2aDPAaEKIhTCe6Y2nfBos0O5y6ehwlxrW9KidLWcCMWV57s8+CtoLUETf7oxk3Jw4eb6Zw3nvP5bDzQSeQcJI1S80DQlMKGWFh82Uyyro3KglxKPdcDVrD4VkXQB3CDtx7WyDEawcNAj76+XXLj7NhQu9pF7Wu+KWttg36Fd9t10fl1XwJcfdtFqSV6NlvfxAg9G3kDbsBLveXnr0u4EY4HgYHD4hFvOqbYQv4l3xy6WU7ZEAdsOrA5mkqjhXaFp3k3STfIKZuk/3OHekSRS0mbWJZiAvqvOEDKv5QGGbeiKG9bw81/wA8X8BG3KKsyN7SZFg79NIx9S3TwN5gQDKKb9JyD8QwZgn5t7cK/H+UBRjx/9SG/OVaxH3aTdkAvpTRNqKFOHYcW+9SuJg/zeUAIOQHI6GFpymFLQKWo0JSfh/wOHtLPt6m8QUq7ccH1QoqoUIEGOp5woJjx9nVJPsrIy4tLpb86iu/Fw4sBaiNuG/pCAVeaeRDikDSHNiKFPEfigd/LY4EvAVRq27arkbLhG8oxMKYL+i5JlxKASYNBWnTp/RWOtgvnC91jWA5cAufMg8EispTQ9kIpdOJZQVS5k1YwCk0Jv6XkAVgo4GlTdfTXOU0tj/wYr56xaWs0aKLOM8YybcjbaMuQRykeZQ3oQ6/FVtJF9LXfRlTkPxsvbKueXpLy0oS+yggVbGMvActBq7SkAvaRRtfhD9CqlGGX+PZVP2HF5WsOPWGAjziljH2UyfGTp+KqZ1exJ3yk4aVqir+at5/ggdS5sYSuuiJN2tk2ywiQWW0uvTD6Cr3addF1HWM7ibrhAaZ81Y4s6jJ3kHHGWOfljTnoXHXu62MJtCdrFiF9+qwvPLB22ndO/zNdsY36Zht91XdBat8mlB62EEma2W8I++Z4gJc6IZxyWjdPHLyICj5T3bOUOkimbyzp6xo/gH9mP2TU5soCV6jynNU5H6CEXnzmmlQY01LqmAfVp7aWK3yHWMBD+fTfphSb0X+gbQVkMdNRn1XoA6f6KxeLQVkF+pXSRi19jqNz1zW5bfXzF+Ba2vPGfGtnN7YIBnWs1QFL6ahjcoNWxd6Otb5dkL0ib0udsKkTF5PDr+baJT37tPhFW/vUV5lPjo64ZC2jskeBHG3bh3Ny98LF8E1y31vejUu8YfY/Yrh05Urs7l6InnVhyS3ZYMSz588ICD2Np8+ex9Pn++Ely0uSl2rl1gTKox7KNI5NsSptF6XCGj8hNW+DfXIcC3hC4Lc0SMP+2UbZcRfI5mO/zJz7qNhGsI+4yuS8M2+dbRuwm/XiaB/zste2yu4qKo+lTgEyXhClKdHUltL4rHgZYH3igicNZa6MU16iuxoFouoiH2WZ4jNT1jdhjj/7rRv3BS96RwR7jo6OCf4cc4k9jAMuweNF+DSca8pVsF1hbKUr7w1P+SICdl6xbi94iTXj5c4pMI1T/1YhZxrH6jkXbANBT58+j+fPDwgOHcb+/n7sH8CPC7OyuE6lrKxXp7PTmPOiaEr/wZdBUZgXkfNlw7syt5I/ZlFX10qy6N5EwV4t/t8wNtbZR7uqi3iWz+Rm4fClBkqImtNaPSv69n0XLTTcn6xDDLoVeNSxHrvY3rMutrWLPtOKWOCMyJBd5RlHu8tXOZIJlCy7Pq6QwfzYFjmnau3ihY5YnUZxRiFLqF/PPPHcVfsapQFKoU8byprQUG5r5FpuChRwErAf2TUuIgdSwcP9QXtueBX02OLMZwDZvH7rurhphwD+WeDbR4ccylS0Gf2QmrV4yHXLsU1/Ys2TfwXHs8z27nZcuLAbO9u70WPvUtSjRkt7z/rQAdILfuS5Wiyxqau/owmUiNqUqIx5bfvQFi22E9Rbels7OzEhMBTRhFBKExVbnOJrj548io8JrHz22RfxzTd34/nePr480D7J4MeVV67FK6++GpevXI2GPkcEdm4T+PnoV7+Ov/yrv4k/+7M/j1989Kv4mP6//OTT+NXHn8WvP/syPv/6dgZi9g5OGP8VfbvY2rkUO5dege5udNvb0bkOk5ba+Sfa4+hkTpB0P27dfxBf3PomPoHmr4BPvvyKQM+dDNrcuXs/viFg8+VXtH/6Rfzyl5/C/+P4GL6ff/513Lp1O27dvRu3wfuK/JfI8fXXd6i/S+DqNsH0b+LzL26FbbcJxN9/9JR5fxy/wTJXLl2KN996Kz748EPg+/HO2+/Ezes38m8yebYt4GB8nlWCxd8FBn6E39X2su73xwLpD78/6rzU5L+nBVwQEv7tv40//R2Qizsb0JkMK3KWzwObJtuUDb8TRGVlos1HAqQmgG0kVLx4vuXAFNrqJtZFVzr2tQoiletObhoeBCIKGwSbOhdzZW5AaUrNQy8duLyuaB/C4M6ZLOy0BbDdOknaN9+o8IZ0xgFtxlsSg0ArDjziFWi2bmpsDlu8sfTvDG1zeN/eYePg8N6yQcaGJh2S5tJD2IKD0gwZFlzQqUW+Cm6LbpUUVEQgGMVB0HxTQDCDgZQptDFVyls4JNS2y405D5dsgDSBPdJVRl+bl9JE1/VBEgV6XnI9RJyezjlYHrHBHABHvFk5ycMArEI7ymvgQDDPC+485ZKm27sXSPt70Ld9mI+bjocID677+wd50IQQevqJZFxWl9BL+k0J5Ucg4nQrkhK1CDVoCX84S+c4OVa+rfJ80IqDzSuHOe3VlMJhpIT5WuFhbxPtFEGXQnsFumh7gL59Bncm2KRLnsGPempfAUVjtZGTtgaaJPkom5CFb32sooF/z6GvV7auRmU8C/JtumMhpBo/w0rabGe0sl6+8mpLjQkyGkjSRh7ofDt3fHwU/mFOf8XPN4HBj/3FiVIcLnxrCIOWU4KW0+lx5r3YrxZDpA3pM7JGizV/y+qtDWb4u/z0fQeugC+kvOQRFDFXCRbVsXY1WmGjLw1g0J3PvHBT0cCvreH/riG0PX3Ab0rJMQp+DHwMHLYdb2VQpjN+jMfAnDgP4xitxjfFtGmTlDU/MAeOJg2kCG2knF3HmMN31PkcTvIFUzsRGJFvkQ4f5RwgJr4arCej/IWxGtsj6/nMdKyTAD1ygP0g70MWTrBYcXGiYN0a1SDVjPXGeaSuKb96iE2a9lFWIPWnfuxe4AsRZFWGTZ2pQNccM2km7ZzTA/N9HgbY5OnYzxbz/HVYLxrShyp0a1Rspg3VS3ojZGtmlTPpMk7mFWsZyJOAncFS040c4iSc1a9SPnmqY7aB/K10TXtJvevXoA3IQwKVlcUEnj6FdYT5WBPIUyetJfhLxtcUbB4akgAy0ma2NPnpB2C7QDYVIF0/Fs2u0NF8yo6MBticc2QhKsaYiFNSLvavtOcmxb7WA7Xin6whLam49rZfbNrYW8RpKDsW4pRG/aABzdqRt2+UsN31qNvaiZ4LlnsFjsseGAQD5qz5x5D/Dhe8y/nrA6+8ei1uvvlWvPXWd+O112/E5cuvxNVr1+LGjdepezNef/2NuH79depejV3ePFcCRwaFp+yNB/7KBJczgwgHBA28UCJByqD8aVozpegajDU2sYycICHHaGNtNncur9ukob6mjp+XzYLu0nO9so7O62f0IXkLtolbsQsDnTjWbcCKpinRtmvbJZ5ySWdIGe3fYTvtFvwU/EnRBnxvNltAFsns37XM5WXMqV/gXxse+qn7ZSBz7XpUrei/AnfIvtLZO9iLZ3sHBM/GPfiIgP6BQZ/j0/DvfPiNgzEgsx/PCNA8efI8/ObDfPWbpLe9u8tYXQWuhf+Tm3D5KuWrV+LKK69wQb4W1669St7/ZXU3Gsat1iZ2vHhzdmnQ+/R0xgX3CPpPuXzeiq+5mN6+cycePHpMMOgwXwoZBErZkPU54+2vm58y9qenU/b645TJvxOEYsjVaS2yJbT/qhR0Vu8lbZX9bSc6AhfqMeOspp0cU88T/vpRU2q0yFXot8CmEIrCeSvtGk2U0lJVozQAuKsIzgqMG+t3ngOb0c8cN8u178Av7EmM7wDIjD5RSp4Dxn2ho1ioLZzPVgm4IkES5CazYG3Ur0aYovMUH5EzPgCdcgaQYJQrvtIx5rX2Uchb2xTpK+sQ2mWLl3VbF3aigmf/aCL6bpRjtMkqECpKV+0O1RU6oCfyz4dZ+I3tAZ1tbHv6wWfOJNr3W30E8fYIGB4ejmNzzHnPsTpmvI6x+QLtaRlSAAAQAElEQVSdtKd8puz7wgCHKJVgyHZcunQ5LgNbrB/V4E3disqYdT0pUOAV/BggwxChxWvbxLqaqiFmBHGS3zEyAJ4ZF/BdIn80DaqVkKVzeU5Q8vDwMAz6fPn1LQIit+Le/UcEKxfRExx/9fr1eOu7b8fb774b7733fvzg+z+MH/7ox/HjP/xJ/PjHfxh/+JM/ih//5CdZ98Ybb4bncV9u6sOfQ++TT7+KX3z8afyc4NDffvRxfET+V59+Hp8QcPnsi2/ii69u4fu34/7jvThgDh7xYm6P9MGzvfj69t34BNyPPvksPvnsq7j74EnsH03x6RJtvx07u6yhly7HpavOs+uZTrZ2WWt/k3Pbb/Z8RQDra4JTd+89CgM7D5/sETR/Hk9YNx8/fx5PmVf7BLCWv4noJjtx8fKVuHr1lXiNNfeNmzfjjTffjLfeeCPeeP31uH7tOoGfywTqJ1HbNkrTxO/6yTvdn/5pnE9/F97Lut8/CzCzfv+UeqnRP2ILsFe5mP9XgYZEYfF340nIuqxlIyCl7e/XkIWuLVEK7s3j5uUGOJ8vwkO3fUtT2IQ4aEFrRsAGtPAQ0JQKjyUb+iIWvL3yzTcco4Ve3/VRaxulvKAd/CjjnAuZX8U+5NCzf8hBjY11/3B/3HzZzBbwWbpzlwZtYEF5xiY8Y0M7XYN5zoUBgzUOhwCZs21SGcrXsskm9MjCIcCv6084fNa+RqkjtKWNFjmFWlr0RF7aaqW9qKn8k2K0lJMFHxwZ8oCESogw6tnLg8Ojb3pq7aivdIQG/SggZ2GDW3FJHNZfB5+Tn0NnoH5gg1/x9mTIOt9iegHUXhCBDXTWujUFGQvyISdmYVMcwkMypqP/ImZcRulAN48Q5MANgf7a1guVODPerFteIdn6ycMQPXjkIYz6e8BYcnDcAAhQo52x7rBzz2GpR/+y5kMv9OGTsVOHBIT1UucB1PLIE2NKDGii8OlTGP0S6XeVFB760VkzXewvrUwtj8TsLFN4Uwk5+9W2Rt920XYd4zv+bzxzfZDDlG/FzA/oZmfxR4AMNAfkX2DPvNBz4MuUw10eujC4qTIgJSbmkzGxv7QQIlLGM72xdAZwkA3aDBAPfcoa0LXtupS1Iq9yN4U2FJeHB0NtxyBRE+hSonY10pe1exPQA3hgM/oFYzxDXgMV0siOBQQedVPvTZt55bWcgO7qUrITHSijAZkSFT23uOxs+Vav60K8sW3FerDKwNkCvjNsZypvuiclcUupUdHXfFPIt0IXGz+Svm0lZUUC0rFsxrEBIDjqAGdNGqifzeCHvr+Kqd8EYJznjPec8VKvURb7KOsQzjODNuKqv0MjjilcoApd6I0PDOBFb/QcmG9zYEwNNiUfeQkceC1bLw/tqw4d9voWVPwSe6orpNNnlNO+yrEaBUEOW0l4kAJx0HPMUKOktGOT9DvS7LtOtdNZGX9UFsupN/YZg33Qc0zWssAg6Sqz49ERLFFu/U2L2KicZ4DO6uqc8BLq+uJeYuC5hWaPnq7LBjkWyGB/6fXQtU01K7aZbHMIB9d1tCNFhZiBL8056ZS9ZsoFe5hhGRslFG0U1m8hWD3m1Iufl2ouaAvGPqIwXyZclrdJu6jQbmuNltS5Vtoa/qiveS9JO/n3867E9u7F7ANHydC3p9znujudnhLsn1L/nTCQc+36NQI7r8Xrr72Wl4vXvWSs4fXXb8Zrr92IV4VXXiWY8GpePl67cTNev/lm3HzjrQwubE161vEZb+j38lJjoMAxTMAGDruy6CNzfRzbz9HRMUWQfLwEqk9Fx9SJAh6ie5DzgQp2si5KDcfCsZWG+Jb9BtPk3BxPL6OPKQbngQak9AEDGgYbDFpYpjrkLR2h4lvSVl7bmraLFlBYzw5eph0z9zJZiOt8NEVl9ki4Iqw20Lfmc+yO7x4dHeW3pm7d+ia++uqbuHfvIXA/Hj54FI+fPo3n+3v5LZzjk2Pm7JJ1s+FCvhMXLl6K6zeux/sfvEeA7mZc5oK4vbub/qHvbbG+Tba3GfvtuMT4v0pA7/r1G4ztjbjhBZKxeuvtt+O7XKLfIH/jxhsEha7H9vYu5mxisVyG32BbLJZxfHLCy6GTmJ6c5nrBUMWUD7/h5YX63r17eVG37DhOWTenjKk2nbOOOl/V2zG1zXHf2El825w/tmeZ/lmHoR2DicGpnQvhywJta5vpCEvWnAV+oUeNNpaWe8gMwxtk0N5L8r4Asy2B+YQD8OADpWaV9PSdQnlMaUMGH8vK0jHHTekYS5g4vphKFIABhpJ0rB8BDymsTaWNpq3g+IAHaWmW0kQ0FhpIlqjgtOLXNuRTKOvXQu1qmDYFOgVdQ0Bv8hH5wfaKPagv4FTWhlI4t6H7lPX86GQah4yl3+ISjsgfEaDVB09o1/bKPNKCHjTavjK3tqLf6mNi8Gc9H5tSEHsEeZQAH75nD+08EU1z1iJt/47hlDXtDAhYDfjSbMGZHTldc51LzzhXP378NB7ce5B/x+fR4ydhn56A+CsEMm+++QbBn/fSf9/Gj999/914n2CQ6XsfvB/f/8EP4kc/+lH84Y9/Eh9+//vxXXCuEAiNpiWAORCwOY3Hz/cI3jyKW7fvxOdffhMfE8z5FUGdn//y1/HTn38Uf/23v4iPP/mCQNBdcO7HN7dH+JyA6JcEgQzk7B0cc1b5Dva5EFeuXmNuvRVvvP1OvP3ue/HOe9+L97/3Ybz3/vfiBoH0y69ci+8wrtr5kLlkX4M8h4zLlDvLbPhNrhOL32DF7zRR2Vsuoatr69tvvxvvvfMetN6N9997L95+6624ceMGQaGrsZvzvmNtaCN9nO4NEDkAZl7CP3cLlH/uBvhnpf//Q8q6oLOVseX9X2CYHflwt8zuY36V1Mh/K02E/Ni0LLN9mZuLG1CQk5QbnQe5w+PD8a0MkZbCRpayitCUXBdLk+Q4OAwsugMpb/CyqkQBJ7NnH+vpA3PpeKiZTk/yd5LdPA/ZRPOwzpuUuYcXAk0rbg6y87DiBjeCl7YRJF1SCC97lgT4rOvc6AsbeGXD7fs+et62bLEJ912NyibSAgaDPDAITUVu3uRJcwNripHlpnpaQM9lHpi8VGjrwiZROJx0HLIucGEQJhe2o5t04YWmlAqZUUbUx+or3myuuJzO2UinwJygz4ANV9BGN5ROXUlhHBX5PZCOdCDV1Gg51LR9RyGyn/jjIXrOmJ1CR1EbeDGqKR92aQq4kbw8WDrOUw6Zcw4NXpik4QFyKd/sKXn6kThmtnvwFGb0Wy2HqNi6YLeqLZGpImuBH1yhsLLnKAvZFUEWxz0vwxxYBsrSXYGJ5e0S+k1Ca83IGyL5KFb6Av2Uxf7KK92kQ70XBushyTUQGmuZPPhVaAYkxc/++NmUy5N5+8mEHqH8gmWFl963ANnVI22HHdRH/g3EW3g4NtokaRTHAQ0RfuAgPwPfw7TfzqGJYE+NLd7G7eAvOzvboR/qtxUb2l95wh/sp67KugnaUaV4wBB+I2nBPOU8vT6/rHmubSKJpAfdWuqoo5USMUWY5EWKGjyFsaXGse04wNYu0oaMr7K10KhNDW3aUAcmfYIfCaAzdLXJCJapoNVBbkqJpgg1WvuS38g2pomIXvYb8/bL3Eg+GzBpponogCeCVc4h5hPjlPxpkztsoqgPPDv1Ia2APNfCJwVxM7P+SJYvPpLaijkj7RFltDWfiMIngumntpNN/BGvZLu+ZBsNWd2UEi/kqnFmZ2SDGmsN+qjLeZ6FPr8L6FPQUZ3OAOVSfLhJjwQj8ShcFtYfIJVSo4dG33WxxeG53yLlwtCz1ght20W75rvuhXzQStlIMV6SJbV9MV/FgjbHLy9i0C/N2v/g09Yuamu5go59+MRlx0syhCSjvfR7/X+Bgzt/vFjPsIlvpH0j7l7l2+5D3orntyAI1npRPg/SUI6KbhW+bddFRbeOS9kWb4j7CW/iuz4q0HVbseV+QXsFTzlcM5/vH8Q+F6tj+EwJ/Jh/ziXo4OgAySNa8L1MnMHFXd4s7+Y3gnbJZ32mBhZsuxh+u+QVLimvvPoKwZ9rceXaNfAvRUNgfTFbxAF7oxe5J0+eEUQ4Stu4RnR1wsWyi4IujrW6KURTCvNqEhX7bupXsbYtiugDlkvZXNqpwdYsCrGhYWp701SqS9bTdfRfxlN0KrNNPmTSnfXrnBtjYyinthbMS5d76nqNGn1Yun7j1f3Ib2CcTP12wyn72DRBu9vmviOcHJ3E3t5e3Pd/73nyJJ4+3ad8QBDoGfnn5PfigKDQEW//p9MFQYYhf+WjlCZq18bWhR0ufa/E1WuvEMx5LW4SeLvKxdZgV9d1EQU/Rhu/aaRutddP+pjgIxcuXYorl66E4/Xqq68SzHs9bhC8E65dvx5XrlyJHX/lj6BZbTpINVjiO7H6TcSci/psWBJggD4GnLP/HB4ex7O95wR/nsTjx8/zD9w63gb81EE4IsiwCS6456Q9uPAO7CULAvzH+OKcgOg8z0yOpfRhy6PNe156JeCbtfbU0s48Wnm+ouS8mjOX3JMSbENyx9I5o70Ndsh7Bp7zz7PGEj+gezTn/Qy9NGApGDFplMgqEPWlHltupTzb0bddNM3oX01bomEdsK/4KxaBQV6Aef2rgCPdlf9zHE5j3rOC/B0nWBBIUP9sjBa5arcVpZZo+xpbBPS0Q4sM0SBfAQJbAIV87froGGN6jzIzP1pkrKyDVb8AT5n8RnaOD/Py4OCA8dvD5w6Ymye82Jtn344+HX2EWvEpbKFu6rEBtutcG5epMMSRocBzhFE23DBystDWdl0oS2m79KEFtnE8XAtzDTw8if29fQJUx7HPC1WDil/dvh3+6tNz1qxomvwWzOsEo/1m4hv4/Y0br4frj3/weHf3EsHOC7G7PcLFi1dCn/abMu+//0H88Ic/jD/+4z+On/zkJ/EHP/xRfO/DP4g3vvtOXHnlOnJt8QJ3Hg8ePopPPvuC4M8v48//6q/jP/3nP4t//5/+U/y7//U/xr8H/uwv/jr81bFnzw6i294hqPR+/OG/+OP4kz/5V/Ev/uRfxo+g/YMf/TB++IMfxQ++/wfx4fd/EB9++P0wAPV98t//wYfxox/+QfzBD34Y36f+ex98GG+gx2uvXmcuvspcfiPe/u5344PvfYCMP4wf/fjH0PphfO+DD+D1drzx5s1cYy9evIie28zpSXS1Ruc3rbBPaRilpkTDcOTj2GQm8ls/6+zL5PfdAr9Dv/WM/B0tL6teWuAfYgEXGcAN978Z4Jcb1Sbd9HfHyPy6geS3nzNHhgDP2MwG48Ykfze4PQ5Yjx48CRdqf4c+kZb2FLL0Oz/czPzVGA8IKw4kQ8oilxXkS7hRJ5Qa/rihTrmEb/4wowcN314IHvZsV6aCfG6M9u3YqLc4nBdWa8gn3ZLtbdTas895qJB6oY0FvdTo2Dw7NmIPRLVto+UwUQXapOml9/mcYgAAEABJREFUuDYlmlLoA9hdQN2mUAavwK+QN/AxvuWcx5JDkPIFeKILHha2OEh0XOwhRtDFC5w2KLnhXLx4mQPoteg4JHpB8RCxx0HCQwVWAmebjfoyl4DLMdneDmUe4OPB75CD34KTQ0HPCTx6DlMdh41SO1nzhnPIgJJvgVYe8DCQhzvBN3ke4sznuGQPBEc0dRhh4ABDBW3qmrbparRskiVtMB7oBg4fC2QaHGPevJjSBbwSlQOXfdeuGB6xLAuMBuXNo11HGGuQxVO3HUn1I/U2tYpWzQmMfZRHXhXZBMvqkLRKidrqB/TiwQyKEZsfZSnIqTxqmwBS2gW9VoKVdIDbmudIT1+xf4WHqXQSkh84AUP6+WQ7ZY6lXJT1A+yr7TjgWifOSKeFR2sROWlBFnUhh+rjJwPDQ57+eVCHxkBQyW/qzUj9FseKOgis6ZCsdUAEVSVBNp+N7OtUnbThBpwvtavIVKJFr95AAH7W6Wf0X8AnfQxfRKikvf6gDzlw+IRf8IPMG31IXSM2MqZ9mkSGzAaPLvRENDNnUKgYMde9oUWPbM8xoo88rVsxfvqoNsSA4GAIHjLjA6GRnhl7kdJiXwQhNz7SVSHTEWOs93NDbmzbtG7SpCQaUlE3PpCmHtmUT9lQgfO9lKCifvhk1Z+7GtpfyUY8+oG8yacFpGmf4jiBT6ovOZauGQVaCYkD/ZSETinVtz/O6MKDqRelgWYLTcZbOwU0RjsiUSONcR3ADUadUIGuI1HyYJEHh09pj32RATp8ss7WaJCHDBgFSI1yjszxb8fOuS/MsZd1gvWuma5jgnvT0dE0gySuoV6e3UPywswFec68cB+xr3RG0ZBA26R+fejbFf/u+i0uit0ZVPaZUtvUb8rb/b29g/wfvh49esSF/Vn4R34fEYB48uxZ7PMW27W7MnbOna7DdusXANLpoNN1bXS8gKiklYtpR7t/E8TA0PbuLoGii3Hp8mWCCK/EZQIJu7sX8233CW+6n/Am3/9J7CGp3551PCoX2i32kAlpZW6WWjE7ujF2Xd+H+4v7Qq5pKK58GjpTxwF8x0wba1fBcSpRwx+6hAE369N+BCzmgGVpJi4+5/7T1S4qUKCpbAjC6CILnznG+ExBrtJWmivkC5dY18MRpO/+dkCA7enTPYI5TzIY8gyb73HR9iWR+6Pw4Mnj8H9W+/Wvfh1ffPF13H/0kEDRDHHwI/bo3/wG7ujXYoNdXshcvnotrnFBfJWAzauvvkbQ50a8/vrNuP7aDfbYiymPuqqTtvD8ox/JSx+bG2QhwDKdzsJAlTqW0kWm6Fv7LrS1L2lMd3YuxEWCRJeA3QsXovZ9NC3QtOj9nRiWv8Guy5gR3Jthz9nM/DKO4fEM3T/9/PPU7/7DhwSFnmKLZ+F5LOWZTnN/P+IcIBwQ6Hr2bC+ec35wf0fzKMimLBN8o8MvIhrsM48Mkh6fBoJHbZG/tFG7njLzNCc9Y4KExH/CPVd7OC5znOSIIJR/1+jOvXtx79GDlMk67QUBhrhCtoY+YPkFBPNnBL/lo51tK/DWfhX7Wd6Aa0UCcljXRCGBdlHGVSwIogX5wnwqpQ9/Fa40NXrmUyk1WvSqtQ/rCr7WAhU86/x1q1q3okPnCcHeC/jGBYJ1Ozu7Ucpmnp/GQwKL9+8/YH4/Cf+nqRPWl5OTeSSk/acZ6HEusMQgaYlau3AOdt12bG8zjy9djgl023aStLXT6ekw9mN9G9eiFT6LbdAHJPQs2BEIdA3qMdaA0VbsEBSp4GEtnPGS1PVI/s5Fhoeg8Cr94jn+sL9/RFDqIPwbYgbFZwjZdV1cQN/L+WuMV/MbL5X1p7AOdl0bHTap2qotkedi0i6hjW3O2pcJmFwnMO2vTr377rvxPgGVD79PkOXDH8QPfmBA5vvxwQffi/e+9714/713413hnffi/XffiwzQ3LjOnLsRb771Rrz79tvx/vfejw/fBz78IL7/Pn0+eJ8+78TbtL3xxs14DXzh9U36On3feD3eevOteOfdt+Odd96O9955N9757lvxLvm33/4u+bfzWz3fffudePe774SBoHfeeitev3Ejrl29GpcvX2RstkdgzeywSde2UZpmtDvj0GD7JiLi3M/m173OVb3M/jO0QPlnqPNLlf87WcBF5R9E2lX/t0GCmzq2ltxeNmVT6thCxGKZI2HBK8XlrqFcEtiF2EwG3qCdsIE8j6dPnuZm7wFkwWm/0M1vG3j5MxDBHhWl1Khsui2bKM2x8Cv6vMWbs1ENi3n4u95LNi7b2q6LLYIaF9YHXiPxFzno7gITFuVau6SnHHkQQG6es0PEmF9BcxXso1lf4NtywOp7aBMQeXGoQFsEHOnIXaplzPCZtEjzsVp7NDVa0paDyQYqG2NTsE8t0XGY83ChKUup2XXgleYph7dTDlenHhIRzA1fG20Ok88IqHlY8xDhoWoA54RDlX/jwUP982f74YEO5cPD2w6HyJ2dHfjtRK1d8onCQQi5ChtzKQgshIcF8qT2DVOx0aNgF8GD3CjHQRzkgfog31Z5eZpyoPEwkSkHhY1syq/dsGA00gt48Ggz62wbuFzNOBx7IJkxzuor/4KcFVvZTTxBUcf6tQ5UqENCQJiygynuiqCCviboax5IpVWSbo0Oe1T8qKtj3rKbeY67dKLwD0nAt58yJ90s8IFPFPrmRRl8uFOJViCKp72ElMcWEKSorNmHvn3KMPI337ZdVHQWxy76h/Mvy/S3znLCmo+BkE2ZEzfslgB+zTzTloI49pW/6Yau9WknbYUvrZhfym574qUF0MkC/O0vyM+0rGVVvsxbBtpSo22BvgvnUwOdQl2tfXRckrUblmXuDTFz/AFlSTaFTyHgoF2BFz4J59R7SB3HPqvI5Yduym7wyuDqWmpqN3TgmHTXLYwfRFCVDA+IIwI4PInk+GmTbPMDPCSgW36SikalbecAEaE7VqRt0IEH+mPd2SeMeOIFzgtZUR80yvk5fmzw1FPZBsc4xw17MHYpkKhpa/wK/55webNfSoxg2Yd+0kghEV8u35Kj1nAenEGp4ZjlGBewLSeYt2dkgNpAiWuAgXjTBWu3fAT9cHY6Db+h6TcOFvhcrg/IbbvyIXqqDdW1TeBLTVnzci5LxzFh1DU+AYBgHR/Cer/VJg1IpinE8ZJksEdemCrm81WukblucQH2ku63E5TX9e2EIE2uZaxjUyDLXNzmXLKlgQmhvcJ3kRjbjWVlGOsGA+YKEaNdbD9mTX/+fJ+Az5PwQn7v3qO4c/dB3L57NzYBmcPD4xh+g8TMn9qhNymm3lBBV2/XQhKP0pSorOEdc6rWNkpZj5lp1+UFxcvalcuXw/2x7do4XcziEcGfu/C99c034f8a9uABl9Qnz8LA1CZAok32D48IJpyi5xD+lI0wa53n2Mb9R/2o2rgS+NiBknX6aP56IHbWvv5nAJt+2tJvPc4ZlLQz+5ip30iRriCu4+S4TI9PYn46D391xbGW9gnlKXDKhd4xl6b734NHz+LuvYfh/zbkH8J+vncY7pHa/pvbd+Lrb27HN7duh/8j0W3G4THBNwMjBqqcpFvbO3GdC98rBHxe4dJ36fKl/BbDjRs34+bN78a1a9e5/F4EtQn/t7Zn7MuCe3PqgFGU2+CG+7O+o5762VOCU/5Kmd/GEh4+fBr37z+OB/cfxT3G4s69B5Tvx33yyv4U2fbxDaIUUZomHOcFwZ99gjUPHzwa8Z4/j0PK+wS5nj19Ho8ePcXXnuX56/RkRtDmlEDYQTwgKCHPp0/3w2+dPd0/pH6PF3QjGITMYCT+YEBoj33+AJraRv/cB9/AgHqpky+w5pzTBl7guH/7LZIFA+HYuBZYzrnEnFpZzxyaThcxRaaTo1PkO8hz4QOCofeB5/CbTlnLAnfHgeiCJ1GIgt6FTMnychH4mThLWpooa/9PHwXLF4eCawxFxon+YJpfDUvWgBlzmGrqmlIgRJ60tjUv8TCjAmya+CRfomGu1b7jLNWFaWGvNjhkcDRKG+rsNwefMhYPHz9hLB/if/fj7p37cece8OB+PHz0OJ4+ex6uBfv7x6SHYYDlCX0ci+fY1wD0M+ygLx3i2/rXPnNxHx/wGzj7h/s5ngaC1A9XQ8RRUEyWerG05rpom0E4x8S89YKyWkb9KKwVY9CpSzrOO+fQE3xaWfcPD2O2wM7sCVsXduLSpUtx+fLl9H/PmK49GrA0JVyPMBNkC5BmS1PWUjhvFYJAfexyHr0MDQNBbzKf3v7ud+M9gkEfEPT5/vf/IH74Bz+MHxEM+vGPfhx//Ed/FP/yj/8o/tUf/0n8i5/8KH78wx/GH/34x8CP4ie0/+gP/iC+T/DHYNBbb74ZNwn03Lh+Pa5fezWuXr4Sly9eSLiY6SXqLhLEuRw3rl8D90YYiHr9pumNeOvNm/E2ASDpmL/J/L8hQO8aQavLly/GLuvCpO+ja9uoTRMtqdCUMvpNrH9yOByNsfwPvqeNZF5+/h5YIF3j90CPlyr8I7GAi8v/HfBCnRcLV+4mbLmrNSTOuWbLTWHxixq50rvsU65sFqVUegWb7RBHpyfhRuLmNuUwOOdicMrBYZaBjhn7BwdfiNF1pMPulJsUu5WXgyVlDxDK0USJ2paYsBlP2Ewu7OzGhUvCRTani7Gzsx0dm1rrZs6mtFzyRooDw5IIgLQghVorDhCLhBUHdvk2TQ3l9pLa8xa3lDb82eDb1/K3QWNwYMkLlSl6lFGFPBwgg4eK2nZRaouJSvivR75SGkgVeHbIE3FKEOWIQ9wzNl7/O0sPCc85GHgQe8wb4sePH/M26Wk85wCxB46HMw8KDznQe1h8wJs+D3B+lVtZS6mRm3vtou3Is3FZdtOebO1Ey8UhpecAvlgiO6ct7Yv0yKktlLnJPB85jh4GHxPMewivxw9HefZ4c7i3d8Rh7igDQo6vh4g5dAcu9h4UhQX0GWgeuWJ/DDtgtzl48/mUt1oc8LHBgj4gwbIkBD/qk/5A15aLUY9OfUXG0kUGU6IidgEzOPisYgHNGYfNOYdJLxkLecMPguhdo6+T6LkY++spW7zh3Nraji1skkAAsYN+KdIr+DCyQm9OkMqLhwcqxIAX8gWgHEARKCMI44kl4afcJJTRiE48idGC27fI33fh31PY2plER9Cx8w1a+gnkeaBCRzI8cEJ8Ph3XhJK18pgxn46ZY4fHR+MFm0CadTMuaQvsIA7IUbBdQrGvNdhrTBT7DNS9QdLGtuIHkueDRCjk+JIDo6RMZEQ6gyVW84WjbAqyZpl+Zwi2U1auFWNjaltTSjTg22xZgZpSQnnGMuagnxe9Fb5jv6Vl5vaADzs+gvX2bdG3VuxMahlUxoI5GijFI01x1cW8VfLSRvbrKn27Gh2+0jFnK2XbxZUWxBDIkkDvfPAZGke9Ns3oIE9hrU8tHb4LQFfZpICiYLzAhVxWY3oIUTJD/0qfriYuglYAABAASURBVHagV9rlF6xlq5yj+nuOz0AX8HlCuTt8Pn20nOujnCCkDczj59nXPPUb/czCfZSN/tpAG0lP2qZZFyNtL6vSdM4a7Nn44hx/FKbM8ymXQi/7c3mu+ZHAktGA4fl88pYvEugbjrFv8fVv6bjmHBJAMIDhGuXlewovdfFva7guuve4tnrBvc8l+/GjJ+HaaUDg8y+/DuGbb+7Evbv3uYA//BY8fPo09rgIywvREAGJGIeiTKRBMXUlEDFjnfCCOiOfv1p2fJx7n7y9QB8T5J8R7Ld95t+iwxbaquBbPfuO67M2rfhs2hja6RGk8mHAM0m2fJQW72nAYD+p+ITf6Jms/XXCWrbDS5ILFy7E7s6F6KFf6GNA5Qk63fO/N759L27dvh0GR548eU4gaC9BOx74v/GwfsAhNt8E0feUVTplrX+Wkd9y2scPBFUvQdtswHmRecbdthXp6BPz/MPn6Q+sCc5xx09/znbGc+M3yq9s/lHYA8b9hADdFDlP8KnDo5PwGzCPuIQ/JpDhpVq77z0/iEfslfcePCHw9oDL+cN4QADlIUGR588O4phziWKXto9tzhRXrrwSr/j3la6/lt+0vUp+/NWsC1H7mhf+49PTeMaeLZ+H+NMz9kLtZsBkf+8gg06PCcjof09oe0CQ4+6de+Gv1Hz21a347Isv4rPPPouPP/0kPvv08/jqiy/j1lffxF2CUs8J0hjcyv9tK74TXT+J7e3dmPDiq2GsT09O4ykvfJ4Q7NojuHh4eBKHBAqeoPNjzgsH5Kf414K1cWbQEz/0Gz5POTs829+PZwQbnnGWUDbt8gwbPCJwdP/+Q3z/MXPjYXjmUG712qPfnoEJfEL9HAvH4ZDA3PHxNHLOYX/Hb85YTAHHw2CRbY659hX0J8unzIXHT58RiLwTX3/9NUGT+5whjnIt24y//oIr8ejjrC8QGFj7Z+xxC+aa6wQtUTnPFCcDFfqLgUd9Z0nMtNibD5qgPcSM/VL+kHKb4r2JOaRi72UDAnvFOhTB8TPBflFqtPDou63owWuYnyCCt4rT+Wk8fb4X91hXviK4+Pmtr/Nv2twmCOm68vEnjDHwmeNL8PU+vvKIcbr38BFByAfx5de34/MvvopPPv8yfv3x5/HLjz+OX/7q4/iEPr8GPqPta9amO/fuxQP6+r/C6XvqoFzqvVoV1v8VMBAoBZhX+XKH8622XOScGlJ/le7xp0uXLqePX7uGjxM02cHvI2qO5UPOm4+YQ9PZIpq25Yx9Kb9VuHvxYmzv4oesLV3XRuUsXprCXhT5kq8U0jVQGyNoXwBD0kRd0K/lDN8TFNoiQL2bgZnr68DM2999M94lMCS8//Y78f67G3gv3n3nu/EOwZ43CdwYyLlGMOry7nZsT7rY7vqY1CY6ZJoAphXZuiaoExra4Qve9mQrdre34uLuhHR7DeaZZ7RtT/qYoN+Ese7aJmrTRGkidSTJlMGPb0O8KKeWlF8+Ly1wzgLlXP5l9qUF/hFa4LdclHWbEy8Lm6JaIF0nwSJXWPEFanOB9ELuZcnfhd/d3o1tLte2e5gzOLHHgcmDyCFvwo65tM43mzGbw2pY5uVd8pUNtus7DltdtG0NachPPpmyGrfwblmgKxvzFov6Fgu3vHv7eSBFvhGfT4h6GPDQ6YY4whAVOn07iVrVu+R67uVi4K3W5g+EIhqUCjgtrMVbrVPMAtEZb1ZTD3RZsdHG+gfxUm55WLXCkPI3T0OeNSx7mDKQco83RV989VV8zAHgZz//efz1z34af/PTn8Unv/4k7ty9F/scwg655D/nAHefIMwtDk23vr4Vtzh03L1zNwwEPeLw5yHQg50BJP8eAsIS4JjEpQtXCJDtRNtVRCh5GPAQ5oFtzoEhbcLBbUpAxoObbwtvc2C5xWHVr8vf4q3xbXh5gP0c3n7N3MPJ7bu3CU49jhMOpdLQXurlmA8EdPJABs1TD4jQnwMr+G3APuJaLxjA8YKPkC8eTG7djL62m9pHsP4FrfGQM+fCYJv0zJuKs1Q4xoGRgzYjQjmDOhyUrC5NiY7DRGHEBw+ajOmMN3Ez5JevOEEbPTMrnj7X1Yp/1Cj4UV3nTS0XXUZu8hLoOXAw95tJ8ljhM9prpc8xB0AJ+2VwiINWCz3L8jqTGxo6q/3MCmMeySAgTWnnIRHebakhHeentEybUvBBgPaCToXypl7/pIqkMEfWekGDilB/caVXkM0+lgUaEWvFwXkgzRIfzCs+V/7dBXRVVunYr3aVA3UXbV+jtiNIR2gKUmG7ppSo2LUU5CBvmzIIqBoLfULA1xbQx7Q2waKiMwToE/xoH30lrBo/0pxjPQ4GDhzpV6KqV1fDsZ10XaaVsjLLHxJx/kcW1tMZvVd5QRzpyoIxAXlDu5QaOQbQ6yr5IrVsRW7LNW0urYSwXToQ4an02chik9RzrJlTc/TX7y3LX1uf4dNPGeUEmXzsqw0HPhKgkf0z3egBb8xj6Cw7IY40kpa6IL92ST7yyLFizKUJHedegrJRN8+6eSirMgrKCQuTtB9o2FC+SLhpgJf8HV8vd85r184TggAZPOdS9ZDAtAHqh7xtf0z5DmuqAQ4v3q5lfvPjs6++iK9Zy75hLfviy6/iUy/hH3/CJewLLmPfxK3b39B+J27lpet++E0LL8sGF7zYbuRl8jBeDfIagBvQ5xwQfPabPxl8YN02MDBj/aND9ARihLbto6ldTCjvEKDxW6zbk+30tdG2WBnb8qQbFJQvjR9APhomM7SX6Po2JlxQOwJAFbqC+Z0LF+MSFyUDGBcuXYjatnFEwOMRAYnbd9Hz1u24c/tOPHz4IJ5xkX1KQMFvMnjpn7LuFcZ0a2cn+q2t6FiPhFI7eNZIHnUSHWA+RodEqEIuJc50LI1l1yZtOKz9wfKc+atfOK6Ca7U+IKRf0j5lTVfuZwQiHiL7U4Mfz47igKCE9vUbMM8JbDw/OAzz+wRFjo5O0fU09o6O4/lzYI/gB8EYAx7Pnh3Gc84hGSyZ8pboOy37425sMxZ+K+Ly1atx7bXX4tWbN8O/2xPY4ZBgxwOCRl72H8F/H3qOsb/a9Ji99wFy3SOIcuv23fiKPfITfOvX7Oe//PlH8bfAL375y/jpT38af/7nfxb/+c/+PP7zf/4v8Wd/9l/Y6/82fvXxp+zzd2NK4ObC5UvxvQ8/jJ/80R/FH/7oJ/EmF+I333gzbr7+RrzKZX33wuXouaQWLrzBdRRTxpyg4wlnKvURTggualN9qe17/GOCCl0sl7+JU4JX+3uH8eTxM4IKjwhY3Iu7zJUHzJs9zmieC/w2zowgzTFBnj1e8hgI0s4GfhyHI4JtgoFRxyzXDQYsxwuBpvAfYRaOL1UR5TsRyFzWjrxkMs8IMhwjz8EB48NLL89C8jCwK/0Dgq9ZZv5Ix+CObepnv/l8wRxcActYGLVZT4t1EhF4X2mjCrWPnuBH5dxYmFhNU4iHsFaBtXmk4X8U4plOOD6dxt4hPgX4K3DPSZ/wIuz2nfvhee1zAjuej+7cvxePCNDsEUzzBZ4B5jsElD0jZTCHNeZTAn2fff5FfEGfTz/7Ij7RNz76VfzsZ38bf/mXf5W+8B/+w/8W//P/8r/G//Q//c/x//9f/n38u3/3H+I//sf/FP9JX/mLv0pf+YZA4lPm6TH+mC9TWVNnBMTGb5CfEuQa2IOxAA/qs5auIn/NGxy/Kelxp5Q+mqYL57dB+yWIucaXyos0rNE0Gey5xNqh/09YmypzIErRpFEa9irKLet9A3qMq3dSsYhpoykrIML2DRT6tyC0pBVeHetRh39uA7s7W7E92SEgsw7GbE8ob8WudZzv/VWyyVYfW+Bu0a9vmxAqaWkiSKJFDrJrnvCPc/xpSJyztMn+0ujRt01Y0wGH4prOSCP+3h+NvUEY876c39S8TF9aoLw0wUsL/GO0wNlCxQbOTspaPi5g52XNJhbXF3Xg8Fj2glncYNs2PAi6WfjV81c4rPg27QKHqrbpwwPB3rNn8Sxhj6DGQRwT1Dhlk51z2R6GGex5bcOyWyu02CRKqWwiJZw8S/iPh8dFzOazfPsyJ53Rb8Em6GHyDBCssRc0Gmk00ijUBoegVR4WpvQ95O3YPpvpIw4/Dx64iT9iI38cT54/5a3aIfIdh4eA6XSW8vvfeQ8c0haLJQGrVfgmW1kSOIS50fpVdX+fXr2OoX/IoWEDzzjkPOcNbB4YHzzIQ9+tO3fiy6++jm8IttziQP4ph4SPORB+wgHyKy4rd3j7c583tnd5y+Tl5bP1AcL8Aw6d1n9Fv88+4w3Sr38dH3HQ/OiXv+ZS82V4OLn9zd245ZteDqdPeSu5jzzHHO48rHVcGCY7O9FxwI9asX/kH5d+xAXqq6++io+g9wmyeNj5Ghq+JfeQa3o35XqUbzsPeeu4+fUPD4UeIOcc3D0YblLzjp++FIzNSqDA48jCG3syjl4OrKvIIxTG0LL951wEBi77m9Q68V/AAJ0X4NfRNzgGABacREfgkAQdv3XktwoG3swbmBl5KQeA/PIRPOQukZLJkY+eVGqJHhnb2mG6+i3oNnWloqXYdEOJJfyX6Ki/LvSXJbKaCtRrn6BH7fro+i5qU9P/qYIAD3MOMuhohnLKRA9slDh4+Io6cWxVn9Li+9JBXstNoUxdbUa5mlLCOdzQHuTH2ki+Lfr16OJBsdJeabeutjVawD6FOiH4Uf4VOvqrWMrQUOeJ0rpBXSlLo3Zd9D36CdCvtUaVPiAtSCoA4hTk2LSRdgC44kAqA5mOjz7m+FpXMMSoc2El4YCPILYNyFVsS+JrLdOMfIwdk5/69cjUKyPQnuMp378D0kyAyCqCweHQzbg6nvBkOGiIxCjoV+tah9olv6SX9UhHmrYudd2WXc8+GuqF7ANFaafN1XHNT1sn0Oi49vBRJ/vYJdAfTmTP2QA55/TXjs4ZQZ8fmCNjQAl9oJeCZDc+8oFSrWFgYJtLgmt/V7tEG6Dn+mj/jS9mQ5qb2Y8cXgKUS9BC1GI+PFh9AGWSTkPHkrqP46mcUy6ZXg5d0+4QrP7kk0/ib/7qZ1yw/yL+4q/+Jv7sz/9izP/lX8ZfUf7rv/lp/PRv/jZ+8dEv4+NPP41PPvk0vvzy6wz4fPX11/EF6+6nn3+edXcJjjxmT3jOJd9fh3jEBf8hgXcvwl4+pwaG2QdmBG69xHpp9GLteu/6unewxz63F15il+jRc5m5dOlS+CsF1/Nvybwar5n6KwYXL4cvTSYGWPC3rtao+AGJQxWlaRIwwYsHmo572hXjaD99vrpv0tHg5TY83YevXL4aV6+8EqaXLl3JgIZ/YPg3jMOMde+Atfsp+9LDRw/jAXvS/QwGPEjZ/WbVU/ar26z9n3/5ZXzGxVX4gkDaN3e+CV82DATLd3d34zKXxcvw2t29mJfH3d3t1Gt7ezf0C/UbU+t3ueiBl22TKPxzfo5jehK8raBBAAAQAElEQVR+e+uAy78BAV9G3GV8v7n1Tdz++pu4y8X6dpZvxxeM35dffJX/S5G/3nRKoMDxMEjxmCDNHXDv3n0QT9BBeu7L+s6SYPtvVoWzgOeBiN9w7GhKjS3kuch4dPjwlD3yPnucvvEVe/M3d27F16Sff/FF/Ip98Ze/+lUk/PrjDPD89V//NP7LX/1F/PRnP6P8Cy72P8MP/zr+4m/+Jn7xy1+EAYDbvKx5xh6snywZgJ7L7NUrV+P1Gzfj5htvxBs334o3CPa8+dZb8drrN+PV69fjCu2XLl3Ocfvf2fsT3ziyPM8T/MrczNzpdJJOiuItHiIp6r5CEZFZ2ds7szs7Pdvbvd29u43ansX8OYNCIRFAIFFIJAqNRmGwaAwGM43qrqxjqirvO46M+1ToviWS4n04na75fp/RJSpSEaFQ6CCdX8p//syeveP3Pu+52XtfM3e1tbdjd0cndu/uREfHbrRyTImz2OozmOP4ocYTnsq9yTF7Vf0Znna6xZtENM4XbpLLzPwc9DUuDgHkkjwt4bUmQcrtOJdA5yAdq5CTxoiY6qv4y6srFAtv4vrN67h5+zZmKHCKdUWfdZ5DEP6i7J08I47H+rlkvXoX4r7GG2dKr0Q51qWxWOO5RTeedINrYWmBwt4cdDPrFkUVjUk9saX9GQqAcwsL4T//WKIINU+hT3OrRYYrnBsgihCz7zT+dX3S5yGKYujcksU3QeccfXY0P9PX4aanZykGznK+t4hZzo3uzN7hTa0pXL1+HbrBdeP6jTDmgrB38SIk4nz8ycdhDHzy6Rmc542462Q8OT0Fze8mp6bDnGhyiucAmuZSaofSXL92k+xuQeNxmm1RfRqXdyjISYDVWL/GPrvEOaHmguc53j/77CI+PXOONwc/Y52f4CzHoOaEErz19TCdi6o6D1EA01NjFW5X2W/qjho7scZ4vnheJQbwk5ajkZP2dHyVB3UjrM4uz/NQE+fsGmvtFEJ1DtHYinheUZ4oyikpr61hT2i1EcpXedR9EGmDdbNbESykQJYn4g4txyBHfxIZ/Ulo+STivCJBJsbk8Oqrr9y3V7hNe+WV7yKzVxhmca+G+Gw/O6Y09f3nE8J/JrCJQLRp25smsKUISASqW3AsnMB5Bq+HiuRuOJuHkFs6xviIJ+6EF4eIF9ool+PCNeHErwXlcpnWEX4oscDJqC66S7zbowusLoCaPOrit8SJ/ConECpOaWq8RREM+mNl+uTIuKuFZRBYOBHRBXy1Lh5RzAl5OZHTIiKCMkS84HCSx4LXeJFbXavw7lcF4Q4SJw93eMfz9u1bvNDfwCUKLRd4IVd4jZO+W5woTfFCfocXcD1NMz1zBzPTtNkFLPKu8wrvjmrhqUmUJpUrFLAkRumOjGyJwo8mF5pY3566jSkKKpPTk7hGkekKJ4ESZM5RYLnAhYeEn/MMr/DOji7+On6ZE1xNQG7dnsRt3nG6Tj8v8U7tOV78z1MsukB/NdFYWlrGDO963uRi5QLvXn9A4eetd97DW++8g3feex/vvceJ6Lvv4vU33sB777+P88yvO5iaSFXJPE/hp7lYRBMv+upHTRok4ExzwnyOk533uFj6hIsl+SqhaYrinR47nyGHO1occeGgNt6Zm8UM76hqQqPJ+5IYcTIuRqpHFvqH3Qn1jcaKQloUtjPxqUoHlE5p4jCRK0Ahu54TjBrvJrL/NsqtUKDJ0lfDsRoXIspbt3CMbcziqxQLKOpwXz6pjRp3WkCqPxdXlrDKcSg/ZTWmUzkVLYBZj8IafatPZsRKi+soiTkZ4jiLoxAqLuFnIcnHFIdSJNzWop9HQ1ZNfFWWQpW3rrEZrAr9borGturlRwoRJ8/1vKH9fKu3pRZKI6WIJYe6Mz+YBIyhZcdyEfdkOlA3fjQ0CY7km47JOPFiSqZgyfQnK54xjI/ZxoRhaFsaI05SxAqZP87FCPFKE9EH1ixhUQKXnnJS+9QeiWvaZtWI6K/KY+msjy/Vx4AeI8cyczyubd6eZWwYMMhFUWApnrko4j5TsDD1Q90Yk8XnInrBg3pnELO8KIoRs2yetdg0nSGYmuWIgViw88AYGlPQH/m8zv5WO2TqK5LhwZAkS8qyIWNU5iWjQ11ZpMoQi+rGuGSyey8dk8lT+Sff4jDeU6QpfZXR30g+bhhLZ37VJOOmqtk4dj9dPZ4hX/rtHPmvtrDhdDdCzDwxyw59mN6vK2YcEyjZhoUW87PFZm8wkc9qUz2ssG2hfczB9XRwUSGTUwSrIRwnR30WlU8J5KvautmiKIZYqEnqC6UJxliVtcYyVrnAW+ZnfyXYCgUKLthmZzHJha4WiFclXFAo1zlziufM+YXFINpX+PmtckFUwy6ovxOK3vl8E0otrShzcb179260tXWg2NKCQlMJed5tzjc18xpW5Hmxie7keMNgjYvShbBAnOGid3p6hvVOY3JqEtqvn/N0PpGIoScVqjyHqA06t7a1tEH/+1M5XBPL6NgIWymclEpF3unm3e40RXjijP2gMSkeWgjlAF7HgiFHGDJGkQzumfaDMXEcJ9CTjAWe14u0EutobS0FAUGCQWtrG3Qs5bk/yedRpWKwqOsIz9+3eZ26fvMWwrk+3BiZxMVLl8PC8/33PwzXEIUffPAxPv7oE5zjdesW84TFN71RmyUaaXG+sLBC/hWo7yP2b8r2aSGZkn+axlD/K16mlqifdN2Yn8/6NVx3eb3RtVjXrMu8/l3itTMYt89dvBBucpw7ewGXLl/DbS7AF3ldX+bNmqXFJUzdmYYW1LcpuCwsLmOtwslBlEPKNje3tEB9X2IY5/NYpSixpDkFrwFEjCWOMc1PzlLs+fijM/iIN0EkNJ2l4PQZBafPzn4G/YD0RV6HJQxeo1ig6/clstLCfIpzhekwNqehG14SN/TVv2hXjiJTM4WbduzZ04WB/r0YGdmH0bExjI6OYS+FH/2WSRB32G/FYgklhTSFLa2taOd43dPVi+6e7iAEldt3o9xWZnwnxaL2UP46+3Rudj7MHTRPkBghPtqWyLLCeZN+7DqXpKH8UqmF4705fAaaSs2BUcxxBH5m1H+rZLNErnriKQgTnEdcvnwVN27fxCzbGca95kQc8zo3iKH6VybxSL9BVeH8a4XzJKVVXA1gPRzzelKc88YVCm4zFEXm6fcdjj19rq+Tq+qRAHmFoojY6obd3NwcP/8L/EzOYZLjT59HjTmNpbQpRRM/32ma3xhjFI15fkIuQp59rTSVyhqmOC4kpEjIVB03Oce6RcFJcbpxJpH4/fc+wJlzn1H0+RQf8Mba22+/hTfe/D3tTfz+92/jI4p/movdYl71uX7T5zrnYpPs/2Xy4ojDXURYY3/oMzbHcbnAz9r63QhNxRL7rws9FP327h1EP22A1kshsHPj5mlTsQU8AWF1tYoZcrnK89sZjr8zn56DfLx1fTIIV+KdY/vURvHX51CmbV3tcknMtheQ53ktLTQjSdJweVW5yzw/8sVqIhQo4rdxfOnpt91dnWiloKsxmPKzG4fzUsTWsOPEU5XWTfsbpqtGTUm+yHRQ+TbSI4SbEodjm/a9aQINQCBqgDa4CTuAQF0IqodZk3UZ4ZZO3jph10NGRREvCrScRjgnUtxDnERo5sVGk9tSqcTJRRGa/N3l5WOed2t0cb+xcaFc4cS+FsqJw6JhmZOE+cUFVDhJ0dMZWsDoQqZq15lwjRcIXdzqpuNVHsjqjbnAScLFTO5o4aAJub4moImC7iZpAqmLp55wOcM7K5/yLs6nvPurO5yKv3LlerhLI/+u8a6oJgSXLl2heHOLdzwnObGc46RnAfoOfFiM0H9dRMPFlL4v0u95TkT1Hfog6HBhcpV3j69evQkJOJ9RwDmnOzsUgC7z2C1OXO9w4jNDQWWO4Sonobs48SpwolzgRGbXLi5AOAFYCpPYtdA+3TXs7x/E2Ng4Dh88jEMHDmF0eAx7eGcwzsWcHC3i9o3buHzxGjRx/eyzc3jv3Q/w2utv4E3ekXyXAtH7FIs+4l3zM7yre5aTigv06eatG1zkzGKRPoB9VWQfasG/i2VG0S5EnBQWuEBqbm7mdg4rbKsmZcp/5uw56I76RYpXavfN21NkNQv9hsYceehO4UqYJFa4qKyyO9mZ7KQoYs8FA+M5fWD/cgv5NA6WFuLQn+Df/bTKQw+Zn+88whwsTlllioi5GE/DxCVl/o0ymJ41QLVr4VqtVTYWqVWsUOzRAkQCjYQWlSGrsUCNNcUrVP6IZdPlDX+rvLPJErlI1YJ7nenD7EqZWR89Zf2Zl6Fc+hkzc5KmaGoqBMvn05BA+SVq6r+IrlSWuXiqhse5mSUrI1I7ZJrUqs21kKbKMSjfCFW1Mm2oldsRjel4IPilghTD+qMohyjHdDLuh1Umj8sHGRunlMGv8Jbjez0t84aDIV+EiH7xjQlYF9uvRYPK0KJfn9d1CgVZer3Td86MV9eqnNiSPxcGetpEnEMB4HH6q3z6/K5xUcGPtzLySBRC7bMaxJyUqo/TNA5jJYoyNmCyiL5FuRhJnPJYZiEz26hQx9UPUehLtoGR8kH1rrLOCk37dIVH5BnTMG3MOvObyozTGGkcI6bJF4VMyWw1IuS4oKMbVdIttk37HCsSGRnBgiPkoghJsJj+xqGsIAIwTn5GTBgBhLthDBQX19updNlOPSXT1sLYqHBca2yEtigf08rHlG2Qv8EKKRTeq5Ol0DGmZjGhJQzZiKp8D7bRrrCtYzwYUm+80a9QBHdJIZRQrx9RzKFCI69ow0I/MJ4H+GLLIhqPyU+1v8IVyhLPSfp8yuYo7szPLyCcN7kwmqNosMIFZI2r2lyO/JKENx5a0LF7Dzq4mOrq6kZ3Xy/2DgxiYGAAg0ND0IJ7fP8ExsZl49wfxfDwCPZyET7Q14/unl507ulES2sLEpbHRkDn5nnWJXFCYsltLhi1+Aw3MniOq9BHsWazQzsKFNZ1/SuXW9HaWkIQfCTKFEsoMdR5tImL0nw+QV4h60lkuRxyNJXzMMtFEXLRfQtp2BcK4yRCgWUVKPAEow8SfEqss4VCVBsFoBKFhCAGtbWz3wvg+pQ3R1bDkyNq1/XrtzDFhfXV6zfwyZnP8Nbb73LR+xbefOttvPUujdePNxn3Dm8wfEaR5AY5zFAYu8EbJ7qunuX15OLly7xm3giLdPVfpPHG61mcpvxcIIxNnSfks8IKz2GLvMZJZBDTKd6E0LVF4t6NazcoSl3HlavXwtM+Fy5egm5KnGXdEoKuXrsavtI0y5shcwvLmGdfzHN8LPBGxNqavuK1C0khT7GjFV09PRgeGcWBw0cwsm8M5Y4OXsdWWf6NUOb5yxdx+eoVXLxwGR+z7R99/HFY6H/CecLZc+dw6cpl3OKNmYWlRezaFaOFDHfv7oL+V7Ce3n7sGx/HIZZ9/MQpnHjhBZx+8WV854/+Kf7oO3+Eb337j/DSKtlm9gAAEABJREFUyy/jhRdfxInjJ3CQ6UY5BiUAdHR0olgqIU4LHDucCyEHbnDu1AItzGVajJfLZXR2dqK7uw89FAv6+gcwyHG7b98oxsc4lkfHsXdwCIrvo8A0QFFhYHAAPb290Odg9+4ONJfakEsToUd2Lr0b6ooZlyQF5CkENDUVkSYpdP7Vb2GdPXce73/wIT746COIxWe83p/nnOEqb5hdY79fvnw9PClz9fpNzp9u8tp/h/OkWWhMTE7OQJ/R5dVVLPAm4Mz8PCYpwNzmTTaF0xR8JHDMcgzdJtsZzoMkFC0tMf3CAvR5k2mMzfPzt8zPup6uW+Ax2YxuQM3N8AbRysbXnZY5h+E4YD2zs3fCU0u3OZe7MztDUXIFmrupjtuco9y4fhu62Xb9JkPN067cgJ7Uucq52UUKemc/O5+NA/b/Gc6jznPsXeHn4ubt25jmnG2Rgs6yBDLOhZZoCZmVKSx39/YFcW98/35MTBzAGPt5bHx/6KODhw7h8NHjOH7yFMOjOHjkKI4ePYETp07hxLGTOHLsOI5xfBw+ehTjE/sxMjqCvr4+lDnWJC7fpuh95er1wFmfFc05Nf9c5fxznvPrWZrC5eVK6D/NR6I4Qf18usZOr3BOqc9lhX2ic1aF1yR9DtO4gALPGbo+KH2cT5BusvqTwzzrc/x87ryv3WB80/lIphPnZlPcQ+0Pi2OMXybQEASihmiFG7FjCfCUnrU9bNQ4v+eQ5olcC5n65D5KkmxiyqPZBSLiHCbipCalFbCLx2tRDqvVu2HCOb+4SLFiiRflShB/oijmRDhFnpOPAkWGQlNL+G5+c3MJTc1F3tlJwfktWDPCn543pQ/rXKyt8uKnxfMyy9SFb5WLBvmmRUuVFzfdxdfFc5HikiYSukszdecOJxezmOdEIiwwdMHkYpXXx7DwXmO+Vd4t0kV+gXd0lnhnUJPKzFbCnUIJWCusv25LnMguUOhQefOc0N68NY0LvGOp38757MIVTjY4OeLEobK2jl25BE28+9bZtQfdnMzpLtA+Tk7HOVE4QFHnwMRB7OcEYCwsUiYwMX4AEwcPITvG7f0HcZD7sv0TExjZN46hwWH0cyLaXm4PHGNd+JM4XIK1gLnDSdbNyVvQk04XOZm5cOkirnCyfpl32CSQTXPiv0S/80ke8qt/YC/LHOKkchiaqPZxgdTPSWdXdw9aVQcFoQoX8+FJJE7ervMOsiaEN3h38BbL0l2xO1qkbTCukJWsPmZCP/JNw6pGL2VguM5+UKjVQpaWY44drwVhMMTMxQi+68X1UDbWuBDWnUctNNI0RcyFZMQ45dHA0bZC5aly7EiUqbKuENI31adjmR/ZluKqYSFd2XCpGiZWYcwxXu3RJErjTeVI/FijuLTO8uS76pZ/Ki3UTbcjDuQoTpBPE6RpnovMNBxWWcucSC4urkDlh3LpJ5SRhWRlqQCKCcxR5RhVnpCO+0qmQLbOdgURVV+/Yhk1clV8aES2gc3pJX7IX9l6Pa06htu1dWXI6mRRQkLLSlQSHaYrjOPijgkyn2r8XFdpTKFHQ1gZtwK7Cj8nK/ycLK9UITFIfqqGdeaVH2pPhZ/hejmKl19ymEmUFPk8FysbFjOMOc4DH9YTQvKK8zHScEx8yS3k5BuPKU0QPZhefqlc1Vu30Dql4/hJOI7yXMTmeYc5pXBXoDgq00Ipz32Zflw8TuMwDoksYA4+s2CVFYzbKl/tVxqeIekMXzlu0STg5qI4nEcj1k3XeDB7rTODDDzvhUNxjJi+yZRWcSG96pCRseqpVLkw0lhkfqXRZyBhvnw+RlM+RVOactKfImWYRuQVb5TLxKFc6I+E+FIHs2gGNcQb6ZQmtJPJtK1ytIiQaVvpFM/D6r6NgO2NuCmT0wxDmnqdUYw8rwFajFZZoRZ8Wuzo6QCda+Z4PlHcOsdVc3MLenn+HJMgfugwDnOB9cKJF/DySy/ipVMv4BTtRS6uXnzhNE5ygXXs6DG8cOokjh45QjsMLcZPcTF2+oVTOHniOI4cPsxz7RiGuZAepGDUL+vvRUd7O/IUMXK5HECxqUblRH2ptguN/Fdb1WYJLsViEdlX47io4sI+5fgJ4y3KIacy2PzHepHH5nz0BqHuDXbhGNPIL0axbwsol1spHHRgDwWQnu5e9HJBOUBm/Xv7w/l9kCLC8PAweigU6OtqCRd92BWxZyJeR/Jo7yhzEdoLiWc9LKOZ12M9dXHx4kX8/q238Mtf/Qo/+/kv8LNf/hK/+NWv8dpvX8dbb70LCUhXKdzoBoyeLL0lseDKNcafxccff4IPP/yU22egp2vOX7yMCxReLvA6eZ7XJt2suXbtJsWCGczOLUACkW7orPG8oGt0lMshIdNcLsZdtnddN6B2AUWKXxJlhngtPHDgII5zQX3i5AmcOHkShzg2JnhNHR0dxSD7t6erF2X2q/ppldd4/dbdjRs3cYc3ZpYpJKncpmIBnbs7MTg0GBbzx4+d4Nh6CS+9dBonjx/D6dMv4Nvf+tY9+863vo0/evnb+NaLTEMR6CTrPXjwIMb3j2Ef6x1hOf0Dfeju6kJHRzta21pQaG7i5y9PS6DzWBpHYbvYXECRxwoUsFIJtbQCrUifyhQVd7Nfurs60d/bA/Xn8L5hhKeKKAjtH92H8X37MEqha9/IPsaPQG3u6+9De7kdeY7lKkFmT+YsY252Ntj8/BwWl5ewQnFe16BFftbu3JnGDAUUDnvcBaCvcq2srmGB16lZCjY3KJ5cuXwVlzif0Ffl9DTUNYpBtyenoK+96XM7S4FuaWmFQs0a8/O8X1nnNW4VSxR0VihE6Ee95yjurlRWEUW7kOfcIqGPuSQF1TaAo1GfM13zVH+F40D7d9mG1dV1rCxVgog5TX+mb09jkkLJDYqT13hT7xpFxOsUbnQzTqLidQo4+l/Z9FU5+Xmdx69yXNafBtIPikuYuk5hSGNWbdAPhuvpqojCn3zKUyhp5ty0REGtpbXMfmyHzhVDQ8MIfcC+3r9/AhIEjx4+iqNHj+AQzzkHDh3EgQP7OR7GeZ6Z4Jg6iIkDEzgwcQj7Dx7AGOd/EwcncJB593N7bGw/Rtif/ey3Zl53dN5Z5Dw3Ox/OYG5uCWFOyvE6x76a0xNSFD81X13hNUD/K9sqGS9SPFM/3L45hdsb7Z/j50qiuubGutbGPKenPFdFDKMox36I+BmLofgkipCLIGkS4Y+fOV4IcM94feFOOHTvTR202e4d+PxGlqh+41nh51N43wS2KwF+bLar6/Z7JxMIJ2KdmwlBE0oG2Tl+c5wuBDyQizjM+eJ1WjcdePFAuHDo4hFrcaE7S5ysa0EGXlyWltcgcUWiCe/TIU41AWrihLUZeYpATc1c4HEy1xQsj7wmQWGxlaKJkyAtXBJeqOSQJuJa7KxQpNGdWG0Hfzf8rHIxrEnDKictshVO9lY46ahQiAEdjnI5ILcLiGL9Lh5WuGheWa9koSZCnGwsccIyt7DKScZSsAXe8V3iAlZ1qg0r2mY63U2psF49GTR1ZwaXb1zH+StXIWFEP0q5xmN5fQWBk8oeTsT38S7RwcOHwl2fYydO4QUuXk6ePIWTp17gQuVFvHj6RWgx8yLvHp4+zUnniZNhkbOfdxsnOEkY58JnlJOEAxSBDvGu4mHaKOOGKdb09fVjcO8QJ4cDQdApcNJS4wxOF/3JqUneOZ3Ebd6Nm+SEV5N0TfLWyKRYKqKfdxAPczF0kounF06fgu5ISWy6d1drdDxMKDs7uzhJSLFA9pOcfOnpn2ucON2YvA3dPZycmcYc78YtchKiCYkmblrUEQPFgWowsH8ijiFNJtSX+qreIic08lPiS+hLHo/UV7KIqVUA4/SK2G9pGkPtKxQLaKblOX5ixkUx08ZAzFDbMcdMxPx8QWMHEQO9GMYpa2AoMSfihEbpdVw+6WmKGv1c4eRqYWEOerJsZWUJVQoZVQo+GmN6GqeiccE0S0sLnOyucEwBScpJFA2sVG1fpsizsrJMMZQjP4qRcmw3cVElf3V8hWVKRFRY4ZjSpLfGz1nWZPkYIY5TLhJSKI/KrdFf5ZUfK1z063eZFunHCv1RHPi3HtJUUakuY3ltBbp7KVulgFrdaEOoI2JiWo1iQ40TbIkyEmqUTr93ovD+/gpFXE3sKyyXZXPSKZ9ZAvuWglC1Fj5T8lEwKhQj1B5Gc5eUWeEqd/R5kf9sZsindPoca8zwMDjIEOdT5HkOSNKUxZMD+zJNm9BEy2vBEOcRUVgLdUVZ2Wq72pBnnpgWRfyMs07VJT9qqpD7LJDZYihNynR0jlERgxhRsmHMG/HcpTIi1h2zvpjnLVmBC7Vm9qHGX8rzU8zjUaT8LIblq57Pm9qnhcUqx0OV5xym5KtGAbqa/e9I/EwpjcaexqDGpQwqlhazfBbNj02VVqPdD1V/ge1QW5iMQz07vsIxG772yDpXeW5jLBK2r5k+6/MTqY0UVjhUQMLMx4q4n/lOHIxN45TMC1CodHqKS+NeYfBTTNkStV9+pFpUsFxFi3vo241xwOIQszylUdoaIzR+Vnmu1uJF51c9QTi/vIw7XMQsLq5SNGSrcwn0I6U9fb3Yx4XuGM+HowxHtACjmDE8OELRei9tAP28I9/f14MuLpa7OjvRxXOWws6ODm5n1tlRhvY7GHaUyyjTFCpOT110lDsY14rW1la0tbWhpaUlbBeD0EMWZF2QFSj4yNhmsU9jjSmazj9JDrrUEE146fr6KBYSP/SNHNgBuXtWTySKNI7VlJ+HAj8b8lNPIZXZvs6OTgpCnejjzYLeXvKhGNTbN4C9CsmqiQvNfD6PYrGELgoV/Tw2MDCIvbReXlO6urvDU1Z3Wf0Mb2jcpPgvsX9ufolizSJ0g+Xmrdu4SgHn8lUKAxQHLl68GgSei5cYnr+Icxcu4fyly7isBTpFl1tctE/xBsXswjyFBfYxr7d3ORbiJI8C/Snxmtlebg9+93R3oYeiRx/7tIc3IzrZrx3tu7Fnzx708QbF8MgQxsfHcJALay2udZ0c44J8ZGgf2zAA5etn3j4KXv1sb7ihwX6tVSllc5AmZFZmfV28ObOX7R0ZGsIhLtBPHDuOFyjovPTCS3iB1+nDvFEjIfHYkaOQHeX18uCBw5DgowX8+NgE9jHvQN9e9HR1o2vPbnTsbke5vQ2tFH6KPJfl0xhpTEsixLSE40QikCxPP8LxPI/nE6bLIWZcGrNvOMZCf5JJmdbZuRsD/CwMhps2gxjhZ2BINjiIYfogP4aGRiCRYs+eTrTy5lOS4zmSqs4y50IzZD/Fa/U0TX2wzOtT9e4azyk8BVD2ieMYu8lX1/u2tnbk8yljazz3L2Nm5g40Bq5T9NETMur32xwTEnwkJs2Ha/kK1nktyfFzW+BcME//c+zbiGOUJ16Aok+Fx5GLUCg2o61cpui6G+3tHRxrreEmYKL09AO1Xayb6VhOjiIRM6Zyv3MAABAASURBVAcRRKLIzRu3oSeRLl+9zptb13CJcy8JOxfOX8Knn36Gz86fh8SeqSkKIbxJJfHqMsWfSxQgdSNMYo9+rmCNY2F+fgFLS6vYtWsX2lrboLE2PDQMCWr7hkchG+cNugOcw2ksnOLYOH78OA5ReJR4c3D/ARym4CPB+YVTp3Hq5AkcHD8I/U9XGn8jw0MYpQ0N7oVsL+eD/RRY9/IzOcg+G2Z/7R/djwmaxtIQ03Z27kGaFFDhNXuW86rp6Wl+3mYoeE1jinO5mZl5LJC3zqESeDSvu3LtGj7+7DPoJwJ+9/rreP3Nt/DB+x9CAu5NimQSjXT+TtMYRV4H0jhGnAMiZH/czDZqDOrGzUc5d32dNCzSLxNoOAL1z1HDNcwNeiYEnmslOoGHWQC9yBYBG1cATpQUrziFYHR9oOeiCFEuh0hhxIsJLyiagHZzwtXd04fWcoeSY4kXMS3wlC7PC7kmnkmi9AkvPjmsUy1ZW6sCnJelnAS1tbRg9+492MOLYFvHbk7C29AksYiTiTROEXPyJH+0CNFCQ5cw7S8sLPOiuAg9El4oNiHPCXGSz6PYWgyLiBZe3AsUmta4CLvDidDV69dwjZNSfXd+YXEJs4vz0O/f6If+dHdolnfL5ucWw6RDIoUutLoLU6EIxJaHtmnhWVlf46TnLicQEZo4qSlzktrT3csFSS/0aPYQL/D7RsaghYsmaCMUbfbqjjMnAn09Xejh5FsLlWBcrHSyzR00Tfha6XMr7wK2cuLaIePxHi5uejmBGOREfmh4EGOjI5BANM7F0YQmKhSJxkfHMMyJ4V5ObHuYtrt7D/3pw17WPTw0zLtNw2G7j33VS+umv92cJOv44NBeaHI9PDKCUd7RnDhwAAeO8I45JzkjXHx1s7ym5hL0I5dzS8sUfhYxz7t6q7o7y/FQ5IKilXejNQEMw2djTKmvwqKQ4oF4SjzRQlWCivqvRgVAd6m0rYV3qoUWRZ6C+p3bKScuMcdYFHGhzjGneeQaxw4ijoAQF2sDSlPgBKdIbvoqRLFUoogSc9Efc7FT4PEUEceQprwak8yuIrjLwS2H1bP3I+n9phePMxVTcEmtbZn2GNZTRcwbytUGIzVOK5VlCkVr4WsRjAqfGYU6pvayNJVCUaQW0oiVjjMhxCKKsjaHOL2xDgUy5VUo07bK0+dJpm3Fyx8wj8IolKXYzJRmXbWrDWycBJNg3JcfMvWb0gEc+SxHfsnEUWVqm1lZSlam0lFPYOpsX36pHLW3XrbKC3n0liXjeyj8Xqh83GFxrDdhH8p4jtDvEkVRAsbysPIw4Cvi8SROEXOcpDHTR/e5hfpUF5PHjK9/FUO+51gSK1EJoQ21sA/kcjFyKlPpWV5CS+M88vkCx5QsherKGDC7yqfV/VYY6qUQolBjlqk41vgiX8XpHBIspKmyfhbARDlZFCG4spFW4iSj5TItYt20NEaefkUa00yuOsX5nqjEz9say9b5NcrFELtYhapshdj0x6ojdpzak4hjkiJP0z6LptNMe88XJuaujsVMq89cJB8YV/dBfa02qhEax7kkpt+ZOKcxpfPAAu9o67w6zzvecxR/wsKMoHK5FM387HbqfKcF/74RDPH8NcDzZg/Pm10UBLo6O6BzZUdrG8q0Eu/Ul0rNXOA00fL3rJDmkeYTWhZqv8DrgxZCxVKRC+USyjxn6bxV1nm2zIUpz7Wqu8xtnX+LpRIKFIIKPB8VKPyovWkasw8StilBwnNfTsb211/hulrf+YrwD9KSc7jmKp+2FQYTdxmpsg/jXIRow+IkCf5kHEoo0We1oYu8dN7WuX7v4DAGKZ7o62LNFAh2k+G+ES50eW7X+b+3rzdcGySy6bqyl2JDJ1l00PooJunGw+DwCNr3dGFXnPJGyQIuciH+4Sef4p0PPsRHn5zFWT3dwwXp9Vu3cGvyDqZn57BAMbLCfoXEgaYWtHHRv6e7B30SL3i9GtdC+vBRnOCNkdMvvojTp2kvvADdnDjJRfeJE8dx4vgxHGd46oUTYfsgF+FDI8Po6epBR3k3+7EFxZZmFJszK+/ejb69/RjdP44DE+M4cvAQjrGOCV4nlfc0y3+JQs+p4yd5/CAOHTyIifH9GBwYQg+vi10UwTo5DylrXHFeUiq2cGGe58KZzPnZ0dN84s+eCHHaj9gnEfspmN54Q2Fdnz+GPMRcnOpwP+InXVatrkL9rBLTKGb5MQp5WpMsT2GMxv20bvwMabvA8VygIJ2N5TzbXkSxWESJ18xyaxG7O8ropBjV29+NfvZpX/hNoQ60lVvRwn5v4jhuYtpWfm4Gh/px4OAEjhw9ggkKHcMj+6Cx0tzcioSCzK5dCcsukXEHufRzzjGKsbFRjHLcHNITeRTHjhw7ikOHaLw5dZT7RymkHWZ4+NARln0IByikje8/iAF+htvKuxGz3HDdAf9yOehJoITn1Zg3SuJ8HrmmAnL0kTNDFBg2t7RgcbmCyalZXLs9has3buEiRZ1zFBhvUhS5cu0WPrtwOfx2zuVL1ygQ3aBoMgvN7aqVu9DXonblYjQ3tQZrb+9Ef/8QDh88gmNHT+DokWM4qK/b098jh45xfJ3EEcaN88Zbf98g0+4Nn4vuzi508bMgMbmDLDU/K/EcUqDfBZ6HUwp8hTSizwnUN2kcsa1AzM7XtuKKbE+R7Ouh+qytlXzb27BH5zWKkrs5B0wpwOlG0vWbN4Kgpc+TnvCZ03x1fhm3J2dw6fJ1nKXQepbil7ZvUZS9w8/bIgWiVYp+Ov8m9EtjQ+e2lJ/ZOEqCPxqrHIZh/GkM4oG/WvgR5geivGMCJvBQAtFDYx850glN4PkS0ARUVvdCFw5tZ1NNbd23+mDXBSQOk86YF7wiJ5ytKJZaUebko629nXfAyoi5eNeCZI53WuYpsixzMXyvzChGnqJMnhf7KJ8CnB7pWKibF8yYF644HyOOk3B9WqlUscALm35/5xYnl5O8s6G7I3rC5ToFncuXL0Pf7b5zZ4Z3dZahpwJ2IYeEPubzTcjTVP4yL4yzs/O8qzWL2Zk5aNGxrt8SAFgXp2WccC+vrEIi0OzG18jCNu+Czc7NQAuW1eVVrNfuhomRRJxhTqr3j3NiNL4Pw5yUDuwdQB8nkLqga7Kgi29rayuyCUMzSpy8Fdn2YlMesgInPZnFKLDNsjSJOSFMuE9TOk4yNHFo5cS+zMmHJuZdXCD1cNLQ39eD/r29GOQEKxgFoj4JQPShhwKQxB6ZJnb9nNx2M4/KkD/BVGZrK+RnudzOyV47Olm2Fg97uQDby4n64OAQJ0J96Oad2XZOgopcRO2KdmGtugbdzV8hQy3s1H81zSwiQGNExq0gbqxUVnhHcQV6ekXbFfapxkeVAhBfTBZt5MkWiopXmUpXYYIqJ9Jhn5PoarUSRBMtjDNjrew75KKwcM1zTGn8gOMqqo8njiltM0oe8lBw8sFQB2kRJ29ZWqYB/1gG3++9uFZmGRpRnNQzVmllmuyxFRQGaxQkq9AkbnV1hYwqHMdZeqXLtpiRL23XQpsyEUjNYOE8wpJC9eGN+3op7r4ppm6BPTMrVJzqyeUifgZijm1ZFEI2OPiiO7ZirPSkB84GWS23VAZ512Ta5hEiYd+wjIgWODLUdp0LG8GcTBNxghmzisxnRkN/LIZjgCk2ylQcE2+kY1qKwBKKNFnXWlGh9mX8sLF6tTmGhJ5cxPRRbiN7FhdFCWJ+ZvJcoDdJNKblef6JmFY+qI1sHIdHhITpktCGCDxFMJp+cWxlabiN7I9ZgSRCLhfdi9D5qIljK9+UImX5scrBxnGmiphJY4ebULS2ZTkmUcnrrI2biDm+4oicmFDjlx2i5GxTlBnj9dKxzChNMWOcxjzfppD/KlOZYtYpi+6F7ElyDp8tikDLlaXw+xmhfSyDNWzUwR1kf8orP2O2J1vY0n2WJ5YtbVw40rRoTOOUeWNahJCW7eAWt1NajPqf2qpthfJjdbUa+j/4m8ZYWlqhQDCNGxLib09iZn4ufF6aeF7p4Lmnl2JPd283z0MdPG/q2lKkCFNAIU3JPWFdtIQt2bCYYZKL2Feg1UNt0+hIjtxzCvmWC5ZDwo0kyfF8kSCNY5abkm0BRS3SNizUx2NxkiAJlmP5dQO38UT+Nl9/7xWoD412FMq4Tdc1ZLnFVwT2wyZj+2NaRD/jOEFMVlpAqz0lCQRcaJbL5fCVrz27O7CH1wcJHT0MdeOip6cXusHQ2zfAc30/Bga58B0ewiBvHAwFG8Lo2D5MUFTRkzfDw/ug68puXg/0FbrdFJR6KTgo7ThvShw4MAEJK4cpFBw9cgR6eqIu5Bw7fhxHjx7DYcYfOnwIB3mT4cDB/Sx7jDc1RrGPNyGGh4YwxJsSQ7wG9Q/0QNdaXffKvEaVSs3spyb2GfuOfR/RYo7XiMYhyXNQFPq0kE95nW4OY6iHYpiumTJd3zaXVaJw1NzUhHw+Rp79nWchSRIjkkUR+z4i6wx4jgF3INM2D2tTQxv1PyWpbz8Y6myErA+1yX69NzaZMBcsCsdzG9sJS45YiUxtjOlbyv04iZDmaJo/FGKO3ZRtLXIuVoKu73v4Oerm9b+L1qmne3bvhp5OamtrQQtFlfb2NvRQHOon30GyHhgaDELHAIW/Ps4hNB762J863s+xMDQ4gH0UADUe9nJ/cO8Qhjjn0PFezkF6eINIc4aerm6W20vrQR9vCOqppL0U4wYG+tFFgaOtvY03zJqQ8GZNMI5TicTRroxaxLaxyTwl6uzBuCjGir6uv7qMJYqJSysVziFWscS5HKdhqN4F1nhzD3cj5OIcUs71JIC2lcsc6x28odjJcd2LAY6lvWzDEOczoxS69u+fgJ6sHqfwJyF0hON5WOOO4tYQ26bPQhgrHZ3QU3Waw5UoBJZ4s69U4PjjvKxA9in7IU7AMUdjGPpEcTmoGYhzNbDLEPot5Xhl4jSOUZCx7fp8thZLaG8ro6N9Nzp2l9FcLCLi/EpzzSXOexd5k3NldY3ziDWKYUuYnecclmLPDG2OQvpqZZVnOCCf5sMYKDaXUGyijyy3xPmdLI1jEA8tF/zSuCNk3P8LA/L+rreeAQFXsd0JRNu9AfbfBD5PQJeCB+MYw8mK4jTgc7yE6EIdJwkKuhA2NyHloqhQLIXJVvvudjRxQqUF5szMDPRI7p3pWSzyDsbi8jIXA6u8wEW8KOZpFHlYntLKNqoBEwTTVwVm5uZwa2oaV3jnR4+W60edL1L0kfBzUY/3Xr6Ca9eu887IVLg4aqJQ4QVTEwTsilj6Luhvfe0uVrn4WFxYxAIvovr6kgQMJkDCi6cmIrX1dSwvLWNhcQFzXJjo+/OzM7OYZTv0P1Wsriwhx4tzJ9s4PDzMu4sHcfTIYRzkHbTRkb3QnepOToYl1ujiXuBEp5AmSMlKE3TODRBFUJX3DLp8h4ZnnCPub06jfMpfyCe8sOeDiKSJSCsrxmYxAAAQAElEQVTv6JVb29DJO2tdFHZ69FQRJ7oKZZrAKF6hfOrgpKiVQl1Jd6HSAhdUMdJYvuWQbvhXr6vIxViJiwZNlvcO9EFC1wjFrn2cPA3093HC0sYJVwx9bWiOfNTHtyYnobv7Ih6nKWIupCKGbBUncVUsUVxbqayH7RUuTpc2vsIUpzHEXmAqXIxLaJuh4CaRb5p9Pze3QPFtJZS9wjz66ojqUTqZFpQqr8qF5tpalYtJiinc1tMQ+uqK0MqHGolnBkhcUJzqDRaJOiAfojhFZvf9CmnibD+KGNKUNpeLkUQpLWZmcE5VRZVt02PXma8rkB/aVqiFeByREC2EcoKmhb4Wy1WKWxKEgslxjgXlCYVzmw5ykwOI73rpWJavGupRHdpXvI5HrCeXy+rTPj0kH/oYRKcqQj1BMKihFkS5Cj+f9+PZIGWBaoxYlsIQF3xhifRRdSk+Jh9NdNUutYeQlYDjLEWaxsRFY0n0BjH5qTzWGr4Wtc5+Ux7tJzmlUNb1UAvxcEcvboX6GM/NUKd8CpZDnESI9VmT8fyT5/grpCnkE5NQS2Imjq+I5asOhL9aWECsrandq2z7KvlUaFXIp2Chzio56Gt9YDsiLgrZ72ov2xWnUagjZiXyKfAnX3ESm3Vua1xqm5npYxx4pHGccdAKQRll2PTHfZGQCYTyy9a1s5Esx7wJy4lYd8q2pnHKKpiD+2wt28P2qX62QVmUTqbtYBvxYZvlSjxntWxkjr7l7pUFsO9YTxrTZ9XBfqxx3KxQ2A3tVTmqMAKPhDc2vxbGpJ74k/AbPqfh87tCtmTJSpMk4aK1yMVaGTpH7dmzmwuuDug8pbvX6r80TjJfkhzUb7kcNi2Ss20WtfGSEwh3sSWsPIq9+uqrePXL7IH/jvir//vhDUe+VvBFfj6sEDY/tH/zMfUpu5y9BES5CClZiZvGRIGfA53zS1xYlkrFcI3uKLeio1xGmdbRUQ7Mda4PfcBrSTevI70Uh3TTQEKPbJCL+CEuoIcpFgxzQT2ohT2vBf0UCvYO9mNkeDCIRKP6jZqxUYyFGyNj0G/k7Of+Pu6P8ibJCG2IaYe5IB/ktWWA+fsoQPVQIOjq3ENfNAZ2czHcHqzc1oZWihYlzjMK+RiyNFEbI6jNEcAxVz+zg2xqNIBJyCEK10wJH7KWlmY0sxzNT3SjIJ/ESPgZUjn8gLOkbPxwI5SR0wZNoYybD43XsUc1lZHVlW19+bbaIlO7NiwC20uj07Esl5BJAl2zi6Gv2cdc+Jd5Yyf0LecjErxkHeVy6PcQUrzrolCkOYLmCxI9+im+StjR9X4fBZF9oyPQdX+IfS4xp68u9rCvOvhZlajUeq9vmjjvS9HMuWBLSxNaKTbpuNL1USCS6caYvvolEapIsSaOc+zDXdBfOLfxXKXzSpXnliqvhbqerfOcjbvgOWAXEra1WGhCuaUNHR3t6NrTgd7uHkhg0rjaPz6GiYkJHJyQoDiOAwcO4sjRw5D4GJ5OOnyEceMYldDDNu0dGID8EoPOjt1kw7HW2sJzUgvFlOaMKeeGhSSPlGMvTmIkSYSE3GW5KEIu2jCA2+CxLGR01k85INqwmJExd+IoRsxrR/b5TFlPgXUWKc61osybqB3yhUJtW0cb41uQp9i0i3lrnNTq952KpWbs3r0HPV29GOQNurERfc728zM3jmEKt/r8qv/12Y+YT3VGiOhbFMYv6n/hvH1/zOs8VD/k0ARM4MsJRF9+2EdNYHsQeODEX78oKNxwP1wi6vsc9TnG68ISxVwY8GLGXWi7wElmudyBYqnEq16EO3dmoR/iu3TlCq5evY6r16/jxuQU5hcXuTipcpEQ8bKUY3YWynfucBnCBTonACsUDCQgXb95HRcuXID+C8933nsfb7z1Ft565118/PGnuHbzZngcfZV3iZZXK5i9M4fJW1OYnJ4MP1I4z7skixR91lbXw5MZNbZheXmV6eZx88atkGZhbhFrvIuyi/WnvNA38y5PM++iNOULUNwKRau5+QUsURTaFUUUP9rR19sL/a5CPyc2ejS43FqCJthFCT4xJwucgMeyXC5c/NXCXMQK+OJNoXARDnHal/HY/fha9l8Dk4Tu1DxoEfNGSFgYi2eIUH7MelRfmiQohIlFjDC50KJQ+1GCOMlt2Ma28uSAiP8S1q8JjSxmG1NOdHSHKzytxD7tYJ/2dfVAk8MRCl+adGjSWGouQk8CTU1Oh/69fvM2xZol9muNE7aYvhToRwGFQpF38ZvDZEZjRGNFT/QscEG4wLtcEoNkEnck5mRWDQtI/U7KCtNpAbnAO1666yVxaPLWJPRE2AzFuQWJRDpGwWiG4pHKrFDQUB0qU/2OTX9RFNOvlH4VONGTb8WwH7HtDzNlrcfHYcyT2kbaOIl0OLRZglMwjt8QufEW8oJ5aDEX0JoAivzmyb98rDGfFtR64olDlbmZJ9TD1PfCbJvvPJ69lDebNFczPziR1lM+is9SZO/1/azsrPYgvHCSHY5lH/SQOGvVRi3c4StkkH/yk8Mz1MW3kD7hmFHb1Nb6MXqPPBcEGotxzL3QhixUyapTvCoUzRQGQWq9xiKr4fywys/lKj/X1WDV8NtKIY0aQIciTqYZkGpwIYQ59k8+n0Jjt6m5gCYuiiLWq3aqLCXiLmRUhVhXVt9qEIEk2C1z3C1TyFulD2vBajWGrFP+qiaVp35P2PcJx5L2FR8AbaRTWtUZ+pL9oW0dz0UR5KPGkSzayJ9DBH64EeUiqEwdk0XkBv6JeWDEPiIiuc4czMPyIlqSpsjTlD4Y40I/hDdm4j5fzMPCNl6M5RbbzzRV+q0fOtceS2W8vJVFmU+5GEnCOmhgQUxOTlk/qa2Kkx9R8Dei/lcjuyrTVKDf11paopDLz/oKRSMVnue4KJfbKPx0oosLSj21IGFCIkWhmCKNE0Q8Z+VyxJKLiKbulXI/zLLWPOxII8bl2Kj7xmsG99W5ETFFfItzEdIkQSEvy6PAmzX6TBSbm1Bsbub1qhmtpSLPyUWGLcHKrW0oSzhoLVOI6ciMAkJXMPYTBYM+CkQDFAKG9lLwoUgwTmFnQkbhZ4I2SnFnkMLOINP0UUiSsNPJxXpnexvKFAVaWX+JvmR+JUjzMfL8HOWTGHGCe5ZnG5J7pr6ladBxrCo+x/ayiVx0Z20P+zwmKV/Gwxwz4PFIQ/O+8YCORxHLi7jDPBrl94x1hOOM/+pQ+R/PHjkX3Qy+0S+6FDZz3JCpDCJi2yLU+ztVf3MeUuR5T1YqFCAxtagbPw8Y+57X9mzeojQpx0SB46CIMudvmtPIWrkd0hSbUKQYkuZzrAuIIyAGOOTooHxDleek2j2TfxGPK12aJCjIJ9anMvU5by+X0d5eRltLK5oZr/N0Po1ZLvuL+fSeMnO5pQU9e7ow0N+PfRxb4xSlJsbHMTE2hvHRcYyNjkJftZeNjw1jjALIYHg6qRe9XV2QyNVJkbOj3IqyxjvrKhXZXnGhT4U0CZ+TmGNQDO8bEOeAiGMyjDP6xF2+Z6+IbZbxAsI+IYMs+t672k84YT/iezAWELO8mAWncYyU7U3pg/pHjMNnj75KCO/p7UYfhVGJbhLnNN/KbA/jezBA4bS/vxe9FGol+HTxc9lJUa/MdqrPimxjGrMOVhixXrWBbjz4iuTVfcH8wYPeMwET+DIC2afny1L4mAlsEwIPiEB1n3mRq1/gdIkLE33F3TuebcS8yKRJgpgXnJgX7ThOw7Ye7V1aXcXk1BQuXLwIPblz6dIl6L+VvcDw1q0b4amdxeVFikLLmKJgdOXKdZw7dx4fnfkUSnODosLU7Cz0NNA6q6tJltkVIeVd/u7uHgzzbs7Y+H4MckI6JHGCd3a6u3t5N6UFuVwS/ieRHFcRLZzI9HR1Y6h/AEO8azLQO4A23u3JRZzmceHNopHECVpKLWhpbkFzcwlNrKNAa24qoMT9Nsa3tbZCF2pdZHXRLnDRlebznMQmSFgPX9nEkwXmNowzhPDivI0xD3nV6nH3NuoRnws3H89OP/U6cpxt5KIIaqv82GwP+sQ0LDUXLML9iUFWdi7EAwnLyscRFxD5sJgucSJWLreHBVsvJ/Z9vf1hu0SuOfb7GgWXhflFin4zmJmZC8KcRB2JMBINFGp/hmLNbY6HaxTgJApeunYN+kFRbV+9cQ03Kerp632z8/PQE2N62kf59LSPfjRWj0XPsx4dV7i4sByeDtJxiUM6LrFIokKFPuk3hrQdFs/sZw1fNg1RFCOO0w2LuR+x5RwLGYawDWRx9TBSRsbVw3o8E4ePiRbR4TPCCKWJySXdVEfYT+t1MRFfSheM5SqvWGmxr5pj1hezjCjK8ihdVifflYD51Z7MasEHlVHf5+F7L8VrJwvrjWQeDUpl0EFuq1jVc99YFxSrBDUu6iusJxOaVJZK0NGYYyVJIsT09d5g54ECFw15CjKKlzigcrPimJP9ob6pm/ponWLJ2moVq6srWF5eQWVlmZ/91WASgiTUcJUBecVOC0EN6xQcqrRaKDqNEzQ1N4fPcbGpOYxlCUeqBxS7mDl7abCzzVX6UeUdZ9W3uLjEemWsmz4oXn1SXWP5tCDkBF4R62ID2UcqjK0J9TNSu2TEGJZbo2UiEPeZb52mBLmI+cVMRmbiEimMOS7Jq4nnHC0OUo4fsJoq/V6hUKZ2yIcQ0nce4vkmQpwoH4358zon0TR2oMyqC/xjGPa5qb5TP8kdtU+fE31uQjtr4qmzLVNHOcTsw5SmMCJb+ZoVq9rBboiQxjGNn6coVunEXONYITP2pz77EmL1WV5bW4PyNrN/du/ezQUMF2lcqLWWSyhw0RKzfJ276ucsFsaXxutXGZNtn9fX81SdJHtYrk1Ywk0E7oeQY0OL0NxGHvXUA8YDUS6HmMYuRt20HyeMp6Xsi5TjM03Zt7RCIUaB4yoIC0VeE2VhIV0IC/wCx4jGSZomHAs0lhHnIiQ0VsdxiocYHaavGoshDXcVav++bcrH4/fixUS2kZ8fOh5iAsXJHhb/sDilrRuP85P6yO+sEE/d5Bs9ul8Pq+Sr3r/iVbeIH66Yfao+TJMEccx+CBazTzYb4ykWpUyTJjmEML8RVw+TPJp4PJ8kyLMP1Y8JzyHczPpRAwobf8Seo5+ZT9yhv9k2+47pYvpUiGNkY6eIVt40+wOhiXOJ1hKP0STSaG7RUe6AnhzSkz76ull/Xx9kfbz5lgmMPH8EgbKDgmUn9BRbXfBRHSqvxHONxM/ChvCYUsRSe2POD7M2Abx0/YHV23mfu9oFEt5ocwgU9zDDPUahnIj7MuaOGBEnOaRxQouzzxQ/SxKCyqVWdJTLbAvbQ8FVAlYPz48SeLQdTGIPj3VQ8Olg2nvz0ZZmqJ1pPo84SYKprlzEiuE/EzCBJ0nAn6onSdNlPXcCEoEeZsExXtxDuPGWU7gRp8VdHMeIo0SXN0RxhDhOkS/kob/FlbmjfAAAEABJREFUxWXcvj0FPXVzmQLPmU/P4syZM/j03Dku/i/j6vUbDK/h7Nlz+OiTT/DBBx/ho48+xsUrVzFN8WdtfR1NLSVOBPaghxOA7t5e9PMuz/79esT3KI4cOYJxikAHDx7BwcNHeEdoDL19/WjnxbFYLEEX1a7dezAyuA8HJw7isH747+BBSMQo8YKbi/PB9zRfyBaOjGuhONTS0obdmoB0dqGbd1p0wZXwo/9eNuVEOOJFNpfL4dVH+prAd/HKK19lX/0VgwfL2JyeZX+X9pW+3E8TJjYbfah+CvucuCnU3S2d4JIoCiKRwpizJE0wyq3t6OEEbIii2/DeEfRTDNLvAynr9Rs3cenKFYp9V3H16rXQ71N37kD/a8X5y5fx8Sdn8Pb77+Ptd97B72lvvfsu3nj7bbzxzlth/72PP8a5s+dx7cq1kEdCj75qpt9wWuXicb12N8zzM3/p6d0qKpV1CgUMVyrcrnLhWWOaGsMq9BWUhbmlIEhJJJIIUK3wuBbmEoi4qK4w5Pr6Xp76cS3ew0L53vxORFhz+CEglrFWgxbM+hkCxiIiK417fRZSjn9ZnuOkmYv55kIRTbR8nIbPiFgpT8w8aRyHu4HKv1FDKCtifBTFUHkKgSiLj2Jm1Xa8sa/tumVxTAB+bIKpi+um+PvlMA8j6ALLAeI4otEXhqmMB+QfN8Nx8I9R9IIl8A56pH0WnDEiJG6zR7LjG8eq1TWKAVVGyyTQyJifx8G7xjxI7lUG6rfq/f9xbIXb7Bs9taOv99WC+MI6WLreQ3a+qe4ghoTjq8SaHQ1+0vEkT34JLbCkG+u1UB/fmDvzI2ZbtK9yqhUKPys0hquh/hWsrVaoOVWYmW1QftWiJ4Zoa9UVjrNK8F88dF5IU/UBk7N9EmtC2RxgWfkVrFVWwlffFB+cyNGPXMRzEI2LglgWxVyQqBzGsTEx99UXbD42/7E1lL/UZhpfOSaIaCFkvkimDAwVMAm91xb94zgWPwlvEpf0pM4sBdr5+QWKYCtsE/uK+fL5FBqLzEFhbpXtVSlATKYFCgBpWuB2liarT+OTqTkeJC6pfNUTRUCSJGiiqN66IaSXuOgLd6vzeSQ8l/KVOfeY77p+PWbWLZftD9pCnmHMbA7v9eZm97P+qcfkuPFYxkzqkweMC9fkniVI8rRcZuo7HmI/Atpm9rAIZvVf/Kq7qlD2xSm/+IjybVgWZO8BDTc19r7YNE4ftHq+LROq5WxH5g83Nvd/fTs7SN41Gvkzj/jX++OBPmTnKF7H/9Ai5KK6sZAHXht1b4rLRaxrw3ja2XSEm0yeuZX5JB/ySYJmfv4lymguJfGi3Fqm6NFKY0hRI3wdkWEHzxESc/Rki0L93pS+IqWvlrXxhlQLhZ2W5qZQXlM+jyaOxXySIJ/ULcexmCOPiAZaPdS2fNpwsM5wYzf4jE1/m+OZdvNYCmkZ9+Dnknnv5eHG5uPMcE8YyyH4p8+TBJuU/uvaUeCcocjzaomikJ6IlIlVELQonOnGY5HtLlDQipknYmeKLYtjG+ttU5gZvcleD/jBKO0z8MsETODrE4i+fhbnMIFtSoCTgod5rrUTr2nZDEpXIKZL4xRaGBRLvKubb0KSpuG/jJaQc2d2BmcvXsC773+I37/5Fn73Bu13r+PXv/4Nfvazn+M3v30N77z7Hs6dv4iZuVns4iKjY3cnBZ5xHD91CqdOvxjCo8eO4eAxCj8TE9D/VDUwMIgBPXo+MAD998ETQRCiQESh5xDtINONj45iaHAQg0wzQBvaO4SRoREMUUzq7e6l2NMOXVzlu0LdfdL/pKK7TZqEaNGiY1r4RISh5jLYtq97C4xNEwG1S8YODa9sYqMmcsLEuYzaHHHWF0c5aOFWLpegu1P9EuXIv5dhnn2uJzj0u0BXb9zA5Ss3KOZdY3gdU1MzqFA4KRZbs68K7toVFv36WqCEotuTk7h6i3luXMeVjf9q+MKlK7hEu3L5KsVCCkPT0xwbC1iYX8KdO/OYm53HYvhaIR3kLDT0T5QtQqnzYKWyiqWl5WBajFa5GK9UK1jQ11K44NVXyFa44A+L1WoVOr55klfjAM9MHISlxjQ1rDHtmsQj8otCvSkiig6R6pYrdUOEOImR0uJcjJhjOt5IFzEMi/t7cSoJ2R/LzWVbD7zLtwciHtjJnmKia1yosy3cUPq66WmX+rb6llWoQSyBzvK1scP9+y+1XWk1LuSrfI7YJu2HVCxET+dIpAnpIh6l6ZgEHAkoejpK6SPGq+2xwiiGhAXFhTKjkILZGPLFDZLf8CjHCB7Psd4QrzrZubXaOtPUKNDQS46rdba3WlujG3qCJTQIKjuhEJTGMdNVIT9rUu0o5mTFRSqSeVgGx0Y2DirkV6GwuAKJhjXWlXnCMplXX5dS/0vUqdGXKIqgdqVxzJDtUpFMik1/SqeyFVJd4REmYF46xW2+WEaOATbaRG+0R/EtK1PikrhFdJpJ77lDAGwTU7M96ywvlK9I5g7pwhuTszpGMTffGccXN7J4+aV2Li0tYWFhgZ+VJaxSVFMCtU0hiyaTajBtq+9inuvlV0gTyqd3GwVXyazCz0e971OmLRVLaKXArlB3vPWEZcIFWy4SMNWSmc5Nj2NZ7sZ5fzQGEvU32+YbA09zm3WGmw4Mw82NVx4CXoPiK0yDKYzXjXTaf5jV03z+WD1e4eZj2g/2ELdC1EZ9Ic0W3lab7vkYHH+Kb+Sg+up2r17G12utH/uq8F7eesb7YY6buVwOsoQChm6m6dxWN51PFCcL4obSKs+GMfgaL/lety/LVk/DcHPb7rWD8Q/d/nyZm9N9/tjD9wMPHhKPRzKl3WTc/Nxrkw/1tmxOoTju6/zCwC8TMIGvSSD6mumd3AS2LwFdMOq20YrsosULjeIZpw9EGnOhS8FH/21uyjvDTZzwt7S2hh+tKxaL0AJYi5QlLsinZu7gBgWCS1euh8X+rduT0I8478ol0NM3Hbv3UFzoRk9/P/b09GJPdw/2hMdhu6D/Maa1rQ0l3gVqppVamlFgqLvLTc28K8TttrYWtLa3oVXpNu4YFXlMVioUuBApoX4Hqlwuo7XcyrhWSPwp0u9w14UiVokm4af+aG19QsImP9ZrS2ZSH7IrN/vGJSWnO4qU3T+S42aSi8KdNnFpbS1BT0fpzt2ezk60k3dzc4l3+/NI0hRJPkW+qcA7/1z8dZTR3dOPweER7KX41k8hrot92rF7N1rL7UEUKhSaEMU5rKyvY54L0uk7dzBF0UeC0q1bk+G3m/T7UnfuzFAAuoOZ2RnMz89jVT/+TVejKKaHGo00vrQgvmc8oqZqcVr/WoqEIH39RV+D0UJYaasUAhQqbd0gGiw/xHNxq7RaNGufxUKT1wiqmymZSWWsM+QeEOUQBYuQq4s+EVNHMaKN/TSOEafZPquC/ta5ofJl2q+Hm7cVVzfVlW1Xw0I98/H+to6p7YrXwlz7D9hGu0Ia+l4VB8YpjeqM6GsURWxLZorTsTUKakEQYR5EjKUpXj+IfY+R8jF/vNFOCQeFNEV2rkih/TQVA27HKSQuJEqbsK4QxqFelh6evKqurmaiDbUedotIUZhbh8SoymoFMgk9UZRj2THyHIfySX6uUyhal69g10T3jbt8ceSHdleh359a2RAHWQ3rIGFWJkEoMCSbiO1K6XfKc0qO7WMBfNFnlsuN8GIS+p7VEyI23lYpkMj0JJnEpNXqKvutgtVl2kqF7asix3LyLL+J5YtHLooYx8hQhnytUYxk+kqFeatYZSiTj6wxSxXaSsdDCyJ2kfLTWFZEC8Ie+0JOitEKy1DbK8vLqAtBOqa0KqVKPvrB8xCSZUjLPBWa8lfJRXy0z0YgZv8VeP5v5bmitdwaxOM4n4Q71hsOhkBvXpSIwvY09Z3taYpujVm2nqL+gx9jf+WVR3y6ujGZPIvP0fY8y9hrE3j+BDh7ev5O2INtR2DbOfz5C5Em9A82osYFBZcaWkjwbm4qS2MuulIu6IvQ14O6urtRbt+NltY2lLnQL1EUKnBBg127ULtbw12WkFIk0CO+PX29GBwegsSB3v4B9PT2BoFBQoxEpGKxGUUKObEWW6xTvtQXRixGL61VGEbQD6omTMc1JB1EWHDUJxvf+9738Gd/9mf4/ve/jx/84Af48x/8eQi1/QPGKV7Hle7VV18NkxHl/QMe2L5/D7blu/gu7+jW7RVuP2DhLm/9bu93Q6OTXA4x+7vQlA8/KFoul9FJQWfv3n6MjY3i4MHDOH7iJE6/cBov/9G38PK3vo2XXnoJp148jdMvvoiXXv42Xv72t/HSt/4IL7/0Ml568WWcOHkKEwcPQf3fSgEvSfLQOKmsrWFucRH6n+HuUBS6TVFoanoG03dmMTu7EJ4CWqUooMUn1PtRJhikaR4F/Yglx03KRa5EDB6G/iSCrFTWsLC0CP1vRdpX/hBy0azFbDAunLkLbeu4ftdEC1xZhYt4hbIaF8ZKE6wqsaAGrLMmPdVB00KfRXF8Rohj+ofgKRKO0SaO/+amIpopnGqflamAzJhOZTK499Ji/N7OxobSyA8tvGXafsAnNkJpZPXytS2xQOmDYLPxFSgt8Gtsm46H4pWXC3ulVZzq12dQH0ExUZzKjAi3/mSgOJKAYkKbdUwtluWiGEmaQsJGU6GIPM8HSZKSBbnENBXMnKySDORBBCofAecaI1cpPFTXJH7UMuGDcZXVKpbZn8uVZYarWOV2ldzlA1QeN+RT5m/oIBXMQxGytrAOZH81dpTamPnMPZa/LiMHFaX+k/ATp/SV/uboK7OwLGyUFW+ELCHSdhzOiTHTqlwWw4o2fKfItLy8hOXFFSxT/KmybTwIFRYxb5RjHbmIUSpL0drm0GJ7wE21R3nU11lIf5la4JREfRNMcUwfcbzJD1mqHyItFRHEcH5+dW6WeK/0yxR0VvjZqHAchLYl9IONl+8rPKan5+bm5rBEoVY/vq6nh2Zm5sK+/EjTFEUKP/Vzd4F9nMYxEp4zcvJFpsIU0nQ+YuCXCZiACZiACZiACWxJAtHjeeVcJtAABDZN2jWRl+kDUbeYiwTd3S8VS1xYUBTo6IS+HjSybxgHuLg/cuwojh47jsOHjoTf8Dlx8gRefOElnDz1Ag4fOYKx8XEM7t2LbooJHVyU6DvRaRwjzSco8E5+Pk617uH6pop1Lrq18KxbWKByoVbfD6GQayWk0PZECNQXa+p7WZTLIY4TLvgKFINaKfSVaQpbg4AXfsCws5Pb7Si1tKC1rYXb5fCDhz2M7+3rw97BQezT//SxfwKHKB4dO3qcYtFJvEjR6PTp0zh2/DjGxvYHcWhPZxfLL7O+InK7IqytrmFxYQnzs7PIfgx6CStLq9BASTle9ISGtjU+wu/8cAxXaWurlfAE0fz8IvQVsQoX3zoeFtUcW1UZx5MWtJstCCZMW6lWoMWwTAtllQ+O/ziOkbBePfJYo7gAABAASURBVPUWIcdhWMMyxZU15uGOXIH+9JnR5yWlUNVMoaq5uZnjPKV4qSM0lhXSMYw2LGbZ9e16qDTyWSKAFu91U3xmLIsbLILuaZvGF6PoTg16AkU86m3Ufv0jkyWLgtCi42pjjhlzkQSBmFvIyghb3Gao+hmwnczNlwQE4mY9rIsb0sWiXIQoiRFvGLUafp6z46pnlcLDKkWd1bUq5FvmT6SiuF8Nv6Wj/qmwf8R+lX2xulaB8ii/+kahuChdjTnll7br8cHHiH7QYgojDBQVGpFSwEhTtY910mfl1cFcFLFvY1oa+ikH/WXe5aIIcZxCeeN7/cRhGCm9TDBYPMtD+KtBvmdP0axwuxJi5Uue+cUmYpmKDP5rg1RZwv0tjtGs3xXFVHRFWRgwmfZpOkRTWRHLjdIYMdunJ3NaWkpob2+n7UZbS1v4Cq/c05Nxdyiu6gk7/Si7BDexrPs7tzCHTABaQfi9LX7+ZmZmggDEqsJns1QqIViRIl8+j1cppuvc8TBTHpsJmIAJmIAJNB4Bt6hRCGSzuEZpjdthAl+XgFYIm/JoESTTAiPO5ZDyLm+Bi9qi7jAXCyi3tnKx3wn9t5b64eCB/r0YHBrEyL4xjI6NYR/DvRR9enp6QroyhZ8SFw0FLhoKFH7SJIeYC58cF3ER61Zd2PgLCzPG8RBjtOzRgiczRnBxqnfbUyGglSYtF0VIkih8Nawpn6C5KY9ivin8zxTFpia0NDehmaYnXVIuPrVA1g9C6pi+wldua0FHexs6d+9BT3c3Bvr7sW9kBGPjE5iYOIiDBw9SFDqI8f37sU+/50Qxce/gMHp6+tBabkeO4626to7FpSVosbq6vIo1CgfgmIm44NXXXDQ+tPCvVCoUMzg+KBxo2CjdSmUtE3Io0qxUVsJ2hQKErC4MaTuzSvjtIi2GgyndCuNCuVXoL6GYoMU7Io3Y9eyrSSw7jFWyykURXaMpcS6CnlZT+jQfI44TSBjJRZG8h3yXRdqnqR06wgKQGQO+VLbaw80HXlEUI8u7KaR/insgITPr06MPTAh5MGZ94kcnGJ09sUJyrJYe8Fgu2miD8n7OmIIl8MXC+AqijUQZMZQIU1tXLI+zCG1JwFkhw/D1PPLU/wAnYUT7EnXYvfSBmgazsKrQhxJ/Qp9S/FFe9a0EqjU9HRSsSkFIolCF9SsvvWe/q98kmihkcXzRCdRNzYvQzPNPU6GIOI55/P4rithHCVnSFLvG8lY5BrQdJymyrzwWkMRp4M7SwktPMCmN/JPP4i+THxUKg3VfYtaXzxegpyIDe2aqciyvs551Nlz9vLYRqmBuMgW3Ql+QOpuhchXJ1ioIpri6qY40TtHEz2ZzSwua29rCtkQhpanSn4WFBdy6cQNXrl3DlStXcO3GNUxPT4ffCVK/1L82qcLlg/y6e/duaHNKcalIfjJt53hNUDqbCZiACexIAm60CZhAQxCIGqIVboQJfBMCmvUrv8IaN2jhv6HlQiShxUmEOEkyMYgLjVJzC8pt7ZC409HZgc7OLvT00Lp60MVFf0f7brTyDnSxuTkIBxJ+YpWzYYk+daxLCyatBHMAZFrW3TdGbnrRJe7pXcZNv54sAfaH+uJhhebYX+ofSSASLbIVeBXZfxmb5QhplC5YFNbIiku0COYisklWKITfhere0w39aPd+ikJHjxzD8eMncOjwYewbGw1fPctTYKrdBbKFaQ1RLoEW60B0r3oJBksUFyQWrDOxFuzNHJeFQhOWl9egJ4FmZ+cxPzcPPQEhsUKL83shF8YrXOxrX01XKyT5rDBegoVMZa9yf3WtwjIXMa//WYnCRswFd17taSqgwDGutuWiCNXlFSwuzmNxnra4glp1jcVGiASCvsv/XBQzvgaJIfJLYYVlrizpqZFqEEO0ACdG5oip16SImEd5FV837UesU8fkv7aDGEDGKYXaAk1hSuFWC/c4ZVnsC/naRhG31FoKT7fQwfAEjn4QWduVWpWi2Qr9W6Ev1cBbdQYf6ae2qxQwZGGbDBfp+yzZ6MfBp25PB95qW2DIPhJjsZybW8D0zEwQH+YWlqD9GcYtML/S6OmglZVqyD9HAXBmYS5LzzwzM3OY2Qj1NT9xW6FYpDzKu0KxTz6qDRI/Yra1QBbFUpFRogkKOTHyjMunBeQpzEQ59sU6zzgUZagxESn7ivnEVIJNGucRy/IpcoxnR4S+k4i1zHapTRJYxIJIQj0pyy5QbJLopDwSxyqVWmAp8Wct66yQllWz8ojbDHhaUx8C9EkxG30bxZH2WHWEOE2hvozkC+RuTKE2hZ42a2oq0teEH2HVtYbFlWXyncOtW7fD/+h37sKF8D8z/v7tt/H6a2/gvfc/xMWLl3Fn6g6FtTXmkw81lhGHJ37aKCSVy2Vs/tH8XC7HWv0ygZ1NwK03ARMwARPY/gSy2dX2b4dbYAJfi0D90f17mbQwCTtciWTLPq0IQoym/TlEXNRHSAAupKJgaT5BIcmjkM8jpcXcT7g4Sbh4qVsOgIxBCMO26nocUyE0+c7ArydE4AGeD+0XVqRhwYCDgu/cCem0uXlb+7JNcRxLEgoY6AAte2mxm4u4gOV40WJcYmFraxn6IerdFBDL5XboK2Z5Co5aSCu9cmrBrd8qCb8fdOsWrl69isuyK5fD9qVLl3D27Fl8duYsw/O4cOkirl27hqmpKcwtLGBpZSV8PadC4UJPBMk3ekvRo0LhYQlLTLNCoUP1yGeJRhIzlHeBooTySVyQP5EcoqmMdQonaxSLlE8L/Zr+Fysey14RclQ9k4QiTJ6mhXycckGv7RgptyXU6IeU66bFfqgnjpDVpdpk4CcxC+WfLObnLVI6slSemOWFkHzrTxwpFwtClET8rKbI51Mk+RgsLHNR79H9umosuMo+VtvER9tqu3hoW+3UtnjWfzdGoYQb8ZJAk4UrgblEnmmKOOH3nqbnQl8oTiKeypAYR3zUFmvhqSzll+hz+9YUbt68GYQgpVXd9/yg6kIXmYejkk7yRa/VEFkEMUgo9IB/ekhJIs86M6htmTGfjtGiKCaeGAnZ8USnGLIh5zqTXHackUEEkujDolhfJkoqPmLemJakKaKEluMxOrWmr7/J2MAsH2tn5rDNmpSXlUP5M3EngsqJWU7CcvRUmfxL8in9kx/3/YrTPJooQqYMKZVieXGVAtssJm9O4ur1m7hy9Vr4XOjJn4v8bFw4ezF8Ni5fvoxbt29jiaIl+BdvjB2JZvqqlz6HZQpA2s7n88hZ/CGl8PKbCZiACZiACZjANifAmdQ2b4HdN4FvQECL/4dZVuTmjwdXMlkkV03Zdg4RctGGaZtWT/L5MMel0ufjHlbvo8R9vhzvf3MCX85940ejN35QOjwuEKrkOOBClgOCexvb2g/GKPV52OaCl9sSE5RXoUz5mEtr37CwLTY3hScOyh2ZENTGBWixWAq/ZaIFMaJY2SGhZVW/FURBZn5hEbOzc7gzO4+Z2VkufmeC2HN7cjIscG/evI1bk9O4zf1phnriYXZ+Hsv6n5Eo9Eh4kOCjr8KsrKxidU1PQ8hfUFioQUKEBKcg/qxUWH+V6/VIjQvHq9U16KmOsJhXY9ReHY0ifhqydKD6EGlfIk2UUHxp4qK9gObmIpqaCmG7VCqFH1vXV20KenqHi38tyrNSWA7zxzSVw4KFjr7QT9YXhXJj1I8rjfIFsPQluMWQGaAnUrTPRvAwU+ViCrMsn4Uqv8SoOI3DMfWRhB52HbPqyZJq+H0lCWcVii+VlSok+ugHvefmlij0VCikVSFhRyZ2i0sr4cmpO3dmKeLMYmqaIftpfmGJbKsUe2rMV2W+ClZYpkQM+Vap1DB1Zx5Xb97CJYoYyq/4YrGVQTYOlFZtkWii8RFxfKgfVK/EKRbHVmdtq1KgW6H4J39n5xbo0xJWVyvhx6hzSRqepMnnU0RJzDzse4o1K5VVqH+JGKpDx5OmAuI0DZYWCpCpXh1XvDKvMa+eEqKjfEWoEqB80tNNFTolYWxpqcK2V8EeYNkpkpg+0FKWrTL1RI+EnUKxBXrKLMmnWOc4WmcF6t+Y+0nC3FFmjMYqx/TUndv47LPP8MFHH+HTM5/g0uUr/DzMMO9dtLW2oX9wAOMTE6h/VXdP1x7s3rMnCK8SffTEj8aihKB8Po+HCT86V6g+mwmYgAmYgAmYgAlsRwLRdnTaPpvAsyGg5dWmmrgS0qJQq0/9fk8wLm54n5sLGa51tM00m3J4s1EJbB4a2pY90FZGaCwE49gIoeIooGibY+Vecu5rUZuPY7Q0N6O1rQ2t5VZoIVpqLaHUWqY4UqIQVERYHJda0UZxaPeebvT09KK3bwD9/f20IQwMDmLv8DD69w5C/zV9S0sb1rkgn5ycwdlz5/EpF8fnzl7E9Ru3KALM02Zx48Y1zC8u08lc+IpasVCkABJDC/W5uTkKGktBAIkLKSIu0FcoHK3S9KRPlYtytSNOY+R5PG0qIm1qQj7NI0kTlhNhtVpBba2GGhf/VYoKNYpGoflazTMzl/BoyjNPPkV4Sogc9OQOD4V69dQLN0IWpaWjYVufRQkbFYolEmokLlTIUulJWVlCOpVTz7NGH+bnl7C4uEQRrEIRpIpV5snKAkUtGtNIoFDbp2fuhP+xTQKYntSRsCMRRb8ro7jFpWUsLq/SlslyERJqbty6hcnpKUxT6LlDsW2aAt3U9B1MTk1h8g7LW1hAhdzEs1gqQX2KKN3wlS2MC4wjx7RA1yP6uYa5xRVINFKdMzNzFI3IlMOpSl/pfkhXrVFsYcPFIbSXx/W7UKvsf8WJSz1tjcKJBCRmDCJQlbVnx2tYW89MTJQ+ihOkaRN9ag5hwn6K4pRVxKF/VXalUoVMbKbp3/TMNIXJBcxTABM3iU8VjQPWE+qNmJ0+sADkIu7kaAopYkU0+cWk7MMaxbFV8l2i2LYQBLhcLkZzYcOXhGIYEy9zXM2S9a1bk5iemWG/VpDmi9jT3Y3h4RHsnziIA4cO40iwI9g/Po7hoSF+Rnqg33ULwqMErVRjMPGPPMN/JmACJmACJmACjUqAs65GbZrbZQJPgIBWQKEYrqa0IqEp6t4eN8I+3/gKCxa+4QEL+TfelIib2/UuMl33KxBgx4dw85viaOpj2b1DNQ6HLF6Lau4g4m5dOMySMYIbERfBiQQQLrpjiiraVx4trvUbLwoV10wRqJuL24G9Q9i3b5g2Bv3vdCMjoxgbHaftwxCFoN6+HrRQUNqV24XFpUXM6EmU6Wlosby4skJxYRULFH/WuDhfp8/0FBJRtFiXqKK65RkP0W1tRSgWC8g3FRBTCIi5AJe/uYiXEpryVynwrHJBvryyispa9r9BsWnQ0zd66mRVvzmzXqXwUIOe6gCzxmxzFCWI4ggSgRSqneAfDwN8iyOJIxHSOEaaxhCfNE4Rcz8KxuNRJkpAGZhXflMjobBTu2ehTWyKjjFgKn5Wq2tIAAAQAElEQVRclZ51aF9CiNq+UlnD8mqFAtjyxtM6VQovK5hfXCS/RYpIi2S3Av1Y9/z8IiYp8ty4eTM8dXLp8lVcvHoNly5dxbkLl3H+wiWcvXAx/O6M4q5du47r12/j5u1J3GB4+cplnDt7AR9/8hk++fRsEOuuXL+B6xQ0wlNDd2YwRWFlanqOfTgf+k3tCmIKfVcY2sMGKFT7JQ4trVQooFTv9V0kPmJFlmq4ytD/irVGgU79IlM+meLEQuXlchFyOTJXXo5N9ZG4g+WpHFYb6lihMCjhUEKQwiD8bPigMnn6VHIaYYOfgCjiOOA2Q7B81SFDlISk6geNEYUyZmHf59EkkZGGKEcWy7hD9rcovN24fpP7q0jyeezp3IN9w/so/ByC/lfGgxMTGB/fj7F9+zA4OICerl50lHdzPLeE8pIkQc5f9WLf+GUCJmACJmACJtDIBDjzauTmuW1PmMCOKU4CjSw0WCugsMLhXgj5FuIeEjLJH7w2p+XBe+Vy26/tR+Be/23u17DNtnBI8D17hThG1MMslgtbxvFdL66aqT5wP7z4xjQ6KcdccEdRBBmjoMVvZjXo6Rh9Taqjo4zw4+O9/ejr7+U2w74+DAwMoH9gEP39e9HXN4A9XV1ob2tHU7EZuSRWcRReqlir0uSbVtXBEESSuvhD2QASVrTQjyjMSAxQMn01Jy00IU7ziOMcwJcKXa9Vw5MXy8sURRaXKJAsYJUiE5SJCSQwSSCoUiTQ16hqVB/qYgwbupEqx82EC/EoyxYxZN5IR7ktXyT8NKUFFPTERrCUosB9k8+BG9OLqH5sPWNXDe0Lx9kegmRdKp+lM21WYS10C6vkiwIF3yWKyHehWl1dw/z8EuZm5oMItLS0TBFoGbNz87hJAeLSpSs4f/4Cznx2Dp9QzHnvgw/w3nvv453338cHH36M9z78iPsf4s2338Prb72F117/PX7zu9fx85/9Bn/3Dz/GX/6XH+I//eVf4a/++u/w05//kmk/wKUrV3Dj1hRu3ZRN4vbUFPQ0UK1GvxHT7Ti0I2uztlPGRUH40ZNKEg6rdF7H4zRlnylNFFjomESa7CkdikUUayocFxJrFOqrXHq6ZpF9ukoxT/2lciIKNFGSBu6FYpF9UeS2+oQh+ySiMCf2LIr1ECLEUnVquHObvtOlbPjzsB4GiykspRxT2dhK2SZZjOaWFuh3sXbv7kAbx3FzczPyebaR+ebn53H58kWy/gQfffQJLl6+hHWOw1KpBV179qC7t4dCTxeFHv2mVjPSfIIoySGh0MMXxxmCsSi/TMAETMAETMAETGBHENDs92s01ElNYGcR0GL/SdvOItiYrX2UMfEHLb+34tXSWEezUJKDFtZaDYdQh6KIC/UEKRfsEjpk2bYW3VxoUwBJaXGSRz6NkXDBneeiOM3nUWhqQoFiT6m1Nfy2yV4KQWMTEzh2/DiOHD6KkdExxu9BwrR5WntnJ1ra29BUKlHUKbDeFFEcM6yb6kwhH/QUTqWyipWV5WCLi8sIgo+EA30NiCv+utiitmQtBLTAD/v142RRpUkEWl+rhq/2qNzV1VVUaWurjJNAtJFeQkVdOJI4IUEGFBXAP5WTGSiUkSYrDXWpfBqLEdogRCivnqLSkzF6QmVpaYntoPBBUUp1SPRgFnJIUWptQRsFh6amZiRkTShQ3tXqGtZq67gL1sfE4WtWa2sUXNYoBi3h+s3buHz1Gi5cuoxz5y9SlLiCazduYmp6JvwezfUbN3Dm08/w7jvv4/U33sLbFIM+PXMO167dxCTTTOtpH4aTU3coKk1R4LhBceNT/OY1CkW/+jU+/ew8rl69gRs3b4Yy5+YWsLBUYf3V0EYqJ+y7IorFEoqlVo6FUrCUQk3K8SRxRm3J+EVshQQZCTM07oX4KIsX16XFFcxSaJmdnYe+KrhcWQvtJwJyjVhdTGP6KOYYKaLEOvWD5mmhiJRikPzQvuK1r7Eli8m0Kd8M8W3SV7rIOc+xmw9fB2xCvoljm2M6zzGqNEUKQUk+hv70NbUa+2GVY0XtV1/GHLOde7rQ3dMDPR1X7uigLyV+hvJIkgi5aMM2xo3KeZjps/2weMeZgAmYgAmYwM4k4FY3GgHO2hqtSW6PCZiACTx/AlpIft7+0KvaxnI0qBZcgWdhjgnjXIQ0n6BYaOJCtgj9QG0wCjVFLphjfWWFi1pslBBxO+EiWNbEhXORi+kSF80dHbvRx0XxyNAw9o2NY9/IPvT396OjvQNNFAmUT2WwZgYUAwBUKLzoB6bvzM5ibm6G4kIFWrSHBXwUIY4TiiQJ8k0pmpqKaC4W0MTFvgSGmD5QEWBZCH9BjGF5CkO8YimcKJApvlJdhZ60kcizyrSqX08JKaybnh5aqaygsrIS/JFgI7EpqyhSUdy8H4psaBOPqI66VaoVCjl1o2jC+lRXKJ9Clp6IqVDMylzMytPTUvqq152ZmfDbNnMLS5hbWIR+00df47o9OQ19vU5ffZK/66p4V4QoF1M8yqOJ4kZLSxuKzSX2aRNqd4FVCilLy6tYXl2jQLYLcZpnfzSjwLRpnuIJxZE8RZSE8WvVu6x3HjdvTmJyapoC03WcoWj00SdnIPHo4uWruDU5Az3xs8I2VOh/hcqX2iCrclusVhiv4xJM9NSPbIEimPyemZvD9Mwc2yVBaSl83a0ef2tyEvptI9mtDR8mp6cxOT2JW7cmeYwh0yi/8qjMGZYlE6s6WwluEmyURn6sUjiTX/KvQg56wkqiTmZrZFOlwLiK1bXVja8QVsNX7hYXF3msQvFuhX1ZhcZmudyBoaERju296KKo2crPScpxGuUihP5Qn8g4HvT6/Gezvq9jNhMwARMwgU0EvGkCJtBQBLLZbUM1yY0xARMwga1NIIgRdFHrURk3N756pL0aJZ0auG5FPoqRz8fQjyQ3U9BpaW5Gc3MThRcKC3HEdMhEIwY6mSsmiiJIhMmnKfJpgemL4XeAdu/eg77eXvQN7EV/Xx+69/TwWDPFh0zwWdsQRhRK7JiZm6WoMAn9D2ISguqCy1qtSl/XWbfqSYJwkeZTxLQkiQH6RaeQCQ9VLtC5UNcTNhRawL/QQh7U0z/ioKdMVpe1kK8E4Un1BKM/EoRk2pcwI+FC4oKEjoWlhSAEqQwWF+qrb6vM8NUvHpDAUGHdIaQAojIkPsgkBgVxgv4pfm5ugULLLNTeO7Pz4cmX+eVl3JmZxW0KHVevX8O1m9dx89at8ATOpYtX8NnZCzh34QLjb2Ke7SiVWtDV3Y29g4MYG98P/fjw4SNHcfjoEUwcPISx/Qewb5RC3L5xjI7tDzY+PoHxiUPYv/8g9yd4fCykO3joCI4cPY4Dh48wfhzdPb3ArhhXr17Ha2+8iX/80Y/xk5/+DK/97jWc/ewsrl2/jSkKQdfk3w36SJN4c4u+X7t2C1euXQt2/doNyFTO5atXcfbCOQpJFJM++hjnzl/AZQpKV69dx1W2NaS5dAVnzp7FRx99hHff+wC/f+stvPnGG/jt717Hz37xC/zkxz/Fj3/0E/z0Z7+g/Rw//cnP8GPaT3/xc/zqV7/Eb377Gn73xuv43WtvhLzvvvce3mdZH33yMT746BPaRxumbdkZ7iv8KNR55swZXDx/HhcvnqdvF9n+y7h98zYFryX2ew36bLTvbg/CTyk86ZRHnOQowCH85cK730zABB6XgPOZgAmYgAk0DoGocZrilpiACZjA1ibwwFMGFCe4eqVWQklkYzsTMGqMzuK49cBx7rCBNYovIQjp6mmUt0pxRkKHtqnSMBHC16LWKHysUQTJRREXywWUuVju6NyNcrmMJElCOQuLy5i+cweTU3cwc2cGc/NzmKHwcWPyFi5S4Pjgw4/wzgfv4b13aRQBPvjgg/DbK2fPnsH5i5e4MKddvYIbN25QOLoVng7REyKTk5OQTU9PQ/+z1szMDLStY9Pcru/rmISdEM7NYYE2t7CAuYVF5psPNkN/pqfp4+QUbt24Df2Ysn53R7+Tc+HSJZynn2cpFJw5cz78oPLHH3+KDz78BPpvwd957yOKF+/hHfove+/99/HW2+/izd+/hddefx36LZ7f/O53+NVvXsMvf/Ur/PxnFDF+/FP86B/+Eb/45S/x5ptv4uOPP8Gly1coik1RfFjGWnUNcS4O/3tad3cP9o2M4tixEzh9+jReevElvPStb+FFhqdOv4STJ1/AiVMncfT4cejreCdOnsKpF07jNO348RM4fPgw9lMEOnDgEA7SDlEsOkCb4PbBAwcgMegQhaQjR47h0JEjFIwmMDyyD6WWtuDLJ5+ewW9+8xv8/T/+I/7mh3+Lv//7f8BPf/pz/OjHP8Y/0n78U4o0tJ+yXcEozki8+cUvfoVgP/8lfsF2/+rXv8Fvf/tbvP76G3j7nffwwYcf4iNyDOLP+x/inXfewdvk9jZFnA8/+BBnz13A5StXcZXi0sVLF4MYdvbCBVxkf1y8cBlnz57HxxR6PvrwY4o5n0K/h/Tm22/j9ddex69+/Vv8/Oe/oJ8/C0LWT3/2c/zil7+i/QLa/hnFrV9x/ze//R1ep+Clr82pD1TmjVs3sLSyBD11du/JuGIB2VM/gESfzPhZCh+GzSH89/UIOLUJmIAJmIAJmECDEIgapB1uhgmYgAlsGwJ1IeirQiozfEni2bDPrWF1Atf/KCbBR8bE1IiUKEMRjnMzxw0Z9R9EfEtocRKjVGrF3oEB9Pb1Yc+ebrS1taNYKqGpuYhCUxFpUwGg3DRPEebq1Wv4gALAz37+K4oKP6fQ8CP8zd/+Pf7LX/8t/vKv/jrYX3P7b/7u7/D3//Bj/OgnP8FPfvIL/CMX8T/+yU/xEwoPv/jFr/Gzn/2CxyhM/Oin+CkFCu3/jCLEryk6/O53b+C1197Ab197E6+/+RbeevNtCg7v4gMKDR9TyPmQIoK233vvfbxNcUJPorzx5u/xxutvUqB5C2/8/m0KOm/j7bffwlvvvsPwXbz9zrt49933oadO3lHIst6nqPEe2yJ7l2Up/kPGffrZOVzQ/9Z1+SouXr6MK1cv4+aN6xTCZsLXje6SRj5N0Uw+La0ldLR3ore3B0NDgxgdHcP+A+M4cGA/9o9PYHR8DPtG92FkdARj+2j7RxnP4/vHcGD//pCuHo4zbnzfKNPtw+gYbXSUYtIIhoeGMLR3bwhH9+1j/v0UicYxMbEfhw4cxIGJAxjcO4jWtjbcrd2F/jcy/W9YV69cCULVZbbh/PmLuEBR7ALDixe5zfadv3AJauclijRXmPb69Ru4cesWbt66HQS8axTxtD9NoW1ubh7Ly8tYXq4EBvra2OpKJfxu013cRZImaCoWOZZaUGTY1NSEYqEY9kulZuTzeWDXLqzfZWqavm63vLSMmdlZsr1JxldxgX5dunghCI0X6d+58+dw/txZfHb2LAWkszjH8ML5C5CvN+nb1NRttnWe4mYVBYo+NLCTDgAAEABJREFUJY5Z1X3vx50BvPLKK19qTOKXCZiACZiACZiACew4AtGOa7EbbAImYALbjYCeEAo+Z0IQUKMsc1/oCYcYp/iwHdLrONPxLM8X02PDGM/jimtpbgoCUP/G/yTW29ODbgpBnbSuri7s2b0HbRSF4iTF8soKrl69ibfefg96GuMXv/oN/vFHP8HfSgT6q7/Bf/rLv8b/9p9/iL/8y7/Bf/mrv8UPf/j3+Ou/+3v8De2Hf/u/44d/Q6M49J8pEv3lD/+agtEP8Z+ZTwKSjv3t3/0oiEr/8KOf4kcSjSgO/fyXv8Zvf/s63njjLfz+7XdY9zt4g6LQa6/rqZ038FsKRnqK5Ne/+Q1+85vf4XevvYbXX6cYRCHoHQpE773/AT786ONgenLkk0/P4LMzZ6D/pevM2XP49LPP8OmZz3D23PnwFMvU1FT4jZlqdZ0YIyRJHq3lNvR0dwcRZnxiDOMT49i/n0aB5/ChCRw9eggnjh/FsaOHcejgfgo3g+jt60JnRwfaSkV0tNLKJfR0tmOwZw9GBnoxRNvb04n+ng7aHuzt6cbevm6MDPbS+mm93N+D3s4O7Okso4vWy/RDAz3Y29+DYYpC+0aHIRHoyJFDOH7sGE6dOokXXzyN06dfpE9HMU7xqb+vHz09veju6g1hb09/+BpZD0Wr3u5e9PftxdDeYUxQsDp6+BiOHz8JiUpj4+MUtNjG/RM4fOgwTjH+Wy++hH/ynf8T/ut/+l/h//bf/Df45//8n+Nf/D/+Jf75P/vv8H//7/4Z/uW/+hf4V//qX+P//f/6N/i3f/xv8T/8D/89/n//7r/HH//x/xf/5l//G/ybf/Ovw7F/9+/+GH/8b/8/+H/+y3+Bf/bf/rf4v/7X/xf8V//k/4zv/JN/iu/80XfwrZdfxksvvogXTp3CqZMncOT4MRyg2DVCUWzv4N7gf3v7HopwLSgVS0FsSinK6X/HU6/BfyZgAiZgAiZgAiZgAl9IQGuALzzoAyZgAiYgArYtQICiTdB46AolnLCZyUHZ3v2TOfdrVdSqFdQU0jJhiKlZRnhSiGXkoixHZXUV69UqYspDxUIzxYY9GOwbwOjwGPZTGDgwcZAL8COYOHAEBw4exWEKBftGJ9A/MIKO7gG0d/ahtb0LxdZOJPlW1HblsbIWYXH1Llaqu7Ar3wQeQHVXDkur6zxWQ4UrdW5imULL6vpdrEc5rO+KcDeXIN/cipb2TnT29GFgeBQj4/sxRh/GDx3C/gOHMHH4MPS7OgcPHcWhw0doR6HtgxQqDh48giOMO3rkBMWMUzhx8oVgJxnKTp06jRdf+hZOv/AiBYbTeOGFl/DSy9/Gy9/6Dr797e/gWwxf/hb3uf1Hf/QdfPs738F3vvNPcOqFUzhMoeXYkaM4fOgAxvePYoBixNDwEPYNDVFg6URHRyvKrSUUiwWKEnlagjIFoBL3S4UEhVyEQkLLRyg20Rin+GIhRqmgfVmMYgykShdzv5hQ5Gji8cyKRYbFIvQDxx2trVCd3Xs6MdDfi6HBQYzQn/3jo/T1MI4fPQZ91UzhieMnwv7RI0dw4thxsjmJk/oK2omTFFnEiSEFlxdOnILSHjt8FIcOsJ1jYxSCRjG6bx/GN2yMcWMUY0bY7pGhvUFAHBgYQF9XD/p6utDT1cXtrjCOurr2cL8TA309GKC4ONDXh8HBgczXkSGMjY5gYv8YDh2cwBHagYkJ7KfApq+8HWE/Hz1yDEc47ibY/6p3ZGQEgwOD6O/tRWdnJ0ol8i4UkMYcvRHC177gPxMwARMwARMwARMwgS8kwCnTFx7zAROoE3BoAibwHAi88sorn6u1Ri3nYaboery2acwpsUdGJSiLANMEA6T/yJiMC+eI+xHSJKalKFC0KTY1U3xoQ2trB/Z0dqGntx/D+0Zw5PhJHDl2HIePHscRLtAPa/sI92kTFGX2c8E+Nn4A+8b2Y2hklELREPr3DqOPC/fe/r0UTgaxd3gYgxQUBkf2YZBpRkbHMbRvDPsoOB3kwv8wyz127CSOnTiFowyPHqcQQEHjCOs8ynqOHT+B4ydP4MSJF3CSaY6f4H6wkzhOUeP4ieMhPMlt2QmmO8Ft2TH6f4w+qw1HGcqOK+/xUxRGjuMoBa4jFJMOUUg6TNFJosTo2D4MU7AYouixl+3oo5ihJ3w6OzvQQWul8COhp9CUJzuZhJ4Y2i/m82Qag5oOiBd5Cjt5gm9iRN3y3JboI4u5HUc1xAmYL2J57BeKRimtwAKKaZ4iU55900wrotzais6OMgWXDvRQgOnv78MIfd1HkWZsbJQCy34KVrIxTFBMkx2c2I+DEwco6u0Pxw/sn8B+2fg4xtkXo+yTIQpKEmx6KOh0UWzp6upEMLa3s2M3Ona3Q189a29rQ5t+nLypCU35PJqa8sjnEyRsR0LRK58kIb6Zx2UtHFdtLS0oM5/K6enqpkDUjz6JRBs2SKFomPWPcYzs2zeM4cFhSPgZoDDZI/b0qVwuBwEoZbkJ68jlcqj//eHnpn7EoQmYgAmYgAmYgAnsbALRozXfqUzABEzABJ4HAS1mv9q+u+n3TrRN++53KfpI8HmY1zVQY4AuADEPU4+gQBEhFzGGL0YFzUhhHMcoFIpoLbWit7sP+ycO4aCetKEgczyILydx4tRpnKSdeoHh6dM4cfrFsH+YafaN7sfo2DhFiAPYf+BgeHpHwtHRYxRcmP/kKeV/AadOvYAXTr+El17+Dl7+9rfw4svfwgsvvojjPC7h5zDrPExR5ijLPH78BPR0y4njx3GCYo+EnWDcV3wwikVHjh7FZjtEcenQBH04eBCHNplEHj15Mjo6hhGKDkPDw+FJlT4KEV0UVTopgHTu6UAnRY9yextaKWCUmptQpNhRyCcUahIKNjTyiynwRAypf5ApyDQzwY4ABRTbuHHvpT6qUYTbbOD+Q4wFSFiJk5j1RUhVt3woNLGPmoMgpKdi9IRQiaJUubUVHR30O4g2neGpmdCWjs4Qr2MdFI/K5XaUW9muchtFlRYKTM3BCiqXglMm6CRIKLLIGNzzj4OMLcnaELZr3K5bEBu5/5Awx1yhHG4oVLlJkkM+SYKApDplcT6PNI1p6X1jXD5Jgj/Mjs1/+qxs3ve2CZiACZiACZjA4xBwnkYlwOlkozbN7TIBEzCBnU1Ai+FXKAR9N9if4rt/et/+9E//BH/6J7L/Ed/9k8xe+dP/Ea8y/tXv/gm+98qf4Pvf+y7+/fdfxf/077+P//gXf47/5f//H/CX//Nf4H//L/8LfvEPP8Sbv/oRPnzjVzj73mu49MlbuHHuQ0xdPoO5Gxcwf+sSVqauozZ3mzaV2TzD+Tuozk1h7c4NzN+4jNsXzuLyx+/hzDtv4K1f/QQ/+uH/ir/5X/9n/Kf/+Bf4j//hB/iLH/wZ/vzPXqUvrzxgP/jeq/gB4//8+9+jjw+zVzfFZ9v/gWX9BdvyP/37H7BND9pf/Pn3oeP/nuWpvlA+6/j+q6yb9mevvEomr+B7ZPnqQ0zxslfJWPYKw8/bdxlXt1e++6d4XHuVeV995buQfY/h9159BX/2PRl9lc9/9j2y+R6+z/D7ZPT9EMdj2t5sjP+zYMpLu1dOtq1yX2VcGEevvLJJZHx226+y3lfJ/wFj3Bf5tLM/8W69CZiACTxBAi7KBEygIQlYAGrIbnWjTMAETMAETMAETMAETODxCTinCZiACZhA4xGwANR4feoWmYAJmIAJmIAJmMA3JeD8JmACJmACJmACDUbAAlCDdaibYwImYAImYAJPhoBLMQETMAETMAETMAETaCQCFoAaqTfdFhMwARN4kgRclgmYgAmYgAmYgAmYgAmYQMMQsADUMF3phpjAkyfgEk3ABEzABEzABEzABEzABEzABBqDgAWgxujHp9UKl2sCJmACJmACJmACJmACJmACJmACJtAABL5CAGqAFroJJmACJmACJmACJmACJmACJmACJmACX0HAhxudgAWgRu9ht88ETMAETMAETMAETMAETMAEHoWA05iACTQ0AQtADd29bpwJmIAJmIAJmIAJmIAJPDoBpzQBEzABE2hcAhaAGrdv3TITMAETMAETMAET+LoEnN4ETMAETMAETKBBCVgAatCOdbNMwARMwARM4PEIOJcJmIAJmIAJmIAJmEAjErAA1Ii96jaZgAmYwDch4LwmYAImYAImYAImYAImYAINR8ACUMN1qRtkAt+cgEswARMwARMwARMwARMwARMwARNoLAIWgBqrP59Ua1yOCZiACZiACZiACZiACZiACZiACZhAAxH4AgGogVroppiACZiACZiACZiACZiACZiACZiACXwBAUfvFAIWgHZKT7udJmACJmACJmACJmACJmACJvAwAo4zARPYEQQsAO2IbnYjTcAETMAETMAETMAETOCLCfiICZiACZhA4xOwANT4fewWmoAJmIAJmIAJmMBXEfBxEzABEzABEzCBBidgAajBO9jNMwETMAETMIFHI+BUJmACJmACJmACJmACjUzAAlAj967bZgImYAJfh4DTmoAJmIAJmIAJmIAJmIAJNCwBC0AN27VumAl8fQLOYQImYAImYAImYAImYAImYAIm0JgELAA1Zr8+bquczwRMwARMwARMwARMwARMwARMwARMoAEJfE4AasAWukkmYAImYAImYAImYAImYAImYAImYAKfI+DdnUbAAtBO63G31wRMwARMwARMwARMwARMwAREwGYCJrCjCFgA2lHd7caagAmYgAmYgAmYgAmYwH0C3jIBEzABE9g5BCwA7Zy+dktNwARMwARMwARM4PMEvG8CJmACJmACJrBDCFgA2iEd7WaagAmYgAmYwMMJONYETMAETMAETMAETGAnELAAtBN62W00ARMwgS8j4GMmYAImYAImYAImYAImYAINT8ACUMN3sRtoAl9NwClMwARMwARMwARMwARMwARMwAQam4AFoMbu30dtndOZgAmYgAmYgAmYgAmYgAmYgAmYgAk0MIENAaiBW+immYAJmIAJmIAJmIAJmIAJmIAJmIAJbBBwsFMJWADaqT3vdpuACZiACZiACZiACZiACexMAm61CZjAjiRgAWhHdrsbbQImYAImYAImYAImsJMJuO0mYAImYAI7j4AFoJ3X526xCZiACZiACZiACZiACZiACZiACZjADiNgAWiHdbibawImYAImYAIZAb+bgAmYgAmYgAmYgAnsJAIWgHZSb7utJmACJrCZgLdNwARMwARMwARMwARMwAR2DAELQDumq91QE/hDAo4xARMwARMwARMwARMwARMwARPYGQQsAO2Mfv6iVjreBEzABEzABEzABEzABEzABEzABEyg8QnAAtAO6GQ30QRMwARMwARMwARMwARMwARMYKcTcPt3OgELQDt9BLj9JmACJmACJmACJmACJmACO4OAW2kCJrCjCVgA2tHd78abgAmYgAmYgMe9oeoAABAASURBVAmYgAnsJAJuqwmYgAmYwM4lYAFo5/a9W24CJmACJmACJrDzCLjFJmACJmACJmACO5SABaAd2vFutgmYgAmYwE4l4HabgAmYgAmYgAmYgAnsRAIWgHZir7vNJmACO5uAW28CJmACJmACJmACJmACJrDjCFgA2nFd7gabAGAGJmACJmACJmACJmACJmACJmACO4uABaCd1d/11jo0ARMwARMwARMwARMwARMwARMwARNofAL3WmgB6B4Kb5iACZiACZiACZiACZiACZiACZhAoxFwe0wgI2ABKOPgdxMwARMwARMwARMwARMwARNoTAJulQmYgAmQgAUgQvDLBEzABEzABEzABEzABBqZgNtmAiZgAiZgAhaAPAZMwARMwARMwARMoPEJuIUmYAImYAImYAI7nIAFoB0+ANx8EzABEzCBnULA7TQBEzABEzABEzABE9jJBCwA7eTed9tNwAR2FgG31gRMwARMwARMwARMwARMYMcSsAC0Y7veDd+JBNxmEzABEzABEzABEzABEzABEzCBnUnAAtDO6ne31gRMwARMwARMwARMwARMwARMwARMoPEJ/EELLQD9ARJHmIAJmIAJmIAJmIAJmIAJmIAJmMB2J2D/TeBBAhaAHuThPRMwARMwARMwARMwARMwARNoDAJuhQmYgAlsImABaBMMb5qACZiACZiACZiACZhAIxFwW0zABEzABEygTsACUJ2EQxMwARMwARMwARNoPAJukQmYgAmYgAmYgAkEAhaAAga/mYAJmIAJmECjEnC7TMAETMAETMAETMAETACwAORRYAImYAKNTsDtMwETMAETMAETMAETMAET2PEELADt+CFgADuBgNtoAiZgAiZgAiZgAiZgAiZgAiawswlYANoZ/e9WmoAJmIAJmIAJmIAJmIAJmIAJmIAJND6BL2yhBaAvROMDJmACJmACJmACJmACJmACJmACJrDdCNhfE3g4AQtAD+fiWBMwARMwARMwARMwARMwARPYngTstQmYgAk8hIAFoIdAcZQJmIAJmIAJmIAJmIAJbGcC9t0ETMAETMAEPk/AAtDniXjfBEzABEzABEzABLY/AbfABEzABEzABEzABB4gYAHoARzeMQETMAETMIFGIeB2mIAJmIAJmIAJmIAJmMB9AhaA7rPwlgmYgAk0FgG3xgRMwARMwARMwARMwARMwAQ2CFgA2gDhwAQakYDbZAImYAImYAImYAImYAImYAImYAIiYAFIFBrX3DITMAETMAETMAETMAETMAETMAETMIHGJ/CVLbQA9JWInMAETMAETMAETMAETMAETMAETMAEtjoB+2cCX07AAtCX8/FREzABEzABEzABEzABEzABE9geBOylCZiACXwJAQtAXwLHh0zABEzABEzABEzABExgOxGwryZgAiZgAibwRQQsAH0RGcebgAmYgAmYgAmYwPYjYI9NwARMwARMwARM4KEELAA9FIsjTcAETMAETGC7ErDfJmACJmACJmACJmACJvCHBCwA/SETx5iACZjA9iZg703ABEzABEzABEzABEzABEzgcwQsAH0OiHdNoBEIuA0mYAImYAImYAImYAImYAImYAImsJmABaDNNBpn2y0xARMwARMwARMwARMwARMwARMwARNofAKP3EILQI+MyglNwARMwARMwARMwARMwARMwARMYKsRsD8m8GgELAA9GienMgETMAETMAETMAETMAETMIGtScBemYAJmMAjELAA9AiQnMQETMAETMAETMAETMAEtjIB+2YCJmACJmACX0XAAtBXEfJxEzABEzABEzABE9j6BOyhCZiACZiACZiACXwpAQtAX4rHB03ABEzABExguxCwnyZgAiZgAiZgAiZgAibwxQQsAH0xGx8xARMwge1FwN6agAmYgAmYgAmYgAmYgAmYwBcQsAD0BWAcbQLbkYB9NgETMAETMAETMAETMAETMAETMIGHEbAA9DAq2zfOnpuACZiACZiACZiACZiACZiACZiACTQ+ga/dQgtAXxuZM5iACZiACZiACZiACZiACZiACZjA8ybg+k3g6xGwAPT1eDm1CZiACZiACZiACZiACZiACWwNAvbCBEzABL4GAQtAXwOWk5qACZiACZiACZiACZjAViJgX0zABEzABEzgUQlYAHpUUk5nAiZgAiZgAiZgAluPgD0yARMwARMwARMwgUciYAHokTA5kQmYgAmYgAlsVQL2ywRMwARMwARMwARMwAS+moAFoK9m5BQmYAImsLUJ2DsTMAETMAETMAETMAETMAET+AoCFoC+ApAPm8B2IGAfTcAETMAETMAETMAETMAETMAETODLCFgA+jI62+eYPTUBEzABEzABEzABEzABEzABEzABE2h8Ao/dQgtAj43OGU3ABEzABEzABEzABEzABEzABEzgWRNwfSbweAQsAD0eN+cyARMwARMwARMwARMwARMwgedDwLWagAmYwGMQsAD0GNCcxQRMwARMwARMwARMwASeJwHXbQImYAImYAJfl4AFoK9LzOlNwARMwARMwARM4PkTsAcmYAImYAImYAIm8LUIWAD6Wric2ARMwARMwAS2CgH7YQImYAImYAImYAImYAKPTsAC0KOzckoTMAET2FoE7I0JmIAJmIAJmIAJmIAJmIAJPCIBC0CPCMrJTGArErBPJmACJmACJmACJmACJmACJmACJvAoBCwAPQqlrZvGnpmACZiACZiACZiACZiACZiACZiACTQ+gW/cQgtA3xihCzABEzABEzABEzABEzABEzABEzCBp03A5ZvANyNgAeib8XNuEzABEzABEzABEzABEzABE3g2BFyLCZiACXwDAhaAvgE8ZzUBEzABEzABEzABEzCBZ0nAdZmACZiACZjA4xKwAPS45JzPBEzABEzABEzABJ49AddoAiZgAiZgAiZgAo9FwALQY2FzJhMwARMwARN4XgRcrwmYgAmYgAmYgAmYgAl8fQIWgL4+M+cwARMwgedLwLWbgAmYgAmYgAmYgAmYgAmYwNckYAHoawJzchPYCgTsgwmYgAmYgAmYgAmYgAmYgAmYgAl8HQIWgL4Ora2T1p6YgAmYgAmYgAmYgAmYgAmYgAmYgAk0PoEn1kILQE8MpQsyARMwARMwARMwARMwARMwARMwgSdNwOWZwJMhYAHoyXB0KSZgAiZgAiZgAiZgAiZgAibwdAi4VBMwARN4AgQsAD0BiC7CBEzABEzABEzABEzABJ4mAZdtAiZgAiZgAt+UgAWgb0rQ+U3ABEzABEzABEzg6RNwDSZgAiZgAiZgAibwjQhYAPpG+JzZBEzABEzABJ4VAddjAiZgAiZgAiZgAiZgAo9PwALQ47NzThMwARN4tgRcmwmYgAmYgAmYgAmYgAmYgAk8JgELQI8JztlM4HkQcJ0mYAImYAImYAImYAImYAImYAIm8DgELAA9DrXnl8c1m4AJmIAJmIAJmIAJmIAJmIAJmIAJND6BJ95CC0BPHKkLNAETMAETMAETMAETMAETMAETMIFvSsD5TeDJErAA9GR5ujQTMAETMAETMAETMAETMAETeDIEXIoJmIAJPEECFoCeIEwXZQImYAImYAImYAImYAJPkoDLMgETMAETMIEnRcAC0JMi6XJMwARMwARMwARM4MkTcIkmYAImYAImYAIm8EQIWAB6IhhdiAmYgAmYgAk8LQIu1wRMwARMwARMwARMwAS+OQELQN+coUswARMwgadLwKWbgAmYgAmYgAmYgAmYgAmYwDckYAHoGwJ0dhN4FgRchwmYgAmYgAmYgAmYgAmYgAmYgAl8EwIWgL4JvWeX1zWZgAmYgAmYgAmYgAmYgAmYgAmYgAk0PoGn1kILQE8NrQs2ARMwARMwARMwARMwARMwARMwga9LwOlN4OkQsAD0dLi6VBMwARMwARMwARMwARMwARN4PALOZQImYAJPgYAFoKcA1UWagAmYgAmYgAmYgAmYwDch4LwmYAImYAIm8KQJWAB60kRdngmYgAmYgAmYgAl8cwIuwQRMwARMwARMwASeKAELQE8UpwszARMwARMwgSdFwOWYgAmYgAmYgAmYgAmYwJMjYAHoybF0SSZgAibwZAm4NBMwARMwARMwARMwARMwARN4QgQsAD0hkC7GBJ4GAZdpAiZgAiZgAiZgAiZgAiZgAiZgAk+CgAWgJ0Hx6ZXhkk3ABEzABEzABEzABEzABEzABEzABBqfwFNvoQWgp47YFZiACZiACZiACZiACZiACZiACZjAVxHwcRN4ugQsAD1dvi7dBEzABEzABEzABEzABEzABB6NgFOZgAmYwFMkYAHoKcJ10SZgAiZgAiZgAiZgAibwdQg4rQmYgAmYgAk8LQIWgJ4WWZdrAiZgAiZgAiZgAl+fgHOYgAmYgAmYgAmYwFMhYAHoqWB1oSZgAiZgAibwuASczwRMwARMwARMwARMwASePAELQE+eqUs0ARMwgW9GwLlNwARMwARMwARMwARMwARM4AkTsAD0hIG6OBN4EgRchgmYgAmYgAmYgAmYgAmYgAmYgAk8SQIWgJ4kzSdXlksyARMwARMwARMwARMwARMwARMwARNofALPrIUWgJ4ZaldkAiZgAiZgAiZgAiZgAiZgAiZgAp8n4H0TeDYELAA9G86uxQRMwARMwARMwARMwARMwAQeTsCxJmACJvAMCFgAegaQXYUJmIAJmIAJmIAJmIAJfBkBHzMBEzABEzCBp03AAtDTJuzyTcAETMAETMAETOCrCTiFCZiACZiACZiACTxVAhaAnipeF24CJmACJmACj0rA6UzABEzABEzABEzABEzg6RGwAPT02LpkEzABE/h6BJzaBEzABEzABEzABEzABEzABJ4SAQtATwmsizWBxyHgPCZgAiZgAiZgAiZgAiZgAiZgAibwNAhYAHoaVB+/TOc0ARMwARMwARMwARMwARMwARMwARNofALPvIUWgJ45cldoAiZgAiZgAiZgAiZgAiZgAiZgAiZgAs+WgAWgZ8vbtZmACZiACZiACZiACZiACZhARsDvJmACJvAMCVgAeoawXZUJmIAJmIAJmIAJmIAJbCbgbRMwARMwARN4VgQsAD0r0q7HBEzABEzABEzABP6QgGNMwARMwARMwARM4JkQsAD0TDC7EhMwARMwARP4IgKONwETMAETMAETMAETMIGnT8AC0NNn7BpMwARM4MsJ+KgJmIAJmIAJmIAJmIAJmIAJPGUCFoCeMmAXbwKPQsBpTMAETMAETMAETMAETMAETMAETOBpErAA9DTpPnrZTmkCJmACJmACJmACJmACJmACJmACJtD4BJ5bCy0APTf0rtgETMAETMAETMAETMAETMAETGDnEXCLTeD5ELAA9Hy4u1YTMAETMAETMAETMAETMIGdSsDtNgETMIHnQMAC0HOA7ipNwARMwARMwARMwAR2NgG33gRMwASOMIGFAAAQAElEQVRMwASeNQELQM+auOszARMwARMwARMwAcAMTMAETMAETMAETOCZErAA9ExxuzITMAETMAETqBNwaAImYAImYAImYAImYALPjoAFoGfH2jWZgAmYwIMEvGcCJmACJmACJmACJmACJmACz4iABaBnBNrVmMDDCDjOBEzABEzABEzABEzABEzABEzABJ4FAQtAz4LyF9fhIyZgAiZgAiZgAiZgAiZgAiZgAiZgAo1P4Lm30ALQc+8CO2ACJmACJmACJmACJmACJmACJtD4BNxCE3i+BCwAPV/+rt0ETMAETMAETMAETMAETGCnEHA7TcAETOA5ErAA9Bzhu2oTMAETMAETMAETMIGdRcCtNQETMAETMIHnRcAC0PMi73pNwARMwARMwAR2IgG32QRMwARMwARMwASeCwELQM8Fuys1ARMwARPYuQTcchMwARMwARMwARMwARN49gQsAD175q7RBExgpxNw+03ABEzABEzABEzABEzABEzgGROwAPSMgbs6ExABmwmYgAmYgAmYgAmYgAmYgAmYgAk8SwIWgJ4l7ft1ecsETMAETMAETMAETMAETMAETMAETKDxCWyZFloA2jJdYUdMwARMwARMwARMwARMwARMwAQaj4BbZAJbg4AFoK3RD/bCBEzABEzABEzABEzABEygUQm4XSZgAiawBQhYANoCnWAXTMAETMAETMAETMAEGpuAW2cCJmACJmACz5uABaDn3QOu3wRMwARMwARMYCcQcBtNwARMwARMwARM4LkSsAD0XPG7chMwARMwgZ1DwC01ARMwARMwARMwARMwgedHwALQ82Pvmk3ABHYaAbfXBEzABEzABEzABEzABEzABJ4TAQtAzwm8q92ZBNxqEzABEzABEzABEzABEzABEzABE3geBCwAPVvqrs0ETMAETMAETMAETMAETMAETMAETKDxCWy5FloA2nJdYodMwARMwARMwARMwARMwARMwAS2PwG3wAS2FgELQFurP+yNCZiACZiACZiACZiACZhAoxBwO0zABExgCxGwALSFOsOumIAJmIAJmIAJmIAJNBYBt8YETMAETMAEtgoBC0BbpSfshwmYgAmYgAmYQCMScJtMwARMwARMwARMYEsQsAC0JbrBTpiACZiACTQuAbfMBEzABEzABEzABEzABJ4/AQtAz78P7IEJmECjE3D7TMAETMAETMAETMAETMAETOA5E7AA9Jw7wNXvDAJupQmYgAmYgAmYgAmYgAmYgAmYgAk8TwIWgJ4NfddiAiZgAiZgAiZgAiZgAiZgAiZgAibQ+AS2bAstAG3ZrrFjJmACJmACJmACJmACJmACJmAC24+APTaBrUnAAtDW7Bd7ZQImYAImYAImYAImYAImsF0J2G8TMAET2IIELABtwU6xSyZgAiZgAiZgAiZgAtubgL03ARMwARMwga1GwALQVusR+2MCJmACJmACJtAIBNwGEzABEzABEzABE9hSBCwAbanusDMmYAImYAKNQ8AtMQETMAETMAETMAETMIGtQ8AC0NbpC3tiAibQaATcHhMwARMwARMwARMwARMwARPYIgQsAG2RjrAbjUnArTIBEzABEzABEzABEzABEzABEzCBrUDAAtDT7QWXbgImYAImYAImYAImYAImYAImYAIm0PgEtnwLLQBt+S6ygyZgAiZgAiZgAiZgAiZgAiZgAlufgD00ga1NwALQ1u4fe2cCJmACJmACJmACJmACJrBdCNhPEzABE9jCBCwAbeHOsWsmYAImYAImYAImYALbi4C9NQETMAETMIGtSsAC0FbtGftlAiZgAiZgAiawHQnYZxMwARMwARMwARPYkgQsAG3JbrFTJmACJmAC25eAPTcBEzABEzABEzABEzCBrUfAAtDW6xN7ZAImsN0J2H8TMAETMAETMAETMAETMAET2GIELABtsQ6xO41BwK0wARMwARMwARMwARMwARMwARMwga1EwALQ0+kNl2oCJmACJmACJmACJmACJmACJmACJtD4BLZNCy0AbZuusqMmYAImYAImYAImYAImYAImYAJbj4A9MoHtQcAC0PboJ3tpAiZgAiZgAiZgAiZgAiawVQnYLxMwARPYBgQsAG2DTrKLJmACJmACJmACJmACW5uAvTMBEzABEzCBrU7AAtBW7yH7ZwImYAImYAImsB0I2EcTMAETMAETMAET2NIELABt6e6xcyZgAiZgAtuHgD01ARMwARMwARMwARMwga1LwALQ1u0be2YCJrDdCNhfEzABEzABEzABEzABEzABE9iiBCwAbdGOsVvbk4C9NgETMAETMAETMAETMAETMAETMIGtSMAC0JPtFZdmAiZgAiZgAiZgAiZgAiZgAiZgAibQ+AS2XQstAG27LrPDJmACJmACJmACJmACJmACJmACz5+APTCB7UXAAtD26i97awImYAImYAImYAImYAImsFUI2A8TMAET2EYELABto86yqyZgAiZgAiZgAiZgAluLgL0xARMwARMwge1CwALQdukp+2kCJmACJmACJrAVCdgnEzABEzABEzABE9gWBCwAbYtuspMmYAImYAJbl4A9MwETMAETMAETMAETMIGtT8AC0NbvI3toAiaw1QnYPxMwARMwARMwARMwARMwARPY4gQsAG3xDrJ724OAvTQBEzABEzABEzABEzABEzABEzCBrUzAAtCT6R2XYgImYAImYAImYAImYAImYAImYAIm0PgEtm0LLQBt266z4yZgAiZgAiZgAiZgAiZgAiZgAs+egGs0ge1JwALQ9uw3e20CJmACJmACJmACJmACJvC8CLheEzABE9iGBCwAbcNOs8smYAImYAImYAImYALPl4BrNwETMAETMIHtRsAC0HbrMftrAiZgAiZgAiawFQjYBxMwARMwARMwARPYVgQsAG2r7rKzJmACJmACW4eAPTEBEzABEzABEzABEzCB7UPAAtD26St7agImsNUI2B8TMAETMAETMAETMAETMAET2CYELABtk46ym1uTgL0yARMwARMwARMwARMwARMwARMwge1AwALQN+sl5zYBEzABEzABEzABEzABEzABEzABE2h8Atu+hRaAtn0XugEmYAImYAImYAImYAImYAImYAJPn4BrMIHtTcAC0PbuP3tvAiZgAiZgAiZgAiZgAibwrAi4HhMwARPYxgQsAG3jzrPrJmACJmACJmACJmACz5aAazMBEzABEzCB7UrAAtB27Tn7bQImYAImYAIm8DwIuE4TMAETMAETMAET2JYELABty26z0yZgAiZgAs+PgGs2ARMwARMwARMwARMwge1HwALQ9usze2wCJvC8Cbh+EzABEzABEzABEzABEzABE9hmBCwAbbMOs7tbg4C9MAETMAETMAETMAETMAETMAETMIHtRMAC0OP1lnOZgAmYgAmYgAmYgAmYgAmYgAmYgAk0PoGGaaEFoIbpSjfEBEzABEzABEzABEzABEzABEzgyRNwiSbQGAQsADVGP7oVJmACJmACJmACJmACJmACT4uAyzUBEzCBBiBgAagBOtFNMAETMAETMAETMAETeLoEXLoJmIAJmIAJbHcCFoC2ew/afxMwARMwARMwgWdBwHWYgAmYgAmYgAmYwLYmYAFoW3efnTcBEzABE3h2BFyTCZiACZiACZiACZiACWxfAhaAtm/f2XMTMIFnTcD1mYAJmIAJmIAJmIAJmIAJmMA2JWABaJt2nN1+PgRcqwmYgAmYgAmYgAmYgAmYgAmYgAlsRwIWgL5erzm1CZiACZiACZiACZiACZiACZiACZhA4xNouBZaAGq4LnWDTMAETMAETMAETMAETMAETMAEvjkBl2ACjUXAAlBj9adbYwImYAImYAImYAImYAIm8KQIuBwTMAETaCACFoAaqDPdFBMwARMwARMwARMwgSdLwKWZgAmYgAmYQKMQsADUKD3pdpiACZiACZiACTwNAi7TBEzABEzABEzABBqCgAWghuhGN8IETMAETODpEXDJJmACJmACJmACJmACJrD9CVgA2v596BaYgAk8bQIu3wRMwARMwARMwARMwARMwAS2OQELQNu8A+3+syHgWkzABEzABEzABEzABEzABEzABExgOxOwAPRovedUJmACJmACJmACJmACJmACJmACJmACjU+gYVtoAahhu9YNMwETMAETMAETMAETMAETMAET+PoEnMMEGpOABaDG7Fe3ygRMwARMwARMwARMwARM4HEJOJ8JmIAJNCABC0AN2KlukgmYgAmYgAmYgAmYwDcj4NwmYAImYAIm0GgELAA1Wo+6PSZgAiZgAiZgAk+CgMswARMwARMwARMwgYYiYAGoobrTjTEBEzABE3hyBFySCZiACZiACZiACZiACTQOAQtAjdOXbokJmMCTJuDyTMAETMAETMAETMAETMAETKBBCFgAapCOdDOeDgGXagImYAImYAImYAImYAImYAImYAKNQMAC0Jf3oo+agAmYgAmYgAmYgAmYgAmYgAmYgAk0PoGGb6EFoIbvYjfQBEzABEzABEzABEzABEzABEzgqwk4hQk0NgELQI3dv26dCZiACZiACZiACZiACZjAoxJwOhMwARNoYAIWgBq4c900EzABEzABEzABEzCBr0fAqU3ABEzABEygUQlYAGrUnnW7TMAETMAETMAEHoeA85iACZiACZiACZhAQxKwANSQ3epGmYAJmIAJPD4B5zQBEzABEzABEzABEzCBxiNgAajx+tQtMgET+KYEnN8ETMAETMAETMAETMAETMAEGoyABaAG61A358kQcCkmYAImYAImYAImYAImYAImYAIm0EgELAA9vDcdawImYAImYAImYAImYAImYAImYAIm0PgEdkwLLQDtmK52Q03ABEzABEzABEzABEzABEzABP6QgGNMYGcQsAC0M/rZrTQBEzABEzABEzABEzABE/giAo43ARMwgR1AwALQDuhkN9EETMAETMAETMAETODLCfioCZiACZiACTQ6AQtAjd7Dbp8JmIAJmIAJmMCjEHAaEzABEzABEzABE2hoAhaAGrp73TgTMAETMIFHJ+CUJmACJmACJmACJmACJtC4BCwANW7fumUmYAJfl4DTm4AJmIAJmIAJmIAJmIAJmECDErAA1KAd62Y9HgHnMgETMAETMAETMAETMAETMAETMIFGJGAB6MFe9Z4JmIAJmIAJmIAJmIAJmIAJmIAJmEDjE9hxLbQAtOO63A02ARMwARMwARMwARMwARMwARMAzMAEdhYBC0A7q7/dWhMwARMwARMwARMwARMwgToBhyZgAiawgwhYANpBne2mmoAJmIAJmIAJmIAJPEjAeyZgAiZgAiawUwhYANopPe12moAJmIAJmIAJPIyA40zABEzABEzABExgRxCwALQjutmNNAETMAET+GICPmICJmACJmACJmACJmACjU/AAlDj97FbaAIm8FUEfNwEZfFzLwAAB9BJREFUTMAETMAETMAETMAETMAEGpyABaAG72A379EIOJUJmIAJmIAJmIAJmIAJmIAJmIAJNDIBC0BZ7/rdBEzABEzABEzABEzABEzABEzABEyg8Qns2BZaANqxXe+Gm4AJmIAJmIAJmIAJmIAJmMBOJOA2m8DOJGABaGf2u1ttAiZgAiZgAiZgAiZgAjuXgFtuAiZgAjuQgAWgHdjpbrIJmIAJmIAJmIAJ7HQCbr8JmIAJmIAJ7DQCFoB2Wo+7vSZgAiZgAiZgAiJgMwETMAETMAETMIEdRcAC0I7qbjfWBEzABEzgPgFvmYAJmIAJmIAJmIAJmMDOIWABaOf0tVtqAibweQLeNwETMAETMAETMAETMAETMIEdQsAC0A7paDfz4QQcawImYAImYAImYAImYAImYAImYAI7gcBOF4B2Qh+7jSZgAiZgAiZgAiZgAiZgAiZgAiaw0wns+PZbANrxQ8AATMAETMAETMAETMAETMAETGAnEHAbTWBnE7AAtLP73603ARMwARMwARMwARMwgZ1DwC01ARMwgR1MwALQDu58N90ETMAETMAETMAEdhoBt9cETMAETMAEdioBC0A7tefdbhMwARMwARPYmQTcahMwARMwARMwARPYkQQsAO3IbnejTcAETGAnE3DbTcAETMAETMAETMAETGDnEbAAtPP63C02ARMwARMwARMwARMwARMwARMwARPYYQQsAO2wDndzMwJ+NwETMAETMAETMAETMAETMAETMIGdRGCnCkA7qY/dVhMwARMwARMwARMwARMwARMwARPYqQTc7g0CFoA2QDgwARMwARMwARMwARMwARMwARNoRAJukwmYgAhYABIFmwmYgAmYgAmYgAmYgAmYQOMScMtMwARMwARgAciDwARMwARMwARMwAT+D3bsJTlBAAqiKPtfdfwLikkc8u6pigpoqujTjJoAAQIECBAgQGC4gAFoeMHiESBAgMD/BPyKAAECBAgQIECAwGQBA9DkdmUjQOAbAb8lQIAAAQIECBAgQIDAWAED0NhqBftewH8QIECAAAECBAgQIECAAIGZAgagda+OCRAgQIAAAQIECBAgQIAAgfkCwYQGoGDpIhMgQIAAAQIECBAgQKAuID+BmoABqNa4vAQIECBAgAABAgQInAW8CBAgkBIwAKXqFpYAAQIECBAgQOAp4IgAAQIECHQEDECdriUlQIAAAQIEXgWcEyBAgAABAgQiAgagSNFiEiBAgMC+gKsECBAgQIAAAQIECgIGoELLMhIg8JuA7wgQIECAAAECBAgQIDBewAA0vmIB/xbwCwIECBAgQIAAAQIECBAgMFvAAHTu14sAAQIECBAgQIAAAQIECBCYLxBOaAAKly86AQIECBAgQIAAAQIEagLyEqgKGICqzctNgAABAgQIECBAoCkgNQECBJICBqBk7UITIECAAAECBMoCshMgQIAAgZ6AAajXucQECBAgQIAAAQIECBAgQIBATMAAFCtcXAIECBC4CngnQIAAAQIECBAgUBIwAJXalpUAgbWAYwIECBAgQIAAAQIECGQEDECZqgV9F3CFAAECBAgQIECAAAECBAg0BNoDUKNjKQkQIECAAAECBAgQIECAQFtA+sUA5CEgQIAAAQIECBAgQIAAgfECAhKoCxiA6k+A/AQIECBAgAABAgQaAlISIEAgLWAAStcvPAECBAgQIECgJCArAQIECBDoChiAut1LToAAAQIEegISEyBAgAABAgSiAgagaPFiEyBAoCogNwECBAgQIECAAIGigAGo2LrMBNoC0hMgQIAAAQIECBAgQCAnYADKVS7wsjAgQIAAAQIECBAgQIAAAQItgeYA1OpYWgIECBAgQIAAAQIECBAg0BSQ+iFgAHpQOCBAgAABAgQIECBAgACBaQLyECBwFTAAXR28EyBAgAABAgQIECAwU0AqAgQIEDgJGIBOCP4IECBAgAABAgQmC8hGgAABAgQIGIA8AwQIECBAgMB8AQkJECBAgAABAnEBA1D8ARCfAAECFQE5CRAgQIAAAQIECJQFDEDl9mUn0BKQlgABAgQIECBAgAABAlkBA1C2+mJwmQkQIECAAAECBAgQIECAQFOgNQA1O5aaAAECBAgQIECAAAECBAi0BKR9EzAAvZG4QIAAAQIECBAgQIAAAQJHF3D/BAhsBQxAWw9nBAgQIECAAAECBAjMEJCCAAECBFYCBqAVhkMCBAgQIECAAIFJArIQIECAAAECdwED0F3CJwECBAgQIDBPQCICBAgQIECAAIGLgAHowuCNAAECBKYKyEWAAAECBAgQIECAwLIYgDwFBAhMF5CPAAECBAgQIECAAAECeQEDUP4RKADISIAAAQIECBAgQIAAAQIE2gKNAajdsfQECBAgQIAAAQIECBAgQKAhIOVHAQPQRxpfECBAgAABAgQIECBAgMDRBNwvAQL7AgagfRdXCRAgQIAAAQIECBA4poC7JkCAAIEdAQPQDopLBAgQIECAAAECRxZw7wQIECBAgMCrgAHoVcQ5AQIECBAgcHwBCQgQIECAAAECBDYCBqANhxMCBAgQmCIgBwECBAgQIECAAAECTwED0NPCEQECswSkIUCAAAECBAgQIECAAIGbgAHoBuFjooBMBAgQIECAAAECBAgQIECAwFngBwAA//9/wte9AAAABklEQVQDAEYhkmuohRAQAAAAAElFTkSuQmCC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8" name="AutoShape 14" descr="data:image/png;base64,iVBORw0KGgoAAAANSUhEUgAABIAAAAgACAYAAABeuEj2AAAQAElEQVR4Aez9aZckSXaYjV16enjkWlsvs2AnKWr9IIm/Dwf8RdJ5dXSOdMhXFKkFpEAS6wwGmMHMYADMTG+1ZGVGRoSHh0PPcz0iK6u6eq9tum513DR3W65de2xxsxue2c2/+3f/7p9LikGNgRoDNQZqDNQYqDFQY6DGQI2BGgM1BmoM1Bj4Vo+BOvu/5f6PJupfESgCRaAIFIEiUASKQBEoAkWgCLwFBKqJRaAIvM0EygH0Nvd+tb0IFIEiUASKQBEoAkXg7SJQrS0CRaAIFIG3lkA5gN7arq+GF4EiUASKQBEoAm8jgWpzESgCRaAIFIEi8HYSKAfQ29nv1eoiUASKQBF4ewlUy4tAESgCRaAIFIEiUATeQgLlAHoLO72aXASKwNtOoNpfBIpAESgCRaAIFIEiUASKwNtGoBxAb1uPV3uLgARKikARKAJFoAgUgSJQBIpAESgCReCtIlAOoLequ580tq6KQBEoAkWgCBSBIlAEikARKAJFoAgUgW8/gX0LywG0J1FhESgCRaAIFIEiUASKQBEoAkWgCBSBbx+BalERSALlAEoM9aMIFIEiUASKQBEoAkWgCBSBIvBtJVDtKgJFoAhElAOoRkERKAJFoAgUgSJQBIpAEfi2E6j2FYEiUASKwFtPoBxAb/0QKABFoAgUgSJQBIrA20Cg2lgEikARKAJFoAi83QTKAfR293+1vggUgSJQBN4eAtXSIlAEikARKAJFoAgUgbeYQDmA3uLOr6YXgSLwthGo9haBIlAEikARKAJFoAgUgSLwthIoB9Db2vPV7reTQLW6CBSBIlAEikARKAJFoAgUgSJQBN5KAuUAesu6vZpbBIpAESgCRaAIFIEiUASKQBEoAkWgCHz7CTzbwnIAPUuk7otAESgCRaAIFIEiUASKQBEoAkWgCPzmE6gWFIGnCJQD6CkcdVMEikARKAJFoAgUgSJQBIpAEfi2EKh2FIEiUASeECgH0BMWdVUEikARKAJFoAgUgSJQBL5dBKo1RaAIFIEiUAR2BMoBtANRQREoAkWgCBSBIlAEvo0Eqk1FoAgUgSJQBIpAEZBAOYCkUFIEikARKAJF4NtLoFpWBIpAESgCRaAIFIEiUASiHEA1CIpAESgC33oC1cAiUASKQBEoAkWgCBSBIlAE3nYC5QB620dAtf/tIFCtLAJFoAgUgSJQBIpAESgCRaAIFIG3mkA5gN6S7q9mFoEiUASKQBEoAkWgCBSBIlAEikARKALffgKf1cJyAH0WmYovAkWgCBSBIlAEikARKAJFoAgUgSLwm0egLC4CzyVQDqDnYqnIIlAEikARKAJFoAgUgSJQBIrAbyqBsrsIFIEi8GkC5QD6NJOKKQJFoAgUgSJQBIpAESgCv9kEyvoiUASKQBEoAs8QKAfQM0DqtggUgSJQBIpAESgC3wYC1YYiUASKQBEoAkWgCNwkUA6gmzTquggUgSJQBIrAt4dAtaQIFIEiUASKQBEoAkWgCFwTKAfQNYq6KAJFoAh82whUe4pAESgCRaAIFIEiUASKQBEoAhOBcgBNHOpnEfh2EqhWFYEiUASKQBEoAkWgCBSBIlAEikARgEA5gIDwbf5U24pAESgCRaAIFIEiUASKQBEoAkWgCBSBbz+BL2phOYC+iFClF4EiUASKQBEoAkWgCBSBIlAEikARePMJlIVF4HMJlAPoc/FUYhEoAkWgCBSBIlAEikARKAJF4DeFQNlZBIpAEfhsAuUA+mw2lVIEikARKAJFoAgUgSJQBH6zCJS1RaAIFIEiUAQ+g0A5gD4DTEUXgSJQBIpAESgCReA3kUDZXASKQBEoAkWgCBSB5xEoB9DzqFRcESgCRaAIFIHfXAJleREoAkWgCBSBIlAEikAR+BSBcgB9CklFFIEiUAR+0wmU/UWgCBSBIlAEikARKAJFoAgUgacJlAPoaR51VwS+HQSqFUWgCBSBIlAEikARKAJFoAgUgSJQBG4QKAfQDRjfpstqSxEoAkWgCBSBIlAEikARKAJFoAgUgSLw7SfwZVtYDqAvS6ryFYEiUASKQBEoAkWgCBSBIlAEikARePMIlEVF4EsRKAfQl8JUmYpAESgCRaAIFIEiUASKQBEoAm8qgbKrCBSBIvDFBMoB9MWMKkcRKAJFoAgUgSJQBIpAEXizCZR1RaAIFIEiUAS+gEA5gL4AUCUXgSJQBIpAESgCReA3gUDZWASKQBEoAkWgCBSBzyNQDqDPo1NpRaAIFIEiUAR+cwiUpUWgCBSBIlAEikARKAJF4DMJlAPoM9FUQhEoAkXgN41A2VsEikARKAJFoAgUgSJQBIpAEXg+gXIAPZ9LxRaB30wCZXURKAJFoAgUgSJQBIpAESgCRaAIFIHnECgH0HOg/CZHle1FoAgUgSJQBIpAESgCRaAIFIEiUASKwLefwFdtYTmAviqxyl8EikARKAJFoAgUgSJQBIpAESgCReD1EygLisBXIlAOoK+EqzIXgSJQBIpAESgCRaAIFIEiUATeFAJlRxEoAkXgyxMoB9CXZ1U5i0ARKAJFoAgUgSJQBIrAm0WgrCkCRaAIFIEi8CUJlAPoS4KqbEWgCBSBIlAEikAReBMJlE1FoAgUgSJQBIpAEfgyBMoB9GUoVZ4iUASKQBEoAm8ugbKsCBSBIlAEikARKAJFoAh8IYFyAH0hospQBIpAEXjTCZR9RaAIFIEiUASKQBEoAkWgCBSBzydQDqDP51OpReA3g0BZWQSKQBEoAkWgCBSBIlAEikARKAJF4HMIlAPoc+D8JiWVrUWgCBSBIlAEikARKAJFoAgUgSJQBIrAt5/A121hOYC+LrkqVwSKQBEoAkWgCBSBIlAEikARKAJF4NUTqBqLwNciUA6gr4WtChWBIlAEikARKAJFoAgUgSJQBF4Xgaq3CBSBIvDVCZQD6KszqxJFoAgUgSJQBIpAESgCReD1Eqjai0ARKAJFoAh8RQLlAPqKwCp7ESgCRaAIFIEiUATeBAJlQxEoAkWgCBSBIlAEvgqBcgB9FVqVtwgUgSJQBIrAm0OgLCkCRaAIFIEiUASKQBEoAl+aQDmAvjSqylgEikAReNMIlD1FoAgUgSJQBIpAESgCRaAIFIEvR6AcQF+OU+UqAm8mgbKqCBSBIlAEikARKAJFoAgUgSJQBIrAlyBQDqAvAelNzlK2FYEiUASKQBEoAkWgCBSBIlAEikARKALffgLftIXlAPqmBKt8ESgCRaAIFIEiUASKQBEoAkWgCBSBl0+gaigC34hAOYC+Eb4qXASKQBEoAkWgCBSBIlAEikAReFUEqp4iUASKwNcnUA6gr8+uShaBIlAEikARKAJFoAgUgVdLoGorAkWgCBSBIvA1CZQD6GuCq2JFoAgUgSJQBIpAEXgdBKrOIlAEikARKAJFoAh8HQLlAPo61KpMESgCRaAIFIHXR6BqLgJFoAgUgSJQBIpAESgCX5lAOYC+MrIqUASKQBF43QSq/iJQBIpAESgCRaAIFIEiUASKwFcjUA6gr8archeBN4NAWVEEikARKAJFoAgUgSJQBIpAESgCReArECgH0FeA9SZlLVuKQBEoAkWgCBSBIlAEikARKAJFoAgUgW8/gRfVwnIAvSiSpacIFIEiUASKQBEoAkWgCBSBIlAEisCLJ1Aai8ALIVAOoBeCsZQUgSJQBIpAESgCRaAIFIEiUAReFoHSWwSKQBH45gTKAfTNGZaGIlAEikARKAJFoAgUgSLwcgmU9iJQBIpAESgC35BAOYC+IcAqXgSKQBEoAkWgCBSBV0Gg6igCRaAIFIEiUASKwDchUA6gb0KvyhaBIlAEikAReHUEqqYiUASKQBEoAkWgCBSBIvC1CZQD6Gujq4JFoAgUgVdNoOorAkWgCBSBIlAEikARKAJFoAh8PQLlAPp63KpUEXg9BKrWIlAEikARKAJFoAgUgSJQBIpAESgCX4NAOYC+BrTXWaTqLgJFoAgUgSJQBIpAESgCRaAIFIEiUAS+/QRedAvLAfSiiZa+IlAEikARKAJFoAgUgSJQBIpAESgC35xAaSgCL5RAOYBeKM5SVgSKQBEoAkWgCBSBIlAEikAReFEESk8RKAJF4MURKAfQi2NZmopAESgCRaAIFIEiUASKwIslUNqKQBEoAkWgCLwgAuUAekEgS00RKAJFoAgUgSJQBF4GgdJZBIpAESgCRaAIFIEXQaAcQC+CYukoAkWgCBSBIvDyCJTmIlAEikARKAJFoAgUgSLwjQmUA+gbIywFRaAIFIGXTaD0F4EiUASKQBEoAkWgCBSBIlAEvhmBcgB9M35Vugi8GgJVSxEoAkWgCBSBIlAEikARKAJFoAgUgW9AoBxA3wDeqyxadRWBIlAEikARKAJFoAgUgSJQBIpAESgC334CL6uF5QB6WWRLbxEoAkWgCBSBIlAEikARKAJFoAgUga9OoEoUgZdCoBxALwVrKS0CRaAIFIEiUASKQBEoAkWgCHxdAlWuCBSBIvDiCZQD6MUzLY1FoAgUgSJQBIpAESgCReCbEajSRaAIFIEiUAReMIFyAL1goKWuCBSBIlAEikARKAIvgkDpKAJFoAgUgSJQBIrAiyRQDqAXSbN0FYEiUASKQBF4cQRKUxEoAkWgCBSBIlAEikAReGEEygH0wlCWoiJQBIrAiyZQ+opAESgCRaAIFIEiUASKQBEoAi+GQDmAXgzH0lIEXg6B0loEikARKAJFoAgUgSJQBIpAESgCReAFECgH0AuA+DJVlO4iUASKQBEoAkWgCBSBIlAEikARKAJF4NtP4GW3sBxAL5tw6S8CRaAIFIEiUASKQBEoAkWgCBSBIvDFBCpHEXipBMoB9FLxlvIiUASKQBEoAkWgCBSBIlAEisCXJVD5ikARKAIvj0A5gF4e29JcBIpAESgCRaAIFIEiUAS+GoHKXQSKQBEoAkXgJREoB9BLAltqi0ARKAJFoAgUgSLwdQhUmSJQBIpAESgCRaAIvAwC5QB6GVRLZxEoAkWgCBSBr0+gShaBIlAEikARKAJFoAgUgRdOoBxALxxpKSwCRaAIfFMCVb4IFIEiUASKQBEoAkWgCBSBIvBiCZQD6MXyLG1F4MUQKC1FoAgUgSJQBIpAESgCRaAIFIEiUAReIIFyAL1AmC9SVekqAkWgCBSBIlAEikARKAJFoAgUgSJQBL79BF5VC8sB9KpIVz1FoAgUgSJQBIpAESgCRaAIFIEiUAQ+TaBiisArIVAOoFeCuSopAkWgCBSBIlAEikARKAJFoAh8FoGKLwJFoAi8fALlAHr5jKuGIlAEikARKAJFoAgUgSLw+QQqtQgUgSJQBIrASyZQDqCXDLjUF4EiUASKQBEoAkXgyxCoPEWgCBSBIlAEikAReJkEygH0MumW7iJQBIpAESgCX55A5SwCRaAIFIEiUASKQBEoAi+NQDmAXhraUlwEikAR+KoEKn8RKAJFoAgUgSJQBIpAQtZTVgAAEABJREFUESgCReDlECgH0MvhWlqLwNcjUKWKQBEoAkWgCBSBIlAEikARKAJFoAi8BALlAHoJUL+JyipbBIpAESgCRaAIFIEiUASKQBEoAkWgCHz7CbzqFpYD6FUTr/qKQBEoAkWgCBSBIlAEikARKAJFoAhEFIMi8EoJlAPoleKuyopAESgCRaAIFIEiUASKQBEoAnsCFRaBIlAEXh2BcgC9OtZVUxEoAkWgCBSBIlAEikAReJpA3RWBIlAEikAReEUEygH0ikBXNUWgCBSBIlAEikAReB6BiisCRaAIFIEiUASKwKsgUA6gV0G56igCRaAIFIEi8NkEKqUIFIEiUASKQBEoAkWgCLx0AuUAeumIq4IiUASKwBcRqPQiUASKQBEoAkWgCBSBIlAEisDLJVAOoJfLt7QXgS9HoHIVgSJQBIpAESgCRaAIFIEiUASKQBF4iQTKAfQS4X4V1ZW3CBSBIlAEikARKAJFoAgUgSJQBIpAEfj2E3hdLSwH0OsiX/UWgSJQBIpAESgCRaAIFIEiUASKwNtIoNpcBF4LgXIAvRbsVWkRKAJFoAgUgSJQBIpAESgCby+BankRKAJF4NUTKAfQq2deNRaBIlAEikARKAJFoAi87QSq/UWgCBSBIlAEXjGBcgC9YuBVXREoAkWgCBSBIlAEJFBSBIpAESgCRaAIFIFXSaAcQK+SdtVVBIpAESgCReAJgboqAkWgCBSBIlAEikARKAKvjEA5gF4Z6qqoCBSBIvAsgbovAkWgCBSBIlAEikARKAJFoAi8GgLlAHo1nKuWIvB8AhVbBIpAESgCRaAIFIEiUASKQBEoAkXgFRAoB9ArgPx5VVRaESgCRaAIFIEiUASKQBEoAkWgCBSBIvDtJ/C6W1gOoNfdA1V/ESgCRaAIFIEiUASKQBEoAkWgCLwNBKqNReC1EigH0GvFX5UXgSJQBIpAESgCRaAIFIEi8PYQqJYWgSJQBF4fgXIAvT72VXMRKAJFoAgUgSJQBIrA20ag2lsEikARKAJF4DURKAfQawJf1RaBIlAEikARKAJvJ4FqdREoAkWgCBSBIlAEXgeBcgC9DupVZxEoAkWgCLzNBKrtRaAIFIEiUASKQBEoAkXglRMoB9ArR14VFoEiUASKQBEoAkWgCBSBIlAEikARKAJF4NUSKAfQq+VdtRWBiUD9LAJFoAgUgSJQBIpAESgCRaAIFIEi8AoJlAPoFcK+WVVdF4EiUASKQBEoAkWgCBSBIlAEikARKALffgJvSgvLAfSm9ETZUQSKQBEoAkWgCBSBIlAEikARKALfRgLVpiLwRhAoB9Ab0Q1lRBEoAkWgCBSBIlAEikARKALfXgLVsiJQBIrA6ydQDqDX3wdlQREoAkWgCBSBIlAEisC3nUC1rwgUgSJQBIrAayZQDqDX3AFVfREoAkWgCBSBIvB2EKhWFoEiUASKQBEoAkXgdRIoB9DrpF91F4EiUASKwNtEoNpaBIpAESgCRaAIFIEiUAReG4FyAL029FVxESgCbx+BanERKAJFoAgUgSJQBIpAESgCReD1ECgH0OvhXrW+rQSq3UWgCBSBIlAEikARKAJFoAgUgSJQBF4DgXIAvWLoVV0RKAJFoAgUgSJQBIpAESgCRaAIFIEi8O0n8Ka18K1xAP3RH/1RfK784R/GH10Lef9wJ88tR94/+nLyh+h8In8Uf4jeLxZ1U/9z6674z+vHN22ClT1FoAgUgSJQBIpAESgCRaAIvLUEquFF4I0i8NY4gF4c9fErqWo+k/BX0/OVKq3MRaAIFIEiUASKQBEoAkWgCLwBBMqEIlAEisCbQ+Az3RNvjomvwpJnnDEN93sJrp8S7dny4wtkJF0hp06ga8n7Ma7v6YHr60yLTOOyPkWgCBSBIlAEikARKAK/6QTK/iJQBIpAESgCbwgB3A9viCWvzQwdPM9U/qkonDlxU57Jn7cUGm9IOo0y4cYP0p8izn2mGiJPpWUCP4h/Stfz7smWn+elGZeJ/PBa4TJ17q8/6954xXyK14rXitdvlnzer4dV2m/Grw++WSOqrCkCRaAIfHMCpaEIFIEiUASKQBEoAm8Cgee6HN4Ew16NDTsnBsGIgydlu8E1gowbTNg7fchAbHyukF2aCpf5yeu9DkNj1WW4l5v3XiumGSpeK14rXiteK89ef9l78ynqULxWvFb214Z7MV65eb+/rrAIvBgCOupejKbSUgTeGAJlSBEoAkWgCBSBIlAEikAReO0E0kXx2q14LQY8cWTo+IktP7cDwRQG1+M4RMpmiA0y7mUfnyF6br7543U6imwUaQbXsncCGSr7hJvXxt2891oxXvFa8Vp59vrmvek35dm0Z++fl/fZNtzM47XpN8W4kiJQBJ4mUHdFoAgUgSJQBIpAESgCRaAIFIHXS+AtdQDpsNiBz7/Tg9NHpw3Om3T4DJvYINvNOpT1sIyhX8Ra4XqzXsZmPaWZno4hHEZP3hBS9406vL2Wm04XrxUTDffCvXaleK2Q9rx7kiLjTfdG4TqeJ8+mPXt/s8zz0oxT9vm8flZs96uWZ214A+/LpCJQBIpAESgCRaAIFIEiUASKQBEoAq+RwFvqANoT3+L2wVmxRdL5M8Y4+utfuzd/xiGGoY/lYhGLxUXKknC5XES/RvoVjqEVzqL1JDiMRn+FDGfQiATlUYhfaIyvHGIZBTEU2z7vGrufypf3FHspn2cdP/v7ffhSKv0SSr+A0efx+wZpI2WVPf9nr2/e7/O8OeGXwPoas9Svgb1G+FV1ESgCRaAIFIEiUASKQBEoAt+IwJta+C13AE3dovtixHHyrPPHt4EGnDqLxWVcXDxOWSwexxX3y6tLHEPLWK6XOIOWMax7nEUDjqAhtsOGc/4mxg2hjiBEh9CIo+mJ4GR66n6MJ2kvwqExte2V/vRNpOs3j/Y1S1e5eb+/Nnw27dl78+zl2bRn7/f5DJ9Ne/bePHt5Nu3Z+30+wydpDW1VjJ3kZtoU8+b+fBFj7EXpeD4lnUBvuzyfTMUWgSJQBIpAESgCRaAIvOEEyrwi8EYSeKsdQPh8YqsTZhhw3qxjjRNnvTZUcO4sl7HuVzGbNXF0dBgnJ4cxn3fRHjTRti0CvnHIPHhvovGNEHQMwyodQZa9uDjHcXSBs2gR69UiNv0yZU2Yv1LWE+evle3EuOXiPHzLaLIFG3Ay7d9CMj5lgT7i/dtEk6xxOOlUGmKzVnrCScb93y7a9LFerrDl4lq8N/3JG0pD6tmsVxkav6HchnbpEFO8VkzD08UHRwAwR9tPmPE6g5S4+W/nIDEe0UG2t32Do007dMTJMnCuoA5VkyNtJP+kCR1cm28S0rm/TssL8lyH++uM4Mf+/nnhlvpoBc3J+rWBEtO1zZzSp/vpWhv294wGck96tXebb5NN9yQ887kZr65Jpkw304y5cU9bR8TYT8ukI9OzDea4EXfdHuOfiF0m6ycxXFle4fLmR92Z/2bk864p+6XyZVkyawAFJp67e+My3R/EkU4veHNDbsZzfZ3itX1JaDnlOu3ZC/I8W9ezWfL+2XwZ+RV+7Mvvw5tFnx/3R3/0h/HtdILZLuV1/Z/pXlXdn1WP8cpntd805bPS3/b4YvPtXBfe9nFd7f+2jeuIm8/5ui4CRaAIvBkEpjPrm2HLa7CCQxcHw2HYhM6fHqdMj8MnBUfJanGVb/YcHnZxdnaMnMbZyXEcdV3MkaP5nPPoGD3OEi5wAMXkSFqu03myxIH04OH9eHR+HyfQeSyWi1iSVwfOmjSdOoY9deUbRDhZjDs/xwGEg8d4xbjJkYSOi4tYIN4bPwzrrHMY+tiM69jSltE42jIgXm9xcG2J2/RrHD+LuEC/op4em4z37aPQGbYZcVCto8e+DWVs10i5AV1b0szj9UAax2uTw3/78qZP1wPRE18uyHfDicFh2zeitEv71D/2QzrNtjirpvz+pDw2mY+GGYEeP2Noi3l14BkzJfpzVw/9ijeHJHQYnXIj7eZ9XvPDMtRHLz5TjrR0nlAv6TopMivX1n+zBnMGebe+9ZVtMdV6nxVzGrevynxeT3HqeCI38sIuGacTyLxPZLIJ7tiFpSgzzbLcaU9WYZxiPFl2esgBrhvxtMG4KdeUT+cPV0Rtn8pLxJMP+sw3lf2cfE9KTFfY9qQMtXiPcEU6F/lRH7cy2IltJgl7jFfyzovruBsxxO/vboZE52cXZ7DTf10/91nXZ6TdzPdZ1/vyhqijRpVNYpxys6z3yhRH9qc+I+2byn46/Wa8108VnG4mxdM1P71VuPzU57PizehcmNri3WeIJijXydqO1RmXP65TiOX6ZtzNa5I+9TH9ptzMcDP+6eupTU/HPanb+Jt6vt41raSPLHtTn9emTLXtfxpOsebnjmyTjdM9MVyQIyNJfBa68Qq5Pv0x/81Y75WbcV98nX39VL1fXcfzalHvXvbtfDr8dKmpqdavfDrd8uo0nORJnin+yf10pZ4vI1Pup39a7umYF3n3fHs/o4aXa8pnVDpFfyU7pyJvx8/X0MppfryGiqvKTxHQofWpyIooAkWgCLxmAm+5A8itIZtqDsc6NIZNjyNohRDqUNnJgAPFt2B8W0ZHUTTusijHIXnWtnE47ybnz2aTbwP5K2Kf3P8wVovLmJN+0DQ4N/oYcPT0Onb2TiacQf3yKpYrHEOIDhc75PCoi2CjnU4bHTrjEKiIru3i6OQojg6PoutaDhcDDh0cQjp0HkzOoRUOHZ1JOmF8o2ZJnecPH6QDanJUbaLFJvVRCXqb1LO4OMdR9XD6O0dp0xIn0CrWOILM17ZNHKRNmxhwbOh8evzgYTzaiX8bab1ahmJ7FrRn8fgi9emsulicp+NqsfsbSmudSjis3DQ2zQF20OIR3bR3DZdJlvBcx0C+rTsaOKTjiPpH4gbyDujZ4Dizf66F+3X2Jf3oNfqmtCF840g2hsZZjw45OVkGF0Po1NkwJp6kLcJrnToHB7hlcLBstz3cRmSAEf0Hd/OM2EhLMt4xpS7baH2OHfNMsrMNvtP9MnzrSpvMq9h/iteKbVbfNnDyIMZNZVfZriAO84KOYjxiG/1l3fafom5tmOJoKby11XYZNoxr38RSvFemX4vcUHwa81zwma73aTdDEqnbn1MedQTz5KY8nX9LZqTZ7soFIdcNITLiUNowrzZbbZjiKADfLbyIy3jyZx2mUCNlrGNfJ2pS57ihjLrWG3htUof69zKV9if2pA5D7xHu1befN8RkeW2zvPe+ueb1Z0mWJ6P2YBBX08f8eDS5oT5+7j+Zb39DX9Iy7uhX5wJXe1um25u8yclt6iUfd/wkAh3Z91OBXRwB8awCXDzRzc31Z1/PFDHpeXLNFeOGn898zLeLyvS97in++TrN47i0nPmU3bU2PyvYberTYpm9PJ1y8+7p+m+m7K/3Oj4r3Ofbh7t82ph2jdnFT+rZpe+y27fKdGvadLXvK9ZksTEAABAASURBVMsp3ttn9qUyxU15p3iZUV5lyq5uy10LydO15fLGC8Trndywe693KmM6WdF7s+4pbYpnInBhPoVL8pq+15PhLs5U0ybxDk7YrW7FmE/LE73qsuxn57X0lP+z8nxWvCW/WNT9rFjq2bgn99prjkmMn66meO9vyj7ti0LLPCcPLJ8T+0zUzbJeK89k+Rq3X8z18+r5ojTSb4zRp80jLcfXjdjMu79/Tvo+6dsQ2rxn2vHFffFMgbotAkWgCBSBt4rAl9oufKuJ8PDcslnQqbHG4dP3fQwK14PCgX5EjLtaXoZvB5nfjeiII6LhSTvvdNhEZP71EMurq3j86FGG3byNdsbxCh1rHD/L1RUOg1W+WTSif01dHuLTadMPnHDHmHdtHh6s1zyGdtQMJ0xHXR0Oonk7Y/84xgpnzWLxOC4eP8LBcolD6Apn0zrGYR0bDvg9jonz8wdxcU4aDhrtnqXDpUmni3ptx8XFQ/LgALq4wHG1iGGzwvmyTCfQtMGP2KJv0BmG7h6nypWOp/NduatFOkmWa0KcGjqIFlcXofNH59JelujX2TJQfoRfji2NQLRNJ9wwLOGzzLoH7BjJ54Fex80WjiPOnxE7Rpw86sn8OIIG7FJ6wp77Hj39Gj1e9+jk3rIbdJhP6YmX/3qXb8CpNGY71/T1Mpbw1V7zGa+96rCs9yP50zGIoy2dUf4qG+PJeB008tLBYv5rO3f2qLOXF3XrmOmxL/Ng/4iNW2RDOy07Eqdjxng5qdPrbCf6tEnnkM4fBkZuh82zgREdp9kx0FbrNN6y5ttfT6GHyYFxvE4nmOmWV0z3nm5CF5OGGoyzjYrXpqMhx7DXUzwxtMP6tNvQtLQVHcbl+IKZ8cwUYrnaOVy4InlApjpH4hV1y2u7K2dqkJaCBvUrGOsdwvjFQTbIc+xjJNzbbB2TbAm25MVmfsptDJxM6DVGXWpRRsaI5UfmcIbcOz4tY73G3RQUU1wt1IGzSx0p6DbNWs2vXtsXGb9lHSB/XpOLMNNwdmVIozPc31ODn4zbUg5HZV5T7jrevCnGKCoxVChjYNs/Q8StYE3mfPIDPbsy9umTPMbvc9HKnS3GsHQaPBHT0oT8sYvnmvgxbab8Lrxmp/prmfLu2WUe8n/p0HqQXcVfEFxXSj76lVvbTDChyQuSIr74R9aJ7c/LmXq2u/n4bAbK2M/ZxmfTuLcsumWXXTP9IOGZD/n4THZnEnrVmZFGXF94g9y4v3FJAp+bETs9qctrkp+y4WZe0z5PnuSV89M5TbspT6dOd8+m37z3esr1lX7uiu2CG/yep8VcimmGylTEK9uksNARmTFknMJpnkzXRE4fbz+XZWaY8mY+x+heiLayFK6f+twsZ8Lz7o3bi3luyj5+H+7TvPfacC/eK94b7sX7J5Jmcssn8exzTaGx0xXguOCeAvycrm27N4rX10Ly/kN+FU/rlhk/Lfu0fXhd115Hhp8u9/x8mfnF/LBKNe1Dr58jNvFmtNlvys20V35905DnXe8NMm1/bej9TTHuVcuu/mf5vmozqr4iUASKwFclMJ3nvmqp3+j8rti7BrAnzc2xmwJXcJMUklulbaJl96X44L94/DjybZrzRzhLkItHOElW7B2GDDc4c3T43L51Gu/cezfuvnMvjk5OomtbnC0cbTkID+QZCVEbh0eHcefsNMVrTnsc0vt05GSeiBi2fTp1zqnz0cNHpJ2HbxGNbOxn2HeIM2jWPtGvQynfKsJx4RtIy9UKnQPOjBWOp6t0qvhWjwdgZY3zwDd2lleruMJxtbi8DNvhwBjWfTpwHn7ycXz8wYfxq3/6ZXzy0YfZXt960mb/NtIRNmR+nBR5wOZQnI4cnA8bdOjcSCcJTh/jR/JNB3caCHsPvTpPdMKscVKsl2t4LmNNPu0zbqCsYU96v+xxNvWx5Dptx+GkE0d7bZOOIZ0WtjPTFxdwQxaLWCyu4LlALmjbBUyWMeLE0SZtXZL3AieVvx5nedOCw/0WJ9T063gXO4bYAGPbM5+3+Xei/IPgy9SPXuzV4XJx/glj5hPqWbEXdHBNwmiIhgM6kXyIY0zoPMBrx/2ATesYaL92jfDUCaVN2ieDAZuDMeA4Yhgwvg7S96MTYePfscLxp/Pt/OEn8XjBmFktyD6EXHQIPn50DkPbvo4RXSvYPH70kOs1ujRhCaMF3B6lmC6P9WYZqR+nle1TRh1XjCPjt5ne4ziz7APKnqcey24oo9jPljNunQ6wRdpifMryAl4XaatMtC/zU36fX8fmGqebLLaOMxyFjgHT7ccRB4/OtPx7WvTpGh7O4RZYrfOlZezB3H6ltdzwk/uNuhiz6tjA3XTjDPOtL8bBiEx2DfTRJnocqzo8HZ8bWIyUG6l/EvtygFkfW3QrqXtXx7gdQl1MKthP+axPB1cK6RniWMx8zBfHjtc6BCe7BnQP1wwtv8XZtSVvUN46zOs1rZzq226o0gXQXAj36kQRw520fFNqjd074X5EtplvcooF4w9lT/Rwv89jPteozGO8ToD9ePeauH2aOvJ66gV+Oh+wiTwjrEfa0RCb7eY628B9fnSmKerMCMqaJwNK0qcjgpGkZuSnQ9Z+x8a4t49606bUuWPEGuA6NckUlzabVyFvs5OnyhKXZWBnHyhj5seMTKOd1IsJLP9ck5b5d/VNuiJ88zDbTfoUhw2qOOBHlt/1Cbf52eWzxdmv1JXxhqRpw7UQJ18MmLJc/7QOZRdBOdHmnYq9p2zak9eZcv0jde7uXKd2lzQDnbv8kw0bukfZt38Kk+91oelCPanX+qeoL/Vzqsd6d9kpb1zWsbNll/KVg7Tnc0pZz7iZ2uR11rnLb9kUfti27AOud8nPCdLwKZ7Lpy+M2IspN68j13XreEr99c3NvPtrw72em6HXe3k2zz5+H5qu7O9vhs/Ge6/czHPDbmzV/inVfMp099TPp/I9lfL8G/LLXd3K8zIZf1Oe5PkMG55k2F192Xy77J8XqEq5kcdb15Ccn96YZrgX72/Irsk2O+VG0gu7THu+jLabxpj/2XvjbMc+9Frx/nl5jX+Vgg2Ojc+r0l8DK6m/b1VjoMbA560TrzqNpetVV/kG1OfDY7fpa/LY3LA5aiZnDwfEDplxSJwr/nqXqzub7H61jhXSr/pY41jRaaLTYcsBo+dA5zWaYj4/jJOT4/z1r5FvaDmGUMuYD1pV+daQbwXN2y66bh7dfB4z6jTNzfqAPg8kBw3dg60DB8oV9V1dXcbVxWX4FpFOmi1P2Bl5dFCp0zIeOtccPgccTdroYZQs1D3iCJrs7vsVe1AOnuwW1K3dlmMXzmeKtx0egJc6haj34vJxPH70IC5xgo3rXR7Ma5W2DXb1MXhYUzx00ga5jITqTtuwN+8J89BA/VQY1u+bQzpYBh0ntHegDdqe9nGvI8h8G5wbGxwjQwrt4VDdU8ZDuL9+lk4FHEM6DIyfnAKrMFwuLmOFc+cKh8iCa+/VOdk0xIjOFU4d43XkWF67tXFkvHjAX+hMUD8H/Z5wi/MkHQoQGHRI4GjxV8pMsy0X549xAD2IoV9wsKYO+ewFNpYngSo2nM83hOvkoV3KGofKmjYPWd8KR94S58gif51wGFYxOu7Uhx0b7NeRZr0pOCbWOzYbnCdb8tjGHifVanWROmyjeZbcX9k29I2wN36JI2YBJ/8Wln/AfI2zZmBcDehM28i7wT6vdYQZ3zO2etpqP9ifeW05yqhTkZO61jhl1jiekhfcdVwq3isDTqXtuGZowQ1HqA6fNfmUDewHmGxw/PReK7TRN7Z69I6UG7FPPbZDse0o4zOk42aF43BF3g3OFduxofw0buDrtTypw3qMV6x3Q9yGNPWNjL81Opawsw7bPDxbNu+X2Xc9bFIoY+iYUl/ai829eW0LdQzUMcBg8Jo455Prg44KrzOdMTQynwbKao/5DUf6kMEUG8LNTo/Xlres11vHDXPVcIsO4/fi3B8oO1B2z9c3JJ2T5hkpp2TZG3rUm3OWcWKaefx1Sq9Nm5xZA869nahnV968dA5LwxjZRtIsY1nvFa+3G9MZEzi5bHsK6/Oke0T3Lp24Kf+APiRZ3QzJR7utN/ORbshKCTrTyItt6jV+khEfGfHYpj17kev+2tAyI2W1zbRkhv68Z62gkVlHOmzhbJhp2Jz5CX2TDCvIzUNgd39Tr+s6ibhgtImc2oSjadR5xNqqHSwqmZ7XrGFUCgvzD9mObJPlcOyNpCvWbznLaJNxKejUbhRQLc4U77Er8xGTeax/L6YTnx+akOWsgwhv857y9uckPFe4n+q3PQj5Mx9h6jekRdd2cG/6dRr3z16bTpUUQZ9lzUN7rSdtt07iMt8uvKnjZnxe73SgkOEqB8Ryxu/FeyXvbS1iPTDh6km5TE/rvtyPLLxFyyQoelLOtGflSepXu9rruS5lxO7GS2V3+5QNxj2VZsQNMS1FZsQz//j5Gj5pBPUaEnyjjzqUZ5R8KsqInRjczP7s/Wel3cx383qX36gUf+ziDCbnuVc35ZlMN5O+4HpaF5hPz+s/4xRGqfk+peqrVvup/J+KmKq4GX3z2tTn3Ru3F/Psxbj9teGz98Z9kXydMl+ks9KLQBH4jSdw0wn4uhvD8f11m/Aa6rfVzUHEQYPjpY05Tp7u6DCOcNqcnB3HydlpnJ3dyvDk8JBsFCB7183i+Pgozm6dxtHxccw7HB8kjWzgPfTk2zceOjlgX+Co+eDDj+Lvf/J3cf/Dj9hrDnFCmXffuRd3bp9StovN2Ef+rRwcEmsOzsG/o5PDuHvvThxRb/Cvm7dZ7vj4MN8k2lJGB4VvBF1dPA4PvAMHCw8DkyMocDZRcPeZd1289967cfvWrWh3jpoNhzPMnu7Z/Jv17PQ47t65E+9gnwwSDwkNcoLddyl/enqaZbT1AsfG/fsP4gIbBg73HqKmjeD05GswaEZ9Mjo6bGlPR5vbaGdtNHqNcnOwiYHD9+LqIhbwUu+4a0tjxcE/Ns0DByn55kEWZ5DXOhyAGrPMOMZyfRUXi8chF22Si/bMZk0oB+gbaLeOrI8/+SguLy85C3HgwA7zBf+se7vrS68pEjQB52BMDjT6do0DQieGfc7p2lIUZyMExw0OmYE8Oh4UD9F9f4XTcEU7+9hwiNeBlL8OR5/rNNDhoQw6jxgDOu3S2YIjybDH8TegA2PjsDvMumzbo/OH8clHH8dH9z8M/96Ub2k9fHg/zh/czzejxHJydhL37r0TRzgZsTAGxs7Ixswx1ZBhiTMi3xI6v49TaQXOIa5wZJxzb/yScSxrx+lA2QF++YYO7dBxMeAcGOG14cC54dq4BQ6di0fnOFj6fMPtiPE3a303YguudfhG1oI6dGRe4Fy6QlbUY3wKuns4DIjOG6+B7wedy50TZZ3cu66NEafWkjq1K9tzfh4L9Ds+/FW/kfbaX46J6dccH8T9hx/B7tfxwa/t/SavAAAQAElEQVR/GR99/Ot4eP/jOJfdw4dxfvEwHI/ako4dHDXqk4d/ON30C5yI9oF1bnC8rJaXlHuUcyH/1hXONPtWu5Rpji/SLnUtKH9xdR4XcDqnH9Wt4yjflKP9SxxTvvG1ZKwpMp1YLHdvxi1hsWZIMH5hP2KD/eA8GXGUGQ70R4+uHofSXpfX9pHxA065nrbZzkEHk6KzKWXSP+Dcs37bot2G6rC8eiy7wkmoTNeL6NG752a8tq/ojyxPXnVkP8DZUBaWVd+auqdwamePA/PZ+nrYTHaTxzcFaZ/94P89cUV79qJORVtt35r2Zb59fsJNyjrHpXn2ssHhatqaulIHeqd6p/En2ye29vRJjw5lyDmkI9r22pZ8G4sxyIBlDDe5XnkYG1nTdL4MtHnAjoG+ss5trkdMc+bVSB9uWE+MV5dv4TlWtMl4dZCTcTDmeFjCyzXDtA1O+i06tsNIlklcozc4z1yXbINsUiyX9a/Csj7HbJ/5Ug9Ozm3K5PhCYaQu1mY0hw8c27LmOaBtjnlD+anPsuafhBKslXsH0xY2rrUKDUl+W54B1wInHYgjoXVM+hj31E1m7GBlyzT4w0obdBRvsGWfVyePebXbMHVRbzoXqct60RKZ7k90W9desn5sVk8KZae8tMX+ur638E4IzDPC+9rHwx7COPvf0KJTNp0hk4w4jUbfFto70binkWTfpeO40oYt9mRbrtM3qENMD0LFa/WwRqSOrIwf12/MTToz7VrPFDdaVqGsNj2VJxs05UsnGCqnD3HTBUgZyTfL7suQPnK9gfG+jtRNXIbP2DHpf6KX4nx298/m/ax7dSvPpqPpqc+z6c+9p8R1PNdf6oO9u6FCJz0pYdyTuydXxitPYuh/I56VJxkcU88KhXYZLMflLuDqxufZSO+flRvZ83L3ZWZe+8P8hsrN62DNI875odj4DInbf8yu7O9vhk/Fe7MXM3ltuJP9rfoVo/dxXt+U58Xv475M+Kk8RFgnQVbjtW3Nm2/zDxu8l+e1c59m+Lz0m3Hm2cvNeK/38Ybe3xTj9mI8Kzn83fcp0xy4EZf9Yn7zPivG38i70zPpeDbv591Pep5f7vPSntX5Wbaow7yGzxPTvorc1PG8cvt00/bXht6XfB6BNz2tedMNfPH2PWlyXrEp8zA8a2bTG0BNGx5YdVIYb/1uRg0PccqcHJ/GyclpHm5bDrfq8MDFjofPmIeBxdVVnD96FI8fPYzHj89jxX0uRgc8ODl4q0udAxv0gY31wGZ9ZBM75mZ099DMhWpIWzywe5DWmWK05Vb+LSEOyYN/N4iFSp0HGHPQNOmw8N4FqG1b7D0Jf1XroCEDeQfrIcMBol3EZntOTg7j6PCIQwqOLSoy3vLdvEPHcZzhANIhRkM5iPfIioMHhwJ0Ghfq9dqyBxENBrUHbej0UWxHizNAvdYrAw8ZHlB1dIw4dzApGuycZOSW7SJ68/BgqLD5lZViHeqzrd7rsDD03vgWXYrXKMNM7eUAgZ4pbqrD/LlbIXKquwmdYNxaDJnypd30m/3lwce6eg4baw5QI/Hq0SZD79HCuOKOg1jvAYWxsLTvcOx40DKPOsjBXhfbbNu1UCcbZSrn48NgSEeSb4PZ/zpHepwyypqxsMZhsLi6TKfgmoOlBwWaz9aXAwFs92yyfWhMhwN2rK7sx56YESdVn86gDXq1y/Yr2ue99jp+Uhc6Mw7nkH3Xc+8BbGH7YGKaThgPWuYf0Ol4t8+VAZtlcYHNOu4ePnwU9+9/EkscQs6pnvbo+BiZIzqZ1CH3FMaYNsleJ0WPLq8N1ekBdKBP6HCyTezUu8BhucTZ6JxUnzZlPI6oBaIu29BvVoztaYyr1/hMxzbtUrfls430u3qUNXZ4AM0yOCV1TA449wZ42PaBMWC4IVzjMFxaJzrXHPYHhfiB+AGHxcD9iFiPui1j2b0OGpbjwfo2MNq31Xm11nmh4wVnVI8zUV0yWeB8WuNwmOzGicK1+mQ66DxKGUJ96rFc1qlN8HScW945a98scd4urxbp3FpT15q6VkiPc9H6lsQtLlgDsUWHjmm+hadTSIdGT94ltjoWtUPxek3f2w8b2n99Tz6dfP7qp202PdnCN++1D31rHBqTTtu3jjUOnYGyis6pvfQ4duyXnr6Z2rRk7ihXhFc5D4zPNjN2fQNqQ/+sM/8q05MBepY4IXVuLQgXOLpsm2nWaR9m3zBmZZo6mJ899sp24/hBr+vDgO3aP9AvOgXVsWB8LOAny552LBFtT77U568EL+G1NA+2mMfy2XfwM3Qebq1ndy/ntGPXluViFZbrqdeyMvfe6x5Hm7Yqsshy2K+t2r7FyZFp2JXjwj5A70CbbPuAk9Z+nKTH98P4wpaN7Ud6+4c85hsJx3QcjCBT1jxW1nxZwtpHnT32ZV37/mDNUe/Qb0JbB3Uh2pzXlNmQ17o2+2vqlknWQ33Jxucv7XAeTGvTMgZsGyij2M4N96Ztadf0Jhb2Uc65Mt0Pkc+p/fqNvi32bffPGtbybeYfcLQhzNkst89PiCeRaT3g25mee/v86jXvFtu1YdyF+/RMQ/fW5y/1oOCas3ksj3Ew3SA7O8lvfMrNa+xQj3ZbVsk8xD8JR9ShhzaOOpkU6h7pu8D5ROU8z3x+kUd7SKNiZsAmtuqByTZlp8d0Umk8P3dx5tOuFOzOOgjJO1LPiN4n9ljPTdnr0IadoFn913LtyNFBg97URznrs27u5ahMdalns2sX+WjniA4FGKhVD8ITN+934SgjnWnbm2no0h7a4hvAyYw2Tdc303bX6Mp61KFwn2WwYQp3uq/TdvfWQV5GE1fYvq8jw3zkTz/SDtq0a0/WxTWFaBc2kF/maZ/x6AQEWybqIdm+JSO69p/tlLbLZ95rJird1TeVuWGX7dnXZb5r2es1pE4D057RM9J+JeCdum+m37y27LNi+s24z7t/Ki2N4QcgMp5LP3lN3F6n90rem+EZMatR5nmeZDkyPS9tH2f5ryzo3Ot+KlQRaXvdhp9KN49CvqfSvDd+L95/hqTefT7DZ/MZN4n77+zX67qe3E1X5nN8KMSgalLvPcLYdWw7lhntZCbDTpf5TCNy9yF/jl9vn+RDKxGfcZ9KSJ4+/LyRb59mFClP5owRzxMzbbEAYVw7h1Rh7GQDP7M9hlPs9PN5uj4vjvJTQX4+Lx/R+TEtL3Y/vH8RslP3FYJpHHyFApX1uQSms91zk76lkc6g3Zj1oe7mdcjN1CZ6wp4Nm383x0PkgsP6gs13zwHDTcDJ2XEo3clJzI8O07HhQBxxwnionuHcGCh/xYH20YP70a/6OD09ie6wCzdsi/PL+IQD7gPEN2gGNpJ2gL8OJm3vF4vH8fCBh+BL9oIDM3PUz0BdTeiMsY50oniyD5wsLF7qmPFDG/ZpJnuvhDe7vGkvDEY2X9MClAnTW05cDhwQNmzee2zjCZ5v7cxxdHXz+eQEgsERjjAdUseEpk32j9jLkopedcsW4zFwVE06QRr0K8Cg6iEdSLIdYWYZM2rqjB98yM0HW/lp0rVQOLb01Za6uAgdNfO2DZ1TOqnOTo5Dh5dOJ8tqh3mOupb+OI07d+5kaBnhykSdLZUeHXW001/ho3/ROcJX28yjPtMPVIpdXdvm/xDu/P79uHj4mGrGfEvr5PiE9jZp722cZndv3eEaPjgHHF8jtlvfAbrtH/U+T7pZGx3ON1mb/+L8UTgmR3i1bRM6JG+fHod1+CuHvnE1wGTF+PNvVT24/3F88smH+WuDjq3NztGoLoyl6U6ESNtskjJrA6djO/U7LORom1vaqoBol9+y0IGD7bFeBgBd65gdcHpexv2PP4mHviWG3T0H1JFNtVRm2K6tDRXmfLl8HL7N9E+//If4xc9/FpfcN7DRmeKc8a2Hnnno4Uy77Uvr1GnoXNWZY9uyXdgzcOA7pz88FGtvN2/jhPlqunkNZffeO/fi7t07YR8EDjp1GpqewgHAzfuW/lKn6Y6FLXVkOvZjJrzoC+aIfBxDplkm81M2xyllbK9zxX6V6bz1DaaBgybON9Itl2K99KMMsgw/bIcbgK0HVg6ibsSty3vfpBk4qJrfcXSAXQscXfdlj1NNDurVqXL//kcc9K+mNms89YSb7qDf8p5+xRZ1KHQV/R0psh8Ze4PjGCfHkj7xzb0Fa9ZSRxZ93LN2bJB0yHBvvA4+HZMD8aYtKa/z04P5wCF40rlm+OCwoW06hXqcCQNtkrcH8RX3K/T1e1kvWF8XONwts2YtWeIAWIX6rCeFeoadOJaW/VX4ttkKW69wAi4IlzsH1gqnpfELuF2cnzNnzuG0CPvdMTqyLo6wH8Y1jkHqw1Gzwtmic+v84UPG+X2clx8jH8bi/HFsqFdbFzjAetbSgfJKTzsuLh7F4uIhcp72y3XLoWdLnvNH95mzH8eFduFIyT+0r/6HD8h/RTf22HUVFzjVHnzycXzywa/jwUPyn6vvMtvn21A6apzza/iu4a4jyrrlonPH9B7WA2L8SucR9a0RHUv2gXq81vG0wHHom2+Gk5ynDT3jIJ1RsFCHzij7INiY2i5lxAbX+RQdVjpxyL+gTkX9a+4Hna7kHR2T8HCMez0yhwacOgPt0Dm2pNzFhTwe4Sy+gAf9DuPJSdMzjibJPme8LKhzcSGzCxx7i+ipfyD/JEOM6032qUzW9I880pHFc9+541heqoPxbt295eG2wUlrGfMr8tpk/Bob1tm3+7y2Y0P/9oxpea1or2FyZixtiDfdNwqn9WKajwN1mM9+GHCqpj5YWN9AOFDfE1kzXpdZ98a6tNN5Qp4N+kccG1tkTTk5arti3gzJs4W1HKfxjj70eG1585k+Sc+jd0AMe+qkXurb2n84PBiobJmmtSToT9f+kbrJyC3MU++G6zU60MOzgaeJKxBn94FsQ6SNsHFMynXL2rNFP4ksWZThXpsUbTLcS+alLVu/nLB+NKcN1INhLKVjeE/lXGMPtllmw7PD9qtPGX0usB5mn6Bvfz+iUzu2jCNtGik/6dq1mTXceoxXzyQ9Q5q6tCHXXBwf23XWb1ntUSLjSDOPjgzu1cOiAlbKU7f3z5MgzXqddym7sva79mYZ6s961K841whH8prvqTYZr9g+xHLKU3WQTodQHTanri1PoP1n4mwZxXZO7bPde6FNO5vSPupJW7En9XIEBhIK1Usd9OVz49Gxpb+VEQ6jDkP4jQiDChWUzWv07A7URO70EuSHtKfq+4x79XxmPupJJpR1HdzLdX4rYpxkO26Eze6a5/2n7bLMTm6+wfeUTtIZq3SEF19BnrFTeymdevKa9H09mphp+x/7tP39VwxTHzqu6/ns8qN54J7hdbZdWdN2ce6VGjaJzTUn+2NK3MJ8y9zcMlaYjFPk7ueUn70O5a51mKZuZc/AOMW4Z8X47D8vboj59uWfl25W8+xlnxd7sx8ynGwzqyIH2/NkrMCCjRB0GgAAEABJREFUcuNOzPN8Md+zKc+LezbPl7nHItqgbUpwPdn3eWVzEHxehqfSPIsZsQ+9fhXyqut7FW36rKH4Kup+I+r4rKFnZ/vAGn2Q5KLK5Mtj0JibRR9UwmuIa1gtPIx5AMx74joOhMenR+lsODs+zb8H5EQe2LSMbiTQSbFgnWJ+8JDkweWG1V8BchNiHvO7GVEGD+/YIrQDKm45mbUNp/VUQixxDdeTRBjOuFeHG0gPXLbJKLKykRjzW1WvFb9VtF43Or7B0rVdHM4Pw1+Nk4EbTm1ymVBH17WhI6htG+a49kMS+yzvZse8Mkoh3ronGah7CA8Jtsl6jdfeJvgHF3VY575sUN52KNTEUmgf9DGwWct2uWGgqIdfHSYtB2t1WX5gg+ahdCCPdXjwvn37VsxxCljvfiNjm2b8mFNWrpbP+rKv2IxjV0vkzbQD6jRPtoF8XsuuPWjCkCC6nROlpbD3jpOGeviEoQ6BKY4+Ux8YbW+2n3YbyjN5UQe0w/bNGV9HOIdsc44h7Mty5JFLviWEI+jq8pJ9IxtP0yGnjQMHrREe1j3v2uiQjIenJnSzJtTbYqRCaxjRwT+NI+CjHTr51GM4cYyYUaZr22iRZrehkfPWjTS22R4GQOrL9pNPNl1LmX9xkEwa9OcHm82/vlrFkgO6HNTV8AB3bsokdVmAvJbRWbZvj3lNN15R14ANXs8okzbCpPewzrw0Xg6W22LvQN4ci4RTGn1E+yyr7aggeox06NAf87aJg0Yhevcxz4HXXhAakIX2N+EYse0tEfLUVufNhn7w0Clb7ZnKNJPDjnbajmRBHw7DKnSEjR6MePCbnwWFNapnOCCMIeMwjWCaNyRwvck8zo1cdzgketBa47BY+uuJhhw4Vxygl6vLWBMOjBsKBuaGY+4g+3egLTh5MXKGOKZmVMb0YixEim1zLFjuYMeg5cZ8BJjLrMZ+HQQeuFPo72F9hanTWrGhj+SywdmebadPbPNe8mChEws+2qg4Lk23jdo+4EDY4ARyLGWbqKOnDtPMt4HlQD09eRY4/88fP4pzHC++nXaBY2ip4DTqZZG6cDxgB0bSqhGnb6Rk3Ywn1/I1ToPkyuFYJ4zOjgV6lCW6tCk3othtv1pGB26WwwGxxp6BZ4NjQ4ZyS2aMW58l9v/AeFEsn+N1p2vDIXvgAO2bV8udY8fQ54GsHWMpq1WuEQNrpRxGxtXItffaN0kfG1jZ9hXOC21fYP8Sx4jtM94+sv6pv5krUHFd0A6dI9Y9ORpwFmBbjq3UcRXT9WI69OOEUa+y5lrZMD7Vo33aruMxnXmm47jINHSOHEBHHHV7GYiT+2pns23fmF99hvYTMuT/WGCF0waRGf3Vo3uSBU6mvSzJswzXHjkZWrf26ViTmexSGNOmGbem/p5xY5gc6A8dHBvqUcfAeNpLb73EG079s4wNcWvish7LMjflnvrQ7ZtiivknPfQXbVzSljV91FP3hjI9zjOdlnuR8dIxmjquoqeOEUmbsH/IccA431/jkBpwIA3k6RXK9SkrGClL+Cw4v3O4x1m6pT+UjXZQv/ZaVnb2paH3A23assfZUs9In6UN1L2Gi+3OOUx9A33mGFrDo0+5ynrt55G5OFAmQ3QM2gqDDdcbw51k+d21aSNrpHEr2iFDRd0D5XXIOV4G60WPtmyM5zrjZYEuy3vvXiDfCGNMbZiXxmf7tN0ylN0abuhT4tbcm8f5Yf9s0DXpn9Lzehe3z2fe54nlJ32LWOP4k3WOEbgPtM0yN/VtqD9thXle08aBvP2wiGFXp+n2yUY7kcm+Nf27sw8dMnlapvo3PC82tNP27mVD20fE8Imgy/oU6tZOxTqtf0TPuO1jkoHlkmtsnu65No179Wm3MtnJOETnFsl+sU+QUWFNncYf5V3vNmv0Kzv9OAjcY1wLebRlk+OR9qmTa+8nPUNkOrb6Nt4kK+IU5iL2jehIfdS1URg7I+Fz5bp+bVI2PAIUrnd6pvp67MZmnGXjXj5L52fGW36yUZ1P2Yjdxj0R61/zLJgk26Q9OtueFeY+ncXjcIvghOE+1+eb+bQ5y8OP+T+x2FDsGaGsz5J8pLD/26iDuJFnHcpjC681PJesCQvWu4VfSvn8pI9cl/013i3PTMvvBatguuUctKGf1swZbKC95leP68ByV94411Yl45lPfkng/XqXZ0NZ+/VJG9bXnKbxoH4EOzcK/bHGXmWJvYvHF3Hx+DwePXrIl0D346OPPo4PPvggPvjlr+KDjz8g7mPSzvNLDOuxzTK52a7coctEyf2grXwiIw6ZTPpUmlSe5GNTRsSXvE+dWJGhFiD0kf0yXjP/LF1U8xU/ufdmE2T4FYvS31g0AfjSRR1jigX2odcvQl733wNqXkQjfqN0MHA4sUy704OGA0oTDXFNe5CH1rblILqXWRsN4mHYA4+boiWbpYsHD/JA6gC37FSmy/KzpgnfjHn33ffiO+++G/fu3omz26dxeHIc80McKl2boc6TjgO85X3zaLnqY8WBZGBwHjRtBHo8wPRsaBbWyWF+yaHEAYjF6VCadVyRL/xHOS89VKZw09KOgU2RhxgPHL65YH1dh37yDyy8zUwdkd8cr1gwVTXnMHt2dhYnZyc4eY5YxHq+ZX4UHoRW2JI2wMW3Q9TXc0jRSWVZ00Y2VPsH7sDDVm62o2eB3MuGg5x5tK9tm1CCf5bPMrR7vdNrHNPWVNalMba0yTp6Nlgy8y2QoE4H84x2GzLT2YiuwjcP/D+brWFrmTlMzk5OOKi14WFrRJfn2Cy3L8tB0rym+XBXl32NAXZLitf7OMu2rRyz5rDfTJfNDJ2mOYa6tgsdFMocxi22mMe8SrZTRrS9py9kvbq4pG8uQ1vatsnyvumkc25ueRZYH8JukHWGkRFzWYDtX9nD0DjMyDdVPJzJayStwwb/b26ORQrl+DOc7GIITkbxc9Jn2rW4nlPHdD+AYoRpEx0nf99Gun12Gjrazo6P0+aDxq4b6LuezSMbDvprRntOjg/DN6Teff+d+P73vxe/81vfj1PKqHfetYyLNuznnkOq4wKvhS0Owy19Z56Tw2McL5HT+pB5dkbdMprR6NzMwDMPBthLFP3naBo57KzyrYpLDvo9c8s6JxkIBmwlpA4aR5mIrm1y3jlvZy1rA8r4pI06Su3jlogGOaC9M8JZ22Q6Mw774MiDMfuZMUYW2BzG/LBDPz3DJmaDE8IxnU6A7LsnzpXIf+iQAPzWHJqyXdiY45X2jWyM7G+qpd4Gm1vqaOn7NmTVtdgdtIj+7zkULq8ex5JD+MoNyMWjnOMPHz3A8fFJXOj8ePRJPH78IC4vH4Xrj3odv0fYfHjUxslxF0cnXZzg6PRXSM+OD+PsBDk7jjPk2Gvi7A/Hmv/XwhPKmt80nWfNwUh39jkffUPLtl/huHSc2r4t83xApjbSJ7R9iyRH2kxn0aII1z3tsw9Yzrmnn2nnBo6uNVuu1TNw37Me9Dh6TDM+daQu9JNvBZdHDz6OB598iBA++CgewOLy0aOY1pMVEMeY08dHtMe2Ot7fvfsOa2YXA/b12KwjdgnnZE3o88M33GzfChs25Ml2MR4ypJzjvMfGgbHAqMg+lKtvsR3BOTny7Dhi/nZIS6P3MvO6gQVt2a8L9m8Ka8lS2T1LkgHzaqS9jplJGF/YsLclQ8bXljxjhkNssNn52DNnluhynTLO/phRt/NgTgeABqwDh8meMbbCibjKOeeary7LyCf10N+u1TrafDs2QxxlV8hqeTmVY23UHstdUe8y+a3C54vx1k+FjAXawBxhkeAgQf1w9Fmiza75rpWOq4HD2sBGfOAw54FTR8aKjX2Po2sDf8VyjkPr8tq+kdcWJ5PtMPTe+IED9IbD7ZAyxOgBBWYe3BdXF6w1F+F67hhIG6wfrlvyW26tk4Q5rZNweXVO/nOcGxe0/QqhnTwTfC5YNkPGk+x75y/9qu4VDp7l1YK5tKCsZa7y+bHAqbvwLa7zh3F+/5N46NxGFuePSD+Pqyx/QTkEHpuUNWv1EiHM+yV9iOAkWGJr2om9HrjW1LvWaUw7lxzABg5FI21XvPYP5C+oXw5ryjjWpj5jbHBv2oDTYqQe88vMPhmoa8i+sN419dM2+si6F7TJt/WW1D3giFBGnBSj44S9zUDfrjlgTaxWjMFFiv2chzjsNG1Dv+ks0YYr+FxdnLO/gwNlB58d9hO2mSdtoh+M72mj99Zhmvsndetw1JZ+V0aH35J2eVi03EC5gb7rfXsO25e0w7bYjuXyHGfoBX2HMA7NsyKf8SmZ92EsFpNYVrZr81Bf3psn3zB8GBf7fKvzZNfLDjFc7W2AcW9d64vwf8axJl0Hku0b4Dlg+xSvTQtsu2I8XmGncgFT5TzH60J21K9Nq8WjzDvqbGGcj8xDZU04KNQ5INrSY3tvG7Ju2VMX1wNxG2zY3hDvlS127+M3XKtrQM+aMtbfU763jbs6ht0YsW3m39CuSRaM8WVsuU9hPqo3CBWvNzimBvTl/GIcy3lq34J9puUXYbp1DtqCrp7xs9qVMV4d1uuYGRjz5rN+9Su26Vkxfosd23EZW51pOA0yD/qzb+CS918QTnrQQb4n12v8B8xt4pxvgzoRbVS0r6ctK3jaN7bBuLSfePNvmDuT9Plc2PBs2NLXW+Y+UFl/R2RAptA4577p5rPsmvat0TNQt+GGUD2b1NOzD0OYhzxwg2/BWOJd06mPOb5lP8WCT9wYzunziwfpKHnw4H6ucRfsaZb0Q4/OkfwHZJ7NUMODyustz90B3SvXM9q0oL8umJMXjOOHDz9hP/RgN74vGN8LhJA1073RxfmDuEC/64Zzd8V6MlCXbbBtht7brk8J+eRpOfU8/ASnz30cPr/+dfzyl7+MX/z85/GTv/3b+OEPfxg//NEP40eEP/3pT+LXpD+k3h5m+byjEXxolc88gzFkss3nH/c3PvQAd+bbC7fXH+Oub77ggrzuL/ZiXexdA8m66ZOsnzAVkS/D5/7Y7mLRubt6mUHjpoQKkh3hF32+bL4v0vNl0vfOoC+T90XlYbv2olT9Zup5MkYZsg7U3TgUjIOlZcAY2rqBRW1ggRtw1rBychjsYs6GfH50zIrC8kS6h3AHjYfqLv9oryUj1NG1HsIO45BNu4dInQAzNuymKW3bhuWOOcCartPJuHlHPGU8KLbkQRle65HNWh9LNuFuatcsltaLuRw0m/AwpPMq+LfG2WLTPLSmoAuLMJjDJel+NjvbexbDJQ/NBRs5F7SehdF2ozS0Uf3W42K6RelkY8cBs5kO4QlOjapnMSKPup9sAgYTyEDd5G1aLEGpukkA68CGfmBBJx+5SCIDF3yyXhabgyzXhIceLjOvm/QFm9gLF+fzx2yQLqPncDPIhbbZBh8qbr7dpPRsCtyAUjis19B7+2/g2+B+t8nLOlnYbO8Am4HNm3Hm91sByxxyyKvW3Q4AABAASURBVPUQeKAmNp89D3cXQ7qWgLZQ/4yGeHg74VCs6Dzzfk5/ztsmD5Iz8rSzJh0ptivy30iLJ47WmbYSkw9RD2ob0glNozhMWhyQXZyeHiOncevWKY680zhkjPpmUvDPg2PLAVJ7sx7GfJblh4yuOFDYVtumA0VHoYcsxc01nYQW+o+fjgsD7cKSvEUNUSjNyUWovYj1kZDjpCWTogPAse641xl0jPNn1jaMtcCZ1IWMuq7lvrnWbTva1rnU0a7DlJYy2mD/aKf3SkOF2mVa18rmkLGKPuJl5tzyVwKP4WW/ZpvhOdJnT67RkPeEprGR2Oa46tkf9nQFY9V4xsngYYVxJ8etcYNlJnEM9pTrGV+OMe0EQ7bLcera0rO+OG5XHG4Ne8abskav89Jr7da2ffnbt46Tlc4CjKFlI06Z4/z1ttt3b8HwmHHRxBF9fpvx0LFmTfXaN4ETPCa+DUXZEI1s2LVVm6xnHLZUyTimPda/7i/Z7F1l2zMPY94yG9qmnZNcsTHmAEpc5qEsFOwGK6HCCPw+bAx7Dgkr1rIVjj50Zn7qMqTN6tqX37cNY9DjnDAfgm7jmhxvkTyzEu6xPO9ntO2AMdIomWjbJ3E9YWgwLhhjppPX8XV4OA+l6w6enpOsaRjAZypv3c6JkTGyYWM29eMqnVqj7VDoV1keMA+6to22QwhRkuud802xX7q2zbI6R1aUU59rqGuS/3OBFevzvu/n5HVNN3ReO5caldBG63Yc5jiCZa8d2Kid2vLUeKdNrucDLK1rS74tY9e2qW9fh/PlCNudky2sqIaPa4Fia8YcFwucEBdsos8fcghlPdap12ODes2liTPKd60cGsafahgh2Gg+8+sk09m2uLx68pxjbln++PAwurb1PMCwGHIMOT8UOcnHPqGKZJ0246g7aOhc2prtp42OLce0ZdY81zfwThszD/1riE0yoyRjiTjGleW3OHjkg+V8xsi1kmfEhnZuGAdbys6or0XIkG300jhDWo0+WqMdlNMOHTo+x5QlTi6fR1kH/TLuhfyxu96HW+63zFvnoGu0z6tcD6jYNO2XyRrbrtcW2jpSznGwpY2WdQzKZKQOhYFIFcwx781LvszDujTwjNTm0TjT5OIaiMNk44EOB8zAoXvNdU/7pnI9c37gHLhGNinapXgI7SkjO+2y//KLatoAJT6us2Pak7qwf0N71gq22HcpsB9x0HndY+eag52HQ59rypIvsXqFeWSdAzbK/QIn9/njx3GBLC6uGFOuYUvWpmVM4+oqnR46czYcKDe0S1ZpCww2HKQzjnj1rgkzDRtG2j+Oa7pyg/1r1kb0ajdO6J69SI8t+3BD/AYHyQa7M+R6IG56tul4pj9ccxX6PBTWbR2eymB+6tzrG+iPgTxj9CDtsaGH+wpZpB0b2q+91jVaj+UJNzo9SBtwqmT9xK+Jl+eaPc4UXrFuXyaXXkctsmL/sOILhSWheUacFgPOi+E6XLJGIPBayxG9Gzhk/VwP1GEb1jxndPT1OwdE2qEtO+l3YcarG305humLgfavYbqG4VTHMts6kEfpGWf2e4q2oaunTE+4yvoW2ec6klY4BNwzXpzfj0cPP8axgAMVJ+ojHKjGmeZBXlvlsteZdcMp47HDMZ4C0zX1qHuwb6h3heMhdVBXz/VejNcebdhLTx7Lrsk3oGfIcAXTz5aeOp4VGSdr0kbHJxxGRBt7bURv2sQ67nkg22F9piED5YYsN0T2MXG9onODcM343zAXt4ih98qG+IG4Ifugx3G2iv1bNAPzuEeSIXqmPGuWoXWsKbNhzPeEvnGmjp7+XMDjo/sfxc9/8dP4yU9+HD/+8U/iVx/8KvwSYXQNnjX5/GYBoZ5lPHhwHr/8x3+Kv/3bv4k//x9/Gn/6p/89/jvyox/8Vehk+eU//mN8+OGv4+OPP4mPP/wIp8svccr8I2V+kY6Zn//0Z4Q35efxi1/8PP4e+dnPfxp//3c/jb/78Y8JfxLe/4z7J/KT+Lu/Q376t/F3P/nbdPL87Y/+Blt08vwgfvTXP4gf/OAv4s///M/iT//8f8Sf/8Wfxl/9xZ/HD374V/E3OIR+ihNI2/2TCT5fexjpnFV0XC1wQq2YU3Lz17837FUn6fOLfOMmGUKW12nk8zwz9YP90cOKMvCe8k3XUx7SiLcProU6XRd7QvtF2fDMsOwa3YZPZGANUkZCeiXfHDL0/onEC/znONiLarfbLe3fpOzjnw03fJlqvr3s7w2fzfu8e+v5OqIj6OuU+zpl3NN8nXK/2WXYw7EPD56GDMAxN+BuOJ4IgzBbCB52am6Ag63alsVkw6Z4y8D2EDo/Ooyjk7PwbwK5u+vZQF55cGNj0ro5PQgm0YoH7cChtwkdMm7QLTfvuvCb0radwnnXxhEOo0McBLfu3o05G1zrnc+7PMD5FtHxySnXh1bFQ3cVVzh/Hl9exCUbxRUb4xG7sl0N1jbUp4T/2JwT11JnRx3a0LREmES7DBzAAw/O5dUqzh9f5uL3yf0H8YjNu2lz7Oxor44DMLAgD3DrKdrEPl6dB+idWW+qH+E7pLgYuBHdslHZYuQB6QdNw6GrRZo4aFkAiL/uA67VddCQB3EzizYy0XmUndsWNvQt3Kgg317xTYWPP/E1yfvx2Lc62EiYFvxT74q+8dc6Pv74o/D/BjaloY90+3ZL+3s2Y0vyrSm74d5yI1wNe+KWMM972tGTz832yeHx1C/YPND3CzY+5mlg68PURbWhDUfwOzm7jUMGOTmJo/kRTsQ22naSrsOp4TUPrK41riENLZQ9QLf2ylG71JuCjXIlS+o6hMnJ6WncuX0r3r17B7kXtxlPR2cn4cDRjpOT4/CNjOCf7RrZHNpnh13HuLqK80ePwnYOPNwdE7ZJHoaKZegC1fFgRUl+4Lg7BGjnyKLfwyLzw884Oo95EJShTbRRZ9esbbKNzqeWRsyQpiVu1oQHWu3UOeS18dqvzHFiZDtODuPk5Ch0JFnHgrngGG6C5h74k5Br657TPst0bTvZQPIh5b//278V/i0g2zVgq33nteNendP1wJjvcej10cO8h40bquTCw1BWOmJ1RDoX+34Vtn0DW8vbZxt4mGfNuHGMea9+zcvyjK88rON0XaVcZj/YF46pBQeTNePPtlhGO7tZF7fvTP/XQKiijkMSY+Xs7Czu0e93kBPGWntwEB3Mbt+5FTrVPLy3cJgjrge+VTKHj3FgYeROa0Ze86O1XwiX8PXvXemI8Npfz1P8I8LaeHXxODdevsXh38JZ4JTNfLQ5N5kcEDGSDeOIE3sIeS1o0xV65WabOCGRBd44rp1jjiPj9/2R7WcRMi652meMvbj+x1ikHrkfEOcwcK11jMw7+p42N7aHND9etwdtdIw7edjWY+bRO/fuxT3kzq076Uz1/8LXtS3jvoGPJUfGw5Dru/224sBxxcHR9nhv/w/YpZ1bQhoVDeVPcHIqjukD1JhPDo6NWYMd9INlrt+Ggp3Xrln+fbgLxsESZhQN1+MWu1v0zo8Owz6cNXQUY8C6c/4yXq1jJJSt5VxPkyP5kivrmby2siRfzgNtJrM8unkbzpUjHMlHrB85J2E0a5tkcdA0ObeD56Nt0RH/8MGDuP/JJ6zFD+Ly8jLnQzKIwOnYhG8xqmeOHu1HBclj5nMsXDEm9mL7V3BwLNhfZ2enYVnLyVZ2OoyuLh/nnNnwLLZ99vvR3DXiOM6wu+taamd8+JMxlOOHvNrcM/+SE/EkZ7vUIR/loInse9O8t49MJzr3ErKVt2uDzwXv7ZsZdc5b+nWGzDuctYSzLrTNsiN9YDnXBcfOvs2GI3PA+hTz2UdAYusytcH4SbjXbiRtoz99u7elf0zfGk/f2q/ZRvpY+0zTBkPvTXft1pmVgm220fTUi5MnbYWVzqkNa5rPJG1qDsi1r4c10bVRyQMd+bT9WrBlxAbXPTkqXm/QmzagB22hTsdfQ2/IPxk4tylv35nX9vTsf1yPZa+eLetuPh+p1/qXzJcFYzCFa/vbMeOBUxuNv2ReXT4+j0v2DleMPfOYfl3ecoj31pOc8guYnvWs5wDOmkW7NzoxeD4MHpBtI7bavpG8cpKjDAcP/wrOj/VOhizLs+O6LNfmQcwz0i77w7cmM6R//NXQWRvMqZE5yDig79WjHVvqH3MeT88FywQ6sn7rUKh7tF7yDrtfp0rbSHNMymekfrlmm9gj9QrrneGacMqHo5Y5ulz53LqMxdVjnGjYj27t1p4U+ngzXLFuTmkD6QPc9jLubOjRu8KhtFRS76Tfunx+Kl4PqW/FnKAfaJtzr0dnT/xk74q+QayTOMfYhuv1XoizjWucNOrM+tjDLRfnseB5ppzj7Ln/4BOcBx9FvhXq26EPPoqHjx6Ea90VDq8FZbR3Td22c9gxWmO/1yPOig0HZOvviVM21Lkm3jquLh7FCj1LBYbrnXi/IG5BegrXOtksr72OizWOJu3/LLGeqe5l7MP1zpmzof4U2LlfyWvGROqnTfajNij2ifYPyWxNH65zX+R42uiYwY4loj1P2PfJf61jR7GvHVuwWO+kx9mkLAkzjv1Phpnec45SR8/+dBnq6XEi6bxY82Xao0cP41e//AecJ38dP/zhD+KHf/1XOGv+Kc9FLBs8t45iPp+7nIS/tvXhx7+Ov/nx38Z/+x9/Ev+P//g/x39E/vN/+k/x//uTP4kf/tUPcQL9Xfzy1/8YH33yYXyAI+gXv/hF/Bynz0913OBg+glllb/9m7+NH//tj5G/ib/DmfTjH/0o/uZHP4wf/NVfxl/qtPmrH3D/g/hrbPrrH/7lFE/aD/7iL+Kv/vIv4i/+/C8y31/95Z/HX/zZnyF/Gn/2p5P89//x3+K//bc/iT/9sz+NvyDvD3BO/fWP/jp+/Hc4lv7h5/EBDq77D+9HOn0uFuy5LuLRg4fx6OJhLHEC+atrPex6+nagX+Tl/Z6p1z3xmWYIT+OWOJQMe8blFC6T+bPX5pPlJFfhm1P23XS/yjGR+tE7YMO+vPUp9p1vC+V6lD2zzZ83f7hOPk9u5vmi6335fb4tjh9lH2+oQ+d5YtrA2r2X/b2hOj5L9nWZ7/Nkn+91hs3rrPz11f1Ms3lm+owceUAPyG7v4dqBsFU2go3PvD3MTefR8ak7wVyINkyYAU+23+ov2WwM/ZY9MJtYyuSQZlfb7MT2OiCcJAu+gVqxGLrJyI0W+U0b2fBtWPwcdESFZVs2j03T8nCf7Pbaw4hvLdy5dTtOscd7y69YWNW78uFJHQMNs/wMHVP9bFLYnLh5s+6rXOCvmLBuECJmXRtzpOMQ0l6XYZqip6ecm5/pYdmHm9VsB/WMHPjTVtvKpvMAmSHG0QirZquSQX5ra3xLem6CZ27vpjTzWq8H0mM27Icc0D246jxryNKQ10PvMQcRN/S+eXNyfJh/CPkWB7V7d27HLZjcOr0V/qFfdWEwG3vxAAAQAElEQVQSDaCwQAmsTV5nt07D9JEH0p7XyIQnC2awo+Jiy4FmQ5ysZNZz7f1eevo8H8L05Qb99kFu8mitm9UWe2czdY2RnnC/GeEh52K54JumBQ95Dzs9D9QB3QzF7Gfb281bDgvdJDgE5xyUZi26zIRtDMKwn9JxyOGvnXdZNpOon0bwaXj4rqPnocDTGg7YQV324Zb6yAAD6qC8B6rbt+6EB18PqLJpm9YslPOMM+ahXf3NQRP2XYqAsUk+svCbF7m09i/2tl2bdmpr13ZhH9qXwb8tfAc3nvSBNqljJG5kvjm2lNzAUuAgGkpMH68Ux+Pi4gLkI3bSs43zdWBsXrIxe5zOLMfphnmVetCrhqmfuKLPgm8gGsodwvf4+DjOGDu3b92K27dPuT6NE8ZX18Ihs4956FfXXodl23m7Y0+vM1ccR6ZrI6pxcrY5r2QsWx26vgkmi4RLf7VkPKau01sncYsxfHx8Gva5+mlgOp4GWHnf7tjOCBtPSZQf2fjnuKStrkkb1qUN49NvaRb0/8Wjx/Hwkwdx/uARG4bHceGBiI31wNzVVlSkKV6nMD4yhBHdS1r+TM6z1vZ02IfTAW7aaRw9ACWy+pPG06Roydtwoe09Y2/ApoEwD2we3Li2fR1j4xbOS38l8Bb8j+mLacy0qaNrd3WSL+tCp3oPqKthbOSYPOBqRsWGpLfwUcccx7fsdTrMutbclMJO24YMjIuBcGTsDYjtJnW3VjHTUlcbHW1VzxG2Gdpuqsp54YFSB6TltN31p2u7XFt1gOh8XuCg2NCHtrdB5yQROoOO6HvnygybLX8KC0Mds/uxKRf1anzWxwHFcEDn1v5CHAP26SY591m/PWddbUsblK7D4SXXLtR/hBN7Tpxc6WDUO47HHOs+Q1zfh/XAt4grNtFXseQgfOGbOfTfmropQLEm2q7Ncd626OdaXh3std/61eWc1oG44NnjeqGd8ja93dl2yHp3UyY9k86DBsI6AZxniCzpUMZIE/I2r/0yn3e7ORksfUM43vb1oCL85702yW+AnfPa+Bl9cIA09BG1ESVBrhgjPe0deBYOrFk9MpUfwrXL9rjeyKcnj/qtK9Wgxc/IRPOZb/kU8tln5m2p03afsgbdxfk4P2xp3jD1IfbZx1vbjA71ml9mc3jPu27Hvo1u1jGmmJswmHdtrj8NulsMaVvSydshR4xnHcAz0uhAzaO+kfqwkrZev4HThIipdYrX1onVCOMIdTrHfB7ITJbTPmSFrh7VzEvqMJ+V2G75yF3F+3jTGn6kHOwuqDVY27Ld2kS8bZl3LfuxLuvekkebrFsbZi3x8zbT2rbN9ht2uzafHOMUPDsOv7yaka6+yH9TP8vJeNf1tmuuyxufzGctbYKJhgb/stiQ7Hx2acteGDVkHMNlWvuuhWL5oU+MOwBEg+TngCKN0lAOIeNB04Rtm3dt+E/+jj857sePelraoxyQybG5cY6yP9GOWUdZ9KB6spWxlPay/mVfw3dvt31oPynGWd46vVa8pwr6v4GP0ub4m8O4TZHRmHPPNc+y6jS0/Ohem3qtf9IlRCVoeOTa49rmvBqcZzuxzTfvN7YhxbIK5RkP/rwptlm2KTcTKBs70ZkmY5/Le9E2Rj28BsbyBuk5FLOusm9gpqBpX+eAE8p9NH2dsWPeT23e5fHvDWCb7Z/sJh7m1pGCkfkcow/9ssD+9L6hDCqnj3lmIJo1QVdiF9Zhf+45WCOeCom3bdY3cR/I/0Su5xR2HaBdIQOfIds54MzqdQbxjHauTjqwmX7TpgNsoVh+sg73Eoj9sxk26Bk5Dw2MAbmt8y0e821lR7tTH/kz1HbszWeNTkCvlVDPFh1rnj9r2C9jgQPt/v2P4xf/+Iv4EU6Xv/7BD+MnP/5JOkG62SzObp/Fu6yfh92c/e8mPvnko3Se/PEf/3/jP/7P/yH+/f/9/xb/5Y//OH6MQ+ejjz6KFc66K/blC5x+548fxrn/8wwcK9t+k4zlnP2T/SA/GOT1lp8jrIZ0Ui3YZz3Gieyv2D46f8iXH4+R83h0fh7n3Kv3IQ6rR+i/wKF3iTPvijJrznw+V7Y81+Kf/5l1bR6eZb73ne/Eb//Wb8Xv/s5vx/e+837c5ou92cEBDNaxwkntF23n6DF8jOP6ki/sL9DpnnixuEhn0IKzoNfadsVe+WoXv6Re4/eh11cX5+wNL3B8IuRLPZS5Dndx5luQV7mgbdZ/Tt0L+K3Is0T3dMZZpK6LnQ7DJek9rHsdhZyf/YJ8zTNw7dnoWtbZ15sN4TNivo17W+LHzSaelSfOnHVsSZ/u16GukTGW8zHDPvvNuBx/jrUbkvm4Nxx0kqXQ91l2yLJTGnHkm3SMWed2u4lnJVhgnS57eTKecvq8lh/a8loqfv2V2nTFbrErRhYrrp3Xem5G05RgAbGDI9wo5TegOB8OeIos8T6nY2CxijXfIjoYWNNSz8ggmR5skQ9IF3PbPLCJ9g0FDwoLvi3WcWS5DYcOHwhuUpc4VNwUm/950rDqztkg+y3onbt3WOw8KB4yvAI7Vrk5T/04FzZsVmc89FseKOqyLm3Ob8w4IHgIvGIz76LcsMp1bRsdD28PN7O2S9ul4wbDh/GCzYSH+xVhCmWta017tYsC0Ry00xsWbPgOEPWCy4+qIqiHT+jkaE3XMKRR+NHyYJtzaPCNGZ0bc2yadDQUbaLt2jg6OQz7ouPb3UMcRbK4d/dW3HvnXrz7zh0O77c4uLPB67os06BXA1rq6yh/QnnLWNfAgdmNu1y29MNB0+SG5qDhEUeH7tvbk09ObqpG8g20eQ3DK/pLFsZveRwE/xxGBOiBBfYP6Bl4iPpGw5KDz+LikoXxEicFIQ8znYL2lYsIBlOuQdqUOW3wMHOIk6ZF14FtCTAeRLhZkZO85i1ttZHU5XjamRLZNurLMUnaivHq5ty2NOhRt2XV46HDv191AlN15yYIDmSj75wjU8sa4twgK9nv6B1kwUPJw67j1zztvM3DiLqupWlp4sTWg6pzwrEl5x5GWxdT+DqufOtBu7N+fmhv/q/XuNb+JQ+3cw7B6rE+xfza8JgH8SMe5lfYNDAPjLePkjFwaA1zdchXkLlgvByGf8vFcXF251bcuX075HDIfJ91XTSMHYrtOLDRo82YEbZ/RlqTxpFMJnV7lekk2G+uH/ahjp/bZ7fi7OQ00l71gNV5esKh/7aHv1uknx6H+dWNSvZxA2aOfNPbIDBknoT/2Eyxy2KDRDqbKQ+nazZt9vvgg5g5esWm4PzRo/iYjdBDQn/VQS4rNh6O4YGNhzyVrAubBiV//QvjuMZYPm1op23x8KSDVj55P8MmOWCTKA6a5nr8HjRN2rdhjKzp4xTWEPt8YJPlsD3kMHp2+xZz1zWN+Uv7c1zDft61HC666LhuuW6pZ4ZOpgA2MReoUJYHTRMHKGuCOMIcc3PKsU64Vsw7rtsusi9Jt71bxppjYiR0DXaMDFxvabOPAlRRRxPWOae8bT5iLh4xLhzf1uvYWtEux13w74x+PMFJ1NEmdV9dLdgIXsRjnG62OYBsub3ovPVNlfagybosq45DDqpHyH69d307OjnMPCucd48fP44rwjVcp00345kx4L31DKxR2sbAyTKz1v7r6Jcuec5bQp4ltkmne9e2mY+m53hzDFhePQN1rHjOLRlPtvPq8iJy3aOObE/bhLwdC3Pa7TPkGNsVnRpN0+SmyeeN8/qSeWkbtFNGdEeOLcuZ/xh+hzimvD5C3xz2ivkss2ZO+1xyrqE6uraNfb35lls3j6mfZdKH//c562mmwcEAmca1cdeS/UISmezvg2bqD+uM/DfGhueAfH1eDFyP8NaOAXvkY5tWjAXvHV/UkiX9MaLffcHAGmd6tgOu8jW9pQ0np4dx5+4pjvi7IUs6Irbo3sI59dk5MdnoM7SbteRrwzFk/vm8pW+9n0UHg+wT9BrOCLu2JV7pomNuzLs2WuIOGtqKXsfKiMNFW+1Xo0RmiPkcaknBBm3xnmKh7q6dMa7a3fgZcIixL4KDbDJPQz3Yqp413HzeZRpwLe86ymWWd6ykkJnaMGlkiRuobiDLGD63tf2QeTjHSXaAgdZBYhy01DPXlg4mXnfRdS1MOsbHYRzybHNdPzk+i6PDo2jbebQN+SjXtAfROo7J33I/Q9oZeghnxE/37dTO/fqLjX5AAi6s5UI2CobDy9SgXcpBNOhpmiZyr0Qo9QMM53LKc0AMN81NoS5usa0N223ayHhYw3fNOuqaT+WUb9I2eXJD9UN+cdAzxpqIkBuqguq4mz4jVPdX6sjxxvh0vLle20coIsmRjNC+LWKZvU059o666BTHlNK2ZuGARr8xR3xGO/avhTGWeqdc+ZOWR44D7pwTPePedUc7vFe8noR5DYPUu7OHYrRtcsBct7Eh9oAfGsvl9KEd2W5Dmsa1HMxiH0+CNVmMkPTMRT3ZrzvbSaY+PnlBDtJ3l1mNeae1hXquE6gJvvYfJTKfYUPlrv+OvzljZLYTomMaK2RFR+Zp2pi3HeOWfRS2oTF/qicFB00OPOx5YgP9YL07kb22mf+A0qimgpHnJ7ZS3v53jZL/gCPI65H+GNkrWIbM+ZnKbYma9A/ot5+mdXHDc3+T675j1L7ful/BLseZ92k799oy2p+Uz2vqMTQfpzAC+ptxvOFL7iu+fPjoow/yzZx8O+av/zp/DWvB3voWX+y+e++dePfdd2LOOHSP+Mtf/ip+8Jd/Gf/v//yf4j/8h38f//7f//v4b3/yJ/EPf/9zHDOPsH3k4D6Ezogr9kw+29bsLW3LbMZ872bRzWYxmx3EwUFLOEnrepEdRD/QBp0NPhMvU8eCs9gyf1PDZ17qzfjLWLAfuEI8h21wbG7/eRv/AprNwb9gfs/iLl9kf++7340/+L3fi3/1r/4g/s3/4l/F7+AEeo/zzeEhTi04+Zy55Asl31x8rPPHa+SKPcYVz9Yl5xJ5LHG4yMDrFM4CGcJqH16nU3bBfno6nzzOM8p0jc2W26eRz3qsP0P3IQrxy13dnnOUrAPn0IVlCfOetq9xAq1xvK3TCbSA/TJlwAmk9Ls3h4Z+GU/LmjWNOMbi9AzpGWPDtThGB9Icg1PYT+Mv30Zac43gPNrgHBoJBwVn5fCMmGaeLem+saR4PYwbxuKa6TONd8eo43ak/712zOQ9e8gpbiTvGFvmFD/p5d2Haca042Z/sQ+JekWf5hXV82ZVk60WNvN+6gGeFW24AB+0fOOGtQOT8ooJdMGgX7PoDLvO3BKumXxrHDm98X6LQekjNqu377wb777/nXjn3ffZZNxCcxMXbJbVoaxwGKUeUlDBhrRnIbjim/irfF3xkkVNh8zkSb0KD+kP8BR/8PFH8cGHT8R0bbIFLfbqXDI8aFiEsL1nsdY2W6f4WueSA6Gb7gWHhZ7J0fBwOWTjf+ZB89adOOPQ2bLB9i2mo5qFdQAAEABJREFUHuNG2pR6iWt42AAnFOvJQyplbt+5E4e02/QBnTq01rRx5GEfBw0LJpstDkknKYfhQxXzcgPt5tn8F+dXLMCPk4FpB9EyWYJvCnq81yu80Y/jwcPHodNCvT5ErnCc3f/okzh/9IgiUGDira2fBfvCRY1vu5yEDTudo5PDuE0btVWxnScnp5RrQmdWRBOHbAjtP9tvG2X70LclkKurVeY9Pj5lUb4T77zzbpxw7YHsiEPeEdcdjCzb8kA+SFZtNBk2tGMInTsLxtICx4vjZsBexY3VGtY6BM9ZOB/S1w8ePqC9CAulY2ZBWyy/xYo5TjE3f217iNn0NZHq0V77TX2N42HWZnoyYfzJznTzoiYyT9PEwII00FeT971nw97nmFviXcdEupCJQj4PGUeMFduqc6RFvwub9vlrgtotS/WeMY7eufduHDEueto2ME+sYz+XtIEey3pWeP3Vo02h3Q3cCJ0j2qsNNIQP8aZhy4iY33JK6tttGIax55uRFQ+H3izRtv8ium6W1wO2qNM/tq5+dY/86NdjyFgb3cRSGX3WxwV9/9EnH8fD80dxxbhyvshgfsw47tp0tkYTMIrM809sMHSs2GbHwzHtN7RyHTHKivZaj/3keJCfDl8fGupvsm1j9sPF48twDPqNEWYmz3fefTdu45jasAY5JlaMDb95+Zi58NH9T8JvnZxXI+tL7rHoW9tmHXQ1PNo45kDdtR3Xh3H33vvxnfd/izZ0sbzq45z1J5o23vne9zOtY7y5DvQc1o6Pb+XYv333Tpyc3OLgdBxz0ufokoN8e+pbk9f+ZQKgqg3nRIfz5Zg5doaDdga7KxzT+8N/2zVxeussf8VqziHfdddvsM7hvmAjsWFet8Tffod6z05jPm/DNa2nP9esv7L0zTvv5ZHfdtFfbiybg8gxbvtz88EclOWcQ+Pdu/fCtpyxjjmXw0YgTdPG8fFpnNB/M9p20DQ0RaFaPq4r2rjGLsUxRJZouzYOsfP49DA6wrZto+MwpAO7bbvoOIgfctiUv7q77jim8RY4aFfxa8bPj3/yk/j5z38Rv/7gV/T9o4ynK2kuA40vJBzrttk5Zb0R2tWwGRnDDd+HfJN5/+NP6MurcD2moFmiYa1vEbLnJskDo88DdXQcnhvUy8hxk2tm18XJ6SFyHL6ZZDnz6hzT+Wofnt46jTv37sYtwpPT47B/u3kXA5t2dVmH68GdPWfWSsf3wBzVLtOOWVP286SlzpmG0EEeaqc8DeyDfzmiMnSubOn7LXPeB8UBth/BW6Y6D4/PjsN+d3588vGH8Qk8fIY6Pvdt8dp+tLxsst/o770t1q0Ne4ZzbDth3siwYXy4DszoX/tmi70D81GdXPKMuBXvvf8+7E7DvI6R/UZ8xbj0+WW9LW3t5rsxgv224ej4kHnFWJmxvqBsxQY5aJ/jaU6egxYeO7Hd9oWHMZmnsGfpkSUHJDfZDx/c55vs++F45VQX866Nw5MuDqlHojoOXV+caz3jGZOiJU+KN9jQM8csL3cPlEar5wh7ZD4jv4fxFXPrgm+E19QtP9eOM54FZ8en2SYsp9lDvoW15zqDoX2iTudrtoE10vGjWK/rpeK9b3t6re0NHKxbOTo5zrncMt/st+kws8h1dKANIx3lM+yQ5/4JcnRyRswsFhxCLvxmmgPS0dlxfO+3vh+/89u/Hd/7/vfZD53SfxG+aWDdLX3SYKi6XLt9Tuf6jQPGvh8cj2g1dI4G1x1s7L8Rtq7L0zPwPO2aswa1bRfr1ZDz3H2Zz6Yl62cvA9bSg6YJ8x257jn+sMF+kAtJ4foy2TSkc2zDOBxt705a+J7B//YtvhCjL4jOPZUNm7eHcci+zLXZX38dKes+ZHm5wh6en6w3/joqnUZTcLi1jJv5YRwfnYZ2j71Phoi26WiivRtT2LTh3G4ii0GBiwPSZ11Y1yReU+6gxe4xeaxxLMuR3OHcdR/cM8/Van2u0Yc7Ztpvvzo21+SxnM+7qTLqwhKM4CfXDZJXat4LI8gPQHJPyZrlPFLU5TPHMXTBgdVnykD/kT2cF6e3TuIejoXvf/934n32+qe37sQcNvu6Z22bldDk6OiveddqbmzR4Trgr1A5nlwfPcBPdVySpwnHWPDP/j9n/+dbIq5dzq2ReU0SeWiPbWq82zFmrLienPBM8Xkzxx7Hac/Y9FezFdcd2+ocplQWdj75h+OvaOeCc44H/zV7Cp+prqEnrM9nyDGi/pG1YMl+comTwbHiemaZi8U5fXYVzuG2bRkT2EgNPW3WdttrvT4flJnKsd/8MvJN/uOTw5jGMwV5RjjOR8N8E4jxiMNtcfEo/PMNcvPL1F/90y/jp/4dnR//OBbY9LvM3f/d/+Z/G//23/7bfFtmwzz62c9+Gn/8//nP8T/9n/9P8X/9v/xP8ad/9t/jow8+iA7HzT32Mt/77nfYA73Ll8b34jvv3aNP34vvvv9evPfeu6wpt+L2yUmcHh/FvdtnxL2Teb//vffJRxnGgU4m5f33SXvvvfjOd96P733vu6wjvxW/zXry3e99N77/3e/Fb3/ve/H7OHN+/w9+n7TfSfssd++duziq7oaOnXffvRu/8zvfj3/9L38v/hXy+7//O/Hd774X79y7nTacnczjRGGdOz6c0YYW1pHh6eFh3OGcc4/94a3T0zjjeXZydBh7uX12Gnf5cu2Edbttgn8DU7sP1yZ+MCSGSRf7MdPZVQSXQXcye5zrA+FAXMN63sYhiV0bcUiGY/YQd26dxjt3TuP0kH5Ugesh/T8yBh031mM4cDYdcFhvcPz0yuqCs93DuOLZcXXxMHruNzh+NsMi1jz/lqzNC9IuSLt4xPOMZ5qhcYuLB5wP9/KQ652cE6dwljo3fMD9g084Lz5MWTxivF5dxNAv2A/1DM0B5x9jjLG2ZZ7thd0jj80hgIMQ0ibHJZOZ+5E5uyVpExscVhEb+IwxcK3dw7CG75o6luBdkm+IYbWIx9i/wFm3Xi9ig2Np3K4pv441Z67NeoOzHJ0sJv4doL1Q2Uv75FB4adrfeMUjFjYcgJpo2lm0sw5piaPrdw/EKw5FPQ/lrQ8L+iYPzRxqjfNhPZDPAnMejmd8q38HD+3Z7TsxZ7Pvwyvz8XDzAefCigqyg52PD2sfcj7IBuoY+Lbd/CsmiHFr4jwoPX50EY/ybYbz/Bb5ikU4ByKaGHWT/TPbgKDXaEac1eflVE+fh+OBB6aRLRN37mRlkThEOq4PiLM9m2zTxMaHUkP8DGmaFidOF12HUMYNxJxDYJsTPvLgPaIfVIElTJAmH477sk20TAosQ//UXiYFDxXbrI0N+pumCR8MHnJ6FvAFDphLFnc3UPJwk7Sg/ed4m90kyGGgwp6Jm5s/HFwDOn2Yq2uO3bmJwt6Tk+Nws3jE4hhwcqOBkfQVi9bsMGZdF97L4Opqybfb65h4NSx6LKZsHk+Ob0dHXzfY2rVd5CGOa8sd7MLY/zvAyYKDcIU92u830D4U1e+BnCWFqT7GCmZuxi/ZkD5+fJF/L+OKw69OFcv1lJ/sUDGG86EgLHnMo9+Dt06ennGZ3MMMTXh/wcZ8neVHFrqpfAOTpunIBWu6uWecWccK3jKxzg1Mt+SwX7LUrI35vAvHjOUH6l3QD4/pmytC29XQd74VcsI8kMvWfkaP/aPz5YpxPVJOnWvavMEur4GeY7jt2uhgan7ngJzUuRfz2TLt2QLAA6nzMriGRPIYfOiwULeMybbr4pBx3dJe6xmIH6hX9upSHD+21/iDBh7octxd0K7zR4/YWFzmBtU6PURoS5CPbEahomGcXMUjHiorvmEwsmNOyGlGW2h+rHgIOgY2cE4bsEOnkoe09Q0GKMs29LTharWMq8uLdAxvye/G6YyH+BGb9sF+grmbyAvGyTkPlPwGiLFjWdtqu7xekm/J+mOctjvP5aJtrlNnd96hWtsw0I6e65aNzztxSB82jme/l+IwMD88jltnd9mAnIV97FppOo9B5sgYS2yyLXJECetECyZkty65BhwddcQFPJxXGzb/Q2jLGRuWEw5g7bzNNcTD0OXVY+y5ggd5iD9iI9YezaOhXwegWldPX8rTtjkW1nC2LxXtGOmMkTHoIWvBPPAAZj7tPjo5jRMOR64JrnHavB8Xc8aNbXScK66LB7JoGoca7R1iYL1RXGc8iM/YEM3ZXB0fH8ac8n6L3bZdrhWOB9dMx+IhHJ0b+zptS8+4cPz8+lcf5Ab3gQ5v5optcA5saa/XjkvfGPU5Yptth3XQTFj18Zgx+PjynPVkBTdaj73yahn/bdeGc8J5MjCe1LdlEMucXc7UJg5C6mrmDXZrexeWa2Bu3iyDLd4fnRzGbTaUR8yvbtZmfx9Q2PV/w/jVvpa+P6Tfjo5O4oj1t0UPWQKzouWHvOZdx7pLee4dn1v0O3YPQD0zP6FlFHVusd0wO8JIRJbqPzo5iqPuCP1NzlmfG5eXj9I5ZjnzAWba9DF2KIrdTWjDCc+EI/pv1rZGJ48NY8cb+67Lsdumbrk3wVqhreTZImkTtp4wrm7fuRuHtLehTfkc241Lx+d6N9/zDET7ZCIn+8E57tg4wAYZ6Mw0NE3Rjjn9qLSEGIN52aM5l8w7wGeAv3PgnDXML6DMgblhfsfznHZiWpbRGbtgDbF/W+qVUQoZaA573YE6KJo/ne0R9p22Kl4PsPTZ5lqTz164zOdtOLeOGCdH886q6TIsIa99cIA+y9p2LmPEZsvKR/tth0zzGn7Gy898GMXzAju0V6Eu1wbtt4z5Vjjb3BOMPG8Y5tTf8uw6ivboKKJhH0KlPjd97vXMv3l3GPfu3o27HP5u49ic039kiQ1p6pRbM2vQE7lGrdhn+IySs+N9S5vNZygPGhvmV8dAmu0wr89M5zGJEdgxMHb2YnnZ5Pwm3rINeebdPFraGI0xwfgdaH+T43bGGJpin/6pQ6Q5aMN17IQxqbAi5J4gWM9lNUO3Y1Sx7v2ebKTuGZW1pJv3wPzcz9sudNi1TYOZaoPHQTNVvA1ycL/76R3NBsOUPqPMvGWep3TMuw6WLekjc21kbzrQrYwPtGmHf/PLfmup86BFb9Yz6dJWRa7aKnPvtchvZqZRSl7q1I5rMQNi3oG1bsRxMjBfXLPssxTich4xHtfM1S3pNGka8+1hHPPMuHvnXrz/3vtxjy8Dz2Crjeo8wPbpQyUYP6Otju8GBdazZJ6tfRYzB6zDMv1ubOd6gMlu0tbEOSeveAYq3gM8zCP7bBb6tW2vxzbap00DU4wYGbfW1edzpLc4sbsPfcUgYmz34Zx1H7ExH+31kG6apsxmTXRdF7nGo7ehQwdsW2XeFeVXkWWznOvEGNleDORDfw6o6pnbQ/azPObtLBoTQST3g4Y65jPG8jzm8OIWI+3BzMDYWOWzdqQ/rphzl5yDbJNv0v/qV//EFyY/iw9//evw16b+Jc6Vf/Nv/m4AL3MAABAASURBVHX863/9r+Lk+CQuzh/GT/7mR/HHf/zH8f/6z//P+K//5b/Ez3/2s3DfdcpZ4L1778R3cQC9/+49HPd34i7z/13W7nv3vL4dt89O4vh0DoOW8DDu3DvD+Xc30nFz93bcuX0Wd84Qw9u3WT/uxHv37sV3+KLuuzgHdRB+hy8DdA69z7riGz2/9d3vUue7jJ934x3qewcH0DvU/w7On/dwQP3Wd98PnUBKOpqIv3vrLM54tun8OT1mDLJ+d20bXdvGIf1zzL1fXpzxDDujXWesuYfzNpoIBI6MlfnsIE7Q0c1axjIJjmuYylUJHGwz8zHXWpKZ4TGjM+YomTVTf3BJXMQh42JO3fO2YT1o44T6rdO6T45a5rYjnnoZLznwrAv9gUMv9nUyjjaIDsc1/brmS8E14329vGS80OekDTiIhvVlLJePcVw/jgueZ+51L3imL3dOy+XCNPLohFRwFtm/U/rj6Q0myi34gn25kwXzUAevztjBt4twOI3jmrG6pu4n4jq8zbm6Bs+GppBGvq3tYP0gc4w4jQbK+8VE4ATaoM9fgdPBs+bLkCVOLNuofv9Q9zljcnF1HsNyCYpF1tlTZuDsMMDGc5fY6IJX8rFPX0lFb1Ql14QbJgMyaxnIXS5CHQ8cvxEJp85uDDMvYvoHLuIGHpBrFtiBhW/NAPF+t8/w+cMaPsaSA5zVeMg449uXEx4UkxxHxh3fCuP9duYuD5Q7995lcXkn/Jb/PR4uJxyK2q7F83sr7ty5Hbdu3Y47uTjd5foWm5lDBt8YbigcqNrbztpcrG/fucM3+HeYmMcx6zompPHHcfsW8aZR39HhcfjPbwH8FuIhh8gND6cTFpE5ZdZ8M2X7HNgdDo8zDoQeQFsmvhsZy/gthYN2zubJcrdp5xHlOzZ82uMDdcHBy2/KFA92LvrqsH13796Jd/SY/9Zvx3t4yuXjpsNyMlePtrRtxwZhhfPrEYfiy1CHC54PptWyZ1OzyofNQdNk+92sd7PO5sWag+n07cYli8iKSTzwkGp5CLWZ7gbRvnQzONKvs6aNQ9jI/A68b8HshEXX9qyZoAs81Cs2lzJIBw3tW7KAea+Tw02D+RwT6g7+NSyULUx98JnuhvGgiZjTrqPDw1zIbXd42KYNbjZlpDTcb4FhG37164/iQ77Rvv/gEeOrJzYwC0VjcL9CruDUx8BJllge0D2HH9s8RosNB21L2IW/anLEg0LebhBN29D2Bc7OC8Q+6+HWs4DZb75lsri4isWu3X4r5oZ/YIA3zBPb1tEWoIbjxbFheMSDSPvd6NjO23xDkffYh+VpO6YT5ieOGEdnt0/Dhl3h+HMcUAW35Goi3AS7qTXONG1Uz57T/vqQMXhGXY5354LXx6encUy/aofiGPGw1TQtYyI4MA5sDFZsGi7j4aMHbPKHsF2O6zl9t2Zu+G35w51TyLrsJ9t9l/n03e9/L77DQ/8dNgAnZ8cxjb8R3QhsM3/jT5pH+52zPeuHY25LuhspN3rGS6PrZtQ/A2nDeB/zj2naL44DnT4rH5A8WOVp+zts7Lp55t8CSKePa8MlD7sV43Ng7I5UP2MMOF87WG9YwxaLBXPH8dHm5nZOes/DyW/u7AN1n945S71rvqVYLdeMgxXftlzGw4eP8g2Lj+9/Eg/4lsX81jHHlkMcVe1ctmPoeHlw/ijuf/Ig37rr2i4Oj4/iFn10Rl/ZF7ZDx68sMDO075C0IwSIzN2LFBn47aMb52wTbTW/4zACVtzLdYHjy7ErT20yzjl64Thmzq75pnNg7SY7xRuEZzw3K/pkwdjrdaYetNGx9tkW58mcudp2rh1TPQP8xxRqZp66XnnobdkgOf4d94DLNen4+DRsk+3sWbNk4rxyXGE2LG7H977//XjvnfdzI3nKWtp1XdjGSzYw/gFS/6iy408b1eO6dMY3b6eM7ZRbJ/ThUci3pR8t7986O4bhEXJycsozRznmGXTM866j3bSdA8GWtq9p+9XikvW0Dx1b9kccRHSzLg+ce+ZMSMrxoahr+v37D+ITxsAjNmWMbvQepn6oMKfOs9/UPe/a8BlxcnxKno71aWDNWoVj3zVRXjPs9tl0yPjRiTJnrBhHbaojaEDapD0H1G99sl77zSLjcxw3pAXMO1icpnRwpGC2SzscC9ZFl0Xb0p+z1mSaNfLsHhhujhiqQ3/DuunBq6GTdOpZznHkWj/AzHtzW4frihwH7XBDgMbGStDuWMtnAmV0Qrp2rRiDis8e2zGjrgPq9DqdvMxb12DLzuBwcnYaJ67bZ8fh89hr1zDUs371yeUQR5XjcM6m/ITxesKzy3vtvGAO+uwy/xHxd/m2+PatO+H66LP9iLI6M3NMk6lt28g66QvH/mzOeMFA2ytz26BtZI2Wds53nD3Ay8GmNMQ3zcRYfXLai+XUcf7ocdxn/XBjbt37ddWy2p2sXb9gp96BOWc/+hab/b68uIz7H32Ya6TtcLysyW8eWQOGMTHNWde7j8i74Jtl150zDmG338EJTl89Oj/PN6bOHz1kzF5pXvg8krM32u+4vHv7Ttxlzde+nnpkoN1b7DNfQ8O91Pm3Ra/5kkGyaEI+C+pyjbWtJ8z19+69H3dxKNxmT+T412btXzAfFxcXaY8OC/XbPm1JoU8cdzlX4N/OOopiAPU6f/djzj6zj/wSg+me8+78/HE+73wzWRt9Ptuuu3fuxCFjp227fCZbT7aH9VLbUZ3z1znhF0E9zxHnlNf2l3Vqp+Ou3c0t67yeLyojg3Xa/rQLNhhObBA00dKW29jhHpHHZTy8/yh++ct/ig8/+oA9zVVY99npabiuzbGTSUv/99muXFOtg0anPYyXAYe988zxZr+4t12z3pk39288Lxx/a56rctN2676TbzDeixOd3cwZ67JNzXwe7Wye++tm1rBuBIe5Idc05/SaNV6bbOOMee21jDA8DpnDd/mi2LdFnH9z2rqfT44nbW7h0fGMPmatPGLt9vljfwT/tP+K59hD1t2L80seXHyo74J54FvAH7lHZA9zyYFXXfO2w4FwHL6JP6c/3D/r+Bloq2vNtO+6Fbfv3gr3hcE/n1E+n3TEmX/etiHvM+zxjaCGNs26Fi6sRezZzuAz51kJckpPP49ol/sn50w7b5PPMGxCBs4X95C+YXfBXFxzCHbt6ViDjs+OYXQYlnFOLdnD3Of50qD5DmchmV5eLvL/0HXFl2Tv41z5X/+v/pfxf/g//u/je5wjVrD5h1/8PP7sz/4s/ut//a/xF3/+Z6z9a56t98I3/P7lH/xB6CT6vd//3fjed74bd9jnHx8dck46mMZe00bXIt0MU/+ZL1cW0eP0ahj49ktLGqbwbB7YJ26Yz7SJ8dbApKNMR7vbWRvHfGF16/QkDtHdHrQUGdHAXovro+OjuHvvdrz37jvsG99D3k3HkuuX5Q67Ng4PJzk+nsfp6RFnwWPkiLX2X8QIR/vhHdaLdxmjOl+2Oc6HmLddOM5/+Y//ED//+c/iFz/9u/jgg18z188ZhoOPdHwxA2eFFW3YCWMhn8HMcccEww8WgTDTuDloGtbQ4N8Yzg9uo23b7KdpfRzp3z78p5PphL3/2dkxY2aSE5jIxb6zrPkO+AGmmHctNjfoa7IOxyyb0gidRhBruFK0a8T5Yl/oDAzaezTv4oixNVewZ68rQ/QedQ37rvZpoSsG1m33iEvW1yX7wWmdvWRfy5qIU2m6Pw/fbstrHFM95x/Py1eMV992VZZXF7Be4Wg6Zz98P855xp5fPgrfxL7/8a95njwg7mGc++YP+yPn3Bo9C5xVC5xVOimX7MFzP+qvpNGmSC8CjX4Fn+YV1PHGVeHypNw0zEG3ZfM40gEOcMbdNPgZVD6kdAy4ASSSxX5fGnxcWtYHzJpDs4tzPmj8JgElLYPQxaBhcbBs1nkQXDbhg6NjAHdHx3HEInFCeEjoZsv4GXUfMZFyE8ZDwMXUhdZ701GPd3QVPjwaTHFytehzQqrLaxcs47t5m5P16GSqy7qDfxsmvA8mH4iDi1jD7GDZs00uvoYH6m5nTE4vgkVjZOEbCIdksa9bnTKiZWge0y4fsG7wVyyg1gEu9ETIZEb75th7dHSU7Z/BiOWFuT/kQmX7GpS3bYtFjfPfqBTjqYSN7wrpye8dNc/IR2715Caah/x+w+7Ddd8mcx80Luna2fPg7mMNC+NnXRtHh8chbzfQcnTVlLMPxg0Hdo0ZCeUzECoaAUKD5OJ18E9bbWvTtHzrimVAcEw5Nnywdzzo267bLVKz0KtvnIvYAUxQAesxVizSKw+nstRW9ZBoPT0Lmoxta3Imkk8kDdrZNK0mY9uYf7DWhzrFKe3HXCQT4fgf2NCpw9A2Oi7c5K5h6QJoaHnb1WH3IZvFDjloGh4CQyzYTJm/td+I22Jrx+bg5OQ05Cgza7S8ogWK42eOPq+HYZu2DrDdUG/awk7QuZk2Mr+MN+8B9ajTvlWf9SrOkUkOw03OrOsi5+EBpWgrnUQdgTAGmPdrnDwr2K5W64xTV/ZT09BvA/z7WF0teXD2eW+dtsc6/CbQNjYHE2e/YdSbT02RtmDjrOvCcW+eHA/EsRAwnsdJH23lJlr63IN715Kfuq1H5vatbK/Y/DhnUy9j54SxeojYB23TWiX2DzwfaSSfjIiGqpJ6eAhwc5Xzg4dfkGZZ+5FcHDZWeSiXc4M+dWuD9a8ZZ5Zzg+G9D+IebuPwz6oJbbKNts96dUZ6gLtiTPgNTtrdHTDWOx78XZj3QLOCf2krG6SmYfNDnzGmZEtKznHrHBhL2mUcDeLTsnGbZC5fmDaU117zkoHPVIH3K+ZQ2k27/Rtu69RnxVMeG+G8Ub9zctZ16O/Cdjk+TTdtEueyZZEDYlBh3TfzGG0btW3PxDVXG3TM9djjXJL9LZz8p7fO0mlxRNtl7/iXWd9vGHf0KePUMWIdbduFY27WEZL/mGfEIeNgBoNJmmQ8Z4x0s452tGG/t1zbnsBe65YV1ud4WTP3N4j1JudtRMN4NL9tUyzX8MNyzkvbcInj2LXJOJJCVj4TrzhkXrHJWuHssI62a0N9zG7WtJ42rZCea9s2Zl9p47zrYt52IbsndaIBmw8aam/avGFJoCx6OABdv71onwJJBtZlefte5r1rCekUpmHoOUDQmfd0Y9rPTUMdB80ujZBVIlx7bO+KNWJgHmQ0eZlsPNOacO751olOStNT1153WJ36iGCA6ZhYY4uSfWBDqF9dbsQtr62mO98oHvlsbdtoaHs7m4Xz+KBBH4n7ukyjFmKoj37bt1+Hnu137JnYMQYO2W+09gc6DlRDaJri7Yw8R4yntpvTNuoLYyGB/drsONmvubLO5yQ6jNNZ0cNI+10zvLd5GI9hWEg+69Fux5n9o6CautqwbXFgjqk+y7VdFwe2qeG5zTewmZ++lLkHWutpSNNM9Xp50JCXOWPamkPmknl/+fgNaF1pAAAQAElEQVRxLBivPWW3vipz0OQ+ygPvBQdq02Sljhlj0Lrtg6yPcdWg0/GdoZUpxB00TY4DWWi5+clO8Sal3dkun+ViFTJ0X3k478I92xFzeE4b7Wfrdn3SSaTN1i8b9VqvodJQd3PQZr3GY4LRk1DAMbvhuSJjZhe5SSJeZ41tzLHMOLRs2uD+k2c1nST4DEzLcckzd41jHA3Rta1BtsFxoGiz4j7JepumzXarxHjHnuPBvF6rQN0HDa1ADoxAfOZ27WEcYofPbeMH+rBnDRzYFzTRREv9pruW5Vghbku7+MSn/jHwjB93HKzbZ/OAzkmmdVwbFduKOcm0nblmztkPYg9sHOMNdY0e1hR02r4D+tZ65Wz7HPuucea1jab1jLdJd5Prsv2tftOsV/u2GGr+lnFwpDAmfAY2TYs95qRbGFSuH9ZhfcZSbNcXrKX05wgn41vs6tou2pSW/lCmeazOzmcD9cwzvSPd+cJ+xLnLc11Wk5423CN0h13MOgS9arF9B2bApq08cbQNtHPwGcK99rn2OCZ8Hqz5UnHNl+Nem09WppnPth+g9KBpnrQVXSuekVdXC9ANad8l+59PPv44Pvnkk1jjbH/n3jvxO7/zu/H7v/cHodP7wcOP4xe/+Pv40V//dfz9z36Wh3HXu/fffz9++/u/Fb/3u78bf/B7v8v19+P9d9+LOzx3PS8dz49iPp/FIW08ZM07pJ1texAN7cOkcFw67iZpYKowPtjPtF0bXdclo8PDeRwjh/YdcoiurpthO3mbJmR4zDnM570OrTs4gpR7d+/ELb5sO8Y5pA7lmPLqmuSIvcEx9XbhKJhTp2Oow9E0a9vs/zV95ry+wPn36OHDuPT5C7sV+y8dGCP947iUN13GWtukNNjVhP/GOCA44KYhruU81aJb4TZZWDdZaE8TMyKbpg3j7FPnPTdTWtvAs4t21kbbtZm3JU69k0Q0/DfV0WSfUy0xTFiMm65jiuemRXEzDXTaqrOJvSJ6W+zr2pZ6mqekoy7T5DTnWpkRKqjD3zjVo+0MLj5D7iV8C25k3MloZB7kNfeZD6fUhvnlmdYvY33Wb2Cu8zi/YOFLG89O/oHuS/rAPZ7sF1z37BvUZ/qaMe1bSK7t05c8a44jA1Vg09aAMF7+Pzm8/FretBpy0AZ+Nhe6ddiJDx7ej/t41D/Ge+4hiy4IPe93/Zaabxo8qM/aNnw4Gx6xMbp9504+GBixsWBD4bdY/mrSksmWCzqD1YXQza/eed8guP/wQX6b4atsvlXhN3IDi2KP82hF6K/yOLC8F5ubynnbRdsywJF51+VG3gnkAF05qKjnoGmYYNjXtOE/xpAN5LLRvAzDK/L68HDRdQEmIdq2Y8FyYWlD292Azq2nU5+bo6s4ZzF5hAdzzWB3Qp1x2Dg7Pc4Nmd8Cu+DYPm33TRHtl4FVNk0bXav9XS42LvQ6Ei78xuKTB3H/o4/D/zuR/aBNDn0fPFd4Sg1byt6GtX9b4Q5hh21XTCgZ9jxobIMbqSZ4ePHNqxPr/OHj0KYVfExXRwsj9S84kBh2884kJv7IIcSDyAonUM89E9HXHp0dB/4w226TwMJ0xAPihG9CTmDgOHARVrrdw9S6DpqpnG2hCJY1ycq0tmvDRdH65Xx0chjqOuObwDPG2wnjzc2YY65rO/q1iRNYf+fd98P2Hx4eR8tCJl+6k4UD29iI9CxMj+Hi+JX/EQ+P/Hs85LcFftP1kG+GPvz1B/Er5KMPP+JbgUvMG2PedXH71mkc0qYO++wjy/it0F0eTOpqaJMbJwBF07Q8KA/x8J+G31r4AG3pJ22SuYvkQdAfGDggbddGd3IUYRyL6QHl520XMpCFnCy7oR1kCuvyvmehfMyG3TfULh5f4lzyTa6r/KavVw+Zzes4sf3WZd/6EHTz7DhzA0K15AweHCPe+iu88o/DuerC7TyyTaRGA1cf2A251eNCv4arY6frsLebkRI5XtbMBTl78HQs37//UXz461/FrxHf1nChb2m3fZqOWxxgJ8fwun077r77brz73rusMYf0b4t5TbZ51nXprDqyHxhnzk0rzHZhxwoeOlOM8y0ANw1+m3ibb+AcQ7Ou44HZ5uH5EB237tyiX29FztWmSUfK/5+8N22PHEkSM60cDgfiIplHHX3NSLs/VP9yde1Imp7p7uqqPHgzIohA7fsaIrJqRvqmqd1+nmXSCcDd3G4zN3cEmTgMi/xyvyc+BnjUftoDT0K3zyyEU+jP6kP9pD6JR21iDoRZxhsFyTbevn0b337zLW/Y3od81FrzIFD9uXiquwUP1i8RDbtzyVgz5x3YvJuPpN0xd8Bv0//ZAGRcw7fy1r6G/qKca/S4JU52NN8YeiiuH2bDj+0XbrUawzaCs6Ib6eonHkZpfzd92hADxIC+1ZNtvdnGioKwll7SHNCxVpCjUyb8WXj9Tlm96mPi8VcunbBhvry7r/c5G06u/iz0xTPh63t86Jm1Q54IxAQrIs879MV9I6/cXL1JPb+7eR/K4rB4cmMNHuVqyFdbxTRgUGc0eeMSFmbGiC8o1LX0D/oTNvW+KyV6fL/WGn4JeyC+Jop4n9X79c1N6HMr7KKt3JRKU1u05rw57X5AplzHyEWfb28zztS3n6zy01vmZfO3MqsD6Xs9qVeIVXKDfCOICqCHb3XHpUMfjtm4RWUzPj1lXri7v+Ut3NIeyBX6rIeT0tnj5xZj0nIe4nIpYORb3NDWNjwl2R5d6LNokrSA7dn8yrtrnTkJwuHmVBhjU97FLd07+DAHq0PzSq01zJ+X1vMcfp1pnkAm7QPFpr9KqR+9YtME4eoBqmua65b5yjX6ibeQvkl0rWZ6SMPrBA5jStm1r82XFsahOusR3DiSbwQj1vdpH//WiPg7tNLXFm6qK3wOwyAb5IPXjFdtPsOT/Dq/KyXXDmNLuZzT1cJb833cfr6N5U3oh6Qh3+ZEeVFXKto17hq/ekcO0c/l0fzSg1fdi08f2xHn5jr9r+F/JLkwj8FuKI+xrq4/U19pJ+eZQ9Yccpmf7fcTL/qAAnlw7d/d+tM//XP8+Y//mH8c31+j3ZNf5W1Cj+pQnZgjPuPHfgpFef761+9TLvHIl/liwxrry7ulrUP96hPCKFNfCyxXmtdCrFVgqAMqG7cIfPiILZ5zbZLfA/6qn3k9EKczOi8Iq959PsCfV33F5hz59f71DKt+Qc2LuGPiT9vhcwEedSyP8pbP9tG0jbiMT/OjmxZrWOnKQ9oPHDmPuJGW64Pj+sOSZ474y0TOpI7CKYU157geW+P5CWHzg7zmvIJk6KEUdNKV1M3QeFlmzGEPfcQ65g+//0P8jg38O9ZN832U4AsmTkiAfnPd2K0z1oq4xHtuASy3AJa0QeHBPNNqzXw6slbu1uR81gnHrM2/p0b68IM10menxwpfMobl+TN7BT9p84GrOdgXQAPrhzqfkVnbC+c9HNKDdjhs3GPLZw4hrZP1K33SXBF8VXgZWoMO9eBmHcpd+8ZIoM9j5lZUn2ug69ybG/IxNaOx11bMY8719U34N0i/fv9tqLMNMmnniTyuX4vM/H1DTWf98RZd9kPjIOVILXgfTxwYmC9luMLLQGs0Dz/USznrVTldH4yr76kj/0zN4/7JGFcec/yP6O5Pf6Yeon3ksEb/dOzjxw9Zm8uL+OXH3IGGQt8z5tT/C3q68KytHjn4+fOf/xL/7b/+3/EP//Uf8lee5XOHjJvVJgoI1ekf/8c/cvDz3+Of/vGPUbsufve738Vvf/Nd/O43v4k//P538fvf/jZ+w71/5+etv8p1rpGuqcs8DLra7qhr1uE6u0W/79+/ixt0bd0/tEq+q7E1H3Hw5Njbt+8Zv6JvnfMcE94DM3NSZc64HhkbaBvgdnF1teO6Pdfbjf3Xlr6ruIKeTRzr9Tbh5aO1lvyY53yuvJA/4QzmgJenp8wdiB/Pz4/xD//wD/HD93+J0pV4++5t/Pt/9+/jGv4DnxfemBZ2hCdj6T0w19SPxk9Ri8AVW1eIlRrm12z4pzj0a+1iLkh8xOjEvmvpP4Zxbd2tLW1f8k4x/CrxXbKVQrxDJ37x5SNgUTpgbXRUYlv/qK1Go+UVXgZaz7itK4U6ukThWunPmrMv2P/c+hp50OR4qbnfcm/jmnKD7MaT68UGnajjjXsyaseNMZ/XMdYb7MHzAH591fz8pXHw40EP6GNsLflsFX5ptRbcgCyAvfRjYeIXX9rRvKn+ZnLESafmdIJJQDGPn7/Wt7r+tXD/TeL91+r0WaWnQ1vw0jQEnhSt4jRDCwNJYTSUdvFeR9RhMkkDN5FgdQavgVbTCStzL9aGkHhdYIWx4PXZDQJ+gT/N1DMsF+BxXBq4c4grmx3gSN/g3jk+Lk5CB9+sg/ycWShmFoyJxsJPoWABaUDaDudNjHgMlh4eBxy2b/JKMXJBjAzyp14uidvEMcNfbTVccGwV2SEKG9BjrnN8tom/K4U3BjUGFtYVC6RXg1nBXjm8EfeB4Hll03CZq9zKthTQQbKo4QbEjdzQWlRwytd0fsshvLSWOTPF5zGes4DyMGcOeUyazuMNlpt1k1T4Bc/SmbC7Cc2rzyefkdWNHYYJ7V6Al04p+EVfY7lHEvBKQ976VlNexwDne0bVcMbkiq4sIITLcbpP0Jd/x0zyymmyZSKF2xRH7GeSVTf6oXIIxzTsPGHjSdCwTxwx/8ThxJEN0XPyt9qsI/sTykQUOUdf9SDBq3ZAhKhDY1PTWOBaJn4X/YHNp/yKww2tfMtD3yow4AOvxZ1vYdVdwFhFTueelJxneY9S4Qf/wuHVL9Oi9CVpJTwdJsEJeQsJc+QNinqmG37n+Dlupny2X16kc9FX0i5okybNk/QBpCeEqfTzDdicek1+Ga8Vn4JnWA31uOUQbk1B6H3EIqO0GnD2SRPUzMSA/PReehbKR95SHqfXpCFcD15tKpibNW15fHlJ26IKuoskaCU65FYXdajhnJ650kVxcLGAJi1u/c4xbpRDfxa3egJj1FbTlm5Sk+ei/h1Bl5HunDQrNCwyC7RJQunq6sF+Cw0/ieS9etNXtRFrVPKjD2x26zwU8FcXNhQsfWspe/JDrnGOcsiDeOpZh2ruSDF8IO79KLh8wxaxXUNbDcBJMw+r2dCoX+V1/uiCjF+bD/RZ/XKxbYm+tfDNsHlZOIRUZZlDVow1/Fk8Ezj1/T15Qr3BNDIVVE3r8VOU8PRiYfWUmyeL/OBLnpwPlE+JW94AR3dIxc1MMaSP2ybeuKkv+YAAc9SycFyBTduZx+gSr3DcMiho4bGEutts1xQt2xiRuysLfwvdhI6AsR6dqQtn2i46YRDx8HnskTpH7ydzGzqQR++FL+Ad0JHE5YtJ3M7hoVHAyma1zTwun/rBgRzZ4zfmNO0inSM5fU9B6EGJuhWPukbU3BD6rK19LtCrFXvXBvsQkIlzU7akf35GvIRZ4Evolxn2oAAAEABJREFUIxZTyuuYWhB32hT6XpXVPtcsBElb6eet1pBXI8HclQ1Z9FVxdQXrFuIljH3kZyMqriO5SXxMDvlorGfSl1f7jW/pXuS2XxrSdk42xaR1BRrwIZ6eK08x4zfyOmMX+3ZsMrS9+j5gM9dveTXXPrM5ckNtnMFmbhq9+ixs4ig1/X7S1ihI2VEiauUBZqQxYG/zlDy7afMPSB+UE19xngf+x+NLuClL+uhJOvLtXPkbLYqHxYauUfJ7wsCpM/hWN0lRmWmQ/sKDsG4A15tt6Ec+C6tfKitoUgYPfUY2eebFDrlcj1O/ADvHeO9KybVP/AM61T86dC2cvFzWu+V5H4/3D7Q72n2Yuwt4naNs3gceczmAEafPy9WfJYSrDT8p+FMXyxf01HMJfEfm6e2IEXVc4Ul9eZUHbeRVObXbkdpEXXWlRG0tWm15VYagr/Qgj2D9m1gP8awzftjMZ/Gk7ekXNjc8fQ1tor6YKmiu2/Lg2qDOB/zYAz9YTjDj07wLhSilhrBFGeAhkgWkA6/38ua4rRRoxSJ32k8fwqfVm3LJm3Y44kOJXz6BL+KVucRNZPKs/BN+q14cX5Hz3aTlQcs5h6s785B8/mJ6ymgcSTNhoIPD8Y2zcH+i2e+cDp4vceB60foWKCh1vN+/hJu6I7EmLuFt0rRuNdbNCfYpv+vogN1s4rTfJv+tVjb5K2xa7Ur8B3KlIutz2ZmcRwhf4Mtr6g6/8BBXXVzWob62cP+hXsyFwpYo1BA1BmyjLK4V9XxYesAWxrYbcv83I6hAB3uha5+N/yOxioZC3Tfqn9V6jAod1AW/5EHy0kVvC79wxwT7fm6MOIFLfnP/89gEniP1+Z7rBO6FvrzrL8qnjxzQi3NgMDJuCnD1q/TxA7WTv27u4Zu/NhPxVXxVSn6C308F/ZN/GPof/lv88x//iRf6H2JsQ+QfYf7dH8IDxN9ziPjb3/w2vuYF3NubN6E/bTebsN6z5jSnV2wlTxGFeqSQl9bRtxZ+zfw4Yae+VfrHWKGnDXoaGO+ZV4kT7xfdEQvAVvrXHhADu96u8+DHQ4YVcedY+kArubYaj/YP7pfAKT+Na1EHyGmcCrNlbehKycMW1wLtKs/iO2LHiAKdXdzcvI03b97GmvipwAtjE04+B/yjkb/NBeZW9Q1YwDbr0cQe4xjmFfdB2mSJq5lYIgdpW9ZG64fSBbqq4Zf5I+1IbXdgLZ6IY/m50FQe75OOE85Nvgp8F3SY9wCYu2y1LzGgR+dak46pu8JMLMKF72CqoXtuJQ+EenHZAEicXQRvP4Pzs1h4KPCdXUwHl4LTIK37BZ18z7RwGmtRiTbUvGpdFBEqS91432oN/SFrZ3jcnO0oLREKZxMWMsyNxJs3lx/o9XL7a19Ry69N4m8QPwrmOxkreG5rPUZbZxJYE6QGWKs1dDwNZWKy+PGjWiZ8DVi6Git/dWlcxWAQ1YZDtRgJVt8G7Ta72Gw2OEsLixNxGvTiX5sMcIwB2B46Ooct7+nLQEwPxLVg1OQ4EdQHCjOTuMFlIAZftbZ0zhNw9lmsT2w65NlFyjc597f34Rusj7ef4un5OQO69jVGAt+FwqAKsHQlMtF1pcSJZC8dcZhQJmgHX4Wx2hUCoMZw5tWr8un0w1muVtFHX1nwkH9o0BpjpMjb7bZc19F4Y1EMzAj0RkC1mteKPnr6e+iU5Imf3Ktz9eDVMDVRVaK41RreR4FndDBRXKiryU34Gbc8tb6BreRbzMfH+3h5Rg8sisLPyDoxN3E7n6bMyp+4MoGhIeWhYZXUoXOXzY0cMQ4PtSAHrXAPeUHz4o/a1digc+0rLQv5/cs+vDoeXf5M3PZbkPsW7p5C9eH+Pjy4UgeizvnYxOeulLjm0OLq6iZGDk4ce+ZNgPx94YNso42Ec1FwAam1sCmbw0JGWKs/F5imP2NbfUT/17fkrKLrFQuJ/qwM0pZH3+78yBse7wMtv4EP4eTD+c61qSV9WN2e0Km8iaev2Abcwuu3jectb0LW6zEaxd5IIm3yo16BQ9yoXJXH+QNjA8/VK/7nYmZfXxcf9JBgAI9X46UC2xgT94Z49+886CPyuCI2/Z1q35wsb0XgDYJdqfh8Cfkwxr0O0BPPAH/ykrG93eTCq343bNblT7ncrPmGzE8I/fOf/hjf/+mf4/OPH8INhnQhEQUa6tyruokoDtFfoF1jqC0atKRdGPPNim8Qv+eNtH8b4Ycf/hoP2F164qlDTRS4NmaYaCxkEtIQdGoj49H4cc4BvwcoVtBQL75lzSs6GpC1q5eDhyl5MqbMdSvynK30PdPnLErMG8ZO8KUOVvj9RtvQBmyBO8aRw5c9BYL+IH1lQiy+i66YRaJ6M+/OuZGIRQ/gUN9DbcAGMT3lIY2+BQMUAAVdaa9KLB3DQrGg2xEe8pNYyFMbuoE3aev7+rKbEu/Vq2+p/aScnwj13v5Fp9hggC56pAyi8JwokjiERZ8eBgzEh7DaWtv4xtO8XClgaq3oTboFyr/4Zq42WOxKyiA2Tgx3NP3AeepQ+l1x7pzFsDoDBJyFYkfcjDGe/Xm79IlDng6uITTvIRnLF2UM/mCMF/JB+gwD8hyxjKUt2YTUoU9aHgqYM23CVOelbIHNjrlpcuMkH8o0Yi+buVFeKnbzOX2Lgti40ed6cEASE86p08WeUECmgv2Uf2kt/UCdjOhbX7AolJZ6RPTEsciw+Hw901zDi7HeFWTD3y1QlU/dyC/UkBG9IRNaRp6Jt6v7bBN2kX/pZMxDW3oQ43tO2AUHWGQCJ1dHxpX4bR40COPw0FquB8pQB2ILeL9hLfxU27tveLPMm3rlg0D6OKbJb3m2vbJZUid+MsYB84kFuLY0r+02W+SR2pxx4Zhv1oUdV5v8o8e+BQYorBXubm/DT/LePT6Gn1J4eXrITwZYP+jLylJhcEUsbcC95IhNtEpMgLQE/xg3V6TfIuNIvO1o5sMVOrMfUB0dsXA+Hjr0rV578Bh/T2y6Hx6fU+YSxHKp8I+OCAzXDn34lXV70WXJeG+sW/qV+nKN0n4H1siKX1Xw6g9LvB+hS8yqFlsEOXsdb97e5Dq6wyf1zZ55R/SLOLG72sb1zU28YUP19dffxNffvidPjsgQ+TLBDbprtvWXNpQv6XUlQr9vfQt5Svn7in8fkW1P40oe1Jb6SkHONXr1zbTtZncVI7rW1x2LKOEBBCwTAyXsr+iY7pTJzZpMyftAnl2N63A91L+sZwsTCwINzNF2a+oxPyU1ICtD+Z3jtcWGuZvdOoQb0G0/1Kj0V2zVlcJ9jQYe9b3Cvkmjr/BVw6+DucbmJpFYm0g66sWxjh/SsXGb38ov//JprWRO1p/tWwDIL+DIg9aXY1iT68/itB2xtZ8c8dct1Kf0bcKL69L0nWzgcjNfUJ4xNCBL3yqhQA/6qNSXDGGrGTuRA17wR2zlXPmuwFgLMAHdzzHwvGbNt434uTDyLW5jxTjzP17wBUUBtsMYrkfXb64kk+uYuJVX3/HeesjDdD/5Z/wtL0vmhC+lpQ16cMFAuDfwIMBfHdRHkIJ1ASKnoMY7hnoxvvPT1HfUk9mIc2JdfRVsOsL/7v3b2BELuw180ecnx23Slydl0sd7xvzUuJ/eU7brm6uMCX3Bg46bt+/j22++y8OWLfEjP86TjrpT3+IyRo2dp8d98qkstdVYoUPjsOHHJWrU1tifDDGdTnmItGSOn+KFQ6G/fv/X+M//8T/Ff/yP/1f8l//0n+Mvf/1L9o/sz/xbS3/3938X/g9cf/eH38e3v/ku3r17H9vdLsb1iA8PtA5doiuQKqN5wrr4iN/qW/qZvmSzrjnhO4gfbB+DxATLMy+ApnDuCSGVMfwCX601VusWyrKBnjGlf9hfgJ1YV7iEc0pfovT6YORzX1sU5suDuM0vxtn19RX8Ut/g89pOfgf0Y33/zTdfh+3bb77h5dw2Kuu2ePTDAZ0arwM6NcY82DFfSFc/EgYO8s9E+DdO3XMsvof/c6DjenNCJyfkD74Qj59BzLcQt7lO+eVnb+yTP5WtIkMjh7gGmEtqj1zpxfOXfCZdY78rFb+tkfooix68l7eB2nR11mEdWA/gw1iZg3wuoUs7/wZHYX53bsoZ9Hud3CMbz8fnSN9+Ig5oL+wLzTnmFuvOy2/neH+gVjWH9ClLi1pthfxeotUaDd6scZUx224d680YI83+Ch97cKibibUr+OphsNp6pGecW92JEb555ue/8fe/RPf/Aol/SfD/8yccZuGBrMhNQeMW7i6kw9BihRF1rNLVwANxzmABYJE+O7OJQOefTlO8+jvARIA4Vusx3PSt1uswmKb5lUXjhQ0Ijsmrfh3bIDDwBgK1x2Egn4njQBAb3POZN/EJfxnP/lJ8DOnnAiFO+gzmUpZAsF/n0on9GLQLbjDWoFdt3EvilaB0YbE5x4VX7Lhg1Mod3xNJSbqXa9CXDBBgLi4nxuXZYEp+kUeZlDF57xiBx5zPVVxLW7D4E5DUccdc5xng2YYWFX57eCnSRcfy6mbQ4BRPrS0aSczkKC5lsB/2cu6axD9S7DfglDn/LtPFhuJD5y5oB/vm5fdJFzkKZoco3+I1mSEJtyy69AnDQ9pNel+ahB04t5nnL2MEe97TJz55VR4Tt7ZKHkiq6tXpwgoHEUjDLJ3a9ZGFWp0rs3zADiD4F3j13xWJRh9ULxNCm9j8SKwJ/IjNQYPOGgXdOnZ5wLKNET0jcG645RlUfkd0QuP7ZzvnGH1pJ3TqVR6Emma4hZ7PmaB36xjQvc/iTj7R98RCnf4L7BF5LfT1P4QIfUZ4W4fd+1qjQmckHq+vbijMb3IBHeC3lMoCUcLFRtwn8AWO4tzgy6v6GIcWwveMSSMb4z247V+Buya+wvQSyhR8qTuV0JWlv6PvhB5w4+guc41z7if6D/iQTb7WyL1j7CK/tlTGg/Kig6Nt/xrPvF183j9mwWM8ujG0UHVh8i2fi9oJuVLvXM1WpZa033a7idpqWAxKVxqwmDKUKNhyJu8sjakM6UOMIE9XCmqYwkNH9WR7ZuG7u7sN35BPyGMMag/90fvVeQNSmQuWhU5f4+KHM/Z/QZ7j4SWUpZRKHh2x1zZWFJQDcVrRlfDiML/K/5dn4OUjMKayyNvE4awxonyv6he96fsz/Gmb4AuvQ05k4RDVXxf11wosgF2kPcw5pfCF4qSGNPtWY6gt0jeSJ/IMOg2+pGtcOleaxtvlrah0Q6JF6QG+fINffpwrLa9UgVk8TfArDufaj4pyVlewYa1hTv7loYWDwglv81md2CDDZucYWYQgq7TsL/Du1XnyYVGRukJf2kE8OQbvzhHG51/i9l7Z5He+5CkI8o2vIy82UQ5zyMPtHYfQ9/H88MiaOEWFvviO5BavgQG1qbItbUROWyMOK63hF7T1yHXpb9hjaA2fYg2DT+PAzYBvNW36wEUOHBuIGf+dk2UK3YYAABAASURBVD53kgyLSddBC2xjbxzXSbdW7YvtucrPitgcsLs01ZsHWfKufBN+lTKURSMQQi1zvgjJfrq115rYdl2p2HCmD3PGxQ7SG6G9Xm/DHFxKBYJvlLngAB/3Mu2YsdWDp0s4CDMmT1wAKfjtENIRzrzTKwcFvP5rHEn/C98wLI3JyQVcEWyA9pkjuI2K3G72tY/yGitPHO5MB/+AKRDMm+ef8oWAfjLhv8aCueiUY3PqfcEMvPRsjE3UOua1J3zTX2l3jRZuhb53vKneoTMPP6yzzGPynRi4Mcf46QRb6bRVpcZho49PfbE7wPLi3/s44NtuguiiUMY/Q0pBzLE+448b8s2Ijgb0CsP5FrtHH63VMySqZfI4ruPt2zdxdXOddZv2cj1hyGmhf5Rytl+Un/91BbtUfHkM7RJ8nYgbc7e8zeiDyXwzB7rc8A2PfHfAFvpsgvHIGPxk3+Vacm0rBX7pT31x+O0akrhdhMKvwlz5aOFG2RhwjjAz8PLkfUKCRz+r6MRmn00+ulIgrKvPoV8YY8I01kZ/haXWBh1gnBDSXO5PHOpklz/AkesFetBf7JK2a/wBP5pY+5RXetYbbob0h/TjfpFTpZuzzV/6RKkFudax4oDKDbH2d73LcZCJq5o3kMl7adpgBX6Rhwd5WHx5Ar1NH2aA70UKbvRB8KnfA3y+IoP4Vvju9Y01x5ZapuFHc+w5dLLJpzoSZoVvi0vbL7ErjTk/NWkeM878e0+uaZCBoLwtMNrWmLA5Zu5Tzhke5F1byIs2SP/EFh02cO/hp/rNydIV5iK087JBqSslnNsPLRpze1rCgsOYdq6xKm3hGjlCmMq4tNNu8EKYh07iXJv3dECyRmNT78bfQ0a8gz3PsldShqHVGI1H2gBu0WpXc6i5ug7Gl7o6UjccOTyxDo+ML31jwL5ee/BI14MXD6U95NtTS/qsH7rW3T/cxZ/++U/hfw3/ww8/qOR4//ZdvPGPvF8T45tNSHfFobd/62fkRamttSH0SWWvtaGvmk19LXm+cDAHf6wPPfoc4Embe3WfJ18l0AhjPb64Im6ykYM223V48OWB8nipoYYWA3DWyY2X4AN+1sDZI2MbaupUnOocLwlftg+1hbzYf+AAQduoT/NPKc4pcIDIGNI+/ySAzYNI/f/zh8+5buuPgdMJIy0nHTjUOeLX0tP3PPgwzswFR2jpk/qTsNLvCrRoXSnwyj0DkKXsmbMRTvQsY65R2jtbVzJfM8g3kqHPI/Gmj9Fx/nY2jbETzb2CtG3yh4QhxdKhb2cAeiK/ZAPeObl4AFxoedjDgU/eX565Ls8LAnHbcp6C2A0ReZZ/dVVriUvrSll4AGagv9XKWlCjYXft6OAJufJgjRyp/kk+UXvmXeaGXzDvxQYuvqPzHv6+pPh8/nV/SPfXpfA3jF2FFyxmIPec9leM6UJqIaADqBxcNQyCI45m4jdx6jAmHzfv03RICVcEuL9LuCHRFAxtonp4uA+TtMEkHumY0KQjjLhMwv7xTA8DvBe3Y8kXvCVyg7ZUCgOKI5xUpxJO5xw3Y4jXRV8+TRCPvDl73i//i4WJ45q3Vm6id2z6pX2kuHrgpNNPl1wOQXTHlLkoNaGWdOjlKj+Vfr7x5TkLBZOJtCb0AnRyKlzyyw8X8ZnF4xVayubGLDcwJpUMEBIGcM6xKUuP/ofaCCg2B4PJuBHphCs8iMO3kv5q18x8g21l4kQvxAxJeoI3wUtuPK+RWXkHYExsHogpqwmnVhZ0cDw+PvAm4ZnYn5J/g7wxNrQatdJQRZcjMNrRJERCUd5L04Yn+1WVV5q2lhnH9BmbPFu4uqHZH/acOu+hvecgYI8+9+cFcAr1JqWulOShwX9rPVh/4g3tE2jnXEDkr5TFH6TTlRIuwjveGK7XFKc86wc/fvghbnmru8cfhKt9jc1mFzsKq/RXCphWG8kHPWMviwuLOP3JJs8WR/IffKmPnsTX1wofLVqt0c6LqL42svCNm120YZULefIJzMSG/uX5kUUeGbGnMaFNbYf0oQiLSPkrUaA054JhkeVHWN+8eRe+LRspODrol1IDpnPDIo9M8PG8CKEj9JaLK/CBLqThIaD219+yAIXXfAtCwYyCo2+LPv11B/1V3xVvROEt7wTvR+4i6tDCT3IVnswBHsw9Pt4DCl0W9JGCxzg3RrW3Mqq/As9LbvkqpDcdT2n7PTGx582iTT/1+XhAT/ioOCYWN2M+omRsXBPHDfmEd3xkM7Ndb+Nqu4uaMgQ56wjuIzx7QAjPPdxCP8Dxip0PLPziFLf/w9QPP/wYyqB+1Jd+KC+Ax7haoZsW2iYXsr7GoM+gV+F9W3/36TY/MWCha2Fz/fZtvHn/Lq6v34W6XopcgoQ5pTC/tdBfVvA+sHjWWtFfEAdTyJtvPS1Oxa+v+GkhC5WDG0D0Yr/NMeP6iZz3wAGp93ve7Fioq0N5Tvrgr9At6KGvDT1Kv0WjMK2MSfyCb49uvNdPLi0XZfwWCTRdxmH2MVEbCP9lE4h+1TNDCWceFMaJFfmVd7VehwXiiL/U2uEPc9rLdUZfoQczFBq2RF5le7h/XD7hBX55thkzJ/g6kGfVjbwb63v8yWf5StoSh6GLPF0pGV9cMoaO5/nGkvD2qy/lsBC8v7/P/4Hnxx8+5KdJxdujx8yt5Bafxb0ckmxjh49ukHGFfAO2rhV9E28WwuvNNowRbSP/eYXgCbkO2Nc1078ZpLwv4FavEzqwmZv0MePqZ15LDODegNf8l5984eBB3WpfY2WFj5k7jEvpoYrQLhO5J/GiQ/s6fpi/1YFx4tVW8ZH8X03Im8qkH8nXZWxARmlcX12x6biK1XrM/Ac6fMCftnLWecGu9efmEPbJDSRyqtMZXdCVI+pVvkfW+g25ZZUxM4a+JH1zq/rQbyQmr0707735t0q8Xzn3+k1U9HSExt39bf4vOnefP8WeA2B1UMpX0erCl3OydSV51n7iLaUkWweK2wMHPm5ujf+Hu8e4Y52xpnimtnDuCl61xwad9eA9MTNtBv0ljtA099rYXGOO8NfBnJvmWICIjeDw85j5xdjWH4VZ+CFni5ccCmvh2/UVMl5sPIFIW61ajQoP6qywflxdbeN3v/ttfPv1N/Hm5ibzgbo0V9u8jxI5J2UmB0/4ino23qSPAf1G5TN5lgaM8zoGpdnXljbKhQlZTvRfvsVZSsVH2pcmX8bDGWnWNNZM6se4mHhrLf6IAgiNa+3HaKxx+uTPMk9xBFY/kmdpFmgN5Dqbz9OZ1xNXbX9gfdaeM7rsWd/U4YqrfLpOGHcnXnp2HeZAliP5wnmoNztcL9TNkfgFBTohb3Hv84GrNFutxMU61tQom/U2D3j61qJ0ZYHHF4RXxq6U2LBxv373dQzo0Rpk2fjvw6+BzfMOv5JP5S7A28ytNkwc5Re1mjidl63wU/iALrcH7HogX4pfOup3Qy7xv+d+8+Yt9dIWqOBwY59120xsDvA94mfWAQQIh0PP+Oh+Ofh52pOnn/PvXvlpm1ti7YHc7QtM62Zj4BUc6k6fQJ15oK0+J/pz7BWSXQnta8xb+3it0BXG/YWx7SF5QY6uGLfeKVzwxRUZax1i5NBjg67Wm22k3vGDrrb02T226WtNu6yQx5yf+YQYVh/aI8CjL+s7hXmF5/CLq3Mr84UR1hrimTrvmZdb6rxvNWPL/KVeB+abn0dyg/fKfiB2j9je+1prVGTsgas0c4I8Ffqfn57CT+Q+sq96gT8/+aPPnZi7f3qJHzj4+fDjx7i/u6c+28Tf//3fxzfv38duvcu9k36JVsIcYGu1hmtDQx8jNBv0snG/IX/7KRtravONslhHuAbYry0G4MXnQYM+mP6AntX1ZreJ65s34d/X2d1cx2qzQg+VWC9RcE7hV+wZxbPB1/SjAbo9Y6pWeid8QV2rO+H6WkMdOyb/6sgxeWy1Zt3ki6brrJXfQKuRM585GPun+Ov332d+dt8qzgq8dPZPz7woeOaAc8KH96G/PlNLWT9M6FVawg/Ay5+28d752qSgAGPf3KQtzBUdfcJaf8tbrQ33KFmbm5PMNXsOnYy5zA0EAlNkJ8QlzAWfvjiTmzxQcUz85iL5mnlxb7zalrXPWlcv+lfNPGDDAZaIn8OSK2vZhWr+7Eoh19BajdVQYyAeVtQNG6827NOwjzyYsOpZJ60Bz5iwQT51jfLPmriOZLyTi0mS+GCJyhxbgVYX/+rrwjZ8oqx/NfjrPF70/utg/1vE+kXiRf0zytaBXniDrbEsZrx6EpoOTRCQX/nGdXBUvr9INbFxtAjUiU8Y/sTg4XjIQHIDc2SRpAtbQgXYmTYBpzPoAD3OMOA4I05mYBnUsENinsIF3MQjbzOdFhR1IMkzp8CNTFxwBM/CiJdIiwY+C/FSKmAIDBPO0fEG6K3WY7TawmcAwI7nATPBr4XYiXsLCgv4awrakSJeXEvQAQtKeZW+CcdE4amxSfng5smAJXnJUzbuTVziVr8vJB2D33kmpDs2Fy5mjh1YjNWluleHJgNiJVbwvWVDIS/y7VzHlDebglwaLF54FU65JvRun7DOX5IXWiGg8169ch/IJprlwk++1atJR1vIlwu+ibeiw555XUkgwcwLP1/RrN82N4seBB1YcF2w1F2rNVx4XODCL/gWgYuD+JdN4pbN1Db843Q3vLF0YSrFhaSGctiUSV0oXwfOgQVtywaoNopjbJmoubox9NdS7j7xRoBF2jnKoq1dCCtz5VVdpd6whVfhDvoGdntgs5AfC+VeOOf4qRftIh0Lkh+//0s83N0higLZey4G8QvhlVmNHdGFG4fE9/BIAcUbICsipqgvFQnbPOFFvGU+WChweKYO5csFQXuYaPUn+8Xp1QMc+5crxRmbFWGyj2JPH9TfPOxxcy0+N4jaRXn1Z/+Yuf4JA6F+BuKgYnPjTVsq/wSDrdZ8uzS0Fhaz4vKwQhqvyOh856mjJc6xC4rWXo7ZkHCJe+Bf0bULmn05lvEzcThyTJ3WVkObGZ87NjL+/Z3rdxy40HbY3VixyFCWCm8eag/4xIqieaT1rYZf+oJ/1HS/Xw6xhbc/fR251L9yPPjfEKMzD9DUuXks9YPNPn2+X35lhM2fejQHOMeFe89buj1Fm8Wquj4hxyLz4hdJT0eQaHe+8WKjz7hUZ17Vs7lBe1tAaCMSK1ARhfizVeLXZnw44JuigVyoXaRtPslPxOG7OT9KaNeKjpzvnBQb+vZdkfvW5BzHJtYB/VR/VZ4DvmghoDy2I+MeTntQ4rN2SN5LzeJe39MvlaPQJ/4LbXOpvrQHp7Qatgp4mPEReeI2fHbMeT38GuduRNSHPj8Rq9rLJq8eJB3Bl3KehSpnuvpGgPREv7A4VerQucpUznATOdP50gWUA+sDPnpMWFQua9zDGg/Oswmrf+mjJ/j3QM5m3Jk/1Y2+kesrhVH6E3DKmg2a8nQkBuS30aMXAAAQAElEQVTf+wm/OdEvLwf6X23oO8fIKerg1bih7ySj5xwCW8njIhc/SSrSOHfCewn12VqNVhv3KCVouKd8dtyqqxU+ZLzph0wKv4wR/Vx82qMkMdaTnjW6VECY7E/69UH9wXhtxJ/5XvzWGelTxJHxYa6Z4N8xZXoi7tSdcL71RdOhDid0UaAhP1DMgwLxnJirT8mLrVXWeXMWPDm2B5+6b7WGvpn8KHffwv/s4oZD2w35w/61h0z4obItsCMbmKarhDHuryS7bntQ57puPpRm8CX/thP2mOBVO2kfaR/xyYO2oonMOT08SOcE/9oYFGkPY28FH621UE51g6tgghquj7YBWdwkqgvxmRuOr2zE8S1xW+QfyP36XwVWnK6Nbna7Utgk1RiGFtZXwdcALW0t7nG1jus3N5lrYe1LHC9r4D21/hSun9KxGcdeYRYeS0gveDBfZj0HH+YgdaOON7t1uKms5C39yDpFW7smCbfnIFtdpdwRUYt84l9dyTgU5gUYf01BnKWUsHbwGnzpKwc2WubqQ+p9nwcYOY9DildsoG3kz6s5zHVHO+QzsZW8PDxz+MHaQxwufgi32HXmeeKasOBSx/KLyKFMyl9rY1MF38gIS6mziVwlPx5uXXLG0Gq0WlNvwp1Q+PxKvmENEdbYgKrqTBjHpWUu9lcWnzj8P1B7Olcd9Inrgq/QjQepH/rdlG6Ii4G4TjgYVgbrI31bvSuLtYO09UlSAlDiII/AmzJMHIKm3sVelpj3+RW9eDXOG/LbAEGH+Atz9dUBPxtqywMj6Yi/1pp17sCYtb7P8jcQh/qkfOuXS3+LBpx60Eav2MrawzGbsWDf/vhCXXVA775QQ8fM8ZNd1mDG+o6D+pEYU2cHXjqJ64E13cOflAF4YdbASE/fQgvQHtNe6kadaQf3QgU9KJ/XtA/1oj56hD9lqU09BV9KzCW/C7hauGcRRt6tncxp5sUDeUS6r8fXeH56iNQXuXxNfO546WXddjqdwnrm8fEp/JtGX3VfxTgM0ffI3Pexu9rFu3dv4oZ43nK/Xm9DuaXp/mtAx/KGi6Su5N1Pb3mVH5trlfrWZ23mvAn/z/jhcNR7dZAxpA+cXpk2p/5fXp7CelI9PXGAlU3dUIsYv/nre9RYyuahzB2Hhre3n8N90TNwqqniHzbtkjFNPnEd0lcG/FkYbfHRPwVw91lHDYIlKqcd6s958uy1i8JQIZyJKng9EJOvxLBxwFBo69TNeiT/mada6COpHwjhxv5MXRmbTxwaZQyyNkM0amvgqKEvwAg6OIZrvrIdoXNCbzDAoUgFDxAglLZjwhl/S820z/VNfWeDV6/6k804nPMg6MiLrCmU7wRuYWZksmmTk/fA2Q81ScNbgVX9cM5nU1ThB72A0A8eDAh/jLPwzLbsI465V08AAsI4B0zmf3UrTenYpO1z4B/a7pp6fYOtBmxZIJTwyC7sySt+zQW7gJnN9UyDgV/tGxZ+Ndx/k4gVWMXbrBM1wIFDGxONG5hH3uT7BvLpeU/C3ueib/DoGMLqBD4r3Iwz6IRHNqVe9wSkeJy/J5h1zp9hZxbtKQs4DWy/yXz0ZHGzJsjG6GvDIdkss7CYeDIICBY8LCoOY3Oe3kr44n/8RBC+ZSeb4xuSm80FyLkHglK+DWALjuVNwDoGgnSBCfZSM/Ie45GDAeWUr+vrq7gUQOIVxxwThUgJcZms1eeBhde/+eBcP3kk7waitI2T1BNyuMD6dwYeOb13s3Skz3b76WN8+PBj/s8ABr9vSMQprEnBJDKio5vrm/Ctj8nFeXvmB19dOeuBe79NAC5M8mHTDjOLiGPK0WoNdVlJjLW28z3JqtR8WSdcNoXjRntN/BCXTRwDxUMbzniYhzGA9HvRknc/t6VvJnmZLNXvAA8m7RUbTOURp/AzP7wfWJA2m23Ku+aN2VveRH33m29C210W+r7V6FsjiZb0K2WWZW18ja5M4OIq8gfeR5L07e2nfJPv/2iiv9IdK3xwGFpo0wCBfJq4DviNdtQGRwpI3+xa9NseeKMlvQ45lMFCXXs79qfzH+AzoWl/m4v4K/iUW3h9+Ij97lno7jk8uCfuTPjqxiZfztd3pK/eXZCNCT8N4oKlTQ/ytX+OPdc9+PbEnb74REHoYvt83lz5+8w5xrhyPDJ+f3sfbtiNeWXRHupA+sLqfwdwkoopzMYwJlxsfTbeX5FHmZVdfat3+daHH4gj/fyI37kwDNhpQxFl4aU/C6dXLPZR6TwBe2ShUl4/DaDehJvIMxPyqS/51P6Nt77Gwo631zfv38Xbd+/ihjc/G3xFPmrFnixmyjNAe7VaJf8rFp821OggectBoP8bnD5ZiQUX/UIsSf8EL9J+Ilb9nz7U5Su6MA4meHyhcNHWnz59iE/E7y3Fyv39Q/4amXOeKFqcc3t3Gx8/32Zsi1fd2sTdFZjw5tyUqyvnWOaafBP3FR9zjnweyDVHdLEU36RL4ByX91pb5lCf6QZriTasotK0g/x8Tl7uQ13q6wO66cGvH+ccWOI7RvR0Tf7b7La4agF+j6/cnts9hyH7zOcQwQXIiujk+fmJ8TvMNodvbNW1ttem5sU9+lOvHkxpl9q3MP+mzvGlIwdxtbakHTA3ky/Ez23CVXgdyAu11eTpgI3cfO/x6SPzE5Yfi64meD4mjz53pZDvyRfI2pcaMAnfC4zjFV8JCFF/oENsANwrOCfkKsAnj9ADfUhfWOd1jMmz99q3K7Hw2nPICfzj40MYa8/EwwH5/YRh+gd+lc/49lLtgJkcKx5b+vx0oqib4VP92qaURzrCmKNe8AdzgsX1/rwOmzMcN5eCNecbNzmPlzCORUECZJb31hq6achdo6An56SCAOrRw8hGw5jqCpPgUd4O6OaAH4I8KjAOOQ8IEHMHHD9zzLyxIy59i7siB+jn4ngiH/vG9TM5+ZGXIHv1g86MMWW6ZaPwQP56QVdoAd4iXpH3FTh9SN4KMnhwYO0iyQFZulKI7xKb7TrXD33GXHn78RNviffhBlC/NmetNmOsWMv8lYH3795H+jwxt2Jd8sC41RYr5Be+cq9eHsmdn8gdtnv5Jv/O+Kp6sCn3CWY8MPbwxbZnA6hM2vwI/zbtoL7Vrc2YNq+qQHPxorNtDOQ6hRfeMflQJpv5eHnmcArCXzbv0OhKyY2l8SHP0vLgxdjU5id4BiRtVLC19x7QaadhXMVms4mr6zexQh+gTt/TRtrqjrVjOh8y9digZrv4D9hKDWP8Mu+A3V7Qk3nTGNjsdrFbX7OurEJ/kJcD/vREnGjLPKimBvV/sUOV2BN8Aw0bqOMjm3UPo3N9o+5U310p4Zh0xanNpWlN6osZ2yUvS0ddW2tN+JzxoV95rx0OHBwZp67z8qPtHDuROOTH2LI2MJ85V/n2mYd4iRORsTSSQ/WtxqFnVwozIzdz8qNfez0QR4CH9k971uojYTWHue2JGFjgFrzaEO2mLZTH+Pnw4WPc3t+FOdbJqYPakoeEh7bXHtwD8SEtbTpS91iDY/rMM3v2AdYGyu1aIY/PHH7t0a94O2wsHmMg8w4+puyO6YeOqZf0U26Ms3G9Jp+vwzX/SC51z6F9pOscN/LWKuK48CZ/Q5X/FsrSOMgYWMPU4yD/QwvvjdGulLijFtvDS3Df9y0GxsV3pM+DnNQfNravZ8zxFTFt/XB9zQEndaZrgr6mX/uJYG0ufGO9MQ7Vl/PUvfryWVzqRj3dUccdseVILrHGaa3m+vNAfrijHfBt+2rPuoADqSN1USCiXVwrV+sx5TX/3ZFj7qgLnXvEr9TtkU3049NL7A8v8dNPrLEc5LzhpehqvcJfIvJFlbkS/F+d/zi0Oun6Lq6R8/3XX8fbt+/zE3+77TpW0JPugJ+O+MJQK9yU5Fs/UAf6FKZM3zWejJkDerUZJx7ATKxhE7bNfSBx49jRw8uE28cLtdAzfvyAju4eb8N8b03lpy89QPdA1nh8AEZfsHa8/XQbH378kJ9qUgcwFupuwP4n5NOmxrb+U+F7Bf/q6Jn8kfX3Xz/k3lWZ1uwHG/Mcn8l58q0NfRav66VyGd8za641ibFrrtzgG+I2Nnv8P5io7S7NOcr7CN171vojdhanvGZ902tv4h4bPmEbZTuQC50vPtcv4eXB9Vw/Mdf4WzHqXh+e0K10nGPOEe512iPfMdsydsxPMWmPGfgF5jK+Z390HseH/DRRV0rum/S/bPyQF+s119YTNrVJj1OuCDxAvPJivwc6S0ZjZYae484TVtrK471zlueZuKxxfa4DjJGCLnXcmdjUJjOHPcpoXzaLMRvUf61vxP61UP/t4+06TVBiaAOL/Ri+HTJYDCgNahIwoIi3FMZE5EYsH0qQW/jBg0a7NA1Xa4sr3h5fc7pugulb+wKLHzGD7y6irxXaJGySrAGz+MMcryRSi7pJwmQfvnPBmwheZuY3bhe+VTJYDIDsFAHtBJxJIrgvpeYhgVdhZsYui77PHUE9kLRXLFQWjOpAvhyzFX6YACwM/TTQhmRSel1/5tCIk1DkcP7I/C1jzjehDshcaUOrkQuhSTbbOvW8402j+N7w1vEtG9irmzdR0ccr/JkQ9ySSicCAfKRuuHGxnSnguQ0TlE25TFhDbeizMVTQ1RwuZupQFRbGXMiEb/CEMcLnLTzs1mtsv+a5RSUpnMBwIvilbWDqB5c2n/vd4JuAnykM1L/NpHYg4aeNMFgBV1crPNVw8S/BP3SdOkEPLvJtaGFLfZfCPmgmoU1hMvatiQleOlnUsrkRvwuufSZ+bansFfm0iXLNOFhXSvSthTq+8oCAdnV1kz65Xm9DW7VWAce6CHwggR0o0F3AFpkj56/wi6G29FEXg/V2m38vQRs3xnrolFi+pJv+tjxigyk/CSefR/AbF4CHuqi1hodT+oX2qK2GcsCQKIApqbce2nb4VuSZRdQFxAVBOLTJUMl5FXw80F1irW5pmCB5MPnKo2/PtP96PcYCzwwGvB/HNfRKbo60WxZGxi962yBzo1iq2MoxbWPTFkNrvFV6v2z28aNePtDnKz5sPhC+1RoD/NShxs+nizN8d8mHMPKgXWzqRR3pc4612mLRUQu/tI+fPHDBcG2wuPjhT3+J7//8l/yvP/3oaS9N+e0qvrSPJ3R379t/DpYrB0ED+Ub/qx76UBzdUER9842F0VUWRdIVx0q+K7FOENnXlQLfNfkOvuyTtzUF2NXVday3mzCujB1tZdsTE6g5bcN0ZiEZMax+TsS3ejR+/HSAb9jUhbS7goVp+oXP9oMEN5rJO3jbmSd56ODRtsAxr7Ohb2LhCbnvPn+MBw6iHilS9ue8In2Gk5/8gcOAkjV7Sr/ZU7BY2D6xAdfnHCulwoLSBDBz6Nc5BiL5vOihwPcTxdzlQJNhSBR0x1zGtJ0x7SZPXamzG3ztm2++jXfkQ30u+Mp8hy8hTdSGH9HMF/KBFpNXNJH5IBD2lAAAEABJREFU9Ap/3RDbG/zQ+LQQr/iBvMB0FHRU5D+vYCxLE6biY7aEha5+haKRcfJCrm0Z91cU3FvWtB10hJW/QKSu8CPQCUrKjREbXQ9rj6xj6llY6XTSdsICnuEAF+GNMD38mhOMgzUxObIJNx70scrcpamHFvrmgB8PrSFeQR0z6+aRlxh72hEfmaTEWNAYhz/51V7Gr7mzo0+aXVnsigsg78RcfYxBvotYnK5sT/t4fnmGzoRJhTZnK/cETds+12RtOrFWaBsYA+fMBlPejmFON4cfKIIn8qLxDOoo8KCsyq1+zVduytSbDVYSz551wPXHWJG3QZ21Gq1W8kyLJa6JUfBd1k0PYO7u7vOg1poGRKJDMZHrzYEYnfCzXN+wWR4+A3EgX/hpF3P4iVhVFrrzu2KPcRzSL3b4xPXVNny7fo0fv7l5Cy9jyJ/A2nbDBmXHgep1+uk6am0OoRf1aIvQNvqP/Ok3ymgBfpA2SuIla7Kgfl/hOfnmIES+MQg6LOGmw3nq6OnlkTXoGXRTyK9uKuyefOhm6+7uE5vG+7SJhzLB18Iz9uIw4MhG85WNhkQbOjYu37y9+bKBlA832MlH6o952NScrG2dB0r4ilxf1ENXSnYfji/xYts/sTmZBIPHRqytORjasqbcRNZcb5arf89jxTo0YOdAs06YEfrkDU19ccmDooGY2Bg/mzHX8Y4Bfd88uyevqecLvHmhgtM1ytxh/Ok39ttWrJf2i1P+IYk8JYxJ/RPU+V3xh9Zq9lfwuV4O8NE4vPPZudI8kn+tqe85FPBwwJpDnL1z+gr/JfFZo1oDPbFpnNGt83t1x2jGFmvICZ+otZH/VjG2Af3VzFkZX9jNtV+aKjynitoGQec6pq+AMmWqtcdXIoyRPXxOxMIB38v1HB6YdoZb5PSTtgMyllKD4i0uLyj0C2l2pWD3SiuZ+5WhKyVxeG8LvmYbsph3GYWHmYOyIwcHz3HHuvVwdxf3D3f46mOoD9d/+XYtMN61hbiU55VDyQNNHsQLuaR90Z2yHIgZ/16Xv75pbSXfqDNgjLhdx5Za8Zo43lzfRN+3jEtrzgcOwxIviF94AWQznqTd0MPm7CvGyY66abddpz87Lg0PO1xT5X+i3pyIFX3xQCx7L/8lKmygz4i05fP+Je55sfThhx/j/vaBeN7H0+NLtun1BMwpHlmjH4GRn68Q+Pr6OteH2nXRd31UfEt7oNjQ/LbwDjkWmiX6WkJf3RAzyjFS+7RWs568Jr9teM4p5HVzy0RuVPbIr5k1Y1pyKX6nTx/wH3NX0oVgqZXaao2vbmNkjV7Wr5a1dXMdqy2MpwE6rgPy9cQLJQ+KPnz4EL640q+tM3pk1BcnfFIfFbaUmvuY9Rr8rJupc/wg+Fphlx159w15WbvoN+YD5VD//j2pF+LMOTfsw4T14Eee9bMDtrrYXzjrGvdIwpsjemST55H1wGvl2TFIo/JUsuxi1xINOSu+MiBzo1WeAaKWmQM1pa/WWiIbctrn+KV1EZkjemh0hVHiZhlj4HzvAY9tQn7bjL9rK5v2KJ20aEx3rodGXgtcZhfzrM+OrPU25dfvzScn8gGUlu+kR+7OayBfJN8DvA3INbSazz18FmcAN83H8BNq4rNpB3MRpIFAV/xMRXjtmGXz/ldqUPiVMP/Nov1XIvNYUHLDKVe8qTABDBhORzmeExT2wyaFZPNKwTLhgBibnrQ4cp6w3oxxuc1vndNN5Hq3DYPNoC0gsSUAP7yvVQcZcJIKqgLGwsHiDJ1j0vklzkw4mXRwEmg5ZlL1I3WOwQJY+WZ4ynF4hGZXoEETO91hQF+KTqAJOMZ11qHB60iSGqO2usCR7EAXdRhixduwzYaETiEHZuJFPnF+kFTkcDE00QytRe3B2Z0beO2zoDXp2bI4oZgxyew227i+oshhwRCPQepBm4XCPP8EdqghxwzzRwLThaKjVzziVI+lQKu2MGF5Dyg6hD9vgFX/A8nG5DrAqwE5wOcKebKRdH12PuApm/TmVKoasHdp8ueC5dspE6EJ1CZfthM603cCv/JASf46H5bpLDTw2tPgQ3mzwX9XSkJI95UF8cAGwcVZGkvDJ0jELixHFhcTv34nav23cJMYYNereJXNT035t36uKb53FOm77TrUf9/QFzSlZ7GlDMplgUB3tLr4Qx1q6MMWGh4E6gMDc3v4L/C9MJ0/MRRXJiuzerLg1Jb6qXTCsa6E/iEOF4vRQhXbVHDKc8oiHEKUilRc5euJt6F+gsykSVfSYpRY5CfwwZf9aWNw8ZgxdMyEXaK2SnEzsuDi3/KeuOnn3gJXWVxg5XMFTxffzKK7Newm9qUoecU+8qFult9nX0UdesRbYBa/iajg7ttZj9yX5LOEzDvWKDjhPmNQHjbYZoUvVnjTdYXvW40mDhoEUiY3ZNpLXo3/jx9+iI8/0D59oEBa3pTWWgEvbEyPFI37eH56jgO66EqB1yGG2hLviKxvbq7C/3HGfOXHqUsPjG2oiUM+slWe6UfpX/rlTRxb4nds65R5Igae0157imJzBPiYy6QMDfUj77gqcTplgelCGHzVjtgoFThG+Q7UVeG5wa88MJBRCWjkwUFfUn8VGMcL8wv64zFzmIdfFtHPFFPH/WvMvOHSN5M+Ss5r+CUxm/eRhzu5EWDDpK3tVac26SQfFGDOlyH7lV89OJ6FOhuISRoAIEbIVwci8Rkb94/3Sae2Gsamfy/g2uLVHMs84cQvvgH5jcOhDWGMgCbzFKhD39EPjc2RudqjEVPmM+cWgAuKXO554ptHzFij1karoZ91xQEkS9rzgp+5Q2thblc2aTXWyb5WRmbQgJl54pYXedY3jVl5rxwyVmBrbWkneRfWBgK+F537XEolPhdaI3Ewcsg8NHhjfkAjosBzicpzHcA31LzvSoHXQJcTvrQ0aV/gu1IYn9PX5EvdX/wt6eIv4Rdyv55tusy3c2k+O8+8r4wgXFhijkWhud/+mRhbCkrmIRrDvJmc4xVfOJK/3XTJg/DiBAo8JeUYsNmKeBxZGxsbZ+3Xo7ceedWb8M61SSf4WmAWPWReBd5r6UviBYSDhj2b2sf8JNZxf9BMditC/gqKfFncqpMDNY/8FyCUxzfSjls30JU41Vkld63ZyOgPmx1rCuv4ZrUJ6x59UV9F7WdaJfTHzcbx6xhZd7UryHS2cPNsO6l79Ccdm/LKS24WVSSd2QeMPOVGi3v7QBQd/uFa771yaC9fJs1wIc/yo5wvbHYeOYC45438w+MjOXNPXpiSHf+eh/iEyzx/OIBujgF/28D3NTWdB1lr7k/wdDw+o0dzHMaGvxO578D6PFOrwE7iTNr4mHas2BKE6P2YvxKhDBMyMJU1psZqQw2mLtdb4vrS1rHCJ3p0zi4xfv4qKfPlOQ8QSoT2Hy4H/UMNmdBf9DljU/lyTmEIJktfQ3tZLyhnnzwyhsJW5BP7k2/gJ2R2rjSYiuyL3F0pUfU953bc+4zOnOfGtvAcfCnrHh98fnyKx+eXXJ+0j3YzPyav0NB+R3LvUV1e7AfuAtGZ04oJPdMdrVY21esY8cVWK/XzRKwdWXeO8DYBQo6C7w79ywK39JsL5ozLRRdgLegA/kEfrhPqSV6zEbsneAoGO+B64AZyojoo2gSkE/wYP+oYzICK839uqEDzwwOXxJk96X+5LskxuPTvJ15Y+OmPB14mPHPI4Sbc5iGy9pSXisx9a9CL8BDziC/J+3KIq+zw0C0+oH+4V9hTvxgbe/VLO7BB5gQjtFED14a1fJOfVNjRV+OFvOV6Zi6YiVE5loYHBydk6EqJFbl61FdoHvau8NeRZn9F9/qN66ntgE0P6NTYVmdH+HkVL7hwaGjCM7rWNkfqYF9e+b9q3nMQZh3jQU/WavoBeB7vH0MYeSzxU2zJQyvWj76v0fdddF0ny+h8jq5wC79euAs6oYT66BvQ5YocPCKDfOeeBjzr3Toaa545VZ4O5Ejzw8VemCzx+Ky/OD5xUK986QsQKuA3xswhNuvpiq7Vt/vO2qit0JMw1rCVdXM+/UTt9szLq3sOv+6+vKAUV1eUAOzozHhQjr41csZIPFjjllwLkSys6cxX5ukB2ZyvH1zWkQl59tgANvNTo/Kn/ipriPIag/qcbY/tjsBDdrETfIivYX/Xg4Gr88TlXA9i4HLRMfL16HigVVuPzB1yiIzWAWWuGJAjx8EtnlDBjHu1q/Kj1Uo9UZZhx3/Rki5xYIzM8Dpx6OK9OkoczAIFP+HsRO4m3krOV1tAMNc9lzHi1bkn99424YFNeObN8GVjlq6bOpH3hqzmtB5CJRvkmCeui5+ccj45ShyOCWJbUiraWPix69dqFw3+Wvj/pvGeMObEm56Xl5c8Xc8NN8mukOQ3LMC+jf36/fvw16AsatbrTYwUaDo7Ng0DJ42PwQxog2wwAOqiVscMNJ3D5FEHFhkC0CDXKUwWR98CUZCY0NzYTTiFSmu15elz4oMfHedA8M0kSvGecFIT8AOLhE7qPJOp18XRg2RXcEio42ATgSCNIwkTt8+Fs5HsCrzqkC4ybialPUPDYPe0/oE3h0/5e7dPJCCKFhKbp6IuRJfxB4opk++BJGLQvPB2IGlRBM2sOqUrYQJVR+rASJGm8vjRfWWTbhfwa2CTAJS/kASVxTcG0nIx9Fd5XNxcfN0EEDeAKFEga2UhGnMz9YY3GP5dA+04gE97BV8F/Mp9SVKFgdq3pQAiyQs71BYVvSwNm2m3ocVQuWes52qr3NdGXxN+aT1jpVR4KVJL3lws9tjOgkYbXeRxUXdBm7CNfAzgG8DVtxY99LtSom8tBhahjudX7OK9B2YW3ibLCZ3naTV+q6+dsLX+YSulj7ZaRQVHVysyjjzbWrRawy/hpO88NBjyX2sL9VugWc9wFuHGh3bQ317xI99w4PqYwJ+BWUsIP64H5K8sQPgL/B2n19QDgEvhC6+Beiws3379Nt5/+018TXv77m1YeMjTw+MzRZF4SbXIhBcnTnkqpfI451sy+cZr4l9/gT67xKV8B/hQVz5X5LocPrnhauhHD9KH9XffunhwcMAu2u6A7ZTb9orcMBLOUd++Wf/84WN8pB0YG4YW1xy2veHN7Y4c0tAlwvMNBeToW8243vJGZs24/EzEvL68omAa2QBo10tMuIi4IPsxbN9C6ScWRW5itLs6XVP8ZiM3oRiK6n0Yh0f0rG5cMNWHb3w+ffTTMJ/D3zm/Jka+++5bxKnMOaLvCT5ZEIlZ56qLAd28+/p9yINxrB8cXoBFFnmxqWhzmXo+oucZP7VfPxrx3fTV2sAd7PPmEI850INI9SOsllbmLGLVNznRzZk6D+LA/CueFbKuwGk+GcCpfqQPO+Cfwvnq1D7peBVmvd3Fzc017U2M6Alr5K8NSkN/RmRsOuYnGvyUwtX2BrjxS1uvLazWFFfr2G632dS58ukLyqDupa3O7YmlaNIAABAASURBVKu1yjp8seHAxhGMIEvCIrA6E14eHWOYgu9peeuL/Ef8Txx9a2He7JHXuRamFteD/a2GuuyhJS7z7YUP7TCBw09V6A+XZiyoa+kOzHeufmRuclPgQatFXwXnCl27QYRz5Ih8y6kPyOvg+qE8xNOOt6Tm3B26WaHfFeugevz2m+/yU03aTxnkf4Ofi/cVP5E3/VLeDthdHuTlIoPP9ps75UnebcnDCa2d6SuDfq5MdHEp0cGX9IDiGRuwZl7kUy/izkbcSiN5wX/Vu7ZxTDjz9f5lj/zEBpjEKT0bj5nn5Nd+ZVy5xrOWVOg733Xd+a6pe2QUtqE78/jX779BP+9Zs65iZJ55V93qn9rT53Gzxo+IYOTtFY7mGnjAtr4IEA6A0Pb2yZNNvtVtx8N2fRXG+tXVjqcID6Ju727zcEhfMJcZ814FcKOgPtUDgkfp8DP4cz3Vzm94m3xN/pDnE8FnPfDh08fQjkUBQCJf5lztpuxHDlOm+TXrEuVv+m9tQC7fHoAnzvU29D1tbk62vWIjobSJdY990lKXS//MHlb7zNH6lvlK/md4K/DjdbH9Pu1lnnp+PkTKJ4ICJmJSnZkb1aVzzA1e5QcQVEH+Al7b68P6+/X1Tbx5dxPWiSt8vytQLJW11LhtYXyqJ+3Y0KE2neBrIidwCf1maDX0nUrMQSQPMJTPPK+srkdPT09pN31Jn96QC9e7LbJuE4cxYb7UFq+subAJD+CVH/DKa/5hY+zmXOkqm/O8+uwc7/Urm302+U17cGjtr1jrK/L3vH9OfWoXNAjrMzyyaaUGXOrA5/QxBmLA3utxS+7ckUdX0VonuTyIORCb4lTfBzb92kVdjOizMa+Df/OCdaN6c2Lfarge7Mg9Hjxu0IX1UcJic5RCzdbCPvWvHUqPFU8RE7XpkfjR97tSznXjVSyflN6F9UHwNZOjJuC4DeO5QrNUcNChTtw/GGPyrJ7kd7fe5ku2Ag/KoZ70N3XwSn7xU3XW29oKNNFq5cXOnHrMl3HkGg9bPCzZc0jmXONde2gDXxx8vL3NXxEShzoxPjycltYBGuKtdfE/2IhXagE/veh6p0/tOfh5RTbh5LvrKupCLmJgpl/4w+ElrPnEa82hLNbPmd9aS3sO5LEK/0wO114/LWF8Hs46Kz1wrCHjegx1Iy/P7FkmxqXbMzfnY9xX6M4c6qgnx0qpsFfQyxRP1IOfPt/mH4GeeInToD+dTqEce/Zvlybc49Mj84K42MTAQXotHTheaYfsN/6GoUXF7icCUD/wU5IHeJqISWnrK6vNOqzL9BHjbVl3x/QVn9XzRd+oDXw15EuZHJ+R6ZJHjCnxOmYb4F89mmdXvjjra/IW/omNvsQ33/0m/s//49/H73/3h7CWFNeRGLnwpz8P6F6cHhR++vwpPn38RKwdY5Nr8Jj5cHIOBxd+Ildfsabz+kJ9IU/C7lgb1tjI5zsO0/zU8xPxay50vozJcx6OAbcmJocmvyX0Sde3oTb0Td5Gjpn4OuY+cc9h6jFm7NrVSi5qUZFbfK4LxsATh5vGUQXfCO7Nbs1LhCvaNsxRrdbAK7NulL/CU6VP3Wkj+fLZVohLTAqEFGxoDfvqT3bmWFeiK2JknDFx2ngK68Wu9y6YwlqCL3AX4h2GGrae+R7sqRewRwFVazWqNzmVXuYZswdeDlzyokMn/MEzB+kV4Hv4VY9efYZoHmBP/vogdvOTQq+cUTj312qw/2uh/tvHi/1DJbvwmEg02sU4bWix22xxxCsWkYqhS7TWYqB5YEAHvmHRQeijRR2gxxF0ouBLp7eYSkeRUIIVpgGM8fGFLKZNsPuXZw5X9gQKTsdck+xAAb1aL4WfQX/AIUwAOhEgfIOHn9IRPbeihCfvznTwesd0wsNxIjns08ESkOny6rg8Hlh0DyRAnVAk9jvvUnw8k1T3BPWBQix5oZA9Xhrz1JuUXYwSH32vLEQmT5OgY5fms7pR7yZR6bjAnQgc6RsM6qDWmqwK48JnM3GIk4wAqMG2NB6QtoTJ3f9JxOTd2Gi0cyFeSk3dOz7Q57OJSr7lpyvqDJg4f6GfCPo6mmMEa6kt+tZC3mw9/P3L5qQCK3OoA9sJRU42dHHEhvKuvEeec6F0IWY8qZYSblYLV5jle6Etz9mHNrw3+XkNvg7YQzzinNCfzYMZdR8oSY6UEaaiA97DhQE5XJgTpwD0d6VkYrRPv0B04B20RWgf5VH/XhecTPzFNygoZlq40KftlBeeE8TBAh77aNIZ8PFxswtbyjSsotQeVtUfC8dFLyIoJcSZ+sEWwZe65BImaMdQWPq3h6OEm0PZ5FXYE/hsdib9RuKm/bzBnbKg+FIkUYjpo7YsgrAZ3hapQ/xAPG6khPcQ1EWPtS9cKFcskhb7pWeRxC7yILz8OzYw33whPsf0o1prdLRiK9gDOZWtlMriWaO2ioiVYhE+iT15Up6BQmBg8RQnIob8ThS4xnHf9NmqK+fmLA+3eJuoDS0ifJuNocN4lA/1ZtOf9vgmThEr3qj1tcl+5iznCmuHvKlL7+2zBXa2ryJHNoqCiizCJCPcFGRyw9PTLyxdZ7tPHOxNFGv7PKCx8BSnOtfnxZf+GQVdQIiJ5pz0eQoNeXNDM1FIGte6n/gt3iwoNhR1K3SlHSAInWPGqrrq4GVAX9rNa9IqNbz2tWXuHxi3Xewl7ktTNnmFtbRXAZ9jsCh6LmgWluFc0OTfe2GcZyy7ubOo1F9zDBwVX3CCMLYoXeKvreYVxIgyE6O/iBnoXPpTJ8TcRE7ORs7QvvpOyKyANHGrywu8fKXdcOqf+4/40RHoCNdIYQo4zLMjh5eukfJVSs3x3W4bK3Q+1JY6mIiF1EtfkucjMXU5eJmwH52Je+FLmMA+M23KJh/yKY9e9V1tKZ/JC3IbAznmDdiWfrhkLGiOZU4+60Qe9vDh9UhcqXthpKWetIdFrn2aYmklaq2Ex4K3lJq2kJeFHjEXhSIcsZFLPMo3c69sQ2vkvXWkP6If1yx9KviSzqz/Alt47oo/wYMzmxsucB1jkAjp2ee8xfen0PfVkXkbgFixAfOAYsPmQNozuJRXWTEvasc3+U6UfY06DJF5sfxM2xg0T48cYviyS94Hcg+oiKM9m7THPOAXt33issmD+UUdyKMYjX3j2ViWrHN66A59C6/Ot86Y8NUJvxVPQceyIw55NzdMhylesZ0wyquOlbdVagfsP2FPfc45yzi6ETkI5aME/0DKT3r0tSmkmfBsnMzpBzbPPn9pQjJHGRobzCX3juTJFXprjIpZK4fuGfLTQacrhbUDSlzDLwU/8yIMI9ghiOOJHHgMN2B7DtuX6z7clNkueb+gD+2unUSlnKkLdKK+9V8PtuVbxMarnwZo1D/qPlkgHl/VL4D6kX0n5BZXzqNDdgt8ntDnEXsIr9/YUqfgWGALsuKnwFknuH48PcO3vzpEn7Hhmm8eHqltR3zHvhncaT/tKC6e5aWvLXOufgcbiAAkeBhGXSWUQZkG5BmIp1pb9lVsX1vNuRdZxSHO4AssietE/CN2wHXO05+zwVuDN2MNcL6FoKGI2lXg0QZ8GGseFqoDpCYXQNOahviQLoDEP9SAVTEVvrwKby1rA3nkmg9ubXjAFgd0fEQXe15Oq8NLm9QNQPP8E/H2mp/o27ORP4H/iJ8/cjjnoZFzxau8nTe0I7IexMmaLn26vnzPKNSNpn4vnFdhDvoec8RnvlwmwAA34q7w7NUapygsQ86b9R/aDF9oLWpXokd25S/MsT/hHOd5aOiUqzq0fyLvCcNw+PWT8r6e4unxiZcjdzG9vkZ89RU2PIW/FbBnX+I+5fHxIR7Zp3hQOv/0UzRyWE+r0F5wz2kPflAZ24PkENGPU254PqEnEBO3JZzXJ19YDUH0h5Sjb9iaDuQVVkzK1dWS/Yyg0TNu8Jv3bAucuAr+W0Pfl0YdWurnTIqxwqHPVfjy5Jtvvg5fFjIDUuQu+etK9K1Fa+CApvZ55IBMX9B24i2lSi7OP6jbjuGhj3pafGSSkTCXj6zbA/gADv3ogA+qE22wzIc6zC3yt4yrxM8E6y5tBtNnGaBL/4wNHbO5vjBdkGyqzX79X94Lg8lzDx1slXTgxzpMfTupA6dwOcY6If2ulCASGfn5W9zL04y+fPplW0aUSdnkcZFzypp6pmY+4QM5hgWF7vihPSHEnd/gZcyfPslTheeuEwpa+T2nvlMvwArXgYhvbxUnm/NsJeVgiGQ0synVV2ZelMjHeTqD/7vf/+v5cv2/Hvn/QS96JwgQ9GyZNATGVPEuoDqujuqm6TOnq0cCA+j8Ll2JdEbgO7zDRPSSp6Z7CuR9+MkW32ZoTAtITzttz2y+PPBxk7Zng2lSFkaPsJBwcbRoXv5Y1DbfzH/+9CkMbjw6htrCwHATs+NNwxv/ZgQLlo40VBJCqwRojY77UoJcN+Wmds8CYXJQNgWw6Jafp8dHCqgpVhSIA0Fnv7z4KyGXAygXIDe4ymHAFBC7QI5spNbwsOUNzPUVb8Cub/LAbMXmF+3kR/JNOG6Q7+7u86OMl9PnAwdOLlzyYhIwKT3Ci1ef7bdAkNbEwqeu8/fT4VEZ7ljs/NUOC4wDCyZ5llghLLk5ULAdOFRzgZ4ppMnKUYcajUQ7sLCPuaG1QJyWt1WcQj9hOz8B9cDbCdvlLfiRhKAvmCxKF1GRvfYlr/JWefZqg3Qor39ET5stfxjviHcU/KxwjfxiSlTsYytFPua08wEbmYAzcYgMaGWVPhhC/7Cwl1ebb1UddwzQkMcsFp/2+Yk2dX539/ms9/vIOSyWJ3D30F9t1uHb+HwziV7lJ0AmDQtr9Zg6JDH1MK1/aAOvzu8qwEmYrOcVmL7V0IdHfEObjfjC1ZZDHp4twvQtm8Wbsyfe3jx8/hw/fP9D3H34MZ4e7vDZiAY/S6KeAC/Rass++9V1KTUXHOkNwF5o7ilYfCupny4slajIKr/B14wvCbOnEDoAq64tWAqy7K6uYiSWxH9kTL/Vngd8lamJZ4UcLporijwXLXlUDseFTZ/krahFcken9sm8gE+qV/3QglX+Mp6wBWChrt1kylPpS+zewAsHmPquMeMbnglY5VCvM96+11+QB7WjI7Bwo20BC4uKze4q30qPmy2DkYv7/f0dcYlPwrQ5y0/zKb98CkS3Inmb8h7IUfrQE4WV9w4UdOU1ogBToL009ax9Rt5opf3hR7zGUPL0xQ6Ft74TGxwOpCOIpZo4uGXhnPBjbV7BbSsZG5/8tAIxqi0e7h7Tpz08N48+sclww+F8c+5nP5FILnGjZM7WxoteZrQG1/Chvyy5a5t05POVPGL+016+VVty0T4PHszRtgN+od0eKLj+Rb5C1ope1IH+I76ulMRtH6r6gkcu9Nkr/G29XZOvG2vGc3z8+AH5j+nn26ttOCauCRu7Ztyigx9+/CuxfZdwcf4yj9/ydvR5WVBcAAAQAElEQVSJjZb8IWHqtDX1d2naqDKjsIzM+MKUB2zmEOWSvwp8Mz8Ss9pPGdSHcWB7Jjc+o+s9sWOukTcQJj7zrHlqYo10nVHnPsuP+pTHbNjONdCDU2HUhXRQVeqqK/BYInWijYbWomKvUpSjoZsxpHtCJzNvS6Vf+gjzSYf+xWcONX/76z/Kpl3Mdb5JfXdzE36CpdUl7+6JoT1v6pwzTdr6FXn0P3JaEXsQL/Rjd+nakm/oO2ou8GDFNVvfnygijRX/zoxw8m/O8Oq4evVeeYXVh19Yq4x/m/7s29oD9JTRGsG8bf+ipxKuYxty95r4zk8G7rZZyF94Mw/Z1FvmKWTNegWiPvuJlevrq9h5GEQ+M6cohzoSr/zat8IPrvFR5fStsLo0OUysB5NvJlGR+nZc2raJQD+wcfSj/xgqlFl8aZ9AoYwrh03/MAcZux7mGNd3+Li03BxgiNB21gEb+PTt8IZ6w/sCLnO0nwq+o7ZQR+rSAxvXLPVl/N7fP8Qj7chmurYaIzKJz9j75rtvQ/mq+iHnmnelpxzJH7588f8P1H/SUAczm7Cl4YHUB/JrO7KWSdvcL2/mc22rv9/C4wOyyaO4W68/e0A4E8tT5jjzvDDSOaJD8ZzSz4SLOLAO7Z+PSz1HHGpj50h7ZsPleqQNXWOca556prZ5IG4fn+/ZPFOD8Zz4qQP0T3nJlpkR6yKbvGOpKJVn6DteW8t1/Zq8tGKNVGfNww7sUgvQfA+txobNpLGwot9u4/DT7cfcfOorBbtV9K3v7fAt/U19mw9elaG29Mu31zdRGzFKn7FgXj8Qqyf8x35jYCBXBficd7GLYuhrl197l4/gy78HpR2eqL+1XYWHzgbfHlC6NotLXgLB+9ZC/08+t+swHsRtzKofebnw5Rz9sjYUBi39XlzC96Uhz1X62Q6ZfOFyvfPTpa47DQUHrcQOv17jm6hbt4+mbHOJ/eEQfvLFv4GjjeXn2/e/ifdv3yWMtjmiF9f17//6fXgIol0vzV/fMhYgAlslKjL7yVVz4ID91J1+9Pn2Nj7efgprVl8oHlkLjUvxl1LDmGltHa57/nFi5xzxFemk7jok7kuIP0pAbuag5gj/+9hTQ2i/iXiqpYSfshLONUX8jTpnwF96bK99xX1//xjP/to2fHxF4a0dy1ddrqH6tX8keOZgKH4KaBzj8eEhPn6A/7s7ng/hGiRf5asS/dDHdrOJcRxiz9p1R33gfs69j/Vg8KUNVbx5zRxi3OorB/Jw31p0pVKXzNSmJD3gK3p0fdKeG/LvAIz2ljfnzPipfvbKfGm6fzOmD8jzik/rrwf0IRzoooBfnxYvKpIV2hy1thjBXWsXhX/SgInULyS4FmBqwlibB1/+rSX13bcW+pF4u1KBDfR3RI4ppONLMWvyxAtu+xpzBlrlULVt1jFiG3XzCs/KJd/GcTadFXpYPj9c4J7XfuPPPeqATQf8uCuFHLfsccynwhh75hTt6tqDAtJP/B/9Pv74Q5gnuwJnNHlUNnlZ8kXNvYzrrL8Ros5dL/TXbPplKieZyx/qeYJf4/dALZ6NtVqfdP4DdbExYDtQD9RSM+bViTDWVplr8WVtoB/b1E3QcbJBU9m4RZyF9654TRaybxha9H2NQq1iHS9+R51XemE71FmwRokemK6U+DW/fl3svybn/5u4Z07adAqbAaUBRNmhevuOBK6GzwWdoLWv4BTCzDiSBY5XA8JFegLGzcYJJxDml80k+cxJ/R6cLsyvwNqn40QJDN042KmhMxg8fa2hc+hc4t1TvEzSBKk0uYTO4kJvcDeCtfYtcg4IT/Jg474rC95WWzQCeyDpV65dKUl+Am6RjWfg855ra0PIizzo0IDRi2PCmwEpjwM4B3Ct3AwPlSQpDrmb+UFjkviVVX0eCUzxM4KTA+L3GcZk6WM2+qSZ9/wQq/y7CBmYdLGBOYZBb/GuTgwoMma42CUtdCwtYV0IZg6CfF7aiYQ0UVDt2Xgdaft8Vm8ziU6YUha9Kb/sTCYLij3HEl8yOOdPVRkwKaz3CYOQzpOv2s64ag1hTH499z3APguvjmwWI/IMIN/o2wcRQSCfwCuczXkOX5Qp//rjAT9TBy4CFlYmOBOvvqd8Ft7L/cTUgu+1+Je2ph/ESqdPm1QhCweBr9aAsRz9Qg+7utDJT2FEXMrXao1Wkb21nKesDBNuc8jDgYLWDeiRDdCehVl+jbeulKi1ARe8DZ3Tr3rwqMvw68IMcD7apDkA4z0Mpq/rLxsXIVpjIRKHY2m05QcxAC/Elr5z6VpwJGTKLN2KDZ2fMigkQOpnwl+4RSUlF1d9Uh/UPgf0opxpPoDkkQu+NtMmSM7hwmY8ThQDzrP5eqoii3S1+ZEx9ZP6rSVlMw4mcxg0LvhlVp5OyCMswoUbv67AMM0++XKz9cQGQn0fmK/P5Bj+PREngOYGfKTQD5B68KNPCSP/PQDyV2sJfTl1AtzSVymcW7j419qilCobKWvwZazOxhI8TjBuLjEnDQ1YZAaQ7zngmLkl/WZGx8q/T7+moOSAzY2FvqNvT+hHub40Yt97aV1sKu/Z2Lwmbmj1NHmWf8ecIy5jx3vdLP6nL2dfOhcI5/fo5KKLDpDCs/oZWsVexkBNeS4zHXesZ9x7eZV2Xwv6G9FfQ/aCLiZ85UgsTJnzXEeUO4tq9GHcye+in336oLKIs6pT9Q/RwtU+bsEp3zT0L6y0Z3SsLTa8CGjneRM2OrK5mNCvcLUusrjxE9fi2/rxBF0aej/Q9KfTGbcFtb6jvz16aMZm1PsjvC+OwU/oGEfSMC8dyAvi8Fl+paUupa+v9OhoYs4rOCzWzRnSOUET1aNnvLbSsEFnR+c9mLy3cavMEzi4jQqcRbax6CYh9VYr/dgMWo5nLAInvPNe0deMc9m/Mreos95P581s5qdsylCYU4cWHrKvNthVOPqUzby6+K86xB4g92fiRhZ1ou48yFRWDBfFf9hS3+3Bwzez1CEzmYN7A7bcJ23lgC80cO5P8MyprW+R9YOfYqktai0girTlgY2n8vXwbl3RFcaQ15h1rbZd/EKM0hqQDSIcmB15owoPDPjpFD8BIP0T813fTvBpjmN4+RY1d2l7bKqswtGltKFfiqeUPvoeu1R4bRU7L/GRsUoem7GJuH227fcv8cyhzH5/SJka81b4t5sON28eglk7SSf5OaX4cInk8KgdJnz/SAw847faygMrP/XhBmXPIYqx6IbVA2N/tUcYaZ/wrZlcan7VhuI5EBtH5DNukiY/9INLE2bPOmjN53yGsVONhl7Vgc/q2WevzjsQK24spQUwOqmChS9wXEukra3sFF6f8lk9pUnVPW0ZO4Z/RNjY0ObqS7041nVYUF86611NdaXgM4sduM37Cq8rakz9qhR4QY+uN2h0iScAS/CvszEXnyvc0xXG0sB810nvs3+xBm4lhvgXX+pIXifXEzZ12sY8UJBH+m0APw/CvFB/P+05VGDt8KWuiApjXtWHNlt05dpT4NXGfGQuyhFIjCx8e0dbno/4h3EujRn/S1yso75UUdcC1r7FcI4xc4X+l3LW5deiwRTqredZeNmq3Fc3/V915P0JPz6kDuwfySMrNuetGQsVm6PL8tXCM/xWmvzoi/qmV6OxB3FDv4ONml351ao+adPOyuq4Y+okeQNfxg0HYfK3x+cS1gd07SX9hORjv3pwrm1GP+IQX2s11zbl91mawVetJRZbA7koOCo0WxvyVwUBicyBxPhPPwnzE7r4KcTx1Vdf5ae+98TN49NTHiKcgJt/msPDn4oOFzybjCN5eiaWH3mB7Bxxi8ccH/jaBL8H5usLR+7d5wmjz3go5LprU04Y4BveC34OkPlNvXMb8k86IReS28E3IZc4Fr84sk/ZJ6/aRv9NfGE+C3IVVsGHxDOoh9qSd2s+ccIm9QDyAdCVkvX7oE1twJey8JO+SL7xhYI6iRL4yOIzKe8c1BbwB28FXD1zPfR0vfK+1y4056mbbAJCE6kD4cM8oaxM52AJvsHFT1gEuZ3Aq5eJfHhED+oU44Vz9IOR2ryrNUoncLBuHjlkvI8JH7PHuHBdXngCmZjBlXqGhDrRflEKaKHMmPGovNK1v9YWCYcgMzGqD5jTrdVP8CsdLzP19DSdUv/22ezXdpO+AP/q1H5b2kwA8GIQXmpCH/z8dBjShe454/eAPf1towN5KnOsuOBVHJe2TIpIVSgqeC96ybFf4UeS+RXw/g2jxDwY+kSymqZXjP36JQjwIPie8/nAou8JsG9xNrwp83e8LRoMHBdXi9iHPKVmUWFxsXhhcvQ4s47tSaVJeiAo7Z8wuMp2vCslnaPWxhuTdfgGcbPZau50olcKhQP0TQ4GXat9NGC9N6E/8SbcIuLiOF0pMZzpGGDLJmEfheBd77bx/uv35/Y2rq/fxO7mOvybDBvkGlmsDaADNJXB+4XfV8jN0YFjZCPom7Id8P6Bt9oI2II05+Ycfw/6ljdcvuWVR3kzObgJb40ArBQytNQNbzrUT1eWoJWegb7dXsV6uw3vZ4Jjz2KtTZTNwt9W4AflpT6kaxEtLQ+hUGAe5pi8TQKgD6PpQDLJAo23P/KXjTdyjywE6kv6PcB9a7lA7eDhzZu36OgmltPpSLwv2Nm3ytpFnOpsNuBJRPJiMalO/dtRN2+XN8073uzIW24wkL+j6UOVq/rpSsh26prclvcFXiyCLBxMfDYASCRH1DEjfkl7L3otPDNKIlIPypINvHk9/xBnXxuwJWV54E28nyp5eXqU7BlqwWPCW+jXeMUvfCP0ykLyqqw0k+sBf96z6Ppm4xk9XnxO3eub0vMQwGsmTfhL4bgewXXHG6fP+IuLE+oLY0t46bZao28VnhgBvvK84JmJ14lFFT3ABwC5YLxgl5liu5QaLijX2M+Yunlzk7GVbyQ3Y1gUDth4xOfbZdPGHBWgTT/zBuz5EX3gey461zc3+MBV5HwKJvlQliyseUPrnD1xqt7lT/ooWCWGm1J1qx8ODb6Yv8LvzR3+Hrb5wJj2Uwnid8MjvgM6NedIQ5jgqyo/DeOHZtWnjMmIr3KjdXBximDMUQuIKXxb4ZvDO974ullhOMRjPD6zMfr04cd8G6bsjsmnb+QOyBNdiZE3P34K0DjtoV3wSeG6or+V9L8VMqlTx+OMSDj91bhxXH3XQVtG0rOQ862N9IT1TZHym/+cY590ZvBBCZ5bGPNKlrrHd9S3uvFA4ZkcgYugGn3DX02Cd4qKho0rtq5tyVV4Ui7G5hXnvuLX8iAumzRt4vJakTljFj9RhmzI6xvuDTFtjtiSr7b4mjlNmeW9K3Bdaijz0lro1xts7+GKeIST5gFZ5ENZB+j4RtxPdLhuIFDG6TP+IL89/LQGXq4ZP/e3vO29/8V/fUwuJSaEnfBfnCFtJC3l6VBgV4BJAeeo4DEGbAHwAbuXWmK12WL+QpxRpEL7jW0CdQAAEABJREFUiJ4K89brbf6tmq+//S6+ozn/ibg7MK7vunbY1G/SA5fzLOyVdcJHj7zIOLIZPyL3AgdTADt+hP4jeeSWvPDp08e4JRZ9U+sGW5nENbQW/qqUedM+dSOMn/jyKl7h1tttXF+Rf4n/cbOGQuQbw48/foiPnz7lf8P7CO/6kzb2bfh3v/kufkvzb5G51mnTAR+SZtoFnH3Tj7EWuU/6btRndC7/J/VqS2r+AI7nCbnlabXbsbasU+/Cv7Am2cQjdOlLDPjXz/FERGFH9a9c05mOsIxkjWKeMM5vWcvMKeZpTJm51HVI2Jl50seEWVt4SPHh44fMD0c2zvrVZjOGByzy4iftfMNve2KNOCGrOr++vsEvWA94Fu6ADf10wSsFrXSc37BPwMArY9LVh31Zkp8YglbmNODt0y8y1w8tGptj5/atpX66YgyJSUlp6pH50/ElY7jUQJdjbKlLdvila0etjdqrLIdFEQknn9PxNZZNXAlh/BUo84x5p2dO8HXERgnL1ZxwQmdpT3KQeUN72Y7IddBu+I658u72Pu7v78lrz8Tic3zGt3w+EhOgDeXr0AfiEItj8ixeY81N5AF8SJdLRi8QsIvUkboeyAnrzTrMwTbXj+s3V/HN19+E/u1zKdW9N5xCkZrWuHL9PRJPyhJRYhzH2JKrdviwOagn9rtSQv70twE9OM9695i8l/AP05qHtJO1spuXCX71+Qk9TfiBspSAArhKqaEPK4f3tdUYiB/XUXOx647+LcwMt/liijrWwytQ5CeR/TSy/Mi/b9y96ru11qitheulyjrAhzWwvu+ntn3+ZUs/01/8VTh49XnPHA+ijuQgZdCeNmU4IsuTNrUe4Q2/NC92T3uzxrg2m98CgSv6UvfyNeMrj+StHz98CHOQ+wLXOOHlSRvo7+ZI6YlXGdRDqSDjG7PhBjniUJjfBuRd499bbLZdrWIcBsJpznpHecR54cP1yL8l9nd//+/iN36q7eYqYT3kuL3/FM/wp47VoXlN+ZIv4sp+m7KYB7/+5pt48/XXMe62WIlaE4HlZbXZUgu9yb8vs95uYwVvxpCHyERr0tM/ntCjTfmlIS3h/ETW23fvs5YqyGyrZ/khlLlJeHkZWSu/JRf/7re/j2+/+86u+OM//TE/5dN1NcwVwziEvuLzT5wKnbCDfjpz/9VXX0XpOvYufQz9gO7GGKkJlF8bHMkJe9YhfT5gRB61hxbQnq4L+mhlLPjyBdgTOda14yNr02fWJj9l49pkHB85CNbWzi3EwQCtDfrq8Vt1EiVC/XbcWFtbj6mjB3KHMecnWezTrvp1+j4+WaCtL/Rt8X3v6UpdKweRF62hD+gpn3pZ9nvfxoB99Me//vB9/OnP/xSP+ICHIBtst1tvRbN8aoc9kfyrgza0GFkLKnwbF9pjgg/t476lb4081kK4rG36ms8e+A6M1VbJtXMebKVc1NLGwpHYUw8TsWiTuLlHHQ2rNbl6kkQ01r8K7Xn6iRe/E/0zeWjE765iqI01b851S13l/N1V+HdD/Y9u9JlSyIVTZO2y8F2iMm8FDZv4lVO59E9b8LVCf2/YE19fvYnNesOcyl7rlVjbZ0Ph2ad+bUyBxpT1mXS6fqmrlnXkmAeSwmij5+eXeHp+4gDzmfxwGz9++IH64zYPuaTvHPOK66y+4bzFJ7sonU/FH79a+3Wx/2ps/9shNsZ1CoNDB9axfZaCxp1JLDrb0MbIsVqJu0KhUaKQwHRYnaJvLZ3EIF0MF8sXGhbf0mropA7oHCYZPR8Q+vnZnRsXabuJ1IHX222MBHTDmZckNaUDOm7SMFgLc/gO2/IDSBL8RND561BPbAT9NQF/nePh9i5MapkABWZyB1Md94V7bjMAwWAPsi58y5P/faSJxQLIzapyOEdYF9YJfXkv3wbWaj2GV/XUw/+SPNRVk0xuYCs0LcRXJB/fkGiLC85SalQLRJKTByL222qDJ23hZ0ATk4sVNyXNEwXbRFeCR+J3IqCPFGp7gvE5f31kT4EEdFRwDA1+xF+AppVs4Hc2wrggmMRSVvoSK6Cs2iSlKZPEgcJQW0As9IGhttAvKngH8K82awqiUZIps7o0Eb2qL+wEWhhnuCRibvyWuFeSGjAHEqk8yLO4VyyUA37Z1xZ9rTQ4Y35F9osOl9kzbIFrech76R8p9rSX3UBk/wEaKQsFlLTUhfbx+oVHbuTSPmVNWtD3GUcWHZcS9ncFyHMrXYlOuFjkcVE44J/qQR+Wtgtg6hq9yJsN8NRNOePxWX5PLE76nPDiUSaEcJhW4BILIbb4xW1BqUwiU1+tVuwPf0DbJ/5FnpYLW/oqMNkvbeAwAySkrr8V5tdo2ODi48L6lkY6JnSvyxx5YR4P2Re/+IJHdWF/hV7HkLJ4qDWdppTD/hP9KDbaqmVMjRTYMBMeWmkzsBOrJZRBnTxTjL2wwOu/5jCL8XE9wG8PDHClGCK0Imb8cso4MTfkwqR/4AfqrysldaJ8paA3/LrWFtrY56W/4IOMMX55Yx1+JeMRypBw9CmrfJmDZmxNF3zUjBH5VKfGsOM9OhnJfyMLtWN5RecXPzcWxB1RUM/SzKvSUA97DjI8qPR6+kIrkldxD8SnLXlDTnFV+rTp0GrilD8qkixwsKSk4Ldkc57j5fwDFN5hmplGRcKTfcJ5pZe8cUTXe/L4EXRz1FZixK4nGD+Qm5SbadD253yGPy7wwCh7g0f1VNGPuC/X5EM/Q9bJGMkYm2EfR2NuMp+6Cvhf8E/Aqi/jcMHVePu6ziaNjpzi+AQucYpJOGcjJN9IRSdks6skfn4icGGuPll5G7s0OeSQiQMO5RRvAG+eUYZae3y0fWkV+RwXTl+UPgRTb3mFYmKE1llh9Dg85ycNM+7Rg/MTHmC+RQkcxRs/VYuyC2ssWpy5vplfcl7CKCONe3+e4N+c75thP8XovXi6UkKe1c8repVfcVw2gdo4/EomuEFvyy6eG76ZjhjqroLHK7qCf3m64831HZuRBw5n3CgcWHcyjkDz5RsjSC9tRf6IWEbkWfkdW3r4CT03k76ZfjXeyf/GzBEfzPm8udR+bTXA4hxu2NUTM0M9JSwboKxF4FF7OmZRK79HYs+WOmBcPztyddPhHHlRT+YnddYjPN+8t1nk9h5L4vdT+PbUwxxG0jdW1BbmA/3TWNXHpH8QP3Jo4NYG4moVazaMxrq8oZ6YscvyRl4FSIErg50Nu/S1ZH6wLhF/y1ir9BVsU2lgB07epVuBVxbpJzaIqFd1Zb9y2BxTF7l5RDd7+FQnwZfytybukrF6INb2HJi5duk7EoU6dgC4K5l7O+h2AVZ9EbndHKl35+gXhBXTCnzX8EteXpFdvnzOhhzqwznaTRlOnEp49dNOaT99A34WmEk3SpxudgfWoQG+F9wTtjoyTk4rNe00YoO+teRDesLpi+Kf4DtjDj/z6prnuP3CMmm5IAgiIyi1A3KqQ+EcH8Dd1bN8jMmjv3b6cnzOvIl48FGjwec4rlhjWlz8zXlFw2B+7aBuEi/PEs4xaHuPSbkUSC6tK2KGJWgeOVSY0E/KxLO4xPPlGTtqmyWnoB/0a66wCSc8yFljx2VtX4152HJz8ybevn8Xb9++iZF6T5gZ+8FBbHbbGDdjeHjR0P9uS77erWNk7oislT4P3tJ/B2Ve+FW3vrDV/8VX0d3YWoh/AA4Bsd/EAcEx/xaV/JnrOKUJYQdgpa9/a0dxLI3eYlue0Ax4gODlnH5lO6AjD77FKS5zfqq3BGsRuRi9O7Y4OXh4Prwc4o49y554+cl6nwOer8pX8dP8E3FywsavcfrpFKXrwppt5MCssobEVwWYOXkIvqRV4X0kF6zXq1AvFdkXGwPgN3yY78wV1u4wlS8cjxmnFjJfRS1LjEYyziR47EoJ8fAzc4sx6FpVgK0F3UPH2fal7+IjTNP88AeOvAty6pS/mi2cvbUv8NnwC3EU8mJqFVNMDIMBun7C0gN4WKcv4nLNB57kS56VyTE0krWe+cH7Akw/mNto8Ct/Hmx5uGoczcRo4kCG0tUF7fmnfxOrDi1yb9YVZJnzACT1xTzBKjxmnq5jtNrQU7UbiaWODNAvpeYhj/mkYZ+O5xmFmcvVpTFt7neisI4X8Hrvte8rehrDg68VB1wrYqWDX2PFuLPteWlrDOfcUBP/sonn5/ZVVHgdrDPxmVIqsmEfYk+u5aMrJexP3fYt9KXLnBW1as6l5hFWXRvj03QCD/mTTv38JEPe0y7fpeMO3P/akvT+m3+rgX9zpH/rCAsa7ruCwXraECa9kYTp1QOIodUoLKyR2tFBI79KKZEBOdQw8fqm8PrqJq79fXpOfH1T5pSJhGeBY9MBndd0JBxywRlhQtWpDTQd3GRcoSntAcczuZosB/gS/0b8OLWJWnwmCINDHJPJREeCuMWIMBUZJpLtHW81/vL9n+O//4//Hv/lv/6n+If/9g/xj3/8H5xEfognTmh1TPEJX2sl34EkSDI4Okzi4Odngtni099F/v7P34fXe+bLR1dqlGwlMtjBs9qwgG3W4ZurxgFOT5/4bd73yEokkCynqK3loueYi1nHmHK0SkJqNdSJc9RPXyo0ahYflfFSiZYyswiwkYpI2AF8g2PYKwphRDNoTUpuBP3bHTPyuTgaqL55EhfCk7xmDnSmsBixoDdpHCiyj8dTymiC0iZDbYCb8CbesPgG8J4T3vs8YHqlWDK4YSc35G1osXEDix5O2Ep7P7E5l5e9hba2g1Ht0DmJ5wt939J6L075d9jixbdpfsJidLGnNWSutIHW1xZ9W3TUoUt5+eIjpF3p2CpjXlEPppizcNuzyPrGSN+w2B/At4J3k5k2KPApTu9XjCnXjgNKm59yEF7+hAM0dSasfbXWyMY8rwym/ZVLmve+/f/w8cvp+IT/uvjIO2ynzVut0WpVDSzM2AmYIzq1SL0U1RYYxp6Hlb5d8e3458+34H3k1P6ZuRzeKHuP39rwk6HVyDf9yLoi5uQXQHQyh36gDdSjfamzruBrLfwVsw1F12azzeciwLm5MKBY/GnPxun5C21pCTcRU8a/vzu9p8Cwz6Kuop+ch2wH+tVTPcss6r620O47Fjqfb+/v8pMg+pZz9Wl5VSfaU9+3z1hcj9u4urqKGwrLhpzOL8ifjYcjNI0Pfxfbv312x1sqD5Ic9w1K7VuUvuDXNe3RwVfpCiz67BitsIEJcghFrrbThoU+fcWmLzGcBaabWD+VcCAOCp0r3tb4iaAdPlXBfSCWvN7wtsfft7/2TTb8m3uF2WzXGVvKJ5x0oIzdpjzwfXx84C39XbZn3sbIT+CYFi2NA5dxs441bYTugN4rfqG/DrWljoWb4cs8py1sxu+BnOC9/eZu87VwF/oWKxOHZ/rhK7IJpx6y4a/a/rLJdr5FnHSfObBT99pvGGuMFBLBlzYxRvb7l4whP+Hmp1LfvLlKO63LdJ8AABAASURBVChTg//GOlNKRf45c9GeeD7iQ0faRfaFR7QEwydyDd9QiDggk0WfD9rpzbu3+clR7WH8+ebTT9H88OMP4D/GihzfoS/n25wn7i+tW/xCXa6RY42/brHryDqmrS4HCM6T9y22zbfQ79/mp43eQV+bS6fgP+rbT2+6icLhQhzqZw0++R2QXzgPbcyvxv0LefYVH7J/JLbX221s19vU66KnY+rJT758/PgpPn76QPsUn3jTe0s+uuPAxVyYNic2jCWyPix7NxPbvNkD5o618IG3rNpXvuRFe/rs4dDT3efw7wIpQxclc0Wrxkp1mUWfU/iJGn1GXXZlgVkh24ju9If7x6dcd3/4/q/x4dOP+VbXftfKFTDSM2/4SSDllpY2FwaGUVmJS35wTTLH6XvK5idb9VWAUq/mLsIXvubIL/jxwOaAL+czPw7o9el5n3k15UcH+jlDHG4eQ5+9Qzfawn75UB/6mS+Q7E9/Q2B5r9Ao+JM8cBvmlq4U0KFx1mvtKg7zzdC3GFhPrdlsK9ZAeX6Fp8x78CU+//bHDW92t9ubaMyBVORmwE+fPO1zI6RvCCttbVdbjZa5gRpmvWZdsG3z0wvm58z3W/IGY2va7nzfyKfOxbyEy4zujuA/YpI5n+3vCrLwtCcun/GX58dndLXHB+aMY+0oP9rt8f4xP1X08eNt+EbdPtcL/doNvFiFtalf179n/N26wjw+KSy0tKBxfsB22mvJO1NkzsLI6tQDJvHbxCV/mZvJ/37aQV+y/0geER4xUkfmhs1mG64LM3Wv/D2p18MU2km76r/y6DyMmd8+207YVf/TT6TzhE6k41gCyjxNWU90eLVm5Tb1NZK35WHEF3qYkob21x99meS6XYcaO3PL1U34idtr1hLzxQqfMQ6MQ+1W61JXSF/8xlVf8TNyamWsFMblxSYADZIR/CgcSDhuozttToblyk/W+UX3jyFPrvfmPnm9tAvNEZ526HOz2YR8moO//fa7+M1vfosfbqNv8AABN/yb6+sYyA8T64y2nrvImnRojcOhdZhL8399e3eTdYo6PZDD1Le/DjexDpUS1N4tVvhxQU/yc3h+Sn8zfp/xUz9p+PzwzIvTR+ShdmKStZl69hPN2kTcFd4GYkD6jfsokXW5tDy0/vjxQ1hTPD7fZ2xUddpTN6BXc5E40FbGw93tPXn4Nj8toc7yIBR+X6fXOJ1OtBncJ2BfwzE/+dO3PtbrDXrahXbl9Cf2r4fw10CPzNVOa+S8vsEP3r4F7iqG1kI+J2wkbXnoW41G/Fvr+6zvY/Jobci145r5m/U255pz9JNWG/4orsJ6so8f//oh9qynDfzVhs7024vdxevYwFjra1SahyvqcuIwUTtIs5RlTNi+tgh0ihHQn5CxfIHbG+eYFx4e7mIiTo27m5srDg+/zhpJGGXxUzna3mdxWuNUcCvHiXwhDus+P1n7eIlHCKvTWgvkoU2sG1t0L3qgX3w2+QCC2xK11dC3/GTz5bdOKnYXxk8BHl72i8/Sp55WxPP1zduQd+W/+3yf//Pbw9MjuTRiRWy49zmhhwM2tcb3am4YqOOur7Ht+/exe3MTyuRa+Ff2FLbPt5/xmQk7rvH5dfIdfBl7+elA7OW9Sl61NTq7iutrYme1jb6vWR+9kF91lVIqeMYYyDvSaeSIDXApp/llcxXmRf1k5NBZ+IqORg63hG21Rs9zVwpueW7w0pWf7wMZs9H/a31L4tfC/TeNV+eSQR3R4DehuSAaANEFG5wSjaDoW0sHxS52533PQ19rGLS1L2HgXAy14F1+sramwxnsblS6QvDgtCaacAILtA6XCwJvCMRpv0WZvHWlhJsuk7xzDCqTkkXCUF2YGo48gqkkHWUhOvkGEjoGhklHXCMF4tXums3fLkwKJkIDjskJf6BwchEppQoeBrfP4iy1RIXeiJOvSbBXV7vY0tYkUw9klEE6wip5NoQ/pXzwwjX44i5pBUmGx3R8k0FfpVnyo4MWhCYpxxs8qzvx2+eBhLoRj7gr+tlS0Hv148AWlyMLqImq9AUZjrl5t5A0gUpLfBAOce/YSAqrzV3IsjDcP4cLm/SUp8CIOql50IT9kGWiaDGBygOPyIRECg1sRMFHfJ5J0lNuck10LroTmUNZkw9h4V/8PnuYMuBrtTZHYoaGcsuDHV6laZ+2eWUhv9z7LG7nCAf1/HZegR/x2+yU364U7FmzCe8CK4/KLIw6Eu4Ev45nw2Z5pe/EoAlXPQqr/7sQQir8Mo60kbQX3+H0HH/IgxT8Uhj9Uf/Rlxfe0Bx+0EiQpVRRZ4LVR5VT2wrXtxZ9a6JI/TquD2hP79POjfmdmoUL6E3we/HPnMgPeUOkfJOibQAJfUEcyjOzwFnM+mtcbgDz47ok/4veHQdNXOylTkrqdeFNAZRtOPOqbvVRpIyRhSrphDyicYgr36JfeOY5Y5drB5EevQw07/UBC311KQ3xuAGujItbOYURs33juI6Uq2+A478IbX9rNf3coluZemJcm7RaU69uEtwEHCkk5MsNgo6OiHBd2LBMmXNeGZ+wrTCXEJC+sarM2g4Rwly5MjYprOqAfUSEfEf8WP1bdBy4RxvwWaPB71Cxda12fXkTOcN/0mKudqqMq3fvV+QLn9UDTIKnUEissihc/KMPxyWNANieGGWjIr/G0AnfllfxmeyP+E7KQWEgTce6UtL/xGNLWARXD5emPPqMz+pMAab5GA8UU+rbgtj+9XYbrgv+Wm3w5SZBW+gL5iRt2EPPGOKSYimX+DxgEk6+nTehO59n9cJE9WRfrepgfZa7RMMf5VuZ92wILVKdY7945d1n5ZozBx0pvKaQbiP/g/7nT5wRI8ohb0OrMYDb1kFTHBcetf2Gwu2afLtjI+bmSzh9t9aWPDXm92lL7C0xnR2d5DfJRtkmZNQnJ+zUao1lfsUeNWoFz9DOPPgMHhiTX+H1Y5v4+tZiZO3arrd5bTwXB7KVKPDfWh8VntQfjoSY+Ar+IA/iUz46+UbTEDHubK/ojB4wgZFvbjJOzK/GQlcKeFuMFLpDa6AuxNuRTcNzvkC4Y9OvnxyIK8IKuSpF7zqMzXHso7HBqvDVap9jBV6DL/k5JX8z+KZs2Qdv+kg2xu1DQmZgbcbM/RbZD3ePuVbVWrFHTb7UuQdD8n58eWGzhS+AowdmaG2hX2KhRb9Il7Ex5+tDhGv6TldKwouf29SbPpj6UlAA1Zv8qUevoF7wpIyMYnf7XV/gnhCew08Fqdc4fwGVd9JubSD2d6Gt5ZcwJean8CDJORO28qquvzR8TL5SX34qBZo+J114lK7Nww1xmnPMr6vNmBvua/xbW0lfXirC1lbDL3F4r/9vgVvrf9oTfaqkytV6b8X6sFpr8zW2GNFbYbpW8wp1BBG/a67N3Kfea23RbMTpyMGAfAzcD61Sk+hn+sZx0Sl8yY8NY2S9a20pDnl5pR50nfkie+oBifI6pU9bM5mv1KGxLuyix30410/GwXgoi9wfyDf6mzlGmtZlPbxV5FYyecnYwpe8TxkZ6xwUEf4qDePYlvk1bQKA38hkPBSuaAkS89J+6V/cH7CxvDhfX+pKIW+MyWeP/qQBqdDGdTAeGpu1xoEkRODDuBDmBFApNayLt+Rym/l8xTrUWosKrorvyg+gGT/mrwOHKq/4XvBVkW9oFfqNp4hnNrr+avznT5/zsOgSCw6qQ5v3+ufTw0Pq2Wd5cjPtXsKYVX9tqOHassLHAtaFMX+pmwpdfbMrNQotHMffD6/72PuJPmygLhtyKI/30qlseN1oz0ywJhDnjCxo2mF64RDc/ZemHqBx1oO6aLWG6/EGPyeIU86sZ8AwQK/VMdecZ9bLTx8/xiM68de8lPl4WA6AfFZGP6mmLX76KdDhEGtwus8Z3XR/VRR18QH8FvTAtDD3+qtS7hVqX4PgCP2AsIrAF+QxmxNo5gtlzD54d05BUukf0JP0cY7wIGWoTRTkRF5Ig7An/tRFV2p6KgSi0WdM5MElNVFA0/4CLfEWDhPFnbrVcegXJumDx3vI23tuEAJOPow/D3hO8DWgy0Fa2h9I7TUBB3S02mI4+ylD+BExy6G4Ne+B2NfvUNyiPwDkRfw2dTWhT3nUJhn/4JW/2reMo/XI2gp+94dMB9WUOuYGPeAtxKE4xHdi7gQ+c4a4jDsPONWzNI6shYAgdo0K35QDeRh5ZM8snLpTLudO+iJ1CegkhR1m4o6cbz+Cd8z3AEk8pdaM656+iq5s6svmfd/XEMYmfN+wLXPkKflhnv73hN6O6Fs55cUmjM/jZssefU0XlgXeWOpbw13wu1IAgSl+dtx6dwKxc73PqzeM/1rfkP21UP/t4cXtzkzpQjzNrzjIa7ziSHuKfINHhxRIo/ethYt7IXnhfXYvLQ233OZPjKa3nfQ63Dv7EsYFdyK/1NjhCIW+A8GF79NXEmxiMVreAh2jEjx2uukQjU43kHDrMMQl0Pw0jQVCYyNlAvPEUf7kOwMAHnTGI0Hjf4FqonCj/fbtu/jD7/8Qf/j7v4vf/+4P8Z63qxuSpQFqsLswuSDKozyIbz4HTelqrEhU/i8G775+H99+95vwvyh88+Zt1KHl3zs5IEfOOevCewP06GLCGwodWx3p1N57VccVHVeDCoEvp87ywmP4aSy1JJ4XguyJDbgn2/LrtSsl/HSUeO7vb1k0Zk5d1zGAk3BbkhpzLJIMvJGE5MLTWg2LsGtOx3toy6uLpm88Hnn7sd8fSBpH2J3DBNO3Fo1EKi/q2OLB5jwzZGGg4iOt1qi0UghuBNCf/ASKf4fFAttNrvqSlwUOLoEfxI9+ta0FR0RhXZxCOU9fEov+OiVfFlAmaptvZ+RF28nb0swaNjCVgj4obpA9+Eq9w7By97UlHTelz+hpT2HCjKj0A4L8kb8KmDjxp7zCz+IX4OcblMt3t1ycpF6kE/SZxI0hn1+gIe/O91NX+q4Lcdq51PBTAm4StZM2Xa0Xvp0rbX2z9TUa/ElNOhsKXf9WjYup/uzCqq9W9Fo67SDkuSGUOAL9zthnOk2pT+UW/wBe+S2M689P8KtP3D8+xO39XTxy3aMH6To+g6P0BZGN8yMpokTfFprSWeJ0zH7nPfI2FdSxIRcM2LzgM8LhPrpR+u8lzvVv0Id6UH/6jXzrUx4kLYv8jF+2uLq5Tt11IHLcMYjmxiffurCZKB5gYi95D766UpDnKT5RaJorCs/ype5lRjj71T3gYRF0pED0XhlynNjWB/W9hDP2SW5HDlVczNWrcPJSkVf/HuoYtdYv+U8fl45+kbjwL2n0wCizec7iw0XWA1r5OOCnbjy0kx9BTjvAv5sn58mfY63WuObQ4R1v+66urtHRmgV/sY98HdiQyKd4vT+SmydynvwSGPk/BDp+BE75xK0tzLv6WN9ayuGYMuyBsz1TuN4/3sWRnCgvNuW8x4c+8RZKP7LvzfVvZz00AAAQAElEQVRV2PxUgTKYK7wW/EIbqAfEQl8laqv4va1Lf1MHmRP3j+EfwpfuHt+Ul+T/bOtG3tpdbckBle5C0dfyfoK3Pf6958BbWuYkzaesPgdf2sNPAbge6R/qsrUWe/Kj87SZubwrFf5aqH/HzbfaTB3rz+rNfLvjBYT5Wt1p1zU5SX+Tx762kIbyG4vOy4Y/TKxp4jpinz3rtHExINeAfd1EOq8Qh5Vn7dM4XDGnDIlzOaDYY5vnxydy6hzCmSuMjUve6Bv81xryP5JTtl826OuEJ7SYO5EvJmLhlPeoWFbQFBpDeer+S/syIv0ZG+2Zw3qCbVdDixUvUtxMdaUwdox7csMtsXirf9w/hP/bmjKbjzbwo4/I09V2F7b1dhtuPHvmy8AJPR1p2lVfm6Gf/OHP5pIDejvoH8AIn0U8dY/5TZrpr+hIW7lp6UqhNpri+fE+HmwPHBARd8qn/rT1io2FurdPnNq9oscVtcnAVbhsZfGPjOehZQw6zzn6ifOzwau2t2UtVcIwSb8Q1j7hUSThSc4lH73gw66rzhfGGeVMTzta+6zwM/lgUsqkXidoYTVsOaH/PT79cxOnOVT/tqk323LgMWX8qT/X6oastbZYYaM31FjXb65Ce/X4EoDRN8bw1YW3CHPgjjfE/l1GP+G2Xm9Dn+tKCfWj327Wu/z0xzVvsY05cQ/gUWfZakEnNVzf9A8Py/V75dyAb4NvmMv18fWlroCfOeR9isJ8+VNnM3o44bu11axRxdEzbu7ap72Dr2WNU/fLnIk4OGZ99UxdZp4w/5mT1a3z/Nts+pa45SW6yE9ePT8+4lOP2IFYKCUuubTWFsoGK7kOnvBTN4Lq2DWwwMXizxO0X2nYC3/2U2nyxDCmL+lbtbWoyAD60MbyPZHvtOEBmVxL/ERLfnoAHNIdqbOt0bXnhE6cV6KAp8UwtFC/+re0Xhl/JRd571x15stE/87NNbb1EGIgNgb46Cty1Rp+HZFJPe2JRXlybt9qGEvqYSZm/Tszf/3+r+Gn9j/fflpeir4gK2vtRB4Uj/OM6buPn/KTOj4bG8+sBQ/kEQ90rZlRSOhTte8RB+tT74hDeHke4O+LnlCuOvKTEAd0pGzmF31vh0zeV+RYbTbRVpuzrWYOAmnwNaMT51z4E1adqU99Wnq+5PSqf+422zCnOecOno0370dzN/WKeJ6fX+Ljx8/4y1PEV1/F6XSKA7o7QSvip7gcAk2vJx/DONqQV6+ur2O1WkWx5sFxxKtfBV/6kzw4PhCXPTIBEqie0eVbu6sjn5w7YTf15nPHj4JfTCA84AO+LNYXxJEykw9KqYT+4t+tttBv7HOeeFfE5GZzFepVHuwDLd9AyA+Nh9StB6vy4HOBSOWH8NyGzX55Nx+ZNxcf2yd9+bk04fQZ1wZQxAodr7GBvDjXTxWa55/8RCKxIvJiDNFAxj5gjol8a5OfbOqF+DH+7dffXBOMd9dWcYtDWHN0xh9zfLad0KFX24G1yD2SuORHuwz4p3zE/FP6W+1r2JTBulWfGWpDNNaqwxzWKcb2Cz4iPvUBuYBMwpTSR61jtLaOMjRw1ii1RoXOCr+T7xV7YusR+0upOc89csVXRnK8a6N45bmHH/0g/Zc8eICY/TMGOaAr3dL4EXcHLmVq4GijdLXeHCdgo8zQ8ZuZMz3U0DNnEyeuQc525NdqcvFr4f6bwPsf/sN/CJvMEF5eaB1N0bsoxdvCdWkGjIlkzCBdx4riQRCdzhNUjZ+OTEL2v+Z1AXzmhFrHy48ikpx0nHFoYQC0hoMZRBDCvDjjnJsGabhY7yg0dyzYPvt7+E8P9/GXH74P/1jUHYca/v2eeXqVSd7S1Bh0WFoBnwEHQsaW73QwnHlk8RnXIxtA2jiGMgzw4ZSJ4H7aP4VvCjycwd0IgBo7EsLAXJOE8innpbnIukkS3iJIumgriTrmx3dn5PZwZURfA03+DAaTp9eulAWewDBQxWfHUJsXxCAIjFRbBgXdTnEefYzSMS92qugBXg3UgatyB0niRACaiA7IKK8m5yMJ6rLYqgN14ycmzPgPD88soDSCV5Iuctv1Dr2tIuVbiEKzhrQKQQwTATvZfK61xTiuYyk01zHAT4U/dSRdN6xuqtwwmSAca30LdeTC2GoDfxEtOGeS7JzXhQbP/w9zb7olOZIl5t00GAzwJZZcaukeSiKpQ+no/R+IIqenl6pcYvVwh8NR+r6LiOwein/rsD3dAoDB7O6bGRCRnJzhwQEN2IpDmZqk3aBYeZyzoBKfsrZpq86xAZHad8mEkjo1YQPXeyDnW+HPNnJstJp9wnuiYHtiAXBkcSBe+VJ24jhBl0FYOrR/k7M8vgV2dZGNDQHHrrpAqLJrgwBh+lYXTAMaqcOgsPU3bcp+rxkaFoTBfYtJRsYrCMlhGLLCthxn60qJlDWB3UXeze1tbgboc0MjsEOGOJSHNEzw58aKiUp8XUS0WrEFdbtDJj2JvEuYIMsFg/zKn/N8tVk42n34Qb7KrweGOPUL7zlG25SXDX5inBmwn8a5hYK4nV7RtQxKn/B9hdrNPu8LpxBTevjQhnbbLVNK+MeVDxRv8zKlPa79Ec+HY3z55dc4vBzgo2X8YUIUxFAQ4gKtJ4oZn9geme91I+F9+HAb12ygSPuMTz1jC24CLfi6fDtH+uTJOep95p7HgHjprPDfKK5Noib206ucXWRNwPR++g48WDAKZ6ZfH1Z+0omqEDlWjH/bP2F30umm7Zvd6WcMCuUyILsN8W+TMLHpoYXF50BctIAoMg5g2MZvZhYTtinPxaldcDt9uQFLGm1v8+R3YlP7DB3yKp+O22338f7mNv/g6pZC1GLN+wsyWQgwFZ2t8WeT9HRci8ciTyPuSyFWNxaQY2g3UZAifX2lD162+23Y5HHGh23yrN2ISxgMj4HxG3gdsatB+vsGmrdFHJQg0FJqqNc9uWfDOHmQPvutO5Sxv46h/7sIhvwwn2lT+73+MOKKJW1JnCUg1kE06TphT/q8ccpibEJ383xKGdtP5ZMLgFwwX23TLoPPBVnN6F/ZzsxxnLRpj1tk8GaPooMTYtoc2pS5WN81H6U8KaqUk4Xcyhf8Q9vbIikLTQygKyVl3YbKYr2GY5Wl3NiCj3oR33E6xYEHBAc2+A7HF+zGp7xsKAFDXAyl7xj6iUWhxwkbsb/V6iH/qL4LT1/T99d6XtiAW+C5lIoMhmy19iEdTtDflL88daWEcWJEDhviRd+M08VwCGdBfKrMbxmzrrb7UFc2F5h9hX/kKSwLfY/miFYbNrUjXuzC/KestSNx26TLvsJFrcqncsYX2WEAfL0T0FtZVIxRIuJMHFbu0jhC54ANaqe+NWkMWO9tQ16EqYz04xm96//pg8K3wXMBpTSADPgleRXOAj/mP+PACzncufJrPSX/+oVxwRwlv8amAjDvu7GyZWHr+RXydF426N2M2xjwn0F+xQ9PfrU3cSQf4NaGrP+0PeFP/s9p+JYxxrg+7rax2+1jc7UNY1vyAPXGTOl1ka7ddNAUUVjAHOOejbb7b9/CeG89aJ5YF/EIASJqbbEjp0mHvw75hU0Af7XGjdoTtqbvKUfha1/Ckz5l1Zg7wp8yj6Rjwn/WB13Cu9BnPyyHtDpuux1jR9wZ0KH61Acr5463pnHDQf+DNPS/jZubfdxc79OWlNeBDbqvXz6HvArDjRJ/NUlYRZ5Z+Omzzheu8M1pHbK3X/kqLwjKeDyiq+12E8pBO7H2uP/2Ndz08NcK1YP9PfO7UuBvJj5MuVmlnZlzjCvCtNbVPpSbunSu9a18x8KiEjuWhhP1y2xQhEjl0hUo/97QHOc+iIAdzHxJXoWlbwtbWTE1Mq4w1nNNO/uxF6BlHNVmbm8/kD+uYLcSK5ek2/HqznHOEaY1k7bT49faiPz6px/sc9HomOPLUzxne4y1dpglEYKBqKMy1w5pfTw8IKcjN5aUc0PHK6kzMpzyYYYPGu6/fon7r79mH4OTX21LGzix8BZPypX8pI86xgBVOtCCT/lln/g50V4naoIjdYd0WFeIt9aGvGqwz5Px5MhDh2k6h3/rp+s7/HMTyqtvLeJdhL8C9hvHd12JrqvRsfnT9X1sdrvYX12FthV81LO/TvT4eI9sD2xszIGwwwe93A5tRx6slYwrSU+tDCHuEKfPKE6+SimZZ4VrPAsEyS1AlJD2kfhbSiUfAD/sq8h1zFYLNEdgJzM0HPMPG/ufoUysKemO1DVzOy6MWdKgjBM+eAvwIIi7//DtCjzXUG9X5PQempWnOVy/0N6l1ZgrfHV0YN16f3+X+WoidmSbjwnj5vo23mOLHuVPPzGOaldiLdBnv/I4oXftEi1gFwttgre1OW9BbtLbFWikOVZ6jA2P5FJjnbWrYy4wKd2uD8UlntoG6u0p/DMOv/7ymU3RKa55oCd+56pTYeJKgKhEMYyra9jIPm7g4ccf/5C/Brfd3qLfQN4PSZ86sxVosjGZr/PhBJr9+2fagPQoG3/FsmKXPa3YkIGyUEcn8oF6MvedmSs90XGXMQUbreQTccz6BYR6XvCHrpToSgEvNDM8ONTe6y667rXDw+/Uyu8E958C7NvGz/+MGGSeQi+lez2W6HEad/UGlDuwADLAmLiDjwY7U/RPJCybRqFDvDmYR4tdHaJ0BUff0EaKygZ8AhmGjWXyXbjm/tCyOLiyCLnah0nexORmyi9/+1t8Jmneff0S/koUHsWciILBFI0D+FxBFc4G3DQ2rkop4Gxhcs3GJtaGHelGcy5D0vAtDJ7Z6ZUHCMo5O2hw3IkiLI39Fa6wdUTHyq+BPr1IYDQN//D0QtfComaMDcXJCF5p0fGV2wWH8JrhsDJnMhKWsC2WilYPPu97GvwoefH6A77y2iNNPTX0M8CX8yt9TIGGGfgs5Aik0jkRzGb4Mag7v9YKr9C4GxlrIHiKexa1BiIxDRRHO4KnT/AKjnuhkw1ZZF+Y16JjfgSQcGCPynTAuTcUSRuKRvnWXv6eTBaeZs2ZBJTpTJAAZMJxnMG6b1WI66vpFBwL9FqILShGNM45EpwVjzyLV56OJEwLsDe4ytIx65HZyNxz8V24IRzlkA067PNej+zkwSY9VXrgXX055+npMd8UOb4Fedh3nrAnaJUG5Wc7ksido3Av4D+zCDQBOO6NTu+lvuFaGAbNGXqgmKgrZA7QO9mXwVIp2P+KmNOc7yW0O89iyMIt4TCXIfnVTjYE3h3J+Ob2licue3xuG2/6OUPj2xzpe1sYCVP++9ZiR8F5RVP2lWtlJHAXHvKlfftU8+HuHtubQ9/3vlQLX31tsDf9sWI/F/gyuTlGGzDO6KMjtldbjVUvJSpjnSt9T9joHfDVefAx8amvtH18YIPPSbO6OFIozfDlYn3tj/DNEv+XEovlvjVgIzy+lSIp+eFcm3oiGR+xqwWjH5FbvllFQb8Zt2nHLnzP2iJPTKwJ1gAAEABJREFUEuVb2mzqEbJQLVz/g/xdgPW1rYVS3+d9N8mf2FDMjarpAi01fFI9EjMqYy2uMr7y1FPbEG42QM/AFp9yV1++wXJgAa3dSY+L5IJdKVef6CqDodXEYXxt/XqeMbTANIABCV0zxfacR3lZ9RYhnAF5NVqPPpwnfdKlHKTF8V0p0bcWPvn1b9b4JPitCFuw4ZkG8Gitj3HcxHY7hrFWG3O+xVjwqeAQ59s9ugJ2ovUl/APRvs6/wxYdJ7xssOF1bdWhjC9R4bMRHx0rPH08+IjLQvJCbKngGtHrFQ8glL1225Ua9jM0bVmfPrDhMeHXzvXeuBuhfx8b7DVlUirDCxBR0IWlBwK9YH8zdp46Im5YUJ+AccJ2PLdgUybG2aurG2BtQ5oBBEsz8XKizdAwcb2EtA2thfwoV+M0bMcl8TAWm8385BE82rL0opaQd+1QWXt9ZOPm4emeJ8mHjLn2VX7IizR4NK6nMEHSQZTXnIZ6Or68xIH8okzEw+3QH4VB5GKhdIwnZPb08JhxUxnYL1zHeu3GkBtE6QdszkpryhaZjuhk5FhriwLSMzJLeSFPLrNGGZCFem3VMcifgQWC+1oyT+lP26t9XO32sWETYgNMaURDcQSe8cT4hXCj4edX5DxbjgMOypRU8FdstnEEMzj6WhO+cPQDeqMr/oxI+oeW82ZppV+/2bzygllkDNGH1cWIHbkpK8wTecT6SR+WJuWxvBIBmMSvDrpSQvL4iUjJreCZ0PfEJsMzcnTKhli42xjn9zlPea92zGKP8bW22O28fxXXu6s8H5HR9mob+q/n0taGMYwZPTxLr4xdYEK+Z/z5BCxt7jlxH8LNc68v3CuphzFh73Y7jlcpN+1Y3oxv8qs/dDCU8EuwGJzCDZVv/u2pBxYp6Eq8fcG3s5UYkPFm3CGmJd8a80n4Vxblq04nfGJmIT+xUfmE/dkewlrLHNm3GhtiTw99F3jRnidkb4zKRlxfFGJEVMZoGzs2f7bM8dzm9QAcn1pPLMiND8JRNTt0evVaz262DfkHC7eX+Ax9Z2oB/0bmzc113Ly/jUbeAk3SekKWng+15uaW9/Qn5aN8he/91rfYkCd22GvDByTV+P8FeT083MPvI/iOxHJiRlFmxCX0MSHHic1b/XUhZiSv9M/KAP69r+7chNQGK3SIzzw6Qbf3jZv2qVvvd6Vw+do8cCU91v8n8B2xxwNtwj7VuTquFZkgV1Se+lvpWJiGRwHPjS//VyM3J5M/YIqbQxibhCGsGZqlpweWtDA1rGkGYn6lz/GOcfFqre8mmpsL8ibu8kpv6RjJ+WE6ILsHYu4U3m+txkBTgWfkdSTeuZmlLr59/RzfPrOhB4/M5rsg7znnymu+QcQ9cUkrjppj+JFf0NEFv3ztuAB/wo5yLvNmbMF58mFz2Hm+sOg/guMcvhXR1T5G4sqw2WTeFc7y2+JeUcS7d/EOGXRsErW+4tO7/HMVrVbizxLGCWOvGwc+BDeXB5/KHHnXTybo0Ges087QU5lbSn3V2cIxEE2Jig0OtZFjuBd8JJYc2NeabxurrzOwuBPqx3hi3O6AhdLT9l/YuNZ31ZV241jh9q/0aCPa/5tc3nTmONG9EhPi0mcGaNIHG0f5eCI+mWeU6VBrbOiXPnG5MXSP7zxR903Y1IStW6/Lr3XMzc1aM8v7jL/oa9IRUeCnhDaJC5HzJnL1DCnawhTWePrTCd5PwL3IbPApqf2scaXNXPz09IztPYXrC5hIHVkbuiEknALNysPxd/j43z7/mg86jSHyoe87FrGDoAYJSeoAVcMYfnV1G59++Dk+vP8Uu+0eOpe4v3si/0MvMxjMT+hK2ogXXPnV91+oXdxY94HNiXV/PoxCL9KjjEACZ8xBCI6fsBWbNkVX3kt6+pa0OH6VX4T2UEqla22c8EWuKFhd2hgV0vJ7Njj/PcH/r4P9P9/8wXkhaWGBc/b3BJczV5EbdalQrtzB0xl9uvLt69f49vWOBdQhjgTBEwZhQDD46lAM//5Nha8/6EvXjIqx6PBEvDCYcCPWp2yRO88LThVoQIPynjvTh8MpLhjSiaB4eDmlsfuHrCwebCYpm3M1pomn+gu8OF+a7PPotQZrs2hx/AlnNCA5pogX5+obBtjjOExALJBTYl087OOKROurfAPBVoOcM1jPBK4Z447oa4vdbh+3tzc8JdqHAc4AM5CIpBVgsi5kTgtHLhPGFAaTEwHCJ+kGH29u9/vYuyBhvhI8UdDLi4FGGnbQ0beGXGsMFBBCNIAanHwt3mBxRB4mdoPDfnsNvL2gCSzsxKsfKFcedsqTMELqkIW6stkvTIOhzbHS0OBX3jbbbexoJuw6ID/mS6e8aCdu2p2RtfOc41Ot7X6fDv7ty13c8cTKt6CcIy7JUifOsYDomGgw55CLDhcTPn3xem0FWBU5tFBXwr/aS9NI4m7cKxmMla+B+IgcDaDisXlun/fk/epqH+Num3O17SOL6um1cHHxVOG7VfCVis5rKOfqta3VaLVGtRXuFSUKfuSsDLU56ZCfEZldoV91ObOZqpxMQtIjHRYt0pRyQabOsykj+XYh5JzV/pcQp/d9Q8aFZZ6zWZKvs/Ik1XHCM4H6NFUZS08+1cP2Ek+psbXAxeaEJy45QIh8kXNX0q5XGe9DWW3go2qH8NqVksXIdrvDuJf8dciuMC+CzdYjfn/I+CEun74of+k0SUw8WXwm+Xo9AG+DDtyI3VBIew0Iip6JdsoiS5wuqCyC9TXpVV/GqjcZttZjEw3cU+K1AJRvxzZwVPnpW4wU0j/kr3P+FFdbfaTExObRRNwpJCHHF2QTUSBjQcf6XXu1qzmPjtkhi7c2IENto8cWBnB5dPYJW3p+fgz1pE8DMBr3t/tdaAsFeUmjRar6Uh5eny1I2BTVBl14yLvz9tA7sqgVDmaWtAljYvxCh+O9d+L67v4hfHL0QqH1QhJ38bUQLx0vfSMLYGGubUy6IIcYNyW92qcLSO1GmJnQOXF+yobBF+K4fB14oiaPF5S8221DWSzEO4TFeQlpVlbybAxyY+7+8SHueAqnTSpqZSCctFnggCpmFmY+IbQgUt/SvSOe3LCYSnt85SGLYmQvHOOvsUk8J/i2T31JmzR5Lpw3+MaugrLUW1dK+rlPo/3V4e12m/L481/+Gl9+/RrqRv59s8Rj5hZizDPFpnKYjX3ACj7qQ15ekL/+aMvFBA8gfGvuGwWdf/Raual7YTPt+1e/cXNX/3be39sxY7polLPxRVwTfu0Gi3pLeqClK4WCfMynhtf7K8434ZwZvYlT2OZ1kRr/lYutK/gxCLQndaa9fvj4Pv7400/xM08VP374lHlAGQivYf97bPOWp5PmRJ9S7tGTsj5hi8ZVi/FsLPCP1BOBvWp7jnvPJrWLv6vt/tUOQa7iGHPBjoRxQs7SnG87Qb+3pdmYoT6MC/KRpgP9ykX6al+j1Ra+JaCdGIs3u23sdmtM015deAvPJj8b7CrtFb4SjrYFcPW5+hoeIA761ZO+NVm70LRT6wWb9rE2NARhjmUVgFus15z4DXH2jTjTalRgFuonW98Xrgv0eyTH9DbP6cvxjbklCNjhx0Xc6WVKOwWdXbRCnccYzhiYP631ZgZIz4J88/h6rV6ydmIkXbHyM7NwOLJRcyRWHhFTSXmqP+fe48fa8Qz/zi/E0QuTz2w+eDTme1/7dHyBHPkrpYb8Dsi7pawrWIsiCv9DEesC50rjGToDwpxjPNnvd9Q4N6E+pUMZlBAwP5GhfRvqpg0bY26g0AsPU5j/p6QzwN0kN9xQV7fS1pUSA/MhJL+lIHOuC/3C3I37uL29yv+hSpsdge9A6dSXSleha0/bIaOBeFIi+Arb+45LOVHo6Wub7Rhpu4yxVnYT7IncOGHv0pnyJw6Ko2HHG3jSjpUbU6LUd1F5oPF2rcxsMtZaJcfv4gpfvLrexw7/2pA/5EObE6Z0TcQOj10BIt80SvSXRwfRCkzkbe9zjQWLIoyz8mX8Fo5tJvZo/87poUFf2oJ3XQMU7HPJuGpsvPM/qSB/CFZ/HuFP+ioyt3X4grgu+Ly+l7ITP/RN5EiNpeAnA/6wyqZFq+iVMRf0fIK3tznyk/7oW03IX52KA9YAM+eC3rHSciR3u+nzmTj9yy9/C/8DgK9s6B3UDfxNxDXHztilsltiBvwS6kv5G6fkT7u/J+YZl13PWKeb/yAvdbOnLpTnE3Q6zj+AfuAh0AXaz+dLnKlLxHNhkeKvfrnR8xubPvIxzee4XC6Y/rvouhqt78OPeVM6bNqQ+khlyRjMSq8wZ2rRGblCOL1oC1krE7gQTCgbdSF9g/451PCNL3NsKRW8CTC0AeFpBx5t4iB8B1BxW3SOzLXvzIPwN6M/84tNW3Sz11bRY6st512gwpgmr8YD4eqnJ/JH2hn53fpWXFKifepL2ts1cr2+vg1tQp5O6OuZPK3+jjwMmeffwBEhfzZ5lV71kA35O8C5BbmI44RNWK/M8DK0GsqlKyWM//L2Avwjfiudzuux4ZF6M3lkXPCBbX6+Q3bID7jC8MGZdAYf5z9iL/q/+pvR+4KNzdPC3ULduA1/LasCT7jdmx4u0IE/WC893j9FrgU4vpAPxNnjExv8f8C/KucRbAzC4yP1ietv9TJhgwHcrpTwKB9uHCq356djrskfqV++4rPmY+v6Av6L9GXDB6DSuuWe/YNv7CMcWI/M4FEe1mUbYz1r2DbAfw8ehK5smQbKPrrOvkRv1+/WViy/G/h/LsAaAHJOohR2XnNlcVQxUk6JAXMaskn60T/IyILSguuM40wEPB1vdcZ4A+U02sJcGr0GAjr4duwOl+wXBh25yPaocZyEp1HQIT0amPALtLyzD1gTzmZS4TIDjAvgI4HD8eLRqDz3voFHp/W4Os2cRbKBw763sW/jOxyv0jQC7zsuuOjpMwkNPAXLTY6+Rle4ARLn2jiNWho7ymO4aHV8DuFH8SbtgoCFyQFOlA0yI9DO8D1RFOlo4rUZ5DYECQvR2iqzI59WiqtWgvrQwqBWhN8VcCNXoB5enpDvDA3bpPFEUKQjKs69u9qGi/XgIw5Dh/BsgImhtVDWpZScW2DeFhyVn7RfwOF1X2q4a2uwaVVaSAI9fQVu+cqd8lX+6nomEDivtprB140x6bp7+JZP7k7oVfgmEaRC4gVCEsgsYHbii0B/F57mvcR0PDP9dQD90lyVS2sxGEzQlX9Twj5uU1zMbBxMWehpU288e2/SlsF/ZKNngb/WNhR78AQ/0n1EhvLi2EpR1VoXwq3YhXi7gpRoNRtyUB7QUrjvHGGKL2WIfXtUztqSiaANa9B1MZc0MEb4ATznicNrz6VDvMJVrvqIm4fCdIz3jyQbrxFQyOsR3k702UxK+tkJHNpA+h38O0/44mok9REZVvjwWimLD9HkwR8Dcpb2DYXuiJ22Kt+0UtPGtvt1E5iIYDwAABAASURBVOWM3rWRQr/4fJIkzRfwC0Ndv9m9fmDClEYL5gaOoaIH5mKQ8Y8fZeDiLRd5yAkNcLuEhbTw5UV5mIw8KqvHp4fUv/dGCs++VubwxV4990nR+w8+jR0VPTYj50sWA500MFSZ6r/CNEl7rt16q0Pf0jOmTEjIfQ3pUoZvTYjyZ2I1psq78hGWBYqxV1g5hlirLh2jPqXbBtBwnPOk2+RtAg1uiGdAbl0pPN2ZQ511xdjAqYUAduAGjjDV+Ynk7lG6nCufHm3Kv9YmOchiTtlJj82N4Cyy2DySJhsY+C6MXdLXskgw0RPjlBdkQI5PoyO8HlqNVpFRB32MUUcvFNJPtBMxUdme8L1nCijp1GaUtfQ69gztbhALtyFr/d64om91pUTfWuiDSVuJxAmBWdAru4H7kR9pKnkmbHk74xPKs0JjKWiRZlx3k2nAP2bo/Urh7+aFc4TLkOTvjM0r3yOyPkLjzDUQAJc/Uz72H/FLC7p17CEe0ff9a441DugPSfurXgGQNNonjc6bhAEO4YknIMI4pAwcrN384zjnAo4FaCNXtdA/Wlt1nP5JLjWfGhekdqiMGVrKTjkIP7og39TQZvdsIH388CF8AunmmzkpcQRj8AfzjZtzV8QD7VtbLaXiRtrIjE2daGfsxXh+YVYJ6dngn+Y+36LwumMON1/DAPaipDEQeVb+0i7eEvxDBgM81VojaWaidqOOtHMuHYUMwEXhO27Ji8Qw5+hH5m7tvnvFCcQQjvCUV4WvNxjceM1VMzCDyxKOc7wx9kKcg1m+ZAFsRjqkM/xAPzcgy3s2O9emDnvob60mnT04tWXzY97roKrCH0e+yKWgExp9lWZ+Dj4XcKhL7WTGDumCxsrYKrFeJv3zfMEuz3GB3qyjWMwYS/+djyPznPD6Qz5csJljJuZJn/odkH1hzAE/dhNFeJBBDzjO6JqHhzPj1dkB39YPIAYe4CelyFC+bz5aG/TCf0efOCceFGjTytfF6glfLejcN+j2LPD22Jr2o/w64ZWA35Kxxs0G7WkA5puPTMSaCR8StnB67oEqNyOkEVGsOkWu9icvJYTsZcqzkS93233c3NxSe+3RWSX+LsA4hhvVCDk25IUN9lYbcakgf2anfpCF8rhgHxgDcEsY36Ul+Bgjng7Prz6CBUOAtJ6gWR29+eN3uNBWa4vklaNwhG8DXNImHSM2b7P+UBY9MlbmnjsHNJBDbISiN24v2ICNg6BC3PF2v9AledzEmmPdcOBsBYSp/7YOYFzrW4hbOmy1rvKQrwl9Gv+sV/6R5tZqxobSF+CsX9Ah//VcXdmMeWDNzvSXoUbfGq1m34yc1bm+mJCwnbwB3TCcdtIYX4pxKtDjxBbjEtLonHxL4/k5fJj0/PQch5eXmF83ZIQtD8L5fsxNoDmkS/q0NXVqftAvHXfCBoy70jFiI8bKDTFQ/vPtKXMJNa+bP+aF6exDsHPK9LfffgvbBUM9k+OFf8kNoC60oz5lW+DjkjqRRmHMGQ8KvlHjLaZJnzj1K2XblfW+vh2R0uInfcDU3pSJ/Y5dvtcCEavPL+BEE+BZaIo3xwX3PaHDfnO5Tbrpije4XSEeYJOFJh+uN0Cek5XZBZgepfmEL0z4sccZWdoPmtdvSZvfusF/tc0Nz4pfSIJztLUJ/UmL8LV/+aoNubTGmmPOX0d1k84NPGks0CaM4CM+aVC/zlVvdMM786SL5hj7euQmH/oXjDBmQYdLIOa07XEcOI7k5hH/2IW5yHEzMLSXWV9icC1diGuFUwBN6wpwKufILTguBdjBZuFCHJrjmLXUMazBT5wnv1GiIovat6gd80rJOd53nO2EnAGMmivuXpLmSXqyHYlLE7CP+eaSeaCnPirwCVeEPfmL/KgTaxw3stT3BV4Kuu0Za93g0XkOVjfM9BS88rU2Lta+3+knUvydIP8vBPs/f/sHguTWxmnfl2itJ0mNHFkADxhEX7nDALSh8lQIV+lMPYpDJfoCBpMDGMsRgyoY0drWLnsXdyyXc/7vNTOO+uYQjjMQaRDuTubOP0+B3djRocbtED6Z//kPPGX86WdoGzHmaX2aT8GsQZ0xxFpJDtA87rahgxmANNIsMAiewn9mvG8YvFB0iF/cOQ8nT+ODdvsNxL5F8Pw6zqCi87tD7869BZVzx+3IU5TrDCitH4PpqzwuEe64+iTX5v9i4O7rGy1HinYdTLqVjXKsODTSCvHL94LTyYMNAfNF+jiMTpO64NyA60LARbMLSp8sCNcx0ldU1uvffnCXdYDPDCh5Q2xrE54L1xsK+SsKqFYbQWOO3AVmAafsohAM65iBqfaVhBj5KwPzqy4tRFy0KptF2mmrMFYc0qOs3+R85r76MRFOBF9tIGVRSlTw963lhtTA0eBQWw2Dg3KqbMKAPQOP8zxX9uLo5BlASAuZzTTOkJVynbCTCdkLf7/fxkCirdiN8ydoOBxe4pmd7OfDY/g67JFCdaFYKMB0XGstRhYLY9smjQZFdXUx4cBP8CkMNqhVjlyGspjAawDP4A2hwnIcpySXJXWeCYQJtdQYSfw3N9fxj803zzZv9AJbnR2wzwOF4QG6vR5qS/8YGbcuuq5ju98nPHEiifQd7UV71s5P0ib9yCj+4dNBxwC/XSkE/Hmdh+zuvz3E/f1DXqvftE8YqYztWwt9z0Qr7QNFcVdKaHu2rphc5kwW6iP4KAebckwZQIf2668vKbPcFHs55B8gZjpPx7bx6dMP8dOPP6V8nKtP+ubIgSeGJ4pH+7boyTcI3CQS18PDfTw8PYb3rpCJf3RUu3Lud9/JJ0caD6kL/rfbDU9sr2j7qMS7lBUF1gWbUDYb9ORRmJAdfjzvGNvTvD7hH86znbERefR8IgFbeDgmdXWlvm+hr4Z68Q9efv36jaT6SHE5hfrrmz5Y06aNj/mmBvwKo5T1XqsVG2hROUpLFO9GzlH/rbaU4Q75OEbZKOM1Nh54mn9I/UzYhDP7Vz6Epf07x/4ZvowLbqrlE0pi6wF7FJ62OCMQfcdr/9ck46nnwtgQN+VFOTweHuLx8S7tSVy1QX+t6RMvxyf8Y0raD8fneGJsxm82amd0sFBYsyUMzce4B8b9/R3HB3z4KfuEb/PtQuOT9mqQ1sc2LH7cYBgoVuyTNmErd3OK1/LpAkJ+zvCbi2GKbGUhjEocqtDqtZtdxvoTucbxM7r2KE7vO845painEp7bvPZ+HoGV45D5ekQWrcWIHw0cB45rP/PfxtBfAilInzJB7vLT4yxDbTESC7b7ff53vfqEfQznqd0h/0vhAzp7K4IPLNif0KN5T7nhCdF4KrfBzpWVcV+elOcLOtBnC8D0eQ6pw0fyxd3dtxDWRGxxvKlNsjx3jmPlV1vYbnf4l+0Ku9wlvfKIxQJvjhNPKrUz5XrEZy4A8r6xcEcMt3ne1yrY3NwzDxnjPP5j0w7VsbZ4ZKNLWM5L3nJ+AecUz89Hjkdy4JS2J93yqTwW9KpvfOctChsXJaRJOTQePOhbA3rpIjKHKb9aW5i/Vl2XHJ9zijExoNtcNYcfbXKDf7ZaiQeFxhE83vsfm/H3wsJLXqSvZ84Artpe5UFMM+f5loFzlfmITTRsyWvrB2OJejOuKxd51P69px2csK2ZuOd46dd33QhT7hv8x3PjrNfyr2/JQ4MOeXae/mOcVfbWeS6ezf3qWZr8Wzna2gwudXR/95AxoNZKfbWlztpHg27xn4l52oS26oapdGtX8qQu3ahtFf6R7QUHRIIhDvO9NKon3JjcPCcO6ROPY+THjYna0FepoTz7qvYdBbXYX8Y1bPuIr9vSFrALY4XjHelDUXn17xF9+/o5HvEt7ch7yQO+qmyzXoIY+7pSsLdI21Mfyiv1waTW+vSPvX+DDttwvLiNVcpSf1RnwafWhk/t4+b2NvzVFW3J8YBfbYkTafXtCWsc8bwQB8xNjlMG2vDVfps1UvBhSqjLDpl02KK8GOOkX7xeMyycr7yFb1OuwtpTV+7ZLN5Ce+2xZ2Ta10pt0MKadEDeyt+mjsyJAZ7P+TedvhLPD4AvaQsWnyfigniudnvWBz9iH9fEnAO5i3Fl1dPsmyzZ9CtyOhC4wxdPQY/CV8/iHocWSVe/4rgiZtpfXmFJ6+3763iP/Pf7Xdze3IT/Acwf/vBz/PjTjzFSK1QGrzG9RIG/bIXzbDWUX99abJDBFXBur29TR9q+uC7k3Dc5Kjflojwqc1qtSf3pdIoj7YRfu+Fjp7/uNbPhc4LXF+4daWeuU/59Hz1+E+9KzJc5zqzDZjZ7ZV/6jAXSs2Hd1DdqC/zlBB0nfOzC+RvNA34+cD8KcLhvbFiw+RMxWfsx9335+jVzijaZGwfASH6YU+HB1mqT5DCeCEMfmPClGZhIKuOl9jIw/rstYQc56R9+ODYvYUQ6nG+96DFx5k1UzXHG1xyv/8tH38sDcZ5c5wb1vPyW+ru+vsq3YpXJDFznSK8w7x/uvvMmVGWxQ64NOsXnmPQfaFVv0q6stGVtyVrUozWndYT+vdZND/j8Eo5znfvDDz/GDbZhvTyzWa6cIB9TrZHyQw/6xg8//hx/+PkP4RvJsBh/+rc/h7V5qQ2tLfjLcW3IFmsP9diYW/N+ZL55pp43jqqriU11TCPcBHItqJwcC2I4QhKF5lnBDj3nqGxaHe2FB6SCPZSoIR5jiG14xSksfQPiwk/BnruCT3RVd861pHFdWzCnOWZh8CJR6EIZg4FuueHwO33L7wT3nxLsd2at0FBjR9Nwu7KSuypgRkEIHaVXlKYiC+caxqoQxnKbqaGC/z4GQ6FzwXrPGOHp1dgsHnWUvys0cpdwIvFbjPpENQMIcwI82+0+jfzjh0/x8fZD/KPD6XTCET1U5O7kShuUYzT2eV2BIyzHOkfnlv4eft4apGLESy52V/pMGhHyo+nbZ7DSYTwXfMckQSdcCiTvy6vXJwLakQLBX59zzgT/iZv+GV4nmnQUiNQZdG5OkwZpk27h2LxWtjrc25M9+21n5GsgXfFMgsjmvVU/UA+RfFPOf+8X6ltzTI1S+zDwDA3dlUKBtMpRXpVhT1Kj2k2w8iIs7+UR57dP3pTPBbpsec9BUOV8+UBs4dgJWawUcBNn96dtTVwEvB66aPYhmDwoF2VVCjQyBzJRLWO59pxaikXjHBYmC4Wx+CXYe2sr2FAl0Yxpr9IkrFLeASegi8TAhsMJ3Z21wYioFfivrRHwW6tZGHZRuIuc+ImkksQ3W/Qobu3f4tTAdjy+MGaOAqyuMJdBJgNfH+UGUCK8V5QzsOE+f+aN/MEcemCb4WBExuLggomMZp72PNQWpUOfyM7EMkBzV0ju4JMOC29tUv5yPrCVaxE85/ZdQGKfR3WVONDjhB0fWfwxDJz8pI+fKQ8LqKEiG3BJh08VGgvIvkIPfcILkPBlLvR6YgMApIHCn1zwFaeLNxdy0irddIeLCwt839aPhfx1AAAQAElEQVQZSC6QGfqZiVy7W3UNDeA0EXfgdd6MfaqHxADOpAVZimfh3gwf3hdGJl2uK7zYIBabWnJjxvHCc7786i8duOy7AEcYF+YqQ+l/o82jPg+TDgUk/L/CF4fwnDNbxFGMHw+n3OBkVNRWsdcWlfHyK43GGnElv0As6F7b7FsLFzjSpg6cf3GSjgHzBRgDY1yoGUtmfFDZZiMm6ZP2CbvTHgr2DT/iyXnMreACJaws+MucdDrHMYXxa2ME+GZsVNj+/rh0M4kbsM9P50wUid7XT+xd50o1A5jPT74LsWgGz5k2AYJiHtocq36dq3yfD0eebrEIwEa/F4Po5AIN6thxynhRHkB9+0JywtRGpGkdN2cuMI6ciANHCt03O1yYrwxc+NaKvJGHfSsfK9HCXBu8cCKtzllbTV3WVqPRSvG6RKstr4VZ0VPPdbZmP/rvaxgbI2CeJkx16PFVRfTCVd4GL3T1wBmAMwDDVumD/FA+BzeO0b/XzEIGaDBlNadeSRh0A6croS8X+LiA6KSdIJNXTsMaTZ85sqlifDAfSWOt0MscCggWHnPKUzMM+mqrYaHtgtAcv2fBtWVjUBvuympzwtRnbPMyh7pTPzP4F/SaBIeYAlKXhH+GLu1sHTeHdmyfOpzmY+iTJ2K7PAhPUSmjDslpJzmPxVUeITbHQI+F+1vuEm/2I0v5kGb9qoOWrkQ41msuozhmQL82zr0upXgLMKv/nOFHGi/I1hvqSLiQ5OXbQeXIKLGIg7Shu4W5KR9oltfvE1I5+QPZ0MupeCs6kY+uFPoXHsjN4eaQMtG+ldOCQSgL6ZrAoV0r0+SZea22fBDk3xVzsWChrwzAwncBLjoh94xsHHrPWKQu/dsrbi7aDuhA2AmLhVTftBX4QgYzNjjDlzQAEHMpa+s42vHavJKmCX/3TUC7C/TZPEfAyIyzEtHJN83YSE/aRdoCeByvvKVF/XQFyDb1xRHkgFrSJ8Rn0z4WbHCVy5z35NHYkTUZCyrz7PF4Ij+9xi1qxAvIxScMa2E38VPmwPIet8EVCU99XpAH5EeFdmU8tJa5QPvy/gz90jIzTpg5Gf0ZF8x/VR66wIYSSubplAF8Of5EXFO/2pCj1MPI5rh6TTtmHJP5FsUgebjz8uprx/WIvhR0x92uFMbRmMFAeoKY1nLjRn/va8u+BX7fZIdpMiegrSRv1gyNcV0JFqoTMf9Im2BthrMlz7VV+RbYgEzktYjTDgAqtzO5RRwX6aMvb7/Rhzxrq+CrkTGVfqcWjuZ0ea/IrnMScyv9ysUHzCNxyl9ndfF9ffuezbZreKSerI1jpY20FmPjunJOfw8+W+UorbbNbgxh2ide0MAfVKhLDn7tF7f6/o1++dZXJzYH1N876tZ30La8QwPEBDd5vDezAeSvhXWlRNd1USoDSrAP1EVtPY18Il2tRu1riIcf4Nf7aeDiIvyUrsTaanRR0AP2yf0ZHU7IeH2YpZ6mtFv1Yku7Ih57LhxtUhlAafqffiIPi/phQCngQT6lq1xF2pYyia44JdwYAG3eg4zIxhXUEhNnyM3RUYTz2ridcGZxeBsAF5p2YdyY5jOwl6jgNZ9v2BjvkUvCQP/6gzQej2f8+ITtHeF/Ha/uBmJXZa7jHQcwUdJK/raLeh7ZXLOlTzFWwpWJ423BRxhDa2y4ttD2YAJZTjS5i5U+6l3Htb7FbrcPa+DdzZ6hhQeFD9B3zHHCF+4Mn294EA7dJceWUvNIB5ileOFhx4yvzVw75u3+qmdh+UfgmcQU7kdhnKfrONCkTN6OXCQ6B72KPPR36bGvBDZX4TNlAX4mnrCTyVhGjFTf2qR5qpTu77AAxtD4PT8rZ78nhn8y2CvDph6MAOnqtC8sVB95mu7Ork/NVJ6Gt9vuY3e1hYOyOhUBIFBPwdkGFKoz7LZj2AaM2X6V6h+F/cZOvrvEJn8TP1OAseBQa2DXaDRW8R9YAJnctjjXFTg1dN8qMDGIR1oa8Ed20vfXe4qRSmE3x8vpmIs0E7tB5Yr7P/3wKX6kfXp/G+6cWpQ4d+N8ntYJC4bSATRCjd0gdcUTi5ub27ihyfMbP963wHWsvHx7eAj/oKz/S5l/D+Lx8ZDGrlxrbfiMDhPhubhs9ihTRBel1iz8fV23QIjwleOAszvmjIwtXjbw8v79hxh3W2BWRhZF9npc0vlngpzjemC6cHZuKa8LfwoSf+/Sp1Imxs6ZBH6DjUFqxvke778RcOaoyMYnaTc31+gS+aLTCi/kl7Bo8e2RtIslGLsGAe8ZVE8mBJ3ZI8WjOpUn0EF3CZ07ohBsJrp+I3nuYrvfpRzoYCd4QSwA5uJtYSEvJj4XLQCJcRxi5ImLBYVtg50oV+HKhzvaL2xSnCgML0Dz3hb57Vlk7NGrsoUE5LdkjeLC45pd9+vbG2A3ZDDR5rzv3JGkUEgGXSlOg4USlWvv2UxswUc+5+McJsQJGWgnC/qTmyOF4Ncv3/LX+HrgQBb2P4d8nZBVKasdIKHUpf7yBZ/59dfPYfvCUXub0ZNtAUDDRpSD8tOmpU6fE9/L84En2TwNgy4DqR6uLrIoTdqUf2TRpfxsPTpmePqkPCg/58hX31q48aJtSOuAjXnU5gJaxFHp8/4JvRs7hlbTfir98mxQ36EH/zcFj9LKVKZLcYQwtP2e8S4+lM0krcCThoiC+mkcpVM5uGGy0sBd5OrcAVodf8TmL8S0xvUtut3vb/DNOe55uvzXv/2SbxWN4zY2tHGzBWQJY4dydpNL3EcWKg/4+OPDU9ivT3XQZ/Fjwd9qC58emtwcK9/pZ8j/kXl3d9/i7uE+njh/s98NPvyeePQTTw53+/Xvyfj3X/78lz9nLHliYa7MtMdPnz6y8f0p9HsIzDc31AmCiAruvjVOS/jkZoMfyGv4KRH6tYWbskA6fEvaLhP4EkOQF+LBzpnAeUGuWWxyTg9fgDDAQkl+jb/iGMFjG8Dt0aZ/bbd7ipJ92kmrIziMUatu1bXyfOCp2+PTgY2aI9hKSO+I/GtpuXBc8BdlOWDbxuvGUT5LraFMlHcDtv2bto0swl7HSDtIoXv9yoatq9ARcxzJD9q0zTjomwOeKx/pkw//PoD0BNTJ9/3TA8XVE0+Xn/KYNoC/dqW8vlUzhjTt4OGK+CLdSec/yGZodZU7MIXbYT8bZOji+G18pW8gzgz0K9e+tqj0ZSs11KNz9Xtb4DioZmUUuGgq5KEwtgvGBz3IUt4u5AXH0sN4tJwn61H48n21vQ6fPO7RYYN2tTbhd8Z77fx78c0NdSQ89QLSeMuFyibAu7/ehU88338kX7GYlF7jiXbboYsBvuQ9ZYDcNuQXz/uGLXNfnzWXzMS6CzRAdBgbpEu//PWXX+PL119oX/FlGk9nfXB0PDxl7LJ2UD42478ysB4Qjn3S47X9M4yc0eeJDZSJeOFbEbAIFxSpHa3QqBM2u6sY8Fs3wvxbCw2b28Cb/wPVwNG/JXaieD0BIw0ZZJgIP/0uGWeHAZ32VREhsyOxnxgNzUfylLKRnhwNTfKwoD/7Z/T3vSGPM5vEqRvkY4w01/mHPz039p6ImT4QmplvzN0gY+Ot8lNfwnLMzHzloEy+N98YXonIRZUxKxt4pa8gmdKXkBdtVb2NuzH61vDpQ5i39K2Fhy++tWrTxgV5Ipa+wfJo3w1xcLvbhzl+QgddKSGdI37QIXtp1a58KGjdsWD3w1jTVn/46VMeHS/9+uuBuvXx/iljtTxKc0gzzXNtWTxuVgrXfKhtaY+gJhYuSYtyDzq0hQU5ntCR8hWGdKevYas9fur1ic1FafSNFfEb6/SPcdzESK1ifDsDR1jOVb/CO6B/32RSh/aBMoZWw7cLNuhNuoTzNueCHqR3QN4tG/EHWbWKzzNZeR2pNYTnm13GuKxJIbKv+FdPMz7kr4cgTWjiVlTmq8sduvDYA8uHU/IrbsTnMEx7Th87UF+5iXdEp9LtTcfVSnDha7xQhsohuoiKzfTgUE/Wjr4B4d+iU1a+WX/CB4WRmy+Mm7Bhr99f31IjXnNaiMGH+PL5c/i2qnrz7VPzpk29fvzhQ1xR352RkfYlfunHnZgfsFByUd63hny3oe/6IMQi0M1Jx8qD83wo5zWTnIjVQblFLmfK/4pYbw5Xbo7z2ICrzvQ11yy7q2ty4TY2xA3v6YtrHI8QZ8oIm9cWlaHyKdwyJlnDWktkDUmf3/lyDmX1gn4vFMfv2PxxTt/32EwfXd+F9P+2/BYLG0D+Gtjlt7Tg6LoSwzDE9dVV3PIg/fb2GlltQ93MxBPXTqu/BCyXKOgAYPhDRMZEC0jueNd+xPC9Rg4+IzZ4bQ19fRtb7Nb72oZ1j+s5ZWosLgU5ohB1pNy4DHGVUgFbwLfw8Haizjmi76eskQEfE7FVm8h5dEBhdDmHeeFV+Z4jlLUxWd2WUlZ4j09xf38XxiZ1PRH7go/3OUTaCzY34w/26QMD+lSvttb6qLWLUirDwdeVUPZugl9d7akhx6i1Jf1H6owoEY14PwBjqC3H9gVaoacNlbp4i/yvQ5mJC5FA21P+jR7jkw+e3Jh3k0z5yJMbVBCQsjAeneChgMh75m11EHwqPmifR8hI3o7EL/WhzGursdlu4wYb1l+01wWFvbDunrAFfemEPzreB6vOXchBDAFb5Ec46tTmuc0bEzL8doecqXeNr/qqfnrvNbWfYxr4h9ZgBeqwK/k98PDIHHDBd6V9t7sK28ADZEQWmDNtySaM36tB0e8F+p8frkZwIciZRGYcweCjQlVuQQu1w9w44sL5rZyXV6MunNdao/avDSPsaa1q9AzHgNKIsCKF7NjCfaalc6h0DdjmPVtfX40E0UmDNEljD8wsvgisu90+Ko424wwvJKMXEuqJ5HTGgEtfom/CqIG1RWWec6U5+MzwquNxmjRU8PW0yrjSMYcb4mVy1L7FwD0LvwLd3Pr+lQfh6AzSccLZvFYmSIxx/Cw1Wh2jUTiKR3q8b1AY6NsQNL3XwGFQMXhAHs475x8pXNCHc7ooCW/hZgZD+meQId7sL0W6S0zwr7wCeTtOmgwY9jHc/EOS4C4X82VmMXzM4PPCwlU+hJ+N+QBWBByW709yU5eQYkIDBIFvppFs+DIQUkvIS0P+yS+dZ2gVMdKIEZ732x0B8Db/6K5JVVQGZgOCzaCs/FcZtTAAOm9EViMJx4VD31pU9NHR4CY3WCxOLKoeCDgmoCNPuaRR2fTVDbElZapMtHH1MABnB8zaKmBkYm2FS++boB2vP5zfZMsQ6a7AHCr02VoLxAKM4IgvwOc26d3E2G/oKyQ18ANDHckfosH+mFcTWahraRaX92dse5XF7NBQThWjU7ajNgVeZapOHI8iMjnLm3xLSQfmldYW0ltKTR15bhNWazUGWoMHZSoi4cm7MEWuLMTNZLpWu7GAMWY4Nm0HY/QcE2UMvOqX+gQd0mmMkC6LHOdJX4X38CQy8QAAEABJREFUHh0WkCwwmP1c2L+2iozo4Ou9E/BMkCfkyPDEI25QQBpY5C8Kc5zXoqGHWk3QFAQkGRekzhvol9bn56OXUfoGOSXt6PPXr/H17v51szLC+fIPsshP4WfhBy1lAj59UX87kwgn5YDNCx9TCRP50Go06Niw2Dd26T8HEu/Xz7/Gn//tT2wyPCL2JVrrQxvvGR+dXUhFoQGogEdddsUz+VnCAkk8joUqvtDFT33bRfwEPWdkdaKdpyUs6nyqUyv0IAP9qqXeK/Jb20X6aYDhyxyKVaig0CopV+cOzJHOBgzPlY/N81woV2Ney/FSm0KOSBy1VWRaYY4Ovr36ry37hOH4ZBkZFhgrpct5Bb67UgHCVOThSa3Aai2UrS2vHSdMYDMyFy/Sr/5SR9iB8J0vTOcMwLApC/sXcDvd+x7XBlJgq5u+tujEYSs1zA09532t+FIL9dyQTeW6p78UoPqjWyFJl7CLc+kvwT+Ojq898DgPWsZiiKXul/xsK4SCPmrGU20i5es46NYeLhz/XZ880wdI5rWctyE+ya/zjbVQQAyaM0a6UHshfpo37O/hFw4SZP5AFMrIe87Xjrbbfbgx9zbW8bVWbLqFea302uycPFRkIp8u/Bqwxa9MjGUnfHx6pddrJ8zEwon+eTpDI01ebRAjv8syEfumuDDPln1s/gnT6+DzppvasCGu1zoAy0Au+scJXzli6/pUoBeG4C9n0C8hffqsOjPWCL84gDaDU9osfKW3Wbx23l3fWKvIYGgt5Bc1Z1w5Ti/hHKQhB6RH4iVwpAHRIrqC3QY5A31AlzHPHKkcLvIteIGB3+9Mn026vC6lhvI29tg3AyPxgaOUgo2W2DTG1GDDZ4JHKZnTpn1Ipl04znlZX1FbuTh2YSKPNgiPJAOEoEcvyNITrqXRzXznH8Ftd0UOtbZQ3x4ZlrYmzwLqoatWIQIHncirNLtAcWMj8xFIGRaOG5CprXIUdlde54JMndjOnC/Acq6+f4L/GVtSJv0rPX1rmMnCxtwx65zspyZoLJbe/q5FQKB6sSnTkc0v45y2r5zyPje/20ap6WOtmnuwH447FozOCT7LK03SwWUuaitjrGm1E3U3QJd+JW8JX94Z7LhWKzZZMr46zr5auvCTMKGlQPNQicO0Wlo4ppSK/9eQB2kbagvt+kK8P+FfL74FzVHdqeMlfQi7QLQV3bTGfI4IDJsBCTSJU/rowAdnbHbKlhtJeX/BlhfuTWnz6tSmbYgj5wNKmYhXPWXf6w/rmSMPR6a0Iwdyg8MFGYpTPtWBR9QNnpnGAC8Cwjuax+xaYo2pwOigurze4xInpCNCHWj/fV1rRjdV/dMOR/ALpm8N9uUHnwFHxzjnZKvI8zvMEigWfAxnY9QF9oTtzdB9sgFPXvUVSJMC6J6oQY74pLDlY0ZmU7goP7HB4CbwQjJ49+636ODLtVn37l28C6/fhTpa+wT3m+QG+0WRJKELbUOcZ+LcWVqoC1YZBmNKlKhm3PCjLTv2lGNnmLC3gkMeKxfwxwxm5lzlVZBFq4zBTtpr60oBc2AT8AJOARVsqFXGcfT6gl9Kj34qjR3Q/Z6R0VsewkQTjv3iFF/TT8mz4l24Ib1Z+zDvkTWhMfllOqRfF+io4GzUYOPYR+OBcuPcudxKHsxTjY1/dbkB9mjb4kPo3DHaTsYUiPEclNEV5cCZBGAP1lgvLxObWQfWVzT8Sb6k2fWkOa+vjUvnLekbytoroAQdSLVEq5U43WIztPT1AGdu1LzKcGg1N8LdyJG34mR+FGcj15UvryQsEkbrgUl+koaMM86hOb/2BXw1GrxWYBvbuMV3Qe40eAN0yqlCW84BT6Ux6NVm13H8fJ2jHa/4/akcJmzONyDPHPVhKexK1QzCDUxhhYhoXbde/d4/y++N4J8JfirifyBIp1PoqUwMWl173aEECyV3Jmec1Gk+nRgwYHVT7HAwFlxQeWVuqzU0yit2GnWgN4PyOOBwWWBghCbRK5Kibwa8//CBp4cfmLcPDUtcPsl45KmOvzuusdi/o8i8urmJHZtAXhsgfDr4dHjOwDnxRMZNBPsfeSrkbrrkBXxAHk/g5nj0STTFrf1ts43bm+uQDp1ePp3jUwoXuAXD3IDL+waEAb7laQ9vSTc76iM8Kb/D4ZgBPHEpF5qOMrTGgmAbowV3bVFpwjXYbMC/2e1DvgYCWcc9pmXQdzPj/oGn0Oxi+z/3iGNmEacDmRBMjMJ/c9Q1MOF6BIqZBHMk8LihID2lkswAbP+J4PjMwlfYPkF9YJdWXD7Jcsf2nqffzyxOT8wXp/aS3lmAhLNzIEhFBlX1pFwBHSUqAWRElshzK0/bYEYmL2ktXY2bm9v4+PHH+HDzIbbw3kOXCfCMPl7Qi29PSJ+LVBfKN4xz7BU62hCMbaNPXvvyinYh8CzgeInD02M8PDzG3ecv8cvffomvX/2bFMeU5Rl5mMjl06bNyBvmij4qwbFid1ALc/qA0BcWFYfDQzw93AP7mfYU0ijPBV5b32KEB+3nZn8bDf2pC+37Cv4/vf8QP/34c/zxP/xLbMd9uPlgs/CR+B5dV/jvC7iRHtjDj3D22NeovWA7FSK1dccOzBF+qTVVsupzjgt2wX4eUEo2iyntO+kBjk/Ubnja7xsLA3QWcJoAbAMJxqdiNz65oujtuCfwGTvSBiwKvS7oXpnpF98evoa2cmKTR3/xCZUFjnROFCr3PHX59ctnngw/pM/NEDOflnxCe8eTAuUgDQP86HcnkpqwhN9aDZ8g2zYk39oXxRJuUt4TD3ySqA7slP9Vn0frmJCfcbcNk7jwQZv9yrbWFsp0GNf79/jWn//8F+wnYkdM2dA/scD813/9U/zyy6+ArzFu93GDHvvWko9AFyZx6bRV+kdoHDimTrxfa7TtEFueAG/3+/BtH18D7pFf6QpFexcWx9rVr7/+GtJwPL5Eoygxlmh/ysJFeMY+4u5AjBnA0Vf0HoViaskFyzM+4wJN2ap57SoLkMOU+nnk/hPtSGwyPjneImmDPV7x1NSnlfIt7Ibcxa1sz+ijJq4Azl28UEyBVvbDxYkFhDS90TOdZp64zdyvYX7YbfexwTfUQ8NvR5q2t8G+BuyvA1jGMHhzzAaf3iD/4ONi90j8OfLEk2GhDdMta9RGS+ohnxqh3L62jDnGaGHbBuRUS1HlTosOID2y7xt+nq2gA86rrWQBB6ioXJtXpCNphtYROW3hZYT+rlQgFRqgi40fBEflpZEVcApDe056dmO0oYZ9HfgDDtT7RFy1qHV8D87VVwEUfDrgAwfoDDeWE994CuqYC0TyZdD67WvLTfSBo+u0MwXViThqHACVJKWd2Oe9C7KWg7H1sYGfDYVu8HmDPRMjzS/ayf0dse7xkG/IltJiHLbR6hhlqeS4GZ9xc6PGAJwbYrPxeUceM25ru8pEWzdv5j11ewly7x12e4A25oPb2FeHErauEHWJORP5aaJon8jlR2R1ZPMheLrdWg1p31K4b8FrWxfIZZUVNutY5bswl87wM8O35+NmjC2xQR2rI/1XKhbwTox5wkfyKSb+ghbY/Fni669f4wU5pNIBZhzzSbJvWJyYo9Ysas0tX4mJJ2jYYTc9+nYsU0J/cVNogw939CPE3ASaWchJ1xtseT0QT6MU5NHCozCO6NR7LxzN8Y4fsPHNfhub7Rh9Y2ysn1pbZBxiUNKGwRyR5xP+e8CnZnLaZqyxvdoS85wbMSPrGTlf4KcNjfy9j6v9PkbonZl7yLx6Rxx4iCO1iH97xjadfNN0efV3aEk6iPHI6/HbQ9iMNzN0l1LQ3Zanz9dZ61hnWd8d4XfGbgM6/31jwRlIB5rWHPxA7niKZ2qTR3KLMh+pIbWv9x8+xs2H93FzsycWNMAs5Pwj+ZZ6DPov2HWCz6NSCaRTotaa/inP9mg7+oK2YVy8+QTcj5+AexulrfVTyp95G3MlteuG2LAjjmrj+lTwmaBZ+oY6Jj3a0rgb4/3HH0J6N8ipAqMgk7dm3M1zKXvtX/m7xle3Ga+EOQO7x4b6Aj2wUjhaR11hc1ta6p8+bdC3UcYNMsF3hwqMMgJnhGd1RRu30aBlYXPigF6//PpLfLv7HMp7wibO+NCCPS/4ZGsVOezj/fvruLneMq8G2sn4Il0IHTua2dBD5tA4M+fE/JnNgwXhE8mIGTPDaOHV2pJn+F3OU1g3zOCbsAnfHlAfTEg8/Ai8HJco2A92dH2NXEZIWHiA+RQn8l3fGsMKuj+HNIE2xxdmSsMZW3jGB2ziKqXGzdVt1GpMQ5hdCXP7Tp3u9lGBd4YXf4PhC7798PANGzzECRr1x7Rd7kujsGxAiRl5ugaxHtLF9eET4/RfmzDV44TdT/R7lL6AQeXmPa9t83wON33OHsE7+Xd+kNXlcslNH0QX8Rvn75ZofRfj0McGv+hbBzipueT9I+ujp4e7eLj7So18F+ZX8ZYIxpXMsYWzLtbrwjmnkfng6YhNHIn7SyirK+xdWzcv67sH4uWEbC/odUPMuEI3P3z4FK6PrOFa01Zn5k/ZgnE9NjzQ7zEtAXuR3wJDDbnXaqYKdDknbmlVjuqUpSYQiNy1pS0M5IKe8RMxzDd9nol12s/dHfX/8QH1LMTISrzbx+5qmzFTHm5Yu/kmon0Fekpfkr8B/Dv81Rh5RYy92jNvO4YiOamDl2NY81r/WnvJj79eaU0kD9rXl6+f41fWIP6WiH+jx/VW2kMwGvtw3EI8EuiGOsmcZByqPXx3JQb4aa3GOLSMIW81sHatT83YgGPfE/euyGmOBzL6msKj17ut8sHfgQM4fAF7KAu6ZogSpFDoCri4P4BHnaqvG3zcv3m1g+eKXISnzXosjkfHA22kNWTf8thiRG7/eJ7X9AljoUDRRsyT6keb0Xa6In5opBaxhvStxefnl6wlA4GLr+9r2KT692rl9wL8zwZXZ0P3/0BWUcwp4IqVlFLDHgdUlFNrI7C00LgL93quRwxua9vuw4XNgIIcr4HPBAIDmAJ1fo8BDa3GDkPRaAwaVOTplDleb+4ialdDB1jbGCZhcfe1Yrg1i3Rx6IDPz89xzyLSxZFvfWiY2+0QWxLgjlaZg6kTbGYS1Oy0KFEj+DnjdCYYjfFC8C30Jk3cX3BMDfRIIaiDnh1LAnOx4aL3BG8+AetKwUFbjBSUNh1nh7NsE3cDIhRBgMHKFuAtyK6DLo8OEL6JQsdyJ9lrd0Vf2LRaE8sStTZ4L7ngsZAykKwBJ/LeFvlfXd8S0PbIc8Wpw5TS8n7OFydNXXhPWtYmFbbC2BrrvSBJTwRdg73BekaGXBv04F2ZSZs0eF4i/mFu4YovfEuMwfrMHBONzm5QzL+kzxC/Ps0wSZ5JgtpjgcaCrUiHsriQEFI2HL0WphhcVFj8CONMMbvScoSOd2EwcqG23e/jmgW9NrHCUzYkjCiMq9EISo4bWs3r4INKUwY9dIqwyxcAABAASURBVPy9lewTRs3XQAvymOOFhPdN+6PQ9S2L0wtygs4O+MzIRarBXd0PfctFmpsAG+xDG2ksgIWp/U3yD/IrkqoJ85bEKW3OdUyFnmylRl9bKCeIwv5qJj/1aiCdsGXl5JgBX5OO4OP4VmvopxW+haksTSTanecXkaUSmJBflMgXqbFQmbGH6bWgWrDFKYs89a+fi9MpwrV5bv8pdX9kY+4Q+pv4vO/mwB5er9DRDp9Z40phA65EbTVMGsrfsStt4McHn9MvgEWStyD1vnLcItNx3EetLfyYRA7oxc0TbW7Gh/Xv/XaPHq5DX1U22p73nGORlux3+AF6Zq0ZJ3A+sJmYiybsXz61IPlK2M/Qwpge2Zo8jQMeQxsoBXpKaI9beDSmSa+LB5/gnCjiZmRuXwe+1vpoFZ8tNdRt8EnxJ1GFq9dvwm1RwdkVuKC93kFUq5yMU27kJt3Ylji0J4/r2EIsxR6GFtIlrNpX0Fbsqybsih9CCOeFfmctwH+lCLrdxMDINQ9vZkv5eI9hHHK8T8Ee2bCboEN4lKI5p6ScwQkf2mcp4m3QM8IxPsZ4+8ftJn8N4Ap72Wy30NegvQCbOMUY8Yg84b3KQltO+0NnvhF6wl5sxhLv5WQngelig96kiz7haQvrOCkuoXyG1qJvLc9XOUJD8GGutpjjxY+qZuLAzAaoOG15Td8F4Cd8Qptc9fOUfiVdxjDfcHC8MXJiM03/WvuPbL7RWBSZW8UHqJQjFPAtoX0PyFIdOG+CZ227D/QHjcbsJxbOD2xkO0bf406csV83YqXBmKpv7JFzqy6IZgrvKZ7xpYmnmeYq5Rp8Wh2jIQ9tH5ZjJoe7oHecfpVv0CBUcTCcYm4KN0zk/dWgUMMcjnVzWZt1rnTIW8X+GjFyu92Hr8rf3N7GRxb5P3z6gcWn+W6bfiy9O/zrinH+GtsO2rMobRU0BbmsFKiayM8C3rUpQHWp7bde+2MO8hK/MkJsDslZ8u2ms/Qa19WlTZrVl+cVmelnPcgcf8G2OM3FoouSb58/x/3jQ+hzN9e3+fcNb29vsmaRj81uDPWy3W9DmrS+vrbIGEKsHMdtLgQkyHivLZ20CQkGUa0Nnis2NROrk3q4gf+8V0Pa9sBJ/eL7HYq7YJfBp7EhxDBkM0f6NX2lC/wNubQarfW0lvKUrzN2rL26mD2xuSO/KazCRLD6UwpSjp7QV0pd4SGnAjLzgfp2bE7z5K3R4ZhWa4wsLuSt1gJ/3AgwwfOJzQU3kPxD8vdfv2Cnj+Qm6gBgW2tut3toHhn99i3YzBYZX8d+ex3KVfrUqXo8ES/U7YxMrEvl7/H5MRd6xuxc4NWWwOTXecbzZM9e7H09L8ipQmuN7x9oEse3L1/iQN64QL/+s8VezYcdslGn+rsba+YXN2QOPKTTvmZoO5PfT8S81DvyzyP6z5iBHy/kOfEZHxwrPOtZebxw7/w2N315DqQZtWtR+4bel4wxd8SHJ3LexEOQGZy2M0cbUs/YO2gPLNY8Wnu8RkLMtURFXwNxQd0Fn66AJfUW6L7kGkAb16ev5J06ZUPTJ5SdNuFcYz9Tw7iWdosur69ffYW40MBRe2VcEi+oqFvn0B9gJlodojEuaYFT3+xR5uIQ5lBbNHgQl3qfka06F459wpjR0Xqc8anJW9HYeO5bTV5qrdFajQotAbETMd845uI8dYOOUg/AvtBmdCAQ9WFuPhKjvbaJsya8hgwb4CoN3rjp+IVYovzfvXsXHfVCp0y7d+GbPfHbbzG7OTSd2Cg65fkFfNlY4C82eFlIbDZIRa4lEp9w7Ihg3px8aoPp19hL2hB0SwOCZk4jBo2hzThfPW33xGge3u/Q0VCbZKYf3pNvXOj75tSELC74Vd6ELfldG4jZkFDOnMEzWPI+IxlvXmn4/zUbSnvwaAuOm6DtmTWaa7FSalhDSo/3Upfw7/mIvrSVAKa6eHl5Ch8iyqP2sNKAjXJfXs1FB+pMa019UFj6vfmhsam2GRq6dzNrgWSqwZRdIWRyzdpROV1AbLd4bcYuuEr5uglo7aT8xt02bNphMs68rkjL31tfycM8/JEu4400y4dHCOC7xHw+ZY7RR5XzjL8uyE6epdsNJH1saFUyFCy0TGtjHOKL6j1sDDOBisha3PWCzXW4sIQ5M0AeQRwV29ngw+ZcY1gDRoXenn7pHvDrvL/fhmsfx6m/VhtzVxsX2Rn7mm3Kj6Ow7V/bEqDMLo9r3+/zs/w+YP8JoRIFL0ZEjiW6tL2+L6mUWgaCQ6WvZOvq6lypzM02VF5rjUC+jWuegFyzg6piK33BRwM0cVp4a4hYW8IxwL/tcBZwmZhMbDqi4zVuA5WG9mY8uxHD4QnLdrePDUWewcYEYWL076L85a9/ic+ff42np2emlfAp/Yf3t+Hv525wVjpXx0w+S9LRFdIV19JpMT0RKIiLmH7kWPufnp7yTSKNWcvz9eP7h4f49vUruLhHwaMDGjyktW8tfHq9hdbEjeEjCqbinBi0juN46YGKpENjPhHETiQBk4aJS1m4ofWNjQVp0NH22334hNNz+z7/8oUF9fo3NJS7u9fvf/wpdhSSwlzAV0olSK80bdo2n871OF1HvzQjAoJYoaFb+nVKCxGPFX0HH/FJ90wwOVJkuID3aOJ68mkgMrKY70pJ+MJlGt8FOc5xpCBRbtL8hH4eHh956vDA09+n178ldORJ010o1yPJgYnAgWaS9khTTgbktcA7UIQ9xZHCxYJLm4rCTxcdzPUp0ZHk15h3S5HwgR3xn378If7lj/8St2ymtFYz8MlPhb+UGwnFne4Rm7aQAFrqSzoqAawNNbRZbd3549hTNG5TFwKTp7/+5d/iK0X9I7bh04ZnZKKeC8RN6ha5naDZvmFoscOO3998iNub27gCv3ByHDZQmHPDAufHn3+Kn//4h9iQHLwHUaFse+juW43KsSJz6ZQ2nzp6bwKG9mzCsrDdwZfzEFPUrkQ/tBhqCzfPgo/jtL+cQ4JZaCbTmacKygnRpk8wlMXETGFwJGHM2bSDI/iW+TduLzlOGpSXm7h0Ik76scV5vjD3HM4xcSlraf7jH37GTz+lTPqCfphksjFGyLvj9HULbxeoLpgf7h5YkL4kDdp6QQ7qUngfP34Iz5W1dun/SvH5l8/5BpjzK7zrK45V59q3MBE7C7Bd0vvy8gIVEa2OsSH2iOMLC4uvNBevJ2xNnPrA3auPKkMnqYvNbhcNG+yxH8ep3+xnk9jY5bgZf0o/52mr8hjHTcbR29v3YbEiPdJmU88DdA+1GqVzI1t9WpAon9oqPtzAiV5Lxe+WfLNCn7rjyZd+IZyReHRzc804CjfGVeApD5t0FZEiS2n2uof+vgK7FQp+uOBaXJUjggLPTIG32oK2svat8VP5y5eyks8H5OSbVAc2TC0eJv2CmKssamnpTwMy66BBnENr3kodj+jAv33m2383+Mxudx1ushV40C9m4MgfFOYc9SVufcGN9Nx4Pj5jM7TjIYxhyt8YknRS/Eh/wnAyUDyf0PMKm8UwfcpF3lPmfQ2v5VkanH/Gzj0Wx0ZBNlM88pTZzXqLSB8enIApXG3n4emeWGh7xC8OtCM0PmVueWKe9vvWHJ8N+tWnfjQhQ31DHqTX84JMGvKylhbPkafh+ra6Dgg7Hl548vsQn3/9nP7sr6I49xG9GKeNtRU9+MbAh/f60h5uAt89QutDxm0LbmErqs12G7vNPmVh8eavdOpP2p75/AyNGO16nwWI98zXTywKjO/Spdy0kUf61r+z9QS+iTkRTVqu9/Hp4218+uFT/PDHn+KH//AvHH+OG32d+Gi8sV1xrn1rK+Zf38bcYPPakrrCtKOk7cIPeenIQs2/e7FQcBoPpWUAn62x2CjaYCnYIIUCxwFYxsN74o98Gie7UvCNkv6mrrSHDXONQ43awwWE8hW/dY5/H+e//em/xa+//C1z848/for/8L//h/jx5x/DPORbITty/ftPH+D5EzIo4eZ8hZbUCTz7PxH5RFqYR+LvE/nmAdlZO6gs8cundqJcoT7haLfGRjedpO/2/W30zXgxk1N9g2fO2FnxeWnW9vUj8YvLuVcsvm5eN2E7bM1x2oK4DuQ58Z2oi+xHNOSams14Ik3CMZ55DAdgROLRhyq6yXEaqozQHOK8AZlqa/v9lji9jc12RH74IHP08y93n0O7+ldk+7e//Dk3GUtfQvu2Frxi3htOj/a/ZxNRGcjXgu+qP23wCB8L2Uy65Eed/e3f/hz+jUft2vkN3SrXE/7spp6bOev4CVuYQl/s8Dfjvu3NRzt4s0741//6X+MbNcNEHtA+1e2I/VYYNmb5hsZXYvcdOefb1ztqpK/x7eEunvFT+c2GnH1AeTg8ZdwwPjxz7nxpWfVyhJ5jpM9Sg1g7uZnkZq6++EJ8UFcduuxrQw0LcegQT9RpTzxcnaHPmGYTps3x2nnFToZWQ9/rWyP8lijQLw/KZ3c1kpfQEXqswHaxqy4db/59jy1r/+ZjHyJnzsfHGE5uWbCbRv5VzxzRd9re7W1ou27ybunTph1f+CHuHpqk7wmf8Gg9u8OftjtiVFfZHFpWf0YPG2KXtfqOe0zPv7+ijzrPa9sJ/k/42Bvf3jMm3d5+CGmu8LWB5pGYuwOeNBhLtSNtRx1MxEDnawPGSGFU6HTs4fAcx8NJVCGsATkaZwbr9YTb6K8p2wWbxF2ivCsh39YJfd9nXUcX+z9Lbvz4d7JeXg7o/YAuX2LiIdP5fEam1GkAQEVR2TyyHljlo4xt6DAiY++BTRVlqE3pD+YF6YYQ5tbUS4NWeSiloucWHz7+ED9Ta7//9DGs4Ywdd+R9/67hX1mjWYtpn8oi+GgnHf4bKE9fgj16OePafmHTwabGjM6m0Ed+/OHHjIurzgq0HsmXD2Ft51hhulHxNleZtVbj/Ye11q7IXX6+4HvWcw9398jokHbvfDf/fPD/QC3/5eu39Plff/0lN4u8L9y+ttB21hqkwHvNuDm0dUPIDRg3/wBKjGqROQlbf397GyNxzPpHeWoLA9e3PKC+vbqJHXWjc6Qh+HSFH367iILSzKffWHu+UBsoQ2PMQtziZr5Fbhxy09gXITI+YLv6bSDYgpwHNvc3uxaN2FWA6Trb/DeRB6VZHNrVaqfW+RMzI3kY0LXNMdqBcMVvDoQ6aN9mc83R10ZXgawSFbz6+47Ypv5ubm5Dedze7DM26zM7/JgJ6HJi45ZGTL0EPX1lfg1zs3K5kHwv1BAeuf27fd/E/rsh+GcC3FmdQdDC7seZQsimgjWYTSptn47X2CXXGjS+x7undEgN4EhwNNg88zTDwto+x2kopaA8WrWhTA3BfgOD48QTBUXjlMOrgbXKnI6ARxxwnEYvbDdEZhallXsaqU5eGWsTpk3nLxic5xqQwdui+4WdXB0GNvmuhtnAp/HtKWYMhAUaZxzG8ToEthaOaRSgMluPAAAQAElEQVSEUMj3dR44Hb+2ls5vkDnhRC/I4I4ne9LqQlH+DBTCqNAFEPD7c4XVA0ta7ZxIEgYeA+4TSd4gZYCQP5tO3DF+pXkf++tdbEk4G5xnuyO5Qf+3X36Nv/7p3+LXr79QrN9lUfBCkWBAWVjkuOA541wnmolJmShjm/ClJfVA4pHuLUltpG1JoB6Vh7R4bE3n7JOG3X4bFdri+weJoD/pP4HfbgPDBzZk/viHP8QtTwmUn/I5w3fOxQ60H/l/pIg5sagLgl5FTwMtuC/tb0XaEwH6kSfSaR+Mf3IziidWT7QjBZy8ketErcDzmNf8EK9NnqE0LHCVkcnfpH3Cpp2fcnpbKAAz50BT31qYpFM+20342rW6cKNSWoeqXbTo0LkylXamJZ4TT/QN0v5a4TNJWj/YIG/1WpknPRMbEC80aXB/VttBnFm8WCDrR3Wo8FVyM2BCVo5VjnvtGZvwPH2VDQYTjgKYMeoT/Bj05feNH+lU1l4L6/hyzOJB/gNnlvZSwCcQmrDTBmqNEf/Y7ncxYif6efBJOPjqCd1rc/rknjH766sc18NnoE++yYO2ecL31HnSBT8LiU04thnbxWOikSxHbH6LPV6zwbdnMdJazQWY45SV8smEAR2t1rRPx+334h7x10IuWVa5URAzjA3HEV8fEUFhgXsIX/OWjj3w//N//s/xX/7L/xluIu6BIR6b8rYpnwoedSSsCdrVncnYV3791cMHnqZq18rexbjzEgabbdqvNiBv12ze+t/J+j+L3KBHbcK22e1je7Ulwe5j3I2ZkLUH7XVCn8pKOrpS4K/SWjZ9bIt9ejQG9anDkvO9hmHi+BwWjG6werRwkbbgo+0W5mS8rY15NWUlv8FHPiZ8RZ+xaS8zerT/e0N32p9+fAt/12x46ivqXr7FoS0P+ACKySLceC+sC77q/R75SofFhr8SdsI+1Y8wBnxxxCY2HKXLcR4H7FIe006B3Rp+yibb6rNj8jEAtytCgRkFyiECS6NPvLbsyh94JvQom4U8Kf5Z3tJOGcCcviF76FCuplWfhl1t97mw36FDr1cdgAW0tXT4wyau8Yvr69u4eZVNg/YKbSt+CbM5p4T9yRNjWquhvXelUtwv+T85BZ9hQP/Q4fyFvC7NdGMTNVo+Ce2jgNu5+qz358UNlxIVvOrhAq+IAvrG+Mjm+R57lC671W2tjXvrgtF8qb7MI6VEtFa5N4KjAmpho/+IjR1jQVYV+Hv8SB6OxFT94kD89ngkLy0gKAU6oX+Ax4Gj/iw9+o6xcWZB47gF+RtfcnPYeIMvnN7sDziEO6IXnsG544NPB+wSbs7NcWKRc6Rpu/qR7YQ9WwxLK6wwktGeMPf7FybpVcVROJenAlyP5mhlYzMeaa/pW9QGymiG5pnNcHn/+uVrfP12Fy7GjQ0Saww0JjyyyWQMUfP6H+pa0dORuMGnz2z3+9i/Nq+NtW+86vfShBIyd2AKK71ttRvhONYGG+GizSJdOIgMfc08VZ6ZDtIoUdGFix7H5ZHrvjVgAg96UhZc9027iPBXRmbiobOH2kKd28SnLNxEsz7RbhyjLfbkTFCFH/s8Jty+hnlvo6/TPK/w0aGbDbnnIwvya+xqi4/XWp0Wvql2Qd42+YkEvPqxOOf5nONKV6OA13nSZzOvNWiuRSnlMA0pZSH9Nu8Yw7SfM7brKPtnbPCMrXvdA6OHHvu9TtjEI/Phdr+PHbTLi2O8jzCjMt56KWM38buR9wp0KMvVftYNacfKUvpxa6F/GmOMOTfEE48juLzfw5+45VPZC0t5DM6ztkeOykQbVM/XV1dxfXOFH28Sbq0NdGvu1A+tk7VTYVk/SXtXAMJXXn0L0Lc+EVqIX5nM1MjKzLH6mL6mz4mzB740KUuE/BqrRnC30C5qKRxL9D0xttboOmnBxsihxmJtpZTC+DHk219zvyJmbZCv8UM8R/C7SepmpU37s9+FsLhtrhuE44Mw6yBrgUdqKPsreJWhbYBe+ZQHBENuRD4d3EFfqxUdtgiUs0H+xnXnCr8kjS26UhhTU77qWd31zPO+9GZjTF57DCSJEf/22yUul0v85qvJ8S7evXsX4ff1GOzxBJ/SddHXPgZspw1D9GwUdaWD1MLdd4qYtvqCMeeEzapLaWQA44JWafBUSmgTI7zssVnlK736TVeAh/AX/OyFhyzPbBzalJ22qqy0pVsebH2k7t8xX1k4X9m0Af0is+Bz0RA4ynNFvn1ryHVMGi74k3HUP/b917/9NfyTAuYNpILOjTdzPkS2rr7/9jUfvghnBIZ4Ml6Bq1fG4FB3cM8ZfNInTY6XJ8+leySWSKfXDpzJMQdqduOyNnHALlyPKDdE4JCktSvIhNYVjvTOJCLxla7EhoeAN8hgR41euG+t85l12+fPv8Y3Npwm7Nmx+qLNczQQmQOgs+DHFZ6GbGPqN+8By7ErT0voc/IgDvu1c31LWj3XZyZy3QubSfJwYMNUW7b+O7Bevrt/ylrsBX6ds/rrRL0IBuxQVXFGjljoWzdtzuRf15VvPibcZ9eywFjjxTH1cmLNl7zBqxKSzg12asyVL3XUITeKGn+urZToure2dv1eP6Xp94L9TwW3IFS+eEBQq6jIGWWeCAxz9F1hwbGjeL2JG3YoVYyBXsP3zRQT94QiLV58td/fxdaYTyxwF7g0aKvIvuLgGK7HgXORTQRincnAq1O0voWBQCcdhhYaucY1YVDCv+fJxxd3PllQllKi1prNORb+rQ1RcQj7S6mhAk3MLpB8yvGEcXtd8g4U9CUGHHF7tQ2fFFpUVBzrRBJ/ZqyOghAiFwsEvRKRM+XH4sgNjx1FiIFFnI51jk+H7qDzsw2H1sh9A2OAtgJdgOGrdIAHDXWo0cMLnch9jiPO+PT0zMbNc+6G2m8AasxXHtKYT07e31KUf4grEty42caGneOOwX/585/jv/+3/zf/5s0dO+8PD8+5uy1fNhP3BI8Wnx7fmhs1M4Ua0Svkx1cFt8hnQ/KUz93VPnbbfUiHbUQmrW3D4xXBzKLRICRnBhvjg4HZBCAOSGP+Nlzc/u//2/8R/o9sylz5mDhSjqXC8yl5dxPH4NQheGX3jwXQAfk8sMlzx879E5tA2tzb5o+B+ZkEdPCpCsHNouNM4liyzajJhiQhVDrf7sm7m0/q0MLgiIxmEqK0G8ReWKDY7zhIilpb8i4PV+jgmoXtDUef4G6xC+lVjtmw165gkxzFeYSue+j+9fNf45GjMC2olaFyMLD61NhNopfnR2heQjjOVZ4FOH1r/85uTsA0wJahxvpEcx8mgCfo9qnhBYUsJbCxCRkfv2/uIIkQnvA9IhY2RibuH+MJWzwiB3VXomTx5Zg8B7+FpvSuMthTyI7QBBKAmFxOzD1Cl3QL/4rF7VqUbUMbCmCGH2g7OdZX3I0L2KHzZ3b6l7eFtomiFJLnNlxI39xcE5NYMHMcWCQKZrWlJboChTTh66va53sKj/c8fdFvlYtJzgLFDVfnGgdGeEIY+TTpK/57Irbpa//Xf/m/4v/+v/+f+E//6T/FB+AoA3nSPpxbSg356/Fj+92cUHd3d1/jl18/xxf/9hGLvLRJFrwnYpr8ISZkPWPvh9Sx8pTGn378KT7wtOjqhidW+h3+nT6428eInytz/0A8k9DTgbYmVXW80lPCuGIsdd4e/9xu9+GCQv6Cj/IfSLicZkI25hknn9G5PqAshW9s9im6sVyYxlttNXll8oSu9Iu1HYk1U/6aoDZtTFEey6vvbYkZH/0bGsQu33JQjjO69zjUFsLmkiLuLv1C/ThffRlbVKn54EhxkhvE2Iz8VBYvO2QjXY7riePS59/M2CG7jQ3c6n6HLK5ojh/ZSKsDuQbAWK1uB0eR9mOcVafSZotgsZF3F3S2sJie8aWZ85kaZebOIinYQYGPGqWji684tKGb9x+x1xvi9Bi1cZ97pWA3reXi/Qbb9C2Fmxt0ThxRbw2Z1FojQurWpiy0U23Aph5bBQ48q68JmWhXFbjOrfAGAG5JX4kKzDWnbaCzcV0BL2yiNXpyTt/YtAlixWvRuiEPfPzhh8yTu+0YglS/4rdZGGoz2oCxvCs1i3Z13EObff7vVNqW5wO0+QTf3HEgPhm7zXnH40uYn0AdDRqEPYJbnVKchLp/fnmK+/s7bP6Qv0pm3LDfozSIx03M59MhvvsZfMFK6hcpEMfkGf6QlXlQvOaaNxjGUZ8my6OT3vTvubYsfRW+ijJHN8pYvQxNvltU7tW+RI+g1IU6Mc7oX56nTbNim6ZzfP78Jf72t1/CRcuBhxnizJqFhcWXr8QO4pDjlSOKSj3qmwvEVOCrm4yF+JS2o7yk1zHBZyQXDch7jaUz8+fwvjLtoF04jhWHCx9jkH//TF/EIsLNtdWPAcbXh299bbGhLhiIuwO+V7nOVrBDmjBaHZ2e/nEijkJu6GvOqdAjPmV/eH2bTb4BT/7AN0rltND8KkE5j+iRqzax221jh10MwJFm+dnS9+PPP8WnHz7EDb40pp3is8Qn7WOyJuVciNJyYbE6s4l8YlPOc2EoE2EmDuKFx4EY2bcWK3/QhMylyPhtQ4SCI+4diHv+ahA4gW1c1Na1uwrd2kcKhAnD0MJc76aqf0PH2kq88Q+fobYwBtxck+MyHuyhAb9k0W8dq/yS5lqy31ihX++ge0QWxpz3vvFAfrRPePJgzWssn6lthNHXGm3T0Cf6CnyCBa50uhC75WHdh9uPGZ9SFshBnN73DaMXcoU266LctxnsX+8Dh0CuT7lBdAFuj9ze/Cs6Ovj660DON1e6se/cE3QJT7us4FNWNu9huEFw5lDSh4U7I2tjxnf76WsM8KNMP/7wKW7gX55dt5xYO7gwPZCDj4cTefeF9kQsOWYst9ZQtsFHfNq9MevOOvPpgd6IQXlp99BmXtQG5MOb0uu89Ev0sGFMX0uM5J/3Hz5G31ricczAuUfl7wMRc1L2Ve2/YCW0EslrV/LEC/yX3GM8YwNI/f3Gbs9vv/0WHCSBqPIu+BHvmKPdDUOLDfhHNv17zmvfJcw0Wn4IQ9lZ+9qOyMbr4FNKjQqdwqm1hfxssK1bZKp8h6Gu/hrYPOONI49sGnyj5jGePRPbha8tffr0MX766cfQR2+urmMArjY14se1tpUmYPjVv7pSovYt2tCQXwMPOLCpe/Twt8+/xH//1/8ef/3Ln9Dfc/jZ7rcpG/8ukxspxlXtr0f+1oDiGcCz8lJj9UdlXOOtT//vynrt2JEYlxs11Asj+oTNOBPLntnQ+Mba6hv1nXX8AT4ncgkESAomKtyCja7H4KPtW3NyCu9j3OBbxrHal6x1/o11m803DE/YqeOMW26iarvi7mtFDjUafAzIT9noux6H2qIAy3lrK4yrId3yekF2mR/JMS/EPHFIk30H/Zg11ZNrJvRv3+PDU75A4FF+Xa/7a6vSZL5Xr8EHDrMWEpZ5dELHtQAAEABJREFU65jzD+iFBkzXak/Ix9ynPejbthzLw1flpr61U+u3zW4Meaq1hTyDIr/6SteBrby1Pvt/rx/l9wL8zwdX8a9UdUhcZyh1iIIj+LToxGLl5fklnmlZGOEA2BL3yzqJQ8UYcx7KOXFfp3BB4ZOvQl8jiXZ9zWLg2/1DuEjXYNx1Nti4027AJx6lD2msnotAox6Yv2MBc31r4Khh0NUQbQZpiAkNfcuTkpEdW3EmXAmNEhucd08SdQGqgdGVMFyoGfALQcIAYcEqng3FwwBPfa3RtwoZCwmexQ2LWY3/jLO/4KQ6hq95Jr84kU7RmCeu2+vb+GDQB8bbDqr3440xoPrFnEP84huhc7vfx/X1TdyyobDnfE9gu4Hvq+t98lGHKvkpJ3nUWQ849MvLc+RbHRSVes52s4vtdkfy3qRsDIIbAtqOgnAUD8cV/j5cFNm/23JOQN6QMPrWCGQVatEMSVY6xS2dynMDrJayiVxAyqOJ0AQrnxWZOmYkWXquKrynPU3TKbQln74YMCZsRllI454n4fJ+S4C8gv9WG7eWTJwLiU9dtzbA2wY5XcWIrtT3SIK7ZoPhh59+jp/+5Y/cu0m+R3jt0YHFmEefxLznSeFHiqMGj9Jq8XGhODSBwS0oKsGzRYN2kIN7Qv9nNk4uea9Ak7K3lRJJgzBNjgW/0dY9ev+EnQhTm5ZPFxYv2MpMoSPdjqvQ10UR1drylB98UQC6tnBfUk9uoDjXJ8efeXo8YYs3H29jgz5P2OcztuAG7TM4vCcO+RTwgvy0W5v35L1Abx1q2BzruJlx3gMxvM/wfoSMBXm02O73cUOBrb3UVjE1iCSEOF4dO18b99r563VgSyVGbMuk11g0WASaBKTVJzpf4MUFj/asrN7mvclO3Zzg1TkZL8ApnhzXReqlRy8BOY5z8+BA4tHm1EPSk4MZwHGG2ByHnJSVPiQu7XWLLLUbbcbiVDlLo5tywlJOFVyO+8CG0A+fPoV8ATZj3IQ9r+Nq7NmwuaFgev/+A5vJm6jo2nvq6kxsLRAsHH1KeVr0WIiIQ/7OwNJXjJn+GsA9T4geiaHSq0wcZwMMulpC+WVM8o+uPj7gm0eFg3zAVPBVErQyf9P/m1yEUTFmj/Ihjc+HI7GaApmNuZkY0Bf0DSJ9XZm5WW3ROE2XxO085wtHPisxYD3WtJ0O3hctCVgWNkdoEYa8uKCQlkveT+UmzcrFuCxcaVrHyFJJm1JW4lNW5gX1rryUw+Sij01E5+a4roYbWtIpHMjwNLwvbdLr+QXbmJQ79Akn8UKXeIbWwhyyJUZqz153KRcoYJ5wpUMa3nzRByPfeBjwhaYtmS/kXbgSkLZInLhHX/ePd8SZif2OJYu9voGPGKYPt4b8Ec0bbW4qHJk3EbvEG+ivKmPomIgFwjaGbTMvbr1kSMk8sidWarsF2l/YUKvg8elsFvfwphzMjSds1DwtfAvRM7FB21HvJ/xR2jtgCAetJA5/ON+2yhS5R6F7wT8WbGXKzRzH78nLe9/aIFetdI5pK31t4XwmhXiV1QmejF3qRL/UJ3xaykBk5XhqA2SRdsvGugWnctDm+lYpvFs2f22yQHNFVsp1pGZQTkOrIZXiMnZ53uhz4WORrQ1Jk+N25J2BusT7ubExtHChZxHrOHkTb+kiWuUe+dI8W8XJ9Sc2eX/8+edowBCm/W4WpN3gd0dkOzLHfIVlpR9PbI5nzcNm+Bn7PJFD1MFbYe4CQz1hqqAv8FIIs4W5U9zfPYQ+m7x1BZEVdDGFNZD2Gkwq2I8w7759Sf0Y4wpyUgfKQ9j6rTahDhIWN13EKKOBfGlLWQ3YKvcco61Lp3jMQaDyK0jRMkp6ahhfxCcdhd54/ZF4cVbjnfC8hkFHwIeHkn9L569//kv+AWDttmNyDz/qwDk2ulL/fWsxVBbj+Inx4kDOdNNQOzM+lL6FiyZxJC2lxAZ9X+EzbmLbpyxtKy1gwS89N3boE9IwoSN9RVmd9FN0Kg+O8Y017VPcxtMTY+1fuVEs+sqcujvlvAl5LfD7LqStIesrczG55Qofkj5uhhug/rrKL7/+El/8tWcePPgrqOKdkaG4jvgRrDO8hHanMiZs6QU5WJNdIrLu3WB/wh2QV60txw6cizs3kYBnDHokz3qUB6Yi5uIB+5qzdoDwqK0mPn5wb72vrSkb6VMOJ+jShi8QJz51YQz1DTljpmsK9aWPmC+sBU7E6BM+f0ZGxiQfFvvHxu/ZJPYNfDcivn77ykOFh3CzUfxb8vs1NfY1cceHIupTnGgR2pA98E7Asy6U9lLeMa0SY+ShahbJm3S4sHVTQvzWC9KnjxpjrKlyMAJO2wquCvM5ao/iEK+1g7GDu6HdZIxjc1LelY+607akBVCx/Lbahr/SdSY+X9gM+g2Y/lpYV/WlLmrtYyRv7Kg/5PXq6ipr5s2widr3r/qoUas8rZsrb3WffcrItcd+u4/WGvwHm8Hz9013Y++f//ILD7h+CfOWvG/Ah/Qyvpsr1SFkQTLOwYn8/PLXv7GWfIrSYwMdnViLc9W78rA+dkNv5Xl2AI2xjFNP0nWN3Td4KO866CrQN+aG6nvq0g+suWzXrJ922y18QjsQUrclUocb61DumQOvsYE9bYOtl1LzYY4xzo3vLkoY22spEZxP2MQTtj7hK4GN2laa9iGv6k0e3pq6ezuXJ8+1GX3w5fk5bcj5u+0+bqHdN4D38FYb6y7gOz59AnvUppSfOPvWcq6w7Lc9ksPdWLkwtqJTY4O+CuHoYw59Q5tTP10pqRP5OcLTkfVYqe9iTw7Wt/uGXdiAU2kFm2ICqJe0z1Lqalv7ba5JnFOCPINc9Glt1Tm19VFrnzqyT3z6rXJxb0CfSR+LYFxL+P5tPduJWKBslP+Q+xElKIry19zOPBTW9pn2u33B9rvB/qcDjK2tNFGtdH2JioFo8DrBdDzF4TUYnTAWHTP4qBzHqPjaE0Rq5bKmsR0JykcUqNEzNAzkHi0AXJw8PT1R5M459kJBOZNIvJdPqTyHIA1GoxNP61tYbF/t9mFgzfHQcqK5GBT2QELUiUeCUA8tBlyb9xoLzh0715vNNguAQqeFiAbpmI5rnWVDIWhwcHytLUy0pcBblNzllCbbG34TirwcDg+Z6LzXg9vAc4Uju/CTfgOD90ATXncFCvh6bSvA12GG1thlH+MKx7oyqROUNrS3p9jSZZHkHN+cOlM0TMjZpyw6v8lQPLXrMtjv97sYmb9BJg0dtaGGxdmQshpzIaBMxqFF46mJrdaWNEqTwUI5XdAHJGa/urYJqysEEvSlHC0c1MdMAMrh3GvwM7Sa86TLcQZ4N6peWHgfefpn3zpnSbszGMq7fxtnJFAzGTtZshAyWBSYb8A1EWz3+/CcLo4jm137yCcNn34Kg/sI3wNjlfkZO/M4Yge7q23srvbRoytCWgYei7YZXrS5Sr/zNlmcB/gv2OvEcYacGupA2Uu3uIe+xfXVFTQQxACg7FBBBkvHKA/5nw2Q2Kw821dri2pwRVYX5smfMne+tMqr9ulcm3rSjuXlQCJ64mmIc3a7q3DjIHfykasBdsUxh7yIR/3pu9KwtlnSuV+Q+8oTq4UQv23hLL8QOqFTz/vWePK6zc0ObaB0RbBQvpA4aZwhIH+mTP8OIxhXYkh+h+gKdsNqRzqf4cPi7uHhnicOjyQqn6J+nylayQGeephzg+OEHLV/X+9XbyYGQCYvIjchCts4pBzk26YMBeTxAl/qxvuOe0Zu9rdW8Zkxm9fK9OHhLvRzx9pXayWO2Fr4JPfm5n3qPvj4JPRNvgWi9iy+LcBuKUhGig773vBa7HUoecAfK7INpcR1YZ54chxPZC2uLTQfWdRabErrCb/3PmyA1ZmIiQv7/N196fbodQfcrqirknas7SgPZeHkwo9S8FP4kjcu09blVxjGGONzOJCbRxYzq++eGIfl6jf0S/f3xuD1PEIbF27KHH5SP9Av/CP5RRswfiUOeNCGbM43Xm3G3LzITXvl0gG7f6XVI5ewsoT5xhhkE4fXaR/QtkooQn+yT1wuwrz2tvQJqyvYJjQkjFdfVYbaVSk1am3ofoyB2DCgM/3O2B0FKMxTp8p25e2Yb3Squ/t8YogdoUNlJ0wLX/lxjjbzzJNFm7jFJ0xzsQuJHn6VB1iQ+Zx6NJaKx7ni9F6rDSaXsIjSi4ZWY4PdmQNSphGhra056hpfjNwYEM+OmNiQdQUXw1KmE75vcT5TJL7hkva3ZsHpWMQmeE4L7fVrp0y8diEeYM7E8jn92FFrrtuSr7YxgttickCuhbhofFkQxIx9yd9EvlOn0mHudeGo7JSLubor5GnivDb15NNHNlJOzBFPKTXky5bjO/yB8bW2cNPXDYyUXUF8wBCvDLVao7WaMb9nfKFV+wZid6kMKciwrDEUugfuOSaAA6Tw09eCzbQwn3nP5lvHH9kUbrX/DkN70G+Pxyfi4CHnbHf7ML5pz2d4UQ4pezaB8sgC0KL6pK2iK+shaS8gFo/Ncfr8xJgLSvBeV5AVMOxThgxPOlz8+CsvwutrTd4cry0tyOUEjgk6kh5wCy9gVvnXVqO2Ft3rPGFq3+JPOwK/9NuHWr2dOKWxpCzreh1g5JtwGUWqwObhis3cFZ+SlSJu8oWVOFFzfuGJvHH/Yh8ylybnnqHbB3fiFVd9vYcx8kSfTTDi2Qna/i6HN8wrDu3QOKT+BmoKYUzgO9JWPooUgxW6kK9wxaU+5X0mXynnCbl57T3t2PnSa304ExftF4hY5XOGbmPvhMwXzsXbkG+rLW1yQz27GfeZj6WvK+gUXNr+A3HGvGqNoO7FpYyeiTEexSO8giysu90IPCGDifneq+hQmDZjXO3hsSth/0Dsc17wka8jMVx5zK9zFYbqkx/5ZVgowwJ9Nq+Nu94Xn3OVgzkg7YMBb+Ptl3793bjp9Qu52rGei19Zise5J/KKG1LGXPNlrjeQhQ8aHFehYUecuaJ23NFarWnj0mIzNyhvaUp7YLx2JN/yJG+Qhz3OWfPrr4fDS147/5S2NId8llI1JNYOC/ff/sZPQskF/IQ9aC7a1IBesZ7XfvIGtnWkJX/oP20KxHhB/MaTee3jQv8ZH14A8o5776T1XY137wo8ddH6FtrI1X6HjexibJvohxZ960N+KrovpQbTYv1oecF1iQ127tzNbsw45P0ZGzxpI/i9dvSVBxq+Ka2dKfvaV1iQ15V/44fz1lYyZ+VvcQAj5ROFW3DEgl6Zr7XTjKzmUPbaCAOSHo8Od32222/JF2OM2GFr3eoLyM/85d+SctNc/TbWNKULXHTli5OE1WqLhONaABtIO2CN2CELeZSWBV6DT9LZFc7gC31N2PoyX7imD8Epx812DI/TfEwetcU3vXluU0ce7ddu/RtcxlAAhW8q+8bezQ2+TK5+k5s0aI/q+gxu/VZOCni9Jyzlrk6E6aaKeLpSwj63KxsAABAASURBVDfEKzLpylrPiNt45PygT7x5jQ0JS5ls9/vUtZu72fAN+Up8TBC2640O1gdgj8SfkTVajx2hxdSb8isoyvnja10rDKaj01cZEidmG3ldmGoo7RtbPuK/Nm3BOQVaSy/Ebl1jwIBzbN7/vRos/l6g/7ngEjv+HUFlXQXmTpvG7s6iO+8Hgq5GpEIsyHdbjKUaPJxRonQVJ2jhvT2GNLYtcAuF3hT5midPkSeMuNaGw45hUGUAwXEmCc8UhSbiY74Z8v2JFgahotE5USkIauDBuHTkE0HEoO7mx0pXhMlqg1NrlA2HNiCZSMRjOzPHeQsASomQF+HnEy0M72V6yV1uxxo4HKNxDmMNn/J//ODr+fLdgMAdDHiezhj+Bfuds13sW6bky0UGWNKpDFoWfTc3t7G92oe0YdHhEwMXdAZUeZG+cwaf5Tt97vyaoDvkbTB4fHzKov0IzUkrhArDhHHNQvPHH3/IzZB0wNc5BpuJJ+IWeDrfCVkoNwsPaciEyhMg33T469/+Gr5hIp4TOJYMEnMusHxKJD2HNxoIiMKTjoGgYOJAMjExxwAlDu8ZbDw3IX/7+pUF9QPB8hiV4AH54SuV92wMXpinfoThG0W+ZumbIXdfv2XCVV/qTbl6Lo4D84StTW3Qu6+DW9B3paaeDFrePxN0fGqUPEC/wRMzCINVhYikJempIY7CfJv0r9clDGaFMcHnjJ6EeyIhvhxf8m0Jnz4pH/tMEwDyCx1L/n0O4ZigfFpxc30bfeNJJHQpa9uEjwA6tA99ynOLWHlVT+76u3j7+OkTNvlj+ptPE3zq96d/+3McWPi0VuPmeh/vbz/kfXGmDnF2+WkE5pEiaGDcmxyVxUIiZgj01vDXTLbbPYl2m02/DT4Wi9Lw9nTNpKNNciv9s77amwlJ2QpHXbpIkb/7+2/hEzmLs0nbwrkbMqi1C+eusi34Ejf4lii5UbcZW3Caf5BdO39mcXfPxox/nFPbP2HPysh2fj0XnrY0gcdfFfzGAsENFG26R9/SNpK8E67FFsXbv0s83FB2wmm1hnTanKu8xHvgycvL4Tn/xol92nnw0Z5Giqg9G7nXPDl+T9tx3QNHnjAIRrG2Q+DOs6hVJv6xYBdgykgftLgyzmnn8qKtDsDZEWNnYs3d3bd8sinfGwqiK/pvb6/jGv1vtyMybehTTaAFcGmvf+exsrAtKd++lhhqpTVsZsy/obCnGHGjVZxn7PLx/un7E/ZSKvIYsI1NXO+vaHvOt6FMHQ824uKMj08sZqf03Tv8/l//9K/x6y+/hPqYKWSjRBzRpYv5E/KH2IxdG2w0+EivhY9PdrUpdeGv67m57sY4Q5D9lHR53/EYj90Zy7ULY5tvb6X93T2E8SdtgYWBctc31EnSjV0oSxcbxjX1//cGWOgVvmPWxkYqcuUOX24yvysF2TRkMYYxSZ5srdbY7vfwd03bR63kEeYmHGbLm62USNkpD3l6430iNjKMeTUs7hyrnLWNJ/KzfAzYgPC0zbN+wARtttHPKXFZXRxSH8ZD/fKI7btg0u5++dsv8cuXz+TtI2zigND3zCatf8TTOPxErC2lssEu/cRX79MnDPvFP+7GiC7Qy3HNU9CWesHoGZ68rfKdwyd8vjWzwVY32LVNvgrEGmvMV9re23x10Sq2h+zS1owdQ4s2rDJpzWMftbb4LvsQGpJabEvSZQybJYZbfWtJhzHXzX19V1uo+ERXSsrhfDrGmUU6ENKm7+/vQpkpZ3PziRjjk91nHpZNjHXT7Ex+cBHjgzTpt//IONtEzpA/dTWjJ/Xsov3r1y/x9etd3N09IrsjsoLormA+lfhK+87LwtP4OeumCZg29bkgY1hKn+6gHzHm3LQB+OyRSwDjAu/i9ljgsZRKLKgOT5wlapgnvAcFlirZAM9xoRaYsaEpDtQM1mvy5z3by8uUG5DiUQ/5lkUUaHXOkXh1DO+N5CDjlW2DfRboFdciEMaLu0PXyty6YCIGKbfk85V+4RRo3xGr/BtAN8TZq6ttuDixHuzhDQVmDFJf5oxnNkH0GfFtsLkBuYhLPclL1gjI9IS/ncGpLsUrj2/yqsxRprVV/LzFCP5WW/ip0CzPxn/HSJ9k2O/RulB8GVtzzpLy1D4SD/YgfdqFOJ2z2Y7x/iM5/w9/jB08dvB8If4bo07Qqp21VuNmfx0//fgT7cd4/+FDaMeHp5ewpvvTv/4p/PUYfXVE3n0l/sCjD++UTYDoipz/FnuNmdbu0it8H7hYT+fGAnLboL+RY8tNzBqFf8o6+LzJ9hp6uMy6vq8184t8moOU/T7j4d4h+cfy1af96wOeKXbwrU6Foz0K/0A8cSPhIX8165muJaqwoWWDHrY0+Z6oq1Y5E3ORmXl4YIyxSZtiYuI1/1pbGeeenh6pTR+x0UNaofqTRvk8vcoqdcO5/lOAUMu7HCs88QnbN8psLATwhcP6B/ex2aurPejXmFJrwecKm5dTxtuztva9sYbgfDGG2JgrfDeDTZu/URT+RoHpb38p9x5d+uC3ewd2NijO2NB8PsdyYVCEmkG976J1Nca+j7EN0Sr5qUTeU14VGI1WkWX4AQdJNJIG8JtftEfz8fwq2wVcB+L/E838OtHvVJD5zVN/9MDcoUvrXmtzBbbwQ16UI6dRkIf+pMy/0+Dk1+Y4fdMa68On9/FjrnOuEcsSrlu014g5olujiA9BrMWlWRs+QduJGsOclzGKODWnbJEZ/Onbjks90H9C/kfGmCusURZ0rn7HcchaZ7/dUytto/UteV2YIy7pK9DsWOXaWsOOtzTGcy6v2trjw1NY7xlz/A8b5Lmxfml9DWPXbr/NOmyz2bKGxL9KhVC+0CoOm7D+jqtAR8347N8WhYSEI37jlfKTPvkcoMNYccsa4UP+tsV1vnwgDQAJjQJoeRQOQn7dnJyI42szVtmMHxP25uBWoR0fS9rxuZvrfVwRA4wr43YbjXtJT20hLuVj7vsrdYcxSF7sU3b2a1OPj49xPL0AvkTXl+hfW/yOH+n4HcH/84Je8EidwqBowWPS1WgWkg12l8FL5aytplIuBgqaQtPQNuMeg22pYOf6BFvH0/AaitcAcr5WBtAZ2CYEx+pEJjaNNZuLUjaCvKcDm4iUnvfss12AASHYbUm8AzgMOHToHwFLYfI6UpiZfJwragOOsGbwa8gmAe/PFHoLT5twNW4vYWHomxc6Yj+0DFQFZpOH2oGmY5xBnfADLRcChcHiOx4G69AmtmHchPQVCPC+cpaHN/kCiEKPu0WHF+ZCcjjQKJqALa06xkwwc2w6UasUbVMW91uczFeVLYgGnFxnSufFQRfmOH8NcHM69In+t+YTZQP5189f4uHpgcR0ZKrBFEmg3wVdTPBmYeIceZQGqEUGJdSrTbm88XaBZsfY7JPXIwsOj0ANA0KtFCLoQLiOsZ0Jpm4uHHm6cmSTaQKvMNRZX/8uG+FMbMI5p0fOlXt9haJ+HQMDoFl5mIEp3RbtBuA3GaKK6Oo6npnr+HWKKJM3eXprwYRltawELw0W/y/HVU+ZIEkeXSnYI3CBLSDHSb8bVLaRIsz+E2OPyORIIffd9oGvDa40LkmDtjKhrzrU8G04n3hUguGRTYgDGz+ntz8aDV4XVpudhfAYPfhXNWDLnA+tQldLmMrNNyHS7lPGS47vW4sB+gYCtgWhMCAp1Ll6sgg7oBuvO5joSgltTV9x3AQvgZycpyilW7kb5F3oHCjiJvhWpvqFBVZrfdLkfMyNAzMLUNBlIzEWfEJ6FbpHZXaABo/KVptRfp4HnwqvHKjBFnzjGI6bkLOxBiWj85I2W6Fd/3MspwHKMCF77b1W6/dxXcm7KQdhqetV98dQLtLliACKc6VhYL5HmAOtuuQucOSdM9AsK43oVrkdkd0B+ViMav+T9o1uhA1YwJSwEPd6Yo46UL8F+fjUS50NbKAo+65IDXLkG5yKUxsEQnhLnWUfc9djidrDL3FOvfi0VDgoI9wskWdprrWFG8wji4AdRfyGuPPdTkqyiZrwEujWhpX5AV3d3T9QYD+zkXcCfxet9sSuSy6qZ2JAVwpF1RgVH1aPbgAYt5WJ1/I9gNt4WmqNiz5NXDtOB+DMK2JgyEvwUTYnZGRssx2nE3bw1l4Srws/hgaBVxFxuqywOFNva4Mp4CoHN5TPwDy5iCc3pe38o3wZ1xUkDA9pA5wLw1hnXFamA34ljeoQNMiipE8O+J39MJI0HMFzxB6UoWO9Z9xYZd9CGUiTtjdjBGDNAtDxytN7zrE5Xz2cKIK1W23H63k+pxzMKwc2ew7YnnKTLghDXlPcsQH/8PAYB3QobfLj/QkfPkKfsEqKSArIW+SKE/0z+oes1Kc2o17XeVPyl/Qhde1QmDZpDfqk962J0z7pkeeKnHps3DeChaf4PXqv1RatDeCsDC/Ig9nYibDO0Gte0Y5n7AYjTV8v6zpJENmkQd3BEpOJH+hBHtW1cjJPKqsj8cRr64fUATDNM/I9U0d4TLzI4QTuN37t857IpF04k7Z5wjaxq4nFW/axoeSiT3oQiaeQjF8hVGFwJgj4RDpJLJepCI58HVOxQ/10QGbKF4Zy80g7ZkhOVGt5LhJOulLCNz/sv7zKLvh0pWQNeAG/+eikLSGb8wQlMsKYE9c2TtOmtVXxSsuMHJSTaKSnoUM3AM1X2gDMSZ5T4amEtEMg3Qv1CjYDbGs58duCj/HK+SP5bsgn0m3NYcSH2rABjik/xi7wop8AEBJKaD8ZDws2yz03l9TT6hczeWPKBY80G4vkQTFXYLZaVzytvcasKgborjHSN8DbRj9H/qXUcI68KBvEx1z8N6gZkckJuxGvfnfBSKDModzlAG3KRnlt4K8NwoJe5K0MFnzNgaWroSzdZNjtWGwydsW5pH8fqaOO2Ks89LVB54p7Qqb29+ARfgW+8I7o1sWyspJej/Z3BZmKC/4bfNpqo4/5C7Sv45bQRzcs+u0Th3OjRMpTOVfmi8/cIb8T8aLjvvpMH8Jf5HtkAWzcTFmCQzgzMUs+vBTO0Fq0qlwqYRwg0KGtIb2wjnHugC6cq7xOyFz71RYW9Q4uj9Ih3JmNDY8dE3rgClEZHaFxZq737Cu1hDFHnq1ZSuGaOSfkfEJ+6kfbMV4I3w1mbmPjyEe4zPcPY7/VX8LlZg75dz/QtfeyQe9l/o24tsRvIC3vSnRdDXFHvIuZTZ8ZGi+0hfP47V0E/cGnoICC/pSZDTH5jQIdrdX016QRfDN4ZuxSHpJXfwBDGsS13W+ijT09kfWQfEaUqMDpy+vg+PtHOY3YZAH/zPrKtZywbI6qyKPhM+bJVebAgA7vvzX9RFlr3/69zaFVLmc2D1mvoBvhSJt8SrtxPvWMLIzRR9eAbOqcGCu9F/oVgPCV2VmeqUO0d/vO2IWxQL8UdmW9V0tb5QS9teKH6AAiAmqzKQNpqNzvuT+0FtYr49Cu8/84AAAQAElEQVSQTUNPq9/5EOSJddYjOdfNQukzv0hPwupqRBc5XtxImRg4p/9IqzTa5wBzlceFydIqb84Rt00/WuQNX/e+94wV+dsQ1G/WjcZCfc81RUFH8uCx97xWwEPVv9PHDNsztSsNOXI3Cvyqu1pb8mzdrs7V6Yb1hJt/A/eUm/CDScaGBzZej9IGYYU++2fo9Z4b8Nogt5IG59m8/r2aJPxesP+p4KYg37hlp8RXCmeKkMlFB8puKGukyN+yqeO5tv7sE9uHQ/7XfBrVhOLWNidvJpCK0fe1psKwSaw4MuEZ7AecXKPiJuMLuqYVhjC+bzWdq3KUNh3ChbV/98Kn/Z4ziakE+9ai0noshul2syCY2bReMEwaBqTxnFiYu/i0UDMopwPAW+2gry8sXHFiDNidTJ/Cf7u7i+d8SjQnnuDjTrI7zB7luULrdruP29vbbPv9NuwDcWi4F5iuVaoWrucsuCw8X/wr+dDjZpPjlNFuO667pNf7MKhtr/axyUBZMsjr7CZH8btbDDmxQSfvwe14n4Q35IAUQY8OiAzSYkO4UELAoe/iRPhGMmvAhmdlkY37ORYbmChElTvMJ099a2FgKMoKvis2odxHFn37/VVcvdI9bNZx4q3oxOAEOsCUyPEk4G3O2cc1u8PX17dxxfUN8z9++jF80hN8ztiTT+0NwI3d9tvrm/j04WO+0WJxIyxtg6GQXKIalKGrIG+DqL8H76vw4jegQwC771vG1SyELNwfePpvMlcWXUKJ/CjrA/px01Kb8boURpQKmA75MgO5pVCdB5/SqW15lIYExI9cqMFfD20pE+Toece1yU+fcd5EMpJWZdaVgv2S0O6f4tvdQ/gGiHDVd+HeheQkTTaLKItS+W2tjz/88Y88mdjlRoR2cgKu9BiAxV/gYYAGEzGg0n/l8YUFn3QYZB3jWJv2JE792eMFpjUTYwCCiAKPwlIfOb5nhoC54TjptjnW40wxIa8TsWWmwKroa4NN+GtUVzwl2G73kYmKyY6nRnAqco98Uja0Gg36LQa1+3FUpx1UROrVhDqRsKXVcdraCHyLccd6XpF9wMcJG7ugR8dKv/ev9jxxuboGX8mkJg3ef5vn9Zl5yt1z70Fq+veRgs9mn03/8doErw5tvkmpnCVYOjpo6VuNobYwMY7EgS0yuKLVWh0GpXoQp4XG18QuHP+2AZdxe3uDTEZPkdVMnHGRNFMoTGwa07ABf8XgAqQB2bk5bNzQDqVdJVZ0xpf5Sy54LJAXxw8t3Pged9uMya+UhPJ0E2ODbXvM142xLecol4W46xEQKcu0EfjRH/YU841CoLLxs2f+Hr2P+HhrxHPGVFtXkf+SG07Ge3Ul+ylXjO+EHfl2oPcmFtniKuB3rnof4NOCy2Pl3HnSYBGy3e5if32VfiJe7zl/xhbkmywUwtEebBt0ssGGam3UYtgF44xN+WSK4k3fcTGhfJ1Xe/ig6UsTtiJ852uzytI3FI2jF2UErAU/cIwy1U9tPbjse1Uq5qrkS+gbCWtHniBHuAG8x1bG7Ta00eBj3JKfRo51PF359sMRHzceaLsz8pvBbfN+RRet1dTxFlh7YKrb77JbhR/GLJ+Qugn0wNPLh4c7NoSeUscVvWlPLnx8O9C4MuGL6kN7e//xQ9h2wB7VP3qRDp/cOl6/8Frapen/3wp41M7aevCpY8ebS/MtKWzdedK922/xqZE56wJB+Ob3I2PUi7xP0HdkkWb8tGlTJ3QmTOGAURPGvxeK7iP+dMy3co6vMISjj9uUbSGeqUd5dr41xIm44PmCvG1XFNsfP3yArpK5XVr1P+OFNnx9dRO3Nzdxvbsipp3iy91X8JPTg/HYjHSfoDE3b9CLm65X+FDGUGKXRb34xCvPju1KCd+Y07ZIZbHmyEMswFulSY1CXtGvnKuOVh7oZ8xMUxBdKaEPaWsD9lWKssXrUXzKjPtpt1xLp7C8HtC147VJ4ToP0jPe5JgoxHfiXVdEQ9PeI2WkP9GdfdIr3+KyxeunKwkt+fJ/YpXnVZ4RG+qo25vr+PGnT/HTTz/GDxytM4xBoA3tOWElSnh5hemZPKjjAzpcZckDMfTokALODv492lpt0aF/WA+ve65dVNkGztNekQPT0KubSscwlxyxJe3HzekZv3SuPn5FfSSdV9s9ZJb82z5fv3yOX/7819BOS6nU02tz86t0FbLQF/EwH0g8H0JZaF8fqJ3+4//xH+M//p//KX788Sdi3xYaDSsLeULbWqLWms042RXlaUuQ/FAXHOinPGTOlL8hoNzkS3rNA31rAKXWREby43037PUjlM28GT8iP8HnrKBsUcI6vLYayjD4qBNlc8LOlf9CIeDiVPtVJvrPD/Dx088/xU8//yHjig+7VKGy9CGTOluIrdKA8UAXGsWOjde+Bfz09ETsOqCLI7lmhsHIGvwPf/xDfLj9SDzdQPKScjeWPbFIf2KROqGviqy04/+PuzddkiRJEvO0zM3NPa7MrKN7emZ2ASwhpAj5gz/4gnhQgtwFMEcfdeQZGRHp4c3vU8+o6QEBISmyPVgiKizd3Q69VU3NzDOr4QPS7DNk039CJ8gNOZ2ILeoz8cOj/Z0TfJvEq3oesAuvR/h8ob/3whKuPmYszlhZ1S0sQP8LuZMH8xMbYP7tH2H5R6DfvIl486bEG/7NbPpou2fmSt8QehN8/OPh55+TRn6kSICYsWVGX+oxfZQcHnLR0yGLdm+/HlpX5FsZV5kP1cNvv/sufvvd7+Lb777NfF6fst54rz4Rw2JTJTJ2ZvxlQ/uEDI/EXXMZ6VRG9h1aS3/VZ7Xp6MSM3tjgfEFG2kKBFeWkf2snxixhyFNXCvKvlBaZs77KTTzGwyzAcVPTTR3HiRsM2PO8xAJkoXAqY2tt+HQNfUI/ytiHzqUqdUZfr0/MrcIakc+IbFqtYf/+9WoMk+YoJW19gM81/aw7sSnrgft/+I//KfwPfH766WM4nx04BLi7uw3zPItvSJ/A94gd3t/ekadNgFMaoZiSzuBzIFbZj8YoHXRUZNHXUKcTMf7A2k7fOCKH5B0fLDYyVpl2pWQeMECjxbzUOcW3Ks03XOtt4HOo7VW3rzh4BgRqQJrQqU25BvuKoyuhHGqzf42uQPu8xIrg01ofyzzIeGiiKlqtmWtqC12xP23YwgVm/IofsP2K0P+FgdYALEkWSjm/3hSEXlGCpW8tgmdUkEHjRBCfCUgqw+4M40KrdXkqag1QGd9wmr6+jk/l/vUpuHgsPRNorTUM9k4KJsogxahwOcCJK4eDyf4muJeNJI3bxEbH8WpANWGlKyCgA41qYI47A2TCGQwgZGF0ofHVCUx2JniTP5NlkbswsM6goZPYVede4cQm9gOyKaXSlSCi8QO7ixIVx5NGccIB7RMLtClcnLsrbZ381trCRMETN/t3wacUfsw4SoR9hHEZ06ecSgi/gMfvAA0GH/sJN/jMRjKueUF+3tpXOSb/0GqwMHjZJp6RxdiWTZ1RJwdmXytDSMx0PCYUnwcSeIP0Sv7pJx3iPCNXcUqLbV4HxjvmInvpE4+TjX10bouLIydJ6TA5kFfHyJMytix4CqhkZoYuVKssoLNwlU8D27PJDxPqi7aYuohoQyVIwgfP6vJA4FUORSiA1LYdP2U7eiJALnIpIb2tEaAqNhyBycClvFIgZtEr/R2v/gTp/7hVSo2+A4PwGedFnEdPIbAxeaQa1DXE4UTjs8HzxCSpDUqD3MpfV4QQmei6Eenr2S6CtUt97MOHbzK5O6FXJ24TRWnq1UGr0VMKMISijB2XeJCVdi/ubM8+xaHwhk2nP5Mk0aEiZ/Wfycl6lZMFHGY//WRG5h39Wq38NMFEVtwJF0b5liy1diG/FXjLtaYM0Ci9/Vmw/RKFJ8XsWxrCtqaiBxc+Gxbn2oeyoVvSoD4quHtKVxxNDQCss6+TuPguemZQ4pC+pQhpGeNw64RlrQmI+vDeemFGTCSRp1g2n07Jm232Udf2/2WxznaLuNX1UVuARgXeIY+qPYucZM5+pbxhcqzQqU5mJn/wkXTYX73bx7ik7Vu0q684U7enjNnili6l60Iq45sVpUTtgc/1DB05lgREOI4pYkaeDblLm/JQ5o6JLvIz4Tf2t0gLoKK2GtK3Jk6s0dV6uyFR3DGpD/BTaG+hLQlTv+nKq75g7IwdTdhx2j719jE+SI/x01ecfR3cPsHHWIHwufvLt5RKMmgBT2thvNmt13HNItyF+HrcQgN2CpKXr/hm7K7Ghn7SlgsY8CfPXIV+vsgI+ib4Vo/Wfy3ESen0uSsFsmrwk25zbu5mYgSPNETFD+SrR7b2d5y6AQXNBfk1ykjx2qJgH/YDIN+S/I3wNo7r7O/CK/gM1EkzndjoPeWvnyor4dMc1nvVdvQHBvMt6c/ybZv+5jxKA3FlFevNKkYW1AV71G4vNNb6SlvBPpHlVzwlEp5zm/x1hYouiMM11tBbsanFp/5inzNykUbl6hVPBH1BTpXSQjvoGaftSbtz+JFYeaAIC/QpkzaM9K3oEpxUCkvYgE94/Ag/1k/4n7HwBV9hNWh1iqfjZ8knfrzCkC5hSPulLDAmQJbohxbDUMOPsdW2AV1IKyCgqYUJtfUzNqfu2qssnHv1kS0blJZSutyk0U8nacTeFrnPSVniB1cDZwVHVwr1YEYx6mBSJtMhzhBcsJtCuzmRPiq/9EQ+SNj+bBw8PR3CxZI8S9/lTRvv7ev4JS+rIbw+YXJfXoudLAU6qIukBmg8S+sAjdq6ZWlbcEuTNDKxpo8s+OSRXsABmlDhAg0qROhlJH0nysww6s/ZJZ/TJo4TC9iJTYcFTq0N/1/j19swdyndkq8dkdELejdmCboABnKTcoAh/4nYiX2Cky+tYqZME7Cpz7GOpPhVR8SE5EGaGOT9mesCb04ZK2fnd9sWnHAJrxhRZMzplueLb0rfgcXdnk1n7cFx6nG5Rw5skngYpF7VvYtcF9yOU/bGs2s3CtlYWhGPL+O9FhhedHLhC3jwkczSBls0qAv9G/qR7Yl28dhHGmvTP0vamnQdyYe0WTeMOuxE+xSX9guklK85yAzdM5rtwePcLLwLXDsZCy+5SdCn68EztBjhwQXpZrMO1wDK94R8zHvEC8iorY9a8cUCVMbyUxWgT/hDH8I9saHi5ri/kiyucaWNrGNN/EcDObcL93R4QW/kQAjDucqi3KRJXPImPHmf8Wvl7rO8iFr5TvjwAwt4r0kLA5dxCz32k177DqyZhtaIZQ0UMEAjqKF/jvPPSCw3ec4ceJ+p+znc6FGuQc7ghtDMhg+1kZ836I2bM3Y5OY6iHqSP6igFmSKnqmy5BxsymilTFvskXcjdWCN9XjdsUit/S9/0JyhgsPY7iQs59MKlQD5gkgP8Zkq5HvEd5aXcZ/RBh9cv9OI75pP6srDS3rQp+pkLusbTh9SBG0/rLXM5eISjT9guyDl8dAAAEABJREFUjzMynhhj4ZJ2TFXike9LyXHQc6LYT7hZoqR91dKiVnTxikO9OkZYXvWBFTnOgF1638UvPvICUPtJj1JI2AqFYv0p3/g8hraoDbtR+Xj/EG467rUZeP8FRGipoR76V5oqdAlTBs2F9HFAoz9iVObvxMGinjv0TdaK/7qGyMKBt3J2/BmGpAej4m7BaD2axRZLXGQgjwXZiONSwg/MneF1Sv1PIVzju3QJw7ibYx302l84DT7kYSkNXMwp8NQVW4s9/6blb4/xb8reX5ChK3X9WtFFqSX6vkfRA8mBwo/U3dmOmIQ1GoTFBq+NYGUphZNbHOiO08Gnx0MmngNtG5zTgG3/u/v7eGL3XSvsxfW1oPAidMykgJPCY9Shho5lwn59dRMDQTH42CZubqF/YrI/5Ymxf2PGX+/xVT8N2c2FFUHdE7Lr65vY7NbRRYkXdqCl45krAKLVmm+jGPhHaBa24084ns4O65BcQgPV8UYSYYNgKTX8GGwufR3neGld0W/ckIz2LeTONmXpFU4TpgFT+C4M3P31lMBTHPEKR97dee+hsSCv9ioDXxvdPz1yIrSPxs69f0RseG1zkjG4StcMcOXleOmXXhMFE1SDaOKh0rHv33+Iv//X/zq++eZD+GtK0nxk4vJk2TGOH1/l6ZtH6se3rB7uOFGBFu+tU86eOu5225C2DrqXSfGUQSmSphLxdbFE5ODRPlzCIGEw3awZz4YTgsqND0/fkxYCmLQoi9QX0pXfTJJYHLsgVwYL73ABfmVpgVVEb0AsUV/rgw8U8JMvkycdQFmwixatraNlQYflVd/4w0SQO2IfTjje+7sEHc1dkYNgawC7JME54hPyBWQWYofw7488Q6MyWMGbb0CZoA3o18lwgRVRoc2kSHDyIu1dqdj5AkM4nmQFstysx/jAKbuBX53L/wN+5kQo3tbDR23eIv85jti9el/sMGKBnc35Q7kJV/4e8FmvXSnRSLiub27iW09TsRH9wL7y8wRPvsoKME7TtlxKblYUIDZwGwPW6HPLBuOaBMs6xAgtLDywsV/S0rcW+m6BXycRT/if9odMHOwnvS6ktA/1ry1YZ3/tPEB6Rj8HkkJlEVQomw1yasAWxgkbmiBAOegHTrz+TQt1VZH9Ct0MzcRmBu+BE8NHQsWUMWi1HmNFu3CEf8gNxSkqOhyA73hLazUupdJmXQE25OSpmPHq9vZLeKqz3z9xKkySibyw2JRfZYOgAq9RaqvU1Wyd00a55Sv9B/R5SF4XGVknHxbvT9jp0+M+7u5v0/4eWUjo/7Ybf/rawgSwgzB1fYftePLk/8BiLLWPf6hwt96CMZaFEYmFurFd2Yk/FzXYo7Qq6931OhznKbx/A+0K29GmQZNw/KHeYGypUh/A1aask28TTH/lcUUsRQHpQ/Ji7D7TvwDEeGGbOpV+49BsmzZLbNROheOiwbnA4v1ArBex/uW4Mzahfuxvku+iSlqksaK31mr0FPnLkjqtzJXIBHszJisLnqLSJg8T9Q8kcb7F6tsuvm0irWNrsWVRpl2KUzn6ZtEeP1Jnjl+xOeAfttwxhw7aG0m1m1/GW98INfZ04PGEbgCeuKTVpLjy7L2w1L/ykJ4Gz0tB54w1YURU7H3MEfAYfOThYX+fNq8cvvnwbXz49jvKN9BsTB7jisWkb3GOJL21ttzMk5dL2WR9VRT5dzAeHu65HoAecX19RYy4CvUmjRYbpFFdvGCvLszPENaVkjLX37SBkfnH/vquMf9EfJVHuoZ+Lo8Jt6vc4knw6LM0yrfxwtKgWd4wV2iEd26EO9Df4j2jEUnB52u0WvN+RA/b7Tb598RbGwVx6COOEU8p5EIQpA61XeeyYifqpPWIr+p7qw3+gW6NiyO6lq4tPibcm5urWG/XxJ5TPOC7qUNgiG9At5f8I2WGvI4U4/2RWDphc+I5scFxApf12mbCoC0gpocf6Z2xKX3JmKCdOr+q/xMxRRkHnQv8WAJd+GzxWTrkTdu0TSkOtWVsTNjwK3zIDukdsD15VC5n8B7RXeJhU2HC987U6RsMCxI1/KqEcB3/y+LGgrFHP3cjGAWG8C84pV97u+MUPX2OQ6ET8rnAkA3zmYxZ1HsvXscvcsF2AtwOgCl9RJq1B/nRRx+Jkeaax9d5SflP8CA/z/iw8+8DeZF5Zs4R6kJc9LGfeqvIar3dxsayXsNqIc+ZMqeTB+fyDhrEbZE+x4nL/wnvDvjGDOde++sPdA/5kUbLo7GH4phxaCEc+yoPWOO5Yd+NvGDKv2MoXDeQCvxf8NkPRQg648QLfAhPfNLDXiW9s5n2CZs9kJMzr8Nzg8fNZskHhJP6x36NtcLQNmEcmxlNB5kDT9HXCk1jAhTHoucT8WOfB6jK5cw8YdsSD++Z2+7zIEaax/UYV9sbYCrTCnh8FzoqeMe2ft2AhufTHLe39/HHP/45Pn/8gtwP4QH0bnOVY9T1hE1qj8qtAqOHtq6wSQEztqlL/UR/3uNr6joJJ55M+KL3A3iV9/3tHTQeUkbybgFMirYrJe1d+JU4LD55sQjja2Hun9nxUe7+xsYZ+tgTiviZHm8ofrl2b0o4tusWO57Z+Dlhewd0dyBfkbbaKjIa03d68JvDhh9/B55hhbquAKeneKXol3aZfAsJwbjAl4/D4TH0h7RHfOOI7iuyMsaZ35ozGbscqywmaMk4RQxwvEVb0J+910ZfaLOYn53A5zjjmT6l7p1j3r29iQ/ffRuuM5wTv3z6HP69Ot/kn5FN+jXWKS19bdhVg+c1m8HrkDbjhjo4gUv5SNeFb2lFiFEq/Psgv5SEWUra6Yp5zmLO0IDvWDepjsTPI7I+YQNpvx78PuMX1J/AZb/1ehM3N9fxLbn01dUutM8DNvT4+JBzr7zO08+QUKB5jC1zg/2umXtdW42bRXfyMLQWjfi6Wq/D/Cb4GH/M30/ownn66uom1sDANLH7L9j8p/Dvzh2hU7sz3zHXVvZHxvhbK5c16ZFDQWUTDgb2bOGHdmjhMVtmfp6R+1H9yrvlhY7U26d0AT81OmTKDd+SxbxwZxzcrcM5vitBPACa81UOpB+VBblbrPq1Cqh/LdD/suAiy68EyXSHo5SvNahavfHcUdJ5MPadBoYROfGXQqKDsieMOo0GpdM1CsotpXmrr1AAxPcr7FTqHCpySc4q9zUMLn+Z2E+h4xjsMYOEKUAD7asPRgBQGD10CMd7K8900CjdRZ5ZhDuuK4UErkUlKJUiPgZDk/2CWwP/CifSmXXkSv8zdNpe4ae2Gp4sDkOLIWEUh4Uf8drfUoBtneOSVuQj/dZZOnEBO7gi4ZBfneyJpEEZTjjM7Bh4sL/Fkzc3VlzIu1ATng5qEBTOUKGpIW9gyrvFcQU80qquGqeiFutsmwks0+U1WfoZRGqt6MFWKAO/GxIG3T0B/Y5Fo0mNm04GWpMEab84uv4t7CyAmF5l57OJdoW+i44KMjJhpls4gciHshL/QD8Du/Rkn4uOoMf+Sl2YFoNW32pOnNkGHzV5oBf3qUsWgB34Wl8Joi0MNGMbotWa49TTCwFwepV7KW9CGLW2DPAD/XpLWfoLq7YahX+OmbB5eVVOyuKMIKRNu3Xikq8J2vNK3xPB/4RsrLOf+rR4P6N364OPzxW7E752oc71K+GI65CT+LJhcAb+EfoXOdKTZzSYfmeb41KW0OYz4EPYjQnDSbnCH3txmQRO0JbtfU3+o5jszJw2TSFP6qv2LVYsxHpklHCzz8Ti/EQCR7/EjydSr84r8Af6Dq3lxCte+XMBm7bEpCef1ilr8RP9k/4X5GUiK8/KRx4t9rG/+vtLmThhOsE6RmMH+DVJgwzYKFm6YrOxJ5BBjQpNtdXsfX7lvTBgKbQP+H1r0Si18twDp6PQJ5+ty1JILmhHZ6/sJ3zHpR0222raHIxlkpw6hL8J3Z2wDfkoUFKAvZSaNPMDayvELwq4WusBMZNM7l/LM9fDUpi4lZXyVAq1tqTdBEBa2utzBY50Tpz++1aavhx8xFvB71hhpG+wQEOUAfERpUKORUoZ4NfOAqNY2xXkA8XZhEyP8Kfd9OAUPkBUArqakMMpTHS08WfmkSO+qJ0t/eiGYZ6g0Td/9C/bZojJAr7JwpgT8kt/4yo5jk/bhAjlekQuiYOrdocAAW5jpN2foFEYMz5IbTgXJQx5sXTwZLHRIhKvtMUrr2doEVePjNV5oe0MPfJ3AG/SRx/7O/zCgzhfsAPHVmTUWk3fK9iS8pRQ+yR86DMGTFwtZ+BPyAjqUs9dYQTAhbWQV6ICs5QaXjth0kfaLHQN4QvbhaNJn/7maeQBvxRObTVWbHxsmPdNIN2YcNG6IhcQRgdK8QtH3zyiDze60g5ZqE3YQNIJrcq9XPAHo17vlQlqxe2RCjISL5e4fKRTG9JO0x5IqO0DiL+yR+tyIQFeaXG888/QWgzwkLkCg8CcKL2WUlPe2qd9HSOdaWtJc9BekAGHOcgShGxKtdCnID9t2IWHf7jdjYcjuhZG8kn/4gPlCCwXONwCYok53sundOtvXq2rjNNfa23R6hKDRnmgODf21IlbmSyFuIsAO5A5VtpM+LVDeRG28hCXPIvDcmaMV/kuALTYx772k4YFV8l8TPq1Z/3O2NkqtPWNuWFm0U/sBb8xP7gu9nBK/1Jv4rGth6cBPnrwya9+qc1o15gyw7ABTs7t/18qjlls9ZC/pnPCdzAc2cyx3tjHcoYZ9Sg/+l9eWZAIXl5bhX7sYqgNHdeotWYcV37rcZ0LJhewGxZbA/1qTcZAMS98adsYp7LSX8V5Qv/6zyMbL/qQm0LSKy/Ct8/+8YnxvjVaU7+1r0m7sUkfVF8YSSivAdqkFTSMmTJeusDdX+Djb8K0f/3al958U73KgJuJXDj7QYhwW63YcQ31qDMoK/Fmga9LX6/WebWftFgAmXKYkee8PCxqR0S2F2RV+oJMC1NHgbzCNfIDScmLm6FH4z6xZiIGJ47X8eICwdIPHhe5YE8Mtp927/iMV+RDkjCisx1xasW11Qo9JYvxXN8fWsWP1euaeNmHsfOBQ2s39LRDeZH2hn2uiW9bNumvrq5jzcGVdS/E3SP2doIe7Um5iFdRX54dX8VdYIRGbc72Qm5ZrApUTSyQh6VfxXznLPadwCFc7+1D90V26Lbr++i6StUbRPPzsu/z5k0UyhuYZG8o3BA6c/Mzm0U/n3+OM5s/Ly8vYTmfXkLY+q+SCejx+Zl46jpEHUh/qxU5scFA/iyNXSlAL3SncG8fuFhgwYswlIlF+lFR+LGfh3nat/NxD9zWsHkL97YrG8e/IFNjpPfWwfSrTzZynyo4eJ6RaLaGtqUd19JHVxa6KjBbreFGo7m+tp04IEh5XgqP4YdRsuEtvGFxpUZfG6grdbQCd8AWukIebA2wK6UrJepQY+RgqvXEPwBKWVdK9JRSEWxE6lQdntGpuOevfhpw3PsAABAASURBVFWitooNjqHNttZeeQQKsKAkkrfW06cRI1psdmsO1G7C+I8Qcu3opo25kTGuQlfwcf5xDhQfjEStLXW5wSdW0ptxrAM+Jble6FT3R3QgvYBJWWc8wjfNzby3vhKrLMrVZ2nxWvxBSe3Ag/FEf5HnyRiRwV3OKKVAV4minErBtiL1IG6LXYVjoWVpTwQdjxYuv9I30fxKsP/FgUX2f00TEp/nlzjr1BirWql0GtlA2O12cf32bbylbHbs6qM8fw3FN3vu7+8zGAxsEpkYrtZjGpDtGVgxCOttT6PAIbQ9YetItUPszMoGUU+hPB3PwsaIQd4J1A0Jx07QppFIeC0tRhajecI7bpm8G9UlXgjSvgZr8c0RnUEUBqMVNEpHD/0JB54ZFC5shWV7j9NAMtVzpAPB/2pcRWsDz0MGHBphoeRu5ohTGXBarVTPJEOH8G0e34rIjSwsuiBHnbqnT2HkhAyUjXw6mTuRyZ/9APJ1geREt2KxPhAkdOiZcQcmTfuplwxy8ILA8cWFma6U6FsL35SQJ+Wz2oyLfErQdQk09lYHA32Vqyf/7uLnZEAwMKC7I337+VN8/PGn+OHHH+KHH37M3099RjeOwZ1DGoahhR93i3MnmR1vECGvEhtk7gabvFdo7YpyIqhiY4kLngZkOG7WBLotQZh2ZCZ8dSevFRpXwJHWgD/rDL5eEWd48m2yZh/L9e4KvGsCa0lZrLHZ3XbLZL5FjyNkl7STg3wiTwOV+qnoZwCX+Hxe4KMxcNpmcjG0yknOnMm/wfdE0rcnIQs+Bf6k+2swxZAWO1s2HryfLskO/aXdy4QshOW9OC3CMTm5yACibc4yM8F7cyBAf/rpc54agArR1KjwgIYR/0zwXGi3zf7CHbCn3dU2N2SUu32l9wW/sY88ajdOpIxOPj0ddIEzsSAXhpOAcrKANBNTT8Bc/GlXrS50pM77Ek5cTpjZHyTasHFDu1ceCbM6mU74zyntX/61Qa/CPEGfp9lOfMrENmVvu/fKwnpxllIhC2MHl2NnBKB/eS8ubUS7HF9tqitw+loYEgWa9bvNZhueumhbjmNWjxdgDdjIFacx67VxYQxji0mOduR4dTAgZ+Vo364AnwbpkF9pFp6F6uXbQa9f+3pdaiO8p66B08RUGPf3nhQ958bPiQT4dHiJw57n/RF9vTCkxEgcvr6+infv3xG3Ke9u8rohScY4wvho/DYOiWpoNW2i1cZjAc6Ubyv5urAyr9BQ1WtfQ/3Xgoyx90K9BYEzLvCNKUxCtBn/h6knYoV6ESes0L74zn7/FI8shu459XrEf9TfhGyVlPJ5Ztydby5RbJNv8ViEpc73B3imnDglZCgklJC2Umr+fv/z0z7j1SdOB/09e//3DX/l5YjfC098+p1zj3XSHcxFwriUxBchylzsOi4fiLiwnji7AtUw50n7ikTLMfY74evywvCgOfwhPvlR7kdih/0qctyhF3WjjK0zNpp8SZd2BQpwIXNush0ePBGdoWPHYsVxF3zaqDFMO9fH9QkGS0YWxwvTB+/d1N+z2a8+9tjQhDyl2zaJVhbCkr6cT1gcdDCUPoXgpfGR8ffoyj8c7RslE7xD2tf50r7KV7jKQbhdAQhfnwGziNVBWZT5nLmFshLmEzbhvXRpfw2fkG9lIA2eRGs32oZ95NvDD8uFV/uiLcRRmGtKKKfakCu2LQ1H6BaWRbst0Gjs6rGpE/FWcoeBOSqCuPsUf/jzn+Kf/sM/MT/+iD0/ygqs2UtMCw8XfTun9OAyKZYP642BWQ77jH3S0EPLhkXojjlrY9lt89S6bw26F9zytxTQQYuwlcfu6ia+/e672HFCTjUha5Gh9/JyBoF8KeL6ike9ql/b1Y/XAVyV4jhp9RDI8oLdGQs8OOsYLyz/txyVZwxUtkzfqTft27H2sV76VpstMh8huhBjThnD5CMg6FVioDRSW7jlu0iTHsyT6meR2+PrW6QTfkmBL4QTtbbMdXpoY2gulvxf2vQn7aKjMmM7cvXE3NytMsYcUDvZbFlsEdvfIr9r8wjKSJ7pmEY/ZQOI/HYQ1oNnJNYX7ETZ7YnDe+Ka8fjEolvebBtZhMnR7Z1vgxwRF0+M4Zsx0Tx38RnzzhptIM4ODXsyV0KHzH8H4oVwD8R8Y5awJaSHhhVxR1+XxtoYm8Xxc2i3R/QmHeZiK+a9Bmz9uhJ71CMKQWfiOXGdACve+GqTFRx9a9G3atevdmUuCyeIvoT6Hegj7ALlqqQ6jkJYTZ7V8UzOd4CeR+L+LeuHA34lL/ZHy+QtoOdrHJvwR+nXhgCAldBAxxPjD8R+5SBfO3Tm2mQY4LmHRrr5lQ5ICf1j3KBbfGm9Jg/s+jixOXI4HuOAXI/Ac7NS2Vyj++9+8234xvP7mxvstaWd7ok/B/z0hF4nDlEv8KfXdYm8KgOvzi321Ve22FpFLpjLQj8DB2TSl5KyPoH7lDQccs6VJ2HSLZY418fQj8SrHjl3EWzyvHnzJu/fvAEq91QhnjnOON/Exs/Epp8yy80f+DydXxKX80/4QWnOj/r0Azpwk005yv8OGWnv0mid3b12pUQpnY/kaGgSPQTCVXcTvllqwf9qhFzSVuxPOxVZn3GGuLbCF2qrwIJ2+ikr+RUONfBZI9cv5DDjelj6AaQiM3HYb0Zm0/E5oa/wz+u3V/H+mw+h7nbIWz7se9JvsK9Fdwfs+cCG9pSyAmR+S6nYrqWFOKzUN/QpYfjcag3XjrZb5KGDXzfGpb1ECXXsGP0x+KTNIwtYBB8V3PvTvikb5VMWOfhcaxcjvjmy3lxzTXxDJS8jD72+DgQRBzbszN2cD+8eb/PwtQfOC3x6GGG85TE3fpTDaFxgvh6IUc7db2/exc3VTf5NRMedjidkMhGDJsCXtDd1MOuj2Lo2bGwCecbVobVo0BR8sAB+8mVA8sRtfrEtdaT9KRtzDdeyIOBbY6gtdSyd9pFm//c2ZWlfwNHPnwktzSlMzF4ff63LLzD+Wij+BcFFSQs1sN116JcrobevFYNbo+xlkjYoPhNon0jYnw5PccRgVK7DSy2RAa/VVJgQLBUYfWvRccUvEs0ZLzBBPeMEOpeLJnHZfjEkx21w3h0J7TVlwGgdrAEaILWENBqMPTeLHu7DDQd3KM8EYdul6wIvx7JoTZoJiEs9P6HlYnguVPZPj5EbNkw28qYzOmH0fcVx53jaP8QDE7f/nXVukhBQ7GdwHuBzkE+QCdNE40hwkib7UI1sIuRZZ7Q4QfbILmBeXJV7Df/IJGD/rhQC7MRksA8X3r4t4eLXftc3Vzh3c2i2PzEpCUM6TFK9L8C9BCP15yuBz/STnpFF63a7CQNMX4EjQooTFczGIscSrVY2THZxdfM23r17G1fbXdY5gZjsH4C3ZwL/6eOP4X9F/umnj/GFBcCDQYnAId7SlRgIQNoJKKL0UCav2IBwxHVm4pAu+Z+QvzI0aBzRpxOhwUF5qtcKvQYx5YcWBUkpWG0JWF5KFxnMJuBaLvBLKUl/gFu8XlutnPStKdvIJI5n6RK/BeDoroR4S62IZ0692EeeRiaycb1Flutse0YmTqQT9qX96Bsjgdzk5P27D/kqZyk1xO0ErYzEY5F/GhLfgE0t/SKTN3UcsDgyeW6v0AknU1sTHnA3Ns/UdWs1KqUkfGTASXie7jBhKN+O8T38FeQvHuVnvfcF2XTUa6OWnnufh9awtXX0rYW6VDcGaW3Re8fWWsMkWlm4qeKzujKpUXcZ+OkoDp8/fvwpXz91E8O6Lf4+AB8lKhaSlJkypTxtZyj6JGogU74RxRr4w1akX/larJW/zWYbJvFulgjX7kfihUmmNnvCN+3LcU1OQmeAvlBnvWVm4vPXMrU5N3DlU7r1e/Vw2h+W4fCt/xcIsv/MSYf30uxVfSqnIxuML+DH7EBZohHT1utNbPGntQV/1FaUk/6rzdhHmSrPDTa22qyZNLWbYHxj7CausANfI9afa+tCvF7XwBuxia6QXGoDz3s2Q0joUcpMDESwAcn050Ifn+XxCb4eOBENPivGcwnloQ8qH+WinXrq5GStTOTJRHFHrN5hm9Igr/qBY4WhrxyIl7app1axU8rIhvpIcjeS7IzoX7spDNAuvSoT5TDiP622qBSvA2MH+q+p3yK/K32B69Aq9jOHCY2bVg/EJmkoZcGnrny+J0ZJj7xYJ/w1tDtee7Je35S3SEL8IegJUc2h/1Rw9dBBRRzhzatz3QFf006EI41XVzfo6Sb0WwUuXtSQOqyOB0HaCfaReLFp7U4ZCqMrhXm4YqctywqeLRX/lCr7ILLw2at6PDKHuGBSX4CPCgxxtSYM5jMYO4HnwCLyAO3eO7a2SrxfEQtXUVsfBRzWS5dz4wm46lJ/sT4EDizxSUdj/Ha7zbkibQH+pMd52iTycNqTaOI7EL5R3toY99JnPF+tR2JNQ0xUggCP5ydYis/EBPzUCvvLbwW+cc9SkhZbC7KoyHdEXvKK3lgQ6ZvKvRTa6hiO1b6CjzwpK/UgqqG1uNDSvcpA/wZS5LjCIDqqf31vu9rEerMBZ6UdSmgTpv4h//SOZUjB/yv8WbiHfucc/VzdwCn+NlFOzOsnrhNxD6rh23niyKGKstY+lDdogMUogLsZ44GIiw/j9BGffyankQZtfmIunNGVPDjW4hylbqUxCzZou37aATNePwVEykQalZlj3Dj2Vxstym2Ri3wpg4rNNuTRoA8dQL/4xK9cXsjHZuzvzPye9dm+IBOXZEqPbdaWUmESyuAh64nPSDnEKUx5VCZuFnTQPSBXabXd8dKb7eDTTyEqtG3hK1ev9rOUAuQOfFHCeIz0ubMFEmgbsdErYt01ZbPeLjxqI7SJbxzXcXWzwwfex405EzHa2KK9bxjrwuu733wXa2K0cjNO7tmkFsOAb++Au+Jq2+H5FMYx24xR4vZaWCTCptVZpNH+5pvKrkgPLRe+vCoj/Vz+Fobm3BjLuZy5L+XKYNtLbWFcBIRC50LMA2HpkQm6ekH+XanRt6pQsp2O3PNFDrbvnw65UHX+k8cnYrELcG0RUKEdfY35xRrmc/RrLHVx60GSehvAoTzkG0T4xSGMbbY5Nxj7lfN6u0225OOIfXnw+8CGtGMG/Ln20Iqg9qwXjM/y+e7D2/if/qf/MdSH/ArzmbzVOd75Tdkf8TmGZSyRhjU6XBO71ujPUl9lvbStw821AfuT7lZr1NfSWk1bGZj75cd5vXGwXGlH7JAplki5274Cx4bSoF1a6YDpTvGzB3/s9Ljp8ybeWB2168DTs9Hehf8z2Jufg5Y3UUoXrfYhbeNqFathxXOjnrwAX5BfY5g0N+hqtSWfaS/w7ZrDtYeHA0fWfM4BSx0bmLSnzmP5SOcWenfrLTF8TJb0H4hOO1OWUSLM3Ut3wY/3YktBQ8EGxG8uIe8ja4YB3lerNfSvQ/gW4QtDuZ3Bol1nId7IEiAoAAAQAElEQVR5SCXtVVhDC+EN8LXDNtRZ4148mDDz0CnXe8YFORCexfuv5RyshdALX1DJSm56euN8MRHDtDdxWqc8iB4pX1glnS3opGTMr9hJazV5kZ5rcnev6nqAz1ZrSN9I/NhuN6wnRsRScq2R+Rbz9OH5OYyf4QcEfLlbZKkMjPG1NuoiTug3fYlxxrgX5SzjtFZwrYgx4hdnQf7yYJ53YI4XzsDcrB60QecoumRO7osN+o9F+9Fv7LOCbhhf+AV+/1q6ApXgncCv7yedyE2RQgpfsNPHmCUNR2IR3an/z76A+c9qfpXHvxGaX4X2/09AFTLuFxq2A1ED+vNnRBuG2O2u82qbiZ8T/ZdPt2F5ejSRm7K/yct6u80J374XxVYdkF3H2ir9Kk1MOBilRsZDWD9gJDUNtiz+gyEMrcX19U28/fCO8n4JGNTrbE4g0l1KxcBPnLbdx8fPn+L2/i72GjrwbRd+Cf7hdCDH2Scmjj0J1QEjPoFrWhwLYxPm/eN9/h7xHbvgTyyCdOqulJC2Co1OKPL90+fPecp35/8WxkJ/ZsIyoDR4rU0eA/jiOoDrlPcadfjpCvAqwZFATLKoAxrQKvDF01rN/ibkwaeAX/jS5++1frn/zIn9PupQ4/2H97HarNHdnJtDBunSl8g3goQn71hyX1v04wbeD+jtI/J6gMCf45og/ZZd4AwAwNMGKviG1jJoSbP4R4LEe/r9loTld7/9Xfj7qjvGQl54wrV/Pen643/6T/F//J//Pv705z8sC3tO9PeHx9QRpIR8Cs+A3ZVXvQQ6QH7ishigDHROFCYlR4KEtnIgIO2RtQsIg58TubY5EMwNbNLS+UMmLson4TdRNti8oGNtZyIpQGDRYRPis07a5Nm/VWIx4HWl5I76kUX7kYR4JnCVUmNQx33Nv291ECa019rYaNjGzmBOEe4jSYebDNLaowtheirlqcSH734T4qmt5l62AdQirydhYr+yUhmnTbVWo3Kvbd9jm8pQnb3lROrtN+/i3dt3sePUY8cJpUG4IhP7F3gUjnBNgrRpZQ+wELdtJv/aucXnwhhx9q1FqT1ug9/SUHle79YxrtYMr9joHP7u/aKnEz0iBmgUv6dG8jcwRlkohz2Jn8HfjsYGn//4hz/GTz/+lLarbPV37TqFYkd0abIqjIvtKE/1Z3Ppak40yk6VKxPxKx952Ow2xK+rsN5nmIHuU2hD2u2BWKFvJaxC7EHu1kmvxUTaDWf/HpfJoHXq9R6/f0QPe5LEs3YRBdA4GvQeX/UnDfpSV0q+YfZErLT/CTuWH/VjMmIC4ImV1x1JvzKUpoIeBvzO+ODf2tJ2sjDBGlOFYcx9/+5d+PdZ3n9gU5H460TeWh/6rDBX9Jc/k+n83w2h+QSf+tSEb0m19jmgK5gI6/fEQX8vnAAZ6hu2qJ+Q3VK0lSN+4SbRI3b+6GYRSh3BpQ1a5F346lmYrS4LQGWobDbrbYjTst5uc3NEet30V9fSoq5LqWEymDZFvxWJ99Bq9JTklQRxg92/xwfev38XFk8MISfjpHp6vH/IGNTgUXloI8rg9vYu39yYkIdtG2iSdscHH982Vf+ZwEaJjuL3BZ3PCGWoDR7G0LbUxyPx6Ywh1lpDf/v08WPOLw2f+fD+Q/6NLpPWAuw9hyhcwgVA3/A17EQ6Dtik8cpywFaU4QWmupBOfcS4b6nQoDyVl/As0jZD4wEdaevTjH8iEPtJ2wqZFWjU90+cYBtX9xzsnLBd+2zQo7HFjWVtzDEFxl9oV+f6gvQZd6UN0kE75+m5tjtit2/f38Tv/u53eQrbBuPFIeeKRw5QDswXC66I3Y6YMsA/8qx9RZ4tNtA3bsbQB+SFbBfsc9S+wCbSU8alZN8ePiwDMIa+BR2gxX7CGl/zBuoZM51m5uMp23MMdA7Eyh5YZ2qV/4RPTBnTS0iDdqfftab9Tow/4BZTVPAuuCKUkRsBH779Jj4wJ+/w4yVZXpJyY6Q+AIpQ7lV918JwSldC+3GjesfCSdlRm76mLRywKWV9RJdH7PSZq7blYZeL6tnN5q4CGrkAy0S8b5X8YoxApv4va/r9I/H3hD3pUzO2gThop8dMKgBc9bHH9rQX5zXbK3SGkvfBAnx9Y4XcXLQrL9/y+oidm5sY321Tj30poU4aud9qXMcATSKcgWPxcORJ3rAp4Vh3afcqH5AWp+OUiy1lUoFZKMaf9Ev4KxU9QY9j9hnbTqkf+xkna9/CTTFhndHrhH61UfsXRGY/8V82Ey502G6xr7rzusQBIDFQP75hzvV/trveEcsui3gGDchNG/gGn3dT4dtvvs24ZH6w3qxjRfnwzYf4N//wb+L66iZ1bRw172R42Me3jkb6yesTunOzWto2a/IM4uCOawNPKV1gSA5LZb6Qq/ifP7gJpgwREe4Dza9yTxlhB6g1x0x0OKID/5chN1vSRuhesW/ja6kN+ccyJcN3eS3CP2E32kiDd2nQhxgKREDTT1j+2YDUM7Z1z1xxTyx27rUNwtMuzI1GdLjwU6B3Yo4+xCN878kh1Y84NpuFd3HtaXvCfo7wq+/4ho7l+voq8ZtDPtOur9yzLpipXZFvD/BjXP/0+XPc3n7GVub4hrz2f/3f/rf4+3/9r0Ia1LX6uOeAwD7atrrR5pTpBj/d4ePqzrLlvpQqWfl3RHfox5iQsgGf85d+MaAvD3akYSTG7TZr4tM2fVWfQWp8S/hvYOG922zjmrnNOUkY4lYW55dz2ox/7PkNNvyGURY3gBqbgl0HLTT4K2FdKdGIq2vxQeduu4sr7HUch1jgndjcmCLpoV7epNUx4vI3E74gK2Xw/EAuj+08occ7ciDrtM0OGkADFZG8mPsZN1fwRxO0In3sT50/klvYcbPZeMk1yYmYJi4ram0JY9wYu7fYxxj6sDRtgDcgQ4sy0R762tBhECcOuUn6QF4mTeo/IKqvNUpPjCAOmXvfvL0JeVTP4jtp++RmXvWvSv+uGOsXmu1jvXPdTNzEyeBnIh86cZ3DejcHPSDExGyGnlcv8KI2S0lZC7uH3oE5R16u0a3/Q981a2xtQZpsX8Hjbr0N44V8A5B55xTy5RrPNbiHW8FH/iowKzik8xGb97rZraNQJ1/WPSIXc8CJ9Y/2z9D8mktIy4B8lJMM6NcHDoW0d/1OXV5f34R+Kkzz4sUG9KHbMD7WVsN5UlhdATS4rUsfaMRgZEpt5kNH9H2Z16TVeod09OmRvzQ4B8t3AMf2QI4kYMvtX25en//5L9LzX4f631HLIt+C7WLwLJhfXo7IfY6KIgxEJgzT9MLmySkXMjqqSvtaGKmSulKiY4z32r3jNCQNbiZJsb+KVZGFSVvD6JCj8DwZfHi4jQMnVS8EGKrze+Reg//EItE/RmrAF46OMhIgVxQTLZ9r7aOWjlKhvRE4GtcKOfAGQU7+PXgXA4s0RBOrAzgMTDMbEQZEYS2TkWOXflMmDcikqxk8XKi48DJJvr7aZqJostNVxmD9HXgGnHJF4iO8yn1gwNKuLHTeh4eHeGABYnLowtyJWTz2Q5Sv/J9yo6HWGuN65FR2G8KSXoPApx9/iM9fPsedsiP5cbxJCpoMZS2+ExPkM5Pl/d2XmHD+hOVJOycXCAddE8yYyH0z6Ps/f89ifE91jXGzjmucfsB5VfGRCVxa3fk9E8xNBJ38THrl8cRCIl4/zywmDgSQCiPqZyS4wD5B7AC+Od3XIJITNIvHA7BByhe3A7ZJz5HALP1dqSnzt1c3cX1zwwS7jdpYULxM8YQM7evk5SRhcn2G2CP6EvYdk42/evJwdxsP2JZyl0QTbpOsaxYpOxaNPfIVjm9FeMJrAmC/Wlv04OrRp7biRKgdOrk4ARmg7ZM2TOCFuRiYaIfWYiRJuGIzyD4N/j3tUDfP6On2y6dwc6tHPpCbtih+cW5JHq6ubmIkIZL/Bybdw6ssaq3hpsGGPuvNNgzOjjliw9J34PTjiL7VvfUW4Uqf96ILFPECPBMaFwYuUk88F+TsZOPiUDo94fn08ae4Q3bCUCYm+E50vtn2xAmaMEwQ9N8X8JoUSvMJO9NOjAHS7EJyvd6Gydif//yn+A//+I9hIviWk9HfsBn229/+NvlN/eCrGog2Jt3C8CqNwrq6eZsT4wb+SxSSU/wSuTRigTagXe6Qj2A+f/kSt19uQzo/eSVpEZaydRPuBntSHupc3+lbS9gjfluQh33TDpn4C8Jz3BY+tiRS8qNtK5cj8g8+9pnpy22s8FdtV70syeQdia20tgAUpkLEwe/STl9puyPh1GafSEgcp56kIZMMdGSdsla2J8buScS+wNMT/v2C/MXbWk0b2UHj7vomlIc2Zny5Jd48MkYbvOhK/oSrfyvrhAH/N8h5QB6FCv1b3huJS6Wur69JFzSZvJ1Ox0zYXUBoN8Zp6VYeynJcswBEP8IYkYt+aoxSR+rZfpcCOsyXVuLAZMGXTxR1pG29gFOa5XfKeuSIvWk7l6L9CqdiF+JcbzfY1zq6IjeAp9F6T4y1J+PYCn+7JOHSUluNAT7zfuC+DSyCxDWhvxKN9vbq1+I9og+UqqhDX3/Lhvk3336X85BxN+XCCb+67GuNq6vrjGu5SOXZuhG569+V58SLDXrtSgm+lAIKaOAU9om44BywJ+4ckEnaIYmVtq6fGVNTPgrZAs/qRLs5PpO8MsZnZQrgEKcFTPAZxKRFB9rECdtywS6eEzLXFw/YvLabi014l37nQ+2uq4WE/BR32Kbx4+7unmR5Im73cYNdba92EajiCA1uZLiRLHzjhvr1WbiQHNLUt5ZyfUZ+1imjgTphaD9H8JuEp18gA2Wh3Fz4963JXvKjnxivtHdjmkDtlzheZS78M/Dk0RjtnKfulKt2Lc1nOvXwKP8ff/rIIsY5M9B1xWYqrcxxtYZ5wgrbpwIaSmj3sJ06FH/Kn5wr27uSvNbasNUxffiK+eOKGLXb6j8j8Bsn8yUUnnozQT+pj+Mh8zNlcOBEXl+WR23NOTj9Fzl4tchvKcIBEhfznizQnFfaBvq7OQmyhK1NaW/Cn6m0XT2oy0s8XOlDwPBNFnWuHmdyP/3K2LEiBjhOmkAbCAJI0IAspctiXteVwobtlG/UGatSTtmTHyD3Wb69UoNMauSmpfMmMQpJZ67qfKhvGg/aUGOFf+2YG7yqC2WonBa7eEx8R+xaHpeyDxc6X7Djj58+h78+evflPhdi2qe2YX5xx1yobboQuvCE98SEbsWhrPvaYjWgP+SqjPUrfTgwQhek6+2W0/4189lEHrwnD7vPq+MrMh2R7cBYYS00a3OFnHAdmRsR71fYWkGW2tZJPsirtOOJ/N2rvl8iQt6FVRv5arEGKoi13pZSiW0t3MBIfaGznn49NLh5Ybs0DJU+Db/EV9LO+pK2XwFSaw0XsRh9TOSFLvbcWGy1xnZtLB5oKrlh/EJsCT4DsJSDc2rlvraF2swD5gAAEABJREFUDmO3diGOfIsZnpRxQ5f2X61HRkcciYm+raPelK35pXOevBpzalfj+PwcLn67UvCvLTH4ihg85luxXz5+CnObzW4N/yOlvfa5ibfEcn3ZPNOYom4tIq5DDRe9tl9jf+vdNlZsiGnzblh7dZ4w37SM5NXmn46V5owt5FjagrqWdnVlbHnArvQjbezL59v4zCH33ee7eCSX9c1UN3y2m210tQt9wdh0JP5NLy+hzcebEh18q7OIN4htjp8nN49m7n+mcCVf4Wd0pUZESThuhhqXjYOt1kh9VHSNjRhbDuhAfPa3GA8ZnN8j+lQHxuIj+ejSD6elVV2M6O0IjT+ypjOeaKcVm7V+s96mDTnGvPf7H76Pjz/9GF/YgDIOzMQS8RuHzYP0bW0dRqC8gAE75qd27ttKSYe0slbQX4XlWoAusUIPb9mEdc66Zg2njWEWgJJWC70Aqa2rlxNz1Rlf9bkhk6G1qFzVb+mQUaFY12oU7hFV6sB29e04gBOXTpE8OH+jX9dlDxyK+Kup8i0H9hWnNnDEvwZ8v4LLdusDuoSZ9ijRPNsuD2v7UqdspHlifjBOy2ff2NgCnm3K101Qr8rQeRSOY0Mccm2rn4rHdu1PXRknhVloWOF36nOef8ZmzuGv/jrX+zfwLnOlueFXmpEdw/xqMjzNiGNmXj6xAbnIW76VV19bNEpFnn2PXJGnOdXrQMahCf8XAAn+lQoi/ZUg/wsEi72EWd95fkG4KINrj8F1paCgYyZzBgWNiQ5wQB9/cqLic8d9Ko/+KTis3wWGQVgDsNhvGRXR0+/rBMEJj8HPSfaBhYwGFpiH/X190wnXXy26Z3F0wJlBRXAeSYbGaATagQmqMelr/LVhLK1lQrAYUsUZC+AwNgKdNBaMSRgzNJpAydMkH1TWWkI4AzDczIkokDHhtFNuxPAYOp0nPm85cd5dbwn+BHzwV+QFW0BxVISw3PgQVt+kQzJm4M2ZUOkkFoOZE9WBU1HlJI0QnXAOTOLKvYOuFY69I0BW8BjgfFvpJ07ebm8/xSOnKgc2XZTdRKByskz+4EsdmJzsmWScXIbaYiQIKzMoYoKekr9HZP+RBb+LSusHZGCQNHFSb8p+T58nFhwTgdh2d4bzxL31Mf9M0ttqtL6PiQloYlFWqR/QT1+bIMNJYYYm5XhC7+pX3qVb2XU0XOg+MZGcsQPl4SLW3WX/lzMnaBMoZeUE6eueQx2jVmTclcRjW9L7+BT3lEeKC6UXZKNgS6lpPxt23i3KWxtwnIvOGVuxnz5QoV18wrvlJOn+9j71Z7LlJpD2Is3C9yodS/I0hjSbHDheeLabpJhImsRpKTM8Wi/ughAMwI5boW/HCFcbsE9tLUwEtcGB+w67sD4nOhZHqRsCvuOE5XWCF/v4LG1dCQL2FOpSu3EjRvl3pUQuRoFrf08LnHhN/C8yUadOrM/YwCO2sMj1ORf/ys9xZ/xKOTveGNCjF+1ks13Tbx8//vBj+ObPnmTM04/v3AD67ncxYCfHr/rR7+akE3ChzZxIJKX/mglqR9IzrlaqjbZlU6XVkecSA/g2tJNJh78Hbdzw1One/2kLP1HOyvAbNv6ur28ikIdJoZNgqzWErezFJT/291qQz4CfO/FpgyafwpG+U9Ktl0j3lDBNAh1zwof3+yfkvQ+Nc2gVjQdxdUr+Frt6YEPsLv4iz2c2S0/ZLl0TPuOk7Ym/i1J9XJoObLyov/3+QN8T8CNqbbFiITBu1tGQUQ9PZ8aL55EN0z2+cLEnEzfr08bgQV4FYhJ+fcPmEbbgszAa9wOlry3lbL39JxYXxlFlcGBz0wWTSa10u2DYkChYat/QMT5BDBOe4+VBYSinHvk6yXtv21KwAQTsImHian9jn7hO2PmRZEbZSId2aWJ1hA/7CUc8Jk87cHqCmjCBc6aoOxdObzkx1j4bG7eOcaz9GvSWviSv8lG7krYmrq4G8QN+kAdkk9AtutKW1LHjdzdX8f7bb0Kfcox+pGy8r8jwGrwjOCv6EbZXbcvSU1dKTdxFBAKMknZlvDgSG03GhKl96R9a3wmZPHLSd8A/l/qfGWkJ3GFOm1M+th3pm7wCX9yt9tHgB6SwABZklHC9ImfHTIyR/ks5YNvK3WeTQePhajMComSMvIMWNzX3bDpO2KDwr1mo7vBhuEkblw9tUBgv6M5NIGPHEh9jmcuRBcLPt3u9blbryIUYTBvfHHtgrPScuFpX4FzZLbHXhc1M/Dmkj2mnJ3iCy6RV/i+FClGkrJ5ZqLjweEKe6cPYt+MAHcZi6b4lrohT9dRSGF5yPuU2cwMTdfvTwDepAj52jQ5fKNJuLiut2r+6H9CDMUh53hCjVvArHH1IOoWi7vQxZXaE5xO6sBy5Os/61qJz/wKvsvnRUr+t1ahVOjEniEy8PNdao9VGW4VO7luNfmjhRz6NEY/o8RlZmEdU+hpndmxSqc9LPBSeizP1bl/5UzbqS1+o4MncCtxQYBOlhLITZg9c61/g6WAh50sYGSgiPz5finIQZ2Mz1nlzYB6xk76gDSmbpU+NAX4usnTMmblR3R3IvfbkTwdk57NxRL1rh4/E7nvm/Vs2z50PzbuUhTw+sVHvr7pr50/I5Yg+xX3GZ1ByzMB3boHB0D/kr9YB+XZpX+a79ndjwBikDGXTjfQLzAvtxq/a0A0DTshljy3Kw4pcbr3bxrhZh/lmV2pM+JoxWX4m4zP0nJgrnDekRZ+o6MFNESwBiH5xJhorttDTNqCHSmm1RsZCruJjpyA6+w01hrZsCkz4km3qOErJ/F5dlwjmpYmNniO+d0yfWW+hldymSCd8qCe6Re0r9I8xoD/jhHPQSD9l0rcGnFOoD+UspbaNzHMeWAUf5zR1pu6UmUV+heX/jlrgy01mc2N5TpuFlsYaYiKuffr4YxjLNsjzQoO41Yt+aB4nv/IkvzO6FYeydI6xXfvTbyv09sihi6IpZwwbzB3gx/YeWQaKPmEv8mMc18dgI3V3wg61sTsOR7WDL+Sct2xC3t3dxT2bBvr3z2wuqkPxej2fz/FC3n2El/yfwX7+GVXV6Loaldguz9Jrnm4RlzTM0OEXcqlijkAn2vae/M7+fWuhDFtd7ErbO5GLaWO1AtWBM0Ph1Vtlow70PePnS8rJ9sDHF5uRv2VNd59zQCmV+DSGutQOjvDgPOZ65CObXl9uP8fzE3Ns2vEJWzrwvA/lID7Rl76k3UERfjcBlz7EDvMm+8jTZzaS7ohhMwyrs5vr69jdXGecVreprAjmSn4Un4DGVTkc0YlXae1bjVaJleBMu4dxbV/abbdu8f8JdyjpJ8Z2x0uLula/6t0NPte/z8SPF2QP5vye4XUP/fY39vfgMAcSrh0q+higAQp9ZBOwJh5jsviPwDpR5unn0I6v396EY6TBNvHfM3fl3Iz/isc2dWBebL6ube+xA23wjsN0xwizqwVdrUN4IpeuA/HTA5971ul7cswD8Uk9OldoZ/aLKNGVkjKRRtSAX0+wpEbogaytF+6A3Q21gqNF0X4LjXT5W33/ttj+Vlz9l/DgPSqeqL4oB+XWNkQbehxhjotxquRUDopptaEYE+JIBZpomIxcjEg0HRI00JVUIg8oX6O2HxaQE5aGreoPONejRsNEfJkQrD9iwAfaTgScRgD95sOHr7vxdaiiSdsyQd+S5GdyyWQoXDe05MsiDT10HIFn0bAN9G9Z5Ly/uokrktIRnrDEmMBnADvT12f7ElHigZOf/d0jm2GHeGHzQl5fOEk10fpang5xohj8xOPmxJEgfzxMJMRTTvom1Rq+9myRgcJNa31Ip/SKV/j7x4e4vf+Sb05I08TEriRrKQRTHAldBR9hHggg90wS/oHmn378Md96kAZxXUqtBHMmIXHa/5MBEYfFBMIJd7vd5ATkxtL3LNR//P7H8CTBSau2ClkzO72PnIDt4ecQT2w6PCAT6X9HgPlXv/99/Ot/+Pv45sM3sd1tsJGaPLtRc/flcxjIjyTV9peGCv3uNvvrZV0pqExKaCH4ydMpZXfIkzA3sdw8eUbmJwKWdmSif0JfBncD/czGlLbV4HNk4blebzjFWcXo667g0obVTdJzBz2ffkKvn+IFXStTk4HNZoz1bh1OepCUPIvH56vtLqTXid7k4ow+NiQR26ttrLdrNBEpFziA9xITm2Auhu/YfPOKC9BnDsceTkxgBMmlbw1lPCDjAOblbQfl1EiIStJ+jhP9DcJOGr7a7+mzmxwm2wcmi+BTsfPVeh0mBpm8bLnHN3wt1+BuEG6txQ2nWt+y+fK73/0e+azRExMr+nRTDjBRW0UGI21jnq4WaNA2Zyd0Oijj9XqVJ3prkqb0E+rT1hBcT/++EsD7mgmQPrnFz/xDxN+wMDYp89RsReI6DC38tcUBXvvWmMgrZJbE//7dB2j9gB43QC+ctp84HX2k3IU6V0Ymg6CMnzgt+vGnz6kDTAgdyAOwsfkRG2j6GB3TtjgxVD/KuyslaZwY5Cmjehqxn812HburdWy47+HnOB3iGT8zJgqjb4VJt0ZFVsHHOmVksqCNubidSGbW6yHefXgb0umm2AML43tKTo4lNFlgNGS5Cn1we7WLHTpboUftotVGH/wdOo0R1r9l4fXh3fv47rvfEhNvoHEbO2xxBa2ATJ/58fs/c4L2kc2nQ8rihk2HhgykMQt+ZJyRbmOL9yd8IW0SXD67uWhfqMRG5vSVI32sc6Pz6uoa3vB3dCudOQZbnLETdaNPudAQpjZgcuFVOzkj75mbrpSoJOLymnYLndfwd7W9SZlpR8KiK+qaiFGMYmy8foQj3kuRNpuUVS2LLRlZztD0As/JI+OF6eLbOk9/D8QW31rwtNCNiJl4omxMNB/YPNM37Cufta/YGT7zTMxHx/rUN998iz20fLvPOeHw9BCHh33GS/3Tue2FmAb16LNy8jyH8j1oi8BImjE++ZEH6bPu8qxMlYF1tolzi9yvrm5Ce9ih/xGbuZTWhigkT+I7oLNHbHdPQucCU3kY82/Q32/wxx3yrq3hB1gPtl5rxf9ayt8Y5LPtI7603m5jS9mst7HC3tSbNOkXzgnGWOmTni30benreO3dRdaEDgbgCKuAZ8O9+u64f0E+BfyDsYBneTb59FdUlMkBPox/eSLJAty6VmvsiEH6zHocw1h+As4zsrffkTHSs15voXsHqSVOzEPPFG0Bs4jat1httmHMvH57Fcb11XaMFfKUxy0+OQKbwciohhvF0nxF/YY+8ucC8wtz8Pf43Q+ecLNY064KgyxcUB/aAKG2cGLukrYJ3cuHc61XbeyFPva3HM03sBESMh6BVCjcCUNZzvSVv1ob9leTPppz7jLegBT3ZQxfzD5zthPySd7RxS/bL+NcnDi/uKgWXWs1RnQinmCAfuG1oqtSIz8m/Y4DceITvm9c+Wvzzv8P5ApHeBVez7i+kUMC64AcbomHtwr45ywAABAASURBVCz0zBGesFH5sp95n2XANi19a6Hd1rogPZAzmsd8Iu5//PQxcyXHShARM+OFPHiK7en0j8wR/icXz/iCshbOyNywtpBjNpixniAjCGypSz9otYvsW1u02vDSEn60tcSjYOGlo7KHtgadtRb6ISX0o+0rs3k6Iv9j2KDduCE1gFcfMq9wnr7GXzbYs36gDN3cMMc5Ysf67QY7NmdyzJl84Y78Qv4esHefrTcfucKn19sN9HYsiE/MA0/gPlNObHbsiT175tNDPgtXvk/YhTpUDy789BGCFUwEfU/ELA84SrghZax241y5mOvq+/fkk25snYiLjhuZ+5ryQpnC1zaMI2v4k74dvBhLtX3HvCArbUweNvhjZazIj/CuvygP5dgDz0U14k4d6zMTtiwfOR6ffP/u2/TnUip9llh7xOeFZYzKDSVynofHA7I5xmGPXGjXn1SQ9J7wO9+C0GZ+/OljvgXm2zjKSBjOGebm8m78s+5InuYb57f4v3rxrXHfPHngWdt2bpDfWkvO229vbsgzrkI5ajGzb1VgTzNF2v11yy02sePA8spNC+RiLOqJ7W/edNGI82tyXa+Nur7viQMtVhwAbTabcMN8HFfU9dH3Q4z9iC9zRQcN+c7YrfQ/4J+P+J7ybdjvgL+3oUVXFj9Vd1Ei2gjO2sIPTbRT1yqxdQs/I3ha9PB2KVHmUI7qT9lf+BJHI6aqL+vMvZwP3bxU/mNbhXSPbc0GR8GcSqy3W/Bc0Ux+jb6FKx1DW8d6dxX+6uSaOafVUVIxnTnHaU83yHmLXciH64nbL5/ijg2mW/xHvSkH+ZHutK2O4QB3fXsgp0n7QifS6r26921H8wLfNpzI963X1+VTmNq0+YOHd8ZieW34+xo6pKlvDfmVLIDOnOKJ2HQgJtZaQ/1AQvLbas2r+YB4jsRSabHduksRjvWOH8nRa1+RRQmvCINYcICxGTnuYoQOadIepfP2y20YJ/WnAf17SHbNYdZ6vc03FEdspl50n1AjYQnDti2yvyKn2KKnFX0bMGqp4ZjW4Ad9G/d29NsRn7wuce6QB2nqU97ELw/qCgx/9S08Wbj8at9fG/6vRvj/V8Aa/WVM6broux5jrFlsuxi+AlHJfRrhZQQ9mIBUlAVLCGxCG6M4wn70IcD88qe1whFeYYBjdZpJWEwAF6Vb7739DBabzTosq9WY8G3X2EupscKwxs2W6zr61hLj2cYIghEGaB3P4hHeisDm711uhMnYKl/0FeakYxFcxN1Rp0HuCYzPOKaLd9vPOLuTkZPzpdiWhstY8QhrKUya4IaoXEQZYBWUVW4ugIIg3kg2ireU5SpeYRo4T8J0AK2V4Frhp1X4IjGRn5lJw0XLI5tGe06tHDu/9p+4HuGJoVF7YRM8kbXJ02k6h/B0VIOxfaz/TGD88ccfcvGiHIQlzP3hGMkvSakTnxsS4t/i0P7lfRdBN++uWbCv0FFksDEJvIcuaTuxiJb/FyZ04Y3octyMoC2iUUTcL19lqIxdNBhMvTpm1kboIl6DqoHrCDxlT3W4qNBeRvS6ZoEib4t+52XzxQma0xUn5ScmZfF0pSx2UhsT2BgZLEOaZnQ2RaXeIDhiL244OoEY1NtQsbmRos1N4YQQfCr18inNntaZrBeNCQ6n+UTSNXE3I6MCPvVY835GV46zgD4Mjkt5Q/9AnieSlX1u8N2y2LjndHKf/1vPctrQYxOtx5awj75xHVo0T0eRReVZH+1KST9yMf7hm3dJu3JNGTPRQX7IY2s1ZSId0qWMJ+zIe2E5iW2YQJwopNFxE3Y1ox8OqHzMcoYniV8xGVwR9P07GS5aG/SUUtn4oxtm6UYBFx4iZWH7ZrdNWr2nMuUmnSYs0iMtQ8IpKZf94TE85ZtFCKSKPLQDx7dWBUEtUoDOiZI2A33akjLX36RhoK+bUiZAnmYGlcrowMTs5t0Z+NpIBX6PPIFIzQxsMOOrJnrqXITr7TY3Do1RZKKciD5nEabjLa31MTJhSusAP7XVqPhqyoRr6SAA6H4L+Ey8lY0LBv1He3OzpfUNOoJkfR+f8w3BW2yGDSDGrPHRWpf2dLbsOXML3X6RgzwqU/Ec8amn/YF158x8YA3+Qx990qcGLPV/TYLgZtnQmtWpI2ULZNiHbnC70dKVEm0Yss42EGf/JUEo1NcsfW30w6eIC8b62mr2U+ZJGzRkxesP6/ThxInsl2rwevN68TYQuEPtC7s+QsIUpxcKvMqvsc2rfZTFC7b8V/bGs7pQB/q/MdB+Q2tx/ZZTNuSvz5sUaqPPxBrllTSCXBqlxfHWHVlwGAvFYz0kQlNSF10tyL3wPCHTU5gcaa+OCzpWbE/5O4cNw4j9jLFZ4y+vdtSgyT72FfaMvh3rVfy2r/Df9W4b3vfAQwGcBRX83oIeSFYTBrqrFmDad8h4UqP2LbId3kxcn5kjlV3wqX0N5WJRx1SFyf2Zvtqq9QU+Ml4PzebksyslE19plN89p7bqRVUqy8dfnEbCEhBqiKuBL2kBkn58IJa5cSTOoFeDF32slMowbBlbObLgVX/ap3T499Okq0KPMNOvmKOUs75ZChRDX6l9NPqs1iPXCkbmVGLjnrn3/uEx38o1Bkh/hx7pYIigKH0KdnQCv3S+SAMB03n6hXrjpzKc2YA88zzR70RRdxhDKAdEyC1wuOFngocsrraKhvmFNjrJOmotqVdlulQv7QmTIdYb870CJE/Zb2/v4oRfWNdS72PahdY5ETuFnb6wUMTiZaL/weGZywj7wPhH9GcxV5Bf67MTP7yfkNuBE2Rld/JNFXgVpDbTak2c0iAj2qD6GdHlous34HyJfY7fp31Jn/2/zknAOxC39+Rw0nHARuXLfsLQLtyQ0KbTBxQQtInL9rH10aq+YMHPkIVtiaNUSVXgS2HcUl+Wep6Vk3PL/KrLIxvN1pWOsSit9jVqP2SRhgF7q+AoBbuCSGWtDViE04YW424dFZqUn/7xCG/6iKRbPzB+aNgm10oBDCj5WZIg5HRijjig5z3yMz+13jLzfIj943OkrIhP1lrEb756hg8gUQWP0M8NfjuF+E+ZH57yjXlRqac29sivT/lo4/YfyAU2xh14VV7yccQPIDJjnn7Xo/vaC8UYONO0FJxXEMHElHUT+tU/vFKRtt76FsbFvi7znW+cu+FjTDjAk30ty7NyeC1sXCnDrhTBp01n/Gce1H4tJ2zasfZTH84fSx9kyYaRcfpI7DlRtLsTtufmsOOcM/QBi3zI+zC0UKd9a0m7cG1DYDxHVOqNPW7mbde7GFfr6PshtJ/4OZBXF/Jbuy7e+O9Nea3roydOVeTY9V34h6EL9z5X5CJc74PPEz5hvJrwvxIlVhnXWvT0RxT0iCjEsVZrpE5bxf5KXD49zwM6rbQz/FId8mcv46BFPQMpWmM8fFX70/uFGPAMDcpRXTpOnt38GZhrSqn0ilhh09LWFfUzxxndG7srzwPwnM9W2FSjn7zmIH6Ix3HSGBA0sQ5xw06eD8zRPpubAUbyGIGFE5Nn6Fp0/Wp7tFAdrjuO2IF6zs3ZV5vSHuTx4rP2Uf9eZ2iVrx45Sqs0+WwBLN+ZfecZ/zulP7VaU34eIpwxigs/xhH/DIV2BlXRyRCj80s/r4Ufwm+VuQ6CJ+K1ehWX4wEc43qd87P1STP86PP3zK8TPl5rC310s9myRhjTJjbYhTBSl+Ao5U0kntbTvg7zwB357oY8pA0tSlcDY+QalBKVWDeQq2zI7fRPddWDZ7H3+OtPgQu+f13pU8cPC5df6ftfRPsr4fpvCrZgPDJrkZD5/ELgm3LR63NtlcX8GNcs3NJ50JSBTKfR2AMlaRA9Rl1bi1oxWooGpdHr1E+c1OnYGp7tZ4zUXUYNWyPwlP/bb38TV9vrqK2KFrAljenq5iau2FGswDSxPuJEGp8nDgZT78WlkXUFbjo5WUpXeGachqiheaqyymBC8IAPHdvXJZ2UulKgvYG/EZxaQABzycxJyYHJkgky+AiWuOA4Jw6Te/mSBlqjIIO+1Rzft8ZzjUH8GPhAQLJNWk9MdF4nnPJRZ8Pxmv1LFUxUxmy36/Dv63xALlucyTonhA4cbtSYkKqTaxZ1W04hr1iE3bx9Gx8+fIhvOdH9zW8+hI4YfPYkB58/stvN6cyBCa4HxhXjPnz4Jr559z58M2AAv3xJxw11TlA/fP9D/Mf/8B/jH//pH8O/D3R/e48sTkhuVjxcIwOVvMw8TWyKufiWVgOy8A4kBHtO6YSn+Lw62fz48af4MyelnpBI0wsy0J7sY+InjFKY+IWLzk8EYu0HdkIaDUrX1zcEprVVqaukg77CsVJZ9bXFgOydOJwUaq3Q/he40jjAe6UcmbzV5zH1AwR0fSYQLsGwMhm28HejPWn0LSlPe6VdvAbLI5PAHTL2ua8tDNjKwYlMmoEIN2gRuOv1OvwDkis2lEpXkOOJZOOUtJVS7ErdlJOBE+4H9Pru5h2+cPWaXNv2wpw1R2tdiEObcOEyg0U5OznpY048CRC/k78sJKHaHx5Ck/iQCXRJ+y+LfeXT4maTCT0DkGkLfUp8FZk65oQO90zi2vTt/ec8jXUR/NMPP8YPFGH19N0ZS5C3p2i+weSbO54+OaE9sHjyLQz7CR/F5qQI6dFqDSeWimzFdzDBokB2GEd+8+234cmoNJ2xA2lRlitkLY3SjYD51hiVO3J+ZHGiPR6h3TFnEcXy8ffsteeZDQLxSUuhSZg9Y4WprF+wEYBCX8tJsMKb9a3W8H97cWNg9+4mpMt+Yxs4fdnEDr/WDkZO57QP4bpYVS6evt7d3YeyUC7SYZsyfILmuy/3oaxyo4GTX+3SeKgPyscE/6cT9kF2JO3aYqvYfi1woMQCUkoYS0ZiYvIC74f018fcYFQ2xvlJ/pgnguJo6QTI6xcL6koYY5WpstZexSmt+6fHfCNG2T1z2vqFOLSHXv29g54BWZVe+5/ijpM432z7/OVzeKImAmOBsAvyFqZ1EM4XvNCTz7BjG+Rj+dTkDckUMlAOtjl+IEG1qB9Hq7dnfPYZmzWG28+hQJBc5kFhnNIPJ+OPjWDQLvJkj3En7OYik6704Umab5eoI4uwlO8VSZGLTOlY8GghEG4HeOsE4iOl8NwjGzcgvbe/b+34Jsyik0MYD4kkoQjEqZ/ZL99eJElzvGMDWI3451zw/t2HeP8BH3n/IeeGrhRiziF8u1U+HH9GZvpAsgptCYOr7SfalKdFeR2RnbYJyUglkibvtakZm0kbvceG8VFlvsbeC/bXAU9745Jj9L+0deUJDnFmTES2BxZPBxYlMysdfcQxB2xUxn2W5hN9TObTH4TBOGn8ZXFO8FnY18yVnrpLgzwpV/3Nt4WyEIPytB57lT9xNjbRV8QReRPOHafH++c9edKMrbI5Bw0KYRyH8C3H7dUGG5qpmkMbFsbEfK98vFdvqXIq+KYq6UzpvDVWAAAQAElEQVQTNkc/5a3/OL8o6zPynF6LPFd0N+I7ylX41h2gwZxkWdQcYsZmEw99a1/Cvn2rUbGtUpZrrY1YPubCyk3lAVupwA0+E+PpFivsaYP97nbrUObKcL7QYmyUcJgBDeZWQvgW+0rjiN/5LJPy9UA+YlHvix0HcPvYksfc3LyNt8xzO/ITF34d9iL/Lt7lzfGFOhca32DLv/3uu/j9736/vHXMGO18t12Hc+GKjVDzPe+NtVvazXuMuepxgE+LfSweRsm7/Ckf28wZ1+ttwtsQJ8W7wg7sb25n3+Cz2NecC0Pn2wk7zoJ8zsrHPlzNN42p2mraPLam7x6en7Cjp3zD1AMt4fUIdATXCF5lCQj8lXhknsUBnH3Ue9oPjcoFNaD3KTd3jD8TelL2V9tN3Lx7y3x0TT6/DecDxx7wTelUN63VGJGZsqmtDz+2udj0Kq9HbMwY/Yc//iH+43/6J2L2feaEZwJGxa7cpGjoW/sQfkDQDrmrU+l0s8qNEdsGbG1oTTSvhR6lMKQgi1Msb8pEtFpT/urNIh4X4NKu3+sn5jsz8hWuNuL8ccv8ecuccst84pxq/z0bORN2rTzlM8Am7xLgOPslL9DVg9ciPm14Cx/viKG/+fY74ugH8rebGNmMUS7KR/jmXNIgXzt8JmMu8dY3ntebbdTKhhSyctPAXPHL58/hm0XyUeE96SI/ECfOJFmvcURKS7xhwd1x6PvmzZv42V/7ItZJ9/F4jD25vTmP89n++Rn5UdwYJU4deD4eX/INXmm1aD/agfQLw3VQI35trrZxff2OuNCYA6cUTyk19AXjwIp4oOzkxbHKa8bOLOriifWevu29skCryYcw5G/D+M16m3q1fU88uOUw0/JIbiMc+V9j+wO2lPENfzoy30hjRAnbe/TTUfQ3/cki3pkND8fZHsj0iIyslx75Fl5jE2K1GYGz2J902OYVgYcwXG9qD9at8cERWvT5rpRQKMrP+cNxEzH7jF5pCP1wQM/yKn7r7XPpazzzWbq0F6/W5dgibDjkWoFhfPwzB/G+MW674zyAvHu8zRxN+TfmpuHVXrtSQvyXOKa8nNs+/vSZPHqK2jf8fx3GFGUoTF8c8Cq+BhzrJ3xEn1rqK+NKKLPd7irzoU+fPubmcSmVNcl1vMUvNpt1rgnGzUjfCuvywnxGDHQetZjHKo8I24QeYdz15QHnzet3N5F/WmW3BkaLWgeW9sLq6MwYvtz86t+/EZpfnY//Fwjm/3ufNORzqkiD76sKKPgFExyGoeGj3dBYnOA1wuyc44Q3EzgIxziFgeXApDGx47qMW+qzjv61ljQa/xejzXYdGmbCgyqNVcNeETA6+l02fVzoCFen0Tk1KB32TBC6GFiBIB19ob2G98OgQcELsO1/ZMGfcAgQwihovefHMgZ+7SdM+OD2lf8pdFqTEYOt5cAkKi3MP2ClJzD4SYxAFtwnvApF3EtvyoEOM7BPuUibQ6ejGRwTLRF9bSTpV+Emj4lQygRwwUd4LopcUNZWY6CvcttuN3HNhplvBawIWLWv9ObLuAWvsnfzpsRAMDMxGnHayvhSkAsEpJzqck/veGbz5tFEGDpd+BhQDAwmZDNBudK3Jm+RgcE6aZUumFlkAAlONNoLt2xqHOPx4SGcnO8fH8CxR3QLXQYvi3QIxxJRgMMXe0mYAKGGwIBMuc+6v+KRSp5tdbxyUFZDq9FTatIMj8C1j7TWzkXoKS5BSvsASoIGM7dijFDfBuMDE6uJjLZgu/ooyE/+U7/Qqsy7UkJdDI2Jn4kJQCF+63YkBENtVrGQmFJ++cCYMzeO10YqYw28GRjRV+NZ/4P8wLDDU+uckIcFlnZtUnmZEE0oPYFSd9IIaHCRSGL/R2xfOK1V/LkmbbZb19fFflxgTZMUgQ5dt0o/aLzAsr/3JjDags/z9LOXLAf8/5GT8RO4hNL6Bvn4FzKaiCfaU/LKs35kKQXc4DgyJjexsBBxtKGikzn1cMsJ9Uc2FO5IHtSbC5jGxE4Hvlgv8ITLQ+JzvDQWeChS9touXZYp/Zxx4HKcdInfSfiMrTtkgYHtIIOuLDyo77Qj6iplqC0qRZ2smAz7Ks1aCUYJkPV2m759mbiNoY1kuG8NU19gitu4Il0vbEgqE4v10nNAptqfccg+yvGIrI70hS34rUz0K3Ta5738mICAHtqg55VH5dHAK91L6eiy0KAkePj6FYawrVAOluSKCX5+oTeN1l3kq1wWmvAr5Oe9ia+J1Qla5UeYxmwXGU8s3p8p8iXP+mC2Yadufs3Ey8TNjxJqEJzUqTeLsGjKN8p8FoY4U3eI3k2FZdwSq5SlMrYoG8cDEXOZvvqjdag5ZSZvwj+SiJpMXsZIivieTbKx55lNN59nZFyRrQvHFcls34gByOhMmdPWIpRVX6CqVB6EHsS1iKzHboyb1k7IT7mo+0kc8A0YUUPvnAs++3SOKciGIr3qdEWsH7FDEzTLikWeMfEMfephzwmoclIf8iQO/3aJ7V3BFiBAOVhAxig4kx7oOGKH4lXG8gTmXDh4/7h/wE+fXhPFEs45tl/4T3hAk697Ns7VhzTbBwypA+OpPFQWPbZpr8pmhKeNfMCv+F3Y7Vl4yM+MbArytD/goR4rRf/isyzwfhGD8JlJXuBJORgrD8zpyiX1fDyEdijvA/iUjYs326TvBVt2HI4WI3p+x0J7u90FWl1Kj26hQtzy5txmUbdJI71oZjgjpJtnyCVGk2sA23Hq+gh96shnZaBNOY8oV8dPpzNz6wkypwUWtAawUOHy3JUQb1/FsxTvrdMelIt/y6Ir9KuV2FEj6yC6dCGopSDUM/b7MuvX4IMuuqD3+nWuG7B1abOM5CKXGCPt6tlyQubBp9YW6+02f8WgBy8kU4sEYDqnTG6pQImBb/tQwpPlYWixYj7UptebMXEbc50D5KfAh3KSh4a9mEcpq74RvwUI/Blb8Tbo24E4x3DvtUJLRVbS5LN9vKYNvvYpOdgf3PH17gWYyR+686rtnImP2r22qt1oXyd8x1joJp+b487ZbujrU0kX8AZoGJBPpcB1yuBI/NFn7CM9ynaNL+gP8qaE9APtVz+Uj/V2m3NO2swvZYWebNcW+1rRYUMPY2jHytI2fdF2x2oAB3zj/p787fNt+DaVmzGILpTvDjweAPhsSfqGFs7N3iufS4G9tFXn7rRrGrpCLeUF2Skn5SWcWlvC156Eo9/pp1/7MNZ6+yrnY/r0BH2HfJNpwtYAm/YsrB54Pfw6pnLvxlVF1yd0kjiBJ9/C4paYvMhG+3HBqo31pWIS0KsdZZnSZ7XxhDswBt77VzwqT33Iqzgmxkz4kf3VmXgKMNXnpfgMBpqghv7BRvhZ++LeN48ObPz4t3/ObAYZg91gnPDH83liDXaOs/U40YJjjjcCQxB8o/Cv50Y+QBAVOtdr/JBNrWG1QtXkxMztdIuBNnOZ1WqkX0MeAlpoEl8QE+wnHHH5DOhI/yuV/vFawAoscdnXsSd0fWBTf/qaYxp3xEHcnCNlmj4F314X+AE6YPFT+7vYgn8mYoL/7MNYDIzvX+g8A4MnRkVIw9BqGJ8qNiCtjvNtJON5+i4xrpTA9lquyezjc3z9gARdyH4WIKfu4bFvjinRUSe1DhG33eVjgk5joFfrclypxN0WlfFdRf70ebx/ihPyKQlgjgnbPuyPzKvPijnsW7oajudHdPSzGKdskw9jgXm0tOunK2gTXpauMKzAXwE3vk8uWuh4hijlIX2TdhARrnNEeiIG2FagsW/Q21daaUEckfx6D63EPce/QPORIi0TG9hn7F4/OJLbCacHjjgvYxdZAjLhcf367ZYuEv617p//5lcG/89P8P8TxH/37/7df7GL8p2ZVpfGc6quQxl97V8Xyy0TsQdO8ix7EvTWavg3B9zVvrw9okIfDo+RSTxBdMZx4hda1AgMwhqvTlCrBhv5qqhIB57H18ncyQavDQ3FQJ9gJJQbF9x39495EiLNi9EAB4Pcc9rsyZ0bRHqByczFYCcMTjx9b0I7Z6IkrS5IDozVEbH3dARhGhQrTuB9YaBGKg8HeNOZHtm1fnx8ir2FTRLlcqTtYuRHgpqwDSaLxUJt8sAVeMK8wLbGMhGcTowTj87hpoSbYBdjPMO//Sw6pBOneCzKWpmukWGPLJ0YbRfH9mob/r2X66ubcKGZ4wksykQ44jPBM/irG09E3Uz6+7/7+/jmmw9x8/Ym/wtjf/9YeI/w66+HKTM3qFYkH+I8Q/8xJ9oStbaoBIZxvYqbm+ssW074GolY5OfnOBPw9+z4K3+T0IH+fW3560cdNqgdVHhpdZkQSql5wiZvD2xKecLzhO7U24xs1FGKmIrLc6Lih3SbFGoPJhG5+bUeM2lUxigek2MUctHmhBWBlrABrz4fT6fXBc0xGiclFV6UAeBJRMfYXG85xbxJOP4OuLZ6pnFkQm3DmPU85oQjHYVFjc8udIWfxQoLSpfmghy02b6vMQBjxQRt0jsic2U7+vYIdHT0k3d/j/oRmd7ir59ZVN1S7h/v86TOnX5f6VyxSJFfZffp7rOSC+vdOPSq3Eupkf5IX5PLK3Tn22Ke5LkZ5XgX7W4uGdQHdOd4fwXw/bt3Yf/rq6vwb2qsobnB64RsnThMeIOPOrjGJt+yabnZrqPlSUZN/dMcbvje3T1mTJmxrZQPycwe3/v48af4wx/+kG+n/eM//mP88U9/DE/RDpx2ufFl3zW0n8B5hywmbELbb9ApbPvoN/bRxi5+pwwRSIjvyFjr7ed4ebavdu1mgnBQKicrs03RoQPr6lDjmtPCFXq3v28VfA+tT/CiTv3fuXb4lLiUSVfQLXS5iFEmO+XFokmfkI8Jn/qLTWqNJYRr24lJ1au10nqirziU/e9//3fhKbk862O3nz8RJmbsb538HYhXWHzYv7UaW5L3Dx8+5K+rOf4KHpSPNmg8ko6lTOGn4pdn5PrEnPDl9nN8+uljbuba5uJhNJGIkgncM33k1THSK27tVN04rxgrrdf2Vth2hyzt/wW4P3z/ffhrpJMxXODpkySG4D4aL7MQHXm2WThn7pWFMjnQnv1IYrz6ho7yMGYby713XpqAr5yXMSz6eVauA7rZ7NbhVfh77M+xzg/agnp6ZvPh+z//IQ5ca+tTxurRtyb0o9o3h4a+kgVaCrIRpoujjAc8q4/gahuKCe1MmYjrUq++EhiGCpuYIKOgVd6eiYunV5twnImesIfa4jJOHTo3yKcy1rbzipzSP4mpysR2pAo1Yg42D0rIr3AutqsscxMSuws+tkmzOkhY2NjE4QGGRys/IfhAnW9+Ok7ZTfNLPLKgLOh8RxwQocmq+rPOv1OkHc6Mba3FOzZY3uZ/wnD1VSfSehIPhDV4NWaNbR1pg6V+xX2Cx+fHA3aKfvFv6dVWLQOw+7bkJTOynei7J6fxD/36R0udF6VNG3lk3pc/TUpbbAAAEABJREFU5Sad0lZrzTcVpM24VoHXwZM4EH7S4H1tNcQnbbW2qPbpa1TKyhiI79tmXwd51eSlR/rVVw8uY+s1J7LG48oz0qX7z+H9jthrLOmoQWxpI6wIlyt1wpOXWH7ALaPp6FxEp7Tfd+/eJ6wjcjCvMo45977wrHyUg21uiPmsHXtIMUK/ejKem4/oO8b3DfOtbdJXCvxChJvftplPDq3FHXOX/zPlTz9+5P4+/UVe7bMintvHRbQ5nhsmlpyDWGgADs78zuF/VKFu0q+ZO6y9FGPZARs0bhlXfFPmmfh0ZGEiT9mvIA9uJsYe4TcXmPRR584p6ttCF1RbyKtatNpYRFWq5sxPlZU49BF9LnMtYOlbjrW/V/v5q4pJB74nzefUiDRg0ECEnMzHB2R0gHZt0YXvClk7J/s/Gl2/fxebzTb9VLgT/uBVWa+Iqc4vtUPutcWOOdf8/Zvffsuh4RX6HsN4UfrCYncdO+YC//6Hcq/0N4fx76v4Boi2W7HZiDcREKZ9DtA1sjmw3m1jlbFyDMfZpk2pM23aOWYDbG3dzS/n4S8c4BhPF1oj6TcWa+vmUCfimTYZfgr5OyKxbUKW6lgc2pvwa2l0dT4uS2wowUL5lLRcw/M3r/NbkX7sXT6u8JXff/c7crerHCts7cFDTnXl8xFc2o1X38rdPzzmG7j+yv9R+qBNu+aCm+ENwFbfz5mP3MeXTx/DN6ec707AMu4pi2/efYjvfvNd6MvyogzkRVtXB+pXvczYoXHGBfMR/R84bFBmxqGXlzM2WLN0xIG+77HHIfq+caUMPTodY0U+siZfXK9XWd/Tl0GhLNbrbeyY75f13AgPL7nuU8YpX3TrQaM8qkvlcHAjElrkh7Qs5GlFLmoMV8fmkh5yGgeEYZ8zctHH5NVx+sY8LzFrvd7E1dVNHnqLx7VT+gYxwb4zY/WNI/I++ndVid9U4SQoecYukJH6emIOfmCNaE5xpI+wGvbZasWr5jwscf6TjxV83by9ibc3V2x8rsnlTuT4ezYOH7GFKecPx8pbAQ0AqFfLgegKdlUpLZRh+kL4Kfks3lqRv7gt4F/gAIivPYWnbLTDnnblp85X5k4FOJb6Jgr5s+3aAogZNkPHXwpCyGd+5BpJGXXA067WxM1WK2vtiZz6FOYDHogrT+Ft1tusy/vNOt/AkQb5Mbbqo3e392Heri/L1+gYeJL2Zw6QnBsslxzcvsZo7Uc9qu+JHEG7Uaf7p0M8sV6/Y33ibwF8/OlzfNZHPnq9jS93t+Tz+/xTCWdyG1w+/pafi3r+ljj/G+M6J36N4ozTvEwv2lS4mOlbxQAXY7SThlJRfhYMCzPMJP9EMFDJwtBIK8ZfGVvpo6FkP5SpcNPAAOYiUqM4YhzWl+IEmqhZpEzY8xLMdUITjEu78Dr6dqXkzrKBQGc/MoEKbyYhIIrleI3Pugye7Dj6rPMzNCo/dL4SYodCACX90NYxSTQC2sgkm5NLxdkLBX4avLXGPQUQ9F6+HWAKFVyouMCbMiGQBvFUxovOYDCuh2g4O535LmY+ISPleODkUSdynEGTDl+/0uiEZEA8ITt5ckz2fz6ks74w0QhxaC0MBG2o4WcZOyuelM8LMuHQmgkTPUO77U4IJoA3JNs3uYHzluC8iy1B2qRNHuVDnXglIrEArsBo0cOfxfoR+W0IQAY260rKr4ur66t4+/59rLfb0I46ZE1IhTxkBrAzwXyxAqqC4M5lwi7l1yC/ZxH26MSAvpWXNNMlpKsAqy8LL6Wz9q+LdbCJ3SxacqL213yKY6AdIK8D5uwjH1aIo9Y+1shA+bjI0BeW/iUM2ia7epKJ3wH5S/PCkT/hEMTa8oSdPT09Lb9iCF/BR9rP1IuHR8CW0M4Mukd0mgkqtmE/kzDxa5tVmgMZ0eZYC485vsATIEmCDnFkwnasG6NepeEEjWlHdPJ5AobP4u9rCzeuGvY5ULzWvgaA026O+LsngCbH4hRm9mNS1b/tq87ldyQBrUlnZGJx6W9d4ugbvlgX2CDX5p0olB+PJKgNtCXxOpaOsRoa9riOvvVf26TdMbATwta/pUtfq9hF8NGXDsjCfsJp+IeFpsgJCxmcsUGfQcgX3aEj8X4tZDPiso+w0w54ELb6Usbar/HtCVu9v78jRp7SnjrM7gyBnlbJowso+0pL7WuYMLXakn66Jn5pNWaBInmVL3W/3a5D/xrwM3Vt/66UMG6vNpsY0YW81eS9hHazWY+vsEvY3x9dwX6B4Saeidtqs45V+u2aZuU+Qf+8FGgPPn1rATFJn3Z0IBGQTprYxCvRveob6ZFYTVTjT/wUZ0moPPA1RlknTwNjGotgdUdTbtTv2XA2xin7Ap22cUFk0nOCptd5ggG2C4vbr9/UTw64VIGd51JqJnjapnGqVWX+WmyPpZ/0OZ+os4m4JK8TNiIuaaYbdB7i9vZL8ulcMSAbdVDAgZACYi/fxbKUIYS6WSIcC8YRYMy+yuyMzdElhoof4n9r9LZGJ9KrTguwS19Ceeib2qAyEpHwugI0ivSrF5M5F8wW/Sv4CGdrMofuHZ+F+gsM/bdv4HcOXJMcUlbct1pRvdTRE1lcbNPriXmL2si5E7oryatx20TxYMw4PMf94x2nmgdoL9GIqfaVFpNTeXhhTpMMeRugzauwve6gd4CmCm/qdikLnJE4Y1lBo32Ug2NaVa8VfMsiQPla71ym7gv+YZ0+fWKBIQ0Be6UsfCpD6bFPUF/p7/jaFpjiyXY6OlZaLWf07LNtDENmFd+g1KUIpxMg8ST7gK/a1mrQGd9CktjcRBEO4O1GKUtBBuJWT631MXIwsUIG/uFXk/wz1qYs3UzXh8wR5DFhAdN7610QWY7MB0f4B2v00gAWxxgX7Wd8o0qKvUAfElH/2GomFNT2fYnF9qURir/yRj0wFzseiVtj5gsVHiI/9IXev/ykEhDyZ+FpwfdKt7QoY4s0nqBdvjzPFCRDgcao1AEccX1h7HwpSys+O2cMkceLnEHkAFiSPwr8CVt52e+IjNStOqroS/q6UkJeulcdBs/BR/mfoM1xjrG/tm589V5c8gCWKNpVW2yDofECHudXx0uu7dZLCwRyi493xfPO5ZEa8bbaorUBerAj+Bb34fkU5pRT+tYcpS8ZWypXhymbU/5qGRooJcRVyiJFaaM2al9D39peXYe5YcO/g49t0jQjWx7DGL7ajOE8Yoyzzmfnl3G1hsSSOap50slf8US+YrKfxqVPi3vCtl6QnfzLg/JPWcGT+Oxvv/qqA8dKg31sk76rq23aWqstjC/yYJs0l6Ks4RUZ2D4SN+TbXEgYS4F78BlDjWPScSSO5dwN3cJqDdjKAnlJl5tz2Z926XezK8fyHDBqnNVn1YHjzRn0Pcde+Ela4StzWa5QmXILAPwM8b7dczgcw6swLgbg+K7rohJ3u65G96bLcWXphLkt9p74pAd4g/QP2Ap9JuzjwOJ8Io6DZhnLYP3tSNvLRceMqbWBBxy0MxTYUOEgijyZ28z0d4y80cpaaMpDvRO4ERfje3LqFQdQa/S0DnOWodXw4xiL9/Jl0Q9SP8C1vgN3AdClWAf6pEWZ9chuRR602m1zbeImrjnZAwdyR/hhaNShxjDW5BVtMxb/oGFg7unxSe1Q/R2h+UzBHOhbob1FhVbttUOOC94lHwGIpAQdE2/fWsY7eRuqYy2M576jSL99lytDAdaQr+swNykr431uXEc28sY2EOrQJYdJ5ifKyVDrVXqFUxnvFVC5nlZuEASawgXpdBRsvys8g3L5lkh+qNOG0+cQesKF99LV2OAn0hJ89E0P0rRxbeoFvVx0flZQ9LnIdMKfF5gncqZTHPYHNnmWIhx95YRO7GNfhv43+f5SGn8h4L+7O408MNsOzrrQYY/TMdxdfnp6YKF2ZILowz+W/O7tVewIpCagPYahIxscp/lEvyknUAOE9ZX2ASMdMBInCw22YuAgiexD+8jkULiaFLpraDFxFKYwZgzHIOoYx+rAu911uMAecUrhW28ppS4GTWcNXOPRGDUoTxIt/s2Gh/v7sBzZNChRciLbkNBu2IQQnpJ4wcA1YvEL291R+XY33mL/HTvlvrVwc/M23BxZsyEwwqswdFJ5NnD4DEm547zn9EgnAW2kU3JTWw13vNck9uJWHhYDh7RL6xdOwN3sODHhCAuRMZI75KMsdRL5PZhUc4rq36b5xBhPL07wojwLI3rk7yaPcF9IKqzvAKOsl37aAkGwtpCXFTTtduu4ZqPm+uomnLi9vn/3Lt59eJ9FefTVxeHMrjO75SzcXDyaeMpHpa0HnrorpWYf6Rf+b7/7ffzbf/MP8dvvfhvXnMDYLk3SZrkEAQOJPMqrtB/Q3YGFZgYOeD4gFydk9bXghIfWlol+aNhFXbg08BAoJ075Tl6RzUXXefJGkuFm1khyYoJQQr7QCgTLA+IGTkHfN+HfmpHmDbajrktXwk0kJ3XrUn/QORHIkmZP5Um+ChDUg/BcjH366WO4a34EdwGP4+VDuoi3UZDfAC9H9OX/QpF/U4OTJ22872vqqeELjhWnp57Srb9t19tw0rCMa0424PeArORdnQtbP7X/ic0QT3gvOLRVaSgQbL++VeTIqF/I8AjNB4s6wLZNhpSB9CO1kBd5eGEykAflIh21NkjFXqBHu3ViSPrj9cNM5QQrDeraWpM47WogwRK+/Ol3//Bv/238z//L/xL/wz/8D+HfylIXXVn0BrUOzYTCk8sV9twV9ARe6Z6IW+K31FrDPk564tTWOvRvvfQKSJlf9GkCIb8umBTMgA5M0uxnsq5stGXbPeHYPz6HNmpfcTxjDw9fbuOe04+9bxKgF3XsGGEUfKVvLWqriFJ+mOQxQGmwXTjKV5/8Fv95y8nvbncV8ii9F3kaz7tSMulYaw83u5THChu3r3IUFgrJhY7jVplYrKK1Vdiv4dPinNCj1yzQElGi1cr80EKcPKLun7NZmxIWqMP6iy5sdHNU2hu6HLHLtYUF68r4SbF+wEb0QWVV8AFhAdzh4KpZrMNUlnlHegqoQKhNd6VEV0r2G1uLFbpXR47p6zJ+BOeWuP82T4XfxfW1MW4bxjRtdUW78gEMG6eH/H174442EPFzsiW8LDxNBNcDvlAiYgUfFTzcJn2OcQF+xn+kr9B/tvGXhYHZBkKTOP1P+1GHLgSkybc6jDsWcQzwNtQWK5Jb/xfGzWatEFApGKo+WxKD85+bPnectDufaJMnfFc9pA198yGu4V8ca2h3k7ACVx7aMIZvcXiA4Onw9du35APbWIHLja7awAM/iYgfwhU+t+H8eMXhwXq7zSTvlg2y/f4pT1jT7jlk6qBzvd2G/6Od+GEAc5xTbsqj0q6MhWes6LCHQZtE50f8JjAM9ZT2zTxynXPVNulzLMLIDZehtbR9cQy1hcX7FfZnniJ8cxHn6P3hMWlQBuvtOq6xEe2kYTmblhAAABAASURBVEczeIW7vdq92so24Q6NjSX0+0ws9KTftxqMJcZW5Q/AqLVGB/3yk7ZdKmhL+p4xw/hNRTif2O698SnhwKu41WhB3t7Lv+O0FWFv1tswDqgrbQZTQo6nTLSfmTONWZbTdMh67VJ9mSs4Bz5woLLE3X2OecFGjIXiutirMDuI6F758Nn2o3FVHM97yU6ZzxzCHThccpEvDunskUHSeb2N9W4bFb043j7yssbvrrCHLcX7gXYBKgfztiNzlXCs035LWWR4ZI6UfmFIq4uUOtTQhuxrbH1hPjYOT+jJulZbjOBTdj47Vwlbei7FekuRUW6SDuSi7Oxj3O/gqStohRIU5+QVdrXBly78SZcFEGkvO2xVPa3oIx/SID3KZrPZRsPv9IW0Rw4QHvGbI/RbZz/jJBhTj562P7Fgf3i4DfMKcQj36uYq5SvNn5hrfvr8Y8YxT/Qfbh85gd+zGD+Emz4neDqQszxhvxbt2L+PJs0WfzXNXMU53jzJN31/+/u/S170S/v4Zszdw33YZ0BvxqNr8kd5IzzGao19Xr8N45U0ikO83itfdYl76SosxlsYg22zj29zSJcHTqeUA5JA1sK2dKXQdZkrbT9hD+pSH//d7/+eGLYlUhBXzP0oInFEV0quX9wMAEAYP1Jv1KtLsFCtRS1FnStP50Ntym49+lfeFihgQ3HKdc6ZOfMMQ8pHXRV8piGXWltolzPt6k656n/yKUxxgDS6YBQIchxjRmxltVohlxZ939PlTUznM2UihpzDuWLm+ef5dR4uQHjzBr4jpNe+h9NLOE89knc84u9H9J6yAI860n7MBT9/wpbwNeksYJIm5xDffJqQ/9BqOOdcv71JGyj44YRfHYlTubkCbP1RW3PcwpsyjJwL7jkQM7Y05LHF13esqZxTGrG9R54eoHmt3Fd4t59XfUVbSaagy6+4e/r1rYVzl77hvN9qDeuNhfrjDtvTdk/EqvvHh/At8ru7e9ZnxCz0tLwdV6PVGrUtxb/DJ44jsnjGPw7EOO1rhlfpGOg7NPRB/0BQZ+C8YHvKNfuBS9nZt1Xoo680WKRpw5wykAst8R7rcTxF23HzzD7/6u//Lr5ljjYmaGPatG/nmQckbehwAo+4xaU+rRdnB00T8NTZIv2geaLMKRssLIzT+or60B5dKy/jq52J5SV1XLHfI/rFVGLcjFF4Ft+ETVlm7Nlxf1UKGC5FAUGEYyAp7D+RA/hcsk8NYSqLilwt1ncFGH8FNMn6z2r+eR8R2z8vwH+p0FIRBI1gL5GsmZjXUzREhUzoIiqoIANhOhJBqDaTnTkMFAZODUcH3TqpUTa7dZjARzcTmNC43opE7bNmYlSp/tFSnSQdGkMCKZPRlBPYEQdSXr5RoaM4kfs8HV8wocLkgPFhFNZZhKejD69GY5006UBuIklBMDLr+aFDaPA6jW2Ol6fBhRwwfM7uNko7D0mnOOGj0ke6dEQdVL6WMRgqfTTipX/FeWrYXzCJD4ErT4ODz10BIPCtUwY1g8QYzaDQGmNfC/fJX9/C4FhbRQ4tnBSU6cjCrbUGJBhMuheOoSid/cjJzgnnVeYTwUt66EkbeiZ4JH4qGjIwGEsHj5AE/X3JSX0i0GARMUCjyYs6Fm6ho3VOQMfnQ7jANeGUPwOlideJsZalLmIk0K9IdIYBmkthEj6h/1P+UVBlMxNMLjQJHxTQAjfYirJZb7dxw+Jiu16SyFoJHsCRIceahExs9ljm85RBTngpGnTgIivh8kN5uLvv2EAwOfYiE2DWVkVP84yLQAN1JulZyQ8nTV9f1B+Ub1dKjOt1bKFtTYJ5Bp9ygAF641vgSBrRg/KQX22SxrjYjoq0jxsKyv3ST7vV1tT1gAwHdNHZuSz67luLDbJRP9dsCpiEaadXJIPSAhMpC3tX+BrxZ+GJSxrVb601+XxJHSA76D/iky4elJNyHFoL7W7N5qeTrrRLo/o/sQgw4T9wXTZ156itxoUWJ7EOPeqfwvNX04QpbouwpGu9XicO+w+1hfZWa40d/PnHFb/5zbfxzW++C5PMVXNjyZHIHhuWpiHr5nhmEWI8UA/2qKUgMQrX1gq8RkzYCJWh3y56wlLgW5kof8cXOtguDcrRpOCMnaBOhtBaKCCw7wROdcUjPKyw1bd5auKzie+epL7w0MY+Rmykh6+0O5JTr7YNxIAV+lF/ymKkn3wlfsZKw0zs1uaUuzLsCiP5ziy+ntmQkAb7C+MtC1nvlYOx3DpjCsQDas5F39P+gbh+F08PD5EwcRThaiPanHqRjor+Tvh02i04t9j6u3dvY8chQd9q+nIm7CRNkir98tMVZPRarM8CvcKvyMAT0QJsnxE3iXKNrHcMnSs6Va99a9Hq0mbd2Ibwqn7kx/ED7X1tjALBok7uI+H14FDmblbXfolB2ViC4dBIe1e4UuTz8fE+5WOf2vpozTH1a99ae/Q4ZH3tq93CTR/twKt21NUaKXPsU/q0G2MmwjfsYIclHCtdXVBFfIDsBUdXEAfEdTTkd86FxvHVzpznCrS2utAkTHWvbeiXFx1W2hsy8aofCEocvWOHFm6GrLA5+etbI0kEJ232wxQAe2Yjf875wHHirPRzM0jbUP7TdIY2WvEfeWQQ3wmGAp21sG9FXtL0zIKTxsTrszFDmr0POLYtn/GzWqpkLG9FMM/46xeLb4IrWxhRYlk48SxtHTC8WoJ76XET0uKz9ZauFEdQ/HLPs/U+Sbg+Y4xMf6dSWoxV6tUiXMtSt9DjeJ+PLJiyBpjCmdSrsgGOX3nVxkyuTb71f/uLb4LvS/+K7iwYBDI44af+Gsp97Fn82y9hQYR6d0PAZF4ash584pGeghwKslwK3F3auCpvx9j3BO5AFOprw0Jlt13HimvDfqWjbzVzAe2IbszhE35/iCPz7hGeJ4pzv7QpI2EKH4x84RB8l3qv4kqYwDf3875Ap/OE80luhuQCbAIM4+HVcdqAuGbnK2gWn/OO/HsQKC3i7gLOlSEwS/W+RMe1WkeBKOAusO1vUXa2D9i4fqF9W2ebhWV35rjK3GLst1370Iecl0pZ7Nb+6q4Cy37mC+pdeYtD2MkP8psoEJP+IpzWesmLCZkmDOgW3jHn5X08Pe5zc8eNBDfKbOsKuQa2diDvO7CBdDgcIW1OGG7S+odcf+IQyntzQ2E77mtBlgcWvo8s5v3VJTc1XdQ/c4Ah/dJ3ZA7IRTFxPjc7eZaHAib56krJA4gVuUrtkQPrCX9NXd2Y99hnu93FertN26rwJdyIEt4r88ucd5FRrS2UYT4DX0sw/uknF1uQJul2DnqWd3IRbUjbkL8JW3mhnNMGFS2ekfcz+gw+JbRrcSzyH2N4nY9H5mFjXeO5x24gIeOdsIOPvAMNNrQl4h68qFvhaNfaRN+qLCYu7ZthYXspy9rqiNzdOHEzRR4OyDXnWjq+6WpU8FY2gcTvxoX/w9f888/gnONnrj5X3wDqa3T0V87y/VcF/9GWAoKtV//isuhrqWPwidd57JmcxXhtvXPBGdtS1zNwHD8jT0TICOyOOnM7N+zUw56xzqHeH3yjF35KqcyZxBTmm6pPEJSdK53TMJOo6HlAxiPxwL7BZ8Exh/LsabePuM1NlZntA/3dCN+st6FMZ3KhI/b5/PSU85Z15guN3GvGn3z5wD/ZcDgemO8qdrjQ1JUSh+M+41ogI2V4Kfp3rw6g21yqvtLSMyZl6gAMU9loXcHH+wkBKUvjvAeJ+u8RGqbX8oI/zynH+TXfmKMNK0BqFxNShXdwNPxp5BBmAG9fa5RKLCuFfpgVz/Kor/7pj3+K7//05/j88XPaRqVNefkbD2fwuGnrgYX+CIl8oVIa8X1j95HrmVptHchhv/3Dnrlnn/SBMbb479XVdYhTOnpokZCOcUspSEMBUuEXufAkOLpxx4blBJ4JGWhb0gej9vyvFlj9r7b9czRA1T8HmP8fwGABkUEQLcv0MLSow4BiujSY42uCecbZVexqw+YEfVSSE4InigaBFU787fsP8fbdu9D5hobBsqhSqSeUq+OsdExOfrpS4vPnTxjQIVacdFjEa989CaFBXJNZYeA68UAQMMA7YWKeOUZ40mBRyhWaGs44UP7ShutpbOCrGKVttUJXGviy4aDh5XjqR05SnWzsJ/6JficccukDIL84jfB1Omk2OeqKkgMK7d6VgkNSxzfEJ/3ez4y1TBi6zn8iCGbSAB75cGxrNZSli9zdmhOT9ToXDdbp9APtAzy6ASW9udB/exWeXFzhiCP9G+0Ffg2S0qrsxGeQ9CquABkqTwE5AVlHVQzowwV17WsGy+ADeSQYj/k7+cJw7IpJUNgmDuKRHuX0wELp/v5LPLLDbpsJmEHm2cSNBESe7af3114pS8KctiBtJ/opH+kBNd2gCuGJq6ojbEHZvGcx6+9O++aGsrHN/ursiFyl0wnBe/FN2K+2Yx9LB9gOeI4Tl+2ewJ7YKDuSMKmXM4zTLZSFYyZgWJ/wXKjT7vPj/X18//0P8enzZwLjYygPZehftfeEvStCgRWBENlesCm4DicRTIaEbMri/dC3GIaaixjxOHGesBdlzlC+c1R0q+0ZlLX7AnwlWboSbqxpE7vr69jsdrHCHtabdXz74TfhaY061x4kZagt3JRJGVBRgNOoS3n2ddmMez7lYkPdPDKJH5GN3Dju3dt3kW+fkLwJQ1mYsDjx3GMH/l2DZ/x5xu5LV9kAWceOTTvpa+Ax2KsfJ2cXPTCnWDIpt8/1NadLm200bJKAlJOz98aX9x++gZ/3IZ+DttgVFqYTXESs8OMNxb5HZH1/exv+vSP1LJ2WAq9eB+zJQdIpfv250ua98j9hSwfsdhnbWLy20PYdo32fgH9+jW+tr5BZw7Han/yJw9Oa3/32d7GGFxuNcYf9MdTfNSdfvlnRiF/iUxaOFb516m7HKao873ZLYtJX8NDhhA1KtyeIJvFHksazyGkTlonNifit/S7yfBvaiIujAb43O2RrrMC45O8JXflW2k+fP4ZvEqpH+cfMo5SafO/QtaXjWTpfkE8XEf4e/Xff/T6ur9+FdO9JuB7vH2JP8q1di8t4pTyUPUNyfpFOcfssbZ6oi6srJXzWl2rrwjGWAd6FbxngQRmOzD1r7LzBS1cYZ4kSlWfxqYcjenqhaP89/gPAoAuXwrVkrDMpkpaMExJNE40Zm+TlxEmXNGgj4vQeALnJ7/OW+DtAizQL54hssuC/gmvY/JpNWeXgWPHYbyKb9mqdupXmgnzTT1P4WA19UlYks863+pr6Nq7uWZC5cSKMAbsXjn1P4D+gB/sGvEjbZr0N9aePd5W5EHhHfFr6eujTd0bfEAOO9ix/KCq0I+1GnYtLO1WuSDsG5LwixmhjI/fBZ4LnA3Atzv+aZWVBst5uSBg3Ma5XMBVxj40coFOahen8Id3So3zkY0/cEYZ4pCUXRixKXey6qJvBJS3wDKzLAAAQAElEQVS2KQOv4oMMyIdC7EE9uiA5YgMz8ch2+y6FnsinYhcVmWhHXpWZ7Y5Rjif4cX6xTtpeoPsZnzlydQ61vzHdsa3VEI58iVeavHes+vBqATOLxymEbzFOic8+8iz/SS8dK7RZIDVj8/39LfK7jzvim3pxjAso7eHTJ+aie+YieHcMgpC8pQBnoa9GrY0mIYKAr7Yr3dyGeZhjV+sRv74i1l7lfDEQj9tQI8tYo2/EI8Ke86M8aJMnFk7H6cAp74SoF22qcOV0QgeLPZ1y3jszr4rPuFuhrUJTY4HjPeRDx0Qc2ZNTPHF9ZswJcaIBwL4Ay7dDUsawIQ1H9PHEhsgD/D9iJ9KE+0RBvwP2aRGH+sA6cl7pwSsNF514b+lKCfu3cYwRGx9e+9lmX+1OHS3lFOK2LrqIfmhhXjS0+lcylk/t9s/kDMbcrhRoaJQSR2L4A7Q/UZSVst/hs1sKQEI9K0ftTF5P2OQBH38kzupL5l2P+It0nIkdJ2RxYv46UKSxQr90395+ih+//zH+9Oc/kYt/eZXrMn8ql+AzOR7Y97cPcfv5jvIlbm+/pM1d3uwQ154F/YHDBvMUVCJ5qXPxSMOAHDabneRnHNnfsXGJXiY2ihv6uGZ+uyEumlN4uIlmwb4sdI1Fy7y3Tj2s6H8ptTZgFvDN2Ai2JK/EghNxWn7v7+9Y+H6MH374kdzsFh4fWcwvtvPCnD1RpBFkoTyNq0/48wQM60qpIX0D88yKdc96t441c6Z/52rHNQ+6ocG+xi51I/+oM2kStgUK0W2F/jGcJxbbbomzo7FEyfbNdh3qR7r26PDL7WfkfRv3+LfPJ/hLeOVN9mt9H8MwRM+1dF34sf1nbt68eRN97aP1LRrX7rUdwvIL2pRdSWLZsMEH5UE8ywbNS8Yl+VEe8mbbHj2rH2XlPOBGxgs26GbBGRjCkwdtXFoO2I82ea8N3aKPz64NHokLc9RWwwMRfaR29S+2vz/g41NoC621UP4dvis8aZmI332t0dBLxba0sfv09X3G0daPceObquSaA7HqRIzw7flPP/0IjkPivOZA9ObmJvzcY4v3yNj5pIInc67NGvlEbqqekPuAnmutUV+vfd7z3NcYqBugow08Q28PjK4gYb44ArFKLEgNfzoCSxu7Y81gfpUyRdfWKWP5U0ETsrxsqEaQ1flMLqcMBFvFCf/mQanjxN+iqxV6KrnaiN3cxf/+7/99/OM//Z/x/Q/fA3YO+3vodEQm+us9c8ifv/9z/kqeDKu/4HPEB9Sd8UUGVuQDsiSd/k081+8H9FTg1TWAbyit1uvowa8vXeBg2rGUwgU7UyDA5wF01JETyNOB+HRCNhZloA9YL25jt3bosL9VUcZ/K1z/bfF0ER3c6rwvbNjMFB5jaBgzynUic3Hmzt8RA9TRF6c/4Qw1RpRuMlmHGmg0NC77nzH2gpYHHGJNAmGfhjN2pYTBYRwHxjcKSWgEp6UG8AnHXwKPGwe3d7fx8dPH+JEAvn94pJf9pjAB1Fl0pq+BnMXQYjCRRqgxblgYOqlo9BXc6802nb9ipAaRPcHeBatGnc4GfxqebU6+KRMmCQ3SdhONu4uzPh1CeehER/qccBidxvHSMROkTEq8RwwpG6+EgeSjIhfpyIdXp3Cs/5uJfKUj4PSOlxavAEHE6qXmoqMrFd0pZQpy7eBrqA3dWcbXa1OFTHwTAQAI9GuvfbpSOIFg8oT+I0H8QLBWtk7u4huQWV9r0A0/nFkInUKnNzmx34HNgbN8Ml6dHwkqE/eFAbX1kQEaGpWFdRedez9xwqVNyZty0T6cHJc/NLfYRYXO1mpIb4UOCTEQaFsT9iUurxCH3Uyv9O1jzybSiWAyIb8O/MJx0aX9GZyQAnwvkrfdN2M22HHt5bXQYOHCV1ot0me/AjxQ08L39aa1FturXaxZ/PXQiTbSD87ZPkfSHpHJIRc2ZtZZJ+22uXj1zQk3LdJ/3IR6leOWxG9NoJdudWJS7t+V8RTO17Kf8Qvt18lbHSjrlMcRPzoew/YDfZ6fn8LEtIMAufNeH1LXB+Ql3IJw5ZUuYRw4csru/cbkbLsmeVmHCwTp0EbFaSwQVhcl/c5FpvKQr+BjX3U84VsuDJ6eHjKJtb7WRc/qQ126KLBedxCuCYZ24sJTXL5ppc1I9/PzcxyelqLtLrxPYqREJppuGDvBHkha9kzy+vsJG7WDuL06VngHZODzwCZ1D13yWcpiD4WGEgU7rDHQ5kTv8yJrGmmT7vkl0teswfSilsZi+yoG/Cj4HIgZD/d7epfYrjfhpu1ITKIJlc3Y5Jwy1NZWJCADerftiJ/tOeV/YryyrrViQ1vgl+RTW5eviRhku/IrEN0ZvwGgDJXdE7JXpk9M3Hd3n+Puy+fcGAsGiFO9QZyPjJpDGPJphbCfiZfKSl2dGYO5LH3Ac4bh6fiMbvdxwG4c24jxa/hslc1k9H+iHPHLDujKWZ/bYd8m9AFiabx9uM+Y/4DNajPSdXPDphI+xjC6lZRRjx6cc4RjnxWxvgdP8EldQE/pEAKEOEdY1xX1N8a4UnbMOzCg3YhHGR61DeoKtBTG6XN9q7GGxpt3b9m42MWIj1do6cE/YCsD9z7bNxgH+tSlV8tEDHAekG/nCBNncT6jgyOLPeu1bWUm/z5rROJHxAlrJsYqdzdH0teRIWDDPl7lT1j6jDDEaVtrNUbksoLmVlv4cf52bhWeuKRHGG4W5luMLM60EXV1Ig69gCtpU/cWTtLPr7Fpw7y+2a1DfxD2/8Xcn3VJriQHmqCEQqGALb7EcpdMsqqnmqfODHvmqef//4yaPtN1qur0IZlM3iXCV3MzOAzR3ydwi0yyH/opL9PD1ADoIruIiqrCPdxAVwat9SG+Wlu4IaTMtvs98tuHJ+ANeoxrI5tAlb7yKf363HZ7HdqEm2wJE+Iu+jgjX3X0hC8fmau0Q/kcwKPt9nX11zMZ4yvzi3KXfvvJ5xmb8AoYUC5pqybhjyTjJ/QhPuFIbwWm9CBkWIICbKdQ7KMtCRvSgIN3cGOdbT00bFLmyAUYNctKl52lxbGv6JSR3+ZvxwrDgtI1gShUYobRsDPp4pFF2UKZuS3RiA8jstxin8q7kz4GKBP7W/raoljPiPVTMm700Glbj+8yhD5rfas1BvCp2+1+m74mTb6JevH/EyflF/uQH/nqSkG3jU3+MXMT6yLgID98eR/84F/C40JzCenebLdxdX0dXqXdduELG9GG/iUt+/0OX9zAd4NeZAo4wTqmthrKoiETebNukQgBRKzyhMYqvxRz0E65QJr+I39HbH3GRuienzNjnbv0E2nRb+0rfcKvyMqOA9cL/T3ytr8LTjfmj2zO2t9iXvLLTz+zKPtv8dMvP0M6yPleyVzI0dAtvmUMVz6Ftgps9bjR19D1Dtsybior6xv4zEucT1I+KaMtOhzRXQvbWxviGvleX1/FCq/Gln63H67DhZtvbjq2tRb+yFtDjlf47DUL5evbq7j9cJO/9n/LonqLvQnHvvrpOG6isCnhsxyd4MHfDDCmmCeu5ZH5+giPrBtaxce3xIOrkD43LT0ktJ8yDvi+FGmx1Dc5GDsuZWg1F7zq2xinXK73t3F7+z78uynff/8dedk+CvoWpDqYiPHGwJ46x5cS0QPHsQM8V+orchjwgQ3FPtaxBs+51th4eHSOO+SaxXiCmcg6MoiUr3FD/U3Mx8Yp9X5ZZ7iGcB6fjF/YmjruWwtxet8VOIeokqUmvIqOfTYunNk0eyW3y/iWvz5zBvfXePfuHc3YD+u3M+VrfEU2Xbg5MIx9DH0fbRjIUTfofhN79KhNyHcbKrRX5NBo30Zj3tY/tHl9/hWZBT/yVdGz9RO+cqIoyxkBKFsu2FwNZdeQ5Yi9Nnjbbgf0sEMvN2/lKp+v8Hs31tTdQL8ePaSsV4cgB8WDBcpzQYED7al7+p6Jn9Kg7UBajOjKUiu5BrHfXOfl+Rl7m8PcX1vejNs1NjGAKSLlFcBN2SLvhXpjs7HnhA0779omTPEO8JN0ggOBGb4Thgc1xoqEBYxSlGfxLst6t9Z11IhnlZd3b6PA751lxdmitcqh5hKrLx1y/XAiZ3ihaIfO4UjIIUmHc/+f5wgPHMI/sAn67l2JzWab84Y56GVcqy31vSdHE6dzpbCNhQKttNtHWj9/uYsvbJI9PT2HcmnM29v9lngPXPI6/de4hargkNHJdImKrLSFAZ1ZGtfaagxV/ihcR/IA/6MH7fHm9jZzZmEPrYU21wGLT/yWP781vt+St3+Fq5QuyELQG6aE0WNJPkbpS3TsHBckYZBz8WbQcvHpKZXOp2IzgLA72BcT6iUX4ic2EzQaE/A2tDS+LX1qreAu4c7uVufHobpS8ldSTseZU605jUsDE9cdu8U/MWH6P05p2FHWRfQjpyNHAqg0zNDspGww8t54oeGO4DO4OGH2dZ0MN0xcm50TQkt+j+w6Hji9eCKxvfAkLB1a+i+BzWCgU7g5owM8kYCawOssJ4KjtE445UTAP0FPjuV64tkEIiPFynneIgGcG+PHwKnOD2JI2R3hy6IMX4EtPfJlgJG3QAi1r1GQd3FQIJQVQtbVVt9gj6HsK/KnIZ1/gWvH9K1Fq81qaladTQRzZaCcPXlwIyKd9U1njp2ZfI4ps6f8X3lcuMhr0gitM/wa0mrrY0S3BswePNbpyBsCsDBFLD4Dlm8xKI/U1xaaCeT2qeCtrUbfGoUrz8kuQpiVLfT6KrGLN2Uj7mPK7sQpwAlbmlLWtZaUg7g30FJ7+dZWgwV3IL0Sm902tpReHF3B/itFuVJA2pUS0qetd8ATsHzLFwIMJ4ePLFJ3nAopc4DiRksmDNJaugqikhtUqmr3hsuA6cJxN+7jhk2WDT4hXOXqhkyFnhtgSnuFBoDmSZftLySWnlhoi0fsV3mekYtvMaiPV3zQPi5w7lngmIg6sRWI6yBC3I574gTA64LuIDLEA9f44RwzNl3A62mXJX2pKLslf1Xz0U0JcOt7gE2b8nemByb/VlvCQl0Jyz4u6v2fsEz0xD+g2wEeu1LQxZJvGqlLi5sULnadrBzrGJ+zwPtB3JQXigtf+yg7x6oXnx/gW/8+wsfRTSB8XTuRpqFVzLBgK0dOBg9cfT0+YsRf1GGFrrQH+C0kPQW9+1yHSpLTkCBxS0RFaa334leGFu/71uJqdx21NhKRJXwjytOwUmpOcjc3t8RG/8cNvIsNbG1JvLsNSVgW4hTEmjTeM/kenh7yf3KoPeOxC+PoCT2vPKEv9K+9hYCgS9sCchi7Lnag/I5sdn35/JlT0V/CjTFpbZy4D/ieY+RVvXelICOgkahO4Dkcn5DVUyYi2mKJSD/RZubXOUwCntnAeQG+47fY8w0Ljx7+1aPFOBlRQhnrB7sreL1skOG/D/D5+Zdf4xHdGUv1O980a9gU6MI5RdgVfQzA1d7sI/3KxT7a72jEgwAAEABJREFUgDE8wKMoZpJFeZTOxDvuwjhgm3Y4EUu0l1V2jIIxcViUxxULIX/lMBd5xLW+YjsU31z1ZExYXWEQyE0shcttAhKv+nGOSBzo+YQ9uig4IlNxH8GvbNTNxOIaqYe4hZHjGXNENunryHYi1opOPa195owtl42dGX1FjUzEd8ZU5kJlc8aWEh+w1KcxhiqlRDx/il+Q+z3xwKT/RJ9X6DJmeC+9FumQph4C5N2YqH6TjowhES4KjYkN+x+Ql3Ej4wc2W61DlztkumU+HpkTYDbpF479tld7aB8xPKDiYwVZX+Qh/QeS0OnIbivEq5+G3W4o4lML0qeMTtAvj2f8wjr1ay5jH+3Xw4wnfOqBJFm+wIZv19hAs7AqeM1rxO291+BHWBO8ei1Iz+uCjaHwsN9uN8aI//bY5wCMAZ67Uh1JLFyYm2bQz64pAzFSkiLa+cDTyjj3VKtjaZHHYIde+rVZaVGuO2SoDw3wb530FHANyFg+tE11ZT0QA5D4bGRsrrVEhb4sEKIstW1joPTvduRK1M/Y0wsxN+M3V21V2WofJ2xR/sWtzkfmNvUV/HSUAkbblI0FdcI33/BZaDc/Md5d+fcdxdcZS+c44SOvb7CV39X+OowlN1zdROyhHdDR8VWgURk5T36zA9rFDYr1U8ROTUcpldzW61q0i6O+iE5n9UhflBJoKXOyCTuSV/tZkt9aI/ksJbRp7XYH/erJ/ncPX/LtAWO+schc8sj88y8//RT/9b/97+H/dFY4/YYC5BFxBq+LT/sJX2o76CwUZeQhQtOukO8G29rg08pFvW+Is1fX5BDX6+JJmxhpb0MNaRuxZ//WpMVnD9mukaP/A9UPv/t9fPzuU8pWGcJOFL6GVkOefGv4/YcP+T9D+nd/3r//EDc3+Cc23SNj/X+/3Uet5lVww1h97h6/umcT380S7cbiryXO+KIxWB/3zZ8ePMYtY59zlDovIfeUjpv8lDDur3JoMQxrEWetNRq0jMSRK3Ko2/fX+Vby9z98iu9/92NoMw06jf2CmlPHc6i7yriulGi1hnORb08Lb+DZeUU6xanD6HfOa8/k/ubI6lU/kB/hBkQrt56xXeEB+7btSJw6HE6h7g8cHhvDvTrWPM1xiac3PgiJsVykr7WVN21qpX+J+Twx/x4pL+EmkAd16698vYuvifMc5/M5vn5douu66IGrfPoBmbEJNGI7W/R1g70oqw120tcWtS/IscZmuw3tpbaeGLXkYap8BD/NfpSFdYA2rp5tW+01QrYrspafDTZnEdYWfNreLYv7j58+hNc9+H2jarPZoM8h6tBH62t0jFeOxsAFW1mIPcJfYdfYQO/QWoj3hM+e8E0wx/aNbnk9Mc5NkwO5oRuKG9qurt7HFt+pjA1+hJm+zr1xr4JAyTtWmM57+q1t4tPm5Kui31IqoyLXVG5AecB2oTM6bDUuxX5C5Tnh+5xD1y/rhEWhB3X05dOBo2+r7qXz/v6O3PEpc/8Jno8U/eWFWGw7A0M+j8zZTw/P8XR4Jp89kqNzIMdh3EB+dUUethBjzCXNRRw3MGfsmIdv0EurlTl4znETsVeZDrXFwDyCOMNfIfMtQOfeYHPRTecrxo7IVP91jaHsiOykP34DAf4qOr3IzvlBeAM6qJS+tvB6hX28/3gb5nmug3zDbvXHMWodoiBToMnmb1ZQw2+G698dkcz2KKuvFTmzGIOidSF5ykVsBiqM2uRWw0ljZZALiceHp7i/f4i7Lw/x+dfPccf9IzvkOpC/x5klA9OSyY8wHK/yqY7Tyxw6mZPWx1v/C+LvYotBtEYgaht2KCnbHRSVeGbjx8DDA4bRomGcEEwwWNJwTyQMAR/C9TTymRPzexcknFoaLDR+edG43n/4FJ9+/IFg9BEce2CtvA/A1Cmurm/jikmybw1cNQws1zjRj4xxQhy2Yxp6JsXTK0ndmYAJZeAvb+VCmxtFyg0RWgWJBZgtlEHKfAnGzznesfH2M+F5BqlaGnGlpJM7iX75fBe+3eAkciIA2kf4WTgcxM+BNdN/ocy5uC5RwVuhOZAjOmMie6WjNCjvkQm0qn9oMRFxAf6IHsUh3FbH2O+v8hToms2ODf1N7i1dqSQxSzheOQnL9kbg8fVOdbthQijCRzYSoUxMEr6w4DN4qCvrTMoneYKODoHVvgGXgh5Kgf6yyir7oG9pU6gjelM/t57+UPbb69RZ2gJylI/TW39lLD0DASigR1s5vkzI9Al7n3OcuCaShQlaTuxwT69HdLRuKgU0BD9ngIt/LTM1ft4aaXOScpPLTYoXNkoM0CeC6wlc9mzwhKLyJPqZ9lcCuKOVo0WflFbrlFneKwP4MZg7aW2R636r/bawjxuT9+zW3ztpoGNps592cmLxaHmFJ2GOjF0nZiflD7HDpvtqC8LnIz7h/eR/w32/voEnXfrrBB9P+P6BCeeQtE/hxOJG0wk+TA5iKdGQsf3lV5qViVfEgxjFZTQoeTLTw1uPPsIWm+wEU5kIyDPJgPKyizytXZY4Y8fySdeUAQaf8LbbLSefV5wGvsfPKdc3Ic9DZST82V/s0ldLz2TXoq8jJoGvdDVMok0gP376Pm72t5ClDy7xeppDu3+PH1wh+yH1CGpgauMDtqjNBz+Z+BJ/TBSUxTU03FzfkshsMx4aHwdinW8o0j30u1+Ioz/94Y/xx3/8Y3z59S7lWpBNrS2gnJPUQ/z60y/hr2s94D/q6ZrY9PGDMWsLIXOc0MkzCeeLMRN9LNgyDdFqJb6Osd1vo0HnjEyf6OfbQOptaDV8a6Nx9XTvmU2feZkC9FFbCZPRzbbCfyNZHJFVSb+YgT+rI4UagZqI96m/ssrxRtr2sSHpoDlm4v4dc8YvP38O//j4M/QG3I3ElT1xZtzuY6iNriVhublqTNZX77HFL4zNBQYJjnPNjA3Y5vwy4edH7NNNwxO2XiFePet72ufz4yOYSrjAaSTEtaLvUiA68sTtxHjjhYmNxUWZtEEMlxoZk/oG74wLCmNNZMa2zQWpyRhiTRzGJXlS1tJgbGUgc842tAdhLsjJUrDLUmrGbPXS8SxtJue77RjquGlryLiH5oECasCVGJHrQJv11XE9/NA409fTwgM2KIMbfMIFn387y2ICh6bi5vY2fsfcZpImLUkXYzNWAOeaZO8jfT5+/AC+YMPoIX76+Y/xy7/8kcXIMcS52+3DRcWH775Httfor4qS+XmKiZinDyiD1rdw88wF23cfP6VvbdA76GJ6nrDvKZSTfZVHXqOkbE08bz+8j+843f/h+x/jigXfMDRowjexwSN2pN0/Hx7AewQk3KGMM20SI2+rrU7ocsEHGnK9wifQHXyaH2gzPfebYRsj9jFArzagTRnrcHPmwlt4rtj+jH9OXCdiTsk6DuDDg4lXbBACogFDPfbYStoDdhLwYwx10Ttho+pvi25cyPetxZnNHuv2+23UVkLa+YLeEva5Qh/b3T5MsLX758OETo7xwnWeFqBXuq+2JK4NsX6Dv0sHDoVsZveTopYaG/Bt0n5qPhdGS79vcCgL8wRpnPRvmacdk2UBtABqiRdka9x6JNaYM+jLHiZ9YRP3jvLEPGRsQEnhj/f31P38C5vQP/8SX8gZ5/mUsOTlhP9NyOTIQsdF94l7F1jGudqgMe2eXABaXKQJT7iV+tU38UlotO6CU57oHqtvrjnRKtMSA7LZE2+2lHGLX2qLDFbXwq6txUD9JQaZHwpLedh+gl432c+MccNgR954TQ5iDJMmbc7+tQ3o7jo+ffoxdmxWKMOC/IfaOOQCB3Q0dCQNV/t9jLttlA4bI//4zJx+eDyGsc582zfjlaGyfiR+G69A//ZBLxoeT30tUVtlbqvMbX8qA3giCn55DOdL5YbJo4M5N/m1S+M/FWGRB3MgIacehhptaFk2LMqdCy3KZkR+rY5hvzN0XIo69NDOOdFyhK/gZwffu+0YXqVXHMZdc0Lx0iX1diTW+z9nmo+9sikO+VGRnTL3MET5pz0A17zrRH/z/iN2BBP0LbAyY/v4PsKXHtuNF5kvuWHFfCfvPh/YQMh8+wtz1MNdmNMoo9bgG7mKv3FwcnW1xYdWfpNelF2gaxz3GVtufdsGe9hjF9qYOi61whb08L04aXEtxOwC3Ar81SeBiyxH5FPQIQKFfjry+UpZ2OTxtzbevfsKb130PfrtCsvzr/SzR8Q7nkvXxdfla7ycTnF4ecpNHe3lhZisnE8cOmhXE35m/BvA//5t00+dVmjVzpVhqxWebuI9vGygq9UWxpChVWyM+77yXMA/Z5Gfgdiy28PLbgzjlXITlocdz8+P8fx8Hy8vj6F9nYnVHbHPPsUr27BBmclBpulAPw+gDlGVE7R0ZY2N5urBzwDtA/WF+ldzAmIT1aFs+9piQyy+urqNDzcf4v37T6GOSqmIttGtQlZBz0sYR81fd6wjTsTTP/wzuRg5h3LLOEesez4c2Zg5cJB2Rw7zAB/HtZBvATDcsAXo2wHcgdzukAeB0uY8q169NuiShgVfMY95JZ5YvKcqtBX7ZF/8tsKfcOXZHMei3lpFN9jaOA5p43/zu9/F//r//V/j7/+Xv4//+Lf/MdSlPiZedbYgnxIlRvx3g505PxRksegbtKVZ8tzQn7Z7jQ1/+PQJ/b+PDfGwdMwv6CvpjED/yA+dGZNO2FIpQbya4xE/Utf2k3Z91rlPmgf0JV9etcVff/0l9xHy7Un8V1qUlwUU+YE8bCtv/2JfkP4Xg/1XBvic9OggpSth0egUvE7/iiK9t5MGekb6Bc1qKCZphzxZP4STvOXAxH7EATTgyzh2B2LGmmbGrnXgwbD4DnGI00nEhNykcDXGFgZKEyavEYVNnikVrxFpMBZhCFPjEn7SCR6fNUKd9EQiZoBzAvGNk741JuB93N7chn9fQ2PuagNFiTrUGHCI3dUu3CgSV1da9Djehkn5lhOQ0YkZZwNN0i/+iHehXLqC6VgIUAUeiSgkSuvmgO2X0tNeKT4HPzojl4Sx1gEHBHyi2C9wNhIweXGC0smcDE2qv00gUVQdC8s53xRQtsoBxlYYBZggOaCfJwKYdFf43sDPAH/iXYChHJ0MxHFkMjUpK7XGDqe/IvDvdvtw0r0UxwVw7TPUMXpgOiFbXxlnolD6BmTxrzQavI7QceB05MDGxBE7s0zwmDxDa0F+wkhYfUUHFflUMGGJBB4TFCd8Zdw36GNCuoLG3XYfTk494xWIMvItkfxjw69w2JWo0gPMEtADwhM2YnA3KGkDVKPbicXNlMm9tmTbWYABRsYovwU61is0YeM05YccIPQd5XiEz4kyz68Jc2ZSEq+T/IpnzgWDyamDu1KYROW1RGeHEvlT3+rDOmpKqQTdMXkdkDNUhfj0wQP6nZAr3EXBfqRzRsYTyZB2Yd8BmZm8XEobwBmMgDfb+8JkCK0PbDK4ESTrhXaLsI6caCY8NmiZWcMAABAASURBVECFqYyeEy8JFv2kV7o66CxsBhkvLAuTSzqyQqIkuuRHRgs888CngN8aaZF+5ex999a2wkDu6kCY1POEjOdgaMrlClu4wWYtJiGDtgk9dM0+tdZoxAMnoUqbE6Ntlp7nDQnDDQnDSEyQTunXTgsw9IO0bZBJm8V64Y3YovLSh5Sddt2DawM9G/0H2PrmQnJRwn9gRBbq74lF0x0yt+QihD6VsZUxHX2VsxunT0+PceC0RzkZqyzGUSAhg4lE5pjXBZ+yrvDV14LNNMoYtVWgfcVmTvEArCMJVqG9bwVf0w5m2lggwIi6rLQNFO/bUCLtJd1xQRUW45y8gAleGJYyLshqIL6kz3FvvTzI2wObiE/OGdimIxv90n+5Gk/s65zT1xaNDeUTyZEyvcRA4VhnjHpDSbxd4HtmvjhCP5tX4BR22ih+rj/moqfWsD78YTAcYF5Ljp+g51KMMZivvf5V0R4sVpaoyLQlPPW6hoKSsXCAF4t6OkG/9l+gKUI5UeLtBxqSRnz0Ffzyni3YV3OhwfzTGjTzLKzSFw4GAhwVW2+h3QnW+VTBly74WZgLJja25ujgd8Sed75tYbl5H85r0rGh3rmw0gcyHJ5jZ3yrKxG73RhX2O3Vbpf+6eHPw92X8E2HmQVED03SNu62zK1X0DOGyT7VzEcLie9MPJzhuERfWmjLu80urjmZ1W59Vi4v6OdEeUVO0lUEwCiTceXRtxZX+vPNdUivMTS70Kidn5CdcW/y789A+7c27lFuWGZi2syCgoeU2RVyHUhyxbWg0EnZg7PVFgOlFOfeJW3pyHwlXdJs/ULcUd9erbcYx2d8Vlg+94yvFOH3wBtqFfU3G52hp1LnnKX8cv6hh3OaxZ0arBJQS+p6q4zRx4BdUZlynZCXSbXXV2gqwT+M9hJfjFOtMYcqEHhcwLkgs76LGIYarbaotPEJfUM7POacNadv+2yBrPxoI1mANYNPmR2Rm5tk+UzMmZgXjsfXOHJ1vqfrG6wlffPp6Zm48xT6sovRE+ONr+Kx/8RzzptcrXe8yMULIFTJHZUFXjtK6SL9oSsleMyizCuyXQ0aKUKr/gzrjBdaREOO5oBuBGXhOdDXNJ+zW2F87QtVNeqAnGwHgXyuZWahQ7wlt+gCWTJXGMOEVYBDxgGiknj211f5xs0e/6vIvFRopXhfse0hyxgenPW1hXSf0O0TMdL85IRcH9nw8e1WZTOhxwmbV2YBKMsi1QSgvFLXAV88ygIu6EIlFGmfyhwRRs0+ldpANy/MK09xebNBQTn/vqIHD4YBwAdIhf6lREU++sNut49GjO5byzp6oCaoAIG4XpH9BIzM97CtV2iXP2XaBsZQCrDQavqafb1nePrKCTm4SJyAITyVbW7YlVVO9jXXyxiCTOxn0b+gAlRvfCMfn4Vh25G+bgIdmf98nng2vilvr08PzLPYqjJQhrXVSHlGJJ9tGKIOBXIKrrPEK/UFeRqPN+M+nPO1h4uN1dYYX9EtHWFOOszhPQyiJmUGsWE/YfTIRLy2ReGb8u5dyY2e89ugUt4l/q7Q+PVruDkU/ryLKLTJ7+vrtPridMqcNnklv1dG5rb6hf3UwarPbRhrfNYGSqkxQLvrgC15dsMPpK2WQuyo6L4Sn8AfwRw655zjOG1rzRXgGdmHXSjarPp84XDCQ4pXYjYjoXcBHl7DZsJlE+hMvNZeMrajH2GI2/aF2D5Tt7BRpJwstjt3nbAZ5wVlLGrj8Mi8M+6umNOu4GcEX/tWItxYLtjfEgvxU3vWx+/usAEOFyb8z7homYA9YYsH8mCf5cdnC1JnnoNfZOP4CVt3rDZakKN6rbVln4J+K6VEASdcYBOO4YIkqQVG1yq00p9rpS8NzKtzGAMuuIVzxVw2vh0wfPf99/H/+n+y+fM3fxvv39+Gb7gVcPeM74EZCgRAPXXmDCm3gIYsb60l0GmNxgatsG9ub8NN3ka+gNAi7VY4BY4rX8A7ogtlIK/alX50QlbqCSOlR8mcRB4rMljzhJJroHs2Wp+Ib8YIx4abB9DTAZrPG1GA+At/EtdfGMdfB3i1hAI1tlQmx1dLCh2FIvhUMo0adzoRdX1rmeAZBLbjBmetUVC+zqVxNgzK0YCldwkV3Pqa954EuhmTbaVilGPY98Ru9PPzMdy5pyI05h5DtU28whWfRmhp0FBKiYHE7Wq7z1c9x3GbieYZei2O37AQW0B2wlHxLj5zeLLlCcSJxFX229Bgs+TYI7uOBqT5bfK3Xd6ckKXr8fEh/P1uDdW2/f42fvj+h/jh9z+Gr8tmv66kTKRNZ/EtAmneQp98BD8Lk6EO4DWQjPXyZFC1DARXJw2Dre3yoHwH+La+1gYvUkBrV2Nk4hV3iVj5YHc6eea5R47KQZiVceJCdLTYm8vbB7GFbSN0Fjoo91ccVzgzgU+H9JoJ7mnOX93TZnI4/btSISZy08T/5c2TKouyfnk+4PSMEQkDpGOL3jwd2ZPQw0yI+5YAc2PhZFcb0FZy95gTH/Xk64FX19ehrAyqM3qdgXli0eAbXs8EaYtBx1M5aT8RfF+Rt7KWp4VETR68KkFC7BrkkHlXCqdiU8oQMiFrztfRQeEjZclJ/sykQyP8rjIk3wonmplJVhmdkZewGRDyUdHb2AZ4bFZFHWqMu22oX4u8XYKwsu8A6zOmEV77Nx1eMfHaf4NdWyc/J5Mp9CSNylA729LuJkRF34Nj4U270oYCf7jQaMLkaa8bZG4oKjdpL6WEmyJX6Ej9CPcVWTvhTFyDn5GThltOBfz93VYrk9EUnz//CvQlXxnX9uWbrpnAzejBsV7TloCjfl6ZMNSf9xbbVpobellLKTXUk7CUtfRbMilA1t4L10XQCzZwQh72lQ+LcrrYsmNsG9DJFbZ3c30bH28/hP0eOa3w9OGeE1ev2rGngAfs95GNmXs2LO7vHli0PHDa8xTrifeRZOdN21zENWNv2twEHdImbvnKK75j3Qlb0T/+8R/+MX7++TNJ2RyttriGFum55epbH9v9Njbob2jIADmrUzfGt9tNXLOgMAHT7oydno5W+l2RCHiK990Pn8LiWwPGI/mWf3Xp/X5/Ffv9DtlGuMhSdtKJ+SGPiFpLjK3hb9Xu+PaRU6+nME5qR8b2cTfGyKJnJCnQLodvtkcyhRx86+bLr5+Jm3fI7Sm0Mfmv8KKNZgGHz11JNLjWgj9RtCZkend/h4x+YnFyyLZGf4tjJNSeMtEDM+tpt61gx/pl0Lgbt5lEieGeBdUf/umP8c///If4+adf8lTUesc7znvQcrkQZFxdkvbLG0ieykuXv+ag3b2y6DeJhmTGSdGCvNZYIh3axNPTQ9zdfcZPwImd0jHU5cg8dkfy809/+KfwD8r761hf2AT0DYhcdJ3hAF4G+FLGwnOs/pX89i3cmVGu2oJj7GOM+fDxU3z67vu44fSuB88zp673X36NX3/6FzYPppzLndc85ZzwSfkvpWZyqm2JxzjxzOnx/eM9to6djjW2+11st9gOdJ0YZ9x9Zn58pk/SjaMKxzgi3X1tgmL8kvFgOr3GiVPpEz7ieP1F39Gu7Oi9ulO2R2Kcb5W4mSpsT+j9o56/alf3D+vpKjG5YK/K52p7nbHV+566hEecWIhBYA+12lpJu3aMsWXFh94IpOI1npyITcZGFx4zOUF5+7Ud4XWlRK0VGCPXlrp+ZgNcGoMf418pNfy1V3kAbNqPchK++mno0/lhhrYZ+qVh5X/BVx44Xf4l7eVAUmy9fbXRCyxj9oG5T5trbUxaBuTs4mXG9852pMhfhFwH85dlAdwc/r0kHIrh8j0Tw48s/g/Mf1PI2wBMZViBKb2MgrOSba3WkB7ruYlGn+12m7nYR9+w/vRdOL+31qe+H7DvAzYvj3vi7qfvvyN+3eK+Jf/ovP8jlfKGmKyrZYWvbJzbv3z+jK/+FL/+8lP+epVxasCe/fWBihzNLZWH+ZswGrTviYM7aKrYAGKIM3KW3+BHOlyULHROvvILKfWFRfsYOa8JF5vRzv7wT/8YP//8UzwyDwjPuAWhGbefybfcRLjT/pkrtGdlX8DbWg37bonjxnPnzB9YnP3uP/wt8WiMF2Qij5CRupGvg29fszDWj6UPqkBV0ieNF9v9Pq7Jk94zR1i0tdqvMVpYmRuxuDfOv+Jf1pkr3UO7/1nF5Y/8zwpFxKXEgD6lc2Rer9Ctn/l2gbxI00VewnHBvvogOvn5l/gFP3x8fGIRNyNeBVny6pxyxD713xn71gK1Re2mry0t0ni15mPrWO1J3TV0G/yYYxJKuIuUQdEuoFc4HbVn6FdOqX/ixAFfEZ8005y5uFfpVx+VsRBH1RL6n/L0at50fX0bN7fX4XxpX8fU+i5q60Kapa0vhXXsWsxNH4l34vbPPaxyhg98z3tlZzzQ5y0v0Ge9cCEgV1rKxY0QN0J/xrb/8R//j7gn9itnY5B8mHfNHCC6jhqYXwdk09h4athnsBV0fn2FpTN3X+MrG0A8xPL1TBO6eBcpt67rQr2WWnjGVuAjcwH0MuzG8A233W4bgU3cE1Od39Sxzxt86Aqbs0/fMxbiC8WPvMjTRF5zYh13dA0Fn0fsWn+XL+eXR+bwLxT7u4ZxvdJqDe025Qpdvc8WcLi5Zz3UOrWBask4MjHXzPiktCvfozGaOnWuzVpOPBtjpUsbfvQPUH/5HPLz+PhI7vZMnv8CzEgb2JAbrHGCmINclKu4J3zI2PKJWLYnZmmXI33XMpI7XcfvfvxdfPf9j+H6L/0Qu1bP+oM24+bLzTV2xbrlChkO6GzGPpwTHrFVBJ5zsG1X4CjBvxJZt2HjZfUT/SnJRXe20wE615pgRKRNKsvd1Tbz75GcTDnpm/9EjvkP//BPxNmfiO1LSFdFzrb7mzvmZ76xqa5H7Gts28y9z9B5In5I6xm7aBWf7cDNvesGbbTVGsproa99hCtdJ2zA2GVbKSVjm/m09sDw5MN++r7ysq+498joBlltoL+Uzi45Nm9ADSjG5tNf7As0fzHYf2WAFfCf2FWBOiihw7CKPeB0aGsmSGi0ttGAAiqbL2MYpFW4xXsdZMDAO0AaEFVqMlxqXnRMJyWNvtCpry0M8E5YGoztdnTyr5XgYGGshqeDji4yNIxOR63RhhYGEneqB/rOTPATzu9VI9cJChaTdHOVdoOtuCYMW8sy6MAQvAbOMedCyOBi4DWIaNjSqLFrqMe3gCPcDc6yvdqHgVN6pd0JTXw6o6W5OYNMDNq1NlDhDBByRq7KWTg6iUUH6OGjEgx9Fqb4MzlmTEEWwuxKgd5v0o2OMcIh3BMk0RlyUAbJA3ist114Xi3SKp3K4AJJvCOTi+0mR8L4U1lI3pHPW/CduS44fcIAgfxIp/JXRgb/LMcDO+oTdM2iDGmQN4vyG5ANQsn6DROQsnSSK5im9FukRX1uSOpc1NiewLCzEqssxKsdSW9ZNt7IAAAQAElEQVTqTZulXGhU1uLJcdAr3Wu/oLpwGr7aqDoWxioDLBUYwU+PTroCQu5zbOpD7NYpG+SO7Z2Rve10S7gmHK3WULcFGAubWcFP6rnHxik8ph9caAV0PitPbQ8WgUVf7Z3+wrSPuKTVIhUDeFKm2OWArIbGmEKhvge3PGURIEV2MA90A+3oUxsXlvTrn8pcmD0du4Ld0vkEf+KutcZui+0TsNWhcB2n727wUe1UvqQLKebHcfYRxwlZzeIEnvrNenzSthwHPmGu936/gYAG+57Ry6z9Wd7qhJN1PKdmvsHAwqlznEVoRbn0yAaZVorQ/5x/7e5Cn3qIeOMEOCa2q51M+CF2TZ1JKlh45hvapEVcNL3VKePVf04kFiZ1JoUPf/43SPCF3c64OrLp01ggtJyI1cPKTzDRR2hHrbYw3srLCbkJT3pLV2NA/upAWzBubjYtaoV+PitNc3JjYqcOa+1RzcJiZkIMS9QGjNZCf9PXLI6Hs1wkrjEcOkqBvppFXWmX9jMedQW/jMiFsYnOgYRAuYnfvg36dyQ48lC5ty5liOy0DeVrAmaikXGEhFLbqNjdAG09V8CnbNWVY3GSKPBpn1KbBCZfXSnhRkRjnHjUs5sxT5zsHjjBE66wHN95Q/+ihErwnV/Uwj3KnLBbT4YP0HNkcXNC9rnxQw+QEU4JLjkK/ukvvwjV1qR1Wb5y/ZrPdAMl8LmZ/Ptq/nFzC7I6Hl/Y8FrjpvRZEjLd1bNyWYQP0rwSV/QJ75Nq5DNg122zibbbwf8m9Gk3NEzEnlkMOldJSNohSbJjW63YGEhsgC5hnvBTF7gm8eLWx5VxRdbSdeQwJTdKWQS6CSQO68VXe22vhXqRLnG85mLhGC8slv3DlCaY9rfNPhb19KcrxMjrW3FRq42cmIvTTtCJ4+kFnopfVOxdvDUSjuxwopzt8OTHexQRy1v8QIz0TYw5z2l7LmZO6Hhm8ydpQ3c5zq+ChVC8NeZM0GCZiWfao3XamXTmWDraZuE2Wq3MCVtobeGP82fGDAmhYkLmR/i79NfejanyY1/pS3zYn4SrD09z5cAx0gAYWFzCvjPwkg5k0RVsk0af3QRyHpRex5gf0RS1VWRIKRRorXWVZ4fOu1KiyzpkTf1lET04RpvrW+RczvwwsmCq9J1ThlDH2A11NzfXzB/bsG2CzyM2n3iB3xq42gpbXc3I9Did2Jx6yTJxjzcyFjzA8g0dbVRb0JbtXwA2CAfcmE3mdsp0Jr4I84ycX9W9hQ7mq2fwON8WOhjzjLsIMOPigThxNJehT1dqxuYGjepDvamLCT5WOc9gD/yoZmwcoCML87Lx2Lx00zaAXuDnmLQhluzblZL2Jw/qh07Aktu1FOSzEc5uH74xvyVnMg++0HHCDi0egB25P0LTCRtWr0dkfCSuHA4sgGlTRsYU9R/w3LcW2/0euxxBu5AXTFznb0V5+bblibErrCfoPxCnjnEC9owcESv0BmOC8cCgr36QvMCb9Bs31Jkd5dP2VW5QA4wOHnv1RlBXtkALhiLPEo51joPc3EARrnjtl7DQz4JOHeMgdbjyucQ6P1Vi9EzzQs7XYiDfHdDjhnn3ilx+lecoeHhYoiKTEXlX6OmgywZlXbgX37MbddhUoUFaVjrgGxpst2gbSRO8OVZYXoMfbc74d2Az4OHhMb7cfUGmz2kTzisJD/jCfle66Lsajlc+XgER/i0gr74Z9O5dsBG0xFdwOYYHm74VqlHRggwW7HpeeUS4wlK2jnlhbvMtDHXswEYuaT7RkIXPCxC8ZlkiYWlD8moMyfs3moVn/aUop9ZXVHOJQdJgQffC7dAW9PAdlrAuEa1fNH2rX8ABA/T4GuK8+HfWZ/eF/OOYBwQHeHpmo9a5yXIiB7PLUFv4dow+1BVkS9nAbwGRvBhTr9iY2RBn7Kv/WgZkYdnhhxvWeMKCEC5LrneMQ9LWV2IZ/Bq7zTOrz+CgI80LNk0sMV/Dj40LBbsqtI/YYyNvK32hKxKHV9yB+whrpC+g0Xsll7jPEdJoXOiAoZ+a55hjPnHoNU2v4GM84wR0aZ+cQ6hYbX2bPlFrhT59eOY601rCTbkoJd/wUp/aZ0c/ZaSs1LUHho7VJ6Wxt50CAOLBRJnDduvtLxz1ccYwK7LZ4I8XOTjGPnCf7Pn8WxRl+lvg+ffH8cZpXjrIWXA335BggtVBJoM3iUMqiXsDgoZtgHDMgMIMCjqHwdNfJxkxZEwMJ5iZFCaSDwzIoIz16pgqFEx8lgxyPqt8lUwlxl2ix2EaTrXZsjO937I7TdldRV9Xo9SwnEBKqVnXcRWO9DrpeS1Rchd1wJmdMHXw1QFr+HPGoRyDz0TCA7ZXaTFh0iidRP2jb+7Mu3MpTPndbveZAAjHvr5V5FsD/j0LT1mUkQm6bcLBtsOkeWg1ekoHbR2DYTOd7YqJx7LB6aVBeV+KvExMrk6w3pugnJlcpF2nE88J3YjrxERvfSM4AZ6J5ClPy+45UTA5Qrvw+hZ84d+NLnkUnnidLHt06tgZomf0NtPPcRYnMXFKx4mg4b3FwHuERov4C/wZyLgwDKMCoPAH6FqD5xgd8haGtFfu1a19zri6wVw+IYHgs6wTjA+0GWzU5RWJSsIiYDi+Epi8tlZj3YxsocylwyJ8x/n3VnwDR3s7Yduvi0nOSuMZHEeSvBmeRyb9BqwKbUMDJrRXrsKRL2mttPUE7K6U5PP1TS+wSxekQH3KtDX0DM80eJKtTci7OvPU0tMC7Uu7UU8nkjavnrR5PaVe51Am+euU6MU+E3pXR6DBHqERWThptFpD2izynn4HbdI81BYbTnR22NqGDdWRyadBn7KCaAL0wqQ5hbifmTSky3GecAz0UzfKR1uAaeyphOPfcyL5+9//TSb1vo0ijyZ2dEg/HMGpXhBBbrIesZeV9pK0KldtR560iUvRvmZotw1j4HOxh8gfebcExMvviAykU5qpshoSKnGiJJ5Savgjnnyzh9MufdfNCTcJ5NO/daJt1dpCmL559vu/+X388Lsfwz9kKL/SY7uxRVyrjOeUn20idqxlQG72UV7ypZ6V64z9jeMm9sSTFR/xjTjpQsI+nh6q51f0fEqdz/GK3yk3y8R4+ZiwlxP3mG/yKX/i0XY8EfNXLOyPRYb6Vwbapf6g/lM3xEnr+4Z9bFhcsEC7uvHV4W00YvEOGjckQQgTHZAYOE+w6eA8IXxPQY/SCX1naIUNyaB7TT80MdhutzECY4Nvba64Z67YoK/VRhdkN8cLtn4gGb4jEfbU3/92VHkqc8c71jgOYOYY7JTE7on+xkjxyqMyr/ilNn257/sSOa/IH/j3xI/9fseCZxOttvDH8WeEqD1ZKl/G63FQJmzKQav2JS2X4q8hDbVGT+lKAUzJ+6HVtJ1V5zP3JT58+BR/g4/8p7/7u7Qj6VN3Jqfb7SY+ffwQt+9vOVncIach/FGHbr7cPz3ExR8vp/j3dw9h8Q2F1Z7E0yI30aG5BMna6RRHTj0tr5zQaofK2+sJWXvaKw10BeeYcUoZvKJL/fdiX9LoAkU5z8THCZuz7hn5S5cJ5iN6eOH5RJtzi/GqK1DRUbjKj3XaouPkw/lVHOq4IkPlOCBn9WyMv+I00BNBi7/GmfXUfUBWtvtcgO144Wr3wtO30idBantFx/p3Q/8+u+h6glbl5hhlMtCW8BDGK/wre32slo6aSHsTByDz2evT02Noq9YL16Is/sd//x8hfz086WvWy5/4d/jBDvtzzvfeuq6gK+Sav9XB/YiNXrPw+PD2lscWXxFW8kk/aRa/cC3GG2OlNMvThA66UvLN2y/M/9apl546YVeu2qayspyxe5+ZYnGtynzCJgAP8i985SK9xgvxWpSXddqtNrdQ6ZuTnrSbl9Ra8o0g31L59Olj+AaMm0Ur7kifEK5vXtxe30bqc7sP39az2DYSL3w7Y0ucHPERS8u3VFqgFjBCNcFmYY5w0arsD9jhEf5PxKKJ8oKefSPBop4cJLvax+miZ+Yjx5u/aZPmW/ZTN++h7Ycff4jb20/45jaUh/ZyhX7SLtGn/UqptK2lg3f72Fc44jNwKmfn+z/88z+w2P/M5smB6iVq39Jvt1fyP4a2oq4vRX3Kh8/CHFolLtfoU48RbubKi/30UfOYAxs9B+zz6fAIniO0KfM+GnZu2WBjIA/fkpiZP1ykOv99+u5TaJeVfuJa6V/oSg4iI+B0fGPOGMcxtCdtQb2u/QtDLFz4aBcl+Mc4Y96lj7y8op8T84VF+3VRyRBwMR/YRhFlV0okPX2Nrq6wHb8wD9EZ3gp5RiOe70M/1x+kRzppDH8qvthXDp15MO93/rMo+wFeNvhYV0p4SHexE+ecq+0ef2iAAS/E8J1zGmAwvgjlsNmtOsu6yxcd5bWCU1lfYS8uzvUZN1Q6+h2xvyO2N7E4l4/W95BuLEBq4AJpVOi2BLs5aIFRf/q8e/cu3r17F13XRa9suL57V8KNXd+u8O8Eza+vPJ/J607YwSH0A4s8zsQS/zxCxno2RVL+0K2elF0P7tIhE8ixv/O9Vx7Dn4K8At1KqnWdY+F31G+3e3z6Om5ubkO7+vjxU8pxIm+YXo7YnW9RU8gzn9mcefFvmEGDb5y60ThhF+Zlr2kDC3JusQXmjqKu3KRV1yOxwasysgyJfwzrpEs6a22Mr8iyRIHmhdjmtWBLfa1hoTo6nh03YPuOu5TSl9BWfAtK/TlWOXjw8fnL5/hn3xD85af8cyjqU3/SH23PdSF5pjyXLljP7sO4cUNc2abd9FFrnzRIx9AqchpjqA3JBhvCC3nRkfxowkSQMoTWWlcb5F4/OOG/xn43sis2ZC7jAYt0bvf7MP5++vAxnEdQEZtix3AOdOye3P1v/6f/R3zU73fbqNjRN76hoEJHVxwViX/B584K1kJHYcjzQgxWL5u3eNhLYw8PXPMeOA25ZmzhXvlIs7R/W1cAU3j5PL+Gf+9r4Qqa3+yzcvqbofsrQJTKvbCNa6gElCllpdTQIVScRqdyNPw1WK8TgiPt19G3Kz5hKIyfKfbLpAZgGmPQLgwXvy4yNQINh+bAN9hdXNLggRClA/fQ0jGC/X7HnQlY2fcbLhwCZw7QCt9iu0Gr4Ag6ba3NqlxA9xijCZmj5MPXOIXblSIUnGxOZ/O145xMcSyDI1IJ+bfQlWA64URPa8kAPuEcM2QDmQ6JA/5dgM3AcHxApPQVgoztFbqkb8Apeugy6DKUDQ/BLFyXsD9fSduZ76SV8erDNlQVyjLliGysq1V+SyasRxKhA/SZ7Ig/6QeX49SPjiZMx3XQl4LyK9koBJkS0lpKhYwS/tDk5V8VZTmDn070LyEe+fFZvMLPur5FJZjCCrJed4SDnzPFpNGF5DOTg/DCTtRLn/UuNF1YUAWMCz1IFmZmit2lsCslOjrJs3BSf0wmwrHO6xndeLUoV7rzWWFJtxP6hgRpaBVwTgAAEABJREFUQDepI+ywQnvqDvg9xTZlrXxWPpEM9cqqryXttiuFppL0cpMsJannOTdAJ2zDhG0iEZA2jCiUl7ycoXl9juwrH/Y1aBpwcwwdxeeiWJtnMDWgURc+BPgt0gMvldKGVXZnCDFJ+JN9JmZQ4oPgnt+KMqISfc1pU4kA2CYL2o+yVy5XbBqoYyeWE/xYxG6CZHJ/CfwMBZb+grx46Aq9SuVuoX7FIW8WaUj8tGpDlq6UlK24am3R5KlVxCuMkrI6YfcnFrjS4PgC/L7W6JBDwIBx6U+noodcKNnPDca+6T/0QobiD37GzSYTzAoMWjg9m6LD2MQt3LQB+q0f+SnQVZnIG9f2Rhsjkbl4LBEl1IcwtTlake+csUXe1z5hN74WVDBnfFy0XXgoyIHa8Fk6tRfWQsSNOYytFmODOrLe/kmn44AxnYDHZD4oQwpUQxFMga2UGtKlTWoj2pbPFprBOUPrlLEyZY0dvwJzpWWB1jfdIm9lNCBTS88zwghxwQL94PpNJtwJGhtYEvZEUqzNS/eIL4rbexgMeZ2wsUvRBgGKfmsMQ6OQQLGR0LcWyTONGWPAJf5KvTBdkNIEzjlxzuj8TeBZp+zUgxsXEifd0lDhoy88Uay3jzY1IwfvRaNOpM/FmPfybyIpDvvI76zMEIQ+siWxvZQxkyjtOaBjCeVgHHeBe3d3z6bDPRv8z9B8pJ04Ct3CUhcuML/8chc//fRT/PLzT/H511/i+S0BBRV2K91sNjJGH+EpxjaQcNZQz+rcuJR0Sh9F+i3KJm0V9c7zmQXFC3S85HU6vkLPFEf0csT35P1kQv8KfcQSYRq/TPYPLsqZl5SX8lOmFuFLo1efW63pP3XAHpU1eO2fxecs+YRvzNjTnPmD8rXY0hU4rBSuYQGGvClT6bFfpb7WljYPEPwb32Dh4b26GV1kYDPqTL9yTCnIKwuwY/Ub8c3w6h/enpGPPNgCSlDTDzzcROngkHvl3cPjGYNRVq/ITpmI03hq2ZGUd4VFHfpaN9cnyFpzA30r9QFiabJwywesjOEm+87QZPG5QHM/tPBq/7Nt4FXu5nrS41Bt/1UZMEg+rDc+SquF6ijQXpUL6BbsRJ0f0atx1/Y61Fx03LAIdOG02Y5R0IWLCHHbZ2D8gH+X/k3HBWB8gtLTt281NxlcjI8sLFttOb9PxC8XWJM00ld4szEDucur9Cdv8ofs1EHw08G/KLhN35Fmx6ICntG7/SmOd0yFvh2HJQPxxLEnZOXCVF92sWR86au2ECHcrhRIXws1oqEszEv4MXD14V9++hmfOdG/oJ+ZHO6I3b7lj51WZv+JtiVqwqYfCpIm44zFuHwC3qx/IQN5SHziL9AD1stH/VXkpr1oyyPyNq8RzhMbZuYUJ3y1k3LGCmuGz+kNruOFdYaGwo3PwrJ4TxX+tyS9oMdna4zGMPEgv9pqztnqvitCiPXHW4QsPuOOV3V2xpak7VsdyrHNzRnrc5MAem0XkDqobOLswOemfK/d1JoxrXIVZdIJPmWYhUlxYf5Tjmftg3uqUoSOUUYu+McrF8VNNOhwXvlEDtI5Ee9nxzJwvtDI1c4lZVlCWNqQvjC0yqZdDX/O9FPGM+N9Hon/3338PkZiDYK0Ku1jhKfGpudX+p9fz3H2f/ri3g5fv35lWyii67rE09Uu3r17F0G97VkKz5QCPfn8Z1/K9ISOzRO8BnzpXxtwXt6Ece4z735F3jP2Rpekq5QaXSnpiwkSPa5tke3GCv2jx+4GdJPweuedhXxrWucKYsX0NlcoB9mSprWEU32CBmLC7AoK7N6q7MytsZsLpK/2d4aIrhTkjM/QR7gVG+igVxLpGJef0gGPviX4x1UfcXOucejVQ7d2q94Sh+0UbY3u0LZCUyYTcUeaHT8SJ9RZV0r69EQu6nynjynLobUYNi1886gr0ngm7rymbUmXUJX3Sf9T5uhH2P+2yJe4/1SQKf2PL8/h/GO+UIC/3+7iCtsyxqa9o8MFm7PNeWYDLW0YVv8sQSyaMq+bse0FWdpPulyDuYl1gp+khUp98SQ8+tlX+IAIeaQ5/JXcEzq2n3XalbrM8ejmcp3g1XlDGWmL+uTaNgNZSL9dkf7fDttfEyaMBZ2EwpcsEwsnXX+P8b2/G8tOYmurA2tch6dD/v0EF1IqTaM9Y1iOBZSXWLVHstKVNIqeBhcKzySAv37+NQ5MPvMy4U+r2DUWX1E/clrpq41OGNn/7feiJyb9rpSo7JieIdY2jatQZ/K8Z9KR5orDBz89V53cNy2EbUAacECacqHlac8rBg0B0LrgiHPIl5N0TvLA1ZktA45NJ2g+koB/jl9++Tl8vc4k0qCwJTm5cpcfGgwil74a9Ykg983paouG09WhRVdXvl2cLPCj83eFOoq0b0iYdsAdasuAJp+NcZ4kDPJB11ecZ6IEY+TbcfaTx5i/QgYFBq2v4FOvdM1mUDosA7kV7iAzgLoSwsrA7WRAEV9fob3WbBOeRXjVurLWN/tAW208U6cOA/zq4YJXO5Fmi3w7EXpK6Qmc5QV5BT/SZ/szdmK9ixtfzXdT0QD1gh15cnc8vpC0s9BgwGoXMwnWEV0+xwOnYML2pMtdcW1hfrNTUMjuWqCxwodB6mp7kzv1426bdmt9D/G1q+ihhvrWltbJoa7yKyWDaN9q1NaiAks9WIIf5WQCUCpK43khycngDc0SYH8T8A12Zr+O8Snfhs/RV5+RD21TfuVBmD3tA/jEo+8aoJWfsEET2tm4GcOFhLZjP/3o8fEh3xB7fHjKyVhfLdBWwZv6gh/vnYjyd8If7pDp+rvT1gv/QpM+IC5ZOTFxqFfbAZGT3W63DxcAu+0YtVW7kuMwZThAo88a5bKkDx7xyQsMm6S51hby6vjWWqin3XbLdS0V2h1zwFY+f77DN+/C/63MuJQwaFde5GqJQ5vTJ22bwPfMSVROWGxA6rMX3vw7NtPpJSdF+TwyoXk9Q7s2nbRAT0Vu0mAZeN7gt8p9GKCbtlWmfCMUx9i/gBwpxAysExO9ujPuWGe7cCwmU+oHoXFZFwUj8FttAMR6sI+JGGAcNnZK+2oDQgrsE0Tg5cPNkvr+cvc5/9YIFenvmD90zBkXT8CSFk+v7CfcoMMAPnVhzD3ho0dO7pJe8F9om/EtfVa4yntD7KjIAyQkOUsYh5Wp/iidJoD2F65yadi/19p6bKXl/5oljK7gBymnCTs8wsMx9biOjej7Gtq3PnSFXWjvyr9Sr57lwQ15aS/wIm3KWD9UdsYRr8pI29WO9DdjjuO0CetRAKyxIOd7hm8TINuO2IVFuSk/kz7fmrE8Eaes+/Xnz/Hf/v//NX5mc0ZcFZt0E0p+h1ax5Rba9A1zrVfraq2hbGaSTP8oqW9ZuPCd0RENYRKnb2AFzEm/xn/77/81/rf/7f8X/+W//Jf47//jv8cf//jP+baBhxrqJvgp4FWfjhnHbeyvr8OYZoI6YYfyqVzpmh9l1VofI/7rnNTQUYkI+c1YZBL4pvcZOo+HF2zrKf9mivFFOepfXp+eHlJ3Ai7otLUW8tgVZAqME3xdZCgNWnDSRVyRB2HcEbu0Hfte+qgXzAOWFo6LhB6Kh6/13jCTfem0LF/p7ry4NpcOGXeF/gUzBiP8cBPyfYUtmf984ASVDvlmj3jNB25vb8J66V+AKyb5ub66jpFFm9Ct18ZsK/D4Cn/+6ptvILqQtd4Fqb70ROzSbrTlm6ub2O12yKZPn3x8fArfiNPWHCPODb4lTJ8t1l1hO+pI+m3z789IE4LB/+b0ce1l2I3Arjwv+NMJUkvGaGFM2MCJMiHziy3Inpv++rt1Fum2yMcJvqQBFkG9pG8i5OixX/nYba/gZxvGTMfa/xUcjrFcdHwiFp+ILRblJg8D9mYetIPf2mourJ6R1a+/fCYu+z8D4fu1wU8f9k94flF8rrStfjbiLxWaWvaboHkCn7a/tlMPvdqKNB59IxhbOMOIepRm51/zRhdDzrfWO6cgQLFR/q8f2+03I8/D4Tnu7++z0x5dWffl7i6+/PqZenyD+Ufexa3OttjfFr7H1tDVTP75FNqC87dxQHswb8N6Qx7srw1s91ex3e9izwLQuj8vA/DkWR4PTy/MlY/xAA3+mqdwzbWe8NMncif7GL/1VRTLR+nAbalRkZWMGFPXN1YnH8P898PNbdxwKLTd7smhsLW+rrlT4GMKhJ4D44uxSOPiGeDkcTPxYeJ2pmBHxIQJO3HekFffuDcOeH9CNw51gd76Go08xyK9tdXIqzhKBbrxZUn4R/QuvdqQb1f6JuT9/V0ebDiH7K72cQXtO3xw2OiD0Awix50Yqw94fyTmG48s5gTKyrlGvcFm2lgHf8ZKCMD/lnXzg4X6BO32t74RWz99eh//6e/+U7y/vbUqHN8zdof8tuM2ZmR2mk7x+vrK/Zk9nq+xnL+uG0KMKO9KdO+66LoS78o7Cs9dF33fxzAMMRCPRuCM6N74XWtlVMQMPyd8QDvsSkkfHcl7G7K0g3yZcx/xyYX5LiDs8qtowihlhXNGPhkfZrinnzapf2gbZ54hnwYgaj4U/YEheNYah4VLaxRoyGtAP/cF+MZh+75iB/qdeXy+TQ/tM/YxI8vVl6cwnzjT+RWc+rZtwgRUSD9NUUCwgHmRqLeKAp421KjDEBs24XbIQDt2Q7ErjKCfeZrxjqHRoRttRV+7ZR747tOn+OGH7+O7776PTx8/5cZ3nzJebUebkRb5Bj2fEifs4M99OemGJ9/qtTyTN8zEDOlnAP4QIQxjw5G2o+ue1N0sSfFC3U8//8J8f0eceIlaW/jm7OrrE/PHQwgz64krvmHLTlY83n/59ivZxqK7z5/D+Uhae/hUh/qJdn7A5q2XHu1fGTfwICHg34X7AcrtRD83uj+zzjdmKqsNMtVvzafkSfsRjroz1pivG1v1sRVHCeHa57cqvzW+34qv/yseVtH44b+q/1fMY/QuPFSSpzMFQ1BpaiT78cUHg1yYhI/hwsMkW4A5hkaVeMJp17c3Zm0tOuq15EugLODp3mDP6cwTgXICLkaNE8+ccBjwTwSgDFY4zWl6iel0zGKQEefQKgvEFn1dFwrTyykMEp6aHXUSHLiUGmmI7Ejb34mjo399wy8t8tlaY/LcxrUbOtf7MBlXBvKjQy7ITpyVHXeDqf2FY50yNa4QyaICV17la4EXxwtHuXaFCYk6f4/YU0X5KVGiwYeBSDpdwIwkapcNIzcgKvTKY+kQJMgyKMmbyClnZFiAPRLs99dXcX19k/QLz3HyXGuLodUsXamMipS5Tj8RTI3Uwqjgkqbs8O2rpA5BEZAbystJxQTD/nZLXuHN+4xM0KdtOJF4VQ4NGVu8t3/25cs/16DYlJHykw6q+RCygXOGPu3gLPxSgg/lXdhX/D00961FbZW6LmrpaGc4HyCgjjkLX1kjr0swa5VgDONE3tlEb+Q9tN0AABAASURBVGRpQHOx+oK9aYvUAq98K9FF3vcQUsFde2D0NdRPQUDJH6dL3K7wC208yFdlTGstTNw2BGQDpxNvHYBBW6XNkxO6Q+5K9wJNUEcV0OnDN21wgJ8YdI/4iUH5xERiX/F04qSv4yY2UZ0oDMoHkugDk4jyTL6ESj/HDOB2crP+7u4ef/yKbQ6UFvIJUj4YIDrRxw8sUGZ0MyADx4sreUdPXgO48poLVmDbPkHjiQkuN2kKcmSsfbUHJ1rp99m+WUCnPUlTPjsGuOKDDJK7KRcz0/G0XvH7ifjjBCZM6bM4tpQKL2NsSbBabVbB4/yWfEILcOXzDGAnaTemnbycTPfEhQ366kmm9GfxC+CNPG6XlI2xSbtx0j2wmJAWwJJgjKHPOA4W6B9vPlVCnBV6xGM76GFZyBHWaSvS29c/7wsUPiDFj+eYmHzVqbHAuvj2Y6dC1RLHw4l+a8LeFayosLCaltDW1eX9/RMbaM9ZfGsj4b3BWakJCCohvQNyyEJclTZ1bQycId6i7EHKB9rQtz51hEbt9M/1MWAX8rfdbnLjx4XPwOKv9jX0U/U4Y088gLeFsVc5SgPE0GUBBwWJ2Uf5W14hRntyrPZk6Qo814pPUrwWcZhgrdxpH/IBC5k4AtjHqMi9p/9Aqd4DR/yrbTfQrvIttLU2xJiJ94jOG+NL2pj9jZc7bGjDpkpHX3WtvxunB04gjSPWbeB/i41ulcl+zyL9OsvIs4vChsyEZ9Gfvnz+End3X+Lx4TFe8QN5zYJvKr+z8ksWlVPEAHyTXeOV/YSjDpw/akMmmEzyUlsMraXPbJhbtiws9/td7PdXzJV7/GgXjhnhucFzRT4wjCbAgxD5IBu0lPJqMcL7iN3YTz71M/FbZmj9t+UVurWjI35k7JJX+zrWBYI0Ajpx5Fc+lPAfWNM2tOGZ+NmYt7ck+XtokCcTk5m8Qr+ZwC0ehwtbn6u1Je/G6/nP3jDZoY/3Hz6Em47inBmrDv0jx9v9Hl+cKArbgm0hBOk2jpgE6wfy4FgIhUY+8nmeYz6/xnw6sfljrjNlXBK+MVHaugJnFMdeYEjvuBvDvEG6e3QwoLMN+hrHPbmR9gkd+OCJ2As5ofxH9GXfC6wzDY7bMU44Pp+Ipc5/KWeIte6IzPzj+TPwxN1axT4aai+CivQ9ZDLBxzyfIv1PX8Qq1s+CfGbKRCw6xsm5ywJtEzBPjH1VHtCzOCCh8oU45Vl5rGUJ6RqxpwYvF5+QpwH7HimN4jOjETLQgFGRj/OR/YdWUxat1hiRWeWKhOMMfnOWV2iST+UvHyfmlRn67NPjvwNjhK8cLIgo5SBdtmcdla31sWNjT3/Wt4XxdHhkE+aecpcLtGk+Em6WpGezHfHRMXNbcS3QMyObpAcalIOwxdG3io4rOU9hrIX7WrOuQyVdKcwzBSoiZVBpG8eevh0VkXm8G7UTvFohrfZZW8kxwG29pYfnrgB0hUYVAuW+KyW0mTrUaBW/GVpUkdNWCv35KEMGhHmOeR6C4lPDcTTTJCwufORPfo/MF86hXlc/nYjLM3LCV/DpWZ8ht/EtIZhjJB/ACE+/Bb2pGrzWuDzTA7z00L4oCQMeM733+fWUPqiOtHd6Agb+uFEurVZQYUvYgc/aX8ZA7HCTpSU+EQvDGONmqaZs/z0xYksMqtjOBl+7urlJ/wGJpFFKji/IGizY4jm+4j+++fPu3bvwx/v4uuSbQD7HW33ew8PXSwv1BbqzHgTeqo+1IPtiofbSCTzO3W7kqAPHSYf9PbD2OYDjZ71HFDMFnPrHhG2e8GVz/kuZyYMdX8BlzFYGtfZRsROfrU+YscrYvj0y7iiVIn5xoVYvqbtmzoH8sh3aL2MG6yyl0nchxizEUmwGWykdvIJjQRHqVf5YJmBLxEZ1TqxyM+vSdsLf5OHl+SlcrykTKEz82vkGHZq3r7Qiw8S4UmnsGbGF2mrCP7GOOGmnyHfR1rCdlBP2rd9ZDmzkOM9N4JU2wL19VpgFnrSZ1gbsZYxW4eeNd2278tyIM9qgc4HPKVd0o3yyfjeGbdqlbwi/gNN56Zh0vELristx0rBAp1e5K9jjAA5hKQfh67sMwieV9YxsaozmKOQJ2+3IMyPBH/w4bmgt45LjqWKo2vjqbfYVZg+eomKy9rf5gsrfBtG/N5ZUr0bIjUx3EuSNVwvKUiVoRq/OogHYpPGZJNbaeFxYbB2YPCxHniOTJY3U/hrUwYWmp8UYkfWOK+XN8YGhsgsGjD+SJMyZ7JyYhCYSDJMkYRxJQE7UvWCouSDjahJlnXhMYJ1oBGOi4umIf9/jjpMNnUrYfa1J20bj3+3DnX6dwFf+BgyytUoiuw1/R9O/BfLhuw/x/v3HcGGuaAyIOkwxgdzv2Fy5jSuC+MBYGT/Bn/QY6OVnR2DQMWaCjkFjgYhOo6Yg0JgIBvd3D+Gkq/NJ+4Zd0k3b5qTv4t8ifEsPfeuEKbYgb0V56Cl1xGDhuwHAbdzcXrMb/Sl+/7sfw9/B1ekr/BdwC6sZONnlt+4MXUdk6y7sRNBWnisGqQQqOOThzNU2zIYRa4+uFBKaffiGh7QZKJygZ4JX0sWYGf49cXEHWT4dqWws3oMhWq2ZeDUSNemrrcZQG6XS1ig1nCTEr004RtmM8GHxXj2pT4uwnVwtBuABeD20ypF0ZRICbcI5E4g7OLJPdEHiesqdbN9U8MTdtyAeH0jOWHycGRP/5kddq+faV+yrhnYmrXaT3pQFDy7uSo8lgcM+LhykTVp36N2EWz7k240F+w/oyL7BMIv6q9hfbSW8X9i8Oukn6E0/UfYTCz/1ODMJgzYDatKR/Q6cDlDe/ghujmFRsyAD+3Yg6UoJ6dJuwBIPj/dR6jvs/TqktaKXKLSUErW1PJn89e4zk+wU26s9MhgT54w/uAHrJsj5lUmhr7FBv8JmNHHjxEbEkeuU/RtwlWXSis14VT95Re4uYGfsShubaUdl4c/aPkcu8MBp2wI/Cyf9M/31f+0ufdNxDGrQre9+eI8P36w0C99+fS2xwXflla5xf3cXT5yICkcdfc9Jz9Xt+2ibDQk1Ezud8MSc/BbwXuJAnjA+PMQdC/IHNtGUdSDfEV0LX15hnE8JZaru9VNLX2vYV15fgakcBup2xhtkaJt9BvhotTH+jQ74n6bX3AwzETsjNwCtH+4Ld9I6YRuWM/SUUtO31NcT9H4hJt35FtXjYzw9P8fh6SnWTaBZ1wEC2gNn+h2J626H/1O2lIHnCjx18woO/f5EbFG2wtcmlYNlol4/xIzSZ7R3ZX7FBtsVfArXjRB5lY8F+vXfihy22z2bD9dZBmhZCEr+PYPJE3TgilPcEwmNMpRnCId+JJlwApwFO99mzG8kaepjxl7Etwf/uhAsDqPAM3z14LJeWi3a8o6xK937qLWiz8gNrFti8Ec2CD6+/0B8vGZe2eNDV5Tb+PBW56+XVAUQJdb4gS7RqbQEPw3//4CN+r8r/fD9D/H7v/1d/Pjj7+L29gO+tIUHY07Le2Wjr01vvzffsxjeqg9oAhT+gY9gH0gg5cBXyIP2Zrs628GLsjeea4/KQlpqq1HhfRha+LcEbt5fx3efvo/vvv8uPn74GDfQc3NzG1fXt3Gj/rb7EJZ+VsFv8X4EvjFZHOIVtrjV7Z+XGT89oYsT876L3VWHC7nBifj1nPa9FKgTdmtJG19hnfCy0I5Y81bYR2Bpg+pa/MY3abIu8wpsX3tRjqXUkGZBCEA617oucxTjhLq5+fAe2Y/ovCRNwvvxb34fwtfGtW9ME1EjdWQvDS5kTfKN0WdtEf07rhB3xHXCfpMeFhxuxioDgktIy0pHyXv7ApimGdUt2EJJWpRrG2rURkE+I/HmFt0oeyQWbmYf7h8YOmesvrm9DWWi7ygLZeWYG2x0aC35fX4+pP0MdYy+tVDQ+tcX4oS+PYBraGPC67mXNn3pAA++YfHoW1vcC18eumoPwKBn44CHdbnoQUdTlgldH7OcmNuUiXgWYqEjlUBFXtKqznwet2NoWztit3RX6Bw3W2SyTbrEa0xc4cyhPNST8qq1pQ771jL2b4DRuFd/8nkkjlxoX+HMmX9570aGOUcdahRosi7z0b5G61vY3iOTii72+MaPP/4Q74kNbdNSB8fDczw83ccT5XB8Rs7Oh4Gca2zw/83QIvWZsEOhMQ57QuuFxx64tVXsFSlQkbEuv2j0w/0rcpNv7U2ZmcsOrRGLPhBD99G4l8cDubrtDV2+xy6UjWPkXVnYlvwVcIG3K1zfSpU+6rIdC+24rxQEKxXBZJnXM7QE7bW2MG8CArZb0VGja6WJGmDRBV5n7O/NFtCBNGov61w/kXPMubB/YT3gfOth8YyfXYoIxdEBTLrkR90O4O5bC2Nc38RbwDPH9HIA3jHMW1wYP2O33su3vPQNOQ+N2LYlF9qv9JfC/Rafv6bsc11xtdtHw/bUv68kuiYwb7VASkjH+4+fwr8x1WqN0hfEw7UrNBfJhncUZ3zwiVxm+fo1zmz2+FhKyb0eN4AW2r5S/5X2sNDhK7tYr6/ncBN2Mb87n7EZclvgLciHLuE8PcD7pQhTHUvrkRj0SvzFxNBJiQrfrbYo6MW5dgFO+AOJa3yT3AUZWuYwth1Y85nzX4r2V0pNXfsre+YPFm2tNmDTJg2lCJivfK5Rkc9Au0Vd9mWt03/1dYs6VaYDuZFxeWSNd4UPb3gW2gwvxhXpFod5vvU+59oMJubzRGx8Cje1zf2Nh8Ydf2tAHnwzzjdazWEca5Gf0QMbiNZPsj85iL8yJWxpcz25GbfIMTKPcu6QniWFq05m4txEMd5NyHBGVwiWjzj+vCiLkTn0hvxEuFdcN8BOXVJ/dXMd1l9fX4fz9IAfV2yrQl9tNdxQzrmdMT1yVSceqDzhP/qWfhP8KCNLqAYKVVHpX2vDT8dIGbcWxo2eeov39lN26sE3oizmOsIRl/3Uk3mH8MRhkf7KZk+tDftorPuGMG6q7zf0gv6Ll98S11+cmf9bBB2x9tIJA3HSUjFFJ6f+xETsZovFU2yNlm7ha3E6nIsRF0Q68Z8rs5TK6DUgGKwnFgIXw6oA0Dj2abgkExhPdkbytdU0qEpdiYJ7LDhNiRHDts5Jy+RJg5WWHMfXK/ClMZMMDNk/bqyx2R8qEoaB7Y6kx00h+85svjA0/+jbxdHtA1qrw82nE/zPyymdcYGaVmuYYFwziV9D/9Ba9j0xMbmJ4yJR2h6ZRF+hKQBWkWWrDaOuPBV28ed4JbieXlZHTwDIpNJP+a/PUE1i5GTxwqaDvFgMMNY9cjqfCRlBLZ0HuiAvh+qEA07f+had9cBGtNlszLbYUVzK2HuL95WNhdZqNPjqoAcqoBV6wXNm0ligyaIuX+HhzEQuTfYTRl7Fx9h0aPBL34p/yUR1Bo7FScixtlX69a1Br1QIyVqvSLDUlN1Au4HDIn09YxI2+FCwc2zA2g3XAAAQAElEQVQsnAIZdB0pTMcM2E7flH2Eu/oT+LMP4y7jO+g10KTtoyUDtDahrE1KLTnubewC3/LgaY4nTglPpARs5pGwwC0yX7hfviUp2lQWdO+k0zGmK/BKURYn5CxOF3EmHfY9I3NIigq/8q2vXfwBw0z9aCMzYy/9ausRnPzOnGBNazJD8m1ypD/ab8wT8A3J3w5995E+j3EoI2mRvxM6Vi7XVzf5NpyTmTJTz/px3xqJ0Eg8GEN9qxNLgaVZWMhLGCZnueBhYpyRnX0qY8c2RG0V3gqlQkfL61pXUWv5sxL8KMu1rDJH4NSKr9YGL3sS2qu4vr2J/fWOuDEkvHj7kfZGP+U4tEbtEidoJFfKfrZfivxVZN5RvtVxX7UVEKr36eUF2R7CBYg+rdwAqnhQzcKEPucGV/5ONn3VkXSbwJjUO3kbP7W72iM04QLgDE0ZU4gjxhLtT33QFNkPto0H+QxNA0nOgM9faFNn0mx7FvpDEPboU4lWG7LaZSzrwWnfvrWUdWAc0hicHO43u1D3yjYuP/R3jKUr0Ey99Go3IqjUDcDq6wpvhRXpw8p9xB8btHp/uZZSgUIixCbhpX8AbNGRuGYjX9JZk9+RhHskEWkkChXfR4/EahdqzlNH7Ez/VWbSJfuQlbbmBnPGEOgYSdB3LI5zLiNZlDZ5FY90OF5/mfAtrz6r42yDtpkTTeu09ZXMkon91dV1XntoPUO3G/055+ATzntdifAkUR9381b+67DKQL1qJybur/gKHhDJMwtBE7qb92ywsPmizkstqJU5EhwuEP11pP/4H/5D/M//6e/if/67v4sff/gxtvsdKi1s0i6QiCTAXRAGd2xYzMRM6nkw6T/BZ9je17QF+/H47d7YL33yD9AYhhbrBh3awmalmbuQrrVUKAMC8MHCfYS89Mil8PQKfxe58pgyu9pv10UU+tGWxGOb47YkrWOeKK62q74GbK1TDnSSrtQHtCSdwIdpFlZAKUpSrFCIHmyXZxcq+tpKh2/EKU/7JkAWg1Me0NyzCSz/19e3IS3293DgkY1d5ZQ2VZvAw3hnu34IFD4IgG/7ycN+u48RXoQjvZAW+q+5xRb+pdn5Xbq03wG4G/rb3poyfZMmYIWpL3m1r3OB85e+M8O//Bmr1GvXrfyf8BX9xNgspL5ffVU7xqxT38YoY82bJNLOtH3YAFT5JtOK7NVnrfBOozKic/qksByjrE/kQy4ovVdPaCRjwoD+GmWkrPFgjPXaotUWzitpS6WG8uzhf6DvZjvGiBxrrdj2LDjgtSzWlZXVN/tGUOhcvNLnFSayr7FXeSsLf60iZYfcCgB22y0LJovxZku83GcZsc3WakiL44cq3rrSCmBligCQBh/gCEtb5jbaWNkk3YNyCXVc4eWWjZYPH26Zu27gvafUEEetlfxhzrxFmvva1nrG9LQpt4H71tdQAC5MT26WkY9OzN1Z0hcmVLJk0d7k0V+lkmcMNvUtjdLnVdzC9l79HYHlOGkAUX6QqEMZG8ix4rtbbLiFh7DSYS7+wqahcdhinDM+qP8VFjoLfgDEB6mVMCftW40Kb7RkXYU/fWVLzr3dXiP/LfIBj30kGEnCmN3XAjBxZDF3olY+AIaISsJWZ9pUqy0am3A+137FW2tLfrqyxlZ57kpZf30NnMoj4zax8vyGG5QhDgtSJueawz4Tm0nORSlvdKJ9Hbme0NFFBpexbhh8/vJzmPNJW/AjD4+sZw5PB54g/12wv/M1ixUpL2gq5R111ND+7h1f3C5sCjneXxk7vZ4yBxXnunE2Q+/KL10R35JxTnuYTjP+JFWByNBJKXYJOmW9uhXGgo/gUtnWFfvV1Iu2o768akPqUrlYxC8O476ii1KTDkYDH1CgXQCq2rhknc+0fKMl+0KScPvCU8eDHSjq5gxd2lnm5sCjms/lZkm3VEdvN2t8YB7PDSGQqivj7hkixG3frpQQn6W1iq2P+bzimVJn6k1dW+c4+VTPYi6M54MIFzZ3mGPAs9at/Cvp4KeUVSfKrb3lSDX1+yce4RiZldBOW21cgVFtF1Pkj7C7UpIuX4TwV45n4oAxXbkb+527XAurx5E41yq4W41c25I/51wDfPtL15ZYq043xL41lpW4rK2E55wn3hm53XNgKL4B3+2BK1GuWf2TAspTSpWXfTraR+a26+srctL9Ktu+oB56ISfxO/63Kkryt8L174qnlC4K//wEXwVqKsqodchgF0j+SLC6I/F54GTMjQ0VVjAsg6aJszuJnvjnRInB9oy3HXBAQ9UYg2MsOgWV4ZsNnpa4U+kuYi1itmVhAqkYQOPaotOosQFhCl/anLxdSB6ennEkGkHUMXwiobm7+xzS+uRJPXSb/MhDAf46dgl/t/Fffvk5vnz+HBqtSZKTpPfyOpGk4KV8lmz3pMyAYCDFIqFrzMn7ht1Vk3wnDTcy3D19eHqMh7vHeHqg4ADSJH7p37BAa62m4xogjmw+XeBW+Gy1Muk01cAQ5bbkwl78LhwugUU5mjT4RsqBxeGEU6/8cZKEvtTnBgd1QrtMIsp9xpGk03sQ0BMcfIc/yK/jmnTgsAaeAV2aeDEMOc8sZCeuBq8lFw3KLAv4DSAGW2kDTPJYK4EJWD18JR3oADQ2p2xnJk836Ryz0l9DWZZSv/VJ8hxEqcBp7LJvXKxZWAxVcARtIMyLtpGT09si0snRHWRlkbwAWRlIt3JYh9a0dWlofcuNDIE5casfbeI4neD/NRzrOBggIUMmpwlZTMhlpgpbRFgLRNvnXxUnJNrE+8Jkrq25ESO8MzSJm0sGaxMld8/to51Lg4ESsKEMPK1K/apj+BefcO17kWVD7gbq5Bm8big9YyueXGQ/bFxY++t9XJN4Xl/f5tsK0iHdwlGWJ5I+ba9Hd999+hj664YFs7TaryslTNrVybgd18QUPV3gLOhYWBf6PEF5JpFxEVBKRdYtkzk3tAZ4GaDbov212kIaTfjlQ5g6B+ykrMXPTVgHGVxKDPjYDX75/vZDfPfhE6cgtzmhaCeOt/S1El/GLMLXL45sjAlPO+3K6qMhUEtXwvhkEpp04Re2qbsTJ7Uvj09x0am8CidKRBaUpp1P2M/xeIrT6bTakUzQp7YhrthY8y3EAd4LuBlJwr+kXR3QWcYS4snh8BLa9tmxsSamJmH212/0De28dDXjZmUjt0A/aOySRVuRvq6UkJcb9H5FUp39rEM2ymR9Dtjs4ppEwP9BQnsqb/QJM/vRn07YP/TiCy6m3YB1fK0NHI2YVhP3WldT7rnpRcIhzC12Iy09sKRNW1Fm8jnrN8aX5Bn/CmkqxOAW4wB8YkDy3CMP+rrQPeBfyu2Fq/Y7M/8Y7yzSPyBn/ce3G3a7XWx2m9iwobDbXcXOuGLBjmot8DWjBwp+IOyJOUba1HMW/Mg68bzSxzbx+EbP1c1NbKBPvtXbI3b/6+dfiOlT7Dg4cGF8f/eQf4NLH3dOHLAtZeDbqyc2iN10EqZzlHCUubRrM5bkPUrai3roa4vvvvsU//k//+f4//y//z7+l7//+/hb30TBJxBdxi+vhTE9+k5cSfcMjDmMx8o/xU3HrpQQLt35OKqwiEDXbK6pawbRXLNtQf7KwcRZ2TA8jL8W78Vl8V5dy48anYkRx5yr18VgYzF25QkmG1zmFZe+IGGx3WJ3tcWvr+M9Pm4/deb/7GicELb6lodLcZN9wQ/FZ59Si6BSt+I1zrph4r1jZv9mHoDsD/OEGPiFPnMK/56BvPk2ljHW/uYTv/7yCyMitGf1I5/+PRdtsGLXF1h28nm33ccVOrki/grH/uLSpnc72tg8VDYXmgL6R2xpe7VN/vvGXI+SzhTbevQ+UFfRl3HJRNukf0Yn2qVzjbSu/aUi3v5Q90uIwzErjYFKwYzaO30deNKlwFapiQ1pgpdvmkpU+NN/q/j7irxmFpJz2glkx59+FtqWlLsyPOOXgq+thjngbjeGstsQD8ZLYVEw4It9axlHtIXhDZ9jRuaiK+JIrchjzpkUekqWUmr4o2ydy+TRHO5MPFEOcElziTrUqI6HnuN0iCfyygNx94SvKxP1cSna2w22eYX/7sCrv+qDA/S1NgCnT5koJXmH4/Cn40tYIcPcy8MOfb4SPx7IrRvjv/v++/jd97+Pj58+5Vzs21jOq/7Kv/IyJhgHKvLavOFW5okbn+lbA3Ig+yl1ahw8Mu/MvgkKL+aJCQf+var3J3JUrz4rJwEoN+WhLQvbOtsnDiG1IfuthRbsIHmFLzeB1aF60c/c8M63vsjF9THf7vKQ5GS8gW9hqg+vwgMasuMjLHTcUy51HjYr88vfIr3Bd5S//GOq2c2vrhRETA0f9S1sC1DXHI9O9Ah1VmsL583Slxi8r5Wx2OLQwhi09qmMWD+V9toqm54l52FlJz/Cn5VDGhSI6W68N6Z7cGPOY3nCptz8ORz1Ocsh7HM0lqKTiJLrjX/55z9Sf0h7BxTzz4RNPlAe038KGz3Bxo5v+nwFbykdfPTx7h24vy7x7vKPfl85wMnNH+bmV3IPbcF4O2kTxN1CLOzhS89RL0d0rD14fyZ2ADE6+nRFqaHpJeB94sDMMqcvqzuqI+gjrKG12OG/uz2xiji3wVYzPtQWFVz2F8cMz97LI4O5iA348IQr5kaT7RYaQc43ONa+fHPfU0qpNKyfBZpXvUMfMXvC1rQx59q1h9/gEQcbPhf/nEF4wUMTOdqUZbFeR0ZAymqAt4E5ejPCG3lCHWrKwPnD8kzO4VW/Frb4LdIlZnGcQXB5Nq+t2F+tRfEF36GM9H0PCUZyfIvxoSSv0C4gSlfozVjtVzumSkpDHKDwMcsLNN2TZ2iLpzeda69u/vjG/s+ff2XMHPqXeM3F37MR/ZH8eUec69sqX69XV3vmn33oH87rItgQx2pt4dr3idgpI+r24eGeXGfmcR0v7rtcn3/JFyCkU3mpH/nXXi5z+hbZluJccoY2JWkRG0Vjs3D7l/r8Scp/KQx/bXBToPmVlPUYpMat4em8XjXELc681alxgomgYpJxYnIJTM/+WVCcQFYjL+H4awL2bS40r3OR5gaI413sZsFRZ4xz1oGx3gslmDgGFOFVmF0pwGtrGftcPO4INhpgrZW+9KRPMCL48XYPvR8/fEgDH7fbqDhxLV325YuehZ5wAF7762hdsW7BuacsZEVwKFUYIkHhlQnM4C3/nuJqxDrO7fVNfP/9d/GBxbI8S5OLXUZBkjDFM2eAXxNlX/Mta+Kjs+NMcECAnXGSKVxMZRCCtgwcXCVWSNIp3w3nG+CpbzUqMvCqU9ruiYKO/svPv8T9/V2eNhncU87K2iD4Fh0du0E+N+jp6mYfIwmZMHRUCwzkwktbEOfaRi3EeC9cTzykb6htfSsEniq0+TxwFf4WHCP3BclP2I6TqJLF00O7UC5PLJaUrzCdTA0o3mszBniUARogdFz49NjrwKla4sdY5wAAEABJREFUXysErTLOhOnP+FMH8iEu1StdBry+rXIziBaGQxYQ10+lbQsP1/uruGYhvMeOtaFCR2G9YrfSdcIetAntQJm7eZR2jY+clbMEv+lO/Op0tfc5FtqFIb/59gITl8/z2wQpvzN4zthd4uTqogYuk9cSKuCNXujS3zKRhm71srbQB8SOX0lZGOXImomRciuMdUIyeVO/Az4uyU8kiW4gifPAad794wObX4xH1vad6WSiZzAHBf6yhHaQi0l4CFBX+kqH+I9vfi5tleRem+i5lqbw7RXYWQ3jjT61beOaUGA3Jn07/N2EcMMYeTVRG4YxWt/Ck0fICWUjLm3KZ0iIitId50JK/1DftmtvOUGSqJrkRllCm6A7YLCas5NYSXsW9wCd6sRXhJWHshFXhcdaW8a31rhy31O20L2/vooP79+HceiaGDFA+xm9TyToz2wiuTnnpq5Js7BBTGiqIbzWhmgjpfVRsPMZ/YtXWSuPCl4XBi7ITSa1O116T9zLDR4WLLurbTRoUubyrC6lWXgF4Wi/EzY8oa+u1BhJcMZxT3zdI/s98WkbA3oQxga78r7QL2Fhm9ru8+FIAntk8TFhA9g1hmaSIA+O6UpZk6rgh3u+03576B+gTdjyYr10rjpgYwcF6vf+DbkZ+qRbmzNWyKttJ04sHed4fXqE/o10UpRR31ggIjDHv0KvMtYHlf3j4318+fIr8fELGyBHwcRIAiJd4kI8UZG79DVkII4L+QGPWaBRmK/Qp686Lzze30eegHPSO7SKTMcs8mZME38AvNHWlRJrnP4pvvx6x6aQv27HiS9wB3gIflLGbDbqf8J+fn5MObtxZGLmQlG/M7YH8BiKepb0VW7gQXuqooTqtb4i+3G7zURN/CbmE/IxidUefUNAfuxXW02/6KBFuXABTrDQnwGPcKmQtw5Zec3Gt7qhtmithf48cDVu0JSx7wLLZ8cVKQScujKGZxxxnoAu51L1btuJOCK/0pl/uJ12h9ZaQxvIeFLQDoIwNp+wb2Xu3FMr9sCzc48L5cmxEJBj8bNGe6s1KrxQ/Y2/Cu3SK05lvCdBlmbpMXbrQ8LIOmDaFxJy/Ay9Pluk03plpD9Lh7JP/2XOkEcoT/8Qv/308QU796BlgfaF+NEBpDb43VhaLhoLupc27cC4Inzt9gwQ48YjMVxbGvGRPbFInpTxL79+Tv90M7qH/zPwPXy6Z/Fwwoal2/kBMPj5IeRXX5K+odXUpYda4pYm6x2jzLtSiB+NODKG8T77o5cTMhLOCzRN8JZjS805qePaFawhi9C490JJuAQ586MZn1NPe+Zor/qW+pywGe9tPyEvY14Aa2gtdrt9GBe8X8gRMu4CV7sYt0O02nIBKn3md/qzxWflKcwZffqszrQH48g9seTA/OhcqIwTP4dRGReg0xgh7Y5X5tN8BM85KnbmPFaHmvMUs07ajG+l5t+kAQbk5afkN9bBPCCsSzkjz8u9/qVfXyOT29v3uWF6ha3mBsr723ze8+zc1JBH2gxG6dVn69eNVfwEuNZrL87JwpYE+ZdPNzceORxWPsZoedRG7LPSI604tB9grRvpU3axfcLez/AiDpjmA/f0yw4Asb6iD+XjnD+QI1u0W+2x4qc9ZSA26/fqdUPMtL1V5EnpkC+qT5DSrc489Hkknlru0Nnj/VPGa+PgI/XqVP2e0VsOhBbpVc5wpCmFOMR1Q154db2PAh770DXbCzINSvJQVlpa7bGvnr5VMBk/xVFSsa455qx3jGNTFPjiwuaOcC1nN4Bo+MpDbgR9/Rpu9Fjs51jzob4N+F2P37XQHtzA9A1RbeIamofWgMCmCzxO+OLExpD0myv18FJbTVq0X+3VeUGZLNDTRYFHOJRwdHumzrGQBcyCHdeolVJqdMqAEm8/lz59bdBnGfPqc2WMNua10m4pwADZ2+jgtkTtiXnkfaUv4Y+4zyoKeuQ/n7GrLptXuVpXaPdg5ZF8z9xvpg9GJwhoLlHhuzVgt4bcttS9bfKQ3zweHsJxFucccy5hdqUQe+VjLT3jK3zc3F5zUHGbMCfka0zwioWDEprArS3qR9ZHCXCuspAuYyfcJmz9cYCmb/Tjc/6RaA8atFnnONvOCFdfnNGpz+KS3/Q74vgregp+bJPG1vpQ3oqO6j/7MBJY6l6dCz9jEf7qGkf/eMZP/NU46dzvd+SLm+Sr1RafPnyUdHKrz/GZuUX/MrbYD7Cymmty/ceOmSsONfFLu3JRJq/GPgdky2/zhRp+G0R/bVg0ZnwZsnTsiuGtjmDgN3EaWLhstmPUVjlpOGYikJMnhtzjOKXU0CGF88oE2ZWSCyITVE9OTC4qxmG7RqVDeD3R9xXD1Hhtw4oi0ALD09khiKolCjiG1kJDagR8jacRBGpfs1+tNS7FyKVhbtjIuOJE7eJAjq3AyH4FJF34Yo8oKCXh6Bw8kGC/LWY0QBMOvET6hGuCcWSxbplpVzZXBNX3Hz+EE60899AzwxfDYGd1KI37MtZ78TROcAYLdPns69ozMrUwiqpVK8IxEYTI5LPVSuCU5xZ/LgN5tM+JJMgJ+o6dV9/+UN4GA+k/Q7OwLXAdLiRcHKesSA6H2sB7SfCZlHhSZkOrUesqb2Xh2A4xzuhQh6Vb1KGGJ0FO2tKVz30Lf092s9tC8xgGHfmfCFSOkUODjTCUj3TabuJ2RoYz/WzPZ2ST+j2vI0sp4EQG2Ae32IqLkpnkar2aKErr+W2c/RuyHijSZ/BxXPCjbCxnhN0DT3vfkSw5yV9sqKMeJJzOzJk0r7RqK0v6hXK2aNuzOFPWAH/7SEsmh7TJlzxrR4fjEwvoY8KVBnmcGXuC93zmXjk7BvKAhvQhXH64C2UqT9qTfmH92k/pCm3h0fuSY7vCqKIua55sFe5Nqvqqjht9AnpeKFPS5EnyIydZQuhbjYIcpEUbcyEl9BM8PTNZytOcp+ngoB8zKbgDn0In3Dk2387C7iv40uHBKGz56FuLvrW0lbQbEj/frNjg7/q+Cc6A3w+MleaurDwp2wV7MRE9Iy/1BNjkTzxDbdEoXSk0LfB2zDf2Dm504c9KqUJvyo7NoJQ7oNOWhxbCeAX+qt8jC59ZV8v6odW8uhhP/oAzEKdMvm8/vI8PFBPFBn4XeS5gneh8PdeTGu3FX+FQFhX6asWPkIHxt3H1Wf5c2EmnPqbfwgh2N+XGsjqS5oEk2JMUE2JpUNbqV1mkfJANmlETqZPEzUJJZoyrjrMYEwb5Bv9AafBzgQUI7H+mTClHdS6cE/KxTVjSVxkjT/qvtIpX+kEe6tr4YCk9goZA6Wx9Y7jPSybJM/FF3i1n/EE86sBivNBuaqvhPKW8pFGdSX+t60JG/NqrPmVMcAPJzUvfprx/uAv1EfwMbZN6lMYCCY5vDbuheJ+2IfEWEcOsdCn3V+hUlyY8vvUj3Y5RpgNy6ErlPGFWDLhEYY6FT+zE09e7u/s86T3gY/LElBPysIBHOzFRfHxwofIU2ow2JC0DuvZqvDdJC360fWm5JKk1bYm5G1kof+mtMOemjDJ54qTQqzyYLEqP+JRZz1iLMAAN/TLtHRLC35UloOBF+4cfHv7UA83D34DsLLXSvg79BkfaLR2yltcZmOKVDuWgXSlHfVr6nAOkdY2Zh/yfSCfkHowXvjZwoVU+7buOX5A5eoSfhUXUPJ+x/dekxv6WVmvonz109tz38AKXgC7RGhsd6PoZ/YAq1Gmlz0LdkblW+Qc9BSi+GTv13va0Ofr5rPKtkxf7TPRzE0jfdVHyymIBlUdJ3GJCKvSxrxtyykY4tjt/Saf3xpyuoF2KOJTPgi8OTbqD+HDM/xRDOOYruy2LVuxR/J7gnvD/ARs1nkqvvvVMXJyol6+OvuIVrsVxPuvD8nJigeFz/poBN/Ko7BSJduy85FtO0kpzzilHYq7lJM9Wwq7tlyLetQgJOSgY5CjsGd7kRf6dozsQCUe6LSdsIn0A2MqhA75xwbjmIYD61NYcU2gbsFFP3itX5Sds9aEfPHMolb7EhpHyt6ztU+bBzoHpm/Q7vM1/lz76pBtNr9Ar3Sd0ad5sDqDculKY52rOUayWQQ2f8MgNnyXjn/2kkU5wiSxoF74+4a+h2m6RH/1a2/Qgz0X/drcPcxf1bdlstrEhD7NPrS1WWUdeB3hXNsaUVo1Va70bd402bQNRxTzPb3Ef/yN2OP9r/8YkqLPLt0LmnveQnGOU25sa44TNKBNpNmY43uczHQqcdoXvvqyxpTe+WErUrCtrPXQ6fzhPyZu5T0+dZeBaKTAX/ji/itM3kqT5T+UpvH+Clyds3vg3YTf6gbRIUxZ1CKBSagh7NC9BliMypTpzzpV/6Jb2LKsM9RNpsShz+ykLdUYPh6Pvr3lre5c19lqQBtXAsurr13N85Z/3wdVNoPl8ZhNoZvw53tGv7/sY+j76vlKG2A6bcPF9wwHvzfvruMImjB3CSBsi5koLAKKrJaTVvPiM0iZi2xE/TXlgu/aRPno5nPUT9DH+TFFG2dbVEL7zv7C6UuhbKV7lhXb0UvsxjA21tshSqIfmWhoqqxSxOGbN14SvjxT69c0xNVwTZT20Zm/agiFQxfgVZbYjxQpv8ukbnfJ1lh/qPfhzjDxLf5+0VQZH+p9vBx6enrERy1PGUuHYoYBPnbZWI30E26wUZXx1cyOzwFhzpJmYlKIgt5yRl7FHW7vAcnyr5iuhmHX3SNtmjl/lBL/QfDyeMld4kiZ04/geOuTTN83O2Kl8SJ91M7vJM/i8T8A06MuNeO+4QF5UKQkvdFmgeWZ+tLi2mWMBprFLPz+CU38xNhrXjKkjh0kMjIocPHwUpHHx6c2fxLVlzkkEIDQGyZM0qbeuFIYvMfuf2WBzpxfya3TKZx3CtzHCwu1f7CPdfzHgfz2AL2x2SRL2kQmZk9zL8SVMjnOCQfppSHQ/c/9yPMQLQVJjwERXI2GXTiPICYj71ainhKeRVQxaTxTmjAPUN0VfDF/4Q2vhCb3ErAaB3+CELnKwlXS4BQNkaFScuNKmgzthOJl2PPsH664JcHsW7DNOckdCnbuUGJPJvXCvaPt4+yHcqNmw0WHwwOr4AA3+7GORppF28czQfAl+4h9wGsfabgJtnyKREO84LvmRdvE55oWJTmd4JnmcMqFaFAkOh8Fz+vVK3Qk8Vho4BVD42uD44uoFQoW09fBqwmO9uGcc211Z20wqTCSVCewIDnkRyHKsTkyhoSslxKMDmhSpJ4iJVyY9kyffcLhnUfSQ5ZGJG2ekA0NTVsr3IpNzRDq9+pN/ZepJpX2kyTEpnoJOwWuQM2DcogdPIuQheWIS3e23sd3v8zXo5B1Zp20gB6/K2YTHHWiTM+EbtFtt8GOpUBNpl6c3XjxlPCF/ZZP9ocFO3is3YWknLgY/f7nL03iDqDqBZWQI1q7k34pysuRJRlIOwrDMMJl6AOeR4HjE5iaK/UXLkMYAABAASURBVA1YsB7a/YCdl0IQZ+JWPvYR1+HwHP6vTCb49rVPrS28F74l4QsbH5y0FYgzkffXwkblg10kayjERZl9hC/fji00FnArb5hK/xQujPBYmGzWcpGN19p6ms9MfIco/NvhE+qlAOekzcIvnpPygJxwIfPESYmxoLYu5KGHjwptltZaWLQ5CIhvC1tOZPQRJ+RXYF6KcIxNwpYeF8XW6fcnTiP06zyl5TRCHbpg0c8sB+KUupiJG2f0MxETPLnxzQxPTfyDfkeS9VUPr7mQPGkn9NOmTChr72S8hCfnwtc3ulLiisnODV/9exi30cMfQmSSnOHpEM8sBKTBBYhy36Gfq/11GC8Cpf4pjs6yFY7tkdPGTXZkNFAqMEstyLBG2ndtDMUO4eeEjJSdfi5f8qDtpC0x4Rpn5FOblmflVfsaI8mqcIMf5ZL2iWy03wl9quMNSa39TG79r2dfkLPyN5Hrh8YJPQxYAQx5a9DqqbE2WLnHYEKby3jPWOlyLpFG7c2ibxlXF3gRp0mIMUh4bgSt8gxNJHkupUaFf2nvCjKA5gkZWMQlRT3tPTLrCu3MQ54uy7c8qn9hD9AnvaVvwF6IaxO2/UIy9Ux54hTYcp+JvPwYp66IScYl7/tW009gPT+gyoS5gneoyKZWxi6UmROxLadc15ExFtnXoUYDv4mPdmMMt069vCcW/u7H34Xl44cPIe4eWMpG/ky0lKvjh1ZDu1AF6l9bPjw/wQu2hFwkLOvxCW1Qv9JnXRB++HgbvhGmLNSDMWIBUKs1bjnA+Hj7ifi7TXsLhQow+3LJZPCbHqkQ1dFfVcNuKryP2I0LzVJqxl/btFHtjO750Xf1oRO660pJechrBb8d3Ni6u3/Ik0NPWrWZig9s8bGNetjt3xaz27iMgXyHEl9rLqQHfG1AztqrDfJ56WPOYv12u4nb25v4+OG7fCNC+Wh/8iS/tdXUQQOvvFXoq5zeRxTkPGVRFsJqraGaJTdBpflIjC6l2jVlJrxWK/RhlyBQJ/537l/uHnKM7YGs1fOB2P5EjuCzPAvbduWgzCzBT32Dx23o3/r5I5uDtsu79rrf7gkrJZz/EHVob3mQsfd/J1tyM8jx4vnIia3jtCXfarReHAOylIahQT84+9pWucCz8goEK93KYmZOEtczcVd6hVGQg/Q7B3qwpU+ufd9stdgLKOYwyC39mfibOgO2V/33xFwq7CzciwuhJ3/icG7Vrj7ffYm7z1/igdzP+C88ywz8AJf66ochkWqX0jbAUx1a6Keb7ZbYjo1x1SbkP32Q8W4eSA/UJt61veW9ALVtr8LUZr0qd9hIO5BmaXGOVEa2b7e7OBMDfevk7v6O3OMp5xB5E568e1Wv8mdu5dxku3FVXb0gb9/Wcs45HF7YWJskgwLDfJvTm+N8+fI5fvr5pyzq+YwtdnTpK7ZqP+QuHnV05r5Dd1dXyONqH1tys40Fe9ghG+3omlzbXx/fY0+NPA0QspqlwHjDRqzfMmZkjM/ZB2Oo4LSPsUedrHKOjBuvxBPl3LcalX4Lm27O8fd3d3GPjO6JD8YJ7Uh4wlFH8nPSNlhALsgUNPggDNJJmWkj8mrsFK5xR9vfQptz+Xv4SRqRCx/UDAQ+M7JIuyNXmIAPuLCfdNtPmflr+48PD8z7T/Cw5ByR9oEMIAL9T5FzM2urA3au7gAdSTuykl9h3t6+J4aNqHdhYyUyZiSNmw1934G6xLt3cFs6ZNNH4d4NIPU1za/Y0pmx5/x7QNa7MbSwYTT7BhEICxBUELfh3KhN11ZDHNfXV8xZe3CSn8KzNvVELNKmZmA71L7y7b05wytx3I16Nz2Ne8piQfby1eNXrglG5gXzCecGeazodGjodmjw2qJvLZwD1RGCAzRUdhTulK94jDEncjOLawuUE4iNHtzZycJTD9yBHGoApsU1mPlMrS0adrjb7qNV5mg2/x3SlaI48DlyAeYy/eSJ/Omedc+vv/4SxvOZuKa+tIPVXpE/c5JyaOCrwCvAkfbkAToEat8FuWk76lw/tq80bJhXPNgcoDNpq8igIHeIKn1hTtqHfmZ/bUO5Cnagv7bqb5l8/+m7PFS8wf+0Ne3aPvafiVcLehD2NXnnD99/x1z3iTyV+QAbNk66CSZNkt766r4adjrDMzkQMjhqp9hB8gZD0vBNDtApfxOw7PeKz9IlLvQ+E5M65KJPfSSfeU9+I33SdoH38nwI30o1rin3tTyB/5DzqzZqX8fJ129VVsv7rbD9u+K5sNolFeg0g9dMADW4OvngXrShaho1llQ4SqcyPzqmxcndgDLjLE5yXlV2dvKL8cI8Y5QXz51xQuGr5KpD9dWeGfgC0txFHTAibglqJAy0amADk01r9MVCZgxUuHSInMCHlkGFrnExVgOGxis9BgMT8AEYOpp1FvtLi+WsJVMx4GwVuoTvQu4MLqpDg6zgN9D00NcXKMwPX3Z4K8nXsDq1TuKG1wHHuMhGvMouF2sk8IdHDP90hJU5lCUiCxegbUOSAR7BOsbEa2QyrsAupaKzOU7I3TZpdTKSd8mqjGvw6hjlbtDKQqP0dVHS8YVt0HDyP74cMmmU5pkARtfIsXTy3sIwq6hZPy7glItP0iEsbWJVprV/KgZJA/6GicEJotCUpZZoteWv2wythbRL41roxOcCW/4SB0KyvYdPSymVXgR1bCP7orMj9mrRVmiEbrF5F+Fp8oTstFkTMydp7x1rD2FLr1dQoRsAM9znbOfLe6q403ouvkI/PlbaljKHxn/VF4DyMLPDseAXs0GbjSEI5FOySIe8TgTYlf61/s1Es4+w5T1AlP2FC9/2n7jKzwz8pAXl/VsaHGOxPQRCAVTCVgdR3sH31/W5Va70TBwTC90lKnxV4FKbE8jxcKJ/pC57dGqT9me/hl6ltaOzE/vJBIIircYX6bD4bNGelYt6mtGTG1tIGPh8Q4O8ZQKMX+lbPtvPMWpDXis0gI5Jfs6JJSccFlpH7GLGvrNNgeZbAXP6k2PdbMo2ZKjvClvahLfB/3wbafCNpIFkpr7JhQFJM7Re+kuDfI+7Mfoe+1wi6bD9DA9ncX8rSF6BUZxAa21hrDLWDK3GNx9Dn8YkcZ3TbhZkEujjjA4sc+JwIpbfGXqkvSsl+qQVOkDFXiEqL8FtyDPNcbEn8QvUeaDQQZ+tl7EdY6j02TKg1yy0A5DNlRk61iKP4l7gEdZtXgtYCzC40AJ6P+ABMjbGd1eiQ3fS0XO1q10swtM+vBYbKOmnyNdn67WnGdloO96LX35tS77Amvd5ldYptAnl9Yp8hVNrC+eV1rdI/sFzwe9Y+Skw0NfVBpSF42Aj5ezCsoP2rpRIH4A++yQsYMbbj8mxf9zZN0dHbKsrNVtc8KljY5S4ugI22tLfQLJAp/Se8CH1lzRhr9bpD8Zwea/gEse42WFPbYXNt/2FVdUfCfLIXDNwn/yAZ7W3orjQqRQwqJTgm8/CgmMG7VrfFWmjdBBGq4Okz9s3hVO1pF1YV5FL31rSUxgrn26MHkw+XWzBh5AKdPStRsos5dzy3jFgi7wynhvQUNM5Cgz4Fh9uqAZXZWxXavT0beA1CXdTzMVJ5TlyGLxwLfTpqPDqONsbC4tWaxRgzADWf2GIZ3CCRVmqJ23OcWstuIGlPOmYvDvuKH/TKWVXW2V0oW1Kn3Uecqwb0AwFxZIxSXu3iKeDDuEBIN+iOLhQI6YJ2zppzEV1BS4+AIKojNmgX0tXilWhr6vvEd1b4eaUNuN9x1jHdGXtm3CpG7dj2N9xcJe0SRMigf4jm1oHeMEuACIMecF4sk47lQeaIL9E2h50BT8n4rGHOidi1Rnd45agXBiK52LnytWiTZ15TpyMQ0B8FmIfPowfqIOJ8fazj12kQZ0AEHqRJzKxTc7MA21b/bOFdqZc8tpVhgMbeM7D2uicuOEcWTimK0IBMqZDZ/jKbzpYt441Vs/CeCsZUxnv22ry9MyBQforMhCMRVwu0JVrlhSIsCPTKukX5pExbhwej6eQRrtJ0kpVsCE0f3tL6QnfshxZ3DleYuVd+MKSN/F6PQOoQzdrKaG/KpOMh+RuO8qGAwUX1q0pp5BhDsqkHvYhoodHbX+oNfSh+nbV/7wXd0+/2pEnM3ylYcq5Wp1RlbntC/O7tmmubGw7YSNJvx0oWAh45zB/FUbAvLBp+vYpBRrA3xUgU8QvbZZWW8Z561ImjqIPDKVtTfMROU5pYzaZ74rftVIeQkGfMtX/rBe3svJq/zVevMKXsvkKihLiGsArLFH13Lvo9951gTayoINaV7qRaKw/7+Ldu3fsN8BkvGOz52vwleUr+eNX8pivKHRh04cP9Ef4tZBnpm45HFFG0kkD8bBmDG6sE9R1ANZ+2tX89mthhRxQ/XnYqLxst8iXcBb8SZj6nrpZ1y8LiAt01uRXWTi2wqf3RUTZg6/Lh6RrYcPP8crghD+L5yw/b8X53PYVLzioB8E3PBe5i6MHl/iGtvI4EP+sz7HIVriv5NYnfMi558h1VtfE5vRH/ETdL8hUEvX3UrD1RIt2wL1YgCU/wvZKC3Fmzjez0ybw+4gSFV221kIagx/7t4Z+KaUSq+nnusn5Wj+DqSAApm2DMsxxRvID8wT/V8erm9vYskHrGlGYPfDVk3BTt8B0HnBMwgOncnWOmXP9TQUfYWduBH7b/u06SB7lYy0z5mRZ0ifsb/3MWOF4NR4BNjZvMWLkilnlHGC98E7o1uKegsXY72bijG/bx/5dUZreUSNwLn/pzxu2vzSavwL4GK5ULOdXbAzpwnlX+MJQg6uToIq6KFfFOjFg61ExtFIqBnDMv51gnwUDsC1hAltFGqwPbG54EqhRdkUjn0IsW3/fGmfoinVL6NSO7XlW7VCUAVejd4dz/SOINxj8NnwWyCvGYtDReT0Z8CTFRY9O5i6pAbX2hU0OMcbqlDi1vyfpjuOJXWVx6oQ6oPcGM6gJ2MP/CsaOO8OPsjD4yKf3NOjTlBW2db6d4tXiZJR4MjFjc4egMrPgtEzcu6h8eLqPX375OX764z/HP/3hH+Jf/viH+Nm/2cNpgqc7OrFy03m9GgyhBrqklFboSjoUFvczgVhZSOeAbOX/5prd5P02d5Tf+3upnPS6eWSgSfpenpg4j1lepkMGLfnfM+6HH3+I//Af/6f43e++zwmy9Gsg9VT8PScmG5JB9SW/rwRSZSM9SkR61Z332oX4PI3SFqZn7MaCLo7owF3yx3vo4B6BylhcApX69NcpfLvDtzD8GwjqX/6KRvBWEh9Ka7Wlfezc7UcGq93OkLXQs4RBXJrtP9C+Yzd+wynQSP+thR1z/yvjDXUu4LT14Ef70CcK9x2QrDf58QTJa6uVxHgb2/0+rinb/T6cVA3AO2AZnFf9BTR0uBiBvzZOXXax5/Rlv79i/ABk2UfL+NMR+fh6/pGTI2X8nt30H374kdPcbfijf50Yx4GwAAAQAElEQVSYtLRZg2kmSCQjJ+SoLpb5Kwn5icR8IvlghDYCXGHxlB+q4oX+/uqW/iQBAwF7YMGjjOTP3x0fkJU68c2Z+6cHiIwY6XMFn/KnzymTUiK8WuT3pF1gAMKyWKefmtSpG/tt93t0ts1EpG8N2eh3M3QfWeAc4/I7+/q6RGu/FvmwziJBrVXkuY332LgnD9/98CnylWcmyUqbvNmvQqTJ9zgOMWLDnn5dc/pmnwl67788hP9DgpupJ+TlGPlzweikxvA4sVnryaTZuJOvRT9VFlfgv9E/WFjJsw4rrSc21+U5IER7gtG0yyN6NsH115Eeka06FcdmN4aTvb8+O5Jsa0s5wcNLKRWwJUutLRp8bLGhPba03SrPMeRn1e8x/Psxd5yeasPykb8iBn1X2Kb+1FpLWkxoLSdOxJS19fI80F5LD8klCg3S4bi+Np7gCILltasrTd7TOekr1NVSo+IjLmxvbm7j48cPIV+l1PAthqOv/LK4mpGRf3PA/tI4YouOm0gYlNOJq7IU6Rb6/ZXbAbhuDorz4rPeS6f9TFRN6O7uPod/jNnfn8ck4xo9ff/9D2HZ4/ejPEKr/iQuY6l0Ta/HmM9Tzkdn7OEVGqTDq7FWHMkj46/2+/wjv/qSb2GdkKM2L83OCW70+4alsczywklYJs3AdE6yqH9xaxPai7IQx1lletOVaD06bxWfQa7gbZRX5Od4ZWU3F+raY5/yCWL8KedA2/QBx2ze9G+c/fXLHbHgiNpK7OBjSJhTYBghDOuUtzpTfo7VDsSnT/u/fHjgshm3sb1CDjfXcdGfOLU96bFoU63WxOX4P1+YjtDkyaWxRzqVtb6oDR/IJ9a/PbBEhf8ddIpvJhcwpkiHcVD9qceCPnf4w5W04CMVnMrU/vKwsOiYkf2C7FK8fBnn9EPnHOn2oOIKGDf4tDFFuR2Z1/0j7YfDc4zaIbH5/fVtnqara/vYX5+NIMcBh3jFv93v4/b6Ju1vD1zrJuxKOSsji3hNrg9s7sxvMR4XExT52kw8nyPzDTpq5wsJ/ZF54tfPnzlFJT7DnPqTd27z7QTlBrvhwuH9d9+TE+xFGcb0i63NyGEiBr5SlIN2cf/wFF/uHuLEPOGv4t4iS+Wp/0tTrY25riUl8n4pAlcHE7o5wb96xpiiohPHageWoTV8a8kN2Nwco/8i0TDWlRLNeQY53eCv2hzizMMbYSZ9xEzfYvibv/2b+P2PfxOeju/pq/3oj5vtFpwtfOP315/+hfnEv/cFBvIm807fVvR/avTwy5guzBf8cibGqxf15qImbRRdyIeysP4MnQUa1aF8eY8gUj/Oz8LyDQnHSHfyAm3aB+iz30zepp23WtMflN+ROUH4wlNGxkzzKentSgn9bo0LhXnyNQI6Mg9Bli4gAYT4l3yrW9uWPu1UmXgVLh1CHOLz+UK/OPQ3/37HHTFBnzoSn+fzzBDkho0YU/WdDsyXj3FuRnduXFm36udITjnnRoNvAny8/RBuHG02W+xvG9r6RMw/Y//SYRG2dDn+shiFPXRYvx0QFmzoYlv+3cUj/ujb78rBOdP4KKwsGj2EFhQgn9K2gM8Y69sevpHnfC9O9WJRXpe+wbhVP427IIZOual2f3cXD+Tq4ra/chV2yuFNVtIj3jb2meeZS5nH3eBDzum+pTKgM8dpL49sBuqPwn3C75y3tJ2FDRx5CTd5vn6NVRfn+Eq86vs+fKPEK3tCMb2+hrrxudFWe2wf/7uD3nt8RdsucDJUfBYfU86+EfJMm3mgeBpt2/0ubj+8j+8+fR+fvs3XJVaa1nmiQfueeCb/ylSavzDPmmu4vjhxoOybHvfkVAt2o99DMj7IQTM+9sjBt+3OW/qKceieWPMFWp2v5b2vFVvZMydtcy0nvdqk86k6Endjc0cZ6svK8YT/OAcHhpM5QV+Im4tdsLkSM3ZqbH16Uod3+QawdSNz135/FdeslWqrIf5S35FXbmJkzVqhRX3fw+PPv/xE7LyLnD/AI52IlQ2bJQ6+gfu4xuHG5pp+1yNTZatcfv71F+xoZv4eyX3HqMCVbnXvWtYczNxSn7eoz+k0h/mRMMQjvgGYbswN4NDu/Y8gvMqzclamv7Km9I2mZ2xLv3FtfEu+q72e8AN1Y7xJuAIuxe/09RmdrTFwSllMGf9eY57OsbC+mJl3ng6PYRFGbuJga+J9ZE2nXo0dR+YOx9rnxNyiIjA9L1nUjLFAWUmXa5A3KrLdL8gyrHn7Fyt/TtNfDMlfI+B0JCSssXWlZOKuQai0GWfxnurQgLpaSQgLylgnLMfy8K/Ysv+McemsBsTApM5YpM+2lbKOddDCBGjw8N6iMdjnjPH5rHN4XTII4tLAecXIJspCHycM7y0LsDYkZAZYF2Ti0ZGdLIU5MdnoaHMa4ZL8DK2FOAraF56wpRkThy34ZLJJvu1AHz6yI0lrgZ6FAIBHhI76VpkX+yofx1tq7cDVhfd4WAaioxtClJkNIum3PsE5cSWUlecZecqD1V4TZ4G+8taJi7ITnwHR4kK5EvwsbRhjIFAyhIRrZmI+kiDMEY6XB2R5wW9Q8W8C3RAINwRFcbnI8qqsEjZ2ID5lpf7OOZ4eb7BMJAzSBmUDw4kgcEY/yrWD1lJqtPpmB4yhKuXtFSgEyAX5kHTA9/xWHFsr+mJsEs44ZfGauOmL4JL/oWGjLdS7eFLeMh4yaxELhdsCrAGY8mmC68LTBT2tqAJKYFK/yDphMKZyFXZf9YWVB5+VTd8auGuSJ4zL2IH6EdscSUidEExa8/r2PLZtVPoIw2AoH463CHtkMaxtr/XQhUw6aQFmgR7lMOOrE/XCGdng0N5KlEiYBZoiUqb6yisy0yepevsADF7P1FvRagsn+KHVTLgN6sfjkeA/RYXvAVr/T+b+hDlyJEnQRDUMBgP8IhlHHtVb0yvvl85f3fd6eroyMw4GD6c7CEe+71PQs2pE9pKVzZr2cCMAO/RWNTUzkFFKReIrzBzThhxju8/Ss7zB81ka0/+g0WdhmODWVlP38ikvE3xk0n18yE1m9Y4XOAQfm8PNRCf4tFcoKPioCfDAYiFh9TVjmAOQFENhDFsJWKzQ3ug3siB0Uh+x7w3PA5OobY6Z6ZuLe67Krwe+tEIksliYDOdcEIlf+Np6Fvo7foVTQr/4uw/gb/BVW8Hu2x/0CXPGL07EM/XipGtdQbZeYS91JtzWKklDi55rrTW0kx7avG+tRaX07VrvFYaDAl3KXhse6CMsi7J23AYb9N5kxoWnybH9IRISlED35gtzXGOc/QughUMnvgV/oy+VBdqrpeIfb1cA4NPEm+BDnws2YGx4JNEV3wUaz1l3zPjUBfKjbrYO2ZxI6pSPdNXaUg4Dtu+ziWsmR/QVRsYk0Fy/6mniRFMYJ5IYdTYgB9+McSNK/VeeO+iVL8eJ9wzeM3OF99IPSTalPYk3Hwo/4Uc/77E7HyfGiGtifNoFJ69n7tP2uQpvxi8sC6ee8i48C9Dgf0HnbL6gfOmx3jFeTQztExID3k6EWQFXyKvCQ8OW1alz4AXbUr5uSJmQCacrJTbITh2BIvkRRKFem9JOvLfuWuSvK6t+rZMWYcmTyaXJuwcX1kPGCpPJan3G/xikjD1IoBpxQi91dMyf/gB8GFsLNo1BIYeZTexTbkyd0dtZG8CHhAklcaVTOk7IVdtV5hNz6Uw/53nb7C98qfBeeV/xyucqsxYdslOsxkbHOWZtx7fULQSufcdoxNdGvOvKqgBhX/s7xnuYZOExp4jt1rCxDSXlUGp2sa/1xi9/TbSXd1pSOgBVFuK0iElbljZ9VfjKSRh0JS69Uib8jCe+a/+Fw7oJeyJuqhgI6YotAW0L9WvRnsThHCU8ZeRz0gpNb0My/pkjSQNkQoLjZ64WcqoVdNJwxg/WvtNKg/gRcMIdVv61BYeoT3kW7uorE7EfH5AP8GurlavCTDDcLBYejANukrgh6L30d+DRlr1X19qOG3vGhoLsHev9mZjh1XK1F/3yupFRZPKtSIPwpNH+Cz5sk3XJU22ow7gV8DunLmbs0D7q2E3mBt99rbHa+XrNsdiFfcQBEIf8vSADD9Gk1Urx2UfaSnkXJfPKnnmBuAgNHfypT/ksyMz+4kj44O5KSd0rZ+0p+NinK0WJkhtOudA/cqD0YiF3U4/OZcYzaXFu00b0p2vxGUMAWsD7nDAm/FJZJS09Ol+kOrvQdckS4P27POhjF3lGt/aUtnxbBtpbrTFQrBOfPCgXh8izdcGD/CpL45Zz1kwcFFYPLuUvTvWsH0kjhKROeuSX8MHh+MZzpWhLjhGG+jfezMQZyAzlasyttTBlgpzKC7QLXzodb57j4ty/D2Ps7YFv2xWmcCENFhjP1+dZGMxbrlvMd8R7uVzcBop36r3ruJYo3C/L72Fb0sQmUdd30fc9NtEJCj/HP7HXBZjKB0Kz3vukwxvbqNVmNswhO3KjYWjAr3FhDnNshe6GPAau8rGhz0iRf+HYR9uQ1gnfUj/mcsrDeK0tOF978Oj9KzHCvo6b8RU3WCZi/QKtKX/8og41SgcNWKd9HeNYxAy1fhEYD8JwXMrNDRPw57qFOXa18wUdvyMcELOWCR81Xr4yz7iJGlFbTV1WeLPIT1EuJYdgIo6zIEtoWSgXihSA/q19Tv+RB+srNtEDz/szfB2Zw9zYlFY3arQd27VB5TQjA3m0Xbu1vOJDjj3jh+ZMyjTtAZu2H9SFtArH4r345PkEzhM4Z/pW9HbgsEtbHFpj2IKfnkJ92b9Aq3xnyRhCLYytOLj3i61pbzVjTgdedMPO4+q/SAsYdjN/Fq40gIiqQgEYP7tiv6usW4hPOZiHDdid96W3v4UB/6TvPxfbP4mp/100b5yWro+ur8QCFMJVRVSU4xiVPumcb0FB40nFMFZD8XQljemwDRNNLMFhFDrgNBqhDgzkdAyDwQkDPmGQGrtFJ2YALrTkhOSkm8av8xJw1p3uJXdUP//m/5TylV3XB3be70kMjwzVoUtIV2t1NSQClkHJgC0NG04bNrsR8qALXuRLFk0UPIkcaRtwBvvqJDrLEzv7JpM9MDckytmPDRT5XIORXL3BkwrhcvUrnJHF+t3hJpTPdr+P/XYXe3eWOf254aQwy90tpwK3cccmy4e7u/jw4Yf8r0Bv6eNCVjqdcD25ekUPOpJXA4RBQQp6AkvfWsAc3xIjtLqJMeBEXWFxDl1O2MJx/OXteXXMJTqcdbPZhicRlftQMOjOr04rHvG5cPBE1GT/TDBa62c2kKYMHjPBJYMh/r0QuF0ImGy5o+1u/iMnmROBrQOw8twe9uFJ4gdOFm7f33EquQ/1UOFHvWmDPfS0WmPVbQvbulIUcRbxzWSP0pOnd5wouElxxsYwuGhDZede2W+Ry5bAX6ieSWDnnAzPBEXfPvK6YIEG4wFZ9uDkMdy5Ntia7NTacsGpzG2DTS78e64kJQAAEABJREFURJ4XCt+ELe/atHrSvoXtbr42cfsBHb//kG8/vL+V55twAar8lclmO3LCtQ2Ds761J1Df3BzSbtSrenQhpw7E07cWI3K8/fQR+d2EE/aqvyVub+7ih59+jBtO3HzT4YANKkcFN6MHE7sJP9TGxG37ADz9zzcklMtuu48OfSnTh/vv4e8OL+z4u1Bxcelkbpu///7w8ChoaIUOkoG+tXzWl5WDRVxZaFEeFTknLPxKW7Mv6FKup+MZH3+Mr5+/pq5MnFr2i/jOCdFvnz/niTGg0i5cOMlHAED5eKL36y+/hicf3vuHH9VTV2r0reXidwOde3iUlgWbHfHZD+/v4v3HO+R3s+obGzTWoemc1H3zR5tw8tWfpFk7+c6JVb5dAl3er0nz8Y+TQk/FXCDbXz1t2HASb99a6nuEFvWjTKy3CN9F+9dvX+Hja6iTvjXsusX45rOtb2Ff5ZCyhQ+vPluvTnf7bdqHm+I+CzdPqJ6eSIDmcEF+OBzCGOC49Cd8w6s2J83TfA7/56xnToJPtJk0W2+ipWwcxySStMiDMVL/06d8piEX8Z42ecLl/2DxC/r55ddf4/7+GwuFU4JwAfbISVXGG/zZv1dhDFntZyZZYUFIz1H59WxMkuBpg8LQLjwZfOAk84lFy4U2uoK6RENuowt24mPSQ0PSzxyjf9Mp+lKi9iUG7ZL+yk9ZLsC5IFef+9rCecNS6deVgsWtpeNOX5d+6SUg5Jw2M16btG7G94J+Q6vQVKMCo3QF0YF7qH/YpQvFIuyy9pEOxxtbZmKtCwLhWm+sMakMPhv4U8+fsOHDbgtbNX/XXp/+5W+/xNevX3PeLMA19hiTjc2b7Tbjkpv++rXzxQzPPfRFiVzM+1aA8g081Dr9/hsnocenZ3zxnBvDp+MprNfn/Jtq6k79aEvKUXqdz7RrZXJBNhWZuhE+qtNaSMbnpPHInHE8vnD/QgyYQFnEnPONcLKgv5QJcLRrOiGF9Xs6vcbD02P88usv8ct//Pek65W5S7l28H+hW9/XUA6Hm336fNLRxtTDgA0kDoM7mPVzT1N79PITsfVf/9d/jZ/+8nNuUvz269/it19/w46PYUxTN9+QtfzrL+LcEmvUTwWudnDERs0zEG/4xqI5wXbPPNXVkI8RXe7JBQ7MA8Znx5aKfNCL8vRNOekzx2ptiBH7HrmKayK2+0aEupUW+wR0a+uP3+7jK6fC6snxzjfyrS3egu/Hn36C/y25QY33P3yKf/nX/xL/8pd/QU77yNNr/Pbf/u3/Rx7G6Te0+PbA169f4oSuEGkIZ6Vhwl9PFK9z6k3/lp4FeZpDPKNjaW3IZNyO8LD+DZQn5pMH4sI95Yk+Z+b0E7rTB7R/ZTagJ2lXPv5qm3XGpWfkqu3I/5lYpZ09Y5cnZOJ4afMAS1q1SUhR3IinhPK13Wtf9NEGTVvyt33ax/s75m3mUvtob8lL2kdEXxtyIz7AS9VvMjD6o4T83aLHvrUwphaQD9j7Dh07zw7UD7Uxfgx5sjim0M+867cvv8YjfEnvBXzqTRuC6MxxRuaPAr36knFc/H2tsSM/ED5gCEcL3UvGmojVjv6Rfnky9/Jqf9ss4jJOaK9ndGDR517RvfK02M8xXZFi/BQarZvYvHCcxXzQeK4NGUfc+BeW+Ab43xCDDtt98m+ePbQa+oD+ZLxVJ9LifGU+L589/iBtMJdznLCMdcav3GjZjVFry7n7RflBl3OScU59bMF5xVEKfhdIBpj26WvNHEBdDOgq7QT++tai0la5H/E5YWyQ/wZdem2tImeiJLjUkbZe6d/IXzbkGNIPFuaGOW1BOUm34zNv+/SJePApbrC1Bi5/ncvY+/JsLDzlJk9Xumh9i3EYws/5PMXLC+3nc7Zb173rouv7aHUIZSid+/2aXypHD9Gkw3zkPXniLeuQDfLoW8u8T3kLx7n4OzmIOZf6+khM+ETRtuRHPRywM/Mm45g+oszkWZmJK4vAKK6r3OhAQvhMzTLUhqxH5LauWRq+fQP/u/02hqHlWzXqVHjK6krb65s9+hbYQqP2W1uNwj9plXbjXMYZZJTeqH5rRYctWu3xzbXUWqEu3uafExAi81krj08v8cRcciTG2e8GX/7hw6fwrc+htUCZcSY38g3YC37hGOmUR3nXX1wTPXDYJf/KXR60sQp/FZqMJwtjjdWO9Tl5wG5PxDGLcjMO+HaNedT994dwLpVP/26T/mUO4qGSMFptYW48Ypteh1bD+V0bLKWmvO0nvTxERQbZFzvw2uDNOvt6TTvC1rWlLb66JxZ++PA+163vWdu8x46cxw6M155rjm/IeAzhWYa2ylne9Xf/1phzcNoSPqLv9+hFurqipKCOKz//9O8/Cc2fzsf/NQI8YcmjxEsUMyGe/z4I9ykFpTUml21sMZ6mIqnTmM9MpK9sSJRaovT/IDJgaLwVI7JErG2OmejvtWLotl2vPX1LKWl4XbE/VJHgzhaTOhzCcTrQxPNMAj3ndZ3Mxu0+DiQtfyRIwBCexUnB/hdgsU+AfdcwWO00ToqGZj8nVR3V4OGEvN3vY7vfx4Y+LgrtN8B/32oM0CvNlWsdcKahJe3CIf6Q5CxhoJLG4FOHwqTeKDiAMBjXIYOeokz3+20GGRO93WEbOsG420bDEQrj5V3Y4t+N++hbpRZqnVzgCw1ErS026MhA3hcCKITItzKzs32EQbWP4e9cV2gZGGP9KzI1GetqjYr83tSWfcUvHPmZwalMO1pctHBZQTKmMnYA5oaJ0iAhLa22sN5A51Xb8H61C4wFAOLrGbvWUZE4uPItpebkYLv3KBDGg8UAEyc2cME2TPiU9xn70sZm6pwIVuglOuSc48KkJHLBaxJ6ZuJY7UlYCwscr1MmCmeTTSYL+wjX64pjYjx9kNcMfouyUUZJGHJQnl0BL2Xlt0ZXitwoumSzK7RDV8/V/lxoX7+lL2GAtgytMkGNUVM+0I7fuQgRWt9ooxT4ms+vOWnpxraVUmMd39hQGtM2GhOq+h5HbKtZGrQUaFp5X3mIZIOfKWMTaTeEqnpsfTT0W7nWN3pmTlUmaJqQpZOV46RLHUuH9qKMsw8yW3ViLwpM62+1r2F/Ze7mlgZVQrrQx+trnEholHPHEG009Q3OmZO3Wko4qY2tpZ1ok+IVhvxoBwxbv9iVdRf0pr8v2InMdgVc1Dk5z+hcX5jYfJZmFw7ill9xCUgY1l2LfVxkWK+d1aZeWgz4Qd9aVGRVq1RR+ApDvMrCMVbZZ6Bfyper8rCf/GpfyhBFAQt+SSDtr7yThrdXzYW1ljn+zuPMMKQA74Z627VlExX5lA7xm7zMvoEI/7bbT7tMGpBN/lrE41O48SWv0mQBMiDgRPgK3QFvJeEiW6/SOyCLFSajiFsrjoCnGibRmRggM/sGH/VzxeE467Vh7dd7usQZek2MvRdGyq/VnLOEF9iRbev4FqPxnJhnm3UXaJYOOLBbluuz7RYYzHpBlYJu0Y94tDl5Wu1i5en1ldhgojYdmQdmfGihUIe9nqhXZ5XxG2nY7WPAJ3tswwWhvKhvcTqv2Ca/my3+S3HcSgjU+sV+pRUWsrrwM8f2FTPMJ9QKfmR9QT/W1NaHtLfasg/V2Iq0L+G8uCE2dNDjiamLJW1EnoUL+IyN+mjipUL7W+bfgdWtpa5zjwuyEzybrBobZmhwzAWE6Xs8GxvmKw/Akj/xWK4yL9T7dey1YNB8F6otXPgaG0oU5q4arY4xwsd23HEdeK7hZ2bjWpw5CsDSkvaMDZ3ZREr4CPN61Qctjr3w40rXjD8YE9WVOQVN/8MXaUI+P+HVvgmPezt5b50+dHKOOR3jeHrJ2O2cDGPhm7Im8/66lnP5Rp/o0WkHh/hTT9HmClfYEGwW5dewJzeQjInavvhgKeSjtoaO1ljnhsITB1xHFhbGFuOwfQR0hr8XaIKDlGdXwIsAXtUVDHe1rTYELueFAbjKe7/fRWMxLB1X3Nq78i6lMoaC3bdWocMeYkNU6yXnyKG2dfEPTKsdmzzw4PXMPPOC3LSppK+WqLVmeSVmG6fsI9QGLNvslzYHX8rCOuXsAsn5eYCmvlXyBEq8SfRNX8qkB74+07cWPgsv+PT/gDt1UQohllaJpr0rJemqjBvRoTBqhdZS4Z+2oYU5nos/53xt6uwcKW7GNtoHxnaMmaD9iU1WF47ey792JD8FmrMAV56Dj7nKgr6yHViFtlXiJfmUXmWkfoSlbJNs+zL+TQohvzymfaYM8dsJGucsxre15Hjo9qpfCdd78bTWhXx7v5aa/Nt+ZGPPuOhaYnmjdwbHWfj4pbg3xGxzSe/tI9/Gpwv9Z+Ktc4Rt8pNxFBsRpvBBxBeeZQgGs47OSQf6U+7aQEXO4pBfukXhX1AcxsVbwKvbdT7VfoRhnrtl/bEj3sizOYPynNCXsa0AoNYW+qPzhc/S6B/pf8H31dMMrxf6J20FVH2JYWjh32PzTUHtprwzrkJC/B7x++/JU2WB3LeGDQ35TENe+64yfgjH1dpRzRxArrQgL3GgJshfcm64rA+hHFx3pD32NWopUbA7n50XKrJCbMCPzLOkq9JuHaGBy4JdQTe8DhtpGsMNBhrefGLhVvlR3mItRAAPXMIphfagyn5BfYkKbwMxZoZu46E6fUW38gB1SUdXiGfwoMw94DsTG2wPPjRh/gvz75w5+4yMQZCwjZPKR52ow3G7zhk+X/lSn3SOATpGYsS4HcgrNmwEb4hRYwzUXX0XdOu3i3Du3tDmOGFdi3XiVJbWtVbZZAvm31nGoVUQ8F/gH3lrX9q2vJ3IHbzKw4y9mAP7lpT+Y5F36860OSb74UcATr2IV54H4pD2KOwsXUGOJf2zogf1bt8BntXx2n/Vke22pS3D30a/3I65Rt5wGDmyXu0bffsCzAoTMAI7ynyBux6eaoVnCo253kpdqah0suBDT+YY69M2qfErGK//jALV/ww0//NxLHouCzgTmavADU4aj4ajIbsz98MPH8ITRTdN1NNEYvfECe2RAJaTAg798jLlr2RcUHRB0RpKKRX/wUFh1cRLw+WWBek2i46nE9nXya72a/8uGIPGLzisTihtjusxnKuDajMa00jgzRP7Tx/jll3IkcWRfS24fjq+u6GeNpjsCWO3u2W38oc4sNs91PU0xr/J4CTUQ7t/M+THn3+Mn//6v8THHz/FBmMfcAjxWQyMXq2zbQMNV/ohO5PkZ07WXzi9fnk5av9R+xaNwKiD+FrcK4FMfPgfwWQbh8NahlZTZgP4dEAeCMYEdMa62+4O+46FQylMCARGkx1xKjvr5R8X4iTgFPffHnLBpiwM8K1nFx39KM++tXDH1VOQgjD92w3CqlX8luIwJgksgQDLsHyu9G2MrRRp9NnxjnMClYbd4QZd3MXt+7v48PEu/JsR7pIf3jbUknZgupGhbgxa4nbx7YRooFv1TpiADPsLv9qmb3sAABAASURBVEc3CtMAdyYguvA2GXGsxQAobwyJ8vaP2YdAszAJWGbsYQ43fwyoJycLZKj8LNNpjsfvx/jOjvo3ygvJsX2lx76eVvn2gpsiJ/BnMoYep7RTICCb3tJqtNpCfW+YWJSzv1KmAF/8+xXAld4sBOzkmWRHv5P+q6ztr/5hBfpnTthP4SmGfBuYx90Y6l25ff/yOZ6hecI3kVrUin0YSOHPiXgYWvRDDYP04WYf7+/QCzv1BnNxyo9vp5zZROtKCX0dFcWvn39DZlMcbvf4zKf46ccf2KzcQ1bJ+kxikMFCYlJbHxgrKlqTJOHq8xMbCydOASeKdcEHFLKVST+PjFk4OX/KN34WBNDXNw0qVsrC4s0FsjI/I3vh1NJlHNmlfyILgcKz8LRJffNAcnZLOTBZDbUGiDilPob+aXnFBi7IaEJuR053vj/dh77w5euv8eXzl7jPU+1j9KWGMhWu8C9MrtI5c3UinpCB7bfY+A8fP8UnYqZveN0iN2XnBvUtct+OW+AUYsRMmfAvoQARHoUtjB46u2IMpE0l0Gz9CA/pX7sDNRGe9qT/II8zelve7FDZzIw78+wbAr41pM1qO8bB75z+PxKfBNLXlvSop+vbGsZ1adlhu0Nrdkt5eXqrvu1r0UezEX0hWL4wgfyhmpq3n8jHu9KXMME0Vg6prxbq53ra+cOPP+ZbV765uCFJMcZIg/DtZ+zYI1uLMVA4EzJ3Afv96SFGYP7lL/8SHz9+iA+cQv3881/Qwac1EYEaxEkiVxOnfAlzaHW1vxK4DLRzyUUYvmiMgSFqlrR157QeIPLR9zX0J0tDPhV9CUL560cnbMlYpG0ooxM2Zr02JhZxG8sPt7dhcg3yfDNKnZzpq/5clDineCDgKfYtMdVxtYrJsqTtXNCzjrTOSQ1+KjRHxgvnniNzkJt9XSmhDfrWin8jwNisfO2jfuShry1K3xMv59BmnlicKWP7WTogz+jTugWfke7Ei99rm9vtngR5G8qkSBS0rf0YyFcYXBI+ZhKDcoOVGTuVZ4vtllJqwhnxl3HsUwfis480ePVZmNfSoF87MHbdcjprjPtIjLsjL7i5OcS43bzBSQwZv7Sd72yEeEKs/J+JzRZ1lr0KBHLTBRz1Neobjgmf82/t+HahJ64VXvbg3O93GfuvPFl/pe9qH+J5wv9ObLIYF0/ActPHvw9m/VdijuXh4R7MEbVvXNESG73sKiYPG3zE/GDA/oRPh7WeZ+f03WEb4s5C3cBCyvkZLkIbF+fT8Zk55YytTIRF4KPTifno/uvX+Pd/+29pk9r7+fkU3799C998cvNF+D//9HP89b/8a/gmwMg89LNvQ/F8h7wb+LT7VQbQX2rOJzv895ay2bp4gqci1RGt1ajI76Kfcs0YR6xrbCaNb0WY+qB+dSLvVF7aVkEvkSXiEXtVJ9qn8LT3Azq5ykds1msj2o+xbM1x9zFutkmDPq+epB2hhAcKjulbdXi8EmefyX0dW0oNY5nxZIBnTcWxzs9nYtMF+9+gpwO87Lb7sI9AhNlYLA3oxNLDs3mKseyJWPZ8PKGTOYSv7u2LaHJjcGIenNUTcUIZ0EmQ2PKc1w1xUNqN884Nr/RVTvJViR0VPmovL2xWQZ99LcrDPvIsIOOUcmu1gYK5SDgSEeu9Y5TzjL3Y3yIM67Utr9apty28b99kcDjsM9c1/gn/dHplPj6FY5Sbb2w5z7g5qZ/Iq/ZgLqVsz+BTtvb1bzY9px8doTGpj0d85ogdaFrKXztcoN37jkrjVUlFRcYhaYalnCfEkbqAcOvdZFIOiRd9ntH9TPyTN+eHChzlLU/6gDR9+Xof/j0hbcTNc23TeLSBf21FuG5m3JObGzfO+L6w5PPyBnthTXZBN46V3op9tNZHT2zue+asvPbRWqX00dNW6dNRtO3dfhc3zBc74l3XdWwwXOLl5SWOL89xxOed35Vh6hqZuB7R/pRLV6iA/4Jtt6Gu8+VuH5vNntiO7m7uYtyOkpabgq9swJl/msPKB1Ek8pNglB5Pyct6L/9zPkdI89BqVHgSrXRIl30qvCjfwnDz7l9+/Uzue8QvwHAdXyp6twfzHfqRN2PDGd8QBo2xtmIbOWady8U54pcb+LDsuO7GLTFqjM2O2ARu6QF1jvf+QNz66dOP8Ze//Jxv1RsDlY/rZXk3LrmbswGu9nD4cBsjsPra8PsxjMfW+RsPwtpiD9stcsSnTudjuCGonSlY9WCBavid396enPJevmTF68Sm3qT/nM7Zx7guzfKtbrV7+xoj+1bD+aIRc5R3dxVMgBF+B+tbi0q/obUw5tSBZ3TTZ12NRr32rsyU08ha2xxFeJXYorBe8TUPhbUFY6X6tHjvnN8VqQlyF/k6hfY/oTv5d31uzNKPUqbwp6+tvoA0MCH5sUD2n/b9B9H8aTj+cwDuIAOFYAL55Wn9XhC2dwi80N7Xhk0VbGoJE58TicuMcjRYFa3CDNoGbxfMBUsYMBbHCsaiUH2uGFu1jWtXrBXXErkJhYVo2MLUoTQMEw4DqUU4XQH6W6mN4AEc4WoUy+tr0gixdhXw+togBubk6mtz0jq/nnE7uiSf4H4LvDPXK0/+8b/nx+/hq3VO9meTeiYf6WMkX8ct6ZS2abCWVyYJ+yC6dEoXXTNBEsJWHiF05e1E+yknIdsMwI7TWcQnnb6RID1gAh9883P9UgOtykQZOcbXDsV9Da7ieCCZeGQy1KkcV3RSbhYmGMcq5wv0iDdp4F4sHf1cgCgkJ1D7gjEqsnYSs9Qem0DPylr5q28DhvfCMjAKF5B0qdHYwNoQMK4lA0dtUBMxcXKn7ORFHgxkjk0Fpq4xz7wWFjgFeNqNhR4g4AvKNbhLdwVuV9YNEGGqe+3WYCJ9bjxqg41+I4HfRbkbIRW+7WNZCGTZl8CYQRPepck25WJbFjlIArx5KyhfuSlnx6RtA8+JMv/o68sJnqc/ivqzvGKn6sRfeRSH0OTSiVDZWwp8idc2+yjnCds8U6zfkWztmFyG1uKFxcz99/vcmH11k5bF4Ol8yg0w+25229iQMDb6+py0YlcXivfWjSTg8t9XJwWKOnQcRR1avyYpPRPEGMpf2lBXWO9Ed5N/7PTAxtEhTFCsF/7Ewk8717YKp1kjdG/3O2DIdYT6aEMf290YpbzLBckrMgo+e/h8zyaWuix9DawibUA9y/cJ3rMvuqnoTruTlv+BXwSoPmf8GpBRPC17053PAAUvkEvBACMTHn/NUN+yvbUabkiDIuOA8qrg6lsNP8KVBvXuc7WN0hVsE9zaCBbMomIKY+cZecAEk2OQtM3Jrwtxxw7oyI2AnvHT+Ww3EosWPvetRW3IgDZpyMKgvEK710pb31qOKdi5dY6lmTg0gWuChykqbbckOzuSE8csb3R6bwEsuBGSNxQkw8/1a232x9YzbmFzC0UbBQx6rTEMLWVGqIfPJYwZA7Gh9S1jtQsXfVb6CrR0lBT+iiL9X39QN+pOfevf4pW+GdvVpl5IdvUp+ylvYRDugUJPFKaf2W7x/gLNF+rVyUQMlwaLdirtMM2X+Y+DDt8yeGFj/wVfsv8MzhndGbddkEwkoCb0yUOpoYyFM7EBKr3P2KZ8Pj4+hvZkfIUw+hUvoFtpdAwPfNdnGwvwemSyXivJfw35VpfqzlKqOLHbDngg70rJPoVn+xaeg0/SjT/RMwbGaKvPz9BEnJiopwtfYEABN4ow7GuRNnnX3xt21WpLGLlRWmokDcCs1GehThjKSdiOhWG+wgc0PPX0lzbh29eiDVRgtDZk7DC2iSv7lfLHeElMmtCjfqePWpBc9pFvx3ldYUIj4xf6T8TOEwuxa5E+FyPCkwYAMD2je/RtnD0hG/mwXep76B6QgaVxtYincu/VmJd0E2t9lnav+/0h7m4od7dhHBOe9IqvEO/sZ91M/uD8mPxgo+J0fMq4+ASV1NvXTRRjCjXoKlafk443+Vvf0SK+PbF2u90h123UVrGlljFc+hvPQyWuUBwjzA2LG3nVXs/IQL8xafe/5LZP22xY6OzDOC7ttVZi/j52+23UoYYLhWu9V5P/zI/wt5kY7K8OntHFBV6wiFBf2+02bvLt7pvc7JdO4V6vxn5xO97c0yLsgXl7wxw1MF/10GGd8nLcAE/KKvWNrfumlTK2bpV9AX3RpMLYlbEMOyEAZPxJWMjd/gv1kpv33Gg7JzeokI82ssYc4AFNeRkjTmwwm68ZQ54fH8L8bCaGyNfYmJNbg4xCbFjzBPOHkTzl7sPH2G8PxE/mWXjQvsZxHw1elcHqi6OqYrF8ypiu3YjvjIylETKCwGt3SmFsC2W83e5jCyxlZb/XN/rplLR4VR/jmw37bD+v0l2hR7nI84QOvdqmLbng3aGLkXl8gLe+Ng5UkC+yezLe5AJ2TtJqrdHqmHSpL8Sc+LtS8prxhT7i1laueDbIp7XKRtiEmpbQvu3jgZ2Hux42OudIk7ZrDD+qe3IxYaQeyYvlYQC+QnS8RF3Qq/mEfAW+Y3/nHPMX23y2OLZBQ2W89/btiroXK4UJUn8x/h9PT2y+QivV4nC89uj84VrKzSF/Tc65zDbjgjDfvSv/YINddOBq5E62CSo4iPv999/D8spm4Rlbe2VdNLFes72Q47TaYkAPq2+0EH/KRHlQpHHCHyfy8jPX1TfUz5pj2/8FG/ePO0/YiX2NTeY5HjacwTkzLvH1ZY0r2M1IMYaYNxoPtbvgk/CxhYWyyjjSJgf6awOIPBSjtiTdqIOchfwIO3vVroFhh0LM9JqP/rCU4nCqC+rA5iQePXS2/Q+FSp71NeemVfdIHb/U/wViDAMI9jWHuvnOgesjhwfq88z8b6x45ToxT5h/aHPK1aK/B3pQT1c+5E2bTB5gyrY9udd+u096qYIiMMKDNqX89ra/lS2xu5GfV3RKF+ha0q88RFthz6wvp/xf9JKfhIa6QaqOjA3K3uraarhBtEHmtcc/mY+7ssqsyDz30hd+ENWCr8iTMK4l7RR5mWeYbw/OF8ClO/qasigfQfS1hvyIVx9yzWfRBpS/dTAk5kAClPUnZCCbfPzTfsD1nwb7PxVgFVq6PkrXBVGF7z+wjvWlM0CxQteAZpz6yObP6fiCbmZafmfRMLN7f+Tk/ns8+YoqfdRaRcFdweHUPqUUAntrGXgyESAwACAWnN5JW+OxvGZAOREc1zLh5CcSagONRpE0SyawW60EQHDgdDM73DrixIIDbiLsA4IlZmic2Pl+iTxVePur5BP9Z2i9gH+xyC/Gq4H6KwWehv/y7/89/26Af6vChN2J2uRnlcWczmWdO/rPngpxcjMB0/YCAd4/seN+JrmcSeKsF771J/g8wVsGTvBbpyO9EIDFtU4AR5yXwAttLspn6DszzmKwmeSb5+uiwqBk8IZtJsIZfh/Dv83gZLXgsB06sE04BicTN4OVdBXaurIKTRl3BICFYKn9O6MPAAAQAElEQVSTi0tbMPj6Bkk6N7IXlnx2pYQ61amFNUPXmQnCyUt5EXJyodpIVHa7XbhzbKARjuOUgTJKvhhrwL3Ac7x9pCcLOK92lc9R6bHSzE0U2qXR4v0MDGlQBieSDOE63slnR8Kw2+45jbqJw+1N7EhQ+spkCM8ME1xU6HU3334b+ovThoJsKrgs4okCDXxtu/DDxcMZPs7YgjxZUrfI5InF3wl7OGPT1ns98WzRxpWdMlT2gMKOS9p432r6Tksfku8gOZ1I8k7xig1owwP03soLp2xOsp4mfuY0WRkI39NuT1OeoUEcrQ2x4eRTeVR4lz/rpUHaKnzecaK7Y1KQxa6UsJ/yOOQJ0zbc2GvQ1Aj2I/0adEJ0WCoysp+nxP4vEh8/3L3JueKTCxPCCb885sJ/6Gv4Jt/HDx9Cm1Ccjh+R+w0bSCa3J+iWNuXt6e7Hj5+gf1zjFgOUuaeGT5wKPhGLTMSto0OYEO526nsf0q8tliB2oGzlLu9bcKlb61ttMTK5juMm5E9+zujMtwXcmIXB2MDvjskYsWQ8FIYFE0qdpB8/PsUjsUEbd0zCzwF4BbiV94SdPEHzCTvQZmf8fMJ+jtQd2cAV3shCJk9N0YmbiIyO3WEb2q1tAzqwKDNt0tKDx4R5aJXJfYytunYMfA7YSmUMJOTm00QskpbNdhvKVVm5uHolwXolPmkjO/wl/uGTvCLDP6oAJgwncMeoqwk+5N3TVLuKc+D0235XuatbYWin/q8abtQrJ2nPNuAaNx1z4d6rZVZObKqcmI+cQ6wzFhuvf/vlcxhDpbHCv7htF462fYLfI/I+4pPSIa3S7caN9CoP7Uf6FxQAWnQ6s7BCnyR93+/vw2Q9dYb/nSlH6Hh6emTuOjPi95D2Bu6KH8ifNB6xy/v77/Hl86/x5ZdfQ3s6YVfSOeBD/bUv85hxd2beELY2Jx3KpZQa+kj63tCi9S2fO8aqM+XWV+ooraev9V3BbVZ7F67x6BWaz+inqyUqfd2M8m/D6EMTNlkZV7EhebfAVCR+6o1xr9iFz42xPXXegwRXEVcN61uDPoqwgo86UGYTeAvPfgs3jq/0026DZxxKE7cZ2kqM+hq2qQ/od4VB0tbZGeJW3U0ZU9w0NcZ5+HFGtsZGKMo5SDyWlBUwRGD7ifnhagfalXRmoYO49EthPuHL6tA2edJfRuYOefW5RxYDfFhvQl1KDe9zjoF++VAmI/cfP97lafIPn36OA3Ek+Kw20ye/I/agnPWLM7aqHWifdIu+gyPo5ydywjL+kAEZD3P9YqGjfLpJrW5Iw1QhKiqJ7z2x3ZjsG4obfNI4op8bW29v1lg9qFdw1dri9pbTf+KQ+VEufr7fp/1qw2fspSuFTZoxDrs9OGq0ViNPvHl2fIEeKI0CPOl2LnzAF/SzE7b4RK50JMZrm+q/gntHzBHvdV5T9x7WGKsH5NNju/Z9JU7pwwgjHCcvlQ0pN5jVQV9rDI1SW1Su6s+44dsaX+6/xgt4rVP+9tW2FFbGC2x1zWMiCvikoQdOtkG3eF/xBa/a0AldTcSXGZks1F/Qje22aT/P4HIB/d2/Y/f1c8pQ3W6Iy8p9e1B+hVhzTLqMR8Z6/wbT+48fQh2N9M0cBttzXInKNAd/6OeylDgd9YWJ/IBiXgpN8nctyqkrJeewWzbYbt+bB+3DuGKflYcJ0Wo18E3fCs8b/NBr8LHfgpBaa6nrQh/rjscz87vrg4iBzX3nKH1g45wDDGUIRHLUiQPWpzhmLj6HMjcndMNwhz+k/6A3aS3BP+7FJQ2gx9dX+tSZb1gLf2bTw7YddM7ozb/Jl7EamRsjbJM31wLf394Wst8ZXRljbTfvkz55AW3K4Mi6R/0lj8B9Io4Lx7FuIE4cDAzI4QDdW3TjRkePrQhP+s09VxxTrpdOxJsZnMKzj/fa/sPDY9wzt3zFJh+wjydyAPP7Bb6kp7DJ8e7du3j3bi21dOisj8Lz78vvyP0SExsNZ9+65qBI2Z65mr/bR9/RfnY78iDoNE8U/wl7dTPjO4fGHkbpD8Ycfd11hesceWXBBo4pjo/HtM8z9q9vXJiLvTdWWdwMWrANdaMvuilxQDYjOciGnGpr/nhY/wdCD0z0JeGfsFPp0e9HdFhrxbawL+4dvz1sbQ79S3l5BU0oR23D/mlfpUSXPfnBve3cpS4XaNUnleeCLsX9x+YDz2eK9dI/47v5zNX+M/Nx5hhfv8bnz1/yb2I6H6i/V2Rh7DLv+/7lK3nfQxzJ3yyrz58QH3Y+1JBO52ltQ76FbZ1v5uqLncESxgq0y9eW+UL+jYP+RsXt+w+h3+6Jj+q0lCp7YbwzVlz9WJtVpq/Gx+RhXQ+rozM6V2egCfs3YscG/QytpjwT4NuPEhDE98Kzc5LjtJNn7PMZHoUn79pZRWc76NLGRmAyLG1mAp/0LMBY6bwJN/l4RAxIO+nzao29GAn/nReruHr5s8s/Cc2fzcb/DfjK+NoNzeoIGqITtNUGLBcbboa4i67SRxZFN3d3cXNz4HRnl5NRI/AVFOWYdBwU6b3F6h6DUNEuBjWIriBi8OGNdFmJcLzFIKpBa/AG0pEgZSBoTB7CcWgpBIXaYkObAUba1j+S+jlfKau0CSsK4PmhQX64ex93JDzWa6z3/hoEi7MTu7UGA+slW2dMORAEoixRCeKtVSZXbXQKTw2+f7+Pe3d/2UwSlnxU+mwIUk7KXjfbEfnskdMtdI44Zg2dzLbbm7twofsRenYERXGIX2p7ZdUaPrngNLNI81dFXMz8+tvn+Hc2pb5/eyCQLATGMba+4swYA9CDCxPKK4FohJYff/4p9jc7nDni28PX+O//8d8iX1mnjwnINQAoUyfdApyJSUk6pElbOM+nTEKcDAycLuRekY2Tpaco87L+QVYdP+vZwLpHPt++3Me3b1/z16kMiM/Pp5wwnp+fw80nA4H9HSc+iUwZpM5ke4HvGX06YZ4I+FPKQ2ux34CMKjKv0LyWFhlQS1UdbM4tuWDjzCJq7WNk0jkgq912H05C8rqgcIOWG2HS9DrTuzb6r0VAtitb+1baRmzORMPipoK2X99o6Ll2pWArfzCB9cU6EVElTvtbhgaOUsMOwtZvnGy85jO79MqF+R3RFHiZkMeJgNliu9tnnf0CSxHuDjsCNQnfKTxZdGPPBZV8X226gEzZWZT/4/fvJGAPqRfHytsBOCYI0tfXlosmZa6dX5BPJ1EU9eakpl0+PHwPkxRhOKaR9C3Q5Rhp/GMMgBwn/hH7VA7amTanXWSSge06ySqLWjtsvKe0P8oGvzrstzEM6FkcnODJr7aJU2Aj2skrtxP3F64zG0wz9z5beCYB6NBHazWkYwu85Bve1avylDbbLBW9AghzcCw2AqM9dUV5AihjFXYVfORFeiZOz3hMW6jEEO8xN0eE8jmQcDvZb7bbpMFFmjgH7QLY4pSOAi4GgXthw2+OTD5IXPPXv0iWjMlpo0zw6U/oSJlbTGpyssZfz/j1RPKS/blf0m9RCDEuaUOWqwzV3FrWk2L60GYfbU249luvf2+7/EMf+1mEAuGAWdgUOWFrT/jzMaTpOl5YM/qQNm1yYkNHH3Dcte2i4BCCsumQjb6K+uKHH36MTz//EJ9+/CGUlxsYkuG9lM3wLQxxSb86E8YG29PGt9iSc01tNQo6Sn0KgKLca23Rak3YRYTUS9uEjZ5I4LV5Y630Ob61PnW5ZY50nlzjw4jtjrHFPm7uDsTjA302+K+boNgjsIwvyksaLeLQd9YyhQuM5BkipL0OlfFJULhB//j4kJtdLyxyPEDQj0zKhVkKfTs2fognJvPOHW7wCBsgLNi3qR+TOcfLm3Oqdi/NfWMuQj/C04YQQVToiBC/UvYa6HTJmHtB5vaxtoC7Ir+uFPwAOrgWinXC8L6jo1Ac50JX3tWXdcqiK+tYxxTubRN3qw3yhUkvO1NKvAGDAHXvwkLZrmMiLnSVhxc2hdSbZmWMVE9/6AvbaOQa+l76D34lrCsMZeo4adFfW63MOyXfDlR2+iBoIum1Dbuy3jgpnK5AJaUrJfJX8KW7YwRAJ3DVVuOGBbkxpcKj8nDjsCslY7HtdCXGn+JE4v18fCC2kSfE+pFfN2TUsTRfiAfCVd8v2McZe5Mve8uDslQw1vmfKWjLysb+xhqvbhgK61VYnO4LfyKZ76FvR/y6vXEht8QD88l38yLscdYO0EdFBuJyPrrGKWW7O+zjPXnk3d1tLmRuiL37/SF9RZ81RghDvI6/XqVZX7Ms0GMcnMDVIedb4P3w48+xgSbzlMdv3+KRRbQ6UfcFemaEd0b/0rDlBD3riIfi0gYXbEd84qnAHKDf0rcW8qJv2GYfabJ439N3Q25wc3MXHz58ihto2W33qTPQYqsBby1zwlYrmx/oDJ1qa+aMloY8g48+LY3qXXrVkbZgexEYpQdGKcQQNvqkXZrUnfLwGTAsPk8cAj5wMPtE/DVPK2/04CcBpLzkD82aAvfECeV15UuetfMRv6jwGHwgG35K2KY87GsJPtIxjn22eb9An7+GLD/anuUVO5dWKIjWDzEOFOAPKeNGHYUNycxzuhLfzdWfnxInP8DiHByJY9yO5EQjc+OE5pa447DoFv9J2pQR5XqvHNd5Racr6GOMsW0pI9KIzDFf8Y8ZezC/1falVx2UeEf/luudEfsyXhjD5HvCF+wvTwGkq24wNXK2iY2Ap8zL7Kss9+She2x9xF5gxiFhHFLGI3nqiCz+mJcQNlqJ6TKHb/L4Jrdv97x79y75f/fuHSyRG1wuMbHxo49NbPjkpg9+Ubt35EoD888upFv80nGGR4vxRZkW6F6QoFd1Wt7wqjc31NMW0ZuxTJlcmBMwGMjHjmFUn10LUGgTBxMLEJX1qq+ESdszG73O1c5Tz8QwZVewLXWp/xhTSl+ADQZgb5CHOu37Bq9ZDcklWsVOkKH9lZnP4rBHVwryabHZjKvOgKEdBB9jAVQJnKeA87wkrdd64QjPvCw3IullHJR3/Ut9+Qblhw/vwxi22+6jb+Sk0LvaQTDPj7Hd76NSP8O36yCL6w3l6Jwq9qG15EcqeugeagvXyRt4swy011ptxs6Vr1Qi065g+y3j3QGbVA6F8eae+h2k5BgYy/npFdt27lOn4rfIi7TZ35cHXO9Lo3FE/biRtwIJ5vCyrmVET6V20pgrpdHShkatYp3XOQkCulKRS4sR+VsavBRkmbaBTKSty1Elf66g5VE4Xhe72o0KvnQAbPb9s36slPxZ0P8zwk2PUNiXFLZGhJzDhMxd1nt2pI84qoFRJb5ncvOUyB2+TZ5AjFFrF9geihLOWlZvLbTV0KB320PozKgx+13QpMXn4FP7irO07OOEuMN5NOpNBnmcpBZ6lTREg6w7loVA8UJiI433eZp0ChPkrqwO44iK0fl2wQdOTxxn4v7AIsokSYeG2pBngEPyks5inU6nfDEu1gAAEABJREFUwQ6cNBVwv5JwuHHiyYHj/RWrieCvrHTScYfDI4+R0pjAdrt9uGObdELPgBMbkKxbd3HvYkdfT22l01IHghpjAycxOAvb4HvPps2vv/7CBtC/h3wqtw3OdyDwtFrT4R44PfAEeiJQK2d/L19cwn1ANv/t3/89vn7+TELwmAt2F6vq2PYdtFdk+Qo/6mPdBEQWBI3TdCSBOIX0zDjtzEJyYuPsBZswWUi9o0snHzcFHqD1/v5bPIDzAZqOb7vEz0ziBphMLF+OYX8nDVhF/nAMoOIDinAC0d6U7xkaLK9cURB9S6ibvrYYKOu1Uo+NMJ4cZqUVfcmbQWpLgNx66uAOdx3pVViwsKDmdOyRU91nrtKyBrXGIodgztxmEmDQlM8BO9qMWxKBkdLCZ3XqxpN2VSv2S7naUviRp7diH/Wi3hqbJH2r0CyFWBvyk2fu8EF+vj2vIEpM8H5iwW+Q3aAr67VHx0iHbyohwdwgUAfSre1uCbzqbDIZgLZKkT7laSJveYJ/4Unb7rDHJvfJX20rP+JwAeoEeMFz7evE8cgG6D2bP0/o+MTCXfwV+ENtyYP0+utsa3i58jTDc4Q+rV4qfV+xVycdaZYueTXBEFYbK7RUZE3BD7e7bdKnnrRHT4/XzckV/pwnZfMblXoPNqzNIr+zSQ+2OyOLoEcPbulQdjt8VV+srWFbJfrWwElBfn3FFugPBuyGiVd9UrfOhhG7PTTtR9hfMuFT/touFfAKLPsGGKGDC0l4i8PtbewOt2E8sIzYp/LX/wdwS1tlnAsV9eXG2RnfFLY+9YTvOUFnwS7kTb6kUX1di3UWZap8neRNPLRn7T39KfzkSB6RHXRe2CDSbpDeG+dr/UJblphjybKwflzlLAS4FBisr3WXHD2z8XPKk+4jG3YmFdJnx4UFwiv6T72jH+uv5RX/zUUZvoDIQ9uv3DwT7x37/uPH+PHHn9gI+hTGZ30YBYU6LLiVcK58djxXYrjz0IgNHSgbYsHGuUV5l8q8IlQKfQsA9B91oP67QiVN8j7Pr8TbKaa8KpdgE6DmW1Z7FpUZa4gTG+x1LWM4j5nE7jP530dr2BR8SeMMn14RFd8l45J2bVFvE3rXxqXJNzWMN/JJ57S3B+Ktc9ERmzgiG+eoNbaigxJ82KDA5tX/w9N34v8Tp9CnNF/nJpTOZsIxY/wMTRXaNtC/I85UbFAZOgdZ1LF0JNiEzA++0q8/rrygfuRlv47xXnm0Mv3BZ+FaqMRkFuQ5Jy8TdApLmuTx2lcd0BHZTGBjFLrsJAIW7X9Bhj46f1gcPxOTkh4F5Sh4S3niL16Fp46z4OfjWxm4ik9ZTNikV4cXmFiL+GvGCOdumMr5JuWkf9A5c5k33tXdNdegCTursgaJcxgfrcsNGGJUqy0OzFPaZg+P4tbmxKu8LAyMF/QsTOf7GRohDaJK0vFkTMYWFmQyI0/17q9XHd/edhNezpGBBJCfOGb80L7en6DD/i78PLhJvQNLm9L3np6ew76NOWzLfHG4vWOTfcnDnm/kik/M9+LoUEjpoYk4ccaGXeidk9Yam90ubj/chTmZbyAZg/UPY6DqutKubqESlrE8eIFJ5Few3YItzPl3f16h1/ngcHvDZvBPGVOl75GDqEfomWkPgULPBf2coKUiW+O28VUcM7Zh8T78IFBt13icBb2krjshQQv9175LznXqZcRffOPpE3nmB2Ti2wriEZx0962h233OK9JXwTHiZ8Yj9a3NoI6c67VP+0i29tVhMaXrw499pLsw/pXYqd15r62rM/VV6D+xSf2Aro7Hl4RpH+k0t2OooGSG68qP/Itz5QuK6WT/Cu8bfKIrBZmLPeJa79X+FgBl/QhP+pT4pM05Sts5sXno9YqjoINNbpaPoe+Jpy8V/TLXi5MYLQzf0nrGpkrH3EtZcZUQ9wa6xOVmr/V37+9SxuqqrzVGZO584D0iSXEGH2Xv2Iz/xGllrJ0o9zMbhF4t1glXebtRvIUmY/nIfC1+DJN5YE75yleAQZrF5b0wntDBhM0JZ4Aebf3A2kb8kELXEq02ZLBlo8ayz6t8VWQEyPRrN4DEccH2go2fxA+Amc2frGc+mshvzsjZvsvvv8e7rothaGFuM7YBNgv2Cr3Mw+YC/sZEich6Lnmt0CjsAmXGvxPx0g3ZC75zxpdmfNi+8pMF/56hKe/po0yk0WdlIP2ACg8zZ+hzHeAc5fxmUTYdfEqjMUBbWOHPgJrTnw/kStqLeZBtpWAjrH/MnXa7PX22Id0pe0xU2utQY4Mt+vaR1wEZx/UDvbEyDvP5fWthMHfCadjFQNH/7astK2f5GpGRtPq29C2HeVt8P/1XuIBw/A7ch8M2bRBGct59fHpgM/DIXHfCZmZsvZALtLA/aPNbkIX07oBpTDHv6Yp6W/A/8g70Kx2OEefIJteIDHbYpnVnbE0dLSn4BIn9LNgpY2k7UbRLYSzE9QtlJrY6TzwybziveHWOsV4dCteyQouku4fOAf/bgl/cFfkqm9zABoc2Y//W19SDPA3ITVlqL64n7C/cDl3wtUlRgVLqKUxU9gk+iJWff/5XOv58LP8JMCDenLhfl1cMi2TkdUb4FkSNISv4guEZiFptaah9raGWDIxuAlxwePuMGHtrQ2TguEqQsV1ZH4QFcAx/XhepBPSjO8EkJRremcBynRzmxC0da3FCsz1hIDcd0UUMVpL4NgTjPQHVHdkRg5Sey5tBw0k6l0HR30+1baS/O83v2chyY+j29i7cKPEk6wAcA7wl70lwNptt6IRDq+HEIUcGGFmryGPAqNffm2zpGJAYnkDJj7u9Lp6V1QuOKx/XonMZKOVDOrNg8D4n/reTjBkZ+7ryxM6+SXZls22jvIcWBqe+tmgEw5ubAzvOuyg4prJWXgZM4Qoz6S7vorYaykAcm+2IPgtBieAAfco++Cina6EDw9dER/zSrw6EO4B7JADYl050LdDSgL9JWtSJE2cp6yaVJ80Gwe8sWrw+s/nwShIjraBNXdVa8+qYFa4ta7Hftaw1hb41YDof1zbtJkJ97bb7eE+ieTCpbpv8lbrvJoZpf0dOyY65GFIXM4FQIMJImRPEjiTaToAGzOQZXXhv8dnE/UKd40pXIkspaQcdfAythYusxqaewTpjcoFc+hSK/tTqGMpoxHa97wodAGiAzIItKxN9jOrcODNIHwnW05vshOUGXs9Y7+0n3S4Ov37+wkng+l+0b9C3tq7uhTnja07C8qkfylMAY0h6G7ck8OA/45+pOzZ9Pv/2a1jEX5nVP/34Y3z68DGEKYy//fI3FpSnEL50uBhYixYToc2qD9+A0QcHJln7/VHoplxykxn9Ia2ko0JXVwpmtoRvnz2yoXiBtmu7Y0YSSm3ujpPlm5v3oQ/ru/Zx48FEcY0dAX0lTI6MH1GC2HSi4Afw6qLNjb8zNiDvr8i50GkkdgzoVFr0a9++WGHO4VWZX23jyo/2JAx15pt4X798jm+//hbPj98z7ionN95G4wywpVefcpM45UOdMNw49brdbqC9JviuFDaUiEv02WA/8rJDZjvp5FnYwUf7li5PY3nMrz74nYTEJK8x3j/UXlsNE/ZH9Pzt/it6PLLYm8JEYdF4kRPK4Ks0fAAUNiRd13KhH1UkmkEYYhR+Je4TvvRC8b6BRxoZHcYohoRvfP744w95Sm49o8G9kChN6afP+RbhKZ+1s+fHR2T4mG8WuWB1TpIGRBKttpSRfGvTFwjSN3vq1XkbNsSpMYzbciK+Cz9KLeHpq/Ko+G+gc2HSlHLeItsbTpkz1rLZY7+eMfqc9y4qD2zy7JhHGjG5FDZ6YG5tH8PkX73e3tzFDcXNotaMjUva3gVZQSroStTawpiQMPAJdeACWjs4Ph7jxCb8jP1L3+Lr/xaela8Ldf+Y+bcvX1mY37MBN4WLmJX2m9hv97BWwpPYiTEoFFxb6rcxtBbK/vQyMe7EQdAMBwtdlFTJcca2vrbo21qGWpFPS5rrmzwWGHnVlyjqS/1Ir7LoCrC6mjBBljrVd2YXF4yzz7XYLj3CyLcBsNk8VCCGO4c8MpecTk/YCjxCXoWWLPm/D4EniGHAnInT0rTAjffSci3KwDrbL/QVXxbobK1iKy15NZ58+PQx6Rbvb7/8Gr9SHDfgb/ogJIRvW8lvhRbrxu0qV3UgXOcNY4K5jfafvNK3Q3bGFvuYCrS64rZdOTj/zvBh3BZnkkqD7W6CVPRRWx+tthA3TaFc9XH7++wY6x4fnkL5uWlgfNZPTuhK+7E/YsMWKvo2Nk7x7SvxgMXg3d37eO/by+QgXSmx6nj1y9Yq/nuT7W4OyZs4XdhLozRocw/EPheDtonX+jbAK6UgA+VUgVXo4ObUmTjs39xSZmdi8Rk7maQVetSh4wk29L7mKQv2MP9xmIfKaRPaag8yVUqNW3KsHz78GOp1aI0+wYZ2XqIi+wEfrrVF7Uo4F3sy/u3rPZvZ9wlfvMpOusz19E0XuF6dH87Qqo616zMbC26COEb9CHsAp/p4wdd8u9x8SDuXgj0xZETGtbQ4k5s9IjP7Oj+0HpqGhn4sI9e3TWYWo/K0Jwbp674Rc8c8uN/eYLNVsH8U6XAudJ5Ttm4IXEQQJXkvZe3foQ/jpG3H9LMZWCUatCsj5T+hC+FZJ/4NvtCVN79DBsrnlat90yZoc4H86YdPccdcvSEv0S+V2/33h/hKjuZhoTLXroOP8vWgSJvVt9TpTLycsAFzE+UrjXTNrzI2DkuLdBZwWrbQNuKPtttR/Wg72pztgZl45cKimdiHTIzD6sr+yv+AbszZHJPzRW0Zw/z15XXxfMq5HZTIqUde1aFZlJO0+9CVQtysLJAbBR3ut5lH7Q5bnrchjeIIiYqATKREvL5QlPkJ3p1TL2wCla4L7WLALtRD7fvouz6HKvMTG4JPxMz7+4f4xsbod+7P+FWPnTsXH7AZ+XIxr8wG8jL5HtFN1sNz1uMTjlFG8qJOtW+oC+XctxodNgOl6TOug8y91KV2IN2INCp4R+zbIqzgU/rVZvSzZw5l9QXfqH45PYdvtzqWbsi0hTmSh6nKR1jSNABzaDVhCzMLtKgz885Ke/aDt0aOmzDIuza7bbiR4fNA2wYbUQ7Sqc0pY/kUd8LQ9vuKXuGaTv4KoHwayzrwORcMrIs28Gdu51vmI3BLqalDYcmL/b3P+Rqd/C1z68/kNA+syZx7yUfx/avcTug776lTnspfmry+4gvGHOdI+1RsS9tcc4wWVz8qUfJePizBxxg2vdmU9AiPavijt3z2Jccoz65gUsixIj9lNMBj8NEGlJM5pTT4NqixUDpBGcZ1r6/EAfPrZ9Z+4nV9ZO6rDjbY2o6i/FrKuOEfIAR+4XItPP5pX9D8abD/cwG+QI7vIZtccmvwXHg2WKz3KBqJNxy+ooyC8dItFgztTOCwzEzE1g20p8Log8lY9UfRmKovVvwAABAASURBVJZMWl6ZNKc07InxJhkzu9YanMU+a1kyPl7HXRyL0SzgtcVxJyZTDauLEjq3ifcNk7mO24HZPk5o3EYPD/kMrYV7X+lLY8NBHSvtjtsMBFzqNlkacMdotYWG28tXV7k3uLSotfzhECUCR+EHVF8oSTfO9Mqk6KmXVyeZGfwGQgOFV53fvozO8cLJZ/QiXQajrpB4AOs0nZHdhX4laqthkDeQdQwq9FH2ewL0fruHZoIMdJzfgoUyNUi2YYhGYGts1MnviAO3oYWficXEqzImmPlsEa7jKvBBDESSI9pNQpdlsUvUHlpqi9JBCDX2bTy7mNtCixOL8u6BIW8GvSzQlldlgn4TOCC6WnD4mqUSZEpB5oyNf/hAQgZRqwptWYLBVlBst65ChzJ0s2Ez7sJTIQP1NybAI5PLlPzORnBGpRbCcd5Jz4K9zdOaSHpvJ2GrtzM6sS6LlTRex5YrLfiVcrG+L9RStA+60oPnroY8Dq2GJwrqxMmnyndIFtYODfri0FoYHKnOhHvCf+YZQ5FQKpVtkgGOrgCbMkPjkU1WA/HT82PKTH1tXLhi4/0feH7P5EWY2qb6BTs0Apiv+E241NeRDVs3lR7yrZ9z0v/+7i48fa1DxUbnfPNrRq/yLV0m8F6F41X51mGIYbMJfW2dmFhgQk9PEbF1Ti7qrysQYSU8wUQm9SZ9L2wmCM92uyi3hpxGJiQTv7Q9JveECQj7Gku4TT3X2qC/Rd8PVsV0NtmzoHNsUjksyH/m3sKgGIyF0tgFC/Y53HjQHrIfPCvzLKkM9AdkF3LKTvkeOQ18YMHq5sojie66CCphIjNAu3GmA35P2Wy34elW7fFn4AkDcG+ng2NuMhZkUkoN+yf/fYvGybzJjScvtjsmacIevPosZRMJocXnobYwJqqbF3R8ZHPxxMlx9seOPc25QIPwskSxq0PTAmnCZIBK3+u9ujL2zMoP3NP0motRN6E6aK7t73yJRx5ub+9iQ4wShgWgJOFT2qcblcpQmBOx9fj4RKL0lCdrJ/0h8UADOpM8iRPu7LMPVibZKI9rR7Haxbj8aR8FeQ7gH1qjyQ4LG1kw5RNt0nZQLyyoduN2lTu8OK7WGgMxdUD+adfoLUCVAmK8euxbC2E3+5AQtrQncS3pOysNiBZcCY/+wpbnMzz762BuJD6inzNzoPWAhrN3lMiPMJSTm7oPvg3y9JgyFI4+YdmA+4KATbCFYdw2TstfgR+awvlDOc/IVcCOz8KD11pLSKMl5wn476nrinJDcwBR/idi/Qn9CEva4o8PcqWrsKy3b8qKurDQbJ30AS1t4Eg8m04vMWNL0+k1sjA3TjyDLoSV8kVurbakzzqsAnMkxgDY58IV8ClzcVikwTpx6bNoIQr8DMCyGJPU1y2HCcK4yveBWHgBuXJotTLMA5VTwuYhKuN32FTjKluyb2yZ0OeZmCFecaoD+0vrDAHW6xODMBnks3SKC2aooTcApcWy4m9h0i8uxzpGPI5zQCnrmBm82oi6sc1+tifcVQhISCkxgLsZG5Bf+93e7IlLW2TdpW/41sEVRq0ttCFj98C99cbHghylURxn4vaR2Hdh/pVv87j5wjwMnrVPyZxNWFRB0hLG5isfyk640rS46Qlt6cPEmFcOyYTnc/zvfDrrFEIaWoTzi28gjcwTyq+IkD7F0pWofck4q0jMj5SXNngidko70oS+SF3rSy7kLN6/ot+r7S7Yh/Se8dlX4lFJGiI/E4u5dcwEHAp9S6mxI39SlvadkJWbI+bmtnWlRP6jn3RbNszpu+0hNrt9bLZjjt+yqN9T9PkOpqRh8W0vcFwoSRdyMz9VT1Sh1xLCK+CwPfioP+8nfNmrbUOrGf98Vh90i761cM5y/rGP8Gyzj7IQh88KrdHXjcQD9PlmoypRbuYYRxaHHvJIl/4Ds8y3U84fOS+hc+su0H5OW2aO4CqeK18oLtrQwhxM2iyFQX1bY7Cx2f5nYpPXWmtkHCsl+fdZOoOPtPpsvwCGuXNvf+5rq9EodCMuQQc61r/kXRk4Vri2p+1y0D5LPxW222Zuav7U+hYDNA+tRas1so1+1+/vAJ3Z7PENH/0h5fXykn4orJxj+j66rkb37l1EQekY78w66wSfR+b0E5spJ2KochSGfZTTbjeGOYA2V6Ghgn+oLQZokSZ1ZF3Vl2tNkpSHRd2Jv39rq294F2x9Ri/my+o++zJSGMLVTsWnXrRtmvCBOQ980tbUL37kWk5a1feKZ7U97+EwulJC3qU7ba+3Fg9FXtImXeLUFrKfcm41hkqRPwsxWprc7BTOwNwcfE7Y/AQdV9oTJ/i80oyJOHdPueFnH+uF4dUyVGU4RgWHz6gjxyzYgL6gXE7kXE/M0/dfv4V//8k53gMvN4ZtF659r2Mu8GWdMtOf8z/bII5oD0/MkfbVdgbmeeU7iLtWrBW5+EVPzmeFK5VpPxCFwORoLdJqyX7w+1abF0BEZax2W7A3aTGOKSvLkRh/oni4IC3qQB179VldahdMcxlD+tRFi4Zeam2hL/SlB0cXKBcT5ZqY//wf8vbnY/lPgEFniNqxW6uga+jkFaGbgKhQiwawwYi8anzuvn+7/xJPT88k3s/h3xTw9zg9Scj+GEVXSqAxviUNy4Q/d3Sfj+HkrEFut3tOGw8sZnYxbscYNNBSc8w6vKz3GG1XuK+RDqZBHdm51lkeWUi5O0xzNBJvd1p17jMBxw2WM4EjLdoOeh0ylw8uJBSnuP92H3/729/isyfy3AtLHnU4A5a7qY+PD/H1y324kyksJ9lbTll2TFpupiwEOHf9PW21n4s6d6pNQJSHYzpkUjHwCi86m7KaoFGnRVIs/lpsSEBGdqENHNFJISMJECbhC8G7li53qF0gmeC59PekXrnOwOpKhME0Tw6Ac2YS+rd/+7f4/OtvBNMXTptv4//zr/8af/nxp/CERgwzSZfBQ6f0WTG1WkWcb4ZZ1/O8ccHzttjpijqqIS/qTH60F/uWgg21FgOBVB3bXmuLtdRoBNQtcPb7PfTchW8c3CpH+hiseq4VfA0YozCwC3eDxb9h3EB9kUgIVkcLsg+eiYUZuzA6Hkvakn0N4h3wpG1hY9NXEw2QJwK6eKTj7uZD3H34gEzuYgddfWkkn/LXYrvfxx0nnZYDm4vCXPEDUXtC5kHxVl1b5tcpNzgN4N+f7tM/3ID57okW9m+fa0HQAIqQ9wHZjCRwFidj7aCWmm09PCgTgyOsM6AkvR8/vI/bu7vkWTv1ZFW5yJsJ34gMvV+wowl7MChrL89MENKg/WoLd5zojsjXOk+F/VtTf+NUW7qtA0HSIQ1bbEG44zisvss4fU4FOAGI7+7Dx7CPY8/g1YZf0ZWB/5mNN08Hfv3bf2Cbv4R/X8wNByeCHT7gRpJjlYmy7lJCSAoeZvzZt+i0e/m0SdnY96oDx3h/YcKeSHjse2ZivCA46Re+v3Zwe3sTA/KW7ufHx3zrxeRMHWuTB+xyt/cUboxaGwTwhQb7OHm5kUgNbTX1IV7lKe3iKRAnjRblL43CqbWn/7pgOGGHvtqu3mZ82HiVhXqT0leS/uvGBOBQQ0l8G2TuAmuLn6+2AjacQPm6GJM2dWGsVQfBp2JD18JjfsftBj88YEs3UVuNM5vA6kI7KcSs/c0hbrAv5SDfyl8+K7Bs974gV+XAqQAn50p+LQv18i1+6dJPWnvjHT3Kp7Hc+cQ3kZ6eHvCbY0i//S0FtpSbeMRhnfDGcZ9yeCbBcC44ktTKUKstTBrvH+7j/v6euHd8kxmA6OAptzb95euX+PL5S3z2b5QR95+YR44sONQr3WIcWo5TJ9apJ+OGurS9lBqt1ajKQSLh1YWKfbW3a1H+CIUhC0ntFI/PT8wlX0Pf8s2cR+YxZSQcizCHVqOvDf9pXGvain2k4QG+vn79nP/hgsmVsmitEaPu0OMNYzb45D4OxKrtds/zCI3IXArwB3XoGMuMvUivcEoU+m6jAstkSznrsyf8x3vbjUW11ZQL4HAbeULL+PVCQQR81X3knD9T51hxZCEO5BXde1WenqxK09AadG9jT7w1vqhH5fmETair7+jnjC8o6kq+Mo4b+h7gmbI/MHYH/RvKGBtinieKG+KUMXCDr1g31BaNYt0BPBZlpxzgAr4QdalRsHu5sK7Cr2OFh4iwz1MWfUublNYtm+nGQsQZ+scEnfJku0m6iX1BYBlruCoT61MHygh5KIschwRfsGn/fp5xQXjCkbhz9juGetEe1NUIryOykI++1rSXobXYUe9VPKCMSpullBpe+9qw3zHltX2T03a3jwMbW+/x9zvmw7ubO4fmH4hH2eEG9YdPH+Ij8+GGOG1M/dsv/xHS+nKcgDtmHOlKSVvXB5yTzLHcuIA1TKtEtR1hJc/EZX1KeZ2xD33z8fsTC/0TKJfsT1dCi5tDC2IoMchLq3kv33v0bz6kTLSnL799jvQr7H1EDoftPvXeodfwgzKUqTYrDeZ4XtdcrIQLjwEZ9q2Fiyt1bV5oEUcFv2+Y3tzcZn5gzjX8kR/rE3NM6Er9QiS5yIhNblPe8i6MCdpO8otd//K3X+O3X3/Fp+9D2LfId/21krvQ7rRF49wFW4koCdu3y+TVYgxV/r7F80qf0tX0vwk7NActjOnbKi9l7Km78tHO9FFlsYF+y4C8BvjWlsQlrSfnIor5tDyVssLqCpA7Cs/qwVKoQ3Hk6RPqlnLbLeuY4KNslLe0T8ihIk/XIeazNIs2PAxrreJPc/KiDnf4caA741BrQ+q0gHt2TsZI1HUFlnOpOjX2Ti/HPCDQ/sQ5g2+BMm3OZ2l4RAdHfM44oG3p764jfFPTfFC4rdbVFhkvLNcCR2K5ejlNR1he8L0W+s7HD5+IR6u+B2QpvC02WLE/5Wf+Y44lfumQH/nOOdtfy3IOtnB/Iv4qL+WkLvyVLmFc2ACyXrrPbEReXl8jfv89aXz37h23v+ODr3EmF3U+1Bdf3BhlnDoaOQzd4ze1dYE4Qv9TjtIhfOVkrjxhQ9anr0CPG3La2Zl6BoEvQr6Ue2uVzb8aBT5LAdIfRb+NABOVwRplGx8/3uV/+GEOZg5Tka+NxrsjhzrmIBJm/YBNdkGWgY7zGZnKg7JzPk0dchhyQTcDObTxfUNMs89MTvX4eI8NPMQZn5Svhc03/RrD4ou/AveCDVnEKR1elbc4ChUNnMYYY6A0UIVtTmFsEKbP1us3+jgGEf4v0l9ZV/o2vG+znfGhAh/2s08pyqoydMnDGeFYUv7ThXjwyPr6ng3PI+CWcJyx+kBeemD+Mv/L9QAQfMnAPOqbb2yDpzJHmjd1UcIYpCx8HpCzvGSpLazrSkGPlhrK7ubuLm7Fsd2HsnfsgpEsbhojY9eu6v9lmvLv4T6zPn78/i3uWd9o0+p/i68KR3prq5kCqQvb1YM8VvDf3twRH1vm3h5saacn5gT7GG/8zaQ9GTGgAAAQAElEQVTZQ24XB6zfYPWf8kVq/xQ8/ymQFIzEANwV7thk4FH7T6PTCSRSI/A64ywTxjnhTCrRcmQx+cSp9okJ7do/jc4BFsdglEeKkxW2FE5sm902DW6Dg6+OhdihwSH28SpeqAIcP22ji8RZb7ubKOc3WjraevvQMBP4dF7pvTApLhSfDRI0J2+vjPOk4YEJ4IlE/IVJ4EzAuL6tYKBwzESwM4k7c9UGCzg03jZUgr4ODEU4xgS8a5l5ttDyB+3K2GdlNINH/JP9kM8iUX+UJTdf7LMGmClbnIi2OKXJh06VQRs4Z/BegAGiEIf0WcT/wMmkE7gAdsj59vYucpOp1JSBfcBmM2ov0REg+kbiQ42y5RK1rzGyUFZnlXYdvCtl3SQpwCEwvKh7nTQiDCr2c/PFsZbSF+oLzl7DoLIhQBhspEW4Jih9LVGLhcDY0f9awF97nmmHyKRbvZyYHC8E7sqYa33wKTxf8ffQpy25kD4jp3k+53hMJQyC0uDiVnp8dqw2fXEQnQZkYbvBdiTpLcIDh1/QpAwccy0RDEIXytWJ93Q8x/H0lAtRNwm1D0GLw0loQXbeQ5QgKeUtGAOHr+DkvfUtlKdyUl+OceEvTZ7KMDAXJvJoW2Fg6WryOLJA2LBIaSR59tOuTCB948u+ymq3HelbaS5rgslphDavDYivswWGlWdf0Q/3QXGspYBvRv8G+K4UFqB7dN0YFcA7Jf/iXW1/pm4KF55uSimrGf8MBKMcEx60O9hF4JkJ23sTROld+89WQULNq/KzXruQZhOJ67N4vVfeCDd9dsQXKrqF1DjjQy5U1BdsRK0ttMm021JDe+6xvWLhGaSQupDkztyWkF4qoN5Ep+ZzA/Zaj0WUsuKkbov/bklOTCbkVX4mYoB0vyID5WOZ4NmTH3UkL8YH6RiAMZDktGHF0xX5L+CGAuzOOHABnjCoifWDdqBBeiytOka6giQaOMDUhxyjDCb8agGG9MnH0OgD79KwgCnNkh98E7z1yj+vtHufDdcf0GV1gdaUu/gZLO/i9CqtdpuRgbpKWTgoSvpYk8baIj+MrcKgzb4zMYAqYsdq7/bJ+nwjZNWRvFgvX9qo5Zn5SH/MvtjA1U5EW6DVWCpN0mcfac0rslEOwtMmkhbkGxBhX2E6zzmfCNNxysY27dl47MaGV+ElHMZnO7Dl3To0xAVMyMQ2ywRPJxJ+bWI2MZJAEPfIZkBGytdrI2bmVVuhvrU+tB8Apt2+EgszVoDPOtv6Vr0NF07a4yxsCS8lKvJWhqu9qa2IC2P/HldnFhwzawLoZZy02surJfgAhp/XL4k340/oQH4TPzjEIx3Kdab9yCn1E3PYkQ0+4azkFHRd8KmWMWYgrjnOUpCFcuu4Sq912o6xUhvvSonatBPinTEAnNLpmFpb2Hdoq52Jz3qL9/9YpE347U2+FTjqWrsyQb4gA9sd84csA0zo0raulJRp8BHWkdxDnUr/hG7MR6ynmUHIFFnYbpvxDfD4RUkY0tyDXxqyAFt5Bh/xc0m+Wm1R8GP5WetqaC/yUFslNBZkWsO5fsd877xn/yuMCo4N83bbIJ/iJs/MAuXIAuWEy8+MLeEcJd/qVFq1sdNbPIELtUK/mtfgM+O7LjTP8Gf/nHPgf1FOOiJ9tLMz/uljKTWk1Xkon6PEgP7lX7wTuNzcOLIgFK92kP0bOKFZXi7ATp9EiD6/gi/fLgCH9aAEqpoo3qa/zNCn71qhvA8ukFiEDa1hi8BmhG3r+CUCXBVZD5X2AZprhW9gUn/tN4NPnmcO9yzSMkDnZmAM/eUHQOlTaz/8C5rP5KFuIrj5cGTT+glej/iRNGY+wTxsDpt2J93IWFhpE+BX5spZ35uQl+OkN/vAB118fCsrzfbRtqW9yfM/0Gdup12MzGuV+gs05gbMmTlaEVKE6VgL0slYMSF3+9Ye+dFB/sWzoB9pEdYM7ZbokASwC/oXv3nbAB1dAfgbUPs77hqT5F+an9hEll/9R5uxu/fyr99JRwDG8f847/ssbRU8yi5hw5v9HfuMzzpfSrMw7e94Y419r6XWljY6cC0g0g/kyblInrOgpzO6OCOTM/rV1oQrD161q2X5XTQIAmK5+/13ILGh8ztM2fKuvIvSdVHYAAo+v7Mh9Dtj6BWLfZkvFuiniXhQKS2kR/j++pwLcHG/Jg1T6uiC/AEfjpuof5Fn6JzmU5x5vgBPPtXJoJze9CFvwl0Y71hxEsi4LMHeRPRNGwd7yapI/fY8MN5Y4BjleS0XiFAW9I6CX4nT+1dkpczcPJuhxbq1LEm/9dqAGyTGGf3DfsJf7XB582+k9A/jzRUt8hCl/DHPGPv6WjNWikc4XrPQL5CocK2XD+P4/f034uRD5rwdLDpevpTZljmoYNOwB5qCTvrwMKG6MZdA1x8F2I7rawvta42zNQJ44pLOCRuaiClUAWMbFTqVue0WISm7vhmLWvLQWUlxjDgqetkQTyt97Hsdr+xmYKsDYSEt4tKcm2ovHGq7KWouj6FEk0b4cs00tL/jISyBCZLhhW9UcDjXiFcdZhEHdqX9JJ7UyZIbSDn4n/RDefyTUP3PRoO5dpQ3MhZ3ON4eVXIaFgrRibxXMBront1jT0DaOKSjGRCPbATlJhABXMNRsRqEDmfwmAgcMwFBox1qw6nGqAOGOoxReoyZBhV/1qk1BAzasVRjNUGMqJxCtTgw+X7khOrTp4+xHffhxwlHI7R4/zpBPXwUBp+g32B9zEXtCUc8Jc0amO21lHSWWqGBMdJgEqztmWi01mJsWxIuNjuo1BkyYXiZMgkuBKQRgz8wAToxNRwIkOkgeDV8tvAzsynlm1DKcoLHCbrOyEQHyl1sTr48/Xp+PuVi3jc1XEiAMhonHjecxu8p4hKei8PkAbINDuKULn9v2mKbY+7ubsPfA1cf7rD6tyNMks5s2lxSV0gB+RtUGrqwGJBeoXF5a+9TXy1KV5FoiQAZokK9S7ix4dtPJiXitNABEoFLP274ct+VcEJtQ82rOqcKUNQDv1J4APXCImSKCXnJ41qmmJHV+U1mnrrkpI49STcUhTaXBZziUa8X2s+cprjA92TIAOaG4x32o64cK60L/ZzMn0mmLN7P2B9AV1oLfINE3iw9tjJgF43ideNCYGipa2EWbAJBJS+LkzCwxEFFZBuA9YUzPGmba3kKaVRH8rmoePp5QjQAf6gtvF/YNHJ3fFY+lDOw6Ra1IldKKWtybh/pvGFH/6//5a/x1//lr6HfVGh+wRc8hfrOiYG4lYvjPHlzUtpjy3sSXJ9hWxGhGu+WnDD1Jf19xk/lwzfJMqkiQbhAd05S4KnI4YTOnp4e3xYKJADQqA3vtvvcKPLvoagThnGi8MRpzVP497OU/+cvX8MTOulL2cGbdKrbAfiWV2xUn5InEzoXjCcWjvrXVYZehadfe3J9Qu4nkmbjhW/sfWOSFketyLiviHMJfUmYjiul5ma1NvOPJ1Y9/ftWsc05+VMe0tmVkrawQY4HNro9WfePU+bfG3t/F7fo5JY4tt3vmaxHJuMVJ4jze4EnYakb4wFHVaFMheOkqe/Zrq3oH+pa+uWzKyUqMs43yIbG6fObXVpH6SgDsuu5CueELXy7v4/v9w/48lP6dMaw0I6mMAYp35R7bUF1utkioyoNIHxj/RTa8XVosH8U+LJw0VfU+3bcwvM2kkbo8BRIu7xDJra/GneAC5S0OftpK7c3N4wbQx+Qd3kV5h47Mr5pswPw8hnZ7pmjRnCVUpFvySJNPjtuR8xWB8LdbvfR8DH/Q7QZfzLWKHOTIfta5GWG5xfatS37QSbVLcfaR982WT2y6fvwcB/GRPshFXipIS+t1ewvbfI1gFfZmSx+/fqNk7+HfIPhmLHolHOB7cpmZDN3u93EFt68Wi8tz0dOOPFF5yuV48FBnv6D2NNCZezVhYx2/4Sf6isQFfv9Pm0V1sA1pb6lWTnbdtjajo1iL/aR5wX7FK+wLC4gzvj5KzRoh9JlkddxO4JjS7mh7PN0fET2ldhgnwKNfBH3wrw8MacuIfyZXEQ6pstr2qS6E/8sbnQgrhlitAPLhN0Yl1afeUp/NDba1pUS8i4MhiAi4lBf0iakQTqVz+6wjd1uz2L9ba6Hnxf84/v3B2RzQk6VxUtFbOvYAuHCVxbiVqbeW9eVkv2Er//4JoxXn8cdeA77tGf7HjlAc1xFxj7PbAp4v0FOytNxE7Qs8K4MYOCPpLgrJe2q1oZvrJvBZ+Z2yxXmAR1rn4617oyuenAN5Co9ejDn8a0G33JR5vpz6QqxY4zddhvaNdpJ/ZhfrfnFjD636BOfBHfSzelt8OmAySXlu8MH+9YCaaQ81MMOm5CmUkpuwK/z7QT9NeS7bzU6RlzQ88lYfTz9YQPO7QDKU3N5UT7StwFPgw7xTmySHtk01C7lp5RKdWHumvIPnR+xf3mUf69nbOeMTCzG0llZkxMoLwaCrkSFJn11s0Mm2MmGTTLbHaONTIwPKkZkenuzD2O1iyB5dO5f1F0ENtSST/HuiWk//fxT+L+1+naVucML+cq3L5/jG3Pf6fkpF1kpW+hxY2Bi3jJmi+/E/cP99/AwRTz6w+PjY5hrO8Z2ebVeuanLkXiz4Fsn5kgPCG0/A0cbOyPrMzJ3rPah/RkfK3K1nzh8tt57+fXq2zKH3T55U95fyCuUCeLAl+e0G1SNXxV4LynP4NOVgj81u4VylwZpnpGVfips4f3d/1rsfEvt/Ydomy2wKrDWwsQTfogewEO6fCf0qG8pN2GpQ6+r7F6SNv3i/d2HuL29w9b3gojj4xO5yDHf8LDCMfqIcgF48nNEfjM6sc24q78Yd/UP5T+DO/sDoHbYdWux0e7xp4P+iG/TlG/YGbOkSb6tE6Y2u16toZQIf6VLXAOwBnL1gflgGFoMrUe2NfquROneRce1q5X6xhppxI+HqEMfBXkv0CxdFvGd8BXnna9fv4RyNieSD/t1UYJB4UfdHJmTTtOZ2HrmYBP5YCuBr/fgqtCEk+Ybiq4JXGM4Rv9c0OcFhapLc5Zn4qlrhs+/fY1v376GdQP+u7u9gVbp3cYOGfVttY0J/zwZ0/AxaYYoyILf2qIDt/S5LpP2b98ewrwxecGu5VmZya/FvteSmzwctpkXumkKiZp0NtvXlwB8MPey6P/mX66RzBesE7595O0V+tSjOamySFsE6Mzm24zcC3GovsURfeYWO9YnW0NPzLP+TcCPHz7FTz/+HH/5l7/ED59+jsyPmS+MmxKnbmbWnuZ93kunNOjXe/Ke27s7xnxI3ZsDnJHBNQ5KpzRgBjnf+nb5K7KFRORJKzczOjWX13/VoW8W+QauNjpj0/SKiszF6f1kf4o8bLBt4/AAP7bjgonHe2PGOr9uk7YeImyXfm1tLUpMLrG7sIjhn1/+52H+f5nX//pf/2tY/o/BXllVFfQqnb6VxQQwjRxlBEUmgQAAEABJREFUpoOn0msq3/odxnbY3kRlQlH5I5tBI0GtUQSgI6hO9BwuKDRQDQEbe/svY+fQ8fxDky/PE4nA/EdSYx8d/YxDaXhnjPRi5C3g72uMOMQOh3EC76hzd9FAYz/LxDgnveAjHxpsrSXo+lYKdAPLukJ9aHT8wOiksUSNQucCz31tGOwYlat1K21z+OlKjfy7CbsxaRq5enomXYkvgEvw0wldSC3woWykSdiypAPohPJ6Isi5kzrRz6Izik+8GwLkAZ4PJA0DOlG2F4LKOjHNOZmdccQcwxXWYmxDjOjDDQpxQk46pDQIU95q16Lwj5yAnyVqaWH7Kv+ZiXkmKY8sC5sP0mO7Y7zSOb868Bm6HSdPVl77er/21d4YyUX6X5GNVyexOtRwEnWswdJgY5J/RpdnEhODlTggMlJHMgjgmdMI66/tC7znhoSyyaJti4VyUW8L4xkIDWiHG9u58CzcbOTetistwtdWV5qUB7CgXVmrw8JiImWJvRRsoqc0/GJkgrboE7W2tLkB3V11kfIBvWO0h8QPKSlnZK3M7CNvysEJdUIeL9iJxcTGxCnpCIku0TmeQdIuPO3Txe6G5EObtN368H9uIKAvFuTUI89hrNh6ZRJu668RkMziHlErddCtbMS1wHvyDU6xWid90ibertQw6elri0aptY8KDHlsrYJjlYV9ugIEvsFHH77yeGbiOrH4OqF75d/RpzK2AsciLIeqpxl+pWFOIy5RahfGpKGBB/u3L2ImMZ6y+HaNSYf0Toy1LQv36tk3cHzuCrDAyyVKqaF9Bh/bZmR2oT+PqMl+dPTBXQSuWAg5AMsmbO7MRt2F/kFbD7DaIx9o6+GFwUEVI+AEeCYi3OWzP96gUiVWoNLHxMTTrWcSMuV1xiaUO03p3+pnAaf9rIcQQQGDi50s3IoXyrkDNogqFa02YhrxrkEjPEucvA/Qa+lrC+WZ40qBfO7gwz48AIsv9fbrW42GDY3ELu1vc9hGFmyxVMaCVlmYUG2o26Ary8C4SlE+a3sLEy+TpZE+rfFMse9atpkAF1AP0GLdfruNLT5onXpyjpA+fU//FK721/qa/K5wxxhKC/vxI+VV4KVV+KgtGqVyn/xz7Ycaxi6v1jku5c0Y+av177LxvmfMAE1baJNf+RB+V0oIt9YecVcK48p6VXc8Je5WKzF9jBsWmLfMAztkps4m4q46F2fwkV/jILcJqzJOvlcdQeUbPufkDbqxXbpdSLoRdSK+zNoINABAElg8L7kYtT6baJN2/U5cgDQk5OJIWLZZpK825ERRBgwL6ZT3EdsIFHQmBk34+Ykyc4+Vg/ZdJM3vOu6LrERF/mPSuy4Mkk9sCI6yTylrvfPgGZlMzAUTvuGmb9INFGlzyMpDiVKUcxUEreJhfgjr3wr3K4+OogsDjUcXYHutyFZe5HUh/lxjlrEM4NG3ljJ5wlc9uBAWTgqg9es4sRZ+8HUI5R0F/OBWqDPxdvLNaxYSKxXZMzppB3/wEe6k7KCrw+5qq1FpU9Z5fUOgbBdjEYCNZ7YnGupSNjiK20jZvYMGUdH3FRr+YT6GhQXe1GuLobUoDoAOL95fGKN+qAI8QPhys+q0KG+wwIw4C8/pP+tgYNXMEU/YQ+ZD8EVl6LP2FeYCPQynumaxjZvUo32kAerTh8WRRswA29RXyiSyR46xfUJ2GU+5XmElrtQ5dgEPOS7pzBZ+IFHaExFPAnuDigRAmG02cO+FWv1gSxxzbs64xmbShiKMGV7Vo9e0IcZIr/yAidFXOGBCz23sozbkCS/mSS7WfOPBXoV2x52dS1+OsGgtAPmmTIQGfdqOPpx2wTPNsA8X8smDF+FYlPO1SA9AUy89uLQP/c06YUqPfFiED6ho0Dq2Fvq+cpDna6m1Zv1AXNggnx2+Lu8LunZResannZ/P6CcX79AKleG4AZjGMstQG8LhW2pk7kUbDMX1o1wqsbZSb0yRL3m0Xbkod+3AIl5pxy1WMou9/PEubTnHw3tKFnq0eS6KgI7WKiWuVAqbSkgpOV8NVdstUbk25gWvwUf8Z+KWfo+KwFMo7+L3kARggb4jx0kZ9n3IT9B6+f0Sv/9OO/c97bXvoqMU70sXvh0kr4ARLDRCG3TlQxSq8Ul+XpD3a5aZuL8WZWDXKhyK8dSClBm+JCz1MmG/ymzmuo6RHgqDxWCddvEKf9rbjC7tL88XcCqjijzNCXyjSvmqw7QDwNhvQG/ah3XCPAPDTY7npyOHLkc2RE/E3HnlqFRILLm+NGd2HXZ2ftOWKNrUK1dzaa/sB7GWAupCYWztW0gDYkEWU8LNA0rjJUYBW7mOday0K9++1YyJrbZo2pnyrzX1bsxNwgDYlZJ1HagGeWI+X9eQ2/DPIbjBBPGhrSs376WlMM57BJ9xGOFnLHZTyU1n44o+aj9taELW2rL8X+GIzyKt0iPtXiuyLxZwON56dZkFngOk/Vub7ZYKb8KRNu9rB0MCg0fH520HxW/jakMWFVsDnu3KkNaUhXN+BV5562s9Q4G0/uTmT/9K/Z+O5M9G8H++8fOGPTnNH1mh0LtSQiMdCEgmmZ5kbHf72GxI3qkrpZJ4lDRQ2272t3F39zF++unn+Ohf9L+9S1jPnLJcnfXj3V3+T0w6rQHy8fHIbvMxvt0/xZfP9/H58zecdsK2wA18cRhcnnDor7Q9PTzheAt2ThG6fQYcU+ds0IPBaCg2zQSD05uDa1hOCLfsLB9yw2oL3Zzg7CzuRI4hzwuBxyDUlRLXwNN6FkEFHBTvLblZQp+IEhr7uGkpFycqF9lZSO7dBHI3NPi4SPOkxZL0IMPDfh+7cR9DHcHfwgUJfgWP60aO9DA05WE9UmECqOAa4xZZGhwqdOg80n0mUXLC0LlLBMGnJn324Y6xJQwIA/JyMyjp3e5j3OxjU8eIS4nzkeB2JsLCW0RN3KfTzGn0KdTXMd9MmlgE0MfgaD9o2ADngGwdMxFIzwSbM9f5bQNDWVnIjQlkgL0EAZOFMZH2xGmXE3ptDZqb3cKPO9evBAd1ObPBMzOZeA+6GEgOdvtt/v2gApm+wfGSv4cNbfQz+XH3Ohf4LL5LH+HOsxtMMzBt9zTLgDizSLZOVpq6RHeHm2044aAYktAp/+cBT0edYBwzwd+EvH3+fv+QJ8MF+RWIqf2QutQ2lMl7Tpby9/lv7mLc7mOzAzZ+VIcG+BoFu63w7mlHnkChj4qO1LmlIAw3eDyR+s7Jxpcv9+jjKSYSOumQHiczJ+vAhi0XrxoaY0sAgftX9OEf3nTyQwPYHhuW2GGrCJAuOFYY+Bu+ZKnUN+hqPTR2BZ9oSXsB5ox/QXzU1oVykgd1PiH7uH7AWUoJ+bxlofqBU43V5llgA9c2aVP3vnr8OmlTUMZF+M9PnMCdnkLyAaMoojBhDJ56DS36oQa9YXehHhppYyg89LG/OcQt8j7gJ/73xMaoxjgGZBLgr/4otxdkotzk9ebmluaSyYOnHk6UDTrH3R74DfyFE+c5PHGx2H56swNjXMMmR2ynVmwYSNruWRth0efbNV++/hpfOOm65+TLE14TiAWoF+RkEqQfK1N9xnE+S9cOmBtilc+eLPqmoL++dwa39ueJnLagzOwT2LfxQPuXDxMieT3D64Jd2O+V+zM6FHdfStrCLf77nnKgiFO9Gjc34D9s97HbbWNkgaIcG9e+wSc20pUalfsBWxpI2NWBbn+tt/8GGaoDy05YlA0+gJiQKRty6YPosSvR4PX2w/vYcso7AFef1b6kswfXCG5Pmm+N57f72EoXuq3VZGIhQZsx5SXj3Q4cG2lCxjP2Jf8dBjVAdwFWBGMgVpkX5GBcFO72sI+htghinHrOcbWucYe23VvZwNc47qNCU7F/X9hSVasRW+T28dOHuPVvxcFT8tHX8Dry7H8VPQ7b8C1IcZv0fLz7FH/h5M+58hY9HCjSpE1pC5bsW2vcwr9x5X2eII5wojSR4dsdpgX9xFn0rK0YI9S9/O9YVAn//c0H9Ar9Q2NUJZGMOB5P8fDwHMenF055T2yWzsT7KYyZJ9qOGXfmiIjQNnbMY6UgScpm26LycMLutekenQAYwpbclHbzc8Y+F2iie8rzDvnYz3h89A1iyvQWR9yc2vq2E0UZqA/1+enjh8Rd0CGqjVcwFOTf4Gu738fIlSpiwwz9Ez59ImYe4WNOHm3TV/yVVe8bduZVGelbniIHBG6wHWXlVVpgDRjMMfjemXJizjnB64Dv397dxHa/jUKi75sBT0/P8WT8QhHbw1bwyPYZmZ4pLlKewrc7ZnhVp/v9LsSh0pRhqxVxLbjznLmWfSZwWqRdgF0pUaG9wbtJ/iOxRp8/I19x+rfOdiwoemCl3KEFtmBNLwU2wjMOsZYLc4OrfdkngN0V/IP5U7sxxkmrerVY59W+FT035s61QHdPCTiBjgn+tB3HUxXmlRqDsM7Y0lpfYrfdEof2dBEiF6iciFNpi6czPv17SJ9xpiuVDvSDvsJ931p4VS6wlG1b5Hlz8z42wA34F485RYesDtjIxw8/hrAc0xX8kj6F4vORQwflLD7ptc7x1iE14C/5nzC42aFelG9rKwx1tyxTnIGhfn272014pBH27SDwFT32yMx5sXJ1fl/h4q/niYO2ObRJi+OGVuKw38YGO7N/FRfFOWd/sw/fFnjPXGdf/ejr18/5dkYgoj283tDnCdv45ddf8YMHcswJWt5hby22HNom7cjS/piI6qFdNpdwLvENAH1WGoZa0cUSPXQP0KBDOYfTM33j4eEBm52Aq80v2PwxnJ8cry1csImhtnBO2xEHtTvrpN17/xj3+4+f4v3tXca4W67OGyO+ODN/3d9/i98+f47ffvsc38F1xkYWCO+Zf3a7fRwOjvsQI/dwEAf0/8OPP2U8Vv6r3S4xjvu4IS/Z0l7gxTny6K+ysGa5zgfSe0RuxrwTOksdFWNdiVorMMYYGS9twcdFuoLrgFcpivSCQPU9ZaQfPAPf/OMMvFpqOJfumMNWvu9isx2BFBkjHu7vuZ6AAIfgK/RfLq/oby3v3v0efdPuSrxjw+dyOcfpfIyZPsFz15XQfhMgz14rcGrrQ1hwwpc+rWXOdEMOZMzYjNuMOdr9iXXUCT+dkDODwrxgu98n37W2HD9j0+pBGU7wNaHjgOoawEYIJfwsCbNHLvnEGO1Hv3cz0Lrnb/fxnRzpDD5UjY1VfHQTm90hPtx+jFvsQhrEt0G/u8NtDMz9TOHMV0/xxFrxibzRDWPhtTriM9u3uVyZTvR5ivv771yP+Oicxf4T65wzPJ5e5pjOMzYuay1aP0YPnxbrv39/Yt36hB895bxiPq3/vjoW3sXrfLFFpztyGOfH7X4f++0NtIxRe6RxCfxKPKf8u7LK7RWGC7KqfVVq+SLEBRmZa5rzGdefmX/to51vdsQDePeZbqFveG9bo35B/j73FXigdHPr+PQYT76VjDlrNEUAABAASURBVHypYk20x19uslT0YjyTvg150+6wpZ5C3BnxPWHlrOH8DWz5hFDUUZIveS6lZjWKVni0rY8KU1tyrlFWMzDEUzrkQO5nrhwQpB9KrzZtSVmUHjh0tMMbuH/GBXL+GWj+PBz/tzZ/RK/1pEKxSq7L8kpMX8KA5QRPVeTCXe3bHyPtSkEp60Rg1UAAGZicdJIeI1B4FcNr1Pe10ZdEgo4awQV8BuETgYXb0LgaAacxEeUErKKFwbiRegP0H20MOONkJmgmatPLKWZ2YLG2qNDUMQ40f/9SFxTxys+ZZM3xZ5KSC0bY0yaNGYQI5Dvw+VyEA785Dsc2OPiW0sSGhcDhHnw4VsAXYjM50Ind6HHhNYFHPmnFF0pUeKkkhjoRKCFJCBQfgg98mZysfDT6jymXsW1JBMbsr8zEkZsaJAk6q3VOrDO8SKtBt9UaPUVcQy3pnEOD1oK+iJTnlykMBo4lQ377W0MEPAKQQSQLAVC9RzAGOVi30J6ihmcozu8rdQZN28S3IVCoT/mY0JP0GrzyVUwm1xm5W698JiYJaUh9EJCU3SPBdd3MOaXctKUK7VV+KN5feVPffzxXMMJr9lOmhfCHTGcSsVfoUPcpI/R3lZvPExtLTsj5XxaSTEirNMqLMtswGQ8kFgajDvzWZ0nu+YFsChc0yU++4FyQMXdR+hLSUwfs37FcB0oUZbqEtuSvA57gXZkEn4622lpuIAE6lM/EppxydKKxr3ULcrc9r9zP4FVfXSkhnauM0Dkwsw/tPfIZhM21WlrFTkqs/CivGfOxcI+e9H0Lldlnps5NMJMYbc5Je8RfpMe3BqRNWDdseInHTQ4nzJQHdPXgq7UBq6IspUbwl3bKGVtwknB8rTVarZFX6N2CY7vdpx1bByi4CmKUYEq0VkM9HVgs31pI6m4pI8mlyY+Ti/I7ESvO+PIVRwGHpqwdIJ6AMESIXqBFecrjRH8nYO8t+vkr9MrzQLy7JenegSs3BJiQc8NBm8EPbB+gv0JfBZd4gw/ShdWZkhrkOqeehS2OM/aqLPW5rpRoQ4uhNkgt8LzkwuMCwT1t0pEL9ekcjkWbyI3+reVVvJV+1nMBBgTIJePtv8CLNfKuPKTRYp26X+jn/VqIZpKM6kqpUQAoXMde2yOosT5LDeVv3bXd+JEwuy7qMIQn3iaUgvXXPf3j3r7VNL2eGbLQRz4qNp1IqXv78rjeeUMRH7jltePKYzYvIJQFeboWG6wzBp5zQ/tEEjhp5kmv/RBRbiTZd4OeN+izkVSNmzEGZKs+TN7dvIm+I1Z1ofz0vUq7xaR+QyLVlVVvM/6jTAtAxVGQIbcZf6Un6OdiYIMdXf0kcVCvzPpaI+ngitGE9vzC4kS4whu3Y9jfOe6CDSdDMOLYSZtiTjLeaGfiXksJ35RU5tpS8DF+7/eHXBCM+B5VMWMntsujdfbxrV/pFr7PqUcUOedcdBGzQyF1zk0+44a2TUUEQnDcmdiX8Z7EVtlYr82uA+kG78K94YBpv9+l7MWZvxJJp7616BsFmfStxYCeLMqqIN9rgSx4gA7koCyUQfox/i28K84JGTkfPLOQeKWvtMq3PEEKKiqUQM4lBnDyRJclF+zchHC2+23csYF5c3fIRbB8yqNwlN+CZKb5NRfoxiXHtVpjRH8beHDOM7Zu5YVnx5BiRJSIcdxE6mZ/E8rfnEG4luCj/kup2ddFrLhLlUoaZRTc2oXysBgb7ZN+wkaP9wQSSJqxyynO5Bna1+vVdqFBW6vAtHgvP8pnJpE3H9Mu/dWEM2OsV6/C/aMwBzsfn7HRieIGQ8YiSAzgtwb93GjH4ri5u40Pnz7GzYeP8FVYMB3j3k10NljET9c4k0tO6M5YfcKmLNqs7RbZntC1crogh4KMjD0VuQM0lLE2o0yk07H2zZL02iKBSA9fSDwvRzbwTiFeeeyAmTkDequ1AdZ4iXSQg+0INWAvCj8sjT475igXQsrYTaIFGZ7pL166Ydslfb4OLa67MvLj2BE8DfsYKLXVqOhEBPKiz9hPODmXKQCQWicXWoQ2NrKxOpL3Gjdn/FbfkJ8/7AJZSc/p9JJ8XuAdjgCx5KHYI/maukMqsZAzagMzti0NbmgcWPhqx+K40qQsZnmEV+3AMdqLv75jLFJOlhnbkJ4zfriQU3WlRiMXa/iAV2VcqEt9QefVp32GwLcvnNYWI/LrW4uVf+qQxWBcJz67YB7e2s7YiDmO/HfIk56SkrFjpRu/SFMo0NJyU2mDHgboEnb2AcYF2iMKX8obJcrIW/t5XZClslUG8gcLVtNtQdbTWpCTEOS11Ra1K+QAl3hlfnxFLhd8Flbg612U7l3k3/m5EHtdsLHh84665INx79518U6eGFAoQfGqbvbE1y0bFAO8WCctxpbgU5HNdruPAxvctzd3bKjtscsxKr5TCnZn4V4as9C/1TFSR9xrW6CCL4AB+ALf2ox+Lw8LPPbQZT/99sgGzhPFDQ/zcX+d8fn5MV6uf7uzgBNZAC3UtTL0mrTUCt4GawWdYanY9Cv47EtliMP7CR15HaDPIq3pS9WxFVoLMd3xER34pPmF9Ys6k291vlHngY8DCLYiYFKfUob+73DSZAx7BZf80pUuaJN+DOG7wtc1ecivY7QF/cE/BeGBuzapTtbYXuBr5sD5GP55ENfBM/wBNWE7Xnvy13iVnbFYvxB4bTUaa+yGjivy1ozP2FAWDuHFM2G3rtU+f/kV+A8x4aOlC+bdGiP+In+tIn9kIhtdxFtYKlE6qaCCb84nCEV6eIygc7F01z5iR8zkZ9LXlcJm0z6MyQXYjtM25MX7Je05Ib39EI7l7fFPuPy50P8Egv+fgyS9cMcYZVxUGoF8YkGhYZiguKGRpxkYiUGaLuizUkqepqvAqlF0niAumTg7ubt7dzjsY+RkSNpe3PnGsd1tnTE0i053e/shPnKi5+89bkg4C8Zg/x6Y7ka/f/8pbHMjyHqDhKcM7v5/B94rRqw5FfCvYzFGjKjWhsNDZxQc5pSnBY57ePgeJmQmK4TKGIaK8d3E3S0nB+/vMMJt9IzX8EyM3a03GIlPHnRQmA9PcgFNvrSEzubvsXoq8eXLZ54fSNCP7K/MBCTgOxESREccEOoycAnfgPKKA+vELkjkT5lsmJR39Fd+bk4V6JkIJNL/jVOB+y9fwfGUiY9yFJZj1cOAo7ZWfYyKDLfAMcApG4OuGy0muW4oqF9PZ/x1GOFDMKc4c7yw6UDes8qvIEN1QulKYdOgpnwMXBPB+4hez+oAJYy7ffjGRdKLjg3k99D766+/car8gB4mCsGLMepN25F+YXzhROeXz3+LXz//Fm4oGKQatmNQMKhu4Mv7TIZi/Rh01EO2txYDpW81HBuFPhjrDI2+HWRQTH6hldCDChc2wiZOAp7i6+cv8euvv8RncOdpF+PE45sGh8M2TBK2uxHbaFGBX5Cr8qxcRwJqzxVsqdeZiQqPAr0EUHiYmYhohK5KtyUMzM8ksEcWcE9v5YUk9iLerlv7IU/lqr6OLEg8fb/qGeKBA2x+0k12uIuQrlYrNjcmndSg0hnUSzTkN8LDyLUNLfoeSyyWHAqMGXnMoT1MJtMk0l4NwvbwLZ0vnLw5QUvHmDa6jdUfH+N0fIlWW/z8L3+JkUXsal9H9H3CR2bgC4Ui2RAtDPV/wU4W5UN9x8SkLFOfwD/gNwc2WDwBtAwswhERSRA8mfx0JQYW5ba9/3CXbx++J5b4PLQGsiU81fPNm++cfJyQuTLaAFtbEpf2p43oG94jLHS3kqvsH9kY1G7O0omvSqt62hLbfvj5L/Ejp4u37z+mjWywhR28r3azfzth2eMTFPiw3dgCYaBZ/igTNpmFBZcyV6bSJJ6uVHTZoqAvx5nQw3a4WQCAeHp5Dscqz4r8xLGVBujb7fax2Y4xIAt5LUV9I2i+jl3gSRzeW4RhHBKetpcykTb6aQee4NhHOkpUkiMBrbK6/pTevrYw/geSnJlXJucUAsoJ/p6nYyzMNxU73XGCZ4wLPspY29L/7jkJdJFln45+Jj90Qe/IDB04D61lCnmQ9tLJG7KiP3dWYc9r+5UmZSBNjnHzQb8y9ijvXOSy0FiAb+Jz3WTQlpTjjrlpIOmTpkCO0rMmOpc8rUMYqSf1skH+6kE/u2DbzjXXjXs4SFEpR2WqrFe7i5C+K6/ZKZFwB03i1bbsY/9v+OIv//G3nMvoEbfou2815EmYuJghWggkjdPq1/i0Y8UtHdqyclDmxh9lY5L/048/xk8//RhupBZ5BZh+5xsqvnF0e8s8ia2fiVmO2+GnzlNXm0mkYJf3mfirTR+Pz3Ek1gWb84KckcvD0338+3//t3h4+p4iHdsQI4tSZSB9mE84H96y+Diw6aFsz8Sm34jVZ+bDkQVcQydZhtXm6oANIAftpnF1fMUmhCUtJ2QwMdZ7dX6Bsd526LVNGp23vJc37fIMn8pMWfS1hfFpRMeVcdafoMl43oFEOv1ba5bb93fE3yX+9rf/iBM51Zjzf6RdGi9PjFNWwnFBcaV1gCftLfmDL425APuGGPLx06f49MOn0L70T/UnjdKmDizGmBfmWA/JYE+1wh0SVY8i9IkGaTcGaxMW5aFcZnTjht3L6Snf/LIN9FGILwOxxByjbxWTLyFtZ2KEsTIPUu7v45m87IScHQeaK8Y/ckP7S3sWYstEkY8LneXdAU/MeeL661/+Jf76r/9r/PzX/yKq+PL1a87TDw+P2MyKX3090t8T8iN2ZtvJTQtsD5AZN+RrSr0zF4GgoDtjqjy5CaP8lMfMgIXFs76hXM/wplwYEpUxbg44tz0j30fs2au2WCBFO/TNK3Uj7dZJ9IL/ehWGeNTPMNQYNpvkQb6dX87QO1s4uJIW/cCTePEa74QhvcpfHBbbhItqE9aWeP/h04eQFmEZ347oQtva46f2r63Gbsv8xDy4I65Jk7qYTmc2Jl9yPnFelld1ODH+RNuJ+VN7Me59Y1785fMvuQYw9kq7ssK0wN3CNxRviRMfPpJX397E4Q238PSVZ2zkOXW25gjam+PNjZyz79nk+8o88P37fShjedxA7w8fPsX1zcfNP9B+ZBPZmP3MQY96M7Z2Ba+hIJiQRmOCc6S6b33Fhxpy2MZIDtGjW3X+BF3OgcrkWoLPjA6lXb2sOhhjt9szdhuNPDVwEGUjH6e3eMEw/IOfKofLAI6/62zJ3CnlgC2Zn7reeGHsCXmLS1lWx7SWMi2lxvx6ien1NU7+j174ze+//x7+zedS3oEh8te/3Aj6nad31HVdx7zSRc0D6BryxA9aI+TDQzP/xkzaWc/hJPO09j5h9+I77LfxgZzq449/iffYlWuyShxgNGAKcLFj4pW6UB5Xu5JPbS7jROAcEWyqzDkXaWuWE3yrW2nqa6NtZo54Zq3wGPdfv61vejHP/Ubx7wW54dGBe0Ae+swLPm5eqk5G5qNIuMVrAAAQAElEQVQ9Nr1nnigFOSEb5ejcY7u+JE21tpAaadse9mExX5PuEXvakGMqF+W/oPMCLHORb8Q14TgHa9fG9oFcWtoDgAM0KRtzL+/1V2l+yj9Afkre1CdiiOj8WVJ+4uoKAKi6GHfRvbHs8eEpHhk7Ew828LbbbrHXkfXZFF9Y//32+Vdi4eeMqWnXrQIhWBc+xPdvD/Ht/muYuyrjgED9/D2Hs+/v7oCzDWPJ4yP98LFv8KZvi8t10P/2//3f4j9+/Y8c76asudyGuJIFGalTfQgGwLnSzk1+lZGym7Eji3iUkfKv2HLyfhH9QhMFPbWhhTn0BtilK/A4xxO2oR9PzJvCVN+JAF7W65/783/k6s/F9T8Zegd+2PXC3R/yJWgxF2YCM6GkM4ZpgDbIoTm+S54C6JQGC50kCwHYIK7ynShmkmoN4kRAscwYuQq9FkwBOyqRp6kFOqDB/uIygTmx8SRO+xfar8Vng4i4pc0E+5lJwABunf1GHOfAxKMDOSG6idRajzNO8R3n8o/s3TPRGHzP4DmTIHj/+PzEDigFnl0s6BhPvj7H5GDAchNrYlHjpCAdkJxfyMurP6xfx87IcI6+1dgRoEweC0FloVP2ISpIqwFpgwNscPQKIGWQbx0hN/s3go19bMNtUmYDQWek/x4ebQMkE/LEiStJjgjAMww1hqFF3xn8a5h8tNrC0tHuGOmQhgFYXtW3VwPcCA5hO846S0TENTlQNsKw3p1rf1XJwCvv1jnW01tlvwaxLZPZiDxaDMC2brtlIkVXBomFoCt/wnSzzVcGU7/owvuZXWmftQ9PzbCc8Fem0n46njChLtYrF8FoYmmveUNNQb61tqgEpLXYfy00Z98Ze/A0SPt+5rRP29amUVc4fmDSk/adtJNAFOR7wWFM5OQ9bV+/Icl3ktI+hXF+mXJTRBnpD2BNXUBS2uXj42O4oegkLG3i8HrVkfrIkvTDgwMl2gL+gGnpy8JkeW2WJunXrpSbtBbaB3Sgf2zQvTZWsTNPl72qO5gl6ZiStpmd+Ep/ddmVkuKUtoZPtRG/wre/uYmGT4nH5PMJPzOQy89Mu8mVz/qRMpihWdvq33Qh3fKqfvUz4YhIdBfG65/5R8yZIE/Pp/hDnsSdCVkL9ztJo7+yqLwvwIfScMKS9r74FGGbdKgDedzhQwdkMFLkae2FNKFL2bhRsdtv0251rYw9bL48PH5HX99D/Z6ZrKXbJFDY3q/0R9S+RsIFPySl/0ibdS7srnpW5sq31pZ2qA0+MlFr+10pscNPlNEJfh17d3sbN/tDnkZqky5mulK0hreihXn7j3U800c4XaGdogzkyyRYXSl76fetkTNy1edc+JikLsT0RUfA1oCEeniSKeqEabnCM3Zfi3CUkwuA08sLwo3oB2x4qCHfV9mr/xl42qwnb55KOXZG/xP+f9XzCwuSE745UycdpS/hxq26Dj6eYsrLhZhySV+cMgkl/4jaaspMWY/ItCuVEfDBxiKCz8XtzJh7bNkYoE7V+QwsYfr8zALw8f4hvvnHM0m4vmN3xj9t1HbpEgZQowN6ofj1Wdq8L7VExcaUmXJS5o4Rz4w9BbpJ2ygVshYe1/7juA3pdoz9g0+lr3wJrwfu0BrJ3gif+yye/onvghyVrTgYBsxKUY0zsenIgou5jxNPfVW6alv1o7rlyQ0t6VzHBrFhjol5Sr1Yt2UTx4RzQ9LohtJHFm3a6J5Yudtuw82OQscVdiP+9ZQWtdbIOQA7WpCz+C3e0x0aC4U+LGa0EX1Yf/eARj9x/lmwzYBQYQ3GaHzWjaw1+f0Q+ppt8n5isTUrY4EzRruRJiSRslau8uS1r42FVM2e8u4fQT5if/P0mnWVdmXLQGR4WvMHZKica4PH1oc23tgEciOo8lzllwJTmSPoa/IzI8tFGbB5yu5F2iLkpZxtE79IhTe0lnRpBx5WZdyRJwVMJ/k7k9fYLl/aSKstnEPE35UCiiVewWk8Fr/yFI90KQ+6cFuSjnyGGK9cEHXhYuEWfH5nfRcb895+4iw+ZD2ccQUg+kYu+N6WssGeB3gBmD2zvGID+tHz82M8f/vGId49BzaPiHhBlj02vc0yMmcpi9Yqz7u4u3vPdZO2dEGOwUf9VHzC+CaP+qr2Q1MwrQEzIKkAt8Z+u8O3tjxXm2n7u99ZIQy4oJ3+tZHHVO5X/zQvVAfGBq/mA8pdOWgfXuXxzGb4PTwlDSXCBZi56wLPpYCXOuOdMLQ/xzneuVKbsi6ihLlPGxrXmvrpW4vNZpsbLjc3d2nve+Y249wGOQ+0WyqyapVxQ42B+pGSttmGqNhkR+kp1u9vboFzG7csHl0At74hn5GyyTfh3AHPXJ0cDZJC+px/jc9pq9pxIAX0vtqG0oP6YuEHbQiZcUva4gXbkT99fMCHpVt67anfuihVNtql7dut8W2LHppIwrnRuIFS0mfybYnHY7ywqBRuJz6K8H2eoYtHupfkHSC5sFbmrTX4HMOrz7bJXxZsSxjez/icsJbUXySclKNEWsK6FupqQK6lVEAt+D2yAL/jlJXwWqshPmWvzhmKeGbKaoflXRddx/jf3zGfrXV9a9GVwtbl7/G78DTq3x2JjN+VqPRvfQfcPtzIF3bG4b5EyAdx05yVB+BU+o3Is4Z0StN8fkm5rjQGfUpU+aBEAAOhKp/a16gDpbaMS9kWfKCJn8ArUVtNma40tPCzoHPB1NpnW2u9j/jxGO8/fMi64GMcMzYpa4wl7FShYcB+fRPbTRg3Oe6w1T2bQeKQLnlkeIzMSXefPrIW28KDNWtJHpnvz+QS6qLWla4X1oLakjgsPbgQ8woOnqRDH7U4L/qMRpMudbjd72PPxr02XIw/bIzYz/hgHnRmDlKmjtO2pcZx0nn12YpMV2JLylyeaoM+xG7ccBPxhO9doEf7ct7db2+yr7Y9Y5viSBkjMOk310t8jAk+I/H3lnjx/2fuT9skSZLETExSTU3N/Igjj7q6ZxYA/yn+HRfkg+chASwWABfcObqrKiszMk4Pd3NzT76vWER2D/iB/IKa8XQNM9NDbhEVVbWIXCOf2nVpa3vyPueCO/JPcRzAIQzQRulKFAHxoOxebYeB6Ttn/ACw0NCIR2NoEz5PxD35VgaYXazIB5TreT4yFMm9xArzAOtb1QZ72C8pU2H8HgVsvwea/zk4/v/+9S/Ry2nXcVcySVXKBSPxq5WryBkDmkgQJq7em7zqiBrfjiTY5PxAu8Ud7NfAvxj1xI7eRIK4Dx3XYKnBgDAVbp/XZ0mx3joN2jd8chczDe+MMdVvxX6Os6+0udjc7e4zQfBZ41yxML/glHm92cZmM8YVAWGDwc3zKfyfgj6xWL1hp9m3e0wKXEy483p3f8su9GO4e/qK45Ek5JFNIPEs/O0x9Cl5kO7FYFvSJ206ozJSJgec3Pb1Zh0jNGnYytY+OoG0GsBGaHSCxbNSZk/I1sBSCRwmSQYEg4M6MhDZ34XpxcVlrAiAXSmRC7cXeanHSiArBSfCkcRr4LCvxWdxBwyY/EpfTz913INTWu03MAm/9s3+MHjGwWcCpsU6g5Qy/PKym6zcrDdYXXGCe8UpkAFaHOrAN8OEn/TTJg/2lRbAcyk5ecv/IxP3I6dF3itLE+89wUnchIxYaINH+FA2DOYr91Tw5UGQWaTJ4pgGX0vpQ7m21iP6wrwyZxKvXciPV3lTnxkAgdlIOtWVJycDcDrkJc8u1HOjhQnNpHqHLkzsHl90Kd0WbXRm8VAYJ+6uoDuCo5uSd8hQ3tSFE1rKBepbrUzK40tp0WoN7QpyAkP0Sy9Ce4cUKBWYFvmfWAR4kuciY0JvBmzl4KLQMmKbKxJHfea1DNiqsJ+xX+kpADJ5UI+O1X6lfcSn1kwgMzHg5z//HLcshmdixZ4Tmsf7u0xuHX8C74E+xgz9aM8CKuUpH7VF7Rv0B341p+89oXdji/K0weszdW7eesr7pEx5Nvl0AejG2R0nGp4YPeDD4nJcBbYLnsakqZ2rJ21J/56gUV48BVpfGCe20TfoQHYYAzJukTaKj2mjTrAK2gnswZOW327Ct9d2JAomnpZnFn7S4saBE17w0d5KhzT5uijJOIg8eni/fnsd6tnNC23qgqShtWVBoe1pg/JSoGncbCGrskjfRa0tPnz4Lq5IdtSJtHWlgg0k/MQo+OohPmAXr5eXW+Gl/QBX3RqLtPFJW8G/9hRtxuK9fmcSMGPbykBwFuV5IpGw+CyfCe8Eeng0gdI2tHnfZMuEHHmdSVJrHaLChzannI03wjgZX0hKTUC+YE9uonqqpv+rO+3HstgIyTGJg/wMyHPB/4Jb/NA7czU2epX2AR3nrymoc+y34oewQNMinNZKxmD/noY6UJf+ipqbP9KhntWxtH2++ZSnlV6/3N8wB92H7QdsXT+TH/28FHUDXSByE9YJ18VU7WtIu7biOGkUj+OtVy49fY4cOggrab/EVrETZW8/tWxff41owHYqcjDGGm8dL68bkrsh+Tynj7mJD2LiSeNS4H2G9kf89wvlJv93GmEOxLoVY8WtvE3g9N3AzGxXJ9bv9wcCT8SGBdlrPHn77jp8S85TZG18g/36Jo/jKjRuXWwDW558FqZ2qAzMN7SZ5A/9iX9gzEis8V6cj2ww3+Pr9/f36ROOsU2Zpk2B7+rl14je4yv+L3y16Vtz5iQTtp79kUurFTlYlMU55SF+ZeyYSjuVzLH7uAXn7vEp9uhYXpJ+9Dtja24ufMZm7ynykTwyP7fawlg+Ym/G0dZaLpI6CDhAhzKVHzc9zth/xghsRfgFwUzgkmfjnTSZPBu7hSMexzrXaOddKehiseEJP7YdNCEPzlfmGwP4hS0sYSf+fIPmLg+R3GzogWPM7AoUUCADuEL6diE5574gN+RjXywcMZ2zq/NP1jFWzxIXjci5RGs18xZtwnm0DWOOCT7SJU0Pd4/xhRj7268f4/bTl9DnaU455jj0qxxWyHdgHnbx9933H+KCXE+5aEv2t71Cn/iF8eXmJoxltll3Rm9ILNTLBQu2Db41NHiSbnRgv67YQ+58Kjn3rrDdBl7pFYbz0455yb9ZqTyNe8FHGWiT9pMm9ehcf0CnXSmx3x0yJ5WW7IMkjtiEMcacovQl8dlmjHZODj49PA1tSB+u6KD1FZmu4uLiIt69fZvl+uptbJjf9buROd15Immhb2W8z+Zka+2SMtSWuLJ+tQ5l+vb9dS7EhdO3lvDcWFVneEr63p5cR/q0tTs2wx/QnXHT5+Cz2POMALENeJb2tC/uaUYsQELWykBZWm2Ou7nYhnHSPsrrQD5irAxk1FYNXrc5f8qfdc4P9iu0G0cXv7jHdh4zp2Ra0gQ5hDkT4/ehfE/glXb9M/hoe8Jq8Gpd+6bjSBhH/ZPF/IzdmJeoE/mEA4aV1IdyLOhEOiL4ibzddHGedz4ADXSkV7ARNBOPJqtCXCMxTrzqXCND1gAAEABJREFU9ARts/i+zlG6Lmrto+/6ePPmTcynU5Q3BXx9SD87QHFiLlSGvh0UbwBZ3jCmUFoYL0ZsdsVa41VeHtIfyNeO8zn81KGi3zGSzq5wyLYP/9eu3PQmtxF2QTl9bfh+dci3Yn2tNdK+6BNoVfotdjKmKIMVdqbNNfiEvZyPShR4b7HebmKkvQJfG/vxDz+g4zX8Ra4h1a8yV3I9uAZ1hF1vxk1cXlzE1bu38eH9B2z/Gj7Ml4jn0AF4fKPFd9+9C+dFaZKXmUOfGf6VgWs7bW/FnCf55h/qVhzfeAKxc+cRnWgn+rkxRZ/WLu3vhpvzzxVrG98YEl/paupZHI+7h7RHx+6Jz8KRFuU3gNt89PrqL/QrO2UpzAv8Yb0eQznvp2fmbGE9sYE6w9+IrC7DnFJdY2Dk33vKjk3+mUeIX4ABjvsS0WpjzDp8E+ySzV7jQEFY03RI2Pe3d+QDd9C7iwPzMKPQhT1K+JHuM7LIK436gfKxTVtaoWP1pJ7V3e7xkfXVYusZT9ChhzcHYqFwlIF+J6/DapV8Fuw9oEmYv0dZOPs9MP1LwoHFVyea1qchjUyqDWOsGIhKkdRFyWiZB+st3KZB9CiybzUVphHoECoVSwthrbfbvBrcNDKDwAocAw5soBP2qyMIs9X60n8x9gyCoJYWDUQYF8DcULwfMbQxf0e4JQ2sLwjwh3Bj5+mJQI/xllJjvb4IDd0yciJnbJBeJ9xSS5gELPDGCCxBfOMwZHAKPvbdM9lZTNYmgsfMROAEZ5s8mwTc4jiPJIl/zZM8GmAMHt4DjiCKMyH7DtrEZb1wbKvIYEMw3Ky3qRP76CTS6mm8AcdgqGxOeFgFTlAMQi5w75iIn9jB9VRaeMptIFhWZO6zeOwrTS5WxKdMGxOe+lQe0uRV2LWvKYcVAWgLTWsSrdWLDr1u0cU7duyvWZSOWU//2kI6P/32MaTHoOrrkRYTBHEnDuhOmkh8XGQo2z1BYXZ3mE075YL6Mzmxv309fcp6dOtEJizmv5Rp32o42QzwMsBvpThOWyvIutK+gY/Ly+t4x6TxHrrlvW+NQBlMyHuuJCsRTLAtViRDq/Wa+1GTzmCYi1v0fwK/8mMA33OWKBEV/SnzVlveFyvRk7K5BucW+XmvDab+sv8IjqU/qGOFXUubfNivUCkf6qcH7gC93kuUO/7K2kWquqVrfk2EtEsT0iMydVHv/UL/nEmQb2e4eaGteM03n+irTAVSOXkXl0U76PCVVkkqwK9stbsZWagP6av0z3oG6wP6y8Rk99reGLvoAsqRiXYsjfad8acsyFU+3HR2HKBAgxSxlVIq/llI5Gb8fGZS2bNwWSYW+yYcxqON7Nc7pitpP63WkDaL8nTCckwg4BO0WHeBrk2U9A83mPw1z8Vez5mwHOC11BLq1z7SfsR2pfe1HJGf+rCYaPpsm3as7pQjKNl0hEom0eAjX12RAqiBfvtHlLDvoKwHZA79G3zt+u2HTHIqz9KvDqXRRaLxIcfCjziEES+fAvyuiIPilQsostVHhMx3kTM3ac/CV6ZPTOAPf7UhK+/isV0AwhZW6cAIsNYqNjyGydB7kq8Krc4NNyzCPn/8NYwDvuUkzSYI4hCWc5Gxb73ehvBNnLK+NmL4iNxHSCOpQg/GFH+117eFlLXyHZCV4938GIhF1rmJ5eL97vY+X5VWVuKbkb12Lh6LG6U+l6KNxT/9dIENFQo2BC/asKVECT9nYD2zMfngAoirPB2wC+3jVT/Sq4+54ZOF+US5uqmpr6oypAd/QEWGRzbD9J/kH75Wm21Y5Ksrhfg6o+JzVNqKNAPAeCgv0qROtB8XogWb9VlquwA+zwPz/AY5X7L4vSQJ3GJbrVXiKKOBdYInLJSHwBaIF9jlpG1TlFOrNS63F6G8he0G6c2Xm1C+h+MB+4Y+ArO8zZyyCqgy5jW/gNHopAP6L8B9xaHBQoOx+EysneBxgscIeRSPi4M1PupcZV0p6IMindqAi+dP+br8b/krvp858NE+1E/iBpe+631fG/bUYsROxnHN9bWMUaFTuSfNjLlg8+27Dx9yY+tHfwWUGN76ilzOmWRLpHOldI3ML5vtOgbgO97rBvgr8HivrIw3xmI3biYOBcwjrHODQj85YDvit69FOCDLhN967Vr5aYPSah/H2yfrCjYcxUcWIIssEzY+rM1pV84b9h3bkG/ANOhVjsKZ0bVx68DCW1v2TUCv2rO+f4KgrkSIW3mO8Lcet8gQ2SGvHvssFLrlN+n1jjrrSy051jnMN3lXyOwt+UNrlYXLnoXHI9dnTtI38eOPP8VPlKvL6/Dj4k3GtEHptE4+hOu99crI+1IqYsJGwBdRqCr5Ux4sjulbi3FYihsg0lRrzY06rwPt5hStCity3nEu1d+Vy575TTpgLWptaVP6nDToE/q9m8b3HIw8stk24T/aSxLCoJRFqcQW9AWFE/AO9Dnj/8KgKoRXSrDp8hja96fPn8NYMzNnmuf6bLn58pl860u+oaovGG/0C+dZi5vQ0ipMBBN9QR4CBra6T5wQZ9yw35dPN/Hl0y0wb+leWDRuM667UHPTzBzlhw8/5EaRi9SBmKJMExbxQzxF3pChdlK5Aog5e86N1B2xcg+/4lI/8uuvs9zgwzsODA7IQRhdeaHTB4xPvmfmAOfXA+MTDvHU+z1jJhayc+aPX+GG+IU9u+B0vlFewhWXtA7QJI3et1ZjwE9XlA026XWEJ/26R/9LcJSIpeSYis4p8SpDYqe5xREfVubmDOaJHR0qMF7l4H3FLr0qt6HV0BbkbQcv8vTMBvt8hGHQla7EmzeFOyRVStS+J3528Yb7rpTl+uZNuCF0ZpNoYrNKW7PM+PHhecrNlEAipYso/Iv8cMf4Cm2WHprEZZMyOiE745P31h2RrzbtH0d2Ht89PLLeWmL1AZ6fwbWnz8S4AG5Dvvq/8cc6Yel78pl2grys02+TpE4skbHfzRL7SJe+qd3VvsLCGZx75pqHeHp4IJflIEK+wCeMhA3+woP9U3eAnZGJb/pP2Iw2YAw+p52S8/f0djxwlIGbZcYa/ejL3W3s4BNw5CHreHv9LpyLtI8T9Dvn2c8NM3FAYOYvZ+Y9eQU1caEP15kjsbJhL6KSt1e52ueEPztf6rPC+sLBsPOX8Gf5YVBrfdTWiYI4uYuPv34in7oJc/iulKRvvd7SZ8TPpjBOOc9U2q6YY42j5kcz8cUcTPzjemATbhX+5saWOd2rm3JuKDlO2uRrxueO6FaeHFcQSMFe1I8y1m4QR+bKS5+ZHhHGr9aIcWze1r4JLsyLhGmHARtZ4XPGB/t2pTAou/1uP8D4u+H6l4OoQ86lj2Go0YYWAwtnTxRrrfhuQTeIBe9V2fhFWK/xMip58NnS018HnnAsjcTGhlJHlDpQVgTRFYbvRFv7Adg4MaCPOJ+GbXGMsDQGS8EIhDnjFLbbppHomCMbGgaDEZhrEsIRHH1tgsDxJk56CEgEUY1QOCvaL0jaLDohjJFDnEmONNASfWvw3kKaTSYq/KzXK56H5Dn4SEMWHGCGbmWisXs/UbcnWO9y82cPDTPiOlPYwTboEBgd6xhA/X9/AfTapiyH5I8k0hMyaLHN8QccMBfw4DNQWK/DyKNy8m/f3BE0DND73T7xD+hVfvoemYP5BC5hKRuvtq034qLdmQHhlBxJ5w4bKDUqMFLm6zH/0GXjuWA3XjfI378DtLnYhrQX+hsInpH/DbQ8snjULpzQdpyUHaFdugP9Ywh5mdm5U4ZLQEZ20Kj0LJJSsAUoYVFBjW0EQ4OzE8eJZ6OhfSo8Sqt01b5FLy0WghQgMimXD5MVF6fLCfU6aldhFl0B1xthCWOF3XqtvRIBN7o8GNS5zixukg8HSANFGrWfEXtqlJQHuOXT54v1NhOogbZkHN+yz9CQMXXixTBjGGqskWelXt5EIYwCL9bV1kK9R0AXNCu3lB/2ARkMgVZu1K/FNic8i/6pDVmnjl5/jcB7E1r7nLHvAq6cALA/6Vp4K/hKDenvrQ+UCA+2V55NlEY3WENZTpnkiZ/HWNrbC92SOOMnJCXQrx7tY1GmWZigfLYs8Lsc25fCYL6ME7Z9lbmy8HkmXihDx6XMpLGL6KSvtvRp67OveqQIwzpjy4BsbXMCvru/ZyGyBxRyhk/7FeBJjzJS7uKzPkvSdM4JUBjK0mRoRi/SVCujof+EbuT5zEkUpp/wA7jcYO7w93JvHSPSjvvW2ABYx2ZzEXVYRUcfN/0OJFypO64H4swR3aF9QWWBbK7LT+ExjOe/+kKP9fJUSg3tarkvCFk9zplomIzlxnfyOMMOWOBDSK/QvVeOKeuhYevrpNd6ff+WeOCbErvH+9gRH9x0maB5ypgw063Am+PGhL+Hp+DTI7eBuUndSJuyFZ6xxVh3ABYDIm2M2OmCuzV4Ka/0P8cjsceyp6+xUx0AOr/eqw8fHFdLQb4+yaNXinXQUeviq14LzyVAQrOy2TP/uTjUv4Q3Y4vzdA4TMOUn7gN9jIEHePbZ4hwCeOIn0BZw+MbMYnPZ3Fxwwc8whD5WCpsP6AG00QbqGawqEuerPdOorIyJPTR30NoBm64BljA+OodebNfhBoyL8AEbY1jGWZVPd9TpT55AoB0re/Xd1xYbNm5GNskLQNXlPQcgLtxmeDTB1Cemg36ObgGjnw7g6KGFIcBGlrXFuFnHerMN55KBdqQO/2fKjFrPrLvo17cYsKlaW7z6kXhhBuICn5tYIO/i/v42TJy/3NzmrxA9sciUjlprKLuh1XB+Und91oGfOG+OYLFPpf6sH8Gz8lvB49XVdZ4wv3t7Hc7PAQPK26LMKnQZ990sMMdI2hCUsBo8Wby3r/Q47ozz5z14YJQDiAlb2cH3ondhWBIXA2f62d++BcaFVxv8IE+aOBtBVtw7ptBfwdh/Jv7ssTc3Q/W7Cf1YX+HT3Gm93YZwHGK9tE3YlzatPe/p71U/Tf2LDP57ygAM5Zb2Q57V82wM6QT2PxbHfasrcLCU1rfwZFi6pW1PLmVsXTNffvfdh/DvvNnuQlr8TL3o+0yZEQVC/gYTywGHPJyIpFbXWhAf9pNXJEJ3YVi6UkL9Gq8sFdrzuSBT2rSThs01Fi7yFHzO+PThRZ4pF+QKEeAo4fjkP8RzTv9V5o/+D3vkY/Im3hM0lvImGjZTSsW+S85PhXHGAvuoM/mgivhfEv6e2KV9397exAPx7ISOpMFn6+/vH8ON+idw2Vedm+dJs7BmaFeGFiAS9kviFsdrO0bkI4vqOXE87O7Tr6xs5qO9sqwxEmf1WXOoi4vLjPXKqityQfHLvbG0tUZsYxxjg0/aFza13z+nzc/4WtAfsYRv78iLc5pysJ4heUG7+MYcLhyd+5TRxPwxc2CYtuo9+shxqf83yzgAH6h/Zj5RBxP95LcrJdR3j20En66UcGPX2GiRnwHahwbt9ClCO0eGVo0AABAASURBVC26pTtPJWqt8AbxQT18uPlz5ioN2rCLeXHROfu2Sn/wLLlpYWwNadD2g4/j9LUdstk/H7DxY5zZ0Il4k9/go12as5bSYRdvwueO+zddUhinxH8M/3OFCV/ap6z3ueh2ky8kJgLdB2Mp3PsTaNwBo+QFhpR4MB/8pair/X6Hnh6zaGsH5HpEpjP2+Dr3IXLgF2L2CLaSerPPEkOmUDZn/Gg+T7lRAbJQltrfAXo9GHkk/7I/1EQp0tXl9Qxw53xtxM0R/dE6ENEOJOhATVHUWSkOxxrgBfuXxiO2kL4AHMc4yF52TTyMqxT7On9Ii7hsMw5dXGyZr9Y5nwh8j1/ukIlrnOQLuGmj0KEtCL/VFsba1caDrEpVcWjSxQ++55TR6zj53u2eyT934T0dUj6NPMhSiB8Thwe391/w+UfWvPtkZcV6zHjcsFtxq3vlY+PGOZa5dsW6WXmZO0nEyLNv9G+It87BG+YDn4VhXLSPMc5D2dc56ASPSDSb+qJu5KfQbQ43W7V7ebGDeu1bS/qDQ2JxH9CBcYmRUfoS+kBfesjsIvjGy+ff/tt/G6/lpep/ykXq/6cA/hcHlAkQd17IwkvOWBZ5SD6nIjDUAWWpfBWn0adw+OHkZjGR6wpGjKKoRmlBKZF9ra/LfWcj8HmKNpi0nuOBJPGOHVV/dcNA4mQgHh2kKzkAD35xBozk5uNv8fd/9/fxieuDAeFpl5OTgWJoNX/N64oJ6OJiHSsmpaG2WJGIjBSZ0tBmHF+260vbBYZue63QBH0nHNW+Pc8XGL87vNfXH8ITjrfX13FFuby85qRsGyMOZqKnDAwwDVmNOJCnqO84Jby8fJv9AJv/a8Qdk/KddBMkdR7xOCk/cRr3DC8GsgLfOp7OW4Hn2JngeDjsmQBInh2EhK33VFx4yyvH+yXIMmYgMOCTLKwOlN23P+aosxnIDocplLXPgtP5hCUeBM7ksIuHO4IJCfQDSXMGMheoyM7+ysZJpyuRu+939HUSdixeH54uGSQzYHJ6I84KX1vl+e5dvGfX3P+G2GShoof98z4nAe9b60P9r9fbuKTftTLcXoRtgMC4Cpt154Uvgq3B5ciEc5JhFNspG4nUnqlzksvCfdJHW0lA3OQXq6dNvZ+YLO0zoHs3E9fYjbqwv3qSTouyZ0gGaWVYgCN/2pDoTUq99tj+oD6GRo+Ioba4ZPPxDB5/ZeSJDTFtslG/AhdOkzrWDpxI1JN/2NAThwM2I48uWJ201BkhFrkUSqUU3OBMornPovwPTJ5HcAUfedBGvUqzRZ6EJw3636Q8keXMGO1zwhf2+J12/f79O9nONyf22CKiDpP1WlqefKufD99/h598iKura67o+d2HUI4mzIt8GicLl3F1eRkXby9jaDVlKH55VvYNeW2R0RVFmehb0ipy4bigEuYGeY2bdagfT9mtc4z+qu04rpQayjT4CEO6JxahVEatNca2jhI1fFtGXdyxKbFHBurH/gdkYVKxR47atbj9A4CemqzwsRl/sL9X8bRaw40y7SZjSgM/gjogwx1wfSsv+yNXaXBSzNOifENR3c2pOydX5fmWOGOxr5tQv/z6MR7wJ/+nCW31/uGOU687Tnl34ebdBB5pDz6l1Oigx2twL30ltFStxqi/2L20y6uFYVEZMxLDNhbi24rriKzlq7E4rg0eW0N2DV5bKIfKGGFrk57EetrtqY72dER2btA+PNznmxi3yNhkZkYGjttiC/KoPlurkFnSJnzrKmMi47XZxC2egkyLlL4WMFNXLPgb4k4fesZfPOVVvvIoD9fE7g8f3mOD26jASggMGODnLwuYLXOGGyGXebq3IQ7ZV7lqJxYTW8f2rdF3jBVyWtNvzLLGvq8Zex3r7TaUW6WfMXmzHtNela/6Va8FOgbkqs1fIgv57FsLbVudeLI6E/8H6pIOAs/Dl9t4+PQZEs6hv1jknybcBL3yU782pms32rC2phyXpHWd8EuJOMx77H8XnhqqE32Qakg7k+wv801XCr7a4uJiDW+XcXm5TRmu4Ttxw0Pt0UswGiKcW4wfz7spbXPCLoWt3I7EFmntCnbIPd0ZpQ6XsjxTFTwDt9Ux46b+DFuZ3P7228f4+3/4+xd7ugv9asJO9DNlpdwAH8pL+tS9MvdqXV9b6qHhw2Kyv3RBfc6hVbxDQ69j9NiUsdQ5WnvSJi3K1V8DvfntJr789ilMoIWzwlcsfa05xxpXjvBv/DjDb8oB28w5FWZ7CJWu9bgiV9jgV2twLn4QyEBaBnS/wg+F22oLY6l0F36o06Hhk+KFn4F2+RDXCXzSpEUIy74FmAyjC4YPfp9rfRkPjg1F2k/4J82KPLvnD2gVJ04KuLzLajuduLOUUkNbEG72EAhtec9VOcj7jniozHzL48uXm7h7uA3n1h3xzT8A/EhONLGoaa3Hjy6wP+QJrGfykQdO4F2IOWfMSScc0ma+8YX4or54hMxljPnRjk2SGXnI6wV+qVzEP6mbWD76SP6K6sMOWqbwGUFBMvBhLuWHDByL9KAJ30deI7IfX64VXenTxkI3Qi3S2CHjLXPa9z/+EB++/yHevXsf0iL+9biN6+sr6C35Rqt4BmBeQSeVYY6XPCHoOrTwgC3jDTjtG9TLgXSJy3l+TawZiSsW/XQEnn3sWnv0DRyv1knDETmekI/P6kpYvoX9cPdI1Tn8FZG3b99ljq1c/DU6i28h+R+g6JOf8Ev1Ik0W+VtfbOPq6jp/TWsDP9qWbcI/oSTlCIIor/+Qr77u2KU05GTBJ+gjnW40PLzk0k8vORQGSSxuxKWLjIkzMVM82/WGnOuCmHWZ9dYpA3kUvvn7gM6Cj3OW8Lld5hDmZechi20zMpJOcdkHw0gfPyM3+bE4/vXwzHjnGPVjbFKHXuW7KyVjjbniCYK6SjxEHs4v9tth5+YKbmYp78PhEE9PT7kB9/z8zMbOCdMoUXzTB2LelDdRShd938NnH33tI2ibv57Csc+sLx4Z/3j/FPesu+7xE2V3ZC3QY5utV8YNls6xwwedry3iNtd3HlthQ/btokB7BBdwVkrJsjxHaOtDbTEyP2inF1zHcR0VOTuvaQd74vXnmy9sHD1wqPQct9J0d5/3lbHf/fAhntHhf/9//bf4L//lP8d//i//e/yJmP/Lx1/j559/iV9+/Tm+fL7NvCcSMT8LkubQ44BPqwcoRBYtXAta9MmP2Khx3A29hn8MFHOPC+a0K3JSf3V6n/ntOXzWRow3J3Tcao0Nvir9zqPSKY4sXSCTEsZmS0G/B/JHf3096UG3VIXwlEPfKvGjZWnIpdUqF6xtJmLPPtdgM/llY8P5Cto+fHgbb1kPXV1dRuJHphfkG8aIa/KaS+LH5fbF9sGlLWJW4CvMnzXlUMFh3YH5xzem5UsdH9CF9bYP0NI3baGG8UFffKXVvDPlxuav/ewvr0idvHUK4/EBH/H6hA35a66/fvzIIcxN2i1GknQoG+eAO3KYJ+yyhy5hWU/SEf6tx8P0zObRcxzR5/l1UyJ+n0/5fdD8S8JCGMZoAkGn4WgNFoxapXSloDvEwjU0U7on9VTRYI1DGXHOAGJdrQ1lV04sKpt4Rb1SGMiYvrDwQ7H+pXMD+Y7J3qRRI3CRNWCAwl8Ca2IEZIk9QfCeQLEjkE04+QEHOxMkdBQojDqAD2MqwIeQxCf9PXXyJbxjjplpnkURhcDbFYjiyfYJAz4hC8f5FsC4GWNFkPB+YFPJ044VgdAJ2sWPsIVhf4u0237BZL/BSe0nBwecbM8u7o5d+BmaIYDql6BPm0HfP/wMGVHr4oBSdSII+KbJJN0vdFVo7uUJiU+eeEyHUH4AzLEGFGV5Zuw8n3JBNXOvMx0I+BOyc5Ep2/Zz3AzfB+gy4EuLyZGbAp7gCkf5vZ7kSqNF+tLZ0d8BmJAHW2fwWeaY4GvHCZRjpWkgQV2t1jFSlGdXlgTNYI1lxDgOlHUos9VmHZvNNjbrbdYZiKRTvNIzkRy6wBSvtCf/AslyTjrc+LFN+CeJY3AXBZssUbogbtHvCK3HiWCzJHx5IoZgXu3QAJf42KR6ZlKWXwYymJ/ITN6ky5OX0lUq+SJrO2gPBlGvEJSTQ/5PAzRO2MGkzJhYeISeAmWOPSO3KQOqCa04TcQWPEu79MiTdYXBkBsFmxCH/Ap3Upff6IPCUsBfI2nhPl4+wnCMMPOKTSlCYdmmXHvscbO5oupMIH8k0E95X9CffM/wIFwnJk9EtHsnSIs6b4yvFJNQ/96D9fqIslEviftFP042jl9fbEObgeC0bWkybvTY/UB8MBH2vh9aOClJY6Veu+obeoBHdWefriAlADjxqb8T9Hal5OQr3cpywr+UGRJOybixOD3vYs9CxTYre2TsW5ELfnBQOSNjhAGZJbq6xJ++tegbhecQNbwpxznj61ckLBZsj/rUFbhP3CtvZWmHrpR49RPQkBjtw1+bciEKMja+p9iRnLtg0V9nYADCrjRDC+PlrUSFBJ75GX9VEAeLjTOkn0k65vBj/7415DKGCV9jojcBGfBbk6VKW+oS+Q5ZWjSu6kXQ8uDGg7HOGLeUOfUnjY8k7Xtj1Quh4huEPbSkWfqsUw7K3aJ8rBNvh/ylE6JfYntEpU4aWtJWJYNmeML+3RRzjjmQ8GgHq/UYVyR52pf9hesAr7a3YYD3FnWo0aBptRnzHuKAGSwK9MuZK3OHAoQY41JFzwN8DNCwakt8M85lXW0k4y0a19o36KW0yrUAtrwkjTXnGH1iAFarNQb6awfGgDP2WnkupWI4ZzYb7uOBzXnlpP/5qzMl/EAU37xDxtqcNm2ypY9hElGruBvwgUWFMDyp1o7tcwaphYvqgD4uyLj2JQpjX2U1wOvQKrxRD/KcG4il0iqdrQ2AOBPHZhYr59SXeKgEJgPKgl94Fshd5g3ygolNWv3Aug7chYKwEob8PD4+4Atf8IkdY2bKicKVeHrAD5IXhJB0QPNCa8MnX+gFnrEnugiTzSNjkveUXQllGqWECx+egD1lOeHrynLPPKBeHthU2FFynqQt+LRaQ5twnLwmLbQp08TBvfOsMUejknfzCHU/akOMd6z1lfu+tahZKiRVMCxfJMgzPelj3654/1LCVk0FrAqRIfYR3mvxGQB8S1in3dUBHOo5/vIR0lKAbTV4vPx1OcnoCx6wvnwX3NoXeycYEeMdS1HMykW5PSI/D/OMawf094yvKtOJe2ls8L7Gb0shV2C1bFw+kFfM+IQo7fNaZnx+T7xWzqBJ3qTTPER40tKj+0Zc8178jvHe2KW/uGlqEccRuzihL3W19JMNpCEDIC/A0if6hr9Cp/NbFvQoveKWz7R7CFLHHiAYgy7YDLGP7SvySzd1kBAmIfAFTwUm2JiDDtjfX2KOdY4ZGSfv0j+Tc8i3wm+1ZjwZoKuHxmFooX5tE7pjXgsImQdmLracQxoQnF0zbu+RtS37KoJZAAAQAElEQVQrFvDaqTZyQDfmh0/4gbrSH7Pw7AaGcgw++pG4V5sN9BBL+wbokrjMzeiCr5SotUVrPdea7UkbdNeKL1H6l9IVOYc0eJVfZSfv1DBOmVXiLGMKfoJ+HD+Sg68orxubCYEf4hiQb9/oD/zgc06bglvGpp9PO2LMYxZtRb7Fq5w95NSPD9jHUrfY+wwMbc2y0AZgpOr9X+iFVnBKA6NSHrpQ5vrIVhvWZqVhnk75VszR//2LnHHP5sTEOuh0OsUb/gWbPGKwdKVkDpJxi/s34P1K/m9fbfjEWmHGR6RtYh5OPPgLBCC/knmx+a9ztbrVJyd8AIlke1GusXxwxSj8q/DRaotqKY3YvsizIVtlruxHcnntQH57++Mf4pywrYSGPmb42cPfdHiOczmHNmP7L7/+Eh9/+y03EbS5HRsLvg30yMbfnvHKVRoyB4EeZbzIaL/4TBcvtJfM8W9vv+SfC+hKidK9tEFT7WvO/V0p8YwdH4DdFW11xv/2qOfM/NGisSEzsg7sa4PXyFxAnMpNXiqwGvyZP0HOklthT7AYHW09MJWDJYBaiLfaYF9LGE9O2JO49+jFe/uZi2ywYf+XQePEZkN+NrRw7BJ/GhtT69wYMj+tBWwUbQsOQ7h9W/SiLidswLnLzVp1DRlR0dcg3cRG5y95kae0bWxafcmPcpYP6epLSZ7EoU3tsV1tNu+h/3H3FP4d0B3rXuvE0xVoA7hxPDe2kbU6REQ0n9EZVINvIgfQZm1j4meElHP5Hb4Lhb8Don9eFP+jQBE+yddxPqSjqCCLxq2zqyA0hB3QDwU5UR+YrKlgAjmHzurzgYBRa2Xhvibor9OwnAAnjQPjFp6bDweedWIDksa0ZUK8Yifz4mobBg+N38WEQXHAMN+y++kr15fsdG4vLkInU34aiYu6JwzJxdAtJ83+/QFPkTxZMmiIq2i9aFY6XBR4UmS5uyWZNphgsHucXj68HqBvZrPEU6l8ldZTJ3YrfZYHcQfGLO3C1lDPyEV65C+d+6Xdvik/biCBn8v39d6xwjyAfwYGLkDiPGWg2hPwbROeDpebIxkMtnHBJtN2exHjepUB2D7CNNjarzXqWw+ZbMAh+z08viY3HSQMyNXAYmJSa4kZ3SkbX2GcCRIMTLgGhwwKTrxslqRsuB6hVXqlz/7WazNOkNpAIHPlCaoYSSC8PqcMd+EJ6kdOTn37y3rpUMdX7nA7YUBbD00GuQ44KSOEyFc2GfImg6s8GXRsP2OgJqPKX1oM5AY4f+1CGhkUBZh1aGFwM/l3c8U+aT/YkDIQVleW4J5t6D7lQrI6IReaFA3YhAiXCrNQy1fc4rKckY+wlk21CX1OMSM37fv6+i0yGROAOnEn3L5WnIHsIuOWzU7tVdmv2HRURk6g9puhQx4n9Hq2pGAcDT3QUZBZKTXplBYDua3WDbXmZCdMyziO0ZC3dLkI8erEUpIngEHPmc0Lx1vO2IF2Lsz5NFMFxeCXDn19oW/OyVE7kG4TXq8+M4CwMQuVCaREZTIVp23S1/clkxHvg17SL+zgkzQFtkqsOuCfSQf3R/zVOLDDvg7EJWnogbtms9EJW70Lxw1J7fuArQPu5VvyTaVrYswFPlVbZaNrlyevEz4JscixJD/+rwjKXToG4HuCWFvLdvuJ1+K9ffpakW1L+GtOI0dO+it1iMsujFsm5q5UFtM19eI4tIitzLnRI91Z3PSEz6eHfdKnbVovE8JUhiv8bECXPhfkdEZ+r5FeuNZrT947juZlfuWhK4ygZB91gK/YTx+UD+tbg0bo1z4qfUuHjdlPXDAl798KwL0/US+cytgtMri8NH63oJk4t48H/MtkwCQbMvJ7ptGxFseK3wbtS91Z73OtjblmS1nnfDO0Fva3XXj60D2bJfrYGX+s0G4St1pr89AA3cow4wAnq159m9E4pp69d5w8iE+ijXm2aW+pA2xJ+yzAKshC3Nql/aXF4r0xR9+BNR7pjfy4wQ5mkvyZeHYO6XNDx35nOlbgpay5whg1UIC/T+DMuIYPGF8WHS8w1UvfWujT+nNtVTQkVzMxaJ8yPxA/9OyBNpPG1pQFMQ+4R2xM/D2yqrS7+aM87r7cxOfbT1me9o/pD6gWeHNuSrnhhgjCvwny009/iKvL67TnvrW07Vc5mE94r1/WCl6IP4DTE+mHe+ZjivfqTF0f0RtcJ+/+KKXCW+O0fxuXl1f41iaEM0H7Hn+dgKXOxKEfxcsH6XAH1+BzHncOuuMkXDuRj6BJlcirfzvwVa4NGpXlAB8AYAOcxQU4UFzo/9v1ZWyZk4fKvAKtzkcH24F3sd5G35qg8TM0iu4cl3xQqy/WWlEtnSHigF7MA6R1YFzqj/a00T3zZs5BM/zWcB7rew7TGKcdHuGf2xeZs2HCAxgT9tAq/sFhFnR64u0CpQHf2KW9KCf5VS4z43pwVoq2lwXBKE/pgtL4608HHyBRRdjCFP79uJx7kcGrH/SMF2baGnBrLQlCO3NOtQggcdA+srmxJq9R7qXIy4yPTIjuzJxRWeysw40Uc0IPHVJWxL41/Dmmr4vNVWAlnzwLW9uTT31YP30tEqOPK2eL9dK0h4cdeYGLJfNB62HF7t98KX0ffoy9FxeXSdfF5WWsoEX5KjN5O+cofpx44kEJqP9FvjWCCuErM2nQhmbm2lq7bLPevwPy+fNNxoq+YVcpm/OySMX25FX+Gws51Lj4KHP0WYMDNZhThvIvDshgrq0xIJ/hZd5YaCohXdqfw9Snb58aq9O/oKvViv2vo9We65D+WODBOVI7ynjHpvCJvvKVmybkoPKlnXeloMctceIy3pL7L7prLKxLdAijQlNrL75BX/U3wPMGn/Kt0eWt/Hex4bDImOnc8Ih/zPjQSL4k7UNdxn/jHzjWDcCttNWe9q6E933jPiLjpLKZ8Cdj7J6NiT10GyeUg7Hp7vE+XL9oG/YVvjwqV6+AwSVKwpXmKi5w62s910Khw6IL8DjvLHJVI5Ef7xa4X+mH0fhHfbIFLX49E09O2MEpTtR/pf7rm2A/yB+Rn6/o/Ey/N8hyaH1sVuuMl9euoVg3SKd8uZYz5ik/6/RJeZqIpcZg35ix30T8OeAP2qH95GmNLsztrrD3DfbesCE3LDwsX23WiVO7CmiQP3M2YY/46rsP38UPP/4Uf/zDT/H9dx/i8mINxafYs3HwcPeZNeUOEZX48P5t/O3f/m18/8MP8e7t29iCa8t6cbvesgYCB+PcmFSkrhmfsQF1ZHx3TejbKL7pYt1y8LoP3+jSRo2bySOHfY7Tvu85YLi9+RIff/1IDviIsM9JR+1b6rMrBdkzl3IorD/6No12gZKIvWP4q5D+IeoL7HKFHa7gdeCqXACU9iVec35jkbZQseuhtlBOylYZ7cljU/bgOWAjXalR2xCFq33E+/nmJpwz9SfhjxtkwhrK+wI0+1nE4eaN9ufzhB7PxAvr9Z8PyN/r0Ii1aOGAvZuTfbm9CX9b4Ytzsrk1+Yb+DGhILdACFr7yLs3CtXhPK/Qqsz4WvHPOnfJ+gDftbA+eL+B4XaefDFoALx0/Xr5a/svt73KRnd8F0T8fEkPLP8X+KmQDmE5uOWIkRwxPg8nCEEeeMRCV55Wq5UsDX1oiJxQN0ASlGmBxGL7Zz+ChY7oIm1jQWNkw/r7WcOdaADMTxgTuKXHbA1vrSi6Yt5wmtNYvhkeTdM0YjQbnGA1qx4Rt8d66hCNg+pcXQs7sjE/sgu/2zwSaQzpliRIVOrwKT6PMoEEgnCgHivTLe/AxMXaS7ErhyThxTjhn6D7iXDpYNvDDLhW6k3ZxZAFTLThJDUbn2BO8y9OZRNGrZCd0AEi7RTkNjPcNgQuCoEF4JMA4cTN7hlf5UK7eA5zkaSZhmTJRUCanF8ClL1GgQT6kYQKv+Gpt4QRqAGt9C/ulfpU1mxjaif0rY1ujvVRRo5cIcec46sVtH5+9n5mcj8jG8cp4Bl73IvfG7voA3lIqAfYcR+RogJTW5LsgL0rSBr/2SzkBWNq4SFKcE/6cPM/g055kt6ODcEoU4pXwSSjhVxjSol6dBMWHxdF7SQa0H9sLdClP9eKY08vYM0mOyY20ZpvEUIRjEgQyYFEBEfLe15pJixPmQKKLCF50v0w0TTz0KeVNLLJsoYz7YZEzwAA55xgXG9J2hmdx2xZRotTCoqugkxLLp/BcmaBqVPTyWtR7By4Vp2y8hh/I9dkJ3U0tJ0bh+1zVETj8VZ9DBnIHIHrGuGA2wOcEy+alLXWooW69+qyMD/i3shFHD/6+VWjVDwLdA4uOniAW8JwUEFdplTdb5Xti8ki5w7sy0K4P+Kj3CChZ6ZBDKfBMybGIgy/Q/UIwF/my5Bieu0KPxBnpAyam49rkJFjoPoav9arrAuyVkzvylA9jqLRaFsgRFd4G2leMvyBpWdO/1QYL5+TTcaDMRN2rtHZF+w8WU/v0WcwmKmNGNo/sL58zPCfNgYRKjQqOgeTLqzjtJzzHZuGhKyXUdQ9NJgMdY6UZYkgi6UC740rHPd+ljRu+hb5dKdxFbvgf0Z9yPrO4UG7Z4A8YTxj0lU9p6UqJiqy0HWW5ZpOtwc8ZwpYEe0dc2qU92z9LqahrwRevH2B33L/C1x564PpM9cuXMYkPm0Me4zikbACW7cqswEvta/qD4+U/7YjkxkRY25Q3bVka6Z59le+AnFurseAssK4es1fWFejWrtM+uhLiMV4HH+MLF+y8vMBrUaE1+JyIJc4tNCbM52diEzY41AZcKOSewOYNzwt+/Uhb0AelV7xSgpjoU6KHzsFSa/iRN5Nhf6XU5Hdmrikv+B13AodXZXRCNxCS+Bwr7bOxNPV+XOpT1Pygr3rUJx0rz5sNC8MBOh1Mu/VnbHYGp7EzYccy1jlA+l1we7VPFmQizKXMDJkTmjp148dN9LfXl2wAraMmj3AuD1wgkP5nFkgzvjVR5rQv6VDOxqi/5AgLXIEznL4TiSqFWHKioqLzgSKOlBcy8157HpiHbOuKPnsml9jjs/u0Z3Vqf+1N2H8p8p0UKplX01zoRb57YqqiaXXRPZ3oDC/IQ30fnRehy3lH+sSj3OQtcUCfeIXhVfxetUNjathOR6mwvkB78OB4bf+EnhThWcTcWJ/6B+eM/tSXz9ZDNJDoxE+/6jb1RV/bs4V72xIXeqrwJW9enU+lT1Qz/NnPthG5Wir+bZ3z5gm6vLd/woLoE7CTThr6VnOTS5vPdvjswWfMWWAtfjCDpwDXTTDxI1zYSEqBCHTGOT742Fd+0r6xf3nqgGns8d5250cA0Pv1C4wOtSJTa4ScdCo7DitmrtqgbRVYXqVBnEVdwJPx1flNuSTt1ItP/VvEJ3jlIwzHNnKJLXOM9xNz7xN5sJsULvCVH2CZc7AjaSCHMx4IMwCkPErPDXQv9ETGKPO2hr7kwb7ya3uRHm7SDtiAUB6bzTYKfQ/M2hbSRQAAEABJREFUy6/8HfChp4enXHBrW9JuEU5hvOsEN4LNZfvWCH/W0sBXPrpSMFcKz/ml2XrpTb472uiTbTAojd4bq9U9gxHVGZ/Gx2nvSokKngqd6QtMcsZNoIS0yIdjiv0oXgt5WPhBCMKXdnnQ1n22z2JHdHqlr5SQvh47K5S+EgspHcX+4qZrWNAIcWOJ97Y5ztji1Wf7FGjoOmCWLjo2BN+8eQNfX+N8+hrz6cT9OU5s9uT//hURXs9fv1L/NUr3JoZ+iPV2wwbQJRtu12ycbEO7KsU5bCbXnsK3t9SbshC3ciqFuAY86w/4jbxrv/KNhccAP9La2HA07suX9dqtBZGHcf/I3GpOqC/5PKADf33pApvRbtxA2kJfg06IJsd6jAJe13s//PB9/O3f/DH89e1LNgqvsPHX3Fmc2ZG+C21n0SYJsJZX4Uk/XaK1wQsx2s30HZt493F/fxf+OqMbq25G7B4fqXsI/6foHZtRCeQc+act9Bn58OphsTjlMUBWkJU+1KPvlF+tIX3WGXu1EeuV+StNixzB0CF1/E/qrQMcldgtsUK/2bGp5UbVPB9yTrNPxmF1AgFnrxT9MRn0B0AKBUAQb4WlhHQ05G8ZyJH61qJ0ffg5CYuSsL0Cc5qP2Kdz2j7lZu4gTcpUOjoGiscS4NOHhD2yge+vpW3JfY21dIN2OASm97U2xHCOx/un3PTTp6gARKFUClc6dpTf86vd/Z74/vlwJaddIGlshEAgJRyRaNQqw+K9Sl68ig4YBT8ZooJqBuwepRssBhTaWg0DXgC7KyUnkQEDey3C/PTpV5T+AIwIJ60Np7HieHq6j7u7m7jjVM7kbD5PoeW6q2viega3yR9gsZM5i+2VCr7Zl2jDl2D/QjDmRr9zyAcdwtcSL1iAGAxr67NeuJCbieTV5XWskp45bm4+h39Yi9EOTTj2FbQ4+9qiDS1qw4EgQFzimUjQ9kyC/v63/CJSnK7lH01eb7d51UEGxjnBbkh2aq3AX3gyoQMcsivAJohU8NCuTHXwmUWXDtpTtyLR9tRpw8lT/vpLEQ7Ris6VccXniORzz2Q84XwzQSWL9yQD8uOCUBparXmafkVifXUJrRdrNg1abuqlgwMaNYTy6krJvm/9tQr6NTZwVqsxTP7d/d5s1znJOEHUoYaDlIVwViQrF8jCQO5znLE/YB9J8g4kwbuHXXz5ch/+PrUTRt9aJncrrwQU9bReb7GhSikU4IMAEMjx/K3AOm22cwe98qr8xKFuqA0DlvosxadzdFykqeO5UKlcnCzfcvIgvY41uXK89+raYsKmfhiSODvokemEAd1erap9DflQb1fobbUesQ/5l/qIFfx5IvbDh+/zZEx5DsivMPgVtnyIyyB8xN70kbTNAGMtwNNullKwAYN+JdhnwS58Fl7wMYHVniZkr/1a5M12TzIn4P/8pz/nr3JIsycFPXbiBuk9JwOAiALOKMumhf9Twt39bbh5OpM0294XGrnxFNWNo2dOE0wG9F+bkh66yIPtnhTRHWZKxphaS6gH+9rngI24iJNWnydtGfrPFG3buiP3ysZ7gKQtOhmNbMIMjcQGcTve8siJ3g2nPur1hIE7YV2RbHxH8vH9d99z8nSdMt09PsU9feVdfY6bMWOA8sDoMvYITxjBx4RIfZvkrvHV1CW2oB9IlzBm6PTNJOn1+ZVH67Srir5MkL77/ntOWS+BGkmLNrkidlgGYDaKuDwNRXDZD1by6vNi5/gLuiulUlVoo+B73OQXkYQve/krPfLhIvMssbTK0x65G5vvSZKW14h3bFRNsG7MBSR68lcF9JML/NOryeFAgrgyPmw4saNU5K8Ny59F+6vQJS8WeWsVGqNk7FLfkBDyYHuW1qgqid/kSN3pB10p6UPvOdX6X/7N/yV++uPfxIZYQ+fwRM03/wKeFIE4lTkRI/EcsXX5PmJPqR/wt77FCM3GNO3fIl8u/vvaooPOAjBL7fRjrBqd+ty3RhxH5i/10lBbCf/WwEbbQSYFesVpQqm89RHfOHQR2NYNoUYmYBO0qZ8V9rsmRii/A3V74vqBTQOTwNeCQohBEcZdbQKKkNOeefc2vuCb+qcLNXn09Nk3HIwnkMK4wvBz/u042yYWk1Ei46941+tV6B8DvLWhJX8pP+YVbdjNLxPk6TDHAf+XNsueOdEyWYcdZR/olk/pUA4NmB48tNpAWdjEn0L+Xn2dSnxgGy4KPLW8urrO+WZgXH3RQ2sVMS9243+A4CJYmxWGep3A7fOe6/n8FX4RsYyfA7M4I+uZsmcTZ0IOc8Zq6bKjvniBXTv/XF1fx4gupPsALGH6N/NM1ne7Z8bvgTMlDAhiXimAqCkvx5ywkVk742rcOuOs0jZxMKVuC75kbJiRFxRGTf7Uzcy8uAt1pj0LA/UAW/hLu7DsXwu2B2+wlm8UKnPl8KoH8SjTxUYCWs8k6TMLwjlpn7At5zVl5XUph2wTr36LK8meJC5XfkLJQg/34naOkSYQ4C8l9J01sWvEji0VXuXdPivqbR+YrxieuLRN23z2qu16+u7fn/EkXPkr04Y/gRi2zqA6hzLQX32zfCDncLx9jVH+LcKWdUov0E9g440yovMxxwrTMUBjE4GfMCvMQXsryFbhweABPfq/l5qn+rbBA/mLuYtz3OKTZ8bP4bP1OzZngrHyeEb/+kpfWwzAtV69K3PxX5CvVnSPdqLVGtJ8wteUg/Uj8rLPW07+/Ts9yuq3T59yAfvp0+f8FaYZG7K/cA/4nDZgOWK3xnV5FK+xfn6BLe4VMWq1WccGPenr5knKTh1pC4/Mh/qY4wf6euiLOJhuS/jGhG85+PeBHsgT9toSdGg3KZMAY6moq3DDA/avf57QnrxS8+0rTOk/Eu8OwHlGfs7BHkztn/ZhzBGI/tmwm9oqjyVlfoBHbUsblCcX487LjrFeeYhIvobWotUW2uR6uyXWXMZ2vY01RTlX2sVRsdeqLloN61fmcDzrbw38lp7nAn/BR7w+Kz8YNtBQC4nA0VfUjxUD8JX1drvOdcLYhqhs+HQdcYO2vrXoW4ta+njDP2Vy5jD7xKT9Ffl9fdkEys0gYpsw+9rHuFolH8bLq4ttmHf6d52u4FH804v9nrFFeTQ39w2rK2xKG3DeFVfaBn1SRfxQL8FVPGk7rCfM3/zblX/xhfs8OHvKPxUx2zXEMbBWWMae83m93cb1u8toY59x35j7/fffhf/z308//iHev/uQdK+hfySfqKWi9zNz+p4No11uTgjc+UOfv357HdJvvjogM3kS3ojP75mL/PWkm5ubfNPnzz//HP/4p3+Im8+fYvLX7Q6H+PzlS8ZweZ+wuztyHv9DAYs+zN5hjG2duYX40vaJDwfszVxEean3lAtrtigRxll9p28tulIk968K0sT3lIn2M9Knp8+Evd/efonPv+HTHz+FbzUJU7tbb7fhdUb3/r3A1+LhlXYuvlobsTDwBeCDbcWc9fbth7h++y6kW/U9PTzEErceif0T9lWwvzFtZr3eYLI19JVH/M7cwV/DM4Yd4VU5qE/j+RrY2tRbZO/fDf2O3NlfezXvlQ7QA6sQ/1tcGdfwn/3hOWEbF7K9L1Hxnb5v9K2BoCIUHj9/j+//qJXfA+c/D460B9W3oF8YZ5LDmDReLtpGNpZa0ihUjGXAOC3hByM12GsEfW0kmlP4x+Oenx7zPrug0Lzyo7CbXesblNwBs6JkMZN4EFicoMStE1hLd4x3TgNp4LxkY8Kr9Usp0UNbOhrUSrNjK3X2a9DTWg2vQ22hM9dac6IdmTi3JLMjJ+vSHnzOBMIT5QysCgzhapga/4QjWnRwA6aTlSfHZ5zWwLnQHeAo0ZgExBNpuClo6Kyxot4AkIUA2IaKHDDygGqIF99AgBrgVZpqj3xwiEIx4NlO10xUxW8RrwGB4ZzkS7lYS/IoDaUAwwLfPlsc42LJSVz+Krz2teUYk/vV0ERDgJ3j2dcjKSYvC69z6uQEQoPMAE+1LNqSvtci7SMyHuAlN5igoSslE0D1MCb/L3iQucnpxMmUwcvkxAAzYxP2bat1VEoEeBZxpjzH9ZogPMZQ24sdIceknJ7gKuBstdK2yHgmATF5XHhh4qFtBX3KXDwvQxnMl/E9cql1GW+7vCk7i/f2P6F/9aBdYDZR+Ge9lKS8kFNHnWNMluTT/srdujM8QmDKXrswWA5OcODt+5o+Yl/14BXh0x0s8FYSEToHR8KSgBf5LJcS0j/Aowmc8Ex+bJsZo3yF6VhIjNpqpN+gt9oaVWCgM11Fy+YAuJjkjtCcY8CHmLIfFBGrwWcFNY6xn/o8IPeZ4pjXogwOJKPK7RsNDPLE0hNXbTr+6iN8mpnIZuLBPpMEtJTyqcjqtbTa4KOR0BfoBQD08zMG+BmwVa+lVKuQY0RFx6nLklWMi7Qt4S01YCk1tJGReCF7xoFXmqVz4UmNLyPyGRmZDLlIy/IMzZyEKYscz+SZ/bAf44vwFiGDL8HAMcj65K1FrS03YrO1BLKu9OKGn37P6MKrRX7kUd6Woh0BD1j8tAvEMgKBLjRQpZx4nqEnC8mc1wQLmh5aXv3cOKk+Ldo4wPgKADh8EwdjhO2GhuXIhoD8SdtfxzKftTljhTFhxM9XFmxwJLHWJyzqQ7jCtGi/4vZ+KcYlaIAHSPgnX0hJXYvLeziHFOYceSX2nNGVMILG7AOvfBOG+qUzX2BT2ZUStW/hxlDSxLMyUn8u5IQVAqL7EbgHdK7Pa+fiAEX4oZlTRSj5Ru9Cj/38dYM99iFMi75ivD5Sd4Jmx0unaLwHCgt3fn6DZe2iEvFITyk1lhi22M1MX3EJX/pt67GPri4UzvirdmmfE3wE1eKU5457MczE6yPJsffCmJGlsduFnzZSyivOlwF0VPfK4clTTeZU77Wr9uKbfZM+aYcfFje2B8MrtJncD/hxKVQAyzY39Okdtq+xlwsSS5N8u8jDfn9gc29CfzNxY+J+VhzMGy0uLy9CuwNU1k/QI6wA4RmGhK/8vMqb8JSJxTkkCzxrh47TPqXNosHlNWGBYSF5maPRoTo+EP+ELe0raG/J25tljoQBvoCp0V5zgtrCj34pPQdk79W6rogdKtCrdjdhK6/lyP0BfXpVL/Jkb2ODOl/ojBcZTLnplmMZIy75Ux7igR2+jBYfpcNeeq7CGfDZFXPyhqLP9q/0ip9Fl7H9hLxQBvGrREWn6r4U7CTLIiSgR6n8pM4+6gPOYinLT2ma0NeEDJThGRs9+zauVwqdkR0wgOO9fCurGZ58Nj9p0Cd+x5sJV56dJy3Sr22M45JjBKTZD4gJtwNub2k154u+1uSJRr+QTE/aFz4cHOFbe4m71IU/2uloVSQ9QwNWiQbM9YsM61CBi27Qq7BardlfKaS82aCR3lIb/ZaNz93uCRGfoQO89E66ua2M7VuNylW+aYpXufg2p/2s0x7ME+CAR+ISMuQbJjoAABAASURBVDMOWn/CL/TxT2wy/fzzn+P27pZNpqc4ML9J02LDhdg2p79pRxACT41FJbLERsQvLPvP6MocwRgn/swV4QXEmeem/WEzJ3zGdotj1L/31kMSvEfyVQpQgYkAqCug/h+KMrcP8jSmpg3B36tuetr7Wl/yheUqT8pau7as19sY0U/GI2g1ppWiXEuOc7z0y5M+7tXnM4RKd/LEfQ+xyiLHV+ik+DwQB0bigTj8Nfa+NfIS2gPCv74JdeP8E2wCzfORwzm04obPmzfx5s2bKJQ3hSsl3kQ4MvgoLzcrLdbV2kJ84rdoX8rfucCDJPkYakueVujNBb50raBtIF6Xoi1CE7wAPr+zcsXf3QRZyj7jSsCrHaTBuOm8aF+6Z9MAj9uM3aPdQqgOaUMND0xqj02Bx/EpxyCO84y2w4/2VBnQpwxztCZAoTdIDtC02+842P8Sbvj897/7u/iv//V/j//tP/3H+E//8T/Ef/7f/nP81//23+If/uEf4teff4kbNk/v7+4jc3bijDRPxJolhhBBgZl4obQgB/H7nDGI3Cnv6aOvuGHkG1a2KWeL7SfaF9tYfLVvLbS1Cg9dQUNcwRQeDk0cDPinIQ4vtHQAUGbqJcfQX9tyTZeb0azZfFtH/xMP3TEEZYjEiJPiPSCTI/mJ+Zmi7Eoh/tToWwvt3aKNJ3xoUaqQ/CLTOXMOHsKPMhiYp1yrrYiZ0hYOsJGibbUKbIqyOoNQ29tuLqL5pjYylFfjjDqGSkb9/t+/Ivn3R/77YmTKYzGnAjWmxP3tZhGDilJJPUpz4ugbhkFZv0w6QEgdD9QNQw37aqS+Pvf55pbdyscEa8DSCG2/vLzOHXXvsbdsxzJzrIZmqbURFApladYgDLzv2bUcMS7p+lagzXv5SKMBqDDsvyJoWdwFHqGZppcuNU813n/4Pq4uL2ME5sQk4O897khMsc24vn7LCcAG5zvGbv/MJPdalt3mXNy9JDWOlUbpWIHz6mqbJ0nyKAczk5fMVOS02ozhIn9kA6SHzxQgCB0/0G7bigVQG1pOYB2qKBBe+hLWKUv7uqjYPe3CnXZPwH325B5QoEIXwOpbC2Vh0ZFNKky0pcnAYIB2EhR+azXc/BnAq7Pafnd7H/6e6ZfbW3bY97mhdyICGDwMiDox5CF6Fl8EFekyqNsujoFJwgRG+JngQI/3aDb61nLjxpMZA5FB0snSADsR5CYC3gKjxWq1YRIaSaDOSYObOIXGC04DPKHy5K9/sQPrhV95lu++tUyopdu3sh7ZxZY3hkcGOOxiRBcD/axbbBoIBRkCoxMgDd8SJe6FbX9x8gj/SIIkxfuCrryKT36OTBoa3cTVN008uXKBtOy434e8ACBtwh35FbwKQ5s66Z/A87XTB07unUyUsRO0NIi/g0bxWWxTfpYjwd0JQTrVq5uPjunomP1oP1Dsq83YZuD2tNSTE8fZ7mR0ebl1FKfO2BsnOcrP/sKV1q4UbA77RN/yoO+15ttoc9qNb/xonwDJftqXeN3kszhhKa8ThLgw0i6l0f6KAJOj5cyEM78klUeSilNUePfNtw3+a1Ki73kVf20kJ52Sd1qJSPvTtvEjyAX0GVpqOGZNQrddbyL5AWaliN+NbP/2gT7S2JTzzQOTINuUjRPsouMJFZqQBDBL+HGMb8noP7/dfIrPJMy+feHpySOnSXtihzLIZBbbWe7xIwZ3pRCTWibMyQd1tusrNPEkjnMmyPqabdqnkyeNYYyQ31pbLKVGKRQblSQCFZZjZmKTdnKyjsT5nAU6oEk+HZLwkN3qJelVf3AKJOX7UhBzjgWO8Exa9Om7lzemdvB8OOxzwRGQL18W49EW+WfcU4/Ezw0J5mazDV8R1xb18zxhA6NvpRjvhC3vC/aS/EFCbhDqU08Pj+GJ3gMLFOVT4H/E1zMeReGkaw5h6FPqSj4H9K49DCQy+liAz7Hq2b9t4iInFwooQRl8g4WspEnfVo76hCfM/i0Z6yx7Ypp4EE/YJizrDviguC367J7naTqGf3PBt+jkRRomcEy06S/aTldKDOi3UcSHAQoiEERe1V0eUHD6aPsKnq6Yez2hWyNj+wvHq3oYWgvnF21fAOI0xotzZm48gf+MPOy/tE/xRCzYkVRnNT/s5/zvKaH4xbnIcwzhSqvPiD8eH5/g0bd8Iyq4N9DkVVrFM2uXIPLZOG5s2mzX1ETsSG7Vr28APEHDgdja10YM3UaeOGJP2r2d5cGrRfqEK7wr5n3f7tvQV3ud0E/KA+JsL1zlQf1MyF04xqUvnMZ+ub2JzxTf1NJ+hC2+cT3GiA2PJLTOtwkHPSEaTYlucIZ/7dn42b28JWRDUzdX13maPCqHWqPravR9jWFosWJ+ykK/iqykDWCoYqYAU6OywoITSOsO+T6yEbCjyJd1zs00YyIl9TEAS5276As+6vxVDhPz75wbcJgUsiilRoWu1vqQL8vg+PoSY6B1g89ewYd/B0N/tg9gc0Npx7z7uLsnlyKPwJacZ22zFBYXI7ypa31aucvjAPwV8rBeFp0L7C+90mO9z/ZXT/qg15Odiy1snIDLxdcT+J1b1GXiwC+6UuCpoYIXGTJGHvvWwv+wQR4uLrdxwcK0h3fx0DP8iFtdjOjGfNgY5dsJjllhA9JtGZgTHdsVFl/QZVzZbNfpuylZ6l0QyqvFOKcc/TsiwlMO8n3GbsTZ14bOk4Lw77roN9Zrw/IufzN9R2zw8vIK/moIQxq0Iem0rNbrKKUyj87Ewim0jwUqvaHJe2Od9q2fGc8xnHwr4hYf+Mc//WP83T/8XbgRdPPlNr74t4lYTEo7EMI53fmlotsLcL17e41vvosr3yoZxb1sVs3MCfaVbhQR8m8+J375UFcW721/lVkp8AWd3cvV+tcx0qyuKjrzgC/1gNycx+yTBV3M2Ibx9hnbMJf2Wf2oD/sqV/EoO/1E3ZofXcODfKpn+0fSEdFBS2s15FkbnIgpu/0jOcs+56UjcUpe1JNX4ff0N+9oFX4gDFBRyFGk+WK7Za20inFo8ZWdnBl/PGG3jhtXqyhs9ExuAPkGEGPfvEHytYtiKW+oifj6FR/4OicNxkz/7qZ/H9V8TDgDtr7Mt+vwPkpgX+dwjjIfK+gv7Qaer99exvJmzdsw7649NHcMANMir8od+JCrbzDviM3GHkQd6qErJeWgL96xpnATKAiOthfakg5soyKLmfif/sohg7qUXvNg51Tn47RHxtp3IHYMxAn1FMCZwX9A9q6N5Fl7uL2/i3/8hz/F/8nGz3//P/5b/Mf/53+I//v/7d/H//rv/l38X//Xfxf//t//+/gP/4//EP/xP/2n+D/+3/89Pn78xGbRXdwzbs8hgoxVZFFrEwV+c0amU77lqu8hNLv8k2I+tsO27h9vwzzI3IWdvFDGdtSn9TvUB8waI7FEvQcf42PpalT4KeBVRvKln6T9UKHMFrskRqEfcynltmMNe3tzE1+QsTmEvmNfNXVkLnN+1l/9tTd1AboQjnFsJEeSDp8tA7J1LhvRi3bqm0nKHEtzGDk5toK8z+gi+2NP2sUJ+tSTRd11pUTfWlSKshKvfub/jHh9/S6cA4PPgblxJt/wPy1S75yYUOusxeV3+Cqj3wHNvxAUnXSURcYoUENcHBKlosC/NrgTk4qKc4TBYeJEV2P0jz/esVOqczpWI9lyslYw2glFqmiT3a6U0JhcnI04q44EChaIu3xF8J4FrkXjTYcCke19bUzA2zTQ4NMDp7XKBFqjJ1BoRK/XWluMlJ76NHj6akQaoa/lmohLr3VRamiouYDcjJF0kcBpoNLeg0M6t9cXcQk/2+0mWutD51343uWGRAXXer1ls+gyVjhJrQ0qy0tBItiufJxwkomgdHv3mK/bSZN0uNNu8FpvmRSrScIch+M+DHS3TKxOrsrXosN+/vwpLAa1AhqToa7UnMSl60i2AMoo1CkDcczg1qm8d4w0S6cBrQMGxEbpSwx9ZVEJfk5znKCgHjglS/YphUmupNwHHNkFhgvklC1Bx42NIwEm+JQAMF+TL2l3gpU+zCxsEv4B+/C5AHeFTVgMQOv1JfK8COmcsbvnpycWazsWj4QZmDsD4MBk6uuQnh5pwEeefXMkJx6CrgsRd8PFAzkxVIIPeMRloBzBJ43K5LXY1tkZorRBA60ByYnIJMXnCoy+VigoBOeKzrEdYGk/0ht8lPeOBb6LoynlUaLVGgbPwkgnrxM6OcNbKTXleeTUYMI+np+f4kAiBQkskPZpK0si1RKGNCJWVHNm8pnR1znHKztfq0y+oLEr2lLgX3sWao/hr2Z9Ikn75bdP8cXFC/qS74pcRux2gw070fd1DJOa2rec5Fe0DS9JrLgrNiqfjTr56RlvvSW6yI/38mWxf1dK5D+u3KQeYYC+52jYkbJbIcOB+2pBVoVW4400qgtlYJ30tjYwbrAHXWb8EJtl4vBXMA7YQYnKBD2Hf6/n7st9WJyEgo90aD/6pLQU5C+9GHn00Ff7Si+oo4P6UP/qs6sFeVzExdvrfB15g1wqdA5MkAO0v9LdW2ehThlZH6EuNNxz+Owm+CULUHlWhg2e5U/6jVFeJ+xmJgmCjKQH0vLqs32lS/veY2fGWIv272nOTNI0kVjb9k+KMLG5M8alXOVZGtXxiiS9bxVXgk4xgdDYCumh7NzEc8NEmmptbE6NGZdfdbdSDoxnmKMpZxLKGleZxK7RVwt98zPxy6RI/A04o+Mo6mAmHvgHhn2V+YAviPsbrdCs/nsQ2LfWAvkUZO19lmwDdX7Pqc8+6+jXRZqnY01W+1qSJukfsGWHqGfLGRmBLpMb40cWZKeMjTm+0WVcs4/julKgpVJKxkfrjBXKSxvSfqVd3RnzjN0W4dq31opdaHdpmVFJ4AGW+G33viAMabevV8L8SxMt4M8+wDEJc05rbFi6mCodcEE8w5P4cuOPkcIwlqlteZZe9eyV5jDpa9hwRU7i7FsL+9t2wNcs6sa2ahu4S6kpEtDhk2d8kB4+MKjYThG//dZsuI7At74rSIciTbZpX7aN4yq0zwjagSMPgILVAvyZxcSE/5+zaC+zi6Oui4FE2kX2u3cf4vsff4rL62vm9y2LqW1ssfP1i++egCm/2qP+pk3WVjOm65PSY4J+wMfUl8yNLKzXwNgSL6WtwpP9ID9s73kegT+0lmRHftArHexrvLjYrjOnuLrchjLu+8V29LeiDNGVOdMz84D/C2jqDYW7gdMDZ7Vepwyk1zITJ5yfLNqXz+oVwUhS9h2gp9UWrdYsVMYzfDlnPxMr7CjP9qm1oOuOLiX7qt9sQ1/y5n2JQP7EWPz0mU1A8z83OGd8WF1Ic3QRhX90jdoqMeOFbuc+ZJ/05TXAVSmFqkWf/HRYlkW+JX2rSBs81G+l5Dg7CsqrijBGqlNtWhI2xKGry+v8tWpEyGHGPunPvghLOZ6Ru/0z1iET8xtfBhTBAAAQAElEQVThvG6E6P/agjZxJB7oN+bC5nK35MAP5HYuOGdksNCx0CbNEEnVwt+ROSp19EpwR1N+lSoFAuW5K95H2mNuRF1gwyzQVpsx6lAZcc4cwFxRuo372uaH77+LD99/H9/98CHW220M6m21DmWmXqSbwRmfN7SvaLfNulc5yJeHnM4nJ+i02GYf+16xueSv5Ww2W2zlTZhvGe8y1kG3B04jdjriC/IuXuck6XzVbVExAqSUov6JH+RB0je0lnwPtTG80GPZWJiwN+VrH+k5Yfvee1VmoM6+3vuGOqRnbixdTG6YpFiBR8cKbGOB9uygIzp1Q1m7UffC1abVubJIX8Fn1F/BYcShfZjPSX9r8NChF2B3ZcGBQYcxbqiVg0hKKTkvdcX2yI9wYBIn4LGj/oRVwpf07MH39PTM3LkLY5U8d8Q4fw2qtR6fqMsmDxtBBzZtHWNFV7ro+55SQzlMHCq4vvJPW9zffEmZgA3yzrmR4WaJMc7x6kretesnDpl9+3zx7znzzTOCVC62mdt//u0mcyw3Gw7MDTNCL6WEcWPEtlqtsXyQvXrmuVL0I3Nduoa6kE5tY0IPS9ln/qp9O37AJpJvxgZiKqVG89c+aRSvdMNQgAVxFmRDJ9qU2R453t7dxW8fP+ZGkG/6/N3f/X38+c8/xy+//ELdn+Pv2SD685/+HD///GtuAOWLDJ9uwnH390/o4MCcNgO74jst7dP115nDb+1a+z+8xDaf1VfKATqlQZnqT2mL0AWhYfE5bRo49gNBaC/apfnJJevP9XYVynKzHmNF6YmDWEl+/SGeksBK1NJy3nS89cFHuKhF8fBET4TOT/g5p4z1d/tIo7R7Rc2QUqJvNfoKz5RqQQ/Ctgwv916zTbgFikBmzAg+zmuZl9SWuf+SA4Cdvh0091yF39elzn0IabEAKb+A+V2+5XfB8i8BSXLKD76Sg7644H45Gc4YxkRg2OeO/+KM0+L8dHShYbDw+sjJ7udPv+UmDk3hDvkP333AWFvC2HEC7KaOhthISk1OB42mVoxhDneJ7zlR+MTC9IZA8nj7kPXEVxR/xpAbpwbXaYAGZeEMVQOn1Br+3QUT0ypMykCptYV1WvuRydZF1S2L3tvbO5yYjRucFGYD6w4dTYeS7it2uL2vrdrExNnC32V8/927vG6ZLCtGqrPup12CcHL11NFTr5HJ2Q2dmWQNSSYLdlIuEwHdBMIA7BsBtw/3TN4TfLUYmdA9lSldycW/iZxvC3z8ZCD6NW5uP3PS8huB6s/x559/4foxT9VM8JWn/E7w9EzwnUhixCksGEQEZ/Q4cfK2Qx+zTS/Bq+XVyQlBZ7CU75nF41NuDswhrzr5igVaRdY9vL/WGYyc+O7u79klvw3fbFDOexInfBr5FcGSaO3it08fw11nE0WdGjdnUbnPPzx3RkpDa+Fpl2+PXFxc5d9cubq+Bn+LAzy5gH8gwXIBUAgWFm3y5tMXNjfgCx1Li0nIjkDtHxaz7DhldZEMijAADbVFq5XFwDo2JC4Kww2k2T+6itx6CBe29U5wjt1xgrPjFPXx8QE57tFXhS5sF6UW5LFC575hZhngw7ETSUrSwims90giZb3lJFE5KgOGB0KivnKpIS4TSHl1w0m56GN37OIL08Av/AH6IZPF4Yxv7tJXWq2h/Wirm62JXkuYBuAdm2G3+NdvH3+NX/78p/Dk7uOnT3EPbU7UJmqb9TblMa428Dak3vrWgHmV9Y0FsjbWg2fgfsWkPmATfWv0X+RBZhVOGJ56SLtyHFqFv5E+LZTVYpOAxxfk3z5OcP79AuXYiA8JG7gwoNooc8adnJBKwSfHGKF3NLGMiMmNaGwk+by5IxHdUxskS3MYmz4RmyxOxmdaLFxeviWv0oujgPKFF2pP+JM49XUnR2l1Yfnu7fv4/vsfMs6tXGhutvmmivdDRR4FGEOLkYRbnWyJGe2FH33NjSP/14sPxEhPXFZr+EGe2oQ+dM+Jk8VXj7VpE0zIgbaSIrbfxAJjT0KTBf3uiMHy+uxCDFkYB552e2Ly/Ut55PqILz6y6DGOq4NImCvkqC9sLi5DHxEXDXxLGMt8NrG5J44/Ukzaaq2hvb99x6ku4zwZHZFFG7Tl4hDGR6yJa+9ZjHj6q/3u8SWTrUd4VK6t1UyiWt8CitDZnkTyNn7+5Wc2Ph9RyUzdRJzc533pS1TGDNje0Bq2RYGWnroeX+wsBfzlnEm2r45LVx3gxfoIZLjc19oSt3F7gw/rK8pNn9NWZmz0RExQ3kuCNufccU+8e41lbjgAEl4rcaHFq58EDmp8Uj/G5cXWq11D+e2ND+hK2NL9yk92gM4Re2iV/g6kslJX4a1S1+Bb2nEM/ILGqPBUwVii9i1lsmK8PA30LWWJVQeSan3EOKNNac9uPiDYsM545fxk7LHOOLJhASdPznHKUTlHCeaeXcYeYVRwNEqtY8qhgM/6GdmJ84AfyYY022Z9Dx/v33+IDZugfSU2MCb42A8g8DCS5OJX6TsjLQUbOGMLM/cRtUc23Ck/cXmVN+00TqdotRK7Ltn8+SH+1b/+V/E9uHzzwPn9AntdYZfqyAWOfvN4/8DceAJ1AXeLFbasDKVX/e1TX3vaIy62l3F1fR0f3r/jfpv97Qc5iO0cUQLax7TT5EdF0Sidykq9XFxdx/fffR9vgeFbHBV65cGx9jvg3+riGd+2SKc6OqJD240bPXJzzBn45/lEHvWc8U67o0pQ0Kutv8EuW4zY+KDfYBvSAbHMAQ85d4vrxCD1nbZHjK/QVNmIVLcjzw18K/Rsn4ErnDIfTokzZUgMckHo5snDw2NIM2yTVyCSUmMkzlyg71YrcxdUIxy+3+67EvmRpxMNXi3GBRt67b/VUPfGAW2o1gaPlSKf4lkKP9NWDujNxbv+8/bqXRiL3r//AZpqPJLjKKszdpo4uDrna0MP+PgT/BgLjAn68RJjH8ij9uGbxHt0IewD8dYc6NPH3+LTzW9xy3ztIeNM/JDuF0VEgX6LsURbPZCzqIPEnR39oVSpgf8j9KASeKvMwet4++49c84VcXcT6kC9HOmXGxMvdnLE1zbMR3/zN3+MP/zhj/H+u+/COWiNvW/Qf19r6sXF/Exfc8crbNFY7r0UHKFbOAf4k4+kkwY0BrnLRuaazds//u0f49/8638T333/IVo/IJdnyiM5HX7SF+jcJm7xyoe2cYdszBHVKxqLb7IpBT+qxNCK3iZgTCE90u5VuiEBH52JwXtiD7kjupUH44l682qfAqxK8WqRlz1zZcrTDpSulMBqYoU/LG/rr3O9kOsZ5ibnUflWBo5VXw/3j3F3cxsPHCjlJh+LdfMZfVI7qOjXfFyc1uczeHweagv5cH6stYb+Z3u8fAoC6kqE416qkIO87uL2AR+lPHIIeoDn8/lrFDZ3GrS3YYi+1fj6JuLo366Bzz2bxvZ503XR933qRp82l7glP7rhEPD2y13KEoWCZ8rcQLt1bpNf56gT9qcvaNv+L1APzP1PT8id/F46ntgYuufQ3tzql19/zvXJLc/OH/pUhU/xbtZbaGxwGNAd3Ffkvo6BeKBu9LHSlXBDsyAv8e7N29nMmo1r+OkDpfTYFDa8udjEitwKaOG41WqFwwRx6D7j0TloQRfaTBtaFOigijnuQE7xEJ8+f2b99Gv8+c+/sNHzC4fpX+IL8vj462/xKxtBXn/Dlz/++jH8G2OfOLC6YZ3hm1OPT4+JQzpH5gjjsDjO+KFxwjioDeUz+Zf3+um4HtPUz8R1bUq+JbqUSLvz2QMl5ep9VwryaPA55rroLfONhwWbi3X6VPpFbeHHHER83icSfih3Y+0SJ8BdwAaNS7+S88FATF8xF1infUuXea6xQZ24CWSskleL+lSWHfKUp8bYlTJAF17dmOulCdpBleT4o9Jf3Q7MGeaTB2RwJvaon64U5vUJ2zhnXLev9dExUkWyoDhx+3t+EdXvie6fEVcKGPypLQN74FA1WqvhhK8RjW2d9yq8oshAYextoLQZi4rwrZU1SWIhUTBwuNB3oa7xDCj8igl/vd0y+Y/hACerhy+3y9sc4BXulj6XnCZcX13H5dUFMDfQoNEW41MmzAZYg+4dQdhFqwY5YURPTHx3bAxosH2pMUCjRmqwkx776QTScX39LrbgGaG3rwQk8M/A0PAd79XnE4FPxDqGhiovOgZ+FSsm0rfA8Q+kedWBYCzssyMgPpD4SKdJ29Pjjs0JA8as2KKBcyTotdZHrS16aUWer7h05D3B1clHvJW2cb2K7XZDuUAuK+RIGXrk0wET+aAM1SifKxyyAtMJaWLydhNqqV/Tf0z89pUvBkdFP+q41ZoO6Imjunsg+TEggD5WBK7VutG3OiQnizvaDWzyrUyk01MUi3UHEiLlsCNYGtCsE88I7yuKNJpMHEmAnLhBjgjOTPp7AvRjfPn0OQxC0j4wyUmDY0qp8NFIFEb0PJIEbeP6+ipW8C1x9lkz2bz78D4+fPgu29acIAsHBKEODwQfZZMyYqI0qVbe6t+6M8TId+0L+mmJT762JDzX2I5BVbkJ0xJ8nOyOwDpQZuyJqpS1tm0f8SkzcXSlRGVyklb17/VbQR+11W/tDRuRN+03+GjTXEL7Hl7aLvCtlE9rNuWkXqJED5xSgkS3LDxI//XbuH73Ni4vLuLyxef08+CjDJ6w35kk4nw+Iq5z/k6/fxzOX32RB/3DkvbDGPm2cEv/Gf1NbDDsMplAjOipoZYX28IeTSYetAmSFFwv+RzRnfDEfcNE69sh4jjRQR9Yyjn5cmK0r7A7eOxKETVFq4600e3lJvm134yuLbXWaJzaAzJpdJNNG+1ry00CJ7m+NGx9Db34VPp/hBPduF5nfe1JTKH7xs2kzyT62KixR5oOJGW+2psbXyDRxuTH16yNBdJijPzu3bvwv6+t6Er7Nm5ZlAtMxIhvXNPnHYm+5RIdid/+2pF8n/ghPJ8bvrFF/5ckB9cU+zcmdcUywfseuvbQPENT9m/IAZ4D2Qkj4pz8ylulvvY9z3WxmaGFCc4K/ZjgMEQSGYp8uDNB9E2Yu9v7uLu7zb/5ZvwzDipP4Z+Ro7+Sqk3p5/rGCI8fPnyIa2zRmLwhoTMx7tFRKRX8JUwsLi8vsB9sB9r129yk5WRY+PqBsM7IIkqEyYU0CscNH+Uy1Bb6iZbheJMrx+qjyn73vMtETjjOLQf8tiuFWNKIK2uuYzRgLHQVOIZvgMnbrGyRq28zGef1a8sBG892FlDOdQ1dbNksuKRo59apj0cWlsovIL7WGhV7EANI4Bn8yFy9Kwfb1Z1tlq4U4lLNfn2red+VwkbQOU/xnvFhbc74a9EOPT11ISfuiaR6b0n6dyymdkoxvskKOejrEzwqG/Uo3Tg435miEIKP8jiz4NvlYkwaK3Ftudb0wQpv8njGDvTnrsjlmf5LjPCNxFxkY6cZf0iYD8hQj0mD5QAAEABJREFU/YIA6RTsYeFRPViEb6Itj/bzecAPlK/x1jcu/09Odf/+H/4xfuGg5I6N72cWTupHvfvmlhsTZxdv0KPdvH93HX/zv/yreIffaZ9H5iXlJg0DumlVfkbm3y2LljGUlYvBv//TP8bPH1lAcLA0Iy95TVk5EOrzgnTtP2AL2quyPbBh7duevqmrPaqnOxaVN19uQntS5nAOnkXG6kEbNd64AXvHQmxHnqHM1Oc8nYiP6AVc4nSssrhkbtxuLzJ/w41CnhJ2KbHZbOOKmOGcJs+OQ7l5WRHz3r/+qj18SD8XNv32Gd+NV248DMhF+TtIWzXGCV9bSz7RpfmeMVLYZ+xAXqS0vvg6pETlh7ZSkXXfalTsyH5P5E/q7YA+fNY2sg4b159t27EwFKfj9MdPHz/Hzc1NLgalq77QKAx/5fqJhfQ0PWNXJdb6GWVFjnOBjzq3u7AaGDNhk4/46S2bATP+vKHf5eV1KK+ECfBWa9rDipzwPTnhT3/4KfOOS+Sq/OXZuUC6LfLfw+sKWFfXl7EBr7KVfm1Tm364eySW3lMeY8cBobbh9S7v76h/QI9PeeiT6kaxjs8CTX59W+OG+ek3NtF/++XX2DHn7pDZ50834eJfuTlW21euHvZZ/5mNAeGsViwyPQglNvus7t2kNFabi0j/iK7WxPItcfoDudaPP/4QP/7407f5bSIXumNeEK/32r68K5cR/sVd+sW+a18z3p7gRZvWh6XRNyWUn4e+wafWEktMXacvrtfbGPF9fbSvLWOitGn/xroZu2FYzvEVXamPCZtUPvpC6gScpdRwI0Fbtl9tzoNLrFJO1psn1UY/9CcvxscDNjKRrwMCNCV9ULuUZ2mPgBLwVmiTjyd89okNFPGWjtauMoa1AaM3F9toHH5xS546Ect3zE/7pR2cQ99CvYzks60N8ebNmzhOx9w8DVbLPXP3Cr+9urqKd+/fxjvzPHKDnr5deQPr56jQsqbPu6vrsM8K/dW+pnwKOCyt1mithXYJ+eCfMl6bJyu7MwKZ8WNj6EzMKxDcWh/+naJGjqVfKw/nwbSdiCh0KgLD8bON8eKSno569XSH3X/5fBtfWMtpk2vWPJfk25mv4psjNqMdPHPo/vz8xAbsPuc8gZdSo23GuMTvhGm8OYNDe9L2hCct56/nOJFDHPbH3AR986bEmrx4Syzcbi64X4ew9s8HDqsfMo7cs94UhuMDOZY3BY4CmUz44T726H/mwNz25BP52eEIfuvOyEuaBuJ/w1ble5qXA8qRzZP+pb9jTvT1irLykE4b9Q9OO2ct9fmTH0gTnt100WbEY47jta+N3H4bK3TbuFcfPX4jngEZ6h/pw9jBiH/r0xeXW9aXl+R92iMUv9Cu/IRpSdLQn9zLQ1cK/Uv4jxHY7Bz+/dYjNqFfPBNvXuXmeIt6kbeh1uhbI+7jT9wP3tcWBZ7cIKp9jcazMb2UHusGK18Y/12+vyOq34Wf/x9I0Cra7bwE6kSxFeE3lDJiMBaNZqhjaFxd1MxxdFoBbwjCG4ytosj9/sDu6idOlO5zo6D1LXcrNbgBeKIwsN+zgbAnAQ0+1l9giFc47zXFCWWtcYJbmCLTcPbP+1xYmgCdMNCCsRwJ5m5U3HKq4KRRMHSNEy4WB+KEFauKlfCvLsPfX71iUSW99gV9bty4Y27g1mAXR5qx0zMBJoBzDpOvmcTY/jqyJ8ZXb6/jCpht1SSRxG1PcvQYnhJJ0w7+8soG1YxTLGMbk9QYzWBQG6QtpuaJi3jF4eSwhy8dpiDTLbK4Qi7SvSUQrrerGKkz4ZJX+yWhXURbrYHfCNoz8ocHaLaPfVcEn5QnEVg8qDx8c2owCPXolAoXsXePt3kytt8/R4c8DTLD0EKn7EpJ2I+PTxmAGSJb2EUl4IxJF11iYmJ8JHl6IIHbsxkUfORZGhp2IE3SrVwmaKQZFqRZHd/n3xzSTqzXhpad5ZryGlqNilykZ4R25VKBKS099U6CbzlVff/dh3iL3JSVQfAEMDcT5H1GvssEPsHHBL0UdDST6LGfRs+SuMQzAHu1HuOCyfSKpMi/SVJhkh7xakOn0xzy4SR5euGnMS6ThtpjS19JSB9Cmz8h/whGl78qHfd9CemsL/Xitqi7EX1rKQdoDD7WW5TpGv9bofcOGCeIP5B4nRGGcGCCb8HeWmyg/x1yeUuiesnCwGT26vIyBuwCkEmbizHtL3UjT8gpXwtmYXbkXrvMJCB50Dfm1JvjZ3zygN7lUbuXT3VU4Ed4jtvjj/qHfXSaUir2OiKfc/rODQup29vPqY+ECR7Hem/Je4MI/AE2ebM+CwJSHlf4iBOd+KVp5gSptT6MY+LUrrTNCVqVIUDSxyu2Pg7rYLaJGd6VobQ7QY7YmfcuZr789in/N4YvN5/CpF2/td7YIX36srzK5y2LT2VhvXCuWFRdXGyj9TUTvDtOyzIWQot0rLAzY4r/g8Jb+15tY0NiU+lfuoBrmOfrnbZiXN6g16srY9E1NvoXfaaNE4MmkkQEHBX+BmxS2QSykqbgpislOtq4pBi7UiClRK0t9P3mCSP38k8L9SX86D8uvr4Qez0dvGNRavJ+IOlW7sJfdLD4tfIxjhvb37MBZPxcb7YhD8ML/E7Q4F+RCF9dXkcdlk16k8kZvzoCWxj6wYln+TJx76t21GJFXB0otW9h7CylBAdI4dgDMta2vdcGXMS+1ploqUP5qsjIxKgNwOjhGBhdAQ5f2+VrxqYm5LoHpotO7Vl7Mp7N+MEROt10G4Dl3Gdy771j7fdI/JzwJ+kboF17SLWCQJ61t5QL47VR+9H07Wtde21jfEV/yij9iwWxp6UPxl8XHFzdODA2zdDsvC3ufW4CHcKTVuXYKvEVDMKRP/sd4eVETMQNWWjMmeSdqJMPRSLNe+Z84XWlkBACAzlJX18b80LBlrBWAMzqK+FH+rcyuL+9Iy4+hrTtsVWLsNSxOOi+fIFZ4LFCY8/VPo/wpQ1qww1cyquhe2H94z/8ffz55z/HJzZr79igVL9ugmmfykL9z/AlcOH6Ns4f/+aP4bwhHPXoG7i4R9ShEqNa2qm6NB5bf/94xwbTz+Fby/duEsAfIsBHMTn4VabyYNEW1ZeNB/Q+W4jlylpeHvAd3/a9RR7mDcaeDj67WiUR+50yPu84FX/EdnYU9btjjvYgRnqFJVokjsxL0mysMT4Y+6RD+ziC2z4b8ivfhDKXkWfbZwFQ9PsLFpKDcwNMVUqBkkl7B+eOOO5cWpG7bTSF/L3CkSfb1flBX0A29lHm8u99hT/tuitQA599Y17vKaViR0ueIb0T9MqfxXvrHsmp1KH3e+xP3isw9tjQzd2XuGURqZzEowzFIy3KTFswboMWna5TTi6ijLPG6NW4jdoqMj8j80P4ZpiycXPZN8QvyPkquAIj6OHfOCHfF2zouAHi3+0xhvf0OSHLlAM8SLtzg7QkLN9CY942tutn2q2/9iuNj9i2sTWf9WeeH1iI5uEcG0E7/PqAXLUTi3xa1JFXY9INm2C/fvwYv1Gc17X7z8xZN8xJys1xFRo9tHCxdosN39Mmzep9c3EVjbxe3qV5wF7kU9tQXn1r5A4jc84234z/8N338f3334e+JE/q+Y654Qn6j/CvP+gHwhkYK25pFb/wlaO41OGrTU+My41/7AdRYhf4Ija5Iee5oGy26m9MfdVWsUFLS/t37Lc4gmDEIXzpeiKfMRZoE/pkV7BB+ngvjdqy/aXP4r0yMb4U7NZ+jp3QwYH8VlkCAhad6ybm9n3m3wVb9lC61oY9zRnrUvbwY5twlTcEv9ii/n5mY2fC9vYZJ2fiFNRF3/ehH4/DKmrf4uvXN5G5HvG4sBnUdTXGYYhL1jdvOVy5pmwvttFqH8IPPpVD+jUHym6q2O5hSVdgnGI+USv+B61Da9Fz3zEm+XTDhPligm6YjBNX/c+2gjwaOllvN0lfbZVRS8xX3vkA/ADNCSUeofdEKVT0fQ3lTTUHEY/Ih/mAteEZAV+Y17DGcrNKv9PurNd33WBz4w0syVpXSqxWq7i+2rKxwKER9M3kwmfwaAMzz9ItniNzt5vvrvmUmba02VyQZ12wAbSNirxs0++/fLmNHYcHvlkl7jfgqchFnrQvdan+Ez6V6rPVBk0FdIwQIfXaQKs1Y419nFup5hnbLYu8fM7CGOdVYe6Jc1/IifXdXL/YAb68mPcYR4bWEAO44FFfqn2Bl22YQ+iH4osoId3SZv2KNav/yY/5Uhs3sVltwxxFGzghM/VmgQm+wIamGTvkLoQlzNcirfY94KspCw43zPXUkXW2ZQxk481c2dxanUsPZKWspOuVVmmwrUcPWYd9lQ60dvbyOxRM9XfA8i8SheqM6JCAjt1jtDkxc/W54AB80ygmkoE9E+6s4WEg+GyqqL6pUTHKgaBQUJ71TtBH+jEQhUfUpuMrgDOBcQoN5gg8YVlbGGfpuVaKgOlJ0/KWUo/PlB67B/hCxzMB8zlmYWior0Wc9GEgCSyBVeO2QK9GecRos9DPydl+8ti3hnO2DCZ9K6EcrA8+J2BL5zOB32TigZ3rBya5TEbPhUlozOLif80k5UK7kZiCMt+a0insO4Hbe8f73/s58bt7ukJuV5dbYDRKZUK9jKsrFnckGF7fsoD3pPLDu+9w6hYH6LgjQfBvnQy1xQWJxdXldThZzyCV1plk0xM7tStek4s7Fp93JBLP7NT6NwZ0VCUqnyM0rLcrHs9x4KTcN4Pcfbd+sx4JlIMqQeY79AnPJAe1VtfOqphCqECm4l3wz6lnJw2DmcUFmJtDZ/QRQINU4E3hRzwzNN+RvPva5cPDDlpsCXbmH+MLiYVvTuw5TRH+ATs00VCeIOdEo8aALCrFa99a6tOAqVwaiY309rXm3ydRpp7gORl0oBG3u+5e4YQaviVi5tTYySNlxXMV/oCdUJQbvdLOpMk+Brrtdh3XTMaekrVW455k/x7ZW76QpPkHgp1o5FO9PJGcKB/tweIkoM7UXY/zabf5x2G1uUzEpziy6ePEqE59A++JjTdpUBbSJC1O2mdkLZ3a5oBMDLC2H9DVHt/ZIUc3Wn29XbdJ/tBtD90oOlqt2FzNBEfahKveDtiycFbIdaR/o7+To6/P+quOnmLI2x748iJtKdfCKMopZkg9J/yRE64R2vrWwNVCXV2Q1KibFfBr1i90VOgpxfsWtrux22xHTkAO21sbuDbIr1YlHumWhgM86//eK3dPiJWjz3ZWVl7tn8UHYFdLbRkXlGFlw8K+z0zYblA/Pj4knu16E1tovyARc2jaKToz3nXQPiKrNZt7DZptPxlbnCi5GjOdLHPS5ITJq336VvG/Ncm3PJVwcuwqQoQm25NOlOJVmipJXwWXRXuUdhOSoVVktg7rjGPaoL8i6H3tW/qy9v5EAmSMENaI/NfENGnWhhwrTm0FhvM2lgcu+Dx8GNPcXNH31cCP+K0AABAASURBVL+dTFKUsc++LWAy7oLb01H9TttwY12c7DBGLZVY2NKHB3gZkFfHNdsBaFLp/HIgZliUlX4ijpw3UjyF8TXGzYjstBkqIzLJdhPORMuFuL4jDZ68eyKpT2nrLkqUqT7RsKkx7ZQEDlpq0lJDW5SmHXbgabu+fUdCq/ykD7WAEZ35syz4uUVicIysztAvv/q6es02Hvh6myI2/xNP34Mv8QrHwjNyEsfEwkTZ+iuE3oMgKnPQOu3xitO+i1hDf219QDTfGuqythbq1bYR21TOdAg3LPQP4/GjcQe/EWaj/+XlBfC2CUMixa/tnrg5JB0uZnbE9h2Logk8JZwTR/BPxA26oduR0igVOEIJxHBmY3bKWHNgjpOG1CcDhJ/3xDOvT8hbWD3y2LJwePf+ffgrli7IN8xXS589NEzhBs6K+c35R53/+vPH+PL5Jp6xc21G/anPFby5EWmSrFxqgzbgi0ebaND/hz/+Mf7mb/8mfvzDH/ONBJhDR2fw7MMNHeNoGVpUdBX46BmhzdLPVS7Vq8U6n4v/M2pr2Cl2BS5p0eZe2yu+PKKXhv01+tXyBkhYOPE79cxTqQU5togSnFDvct7tGzRQLyxjvJu1d2wkOGcai4xLO/T6yNxk2+2X+7hjI0W5Kndp7KBHnK31GadV1IzNKo+9m0LoQB+X5jUxbYMeNlwH5FbB3yi2vc5BfWsZP7W7gftSWLgR+4T3jL4r+LQTYTVs13Zx5hWC9sTRGf036FF22sg1OdK//lf/On786ce45pBDfq33Km5p6EpJHSkgZWWbMe/jbze5mffwcCu4eP/hXXz48D7ekW8ZM33b0ZjgWxzS6LgTutS3P/76KZw7rJvx4R05lbKY0Iv8Wdzg2TP/qUvj0wHfcAGv/LVPWAkjg3yP6Hg01npVNshCouTXvgf8RnzSAjPh5slbeF+tl8MURBkNG7+m7h18qAt5FzZmgU2c8g0iyI/Vah3XHAy9f/cev7wibp/zP255QP/T06NoQXHGd/eUGZ9E+NqZ1CJL5Wqx48LXPswhJmLEzGL7DGPyrC8oE31Mu/rTn/4cv/36kYOfXTg/zMhqgFd1/h00X5HDpnyRWc7TyNVnZaTexOm9eJU7RPoNJ66+tSUmYfPK19i1I0feQ5OxQ32ukO1muw7nmeBjLmm8lm7nm4Qtq7T5PHII5JgBW3y1Z+FIhzFihb4Kgu8KIynGIt9mUDeOM66O4NSeV/oF/VebdVicD+XR3MMyYRuvup6R4TP+9eifICBfdy7aEaueeX5+Zs3DYVUQB46nY/h3vOyrnfk2hvZ1OBzi5MY/8oWVaLVG0s2DG4q3bHIcsSceaWtRkZlzzAm9pbzp38Y+tB951abP6L+1mvnDFfnNe3xEf3l7fU0+fUl+MmZ/+R2QV6stkAo2dw718Onmc+pdnBvWK+9/+D5++ukP8cP3P+F3H+Lq6jourq+Jg80uFEYj09bXjBnShaHGwEYGLRzEIYfDcekHJuMED1CpAu2Bz1tBKUysp1Ow5jzFfDzFCWb9ezMRb6LvhyzxtaSdK79J2TkAUAXYVXlgX5AT4inclFK5LdHBZ2s1Kn1ebTT4OPfPL/K3r/ajH+jDEzZJl9BeLBN2bp02J4yAC9u7kuhC+86c6rD4mbH7gP7Sv1g7PD9P8Mac+7wP49ATcXkp+5T5HTZ0ywb5J9+2QvfGeeOaOY8vAMzgn4nr+ok0H6Bb+EdweD3YTt0RG/V5go5X/3VcFtvpJ93ygbiR5xz6v/TKu/OKG9PW5Rhif+JmrPEikl9k6o1MC+x3KqD+nTD9M6P5a/SnF0P767qC8LOUxcALxh7U2WcmMKmwcwYKapBawfBb60kiCSQ4a0dfNx40ljkNwg2cEukgwDKQ6Bwa3oSBzeeJID4zKpZNKPp0paT6T85WJSKdonATfoTwlQntSJnZYJnS0M4uKOXHbozTmNNYcY4j9IrTMmNsE8XrmfozfYUq+IVXn8BpBbfCsc+rA2q8OyYoaYfw5KsZ8Cil1DDwb9bbkN/gs+CYCYS4Nbh89u8I3d8/xJ4ETMeoyM2TqIEJfKgtYbTVEKX2uSE1MhFtNlt2bC9zo8OJwsXJhENKcx0GAuNI/0ISPb/8oUxwEsDgBDLPLHpOFAIISdREAJrRjTKAqpwcnKw2TFDK3ETZDQd577uSul0zkcFOOrTykGZ5LLXCayEY/sVeSrHnecGLrJXVUmbqbLN/dkKHEMmAFbiFm0kpAcxkjxbJ46RgF04iO+q1G+le4E3Ay16yCQ3Aht4CvIocW99yQlE/bjDQCrxz1KHGCpnmRAz98nzEFoWtPhj+wpM0yscr3Ykm8oMuQY68badkZWRQlxdPMHx7qCE3YS40H1koHODlCZ4eud+TYE3IwDKjH4I4+jlAi2OkQ/kK2s3KCb0dKOplQn/P9N1xMuzJhfI6frPnF5kw8HWjrys1kHr4dsRC+tJHmWvTvg2nXZ3xoezHWISV/Dih2296sbcCLJ/toiwLCYTQTEIe2QhJeji5nokX5/NXINKzIDsY4ssDWCBiZtJRN2v8pW8t7VDdDfjDiiTVzTsnTpOXYKBtFgBE6Wo0dFyHFiZd1nelZN2ILVXaFj74SX2VRnDuWWhoO2fuvXpymqczMCAMT1mEn3IiUfDeem29thcZUilNQF7eAjNheJHNSKKnbQ2tKb7Yf5sspxCO9StsomJ3dpjxj4P6ZjI8m9hBh7RZr57t8zrOMd5ngQbbkCQXBvGsrdhnJI408IvL5+wP/8pEmSovde7C7zMbkuL/NmnDRyYG2FYPjSsWGNJr0ZZbXfRUEx7yQLbChwhEBjXo1NhywD69LjxE8n5kU+v5ZXPZpNdNZu1ZWnCk3MBVprAS0fGTUvoSyRc2J40ACpM34SojixvVymyRAuPye2Y+YSzj5cOxBRuMKNjjGV87xH5v2XPdZ1wzvjyyIPaqPwnb/hWeR2zK0ojzrcq3hVaA8iUUzC8wiVXEqQk5YmJR0YO6UHavuoCEhUI6LHTPPL9QnzRyz5fK5Zv3NICIn1mXVXkHPzyc8X39V5ozmaKtQbd4XZSvob9ZqKu1Q4xlkQ8w5c9+g3bZV0RfclPbeLNjITJj32f8WD07T1zgr8a41Dk8AAJs0nFOOczoXt9ayt5u4cJrBP6Z/hXbWWGj4hUmUmQ8TKgZ2nM8MJyvnXe92mpfC52R9ZSxU5mu8LlLFv9vWZT4N3qUuWOEo510pWCbkTHXeff+/i4T44N+h48Ls0+54LP0Fb51XqVXW94Rz5xDvmPh8va7D2FsV149vCDM2EPv7e2XxOGpbBZ4Ob7wdOJeHizCdUza9at9cPW50CjugpEUYNdao7Y+tCH5UmaW7GNn+0FzR19YAf8u86E21BCeslUOO2zShaQbH0dsUxuZic8Tup047d/tH3MTwE2LM7qGbCFHQy4Nm69cIS1yLDHrDD8z8rP00GjM81dCRubVSl83nBf8gS1p30F8h6YCZy9FeBO0HIRD3KjwsNqMscJOhkacAW79q77aN4/IYkR8FVs7x8X2Mn5EJ+/R/Yh9J13oQr574PW1igaZTNnfhyP069/awS0HM24Aw05syLEu2MRab7d0K6Es9uR6e+gTbiAULDx8VtcuolxsG8uMYRP9ZvgQp8W+zuMn8DnHuDExwe+RcsZfQZJ8KF9pX2LtOvrWUla2a78z4ydK0gI92payMpbXvtLtTP8S2ufmYh0ePrShAadGrY3S094hkrL0RSbjahPriy1+uaUuOFTcp/4PzI8ZK9G+b+IssXUm5i6Wm3bXCcdyTrnKl+OUUWFjQoDeaxuWE8JVlp8+fYrb27sX351ZjJP3Q8tqM6bstR3HKUflJN8+K8cCPcK1ZB3ymyne69wVXa+wm74UbHQCxx49Hcmt5kBtLNQLMkAefUuZW3lAX49sqoinMC5ePskpzwN6GJCjPji0usxP0NuVgg22aG5GcO8wx/+FRu6o7x0DTQP+k7oaaugTA3Dt768RKR/xS491FuHNbEAcng9sdOxiz6aPdjYdF378taZzfIXPI+3POX8psxP+/PXr17Rz+8i38F4Lasj48MjGmDitr0lLBaVcnx0SjTrni5ENb++lzdK3Fr5BNKqvtLOr0N58HuDTvvLW4NvDClWm3e6Infd3d9C5iyMHqrUNcXlxFddv38fVOzZ+NtswhlvPpMT6RVoCPRVst8WrjVOTb/wK95n85EAurG0lH+gl/JwKa6RCV+ajtI+IN6UG4sqNH/FP/vosG0FfQVO7FrUOUd7U+Hp+A30nyjGO9DnRR/sqBX0CP69RyIkbtNUACU+BbVXIpk/2W64zceCAzx7xdTqGsvHqBvwh41PkWOuMEeLpwWG/9L8KHHqYj4rX9owzbDS72ar+HDcBSxs6YMuvZQKn9mDZU++Bsjo3t1kOvB7Jd3Y5fxqHtItUPPLgm/Yj/An6vdrnRKcZnnw+APNAW46BAWk7IWvnFCSPPPxJ3KePtAnHPu4L7NGZseAgDO9Znxs/9AXt136A/N2/C8W/O9p/BoRyanlBrcs7yRxVIAoz4UpFo2yVYVm6FhylT8M/YQzBp9UxtpwwXnOSYJKpAR8wyD2nCDscVAPMvuAzQGvSGs1kn2zfhxOjBjaD74jhOjmf6GQJrvXFKaRjZpGkc6zXq7i8vIiRQDJDt44AOdFqo27MoO9Oq3+4TYN/pWWGP4v8OmaGDg3RydtNjwc2ZB44vX16xDloUxYujN3t1EilTTqkyQ2Rq0t2v68uc8LtcVgTZttfnVbHXUqNkYR3JEFZrZedcnybCFCWsjyEk/ayONvFl0+f4+Mvv8YnTpo8qffkRzqCj0HCUwVPfKTpmQnCxE4+pv2c/Ksi6RwJzFsSmsvrC3bp19FaBcI55P+EPBBxFGjvW4taayY9Bgrlom4Oh8kuGaAlc0ci+UyRFvl048rd+7cE8vfvPsTbd+9CuVyAU35dMMj7hiTdOk8MvGorpVToabFBLr6O2JgorYNAghCi8UYRcVWO0mftAbp9dtFinfcHAokycPGq3SUAxvmVzq4UNl528RsnEXnKf3fLied9uCP9iN73BKTUHTJYkcSuVuvw6maEExDDkdk5J1BPUD7+9inusJU9CZk4Wq3LZhNX9ShdPfxdc9rxxz/+Tfz0o6cd38W1v6eN7a7X23Ah5ZsuykP5qNfkX2RRotYWK/RXW2VSqzzX8DPhJwfwGkhfaS7FSQiPUfF00s466kz6pfMJnXlvUe/iur6+jktOcwzcafskBne398iI083kzU2LGuvNOi5ItK/o6+vwm4t1ToKgCf3i8f4x/PsDMwlIwyfHcYhxPQD7It7Bryeq/h0ceezhTZt1YtAPV/iDm2XqcEavFt+4OsGHia7PWeB5xte9V7/an1d/7964EHyUl/S953RzxN+oQic1xHt5eY2tjam/CTwNmdZaAnKiojNlvOiZxIGV1Ew8Etdh97KrAAAQAElEQVQCo5FMU+hn/Z6Tlj0bO9631jh5vEi9rrdb5FJDug/Yo32O2JUTn0V+g4/4uJCg7vPvqexYfCkT7bQONbQffVLdHuD7wERpcYxtXQmSpDlln3LEQwfouAL/e/xPP/TXrTabbcgTK/oofcn7Hh5KAUBgK4zzHilEUGXCv2ODxjiiTah3/VIYxl1PPTfoa7PGdsF1QVG2Q6vIEQDA/PYlk6jgGvHtrhTc8ZyxfkIe8mW/rixjfFbWFqmyTbsy4fFqrDpDq/VelKO0qneL9RX+Mjk1Ke8WuLlpSvx6Yj6aiOeQlPZwQSy6ZsPg8vIq9EPpfMXt/VJaNGSqHRlD5XuE94ZdmcSLUxlJC6Yal/jSTz/+hC1c5jhhKBv/EPEPP/yI//8UV/QZxurQtJGkkh9n7DoXWtgdgsr2gmy+6co+IDkx/ym/iUXakSLNyk791aR1HSO6MXlfYikDUeyJsSgopEle1vQRyfNfwwCfOK3nNio/1Hlls6jhz2vm+Q36XiED+VcnxhTxr5DnCrks9NZveMRnfHTOkEeft9tNynwkvoovfRpfk8SuVPxnkbu4rTPWOb7VGsYr548r4pCwpFX83l9B20jcts55a4/PKAP5fSA++cd6b1l8KrMtNGygWZ8ZsBd9Sr9z7EOelN6EeYNx07cr5aGRc/StpZ/s8f8H31BFvJX4LP+IK245af306SZ+/fQxf6XZDVb1pe3OGK72mPYCooa83BRbbGKMwCyk7UBsEp71+o68qV9lNSADfe4731Ih57q+fossV2i4sICfwkR/YlNTWRf6+kaTtuAcLBxxi6Mj7imX7faCGH0V28uLqLWxUXNO213Dq/EHMkO7arQVxgjXXCpgdos9jMhQHxG2paOPdEIQa3L8HV5m/M4YpU4O3mfdkqMYG30LUJ+Xzh6azywQjYMNvayQrfDVMSjxrS38bqO2GrYZm4Zh0Yl8payxJWkYWgtl4Fjj2T3zmXNc5i7GIHyusFlh35kxxlfzB31C25Ym+Ug/gK76UqQx+DhmR97w6fOnzCHET3UoK+OlC/4tc2Yb12g+2CiZU0cn+Lef8NTLBhluLta5kHYDTX5sK8VeUKETUHxUZxZ5ShvEVg/YojxU+JVn2yZyA+dFEW/WYzgn/PDTH+KKXDVg6pnc27cA1ItjO3grhXkLPAGiFWMG7NM2bdf5TLjeL1QVwtQ5F5C+cXBAnlCauvFXfaUx+8nEa7Hiqz+ggDptUb1kHkOMNtbLk3J8xZVXdHNkDlS3lhwDPnGan3u1TvsSuiwYl6W9tT6kRRsytDreuWDPHHc4zFGwV+1YeScuBOYcIS8WYQnT+4J8zDfVv7CdU23TVo7YUkRJHZunZ8E2HJ/20CmvOZ6ZhyzSvciyhHrTBq4uryP/05kP78K5yb+/1A89rob3F/qho6ENsVqtqOtiZjPoMB3YVDnEkXs3fmrfw+/SZxhWMWITxtHgo1yneb+sDeDT+qHVsPTIIaC/g8eBMUnP2+t4y3xlrPV5IDevPcbBF+XzJaLNx+AG6IymXn8r0MpTVk/ozY1WY4Dy3T0+x93tLRuNd8jiKY7o4Iy/G/Ncfz09PMTDzX3cfbkP53fzZ+U91JobLJVrhf8AR8qYzRDfRql9jddNT/OcJq3wIv4jGzn1TcemBDC6Gkc2vJ84NN3hNxP4I95E37UYBtZl/RCFvvP8NTfWjE2urdK2UKa8JQ1DhYSSsjRvO+HTJ9q7iNygMjYlv9jALYcCE3OR9A3EM0SPbM4cHE6R8PHVWhu+sw7nL/V+wfxmrhUFScKrujLPeSaHv2PD2jimrLUdadJmxUfXGNDfiP+u18ZKYPJsX0hLvF4hPuTDvgN+vqLoJxZpb4yxvQIQEuweXSmSk8O1eflwnP2locOGHNe3Fo7tXnszLuGgu55Sa0veb2++hOXL/Q3rqNt4YI5+9UtlemYGSWS/04/yO+H5l4dG60GbGpDF4JkKIKj5/Epwj/J0LEtXSjrUgLJXTHAXTGJuXBgIddwDjm+Ad/xfCrFCPBacRbil1NBYCsZDdTrUZJLA+Pkb/oIBlgyuTlhdKTHiSEvyvqYNSNRphH1roZOZaJmcmqxMTBbSQC+9KXQG8SbO8he1v4iBJGjOIj2S6cLN8gpDPK0SOKFhtRkTX98q4AunDhM7qyRiLg4JCo7JAjDhi87kRvzpFIzCKwnmE5Pp3idojNARTEB3nkazOHRClxd5OjEhqgsdb6gt9uAyaX1i8S6vr0DE5X0Hi5V+JhtOYLXWdC1lpKzP0NYVZUxv+vocbJcX6qhJnnR4g6w02yYeg5FBiSEk7TXa0JbSt1C28tiDa2iV9oaeaUc/jVKpW/AE9RUdllAO9le3DXorNpF9EJw2N44EM2QOpWFAlj6D5ECw995JxkTA1yLTflHea+IiH6l3YIIp9XvAxg4EZsfZLm9JGzRLu3Wv5RWOfX1LyAXJTnkTvNWv+KU9cfQLP12UHF6Bt7m4IMEjIG+2sYIH8QwNmbQaQ99iQHa1NuRUUxaOLPywCET4FTgDY3quTjbLhH7CXkrkRE+9feVd3pSTJKjjGVkIw3bvEWkG9L62lL+w9C19Vh5dYOp/r2MclzpFfvLrpP3adko/nVHfGdrfhAubBp1LGZNfE0oT+to3QJXFz/HLiVKocYLjwqbGGd1O2Bw+yOQsTVnSl8RBAd+Bcalr5G/CnvTCo/y66NlcXCDLBj1IodSoQw19tSKjiaRJe0ZwtNNWm7fhJ3kTThZraEIJjvsLvzNJhP46hXoY4NUE6YIFqLp11Ay9JtlHbEx5Ixyrsz+GHqXz8RzS8a2AE1Qhnix2wTcXnSAP/N6x8qiO3QATh3I4gc/6Bi3NhRNlgFfhOSbtl0RrPs3E0SncbICzaLVlLO3Q64xcJ/zBREz6paHHt9TNN7kURvU1GvI0WRlXa+5btL4l3R1E6EeO7UqkDpSJsQNWkqNCnwK+Hvr+iVzh/2Ds5yo+dezC26vxNwcD5Gyhj/FLOaT8eIYybLpmee1buLGPMjpiM6960E9XzFnqTN2NJEDSUlMe8ATfTVlSeuqGVsO2HpozKS01+RW+eAuC9u+EucAyflX6gToyGSVhXbFYdpFnjHSM/Cljry5Mkif4+kZfKSHOlvhr8mTfCXs6sGljDNrDj3UV+ir9Wh2jce+Y2iqyX8Z1yNuS9ABX3qv0cW9dlhKsZ/jBQ75dxbWUGvYTnnPHYNwCvvOXtB/Av8f/pKGRPDv/a2sMDYQTjrPMbApP2JX95dO6obXoGwU6/kKG8QPrwDbE/VrvGNVr3aBesG39WZmLWzsQZx1a4lXf4nKOGFpFjh4IGVOmCE7HKzjX6N6r40/YvVd9ZMaPnGON7/qDuBO2Y5h/Atpm/EifDPQlTdp2bTX8dbsRXRc2zCYWGbv9czyy0JiQk/FWHsRzAIdj+9aiyQ90y4u4nbu8VtpGNrMG8NomDV4tzuEuJlwkrLfb0N6KdBEfhF/AXxnXBbLsKnKu4BFXA0wBtdRE2od6dXz6aPn/MPena5IjycEeaulwOBBLLlVd3T0L+UiU/ujc//0ciR85Mz29VFVukRFIBPK8ryGjhtSRHv1Sk1HhCcAX283c3B2ZVbPNsdLV0Vv+u1KiA35XChyv8bnQ5rhWK201tAmq/v++0iPfNgjLZ2OmzwDD3KElO5SkBwVmnbpY0Evkp4Q0aecNueQ9tHjVjoR3YrNdncMAfVsWuhBfl8yrtL8JnTiXTMhfOgo8uelkyRgHPuOpfaS1IL9WV1henVcG8KsDcUuLND6wIJvQsfX2sw2uws8Gm3GRJL61MH+982v/HvlpP5eY0hWwWsCtLOxjCesowu4Ki1h4MKYd8D/5EVeHUkpfwjcc8teC8Dk3GorjhpaHINKPgPPg4IXFs4mgMSltjRho3w5g0mTRp9XtSjtSSdrpgPKyDl/Q34TpWPMxbVM8Pkuvxb4BHdvNENpvgT9lZL32fjKmsSklT9bRlR708oY76+RFHdt/frd1fdRn5e8cIc6kjnav6tUibn32xPxiriAcnztkOW7HkEb7p8zXm4DFnK/lTxxWp0ygKWmHd9c6r9iN9Fkm9GLsOMDLEd2ceRaQ864bcgc2iA+PD/nrb+scLCSwdiWMaQP2pT70P3HV0kWwQRHvnytwd10N45h/72Ymts7ns49xxWZmj+93XR9d1xGqNIirCC+MKxRlUVsN/b7nWkqN7MBPv3RhHPFiaBk33cTMwnPtAUQn5TYjR2V4ShvDpmOmJaIrJcTDhecl5TcjH/FsNzvqIo7q+unIBtAhJmLkiWfl6FpC3xPuEbjKE2CoYSFnmVdY6NV6+x2RryVthl76UCLwR7fSOunz5DyBDDt4rbUHzlvSMPt2z1sgy4Lsuui6FtK50Nc26dRWXl+nXC9EyFvNOFVrjZI4FgCE5p9X+9AtCgIwPjjXztiARbovHdWDsQKyqZqjEIv6Bn6u3msDRXnjb2AFLLGXe+3rSKwx5xmgwZiUtIBdHHQMnwfmFXPugTk7bYq+0mOp4BlqQ78t8rlWxrTo21ocb1ySBxgBcnkvXPjKhzkt0SCEJS/W0RRdsa93QS4/E3/hjUdhlSKemjh9lt6Eg30sFH36lav2xZAwNiHZvP09fvyD8t8D238nHMm5P1ApRqYyLWecLZPTtHHMEEMxYXZHeMSwnDS8agQanm/KuLt+IjgE4NK4WmWxZ/J1xOkOLO7WQGGbE69JzO3dTe5+VuBPjNWpLU7aJnEzdRqLzya+GuWGidWT/uubfS4wB4y3Vgx6sFScamEROdG1pJGO0kvSZ7JvkY8dO6TeW0yAdvttWEwO7d+3irPDN7x0xWtJJ7HvsBsjnRSjDj6vGK6J6Iz8ng4P+Uf4ntwgwPnlacJp3Qk/sIPr3+2Rn9q6INoSOhd2QBnDSZKn7zMBx6Bmn0JAaPDmpOnzw8N9OOmjqTDhLQQJTyk/f/2cf2fGPhsmNGnsW0MOc77qLg06WFcinVT92le6vMICeppJlqYQ3y0n4x+/u4sRWCeCscVfTzHo3HBqqJM+sTllsuypmcU3b3wlOgu7ufJwxoYCYyjITxwXvCeC/n9caNr3198+E5yXUDfaxW7cx+u0EHyX8HTkw8ePcXt7FxW9aAsF2Y87FmskyiYq6mBigWRwFI9lQv7K20VNwz6+//6H+PM//3OebGxIeCo2p2w/sOP+AX4/fvgYG+A51hMpeZG3iQndyeD0n+C/fbOvAdi1NdSJgGHU8SYOns6d0P18OsXC1UnfNssZW/H6ygR1xtG8d0IQQo+8lJn2f2KiW7AvJ5MdNjtix52d7Ex9Y1Lb31zHUGvK70j/AycP4sUAwsn+loXCd999jFtOdK7326TbxYb60yadUKlE39vY7vd50rrnqi7kw7+9pL6enw7xt7/8lCfc1qtb2MV/9/HDDz8y7iYaslA3axuWmnzOsZAwaUOOE9+RjZjjnWoCNwAAEABJREFU4QX7fMoNT+vV3Qk5aW8m49qFz6/wiYhkh4JNoNeJfvKqX3mSopyU1ww+aSrvMvQ+JxMBKDMqlLWlthqb7ZgwlcVF38JwfEWmXu0rbUkj8JdgaoImwRkHjIXajUnBK3RJt0ngjP2rKnWXcBiTMNA5IKLWQqlZSgUmABMX45Bckh3fPvI9ZfJonHWDWB98It4c8VHxis9EMxcAnHL6P7kdOelSlskfp+C//fYVmR8zAdCfvsMnjJ0uCPwDpMKS3qGOELRkTHgmcXW8elvYmHOBJlk99A/ou6/wAAMVmfc8D5RKcaPIQnWaw4DPGWOVlW/rKLuhMRY40u7p6IkNbZP9OeP+lEmE8QYliTKUZ94gK+vO6kN5ETcdZ9HO7NMDW9zGOHVq0bYs1jc2E7bX28i/ocbp+IcPnHpSbm/2uWDq4cF+oAAVGmH68l7Y6rOWFrVWfK8xVzTuh4yvkiZO50RPEE/TS8pR3ZyIIeLXXr0u8Cm8tSxRkMXQmMegbcMGm3OROLQLxxj/tfsJnZdS43p/k28SbpjjlHmJAqi1SGOhj6WLij75YoMzNJi4bZhHWx1x/RpnRi3ZNhFHAjpqVOgY2xZbGWOlYeZk9Bi+RfhEjJGmAFVHcWPkhbjuXGN9QS7G1tZ6xPGW/8nAgflPHZypKYwp8CoOYUMESeNCso+dq0/oKXRqJLNbYpZ49Ctl6oIBTuhBX/xNfqTdTdEDp+zzu0wdL2xh7Pe7+PTjD+Hf0pPvGRzOOb8x7/z25XOeQD5D3wQ8x+3A+d13n+KPf/4TJ/OfYoedyJenr8rZ/GMYWkiXur5FD/+f/+1/i3/5n/+nuLu7hZ2rfNvQMRAKx9D6Hre+LVa7yPnN+HVPvmAsU37y1hUFVICzlhUG6Dqeke3qaxW7q9FqY+6pGb+//7TSesZQZ+KM+PvW8i3bkat6CT7WSzu3+S3gsy0LqM/UCsOC8fPEF5gLh0MQxZdOjLFt9s200/Ru4zgJXS/flH/aZs0xfdLufSTt5l/2OSH39PMSxKdDqBdjnLLdEaM3FO8tkLGC58aY7R86Vm4VOdwylwvzhI2rK9/8cUzDDpNHRorPPs6Jn5jzd9AH2pgOx8yD7DcgK33qUkZ80cVw7SuyHOP7j9+H9n08voYyE540dqWsi1virvHNoqwtoOZb1hiB8JWtOjphr+Ybxu3/KAfpHPFR53Dvu1IYvySNk/LCnuTN4rzi5o/1xocjtmweYH5o/D6RFwh7yjg5o7Yl5MUYs9vtw7LB10qpoT5BFJcFpvfSKg5xmcesQSKih6a+NmJEC/MwZZd+jZ6V64AcHVMA8unTj+++EVFpb7Qpl6QX+qSdbrS1GJkrbLefMFE1TTnzRvFf4SdFXxG+cEqp2NjazecZH7fNeLBe4RtPpAffErWWpNtYGCWSl466Fd8Svl3i/HkirmmbXSkhPuWgzxovhLsYN9GF9B/f+Zip89k1i/OvMVN7tvhrQNapjxndr3gO4bzu3yUytquDmcR1oZzZ6HnFnqfTa65rXnl+UyBXEbnZ0/ro+z43MgL/PL++4osn+p4CRUePrDfkjdf4xnd3n0IfUbY0hnP6K7TbD+byO0O786ht5j0KVcnPzM3aqXRaHp8fMnebsSkHKh37em/pSiE21bghHvo/xu1vrkOZ66vK4+v913gkXovL/spde0l776tVoe36P6tqy8rt/vMv8egmGvOfckp542vKeSI3WcsUR/xjQmbL/BbukHXFWDmyvVOS1dLx3DVwlPBXv+LtKs7nN9Yc5/AN9BkZz2yuKebAOKTtUoRV0k5qdKWE9V2Be77OUSdw+4fRv//+D8m7svvF3xggxgOKuWQfH5lbnGNarTleopT1jC5mbMIcxnEWiJSE7Kc/NPzUWGRRXuJ3nDbvfUV2xp0srGec74xPmSuY11/vWedsY+Dgxr45Bvq9r91KD6wk2sBfFsoZQTh3L/iUdEovnNOyhDxbztD+Cu+uFZzLjuhImiBctsP8eEOs3TNXOkeu5WPsscst9jkMK+5E3OXP3+3HP/j93VD+FyFCkSpPxQZLjGScHxqB5ULVN8PLiiUVWAnYGmBaIwuq7AM8rwYREzFhC6fWFhUn0Xg0AuucKB1vwO0xfINQG1oMwLUtUfHjMsZxPOY370WUT1CAwerEwkvY7wZDvHzvAYfQhoX+p2fhfCs05j1XjVMaemjuWw135Gut0fGc8PsS/g9aTnKILQzQBnEnAgO4cEwIHBPQVuFJ/kqpPJYs/IDwiNYqydo+tk7uOEQBR/A5E3iFYz/rSqRieOQOWgo7/LafcDInpheSrhmns45OIc7RTZEB2YPXeichi/1OBMQT/Q0wPoOSYcCGXu+7UkIHdVFUxdfRZoMFWVpnIGnVTbY3JpiJiWYiaZ+zCHOCNuFnoHjXVwEu2sA0lm/97Ct9HSx69Y+XLvAvxmJ/yhpwEBn4DE5JBn0m+HAMQ63CjAuwE0PyY6X2aNJjYu0bVJIiXIvtqJwB1gIfXPykekl+nNx8o2qdrA8Z4EzSxKkMDMCjvx+N7lpF1uhPugGQX3FcaHPR5yaSE6d0GySzE6iFZ5nhSQYkQ78Qh8U2aZ8IpMpLG+3Ra/lWwMqgLgqLpzn14RjhzwRqr33D/pAf6MLx2m/iYBwqTTHUb7YqvBoX/yzgEd6q0zkTzyObNtJkfZTICXBgfNoFV8BGQR6VYrs0rEUK6E+9+MbWk+SN9K00r23chLLzavG+QINXGqzK4vOlWKHdKNsTtnfSJ9hwC2ir8G67snPDS3632w3+1xD3Eh2NdAvjlgmGb3UdSZy1nQXJFIHQh866vHchHeKWvw5erFQWjjEmeG9/xwrbvh1wukIN/b23D49Jh4nuiB0JR1vx12e1vxM614eU5QAfylhY1jle+hxTAWTpCk8wqN5N3GaTCGyAZmIYST33R+Sj7pRHoaGUmkkvI2PK/qseoNSq/JUF48yq/9XPHWuRBjsBBpFgYx2jeKjYWpZ+fabRblmM9SMJie3WX3gw7gbynohN8hfwUhIWMJCZ99ZdCk2pO8fb/0Q8MAFxE1p6pc8xrW/YJ/aFXNSJNMvnhBy8Bw3tJeWjT1yKPuJ48a1D17h19gFOCg32VScDyZj2LLyJTU2aQ53leHhSp5aFDVDbHLcWoBQo4HuhbUZH3lvdgcNv16395FPa5W0hXkhKoaNJoPgLuhS+9YI5e2OFhX5erDLWCKOvLVzUDtje0FouEtTJK50uCZ5jLKuclzihnwlZOx5HiFVvkZtCKX9sdsaObFcejnVObG3w9j8V25WzuOXDRnlcxy+5MWL8LyUyP7BdvbnossiH1iqcMwzP75sdpCVRawt9ynZpiRJhzHaj36Tb5zMyFJ7jixXoShzis6gHn5XToHwoPs/IQHnI/5kxbnydtCfuN8y9Jv7++mUjoa34QmMhKy3eK19hWIzFbqQar1zEHDkNl177SZOLEGnoSoEf/IurejHGvBrjpIOi7PrWct7eocsNGxWl4O9syizweLEDbTLxgyTruMblo86hX3zGDuOEuHyWFjeD7Kq+KwcO1ttHutW7/DtOO5/RhX27UqLVGm467ZCFmwtDbVF7eDE2VK70CT5dCeyvcMc8Ds1z2tAEmnci6VctxAI68V1ynnZOta+9GrDdgMlNOQCqW+M6naOCywVGQ05FOO+lp95nebRc+m7Iy+RVuMrBYr+ecfZRjspTmqxfS6VJHoJ5co0X2rM6piG/2a/SRzhcrFzkF11dZOgGjbRok9I3QPOADXk9oyfnGdvlaUTf8iSctSySRmE0OLSDS/vh+cDC+SnMa9SV/bVj6bP47IFiHWqkjhif/PvDRgv4z9icPjCljmZqxRXgrKkv+dCUemXbrzq2Px0j7QCaUw7AN5eRj9bAWVtUx1Bvu+P71tL3vbfOAib6FYpjxK0giRfQpc6VjbpxE2GLHoXpmJQzfaTlUuxrW1eAV2o4ztzHAkPocY7kF76Dj7BWGpit1Nu7rQckJCz62V7hRd0wJHMy7VBb8Nli37XMmQ+fgaXcTmw06U9HNpFmFjJvwHtjwPL2xn7bEt5flS68Wd7evbKUKFdX9LpiI2OJM3FwYgPIODGxMTMDQ1zSNfQtBg4WhqHBnkQHeePCIQvlvR934ebDRIyxuMbIjUlgpe19k+FE3rTmBMKHAGD6czUYqVOOykHf27nxsN1jA2w+YAPKEpSB0TAHo0tsZXAulUb0LhTzd2O98hCHdut/omKeJj9wwPAl/E8lHu+fyFeO8cr8ZFHf4i/Ia2HbR9mFVzZ63ijqqPZDBPczGz8zG0Uzephfz6E+zsg/+JRyFeIJPws/KOckPCLtBZvtKd6jCWTAz1KIZzX6VqPBS+F5ntkoBpDrK/sGTuIc0BEPBvqVvjDnzZGbbPiqPIQfcC3aGXiFYzxtwFyb0Bbt5k3zuz/O6gddZSxGhwuxxb4QFhVcykSGzuDPt5ton4E/A8c4AMSUKeggkSfr/88FgLbTmj4y5bw/A9Eh1AoPWS6W97EZL6QH+pTXNZs+txy6+ecfdsyb/upbxW+6gpD4goLvtxvu/9/9/n6Y/t/l4/8ReirOLAkP7ezdFWzDUnPhVzHmihIKpbOdkmO4KiTvDbRHgpWLCQPXGaXqoKgfWDWNf2g14VkvrAwCnOIMOHmHIQoHkHzL+5gSNXEz7v2qoeJmtNvWwkn5jEHNGPvEbvSM8doefDRen22zrr47ic8rvcdw1/lb4QTTNxrcVTbo6jA6GmL5B76+ck/pQSAxCEB+5Pnx6ZCnVP59Hu/F6Sngzd1dfPz4Md8yucXId/DcoGVLEmTZsADa7fah8VvucAJPnh3bIRe9yCDhBCZWvJHLwmbRGHfAVkaepH7xrZ+vX6GvxJ7gumdX9Xq7jw0bEz2OFHykNQMC8jKI/mORe0RVS0hXbRW5lqjKvNUwiR3Q0azzIl/ve9qEpfyl39OE1vrwI/yVRp/WsupWvSIwqhaYsk4Yl6I4aWJikxRbI4OJss0JE5uihS4LQX3ipOEYnu4eM9ics6/6NsCpN/uCMflgULY/sePu75k6iWir/qrcqq+n3NTJoIRs3Bxw0e3vHvu/w/iHcb9+/ZL/Hezh8ByO1Y4K7Pj3iq6R96rbbZ6Sad/ilwu6sKiu+ECLHvtRjp7CaXduGCovTBgS6c3NwoRlgun4UmqokwH5O0nTiUXXBK0v8YK9+kaR9l+xk4pOWusYttB+iMPTSxzZnJEWF10lpCTCfjlxcsrtRpQ7GdZtSI7EpZ3d3tyFE7T4pMXJ4Kz+CeTWXWDlPbjFkff88P5SeExTcJKpFf6h0TbrMdRwwmtDC18T//DxU3z36bu8b5xEdAUslL61GEgQUgZcN5S+IU/a4v1TgWsyqR5G+BCHdnVkIaauPVUCGroZdctcLBzwV4SFX37MN5YE9QqPJ+Tv2zqHp+d4QtcHFmITcDLZUT+UAHdXCv2tZ7AAABAASURBVHoFqlfwp/yGFtqgcr2/f0AP+BVyT7ni7xVeHEsVl5LJbG1rotyVksmQfGzgUcFpI/r1V3z7gO0u0DfQf9yNKSff+gs+vXWM2e+36fvCqK2FeNTfCZvGuqL2FX9+HwvN4Qe8Xl6BbYJn8nSCX+VX6dOAozw9lfOkzQWDbY7BjTNhPemDxAbrFU+28aOUmjHfhb33VIX02M/7AZsYhrZu3uDf4p+xMUlCsnRZkFONnn7KZDfuiWfjKjd40X6yMEAaGUDStJBkH9HdU/4vTG7anoFtW19rVOwVoD6i/iWMLfqzPE/woJ7t79W3OM8w5Fwizcrfq20rHy54EDMwKzTqZyPxXJ5eXg7x9ctX4tmS9G7QTwW/sUkYEqDtu7mu/W+v4Q0b6YGzIFjlfWJOPWGP9j+TyDvWcbCbSan0wESy4xxdgd9TUnYo3Hb5m9H/jAzUsbAAD12MpM+MvG1TLtK4YcNgHLYhbfqtffV/+whrwjZeoemVq/fWi3eEP+cz4Rsvn54e0MNEmTP2Hl3EQIP99sTLET9N20J28uRGk3Rro2kr0DaBZ8UxoScKfAhfhr3aJp6Hh6+Jowgoiq6DnQGAZ+WhP1zf7FNmz2zoGv+0l3EHnz0+Cx75sG7H/Gws37zT14i9aDjfQvH0Wb2qf/taQJE+YP6h/Z7whQM4xOMcIhXXtx9CmHtOvK+dl9G1NG2QWUv/qoJJHo6MnYChrG2TjhP0ebCkHqRlYExXSi7WtN0LPuctAam7HTg28CeNykob0J69z4Iu8or+teUzdt45mKIulIfz4RMx8OnpMSb70+YYBSzcAVvbwoN0PTzcx8NXiv+ZBbp+JZ4IJ/t2JVpt+O42drt9+OuRI7Q1F5/wUmkr3SqDE3Z1Bo/tBdvwOdCpfdZCvJQWBDugm6HxDO3al75ekMstMjaX2oFLWOZy8kMTsd4YeRPqwfGlrHhn6HU+9S1J4668N2hTT8IS7gm+fIvIYpwXtvOnunpBb5AU43bAPNENtqoPK9cKH5CYGy7mlvJj7lTgOzc9IKwrBa4DceH98Ce96l3dOLYrJSq8KjPnR/1EmifkJW3S+em7T2EsqejFui5KznnX231s98idYm7pBpKy+kpO8xW9HYUREdqv+a/F3ISqjF3C7oH5Sj/5ThuwEZqk7QS9ykZdnQkYysFmfcJ50P4NXq3zPnnyoSAJYCiLrvgQ2AjzE3my/rJjPlt5sV8Nec4NKWiRnlKoy3tyhFZznrBO3rX3e2KQtA2thf7vRqy8DIxByulv8/RKjJrICY7klTPyn1N/fWtRawtp64Vdyhoz4Y9b+lRKCe22R7/i5AkdOa6iSGkuMRJH9sj99sMNbWzEYhfMOmH/Ed/Zbvf0GfNZ2ThQ+S3Y40Rf9Wt54zneP+7vXLF5UbsuzI2uIGhmo+Lt7S38uEG0sGFhnDqx+H9lA2iywKv8Wi8udaV9nnOQEgEzCtWfLfrvaofKZ8qNFXNo36IzH5mNHcgjUN1KN+N9Bh4kBUxRDVxgKryCnFL+yFb+N/jnh+9YG334GL5tn23Ia2QO2nBtwybtwf9hVR/27T5lAXh0o9/PoQ0fyHP11foO90DM+vz1tzgcD6uOsU+IQc5DtH5weCCemPONnjckeZW2o77f3ADicGZCVq/TmTmDdcjyRv+3KAi+61a9CyRlBGxpU55pn31N2uTPIh9uZizo8pX4oXhqrdCyCf3y9vZOBMQG5ks2RBxjXmcf8w7jxRO56ITv2Wadb7yekanPG3KGgQ3h9N3HQ27oHuF7gn5j4jNxyb+nc//wkOtdn4X5ypwyY1MzdJ1epjgw1rjn2zqnzDuO+MQUMznRAo8LfeVRnr1acBb0q2QjP/bTtrQZ26XPoh3klV4LZYYX80gP48VpX2P1Wq5jtYMRnfRRuhL+Y9jv+k2T/l0x/jdAloHAzaALLUghhb96s3MdfrzgFHMGywkjmjAWDepSNBCHa8ADDtlj7IXxKt4ivFZbOnZjAm+1AjMwtiMLpkMcX44xY5TCsN+YQXIbOrhjK0FE2JaEi3FqsBquNGhcjp8wshNFQwd9NHAKy4CcsKjU8BaDmAU4M9eJa46FhjRmYAhnIqGfCaZp8ZpkkcK1LHi1cDT8Ff8R31hC+pzguwLlhcBB8NBdulLgfxs7FnIGLcBlf3HLSzodDi50YRhYhP3rr7/ETz/9FD///HdkNIevncuTk9SELuzjKceOSWVDUBDuy/GUmwby2pD3DZOrZU+S5IKlthoVHUjHBllL7zJLe0SVXug4kZDm4o/AUpR/MfguScOJACGNSUdBOvQXb1dKVPsCuyH7yn333m7CZDKhfIOP+N14UC/ay4bgf3t3mTBnEuyJZHeOJpxSSUYnNkAO2MvE6CCp24UwRK2NWVnAb1HePqvbmV33I0HYAPnC9Yng6L2ykS/hl7Lypg2Y6B3dAECGF7sWpvIWn7T6jPKQBcES2xGPdIjTeulZsA+Tb093tRMXa+JxrHCGlE1lSGEIvbFDaeKBuoD/OU4EaWlUNtVTDJBIozoXlieqG/Run3lmaqdd+FvqDKjCW+Vd0o8vY8GWOELdQKfXNrSwON5GaTYZOeHrgA1x2NW2cRxCva3w5XalV/k6ThiWroCAAYmPbk4WTpxp68Qc+1RshS4xs9jFkqIrJSrFNp/FyWP4Ed8ZYkxSuvLuX4xXJ9JTW2NspSsY0Ut0EfqRsKTf0vCHLRuuLpTEbZv8e+/f8Eg4tQcGczQw9ANlKO3qxng5W49cJnzESTjboSsH+aNE8iFdAzRZtLOkpSuAWdDvkjFQ3HQO1MulRIGvrEs4PgePXgHKnTJJGdN+gd+3FvJGVUib9KjrM3SaPFgvXH3dGGAsGPF75anO3BR1nLxbbxHVTAKw+kAJ6bddnMJSLzACDzMXCrhMUmZiqPQxYYAWPSAXVM/9+sVKSayW9G1xKldMYeUdn6i1xTDUaEMLdXLhy9EmcGnIKsGKssrlYi9uXlzuQwbAfYIebfiI70/QCEVRW2XRto2hgaOvKXNl4eJFfWqfyd87/ORX8cflc+EIaOCQX2V+SpswPpWkvWKbOTbeP8IApk/asTgRHjJEHsRy51UT2CMx11+lOhCrPNVc33KYU7dgTNgNO27Ee2G4+ai+9QvZTpxLof+Sv3b9zMaxiz/hqh+kFo5Xt+sijvmXeQ5WJA3R0QM6Ew41yS20d8V5ozHWMkatLewjDeKna2g7WxJUrz6rY/v0yKKiX+u1wa4Q05n3V5nP0EosJQZq38rNfl4vsF+QBVQR98d3/C1xbZg3tEtx6atrUQcRzmUdOG0Tjnpar3K0RKHNscZ2Y8Wln/RKaynMC1TKw5FE3UQ6SomMrdS7cWpCe8S2nFctGHLmNf6BXXEpC9/Qyr+l9c2ma3TglgpN2au46tgnT+NuJBEuioJiq7ECG8F+zTW0HdBDSom0d2AFH21QW0l7QLav+K92LD80e5v9K3Yvzz3jvB94NjYoC32olCu7U8CNUciHJQEUtFCxA68WYChH27Ut7eBE/iQdPsc7G+ccDDygSqdtvmXgHKl8l3daxb/bjuRKDVm09FFtp5QaURTHCkPbkC/IC3mRdv3WDbt7NmHVlXSN2Ie5UQed4jljY9Jq0fdmAJibSLeytY9FHrxa7JsF+Ruv9EHp1j99No+xPWHYBxL72kIbOiILYWzwVefrHjqkV9pLqdhBTfq9X+tgMiyRcUG5LCxOha8ABnQ1Erv/AaNErTUGNtbM44KP8nUjysMnN4+6FZzD6dsh1yGkuW+N3hHOyZe4J55XYtG33Bp5KSc7qgfx9w2aoVG+LI4pPPsGg/2k2as+pU6kR99IuiHGBZ5w7GObV8cLR3kK07nHZ4SA0ukBD4XSlYKLcUNVMsS1UFdKxbYtJf3CZ9tp8pJ14t+TG233u4whwldn8qpOK3IUmfWAzXEdNyVK2Cae4CPMUmooB/noij0o77ptlTaKtqzZr/IoIQz7960lD5gecW8O2+VIGsS98o/HIPvl/BYeBMzkdzObF1dXV9H6PiLewk0e+1MVhR+ldNGBd2hjHuZtt5sY2VCh8Vv+7Buy6ttDU4Agl3daGae/FHmhdAV+KPaJ4k+MGma8tY+8eA3qZujUZqTFGDvjAzPzrrK1ztHWGScvbzVG6azGtBb4RwYkAc5Fj/f3Yfwyl3AOdIy49myoXVO22220VrHhPuOwOvWNmMKWzvIeQ6Srwk8WZd366DplBrX0eWNzR+W+vUUEmz/ew0ac5zfoCSAV6vnSwa7L25J6kp8Z3syL8/4E3fjmDO3Wi//CL1wlH/5KcoddbPDZHUXajC1H4nPGKFDVvq3wmWO0f2E43hJ8lO8JeS7ImccQhjSfpYUc9EixXn0rG0DCx0qzdFkcazFuzcjAOn1vAobwbUu8GqWqRvfGL2XYag2vWZDn6svbUO4Qw7fQ3tBLY96qMcDnDj2pK0urFXLJeyOSLnG62ez68vHrQ6hzN/o8PDnNp1iQJ11/969y+92R/lcgvDCqnr/hf38oejvKR2PZtBrFvBook5mKszj5mVDqoBptV1A8gWfcbcMdewefMS4NS4M1WG7eT0o9HXaMMJ445TY51dnV++BEifHsdnsMqUXBeTS8AcNzApJ2jddE+UBi6+mZv/vpeEsuyqBT/I7ZETSuKRsSAeFIi23fCgYvLTMOJlyTAB1cuO6gvpB4KgP7r2OhAEJTTlYSOWzPscnvwuJuZoGzYOwzxkwBh2NH+JcOJ2qqWOAf199vvf8cj+zWKtczDaUHeim5m/3v//6X+Nd//d/j//jXf40D/F7vrkPZeApHl6Rgd719PwUykCzAfAj/7s2Mo/tq3Q/ff4ofvv8hPn3/MTwp2yKLcTvGziv6krZXZYYN9AA1SOuQXz5/CU8CbVcP8unp4xE6RKx86Y4E3k/Feehry6StvetLOzoTuE7Az6CJnB2rLg0SBkYnyuvrfXz33ffh84wMDBLi0x4GYK2LoyMnN8eoBJQPbBYN2JvmKjxLV1a5fauDH2UwvZ7ieDil/I6cHEzslMuT4zfYmvAdbyJ4ZONnglZx26c2g18f8rNpLXHbJj/uZJs8nFj4aecoXDBh0nLGFpxoXWCrU/Uub+KyCM8AC8kMW7AZ7YWgDe/akr7lZlSlw+2tvjCG9IhXG9WGhHe9pa22WNC17ZXJzlcqr3f79NkjvIAg6ZJuQvB6z0/lPDPO+opMB+CoFxAxZEHWEzI7MGQJdbSgaYZF2g+2I50Wx08kjfqz8CA5uqIuHMooeFI+J2SiPLLgV/O7LTjZyxNuhbk4room6Xec8C3KUbsQpx1AkarWNofWOPlsMRI/lA2qp60kPBeC8mbSu9ltY3d9G5vtLu1Ufu0/Mmnt97u42V+zyNwiAiYs6FZ+2oOLa4t0TEy4+uKq//XESXqUoXLyHgB8Szi5Z9wjQVc/Tm6vyGHla0ZvlGRcUkvaWcP1l7uvAAAQAElEQVSunWS1ERN9JJj6ODMuE2roCj7Cs10bCbiVtlf0Lb3Kc0K+ykp8aIK4sQ1PRD9yAufbAtZpZ57u2U97klYLWkDbC1ALNNX0yw06ly5lRkO2uzgRvhudE3IxFl/wSqs49Af5lj5jrf31tTyplBeK+ISrj8m/+nSeiPdPjiWOzO/FZ5u6UqJvDRpHdD+iu31eu8oGCHBdiD4Rrw6eqOHbVNG+zTioj8iztiF9z4dj6Mtz+kTAIlQBR/vSRlDohZ3Uh/20Yf8mjQmdfEtXl2ZXw4UOjhD5sc4GCFDWLrj8Q/8ndKRMHHtEfsanIxvQh+NT/l24L18/hxs4K11z4tcuRuxVOYnv/vNX+hzSlqA4agM3chHP09Mhvn69j88Zy5/w6TlKqehzG6/4bCZh90+MP+bJX/ApjNWOa2X+pS9VOaa2xrgxLnF7eMcjDTO7c412T/Et1xw21Lr6MSwLAhgFnxvj4+1d2GYceCYOyN+RTRTtVtzC0T7lUdi2PXGyb5twvxXmjC3+rA4hmVh1jCfgmVOc8IMokXjEJRzhq6s5N5tLDNA3EC+U2WrHU8YcidWvNrQ59gwDL8D1zQYXtVs2kGEGfAdk+4V5+sjBzJ5yk7J3AfOXf/t3DiuOMUDfgFzMifqKPIeWSbLjFxFR5Mv/SWy73ceG/vKj7Dtsj+acG5J2eNJOrFNG9jPZVldpv89PmUfcP2APbCIaY7oSKz4HUfrWUocDV0+d9XXzCf8GlrmC/q1d1dojPmIgY5TdWrQ/Y0LAZ2Me2OT/ALsllhb6SZt0qq8DeZ35WI5jczHlbvyiaPv6pToyDthHW7W+9pVc5iZG5q+BOFhbjYqeGnIrKNmNDcOlbcrAtqEi165gw0/h/9jmoZn20qj3jZIRmUJenoYfmavFRfCyKv1J/c7Y7/H4ik5f4hna/WO9J/xR2gp4S6lpG2tMi7w/4KfOoUNrCetI/4RdIvz7Zn1rufC2z7jZRss5YPVNY1tFv+pOntV3X1vqSlwCVH/ya1ydkaHEbnf4H7Lpa80YZPyIKMx92xDOGcYO6F4/gOyo9Dshc+lqwN9jYx/uPmKr+xiHUTSZq56JeRmXWYT6RpR/E+v58RDa1QJMWArhm8Oqix7alc0MbK+QEOJyLlJead8o6qS8iTPGjB16sK2UGsIQufnkBcYLdBsPtCHr5N2rNEAC3aWCCw/SlHh57EqJ1oBJTNwwRw21iR75zPmGk3FavDt4d/778OFj5r6AIR4eiRnPLP6XqD32jq8nznRO8PHt4DVhdms7KIFfwnxCf6GLVdTVqBX9WqBJEAtIpLPwPGAP5gO1W0dYP5GLzsxpDI7CP4jmS06AXOfc/DnH6+srhdiEDfjGT9/34fVEPDizKSTyAvyurzFyOGcec3d3G7fEKe8rbRN9jYu5piHWapPilF79SNoG6NauhGW997a1+s5XqeGYnqv97ScPOQfOR+LUFM5lbjKc0Ln+o/61K2P9I3PRER37K2XzdMpDannwLUbbja9///vP8eXrV2LnIQ8v1IW28/HDXdx+vFl5urnOt559k1abUufSKc3GbemWPvVTa8vctXZ9BFs7MxtpbuoEH1ye1OQtLptAqB65XkXpuoDROGO/Z/pbjujANYi8zuhGeuXPe3nw3qu8KgNjmfmhhwQNGvQb45D2cH//NR7JSbT9gixrq+takLjjeJBDcxfK1/szhIlnxkeNCdYFdqUOrZ+IW8YR/06qNl6b9l+ym/pZCyOAI23iEI71GBsNEctqrDkmGFrRed8a8zUFvxre751z1Idx1bnKmNDTd0sf2/TrDbHO9Zz2d31zwzp+hB9sCDsENPiWOJCP/f3nv8fffv4p/vb3v2bcTr37q2/IN2lbqfndfiZtvxu2/2JEpSvxvgmLDWCWBCGNQ4NS+GshEFFv3YRDX4xf0keSI4OfjlcIkGgVn9GK/iHGFQZ1KP4V430k0XxBwU6iYBRMDrvcQFIUHaKvTITCIeAybqE4Xic7MslOJM3YP/jow3fFs9Ka9wBcx1DHWOtgki9YMS4GJh5pHzHclY8xWiVYYOg6EyBiJkJAfWjkBR7wnzwtMWDpQDrJOO5z0dHaFpiF078pE0ITkBNBV9xOZN4bFNzl/Pzlc/hHzR5I1L5+/ZLJ+a+//hYWg7QLYmHfkET/8MOn+PTph/hw9yF8Q2EmEEFKOubIZCcPazLFxkhfoSGY1CbKEVqOJPUTE/ycCcsZBkpfom8N+bJpgBA9ETg5ISAXabWP166UaEwmYxvCj3VeLfbxarCNQAGUBVj2sfAI/Bq1tpC+rtQAnEPoxYh1SNKkbVmU0Ty/0qcwsbYcpx4W9OeEovyF5ebDDr7lvWh38IRiEy6DwYNdczPA4zUbf3cfP8QPbH7dMCGaYO/3O/S1yYCk8Ylbmr/B59TEhHYtAxPqhv5b5D0m4YkO+DxEqdCJHxgQ5dVqN4ScZLX1TGa0VRoKPCsjg28uztOfsE8AnqG+gxdhqHfl6mbDEb1ofz6P2y2J+zb5k17hZBv6NOCP2wE6N7k461CAbdr2FvsW7gCtys570CEyeoC7Qpi8K4dX7FW4BXodu5YWtdWQPuVvnfgG6owBXiHKL6Wk3na7fY4BQ7zCpyWgSTylVMWOby1MviCCBnGe0fPQWo4PCNBf7ln0WfxVCNu7UkKbqLUmLuXgBPtMYuFVODSsL4kAz01MT4N9y0CkA7qqyFn5v5KAOKEGn0LdUFvI2wY575DZhiIemhmK5oCn3Hwu8sDN0+E5Hh4e09d4xEYaOhop27iMNU5I1wk5GPdm/KwrJRPQvjLxI/MTGw8uGuXHOu3pGtvdYecDdBmrERPoF9gricfFm5Nt7ZBnT5EASsq4VvC3KLEuElx8PT8eU95dKSRqS/qe+Oy/0roQL6ZMmJXXP9pK6h7EfkNaHCPsWEraUcInsTPhOaALfeD0nvgby+RZ2zq9HEI+PaV3w4jB0Bj5UUbaiXr31MwE69spJb3Ke8nOCMO5yv6XWKQdpu7YFDApLNkxMg7tSfyNA3sSxy16HZAPGg0XOs8s7GfmOGO8cpc3aZAeZYDQw3IWJ2WmrzrNNhugK78l0nYbNmz1xDwlrznfGQMYK2xtwM35ZxJAeexKIR5jzwBZyEwX+rkonlkYHLQvNm8O9D0Cz3lPuvUB7aTHbrXTWzbDvZaKvkGuvKUTkpImY9n+fWNT+qTDmKr9T9jlEdgm5qkz7LyDlr612Oy05TFhiE/dhx8cWxiWrpRs37MJIOzg2S5efL7YlvN38oYs9GcXe0fim30bC/1L37UPcfGV8o5Hv9wzFxb4td0xFheGPruY3uArtzd7NiVINpGDMvCPqTp/DPDi+O2WTS/wz/icSpWmV+6lRds9ci88i4uccbdnM2Ifu90Wf6q5mFd3BzZaHD9iS1vmi9rwYxbOE3JUd4iPWNIkMRN7N0X9NbKTuPF/r6/gOp2OaGtJ+Y3EpnE7rmNoU380hvLsga9+xaes+oZvw6Nt0jqhQ33u6eEpc48iAfimtLgJY3y03Xne/vL/hY3Fv//tp/gf//Y/4ieu9yxKtFfb1OsIDuFLQwWXtmX9ZV7yfrtHNts9vI50NRYgFfxjgv4DBy3alH504lmdm/+os1foVT/p/+hU3VvEI3321/e19eSlAy6LMdtwD4bRws2K55BxS8GVUkMY3k/4zxMLqkdkYs4lTm1SGxLXBlvYEisamzLDWMk5hpw/t/tNmA/Kr36W19qi1cq8ssbNlFGU3PwSn/TKTwnolC7s+suXh9yM+yY/kBsLtbMs5MKPxkr6Wi9vyrSKawAfPjFkafDUgBzkcnPG55mNgDN2tAgcfDOLb3k0tmi3xrg9/Em/9i98AcjzRn3lxo8b5KuPiVv6J/SkvWg30tLDc+3FXVisz4nffqTFgJNbC7fvftpDu/NS32pW2veIT0wUcVCJ7gI4U/j3iNQJhsN8NKcO7e+i1r7GWJ+1H68+W87Y1ysxyrHmjPZFtMT5RqnIqgDynS50hAPls3q/xC9tUFrU7Z648uOn70PZIMqkw3hwgmbhK+czDQuyVu7K2c3+mXbrSgck0HXY8Q7/3eg39HW8faVd3BVZSsuE7szXU87okNFQWTgnAAgPoEoZIdKo3VV0fUdbF37ObFxnIU++urqKxkbQAD6vV3RYgDdxyHFi7n3F/sWtfIRFc0iHPPetRdoGyGZikvOK/RCU3TDieJfDlBs60n6LnG49iHTsUMPco5Sa/R1r6aKAo0YPr9qPeJURVgboEsI54ftusD4+PoVrD8c5H68xtpGXgJOBpVTiyhaf3CdMdbDacWHz54Yca0ROQIcHCa7QNbJe0UacV7Ub+To4vyOXDnhdV6Pruqhdz7Wy2cNINtmK9X0Nab66ugq+0SP3AXheSwk6SlQQJ8YwDhuP5TPe22Zs0vHWncAnDfJmc3SRsHtsRHIn9KOPLcz3Xs2frJvwv4mxAa3m+7W2lP/iIEhIWCBUz0CMa3x8zwbLuqbZxrj5D3N1ee/9flUuE7I/Jo4Jn1tzyYbcAIks8W98K3HBKuiS5oAW+crSFepqaDvqX30ac16B6xCvzrkncCzII2EInJsC7/rYdr9Hf/torCtla2aDbZ7O6F1d2lEc0F4oCo6q3+srxt8L138tHoVreVfOmYi+vKIAjE/juhRWaRjggnIwDgLFnGVO2nUAF0o6gwaBCrP+8gNoDOcnloFKY8ZIvrDh4c6ncDS0Ag3fStJCz291NUHNGGUWaDsyWVpm7vHI0AAdT7zFgMUFMkapSOGL00BwKcmXVkcfxzYczNdy5cEyOOFSZzARrjCgCDwNwwcqYzXuCTpWh6+xwwl3TqpcHaMDHwk6h4dnFoYGs1V+OreLjXsSks+ffwv/Ls0Di8ev9/fhIvW3336LXyhP1J2Qc1cqpzQ38ad/+qf485//HP7vVe5on3LiiXCi3e630XDgA/Q8Px/DACMNykd8JmAGIgOMf8RNucN62Kc2Ehr4kaYDMJXxSVmbaNHJiUK+NuMW2SJt+lJNEuS9dyXhCAuVZeWZPmdgqA/rXVRJZ63qsjhoLQzwKfWCXXhNGl+OaQUDibV66Rm3LlTmKASQkfprAoiTxYbEzc0LdWRJIlfo0ZUS6tBfl/N/+fjxBzbQPnLqRbC8pshXB+yFIPVKsDpjT9I7kIQL37Ld71lM7FO/G3TbaAuoExdsclsi7Qf5bK63MQxVtknAD2wKPOT/yOZJnIE3x0SEeNTNC/jUsXy/QgNNKUt1YpEWx0xM4tJYsIXNZptJCh0zeE/AODPWvvI6SAd0KqMzANWFPirtfU/QHlqO7+VbBt5LjkdeM4mJC399xrodsCw5njEF+W+QgTCHBjzqvK+thXpwTLXPbkyZtb5hE7HGDm2iRPTgsUAecYU4Ag18815+tZWBSUwej+jlK4vfB/zoCX+agaFN9uCWB/G5GHGCf3KBTB9lEkXouphwTAAAEABJREFUoAbwExtIX1no6APWtqGlbcwvzyTSbohMVK8TYYWfAV5G8Ddk7XWoDVJY2NgL/ESYBC+/NORp8YN/K4MJnS5R4XnALnfA8N46k00XPv5hv1mdQZfxUhsWp3X6qXyc0ac+41sNnqCMLDylWV7hCBOH1q6GdQOxqpe+SuIiVV1AUoG/GpV6N4upSFt5ZoPpERkpY2maiS9rMrWOaa1anfHKhZqLRe1WPnvapDc78CNpQY/C5hH9LpksHsHx9PQSB8rxcAoTmld9e1qgYU7Yx+zzgNyemA+QveEafS14jrqb0Lmx9ZmFkZtEM/Ja8a10yqY45UPdy8eCzBAM5NTYIHfltsEX4v2jHnyb5PvvP8WH27v0AeUjjGcWiOLRDzvkqE761pJWcRvL7HeRvff/sYgC8r2Av8TAWGPIOWZOMI/xBHz1ekIOjrPvjOwPxydkcEgZyZ/0eBWQ/WZsRPyHl5e4f0ReyHQiRjt/2UdaK/TqDyP+dvvhQ2xZzPbUIUpkOyMShIueRmLmnlj24e4ujGs+i0tY6lg8ytx59QgOZaGcW19zk9JfX5Ivxxj8pc8iHVlHZ9u3+33yb/2lSE9DJrADPXPaygu+8sjiV7mIUxgbeLCfPAlbmqRD+myXZk8Thaf8zviiZcJeZhZFxpTU/e0dsWcfrVVwzfGcNj/jDzVPjnfb9a3IE+OY5pKmI/Q8YW9PxAoX9uLXHsW72+3i5vo6drt99I1kHLzq7v7hIVncbEeS2ZtwXlaGbqD4Vpv0XCMPRJPzgfW+7WV8fSXOikd9Sj9EILeatisP2prx4jVpxN/RYQX3SDw2Fq8xF5/vjEsLhztL+p/yfOJUdeI0uJSLP8+x+txT0nEUJj4l/585cPrLX/4S//v/9/+If//L/wjfnHmCL2nS7xt2o71KT8WuBopwlU/qLUroa9rfQCzSFu2rrmeSeue+I5vs2pkwjXGrThfywjljfvBxw2IA1wCPxj7j5YGNYseIiy5gglcAL/q6FZRV/0f8iFgOX47rG7FRWpDZDJ9PxOaHh/u48FWob7Ui75Y63WAP4vbvjYzEjC0yvmahq5wr/VY/K/mmmPcdeOXhBD5A5f9cYz/lsdK60intX7/+Rh5wD+0Rxs+FsY57QMbS84S9PRkfsL0TNjjLW4lQBtI0MI84BzU2a+qAvgvSxf5O+Kjzmb6h7Xg1d3oGnhsWtS/wto1r5o4CduUv3uB+ZF7bECP71qAmYjrN5CRY+xLoBL0Qp47w5lxba4tKv56rnSfaThTHXHi1XriXUkolB2VcHSE2OPyZMpZOwDzDnzryFOLE8yNymIiF6kR4E3ylDNCzg63zeUaP8qXcz7RZL88zY23TDsSvjCo6IxD7CGlwj8yEn6XzmQpaHAfXUWvJHPsPf/pjyky8+qa2utIzIZcZMaM9cJ+g8RmdGVfc1JUOwDFMP41QXxW9SaM8H9CJ8lf/2jkU5Bum+uqEb8z4ScRVRFG/K22OXdgYMI6nPLs+SlfDTQl5nc+v4SZQV65iGIZojdJXwFxlzNM2jDWH00tMHBaLY4F2kIQ6bejUUrAT5XtCp9qf8i3Bh74zdjahI+UwI39p9w1Bi7lHwyb6LI4oyCcoyIjHig7E03MthTYYSfzct7rG5Qds3hj6TD4ARngwZ7yOAdqkyTrh6IfG0dIVNt/neHmZEo+2LR3K1l8jVZet1TBmLdjZkfWQ9FsOxMTT6RSldNF1FOioyLPWng2gt4TX1Y5cnrZ6Rb9IWVfqNsSlru8R3VVE4ctY1wHmxanroWX/yM+C7deoQ0UPU769FPBeGJPN/CiBnpCvul9ccwcbbdix/jChh3l+Y6y2VGJDPOqRl3qBSHryfYdl7lO6iB1zvn8/dl3TsAaBXuOHOO1qYVR+1cEMLucpbXxBx/YbkLkdZuiyz1qoQZ38lG1KpZS1dFy7Cq8tOmpeoVs5O05/zk1t1nEncC3oQhiIIbpS8A/j0g10M2dCa6HO9sUO3AA5tDWLTRaqf7dv+d0w/XdA9K7gDlp6nEGH0uEsGoU72Xll0efEuGdy9GShtRrYJaVg/BeRrcBUuAtJd7hPTGrpoO+GRecY2xZHa/hFyesWI/e1tQ83H0OnarVmYuCvzvjH+V4JuDM72hosDSzIx7hjgr5jEb/nauLVagN0iS2wP9yQAI4kgNQZuHIjhoCdAZegoJFqdFItrT5b0v5gQWfToG0rpULvJvy4q+nfyfjCKZlwbROOYw1iBt2OjgYM/5eRjx8/xQ9/+DGuSQIrPFloDp1vIrAWvHe/v45Pn36MP/3xn+Kf//l/ij//+Z/jjz/+Me7uviPx3mfSoCNcb/eZZO73tyEc8U842MvzIf/LUmXc8JSByeyMrAEdI841orcKbvF9eficCd7fOOn75bdf81XoE4F9YVyhDwJkolsIWlM8spDORSDyOkHrCQfXmb2uspnpO7OoY3IExkAA2aFHZaI8pM9xysTE93D/QCIOrcCyvSBnA5oytmAMGRwK9Eu7tKif4EeBvr7UGGpDF2MGB+G/cjo8Z3AxWEZUxsprUcgoUzlAZJztg0ysrsBqQ8XuavaXBjeXJniwKMcAaRXX9TZuP9xkcrAlyA4G+r5FLqpr5TRsAQu9uZcdA7KbLtLrrz98/4N/3PhjfMem0y0Lr1Ij7h++xhF7lt/r/Qp/g08VaDf4npDPkaI93aODGaLbuAk3i+45LfG1WXH0FTkgc9my/+P9IfXmgoYhspVvqZkUKiM3dE5MnBMbhL5p8oo+oRxOS5iYSLPMqItX5KUculJisxujDRBOo3qz3b5OcMaKikyYAYCjDkq4GPiORbYnt79hYyYhgAn1knjoKW5/3XNCDsLSr1/kFR0oA0+FPn/5mq8Az9Td3NySZF/HiH1V9KJtKOsX5YR92qfRticWbPET7V576VuNAfv3dOQG+XsPeibXicXSIZ5fnrg/Kga5Q2YzOrVtChdfnmoEH3XTwJu0InDxTeCW1oru74D98eNdNPyN7mHsM25p9/qosk+52QgBhTIwzuRL2wM5OigxsmgxFtrNcS6Qn9FrR8UAf5vdLXeVjeIHdDvn5OvYV2iR3rXgl+gvSqW9Jk369sJI6U1bgAftRP7ObFLI36W0Vkk6RuIwZU/BNpWjOJ5JZO/ZSHsmljpWvRlbTeLvvz7ERKwvUYlT12H8+nDzXVzv74C3TVoKfO/Qz4e7j2G8v97egGdtm9kgkpcNMmi1RSqFCuXmHGJxPA1MAfgdPJ6BRxeqCnqc2WyZQr34Kwu//PRr+EfelYM2Q56F2bTYbK6xiW1sWFCVruiGgCBBRSZuhhlP/XUo7dHGmQTmgI29HA+JY4M9Xd/soX8f3p9JoGy7RzaPyEW71se9HhlXQHFLf9+kOLARYb32XdD/d8hBm2348QnZvegD0NGYh/f767i5ucbub2O72UTPKeS43yDbfbTtCC8FGz4S3ubYsZhDCPH4eJ+2V4klG/rc3u2RvwV+sc0BPA39upmzw69319tsd851br+5ueOklY1+ZHuAVpPzx8dD6Gf6vvLXlp+h081B6/UFyxk5nfFVnIi13ULMnVjkHNHJIZ97aRordAc6OhKrnrIo4/1+Sz06PB2xIduYJ5D3RHwQtjJstdL/EH/721+Zc+YYN9vUx0PK/CkePVAhZijbV/yhMGi33SfciViXMQ1NazImx/K82+9JQin0u+Z+REYVPOpGf1iQwwlYExvFJzbh9OsCjK398C9UK7ioXWHRgq+1GsreOWboqyrJxW9JndLGAL7Zv4e+Wgv9K37fkk7zDnMei7nTy3SI/DAo4wS4+6HGgL7H65V/bfwLvucmwoT8Kzq+MV5iP6VAA3j0feH43OoIvlE15WIK0mhCs1cgCcoChwyQ9xn+vZaA9toifVO/AebA8xa5DeDraIc0VLmEecr3H38IbfvTx+/jT3/4c/zxhz8yj37EX9AzfYXpHADWkCbxOFeX4MOPGZ+Kbsk5GlRU4u8gcJPvhE24EQAyYkqJAV18YH79s4v3/YhNTGF8muh39/E2/vCnH8PriP8ACH9ZY0RXCvNayzlAGZ6wkb62nOu1i1JXW3VuE98RXz5h4+KtxIANpQBDWl0gK9CGLEboMYbXHF9iZO7eo4v9dp95y/Q8YcdzxrAIcIBTnag3ZSHMQv1CgPbNEecQN8KcR43v+oM0dKVgc5YWKy6gYU8b8Pe0GZ+dQ47kiIfnJxbNx8T5ik6Nc/Jr8U22ZxbiE3ZeouSvxH73/Q+pv2vicw99J2LTz3//OfT51kbkXlNv2s6ZH9aNzE8D/Acw9JlX4nkJnpCDOrq7uSOe3SGmJfXz2+df2ZQ8IJ8tsfQm/IPAyn0D/SOy1cf2+KRxST+RZ3U6o4MFOwc0NJTkXX/rwg+Ge45wXtIGtKvMUfoxPACAmnAe0JqU84gfGQule8bmvhI/c0MH2asPcY/w1aBpSL4Le99zxq8Dm/fH6SXvX4hVR3IJbdP7+y+f45k1wgKtsJ8xdQRGrY2YPWXeLQ+tjvHh5kOW/Zb5BBy1uMEcxMHXeLh/DOV0//VrPKHDV2z66uoq4W2A17M50dcefZQwNqlrdjOi60puXixv5zjn5s8cys+Y1pBtqayv8Kf7h6+Rv+IHLxO0orrUzwlbcC77wlxPReJz/jqj60f4+vIZ/pgXfHvrhfWHctXvR2RljmccM+9XD/rOhL5mxq5lxgfJFWsJ9XzLGs7YS3PK5bdffgnnF2E15AWZkFUoNeIVLk4LPo4OyGVdj2V+ywamdBbsvqe0WqNWxrDIOOK3rrcqdX0HDCQhvVE6ZHT1H0pEuXqLqy6i840rrldXC+Kc43w+MWqhL/ghdJ5fQScdU6Rf4mPS2YPTGFC4apPGyz0+9IF1rYfQpdTM2z4jQ+VT0N+43cQN8WGD7Ab43e73sd/uwlywRGH+mLPM+K1zsHjkUzl3pcTyuqRfOl9AFM0L8yOHaiWiDZV4to8P5Ka3dzdh+e4T6xHKDc97cG2227SfhZEbbOrDzR32uOZszu/3zq/MrcYdfchS4AOBYHNzmKN+5SBnIn4uVJYo+VNazQfNxe5p/wIMeX6lX+qMtRuJgSTHAm8VO97C9w32oE20YQzzY4AFpOXl9/ohB78Xrv8eeAiamD2JSY2hDuHvBI9DC425NpypFe5p496Jz7I6WAmNsaTEVP/KjruKGsxEILHgM6lEjSIdA0PrCXT27jEmHcXdXBePA3gFZ4A0gHjNIpD3MrQWu/02djjNDliOH2qLCqyBILrb7QkuI4ZdE+80vTLpngiqxwweGlStFVMFE4Ff+GeM0HoH+DwTEL0Weo3gkU8D0xMO8cRussEsYYBTsiZ4nQl0CCR8Fd2JR35ub+8iJ5oe+b3TaH8wR4PW/XYf/i6yJ9M//viH+PGHH+MHNoQuTmBf6ar9mAmU/CozHT+dicnZ4K3MpcfCFCgZsdk2kgT0R0Cal/ZRK/wAABAASURBVAkZvHAK9pgnUvJwlGbVVuASeQS8ik8+jkw2noraZw3gczrqQgd5t+i9yshS0YmTaQ8s6V2Qp/Xq0ADsZpJX6xyn7u3jpKLMxa2MrWeW5SJhXghN4OQOngr2ufLjs7RA1Do8Ky4/GOsYCqMjOB1emNTtSNwnEYPfjgK/OcJ+2IGwsj/KMfgM6GtDkrDZjciRgFRrdIVx6DKCYM442AwIk2UCIpMCAdnn8Xoft+jewL8jWXfBJbrD4TmTBvG4iWKbV8hBLIwHphOoOnXygpPw70Kog0cSNXXiZFAqdNSKqJY1qSAJOWELygQQSc8EcScC7it2+cr9hL5feXYRBzLJgVTgwFOHIBx7pq/t2oB99NeuFHikQ0KVcqmiUE9LrLKlC0wM2MFu5+JkinsSiBM4HVno21PUgbCPh1Oof31WvOK0nyiOTNoPTBjaqHa2ZWMnfRB+IViyMomY5Ql65XckDrio22y36fdSKc46tJCe3Vb9MWGiZ0/g11/7ecjJsqtyEdwv6GbCT46ZhJzwAf9rZ+myj720X+mfgeOziZEb0XdMnN5LvzbvZPfCQvkEL8o/iU6JIycAllKj8E8Z8Bj6rbLbkKB1AH5FT25YC0fTLV0fFdk6WvkoM2V3hnlPY0/HOe3AcdYVZF2QV09xjP2/FSbfGfqNGSkn+K9Nv6rRtxaN00vjl7LTNrUB+x6Rx1H7hScCKW41h7weDi9xICZO0FxKje24Z2PhjnKTMauWFiVIOslDW9/Qxz62m+0aF53oGaNcg8WnePvaMpb7LM0pb2BHfgp6minYH7wXIFtssu8Zmzhhc75leo8NpRy6Gsq/o1NBHrXvo4AjGGsp71d5dKx+NmNXFblY52v+6TvMCcLbDA0etqFsxGmbi8BvBb27MaZsUGVs8YcBuU6c9qq7CTmqux3z1I7435gH0paTxxKVviN2vN3vw82mcb9jTh5iS91mO8aIjRRoM0ZIX4UnGEyblZboItThRhnvRuaZFrXVqPQrfc0YOuAvGwvxbaR4vwP+yFwnrCMHLurUNzhM2PTxUmrKXRwTtCqjM3I6v9uS47oSoF91MyMv++LoUfhXwV1K4XHCz5yPT9QG/Izh2BN6c4wyXeIt6xZg6FPSb9vDwz3jZ+y0YoL4K3QqT2V/YNPKBdj0SgLcRWi/oEP1GJ5AgOhXGnzbo2F7AzIZsHdl0Bq2T9GPW20hcfrJ6TSxMXyE9xVu9kP+wu75UWsJeRuApV576viGPDleOMq+KyVKR/kP11pLDEMlZpXsf0aeykGetB/HdvRRz8I6a/M8D9iMMf3h6ZF49YI85TGiQvfWeIkuAzwBAHFr77ZJu1fA4LsLXWp0JN99HaJ2PTRcviVvoJY+JQbgfkv+lwBqiWZdqdnPODnjew2ZatdbbNu5z/+d6vb2I/5yHQ2ahbfQb84NghLKS9VYp7xQVniaH3xKDw18rbOkDJDPjL1BQBTkUOljfHcDoQ0t3ChTdva9vb6JT999DHOpEb+xP2ABhawKlFCMry523TApPA/Yfw8PwodNLtgrBIrTcuZeXf9H20p81G9aZZOsxcAV6OFn5EDSeLjDzwuyEl/6RNCD51rH8EBJ2fS1pqylQ1m64WI5Ma9rEy6mlREjoybvNZIWZCAuZTFiy47Xh5x3cizjxanOITNtxU0gy4Qf26YvBzRtiBnX17dxfU3eig7Vj+1fv97nuCFprKIj/i/IMuB3jA2xRB4KMIwXyvMiP2GYC1sQMfZ6JAd9BN7E2Bri3LEx3wb5jxCH8Snnc+BWeBWRc0QWmBDOAC09bR0FtIhmCdvle8JOqCBfqxSMiAHKRLmaO9MTdss3eWtzbpjNxA7benS4wWY2xNqBmNA2NQp4bNMOJv9ILXY4s6M0zUfm3iMbqhQ2bQ+HB3g8QPKc8JXNBhjSq5yVp7oQ7m53E1vkPGAntTbYgFbmQel8eX7OfP2Ja84nbOaUq4gtMhnZ0OzYQOig6eqqsEkwsRnxEiCF3y66roSf+Xwmkp4DwFGhYcS+G7zZZmx/In5c7LcUxywcUE7595CeHh5z3G43xoAcAJ6bd4/MqwfmOG1Z+0KKMTLHyWOp73GZWK4eZhhV7hbHi3dhY6ZAd5MPxo3AF7fz2T3rK22yVWRRtDOhSxd+iEEJxxxH2OJ+BY++LtzsBdye0moNYS7MHws6qsjKkn3sHFdxBb/2UabcRrgBRCldROnesryxiaZNvKHrQJJvwFKHC8/SoAy8Bp8Cvb10d2IBBnQotw08buBVHPLoPDUzvhEPR/SxIzbox87NG/r57LUHnva84lvEkPFSHH1r3Dc8IeLIwYlzBVrG/hfmReYpWjpkIJzd9Z74i49Ch7EyC/PDZjtGxovKEgk9Vfq7httgjw0+hKndqesTcaLIwKXEqg/5146ksVB3seEFeBO6ORyO8YRODxR9kmpMFBq5kaMAXkE3I/xcIwd9XlvqW5/88gNO5My736es2vt9cP23wGJQCwzbJA9TgCZU46pDJRFIXZyp4IsxavA6QBbaVTa6x+IZivRU15lJnifqMAsMq6LgRhkoTngqfnXk1Rh8m0OD8eT8iOG8Ml6DM8nWKO7e/3aL47EIkpcJQ5/TmNJwCVAae8HppGctkUnHll3WhkG1WkNDy1JbVIwPFhOGDhl8OhgRL7e5yOQxdkyKBWc8svBZ5jfGZS9YKHbLq8n5iPNa8cyuuG/Z3LPT62nerIwgeiTR9r/i/PGPbPSw2eOvJUnzwqZBJlBcWx3DgGGy5bj7+4fwbYhHdlE91fDNkBPyEc+ALHViJ1hp7uHdBNO2Ht485Q5INOhI28eP38WnT9/HD2wyeXVn+Pp6G8PQUk8wktcC3AodylAahG2wklZx+rzK3MQ9mPwIOAjSemGAOtRD9gGWes9EiKAjHQYJEDFhzpkEeN8VCIVwbc2EbHpPWtx081me0/7AY38DlXSXUsN632rxxOK3X3/NhZC097WGNACWLzbNWCd5T4k9LZG32mrsoMuy4SqPUmI/Zf/zz7+ykfHASfYx+TyxGPB3lj0pcvyCXi1ORC4+/Bs0BkV/1efE5HNisac9CEv7bq1LWo7WPz4lbE/6TtiIMnNSdHNTWryv8MAAeFxSVsI2KfR6wg5gieaC2AnI3M34zStloWDY1EAdrHdRkEWLARuV14HJR30pJwP9SXlj30cCtospA/8XTp7++refwjci7GsSpLxemPx/++XX+OXvP8WXL78il+Pqi2y02ffnn35isbTEdr8PabC/8NSlePS7u7sPnDTcpOyvWbBcs/O/2+5D+cuzeBpJTtpLq9jKFF8/f4lf0e8vnB4q+4bPb5lAlZXJh0m58cKTi1/op93of274KK97+NFG7jn5enp4IMl5hO4pal9zI21CJ05W4vGP5X7mpMu+z2y8OX5Cn8aJlAXyk+br27v01761QAkBw/A+A3ctypdK2vInP4x3tKE7k+RCjfJwsk8XQFettpTLLXIZgKu93X/+Le5/+w0tLvHHP/6JBH2f8UkYJ2wnYzGwtKFOmwGwcTrphq+JPkkfSB5ZKN8Tm3yLSh8Z+hZuaih7mmMmCdb+Pd3zV6OUS18bJ1P72HJKMyLzYcCWkIHyb20AdIW2IvtssK73TiGvJA7alLrXBvS958eHyEUCJ3fqR1utwO8r48+ICiIGdDvAu/XKG+Dx7YOMlKvjrOtbjR00Ka/r232Y8Gzx5bSdrtoFG50j/fALcsSOHomryq6AU3+4xlZH4rw4m/BIjm4/rJtY8gtJmRg/I7vkgRNZF1DW2/+CT5wjYy3ap+3yGCS9N5z03dzc5YLUOK3/KrC+rfrW73f4p/onrERXaozMGTfYwd3HD1Hpl3zj9MIdkZFyeXx+iIP0YJ/GJXVmfDuRGHrv5rsxEstL3ap34Vun7egf6ljYXSmJR51WEjM0gguzUQCiOiBn5KqsrvfbkNeuFOgs0beWfuAi75qFtzrI+EW7i4ATtC3Mb10pMQJjO26itT5hm2AeiT36tLB//OGHPAiRb1SNnbNgj4gPdx/jX/7nf2GzpMbXLw8BqLTH7X6fb0apg4LMtLl8s4H4GlHos48BW63dagvqXZ96xAc+c1r/yNzq2xUDer+9uYsP332KD/5HCcSkDeOIoNAJASDUFrtSotYWntI2FtwDvA8Vm++NwUv6v/Z9Rk+t1ljn54jar/cz/qVugk//3u7mhYm5z/qyYzbYgnW2KRtP3v/13/41fiLuOtd0pcD3dcrqn//pn7CrO/hsbMBBB/HfMRX4H5Dbh7s74vEWjCXt2Biv7X3Erv7pz3+KP/35j+G9OtviS3tkakK+QVcDdChsY4Kyuid26s/Ct7wyJzqHGOe//PY5fv77r5wMa5OH8GTa+e3x/j7nUG1sLcRAYpL30qhcX5iDtF9hqiP9Sx83jqDGlN+AzbdaJR2fntKnH9Gjf0tRP1MX6tDiGHVwkeUtPFm2+30umB2jfWjHzpsZH4D1lWLMlw5hGB+Un9eeeCHN0qdMpLvQqSBZn7UVN6Fm7R0dFPpLk3OTRD+xEHL8Fp8Wb8N2hGsxpzHvE5R9UW9UxisfYVhqbaEfGj/WfnMsbOgL02fnkTbUGIcWzonKK+0InYqjZ7wyCT7SdA0d2kehXh9UBs9sOCTvOF/yV1q0NkBLZVRBdkucOHCwj+3Gzd1mD12N9kAvc85/C/ybqzwzf0pfXyvz+zb9cUtOXnm2j7H4l5/+Fn//28/hvK0NBB/HpONBh7It9K/IS74s+l7jWTh0p+vMRu0UHf3UV61j2p/xOt/KIW/Rb9zg962vv//tr/HLLz/HF+zZ8W5YNjb/lG1F+NqNi3I31uRT/1WWxqibfMtuh/9tkE2Lknoq0WrN+LbqVnnFevDMgl8eHKu83ZSsyNw44JssztPmvsFHfpTPMGyi7wdqIt5wgre3t7i6uoquw+JK4b6Ea7ZXconT6RTmpgt9HL/HxqXhjRjUlQ46r+MWXfurQrsdcyR+LR2uCfbEOX3dmF2gXzvwsHaez/DTMhfRLnvahJ2l1IvVR3DnYU1QlzLjWiwpk4p8akjLdrviVYYDcbWnXfqDz+2Hm/AQ/LuPHxPnA34iHc5RsECP8q1o41mQX0cRF43fvoWufasrzr32tsv7UlkrRGAnCz/ekGOHfPuo9C3dFfVznN9/tQ4xM6fVeHtb4vDyknZ04rDhmL9Sd8pcfEGniQu4+lLhYYmZ3OZIzvwUuV6DD//um/p1jgE9tGzDN23+8P0PsSHnmIHjmzLaqe3C0g5ra5hMDWXa4HOHD2ujt7fkJRTXiW1otJego0PT/oWjTWkX+pI5yz35zlfmOmPeV+KbfjAbo0wEcuSSb2AZv6XFeKhcLQCH3zl5Eq5xtkQJce/QqbajfvXFgbnCa8piiYwDgi/Yw56+t7c3sb3e51hRy9Mf//Cn+HD3KYx/1jnPnDgsyxgLjGBGE8bvVZDm74WPFReaAAAQAElEQVTqvwkehHzGywy4rwRtBT9jlDMTtOUVQ3ExYTnTT6o1AJWMJwVhKFXUIbmOJ+sWNUnHglNUHESj6Ntq0IX6y1ecZ3BOLBTc/JnAeaZYP0PDQtJYMJ7NdhsbEmsTFECSFOJq7/26roSv9xUbIsLNpAWYkqDzjG0bI7ilYeDatxodMOkaa4CB2gtf7zDWNgTDN94JXgiIhaR4xBEbAUwY78PC4NKVQvK3hAueB3bPn3B+EyUN2mRGmOLf7XYsUq5z0aKzWy+tXp1whtrCAMeqNE4kRe6imiS7gaBcQBPyWvoSBgb5spT/wNOqqzmU7YKcaq0EmzFPlE2Obj+QEDIROOaiy4RJP/te4NnmszKryE4+I0o4GQzQ6bPjgk+HrBRVVwpBqWafnj59g5+2Pg/c11qhP1L2M7TJE0/h54xADaxefXZSlG8TTHkyqNlOtA775N9SYMyMrdjvyEIi4UGDtCUMcFzweD3Rx4B8YuJc5S7V9oQzxnn3iv0YPJW7/Uyy9IsJWC6axCHfFnUF6wQ7bXIiWFLwmZlE36B/YgEuvosehD/Pr/n3GJ5JjqR5or/1XUHifQ1lZCnlXVY0ztAk/dLgPWwjR2hnIg360QUa5iyv9PW5K7RD3HlllP7waH8bASBNr/jePE+MoyN1jIhCH2XqRon8qx959dcdpPVwfI7DgXI8JL/GCGmTT8fYf8BHAmDCUV/cUr2k7+3wZ+1JMmop3+zYusQDP+ukMoY2Y78j+jocX8DLSRcV1vet5djSt1jlVdKuDocX+CE5hp8zZUa+ytn6yckF+atDwCCTkvHLZ9ueXp7j4fE+HkgMn55WHuUNMNl3pa+EiWKPnEImBUSxz7fyLnOq4ZsvDasNzyTJU2jTlwTIOAXE7Ko8hqHFyOK/1pYLp0doeWYSt8Pdhw/w2uL0gp0hE+G4yLatKzWkz/uVnznlIP3SaZt+YoJX6CQPUMYdrdjd+pyPqGxh7BSv2Iey3TC575jEBxZhIAnr1HGDxlZ7qoTI2DQjxjLuyELBhZ1+TEvyrI2oD23PNm2nR47SJs32S3lgF0K0XtkgPmiCH3ydGwiO6BinjCp2YCztoWXgXlqHVlMDFxkrexekL9iscVka7FB7/G1oGa+8F58wN9hvY4HfgGedOCd4OiHzE1dp7QpjabePpdYaXlvjyn3Aw8QJ8YI/NuS2oahbaTpwUGC9sI1V4nRs/z6OoekryntkzhG/uFddRvpFhf8JeuRNM1SmE/HmEuNsW2WvUtA08ctYZgx1oeq9seQSL6TFudLNpVpbSL+w5VVZaR/SWuC7h0DjhGOyRKE79gf9AzKxVO6pBTFzrABQrvZdaXcu91qAlXq2jfoNdr/bbcME1/EWYY0kyyaQ4pIv6bve0w+7HNDVkNcKFNFhf/DqWGONdEqBJMiLPCnHCT2etSdGSYdJrbgGFl8uemCReAIsF9nA0wbpmnbXN3EV1LLkmyfODyl/Yo2bbvolUgelPyPnxKQDIOq9A5DyRGh8a9oflINv5r6ECXGv/ErWEmdPnKYSj4i7E5t7ZyBrL1vmcTfeNsit0t94J4+AB07Led/6Evwr1gJvCXCWXIxfszDcU7bbfbj5M6AD8TpGf7A47AT/2pZxVPmLQzkqwxM2aN2BDdLj8Ym4MX/LPZSDG27KRpggXongp7oUX1eV45y8U50yPSHHtFH4tM6+ju/gUV0mXOdycL9SEGsoT+U27ka5dVgYF6zzWuFtg504fgK+HbpSydtm4uxEOeYGmW3GPXVauhq+FS9uJBiXT8dNEQu0c5v8Kg/tSlqQsK02JT+vxADbhHPLAl3dyVry1eM3GhsVM3Tpn10paWdDow2e5U1gxg6vFs5tGYE+2SDIGyvFisLMJdWdNt3wnRGfasD65u9sttvmgsx4qz5Tj2zoyYfP8iB+N1crNFgnbfJhm7Ir8C8PPmNWUHD5uSTfjlGO2qWbKcZA4bmBCqnITdmbRxyZH14ZIwh8DjlIT+JCoLAU4sn48y6v0tH3/St8bcw+G3itA/EfUoRxJI+eiIvaqFdt2FziyKJeO5JGgu07JC4d2CzcXr4FfRgTlJlvbm+IycYd6+3jVRm5OWXM1k5lxjxSW5I+233rQjiAY3NoIhc4YvdL5rMzfPbIuRHPtptN+m7fwaSdQfJGuYorSC1Rqb+6uorL5+rqiroaA5tYvmHrVfkqr4bdW7R/6SzYvDgGfMH8da3TB5fUgXQIt0O3K63lm+zlwbG1tjQ5ZadN0iPjje2WCGQIEGEP4DemS4OlAtd2bd0cuSslhjpGg3aHTehFXUnH6jcTMlpjCmYr1JUe7vwiNtaExA9upCdxIkd9fWTOlVbnHfXxxibZouMwsMOALPaPfMNniTdg+DaQNL5R9zq9xszh5pkxCz68MF+sBeOCWMf2Be47APJ9xW6P2Jp2OwPLfOf4ckSuc9KsHNxsG6+3IQ59zXijHTKcPv58L8It7/7fr3PE6td9lFroi4wLhe4dRYXI/8KN1OU9seH0TpO5z5S0TYjCHgxyOMX6Q26SYo/wKHzlpv0Ix0MD8yZLvmXL0Iwv2GpfG7qvaX+BTOwf0ECX/FZoHehnsW957+P427sPoUwq+pKijPnI7TIe0hLG7/Xj98b3e/H1f4vHwGSAfnVhxKJVQzwxoV7KxL3GLIAO6fQoarcd2cAYIwMKz0UjzGIvOnGxrtUaA85v0qsD6jgakIHaevtYp2HqKI4Uvsp/wRj9o4T+3QTAhcYiHA1SA7JOQztj4K84qM4m7Rd686QTgH2rYRJoqdCjXeqka7/X+MabADHMjjF5y48Zx8kdUWTQWh/u3H7/4w/hX8JfJ5iFxGzKTZ9n356AZvkZxx6Hn+Lr18/hiZlvI3hK+8hJ7fPzY7xwynIioQJFOKFk6ZuPORF4I3zl3JCfMPH2uCZx2O32OTEoA/mXL09d7b8gB5Ote3Z5f/n7zyyWn8JxKReCkP2dhJVjB5Jn6cl6u5UwEVBG6mBkkb6lVPAXdRvrx9uCnApObYAVv+2v6MEepdToWwvh2Mc69e3V0hVGU7yfCTQGHm1NnQ+toiv4Y2JqwHDR1GpVZch5jiMJ3+PDU7iT7W71l89fM3mTjj2yubu7C09XdowX/kR/5a8tybt1FvV6YCHo3zpycf3b5y9x//Vrvj2k3fTQIX6TFBeCKVuC0hmdGcxcJCkbed9eXxYhBOpSBU9Ss6RdJd9ENeWq3cbFtqiTHvWadgtc7fFEcHaXXXnYpkyUbRbkXZGFdMmvuDfoZ0BOSDQnQGGs9rxEpd7iZDCRAOljz2w4PVL0Qe31RP3aP6LVGiPw3CD8/tMf4vuPnzg5ukmbsI8xQlji3253sd3vohHUta0j/iHNwceFXUk5LJheCWV4q14o0q38hOMJyd85+fuC3J1cEEn2B0R+5XXD5L0hmfNtm7t8C3ADzj5qbfRF1uhEG2I24yuECOU8jgP9WuhXfWv0r/QveW20SbuneNKqnMU1ktAJV2N7ZdJ/4eTniP1ke6kxYlPb7T7sqzzu2ZD5+RdOux8fcuGgHNSX7a3VUDbSEnyc5E/qFnjCPHJ/QmbC0Q7KN7vAbuDp1bdjXHRyb7sl+7IhDrgwqbx/esBej+kXtmsjFR3WfuXV53iH6z3mE63W5GPcjjlhm7g9Ph6IR4dYSPztt2OxYDxxsT0gO+ssLqAuiwU3UrQ18YpTOV54Ndnw5NeYp99NxNCGHj3d2yDjAlGGCmXiW0HKw+eF5OqEfGb66xMnfYJ7+wtb/k//wV6lrWF/bSA+ICcXxcpUuOlvpeZpnD5o3w36c5GMheCbU+rMOcdkxj76/Uz8lKfEhX6UT1dK1NpSn9r+gEwG+GlsDrlJl8/UKSPIWO0QU+yQdVcKCf6Mvibmg3m9Z+NO2zfuqMfEJd/gE0ZtFXw1/DhPybNx7IkDha8P98T053wjTt82YW70H1pjPt5+GydM5Yios0642uYrMlZv6s9DCXm1rQdGxUCMc4MyRVYjxTZhGS88WbQ8Z/x4SvkpS01MuTu35Un746UtYgCGsupbk52M1Qd4Vd7K8sOHj/GnP/8p37pRP/qQOKTPAdrgxw+ceN7d8LjE59++4p5LzoNueozEhgKTC7XmF9qoyaQLtGvnA04cd5w4ugnm21DGsNIX5phteJrqG7leHVO6Ei5G7PfIfOCbCfItb8ZO6fKQCgWDUa4j/wcb39D1jYJ7Nmnl7egmNRvHTxRffT/Cr3xJY1eg1oKsC1eYCuGpK23RtxeVt3w474jb+aCUGsarP/3hD3Gzv85N2QVdzhQXF9KpbrW/CZ8RrvODKB7vmS+JsQ8PX6ku4ebDHtnoOzN9HXtg44ZGZLLPOGmdRdhuElK5Ljqx6You1V3lXvu5xLWku7b3TaV9+Hax/qHv6t89/aXJudnxA3D61sIY7bPw7KtczjCizoQvXWsp4VtcSl5cE/HBqwvuj999DG1X/ZoDYQ7RIeOBTbHN9XUIV5tSD8pbW9M+xKWMhRN8hlbDub3VmvOpucYLG7XGCPvg1uSzNWk+x/ox1qhb8wl1rX9Vxus/KDf9RFuyfsv8quyvb28lkQ29h3xTQB0ra9/AuSe/cW5WBsLWx5Nn5gN1YlzVTj0g1GYtUjIj5BP69MBReL6FtrziobWFtrRhQ8GDEucz6fwGJ0rUBk/4vToqPCtHi/JX37c3dzlfvGT8Xef1oTXkWoixU5hHmncq2wE4Ff6lfQO/vtmov9s+Ma8p8912HztscHSuwUe/++5T/PjDHyg/hrpxESh9D8xx2qb0atfqIIvrFIrwfD6TRwYfYQeSfWVj13v9OvFAhzYsP0gkRuYh/0ZVvgEDHfb3zeVH5nJl61sOHuBZfLZc5CHcWltc5llMlc0JLaNgcxU0BUr8LswzM/Mz6wNyTec650X1LPwJGtWXIxuylC7tM/WO/PY313F7y0Et9CnPhIiObb+6usIOW+hfm82OPM2+t/GBw6Gbmxvahuj7njIwrHyj44X1yQF7VrbakvOQccsc7Aux1Q0ABkSDv3HccFsyJqq/i+zUr/nBQGxH1MR0+ZwkP/TlzW4EfyNeBOZgmxxG1ikzgGa9c5t0iNu3Bn/+jVyKnMpcNYHRUZzKTRqldyJvUkbO8d8K8+aJ+hO2af5w4tk2hoc22CPLSiwQ5sKGzvl8huaZHP3MWmv14qtSoutqlK6LK38njMFuFF1dRRTGGnf6ro/W+qhcqaXH/+lbSmgbthWatvt9GGO0T2N7UOlG9A6d6ofpp6y95Ef9mkMlv9Q5B+UYjYtxgMPPjmHOef/5c3z59Zewj3Zpm3gtG3TinOncmLEWu9/oY/ibtOgL+qS4aoNfae5KdKVERU6FqzS8Mq9U7kfynD0wtE/nmgPzRL4Z//VrvhGkfywaAcVxxknj3JENPJ8T5n+CO4c6MldTR+Zb8+mU9ml/UEbPD3G78Y5A4/f+vIv790b74zziGwAAEABJREFUX4Nvdc1zLBiaCtBYX73HAJworLNcqCulxkWpqRz7vhdsIAr/OjprSDqfE2/tKzWRStY5jyRE4hCOzmlfcYi7lHf4GIHPDya8BM8FenLCiwJaS4LMQDI76eH0GpbwXwmsBsm1h+qkAM9njVjD00jFKW7pkFYA24Ui/IKzS3fhROiYeHQaHXgYWvYhenBdvzpB0gFvyqG9T4K2ise2E3Tp7Cbe6Sg4upOBAdmrdfbvcBhp6eDVRHBoLZSjicmWhDefC0GdxYr8lg56HYMyldmJxCjfQnp6TJmn86IjA4q0iMOkzrG+XSRNhcoCTIv0K78BmBsmSh2S4UxysxE91Bmk5YLG/tLoGHEr38QBLYDM/k4eyjzrxVFLwnAslIcfu2sT4rF+ZkKf0GnBHkaCmjzUVqO2ZncWQUc2gw6pGyusN/hZvBcGSkNFaEagdMo6rspWuBX+KrSs1y7Wa80AZN8uSvgFAqD4+Q6nKzUnetsE916tefK49lMWylddrHwDSt4ZJOwiXuBE1jGMr2PkWT15VZZUE5wrttjCjRTHik952n/BL5Th0OhTW/YTtuOUuyXvUdCE/U34ykzRtwsNwqsphxa1wTv3jeu4G2Mk+G8oHbQiAL7wRgLCMMgu0WoNAzUsoWdrSQy5SI+0nZiQxSn/1b59zXH8yCH20f7kVX5WWoGhTCiASpy2iWfPhLr3pHq/hU9hRU7kJ+zkyIm4SZVJmrjsO7QW4qpdSXtrPNfWh+2ttkw0pc0Fkr+6p0xq7WK724QJzu31TWy3I/0bcCI/BbrWUvMZAt9555E2O3bcrl/khR0r75Q78l/QF7WQVbI4XhpmlKo8LC72jyQ0q1ym7LfiLHSf2ax5ZuHJxg/ytb+4Lu3e60teLcpt5bfChzIrVifN+tursiO+HoF1gj7MJHWTrHCnuvVFZQNybFEaIkwcT8S6M/yJWxxe7SOPMzY2AdurdQPy3u324UZQVyv6gA6QKAsJ6rl3/PpcoLVkH+H27b0/xP2jvYYLo9qrB2IhMc/k2gWUsTRlgExP0HCCL8cp59VJecoOkR80kVd5tA/DMm7M3tAiXca8+k4HpKb8hAUkpAQEKrMPvNmfSnioWeT/Alt9SdPxXb8L9iAwZeyiR7KM531FPjy4iEvbQc6QErV0wOwjbRneO7oZJ6Tb9gIdFvGJi2arc+PphCzs59Vk2jjjvXVwIJnhhpe0y8sG32+1hc/2mRhvmdGtsC36rFfnEIvwTrQvbFQ6JpFffsCPt9LnfDa0FkU+qXTu0wcdf0Ym0mM/mlIXwtO3J+SmTdomjX0FRsneYcJYKzZuKVw76mmrlDO6PKaNH/MPcV5oK7R1MggieZ+xo0uhiu8KQyGoB8c5pvTUdyVfuXfRdMSH5L/kiCt+/uMLiij8cKyxTJlZTtilPIneNuOX9e9iCv3ThfUjSbf6NP+4ZTPMOU4dOAaw6HYK7X5mQSztLqAmdLUgx9csc+YBtjnmAl8KtZ0Zfdlf2bqgUAc+H/Fv7cR7N2POwEKM2CC8g3jlKXKBKyyfL8Vn8cwoS7kcp0PqUb1b1F1RR8CJAF5X8PdGQW/WMVi6pBe3j/VDJQLmZygnDbbQV3gVO7CP8p3RofZ0YqM1N33mUygTFy+5wQYTgAltpSvg9gEkiQtaumLd+6Yy9rbWR9Iv3nPKAc8HDz9Tt+K2LQvwhW1RvspPWdrneruP3W7dqC3gnPHrGTjK/IS8jf0XvrsiHUYHOXa0hXvge3cp2q00aiNu+Bi3TsCUV318ejmknQLtPbdZeZMm8TpuwGc22zHMb7XtCzzEEcbYDRtpylmc8jUYG9gAt016xWORX+tq33KcGwKNe6jOuVpujG/We5V2Yfbgzw313ZjyFL/6tW3VcSHfAKYyodJ2bVJ9n+GVqpyb+rbGA/1qQU/Wr3xX7JbxtYX5pL96srveh4vjnroJGL65rJ2cka/w/6+K9AdCEabXtVgrh0vayIxOHYt6k5cKb9zwuOTGvTJX59I2sE5wc65vjceFzcIp/cnxFbq2bNq54aAMzvjSmZz/9fU1ZjYx/HWveLsCdBe+obZnfjVv2W13caWcrrrYuXjve0S5ECfmOOITykz4lqSfvrCceOVrv9/FDYdtFvFm/6Cl1OiK17L6KXUzMp6IH/KkvNMfqPcLuYlXXoVhsV77EK5SQyisI6bcCFX+bqLaZ3+zI/faRlMuhZ4QKL1cgHl55hprEY7tPOa3KwyiOL8kLtQjbW8AOCO7laYpZmTpOPd8OnK/Dl1pl2/LW26yv70FdtdH3yiDpSVNCRNMjl3Qt7FawqzvWw1jtT4z4jfyUIHrGtN2yArt/h8yUwsFPRIRoE85GTOkERTfvvqzG2b3bL5cNsQSBmMYDRB+Mi8NtSHCFZb6OUNfob72NbKUmkITvhsxxvxX7B8CQjqVk3wBED232LAGvPBg/cThqLHjSGw8MYepd3VtUQ/yV5HlyLrtmpx9y1VblhF9Y3aeguauQAb2Y4w+cfioz67jK6T0lBKdg+jn5fcqvzO634ut/3s86AJNoHY1iKNkT6RQ0OSlVO77igE1lMNVpefEblLFxHUiCGhojnVMV0p0JHddARBwTW5MJkyWDBgXRVfgDQ2DtR+DddgKfOt4jAkHnY6vBK9pDZ4Yz2WseABN0DzGM6eST5yQapgaqWNt77iRrhN0it/fh8xkDYO3fWSXe8RAB4rPCIIRC8ZXY2PwZKLTwW0zmAYf/77AwTdnDkf6lQwIOnfgdho4lTnJ7Fms3t19zHvHC1t6AUGsWJJu32D5209/i3zTiRNE2xpB3+sZxfS1xcikuDdxoGx2O8AXJvQ5XPA8kRweXfwi/wnZGDwAjoiW0MErsrzQfURPwvTvDXmamadSJq4GCHS10hgxkTyaiDi2MclLi4nNhMy8NxgoY2Upjq6sCzATmBNjTwQFd/e9NynwOlEvbnE0eBKGRdmPBBjtS3s6EVQcc//1IX5jp1uZ7Qgi1xRPofy7ST5Lh0W5a5dD38KNKJMUaZUug19XSk6CG3A07Qx5OM5k58PdXXzkBPrT95/Cv6vyhz/+IZ/HzdYuJOBzykJ6jmzWpWxpkQdlLE/PnKgoR68+i1PZTMhgwuaUY9q74yzgr61iMwOlZamthXzQnDrLRBx5aXfWFXSzIzm73m9T9ybTX79+QT6/xT2nujO6l7drTn4+YG87eHVcThbvNlXBqywxDKy0JN7NdpuncMrTU1nlKF8pO2xJPoQjv1kYaZ16ksYZ+4QgJsiVjx692l9+TbbdvPWPDHrvKY4nHspI/TiuQpN0y5/jTvCh3EohztBmgicP/r2hE/LYkThf3+zDt/AGZCYtR+qNKW5IqIMTMu/R+S2y0BaMO8LWNrbw6yaaz471Km0//fTX+PXnX0KZSpP/K9//+r/8S/zL//K/xh//8EdO1/aIBX8Cl/osDEz7ub0L//iof3dmQ/xotcJWwW7sO7NBeQw3Yi3yPetn0CbP6siYw4BQHvqOdnYpKz9PaX/SlLqCfmX+6y+/hr4XKLNWdbnKqyurH8qzOowoqecR2iwFuS6MkRZlJu9uwCln+1vccHBC9q3Hw+MTPBxy8aRcM1HgFNq3IVKvxBPtXTpAjVSEzgUcoZAoaTfIRR4s+mlr2P/QSCwasXFLGcM4U9FpX1vSvMEHt7t9bsQ1kuQC7RbbR2Kyshvo35WSulF+T8TCAyfGykZ7MSlLnowpxOpnfZU5YsI3V7mNoR5zMYIcJRtgMvCtlOAfbRUefFXeBuPAqqcDm3FsKLzHRd9A0Eb1I/u2QT5X3SgHx+rT+qu4ID20/fLOG5hAjww5lDQecJdzhDw4dk8M/P7Tp/iOon13hXmAE/VneJI3adKua22Cz1jiOOseiAPOj8IS/xOy8tmrsdo+J+xbOWoP0qLctWsXKMpLPQvPcuHHX3Vy40a71JbF3ZVil1zwCS8LsOWnR476oXOScvetgJ/+9tf4y7//W/z1L39lQ3+KAf1u8HVx3H95CP3/519+Zr47RIU3hJR+oR68t1/qB9hdYA8kldqqmyImzSf0I38W7d2YkuX+iRPVp8h+xHdlE4w3bjTmPX3uGpm7cbnKoIX6MpaIz5KMEgeVl/a73e5ju9/HuN1w3RE7buJ6exPyY9IvLuWl/z1hq8rGsfKQuUEp8IgfkxDrf1+/3sfDwyM+eArlP+gLff2m21LW+yO+KCyLi6gnDn9cJBinhW3MUZ/q/vHhiQMU/Bq/ECaAEeMbi7Dn+Ntf/wq+h4R/OLzkH6FVVvq8sIxhytExFu8twlev4jK+POtrnOZLg+Xh62PidO4w3iEyh4N+YRE2xcKGofK0uADTVqZ3vdlRHFnod2awaap6WuMafgAvLiDsox3rE/6tON+C/vmvP8eX336Fl2fi2ZGT/znzJ/upT2Wq3h0r7NRDpFasZhFUQ1vVqRzjgZ16nJivHKPdZ290J03JA/cr3TOynEL/sP769iaGtkHecy6mlRsqBPSMTR/pO4f9rK/tfaPm+UD7EtKg3zhfe+/qSJ6V6av+hVwgW7QpV/PcB/KDv//8K/x/jomTdunbkUtUfEV7V1f6Su1bxtrd9jrfFpKvBNcVNo0qLJZw8dhay3zqerfPNw4H/FGZTcRUYaVPRiCzAp8txzI4yepK4VZYlR6B3uecx7RzNzqde+RnjUcRI3nMHl8y7zPeOfdvttvQzwSQG+bvNtKBwfqRBXcp7z6BT6eekM0ZCW6IK9fAu+ZgZ43TLQqAXokXxrwjC9uFfh3jA1ojW+1Bp/fvcla09lrea+RpLas8jxmzX5GHw52npP+atYC26iBxKTN14Bs+2oT3yls/Vo7CApPdY3mbw00LdaJ81KN+bry3/2k6xdVVQV5jbHf7UEfCcLDwt2wICVuYq35K9tkgX23J/7Hvw91NjlfOP/74p/A/pPnD938I7cw5vjoH9shLucC6cMShD5jnHsm7pCdzPGKXPCa96Md+2qJrjgVZD9iQttQh55HcxLg0TWd880QutEDHNv74xz+Fb4Wpq2t0tkXvDf0pp6SlYkfQ1ENPsdQStvXUW7y3lK5G0D6Te2Xcwbml3U20EzQf8Yl5fo14C2y2j8ZmWVe6WNgAkp83rupwGIbwAH5sQzTpBw+A6bewNp3xrWMY38U3YoO+gTMQq+XVv7vkWzmNOYUB+eaO8VRdaiPS6XVRSVniH59SwjELcks5GpMPz3F4eia3PIS+n+PophwcqF+Yw/k229f7r/n32PRx6fPQSjtIfZA33LOZZHw3P3dsrc0LKFEyd8LUBjboabcdUzet9Yi0rnQhV+UpDV0pUYdKXrfNee8Da5EPH74PbX+D7oTFDmnChlz0RZ4Cv+J3vkheAqn2BV1U2vsgSMbv/ZG23xvnfw0+dYxDoEnCXgkn3oIj9Rj3UBtKaFFbDQ2+qzVUIL1SgRMTrg5y4qpBASA6rLjaj+I1C88wGqoAABAASURBVEZxUaL9NBThLBiORqhh+3wpGoGGrkAaDrTd7DAEA/qUr44dSXRmJ14R2omrMIU968g8ryhLDNBR4Ee6DAD2cUiFt+1+H9csEm/ZBHBSabUiBp15IoAzYYPjjNMBjiElYJ5vwdGn0LHkfaaPdAuvgmctLem1brMdw0DgpO2OMEBygtfYn9mwOiI7aa/sliorEOVrfs+Pj/HCqc3Exs6JSUwaPK0YCCwLu9cnJjQT55ngatuJQObk6X1X0BO0KLubm2scdgxpzAKPXSFBRvaP7wsC611sdOjO8dIgX0flzCTmm0I6uEHFtgL8vq/48ZIBO3khQfFXGZwMpMnx63XOxEcexaMNVcY6vvYN+4JW6Bla5b59o7OD/oAYbSRxdv5Eelx7+roAHJHtyATmpCDsM3ZsEunEo26kS9t0pLJvrUUH7qS/VMGjiyVOTFYmHPYDRC5atJULzRWZYfBZb5+ulKSTH4yfww2BA8luygt90BwVXOLLsVZEcShDavpSq2P8oy2i0sfnHMNYbcdni7whChKlA5s9DySJE9AKcIYs4hJ4yhu7UPY+d8U+LZxgNwRvywp/paHHBwpyFn4W74Es3xdY+qG2pv4NFQuE/KN9Tv6VjUll73hwZjt0eA2OVSpF+GcCvYmEV26R/5Ly2LJQ0v5MkA/4hHZpXJCGCz7p8Fm+XrFJdetrw24QKndpuMgsSkROQiwgffNnpSOiwa8+ZLI1YjeDcu6VBUkTCdI4rvK8yKsOLWpfRPmtyEdlnLLTjsUV/KgVOEMjzFX6QjV2MONjF9zZzjg3nyrXVluUWuB/LcpWHifGWeTVuhyPzEGRffmRfqefScuWpEh6B2C64XBGsOrqUiAGv9K3KPQZWsXWasqiQjPYua9M1vssO+CZpPg75uIXXimMafBVjBtL2ru0ShtVUS9t0LkYL7nK4wab2+Kj+meFV8fck4yYkOujmYxEyRgt7T7L9yu2Y18TmIv/YyyyEhWaW2uRi3F0Iw3yapyckbedpBsSMIk5MuGjwn4zsXqFt+A3LRcxQ4MvBh2Js4fHQ24EIML3tkYLg/lZKJevMWKFN+dmxUQMP1Gk3eRKvVToLPDsGOF5LfBqWxbu7aOc8hlBKq++1TgRd4WprrVp55ARe91SeuBiXcSiCT0wHxK75EveHeOGnu3aw4icGiXAJW3T8bTGDnAlTohSHs63tp+Rn3K36PPClU+6SQoXpQAXXoApXKUzSS8FgdOvRPfO90rTFAfa9FHhnrHvwljpA+CaCL/HzgXbMf+o8Ji+hRKl64hsLY6fFSb4vTdpdEHxyNwzERNsUjerPUzxAtwnEtxHNnnUrbwkbOCXss470jBjF6d3m3OsZYEWdQkJshUzgB0PamxqYdPvEM6//pqNtiwcY2CrwIX/Vb4lxLdhzjaBNsYJ18XSapcLsN9yfpRP51lx2K/VMZTvGZ0ISziFHEF6LnNV+j1JtTZjOwM4IJtXHfNQW592Ljwe0+9H+msTljV2bG2CjuVbmf07h9iI8Bswar1KvQafpIU28Vm6gjbf+fV5aI2+q0/NKGRG3wCGbGM9AC5fxyHM8j5Wvu1r8T5lT1+6Bd0UBSEAGtED1cTZEuKTjw1xBirCsbWvLD7GLLZJr/BmdBx8GjFevgbGdKWs+WpZdUYzpK5zmmN8dnyrLeU4wJvEiMcNPO3ePhJnf+nZbvdhGfFV2IemCZgRtbbYE1s34BXGaXphUXbv0Px1vB1twzt821caGzxHiOu3r7/mQq+vyLerdCnx7aMTUiOwwrXYXujzXqy3r3QbU1+x9UKb8rHY9jrN4WJU/1zIofWBS8l2mNFHHLe73Yc2XeuqZxQeG/iVhws8D8tO6p7BaC06rm2zjfF6G47t38cq3yH5Lshqzth3Ipfta1tjMPJSZuZvLqqHYYxhqKGeteuuwKc2lGWtd6ztoCROzuTyx5DnRZ+OEvpptskTufXEBrqClvabm1t0PYZ00dPe70VekTmyZhiyWiIPWTgMUcEddEiP4y7y9r6WFm1o4WZT0t+EzaYeHqF/aDdZoM2rdOU45FMpPs/444k4/8qBXLb1Nbqui7e3t/T1E5s/k5sYrAsirqKi/4r8go/9zTnkzXsL1e85QeNWhiLMxf1fEUuBTwq1iiRzjfxtBebHlT60Ca3agpugxqISJaTVEnxWu5lyrPisrw24tBm3J2C5KZ82gi0CEZ0UYFxxvQrARSlcKBKxnGeeS+YJA3zVWpP+rpS0q2BAV0rW9a0CZy3iDj7mFf+It0Kkku9blrfwLSpEiUbe3ANaCxVndvr8W7JnFU7nhY2gmZKyYewKaX1a6KONzcjGph4aB2h1rPKQxr4og4KdL7nG034cJ51Da0m/945RJpW6Cl8zfmROODEPKpLa+hiJY8Yy+8/gVh/mDc7l8isNwhC34+1jXcE2fBOoXPwFmmqtYa4wEoMuttJqC21maC3MpRFxlK5Eof+IT+7dzCS3c6w8S9uRef5iD2nzwBsG4lUv1YEvLsx1c/L/ipyk7URclt8Cn8HH8K6ujEXmJsoHQ6Ll9/2uFP++OP+LsK0GLHJ1UDCM2tdoA06E8hsJw0DQ6huGgPKxABwF08IoXYQd2InUqTUwlWhwzfHA8JoG12k4/xBpAVGrDUOYw91HF+tS0ZW1z6OLQE4nVb7B/9On75hUN2k8GpknOxq8hmIfaV+LULwr6UwacG3wgYHLl33tUVuL3c0+/J1xT+9vP95lgHbR4yaHOI7+Dj87rd5P8CppJaAPAO7cPnCq4o6pzmVbj9yCdicBHUTcHXU6wobF5e56v+Kg8xFH/vr1C6ds9yTxx7Dv959+CE8JGrI2sf0bJ6KPbNA8c2rt6Zlv9uyur6MOQ06SJr7WG4Qcrw6kK2ULf32tbG7t48c//iE2OKKB4UJbpc2T8a+cLKo/nd4AEASSEnIBVHieOA25nO5OBmqcVvgFvtQzhsAG0JFTw8fwfydxE2QiEVcmytrrTAKrnrQb8bZaY4A+75WP9cL0ubaK3lq2O1l+kyNEzUwC03xk4p0gbom+r2vitCehIPmQamm0aE8m/hb1d4avoW/h5s8ZHUm7xQDk35b67fOv8csvv8Y9C4WU6+MTCT5JAzLo0deOgGd/+eUxvE/bRlbyORHEPHEVt0lGhUff7jAhsrSm78AEttPRNqDjvllXgSA7NEBXbZXA7mbENhy3I8A6VnkbDD//+tt6Qo5tWu9bAGk3BGNl6FsP99il5YS+7HPLBqd27ibkuBuBa1FmY9QiTfgy8hE+l/CjvJSNMJSlMpQ37WMtK80zE+QM78pA/KVU1FkQExMcSUuF1y22t93v4WsbXQEfreIAAqCW6GuBpm2O00afOLX+/O4bylS4wvHqOCeGB3j86ae/xf/4t3+Pv+InR/zUPr6Fs8PPVvtq0fCVyzhps/76+jaub9c/OKc89LcPH+7iz//85/DvD+TfqIFmSfUky80K49El2c/YQXsbmuSEpyq+Xt+VAi/oExaVx6zdvwtUPSiHaxYHu7TXFh18x/vHuOPtxBjlOZOAL8BR7/KlvXV2oF3Yyk5732Aft9Auz42TJUigiUkWu9X31r70pEF7bfiMV+WwY+w1fOhj1+jnu+8/hW/Bffj4HRvWN7EZt1F76Cw173fQ7jhZMibM6F3alJ99u4LeaUy+Ixgzhpvrd3d3Ic/GHu3TNx39X9icO7QpaZQ/DCBcGL+waD8Q+x+Jfc4N+qOJ4kRcgbmQfhcQA4tqdXsimXQhbpwEbbTWSGbGkDZNLeEXW6Rvvdqmf11f34Q8Kqv7rw8hXU9PD+QbS3hat9ltHQAYfQTs8Cc8K7nFfueYoUv/OLJoOeFzwrKPtGlzvmmZiR6Dsq7WEL/xub7T2pUatu3A11jgPMH/M3MgQ2IHn/6NnI8fbpDjPmlzfvjKqZ30rnPhmiAvxGdPBcXfGKfOLNqR/m2cWkhgxa+cLOKd8VWTuLXMuagwoXv5TzxpR5aStDoOlbMZMrMJdmLMq+QGrcSVirCCU9GJ+eEQB3KEAzFLOc3Y5oJETSZPwP/182+0HxKmv3bw8ePHb/HAGKR/OX8o78QJBoYD98j8+RjKQTsxTil/+x9fptwsf0KGvjmz9nlAX0EcMv7tQ5vXBmr1BDLIRZZMUCf0qU5P6FL7fOXZe9+0PXEvHUcS3a+f75nzvqbNKCuZb+hRO5c+dSHdymNAzz16l/4z/M/4jv3tW983daR7hW9MrOk/9u+AuSd/uNlfJ+3OFLmZRaZ8fXsX/jq4NiMO9TlJN/C93+PXt/jfBl9fIFx4A3OPfN9iT+nvxI9AkfM8I5+F2wKeIbZ7ZMTcIYztdk/dGAPzoHgs5mVexTPAmzbVtxba9NBqVOpKrPbifeYY4yYafUpZ7V16nIO8St8Jui969Nnxysj4kH2Ap2yji7jAdCM4YzF1zg3SJM/6rxv96nlLLGu1xhb6je8fkJtvdI34WqkltEWLRivejGHIS3TicfPBeCOerpRveegRWTM6Ch3VdV9bqBPnWn1ZnzMnCj4juD9++BjGrhObDr4x/Mvnn2mJ+IAubpm31GWFTos6Ep+0+GsxP//9l/wbYtaJ03zbX/ViCo6AJuWTNsZ475VbDz2r3LexJdYrx2fiq/FUfgd0YX1ljH6p7F3UO+fZR1sSfx6qsQHhG+/K6475s/mGeumQhRYZcX13Cx936VcyZW76wsas+bQ6k6bd9XXc3X4XjhVnh+CGoRFr78J8z3Hi1L98Ni/3aow27suf40qpOde6MG2tZr44wEsb1vqCPLpSoqLb4KM/T/jdQnzkUTWH+bTzhrFUvq3fYfN/+PGH8M0mZaxcLcL7dqWjcF7R/cthYmPpH37Tt0a3SingbtFDWx0a9I2x+qhXnpG3MLUZcTvH+faT+U/w0VZGbHaDzfCYtL68vISyqbWPbCe+C8N48kqefjq9QstrxjHH2NZdddBCIcZoD622jM09+Ot7ORHTpGFBSfKsbI27/m0Z6bonFzb/kdfphfnutBDX54y/5s4TcqitJk3arHhn5Kw96UtDa7HB9vS9Ck59wrn68f5rHmY63874ffDRz+St1UosmuMAbm3xBZtVVtqeMIZW4atE8GVYXsVbSo3Ww2OWmk3SIHx58n7lkyHYxzqmRHcFoCu6v2EabKKJ68z1TIx9e1vyzSvHy+vpxbluQs6r3hmVX+FOyNJ+6wYM+KHHuV+feoVH8dvZ9lf7UsSVdBOL9O3eMcYe3ErZ6bPiPR4PKXOfb4jLvrH13d1dKDNh6jPGGjeLL3ZkfVdKXPjUhwZkp/7FtcO+rvdbYtZN3BKbPn3H3EsOYh91aQyz1OocCYeswYSpXX64u4lr5oXGfCJfB9apT+TuB+ZG+0invgvymF9fiV3HpP/EnH/CZrQP+ZJmbUKYA7biWGW49tOeX9ezAORh2+9VsIjfC9V/NZ53VjGUiILjkQxh+BPp5HidAAAQAElEQVS74jqOwVMjtQETwEP4qYOzGJHyUq6i4rCt4ZRchaZBTOyMm9ToAE7Mji+lZqBoKFqjVKf2vZT49qGFr48a0iXxKCF0ayVjyV+z8KkrhQmhrbDdGX2HH3z0JfkSn5OhE55JwW6zDY23QJMOeaGhKyUqfAR8WXdkdz0dCnrgHMdnAyJKGExHAxuF2ElQnDJA05QJrM5lcmMwfDk+x4lJX1lAeQbhkWRoLSP4Con9TAI6JXwdQnlNBIgjDjWxYWQC+vL8zMbEYxiYrdeJAoTKU/nrqDp27UtYzw/8D52irxccL3HDm3ypU8c0HFjZdIUxlK6UqMhvZALabjfh58K//egFaUwCJNm22acyKXlPA5cFubbUxQ7ZCEccTkCOF/crAeBkIak4MzEziKELnARjCeJDY9JsBKa7+I6NMYPcAg+OcxF5f/8Qzy8HxR4XPoW7yiMYW5OHCq90QKZzePJlcdK3b4XHvjVkT99Coe/mfbMz6QS6MnrFgPiGfrAuoJAiFUf0KQ/Ct7+4vAp7llb4kh6DmWOP8HtEj/IAaIE4NPl2DBX53JUSTgIrvJr6o9NqX8Ik48MUs158FgXn1aItjAT2Ad70Hft6inHi9ChPmOMfHwPw48NTuNj2mnqmuSNx6pFHX1f5CF8aT+CXnzMMiGOfi5JtJB7aTvB4wl4LA7bYTgWG+lH3fVt5kcauVLAQZxgTpaDzFhto1p9ubq7DMqZ/uFjb0j5GBZZyNXmQllJqbElCb9jQ2e53qW83bDyRP2Hrxp6JydrYc0ZfJtz+gcEvbKI9P96nTXiydcSOJMbJbHe9jc1uG61fabXeAokhnYUH7VAetb8LLvnWtizqV5lLr/FmT1J5vd3H7nofjaTNSRgw+PrCRi7+jsyksSDzLf3WsgvHttoiN+DhPUAu38q/KyXcVHEB03Ov7SyvazyE1Ywv2oEyHbSDvkI+AERMfzecxt02LF0pyGLBvifoOcazMQbbnk1YmPDP6NphwjVRlFf12Ygb6ihxDC0qeOS5oBd1HBd0HTfgUCYQEbX2lNXfEKqgqS7U2Y8a+grL8RM0aKPKW77VvzFUOVsOLDDcKPHNQ+kNPq1CC/LSfrXLAbu6JVG6JWEx9tf6zi+wTxRlr31UxlTGFvAbf93kcgHjr/pqTyd91zkPMvtWifHYJrrdUxIudepB+RgbpNv4YQxQbwyDOnoAw3hgP+uERS06MP7PyCLY2L6JcTtm3QsbXC7a5Fc5PLE59PT0TNuZvpVFRmPuqwlbfvWFlnxEDEMLE7hdxvJ93LFIsz07I+BVh1sWh7to7/obkZdFWUjXBN+r3o/gJEYjn2Ds2jazAJyjodPWeuhBtvDnQYTyM2ldiIXaS6VPrST2IJd3Fxjqt7I4EZ9y/MDmjwt07VqZKUd5Zgj2UYkDLa+leD8yxww2QRd0MFde5HrRpz4wkg8oZ3EJM9hZfYUm6RJOD032a7WlHEusPKg3+3WlxIBsdsxlG3TihkP6JvxW6h3n84iMN/bBr1zkb5Cj81ZXCnP7kvFbfvSjWls4RrvZs3kvjGcWOdqMDGmDzuMm0JaEC7wBn+ux3zM+KS8z9rvAi/OD46zzmuPpL1yfA576qq3UkFd90diX/Uu8x4sRO9jQPqQehaG+NvC1w8blx+cV3n/4CX/Ct5yJ584hyi1h00044hbvCKyC7vSvV+KeOcnRWM39Sf05/sJTibTt3Xaf8heGsKKACZy1r1lfkIe4Mv4xXtvSV7RZdagcN+htQFcdMoCk0OdPzFMz8c1n5wrHCEccrbaQV3F2wO+KOpzDnFjbWvtUZFXDfvodQhMUZYkOIu1jfU1YJboiDGI0NEqb9khVKLMTPM/4jT5VwWf9hEwm4rCxx/rWD8BmziRncu5x40Ifk0cbxGXBNKCTeQWY8jPAt7825QLvGlsTlrHsSFxx3Iacp0cu4pQGaVOGjm0N/go+i9H6jOQdnvY8nU7xwsauMdLclsoofR/GHOHZUR5cxL+cDvEi3c/38fX+t7j//IXDtod4IYc8A7v0Fd8riJBcFQZmZCE+8xV1pX4s9pc+F9POB9JfOue2ym1Br0vm2c/PT+TJxquZ+ogKf622vLK0SV9UrsJQTwMyGrDN1jc0B7+MEj+kcMe3rLTZVxmcodkNOGVv8ZleYZwT1gbfs9TaqF7g85ibxRnzlHsJYia4Sg1jlhv5bphJDwNSDj0011ajchXv2/ktzhTbr65KFErf9zEQ39owIL8+3t6wD+zLN1q6rstN3K7r4+nxORffCwzJl3jUsbI84gcHYo+/Zutmi/CNKdYfsUHpk2dpcJx8D61h+42uMBIFvksMrYaxyjhpGTJWKUuiDfIK+8HLiGwq1+BTW41GP9uEv92O61vI+23mwOIztnX4BN25BZY3FEGeiX32eSV2eDWuzPj0koWcBllc+NQWGZa0BvrsSoHmFtIj3T3z01u8sYl2iiO2nf0RaN+3KF1Btud4ZSPjRNsrZQa2NAR8NfhQ98JXvsrshbzSjSv7aR/6sjHGZ/t1yqDE+xp2CciJSl0bsNNS7ZL8Co8bsKBz22tLus0lLf7xe8cVACgd+5+QxzrXLGHbwDiLfaRFmZhHSb9jElnaBnfQZL/o1nt+hvj1wxl5K2Nx5Fh+eA9q8BR4uKIvNsjafyb+OMY4fyKHMBeyr/xnG/Lz/lIPg4nKH9Jk38Slw4LH+t+zIIbfE91/IS441cCLGudewasgk2oDhFcnKOv/UeY4YwwaSsUgDXYDjtxjaHIys9h0gtUBTAbT4FBkZWPCZHR1entStB6ND3g8BVbEt2ThIa+tVgxsLeK0X9LCGA3ausZEtiGIbylDa3Qp2C0hL41HB6thIpCnM9f72Ox20Q99aLETBiqNbgSVUqPVlgXk4cn/xCYQHRPeCcOt0DyS7F2TGO12e6kPA+Y0HQQXW+o2JIK1r6Es3LDJCZtAqxO1VuOWXdxbFiW77R40JV+TdxfVIq5aWya2E7QdjwQldoD9tTMXsk+cUlsvMnnvgaf81UPfWmRwEQi8Kyd5y2Scuh5ZrsFyIfhtYstCXRg0ReFfpX0ztDzJkUbrDGjhB/vwMiMDE1a6E7BvMpl1nG32N0neIZvt9T4XIBt0MzSCGnKTf4PTIQPkMWUqjcJ0fO3bGuCGIe4+fIhPf/gxPH2zz5EJyVPd3z5/ZtPiidNnQsU7jwaSM/ZQob9hizsmmpEib3PS+xTqwGLfATwm4WmP9NtgNy7SN7uRyRRaYc5x9lVe03xcN/jAd054h9SZOqjoagSGdoHFobeJvsdMNCZoPjLJHtHh4fDCafmUiybtFlAr/8DzXv4xBr4Imm8+80M6JgKquEq+jn8VXVk7iA8guEpJuW2wyx2yb9CjXzv2KH5sT/nJj7J0nKcFX79+Cd+4+frwlV36KfzIj+P1qb61UKbWy8uUtC5sQOy/nfjZLh5tUlzKXNtpyMUgDkPhBGm9xf5eX9GXcMWn/K6h+7uPn8K3mm5u7vKEYcSPNpuWNAgr7Ri1b7dDfPz4IX744fv4wAJfmP5vbvf4xgFfMfaYCEqX/Pq/Fvz13/8t/vLXv8Rv/i0Rkmtj22oPS2w2uyzjsEH/LZRdKTXlPFxkgMzVw9PTU1g8ATvinxMyeabOoozVx1BbqAvfMtGuduhlAE4HTOmZtQvGSoPxVvn4vwr61oxy2GzHGPAbfakxLqKQYy/YlpsENYQrPOW3sPlzAp661UaGVuFlXH3PTadaGV7Cjz/FdeHX5/8fc2+6JDmSJOhpGAwGPyMij6runt6ZIYXC938fCknh7nC7q7urMuP0cIfDkfw+RXhO7ZAU/mLVeroFADv0VjU1M0TkCTpM/txY9X8yMl7lxkfCnBPvGfs7vBzSrvvaQn6kc4W/1Faj1Zpy817dyqM2Lk4CJN85Gv126Hi72cHbKuxnu/NCeU/ke+BoC5WrcrzKSd70O+ck5XzdtHxhQ0Sbm7GlgoxcBHWMdXzCgr4PHz+FxQ2+gvy1Y+Hk4gXeIS6MnS7IG7FjApYJ8ePTU76dctB38CFpEIdJ2na7i7u7+/B3+/csrNSTvEzIyU1q9XHCLowdyqIrSprkiORM/Efw6oO1NlUWZ2Q9ujiIEr6Vqn6V+TMyf7yelsLry9MztvcsqtA/N/DX2gLDq6eDa+zGDo0N0u1+H1t8yHnPt7z0y0RIh4Fx6tG69WaV8cPn7WaHroBJH2Wrz3nV/6jKr/FKXufpEsaKFfat7PU3dXJgcXgg3s0k1bX1oU5XDZhzpA09IVvlsAGXNq8cfRPvA5tAA/Qrs9d3uWMoSc/AeEuPfoW3w5ZqbZpJ+sWI7Efkqz4H9CjsHbq50mX9zA/xnugrI45Xd+I0XiH+nFdmbEAaHLtab2K738d+uwvtfQ2vm92OuZN67o23+80u5ex8Ylnhd8pSO1QmJv/arfjFs36fb+R7gC/fYjTXSJqw0b62WItXnMBqFuZl6e3opF0J0zcZzFt8TnpLhH2c23rkJG4FVFsNYQzAkDdle8LmHFPpt2K+2MHTCtkDXjGEMdDYq/04zvnNNlI5L9+Lpm0RlzAnZCtcO+jjtbUYgL/GxgqLuRN+oT1pV/qKtIz4g3mGMJSRY/WzzX4TK3ivfQ1hSVMplVhTwzdAfHahIU7H6tOZJz2/5MJb3tbIMX+9JQob71OYk9rH/uLx+UD8nth4qNA3SC/FsQVc9hk5EDVmzNiFdWnz6LBvLYyn0mY/2y84B98YkKs+KRzb1JW5j7wrn1rJ8eYxjLcnNkis60qxKzS+xDP+bl8Yj93tlkthjj7GC77z5H+Mgn8ob3Fn/OxYcONfeVjIxpo2UYeWc8Xdp0/5lk5Ewf/GsI/+rFxqW2Qr7frGhP7kQR8aWsN8ZrzGxaS0zTG9vXFQ8ALdT5lTKZeJgylbWxuivsMTljFU/b4dX+LrP77E3/76U/ztp7+Eb12/Qb+bPI4r0JV8cAVZjMhDuEs5QO8hhOM8pQwn1hjKWHGVLvIj3fZ5fFjoUjY21NYytvXQBTPJf9obuuxrw77wY2ykR1++sTQzn6oLuXa8pUhXlhBExgjtJ/tJCJ20RW0248V2E8OAPnAW/d6/7/n1gbwVO5O/AZoq+ITx8OUh1OeIXwAm9Vyxw9ZjW/Rxswe1gjd/2iVubm6iby22m10ehOm/VGUcnNko6ro+dtvbaPRxXn/h0EBaJ2xcP/NvEr5AyxEdHGj78uUXaHhKHNqFdufc6xj1stA6s+6bkNcqc5va8EHoLPjINW9fw/d2T5zUZ6Hd8dqh155n503nWuOqOfpmt4lKvTjW+JNj7SNsZRMlkgevM/pSJ0rhIh/ISxsbsVevZ2K/Y65F/cuHPNoujlJqKE9xNmx1zRzpvN+3PuXqmDfs2/7B3DUMQ/RdJQf6FnmQSpwaxzPrujNqdF1ZQl0Orabe5PNEH21bv5Z3hJq/xqltatciqvDclYIdTRS4JiaQYAAAEABJREFUgqm+thiIv8rJPo6d4dH7gpxbo70RxwevK/Cuog0rru92Ajz7Kg/zWsdrk5X+FtuUjfOGm+/mF/bR3q0/Mx9Iq2MQe8AgfM+5XpEO+57RgeOUk8VxBZlKm0USJvThBtMIPPkd2eid3n3ENusdZ51FmSEB0CEEiPz+fInET9Vv/k3+f3OsvyfCd45nApZKVklHFUgxYKj8C0r0jYjTu6NJbsWQNQDv7WPA1vgOBhYWYgcSZyd6N4Q0hgnHTQUDq9XKBsIuKoav4QjHHc09SZuBzSCoQZqQ67wGDoPEimTCZy3UYCVe+/mMF2I03IEnjQz6x6R3DPkY2Z000XrlpPvp8TFPIh6+PuXv82ucOtqaRGVLMuQr6bvdnp30baxI9FoloEO3ZloC5/Xe3WYqpGdFAFtD21B7aJhzEptxmIJwKs67th3YA/fJLzAc17cW+80uVoytrWYQP5BAT9M5/FTgKYMvP3+Jh4cHNptOViO3CtszJ/djPvvjRPA5wXPeEzyeH5/CgGDAtW6GHuXi/R1y3sOnNFjaQEDvq01RubahRSXw2JYFelN3wJ1w8o5n+fVtBOGkjOChEcQcLyAn+DeSEe3CCUX6vE97gFbhCdvgAbiYmNidsH76y9/i55//EQ9ff8m/E6GOTWp3TBgbZNhaFTzqLtBYQ/46aBWepdYWJp0b5NqQe+FZPOIQ1onFVukZy0QVfKTJ/17451++5KupThwAT7h94iro5RIPmXw5UU7Rak2d7bAN+d/sduH9CnzyU2kXZykEbXS4Wq1Du5F3A59ttZTIftBuGwoFD7aKjLVtLDmuH+XrGy/CvmB7Jq4mFyaKwpRv+wrXgKq/uUnxDM1uNGgXpytc8LZWY7VZs5BZc92EtgeBiV95vOHD6kvbE6YLuEx2A6rAP5Mo2U+/KqUiLnQCXJphY84kwT/iN7SWk4gbTk6CwlQHQGHymxLfiM3qlyN2JR9dAYoFPOry7u42lPEK+9ohZzeI7m7ZJNrvmARrdAXpUSoyVz59a+Gkt0K/JiU04Y9nFs8vlNfQFqV7xAZfOTF8eP5KUvtMnxOnMhPII+H6Wv4GHC6g9VGTBfXgdbPbhYtn/WhgwakNtooP1RbeF+hXh8pdWaovJ98LPmj7Bjtx8Um3QHi5qBmGFuvtCtsCBgAILUyMNpfoWmWyr3ZlITPmYsCEWN1OqdeZthLCrtCx6KREF4V/SBtZKlsn85EkZ+IkS0ZLIZZBkzDUgbHbGG6SqB9Yp6zs1+DTxU9FvuIh70eWi7zEOYgXWxaPMeKMP5NCJH5xyY+61waUiQvAw/MhfydeumAgBuSnDhMP9+K13rHaxxGdqbeJGF8AansBJ7fY3ZRJ6tW/FN4rsf7t7ZW2OWWsDWlTSJXFwEQ5xoWOfVW+LVqroCtReU46ms/G2ki5m9AocxOh4KPOtLPtZhdrdKqMFolH4hOG8uqFA0xptV18xknpn8F/Ik66uDnhCy5qZ3Ri24DM3VTQXjabNTFmmz6r7ciDC6AK7FYb9rGCz2A+O3IK/sqJ+BvPC9/2b8X5BY2kvUzJZ6sV/RQ4mcO/mWXcHxr+U1u2S0Olj/Cdnwfa5Ml4vCKmWZ/t1K/wT2PubrOP291+oZW6VsGBnfEFZo3GHCEM45/28IoNGBu0Z+P/49cH/PSZ2MCCg/HbzSZW600oLwjF32vyestBysf7j+FV+dRaoqMIV/mqC4u0ak9rYCUPtUXpKqDeZYGstS/5kAdpG+yDWCZs+PXwnEm8sbD2JbbbTayJLW6qKB/1Jx+n7/GrhLSqQxcCxrfgAzhVlnwZn08kx8aIturJM3Zxd3cfHnjYz/ZXYpPjncd9g+Aa7x/YuPeP1r+yQRh8Fl5brLA/4zRVIS1vxHBjtDZ1PYVWzgc2F16fn3JuTV/CHuTNkr5rrCBXOhPjzyzGpeEruYfl6WmZI40R0nNirDJQdl7FLQzvu1IMPFm4i57naqlXeyjhOGP7HQdit7f3oX4cb4n/8Jmhx8WF/NhuvqqMzUuNH5C9jODGdmPaOf1pTD/IRvCrhNQXbepdWp3bvtejR2OUupE+x5nLBGPtV4q2Q+0yOLQXaVBOj8oVvdEaa+xc2MaKlBWxSxvdbFbh3GGb+fFIvW8viKs2fJTYtuAumSP/4cc/AGsVxoUVvnB/+yEa9gmbedCkTJSNNIhXPoRtnXHl+etXNmye3+PRSjaWbsQdb7qCTUsTOtgCfw3dbXAuK9lXnfmmjnjk7w270qalcUJW2tLz6zNz0pvgsENxlLRz9SCdI/281w+dPwd80Tj9iF09Iy/pDIxE/s/oZSRH014G4l/fGvNChX7pqeCgI7QL1zlIuBd8eMIWpUtc3h9ZfxzY6PBtqRPxVXXVtD1hGM+nyDeq2DBc4s4Lm29H4vxMDg8aBoAxCDhhvCjovWd8gyZ9zWvfWlhP17jSIj3nKz3wPbJpMEKb9DpvGjfc7Pjw8T4+f/7MBt8+5Chphnd91jdcR+61C99qubDWOOKLR+buV+a0MzALuz430cW3b4GsL7lJIYxvIKq1C3aK0u7nb3PSWMSCrrUN5SAPK+aUUrrwU7KtZt+KfWnX1hkXtNMX9C4NM7wVYMnngXXeK/qzmIfqV/ql8/MZ+o/YtmNdB8gLw4jdLZSBMXRoFXxloZOYc8H2qYhK/dBaZByFH31InPpfjw6kqxTGSri2QAGIX+7gl/rsY1+K45zfunID+IJobr6X8PMtUo43N0t96bpQhrXvoXeIvq/Rca/+4qYLaSkpL2isjT5eK7DNFWb0MWWZ6bkmLq+xdwhLf1W/otySQ5Za0q8zvjMPmrfqg/JY4X+z25H73rJG3IS4lb1yVR6ADufrPbnHXfbbRWNMiEgElNQFcjV2OKeYz/mfyBzVDf7h+sH5Rft3/v21P7hR7qa6OhVmKfxEFxM2beEptptV+KcIPLzxMEf8VXm3GsaQFfnsHfm7tr6Dxg3xZbfbxAfm7k8c3upD2s0Fm0J44bO5inJQ5rDwm3/Lb47xvxuEpDIEqsmCgZj4Tyg8g5tX61P5U6gsHaBiwJLvBDzq7Jz8HY8nEuszhSuB94ihnYCnIc04uIFDY9YxNPTluYQGn8kVRgMCnBlHor+41iSAKyamvjUel4CRdCZNU/blR2iUwrswTnw6irhP0H2CFhdhGvWBoO8C+SUniCMJEzzhURreiuROJ9RYTb4NVB1GDXB68BMLEYf4vRoMdHCDmjKRDnGJn97R4zk6hs5aCRbyZr2lAld8A7wZpIRp4NeHhdVapdscT48P7NIvSTEVOEoDzYyMRyYr9MYAFyc6uTIQjrzpqBUcjlEm6sn71XYTm+0muiL1JfrsA2MXqKPOX0UqBdzcB9XBBxPIyVHY1g3oYq1egJVy4nkYWsI0YTLQHUg2j+hfnq7liJ1Il3R2tUTtoaEjEKIjA9LPP/89fvn553hkQ8bEyb5DqwSbTSZCfW3YQIQ0VOi+FmqQCdWlIp9VrAk2JhryVqhTvvIwsilIL3huDmFT7RgPnNA8fPnKCdtjytT2jjGOC2TgJPjCaYkldQ7dg/yitxUyEJf2vObZeu3FsfpHrS1WbQOYkm8B5fgCBmjvKQX4wfMFHV4gUD15b52FplitBpLBLXyhdyqU5WE8hBPwcSJpYVwyAyzhn5ClE+/h+Ao/U05GjjFJpEv0rYUnMKsddqCceIbA9IMj+lFn+r86KskrSR3XxAEubcDJxGTL9tQBgI0V8rDermJ/dxe1r3HG903EXvL3hFnwQ5tw7CdNJ9otZ/UC7FKYSEN7wCfhdb3dxwoba9C43aw4kWdS3O+wBWVKX/AmfmQ50KcNNXweSNT0S++VyXg+pa4nYkPGoekb+jiSHJP4vR6YnI9x9Y++NiZ1cK23sd2CC/wZm5jIve7Bb/HNEunSXyr4e0p9l1NOviRth7djLsqd6KSjQu8AnIatKLvSBaIvSXOF/n6oUXoYxx5mivYh7Nr0x2Cj6pibJvqXOhJmoXtXSgirK1x55osUQxUGuxz5P+2YCPja/gkd0ytjkx3Up36mTn0TUf2rmyO60fZLUaarqH2LYikmOhEnFsjqfKGxhXKQnoSHLiEf5hYalHniAOYR/G4yyYN/FDLtkm7OCwOyb61FrcihQCWM8E0b/g7XvkWalhJ0EJ261X8YRo+I49shZe9iSBrXyLxvNTp0dKVTGm2r4OtKzXE+D0lDC+utFPcJ2o2z/hrNhYFJL/3WzBlt3bAZ5ANsyGFciYou9QFhZCk1Cu3Goh58UUrGLP1I+zB+i0faaArloJ1oxy7+NpttuNlhffBx0ZGw2iIH7feNRN0Fv7QKXF5aHcJFnO2WCwmXNPY99AoHV+ugbagtGnVDrSHcpTRiJc/vddLd4NlS4cXngXHS6Ly5HArcxpaEb01ssT0K2CiV0vBLxyq7ifnbedjk01/RdWPhiTjhye00f0v+V8h2AJ/9F3+IqLWGi6j7D2wE3+Gf+FMpNbCWEJd0Da2GGyKL/Fo0Tky9r9QrE+3FOVrb0we0XfFYKvBRL7FzjOfHJT44pwl/gH6LfUpXwo+LY23Ctwh8lmfvjXn6kT4CYTblJrO6yY1EiFAe15hijmAn210UvLw8xQsHQsb5LORXL+QsD+QDIz5kX+lQ9tItXuuU65H29F/i6gm71df0a4s+bpE2++o32hzkYDIzvkYhTo6MVScPD4/kH4/Mj69xkB5sTDjakvIWb1+bqLP4nPoCIN+su/aryNaiPAr2sPB+y3yxi4pskw43e7DRvOdg0qs0KjN9xNiqfrQHCPYWHIuUuUGd0E/s9c0bx6avgiu1xQ95lnfHaivSIy0Zo5DVEdldsM3ULwxMFIbBQqXknSGV5XfBN+Cb9gO5jrpRZxdkJ0wMEhQT884BmY5hnbpy3oCctK8T+MRbe2EBG1gwEAXf0p98O672xFvoMcfYc3hXkbV8Gf9P6Gi6ygoRFEAoW9vdSHFD9ZXDQHEPDX+n3TYIAw0DkJ4+drffhXHMmCXu5D2WD0OSVg+UzCuM49KsHLWPVza+jDnCFEeFdnFYrMsroNyMNVfUzh3/+PAUr2xkGv9KqdFqQ05THmyqj9asq1G1mXKVPYDyC+3vshK+tpCFuokyIld9RjsVvkP0cWOa97Y7Bxl/Hp9e2HR+wraZWxk3I09laNHns4BfufetxUC86VsjRjZBhfYIypxjL4x1vjl7zTIhgm8UtwNK2ot63e9v49PHj/lrv/IqDx5OHV2nvOfMEzq/EAcv+MAlfw1pXDapuL+Jm/DjBtCFXMa3VCb6zVTcYATqTJgRST2XutwhS+XsfLKCj6tslU2BR2mxrq8tbV0YxhFj8gna5AvwHOzNseQLh/Bt1SN5TsZBaYbviav8GKcmctSJvE+aWl9znhyU39CQR8WXZuQzUZRRZLs5UFccMSeu4NY66evhwSsEKoIcd1EB2LJfK22vjK/YYtoz958LflwAABAASURBVNr0zc3Nu+SCTZ9vS4lvQTWFNm4c23Vd9H2N1vpofYvW9ei7A2URPKVE6UtU2mpd+OjBFRCqbWuD0tJo096DB/1VedhnzbqhdDWUkW+wvxJTa62xJtd0zIB8jI0bnleU0pWY2Ag0pjnXBB/xrsm1t+SoK+A5Bqqio83vjA6c48R7xq7Vo39vUdtXd/qyh34vxC6v+sML88vhoC+8ZH6sHqW9K+Yqc75UoC7lsZHz7Pf7MHbsobH2FXkspW8t9bgnB3ATaA2dS+zbxZ5Ys2djSHpH4pc21pWa/Zt81D4K+PghG79puWr3N0X6uyDDYQxc2CUmi0lijBWlNYqBYbVZsfBclKgyVFIazngKDStpRkm2qSiNsbFQvd1tw1OK+9s7Fpk7HKhpP6EhWTQcjc/A6+RhYqKBCj//7sH75oz1iYMfTuCEe+4ABd3C0Zg14Fccx3I0aGLw2en9hzCdHDUyjTadkjaTE/lsLAikXyd8Jdny1yAeSa5emZTEYVAxmDME56+wWdK5TuCS9pFEAYqyjSgUryRHJiiIJfk1yZIPSwZHEgNhKYMTDvkG7Y9MzsKzfsfk/vnzD/Hx86e453Rzs9mhg1VsttvY4Eit9eEpynq1yfrWCCDw7Gu9OvqFwMscAEmLtBAVZE2pr5F+ykPduTByISPvdA43xkYWS2/s6D+T8D4gA3UkndP7OHkawOfkVbAYeXIxaTBKeTKZKC8T17/9/e/xl7/8NX7660/xRPIojEJwXNGn1RaVQJe4IVB5uTD12bYVdqc+HjjpfGDs09MDE8wLJ0wj8q+MxUUlBoExbfBcFxuDJnkT17XAPL0iDDx3t/fh4qQ1ZMauuBuB2oYdZiYAryDIy4SeUj9MePK6wq43LL5WnJho58rRSe+RBOaXX36O56ensD9eFMuEsNiKzwKUtyzQKLwO/nuKcvNqGWojsWixJgles+jJwr36bvikvrlGNnvsYH+7wx7efQsER+xQH7humPXIZ7Pbxf39h/w1qS334pduZeO9Scwe+zIQrwi6tVbYR75FeeL74NrsNmHCVoeWdq+8XDBdkM+E7kAdg3Q3xlbHltwAvGCHI6dV+tPPP/8SPyOjh6+PcXh5y0TySoc2ZEzxuQeGm6hOlj7/wgbgV8rr8yOL+ANJ9JENyEmU7wnDHBMbEMYvJxTt0kZtSZgnEg7p0Kf++Kcf449/+GP8+OMPcYePaQuf8DGvaxaGEA0s/ATnMSbmxjHjx9NbOOFe4LUgly1yUj8DPItLOmtfw4lQHSpX6696R6BRa4mrnrO92GOO0tXIJIDnPG05vsSEHoNPrST8XLXnWQa5F8+ELxp3TsQOqoBdQ9vuWwthy7t27VsVyvZEf2kMPl6NgdZffb9Wx9VoXFerTdqUJzTKbIfNmCw7Tt6NE0dOZicWVoDji/yBr6+OyEo6paFCywrbMXlp21X08DJhLyYY0o80MnZpW8ZfeS3IQDzSZ1+AR0FuFbrErb+48XGL7u6Ji/nWB36QflGwO3C0ypX7rpioQC26lH5hnZCrRfwmc3ck33v4a/iXeDPukfgoW+m0TtgD88MAP9KoTqVP+elrytCYK9/ikC+v16KvjKcpN+uEtyb2aaP6nLzlWORnjBW2fV5JxJwTvMfkCF8TNjGxMcviEd6Mnz18KqNHYrS/ZpG2znyk7wtT/PIpff79DeeW48jpPADl2SItbghdsC37ak9nfMl7T5zFL5ylzBnb5DnnbGKdc23qneTtjC0ql+sY7VR/yDgIzRgmypjhxTmphLIcastkT3xPT8/h4kLaW63Y4Ja8YRsrYq6LEuFKnzggN2OA98q7YiOwRVI6ZXxwg+AqT+no22Lbwcd6YS0FX8cmR+VvAQgUfo8rJ+rUs/bw8PDA5sdTLrxc5Ggrb5x6u2GlL8iD9PmmwYHcxV+hlBdQRombZe5FRuLvqFF/0p4yBM+ALPQbfTcLdBnXpE1+a+2QyYayQybr+EhM/5d//ue44wTVRYF8elUP4h2wWXXsWyYbfGTAfoVv0af1H6+2aU8NGVV8xvv7+9ucS6U1Yw+0KK+KnHe7fdx//BAfP34K/S/9A9gDxfvVdsX8ugtPgl3crpjD1HjGUvmH1+BjnTBHfFLb5cwp6jDEersPF1Ta2SO5mPZtHFO2Z8afmItf8FHtXNsDVLTamDNXIe0DdKRsa82YU2sL5xLpWENLT71xRDkUB6NzbbMU+iODgWKbdqBO9d+ZjSjxawvWOawrhenCGDOnvZTgH3XGeOV25AD0hbxOPuzvPLsjbm03u7R5+5gjBeN2uw11lTt7RqjLDf1WbZMV+u4j+aGbK867OFHWS6O2wYh3XuGhAKfYXJI+7yzKWtrFiyNSVTg0nEJblkYXn1RGRT7ajzbsvOvcbcyUd99uUg7KpyJX5d2Ina3VHCcv+qR91HcplQOrXWhX6luefMNru6duaGGMEZd8VGDsicXGRuNShQ7HnJhTRuKLsc5cwzp5kQfnaDe/1Z869j+B+HT/Of704x8z3xHvQutCnzBREXzPLGrHMN4Y510/iEM65GHEJrUx214Px/R5N9GOzHvaqnJcdFAUGRsTE5tV9KOv/EufPiytA3zoY/f46ybzxkoOe2RD+SmUp/wP2OWKeXdoLRplkWtDbsz/AJnZ/BFRz4J4Y+6xXkfft7i5uYnpcoGUb3lfiRGt79mkqFFoOyM3+dnu97FZD1Hw36SYH+JaExe2zNF77PKHz5/DNzTMvXr6Oa5Eicp9X2vmF7f026Gj4KMM9A2QI379IELeX5m79FvthW6hvd/d3oexotaGnEb6TZjtTAwf823dNTa0xSYGeAcYdgHTDFZ3+t4baxIeUzbWeS99Xgu8SMOMHxur1OOJOKFchWKzPnnNAaxz3Dc2yC5upJDHHJk3z2ymmf5X5DcQhyziks9vyL/rKrLokXsf9hGeOG3XDoVZ+xqNPHK13cD3hni0QYIltBnnJNc40l1bXdog/oSOrJde+bA9YcLPWjjo+0qHvmpf45590idYwyh3edZXZp4r+rq7vw91GXzEoa1nO8/Cq61Fs5CPaHubzS591TrIoq1SsEH6yGuosXfh2a5tXPmXJvN8D3AsafvQr+zP6EKbkH/pvspKGiCFg+FJyIlrYM7Sj+sA3jqEuUkpXXR2/I1L+Y3x/W7oFp3O2B6BBCpKKdFjQK2+GwjO2XMffK4K94p+qXn/LkAw9ojKWHf41wSX7wEdGIVWsIRO6ngN3auGPL8nGBoZhCzJLoYzUmzHQmiaQ8OyPbFCZ15xzmm6pJONJBfCzHrwdRT5Ebd14pnoc6HYr1DZlfIeaGcSyDHfpjiQYBj8xT+D3L4nJoV0Up4BG37ElxskLHSVh/2k0VchDYBT1gMB/oRlOVtnYYD3IxPcET5tkzYYJdi2fD14iwzXOKiOsWKC2Lj54Cv3OKX6Uda2DcjXcQYCi3xapFH+cyK8Er1U+jMT+hP4fYCcmEiuTpQjAdGAYTHIKHNpS9h0TpjomdtclOjcFp91Wp3cgPRCUv/y+hwGhfFyJraXkO5B+inSb3B2nPBn5CJs213oFSYf65XN4XAiAX/k9NFNliOTLkYH0cr8alPUAAp5oyMTEGk4E2DtI1zxDQaXvkJLzYlIPTlCOmrto7U+Viw6KvxpN46dlBF2YnBcGaSQd4U2kCGaKe1mxD6kVbk7Rhnk1U4Ymrz0jCllwS18A6s4pM3iM4SFibxJcPapNTyNG7xSvBokTRqcbNbv9AhXfGlPbOClrYLXyVVfbOzSaweSY79sR07W9chkQB/6vfrroVPcQ6skpi1MnOsg3Y5msmfcjK5MyLS7slSHPDi2Y7x8ucH45f1XOQ5sBI3jGZmf01envJ94XkqCQMaOW+6BjH5NzvRFNyfV54ivpF+xsE8+8K3Tu45rRVZ9zQTvLH0svJfF2Rhr/OgDmwYfmBhdnDhJy9eGSXbFpF2gWZ2Jw6Iu9eUJfD6fuU7YgThDhqHVq88X6PRe/rUjYYUVyMmv/PhcwSGNHXR2tDsWLqNWkmFguNB0sSOvFwa68BWm45e+3i1F+mb6iGtAd6lf4NoqrdI8QrMbV7OLekvSP6V8bLOP/cXRQ1sDjsnnesMijoRgiT+bqNRLt8X+LkgcL00zctb/UifwYB2sYQsRXVfCm66gVW6ld8qMnepaI22TuCb9Pc9doVMEieGsWJj4HYdOoa0r3kf0DZtEl24srRnrOFrwQ8YwVnxZvH8v+pM0KTPpxHSWOW69DpOkAf7satuEjCxXP7Ze+AUavJe/EXsb8XdlYPyYWBgYZ/QpbcY+EMR3hpeROHvkumxatgF+hhbaif1MnnxLRNj6orR7ECKt0lxosN+JOctTOx5TBqWUhG+szjkIW7BfjqNTRZ4uquXFupHEMDfqYV5fziSrr/QkcadN2uXZvue0lcVO7CAuaRG+PC/liO+OlCnpsM3Fqdccw4CUmwxYcVUP95Ce8lemqRvsZlTuXBkWLpb3zH3OAdqkxqBc05dZjAMicerjnfBLb1XatbYoDYLKSgAaV3vkgdWF5mdbFmThVRBLX35KJ0VelMWI3L3ODJyINZYTdfqouvfXWvPtNX2N+mu8OMGPdAAx1LXXmTwF0JKBmsHKd2aM/ZQFKgzHO3elPWFnttVWmZNWi7+0xhzVcoPlxz/8GJvtLmF1BWlThK+flVLDeaIxV/krVZVx2nkPLGPhdreJNbHP+1pbwlAWFTm5cTPQ/0KF+LUj6WttyEWC8XPPQnCNjuxfwAsrUboaPePF64ZLA0ZPG8pKO1GOwoxffYRvvVUJh/Hea2PatjmIvmYf55tJHShrijZr3zrU5FWalbVweuB4H12Ez8pjuZa42oPt0q/flWp9yb5d4RqW4IM0wTmiJ2lCJADM6v/G3qiJrpQQniPlS91Kbwcs69c5V7fEIS/aT/BJuhkLJkxADQY+0LJIs3HJw73Tuz0sPSSjJCyGAsV76ngQl+Oo/G++NKGKZXQPv11ZYsgMfynf9Ic59DV/XedAHvhd9tiz9/ZlGHwWSs2yyLqEfiqNS8yZaSvMu8wfdeF5+x637a985N9Yx0DspoXzsbZjbLKPeKRLf7C//bKgBOuvxbpSKrkKPrK1bELbUwbKooK/UbzvAp4doKTf4czMYVYVf1BGcpPD4S03k+V5xNZOyP5Cvwuy0u4sjrMAKvNRabSP+pqwF5/RCPG65YaAvihNI/DcdEv+ib0laph3FXjooXPQbyp1loBeVCZtN+UmCjlqb+lblNK5ZxHK/Ru8uKnBAyhvgmVRnNnU0KY2wxAVmNIJKLtHBbb5oxv0baix3e6Q/wY9VOBWfASMhQLAwtVirFit2NTAdgSy8BhRgGU7XdPPnY+Um+2Fvg3cfZVeeZlyLnRjx3ju/DdDmJgswvBZ+MJUhifkZQzqCj3g0zzt2t6/4xaXPjphp957NXc8Mk8XZAhTSdsyVixAYBOTUkCiAAAQAElEQVRoYl1yRt8XNtKUX0WmFZiVzTT/VpB1FttvkH/Xd9HRLl/Spn+Lb8Z3AvqkZyDm1qGF92KasRljgXOKfJjXDchE/ibm2os8oRj5nuirTLQv2y2JBztxTrjQVzzWC1vcbgw7HzluYrxzqn5kH+lK/IxTDhUa1YdlBQ1eLWt9E93Keyk1rFvxbI51pVV8F+Cg8bCfRVqcs/y1Me35dJU/m2sTtEiTOa2bVyc22+RFOJYLep/o5704tEVhir8rUltosnD5jb+/D9bfmEnRKWYVqrJO0wmVYIlyT1ERGrEB2FO/F05knJQ1jPv7uzQSYehsM8GxKyUnwb4RQHSSToePdPjx3TA0mFpbjt2TRLgo+/TR3eePmeQUYFTGrjFIT69chOCquQv/yCmcwdM+A8Zr2683RVbvY/YkJnmqTB/7majYV6MW/8LryE78UgwSwh0JBPP0TZbCJKE2HWGVMnl4emQD4ik3iEYDEmKq0OmbGV41bE+l/B35B+h8yRPSA3AKSdPtd946AqL0X3AknVfnEdfd7S6EI+wzshSeDmUpUWIgedjAlzwqP4l0fO1qrEjkTJodb50wnITEs2LMxsUcsl5zr1ydiL0OtUWPvANaDFCXnLQmxY2YStKzoo/4Rk60Di9vcYb3E0W6rgsXbUJ+rTOoS3tfa9xiIz/+8GP86Z/+FJ8/fUYOuxCvevCa9BAsfZZWSXEiNHm8u7vNk5x//Zd/jc8/fsJeanz5+kv827/95/gv//n/iH/8/ae0CWkxCX9E3sp+QnYQnyc8B07gXt43Q8QxwecXTswPzwfaWZTBh8wq/81qw6nRx/xfxz59/JENuPtYZF0BV9BALB+IXGgtyYuv7/7w4+f4w/up0wA/ysE/+Ocfq355emFcCSf/xm6+fK/QZY9c5RUzilmauZG+ExPWNZgbPCf8JmkcKglODW0yoEYZm6jBUtZvN6uUr0Gd5oR5Jmk5oVPpyTdpnr4wCY6oe1m0pew4tXLD0nKajtA6Q+uCiwdRB0ecoV4N4lY0aF/aZmykQU4JbV88PCCvyqXE3376W/yv/9v/khs+/he4/8O//mv805//HBto1U6f8CmvG+xyS1mjA0/Wv379kqdj+shuc5t8Da2Bq2ZxQnMTQpq0W2XhBuTXXx7CE0vtUbjS+saGphuQ9ill2RyakbfP2q//k9eBEyZ5cwPm6ekhXjjFkhdlNzGxK+ds52TfE+kvv3wJr05sylBcqSsm6dpDI0X5qJuJSXBCh/q5E/PAaZ+2GCXSfqXt9fgSXqVb3NIhPGGs2bhbbVfespEwhnRUfOsPLP70kaFVFnKrUH7CP6PvI3YtTa1CC/aqjHyj5JG4ZLsJSKVNO85YAY0+K+MB23RDbA2dvhXlvW9/rdCNbR0yTNmBZ8S+5C/AUVvFbpq3Ge+Vn280ff3l5zztnImi2ubtbh++9bMmVteGTpGV/mdiUoBdaiFxwt+4Sl8PbOlFXGnT6lPdXxMbF9/K7Alb8tVl+ZZf1BZ+lEleo0StDV9ZisnH6N9AQkm1lqxXhne39+Ep9YaYGXzUheX15cCC4IAtH9/9h0a+8v9M21fiij7mPKkNH/HjLPjXiJw6cJRSGRv5NtAz8cqYpd8AhliyoayyrPCPFfJxg6xvyAhdyZO/yqC+1KE6QEphvx2x3bl0y3W74/SR4mm4tqE8lZ2+4BhtURsa2bRa7PoQ0hx0WqN7aRmx1xNF3hB/6rRCw0C7MlJ/K/w1Gxi3on6Azhm/umAXqDrceNSvfMvhlTisvHtgqPO+wROySFwkhS4g7pkrbm9v87XwzXaXc5ox0z7akjqXnhQglY4RXup5Wg4X5NdYkrYFLrpF2ok3MFL7EpZFFksMVPd75LaGH3nU5gjFoMmfoc26afzn//Tn+MPnP8a6sQBCWPKqXt2U0+6OxBlWgVFrQ4ebGOoqgn7a7oo5QV4qCzd1pnwsHe3WN8b4rD7e3kbsg4JcABBb7ODDh49xd3fvY/7qmDfSWeGxK8mNIdrqtGPrRxbvz8xz+r2+l/7M/OPbi6AN7YkdjBzjD3l5eXlmfpgSRkFezkcuWmzfbHZxd3+fb/c09Kd09DWLPqiO1bdzl3xYXsdDvL4dOSRaZK3+tEHHClM6tAeL9XmK/PiY/MuDeLRv2322WKeOrU8Y/OhKDem9+rqwqFYwuZmhvXsYcY2pzrvmGPv9LnzzVXvpSknepbHgq+vNKva7W/Iu87+Elj+koYDPOHTA79W7mxjKSn3bLn339x/IJ+7jDpuuTb+fM94bG0bn2fe4I5H6WhbitjTObHJqJ2lL2M7Q8Bd0LY/+L3YXxkqM9crDR2OCNFm/NlYzxv7KwqLfbrFz6+RPH9vf3Ye/Wnb34T58u+OEzfzM3Dbh+8rkA/reIYOauJlLahP8Iid8faJkRaQRUj/nYZg2Ic4OOUnf8B4fXBTL7/PjU/zCvOCv2x+Jk/ZpTR3WBRzOoM4HeOc2fVFZtKGG86uy1t6Mydq39GpvJ2A9P77E3//293gm75JXYW/wIeFJj3UD/KiX+48f414e0dFut4la2zt+qESoM7soM9eJ+dEG+RBGztMcEj+SK5yI7cai7WaXvtGVgltNzIFz5sq+EXgiNpyIi8ISzvcibMa7eHYRz+PSBIwKjQM69FrZjLhh8+FCsHO+ODJvWb+CL/V0c1NixHZeX1/j+fk58wR/FUzZjKdzwAa6mXLtYh6y0IHOwHZ4PTA/L/nHiZijHSmjFfZPc7jxaJGHCwT20LXFvpSneg4U1GrLnG6PreywsRXttr2wXjTn+Ere4Ryjnip9Ey62pg6Vofr66W8/MQ+9pMwCPPYpHR4FmV3hB3Vn7FI+rzwo981+F9JyZH0yjif4vBCGJ+bqc/z017/FX/7rX6mbBBfLwf5bzN+WCNSVEjfIjm/c3GQXxl7yraSJzfpge63v+/Dw5PHhMWnLXAV9KKMJnRpnlY90BTQ6z834hb8RcUIn9gn8Q1se4N24q/xr36gtDJlzzTy0GsJ4IQYrF/PS5+eneKSYZ6qXjrjkm1IfPn8MN+mNYdabnzwhY8fJxYgezYX1M31a+Wjv+vk9vr5HR84rfWvkWjXxF2AX5seBunXa1SbE5Rhj5EDdlWeva+zjE+v2Hyhn+NUXxe18Z7sxUbqlzXVYygj9FTrZvsghovUt3KyyBLYk7er3zJw+84yQAgIZ9dt+pfO3xfg7YdMVLuLGGUrpo7YhSrdMWJOBD6O2OaKEiqu1RsNINJRS6nuTbcFmRw3becr6JfkSgwUI4LC9tZpJhpsn6y1J7/tiAwTpEA7WuQ1wFVw+6xyHwyuBdYpCxZWWCizpqdA1ULzaRhfA0ZOvhmVJVvjBF0efMzDojPYvOEBNx77JceIVbk99tsdNBAHBsdpl8ENcJncmia0uMkvDxiEc05jA1iSWnlYPrSEbJZMEJZ/itmRf30IoFRzL13oXukuZk+ceHNKkXLzPSrrbF3L8Ju1Ke8TZnCgrMu9bDR2sMl5clngf7FgD1iUZgyuu8gCBPADcL3X5DAb7W2Xx3jKBy+B7JKibDIq3wIuJkEn9x48fWMQvyVTS0CEH2qWt9t4rE67QNyAzZWUxaVV2BqzdbhuOlQ7xzZzIFniTSINs8ktANgAjBMmjK5KAdr7LM+1HJmNpPDHx0krXGspHfA0dKKfrtW8tlLO8WMTfKgGrVcZB70J2uAk3DI069kpANuM3Jkf0SJqdNBBdbqJIK12SNhM95eezg5MfiJqxnzOTx0l5vh7DoGhf202AZMbAP9LHYOl4cUlrQJP6m9QJRVrEsfSbo0K7dlmRtfBsF1e2k3gK2wR5aVt8RNmekJcTmsFeeNaNyNN+jhmhxXKBd58rfjNB2Pl4joqetIU7ki2Tys1mG804U5Aj/aRbf5d2YbigUk5dKeFEM7QWTgJdKYzjHgS2Cz9jDDil/8BGijYofZYzckw5QJvP0TFQJFx8nml3E0jbt6AUv7k4kg7lmBX0J/fKeGH9EXjKfxIvmz5uRElPwoTnvCIbZcvQX31RTj7NJBlzOElKby6a6P9OGrFpSlzSZndlDOsL+VSUrrLIXIU6jPwwVYoXIhMn9/qFRR7Um3RbfLa+ByDfjKdndBsiv5InzPnXD1ZYCmZa3vEuie5VPva2xPun4+ECHW+5AXsEegmTCDco1iSI+pld/TUAqA86AFf42ESxcF9JkHAcZe1CVHjSr3xNDnMQ7fkFV8IBqFf7yKf2MXHKtDwzAqYLRX35a3LpW4xVltJkMdFv2Ny1n3JTT16FY732Lc3yP+Fn2l9esSnAoT/0i071k9QJdPn1FW314enkiH8fWbRYL359QLj6Q6d/wj+kykbaxOgBBTZnf4t09JUY1WpU+jtWX1tkQyChk7gnxsiv9OnrZ+i1TPOYSa20d+irwnPyxLiOIizrBuqlqVXwtMrcXfFD7qUvBzDYKxexzghAnZ3wE/FKg/DkTzgFptSRbdqeeDbYhG2gjexLn6seMDr4n3NhI0xhawcX8EycoJ6Qs/BKqdhYg7YWOa8ISOMAKOAAUwkjNa9JA+NpiiIfBeKDwrWnSJNxW5qMl/vtLpyLWm0cmlSG0df+MCy/FgBnW0VOwmclmLrz3jpzBe9xU82G7oUNnk36cgGWc0bGfOYo+exKgRfyI5LvAZjKy5gB8u/flIFvOqJTaZDurlQ2XcZcUEzo/p1NxsyQhKSQ1wmfn2fukU8HKwVchUWmMMTjtWR9ILOScnXBkfNPJ1swDkTIhpcFjjYl3Y4VrwsAFyXanT0iAS5zpHUj9uH4Whc/P8GDGzUXaNb/VvDtYkTZiQq0KV/rbJcCx+SbbfBUBGZHivfyxG3SlzaDIKRN6q23vSCreOfTq/UWx9emrXgXkF6iogPHdN87lqAFCcITfn8Bvg/aufT5dqHxhE4ZZ0d8fYRH+13o2DFcepS3stAPz8jE5+kKS5mBLx9h2P6IB56ECgDasouPFqpyI4yrj9eijWsbjndwV0r4DGNCQMdBzJrSZrRPeZV2fVAfKPTnG/KbBfg+d1yp/P5dHpGZN5YOaUN8yt84TI6hjSS/6MyBLhq9aj/OpSP27HMBwYyc/PpMyhfG8wsCSBkx3mvC5t5Y7maxC07hO14++laTPyjJDVTnEtusr+i0tUpMa4t+scVGbmK+uXp/296+lta3UI7KULxHNh28Sp85oO0VeF2RcbDBt/5qfzfuCpI2pnhFlaoBu5jJA8aUvXylbWBLjrGkfhJeiW+XS/hWj+UbsH0zxXKhfqKcWTQri28o8BubHJdv38LNDtw6hKVMtL8J+c3vRXuz/oxdysvMWGWtzr3a13qvcGRVaF89NOm3rbWMX87txof1lnjG5kApy3oox6IbY5t2M9C/KyXpsW0kDuVciG9IYyLgh/ceIhgnvtMGzxht6F9RkGKJzM+ltVXno5542dOlCiFt+eSmkLxCw5H588x8JJ73EQAAEABJREFUMbsjRo+4KXFzc0MRVhfyVXj+Rpvy86reZwzvlGPx2nf5lHIT6lo+6U5cnTJPX37l+og+x+TR8crJ6wwdLxyGZEzExuVffWkTxoqEpWEAUFs4EQtsnzUw6oTBBR/gZ6HwLcFNoXAPQr4zNjXlRuyR8UdzDHIw1zzit5sx3M1Y/ftarE/dA+s7HuVtA3VuWHVFPAuB3l3XZ3YRtr5hmaFXuq96VYfzO6xS0E1HrMm8+Zgyc/PWot/Ls/fCiCj5T/jc5OW3+iF/vxWu3xXPxaCMclod2PHbkuTso+KkGo+B1Lcr+tri0w/L2xEf2DXv2+LcEp7OR3+Nwc2ciiNihRnURpzae/tsmczdOfZUcwBeqxVHXRSscZxwTBNiA7gByTqjtpPU1SB1mKzHEL36jK1FwajEIT0nAsqI4QvLciKZchfyKyeunqA6huEhZo1MerfsiLpDent7Hys2bL4HNTYjNMKBq78j+4lTnQ2Jam0YMUCG1nKB6vg9MCw7dsE9Vfj0+cf445//mROmD2wwtNDh+tokEZGAGZn7cOXNe3kQ97XO/gY7nUK56FRdLehoE/7qiqd5Tnr+rnbusMO7m2oNPCOTUzoggc9xOrcyM3EW3gndWM6MuUBLBwFdKRnjR4LdqAyZFI4EEO8bk6ITYgV2j+7W6FM6lSfDGR0E3GP4yrbwDQj261vLybWHbhjPRD4dnGDouCWc5PBw46FttxGclBo0Xl9fONF4Qr8l3Dj4H/71X+J//J//p/hP//qf4vOPPyDbHbBXOdgkfYPuulKThxX0XU8jSglOBI4ZGFur4bOykD75MAgmL9igp4XiVa4Mi1orE1x7L6vYo2fHBB914umGb534q05fH57ihZMhYd3d38Yf/vxP8cOf/hiNE7Aj8v7Hzz+H5Qlb1CadCJQ/xhgmD2s2oEy4CrKaEM4RHbwcOJ0B5itXqqC9hvLzb09Y98qE8mZBTy4e1NcR/R2Z+NSb9tvQwWa3ydPID54mcwpwT1kjr4G2Dh5hB9j0Vjg8KJ8TtiOPr5x06svWHeHjBVqMDSM4raN7frUF8avnAV78Wzv//K//nP/DhR1sF8nd7X3oT39Qh5sdSdkc0i4/wlPm0iXdteozJTfPhKEvlkL88QGB2N/kQnlZpewtGoE2dK27ECj0gR7Z2u44vDATiGFAv2xC7zkJ1HcXnItl2tcNQd/EkR43e7Ut45h2oz958noxaVNenHhfFz4zdcJqxA9tQJpOnM54GqIcp/SBOUz85emW2LHZ7WJFjFGG2qJ/SyRtEb003waCTm7jFZ3bfsJGPOn58vVLqCdlIU7hpe7op67EpVyVk2OUC9omUZkoYxbrkzY2HfUBN6bE4d+HEIY6ctwWna1J8ry/+AM9jMSRxd4iBuzdN1Dc7BFnX2u0Rkk5b2LgqlzdHPItGOlUH6WrYXJSgGn7wsMYT5y0KqOgoaA/4fW1hfJfIyv9frfbh7F5aJVuBfHB1ztNjj1ht8ZDF4yAD+UqbuOmf+fBOmFrI+pNXVXo3sKn8p6Ihdmn1FA/FucmZSit6niH/va7De2rcGyREgdHLBt+wDARm7CTxbocTSMPxktlYDljNxf6GLfta7GenrhPTZt1XpBe62y7yt834fzbEl+/PmEjL/jVSDlmsU1YjsEdYgaP98KRBxNg5a9cVyTyngD6loT31hmfl80lOIOv5JHrEdkq3+uzG5f6hXRJp4uDSpwx0RXfDF51fsZ2lTNM8S1Jo3/r5IFTTxNpcYp/v9mFsnZuORB7XjhZ1h6NNcLxbSY31qRN+pdkFTuANvF5kb8O26mtD3MVYaMe7H4K/XeEh5kNMfvqqwM2bIGwtCV9Qd8tfQn5HLCN1rDp1qJZaqO+0R0jDT/4NXymDrHDUmooB+kAYNirMkYZ58YSvu0oZZm0MLaCow7EOvxLu0lekZlytZyAq38aC7Rn4wSmlLBtV7YVHF79OxrP728wau9T2uIx+VdH2u1Hcjvp+/svP+dmm/T2jK/S0UEHRiM+dSP9RXnSvmau1Q8DzGlfNkKzfmsZodm2Rl+v9lF/L0/PGfvk21eY1KHy8lmYykXb61GK/BhruA3/SHTfGmzNoT387eefwjcoS8UuOwqdUk9DDfVsGeBBuDNyVU6++WA5kmMYH9SJ/SziOiGfU9INxYwdwKeehWHxjZo9sXpDfGgV2cCvfB0Zk4t+/Fd+rMtC/Wgd/ToAWFxLpt9Tb58RnMpKPz2Rt4r/WibbKPZzzIW544TN2h8KY2g1lFlBB0ff7gOf/RBF2qQ8pp24GGTe9u9sag/mjuYv5i4INGH0wAo+vsWgLGptGXOW+xIr9N2QR099wa6LSOhfkb9tK3ynIhPMJedtY+zTw5fwTUl5tG1D7rG73SeswF58k056nvHvN+asxQcmmmgE9sLrkRxzRFUcZAFfOOpcuk7IUNtxTre+tgrflSXEMv6C3pXlEd4P4Mj8i7zGOWHEj1BLVGA6v+sHf/oncrfPnzNnkqeetq4U4hA21VrCDj7K+ISszcmkwzw/+7dKH7TBGOUzMGZALn1jLHJS1tLq1XZ16PjUM/DUlTQaR5d2kMVN3NzcJP+Ht7fMNV/IDU/keo4tBMCe3LlykG0ZiHXmlRXalcKEjGbk4NW53LeOCvTVVpFTRdZQoyAofEVIHSP9UsThZoybtN7vc767jdV2hZ+togPPQK7j3ylK/eIfuyybWOEna/g3h2ng6+nbWotG3Srn8F2YL6yxLWmasPVX4ry284K+tAcEGhv/bt/dh7j6qXG5wsOnzz9kTmluucW2Vmzeff7hc3z68CGUoXpHcIII9sa4nePbt0sgUepK9H0frYceaKrQdgPn39goOrOpdnNzg3+18Pl0OhGzLuEnebxd6A76m7+aUzyyDjhhU8JpwLPIzyO6+vKPn+Pnv/8Sv3z5OXyWL2OVa+OUFT6xRQbG3oGxzlX7reucJsow1/v7X3+Kx18ecvNkjexdG33CVlfwfcZ29LsNMAojDtj7T3/5Kf73/+1/j//6b/9n/PzLlxwnvUNtYR67Rv50zbe9tA1zRfn45R9/X96me3wKdrhSTt91g486z/s8tBoNWtUpFo+8nfum775qn0Yf3yZ3PrOPPqN9Kwd/U0J8zm/ilxbHoFbJ9PE3L+U3x/g7IewwXFHPWM08XUgIzhSSZ4NFRgFTCvWA2tCIirG/yteoVaTBQJe4tjlsJtCYxNrXxK/WFjrqzMSlkifaR4zVxMRicics25zcZvAbVCeBAaTWGpvNNh3xiofq6Kk3sDYCj4mM8J0IsjBWvpx4hSv+SsCp0OLEUQAgrKXUhGWf5Rl+O4p9KFh/ZFFOwoU+ccin/NvFdobkbf6g33k+h04pLo3fvo4ryFKedBzv5VWadMaOzva5MH6BP2XAusI0gRFOPvMDUExeS/DyNMVnqvkCiJ8dxa9jzshdWViETciPDhuQlpSLg8VrIYgdD2848gn4NTzBlDblLN1dYWGOHLiEdTP2Y6A9EOheCRA6tBONen0jofHZBWZeeR5JYNzIcMyJexP58fRG8vkWBnbtQzmUiHBiHQhqK0pDf30p1M6KPIOPE8f6PZAptx67sG67WUXfGps/2DFj+tYYwwIRPdpPmWTyybO4pFW8XpcyQc+U47MvAijAmd7tGMUAL9IulYmllAptSFYZ0i/lnOhLVPAvfaAh22cWh4t+L+/P4pmR68QkODEBTcKgLfzAdto4dT4GzxJQaoHPmrJYMfHXTAJKDMhBWUhz8Jlzw1d+Jp/C8YLg4fvmnLYoDVnPjxnZWOR1oesMc9+WscgibQe+vAonYVLva6o/sBHqhCz+C7bneJqiokM3K7WbLgcJrkD/KpzIPBGpPXKkUVrUjbZ7QQ7y2mplTprRy5RxRdtcof9/l21kHBN00jUHfjjBwsyG05QLBhdNwraP9JkAOOEuMMAtIxZkEF7t+H8rNPK12Rho8q/9jOguTxqh/zpEuV7bxCtdFkhL8B08SQdEQiN0pg0ssXjifub01HHCmdhIsp/+Ll7lilKQa8kkfkAfAs3+jC0QmDES4VsnTV0p2R+RsllwZPP2mDI7Qbu27wRtSdyxyFM9CFc6pbcDrjpxjIcFjtM+s09XvKSejOMTtncGtv0BR9IJVaVm/JEG+TIp9bX5JU4cYmTBMrKhaX95dS7xXjrsn3zLR6tp/9f2GVuTpgu8219CCrjAGCBEdDO8jhQsW+TZCXq7vOFHSXgbkq+0R+KONlvxM+WnTEbi45R+WKKiu6EtNmO780hDBxZpsk6apbdA7wZb3Wx2zGm70J5tNwaeiIsQF/nBMC7Qph3hgrh5yb7JR4FWO9kOj2fmUuHbT97zD4kzvkKX+LIrMhGPfXwWtm3S6Bhlr10ZI2y3rQcPXx/DzbEJG5S+Lkq02qK2mm3Bcw+urjAnQIv6tkEYFuXlwlYaLykzW7VYRjKmby3nX/sKf6IPrGUnNEQV+rKCvtJrqbVgQ3aBUS+UHA+D4nCedJPxJD3oShlNxFNIpSe4kYdtLgK9SqPjjTvO1aUvyJx+4B2ZnyZsN22OZ2GkPUJ3Uw7w7lgB22zxvivl3TZaeEI+0Fe/KdBeugX2GTqEy1NoK41cZiBPucK70B581tjgZreLazxVV2f4mtC/9OWc67wLralnxoCCn0BGRBeI4ovArSrM62PoZ9qc9c6f4kV8+MWYG3KLXPATfFf9m/cJRyDSp85rrZH8lEg9SZPzvX47s4iq8Jx9Ch1APYNsIleAJOTL2FJznM89sAZkqg4KQrYv3bOdH5ImBG4Xe7CdiuUZOUhj1hkUaSjATty9eMQ/Zzy6IFNtUdl7dYz8WHyehAXimX5cgATH0C+N8m+/2ow5S36RNNeW+rOzY+zrvTp13ndzoTHGOQ/GaaIHMBMWfNfSqIbOkM5FlsKxvcBHqy1W2EClL4Pza9vQwDu0GCjaLMIgpYHPd2kBiXkSHWK/OYgf8jvhY8bjjNdlDvOrzX4TzoNRHAV9ECDMir2K1z4uOsWpzu2lTUzAFqb6s3QFAOBXlqCDr+WZKny2hLAadl4rPIPsQkPKPOUt3lDgSdOAL3TF8dTRr2fMlvi53W3SFwaeu1IS7lArdauEr0+c8AVpmBlXwKO8avLCkyAZR3VkoY8YetqVgZsV5p19qVYjwwnRzsnLCpp2u22oj74u7Xayb+kq4ASOdJCf9RZxt1qjQm+jaBddKQmTnglXQpTjSMw6sng3j/D5gr84D3z79i0sl8slvuFbNzcLHmqT/9rA3ZWoXRfLpkYHvi5KoR5cfLkHZ4hxjg56hoYOaEDq0DKRB074yBSFPgVZVPoUxsuKOjJ/Ny4AiG/2Cue177KmYwGefK7Rk6XVRUa5qQjc1mr0tZHvLWVoNVpfQ1uTsgswRnzQMhGzZ2w1C3U+G9tPzJVvxLsJm3FDKGOGMEqJCr4dh0K3t3fQuOBuqyH63tJF6bZfF6UAABAASURBVErEN77KMyJubm6iMM7SlZLP4Qeh3MRN2P+m3GAh31I203jJ+DkRf88UdQTJsXxm5LiUAdkO2HkEMpd2Ovn3UI8c0Lspy2PgrDQXcvUWrTZAMIfSVxnLJ5BC/NrLDK++yJDzGvahPBkQV7qFp87W201UcBcabYOlGJFj+oTjOOy+wI2+6xpNWiZkrK9cwG1/SIbHA3ME5d2Pgkp51T6df8Z3vwdNwDTfGXYQGhUF22nQsCJmKYOB+x69WN8VKaPT/9t3AfH/1vr/e/3/B3X/v+P/zRDocD3KmNhFfn19jsfHr+Hv7UuATqRBXrAqT1gywcB4NJIpDfGNExiMQydkQaJhYFMMxQgYwzcN0wlPI9SQDR46rQbsicDXh4d4ZMfUnX+DC4PTiMRhv+tbBiY/7nJu2OXUGQjfCbsRiF20OSlJq+MnDHkSOQ+l1Oyn0W12u3yDY2BMGiJtdjvDiwEsC2MYsBizRzTKhk7ybjkSmD2t0AHc6Hh+eopXThJeD0cWmCRNtJtQPj89xJd//I2d2i/hyYb2XGvLSUQ+exxBnizKRmf3utmzIACn8I/I2ivoIamGY04EG/++jL8fekLm6mjPTvzdh9vkTfLVQ2196HwWZWD9BUCTssHBDSQauRNWawTf2sK3HAwy0hFMLhOTTtJAoK3QJH7hKPt+aNBEUANmhZdVG5g4ZuzhLV6eXuPh4TG+fPma1ydk9PLywEn+E+0vlEMcji+cCL2EO79fsQFPdZXlI6ePz1+/xPPhCVmNTGpixHJIQA1UB04DPD3MtxI4vZPXNTax2q4yAUJxJK9MXtDU1ptYEwiVQZQAVgl3oQt6D+hWl+ptRB7aM1VUzwS9Md8YOqDTFzaznjiJeAHvK3IwURenAVNcBre7u9v48PlTeOLw4dM9eiosqA/xy9/+Hv/469+TX2Wk/f6BnXp/d3aPLVZkLizp8FTFchIHNqT92qY/qQ/7BjxAIF+sCX3U1kL8aza55FPb8QTkjpPczW4XbrC0bYs6LBOKMvuKrP0bO4+PD+FCWxxIVzTIbeQ0/MiG15gbEH1riw0hy4LMwJq4HVPZYGpMbPI10G9LkJeWVhsKW+xioG5/fxsr9NADwwlcOz/CoxORkycA044GYaBH5eKpvycTJieeol6wWXFOTDb6lvLQb5a6KdS/9n93dx8ujiAAsHMW+y645+TPuHLEr54evmKPj0xux7jq1HH2r3Xhu68Fo0HL2oevrHLVVkb0c4IWxxX6DNDe15r2RW/wTuCa8jpfqMGw5PUE3ydwT8ARl3Zp0bfohb1P2N4xDky28mafC5qR5jdi7DM26Gb5RLt1xtUVdq+s+tZCOtZct9RZhlZTtsKp0Lcm7rVKHcU6uAvHyrOn8QfimHhn4qE0avv6sf1WwLVN3o/wYJ/UNXY4wZ/1+qXJSW4Enf9driP6e2Mjx82kx69P4VsE8uuCWH1rp+Kwj/HAuPEF/Txgq0cSpaQVmrX3DnlfwKev+PcQlIm+aEyywDASU9fKcsyYtPC+wk6IEfCR8KBbm67Ak3/rpEkYPncQ1IZVbO/u4iN29eH+ns2aTQj/CP8vxITD4TUSN7Acr3+c0I1yUDfaonYq/lmqkKv99Is74Bkr/B179XamzXHKTxzf7Qmgyt1x2kktNaTZZ8SAn07QMGE3I+TPxB70Cz3yIe4rDQPygyWGzeG1486v9dqA9mT8VaZuCkxv6I/5xb8lkRuP3MvrhA1LjzD6VkMcrUoTpa/QEEmLc2mBjq7YMzIevjAPHLFjx8tz31r4kVdtwfil7ysfx5pg+paGNB3xOUFtWFCk3G53Od+1dYsKXou+KHMT9qaNeSKrnizaiXPmG3PGBf9zo+CEroxDxhSvykAGjDs9yKRB+oxbttlfGz3h+/KgngZ4Vw7yoEzn1POE7yNnYDR43O42xMDF9tzYtq6UGm6mmVf5Py694nsM5RR8F3d3lvuQJ/1MXBU8H378HD/++GN8+PAxtE1ptk069b8X5qoH8g6vjsNYWaxgQFHoX5f4QExW38JTn8pGPzMvE5+n9/rkhD3qh7a/orMTejcmFGB1ZdGpeZhwxG990Ka8jviHMvW+tT79ZkAOyjELjNacP1o4ZwytLvKKiO12F+t8y5E5iznft41S3tAjJxeM3jnEIj21tvDN7QH5ZF9w25YLEzcrwRXQlTRKN6UDD1V8i02J24WQspQ+4Vp8Tr3D+wX8glKuysY2B+uP5hRb8rbtfhP6W4NX2yyl1FgTj+/3t+j1NnyrqfZF06G5hOOdR78fYKCfynjHXUsPj8L1b3Hs7+7R4yrnmgrPA30bPnDVaYW/gK0uIixc+C7xUNuUtoF5wG727VsNc2jzav1vu99Hv6pRGAyYEJY+4dt/a3Ip6ZeWNtAHyMrN+Uh9K/OUcy3h9YLAlJM6vru9z7mGhmWBiDKloRMJN11ZxlR4shSevRoPNtiEdNeKr1M2yFNZ3O3vw0OmFc+2pxyh0bYeGrTdA3Pm6N9cgtYBvrabVezJjbbqS79UfvSVDGmdiA36ufNLxjDG+dUO8q1Y7MvnNbnKp0+f0ak07PAvYplAbKQssBa5C1M5KczSt9TfQBzrm2PKu48G9fJXEVHJ/MG1j3mD40+sz/RXN38AHzc3N9G3FmsOxZWTOuoqdfhVZ+m6cAOox/9Sbg091xr1WpBvKdQBow0tCjIQhnxeiJ/SH2wK9tT3tYallEi61LU+fiYmG3f0O+OYf3/JtaOxV5rVob48AL8rhbxyIud/ys2iOtRo6wrPwG4lEj/wcUatBhaNnxFW8ZB1E3HXN2AefvnCmvEh1K+x7kQcN54bTyc2Ns76KoO0u81uE00esfkdet9tdzEM6/BX9ugS8ze8gs00+f3mjpCVlht+fC834R+EdlPNMk/f4vB2iIcvj6xxvrDeeQn1JB5xrtBt8BlZq9XaYk3+W5C1ZTUM0fqeVr8lKvXiPiFLQlv48d618cMDfDJnehgufxU5qr9S0BSdj4x5JA95tA9rFXUXtA3w6wapuWCD74+sOf74p3+K3W4P+JJrG+O9m0fOPf9gzeUzWkA3Y0iP/8Pwh1vmIOjTf3LuHg+hTSCx1IcHOuaj0qvvn9DPeSYPobViNxti2QZ/c/5rxKg6FPgtaUsN3Vt/d7uDrl3ol8pP/uRBGmbit9f4HT6I8XfA+nuh7GBXqxI/mx4q2MfCj+7d+fv3q4mt3WzbbLY5udtmncnipBEQRA0ABlBsIUpXovY1VG4pNXT2vMZiyOLLfgUTxHAKVxUvjHPCW2YLYWD3+UcCxWMfn7FYvnMGJwOSzmiwtL0Dh3gbi9U1Btn6Rr85g25t0ALrwtJ4T9Bdgn/gf8O5TPYWHqAwEUVU5PC9lIpDFApfLl1ZxoKS3dYpTOgziAPXhWzColG65EvHsUizZTZwgQduQxnQle8MvVMm1TrpSLCz76+Lcro6iwkMg3K8MACHaGccm+IDjQadVtVHy37SIzx/dQWNxGqzJmgOUWuf7QxBvrQwHvPgngQXnqwXhzbRWsOR93F7u2f8wPie8d17qcAR31LsuyQ8K/q1aASpFYGitUq/CG3OhOZqV25U+Mfi5B0Rx7WvAU/aEX0uKk3wA/2pZ5jGTo7x+npEdhO1hQlozD8S7JgtE3irze658F5gTeGnomNp/Peygi4SdiZGk2HLoqNKMCsxniYmpK/x9npANk5cNYStbIS12+xiT9H2TAC0Y2Umf7a3Kt+WxX5sq/iBbYVTB/Wlz2grj88vbNwcsYkRnqS2LLq9BsuufMctn54gGOjtaZngYUR3I36V9qagihIM5LDY2mQb/YK2rpSo6LZwtZcy2eH3u9vbTKSsu2AX0ty3FiaXwceJwWTAYkKwyHexwX+3/SM4sSXGS6tFW5ZmefVvO2jzJhva57Ug5DCmXPtLW0WXQ6uhbBt0tFpDmkrhWqRywQ1p+XWsZYJPcTnJaj++Di//wrSjmzzSo19VYFpsk05pEwZaSz7OTPiOEa/9vBeWmz7asPQ7DrGGMBxnn8WWSgwN+uGjgsf2kGw65AUeMmGnjcGIwFHzshAYsLehWS3ojG366ZUO4Vl87luLQRgAF4cLUv2lkjQ22rbYqb6x1ElPlzF+S/JUaYcc/OiYeEzuaqtWRQWmyY9XZfX89MIm7gt0Lj6F9LHTibg4ssl4CP8Qu5tjtYc79K8eZuJfwe43xB/pCTahG6d2m90W2cBfh8RKTZ4v9J2w42tRD2fgGGOFM0NhQWZAT/q8b8jWflc/ld9KnW3G+oP+q+AY4WUimRxfX3mKkNe+VaWG702UC/K+CcdXeO+hG5TU1YxpAS3SU0pNnxiYf2prtBdKROnwLlQoPUkv/aVjgQUe4V2J/97WE29o6wrg9dUROhb/kUi6pYyd+7S1M3OY8qAzzSWK8oCeriz3PVcooQ1akKUxwXHOWc5/Xq/PXk8shE/MPxf6ikve2tBiy+J2u98AvwILumzkrgT/wCFe+bJog3S0hUtJvdI1+VCXykM5etW/LNYLoyFD7YMVZGAEkTJEUerpeDqGb5Me2OAx5virA26mSbf2CIeIAdqIbfmmKXxM3Atb/BAUCdsH6L8kEcjWK3Xqt6815d+pF3TnQumELC7YYvYvJYzV8pkF23bhXLplnHXBR52oI0vGQmCM0LLESHACm24LvWw8y1vGIGM89MiPPCubAk5/fWvHIdAtMdnrDl/dk1hvmVOlmS6Ak2ikQLzjIRynPBs50Xe64Fs5GBO2u03O5cLbbnbJt2OGtOHIDT3zBRcBylj6bRPvivlc2LvdPowJ0uvm788//5I5kfg3m13c338g8d9E7ZtVuVmrPC7QIS5jfKmLDUF5fu3YlaVOui3yeKFBWo7YvPQY00d0rNxS325gImeEGjAfPTC6usBJHIyf8XfjvZIS7oC+qcY2R4p6UTGOCWLglIcH6kAcZ/DO6gfaJ+xB27JuAqb8aB/GJPPA7E8fYStvS1cKJk3hobMUWt+LspDmUmrSTUu6QN9aqKueev1lgj8pbLVGpa22Cq+JNSp1q9bCzaiUtx1LhP5rrLd0ZYkrC92TaFLm5g/yYdHmlwZ+Mn4Q5maDni2raCz0tHd1rn2P6KArJbSzorwZFsFA6tRbrfAwUPDtgbLEB+QLL8YfcwD156b0GxuRFv9A7gm46tt2n603LzMGOJfrS6BAbEVsXBNxorYi27qCXZeUe6Gilz6u6k/7cdF97at8R+Z39Rp8Cg1XWt3c0Uelw40Q8x3MAJwl5Z5IqdDvZ2wE7okTtIFLOMImjNGtJD0VOowjVGCu3+J8vsSFOKB+3QDqCHzDsIrtdps+6p8OkP6bmxI3NzdLKRHh5gZzqBZQeG7oqjZsg4cOHI5JPQGb5qi15lzVoxPbgLDkNRmbRmiZw3p15nXxM+1EY7J3ZB/tXZ6sUUZZyrLJ6xjbugLn74VBbKCMxO9jKEf57ErJX+n0BFzdAAAQAElEQVTe7HZhvilOQh9+OGYRZm0Nu1uBppBTHPFJCnOUPFEJWDh/9zOwIfMahU2yUmyFVt/+SRnRDwWob2m7UKecsxfy7LqOzbY+bhiIGsO/TXRiQ+5wOsXIAZWxb7IhBwT2FMhpeZCXE7HnRHygNv8cgm+OtdZHbeiiuh6dkndHDK1FRQ+t1uRfnWk3wtEPpvf4rTxsS1bEzY1xwE0f4ZzQmVqx3x2HTT/8wGYl80PGYzpcffM6z0vwmvnCqzgSJ7jynivSoqlk7qjuES56mLIMxPst8whgqQYr9CCq5KMrEEaDtPsihH/U2jzbt431UYDG0Gqs1pvMseTf+BEMA5Jo4/f4gP73QPsb4vwPqFRqKX1ovd5H4DIorxAo3K1dcSpjuU4U1vs/CHz+9DFW7njSV6PS0HVyA6VGi0UAKaLHoJ14VPC1VOpKqdgAhXufh9ogoYJ+mYyEsRjhHF2UELYne+LRgDTUMwHs6mTitY/FQGBiIFwnPyc76TbJEG4PLnm1r0X6YQN6SrjLnbvLONIFg1ZcBuWGg64xdjcovG+1plMIy4DktcCTfEuLeKRDeieSgTCKAezIScKB0wlxiEv89jE5sEtOAsBGEDjZmImT/R03E9SFe3ISBI4T35uTI/cuOgCfPHidoV05OUkJV36l21PWAV58VobC8M0iA9meoLtlUrefJfsQBIQjPPuc2PTwvkKjchGWp+T+ys/9/Uc2g25js9vl4nEDLIvBR7jC95TGN2f2BKU7kte72/vwtKcxsW22m/BviJg0qD93n5f/MeIU4nOccMQvX149vf7Hzz/DdzAxbkgmJ04bXtiYeSBRO2BT6vQYf//731DNBK7bMODJm7JU/iNJh0Gn1hbqeEuSupc2+NB+lOdBnVG8lxb142Lj3/7Lv4W/y2pgE+aaYCq/8voRH9nf3TGkoP5ZNQTeBa2F4NfAtQkTOe2zby0GZKrcLdqUeHoM0w3Fh4evcXh5ZuIZ4QNY6DftAFvIxINTU5jNNnlSry5upalV/ArMNPKVUwpwISy/ylFZXMv5ffLsGVff+8nTHRPKR06hPX1zoP291r6GgTz4vHKirT39429/j0dOpRe7Xeh1wpQ267xqVxbtX3pdLDhJeJVn/WPpe0xfMEFzsh7R1xW38lGmympQhpRWK3GnQE2KPa8B/9qrCQQKyAZpUK+eeP/97//I/yFOeZ3h/8zE/fp+uqJNOME63lhx4MRdugGScUm+hNlqDXUnPWeSRheih5fXhDvhR0ghaZk5Yct7dNgVxhBjxeHmqHFKWrMjsm8VuyDuaCPiV1eWC2Od+AeSZ/tLz0jCYcypXYH/FsqkAMPSKniQDY/hxzjm3xJzQbbDzvUt9brZ77777v7uFn+5w05XDCnJKwYUbb2N1jfqgrZN3OHL2ocVT0+P+YaVNKoBZRHvSH0LxJOrq+5G9KicsMaQ908fl/hR2ZSSLk+i5Fv6k5fK3AASYc/TBVImCpIUDsV6mkEHVvj9/tzXTGh9I9G6ATlYhPuCLp/ZtJrQT+Chtrvo+PL1Ice02jKBxHzARVSC2MZ4F7sD11JIcBnnfcYmCBjxSWG3jGkrZNSigx66hQtNkyJPmrV7gIbwtsylrVZor0BISmgCGbKrjfpsg3/oPGFbyhDO6a+UZ5LgMfVzJDE9Mh+4QLWPkKRFP5ZW771ab7v8zpxsej9i8+P7WDcvhWGRH9vsc4EJMfbY3d2HD2wC3WFr1kg29HKB5KTLeT/tmnlAHo0n0qwd+/YEXdmoP4QLN21XHWjHV7+XNukWRldKuPBzIS2MiflZ2l7Vn6ehnJo+PX1J2zse3pgHzoKHDi8zm6NTjj+hG/mImLJN+D2wSTJYXE/EGYqxFP9SVspe2s2BKjq4wL8HTcpJv5+JFdlvqDGwCB6GhjzQlzBBbVvf96l36c3yToO+Ko/Sc2IB45tP2oQxzro35nb5M46/sUnpr65adzi+YU+FufI+3z794x9+DIv/8+aHD5/w2V3U1uAPvbDAEZZwL9hOV0pop869zs3y5MIGtmKAv7u7+/jxD3+MH1k4fCDWN3hSX85Txpnl9P2JuejAgcQhpNs+d27qEDvcQPrAPLHGno/Y0pcvv8TffvoJvTwH1ITzorB9E6MHH+Skn7mA1ga6UqCjMZ+s2PSoARNIMVBPCWnVz9SHNAUfeUtdaLvvxcWNclLW2rE2hRjoHWH8d6y4LV0pcSJ2nPEp2xI+8Vi9afPGKOcdnxlNfnh8fwPhKfMMD5oSzztuxxzR78ln4vGEnerz0uQc5/yRhLz/uOR18Zu8/Y8/sgn7RUHaC5cwJq7RrwI1D/LQxTbtrw2Vdu1PQHMMqxpr8ir1MbSKX7hwjzD+C8dCoOHQ7DUXo/JibNDHTvBhLLT4toe8aK+lq7EFpvOF+Zr3a2RWa0GXM/PdGNpo8DE3WGQX0fHclZJ6FK88rLEvfavHFuTNWPNMnuU84RsOT08P2M4yp/jsm6SPjw/h3/b8StsDxT7eP3LveG2/wmsFZldi+eDPykj6CQZZV6Cl9GWhp1XQz3lQkX2CD+38JCaMlAkxqQwKsNwcM+96Jd95fHqCnoe0B32sRw6N+Kg8hGVunrID2IJT/RjLA5iBGgtmbqlJS63SEonz7DyH8YIyOuSuz+7ITe/x09V6zbguN37i/S2Wb+C4cMJywdfn6ZywGwt1YRbo8lrhWb/RRuke6mjNQlwf1/7FlXaM/+rDyk26V+S2jrfN8VLelRLW2R5IMK4fNk9K30PfooCJOHkBcJEixnhVLvrF8+GJjeWXOL/7oDbl25C5qdyaaJATcgf2iuf9ZheuH/pW8cdDrpHUu7KWDuk7Yrs+gy7HSxroU0pu8syspWYqLt8uMV8uyNrrHLbZ6SZuQrms2hCl68I3hqbLOcbTOS74tr/W7vgAhlfLBfrEr95P4DePdS6jOu5v78M3FrWLVlvOESf4NSZIYyNXGLCZLbx9cN3AVY6NX/YZwSkPA7rU3xpyqNiJflNbDXUnHjdbzsCttOmfd59+iDtsxfxCTUzEuhOwjEMTMhCO8IyJ6tRf4TUGLPKMEI59pM97cdjvAhzXaxsOgQoMzOhXegPddqUyl0bqU9o9XHWNZHlkvtamzowvXQnjkvP7FX5hfOnEci3levObXH9bbL8JS//PSLBbGuYoSLsfMKDWYqgtDBI0EMgnHAOVIpGBNgO8C3P79LUyrmD7tCegkgvaPQsJiwlGKSX/EJyJiyesy4Q8AnfUjqMSjOwDkExcNTons55xjtcRhtroP8UDAd/NGw1wgBZL0klfyAN3ZdGyw8Fus2hU9tHoNa6Rifj58YWJ+yVxLYGqQEOltDBA9g2nbDX5ChxDI4e7aLXRB14xcI1WGq2X9oLhi59ZFZDKMnIho6NvdrtoOLSB4YRDrkmC7/y1GBZzFZi2bXByk6Xg4ySiDOy/JtC6qNrsdmyoLOWexdGf/vinuCO5GqAV1kE7ZWF4/q8ieyYG5b8Cx/DOi/B+XewL2QGj3MIBDPANA4ATcmPcmiDjbrWFTuhrJmDRl4eRhCYDea0JQ1lQDbhCnxrK0l3hNfwqe3lVVsFHOhAU4wJ8wKuUjomO0xEXRAdOcQ1g4/EQM3iE7djKglD6vBfGaAAjgMxQBmIgFyaQYzw8PuVCSP4q9NnfScbrajPYO/wjiBkA0aewbNsgr/1mF048dWgp04kJdMK2C7J20l3RLi8GxuN4IMCB3T7QeTBhYRFpsHNx0JWCzWhbPRPLOR6xX4PgI4tK+2hH4nWC6ekrDyUQC/c9dEu7pW8tpKdxba2PthooDXtvyJoR9A9ozJLjg6S5RKvogTGVYlJbW8U/VpRNaBviloYLMrywELJ9hc7FY9sET9qiid+EnKzrWwuTtloLKpwzyTuyQLGf/mWSOwNPuUFKFPo5znv5q9DkIr/hE+KxXh9Tl8fU54isxvRPYdin1ka3ORxzz+aiuNVdLYU69AQ+k99cGCIH6WsklAO0MhCx6JMldTHAn28r/PDxU3xksbLCPqVPfXndbFbRqvgCGo4knU+Ux0wwNBz1sGWB4zhpKxiZ9mMJPvI3gFebH7An8SW/6GzFYmhDUfb2E14W+ECY2PqctPIzulJStz3y6pAhaJY2+As+jhenG47yfSbRMDam7NGbi8iZBSzDiQluPlAG7KVHb4x3rDL0tXZjmUmWfCU/EDXji2vo1+a9f2Oxqa0wNNSj48e3t3zzbkRvFRqXBcYqpE3d6SPGCccoky3wjEsN3SvrhMFGsnTYzwRTPmtf4b1G2myBXr4Tm+fal7BqbbFFT1vj4u0+Vvpkq9BFDHmXj/DtZ/9rMqNMtGntTdzisp/Ffsod1rktid8++nTOWyTBwUeZ+ObCx8+f4gO2uEafVKduHKvdbdkwU/fGqoq8uwIDdJrxoTOyOqGfE3PBmecL9IpfOzFRW23dvJ7Dxaxy0S4n4osgGnxXFQrhjp2AI42ATpnLb236/FJsN/G86m2grWe8sByjzem3zyxc9NP7+7ucZzbItrUWlf7SVhnz62JdlwBmkrsxnh8fs7h41zac99RNxzhlbUy3u7gt3p/Y6BiRhTKfkUMmoimTiXXZu7+2FitsZoOPKnf5d2z2RSYzCyKfEQe6T0iogNmiBHGhI84NcX97l7mA8+gWvvqGXeWgQGaFfi1xJL/YsDJJH8LelH/6FLhySMfPErBY0z4G6DMXcuwV7ozfnLRpcg2vadMMe2Muc4NZeUuptq0f1NognxyJGDbiw0eKfZTZddNHedt/gib1PRDb9NXb3R2QI16fnygv4bis4Mcb/uqmhLIyfptXOOeM4BEGSOG/xooF+xb5DshFvo+nY8J5g95rTD1Nx9y4ynEB/8hJmrhNeWurT2y++V8Pf2Wj55kcS5zq94J9I7A8+fYP637+/ENoG3Wo4Zxs/HmAfn1U/AmTMWdtAblrG9IqvpJ47bEU6VG+Z3iyXVv5XtBNxf7EDZF+c1APDO3IOcI4k0Ud1Joxt6NdWeRYRviceioVUCXU8/AOu9YWK/y/8Zx2o+mVoG6FzXGgRR5mvkxVzNiF9PbgUd5r7Nr7rtDKOPk84wfKJGVGXef/xEiRvxPy8A0T35z0XljCXNqYL9/G1Jsxzrrg05US8ievloWnOf1LHMIw9l83MU7Y3gmftC74lFLDMdpebZV8oyLHOTdq9XXtzs1Ix+W8j94WnyzZd0d8/nj/CbnVGPEH8QXsUpEXcwrrX9+wOYr36hPUtBe6UbwrNfSz1WqNbNchLVTTjXbgqc8V8szC3FKRsToxn1u1hq/SCcr99RRpdTHt5vsor8RQ+ZVu6ZvpV5Fbq/I6kYtMGdupSrzCra3keuT59YnNnqVMwHG8viBciItaG7a+CXNg54OOSnWjT9pHmVGVfAZ49f8Tek4ZgLBCu+0z65BycxM31N3cLNeuqzZB3znclKA6Zjd82Cj6lnq4xHg+3IvM2QAAEABJREFUU07kaEfapgUPdjWOYxiXxa8diFv6lcnp7cAmIBu62MKM/+lXtSn/lrGyIpcS/IOWbONZX844wty13q7Q/SpxzdAxnU6s/06Jv+JbG2Jwx/WEvKTBPktZZG3dNI/Zn+FiCm24b9DQGvonj0HXA/cV3CkEfkBR+GyxLfvTbr28HTnEe3p4iKfn53g7vOa85SZPKTeM66K76eKm3ISbPtbPIP/2DWFRcUGmIzEm0FFD7pvVNjys3u/3sdtuw/xOWcz471K0GYjiO1EnT8KDmehKRIF/6RSe9ri0Tz5GKSXkt/TMCcSMk3LCTs2PtA/t6zie0v5YfNC/Zgk+wtEvnQeMpeLpkYF++vWXf+TBR3QR+lJFftLk1Xm/KyU8gAEM8AqbaS9s7r9wX1Pm5rtdMNdwAOE4YTRgCF+8E3R28tWkBybpe0FeXGA4v8AqoQ1UaKrgs9eMfPT760sd+p/1hf2IYh9K/A4fafgd0P4eKDHyCwpC0CpmGIbQoWtZAoyGpJJUeqFuPaxjGFo4ofjMyHdnNWmL0Cj2+11stzsS800yZMBRwb4pccD5TEqtYyBGUSnZLaw7kmiLU+WvCCiWxqLNuoeHr9lHoxOPRrjQ4PgStbZwR3jPxGNxQrDfmqBUoVnH8PT3SHI0YbDy1KFp+bZf7+RBv9o3aIJ/AsKMgUrn0CrOW7jFuQkGJuY8hPzTmSv+S8A0oJYo4QR/z0JAWayhX1/QUdbssO9ZeA4EsYYDSaOnZXf0RQVsTj3nYtNNB09HHb/fIs/dhslkF7558aMbQHf3URkvfvkw0EiECccW+W8YI66Ks3UFJgloOpd97WehFkq540aaS6ls/pWQf8c15fkuy5IwIpSx92eCEpbDs3KKTOaEbZ3tA7StSI5WJJiWodEvSiYfyuE64RqQ8PXwY71Jqjvm2oq/NjMhU1FXxkuPi4quKOs5JgKhY2ANFRTkUQlch3jIE6ARbCXt0QTGyawiix1JWfB5ZULQ3qyXbqpikd0G290kXwbfE3w6afd9Cd+U2KOH1hp2eA6DcY5HucIYoefl5TlpcFyBcGUp7BOJ9QMTkG8yPT08ZR+Dum2FwAkD3gopIDycBHroleZrSZlio044eXIHHbaBJsde10MCkGftw36WHhzC26KTNQn/GvuTPuVnkX77WD9gr7aNJP5HFgKH4wuJBvKs9Z2uBr6CzqeUgad89juxqDO5UV76jTBqbbCGdaEzn3tgiMMyQL91ykFdjCQdSQs+57P+pX8ob3ny/uOHe/ywIv8x5N22M77s351xAjMp9o2YWhvt0olt4q8QTCJYo/UttqtdfPj8Oe4/3KfOpWFikm+tZwG8T5ux/5FY9PLyGk9Pj+jrDXLmhLnfLzZi/Ong66IBWhjUw5+xpnGSY4y06Osr5O4CNGWPDqU90LaloEB1N7LAU3YgSpnVvoaxuJQK5Fh85zxxP0ffqAOnMW0kafMUcoLPCX8RhvfGTMgL46cnrI0x4hLnhb7KWF+bWbDut7exJrGZoek6vtaWyav68ddqMuaBvSa9c7yCN/HjIxCcchvguyIDeZjGC3bD5OIYdL0inmdcwvayD7ikU5uZTHzRO135FsCVyDkIXHTLDV2TJWlXLmvjKHrY489b7HmAVm1Efww+8tlj8x332lXa59W+SKiFQ1Pi6UphaAl+WsV9RGWsPnE4vOUbDsrXxhXxzJM5314wZhszrLevMJ1DVtttqHd11NeaOFAVspjSbpX7hM0mrQTMjj4Nm9A2tBVl4qae8UXZpx6hcUCG8t6VwmbhRPwjUUZmUi4ey5CwWrTWQ9Y38J1RxQQN8oQ9tZr3NCLWmfYjc84j/Na49+/I3TLXKE9igLAWHkoMjLM0rj2ygYQcPxHX/Jttj798YTH0ItjwbyZ5KlhrTb25kaF8ag9+ip2O6OKE3TgPXLDZCQFpu/IOwUwLJTyIULdr7MaTzdIXh6YctV9hKnNpUd/Xq3gbstrsdnEHT8kXc6K6koYO17FvbcSD1rD7Fhnz3mnzVPcMbSM0qqdcIEJfIkdfzlcV3mqOXSGbFfJr2SwPjrOkXZPE22Bi7v94oh0iOMZUCniBo+HNxJ/RAt4jePWrA7HXGCRv6vaMj8ivsWW72cUdOYOwHtnAy/nyPTlXLv4qjDnXCXjCeWDucaN+xu9tLxDlyatwUy61saiY800eac3Cxr6bSNq+cOSNYeE4eXeO8XmcztjQazw8fV3+l8uXhxCnNuyYUiobIrfh/wj56Q+fmV93YZ2yNf5kTgbP2kDwkT5joQsDF6nagzLoSmGclCMF9GE/x8z6AG36zprYYvF+QLaOAyQDIsdKszG1h9++1ayr2JV2UYFRGaPvWuc4Y5D5m/U0h1fHe9XGtM8B34UcumschZi5iu+5H20YMyxM0DCH8PSNlTlp38CPMQb+zFD5kZcF1sJn8LFeW3JTzfxoxA6ssygf5XRCfsaVE/qemEdABuySc560Dthqj99CiP7DZV5iCPagnrQ35083g4QbfPQ3da2NWCowqMZGjuj7JZ44xU962Lw5Q5O0TOiio5NzoLnrx0/kqeCVLnlDC0kXXRL/CbqFYT7mxsyZ8YgjUk/1XT9cV+h1RVxS3g06lGPqq9RwfjOvsW29WcVQG3w3fHoVfWvAWmSp7Y/EXX1Tek7eU6w3Fi+FdQz01lZTRsY3CI2OugZc65WFdv0C/258+nZvxi2YGkfyQnTAbWgn5oz6lzalLdrPt12Ud855KFt49rd+ZKwytG+r1erwIOemFGjo4ubmBvndRNd14QbF0Q2WyyX8fAPWhVj67dslvnG9XE7EdwobQRNtPTyQNVM3ZlyWB8fRhO9P1B0jdZFx5wD/E7hKNGSxdj5oDXkiS76Oq7VGbZS6yNr5a02ec+V1BrC/ouemkjlFAb/6kTdtZSY2ztAJIsw1HYDbKe3zgl3ahpUmDRVcQ6sZq50LKs8BHeJg0K/6rKC3ReulddG9fDqPP3AwbJw8ENdGZPLt27fwb/t0XY3SlZRtsOEjzKV84+kb4Oc461NzRNf36d+3+33ccmCyIf/Q/gr6UcbiUseODz5eLRGFf1Tws6NUZGG98X3SBoFtK02h7Rce9HntYUQW2oplJNZanzgI/h0dS+GHssZ2tElhCrsrJZSTPPsm/sj8EHycV1trjI6Ulb/JA4Rwng5qHXNkjXwg95HOLb63Jt9iaLxwyI1A0MOK+XkV0mr8sUiHttzZ8T8U+wm3YSvi9j6KcW9i43rMAwzfLpRu6/tSERlU8f0PoH6Tx98J7W/C23+DpGhxXeB0p9wBfONUV+esDafAyVTII6c7f/3rT/HzLz/Hw/NjLkQ6DFhj0RAtBtQ3HOtAeX5+yT98/ExisiQnL2xqHBPvarNOo3OMRWNC01HB5QRzNQ4NpislulKwh0JAr4wb8l6aLOkQLNLc3dXohafiNESLfQz21yRmZnKp0L3ZbMHXCHjvgZB6xxqkNGRfL3cy+XB/n5suJhPCK0UaViGdFuuUwcIDXNA+tIpjNGhtUTH24CPegDD7GxDf3v+uhEnndr/JYCX+rtRYccoh3S9PL/EL8lbmytPJ3+KJ2RM68I+hPdNH/G4ItNbCj4nbGwHce3ktXY0CXOXppNm8V6Z2eC9OpAPj5dk45GLPP3RtAM4xtNXUT401p4/i6nnOQls6a2hDUy5KJuQpzxm8o0RHXxOC7WaVSa+02O5plSednmyZZJ4JYPKuLEYmUnFL0w8s1v/w4x9iT0KvDE1UnLTbaoC3wuQ1prx3tIvzeDxlvYngmqRhaBX7JvmCjrvb22w7sKkhrBXBjYp85Vc5P3x9ikc2aLwfpYeAaD+L/S4EWuX68eOHuMU+htryd3Xv2dRboTv7XXlgaExMHP5hdWGOxzNGcoOOV4Aqof36h5l9nfnh65d4fH8z6EQyhTjzu8AaQ7tUPiOTxQhd16RNvxMPAIG96MCTHG3ZsYh/gcMk4njHmXQ5TjlnnwSQ3bjTAgBVS1R4q7UGT6HOBu6NDdqgf0haG5TfDXw3El3vEy8jaqv4wSrUuW3CwgXi+rGvPjQwbkPSsEFPm82OU/tNrPKeK/VDa6Eeba/gd6PkCmO5Fi4WLnwn5OPGhPLikW9BNEvhIUb0oQzUi7TKzyKDCCfzT3/4Mbb7XdrpCtvYbNbQtI5auowXwp9IXKRf2rQHJ2j587RRHDNECt/EDXNJ/MrOPm2oKcseXpSpxXtpcAI+4rvCM6aIA8oFmfZ5JNa9El9P6DIXLMhG25YGN8H0F2Xlhp+yUr8mJVfpiMMTW/FMJF7W60dpT2zmvL4+hzrVDvM1XTZS7WtiLizjgTAkyDHGd2ny2X7axAOn+fa9JTn6+PE+WuvTpkYSfX1c21TvdyROKzZTGjxs8dvNbhO11RCucJxLtF1hmRjPxhSEqc+oW2PAKU+VJ0RFkQgw5cUfmPEZP1JWPlqMS7U2FqN32HYN21MOpcQubW9ntyylr0uid0vfsmxkyLv66AqJSwSJyzF8k9D6ij61c2X1+PUXWiNWmTSVjE8uyDPpxz6FMbSWNuZVPUzUv6H7ZdF+zNgAuwknEIRjtIfOztSKU93OnPrKg3xaV6B1vdnEh48f4w7ad7d7fHATblYagyu0MxybjFhobtj3NnrrkZki9GIfO5Uo2U+dCUP7UmeOtU0aDtjlCwc7L0/PuThkSM7bFRkGH/tcZObCA43SIAxu06e6UjK2b6Fb+B2ytE2cwii0O1IQLi7cgOtbQ64TJJZc8K1ZoOivlk367YaN3lXGIMfP2PsJGevvPg/0H4DRtxqlFsAzc9DHud8Ee7QvfnbUbt/1om88Y9/PzwcWSuqIDTjGMBg6+AkYabxgq+cs02KbxIOZZ0v66GYVaftDY1wJ6xpz2e1uHz98/Byf7tXdPfPKLmV/JN5rF161fcsEbVAc14941b8xTVkbV6pypIP1M3ZS4XeH3w1tBV1zPLIg+tmNO3jS75RLSR4WC/A5MAhh6jsn/En+9T3lfMdcqp05N//Lv/xzfPz4iQ30W/zrnusO328hzhWy9tcLtviYMhDn4+MDOeIB6iKusNzQWqfPRG4mujlk7in+HsKUEwILYVhn7IIRq7jM6c/WX4t8Q35oSwyPDmwu9LhY5SXHahMW+bXdccrYeU4569d9yjKFE568azsDfAn313oQn+ONxydsx7lGWEkTSpqwF2HmRktu5kfmttq9fnv1gVJL0g1jC508L7JcpV0PzJvimbBT+0hHpY+0GGeMs9JgvbS7iSk9zo3OTdbJvHwrR2HJ03a/CTdutviQfIo85c6NfmF8O2KPjhEv1dBZ4KEArrA2mJaDIWKzfJ84FBJ2DyHao0U5zwhKmRjPv8OCZely/tozJ1h8tn9fW8ZL44b3XaHzezH/rK1Go49FOdkk/xbxq3BhmSuviDNbfFAetT3r7X+BJmlJ/eBfZ/iUxvj+wS/QoY/S1JgNEKcAABAASURBVGrFR1f5dpt/f+uWzfMVfiws44d57fPrS5zeRmyGjSUaFtqgHSAXYPHlLlJ2SJAbH8EjLdzmZjQbw994vuHZL/sWbPBg72xiHFmvndmE1w7mb3PcCPrmm93CzY2EyROoQ5qvRb9Wfx39bZPnI7pyA+HAIt88ZMJWtcOhtWge7PRVSPjfxDVC2XXcObc9u+YjnugzI7pP+NCs/ac9IktlW0CmPk48J80IQBzOLZvdLtQPXUIbMz4J98DGhWNqbZA8h289Z2wgT3d96Vtz5hD6UK3MzcCciLkr8gttyHHCLORwyuSmK8jmJuVxQ8PNzc375s8NGz7x/VPKTZSbLtwoUj75a2LIOPwUYEQhdltqxulWl2spNWFHlJTRfrchHm6i4bPak3Y2INNCvytfG+zRe23moCwt6EG82vyOWOt/IuMblB8//pBzeulq+NGXvFbwb7Bty4D/+myfWlq0WuM6J5gHiF/99dSLV7pGbL4rJfNt84Zbcrg980WDbnPZs3MYshWushXvK/noVw4Xvn75wpx4CHVtvpZ+TV/p6kqJrhRiRGUDscUAzlpbFP6ZG2gXXo1ROf9Cx2k6pZ3N4Iz8zPnzt/qBW/xWqH5nPO+cOsGPI7vFOO8FxakgFa3YjyR4X7585ST8IXfqnDTwr0xSTyyozihMQx1x6pOTHv1NZh13ZDFusV1ONWZhe58F/OIxMLqAsr1vLR2LpvcumAoGZJtGbKVGOxOgDCTiXAL9EpiwtrDYR7zZDm0arHh2BhocxDZpFo73OcFBv/ee0PhK/ma7itZXUeLUsRgxBtwTaKxQPuIx4BVovPLiAgL7DidR222jOZ3ERFKjt26AV4GbVHk1EHg9sgP7REL9gHNdg7Kbay60HJ8JIYmpfYVRW5WcdMAjJzLiRI00z1nfg7yvOiCFq7iJz5K9lBJRqXeculOu3tuv1vad77xHHva9FvsUMBkgHLfoAmlDAD9piRw/OIkMOD60KHP7nph0nCS8TugzO/uDscpPfNvtLkwO3flnKJs5UyYaDbrEPZKYdqVk4DJZKYxP2lqNXEAASHwKokGDfBugHDu0lrYmr0fs9ipj77UDyWA4EIXKha80LX8XZRellhhIBO8I0CuCeK039IBrBgpTPE5WnogWQEizk524J5I3Ny9fCKIvbLI68Xrqn7QuSDMInrBdA+tR22RjzORCu81nfA+EsFa+L+LOyEP7ks8skWaYk6c8SZO2Ln2QlGOlhw58teiIDvz6W63IEMK9lsoETEBOG2RzV1lZb0Ll5KssrjCtr42xfUP3i/+CCEqWLyCjArshuy2T1ppiQjYw2bTWwuvAtXTAsB/1XanofkT30lgWQMkgz+/yPiEPZSWfadjv3bqy3JyRpQnECbszUfE5ZUXzGl/f7u9iTeKg3ThBOpnudvuQTu0zx6C35LMr0DMTB8cowO+gU6KEdxIPejBWItRAnOHiooOH2i/y6OlvKdgQFpObH+JIGP6gwBls0Ap/tqn3xJ1wlA06oZM67YDTkJMTfECPcVlaAAMJ0JmyObyf4kBSqTblQvqI7b9hh07oxpuXl+c85VXHiyztKt3L1bprWwGOdLkhdOBUVJx7Eoe7+/tQho7QxzOugEdZrbcb7KKFcjbGbtnsU++qU7gjMtaXIRwZs9C2AUDylLIFzogO5XvGJi/EDkSErOjEF4kxbsrCY36VW0VG2ps0y8OFsTZqvxb7WKTRzQaTN++lR/kL1/4XZGmcPUFDYDvyMbA57sLr8ZeHMJFRtxeIGk9Tvn4tDGFnf3RfSkVNS8IqTybSbyS7yvLaD4mjKDCCIyzLD6QBJfM3xMMVHibklTKgZSDGuojb7HeZKGoTfV+JDzWcFwNwARz5kufNxjhW43yZEh4/kCNGRT/MCBprJH99i4H4qX1d52H5k1bjyRGdHLF7dcRQxkE9AJJsKzqw+gwtg/xDw4QchZVvRQiberta9Je0AR4QI0FsjqG2XKAKcyQeirvgT0kf8WK4FuKKJ/D6FszkolRflDb5tr/xp0JP+AGBOpOenL+gy/uJE9fRHAbfMIZrmwcSc4tvHZ7Qv/bOcKAUeObilwppc04Uzig8bNQmpMBFDqQMOUNDg+4184ebz/qGMWiAh1JqzgGLTUy5yeEh0umd9wBM8oFdy5c8On/IV8/YfycootUa6rvSV729wMcTm7weQshzVwAmQGwo8vMe36A9KYV++Zcf47M62zM3e4L8+dPn1Msamrf4tqVvLW1u0ckqhvUQLiRernMdPCgLaXJut9+VNt9WsnzXsbRBnjYhLUne+w9EHepA/1JOFuOCulYHV3Yu9HdzPvu/V3ovP/bVN5ShfdIfya/0KXM56yVBeDNjlXmrFYgQhQq5+f5NWsiLnSsswp5ERFHuHnxpDyd8Vl8Tdhtq+Ma3MUfbLOouiA3gUkb2GVoN5W7+0LiXljO+H3y6UqJSp2xG/FD6J/QVfGha5MNGgXPjmXlJeBZpFY7jat9itd6G+tDH5VNZpFyA40JbPnJM0kXl9SoSHoWlDcqzNBzBaZ12qJ8u+qMj36znmm2M7+BZ/eu3a+ZgS8FWuxKR9T1xCDlV6q713a/GJ/yePn2xNmN/4kDu1jimR0ZDa9GINY147X2l7krXHMZACjavXchvQFuhqGZAZf4hvNparMxbLNi8+UPD/it2of0535n7eZ3e9aRPFvSaBOYPoXpDLTj4yQN6p1raZ8a5CTRfvrERQRNbFG5IzOwC6Usja7YzG0HSyj5GdF3HZgb9SsRN7ZBbB/k3lBIB3lKQD/TJzwVmLIkHW5mwR+FNmWOeMU3WDui3dIW5mvH5xSoYB6nYovYfuabJnJC530Nq9R75IX5ga6OyBD4sZa04pVd70ieViXrQ7rTtEoxjzIFDhQMxSvk5sEIHqPPQ4IiNH/FPYwSEhvHGGFLgL/lhfA+fazaU1Yf1ruNq7aMiF+XUFTBluUFmFrFcC89xg9y43gRSD3zoW1zYjJso4gg+hfHisRTw+XwtlWf5kq41+c3QiOUygCD0tUo7IKJhR7Z7r3/Kr/xNzKXisZ+ycU7PwkajcQLULi8hDIAMlgbhuIHqGHNn+9RWwbEK40pXakif9/qXV3FIlnKkMaTNnGBHXrDCD/Ur+4CI5hJ9azHUFvq488FBPbFeNe5mbEhgkX27UsI5XJyWWrW/lvbks3BnbCzePz4bPyb059/2nedzzvvvzb/ZBVP/zXD9d4BocYSqc/Q1ekqHBIrKQ2Ea6GaDAaH4rpTcZHAT4sEdX5xepWVf2iuGMTBGg3XxtNltOWFcY4AtWgF2lAwcezZhfl38bzLztdm72+yrUN7YjDIh1hnEUYErbHGIzz49dRWcPVcsLiaMz0RuZofKPo4xwHSlxHqzicQJjjUB2zZhLIHvmG8puajQsB2jk/XAts8biZ5BXSfwOeBDY9foTwTOaxvoCRRT7lLnmzQkOQY6x9j28PAlfvrpr/GPn7/EI5s7D1+f4hdO4f76018IbMfY6nQEixUnCZVAJd862MPDYzw8fGUT7jkXcBMTgxNQBp1acMga0uok5wT/yAmbxR30E7QbIlKP8K1Tey9N8m7AWQL4U5wOR+i3t62xTKI4Y0F3OrL02CrewEZ89toVJ605+4/0z0BG0uyOtptbynSBuPw8Q38mbMhOGXqvvtxI8TRls9kmHY8kqF++fomvj1/CxZWj5bG76htcTgSv4FJHvrX15//050xi1OXj14c8TXScmy3/+MfPaSM75Gydk1UF1kaZU5cTEDq3Tn7Vt7o1aTOxHkgctluSWfoEjCf/XJXnhk3FFXBatkUGyBP0qffNahd//OOfw138NUmCvFo/G/y4KcoX/xH/4CIenQr7SGB9+dWvISmrYOGH6MOPcAbG5WudBOvWtAP8GZ5sm5h4LQN9BuizznH6ivajvVk/1CYlLDDGLBeeBsboMxvkMtTKsDkXUiM8CZOKWG3wKdq1Kfvrh0tp2POYb5Rof9f+KTMHUuRh6FusmaTXQ4taGxMaEgG+dGpn2o468tlFiqdCTg71XT7KY8aWlJX+aJsTp32tK+Dpij8jE7cjicMzScUjp97avM/2q6ULdXx8fo6TJ3aMM6nwbYPlf1D4GA15XNCVPnUt/h2oxImcL9CtnUuvcN+wSe3yWo5szJ6Iab5BBHhUsNCV+JHvhk3ED5z+u6CSX9/m80RNmFvkfMemyoZrT19PcR2XEKBpuUfvHRZL7NNWjYWOlT7j6PPjCzHuEMprgJf9bkO82YT+dEIuyq1ECe1eeYRwke26oWNwb9Gz9xX81yI9O2K5z9Iw4c9eTXpczEq3bdKgrlxEj8TEE0XdukAKPgPJ+JLc3MYtuIwD/i0ubVN6pHeoTfMhLky5oeKmkrK2CDtxY7cIFluq2Vc5qrdSeKYNlvxJnBpzw81xykiapVG6TsTL6wn9BP/Wa1tnk1n0pywPnOy+YkfKufUtpHM1bEkQZzbOnjLmGP+Pb4f0A1hMuTZ8W1rEd0IG2qKLhBfmUa9HcF9pXuGvDT35LN3GIWlFwwss5ofa+uRTGo1vz2zM+paXz+JUn8pFWfu2kslV1mM4JvbOg/5apTgcr24ce4ZvedaG5NH51JgQjHO8RR76UvKNlY+fP4X0iusr85m8276GB21a3a6Jjca+obWolIE4aNyqfY0OwOLQBs8kvvLpM9EAVIXCHUKw3lfFldUT86E6cENXvqTzgh8633qvbTkP6UeeImsn0gSw719jjHXybKz274T4DDnIGOmVm+w7zRfEPoe2PCObw8tb+Ou8/s9W/iHaE/5D71gN+BQbb/IaAMk5iJPqI+3TeIkH5vG//uWv8W//+b/EX//rX8gBnsI+9j2PM/HyJYxxvhV6wt60fW1mhewsEuOcaP7l/8Jl+92HjxyQ3IfxSp29vh6Z46Zwjtb/9E/zMJ9H/PNEnNKuhZVFIUCrNtAVZb0swI4ssCb6Kw/5dm7SHr2vfcGPYvFDeFPOxjev6k1YQkJo0DLHCThvr2+ElDnj6GazC318u1nhriXc/PQPrvt3hA74FeSE+IwFAzZEJ0GFsDO2kMeYy5VSw/4uRJTxgbnyJTevn6g/4OPHfHtyhOcRu8pYrO+y0apPGEe1KeXGBBEQGHmPrakTL/bB+hAVPCOrGf0rE8uEvdFA7lW/lwuDTuA64cvasnYxVNqxefvappz0N+/VheZlmzgtwhYOoLK6C6DAqzmp/pJFmLVE6iPvKzZbEVVZ+DhPKXfjjG++nrAn7VzY8f0DXMa2uujBanHax74WNxrcBNO+tKfNbhfaYm0V2U7xxjyXC3/sIOMmANS/slS24lUO6aPMTRCXNKrXLbCc7zxQW5G/yLv9lIvjpMc6QIa692odVHtBZXPmK+Z+xoXU1SWbEod0/N9Kh3zSeoVM4bkig6G1WBGfW11kWPCFaumXZ+1inLAn4rb24Dw8NBbXQwUaNefxD3paAAAQAElEQVQ5WiW2MV75HdG/b/K/vBxyk0SerAcktNXoSklC1XPH7UA8tDToKLa9M0tTXC6XGNno8SqMmedgx8e+N8Sob2xRDKwZ1FHXAfumi6ENob20voYfY2KPvehzfV3qRng5ojfbhbW7XdZrK2CppwNtxnLf/DP/FneF555SygJDG9GGJ+gd321M+gf6WFpFRrWFddqEuLLgS9dn2yzSJXzlLt/XfuK1u32G1qJRtMEd9qNNymevzBhgX+3uWir4N5t1vqm1329jvVpHZfzNzQ29431jzdsbRPpeeFSmbrb1tY8tG6Ok3fGKLn3r6Im1r3xLj7BKNTZMsIMdIAdpdG61fbHbpZ6m8CMvHXStiOtr9F6HGsIoMG0fY7Vv/ezI97R148UXDpbM4fQ3Y63z2xKLAj+IYGg0dd1F0qEv2McNIXOpHnzaWvoofqhcpMW8d4CGOw7snE8cZz0UL3/jkZxHPsz/zIWV9Yl4vsTct1zff7z/EKkL9HFn/sYaO9fz+100cjvhChPCklD5k19paLXlm7rSZ5yx34wvqUfLJSv88duV8tuh+u8Pk8yXruaEpnFuMMLdbp/BsWDoI5PbC5O0ybxOIAcaiArsCo5ARSE49CqWyXvLeANrxQDVfokS3tcGjp4ytPC+0r9nfPDJYEIAPYHLCUxn1hhoEgR2hHnqRRDbVyA6Ds/x9MPAa1Jlf+kqtlNqreHJxjCsCQKrTNoNJAkQwDOzMFAzmPP4/SsaYek8oNC73vHTm4ps+z6KOkZap2zOJAt0psZhc4zursPTyM79mNcxF2WHwxuLEnbcu/Ie3FZRW8ugaVI8nk5xtDDZHrPviBQBm8Rxhf8Cj13Wike4xzgS4EecVdrpFV2pqdeuqz6ySUFfk6P3IvU6Z4+sCn2TD5KcAvwoEWdOti4kFtzCUOTbD/ZJYMhgoq/8WjcyGZzg0eKkfqE9I5Uy8x7ahatertfGBssA32vsRnzK0AnqjcArHOHm5CA9CQOKhScsiFiZGO5vQ5gX6pXxBE3Cl2CfpV3ZCjufgSVOi+PsW2tjc2MVjavPF2AZlGzvsw5k4F8CMDRwH8Cpys3CfdYyzvGNAGsQ3kCfsK2jS8iLY6RHW7RU9Bgwf1EnyE8atQETENgETQd/2gaTBkDUl4GzF29PHVfvu1LQ75QFD2GcP2O50mYfJ57aA6svcdWbOLpSwkBvUubkIA5lL9cL7TWkeUBXwgjodUFpv9pogwbr5pRLwGflNBj88FYEkoVn8FT6Cqsf6MO9MEr2m/GJEbLm6Hh2iDoTv3hL0YaLGLKPMSNpfEcgHxbHWWzzWZ0pT/3COgQS0nDGXt1wGd9PLRNPbTGYFEJbVwr+O8YLi+wDC/Yjvihy6RXOFT8qD+uzTh3ifxOw1ad1gAn1pdxN5KWtK4VJsIXy3pIUWLfEsmPKoKEjJ9Ie+dgmD9qj8LKAMHljtpyxd9sLHbviz2VB50avtLXWQnvsh4aKaKdSuQqnIufWKrG+pc6UQeXZ0yJpq9ixdZbagENZb/AT6iv9go9wuCBW9NvXvFonDsuJuH5kk+1EcqlPT0z25CPRlRrKY2jgrg174Rn6E1fhHt7t4/OvizYmXHkWT2VMY3wWYA2UmrRhK8jmjE9lf+5VlGMm7p1jRvQ0oa+sI3afvUe2Cz+IixvbjOtebUpaqPcrnPF4yrh4QvenhDeJJuxX4cHivf1ncDhmYnNgoq8+rl2rIxO3pW9l/Jx+bDKprLS5hl06r8qndAhHmtQ/DiF4qmcObMZcpI3IW/g2pK0Yx5GVerTuggwwH2/RBRfaAJCgEi6IL9iKNOSz93TTLt3wWJFYK6EDhwi+Bq591q6GcaRDf3Tli00A1/xCXbuYl0caIjp+2kbfq3yoCaoo2ClfT8PdyDo6rykvaMg+/ChBhywpLvxmygTW5FlbkxFheZWHvDJevn39fLEJJRNp+9K1lBugAp3BBdoi9KcZHU9xxJaNJRN6zJH2oT34KKMRWzuyiT+hX1Bl/DgQN17YqDjkPD4nb0NtjIjU8ek4LZuGAEz8DRm2lvFBvU/oKWlFOcYRN9H61hKONic9AlOGtS/ErxYecBToMsZpc5AZ2pg25D0Sc0jCuMaYxAHRwrFuGFrC6kpBdPP3Qy432FyQ6D8Ccdx4mrIPLAB6zs11/6affYRXkKPXiAXWCTmlrNCrspRW3wh3EaX9FPrL99V+K/JK20E24oRwdAYsHsQ/cUqf/XkuFL8T/qgPWNywmPRt+EOMNudFei3SpnxgNe3Ixq4AiS8Msak1UU9Pvg7OpvzhEwW4s4O47Yip6q3S3vE82QYt2oe8Xt71aRzUd9M26ddFgS0KV274WahdvoCgirZalyuwpVlclToqkz4Xdy4CF7kttmY/oTA6CrQN2M5A/LZuIse8SBu+Lvn20YeFOdQWzgFbcpjM6ZmnCoMmiJHXd1EknX1BF1So0yzIesJf1cGkr9AmHXWomYv3lRgHMPl3fkiaLxNslKiVhvj3zzXPcDzIUhfiOIkD2OqHgTmg8ye0+JzjfP5Vke7sT12hc1cKXS1U8P11u/fqTBpTNpCVMBljXmubNCkrrz5PvkGIbR+JvdKY8wnyAvT7FyDeAcNFskVZON5qYSn/i2sTYE1s/LgJ5PPNTcm3MWrXRcf9er1mE3iHvGrcdDf4ap9FGPKoj4EmjNdXmU7QkvyUYFzJmFCxB+kIPtrNiFwdm7GD/lTnV3lcfC4R0nsdI0xqqKtcSnSlAHuxU9Qefuyv7nxWThbrLR6+S0NjE6pV4tq7/vULQMXVZl0jbDfwO7T/ZnMQxIIJbUj7L6WGm8kr1hStX0VXe+R1k33yB7el3ETpSpabmxu2074Rv77lxtu3CMZUfkZcvs1xMbbgIxN+O2sIWbI5f5QCHHBe5QEgvnIaUZMXfIOcp9DbGBPBs80W7tWVscI8cNDHGKPfuOb2wFF9GEeVmbiE2QkMvA4vXC22q7/oIrSpC7oytzUOn7BHYSrTMz5jf+OstqCuIVhQOR8Jp3Q1KnJW5vZ1E2nCLuxnDmI8GLSb3n4Vu6zwqswW3sQlXG1DeLCediGsLPBoPiDfBXrDYqffqZTfCe/vhBYzxpinicSVBf5E8FcpBvv9/i7u7u7DNyv8/WADtsocSXIl1uCiUah8nzVMEy6T7DRkArtG3reGwjWISKOyz8hk76+Q+QdyPY155mTGk/VXFvtO0CZlGovFAOrJjsZrgqMxnRj/a9+zztMxi3/4SgOVD/wBYy7YqpM2hZ106z2V9JTaDS4TodZ6Fj6rGKpvL0xhYuNpqm8UDUyQXa1xQU46jHwCNFqtGTT7tvCWPowgKvWr9SaGFfUQoMzk4/7+Ln788Q9xy3WFcysbr/7OJd0yYZU2aTJps60ZuIYhVv0Qto0knePxHCNX5aIsZ50YvH5LqSR8u3CsQUi8I0mlE9DpNHIqNEW+7q/wsHRhNng2QBpQPVnTodcs7IQn7fax+4Hk9WjwIJgo71eez0zsFztSdGB5b025LEGfakxhzl+LmBjHHYu7khP/nW893N6Hu8ZDbeFGEYpKPg2A0tJqXUAQdGeKdFiRPNPmaeKH2114imS9tiTP6mTF5qNyVM7C8u8JNXSpLORDfuTPcQZIr/K65jTKP7jtr56Z8PQoR5jSZr+T8iTJXe7HeH56CU/05E8YFbqU/cA1E3TGXyekbOe5wq86ki5L4qG//P1fzP1pk+RIkqAHaxgMBvgRRx51dM/Ovtx3Zb9ReP7A/Z0UHiK7PTPdVZWVGXf4AUfyeRTuWTVLCkVIoVTT0y0AGNT0VjU1AyJyIrnKlzRbxZ7rDX42pr8pU9oHv+i5J75Lk/ecyPABz40VNyr0EQuw9M+k/TvbQNCJAKXnRDEQq21onNPE0xE7+NeRQqYwVtpbdvo9Sks+fdMhJ9taQAPuvoT54p1Pp3kisNmuo+FPDdwWwwBJFXVOtDkYhXwt/JUC47L2NeiMy6dCd0W8vLt7H95fNvq2IQ/CqHd9Q7jNekvhMy7D8bcTMaud5H2E/lo+0J0TV+PYWEjblOOFjR0nR23louby9Mu8pA7V5fPrCwu/NwrsKZ96fHj/PqQrfe2xAv/1zTY2yDzia622KOjFe22oMQwji7mlDfCjnyi/toZdxUmdTPAtzjxSDLugNu/YjCH5zYU2gxzPoORpT144od0BPhr+P2wa6uYpJca/Jt58C00efMX2hfj1KZ9Ea6sxwO8KnWT+wcZrZFCR5uKOXKGcXYEa7ds5APruLXE8MlbefEPBNxn0Ca8L8DaNmnyzSXAglvVJde4bD/dfHsO3GvbkkwMyPL3sWAjjHzIHbRe7Y2ux+NVdXJ4cy2+BB+mow0pMaIPNLTmBJ1DOY0OrUZsL9ymesbE8FGxSge1pJ3kh5kCDrsAGPf3GzQz1as6QzoqcvtmM+OA6rtPPKD6xk77x9PQQM7yLs8GntgUNw+e0i7ypgwF6K98UGRcfWXMc2TypDR6512qjgGpRWyMGq9Ln+APxNxOH6nDg3gbbbrDRyFFYbaZ9R+KkELcOVM5XHtY8s+HgG1OTvsI9/cq3aNKvmXeFXWE728h4mzLIr/eka3ORKk7ttkdW54Cnh9fQ50bGX3ItGlx45unh69su9AebejoecMSsMfC3ts66gMuotcX15ibubu/Q7020vkWJSi1YsUnlekxdvlAfyJdPq6/JLeYD53Fztrl2QIe4G3P1jP8c4OOQ43r6B2jMxIbyqwtu+GV+Cj5LHipnv9Dm6iEbT5AbeaIW+ED3a66lf3NzHd4v9KuTV3T5wNNh/3bN6+6ZxSkPalhcVMzYWon1dhV372/j/cd38f79u7glHs39680av96G9twQtyt0ORCLfWvMlRUdlTAnKqMyG2u3t3eZd9Tpkqd84wVZka8ip7nZjVb9TlyBMx7wIY8Dsry7uYt3dzdRYc4c4+JUvY34d4Ou/R4Hzp0PWm3hpou612/82w+fP3+ORzbE33av6bOb9TZeiO0v9/dhnoJkBAQ99+n1jtpBfnbA+yTdOk3+paX/bBm/Rvbaavq+clT4q31h4TWxmbnLt4VcyIA41Mft3V18IAd/eP8x7vy7V+tNjNhnxI/X63WsaMohHm2v3ZVXn9NP+wat1kSXrUJvhT3ML+rJeU8Hsb/Vii+WsO+iL3VmflTGE/HVlZK6SF9UlvMYBqKKkjaTH/kTp/rYYxd16Fss+qY6rq3GKn0AmhHpx74p5dtsF/ndHCBAsHjgx/gvtJW3r4s8e/Ko+pUvZTFWlK0WcKLT1o8xUutsyGvSfXp6Dec9edLWmw0+eb3Nmlh9dYxzY/qah2y313fMv9vQbit0vaGt9B3w1TrKEDXqLvk2Z+zJsYucu7TjnvrdeVaftGYz95uTzFfqFmVF+h3zpb5f4Fe9KNuwannPzQJU/o2Gcur3+p0ynFIzYOpo6IZAQpN+l5xszKpz3yJ846GEU7xDEgAAEABJREFUOdJxBTkn5oMD/iqP6sZR0i+R2NO/cyFMHah8Lp4vMCN21/dG8zr5ZGKO2GGL5/N8ewD3CcYXls4Yub6MTzrcbEMfA/q8iityCd7rBtB5A4J9ihhZF9TWovY9ttiQN6+j57ywim49/V0ffuTPmFO2ij/aF+im1RoNHyvQIiujxymUVTi5qo37taX9O8TWz3foxPXZG7II11qL65ttvPtwF+N6jJK45nxb/MR8pZxdYXBE5uSOYw9d4ThNPe7RjX4q7cI9fckc53y2wq8KOp/wH1XkOGW2dtPfxPHw8Bz6kPcbvueYPfOTuagrJfl3nLDy7N/z+fqVVcvVV/i9iq520WqNyuaQ/qNuJmquPRuiO9a6/m1cN9puiIVbcv52s4Gjkhv66uIILWNqQBfGByRzLYPF0HLwOccmebcrBf9/JYdMhG7JudO5URwCK2u2Hn5ov9dVJNUS9hkb1l0rYlR9OGZC38HHezZ1qf9aW+W8RK72AaY522vrP/WhboXz14GfrY9QZFdKzj019aL9ZvjesfF/wE8O6Kph71VIY46gbwpxmD9cOztHKNeDv43yeJ9118XGgJ8lCUTGV7AtzoEtFn8b2woZG7j76Lqi2A75wxoU/zBaf19CWu70X7BgHw6gY8zsPKf+ccRKIiulxpjJbRUGfl9bVBykFFWGC3I0EEThhIh106jcSThhu1JDs3vfgP99s8/Em41JMY/wEuAtpQvxOBHpEQU8JfsL+MAInAEwkWwd9w3XGY+T9t5i9OkxniiK9yQdna5vjeS5pji7iRWy6dAGv87sAsuCQQIWhj3ydqmHiMq58CuSngEYZeGBn4itBmxwSr98CnNNwfqOguV6vU1afVtof2Bhu6FPmKG1xfnPsrXWs6GzYrG5ibXFDTvjYxtiJJmoa9BLWrKIM2chEHy814BpdYyKjY4kBwPQIsLNChOkHJbaoiL3YKJtLBQZa6J3srY5Tv6VX92rV/sPTuDoFnASbA3vJ5wM2UkrZSbJceK34we20d4njjJskhqYzB2rv+2ZXExGoqi1powDMgzw6GRfFknJNssEXkuJawo8bdEF3Sw4DhSX0uASPYKJr7gvxYD90p7hwYl4B03l6UqJYWhhUakcR2Q70FzEKvOJJOW5xYIJzsR/IPELIw75xvC4arlwGZ4om0d5uvhmhw85Wa6YfGtDdx0coVxp7ikOciMMfhp2adi7Adfwg1oHdN2iWhRVEmTBXhjRQmQvr/CofIRKFGjoy8oCdnxjOvsGNilFlgSN3PwhdoRL+LxTGDIzieNPPK1Qf5DBloxj7FCZnGiOlVf59lcvEmGXP8FSoislSg+ujk0kaFx05VF9uQmhvIezL6ln8bmhtBQYh0TmpFz7mrbpoaueESb8gB1aEZV++YdxuuEbess5l3y7UvAHdF3gnXNha0GXXBeO4rQgnIkTcXtUbiQAf0lU0hgp6hrx19C/vtmwhYYW9pRjuQJ/Pd+vrYWw6s8n43t81ELTdhQe3QSfxb92kX9bBFtKn27oqjsOyJM+hI21tbHsBuaB64l75ir7doxVDrjI4XmE/XLmqR9a+CafPqv/gznSVwp0HAEsArNwaixI1/bwBH+XY/TfU0wLSuBzHPbt0f2KOF4Ri414nfBhY3kPbzMyFhHSPIdVcNpT6YEm6NTd0rhF75Exe/LzBB5ldoy+pg5tZwZCmWwM8etgTEducIBXZ1mEkcfasH1rmBoY9HQAv3Z4ZT6wQBbcYeYGm7rJBj51esR23hfXSGyK13zq/8Rmbqjo4YYC0XnB/NulbyFrHitsIy8IjBV1CdpQhw2exnEdxnsHDgBTjhmpxFO5b1NH0pnRjziO5B9hN+jd+cOCsOuCTX6KNHg1niAXhU2IAi79Uzn1kwnbOH4CFwoBDRDldw14x+pbe+gc1Be5Uj3IB5BAIA9CeA0CwL0mD4NTG9oSN5B5H+MJy5DIDU1w7sG9g1dzmPyeuMmXAhobHSfyloNAzVe5tZlz380NCw4WR+pcXhAy3CTUJoBmQaqsuYiDjngTJm3BiFLC0mfCBybmguQTB+i5P6Bvm3YWf6v4Dc2coY22zOPr9Q3z8WKzvuHLjD3B+MVvKvhr5uASrfUxrlcJv8ZW+s5gTqfVoZGXbODoSlTo1GpuB6HfxFOjby0GmvnGMaXUZNl8qY3Uq305tov82BdRQpyl1NDXevC3oYYL/EbM2ldKia5G1KGEc9KKfn1ygJ5jxaNcJfjX16i1ZWuV8wJe+vNnx31wFZp0HXdE99Ybxpi+E7//oC8cPXt6dNW3ioxjGAviSNvgp8poXAzwow2gwjD8gpGtwksPHwNj0eeaOmqLjo2JAfhaKwsZRsBTrcBybUwxNBfV8sld8BHp57nOvh7Y0uPPaPlEU/4DspgvdjlfkRPxc2V0sEdzlXjlvZz14vWlScd+xdaPjcEch/95vscX98r7u+ZmiHGRcPBxAsa4FWfSiQLjfOXlkks5Z/0qW9woyI/cfcP9ayjbAfwHNi4OxBekMw7U5oUGZIBbvuZd/UsbJMKzHlfkvza0GNSTPAB+gq5j3ZgamAfS1zk6JwzYxlarPET++pg53oX7BD8MD+9V4LU1xca3HOA9m/ypiz12cDNangt+o08oF8KGD7AROFb4gH3muhceJlhTKIs6s99z8XjfNsODfqGNUk4JnhvVRHg/m8ZDBwO+JW1Flw/KN0XPEfIpjQZMI6+v8cmG/OIXt3GgzMJVYPTLBQ85Dz70NXFeEMrz1dVVhA1zXwkcV5fbEZyXqxJd18dAPWJ+qT32Pus6hIdn8500lSf41FajNWxIq8DW1CUEgHUIIL996etLjVHYVq0Ckr68Bfds4p1wKOcU5Tvgqx612YE8b71yxEcc05XCkIWWss7075F9j23FU3t461uMyCO8xOyXf+0c54++uYeO/cLlHMA4ZRavdlFur4vzYFeiY5K84vwrSGc2gjzvkL2rV3HF/dJ1wACHTuavX7P2UR8dG0QD9fhIq8DLgnRtnoMO887hA6w3Nsj0b2M1G/Kpl8yH1DbmkhO+pH58UOsx8cC0RzcmfflAPVT4qKWErZTKkUZfoa8sRPlJtVAiCv+Cj0cbN7hKpNwpkbjOYxMfcjBsUSlgjhlqi5wfsHXpmGfol6fwA3ApNZyDx7YO8TlGOtrZWHIj98vn+/BBiA9NlS38IK/24CCjjG2ZPwbp9EtegBSoTlE6QSDmuD+4/X2ofhPyjzsxoMhsOFSJVodw11inMtlb2Lp7l7//ycaJRsTfwr8Z8OOffmRxsI3aaugM/EimB5L3NU+17NPBHWOAYlFASmw2W4qgkYKnRldwXZJF8oDGxaUj1FoTl+MPJA3H6mw+4VmRTHvur9Zj0m/QW5J/JH6TbCYoYCZwu8PpZo9NfP7a2i+f/hZ//ed/jn/+6z/hoM9R+hIjO7vvP36MEf5MIJmMoC3/RwLXpkzjZh0GRt8asqwjnzzSN1AwybSyWJhPJKTX/PsPk+zHwGTp05eEXy04TPzqWpwfvv8h3n38IW7vPoB/DaoSOUnAg5OGE+kdm0RuFL2/+5hPvN7x1OuWQnRlEBZ0RuT4BHoiuexoIPnG44YJyGsT8MPjM3I/5q+HGYjqU7uN8Oi1uvqVJ3i/fP60/L0h9FhIEi4cByYx8RjUJjmyXQxnXXgM7KjelX+aD9yGKfoq4wds4lgLGsebKDo6uB0TCwufgO1YiJkgZxixv+9rjI2CkMlc/hq0VKiJZkbHfSlxjf71YXebfZvAjRlp5CTKhCIvrzyNdef7y/3n8Fo8Fz+7f36Ix+fHqPiBReP19TV8T/HPf/kn/OSf4qe//S38lR/tYVL3bZ9Hd9LZKVfP+oj84oHpg7AkixSXUz7dWDJrcHvm+sAu+ivnAd9j1AEpkTU3leDh8fk+aSnfgL58oulTdX2gVuDRRUSNOJUwMYvIycVNA5+CuDHlxqXFjfeVZ7PdRt8aoPgUOpPXAjsBo3nkHCvx0y8xycH494mYfO2ZkJVhKNBFsiyCiAmPyi59cV6aY236/xNPxF3cyVNOCjwJ0AYPyCreHfbZ7Xdx//Qcn375FP4PUL/id7/8/FN8vv+ViXQH6QmOgpoOmeHBWPRvS/m0UnujvtCem+2avFJCG+3ZBDwhq37Rl6Af8cUiMMJ6WCqYAn6b9wt5sOLC0JmXc33vlqedd9fbaLXF7fYu/uFP/ya+e/99XBN72mVGF4zAZyL/7sTL8ys2ZgFuP/wO2GwgtrSpT71/+fQpfvmJhrw+hWGFy9gZv5ziibH+DZUdxynHywc2gWHpMMUnnHH8/PpCfL7EjidUu90xaT+nT+6I7UM+WTqQP7Qjw6PAv0ev/bslD/ia+acR07VCA9se0dnb4TVeD89RW838EYUn7/S9EENvtAmYQHmIFo4bgBMPao1r9HT77ob+tsiE7+gXEMcUM/a0FCuxQifZ0Evqx2tyu4uKoTVcE35gVv5te+Tw+PK6y7eEfAqezRwLP9IPZMB48P4aT/jZExv9vpExHZdNxDrU5O/Dd+/hrxDzT/F4/yXu8bN7jq+7t8AZspmb5HtENwgS5qsv5I4v+OYbPo0RYgCf8NLS5zy/xge//+5jjOR4hEDsCq0Wbhpc8r2yaHd9waadvedT9Q2+VkolT0zxQgGpz+g7+ppvfGj/J3RweVL3GZ7Mw/qo4xt6PFJhPfHUzfEz8eXc4dNUc4E58dfPv/I07gU5I+dgdaes5jd5+S+b8X1gwZu6h7b8QyJzyoDN5F1ZD9A6YG9zgk17RZSotcWaeVXZ+tboMg/NyLcj3h/Dt7/Mqfrkly/38euv9/Tdc/81n7C6SHWx5/FITOCm4Xz2/vZ9Fo/yu4e/Iz7iveDDlMWcciCXvhEXbxkj8jYzvvUtVtjHY4fTqj9lVwcl+a1RgfG++OwHJSIW8kgJfdQax3xj7AzIVMnVtdXwfMBnNtQn13c3MTJvGSMjfnFLXaQNhJtB7EMWfcaW1+jPB0/auJC0rJuUqeDXbWhRoVGynWODvGmeRYS8t/jJOvlzEey9ZUwJP0Or6G0dI5tmPeeIand4voJn+8VhnCjHhthsQ43SlXzqaz2o/xi3H7//LqwBf/jTn8M6RLnkQ5rX6228o1YZasOPZ3LUK/72TAztCaUpGv3ivmZeSv3ICwbT19W1+jGPRCkZ6z5JNh6NqXcfPkLvLlbI4BznZuhE/Du/+OS5MGa1pja83uJz63DxpJAncknlnnxeY5PN9To6FLDHX0/o3ZpN+ssCdArl2ONP0nCcfO3xMXPmPfHz+vpEjt3hnztknLBmSk+Om/JNpRk/U1eOmw5Yl0bKlJVQrh24PouHeYq72aedPT9MOx4CPPOQ8jG+3N+ju8d4BS54mNasM5FD3CgTGYJ5ERvRp4x75DGW1Jcx2EfNXNtyEc2inQ0uN1zMDU/MFQ/mSfKZczRMhLVtrSOnxOh+joR9eqmG0G8AABAASURBVA3fhDdO9mwaKRsCo72eeGiIU5Eb2NdDvALrwrWLINfexI8//Dk+kg/9O1Xv3n2M2/ffxe077DeuYX9OHcqL2ltt1tx7H/7dvfXmBgwlHqxVaYs/z2EO0B/MEeZA80GtLXxjpLYGWyXf+iulUk9/Fx19j48Poa5//fSFtD2lvrooAQPMRwdyw44c8UpPgedt5kQX5PqSvtoq+oUb9Xk4HOF5Dw5hb/DDdehjwgKSX0yfOA/4ZWGsfu6c8AHfvX1/F/I54e87bKXf6csD/lzKWY/Uwt47cH+338eexv5O1L6PDnyVTYh+aNjoinvHOMKTvO04qp8R3a6pTTrgAIKnAs2a/9Nl8HlhM0xfjxLYryLDGMb+ajPGypgnF7SGzPgUYbNs1BEL5nz9433aUzlqop/R+h5/ftKP4F2+lf1AXHncIYdvGVubPN4vcePAUir0GzlzzGafY/27SS/WP/ha8OkbPtZX/EyTzWnDPbp9oybRFw48POjAVSpwHTzNwilbC31jwiDqRxvVsSLrEMPQR4c+568z8h3CTaAojIuvcXUVUaE3rlbpD0Pr4yuKmKcTR2vREtq1tjEavFXyc/CRxh496M/G1T1zs2sOa7Ud6zE3wa1XX5Ht8lDCmApwgzFYMGQczXPEAX1bb6gH7w3IttCqIb3aV2K/hLK/YE/nZtd+fa1wwvi3AznMumdOHjebbcriHPTdx+/ju+++j4/v3mef+byCvzJ2xP5b8vL6estcsY2BeVK9mWdhM4aKzOSSkX7nioYO+oLeC1wWaKP7HXlAO//88y/x/PiiePAwxnrcRgFWPObFQOED+lvD2+3du/QFdSgtc8iRXKVvpUB/8I/yB9P7+5Ejqk9Q1yDzfMJYU7YTCcoCxURxaQcCUgMBju0weJ7gtyQAvzpKNpyzbzrqGF57L0FxDnc0PS84SyVwDCRhEpv3z8D26fAjDjmS0FZM2o0kWXFSiIMX/OAQTnwL/3NoOPscW9MpA3lwI5KRMFwIng1yUJtDRzPhv7GYcNHqZOfTdBOHuKTnWJsDLQpm8FmsqaMZXamvy9GJWp1CmaHwBB86vUVFTqgvr/nrZQa3zcXsgSSfusEeMJVySMvWassAGs5Hi0v1kBOxwABZwJpMLvbxfqd+xAQzF94LfZWga+jUJhzDSaoHio5d/lHHA7IFisykAKw6MDH79tSeRCYux6ljm7pQrgIvQ6vwurQKLXEfSdYTTT9SJz36qBX70cRdgJMWJDHPHCZHk+iOyUSajpWGdPNIQu9ALP4jk8sDi4YnNmTe2DwigwbokWeKveOhCyjJh4m6McHCo3jko3Ktf63HVVR42TORuJB7e3kJ6ToO8DxgyDzqE+p4wZFd/xc/Lh4mCD4Ish462q9VkiUCm+zeKO781UblneevQAGLDU44DWcpi/eSLrIfafLhH8gHBJ0hDaRm+m05znOf7gEw09T9hC48d0DqvStRKq1bpCsFhqB+ZPJxE83FqXZQ5+p6NP4KfEeJ9CEmghzDsEscBx/IQWKOxIMNpA1a7vCFxgVWXuTVe54rawG/tlBWY/IwHZkMD7kA8Y/Ca1N1tuAktqLEEud4HzInvjh/5Et6Hu3iSCgkb+J3kt3hPzt82lagvSLfqI0LfofN4D1SDKsHrwficIUu1hSswhq36qExOa6Nq9YAgxiCpVwoRJtJ74BdHaOTek8+LNb1Y8DDUeq6wcea1phgK/RAmF/peN82tlVst9csMjcxpg+3EFb9qWNpqA9pHJFhkg9y1XTxAzGyqJCPA33226QxQnsC1k2fJzbrXokt7dPjL7WVEH/HuePcaPn88Dnu2XRQb/KwYhFmzvZcPlB6jhnXqxjdsEYm+YyocuEeWPp5+jV8qiPvj+hzJPev0ENrFVTYmRHm3RO6PAErv42idQ3clibvtVYKigW3+t1TmJl/zd1EC7yUcIxt5Gne9mZDgbwidzVuzyxWXyniX9P31I80KvIW2owufYNKWVOuUuDIAERD8LQnj1iY6b97/MvxfW0x4Bcee3grpSJLi1obdd+cdHYWbYx1HkEs7lfwFhaYMxuKu7DYtbB8xh7cyLGOn3EcY0NbSCu4jpAnoSIXNLXVhO+/0b5K/OrvW26BqD4uDqQJABhTk++GzdTrxR+7svCWpBZg4rCG97VZQy51Ji514OL8jXnPudXiTrpx/ghX4QuN0LPwDSuLGMiBt9EPO5z34JWGV+LWBjm/WJuw0WducC484buAR6vw5BgWQxWexX5g42RPk0DlvjG7Xm/jmsJ3aC1pzacptKFxqb3lIWXG1j4gGoYWvoXTN4+Vc7jvgbLhI+JtwKyII/13gI5yylNXgINK/uzkKPD/OfRNY5Uz7irhcs++yfhEpt/sAxR65yewc8aOetjrfzZyuOcTilRPgKapAGZhMOUi2c19ZTSOEgbYtBV20j51QCZ4VU/ifiNPajt18u2VERA6dg+9NzYsrWdAE74B4iJlqA2faOSnkTZwPkZtNUqllcIiBgR8kz/4NlaNG7ogOyMXuZ8YOtDoiKK+GHeBl3ZwXc5N/l1k+StxuWHFIsIxfWvRQVO8jjUXnNBIsYOx3uvhVa1LS1kTN/e7AhSD1GWrNdZbcgV513zTWiXPFBZGjSMyYfuuFFmSXdLDRPwu7ff4GvlsC57K+KUfAvADOb6L3Np8pq+As7VGP7mP+nBgzIr8WvE1ZTAX6SOAhj6+YaG1wZ83bAL4K8C1sjHCxOcm6kKrREUO+22l1IVXECz3oQo75qE9dj2ge2Mq+Hj/SJ/0pmnPZpeAgbxlkR9caCtO8GlsOm5PbGbMied4DKDxg0ZNtsUn1lGRTftxA335E3Z0Ik7NzzbHLLQPLNin9Asfyj2ygWX+0te9P5ObD/B3II8eqKn1VXnNe+DUr0/IiYmi9vCw3ZL3t8xJY+ZJlkBQ5asQwOc4cEpfmzlXjMy1+q/39sTljlyirtBE5nLp6SuQQRBwnb/KaEw05BVXbfgLjGAaIKhlOg7SzUOJgt3FOVMT0hVxFfm5KldRsV9P8yjMns2f5+eXeKFFKdH6npwywcIctfV0VXiblnmGevOAjmblA0Kk8uZxIsfYJd6K33i89Atv3GSMopMV9d/AvFvgM+QbfBCK2iqtJY/ilT/HzihXvUyM1Tf2+INN/A1abs6u8V3pllLpLtgEXKXl+ZFxJ3KE9vu9YqVR0UXpGMM4NKkIIS8LnsBfZjbudsh/jIncnr8CRhKTr9PpFF/ZCDp9/Rrz1xNt5vorW0FfI9wNsnHlvYlNoImaVL82TxkbO+SY8IMJ3sQX6KLAR/KELbAy/l5jRFcj84F5wzlHmeW9BP/O8PZtiO2s/VJuJCWW+CkUIpXoOHN+Uoez9kLaCh31vKeG0Pft32NjbXWQP9cC5MLgYz7kkHnJmuOFjeBL60phvicWoKGMron91Uw3Yp27rbs6eB1Gas7VOgZkutBiSCiPuNXDjF49t8948Wi/epJ32AZev5zjhTWXa0j9Sx9xnK34Q8A8/nE/Frp/HL2/K6WZwPRXMSaK5D2J06DUUDKl0QLLem0RYNHgH2EURkPZr/PPGClhcSDHmeSut+tYkrs9PFEgQaRDUkgIZqBbJNXewMXFcWYdQ5wGjwnBJ23+8VwXXL1B7kDR/b7h+SdwO84mH31rOPLSvJY/xAjxrpkct0zgW5K/E6aB/PDwGP4PUb9+YiHDUxc3IeAoJ7XeBAc9cR8IcmVXDhfHvnFh273t8rV7YaTTKRK8dqWSxArBdsinGV8+f45feYr8meM9O8S2Lxw///opHh6+xBtPlmYKWciJJv/nNHU5VBDSqSx9z6IBPgxa+ZR/+bEZXMJsSDStElwkDxOAmwyoiETUstD199v9mzkrko1PIXya8pknUs/sTgs3svC6vbuLjToCj7gvT6O0u/0WzNoo7yGPsrtJsGFhvGIhNozwTCQd8Cth/DWJ4KNPrODPpj1sm82YTx8CP9od9uwcP6Gvx3hiY+fFBEVx6aaEssz4SUE7Lgqd/P/yT3/JJzy+7l+wlUlJPXhP/Zgcldfdb98Og4XwvnT1Ad/88vgKjV9+/Tl++ulvLP52FAZrir1trJGltQpFRqocDvpNJUF7lBdjRN5tZxCgLt95OeHgE7x3Hz/EwJM8Fytu/Lige2XiPjCJFyd3fEYdH0jcyvD8+pJvK7zu3pjADtn23FMGdS5yeSiMkw/p75mQfFXdotymbsSX8Nik9CUquuoKIwuy9bTgBjwK98qC/963Ijhikqj4wAafyHhlnPGo7SvjjMts4JK+OjAeD/ioPAYf7aLd19g97QAuSDGZMQJ8jm8UxT5V168a8StdJ6Ed/vMCH+kHLE725A9ldFIRp2OF3QNnLFTxtULsIhvnyhrJW8DanIWQeJXTpzLa/RUfAzrWm23yJB559+jCVfo7N7PQ+4xctTaekKzVWPpSVwrXY9zxdNO46tGXhZ045MuxB2wSMD4Sc/qb8moPacuLyAb0Y767vb0Jc58x0jdsA37vV/CqG33y3fu7+OG7H/N/Ybq9oZAlVsW7Xm9jRJelEH8R5J75W9EsHeP9gofb3DtQHOlbu9TN0GrIg3z/Qix8/vQrT/GfApeJ0Thl80sY9Wxe+ennn+Jv//LX/N8Nn3gK2IHUJ/i+kSL/FT6UU578uyP6TasjJln4O1HYyZfxrc/uKVy6UsKx18j0/vYuxLey4IC3yr0CDRCkrQZtQc4RRv2n7tDfmr5aaz49f8a+8pqNjX558u26O548+fdD/vSnP+dTsQG/k9dXYu6VmHx9foq0GXa5hRf5CYgf8APzmbnInDJUFlnkJf3k10+fwk0zn8rpW8vmYgk3DGza3bwrLvOo9B7hz80dC609uBGR+UsdlcxF98xJP//tp/j0yy/xeP+A6CWuWeBtaaXUfFPgnjlMmwWfgcJMH+R0+eJ3xkFDju12E/pPRdYJX/ZNABe8R+xAnYi4RmawmCzhQxefHubf5cEOxu6K2FWv8r1n/AF7GX8Xe5lrlavWZZ5S978yP/jm25f7+1AvwvfwPcCD4/SJ1XpLDK3DvK6O+tbgAd/vSpTOY835S1iMEsal8+6BBaZyGNPOM/qQ1/K4zXn+mo3SbajzQLHK6+a2v3KmPd5/eB8fab7J0ljUKJe++MJcuDOnYFfHFcbCCaf85Fwfaj081rrkGvoWZfOTc+mP5Plr/NBcNV3eiNUW3O/MTUVYpKFvgs4RXZpfKMkCQtn2+IM1hr67J4e44czaZbnNcOcK5X7Gh2yvHDPfMG5PrrzUVDM0xC+s+PTVF+Y8fXmPnNZ1L0+P4f+6eWBR2yOXMl82pqzzvo19ekD/z7RdvKEn/fzx/hHfvM8HL47RL0dyhT7jG2j+yp62G2oLNBiz/obM8oUYmUdfzfPk2ZnFinlKT1Qf5uFcHOCg2s2FoPdRUPqI85C22DH250+/xN/ISfqbvqAM8tFIiqNVAAAQAElEQVSge4LmHhjtK33topytr6GtemwiDmuWrBnlFFthofBjTv7xhx/jxx++jw/4zGozRsPG2fDXgVYbvlqq4CG9CZtNxMnCLxyD75pc4ttT5uqUMaG9F+HpRScNXCPxZi3NsFAPLrx9469v5pw584MyOWZFfMvXh48/5Bswm802jB1jY/+6I7YDX61hrDlPmSudy93U1OdSx+jopK/QzG97fNJr9WjcCrOn3nXBdsAewafVlnOOf0uoVupO5H19eo6fqWutqb8Q/77d68MC9eHm4t27m/xtAvlwM0a84tQ3d/gfaPO+v3Fg7lK+A7x4DJTx/PoWn75Yrz/kGzwH/H3Cn8T/Qgx8/uVTbuRr4wp/tfVpxst4fdG4t727uQn5PhAPKsnYntGD9eMevJAj365DP7Z533j0rXNzyR6+5Fc7T9hbHDPKkpbjlUv5jNuBufka+2+wa9/U1YE5enI4YtXko7UWttoVnOIq3AP6yoLazQr2ItjM7PK+Oa1cdbFn3fbw8BT3zA0zNf/VVQn/1zDpj/gEWFJHSx24yzlfXs0NbohceDUuDvBfEHiAN/0pOBfWZr745aef44U8saIuHpmTe3RbSo1C7IzMO2v61a28qXdxRX6uouIbgV4O6NRcZZvR8zA0ao67cP6+Zk5boRvj2fF93+evCztG++qTwacrJWpDX72thXZOWgVpLb6iQCnQn2vPKeV/pj5xU2NHvnMz44S/fMXxfRPoq5tAbPCYWw5sEimv+pm5DxY21OZQ/0fq9B21+GvWCM/xiq+9klMm9CZcQx/qYIuNrXlaa3G93oZzqHON/vzujpqG+wP3+tqorQrzfWP+G+P29qwHarqB+/Jhi/wgG191kRvc6C7n0bONrTv0S0I3Dsgob/blOsqNP/g0t/vrkD5Qcu35iXxp+/z5S5zA55zoPJP3P9/HZ9ar96wFXKe4/tcfhs0Yq80mnC/32HIH7oK+e+xbz61ht0bMKb81m+yrI/kyH83oPrrg4e4ufvrrz7nee2O+0mi1r9EVBLU58A9uUP6DKf69yGGAFBYnn5h0JxK3AWogacwBBxwaAYZRCwYmt8SMd5lkhNEZjjiN45zIPPpGi+L0BHXCMK4y3ia890DxDY+J0YlNR/IofmGE1xHkQx4tBAJc4hTOokPHM2F1pZAMWjT49T7Iw4/n9hmI4pW/JYnArV8Ysc970pCm8CYTx8uTScDzbCYWx3EhPzqy95fxaIgk2MOLdJcWJA40yhi6Q7ziX5Pg1iQF20jwpowwMKFg+bExBHHpLDTkhiTXfLkWd17Tn+dnEM8d5/gJ2Qwm+/raMsEMTD4VWyQMk/eBiSvhQFZrn4WyyUk4KMF4fjFbDfkcSe7+ccMCXXHAbib1Kk7oacvg4y5zKZWzyMLOhLW8VbVMdOpLG5pkHh7uw1f/nVyk2drAxsuGgqKF+pKO8E5SqX46LKb2JFzp3viHHyn0TboDciqvTeKOUT75Eof9jrm0UotguMsMn4fwLar0KZIa4kQD3wY7OVk7Gea4UqLSX1uN1hqNIpCjffIrjciPuNUUjTHSctPHjb4XNjK0keO3FB+5KNtuzgsz9CZxcEh/zROnrfJxbNjvgv90hvG6Vnk5xym0GEqBPX2b6BeYBt/AlOrtlPniu3ZYZNVBPMrUsPeQxlcfThR/YzNAPZr03Qx+oVjPPMBg6Wu7PXqTr64Uxotj5G5kgbPov4aLyhUTyAa/ly9jyHHSsQBxMeKg2oBt8FJbVI4JS37aObFRqGmrBWeJHtgK3ABcniOj8PqhfJWOn/DkPReYI368XW/jBt3f3TDh+isL8NNFwddtC+2KXnOiisDOLYtnToHxZ0d4zfmmk3rUnhYPC0/cx09PTHJeq8gCbvHZulKi4ns2fWZBWMgV+CHFnE9xxCdem7kGYpEfxgovvq6U7DIuevANrcaKDaYswJBnwF/UibFrfNi/IffUWlOnFqLG+x0bIW4OJM3f+VVDnzd31+jpFpI1XHAbqy4ESwct7q99qwda4lRWF5Let9DSltpBOpf4wfFyo2lm3gg+Hby0Cj825OlpjrFRBVgz5xsLe55uyVpXatqhY+wRHHvygIWJvOt78qC+vfa81YovjvlrAuqiu9gBOuYgF0/6tb4svHTV14hcyhZ8XAhwCAt/bbHHzx13JH9i5nxz0g2cHQWM423aVv3ZvHZR60JA3UhXfG6orrGHvqj/CoenqqKUeYevWzCp25u727i5vY3tzXUkzloyp68our3uSgkXZKgE1CX/fteEwvSN4F5XCv2ROeFAHCmr/Y3xq/U6N/v1neQDSOVSL3vmiT0PJTyfQO440Ib+KMbaavJRWwNdiYseBahn3SujOm21osOCWRnJFzKMqaEe2sA97hfk6rhX4HeGSNJN+gf0cp4/4CPtm3LQB6zjbNIcasuNJOUakM8YK/iN9cSGuN8gr33Sv/iMfHst3IAs+uvC9zr9rXgTftyAyZg0tp0A6ctb/yc/Omj2reUdfcVxLjzUrcPUo/6kjN6fpgkZ827qacUGivyuNuuodcGzR+Y9Pq8tIkq0vuVmqfFtndOgpw7UnzaQTjJw/mG/TRhhbQPxOwzkN8b+phf0ypjaNxYmW+ambTTu08Um3ms8sPBxUbAjFvQJcTr2AG/6uAuNzGPEiDp2nDDaINtQ028GcNoaucomnLWAekke4c3ctGfxYq3gJsKODYiulEB89DUtPocttNfH9x/i4/vv4o5Fln4gb24a6Uv6gj6x2a7D866UKKVCssSBjUTto4zS1c4TstgnIRcx+tyemGQAPtHQ+5o2cg6ODt9fTAdORtRFPmWqKWMN8ZpDGrI7Dyn30lcSh9fKKg82Y2YADwGTc6h6uadeUg8+mbeekFhfW+qyIM8i7z4OPlWnzjA3HrVRwBNN3RtvFbw29SIeYZzXAUle9P8VcbJZs9ijyc83/PigutBG0nOOnNjg9M06az3viafVGtc32/yVQGmdGKdP2NTr3mvyunOFsqlv5XHDboC2HFvraYv0oRLpg1tieDSurzrAi6TyKA11Jq8zwaXu75jb7sydLLg7QKW9J0/LpzBpMm8AfySvJJ0oaStxDdhOm2XDbtrOOimvka+Uxa7CbbfrrKG1YfAxf7tOcREuPesRZVtfr8MNR9gJ36zQn1mCMYKvnbbAn9iUmI7HmE62U5zYmFDX4S5QtojZN1dOX/EPYYjZfGOFuvtwYhzX4Al4LKWE8VlrC/OE9h04lyewsMkyhXazHbAL4ZQ6bcCoB3V7ac4rl7fsjAf12EGjrxXfaaGP+RagNB3jeGut9+/f5Ztf9sNNKIubtD44cjMt2/mh7yu+ax7Z7/fApZVkEwVFdCWQBQye0CMe802OcZOHXKF/lVIyLtIfSIRzKnmOK8YU9FTKVVyVEldXV/Tw9UjzikNclaBdZeu7Lvqe1vpwzmzjwHHEH2nIrZy2nvnL1pUa0u8CtvGtE/Oo8eXLFjNzB9153zlLu0Rgbzq9pw8WxqtXH1jYnq23sYs4tY3y7Ylrm2NmxorDDaHW6sIXuVNbN2JF2yStKMwtFb3UzOk3xMZ7c+b3H2KFX/boI4uuCHDUGKlP1utN8urDG230+ddf2QR8CPNGgK/Aq36DmMCPWaPcEHfr7TJneF++zYPGpPw5znlPWWutUWtLnoyt5LND+eHncvT8j2l/PMU/Rq7/A5UShWDqCI3IxYcOpxG7UsJJwsWaC74e43RVtTBdCECrfU2ncBLQGfOIQy47kHNUjOoISEQ/4HBDo48evjqsDpONMTqxCdImDzJa4KErheFLYBz1esbqHMKbVA0MCwNhB+gNJOueo04lDhiMAec3IYtX/EmTAJx+10CbQbEmYGytVpJO5NMVx4jfljjPP8QnDo8Cd6WEtA1mJ4cLvPe5BSslE++Gyev27oZJ8S6bT0vVcynVTJFJWPlQcYSMBZ/z0YN4bT32UBd5DgELFM81puOd0GcmNPtMgE482hSDk+zncBJ0x3WBqSSDdfi07t3HDyE/8r3YdY6+NRaWW56CENDoCEYRWV+YUuYVfScYzslAO8kyPHGImV31A4XUjsJJfE4eHk3uLpp8Yv4Lu9DPPm0vkXy8u7vLojP1ecbDrehESNN/tEuFr+++/z4+vH9PoXETFVsXlKbMNnUxkzSlJU37xNm3hhoq+PAt/QAY9TDB625H8YRPTvAs7Pp6Gxbg6qSvDTvWqLVG43wAj8nVYkQd/97usAls0OAIGby3B+9PPEFxR15+VjxBySdQ796n7vWNWpcne/KqXi8FlIto6UgbjKLPPN2VkjYYKKAH+OnhLfioZzdXJuSTtvw1YLrzfe1rAp6xl016Q20UtC3GTPrr5N0nHZ9+/iX+6S//FC6EpeMm78PDI08kJwUMJ3u8IQ7YeDr7XC5e0F1XSvq09DANSb5BY506NVbUiZs/r89vy987YGEB++i4wcdAG4Ef4YWYxKA7ijefbLzy1EH5uBH69QofVMbMSz026qrkzq3AYwkXSyOLqusNvswTyHfo/eN3H+P7Hz7Ghn79Wnx9qzEMYwy9tgh8peCP62joT4RzLB91fEC/+qI+tmPzRp2GQIAoM2HBWSBPobX0OXW9NPis8ImOgo8bA+K5NPFO+OYRJCcaIN++8uDiPmmgc2m6WFPvK/xqOY4xItfmeh2+kWPzDT3l00+89s2Hjx+Qf73GThSR0NOxvO9C2b9d4FPlQr55YePNN4LUf+V6ZGF6S6y6KWGRQFL49utKPoV9pRCTYenIh+fyq5zGsNcV+Qf87tL01W+5DN+cWPxbIOsjjvWeMAUdG9tuBMqXv56irvTlyYcZ2EIa2kw5Ljw4tkff6n8Hf8+PT+HGozydkN3+5dc8bjKnzCXilSd+6psakEJ7ynnhFV83r8nTjvuff71P/TVisCJPT9sQRysWT7Cab4i+nt+WsJBynDL75pJ5Vx5b0x/MSXPS8A21HfnIAvq7774Pc917cl3fGigL/lTTJx1ba4X+hAmMxMhNNvURfJRJX9FfdzzBlO8Jv3XMivnIN77Uzwq/qUPDlZaY1f8uvphHcuKecemPxGJXSgzwYg407iAFD4fUUcrHvWuKQHOYbUAXfcPfmeoQQPAofUQP731rYfGnX8lv3uSHMpgjpO+5eN1EWdqcdYvwaVfx1BbO9+brzWaMVls+YXUTWDq+9XB7exfDUME+hwuHvbYkNxv/tS+RY8ld6sV4qeA1LxiC0jfGbfqX1ydvgM2vfmnL81KwEfoM7IFvOadcZDihv5kF3YSP79Gr/bYLLu1gTtM/Ftu0VFnigFcXE6Ur5MYWa+JQuA26XhHHg7o88wzp377w05WS+h7IZQO5YYWORo/kT//gqnmDJIVeyO0RIS5x393ehLqga3mazkLtkdjZEUOIknKqa2Xwb2bp49pM29mHY6LCkrT71hJvI8e2oYVNWdfwXiLimcWOYwZkMIY2BaxomAAAEABJREFU8LZDZh9E2HxztiCHTZ8WdsIvtdef/+HP8ed/8+f4/sfvo63I3+jXRab0lc3cf0v9pcz6jPZWscKIZ4QHY1gfd44+YDfv51yFrD60sr/gJ6vNBhqbEE8B6IQf8EWCEsaD9JVrRV1ibvZNG23WlYqv99H6Gq1WdNJCH0s9oI8NPNgG5JYuTs7cekDvzzyR/xw//ewT8/vcJK7owfjTZ8Wtvl2cP51/Nf6FnK1cwUd9CT8kTTTN13zpGGP9AmccLrpax+Z6G54P6FKZ9Xf9Xv+bMfzl2vxp7b8nlrwHW6Hs/k2fDz/+ECt8VNg35m99w40YN6d8kPSMvX0bZGIe6+FttbmOEd2K/8KXYxEBvxmZy7axZlFqXqy1S92lbIzdbLYJI+xqPYb1lW9d+KZRKTV15gM43yBU7hP2VQfiV67M8yVYN4xhLGmTfqhBERDS6GuLwXbxYY59a9HQjzFifhmhq/zOC8/UtY/EirQCvCse5N1sNvCIb8LkK7IbJ9I3/9B1/iI9+jieTuGmwZGNoNN0jJlNId9W+coG0Nevp7DN9uF44ihsaojg5KYR9WzQr8316VbHUGf61ho9ybMyOc58qvz6gHWc5wiMHlqs8McVvjgoJ02cXx7v860N49/x+p51oD4tPfGWWkK60lMv1hEbctRQa3gP9wlryof7x/zNCN/au7//Eo+PD+HazrdcUjfYKFCedGzyZT5PHIXcyubKG37umlA/ekWn5smOe260yUPhXL0UTnxrqutKlK6LrrviSENvfNkMghInV97nWGgdcnRu/vR9+D+vjflwaI0P2hadSqNPuZCtgLtEgIJSamZOnDJ+9Xd1q0/PyARYLA3g86/j79mIdsPTfvPMM7p4JM++Pr8knuKNwFOw645Ysx3ZZKcnKnxW7DMMLWPvmrldfZu3G/m+1hbmE+Pb/KdNrCt+/NOf4x/+/I/5ptIFv8cV9Yvz9jvypWPdzPzy+VP88td/iS/UO8Z7RebWas75JwxqzN1ub5Y1GfT71qIHpislfHlg8aMRuUssfAc+uU5+5anVxnzdcz+wOIL+Hb7l70Dz70LySKG8n/Ys5A7pXAa/7YhzZoFDAsqAw7DL5Dan0fbcN2mmovLHwr6w3xpjnZxNFstdg+ISHA6a2RyYuG3KDZy3ZrIwkDocRjwmvj3FkUevS1dC59ahDP6CU1VgL81r+TwwZk/BsGfC1smWYCtRccaRQLBJx3HBRz6V28D0SBf8lOQnYaAjl/KgV0onA4n+PPdI8BUHAjhRjIhLHqSd47jnUd264DDB2Tz3CZV05cMxjjUB22eCTRhkysUOO+PiMaDR6Fl/SRk7TiSaHW3CnjNWgxno+tWeBxZFPnF4IVnuWEBLQ/muScrvWAT2FGTT/pg4lasnGAd0lthJOCAUVSi7gWowq0evvT1hc3EKlLZqleBe0cbUZc+1eDO6g8+ZvVIqtul5OrAO6VVsGhA9gTT1p78Fn1KAq8CQdJmU3O3O+zIGrjfksqCwIFtvt+xE34S4TLozvOk3wefEuXZQ1+pXffqE4ubmGl4H2GMBBG1Ao+OHrzy/Pj1zNic+ebMVbC7OvrZMcp4rnw3g5Ysc6sLiaUKOVwoCaXpuopcPYwmli5LiooYTprqt6EE2JmyvnnMhwETcQVee3QCx2EocAkJR2Qd83KJ5vd0ySW1DvXfwEehJWCcii6AXNlts6s1F9h7/EK9ymPzXW8dvQto5M+oLQx8uimd0eAIfJCMZ5yRlOvPBJeTmLLj0Z0HFbeElz+K0SK6tJo93PImwT19aM8FutwvdUip4wAb/JUpUdNIoqEf0kPD4hPqTRjZkcFHna64vPClWzidixub5y9treM9NLI/yY7+F/T2bWvKobxfxwrS8npBVukaU8P7dqV9+/YVN1B0cRfIkvHrcMykLO7SWPiGPY06kN2wobMMB0vD+Bh9ecW/DRHl9vY0N+s4+7GcRJZy+a6ya07pS8P0Wmw14go0JfNJYFsa4kz9YxpXQOz5j7nQDJfMLRZK86fPCGFvK/ETxJQ7jqLUerJFvtCiLxbpy6Q8Tvuv5zd11rLdbiptlo0IfdNCFX+HEJe/2O1Yd9LWlnuyXDws7mwuHiXyZ/OM7KYMMEs/ZR3GjDfTbozkducShHiu+oL/LlwVsvmFDDrAw2cPvCbvJg/DS1O+957V8jfiQCwl1Pm7WMXBtW3lslTxQMydtt9fJ+4nFpLxOPEkUh7zqrxaEd+/uovFUELZT/ydkKImj4CeHzM1Vfs9NmdS/OCzIlAfxGRvQLcTEOsxJ73lqqn/0rUUuRjgWgRGs9OQp9OGvFf/1X/4a//xP/8xm1mtYSF1jo/V2DReRf99NWtqUYcjSKLjWYV7w2jnBDV1jQ3+xr1booQd1cWkDtLMRf/Ypj3ZRpzuevDqffcGfnp8fc7Gq/WpfYxjA1beUy2B2zEn7KDDEtB+ujU/VKF2FvxLqpJDn7HeM+j4BL+yKmMlcCD89+rQvErCEH2HNCdKZ9C200NfF//R/3yJRHy8vu7SLc6OwB4pv50jzhznf/mxnP0o6EJjg/VujhoKts924yVea4tG/1Y35f4M93MzINz/gOfnu4BeHMZcu+A7M3YeMP33V+kUc+/0ucDkdg/kBPTIeMiFvyuNYeZCOPqL9XbTr1wM6KqkbRwS6relHFd8pdJkbzP3mNXkW55wyTeF10ienLbnkX9drI/4+gr/SkgYIG+cjfjM0bFkqFLAezB2wg7zuyc/GoucT59KzFfi5vr0jR96F41fkxnGzjc2tbemrKTfejzwXOdfEredJP6ldfhT8qYT+pK6DMdpY27hBjDJD30xfQV4XJ6kvaKgz9aeP28StjYz1gfvqbP92CH14no9strLIYzPPvJeOAAuQ8yft8p3zwdsEnPPNl59/ZR7awQY8ojeh5EU+3cyxyV/pFv019Go+uDT9yVwlTzkWGdRj6hT/FJf3BuYSYZVNuAMb6tLPTSLmuxc2pQ/YdyKP6Ecn7GRdomxeqzNtb251fC6o074t5TenGPf6iffV9Yr41CeUJe8/PKTs8nK9XccmN0gQGiWp2+16G+/ffwzv0RtfeCDorxXLp5tfdWihTdRBzZxQ4/bmJr7//jtyJHkX3UjbJj59W18p5zx5wv9SFmUjltWN1xO6UGfazHr69uYurJsq+PSrDb7VN+QkRo1HawZ91/Fu5snXilyYdoL4kflJfD1yrdfruCN3v3//Adnek29HIIL4fovHl5dQNuMbr6Cfn/B2hDfnU+sY58X9YR/H4z43ea6uriJrsAiuv4a03l7fOB6DO/nm0TseaC066qLvW1Sc54BdVcO1+Qfd6zPGS1dKuMHiGx3mf+324Ycf81ehfQDbtxbf/Bn9Ga/6gjpxg13+1KE61ibqG9YyJ0nT3DEjj7pCfWE+Ft6mnGt8yF8LHTlqswlYx6/Z2LPZz3SbPDq3w24s80ERLPSLCdn0d+dS5xqbN8W3NK8i+lrCNZ+bN33fR9+66Ng4LCXiig2eq6sIlbicX8XV1VVcPhW41GXXhXqcvk6h7AdiJu1ErCnThP1O6Cnl5eh4H7ow9bA5cqAO3uXDsT0boOoRi8fCY4lShY5Q3+LdsW61JlOPAPGF0QVEVyWvcUFXwvOAaAcv6mpF3AlgHeu8s0/eDpnHrfN94P5wfx9PD8/knkPo/+pMPe7f3nLeMc6VS53Kp/wXGGytZl6utaEHiAf8YtiuFPhRAC74lq5E7WvUWpPvhORHxQbGVWOj1Lnd+4Bih5qx0YYFPoBd9LjgZwct/ugPLPzRJP8+9NL4FD1OSnmOE+cRx9H4k9d6luxhXJ1bZ9HhdWC7/08bAWDQLvBznJicMGeCFi1MAwRf5Z4n3CmlZpLvz46TY0moJpKkB1wXhaSmo+BgwC9OBMbzmODjuJlk4pil4eiMrThqqzUaiS0dEUe+LB4YlrzkWGC9LsCL3+Y1AHwnxJgXx+a+MJ03z+dERsIcWbTsCUqTuTgziOBdUPW7BPlrFskGu7pe4NAq9D2/NINReGH2JDwD23u1EXRFdjCMiMGvvRaZSVLY7pR6mHMzaI8unaTdxbWJN/GoEya6ze1t1DqQBA4kVyRBJmlU7oteWJvnkAX2rEvuqwf7va/uTfb2VXTsZOHkOrSG3rCdgL9rwrXWZ4IegNE2XYdswCQ+9cG5X2FLwfbAmewscA7oJGkCoC5tHcnGidzJqm+NSXfCLnPUHrzIpQ0mfFwd2BiaT7qcJPUP6TCA7pn8M+cr7xY5R/TZKTx3SvAPXIWmjmwFul0BwC8NMKGCH3wLKGee7B/j4JMc5Frspc3hLyK0pIWFxZ+J0nMGMclP4bnFqDJIc9HNlLb1HE+ADjz1JdpQQxwbJoQco43gQD900tAXfPLyykSjvmz6hrqY4KvAu/QdOzJBtzZEq9iOG3i/YoEKvtFH6p4xJ9o3PoDQB2zq2SZ5ZcmnfxTPgMSir0pBuKbwv4lGsaoeV2e+e2h28KJsHQNKKcAgGzZttTGRn3mCtjL5FNfjnkn2DX934+SVjU6PS9uh/x0T8SEn5IRDB26wPvHU6JkNMXmUB8hl3joQyykXtNWdE7MTqU9CdtAoBX+ET3mThpu0AbNe25RhoEj07yPYEi/81r5FY8PVxZpvH1mgr1br0G611dC3hVW/lzyiKhrjtIt8utm5g395XNK0EIQvse8ixeY99W8zl7q4Fa/N8Q8s1t9YvB/hSf2XKMQLRQOyHSYWKAAqh/Q83m4tktf0RmjfPfHnRUEPHtWVfkyw8wVboXU0jzTv62c2/8dC89qJWNR/pAHW5aCH4V8T+GeO6j7HwJeycJvCrmYzjzvI+zvyrjYQXlqOPWLDHZuB+rj6OoFPfl2MryjUXewNrWGPSxuj1gb/EQP+7wKqwLuxIV3lLME/+jiEerNoHoH1msgQJCyGtIg05U0cFdtW/OUAT+p/Zm60X7hFdiIMvNp4c70On1zrE8I4zvhP5PwopVJcTvH585f46Zef46/+j4X4w9Ba6Esr4qgA5/zhWxk7dFPiCn5buJBTRm4TDzueuD7m5pF82lfII0NfYxhauNDJxrX08ykv/frohO2Ub9HtK/Fl2+FDO2r0ObpSopIXe1oJfTOlxFxzNroiuMHXw3LeFeZ5GsfgAySwE2d8ARyGGupHnkqp6JlhHQ1a3I6kYAyw6an99a3iPWD1A3O5zXjdw7/xNQFrYb8nd9jUg7KlDxEbIA114tE+cRoznsOc3bQzdeD3+KnFtAs9e52LtGPFNjb5huOzO6WEoJnJ5+R0xjr+Eq/yoj+Lp6DHvpRQHkfJt3HoOd3EQ4mBfL1qq2iDtqvwdfnOoU/2FZ2hC3uNXxei2k+aymMzLr124XuwRlQ/6Mp7ESX0xRF/X+Z38NWFp1ZbDOS7hpz9uS/4aAf1qSzmIJv4jU1xKs9qs4kVtciKeUDetXFbbaLRP9BnnET/XnYAABAASURBVAuXekDYQVr0D9CqnXI6x2J9kqE6EbbCgz4LC6lf5TqSU4BSDBZBE/1TSM98XEpFR/h9bfTx4AoddgxWv0OtUaE16Vu5eXXMjY0T19pHOYQD/HdfevAHN53yPufq+gsLMeXvCtLYGJGbfBylY6v2n4INpin6Vpknt2Eu2rBhMq4W3rQnQ1IG9WuzvjlBpyslmuPUKXNNQEpfl/7L64768zXjdBkziwY8F36nfGtxQlfLPGJdOMNHi2FoUdHFBI0dOcU5VruKwP7BRV5fvWShuYuXp0fwTlF7+IEPdU1ikJ3QRgOy+PaMMjnoAd18/vnnzEdei9NYT7/tEILOzWYbvrnqW1/6SUFWuhNfKRX00O9K5iD5zDiBX6QDbM667iL3TE8/1DDfrpyDkW9F7vRc2trNesI48U1T475AzweQzuOVc1DE4Rwj3pMn/+bdu3c35PBttBX8QN9fkX5lvtUG0i+xyCONGV0faPZ7PLD5c2KTih2fcE+isFkhna9fv2beN78cj0e6rkK/yIdotU8duNmhb2hvaSiLb/g17NJjOwZlra/ttGHparx79yFuaeq29U0QmvyV0L7yNeD/Q22Zp+RZWTv0fdFBxhf5wqP3QRAYHx+ecyPC2LN/IG61nUdxABTqestG1TVN/amaPblQ+AIb0ug9Aal9M/oWn3x5TXeISzweAwSXfvPUaL4a+qhdFwWFlnIVVw7K9jXP6c6r8A0rzq6ursipNa5KCeWYCdJpOi3yn20ljUsThmEc8Crsrb/N5AfjSB1q14lrkAFWkl8wJ7xrZuXZE1O7wys0DqHMymMLARkVeWKu+wrMFNpYfMblzIxiHbtjHsucRK2jLXbUBb5F9OzfLqImPqLXiXxuXOhHL/ikG4LW0PKQ97h/QgZJdqXGeM7rSx6O5SNPtDPY0ve7n2gBbgFAf+Zoxxo3paOPOynfUKOAP+xygOPJ4cqU7dJn/x/QZOMPIPP/DRLML2Hw62CtaggdCzfCcQwwHTs5VSsYUVvoWHscTGfWGS0EHW/QGryFBOEELJzOZJLxiYNFqEGgUUEF2pKJusP4fS1R6Lzg1wH3OKBFmQ4uLouph8tkUmsMJCPpek94E3NPv8kwG8V9ATeEEnfix1OFtylSq42nvGPuoK/XTLCMGcArHptjhTUR7QmiAzx5PasfcB09nvvkYU9hf8gAZsKEgDoZCJwLTvmVp0szALpSotUaFohO7lsS4Bo+GkmywctlTBdFdkgWaBDa2uZEwGtDbyhfQV7h6aYY34WTqa8Mf2JCzV/f4Am542ppUatJvuTvcr48PMXT0wOT9TMbFFOgsLwvjPDK/4bNXSzvOB5MfhhrOsvfo3d1SVeom6XgiehLxcYF9ha/cjIuUUK5tNG7u/fx4eP3cc0THWm6ePOpxH4HD8DV1MHIrbrIja6VrcK7fLmzPcELGgEGOnxNWtKBaKgLdbnZrmPFpK6OtJM2ssmLMMKKT3k8F7+2dbfcP5L2t5/+lr+ipH2FI0Lgh5/YQXw2OhyKzGAtyg3PMOsiz2JeOh8/vo+7u3cUc2tgF93vkelIQt7rXxSW3MjC0jEWHjv8ySf0n379jH1e2bw4pKzymP6VPtJiSapoAiMwT4lmaV57hm6UXz7U/+iEmGPhEzlM/tpXO1v06efKJdzdxw8hf5/+9lee/M2hreXriY2TtxcnqynErW6UxwLnBV8LbOh4N+TME+YCX+P/+ZdP8fTlMWWRNScv40TenLDML3t04jmsgaYQ7zX9Rt6TFr53AEZaB3Qkr2g++ViONcRnk1/HLY3+UgPWJI3Z5hzjPWHt963DA36FhYkHNkSwjXqR3kH/PxwFC3nuW0s8+o58vD29hn758PicxxeesjrJZgOPedC3jywMtF9lvDI68b8+PTOhHzJmzAXviI93+XT0JurQ4kBB+PBwz6L9Vc8KxWitUpjXqORQGdEGxoS590SxcWnqMnVUSvqoNA/kq1fkCT7SW5F3XIBVeCqlopvFn8zpK+Jnfb0NNyPf2MR7OS8ixIkCQ/s24lU81+tt+rg0Hu4fw9wtTyd8XaS4IvBBcVWQ1VgpcAAtbCqcet5jW3nukavWil52xOBTPOUr9TvGl2jkVn9NYZDfAAe+LiLh9RE3ux8f7zMPvmKHGfwL/cXmjMj/9U8fdlFqQQQXgEzQm0KdulkiP26+W0h+4Knuh++/z6JbXfetxfW7O3xhDD/S7uWXQvgJms9ssrnZIF7pdfwQ3zMbjm5EvOIve+wwwduEz6nPCbuZN2z6xCfiRTjjMu9h/b4sOdW3WV6NwRM8E/jeP3G/9CV69YNNR9oam3iUvznkZvk5zfg3m336u/o+YCP1sKfA3uNvk428lEfOD/TnefJ6AFOQWxtP5bf5tPvu7i58U0Ed6IP+yo5vF+2B93/J9G2LodXwfJZn+r2n/ydeaEw4TtYQyIEx+BqJC797eNEWPv2dgUsGsH1FH/ogiIFn4YxOxXvAj6Tvhpvj3Pw+8HTd2sIcp8zS1t/UgfCOk3QBpz6wHFu4meC5sg31cl1xf4wqIxxO8CRu8Xj017zogidk8AQ4wHJM7Qt5baQGWVOD3MRITq7g7YoQwUJvXubnfHNxtzwM4J6blmsW0/5R4OTphD3BfUTWt90Li7sXFgcHxk7Mx1MuhNWVOpU/c482trZKf8P3vK/MJ+2f7QD9A10T2o2F32oOto3w6pw6wn9b8rJ817LA9S1GFvZubG/Wwo6hbaR9xC5v5MHDOWejmOT16cuXzGsVGqzQ8/zFmuThCyBTmJNqYc5ETn3+klPgLPpmrprIM8+xvOH1+G1uUZ/qaGaz1TH++sKvzKVfaObp5EV5jTlw+0B0n7whuwsRaFZ4sj5bsUEwIld0wYOhZ+bj51zYzthUmFIqZ0HfxOaH88DS9Dv9a0bP+k8jZwy01pO3u8KYkjK6weAbGTY3K7UNBkidunFiq0PNawaF9tSH03Z2wCs3UYk49YlgI2cKF5cVOjXtE+FRHtbbdby7uyF2b/INnJ77xoP8mhP9+zz6ivAzjHht03aAxhrbGuvr7TbMNb4d7Btr5lJhtDfM4EcTOjmkTlIuYlg6ymccL/rGV9F/QQZ5Uz/WNMrmWkR47ef8Z3wChqgltK3zqPB08KUPHQUfY1CdWk/AfrTayFXrbK2OCWu/ZoZ0+thq3NJf40Sn440TUCFGySbP8mHTTgd8Rx4xIPeZV1CMNhrgoXDuWGV0ztfXjsSoua+1mjpXVvOkuedf2ZKB+tXV1VV0nTbvoisluq6En4nceTqd2KqYY1ytyB/XUWrnLeaiIXzrxQtzqfafyLPmbvOxtZ46u9nepE70o8PhLQ5vLxl3XtfawDvSmmhyPfH5yz1+/7rEO/4bJcJ8oZ7My+pG4FJK1CrPxVAmbx1ynHD606Iv1AWc8q+3W+aMu/BXBm+ZS1ebbeaVC56+tYzxgj6JFFQ9p0/NGA8UYd68xY/1ZTeWVsx7wUc/1LdgM0q9oifYT/tK3Eyh7k7GvL9KBx56E696nXhIeyAHyK+2OTInHU/kQ+o++dd+8lJbDVvj2MOb+pCnU0xsetHwDYnWWuGx0cZYtUUv4hH/DjrSUCfKW8BTQKSvbm+uI//Divfv8Fn8NdC3PNMqth7HVYzrMbpSQ/0jRtpdnfatRaUNbQRmHevtJn1kSx0wMM/o79boXz5/jr/+/Lf8zyR25GVIRAGfcnjtA0/9NqLgVw2f3UZFHvl3/FvW+UEOn/LtInOrv87nr+TtqS33+LvzjJtM5m3bbr+LgFn95ZX6x9gwTifkCj2mKwETwHDk5x/5/eMppnR/nx8dZDVm33CWaqvoPUMsg4Hbed2VkkeVo6NOJJMjE7lG7AAq3NfZLEycpGcmugVuIqHsCP4dRckugxbwNG7F0S8N5NkN0SxWjo4neNzUMUi9dlJywnYi6Ap84oTSTTp6M01Z1jj3yCTthD0oF7wV4IOjsCbZCfwSHMCxYmHjE7rN9TpGJvg2NECrtxUPlggFeDFYddjEgfNCLu/Jm33yecHtUV3JXwnPFLkQqCXksdVK4iV5cCzehzdhW6sE2ZjJb4B3A9lE3BVw0DphIXxA94uOgw/TRIkF73mMuACLHcHnzu/r6z4TuHy6C9tIkI3E0GMD8fi/2uyBTfmQFfHCybcU9EyDe2SdMshfSBIG9gS8ScB7tVYSdEt9GcRLv3wpXYFHwhqdH+VbxqJGq2M+8fOJw0AxKx5t66aH4x051BYDMnVRFtzwJn4vTpxrE/Wf/KIfZVNG9Z+TGH2b9Try6V4vRkZCXxiZku+qDug70aHe1PmID3GJvBQtJrHdnvMJHTDBe4PGkFB38py2twM2S6ksbGuIS77UaSZQePHVZRfH+iaX4HOjC57AJ5y45Fv+nBQA4E6EmwaPLHxf2b2XprjVi7xabFiQCmiR66JK/eG1dslCHpW+VHhDn04AG2S0CKhcCyBeixB1Kn31gRDhoveaCVp7P99/hqU55VPHwsq345MX8KOC1JX96jZpDC19X7w7dOmi/JnNIydZ4ex3nD4wkVt2TIoH7Duh0xPNe8rcodu0MVKpqz0+6OTieLr4/l5q/I9vyo2yHb9sSNbosLnXIWKYF6f8qx+GwD+LJ+hzK7/6pHxJZ54pFeQJnJUmHpuy0p0xtyNGlG3RzyEXIyknMTAD9FscLAxoLxf3+ok5T57NQ+PGnDTivy2k4dgXJlx1I2P6b2s1Wo9dy5Kz9B91I07hF+9Sqpnc6ii0DN/KfMFJDzha0mnkhUsT+gjPwllod2cae2JCf0DhqLDEogd5KAsO82/GdMQLmyAWCcLLE6Sjov8BX6m0VmuIP/icKACM66N2xQ/UGd1n3zmxKXOIQy7epxTLp0oD/nuRRTzqrivqgnnMQg5/272+Eaun5FN8C995lnlRnSqT/AUSeUe/w1T4e6T9dvDUtxZuOPkre84xkwCY0M05N8YKdJOfYVmQ7vDjnfRp+sIBnzqiT+0y8STRvj14vZbmxD397EjfBKxNn3glVi5wJ2BkKmVVmfBQeJrZhkEUyevEWHHWvoU+JM8r8qCtR9/6iDqIUkKfz1ZU6ZxztLSk+63xRHKPLPbLn3nC/CQdR2lH9WHx7Wb7wPxif25isznl5osbL+aMZLJAl6YcJ2yeOCmy9RFxzp7TfzrLYVQrj+0AHz5Q2nNPGuITFU7iKQ1oxhoD5gZ1/IYPumBL3EIQDhNxPAF3wM+E8Zxb+YU7VMNPEGtTbdt5J69LKK95V7/rSknSJVBg8AG3fP6+naDjInbGdpgrcgCgpdQQjzlSvXnUPto2ogAGTvAdibdF9xO9JRcD5vCKPy6wIGPB6mLVQtrmolN/lg/1nPaG+MIDSLNDKiXjokeOCy7t5Dg0iR6A8V4tmfdrbdGgO9BSD/hTX1vUVgPIJAWT5NgadQCWNrSWYzvFkQf0MXlkocSgkG9tKs/mGecmG4IOAAAQAElEQVQz+w4vu/w1EGHE4VxkrtFeLmKP1BP6obrR1zzu0VX6ERuVkECHjtZT5rD/dfccxtMzeXSHL4lrz4aE9BIKv3rjWnz6i6OdN4q2UgccXaO4QeJiWpwK3XGvoCfh1Z28idsmHvu81wOjnSt6S3iuldf7+uwl5hxvX6klrMVC3YHAPu2iv+Y5Qn47cv/yPdE/oef0O86lpR/34BtaxYdaWPf665RLPltHrRVWwO64bPgJdLUjvfkwZE9uks8O2BWLzw21weZ6zLHqz3jaE1PaxWv5Vn7H2Rwb3z6FfDPn5pD69p48NPyllJpQzouOV0aPbuonLDLZJ1DDx6zxuii4YAlxcMaDtKXuBDT7e3hWFvNi6YVgjuCm+VBc6qgf+ui6DpPO8GbNO4O1hPdswrqJpSzykzUXago+3ndTt8em2o0ueGD+Rx97fG3iqB6F61sljkbiolBvSIeGzuMcl/JjEwd7QNC/iivx0uLqKuLrmWhcxdC3GMdB0OS7dDVKLefradEv8XDEdnse3lzibMU8LR8CHvF5efS+dEtXois2cJUqCLXNDl4PUWuDH/DDgjrIX5kFN8SjA7JnnA2IsE98NkUr3PN8Isd79Npa1PXXarOJNqyiohvzQI+9bMJcWoRYZ1BpF66AGVY1nH+UR1yOhfC3udAhjor8MBbdfeVhiX8/Kb5+RYNfuWObuTyxOYQt0NeJTTY3hE75N5WOwFB3QLkigzyumOdsQ0MftUgGmBmRGY8tOYugXx0PwA4jOVHYAnfcN0YWP1rwdqXkwzllrehgZY3OvL1h08aaDKWDG6z4rHO2+VAY+THPWDtW9NGDhy/gJdSFMOK4BlfOG32hFpyz9nl+fQn/FqI1UuYypOirDEba+pXaSdzBx/nO+Qqtc2+KQ9a5B+hwk+8BH/dh1ys4lzEzPsQNvhNzn33KfOJcHCfkMI9fcvaSqwDmm9rs8oQff9wXyf84Yn9PSulkQ2OBPYSvB+okOpkO5L3feCsYuJKoalzuTUySJvoZA2pEJ3PhdUr7THQm8+V8wmlxcB8P6JU4WDpSawQ6rRI8DAZVOiWnUXBAA78vBQfSJEze0NzhcNI+ETzfihQGCjGc8fUkwxxbazT6BoKobxWqBh14GCt/0qnAZNK43oa/omEwK7t8Z2ACW+EBBSDDnM1x2SRKMgBrXnZQcGyrC13YYvOLJ0AUGi80J3Z1JZ8W4m5MyCdYKUwmdt93LG4OLFTQFRhrLdimZVtYKFGRx918N8LkD4b4zlKOcVzHxsl4u85dWv+Al79ne3f3Lu7ubuOOJ9d3d+/jlie01+z8bzYj+hnTpsonX/KkDOp45omZ2dzNCvttweeVJ9fPNGVSxrZq4QSsLrmdNpwJcO8VOpgjsu+g/UwQTBQHnjhLQx9x0vGNC0BJfjVabfgareFvNK8rOlXPe3CoR+V3fGOx6jjPB3QzkuCkKV6TmbSHoQkSFmyOVz51tb25iXE9InoNi78OLd6gm3e023c3kRMSOv3xxx/iH//xH8N7K5M4dLRbAav2lLbJjfobDCUKdpPfyhGQLCIWvz0ExGh8S4na16jg0u820DF2lDHx4XfBZ4U877CZPJtc9UvPldVE7CRtMWqR5Ov6FqR7CmDlFxYU+XVMhw4d11iYO1m6KFxf4zNsMqyIEXlWJmELvAvrZDowDqmSdThHRn5y302yNfw5dgX/m/U2LCQ3m23Id8Ye8olXJsR7g3+u1ysv08+V9YmNLd9w8G0JJ4hdxvgRVWA9nYgYU549xb4+f9B/zs3xMjTCv/SUeaLIEkY8u91buGnmuX177mkzGehKSX+rrcLvGBtkCT76TeLlfESuxIvfcRkN+48UWiNPXpRnkj9a3xpPUe94wrJFTyUqOvMJ3Jh8jdGhL+Gvkf8avyulEu+H8GmmT0SUy7gOPuo6MISFpgs5X83dvVF4UZBwO8Rta5W4g+5ADCy+EzzpXfIbygO0EEcV2pUj8QR83/B1+EWz4a8XvcPXt8gtbxbV6k+/0o63tzcpy3Qu1HyD6fOXz/Hw5THzlHq5Ybw5xxwbfLSTxaX6EyddS6GA3n2Dymv5XqEXfSf9C51W9OU96TvWNpND7NNeJ+Kh1p4ct6INC1/4wI4nSca144xJebJhWlNXtDbEGltlw+/U/4C+xOsY32rT/57xwR25yT75LkW9FR5cvMavvn3jxmvqbSbc1J4aTkuR43fhUzT1NCCL+fJCA9eNimzivb9/iMf7+zB32veefKwOhlZzMdawpXwr+2vOF69ZwMrPiB/qn8Zt8DGPiVO9f/fDD/EP/+Yf4//3b/9tyqo+fItSvyrArhx7vSWfbcM8jfIS7wxzXr/jieuff/gx3r17n3GgZDvkdcP5Hn7v2fT1XL6NJfPvnhwjnz4JDYiIKxt2ctNBP9hjnzfwOCbnjNeneHx+DP+AqDl/QG4XpMoxM9cc8RHHeTROj4yf6LPN56M4X9gMkxfn/5A4MorDHG7s7i95IsdM+N8JnT/lon/E73xjwRiubJqJQzlsFTupY31kQ5yuzIsskMzTTLL5hFXflhZFCXZtHBCer7lf+eWnK/gFsdaw5wrdC+8bWqk3fYxcYmzDtqYATw3nKOcB7SEf2txmHK5vt6AtyKEs59qgr+FCs/Zd+rm0pWNTf+pOPRyJIdiBz0SBxYUEBwyL37f9lNm5YERe/cs4kjHvy4s8DTnHQxMd9bWQU4ogioBq5qj09ch8QjZt7lykjdWr0eL9NtQYNyM+xqY2elE/1oGakNACzxR+zFEDMWpdVhmTfPQ1nLfUh3lLG/UIZvwbn3/5y1/Ct+m6UmIFjRFZnBtdUPi2or4hbvOkNUOF16zrIK7OdsSbuQAtCZYPXN7OfeYfwOJArrHm2etX+PkBWZUPVeYYNJI6ka64nW8rPtDICep54LxW5OConqV12FsbW79xxT3Yx84HmrqY0WvNulQdmJ/dJPNt4PxfwFzIw4P8u/DL2CFmjJEDR3mzb8IHKMDwgZL41KP0NxtyAnoaWXSPq1XIn7ZWP+YV53D1vQFuRdxkHIQfLFoiWquhjTbgGLBX7emMgBQ+hkH5clXwz6VfPulgLqoxMsZxq/UY5hv16oNF+a7oQR7sV2b9STkG9OY9daGtzHHqQ5i+tuRf/XUYyw271P1AP7xLZ2B8KW7Mz1nvWTOpI/kyDxyxhden4zGOtDn1Fti0JO5FxhraVx6k4VGa2eBbHdkn78ahD1aV7UDcT/hMrfgnfMiLvg8nWR8e9KmzLVFIiE8cX9l4OH2d0CntdOIWvkLeqh16hV7XdWHjBpsWcxzdxKEd9vvFh0qEOfHp8TnUWcqKYU40Y8I8pD8Ym8puHpa4cAfmfd/asA2tUt/cxDXrhhF9FhhMGGq1yyaA1/LhPZvcet2VEhWZnetyk5t6Q3s+wJO6ka40g4987/7VW0iV3uUrfjwrApmMY3XYt4Y/0WEn2e1EE07dOUo+bJ4nSJ4sP67QY8dGmvozVoWzXV1dJcBXN4lo7AjldREenbvpoizXzBG+Ea0fm9eMnSIr6Fbf8Vx794yp2Vp4lEYkM0iDT+h7zpnyvYypYbzpX3vmMu8HH+MraTBWWP2nNfIJ9XzBr8y3B+MenNYHztHiZWhoX99krkML6Wt79S7uClFtWluX9+RX/cq7sAW51ac0zS2+9eacvqMGEHdFtr615Fm9rNdb6uBrGv5yfRNrmnlEfaX9yf0D8I7rSkGaxL7UrsRA8kVSRTui/8Nb+cMp/p0IdgXl00wmOpDJqyuKv/T/xhYJ/3yxOIQwS4dOYTOgdSYdXwPmtYFwHuo4DZ7OJQ0aVDA+uPjieXxLGIi2Aaeq1YDRYWt0pXC/LgHEva5UGCgUDRz4Fq4L8ECZAjKp7kmE8pa0ud+3FvKw4K1hv4GYyZDk70SigxscLjhAmzB9Yxz0FWVhtYRB43jpfWsEYQ9vFfgRJ69cBx+DcCLBp37QCajOfJx5oG+BmZLvi+4YCntQ5Kschol96jcDkEnlAF6vZ6TuoCfN5AciFX2sKD4yKElWWwJzRfJutYom2ADP1xQTN8IpzyVBwBIwc07eJqK+byE+9Tzz5HQGgO+in1JJwtzv68JvwLBfGopKmI6+AsblC7fQm0hUFtTqXd2o09pqTrb64wJ7/ok88pc4IHwwMXJUJ06ubnyQM+Cj4ivwAb3zyKSv/l0QOVnJe0UHA/pBbbmYtdjT5sPQoioH/DkesuGC/cPHj2ERV0oNk+NyhBu+wi1tGaT+l2u5YwLOpEZRB8+nPJ9CH8vJFkBltdAdKnoEf44SFU2Z5Ud+l9ZSRvsZmnjcQbdIcoHhZK98HTeFKQGD6Mk+urxCH5E68n4HPfF6fmkCOU66DT+OUlJHoAl5FddMcaQ/DOiwgKNARvwRjOTCsUNrIW7708YgWK3XbLRsYwSvE6n39V8XvB61x8JHF9LKsejNiW1HsZEwdEJFUpwt31KwSym423IMP+hvguY8nSiGjrQp5Fv+T/RL61KkCC5C8e+ZRI1B+/oGvkrR6IX4KzKd5RLPHp6En7FrBa6nmZSUwSK2Arv0Bd1TCNPA0YHviA4dq83SH7he2Jq5y5cL84JwyS9dJfiXfNSojViBnv7ILfATVxRt8sJQusRD87t00BehDypfNV/0FV8wj875hubFJ7tSMvbdeLJISz6RURuYc5Am/dAFgLZWl+pj0R96drMKuhJUFx4d43kP3xW+u1LpLrTfvr+x6eKnRKvCLIgsUrbksQ1F6MCCw3g/YivfzkLyhB3QrfjFKK2xNXxtjMZxYEyj1VZDndn61qJWr8s33+nit4+22bGJaI9w0nMxb76Z0HVlPIrPjSJ1WrCPsPZ5rOh4zcaT9NXNdH6FXFnefbgjFtbQb8lPB2wp8FLAksdKLrS1LK6y+ANGPerHSa8rsb3ZxrLB/z6MqQk/OmCrCd1MPMHULuoVrPhMiwJ+++QvosRQW7hp1bcW2tL7yz31jmYZ7NnS99tP4ZTDjU7P2RkLFxS/4V5GFYbkfY4zsZg5GB6VR/3Q/e0LawGD5+tlvNeOF8/iZ6kBuks4XpoH5m9j0VwofvOFb/8IWShg5Un9d6Xgt8irrJdWiaVS0XWL0Q2f4b/UA1hwNsfbjElWZMRH5MfYtE8adhRwWZwPFTpsnMh7wiw34btG6YpXIOagmPBVaAiP67AsxH7i1EfF051xtsrYfhnrJsvDw5dwU/bp8Z5NvV2OFU/BT0TXFazOWPu6soxTX5KEciQcOPVt81RXgOe6wbsydGFuIGfoA7TolriswtHEob8tsuMrGMhz9WROM0ZmcwGA8tCDtw0VG1TiDdzA68cnagFA8quuPBH+0rxWWT28DdhN31FX5qb7+y/x008/51NscQlbkNnjBN7pUiPBv/iMxTXzz3q7Dc/tswkvDUwN6pIt+xk3pz2Qj5upP/qE935X0BktbOE5Q/sSrVZqhrbEdB9E9QAAEABJREFUrnXXxa+6En7E6aJN/XhtHW6tFYmjpI6Us7E5U5BHvV6afMINbjhnzXiRUb0LE98+0hISOHThWdgFr3wxbDAvHqkDlwcuHTddaI7wam635qn4kujUvfwMyKINmDigDyfg5SeXyl7zKLy614c915fUteMyx0DH/n/VUqfiKMhews+JPuUpyG9sSls89u1YgDofWff48ERae+zk+Qm/cnxBSGsr+ZZugFZ9mxuFFU/aDTgDWv1l7sBnUlcgEUfGiTCX665ExQ9X6MJN7MgPI/APdZGX/mAMX0iU9HftW9Bn6YQCHn4nZIzzpwh8Pp/Y8PHBqDydOJ8t2L9G6le4DiRdV8B9FV/5d+K+cBObV3s2gJRDNSij/uGxlJK67Uo5+83EeJUSYS0+YcuuiLMkv3H+NPKim3atb4xfYheo893lIG5bqGS7kIuvZ/mgbWDu9UUDbWHnhSfPL7iMX9vMA4GA+QVfJK9ucqYMDDB/ak9jpnR0AGseEuce25l7fhuPfILQEC3iKqKwycM3rsoV5xFXV4FeryKvAZKureu6kI7HUmoU4UVX/BGMiYjllBO+nmcrxH+LxV9r6CMFPktXwGET1uPvWyz3yBuVBgR19468fgj9VV12BeT55YcAEC/2cT4zp87YTziP2lJ9cYuv8CXnZ/1pT+xM6AmKMfKAbHtzzXEdtTZg9UuaiLiSF9tCZyZfTDFDS7LCe4+JBwvM6KNGazb8hKO+3pWzjORE88CCB3+DV8PFayAw17xsAjFfpA9IXwB4+CO/auqPpPd3o3VKyhgaJWtQg+ak0jGlBvU2dznlp/02OjXYvzKkSYxi0ye8/pGzy2JB58P2GQgmyg2Lv0bS1ClAw6SDM4GTL45fw4Q6MjHb2modJh37So5p4eLx+saimYmbxMsg/LfQapCtwkCdQOz/7vHw8By/fr7nqdBrBpCwTmruRN5eb8OnSAN4DRSfqPztp7+F7ScKCZ8kyfsKGrm7yw5r3xooSlQC89IGzntaR7NQy37g3HRxnPKKw/4S+Dd6ddJX19JFq9nrnd8aXcD59MDi4Mgmj0d16kJnP+3yNczdYc9xnwniQCBPtBN22LNYtihyUjTQDSzldCLvWxM5C70DenmOh/vH8MmAmwfCYmjTCXLWlNOkRQfdU5zwEe0uru36OrbrGxYvW+Ba4hSuK4XrygQBVXXS19Amyl9bJRk2nlBjVyaCwiSorx2S5wMSRwxDi4GJxkUMRk27HfAr5RN/qdxn7NBaVPDL8+vzWzw+PvFk/SEs/GE2tEXCAGfC3YPDJ2b3PM12o0Gc2vcIbZ9IW0B69J7Fgf/bw5cvn8MnTOpRGXw6q420S/CppaSehtoy4clPVyp3gMKhxT+RJNPeJDrPleOVDQPto4+5iJQ35RDeiTF9HpzqWmTe9/djjZu7u/c8gdH3G/qa8w0S8TzzJMUn4jt8RTyOrcguPl9ztiBy4XpCXmnZ9Kk3JgF1MMOntNSxR301j8izGqDF/QcWGIhFLI/43YEF706QkNbEfXHJi79m8frGPZJL7RnLSmOfPrnDnlPYd80Tge8/fIwPdx/j3c2yaNXe4mrwnRuW621OSPYpl/I9Pz8y8YCjVXLBmP9tpfBYIicl+fdJnzGnD1Xgas66SnSVOjPmMvbgeU/MOLH6N33kf7d7DWNhh40O6MqCI84f+VhaTZntli995vGROHp+ZuwuCxVt4P0B+uYH+VP//n0lF6X6hL4vTI8fgZBTJmcUrG20B6eohJEFerVQQJXQD7VnVwrXlTjzHi3wOfjdkxsO+Pqec3mwHTnX1ouvaYMDOWNpuZHxosy7jJ1l7CF16ds+90+P+WbL/ecvoZzyVWvF31s24wzS4eaePu149XZAr3voqmt1NrQW5p/hW+w2h6GrQ+rMzVftcGIMWoiKfDmGuWCDH1g0d6Vkvrm7vQvfWPHNta4gN4pybJkj9dOg1Sr4uZbIwPWliZcR0TNwwK83+KF/c+D7H76PHz5+n084HXui+NRGR/x2xmtK7dhkucnYc+P9l59/iZ/++jdi4DUXdxZ5wmk7c7RvbKk/aY3MIe/u7sINmjUbQeN6CHncXK9jc3sbq80YLlCKzEKrYWv9/92Hm3CDyLewnLN8wqh/67sJCqxPaC3a8ZLQLn1t6RMVmRu6LlzvkcH57YG5UN/utd8AHDDimdjEctNEfi+5rW8VXa/DN2Vu5P39+7i7uUsdrLHHaj2GMq/W67SFc6kLAxdQ+gis4dIlYTbbddyCw3azvSWmB8ku9+Ghh8dSaujXA9eJF53lOTIMtN9v4smbOt3Chzochoa/zvjRa77pp5++smF38FfupmPooy72R3Sv3rWpsSjNDf51y2biNU0+R2oO+ZFBfVqd7Ikn5wRjSd0btyfyudee6+fC+jbBjN9oi4IN+1bDhyny36gfVuCWnk06Qx1D2An/PRwPIU/6z2G/I0++pjzaa08umshVFbupd/+nLHHObOz5d9T+5//pf47/5X/93+I//6f/zDz4KOvpk1l/bNYxblo4Dzi+lIBmgvADj4W2ciiXtJXVZp5Rt8qgjOrBv0NlbldWjBfCKB9Y4Bee4dOxIA5pSUhfUN/qaCIn5NycPCA5zEjbfvNtxjAyCmNe2jOXmbvEZ5Oum9H6M2yz0CBTYIfX55e4f3iML2wC3T88hHOET6jF60aNY5VBXMkfgwfo3L67ie+/+z5jWn/y6fQKfckT6YG5ZZ33nKtMJb6dUuBZXerf4my1xYDP6lfKzG3JZStlsb/zufZeUdcI2+MbE37iWxXmTGXX9vqO1hGP85e2HuHHeOgb8VrBB87Nmni6ucHG6xBWfjPn4qfaUOL2Jw7jiAeA8jLjQ9Y15qYJH3PzUP96erqPh8+faNQ7L48swA6wUaJvLfEH9hKvsMpvrN/e3eTbhOr3lTEP6N+/C+T9Yaixhm/PD/BkU/cr8pxjN5ttGJPWNPqTuT/4aANlW8FvV7StWo/okFv9qr/VZhPX4DYf2md+lTd16JtAT0/P+TeZ/B8JlU+f0rcRIZxD5Enb7al7zHneh3S0WsO/pbUiH2hXa0V5Vrelv/hqkGcmNklcYUTafYNMG9YS2jX4qKO31+ecD7n8BqPc8qxNS4Vr5jnz9kRMSEf+lMem7RCfMJjJCfv8FZ2JhwbKKT/BRo81bdd1hOEVGxdL++pDWWp0taYM+/0bfOxZY1GIwYyyi7tHVvNRxi58WN8aWzbPj/hJReYRf5Vn7ZUN3QyVek4axJC4RnzEzX9bzu+1LnpGyTN4nEMRBOoRFaHMGQX/LyjBYwWfeGzyl4Dg9li6EgR5IGTs0dOO/DLhT8rmPFPBYxOP8BObBv4amrnK5pilfptFkU042xW8XIE+rriyoVP1akuy3VVU5vy+rzGMQ6yYO3r9suuQLLJ+kh/jV7/Tj81NzsfqP8A/tMq4dcbCMDS6So41ZtKOwFT0NaBDYzyPnBsbhXvBx7rd2vT19TVrDW2k/F2UMz6yLzZUdnE6jjuMTC6EColKUxhjInmmVn3GT/Upebi+2cZ3331c6h942FMzvEDz9XWH/8zR6BvJJeaUvi6y2NfaGNYq2tG/B/ny/EpNN6XJ5UX7qxffSP6mI/L6gaav+VscB2zbo4e0o3Jjf2NiYu62KS9dyPTHfcsfR+r/HUr/8T/+x7i0/zsYO4ALbsLhty/Sl1KjwyjVxrnGzMa1xupbi2o7O4ODdcCZCdkgxS3tSid1XM1gbVmceq3j6QAuGLPhbAcc2UFuOhh4ESUmko2wNp0ChJE8QTeTCQ4jXe/NJhwRnL3FMQcSxqVZUPiU0Il2CQ9iA9g9zq5DuvizHRgjTvmUxgAtZfYa1UABjUG3KzVKNq/hNm+ez7uaslaOmfiEq8Az2u8JPRkcGSl0iBsM+TRlIiAWHrjBV16SX/HTvBa+NfCxG73oevk5IY82COAYCj767TML0KcdCrx0QTKi/6IjC0y0kexMFJbisE08VT3uD7GnCSvOWhvFx5jNpKC9UESOzWCFVvILMA8k6IcH+rgMx5rsTCQmj64Uu3/XlmtHyI9y2vS1NrRoPE2tZ7/r0We1tQ68NRtiJa5ECyp1ZdLM5EPSmTKpLBO4+BMYPXjUTh71JX3zmSRp4t1RLIhjj13Ep2wehXWidPE2wJP8SN97FprisHl+0W+q4Uwvx5eafmKCdpx6tN9zk786l4cHNq70Ce/Jt/dRLJdyE6EetIULHYuovlXuBQXAIZwMHSsu/cNJ0QWNE8LE4s+j9HPA+YcsSiN9gAt1MvHk3tgWl3Jol742aC8TQmGsfYDHyVjkRLzimYhtx+akyYaD/qSsfY9NhwWHvgkKJhztU9BLyQJqQLetVsALIn8NTrhXF7rkleAzEU/SmJMuHRiCSAw3qWurTGA9rWWrics3eubQLjvi/ZWNH2PfxTtsQ4LRZydSdjE6ztafadp3acqoXpTPo/3C2sDEpbSmLOYsEvWJrnAHpYn/BFFOF7q1IhutVMZhbe4p2zFlW+ytnhGRL6Pokr52tJ3QBaiRFRy1oau24AWb4yyEL3xJ27EWHbW1sL8D68Vu3sumwW0lotUaA62jiQ+0mWfgNMc38GAodDvlBqW8X2DkzXNhxeu9mbgSXlxDq5lX+tbguUZR19D0Xrbwo8AedYVCwVkiY7cAyHyhDyx4KUTwO+nE+TMjg9fHMxy7iZJOWl0PvQ4cwE7wJA5Ow+L2hg0CFyCll68zDHYxPsRZoC2cR/vU6zK+oP+KLdqyocLCabvdhrGKmiEPj+CJGZngrdDZt7b4PbbrIliQTeiXmAAu+SInK4Ntj9/uyWvSnLjvBs6FtrxUbER3FmX+2pQPRo7Md/J2Qjf6lONcOLnhbZ401znWXLu6XrPQo7HoWrHYGSj4hqZf2UpUdNbD5wCdDls5TpvZzIde1w7YHh0MLVbrMWVvyIio6SPyfGBBqs8Fn5LwLVqPPw6MbXXRBwVo3+iDVjnTwgMcgQ3VT0Tlnrpd80SztSH9osGf8432aYzvgelbjRXnbhK7QG9DjQUXB77GUeoaHSVfXQllrYzpGX+BVXeZQ886VdcuWgrwF5iMbfwjc1HforIZ1DeO4JlRgvitBZx3T/gAXQwtUc4yatuTMQ3OxtgVtvCeG9afPv8a//kvf4mffvprfGYD5MBDIWMruki/G6Cz8GsvnpoMgh5cpav4fYn86H7EhFellG9jK/z26KoreUck4afIpF3yC059EWQ5rofvriQEoNLEx9Fj+iWLtDwijz6Y48AlTXPQUCvMlfTX/NVXHiToj8KpR1vqA3wn8uEJCoUaaM3m2oe7d7HdrKKCQxgXO+ZZ/R0w2CvpD5zINT4Db5xpV/WUNhNhnD8FGdQR+OTPXnowLz45VPxnDHXTagsX09nQl3hQSVzm2LQvHcpgQ80R0OVH8ro++3XpxU5vF9mvv6CMjJG3l5fcZJuQ+9LEpSRvFL0AABAASURBVNnkraJzjzblA0vq0PrDX2/9cv8pfr3/zCLy+RuemRynbl9YtD3wAMPFmA8oxNuVglWWDQ8XgupRnr2X7Vwj2iePHu03ltO+1IvaQD5Sy9ob21sD7MlXbn4Ih1pgF1rQE1b72jwXb8rHRY8NZGjaH9NuymkustYx3it+fiAGldf595LX3GgzluUNNHyLaFP79skbnfTR7wkMCX/hUV5mNuuURX7t90GKi1qvGRj6j7ZK/4WPvjXUMeemhfDCdWWR0XjizGFSS9n71nLOu14zL7C5V/EnAWb8+3g8YcdD1kT+OtLV1VVcJa4urq6ulm2Lr1/jhFN95UhX1K5j7dahp2DemJljyDLoz4V6zzEJ86PQYMCfwEw5z6RO9DHmmAmbeQ05wAr4ZhqxnNorS6y3Gg3+e44FH4wocTrf93pgvlixceJmUh1q9CDrgEFBxE/LOdHxwUfbuUGpTxoz6lO9RsdNHQHbcLZ8iVMvL81OUBObBXAbPYzxYZv+YFOWWDQWX1mYnBg806bTER0fYzrSTid0eQLqK/oN9AguEOtvRb4LeM9fx9qyntZW6M1rxRcsx3QleXKI9/StA3A249g+713gUbSX6HnOTSZ9QD1KWnj9yY1Tef8vYb0vnPrc4EvGxmo9RsU+BT704T21rnXuzhhkU1H8WDVpBoMLsva1gHppDbs6b45s/nXFPx0woasp+RO2VmwKfFd+5x/pN1PmrT0xuWf9pG3NI+YaN4r28CE/SfNMvSslfUq79+DkEgcO1Rl/9Ed7/NE0/x/Tc+Pn/+lgHaOrfeCl31B0pURPsLrgroOTW41Mcv1ytGDyNb4VE9fQaugItuCjQ+ucuE/U+tu9rizn0tFR9+zm+tT806df4zNFzD1PmH0S4HjQ8C0xMckcgNNxvHfAaY40xxPloKrABQ45nxdWO4KYQpBenUieECWd1bHPLOifHu9zEnRH0t1iHXFiIhQnuSAcU9uS1IbWsvBMXOmQv7lFdw4W4RkkxbOnztDj8vItnMBEz/hW0R/NMcqpnjwGuGr2A4u7y+sOuRm20Oek0uTHo3w2eNtur8Njjj/rVznEImzfGjzN6Gdi0j/AFxnxTKtyL2nCF6gdks2gNGmqF4PWxeqOXWALAyfvpMWYLJy1PxsyPbw7+ERiyw0jjnnOUd26AeHYmSSpH214sjBuXFSckxP4XJSqKjc9jk4+2Fmc4l5g10ySNCaUAXraRP71wS2LszuKvzv/Sj73HaeOLKr3JB/9x6eC+lIpHeYqgtDwUmg3xqzZ4RePxYQ63JEgdz5BJkkeOLdA8u+eOJk7Om2HrbpSMmlZmMsPGFPfO+znxo3Nc3EGnwK9Wls0mrxbzDs5cisLRv3BJ7tH5NcP3B1/fn4iRj7zdPcp38LQLnvuT+gTYXJRdcsTwQ8fPsZHd/HfvQ/5UX7/Cv+jm0foYSIx4wSQwkf9iZKUR7ilR+sqnW6z+I2TsXEiXxFXsWOB8fr6AtkC3XXI+yVHDOhxRQEzMOH3yOmYPXyeoIOqKGKI09e3+PTzL/lWiU9pjxSFIEsdqpcJHlPuHBdhDkr7r7f5pKG1PlqrYWGA6sOP/KvfyzgnSQtRfbkApK616whvG5p678FRiAXH6hc+RX7FZuJwjDADMeK5uJXFa5u+Z/+MUPJsDFbkRWuZh7SZ97sChZ4chUotEuw/pP6e0eMhaq3ksJJjJuRNPUDTQm3FhKtelW9PfvLvUzhxW0DMFHviBy0czOh1CnmcgNOeWnGoLfINgOvFRgO2kc+BmB1ZyK8oDLST+MWlXi6ttopmCuyUtMvImDULamWttUbfGrzTSo3LpyslvH+Nna7Z4FBH8mSxnP56zgXqV3nUu/fVq3o0Llb4zYUHeZWvvI+fe25zvJsUTy/PubmprNJVLu9P+NqBeH3jgYK+py841xzR74l74pPuRDz4xNqNjxf/R7W312WTm4WLuepA4WKsyNcGed5/eB8DOlXnI7bZ3lzHertGRzXMjWZW//jxgG5QXlw+qAUYRnUR+rJvLt3e+gbrOmby3ANzn08Q88khSKRXW42q34DEjVLzziubpjs2SVzUqk/l0L99QmdLmZDRXGNTTwzP+aOvi53s04de0d3Lyy5ziT6jnI8sAH/++ae4J1eI37G1NnLuSFvTyNVc176ENYN6x3kF+1dNG8i7suZipyvpo/yIgjK8p61G4tDrtKVP7VmEaif9AjD8rkQH3z0tcQ0t9ed56ZAHXU3kCmPhxJGQiAqsb/P4d4w+mAfJiY2nt/p5bQ2/rWlD566RDYPVBrmYi6ShEMbOxIb4Hh/Yo8sjPqCOvTe0mjrwLdDmnMd18Fly9ZTz6xE/1S6F/tQPx5nFo7bB9egq6KCyCKpRFdLGjZlxjlVHHc6jjnyavsHP1JUyiqMi30AcD8QiyMKFgP+L1d/Y/Pny5dd4wa7CQTbkK0BYhwFabHajI+8pIyRSVwM6UZ/feOngDxrSllYp6KvVaGw6medtPdfm3uiggg3kHRGQq6R+1ujUcSdocxug5atepK9eXTxbExiTxr70V+QYWx1a4nKUsM7d+oW2kGSPztSH8bIjHiAT+pJ/o+8//If/ED/++R9CHwBJvuXs/HsgH4hPO6/QqbWGejD277/co6s59NWc686w6ldfvOjRsS6ElLuAbLPZ5saotvIBmLq8tHLhER8yDymDb93s8SvnJXO4+IW/vb2J98zb1+DzGtTBCjpKDxUEnhhjfvj86+d4engOY9Na5EvG6Wuof3kb8IsR2Ro2LVHiQL5Vdv/X13/567/Ef/pPf4l/+es/x/PzS1jfnTCac5J6MCc8Pz6RD95YdO6ShZQB5e7Rx8OXz2zkvxKTNU7gffKt8YdH/O0VSiWMB+PJMS7g1evD8yO4DlErcgA1Qc8HvV/Qt/9DkOcSGvAn56muwDP6cg62sb5fxjJO3wlxkC/9393MGepQuuZSc+o1+STg1xzHEFEzgh78Xj8SXnkhE25I9/BVSg11pS6kcST2L28Fea2/6hPiFId+ZG59ZR2hTeVDe0I26Q21xi253bdm7NDHH5DXN+c8F6c6+taAN/6U3zH6wjXx07QhjM5sUkxsShyoQU8mOOovx3bkP4/B9df5K3P/iXaMYNvCe+JsfR9dp+6D9I5/Q8s32bynfvRr46jSXxt2ZbT9KCTriYt8yrgnD+on+oIPyEBIeJXQ91ttOceYEwqDU5fkM06j9S1jRLrXm2s2fEbMWHDvWRQxkIOV2fw8YyfnIN8y18eBiAHeOu0EMuuJpZXoyjKnOGai5vEYfLSrPpGNPEIXejng88+xe32G5kRb9KE+T2z2HPG5I5uK2nefvzK3z/p95t5XEJQraX0NYfOPRZ+TWoGHS+sKeubbAe93PjuEoJ6fkE39TfhX0iGmPErbWkM/O6Iz/SMZBMnEGGsnj9aDmXug4dtAxo61JJdqBmrzMv9gJ4ZmHjYmblkH6I/6lzlihsYO2ofzumbC4DM+Jt099ZDzieel1Iz1FTnZdcXtzTZW1IzKa61zEAd6R5NRsQ9ocqOxYi/HikOZDuhWPm3mmFds4FrmmaP3cIbYrKkrWmPzUW2VaPjTCts15pxa+igXpeI1yvZHNXX7R9H6+9L5naQ6q8Yzybsw87zHuXuM0reWxpZZHYFufBWj8fW+znJNoewxomTydwLS0OKhy6EhXp3D1mqNm7vr2LKRsWYBLpzO7X/R6X81+EYRb+DkwDMCaVfG4XHgOhDgBrVtznOLBWkaWI6r8G7Bl41zk4j8iacrJfrWYsXksbbh8Nv1TWzXW4q0kvhM3G8U3y/wYgCN4xqnXce4WUcbaognCEGUkeeZhHDgEkEigT8XuEYI110p0cO7Lfiogz1BMhPs4qnwMsCDeryheF1xLr9dERt1wRlPrSVp5RjwNcalfBztmwh0Azpxyxu0GAE/U6gf9erGjvoWvqIXcQK2wBDg8ua17QQOE5G2mAj8A4nGJLBjwaxuUkcUKjuaE8QMfXk4Amfz2vkLVwknYv93DYtAFyHyst9hv6QReV9a8qa4Hp2EkwZPu52g3SRS3/KGIjRn6tUnurqJfL68PoaTyfPzfRwYJ2xjgbnFR23aW7WKv7YajQKqnPVa0eka3d+wyFvaTbRa5RBa2MKBXO2x3T2FkC0LExKbfqL/6RPaZbtd58aF9EZ8x76FjhwBhWKUT7vs0Zf2KF3NSVgbqLuxDXFzd8eCcwOfLQbs1dcafk4UZKlj+NFX4I5uIhnlqe+GXMq7JYlfr7fhZNuhJItb9WScKIfNPm4lDfm80JAP+dqm7q6RZ5MwEAp5d1FqoardCp0V/VgcaBt5oAu9RdhfeFqrzp0U9vjZAR069gS/wkunMECYSV/Dp/QZukIfv7t7n/GnrA4RzrgZsZc6dnziRJeO8Vr7WvR3dOyZ6JTbxcwG24w5AVVIl5RJHCtwidOxWAhXW/T5+0nae07Kreo7jRx2k03fmfH/HbIZC6kbZFS3wm/NdeM2WsHG2O4NfnY2YCzMxTtgMxcVwcc+9S9e5ZdvF+B7Y48xyqPujFHlOtDv20wWURe99a1GHWp08CouFyNO5I7FbaLD6KUDpq/hsXCtXqV9TD3SA7+Vxhk5YubpJrkE+spKDcGIkjHoAq4xebuIbLWFY7STfOkL+lVXCmQXnUonzh+Lfot049t+IFC/P+fQ3hX+IZT2kDd1mkNLSTr6sk+x9/iNtGzy69iOsV3h6tzEw1Xin7CXY7NhE8dJS31vNttYsUlQlQUcPU3/sBlbwmmzEokqtNvQGvMKuqz0Fpr3iHML7pkNgR0LV9/Gca57enzORd0iC3J2+OHAeOhoV+1l07bqGjRgiyy6N+stsbj+1sY18xI55poN8Vvnj806tEeFj4Lt1L38iqDAl9fyWmtLHFt80z7vpf6Zl6SJwiOA7xZRMkc7f7gxbB733Ly8xx/MB/b5IACNhPQG9FHgQbrqwGOf+M4I6eASn4gsBMWxfztQ1O7Co9f6srqTL/F2pcBSzTrDRac8amPllZ6tYbcRfeiDUnLxY9+Q+rUHTDin82++bcIcbzxqi6HVcONvjf0HNnyEnvArF0Tyk8zSCRdp6xU5w7m7ImtECWNi1q/wp8T9tgv53CGX85/xaQynXPAAJ5nz9+Q78ZvD1KcwxmrmEXBN8PD28oK4c6yvt/HdD9/Hv/u3/1X8+///v49//1/9u3jPQ5AG7/KXPnPcU8cc0mYMkjUOxBS85X2O+jud8Mw8fKZhLOzJYfIwsXAxRx+OO8Dm5HPGj+V94iEdpgjnFXXf47eFjg4dqBvP7avZ7xwaccRP1Dlmj4a+VvitG0fmDfvSxuhEnNfv7sA90j3nho560z50qLJcDJpX1X82cqd4BvCK23ncOO5KchPROQz5wZ84+CE9/bKUmjnMfAE4JSZw6Cd9GSV1hbEEYOYnjhEFH7SBBIXPwLohcCC+jQkXcDtAabCdAAAQAElEQVR0yLCojXwgAsZIT/xuOnWFuxdeoKGuhqHlYnlAFufRUgtyQg3Yih6Vy/muwG9SZnzhnvpabdfhr7ZdczQftPUQ69Uqbm+3cXN9EyN1tmOyNmeu8Ly2FtbfbexD/L65JP/56+/4rfoTBg7Sj7znr8Npi4kcIW15lEnzt/nKph7l0/yTdODd6+vtljl8GwPxqc8IZ2xu9APiaISfjgGLnkrqOAp+g+9nziROrbOMpz2+5Fs+8ibvzt/Krv3tO6GbA3NYzhfU4uIEdbQ6xgZaK/KDOvf+Qd8HppRKftXnSmjTZUxhTIuGTVIfwNh/YFPK2nQPH3vpgOOIHyi/MXSYdsyXB+KG2MJn9HvrAt+CeEMOcwM3+c7p38YUXpYy19aHemkcu6sSX5HlyGbQgYdIR2NyOjLuK/E9heuqrwhWawfvDTuvY0v+v95sqEs2MSJrhx+ZWx6oiX/59Dl++fQpHz4ph/x6RNuR+RJYz3HJ8NMVfuJj/ITmTEMedDVjf/mtPfoZaqyosQdazQFzHFMvu9j562icn7ChdBxz5Nx5A2RRwN1aDX174Dijxy88mDHfmmN67ou7x4eCzxFdq3fbojM6z1+v/TMk1pjy3+BHm0UoxJw/Bf36lfOuRAXnlZtpX7/GV1qwkXZ1VcK+8PM1YPFr1L6LcTXEOAxRa+8d+ufME15c/Fib1aFFq83uhJGP80UeKvL0DRjs4riulgj6hJNvc3OFL3Eoc201KviMswJcKTUcV1uL7C+OT9SJp/R90k2/RM+Zs7idY/GRhk+tyQXjekPsr1kDj2HeLH1lPIB8Rakc2XdSB7MsRiMGrtfbpGtHhc8BHWufBj/JW5FfeAQPjPiTVgDvonC2bD4pbcm1dg8O6U34k7k4fQTA5DdHdPFHfiD9R5L7e9JC1I4mCySYE81kcGBR4kSAxaLiTG0YyO84h3DnJpwJXwcYN+vwd9NHEmpXCoXZLv8g387fxSfwz0OWZEVwTxh6JOH7P49YxLxjYafR7++/hE8iP336KXdupVFKjUqAFPDqKNLTgXbg1cGFcaxtx6TmxGSTpg5por/GYVdrnBwHHVrNib7WFi6obpkYrymmNkxMy+/q3oTBZfLy9dmHx/t4+vKIH09xfY2c11uOWxLtGEW/1I8h5sJsAKeLn66gA4o9JwGTGYOjANOgXyuF0EXPyHCaZ/CUGIYW7ta+42mzf5NitVlH7UoUcDE0dcew5P3SJy6T+0AiGb7hnniaw643uqAuCRDwZUOLpPnMJkX+rRueYqg3E9GK4O1rk0TSeGWcupRGVyp2L7Kf9w7gsCh9YfLy7RKbixknM5sLPRdUjhfWtlyLvlDUH7797aFHniQ9sgByweqkeRlzgT8hrP0vPB1+AM6/6fT69IpvTRShTELoRRj1y2lU9OrxQNF1f/8Q+WYZ/rRjwqytZqJzYWQxpB2Vz7Gt1mhjDa87jDQA69P87374GN/TPn73PhNkATm3rSFDveprn5hEP336GVqf4zNP5R55ki79wNoWIre3d3HLUz6LnvV2HRar4oFYThx77K+vPqNPx/XwUmlZeFBIICUT+Db+9Kcf493dXWyIGWOt4SvKrg0P4DhiF/XnxCHOjN2I9NP3PGF8z9MAfds399K30e1l7A59KYux3JUSA760WhMr0MD7KGCm9LlrFpXy8OH9+xhaS/61+Qs+ZUFz4QGHwRYt9C31BRuIW+ir2ZRfXuV7D22P2kGlLsVHDc8PyCR+/e1EvnCD7yOxsdlso/ZLDKmnFfxedNzgSx90EgVJKKs6deJUX8/wuiO3rchTm7t3qZ8157X14fGaHDAad8ge2FA+bakrJtI9PE3oTpzSVQ82/y7N7bu7GOFF3nevb/FKjL1gV+3reG33Af5v727QccuF/2vysw/zrYWhNP1bBG5Y6WN7bOtYC5jMUdfXqUsLeNsO/S26i3zqqx1fecr7zAaohboFmv5UyZ/aY09sm88yB3COKODD95FV2trGozIrq/iMR/tL0S4R5jT53aFHYYQFCd8aQ23ZRp7urdDrQLFQcIIDcnBI/5UXZVNPNvvnAK/zAjoWduKYSYd+7/d9iR6baM/gc8Ifki6IvC+NPTSekf2AjQCBnxJFflqLRQd16Sslr/UJOkIelriZIEmRQ09j0W/+3TBvGGsF+hZCFVwrFi4jbag146JvlRHyfwBdCe85pvbQi5I4Z2JZufSHJ3LZfeaKh8zT9pvnFlsUYmtM/ox9ZbTJYxJRXmypj+oPd+QWfX+Tc9JN6Ie+AfPu4w9xvcbPqnNUTT4Xf+Uavgd4dszCaw2fGDoP6/+V+9K0kN5jB4vH3+gHOXyXfOu7GfvkZAt1i/EXcrVzpj7vQ7sB/Y+rTdIXZzZ0gaL4Yh9sYSz1reW19/f4lXry73C4iBbXHtsa0/JkgajtevRg/hBGXVWue/DpI9pqAKcyC6t/6YvGoPIFdjEfpN1dxBELz68vseNhgfG2wn+N05vb2xg5d7zyPVALvBHT0tMezvnmVO2xAc7YFbdyHJFzjy++KQ96ecDuL4x1/BM6e33ZMaeKOTHFCXhj1g0f4Z7JH0t7DK9zY8GHUSyMcKq4ef8h/t2/+/fx3/53/338D//9/xj/zX/7X8ePbAgNQwPhHBOLxNQdGxLzfMi+gtxMnuGGjs0Fob4pv7kIZgPKxZOy+kTYBzza+Ik8JQ/aIXWGX0wZr1Oo7/EcD0ueICL90tS1sTRQY2gPupB5gn3ijAtrpc1mG5vr23BDQNtqF7Uy0v/x+x/CI86BbXbxDB/OUwiTX20rbnkQxjjtWw3jbwVPznkb83lhviB2xA9x3Fn65ZtfKksdHEfsdTAWgsw59zkvm0fpyg0BYb1WZ9r60q9u3JR4wcbazTx8wG/lR15S/rLkA8cMteYcumeTxbHKXekbiZcVzYVm31q0nsZROcVxzRxl81w8J3Ih3KbM15ubuHv3jprjjnp8G3fUDO8/fgjfjPqHP/8p3jGHV3h4fXxKfeoPG+as2xvgzRfQUT7f4vn1/jPz0i7nSH1bGsag8+uOeFn0MssCU746QzZ1TLOz1RrqvqB7r1frddxRD334/rt49/FdGItDbSEPA/OEb4p436Pw+lmBV2O50CFfr9j/9fkxHqmzrD3l05hRB9Yt+pLjR2KRIfjaTL14yAcWzmMzG5cBxcGHFBv9bhsVHvb6MrFqLFR0sPBdckOafRtqvhID85nzwS0b7PIb4NFur8SksWJ8mo+W44H5+AD9CW2oIzIGdjJ/mWN8E+Lx+SmMqz2x5EbI65NxvsM9lzd2rBVHNu/GYRWl68K3UHbM98b0brcPN31mdprVy5HNIOVN/0G2LeOMqRv/5198wLlYHTr2/vOX/Funvjn4Cg/G/QQPM/ypb3EYl32t0MU62CBomVs56qfaRr4nxgQSOk6drIg53/A3Lq1BnRfcSLS9+YYiOQkBZTXUmQ9OxdG3mv7gQzk3g51zfmENaL5Vp+IbwW0sOFg9vBJntj0x5lyTWmYSVUbjTz8Vdssc7sag59mQ4UplfA1s30dzbduVvLX8uIpSlnYVwXYQgBz7fgh9eMQPGj5CF6KQZ/Edz2tfY6BfXa+IqWFoeEgJTAQ+8BfO1RW9wuXDCGVijPIV7p9A5HyhTbTBijrc3NZhC2naKvAVffW0zAnkVs8dH+AGBd9TztPqd0d+0e+8VcFTW4sR/tbbbVzf0KghrAWUTb5KVxg/I1uwOYMPwJf+EfJeahgbt+/ucrOvA2kbWmj3lAfcSQM68lqAB1mggLDfvgqMyPXbE/YSZsRnAcp8ayzOPFiA3P/O3J91R7IkiZmgQE1NzXwDEMtdMqtIdpH92HOme17mzPz//zBTXM6QrMqqzLixYHW4m5t7zPeJAbeSbD51n3Nve7jCzHSRXURFVQ0IhnZWR+Hut/z+1vj+D/P2f+bXv/4aaUHJtbbQaAcUpLJUxNcvd3HPIvqFUydfmfckak/A84+8GgRcfGgc7mRnOwHqRDAR1nq7ievrm3DRqMGJ7wWndeJc45TiObKLbBKSTg4N6/UmbjNovcsFuwaj4TnGonM8khjdk0BbDkxE1ttPmsVhIEh+4ENH1IG0oFJqTlTS/bw/5BsivqL5lYRqmUgOYfC2HEna9sA2SBtkZgKdE/svv3yOT798il/+/Clfgf3VuTFkX/X07yh8+/I5hKdsLEcnFtqTNq58vQ3pVS7KQQc5knw57tlX4in+ioxyll8D2gF63oJ0VwpD/qoAUb4ngyFt79hQc7IfDA711Zy5MCKUlXhbq2Hg0cPOEJWBFDgjclN+ytWr/XfrNcFvDJOHHud2/AhsZap83GxJGtG/NORkC0x1ZxGWQX2pB+MrjC0JyXpcg9WFxZSLYulQR1YKX/1BOjHjkgHCNnm1nUom2WWc+rEYWCo8j9C8vd6xgbJJnruSUDIgO1Y+KnTM6NZFrUXYjjdRlPczPCz0TOCZs2QfxsiTfYShjJyw1wTsRjJjne0TE572LcwuSiac2mRXCmK5hPZhUZ7Wi8/E3LHqRrjWr5DR2+TnZOqr1PYxKXnnBtVunb9CZqC3vg4tdiQ40mdyZJ10+5aWCf0TSRQUxA3JgbZyw2QgHdqaPnrE1vSDTExYFCnXZ/zOSXVGJhgfkwPWhPxqbSGNfauBZsNFwxd8QLn1tA/Yk6XWFuvtNn4iEf3p5z/GOzZDGJAnUdqOk14pNTboTZresVGi7tW19L8V4e5JJjIBhCbpVca29+C7vr4NdaHM5cl64UrjFvzK1EXj8+Mj/u5r6pU4xWIZexaXfPuWjDFJ+kYmyw3jdtDVY1cnfMwkw2J/ZazvqrcKj+O4xt6GyHGMEZ99lNtMNukEWyu+hw00+t/eviPWbbGHCGVsfLkjJklHRXbCubA4NDZ8+/yFxOkQDZo83dZX5S9jA4mIcLV5ZbCij/ZgTNJm5HmAxxt0Ll59x7HahfIzhruAkS9lnPJTABT7+az/RhRrGH5Jf9BWXLS+jbNvV0qYGIybEX1u8cFtDPCCxYcyavoJ9EmvclHWE7HDscprRG7agfqf8TXfsvv65Wvoo8pSWLYpf/H6KxFPbP4cgAHqtMcdOtts16GtmkwI+60kL+hR2rVtY5iJubBsY2UWJ9pfDk/hr9YoP5MpdeDiWLkihPye8QeTYZNd+3p9a5+ZC+VNuM6L0raG91vi88ePP8T7jx9DOvtWWWzM4aaH+tK/vX8bIyLxgAo7Qe7MFfqmtJhIO1c4N7/henG+xoeP8GAsUwb11eZQHHsACwzpVP7CN7abxOUiiqSwvS6i7F9S5/aK1KN+tEZH6mpGP+rFVvUiP5lQ7tbh4m0+nZDhPuPCiblQva05dBk32zBptmgrjnWTVxvNgr0MtSW+vlbmngobJfQffkJRoW1MXduujs1Z1OkLOYqyUf7qHKFlQmzsU5f3+NeeOTZ9tq+hf79//w5dXEcFr4tyxbWJ6QAAEABJREFU84v8dVVOy52TlaU8qgN95kiO8Pyyjz24jBfiO7LZokylRZr0QWGXUtNXFlpKzgOVWHIGGCEhn+3f0W8Avz7/pq+ReLJB1iP6UFbap7nWAws5deNG4IoNS3HE68d++kkm0tQpX8dv3Axpxmk3LOecT8/EDemgW36l0bGNpHxF/916m29LSMPNbhvik0Z1b+LuIZVjsgBB3Fk/tPC+qrse/cFvT/FZ+HTFDudFL8RiZa5e+1LQNYslfOeFjYoL166UUCbmCl2xjXHUP7Ox9uXr1zxU0sf0PXWlPtRt8FGuzofKIOlBvitizwZeNtihfEqPUS3+5UdY57PXWlvkvD7UrJdXfdMY7QJL3afeoW2Fvt5d38aW3FcfKaUSTsxdyCHId7VFyNJEcs6e8AnpTrv8Rr799Us8PN7H88tzyiZzCHT0NpddHNlF0qEsu4I8ACh+7T11SV0uIDfrjL8r7Ef65WUgP7ll8/ADMUhdrvHDNXFafVb4tOiHWzY6NsTQHvqNNZ+Jv8ZK8QunRAnn3syhadPn+lpjxxjnGAjMeCaN1jVsQNpeXl6oZ/MD/zNeGr+OxO0TceQsbyXCMR2wlDPCCxL3rBuR7VLGfIbNX31HO4SktGmvG3gf0LO0ps8QD5W1PiEdFv1YHAX52c/YxG3k34jDNy/Mu8a2E1f5td/M/RlaJdVcV7s7EmeNO+rR+wEb2+E3W2QhXOvecG3g4QOx5gd04IFkKTXcwDAOyI/9pUmapUU5utkzz+e4ihLdVYkrStd18N7HFYO+X77Hd+k9f0dcZ2INksRm5tdygV7nSnXsmuzHHz7Gjz/8RN6xCWUtzhIl/FxgTF2oE33p/v4htM1H4pxzjLTZz3JGFvJm/mB/eVSugPCb+e0MDcpL/AEO56OZvNj4OaH3M+3ZmR/K+0AM1dZr7eFjzhcBhC1ex4pXmuWl1QrEyDjihtOFDT55Mf/T9ywrNln62hxmuMxr/ri6iqurqyhluV5deV8wtRL+6tfV1RWbPxGtDWnTQ9+n68rPTOwJPhX8xsVxs47F1io4LqEc3EiXlxnZ6xebzTb8tazNzTaMR/Lywvzh23TKQv66UqLVmjpxo1vZpn2l7R6QxyJF4RnPjLNujFnEvyK/E9/9V3SGfx2wS+H6myn2MQ6M6RMVWHP+Roh5hnbrRqpX88BSKnw3ZFOii8K1ZulKhHFGW5/RvQIxPkmnsheXhSHYJrzgB+JTHyO0WVoVFoDQ95ssZ+whbRQbRqx8aUcWfMG/PPLzN/uC/TfD9TsjWgzKk/dh6FPpGufQFgO54xTgkZMrNyJeSHg8pTboW1Seylb5GumBzR3brWso3uDmTqGnMAPJhIyaZDtus96mQRlcNaYDBl4xjC0B893797lplJMPdY57KwYMF693d/fx8HCPEU/AWQzN8W/9vA6MfZvc8Upt0mpuL3GY9jn+DjhPnOo9sZBM+uUBWsQzTUdOOveclByXMWwafWUB9unTL/GXz7+EizV51Vi0WxfP/k8Uv9DHtjOVThwGC4N7Is8fl6RZeg0eyruDOmXxmCcbT5nQuGBTzk8sbCwHdv1ngknBK5yo8so9wCIL+MRVSxBormPH6WUzCcs+dAF3oVEnXK3HGNCRk7tw5EO9eL/KAAEQTMOh0rnajJmAiUcYK5zZgDO0GhN0ff32LfaHF/QxIysLg8G3YPWGaYWAIR6DRi42wL8jMVEG9hD/gQlhonhvnYGuhwjpAjBf4AgaXm1/u3XMntOhA7qbOQ2ptWdyW+XCXvjaQvARbgaaM5R1JfphCdgTSZhtFoP3QifBjsnJyc16JyXlb+B7a6/aGAnVOK7Bt5QR2dRaWNBdCLDTsqn1OmGoN23ScdIuPGGZrLn4Es+UfTkFIggbOKs67Gt0wLwQNB/YvHlgA9RxI4n/7uYDi6B1ToKON0D30sXEF3yskyeDbPra/oVJ9ZmWCE/LTAJXTE4zMt3TtscHlKP+7pselj2n4566OVmdmFQcLC/i6VvNuNFq0zzwl0N8xgeEUUqN2rfQDgf6bdbb+MCp7kdOAW+xT+F8/fYVP8N2Xm3bieqGBagJuvBh+VXvl5SpCfczif8TPmvZo/MjNKnXCo4dY7VN+ZH3M3ZncjggD/nVdk1WnzlxOxLTulJiR9ypyEwdv1Ann4seAtmOsWaCX1Hk2aTPcgAvhMkCp4wHkvUJn6rpJznp4UcjY/qmXEqcsSV9vCsFmdTw02hzsaCNUo0c9vk3kpS1PA20r4Ajb3vs28XOEfqss8indjDhM17lIeMuMtCe1Ps3FkjCO0Cveri5uY0KXO1PexK2ixljuEmA/eQvEDxTP47CHZ1n7HKGB+nOStp9tq/4s7AxIU77qDvt2kQ85StObCzrN2OseJZek01hHOUBmMPQwqRN2dkuX9q8sVrY6qAytiAwk6Q9G5QPzAVe7Wu7G2Taj3AKxCx88hP80mw5wos0H4jzB2KXRTrEIRz93jc13PTJYiKM77kIOqa9IRRhc3Hz0r+Vpu/ssUtl5ULjSFw5oC9lKs6ulFgRK95/uA3/rtBH38zbbTPpu2Cn8qC+vjEnCWti/CJrECGb/Am+I7pw00d9eZhxQAY5X3Dat2xKPLFRuA8XqLAcyqB0Ff9ksUiFtiif0pSJM3XiUd7a1bjZxcApsiiVheXMAxJMX95g1ys2JLRP2yxdKdGIR2v42ezWsVptIkqXc4K2JW/Gu9Ijg82G9lWUUkOcFm3TP5DstfUt6kCbpefKs5tJ8qAMsoDPDdAROhyPWDI5lWdjhLo9Ib9kjQFv+vTvkzy+zrPaQFdKyI9vF+6gXfwuePW1L58/x5evn/OkXh1rc4Ew1dWEDahz7cGiLqxTpqBLvoz1vj2R9L0SArrkrRTnnpkQsuQDhfhuaa2GOqjEI23Z+4w/zDM+m0u8EKMfWXQb621fYKGdVxw9Yyty1reDT19b6G/2NR5HCRaK9McH1B2qpdfrF0Eqa/sblzabbYzoWzn7ZqyyakONwYIfokQ2Mi7E5hleZhJ/2pgDB9p66DDHsKj36rMF3h2nDbqo3LOhP7EYig6TsZ0ib8Zor45z4ewCRir1e+WsTT1wQPlEjqTs9bNHZGP8PqIfeVNnQ6vQ1Ti0qGm/xkbj+bjbxRJLhEpJ+V24Wb5dKZBZIzeOBq51gaEOxH/Et7Vti7IW1+g8Q/zdMafo69b5a0rTcU5fSFmD4gyuGZ839pp7mtd+Y17X9110713APTOvgOMELyf6yk+Of81fhF1KJUBHwlae8/GYxNc6oPMR3Y3wPIY6RbrR0Iu2bm6+2WyxtXUM2Jb+Zh+L8rlhc0xdB7biovAOOR+IkwIXr/V7nu/Iob+yGblnfqroLfnHjzro2jPn9NSJp/A8M8e7YZrx9NUHlZ2+qX85/8pf6UqUKNjThbwG/+B+gG4X9CPzYZNe4HalRMlibFvkMBEbpXEk/oxDC2lSbhPzi7JW5sZm456/3qcvAyT0LfXsWHXrGHU6pY/Mik7SWNxPyBrfSf3Nme9oe/ZTj87xFVpHfGaDfOX/gBzsc0aHI/XviPu5GUC79AMt4Ys7n+k3Ebu+g0Ok+sDpdGbDooQbY11XufYhnq50DovL9++Uc8xnyxzT+RTzxH3Sj8HRa4VtXnMA9NOPP4Zvle+w0dpquP5DxPTAlMCpTJy31OnT011ol65pXrDFoB2T0FXtTO4zkfsccq4xx7ygYxqAdYH015Lo0WOHTqmdoWlGTzM8mqfZ68wIcwHtwTpju7j2+LZxVhtRJ+Ieagvt2FKKudUl44/jjTXmRSvmWfmt9LUP4P9336us4SebPVfA6UrBFEp4H0F9RDTmH/2g6zps8Zz8TsiVprQtcVja0HKs/GtXR3zWok/WWmPFnOcbpZvNllhE7EcGzhsH5u4DtnlGrhX8fWvR0V9etSntJgv9hR185Ee++tbw3aU411gcd5/5w1NM2J1wC3PLQF/p9OqzOtAu1bF0uPnzQuw8Qovwh1d+okTy5ZW7UG/mGPKVcRAdGh+EJy7xM4Qx9ZW2kRgjjW7a6o+NtoIVLDHrCF+WMzYPa2lXpSvRFaBYuLf+tyxg/i3R/Y64dEy0eGDX9fHxOd9c8TTDao12JNhuCBIuGkyOTCDQHsq7pAMOTPQlLcMRkQrfXV/H7nobJoI6owbxZrgjTlkxxJkgMaP4F4xHZxemAXggsKcj4XRKRaiWUmqY1Du21MaJ8i5ubz+wwH+fp3d9a4Co2GfhamEDi4HuThpQcnMGp9DQDXbvtrfxIwvRP/z8U/zww8/AuQ7xp8PhNPJ+vd3Fj5zSbrcbjH4GbtBvF9c8r8eB2DTnJpDwz/CjrLaMsb/jZxy6lBKr9Rgbysiip+KIlgEHXyG7FXUraKcaeBfwOLlQgDfjiMptXPexXg9R6xVx9RITgVMDVfbBjQ6p08JuvHt/m/LQmR85RfJ0xeCa+NYjC911GMyc4OXXQFBbDem7ub2mfZsJwwrarHeswced6j0T/PP+IWl0rMHExfb7j+/CX1n7+PFD3HKqtEX/6+06xjWJB3DU29Ba2kaFUcQCD3NOnG/JWsCIssKwkANsBh9kJ33i6hvjsUUDu3zb12RhRd1PP/8I3++R0TbUQW19NPG2hs4qE/YlTAidwEz+1Zcyq7WGGywrbHK9XocL5816yxiCE0Q64ViOTHriG+ljErrZIkN9Aj5dvOc46gZwdsDsCkqBH+1eGzfxMBAfmRBMDsRtgFMP0gBCvtisY87YGVd9bgW+vrVw8vckxhNS5XPLBP7+/cfwY6L453/8h/j65TOnLRcmQQp4/Btaf/7zn8N2bSFPRPE18VXlU1tuNvzTn/4x/CORn3/5jNAvsV1vsPFr7GGLvZVo+OP19W2M4wp0Bd2rt4mTv0PoS/rVI5sxylTfCWgvpYZ4tH95ZiD81SzK4/Hbfdx9+RZfv94DD5ybHbrboIt1Tq733x7CPxTp9QTNEAaIkhtpX6DziH9qE2t0pZ3pI9qouD3p6LExJ1J1pk+I0zjgomHAXlabbU7AtgeqcrH3zcSbcs/iXfXt0O+OE1D7628mrepA41Q32ssILPlTBk6GXQEYpSsl+bevcn8m0XXD7gnYL0ywqQ8W6tpH5OcSrdaU+Rac17c3xLctk+Y6VmycO6k39OCEL8211RhXYwTEKwsEm3oasWPjo34h3kc2uLS3Cmz9YQ29njodiSutVmS+ZlxLOCbFKSfkDfnUj0mPtr1db0NeSyG+YoDKWzr0B9t9k+sGm9zQT381tnv6JZ+PLOyUm7YiLeryeJnCNyWOxLgL8PrWImME9EnrTN1Cy8TdJWqr8QF7/8Mf/5CbJsYdZacfXYBV5YW4azz/m7/9V+HCxsXmIwsoTy2V2yK/iqgsBZiNuLwm3l3HO07qt9c75LHJejrFJG3EAHXYlZL2ElHwMewfHapLeTI22KcErfTTi7nFNw7hJsM0H2hAvw/vmtEAABAASURBVK1GhU5hz9Dsybf6sSirC5wOYw11JL+YsF0ZU9BFjYHYskI+K2Kq9+o44wq6vMRMvxqt1iVpgm7t0XLOpGpJvNWZcQdUkky5SGpY98Lprm8eedIrXxOn9MeX5zDuK0c3aR+/3XFy/5AbSyb6sBvaob8+5oJmt9smHbPzOgvXB+afCRhnZDnUFiP2KQ3GsS+f/hLfOEQ5sOjPzRo2Do21vrXh1U0c74192iy7FdAKveQq+cyTsGA4vJZSo1CnXMR/Yo48Iwca/YY8FvoMrRHnb8lPriMYoAy1U3OeU8oKIHwv3AtnvpzpViI3MokJ8vnuhvE3W2xni4+ss6zQzYCPGpeUywXcjpeXIwt/8Rq33VDpKzGdOjeMntKWHvJt5EcO2rQnfdEsWJjGGfkDXOqrg5oVtlDgxbhkjiAc32hSR+pLeTsGNtJeL8hCeczoQd/VB23vCtaKoRVKR/Fq8cChMHgGqTw4jkdFDQ2MRgc+H9Wz+tPHyQ20ncf7J+bbORxvCXDY14q+1hjYIBxZAK+xFe3F4v2aPMiNB3Vuf/tkHsjA2tdw00raJCDnGuY4F3+317fx489/iJ84UPjw4X3qZIlVzFXQP2FX9jdOnxhzRBYuVrQ5bf7w+Bj7pH8f2rkl7YE5X971IcfMzMvqVPn5rN0Ke0AXG+x6aMRGeLVdmzXGqpdn5GKRhhncyqRhgz7/85/+KTcWu1LShm7gZYuNmZ8aK51X75mTjDUHaO9KCXNIdaeMvCob5VTBjzaXXIEFpT78uH+MZ+YZ6dQvLiciBXDe9Cl/j8wRC31TzsX6lvS7gMXbWNjP8ZX5WDncXr8jP9hFxX6db58enmPP3C9t9tVexJtzJf4vXT/99GNIo3aZciYmOwc6Xh4qNmGRFzdlDujL2Gje4hu+bjicsbOUPwN6+g+thT7QlUJNZM4jL8o+y2kONxXviT/q2U7CF09fW1RgaMzqU1lcCIjCtd6r/ZXXGfvx3rHJn3RkQY7oUh6EoV02fF9/HbEF9Wu8kRZlr09PbBio04nxxjblpOz1WX+r4Bk5DtAlftEqy4mDzOPLMVybfb98x5VKdF2N2vXk0kPU0sWZzZ6+72ODT/k2iDzADm5CzGcDo7YunFuN021YMW4M8Rj8LsEHGXYFOeY3fySeYjywHv+THvmciR94v4N+LV0p0FGjA9iFmOlhoW8Raz+FsfrGbm2cHIFbQ96lbxwavnod5pZDbeGnK44oSbt8bPAFaVf+bjTe4wvK7SRBkNoVfhQ2UsA9oQ83k6QBtNC0wNEOnNfM75S9fARyiQtjv0ewZxbKNl/1of4KmFdXXVzxz7Yzse6ZQ9EvHHDfPz3iT88xI3O6hTSqrwhw4VviOuJfZ+gzlqkT+R+w1xnZvDw/xx1wPODxt05ck9A1Gu3KaLVeR8ZegPNFVxU7H8lL1pTtkhPSx/Vi8FGW5lb6iiU3jPF3msJ5ptVFrgfyZWOzfaVPf5Q25+0daxjj5QXd7slPlY98uRksH/4dJt+8vieHzVxT5YGgg+cBuo1/PMaZevXUlUj9ya8w9cu3Ygyxb8G2KmPl22K860qJrhRsBAB5Var2/n0KVPw+iH8vrCeDDZtAGouOpAB6FKExtKFGG4bo2xI8raulYaA+t1Raoa+0t1rDE6/Vap1JE3aSSciJoGy7C6qBPuLQGDUOnSDo2FNvAhWl0hWnwrHxv7wvrYZja21R6bfebuPmls0OErERXKXU6GoJ2yzC0SiPLGgmnNKy8DZlv0YiohNsNtvY7dYLL0WcBvc54ehEN9e3ON86jVqYaxZoawLaSMA32LiwF7aOMyAfaVyRDEoDg1g4lNDI+6FyX8OJIfgorwq+VqnjituQ487sMLP8QSBvzkPXxL/ebqORbASKMZGByih9wWnoQZ2TWKkBL9exYnEoTS5sdTpp0+na0GKkrW8taaldhHRIU6XNxWYPTCCG/ftWvYWNhS5hqS8Dg/0qtMvbBvm9I5DsoFGZyf/wiqOvbcHFs317xohTfmeCjnQK02eR2WaBMB+XUoqERgWWMOorjDNy8v769aRKvLarG8sAzh6bELZ6Uv8HgvmBRZOTiDLrSgkDojLTFpRPVyu6uJD8TPlrIDN0llKx55a6VI4W+46bdcq0sVA3kEFpQCxl+Sp7+VsKC1/tkSRHHlckC9KY46DjwhD7SZfwxFHRhzDccTcZ8t5xbkLRnQTsKT6zmLr7ege9h9xAMSF7YrPzjlO5AwuMmcnRN/OOJB+OUWZt7Ol7Ck/u7PfwdI/IC5uH61jBk3Ls4Fn6Nui1Ye/SjMhDGi0TvCwyPcSBhPnEszzYr7U+Cv/s55g3mdjHycgJyw056dlud9g49o2+7LvfH8LFswk0IEJ46lBcD/A1wU9FryP+oJ4TNoiXfvQUCIDlE7FyFyxKLhmHnJhrX6lDU4xh3kIOUzyx+NqTrHsaA8JoxAf1Kwzt3oRdGTpkhM4BeQxc5W9Pwu01bepNxq+I9dUJe5sOx8Sv/k7EI4v3EIJ/CTXCSXe1HpeJHtvw+Y0neSxRIa24Ngyf4Yh4cVFEIZ0VmdhfOo7gUF7abm01kmbkJU6T0q6UtOceW3eM9cYcr8K2PmWwGUO/klfhBx8ndy4ZM42hu91N/rqhvmAseVtopMzQpXFIP/d0znEm1z5rl/IgfStoG4mbBXrO6M/54pivBcMfdb55kCemryf2FzY95FN6nRuMOzcfbuPDzx+Jgds86Rf/keSnw4f6AdkBR14tlfthaKGtr3fb2K23MSpz6qVRnVuE77O8V2TmvXXqWz6UmXXKrCw3GmCY7B/Qu32sF1+vfugj3PyVOeztWf+kn3aoXfYNOsVDKfRXNgOyMUao+NKBCYDKbSYuaTk8ov8Sxi37dVoEDReSTukUNmipLV6WgowxPOqEVxYfIAH0rSMXYM8sDN1EVE/6xNPTQ2jnPh+xLUsAeKg15a1+Rk7c+9qCPZNM9B1vP+WlLa/Qb09/aXq8u8u3XG1XHtYtZSKOWWauM/GX+RA+hOHiNK+vzzKiLrsCJfDjosn282u79/IIh/jNItcKfm12JGfw3j5H5D8TU1z4noEjPAbwLZSrUA8W4/HKBJxiYr9iLjVGvJVGzGh9Y4zxJeJf6JjRT4vNxhg30l6IR3MckKP2oUyV++GVDuUhr/qCyb64fT5Bo/QZw7pSYO3C4ncO6TZWLrF+Dj80kxvQBx0pF/s4PmHDIyKDppJ+0pVFNgVrqF2NlEsE8lcPyxyonMQtnDebd8Gubx/hQx4O0C8d86vfilf+9HvHvuVy2sDQKvFjpLTwuS8tCkRLH6iz3ucZG/eZpjC2eK9vCddxmXu8u40bcwD0oi6G1qKWate0H+NdFuiS/iNyNP5ObHq+sPljjDBWvhV5kUd5/h8WGDky352J9dqEeq/9Qj/iDmmb2OBzMTwRf7xKc9qDVHWFOXSKh4fHsN6qCs2NOUWeCswmXuBrl8JD2VGIB0MFT6/2GMWlo84xxg7bL1TLo4tDN12O6MRce37dwDrTvnwLm/AzG7p7NkumcAxJTxQAXPQfirxY77yoLrV9571SlkX3DH2YUqTd1D4K9RM5wMthTtuRD+MrDfl8fLWTKceBKBhZSupfH7XmxPgDMkt/4BoQIQ7tQjkoF/smv+ALP3Q4Yyf6iG9a2de3Iv3VNHFKR63adQuvaUfokGH46OIvv9YDTxwn+Lf917HQqQ4s1tGN2xnWSjR0Mqi/oYWxum/oCN0sfeQg4NQnKy+LTbJQN/bL537/jD0Aq6+hz9szCwKZzidi8ynY/4m4KmxWeOmi9SP+XeP7+XsEmxVdqdF1Ja6uyhuyKEX5wjdtJYtt1HWWiNQ3l18HvN4XxvX0VyZLoT91/MweARhvzgqIG+3PMdwmb/qTtuGz/mGcHNI/ItuDcfbXV43FwhOWdR32LHjv9alWoZ+Firo/TEeGIhQAl1Lhr0bipk+JChtQ+EZnV7KvOfMTm2vOXcLAnKiPZb8H0bnJwyUiriKydBHlinYKjWfs5EDu9sDG5RMbOEdyd2ND8Cng4hJH4olx75E+y8YwuqRNX1lig+uJOQ8wc25lzl9itX+XLTIGN+d49N/DvzCzAEMc8ji0mjFReVbszHZlLF7t6AWYR/xLP3CMfWptYUyw3x5f0ifcpHLsgI1uyHnWzEn6NUznoTxCRaYtadIPHtn4uWOudv4/EPMca98FRw3XKd4r17xGocsFGWPn+Lm++Fbe5NaXEq22LH1Fh/DWao3Kta8lY3dBv9GV8B+7SyH8+A0/cvEbovsdUaEMsfe1j4FF7Lgeo7VGVSG5uKRReKrzhdM6dxA1Ck9t3pFs69gG4q5WdIWquBbhWXByDe9IoHvxjyFjDLZtWFAUlGty7kIukLT1lbH4GoFwYkJiIctmlONtt23QYKCvrxUbrbGCToOHbZgb4wjk4N2wWF2RCAzyQKwQhn221F9v3czZhp9nJv9f/vIpPv3lz/Hp0+fQiegeFRjuOpusGoDi1fKEodF6ld6AsOUqtKVo6AaZE5NHVwoLp3XY39Zc0BA8dEATgiNB44DDivcFWjypUbYmLo7xKl8wG/5xbU/Z392+T6dx0shxyNZ2Fz/KwoAKWqvQYY0BWfU4lPhNakzMZiZKExeL/OqUJgt7EiFPJD798jn++U//GJ5IoJqk34XZjkBx8+463rnptl0njiPJhZOsJ2pn9P1CgJAui/o1ICkT8TvpugjwzSM3L3ZspOXbA8JDl/JuUaby74JVGau/I8HLMiOztz7CtO1Am8H5iI3Zpn0MLDRW2MBIkt/SZlqUqt3IEXaK7ohQmfy4E6+NOtbE2vHagLjVpYzqD0NjPLJMnMjdU44DV2WaySX3SzA+ZHLflRJDbdjAiC5GwFRJxp8OubmBiUTbbGJErtoyDhQXkjTllotD4HkaakIjbQ7WX1K2BHv7SYttXvckEW7mPNx9iydOKi5kDK31oe48vZYn+XEi1KSvkf96C35k1caBfis2f7ahDV04zbigz4YPNflGXiYEPqsXYeoj3jeS1voqF+kzsVaH6/WWTZ118q99uekjzdqhRVoQCu3r+PD+ffpzXxsL8XVsr7fIrIU4bt+9jwEZTcQP+Qw+wi8FeWrAJRLPiL6l2Y0y/1aBCxPpzYUabR391NOLvoatP7PYPWC/M/7guAurVmE6BhT5Kw0mv7ZHlIwLyhAwmk4YFwo6tr+bUNK2Z5H87e5rxhLtaEB+8qQsrm9v4oePH+PDDx+jb43xEcrPG09XfItIm1I3AzK1Xv37Jte3L1/zj59O0KvcnrH5b18+p51t0J99XWjsqfcqP8q21Rqt1qiUrkA58rrA79tC8EiyfdYQAaAOa205Cdv1jP49xdO3Z2RPF+A0wBYS0kOWC2PPEAzkrFce9hO/sVw41pUCDa1mYqEfQkbG65nx3lfoqyyeexIb44Ryn+Yp+wTAS1fhlbkI/o8XX4KdAAAQAElEQVSnE5tec+pA2NrIgDwrpa8NHAO0VErhvuBWAoglh4CnC/RKX/BxvHG2B790ddgx1QnfRdNEfNZGztCpDfStYZ/b8NTy9vo2dviQ84RwlOuMnNSPPGkX6xE7Rj8V+PJxjoBuaU8qoIQKyOMnX+oQmvFSHdIRXOtwrt1s1qE9/4X5yjfgtBcGpN0bQ1dsXIkb6NGQo7j7V16sE6Yytejb6lYahfFWlN9IEuqz88svnz+FJ5XKSv4sI7yIz3vlI7wZe1I2Xemjq4vc1WGRYeSt4L2vtUUjFq9X29isiTPA0m/SP4nTI5sp9imlSsKiA+QpX0fivkWcXi3ypKy7lF+JF2MixcE9dPTg0z6f8Enr1FPtF9hvPDlv7qBlhfzsI4yZTQLvb262+OuPzHfvQ3kad50fnfNctEvDWf7AX5B13xobqmMuAH/VQatRoUO8pUMT6JefqjZtu0RZbIk5sOHzjb7ikr6kBf7Vk/2Ug5vm0mBc0LdG6F4hxza02JHf3PgG7811rDbbKGXhVfziNPaa8+yJff7qC44RjnM+rsirCDCWT8dFHMZs53dPgXOuY1PDBcwRv3A+cLNIZmqriX9HnG3YkPOAiyHzRa9Z/PXJ+7u443rP9Y0X26RLuOZGEA52KMbnxHnPhr802E97s12e6n9HszRlH2Sm/Q3Q4bzXoZuSEP/bH6rODX3lLO/rcR3K3jIi07QNZOp1aC1Sh8hIuQq/B660qCtLgMR644jwfi1VG6hhvRQYe90YlYeff/5Dys2+0uHcoW8bd0Zk6bz4h5//GD/8+GO+tWas0u4LyOpQAVdcw3ONXLB5gKcf6WfClC6LMdpOpS8hL9qZz7ZpV4ALbWHAPwfiR03e7BGwWKLVlg9H8ru0f2Tsm2k//vhT/O3f/k38kXJLbrpFXjsOAjfQPmDP6u/P//Qp/+D4Cv/WVpWt814FZgWPdAq8lAjlN7Qa9hGWZZcxtoU58z2+7K9l+saStuDYpBv99Mg5+BiHld/h8MQG2wObrIeotFmyD3iItJht/sQNSihX9aswfRPQ+Dv55iYR2jHGvJt3t9HAM27W8Y576ao8azc7+JYOcbhmEFYPfwMy2O3s/x4d/rAcWCObrqi3S0i/cvzhI23IDQlg+Hp8LDK43kFbT15o3VVen9yEQA+F9VpHuSo1nqkzXtt2No+5uooKz3FVMs6Y8xk3Hu/vww3PicN4N8uCz4wjnNGnsVJ7gIBFJkML9SVvW3SwhUf1UuGrMO5NzsZAcTkPO08N+F2BP+3UX9vS1l/IuY7EVW1NqTuXPd4/5TpPPRpbD+Quyk37HfA/Y/s9ccIxyuia/On97bvwLT//UHjKu6/hdcfm78effowff/gx3xB28+NIrDImyNOIzNUTZKfeg9zYnbQL2zz5v34h3uX63S42US5xQZbKxresZu5tLFdXXNxcCg49D/mrcb8wL//pT3+OP/3TP+ffszSXk27l0CMvS+BkiCW8b9iFNHm1jwdZL+jUXOv4Qn6A3Z2If8IxHrgJY87nvPOmN33FsQU9t1rR1Zr8nXyB+K8cJ9ZDzkvmnspP252Zq4VjXPbXxy889/jgyPy7Q7/qeIes1IGwZ9Yj6uXAofk0nZDHJUpB5o2CfQzJm7GtwFehDcvgi0ml3U3klxNzhXlrXrUzG6NEB94eOJUivs1uFyvoaJahAa//FV50ofj48dt9YeO3Q/a7Y+pKaDQaiZPIMNQwECgEg6OG8syCyUW4gaJH8SoLDS397Kh1o9wZw3WSyP/qlE2cKZXO5gxORmeG0JmvDkL3qIwrWcBIhYFjJuETDnaSE1vfMLK+LHZA34rxSG+t0AncCwvWM2MrbSsmmja0BQ+OJJ6efqsRB8G4DS7yhDWziJlygtDI7Sd9lgLi0tUYGFdKTRqWScv7Ep2dgO2lQIv0e2+wkX7l5bPGDSFhMNN5nViOOMQJ/qw7cW+A3HMS/ELy6nh14Lgs4JdH4cuDk74OH8jPvtJceFAWQ2s4Tc3E+ZgyRzAQ4VhlI077zwRid6n3BGWTPGm17cwY++moexx+JjjAejDHRNeDBT67wjVxz+FEuWfH2wRNfYMKkc6JX9p8tjDESxg/s95VEDXSJW8Ga6/ZRr33ykA99eA0Z5Zu6TphW6iZXnwBXEplzr7EHvlNLA4J2Yi7RGXcrwESen1utUZFRq31tNcMKI7ZI3dhu/mS5VWvAf/ilc4V45zYS8c42tXxCd2pSxcllrxHhsoT0hKHdtgaeMVNEZaIpRNrDz9dQaYdRMKocCwT9iFNnpzap9CnK/TjQfhO6E/4o35CFbha8u2YSRqQU+HUZGQiVY7yLQzxTgZyBq3wByeG9XoVTo7a93J6XTitO1Amei1fcTreBZsT/YA8BvjpWwt1VbnPnpicevR5g6/1rWW1E/wDyduBSU6Z2oeuAdfQXkIbEL4ykVZpq9WxJTehc9JjgHBHeKq0dQ6O5dMjm0AvLnL2nvag0xkZ9NClvxTaEW+e9rnIMCHxrYYJHUqLUOwjfIt1wnJD7wjNwkbA0QHPvsrdxMl+AzyaKC3jTApOoa/b3wLqkA7pNkFywVup7EoJxzle3LCXtpxjeu0smEQvmWT4RpTxQnz2U4Z7EiYcLlzAaVPWiderNPa1RN/aUsAl3PCjAwFEWMsjD8jOe+kwNnr12T7GAfV/dpyVaM1bi3Xim47HtBfjiZtG9rdrV2ryPrQaA0mPumC4Te4LUEh2sFdhmAi6Se5V+5/1P4o0qP+JueTtRFv/k+oeuG/xPuBR+z7NJ2KQdxEV/i2GnIQDn0sLJADg1zqY8f7MlZblW5AqMP9aFlRFQa7GA3Wnfxd4vGBrjr/MZ8gokb4EbvmutVJHWaDC83IjXO3AqzXak/rTJid4kE43pDvg6/nWPzzcs7n7nDZh3QCO0YSJRZswLNm/o9VxZUlUF9pm5IK84ZEvJi0GL1yZP13Q69/SpF0dOPWUDp/lwav4GovEAtxZ3aC7s7yTKCr3Iye0M3UX4CWOAD9E0YVwuuDmMYzNfWvYRIvStxB+KTXro6SUIYzvq45QGw85kqvt3nPL5QRw7UG80nSmM8NogS/uZ5J97VEZLCOCzcSFFnFqH6nHKMiHMQvh2G2LlbkEdCJNFqCHlLvx44gtTh7mMJdqr+pfmYEUKCU6f3YFVuAJfgq8LfPfgjf7QqS+5gbfjgXWmkMQY8RAfGNI+r70KivhSv8Bn7cY24SpDTovGV/kwVhgLI1C7LhM2NolKrGklAqoCzDnPIG/IJcCko56x9aeASARh77mgkR5TsxDB+ZV85YzelW+R2KmPh4OoTgmbSdlxQZYbcTZC/HgsBRgpF1zPTBWWMbWI7xYbJtpEzYiQe41cmPpFfZCx0xMnUFZQj5XyEo5QTKiXPjK+LA/hPqQN/muDfnTSZVesBNphXX0E6Efg4JW7kshTtKXq2O7V58VBq2L7Fg0q/P5VefnBIok09a5Svw5ls8rHPG31nJTcICWrpSk1wVwB/Lddh2N9vJaL6/S6LMxZrPZcvh3HTuuI/LVFmxPJOCblRt2eOQqPY7rgbXotIbx1rrs//rDZ4bGiXFv+JTJazNzELaDrE4u3uD1wv0bnBmfVx4NHTuPbXbb3GxcEYNWLPwHYry/hqSOtKkTY51n9c8oJZRnz9iaBQHEguuobVFELn19a8SGMVbkKI3YtvCtDUzk7Me0Y4ZG6aAGuPzku8Cz3rKoR4WUUJ9doZ2v/LgBOi8d7MrY5aI8XsgdtHH7WSvvAzFvgGblZp22lzyWmnajz0m3bUsBETfW1SIvLZRRjumJeUlLiZ7xwl2zqaTvltDU+AmiQptylrjz+XuUfDvlCvtebK12XVxdYU/nM/52RibnuAJu6/sYhiFaP0TlOVCuc4cbaAfiljxihGAqwU4PzcKj0I/KKG//GOt6ow0tBmzPWCPffa0RtGXfVxBcou9KVNparTGgP+0Q4Blrlad+rkzte0HXB+KK9mRstm3iOfgUYC90axtTwtywObEhnxS/+hAGXRdK6d/XFm1YhbFQ+i/4pPwmr3RstUalD4S/cillNMRVxPer+M71+3duqfp+8cdyb8w+M39QE91VjQ6Zd8CSRrtNycfEnPxCeYyHx/t4uHuMu7v7+PbtLv/8wpGYZ+6ZfssgfcB5Rf8ZkFMpFXVcQhnkhjT9T/hNygX48jB5/bUeIBJEcf7ooSdpqiWE7bMx3L8HKE5xvJXgI7wDsIxB0qYbOEY9q+OKvoVH13gTlvxaKrgspauYwKsWAKDM5eNtjNbkYPEnH/ThaxXjgpIj4u1n5x0wa/EOKIXyO3//L0DCbycBma11IEitcN4VCqo47iU0BN/0MUFpGCt6YkE2E3DmmJkcfHPCnUaVe8ZoNahHFnruiHqa4aaRRlAKBoOBahhuHMwYtPBMlGtt4MM2AGL9DBw519A0SoOQhk42E0cmLdt6DFG44psyqC2LVfHYtwsCY8IT4wX4JXSONGIChsF2w67x7fv34d9w2RFgpKVEEEhnJpkDd4wDz4oJaNwwGTG5veE9A1v8wjNID8jGNgYtzgx/9tGBDHYGIxfBysMEyLq3vll/2GdyKf5MbsAlTOVuIrB/fAh/V/iZTZseOX54/5Hd3m3IK5JLnG/wPAXzxMzTEhOtJVxcso8TsUnXl7uv8eXrp3jcP5CkLbJz5/7WN3ze33IquYsNiagyMwiekLuLZk8E/YOYnjb88ukv7H5/YfPlMWXWQdfQapgILAF7GyYI8hF8ZpKUpO3hgXEER+xE3ufUH/QpLHUDXmWwYdJRTz0wCRlJv/ZhQAFc1No4PVtHV0rkpA182yz2m/zbBJQJ+OpqQEfr9Zhvlwjf5wLNi/xmTtineETOzxSD4wS8mYRHea+YoO3vvWNAKUnhWJPls7TzVMoy0fSthXabk1WH7TOggkua3XR5d/0+Cv+emTBeOJHVJ8R5BKeSgNlcMIkkfaAXbo0Vk+BIUnQgSXlgktmzUacNvn//Lt6//xC3nJJst5sY16vYrpH/eh3qMPxAg2QutodtdyU8IfXEbkU/+ZtZyPkWiptLFiflAxsgvpEkCOW2Qj8N/grwtNcB/bgpNFJfubdeWCMyU+6eYrhwtQhPOI1+rVZv03bcBNUWxOOY2hViT2HRtY8//Zf/HF8+fwrHeBL3w8cfsbHRXDH9uiBH7fzh7i4+f/6Fifg5KrAr9InAGCFs7c+k70iisSyi5sStrehH6/UmamuKKNxceeDk+Q6YysE+whKkm3JOrrk5xERaqJRXabvmFG+N7NW7fChrx+p3F+LaicTEemFJ4woZeZr4808/56nigN/Lz8V+dqLYbyS5brRZtCHpbbWxWDJ2al8B3Xo6BaX08K/dWByPoIDElzZps32A12yj2pgrndImP9kOzorNMiTnAtstsBvr7TrUN0M5UTwQm+4y4fH37NW3iUxXCvKs0Yif+vGIP1NFpTdv3QAAEABJREFUbJ2S1k7AEfn69LenO+LRZ07PPuXfQjnhB2diLKpNHSlr5xVj2h5/mZl7So0wWVnhD/Ik7cZH31Z4po9+uWJhIm7btG2kA8iCWzE/QIUbTr556d8J0ka0T/sqFxO0DXyqV+UhTdrZ0UUmele3F+Kif4PFRY4bt6VcxQ6/8+/EmKyCCA79pld7E30pMaCfAfln4d6GEwsuadC3pcHigtNNL0/tTOJnNpiEBAcBI2EiJm3SKyxt5yRtZpx08NkirBP2pw1Kt/hgn8kO+R9m4qfzXTD3M88hzy08XG93cb3dZIx1LmjQq091DLYkDeBQTf4vIvdf7+Lbp6/h/xqqDWjzAa/idNPknhNf32TzzQ9zhhIoMMeT/CZtczjXJF0oqjC2IJtSW3jtuVbKAB36ic+F8b5loN5rqyGNM3PvER/X74VhPJQW50TxOj8oV8eZdPscfMQh7IJhKT7HC9e55QC8CwsBYRuntQNt0jaL/ZbyFBkbOH11I+KicIDdFeyN+yOy1k6sl7a+NWLZJnJjeLfN+XKz2cZqs6a+RfovY6MDCF/HLCWi9iWGoTH/4fvMUzTn98ic5xzmXOuGrDz5HwUM6c81Si3ZL7gUilfEzZRzST+fiPfqS/9Tnq22UDZdsTND4UP61WteHUx10tVX6KpJE1Wov0RFh7XVaHUp4s++wOuoq5QGjsYieyRGWKRV3kf899rNMWzSutVmTP+64ZTbtuAjj9JrzJnUE7ZENbgXWiTPmH0kppzwDa805txnfuLfMBxaM71MGajj7AesA/6tfu85bPn2lZwp/yD413gkh3GO0Ce1Ne3JPCNzBuxP/OrH+XWzXocLfPmqrSLuV1vA352HlKHycF411lh25KPGNjovNKFf+wnXom0dyGv0O31NXfu31rRNebWPOlthH/LW12YVOfucvv7MIcnjw1Mc2YTT39Slm3q+FZCw4PeJYh9tvUDI25yzQx8fP3wM46pvJ+vPLnZfsJv/hkYEP7SWby6pZ/XkwhS159wuQcra2OnfHjH2ics6La1ip8pQ2pZxBVtqMY5DaJdveY2ymNHtW1wzRjgnbJHh9fVNHm5lX+g5QqM4zDOO2IJxQV+XbnGozz25lTRU7FK9lAj8YgrfLFbvzxx66vvitZ1mHZB5aooDfq8dmNOe0O+Rol2K0/igjMWjbpSN10C21jsHR8E+QAipwJtzrjwR892cuGLzoa8t3GAb2hB9j83ii8/kgG0Y4ocffgj/XunHjx/J329itVotckqYaFB5lhIVm2iUQvwoEYvdYwT0wC0Kvkst35QJ8KWlQGPta7gxW4HDsOiRzw0y9tAAAcSZ3PGCHvq+ZjxzY3u9Wye8C/BP+gXwugI0C0CUXwVOESZtztseTotzwHbW+I6/Wqy/a3/qzDj+mc2VjN9syl7w9yO++nh/H98+fw1/g+Eb/nnAtmfaQMMXnPDAzev3iieYZOMnrgo/ryL4GWwGEeZDebsR9D38XEWPvLebbazXG+S/jtoPUUpHqSFdrfVRa8vnPYdhX758if9M3vr3f//v4y9/+Yxd7MMYsfC1zLHGeP/Dg4IsAmrMTSdsMgt2ijgyh9+ut9j8GNqKcnzTi+OKOiwFIgs2egHPIe6xT98aenp6TPuhMelSzg0avVqnjUuTsjO3Ea71F3LPjH/o0uct/n7L2sL1xQ59175avcSSl0O4dskKyHAuPROr8hme1Kv4Wq1pi6017KZBT2ARl7Rx6TAmT8cX1mAv+VZYxnMOoPQx9ZvJvsJbAP8mP2HnN8HzuyMxCbZ0UNKjqFQw3E84lUnAgNLqUFFcRXE00G/GOnVolWeiTRVfzJN6DfhwQJEYse3MYLShcNpUpu3WDSxohN3h/BqznbTlpdTEVTAiI9SMUQnLsWChrWbk0mgXu4AuvvYzSBwNNphYBXaryw6rxi6MHAMt4hG/E1kjIPa1pTOL0z4a34wTHAniJqY6YGVQBV5X6PXXhbqKnN54so/8TDi0Cd8ZfBeCkXLT2W0f6O8JgLhs8wpjJEo6CMzAu3TVVpmop3Bh4OaRfUxcTCoGkjr5l7cjdFpO4GEocGoMjG3IQFpmZKiD5hW+ZpmyQVTISvxn+sijCx+dd2ahNdv3tRgs9uh2//TMQvsp355ynHAdexYepXQlnLyFxQwQfqRL+U/gsL8Tts/S7HPKFzl2RYIKJiJnSIvnBh+1NllfYgHyJP7GQMLYGnqjbaB4X+h/QQbS6kS9JCZzyE/fWqwo2rg0NsdQbAMhQXTKDU7pXcpFUSZeLBjcPJca4uoZp/5KWXp2XAsPtdasuBBIZxJI//iwMoIT9NESvzbn20ZuqCV90Jt94AtV0BX7Qm89sLQp4dquPNW5tqa8EtErzg2bWzfXtyzarpmo1iFPStCEQ94s1o0jiQG02xZdQsgfJ3CnPtC1+EoJ5DFnmWkT34qEXNnxGNJtYmMcoGvItyXHdsSLghzoKMzCwljdSHdewS88EZ/p8wajwLNynsnK5FWeH+4eYs9k5mRuvwmf8hXwJyb56dXPxSGNCC5q68KkRPiON44d2GC1jzIAHTot0bADixN40oys5UOapGG5+vPiMG68WmhFeMIRvgXDCN/WGNgEW6/XIf7UI5iUiXoUhwtOkxwXWcaFI/bh+KVPA8ZCgbSe8OcTdlGQiXRa7CfcgmwrMoQaEgsX7yVxjiyUxF0Ao96zSCjUi9/CbQTttdW0xx741r12i8qzsFvfQp5ejR8ZgI1OwnBzZAWvfUXHEKROLDO2s5QZkcxxgX7jqL6gvc/4vjpEgtBQGBlBr5iY7PckssaWA/OOugSbZKU/TsBF5JBSgEviABxhQxRw/MJQKdjqJROS/JVjZHsWAvXKeLmlH/xpG8pAmLadgWc7COC/pn+bKJfi3BHQAE54sa8l+/76o+S80VpLHVRk0pUC7zP0TFzFErnxo7zELVzlaIsFc0cWlyxRAjgDpNRw8ZmFRT0g8e0dvr0JN1yDz4X4bPLGwNC3GJS/bqFsAEPoLSE92rixSp/yOekoNfzIj7pLvaBf9W+MMdnbkHyWjnkforoCT7SL78y1UJfjScInbPUtHghrpt028cqnGhKP9TalXujgvXNXxsnjHPqEccj+Bfocb5H2lFsP1r6GMcj2gEnpdi4ZyCe0SWUh/+Ib0MnNzS1yYA4lblgHWszmEmdih4uzo3kKPNgGizZnuws55w/5sa3WLlpDFnTqSkGfy33wsf0IfPu6yXTEhoX7Vpf2CD41nLwzPvmB/uN8ZBN0Bgq88cw37W/cjOmfHfZkDkQH8LN4gM+CDct7wKzyMo4oRzfSXSDdf/sazyzgpcc+6ttcQvkMyCT9GuE7VjngVIKnXNLWpbsrJew/Mq+siSsLvSWSHnoe8UkXrsIXzowtIjgoQrbAntNf6Mi3K4yjaAsFwuVRW6UJVfPUUUu7clTu4p+ZP6XbXEd7rMqBAfZZypx50RG5Cst2/SJlQz/pugDjnHToZdZQoE06IYNhZdEj+DsrXssCH1moU/jMOWQ6ku8csdEp3xQr0KtMUh6AP0FH6jwXnlOiAAHfiv2VgFGgl7zXpsXh/OkmjPZbgWfsVtYr8hp5ZxDxYyaO4BvEMxdG6ngZN8UkbZQZ3Ja0gVyU7Zc4YGARCCV9gn7iteiLKAubarTi27Tpf/YrUCq93tun47mvLe0xuljowWfkmcH5FabP0mBZbAMo8KUwbId5fLeFmxjaljHTkrIsFVmVUKalq6GPC3ixhzkq+h+Zc9bEpAEfoHM4v8m3eE/oGWzhorgNxHDs3P5DW+KcMUsa3spC02IPyl9fORLHMhctJfH14BSmGzv6057NoT25hIdk4i34ofDcjHCDx3hxfqXjguBsy7eNlBWwZ+eZixDhs6MgV/UwYWfOkyX8+LOweJ/Je9AjY4PNie8EjqurEsMwRKOUqw7+v+MDx6zz18hu392y+bKNvu8DFuLtU3jI0iFjKpWbcSoX79BT4bO2Gj0l5Q9d9tF/1KNzt7ww9NfvAk9aL8tCHv6OxPCAb9Cl/AbhUnoqOmByCW1fneirtSKDroR68nnGBvV9Ybjm9M23AV2bqytP86fUwf5peZMRX075sfHmxtwjG5u2Q0K01rJU7FbaU/bSQFmYuIpyVeKKwk1ceY2riO98kYmbQFc8l9JF13WhPdYOuTIPVHgSboO2EXu8vn0ftx7CvnuPbQ+Y1vd4uH+MTxxI7vfP+AvUQ6tLLjgOS7z+9Co8YXkNPsrB+EmXKMiIqvzKxznhAC9rSkQHNC4+2qYveF+hs5SlQZsWpvDEkfJGPvZTz7Zpf47NmEKs0aatb6wxN+S0FnXy12OMi8Yi6cp65OZVHYvHayk1LD4P4Fz4KUw5F8qMbObQR/Rf7U1Yl0sARmAWbmPhw7vfqvz2GH8rzv47PLMT2zNGejllSyoIuetIByYzjcoGjalLZSqaS+TkgKd1NGpnXaGeL498S/io3hz/ZoBHJiuNLGjQsGrTOBxkf0uNvraoGn1XYjHOiSA3seA8LG+r4AAlgQfYL5GO2Wp0wDySzOVpxPMeGiIGHFTDNajcc6L/TAA3UXWXecLIsxM/hFdx6gFjT5qERUDLE5b7h0zE8eowOLahhcFqYDLymeH0jnC8u9WeKG3YKe1KCReq8tuVgjxKBr8VOFYkVJvNNsb1mOPEH3y8lh6+4dFJKZ87FiFwqjNa6BaNCcDFuMVnnTAXlpwK9cjOpOnjD+/jhglhIJkABEF6InGZEdolamssJFZ5muYpFejg8Sl++eUTE88hRsaI65mAquwMsslkYcGGDmd/RYFopoOPnMhIg4taA8IJuenQBhSTOO9NEO0jP63WMNgtsivQNRMIIqRjgC7txQnRCdXJB5ShrHfbNfpsxjtUcUEiWBFyXW3GeH97m69Krzg5Fe6Z1gO2sNjwPoOM+H2zxORXmD73Qw3tQ3rUX8BkV0ricQIpRdkHdjdTkB+TcelKtBXyA6920MOPxb5dKUmfMtDWfGvhkZO2A36E4KMNLSql0O9I3QObGDPyLOjsjabgRrlKk3pYcZIjrerY4Nj6Fu/g17d+RjZz6J4yLNB6w8moJy/yZF9peNPfTPIhj+/e3ybPTur6gHSYuEij94gu1tst9rFFzlCNcUhvbTVaGyQlZfH09BB3d98ySZnQeVdKJtOLLIIPQYSfjr2+vo2PH38I37aTtqE15ISd0+7XPit9ArzSPSEbHIYv8ofuaTqFmzhfOYX9h//6D/GPf/oTJz1/iT2JAOQFHaGtxe37m7i9hr/dmjhSWeRdsOeJsce4mJhBY6WYfCpDT1sb/ih+8VqkR9mvt9vYUkboCoTshHwSBh2askDvlaJ/KztlSVPKdoVfgwaaavj76cJQLsr529e70C7ukd8XTpR9Y8K3UITjeGOli+yEyUKygLxvLW1yoXO2Wz4fSRy/3d3ls29y3eDv6t8K29707zhtqqrqYhAAABAASURBVHbVppSFcVM7rrWFfBRs0GsPT7bltVRECwWFYa9F/xrxs1H7J070bRnfWo1aW3ZU1hM2oc2aOMurxWf5y3XJGzxG+NWjlf/FDGypIC5c0rat126Mrz30ndGDp90vxPAj/qOlSTOiSpudSSRfqDeJmZCR7RhJ8qIcjLEYYDBpZJ0wB+xgRUw31lR4ss4YrK60Pe+Vo/WlvMmlhm+Oakeehu6wF6QVL8w/L8w1xh/9DiQhTH33jU71bZw4Sh82rjga8luvt3GNfwvXxcYTC3nhjNjhT/6PlZzw3nAqp5/6Rx33nPi5ySxcYTi/yX9ESZzDK08NntowhsW4MvCsLi8Asr9yUqbqTlja0Qr9ZhxHnsHHBeLz8wEZX2AJ/8X5cm4AhrIpyKWiH/noK3YxLEXc+vd63OamgjKUPu3c03j50DZSFq+4hGW/viFrYBp3xaH/pg51sJBjCONenkY2qO1jtdfGs/OxbT5DNE1oiP7y7XyljBc/OTBPLPYmz0fmjwNxyISYETFmErwN39bxZNuywg9W6EU6hX/CLtWpsnSsfwPjmTlUG7LePl0BGqXH35S1b0VZfPvCRdkRu620bTZbdNUgeZGznOoD424dtW8EZuYl7N9NAeOKb4Lck+N8/vSX+PTpF2Ljc8Zp7QwJ5Ry6Qp/Srwz1KTfe5FVZLLRVu6bPlVLhdUv8gufdNrQJG53D7OviUVohMPurQ2Og8CZ8f4YP7eqCTDCPtz0sQfgI/XolmLEh8zzjgrwYE/1fe8yd6AQN65SDA8XpW7qP909heTL+Yy/S5GLxPfFPXYtgoeMAbVPaqzxbhHMGp7TZJ3mgUplXbM2r/FGV45ST8CIWvdVaQ99UFxbxWSefaU/QpE2nLJCBcUMdCEeOC7od8ElMIA/1tBNt33bj0kBu4fyjjQcfx2oXvgWYbyLd3S2Hb9hmjnmlC5YyR9YOnBO8Cvf4Gl/0tRO60Oelt9XKHMKGIrTIs7BAhzpLGGu2xDLzG/v+Oob4IS3miY/kNcpwhV8499jPZ/E+E/uOzF3iPmIL8qDMlf9AnN3sNrG7vQ7nKzdob66vY7ddh/7k/w6lHkpZbFEelKs+tllvM8/zjTZpFd9bvPuV/njVUy9/jW74D3kblsY9WkTw8rPomFpirzSa+2iDBbyttZRN5Ro4nrZovjOxVjLPlb8z4wZi3An+5Nlcbo/uEWCY4ykPhmJDM/MtRQVJgZWdP6CLOsfLg9dfeaDZHOiBddl3dn6urkrkG6xMnAPxxhh+FVdxPp8zv1mhww8fPsQWP+37PpTLgQ3ZSd1jvNqS8ivYnr6mXnxL5IF4EbQP6NXYINw2IHfoUxb2U/7SN7G5Y84oCz0y9Gp+Lg77eZ2x9yMx6aS84S3o11qNBn0NvSvXWktkXIbW2je6lHCuuXFOA6i0x+UStdbY7NbZbpxKHPj6zNrDPvpSFjZ5bXOOnMHPAHLXddrWDpgDOpQ29QZ4mhGuSr1aroXDye6qiytKxFX4t4C+v77+c3V1FR30Xl1RT17i20GIK4Lx0udhX77B/cNP8cc//DH+8Dd/m3muMTaAdTwew08PL47xXh1L/5H5xfhj3cA61XlqsybmQ699kmZsa6LY37q/LhgWpDAPA6CUknR2pZCDlzAu3bIppV04Rh1qs6rE2LPb4W8U46Z0TehWHR+IKUfoOuK79ndcB6+t1TD+F+6lWXqO2JZjpNPnN3qEV+E3x3BV39qdMrDeeTz4XIhF5tTSpx4LddGBgTGu0Za+NQo8maeB2h6/WUl6fjNsvyOi4k5hX5MCA/Xz42M4AX/+/CW+fv3CRPsQBn2Vk5344UTtJooGVXCQUjAQFDfUFiMBarvd5NWJjO4kVnMWlW3fVCqD+Rp/XkGjfJXNAOsvBDAT0sXInMiXIOpmwkzwNUCZVTAqYTjBHTDgJVBPGE4N37RYkUhlIA96Ap9vLiykJQtBNSfrhAlyvkkfV4aE/HWlYNcUCFMW7kQ7sXf00bDf+lt3JiDpDDRBA2P4vt1XZEUlsKxZyttYn5Iexp/SuQ7hac9MMN0wGd+wKDDg2O8RHfmrAWcCouCdWK2HFcBTw40OqiNbztDd6qKjRoBZs0C1yJs89vAnHcUH7hdYM5OLcp9CPDqsfDmZtNZHY+NnXA9sFqxDmP8yHnWAb8bBFxomTvhNwuakTV2MTgjQ4Rh5zgACUun0/oUEwknVIGSAKbS9Tdr2MTApG+3jyIRzJPDnpIM8pLErBZoqNjhmGcBV+8XGEx8yzXGcHEijepN1ddn6Fo2+favAaDl5H55JOB8fwknTjTYXlp4KSZvj9RvhevXZRcWeZGDvr4tAm7ALPiJ8+XsE1gEdy9cKWWyw0b61eOMx+AhPu3x4fgyvyt8kW/w0h+Our7c52SlH4fqa8gF5eG8f7aIrqdWUvSfpTro63FsfZePmmzpJ/LWEz8IfkEHlGRAolS+bfiYQ0ib8Uq5CG6qvtiUdBnNtVh2BNOlr8Cbu4LOMvaQPqiuf/7qcmPCUoUXcH3/8GNckiwyl+3cvMfYtRhZ3cubYBnx9wxNUaRC/8eHCFNlqg4ZVNBIQ6ZQ+gcirz+rEa4VP4VhW+MeGxFa/223XOaEqD22ip5845E04EYVv8WcW5Wu7tqAPSMPST/nxhG/U2kJ5i0v6H9kIVK9ulgIs+tZCmoTzNtb7BXcFNfiKCWSQ7Olbb1yBA55zzFsV+KTFheyBDWJjSz5zUuzpKhSxWabOG9fKUJJN/ENb2rOR4QJ2Qic0RIPuodIHmNojCrE66Vl4avhMhfaS9epAHzFeam/WDvDWIUM7yFNtlRiyiuvrXWwpa3+FDt5SmHRSRg0fAUloe0k7fi48Yacf4mPzK036sjwpBucKk1bHWadI8kp8zDquSizpgC95qK+0iUfdIGk27vkJTfazyJc8uTEkHbTGYBK9Wccw4Mf0rcCTdn3QdukRNyzltysFPddQHiZlWVoLx/W0vdlnpU449lsStgjjnbQJz3h4JJa4YX4kebM++AAi6TZeZ+lr6reHroHSGri9lgVnq8szQzmRAzLx+0QsORKL5bdVddtieO2nHJTRC+2PbHLsmXu1h1KAA822ayNviwThirshJ98AqMDpX2G2WlFvjcq1h56B8Raff5Ud8+L8WuRRuatr++mb+rxxsm8t/XVHMl1rCev7Rh2b48p0sZNZcrDVFsYMYXRBX+xI2DYO2NyOBcR2vc1+8iK/tnWlxFBb6k6dqB95s4ijlhpejY2A1cQQzSLTNDmAFPsUcZrXLPRon8kXtuygicRcndId+ZTI5Jm2mdxIXo2x/spPV0oY30ZyL+0l5VY6hzF3HLAX4DMu6Gdl4jnPeSA0k/dYp74cJw/Sb5382lda9BfrbDNB70phsVGZK1rKIccNNdTtCtm9xbe+1UQrNcJCCoDjJ/SctTF8Wft1c8crLSkr+Uv86Jyu8fYRhvegX+wb3Q6UvlaqjYmXyMUyg87WIGf1s9ptIwu0dfQ9g9f8wl95EhfdmRZL+oiyiNeP945fk++s1xvmEnwcGKn3oUXhX3Yt/JQoimO4WKHbE7dgGcXrR9rROWWuzkZks9Cs3Slj22fs0F8l1KeNwea2gjeWVGhvraZNarvKeYXeV6/zG0hjhre38iYvr9KknIaUV4sKrFIqQ6TBS4H/lrmFMIfaIoI24TEHKCd1knW05FfA3HTAKVnoT92MQC3q0/5dWeov6Hw+nX6NMUs7APwyJuXgFckBJpRlhQ5pdSFoPDH/cpNdWvRx9TPAvyavjLM9c7uZdceUG6GCb62mrQ5ctQFhW38Bl/LyuSGbrhSrE7d1FmnY+muxv25WYU+btaxxwHSgHF/LAZ8j5yV2ph0KCXgZC2Bohn/l6DpC+oXd2ADoSslx8v8mR23r6qpLOg7Edu3hQJydORA7I6OrqxK1oj/6fPeVFeAXcjLrzGOdS0dsw9ggHhwrJLgrJe1HvH1rCeMNZ0Shj1+ufimBfJbyVl/yDZxvD185zHoK47DDxKEc3Ywxx/UNd+9n5ifBlEIs6GuQ/OUbatr2ngMMwTc2Pjf41Ypi7BSOvplv9pAv9/B5wxpo+/prfdqRG6368IRt1trwzW3cbG/R8b/4lTJWpogmpEEOQoRu8rCpE3EVV8iRnxFxxQYQ1rCkmVG6Lv2hXNUUXcJhF0gb815dooaIrkQbBuadXR7Oetj5889/iJ9++DlaWyEfsPMNKJC3gvyDj2PlE4y2hGuUAVsYkYF2SJf8ylvqlLYeOTg+YwV5mvObMJLA7B1hXzehmvGJ/q/V4ThjSM+8aF3Op/j2OeMR1JVKH1siPOyZ2Ag6orsJ+Yon7ZY645H8K0dlcaTPkT5nbLsrgcwqIkHPgJJHdSWPPIZrdu8dt8DIWjWy3CgJ5VN6aCkSRX1H4Z6fv9X3t8X2W3H1P8BjwrrabFLYKtjNnz//+S/x57/8OfxbPp85pfaESYGoF5XmaYSOJ7iK42m4XjVcF0w3GSQJkBhyV5YkZ8bQ1PLQahgM03mo0xjQcuLXeIRpX43KEzQD3oSBaTAFIjSmE885HutyvDQdqDMh3z+9MAGyAQSwYbWKcbeL1WqMRqAzuPTNSQ0sjOUnfec8OTkSYDVsaYQYDLiEPK0IoCN8mPhIl6d58m7yFXzsUyBMGkxill/VmvSNcCHtwvcMUPvo/NxmQMgNi1caAIP/wgnykFd3/+XFDQflsHv/Pj4QUHzF0/GewPimk5tw0jpAX18rNAspmPBmNvHuwpPF+/s78M1hgmCxr8Fh5QJavwJgbSWcQFfrNTxXgCy0zAQG+VL2JprGsIb8RvptWajt2Jhy9165VvRqkU8AEOPn3EA6MGHJi7KzbcBe1IeyqdXAOqODKYRvH/l30njIv3HzkLqZkROqR0ZB35nTzX1OPDnJsHh2Ab3npFz5S69BTl52JPA3JP5usAwNvaMnA5kLKGW8Z5Pm6ekBOhd9taEyeTQWZi2cQB3jItLNqDvouWND9O7u2/I3jMQLTm3U0wUnmoX2Q0jL08MzcA/QfIlaavTwKv9unn7mhFb8LmzX7MTvbm7CzUrbLRd0MpMEamtffvmUb5JpUNLrWzBHbFXZve3kC/tIYPb09J4TwhcWZcJRL6220O60Q+uE4+QhvcLYkBjvkJGw7N/Tvw41BiaPERvpW1OdaUPyp46EUakfx3VYBpIvY0DCR1farMmKetDWOnhXv9Jom7jVk0V4ws02bMWNCp/1o4Lc/vW/+p/iDz/+ETMv+HCXmwX+PvKPP/4QtWk/F2x7pKyzjzarfyojhB/awTtOQzbrberAOvEj4uxfoa2neE3fQB5rEjvp1m426OeGop2vkUdFPhFao2IpwCzRaqWmJLy+co3FTpMnNlrUpbwGvVqrod+8I5nxBLSvNR44ifMEUdkUxot/hU9X2gAFyXheYTTysC7lbINMcE3/JP5NbPBo3+Lq6K/dMYpDOxwFAAAQAElEQVTJfAptwrdxDvSTnkds31NcZVGA29qIfJvdiR+HuL97wM6/Jm0H9CKqpKlvmaguuCZM4ZJxZ2jYDDQLp0J3AT+mkLRLj0V9jcjW9qC9KyWG1kI5fPjwMf+HtB0+WxvyRA4INAYTQ8YAKGOB9GsjxgRtx7npSLJ/clFs/DRmIRPhe/kXGua04SN9lHMWfAzJhnhc1GrDPIDqwqHH4rv+yuhQGwv+mgte25WZNvZIDPCq/NXbarMLfXoYGsngmrKFvzHlo12qG0uBOJMz/WuHvWlr3iu7HpkoK8STf79CW7GP/eVHPRpfxKl/SbvJ2gN+78azfQowsnQlekvPtdao1NdauNbo+5r6Hlpjnmrhr/WN+HPwmYglL2x6u/m3x07OJHYr5tCNBV0kncCZ6fe0f4wHYuPeNwIQtnGmAVM5uYHxlqSfSBCtU56rcRPCG/GnzWaLj1LAPbzaoLzWvoWlQDNg0d0l7XhGfxOJ75v+lN0OmrRti29nGMv8nzM75PzM4sH4t3v3Dnh1WRCid9hEP+t8o0D5VmxO2GeQifOGmKhNOuca35zDLC5A9YXSl2gVu8Dm1bfxe0Q+8mccWVHfWqPPGJV+2tmEDMSR+oUvbUZcAZ09+ikQdWHDQxs1F3NT2EJ1yINx+02m2v2bXzbkJs/+T6H+3RMP4NbrUdNIn3HOEaYLNXFrOxd0aklewF+6EsZ9aR6gG8fGzw+5UJv1KQqOER16H6C1Uhq+OaK/NXyPmxF5bjm134XyNN5u0Iu6lHaJWXADGRl7L1wXh86Fe+Ys436rLYxbZ/ooaw95pDf4JI19jdpq+tWIjM0jGpuKwjd/07/eZNyVEj19pWO3u4EuyzYqtItfP7r7+o35dQ9rM1JAE4zpSgGc2ojsO5Lv7Mh1zGudL7VbZdSVwrgLIrwwtmRf5de3f7HdEstHfCdkfsT2zBcKY2+Aqe5AlnCk+0gMd+7MX+XDp43T1vetxQof2b3m1tKz2a2R9zrWyFnbkyZ5WzD+1U9wiaMrNdSH8qq1hTQgZnDTFwP1uYJnQJ8W72lhPphTRuZB9h+Re2M80sKf5twMcOzAWPmRBvtZ7FOwGdvdjD8SM4yZj8QX89cj8+OROcmizVt840OeXSzqRytsy9jsAYk0WJ7IvZSpOFfwrw0W+DM2ZDtxS3/VR7QrNJo2o37kXRp77EDblDb59KrvSvObzYlXHMr7hx8+xo8//RgfPv4Q78nZNq/rpnk+ketNbAAdyP2eyU0fUl7y9AZXXN6fiAHJP/RN3HelYJfbkC7XFLb38KHs3bgZ2FjoSomXl5e4J5aZJ+xf9pkHl6urGAc2GBC0dc5L4mh9H1vy8y22oo0pQ/lQXqWL0Ab8Xw7ffbgN7eaNNjwTW8AQAKIsevAqU++VCdX5LVHigB4/f/oaTw+P2H/knDIMLeO0cfgLufIvn38hj7gnBulfwO0ixDUTS9TRN/8WKfm0b7DK8848a4N/9pX5d4pffvkcv3z9FN/Ij/x7OT+wBvrxhx+J2bdJpzZwd/eYstjgS75Npm6MxcbRF/Jk9S+ByQP8yMclN3G+x8VNs7iKq6sSgSyDD6Jc6q8iuqsuWh2i6zo2hr7Hd8fhw/N0SX1rV0c2+o5uaMKeMt7t3sVPP/0cf/ev/03827/7t7Emdhh7XUeAJSq6qcAspcYFZBM2oM7djIko4Zy3WW8zlmqjlhX59WpcxwY/UHelM+5E8n3Ed9S75Qw89pnD9oE5wWJ/YZRSkX3JtnMwFh0c0aHj9bVaC/GlES/f4sKcPCo/7dI4bH/vJ2gGxOu3QMdE3wP8zFlXlLPMInhhT8S8M3K78JyF+5l5/AIN9s2utOXgjp+Mtz7CB55/h+9C0++A+LdGic0Eq3WUhwWDvGFot7fv4kf/68l3t6HxRCziKFz72sKTh4aB0T3HFW40OpPoQHk8MoTe3FcmhTRExvUEXBqMM0wcE4t+cEKAhqszHDGsowZN0UCEoyGUUgFbeSxRgSE8DVZAM8m/RmkiIQwnmwsGlm+IPD7G9PwcA7hNSnIM+CAaMkq0viW8Hjr5Cg4zhCZ+Zh/6ypd2qOHqZNP/jrbAAeYwiTGw6yjyI506v1fBdaWEeM4YvY5kfxN3+bNPQ05ekVrS1KDZ5w7hOvHNTADKxgRCPn8t8GpiJ20W+8w4nPTP4Eo8XBEgVRcCtE4KUIh6eT7EM6e3Bsojss8EirEmUU6MIxO9NDhWJxZnG3v0P4R6jSAQZcSJ6GqJriwl+NhXHToJPz09xlKemAwOYbAr9B3gecTe5F1ZOKa1GuIdmcBqXYJR8LFN2QnTYvCAhZgIJPv9S064JsXyoQZNImtfoamSR1xIYqZMZk/obxFHga26FPgQlpuK/jrO1y9f4/H+aRmDXDAD+tFfehZjeJVjhJP0ZrsOFwxeR4K1/DTktN5uY8uCdsMkUGuNN9uwTR5XyFddPT7eg++BIDqFfW8YIwz5+q//8A9hkjpLBHJQbmgxtPdMllj4hsTDgzhqq7/qxjH6hsUJSPt4Rucvr8n2kYW9m2bao3QoY2EpX/u64BCf/qZM7Wubddr2khCvYyQB7+FP/6+1kWhZxnDyGXguDqYM8Ltaj0xEi16FI5/yXMoyIVonDwg85eHfs5iYqK5JZm5v34e/TuZk7xiTmw3wpFX6h9aYxNbR6qikSFKmOOMfPMAWUkOGykQ+eUqp2Vaw3VqxE2zfE6eJmCLMN7/Sp+R9/7xP+52woRm70wZPwNdu9DXrjpza+yxc0GVsEJ845F3aa6s0FyypwOZSxPVEUqsfdKUgu5pyFId6OpLMSBNNjNWeD/AUobwBwmk+dfRxwS29Z5D34LHU1hgT+MqUceqA3mVeWRMUoHGCrz0+9ETZp9wDpVXGj8hXm/ZePi4MrMhKfcmnscNk7nl/yF/VVQaghqQardUQtzrW3vvasl4Y8mK8OSpHFr2YR9IoDhMsYXsfUTK5NGlZ/LaG88963AJ/tDXyIwARU5Bo4rH+DL3KggugCjKnthCz6edCTN+wTCRyntjSytiSdCtb46A69tBDeoNP31ripiOyOsQ9Caqnnc/PjylLYw/I6HnJ2CN+i/xkSWLoAR0FDujI94IOZ9QBIyi5by1WxA0T9BUxUtkxAh3OLDRegHAJaRuaMi40LZCqugEaHfKU3Y2xE7xZJuxb+/J6Rub2qdo+uNIWGAckKFp+dqUkn10pYaLrr9zpB9rPEVsrpbJJtcEnd+FiY8S/F/wLLYADBfwga/mGuXzOext9OsvznHLTh6d5ipkNHheLWRiroWszDoGUMK730C3NLyyGHllMzhiHfYRtcYz9I4gr2Nj0jMzguccG3Rza3byPcbVNH1PPjRi2IfE2Jg9Dy6H63jnxR8pBfMbKo3KExlmcwDa25hxNnTQkjdA3INdhrDEwJ1Qr4bck5Aiv8mEc223XYays4LXOLvrHwgd9GVs6OAIfP5NmYdcKb9SZd7jJYwzRHtSDtDpef5RmF9vK6oUNBjdWbBPPv5SSNJnvLHAj5z9jyVt/NJnx9PzGB3O/Oks5IKe8Py2/9lB6OUQa6Ne5KuEQN5WpOKVPuddW8TVKobQWI7ZeudpHuPqlizmpcwzSwIwu5I8zNjPjDxOL4z11cwy1xYrNC3O99WYb+o5wJmLyRP40HV9ynHV9XfDV1vlICnzBnanrW1TgdKWG+AZoWWHXI5sMG0plHOpIOCf4MWYUJLdCx77BoD5brcBEWshEORee1OtAvSXhcu9CtW/gYXx5xRdc33h07IX5xf4jdKw3Y6yhYQVvA5tvBJdQPurWK2iwjUrOsY41sWO1HvO5FFqg5UxxDE8hGuEW2gq2WqXDBxrP2jQy054cIh1U86UzP7MOG+AWuV9+LT7Lzwrc5gbmROpiGFrK0rnX+PHiPEoOkjYBLseJQ/q0e+vdGJrxMxK4qMiqp7zRa/+34riZ+Cb/biRADP0bOUBNnG/9AtJlz/5pgzAhPHVrqXWh0fH2dVz2xca9B1iYD13QB5oNF/3PGe9nmroYkfWWfG8kb22tAaKEfZ1bcv7GVoQzYCc7+t2Q44lXGmZyOGGusP2+kYdAmz7j4eIT+bn+7Rs+HUGg67C2qy66jn7nc87XF65d0ea+x8x9FmDQE1Mqog1pn4hPS2wVG62O4VaZK78DeY9X+1bgN2Oi9sZGvfGpUCcw5SKPHz9+DP/2jZuwUUqcsBkP+gDJnN1Fa0O0cQhla7u2Jy7lcsF+GnJarzc0ISuerTtzhbJo2Ldy2iKn9XrLXDaFebLjs5315xo7WyNv4Z/Ry4wtveDj2m3wqdBkWwVPxX4QBuoFy/eIM+XCj9wD4t6XgZSxvH1HdtZflavo6lV8/36JE/PdaToh3zkuPMevH+CBd2YTaD4eWdOesqWAr4Dfw97/+B/+ffzH//Qf4//3X/9L/Pmf/hL399/w20PG0oBfcV6I4w7s8UVjmL6+QfZu8hp7RuQhL29wja+lVHLpGuKxCGfGZ9SzucqbLLuy2ID+pf61LfW85LFTLOPmsF04fa2hvCq0lIrUGM4XSmPJUfzLja/0Sr9w9vizB1D+XT15Oac+kA39LtzLm3oTiHhmZUYR91ub/Cylj66A0WJjFq0qb36TH2D/TfD8/kjOkYaoIlT+ZrNlh/tj/O2/+lfx8eNPMTL56Ug6r8pptYaBa0PAU5mLs5Xc3Ohi+QhLwzCZaLUmjIHAp1GpUw1EA3DsGSA+O8Y6jckEdcZo7KsRtqZBljT0AWd2YnexiZ+yqJ7yd6lNbAFF4O/SoHNR8vgUL5QKDTtOgKRHPJglsILJscXbJlBXUDnf4GOfTOpEwDMukD+tn2co/u/qZwzZQK8THFhc2SzOFQ5s8AngFp0Jb5KvA8Fk2ayY0tBrbWH/DjrtN8CjwdGiTs4sgF+YND0ZmplI3khFdQScOV/xloaUHe3ei1N6J04nlLOyMXiavKqbC4P3h6fYcxLhJs0EDhdETr7KsisVPa+jby3kX5hO4I3AO2gT1sOX/AhbOv+6MCgcczgc4+nxOR44KXjgpFhcBifpc1IxyA3AnAlc0uv9ZrtmUXEd2p4whaVMbV+KOrA2EoeBZ+8fp2YR+gYnENK/jL0QcCcWuRMLNjfA4Kggc0qrTNb0FZqJrr/O8Pnzl7h7uGehNb0GvIha+2hMaAZgYUuH8NMXdtu45oR5xwnGikl8RD4jVyd5kyB9Sttzw81xaya0FZOX/E9syHzjpOPOkxBsZ43/+UbOgEy0p3/4L/81vn67Sz7F15D7BYGrR21OfRlQK/Y14pMrcA/06WDohC286VgbUB/qe3/Yh3a0B1/6CbaVCwiELH1ugEwuFAje4qxMPoCLI/3P+GVXSqi3m5vb2K13Mfi3iKjroUGeTBxGktWhraIgN8da1iQSyqIOlYmrqIT0QZPEvrqYuYSL51Yb4wq6OsQ/f/pLJjm34PI0/ubddaw36xCP0ygoFAAAEABJREFUfxNmvVtnP2Vh3QYcAzIQn/4w45sXaPaq/b/FGvkkUNgNdRbsvOZi4unpIfGZDClj5WCCbRL2iK+okwP+O7ExqO0L94icjzxb9CHrYC78HMXPjXJ0Ypf/vq/UXAipTGqIobWF9yc2Sk/4IVXQQ2waWurdXyU8IPs3uNLuM6Oj1RFXIoFCdwfoUKcTVx7DRYcyGbAH8V/m72yKHbMwKCoyD20JnNrJk/zB/4Qv2l873pGsrrCrgb7ihegYoKv0JRMG/dlTQDevlI24hen4vrZws0ab9A2TNsB3oRXitD/7epWvTExIUI/zjD7xO+R5QW8FQrvCOJjlGxU6VviWb30It/BMF7gALlL1W0vJ+Sj8OMgrhWrUAgEM0A7kU/ql+4hO1ScdQrnVvoV2KvwJP9gTxw7SBJzkCZlIy0RSePf1Pr55Wv/tIUyCAU8v6AG3MssCL2eK90ls9qAPV9cY8qqP6svKznlJe5HX1WqFvdeQ/hndTOiXYelD0tkj54rvSevglY7imbG9CZrtr836ppQbACcWTDM8iT1xMd6rML1aUg7INmUMvAn78628ZzYp/ZsYB5711R2x7MP79/Hu9jbfIqqMEY5lkfTy8wLTyvyCDFiN4HrUaAfQeISfIza4lIn5DP1TLw/0yr4JDzpKqSGO1mrq2Hit7IUr3fKln8u7Y9SlfD/fPwBnRo5j7N59iFvKarMG1hh93+dctyN+G9casVfc0mWiDOnhm121NmLEnKfTtp2QbeJCntqSuB0nHdKpvet/loJeQlEAzAumgT5rnv77VsmK/GgA/oCvSrf+cEY+3kfnz5KxwDvzH2m0r3wa01+I6dJaSg3rpcG+0qP+3Rh+Zn70Ks222cfivbbgFRGHuZXPjjOeHfGNhZZLSJc4pSlhw7sL8AuL2OOrDpmdowDsAq/2VVYTbdN8CG0cxqOvC50DsrY0+LYMxO6hNsGTl8455wjHigJU4Uq/8p6wEeP+/nHPhgxzB3Fps9kh05u43u3Q6QgVEdLlm1TmUBPzmrxV8I3gGoklykBejGm11tBmvFrvdcWm0op+42oD3Q07Iu9gsau85adAVM55zD0jxfHGSW3Szs79Q6mhHTR4qwwQ7gANXpVHoV1/Kp1+DsAwpif54KwxsBiXhs1mE5uMB775MccLCy/fFFb/+pfwNuQjLhzX0CJO8cvzxYUbOvHeOsgI0ETFNmuDb3gXowtI9aWclb22Ko3VdkibiR3Ky75v5UydcOV9w9x/8/4mbt7doItd5AYBiM7oS5s6EDsO2IO28ddwfLbYxyJ+0KWflwJ9PQUapKNAs7hPxJMj8UPbPgL3jM/oS9qS+nsrXRFSyXzuiN+KV5grdPu2ESePpMWCRS7KH4kB33r1OIHnSPy9sNg/4m++gT7zXKFlzUbG9TW253yJXfXUqY/kFbq8BiTouzv0Y443En8KfL3gXxfwbHiulTkfWR6oe1a35M37p5ekqbUeW+ij9jW6rhIPLnmwOrMmqX0XJa7i++U79TPlLMmqJMfOwD/BtzKd0UNWMgJxcTA642cTtkTsBS/oYbnGgG+uyFO1O+9LqTlM2a3g0b974/8IN+IbNkzAl4/CQ2vr2IxbfHANnAY8ZI/tuUknDXSJDXPHDfmc/JykD7qEHQAYWot3727j9uYaG9riw1P+RoN/gBvlAHeMDZtDW4q6dpybi3vWe+mXIOhrDdss+hZVUIBIYPrCpHtxAwh5udnznR9Z8vl7eO9LQV2nHZwzJzmh9zOyVrCcjwkOYHyh+6RtaNMW8hhqwXUhf/3n+Pf//v8bf//3/5/4j//hP8Q//eN/yf/x1Lg1XyZZSTgXejsGQUVtNVb4edrJZhuZ06IL+emx40LJGIId6N99beHnAl/aqLS46e2zsrRN2Or9CJ0e5BzRs32ts9jXK6IP857WahgjKzIstWB3Rl+oBId9uVtoZ8A0k1MenlmHv8SEX6jfC0aU/bL/HOLnR36tF5cl+1kLT+IprBd677uapHe2/Q4Ftn4HrL8Hyq5Ep5Kjatfh4v+MMzYWFmucXyftSmXxfOCk8yH8I6YmgSYSRwKbhuzbNp6cv21QaBk9ChyAOwwthkFHJHggVXcIjwTNxYCcWi4xkPy46N9t1/H2XwyPaxwc/CsCTasNY8ARcbSc8HDyCxMw4EKiCwajk4/2xVHSaBnha4UGF+l8ZvPBUzqg5JgTDvD8+BD+fRedQTj29xRnB94e4BqnyU0WHEc82+0mxnEdFZpU14ysThTsPOtMzAJ6kjMq+75moLNexx7gVVpth0TG1CWYEQytL8jM8Vli+QAm5MMJwleAb65Jtuk/tIZjVroWQS1XcFdKjgSJAdnxZyqk3+ICPxMG/FJ88tPkCdqSL8Y7oRssjgZ1xtpnu93GgHwdE2AkhjKhgoT+pWA/yEHnT1nCx3a7jvfv38XPf/iRzcT34QRZKxMBesyFH6eDDI1CnTobwe/EuGaCVE4zQeSBBakLjiPJo3Xaxxod1FZJxifC5iUyOW991NaQQYXaYAKc4/ByiDts5Z6FmRsdE/aqLEqUGKBv9WovPr/VI82opY9Wh3ChV8sCs9QWyib7lRLXLniwkxO83LFB8+d//FPc3d+xKJ6hodC34DN7Ti3YUOCE+oKwDOgDOA2A4Yc6X2/1vy/3scKTvnTPYsVfL9nC5//tf/lfwtdelekWeX54fxvKyf7ap1f5MOkTfhsaXS9sDF5SN9Lf6oic7FlibGtOCG/j3fuP4aJtxwSqTiHaDkgmolRuiw6Aq6BTk379tUNPtMAjOod2+ZhZAM/TccGJrbiRZJI94y/P+8d4vr8P44WLRzdSTkyQFSzSqa9pj0cWEb4ddaDtAqXiachbva5JrBp2QTpDkj+lTh+fHzhFuUO2T3FgbEWXpdR4ZCPr85ev8eXz1zjg3xW+rZe3c8APZcTOV+jNMXDBYvMAw5f4dUMBvu/uvsQ///lP4HjIxANWoQoJIAt9VLl94PRLGR7g+dOnL/GVDYC7uwcm96/hohSgoC3RQZdjTDLPwD4S++T3gC3utQts/Ob2On748WP8/PMPMaxbeFL/iC3d33/NDdoLiUIbKwnPOm5MiNDZDl90U2WFPclLBc96vY1r2tbwWJDJRIzU14/gmjHcUjt88Aaf/BDKV/uZsV/Egl2MsQbWSNxdU3bIaIXcKzqHbPTLYmPap00fWURpzx1t2mwd+9AmHTcCQ3578Bfau4LcKUgvnB/c7Dyim1KqppQl6e94vpQoFtoq+h/qSHtB7xcWAW2hGR08cyp6j0971c6McRAIDy22yGDFhmXtS3RqDfkGnzP8K4cz4wdgN4r+fUMsfXf7PgboLgGt9HXzz1+xfWRheUS/BXpGNjlbG0M5K0vjfliPfd5+/JBvwGin2vAnNnT1a+NW0gfMgiz6VqMNLbT5y+kSvlF2R+zYE6P0sXGzzdfba48PMyZpxifuODFUdvrbzfV1/PjzT/Hhw/vYsGAomYleotUaG3hYUVe5Zzh4glIQDfEAu5vwSed3RBFU8sUDSokeWWGoQW/61yyBKMRnfDsyzkXKCdnRCC5sBTn3r3jsB7DIRWUHGBDIt3MMYGKzHsNf87O0xsIFe17emHpi2JyoK7AgJeRnaDXGTYvNbiT5X7Ph26KtaiBuEvE9C4FP2OGB5xLmDB/YgPrwA5tQ725jgwylS5qOxAZl+8JCSh5K1LBtfj7Gy+sbQcEn/RtRcMtXirnwFYY+YtMKX9is13GD31V0+RbnjHVuAmhXMPMq1xnxXeAF2TPHHYhXF+TPkxaJPU/wcWAjCX8iZr1Y8NEj/nVE3zP+pa06X6kzbUX7MNe6f3jIX41w0a9utKUGbSBL2CBWjeR0JfRN/Vm61YE8KNsOFs/2Rk8XrjgKY6gsFAFwGdk8+PAOG4PnQv2MH+hv4jXXk+aZ2EHXKOiu9jX8mCstspnCGJHtpWAzjfiyRl/X8e6GOYyFt/aSMmPgalwvGwXSRCkqm3HifivSahlqS3jC1s4e9w+R8fLuK3PwN+LMYxxfWDQDZ7dDZ8ZM/QIa1ZW2oHx79Kg+b6DHMgA3osSMb8pvvokI38eXORx3OZ3RL8QC13bjmHnwxMbaxUUf9brSzGbYshBCBshImZxOh7CPsjLHGYgDM/5U4HOFjLWxA342MVYajEvatbGptsZ8Pme+c4Cvh8dH5r5v5DhTMDyMvQN9alUHzPvYjzhn/Eyba/DppozxwtiYNkBdN9SQjizEzNItvGnzgXD71kLbuWF+2l1vY7Ue46/xaJtuxM3GWPq7gVaAe8KmXl6emT+/xKfP/xzO18LsSokGTOndEj+MZTv8qWfMhN3fPdy9zndzyEtfa7iYdz480g51IQ+OuWGeWxHvhlbTp4dWQtz2OUOPY93QVa836N+3lLW3Wpb+2Rea7W/fcTMu/KUvoWZgKAO6R4U+781R3Ei0qKfCeG2zQud2HENZMRKTxvep28Cbvzb24YePGa9rbcmPsTxhEJ/0IWnQvqzXx5WrcFrXxdiGcNNojX9YxmEI386JfAvle1xdQYT3bGa01uNjq2h973ByoH0eZmmjZ2ytL/I+Rqst4oxlHLEVbP3inBs16wfyQ3lS7r4F//mXr/GZ+cy34vV7bdbYsFptowDvHPgLdh9+EIg8mxdtsJeKLE+0+fbs/cNTxuygf98ac9U61IExwtg24x/GUvEesF/1rbx9o0jQK+LFBhkoH/NjfbNC88CcvNts4wYf9v4sPuK9+fOFe3ku4NRWfiDnvV7v8GXYP33n+j2mw4l864WDmymuQLTdbUK7XK8Gnr+Tb77Qb2aOuoqeTba+dVE6ZAfsAwdmD9jsI+tIaS+lsK5o4Rzf+hbi/Df/+m/j3/3bfxdr6D9ySP2NnO7z51/i89e/YCdzfLi9DWNUG5gXzxOx6wGdPUDTc1yYOyzCfuGwXjwW+fe62NABqqWvhPghAW4j9GVjwIHcwnin/83MQdpZT6cVutlinzfoSX591o5LH1FrIQ/ZYrO3lPfxnnnVtYX2PWLntmtggInWatxe34Rvgq232B66ta2nXtjr7TYcM+NPz/CgXh23JY8Z12ts9BDOK/uXPXMi8fLtP6OCAflB8MkPTP6m3/KbYvsdkakMhXyBBhMhnRHbxghqBvsRww06HUjaPSl9enoOX000YBuonIANMDq5iZYTowawFIDyVZhdx0++GuHEpGi7OGmO2tdwghp367zqOCsMyUVT46oxQUI6jDhdTM4JI9I4Ko1jbQTLpbRKaKAU6jt6zC8TE8s+NH7mJuBccvI8knSdmHRpgJxLYPcYdEs4jr0QNC84zUwxmHTA1Amkr+de2q2fFRgP0lqhI8fCXNJYIvqhRt8vDtoIWAPOZx9Lhb+BydeiHEoHIL4M56dkeXdBRSUTpA2JmZNgY4yBqMBfdnz9IUz1VUrlUqi1cOHbUWc5IrsD+hRyhd4Bpx6gw3GWMOIAABAASURBVHt5FIYsqac33gbpphT4tj2QbUpfIAEV3YJHeUB1VNpX9N8RAN4R5K5x+PV2HZXxBiOT15QrCpFnJwPlMm5WkbIYCIgEjcP0QpDYo6857LNioh7XY9Rm+wUySozrVbhZUGqLQIlneBW+m43ayh49y++MPkFHK/SWQtcaPfT8N3yUGhU46lKevZo0tKwbQ/5tNyDqG/LwxCbVL58/hX9TQP4rMFuTvjlpd9KyXjk7OZRYPsp4jz89EKShKPHa182qPZOFE/7f/bu/Y8H+LvHK+2a3xQ5a8l/gtacoL/1FeksBOoDFJ6+1wk9ryAl74F4atB/pX2FLSY9jIMmxpdCfslRd2ESaQx9XzfLuVdjaxQm/OFKUtcUJxxhwRN55/3yI5IUJeSKBs/5iogyJTsx1qGC9hBP9gcWPvn2BaOnoSgll7yQ1YEfajMmBi8o9pwwWY84J/5WuAOaejYGHpydOxZ5Jlmd4bhHwkiXgn/u+tqgD8ugYAC7han+VBWaDnoo8fSvERfcBPuRV2OoHYrGZFiNy221uYnd7Q+i4hAn5nlO6/f4lHtDnAd8CeQTyLqWEC3p5CD7GV+NCyg7ahb0h7t282zLRXucwJ8pnFjV7EoyZEydhDOhwhc8v1zFpGInN8tIlnopdjLEa18TtkTVdyb/N4OQ/4e/Bp9Jvx6RrQty3So3SnrkGY2oMbDI16gdwGV+kO2MSRJ6xqQkdHihzwruEPt5qDfXUiGnCHBjfUZdAMRZp9145Ks+Hp0dkNkfNPiZSthYweA894EEtPFf6NDK1pb6UmptANk/I9wld69uXV58ugBmAuVImXBOvnSkdbX5zbuLZuJn2V1vKcbPZRuNe4V/oeGTRJ/w9CztjhrgbNti3hj0tCS+Uhjxs1iSfbCBtdtdpV0d0+vBwnzYovyl7cHalAH4pKIc5KOJlP9HvKbRj8Qwk36vNDrgt+yqHibnLhO9AgqStrlnIfiQhMw7ou9IBaHQ3hvPlSCzv+0W3EAs3iBCmlNMJvk7IS11AEjTQYA8AdF4t3KfsQrkHcddy4Tpn/4IfGUNW2FFFHtlXMADsJJgkQjqday/g60oJadqsN9E2mygk0Wfsx80xNzhKQGUpGYe9D2Doj32r8DNkGbCtoZUofeSG7cPTPckiiS8DtFP1px5W6rG1lJ18aiePxJ49epygJfJTwpPi3MCY5IvCya7yId/GNpEovPAN35K13mG1b6FtrfD9UmqemB/RdfLJPCXdCIiur+PhoyvU0mbMUiaF5+DZ+xN+dKTYphxM8o1vliO06mPaq9fUF/Am8O2ZF57wIec0kEXF1pd8BOB+syAr4tjQatI8Mmc2im9yFmJc0AZlcQamfHITfryHejYqLtEDV5m2YUSeFdaQE3qTBuXqVT3KU4XRHpigzn4pE/rywNhFv0OtIZ1r7Fe4A/4ElXTBePgOQwsLtwzgWyr+XjPv4Sn8GDtdMBqTBvRcgSm9xts9c8Izsd9FUS6OXGxAQ60tc0p9o4dG+0ufsayCI+dCfHiz2oR9xQNRecih3E/aCHI/oRNtwTrlZTwUjjpy7vOeQYqV+XLGPg6AmekKRnS+6JE5CQTmRaViQ8yFvm2ljKnmsIFx4FIGK+VETBm5yq8bDkfmWsv+hZjBpqGL4x4FDMiiDTVqrwYgAXzamLYWVPW1IHvkgB9V7tU/wxbd8FwsVIh3zrHQDEHOz9r8bncT0qMPKPO+VsbWN7VoRdyDCBjCEu/EgZ16uGNTThuXHpqxq0Jp4Vym7BtzWinkSujqsH8mzpzCT/9K0xEf8U0Y/QPOYgUP0jQa5wfpKCFPBeBd+IF2DJlHNhnG2BCn3DjoK/Ta/N+VM9RHiehbC/m1OPYMDPEZq4tyLcRBZDOhA21HfgRlX/Fr29IlHdZrWz7v0OFStqEetYMjOjbPO3F9w6Muj8xr+pV2ljCgue8r8urDWN+3Fn3fouvg9Ls9rtBD8beX4vL9e9TaYlytoq9DoBDWaRPrngM56CG0W9sb42s/Zrt1MXOL4rtS8bcWFZzBhtDxMLMRcYgnNpwf2Lx5wrcO5EPS2+O7wjIHvLCBBAS+JceuiI/OTRuu9gk+k7rFP5M3cCmbCi/KShoWmWD79Dsi3xO+Zhx0I9k29VNbTf1MtB2YN5lmopQW8qPsN8wtFVnph8ZTcwNprSioA0CFrw1zq3PRBdkhrvA6k1+Jz+sVWz7aynqNDIH1/fslDscX9trO0WqN1vUUZATMQOqTbwWT87keFm9XSspgaEP0rcY4tPibn/8Y/+bv/k3c3txE7Uvox88cCHz98jkmbHu1aWnTA/21qSN58Atz/XRkvYq9zcqEfh5mH5GhvnAgLzRHdbwxOE24RICe4s1yPyNL/5i8cJV1pE1H0tGGGit8b8SPRq7a1/Dqc10pkTLFd1a7dYzIVj8d6LdqNSqyEF6l39Babhb5ttaa/rXVKMCp9LG/fHkvbnlR310p+OUYY2usLy7IYSJeTmF8l5fwU/hBP37CjD+t8PrblN8W22/D0/8Yy4VqvMmF2Tyf4pwJ4kwgxiEJUL5yd+JKL5ygxZqTUBVaXp1KZ1bhCkzlHjHWZ5Lzu/uH8O935B+zY4fUpOsCbA1HvV5S0yJHv1RY35cSTowF58sC0NLx481wMapWa9IhnTPBYCAYbZjAK8YkXUNtBP517uL6fOIUHK9Io53Bb6AdSsUA1xjuNWWb97W9JjnwaqCT5zMOKN9QwEQezJslWmu/llKKdh3JivIAbl9rdFwdd2SCf+YU+euXu3B3f8aZK+0jk/qOjRHpHoZmV3agkTn9DXzumgt0Bv8JHnV+x/u3DizuxKuXmROEJfm4pCMJ38V6AeIGZ/Rtoe31LsZxHQN4G8mcDm87Xagfsxg4C/QbxORFHQwsJKTPgCnNZ3RwRDZOXMpRHvtWoyKPRVeVQLFmN3sbjrevfxvjGwnAt7s7JqM9LF1CmTV0BDpOQueUi4ucQThdifl45PRuCQYVmtfrTeTmDkQLc7GjGRuo8Y5NpQ8fOV3hhGXHiVBr6pCJGjnP0CtP8n5N2/U1p47IoZRCwDnENya2e8ojk5sJpLI7YR+2r5Fdw64CIvva0j6Ef3NzG/6Bt3ecjBqs1EviAab9LQPjVshupY7XW+S7jgofwjch0s826F6/mdHvdruLj9A/jkP4sZ9G1WqvKjjp20dX5fU2E3N1X4cat5xqffzwPsbdNuUo7M9MKtrbGd5r0tQAWVLmLvotBnr91P9hwbcPvnC64yaN9q4drDZjSLu2AvvktDOJ6YG4MCecgCon8kdlx8aV9qod+uaScB44EXHBpa9PJAz6kviUZSkVeoCAnfurKJ7OLxPaPuNNMKkq/1DXTF5Ghx2L3RFZKu8jsUXca+Tr6ehmPQoWfU6c5FAYo219/PhDyt1JUoStH2MDjIHJ7oUk6/H+KaRbXDvkB2OcID/ETBzUb/74x7+J//nf/c/xhz/8HO+RsSe2G3S2Xm9RzSW+fPnK6ea3fIvAk4w/+t9//vhTXN++iy36bNClzrsCIxAgHxZExxMkM0HqX8aAxqSqD7tw+frta+gvD2wgSJsbpz/5tgc27rO/Qugf6bevNAszEzASNgFrO26m6aP6Sk782I4LDv1YuTlOWWofAz5nPIOcPGGWDnV1Qo7q0/HCVR/Ga+FbVxigrVjkY4u/2O+IbMXrVVtQt8I841cn4litLa45LTKuDOBWOjO++sIiXXvUF5+YOw7YzQwN0mIx+HrVrrHmULYW44xysS4gErPHR2bWH1AL3OyPDkb0bjK+gs4O2tW9MVaY+otvozi29i0axX7XxJY1/aVZ3vTz5A244rLefrmwHmooE/uVVqPhy7Ve+RgYTMbmo7KBr4wZzEnirtBSa4Pygp9dOCHdZ/wb2iqGhm0DQflo88rRxa++dkQ2L89PbGTsk1c3AW/e3cYKu5uJKdqFclFXjoeIAMlSYNQ68WsLXk/OIyTy3mcBr+ON7RnLiJvaz3LfQnma4FuUa63G3UvGcpNh5+XaauxShmP0XYkji7tHTj6/ff4S2tZI+wZ6R+JNG5BfkcoLG7dTwlEnj4/39H0MbeEM3XRBLjXW61XIzxF5+us/xj7tx9iozTlHpI6xO31OnuTZXxPR9x+NXZS7+7v0e8c6r+5ZVJt86z/KW4qUEeJAjZeMs0dikLDE38O3MrIM8CPPpUAltCr7M7rwsbForfZV361Gz9XS0VU4Z4gUn/Ov4zoQ1lpDmVsKQCwj9niN/9y+/xC+GWLs2rDAHDfbWFN2lNVqHW521A6ZUoTj2Cwge0UZfpTLGXvWvtSJceX+20N8Yc7OWPTtLrTXrpTYMYd6gv7DDz/Gu/fvYwMtfWuAKYioRK0ttA9p2t1sY0SvxgcV1TNeGY3Q1sOXcpXf+TSl/cqzz+eI8E2NzWobLiJH/NZxCD/jtf6n7OWlETel6YZ5/RY720Kf/ihPzyxWvxGj/Q8UjJf35KJuoJ7wG0QtSUkz4uCRWIGe/Lsp4umoNA4M8NMo4pI25aCNHF/YeMTBkldw//DxfdyAv5SKnc7MCfucL5NO+BHOCjkNtcL2JQ7Eum/M05kTQqe/dq5MUk/0uWCzbpikTZI3a9vmfsYPgkSYN0hTAbbjjIHchrHB3MLNuPUG+SF/aRSv/VMX6CHnBxaQXrXlBddDSFPKCr+wXlnIU9LVFw4TprBd+bqh8Y6c5SfmR9+8u9lto++xN4mSGPBIp2NbreFVGoy5ylI96KPy6CLfIVvm1x+dQ7Hvitz1d2l7gJ4nDtj0SX81zfHagfp80V9ZFPt8Qm6OkT5lf2S+kUfnFuW3FDbOkL8x4q0YPxJOLrqnZREK/V1Tn5e0uwuxsUGTi1zfvDTWOk9Iy0RObMEkUjfmVxY3jmyXz7eiTIWzwq436Ej99NU1xCXtcUU8zJjI1X7KZcJHzGPkw3invwa7F8qzK1dRrhhP3mL+VqB7GFo07K2WDnTYNv5NOIpSapjTDTm3rEJ7sI6G0CGUn3L0MN+rcqy1xnq9jWvs+/qaXJN5wIMT9Wd8/vQX/4OSfRhvNuRXFuEdkf0M0r5v4d9bM1Zt8U95cqybEuYHzhPBJ/WGJ/bgG6C9b/gKvBzx15ld+Rn/zNiMvnfYyQ/kQ8qv9s47wbw5EcfvmSuYP+G3AWNLP+GpF9d88vV4f58bYqCKVltsN/rJFh7XMbA26pDZCXzKeY+dHNhsV65d14UySH21LoQ/sg6+vt7F7e1N3Nxeh7FK+SPxuLCO1hXkwzhlrvp//1//1/h//r//X/G//T/+t/jpDz8yxz3Fp18+xT/+6R/z3rFuxCQObCJeP2fkmPkasjHW7+Brvd1C8zZjsHFSHNmdvkTjkL9l/nN3LzJ2+xaa/0nAZrtGRdgMfY09riP1Q3OsFTpUZuLU9+6ZH798+hRfPv0lfKteHxKP8eyG9Yd5cc455OMV+mzTPtIOgP8YNyguAAAQAElEQVSZOPfl62cORe9iYL748aef4z1xY71bp2128PnTR+eT23B8KSVCwRV/CO33K78/Bb8l73iJDj/jaCpAI0odUH/CmW2rKGtE0WsUWXGeUmqoNO9Vus9qz74TQdFE8JFk3pM+g7dBOZBqj6FUxjtBaPQ9z9ZrtY7Fe+AcxBiQk2FObNR0pYR9daoeWrAg5sPLqzOO2dYVEPitNQyEwjswQXgVl2MshfEVGgYCxVBbuIHxRrtB2yK9jov8lOgLUik1uq7SFSTxLx+fhN9VZEKfSl9bHb/AmjJ59Nn6rgCLvqXnKvPJ7gxp3NBBXD10KSObz8jCwGkSkAX5GtQgJLpaQt1UYVLwbr7U9TXa0DJIDCSg8mizY0waGvB15IGrzj+je3k+cw0+4rZPX+GZgTM02D6/TrTyW0oN4TreSXKpUxpoEzhpB7lL/hwHEueJ4Gxw6pYuya995KWCpxQWCiT1LnLE1Wol0K3DgAtT4eaW/ZVjD90ZEDdbeNyGAbhvLSryiCjLP+771qJvLVwEtwa94HC8sA7gspiAwl7S05WSiay6tD5hFcZ1JW1sNW5iQJ7Sd0QP8lNor9Aq7sJ4ZTLUFtK0BPSatuokpBydiKNE2sSIT12T9CSPwYfxwhqZbHnKt4ogLBNqxzp5SlPjpMcy1BpOEL5FYKI0IWfHSb/Fe0sPPQNFydhfWjw1lX9lsVgerfAiD2gQV7xkUuupl89LfWTdATxOksui5ULSO6WOD4cT45x4YBDEytqxFuWp3MQpfuNC6pN+9oZ1WL3k+EwOUMqADfcUumACJSo6HdCntk1PNn/0GwqKgPqotK0yRtVXWGAGjjKzPfLzym1X0GmjQ7CYnvKqbt6zwefvtvcsws+MNQ4V+rrogYhM4k0gp+MhbcWF0Q1JkknHersOdarfBJ/0fxbYR2xFuSdmGC3wUQe5jnBxIbw9pz/TdIQnaKFJm/DEfGThBKiUsYmTcoO5wKi4JESaS27iKDd9NOUuHooyUfd9a8gWnUKLfLhxoCz7VgP2rMqijrQnXz8ujJf33qtFwwWb8JW/Mk07Q06OE4A6okt+uwIjfGkOY8oKuzZhqX2LUinA066NDY63CDt5INZ4lacj85Bt4quM0z9G9NO472sh3y6IY2ahMrOJMqVPIJyslxD5sK9XdWqdRRt2I1j9BDakndSuxoBfDsDva4Wlmk3SpQ07Th+Xj6VPQ34lR/elhhvWS2lRkXmBR8dN8HAk5hyR/0JDiQp8S/BxAed8C9HgFB6Co/7Xn6g6ZfUyhQmxxURP4tQlROCbU8qBYdxfiDGTYkh48g6IlJF2aYO+rz9O+PMEXRbr5NX+0l9bxU9e5VAKaKCIL0BB4w0XADuGO6pL8jUMLdz8kT5juhvCCRtJDa1Fo3Svw4MPoJEUvUn8j9LDYltZSeuvsJGXene+sy7nxaT7EC4mlYf2os8C8lda1KuyE96EHuRTvvWlI5tzJ+qEZdvMosu8wzEFoviGz/qvvx6k3AqUWq9vLH1quCCp2CJNoMbP2OiWxq7AZP6qXqTsKvKsrUWFl46mxTYOLGSWIr8dQAbmGf1FWxPPCpvcrbfhJotxoW8t9dIDXzsVnvgdCwF8L0iai18dkKd8qwldWSUPXs/UuzhPmSD3g3M2duoiQFoKndrQwgWCMXDFAraUSq3fBViBhuS/R6/0Vb9UIf8I8w3bpNF+ysTi6FKhomDrLGLVWVd8RpZcO+Qj31GwiaTfEZEy7GuLgU2gnGOJ99IkjYzODVd52bOAM66+LcDVnfiloyI7oemHxhXt8kh+4rP12Y8+XYE2WDxiYy7C7Sft8rMaoIGFY98jC+gTzhHbtV0YXSmhnZauRvIRCx/Ckj7LTJ50Is6xBRCdjNqHZ+OEtjlhl8KlOv1ZGwRVyqAiA+mwTZzad4BzQD+NOaNxfcNrffaDx4TBQterti4e84oDOp+TfnoCh68vg7Cpvtiy7eKpHE6thiFWK3IhYmRt8M+QC3SbD+gfstKjv9oaqJFhts/wMNMMPOjQvo7IVZgD/dxY0d4r4+ie/S4Y7Dx/X+4Zoyz0cWmWHotyvCBHxwSI1Z0w7eccbWw7Ytf2m+FPGEuZck71TXHpMG5YLxz1BigUxlMBal9CGvu68ANTqS9xWey4eBudGWJOrL1l3CNPkBYPmOxX4W+gqDt9w+5dKeFzA/5AKfhF8JnZTDjgj0fyAu8v3y/h36Yp3VVciYrNoMv5TJyfAY0VUQmosAQHaoDIb8fPrhTql9IVbBIGF9ppxKiUGZcgHNgSFTrUh/Fmx6Ld+CPttiunA/bimL7ir+hPXZ8BIK/+nZkTcbQHpznVCh+13wUbcWzqC/r/Gn8EdLx+hWNfr1YZhyb0r3xW2LawrJdYbdjNiSM6lh5pXGgFAcRap+7vOex1vndM13XR+iHnoNb38FpDweoTB+R9gLdpOqXddaXkGkJaYe9VNiVGchnj4Ro/61vNvtJ5nA95j6RD/pXdH//138T/9G//Lv74t3+Th4Sn04nD3Yf4yoGIa2Tl0QFZGygF3XQlIixQC1JhDci4DS3t8K/v+9royxc6a6sZG+TZAvtRhxor4tSK+UNdFPolbMCf8ZtJH6SjOJS3PuxcarxzM136jEcn5C9JzkdDa0mHsIXX0dAVILyWGbh7Nrgn7PZy+R7y1YgXjXVLX8lDX3lys2hUn61GwceEFfkp+fP3+vH7Yv+tuS6wSzFBHzQwDEUnG1ByqSUVbSDY4MQbEhDre/oPtWVbI1EZKGlgjKkqk/Y3NjCLqLWms5m46BA7djFVfiVhAPsSiNmFd0c+T/Ien3JH16TxjOGVUmPcrKOC8xwRTCOY7CX6vmZJw7lEJrcTgcCTPI33Pk8P9kw8U9inhw7pwUOpm8NApbEfX5NAgNKvZokogR1zX/KtooGxZydOgoMLWCcMaV94q9DGOOIIw3JMKzXccfXEzABIJYu7Q8ifCznfgDA5OZEowlIIR2fwBO3XHVZOV5RrD9/qwuL9iqCz2a1JBq/j9t1tOHm6CFWutruoNGkd6deQsROSgdmTk6E1dua3UbnqqNKirAwEFifDiYnSYjAwOVRewUcZdshBW+ExxOFJizC+cOr27ctd6tKJbcRexjaEfM/Tmd33ZSPoiD4dW4HTao03nWTwxQbU35kAYf2GICu94r1QJz0ADOE3EkBhZ+BHcQaZTFK361hxiuJ4J5ETSdQRm5iZfITTSFrW2HGDf+HU2lL2hFrIKty3vDV5NPhZ/Jsgn9nRvr//kvozGBaULw+1YlE8SJ+ykw/p70oJ/akONXkUqPQb7GdoUtYmDdIUfCr9d9B1c3276IfnJ07OhSnsM3IzAc2k5uWZBc9L/vqUEyrsIwrtr4b6ESZUARUM8K0/eILpiaKBfcawK3xv8cP1dhsDsrhg2yZlnu54KiDf0giQVD+QvEU+FROHeZ4SD3R6bbWxYTdQ1vjqGNqi8JWz9D8xIXy7u4v7h7twY9YxI7FGux2xlVL73ER65IRSGTnG07kTGyjK0BOHnzlFcKKQj29fv8YDsArUbBm/vd6GMnzk1FCZjNjOhB2ruy+pu6dYge/dh4/I9zr5MHGQ7xW2VPsCR4GrXMIE87/+w3+O//D3fx//6T/9J05Iv0YdGpuNY7i4l/YZuWpzg2Nf7XgFTnHUVjMW3UHfF+j0RFrZqn+FKX3GOt+Q/OXzL8jjEP7K33q9ie16RZdLPHMKtX9+YoNon89JHD+UiyeDwtAOqcpJvyAH6WrglkY3PXvosp3QGPqCvurmDgCT/wbtGSOIE4MF+Win6kf4HSIZ9BfikG8kjfiV9qjc0k7Q6TMb/ROyKODyROg98v35px/jR057bm5uY7VaS4ImClopKfhDCeW03m5Dm3+zFe1lhIYKLDeGTTyMLb6KviRvwbh1aDPGPJNT/Tn4TPjUHttRbo6jKjdDpFN6lVspNYydQ2vQUDMeP/mHNhnnG1YTyboJpbLCrOMt4RqZ3woVhKBXHoLkroZ0agO2BZ9CLBC29H1ADu+IzZvtmn4t+T8wz7yVN3qkqa8t/de658fH1D2IQt/Zsbm4USbDkmSmDqH3kbktyz0n28yXL9iKfBr7TZaP2L72rz4BHlmgwroD8fBI4uevSP36NiS61Hescz5U/2pLnp0DXCg97w8krvu4B6e269sVEzzJt28G3Ly7jt27bTgvH5Glb/od/8p/lccNp4cVW5sBbJzx7RPjWlcq/rUO7WJIeRQkGvEmW2MC5BPfSrhBt1lv89pX4hG6kYbKtfJc0a9w1MOO02ev+sNA/RobXhMvtDOfhdW3Gm9wRFq6EsaDCiz1o16CT+qaug49ayPOqSkneHF8P7RwjHTOyN9550i+cKDsOYw600942mBDBs6jF3zn/8/cmy5JjiQJehoGgwF+xJGZdXT3zO6SFNnn3Ecll5zp7qrKyow7/IAj+H0K96ya5T+KbNV6ugUAO/RWNTUzROTr80vcPz7Ely9f4xndqrul3wKv1hYm78Yg4UuP+lPfytBivFY/xnrzijc2Cs1tpHEpU+Y80hBRkCM8I48B/7Yor3FcxzgOoU8prx55iss5TXzGxYRPbJIv62zP4iYOc4h9F5mIpUTK7AInZbLkYsaFzWYbY8aHmU3bQ27EC/9F+Nin+YXj1/TT180f1bM2vfARCT/4SMPQas47N3d3cXf3IdRxB68Zd1GK8huRe+ae6Fg6U1Yvu9g9vS45J3ITVgFmgW4LakvZ7Z2D4UG6zNsu8jemOmZAnspthRwdNzHPHlkI29+2a+Ldx08f4/buJm39CDznMu1EngbizAr7lMdL/1v8xZxQWf/EifwRuVTwtKFGxRbFK3/CguQYqOuZS7vSB/sn0D3HvJ9omqNvLVbw31gQKovatxCnetcn1uttrIw1wBCu+n54eiCnm3JeBwj+/4T/f42Hr7/G08M9+dBr+GaUvq48jD8TMtKHhKUVHInNwnO8fEm/98rfjVflq7wQN3NZRA9+x6rDjx8/pKycX9xU2RO79CfLgXthOL4rFdpbrPDtoRkrpzwUOdlYIiowG/Id1y281laj1OAzE2rnnCvsK53GPWP/uFmHi2c6wfdz5Jtx5Lna+No58eYuPtx9pLnEizZE/qo9HeDfeAXkhC2N0q08lY/+LZ7SReZe8i7MCXs5UWxz7AkF+qtIvvVzFVfRdTW6rotSrjCXd3R7iOl0DNcl4jTmmrNN0yn7VHluMFkijMNvbIpaTuBgBytp48c3eW+QnfZnGUbtq4RyVx/D0EKb6VsLef/xLz/E9c02IAQQM2Vis3AKf1Xp65ef46ef/5nyOiATfbhCC66Ijkbm77vQl7VDYStvZWMuYXFOATAkFnK6GulTbXlzRFuTF+Wl3IJPygs9e7UucZ3rueSmsDnNbr8P9tDCjbSZjYkTctJvJvzQoo/pr947rrXeS7gOfSN+u3Z7fiMnY86bwRcyZrAu/wAAEABJREFURI8TMdy45d+UtY82IFz5st/h5QU/eSK+vIS+OgxDeNA0Q8Mzsc7/6MU4YJwuXUmbqH2NrpTIOSIiN/nmo3JG4gDGNKibsds59OMVcdTivKJcS8EHiHnOr0+ZH+xCm+xLSx2M9idONeL/DP0v6Enb3DFvE8pDvbv+2hATLAN6T5g0Kif1JZ/em6uVUvC3mdjwTP58iEr/m+1tfPz4Cbugns2up89f8ZPXKPwLiuMnZF8HbKs2cqo+5L/A75/5/bPx/zm8w7VKNPHxalFJKst7d/76nicUHZSsw6krimsWguuAMemsDeW3VqPSXmrJa9/XnIAG2oazwittwWfGmSwGJq/Ydxr26VwPugxSwuoTZoUECGasX9u9Ok7H81c9dkyUJpYGROsSLh1y8U1C9uaEz+LFZMN+oMLhagy1fSvyWEsNeacRB9IBZwLKJLqkQXo8+S1JDvKhxduucN9RMHSdfk/QSKcBtwHliNPRVRFTHOHTAl9aGZrwE8Kl2S44dV74YXURD8WAUfsWyki50ZyBpG/Sj3PiaCZt9jNB8WofMCb+il58TnkxYV9g9KVERSa2D8CqtQaROfxIJ0JJefh68zPJq+OtV272bbVnfEcg65BEfCuOh8HI8UyYBhL1todO62wr2luOyN4MRhqV0uWwxHsguRGfPQp9DSDeKyZ5MOh9a4cXeRjgtVlqi9Yq9JVE6Tjloky1B8cZoHboLBeXLJLUIdghz3E1r0t/7AI+tCUnp5PAwKcc1AnEp00bZF3EKSfpHaBjIBBb6rDIVtzLcOjiRjpgDVwlhG+i5YRhcNe2bZOfWqGpSFMRXRjEbZMH5SvOCeC0Rqs1cvHDVfovcF+YkOTXMeKVRq977BdSoAH4jqH4bHG89rFmskiYZxp6dCVNF9rsB3pkraxIGJYHSCzYB3C5U14jichQa25+OKl6kpYyxx7U6zfaCuPo17eWth58nOhtbxVZ8uy9RTvQj/VVqmPC/5SJ1xQWlTOTm5OhOvJ05h///Cl++emf4d+u6Wgv8CU/MMAGD8kXm7cnkinlYzlhu0fiTso5bUEel4XXBD77EIKAxBfafVbuPCX9Jr0jtqAMbFO3FvHZR/wW232+FEAlCz3yHs4x2ElVecu7MFzEez9JF3IXvrJMevyhwXKVdhek2oETtPx1pYR+EXz0c33BBa1lh2/M8FYCq1q+oYxKWeSP0TMKwPyUHkBhQyWEp+17tXivnTToX8Zr+9iJtEKo8PtWw8R8GNB3bTknONZxdQEcfs7YuBUGloNe1LVxmB2+MEZIy0wC5jzxyCbQI5t18qyeKnK80K/v9uCyP5BIutA7mxrKEwS/+4oVKqGj9S2TLOfCkQWXPtGEUWsIhy6MW/p2pXC/fLU/X802fgjNOUf+vCIG0BOtuVGPB04oD5ywae8mnb7O7Zwy066tW+zHCIAL7XLnPVULEUh2qacmD1YcM51tWrsT3uEws1l2yKIc98wPlsWuJrul/QnD4qv0BxZnB3xBeNYl3/JvOePG3VDHTImo1DcXpsipKv9O+VRYL/AdbHgfWFzswsMXiA7lQg9wQz8saYMTvCft6PuCU7iWM8roG3ZD6Qqjs0g6OBhgIit/KX9gUQXuOWOutlPoL94KjcZWnx2ZhTafHaPM1IX3FVyXep8vpctByxPkn2++3S3PYafz7fkibOlzsSCte+KyV+dB6yW7K44rZ9kon6UIoisFmTpPlJSh/LSBZ3gaoNU3rFZsAriQkMckAaDiXUosH1B0hR/LE/H0QOKPfogHe/xDW5abcu6TtoJepLFjmDqxdGWhUzuZUaz6kzdjvviouqQbiUk48pv9QVAYb4NwS6mhv7kZ6YbRCt/Tf4UDC2ffqzFga8HHMbaJ040I4e6xW3MQQNMjiDElqvZ4xmN/bUH8E7F0jy9o69KFwDWmEKd0z8RF+524Bh/jTq0t6ThB0AH/MJYKzzHGNktX6My3cFUHAzFRvK8cCDnGexF1Bb31NezT0d+vdnckNuyJDfIhXfoF6GxOXzM25APwM1ZtxjysdAOgYQMFYOJQB+aM9ldXwnohx/NXZ99eXgntSAkYpfADgM5lR3g6kpOVKKmLHlmfm+lx/jJMei7lXPsfLuLzV1xWbMIU+JSePbqZsCHvhWn9MgiACFx4CyUc5PhA0aasU77SMiB/r70AHGyf35UTulJv2i/Oj7yAQPsx9UwMgj/xp+yJV8pvgibzwhNjBakd2Mfi/VKEBp3AQnCobw5l9E12wFC+jrmUd4FdRVyx4aPtdB0jSmdFvL+/h78iZV/v3QQ6HtkMmo6gm6LAX60llCOiIXbvlnyKhb7+deEPIkLZWGpfclzW8aPw3BfqyOGF1wUf6O8QaPoWN+YIbsr8ZpcBriOHWm9hfqAN0i0y96o1tC9zkwC+EjH+VHQiHwf8yQKWMG6a51hfupp86J9utv4eVykQ4wDL724dZ7Fa/ifkm8/0eWfen5DVkc3ZI9fT6ZTynJn3TkxKM+3C7fs+4uqKOX8KY9r+uE/ehCXtcf7MyMS6/dlGJviYgJXNqFwZuRl/os7c1v/048OHD7HmsE88+j9oAUlnBp2Ap470ZeVkuznpRL39i7Lj3j7izbpvcqCV+wE/Htk0O2GT+uoB2txANW+ZqZNmJoLMO2cE5LzqiwAeuO3wM6pS5sajgYNCr9og5IVxMwt+Pp3lqq66UtjgmqUOPY+5GbvZbB0SxhF1K+7kCVkYSyZ0UBnXY9ff+EBHOehP+vEno/+DucaQLhg1Co0klYtisUiCCeaBsvIVdRY89rn0R2/ha979UGMYWqycSK7X58lkGya+Q21hIEnlXgZy7bKU6DAXF2WtrzEw0Zl8rLgOGHBf6xKQ6KtTuGtqAFllWwsTzSMGRHOUWjDYEn40Sml3YtSpDxj0nsCtEfq6q0b+8PgYDyzoX5/fwv7S19jE8nRowwJ0NAniWbjJc3oopltKJhAVGmqDPvA6VrzizL56D0Wn940HcT0/34en2AfosP/AWIPoMLTkcSJoPHGy+vnX+/BtE+93nEbpNNI347Re9+jFgJKbAJz6esL9ymRsgFBH0qHcDKylLIFTWTp+B+5ApnW1slviVd7XnEx94LS6wbPBRplBfig/F2S+baRcGrvGws3B/ChRom8tlFXwmUg83NySxwl+5HNElltOYf07PBs2CPrWAsSISruaQ35ceCmbHXoSPx2ARpdT5CaPMi2lRquVhKyGk9cbvKtPaU17xTZ9M8KguIfPy2QqrMo4i3IRt3T53KClr404WBKfP+xjsJOnSpt4C83SsCPZlreulKSjbws9wceFo20mAhaTpxN+Iz7tdgCX+tMeXrE7ZaVteRJy+/EuNnfbmLAxF3P+vr197zjFbLWFPPVcV8jSAO4piTalHdtPfi4+U3q00lGgcYBvi76zyBVpUF+hpaetcC9fysuJ9fc6UPfVPhR1+UriJ66KvbdaUxewnfHB6wB919hRq5WTgImJ8sDJIScB1G+p//TxY1i0A+WurJ6Rw9f7e5KFHWIqeXr7gRNSfwVrJPFzQvJvUlh8i+aBvr6lIQ13d3ecLnyMAR8Vv3xMyPuA3WkT1o3wKe4t9jeysaJ/+Lcu9C1PRQ5MinvKYj9z8qIN7bHDHadF+/1b/pHenYuaM1xMIQ74oMmN9Alnwt4cc+/fz/jyOXw7yTHy6cmqJ2W1VfK+BYc25QLFNxPW201Ip5Or+lAv8jTgiz023wWTqsxQKrJdUW9i7AKtK4ue0WrG0UJ/bXdg4TMgd31YW/RETd0BIhiRm1e+DfiKD2lvxhJPuCzPzy/hHya///J1+V/NPD16Y2FH0T4e/SO0xszDCR0f0d0+5SZsFwa+ceWbIQ9Pj5wA3ucfAtc3bDdJkFbviz8o02nihIiSuU8JdZsyaC0a88CIftXfltNGF3f6jAt1F2zq3L7GJt8QU57KRznBaHTYqnLuWyMZfc43a+RRfQefUrog84t7TrI///Il/yizcWNFnNOP9Du6hfAKsnaqVK/GK2O7OvcNMumwXyBw+fL5SLyWBukb0Ydziv97jdcVtjhAU2dnxthf/XiVv0VOQDP+7Wf8f6Ic8CuTq4KvVEAX5B6pg9fnx1AeQ6UenmmEnBRoCPeAvQobiMmLdil+abnBN5TbNT66hi7bCrwCAPgzcME97RKOsJSB7cYHi1j2+IZ+8PDAnPr1Pl7w6z04jVXiVY6+QeTG9x5fsa4SpzabMef8HpoTJnhVCRzmhrD8KPsZGSnzx3xL5tfUo3OAcekIPPUg7ExifUsJ/Pb3QME+0i1ei3wp9hOMSIcl26HXzc3nHPvMYmmHbA8Zw8wZpN++0uq8fSl1aKGtCNd2Y4E25LO2mP+LCjJ2Y6UDsbFpzymrb+iIt5TCQmATNzfXcffRRcGW/KKl7O03mWSzoeJVOZoTyMeRuDVjY8of8aha7KKE/r/ebEOfWGir4eJLOf6+WCfuUminOK/b3rcWxhZpF5btAOZbcs6zbrUeQxse8RPtO/hIkwcSFnMAeYMJvtN5wXDIq/wzzUEvWkUH6iH7AkO7t3DLuDllv0NWnk6/kuP41uQr8chcR3kAxK4ZP/bEaCBCY8s8dIUM5EG+xOH8Z/y/jHGuVU/KYMFZ0sYP2JP0a1cC18YHZCKshdelnzQ7Ngo+iP0fmDO0EWFmYS6SV3Vk3z362qPHN/jQP57xWf+gq+OEkXIltvdtmSf2woMn8wiEISl2S5s0pmtr0n3RQ4XG+ThHzm/E3ocv96EuLrFOAOaNyu/Jw082AmyTv9WIvay2sSJOOQ/5doFt8oGKQD9/k40bzvIjvA36v7u+i7vrm9g4FlnIs4estg8VWxoaPt7SfqRZO5mQl3oo9K/p+/TGkG1PXYGUb9RaiQPKGz9EFsZe+xijRmher7fhPaPTVpSLRVlDdLqFV9s7fqivS4EgSchmYYKeZywIxPL9xkGYMU27Uwd9q7HkWCND0RG+pxz820T7c17Yt7bIELqDT9ocVwZglyXl4CGfNikdkb8aKs4pTshEuRzyOkHXHFfxHlcloutKdMipKyX4ph0wiqlrBvo7BdJxqvl0JF9m0qCm1Ah1W7hRpvqHc5+2p22Jix7AoyP9lYE6t37C9tQj1bSX8G9LBR/loi/6tosx3xzigZzMN1G1a7qQj40xjiv00udYKLM6753P077wDfM451Bp1O605ezID3XqJq5x1b8RaqwXzg4beCUPPeJL0muhe8o27ShKyu2AD6sb+badai7KriDLGr4BtHeDlBzPvu/o/OrqKq6uOui8iq7YrwNuH1dsvp1wCPssBhV83oMhXNECN/zk/rcvqgh2DqMAhx/hnCA9A/mMb0b/1//6X+O//G//Jb774fvwb5muyOtXzIXGa2OUNnfPXKovT8hKn1HGM3OUtmMRbs53xBPloO7M45SrlBj/P366g4ea+ao5kzSoMw+PfYNX2cysjwkAABAASURBVCYszGiHzJ7N/e6fWKe+ZZyhGjQlKn7cUyp2XRSmPEOL8IzDiCdq3+KS56zIIwZ8oVE31Bbqtq81jHHaf/DZo8Nn5lr9lUe+hXL5FvLZy/0ff/09JX889j8Bo04ZiFxHM5HU4EzeJOWE1ev4BwzkgNKs0xDOdkAr5o9BsIlqE6VgNJXClU4akUayZzPDIOH1hFELU1xeTxiTRqTgdZp0ZgKe9wAEB+4PDu8XWr2b0kg13IlgbI1G1mNw/jFOA4vjHXagXSeRFvuVwsSCQdYsPbQu9EYQQOhwYlD2Z4CLp3uTWgKPhAjXQAZ5BIE5nXtPwEwnR0YGUAOVi/M9E8MCZ6bvO8XrnJPpHln62qyTsolnJqvIBfTf6JH+Cj/iW5KuMSeRrkAnNB6R255ygr8c18NHpxSDE9NdPLCwWRysEAhKyG/wmQx8JCOOt84goO4nYB0oE7ChlJ58OwpykA+Di0HGRaNw5ZXWTFjdPGqtR0RzymSSF+jckNRstutwIVZbtXvyv0tZLROdsG0o9K/oxMnW+yJuGrwfWAiahBlECnoyeJkQOzYLMpAfSz5DCeCS7x6YnQoD1ol+e3Bzi5yV1fxtYa6tO1Z84hJnawSu1qJRKjCE6VhI8AuMiAp8+3l1rO3CmZClQVtZOu7SVoE1rge6lTiQ4O/ZvDJ5k68EaAswpaEHJ49R+xojJ04DYyt1JZaPeJayyHKpjezvhGKR/762EF4WYIhH+o7YobZbGNhqDTcjpM9n6W210rWk7cqDsAbGe7VdIXSlhDRJY/AxYaIqbXVoFR2gdysoPbTXWhd5tsq4pQgrC+NnbEeehN1qjREbqlyVpbo7pP5m4CIxYPK1a7RaY01i2OoYfvRVaXXDeKBNXp00LcJ3YrKfMNNufMDWS6lxd/uBDabv4+7uNkbw2yR9ykZalM+BZG1HUrLH/70+szny+PTCRsJLxibHIDwmQHrjU7+Xt/hsc2EoXG35iC6shyt4aZF4kJftXaGW+wAUyriAzqs/TsCXJ4v3xm/jojiJnklDQ2+jyQb8tNocdgGV9+Kxz9oNYvBNEx6BDWsf8qf8xzawYF1lGfPXRfrU5QBsgUi/5cQ4aZEH5Tcgf/1AGHv4NGER7p4Y6eLducD+wpCOUir6rRlbUn/At27Gf/X9HRtSxs49OnBcYaD2Jz5ts4d+4VD9H7/nevu6Obe9vo4ti8VxNaCOxc6XGPeaGw0uZpLulO+EXi2H/PVLdWbc1n68lw7MJ+TNZ/k8Qi9Dg6wy4cvDhS4TxRPt6ksiczzPB+zb5NikXdjKcukDfXSckO2BkrSBcIGJn1ZsREEQ+7RTDzTUZ6s1+lbT/43FKxbwFXkas1fYg9dGcmqdpW8t9B1LXxv6HcN6i/AG2gdsyGI8Ud4uO7Q5yAFX4xBom2W83katjYR4ZqG+lOAjzT10qQfvL/O6cVDeFvkdInlkYVuiYMNd6C+VcfYvpSadFfiWIv+xfKRDu8+nwuhzqV7p15WlzufKs1cUdO5eQhzJK3yKswen8NRZ8FEf2qx0ao/ea/fKgGayqQiT4oYvucBRzhU6U/cLcaCruWC6ZfPt9uYuf53k9nYb4wZ5Jz4xBos6Cvo2Ppywj4iSMh7Oc2LfqlVx+XSlpu/AIT3PP7saHkQUrovsCt0t4JAey7k35kNcQFcyq/FStE0G/IevOYNymKBNm5d/Isa3PkAI6/V5QFAPLdBmfH/Bf11gW+RLnKUvUYcaLiSUfY8MhOlmXpbday70rRO2+MUdfPrW+BlsWB7YLJ0WvMlT4HoXPhmF/L7pCBuoZ5ziquBL/QBp4XdGIhH6gfQsBZsrJWqr0TbrUK/aR0vd1nDTfuB+aI0+6DGvyxiwI1doY36biFsBHGNjj/2hBfQ8kYtMcfk4vxgL9swvA7p2g7BxBUjyl7wvgg11Ks1pj+R23itTYakjY4kyfCKPdRH9wkapsdf+2q4x2Hw04+pZzsJQHrXWjMPyaJxoFT4pwr7gQLPJu30tSnxG1tJqv4SD7r23+GzxXj7MLb3viiO58wJvHkgbA5XDpMxoEr5zwgpZKOfyDe6icEF00Oc1gKPclYF2NyF7ryeuytz2SkdhCks5W0Ad5v7mCnvmK9BiCMG6fg7lpt3q9zM8FvCnDfSLnrPv+QfoQ/ja0Dd+AS7PxjplHHTq2m9j5/kdWzjF6f0U7/R9R8jv73PMPnvluetK1L6LjtKD1xjQD330tY+CPZXwgzwYf+HTGnGJO33oIoNs8Af9uRjL8+78A8wx0zcPO9CB+nBzwqu4GAK99lps93q7zlh2TVxTpou/zdDL5gsxZbGxHXPo5NCo6opiPlZrg4ea9gab6e/iUQellOzbw1/wmTj8l5fkD8aEQ3UsuvWOFvmnMDTHttZH13XZeHVVImH2ffStRaXe57iKeH9X6ikA+pfohyEGcoQRGQtDeDNwjUEYRUi7dElDVyLl5Yabmy36nTwEn9K32LhxSS7fFTpaqPc7M895EGv/AzmAtpX1kOE8iOjgkjFUgpqNHWKd/RhnX8ccsVXX28quFOQd9Gd8OV/tt6fPjnEngBivlHmTf2Qj/VQDe8q3bS+6MkYIM2Cu1BYIjseZeDuFtKn9Ai91qCEM5VFKhVLw83P5em9Znqpwwg3eCThHZAahIqdog0uvP/7nbxT+8bj/eIxwq+LQHUqYviW4TtoSo5EfMJg9BmOxrwrGAlDYlP+D1ZFFrMm815OLWYIiOsygcGSsmwW+7uVbC+5Aa6AuEjUuE10noRn4idOBmBZkaWPYG3fUuTOazkabwUhahGvZE5QwnTDIViaF1XoMk1qfrdfoncoLBukEtiLpvd7exS0nc+utpwgjrC6G6KJix6LEcoAmaf7n3/89vrLTrSzkfbVpso/hH1gkPLPge8zXn/dM1NLjbu3X+6/5N03sv5Q+6jlwHaYju6zP8XB/H74tIGxPnQS6gXZ/73s0ueBUxZ1cN0+uOWVZyjZMkITZRYHuiA64boy42TLgyAZ36f536PYNIRQVDVgGZHZfcOznUA/yZ0Jo4HHDyo2o6aAjEpgVHNCV+YFA66aPdN5/+RL5twoeHwngB3pE6PSeJq8JbNqHcjIoGHRGTonkYXW9DnEdkamnSJYM3uBRT602kvvGpsEY8lL7JXg4efa1Js8rZcLucukKE8Mu7VXeDGSntIuZRwBiL8FHuRRko6xKKdTMsH9IvSRuxjhWerUp7UTZBX1XyKtBU09ZgVPeRhYDFVrEBSJGY1X0HVqNAbtTBsuCqNAMLnxB2U3ID8pCWsa2xu627Px/dJaIJ+T48OuXUL61K7EBl3hWLsj6BikVuiMqeBOH8mRRJa5WCfDwOiFT7U7ZzkwGpZQwsPfQPmAPDTjazBobWm+wd3iD+LTZHTarLBr9rvGHDUUeQMwXONTX2hJ/BV89y7O1GvKjfkqJ8wee8UVpUafiqoxRvtq3xfueuuvtFjnchNcRnrMfC4nL6YebxSO4fTPtL9//EPqAfMmrf7fFPzSvrrSxXNhA1wr9fPp4x+bEGnpKdPiHMq09cuwr/jrFjg2bi23a34nKRE+6iqNgZgU9//K3f4n/43//3+Jf/9O/shH0IWWhTer7K3SdiTj9pWeH/OXtlY3V3e4tdpxaH/Aj5apNCXsiJvosfpNv35aRjgE9Y0Xx9Pyaf//jFfqw4NCnskC3NBb4K/AjvDfi00XPVEHFjF3P+MQhjKXG1AkalI96LqVinyOJxzrl6NsyG2yoDWMmW+pjqCO+tw7/KPnH7z7Gdr2KyukXjJNQzSF/3vsW1/c//hC+qfXh5i622Eva4tCA1ehSoadk3B7Q3wqf9S0IfVp+L/R5Wi4fr7vnUJfKUPkoK2kGCLBKaBfakjzYNuFLJkjGK+OscnTxkgvNzJDKeZy0ENPxQX281hYNegaKevRZe/d/jfN/fvvLDz/CyxY5TvHL55/j/v5LxmhtWboTtzokET6kvg+L/3CS7omo/ZS3/fa0v7GIcn6zyLNznm04PbEhUqbqEpA8z5SwKXUorIfHZ+zhNZyHtJ0u4IuibHa7IzJ7yyTN2pH5bMAmS18Asnx99s2zzXYdq+sxnE82t+tQ9+rEvhWdDcQCr74R0reGDbSUk/PFiliT4/DVa8pmvc0F79I2hnF9gx3Zp2/121hxfOB08/a77+P6w6dYsaEhfPm3hHycC+6W+tK3pfxADJD/F/zBRZZxwNis7m5v7uJ74BoLemKI9quvJh3jOmPnQAyotFUAdwXplBo+97Ulfan7fqmr9OuHFtqm48RhWQFD3sXjXOzf2RuRk4dU2tmeBbZvVzw9POO3j/HEoto3c1wgpRJVA7i7UjIOJ0zGi0f8ysKrzxtko7xub+/i9uMH/PMmUs70z7ilnAgILqKUHeE+BnhZ41dLPnAD/WPK0PaJ+B98dAXptShv5asfybPxxDq6BeaM7WF/OQBEVGqvboLq89r0BFLzgBOd5V9/0MYPzB3GGuWhjTIUv19kC+vADex5yjzQZ3kekLe+4Lzn/xJzT56kPzlWGgfi4Wazic1mG/IoEN88fH19weZfF1h0tq/5ovYB88hti6RK6G8vT4/Mp4/gXvIT+c7+8DHBp3Iyh1D+PbJ0M2Fctci43qS/gAGZLOII5xfpXtFnoKhP/WZze4s/3cX1zU2s8A/tpuGL+tcK+jfX6zDvGdCV42olNgoaJ55Z5K+xs1vGWq9c316ek/6+arfmEFPsp128EmPW2MPf/vqXnDNLYS7TT4jxxtGMm0csD/6OBpQooY71a23Idjfc8oCCU/7n17d4tTDXGEfzzT0OC38lt/v6+IV8FjrQ7Qw8aRmIC9r/xR+M999ohjZz5vRRdLsa1rG8DVRS/m7saCs9BtA3ZMtVXdRaURvCAMfxvEYQn/UWWkJbnsgnpN9iu/XJW6uh/mpt+DVwgWe9sMXVhsp8VBccEdjNFOI5EpstCQ89QE72G+QRPV1vbsJSgWcf52vtE7OJE2mxtv/6+sr8cE/uvyOOR6zQub7Y1wYmKeQCbJBHqSW0+9IFnxmeplAmrn/kbaafdCvfARocTa84nY6UE/DxHxD7puw0U8cmUJT36Lor+O9jHFoY681Xtb+RTYpWQVawB2xkmvEB7oWt3Vb4ooV57pD6UTfqrtDHOUF6O++hSzomfH6WFvRkvxP1B2zj8fEe15ziGrsXPyYHzInWOYxn3//lu/j06WNIl3P2zPgeWQjP2O6cr1xn7LVjcF/QZ23RKIX7iBKcP+V69KKDSpv4RvxGet2cc57V5gsVA/JDyNDlz6VIs7htr10Xfd9jLy16NsryfhhCuQ3EHZ/tF+9ICHq1l+DBen11g32s0XVzri2BbtAe/Ug0Qx1X8EuDMhTvg/+r4ufP+BOxC19LWZOPSI/+7vMRe9Sm3EyUF3NbY519pKVEjUAWSwnkS2F3RLldygQNysDnw9mX9rkmn+KEfGez/5HrAAAQAElEQVQgpC2WCs2Mp8K+XKhG7sS0a+b2m+1dbG+uo2I/E/mrb3t//XIfxofXlx0+NNO/RPpd36AKHQF/Lw97ZRHU1SgdBX0IXz4gD53Qztw0W2iotcUanEOt+MMhJvz8yLp4wtFohuLlJzd/+BfV/mE4/38j+m//7b/9/x57GbhM6suTxtajjIqTtlrTSS6O0ZoKtZ8GgJJRbgoJHangiUCjM2dBkT7rACc0j9pDq7WfRSji8npi3JEyYUAakZOZTq3DJwyMy36OS9j025F82XeirULXkMGgsAlLuAKWfQtm6HUieInLzSCDxookccUCfKQMrYUOK890TwPVGfc4qgnoniB3xJmEs9DwjpFOkbS+HQhMhwygl3bxLMXesAzvy13BoWo08I3gH6F3bEPW2T/y845Qg0m7UCrBqUZX4AkYOob0vJBkGiByssWJSgeX6Er6C30RAA46LZsiAX6K3wwOyKGiUyeZrCMIBWOAELOTC+3yYZ/tdpOOuVqPsTh6dUiWws8CnNb6kB8nLgQXBrOTskfRjUA6EiTX221OTDN16ssNDhdKO3QoLnGbpNe2yMarsBddQD+885PRIL18097QQdI8pw5cDGorHQOH1sLkZIWcvS+OA452sNijFSVlHHykw+L45XrIBMykVrvU5pT9CRhdEdpSOnAxXPLyovxrDx9DW/SKjGwwQV1KEh4zNnvAP2yrQ42+tZBn+yijS/Dr6KDc9E/7rTfbtAfpPCGRAn7HVca3WhOGNGhEOQ56feXzhF7lQzjWAxY4/ix2FQpmADTsqCvnus52WAOGd9QyQbY8zU+Z0o8v40sMQ6OM6UfWaQfK0XvHilMwyk86LN5La9IP7ZXSg9865rW03wO+p776WpM+7zsI0R5H/Ge9XqWcu1Ki9iX7OIkqn0Ld0GraQfDxb6O8Pj3H29MrkpujChN8Afc0p69tmIj60sB9iSFTiMvF7RpbcsyFt1pq6EeOkRaTAZODLfb+HQmPr/h+9+lT6EdFPNAdfKQp+6MzURvjtC1lQnPyIB6LMjIh8A9L+seJJ4XIoK4UaJzCUyXHTtiT/pfNAqEIT1va4488Rq3YJDiVizzbVx0pU30/kAoSDPUhzyv4vYYXx2G1gEcmDJrIxg6Hff5KnL5sEY841LPXRiJhktQ39VbBLeRImg/E7YxfxNc9+gUwOEv6YkUnDRq9Sqfwkj54kI8lJr9moiDt9pHeUmpIv7Jy7ti7McYYKiPjY7cIvwe+m/0rbEeK1KWvQkvPRH/rTVo3xK3R5I7+ymopM0mTFPFUSrRaQ1rVrbRI2w6els3zg+RER58euUuHPr+HLvW1lEPKw7G2S6E0FWAHJe+jRAVGA8YIzQMxtXLftxaN+3EcYlxvsLHrTNhcmDU284KPlGaMAJYxqZz9QzzkVtlDG9EvlMH+bZdvi6ofaUXVzCNAYY6xn7GjQE9kgT06uDAz4bTdop1oO24MuTCWj4nN0Gn/Rjx9yXlSmWvHxlQ37dxAyY0D8CgLwEJbCf3LojwWvJF16mjNZpP/tXCPLBZeoKqr6cP90KJS1M2AnHrkJwzJLhHIs1Bq+MnDJGKjNnbCh+RRe7QstJx1DlE+O0ZYxhokkPOOmz6Pjw/x+PiUi2nlADXQ0nLTxzHy9/LyxEYddkFFj06kXfoG6JNGx4hjYl5ImTE3+0x3YjUSUH/2LRWxWgpDCm3eV2TDM53Vh3amPaZO8Tf9zHxF2SdMFZUCKWdYFVh+hUGBviIe8HmtypFSfe5oB4/fUgv4CzCocwyV9ulbo04JARM4lX49hS70WPrbz/GFSmoCCGGdN24MGVOm45GoNKccB+zdGLzG3tf4Z6tN4CCZ8aM5daHehKGtg4jHOXM141vq1krwJXFCVq8YkHLxV1qMpx7U2D7Agzj7Bi/QniJjjCBATJcSXbfkZruXFw7TXhMXSLPNfkdgH9Gj+lcXWViQCUs6teWbm02s1i20qQlbNBa5ka1Nascb8i/jkX0d00GLG4eNGLuircCPOpUHi+OE3yFI++uPXqX5AO6JONfaQG63irW/okMMucA4kOfajtfDQ41aWyhn20/K6uIjMFfBm7EVPDP1OQ7Y7E3QWkKZuwnnr5j49/M8NDQ2AjjnzdVmTT4x4ieV/oFvTJRDaKeFGum2GLtQMjWRtBgHR+YmbRLUiHvOUrqI2rdwo2G1GfNahwV2YXTHD0gGfaEgjXyWxxpDpaDnZhkaNJEDoAttgqHhusF5fbPeAncdA/1KqcAR1lKEb/7mpo75rX/0+EiOiwnQD3wd/dGd8JTXET83VkA97SUWXiFKOYN7spDfHvAB/7yF8nXz50S9v7qkTPJcBph935OXbeLu7iZlW1m4yyuA+QIzH+Lbp2fM0BaeC20H5uEdBxXSI9yh1mg9pbYIhhsnpTfjCPgF1NNnxZy0VSZrdInMtVfALWPgQ1j2vZS0U3hyE9tOFTmOjNW+C4jELz3O6bZPwPDXbpVrBR+P+BgSgwZlyF143UH/AdsVfge9tVV0yI1fCOrht3AFBbayUJPPVxFXV1cpo4IBXdHnijHx/s52T2Rb8KEbP/myWVsQeqs1qjKOkvD0OfXl2quUEtpsEaftwQeY8tRan3H6QEx2veL859ihtehbiwrdDIkAxkhue7O9DQ873ETWlpX3DRvFfWspWvkFejRio0UZdqXEqH9Ao/JyvegfLXezUhu6jLnoT3gDfTPm4MelL7HBN29vPsbN9i7W203kOhWcsAHeOTLOMF8nPJN1iJbvUrBx8NtuLNX/pSHHQaibzP4Be4t/AsP8pIdnaZHnk/EDh1GvdOdrJOPyJ30vdP9J6P84tCe0pCGiXSbbErWvGeQGHDwXOZzEjDj4oBGgYPupsK5DRPlMDTA0iD1Bz2IgnwhyE0a1eEmcP5gpYzocpO8wGGpn+tjfcbtzEv3qRgc77CYywpVGkxuDhIHojTb7SvcKB1hjtBoTZHBaMoULX6gC9UTQmEIHdPJYGXDou4I3F66VhNld51LgBXsT145E/fV1x6nrK+XA+CVxq+ApBABpMInXubxO8MnQEIfG3OFQBf6Wkv7MjyAo1RDvCgc16FlG7h1THVM6xFpD2eiISRNJhwHYRaBO5d/WsOhMJtHBR305gdhfB1eOJlEMDeG21gdSh4+Jya7FihNdCbKv7dIp3/KFwMIJ7/bDXdz5P0+QbCtfaRS+pWIHa+S3JRjJw8BiCTIywd+hfwN2o48LSE9OR2RsAuZporQ/Pz+Hp4oX+mpt0FUXm+O+L0VwYRLhuCwoVnpnAo+6ldYZu7HOCeyZEy15kJcR/lwMba7X0cCNULGHOelznHZRa4nWqk2wPFMmyPE6k0xOnOq8Lif7nq4xOb5ij8JPwi4/znQKbykRLloGeHcy9MTQrovtTiwgJ3AEC6sJu3pLmpSnulshT21IP1B+2rXjLN73rcUNJ432T/3KO9B87rEdcSpzbRBlw8+cgdpg7ITjdXLiRH7COyFPaXN8ZXyWUiMFQoMyt4/ytVgvncrVBZ7j6AaqEq22aCSTq6GF/bRLx3TIGEJC+xWndcrQq2MtCUc5UrzvSkGUix5yDDzWHrq4mhwbAwboVbe3JDwrk2fwDMinY+ieZMAywas6kF7x+L8afeW06vH50Ud030KeEx2yrLXF7e1d1FbTT/Rr30yxvdE2NHiD29QPSUwHTnV2fX0d+sAGP/Ytiw+f7uJf/vK3+Jd//df467/8LT7c3aV8ioAY39DzRp9ar9NWdtDr5HwghkjYSIyxqEvlZAL0/PgYz9jfYrt4cllofKTesdYvSVUofiQVacPK2g0xUa/w0QG5mbQjYGzjkPYtn3uSp5P2gPxqV9IPV5w0r/GjAp+z/wWvkzNlQq7Gx3tO7H0D0CJt1p9o126MFxsWaq1XxtDbVXx5Dk+wX4jbr8Z4+D4QK+S5QldDvspzg3yktYNH2yZ0swdu+jgyeCZ27BmvbBy3Ytyim0j/NpH17zI5xvEB84XifdqvNgNvPgvnCRkqR8dpL5vr69hstmGMXkNLQ27iCXQnTkQUFZmoxyxVu4jYwYunma+7NxYy+DoItClxiv+EfOXXOUudyc+Ezmf4oyvgS3SlRqEYQ7pSQrwjNGxIsq+xmRG6pdGYtsLettTfbK/j7u5jGK8317cxsDAEFSommnBTumDeKcANPjO2QUGHe3Tuxo/ziG+B5hXdaA8m+2lT9DnAV8YPdCD/FnK00K5s8wTb9iXZY37BflfEgnG1SRregOnbp09f79kE2mGXB07gD/nW6PPzfb45o18LS9gQiRxKmPA6rwzYRs7PQV2pscImV+hHXo11xrXgo4wL7cps0CaIReqnci/zSIBeiLmv4QJaO9U/9vCorUxH5/mJ2MwV+RiDj7RZv0cG9lUmAunrovM9NvzMvHP/8BCPTw/xim06Tpm3ATzQjhByrnMhvOf0VDuQnkqbtiF93gtXPB7sOE+qB58XmVTyshrGwQrujrFdAX7IVXEoei3E2Tnlq39pY8YO5a9dmuALT3nN9HaQMLpSohMO16CUDrgW7sU3DDXa0GLU9pQd9UgxjCPaqbTnlYWDcrWvRfjG/uzXGwdaFGi2vitAAI7w+wZflNaGGPC1Qr2+oW1Kv/5R8LeR/NO3ZHwTVFu3b1fgGRuf8KMDOlJWST/1FRmJS1bVSbZRQRN0QEAwFkO27YieH+7vw78x58GjdMvDiC817Kc6iLF4lE3cQT/j/Tq3adsvD/cZT7UTO4jPe+OKvmWc8XoglxBnhyw35KHOF8pWWEfs6ZX2A7yIaAB3znPkYfaVJuWj7dq2wheUobi0zSzIQ/z2q31DpiP+j+xBIJ/G0zVx44MLPPK39ZocCTwIBZQTBd7gdyTurNdjrLj2yFJe9sqZYl4mjksR/+kSHxT4iRwHmRpX/E8U/v7v/4gvn32T8i2HDBkj2DQ425RD5DkLcKRlqNBOEbeD5GcFPdfQfs3BxCDNNIhbm7Z9aBV617EhNkp3rTXyg7oL/HelRE/pKlfatL2htmjQY0zNtQDP6tt45tvzinODjMwNtLtr7lfQPYC/ZRljwVNS/+r4gThgviE/0idtlq44DwZ5H3EGPrUDBV76knOuvKpb9ahNTxy0nI578pFjTKcDc6j6ObE/gYDZori6uiJWdiH+7XYTHy9/ULgrkR8upeBf8JvPCrrMUZBBHSp8N2yjEjN28crcKs5gTIUv+XOuUW4T8dAYb5mJk/ZpjF9fr+P2003c3m5DWxxaDX31guvI3OYY4cqTsrBoS9Kgjm6vb8K3poSpHh3bFbBCxxE/8O1KxzZoCjo59oBt7bFD721Tzt47Vri1Zzw8AyakJ+sKdYw3Hs9s5Nj3yueriCvWdIUSfN5R+Ol9Rsbv3+ptf2fM5FtX9BHeUoCGbMR9sf+ugIeiXwoeNqLVGulP2K18GNt9q9U3l4/IaMSeLPq3sbSn/+3NXXz4SA11aQAAEABJREFU9F188O1Z8v6hNvKSddx9+BiX9dQMreLQPi2gjVpreD8QS4PPM7b4+fOv6PeFORsbAh/V2W+9Ed4d9y3ygJHN6ogaqxG93n3InEI6rokTY8aBFn6024PyZyPL+4CIUmr0rYZ8K48vX74wtz9rcQwpdCnx+Hgf//j7P+If//h7SJO2L7/qiE7MvTNVlmCtZLSl9nzh7g//QvUfjvNPQaghTb52hQHoUBLhxG3xfvb9YY2Nh66U0PhV/F4DwAGozq/1FcfTgAuGWM+lK5VAU9JABhxZx7ft5AQM3BkYPq8wWhcAGpvPwnOsBtKDN2LKZEqHl2b72Hdgotb4xGk3DdAE9Y1AEVSMGPT1dh0rgnfw8Q8vuhBJJ3x4DIP1nk0fYYpTuDqqCeS4dhLEIXCCH3/4Pm5Z0MkfYGLCmQZ43DApmZxY1vSXphUO40T1CUdagb9zAEUc8uv1BO+EEEgsIc7aCKDQq9cYDPckBHtObXQ2Fysmda8knBZPU0zq7DcrRwvwJmSZdQBRJiN0rKFPnCahP//yc/z8z3+Gf2BYGSirGT6Oyioi5Fn+hLknABusxLN/I3gAvyslJ46hLZOHU5H9lGEupEj4D0xuHbAu9iM94tqxcJsIHK1WTqxvspiAAJJJkQ0LaNjTLrz/sTgZ7NGRcHzrwCR5j3yIGFH411oXFUAFvIEMtM+0Ze6tcxEx1BYW+euKtUgf3lMGBBrmRiq4QXa2WiqwDVKNJGGFfRqoB3i3+NqtE2nQR1vQLg/4hLTP8GGipNxn4EnWpWhbdze3GZB/+unn0A6ltdWasnUxP0NXV2rkYnqzZdE0obefsm8uus6vXGvnwadCk4mJiaK0SbsykBb5s0iGtEjjUnaIamI0tehMO0v5Pr/mYpoGTgnXSZOw1OMJuhI//E2MmeYDi7lXkogXTmKnhCcvJ+SubtSnCzw37YSnL+tj3s/YkzDk1XvrlrbC0MUerK/IxevT0yP8U16eQzgbkofmBh8DX3bP4eLJvhZpMDlHoUm//r9lAh7xRWG5wfv8+MzEuEvbs84yyR98aQUFIcqzp3rK8YC9+bvZX+8f42f05mamJ/vqWHq0d/1GfpXj7m3HRBaJXz024hSkhpuzylNe9U1PYTbEJsuKhY76G2rLpDDH4cPypJyO+KS8Vdpd+Ovf0m2b+u2pzzGthvAt4kwbVd7YpzIXxtvLayynUHA7LzLnbunOT+8LNljxrbR/aLzBbhu29mwcen0B5Zz8Xa+30DuGMjAGvZG85iLOjXTkkHEE/xfmyPhaz/TVsiTlCpuy0IvgY/lQlXOHOI0VluE8vgdGrS2U6wq9Kj/LpU+JEhMJq7aujLxm7IAebb1vLUxubojp2oX0fiVZ+vzrF+z5ECv4vaaMyL+1mnRIn8WYYOmg37hTkxb8t7awvQO3OJ06fe5plwdhiWtszEfAXVEGiu2nYIZDv9LmXNYVdII9upD65ZfPJE7/jH//f/4tfv3lS25Qq1P93tg27+d4YiNCH0hbBJ+0ab+eSL+ia+PMNx/Cl9RJGPTAI/3JL8m8fuV9VwqHKYdM5Izvb8TfPTFavoxRkBsE3Sh9C8crb31hmo9xYOGyx48OyN8YoL3llbgwM1CZtXEdI3azIb41dKGc9Nk9c4286dsbF7/QNJAkd13JXzV/0f9IJBfbjVDGM7b9W3F0CZPRLAXKLIx3vnbTsPSFTtZHdAEMLBmV8S2wVKOiRx6WOEReZK6jLC1ukAWNK+i/Y37/4fsf4geSde+XxBu9MR8zOPwUcaMPhlA1EyeJmfiCc5ixwiJ85wspsSiHtFf0ps2qV+PGBZ6wJni23tiUNIFH3tbQpQ9I34BtjRT9V95LqYCAd36eGH8pxo+ZwwH586osxWeuZN3vi7QxPFwguhBUlra/Epe1saQX/tS5mHroGgZkqszBeTSnwc6V4cgmhnmTfiiN2pFFet7kHZjGUmOWeAb0Yrv4k3Zu9AEPowJk2nf27cBXa5RaMr4ro6VMYey1j5v5vjHoJs2BeHXYHcnp2ADEbo3j2ikgIbPg0yDCRk7koM5lb9Mu55tD8kFbsU/2BsYUwrbQwtgaHXR3yF6Y6u3yZpC/UrFjLt8Rk6RfXW3Qlzya38i7cjie8ciDB4/avm8UQVwoQ31oRY5iLND07OfbdU9PHGSx8egfKe6Rh5sjA/3UXc91wO8sG+LcNfPjBzbIP503lP2VR/OJzHkYq/20ilx7+IFf4RnvtW/5THrJHZ7YVDdfRSLhfPG3f/lrfPzuY6zZpLCvMULbsGg38q3/a7M30KDPan/GC/mw2BfxhzbQ+hatthgoykmY4pdvYS/jdqH/+BZ3jifu4HyKy655dZzwLFbmWOTsHK8m1cXQKuQV4tkU8qS9SAtmnOCk07HCMpZbnN9a1c8ibc28daFjF6WLWGnzxDU3/3zjdEAH2vIbc7OxYIfvaJ/aCrsQy5soV1B0FVGurqLruuiw664rVARbQXOM4xA36K7vu5hPJwp5HURW+tXawmvQXTyBILkNA5/+0cDf4FP+xa8PPb08xiu+dyDnWcZEfmbGSpuynaCXR/K/XXz58jn8e0DKQ3gj8Vo86mKJIYdlPPOZstA37GtlKQXSStSuhra83mxDe9ZOs432jh7BR9xuVpm7OX9Js/gsBV6DvnTLb8fP9HXkoCwvsEq5St2dkNPEuveEv5841Jt41u/f2ey5YmynnClXVz5dBftCjHv/DxsVC8waXSmJGskzUmwRpaMOO1jBj5uH/rr8NRs4+pS5g3FAGUAeYwr5xZI7BB/5zLLfs7F/zBgWpUZbrTLPGsh7GzJWXqvNmvoRVRRizxwH5ugTci6lRMPH1xzG6Yc3N3cxoGvxKbtX4sKeudb7ZzaKXsjV1I0b728vL8Cakgc3nNTHKB7gFegAGbKI8F77kicPDDv49XlkDhL/npxBPM4J0vLh43dsGH6ILTR1UeGUL+Kq0Gr80ve11b5HdlECBHT4c75g/3MQ/9FYZ7TppK4jzGZTSQAKQCnoJpPADNTUq9SuaGgThnaIGUObGU8TygocgQnibASVq06ZBaMppYXG4YStA6Tx43xeO6Rt/8Yie2g1CjiE6cV7YWhxExPvdF58Wq9BV/HQsXSOIOwQ7A/0MXjZZ1yPMeKEKxzGHjlRYez+vY0nFoFvz7s8wdUhQZw0CrfVFiZUTgQbTmD9XVZ3q8UnHDBlX09pPKG9vl7HsBkJ8C0db4PDGOAdLx2hQTNQfo/ILfHxbFsPD+Lz/kTdhFwyyHK178LPATp3KffD4ZhJhpORfYU5A9Ng7X0BlxOlPDvpq8fH5ycC9df4+fMv7MY+xI6JZga++puQGWgzQEiDMMW/IzExkVCWCRc6B4LI73Xo2zyvLAZzY2q3xyYm34YUXBZhi+vA5CqNjlVeysfg1RUSZmg3iXViOECT1yzen4syMFnzlMwNMPuJoBL4W8XugOOzdCqX5M2sgMpKm8mqurPIo/qzr/20Lbqdv0prxpbRGOP61sJJ3UCoPbQB/Q4VWY2pfwedkJ+B1OKGgQmXfJ8uvnG+qhflp13Y7gnZ8/MjupyYAGr0rUHWvAR8dGiiNnKari78mySeMO2Rh4mIcldm4pcm4a5MHvtqVcJQj8riZNSHBvk9MkHs0YXydSE309t6N5Mu8lVXVLMIHpMuYQjLOOBVvDM8e6+NuBBxsTexIWT9DL4TybJ2o+6tQ5ShHrwKW5qU/QQc7WJmEwKJpyoYzkT7zj3UFUSCHl/9ewWvTyx+n+EkojEZ9k1e50zG9yQrPnfYQsJFTtLhpDKu1rFhsal8hK3sXl/3cWCCso9FHo/KhXGglEQ2wibK4exzE3o6hPr6+edf4uv9csoh/ReelMcrfqV9mjBCeQzopKHXoarbYGI9sDE0E2oKNC10rYkViw7HUOdFmx6ws1ULaW6OhWvhW/pa4+7DDTbY8Dc8GKZOtFfqxdXTv3CfTGBHXo3ve3R/wtfkVz+ypOzpkPXImdv8AjJpFPcA/crwliRiJNncv+1DfetHtpvwKWcHKkM3U0yk1b16OSBXZW17I4kw/ju2KzWk03vL4nT2+q0U+oh/RVLhQqVCi3UV/tyAHYA3DC2UXyMxsm/S0inrKfUn79L1RFJrkquupcEYdEtsF66n/1/v74mN9zlGnuRZ+fe1hTil8beitRZIrlGlpXFtfd5HgX4FSClBPeNXzm0U9TPkdYzGnCTN0qKt7Jm3juhIyCDEViY2KV/j/gtxm837f/zjn3F//5XYfcA3Ilzw2XfCZl18m8AFn0w+SyEGTHkyLc87/OOVDfpnTntfKRO4Lrx02Jv8btbXsbnexGozhjY4YSvq0HIAxwQ/2g5eiQ2LWd5K+PaHPLs43gN3j74nNn8yvjBGHxGWY0uJjHPKXPmv2jqGvjHcvGIObaUwCQ51jHF1TdlErQ2u0CdwXWD++vnneIMX4WVh88KNBWWn70ufsulBJm3mBl0pUdXRMKTcSvx/PymPsy4da4+Eb4yyIIMDGxiO9Q2RWxZy3//4XXz6jsSWBVjD/kCDbhafVELqsVZHRMwsNBzvHKGP+Ct4O5JwdbHgESN8KjPlSCzJhJx8xT62Iu2UlXyqV3XuZo0Y9K3VekR/69/8gfgztJYy1C6EseBaaEyd4ve/rwN92l7qEZ6N39pYFuQgjB45daWGMlO3+o//o5U2pg4THh1trxX90heM+Yac8wVNGb825GbXxL/aA6uj0O8EAa/w/IKO39gIcmG2wKk5HyFgvmo5Eob5REEq+oC5rPNMwqNOOTnXSZMy1Cb1f+0065GzfC08ztg1VIKfm8C5Q9tRbuoVDYZzoPOxc/0bPoWpRthI8V5ZCN9CQ9JbkZXllPTMKdscD3/GySNwesZviAujvocsJt8+ZnModYwvSZJ43ThMuTB3yfOAbHPxRAyUjhmfPaCzN9rdPBa+c7s6MN4oF2nJK2MqMWhE/mts2bzkFju+vr6OjW/+M8cOtUb290p/51d1YZHmWot7CZF4sVdtIPGVGtfbm/jxx7/Fp7vvuN+GcjxCX8qajVVtRDswrzJP3RCLxWUc0abld9ENOmF+K8ivgM+4bxFeFurVjbDt7zht1+KzeNSNuBBzZOnQDjfyYb19jFn6pc/KtMCzmIVjnuOvGeu/2ifk2A1YJaS5Ihv9r0cfwrTI5wHd7g+v+Su2JsZDq8h2GzfXH1iXrBnb0h729DPOXugNPoXNiuKVcnV1FVc8dN1VlK5Eqcvz/P4eDbu5VXZ9D1lQnOu496jQP7SCDZbUkTJKUQGnnMvI2NZa2HYgvuYGIxsCb8wRe3wDxWabfoDT4RZTzo9JJy3GH3MhbVJ+tStzHr3TTaLkH3uEsGU+gk/lqX9AKRDsGVFKjaE21lzEL+YE5/MCkV3UbCv2xHZ25G2vrDfM4agK6bf09M0+OooNUcA3c3jqXHnGUYWVveL9/YTcT3Ei9iNN5fsAABAASURBVFlmNoDUq3/4+erqKrquA28Xy+edy3vM71BM/JvZJKKCbwntvwB3EbDtSwk+pauZv11vruPm9gNz63Uom77V8DNDq7HNe4tUMkVwSDBxUHiAPgr5gDHN9h751GGI2oaU1cBzG1bh1Xb9RtkKN+Bfe9yyqeoGu75d0bM8XmKr+v59caxvA70Sc/W/OBVsp511MkYdGjIpgKYEH2Se+iYHc0O5gLN0JcRbSoX+c/5BLB/p8913n+IjhyZb4kKpC4wCjNK3aOS6Dfr60icOqqMTBeXP+C7U/RmY/2CctVaEvwoDe8i1BW81GPq7rO7eOVlpVPYdOS2oKErFaXAXRy4Mtt0yAFOnsA5Qi0ETTCYLBp3Bg6Cgwe12bySpr5RdOGG5yH18fGCh9ZR1F7wDOMWreByfVxzIk/jPnJD6uqALGtssB+A76V1f30SPsQnHIj2OlTZprK2Gxtlqi4rRBh2OBBph7KH1QFDck6Q94RR7d72Rz0DQ3Ky36dy11gwiexJDnccJ2gWgV58nAkbigQb7WnrvsfCuQAU4lWVfK3RaLnU17LsC1+3NXXxPkvm3v/w1fvjhx/yDtCN6CPg/QqOLzRN0D62F/DqR9q2GHxfrwl+vVzGyeBvHVe7AetqyMThQTGQduydpMJFT35eifoVToU9nh7p0bAP+jglf+dTSxbgekt6Z4GjdAVmZLDl2HEdwrmO93RKsanwLeqeICs0DPJZSQznZdwVv0rbxysJvRRmB4RtK6sp7T8qugbdBD4126U/6SgHlvCRq6o5y0O5IOJQXjWGPjp/KJfmCN++XthJLXQsDnkHJRWBHn+BjMJYv0XRFawEXtpY8g8vEK2WGbugOluWnwV1/yYQUW1lD91/Qp/wc2Ng0UXPc6syLiZ+2/evPP+EXrwBR8pHBsdUaymJAdgVCRHXih/4kbTP31stH2hV9THxP2LUEdfwopRJgf4NpXwP3qJyB2xU35ibwRibZ3jiZC7srJWqrSYt2ot/umdiDz5D1yAVc+ru8Ub3Ydmt5jUI7NO6R2xH7FSY1dKOBn94Xkh8TCn+FZGJj6cPdLfazSZxPX7/E3//tv8f91/u0xR5/0oZqKbQnAFTN5MMG5uvbc3g6JS211rhl8vnISYSTkSfHtTTizCF+Pb/5YZ9aG3AKC+3XeCZJn6F1xEY/fPwYW8Yr2wnatX99L3WfSTpahgXtWDjajH2dFOUZ8oBboysl5WCf4ONkKzz1r98oU6+gDTce9WdtcEB+ykZYxirxCB/Xh98Z2CVc8Aq3LxAibOhMeMjZxd7ARGyMaFyFYV+65eayvGhDlplMRHz64WqzJtZRWCwYi3788YfwzYePHz9hBy1Mmo13LsC0WWO4utCWpFtb9d460qOkVZmKNwu08k36fdaWLcZhbcC+8umvNejjtYfPDv4QtzJ7Y6H08PAYDw/38cQJtM/KzzbhATjURY/+5WmFHNXZ/dfHcLO2iDw7RvJTa1loJDkUd8ocIXuvnvQDxx+JK+pCHo1D2pb3yhTS0jYFq/4L/lZ4kJ8jceKAv0zHiRp8GnzSVmvLZ/1JGe7oJ23b7XV8vGUO+PRdeJqnLUqLsSZ1haEM8GSdcnCBLf4OaH1tcY3NfuL08dP337EY04a3+NI261frMSpyWfRyCm2qkVSOmy2+sgXfTdzd3eWvM97e3IQx2f7akjJwA8PNQJ/Fj+Ai5dWV6EvJ2LFZbzn5s9yFf7/n+nobG2wq+Ggz0vv78dKuv/r3VZ7uH+IBP/dtBuEP8LOFnxKFU/kDG0E7NoV3+aaSvN8/6e+vsWcBvSfmGw8nN4iYh0GX31ldnu9O3EsvpIa8r/BzeXRRvMLeVyambOy4QVYKONHJAb0L0+ceelys6E991bcr5laDH1AIZHSjnJwvHzxwYs7UhhxbW41GqbXR3XFaSEl9tNZixfynPUnvEf/NMX3N9uBzoG4vPRTQBIGFWnBit9q/OVzaHpQIQ5+2/lKMO85nOZaRpSyw61ChC/zQkLzBf4V3dSvtwtW39FHH1lpCH79GL7fYyvV6m5t8UMJGPpjtBHzjjTCMM8YM9S79zovqSfoc05VAHmhYnBT17saK11QXdYXSQy+9gMyX54r8uQPnFPK4V08X3LTZ3gmbTo5Txtv1TfhH4H9kLta+B3gWj3wKY8Z26M63IN7KFQqZ29Sp8d+FqBtJ+rXjTtiZY7238zeZgr+nmO+YV8BgxtwC3Rd7c4PGZ8fZ7lU4ytpNQ+9LGJugATzmUfLoxvaTf4wc+xJ3qy31NxDjYTcX7RNyUMbylBsZ+IayHKBpNbRYsdmjrRyYx16enphbv357q1A6LOYuxjxxetV3jMf+OtAH9G6O+v13PxArPsaG3Ez5FgZqQxf/gXLiQg3rLAO0yvMMMdK3Y852Y9Rn2y+xQjzWabPyYF/5BzwjjRiLzQhv5MBnhe9WdDlkqcy3SE5iHPA/FFSAuH9rFJqyzqKu8VnfkNCH1UWHDmqr+Ya08EtHToudaBPas7YqCvkStrJ3DnYz17e3nJ/2by+5KWSeZ37i2II9K7ORHHAchuj7Pq7Y8IkrKGLz4QKz1sp8BhXkSHEVAWdJv39WozGmMba1Pip+6Rj5KNwPrUXrW/SVTSf0r932rcX1zZZyw3xAXCbmDOSAyq4E2gK141PWMDMw1tjdiIvaPF2iASNx0Vc7lSev2olFPHvnO+KU9imvr+RVD8y/FnWu3WVf8hXhKjs34WqtMFjC/GGLTa23rGPWQz5fYnXfKntr5OH4xIT9GmOgPPTNVzaydrtXYsIhWq1nWmtcXV1RIrT52rVQ1n1f8+rbSOKf2Ujb7/cxsTl0hax9Ph1OIQ8zuBAHAAryBxsxVz48MF90vGMTZ0du+Ur+qT/9ij99jT1rLGFfw0uFHtdbX3+9j39yuOMfYH/kQHjHhomHvL495ZpT+9njF48PD/H09MB89xTakOXlhXvsUz0s+priwLzg/Dmgl8z1iN8QGvqveceO/rZbt8LW7u4+xhq9l1KjKyVluUdX2vv902M8ULRdfS9ol+5aG0xH6ItPzLlfyJ9/Pq/D6RLahHHNq/x6f3tzF7fEiWvziM2WmLPOsmFNuuKge8Bu69BA0cMO3HRcIn9484cWsP+h+P40ZF1XwuBQ+0Jg7qKW5VntGuTdVDHhMQgU2nQSr+EHhyf6eofSSmgYwsKK8MHFIZ3cHRvfPnO2WZfFAIvB6qw7jO6w28cBA/XEWCO1j04agUrE9w1OxIlgYaL8SNKvYc/Asr9d6E3yWWOFcQUfA/fSDmfCoQPsQHeNHke8FPEI4wBsA9WewOVJj/fWy7tGvdqMsRgrgBDCRLIhDQZ6+1/G6XQ0Q4Ff+oJUGF1BzlnAWGrSUQnSJe/tS30XYTBqOMUGh/F3QG85+XdBOODcDEKWU56qiUM5JU09AfE84Rs81Mt6vU0nXxPcdcYVDi9cy4q6yhiDmro2QKgDA7c8S42wpXsG0Qk52y95KxEmf1vgj+tV1NangJW34x3rgkscFpNs65xQhFXBa+lbjeGsB2myLstQw8nGyWCoLRzf1QqeFiZM6mJgrPXSl7DRr7xoHxN6PGJfk4WgLT80I9yC+CjIvBcexfEWnwO+hKX8lan3wrLM8K9cT1xRAF8hyg0FuSsXN1xoQFqO/K3Yc4IOExRfA66NyRgapddepYemUpiw5nAj8au2jW3VpK9mOOywka5AoIVBJvEGYpOiCVjMRdQGbrjACvpJk3izgaHJn1craFd+I3agjgZoEl/YKduWjur0lBwtcGliMjww4exyckHx6AUakekCtoRwKs+Fslwrccbx9FZWFCcbYX+TQalM1i38mCgciQvaxJAyiNyYefzyK/J5zhggdaWzt9J1I4TYcIa7Z8L9D75L4qL9XzMBb+C3gy71qazVqfqXbYajPvSJPIUsHyNJ5cgC0fuZ5OBAbFDeSTv9Tui1IpQKzL7V8B4gMbGZYp9JoMhvwSHVQkYO1KU/0G4/Y582a516GWqL2rfwvnJfIFA7FkJFVwkPUHIvNG6B6E+egGlfi7S4QTQwptaa8DqvALJd+/DKioGBAc4aI8m0OGvfh1ffVvrISY6bYcakvhROBKeYsFHlrL5eOUE84G+Rn5LxdUBupZAo4zNI9Rt9l7iSthb+LGm33ELuhH7pzZgkyMpzoTZcMJrwuRGSiR6J0w6dzNmfEVy1e4coI3luyNG4cYKCTAzRm7Au7SOy6aSThF55nFJ+wFqEC03eMyLrl8ra19A+G2OTR9rsKA56iz6L1RM0ObekfsV9dlbxd6VkP2Or8coH9WtydnNzFyZq2q36s22xJ2SGDsVvnXasHqSb/XUaI4xf+rX2Pm5G5sUWK5JC7blBewYViLvM1XKlXht9Vus1mzVbynWssP/8WxnIp4BM/tJeuL98Heu97fKUssHnViSaK3A7F8iTukCKmSDv8W/l5bhQBtByQv57NnHkxzleP6Y6/Ft812sOdZC1/a2b8Dt53gFnR+7gBoPPylD9z7TrS/b9vT4c77P1Fu+1x9qXtFlpVJ9dWZ4vtGlf8m0JPvLpuLzS11j07Z52v8YJ44W0lOBf9sMHubdd3EtBZZ2F+NG3aMlnwVqXXtIgLq/WSPdFzz7bUVzKVPqkQ/16b/0Rv1zKYXm7G3u0zbHqDOcDdAl5CGmkdIUWC51O9J+w24kFpLwoV6hFXiX0KxeH42addBMiOfw7UCZGRhh7vFFf0pc5BnDcTFP/8mJ7wb5ag3/suqdYp6+nfcKgPFlfKnR1QeyZGD5DOnICiLQdsQX171j7Gzu7Qv+lAtZK9K2F9n13excfPtyFeVUFn/KQx7SdxBd85uTDuhM4qMivfX9fspIf2rb9vOoTlkL98v3tbgDfgF8NtX2jX15haOka9GWweCGFPsiRKn4u7bTJ54G4p+1LSw8sS62VPsqEC1/JVu6WEzqkKtRJKX0U/vkszTs21F3ULRsTO0iZyEco6MpcY8Y3xdOVssQSfHuz2YaLTd802Fyvw/jS91WQoa4GaLrgUB9u3klfwdd8vrQJVz070HbjlrmffbS1jI3QfpGH/S6l8wbZ9NiF/btSUs/yaByyWK8chCUuSw6zb7f0h2G+CJavbfZJW8+Bc2h3Pfz0rQG/BT+y/xHfsK9jSilRa6W0qNzr2+bDbo7kJgEHyh6aeK/eJuZPuzlGn2+thvLr+o6NihLv/Iur99D3C5sRcRVxVUpUNog6+O36PvpmGdL3am0hDYE8gk/hpqIP+zIslJ+5hnXG9ZwLhhY+V+ju6aTPyGuCkHfgACZsT9g8e+1bi44x3us3buwaY+azPJTJxQ8SloYMvEMefL6SPxzSh91g0Dalyy6lh2poFu7AZqZ5m3PhSN7WtxplqCG9BVpRAGnLxGXBdAKA8He7t3j1jSHigd0WfoDbddBcwvy+q11cXZW4grkrfvoNfry/R5yYn30rKPi4BydXusvMAAAQAElEQVR0kPDkt/iDxznpl3aLNqp8Z1p9C8o3anyR4vCCL+FDpSuhvPUB5eUa+/H5aaGT9a91+vRvsGbmyR0bSPf5a/u+dWXO41rTzVJzf9gFm/RYAnrmKDA8sP5VlxBJ/JLOmdslHjMgGnJ0k7VvzUdkSDt6kwft0vn35fl1+TtB2OiCJxI2PcFzCDeHMu9jU895l9bo0x6qUw9D5qjAd26waG+19sDosvCDb8mSRPwv8KP8L0DDH0KCO4yetOGPkYniZkOitwmTv742XAJRYMk65YHkwf4aqMRlcF6vI092MDY0SGCZw91Kf73q4Z4TVsaUUsM3HUYmimbBGAwuA9c1mwat1vDTWo2R5/V2y3UEnLgxM5zGwHl//xXjnXMjo9SShqWRGxCuOX0a16O2F43Fxgd2Gk2Kp2nPbumOndPn/H3VA8lg8JHfAxPJxPPRh8AAoaMr4OQL8NxYeSWhlF+DskZc4KXrKrQtNJuEO9wgp4y8Ap4v9NGwh/9lQ2hKZ5nBSTXjwQcu750c5EPiHS++CWczMfKE2gDibu8JWm0zwIIAPY0hTVU4EGxgePjyJT7//Dl+ZTfWHVxZWREw/aPOJjgr9YXcHW+i5GnQnuDos/2kY5qOPoY6skDs8kYNu9BOYjO4XChtkfkndo9Nnvwd17/+9S/h2wEbcIhXeZxgUJk5CasPg18Cx6byyo+K3EcXmiw4UHAY0OTFCUF52O6p5Am84t+zqM8k37eMgA8IRAhV3NvfyR3pRlf8SRPj9sjzMu7IvXT12JDJhYsieU8d17NekckrO9+H4w6SJnbxn+P+4TFMTkwGnrj35E0eHefp4S12u9kuNnhg/A7b8Sp9A3BXJHry4rM0TgRa6ZXKzXqb+jSg7+FvjZ+M4zZqbTFyf4usB/Rmsi/98v9GwHVx9MCpgc+wKWguCBdZyKPwnYylQ9uBmQzy0m0SSLccow0pCxf4+r66aizcrBcG0tU8s68SnaSdIj/6W0GW2o5FeazwRd84+PFf/hYrFgTngZhSCW3WV0ZbbfjExMT3Gm7iPrBx4PhrZKENtTpC7jvt+/DNEk9LlJWxZLu9DnHLkxPhm3/vAHkfkTuD+EIx/iL9LjqFq9609x39HCdfwlvhHzfYsXCDjxsYr5wcrbfb+EC9Y92UeeWkQznWekUvS0SB774tG65URvJOsiJvwjdu+VbKV05IvOqT+ptxQBqUZe1bKO9aqyBSf07A8qUfGHM9UZMO/zaDvvT5ly/Jo36trG3TN7SfF2jfY0PqtmEz1/AxwqN+KDxPqLooYVuF/iH73IRy9955QH8bamMiJ44Rs3Zvb+hq+V3+jb5Km356xAZKqbFab0Mf0F53r/v4+z/+Hn//t38P/5im9tfoXwqJyXwIZe6z/Ep3XD6YrUlfJke1Zi1axOfmUP6esLkAOezxR/SdslSX6LlAg3a4hQ4XIevNNuW4Y2GkztSFcu5bWxYt+OK4XscJ3pSV9uacMSAnER8YZ706Sl8Bh/XKbMQflWcvT1QaR43JT8hdHVsc0wWyQwkTp5Lq0zr1zZBcUPk8gcdkTzzSwpDYwsPN3Q22dxfX6E6aKnTXVqMiF2Xsprv6uv3wMW5v79ig2YZ+a/tFpvJ8xB9cyHmKZ3lCbs5H6m4iDjrHZCxiUaecHj5/ja+ffwnfptmxAbPE65nkcU+ZYoYXcTiXmDhaXPxJD87NtwREBjfIf+E26UB+e+J1yojY+WBsfcMW4KdvNZxnamvR8B0eGIvmsS1uAFUpJWFqm6vNdSyLTeRzs40N8rJkzGS8sDAlhgIDYedvl/I0seA4HPfAimhDjR68XQEubW+HV2z1Pr4+3Cfvykz/838DekMOe+ZxZfFt/kSvyjAXcc6L8KYN7JE3KMOFSSN+uhi+vb4JfcNyTRwfN2vaW7jQ983P5Y0vkmw2MPXhA/atTWk3ym5DLF1hlwdgu2AUr3HNk/tbDoTugK/uxbvXnuknHMf2yFd78F5f1c6Mgz57L73yaRG+C5YZW9DX/EOll40A+yo44YnHvsYa45swZnTl2CM2ZZ9hgD9lhI53bChM2I2iruh4hf/YRzhaiHId8McV8vLeWHh7i25vb8JYYH55odc5bUX8cSFhP+XkG2LST0Akx2NBwjxyQA76UoV/cSYujIL1XC5KOustfYEtbcArvTopoiNVxhP1iOGFOVj+7cSdb+MGJ9k38enjd5FvupBvimeAN33Vog3u0MPD43OYC7+gW/8upbLSZrpScry2oH6Um/ajvJ3TfQMAs4wB2H1rIQ8MgcAgJtfQHpSZuEbk0Ro2VekHT8aoQlwPPl0p2b+e24IP3PHz/CWhOBDbfbOAo/8YhnaWxyIHY5Q0m1/s4V07KMhoEI8w+yHUmfVpc9iBtqC+TtjRRJnRhTY3EQOM30sOBRV8FyoK/lDDTSP/lkjOL12FAPwXGxKWuv2tRH5gDRWXLMpqj+351r252QtztTQ7VvnK/2Bs6ApjF7japPOhtHelhH0a/Af38l24uqmpz+bbC/iaf5dMeVfkK08BT+J23MVP1c319Tb0y48Znz/G7fYuzK+Cj/OWv278cH8f3i98BQdpB+bYiR5YXKlRWxddR+wD1zubP+9sAnVdx88IeYv3U4z4zWazyjXRiK2MQx+Ok76OcfpO4QrHYT6dusQufUZwYQw6qrOznI0tygMKYsDu5GPcjKEfKMs3ck79TX8QhzHO2KNMlJU5+oE5DeWFeNVOFQ5xzxx2w3x2y9osf232Bh9fb9M+laHynFjrqRPjj7kayWq0voXyHYkPI3FwhE+FZLzxP5dQFtqWdepMnAkPvoxTj09P8UzZmSvAu337vo/t9XUMw8BWz1XK84lNGPWxJ3dSBqXU2Gy20NeHfyfoqkRk3GjoBvsvPGvb5lvKxXvxuzbK+Yg4LwxpcbOnMs7czT4XWp03c77f3sYNZb3eRE3YJeOUtqHOdtD+bFyD/hO6kr4Dc5JxY4/de+3Qs3OMuYw4JupfXp+IibuYOITsSglld3Nzl/ay9Jljx/xmbr3Dv41ZjrvQZx91qRyNsYt8dtjqLn+97oiM5a+1GuZPzkmOse/D4324NnFz6AJTG5JW31x6eHiIr7/+Gg9fv8aTbza9vOTewcSafcKvTsSm2aAkMX9wQbV/MMY/Dd0JHyMcYCAGZw3LoJDkIAWVSWtuhuxxbBNxjdJ6Jzmv2Rej1BAmDEJjuZQSJYbWoh8ofcWWgHYO/I6vtHkVzlBbTmzr9QpDHcI6BoiO4rg5KkY+jAscafW5AcNANHCttcZYgUNgZASbP6/xRtDSgewffoABcO++FYOVY6XHiaC2Ci7w4DQBD3bUeA9MZvtzsmdy6GaXbRW8PaWUCuhileLIaz7lj3zkxyIA4ekY0pXBD9heZ2R4pEw48B6HN8nSobIfAXKmH0DigrPCr7LCX9IpHSdsUfa0Gbxr0mYNI0Fv+xHYe3AYdKkFXkvabbMgdKuz+GzxQZ3SkWBYog6NcZUg2WJFImLgk57gI70mBUkPmddlPE3IBu1gM+K2n3pW1L/Jr+QJpclSTgbI3H4LDMYCZEZGygIwLKhmNqmYQJWPFQAr6DmLfQkoBpUFRkRXImzTfor3JIJDW3ihe/qEsk/40O4kY4DsaCwMMEGwTRgDE9KaYO8E6ETV0043EBTERKmWxS5KV6LS7hW02a5uHCfv4jwQ2BmcbYykf0XG6AY4XRRkFwu/8CkN8jRxT1Pkx/u8+d0PcdKhKyUrlaMl5U5Nob4ONfXYi4dnqsGFXLGTU9rcjNwKtMBL8AGUmyvKrSs8UOVXuBYYwEYqVZc2uOmWogy6wn2lnav9l4XwottSasaNsQ3wfxXzdAr51D96xphkibcw1vodsUkfN+5g3rFISXqRJH20ZeHrR+pyL09nOSn/FTr0CrF0hQbaBvCYdFhPDSdVO+Q+hTpvrYZFPkqyJ9aInvpKcfZ2jLRZpOtCnzikG0TwhHyx7Uy8WPgtbchEDrDvXCCysfBGUqKMKicnxmn/FpGTtpOp8C1H7Ea+Dlx9FlYHD9qWMpNO7dYNgBONvRWSTfGWqrR78VhOah85GCP2yHePzKwv6IYmYs0EC7NqziRN/1+v19HGAX3N8brfs3n3Co9TlL6lbdXaopHErdZLUinOiy8oL+FmXcE2ongLjgnZH8DHBlRHPdXyZ0G7oQ4qfNpZP1A/Q6vQRUdg5E/g9fSplBzD1WdhqJvSlzCWAT1lsMgbuh0cy8f+wtXfh9YiYQFXmWTBRzLGILMcwdh8pl7/sY+4s40fPqsPF0QnxqCGpLarZbF95rDGoqXWFj14OlqVkcWEskHDsFpF7YeIE63wNCL/pI/7whhhyqM2r+371oX8ajceLkzE/+PZXkyoTfDckLCvtCEM5D/HYp+HvFdWA37Z1yEq9lhKp7nD0fLtxW3pa1Zor5nUe+rtBhTJ7Ixty3PSdsafnb/RPGM3M5t/gX6XuFSB2ZWS3QJZFO5LV6PUEhVZ9PhwltpS97bTjRAHLOK/8/YeO1beyrAwzhJ81IVyyYJMpMuk2XpL3mOcaavlHF3QmTKSF+1uchy+nIte5gyagYxFQffA4YaLpIqdQVDK01zqAD2Jk6snwS7+lb9lf/F55Cjv4tIH1R2Ao/UtBni1rbPCsiBFLxW5FdQHp9RpfygPuSC5WqNvlfbK80WemJDjKfIL+ZLJEMajK6rp69iCSIU7oZsJHU34+nJvnNBOlr70Q045iBGQkLCWtkjcVRrgoW8tqgW67G8+6MbGAG9dgcYOWMJgM0G9FOC6sBWWtE7o1mtQn3X+oNhvxWbTCj8aKpv01JmPnCDGtsLz5evQrPMGPSfzXJfN0YkF4iFjmbqaqS/QZV7lGB6Rg3GwxGpDXIMvJBU77PyZReUr1wO2IY0Tstyh6xOIGwtaxx+JqzvsxjxP/9SO7BsQKA7LYufIQrzIJeugNSWDHfeUSim0F2zMethEJNzZr+NK0TcrzzSgj8iY6saTG4vidb212DgcZD8lYRSh8FyyQHx+qWOA9p6+xSbfhC6yKSB+ucFOZuL3lBsQzsFuRGjL8mgvQEJOiVorc8RSgo/tylYKQEPNf/zKn23mBOaRxhl52CNP7URaTkunnLeznvzwiA6EPXPdqxfsSr46wFsvbY5PPVNXkKu0aXPSmzgZezRuwa/rJcerk4puGsX4fBkz8Kz/t7TxJkSKskPGyOlSLwxxys8BG1EvblhLj3RdXV1FG/CVrot3X0dh60IcHc+lu0r51Vaj1RpeK9e0BQUMxilpFa/rqBpDa2Av2AE+TLW2Lq5Tygx77krme1JJc8aSCRjasv3sZlEeoujBl32ptH8H9NoqMQp6espQoa3FyDrhmo0VN/qSn9aiIGPHzMyVe4qy9V6+IRAUthbso2Ar+kGcP9QXaC0lunON8X1Sr2c6Cm02LTEaXtGdz10pgQjDv+0zsdvgJs+7BndlfABW3gAAEABJREFUdYmCvEvpIthys+00n+Id/oWtfg7gyKK9UQ9hfAsyg77eK/D5BkX+Fvso2Qeg4WaQOjBGuTG2YTMs86dGDEGWpTCQwXnlFnYYGwt82rJeQIjAuCLp4tCeRnKsYKy+ZpnlGRh9a7HJHGEEFhUMOtnGVVAhEm5sAcXljr7c8p1pP2D3blBP6CkYV6F1gGbxek83wMzExOlbEb92rd3oq9Krfn0WJmCBJDSKwXEB4k8qlssf+VP+/2fj+18C/kASt2KCPB6OnHx9jZ9//im+sCuXEzmGlUaGdjypdPIzYEq49RrAgUBl/aVYd8SgnMRHJl+NzUnR/k4SX+8f4+n5MZMGFY+lCC7SQTBODXeF8V4MKRMRTMO6jx8/5O/dCmtxvF0GvYHETyDWO75vlcc5nNQ8gXYHUuOTJo30UmrFUQk8HcX7YWhsYox5qnPNjrXFXevaar6CZ1JmgvbLl8/xj3/+I/zDvO5w6h0bTuGuP9wxds1jTbY0+r7icOx6b+DJhY80QBynqTOT4iFfn8ukm93XPYFEhzjBr332JIBuOihTHcYEXZldYFivwyubobUM6Cs2Im45Ofv0/Q/hX58fSUiEJQ5Pl5SH8ndTzPFJqB0snSHDUpgwT+zyHsJ25Vpor7WFmxzKy0TFRYInLp4G5ImpJ33w4CQxaTMEiB32ocwsbuYYjJI92uVVujytkTYDg0mRp3uenErf/f3X+OmfP8UvP/+cCZW0eArrxgPE5aR0EhZ4lZcJXuo66a1MGMvksnBFJYz0qW/qC3qi6sDC2+RB21GWVOW3nNulQ7lbWZGzMl2xgJUOadV/+tbABXA62Uc41+jdYrs8a49Osi6UB/qrR6+N4Gm9J1LimZhY1Ls2Lo/ys6euRInaatRao9UWY6NgV9I9cF86ewSsFiaJAj30LRW7qBn09UVp60sRbHz7+GzJijlt0wnYGJALR3QoLdImbulXT07eI/Y2Ej8cKp32U6df77/ET74F8v/8W7xw2m/bMJSkKeAj+BRwbogRvkW2xd/0S/n2dEzbUj4fOEH79Om7uN5eR60lXnd76JvwsRL2V87CUUe786u+gA465KLZe3HvsQ9Pal7ZTHGhZdxyjPZt+0zMUigVmrbrbWyhR361yQH9KGPxIDkWLyV83qLfAk1OZLLUc9+GGuYMyk7Y9lsKcYF2cagr/ajWljHgp88/E0s+5xsI0mF/+VLWr8TKL1/u0xfVhf/bk/I94Fv+d5v//f/8v+InfMP/GUPZa2cFYqRV3n0mb/FyfiTFxF+kzTcfUy7EnidOqo0NDw/34Qnq08NznnpnEvq2WxasLFLky7eRJuxxIunJuITstF9xeuL5n/72r/G3f/nX+PjhTnZBNacu9BXfFrT+mnjZ15o0OQ6DzRWoPuDGurrpkJe8SLzPxpR+XMWw0RZqqP/N9Tb0Q+99Xfnzz7/Ejk0GWVSG6miz3kZjAS4edaq+hOe9MtMWki/43Gvr58L0h++MlBZ9a6E+SqnoHx33lpL31g+txgpbNoHbrtfYuZYyn+PTlDLAtEIaLNpZ2CWWT8dDbwcetX1LyrTTlEnSqVdXbvpZjJ3SP3F6n6dpT1+ZU+fwjTDfOEm54JcDNiY+EH/TRY7Dfo74hDCdu4V3Umjgsb+FW+aBmY31Ke1U+Vu3FGap+Uj9ngOWl3hjc8f5yTY3pFZsTCl/4YjD+K997VgM28e/G6L+n7HvR04KjRfyJW2Lfubl5BIb65FtY44f0KH/g9LDw1dylXsKuUSe9B/O8i3hpkhjYb34FzpCpsKUPzc+nYOeiEe+lSId0keXqLWG87NvATb8vapvdGxsa0NL+M5d8ih9hcG1llDvtV3wRB5auJB/49BJXM6Lzm/iF5f/K4p/b+xXcgjlIW2oHvWUOBDbPn/+JZbya853oNH8KYvfGqu0XWWqzfpmsG8v7addOId10GSu4d9aUgYenjhHqzvjqb5yjc/of9e327i+Xsf1do3tLnZekYN0qjtPc50zlMtSD58Qa8xTd31ZfCFpxHYOLgzIWfacKMvXCvtbcG3DPMV59oD+3+gjLZvNNjbEgXGzCecu4RTge52JKXtijP5olTqw3nhsnbqUN+vW+PcK+7jQLc2+bSEPmztwkA+tmKfs+3yeI9SfMhFexGRTOL4rUlDiBH7tUT1aJvzFFjt6/8JpvHHyBT0/M6c8Pz7kvNRW64Rjn9fnt3jmVBvNhfLTTuRF+zFPUX+vL8+cfj/jQ68Z44XvRoP9lbE0XYoyrAM66KU+ls0bYxVx+Qi9joV8L7+zF7ATyNyksME4OGDf6k57MXdTnkf4eyH+abvOF31txLCaZeB+RUy7w17UA6qOPThf8Hlte8/1wBwiT5cYUitj+0p8LGmXbgCLZ49OJwsbMcY3aSpdJfzDE4ClQ9jOA24sBZyEQuuQPsyVUlO+1mlj+qRyFLdzkfAG6K1Z6je46uqnn36Kr8SaAzJzfAEeKMHgBkJN3/XtFucRY+IeO00en19Zszx/izdPzC/+2ssOOPZR12lHyLl20NlFHNkMc6yx5g35GLdc8BuXnQN9s9g3Jnxj45pcQx/UbkuU3Gj078H8kzXG589f8u1ox3e1i5VxFV0MwxA+B5sTx+Mx9aE8tJ3WWmj/6lo5XHxL3RQE1Nca+uUtfiFNy+YaxNPWlcLPYN6KUK7yoJ8Z9wJJNeQ6knNqP74BaN5u2b0dGDOnvEupdk042pq+LgzhYY1ZjxJVQRZtyr91WMAtFfIRkOG4Gbs2Vjve/HlPjLHdNuP82hhC0deFuWdOM8bs0E0gG2k1J7m7/RDapMhPJ+RFHHJdKNwjY9zsGZHpFljCVIbz+zu6YG7DL9y41C4e2ND99et9fP6CXu4fwjphVuTimqQrlQ3PibXnLpSdtKoTdaBuOxjrCnelhvTkfMX8Iv8ja7UVcUo7kJ9sZy5LXWEjN3c3sSHn9LB5tR7DPot8CyTMxJ9D+EaUuMyxnLtAl3OXfgVW/LGGMcRYYltAS8ecIRzxjsCVFxWjbwQ6lw7bljIypMTib0vclBZ1cUCO5qgQE8pvTT7kfOp4be/i18K1boRX16i3Hz7E7e1tXDMPrJgzGnqo0AUiQZ2LlnG+/QMuSvQPQPPno9BYSulQ80wAxHAJ5Ducw1MmlSaFBWVoFCpNxeSVIGK97SeSNA1srwFQJp6d5Gagen9kh11HsDhGQ7TNsTqy8Eqp6Buxg0vjsy0Dq5MFkxONMRL4+tZoKpnsiqMrJQy6MzhAFwOOGHwutGiUjr3QLz5xBaiyYFcuhCasUvrsW3oorDVqg6bWouM+67lWnoVVSgeWQoKMiwDDsVmota/9dJgmDOsSGTfi4cKodExpPj9ShVSAlXXZz4eIKl6cNPvB7wAN3i9BmfYBOs/wC+09/VckRE4C9vXZ+nLuI9SkVRyXwk6bk1gpFTkP0TjZlQ/lZyK0Rwc5eTPxn7i3Lfio39MZxkSwdved6qjQscgaXVmRSLkpaLf3B4XHCx09/XnMHeOL7lL/BHxp2JEcHyzYg5OC404M8DpZBw0IkJrlKzrlKBYnq9YqyXpjYmxRK7oFXz2Xsgz5Dz+V2WY9hm2/D2o+i9NE/FK0fe+Vg0D0qTa0GEkGPeUYSLgy4NoInScIc4x0q5NSkRGyc5Kxi0VZ2tYYKy1dUoLsuHalkJiVGJiInTCcCOTJhCptGZkpG8enLffwC88MxW+m9PPDRWbAUg49V/m60OUf5fM5GCRsJzHvlfEJ/3Yyt0zcY7WYA9jA0eqCS91j4OBzcbZMFJhYON7Ec0IOCb/Eoo+qXhrthS5ApN3xXS3w2sIJRTqKRzbQFN8+anrpz88cy4/obC/+MJmZ0660J/WUeM8wHH1E9tqc9fpJ3xq2wkSOnauH8Twx99LYalRKo/QU8ZykNVGBh8R2xwLIzSZjqPQPrbEBN0atDc1nR4lKmhacNalRJuLXb528B3zYMRUZeFX+e5JSIWxJCAr1OzbuFxgFn4M25G99SYiiQSrSR7HfDK/GzeDTFQRk4Z5exLIpaVJOE3pVLtmfsSeKxPu8Ry4+azcOF+4LCyF/bUj/r0OLDyQrW5IVdbFjPrl/eAx/lUa67G9RPsawtCMS5gM2qR5MLrRDyJLlkJ8KXxblY73jlzJF7WomQy5UGzKzj0UZrkgoFMUEfBfjbqzsoT/42KehE20reaMOQ0ZPFXsbo9Wa+B2PpLiH+n4ptXAt6K3n2lG8Rx89Y/pGPddCn06YlwKQSp9qm4X2S5PXQltX6MSDvKUe2JyeznLZkdSacL6y4DxwLy8mmUtijJ/hYMtofs4CofCVDv1X+ZgQm5h5P2CX1tPl2/dCn8nsII20qIsDOtw7tyM7/feEHfnsZuB8wm6wj+X5EPu3F8qeRfSUiz9A/PaFNOnplBe8Fq7a/S5jO3ECOMYO9WhcszRioP2O4iG2uYEgQGUtLGUlbu1GPfsMmjAOJ388aPPyoPy8HuHFfhbxd6WkDa2wH+WS9Sl7eMOnhZ8FXdgWwCzQXvsWxnZ1WtGfc42ly/sS0scPySWczcEwHmss/bGTcr7Pa4/dtZB/x+mT0j1nbqNC8SYu4j8gB30uC5tgbtTuoU292E7P9OU9fGo/IGdxhgl3hWuBhkKMlBp7Sh7YkP2Efg/AsWZgw23hr0SmOzgJ6M8DqCslOvnETi78eC2dfJXwvlbkQ3tPKfS39Iy5yKyUDtJOYRyQVuOz9O6x7yUuTFEYl7FwqOHHvi7cnJeNQ8PFjpM4eFTKC2tnGoa8itdq4Ynfe+XrabYbH2kX5DfGMGWY5cxzbTV/bSJ9B3uUDtsXYQAJGiGUb0cT87myJIZqW4mv1pzHalv0i7RD+s2tlgMJ/JcxFTzavMUcwrFLASzfAm9gS6rM1ybiGgJEpwGPDRz13IPYTy+G8EUwfMOWUkPeW1+pL/hoNkB3CX3CeKIOkh16VG4aNDlGOmw7cNC3Ix4oL7pEdMF44NHXZyEqG9jx0cYo6LyUM212WFoYV5LminzoBB8lSjgEOgv00VcdR/JCG3V86UENCPbY6xFfMEZZWWsLF5bKb+C+iJMiPdo2EEJcbQB+XeiRL2OF4+3nc2vo6YxInrVJx3sP5kg4RZ5zFCpAo8Rf29xQmYmPlulATgCd1jumB2ZhXO3B3VHQQ+EKx7mBMmkzvu3Mpo48GVvf2YiQrnl+jxP378gCscTV1RVzXx9d10fFj4Shve3weecG/WQGt/yqvx5+o1tkKm1ZaLePm36Ot++A3PoGbdCabfaBzQ66u1rRV6MrcKAjvxCjXJQPDVEZT/f8itdSgn/A06Zt2OPfezaNtGGfIQsRzdjjRM7IPADgWgvgZjY2JsohTtDRA2OQts5RFOqkkcFgiDxoMn5KQxuHWHNgtGbd6HxHb2LiCV3hG8hxVp4wLtx3Gq+QofzVrkNMJdg/CjfeTvSZeZjeGYu9HfZ7Nsco8DBNR5Sf2UEAABAASURBVOClALgGufUhN+7dIDQ261PKZiaGy6v2usdelZWxZ4Z+UMOn3xIF/iwB+ktbqSWU4YBczXWCT+1K1Fqz9FxLqSEEfuS3nOFUr4zvKdxmG4JEANLsiBLOka3VcBPHuct+FuVfaw3lvcwDC75LvW2JJyAW2zeGGhcm5g9pt82m4DNh1wfsMvnmnqrkdaE9kN2Mxq29lBLd5fZPuMLRn4D1T0SpsjSEkhqbcRQUgqL4mUnJNcm8u49uagxDi74v4VUj0IZV7AGHOKB87zUCJ4gXTpafHh/Dv2guDk+VVts1nIIJK+tbDY3AEuDWcHSYxWCO+T8leNpzghb76AwMs+s3GNyweGEC5SSnYrDC8O9cuKAGS7gLKd2O7+xcMH6u9jvo0BimAckFyp4JVUeVb3vZp+BcK3YzPa1yZ9W/bfL9Dz/E7d1dwpbnB5Kwe07NMzmFwBVB5/bTx3AxpOHbJxNU8J2YHEAf0lpr47oUA5eGJ06L8mq0i9sJzXYDwW9B9CAYCgkH7jMB20BzQiGOD4At/cfYbLbhWzXX2y00txAWA9PxnGhMvrz2yO+WxeV6y6k5k6AOff/4NS5/F+Xr/X3qxLdPpB8UGSy1HdwYeJEBpW8tRjYoRuTmtZ0Ta2l3nHSJq0Bkpa9/t8M29eZC0r/5orxa69P+HKN9PT+/cBqDPZGAzMhRnn2VXtzCs1/Sgixss49y3ECHydvIpkwrFdbn6LsSfV/Tjksp7GrvOIXbQdGcON15Dz7KYEAuG/hRri8vu3jhVChPAdF7LixJig4s/F0cASpqbbFi975xYjNSBviXT21qx4mCizaTLWWO6pjgJspMUGTiBZcwWqvhKe3ITnlDRjQiXyFg/vRpJOgraFrBU+0rE+cM/UxAh1f8d6JTpC4qfaVbHT+xUF90+YLPTNHT1lHkX9uRNhcT0lXgfQDvZr2NATy1Fk78D/mGiKfXT5ym+XbPgYnctpHFtidcnhTm6dZ5E0AYgAr9ak+CrS8c8TlxeJ2IGepPGpysLfbfM1Hugb2nfaaiKy20JWnmER4P0IPO0HUwQTu+QKNtoVCjcOtIn5arfZRHaxUdIWv6zfMhTMLd7EmhOYruB/CfiDur1Qb/uQ4nyAF5tDrGRWZ05TvnZOXCQZt4QC6PnAjviIdSoF2v0FGr2l1A8xT+apdJmvR8+vgx/BsDrdboW4sBuxGPm4fW393ZfhPqeoZer3/58Yewfr3e5NtKW3x2s13HoifwgFidL2VK2/Jen5jgqUNO0iWegQVNO5daWxgbpMuizVk6uCzA5JJ2ppwcV6FZ6d7ff4l///u/598e22Hf2qY+hxg5wXyKv9vGaeYOH/HU+CHfNHoO7dFEKf9Gxiu6xC7Ug7Se8O+ulBiQibz5BlEhth0Pb2nnnuAJyyR5hY/4pthf//JXdLUO/cH+jt0D84G45VuE4p2I8QXbkEbjzvXNTciH7LnxoQ1/+HQH3jGO2MAMHdIj744zSepqS99JGdlwLrZbdymgCQtsRM+PHnn1teTYroCRr/IL5iRvtV993Rgmbm1E+fhmnHHu+fUtnomBz8QfN4LybU5iYRd8kI3zj4mY4zx11786CBiQ4fVmG3e3d+GJ6Mfbj5y4YVPITZ57aMl+taadKbsV/uwJsYlq4id2CNe4rAyNdxO+V7oSlfH2e3l+zv9R7+Hrl4wTtnelhDyNxGDtTHvS973eIHvn54DGRQ4Rw9CYq67Dv2/kmywDdMzYfdoIurTfCC+fPn2fui6MVTYP5BoWT9yNNVSHdlDArx0ad3bYjjRNyEoalM/+7KdrNnobuByTNvP8mG9nyFPyD+60BWiRXvkWtjp1jP7keOP1Gvq0o41XZGw/N+hHcHz36S4+ffoubu/ukHULbU/9bJHFD3/5MX747vu4+3iLTCux4kDMnyiRH1jJ+4mYqP6fkfcjRV9wnpJOFx+XNw/k9dvAvJmJBVPCNc7rq/5tF/W6Z97Qdl7YYDQHU6ddcRD5xQmpIzPrF19AohAj7RXbWqFbc6wNvK6YK5QFiQGD6cfPQl/rRto9wVZmVLPxs4/Dy2s4h/o2ips+zic+qxdx2bcOqxiIUcpZ3Sw+sWMOmEI9CMv4a5tFvTp2xne7s75q32Jcr2K1HsM4KU2O0V6e2KB+IibJu/Y9k0tCcvrpCv6umQNvP9wwH1OutzlevhttI/DW2w30scEPu9qWuIXfak39yoP8q+cR+RSM84A97bC9HZufxuRSKvawjrU2w3xh366U8IPovcCJnsDtKXL+lr+gS201NtAhjg6c9FBheZGOvGG04IxfFmXZlRJDZc5BttqKdnSRHQDCscPQRJE2Y7x17tfG9jmPVPBuY7VZRyMfCXqeWOzu2Tx18awshr6GdrHB9lPutQI3onSBidRQhtJS+z4qbf1Qw9iTfg/jxhp9Z6En+MAwP0/gn/AD/XqRX4T8S8sKXLU1nis6bLFqyJW5cj1CK2WA3zq0MN5qP6VE4najYEPue3t7A0/YCTD0A+VQawFWjYFcThvabGnn3rbgIw0zvKt7HiMAWuBnadeH8D3k4saMby5NbCxf3nK6yN445vjS1RjbECs2MAaucRVxYFNIP31zA4KDnyvgj9jSmrWGpUOgjn+8f4gvX75G/gci5Fvq+nKoVKKweXHIuGae7RwxIeMFZ4Tya+Qf5h7eq4/f+K8po1IC1kpoZ32r0Diy57XABXzmMMEHE13kVdVDC3WqbgI79K2hJ+KMfqwOT9Cg3y26XNY1ta+Jx/6AA1+JEb1qS8p0Yh5/enmMt5dnNlMZUyKMv77VmG9W4bP6pvYlzeKZ81fnIjo2z7raRbkqEW4GnU4ZS965+vwuQnJKGvOuoIBK34oNuPkiPBv0RmV3YB40duo/z89P8fr6khtBO3x82WDekfO9Quul7MK3pg7ox6I9HODHq7YwkXfsGautCD+QmWU6HcijmRN4Ll1E6Uu0HptED8NY0R/rAGKX8dNYrQzHoSGXFlGAgM8Ydyy2F+oq/ma/iq0mT+jC+4ud225+4ngcNu3fWG97hzyEo10691gOxLQs+Ka82C4++fHQz3nXuom8e0+ft90b9viAbF5ijzxmNtwuuEp0Sff5h+T9IQWx/CF4/nQkGaQPyx9GHDAEnaVWjAXKTMR1ylmDGGpUrQXJeBKnoo4Y7MwEazvdoxQMkLEjwbVwtU7Fv5LYv5E8GpyYtbBCvhhiAKu2GpcgOWkM9NVQHKfxTOyG7zQo2tJwwIfth3Qa/ICEQ0y5c2y9geGEM5oYSdfYWqwI0ga1ioEXDLY7Xwv0RgEC/BkELTN06dTUSj48FegrkZNFKeEbFuKoTHYV2MIy6X4hId+RiItzRTI00J7JcwS7whMLiUNOoMkDOACcwVHaLDqTcGeYmKA/+ScITPaFPuGaYM/stNounOzDJGLbtzrkZBCxfc94g4uJusV+6nBg0tCBnehW3HelsKibwtNRHXlP4IHsaHXRTSXSpOwQljCQCEGAyQ/+L7qTbmaBcDFmH8d3peSix7FOQgwneaUn/Ng3+NRWY2gkwX0jtkAH/NPJrqF8Rye37SbWFibwkQmx0V/5KRvUl7YgDOtbhWbwkoeF8jLgeJUmMAeGQqA/xAEetX1xQUZ+p7QtR0b0XYmehKQEH+iVT20g4SDjtBPqlbvwvdIzjFcLCxMTrWXPdZ9Jt+0JjxsnR2FxC9+VC1KlsUJ/q/JQs76vDVkgF3BlotLTiXv1e6EhRAgEOvIVTkU89KNOGWkD6vTiyzRGrV3U0rj+1ncWDrBTJooBORYLOCt+05eK7KbcLEnc9NfmlTGoUt5uCN2TSH/98jme2Ph1QhB39ge2PJ+Qs7L2vgNmI16s8BltUnscuPc54MZk0/8q1EXYifHabkU+ic8flAqNFX64TfqcfNJPqbCvvmUc0D7kR3lN+FXSBA/BeNsqPHZF+f1WABH7454N7BfKK0PnWK1btAG9dPRjjH3UxyLfKRo6u7m5DuOgPDqxGy8LsK3jAhy440aZOvnC6vJ31oghbgzmgoTNResH7F3dKMdX4oxXhhLXxtz8WSMveSzIUlosUIZ+S/TIKmXQajTkXGuD3Zr4jSVQwXOJSr8hy7k9sDn0JF9HfGVPTPL+hA7id5+u1IS7yK/HdGZsnQSFOCXMGzam7u5u4+bmNkxSc2MDWMaZgAnHKRcJkkfpaY0kBjyvyOIIDdbNXBc73sdMku04i6TQNfFW6Fcv6t7Edul/IBl7pbyRkL2JJuwzo/eJ+cs4pKzUk7Bq30IZeW8f609pK9SIiIu+KyBlYbty9ApIWqUWiN1SKvbRw2dX8Ue+iFW2s3hPtxzj2Cnhz6mz7G8LY7Rv7Wa9XaPvFXK0jNGwC+mwFHBIrzy5sJiRUdJJ/ZkioWVZ0Ojg+cgPkNCPb8oxk08SMW32twQUKPCgbgpXBqHnKXyLQTkvtg8FAL/Ewwk9L/qL5GmAXkuPnn6TF3YGMMc/s5Hhrz58+XofL09P1IITok4IxyT6kQ2ZA7G3ry3/C+WvX38Nk+iulDB23LKBcs3irW8uxGf6HMJX4rVb5aP93Wyvo9Iu8N/TKT2QbvV/KI4b6H/NYkIc+lmtDf2Vc78ZOcwpt8t4yMk27UPc+mtXSgwsrIazD/bIoPbYSKkpm9oq86BljIE5WVxueq7W66j2Rear9Zh8Xm/XMdJH/bdWw+LzhrrkDdUal53jQJu0ykdSjFEY9yZs36u205WFhqE1aGjRaoP+Qqo2c1i88EbF8gW2spIv4768qWdliRCyj3C1CTdW9HPpsEG+BnCIz/FutrhQ0c5CZ6DT2+4QwlSWfW0xshGSfZ8eqN8xf9OJb0Um8uxVXPpOVwotcqQP4cd9JVZMLCze4m33GuYmK2Kl8VZ6J/zaeQjzynEnkMqbsqrgHswbode531yuIKeuFOZlqAVVRwmeV/Tx13rMD97eiDFAG8Hz3Q/fxw9//Qv+uo0CvIIOxd1Du7IY0e2IPbTap8zlpRSA8kXqaVf6z0KTOEsYP4OPdcZEbkOYbr407EvYqYczL/qOfZQKygzHyKd1oAlxSrd/gFnY1smTV2nJnIOHrhSqS3S1RvJRajh32UdahTkTc4yF5kC9tm0phXGMCQpjeBQ1JM7k7TMkTd/up9Mx5295BiXjHOtdUD9nzvbC+sC1hHFHXtSJmxsrbR8ZB909hFM+0o7UwDHHuFmHv07upuzKTV76dtCT8oIibYhLJJwzkYV2F78r9KQ/Zhu6hiq6wrW+wLwkLuVrPbVpTo5t4Ei59i2kxX7GOddBvvklD9r64W1C1xMw/4cvdCjvBs5a+5R9V7q4urrKju/Blfuuq2F7bV4XOWcH6CvcqKMo3iFH36I0LmMfhIKwfmmh46mgukI8amEcUTbalraf127pydBcz6iH1FXBz5CDugFgOL/2rQEr8Fn8mZg9IxX92JhgzNb/lkILuYKyCT6SWfjRFWi6Ni7AAAAQAElEQVShiHcA1uKL8laYsmEMeBiOYveOkf/fb8HfBuxVvSlDdeKGT+276Ps+Wuuj67q4ugImGz/TdEx6nWNOPAvRdvsNqwE/3hB/t2FcXmNPI/G4tSEqOKTZ/oUfJQp1HfAbd5CIwCZjDesxN4SMhwfWtOr+Uqy73HtVVsFHuIghEpDAYT1llcqjA7CRIDd2EXNhU33ikPyZdccB2TCAcbbwgMimtDXhz1RYoHC5A5Z41HvfahgPxKVv5IYd+ajxWr0VeG6VPhTjvXOARJSy1DV0tiJ+jvjlSCys9gOL/eQ15wUOCi95Gk4KbVAjDVmE9vsCH79//J98j8j+J2P4XwT8gc2fl/OkVVUaO6wqT6NTsQcMVSNIA5JmlOObPTsCsWV/aWeACl+h7A3JkhObxuDEvGOH7/m822si93sDr30LjSMYb/0r/V455TzsjhjEFCajB05ITGh24Nqfg8kKw9IRJWmyDrq8V3GOeWUXFgBhv5GAP8BbdUIiKFSKRm6A0MHCQQw+AYOvwzBVKqyn1L5mYqQJ7jRaNl0cU7qq1+UbMc9ucBFYo9RYkbQoSzcyJ4JbGj00Gli8V55dRMh3MwHI0qIrJMMQYD9lpux1FnneEzyykCDpkAcWRwcWZkeKetKhhe3V8dnH03ZP13BcHdhkXoJNFjwNvr29CydE6VBPyv359YkT5mcShSn61mJEziMT4IhepbUgO/s7iWagx7FhBZnNJIzTb1dkoTzVa8oa3rIfSYK0TQREn9WLcErpEGmhe0EuLRp4nXRN6G9ZRJrcf+DE9MMNNJPkD+CdkWkBronviMxX6LkfWpSuENPmDHTKZI+MnHgtyiyTzIv80OUJmtTJCdlbApgQE8rK+8JzpfQUAGMbM8FRWunCmMtYnuiODrmZgOtk54mZQVOeqQak40p0ICgUZaM8+1rQfw2fLZVnZV0YJHz5EL19jf3auMFT3tS5fZLOWnPiEQZDczIw2Oo/B3Rin1Yrel2z0GhRuwoVC82RHzCKiEs++mP2RwmDvnQciBlZU5hsmDQP+KVy2b29xi+ff4m//9u/xf/93/+v+Pmnn+Ke0yhtWRrtg/BI5qa0E2HIz2pzHRvK9fVtrJxY0eOaq7Q6/vPnXxOOdu3vSpuQQDTfkjJr2KlwlMEB2nbEC2MCHaKRFHtipC01JiRxJg9n/avvHllv1mP6uGNQUupxaBX4JXxbyw2Z+/v73MzVzmwbaqVfpXth8+ZAmfLeuPSXH/+Sp8V5wgyuF+JaV0pIR1dbwu25FnCT0aStHqDbOPkVPD8hx18+/4wfzoljj9/75tbj41O8EmvUu/K5xRdW0F6hBaHyRVl8GYQttbSFgc3opn/gwyv8qoGXsIQe7Cj8Qt8aVTkOlcQe5WPXEz6qv/y+KDvYCD/Ku0L/ijnjFr+8u7vBd5dkUPlLnz77I4ug//xf/nN89/3HGNAH03wm8wP41I1Xkw2w5ngXR8KXX+EERuNboC/wrY35rBw3zDN9bXbNhFR6fNDXnjgVNOY9PTyHc8GOBeBEklqgV5z2ewOeNnWJn47vkWNHY26iE3OtQxTkJ1ItZmRGxYniOP1cmXhvDwvOrfjhpSz+BUzQUlcW84oIP/KLwWALgQnM4MAvpJEG442dewYqj+ubbXz69DF+/7cjNts1OBb7ky9h7i80I7OuFHRZE694pNN25+ych4mfLtrkBZRhH/3UeOHf7LF4L2+1VmJGC3Xt/OFcaiK4w7aVo/oJPurcwi32BT/YUMKHljrUMNY7nyLFtNWUL3HpQLy8Z+Pn7//4Z/i3L35lA1k6lbgyFs/j/RMw53Bu8HT7v//f/84m8zP81bj9cBff//BjfPruU3h67Xzmov/h/kvaWg/9H5nvvvv+u3C+kEb7WKRBP5VP71EGoi/Rag0Xl+vrbXxQ9h+Ye4hLFx6Cjyf40ufcOrGpkvfMJ8t1IgnfxStzMABjQ4yTd4ah6znMD6SjlBpp/1wLjcpaGV+D9/Z2G8PQQtlpt0vdDbFlG+p/g//nHHlr3c033g7Medq2cOW9R/4BcLCGtCWvnBQjvGithvHWXEBexaF+3eBJeUDT8gUAN+oz4aN79aKNqH/xKQPf9nbu0/9eyT325EwMg48h5F+ezaMeHh7jhU2/A3Csr8hbePp8X0uMzAPX19fI8BC//vIl3BifsCdpVi++vSdv2t8JG3K8sMXViDMD8cU4+fL0+O1tNGGWUjOOH/UVxnWlhH27UgBdyHtqrJgrVsTMlH2/8K0sTvj9ER/lomlSZnQzYn+fEoZzBVBCnfztr3+L//yf/jO6Ii4ONQCeRfzq1/8lSv2tya+06aHWcKx4pNs4pl35HHy6UjJOB5+lztgdMdSWuAfyyAJvJ3zfdgu39E4yyc/m1L36d5McYrC7kuObbykjr7QX8Kj/0lVIlveS14F2/1MEY+9qPUbjWeDGlR0bxjvjCYLpSolKW9I1tGDwQkY6vbRM6cfq2TibV8bmhgg5qzaUtEchfoGbq7HGTZNnDpWe2Qh+Zj61z9BqjPjkZrMNdSWil5dd7NlUudiC/Zz3Pn74FNfXN9GYD80Rbdfu9HdtOPgYOwzIHtrwGPJw8Ttzk9ajR5DIszrSRyz2hW1iGnfw2fcNepARc+6AXjr0gmjC/wlOXL5x/Irda+8+z9hUoY80ASHhvFN3ddWFa6QGjAG6jT19bXEV6AU8p/f3fE9FflrXR+br48B1iIYOSqkRQX4H8kXWU+YaXSlpS4mP+0QYfLi3rsJnrRX51/CqXVhfgHXEZ3bkfI/PLxyqsCnLGH3/9fUFAHMM4JXOoD7fMkQfMwmHPv/11y/LZiw9v32hDauAzII9gq9QwF0Zn7CIA+ZcFvsp+5kYC/vRlQKNJa/Bx01e7XuGRh6jAGdFLFD/yUft4LtF31q02sK6q6sr4vEpN3/25GAHci1xBJLt+xrDMMQa/1hvN2k/N7e3ccMB33Z7Hem7wBJOKTXxtdYj/3XoJ9YrW+mZsPHLGiTjpzH6XPbIU7zag8W+XSlR+gJvwC0l/CdPgf15nbkq15QFMtTOrd8DUx9Ju0JOdAsG0zTnCwzyZl9jWbYhSDdNJ+Yv0KTdtL6hvpK2Yoz+8uXXuP/yNR7xvz1xs3ZQg2wq9AnLUmuD78b4kfg5hnOKv8Fg7tKQUYGCCZs+wKv5mBuGSSMx3VhDM6I6JUneo5S8/FaxPP4RP6X1j8Dzp+MoaLyy+MZ+ED6WcAoMruAkOCFKqxSVq/OqNI3TAGDC5NVxrdUY6KcBaGgaWPBptYUOsl5vwjaDxCOLG43zgIM6XmedMIAlIQE/ki84acWJxK0DAypifqfQng8BvJoOLG0nDDKNBGIucOSLARjwgVNCJ4TXMMm8tPtfw9qnkGh4lW5Bp1MlMJ8incAk0VdeXcj7RoKJscmIk8SJgaVo9AST1kJYTq5OVv4ak46/YhJYtXWMBHF5qgSlUmoiSHzSjTxOXC+oCzJo9B8Zq+x6xvStpm6yn3qjDoQkknMU/1EXwFCueyYXncvywkJHmv11iycmzleSMvkx6AjLsepqXK8A17GQPWayIIEmWSa/A4u8gaRoy2aMtMi/upNfx9s3C/hP8LKnHAhE0mExQTQwGdjUmXzm2M5NhCl+ZcH7+euXnFCUiTjKmR/HOFaYJ2wl8dhGsY82YvAy4bSYcGufiAR+SnbP8dCjbfbofEBX9nFh7q9RGJg3JDUGbfnxVPLx6Stj5wzk0vRGkiMuf7XFBGjlYppSgZX0dguuDMrwn3Qb9LmXZwsAw2BXzrRr0cLG0uJSV7ANi3UT8hSeenI8j4KIAg/SYj/HWbm0T6HN2d+6WEjCLLCRUtIGVySc0m77joRLW3jDRhz3+/7WKR8X3fICkKi1EuCH9OtrFh/j+Y0sExDt7pUk4IHT2i8svLS7Q27I7FKvyl5eaxNGTVjSPrOJNJ2LdmGZzxOXdrnGB9braxZja0RCMkMy4QaY/CK06FsLdVCRiRPNSAJUoVP/10bV/YQekj+BZ5H7pUhDKRVQah746MsxFxk62Wkva+RWkeHeX0ujvCE740lP3YgdWIQlXdZPTKjJM5OeegYBX3HIRoHmGtwtCRF9pHu73oabOmtipouC1HFXMh4L/+buGvmPubEn7Al/UBb6mov6IzYefKSpNnhiLI9R/NH5Yynq4YQxzeD9rWA7yDbrl27LOH/CAF9MYGbDm80u8OyJu28kS/7aprqXl4rcSwWbnYFR+haeFKfIDbpnWABKWfS1RaP0bbEH/ehbsgkYYQKG7lAMr95fCmIPeaQlY7ybrU/ENoeZgBZw/b/M/dmWJEmSsIdJqKmp+RoRmVlV3T0Lhofk+z8AyTsegJfgDXhBEgSB83dXdVUusYe7ubklv08sPKtmMOA5AOavgqdrmJkusouoqKpFZIUe3z6yKD/rXFjpUxCgiXxbjBgPn9nEPGIrDGVOq5nIDA0eWrUqZuzS8W6+HljYGjfOyDD4FAhq8Ftr4ymAizwXxvMZJoirY9ZP4NBObEDkNE0xKtNLPUz0yLHWGpWr/ZJmbkrBf0iKXZis8Y0B+qhOXhgGW7RDR6urSFrQhfPA45en+PLpY/zy949c7+KZzTHtvMvBF0l7JVZQBzvA8lmoc8YVF6TT6ZALSbpk+wjNEz4jq8pAmlttscInBmgbagvjQ4EOx8iHcIC42PVmE9fvbmJFkm37w+Nj/Pzzp/j0CRpZPERXYwWfO5JuYTIJJl8NPw+INI7Lx3g8hgcuBXmtWLy7uN5dX6cOpeuI/dhPM6z0aa3iSwud6uIeebgpcc8CM2mD9jJU0NVQCuJS9l0pPPullz4EXOP0hB0YYyzKQx3rm2dkc8JXTtCnzTh3XmKqdNW+Rg8eISpLN0Rsl1bhvGKTzmletU1jixQYiyp8OL4rJaxbaOTeZyrsq3xcpArPudgY4b0+e4Z2uEj7s89ITBP3Ug7EmTFcVElb7UtUZDKQB6zRh/Gp8dxqBe2bjCLCfm7Sd9yLw1931S8fmBfk/cgCQHmXhWLy/Dk3eWbkt2EObuQ9DA15P3A4qe0eGOOz47JgbMqu9S312yEH6x1XoWeArjo06MIt0NH4pgP7WECKWdXUf2s1KmMsPddWWzhHGwePzPnqTLlcykRcV66kypiFvJfo4EW4R32YMqVcpabzB0R4KVFKDWOTuKypSf8GHjbRsFnlBlCbKKkZYs6UslCWR/igIQr8yj8AfcwifnV9kZOVXQEaRUgo+Vv33AyAN/tqDxO2WUqBjlV4yDKggwEZKg/hLmVKf3VhJw8Fe1CX6ta3fdXTLNIAIUVa1bebgdqu8hMf6sheUIYWQ1WQp8MjcnUR7JxirjVNh9yok3b5bdCzIqZUrs4RAtFmjCdngFqc7yfjkfJ/i9VuyiXM12POE0kHG87q0M2fibHKY0QeR8YKL2EDw+dLOWmD0Jjj6IC4+IlqGa9sfVCG6tar/Fk/vNOQzwAAEABJREFUY9cn8Mmsc+Ea39kwz5vXyJN9C3axkrfaABhxOp3iBds/kj+pn/PbGymV9r4N0Q9DtLeibl45ZJ++ErdLF/qPZWg1jLu2n4g/5gdnaMEKQzjGyMamkjYofuWcNob9avPq0z8MPpLrLGunCAw953PHt9pH6qKv0aCrtiFK1KS/FHBTFI1+UjqfF7sQ/1Br1CzUYTTKXHl2b3Y9o4eci5ljZ2RnbDoif3WU/ocwlVttwGktKrCCj7qxr+sNr8o/ANyGFjvy1Q1zTQHHzMbZmDnnhP1JYYRvB13RN9gQiriKsHC5urqKq6sCqHOMJ2yItdV4OIVzv7IVXoMG1wTCt2zRpTgHdL2mOH811oANv7Lvr9cWPitPeVgKMomCT4xhnpG+gxwm7FH+1JMFwokLIxtX+AmyWeRzwEcLG1TXmb84RnsXzkTsEHJtyAwZdDwIT3naT14iP8bjQzwfnsLfChnRRUUutXXQWiOQfcI8sqaGrjNKbsC8ud5xKLGLnvvsg69Io2MH6obWcnxFV+Iaodm9AH1TfjADZMwdCZHtIFq+0Lnc/H4//wCUvx9zv8VUCBg9ClFhGsNF8CYVOmmrje5zLlIMCBYNyX72pxGDa1FRbsGo0CAGOVodtdVcPLtQbG15Lfvu/p5dRE/yJpLhic0GrhimmyYzhhVpaAQUkgwTvIrRJTB+aCDSSZeQvr5HTRif9Ij3DBwTrkJdBbc06qSvLG6f81cnDjjVRFchURguvizC51ljtjiWqiD7CycVJ7IHTqsenh7zDZnlFH6SnOSz4eQ6dVcqTjnFI6d+vs5+IuCaqK9IbNYEBV8X7luLoqyKQWVOOcjDBWehvqITx2wZN9C/tRoGFMfZzz6N+q5ANIR2XAyscJX43ai7bNjl/ctrvLBj/wIP9yS4vtFgkBdvdEGwaLHf7EI8wrcUYLsBdMPJiSdu4t/vd1GgzQ2lI4s/JxhiVVw+iR/5C3d0IsHJXzJgHsJnJxjle+kvDoP6Lx8/hrvMB+gUt4mdbcI7oleTYscLN80EACYBHXK0n23S9PjEouHlIWbGFAizja6J2z7il/4V+rLPE/IwCJm4rbe7sDjGvvecUDrW/7FGmvyfLrS79ZYkiWStsQhTnwN6sF589tcvTMTE5T0Gh53Iia32opSKaVXq+WIj2VJQIjQHpdBu3Zk2ExTxzyQ0XrsoOQmrjwFdaHPBR37sO+VEccEnNBr5ytcaG1xBt2OVo76hLasjfbDQrwO+sPKUSt+hqGtxV2jcIDtteou8tkyoA5NaUC+vB05QnrD9B05dD0wQ/veaI0mM5YQ9AB5bqzFAh8Xn43EKE+0ji4+TPDIfT/CNGcWKDaYdJy0317ch3QttMzFmcm6B0hLKXjnU2kdrfcacvhpvAl9gEoWOI5NYykWm49dPV5SP+uAKD3wzRhywWWmgNioyFrdvonXcu2FmMRbKsz65xSa28AS4OGN78qJNTdwb16y3XDAXENUe/UOPsle2K2S5xb/S51i47klYso99hxpr2t/dvs8kfUI+2teRxE48R3xxtIAv+Gjjl8SOx//xV/NAwOK92Krwkl7qHZD0gltasyBtm0ZwWpTnATnpQ+ObbkupaZvhYEqPfwpL2MoKa4djJWIt0gV+hbeKvnqKsiy9+qDUqlllR/EykHuA8nOBFZHygRd1IR3GNxwLGW1COEOrnM6/j5tb7IcNboYylx1wyXmhE6BngMv3AfnpDyMLgQIDyq9xeqivJB4GK68jvIrP4v2Ev9GUtPTgEycImDfGuCyebZ9jihOyMzFVHmeelYdFuMrQYtsMXd9k0TFP8CyNF74HYs5qvY3VdhPShyRFkcW4ONQGPQ35LW9kydvd3X18/vlLfPzlY57mKS/nRwcVf4DDaylwz03Pta+LDnjEl6Y4om/tzHHW0SVc4BgvBMHIlKtyMDZKm7Kz3naLvMrjGblX5KWd32LXnrAW8pFXFj5f2ED+fPcl/0ZUAckaPq/R4SVmrPC13WYXFfqMec5luWCYjqAo6H8d2+0u374wTiOI3GSwH2yGfty3Rj8KsDGheHi6Jze5Z35/pMscdVB+5U209OAL8G9f3+BRz/JzxgYsxtCJe+Vx0kfh0XZziJG50DzCE1UPiLQF509lXNGXgI/Yh3aVm+fEQ+Oi98/Maa8c3ph4Ox+mfegnHZJFPo5dyOMnJNe61EvLROwbLdjt+FbUnzRqT0mfvxqC3fv3gNz0fz28pK6PjDPWCL+UGgMycdFoPFwzD1gG5NgnvuyV+aB1ylz85iGP5Bz3X+7i0XnhbdFQcoy2HYnLOOR84hwlJDcJn5+flsOD8YSdEfORqfSiILuAq6YPaAfWdxFZpzxrHXha4Mur/jOxKNEnkVI4Rlylb6EeMmbWGsajgkyFp+y+yQL96e9HdKT9qoOulPAfiJg3ZvLZMYv9ss8M3dqAHSg9/fvWCFHFvYekQftcMyebY/XgF7dGxzDNizITS6bcjJN+QIQ+Jf2lAyhfaf0tj2cEJJyLHQCELxsEUEtTqH9p9Gq8896Dji10DObeqecWwhDWYttTKKOLzm3Tn8y7nsgt1TOkxLlkRMPfDmGbRXt3A0KZ2EoXYNubJxh1kT8i12Pa5yHzNW1fG5jRecY0fH6728QKu6ut5mD9Lflmk0Af055P9LdOmehjbkDmJhB5SW5GPY/kD2PqSzvIftq5uPEBYUifNIlfn8s/fI0/6kf292+i9JVefCVEOF7VS9cbMxf6pN3Nn3lcetTawnl+v7+OLfFLnStHYQ2tRa3EawCd3jaADmzspBzYrGDPgvYuWt8T8y1DrIYhZjZ+fNNmms7ItEQDzhpZiUt161ceVmfcRjZBZetbDORtFnE6VwafmfxLe/B/DvRNqldyP+ORenGTxrHagLBX6KHVVaibvsIX8ACRb5l4hZhIWfEgj6VUqgo2VBhTwF9jSH5n+mFbZanvCjZBHvNKbm7OPaEbNzC0tSM+uNhQhPbqHK3MLcHHtlE90s+14IRtUZ0xwbXLarNJGr4C/8im5ynjwRxXV1fRdV0UkBfo4DHiKr+xfK7ijI29oo8X4tcLchmNScC3/9BqZA7IXLIlb9OnB/RgnFyxVhjQx5rS9C3k1GhT9tb3rUHfUiryULaQkPOtss94DD/mDSnPWYqQGY58RDYH2kY2S7XNI7wX7PLm3XWYu2jL1gnnzLzUlUi5923RRQDDGC1cywWy/c2lXg7P6OYctfXhn1FYwYNj3GC72IaUDMDzbR/XBZV5SVjqSvzKtPY1WmsxwH+FR2GMrAteODB2bZd4kaU+d/ZKOVsJvV4ivt0sj/+Zf/6+2P4zM/M/DX4JGIFVTDoEO70qLQuBUEWorKI1AsSrz5YhlblKhRoQsCMmlYnAOuUEOGegiTA4qHgXR7vddbz/8CGub28wqCXQaZwGKMBjIKvY4zx7+nnV2MSVui9X4X1fW5TCWIzZUwLHjxi9Dml5JXGJEnHNorHiCLZNOMlEf3m0OMaiw9imkWY7cA4sAoSTb8uwaeR/+ZjOQOILWHaR95FBRCPGETX0Bk3yWECsQ96b5GR/R3DCAXOlq1EZYz+DwiUxrshWuVoGZLpmw+cG/l3o5SSxZVPCSZmdeicLx9lXWAOBxHvAIxOww6/w8NicQJM2YG42u5R5nqASAHU+F24mop7eG1xnFFhbDRfa/iFV30IQ9oRNjP6vLgSZnGDR60xRjpNyJSgyNPGL94zjSs+/LggKPiv8y6PFe/uI+wy8HXRtNtuorU85IcqQ140BlbYVRXou4A2wvplkcJVPaZCvvIKOb0QsPyEuYYqzhwbhREdIgSbvrfeqHcgD1QsofMLnrhTJyYTNhCAnZPh2shSD+JWNiYKT1Ak7ss4gm0Ef/dWhyW4msfbR/k7IT3s1wT9iL9ZN4HTs0nkO4WpFygyKIydhKgq67pIq7Avbtj6TIe8RkjAsKQ/oN3jLpzo7cKru2xIGcemnGT8tC8q3n6XUWDHB1/ZGN4D00w759Q3/Y8FwJCGKt4+BWxq/++G7+Of/4h/j//h/+N/HP//TP4e/crF5W3hPb3QJWzsVo/75+MDCgAXCI/4mzU4YysJ7J9M9myHq2XFO8MHACg1d4Qb8yohLbPCdLXZiW0U+KlEYM/Zluzj1v8Yk5HXpE8sGLMlnyp6OyrbCp+MtXSlMmo0JfoMplXhxIYY/CPsM7AmdeYKYV3hMnkxesAPtqtWa4+3/SnyRB/ualB55BuXyRRnqkQOQWOP3/gFcGyblTKXJjhOsbxJaDyrMk0E+KApL3i83LnQmEhyTQ5M65bT4Z2Hhu0p+Ghsc+oTD3iCRjFR0Tzux+IZEdU88sqgL5bvBLm5ur+PD9z9kvDbGK2N56pG7vmmMk17x6S8vLOTu2FD177sc3pInT43v7+9CfzBht6+yMSYot2v0PhjjUPiWxMP5wLnJBYU+Y1z2dFK7tL/tm90uFt1F6soTdZ+NJep8wj/c/FYX2onjOsTlWNsP+KGLlQnfVF4WdZLOH1gDQnesi+JZ3b89n72ioxN2JF3y9AqfacfAcox9JvBPPFsWnqfUoe1AFwOFL8owgX1l0bKcsD+xmHoI+TYh1H+fnx9JEj1smaN0C7/8THjGgqQd2wRaaPur1RArfHG33eIr69SxsinYd1Ccx/XhLMhbebRa03a9t590nuHB+cI4oD2op81mB4iS845vyT7jyy74UnbI1/4T8pGmIzIa8Q1pXa832OEubm528f1338U//OM/xl/+4R/j+x/+DH1DwpSuNRvB/gcM6tE37/rWwvi/v96lLV9oy9iGrT0+3rPZ8JS/vmnMRihvsCCGrzKRF3OfWlvC2CCbhowqcxDhLrRbbeXzp8/xkXL/eJd/B8x6410BiPJr2Ogan3B+HlrD/loorzUy3O83uQlFV+hZ/obYQPxZE6vsq3y0ee3EPo5ptAv3iJycHwJiSiHmYmP2dZ5K2hng+MXHX8LNkiNxiepYQc+WWChdDTqkx6IslZV9JuDps45ZykjuNmFTFNrsM2PjzmcjcLXp5J02YdS+xpr4sfj7Jho5ivqxLfgoH0gP7Vw82rPwaCLGFEqLDvuyn+3ypL86/gRebd0YgWmSd21D+js6FyrOAJYe5dELo2NDBbpcNAhHH9EGlJWy3CCLim4SP77lHGPhNn897NOnj2E+NGGXgMFclrlXWCWglbHKckCWA/rpW4uhtmgU+zxwsCmu/Vv8GdGdb4D/zGardGov8n/EH+VN3WqrxhH9wCItZ5ALL/gU+LRYb52F6uhbCzdEK7IvF7uA7tQNeYn0StsaWhs6GQbprKEc+r7GQMn7WvEJ7WqK8fWFDaYpTvjoEVjGYGnW9jqQittYa56iTWov+rJw9sjWP1p+fX0b6h/h4SeHyI0X7IbhuFmJHn7Ud0VmFR4ca1wKP7T5PFC/km6u2pc2Km7tYk0eZU7sQnNPvLFvYeylDwPmZpwAABAASURBVLfhmOSb8cpUfNqN8TDpRv4ztmNfS8IGt5vF2rHybshsvWVjY6iCsFtuapzQ6fltfAn+IT95YjhypGtX4BE5F+UKZShOGWnbFlQbl09XGE//Qt+Ogthz7XShp+u6xT9KH76ZMuEPIwvmEd0cT0fi7CnO51PE1/wi8pnDhRO5ySsb2C+5cf78cmATbsL/5gBbKN8C3oB/bVIfOQGPR8iiRwfNHbd8pSP9llgv7RafnQcL/ZS9chWWbydq0wXYzs2//P3n+ES81HelV7sXn+ONP4DPGKMvJh5weGV4CMOiH0zU69/6le1nBNi3Gh4suPmDeOF7yhx5Ih+FyejRiXQ1YjLA4oy+XplDzXWDDxxKckzspknPzJVq9noK3UvaaVdK3kvHr+UrY87gOiHPCbxfQ3yOlTaL9CVwKn1WJl55zOq8l+hF4FTzwPfbIzUJFCKrfOgHxBpp0M7kzXrzU3Vgsc7cXn8w9ugb5oj6in6w2W6IFaswZsGU6kv6xSlc9dFqS9vQF5V16hrZy1+rfayYe10Pmv+tVxtk3JJSfyCqGCr23lfsd8TvmYcetb+ncAPJg1LXRZl/ogsku+ACZ2t9qCvx6CfGmxnCUk4C/wMLKvgDsf8BqFXAgWCtwx5YlJgIe7+QspyiaDAanEVDVHm1NuxqEdc3g8dRVar9aQwNthKQTUhubm9js9thBC2dIidcgpv9+9bCILwl+K5IDAecWDxBo7C810g1/Imd6iPBy/EjO7FjBsdjnhZpZOKqxckNk5IeioblZDFh3Bp5XrmnBw49h20jybm859sPbCYdshwIWCTapZA4b+LCs/2FIX99q5BZ6DcThA+ZSElzyg/cXruuhhNwj8MMtYXXroNa4BZKrTVWTHL5FsB+R2K8CSdU6y06q/26CCaaErVVxFsiP4w3SDjhUZm8QFCoI5NN5WFZEVSEId0j8hvRuXI0GBbkbPD48N37WBE4hHuk3YWM9qH8TDjPOKlt8n8ChvU+y2beE9SkyiINFnFKX4VveXIDxr7ilpYMViQSBjP7ZX/kMbQWjQnZq3WQKKqUnbRaj/KyrpQapcJFWTBDxlLPzwqsnpIwIFQ+lFNtNZRRzzhlIC32EYT0MXT5WsHdEftQbtrPt3bhUY4EuCMLSNsUUa3AHhoLKJIJ7hkeTmjJM3Am7F5YIzIe83mKM3Aswj7RPlHvOGGFbNEOh9wWgvlMYjJhc0sR5yLrSjuj6CucjttMXKEhEyHwuckpnYJ0AS9877/JEnmoE2WjPIST/elUawPnTBKCTwDbb7YB/x2bu3/+4Yf4h3/85/iOBd319T4aiyptNx0eIosEdQDiK6/6m0VZiEe9KRt5yTiA/ntgJ55LgttaSLN16s1xA/Ei6RW2DZeC7rpSsJkSraETxnqt8Bh+kJObCMKAPPpVJswV5lG/ydi20kMwHUbiTT4z1uuJxNAEQ70qP+uUh/fi0CcL+JW9+jTeyLf91XtRW7Rb7wRsqf0Qbb0HWzCxToCaoUf619EPNXgQe9Yrr4RBDQ0p5oWGGR1NjB/R15R97SItVbskFtTaACVftjAaOvShHnk3+mgD64zHq/BXA5TvmqREvez3+1gRJxbdghY5CtuxXYFGQLoxNhIj5FUdP+XG2Alapvxj4iaMyk/egZDJiZtkXSmxJcmv0KF4KjrrW4WfMZYNpMXm3USd8RO642ctpBe08DuCA8m4IkSKymcAhm3Gdv3QOuVk8j1gOxVc0mrMN3l2I8fkdXqbIxxrccxvy1IH9fh/nrSyYedi44CfTfivepc/xEMn7rgRpkVdUyOIX0ux25x6OzAX66vSlHECWWpbJlZuILr4N5bJiwA6hTUzXzM/zshFOq3Xx439O+beHYcjLoiVlbqyvfBDGOpSOajHS/FZ2Xm1riv2jGi1Ml+5gbNJuVOdcn/hVE9dKztpQPwxJz1Txr/kGRkEH+FVksyhrcPFnX/n6Ic//xDvv/sQblwkO/R1Abhi4yrwWWVS8cXtahvODbVvGi6wF5mpOzeT3UBQh0f8UzkUgJXO2Ai3wDxTIAF/L8BpzO07yibcYJUu5aytPLA5bXlmU2t8k79zX3QR0jUMNYahhT5Ve+CXEgX6vB+wK+dd8RyZG7zW2qLRX1kbu0yOLWg9KjLtaa9cpXmE9ijAo8wIUtlNbOrOLHiyYHNHaJJXF3TK3T59q4mjAqdnbM9VnriVBCGlr2X+BF2ewo6cIk/Ya/KG69hxwvaNUUfs8Ig9a4PmAtLaFemqyO/X0hVsD7lKg/QnzQKifLtP2I5divyhGnos3+wnXvh6eXmlqcSa3KCDB/vKjz3lW3/zHk2ojugKuqUi32B4fGLBNoX54kCsG9oSz4VPF77cgeeFjdqnh8c4wJ++SsPyhQ9vlFsjdqzJzdSbeq3Qov7Us3p4BJd+uN3uom+NYTN54FNoN0f4UKbSqp61oZF57IhuHdMlyTNz/4T/UGizHiDfvmdpgTd50c6GNpADVmQTSw6ATYzgUeZ0i6L9DS36VtOmtFNjQIXuLMX6Et5jDGwejIlbe5w49HMzSfsXXvBRZd5/44EDYtuVxYr54ca/QUXO2rcmuIzT9mcoqln0XMobTnxE/y1dDRS2dOkiSilRGT/gM/pTR//gI+5sqy3aes0GwIYrORV9u5LCwxyZH7sS4nCs/DKU5xJDXdEe0PSv58AIxgJcHtabVYjXe32l1rbIV5j06wCGteSckrqAS0YnCJoTT1dKpE0k3YUeM7ph1FscVh6qEVBvXyD4LfygZn7r51OhrnRddF2Nq6suvrJRcWaimvD76XSO0+kUI+WAzn32L2RM2I02MLoW0qdpO2FjbrwDPv1UuLCcc4s+oj1KF5TDxvLTvlAN/dzRmW/ybT/rhZFyQv70COdrBawtif/h4Z5NKPwJGmx3jHToW4vvFuQyYe9z5lcLIkTZgV++KV0pDqVyuQSdujJH2jD2U6p9qUUexpoJP+Yp9dC/2bgg9DsPIty81KeUv/TA0AVw+LZPKVeMveL+rfh8JQ4KHWwPdtuUQfCp9QpaOgp0IiDrLZBJ6/KVLusWvPAK8m913J8p2f52jbfBBU102NDQ6jedRaGWQtMCnJ/ClY+ulGj4jGvHAbutlEKd86Ixa0BPrW/RFWl9owNcpSuhHutQww21BTbtzCnKqNBff3Q+XLEeF36jr7IPP7RnH+sA7abxK7H0ML6EduC8YYwwtz4xr5hzyWOH7hq8Jc2sDVptQosFP4CWp+Unsl1u/hf8/F8x5N9Q8b8C0v/Gh07TKY6vrxkQVJZlZCJ84FT+iWT9wP2E8jS0VDbGJEsu0CxOGFkw4h7FmlR6Ym/SM9BXA/fVQxMM7xuLB+uxHUxwZqNi4ipERM7XuzM/NECNhVtsv4SO7+/PWj8z+cwEtwve4CNthZVlATCuEhVr8kTORNdigDcBbhhehc5SHRThfa01altKsa3Qxld6LYCKUlvoDIW+BhX/ZzMTB6/jOBPIwFqAQXt961tJOrTfAxOqu6C+MXE8TiSq08I3MtPqE11xvGWBIR+OMbG4lHSu10Pq6mhgRwbqK2mE3vKGXx3Is47bQw9QaY3Q2YfWSHJ3cc2p/o4T9hU7ugg4DJKe3Pq2gK+2C9Pk8JFTe4sA1IFXYd4wttWWjn6EDouOrp38a72VqNBQ4U88CRcZOFmdGPeNftqFu4aeClz7OUH5a1gHTqdmJkfhiDNKpAx8e+CIPNTJigncN6f28LVlkWPf4COc+c3CDLjS6aLzy+fPkDnHFnxrkkv7+/vO8s+wpNkApf5MhtTHgOyk10ReuJBs139TIE4CvXxrgQLod4xVBRuTxwY8i7iFb+lps8+IbFz0mdhLs2MLcC+JzRGf9G85KR+LsuxbZdG8CXVjwqu87XckoNdao5HAdgJ/K9bpp5YVMujo4xjLAG0bFvdrbLiAF2Gh2slLjpYe5QlnWS+N0vAmakBcZUKp72s3G04RxFOB68SVu/0IVzzvbm+TZm1WuJ7YS5tt9lXH2qAnTS4qndj2JNpr+DEZlg4nGHl1wefbERPyqchySU53sdlvwgWlMoZgvlCu/6En7WeALhkTf2OyM6HdMkZ+/v7jT/Gf/vo/xN/+9lP4dsiOBfQeG5MfdTmC6+HunmT/kYm45ZsJ3//lz3Hz4RY7ankK5WkoSHmumWiKT1rkc0VMbNWIpV1P4a+JGJPn42uQJUnWIks2Fp5ZXJ+wpdbojwFKLywEAs9+JhjaqJOt+jije3kQV6sN3C0XBXa2j+O9V8X2SVg+UGlbwsIWR2LuAfw+Zz0LjsPzM6fGIzyVMK6vsBWGMZ+McfflIf/OzD1ziPpZfHMX9tls1sSgbcqqwnffiHmlMpSkGZsQPg9hghIQfyTWaV8uQtV/wPfuTf4d43ikO1a63MT9l7v4CZ35Bye/3H2OXziFV6Yu3rb4+4oywtMn2ox5+pksD9iAMnhh0fnzz3+PO9rdyDmBX92BJGyv2JVF3Vfotyg3E9wj86U+ewD+NJ0Zhs/Ag6T1Oa6G9mZ/qpkHkuGEe4kFDMoEWd4LHVursdtt4ho/+fB+8ZUCMak/9Os8aDylKmoFvoNgyD7BtZaWGzR7YqN6sCgHeXGsPjMJhyR6hld91rchjJOHtyTezfb3767jO2x6v9+FfjUMjUVSAS08wEwPbnlYtQE6rNeeR+z5KZ5fLC+wNtNW0w7U80dOij9++hT+j17Ocy6MB5JZ/UtYI/R8ss/HT/H4+BjG5wk61ef9430YE6xTFgAPP7Ivb/+j0peoNOL5yHfGp8a03xM4lNsti1j/pyDfLFpvWWCir1ZbOI9usBnjR+VZuMHnMk+yLsNNgUo8UQ/mOv76xMszPHP6rD2ANjcxaquMDDYmZubOA4unQzifqAMXUiP2Ix89stwSk2+ud+mzjneg+jpiW+YC6sdinvZi4n145QDsSHmNV+Utfq7asGUkMZ8YO7LRM7JIfKH/E/HE4r1t4mjQWMGvfX/jVd6Q05GNIGEpd3Xwa5HXJ3T0kG9LffSPNoNbXhaf3+TcJNzFT0bm8IPosE1i5rtbrqt4JG48s9FWSo1GXFxthtBfzuA/Qbt6rq29yaQAYwzfKlTuq+0u9HFpnrCRA7arXJ1PjCXOQ8pVu3slp1BHxvNSIrQ1dW17TwVV6ZO1tqRLW7dPV0rSLDzvxKveXjgoFG4bhtgwf+yJT5sNfoLdSK+DUm/SRD6oXAb4MCcrUUMb9I2gx/uncPPSvvpk8JGfHn24ANviezW6zCGPzDvGZfNE49lpHvHCiRF8MUrngqWwOVKIBB31yJGfIT/+D1Ve1UlX6MDomblFWNpw+hUyz/7ixycahzHSbJ38BsOkbSD2y4+0ZqH/Htv90w9/jj12XHi274JeXyG6QaPyUz8zG8SAWmTeewe90OQfnVbu4jriG4fnR3R+QHxzSIdxSLm0fBtqGXcWiSGJ8aXUkL+BmLLiXnP6AAAQAElEQVSWxopfEw+7UoldNaTLdmF57WtL2RqvzGe1mfV2k5vT+mPfGrgnaBjDv5GiL4zQBUch3xe5SC/iDClacDRiT7U5JtYLR2xA3SlvK5Vh3+rSh80H8x5t3TdUulpC+W4229iud1HZMD8yH999vou//fWvudkiDEsBo+3acmv1bdGPrLOx5IbCUFvSqpgm/EQdiC/ePgmj1HD9tH2z4Yb8CnXx9nGs/CHAqOBRRrc3t3F9fRu76xvmK8s1ed0tfr/LnKMrSiOw3kj8wWNXSo5vgzTVKOheOer7+92GsatQvyt0sMKvWOKBNpWbMMwF1R2g0MtMTJ9Sf9o9HUWR/c4Q/JwxkjkIGxdHbQ159NF1lY2fwiZbvJWv3MS3T+ffYyUWaUP6tvPE7fsP8e79+3CtW+Hfzuo8KeukhhoWssrWw0Hj0AE7ORA/LdqMfnbEvywnfPkEXcJgJALyu8AxDtg+0Ud789dpzW38jxLMb+45oNAWXQ98vv/MXPoxPn38GK+vTxy8TMl/3wq2tcCbFUwAvxR8YCkpqPBTosPejNlZWqNjhDHmwFrLIo211hho0y4LcORTOl6I+T7v8PkPyOeGdeKWPF2c5lnKwpxUe9+i38z9ySv2+5vYb/ex2W5jGFrSLDUzK2uvv3dZJPV7Y/0D8KkYFYr3RBZo8Hk8nEhQTsspkYZJ0RJUrlc6053ROFYaPUZQawuDtQmTBmJfg5jGr+I1dAaBITLxFY9FWFZ67w63gXFigQH0NISKAxaM0jJDh45j38WOS9i+YidxMdhVGrBjpcFE18BvABtajQHDlS4Ap817X6mv1LdWgVXDgJ0G4A9KKTWE3WpjWAmqwo806JyXIk46RBUWxat9DUYuXKT7QBBwp9QAfmIj5MSuvRtKysXxwryUIwmXsnDis+iEJwKG/ScCt7LVmUwKHSNNtVt4aK1FbfBCpXCl0SBv4tKXEn1rMVD6Sx/0OJIYHoVPWfBOJJOHPBlL+J2aYuItNQzYjg0+wlcXCRe+U35v14tNWEdX9D6FC+YTvIEScUEv8BxfkGyVHugTnzZj0JbnmQ49MC84pc9kyYW1fbVJN0dqhW/6dUVoYEQBfKPjhzDse0AHB5JfWkO7qPSHEJIwEigWQgmL8RdcyrfwnP0YpL1zefsuT4DPYGofi7JQ1tnJLnQQRldK9uvBObQG/qXkGOrq0JiUKuYw4X8WaFJQscheHc7IQj6O0DqiKxNd9St8bdQ3NZwYfWZYfp0kK3JWD+Ky2Fd83ncFAukp3DP4vKYc0IlfUEoAF5mx0Jkhi5S5oYUafi5t1vgsDbW2TKLFpUz04Qn7FYf0mDyohx7+rdNXugJkSj5DT9o6V/UkTK9JF0mkfbIQG/JKvzPFPr08Uzo6izuvwBWG+OS98iytjhFP4aF0fdgmvKenZzYD7uPp4QG9sGnI5FbhST3A8CIX8VkcW2oM603YpxMYdQyEnJK6vVT18CuOrlRiVo2+tZAU5TOyQHGyd1xXCknNzGJxXH6lhdioPrsiJOTNJW+DD48TstUevEp/0kmT/HMhps+58J1IKIxN8qC9pqz6ahf6TEz6Y/jrNrnII3l6ZmFmLEfkJLFTLBttU8hDRR49/EzowD76mLY54mv6zwySApEZi0nEnSMs+To3OPXd7o0PuiEH9R+wz0j4SRjIV1zGYuGUUpHLlH2SaAYyKuPL4XDMqzS8oL8DCzT7lFqiVfwL33lho2eRgS1LKcDwLuXHBo78KMMIINMm/g689tOfLPLdAbdj4Az/jp3dHYBnSKaW0W9jB3QsDMdnw1sHn1urGQ+yara1RIVW6wcS8C02ZRLsYgdyMpaeQxkxn8JP0sozNXyVG3h5FrZ+NvQtBuJL/Q0NOZ6xGY+5zsiawal/ZX4ivsi/PlJKjVpbCK+PEsqSS5j82dc+Ddjqp9HPZ5TzFsempBdy0gcG+glXn3pik9BF9BFc+l/tSzi/BMBH7Ofz54/xkeJG94EF9AJzjFdsUluzj5sX2rvwHVfRh0VauwKtFNtSrNxgakAvpJdzjPgTVWHMVD7SVkplzihx4Ud7s16/K9Bnf+n37Y+8ojTlMOFTHqZob85dFg8w1I20QEmULkcrZiwkL/yAMmBkBbRqV8pgYMHdamXOqCTwNYI2+dfGRhYTI/hm7DT5AbA4BDOiS21ffZovSCODQ53ZJylA18rt38pPmysChCT7OS58tlAh/BN2rq4cr96O0JJXdOjmwQG9JU4ACS9jC/cw+s22ZmAALkpXQ9lKlxspys6xBaTKwXr7WXcpysDx4veNQPkckJNjlGH2QwYH7EV9OG8aYxrytI9zzEy7cN3Y2+y24WKmYjfWZYFRcTtvyYN0OlZ5pB/0FQoXoUhLysNfy6HKMdqMvtBDl/CSJm5SDFx/+/UtjSM50QhN0tUBWZwX/qVDOEMd8LdTvLL57huAvgmoDxyRtzZxZrx+MGEX5otHNhqO5HXiFp+2oOyEZxGH14K9L7zZa6bLzGJ6BNeUm5vWdvSRBovxxDrhuqHHAMWOeufoaJBHZZ0bVkOLQt2//11wpal1JZyjCoPPyF6deo9Zh37mmsC8WT/7FdYCWTrs7/WtDVq4AzCgoqDXRgwVHrVLWymhP3fBfEC/pZKf5OTml+KBulBGlXi1ZiGbPsm98BIWwNWXxQ0j8TtGXfjrdIK1n3GkNny44sMBDsdZuC8FO6K+VuQEnVT5rkmcz2euEVddzTikPa05SKv0lbYH4qZ/O9MYswg/8qNEEib88aVuDiSb8cOxlqBBWs/4oFcoQsb8ZHKX5mCE9KyYc9wIGlpjiJDpA90AzeceWgbkum6bWK23sWWjZsemkZtllhXj3cCp9dfxgM7Y2nGTdA0t+tZEiRmJHXqhb8BXe9uQSQ8ey9Ip0sa6wmiKtDhKmzkT05IfK0okjV3hBpqNE8aDiT7l6ip6/Leytuy6Elflik0gC9CurvgBn751hXx8qFddZF/oWK02sYfHPZuxa2xCugqdjDE4C3eMRY7i0S6ygNOrfrmUCf9aivRaGBWS2pXCVYjUQLfjlnae8e+RGHtg/fLC5v2BPGfyjXTqj/i8PD6Sp37hgNv50vhwoh5yAnFHpyxLjZpXcIBLgkETiQc4Zx+o7OnTWeijTV/8i1Ehz5V6KMoYcSTOjhwqSGerNfP9zXYXazZm+1Yj+0GH7dJRgOv4UrD9LCX0xaHnmbYQSfxxnz8Y/e/FeEdQ6GNoA6WFQcqTLktrPc+0VxwXciYMI5WHZgqKL6VSy5f7ivNWdkiriuZ5woBG+jsxjUxMJgMvJGtP7FR64qqBHtJgmGBIlIVrOZJEvNLP3XdPZk46H/AqNFjEewKuAU8jHcDnTvFms4mb2/fLjuztddjXhFIj8xR/GOChK+HmiHTjXtrjUoJ6cNhnGFaxgo/WWlRKqzUauFfc50YSxqyBbjcrdrl37HLv6L8iaE1slLyEiY9OVBmXE3dEdKVGAb70HnFcT1aVwf3DHSc9D3kyKs/KSp6d1B8fOU2jGFAqztADrwNOAMcibEATQOYsykm5TAaZ384E6EFdnMCrgwo/F3PI3mdpFU4Bvjwb2GZk/vn+DrrgB4cVXwF3wmdiFHwGAyKKfK2R/ZoF3YDcNgRE/4Ctk4CThjCtH5BfL+3QowzkV7rk6+bmltOVHTKUlwmdFFEEZhHSMkFDxnLGK1dxpq3Akzb1wo6z9uJJ6OPjmzyxI4F08DXURrBqsIEeYnFr5Vdrn7qRf5NBi/Qoi7mTQ1uWMi/DVGasCf7ye6FjRl7SB4K0meR9u4rGxGCfAGepJQZksCUgWh/Wyc9Qw6RzgbkJJ8rtZh/2kQ7HL6VG7WueOrn7b5LX1wot2iu4uA8+JxNI/e3IySr6cYyTsEWZyVXi2G7y5GJoJD6cvOkr+pQ2qF0csA/t9MuXz/GIfAENewiB7xl+J3ywglMde23wNiCXvjb0iAoRyDR/hT78Ev2KX37yr0NCl3RIj52dVE4swCb0vExUE3PoxMJ+pEx2iQrcW06IPWHa76+pm/PvNtxxWqzeE1agX2QqDeIbSEroGNr7PfZ8d49t4FNnDEOZ33Dan7aKnlAHp/AvMWFTI8nyPf3vP38KXxs2VrTWx4bEa6OtU0xsX4lTv/z8Eb8/hDHoT3/+U3zgVMgFzJdPH+OeExhPZE6c9mmHSRN+UpDbETwWY0yfz4eUr7xZ1sQX2+/hT/274Ic1fH1MfdjWlRJOoJYe+xKOff3jlPKtXJXLDL/Bx3uTWuVl7LknFuff/+Ik0T61tqgDdsYV0Cl7eTRW3RGr7u4+xd3dl9DnOu2AWKMtXmhB67mB6qaVMjRmbuDD6wv29Ne//aek3QT6shhUDytssSZOgPLta8VuVikP41nwKRBU4FG/e/f9+1B38iMuNw8O+LvPDA8XeTfXt/Hhu+/j3fX7UGeO1WbdsNLGFQkmCo6g/Tr/17UZu5YXcV1f7+Mf/uEv8f79O2wPH23IZXgr+KF9skBTD70N+rWJhs2p00pdKV1c/Nw+LgjlXd8e8Bf7aHfK3mupkTHCNgYmbWvkt8TXTSQP+bo7I4ij8lAY2NdG34q+5owP6uwVeSyys6+a4Sp/xIVXFoT694gPK7OuAAV6J/wvZcNzw073u+vYYuvS7jyx+NFD+DZOJpbPLxmfpeMIviOxp8CEMWG/2+XYAT771qK1SmmxQj7qsPYVmgtsQhd2VJHjFl69arsublzsTfOY9vYJf/r86Zf4zCaQCW6BRgsA6D7htxOHFGOM+JV6ppmYX9/kuQrhzshM+3dR7NgBv19je31t2C3jOd18hSf5VIb2OzNmkGYWMbVvof4G5jnHC+8iMw907O+zMdirtByw+wMbjxlbiRfaq/RJt/BWyHm7UVaUlBn5BDSJR1mCnljIYqiroW1dbGGAJuNIIMIK/avNNnOf77//c8aga07gG/W2OW5LbN6jzxti8bt3t/HuHbnS9TtsfxsN/RQBSRROAUjiSkWuc8a2CbuR3wXOQudv9VtbTVl32JB+LU7b390yr4NTnaeNoJtnNpAP/l0SbE2YfWtpBy7uM+dBRpJi7Hp6ukP3T7mJCzFsgJXUp7p9JnZ58m0+qawruC841PEJ+LUU9F6xiWP+yqi+HXy2213ogyDOudc54LsP7yP/Vh35S+lbnJkTJ3KdEd7Vc0gUZQaJz9I+oIPtdh/a0YAe1aW69Q+s+7Zqzh3Q5QIRtPltrZLrbOL9Dx9CGrSLfPsFH7BDjx9sgLW/3sUNesq5gFxCfxG2PLy+vubc9wmfSBmw2Hthjj4gX2WhX9vPv2F5f3cXxnrjXton8+yJeC9v8mERrvzVWqOhD/1zhb14X+QZI/RtXTde9A91scIf0kah17eE5Nec0fxL3CdiC6KiKxLjnp888hNYRiPl14NPviwFONYthR70Uy7CVo4jB6XaIUCidDVqD2UYgnz4d6/MU4xLj/dP9mBdoAAAEABJREFUof67srQDiZh4CO3FGFY6ckthI6uFxjmGir4B/GzuSH4gj9ObPpSN8IyLyhawoQ/efIe9/PBD/PD9d/m/HhUa7JP8E2OFfVTO2KG2bLt2YrxxQ2ytTrGfy1yhLC0pi1KjUCAp5addFDYkuq6LWmv0QyNvLeGrKuryhY3AiQ2Ar2wVTSTNIxuQ43Ris30kX1DmCSEKMmtDDechS0e1tIWIKPQE35T+NiEfeQ869a3FwLpH+pxbGRbsmi8lSli/x6ekTXtKXhljjl1o7xhgXHAjwL4wxxc6kLt96RK2F27UuZvl+sWI7Pxj4md88Ij+z+jNQoiC2jf0PFAdrpPO5FmqzecAlvGxlBrGJfHMjBrJjUdlhZxm5KVcr8pVXCHOwtWSa0RkHXEF3HMcj0fKGEfigfcnxk8LkoioIQ5ugO7PN2ma42L32sGZFvH/WhwDt+XflppxtG8t9D3lN8GQsUw9Od6YPtBuTlVbT78hVr74sFmnHa6JHQUbkcc7fP/zx0/h32PybaEX7Fv9qAPfhl8z/9lXio/I2r8z6Ua5+f7Tw1PG/iNzOqzAY4nm2hi/3zg/MVYfPMLjI31/+fhz3D3cR2NNtdntwniovQnb8Sd0GFGithZbaBR38NFnHPvpl5/j/suneNaWib0YIq1/7Lf8seh/J+w4kIZVMUbfGthvmOBJ+jaXwkSwopgQapR9JUuFNIaho5nkRBVTwbegYCJT1o8EECcCDTgI7o611HYZP4cBeTJQ0TdPsrhm4MHoxrcyazggg7zs7wYGqEJ6+tqwKbDSKF1rjNPF95Zg1AhYkoPlZh/HGCScMKSpQ7utVpynxbrV6Pu6dMdZO+6aNNNeKYAPuZxJRnM8gYCKGGhrrYbFPsVKxnvNZ2+o877StwMmjymfKQPI0gH2rKYsz2fadHplOOmYOBlVtPP9drPcGxikTRxIgts5kkbGgAhq6OeXDoUCaz4hFnrznLjzB2Ki0aADECaOieFLg7bhWFEb0CaC0gR8nd+AAiRG8rNb6BdBAXYdKrJtBIUWta/hx0DgGCELt9YWPSVKjSM6F779Slej9i0TvhUnC04Q1s/Yw0S/I7bivQGsFJLVYGKHW+V6KZ7GnOkvLrmDacyzclFnK5LfDfcFXpGZ/WQQOOLx70uN8sikcqTtRBkp1gtL/uwq7LPjKHIvnz26Vo5IJGWonZ+AJd/K1n6FH8pnaC0afFbGiNdCU9rWFr/b4Yf639Bq0up4gMJHicoYg/kaGCsWJbVVSJuZmynoKG0DuqTJEn549iL91kn/URujv3ArMJOm2oCFbFLOU+IyqK+hqW8NWt7o6aRW2dMdgQj+jMy8luiyHz/QDFhnCl/b1J26US76/MjErJzkr6MPoCSHJGZiYYstLhAAVbLYRThd8VlapAk6wKE+bLNPFGyDhyML1AkdaBs8Ar6k3aknAIJrxg4m8I0ZZ2ZkcqIAERusbP5swphTSoFE+hIDJuxhZpNrmdQ2sVrvYrWlH/YqzBN26ibaZzaSXPiIn9GEQ6BCxKIfwc25eJVG5THTJrsHFo8m9vYTbeQHBmmcoe319QV6pyjEFekqAK/cq0PrlvsSXm0HU/IZbx/lPRHTcpw/GG+MHElg1cksHmgRPwNzlN3cYDpjL9ZbhCv8jvHynX0hs4MWS2GQ/Q6+bYNMAumbFEzATqD01R78W0FndHQGr2MYFhhzyEvfsG0669PhJggAhElVVGz2Vx6tiTB2rEhSGrZaKY3ExH6lVHyrZYJi/AFV6kMcwpuhyTEbNiO2uw26bxnfrTdBGknqRxZR8qyfrzOJh7ZuwWvSY3KzZeF7fX3NAcGe8S1FIn/agLDkb4Aux69IiIZWMwkWytIe6eMlCqiwN+RyxIad/9ygyEURdRM2qJ0ZD0d89QJfXvRri3ac7Wxs2mepmxa/Aob+Il71ITx1aGwwPlX4a8Qg4+xIX+3TIjw3mVzkHPEFVMgwaC0llL2L21pbUAn9gW/ZI/KjrrUzH2qtxOFdysjnnmdl4d8jKF2JFc/Gtr41JYEcTwmytZpXIGd9QQXawKUIK1CucpjwlYtcLrwKO2VLR+VtOSFL5043c/xVYOUKiJCfATlUaME8cp5Sl/pPjlEu+IP3ymZMfMaRM9C/UgJaiaX0Uf6+seqvHmlLyhypYYM1agePvXwRsxiqLtTzgQ071iuBQQDL3sQPuK61EZd2Kb/tagedbnRV5pMVdrsU+8hDsX/fQh6cSwd4ach0A1+rNkSr4C+Ut2uvHoHfiPcrykC/nmftoNAvAhpQabFf36I6LtsbuIGj77FgsD/MQ7dmgB0jA4Zm/761aBRAoNc5ix1bYzzF+hyF0NWfduxY69WX8g8Eo0RaLWzijWyM3MUrmyHKuadjg+6G70vDjH5nFhfq2HncZ/HJg+1LsWahM3GCm6+VxFrqGU/oifBEqOsQA7TWIXIe1k9KxdYnNp3G8O1l6RRusWtfoh8Wnmt1HLpK/uGArzAa88fAXO59+mDfh/YXfE76N76mHCbkqG0Lf2YOolk04XxW4Rtwioq6ksV2+Zj5YTGOeuhyZGGtD8urZdZYukg6B3SY+mOwbc4JR+Zpbdy39KlOfF0p3iITRuMLE/ExZew98XLZxDnEEb8wttsZ0yG0+5MxVkBt6QomLqyl6BsT84Xj5HXpVuAnUaGPKWWtHmErmxMiskmeoGOxkawFA+qil9C5hIuXMwOVh+ViE96DJVJH8OY9GOkOrdl/Slt109K+CQugWEfS5JWeIBMvrcAgFeL57Z6+pdQoPZDhWb6DOkBjzsuYUqiwED6+ns9xZs47T+elnborBhQ3KBg0IuPT6USbh6dzysfxWSo4KqiLpaR8e+Baai1RGw3oXHtQx8qZ5ii2UYLPWb2Bp+O+lhJukASf5JGxBZKpRkRwzmZJyoT+XoUnbIt+k3X4IQLM/gzNW/Wlv7ghcETnWQ+PUB0TA0ds/8AG/RILwUx8lG/jtPXHtzH2txTk21GMdT6faB+BIY/TVw4KsI0zG2UzVvj165m9NDBeRSizruvi6sr4NoP7K3qH1DNX6J65Jj3MxcZxczDnQcQQji2hPBEO35lK+U0Guacq+yxyb1Hx/fZWtDXH28f+UJO3VR5qC/2wL0DvKV7fSuXq2EYf44RxQ5i19cDvE8aE3RzgXdlanN8mfFM/9jn9UxtCZ5IpTmnzWsDfAQU0IR5plCfpGYitPXEMpmICh37ouKE1qpAfOnKenMA1EzcdK51RnN/mzD8O5LjmhR6a5qZf0jEpAoQO4vxKQd78rj9+1eTvivY/FpnKupR/D/KMA9hu25oT7pv9PvacauzZRLkhid1b8v423t2+DydU7eSEMxwpBukliAbBD5NH6SZAvnbmVUPeMjF6avv9n76LD+yYv/twS+KyEWUY4F9ejpz0vMbh6TU0ohL+y2YMYca4JsocT5wOfWRHU+P74fsfopE4S0vSQPdSGTcM0a/X0dM2UKgmYWP3FsMyADyTHPjfnKrc7XYV/i7nhkm31RpanDvQIE0DbrVGA6bPGuoXX6l7uAsXdUcM90RQYVDoGJ5yLaXxDB00GPws3Ca8WltIU2WCN+n3lGfLImGNfIYsq2wfcCAD1xlvzIQfvp38z0xs6koZCTfvEYCO1VdgM64UNlKg7ZUxOh4gEvdA25bTrWWDbBP7zS7Eq5OjNVhEzsCfKMp3jewMJBafxREIzb6+7mvwEP4R5z4yQTjOSd9gbFCUPseYRNShKoL8mwsjCYTSUVZrEss2rKifwqCkjEc2DwjDMdTGTvE2/F+Q3nNauVprLyUMur7B8MJJokBvkJ+/gysvKVv4NAiJ+4B+XpQFwU+aC7KRl77WPJ3e724D4ZCojdAwU4IyYy9TZGAkyL+ML7kTfgCGu+Ov8CrPwkP0mgyyk5ICKEogJB4nGp2glgT+EP5uv29bPHPCpI0ZuAfoaMM6J2V1aYKlHMbxFVgR795dx3t8xb+7YWC3z4Bc1ixOGxucra9sYpRQvupVnclbVxYaZpRvojYx2XmCZ63+mAt8/EF9uZDzrTUpX2GDeUL84bvEu9+xqHiT58DVUwNPj/fYkfgRXpg0aQf68RF5W5T7TIJcK7pFn4fHQxxf8EFkqLDEBWncYnPKEx25QWKi0UNkwed6CuoKPxObFJ6ce7r2+PyEvpa3ZbRn7cOTUvVfGDASkw7ozdNP45PJivVBW60tLOKW5hO261Wavc7ozAJh9KuxRsba75pEeL/bxIrx9tP+7j/fhZ/b23fx7uY2tvvrtIWIGj/86c/xAyfxAzJ7enqO/+6//x/ibz/+Lb7c3eXCQOX2tXIp2NphedPucIwHTrz//vefw9MaT2FeDs/0P2biLF1dKUnXivihv325+5zje2VVQnWkPQytxpo+2oOx16vPtYozYr1p+fZia3WBB3/a0Iw8jG3+XrnxW5CVPitiwe56F/4vL7fv32XsHtGlsrDdUmpEBb64G7hrKyROU07yc0zwGmE9LIRJwYituOmf8e35JZbT/6f0NW1JfrVVE2dt398hV8AvxG9PjL7cfUzY8vbh/fvQVpWpY2aSDcejTlUNiJrz1n53HcaSfPvh5pbY3phXJsoYE/yc4V/6lFXCok6cxuIjcUt536PDx6eHxK2dbveb8O9o6EsWca6Ja+84If7hz3/GFn5gQbyh/8xJ/AOnXA/xjA1Ln5sk+pL/s9VmuwvhicfSlcjPxKaNidGXu4e4A7flgRP/e4ryUw9PT09heXmL+ephhvMR3zKmmlxZjJ3GamNzAN8+R3ge30oiLDTQqBz17QIhW2hrb/G3bw372aHrlvP988uBWDnCY2PuIkbTX2V3lU2vLpAtsRQ5SofFeOwcbHyFxDBueYquHuXbmHZDfPHZcnNzHd8jy3/6R2T5/YfYbQZKY1wLzB5XnaAlmCta3OCje2KW44wjwntmnlBfyvAEHeqy9Ss4LKG+/BtzR+KFeutmJVDYSJjyjRHtu6PnAM+tNhpLvl1w/+UuHoGr7NQjDbJCmZPfCbmPHGzNrIwqifgK/9EPW0MmdH7Cfj6zKWw8EI7zijpwYaHMLerWOPMFPav7V2icjnMcD1OWE9e+rOLm3Xex39/GCv3Yfv/lJVwkuUGxWV/HUFdxIPY6Xr+Y2Ex6fR7jBKwCLQN8SV9rAz7ShxtCQ63hxxzhhw8/pM/4Jkopy+aGsNSfup+It4X+Lj4s+mrpWxTsSH6O2JZyZDqgroKjhfi2m12stuQ7A3LtStAYjXi73qxCWanH61v4QnaBZEf8wDepzsi2g7gVstzQtmodflyiB994eIqPP/89nu7uY2JOKVGwC2REjrADX/B5Pbzgg3ehXYzQrjydm+/uH7Le/GVkU8T4dKRd/Vqcz888nyjaStYdT2EsA2z0tcUKHWjPa/yfZTixbCQ+jzEz/9qn1hLS3fEwvb6imxLfff8+HFOhf73dku/chPGk2ImdpQoAABAASURBVIeN+JmFfe8DSI1RlhmZrpDbDfFMvnabdcbk/WoTyk37H5DPDTHb2Phtzm7qVWBIFHgHbMq5f+SqfzhnqlM3dAu0VmAM6xbq11hxAq9ycQPaN34mnivEbeDbOJZxAhzWT8TLE+WVmKS/C/+ATnDY1HXKj/GHtzxE+BbYznZUxzVYnUTGGfYAoKOEmybainmNC9czfBRw3txeh3+3a0sMcOA9efrjwxPriQndlNCmaoF3ALVa0VVLFDO6OR5f0NEUxp46tNCGLephDW/qZ2BM8DkSQ8zhPv78c/z8y8/x0y8/MX8/0QJW4Ff7dTzi+2UoUdY1Fpoj5/Ej9mtxQ2Smm98Zmvy7ZyO0GAu0tVJbXF110FgyTh2Isy/EnFcOUU7kCl/d+LwqcfU14owcp9MxjtgLA+CjZ1N4iNVqFetW4adGlZZCX3zJA5wCfWv8T94co76Ml+qgkZNbv95uYmbjybnZt3L05Q7++tYCbmPWFyjms/qV5Ui+bA6rnNS/15GDKn+rwTI+H4ivi18cyQG0Kfvcoyv/x7wXbES5DOCo4AIRJjPjRxMx9ynnUO1rRu/GxU+syYyj2nIhPjlv97Wh8xaVa6FoI0/kDc6P8uf8N07HOJ2Jg8RprxPrHnGVrsZV13F7FePpHGd0I9yIDjr0myv4jnh5Pcbd5/vwDXDfhpVm45/2U4hn4gBIFGTu/YTeGR2llqitZhzY4q/rzSaU9UBd8Dkhk1fjNfqWR3WwRw9pv8jDOnFpI8JjSIikgKfwo6eP8D4QO//857/E+/fMmbtttLrE7gdi4y+soX178FL8bZyjckem0nbz7ja+Z33tVVjCB0l0pcD7HPq/eFfbfTgv7IlDmxU42D/wQEt5TdiFenWeGJlzRmy0i4peKvqf2KQ/xAs8jvhTwocp9ao9zPMptDt5FQ+sefndyx+F9/djFKHLpCWRorRpPMXx8BoTu61njJHoSxMd+Rlx6VkwBgJbqdQWkp4gCTywMBtjZKJ2cUzD0v0yhMAjFGwoCsY4EJx2m12ekN5e38Q1CynL/vo2dAoHaxw6rVeGJ3aNXOO6BMrEQ4vG46T0BeM2CfB+wrh0bAOs7SaAOqOGlQWjPGP0l3sTJO/fPD3tUnxOHK3WDKit1qg48cLWDGYppVBRKI4Vhnh00KVqRowTLCABOpWC7IThtbNH5KfY5h1Vs73Rh7Cyiv4d/anOZKex+2qA32w24YTfmLjWTNZe7SO/ym0k8Mi3zya8ysJCPAsDVYAr4YO7wtvQGrqlkmeDiXWNOov3fW3pxE66lf4W6T6DNCc1Aqm43PyYmNB06JQD8LpSosADIkdMyAT+Jh74Zv2OQJKBrq8sHmfs6RVbZLIgSRDekUQldYretAGkGRV4wpQG+VBeHXUDNCufytW6LHSwX60tHOP4GRps6+FlQKYdV+tHbF8+0Cxf5BHYOYQueO0hLyXkf2CMNkLH5EubgoHwGbHEGRwn9WAB7pGrpx1eZxI8OkJPSVjSp8yO2i5F2sCUMh/gpQ7aXw0/2lji4kGfUp9Sqg1smTSoZuIc8c8p7U99OFkb7BM3/AjbsRX76uGjE4AD4Vd48mfVpT+EwpY1ymNK/eiLR/hSNg4tBRotlUUiunomCTzIC3JgMCDAii30lEVuWDsymbAdeZcv+RaWyYr3E3DE44Ri4jfmSegU2R+4to/0MaH1vpSq2bFgk0b4hz7AU7fgPjHGids/HmqsONEur5eiHPSTVxbrLtjVY6klbC/QLa3anr7XwydQU0c0IZNDyl1eWxtYsO5SB5dF3yvyqK2yYF6hF20pYrVZhz6tZC/8ijP4aPNu2p3dSIEG9dQYX9GXcCwwFjMy1AfPC6MRAusAACDpnWynWNMDR73LS/az0v70xYizSn6HWkkiW8YY721TP+pFXtXfgmLhw7qulFiQ85P7oTXi/I5k5F3ymLaNribsb8QuDvi1Vx6Rbwv716GGPGmvluMb3UkvLUCODh6UlWOP6C9tASBZR9KhnciOYwocqWOTd8vI4kQ875l39sRQY4W6tE65ilucZ+AVSJFP62EnsWtjFnGdQeI1CwljXrGvfx2zxrSBCd3MtGUfYDtXSnfCepOJuGttUVvFV2ris//EuJH5OfsibvtIt3ZzKdapVwc5piCj1lpU9Fi599o3bI865aIOsh8qc5zF51wEQ4+LktQX/iZM5Y4ouTjAGDBjEjPwwdFXFlIzPkfMJn+YWEgjDtpKzp2r1SYXqtIzwJ9xqi91AYsslIu8C18bO6fOgY3QN+QLGzYHVkk3vaDHPtwhI0CwoJnYKHYhY0E8aUdrxq3aJmpd8MizBQYYV/DZRlsDZcmQfcSOIIU2ZB817Oe84+aZGwVuHDyx4WZeciBpfmFhsTw/seA/IAs2O8G1IhnebLb4PrgbclHvArak6K7AgVXCW0//4JOxLX1hIq7NWBVyY07akCclHdDmAskyYgvWDXXNVF5YJM7EnCltDKjhYkTZem3wP9RV1AKfWSAAfEkK+NfIdMfG2X6zIya1qNJD44hvGvtM+PWlX+kbY4QW24/00R7TjlC2chf/zHhQ5LdgdwM4BjaGB/jphA8J5iP6mFf7l1KjYkPqB7JybNCPL3I9w9sJvCN6msiBAv3WUL/Ctr8+2ip6A58wwg90FIB03lN4zE0FhB/Gb2UI2ZrRUk8fulvtXRbbZzaVnXP06bxif0dkcByPyP1I7J2xpYr8NrFh03KPPHeULYts7VyZJk0wAycsgg7wMyV8kcu/i/iJjSFzBWViLJ/wAf9GpB2/weBBm1mzcb8ldrlpNsC3PAmL5oWFriDPQj4XlBLO5wVBzRHgxr4QRm7MMVbYlo77YDS9uUAsff3SNZ+zDzCss09XSsLuyq99bQuepdFSSg19Xt/tG/bVoyPa7Sc9XpN/8rxnNwsoI/H7RPwJwKpfbediG10p4f2lXjlcZGy9MC3x9pHmLbJyIwauo+tLSFfXIS0YG/E559g0gDOyIW7N6PdMG+hlJXnveCjg5gtZJSo3wm4N/rDtyrWjz7J4veg2GBthHHUT5YV8wuJ8PpMfSw89JAQbRzN8cwCVBfhXEHkFtvga8RVDNCdxU2LOt75oubpK+fv8Nd8UwrqQ2+KTI/nFtMCNoN9SuA1BAj55m+FzMj4x7sy9cfXMcxCBalfD+cIxM5tBJ2w+9UKF/F9gFABK7+Xa0U5VdMDwi1gSV8G+LvBcmxQ6Da3R5l2JSvvFL+XBzSf9jA7QDBQQnol9FxpKqVFrw75WxANiXGVznxhHZ/iGA/jpSqG9kWNtMg/ZsKlXiRFRgg+C5efy/ZpvAk3TOXyjymtcleiHgUuJ03gORAw7Bdhz+tDofEwMRDWR9hMRKQdwyksPP/JMJV94tJ5ifR1quOnY26dURgb6Ai6yVwfqJSvpn9ff/BB2I5aumN/0rQ4YAWXqz9ihGXUwuCY+3HCAvmcTfLPbIYN1tNUQrbZQztJq3wk5SccW2Qzoo0c+2YY/nJH3pN4pM4x2pcD7FAdilXPCjN2sxMP6bcV45xzHih9p8C2JSzptH/CVAdo35AP+wXD/t89bDvGMl2v8dKhDFOwuwNMFn0L5A75/ENrfmVMULEaZPTKZPd6zy8oJl7uqJjavLFYMxgZISxolnWurTL4YEYaisZoMHejria7Pttda0WEJ/2cCkwiTCU9Y8J5obFbcfLiNP/3ph/gLO5X/9I//FP/wX/xzfP/nP+WuYvA5sNP9wgn6yBVbjoax7673YfLu7zVqfCDwGwcS+h85/fnv/7//Xfy3/5//Nn786cf8exMTxgkoJukx+9hZwz9T70714fEp3z5Jp8HxdKAzjiSNlgLiodXY7zbxAXp9K2MLHQYx7DM6gF+K/cU3M2nrFILpkc8ZuEeSxayj0nEFuAwNHcp6ZaZsnRDwRRLAiWDAJELnWlsGt1YrzhShbPf7Tfj2kn8TZY3TDa1FM9HjqvMJy+B0AK8Jo3pUN8rsSMBKfnFmabB/D2xhrHDAyv0Z+djW1xY9uhqotzjRqjtPR3weBtrBKWHi1JyUofx68nNgMlcmPXy0WqG9AXYmWR5z01AdkNGFpw7fffg+3r37wOTcchHx5dNd/r0Jd/nvOTWVF2GJJ8VH5JoITj5zi44nbGNCxSVW2024O22CpKwnhGo/ea3Qa/8ROVwmEm1rZbJGm7yM8G+fxrPFMY6d0R8MRFdLmGxYlEcG+YhFn+ib26TDMdI6S6eFBvHqW4fHF2TwAvtzwlIGdWi5iNJP7jiV9K0hE0LhrzkhHKCndARgEhSTiklbgzcwA3n5aZ/9zbvw97X12TO8yOeygfKC7A9hQHdADx9rgrF69lnbWE5yDsmLdqHcXlj0eIKT+ICnvdrXU1lPp+TJfqXUnFx6YA7VDaCZnf5X9DLqHqBAG12NCh+WvjXkVBU57RMTy4geD9j/SN856M0VvuBR3YtHO3BTaYkpL3ki4cmldBwOJ+AEJ78bxhViwEto/45xrDR20OjVDZmff/4l7u7ukj5loK4tDM6NnC+eMFGOxJeulNCefHutcN83+Ogr+LAK6Gu+zQXFxqZPv3ykPsIJ7l/+5V9CmJ8+fonPnz7HA6f66nm73YkmJ8d3t7dh2TJJV2RiQ6ldFPQj3frtjP102B/kh5Pozbtd5AIDGuyvnRgbLS4e1JFJm4mWOnXT8QAf59/YZ1eWZAYJpw4qPDUmaGlQTtLpmyra+RkkLyx41bn8V2iDXfKehf+ZDSru0p49YexKELdqbLab8C2XHzhVcsEmPdKmgNTplDY8RYGWPfxv9jvmlo2g0z+MI/oB6MOEZ7PZxYrNgIZ9adfGhwdOfNXxGRnJi/ahzaIW4GJfDPb5x7/9Nf7+80+pBxck//CXf4h3P3wXe06Q1ceWOKd/aR/6iLEZNpD3KvbgXZPo1FozNh+JrS6MXRQCPr/2t85Nps+/+L+P/RzGLnVY4EgeuYQ+6Tjjo0mutqx/KhN93ThrjDVJFN9SgICMhKGetMU9SZcn/DfQv0N2K3TXFSmGHJhX3nvtZLdCpiv4aKE+V9sNcXbhQ3kVjGrBUfG9KX1Qm1OObpR6f06QaBj/5zbtForCckn6Jtrs+8xp9ZH4ar+BWODfWfHNX+3A+y3z18Amie3mBZe+vjVizNLflI1FmcpSxd7kW928kmtMbPi4ESn92nTSyjzx+PJA1Zzx31NM36JUVspV3So/8UrzXltj/rRO2o0h3m9JTofWsO0I3zq8//I5T59fsP8XTuEPHJJ5fXh4DDeRHzhZfXl5xjsjtKsbEm7Ldn+dclYmwhdvQx4b7MgiXepCnC/wZNGuZnSnPkzev/vwp+hb43BtIpa+hDQKyz7CO7JglXdtjGFRa4uBEmimLy1u3JCAjoGTfW3Ka9CWtoZgG/Tc0q4sGuOkRbi+ZfZX8qi///xz/PLxY8YtY6m4nR/1W3H6FpXzuPdulMwYShYprWrFAAAQAElEQVSI6UsN9W9eYcm5EuDqW5lo9+raeCBe4x0WljZonJiMVeUrI6gFnrZhoSJqq0scaA0fj4z5t2zo7th4a7XC3kxcx5ZZ4BsnVE5P/UB/i3xrEw7uW0s6tQljnfUFe5Om4DMRV8R7BJb6kX43pkc2LV6eD/l2RyEbbOt1XN/exLvvPoT5zM27d7Hd74HdRANNznETumSe47D0OL7ga9zjK8/M94/3nyPnWZ5ncCoX5QoJ+O4qKvRLk1fnFBdMl/nojHySLnxwhtmJTSvLEfuQf8dJhPpz41kTqLXFaruK9W4T290u46sx/2Ifp6TBTCiw45IxRD2Kt4cW++l7R+QwuaEBDZhUaEcr8mSL+fJ2vwv93rHSLi1eU9YQIu1ust4/3KWf+dbehe/VGtooPbRqT47VpvbbHfPfLmnqSlFEyHcO9bbGf9fEQivF4XNf6IM9VS7L5gU30Ks+T8qbe3G+4ocHYvsIT0dkqe6FI155bviRvmJ+eXNzC1/SQWwdGuIo5DDomPxMHczOieDUxh+JHfKlX/mG7QjszP8BroQLcuiQqXhghCdqrjpyzaUYu+iamxRfvzoioisdeqnRdR1DvmLvpzgcD8SJZ+IEtgUf6oWAyFBkw8/L1/iRRTrQs/XG2vRleD9T37dKHN2F85F9jcfmpph6KNdaavR9jQG6B/Qz4Eetr6FtDrTZXkuJWqnrW6j/DXqTR2Utv+YH6w02iL0Yd/tG3EUXzy+HuPt8F+pCf1yxvlnRR1InftTaYrPZxQ2xVn2ssRHplK7go81Ls7i0vQ8f3sc7Nhqur/exxk978iu6xdXVFW5xxR7b15jY5BpZB49s7JzZ7bm6KsTzVQTaOBwm5m2Dm08lhEsDcp9j8VV0wtc6abA0eO5rRT4ttMtSIrqyjOXy7d4xlyLNsJ9wT9iled1SBx7WbOIdgOncscVnneOVs36t7rRf5wNtzPzhlhj07rv3xKPv4vvvvwvfCrx5p91ex57xDXmDLJTdmnkp4PXIZo8HOBO52UjRftU9FKDDTUxs0Pq3znxrS1xr5pCbd9ehHgfgybs6l/dW2wIb/Qhfv3VO+u7Dd/HnP/0l/umf/jn+/A9/ie9++BA3N/torDdr7Rf5dggsBXO55sPv8uP3x/i7sPVvkWCxzNY6lLvSKlpDslfFyCwFS9UAnVxyE4EAmVcmQ8fZrhG5iB5wUMdcDFg4XSmhIfRG3ohc3GuoGpgZVu0b8WnGqI5sxryygJhC475lInXDp7Y+F6zSoKHjPkxvM4HhJQyoJk3S3HDoFSfpO4y4cT8TJKT5wKJngiDpdDz2HfbPBIQA6fWoo2n0XN3IeoLHJdlxIVrwjxnaxqR9IqDDBqdQdQlsrUVtNXms8IhEc4I/HKTvCToPie8MDY67FCd3y7JYc5QF7rA8fkJmiTWT2NAa48ENbY5VDiOT+itO6GLDVz/9tat7kgdfTz/Qr9Yayu6aBYKJ5poJcRBWbUmnsrjAEp7BUpm4MaQsDLrWoZhQZsIzkP92jG14abjRMAwt1iyetttdONkbsBMutDjJ1VZjWG9C56/QYNuIXpT9iNy1vfv7L2F5fWbichzysp82pi7FV+FrhY1t4Mdraw050cJkNQBXu5FeeTkwER6BI82FH2f0NvI8onMeYwW9A4FLmD5jVHnpW2Vi2eRpgfAGcRRsgFZICnnmBxegWs+cYHJoIMzCxo54pN2A6RjpsU6bsL7VpumnPZlomEy6WMf4IQM7cBD44CyU31FZvT6TGGuPYAevfJZSoYOODmFycAJXb9N0pDJCWcvjAA89Y7Iz11LLkqShk+1+k0mgE4CDtIGkCZn63Nca+nYFRtpNsbakHTXkl3pAJ6kLYMuzclcW4tuQkF+SVHkXvvKA0Wi1hjaeMIBfedb2sx/4vVq3Qt83TPSWPZPWQN8u+CAnfUiSln5DSAfVNEa0onzQHfJ5eLiPjx8/salwoA3+24COOaXHRxzrRCtNXS2QXeCvRG3y3nIB1mpNX6BRtbBBNMYjunYB76+n3T9+Cf0QEUSlrzRJ5x74TnZ/YXN7s92GH+Nf9uWhgI9LftWpfuZ1QxzbIDtloD8etAFsV5+Z8BkHKEvtXBl0pSRe+Vdn0lB76B8aMl6lXFqt4UeYlz7GYZO6I/FcuTmZS7fjU98M8NnToR28WNIv0HlfW8rJftqidPfyAy2YI3FzCmk8mkRQAJU6V5+b3S7Ue62LjhJGV+wSM7rXRkau0lSA15UCrpqLKd9akLe+VWC09Nc98HzzrZGgV2gwbuTGF3FYfi0JkwOFJzY0vQ8+6sINmyOb1UcSXxPmEiVWyL9vDZMgcYYsY5r1VBCPp4zx6kG4gMEmZvilQLM8q1f53CGzG8pmJ78bdNRI/CpDAIpdcsNcUlJH+5vbWLM5M54O2NZD+HaacRLWk8f3799hsztkSPzIeHaIA3HO+AMBgiKuABTQSS9yUHbKqg41XNwN6GyoNfT3DTqUxjVXy8Ac0dMW8F8Z61XbEvCALISlPrpSUg8V+Xf0UwbyfMQulesEbQEMYYlnqA2eS9JmrHPeen15ZPP2CX98QW5T1IoddBIutqUI94LfxZ9zzGA/8LdaQzsYWk27qNBhKbSBOhZ5zFx/8yVWC9OF8cwCuZaWfAzEsaG1aMBaE2tWW2RMXV8qtjjHAd+4xG598vp6H7duNuz2sdmu01ZWbGg1YPS1ESKwlI4COzCXG4YVeje7XayQtbqRMmWl/R2Zl6TSPoseVtC1sooyhzLcY49uKF8TB53/7DtxWi0/ylrc29UmBuy/QLeL/DPK6rj36maLb1gctXF8caKNL/Ajzjirb5rIo/Oj/QtybCTidtCXJuxav3SMMaohnwqvC/xgbppyM2OElwn49nUuMq5qG0nnGWjAFXbKBZj2N6a58aEs7Kds6JnxtjXki2xXnFzXVkPelJ82PfRN1kP7n3DMHhtI2MqdZ22g4149Dq1FpbgoqxU49LVdvox90mBM1jaPxFnr5VU6yhvNHWP61tLuVttVmENYJOL58Iy/3od/ePXx8RFZvMIisSNKuGBeyIEzgFIDHwW/rzm3mDeLQ94LOOTPZ9QS6su8QBuQ5+CjvUgvt2H+VRtw4Ek+Fx+oNi1xCn2kXLH30kVc+gZ0lRLpl8pR+MKCaGgfw409fVVAK/KEUmrWq8uLbSk/2LFLFP8BUBpLz1MHcFpsL9T30NcV65bSlZJ+21jwrcnFtN0V9rvBzvfY+M3NLbnkNX0Kolvkxs8I8FTgG8+ES2PanjmLPi10YTbtE7l0xbjDMMYhdG6gDVoq7QN41+AbwNsPi9/aR7mr/+QVWz4hwxOxTXsGADKLpGsATodckg4HyawdsizUsrxCpHOWhPlm88LUr+zq+ILeK7TSMfV2Op/wyxOPX+Pq6io6Nnkq+Pq+D68daxzHdNSpvxU+0qhTHiMbGIfcyBjR2ZS/qniEfg8ZnBMfHx8iDxifn2Ig5ivv1pa5TrvS/j1gXOLAYkvB58Sa6gz95qRyVzpiBzzL19H85PWQOa3+qC3bJ+SJsd5bp0y7UvNtUPkI9FJoD/tRlIU82VahSV+wmW50KZR8Ctu9O6IbY5s8mcdcaLNNfdl+fKNL/NYL6wriu64kHG1WeD7Hv/PpCv7VKP0QrfWx4rBvw1pzZSGe9+jAYfKmz+hv5lUTG0rWBwx23HTecMUa0Ouc8yGPUYcaa+LJnvnhRtunrMgDAnnMvqbHuJQf8lcH+p96LtAf2QZEYyv3fW3R3krwOU2nOLhWJKahqihdjQLcCs1taNhxAwQ+luMXferXAcH2WcOfV2Wp/HrGASDpL8AvyAbs6YPajjFUX1TujhnRj8+vbHZre9kHWrw3Zj4/P7O2fo3pdKIQxbUvfw0MYs/6FDj+Z3//AwbI238AmP9tg9CoTIZOLBhVmMpSyRqIJ1lDKp/AgDIOKO2JXewHTtmeOGUzWXCit++aALolkG4w4jSQ3PnGLBin8TSCfMUolYYG8MwGyzOwDBw9BiVuHdiisW62u/jADuGH2/exgoYRI7ZvoJWSgbKSlB3jgZO3J07hJhKh1WYXt/T/8P4DCdkO/5jD1zvFZRIpnY4tABkxsgMB64VTO/maeJb3A8b6RN3T02McPOnjWWfQkD3J9W9kHK2DL+HpuANO5KLj4kyQGC4MXhh/B30v8DqRECMN2c/i/Ywzi9dy5h6Cs024Opi0mlwI95UEVLnZx3HpPCxiHh9YJHDa6t8L8KTu7z//HZ5fQpl7Mvz+w234ptBmv4sVk3hjwhNe7WsYPNS1vMm7fFmkVxlYB5tIq2SiotyCTwY5AttMQsFj4mpMImv0v7+5YdK+IahUxZYTWfbpG/jXtO2zTbzqxtPMI3qQ/h9/+onT+Z9/PTEvjvxNIWg1Ju2VtrbbxJYAqeyVlzw0JgtPAkw+pFFdycsFwoSM5e8ZfThmC71Ne2Uc0SwmeaJzw07dofaER3jq1v405VeylmfuENCE7fh2xZN+8VacQKXpTLu8TiQRB/jUpmboWGPTHcOdKO2rbrVJk3JpEVFX6MCN451QHu/v4jLBqTttT9/pCouUt34nYGewZRPNpHFQL+h8Tanw6QK9ANdxAz65Rob7PTrjOiBb2zJxJ1k4UcStLe3xrUUO2A34emAop/VmFVsmLWVprOhKCeVsbHjCh0xonNBsF6ewXWCY/OgD/dBCm1yjU/HbBxCY+QycCVFM2EuL/X6Tpzee4JgYOjkuiQET1+z8VULb2LHQ9qrsg480ST+3nNR/wb5+4nRM/yjhQkp4H75/H2vkZBxIfuHPMbW22MK3vOuHLp6jK4KCrjn8uyoPd3dxT/nCSZVv/Tw+PEXKBf0WGBHOChv7/ocf4l/+d/+SvwZlvbZp8d6kXbwATdhdKeE4ZbZHtsHncHgl3r0mTt9k0d5MdI7EIjfjTQiUh3Ylz/q4ZUDnylY7Tn/hGXCYxvLWmXHgSGx5fjoAn40xZNmwA8faZl+L9KzxF+OJp0fb7S7WwyaWfi30udqXqENN2rWP4HPUN5g3/PWZF2zSODwAf7vbhJsi8ii+UogX9PerLI74yxH7M45a17capZZQXomTRW7PvKFNpo5ursN4t93vY80mW62NYXP+3bgX4qMwHQsE7GqG11dOS0fuRxZtD8vfXSKeGhuUB4iwuV04Bzo2ooT8BR950I6lTTtb2kmcaNPf1YV18mkc8a0X3+QwDqcOoO3Ci3i6qFHRy2q7if2HD7Hd7/JvnX26+xifP39KnUv7Hlv4jhM8Ya5XNen3AMTiad+EzJI25hr7p69Dk1/vlUmPzCqllD4GcG63u5CmFbjXzA++IVLf5NzXFpW+hDDMvkTGEJ4N7NY34scADO/dvFYexjPjoWMKrmJbYYwFp86FiDJ23vLNokdk/oJ9KK++1agMUkfS79Uxb3lpCCPxqXv6DvjYarsK44c24WaQ+moVWwG3OlI/8FgK9AAAEABJREFUFuF3CMKY47xl/DHWKodWWzheOxSmctiutvC7gf+WbilPh8MJCOVfxY0PnCjfshHkr7Hv0I++Jp3S7cKPAd7mJpKxWD90g1X+pM+4/4h9jswNJUrIw3a/YVNpE85ni48fY6hD7G/ekRO9x87fxxZc+qe8iaMvjl2FemxtiCgdssa+TxP3Ec4JvnmgvA/Mf+ppZq5Ql8pm4e8Q6sU3Maxr6NbFeK0VFDNy+Jp8gCrlskL+xhvbO+WN0kds0Njk3CFtPjvP61PSIFyApT151V5HYtgLp/332IK2cU66bI3EY4zYbnZhkaaLDffoLWVNVxe24puRIY/5de1AOIsCwbXV0F617761UHYKBpKJAVP6mJvCFuPrAZvUnpUPAPiiHeSgrayYS9fpN/u43u9jS7wRh5vIX375GH//69/CqwcD01GbgZw3I5YenkBdMqdyTlmv19jaNoyhNEStLbTHvhZkPqefO07bsC74mA8YT8/4unW1X8bU5K3FMNSUxAl9HLEtdTLRVzob/tOQh/fig7lQjgNjuwJOLNbTfnXh/ALnoQ6U2YHNdG12YhNR3SljyElcwitdjb42SgW0sCI3Pzs6lSJNhbtA/wHaEpW+g/OB+t3vwtiW8fL9bbwnFppP0jEXlx6UIhAfKQUYffixXnlIl/MGkPGjVQzoqQ0t+zrOviXAD49d1yOjIVarPXH+OrbEP2mxKAv7nt7mH+1W+B5S5qKeOU2+C7DcMJNvRAaKmXkVf3OwRaVpYDb6TPFRuU3A0DfOXPUJ8zllJzyH6RMjtiMNtkdcRVdrNHQkT33fIv9Qfumi67oY2Bx1Tu37QfbDXDZh4Fv6urjyPzHgkEO7vPdvyjG3uHZaEfedOwdyIEnV9i2Og6nwI6+2ScuEf2bsUAg0Zoxig8UNXOOLdqMu9MfLeLoFwgnzcuEa56W39jWb5PmMcIRvRYVXY4vxp9Wlj/XSIIPK3GJ/c/w7cjDfUhT/cZpCvF0xF52Y6w+Z80mX9jzhB8KhOUrXhTS0vufaI8uadVdXV3F1Vd5Qfg1xeYg5YE/DMMRqM4S07bDb9WaTeqFTHgrpa8bQI36nnlNW8GY7JrPA5Flbcg6wYsAPtps9Mf6G+P4hbjjo2W730RXooYP4pVmZGpdGbRMYOcd4nYlUXAOmvs1j5NSO8e8ueZBkGfFbdp0UD1ArftpCWRcJA4awlalFnMYV7aNvDT+mA99SoAk82Q7dtbH+ALdrk8f7p1AHr8wxF/vTFpS98THb2Xx07s/ibxt9+hx39w8cBB3ilU3L1+ORTe+JuYbYCVx5gNjf/Vt+d4y/M8L5zRIyIB0JXCi31hpO7Ab8i2H3fQnrW625a7vD6C06wGqzwYg0gCkmJhsdPJCcRiicZlCJWByfdg2rB84a49wDx+RNQ9Iw7339E0d2YcSQMBnbk9jfXN+GCdY7NnfevXsfJlC2t9bnWy7+DuF7krD9Gy3nNBqYoZN0r1abcBG6Z3GoMUnDnr7C+8Bm0YZERkccoc/g1Eigrv27RNf7/B3+gCHHAA7/qjG0N6fBCeTXE6ORwOp9YdKWt+vrHSe1e4LEOmU3EzQNBkcWWweSCzc+dAxLPhMsjgZrJwT64s6iy18HcrJ14j3QJ3mjpUATxEgaT15K4tnstvHhux/CRVrwMWBY5E89W5QBTf+T3xXyUN7KziDma34/k9j4X23qxGfoc7IyobJPAdIE3fY9PD/mbm4jUG5JUi00R046vuHDpGNS4rjaqoSHsjBJbK2l7VXsYykN+W3i3e11Lv4/oP+bd9ex3e+i9STmMOLp2AhuI5oBR12oq8rEsgX/jlKBu8Arqbs1/CkPg1KBuFYrtjuFGxPCcRLWxrpSltOTy8YQcJSNcleOExOJOpcfcWrH5U0vEzaoLV3qGzg9tV1xYlBbZS7E+zRRCOhKIdCTLL2N0SYsqTfqIBE6xgys9/jHl7vPyPgAzcKYMzmSDvv1wNZ/fvzxbxlQC/S8Hg+ctL8kDGmWd2EfsTeTmtdXNhc4IVB/Tkq26QsHduyFJS0zstYO3bT1tEWY0UWo50spXUE0lkhbbCQl680q1izSamvZdkRXwnPSPuIHJ+KOv28vfEjNPvwIF6x7dKcOC/LJ+CDvnz+Hduivz8lHr7/hy/bL/t5T1HGPLIQJ6ciK+IaA/J321Vu7ftxqJREv0NuikYhKh/RZ1PEK2tf7XQhHGVt6cN5gkyYEkBaNGGcsVL8VPoPPGb0Ji1vYKbjznDSUUrHpXcajLfx1hTY6yaPmcCQGKX/HKldt/eaWZPj2Q9xevyMeXUNnY0TEkViiDADOlxHg1OasV0f6nOWZUz75kXaIgd8aQ6Vgk0PbZJyVh1ZbxnLtP2KhyzFO7NqKtlwZ15WStuXbBJ4SmxxrNy6sjXPyIZ6uYAvAcZzj3ag6krhIfLZ0/EQePfIs9LVefJO/SsDmsvOE/uscsN/fRmPhkv3oK0x9Xdxn/PCRxONvP/4Uf/tPf42f/vYj/hRhfPcNSH1WXaqb7374Pr777vu4Zb6QlxMJUcob2QlTeY74xYnis4Dsp23TBVOSuxLCSjvCvtWTdHVFmZWMMS4SHe8bYurCtxq9uhG2LFaFE6k3FzDqxwTt8csnTt5fmONa2klb9aFeWqtRB0qtDAp8HnuCb3HoK/Ko/Q/Yn3VS0jPmFRsx0XphfhqJA+rBzaLHx/vQF+3fCxPmtD1lKn3KQURdKVF/ox9hL/KawsQ/+Fgn/Ra5arWF8+t6hW2hsy5tYAr5VA/BpwJzgFbzjHfM79vNW0x/o0OYhbyjvW0y2deYLq8Mh/8p45nyfHl8Ches6mC93ZBEX2MrLflzXhKWOvIQRBsybln/zMaLb+05D0zI0npxSOfr+JrwpbchR+N3az2yUP4FvUlFwcxLxqqB2LFmwZn0IQRlaHzTH6zb7HbLWNrky/jkHO3JOyIOPw15FORyYn4NZDYM5lVzpN44oJs5FbWfizvj8MW31an7C/LhH/b8249/jZ///mP6qHweWZzZx3vpOSPjUhZbUmbCVEbWwxD2VkP6LOrFjdpbYtAtPuPfatiTR62JeYEYhGvC769rTMQuJJK2O9A+wE/Vtug3Id8zeB2jPNrQ0k8aclsK9LwJYqJv2p/99TjkMVt45pt2JC9pq9i1G1ojC4fgsxIvca2vTdeNs/MNeZOyMUbcsfgwh3E+8dcHtUPlnvGbecGYXt/oti3lA9IJ3oxfbraaD3389DF+4bDt48dfyG3uyW/H6FuLG+aFP/3lz7lRd3ODzrHhaT6ysDnknyBQzhWZGNfr0NKHzssqDtEgPWRQOhiB7yOx0vimrl1QpU0Rl4yRjt1g6z18FnTZIWNHLYY5k1/wBCzbzWX0RW2/B7c0TPBkX++VkXo0Rln8dVufUw/0m6HFfgV46kob9VkZ6ncu/F3wHpjPrTMnM0aYS0EFJkUeRZyVD+cMxxgLxaMurPdAM8cwQNjmBEfykpFyftO9c4zj1aPlOd+yGhkRUZHDgPx7+IuI9N1XbMNNskfiwz1690WKYbt7o+dITvTM5sAzZM4ZT7Sngr5yox5b0P4r8EoUJIC0oGPCnpS/uZD6cMxJnVAvIV3Bjh0DnJSbjklD3xrxfMOaYMMVu6CPfApvBi5d0hakeRQeNlHKVXR9Da/+ytd0OsXRxfHhyKbgMU7jKb5+/Rpd1yW/D/ePtL+Gn9UwgGcTK3zBDS11bHzWV0f8IeBotVpDzx74JXOTI3OFOpdnS4EX5w1t/dOXz+SfD8hqyaNmfNS+OQdoI2+FDoBmG7aU6EpJ2NpN6UoYX/kZ4Q/buFGW2kyFz2UTDn6pl4dCH3Uw86CPK6+O+NhT1LX99/jYO2KT/mv/Azb4QJ7oHzR37rNO/14pB+C5ufvCwfxX6JWQjo2e+CrJX2Opi7i6uoquK1kC+RrHlYOye8COXKc+PWo7B9idobaEOVPyCFzpNH5Jdym0wa86MCfQZ1f4rfFPP5IGD4z0x3k6hX9/95G5+Qtx5Ytvq3NoNrHRJpyKDbkmXm9WGZ+FJxzx6Dvps8QM7U55rrcr5sVD/gckv/z8C4dJX8I4ov7N6YwtR/oHH2EfiXF38OdLGPrlI36jr8oPXRRSxrFHDqLFJU3b/Sb8MyTSIs6+1aTNOcK5zbX7nrlvTVzuWyPmVwr0byjoRD1W9Bl8PERCoNy9fQtX5IeAufn9v6L//bH+B2NUSf8eyFTqW3DyXmdW0LXWnMAN9LW2xQkCM0URtg0o0qTNonMOKFUcGuAJY5owIrqjZJVNqUxyVBjoNLYzDiIcDddkbQAfzQSzkV1aTrhxzgMBSppq18ea05H9fhcak9fr/U1UcDpGGnebZTHlIsHNpAqdM8HNIl211VhLM063xSGsF7Z9hXezv84F0KV+JhoYMDTavYkO45TLxTALxirtGrsO746pk5fB9Ujgts6kdbuF5t2GILyLCo8zNCmDEfmMBPADCcsBPkfGTARy4YxMImeK9NE9/BgYHDdN55gtyM/6Djpg1dt0TOGLZ0XSrSzW4LfRAGvxdU4nUCdWE8jEYYd/p5jMKhuDlvQ9Pd3H3d0nyj06ekEUBD2Q9+i25yqImUnMvxVlAnHklKjCs0HBQghksn3ipP0pf797xE5qLaF9qSNlMjGhGKSl37E94y1rgsQGHamn/e0NJzX7tE/14P7lhDyVWfBxI0Y9OCkJV9xpY61Gl/BaaDvikX8TF4ZF37dMAI7IPp/hqQ5Dqt3ke6beYDAMLdYsSAqdTvCrXB0jP8ITZ4Evr44ZoW2mn/0zCdtgD+inQotBG0FmooZmuc6ZrB6xBycx5S5MUPFlgqb+Jd9Me46np+ec8A2YE7RNLJgn2u2v/Tve388VhpPukYndBNg+2R8byitJmQlM2i/JkhPxBM0XmxvR0wsTqnDk5xV7dWKw/xF8EBbqaNAOakVecho56TfqlLNJp69au3j9JhfGCtOSdECPtAvPPl0pCVf9OZ7H5NcTbMsXJngXscYckEUbKnphQmEBtqYM6Ombj0IVDhKBX7vw6FsfviUw0K8OLfTXoE/pSxgn5EC9LbTNxLEV8Fvoj0kr8lF/e2xS29RHvK7RrbGxVw4SDEbYQsV4JjfK9My1xz62mxV2vIv8ezP2Bak+ogxSR/RjODJosVpv84Tyho1Pk53tbhOtQTc0T/hM2pEwGHBmnDKR/gN6e+EU5plFrrp3o0bYEBTaqLzXvoZ6MRYOLMQG4MqbOrDItDyra21D2MqrgMvkwQWRycQRG3TRPEkPyQrNUAdHpURX7A0kaLPvTB/bs9AknlKgA7kEz+K7FNvWyGqNbJun7LXmMKCxMT7lAveITSo3N8g/kjT9/LYoU6cpL8bK04wftlo5VX5Puc35RN2N0O54tJSwvVf3Fv1bXKX7Fa/ys6M6UO9pZ8CVVuvtr1z1d33GxFU5GZcuV2GLp8iwRdlc9EXSpWyF6/AoJakAABAASURBVBy7Il6Iq68teuRUug5ThFrlSFG8rdVYY88mxOqVDhnvWm15Ivn09JCyco5x4SJ8k1njRh2GkHZjpm3KM/tBk6TZppy8Rn7EbYHTtz48hRv4I74hPQN2tGLelKZae1VBbJtZJE8sNNJiwVmjthor5mTnmjX9+/aWK7ApHHwK/FZkqyyUqb7FQFrACO4JfNqmseBIjFt8eJW+JQ3OdRaCK75UU0Y9BLK2SrkckLlycDGauj5DKjhnNh+dy7T5CbsRrxsDxjPpicsHGhgBSSWsrxW/JI5AHQu0ERxTKFfpUjfakT4SfDzA2O73sWeehiRqIvpWuZaUE9IFbo+5TSwKxnybR/9TtzM0HeBX23rJt6hdBM/5Fsvd3X3+musdhwT6kWO0vcXmoCdpFg3Wh2wvetUeqU0++tbQTQtj7xr9rNDNdrPLTes9ybxxuTLW/urcOKNv60vWaS/yVwfg0A9MsIPe+dpOUEg89utp105bXSVOdS4tFvtK7pkfFhdK1lvUuzx5eOS9vBYG9D0422Jb6sa+0qWunw5P8fJEHoLMjuge4UJKSdsYiH9rco3aGAtNlSJ9pQp1zvxAHuX16eEhHpiD/NtjXziQcDNiwhYdox3f3LwjZt9gb2t02KU+tSU3RqSHSr495BVIwFqSP4wvqKL4tZ/+qO4O5sTQay4y4hvGUOUmzeK0f4ZdfgAKm7MGWF0J22troQ85hlrap5ixIfuimNAfJnIIZZQbOcRU5SkN4Qe9LfcllJFxCKrJ2aeMK0kj9JkfnJjbjXvavcXhSlB45hrKXX055pk80WK98pEv+6euoc9YdALugjuIHWP6ghtG/l0uDzYm5G57we/ksfZVEIvMoeWCxw2Bc5QYWE8EV8dlrsrm6PlEXKKM8N3Rtt3vQz1q/8ovijDRlZARmvzJj/oxlqZOiBnaecVealfRL/1RqbQxJKTLGKAf/TaOLHnBJOS0hQN+rV3P8G9lhw69CufEBtAJnizj8USMOaG7c25YjORyTxz02Mf+DZ2v2OBZadPYsuP11QNrD2mHwFi9za32VycXvPJsKSVSv3fEkqeHR+LLIWm0/gR9whHupWB+ggI0kqBTofCQdRdb8Nl6C84XKUt4qsTOAR8sHUj5Osh7deD9QTtgri7CREdeB3jcMj9ut7u0S+tG1lUPxEDpNSdI2dcWfSM2A8i3tkdgafeJBnhfyQ2l78JHiau4upKHjv2frzEi99x44wDlhXzK8kpudbjIkqBcgO1XGQhHvSIsq7JIW48e5NFSoUn+9CPt/gxvxmr1aL7m//7oZrP2KzztR/t2TlUmlh4YXakJX12oP9dAkBOFevtI588/f4zPX76wbuBwHlmL54id6a/asPAHYKkL4+MB3sz7vZcW1xmJBFmJxzqv8jQg/9V2SwxFvrTXWiPpZN5Ie2fukGb5tc2YavuKg6HGWko77cHdFfwFZUlLiQ7TKFG4Jt4/6Ef5g/D+jmhn1tBzuDBSIQb3AUfBejLYaoD+gcOPnz6z+/uUCU1BLU7s7nhmPxaJl+BxIIC+Ylga1xFDmwjOGspMsDhTdDoVnOU8hYH/kR1OTyg7Aud7Tpj+9MOf4sPt+0zwH+++xOfPX9g8eMGX5jjigJ8/f4K2KTScqtEgLRNWA7ELep2AqjDwebK4xkADml0AuaOpket0Opr4pVNFe3q/Y8PnerfPsRr3xf5abSwEW1SMu6dkG4MMGjqTQftAUBF3JpJMmAV+KuOU6YZFiPCFs4y9gqJIeNbV1kdtFT2UNHzl2jG+lJp8+/we2VyzARJ+SoTj+jdaDsj9icSmBP9o8yT5/uPn/GOCR+jKhcfLgWD+QjnEER0tm0EQCjxpqsAa2sKnDjoQjAfqbCulgwToq1ylizEm1gkb3OI3gXAReDkVUR8TQS11TUTqGOMXH0+eJuyhULFigrpF399/912emu33G4JJlZPsR5dUw8Rix9OgR0591KMnv8IvyCjpBk7fWo4F3bexJQpyrbnoXw0t1pSBxVKlb8F+Ij9z6tdFm688niHS0yXx+Fq6OlbWbhzYpysEK3g7aeMUbUof2pMkbyjyJN8vmbi9xATttdUwcV476SJb4dnHYPv08LT8gU0CrzYUfCqyl6+08x580DSiN599O22AX/nUhp+ZlB5Jap0snHjkazUMYd9am+af8hihWV8EvK7ISSo+hX3of7kQAg55zCIv/EablWf769dOnAf4Ve7Srq0fX8cwGROGp2z2k66+tdgiC8dqJ4kXudVWQ/lYKjxKiPJTlhD5Zmfon776qEmvthJ87C9v3IabGS/Q7htKz48v+dbEEdpcJNhuKei+ILucdNoQOxK725sbbKSxIJ3SP1LHnHroD8IfWgsXexX8Z+SlTJ+JUfZzMtUWcNJw02S1ZUMPHlfrTQxDy7h0Rteeiuj39lWun4if8mddU2/AVmbClB/xKs8zOp4o0m2dslEm8mKxj9cBGG4EuXC+lL619BMEGI7dE3P2LNbs57PJ39FYDU+lqzHUlnHVWCEOfb4Cw/HKXR0H8nNsX5c4ZLKgLEwc7FdbjTV4ttCz1qf6GtEFH+MK8wqxojHJJ43QcnN9TaK2YWihD9xhbMZiZdBDjwsLatHNnAsuEyNtSft55lTsBT05J0mzcj2gf8SVMHfAv33/Lna7LXbf57ymbZqsHIhRIF1wMkA5y7N2Z5G/1WqDXSx2Jw0jtuSvwxhnfDbWa+8n4pbP2oc+H8gIkIBbaB6Rr/0m7ECc2p78JXL62t9xA/wqM21ovdnhExti+oI/24kRJlDqcE3MKMjyyHz6/Hwf+oTwNrtdvhl5++4WX9sAuqTu1flKm0QnlxhQ6wJbmoLPfPkV7fM5ZZ30Ut+VgvwqMm3QQwHGfruLNbZe8aEG3C14jWXaTCORM3doHLLo0xbve+jVXo/ja/rmCz6kz54RlvLoaM+FEjKxLvgk38jFGFxLo4VFHwveA4s0i7FOu3TBKow1dictbpQN4L/wWBbzCgFoXxO6cOz93UP8/OljfPn8kYWH9llVZfrtkdiqzo0D4rBkzIKuUiryWMXN7jYPdMStn44smo/YluNGfEtbCj7Sodxbq5HxpywE6T8uOqVFH5tPZ3pDJu3CPCMb44RxRnk9Pz/nfH0Ah3FuZJO+A9RKn9phL/Bfgop0txm9tbT/6+t9XF/fpk10yNlfr1IXG+xM3XRlmU/UxwjdU9p0iaE1NkZvQx0GH3EV+5qrsVhP32Mz8RE/NC7qm/pBk0/64QQxQqv0e8jk2AGYxqsBe+7pF9DrgiL1if/q21TFgP6ME9q8c2yjv0Ww6mKR8QhKmYV+7oyv5hz62G53E12t4RsiEzxBfugzfWv51voKH1rgMRYfPUCnCzlt4p7NHOUrLc6xFnHKT19KxgX5UC6WDbC8OjdWcNIlfUiZ3H15yDeDfvrpx3wT0b9peCKWoCXYLPjCIfxPAv7f/8//F+0/kYsdwvnLmKbOzZ8OzyOx+YDuR3KHOUpuokK3rIcSxG65qlPjm/OIY5URYqEFs8aW7Fk6bLBjLCvTZzaX77/cxSP5hnZbSok6tBiwJ33P/urT+c8DV38tyMPEOtQ8gAk+xgF9PvvLFHUJBzm02tDBUiltS/z+RjTTZllkST9991tR130LZdmVkv06wHSFHxS+4adwU2rJfj34SqlBoEdNeDlziXE3+Ohz0uwc3dBVBR9D6TfF6XhkHTPGkbiiDyumNwppn8mJ7DMBJZJW1zm1r9GAoVx+q3c7yScDCaslLvFQGlMPAl9uotC5QLOwBmxSXpWh8g5bz3Sgf+W+QJDzzZFNnVdyshcO/F7JJa1TBkvcDHxtjFdyxif0qr8J+0pG4wpgEeLUJ8S3Zp7e4P/OjzuubpxY7yaEcSnzdeLknPRiP0CAjJDGhn4cd8v8bbztW4PlKTJm4sPpK/QfWo2LToUdfIyJ5o3GmgkdSVPaT+/dgk3WF4zSbD3XriDTmrYAGPzgjN6mtEP9VLvPnNNfHSIuSsvE/KhP+4b450+f4o614wt58Yivn4jv6kp+tIeutri6uoqvHKqf2fyb2OQZtQ3KEX81RrEvFFcgl6KhDbHb79jY3cd6s4mu9bQsOnhmbeWbMt9kSDzV9vXHV/RjXPCq/+nnxs8XNuucB5S9dittAqx9zbj97vY2bpC38rSurw17bCkT+2kLKGERm4qiYD5oD2qxAXViXDC2V+KHee933/0QO+awgVynYot0Tnk6Tjsv1Fm/v77NNXhFz8IxNhprt/B9Q1u+uYoNDbSfkK1vLN3f3xHHnnIulTb7K0fjmXYsHG1hVjbEIjXf478DsceY75xWoFv8/VBDnvWjroMfGf4Dyh+H+T8zsxdjSzQYjgFzwMCHoYUKKChChb1gvE+edjzchQtVFegYBaOSdeoTTjfiMPZP5WJN3lt3ZCK2/UxgcdyliN8+y3VkonvBsEv+ao+ntibFtj/ivO7268CQlEnbSMDR8HuMNSMc+DJxAofJwBmrln7bKwaatDLha4ivGQSggjEGETdGTBgQQZikaOBbktshx5WQR0t0jIEAYYlbumeCWV6BNYPz270GzjMjonQFeZZMrNKRgZsBSFhsprTaolHnxOK9NBfbQOS14ypvXFI2W5xu4Tkisl/hETqlYf4a8tsDc+HtJZ3bZGhCRxZld0B+ytPFhDKW1A5w/Ru8nFxESJ3fUnDGVqP5qwgknNIJ8tAW3FSzHNkEcOFdAlqQtTgTPhOYAU7ZOAYUUdGb14TN/cDkcnNzTWC9TjmVUkM4/JBFu3GAOycvvh77SuA0+BtchFsAZrBYJt/Ffo2Kmcgzyas/Zd73lQBao9alj8/ei0AZS1cjGPXQpD4PbDYauLVx+4ijK9AGPp8t4s+CEEst0ZCPv6c/oFNhOHZkgpmxCW2hp4/XeIMxYbMjvuPiXF0IS7hL+Y0SrGCMvG4225wY5Fc4jksYh1NuipyRv3awYyNTOnrGyZNjBWMpv+FjpL++7UnqAf+AFeTUwkW9/rAh6Csbaf0tfVLns7Q7uVm0rQlbCxoreJVZ6oKFUk6oIO/ALTyLE44wnCykg+YwFhX6SO+l7RI/rLM4NgpIGDBh+/Kvbx9cKLLQzImVSV0dXPork81mHStOxRzqpCte5XfEJ7wCLqRpYDHi1fEuug7YnKdJ8ipNJp3Zt5S0WeXr8wk9z5S+YmPYm32l7UAc8155pP6hWXlpx44rgd8gePvkM6wJ80y/iYTkjJ1I74g/2Uc46t+YMmBr8ui4Mz8YGurc5PeySO9KyYlZ+qVHnRjzTEhMoi68Mzz7pW8xSUuX9KpL8TpeGUuHtCWeCq9DSzlIh/4mvAmalR+osSfiB32MdbVWVCeVFyoin62vtaSvT9iQuFKeKYMDm3VPS8LJnKKdHUg87CfN4jV+37CBv9nsYkWCgzgzQc4+MNtqFVH46zDSnzRi+/KV42n3CjF8F32I4wgNxxIyAAAQAElEQVQtk7GevhO6lWpxdm826rMwvpXsN7EgBCkdEyb6BblThzVZrC8Jg5jU1ejg3eeOVucbJeRzvklRoB2GJvxI+Wu3QYc18SqTp+06Sr+8LdJRr20MDbjwZDxaEZe0p5I4QECfUvihbOVPXSVvEZUxAzZVKeq+p18+k0QWhgon/44K/bpSSNDhrJbUv/30He0zaHM+No662LQk3fABmPymrYDbjRRtXJ6kS9/rijoIkn4Wa8TIE0WdLTAibbz2LeR1KcoIbQBPXzEBTyT8UDfGYn3uBV88cHIrHnkFDXqZsRUXF1Pav/1DYhi7fEvI04pTzfVFlrYvKk6OzsoSn/FBuaUsakMMJfKDcyoP/c952LlFmWhf33AJA/q1fWPSK/lXbkbA+4FypAhLHejbQ6vf4EtzqzV2xGsXDnvymDo0BBLwNCaPAzo16ZbWM3aqLM3PFlnNURm/ZsOvfxtnP/skzeAe8bkDsfLA1TpxJu0KUcJYuU7ziM4OmR9kVVdSRxXcpUAvzzO2dnyDJxyIC3FLn/JttX2zJ+lVzDOysZQo9C0RXPnhUGRQWTTtQrs5AXfhJ+hB71Kw0ZILWeMYnVlMzshEXY/ondiCPWgf5i1ZkI24EgLjpc2i3Bt8LKUmHYV2EEGHNnTglP0hPn38yMGl5XMuinybTHjmTPL7xIL+M32eyKtH5ilz0Mf7J/LgkTl8yl+zUO/21Z7EJ/7gs+ArxBf6sfB95PDDzXDt6YRcpYVu4SZpOJgH7/Ud/9aUb9A6l/k8056ShAdtVtjyqA8bV8w33YyzTl8FVKibHn/3PuUDQmkbkIul1ka1UMUuhtTe0t2f4mK8/rT4bYs61CjU2awLebUUYHdlgeV90sdzV2uoS3MFY6W0TfhN8kSsdmxPn8FCfjlAm7aBklLfF5tPyhbwDsE0CnLDNsZjaKNSb4Nd+r5E39cYhsa1Rf79nYBHZQ6g7ANtAzgRAC2/fm2T/o4qeTDHHmqL1GupaZ9AopWvnblow6fjKYz3r6+vOW9dft2rJ9ZfdVfY8ClOo2WMrlyFG5KNtqoshUMp0KSs9evUKXFBH6vKpKMDAs94g82DNmXAD29TBoXxrk9cF233uzDuqG87KPMj44wRPttXuJaUN2O1e9vtp/0jKmgFL7pVTo7pCnJP/56wSDY8uwIJl5K9opYO9ambJZapn2c2x7R9ryPzGINj/vo1JjbWz8hlZFMncV5gc5X2LMjLDZ4zddrPGTkYE7Pgk2fy9qDD1RV0UHrWa8rBDYv1eh2VZ3k7HF7jhTnFXM6Y9k0OtXob9skbfhyRlX76Slz3qn8fyWeMOeYkI2uOCdx0jdavwhyu9DVKWUrMyilixsYdIzxlmzwwaJEq9CI/4Zjfid+89/r2HYdF34U2oD10wGQINjRnzsUo9FKj1hZt4DpwhYfyphv76q/GCeUlv1/YOP/ll5/jlx9/YlP5Ad/yTVR7MufAhzRM5CwTvjmjHESd8shneDhTV6KGftCDNzUNvoXfLsQd+Sn58/f+8cdg/c/E5a/C/BUBNp8PthWVHZgBCshKf6AxFYee/FqTE49B6R7lawAmBDaoRBNNrz6PJAm2mbj43Au/6BQzE90hDUGDsn99U76GpUG7aXDEoQ3oIpa+AYNccwq5IQhVgpfGMxF8sw80DwT67XYXa5L/HlwnHMsTXCe8e06tDKhDW4xNeC8kMk/UP7DBZbJVOtqGFmsSIOnVmTVynVXn9Fl+fEX2mUnXDSUNuYJrA85l4bFKo9Xw3Q3WoXVw4ZmMDdBtcaNgRSK55nRiTcJmGXiurYZ6sL98qx8DmIlj1vEDDaXDKl9lhcpI+nbx/v2HcGfWID2wgK3QNdQWtVG4Os7gK7xMLuD/iI6U8wk5uoGTbTjsC4voz18+p55KiYT/4fZ9+EbVFnrFaQB7errL4HcAjjJVdsvkUnPysI+v3ipfwlYM0LLfbUIY8u9zo25gUS5tH3/5nH+M1XEGLmXhVXszmBnsRxI8xBA9k1yhpH1CpDoXtwEOs4X2l/DEUv3ZBzYgm580OnkonzUJvbBmglXaFzYkH8pK+Uvf9dsuvPUmDtLmGNvEZ5EH8RscMQCagQBNjilONNRoE26WueDWLt3Y1HalY7fZxe3tbbyj7JmgHXfgxPXL3eflV+ZY+Ivnhx/+FO8+vGezbJeyNJBLh/hr64mfheR7YvNmE/4dAidredfPhLvCTpW7mzrrzSZtvdUaC80QCdPidiNsu+W0g4053y7wFDDHQuce+iz6orTDKaMii8+Wgp9PyDlPRdiESz/FH02ytVnbxEYQIJ5AIX21PelIOaKmoKjfrnDjQw6IEL70u8j58P5Xm9RO1PePP/+Uf+hZ2Zl4u4AQZqsV8E6gxh8SbXAO+Nwamay5Cl7dCqeUGgP9HWudccB2NxJtcwH35eeP4SmOPPlWjMUYAzec3r7k32hSlitg79iYkAaTfe1AvWvH41uMM46IVxyOEYdyNe74ppD+mJvVT0+RyQ72IAxl6SmPbxhpU8Yn61lrxmWTSpiXooyNG8avO07O3Nx/enrMRYpw9C/9Rf70kSiOzB8Zc8R3Rm4W8RgzssebjuThiH8qr4y7xNZHFjbClodnTsrk2TEWedRnsvTiKSQkUxyA4YaktIrziO2cKOpJvStT7cCizKXbhMiFxB77tI/wHbvFZm9ur2NLvXVfmLfuWXipV/nAKNL+pd3+XlfYhDHdhM8xR+LbkeRNe6VzGJcK5KprdeTmJo8kqSWkKfio54T/lrRp88JWbiN6F3/KhdNbbefI5qttxmI3ML9womYM9rTQX7m0Tfzi7flhAQ3+M2Frr/H6jB7ZqFT+XVnsXLqdd3yzwhiQcu5KtNoyBhf6GZPcLPc+C3rIK8BN3nzrVpivJLrPL89sxB84JZ/jiA26cNWW9DMXY4kDo5lI+Iz5zoHa7YjuMBsgKqU32uBXveWJKHbtm1b6Us51dPaqDI/YQvIOXOkCSCQf+Kf5woQsrbMYb5Y3ln8OZWtUckzqZEGdc9n17U00Yr31w9tVO5JubcD6DbmGcbWAV9s6cMjhRqC4javOM8bI7f46bvDvoTV6SkWEOJWFsucJtc25qDdIajvy88SiwTdBvnz6nDbvGOdAr9qdtpK/rgB/3lsvLRd9yLvPxkjbhWmMcW7dQ9MwrNg0fWEePCQ9jj8jV+Xpwd6B+X98k608H9HRiI3P5AJnkvMJHSpDY8szCxblU2uLi+/JrHXasnqbYa6UGspM+zI26BuXOKTcsmBzUZATtCTd4NE3pF/aTuDXlmrfwo1GF0FuYmbOhK6ctwb8c1De2IB8Gaf1ffXWtwa/zGkI84jsXplHLQd8eHzjF4XgqxVaV8nPajXEkifVEIZ8eu0rEoZeSGUIi1NupHkpkXpTBnBD+5wLIOV6wFdGNhEmFpEHcIrfU3RzTvuvyHd++OEHTuOvMdE5lF/qWhqhWTqVqzKVDnXqGxsN3mpfg7VwmEf8/aef2Gj6xKbTc+ZbXSmh3JSzNI7MvfrgCNwj/uZ1QsfBx3Z91NzKK+JCHi207fWwiVKQof0o2rD5UVeW+Ky9aCcdbdqz82iO266WnGJoyLfYSoFFfjr3OO6EnUmD9ks1i84SXRgTFnnqw8Y/+1Id8t+VKgmUkkWduzC2zXvhnJDzMcshJvI566StDTV58i1GcRqz0o+r+kffwFYWwlmt4bsr4d83fCaWmnPmbxUQ687oHuyQVKIgBwiJ/FDv+N8WjIF+EerKUgr5MP5xhHfl4DhpX5MbrFkDtAZ/UazmJ7Kgr/BO/k0YNgVGDoGm8xSVTQff7B7I7/vap+x6NnzWbEhsd/u4vrlB/pto1EGlZKTwpbfWFgP+o56UnY3KWd9W1hWezKtW+Jb9xX/EbrpSQhodt4Ze24Q9YIutNuhNFIDDjpUF/utYmVk48o5CmzFd/sVnH0CHcVLYMzFHetSROHpgdwVZAG9oNXbk4RV/BAxz+Sac54Xh4eUT84dwpd8/IP6Xf/hLmP/6HyaYvxtPhWlpwK3IEYriKzujEzKOq0C2hVJTt+evZ/Idsig2kxzT9y38jNjXzEG79159fnh8jAd/5QwaJmKZMvLtuQ+338XN7S10XmfO/p683TmjhxeQCGKRHWPMBcxX//q3n+LHn/5G/vpz+Kaec6JymWFa+371b3KSLyy51R15G3km9mG7+mvoZKBUbFt5PDw8wVOL9/nbFd+Feby4hZkEJAXczeiQxWbyytj7L0/x6ZePdK255rt5d4tdrcI84ccf/xb/9//6v47/8r/6v8b/5f/8f4r/6r/8v8V/8//4b1gHvoa8q8vatzAGATm/5s0r5qMGbUUdEoPkWf5e2cQeeb7YBKzmmOVHWS5/0M8/Fvt/INMq9v8fOA3I4qStEdvXMSpM51nh+CuCjs9dwSkxGIP4xGRlXw3O4piuEB4ooXH9Kwky6C2wOQmqcAO1eIkeJLJjpFFwiu/kl3ALDolBFq7Yp1UZ9Gpf2ABoUTEmcfbg8xr5mQG3FHnJgoHNBJLzxbrsn335QV3SkAikEfoDwvkCKCd5J08naVvtO8G3DnYGZlcKgbWl8et80iEEwDocBL9+6RrZ/v/j7s+aJFmWA01M09zcPNbMrOUsFxhACEoDkJF54TxwSP68/pMkH9iNnr4A7lmrcs8IDw8vfp96Rt2DForwpXFPy0SFpbvboruqqZl5ZnGjU5QCfx29eeZLx4InLrSrC3GIE7ExqY3AmyLoYsJkYn3IJG4KnUrcACBwzchygXF2oIRwpYbxBGmSkpGgp9NNb3KRJ4s41YsJgUlitjO+K9DY1zDJcvLoRERxYe84wDOJQxq0Ub18uZd2YRgo1e0JeSGAqAQCJ5XW5N+J/8TCYgyToINBVoBAMYjM3EuTcCAlKvYwMF4YoIgjiY0bhl/VJ1LGJF3AuHytFlY+O9AbALr5Y9+CYIt8Wk/xvnHC7uIpE3n6mtA6SdGcdBjo9ImBidUJluFhcua1UbfarEPfqY0EgPEmKE5YygMSQxwVfhq+tWZDZkUCkv2pE8foKQbykHf7mmhJunLXlqXb8dZv8FHvs65VFng7QJSUa+LqCj5To28tr1V9gqejLLaIBEqNri5Xk6faD9EI3Mp7qC3tvA2Nupb3wij0rzDcag1jxQAdAzik82TCwwSH4WGTU9IyklToS/Jk8XmUx+wXasHumdDmE7AhPf2+FOgHT19b0lD7FmmT9MFx0ldHTnMPFmBqN8op3j6Ffhb7WlWB1VqNKr206VeO0b9tR0EJUzqVUaW/44/4v5vKadPQfYQndSt9luV5Sp8YgO3EKDz9Kn0aW/BZvXgVprDt22pNXrVVYYrjjJ9eaLbeZ23R5N0NG21KGlNwAgS+PBhfLVa1uvCpnWoj9p9JZmb6jsBXBxbr7S+evJJ4Hml3EZxtiyPZtJRuuXz9Sbswf1vOyMhiXdKO/JwDEscZX8WyLwAAEABJREFUznRexyEQyKGCFsZQhSyCUhablQeKMm61hj7mvXSrNxebxgztUjlLr/a6xq+Ur/Kx70wcclxfGzCwIWCpg+DjdXjTWeNaYln0OJZb6CiUGqW2EJc8WfSXvjX8YhXCgAlsmJ8wJK85PiLbFphz+oP6PbBIPRDLD8SyA7bkvYl51mPH6ke5IRVIYDQ+V3AwY5exzwXmRCIov9YpC+OU9gFKaIJWBphcZ0HOpSMm0Sh+6aM5Sl8i7ZzYIG/BR960oYmDgVEcLq7eeFLG4hIvXfMrjTPJvGNsc3yB1grNQ6vRUxb5KJsJsaBlvvaVZjeTEg+LV+ELVJqMK/o7EozkIWkAG7ZTgF2IDcJQZm5qKhNxg0UQXEDCdyDWbl3kMCYboM1r9n2DKX39m00w5Gvs0q/lSxqyMHagnzbmGPtKm/Aq9VmHHTtGm7PdumCcvGmLluxLf8fZ3jf0JX3Q47N2viGuKjv7u0g2btrf2NLonzAQtHpTHuJQHur20m7/CZjJKw/CLshNXpBk8nlCv0s7eR5+MmKX0mofcWQJbJCSdeKktFoXXxIez8JYeJZrkPF1FBdGcke/EpV7S6CfyAWG9uxYKwgNtNMX2Oqjb/gq43yDAkdi0PKVdv9QquOyYN9ilVcLLGNn9EXuyTOylY/WatQKTOBbTw9ZStCX54RHvDrim0d8UVvPOvUKYJ8vRd3MLCqlHaqBDUKA2n5AjuqMIeGbGu84UFN3J2UM3JG5Xrh0h1Y4omM+A0IaCzRKnODdwPAQ78A851zKAGimI3LP8QhOnCfpppzBYX0FhqWUmvOa+ZZxxs155S7d4vA6Mc7YoM1L41IfaSP6t/IVZveGtiRuHqy0dIzg0VzdIs4SVOSXu47iM33P6gt5OqcdkZNy9n6x3xnehMVAkCoT7fHiZwwPbb6DNyHSJWw/knsIZ2LuEk3fGlgW+n12jAVJ58addtJfYDDGsQv/5N08J89vOpmRp/i9KnuL9/rOQnNSFQU5Z4FXazwoSDs1Zhlre+zvrUiLcEbkLiz7/7elXJW4Us5fIr7wz7ddVmxefvjwIX/N8SqQALiKeNnkKPYt8fXjbRf0udQjrJQnfNlpwBfcbPXqWJqdUm1CpnPOV24CKDNjkjn8gFx74dkLODN6lI/CszZbba+VvJICbvFlPCSv0I6VuTCEqa5st5yBc7HfAj9ugoqzNuIMOekl5oKG7xz2WRHX/dXXjx8/xO3tu7hmY35NnfDFU6HD2IgEGBOQiRTJga7YASpdF7Z3XAvP7P1EXF1FoXSlIG3i0/nEoIjSCeGK8XPazgsbdC8vr3kv7aWjD/oNPyXIF1qYRwu/AMvivbIJnh3j+AcPfX69i0/++hqHvx6QaIPLnDhy0DOmDsaMF1P68MU3S6mAspSkERODvimM/W5+DmwS1r6nbs5xSRq4pSMcgu4KNwU42uCBPKRvLXyhYMshmjT797p++fnn+C//9E/xn//zP8U//dN/YcPqh9yALtjbikOTvjb4LdBC6ShBQRbawiK3kmvUCTuXtyxsAmkT9ERwELMQ509KR/l9vm+U/PdH/j8ORN0Og2DSP3JqkYkFE50GmYbDrus7Ttk/fHyfu5lbTlFX7FivSKJsbyQl7roOGIpWJzQXXLWW2NDPpMXJzrYjCncC1MkLhuf1Pk9jH+JA0HcX94GTWY3+iIELU3zbLQk1AnMn3h15d+axknBhrmGuWThrXAZ92x/Z9fSkmSGxx3AvJ7kTAUU8Ok8hsu3g5fr6NnyrpdbG5tMLJ2YHTlJfQgfesmjYAtu2C90ucOXHut8ah/fyVPsa7VKGlhP9GhlJi0mtuHOCYAKRHmXgxCu/FifzI5PNiclLnCMyE24gLzd8LMIyyDp5vzw943yPKb8jDvuZ00RPFZ+eHnIz5YWTuwP14hX2RJIxAn9CvjP3M3SoG2Fa1LtyJBaIkqBvkBlDvK/PyuclkzRpUv+bzS5WBNhWK2DmDFA6tPg8lXMyqbTJx93Dfajf5yfkS1BQvib0TqR30O2OdyH4KN8BfZj0S1PO2tyIT33c3NzGzc11uKiTXmFqMxOy0jbuHx8yyBn4b9CvdsLwOGPj8iZjQx3iyInu/eeHDNq2C8syyTwVTjBrdLdebxlSwtO0y2L7/NZHOajz1XoVXrVLhvItbMBs8vdopUFabJuwwYkNOMetsC3tqbYaXRTG8OVSuhrizXZOCmtr4UfaU8ef7+KHH38I/ycSJwaDqvgN1I4Ttv0t+rM8epL7Cr/WgSLlo9xlo5TKJLFCjyuuLXmlA5PEyKbjkTJlwA4HCuBrKaGO1eGAnLbYgr++6WSzVh7wtYwpqUJtQP87MFG+ULTvfH5b/E7aI/KZ6a0uj9oothp8aq2hz63ZkPOKOyRdnm4e2DC2r/JtbLpdc7q/4zSsYUMBrAOLVtvVrbKxz4BMhans2F0Ir8KURRc89w8PnNj7OusMCwXcNWXTt2Z3xIOtm3xDnzKc3/xI+a+JjRP1E/YovizQr9+/4I9erRO/tKhf5aXc9AllCdKvE72wTG7X2IsnS/pAQKyJ8j3x84B/2184xmPlQ3gjnh3CU2f9MfgYS30zxngnLGWwQU67zR5w+i+dAFRqg9dV1k3wpe+/4LPikRZhd6WkTHqu8ZuPfA3w75yw2+3CUzrpXRPDrR9WNWVnDHhlnhGesUJbMOGfwScMedDfjQXKaLPfxMWP7a9ee+jcUq/May3Y6xQuZrR5bWKhFx1CI9+YtCeUJVzpev/uOuOIcJW/9QP6NWa58as8+1ajAFvbQiB8C3y3yNgwNO5r+Ema+xr64Wq7oX0V+rE2p42PxHNQ05+x2OgKf6nYhO3KwD4H7OnAHPzy9Bq+/WRb4g0+DF6eqSlFLVEZ+b9cudHh3GK7dOk/vjXk23AW20ykvRo/tIejsniLh9OMjIDmxr40ddDVW5CFMU3eokPrSQMduYWAKKWG86597WM8MYnLjUL9mNLhUK3VjGfaQcqH2KDOlrIhTi520pWS+tP3/AOY8gXK8FdQPLm8ef8BOBtUP6dvaEPGRGkcoHcAz1daoFFbmgGQV/zRww2flR7E59xmTDqlbhgQfmiFDoblQte54MyDOtLuXvAD5xoXzJ5cPjMn6s8Bn8pdXBN8KwdCT9q69+K1D91AXaLVFfnR5mvxZFi7K+CWhzZUNu1Wsdps4vp6F+/eX4cnyNqWutOvLVLsXHiLLWvTjj8cR3z/JY7EPYQVDT3aprylAxRRkJWxIuPAZhUDPltosP2Abch3VabUa6v2FU5PXVfkIuAj0EdDf5u4IU/cbnapK1piRqYwn32KjENoLqBZ9CmXUurCH34g/FpX9MCewW3u9vx8CIu+PLHxKAzps8wASJkSK6RXWv2bZNq6uvGNY9/OTr2gVsc0+NjA5yUXbLWF/EmHiIVjTqXu1OHyPKcNHIlTvvVt7D4Qv50fJmK7fTCijDsH5rCRMjGHCa+1IVabdeyIrznHIzf7z879dKjoRJ1ruwfit/aV8qJNei3cUgW3yecEqqUYK/Vh+ySO631sdtto8GidspmQ44miL86MVxHqP3N58nl5F6f54wN52WfmkeeXp+XNSxZj2vUdeYZ/S8U8w9z7jB8si0qtSuoiNwesH9G3c/GRsdqdOrOH/GkzgzGPOWBtwf8zviKTwJQcLy3mwerskp8eod84fkQ+wtKuJnxLvtSHMnDOsF74G+Ludr/BrpaNnswF7x/Ik1hfkPtgCuE835USxjrjujFLPI/w7jxnjBBXKTWZlC6UYBWXOdzg8e0gy2IHU+ZGqVtoM0YsNJE3lEJ+BC6uAZ/BZ+mHTpElZgzphXzCRktgbzOx/yVGDmhpZLO8D3XchoFFdR9uSCijJ+zw9fk11LXz+t/+zd9GG/q4f7wnTz2GH3XcsDNtQrzyqZ9I+8wGvfOTucYavwgI1I+4hDpTPwNjW61p3/rVr7/+Ej///Et48KVd1aHFdrvLDYIVa4BCX/GaM3gV72Af9K2tp5835Io89DU3MM2nz8jCvkXkKEl7VYbGWO3QNR0SC+do52pLDwxxyJ+5xmazi/1uAz2U/Yb769gSO9f4RIUu4Vf40RaVhfhBJYjw1+quylXUUqPryDN7roypXRddKWFbuP3DjhDfKPTtWCCmnOgnbIwj5XRgDnde8q1n39B7JI+0aIsebqQ9RcTAOOUrT85vrSEXqNH2X19f8+3Vu/v7/BtGD29r4ueXA/Yx0atEZbyllIVWr9LRlQIpMzYwco1QL31t8EHedTyxtn3NNZo2pC93jB9SLi20AX7ktwLfuLXCp1puHGEH5At3d5/xp7u4J2acz2fmr3V8fPcuvv3uu3zLaHtzE9IhEK8W5eTVuqWgTYSvHpTHiH8rM+/rUNPOS+mj8K+jLGN+n5/l90H7F8aKMsSIWuJEID8ReFVGEKE0BJVSMBSFkY6T/UsGWh3QfmeCnzB+W/BrILzVYJgagSUAJC7H2aqirbNNJ7SUxEdHOnjiobH8m0IioRHjhyGNbWhhABLuBC0zCZ9klgoMvo41YDvhOTn6DGgcg5+lRMdFYoU5MbmPnD5OJB5LMFuCuXh03L626IHblQScf7BUec1OtHhVVwpw61dHkBbble1ZoYiLoV4ubUkT488SYcNbu7fKSXoPOMoIbd4rHwPqig2CVeuz24juRvoI6zJcmsSdYKGrsEurnJVV5b62Gupw4LrInQACNLoi17bwgCAnFgkHNumO2MYRHDN8dKUwtpLM1uwbwVjqbbPwSFVJGKXUvEYSNmewPMKLgd6JQL5AS9BexZqk0PsJPZoUJCwr3orPTtTni46BbZOwJvCLQh4rOqp9ja7WKB21lDP6UeZnjEo4FscGvKRtA/MMDOu0pRMyNSBncgO9E22Ig2RszkWICy0nKhOJHGM7ONRZBW9j8tM2KzvgGZHpVFsftkEOtBWSBOgDv+3SI97Cc6uVAL5K+QafE/ahDl5IVl5yA2WMfKUWfKANaZB2YagnF8PSn/TSwXq0kaaQdg5vnuZYp8zXTJhOoq1v6C2YbBYehTWBGxJgC+qYCIQlvRw0ZrU/aEm9SoPPytwNInlB+qien36xu5YyaIi9AOYL5cxYKQU1vEuTT8JKXAAs3VsbshR2KchNHXMdWov1ZsXEv8tfx9ix+dCoyz7AG2rDVlcUr1VA4JzZzGSTiwWTb03Io7gupUQJ9aRsnAy7UpJ/aQo+6Uv0ARAyhfs3GTue5sQh7zCZ47yXJpMu7cL6S19h6qfKU3tp0NvXSpc/47z0TdjgAkHox9JpHT2lhlskR3vaKleIy3pPzUsHTOWXNQkhcQhDWCt8z7I2oSslE8yEAxDjQ6srYl+NCn2D8oVGZedG5CvJf/ogPgQR2HWJCgz5Dj+QJZ8XPmiCioKdjSxYR/zpkMn0mqRtlXRsoI3EBdzJBj9m7s8UdaUNM4A+Bb2uKO2NNumzNLCyqeAr06+9un8AABAASURBVGz0ujCkItxE2+x3JNabgIAwXgoL8KEMLPaTzqzX9mk0buQzccl2x3q1Ln0Ev1CHAX2O1R/lXZ0rL4sys/RtoTUJEAjA6le/6JBvxe/bUuhbW00+1ZMyoHvS2pfCXIPmka04lYdX6fAqaK8uFJwLLLYtZdn4kb7Gxqp2bt8jG6rypF1Lf3RwlDFmBvxENRQgD33QWGF+YPE56YKmwk2pJfnosZGEE8BhnHGW27BdvPqCibB9ljbmWzo4Tr5rXfQYJJzK2f80wjlDWqVTm7P+SHxmWOJsxJfctKgtXKjoU0NrmbMgSLqBo0AlBap4DuxnsSH7CdsNM+XUwYuy0SalEfXGGRt3AfrIYZOLVOOosnWc7QJEJaFvHNlAkM6l7k12yKaxKBauBRQ2Z5Gkku2VuRCaa6O5pH/oZyUCFip8Uk8/HmnnZ0eLg7lFUbD1xqPyt2Rbgc+WB2PGe+WvfIs4KAEkeZOPwn1hTGXsYEF+jT4+2y/ePnSBlkKRpgptoP6tELifWXDqZ+rNudR7ZYs5hLA6SPcqXuvN1SzK+IiskRr9/M7464QsRjYf5E+cyAEiHJexSsFDewfNylF6nYe6UkEhoj9D60qJigztU0uLBn/pD/A6UHpgBH1ggflpsf3gU4p4KfRxrFCt22yGXBS5KBUOXfkmQWG/WvvI+ALj2quLQvmU75r+vwrtLAv2YcwFADFyzr9bJOXa0oStV2jbbXb5K40r4nUXzKXISl8wL5DuUgo8AwF84lh8lH48q6VFx1d0XepOmd+NxONDHoy50Feu6mAyH6boFwkLfD3wlZF45FL52z+L8ZByJl4ufh1vMqhv+CJlqv9oE0fyEeE6Z9AB8ubUc24CsNEq3hKRMV75iJdHvmKeMw4OtYW+rmy6UkJYylB2U25JD/2tCETT1xicbzabvHbUGbelvyslVuh3zVykLrUlRi72h08rZ3nrSoHcwkgKHWbnC2TTFZ6phZH8icEu14i8XvBIl3xnP4ZoH4VNBp+/EPNObCqe2Tj0bZ9ydRWWmfrpfAr/x6+rq6tYs1Dvu54hM/HZC1fokA9Lwn/jOfOAfqEZdIEUMs4479rPuYLKqMhGuAMyUL/W2a4vfL3nQVn3b/CsB/ty6d5wlBrJk8+xYGQY4oBGbszx9XPLM7mtG0yPbJyYv0p7cbxjS0ndi8/8f8KupM045mZPrS38gDW080L/oEizBVRvYRElRUnbKCSVV1dX8WX+gn8t/v3l/IV9tqsoXYdNdRFxFRPyPiO/mX45GrgNfCs2ea/3+9hRtMkKvAm6DqyRclMYf5IHy0y9slauzkleC3CWUjNu3O5v8s9AuFF7y8aKG7u2Bx+vPTi1V3lVplQzF83oXNp9WgqkRt+EuYtaCwdFY2Ss4VDgAqejvtYazr/pMz16gh4hmO9uyaH7t2fEFdK7Yb3pH4b/w1/9Vfzd3/1d/MM//EP8n7j+4Q/fRz80NpeO4VtCl18rl2fl4bzlJrK+rp+LQx70K2nweSkl1FNgHeI097iQsLT/ZX9CzV8W4V8Smzt4iQ8uFbJlxnJGJpHTm+H6bBLjhK1DmvB40qFiVdxQUTp9D2wO2BdQ0VUWDgQfnWDEESYmq66UTL4Ggqnj7BtoeE3gdeGm8+wxuJvb20zQDbr2cXL0JFAHMgBr9KXUnJxcfJv8FXx0IEiZRHo14Cdf8CIMJzGd8cm3ZV6eQ1jWm4wYdI7Qf8bq+lZx+JIO9coOuyeRBqQJXhqTsTu1SQO81FohX26xVxxbo5bPCZyJe2lKXBcc4mRQdMhHJ/T+TH8na2lybBclF0498GttYT/HCdsFiP1m6Bng98OHj/Hh40dOB9+HfSfkHHxqq7m4UabBp1jAWYGpw61WQyxlQ+BfUTbhyezARNjTR5yXvrVeaIjkRT2PyCtlBu1dqRmUlZ3jID+8IqIMtkgnA60BZbfbx2a1C2E6/p5FWcqYkzN1ZhDf76/DgGSAt4+yc4IUrnI4Yk/3nOo83t+Fp4OFBk8fa2vhGxHidtdaHMrXMUTHpLErJDnIwlMc+ZA25WFfZXRmkaMu7O8kOHFq9Mji0ZOPtHv4tl+rlS5zvGAjP/3wY/z8y6+ZMJkgzWxMai8WaeuROyjZnAk2a+aUzWazC/Ge0CNmF9pU9uGHvpaF+67W9Jmeq3xN2Jl0jyYDyJ4uspB6MYHSP23XV6XtHhk5ptUGjpq4ERdj5lj86pAJlrD1Hd9AUf76XlfkcWKDZAp9THkoS21UG/RZWVlnLFBX4ve0xg2xI5sqxnD1UpGBOLSpxQ52sdtd56mxiXIl8f2qq1LCfvp55X5GQGd4TTzoJydfmLDdSUu6PfXb7nfhydCleOI0YBPy4t+RyPabXdp6V9AiMJWTNGtj2nS+JYGOg3bpHFoNcfj2yZo4BdrUofzLzwY9VvrE20cajVW+2SI/2rR0gi3tRXrcfPBthvVmn3VLfJyw5THusGuT3L7UGFiQp0+2BjmFpHMMTyil9QSNykH6bpCjC13xiV+7s3gvjeJf7Ad9QmfaJ5vbR2KFOhu5yg9GEQN2lj64RU5sXJausPDwxCmi1sbm7Ca2u03KpA41lH3pKsnFFMZJT5G/Jm7QmHqLSD61F31X+5S2Bl99a8Ct2C/2iF+rA7rHag0e9CktXSn49RgmDy4EZnymQxETdAvLUzHhqWftYOM4YkjaAfNJxfZ++unn+OO//jF/T1/4N+/eh38roeuHtH//Zszj/RNzyiFlXcDpgl5Z60cHaJvwPWUlTvWrTxiX7Ged/dKWWKiY5OiPzjt9a7FHR/Li/CHfys5kqhR9MqIi9xXz4mazS7+4vb1N35AnS46lvW9VNac81Y0wjJUW9TzjK57wah8lIsS1ZVyJkmOoyvFoJJ+PzPMF+SirLTJr222oJ2PyxYeVrX7s3JP8In/9fWZBD9joW8u3PgbmxwEbkaZaa8hjbg718AgO4YzI0ZitLlPXGPGQ41tUro5DAZF0I4uNusQWSw/9LNyc731L9O7Tp3zjVT2N8KDcc04gVktjD/49MpcvFzDbzS628Oezc4NykJ++SXvjsaQOlLNFv5PH56eXzAWkS5/1b0vYXlsNP+YPT08P8Ug/beKITZ7RgTzoF/YxXh7wBW0BoceM/PKeRulUd8rMmH/xQ5XUIdzat2jDiscS6vXnH3+Jz/CurvfXu7QRx2qnJvcupACbvBTkbps4ulJQOcKmUZmtiWXys8bHbdeWrB/gy2d1lUVelmEJsw0t45JXQdqsvDPewBfgYR1ro1F4EE4XrNJYi2ykU135NoHFmGFeNtF2pg9UAsKfMzFhWt5GYaGtvGhGfMACzzHlyeYltEnvdrNinlzkJN6K/uWlNeil2Md6hJBwR2xGW1Q3IITmGvZdA0fZbHfEH2zGN0pWxCJttGLDsEXfkrJwY0BbsGyQp/67Y9y72/fohRyW2CP/xgZtXXmKw76ttqTDt7X9G2zjeETbJYzja2Dtwb3HfoXtGBqxm4l8CoYDLhDGjBwGeNuCx7jnvTJUNs7t4htajb61pFdelb9/c8M8aULmgCJPHFh47mKz28CbsXgiDo5ZQEOd+qx0JUaji5yDLm8iIJAKfG1Um6jIfZHzQqP27BwrTt+A8BlAmWN71cdcGGoTlpH4YL1rBPnRzh1jbNXutRkIihUx4T0xXH8Wr2Pk+4xMlFVfG3PTJjb0S79/dx3GI2O2/Sb1TzyRP2Pyze27+P6bb8M36YRvu7ISv36yJ3ast5sYhkZzyTlR+cmbMEqpUeG9gjeiSE728/asB0CX8XLmXvlYgnvxOE9kIV+aiKk9cHbotCFXYcv7w+MD8+tz6uRKmdOnM2f6EjGyIecm0BmeSteFsivYqvofsSv9K/UNvxAVA3C1c6/SIQ3Gwi2y2lNObMLlAp5DADTPnL+LPbzvN7vQ1nZcHS8O6T6SI4cf6ErOvVIucoBNvnAOM3Pmb4sNB527UljrVGLbGI/kPg8Pd3F3dx+//PJLfLr7HL5tF3y2203SzW1+AbXkpOQx6n+DjxpH5UcdKxPnMbAGyHNjJ/WFzcurdfZ1fur7DnvswrWwY4/HI/o9xRf+2SflDFbhnZHhly9nNovOGYtq60J/vn3/LvyVs/dcfS70V/7TSL8FGTV+SwzoTtlrL8IXrnT26GyHz3//V9/F3/2f/y7+/j/8ffyHv//H+Ou/+dvMCYwvyn21XUW+JY4eczx6H/EbY4y6RMQgKlGB59/cub25jkDYr+QlxtsjPpwy22+i1RZuROkDlkGYndRHbihutjvGzqwBjlwjtBH/rtJ/+Pu/j//1//K/xv/1f/vf4v/2f/9/xP/8v/wv8Ydv/xAzNvzp51/ybwd9Rpfakf6tnei7n+8+hbmFNlnQfeY20LHVpsxTqDMmGMfUsaKL6MC90MRNfv/jf/yPef1L/Pi3mP8SGP8dcGiMlv8WdEfACIzDetunDEAlJ8O+VapLGrqGNeo8agWJeEo9kRA7Rg9TmXQOjdB+Z/qpSAOkSrQ96zBWhqcz7zebWG9Waai2d0lHAdyck504TS4c15USFeNsJEMabxsqscy+dsdAccwjTuACTlgDGxk6ogZWa2VsDSfXzW6Lw25z7AT9FnkwKIjvSPATpyFKOLW2xUmA4fMZvpwADaj2DT79W1vB4UpRZpGvLutwwqbL1+/l2X7S5gRvwB7kjSIO8V8W1kOrsV1twoVkRAknpCq+xCVYZAVNfJOnBowN/fc41DbLhuDBROg99S5qhaXj27c2ZJM0AwelIlGxUJBrgp/BWULZGYAsFfxLE2NEvCg4alfChNOk1T5Qm7ajzIKPuOR3jc7VTymLbSmTLMLJQme+Pe3CGVhYKOMOqrz6LIy+teytrM7ocnaSVXHQ5D3IYQLbICi5GWE5ca9NWnwWwKI3EPId0b8BuSsl1kPLJKIrJUz0J+xfmMpN3dUKh7St2EyrTAQX+xEG1dFYwPeD9sB48LoxYKAGTSxy2ETCwVbVK9JkoXtgMfEU909PTPgvLE4PmfTZXuHXccsftBtS3+IUpsnKUfoArlztL61jJsoTt8siXn7t+wqf9lG+XWFzAb/0DyO6wHbDy8XU3ec7JuWnpGex+RE4c9KjTsXt4teFiwvEHnkM0Ni3lrSp0wm9ZD/w+Wy7ScQaWxxazX7W3VzfxvX1DWUfIAk3kYwfXa0x1Jabd4H+YY92vm86HjnNkGaL8j3Br3jspxzUgfNH+hTykVb16PORvhZlZDkigxE6pbcAoELfzI0xUZuQFydX4aq3LT5lwuhVHy6lMmr52qe1RvJdsyLNkrsJurU9+Xt8uU/+7Wd/1LCwSOfFpvE9Km2rtUaWhjwSbsuxgMzkBjKzfUVM3d7sotIPMCEu5eGzC0IklwsPF5M9ME2gjRcNH1voBxIDpVN5SNCA/PckJu9IuDckBCZNJrOZLJH8Obkf2Pw3UfXtygNyzXgqr/jkkWeFepjaAAAQAElEQVTxvbJoGJExGEKelaGwSqcfQdlbf+UvbHUlfwW76inCMYnQftVfrTVchMlHQU4zxq2epGeJz2MUNg62m128f39D+RDXtzfYUsPPXojRz/H6/BgmpUNrzEkVmVbMD0jQEnyGVtm82S0FOCvsVllVcNNMYjTFiF2Jv9WaOuhK+eojZ+zfvtqhfWZoVB/iVIZRAryrhH9zfZsJ9ppEaKDo77ZbljmvhVfjt7DE/7VgmPrLCXlPlL7VcOGy3W6iwpv9lJl2BYPJp/FrgOZCozT5qxvPj/dSGM2YRIO+8kziqNwt+om4hbnerqBdOww2RafQ9474ozqYgQLY5QucAhOOs4CcLzXIieo4Q+8RGaoz6ZC/vraUpWCc07UH/VsatDUBC6vSz/sJu8qC/87AQxxWU0DOzyO5wf3dXb5Wr31YWwdwQEMpFZtYSkUe+rkxUHkFHSdo036l44xdGDcH8PatRkO2F3sAVC5m3LxlWL75Y3w6QZPPtdZQr859bVUFzUJjjAMLrYNygwdIhZam29E2xXQ6hDCO0D8BZ8Ke5NNfr8pnaDPBdkNNv9BH9D11rOxw5UXWYIP0rO4kRkTU2YfzivSBbKSuwIjFLo4HADTVkP6etjN0SpO6stgP7xUUINA8iDrgqEe620TMYd5AL8KjB329c2SJWtRDI0yX8CNuxzZiUkPOPttbfZyQwZGS/ZCnOpCu6JBnqWH/mjppdCngnVKOjj1C9wkaaAjHmAu1WrkvyV/HvbiCz0w/Y6eboG6qVeLImth6c31N/riKUkvyoM17UDiiH4YlnNqkBbbRFSDTRmwbiYParkVfVXbqcgIXXe2CqBnLnfyCgLu3LxX2R8AALjknrohF0iut8+mtX7n4FbLMMYEmIu1SmdpfWQhrRYzZENPMk71ft5b5yBo+V5RLfbvoAUiXsdxCB18ITx7Iv6WgdNVLNjfkoH+oDxgjPkyh72nv2qnjjIPnN0YrwrK/dBjnLC5Kt0mnOewm1K/2rf25oeSmp/CcTy0u/PX9AhUWLnwXQczQeEIHmGeK8Yw9ZFyhbnw9YitzljP6UE5r8Dq/DNU807YpjuRx4tePzcWUlf1aQ2+Fgl2siLmr/S5jozLvkIZ8jtiIY9EQNZDFzxO4lYWHnUkUxKnP9G3s/HRi4f0lIuF0Xfjmj/3crDiNJ+id4op/7FWkD7e+Yp+7WPVDVGipdfEJY5bjUm5skpvfGdcnZFDZBG7Q7NygPK2LKGnLXBg2md4FuyQhb84rboy2voXtxqQjecBJ2UB/CaqxQy4ZA49sUCm3E5s12h2tDsN46IFqzql/bhijrazIpzebNXxsQjsc4GGmj7QZl+/YKPIg4ITshOd8M4HDzYeJeKg8nUucLyY2O+yTMi/YJmik1w2Iw+E1DsZdDEZ9X11F5K+CQZby/OKbPuczMoZCrrZZ5qyfmbeon1AOdBtL9uRIzuF7Nu9W+GYW+NhtdsmLYEfwKWfjkLZnmZGZdnFE332rsd3uog0tSkeMmVmUMXCNLQ7454xtOsY3rakO8abv0t7w04qsugK3ljdfFN+cfooUxcW99qienTMO/qFz5ng3a5znlGcgb/XYgUScE3IdmafETVWs2XD75uO38d1338b3330fbsausSHx2w56bLakD6hs40ahcqFRvmYOz59Y4zxhI3PyWrBX+yRtBDRpRl1hnTAv5S+5+SNO5eD1/3DlItgODgta0ihVdMXQtptN/FZZGouOhV2ESVeHNGaM0aTIcSq+oGAnN4sGPWk0/h4r8B0jDH8vm6HhzuTNzW0YSALcwtXUDcpHxmmIGqdj7N9qw+goGHo6A8/C7DF4x0rb4+NLvDwf7B46hoFqpVESqNY45B7HvOV05pZFgAFRx3OsV4sT/uHwgsNP2P8cfWuxZbNiTRm474A8QtvTy1Mar6csREfkUTNYDtDSGkGGfpffRXfSwYKzvcCnBt3RXpGVJ0suwEzSvReP9SNB2QlAp6m1hW8u9MC2Tb4sA/WAYUIdc5NA/gsVOWEy+ci7cLdbFi+cXrgLfEO9k6twaq2xBkZPkb4JXaqz+O2HYGF9D60JF5vQLlbooDLersrtTD/v1b/1rS7y8Fn52Md2eVgx2SSvBJABmdo/+9FBMDN0HJ1IDMrAUdfaSKOv/bz6Noa242mFddKtzU3oRhmcgGHSlgEEoMpSXXma4N/VyGeCrfoGbSZHRd3Q98gkbXutLdbbLbLf4wckAAZNlceAAVpW2FUPfdJz+/49m2w7TGnOxeBROvqK7WxCXwJ0OBk9sKnj32wSzJrx6nW7x8/Y1HTjTH3b/sCJ8h2nHw8P99jZCzAnsEYMbCip148fPnJat0NtV9jqKV6cyNJuR+pKtNqgeRVRKu0LTdqtQJgC4oXTauXR6iqGN11qP/d3D/Erp8s//vRT/g8EeQrz6XP4P+S9YPMjspFG9SkP3surchdugw91ZXECE5+y1I+F70TU0P8em1zDi7q3jzJ0c+HjN+/jA7IUvm+SqJ9aSzhG2KUvdLeAjVWLk/7zy0vcs7DzdNC/U2DC7u+3S5tyH5gUGcQi64VyCO1EerxmIYkwxmTJ+xGZIe9Som8tUCqb2ofw7w2YVICZ+hrqX13cvnuXC21tsrbF940tPffarqeOjrEEH+XwiCx//fRLfP75E/qK8LS5Yktu0AwNnLDoRCtNykIb71tLXa2R3wb56UfaH24Sx7ckRzlK0w002Q90nKAfkx/1IQ7rTvB5YMNGud68+xCekEprwqODeF1UOuGb+a3x1RtOSN+/+wafuCEPrMScMXw7wgW5/OTmz8tzPFEmElPtQ9q1jfEN38vhKWmpVV5aSOMAX8orVBa4HWP/Z/Q6Ym8+y79jpOvp6TF9QriOXe82qYuCbRgH3GTyhMkE12QRkGGM/av/6W/Cv5HwPQlLazX/d41PyN+3SZY+17FFrspQOBM0S9IKeb9j48uibIVlDBxyg6Qgh0MubFqFH+MjsqrwJExpt+jbQ8UfqTwZm6Yp9Av5KSARx/7mXbz7+CFPWtWVyXXtls0ohuX8MYBjALY25Tjrja8mbCNzxomYJu3GPf3lvbol+RSe9ic+S9KEXwmr4YcaofpWZvm/fgB4T1wSjz779BaP7jiZPaCTnrHqbrvfRxsGOCjodcS/nkjoXrDHQ0gHu2C4D5bANzo0jE+pR2XltdbFX7R13xB4IRGVvp5629S7vNmmXp+wieVtCeNcC+VcWwU/bgr/8mWZiONelzIhojk3fv70w5/iZ06W7+EHI441OYE4YBdYFV6A2WPb+NMn/FMd1dpyg1X7dtHh20uwQf9G/1WsyQ3cFNB/uje6K1dhyssrNBt7tXFj7Qr7sKy5SrjyfHy6Y5P9ITfRhN3W1abc+Hlm01Rf0F8TTlGOscQx4ohtmbjjzwfott8ROxD3RIxUB/IoXG0ASUka+oncGDmyKFbGM3apvLKRzvLiOIQXpQb81uiHAnJws4iRr4l5TniolmG08dP+2p8MyHPnDfXnN/2UEqF8ltLe5qqWC4VSQBQF1YCLuL3Gn1boqKGDYCd+Gmdi8cR8OAKxRN9a6kD/kg7tuG8tYfWtwvrMvHsgBmKb+LPxZGIel6+BftvdLtbMfwW81lmCj3I4Ik//vtL9p7uQ1z4q8WET/u+b0lVhRBs3pj05TxOXpIHqKF0CITaMYb8NOKhBZ8f8W41PT8/4y4SodAxbLqWE/zBf9DNnn1PqBch0zXqu9m7IZ7vfcVuSxxH+Jvp2yUsF7yLLM3Usr6JQ39dGHGlf8W7hX9s1nq2JZ3Vo8LgK88Rbckbj3dK2QqarhCEO6XBDQlKcZ33zzRJR6FMWYhHEQD6wJn6ah1Z8Qr907nXOcDGfdgewrpRotYb+oWydlwb4y8J4377xzbv35D3mS0fs2xhvrmKeIDxzFMsROUBAxp3Zn+hbPMYY20ba1a+6lpekhw0R54pH4s9CF3rrK/PGdQz4aUF2bl68ukgmh5uwZXna39yGB0Brcrm+b1F6+O9qrPe7uCaeK0/xWMRpDDNGx28+wpImlBJRFspdU7kOOby+EgOOcXVVYrNex6oNoRyFdSJHPrAgPzHXduUq/MPQbk709HGO6tlEMXatNozDj8zf1Zey+vXuE/ndj/kmhrKRfnV9YBPHtzakqZYSK2RfuKpb66RujTx8c3a93kbfWtg+Y2Mv5J/yIW1URkGf9necuaZ5t/HL9gKfYYkgvUBLjO9KiQF4e2i9vr3Nw5r37z+Ef6uwtRUb4RP5xhP56S/h258P5Hw5R2M/+qqylc4jMdB68b2Q56pz/VR+lJ30StPLy2s8PT7mvHBi86h2HXEH/bELZJ+U53SO0+kUJ2zmjM6vvkAwO0NfvszElnMYX4Wl7qQ95bi/SbvRb/a7TehfyladnKHVWKLMzV29l3bp04+UHxSkHNwEOby+cAD7wBrvJRq+Kf3y8wxf2r/wEg/2po/oG8Yz+yUPyDThsCYWvtRDguRmDPVXtJ6YC/WhfDPn8wP4njJu2W8iuXT+d3PyiM+5YfiKj2h3gCZv3IR/78ey3q6TRvOWoVVsdUVs3aQNVWxhQsdefWt1lfGwsK54jE+sL47kFNJpvhN8tBHL6aTFUvH2dePH8vb4F7uUvxim3xlRj6JWOP1ibAVDmZlwx5wAdbARR5gJqgP9Ks7aWmVCsRSuLRp1lTaNT+dvKPr2eh+pcKSooQvDpEUjElZHJMj+WhSwU+X5I4wjlBIdCSc3OF2EDqcTuMjTSBhOx8iP8DWmi4P4eu3yB+w+ZYJlsJ9IWgqDNgSaHTu2q80qWl0CWSn1beKEejwgYZHASa/O6ubVjCFLrwGuNpIMMMuTDmYZCRT2URYWmpnMp5ykvV8z0R6h4TMB7Mc//RD/Srm/vyN5fsHxpnRMA9iMLKTHZOpIwqUTOr4gix684rbdOuUg7ykb8Ltw01l9pdJTEQOOmyr+3QQXsgeSm8LA2uR74dUgp1yFIX/r1YZAtIoKPnG7IXeRg/yK036WrgANnVk3OeEiO+sH9G+CnLC4r30Fq186y19fwIHdYDMmFFASysYJ44LD3uq+dGgNWnxOPNii8vbeOmVRoEO5KYuFF/DwrcirMYlYKrjsf4bGy/gztJicUBVOlOot5c4E/Pr6HOL2D4VrM44XtieuEYUgtyJpIhBud2EwdizSYOIeWQwd0l7tZ7L2jolNOMJ4ZcJU759+/UTQvcs3XpS9fW1fMYGvVuv0ndZqyNsZ2xO3utBXd9jvZrOlzxCtNmy34YeVibnCRws3ClfI3bZSavhBirHB9jcsDHOyeKtX9hbt2nbpfP/+Y07E19fX+DZ+0lrqy01Ey8BznzJf/NIk61KcHAkgsFOgi1iijLFN5aqODO5OClPWoaRi1/wRfqixgtuCLA/pHyZg+mQeinRwIm5kcsAWtBf9Rr0yKL/axhn4+sP9wzKxFcaop5yYSYB3yGLn6WrTRgAAEABJREFUlWLdCru3j3QZL5T1ERgXXmwTrvq///wpfmBR+cuvv4SLZ8dc2mE3CvYtIersxASqndleSqUaXvnZV3wQm5yICdLpolM42jDNfOGzW/qKV1+2n/FT+kYmzwmfM9beYA/S9dO//ikTGwbH9fUN9rGKF5Jc7c0ND+Frpy76Hx/vSa5cUNdYrTckLzvKNZsqq7Q5+5oYP5IsPT8/hv5g7B3hR3pKKWl72pm4Pn7UZt5l4lNpc/zizwfiIJpHltI7oTfjiiUQ1ho71e6EJ1ztJKIkHWvmpIGyR0fiWG1WUZFbRW4mDdqg4yyRnzn9TpuQR5P6V3zZ54RNH6/i5Tb7ytPjIwkQCZE06wfOg9LwauJPOSprEu/UDQaaWoFHviSP9qTGb1cXP8G2tpsdXJRc3CNQ/JMOIn0rSAT5T2yavJLoPWNmM33q1yKPxh+7S7Mx6wVaTNTd8NTujti/7b3yyMKmBQv7B3RrnPEtPeOrMlaGe+zEOKe8tCdtT3k7Xt8Qn7hMyoRrv1o7yMeP0Zt259zy6ddf454E7hG5KWdpU8bapIsY5Zhw0C+ZPj/hliArrrQB7HYG3tc+SEp8QU/HCsurddKuf37DqeM32Jj/IYW8DG9xfYXftrd7r3gNMh2x15F5dcxNfm3nGt43G3SC0i70So9zkzqfwd3XEsJbY2fbPUksttlqDd8CNQ+SXmONMjAR/8xc/pmN819/+RTeW+dcqV5gN+U2MF4cfVni8MyiQxhZ8AlhymcWbEualvETVXNoBytyh6bdQztf6pdv4WJ7bTX0a/VFVfqb8hvx1SM2cqLkFXwT8SZ1T5361E6MddaL21hl8m/O48Iq+7DgNBdJ+wepuNbIZrVdReaNrYUy1BPO6FXenM+Vs6rtoW+LnrQxyxr5On5gXEU+STMCO0PfmWth00dYpdSwXXxZKrHprb88jMjS/9zgwtsJ3I6fsC/LRbbK5VISF3jGLGPGgJlx0jwjE9DbJXXnePk2lzJ+erj3wuabsKVrs9tyILNNGlHd4s/IV/v1Wb732J2/IvLtt9/F999/lxtJ2vMK+Rn3drt94noh39SG3NzQhiRiu9nl3wS5IX9QbspYmpwHjJ/ydIbglBv8TBRxH+BDeC4yj9iAfiW9A36irxNs4HvxD/Urf7kRwlzxyuIzD9EkoOBN+ERXuFKsAh3g4I4vN3xZK2AfLlqF9Qofd/mmBpvCxCvtayR+xpvdiB9okDCT1+N1AJR+bcscwrd7jCv+mr/zj/nskfHqWxjOLdqC8tsTZze7XXivXOThF/Kqn35mXmZRKz3KRzk5Rpuz/NbutNET8lL/yk882v8zse1X5veUI+3Ct+8zh83Ky7nlTKwVdsqF+2cO0j799GP8ykHaPbm9/W1v+K+2ULoI5y3nF2OYmxxreEAYcU8sEVf6OfPImU2IEbwH5q8zeu3YoLDvNRt01+Rle2xPfZbuKuYzR+hsTkiHsLwWhGXMqUONFZv92s9mtYkVuaUylLZX9G0se8Wm5c8+ykY9mE84/wUf7ZAL8fQ1nskFjujbg4baam6SCGvx1xLGOgyaaBq50Wyb/hX5Kfy0aDZzbrDbURk5vsfGUj/4OJZB0wyoErW2MLbv8KVrfKG2Fn66UqOjb19LzpvqeAWPm90u83OfF9iRH+fCFfl1bb0ERL3qYhiG8DcXEk7fh7oZ6NPXiijnuJImNuEG5Ca8qyjUn8PY84KtG/NThofnMI5qc+ZyyvNShDXg786vBd2qxy16dCPRYjwIPtqvG3X6vzHN8fI4DG3ZdMFW5K8rJWWXtoptFGgy57REJ2sz0CJqyqWlLPbIJP+TlsR7TZ52S454G1vq1fsa+obWGCPfE3n3gfLCPPrCfHpA92Pq05xC2sbn13yL+vkRvokZykOsFv1HG0KBiVv+vQ/oVobX13sOzvfQCB/Qn2OJA+rK0pVC2/L9PTZ+Fsxa5OXu/+DX2tcY2jqdSLZNBFSyu7sHg29OIhEVh684RsUgS6nos4TPKljFGliCj4Z08+4WmI0nDJKfBljheWplUDDRKBgrTUuHtBCwo3wdVZiJgz46gmNGNkR0MCcLDcXSBQ4JEIO38B84kbm7+xx3nFo+UJ7YuXfjw2BqUNHQ3ZX1Kp0FJ7kUwKRjuXDRubOwYJd2x8qrfA4VvjBYEyThmkw42Wr4fWtf+T4awNl0Ea4BzMAgbf4vTj/98EPuxJtYCsO20bem8KAemiaSEhNPdYGgM5EVf+kqjwVBAZW+01uyM5F4GIDy9Cr/iNoTk/xE8noI63wLZuTUgMFhkCvKDR5GxlmUL6IPF12NCUP5K3dl51hlO8KPdcrdIiyVN7FjazDKt56AK/w1i0phWaQbagmcwaQfoX6dmPq2BBzb1J+6dbI/w5N4hA24MHDaZwaPG1oGlzO0KwTpsHg/Me7Ci2PFO8DLmlJbFQRWNqdcxCeOlC+whtbCQHs6TgS2A+Ul+/sG1ZaEVZrl3+CsnBoL04GESjta5X0L6VCOryQ+8iEAJ0//cJonRn2tYULjpPEJG31AT55uS0vChIaVExiBfk1A7ht2ViITSxdar89jyk77NWiv6FvpU2vNemnUNwcSjhXjtVXbpKMrJTeqHGsfZSr/tkF4tNqyXVo/fnj/bxLVARzqVLuQ79a3KOB07Bk71c61//QTArr1ykIb8n6mjzai34pTmSsn71EIqsKQ7UiBXcjxZ+TE44SoH04Jl4QAg/CNmZmBE/4yUmxDhcDxSwsP2qP29EQ8sF16ltO76/BNpZyEkbPyyFMU7pWVtGnv+p7jICnp6UqJM3yo/19J1n784cf49MuvnGY8pD2Vgn2B90wRl+O0lwn/0vAZHsK3zVIbOsOXj8RW6VSGysTE3kWz/YWhJKy33dgp/qRPX0Qm6sZNRn38BzaAjHfC197W2MAjyd0D9D48PBLb5nADQNt8JEGeGG/SYL/tdh/b/T7bYTgnfP/2lcmNvxL4QrKYOoYftVWIUeLegOOGhPSbb9gAeveeTaRdaBvCXnRDciojFPUvLy4wlIv6167URQWez8Y96ZfONqyxyxrqTRxb7L1HbsraPoCM4r/CT4p0awHiVqbKSrpN1t14VA9Yh8PoyrwB/8pSG1NuF93p13ZSds/IzzdRRuQt3BwPrq6U6Ao65woJdg9vnUuXXyFdZd2MvNShbVmB3eYVOxHegTnNmHDBreyUrQuFAmBl4rxiX/nx7cAs2jU0CcsxfSN+4ZPKWJ0JcxR3X8L4pAzXnFgbdx3jokddqJ1WK302YCsZa8QZfCr1ltZ6nuYYyQVcBLswypND4pd2aX/1qYxG7Fl6cxNJ4PILr/rVhP9IXxZitfhtTl0iJA4eM8l0EynbwGrMuSFp/UBM+vDhm3h3Q9K63UXta6gnE2vtV3sZkEGHHcm3c7jJqvwa027eXS+2iSKk9Sid0OMiqSvYAnOLdBg3jQ9bEn5lVlvNwxnnP/k8IlNt5YHc4u7TfXz6TK5h4f4BeRirlEEgzYzHtWEXlQIO5CBe6ZvYzRae9gqb+VVmykhdL20FHitllX5Q0UcpbzbHCOm1VOg31nYFIVI/IVvxKMcRGx+xE2FaztCg/I/UWX9Ap8Y65Z1tOPeMXNS1MvSNBH0p+wBXmxxaw15WxIoNtLVw3lQfopfu5A+8E7i6KFFry/4rcoKlrMI5aOGnRNCHH7gn3gVuYXRWUF9KJS8FB3Otuu6Rgf2V0xEdjvAxoRNxOW5+G++9IJSP/iGuroALmuT1xLjTYUx7O0PrCVjWqw/H2N/xwjcGfCaGPhFDX15ek84GT3sWT/vdBvrQCZ2VqzKeoIfHUCb7/Sb8H9x8A/Hbb77Fft8Rz3YxIEPtVhjiOxyO+ZbQAzgObznjdrvCZq/j5vYm0nehX/jqQ1zikE+L9RP68Toy/pBvBx/SZ20XhxsRDbw+H+F3RAbatfZsDLQYY6yHyUBaabeOtYjPgonotrTbI3KuMI/Vll5YFD8gq0f/Dgj38iJNhd7yrE9wq5hjRlfqzeK85/zy/PaWgxvd5kk+e+hhfixu9aLsld1qu4vMg5i75emJXP/TLz8v8zIb+uJ2jDYj7kYeaP6i7XWlLmRgDxN0qHuLtDo/3QMrN+Ogx/aZTUmvysiiDuy7yEXfnnIT52fyAnMDxwrHPEtaa22QUqIjPg3Y8Ha/Cxfk/o1CSCCPeAzpVT/CnNjUGfFN67wvpcu3gfw7gjc3N+Qwu2hDH+VK3HN8AYgymNGMV5BFwV568A74jnPAGjltKBX8M7byzJzuYdYBm7b/KueHlnlXHhiPLwljYAPExN281jHSJQ+1b5n7KAfHJz5wevVZOsSzKFursXYptjnOKYIhujSlROaWPZsQ+KQ26DzonL/CbpXX+5u3dSWDKrK0XPy7bw170Gd2IS/D0IJJGvTiLiHf8r/qVwFj0XG40YYh/dc3gfq+T/wDdbX24Rs/ylfZrajrkSUChyzXEGfWVovPaqcezphnHFgvHvEr/dN1ikV5NGkJ0ZZYs15Iu91u8e89dnCj1sI3VLXhA34zGUMgGzajtiH/HMgW/VjkOeGDR/jqXL+q6FVcziOgCvNk8Uq/47b7m1jt9+R5N3Fzcw1eCj6krOxThxbGrBl/0BfTp40l4kEfF52JM22BjV43bN0sTF1igzCS8kkZQIRwpcnY1PE8tBo317eUa1RTMv4ae4Xt2raWPmlwDN1/12/5XbH/BZFruPf3n8O3Ej7ffQonARWy223C3ebr2+ucsFSyzq+xHwlOBswol1OqFYbaUP5CeAnFh2kSaFqtYWIVfEYcxNMUizueGpq4epxLp3Ax5qtzGmUbKiMiNGiLD10piSedCOPdEEg15ne37+Ob9x/ju2+/ie++/0P8gROX7yjW3WBwG05TBnDoOAZmDVUjsy5LqSyipZoiDkqj/4YFjkHjhvHv2IE20ZTenOgePhMEDiFMA/ULk4YLMQOCJ4M6cvCZcGZPRgowd7t9JgTvP77HCQhmwDdI2kf5FoLaar2JVisxqqTc1yzonbxq36K3vgMowQHpchNIukA79ENvJQjWVhm3Cp1+RcAfWovKuNb6uLzBUXvgR+RYNaU80n+XHz4CsyQdjfGtoV9g2Fc6LepORzfRnAkayiV54TRE2zgDy6uJuEHDDTxPr7x3MyflD+wtCzvfWpEfYXRQBWnYEkxyU3i2Xpzanzg76ntkNTDeooxqbSmzQhuo0csc/tHnI6f3JrDa7ERAc6PC+/Fl0Z14XbRkP4NdlikXQ9Y78Yv7K4/CJyAa/FxoWa88t9iik30HXZ5M3nEK5EmQdi7PDEv6Nuj89vZdaJOtogfKop8WyrpvlX4Vw2dEimDxMfVpUKc25HVAJwM8+2xCkhsEbD4pc+VTaLNfQX7qwkRLOgzYXh0njL12jY0F/ay/nAISoWNNElprXf7mCZtj8qq8HIuC+PKEsJNM7Nu+jUTLwL9ywsL+Gi1tx+0AABAASURBVLCVn3FGPTphKydheNqnDNXJYg+rnBRMul/Qlf2NHfbX/vUP9WusSBmyUENY8cJC3cWpr7dqbxNxR35a66PVhryq+ypxIvE9vI5x8dP7+6dQj9qU+B0jvNpqmHQMraXPBR84pblk/fX1Pq5JzG/Z/JAWdaYMJnxdGboBpRNJ/whOizIADODhgM7TeUr5ATTp65FfV0jo6OQ4Y55jjC95Rc40hTKo0OXbP/bzlLWiI+n55j2bd7n5vgqTzxxSSjROtYxje2xUOxrQicmBPHva//j4GHef78Nfpz2yMLrgczFwQA/al4tJ+7vglLczwN2Sg5WQVn1F25Om2mqoH2PwH/76r/IP1m9ZMAk3fw3u17t4RPbysxpWod3XCu/ANJ6I65XTTzdhXBzUXp94kxu+ZyzRnpQ1Q1JHW/xqZSzhWpEHbJO3ojX6G5ek3fi9pl3ZKUP7NfxI2ayx1TXJmf10Pmm1yJM0LMlqCWlplVgDvcFH29WnTI7vSYr0d23qcHwJ6dMmhHNkzjwSW3CzEEcd4InxUJh2oPxesWP79Y25FCH/won2Z2XFybMx8g/MbX/zV38dXpWncE7ATJkPLSrjulJw3ZI4tENpc779xIn2PRt/6jIgokdGQ6tBZ/CPcWAzyqRPeKBOnezQmb/q6q9o3nD6utnsQt4bMtMv97RbGngr8GorHFaAu0NXnZyxgY2CUob4xhFfuBRlog1BbjhWvSxlgz5bBDROx5mTVfwVG3x+eU5f1W7c5PLA44xuEx5XBkQtNaRPORhnhNujq4RFHxeTbqYPqxrrDT4CmSf0Yux4dj4gbtjnmRPdGf/s0bH0FX9EwFsN+d5strG7puz3sSOR3+zWWd+QS2s1KuOCzwQ8bXWJzU8ZpxBHNBYYwml1RS+sjUp1WBhnPFEODR+1Uf/3Kg3CpYsDIu2OxYKLDmPAaToQO8c4I2NtTr91bK3IBP00ykBp0OjV+lKwQdoH6BjaJtb4zwDeWlsUEIlTWzjDB6meppJ2JT36lPDVLY4WaB291WiMNUZgWXZbaGWDzbzL+f8FW9ZXzDO1Rf1dPb51BtQMH1NuXsiH8FM2pYQ0u1AxNxzgRR1umb9uiHneQ0Soe23yhths2e535EMNuiPnAGFliT9/ZphEBVTARVlkIu8Xn2+tcmq9jffv38UeHxiwH/nXny3SX5Gj+dUGGUJq6HvGqOSVedm44JuX5tnLr1v/HD/+9DN8jqH9fPz4TfiW0DV+1tcWR+bbxW6e48icNS0EQmO8bUoecqy8VHAbH1bENu8n8rHx8oeAiQ/6Gk6eY+UVFqOhZ2nVpx2nfThWvrP0NdygUH7m2NqlfqSPDbWlTLWV8mYnDbuqraac/dFTL0xhC089qk9pUef6RvCxra+Mo6g/6ZTVQpu0OlcrBx5pmsNNKzdhjGnKvivqrOD7XmvK8rvvv+cQ6yP2ihWyeYN682+OaIMzcgVQ+KngHCji70rB7uZ8ax9I5GebWBEj1swL/gqLPjniY/Jg/4BYdYTBCgq6XuOOjeEH5tKXp+dcR43knupCno0Dxi5j+i8//xK+yXmkvaGHb1m3+Pa1ujQvOBOr4gtgoemK4lyunK6uqPuCVL58CXPbL1ytV960cKkhT4HwlO/r60u+Ze6aTdjOb9vtJvbbXfqqYzesSbQDZWPpkMceG//w4SNim1kX/gytrAux4b610L+0Zf+GjPotpX59g19+pHXLGsbNqv1uF8ZhcY/EWee2I/OAtEpnB53el1JCu4p85gfP2oBvh2g35hg6r/4YfOjBz7evjfTPmNPXGLBN9VOgK/vRVrBFcdhVvNvtFvsdosRVyvGVDdNj/hHoKdj5wW66qGwIFQSunEcOGk8UGqOycbRhU2xHDpjzwG4Tm/0GeC1QAAdtU9rQPRuhP7Mh6VVb/fnHn+JPf/rn+Od/Wcp//a//e/xK+3F8jRMxG2HnnLvC3pQrWiYfIz/Fno7Izvwg7PTGNmyFfA0VnpulJe+1L5GFehhc6Ek7uCfn+kz5FbgP8fL4kG/4jLRpm+remBV8lJVFnUjLlriy3e5itd2EeaNwj9io/uf1jLK6Upg/oAEbWfwLaZfITcJnNlJfyStPxCXzntXXPEtkERVaxbPorYuO6t/7W/57E/B7wFOJlv9fuD1x08im6ZjB6okNjBeKjoouSZAIFDc7dgp30Rq7siQBqXCSsQlFXmCWPmJgQqwo8auBKj30r70OrQJrhYMXjPGcSZALtheTFwx7Aq74nNgNsgPG5hjpdmFh8LAEnwoOA0wpNby3vxOTCxs3jm5ubmM58bsNkwInL41NwzpDjIHYxEkDFX6rwAG59yX8hw9zTcOnbagNp6rw32JNUGsYd6W/4ycMOunC+Cf4GAkiy/UAj69MzkfEMacDjEzC4tjg3Ab6d7e37P7iTMBbsMIcX/EO1vVVQogntJbKtRKUvC/0ouSXZ2gVrqUrhT4OK2FgkNahb4z1uX69KrdugZI6KcDnMWk9ows3Z+SvixK1tuS9QZPjAEITPMGPclSeFxkEnxm7sM5A4lVY6vdEf4uBTBuyje4LnWwY9I0FD3IUlkHeqzAcf7EBxxlElKW2m5yWAo0VGlcEYHRZKzIoNqFtrJsgNRFcnUTEaZmtQ3eZfNKWNHNd+BlJAibm9Cns51tNjjXZA1rkB7uWJ8e/sqHpJAXp0YO7ojd1KB7t20TFBEbaxaPc+9ZyR9/kSZlqT6VURFuTdnUJW8kDSkHe3HYlnEjhLJTH4gNLHa3Y2Iy9TZRDyMcZgjqI7aIkzK4U7iJ/JUWapd1gXKh3AS5scUmnbdJfGD+Q1JVumeBTHkiV6t98EQa4rBCWfZWDZUAeThYDNqQMhate7WcS4ZjLIiDxIYNGMqSc/F1u+bDPgLzc/EkG3tAJd09y4WSp/EaSilzwYL9OlNIqHhf60qK81KW60ga1IRPJZfF0QMZzSNNFH9q7cciYJBw6SAo6KiHMPYsLY47xpbGBYR9xCteN0RP25AD5naBN+izK2Hr51S5tRwWcRqGfWhO+fRSpbW48TDx47zjxaF+tVux98ZnD6yHUn/KQHpM8+wUCUzZuZBl3tk7eTLzqVPkJR3U63sT0kYRAfSy4FnqE4XMWfBsC+RKbgG2b4y3Z7iKPzV/pbLUR33bE4vfh36TZc4iwArdyfCI5Nv4re8EM6Feaam3hx7nFWHEgMXnmlHI+jWnDyRNGqS8eka+2qhxnCLAtddZq9BSfERvopvTn7EdFBVdFdtoDHMJCYe5qzE+bXOzYJg3y4/W3peMhx5USpaeUgqrmhG9cemFedNPfjYkj84E8nNC99Gr/IzFwgTsjw/IWe4UBGAKaNKoLFw3Sb8L79PAQD0+PoW33rcYN89sNm3w3zB9pd0GCBV/6e8V/pO+MPKhWtACGPtr1vYu961cdaCv02994Ik5pPkD3SHycgdGRNK/ZANbOnVv3210431bk11tajQGdWvTbyrP1hXGAlgTK4rDqVP70haVMqRvlAXkhHcZOT+jlqwJfGLabmLppo2zcpHExaGyd3+wx4SJbkIUb5LU1YnFLmBGV6kJBFMhYPZyJEcJvAzkNLS64RvhmVgtpV2dumom7lBL2rfCkQG3XzlYsDDcsknaUzW4XKxb9LoBtK0m7eCPfGjxBmyem6vDAojz4SGPD3itwxSNd8lFAom8qBzcTgmd125UCT7RyDT7alGWax5QjP2BwkbX1s0KlX9C/hx5Lx1Xa+p444z1tpXBv4dnEXNwVuuTbtrQp4SQ87JZ7hvFzjhOLVxd8E/HH2Ad1oU0NwHKsMOgIaVgTNmW8O+K3ysO3VCzaonwnvYnDEUGeiDboO2ZhU8s22FMeqU2ISF33LRr5w3a9i8q9XXrwKz/jjddWa9jXsQv0t592Bq64tSWv0uz45LuAiXZcIflSH+aaq20DV00g0j7h4zCpqENbGZjDulKomsK5wJi6lCcWXy/x8PAUD3ePcXd/Hw8U8W6wHzer3r97nwd3FbsQrjZvce6YsXdtQcTKMuWHXB3fwWPf2lf/tI+yOxyO5ARjKPeF1injVY6hUweeoREzGS/vVEH3TD4x5VURqcslPsszNfBmnbZUGdcVNP8Gp1X8zmcLdcqyQVfCRpZ8ya1mYItJjRTsuoZ2Z9/sx9jgk/dc5V3atS2FrK3J+8vb35ajS0ABTfwEp364Jz6qqwsM8Soz7U3/1t8c15US8lCKvLk+mTLWAizWm02YA2hDOXfChzoQlrxH0U6REwaCVJDzIV6O5v0n7k8Jx7irDRhbj8YB5ghjl+WV9c9kLOora6zb2BJTJoDL63z+En6kvyslrq4oVLDfE2fi2MSc6N+p8T5op+ntKyUU4JyxjcQJXmlQ5/Lat5Z8eS987bpvFRsZ2ciZAFei6VPEexLGcPPCPFaZG6P1M+35lRy6bw39ITdxUEZKByXOB+u3uUG9QVFucqQOoIsuUWvjop/MiLIEP4hhVCFP6fLBWLHIfCYmTKHu7fG1CJj++YwculKSfn5mlUCBDOhCDkEVcimty037fmjY4hlbH2PET8R1Pp2oA+hVwFcfUa7ihKzP5DXzfI4SV2GO21of2pm23VdkUGrUrkQBv+Qo65ENowP6PhDzXw6vcceG0E8//hI//OmH+Oc//tf4r//0n+Pnn34K/dv+FV9ys3RLLPDN1DO0aj+vrjGItep8VvfIT/u1zNjPOZZP4SJ6iIDXwmEF9ARS5CBjJEa5GTiyiefcJlz94Ei99pYFWBOFIaF9O9dV/GmAP31gnetyeOXZPtKchbjks7ybLzfau1pBjH8gtyM2MTK/SoP0SlVX+EnpSonOwV1Jmr/mVTxb/XsW5fl74v93w63Sfgu8oASVpjFXHFrDVtnpwCizpx1PSMew70CfPUmPiw3hTCT+Xrv/VmI8a0Qaz4rNk81ux676NjTyAsw0ujQOAg/BxNMhjd3A6FsB7lp7ImnQ1ppq70Sx/GGw+/u7PA3UkIWz8ARCXFRafLZeo3/kVPbz3afQAYVvm04iDQXHtf/FmbzXETM4QaP1BrtHdzBZkIjBt5Q+vP8Y337/XVyzEJQf+9fac0p0nXWb3TZ8ZqoTJPcECOSm7Cz2V6bu1DrR7IDz/vZdrJkEHODp44nkR/6fORXWaU22pEe6TZIHEg0DrTIWzxEnk9anp4dw00HZ+DcudEBlqDwM0AYlYSkHJzgnSvWtTFwIjASYs04N/wOOLL1DbTTLPZqg3YnK8V9ncoj2+UhAEa8TjrAmnq3vyttYgpo0SKd6dkJQDvJk4JzAa5A/Yg/PyDz7EQCFeSCYvigLnoWRAQz7AXVcbGNN8HSBri2XWCaXJajNUeuiA6/SZFA6IDMXbMI/wpc0dJDaFcYCWPqkB7J5glLreZjfbH5izD2LtEfs0VMRN60MYsptwTORDIyZDKgfF/TKxhPn4xvtBZgWZSUd6vyI7qUfjJA05yRnou+dAAAQAElEQVShHfs/djnOBYVwtAfYJPFrTEjqqHI6OMUTG7nKzr6l1ND/LAN6XHgf2aTkdIFTbycgYTmhj9AkT/ZhvkPZTIZQ4Dd+83HBJs3CzskiEBrtE5PNkdPK9Dsmm5HTNiHIm7CdAOgWjvf61Y54qLWEekxQgFN+FmUg3AMLDTcFtOngY9Ko7eo7O06Bd8SX7WYX8nhUfsh1x3NtNfzDdtrPK0kXQ6PWGg1ZeO1KIfnaxLcf3odJuDDXJC/CL4WJjAHMu8giQp4Hxtk+sDnWVxaR8ozcRmz9QCLxgD24uVHhh6GL/l9e44WNj5F+2qP6N6lSzgAN2LXrb8qMayE5vuLUnrdMwEnbZhN9awzDQqDdsV0pGZ8f75/i8y+f8oRHgj3F++a7b8Nf6xsYMzMhC6+vLUbujbP+qpcJ6QH/Agy2tGHz/Dr8ta4P72+RyW2swN1ahc4F5wCswWcGaIPaj/xrJ61WYLghC41dIYc85Rtk+kal7fr2JuGVlC3UA0NZr4l9G4pyM3aoq4sdq3MkEsvCrJKclSzGvsL4AAxuGcaPE7pXzkuZ0vfuSb4eiR3684HY4q+GGVeP3EuT+hSMtp9+jN2uiSVbZC1d8iuu4KPOLuUMUlSEYQS0lWjIxVi6ZrNN26B76iUQjPClEwmGWU9XuOsoXOVN3aQssRHnKekXdi0dtlpDvtwQu797CIsysr0oR258tl37OxLXMJBYQYe/xvqO01xt4eb2Nrb4ifM8Q8IxyllbFB9GxxdqiGtnijrTZ+XTRJOWkBfpPEGn/4OYcVhe5Vs96sMFnix0zu9yX7invLVZpxyl1bf2vO/oIaw6YGt9i6A7Is5FqzjtUxnf8D35uL25Re74d84bclTYGF2FOgUU9jByGvuSfPqsntWN9+KU9tLVePf+Nj588zE+fv8ti6MGvjEXHKAiNqwoG/BAjAO5aIcraFhhHxvKKv2jIXLolmj7UWb0bozTrgr1rQ1pI3+mb7HPF+Y0dW4/gCT9JtP26/GZFX7hvAbIRT8IpWFr/h2RD7fv4x1F+XcF/PT3/p0bheQVARPK7oRfOJflBjnjlZbyVL95ZU6bWABMyNKifrT7jjjWlZIJ+gW/m3LGDO3G4rzlWNsd19Pfe4jVXPK2lIpuGvJdZXyQfvvamPghqIT6a9FqtRr9TTFiyy/EpmfmKufGZ+aBjFvML16dF4wPylleHei98ci2F/I238SR964AH13JF7fAHpkHsQ9sWRq6UkKZD+RWXSnZbix/YhM2eSTGuwgTj7TTJe1EXKk79G29MLSRmWfr3Ri2yAssxgYaNsMQte/CvurYcUF/48CIro7QdKJIt7RlG3qTN58twracqccsIWuhv7HINY4GH/1aHtSTv1r16dOvcUfx/pG5ynrLE3njw8Nd+OtLP7Iw/RML1X/907/GTz/+FL61Yh9hGUPTZowPFEiODqZKqcTkGrXVpMN60OdX/sw1V2wou5myxZ63xNc1Vzfq1twv11XoV9pGrS19ZcMcvsPH1sQy4/ENMcw5f7PaJR5tWznzwPcqbeaReG8snLFl5RQQc4ZW4/2IbJUpVVGkDiXyZSwPyNF2nys2mDph8lfGtLJ+2VGIBdBW4NdBDMHMyS9bY2NhFx+JI7cceEjTE3bzC7J+enhIutbYlb76Dh48RGp9k7RQ50d0PWLriQvCutrF0PegKPHly0xMmuLoW5rYv3b9yoGzB1pfzueYKCObF8eXYzw9v+YfQNdOengYKOZo2kiuI8BzogCYTYJKfDywXnghbxxzg0V5mbeZw2nXPhtzK/wpD0hzKKXEVxlFpAzUxQl5OYaqP38RkvKwQhj6hnSdiTfqRHtSHyObLR58GKcrMp7UHw3iVD76e8oHQF5db3hVn+I8Mm9Lt/5uW+LsiCoCYAxkZBzfbNY8RTy/PCPTMefoGboncrkXcjXtvO8rMa+LE3Kd2Xnr0VVHXcE4RjZ3XsgnnvCZz9jap893IW0C3WKrziV//dd/HX/3t38XH95/iNVqjbw6NtmO8csvv8Qf//jP8f/5T/8p/vSnP4VrtaHVeGf+yXzWsBHXJMIHlSBDHo/EQH3Q3FG8+uo9uD/7ljD471nn+nezXEcfsXXlIf+yvsi7hfPzBj+68VeiweXhjn5XsREUGGfGlVqWOE1dR5FfiRCO99Jk/t5z47jaavYXtu11aHEDbBhmg+sX8q8X7ATc6DOixD1rpTtotb+4tUvnE23HdZV0oxBR/q5Ffn9XAv79kTPj8sU9CNwlWmsZ3EweKvcqM3A+F60aUqC8HoPQQNfrlkq3/eK8tjsGu3gjvTAx0IPEwj62tVojYXO10zx/SePW4fxVhPFtp9NJ5qTz47FnaPBr/w6tuJnh4tZkwP4mcUsAmLBhCkasMVl0nEuZJ1JY+BVOgRfLDOAZHJash/geQzVQa+B2P+B4TqAGoIm+9qtDZbNmgwxWkU4CP5XSlYosayYwyrMBa8VkP+DUfYV44PMTOucM6MFnhSy3THJOCKWryINALGI6jiQcvg2x8EuQRj7SCpgQXw/84gP9rU9ekemIDAwE/uqTsrXedgP/ERjW+VxrjWFoIT+gC+VuEIAsvkoH/QkbOfnNAj5xOql4pSMxe8ZnZ2ifKCNlymDC0LCPfbtS6VrgfVoSKyYhde4ig0rNB62ADyQTE8OByVA6RyZs5SAPEzqc4E17mrAP74/A0Q6+wkks/Hj7ype4BxJ2TztMpAu6kH/51Z6ElzTkGEdwI/FcpL/SX1nxmLx6td7rmDv8ByaTl+Tbevm1/2Jj8ITdaDviVDeHN96k/w0NieQMCRNlqRGOAnHMGXlM2ELqE3sUhvVdKTFgA26yDvisgV6apt/go0sIqytQk6Xms3X2Pdv3TZbC5NFqysziHZ0yMUIZWuEnLkTD8gVWh1yEk1drGSxtryysn5kgj/A5p74YCwRxJQ5g2j0Ti1ojZVUqE25Z/AdeGvqyXj8+ouMTxfFd+CnZ10lku97EHv9ZM/HWvoIFmpGXvZSJV+UsTfqy9Fq/oX/GOvDrA6vVNppv8/BsH8ehueWiSVCsL315k59N3Kskbgv0F06MlL1nWgN+Lw/aQiGZy7HArqWkridorMjP54yxyA7lA2n5gg48EcpAetWx9LXaqNeP0A++caQooxkd+naEG5ImBm4SFuAPyHK13jKG2AIO+9lf2x8Zq+0vBW4X0wu58hTKybwRn9bwMqAPY1oPD8og6CWl6lOdS7s8yncFp20jCauJuEmZOuhbixs261IuyMHEV/+z78LnKvUPJYKjoEv4cqx47Mew5KUU7IZiMoLSs69zwYjNTfjKZYy85T1wogRxasqkd8Se7LfARCfYqYmjCdmR8a3V0L5q38DHwGVw4jFZFGdQp6zke9GzNJWoygjZdxaGSnOtLVolBvIcfM7oQj4BwQX/8PmtzVh2xj4a8nL+0LbF5SLUDTsTQWkXdw9M56CJ/qpPWgCfML36PLQaA7AWfqCBBuV5hmflw2PyWIFlfx6SvRmZScuEPOYs0ilo9AK9KVfmd8foe16lSXgW77MOAVRkIXxjlNeUF/xO4FBvE8m/dukGhchpQjT+FNJSFlg1WvKyilobDYvu0oeIT86h2oQb2G7y5K+FaufgUYbiz3aQ2A43oY6HVqNyiANA4rgeHCFPbqKZqFpv366UnPP7VtNWe2TWFerK0uPyU12AwiFpMzAT+rrtyn5SfupMHUCbdWef2Zi9xExBJs9dQSWFmCcHJe/Fu2Lh7MJ4zcK6IhNxJByQiKtAF8j5qq8Jvihv8Kmk16JP5a4u1bX3wqAxjB8JQ8BZqJVu6DW2j2xcHVyIpm1MgJTrP9NHb+rASX8FIU0VeTViifQLWx7tZ+lKiYpOe/rYFny0D+WhDeqzzoEvzIFuqOTGGRtD+vwJ+xGHduCvbRxZDB7xcYsx5gzdgEvZCdvi88X+Zc+63xbbJ8albNBNwuAZpmyiwCs/xas8xPVVdn0JY6j8zaGclU1Eg7/d9U3srvccGO7TljHb1I2/Oi6P+oNwLBec3gefAqHK0IK4IAXY2JA0SlrSj/xqzjn6OrpHPwd15eKWuVkc43jKPEzZLeXEYs1yZFPsOZ7uHuPh7j4PTt2IV+bKQjqkSTs54lfeQ9byhaD0L66XftmAEKrygC51q79Jv/5VSg39UVn5nPX00/Z64PgcXNNXEWFDfgO2vt6sEvSIjhFC+lbDruT/lQOwVw57/kwbBNib8fbVL6XPks+2hX0s+Bj4xCssm7Qnh7rpvCbXkF6LPCH9zOUr8t7sNrFaDZG+yIAZu9f2JvLWxAWwUtEg8PkZHvQa9+RhQof2pwuUXOHrXcaZ4ON8cwbGxEbPmX4nNiBOx1NuTpytY5PinO364IQ5gpxxX78YhvCPjHWxPWHL8q3djdoGc6b05ajsO4YH8Cf0q+xrbTGgE8c4VrlYLvC9t/isr+oHRw4CT6w1tBnrtQtlaumBZX/5lXd9dkYp2pTXCj5tAUHwRVL0lz55EJbFvuYwZ+jlmzxP8OJaSVsfwc1kz3h7LwWxw04JaZiZII5spgm3K12UrouIq8UnjCVXV8GXzbcvsH0O5fxFRAhJmn1raDyc6H/Ab5bcX7jmaWvisi8K7NkI3JCfrrDXFfY6YBsdeGY39KDv5ZWDQWKZYJVvzkF9Cz/WwRS3c9qXvMuf9F6KdfqueZ/5trmLG0Tmfq7zjOcX+Stvba9HlsuvwqvTlnNYKaDhK1xvtetSahT+qQ/rj9oOvnbCpukawaCeMrzpSv8VR1dKpO7Q58jaKPisWP+2BjzalJ15uHCFQTNqmvOQ5jgdyY1PrLGs/X2Lcvh9Kfh3xK4xY8eoiBAApyrOgLrdbWK730Tf1/y9Y3c1PS3V0HoU2DBkF0vYBU5BoHmjUVjoNuxTioq2Yc5XCn375ueffwpfZ1f54mq1RasV/V8B5wtKn5gARwwdSHwrbUOrwGsEwmVRp0P7V/gNLjNGKE3e+3q4J0AuMjR8T4jsa3CtwHFH9vb6Nn9/2wDecpLAtQiCBmcNWgNPx2Chs8FR1zjt0m9ZaNkuRyPOmv/7z+cHdm5f2NE9CCgnH5hhYfHydSOgIas8hbu5ju12Oa2Q3sVZ6ccJ1kiS0iOL3FAbGhPCzOk9O6YI05MSHVAnMtF5YkGtg7uL72QoTahOsrIod09PNpt1eNXxTwRE+wUda114WXie0ulyoD+Quf1OOLiPfavZ/krSYEBx0TEyScAssBsnWNgJC+ghZQlwxqsP24kM+VUe6trAnwsPYA7I5JL4O1EoT3lyYVPRlZuLtTbIXWBKi0UYtdVorac0QFersZkpPPH+8Yc/sdv8Q/zK7vrzwxMB+RDCL0CqwDUAb9DrBpq3FAP0ol8oxpYKNtvTL0B7xitOBDtUELW1GLAJ+wtHfmhO3ANt6rgw8TtO+TkWUUQh2cl2xq4o9nP8EtQdXqB9jCeSFIOhsAPt8AAAEABJREFUspNHN6fW0Nm3FtHRD2BOcF1tsYZucWgLhSbp2mBX2slA/9rXkAd1v2EC8irOCf4OTHTPzwdwznn6eoM/+EbAfrfLhWHyBVD7LzrQ5yLcRPTkQbxn4ChTJxUTEkjgWxKn4/I1+wIQmJywu5FE8wX+ninCV97K7ki9yTusxZ4T6vTJ9Sr5lVfl5SaBschxL9i9/YOPv27ir6NUbDmTE+r61vLXjfx7BfIpvQQVvjNlyk3NE3YtTcEnZbRl02h/HZv9LtbihuyRycpkTN0Lx5JxBH46bKOvjViE3lhAKUs3L+1bhpr4bzjVu7bAk28S3eD37znV+ebtfzD6+O038Y72LRsg2qFlu9ul/A7EFelWzqUrUcHl5kvfsD+K/jPgaz10BB/xKtcHTqA8CVLOI/6pbxtj7x7uOWn6NX788QdOXB6Qw4lRoZkSXx7C//bb2KBdbkhoLcpd/PecCv/KqdIPxGzfhplZ4EuLMcziGOsm4ifek3D9UaFZ/ShPbdGNH//WwZ84RXYOkOYK/StkP5AQSIwbGZfTsxn7sl1cFv3UX5dd07eAwPYJv0Qd+H9Eblr3lfuCWc0Ziw/aFrK0H0OQYw19aoXvuFg2DvTQULBTebWf8nLekFd5d7GjPsRDjhja+gyvaftU+izsgg32reI/lNqSDgjBx6ZMZtSjeqvoT373u02st6uo4uakcWRzTF9ShrMDSzBPbLL42EFn2tG79/Hu5n3GIUSUp7v6w5mHUmr4K5yNjcsKDSadf/jDX8UWnZqw3XPapg58jV996M8WD0/UhxZhX//Isr86rT1uN6two1wZuRljbFY+vn2ozUgvLIR8BDTH20e5yM80jymDGVkZw5TToJzQ4/qtDMqE0tdFbsYo3/BQB77p6OJD3xN0gcceWWR5u++4KiPHTdiEV+0jcTqItMZ753bblcWRxYybQQcSb2OtNqoNJ2+PD+EfRP3804/xSrzJv2041FhvVpHxFbrtKzzlYgk+C44pTsQX48HIVXzWS18oH4sCI+A5JzvnvRATR/xVETXksAKPV8c9g185pL6IozOAlIW+Ld3akm9PNGQHCfg2PbAF7fOMLLRdc62fmQvvOSE+g0S4tpt/WHLBlfVok6s0W3/Ef7wHog3AzgtoIB46uFm+8pTMLY92FIc2pc1UaLNoX8rsCK8JF1yFcQX9WWy/FHmzTr9RvhWdt1pDuQjLNqkQjrI4IOvxcMQfDuHGrbIf0fGIzLKPPvsbmi/0Odb7Dv9dodcdMXhDfMj5CXZsk59AZ+LeMH+vyKm874L4j4z13Rk8Rh7jJl3JOV7YOHkiL3wIZS0/K+YWfcrYYxwSh3Oub1d+9+338Yfvvw/Hj8Qs3yTw76MZE+UFUiABDMhMHVp65KFNCkO6hWe/A+OdD8zX5F3cFR2sWHB6VcbT9MWusdmtKVvwDqFvpq5LiUoeY/9N8kqcApfimwmCwvRevViCz6gc0KvyOtPoFWuJ4jjajRWOm5CTdmFs8GqZiH/WG4uUpfo70s8YwlCk7M9YDqDQ6RPz3L/88C/x4y8/kF8/gWaO2reMM8ZCcQ/4kfHS3GdM2salXylhHB6YPy2tNuRK/ogxnYB9TJufqYvQ5lbYRFdohwptUUoOyFff3TKnD8xfkwdYJaJv5Ozo54AcHFvZQH5hk823fUGLnNfx/uMHDta30BLhbxKYo/7q/x549yn/IxjrXBMoK2VXkd9VV8LPmc0d5WX5El8y/6hDH11HfsYmwhk+T2z+nOg3Y+/GtJX/eQJ0FQg44SPG79y8Q76oSbCBSnNtNkK3srOveC3xNk47lKZWK3zWkLYDmzrG0K6U6EoJ7dbxa3zkUiZikfHLOd/59AQNws92/MzNB2FpdxM0i0N/mRknccrcDYi+VebWxrzXMkcb4KlCi7Yd6CbHMT7HFH5CzxFcL8RW/4j1EZ1JGy2485ybCo73+YVNY3U6sglakeV2u40ttGkn+bYV9SfKly8Rfd9jZ2d0dY9/cwh/OsaIzLWH2nr8aPEV6duSd8urMUa7zsJmUoc9vX//If72b/42/vEf/jH+53/8x/j7f/iHfDtI3vVdZWZeKc369831DrxzjNhooLhqvGKe0MY/vH/PWPIC8kljl3OxcU8/+XT3Oe4esK2nu/SVIzqemJO1D3EZn5U9QuE7sc6bgI5USgQi5AfYZgq19j3iH+4D+CcCpNG//eQmIt1DPdYe+0AvBfq6UhKefdXnbrfFB8ixkcuAjQz4ljFLGbmW943+jrFgZ+18gNcxTqyJZ3zKut+zyN/vif/fHzdKRscY2UQwGNMY+IEC53DHW4PS+Aw+1mtk0UW2a1RHFpWLot5EhfKzD0DTOXFoDe7AJP1CUJzYoRalsPDfqK1laUw8OnWhshMUcLTEwpUvcsBcgXXEuQ1m4iwYG7VpMOk87Pi7SeG9jj8RGLWhguM1TrB17vVmF0sAmJPnEcc6Zr8JdGAHmQZNZEsnCGjpqWvS+WakymKEDp1JFxGPr+slTVDqV7odY0AwoHSlWm13ChLgqwwMEhNB+Qyhjvcqf264yJuTlUGzMYkL0z4j/Y+UEbrFbR3iTnrlTSfbs8A0SViQLj+V7+J4b7TAnGQIQ4dzclZX9u5rCen2Xl4N8iNBRFwXHOnItYV6sJ/0Jh3ALcgNaVoNv7Fs7uHU2U5bqzWkRf3L10QQ/wobmD3ttdmnRvX+rTTaVgSSHEudY0UCyCjlasGlXICnfG2zIN6FBvR9kZt6VIel1HDC70tJ8s50numnbo7oWfnQFHWoLIpWOSF1RYygU4Dcu9EiXSZyXQEOGwTK84TNSmPy0FrktZa3a4XEGftlMkG2owEaCuwfIXzaWKiYGLwwoZlMwWQsn5Iw1NHQahRgJt3nyE8pyk5aa/S0yat2ZXIoHG3cRfp2v481yYyLbfuJNQHAl/qcod+x6sZ6qknIprBeuVhfGCTNpauhjdUOzYOzZIOjllJrjYGy8DBnDLElJ4++clIKIJIq5ab/Wd/6lvXisW/P+FZrmOAoI5NIaZH34CP76mxEf7Y77pXJ67c80I1NZnhAR/LoszTpA05aykneHGO59JGfcuGLQdqOmyBYQdLYY5vSO5BkrpnopB9TisqYLTL2VdvtfhfqrPQl7ajCC6CQKVjorHylRVwDbbYrUxMi+y2FvtiJfEsnUouka2kEXw39akXMqK1LGztix07g8nYkdizywk4TYUA/usE+B4o40WCO83TNmDDhT+I7S6M6wseEdULOXcH+CiMoSQJ98sqPE/ZzALfxP2m1D+3CLLRXnifo8bTOq8mGOstMDWVKi3HbK8MY8Ubw5c5HGnKM99QDMrR/i+Ms8iUcY2I/tHAhtibZW2Usaahwxg8nNpCYA+EtIA6OUgbqWdq1BYu0/1t89FQG6JlhjAEOMJQ55IT4SxehDutQ8zk6WqBX2Nz9m6+6t6jlM/IDYLgomoBpx1ZrtNqA03hUh/bkFnlhFvhgyWRZWozbbmbdsRn4yKaCGxRJ+8KgP8Mf2mMPXGn1bdQVi1ZPMQfswXrhmux+5R3gyrkrBVnz0ClC6IBG+/gr4dKceoQ0eReHPmHsyeJYkBfktiYpTJ6xM+cbk3PtSxnKtzRbML2MG2fkoi26QZubJNghaBQVhPBlwxKz4MZaCzS+yVt5uAD7+e2PsIpH2F0pCftILKZrylEeJngyJhk3z9wLVFrp7m2OmaBnkY8jkYMos/DsF2JSLoyfOLmfzIMoylVYjZgx1EasrozCFqcD9nhgQ+EQZ8bI2OSV1trQP/3bb2R2JpYtvpMk0R0YbGa/kHMpz64U7KVmUd5x+fy2nnvUIUnYRIlWa3SUrEZ8DlHmygp27JrwWmvRWs99S1voSknzli/1rM6kXTrMk7z6rO3PyE1YIrV/hy2IJze7aAuwVOBvNivmaAu4pMlSauLjh0P+XN5olU4rizDoXyn2tV67Sn2CvG8ttmwAGQ/c9Mx2YpI0CmpNLLfdA5MtMaO2Zd4+Ma8IRz66UgCtL35B9ufMLY0V2o02RGvKU1kNjDcO6Fe1RydDY7oTE7qDHvFLt8V76RjR/YiN+6ycWmVcazmHNK4VmPa3aIdelX1tLbLYn6KeWhveZLkJ85ZmH2RpLBZ2zX4NnQ6M7UI4pXRhvaVVYKKnrsjvnLxi4qlzmBc1dlyyFPrwjUAH0n5kLlC3Fu+NR1nIb16eObRjPWHeZV/HXODVBr8FuWMT03hmw29kvTLRPCk04HPhp3RwQZ6MBrE8daWkbnw7wWdp6oDVW29nyoLPMTV6cDX8q9ZCC3CJq7afwO01K/mh3pU1KtN8Q7iOMwdsrUd2fTjPrJhjtBvlzLCk+eIDPPCVagpfKAhpRFwg5jt/CTeAjAGzOzZxBZ6OPjWMqV9oz8IuhdQW+QK3NNTawrpR28GeZ2JrUNOjX2lFpQEGSuRh7mazS7gdg6RBvXtlSPJnR3k9A2eRAx356t8FWcqf/JtL8hh/jnfoiMHC84BQuoVJFZdFN+VN1tLTM5jaSN8BYYXe2le6l6RP+hkY9lVklq4w4q3QQOwcQzvSdwCR9Euz8WZpn+Lp+ZGNhlN0rj37LsQhbV0RVme3GNm4UfZXV1dRKFcRaiCCnwkP4LWWkMaIEsqhDtIa+Wtlbmpagk9tLdcP2sJmt4tbNoP+6g9/yJcSlJtj9QnXWRN4laNzsHKtreJPlkYO3RKfdRbbB+YCcxv1nqX12QeKkqZenqBvRhLy5Kar85zx2DKh09JFmJvmeqCvjIMjxnWl5D1D0emc850yt1Kd1o6+tcAhXxrkY8JXzDfPyCfjJvmvcrGv+eyamNrg6cAG3YmYIN6hNUEC5H+c7xtX/+MQ9O9DyRzuUr68baC46/t4TzAmKOtEOppKtYhfx3TXzt83vGdXXifDRlAehoKRcZNBTSMzKXGMhue14GzCcYwGpfGmwRIkvaZhVAxcgAzAftLoThjUkSBm4DyQoAnDnVZMNEaen54e485XVUl0n6DJPgYqwdS+4Dwt+qFFxbB1XBeFbhS5IHa8dcIUHsSHu5u5uUXw1MjdjdVxpcc+0j0wSUivvLy8/W2P4GOd/fdswtjPX3E4spA3EEw6GkTpsBWDVy4nJnZl5c6vk6D0Pz08wteEKEv4tsOH9x9jBzwnbOmUXhMYxyoX4YKa4FBjs12Fbx5stwb0P5uwtEhb4iao9hRbjyQyKQt2xE1ahFPRgfx15TLJnxHLlwzAA3TnAmHAYZGt/WnMC921AAqQfUDJ0mmSnQsQHN4g3LcWe4KgZWNSVWrALHqqUQkMrdZMbtbYhfQO1IlX+rckgwY7nwuBR3lsdrv47uP3cX17GxvgtdoA9+fApB3LoycSnz15+fRLvtr8hN5ak5brENYZfV9s7ACtL/jA48MDuhiBV8KA7BsjFfqcUI/YnrxngsjJ0M2726h9y+TEE3bfXBnRb/AZGKNMl9KigTeQlBl7wAQAABAASURBVO0Ti4GJfup1goavMsMnfbvpjh39J+7d2JTfFQF0wP56YCLiTMIuSdUROIBFfhWeKGXR4UigdWF1QN+O0a772qC3T7sppUKlfafk90h/6ZAm6azAoQPszmxYTLmJcl4cIpw4K7rooGeB2XKy8yRuhQ4v9FZ4lmb7BfCKAMkghCOer4UFzUS9fRzjeIsTheOtd6j9c0LTv9CFcWwiTswwqJyUpTrwmjxAn+PU62dOxn3TwLfp1Lsbbb9yImebyQtzmUMio5q0dtxRErfPlg5oXLMjt+Jd4iXJKvTnhhJyLH0JJ/QB/qXZ+EL3/GqXI7bmgzKu0NjXRv9KIouEwOEiwrirPvRRYSx4Cva+4yToY15TVti/bxn5Fsgfvv2rcAJGaeEbPff3d3F4PnCitso3kdSZsrnE6QreNfrac/J08c0Cf+J0sW18yvkBW3xiQ8GxNemtIe3GIt8SyViHDjvIb7VGaz1llTYxEQP930+EWb7aHNxgSzNxfkJ/2qol+Axs3i/9eICWQuEu5wUTpaUsSWZfW6zwjd1ugzw2eT8gc31tSxLipqc8eu/bLu/f3YZvoFVoXOaLEspwt9mFC2zlJo8ndKh/5n3655QbyjP0Ympx+Wgz6sZ4o07VG+qL3Ag5B/r8Tc8SmFKJ0peofQ0/wnO85Yw8Rmz6nvhjzPqJDQvhrtHPu9tr9PceeJVNqyk8kTXGHqFtYvPDt0NdWL0cXsO5yXLgEGZCtspPHtfIaTCGlBLaljoTb1cqsQNd0e6vVhrr+1bRLzTSN6SbH/Yr+Ly+n7SjV+3IYmwU1uIP8Mg48dqP4V6y2MeEcLXexJoktoDbOulU/5Yj8co461WZHvCVA3Lxep9/r+Qu459jxYHY8lldib8rBX5aVHRs2x2x9I9//GP8v/7f/8/4z//pPyGfpzAWOs9qFwP9hlZDnsV79/kuPn3+JYwV0oWlJu3qXVozVsC790tDQVbyHPmZaJMWeRnZlPFq31KuooIn30jjWsEbCCdtCLuyj2WC6JnnBFbgZWixpvR9C/trlyMxXx1KW6FSOcTbIsV7F6LrDTK2oPOhtZSJV+1gu+GwAPkPdZHTQLt21riWUkMYluBzlh54Ern9zIuMFV5dyMiHfQt2XegvTRf+1Zl2at5lDnbUr7BZ+bSr47w3xjh/Jo7awlzGt9LXe06S4WGDba6+lnU0fGKAVuldcqQquCj+qzXM/frW2OiGIug/gDf1AG7pVe+WgY1P+bPtiEwFsqbOt+rybdn9dTgHydPIJp3+KG+OkdZa+1hKxQbHPH13Xjlirwgx85tSmBvwUf3NmJrzDzQZlzbEnd31NXFrEz4rixFafcNlBIa4pMmFtFdLD3/yrDwq9xUbUY5evxbq1c1mtyOP3IX9ldWAzr3Who7pk+PyWsFvadFaH8K+FO2lrw12UrqIgitidaz0RPAMjNram41hW9wbS+XllZzKoi1k4fmJ4qHnM1fj1pT2BWgAdqXEfrvLeHf7/h20DMh2CmOBMtRfxEXXOCErYRsHt9i5tFZpAQZfuwB0hkJuqegKtL6VlNXQQv0OyEV+lP9EzByxE0bEGT90w9nfNNAv9TlpsO8a3Ylvi4z9Gz8fbt+T414T11YpS/sIo5QaynxHvz05/Xazo88mVuBsraZcjS3nL+c4+1aPBfv4wmZPIWZ0XYmu6+Lq6iq+0PELP6+urrKu7/tYDUM0Dn9KMZeDXWiXj8RbWzTm0wqfPnelJC03H96HbyqDnAERtusP5g61ttDOle2MLIKPsLnkt1e+6Feb7PuSNl4ZM1Ann5aePo4pAXjyImMWd6AraSPapu1UgHsVQUdtwfhQOh6YO/1tDobThWduEIndiLXa6Vuxb9bS4esXCxEnctCuJq4H5kXXrxOy3RBPau3z17x8PgNYG1CW0+kU5pfWV2S7Q1/5K37D8JWOgj4tX9GFcp/CjZUl1h2i9jWMIzP6sk5/Dj7XrFdc2/k2z5YYXNDHibhjH/2lIjf1oP2vyF/qUFM2E/5xZB6UF2FKrweMHz98jO//8H389V//T/n3G/c3u7B+9Ta2QJuwXYs9ssb3bR43alyjJi5scf/uHTpZ0bMk3cIeiLXa9oCNWqy7lEIOIFFn5OZbpeJQty/khwCJG3x2TXxe6unZlVhtiQnA1LfkwTfClI/xt9UWXVl0HL/z538MKv5dhYBzAL+UGiZBBgqD9IHJ5kgwVak0p1PbB6tHt5gcyravRYNViTNGadG5HWtxrMnH9W4f72/fZRDf40SV4NBj3Etp4XPHcyBxYTkxPGNAl0lhhB5xaUQa6hpn2ex3oVEaYMrbxlIpALCA2P7ScvCVxfwjgC/hxpXBTDptt+CT9Par484h/wYfE+8lEXnBF+fc+VwMdlxO5pCB8pCe1oZYYdANvqTByUGa5cPivWPPTCCLxGM5MYFhpMligp/Iz0XRRIBKGlhkOdlI2TA0nLJlsBaHAXMAV99qmEAX4MhHjpXfw0u+Eu1kuuA/5qQZ9JNn6VNMXZFnFjME9gn84lIndEs9y4sO2ZhQVvAo7oKt2M8iLK/CTRqA5xjlAoBcpDl5yv8BmryewWPfOrRwcaEODTCD+geYYlVGwlnwSSPQaFBvX3HRN+EQgIbaIgMIV8d1pdiNHn7RncJZgEatNVYEpM1mHdrllglA/HZRfpnQqyfwmWS48WIy6qKqA2xfajgpMadgF8GnRKWhiDOg8+3V5oVWyGBMV/IH43zmnr72l7/r621cX+9JzEgu3+gHTH5tl15GYZfHcHOwwO+e5AGLYeH3El+DOHbTMcr+M/Rngp2LpykqY7RPF8Yrgrh6e+bE7dPnX+P+0+f8FaEjPgb1QHj7zstVOvtWo2/tbaOoBBwsjfwUlhOI8tHnj9iSzw7vSkm7Vb7cAt7aYHzJZNyxaZ+c/LlJ6rN60P6Vvc/Keo1vScfljxbfQ7e+rL9YTEzEKWXbzS5PtOyvjMbxBMg5Y9giz4beZuR5yNd5j0y4wUe9VuRfsQ9joX5lXSGpYUYKAkDMJO5pH9iGtJkA+uunytLNnoUH+OsACFbl4WaPGwFuAhQ49yDvzHjx9K3RkVpwqh/lVLtKL0WF3dLPseL6bWFQ8mMir27ktUfHA/C6smgnx0GDfZW6dOt/xtVXEm1t3f4X2UqTdfavfSPWrMK2vjIhLxQpgrQl5dSoX2NL+p0bo31lYaPdAVv4JigBLcYqNwIbtGXQkxiQCHe738R+t4kNxXmiwIN0KLdcJGKTJ/Qj3dZV4Q3MF+CSZ8SzxE7wIjHQFeTSsLlV9K2iNmPHTAI7LfEQO8vkHZjBR3xDX1FYyb7yMEDnerNKGNpBKQsc8QWiVQ/KSf4yyYPGyZgGbY41nmzxzy0LOW3XDRHbLfLyNS50oAV3woUWv2f0pR9pV9qeslsRq2As7fWUfEbUfhVrNk1WLE61mSzQ7ZgJoUgXRo4OezbCtsSWbRi/telF/MsiCJJDHq2XVnk76b/wE34KNJYCem6gTRvKORWe1Y/zpAmkiyCaUW+hOPC3BS+EJmFrk8pB+Vmss2enPvuGzBs0W1ZR0Z+yyYLg84p9VPp+LaWF98pog9/3tb3RKlRo/zquxpoYkrZG3O9bn/2EWYHXAzc5RDjGk+BjGxfYWujXvuxr3ZG4aiKtTf6Zj/IVppjt99sivAbezWqNTtaxYt5pDf9Hvsr1iExP5FzKJHVSa8pCm4cN0GvHY8Z7N1A//fopHh+e2AA8oOopUTk27Qt5C/v29gb/2oXzU8XWTNqFbWf5tJzpqzVAvdVfS+mRSEdBAgUaLTYuOBCU9coNOit8CNcxeS01ciOSOckxys34ZpGuobacS/Q324pwZBKwZ2x8RA6jY6FNvAV4ylRqgh9dKeG4Chyv9nE+7kqJfmipB+kcsWVh+XanzzSE9NUCEADpK7Zryym3WD7Z6g8e03+BY/6inXvQcpY2xsuLNKg/FJT6sm6lz9I+MU74E/17cCp/9QDY1JsxRB1I12AsJe6ssdOhVfhDI4yRt1p9rnQrefDigaFjtT8qo28t4579hG1xnG0pN+DUWsKF1kBfZSG/9jFmOI4uaPRi64yiwvpGf8vAhkoPHY6VZnHLVzAqv+jKBeCZ2DGjQ+tKDw/gTTythnCUv8/GnFZbNPiuCRdIjE2YwOIJu8Yg+CLKqEPlMOOaWLb7CqcrJYy371hIexX2BAwGAneV/ZSF4KTJ3P+ITtSpfWzLYgduOkoBmao3zhnfHt/ms4k+2pPrAv9kAV0zv1UOSCucA81pnb9bq1HgW7uQH4v9K7LcoGPzN/V86QdK5p9KF+YrBGf/0/GUOfsZvDTEFZs/yu3q6orNijNt5/C3NNj/wVZquClUIHxk0+Lw8soa5YW5cQp97ub6Nt69fx9rcBuDtR9zFn2mR/bCF0/nDUUdJ1oqbJducbMPA6slulKiwqP5R+qvl3Y1Fvnp0bvz+ZYYZ0m9M0bc8qYO1Id8awfi6EoJcVTkJhD97JI7TejUcZeizM/U2d/CQIcgucAPSupdnPWNN/mxQ+GH95aJQ9fadRmLlZ2bbcfjMUZKV0rK9OqqkPPMyPmEuZyjqIO4iquy0CruAr3SrDy0v04kUZgHC/1L5rkl+yMf4oA2OJqTQn9X6MN425X3RPuBeWAk/pkDyJDwC+KlaywfHWK5AyLfxWfliYdsyDF/HgA1WQ24CZudsB2uMdF9GTuBPG0VmuZJXqmnt3QNrYU53ppNpC1lTd5h3UVnkdDpLwzGqyu4Qq47Yjybh9jjQtuFBvq+xYcVcVI7kSNxaat9G8IY6fMy4vf7WX4/1P/+mFWKgheTE5OOquFohOObEaLTNOJaW9hm30vRuUphosdoTYguk4LJpwY8Ut+XEhrNO3Ymv2Vn8pvvv4ubj++zzqBScVDLwJWuONmcvwfom0V3LEwtD0+PBDOTHNIU+hl0tttdbPf7cHdTul1grNykoDQmKmHKn7QYrD9z2v/5013c3z2wMzsmHtvlRUOzeG/ya9B/eLiPO04K7+7uWXQ/cpLD5hE7rk4AB3aPX16eMyEHUKyZsG9I9vck/d4L95VJQ5w5WXB/xKHPGL1tjvH+jHA1MJ1F3PgbDsmXnX53nO+g4edPv8SRRYvt8jSAa43TKFNlsNIZqTPwCFt+lZ2n/Z8Z+8Tp8Qu0vjw+v8lwihO0WFBsXMY51nLBIy1H9Kdc5GkHb/In/kpwt68B3IBu34CRrsDJpQgI47Jf2oJ/KI0T6JHJd0IONmsbPXY1sIjZbJeEX7moA4ORgcVAYF9ty4TbTQ3vhWsCY1vBBit2oX1Kr8X6pCtpyKeotYS2s99dx0cmw2+//TYs+5vrEM/MAOlL2Nw7amKSeHl+zo0C8afOSmdTToKwK5n5LM1OrEfka/Jgg3RZpDE7XX4kXTNBchP592G+gZZvPuYE7bjgo3948rhD9ivsemTReoc9OmF6IqAcPqPqUoZTAAAQAElEQVTfy98MAGSoz6EtGxxuFr2wiar8+9bCt5Pev9P3dpjgFNrnH//3/xL/8q//HD/+9AN2/kQ9iEuJSon8FCbUFq22WKEnE5weWXeUEkVjjTP6PMKz8nllU+n1mc1H4od6DD6t1lhz6oS5k/SOwSBNL6RVWbvJqs853mfBGk88Oc1NnVLD5KorJV7xJd/S8X8nuYd3eZuwUxNPJzH1+O7jh/B/PUo7AKkwvW+t5gJzTcIJETkJOl476t5w6MdrkpYBeVnkt9CW/YFl4iiuMziFK99uqOTv83/6FG5ayV9Aq/qQtiN91ZV4HHNpz02WoUHTQpexTBlrx9pibgQw1jEWlZNXiJGfCo1uoHgvHeKsyJrmUH6PyMeSvg4xylt6nkgO7x7u4p72Nqzi5uYdOl42b1xU2EeYbjqviS/CTF1HyX7GHxfS++tduAm/3e/DGFFry4TzhY3eJ+zuhXgZfAbkbYweoDfjBXXCXJFM7Pc3cXNzG+8p2vRQm2wSW8e0xxc3wbGp55cDdQdYRFbEu9RLj/0BS1fVL1EP7SUqfi58/ST4KHttSXv3TZp75gKT30X3Cgbu0Jc8O87EUbmssXfnxTbUUNZ9rQmfEWk7B/jzbbED/IqjdCVWjNHPPnz7MT58/CbHZRKLHu1z8G/+HC8+UJJWUEfaBIyoX2P4CV+Xx/3+Om6QjfOb/E34mqUrhSR3QO6bPB2/QY7b7S7qgB5JwvzdeojNP7b94ePH+Obb7/JNpwEdKKvJOCxAMOszjhsqsmdF4FsJ2pN2ID0WuqGXeeF7fImXp+dwXn5gjnpAni/oyT7KTzsr0OezRZ27cWpCa/Irb1mQibQkfISqvhpzt/6nvWzRs77atxpLaeECVluzbJ0Hd5vQZ9/d3iav6m7BXWD/Uha9rbHlG2R5S+z3pPQb9HP77pYYvKNvzbc2R/SjXtWVOulKSZvvqzS0GLDl4KN9PxGLtHXzHEVJ15AH8XtvHWzRO6gvUZH9ZrfjEAxaoXfP/UCdeNyA0JYsziOtVnS7CuUgTmGesQ/7/frLz/Gnf/2X+Od/+ef49OlX5nXsCUT2MTZp18Fnhfy+ZU55R8zvSmVBEixGKi0sMiHOfr4ROmJrZ3ShHqhOHasXOgarn9S7sCt66Ep5qyZC2Zkn27J08TYnlvBZXXsARZfkRX5diBqbt/tduKBYbVa0NWTcgkGJa8J+nT8zXjL4Dc3SdmLhgg8oC3Ho6wXeaEy6AYJfNED9lsenUE9H5ijAgauGsnGsOJ6JVZ9/vQvfwD75a+oBFGCqc8TKoeEh7u4fIv+O1t2ncL5S5xUdbdGhtpg0Q6j6XDN/bIlttk/Qqh85N+kXA/bdtwqCIJ6N+b8ujfhiB84l1rTwKm928qpNb4Dp1Wf1Zuz2YEpblfeKXir0dGXRD+CWrwxgNz50pURrNSr9pF84jg2GlAJN9NX2pFVbEFet0NMsK8Y2weQcLl6LfFtp/zP853hs6cj8r2xL+I8e4DCmKhflNQDTzYjtbhN78rENttoqNNBfWJDCIL7AdM51LgzajHHma/qFcFptcUP+9oE1xQ2x0pjNkOR4IOfoB2imQlpOpzFpd47WvoSbNNOePEN3yoMYKADjsDnUA/HNt7C1Z2VmzNNPoS7fhFYOymqAp6Ic4VX61b3zzjNx4pUNY/tL83azC+O6OU3p4Rn8M3ZiHLB4f2YRfmQjQprnc267RNd1adfsP4TrA9vsc/4yR9/32TZB+zP56qfPn+Ph4TG0PXHlfPT9H/A5/6bMFI/Y/B25pHKR5pEDcv+uizRacvMFeZl/VeZT5d23Fl0pGUe0IWWtDxtXe/kGd8oTOWrrtuvn6mwgzyhdIT+Yc/2hHJW/uCA8xFGAXZYKxZD9jsBKe+B6Ik4d8RX14t+WFIZjeuzGccpceq1bpb+soq/oH5jCsD7CnlTw9a4femLBOjd0TmxUvL6+Ek8PtAY01VDmX758CeVh+8za7Ez5gs4Km0EV3Mb8HjwD8nEuFU+1vtUY8Hf13JWCacE7fIyUCT60jzNwZnQ/czVf1pa0T6/Gq4lYyEC+c+oy51L6Fijs0ItXInFMzFuv6NDc+4jvTcJ/01/Ou8CZOZgWj/2hhjmpRnmDcaZdHs3ffelAGKCJrpSo8LJi7txut7Hd7mPFVV+2PvIjbUBlgPO8dAvX/3XWWOabs5c1rN3lwcNbbVPf3e93bGqPulys19twTK19dJ3cOeL3K//dKPj9WPj/j9kT6fKmaCcZJ0eLyZiK1EH1SIVhv9CJ8DaDqEER1aO8xQhUqs45Y+T2NXR5EmRi5eLt+fkxNLLD61swxqnti+1AaEmj1JFWJHe73T6ur2/yLY3NZhdJD7gnOh9JosfXY/jRGH2N/8Ptx7DcMCnXiuND44HAq8MxZDFkJpotsNcUcQizYuClVIJFIdFsYfDYgHtHceEtHzqUzuMGwmaz5RRiH8JoJIQpo4h0UGnzeSAYbAhCS9JzHV7XJDs9uOiaIuxbzaR8/+6ahdQmKmMgGRl0sVmvMzDV0sI/ZmYC8vz0wsLuwA4uvQi2whGeDrMl4VAGeyZTccnjwl9DbkO0gQJ8cahPIESFFvUtrQbsAkDr5cEg+8zCyyBV2xLIciyCHEmSDBYTAcWgXgfbGzwBQQDYUsJ7uzbGNzYwVshN+RnsZwKOf7T7eIQngpdBCvR85+hKiUJgGoTLaakBVvuTLu1rQWGfhg5WYQAx8B61JegDSNKi3tI2wTUbZGno4Vl+6tCi9MWXMkj8XrLQHMqj2uetSPduv01ZTQRV37Z5vP/M6eaEGAs2U5kQS/hmijLJ4FdKrFL3m3Di7EohwE0EaRL1CCbhhWYnZulx48PXwJW345XNLL3wo9/IM8Nit1nHRxYtUSL8NRvtUVnW1rAZeIH3HAu/1mt/FxtwvAtRZS6dZ/ritFYzuXzJUkpN/tf4yBpbHWpLXbgYGkmeXRh6Anpk4SvNIxON9V4PtrMQfqHtgM9daFaP+p/J9fGtv2O16UyMqJMPi8SoW6+11Wjg995JfcLmTsqEDiVK1Fr5GV8/yisnUGzJGHPkKm5l09qQ/VFYXq1L2Wx2+Sxu+zsxXeCeiV/SK7/KK9v6GgM0WbqiTrEu5AhJKbcVcpMg5aU9C1cbRLi5iPBNCYv1PeOlT1j+l5yWgWShgytlpx3og+IVpnRps3ktNdLvOq7eA6srJfSBNrRYsQnhxtB2t4s1dtg37KPSTp/G/WrVsxFKXasRGME8nyBxJjnDRrGdE7rU7pSJRXqkmc759V78JgU98pDfjOHAajyvVpsoxY2IORNu5ZjJHrJynLGhhx7HjCRcmSSTvIjzz7iUaqKDtgAeWq81DweeHx/yD5ObbCw9lp/atHL7CqNE1FYzRjRkqy4KeCtwhH5kDlG/FmnJOnh3ka2fv7KRKa/qQJjnAB58pQyB58lVq4sOaIpLP2kQ5uH1OUbse4JvGGDxXeyGlLyQglEv3JENfn2Lx4wn0tdBZwYndKYOTbSVq22OVubjeEx56E8TCwZlrEycM0y81yRt2ox8O8aijOT1SGw54qsj/F5sNSBPfoWd/kab99Y5Vr0tvG+Ib2s2TrZZdtjZZrcLE9061Kh9g13kAkDHWiZip3IxoZfnQAqwFh18Sp90JQ5ictpxa1HfSuO6wqYtiYPnUrCvhAG+St8efIwlYIWLqs1+F9st9s+8WOBLXo2NhYWS88X79x/j47ffxO3tuyjQIE3an/xCPDa3JOuFscq8wZd0Kju8PlqtsWLu32DrO3zMDdE1/t836GCM8Cz2d5y2skdGzsvyoB+EH5TecW3Yk2/BuZm1pd8ArACOvuPbp+pYOTZ43e3Ii25v4nq/j9Z6aJ0oM91L2row9uQBbpYBOvOSI4uB02lOk1IO6sJF7BOHa14PxOyjNoGeRvRuXqcNiNcNEvUnLHnRDvBIpI8Wod880DG+Cand51jgpCxxqh5ZpQ7haegbQ2EMYGfyBy75XNGB/YStPipjxAUG9qCm9Hf9RHrOxKgO/a/Xm9z8VJ/mPwN2Ic77zw8xM1cYj3fIwf/8w7xDeLZbICsKMKxvjLMol2keMaHy5ofYcUQuRJMn8NbaYo9+tpsdizt4EVAEemjRaEMckDyHsaArJesTB20lSuYBR3Nf5D0i76BOm5BvF2jO0fKp7QQSVg4D9GkPAzbivTRYD9rUu76j/NWTm1OXDYoLDPm2r/1mCJwo8mrdpfg8wd/EgZfaUR7mLvK6xsa1a7hK+sW1lGWhLO2wAbULtIm587KAVTziVOYLb2M47zv/W6dMnLPkr8JnRWZ8AUcLN0k7QJwjfMP2/v4uXh5f8tAJNpJ/59TPnx4yh9NmGanowk1wyyuy1kalA1ALkVCrjciH9v/kgQib2MJyAS4PwmnIfLPbke/vQh82b/AP+V5z4KsOBmheYdcT9v54/xT+WpHXIzjNIdSv/dbECnmU19JF2rRx1yJdFftvyFkdK0/2GJD1ifmDwsYEexBRrkrU2lMqe0AlvrAGOJ9P8UVBoDQ3KFxYzwyub/4zo9MX5lblMLIxZI50pj/flNHMTdL+8JQbm85xgdzto34m/Gi20M/nEzbrJvMEv/q6c+VxOuRGmLyGH8Yb947EkbR1+s4x4VcRrS/4TY1WK/jnUNZH8kb9+oTdSI80a2s9fSzm/7W26FsVeszQM4JzAm7AtzbiOHWsPu00oJeB/pXis0W5GqN3qc9trLe76PsWV1dX0YNraEP49taXuIrT6fz/5e5PlyNXtsRccNHhcMRIMjP3cE5Vdanf/426ze4glarOHnIgmWQwAoFA9vctMPLslmT3h6qubdmNDCcAh/uaJ3eAzLSt1hr0Dsi8j5sbZP7tAiisCLytX5EDBu5BFzxzI6xV/XVsa0ZMLNS19MmbsnBMq4156xC2Y+yTjz77V7HZ7aj1d+Bt4VzvyZ/5yTikbO3Xlq75XZ9W3lkzskleSg1zzIT+lZP0OFf9wVikLLarzJHWigN8lhKZK3IjiZpkxG7Usbbs/JMbktOJWPwajtGPk1fi2XyN5R1AYEh6bV0psSJ300UNfKAdQz3V2pJ/9azPmjvO2Iu8SZ/j/1doCzf/K1Dy76IBg/1uaQLyWkPm3FMOfgvKGgh4FpwmJYNWhyF5z2G29GKk4uwRBxwpQlV0jsGBdcAjfRpkBR5xIxcBGovB8ZEnLSZo38o5UoCeULrOIYwS/NMwCIR7Evfd/ft4R6H2juMd1xY00qgBZVFEgX4hGAx1Ffv9u3j//kO2LU8CBuCI280ox0tfgzcT93ZPcbjfxHqzomBq6WgGl1prmKz3FHTvCPDv7u8z8FeC7kRiDD4GkD0Oend7D85drDHuhc+JJ4hjnOGnCgfYW8fxdMInwi72LUgrjgabQIrQCfb3t3F/9yFut/vQoVWT/ZvNPoOAyeXI0++Hzw88EX8Kn9idkDNsv8GoIU2ZrIHljurd88mwJAAAEABJREFUHbSB174VvAhjxeaB5+LoSgk/ta8xDC0qCUyala16OKFXdfNMQryAq5Qajq19YZE4pz7Vm2OdZxMu2sv7wulrjY7mUbmbOHfIY41c+kbxjnIM+trF6/E5A4/wAtKcn/gIyMq3QCfDM/BPMo4hlrLQNCD//X6fuI4s6Ax4AX+FhBo0YZqwRgKhMOyTpgptgCHBjpn4fKIWUUIbq+goGzYk3ffYn9cjsvCNqi88ETojI+ks0KEs1bsyMcj29FmQqm+PwjUIO0acK3a5pfn+7g5SCzo9hG/yPAJXuc/wKN3i+8qmn8W5fTt84B9+/gvoSr69YaA0iWyR6QDNztGXXAj2rUb+/u8dto4NaFcpb3SqzB0r/RU51Pz1yZtoDXsAjv9l5ZriunINMtBMYWLRZw88ObJg8q0HaT2ywD1i8yNJPK+Pr8j0yJPNSZTwVylkxnCu940P2rBwtK/kTSTojMGeZetri6E1cEfCyiIO+XtTmct3rY0pxS5wzWlDr9D35cvnLDI7bq2AsUE+PXxyGSbF1rfQN/ebHTyvcr7wUyadtrnglF7pPBGnLEoqMBpPFW3SYJ82JVx9bKucgTZBp7q+cNM5wn3lKaByt0hXRwV+u1Ki9j1JeJutDVVTyY1Ck70JWFjCr31NefTQ0GHXzg/m95x7TzwWSt7X5vbEwIwDe3gcWtjvGOWxg87NbkPcQL5I7oT+tGdxTdj1SDO+vhB3tJlTFn0TReuMPpYmoUNbQ0KJMQuDKfwMyFs5NI4B7FH7QH76BTNzfIVu5TeyKHWjxYLZX2URn7QoL+E7xqNwK3w2mnan/ylLaQ2EAziGLPof4eUEvfJSuNn6FmtixJZip0FTrciCeMcECpExN1BcXJiv1Je2/ISPPPmkH1uysDHmnIEL8xlnBuCsgWfcVe+tVsGl/VkouYg4sEn1wmLl9HJksTIRdqDmbVwO5oeLRBcAylh+xK+OhK8utS+GxUC8WKOza+y0L+dRpCm/l6/PFGRH7GYiNoOrr3F39y7Ug/Acr0wvxBX5nLBP9aF9+4bG32XOSGzWIuyEDagfF21uKnEnbWhAdsabPbHcZp68e/c+7u/uM3b2tUWFT/0M8WMCM/4/ZUu84jYWYxtdKTmWHXREO9Ezv9lHDW1a3dkGnh4P5O41DwPWLqSwZ6Yyx/GRY7tSMJWSKMW/5Snldr+P7XYf0qLd6HddRPb5dPKnH3+Kd9DdlQJ9Y2jz0qhvKS/1DtCEr90I5wT9II4GHcp3v9vEFh/b0zbbTbRWwRAMmYiDI0dohKoBm3GMG3k98nGQchZPgH+NPaXPIkuP5lMEEkf85xk79A0rVBPK//2H9/nW6IcfPrABt0kcrAUFGdv1JtTHHflf2zyzGLCIzzrojXb5OrJAPRxe45lF4eHwwlPvQ9I7YufZ0P+Jc+X2/PySdiU9Lhx66O0QN4jJyRN2P+aDKReDr8Q57dm58ua4Cu8DPmirb7yfWTDov9p4AXABZm3onaZ8PLdPpkZoEabNBeOMHRtD1itlf5d12JZYvgLHxNiHz5+SrjWy8M1C/87XFt0IT7u3zcDoa0l5Cke5ikudQErqsQ4V1VDzIDfpRKuxxv7Vz36/iRX47JdP56vjC7wo3wkbF5/jbQP2InwXO/JxICYqZ8esoE1+Jmj3nu27/KoyadEqDdmkLJvnLSr3Eib0Of6ZuPXgW+tfHuMZnQlf2hzjUdseGWus91r9YZqwNXM6o8eJhr0igAEcV7teYZvico4wljZiL5ec3mpNOSUefijDo297Yz/GjpQHMVm+zH/Pz0/UPM/Mxz+QV1/hpW8ZX7SvAlTlAlC+VYhxxK6eqI/84+3WatJwQYfGs8eH5/j9t9+yJnrFrp0rrY6zjfjQCdnaBzBgarxYHQ515N6BTdCHx6d4fnrMWtBa5zxNUbCPFfq+o+66o7bOuIef/+Xnn0IfNEZV6Da/nODvy+fP8aD8gXNEv5AnJzEgS2OD44YGP6CfLmPmn7RFiCqlxpo4J74K3uBzZhPijP+O45lNnm9Ruhp9X6N2fdzc3MS3b3NcLpeYc1MiiBUn6qwDM2/CvwOkrcBiyuWRmsg3Mfz7f3+Xw014fkJmvs2pzXgNAPxnpk3ERRpA7J+wHX1RO1We6tKHlkfykPkoumB5CHMAkG77D+jNh5sXNp9LlHyAZmzzj62DnPx7yNhjnBFu4uFhnzvV0u/Y0pfQF1fIpyAn7WnEtqRFbIUfztOuzWeet9qYQ+trhAMiwpza8Nk9+tzRbrdb5Dkgx28c+1ixRur7hmxLSP+FoNr3fQzDQDxo0d0U5P0t/JW7myj09bFqm+i1/+AzR9aqyuWE/qUjGKc9pt9ja143YsFmt2O+9Rfz+Cqbhp3s6Zc+366W9z5pL7mxpJ5OwDCPCXNNThyYU+HRPmOjchGvNInrgs7O2OYJedlSxuCr0Jz5C3veb3ahbbrOuqBr4ehv1kXGczcQje3yZC7x/MDa+4X2ldykv2gb8lBrAXqg2pmcwQNv6F8jZztfsAWbdNShxYAujA/GBVu+FOKvPUID39AGnPdntoWbP5OCfzdurFIYvuaTUn27pg/doKhzLu5UsspR6SeMxt1uE1NBoRrXC8kl76N0poZJ7R0L43s2XcqbUxqMPV9RqNXa2AwIgtxEoJ/AwyxQT0RFN2QWUjAZiJijsIM855suLgQWI8Z8uaehe1/H/vLwFA+0p6eX+O2X3+P/+D//Jf7zf/6v8V/+5b/E//m//W/xf/zv/zl++bdf4+XRIFhJmqtYUSSscNJWV0GuSXpO7Fi+0iyKNEb5s4lXB5nekrcLvS0O+eH9ffz8l5/jx59+iv27ewkjUTzE6fT2BAQ6dSgX/j3ykmZh/f7bL/Fvf/u3+OVv/zU+ffotvrIgeCH56Vy2r09P8eW3j/Hxl7/FL//2t/A1ZGkCQSg/j8pLWZUCP/AhPwNOL44LN6Rf57EZjNMZpR86AroMwDpny2Cxir41uiu6mePA4sQ3M5TLQKKT163BAJk5XhpQGfobQ2d/+XrMhCBueTWwSLNPZKQz8JaUQ23hXMfZBnAaYGwGYYsmxyqrYVUzgM48eTuzq28/VhPj+UgxcsJuJuiNEIZPNn/84Ye4QwcGcoOHNERUxpQ0sCou6JcO5ScdA9d7Av6aRVQpNS5d4XkEw4M5yGlGABMyM6mdOBbk1lqN1WYVjWCtDxjYKv3eCz7q94XNGf1C2QMiaq34xQZa3ESY44If2Zxrwuu574Lq02+/xsdPv/OE6mvao/MW2PAhTYEEmGshJdxWW9zu7hOuAbjjfms1HOoYA/OJxKCBwxF34Qg+JhbY9gUTlDm9UZm3lqfkBRB5LMB2pi1nAGP5XrCxIwWCdjlSRK2Q4Y9//UvskGdRdjxtmqazZIbXrfXhGHU1tIadTZkUR/gJCC7IYIWtbXa7uL2/j9vb+9ix2drogwjsa6YoGGnHjAcvbkIcxixGStTQ/k1YqU/mVOCpk4XyWD7QLL/6dMcNE503jsqolMUHOmTN3O1mh852LOxJxjN2cYnc6JChWlv4hF/f0G5N4j6pWIqoKW1S2HtkMeBfpQAzQKjTcBxKY7G5YYFyG3csyLbQO4Czr4wBwYki4ZGC8Rf831/rOFJIaS9M9Yu4iiLhiE7g6UQS19ZOxC7fqjTRU6OEidO4+chGwNdsh/AJjTah/go8m3DVu7xkQzfanBsWX1+eKMgPcWAj9pnF4IGkfkRWyrCrFT5p2IznwUe5HqH169dHbPg5f0X1yObrCfpm+Ep8zNtgK+9YrNrWm1UU+BamdvTyVgzIDyBDPdqGVtFHi/1uwyL3PQ8A7nMjc43sCjAbdNsKIpQ37V85BJ8K/MqY6z3jnvz5ps9IIa1apMFxxvYGT4MNmPYNrcYKOrXPyrm0Sqdz3v/8Q/SbRlFzjC9sDn359DF149OzNXw6l2CloiiCY+FnaMiuZXwLPtJ6phizWdxM5MLrpgNi002jdjXWwyYaxa70Wzy/IOczPqgNtlKjwiOIiI/kVfxqwjaEHXxSTghgfD1B68SYOQowjZfLgu42tptdrIiJrbXQBjqsbcaQ1KuyVE7ykufCJpYI3/8ZUdrP0J0BlIHcZuNpTBs4QYs2cOAJvXlF3z05Fvh9a+h1FdrGFbb6g2Q2EMdw03ZpD2EtMqW+QMCAC8KRtlc2l78CWxtXdvqnvAE+fVZ9GfNG8vLLy9d4Qm5Pj1/wjyVPu6H14ltZp9eMSxf5AjYooAu5QqP+fHd3H/7alG3FJoI0pyyQ0XIe+MqBuukAnJFcdYiX12fwHJD3iL5LNOyqtQqrU+hP5gk36syjyigguqJj9VLRp7HlK5uGv/3+W/z2+y/UCx+Jf8+QNoebtpvbHXrbxBp6GrFm4LjfoMvdbWxoXSkspMZQNi70vlKnHfFH5STNzimlxgQPyt2+290+/FW499RwxnPpaLVlzNvf3sf7H3+ILbArD8BSz/wQRkVOCOx7zebbHCO6X9pIvLdNSHbOMRN5w3iUDwDh0XP7CLeIoQRGGKUWeI3Q5tW19h3FaEID76Suss3IfMK2R2LPUzx++RKPPBx7+PIQjzRry9Vb/Vmi5Li0mcfnGIm30q6/bnebxKd/G4NOxLszdJ5o1lAvjNWWEi+c+ABpHC/o/EhD98S7a0w5Q59+fELe1kX61Qof1nYaRzclPn38HL/TvlIzdFFjv9pl7vNBq7rIBS4LovV+FUPGupJyfHz6TLz5GI/PD9jDAfmMyHRMGSizRv2EhLI/oFP+Niy4akPX6OTAg5ln4vkEjeKRR2sX7ULvojucs9/toOeWXLwFyhxfD0/xmU2DL4+f0671LWPFgF1viJHG9s1uiBW0Vux3wG5sDRvTL1dtkJx4Jc77dzyf2WSRBnFtiD3OUwEuarV749wFenEYu+FnioXOaekCrjYnvSPjrGttyl0+xBnoOyfnsTC80lg8w5GwvrKG8egY5bP+zsc2Nts1cujBNSdu9a4tJt+14HerqH0N49KXT5/j4++fsbeneMXPzMXG5g06XfFQxKa/Da1lrSFdI5saJ+KS9ZswrjQoj8qFG0Har3+m4vB0oN4J/HAbQz/gHjXcjDDnPr1tVJ2x1w66brHj1ndxHl+jtRr3H97Fdr+NBm8rNjSsq6Sl1AYWZIJs+lpjRQzJfq6Dz2a15YHzPrTfMzlK2R6ovY7gUZHmSx8oWntvsZUCbm3rCZn6N5Je0PMS9w/kgjHlqL1VxtmU45l6VBlYAxtPQYsnlKTlDpjWdSt8oPYlogMrylZW5vBs5ATnrLDBe2rHD+9/oDa4hd9dHqVvv9tERQ4T64nJTWbmzMKhHfFp7cyjtliQQ9f1UWvPpk8XN8iiDQO6XsdCR8/mUIQx8zxd8LlvEBV8StpVKfXt2KL2LRq06/Nr7Hug1dq4X3N8HWoMyLxvy3G72RDPd7GmjwFp6x4dt91uoGHZ2DdfaEhYoGQAABAASURBVBfm0rwPTGG7WaPdX+BL+/PeHNg6+dZ4bDw0FxyJSfJfSkUu0Ii/qnfHPxITH1mTqr8z8yqw3dx+x4ORO9b2W+qEHvrUo9sHygx0yVMjd62BtWeMxza0CNQmLmFbT9hO4B/JucZ7bker8l8ZOpOzJ+xkYvgclf7EA4KZzcJpPlMiySG3/8SvNP+J6P89qBWeDRhozzNEjgGzwkG09OY3n3D6BBdFaSw6x8i5BtahFAdNJF7v6fDLTi0Kw+A1FpuGg95QJjZQKoFrg6IxCJBqNCZlYjCgWGARvCeMjYvAkjhgtI6j70iR+0wg0WhmAWIm0aECvsJ45qmGzQLxM4n/V3b9f/v1Y/zyt4/xX//ll/i3f/1bmGh1FlyUQqwRXKAFI67FBV5QEEy5uDwRDE4EtyXIzwTcicXnFHkNjQagAf63PPHf7ndZEN7zFGC9XkN3UAC+MnZEnhDf0fUW6EopUk1AHuOJJwGfeRple+TphYkw5ecbUsjYtybs96nGp4+f4vD0jAyRLTBaQ35AAjpiKuH1CodbnG0VPo3U8Q2MRxKLMsng9nqAD+hCshCXRcTEeQXe4mQ1AJt4DBS2GeUU9Dbg1AYx9dm3ljhVg/owGaj/q+4cr6ye2MRS3gZqwKAu+Id+6QNtcBUmTnELV/mAnP45EBmNEZB0NmDTpFl6JnRzpp1eX9ENYxm82W8I9Hc85dxmojqRqBIviKTTVgoBZvi77AJaKter7SYa8gt0amDSps8S7FzGKGdt1WMHrr41CrGKDVU2B6CRMdJui0JSQH/qUrmM0KFQe2zMwMjomEn46mYi6dWuhIG9AvcMT18eKOgoVt2wu+BbrdZI+bzhkI8Zf7AFn1ZbJosOxBaTdCVdhfHSO1K0qgvlqvw8nrHhEzT6Sqp94jEJ98wptaAnKPa8vOEGh3DF6Rzn5znEOG9CN8psQC53797FGnmaQJ1jk35ttLYaufghGUrfJeerUUeV0AbUw5oEaRJco1NhDa0FFJFk57TZI7QfiQduPOn7M6uFWmomTG10ja1W5NaVglQiP5yq7mzZgWzldbVdcTnj+4tflNJxDTbgNehoxIcSVbHFgst7JYbaYuDeClylYzMLmVpw2s4jNllamPjWLMZcuAefAkybuioUMiZ42wAc/SAKg5QJsHKhSnH+wIbC49MDhdMB/qekv8BMpXksTEqbpZjRpkZko75nEqU6OmN/xm3fFNQXXWCNbNA4RqaEUdG5fiAN2qMiUCsn7FE7PnIcedJoITqyoae+QbvQwlzzgXAuSf4iSwtqiwcXTCdoGmkzvEVXsE/kh7/dvbvHZ3ch7uBjUeZY6VW3zqEbOdfoWw3to3JUZ1nQEXu36K+t6wKTewMFYA9N0nfBh22gDIktyEwStNkTchFXLvCwpQl70F9Kj0SZ3w818rx4zXkFB/DTjjl37HE8gGGO5qKq10amOPrmBBtl0t1jI004wNDPpKkyN+X8/dgYuuQ59ZUNIs/QpxwmbAnicwyUIIOa8e1CDDiRp17Z1LNolrds3QLrgg0p72sDwHc5u9DQVswRymWoq7j6XMNeh9bA06JAozTDJKYyZ2VQikYKNAQAmUs/Jy50pd2xF2579Fo5j/DiJsZI3DOnJF/f6YvEpd8Ke2Ji0sxRmbkoPbD5eMAXDiw8T9hi6gqcjp2AcyTHWQxrb7YTfdqktKtr20SsnYiFyuzw8hz+TQufVJpbCvoWzysLthO+kTiAoV9JU48clMkK2Ww3u9hud2Ehbr+smmdm9NGVyuVMnDhm/ucs8604T9iKOMQlrNYYW4Li/sTmzCEX8ImXzQP5rtBUwWuu9K3NI7XP09OXrBtcMI/4E9PDeGqsNNbUis5KH5VFi/K0WROoD+38hQ2GR+oIY9QJnSBCTKuE9iifyQNCE44b7z+yiHp3i49SyA/YxFBbuCmxWe9itb8L5dHoDz4TwIRR+hal6AvyNhGzMBRshp957rjUn/qFAe3mBC8v6NgmneoUw2KEswDe0RirHpUN4LI2UEbcYejkIbwuUbImEE5uqrEIPbw1+XNxO1T8mXHa5CtydUE7Io+efuN5I6YL0JrGN0Qm7kmzbcSGJppH9fJGIbxNceQhlQtx70mr97Tlq72re2XdlRI9shSfeJ+fXuOZB5fGaOlvbRXqtCJb4zCkEjYLcbBFI9Z5PYJLO8i3M/CLI34hPdJoq9oP85WXfiIttXZsCK6jtR56L9jdiQ3I10V+0KTcbcIPPtqNfmRMWLMo3WAHDMNmj/HMw0prVm3bDWD7K/IbwLkiBm/InZ4P9KVdMKArJVqFB/iTT/k9HrB/NhOE0XufuQ0YEEWuP4abo+YQ6Q8JY4z8pU7wOcwOewNawZ+4P7MYPwiT2HgkrmNEIV3OdazHUipzGM8xoiKLmZr9yNApSqvR0/SrwY2S3SY2t9vwenYEQNS/clK3hXxR33iciRnmvWfq3iM8mcPO2I44a20L7xwHmtc2KIfVCZmOrD1G4gbagln9Pjc7SuR64RGYwj2QX5gQKzaTlGW3JOs4n87xin+/vLww/hQFWjc8lKj1Jtxc6dG5G5sr1iiN84qMG3qw3uorPsuMUgp+1dI2V9zjyt5cs2mPJeVFfQufo3VA8hZRaw3jjG8xrlgTCedIvXBgU96N1aP+jX2e0If+lHIL58E9OL1WpnkP2Npsx32UlDa/ol5c26C5ryWK99CD8j5Dg/WoTbz+xoJrMh+qrbWl9UA9uqZtsqmvtB98eKJunZHTBVi+RKCd2WauK75S+y5KV+Om3IgxOvr6ocUwDMioj29sC8085LykHX5jzDIuFgo5lIA9Wo0BGdsasaX1LdwU6rnZFeyNexm/3/rXA7Q6Dp7lSd5maIKaqMR2m7nJev9A/BqRr+P61ojJK2ir0KKekCTzICQpwqywswnffaZOOSy2xsicCw1DpQ4ARikVWzzywOAQ5kTzW1dKDOtN7In7a+p7+ahVPCXhOMbYDriotYT8NGzBo/DsR9SRRQSETOjZnGy+NVYmDa1Gq8IMYrh+sMT1rkSAPkGoq9naNvnKrj/tB2T9abj/4xDDBd+w/R0oGkJbGYSGGlsUvmcXVi24IPidJ1GfWaQ6Xsffca+iuCNBN3d7KbDSkYAxYFCNhkqZXggUmxgILo530eaxce2YRadzeF3RuPA0bo3fcSsWDY4xuds0hHSm2qD/Bvg1Wtdit72LD+xS3u73sRrW0Qx40BeMgiSMazaGZptw3pEgciBgHygyxZfGiYGKN/7w0fgcb8H9SqFmO+F8Bq4XeP7MRo0Bb7UaQLU4htMLvIhaGTi2Q9j39+/Cp2v3HFckV2WxImludvt8g2Kz2YX8KotGsHfMjidue9p2t0OOq2i1xd3tbdyx473d7MKnhgVcam9iQXOCL4s9m4V3Hlkw+FRlhL/b3X2IB8FlEpSXJdhINdQibIPMK0+K8qkhG0gGamVYio46k6QnAsCYx2VW8BRqStlKi7J8JUgJ+4Ks1ZtB5cy5NFowWYhbkI8EZWn5XhSiDwsAF57qwkBxZoyw3J3+5ddf4pGnUNqcC5oTm2dfebqrLkb0ciLhvJAQXRyIN/tYCHjuHGXivA7bMLBL74hcHtj5zt+XhtE9svYPpS4y3sQKX3DcCdkqK4bA/0RgHTmdA9W+iaFgdzV11CMr7bcHzwhdJvMvbPo9PjyFgZM0AYw57RIgb/ODQN7Q8yZMvmtsXxsp3FW/HCKvhY3OvVboF3Tm+dAqcxs0NESKLWIPylf8+vAzRbF0+ETYvgm+lYc2coI3efRJ3g7+/Z12r5Wbf9D4119/iy9sSjhH+7FJi3r5+viYPFlA3PP0+Oe//DV+/utf4t2H92Gfhdv1qYU6bcSG3WYXqw32TMLuSB5IAnvCpliMuVg9QZuCLdyrjG+Mc7y/qrTHH/SBAfksvjnFSd9EzvJyTZAD8/wDkddNh/VmEybh8PMmP21Re1En0maBIUzPtaXHh2dGF/SxC+mofY0Be6jQo8yOxD/9Wx9RFr4NpK/5tEVakgbkKc8BQ8ZI73/+9DF+p/kHu9WJelCPFXtRB622tK8J24WAyKJ8QLe0OlT4oJWaevb+Bd9K/PhrQWa+SSWcNTIYgOUibeC8bw0bK5jNHMk7seELtu//ImRxP7LIcP4G3dzf7/PvohiztIfaas5TN5nE0VFfSijXAXkoM2WhTNTBMxv02s8MDy5U9OVszHNDyhihT47oDTBRak3blU7lpX0hssSZCzdkfaKoNBbLc3uThUf1bHNuDxwEYzDDxybkeGTRc8ijC4QH/PCBTTbjts1YYUy4AFQ7UEcTNE74jzKd5uk7bbW2+Eph/r//f/8/WShpWz/+9GP88P7HpNM48vvvH3nSfYxGMbff38b+/h7Vl5BnUIQ2KM3quEornSfiljakDOVZ36M7fNpo7PRvfHndO76gP4KGNBq7pF279b7wzKOeC0ucx9cR3kcKvKUpS3Vo8WboAFzS5xzAhm32Bx1uVppnBvJUbS1qJXKVGsY3mzpLWTNW+dk4/f5ldEiTtqjPep42gGzdWJaHhXYwQoz67cHx4w8/xYf37/MthIFaAQJDPl3gG79eWPgcsRt5FIdNpNrGwjOFLPai/Y3kD5Sz0LHfUNDu8g9EK8sT9vQJW/id+CZc6VE3LkA8doU4ii28kOt9mPSZp/2PX4jh+Js6kp8Bucjflni0Ghq1DvJpUAQfXSlRuxLC2u7BS+6+v7/LHOzc4CMP8qY/2pSLtG2JG9YKttvbu9gRvxo4xMe00Gd/IR9++vSJnPgY0mj8SZ7hXds+IqO0K/RZpKVWp6bvKxe6wthqzktbvdvxBH2fbbPdhfWI8UAYX3nIJq37zS08NuAsdqjB1FbDxeY7dKbechMJ+p2vL5sH1tjQlrhibWnMcGOpoVvpMj4YA7/HBOJ56gy4A7FF2Htkp7/5VH+FHO54APfhww/hr+/d3d2S+1bZzA/7xL2JVWupd+O2Mq19Wa6Rg3SpF/mThwv2p216PWzUYwvtX1hr6A4+XYkQt22zWeOqJTf80DZuUBmxfCvwg7szdmIu+AX70nb82yvS9MMPH7IW3GyWJ/vGzcyT5Ni//eu/hU3dau/aQ/oI9IEkWm2xQZbisF+dQFb0rSX/lWNBsTbHJJ/I2RrVa8eP5HvjriAdf4tsN7tddJC/2CIb3dzsWyX3bcLNQWmtXAe2pJwm/Mqm7rpSErc4hX/C/tTlGf4BGQM0N2hY2oAMN3bnQ5jZMdcCB5ktPIIXHpW7sq7F3ANm4oYTlYE2VWtleEfDFqFX3LbgAZG0OG7hv4Vjlb36lJcVsr+7fZ91Sm080GE+rKHzFsafd/f3OQesYVyARa6JB25qkzeNFyf8S3gf2DjV7sX58PlzPJFjntmkc17A00ITtSJApKMiD8dq42d0cSIOGbsWXc9Zm3/XbelgubCpcw72HuLmxjw5xMaNHfyg68r+kP9PAAAQAElEQVRbfD+ywfca6qbHzi+Xc7zywPSFeviZTSQ3p4iy5P8axjc3WNqwStkV6OqIVwO+NgATkvmW0Ffv7u7DeviWGJRyQl8H+Dd3+6bjhE6cq31tNls2HHehzpS9viTsbMAHWfiRRu1dHgOhV/DzfbsNlZeJ2nhC7iP+5TUGwoBSanTA6ZBf31rafI8NuDkiLVnL8JD9gZrUnHnGRrVnY6K6uhDLxd+VAq7C6dK4jAKcrnB9E8h6YoPwNeWnLU8XMtvNDbIDZ09rffRdjRs2iqAsLshkPJ7iQI39lQ33A/niitOawqYNACWUheu2AX+AgJjhVR+yf41O19SX1v7KyFrx8fFLfP36Fb3O6WO7rH/veZB2j352b7EYmuFtsZ8pcTTkox426NO8scKfrnEDkSN2KIdd6xT17GbeljFMDuuRB9b7Xz5+DH9D4eHxifxyzBpCOboO8vjKAxTjmy3XdNTvytu6VZ4neEN7sAkuvjCRqPVn7Ux/rEPLzW51eMYXjsYO2olzJua92veQBbF2/Intz6fgf4p5VJDCZ/J84UcXISc2rlSKB5tGOLQ+KsZjckwnxilGAp1tGaMTGpBnAs+ZdkzD8NchVLoBrjHfsbba1zflLQgBl0rtSgH1RJvDOY5V+RNOq7NIS8PRZ5zLftspjaIQBCo8FOZ10dh8ub3dx3uS6o4gtdltY8WOausH7tccJ/tanhTYgo8ONuk0Bn6uxXdtTKJHH5kJQCM80jBKd/l9s+Zq+I8PH+H9ENIp/BOLHQ3ZcxgjgM2Z5C4QYOFyd7ujUNplkjFwDcjJImN4C7xeKzuTm/1r+r0e+pa89K2GDpuBu184MQAvjq+ebdAtAfDlvREeDUYGP59wDOBUvjqwBeeEfJ2BOtCTZ3PSrZOfuQfpKY6uFO7TUjL8yBuM52gw5wwaGzeCRDQis2lpLG6O2I/B/gK8MzoUtzvw4lBO3jsy5sDGk3qepR9I0uk9dWX/w8NjLuYmeMpGoXj8eggXBNqJixp5Ei7sx4Uf8jeRpHL8H2xLXVvxOFbY8lqK8m0E1k0oZ4MTTEMJ3AFDOi4cswPxV2RSq7ppYTBb9OZ1jcI/xzne5Hvk6YhNnuwHYspV26kkHy+kyXN9xmNHsrOv5ITlp6eI3ENKSXgX+HROYwd+QL/OzQH+gEbHTDzBsdBUznZLu7Kf4Mf79mlfJqY1SUMY9mvzBxbzyshrbfL7ffTwQrK7cCzQus5F745F1h0y3PEEYZXiO1LgKDuTbMLfrDKZSav8idtNQJs4lEWPTLxva/DUSJjObfrEgIz7JX6kXuUBGibsK/lBMsrDuQNw5MW3chCFLKdmPD9Bl4Wq85iSdn/F73HEJiNKpL914IPQRa/qAisVL7JPGsB/hSe/0lFAIh0FWnPG21jh6jPTeMliD7AZE+VZv2caceWYsUM7EU4HH10RCnQIB9zarsWDspWGE77VlRLr7SqMKfKtAujiAOWeyD0GdIY3dXqgODzaKGAYEVk07DaRCykWBnsWBup1qC0AAjnyPadvASZ8aCB98gBZyHBCxjaHTm+bw8t4i1w36074oQtQN3olSd2m72h36BpEwJhD3z/D08R4c0vO9xw9qx9xirthDwMtZQ1A+7wHBcBZzuyzOW/iqXEekeGIHCZ0J+3Zx3nKVBycC0A5XttIHnigMJq5v93s4u7OYmyXSLynj8ubuLT3UntAzGG8W4qjRTaq4erf4rWpXQF5tDGRjdEpZdoVtFOIKxy1VWVjUz7O6UqJvrX0q8ox+Cx8TZwV2vJNHztPFK0TupmBPYMGTTI/aHw5iKuEm41rYkobariRkTwJikGed6UYQhEz8xGgMrGdkc0JPWmfwacrBVgtbVx5n9DpCdku9DGX+wAhX4zhZ0UR7CJlgI9CXPGesEZ0NQL3u28hD/WiLM2B9jsu9YduvdY3LgqsCwr4kgXzQJzSVsQ1EgMOxOYRerx2Y6srBblMcWLz7JVNVTcJjRMH8xM0CA4hYZ/QziRplI5S0U+HrKCLbh5+IluTPxN67snTmoWnfHlfnZ/AewKmCw1pF6K0OTY3ZdxE1AexNf2woQ/vO/dIbj1hj4vdjXEGjrFMGOqnIjuL7QI9XSkRfCEFfWMTy6BwQ1K4Qxui1gG2SrYeet145ip/re/Iok8ZmxOFrU7UddY7ANYHXUis15tQvq0So4Fh7B7QY8oH2fTSZDysNfqk6S2eodfUL/rQrv2Vr8o44Rp/PV7hKDvjeV4DO2mFBulqQ40VC1tzlPftk8Yz8D12pYQ0tVqTT+Wx2GEIIZSXtBqTcuGELTr+gn2ryp55wjVOJmz6g4/ngE6Yjq+1ZPx+ZlH4ZN2CntTZQB4zploPSiNIM5aqe/X4/PzIE/uvtBdixpH8QLyQSIBLV219SFflWngoE8LREtfKZKEDRfu1D3qlR34qscj7qTv8w/NWa77lZd6B+IwLJ+wqdQBfxhLpzNZaaOPSLG5l4tG+tEtgKY5Fj4svKy/pHZhbayO/bGgDkCMm4gAeEsITt50lf8BPX1IXXeE8G8PyWPDjiq3WkKeFt4HzRt8yNviox77V9Pceupia89TbgA4qHeqoK9ifPgjP1mrKZEt8yPoPHXoNuPzK2wn7dLNSHu2UtxX5Vh9y7ERuGcczvC38A95hajCPBszvOTOZRQIAntDHxJGrZRz3hFeh3Y4LGzoTdM7fvkXXddGGIYahcd7HhQ2KMw9DjzT/npby9Oh/8nEgth2xvUn7n5Fhj4z+wJf6uxInriZMiQa/1+p9gw949Np46nrCmOiv9l7j5oq6bEP+HpDtIu8CqwCJP3zAL76Z/JBH+PVukR5ax3D7tQtp94G7mwni5FY4rmJDtcd3adejMjsR+3x47BtZrtGsFYR1AUfKTdmBv5SCnWg/BZOzBR+O/OR2zJdvyHOK8/nMQ4dT+rDnF5z/G2Ou82+A840J8jKx0XE4HVmbvMazD7F5AH7MzZCJPDLjonM4JuXMHMBEdOAERoScZQ+nS1+h/4yM8mH84UgteAh5oDu2+022qz6cCWmJA0wJo8dm+tayFhjQiWPX1NxbcsiA/ESZZPBDXPbp/3WoGZOFMyJP9WyzTlMHxg3H2xBr0uQ445byN4ZJp3I3fniUZ9BkLpRWm/FCWzK/dKUQ/6Zw/DKXcyc4kKO4bJ1E2/cntvIn4v6fRq2iIsXv5o9grkfVSePyogVxq5QudCoV7pP4u3e38Y//+E/x809/iTsWAwVlaRBf2OF24eC4VDJatt+n3uqpw5kBh1FOONGYTjQSOG0GI98w8dcTRgNlOqaOYrswJ8KgrrAnguJI4BoxxqUdgXdMg9GAHGdAv+VpkH8P5sP7e54a7nhisWUnehMuFis0w2WUGhTINZ1iTxG2o6iybVeb0PhtA05j66/0Q5s8ytsLTv3ia7A8Afap/Vdk8EBid/Ek0RYYOsKIwx4pFHUIk4U86zzKrkCE9FTwSLvn0ob4okSE/TrrQDAt0GAxJ/+5scSgwigXQj7lPLjx8fUpfEpkoLig6L7W2MLbnbvEPMHYcxSeuPElyJzZ0EIn6OKqhwn5gjqU50DwVg7OybZd8aQBOQ5tuU8wMYhsNrtYEVCc53x1E9DmBpf6KCXegsMxj/JvcrM5Rz5s2s6JIuCY+j0mfYDJxK9svC/ta3gy2dfaQUcLZef8Cfvwif2InpSXSV/4Vzn0rWWQV6fStcAg4TuIJgzH1tpSbj6lRcxL4cXmkknkhcJX/QeEIeKQVmW1POW8ZaG8iw8feJL043t25W9DPBV5AT5c7HbMWyGr1gZo75MeebrivENP6sw+BJDy8im9ui/MvQZLTvOe9mTRfyFBFJBM8K4OOI0BPlYUL2vkJcw9evLpqPaw4+nMCluXPp8u7+9YuGIf2r+4xXeiCBJewkJ2290mdviJT3YasO3P+xiTsoQZCh3sCRsa0aGbQT4NOL6+MHTOwlKZ7ja7lNN+uwvpUz7GmdLBgcZC62mDOLeb2O9tjOV8td7gt818iXhIpNjLSLJ1w/mCDPQf5dTXxpN17BVcbibMxDT19pUNKp9Y+YaXcywopNvx6lP/AjD0+p25VUIZrTebjCF9LVmEX/3uEb8fgbnGFzaMgeycUyqUAFAbV1bSYAzwyYj6VH9r+Lu728VPP/8QP//1p/jrP/yVp40/hDqy8CoAIwKmjfmq/4HFwwl+9R/YyTgqHz59lA5fET8Sl7R/qa+1iiZmX5lFNtKSiZUF/9+T84SJz9HB12JbXdJf8S3/ptn7H35A/reRr3YLlNEeSo9csOsBHvrWdIekR1qUszKzScMGHfiUWxu3mJMvYXx9fOZp1pOn0WoLx++xQf1n+eOsu7wnPGOs7UisctNCGDO0uInylbj35dNnYD2HfxzbRfqJgksdGTNsXSlRoXOP/b67fx8ffvwBuf8U//j/+qf4619+xlZ2IX3CDT7KmAOxp6hIcsycclFGPXJ1Y8Cx8qaM9K/SOSOy0F3hd/rV7e4uebMAfPzyOT798mu8wLe5Id+m++XfQtrlUXh9azEQ7xuxV3oLGjSuBUd9RLtYMabRaqvhRgy3kr4L9iYFFfpW+IpP8XLTYLuPNfTY70LGt6Ps1xeHoTmFPDqGhbKyO+O7dg7AcfyaBfTQWi6Y7Fee+lMexWlDF96jfEj3MX5MxCJt8ciC45knof7ayAH7lNfr2ynes0+7FZ7ylU5lMRHPT9Di2Bf/Jh1zjXXarriUgfI39mozvhGizLtSiNksuIhL6uqaw7QvYYvHWC4dwr9Af62NQvo2Ptz/EL7BJUxlLa7Pnx7iX/7lX+Jff/nXUGfWAAPyELf25GJXmI9PD+Ef7Jcn4cq/dGI4KRM3/l2QaPc+NBpP+B64xeE95/km8gjPuGvakTlM2vqKXYBzoDX0oT7XxO818VA9/uXnv8Rf//EvcXd/n7lY+XXqj/HWav6NQsf89PNPIc0VfxePdq6trLSPvkLuTE0wIr/XeDl8xacew6fOxnLj7IRO5PXCUf6U4wk9n4lLHvVv++XtRM60bnRxqKy9p9807Nsx9vsWjDHRGlCZCbtg0AvfNVpt+G0NN6aUQQ9P3A5921rnkRrsCbl/wv/9G0kff/8tPn75mH8X5xV7MT5gBpH8IQsYDHXw6feP8HdIvxnoV1b6qL8uL804fayQ76K7ORfXW3xqqC1MPuZYm7pT1gM8DcCptTKFmNHBRamxJi/4R9D72tjE+crDsOV/pzVX+Ae5pYsJETBVsNuG3w/AyXPm3l4fYm7WDKNWwV6AHjXH9ln79Jx34qUxKBdP0uXftVKe6ZoIgal/wNNiBfwNcPWjWtsCC9wMYgrxzhNgz1ypW31P2xdmHWpoNy5AV9hgbZX4IM8lKnQMdRUu6OTDZt+ausc5a2xNPnvHNenYyH3m1RLBorMmDOeJS7tRN9Z2xiZYyfsr8u2WJs9dKWF98u7+nvXJD2GM1z/FVfjpAAAAEABJREFUC/DoagnPtSNtS1kIx5pDH9D3/LMR/+U//5fw+PT8gL6e00YeH5/IK8ecr6zUnXQdWNwbu5SJeh7gxbiuPRuvvP75px9Zg+yZix3DrzxLR/KG31gLaMteC2MNPx4dE3zsr61mfpJf8Uv3kbXSEf+S7jMbPlFuou9b9EMfN11hhbfU3MrreDql3Z14qOPmUPjqUBSgUz9RGxgH9EXzqDn2K3ydsvYTU4TyKshX/9SP1cUZfwcA30JbcI3k5hOb5BeEW2sLY7l2aNPf3Yg/E9g8V2b6j/WIAIRfkY9zSkH/NI/ONTbkZg5rrRdpIz5KmbrTDp2nP2gHUlP7Gj2wHKOerKFKlHCc8eeKq281jPHa4/Dmd5V5wWeEv/PpHCMbPzPy6m5uImjmvRP57HB4YYPnEGf0wA3iyCWUo015n3iI9szDgiPHI+PlQzubkc3C/xTjecz/HMg49kINI11uNkqLNc7j5y/5t6TkOfis8R9pxh2xy2faET5b6kd5KifrbeUqv/LmZp1HmxvCHo05xjKbuUtZBXSdqNuP1E36mefiUR/ao29cvnt3H7b9fpfrI2uIay1hn+Naa6l3baYrUPHW1E3yTt5QFrDDt4Sb+qWLsOkHxt4DuV47myHAuvmO9bw6cv61qdP4kz/a2p9Mwr8PvQ7yfwkhOSTpsNrQUXUOlazTaawmyUUhPEECkLvfjkGd2BPqQ9l0Y6Alrv0nnFcHiPyIoLCQnWkLDOFiizmfH8wrMZBcpdWNFI1bR/Kos7kR47G2GivG2QbODQ7Cqjh0JjqSnbTrQPbbqkmh1WjMG1oLW2V8oV/Dz/OrAYfcRiz8Lrx5PkFs0jNjkuz22yetHt0EOhkU5Zlm39Km5Nd5XgM6AjyAgmVh2+giaElnKTWHqANlZ0JkIH3IDbg6vu3IufeltCsFkG+tr2FQzFZq0MtcviAU/98bfXyvOOW/IRf1fZ3bFWbTAIJekV2rFDktWm0h3tGkRiDhIlw8DMyHEMiFVu45T87U2YhspFf8jpe/43gI783TN7uYqo0AGVqnN7grC2B0Jm22RacMV/AcpN/Fdfa/XTuOU+iYotYWBtPhjbYTdBj0JnbuHWN/HVrUfnlabxE5YcvSeqW5104KdMGT5wbVq5xyl52E0iOnqx0618LzAh8uSKRHG8uFEgtyaa59i0G8XZUMaLUY/7ut2GkCa9DtIrBCg63j2LeKHla0FrW2lJtynUjwyu1M4qUzBuY2CjYLJ+3exCluSI3a16jAWhrMxfLBGplauNdCH1+RiHIuYwkNJL858sPBsddzFzWvFOEGc4N76UviHygA5bWr4BAxE5jKz+VL74KP8fLSV/hBF/LucO8vIyMsKtxo9o0K+b3A5wk7Uc4AWfBhK95TjycKG3XtH7S3SZt2pwz0xwl9Olc+TMLiKX0XrdWML46zusILws+JDV5jmra+JjEaa6p8cdOxJsIBmaufhAl88UhP8gxD1zHakInO8Tb10Vdknq0P7QWwLH70pZEn8VNuukzYpv3eV16tLnpUvpjbW6wBG1/HiTtlQbwwGUuni8otMXKz2cWKRcGKxU8Db+UpsXJXls61vYEJ+9K+F6fm1pxFPCdZmAzwLew1cC0QKnQpXybiOBEWmofnQ9q5tPethTwLVxgXCgBpvcrLvqvchZO6pLjy/EqT/FrEjGwKOv6PrYPO2moo564go1K+FzL6g7obamMU5L35ZN8aVHANYGlc7pdkIfhU4LmgLtiqNm7M1yblWzwukAbs74LeLRxfWLCO2Kf3i3YCHeYQY7q6QBhALdhtjT260N+0DzpT7272H7Fh58zYujgt/oyZtgnYygynTD78MWOwF+jPezisuPtaidnKoMayoJ3SlhYYb9JEPo5VD9K2NKwYWOJYGrKBOGcUjh2NafxcvsuYJbfbIzz7lJPHCh3S6L0VNrdjg26NvSgziz/HK091bHOczX55sBl3B+x0aH3UfuFJWqQbasOxxhvjbuYFcEpvyg49KxdhDq3GZr9h434X+mEpNSzSn1l0PPi/J7GJdeQJunMrdjLQakV+TJ7RhXqdWBCoyxF9C98FA7dR65x+eMReDzRjxsJPSftSnyOLjpGn9sKSfghnKveR9xn4J+6rRzr5OoJ7F0751jZEym3dou9bSJdtaDUafcbc1pZ+9aPsz/i/x94OwPlGjzRnY3GpDxkjX4jhNmOlNnAh3jjvIk3wKb3KGSaTlzzSPwH/RLM2SdnAR/oQ+buKE7qvcBYYkSw7pkKrR4YgtzkX4C5SbW7cS89XfQlfcIwxYhInTZiwAy0zT8uPxMkxjbREiR59Ge/Vg+O6UsLY58KICaGfenTcljw3MN552pBNQPNbnRBvH/u1r4qszcXCVZbGhKwjgFFpETepF/UwNOL6MEQyjEGl/OLtA01dKeE4/eH29j439pyTuJyLj7TacsJVL96zCVNZKHt1Adt0FZrDZ44l5WC8E/4KvxPXAFz1Mqlf5MhAQkNJmoPPSJ95Vrjyp5yAyh2+8LBcc86J+nCMshBOKTWUQVfQDGPFYQzQnhwj7FHfAYcQtMlWlznBFMfJ04TNeb+UmhtFwT114lHa1eOa+mZFjbEm7oozvOmka7vO4Vp9ccDGJhb0L/HAQ9wRH4QFyGZtgs2+vOV4x2mT2kbKmY7kkzH2i+vC+Rk/lTf7zHtrdYVsrQszng8tKZKfE/F6oomv9jVs8lBKTfzi6WuLnAsMOhk6h2+hGJt8GDxNZ8I9QmUTqOu6uFHG0vbtG/n4kmMv/m9g8N2VEoWHO8G5cj8Ri9yAcCPVt9OuG9D6a8qc+lGcynBiw8IHTtqb90GRt+RTeBCGuc3ZCvC9bwy46sxrdSXcEzIyTk7ISyClSlfldJkIN2/D59SN+JSXsJwj7cbWGXvIc0Y7U3l9b/Rdv1DFKSP4aiffx0Docs5tvyA2PozY4vlyDn395iZCO6nYo2PdRBuJaydqjJENom/f5sg+9Dgx58I6cLp8i5mjtCkXuBN66mnhf4wTsctYZk435oZChB5tyj7jm5s/I7LyVsMOpKFDVopNWSJsdDyFb0hZ9whzNsczZmB8n+1NrvAujj/ar7Wd9lbxlwH70v7kMYllvNdLaxkzcm5d7HRoNQZseTC/4GvCSRjw0DG3cLzynfDefnQeYcC8bh16bZPyw/8vNIdU8PSthQ+gPMc4Un5BPeP9P6P9EWf548X/E87RVwTa6bQ2GcIZNDCyQOjkOqCJ1x1xF7MnDFMlbza7uL2/i/v7d+xUb0Jl2UqpaaMRJVYkGfuEUUqQ3Fb0LS2dn84NCw8DZDoNXlNbFw3D2mCcOsXz80uMOGbEt/CjwTyxK+yue6s1YQ4svE845+PjQy4wRs6rzgAcN4caBiXN/8MGncIFNQdCBkaa53mctb9QDq0uuKR1Q3CXt81qDe9biuo+UmbM4Zuv7EuDPMF2ZDGPXA2iLo69Z5CcMXp5PBPQDBDK6RroAJggTS6Xt/vCFuYrQWQJ2hTZwFXGfW1JJ0wQPMcsngwOBhnnyEiBV+KEQ6IyXrms4cXzUioBjxGF1tFCyqECpCedlKJZgoRFF+BqBocJ2uRlghcBy2sRBvM5MK6ERX0Dn0lWfR6ObPgwHtJTVgd2zCd0LOyKnG0G/yOJarQfwH2r4ZMkF17rzSoq40qpoR3Jh4Wb9w1III3r54wt+LquNK0pErLIj5JvTeWbCyR6tB7C6GB55smKMjOhz/Cm/KWzlBJXnNo2IHARJsQiI2WjLF4topUV/RZOD+zoj/BascGUMxMXOzgyBcwoJHXPnLQFhOsx8XLO8KitLItWFkp3t7c8zaWx8ZA78Xe34VPFe47y7W7648Nnnlp/iYeHL+FTFOFX/EH59OhBfrRDn8Sa4OVtwFe0BeVYka0+oD4gEj2XyIUUtjLAR1dYhECb+nFMLTWco5/AETodQzrkc7aYQBYmYCTFk+YpJnRiArg+CROHMpUOechxFKQnnmKd2KhTfspWmuQDcBRu2BD3HD8x9sCCRXqEnfT0Lc7EKosdx6vLA3bm5sMh36oZF1rQsTykzNHT1SeDzV29oEcW8mZCXG9X4dMV6VOGA/Z0fSIyIBv5UM9bnujVhkxKjYH5wnC8/PoWQD514+nPsrA5Jh3yJv8DsWy73eXfJfjrP/5D+Dcu7BO2MjXOeb4itt7x5PPHDz8w5n3c3d3HGvr+KGf5LuhdGXlu8ZVyx9bkbQsMbci/oeH/cCTd8v/y9Wu4gJPelI2TsVN16dN//UN52V3hz0WF/NceqNiGurRfm/LcmCbNi55e83fr1Yfz5dnCxzdiHozfX5/R2wjJNfa3u7hjIbTdbXCDkrb8zML8gK5breEbGxbbyvpETNTeSlfe4u2chcMF21C2E/aqv/s/S2kTBTpX2034ppmv72u7J/Rf0NmK3AMnkDyF9p4xBSDKxtZFhPwpj1eeXPn0N2Mt87soscYWhKHeYYSZkeO35Myf//oP8Y//6Z9jjy/P3JGXF/hx8SCeuw/qchdrYpyytyD89bdf49df/haeqxfzsO2ZxfDhTR7CsPl323wiKK+PPMXOp7vYu3YnDu0Q8qGSkgqZGLdtV32K02t58u92+ZapmwLagvrzvva/NCGhYWQpr8pEuXKZ/O7gUf15bK0hzzk8+sR+t9nFarPBdu/jpw8/hbasL929u4/tdmdJAoxCa6kD47a6EL60asev4ysbWL5dMYcLb20QkVJkHymQZ+ygRFu3WKHnFb6qfCEi44++NJHXEAHxrSaO9BU6tI+JvCOP4qtsNBlTxBF8ZmKGfmAxm/31RrShbZhvlJ/n4lLHyi37gM10TKJk8zzH2F/sq6kXxxsbMk7oE4/P+Td7fMPtRMxzgfD14Ykc9jWsg8TF9LAwl9/aamD88HkM3+L5+sJYbMxNcGVnc6NbGQpLvxmJyfZLU/KHbI7kaZv3rvQ7RnyOk/e+NuRcA4ZSBmdlA6xlzmJtxk71vkWvNmso7aWUytyC/FsMrWWO6WFEGzNv+b9k/et//Vv8zf8RlZxm3ffAYp0h4d9cuSP+7Xe3sb/bxR35zzyo7x2pG/SVry/P0DSHvih+fdyj1+Y5x9ZWE/dA/lthJ75Z1fD/OtScOyIHdWHsrLWFrSuR/BYIkbdKLDLHqhv75EF5USCEtn5/exe72z0iKtRlrzGxqF7kOFOrTdS3x5jJVdrf0FqsoeP+3ft499PP6QvarU/ujc/iUucfP37Kt1W6UqCpUoNCL/HHe0pd3ThWejSv8FMiY5Mxf7vf5LmwpfNE/DxJA+OcZ76vwNY+hWmseSSOKFPfGjRmW9/I94ykRnSunLQl5eA8p3v0v9BOO6RuV39PT4/5h80P1PZH7PKIvk7IWVr1YflUDpALNX7xbw80x03gEq5NOU/kpotMMsE3kFzgivuStjghbxrnTE8dyJe2oLxRJH0RK2r526ytduGDNvUjT9qieAZkMv4AABAASURBVISv7WyIWdrt0i/EQHz4bi3LMSSihPCV4wZdmqOG2nKwMVj6T8h6Ijd1DO9KybmVi8L5MregV25yLS7r0gu16UxdcmGTwU2IMe3osqyM2LG4YWwpXfi5MK7rKj61Du19RU4q3J+wkQN61Jee8KUDNdHEZtIMLeIZiS9X/YV6xS582KaeRuSu7wtnwE6VU2015edcm/CPjPNYSs0Nu75im+hnQsfq7wINwqi1hS2CTTfuCVsYXIYyUN7WU5X5wecMXGnRlnxr1RisrTuW2/n1XNheCEuYnmdfQZ5c2G/s9niBb31c3sbLGBdkId9d12Wuam3g2MOjcv0WFzaC5cPx2rW8sBfE/RK1u4GfLqRZ2vvWuK7RlaVeds6IfPWRC7ItMKrcT/S5IWdOP/BwTNlxixzIiI5WaiinPfl0AKa5yxz/wtgT+hFG8OlKjf+Of+pv71+Qv7Wj/itu/Tvz7fsPxM9b4syGOLgiFgOjKCfbTH4dySEHNtQn3SDbdS8GyqIw1tapI84dMMObsrVBVhhjpF9dGUu+PDzEI/nrKw9XpN8xfasxEIMH6t8KLOkNhFBL/11+wnbsn9mUyp+J/38Kt3oJzMnJy7lnbw2tqMi328j4EicXCAzsUYRFgsZm0LAY0Jh6gt2aAnW/2WUh6ziVXen3ngZs6wqQaWIqGKfGa9K1tdqitUprYUB2/AKDvtowxhaBtMUniMJOd8nrGRoxRoys1hp9K1HB69wjAcLgOhNgdGKGhx/vCcdmv33yq+EW5uY18Px6DgYOzAZhKTUWPAtNAw7YtxbyPBBUNzsCLEevE94yMx2jMu7avLfQMYdB40QCcCNHQ/deV8DHXOkfk4+Jqznx9K3CZ13kQa9D5dl5wTThmojPzNPJvzeCg8Ws1wnzKhcAOH8AbrUhR68BjWznJWFiAyMJRv1b/M+ZQEsIywC2yBKSwG/Qaa2lnDAnwST/Jp0dBdqWwGVrdaC/cn+xiwpeN4dWJN/NbptFkjalfdRC0lAhAFSf8ufTJSYnjdJzpWFoNSr4Ux4MsF97GgmsR4oLg47X3MrYpbxG5D8lT/ZqFUuwe6UgmUgKytXerpTwLQmDkyN77GWD7cN2uAOfi2EKkFPKnkIuZRzordEq/BbsG/r6SjJc+C7Bhx9XenOBBU7uYveVwsxg3EK5wixfhBDIum+xpjhds6ipyJKuLCDlR1FpOzZHV/ylli7x530H08pbm0gIysSj9i7uhR6T1ZR6lqeUhXNqiVrhB8FcmCtMx9t6+i26Bo7qs9WG6JDn6zFyU5YFjMXhYksj9jWyWKL5PzK8wYJJvjMF8hguPr+y8Hn89DlcyL66KUCBcIkEmz/Ej0RSXtqK/NunTuWfoXRROJYS+ukKH121ATupUeDF+wCCp0Kzr0YH/fIYfNSrhYF2pu8cefKTNgi93Ib+iU2uA+3oZW7iuLEJE1GHGurBxdUJe7ig2wu2ZvGnTM/Y3hl7Eba0SvdFahmj7SrfrhTsBxvgKExxS4f3Ax308ODio3DkkgXvlEla+M5XL95TNp4HH4se8Z6IC/r29MYLt9JOPGqLWeCzkZm4wK/NeM/rCX7EIS/S3ZVCbGrR+powxFVbDeOrdA+txY484XGoLTabdaxWw9/HMs/FqLlF/hBDJvy+1rjSXmSQG8pKWuoVJ37gky/5ORyf44ivGyNmxoYfBzPW6Z5Ks7Rf+e6515WFbodLb+kCuUN/0ToiSscJX3ErV3lWF8IZiS+jdokc8x5xQBk7xibMAo4KLxZcq+2KGFBTNN4Denhf+rymZg8cOnyD74wt2D8gv81mG5vbPblyxfhKK28NGdVG/5udAOSMXRnzXZwpT/Xl4nWUVnRq0axti4Ph+QUapMBkXiE9ikZ5HNG1MtNOlYa0XhsTII+Z8GecMv4OFHDG7kYRp7+ttxs2X1b46EKftDhPeXSlvMlBvOKcEP+cfd5fsWEzwHttiy7Eb1MPqlf5Lg27J1dpB0l+/niDiV4cY9dCN/IaoAV9dHbSUm9v4xwrHHG01sf93bu4Re6bzSb0JW1rQt8nmvKd0dGKTdQN9m3cQyks5ic2oMYwt4/ID9BgKWnLfUVX4G8DdsC59u1myEb9AmdoDfEQf4GbOtNP0ac2lvrg3F+N+0o8/UIB/cimyANx8vV0QHZT0tjXEgM+pSBdoEzQaixiQNKwJg6qr3yqz+ahfjdhGxdiVPhBdIXmKQoOm9fKrwJbOXhuk98c5w8ZVXCcF3yq1Ra11ihBHsee5EceFhlOoc9nrL7OYaSL95rznNuiOL8U0HQJq77hF24bhI27QLf1iTatfWgbyXPKfobtpfWtEYc26duSqv9KT+2BQ17Vz4VhnvKoLZxex/xD747VTgZgKD/t23ldQVAz+oIHfc0mbHlzkSavK/K1+WfAJ7z/iL4e0Z2LvavMCRtxgl7rqvSRS/ABKAHhhP58Y0C40ijvCIQwQR5ljnRJq/cnfswKgNl/1I/3hWve8T4SDe3cPnnNBqxJWQKD6VH6En1rkbxyLAU9ck89SqtxLvwgAuEpS+mXR+F4yzYC1/rLe8Zn73s8EKvVlzqe2NCwTxjSKn+ARXcRwq5VOpZm5xn/8I5yM8d++cwDr08fqRWes3640iYd6u6EfRvHnCN8N0KNkdaVynOF7ymvCVod79HrpH8c8elF1j32uCUW7KlnjW/KUnj68Bq/asjJHOliXth9a5nLHCNN0oNW3zQE98jTB4baihsa5mTHOkBdSovysqVsfKMnbkI74BDfvn2Li42NId9k97p0HTobYm1MWa9jwP76Hn8ysQU4kd2ITU3InMuotYsV+bhBa0POBYlLQ9IKfcqhthryWOE/ipphFIe+tjCvVfrpiRnY8l8AbN/QatTWQh3blD+3ODC6MMrWQRN2N1ITCbuRQ3p8Zch50C3sUrn1Nh7hSJ+4UibobKLZB2DoaaEu1JW0z4z3qA+ukYWbEV47djnGol9oKBDXIY9KS/nCP13RIdPVMCAn5DnAD3RPyPwbOz9d6fJ+x5i+tfA3FawzG+fVeFWKILJJo7QqW+1Y2mZjI/lLXhwq/xvWF9qYMFAHc2f4D/S6yENfOpEbpH9AXmtssvaVccRDZDGhX+EJW5wes/YGj4O6UmKJtT1wS+T9t1jng6IjdfvE2s+5ji8dY5CPffrOKw8Grg8jtNPrOMcqMq9tiD7hl1LCmlid1tQnMuHLzYzHrdZotYW6aa3SLb7ZFEbtgA319KUgnBR/6ufPp+DfwX4p3d9n/zESvXHlXR14HE8oIVIhGtpzPml8TUdRsaXUNHQdylZQsPN0KieeKFRsF6yBW3QVFF1Cg04lU7jrpAOOXlF+RPkOu+I4Q0PhJKDKZGH/j1plXt8wjhwTywd80peO9XZu8WOBY8DXMbwfWGbHjHJ1UPhXHHT9/UvfFa/BpEFXttqigtt7HrcUf7m5QQLo6IfZqK3GqrUMRAufDf6hFXzeF5e0WHzN8D4wttbGrZIL73RwnFi5rAgGFhE25RF8BnCtSFoNPFwiu4nFz4EnQod8M+JIch1Jegb6I0eT7bKDfzTugAfIBRnTDBz9G93elC7x+zTZ3XbPT+gz5VYCXCN4nqFzEjWwalj8bnY7nJWnvAQZxyofZePf9bhzl9k3xXa3sWGz5ypHbcend/7tph9/9E2GH3I32qcmNWUijTe5uDWp+mq6yVxdJl0EO1QZGcy6Avkzi+DxrQA/hjwsshhZoNPgQ/4WW1UGJfVS0MFM8vKNGAu0C+duaDAiKrJxp3zDgmQiCJZSw2t16A62BZH8GjRtmF34anjbrmOz3cVut48BfQmvFDDRBnizKfuAgRPB3IBtklyDxydGaxZPrSJPAJ6he5RXxtY2RK0Dco8wCD98eQifFPs/HlhIWHxqG7vb+7i7vw1xB5+J+TbpdjKU0BtxAb70X31mgkf1fUwbQpbgzoElf0IBMsY2Ha9shlah5+9ti13ahO9bar/+9nv4BsMDu/4WvcKWH/m9QNMFfCiOBcGETY3xyqLky+eP8ZF5v/32a3z+/Al7ewrl7Dh1N0NFwZcauFckdXlsyFT5Ji/AtcD1um8ttsqUJ8Tv7t/n//6jfCp6Vb/O25JAB8Z5bkJ1nkXX1c60I3WtfViMO088n379Lb5QeCp3/ev56YXCfFK8aXufH77EEX70w4nNLmVrk35hYAqMXQQ7YXMnFuivJOJ8ukoSVkYW58pM/VtUqgXnOV8eTewuCtM/wPXMUyFh9fCnfdlM4M5zvrQciQn6j0WnxxM6duPHWOmr7/IrbkwjnGtLfHTof8rGNnMtXHGkPGHFscrSfuHq4+95mu3T9dV2Fb7R9AE9KOvFJ2owDbkRCWGsb9gSulC/wp+wtRNNVBWeGjlD/ZlHOmaKw/z0zNPkA08zXZhr5+LvSk3/lj59S70KB6PHlNTCzGl6hMPfWuFo48BXGTtHWhxpOyIvn6Aquwu21pWSGzviVR/ag4tS54jTX0GSd/PdCdk/fPmMrR+hPsLYuTY+wJvzfdiinxzQZYV+34j5p//0z/HPNGPpdr8J7dW2I+ba9hy97lsLP8JR1zAZ4pfTEwX21Z6lwQXRlT5l7TjnJq/4l+d/kAJwakhPreYpdOZNGwOV73poscbPrm8qbLe7yI1z9KVNiCvpwt+V4QVE2pgbEfL86BtxbPSqz66U2O73Ca9HLpIznqa0kQt+AjF8C8GL6MkqcEIH2omtKyXzEGSFCyp9SZ2IvydmqAOLdO1Inu1P2aBTcXtd0Mxmt4u//uWv+fe59px3paCzMbQvY6NthrDtbpMxxTG1NGicyMXHzMP+Oixspty0d98sWbcNi5RVaL/2+bfZfJvFnNLYGCpRsckADtCdrLBoiC3x65vPPMF/ILZ8JDZ6fOHaXwtBIuCC+lqj4wIImMAMvDk6eF+zWPDtjzbUcI5+czxS1+lf8ALbb/OhAhit1mi1Ik9bw5daDOh/wM66WinQQRLoQPponILXsStsdAefm9BnR2xPHWcjPllXHMl56mtCn7ONyVCe4/UHayrf8Hv//l3cvydu396TS29p21Bu0qodf316CP93ykfyi5s3J/QoKxgI30Len8K8LB3yXtCjse7x8SkfNHhdkQ3oyT2H+P3jx5SNNqOMvvKUehQmrKoz45k2PmjXEGF8MJ85ZoTP2QUdtqqeTlyXgt/0NHDYZz78+PH3eHh4RMfkCvq5zfmY/3OUby7lIuvlEK/4hA9AHp8f2Ng4hrh65N6a8GpAEvPwC/AY11E2bChF7vDlIrsmjGeEB232hNzlTR24eSJNJ3J95lXs7Qys1Afn1jHGmz35cUOr4A6Eq48IW1psXVlqryOxbdKW1Cfz9UtjpDiO4Jhy02FOmsfTKWptsWGjgqH4zCmsU0/QKXzrGG0j4LJvLdarTazJH15Lq7Q4Tjn+9uuv4d/xsV5QftIgnRNx4QhNC25kDZ3GHN/6GcQBAAAQAElEQVRs1IeOx1O01ucmr75i39PTE7QckzZxjG/zlZ+2ou7v7m6zTr0Af4L4q02siX8n+rShE3w4X3zKwDh3QrawA+xCq1nzKJtHbPiT9svCWprVl3p4wq+l6ch6zA0HXexGe0Ee+l/wkM9NiPNlythwYcOwsnmxQVd393fUqbtYswnUao8vBCKBS+hDhVGZu2LjZ7PZwf8tetjF900eEEm38tXXtvtdvLu7x6c3zCsASlBR+xrGtKFvwC+pVw2uQZ85r+Ej+kwlN/QNe62L3XYFGHyBkjY9YS8n5FW4v93exgo51roi3jCHseanvtS87luLyrhg/oTsT9RMxng3W0sXsaJu/v53JqFPYlvfYrvdhTlSOxpqI06VkP6uQDe45+lbOG7oh2jDEH7G8zkubPSUm5twTbK/3ceeNUyjBveNrJubm6itj37oc85qWMcqH3Ct6G9RugoYCOWnX1B5gO2JNc2iC/U9w3/HsIH4/I6a3Tz/jri33q6i5CTGwmtNfgr2eWD+FOvNKlwr3L2/J0aviPPYAXWjcVAf146YmXrR31OfQwv9riCseToTV15z/fCZmuR36u5PbKZ+xQe0WZ+WO9Z4LOH2vXw9MP4528vLMZS/9Kv3CzReiDUetTF1VKDf1tcaK2p1dbDZ7MK2hX5tbqDf1qOXhccI617nD+wV1NpHoXUFIcWf+/nzKfif4r9gSH+YiIN79XbwNNuFn8QQdgSnGEliGpEyX1Gg3rOA9xXJUghcBJEMaDifgRq9MxPR8E3Fc6WxjTjWhHEL48zRYKdx+oRZhzfIHEkMPjkfCXLOuW5yTOxADq3F7f0+VgSqWhceWqsErB0GtPrOk/M0sA2BT1od43VAz4RBuvvumIU2OjkxaGq0kIpDIon88iM7+OHpwljed768jCQ4E6bOIA/22zTyC+PlOUDcVwKAjAPKhZX3Kn0VR6ALmPnN0+sP4SyNe2/4xakzZEPu0iwHXSnwT4BksnMcZ2KUjgVPC3GVwhjHgrfYOGdKBgXHzxQsYAthUktTMM0hDyOJb4JXx/Zv81xUTMjTefaL69p68AhEWv54DyIzyLy+vmYAT/0gh4I+LWgK8xpBSTjOVaYWbNLT0L86bYy/BkphL22OpAcalY22ql1ZPHGHIfxEH8qgkYiUj5skBrATiXhFsLV4N7A7Rtw2x3kEAAEVGNiK598bhHUF2QfN43/T5HcmIY+vJ1Q1RYUHQZzwlRP6U35MTXAjwXpZJFCgC6f7A0xGiP0CD9J0Ya5JbsJPjuMrT5hfSQTHbI8UD58oXJ8pVt0oGcBpoWIiLcB1QarfuUmg7c74YkH+3hvx0RNFYfYxVl30bbEdZX6kKLFAuSYF6RmQp5s8BvNaG5QSsKFP3U1pH1AO3dqJMIStjeVAfnTY00DzyKV5Zrk9e4X3QEchQRWOlYKmYCOc5k0Lown61ZkNNGHS2LNIs212m9DOHTxAm2OMUUANE+qKAmG7XYVJbc1xu93Fhj75rn1JWM6/oLTE32q0WqPStAtjVt+WPonWBhka2qqv+Qu3Z+yK5LajGDDBtTc6Kv3CxIQkh4a+I68iPx3XNPlx0ezbGuIUnrK+u73PwlOapdV7ytym6KTh7vY2C5064PfAdox+Jo2l0FcWfOrl9XDIJ9zahjAuCFMYq9UmfdWhzp0IDOpSGoUhHzavla12rM+6OaYfnrEpN0BGNoPdaDD+GgO9NxHX1Z/4laX0DeSXDyzy5NFNBu9ZsLhAMc5K+4BN7tGxY5S/OB9YIDnfmOKvWdzutrjfwh8n4ZltJsZNxIkO/lurGfteX+Fd/8MvpQtnjb41WJqJgdNSIKIv4evPBWH0XKd8GCfOylEbVr/aj2NyPHIUX/o7fqGMZmw27yETzx1bgSdMtA568CI3+VVWOVbGVSzNOSkv5is/VAKtkXRqrwF98pqdbz/sb/jqBvlaLPZV/rBa4DlE3AM8yFOFFvuuzf4t8h6YL60pzM67b74tP/A2wavy5ZBDCjJO+yW+SJMzbOJKmYmHwV6LQ57kWb+WLOOS4+fzCT2MGeMdY9M+uxqhrC0mtXHHam/GMGNbIAT5Wfqn3Ij9ykIq6xXkKwzHFHzdnCUd8n5tV149lloiGKw95jzOXdhs8A/Hi0M9RRdRa6NVulwMGw8XOaFYvsu58VtfyDnA6koN58mP+JgsuvQ9ZaUfelxwCWPRnWNb60M+S7lJ+Mbxl9fn0Je1bfONPntt+rcPUPJhARttI/ldOspbnAVI/uqlT3d9Y2Niw7qUgL6aTVnYwk4bOrSmO5FLhf1KDrF5Lo+OK4zTBpWd47RbebRPn5F3xyQc5n9lceEGtHAAH45bI+s19qu+1uRs49uaeK3ujBubHfGbus84ixpES724ilaXN1ZGdG4cka5J3+FaOzmwweoGT8YtYoD3jtw7solsPao9aY+1EetbWzZ4ma8dps1DIBrJhZj2UcFn81ycuu5EzDm8PFNLY8cAKzBf+DERA48nFnH4D5cpX+d6D7CpZGn8mnpiLr4m/SdkDRh4a2yE7cP4k7ECZM7fsLBK+WzIb/jtCrltOLeGWiE7Zd2JMPxAPcAKSEup2B03QD5C82InzyzynmjP1BrHjJnOSgGDT11K4xmasv/tRwn+AdPLGXiZH7nQVne7bSzriLvY7ff5xvcOmmvr4DkSx4gO5NW66IiNKkNtU/0P8KQtDOgjYVNrJP030A4OcTlfHYCaHr7LLUDIr22KEblDJnYysGDfZC2gPQqLGeFxaDX7dyz4d9iYslTv+pfx3DE9OvcoLeJMnwO2fdki8o/su4l3SjkhcL50E7cRuURw4dyRzagjayHr18XGJu4wBvpr1kCFevRb5L+bb3FzcxPlpkTpuuhoNzdcdyWMJZvdOrSDvu8zfi4x4FswOhqy0x42u1149Dq402WLMJ/18B58LtidvKHuCHRqbi4c+TI6u/I4MyDHcaQ3SsZ+9Il+9Cvzp/3C7VuLSpMW+1JPhbM3WQof1Pk1buR9fzimlKiM61vLGMll6tUaw5hhHpcOa7cJPXht7evxIi30aU/GuFc2WPV9ZV0bPr7qgd1F6W5i/gZHbPwIY2KTZKKed6MNEYc4HVOIu9luCra7jHdeQOscdk1sYuC7xFH5kC9l3fBDjwxhA3COgqwamxwrYpq6u/ZPbJDKlzYtTzZlCWTsdpUPVxxfkQcU0A0N6GuCT8cK59ou6MW+EzH2QEwxB3z9+kiueGbj8JjDjLXSZZNWO4U1EQ+UUSmVTaZGq+E5P6IDcRdosiytKwVF0pzMgd6kS/kLoxMGDzn8tfvtdoUtrqIARN2c8HX95/pmcgGWNc4ZnpQngIX6pzfY+tNp+A8hYBHqfw/qggGbwA3uFmYaxp5Fhf+TxA8ffsAAWgbqRxabJlYXKWg5VFj3Bg7daXK5kaATcZM5Yz7Jf2K3+/q/ZliEPPvkljYS+DVSHQJTxjBHDKTl71CbxNLQAayB3r275QnhJrEZ3CZo1rF8m2S722Tg1qmxTYIm0Lifg5kvnV7OGhYnzl9ksfzUgSGeL/OYJE0GfBfWE86gXCwQkm6KCGXkGA1UZzWQC0M+FlxzPjWccEwTl0kDsA5HLEUSHZ6FxAV68h4/NDSvxalsRpKDTmRf4mOA8G0M57vQr75MVmsLJxJmqy2UnXLzvCfgiEa9nEhKHhMeENSj8lAvI/rwHiILA5SEnhg/IzeHivfvDXYcyI0FFoEN+riMC0E3A86XB0GERVvqhpvCF2dfW8pgPB3DZPkV2xLOAP25CKGQUcczWllwig8AXCsTdaIeLPQtHLzDiJTvirkmOuEdePr4/PyEXR6xkQ2759rRPoahpZ0s8/w5v10jU4SVMgeX2rI5QjpqXYrj2nMcaFzbP41zvPCE0cDX06dMpW9UpsgQUPDLGBfg6PUKz7megzWTg/Yk3c73qLz8tTOTl8WhG6pH5j98fozffv+Yv1dvAWdisFCyqYYjeOT76ekrT9kOaWvismlX2rPwDcZb7GbljnxTJzM++xKfP3+Jzx+/cP6cdJustvtduMkk73Tm4kE86uKEn0zYO6JD50gMm1NW4utg0PNKIvDYFSiEYfFzC53V0FZXWbhuw8Lea+c6JmWITbXaSEAU+SRnZbzf3+XmyP3+NqQJqKEcPLfgdm4Dp4lnDY9rEq68bvdb+NhmQdGVEkNDjywOpbOD7jUJ28WzspS+hAPutONiMizQEbHebOLH9z9kXKrc30PHuw/v84/6DsAYkOdQ23c8cf10y4n0ymOtFdtcRQW3SVF8Ffv0Sc+7H97H3bt7cOzCYsx76k+dFyQtTx8+/Ihd72IAV/CxeNFn1UVf4Y1+8Whb6v2ZGOZiSL9BDbFG9+Lyyd51nGPFBbiUz5Uf7xsXX7Avfc+jxZU2ecLWz7Tj65hFsE+LvJ+NTcUj96Rb3Yjzx7/8nHxpg9qQ9vrswh37Fm+jSLq7vw95VEbC8e0wfckn+z/++FP+3aQBHqXLhki8Te6Zwg2pikz71jK3ON9NJv1SfPKuvYhLmpw/1MYmBHOxN+Xt/YH56npPAa0dZR+0KRNtzXnK27iUtgqfLtJGFn1Z0KkIlK0u+tbCPCHOC3FVeSg7fcc+4ehL+vsrC0kL1qRXmNCkTiySACerTsEV5STwo8JCscaK+Lfd7OIOe2zQGfkxkgY2VtNHBuKs9OQtJCYPxoA7nnQ7x5yifblTK07j0Qn8NnU8cW7N4D0J6UrBJ4qh/Ts96syYIR7HtaGGODyXZykSb19b+JHPIwtz7WginohTgBXY6ZM82R7aENrLCP4jBaRwwBoD/iKMkXkHbPP5+Wtony4GpNV7PXZS25X/FkPTN1u40PS+dCGKOAHjFRj6QAfwFXHDOsM3fLlM+3CTVN0nTGyseMPJADJvTeqWuJ+LFPzhBL0IJgoDxedmBkNDOB4rtK0pkLf7TWzRXd+a3dmYEg197bA/F9TmNm9ow195cusbEB6NCzN4L9ibvLiR/0Tt9enjb/Hw8IUceAp1VVtNOpStMtTnjAvarnB7+KlDDflT1kkzE7U7ZTnCi3K3KWvbCK+y79gegsXvWOHVWsNfGzGeronDXnvfedL3BA/SoF0pRv3LJn3S8f1NBOBst7vwafndHRvj5CPttLcf2SgjdZZ0Pb/yoOQQykgdZJ8bPTR1q615b9SGfMByOJEnjykXacw8B1wX5/rgGf+7wPcF+SpjdVxrS73o995HRBl3/Btcxhp5lNfGQnNmGT+CZwKG3lr7hv0hY2Bo3yrmCC3P1CqOEdaIHY70aTdDa3FHLNQGlX/KiT7t8t37RRbGSenWfvR9Y1ZjjDJSLwFQjz18DQ3chVyK0ibwHMgJ2ojx9fPHT/GE/6Q9YUviYhi8jctbbsgi+BTgGSONZ8KVX5v0ey1+aXYd4Rvf73mg7CbFVl3VJjmhvrQ7ccn/Ef14fUbOwm/DEPJlbjLeTPS31seKYAcycgAAEABJREFUGLciHhR4EJ/94oas1KFH7ccYMjPHY6stdmzubJl7rTEa8qnIIxvnK3zdt1fTvqBT3X7hYZsPH4JPBYb6OhOnjC36mPoUXs89huQGtDY9IVfvzQrPG/hFV0rSZ5/6Pb5tAskzos574tCWS9eFmxDy5XEBUaLWPno2errO8xqug9brbSjbnjkTG+nT+QL7M2NrymoP33v42VKz9PDLTUI7NW8EYwoNfYQb2TN6nmLZwJH6SJq6UjgJp2GOUM8DFmVKD/e5xX3jTuY97EN+HFzBVWsDfnWQw7OVUrH/FgUe5E9MeUQIwuWwjOtrVFojvte+5aasN2Z0quz1M2vua9Ov/dMlbmjqt+rIv9ln7axfmhO0F+W7okarrQouLgS3ibrygn9ObgDRzN1eu8lzwyjlXeDTTaHLfEFO41ubOC7tBO8nY2FM0dcSS8xbhbUjIFJ28rImDlqLKptZXngwJY3a2cSms/wjZTYuR6xnzpyw2e+Q2QowhY2mmfUCOKGZju9ftPT9XPkfx0Nov5980+fTx1xrKResMNbrTfg26ha7UB5OPEP/VZbKfbPdhb43NOJVrVGzMRvernGlK2XJ/QKAAPVonSUcbhEjGz68C3ke0KPDvOdb7NaO6sM+bUGalcGM/J3rgxbv/Zmt/JnI/2NwdxFwwfe/BzcHyovocTLH6HwG41cKIItQd+hUSkXhBppSSBpYp8pfb1y0tNAo+tbC5NQ45nWpobPYRGqgV9ETxl7YSXXctZgZMCo8I5+aqHAdZCBIr2jCquDuGbPAmhk6s1ifKGiOudCYCLTSWEqwSCrwUxJ33zhWsJfAQUcCM0/LSHQGjROJ9YSzG+BtE4vXPNInPGm90HeB12B+gZ9auwAi+CcWvzgfeDV2OumbwTGFsjMIKMfwBuj9Ok76W10W2Y45sTsrnuxvOBdtxt2lz0BlwBpxSOc6XufsGWMQv7vdkcx2BPdNtCqTkYscix3niHNtkNksDrwm2Cnz6tgSyC+gV5pp8CgOm/RkO02hEy8FySi4hUdkkveRk8H2nMEuvsPToQ1kbugcWcjJ2yoX4btw0Zf4lQs4XXTJl/BEoM43JODGeOV0bX1rBL6lFfTg2IVWg+OExJbNJ/XvPXEYeMWtXdgHOuif0JuL05dwU0UdOcZE0KOXPu2sobYSBigXkBY34vJNohlMyt951/vCrrWmvSUf+FNe09fRlPlqswp9J+0aXvQbN1gdN7IB5hMmN8F8m0l5AIyguQp5cAyEiyZ66DPJ//wP/xD/9M//Kf75P/2/46e//DWDuHy4MFcn0uG8Dfrf3e7DY6t1kSF2sCPg7ygElJfJxj+wZ9DV3mur2NWWxrzdOirzxO99nzKbTE0g2hmuDKnGg3BInrs4ef/+XdzfvkvbzGIJ4StD8Rnkhdnjm0Or0FSTzz0Fyrv7+/z1C38NYA+NfWvALMiihbFF2YMJPz6E+ngdX1Kf+u2cSRPhgyRthFPtK2kmuZrM1Zt0TKdzHF9f43rvxAJNOVzQbykRtdTQBi2mhzcaYCH0/e0GfyIuZVwIxg41/c6/X2TcoAu/GrNJK5MSnvGyR5YF2BEUWtRnvi1ztaNJBNDcOUYgFCTypdyzYSeOUc+NxaDFw2If2GsHJuZKU765g2/KJ70pP+Xs2BV0r5i7wi48X2MDa/pEN+HXcxZ1XBXa9ft2ngdk22ODrZWoFRm1pVXObcpKmTEsZRJ8Crxqj9LTkKULwdav8o5PvIwV/pFmizl583/C+fGHn+KeTa++NnR0XJqxBDybzTb6tsQ7QMti4tJvlJdiRI3YI97KhTBrWfwTYfCFIgmkec/mInzGmC146tAi9STwDjI5arN/b/apQSVSQpkZly/igr499mFBZXOE+pV38ThTG7zSCuiQtgo/V704Rn27qH9kU9xFqjnTeXAkawzhDHyoHEJK0ju0ln6kPm2lL9jglPQFH/G76ZA8MrZy3z4ExYbGnDI84ifGfOllSm4am0uMKSdylTk8G7j1pxzvHJ6snrBPi+3Hr0/hW4cj+UMYFTlLpzxDLLQu8q3ISvzFQTQXd8fXA/qcYyBGyY9jpEX82snjw2M8Pj7mGwrmWeeviK3+itbHT5/DvKmtGbMbiyRxy9/ERpy0Gmcdo9+fzP/wJB/6vnhsk34AfxgK5BYOVwrje10BudDpl7xTK3Lf8GTdfHyfxxX+pa1LX/ARbsoNn7bv+DLGZx6O+CtJ5nllO+KzrMhIpMAF/wV7XPSO9LBf4S15/zYXeuYBY+Qa/+3rIlNQwe6Ueh+pTSaK6Hm6oMdvi92gC2UirNbwCWhP++NonzG2YhswzQJjCu3QeK8NTNC3NBaVwHG8rTJXvCBOHEVa2VAeoMv73nNeysALGuwxHL7ezjnk1zHyrM+oL/FPLLQneaEOcjOGiYFWWAguepmRk/ME0C1d0WqN1Wpg3JKb5HWDX97u7jKv1dpiKLS2id3mNn54/z5u3/KkMrZO6YERfGb41lakxyZtFzi1NlH2A/FUehZuIpSHsbXVqhhDW9S33bT66ccfsI8NdEWM52Wz6QO4t7sNbE0hzB150L4PPFgwbwtb37FdFBw0lVKwuVVu+gfQ9Dt9RLtWZupLOu1zY02ftm/RwwSuGdoKD092y6/nguvDPTLY7WPVhrxXqNGvtK/f8oT0gT7tS5+b8BWvEUfCzHN+KINsRerpQDjS3DdrX3hHl9JdS4+8WvLdkKNy2mzW9Km3mRrsGK8vL5njZ3KTmwuARFe38f6HD/HDTz/G7f0+tLNawVWAagMlXgRNeUJnLHFWvUODubhwa0+Nscj6fcpT+MrvRLzIuow1kH3a1yMPJr58eoB3a06gowtt44z9CasB+4I8lLnwN7tdLtoH8Dl/xI7MT6iLmgee5RcfqdANtIVGzrWdFTGttRod1wQdtg4JC+A7X84x0r7dzHFTb8J6smHnbj5Vxpdyoyqy6eeVGKhsMucONWpBrvB9AdZI3X61iYlrulPv0qeffeXBqTHXc+mXwNIt8+X7Aj8iarWFOPpSADGTS8bcQD8BX37TPx3IXb+zP0TC+AI9PiwyDip3bw11hS420bfqZf7JgxdyjLWxsUBZDfjW0MBb20KzQG3M0M4q9+Qfi6DHGdwEX630cHRMA7749YnpfM549+1bxA33bwI5IpPxdGIT+ZVN5BMbRBP66MB3k5tyE3H1lLGJaDAzER6Zgn1M2N0UfrQDdVT7FubdPTHIB21AYdwYblIdeMjj0Rcrrjk/cwL5CUDRao0V8TRjUllqTddYS45d1mXyUxkXfNSVjdMQf63IiHvqvjB/6cMWhpp2OPCAyFp3IOdaH8iD9Yx2bM0RJbCbEtJ/bf75DW0ha6KyyDTePtrGGZ+YkYf6F4529OXjZ3L3E/584MHcCGsz6Y5RqEY8E/Y0UkMYY1/dKL/W85c3wH/iofyJuP8DUXehMv9bZlABOApKrtwuqZiRAO3TGY1SBWoUXanp6F1xzJTjXdiXHoh8NcAeY2s439CAxbjCHA0uEQeOSIDUOCsGuVqtSca3BMlNVOZxO4MHoDDMGisMc8Aoa6s4XgmNvOOm8y/CwWBMzDqDRZx8cDvHgdq4uZyHvXMGJRcZNvnT4DTWDFAwaFAUtv3fG/2RnwK/NOguBBG7J2hwwT0H3JUOcw/on/LNH+HTnZiLxHhB87wCI+dD/1KkTUlnT38vbCBJ4+HwwtOW1xgZJ11HAoJwK/DW21Vs9iaYTaxXNecjXYLKFCPjpD/mEupnvWUMycaFjbIUB9KEmjl1LexFBkAgkHnt/NObDTznm1pnxhfGT3F5c+6J45V+bvIV3kTAPOZbI9IvLdxAny2fAA7QYeCwz4J/gjcT7KRA4CsDEWO0H4NN32rYGvaR9A8tpN/50mnzPAW9/OByZgy2ythaq8qhr3AMCuGZomJcXoNkQen8HplLl2NLqVEr8oySCyLpU1aOs4hCANhBTTjKx/veWwJhsAmmNcyMKdnU9wDtWShCT8+5yXq13mTxJo/6l37mq+kmAmGKc2gtTB4GW3GgndD2tne7+InC5y//9I/xT//0T/HTjz9hC7fh50ShbKI8o5vK/DWFmwlnoNDoWwvxKWP7tAvpE5+LIvkxELdaKVJ3FFm7PDbmodnQz14piKRRmo/YB6YKTVXUkpd2KK++seKTSc/1/6Qf0SxqLkmHtNShRgVfw9elxzdo7tg88u0Or1ut+HFJG8hYUGrK+IjupMUnCEeShm9ayId4OlTdFX4EJGFfJhSLCwtiE5Jj5NWiWb4TTvrMkpSYFiDFZodoPGFUBx14nRfYhbqzoJIXx3rPwsTk7RGsGQeuuAgNUfoSyW9fQ1sh84U+d6ZIOrEI1a9zfIChQDtNn5BmN7pcuEqvm1yLbayi4SfqsisUZbin9PkqrTHtBN/Cu0hkgqshH9qBOlnaJiws7AdtFkDCkH6mBCTYDcd5yB9Lf4kOvQyt4mct+kbjujBBWGsWvw5WHx4FJK/aSmOsNPe15S31oN0/PfmG3sjQGr7pqQ2stluuCxt1h1BHyqjVGhbtlWMC4IebNyP8Jj75BRGkcOft25UoyL8rHGk9c68tdfE2TN4L94dWYymW3m78Nwce/IX6u3ZP5gHw6iPCXRFv3cRWtjCQccSxXSkeMn765pX0dkjXOQ15DOS6NfJxkHJ5ZsFx4GGF49SJ/dcmrTavCz8qPOnvyn+gWByGBuSSdngd15USlVinP/acy2vwwS2xxYm8QeGOLWpv2hmWmPNf8Y0j/qb85VV4Nq+NA/qQzQ1hY+RXdOniQfsDPGCgEPksfESkH0gv7UrDRf1RTAvvwpNT+TA29LVkTjuA36JYH7MdiUPjtLzGri2bZx4evsTxYB/xF3k2ZFk5yp/yFLa2pi8ZI40LGTvAu9jnTHifk2dMCNUt9lJKTTbkmc6FH3oYneO1IX1xa6zNRd+GDXf9Ex1UfBMCYD9yY5Z5ACCWHuPh4SG0e+ss5WssEIdjr20ijju+oq8Bfow92+0u35rzaIxcEdtbI6680XlhcsJhbh7BWWwsDoWjTAZg9dBm0yYq1wkHWPYxPNSXcpO2E3bh+Ui8Mkeot4H4s8LX5d3xoI2UW19iqC0aradJg/55lh6a9DkQsTjtTaSLrO3TbtSVtiRe7exErnGD0V839X5O9AcTLthO9nEescCptUaDvorcHNZDhxvm+bR7tcu4VR0ztHxb893te4631KKrGHj4VJGHPAafpB++T/jBtcmncrIm0VaTCcb6NXYM4O5bkxpw1TDu3vJww02d7W4T5nHl6/Hu3btYETPE07cW5uY7NoVszgNI6mKET8fIo3w1/HxNHaEslYs2rdyU1Zk6YKId8Zvn569Zkykj56un1EFXQpmYc9+9v2cziHZ7G9pB5UFnxZ5sA3HJOtIcLc/Sow1YtwnP62whJamEULbLWGpG+vNPL3C03zln5ImmGNdolboKtTwAABAASURBVNZSTtZGGxbJy7gJPxnDBbJ5UHnZ5N+3Ct+9u48PtD0+t4JG55SipYOIr3xy4Asm+r0/NHAhY3rCHK//3N29g/fbELd5U/nJm7JUftKrfn2r5OnpgXg+weicvu89zrhdQthea6+tVuxpk3rVPuyXdu+xBxxpN9DcWh8FWUu3rW/Ayf5KP1R2XXTdTQS+O7MNNLKha61z+XZho+ImKvN7xw8NGVZ4ZSg/C612XbRa0xeNpbUAs+MOKkr9kbeSLo7aw4xRd8Tb4HPE33wjMOMs51dZMnvhnc046wyGwnejrVIGXgvTe9qfPF/tDtcHgyP+/9sJW3BzzaPUV3VUW+ZgZeUay81+9aFdI/gwnyvXCn8ljLFQ/0ZkXwp8t6xRwg/8erC/FPTPHOelfXJjZiPn7K9+5Zs035B3QbbBJs+3GNkYOrIJNLIhIV/6xc1NYRYlgPO4b/zxXnbCoecLKSUKtPQNXqrnNbQ3HyAGILQzc9GruQw/lUftbVn7HWJE7urF+n9QHsMQzlOu5i7rcOUbfEoHfBqniGemxsBGuZBHeW1Jg3TU3Dh3fPcmC+U4cN9jgU6mEW/mxO+DEQDSBXzuCa/Uim6W6wJ/wkrb4pyBWZ9rX57PKN261dz95eFzmLvV44TNeX9p0DtH5l1lcoZv6+ir3VyQ6TLuz/uJuv485P93YEbe+WTwooeBIJXYhugKrHqTPg3ZpKMhqoyLVs09z18pCLzPsGVBzW7xC00FdoDQUl3gD62GT/Pfkfx2PNmoVSMsubC8u7+N/c4guYo61CgYmPAmHHGBU2NNkhswzuDjAvTEk3pO84vL4w8aYs3koRFCHsY78iTwGWNbWjoKRiVZBvm72/v44K9VkOz2tzto2MWapLOm+BlqjeJAAM1U+jOGOpN4EyE3KjS2tlrmMN5+58lje6MzMFgT9J4nS4uzQ6OU4nCKUJlKu3PzDnA9txXOnSusRnCvJAev7W9V2S3BzsDxhSee/uG539lZNVg7v+Kc0lfA5bWy1KEs4n2bBdLSn8Vv8FC3Hh3bWo3WBlrj0sLbBfESSOjgOyPbifkzhcMig/1mg+xW0VjA961FfcO/yScYQ0i38HX6EwXJmWDv4sKE7s6/tsSgaBXcNOWt7m0jT2G877m6d04GJCjpW401ic9ixaaMRgq0I02ehBPo0bcRfLLl68d32B/Ep118+vzA5pqLBTRQatQe+0P2wUd6bcIQv7R7rOhe/U3YhHC0f/u9n7vx2FhXKqavjoIAOvHk4JgbjxOB8EyDpBgoMHt4lc7kCZmANip9tlKAQYc0HFmcHHn6IQ7bCb87g0c5vnx9jMfPnymSDpCz6El5O39AF/LewCVMBuRTNPXflYKfwzN48skEeKXHucE9j173tcUAnMp9mALEjP51DIjzgDAaOrBgtVBlKvcnCqRx2UxgB19au1IorHnCCXKfUCo34buJMtQW0QXjx3wykHp+fc0FKVjyy3TJesO/2F+DLulU/sokFwvaFzI+IU/7LRIq8NVtwCvoE8aJcf7dDJPSiCxTn4nJH3MmovH1wCbhS7y+voQbDMYm8eUI+I4oyKZCVyHhjYAv2OMqX8l9fVEfc94Tt/JLOuoy/grjBO4jif+IzZ5oE/auPSx6PkIHcmSMBdCJozHXp66eT/CgffjERHz+brdPWeTJxfgROxG2i0sX48Zmfx1LWOLXDgs8qAubvNUO+nruFBqD7DeWye7S5pSfslWv0mFBZny8MMDx0i9+z+VbuAM6MPZviLE9esB0Uk7OAQ22sYv3PIG23RGTZ4rLrw+P8fsvv4Z/pPCEjPpaw3sW/itygvnKOHJA1sY28WgTFlib7S62tM1+E8YlFJRPnMQ1AMeFkzBc1NgnzcoScXjJoUQdalh4ScvkBiN+eI096spCxo0S+Rf3gD3aPDduyL9NOu2XtlpbBNDtn4ghSDNqq9mMZ87FaBzCoYRxbUN83X5vO+LuJlatZb4DGOoRSp7lD2V7IV9Jl3hAF/IyMKfCu8C1efOH9qKtodTwnv7YM6YrBfzw3wke+MBTx5xR+NWoCasxpoT9yk6YNu3yiO3Jn7AINIzRp2Y2zads+pN+0TfiJLClQVrM09I84cPa9dfH5/CPU/orKc9Pj/A3p49pBzvytvKB1Iw3zqvkytVmlW9DvqPeMM+vuZYO6RzxMX1COk/ECO3XfgAnL6XAswDpGKDNuGYMVX7q3jh8Zp64GJJ8jacJ25oQIdJR+N4AhrAadYILbPXXkFkJ/Ao/Mf5cYTicrpyvHKVL+3Go8lH/8jQAS/uQDueP0DESE07Y5YgMnZvzANjBh/ice3t7F/79lQ/vP8QH3/C4v4vtbhPSVtG1NHUctQ/rGOstFwLqR3zSIP1w9/ZQ5zk3E6S5thrb/SZroR2LcMeJVx+Xfm3g9CZzN+Zc2Khr9aCOK3JarTbxDrqu+pIO+Xh28/N4CBcbsESNeSSfjhkT1YP2YnPTY3yLhWfk4Vhlbi2oLXrdl+Lhu4zlRd7s1L+Vo3SJNyD8hL+/svGqj8jDdrNLHmtd3l45vuGpyM2NYO154HxARzblKWxxGGvMwa1V0txChxu02/1d3N3dxzC0GI8v2JC1SIQy6YHlAsi3ck/IT1uprYXy1R7V3xZ5awuPbCK6+SNPAZ/K3rGL3IoOnHzXWpi/Cufu0f+avC2Nvq33hRriy8cH8t1zuPHh3BUxR/8SlvitxXy4gHgyLllHF2BWaFXntbbw3Dd4kk7os9+5L6wLxGFuUs7iHaidheEcbWGET/PbjO/3jRgDXHWhbl+I/yd0DDOh3VpzCEP+jRMXYqmyrsyxKQvh2dTpAK9r7GxAhuYuN4En4V0iY8cLD1rNofrQAAzxntQx8lxBp7K+g59bcpM+Jd/iV97iRcopY+d4vWaOuOrQQnjSVEplylsMBLf6VTbCaLXCV4vaKmNK1mkHeLZdWIP0tU87GYaB+xHq4vV4ihMbExd8/4beCoyb3CQKxq7CTb3Nbhsr+C7oKe3cWEETb18bG1S7SD23FjCQeD1Kq7qTd+e3Kl1zbiooc+09YLqnf2CuuXRN/b9iE3NL3lVea+xHGMFHuSobbWtCvzNNv7LPWkFYe+TbN/yL8dY41oGvyMC50i+sNXIV54Xgo74eHx/iiJ4m5OnfEBOWMF3SdvBcAKwt2Dyv0CuMAXvoSqFuPuJ7R1imVkOIwq4dI5Fj4X7XlXBO32rYKvkl4iYcY3zs+i46+vrWoq36WOTFWojxFfxdKVAQfOasi7VVffrlLbb4UBLkzF0RA+9Zk/4UP//0l/hALaSt1dpynr8Z4BvSXz5/yjdr1YHxTV4qPAUf7cmNFmWm/JTbjJyF3zPGsemX6KgOjRkF2z/mOtk4Z73QlRLq0ge36kN+TuTyL18echNW/Sn7jtldKbmR1EOjdYN5w7nWVH1ryKth+zTOB5rxxrcZhevDXe1TWxmMmZVx0DjkuFVkbKDGk+74Ez7/I5Tlf9T5v37ftSL5byhNbmZyF66BM7kwQp/Uatzg6yzu5CSNyCC6NO8YK+YwMBtIHHfGCUcC+IQjOi6uZo8BFgCncWxJPm9BwQSz3qxig5IHjFFFO85iuSsljd6iXGO7wjJw6/RLsR9JK0NDVJBMjT8vxSX8GGR0gJFd26O/T0wgcX4wQSPTsKVpIGiJv7YatlJqSJvO5bGUjikFHCWPpXisIb3X5IU0wuC02m9C2MsYxmHQDR5raylHf5icAZaF4yLzZZxzhOnRcZ1zmSdcW+Xa+x4do9xP8OTTQ5/uHEhgOqewDTw24UwkxpQDC0s3f7y2PxuqFI768mifPLe2yEC+RopM74mzEuiUj+Nstbbk26PBsOf6ejTYmACUs/cv6MSkpU49StMZ2CfsRjkob+Uk/iVREZhJVI4Tv0eLNOfM2BTKiOsccQ0EkYqMHGvAkz6TgLB7+tX1dk+ywwaV0YRctA15d14hWMujPAtDm744OQrgsHXolAbYSDtLGkDyxznevzAgYXFPOBfw2O/4C3SbOBE75GNTjLF4VwYT47hMm9ZGeuiRFuefwX3Ct+R/JNlPtJQjGxP5h90olC0ATQritEF2lL6kPcq/sO1Pv7gKRhLemnxIt2OHWqNvLZRLhY7iGGTh0XGVE482x2TwJzGrD3mTPps4r82xrW95KR3KAZCBIGhwCk3KaCJ+yIubRCfO5d9Jzvd4Qb7px1zUVple0U8s8QIZiVedKp+UBwUeVTej377QLu5Jf0Cu43T8HjPEJXyoAeZEchxjBKZJWprx1KRVSNqH47RXxSPe0tWw2Pf+BJ3qoCvOcoRN6XiXJr+MEa4NhNAxU3xPLHAmjmNeM5KNkjk3EH1jRBtwA0c9nrEnbeeVBG3S10Y8Js3wZjxQntLm+XWuf9cMwfFFfr10wQm0iEs5Z+PCLuXh+Av2ubR5sX9uSrewhatOvGZa0m+ho+hLqdFhT5W25km1fhj0AYQYOKXeJmC7SXN3dxv3tBU5QR26WPCJ0fPTU46TLucPtVF4VOjHN0EobmUiJ4v9trT7tl5zpJhgPOQiwwm06KCUjN+OBUhoD8rt4qBYPnMa53J+wg5PxKozzc2Cmc0p5Xkk/op3Rg/SJo8eneXGVNofMLWA3FjrOAN3+UNzTm7A9hVSKlPhgjlX9K21ML4ZR3NRPjAOn+xKIXdH2kbK3TnMvn5900T8trzPDWOz+RVts3AYKfwOFL/YGfEE5OipRAV2lEg5pQxQIpfYPT/BqY/XVpfCjiJaXoSvzaU8kJW2KQ5mBBMBxhX2zvRwvoSrX3GWIs+RtYSbA6N2iz0oX3XiQw1z2/H4ig2MwIuQRmXRt8Y58hAwd4Rdaw1l5t8Za2x8Z27vGcN96VRXEwuq1CN4PJ7Rn8eJayhdvinPkvTKo3w4/6KsUE4JPpjShXFnaE4b5J5jBFChaYC+ARklPdDADNx8hg8ky1jHCdtWkbtHpuUYwAbWkvwJwxgrHDckhWMuz2KfTWqfGiuvxA2AhAO8vjbsv6X9bKlDVhT+K/LfmgWhi2jtIflKfsDGXPsG6E4YXHtstYU+Kd7UD0+95/mbl6iw4EstGj67wG0hjZgNi8mJODYRQzkqY+Q7wrcxY+IaBuGvJX3S1YgPySM3JgQgLvXSo9MSESfinLKeuXfGzk7EZmsg60Fh2j+B48J9CGMGX3TkuXEaNpH9lPHpAh3CTP4Zr/6O+LOxTr0oT98sNb46z/ikzXVFOS1wu+J5WfQFPPFUaK3InluAmekqyKdmMz/E20d6BmrP9XaNDGr460bykLchDMjLYpsaSBl4vcCujEfew9Lk2UXvhDycq75sHTLs6EhZcLSv1hYDPqEu1Zd6wtFzEeyGyFcWpfqcc8S1Mqe/2cKZ2KesT8h8uf9333PswLg+eW/Ja+Va3xOH9I/Me35+YePwgA7wY/Ry9ZHUOQKTF2XgsUC/uoH0mLGVa5y1z3goPuPNLcV5AAAQAElEQVSI40/QNjHGe/LZlYLsAzz62vJQrNUWbVB2lWElc6t4jENuJh70I3WILQhDvNoqkNg024Qb7hUYA3zpO50DaPLgeJvwpAelh/wrF2s5huVXskDO+Zw248Nxbcu5wnZOvwyCdnyGuHJEbj7AVRw33ru5Yf63mC+XxT6geSKefaO360qUruMsou/72JH/pLsw74yM3FAxp3q8vPFZW40evXU06Zfn9IESocx8G3UghmmvqCzlJiwYAFcJ+ytzRcpV5mXh6SvqdaAut1+5jPBzomkPXp+gSb2qu1JqNMeCV7noiwf88ej4N1qF68aF/EirY2zCS9rwgZHxwvY+oBDvnP7uNVIP55a+hLki+DhenjmNm1KiqyVKV2g3UdgEurm5iUpfz9rH2HhDXwTSBniHrCvX5aaEY5XDwnOLAV60Ffv0AUagszljmLHF+lRZLLIujG+x2u7ijjXK3ft3YS3kw4c1so8oxNAx8/Xr4RDOgzG7Q5pKV8JrY5j8XPl3QOEWxIV0LH4vbS2vnWR9IC02c4p20ZWSNmHMM+9MxNQDeF+JvzkOm5NuUnr4YTgo4LBqSy36hi6Hlji0Lx+epD0Qe1wTbslDbkSp78qckgCAxNFz87ZtqEPChX1u/vlfRfnnU/EfSIHC7joUh+B1Dp1EIzoTTA2MGpVGpAOUsiy0NJquLHP4mcZoosRHQ2WaNDT+wpgLnRqjBuuCTgOTfI3CwCR8DcrdRzd2dOS8XytodJZjuMP78dPHeOQpx/PzUzyTpAwatbZwA8ZkoGL8I1ef2R39/bdfQycBfezZUXYHvNSbKLWkUQ/Arpyb7D7+/jEe2Nl8eHzKN0JMgkeeOCmHgeS3392yE/s+9rf3PDXZhbh65ntfOflES4e7xFsRwMJAGaSRb5bxjp0ITPKmjBmKUSPVUqLWtrRSlwDwtjmmzAyw4lOeNs8NLj34mcrthAasEqvVELvdnuMqNxCCjzB02gNJ94TjTuOcSUWZC4MhwJhyvnDViXJRp0mzwRlH1w7UpTjckf7w/j0Jcce8WAoH9PFCcHDRfib4Ol94awLZ/v5dyk499K2BksQLXAsJCw2LvB5m5M3NGY/Spry0GfV8wRYhVLGBE+goW3qyGci7GgbY1mqsN6u4u78Nn/r6N0S6WuLIkzz/EPUjTwpeXpaFZKPweseTnB9++pC77usMsnOOVZ/y3GqN7XYV2/0qhlVFbBNB+BiHwxOLFZ/UzVHFyVxtZa293O5CGiAx3giODji1oWea5yaqEzT5+84P2J2ym5BzgVaMngXdxNw5vJ7FSvD1COdRwSefHk8UBh+/fE7/QzA5T5ktvnSkfwqf1p2UN3rRR0/gkbeJuS4e1JdPDfIJKn2gCwP1druLLQV9G2rajEXDM5tM0nnHAv3uHf7AImKPf/ja/EBgh0xwsmGCramvViowNsgQWMCrBV28HmNF8H//4YcIBOTTW59s+OaUNkpnbLivHB6fHvJJh7Rpj97zmA1CARdDbTG0ln5Za0UMtuLQbNJrLPjq/zBD8/p7EY4inLvD5zboUHs6UnCMygH4Aii1UB/P8DUhB7RAPJuxx6SB7MclrOJXnLiJoP+kHcDvfr9J2qTGDc/jy3O4WWeTJ21fmvfEKH3qjifg+80OtMQScCifVlv4lKSHN2m/Nml1rkdpOeCD6nWNTsRfmed9mzFyA9wdeDw2eB1aDQsHWw/sShOfsIQTfjopX3jWD0fsaDKOoWjHFRRQkQ+HlIFxU9kt8xEuMDobYByr3D0mHviTl/E08cT5GF8fD2H8mJH7hTkeLQqFxXT0Wmj4IHLWbr8iSxtDsVf8ExsYaAv8SF8Q/nQ+o7cpr4U1v+E94w/6j0/iHokL2re6ly/t1OPpdcy/MfOIjxpHR3jHZLOYNHfI4QrbaeJFfsoS8inwjuQfGjikIRcp5ynMcyPHmUGN+LN/dxsffvwhfBKmncGgoklaXdDaRvzVfuMHgT3c1DniQ6/EW5+IH9C7OfEELuHa9B1tMY/ISz71M+W2FHtTboSZj5RfbTX9R7sphYUoOI3N+rt/e843cvrWwrdb393fh2/LOnaFHRkjtJ8JmzgeTvFMrtFWGjC16c1ut8gDv5IeN+/8lQ1lZVxyY1Vd9K2Fb2woy+Azjec4suFj7lL/5vD37+/j9vYOcSxPbdXLVzYGj+RrphBnVnFH7JdG9axefWL6gH6V2RndMznEsdtsQ90N4NVmJnTrrx/I7wFaj8QA4RqDfv39t/hEnSC8GRjG+sxV6F682gpiDnWt3E7ownNl6SJ7TWy0QPfvGj1Sv7ihqUydW2uLDXD0S/3Tt5r2xNQsjrERC2fnisPjsCYfMV45iuvx4XP+YU/hei0vxk95VG76pnjcLHnxDQzyxZcvT9gn/gaPxv6R4yv2pL0l7diotY08XPGaX13oCbehd/VwT27Xbt2UNoYb08QfIJ7YXLfvV+RmfpOG1WZFjXIbPgGW5z35N3mlThCOtaF5+hM8pX8h1FvG3GNz4tXf9EFtvMffBnSnHTpX2xI3qEUVR/j59Ze/kasPoe/02LXOJX/Soz8fU09Cyyn8KJgHMQYdn8hh2qeLHHEV4pzxSR++QNfA4u7Dh/fhguo7XOxG+MrNWutMvfV3OU4ZN/Q/5WM7K/eXr8S/r/jjGOpXHmbig755wg878K7Xm8wBa+QHkfjTSB554mn8gfw+2RUVebiYMncznXw1slh8pi16LqWm72hXjnXSTK2q/tWx/akL8wdylece4+lKeYvtx3jCdh+owX3gqPwmfMa5wlK+4lZPfX3Lmcjj9QX8bGA5Rrwr6lTHuPi+EDNGdCDP4tf2bSvqKMe/ENvE4xjzjDajzp3vArLhV97TtiHTKUmr8j8l3IjWyHN1qQlKl0NyA0N8f/n5p9A29Bvt/8wcYSvHeZ7x5zEm+jpkt95uqPkmfO1zylTehaZP9D213dBybeG1/RCiSYY6DYzSDRf9w3sVenxDStsdassaoXFUDgUjV6bKxuuAsXn6FidkeHh9jYcvX+Iza6GR+FjzjaAhKhs9l8uUm0HBZsXNzU2UDmadGwEPE37wHJ8/foxf/u1v8Rt+4X8cMsKbvH99es54IP/Kzjwp35536FKeYCH5kTZt03uAhrUS6nLGZ/T3z58+xyPrKes5+S1dwXY3uSEwY5jmhuObb52oJ9QvlS455Z70VpDtMR6JU1cbGxlTijps0VV8E/mcyH8naJeGSp/xRJtRptrIor9Ifb2Cy7fCxSN/0j8y17zjUf8syKlh803bRJZd14V9Nzc3cf18Y7P727dv+etgCcO6gjip3GfuOe6MToTpuXF/f3cX+7t35KVNuImiHBXi7K82E9uN02ti6dBq2o7z9Ef9fgY+RCC3lvPvqBWsE2131N/af0E3OQc69GXli3ii8K/BjzbuWzzmKnHpn/LlHGOYOrNOKHTYb5vwSd+mVpcP1D3mTWEKT9kiqoxj1hLq15zmesNmPabetfVFrjXECfjc+PLYt5b8VOzd65EY6Fxjsk0/VK9dKdiDI8QecMQ1P+35M5uy+jPx/wfhtsT+OygVf70656LmzCVuiRK8xyEqjlbfDC7VQWdP3woD1qhPKHImMWq0NufZvzR+ck/F5higmzB0aHVqnwaj8WmQ3I7SkUQ4GUkyFmIHksHxeGIBfs42Y6ilgxLGlVIxljfVgEd4E0emR4FOC3pp98gl3bgKyVXj8+nikUSl4x4NDDSDovQoJZ1M3oVjAyPzl6/8aOwGI+lxwSIPII3a16gYeTo9tEiTzZnCoYsEM5En5uiiMGVpPfMstq7jHNsV79kD3QRRhnuBI45hMK7oxUWexZKOegE4X8YUmrJfguEJHUnrBdn9HYY0OKxEqzgsDtraG+3grdm3gpfKoEKyogAlGbqAUX/ypOyUpfAtkCxypDTpQIjqspS68AiU7IdA5Sf9XtP99oVm7tkn7OykSznapEe86oXuvC0uVulIZg4kFSYk5TBgm+ocIaespE/+fTIPa2FxbSCVF88FNmNvyueS0JbgE0D1XuLzB5PVS0Hu8oYCETKj6B8oSmrf/LNLTIEa+qS5b40gv1zL10hicxFwwPaUA4OjMaYgJ89DPJ5wTFzAKa2EsJRDB27n6RvBp9VFvpCNXZFikKF8Z+O+fiU3UBDORy3cYhyFw4Q9WERp82nHJJSL85mH0vgyC3zSlLRw3hUI6+h3DO1MgWKRIv5atKNVJi9uff9K7wl+TTxIC5nNqI0C9g0X4BJXV0rSdrWrMz4pXXR+h8XkvFSWDA/11yMD5dMqsk5ZEkMoTPRvm/Au+P0Mz9qdT5nkyXkD41tbZCi8Ag/2dwU+YUr82oQEiHNCZvJhv8ckxpuBTJjbIaNS8KMemNC10Dvn4l4526RBWNqQ8cJkWXNsAgrPu+s1ynsTUywUAZEO5/+9Ma9DstDsXJs2ZWFksbm2uN+uYoDXUiqDgcQX9ogjeBFy0X9twkQ5fOkHD9gYtpznPa46eJQ+YVXOxVfA7X2PXoMkYZyx94wLCctem8g9Aj37ZXI5t6C52Ae8Cr1Lk2YKWnQovMUu8HnH9Mi61bQ5cQtVXZ+wnRNxz8Vbyly9AXfCLixiLA71IQteMDuNVkJaXRC7kPS+tqO+1POU88eQ+qp+kLlz5RsJMQQ+kI85LuNPBzzwnogt2gsIsHNoZe7AQrKvxAtg2q8d9PCDFvkWxhXiBjaUfWBhXPIR3pYC+7ygQVFi5oe0SOcZPkdkf7V/59rkxTFC0M71We3QPot0+R3HUygXW0LvS1RotZWCLuALAvnSz3XhCWmrNdSVfDV5o98cPsG7/m8cKvCinJTxCf3YH3xKLak/bba2HgbRNXKr9Ft8uqHv5k4jrgefhDmPnEU4RrpqX0M4E/PkedHfkfg/oRFshdHiNwb20go/fWvMrynIlAv2hRJDmcDc/4+6P22THEkS9EBxhUIBO/yIyKO6qrqnH5L7Yfn//83yA/eZnu6qyozDT3MzOAyx7ytwy8xp9vBZznAmmxamDkAPuUVUVBXukfXK0rYoksUP4CirS+GRIXCFfuQnZcw9le7/hXzLq2/qHFmUJCyASWtNOmp0XvsWyUOH7mkXm2Pf0KHyOkPbjE5PXF3UPLPhdiQvWqgrhTGUrmBvtJvH+GsA0uIYZaJeZ3Qh3Wfoky/bJ/pLt/Ve3YwRnyUZgMGO0rfGhtU+tvttuMAQp+PlzSumJ8s5BwkL4YU8NsaNxJ9xS/xBf4PPLII8YBAGoNkEmcntpizSYP2Gza6BYntBHurkIq+LnDoa7duq806LoTbFlgtAb9xY1Cbts9K3QCN38M9QoNKr1vQzYVutvFZfxWZoK/SasankkauwBngopQoi4cmvhRQagFRjJsKyZJ1VBUhZsG0Wsm6QWPz1UqpD/L5xod2J/+xgLNfn3+JS/2/4jnK36KNTxrljGLe8V4bJxztedQDnuTmUm/OY6QAAEABJREFU+k07oPHyhV71hWQuNXnVVoU1EQ+0tQl781myZFS69Keu1FAuFuVgH4vjBWS9NNTaQpvQ9k7YtX2FI++XNvtbfymO7YkDZ2SvXftrty4+5V0R9bXmvGZssK/jpcsYZOwYsblI/sBU0EFXokIHiks7EU/w8ap/uBidkG+xr+MQim2XQtd0C5/NI/RR6+zqGLDwuMSM4s2NXEhLq22tQivFvsobFNheid4bKt/wZfU2yxil+IZJRHzjfp7fcjPoirqBDYthGKKULuOb9M7nc1yVEsYSQIWyn9iYUG/Hw2scydPsox3QDfbnOJKTTfA6YQ/iBA0wC/L5VZ/BpwOg/lcYyJexQIG/wBBoogd3DNZH3oAnbib/KPxznPLWTtQzCBhlfyTFYPO3Uv6VLyVE24GQCANwc8YH6VX2wnJDvkeXPTId8Mm0MWAxCjQrTIhNfF6l7wSv5rzap0VYkIHsRPqNbktuqJ2R5+qDEVf+u7oKFEHbW6iL2Y2aCPBc8XNh3Le88iNYlFIi8dKSVRFQBS/KsCvcd2KllntpSB1AW9JETAYgsAv2UaPCX62NORK91DVHtp++73XBboRWaRuQw8hhwYbNVOfinrFdqZD0Po6Dt5lNenEGuAsl+Kiz9C820J1ftFk5EJ6wpMExyt82S8oTfXvvWPNH540FX7WvMPOKbQhLXD4LI3XA2Euf+X3MOftC0L+zr/L9d0bS/z/k/J+TrTLWwhIHwXuvwbhwUOEFw7mU9Rl4fF04X9/eYZwNZ5ixVQpG6ImQhvDGvdStYyp2ZrFGdzCiYvhRwvaBAF1ri1xMx68fXIQewVjuMFKNx0JNLGfMiQCkoQnDE4w//N0f4o9/90dOE8cMip7samhOBKWsbzMY3K0HYow4iGOFaQn4kv8jRqkD2O+BHXKvFjd8NHgIgt8lDp5SGliZfE/+KgkTms6oA8zvxgynkksBODw4dqL/4+MTwfdA4rMmsda/sfiWeyct6RKWsnx+fv87RlzPBIak8T1w289d8Gt2hjt4NKALw0DoptCW006Dg/XCMQE1Kr0BZ4Je5SOeHvnvdvtwx/iak9stidftzV38wCn1SPI2kQCc4UkZqatfF6xrwimcE3JL+SKzr5z+/fS3v8QDJ7DyIA0B/wPByfEFWmfszU2QJwJOnlJzPUGX9PcErdpq7p5v0JPFYN+GGrVDlp36n/NkXfivjFVHnhxNyJfWKCxatFPHmQQGH3l1Qs5ARSBUllRH4Z/0ZYEuYUqTp5LyVaHnGpl89/Ejpxr7kH8nfv93lCdOx8R9Ztw6Hojvii/w2aq2X6mEKvhT9uItpYR0yZuJqrIpBPDgs6Ak2/tW1xN6F1TA6YJPwubKeMd4QrXjpFA4Plf69RQn3MQ/tBidEEjA7eMJsgk0KNKOpVl65Pnh8T7+9ref4p4TAE8k3CT78bvv829HCPvp4TnbPAH4ev8Yf/vpr+HfoHrgvm8tvvvhY3z/fjrqW38P6N9TIeWjDX7llOjT3/6aMWMzcrqJ3d7e3iHTm5CmdSNpCe3XxAEu05dnbC/lkfLR5qZ8a2/ChkuUkGfpS/u9XmHJ08SE6gTj2JmYpH3K58VeTeAc67jvvruL2w93yLuBHztrNSfN4NNRLt8zen5j8elY7613AY12keccbi5oY6gntBNlP7JxquylUR077oSdegLiqYv9tU1h9a2Fix+Ahb97bVIv/crEWCbtz7kp7ptowaJsC/8lXp6IJ/igMCr6r8AZsBtPpIah0Qee+hpJK7FTHzCZzoL/vFCUzW9P2ZSh8AoylgbvCWZRYa4Ba2g1dsSL77AR44btXSnR2Ay1v/rxLZWvnB6LT9PVLmtt2OQ2tC/fKqnQ51htTp1532oNF5qWAV4qz8LssYG+ciIIDzP6ta8br8pZ2842dKSNeip1sT15ucDQFpVjKTUasEdssYfuGTs7IUPb5sUNyogCAv1xwnfVSdolffUfN5fUnzrXr/vWQlvSjnbYoXQzPDdTCpC0cfX8ykaA+lfW6t4+u90af3f7bVwjU6/Sa5uykzZ5Ux6eChqfjfEb4mOtUokFQr/w3/ALZeP86Hh5t96rzwW+1YPyTN5eJxaHRxJsbArZ1dLFpV2b8FTQGDsx7wjXRaSLV/XpXPGHH7+PP//9n5kvPqLXEThTviEqrovf+YbNZ/zfmCldCwL0esIPlJ1yvd7tgfF93N3cxnbchIcbG/ID36hzjvO1+N1uTB/dwre4lYlwptMxpFE+kQSKQ+LlvUCItNqm7sUXJaB1y0ktfs9ct93vQ55H4zz2/Ic//Bh/+vOfkh5lrS60TX3yAXtWDoCNwtG9crzo4MKvc8fh6RE5HDCbhX4FW8P/sF37U4mcZgqyxx60g18KvOgLJ+TtJqRzjG80ffr5p/jZ+Hz/NdRFa33sods3aqRdnfgWjaf9918+c/p/gMQ1niori/bS10b9+kUM6c+1eBcZm9V5FnSj7Skv/f2WeG3cNoatoyNqqxknlYex1np19fd//vvwPyfw/oKzyru2egYP+Y4609ccp/5HdYovGufsq4zUmaRdw+eOOGpMde6VLnENrYUxSDzb632oq48fP8SHu7vQpzbEFnkbwL36+ogeWurDA7fa10g7Q++JU6AgVEfF+y40FUhZkM2Cn0zxir+Y52ln2l+tjVy4shFRsamRa1vhJ4DINuloQw2hybO2asw1Z9YvB+j8gN0Zx+TPuOIb6i/YkD7SlQLcSll1px3767G++f6Xn/4Wf/nr3+IeuzgSv6RdWe6Qp/f21f9+Ji/7yhyvbgt6KMSBJ/O1L1/igfzSTXHj34lYp86lC8aTZmVTWx8NXmuTjrUIXznY10LngPm8+INw4iVL4WcHTlwfWc4h/8Zn6Tlhay5oYTN2231If0VnDEHmM7zdx7/8yz/H//b/+d/in/7jP5E/r/+DWiP3Uffff/gYxgdtbWiNOXQM39SybaVrCWWr3nz7X5wF4PqOMdXfADCf+QlZKi99xXH6nf20J21QmrRX9WdcdJyw7FvB25V1oZ3tyFR5Kp+h1egpoMycRt7fiNPKIhjTFbAgLGWgbwtPGTinmcN6v9tuYk9Ov6PUXlv6hhxO8Uq8OJ1OrIvO0XfMjSCZ2MAwF5ZW7fvjh9v0x48fvwvhqXu6hfOKG//pZ1Ts8DPlKHxpMG7W2oiTzE+0KV/rXQ/lmKGFb3V/ZK2ww4cGZFDRm23mFvJ2Tf2Hu4+rT3JvTJefiIIvMefA+ob6PXrfbm/gcR/juA3hiMvNAnVikd7g04OjDVUQbA5JZUn5SoN68g0Yr1tgSpN0LAhbeQhD2fiW6eHwEkfWN29s6EjzCVkejuRSp1dsdIoraOs44Kj4yxWbb8vyLfXnm93qte/Va4tKH2N//u3Ip4d4+vI17r9+IS97xH4PwZSavru8Lclz5gzoX30v5KZndU9MPJHT2GZuqPzMEaTLcsK3nSO8Ojdod96biwb207cWxsce2ax+CYXAhQWaWQMDX7u7HA4U5G8+uNBHn9fuxOOzNHlvjNRv+toSRgo8+Am+rpTwsCv4OOYN+l7JI5P2lwMb0lOc3uc25ybXVL55bbs5hDRuiFE7dN3IVQETytXY471FnZ3Rm/e/Z1GGvyf+/xtwM+v+Foo+c3nGAFLG73UqpmlMFEyIOWBB+SUneg3jfQv8ffQa8GYMdyKIO7lZNJ5LUaEaaia+GITPGsyKbhWtgdk3NJz8OqoqRlzB3zC82rp0sIIDSk/CxdhOOJBw37gvpcbFiLKdSUwcpQAMSsV5qbduAK5Jk6WBp2KA4hNvwdlzGEM1wLUAhEr7r/36qM3SkE2NoO9MAj6lHKa4OKc0Sp/B3uuvNBWGlHXfC/lnIkBwGFg8uSCy36Uk3cCWd6jIwGTSK1Kdfag1g6DJomOsM+ivQXZZ9Zc8rbpy7ITM1Jn3Ohi9Qr06Hjaj0N+JQnmsOJf8vX4DqDqyTjmuhSAIDZUxMMXJypSvYmdwgzdhpn3R2JWCvEomnTmWurxS31uA4zNE82URFuvHAOqddIp/MWii45QN9+KwvIHPOvvY39L5g3oDpXrQZgy0aXOOXYmzV97Jo7QLByIidQ5dtUfP0Ou4DGyZoB9DWR6ZOEzaEwC2cKHXjS7haH+sWcFRQpla1JOwS1/AUbAFBgJf/rtCv1Kj2tatejvDg8WxbtLSlUk/JZJo4/0jHnFKj1cnHWXz3rxegO+N9Zfic8LE1maK8tI27Ko99K1mDDhDh7ZY6LyORU/U8c3JUbwmk8qaLojQ5HlCTsgKmcmlsiwAdrzwHONCR5yb1jJp7moBX1KVP+xfqavqguKzDcJQvvJ5Vp+EOuk1HugHFp/tt8YcRkGsz9wxiZUYxJn0zPjXHAu2FRDfV/z7N7g6BnSl5Jhf9MdzV1Yd6U8mLDO+LHzQJP/BJzVFxQxsbWYiXmaceI+JdEnfaH3zNhd52rl8aic16aApmcgfUaFPOoUpPlr5lqTPccEHcfDTr5JXcxToEDbE2fBL6UpB5mu/UioxtVFq0mUn+RPPij1rQJ+cAWqt7UrJ/hf89ren8eW3huqiLzeLgk298yp3bcb+nbiHFhVZmKQ43nphKgvv9cOECdCurDRnPxxAe5iYH2bisX2tX8dCG/iUpcniZrsNF5bChAG+8IJsSll5N4bqa63WqNiIRTjKwRhiIqbsIYGYRh/GrZQsGZPtKy4lI70zp2+e+ruAVf/GEW3fue+M7Sad/JBnC9SQQE4Ze6kO4Q3o3ERvgB4qoJnQzVh51vZW25olKcQtL467iOhytYOy0ee8Ckv+RmTS3mErvyNzhfOasRXR5KLhRJ2I+6qcxnCjUfrkURqkWxgWcc/YvAcr8iyu1AK+bFvnQAuC83lgw3q736c839ChsfWEryhzabSP3YUjHSaVJ/pZJ7/6fYVJ+3WlRJc0Yku1MbwEaOxKUStrsc6xlr7VjD8YdvYnMIfxqgLHfjOx8UgcUyYAiTUmAR9ceBbxY8rNl5cD8U45gbGCe7WlBuxCqYzTrxiBUFfdzdgMsTTA3Bf6NHxvpVlej8jAeWm7HWN/c51t1mfSTeJtLFnmcxTkWluf7eLtwd1Du8U2eQBrgCX5U07cgHshfk+5YSkedfYG/dpqzqfFGDdjj3PGiKHJSw1hakuwGS7KEk/pAFngoUTta9Z7vdi0i07pfUNvC4Nrq7HD7jbwNnCvjLW9BbuRPhfCpdTQfybkcKKIV98chpb0KItaSv5xW/0j+JyRrfXCGGoLbUP6rNPntGEtotE2tBa11iwubKTVNvE6RhiAC2UjXd7b3oPTV399Nh55Ff4bvCm702nKwz59w3H6m7bjgstDKw9KtGEX1S7wLvrUX47IXz1IJ+y8f8EKztpqtHFIVWYfWqWxVvlY+1DFFxvny032TfqIF47JQkWhEZCB0rhbv/LdWmOTcZf2tscnGxuydEo4wcfxboipS4vP/zmtaJN9YHEAABAASURBVBf41k/o8g1+vE5cD/hH8qgvISu6gR75g3OgiFtc+r1vsbj5+p/++Z/j559+AvPKkLFTmMIHE/XEQvxTf/JBPbjp7KLTQwHtLmTWxktJxn1QZhUbaWmLFRq0H2Xq/GDpsQ+f7Z0LfviQF4t2YewTt/RYCsj6it0NFMbKj/Xm+zN00gzP9PqFBiBDn7z46/qz/hxX0fd9aNPpQ6yDvsU3xHyOb9+Uw7e0/wr8fuiBh3rQL5DCOXa/34VvUfprduZW50sb/bV75eyf5ajQOaMjbVC7lQ/LiTnUTQnnOvO6E/mKclyAow/Z56zyQKhsLOrMvsrft3zaUMPNBOGf0DVdoX8hJ5zzqq/1rcWI/xsnG3YmHPspZ68+y4/0VmgtpcYZGvSlE3p4A66+Jc5LmZGxbdqm/jbRTz3N8OS49X4GDnSwaXYmDzl79S0DZHxFHOtqSfleXV0FX2T+LWPl8g0dIH/5Px5PxPzn3NT018yEvxDXFghfRVPQC/HTOmiCae+CSr/Ap6Pfc+T8qh3N6EL6rUajcYkf61hrLGBZEazd+Hnm2bHqgFQoct4WFkWelQ3dEr9xXblZZzyt6oBNmVKCuQCZsGnkGkZYFjGqh17bGVo47xubB/TVtxbW9wzuCgBE8l6Eb+zTbvRXqA7xOX5kY9+DHfWKlBjBz0LpKFGYfv9zWHT4H/79/Sn4r2JZ83sf6K3l/fHfvMClxqOycmeOCVlD0mi6QiODNHZ3Ed3NO2PIBh3sDUee3sua9BwJEkcCu5sSz5xYPz8f0kHcXbVOpxS2RuX1RP8TBiruUmq4+bBhZ3ADDU7y4ilRsP2FBGTK3UUd+pFd9vv7h3gB/pGk4ISDrzD0LWlex0wEB2qi1obD1bgE877VGAg6Jh/ufmfZ7jlBsGw5bRyjYtgVg3fM0CptY+5m397dxPXNDc9b4BKMEIS7qy8kYwd5vhR2lJ+Pz/k3jECeE+qIk/XAKoUde/SSAQraC3W9uEqJWimNwrXwHHyW1W3zp85IVX6V4eFwIvmcYbOwAKw5Pvg4dg9PDT7Ur7KYCIDKyWIQdJL0NEba1Z3wbOtKidZ65D6Hk6jlhF5tE64J1Q75bdOJOSXYbqPVCtaAVTTGeB/sr67F77gKLavMt3lys7vehoHAgGC7clQm4pI+g59lYWEtbZdAH7+cwMpvCzWujdrHXWbvLU4iWYfNenUiMBC54+yzdEnnWkpAPN+V/g6oqCgDsMH9Vf2i0yP2NjNBG+y1P+m1H5wDhkUt9iz9J/QqPirZaKjh7wUP8C+fJX7z4SHrkFktyJCrsDJIA0sZ2tuxntKcmfxSZy/H9An5UVbqVlrcUNFP1WnSgY85sQuv9itv9p+RScHG1OMHbFrfR+F5evHgKQa8SoonwJ6s9K2Fpyvfff89tryPir7F59s+n3/+Ep85IT/CcymVfjeh/y6cnIAxalNPlQmP0x/gvjw9r39vhZPJe04wJ2TamEzae78KbMvF1vva8Els5nYfbdMUD7zPGVsegPHg20vYtj5kwmNxgT+0FhVYrTbsGTuRIZS14LPGMf3KROcJn7UosygR447FbW//Gvq/pQ0ttFPxey8ueYtfPgt+SBxkU1B7UebagHaYkyD0TcQjbcKi/czo9wwtCQK84oY8+CuZxPWlRFdLytLYUUrFPmvKMW0mjHNICZtQd4LS3/QZk2ThWx+/fArjS/StpT02rlnkjVJrS1sdWIz3rdFP+DObu0cSgwlfmPKq3vMkFJ8QnzyciU6lq+ipxUgMt4CM2gUSlM0cR0/RIbIrwA3pntHjlHMIT3ZPvmnOTc6ZvmdkZEPtK9zSi7oZ23WzTdlein3VK2D5lpSh47pSiIsFusZ8a+D2+ib8O0ueQAmT3EugCVsZa+O+zeMpsm/2bIjZA7JAcisf2PgkTdCRg0AlPS/aNSdg/qqCutkRexkQJsTph+j+xNgTY9f+x9BuL77qQYl6Cz8YgTZyxC9MCn/lC1KVKPpe7WeV3QTsKe1rcjTyH+EX/WH7BZtBGJACUMaaGJ6lnSKd6t+YfLu/QffYvBCyqz8cuRaGJgzHSo+2pZ0/PDyHbxpIg/FLWBbncOHP8xt+MWdC2mPLv8iz1kx69RMXH8rX+LaA6PH5Mf7Gqfzf/vIvxKPntDvtTJxH5tRHfP7Lly/AnTJnEJ+loid1Ll59dLfbo/NtvjHXgW9Bbs5l2q5voSpj+3ZRsOs55zpPcNWJdNlmHDE/0DcOvv1LUUQ98Iaxpo9gYtAypx3P8zHlVJPXhh5GaGyRCyL8yng7NGy5CEUZM3dz22oNbdJYm/bHwnvDHNtqi0Zs/OOf/hx//oe/j0q/Z/If34z48unnMLdqbYjvf/xD/PD9j/Hhu4/rQpZ+AV+oGXoCqS5cxUdtqYgpCYhFe7TgU+qVTsmLPq5NqmPnlMPhMccYG6VB2USNUM6b7Y7F0Yw9f0WGz7nxoUyUUV+bCBPmCdmYB2qrjtcWduQQwrC/fiLOjCVU1GaehF7g95Vi7qc8HFNpP59oYy5Rj8MAHrj0LVRpdo4r8F/BP1C8f8P/9Ef/Ph6Mx9BX8pYWOTfTR3yl1lzQSJNjLdKq3/zrGKMvvOF7R4q5rHQcyJOUlz7x8PUx31r1jU7lrA1P8ymen5/i008/xz//y1/in/7pn9LW78lnD4cXbOgtZaUuxPmGbiywkvPAd3ffxx//+Ke4u7uNcbvBtnexJd42ZIWCsONVxxU+tuRlt8ztXiv2uOr0QLeSMWKkfWMhxvX0l88BW9PefZPGt8G1RfUk7dJhEY48PuOnz/ByPPrmxGrHAMeaie8YnvI4EhefmV+9TtOJA47XONL/iJz0Z3F22mNXotZGDBq5ovcI5p2ZOf4Qnz99IsY8RSnUA9c53zcLf/r5U8aHN+zqAI5n6Hl6eSS3eETG92GM8E2pN2Kj/9nA0BrmvYR25maMfN3d3cX3338X5gwD/unCdmfsxr60IfVQuO9rwy5aKEdIQ08TfBzA88z1mM/WN3Aow5E8RbuqfYtiA3TPxEJMFD5KaL/Gy4JehOncA3H40H3yvLAhEXy6rmNLYon5/MaBwMSmxZnxV9huHxviw2YzxDD01BV6L8CtMbJBeE08d54zZ9EiDszVM3IY1S86dw1jGXj+Siz9y1//Ek+Pj8mHfBtjtNGfiMOf3uOMsnA+Vn5fkf3D5y9hX+Erozfiq3rVVgKu7W8cVV/qRnuYsGf1fsJncr5Dtvqush+QHYwoojBiCVO5GNuNjW2oNJeQjyP8yJN6PxAbMicmFngV1+PjQ1ien1+Q52u+8TOTtwtXeqXNzZxAuiDL7/rHnbvwNw660sUVm27lt4VeZ2CcTvrwc/79I/++0jP4jQW1tjA2jcSiHr0WVcKYd4YiqOhrJebUqAOFe3OQ0tNEP2nSBgqy0ybkX39zQ8e41KpjG2DeAWNTjlHGlhPxzf4BQmXkBt4bdQlT3KWChc0mdDCRWzjWPP2aucY8v28N2c75IoM5+gubtTN9HSQtDb42xJrr62tyqD3lZi23N7Ejr9putjEAo28154VaWxTkADtQJI9w1tWcE3fbPfZLYUwdWvTw5mZhqf3KXxe/++ddyr87Hf8XCNC0/1X333Lxfl/QiAq9lK5QQ6kEKw1SCAvOfE61XWCuCUSPUnXIkUmjtTEuxedfC0kXhuLEs0XRTlC2pZLBjd0yUc0E+CkNTkOEghB30oAxVEupqzEwRprsU6j33sl4JmnR4L23rkKbRb58Fq5XnzVkJy6LjuKz45cLjyXAhZEih7xhoO0zQfOEEyiFSlA3oGqwpS8eAJHELgTNIwHmlWTs9F64ZzL3177uCUTiUk7SITpxviFfJyHpMbHRWb23r/0KjlOhpSsllMVFlgmHNijN+nHcxKgu0J3jrLePdcK4BANF2FI+q0wN1AZQg7Xjsn9ETqg+3919BP4aEOxrkTbhKVeDknxY1It4HWcBDAnhkjp+dQPCYI8MrXfSU8c9eiylWhVu8Jgg5cO7jZ4RlLq1nNDBG4HMyUadLMhOOrLQvyuFRR58BTUaF0V9SYuya3UNtj7ThXi4JH3yIV6vtrVaseeWwQhIOeG+MNG4uDtkwsICC9ilXgGmoPeJMr/DmsMJTXqn3/DboSvtZSS5sGjjpYNoIPgt0O4VdpMu9SGPynotcrK+jTcYXGsLZaj8Bugd0L2JzKVcnvXRDRO99c0xfc3gbBCvwGm1RrOeqzSFJGVBm9B0OQ2VNquVY5a+JhzvS6k2rz6MTla9RNS+RN9qNBKRBi7p1UdNzl1cKVPlrp/ZVqHBzYPkFJ8WTrZHCT/qxwJl4QbfE4vOGZuw/xH7OpJkntUL/e3jGHWxjono0IHyushaufqrCJ6+evXZBQFsk2DN+QeKc6HIxP5CcdEg3rRT8DjZ2v7y+hz6rTpXf9Jgsnmx1+QBIkvB/pCDPjYSF7222kK+u6LdEkuAKwxprBDSQ7OxTvlcdKosbY8o0VH079Zq2G5Z22sIZ0YfymDGUd0skcekDT+S3pQNeBJ/hQbo6MBZawtPDE1imm8mAl+c2UZ/cYpgQv48ckp8k/J1UTW/TWnDA7xuSE4LNMqW9AqjggdnidPrEZ+f6UsLQGzjTrVB+kI9hXihPBFf6C89Y00Q7CT9JxIYdSBefy2LQWmXI3iNlXm6CeyEARBxr3ZeBJFx25NM5aJtWtnTv9YW2Rd8yr50yqYkj1kPb8p54GqptC/IWDswfp+IE8IaBuDQp9SS8QTQmNgcftS/YxFP0qyv9q0q1hCWfRrP2kgp1FORm9/gkXphWS+tLefgxiJwZDG4zbmgh3Ztx9I5gPF+V10s0fFg2wB96lo9D85tQ0t6RuKGpQJHO3Fj/oTdKCfltcp/ykRxot6YVSQKuNkP3akPeW+tj2wD+WVBK8wF+zSmvxJfTdoXNL8hGbSoO8csJOcz8UB8FvFc7OQdHRgjRmLr9nofytFFl2PtZ58SJfm14wIOccuHVwgLZUyX0Ket61uza85dxio36axX5yPxrMIPrNBnCe2yoB/lJK/io0HUIQ0V3WdbV8J/CyfNyu+U88PE3DGRN6zXCXs+sZDVR40b0qrqhFnEAYyOq36u/RhHWhtyLih0yr6J/NcfVOeD9MN6CKdvxIvWsOeKXN5H0bFhR8LcEJ9q6l1bxXHokvDBLY/SJa3a+hkdpr1ycu4m3gMLyNm4AFb7abOvpwPx9IA8mTupX/E0fGJdyPkrD46dkIl4NyxIB+iDuDAvciN7taUaraIbhD9hc/pb5iTKDZ/z1w38FSrt6UT7G7SBDp79iWvByoxdSt8b7RP4Lr+CL392BHQo+7M3UaL2Nf2hRz7hBxgLcG22zwpvzjkjZcwYxAUyOtNJGThUvtSbi9jtdpM5Bl1BWeCp53mInCtZ/NTWodOEYhcArffcoEIhQgQPFRltmfuNdTv8Vfj6PU2Ia1nnZHyHQVZlWWliJzqpAAAQAElEQVQMcLXYMHaoLWmwURl0pYS0miPYJrwCFbASnuKL3bpa6VcqdFIq9EK3tiGMLLR7FVahnzAauBr2Kp+VMcpOHQjbWO5mmTYVfMThwtRNLjeh/u6Pf4wf//Bj3N7dhXzSJfnTDrzvga08nDeTR4HCSxg/0LW4lMMquUj5qD9pHJCjsmhchfWGjZhPnBjn/Zt2Qh2josKX/qG8lXvDZ4ThOATJF58CrzZkPHGe881Pn+1n/BCf84pjjGe2SfOlOG9jhDZH4ecV5Rv8nIkdC5sPCzr95jNF3zuzUfQ2vTHE+fQbvM0pmzfoN7eRDvkQfq2NGLmHj3UjzXz6RP5kG2gUEePVsk8BPyX7pmyruq5WZh/HWoRNRdZ3wQeiS1LOPV/b1dMk7Twrh1Jqzr/mgbYzmC8DO/KglYp8VifK2vhuDs1weJugq+IzY2hz1iEKRi20rbSXAgVs3NTS0a+PcTswN+5iu6ewWT0SY7LP1VUYwyv22Po+c9a+7+Lq6grLWULZfvv2LftQFX462odhiJG5YKD8SgO40U3mWm8zawf1sTgkabvIOCs6fnLyZJ06pAPftS8tiHOhaHE+RXTY3YB9avsDtOc9+tDu5cNewlLXFu198dAcemz3bXjH1KEmL4UBWQ/MnfPmbhsbin6vbYrH+tubfbg5pA4czzDi+MxB3it578Th3ZHniZRO2inIPWFAm32lQ5+2TMTpOemhhX6lUwjoG+WZW2sH5quLm6R08a1KL/8Dy/8BlXL6P1T+P71CxXelRCkYfF8I4j2lYmQ1egzNxDDygxEy2ZFz0tcKx0SoYI1Do9jvt2HRSC5Fo7n9cBMfOYnyb4NYPnx3F56ojrsxaiWIoHQn0hn4lrMBFmnbVqHBibejXyk1pEcn875vNSfkVlvUwgBsTjjpLZBowBgw6j7HFuheC00kWsfcrX/mBO+ZpNP/VUXDNACewJ8GmG4I39CnsU7UHwmkTgi2Jw3A7sUd78ZLwjMRgI8E0mOebLzmjvPjy0s8Pj3G168PJHpvIQ/SYVJ0Tr5n6qdwJztPJEmeDpxizMCDamhXH/BfCjxXTijuKDc5cSsfqvPeEwz14SQmfIu6yWfkM8PDxCSm3n87aR3z9cUXOI6Ec00gACknLfcBa/H9D99n/Tr+mKccymT+De0uvNJpkZfwK7Ip6ixM7paVP5KzI0UaFsYW2pWfgUZaDVQTMl7lW3IjRzokzKC24idJRi7qY+YqHbaBlihJIo4wGgsYbWVhYNZHpD27INgQ3LwO0NeVQovD6Ak9wlyQkfoZmNA9AarYEPE56fd0QR1NyGuhv3y22kJeFwKak6A0vk0LSRJ0wsskjfQVkXwO9DeoCn8Atrgg0+ZfCtRwSj4TUOdQpspDuOKQn9KVkD/9T9262y5fnjjs2H2/ZRfeoh5vb7GV7z/E7d1d+LzB7xzThg2L+zH1Kj19075MBlYylIz0CdeNzlLKe5Cfo3a0WhBMob5vDbtUDpa6AvjNT2W0ZfNXvNL9hlxc6D2mnR9gf4nss19p6uvqTyf86MRkIf+gwRYLMpmyzGwwvOAj9/dfUjfGAOWj/QCQLzpAl/p1JhfglCQkh0mVfHPGZxdZ2YcTo1digfqnQ1Tkocw93bznVOzLp8+cIn4NaX6FLvE4wUrDV2h4uH/khPcxaVnEjqK0y1n9L1MmOeLrW1tP9zlpWeMkfmzSjr3VuspuYcI+M17ZFmShzPQVN0tHFsbb3R57bpBZAk3k1TinfNc38baxod9lk0Q6FmxQfpSl8jdGHfDFI+WUssF3xIWgEy+Qa1+isvEzsKgWtjarnlrfqEfnlWvBZoA9wNf3338M45EyS5kj/8b4cdgSlpc400/Y1m2AuUTkK9MzMgJtFPA34NjHNm3fIs3qlu7Ja63yXvN+Boeb1/49DPG6kedYfcO/KXOLL5io98hWGGf8VPgW5aL+Tc7d2FCn1okH4OHCM5BDR7Gu8EOJqyd9RplYGrIWn/Sj+lysKtcjtsuQqK2G7fKsL620IO9S0ifVmXIzdn/4/ocYkc2FPlFvsI/dfps+Jl3ahzbmfSk1TOakw1jvm5TGAP/HLeOBcPVXY4a8BATKo0XaHD+0Bn0c4IDX+1pb4pJWY4alp84xxr8jm6z6ibJXZr55og58FkdF1sJ+xp9e8NETc46xb0sMsE04E3anjN5oUwdHbPDAnPn8/BQziUa/2XCSuI9b4teeRL21IZT9Ba8whDWyeB3ZqMg2fKbHj3bXtzl2JNatfCMt2hyjX2GMkqco8qqshTWQUHt/ghav2s+AbBz35cvn8GT8BN3W3dzdsdG22jWgkzZh9LVFhX+LflvRcYddp646qdSKglg6ES+eOSQ65HyqLI6csh6Q19PzIQ7Eo8PTIdzYPBFv3vAdZQu4mE5zuGHhwvj25i5+wGb8FQ9lYR9l+coY45NzNCoHfU0az+9wpC99Gf7UDY3IokQtjYXhNu1SexyQp/wHH3lRRrstPMKLvmkcl2Z9eMYXveqDnrjrt8rA8b6J80S8t/8R2gqM3N5y6st8rL0Zg79++RSXv1GzQa/anTYMag6jDikzx9m22Y4hPk+nhevBjM9H9JPxGFyexk/oUvxrQeUoyxiwIAf72248zE0N2sSlfRgrUn4s4Kzr0ak+XJFXh7DOCFVbMoe7wBGW9+pA+Vrk36KMB2xjg41tr5EvvPumyf7mOsZxy+b5Lr77+H18h119oOyZH8a2jYSBrLpSmLOEvPJgrqHM3OwqELgBhrLK+R0/NkZDJvPOjH2dyHmnlJ/0KQuGpE1skLN8lV4oK+y1rUTtsJlSE6lj1LeyMqcJPg3bcPxmO7Kw3rKw3sPLGNZLd4VmrwMyc+Gpvdpm7il/+/0N/fWhb+iSORL7UWf+b1XPz49gIEbWGvL1hx//Lv6X//l/iv/1//2/xv/8v/y/4hab1z5rbVH0L/TRtxrGTuPgSMzsSwllP8qj8aOseYV/M+cMLm0p8rOgcmeNAu3A6+EZW/BXxj4z9xvzkn/mKXWcdg2sHfHlmvnlAwek1zc38L/N8fItLcI3lrw8PpNLP8YLfq299PB0vUVWyG8QFzRof+pGvVoW35hGJVfgYf+CHhHfqLMs529J75k4mWNYKL+dpji+nnIj3r9n8w37nt7ecv2hLNNHOMASdq0l1JvyU+8eaj3Q9nx4jAptW+KtV+kXsfdbNiv3+13cYK8e4stDZyPl0m9BZnzDmKvctXmvtitdpIw9fmPEEtYJt+EP8vAIfmW7wFMEjNsLYMIsPA/Y0G63h+4tc1PFXmY2Ho55f52+MkJ7o5RQ/sJvtYY2N+Ib2sMeezNOOjf6P1veoLORQ3Pl0SGTrhT018cwtBgGYdW4gpSFTW1p9NqhjEJZvi3R9y322Jk5xs3tNfrfhDxJ84l57cQ86drSjW19J/jYdkY33OZXfmdyEm1qxiZnNvcw5Ww7v/PvGBROOlISvv5qLjFutmnvztPWNegpZbVx4aWvYhcz8M/A6mvL3NNxA7Zn36B/RU4bfGSnTe6uYxh3UZH30CrzwA3r9x/yrVJzE+3d/E2afMP5/uE+nizMV/rLkQM9eQ+YqMCtPfkhOj2RCz2j48PzSxxZd78hH0iKy2eB9xO0prxeDtjxa5yIvTOdzpdOv+O1/I64//ui7gCf3PGDbx1aaEwnkgwn7Y3OQ1HhKrXXiNgguP7wEUMZsZ8Sm902DWXAiCpKNwBgrdpsLmBPKN9XXy1uFEwo2p2+mYCqoaLjaLUmLO9nHCSdwSuLIWwpCg7awL3BcAeMs3EdmSB3OP/NzYe4xrmlFSDgXQgQa5Bp0KRhWxxTa8OJ1jLi/CO8Jc3AX4ohai1B0CldjTrUGMQFHGFV7g1m/s62p4IvGPzEYlQHK6VGYyd4u98woV9n2e53sSWZbW2AtKuYMPQDifGBRMW3fsTWao3tfhsVvpzUj8hrJqgri0Anyt2JQ/kZrBfktuDUswtL9HQiyUGL0QNHWfnsAkw8JteXNh3ecQWgA7huCYAmHXd3H9i824Xyta80CUf89i1dB+0llNMvpdTwM0PLBL3qeEFf4hD2Brl6r6xKif9sfNYD3HHKT1kaTORPeh3Tow8nj67kYFEphrxKk0G+1pY0rzTZj+a80KMrYX3CSRjBB84IRgmIflTwBRu0zMjTbrXVlGMdSgwVfQ4tNiRUq53dxM3dDeWWifAG/VLQ25ZJYLvdh/YBQHQ8hQnpAtxWW4xMcg27Qey5sWO9NJRSSepqFHmFXseqH31itf+ZbgsbsiVawmjQVtKn1K+TirAmAqU699f4XMwagC3CsT11aR90pX05djqdmIyBL9L3ogzWUypkUsAJ3xt424DbLhng8V0nLX3YZP6VZF69297DR2vyO8LzCG/QegJWFHyoReqTjuJxTCklKvLeIJvNdowdMizA8ERXfkw0k/7gQ9/CxeeLbLynKnHdYstO8JaMQ321CfnxRQ8BDV21DhvAB20EJNVCDWQBndyqw7E15Ixe1g5pu8WTodaH/A20a3uZ4NAn+QC2fOyQl6Vv8Etbpb6gZ/sUeMsrtNX3UjpslX6SKF8XnqCGkzx+LrTHWqTZdvV+dgAVCRO4MMLm0xzq6OXlmMmRuhTm2reENEu78hmJZxbtskKr49WJiai6TfkTWzx1F1/aEnKb8RPj3XQ6hn18lkc3p7x6WqPeJmKSZSY2XsbP2J9whJnX9z66pLah/AZsrVdm8KzdBh/11te22hCyQqN81aPyodAnv7ZRUCPs8JMvyvNLcz68zw3Iibht3Mk3BYjFyrWC11KAIX3OVcYlE7gj/OY9sdtkJTVCP/v69pAyU9YgShsRjvT71tgnfy3y8xcOAO5ZyD7HCTlKlHx2hQQJXWrzxoyXp4f8b569PyEv6RKXcJW1cTbbkJ34rFuYI71a9E2EE9LFj/BZ+V9knvCge0DnyrsNLVzoCV84xl/1+pYJ2irbAo2t1ZR/xiFsRz/Qfkbs3QXB3nmYMuLHxjB1j7ABC/Xgkyb1L83SUJF1qy36VlNXylR5tVpZKD3HX//5n+OBxZd2tmEu0b/XvoCkY6WfuAK1Hki0j9MhTsSiE3PR9Poar+gpdUsyqR6VgXTJ0SWhFN4GXvTXAXgujoyNj4/3wDqGvmXsv77ex8i8Lk5lKgWghW7vFk49Z+RsLF2y2X5ZSvZi43MOYcuLvjOfJ8QBJeQbrdaQj/1+yxy8jYb9O8wNyZfjczyzKHOelHZ1WmsLP8pQGVtO6Mq6gTiqXkpUFv2H+Ir8/JWZr/f3JNRH1CHOlabgg9mRJwVlZlN9WduRbb7OrGAp4lFnE/ZmaeDfIg+ahMCiZ4zbm30e6rVNxbYnZFDgZcc12Kw6xip7ZEOcqpZWmdNqyi95GmpssJs9MfwWG9rtxzA+nqFFfS4EiDbSB10Zu7CopFV710/jl8/KG1yG+cFIf/VrEQ+D+KqnEhnnsSvlCLKKLAAAEABJREFUZX9zD+fGI7HA62/LTAw7I6yuiBkcfCENWIzke0GvrA7aHZt4bpIekZl2bfcePdtPWbq5Z+xRntK1J190oYoGBJtwXfjoL/axGDO0W+EM+K70V2FCkzIZycEhMfx7PG4aGq86ELba0NEmvHYSQl2gPPketDXulW/Gr1/oLWFcUIHanfDMdd3Yk0f9fYPshqHGhkXobrcPf63KTRBl3UPTSj9+QawrPFu/w8av0W+Ac6I++EjHlg2HPfm7G183XEdy5gqP4kcYv9pPqdjVNmotxIbPxNLH0EdbrVEbtgf9/vH1N/0BYfiWob5zRCegihvy3FJqxhf5qIzbEL/0f/EV4CZO7E15O0b6vKqDLMRkdSh/v6i+kyN7rQXU6d/iKFm1hP6vLEsUbLOij0qfOd+AnYlb2pc2Kz7pMt7cspHdhgHfpB/zz4m4dhURtuWaYmjxjY0IdffK5vkbdhpsEinvTl7oC5L076SllBB2xSZ8dnPet63uHx/C5xGdbvd77GWLGMjd0JH+IO3yO5Pfmx8Ybz1secLO3cgPPuIU18KaxHXjG7oQZo6VLvo437jWcL2mDdXWEo80yXdBH5kP0Xf9rtJb4S6ZOzs3nYjxzpeun9SxeP7z8j4afvUTYVtqI+5QZ46CGt5lUZMGf+Xrqiv5xs+VQk4Q3/Ltn2/Yw3x+I84bkb6lrL59+5Y9rqBZ2OqkAV/bzAY8ecYQ1PmC3Kz7hbcSmRsXaaFB2pXrmdyKx6SnR39dqSGdtlu8t92ivSRscGhTfWsZQ90sHcnbh8pYBhgfLY5f48uCPUzY1BTGZWF19sWYlevLy1O8PDyEc6ZjtJH7r/4670ssbCiaKwwcsOv/Y/r+NjbEng2xVrsSnvHSude3840dxsAeHPsttrXfYb+blKEx0D8b8ZXDlaeXZ+hayLsbOcFqFx30C+/fQyn/Hoj4r6fBqYPRKJmf//Y3OSwooGfh21hMHDNpGHcszK63sTphREWRBs2bjx+iDgP1ESMbHLvrayaNMZy407BBOWPQBgAXphb/pxoTLDcxVkeeUfqcMAwGBkCN7kzgmS6LD+4BFaXUNAw3YNzpHPoxBk6XPaW7vV3fbtAgdYYZhxO33rPh9NkJaovxabRDbQTfFiMGu91vY0fAG3Ae4dsfv8U4k6QAZdRK/6HlZpdGPjBp6kjuZj5wSuEiWMexzgA2EkSdzG7ubtkkuGWT4DoD6rgZogOPk8ezu6DPr3kqI76+NTaw9iFNOckcT8hFZS0hPxLkOCeyA0mhyeEqv4lF2JEka6ILfQtBmx1kd2HXROSAHt/bCCgI8Zd+Bi0T2w/ffxfuiF8z8fa1hno2MLjhxANf6eDSBbIoUaG1kWhqB6CDznPi8FTvbDCisg0tRoJQ2oF1cGF/cXot0KKe3TwwUX/iZES7cDKRz+BTSg3tQRigpubXr3XCabXG0Gr0lA6YXSmwWFKN2afnmfqeekerowyaCt0KunrJOmy10m9A37Uv+fZRrcJvbEyMoazufJvt9g553cQt99btrvexwz/cGd9gU0prIkk4kEiKryKvAZsYsJvgMyOPNSBDJvi0ma6shCiTN20XmxeGdsz6P2otsWG8MJTdCfgGT5PWN/sz2b6+TPHCCbLF4G1ScJmIZwL3iTHahSem+uEri6Y3EiVxpjje6dK2LrofhhabzS5c3EN6xoOTfNH3RNLyzI7+kecLP3CEPhiDHDbwrPzUpzIRhjqJgoUxXrzy5WZLc0LBXpy8hGF8mJjkL2NRqsMgE4miJ+tdqAIphKHc/R13/0bBLSdyG+JCLQ2SC2O4gE8RSw9PmUg4tkOuPQ18qV795yLnjGO1gLpERYcm6CM8WaS3DTXs02MjwlU3nsTIw4YJsfWNWFpD/dpu6QvPZYXZFQTxXiAv/VI5vqFPZSDh2oqyg4iILvLjZoP8K7+ulJCGlCsDTsjMeOSkrX5f0ZEw5dU+ra/E6BbGyQ3y3qSeiKPwF0jYvtqNix/lL7xLEaftJiragH1c5Di514YskEPwQUOxYFcZx7BL49SM7a3Pc8aKE+1uSJze7ZxhyccwtEjdAQvW4Ci5j8pzq9COTLuCThGYJ2VnbMEeBdpTzrTJZ8qL0X4RrOBlL6/2lw95eHmPO0fkZj/xWIQlX8rQDRxjk/x6OnUg6XW8+ihdSZgn+DvBq3ETUsIFmXC8fz68hH83wfKFROcRn5no68AivdiYutSPTJgeHh7XN0NYtNhPXNJsH3Ec0amx/dJmu/i9WtTTQsJq3JB/x1nvWPUwIzvxGqMHbGBoLQo0aCO2q/9fNirYNKY7yWqE/tvSXrZ5irjZbsOywyeumUOz4Hs7+kzoV/sRj3LogS8d0pz0AdT6gZgmHfazXXk1NlqOyOyf/+P/Hp8//ZwxpxEfbq9vQp+yr/qtrYYn8AVB2v/InClON0Bf0ZFxTl94Ro7GyQteuufXca22GJGBpXJ/Qi8H9PP8+LLOzRDUiCXGlu2W+ZlDnFpKjs8fKGZByL8tDMHvS0hfrfp7sLk858aIvvQGjqSFcfLSkIELUP/ej2WL/EQxY5M535srsLk1Y+vW98AMPsJImyTmH4nBiBScxhz0SUf/HuCXLw/xiY1H/zaFbxed6dRJIO2gx+QXFgIzZQn92vkmww/wYY0FD+2MEdcRel4oZSix2e3oocUszH37yLj74ZZ5mLyRhWrfStxyUKKekmf84wzCih3U1mJoNbxX55IiT86lHz/chfOqc2pHX9udsyA0BvSQMQt9ycIbNna+EAs1xgAuoqS5RAPPBhsdKRtyWGUtvFUGEb/EPuTtOHMPizKd4FOZGt+8arfmCNKq3wcYHLPAk1fLCn9+f+PiJa/TdErdS1RFb+axJ/SvXT48Pmbu5ljpVAYL/OirZ+LiTJkoR2AIZ6WBOQo4+oyycExXSmxyITYCasFfDhk/TtiEdA7IYYvtepVGukNOCZ+FwyByuDk3PE/QJn7ZE7Z9ldkLPvQEvQeu9t8g0xE91NpCGLvdNXZwmzmSdJVSw/gpD44Xr/2dG9WtMJS11wEYe+i7vUH3tx/iGhvITSByTHVqvBLOjA0Ja6BesX/+6ad8q6Yvgd3XaMARpm/opqwALg3eH4gnPMYHNhgrdvWMjwuzZ4z0bpivh77FJZ4nTg66HDNe7AP8jlnQkXQIWz1ZFjbgrbP/Wpbc9LUtn3Gmy9geoUpD3yMjfPoVmZ6wN+1LWbhJ0qBLvHesIaTLNZR2qG1eAXDEF4wZzpVuRLxNb2z8HeKNPK/Q3l2VqBxY1dLF+vmmyMinK7Gppu7Vs79tcM/mzz0LfvsJ85p8VplEsJbA/qaMq2/v+pyYv09xICY93z/FgThpu2PVsVfhOm9O7/LSptyocdNFW3Gt8eHDx9CG5LcrNdKOsNNaK2jlQEi/XhEfMWomRoGf+GJMmLDvSblBoz6tfC3q4eKXPfAG4Fq870qBK/hC7vZbca91pVxFd1VyA+hbBBtrlm/xjQ2187dznFlXWb4RDxc2f8RJN+AF9PfRwFNrC+VQSqS8bRfPAj7vbaPDOp/SKZ9pENaMvOyrDZYKTdCeVzDYbuywv+0Cl1dfonCuBwQ01Bh8q598fcOcXIeWeLTTLNAtHHGYp7g2EIbPwlVmyvXw8Bxfvn7JOOLm2tPX+/j880+52XqCRsiJoQ7RXPMzD6RPb8kJiEF1qDYT16bcZL3nIEVf0ybUrfObeYJ2pk4P5F++YWd54t51hzbSsO9S+rQFRCl7v3v590LHf7sglPwFCvdnk0WMw0lWY3hlJ9ndOBeCPmOK2GylrIm3AdXk6p7k7OnhK4bxHEd2pufTCRAztglQpKWhOhbwWe84y8XoJKHH0HUck6ABB9IQM/hCz5lAqwECMLooGHPJAAaw3PBwAfzwcB/uMB5fmfSensPdf2mureaEEHzcKfaVT51Q+ON2JPiMYZLel0qPJYPLGrAIMDirMN4ILEcmgayHHut0oDcSj5k2SEqZCBNLzftaa4i7J6kbGniYPEbLdhMjpxw3u31uBrU2MOQKVghq4DNc1NagqYVJticiBv89iXUDlrikf70uebpncuLEIH2vJIg5STOxveBIThQwFtIDIhI5MKAWZVlKzQn/hSTZU52Xp6eUp4H6gUn+50+f4m9//Ws8cmooTmE9+Md5XyfoDXRQQrg9vAqrtT5GAs41tBoMnDxyAYXildOErJRdRMl/lcBXS0VelkI19dbVFvK+2+5jQBaOcbzBS7n7TLcQ9waZbgw6TFaeRm53yJVJ3CRDu3MBI7GloI++RsHOhCGPFnUbfNSdAUfZCxeiGDanPDz11w+U6zpmSjs5YRMGSot4DKaAYih8IJNWwQleOEPotizIfwHuQjLIlUXVzImIdrnK/znEpY2ekFUwUFpabdFa5RG4XYnaA3eoIb0dOJTHgo8oI3kLPqXQ973IYyaaT4/hRO+OvHzQLb9OAMkfNqOO9bWulFzcDcjfTq+cnj/q4+zO4wJ5yutG10CwN4jf3N2F+uqh55UNpQc2RN2AkrbGom0N5MQN+HJhBnUxMnaDvYzo0E0VbUV5KFc3deRnxidKqWGfDbT06M96baHWGhYMh2vjRHDvbU46CDn1wI+QJmn9cHsX1ySXJp47cIvPfvbRDqVzg+2kTeFryjf4uEEhH8pUOvY3+7jGxu1nMuNbV9qA8UC/OiOghSTBv23kBpsLacd3wLoUn+XDccavw9MhjshW2ZmwT++xBSvJxdQeX5BX+XZT70jyIwzUBPkYCrAzCcC3W20hbeN2GyaRPc9DqymHrhDnSqz2924zy3vSKjwLoPIrH3kT6A242ncW7N7YLG36tLHcq3UqwBj817/+lAuJ7R5/hPZGDEQs6TcVeiq6m8FvMusr58IoiQffwC+0WYv0XIq06NNMAIqZRHcizj+ToBwzjglTWzS5vybBNwapM+Wlzetj2vcZG+zBP2hPbZWLcSHj0Xu9bUNt4XhYx0zkdoHCEtZrB9v9nvg00mf1Tenr6NFxUyxdCX11g41fb2+wz2sOAXbx449/iL/7uz/yvF/HokR5dS41iZOHHXPTgMyu99v3fiSr0G0M0q+U10wS9lvZaDNHN4VIiF2g6fOWFe4c2rN8Bx95ksauQDv4a9Uu1DN8Yg/GALpFypsb8czEqjd01uODGxZ9/trOyIJaudmv9CVczPR9S3lp38FH3buoc0FRkal2MLGYLeAd8f0BWG7oqNSulDD27/fXLNLuYrvfhTE5qJeGBfxepVf9uohYD31uiD/bjBOt9WCNtIsHNtGeWVgpL4iKChzlIEznfGn0Dz+nXPFBTyGNXdryuN3Gj3/3h4RpPvHw5T6+MidKp77V19U+ulqhscaIvgbruhIpD661VmykUWoYb5R58FH+NEe206dpi1xLWXtoB/YJnnOcbchd3NJ8ZMHjybtv9TzcP0YP3lts3rd49X0XWvJkYl3KFTa0iww5QxIAABAASURBVBs2zpRnKeg6VjmnPqBHvSqjGfkGbdIhJSfikPODccqNoWyjXVn6d7Yeck44xBsbBr7RZPx68JSYuUabFo5z8cAc0MNDB1DLgKy0IXWBxeHLR3LHA7H7CDURbRiiDpRSgH1kHqaesfY9Yffmek8sUFw0zzx3pSDjFvK+MXYjT+1uu92mbASqTozzKU/6WycrhXtLPmOc6l7ZW1eQVYVuSz4HPsIK7A05qSNjpDTlWH5kn4RXo7WK7QzkebvYjjvut9BYo6DHniItrdpvJN+j0F/7DD7Of1xC29JH9vAxjhuwX4UL3gNztRvS6kY67Gs5oQfzCev62tIndtt9jPppU+/2Cs0I06rQ02LDnDegD5Jr4EfoGz73rWVn9ajNCXOA3hFalOtAu/w6JziHWZ5enuKV4oblq/MEuiH9A06Bb3gvhfuIE4e60qlN7ImjzlMV+nqK/v1ELjqTZ1bw+XyJ2w4W3pm8wDrnD3NT5TbCh3B6ZFsoMBhepVEdibmxqWz/z/df2Jg7CG59S5sc+NPPn8IiH84ZylkZuyhVBs75+imchNeR2OVV+EdozTmGvEe6ZuwogfPDe3Eab+w/tpZ26vi+X2WsfCdkRfecXxo2XOmnphZszfaZTZ2JDZ630xs+MbERcQ43fcSvnIZ+SLqEqVw7Nn4Kvl8A2oYWe9YdWwt0214K+gg/C5s5c8jXlsNp9bElnw5q9AN9yrqbm2tseECsQKRBvYhXe9jfYOP7Xazyr/hcFTBhAskjC/semJec641LrqeyQ4ICGFf52GCnxnNjg8/2oSn0FXFJo7C0nRMx8I34ZL00yFOH3n3+pRRHwwnX2sMvV+FaYE/wbGgteRAoXOuu6NN1NZZv1Dvn4VPK/wpQFZl2XReO/0Z75X7EL8/nN3KRx9ww+fLlazyymeZcbD/ld8uByPV2n34uUn2mcFNrizrUSNq6+uthM/UD+nderNiI9i2svtKHUkpldFpH6JcztqPvu35wvn/Ef15fXsiLpqS1AmtA78KY4Mc8Mt71gvTjjI1lLLvUcXUTZibnSLnwbNxUrj4bdx6+PMZPrP1//utf4q+Un8j5PGRwzjXXcl494FcTMLR5i7hO6My5QzjSdeu89f338QPl1nUEdMqnDJbShbbQhl4lBuK2+nct6u13JeD/HuSqwnKBxj1fn5YzP/lx8tV4Jho3F95NLWS+4CD0YLKe4oWA9/XnL7mw1LEd44ZRLkaM1O8wcyCDsCPszqAwc7WsHQoG3WHYKl5nwGpBaT+K01V24wcEJH6uGpDBVryZ6JLo+WyQ0fDoHa22nORAzWbJMSdPExlZ6HUs2jXqFd+6MNLoTYSEL3afDTRvTFr+vv0ZemwzYHvNsdAf0LTSVqIrZXVmnNq/v2HpxYUjjhj46EYQk5H3laAFSJwVeeCIfVegu2bZbcf3xeaWieHd6elTgG+ZmRAmHRoA0iKtRwKjC4DcGML5KnJNPIwJPsv7+AYtPBL8J5LlQ7gJcALWLzDY3X98fEJuJ7oV+s3o+zn1TgVsX4JRCXlY8bQYCeIDsGsdwo/w1jKtC0+NwAbo4QucWAt18tRD70BC0lwYDI3ahQC9rJsn8EkF/UtOMpV2A8SGRdZms81g4VjxBx8DnXbQlZJj+BkYXigDafJKt7hMMI5rtaG7YnUuWE8sqk5MXhOL7smkBjswgKt/5WXRPpzkIZJxSxC3ooMPg6Y8UZk47aOezujApGJGPyf0pf1atOUjuGb04BhhKFdlAgtUwQE30tu3Fk4Mwvu1xGp74M4xPRMZuA5s5h7wZXH4Vo14Azh80eeMjo9ZpvkInTNNJZyYSrfKwYTowMaqmzfymItUZN7Q8Wa3DRd3I0mL/ArbU+aZSSn4DNDSaePcnwj++ihKSL/UBgf4GBjblcLJzkyZYmYR6oTEkKiMtU9tNelyYrKUUsM2YfXZZ/Q2cnPE2CPp2FoB7rjZcDK5ix20OiFrNxfebHfxKg7L+G53K+zA9uaEaz/H7nb72ALHpEr65Fcb8OqzRX3I5wsT4BtyuPACA2E5Y8fqX7tyQe/C6RU7m5CPE6awhEE3eKzQvsXeC/a4oK8pTvSFtRCWehanY4IBxppaW8pXmcmHsirISB7sm28PsdGyIOfEk5V4Cl9vhWu9xTGIELdZ0jbcHFC01ts3+3Djc0/HE7brGy4T1w2LhZEY1vBn+0ljreqtQuqSybeJtn6qTWcfZQBt+tgv/pLMyi72Dy4GI4djaM9H/YV2cRszcoMPHRkHpFN6lO8zujim3PBP6GwVOkqNi1y0XXnwWvsWpZb0JdH9IpZaQpkKW1vQbqRlQe7SfuZ6Dmv4wY3wal+isQC2/44k0E2L77/7PvShVTclZau9CEP70z5rXxm3DW1Wmdk2ESuMO96D4f0rl+BEBvqcsUPZK5cs6MH+fW2hbUhTiXVM4eLzCggugGFfCKIHvZSPnehgvXYTtFRk1zidG1oLhERNcf2I2ZQoyMik9I24I+yGb19fb7HHMUoHncjI+VUYxm6vAIiZTVP9pAFzxxxpXFFmYxuiVQYW4gN99H3797WFG7nKZ7APfjsyr1ZoU1/alQvReX4D6arzAj+26/uAC2VlH39tzOK86Th5HaFBXQ21xQu5hRtDlkBm0iWfhQce8c0axrA6YE8Alm9L6pA5Sn329b0NWTrm0m7bAM9JF2Np/uVrP+tbrcigD3HCzEo3G+05Px9ewz7GJeNwrY04MTNfE0fh3eetG5Ak2lv80b5dqTFgX77GH/Agv/qmsJMudFjoY71x6i1taA7bJM56Y5sbZhM26Vh92F87emLzx5imjoXdQ3stSIriWEvtS0hH8oOyZmKkfuocq36pimB3Xf93Y0nYa3wINsoP6INDPvxZO8++CErahFmRpfqxDNyvOLIX5EBHZGfslav3YJKfLNynDLhe4LXaoNVSGU8D9itdyTMbETxSCSy+dnBcxpDah7aszLWlAVqkb7W9Eh0yllbr/eP62g5EAW7B/aAXXxSW7Rv05gajcGdy8wm9yrs+BnJJpiwxs2B1rpaXirydoyxDbaGuO2gs1CvL1EurUSt22feAyUb8lL6tYm+NuojMeYjHi/5MXxf5A/G80gekMaM7c4oDh0Sv5AgvXlk76FtneLAPKEOc4jZ/UHbGO5/Vk7BKqWlf0v6Kv52AO7RGHTRgf44Rnu3alvxbJ4xaG3SPoQyFI64KrV67UiL/8awe7H94fk3/oIk5bQnj5COHnvdsDOnr5mTao/UH8mBxGqsG6FGnwpHuvq0ysq/82D9pQnLikQaUCQ5yCOp6aBgordYYBuSMDVBtF/qcoRMLgqi+q8n3gsyVo8W3es7o4UzOeD6fw/It5RvRXZVwTN9XYlFPSEaX/v6SZhSRupRmae9riwLeQpeizIMbrK62LkY2M+RroI96U1dtqGEs3rFRN2KHtUpbYVQBbh9bYu6OeW1Hm7G+IpMiXBHEr58Zmz0eTrnxdnqfh0GbvNtLv2jY1YZNqgp+5Qf54VzSFfAlzJr9U/fkCQv+p09I82WM46TRstIBdFnMy/sN937Va9oUcn4XZUhH15XcXFOX5m9eI67iKukocXUVfL6FG0CbgQOP87fky42Px4eHvJ+x34gSDZ1szJWZn6SJgfjM7CVxleRL/ijqBfnaT346n8GJQiMKX57169LlcGSxxgp50EaO5EJPxMWMwa8HNgpXPOs8xPwLLHmRb6BF4XmFxM+LALhVL16yqASQ21e6zlRq78b/J3zm6/193Fu4f2aN4a+lS4fz6MT6VFwNm6gU4Yrf8aKTLufv27sb1hAU8jZzuFIqWAK2SwxtgM7V5iLeGc/W3+cHavh9EP/3xQpbfH/Bwb071xPBRqVbnFicoPvaomKk9j0cjij/axwwPJ0xgyATgMbx8nwIF2Mm8iUKimyxYTFgoNgSMEacwkVjV0oa8hsObbKhwwubIWEAd+e8E1+pxCT6YtMLDnui/8TEYNGovGp4mdARYBzrRNUIKuKXNmkywEu3u8j2P0G7eE08hKO9G1Q0Wk8jDZYzlour5U9ps4+G7b3wW9NACU5UKLcTgelEAPBtDt8EyAKeCZptF6awL3KojJcnFypOoPICqDT8Cu+IKHFfcCo7d063BMs9gTlPWLn6lkSrLZJ2+B6Rt79P/eHuY+xu96kDhJhX/0tPi2N17tVhJ3BG3N3cxd/96c/x93//D/FHTqu/+8h4AnyglEoQ6qGp4+o4qiAVCUskd9J4Qi9PTw/x9fN9eIJiYq1s5ctypN3rhDzsbzAQcVfA8A6HW6pK1L4lvX1rTG4tlEdXxEffuHxSIzlZaIfq0xaDTqGvPCNAq4BRY2BRsiHBH1oN7cSFXFdKGJDcKR9Z4FsMTtqsdQ25OjmkHUgwRRqVhfAaCyIXWOrPIk5xV2QldRO+JM8neJfnyE/JycDNugMJvfZonwnbsbn2Bd5rymHGpkzw9CdpSLq7EsIv0M43eautRmPBmfSjsw28lgyc+A40q68KTck/MtAWHa+shCmtys9dfnHhnOEYiCAlDzbxZhbfU9K9kIwGn64oCW6A31rjxHnP6f0e2hqnu1O+HejGrHyudjAnDBN7ebno5syN+AU3SCM2PABPf1Rmju0iwpggTT5rW/r0pZiMKkM3ofVx/X46nWJ6PTEhTol3YjPPONOVArRfv8pBfZZSI6JE7Qryb5S6ynbwvnFvqcEMpZpXqgGlLIPPgq6OLIyObLzN6pI2Zd4GdEPp4a2A2wIaRFui8twq7fCrDCv+FXykQV0VaBLuWlzQRrS+hboWdsoO4QEGlSnfIxu7a1FOCzFTWV/k6BXwUYcaI8mJ9uLk20MD5IafAg3azwBN4lcPA+3GcP944u3+Jnzj5gPxwcWyMIbaHApP8NLX1JU0ZSU/hD8Ab8Q299t9+Pc+9sQuYxXNK80uAJDfhUbrvdcefePKRYm+onxVgHab9F0Id8CqlbzzRzblD0Zgp3zRX0TxHwS+NyE7pMRCSnyAgI8SrcJLbei9hjEACNlP+/JNhKeHx9wcz7kH2jMxeryPz5+/5OGIv/asT0nHpQhnQA4ZY5gLlQvqYxE3Y6vH8CTaDZeUOfrZbLcx4q/+atAeuVtuWNRf77e5STRux2xXlpeydQw4CrZzhhntLWMZddqMPPp2h76jnyhf6evg15jYo38XkCOb68ZG207oxf4mmSa8E4s95/kTm+NZ3uOb/DhH7eBN3p0Dn544dYfJ/X4X2pC0mFf8Ok88p4zpkieq6sS565aTwWtsRNu/4FU+eeJpvsGJp7TdIhd5Na4Eg51j7+4+hPPXdr+PDn60Hd/qO73H48kkFd+opUXaMbY8Ih/hKR9xouxQdrW2GCjKwrYTvi0c79UnZsSwhe5zqDvrqVjH6gsNf3gvl42fAVzK2PFpV2xy6a8AiVorchrjGj1/+HgX8qdOK2Ns2yLHkRxAG/ZwSvmLU5iNtTcpAAAQAElEQVT2/fj9D/GBuV89bNBDy3g6Jlw3co2BiAlRlaxL/uizGffg3YZxp6+NMFdpb+QVI1a05ALn/v4hT7ov+IIPnEP2Gps2zDsunvw1AvV+wi5OzPdefT68PKedy7N2oHxt+/zzp/iP/9//Pf7lP/1L/toaYMO44sau95+/fI7nXJSf0961C4jKuDGBQzi765swlmlH2p5w1bu2qz7lGaUILlw4KW9txrHKSLsZkHEW+FAOFuXjoIlDoDdw5TgCifK3IEj4pweI9dv2DqNHj/Jpf+nwSq+0dftkO2OMJy7wK/15zLlKuuw7QId+fbO/Zn69jmtsfbNFl9iVuau/lvqGfC86EIfwlLM+o58HBDpfuFGofISrDz/dfw1zC/nXti2mDMpNX7ec8Hv720c7n8D19PgczrfawBvPxhDLCdmckYsyljf5MZ5gSKoqcwflbr8T46RVPp2jzsydM8Vxa2yER+Qh7TN+OuG39ndu2uPTP3z/Y7jBrJ6d89Wv9qTNKzPnVfG7gaatmO9+/PghjJ3b7R5ZrkW/UmdH+DSnEIfjbu5usf0a/o1Kn/VFY5d2oiyUibr1fiQ+i8Oc26s2Y/2MLFxnKBvlJB8Lhy8Kw/bWaoxsvvS1hR/19nD/GF8+fY57NxTIXZblW6iX2vfRU+JbZD7jPHiaTuEG+jfw+GbKGRmZz78xj83TOTe7JnRiORGzlL0+oC3srrdxe3MXymOPPKXx0+dPob0swHNOkFbpdPPvlr7GlA/E1e1+HxWabbN432oNdSMvA7FkJO5s99sY2xCVTSZhSodzousjYwRoUC8UYfRncsoZGu1zYk5Rr+fssGBOBXyV0oDVom8U8ZXK+OCDFxYKddIiTeJ708bw2QndnpDDgh1ZvzorQ0GNazDe71XiuYrITaDl27e8fkP+3PD9RkvElXi6jjmlRrmyd0QtV9AFfdITkXJXjq7rnCeV+4WfGRuf1Q+8amsLzwxZ86WueLtu5DO/OneeoD1pzpZffxTo6FsLbdda5ab96rNH89yUXUStJWmtKRto5Oq842HmZjfGgO3a1tBn2gVroFtijLY+EHvU5QCegXF9beTE5BvkF9rN3d1d3FFusQf760vb/T5uiFXeRxREjXIx+FJ4ghbpll4LKveSxfraQx+4vH9j41C+1Rm7ntnn9/wB+b8n+v8a3L8lufu3Abx3KSiqdCiI6H8JnCYbXak5GZ1wpILyhoaCuKogARbHqVkezhjy/O5gKi2V926E9q+MHVrL5EKjatxXjOp9OBDWb8KkXkeWFp/PwNGBLDqMsBMm/RylI83+14Lz6qS2WX+ZFO1veSMIGOje4GcGpnVc3o00QnrEO9SGMDBe+LEfHQAHJb8Qy/1FDiWbAhungBGAjpkNxhTppSGkSZmOONyOCXykXCYT6Xh7DwggBqAjKMBSllaIuueHi57aajqiJ6E6c8Ku5Z3+Gn2tYf0wtMQbfJShrtiVlXadTVyggD3pDmC2TADz1cXrfTgRr3oqwGwJvyGbCnzHi6eUGn4WJjYX2AagA7vRLtLkq4QCWnkBEV+oAKlt1PJdPHB4r+dRQdIleeoKwRUI0Myt5NqBHo4h2RbOWdq5R1fKqtC3uSkDWu3Fk8QZ20QQId3KxaDJKJKfOYOttKT9lxLylP36FvKIS7xvMC1hsnKOIJ8pSVftkHVhAxD4BzY+DcDaFsyE+MKPNFK0hyTeOmjzYt2C3cIQsM8x5/2ySqyjE98zfOl/lwWH434ptBf4zcKoAi3SPwxD+L831Yuu1Jdt9JUni2P0r4s+fVZ+4lJu2rDP4p+xY33HqxOpv3JoH+mw3xs0Or61ljYU0HVkY0tbmLimfKHBhNWJUThnZIKaEQk/+SozqlJutVXEZwGQSCiV8ZYePuhkd+SFTpC9PjZzlaYJH5dGJ0GTrxMTqMm3xXpARW3/yi9AfKZIp7RJjrrVTgp+1SO3goFYxC0MqlYbgB7p6oq0GjPU42QXTAfb7Sj0Ke+ls4W+yt5xfWuZ0AzJX0m+7cINF2BCjHTxsFblTcSAbrXlVR6BLS/IY87kQxnIhzyBinElgMRG3oLc1iIfju2SLtrtKGwKT6HtuLHpQMfCTNShhkmC1zq0cANpINlb5VOQx1WU38CJf/Wxra8FfmvOAxuSxA0Jh/UrzVPyIG3Kvisl/MjLgg2eKSZTPieNrdIVmSMjdW8M9QqTSUetNflQ1sJRHjN2ckk8OpnLEsQg5IcN2K9A44BeTI68XsbbtvrqjJyPlCkmaWKcNMmDCXgW7DBx0S5NF/ubiZMQnXQ15Kkc5WXGh07MSxPlom/xGu/72tKvTNg2bgpRclypJI4lKnxKq0mYZcMcM0A/zpWLbeHp80OjP32lx3nQzRQXHcoWEabMgs8ZfrjwLKXIF6b1W18zd+F44qAluzBI2PLu5opjKvClccA+Lm36pzp2vqt9Q+Il4+5R33QRA8+gQG1LLm4AG9pYI443ZCQ9KVMOU/RpZWli7Ya7CxVhayoLQLxv8O5id9ztUz6Od5x8F4nMH97AHwP1I4sMJ82cuHv1WR20WrldB1mf8kJfwg1wWicdWdD3wmaOdYDOcepQuawFbdMg3K54Dx0wbH8EwENEh/0pp5ENff+Hx5FEXZmO8CVv2+2eE/gx9BHHTdia11JqjCTnLoLlf4Nv2b8HXoF89eSvpx6Ro/fKK/hABb5bQlkP6E1ZSGsEg2x3cN5/g0RGQW8Bl7JWBsqDbsmr9dqyc6F6t96ivczkOK/YzulCbwgf+wKePDjGIn1vyNdxJfEgZQBIRq09vjBCa7M5Dybk3VLgs681eemiZLu0rRsE0E2NMLgwjmdgeu+Y1WcYy3j5KuBVDpbarzRK9wQPM/YKyQwVh9Kz3Rrnbp5BIgyoZl4HjzZBUVYWBv7ydTNOeM6jATj1Iv8n+iPsaH2LDRuxG/QqjQ0bKN2Kzzn20V87wY/kX9jOscZIaVXWZ+KdyIz1dRjSHzBZ8vpj6BPeQ3Hq7qJv8UqHZYIO/WYGjs/G2CP4vGeQoOkOj8hSGqzo+JHSoE7ZW9TDmWf7OFZbuMDNK3iWd523NoT231pVJAmfH0Atsakt81L/Lpd6c6PLv/ElbHW1w+aNddLWM35gEWsc2eJD/kr4jgXqgAyzECdHC3OY8Fe65qjYgHG04zrB6wLmqk576OmRUqHCZ4p9swCzH1pYnDcLbfSic/5EzMpozr8FZpxQDvaRDq8+G5O1/8PpNY75t3cm1r6cfAPCPhZuQ5s5kyu+sYktzSk3ZPuNzYrl/E2zsxssLb/aOe1ZiUS7UhBPDf3FzR15Ff+RuPCGDrxXJws69770yJ1YtEOG2+st/gef+FrCUzhyB3x1LHLlMbSavxrmpmpDNqWYJy/rnAke/T1xMB9O+JS4fZPw9MqcSnywfdLPoKdD3up6gy6VV0UvVCV//Ajv1dVAvfoeGrwVa6EGHnLTGzgehsTlQ7NdLJequOKOTZ2rK24QY26qkSzMyNrippB/LLp0V8gPH2Q3TvnwELV0YTwOPjO2fKI4T3nPEoXaMIUizwjmPvTiHGODCwo4qNDueMDA0hLatDLQl+EiBy+/9I8wP9XelUdTvmCQFnVwhtfs+15XSolWW0gnVsilsJ6rYTzx70gZT5I46LBvHWroQ3nfYytdCQYzLkI6ffvJuWWHr1ma+Qj0D9Cx2tM+PAACHKRjIOAvWdQLoPjOyEf7mtGPIrC9FwbxXXpm7Wl5o+dC3srld/6W3xn/fyX6f022z5ZfwXUdCn5XTodT+4eafvjhYxoH1WmMaPHd4MbwROYPf/gx/vE//GP+/t6OZEQj0CBMPHb7bWiQYjjhyO6CelqgIafxYVAuIuzvOOGZ3EAFNqiBEFzKaoAanUY9EyAmikYj3JFAcHuzjx/+8D2J0DboDs4+2tgnvQZSf03AAHMNPbd3N3maVkrJAKRhDpVElGfhWcRfa03HSONfSuhMi86EMXalZJuOVLnPetpAGCVtvEQF5oAT2EcZ5LWyY9q2sUdOt9ubDIpOEJtxmzRdw8e43cJqSUPvUI8BSx78tTp5yAQSuNb5Orq/66/zBB/lo5y9GtCDYPxG4Dyyg+wJkH/lX1nY7hta//KX/xQ///xTPHB6zfAw+DtuRr4PnF5/vb/nFJYTHnaRTSZ0xoEJ0mCjngac3YREB9fxW6uCyYTChEM9FeTT2hAjk+sW3i5l3I7hiUyFl4ISFuRn8mOgO2VieGTBMrGYZdJDpgLOC/I39jk5nQgcLja0BWUjDFhO2QGSBKcyQXFiyRgXCPLu73TLv7yUstKrTT49PsZXTuuVhQsbX2c+MQEJ28DkRG0Qf+V03/7KWZrUszqUNk8zTKqf2fQ6WNjwOJI0CCP7Ip9aa1ggCVIdpbpLNOx43G7ShiuBT1u64PUkWf6EY0lbZNKwfeJU48gkCrBw0pA3+ygXx4i3B6dy32F3mfSgi0tf+9s+UCcN6qMvaATb00fF9fbuu8kTfInPRE6ZelqrzE7YiDZpIpr41Q3FxFK5OyaiRMN+rqFDuowHJ2DP6F5atXXp8brWz4hBGS2MDOTWwnhhEqe9jdifPv0Bn96TzDVsSfjalfCFKS1n6Ljoz9dTpclnfXu32YcJpkbjmwjy5K+5efWtDheXUgAhuNPChD2zMXHCxk/xtqybO8pygK8BHXqttUVF5hU9eh9JfYGktegTpfOxYKMU+g5JO/y1GsIrOYaRpYSy1iZP2FLwkccNMUNZqWfhDW1DPF7jn3JVF/JuHwgnXpWoQ4vLrxp0wD9jhCkjbOjESZsbAEdixYw+wAzLyXnoK8on7QB9eXKnrPRVx1i8lz7lazwasSeDoT5h/UxMgZWQVhcO1qnjM5O+9NWhEn920FnDZ0jjWiJ1Ct0VGSkTabZkOwCNhyOy2LAwYkD+uoJ6s6hD+Vcv2r5z0oa+0uAclHYAXdq5OBGJILKIS/sYtbHrPSfM+xjBoa+rD+EKp68NGseQhi0858Kcq3SPxDvtcrfdh29mOsak3rj6mRNW/86aejKuLMwx6lWcEiDsCs/6nzaYekH2KIVmqStcI23Dv5Xh311Sngu6U1/GaMsF3svhGP5Nt9eXw8pqV0M700ak6fn5Od/q0PcSMMKYsAt/7XN9w+k5cgMd+NK8xgJgEXjMEzxF3iAfxwoz6e+rZpMFxYe+e42fjsjHdvnWVjtY2SKjm5vbcJGgDclLj0+dwSd+dSk9oIPuBjjoLwyEzhn/lqaM4cxZE3Neqw0fbGlPhX7apH+T4Jk4/0wMD8aZb+w54dzud1HxPwWjfIzhucmEvI312ttAe99adOhkxmalXV6VoXryXp/QF6TF4hsZJ+ayOU95V18isQHzSrdjxCk8fcINwdUWaYdm253rtJtLke5aW+Zk2pVz9kab7qvdiU3zmqvgIPLtJk4lNtQ2ZPsJ2SiHr/ef8u82/Pzpp19+jXKCX8uJq7SIDQuDQAAAEABJREFUW3xrgTJ0Ybv8qiv/lpVlgz6dj4/ySp+1f8lYKVJltMEXrq/vwqu+IQ/SB5nE0jnf3rGv/Hz38fv485//PrxusQtxOsc8fP2C3kv84z/+T7T/Q3z3w/dRakmf9+qCA+GGvu0fLFWmu+ub2OK/0ihdM/6uvfziR0VfooWrtjfCi3OlPMIx3fiJvqXNohbV10Qslq4JeHSCruAwaO3xq64cu8DfkTJlOcswuLRj6XhhPnV+9O0Sn1eZLCz6j/jjS/6R3SPze8bkEtg09DoeVOLWL5TNp0+f4+e//ZRjzvjDgh5Wsu1PztEq9K02Yi7n3+lUZ4CJAXsa8LXUSWeuC93kF665ulLD+dQ4K+nGCuPWE4dcE7ZUaw3lpnwtA/K7XPUV+dWHHPP1/gu29oiuJ92AheEYsiLfytC+R+WKHemv1i0suAudhtpCO/K+cb8Dz0WvpUQ4J/3808/I6zkCI5Bei7oQjn8s2Q20BV+0fXd9HcZHOtMMv8hswL+1P+OweHIsHbRXcThXmj9+JcaYT19iQB1KDMz9HbYIJPR8JG9+jJfX59D3g/pR+7+5iWvizYC/utB9IQ49of+MN8hywShmlCYeZSLO7WYTrfX49Vu8nd7CfF/9uiFRSheVHOOK3YpvbPiYP7+xEXTm8LuUGuN2F5vdlpxyjApvBYBe+9byOZCbf7LD3OLrl3twzNHYaN9t90lnX4nfKF05vEHfm3GBPEH6cp7IAAHV9NHXjOUH5hH/NpmxWP5m5EozqErOgdtx/05PhdslJuDKk/NJjmMt4jpFOJc34rX/o3YBrACS+dpmt09aS9eQ9xzq5QSsAGpF3uaHO3K7Ef43rDXUj/lPjwz4Rlf0Cwo8ymffsC/q5HV5//W6K+TaIWPl9u1bhHKfkIG5rvnj1RW+wibbxMFF1r+9iT7KVY0KXO01/CCAFFWU6KgfqvIfbXm3vVWGOoVveyedtUYpfbh5I2yLspQWCwPZ0JuzPdDjAP2uod0M9Q0tc50dc23y3VfscM5fnVV39hXW0+PzL3WlQHOrSZPz2Iu/xkuuYN7hvG88kecsxLyZ+LIyW6ImrdILIUEt/CrH4LGxWagulDsMZb6rDPpKo32JM6vtHNcDH+yfarr2UaFbXpUBarVaEeX1f8CP/yKKlfL/YvO/54Z30ku3Evn+uD68//xNXY8B9rVhazMnBFMGCHv1rUbfWgy0DVw1vGGoYeKpwgy8pS+RV1CVd5jYRcI6rzd41Gr4C0rnLtaPnUsknFqj1hZ9a3ExBuvXElE0IrrraAM0DWMNE/ARh3djqNTgA2TgY5b0h0Zg2l/j1Ak01JUecFJZS1vp5p7Duzi9zsm3JK9GCEIfKBVYFpgCD/QwJm/8QfsZJzEZMcAZnHUa8dFET4IHNy7goPCd35a8dhDeFfBkkXIBUnhW9gOTtbynHJQB0OQhHYVuQb9Ksd1HndcA7q8nTARS8S0E08PxlQA8Qf5CQIR+YEnv4fASj49P8Xx4gnfa4cP+oIk6VDoGi985HVbnhQ2bcM6SsORXPCbRcBEjk7WlNuQvQQrSTCqveZO10qsWABLKS5qlJ4MOpwMpO3p2FO9tOxGQnYh9FtIiTIo0OUnNBivHygOVM0W4jpnYtHD8jH1Yb1nsRznTb6Z+7YcMeD5T1KHMDvDUo39IiRn46lFYJmXBaYD1adfACOhZS0RljCXpRQfyWkqNhp3rL45Tf8pCWoRpkdeZ/sKUBu+tPyd8VILupKdwFUb2Y7J+fX3NRNw25e/kefGlXJmZiTiA0kNHVwp36JGfSTbP0lelz1Ia5GEDtItDfmdljGx8Tr5y4IJ9vPsOz/JTW2Ph0sLT7B45QHVYN1BfoqSI1CGgsUeeuUl46EOeeaQXtIlLWQi3I0YwvoNvqkO4wvOaOKkXz4ycnPyWd1jKzv7i076cYK07kXy6cDuadNPhIh7pMGHWHk7IVV5BD0lLGE71i1JWuRgHPZUZSfTGcRe1NvrBHlmAcNQdh0khfWthHHLGgbKfoulbhZeVV+l6eU+4IYn6Gm1oUZK3WBOB5YQ65UYQXFN8XFcirQyPnJTDgr1acaFFuUwkTybqbtza1hVxR+iHykea815/o5zQuXC0GYuw3agwmTzRXmFCe+4AdsEzM8ZibPCKRGj1p1474wokUNDd0KfxYoOPlV46FpK8iYXDMRNgVBjGcBcmWzZNu4L8UJT4SrBhRocJfoxD4rbOjRsTqzZU5i2TT/AqTArfpOMiqr6UWPUJMRHpP8ooZYcOQeE3pK3WEn1DVxRpstRSosKDfBgnTILEbV1FLsZSaYNhiOALAdK5QLcx/My1wNMADK/SdUKm2qUbCydsVDt0I0q6bLNOeNoTwZm4PefmkDoKPsnJBQ8T28xC6A2YykY6R2y1Vuf65Rd+EzZ+pu8xNKFITxb62r9vLeRJvGcIlQ/HzY7D52Z17kYpAMRl7OmRgWMASAIbjG8sDkZiwzYacxtgaKJ3qXkV5loXxIWa87Pj1Xuhh98FmVmkVfkLxz5AUSzgWZDJmsMof6SefjTAhzlDq+BCb11hBEDlR7wZ36BdHNZZrBfGhc8jc+qReKHvqFdjib5in5mx0qVeF/zOomxOyP7IAYM+569Ducn1yoLQuUn44gvo8H6in32PzFeOVxalb2EMaMg/aQK2cM/I3TH2WWEAxAfoEJ4iVT6OsQV2I+958H6hr3Bm9UZyrpysRyqRto28tiwQbz/cseG8T50p5w7AhaIPuhHT06+LHIW+GnfIF4IKG53BU6GvBXRhr0p/xzg/NRahA3bgvbFFmPKk7c/ouW8VOyhhzJFWZckT9AGpFEAu+XaFPrLAhwco9jNmqzNhpS9jn+YvJ2VG0VCURd8TH5CXcC/FX6+ZgQwL6zfxIB02KI7qEv3bV9i1lWhsCDR0U4kPDhD/ETvRHny2X9oH/ChrdX+i3TaL7ZWJpbUe+cmdtV5XHr2zZmG8NidpXW1R2RDosGX5uJSe5562wtU6begEzWtc1y/QOvzKv23GFe13Js5Y18NrZXyjXHCK1yFQE8IsUSMKvpk4KnU8B/JhCpKXGTotjpPWHIfmvRdHR9/EQ12BOcs6jkMWEFXgZjsNiY+T1jXnOjJH6ddTKE/AxEDfrhQg8YRfWC8si3yZ972+voQL2zMEWOxcaonaaqi3S/HZ2G37TBy72M2MXflmhmUmliLBgH2KxGOawcElsB03ANN5QDgFHExVl1bmbOyVIbBI3F14RmahKKEfebdxiNo3aqhnk+cbHb9xjbiKckWfQrm6iqtvEdZ/Q948BbVRrzpi3hJHNoUWxgV9a6lctO+gbQ5j1aXk1EZ77e1TcK8F2dIH256wTftpN7kpQCya8BnhnuHT60Um9ptJcLR5+58Yr+8u2ECH3pI2aIFt6IwsgAjtIAsPwiOxea+LvDpeeP4K+Bvzu/akrfrnPJ7ZeFrxIgC/xK7TdEibMB8DAvMhtgTevl3kuYCOAh9v+gNX8dq/tT76vo+KLVV9qtOerwBzFavcu7i6Kjl+cuMnrtb+jmnIz79ZF3DIN7xCU16591Y8qgRWqS7U2hF43Fn/hqzcpLVfhebUG7SEHwHQz1vH21/ZeJ++gf4qfXMM/YRhEab9zjkgR0M/ogWXTyUq/LaoyKcUbWTJHN4xwcer8dPxZ2LnSR2QC69rkykP7I256kaOtKOucGeBnp5rUOQUcIl7hmjXTzk/WhmFNNgeWpUVSxAGkRH3jOXn7/6Vut+diP9mAv5LXKRxLex2vhGQ3ki8j+FO4ePzPcHCE7+IOmyiYugLRuAE+np8jhOGsJwJwtRZb3CeCZIqVqMcWo0sGEJXCuQvwJtyB9LTWkvuhAtHGkoNJzKDZq0DSXYLE+kNO+k7Nng2LA76qsMsTPbHeH09ROF5d+Pu9Ri7vQllYxxGzcZQR5v0TDj6RDCbcQL7+2zypoP0BRx1jFpGvKLkYuPx/jGvJQr1wOJ6YmI0EHWlhgmKbRbvtdQFx3BSPpDQOf7+/iE8eXRX20DlRozJvKcoXzmRfGFxZ4CckV3wka5SK/wAn2ufsmsxZFIxxsiptAmYxV3eSvtlbN9aVMYo876uY4QF2bjagtMpXKhEHuN2iBE5brYNXAV9T/H8/BRfvn6N5xf5PoZwPMk3AYK06IHthKe+fGPG8vryHCYTti8Ek4tMp+MJRCVMsAfGqfUjsj/Ar2+K2G/BRgLKDHL22UB/gVj14cRtMFHeJiNvE7STQFb0pKiO6PKgLo4zfIk9mLSARjd+hhP9/dd7bHhKukcWOY3EUrwP7H57kqOOxGf91nbkUaGhLzUBvjp5cXqOuURHnbLckQB/+PB9NBJVk0f7eNohXAe5KN1ioxUZWwqM6xPane099QvJhP3PAO5oL8CWZyczZVjrkDxN2NIRGo7w6YRqH3kzEE/YvPdudg7QXPsarW9RawVNSf/6wqmp/7sUFe9fAip3paMPiBXVGzjO6I3qCOQrTagkH4faYsdpi69Mf/juY/49CW1Oei1NvBVY9C4wWlsNr8Kd0C0Wx4nPPv/Oy3bLAg/5dq1FQw/K8e72Lm4pnvYzMAr/enCOnN5UrqxV0d8cp+R/wc6WcJPB4obDZPIF7fKwyncJF+/StQHXAJ5e+iQoaXRii5jh2fGeHHp65CnsRAIwU47IWx1Io7QwDF2AG35O2O/MFUFJLk0rYOnmgaTq/Rmcnsb4d3EG+DW5OoEz3xBgQSce+ysrWM5ExZipnWBo4SZZBYZ6VvfSNGHvmEv6lDz5yq46N/Z5Inng1Mbxu93IgrpGbSVLQT3WKx9jrCd1ngJrSzOy08ZO0CaOI7YuL7WwGUCbuF+ej+FC1X4Wx5jBSvvueh/ahvZ0gr7H+695Co0pZLw3VsEG8pti8o244xMyOsLyQnvBLwNRzjkPaKs8hW9CGtt8s8RnT7m/fPkSX4yjnJhK96Zt4xq7uf3wEZ9fkr6hb9jqNobagM/cgLDe4EtZL84r6LaHMBfOtZZVf/qeSLhCCHRiP7VCW6O9hAnNV3zo558/5d+xMiYpc+cl+c+NJWEJIwv6B5a6U0fZ9x2eByX+3aT0A+xySxzZEHMqCjKRdRPAuWCC5p66LX43brY572ivzh/3zEePnkA/HnJDbEFHJmATsi+MGbC1E/fCeiIpNjbpy/qCb1QYX2fs1zn9mRg4MKf88MOP8Xd//w/x4bvv4aCsvpH+NuezMDf6LvHOk3T91VjwHf2lT32I04XBCdgzwflE8u3bNNqmGxjK0XnDeUK56ZfqIeMVeks5Qb9875DJUFtIt88bTo2zfz+GYwZkN9QxKn3QYtIozAbvynaE1gG++orhA0TbX5CT8lEv9sU0iCuTrWFMt24Anm8VaM/ya195U77y5739LGewKvPn58e4x+Yf/fUb7Ns6cdEcJSpFCjEIzMJ6N4mcKw7I/gFdfmV+8n/y+vTT53jk2fnojfnMxep/gmAAABAASURBVI8jtTf1qL60DfWprUA49rnClxd9V9gzD9IG4vAj7/N8Yi54jdJFKNvbDzf5xvYf//SH+O7770N/2yGzEZkVSE39oX/jhfoi4IRzojZ0u78JY/b17XdRSs24bLt6ucaerzl1TrvFViry7CkVOZwOUzw9aLPIHLPCRNBvSRj6wN31XTTGmC9qL/q8sdJDHHUhffJj7PJNoE+ff4qff/pbPD3ew9sRcTGvQby+VGslLytJm3/L5POXT+HbJ75Zpg7PIDeunojlyu1ATDEf8y3rGfu1j3J+xn8O7zr1OeMzgnd+GZlbxOP8duCg7Ms9+js8hHPejrnfE3jlKu19I5ZCvPnQQgyCceLMnKVBMyKP4+E13/oRt8/CFsYf/vh3+TZGgSfbjGWACp/tY9Ee7+4+xH/4h3+I7+6+jy1z54CP9K0RX9vaF11dZIMpZlzTpi3a4ws5mTnrjN7T3pkHnBdPPJ/xnQE9qoPtuI8R/9QexI3UiecLfM/wozTkLrLOcdKsnYzQs8XGNoztoYXOxBkW5NiruV9tNfPEHbLbKduCFNDT6fWYf0tLqMbsgVjboYMTc/TnTz/F57/9FP76Kr3z741ogxvyY2E6Rvt/Ix4611sWeJGvf/6n/xgP91+AtDDdlqi1RnSRpWe9MErHfssG58gaomCn63zSWo2ReirS7h6xv68UbSn4bHZjbDYtBmjwzQfv224brl1mkoAXaHlGtjN8D8qDMu72QZCPCX7VjbodkMEIDRW65LvWPjo2Fa6Qi/qGoihu/LDxUChXQc1VgZc+atfiqnQxn8/xjA37dtgzcowoEcDzoq2/oNsT9ggp6d+2Kx/ji3o/ImPt/8BBsffGNq8v+gtrG6/6kfBcIyxs7hg7tIIGvcHnSL9nDpMfiZFPxErziAUfo2toj64NRnjdUnatxTX2cUsc2XJve6stjOtetZkDdvrA/Pf5830YOx94fn5+4bAa/8Gf1fVpPsbT4TH+8re/xmfm7oUkMuMG+EtEmFudkbV19lcWj6zDjvggzTH0jTxiH+rA+WkYWlh66lsb0O82Bq5XML6wGTchwza22N/dxma3g94BUYIJXUWpv9xnXGbMK/H9RRvAFmmMQq5V+hZxLmG8Ne4dng5hjms+vkMelg2yUVdumGgDNYCNwagv4+XLy5E86pgbXQtrpYk8wjK/EnD59tXcdwllWKBDf065cm9/QMXm+jauiSXGeDfytYeVxpJ51gzMBSKsdw3n3PTw8Ji60A+MJbP6LYXYU3OMMU96C/iDj+PfhEHBAYOuUfoSlfYe/4YcVL0Qo17zan2tPdXItIvf/QMVvzsN/w0E/J+RrwksKXR+hop00qsoZRzH2GKAXSlxYvfcP/Dr4vrwvvhXqerTRM9E8A2nUPHCsK3ViqILh5Mzu4pTJq86n4HTgGwwmRmzGkTJvhXHsO6VAHRKw8MUuxK1X2FVaBkIFFSRAGDhDK497dBb3kttBWdtUelXGy5DfYWWoY0hT42rz4F5nXHIhYIAwudaarTG2Erh3n4912IJHAJ6zzBdoEPnurR7zUK/9dpFFQZ4oSBhpxYYC8kBqCjQBdO0BRsxcyanJh0nJowzeJbsGMmnE4l0DNDmbrXydXJzUlTuOunMGDfnvA/G9uB24t6ToLlo2zC5lFITtzyIuIOGNvax3Wxiz6S13W+ibwQNYPkK79PDPYugx9Sd8Ccc3QnBjSwdX1qVxZZJbb/dx7jdEOQL4lQ3kQGhlhKQQkES4DMoWNfXlrJWH9JKq2QzFs7RSQYMriUgudAKkMoY8SX/LPAMghmMoPMrQemBJPuZCUg7FM+AvNRnWjk8KRtVIBzbBux7AK4w1YVt2oO8vmF/ytcEXb1YJ96uYKvQZH8vlfH7/TZub/Ykbns2P7ahnV3K0GqUnjFFTtAnPL1RHGsRd4NOdVWBJY6Zdq8+W+w3QY8yn7APn+XRicANkQtt2sIR/qXXeydfJ5UjsjLRhoqwJJ8IpbzLtQMvUkb2kbaoTzsxWdaEao5fcResCx0xoQYsSf87aykSn3v0vBbsrYNaEGq3dWCCYLS0yZ82vcE+x82WscCln/wV6HIyto88qIMDE+gJGTA89J0sBQKCwkxr34scoA6kfkvClaa1oAvG1NqwvTE2xLhGqaWFdQP19uMwy8FZhHvC7meSilmexUVip0+qA+3ECdrOXanY/AhF+BDyTXtDl10pYWyx0Bga+sKOipsyJ5KYmdM1691cEIY6l54R+7zGtlxsFWBb35VCrDjm74nr7+wkqbpQHhW5q0TpEscZYU3A12eTFuQLcuL8nIuPi50p41fshu42x0Qi6BjHilf/HrBRdajuTtigSZb87Pc77H0A7QJdUxzZpFRmrVbiwRi2b4k9A0m29GW8xh+kT32dkQOiAvXCXIHmoFEdyPuWeOJVvmkJbVhZy4tj/SO4b8j3/D6m1Yb8K7IuK48vh1gPKpYYoGeAB2leZbX2FZew5Uu6g4/4WqsJi0eStCn5s2+WrobXvhTgNuYbbMkFwABM6hwjTV7lbWDO2aHLLrBx4pALrzdlCN0wTm2sfsdGYfoe9al/xpkwe18ERhG8zy6wNsB0U7ADgnFL+rH40F6ybFpU+LZOemst2TZQFywW1IHyyD6lCj2EoyxOLBaMLwmT/vahQ85H6ym4MV7u1mK/Gf/Qpky2hW3/S5Fu75W1V+kJ6JY2r8pB3Ag25M836rKeJNn+5gDWFWXPONvsZ9LalWIXaoEGraXUMNassoMvmqVN2dqxp4+ya8hHHs1fzthRBY5jGnJXRgxLvetPFh4gr8bYhmh1yPtVfo26bWy2axy7yE8/CT5QlT/t22pjjtjjF9f4zYitVtrQPzrni9hK5D9oKfChTIznHsD4P3AZB7Uf47Fx8YivTtjSrF1xdQHtAnk9pGHB3S3hJuCAfapDwIJj1ZkyVA8W9UJYk8X3dlrpXLAZCZSOy5s1J2zDTRv5U9/pk57AU38iRstH1iNT9QokQJSEbb3jT8Q8f/U2N7pYYBqDlHFHT23XOWGHPAd8lirscs4F+DS/4dtvLDRm4MFHsXUtzlUHNnC8Oqfa5L22CSv4aUPmDd21HDARGydk5h/O7UqhbYycDxrxG8KNz+bDxp0OOQhzJEcaiWeNBWBlkVKpN9dI++xr5BX7WmUa0DqT/87YSolaW/hRV87T0/QWhYoBHo0PIzmYduk8AHPEHXhEKcZdC13xvyVhNmz0+uYm3HToKzwRe5Rbw6Zb30IYa2lRea7DCP8U+gpHfZ6xGWUDq6Bb4c7o7FJXOBxSH/a/6FC+fNbGL/28nlH6OpaepUSFJ3mRTu+Dj2O4pCzkG0PD/ktU5DVA1wp7gRb4hjZusq/tfa2RH/BIr3XaRwOPz9qO89aMPieKudsbV3FIn7CgLGO6enVz0Bxa/z+/83xinvdvHJozzcQy4Q/kBwM4WqtJZyoMQmboMEe1n7mB88zE+BN0z1wnr/RZGFAYX2pjFPMSdUds37HZhv30wNaGvI7Y/DgO8E3333yvrq6idl00bO5KmBE899H6PoZ+CGNLoZ79iZi/fYu0Q2y0KyXn1QmalEOFDmXWKvKEFmMiFzaSasIQTqt92GeE91bpBy79KHlFLqHAqVu/38AKLfRzrHXimeFfnTjOOjtBSvJVqCggPSN3bSL7cS9c24zDltUeiBtMNXPCYyDfwsaYfEwcOD+yyeMGx5E4OBMbUs8LkOg/TadQz64TtAmGxoBMjIcVegubZuVCFI3fpInCLXR20dFHmZfShfmeGzXGvG/45Bvz5/ntjfziFAfoMCdRLCvdyAy4XSmCApbXypUCzFJoj2L3lVx4PyNX/acwpuGr6cfoymc7CV8enAtW20Yo0Gq7ci/C5PkM39JoOQNXm1CX9hPhTLsxzdxRX3l9eWF9f0o6hTNgq63WMGZoj0OrxI0W3lfq7Zgw8K2J+Ok94ga0P5E7NOgP9svCc9o6eOUR7w6MLWXR1xYerNU6RMEPsj8/CvKOKHbjqaP8vl+19/tS8N+KnUCOhv5NKCokC/rzxE6HvN7v44cfvg9PjiqKMfH4md3Vv+YJzLP2iHpWcBrjCxO4xuTYV5KABWPuh5YdTFZMVDzNPGIwGvHh8BJHFnR2KEXx1jC50+j8Y2Du9Oq00sNMbzfIJ1z2NbZMkg3YBhnMjTYI7yj0EJSTnsHPPhuSng39vW53Y+zYpJC3DUG2wIFB2sAxkbR0PG8IeJ7YOhlXjLMv0IXRbwgaPde17xSXeultw+ogG5Lxa+DvKTecmt0gQ+9dPJmsV+BVnMsyMHlbKjCVvXCfCWSP7Eo/I8sjznWivEHXCXmekNsZ/gIal7clF1ovBLwDxV3ZI1fvlbMBQj0I21P1j5zafvjwXZhcFKQ1MxE4RrzK6ObmLn788Yf4Mf/nr+/DE193yD+h659++jn/joT9GZpf5S6tz9AqXvH4Xxz7+/meOKtP69WNTj3As3LdIVuvBl/rWkNuQ4sNpSGPnmfHugO+IuInwUO2rXes8h3pS/TINwA+czLw06efQzotj3kq+76LjO5a3zJ4GdiAll9hDeAyyG5IltRLV0q25Q/utaYjMn/mNOWek4xH8NyzyeSGSEVn6q7Bl7B89s2P29u7uL29Cf8A5/X1Nu8/cPLq6YOTgv3sr/wtytG6EbmYaDhGWpIGfthXuVzwOOaZkw/9x7HqSL974UREnZ+RlfW2X8qz9H/5Ei/0MVBjPlG6X3ktfYk61FAWBb7tow09cML1wOn0Ezp+YFPtkes9MjhgmzO+LR5tLPg4TnkJW34sZ+ohh59YgfZK8LfdvkdOLVzMvGHfJkbXH7/jFOKamIJdc1JyxN4HZHt7fZeurz8cOKmZ0If0CfSiV2Xjs/XK4IVNDK9v+I31XcHLKdI0YDfau7Fgd32Dfu5CHOpui88q61obw5iYmTiltzZlZWI84XNHEvIJc4Rbv/jRCb7Ui7KYHZOjHQMMBDDRh0uI14lOedPll69xUt+SbnmA2hiJWWkPxBD99xbfdZGr7CwOtq949eEs6ESsPbYpTPFKf1dIOKFB2emTjhOGfXxG6IArcf+u36B/xW+0nyNJzcQCpSGTj7cfw01k5aju/DtQJ/S3Iab+6Y9/CunUJrSPr18+h7RttmP4Pw7+yDxyh1/Il3FZ+AMwhQU6SEDv0Gi8d0HoYksdOf/49+aMK/q+CZB2/IQ9TuCWlyNxzzE+wwjxfRsjcXjoa26orAcNBxaOU1RsamSjURoa7RvkrF6UWcJms8hkWP+4xZeNadvrfZRa1s1PkvYOIZdLAYY6dQG2223zTYsNvmwiLy0mWW4svLIgrfDrvEXeSEJ65LRSmuZQFrYVZY7dP+Bj8nfiXp1/uPsYxlTfDNgwBym3jr7K1rl55+njuInaatRKKZV4V9nY3HBtUSBWfmxzzI45aYCWGaP0b6a8PD3Tr8YA3QPwtT/t+IAxFWSrAAAQAElEQVQfGeM97ZMHdbtg396/IiffKlP+0h2BQMKPo71fUqfW2CZ+74Vh/HTB5T2OZHVe9B/LGbqM/+YCjrVRvOwRgqWweGvwVPPeto67Bj/ea488hnOyc4zy22AL6t32GRt7hS9xqPfd9RbeWzwQ6z5/+sSG6AGUJZSRbeNO3bMRgI+fKOYKytP5/LuPH+Pu7i5G5GbcEJf+cUtcMTeYiD9HbFO79Hkw9lCE/fHDx/jTH/4U/+Ef/0N898OP2Ow+/CzI1yKOEbrNQSy2qQ/nt3/5T38JT12fiMPmUwfmA4ubCdqZcUSdafdeT9CwsHFdsGFMIf3SOvuuMZKcioZKuzbSFbERs7mooyzQ5abS69NDnLBL9S49HhA9M794GOTmjddHfNO8ThtSlYBZ9QUOrUN45oPPzEefP92TW3yJL5++huOMUY6RDm10g6/6Ztbt7U3mfKlH4AhDOWVhgM/q1+tMHFzmb9FaC33G6wIRWCSLiRL6s28R+qZOazXjwis8qaeG/RvHbm/3sdluobvkWy7OJyfiDWCoH+MDPnnHnPUx/1epffpO8BE/lxxnjKnQWijK64getAP1KT0uXI/EV+NOlAq9Y+YNG+zJMU582px4HZ91APfePHsiLhd0pR0LF6TpG9qhpW+NHLW8lxqbtonr3TU4rmPcbcHXGOIcFaHs1I0lcCD5UH/644zPnLBln62nd6zxinkFWb9hG6ggznllnuTB2CKsvtYwxg7QUrmnCXnP4Ud+FsYkXCqUVUP+6itpoE07mfE7gknSu8UnLBuurdUYhhY7eDGGntl8dHHuHKJ9K6MjMp/QmzFXuFvm+N12DGU20WZe90Q8UL/anvOwMe/Ll6/xt09/y/nj9hYfZ45z3h6YLzbYxUip8ISoYl6mEK9wnvFJN46eOCC3+CakOkTQsd3vw41FUqGcS77ef0EWzEnIpa8ttBdlIi/X9BWHckA0DEfRbP7wjb61GCgRVxHfrqLVPsY2xNAP6L+nbxdd18fABsJ2u4kdtCadyDFlGRHa2EAsqqUpWvKaidqI1pApsLeM2bOxmH9XBt8ThvKTvgUl/lIwHG1Z+Exk4bx3KTU3aCr0FJpKXjs6WhgWCA7+Z2LukXXgc/6dKHXgRlDwYUSOqbVGqy2qpdS4PO+3N7Hf7nL8/ef7eHx+CHXeWp98gGpFA9+PrAm+fPqcfVO+1/vQz6/Jr0b8TZjyNGHnp+NbnE5vxMlvUHEVXalxRVnYVTudTuB5TDjsr3GdeH6Jr6wPHlgbHI6vsLUghxZ9qzk2SomAmL62d7nTxv1lTkwiU6Z0o1+hf+0ruqwx0M9750LlrJ0a04292rX6tL/rJ/Xdhgoq/BKebb+Uvta4Rp9eT/AoHItzsbbrG3UPnz+xCXQMiA7jg7Y+MG7cbMOYOWL7FuPXiI2IV5qUSxqR5MPHGb91fbpwP0OH+szNn3xeUj5n6u0uPW0zxEBsGliHtWGI2vexyiyiS+HY09WE19+vlN8P9f8IzAiYbyBwlXrB2BXckFL7SiAZwwn1IxPfdr9FRwVlzhk8HKNjmWTQgBlfIPzmigQ1GvtVDKsaIBpGfjEmJpOZ6OjOoY58ZFKemXxygoEuJ0TpE2JXAOYN9RrZ/DaFiXveY1wLk4GLCBc5ZwzvDGx3/DX47MPzgqEacC6TjAZrP8Gmc4LCuhMTiAmCE/Ub9xOLUI26QrtykSbh6lAnJpUTNIMSMay8Da1h4COlpVNr9BX+VxYWAs2cE410iS/xI8G1Tw1u4XLtt564sQiVR+jP/iJTAdCLthyOP86cli1clwy+8vXw8DVfFay1haWUCun0QeY99Dg5ASJp8QQfpLHd70lwh1CvopmRmwgqyeKWidSJYuTa8Szf6iFlw7MTxplB6hJEyKNEbZVgXqOCz3KhN/iI28Jt8ixN2ovPsmeR5sbENVAafAQD+CZs8e33uxiZ9EYmRCpJ3rALbEPZ2re2Bj9jlsr4UuI9cZmTb3VooXqlsVTArFROnCyYZJsUaR/S1pW1TT1of8og7Qw5aRMm3jMycNFkYsIt7OA36G/ClrRPafNeOxPGnPYjt4hB+JSuSNH6XPEbeR3gxavyaE2Zrn1AkDRXZGz7qif12NIWpHVBuT3tAwmX/Xr4HHjum3BY8ECoNGnrXh0jCRW9OsFX+sq/RTh9AzZ11g9MqOpHmLZblL3+KxxQJ30d/YWFkcb8emLyeQ1P45RJjoER7xfsXClv0av2Jq/CE5ZtkErPf/ur/Vl+bcWPsAcnPX9V0Den1OcKZ3HuC3269fAzYKskURsmvg02vku+qO+xiQ5Z81VLPXzsSJjsJ//iO6FfaRxqi0aprSbPyrDwwwVqG1pYTMYa9lwrcidTnbEdY1f2ow40iOiccdZFm/bpyY39HTe0Bips6jSFG9/b3T4adfIMOMQOlaVErS2U3zU+fX2zj20m0YylXlx0SRpNxGvDDlqLkVPILXK3/QR8F4zaqz6e8ge0dp62TcyVl+12H/uba/DV9CnlLL3CGIBpgeDQV/Sj3W7PIgXeSUz0rwcWlC4mhYvFhx/jecZffGOAth3yzngF0WcMwGI/cWTpfCLqoIeJMcYgadb2lK1+doQf7cBTvaqca8347PwkjE4i4e/Cp/VnbNG/3eKr2i9sYgpnpXPFlz9/GYOt/Ya2bCv+pAMXbyE/OnxKVFCLnuc1ZkGzdCs3fcB2aVIeZ5jIGCNv8PDy8hS+mevcM2M7FmPJCwcs2ovyl0bhpG7h1fFvzGPCV1TaoX8o3OuGmDBakLHJcYE+cS4sdIzvJ8ZN77FLmuVB2MesP5LUr/PTjKxO9Mv+0Om9tnspzmXO94gi7a6Uyi12zDj7mFC7secmGg1wHTnHp86wNQYxp45cHDPbJeQPIYZ0eurrW0rSqM3tSYCvsc0NfPnsAGmy6EfbvTFyTBuwTTsRzoycTWCFqw6kUzxee2S5wXcTHoKQ1pfXQ74tu8poSfpqbVHT9ms+JzwMoPY9SX5Nf9V3LmWNoWv9Oq7hiyP+u2NO3kWrtFFGeNninyNFG5buwg/pHMC3o91r6Sp5xoQ/stCzA31mbDO4L8jdPpvtmqMIx/FrkV4KNqCOtXf97xpZGUu0jwYe5RHAUknpL8D3esQm3CA6sAGq/9rH/jkWfN4LY7vfxB6Y1yzIBmxP0p5YRH/98il++ttP8enzlzi8/zrLFl6NL/u729yoc/O1Di1Kq1GhZUNc2+53sYH3zW4bwqvIqoDcFFe9dtBqX+UsLdJR0J80q0Nt7IWNgSP5nPnhhA1k/IAvfdC41RUgIjufL0XPXsin7Da0Cn3buPOPnEPXgnDEuWFB5SJKGm/gYb+/xo6RcVcYVn6J89LSQ7e6qVx91o+drwq4HZ/14HOjwV8H9q2vLNogm7TWy4vlNJ3wixNm/AaeSDss6BVQeV9rY9HasEXkCF9wRz+oRhniln+vVL77SAEWMY5Ypb9q7yknOkgfI8lB5/xDzdmOLGkCfkub78F9ciybJhmnuLcdNUGPXruE/+HCCRtyfOrivY/xSL04J51Oc8Yc2zPOowTlPKL/htyTr1qZ22vI7xl+jD10Aw8y51lszif2ndhYM+8RFgxmH21fuzCfk0btXR5XGQED3RYuFZ4s2WYFzFzuf5VdSRk04gbNoJASoNJfu+Iu40fyQzz/tpzjfIZjC7QmvK7m3/5Zvi2hDYzkJrs9No9tuRG0g/f9fpttZ2DIs7lW9qNtIK8Z3/OavlVRJs4HNm+fOIROn8X+lb02J4WJVxopDligJWCgMX6LDXsoO6d+lhDPdrvHp6/hdVQ6GX+E55zj2IXaGdqU9aR/AU8c6qzVhi3WtDPn3YpcReu4mX6WS9+Rw49xswFPS34rurb9hTxCm22tp62PmtcmyWG+4iGWPm58L+UqXDPslB85T9c5p7zFgUPHw8tLHF9fI+NG18UGXJW4vcQ3uP+mKOAkWAsv+NcbtngK8xg3w584VHtho/vEPCgPHgCNxKSG/EvBYBitbZmn+dgVLIqizP2PNKTzgB+7fpAXxyif2uCDsdL+cjjG/cMzPD2HOY1QB9pHbCL7Ig/hG3+lQ3krR2FdCkbId0FHc/IpQ/pW4ueAyE1NaZAumEY3DZm21POo/LEp5y7zz4XBFgBCod9CfldSN9IzQE9HCT7GsolNNel6Q0bmDMrZsTPrLefJM/qm6+/+Lb87Bf+dCCCuKO8gxBgH0W8hWK7sXoTf18bJwU189+OP8fd//lP4u4Iaz5tJO5O7vQeM7reLvgKk4GObfVdHxklbTeMx4I5M1o2dP9s15hMBRGOYCAgGYOss2sACrPTevK4/pM9k1jFrOeYE6v0MLA12ZsE3kYC6uJwwshMTyonNJZPDA5OSu/4LSadOcbkmdBDOBKgjfQ45SR3jyPiJHWIN3GRZunVgJ6hnAs4z/Q4EzhncwsiFHoFWHutQ0wkqxt8T0ORFnOkEwJXPHEObDq6j9LWm81hvABDPKwEhgyiOZj0zFN8STkrCXuGiSoQmfBozcf7bX/4aBiT15OSjM54XA91Ml5o6l4Y1eD2HHzf7bkicx7ZNbdoOZIJpZUd5zy76TZgMitu/OfMC/07mHTzsSPDs/4I85FFZ9T389NgAfPmcQM9AlNZ3friluoS89LXBTon80FC6EhUYyr5vNSpwLAYhk8KPH7+Pu5s7EuU9MCJt4RX8yi34NGx0t9/HhuBosKKKoD0T+Nbgp+4O8GC9fVsDB2MqeJTlwR1+bNP2RJA3BH/q5P2FYJl29jolbu3Qk9MHJtVHJgNthfjOJDFlEaYy0sa0Q0+RtFHrCx0t3Tv7hWfpWOlqMTJZefplGeCnr+2dGkVWkU1LPq9Jqj9wUr1h4pFnA+xC0igc3/TSZyv8WVrf8M2acKZMhN6QzZzPJhDazYg8GsX+XSmJR/vuW2PCbtA1xgabt91SeiMBySL6TdycRqvDkT4DeA0+r0+PcXh4zCRE3h33/2PuT7cjR5IEXVCoUChsJelLZGZldd2+f+acmfd/oerKLRZfuNMMBoPP9wloHlF95s6ZnlO3I81NCUAX2UVUVBWke3USSpnRbwcfnkgNJE5C1Lf1fduxIGyYWuhRTlzCjzBs897rGRvSFjxFeWZifsU2nNjG4wE+RzZLAh5q9K2FeAaua/Btt7vwdH/hq8FzRf0FkHO02sJT6u1ml2PEORFztFXlsuimxvIp+FmlX42ES/xbo8c1vjKAa56ILCxuF57UI3IjDmlHB5J6J2ITAv8gov2321XKW36P2GBtNa5vblj0bDIeSIswlckKG9kjQ0+/b/bvYsvJnklaY4zttTb8moKsK8X+tu8YI3ztWxqMpZAE/8FnTp359zaU6wpebt9dh2/ODK2ljev/0gxnof3pu10peWoq3v1+l/J08tf/nh4e48W/L0dMVA7qWRjCH5lvGvrwbyxt4Uc6u4IeoAQD4GcJ5c4NSTMYkLZhsgAAEABJREFU0fc8ndHtxOJ3wtSW4maJuheu/ucJm3SZmBmnpeuMvWpfyS9w+tYyybvHj92keiLeC+MInW5kaFvK2+Qz7/Exn9FilFIhiRgDnIBc4etPWd7on8HnWOUwMX+MwD0wV/mWn3D8Wwv5NxeYk2w/0ib90vOV02TnMsfY5v09/qS9uJl2BJ6yLPhipWifB2xenIVYPbDoztJqaLMuIPb7Tfj3mAbqMPSMk8IZwTuxGeRYeYmO+MfzSGw8WGzHFqVDeoxt6k6avPftkBdyhiP8KXsEg61WfKIhJ+19/v43LPRT7VqxoTxOzg/xjN8K13Er6GZQxlqfe+xW2zwyv8u78ViZqlvfQNP2tTef7a9dmuRu4fXdu/fp41UY0g992smJ6ywB6GnRWyoQbc2gLshrFY4Rnnw6x74wh1xotE2ban2Nig3JhzYl76ztgFFjGFoYn43lK+K0m3FuahgnLSti5ZZ5yzh+SyxXP85he+rc2NpxNZ8qKEQa+9pyDsy4tN0R0wob7Mw55EGFPiBFpUoqaKuR8PFd5SI+YehH3msv3gcfbcgNlxt8XNvYg3dNDBvgy3nEcYKna8pHXevPT/jKgTzKevs6bk9ckScPFT/cvg/fFPRU3jlJed/f3cU//v6P+Pf/8e/x44/kLsAQ9pZxN+jq/Qf0RQxbs/joW4vat5A25bcnZzFeKxN/7alvLeRZuNqDC6Ke/sarLX3XxF99Ud97RHf+naynJ+IQC8Ax39IZ0/cdp/78n7JgkFtkyFe+Uq7nyFijudTaYrvdhXSuiFX2qdiW99rbzfVt/PD+hzxUVdfKTvqcj/Rd6VQf6qZiO8ZBbVG7Ec7N7jp1p0+6aDcGfEVmxoPHXMg/hf5jcTGsrWufR2Ko83CHMEupKRd5H/Clhpwswo8ixZFz4qw/EHfUv7WVmHGhd8Q/DvjzQb/n3mG22e8Irgt+cSOwGMBRKQXcI2OeXh5YaD/hwwdEik85ECDGF3nVbowXzj/Guwk6rHeD1+dXcPsmvM/GCvW8xia3m+vwesEnTyUK+nHOehFLtDYk/zkGH2vIwIXyCN3ZgR/SMbLJJP3msfLAoKjAgkx++lRC+A2+xKc/l0IP5NSj8y7AK0wMQztdg0sfLvSRF/VeAjj015z0F9/qO4/nmDC6M4u0OcscV8YhDgHPBI95/hZ9X2PDpsSOTRhhinu9Xcd+v4ct8KI7QId06G+b/S5W9F+zcF/r89CsvtThly+f48uXr3F39zUe/Nt7+Jx8q/euIL23MsOHRbgD8/HtfpH1Af1bv8bet9e72GPj5j8zHW1Tl/KbOgSG9wfyTOEHAlCG9h/Qg7KstSXdBbkAIpxTcl1IfFcPrVY2mXZxzSbrZrWNZYyb3VM8kEcIf4UtbCg74sQKuoTzFT/55dOn7DOCX/6HYYjrmz1xcxN938fpdGKueaLPQzhHSLP1ytW+BNAoV1fRdV3U7ipKROYYrp+MeQ/I8A5ZPpH7j8jF3Ge73xITtthlQzc1N1vMMYTVw4t0WKT7mXlOv7Zo59regK7W8LClKCv7Cf8LG+XypJ9DRhj3tAVLX4l9eJZ+oh+pA/skPmzH3KeC2zo3XNLXydFH4rXrlvuHO2zhLowr5hKlK1H7Bg+rfON5g1zFs2HeKgWe0Ks2oM7DT4kowB/eaDd/axWazpH6fCUHf+UQ6/X4So6x/Bqa8ckcZSLQztDO5oSQftcCG78r/v9tyBX4GSWKcOb6wkmnf/fnR05iPv/8KUysjiQSGq19CAto2DsuOOrQaujEWDhJ/gtKnqJiADqfhjKgfI0v7zEKT3d1kCNOrdEdMLxSSjq2huJ9BghoEZfG8cwmiEnUDFrhmTytMcQ1jq6DWFYEWQPtwG6rBisNwupKDfE3cO82u3DT4I9/+lN8eP8+BursIw7bnWQ18JUO12p4vebUxt1uF0OeULrg12k0kFprSLNjxRFWQvfMYsAJXD5nFnnhx3qK+Oy/gZalbIBR0+bVA13CPjlpIt++tlhvNrEnATB52m92BL7VW6lR6aNulKNO638T+vXLl3BiQ0O0N3J2J4Y5F2gG+BMBygAzMllIo0U7kAedF3UAv8UG+W7A5wmWMrVeVpbi5F2SVvGoG+1nYsLOK7Dz73WwwDVwieOAzsXvCdUil5o6GFarMJlzQh7edDIhCH91wMW6SdKRsU7Uwk75lBodvPdN+axCup0kHKd+pHHZhKxhEMs2aJGOIwskacp+El5Kbrx1pURFpytOHVckC6VchR/tw75neBK/dZauwH9fw8RNG1R+1lObcLR5k/Jrkk7LfrfLBPCWBHiDXFfQrk5/+Pgx/LUXE2J5SxjAFubN9W1o19Z5KqUfyI84xTdA78aElv4G1wneUHgou9fHlzCIH9G346Vd2Wfy9Fa3ftPxbrfH3tfRmOBX2L+6l9417ZGGLQQsTf0iR2Vx5n7CvrUl9a5MxZsyRl8zbY5NOuFVPtSTE5w0Kesttv0OXxS69fKsb96+g+/tJkyGbZN2deh9KeiUha1wheGz9faRHuPH5d5n6fJZWuAgwfhsvXS4yeriUdn47IbriQTOe2WePCFXF+cjV/l1gjVJ9VdlP+Nvxkl1o17UoTZrrEhY2E3iehvr33DR3hda8KOeiRQGTHYeWchfft2qx76Vsf7q+JHE1Bikybp4lIeHx3tGRsaI/DUYbEGb0u4GNttl9vnlMczslbVFvX7ABv3V166UHG9MUvbCVU4H4vIRum3MemzXenX7wkLJ5EJ+hZ8bDUPDdprdSe7HUJ7yolyUq/2UyT3JmHKt8LbCzlabIdSf/D0z9xgfBGISKE3ymHWQOWCbJjvS02qNjjpPwaTD8caOHcmh/Hmv7o/aIQLz3vlG3fEIzpI+L3xPiB85VVOXLujVfastxLPb7DJJdF5Y4wvSUEFMeArlI2++ISSNjpPPLkqMyE79i6vC62KnJo0sLmmTHnl0U0M+7SMPJubCOiJ/rwf8VJmP2KM+NrKI8rmgtxXyky6vwgct6KeUi/Y14HP6SMYuCFa32uczccFFp7pxrqpDJQ6vKC3lokxO4HWccJ3/tBvHirfWFo2TU3Unbukv+KTjLmWJgS3kyzHOL9pytpvklXibl2u0Vum3lAG91u/PQClYHbwKw7jHIzzOmXwr/zN8xeVDv8p4+1ql76kf7cMY/tu+HYCSFsabCJ8Z0JWauYy8WtR/AaZ6MTZZUqeMEY+6VRfGzEt878CvfM2jACnxAcFxIod6PTxjM2OIL9siiQhzBf3aRbtX6bVdOVxoyGfsaGjQ2Bq6qmEs7agrldaOwlf7lmc3LV1U+DwRd8Y3u1Em4rNePPqksczryCahdRMb2oBCLy1pNy4pA+VVIFmyXcio0wq/G+zQmPP+4/v4+PGHUBa11dDf9CcXKy5sJmhQFo4XT8YIDgNs0+6V9ft37+L2/XKo09dG95m5bAz94Xt5PYT5mPJKGGzSfvl6F/5nFfLmvHrRHwBCvnxTxjHJh8zBiPaQPCHDVvuoFGmwGRXH/DZ/VeYabX6N//fQpPmqd/3Tor6NH0d8xvHagLmHOZibFacjMR58+qRwnE+Ut3ntEp9mcFd02vDdIslp30krhBgn9D2MKfUhHb/NVVurobxr1RCC2DOyefqUf7T1EfmqB3nqoaFD+NKoL9m/ry39sDJW++9KAQ2FAaCGljk3w7paMh/U1uVB/hIO/S9XQDOK71tdbS1WzEeNa6mQTtPMJsYM4MlCHFSO2pe6CMZJh/CEpX2vN5vYMvd47VtL+VT62ZaFe6SLSmZkNufc85gbYsuv3Arf0uBTG3Vu0KcGYHkoc329Z03wjvIh+tY44HgBzpjw+IEs8gvlv371e8hHNkFfcOLbBzYSX9hA0UbldM2mRt9aDjL26C/KYc9GSR0Wu9Zm7llw65vOB477xkaPelc+3+JbhL97RPn2Daxcr65KtGGIGzZ8dpQVGztuCDXicSgLCHP8CVuUFvX/+dPn8DcCfENspr1vNdRhaz1z25a11z7LSvsurEVApS0HSlhTd8Mm9Ds2YdVD8NGXjIXc0qWkmLgRfaiTVoEPHPUovksBXNRqoGJM+hYQwJXtPJu3UcO8zHjsLW3MQVQKt2f+16/3O23irWAfyrXQX3yXksQwzq/ymLG7BfcV66BznNgIkscZeV9dXUXf98i1xYBs29Ci8dx1NQptWeIqur6Loe+xkyGU93pYL/LDhq7JO3ZcW22sgQ9hLvEjG9o///hL+qExKPgMtHfQmvaO5Gb0UdHHFp72rPE2m13Ij/QboxmSz9pt5sXoYoc/NGRRa0XsJfTlvq9RoXtFLO7BoRwWHbcc77NzlzGwZ1w+ayMUaQBQNMY14Jpj2W5813ZnNoiMZcprJJ8yZhm/hOVcI53JD7zAEn7BSO8lvuMHRRwZ81nL51vVXLXP03Si/4n0NA0hHM+I3/1bfncK/qsIQK7/X0Fle/4Ile2EdkdQ+vnnn+Lzp1/CCdwJ5KLPKG+i4aKR6KRrFhpWu9jUGHTWgQC42q6iprFVjHC5P5LIimPE8LKQ6NZSCPIs9lpLUjUmDcaFrNdXdg01PiwF9DVhNTZ6dFRPfAYMv8d4K7gsPQ4mbSWvmDbEDbSnk3Ga9eHjh9jvb0I6hT+xkK19je1+F+vtJgbo0EmGWkPH61tjIf0Sy8J5wkZn6CjJW2017Ju4otAWTJj0YXJTFrhC+FkkHNGVQv8WBjLLmgB7oUNaTA5LWWB6ylahYb3ehMm7xSSibw0YSx/7Bp8DyZU70V/Y1c/dcBRmm8GBZkQ3E5hGgh+FhDCDIjTOBEaLfZRBVwq3JRIvOvS0TJzKM377oV9HV2nnkvCTVxgFNQ6NLxPUxeNkpiyO6NxFtG9jzXRSZgY7F65DbTH0LRpX6aY56TXYWEbsZkZPgEf2NUtEidqX0A6UVfARrnQU6VP/ndShF05WpOWYvI/ARkdOsIwp9AUgdxGVeyfChoxLAU/WRibt8iH+t6pwjP1rwyaxR/vbJrxaa6zYlFTH280uvLprvsHGPFFNWyNY7/fXcfP+Q7x7p03uAFnDT1dK8rWn/9AaVepvJuEYobGm/sWj/N2A9f6AL52QufcnZO2zibV+lnJh48aJ2/8VywAO0NB3pG3PRGoiL9/qYw1t0uszpNg1i3CUo1d15IauSbfJ8kXHR3BPyNk++jBM8a1RmVykTbpGbE+/0aZv8EWBW1/hdc/zaruNxslVQYdRsCWR2YkHYVR1Q1tP6Wi3SXxLsb81XPFI6+TBEozPWuDp905KxiPl4oTkr4mZoLsIys0f+LDf2f7QLI/y7zgT+CeSvqc8PX4iqZhCvetzyuCITyob+x+B40aDcGuroYyDz0xJXrgK+4lE8uHhHvskxtSaV/V3Rq+2S6v8qB8CTbw8+vbenLZmAtCwwz02pU5bHbDbKXKhD/1uwK2IJep1f3NDvNsgjkV46qINNYbWiFHEMFmpQQoAABAASURBVHh1AwDxhaf02jIkQs9EDDnFeDiRbB+ALwclbdKxBSFLn3RmouhEjz3YS3m4MJWf4KNtrXzbsLABBn0H5GUbt9hLSRufoOOSPFXkNgwt5FNcwUc7t4++WVvLeL3Clr1XZyNyE/cMI/abeY78wDdf3+YxJqXcn57j6ekV/sYofcH/VjkfbFeb3Axq+LOxBuKAgD/iT9qM84K0J3xaCnBP0H2EbwIj3Qu8UBlvcjWOUSodlYGlomvj26SdvMlh5OqiOeHSPygTRflW7H4wPuOnLjaGtsSqbEOeyqfWlridU6RDm+ipc+PyGbt1XlUuA3JrA/5Zl/6IKvWcsGgbwKH+KzTCQnh1U2iFXFa0+azebbsUn1uDJsYUfQ4luMiZkb9wxWGfvqLPLH2oM+OZ85AnqF1hpOO9AhgQskGBauSrfSYsRMs3edX3hHvGiPRjcxIXmPZlIFD80ltg3r5dO2gsyLT2LfWunqXDLsrfOGpRp+LMNnB434hr5gkrcgd1uvQ7ADGyXGCYgBs3jAln5JA0Mi9p8/qL5TlznQlS8X9GywvcIq6FUJ8rMqnIrM9rTb7FIS3GL+G8EEeMp/qFMh/f3oxTBxOym7CjCVuTH/F7zXrbmGsTz7AsVE3yl1g4iSaLYyFy8XtswJhyc3Mb79jMVxYNuxHeC/w8sEGTi2P8QRqFbZsbT7Yrr5GFQGFx6ELqZufm/yr5WvzokBs+zlkHNqnMH6Q3xx9e4ukFvwWHfytJuD10D+Sk6hAVsagf2RDhMCTnR3igssDFItdIe1aHreoDXeKlGfZ+I/Oetr5FwUZsE7/yPcCTV998Mb6r8VoWm5YWaV5kVTK2ap/ypI6MG7YVAGpPFZ1yG7ngUg/QCRFMoYX4UQNz8DEasjUvWCP3HpqzFO2APhEZv16eXvJtBucnN6HO6NvxNOdXPnp5avAlDMfDm/UIIPs4T1rO2CqeGMYZS6W/Onzr9P1inwIztvXc1FajHyoL56xcwC63jGHjBPt7taCXCX4dl/7fkPMbPfLqnNbQZ836wvxUwn7icAzAUi5qa8R2n7C5F+xCu1a+wq7QrI0ax4QHhCh9YeNjFzfXt+Hhm7mkhxAudnG4lLf9Um7QLZ7/uWjP4tAGXjgYEb99tL3aN25npukp4+mQNOyiVeY7/F4fNWcfx3P4613SP1Hv2yjCZXB+v/HzG5s/38jV2Y+I1vex2+9jxzzXr/pQLq1W5FtiMZkZG5giacIOfFvsHv8wFgpXW2vI0nlyx2bCjo0Hr9pTqTAKIcYJZWu//XZHrgDdg/xE+pI+C0JkRH/ou3xrKdG3ljaqzMOPRHEtCNI6uiBevY9KvtKkjmbszHvxZk4ELfalC3GmRKs1nIPNYdSjeYm6HMBXSxfaRC0lki4GdRQQIRMY4l5eKjDFdTidiCkH9HKOq6sS0tXaEOpNeH3to+vKskK4iri6uuK5i4rsG2Xoh3Du8wBG2e1Tjruo0CL8h1xD/xxfvnzKt2mOxIngU6DPwi10+TPCt3LWwyrkSR0MrSIpPA+58QVnjTW5x/7mOvR7cemHPfIo2TNCmD4PQ4MGxoNHGTbo6VvLdmOOxb4W50VplZCCXORb/G6g236RnXPnCT8dLeQkB4p5zyt+po3pL+oN0w0sOc74ss8XDQvL5xO+aX9tR1t0LrT+PMsr5Rz5ebvk/e/1o/xeiP934e3+LxDNTBTj4RgP93fx5evXuLv7Gr4mq8JNGlCT9oKSUS/Wyc/vi30NxD4qlSYmMhJe4GloBmON7ylfkSM5qhEVA64Yp4ZX+8okV9JQJU24bkglLCveyoQR+kdls3ASNL4ysXM1SRF+Fp4PONzR3UqvbyUNlVN0De+Z07hHgqKB8ZETA3czT/RzQXsiEJ0w1iOGfKRO45cODXlodXkVDofXWaRd0nQS4ZooKaDsS4Lu1faKg1X4dSLT0euwOKnJgPLxVUJlJJyOAbXitPQ3YeAxZmg6QpPwpVMadTjbSqkh/EICtTh9H9fX19RVFn/IBzlMjBfmiqTdPiVKeH/NzvUPnNrtNztO2iY2GCbIn5i05ryXNmX88vwUnk7OyJ/YEismZHeKl4XsjA1MIYwP7z+GpxxrkhOUGZZSanSlhfj74n0N9b4mcV5vCZpDy1fWj68juJdgLV/ypx15rxwrMBpykf6JhmcmN0/ftAX7rJkQ9+hlAy/2OdMndcKJZuovSqgD27xuNtvY7Nx0KSzex3Bx+kJQUwfS3WoNJxVl1RV+Ui5jvfrfXBpAs7/RkiKeePuIW/oMlAa8A3YJgxnMc1G53kRjk6MHT+eYjHwzVJaFTurlWz5czDR8xcm4KwV5z3kqekK3oI2BvvLuBLFe7Zdks0SIb0Jn+q90mIhbvNeW6MEEVMLJzIXeAA5xypMLb/mRvqGqv2r3tIu84YewlQG3oJqZUKe8+myZT3N8+fwlfv7l53jFhrTnd5xivMM+G5Na4uIUxr7eLySfsLXneH68z0laGmqr8LSK9WYVpS+JQ39e/FObQW6lxBqfu2GitKQ8sIUNdrHG7i36XU1eWspZ/zPmWbpSMgGQDvWv7is05sQrTGgeGosiDFOapHlH8nR7e+MtSZcJxcTQkvrrW0O2S7KnrE34tVlpDj4Vu2+VdhTogne736Tf6pPbDXxCj3SNxKARHaqTxItde037wl6Nc967sFQfxit1Mk7HcFFiMmxcPHJSOeEL0nIcX8NnBMl3Tp1qn24WlVLj3e372OIbFbkbh4UvLa1WTktvOflap6617/svd296CuywoYNN6qqvjcULjL59hdtqzXH6mXzBYqzgVX9otUb6VYko/POrfqR9In5hzEmnfMr/+Q2uF3VWoNt5RFn63JUSrdbYw4eLyh260sZL1JTL3f1TqI8DC5AIaomfhSLsXAiwwZP0dMQB2oMPoucnlGBy3nPhgaq8keoCKK/U8Z2Y/0YSJnmQX2XoAOmDvIDkqNConFfEzA22atHXE2UBFmWDjG6wv2t4sL0ynwhHWkGDzUV01BUL/qEcmDRSXh0k9a0GE2zYLtwKzi24TCwrJ5nK1AV16SIGfGhoDT2uwg1a56ue/uIyJnQgbG99+oL9Igj5KqWEcJdSIkBknYWHtLOjssBmXTArE2FKxw8fPzKvruwW2po22pwfkImQ1NFn4sgzGxvZCVwy3XO1lFLT1tJWmUde2Hg0b3mi/5F53L7qXn6d4/2bC8IxHljXmM+kU/9wrnu8f2DufMKnR7vFivhhUQ7yJ99eLUPDboeG7XNFTpUiLHF6tcinfu/G2/3dXfzy+ef4hZj4+dOn/NWdxTbSiPCPMRdZX+nn24XaqLJ6Rm6WEXsVnngkbiIv8G0C/3aOOc14mELZSa99LK321LWorYY8p11X7v9TKfhfgWwlbonwTbGffv4xpEUaZmLVGX2LcyQmWZxbMjfgpLhie9qM8ffm9jrj2Wa3iQqe7MsYY1OpBfvaEGduQ91/fP8DC9rdrzbCXGm8fHFzB779dWntUxnKO0TCzyr1stltQ3sMPhkvyAk9ZX7EBtwsMiZKt8V78Zs/qJdWkQlFeW12u9hd32bZoG9phtXMi/SPLMQhcQhD+7affis99jUvM67v8dPaGtJinsb+Dto9PEmDec+AbWuzxlh/xa2HBmkz/qpj22ppcFTCDeo78vETetb+qEy/TnkyN7ySA6gb48wB2xjHYxws/oomzy64rD/S74j8HWc+cUJfKUsAKotLqfhU2gdXGEid8INeclxSlwu/M5sML3GJ5VEi1sYUYlXFb5WRdnlk0y74NOShrvbEMXNHcY/I5QkflffFJtoSr9/dEnt2MSo75OZGvf1JJyCiMr8gG2xKmYvHTW5luAK/+pB+6+kcDVl7/3L/QtyfKIf49Bm/w8cdI9/Ok6/PY6RvRURtlXDZQl/p0c1SKmzXxUdgttAvC3Iq0NJaD666yIe2jDPEIvVzQA9HdOUcLi0WZVvxy81mHcZY6Qi2HPQv9hui67q4AvbV1VVclS6iuwo3iJz3ur5GlCtC/Lece1/YfFJvHnIr54p/QQIoZmj2LvLenz6ZJ/prmHtsfmgNWOaUtGLftl/GS+c9tvf555/jM/Hq3sMphK7+nI/EpX0aa82f1VdFFtqBtp26qA0aSsrFZ/XRqJNe2IsA5wm7PGIL+tZvbS38MIdKhzaiTI3R5ioWN9XtstnswkOJDtyONz6dgKtM/U9vbt+/i93FJ6H/dDzGy+truNkWyFyah6FFY2PHDRlhTmxKv9JH3F1X4aGjlOSjtRqNzTf5cf5Qf2tsfsW82LC3Ch3ypr61qScOXB5ZZz4Ty07YQbx9nDdde95hi845xjgUhe2Jr6SfGxPu39rVv/HFwwZxRwniE/OFsc6Cr4lT8OKXf7r4iFjmLMpYX7LYYB91Ic2WlCEN0mZffStnJuTmVfjOVxlH4GVCP8JSTrlexGePxBpjkuty9eQbcNLj5pJ0azf6DASBKeC3RO1L+MHSvfyuZaHkdyXhfw05uvm/GKDKfm0ipmDEb89yadGKrKJrebsX3szC7FeljuiKDrRfhix9IusxLSEs5a1Bo7BoQBr9iINrONZpaBqBxqAhaIREoegSOGBAZT/uomI5C10lHcJAsZSRU+ilpOGxwDFB9f6kYWKITvQzBiofBhnxv74+sxh9YfI6ZII3QpfB2dMz+9lf3Bp6FmiRjiIdOjbFidhnnVUnMcibbAjHZ+UhKwxxqKxh4BVeFseWn0VMUyw4QWIFA0qhT0cPCrULz/CmM4lnhC9pFHDJ/iUWeV6C0ia2TIS2HZh45Dn4VAL9msRGedvfgGWQ9m8lNHagjyQYM0FTA5F/6ZKfpRziKF4ZTsZgqQOo91z8uqA3+Wv9iscCX3MWHgBZ0O1bZ5miOJHZ5uLuO53UX1CAweYc64SuvWRwhQ8hSd+InqXPjrWv4amAAblzAkSe6sKS+mCQequ1RaMYjNzAUk7COpgwjafwo83ZrysM6hZK7Ne3GkPqn3o6mhTOZCWgigvdlXaLdBnQD9jXxcaUa2Eyr30fbWgJWP84MtlMTIKAXPjta8rL/tJmG8Oib4yhkwsk7dzgiwPmmJwApZd9eLpE8R/PXn8LR5k5KTn+jE67UqIHX6sVuZBYBKzA0JEgrv1X2iwurGnKb2EM33wD5EzfrOSHcuaS9Hid8D0nvwcWMwds0brtfhfr7SZ68KluebO+FBaT3MjvK5tFbi4ck4Y5nJSlofUtkh82YdTrqM0m/hIVnTfko41r2zmhI+OBOusdrx1Ju/rxCqeKL1IRi0pRI1wkzIi0g2GIAf9IfdHziM0pN27xsxUJ6zX92NhgzGILMzbSQnwFmuy30DqSmBNz8GXlUuvSR90UOg0kDvrPnqRM+qhK2pSRfaAKMktqV3hOqsYB5eezV+3R5F4aLcY8dahMsx15jej8EifPcLvgmTKWuujy2QTxwq9jhW/Xiiylb0XE9cmXAAAQAElEQVSyYz/tOhfzL4c4ARvFR/Ilb+jXWNMVNEbpeR5y3EzsPRIbJkFE6okF+KIbqmQYgfisfiZi0hnZeh2Rnfa70DOnjyx6ZBxjHLrIime+HTgbujNh0u6MD/aXpwP2eECXM/DF1eoqKnTPc8mFgEkkaMNNBbpE6lZft5wBDjI4C3kspcJ6Tf1Y1xV+Sg/2P1nwbXXFqOyjrWobPf26WtIXtFHLgIyznTaaQlsYSCy1jS2LqzX3nQ0oJHkFvtfgA0p+BrROLBwP4WbGWSaAZQMkJ53CUyZ1aEJJ3ZuI2qcNNWqjcDU+Dtw7XPpPyCtA0iNXLjlW+xK/cr0U4UBFXi51CwwSVu0POBMykbYKLO3NxZYGf8Tnj9hS6UvoQ8HHRcbD3T128wJOKvgKF2ZSnjzmprh61e5NPpcYdwLkDMklYYlrUl4qNBxaYqjElDfi3MzQno1ZHsoITzw5V2C7ysVnhv5n20PGKduuhDhKwRZikYD1ykdYB2xO2J78Pzw8hgs362ynO+y4uY2MkM8Li4WXp2f8ZKRM8H7IIn/KfCF5Jgbb9hIvHK75d3iE5VwwtAZItaQtLvbZM4inCKr5wgO31EH20pfKjDNIWTjSIJ0LjYu/0pGF+RiLf0zkUIdQ3hb90/aehW0uijar/NUhZTIjc2VwRv4FnA2f1yeXDfYdG0Kr1JV9xK29Tco189BzHkpZD2nIKfCZEtqmGyqN2Fnhd6ZRW3Gj0MNGN7+Nd4smpCyIn/aa4b2EdJVS895T+PSxLbRwONNX5Rf4xpS8yu8Z24Uk6AxoKNG3lkUY6tl5OfjUnrHweIZn8Zsb+iaOGxnaeWNcrTVWA7kacyFdwTOmHEd0r55sV04TOJ+wBeXh8wyP/ucpZ2BryxPttk08p3xC2ixounDl2fpLX2OnudwyTqrpAAHChqkwnonbmJh1MOx49UfPACTinN9s8kSsPOY9ZEVFZo51nPCf2dyRH3ojpxpr7MG4M8C/fNh24DBC2gqAC/UVu7BdOi60QkLKXHsIPqVUf2advIzGCwD0tUVFruK3NJ7dpEMSKd8T/SxPHB4ekLO6sN+RmGM+9J3HUqN0jOJauVZgS09XSnRRgkviL9yIT39zTnQOd5xzxhH4Y+Z++Ao6moh3+oc2ckZXgIkcS1xprWeTp7AVEWnnEVfRdSWurq6CfZ64YvOHh3DTTlnFlSr4FicOdEY3+1j4R4lofcUvasIt0LaUCr0lS/hh7upbY8N9E+bs2mLnYNpoCm/Vo3XmGG5afCX2LnFgTNiDNOMjXSHvgbcR+R2IbeayAV7nFWH36ZcLPfKqj4rP0r/p6YxyZ+ShfxnXVGoHLdLOhUcsBRzawsTVomz1cwupILbVku/vYzBGLbsrJePKVp+GZm1aWz6dz3FCP95fIUzHlQLHXYmrEvmbd/qTfb7N36JwMHRlA3CvIKogpAbvaReFJwtj5UneGnx7LdSLY5HPC/H7hXi5xFH5PmGPzjd3X77EHTmyf49MPkERXSlgmxlzyAMB+2mjkBc9bZd8/Ls80IHtPovz1yK0CGnxznr7eL8UIS53l5+XPvbz3nrHyy+sJ13WW2zzOhHX9U/vZ+/VFfwpQ+sgIPU0YHuW9BMgBQUJAgY64AsH4/73/ULJ70vA/y7sOoRGq4IsLpzef/wQ/8d//7f4b//23+NPf/6X3DlFR0mS+jF5dNL1XoedCEKYF4uhXWj4GspMb+F5r7F6j5/T3mLFJoQbFJ54m/gJx11CjUZnFpbFoFCAs2Yzo2+NO7/WYC4MKjigpSuLo1xwZC+6UR01r/yAgQMO7051OhLBuJFIb4C9Y2dYODpPLpggtDDQYKVsLoELrCFNLuo9afuKw36+Wxz3gZ1xE7sXJjyTplcmbPvpQLGgDydtJwB5dVd3aZ+j1pYy3kOH8jB4KjcylXBB5++5+6bS08NDBgP5DD6dcLkWGDXYyIu73Zvdhtrla1vST7AdwGNQXhO4B3QgXp2QCJt4pNX+6sbriIwmC84sjKFVaGWRjnweOT2XByd46emhQTvw12Ks9w+KKR9lbeJjwD4T5A3Y6uDr3UN4+vnj337M//nDfkcCmLCkXFn3tZDgtXCyWaOnJTnbxJ6EaXljwMS92h0WmCQwHide5Sb9Xa05KfRctXMDZnWChI8B3dv+Nhjr4A6jrcy2DVvTju0jnIQJf8JxUawM1ZF6NVgb+CAgSl/CjQ11mG/qAFKb0q65Jf6VlPPj4yOnNq+5SHvm/v7TL/Hzjz/Gl893MRE0hSPek/LyVWYWvd572qEtPHMaYLJtn1qAyRjHSYd/v+vvf/lrPGIrsJM+6ds2aya/Ab5MhlzMOFbaPbl1Y/EEjguNtnmvLoSRslOGFJMgGMnJSXn04O9KSbvw2b5N+YIr+JyhjUsoqyP3nuDYx3LGjnwLRZsRpjQaT5JHNhQOJBQjCZR0qoNL0SdMHOVZ2LWWxU6YdE28IQd1zOE4fQ7LyOccD07HSOsAnV2p2FdjE2eXbzV60qJsT0xcwtdfXx+fI2nihMVkSP8+EEuUjza1WrPIwT4bPB+hV/rUoTwGjGvLXSlRkZ/68m2w5HmxurQD8egjwacNi49pO8pyg+5ybG1hktnRxxjSlRI3xAx1Iq3aiDD0L+G7ESR/u80ucSuPLNAujy5KFIf6LmXxI+HIl4mg491wtp/14hmgwb49V/XVuDp+JE48EfueSaxdRJNLRXPjBdl47YGvnPbb69C3Cn5WCozw9cIaL21fPOLvSgl9Td/3VC3oZGw23ljUP0PDGC1d3suTp2iWZ07cTEYZZhM5RYkqrRRl4r20q7PWNilXZWsiXytJLYZv3NIe7jm58/TuEd6escsR25BG8Q7Y3JZYukXGymMAfik1lIlFfee11hBubTVa5Z5rz1UYsBp+FjudsFUKtpHjWoO2FsatKPRS+V6h70x8UCbJN/wqdxBzwv0SX79+iX/87e/xt7/+LX8V5Ajdz48PcUb3xlFjlLHKmH3/9XPcc8r7zJy1xE7oT2SRmwsTfjuBK/0HEgptFu0idYHu5zd6aYb+mSR3ZHPjJUzqravwqnwsK+TlXFUKcga2ujQGeQrvfc45wNQnstDHuKDMpUO/EGaP4DKGwNMBvztwVQbSq4i0jdVqCHUwQ59+qU0r11LtQeqJAxiDjIPOQU/Y8MvLM/SfWIhNYS9pV88uFo0vDAn/9y99CTXkGzyfv96Fdie92uzQKjBGFscHZDDm4lO65AGyo7CgaK0Pi3bX8PGGrgdKY6z3K+ao9nbKnH1ok3ZhiHvUDlM2UhGovoY8N2xSGuzrJpZxVNyWI/2lUVkfGW/MEJ5yVO7a0qW4UC0IQNyb3S7UmzDtPyJrrxW9ejUm+usO//jx7+Hfj/yCTflmrm19W+gqyNzxUKr6EH7ecV+wGR4RrP31CenfE9s+cHL/7v2H8GqsW2M7+o0j6c64GZOdQxx7aKzQI5/S8+AG29sGWsHWlOkaOQ/I0di80MKCG16OFGOQdbZbjO3KRbtaZPLr4s3YYd8TMpzxDWmy7zM+5MGFOZBxXjnpAyP9nvDRV9qTx77EljwskO94nOJI7qNeeAxhy4cwveprmG/yai7heJ+7UrDtig0h39q4ttCvbm9v8m8x/fnP/xr59y4/fsz5Tf6l2fH6kHRJu74Rv/n0wkWODTu6jJG3IzJSDgeu8iUtl2EJkzzR+XpZ7B4Wm6dOm1Mn9i3ooa8lCvw7fmZxrR5DxsuSy6QvEqvcvFbPykG6pWEiLmj7M4O8Hnk+kCdYkj5oOyBL+5sL+3dT3n/4mG+zDui9SzyRctpvNjHUFubA0legbbPbpUyTtvOUc9Il7i3081MYXLDYzC/X6PHm3XX4a2Qr5jubnCekSbj2095GbMAY47wiH9bV5lxPD/j5RpnYmPBXAL9906evolxdxdWVBR/59o2YcsRWjnEgX3vlwNJfsz5xeBh81Kc2pGy6UtJftQfjSNo98aTAI9jyAPyRQ7akr4so9O9KSX6UydCYc6DNeTvyU7CvVeyu9/Huh4+x2V+H8VQdCFOf1b9n9U0sNr5cYm3fWuZnlauiU5/Sk7ZVa+aSGDdfLJH4hBjeMEbYX3qVl3Z1xte0fYtzgnZokQ75Bgg8NHhfRQU2jDEcuKcJXY6UiS5s/iJT8de+D/Uv3BOHv8fjERmfOEw4xxVUdF0HvBqNfjyG+jlD4wSfE1dx6+vGfq8ndCxeY5G/DaENbjY7aEF/MOYYebF4QPHEfHP35Ssx86csn375lBtB+pk6qegk8YJPe3omfojH/M71gDKwPUuR1Rm/m8K+xkDLK2uICbmtsXfXdtKgrNSHtCIdNp7HnMeEb4ySthHfMk4gMPwEGRA7F3vapC2YKzlvacfSKg0FjSlX63OPAF8X16XYr/Y1jK32tV7a3Gj0XlwEdEH9rgVR/q74/5eRl/8fKSa+pIwTgTGmi1Ap+QwMFbfPifd9+Ksa7pwOGTgKRtwWR64tVGDw0XhUnDBU/NBqOjSgaBV2jUtwaAQADWjLKYBGUHHQodXsdyJw68SYcCbrVp5xGIgL+wpfPNYXgJdSccySuKwzINj/jKOcfcg+heHcZAcmegx6NDgxYQh6tdqwQN7EGnq6UpYFI44y2YhsusJ4abRAew+tBjlqxfAGVR4jar1i4ijLA60atQE/eQKWgdEArWN7yn6ADh1RvpTvdk+CxcbGwKRb02newDN2NNBAu/0D2AYFxy096ECdzxW9DNA5VPQj7aXGCqe1XnnZp0TBmVu4uFKHJj0m39IlTcHHtlor/FC8UrrCSAoCD+lIOSYPYy4SpEL+jujxEjgMcvaFPKDyRTzqcJHNIYNUntIR1OynLWVfgdkdfNpO0tIzGNqhInUqL9V2SlB/pr8wJvRv4TH7fQ9OnTVLcazljJ5dJIrO59q6aMoPmQ1cxStWaZYu7wsyta8l+Nimjp0MeQzHDOhwwGekK2FHgZaK6IBAhYn1GTq5XV7fJDFc5PCEemd7Z19tRt2c0b+wITc3IMU3M9EI3/pspxHoYcD2DxI6MSgfN3sGkpJW0SU8reFNHpWLtKsvxyg7n+XzexE4JfViJTi8iOeCG8b80osadKFculKjUKx0iPi0Q8eJYykTGx9A1t8o0traWyyA3+wDsrwC5HKVTosyQFjgCeIAvA1LsUJ/cXHqGw3apAHvMt5kTroquC40SrOLO/u4YHIMlOWGkPJ5JBm1eLruhK+8lK/99R84Jy6uotVlQWsSIA7bLz7A3iSkYQf0EYaLAxMk+6QdwLPJnBs72pI8OsaFkBN3ZZx0ZkKGnLVddehmZG9bAJt6fqZ/SuOJmGE/fcixiFNSkw7vxS2dHWO7wkh0xk+SnzntUt6FM6MfZdgTl4x/jnWcMLuK3N/G2WfCrqVdHi7w7fedBgbKi3bZ9JPaqEGTb+NQdRj/GvVDayGPSTRCmqBD2Vl+C1sA2UZcN+Ex15R2YAAAEABJREFU+bGP9DAspEU/T7qpOINEmjydNEnRPrva8Lka4pU+5WD/ET+TH31RnBbH2ybeUmpUxuYYZOEzgCC5UPhSJ3wPG4ZW01Y75NiVEpW2y9zGI+TOoe0eM65O4Wehs3qb85PJkXXqoQNOT/FZe7WTcI7YkguNLxxQfGUj6IUNDd+EMEn1f29E2uBiPuTg5o7N5J/+8Y944ITXNyBHbEZeJ/XBIsMFxZGYri05qAeBuJcFHFjBJV71JD9JC/JVZhOwsq0W/KOGcmrodE1sNBE1FpVSsLcp31ZyzJmxjrHoY9aJV7grN3OasSW1oyhoeqPBcRT1Qw3DC7ZDAR8Gn7ITVvIHzfbTLuTPWOHBRLYBQ+jVDRr1yvi+In/UKUI3sLUt/VcYxi2fX4jhmTxjgxDFd2ahdiAZH+EPowukDuwKrIbdbzY7Dn12LESZ943J1MtjRImO+x7cxswNSbtyGqCjUm8f+ZvQj3ZylBeM0Xpla6nIGwKYl/Fj2sGMCApFIiJlcUQ36vnS1smfzdCo3izqvYJ3t9vGBhqVgzrRvyYWS45NfPQp0KY8lIWLB/so1xP+Y73gLzbSlZLzmG9cS79zIahDuxKfvJqDGNssq9xI3oT3bd3CPtJS4LMUIUcI2zHWe48YBfm92K8rRfFSuNJiXQ+MRTByg574Ik5a6cbPDkDq2L6lYMOXAs/ikTdzj1pb5q0Zh+BZOWhvglM2jheu/Z0z0EbGAp9fX1/icDzkfCOcAdigzm/irDWUsxSdiIHCEZ7827dvDf9airaib7kAzf+5bYt9kVc6vgfOdxtCz+r/nFepxKqwFfVrnfD7VpPGrpSkRVqz0M8K+7TMmfqowNbmtBn1ftS+6CTvXNIHwOCtbHAVJxdA11ZRQSVslvQXY5d/z8lDT2UoPcJVpgdi0Qj+pAMQkK84AMQXOvkCH+nWlm9+9AP2UqGvr0mjc6oDlJN+qO6MA9q7FqCM5Ms+M7K27Qgv5hsXnMLINtqtA3PSn/bAQMco20ub7VHy5/cfSTc/hGPfaTojvjm+UfeNjR7HyrcDrq7gh5tvbArZT1rObGh4HVnQ2drgb4ROZWccUl4dOLuCryGnhMVVHidwuCngIYm5qHGt0K/qC9Avv6/k5Ec20k7wWJHlZrMmVq2xw1WU4qbVHOKZ0EVF99qX8kT4bKAs8VwaxKdcbO/BARuMh2JgiBMSrQIrF+hKEnmyfgCusC2MANSMjCbIJUcGlnQIg5HEkynjmvQGg3vG9jVHsZG/xMHMAejsGEtlc+fq6ooaQdvnHN9ULjW2d4XxVyWu8npF2zlOx1OMp1PmFBMxeIT/73aJbao3x16KtFvk36v19hmJEQfmeTe1JuB9A466n9DhOB5DmOq3KwWZt3CzxfnA8cr8CC6Lfc7IrSuF+BNhO9wgpzmLfRdYYxT4ogM5xpg5onGtK9rHjIymxGn/1AH1hRHeWxzXlbLMTehOXmpr0bCNBSe46V+R+UC9pbaabyqJFmL4CslCDTTP6Hn2bWrkOGv/yN66M/X0+F2/KavflYL/SuRvMv8tSGS9iNkI+Nago/rrMxZPukqHKdkRxarQLcmIJ4cmrbTk16EFg9AIal+wkxq11nByss7iswE3x99wAsyE7kJsJricKBqdQUnHsPwGsOCzWG8/r5paVxZcwvdZo7FNmNgWY1AhXwjym7xm+9KYNEpTgxb5AVwaaPbBGcV15lppqEMN+7m7v2K3380a36r48OE2fmA3/I9/+FNY/J+c3DQzaWutQgPmDD6d9IjD5yYLu7EjZcbRAZ0T90aYbEa5GFEHDAnlUzpl2dLJWl3Fij6WNdceGev40iutXi8FxKH+POm9ubnNiVBR2G9KvCWG2uyWSapv6tyxWHjJ0zIXHiXWbBrsr6/jhvGp87oEfSeMMw570ZE8zMjpSOJ75DpBvDrJ4ECiuyJxXL+VocHL9+KCuYUJQgW2/WwvBBAJkxevaBm9RAZcF/SeCnlCZPBLXHRSFnZa5DzGCVn7nHT0FVnUEA5dU67CtowEUZNV61utTHC7LCac6rx0BEcahTfDs26UV3jMSR7bFc/M9UgwV2d0f/sicb+lxCIL6ACHCyftzYV8oS34SAsg00bTWBmn2wlP2drW09dJRDnJL4/whH2BW706eMCWt9hGvuWDryr3UuBdwsGjLQtjqC1qBQn1bnackJfXGXkIS3qEP1TGMs7THDcmDq/IFvux/aw8wE0zX+QEkdbz8J++8ujvivs3ZQbsAJTh6bkbW8oyIEP9uxnZ9+ADZ99aSLuTnm0CtO8EbvWunhMXRNpekx/G8mwf33Rwsfv14YGTjQMqEqtQlqJe1YG0Jaw3PoQJG6EOSqnZ2Qn67ssdC+SHOCCfOfsW2ihziYk6F5GO6aDD8cpw5FT3+fkQ9/dPYaKkrQGYbssm0QF/MVlzrLRIx92XL/m3NvRH+eyRhRvwe07bvNfn0DgwShgrtCVpVgZuYuvv6+3iVwF5SYf0UezXt5pyNQ4r3wa9iEyyomAPA+2rzfJrGNJ2wKYn9KycKjopKZNF1xm3R+TKV9q0yw2LWmFSBc+HeIT3F2TgotnFmRte/u8Y2mraBLFls98EGV367IR+xbXWdomJw3pN1zmUlbzE28c+0osgUre2HaWV+KOdyKtd1cWZOt9i8m0EZb2UJcbp540YNcAbiFikMKqUqLURa5EjbfJjnxV+5bXRt0MvKTQYFddSQvUAhkqc1zr7DMBaY/ee9ruArXWxU+NR2iHP6r84HFq1k8smlr4Pg7REbsjpgxd9tL7FhoXd5ddn9pxc619dQT8J5xjjyULCejjGgU2gu7uvaV+eIH75+il+/Nvf46//8T/if/z7/4gvbBQZC038PV30zZ5HTid9k9CNyTxthBLtQHrlY4B2D4yc77SpgTmjp06505VvidpqDMixQK/8RhdRuddWLcom+Li5aoLueOuG1tAHsgRYBab8+bdi/J/rGm0MySQ2ZcRD6gY519rCOBeFSmShrcz4rPFNHztz72aPPukCyKvynpBZKZWNjk1c397k4dfN7W0YT4Vnu/O3fqFsRuwNDCG+gu+ob+1UWMJUdi/IT3310C9s6VZWN9e38eH2fbz78D5u3l2nTyad8HrZaJNn/UC+5c1n5S0t4pUeY5NXbcR24V/gSIP69NnxG3zTmDEoO2QjvREFF6ropyYfwrC/9bYLW/4zdjPOU1r5ly/t1L7q/YY8Id+0eP8+bpHZDlustYV97Ju0IF/h98iitspibQzfqvPNSm1LWCt8XntebXdsPDT8ifjKQte5dkI2XSnQ2mKN3W8pK4o+1bcWhOKwn7a5Jn5cQ9P17T42u3VoszOeeSS+qMOMFca1voR/422L3QzAoEs4x/kGT85P+LEylSbzoBty1y286Wfy0ZUagQy7UkK8Fb7sX7EH+Sm1hs976PHtJeUy4AuwosoMe4lPORyZgwM42r70+nwkbgcf6/bgrcBTL8IWnzHAOt8YbWtxLcV2c3eGggPOQeg4n+VzaMSghXTIx8dg3LipfFI2yMn+kEO7o+bcnFmzcdsYK39ejfk7Dot3yHqzWUWBb/1ihG790j7mkMOqiiH9WTz6ubkNCo7KRuuKjd3WGuyXjPV3D/fx5cvXuGNT+uXwFE/40d0Dc7C/4kgsG7ElYSB6xjdi9Sb0K/WyXm1yY1WZydmRTeznx3sOm4j5BXuCN+kzzy5dDecFN3O1dYsxQo5Lqbkhd2QTxNh0IGc/wZft8mBf83jHai/mpC/PL8x5D5lzVHTlIUfiiQKrM3SuQl+RNkiJl8MrvD2nnygv3y6Z2fwR/5mNndN0Qm6RGxDy8g09hh82gtwMirgKNzEG5LfChkc2Dozxd3ef4wF5aT8WfdC49AoPzoUnbO3l5RD5Rhr8qevMdyHKtgfWAn/961/j06dfwrHK9d0H3yK7Tjt4/HwX/k+lTw+PGYP71kKfc12kzeurB+AeiJFH4q20p00ik64wP8HHjB7k2diczhCXj70xO2ypYW/6prp1nqkNo6WZ4RkHtvjVfrOLVhsbGHNubBxSR9q88AqACrFmytJRlXRAg9coV/ENeZ/dfBDo1VV0fR/mKtpk5T6Q8bf5W5zpdwL2kc3aI5u1I7KectwE+RAVERW4XPLZueUr+Zzyi5hC+97hwxvsU5sYkc3EJvrMbvBmu40f/viHXEvefngX8jkhnxf0dYYuY85H5P/nf/lz+JaZ9iMe7VhfUH8+K3v5GlpLfOJsyMz2F/LNjH1cJ/iwzr6Og+Ao3DheO1KuSSvyTZ6gQbs/63eUM7FTwzQG9sBnaH4r931b/Ni5Xv8SpgXnDsecsL0lBxszpxHuxCbQBMwzeBLQP8EP5fFPQMZ/IQlpo/74TfmfBG6LRmHp3iQwoxg1VzDuVCqB0YnWidKEIDCd2pcoXcTIosf+wrlQns/gMenLyZogMGMJGqOJpieSKr4K/w3nZU+qp46uTJKHPBmYMD4NF3Bv4B1gASKV2eYAWrtSwkW2RtpBs/B1CBeVBpMBY5Wf+TxB96gPRIU2i7yOOOBBRwEeoEkuxgx2sEm/Eo2TqAFjt7gQQwyhnARk/6CiFAIWtdJtURb2sb6RCCyl2XUJYOBTLi64TVhzkgSh9Ddw6ZxrgmJtwIVt+QV8lFqi1pZB0fvg46JraS8EpkpCVUO8wcfJU3rUY/YBVgPmhl3+2hYHrsqiZwxX5WE/S9C3K+V7gBGv+l4CEZMs8B3bass+3v+n8QgHENm2JcBkArHZQfsq6WS4Eg8nB+8da/+ZicTJ+JmJ65XJRfqzHnhH5CZtBeLs3yEPabJOHrOgZ+VpnUHnlGMWeh3TSy9lGTujRiBgiPa3aKOOM3i5ELNOWTs59s0EB81Ci/Xq2SJ9Ffmpu56r/FwKGMABftCI334W2y8wvO+haUAnwkDsyxgbeGAoz3MY0I/Y65FkByqi1obtg50OtpnMZhKD7HzWb8VhX0FZ5O9IcD4yQVi0v0Cetsn3UkYfKcDmp80VvpSDj5beZ2iTJ5/FoyzUl/cncGjjFutgALuEEpLtE8m+kIVpEZbXij5LqZBDK1/hWpbb5SdGg83AMDqr8J/9ebSfRfqV0Yjex5P+jgbQ15TxTdA1bXDFBN0Yb+yQ3hF6DySd8/QtFloa1wbIAukTcYmCPYrfiX1NIiZ+OmS8SLkj0wN9ZmxYG7Vd+UzqDHrI0pFBwSfwgZRfdTjw5zhDI9IJk5I1CySvtX9rR2aeoBjHaocN0ldbhzOH5HhlP5JsCDDxdou8nJS12y5K4lAv8ivfBf1l/1LDGGVfn223nH2A4YU2Hug/EJf0ZxPBlAF19j3Bnwtu/Sb1zThG5NfYOyMTie3Kb/iHJuk+Ho82RU395xDujSsr6Goko6RWzAlHcKhX6V6hPxNGY2VtymnRk8nLBC77anv2V1bSZNE+pKUrBbg1i/BQTMalHpsYWss4KgvK64J9WgQAABAASURBVJlT0ue3XwsTpj4jDM2uwENX+Cnt6KZ45XnhQrbstTyJxw1QfdxS0wZKNtpLORuzlSVKfatHy+jbsdK1YvPFhaCN1tXWxy0bhy7MN7tt1NbgQ1mcWWS9hMn7FzaE3FSP+AabVxTaYc7Yq+4syumA/frW6hE7UlbKzT7axRp7t2iXUiyt07zECfmwOD96cODG01cWD/f3d7lIsq+/SttXaEM+PfKR9izIoCvIz8K9/ZLHN3x9c0wNabD0rS66kYjgMwcaKNhL9UauYvnQsNwkv+Kqwv+fivVgz545gh8z8p6IF161z4ln7/V77c0iLOtoWlSV4xLMb35QKUV0usxJytVxdkrctUTtK6Ul/WF/Srx9pK3QJ/uWhWnHC0edWby3XZr+U96AHzgP2O4YEdjvDTSXOWOX7Y41b5Ni7ds6OqT/VXTgOOlU/x4UubllLKjQ1moNx0ue8nJBs/jJEn+t74o2hx8zdxkjFnrE9sYxt4iJBfwczlv66RkdnJFFByEX/NJgHNQW9APn5dVbLNhslnhhX+lXNmnLzDeACO1THYpbu56IyzMyKliQcIe6StsqBXvrqC0W7uGxcH+GQHMC5ROoQhqUjbwv8dS+NWGI74g/Ja/gWIwEeDR0FNjNecwF+wF/UwriUL5Dq1GRKd3IF6dIP0QW2lDOIZ2ynAE5Z06rb7u5pu85xrEuqs1/pREHsHqJ/8RR/TzxQt/0JgOA5eIZNkM7GDJvbdHQvfDUc48culIAJ/NYExfl0FFvH3H1tYbPJfvRpythW201pKfS7hioB+WcsIRNz1AG6o2bcGFu/7415NmivOFwfCnQ0NdYo3fp83lGxvKlbl0DDIy7tAUfSVX3wrRI56WgVvxg5ODnsGzSYHPCHGpL2uUr6UV2J/KEE3N8bspyL177imtFzNIW3YBVj5bFPjpZBge6hE7IicImhONmNh2S56tAbva7orlE13Xg7qOrfazXQ2zZPCj1aoHBPDihN8fNEI84oqZ8WkTBx8Bh+/gbuwp4si/dU+4TNxMbGyP5svOlbTTQjZhA2xlehaGfBJsjKCp+/RQeCzhrqJdEeoEfy1MptBX6BYXrQl+NVqm3UEdXW5fC8+JD1v5aIGUh6w3+BF3WwWZ28qoc8wGn4sttCe1EnQwcljZsuZYuAj7k8xsAuqsStevD9ap9r8oVeOZ888dNOdQS3VUXC3/IBLxuDo7jS4zMe9pDgfIJWRtnuI1SavhRZsrXe21OW3aDOstmHavNkPZtvbZoH/sWfpzhc9LXiVnGQPldyrIuPaJ744rx9QTuNTZnHrRhbSUfM2MP9HFdW7HfRr7WI29A49+LdGoRkzWBb9XQRrVx5WjpSoGXEl2hYFfWFboLcwJ2PtMmXa5hfbPxRD1dclxhjPeZyyA3+VDuGBfVQOLLzT/F95+IlP8qeaBkvtgRBr2I3MfocEy41UBU3KKQBSebk9nXMUsN43ASd5I9BcsJjwYNyb7WaYDCuJQjQfFIwNE4dOQz4538np6e4oEdfU/pxTtgkBdHSXwYksanQ5lo569mEJjsK62sfSQG7HDhF7jidCxDIwNLq9GqhlxjIPDrEPvr3fL70AOnRgQ56fUE5oyD6DTrt2RhYodXx06nJTm5f3gIN6yOBFhQITaEBnbHucD2ZMy/F+F1hF9pqeCmyxKcge+4WhunFav8n7K2+0248z7jsL6xcEdi/NW/JcCJh3TpWLnAg6G+1ZA+E+HSgfuN50JbA+YWujfbTXiqHTQ7XrpGdqvpGk7eOfFUdsvhIXlhog8+e4LEO04kf/j4hzCJ6woAqEfA6H/KRENnVXcGCWFtGSM9A3K1uzqRZ4f18G29Rfoca4BSjyOOLz1r9L2/vo6PnILe3t7GimeiRCY/ytwgUWCk7/gpAgAbUNVJyhc49p8Qqrvs2skAjHUuhBq9g8X5GC5clIV2Y5FG7fZAYGJoaGPSWwxOsC2P2qdJ04TOznQSNpfUozv7ryz8RKCslZcLE23bOpOyIwnAiSJ9Q8pihT1Ck4zbiaJMpEvYlT4bArYnRuIThkU9r7YrJvlNyJeTijLUxrsCscCboFGZ6h+Pb6c+XSkZ1H0V+xFb8nXqr3df8vT//uEp7DtCnzxV+C70R9TwN3Iq9ZKnPtIWIFJe6vYiO0jPyaEri160KYsw5KO2Gtp06aGPzhO2Js57aDNuaNMjdjci/yMl4dqP+wP1sBQm3cJbSgVfS5ittnxzrVxolug3GpWXtq7M9pzg+/r7bxN/eXAzRvl5aqd+1YG2Bnrg1tjsd/Hu3W3KW9zynvQhqEKStcPmN5sNyW91CEnhRFmSQ/vJ84ZFtzZR0anyk/+Rk56ReGIfSb4khMGDdSO8D61xCvQxXLDfEKMcr3z81bPX5wPxa5W+qa/a5jjt+Ih8kxjErb9rn07GM3JZeAhoHMFUYhiMefPyTP9aW2ijwjLxF5+weuQ7QM+WE6sb+Bka/KKYE3Qqs46xHRCpct3BXYQJ03q7WWjc78L4IAz9U72qf+W5YhNLHOpBu3BTAPEi05Yx0THKw/hkTAw+W2ReSoXUEsrO5zVJvnXaqfAd06D5HbHk/bv3cYse/QPGHbzApNJQHdj4lPYtfmO1V+0hE3cIKdh1pWDdYPYLlzybjNkmLH3bxewDc8IdfnXHianzmbTMxPLCMONKrdAcPqEN6uUfQqADmOBy4cYlEyr53iI33xTw1Nx4IAxAEYN/M94KijHKJOuis4FktpTl1LoiB0+a/+XP/xr//f/8P+OPH3+I2+ub2FFaG9D/iZNnNoEenzLZ/fDxQ1zf3CDbNTJG15CctMO3NI/Y78vLa7zkZtdTGP8OzIn6qbGvkUzrk/KjLaX9wZj21b/JQFn//PNP8de//Ef8x3/8JX766cfwxLwHh/FDfUq3PChjWAxpyNJXNrSlq4Q4nX+c67bYm3ITR+onIBy80oyQQ5qG2kIY6k6ddgUYtYa2scau9vj0Hjt3Lmv0DT7S76al+tS/LjFCGAmrggc49huZ69ubvLW9G+zPZ/t5dcyZGG38yViND2lzykP7fsSGfB6pX+iGe2DXDmq5ykeOZb7T94RBS9RW8+0k6e6hG4tCryxWiaH6w0RcSHiQmvIZ2qJbOorLPtKuvoRv318Lcz74hCH+DpkcyeMOwAZIeIi2u97nNcdkMhaxXq3x/z3ybsRs6EOue2LZFl+13x0bjr5dcM8cBMjY7jahHtVpzlP4km8EuZkir/YpbzKQb+0937R4fMk3N47QaJ8BfQ7IQB+Q166U0IeHBg3oeLvdhbZim/zKxxPzor7jvKHdzjjmGdtxk8mrpuSmbFfwYWR4wn+dM7I//UABDuyy1owpX4kB/k9lztHiWTNv99AUALLuYkPy9UTe+0wO4XwVAFoz91/6SpN59NPTY87TORbaABPG2IEcR1k6JwjjmUOdI7qRr+QDOi8w7u8eQpp8zvHYwED8dR747i+BhuHH8Qf0+/LyzAbxK+VADjFSphgvcm4t1nnwuUr9qhtpOdOeMgNWg+eKTCw8Zuyyn3mr9NcBmZWa9luB1yz07/QpBqg3666JVde372KFbOobTOfeW/LUdzfX+XcgjRtdKbBWGFnQA8bNnfwNxCTtisfkwWvft5zjnZ99tjTyxe3NLud9631T05hW+2pzOMdOxL+ZtUcBk7BX203ak29zNGizoz406efoynt9TNmoW+GaV3hobF9lswbvbncdq80aGZ1j+jZhClfRdV3Y/o1NeeVa2BDqShdX3VUUZJT44W21GmKz2cbN9W34eXh8jAk9XmTVkKu4t9sdfa5jgxzR9PcYIY4Nsa+UysbqnG9jaAOQH7X1sVtvoW0V9tN+zEOMWdqI89IKn97sdrS3lK9j9Y0eXa7BlbLBVqVNedjufWs1pE3d90OLAV7c7Bjoa5t2aT9lN0PM94JdJ4wSwTdOxEvzSWP0gRhsrLJeWNKAMAVDX2u51TRKSZ9dEafW8LdDfj34C/Kd2dmZ0PE35F7o17PBVrsaHfo4I9fD+Iqe5uj7PlbrdWyGdQTQRw4HHx7u4+FBfz3k+qVDT8KwGCuH1pD7Id+4esH3Z+DtkN3N7W2+9bMhRtkXgJBdYr/Zpc629OmR5wFenSv8+0DGGXMN9TDhdzNy0dZeiCcP5NhfvnxOXMrYHMy3F1foQ/gjcrL/DrjmGfaxXv2AOCq4hOlGEsxGV0rW9bXFQKnwMVC81loZUtBQxEjcUAeXNdArtJjvffENqMMLZofc6D+Qo3RcHaQMtFevAAJPHz3yLsi0o8Tv/Cm/M/7/QvQFeetG6OENKnp9u9MruO1kl34EMF/3tryS4DmqYMzqw4nRCUZnYMTyZdg5xxw40XvB8Dz5K7HarigbHGWFjxiYp/A04vn1ieshjk5YjItYdvov9GjsGlhXyvfXL53kll9NOkctHbaiiZQ0TgMRCHIRoiFlgVt60a8mjRPOpkE6qU4kRQbVCYfKBJqrYwr4ulKyvz/luRFgNXI3InSQVmtIn33teqb3GeebcEKdhcdfv3YQELQIa0Vwc5zyzKLYKW7umOxYTtAmgFobfC7OVRS8sGjI+w4dnuZw8lcP0ifcTlz5I5gEpgxC8jVDn1eG59fXXT2B9ZXVI7xPtCs/A4GTqQtYeT2+HsKTIxMukx7hCCBR8EN0Phdos0hHg8cVk8KaYGPbhH6P8CQ8qA7lIB77Ov7IBoTB+3TSZubUl30QC8NL9MVekR95UG6O3212sSeAWbYbNkc2m9gxkQ4EJjtLj1cTLXUjlKIcqTyjK3FKj7AMzjmBYyMXHum2nIhRp4xmxlgnbdKuftLuaPdNEuEpJ/FlX+oBgObhCbxJD3XKQ3qUZ9oe/uWvxGg7XdpWw74aG4tQB05t1L6WI5t4F1l2pURtNQzqynqLzJ1sfVYGPbDEqbyEkQtbZG1dY5yl1kbA1cbA9UZb0g69rf4Ku3LvOOUfbx9prRX/ZJw6lHf5kbfUNQqUL23asWvou8D5Fa9aWQC6dhD3dxyM9z5h0WVoLbTNy+Sin2RShoyE37eG7Ri7ZmIQCyBt93hErMi/LD4r3r7+yjNgGUNbq9GYlM7wcv/4kDav3Ixz0mC/Sh//Bsb19XW4QN/uN+HEvMHu9GthoxJwH0K/0m8mbL90JQZgb3Y7dDVEJaFAvN99U9iXcsYPISEfHVdKzXtpUH/GLjdEsjChKm/j8Rk82Qdbss57bfNi20Nr4b08duisQOiE3NwY9IqQkENERc//ubS0MWmZ2CR38/vTl1/iE8nFCxv3+pNwt/h6z1hUFuJ/fX5BDiMbr8QgGSoRrUIDpRZgch2gydKQDc3IY2LMIYuJhz53KVPGD6Ery4Y8W3TwoY6kX1uQZ2lXH2t0MpBYn/E+N8PuofWZTQseQ1zW29+iXA8kLgpaXoxfXos97Yys5G2Azo5n8Wl3iZNBpdSw/wr7XiEH7wu0iWNExsqWbiwstsf0AAAQAElEQVSexpAWf+1RGc1JDFiQmzBd0Go3/rqgr0Lbrhwm5OeG8BrYykvYSsIiXPFnHRUuhFNWnA46vqODibRysaSSs66EyduKBPh6t4/3bL6///g+Pr7/GD6viKetVrrXTPhSd+hr1QZseB0m17W20MZKQSjBfIPtupA1TjEpp442xGj95eZ6F/pu0HUFHxsWOwCP6XRiE+4Vnb+Eby1Ks3S2oUalFOTIEERIC3JwYeE84fXyZusBm1duxl/lpU2rG0gK6avQ2RWg8LXOol8usppy0aMdzOjDq+3SmWPhWXrkcYY/xwh/xB7pTtDkC1055vIDPKgin3pkqN7c/Fhjk0vMhDdokn/x2FE+1UdttiF3xjnWPhOB0RjqJpk8Or/YtgXe/vaazdLrWKEvYRgLLjG0wvMi6x0LRHIw7FNcxqWROV84FfnaZ0ds2u42Ic9wRDc5oMCLfSr0aKOvzD+2S+eqtWjM9bbJh/AW+SFJTgEv9wCDjZLFftrjipzKsa3V6FsLF1j2M4FT1rW2tB/vxevc4uasOeAzvuwC1HvlYYzQ5vQ1abgUY5Cbyvax7rdqEq5+2sDf8N8e/lpfkwT16vNQG3NwiSM56v3nL8uv9LyOkXZHJ/mTNt9CVp4OFq5F2dda026dA48suKRT/ZhHSo82NLLQdKxt4skruvHK4KjQcMvmh3mNcE/M34/3S+5sDLLfhC1qz86TS1H+S1FX8i2t2oW4kl70qI8ciU/WSZd91P+Af2oPO+JCQ0/ilU+LfMln4ibGiBfFpg4H9NjBs89ZUDYWRNxb4rr6Eofjj+R6zmGPz0/xyFwhDRP+ZX/xla6mLZbahbAww3xWpupNnh6wg3s2rh0vLPUsPRZx+SvX6t81jPFW+lFbJO3mBhym6FeJG17AFD00F4rwjUc5jjaqwpinTK7ZkHL+lxZl6rwoX0hc1iC3pt5abXlvmzhce2jH0pHlOJFnjFnMz6RrRL8zNlGuoKLIdcQV/+LqKuLbt5i/zWxuTXGGpjNx4czzjK+dKTMbR/pRbkrgy7vdmnx4S7xeRcD4TI4gH12poQwtxhzn3wHdKfeA8SP2d0YXxq13bLL96U//Em6QACRxq6dWhSFc8i1gO04+J+xJ2xaXdn4G3gTeGXjcAmLhSz3b16HidZ1xf/+Qm432pVeUys8CfAZ6YKd/aP89uI19fW3kADW0V/lw3AKvwt+KDcpVOOcYb9Ke+pp95UvJvjDnf/qFXMby6XOcyBUrsGvto+s6UvdvrGNPzNmvubHVlS7QAjI4x/nbOb7B14Qdy1+FVn1lRYyt0KU8lLm8tVZDWc/woWxsXxGvV8TvFfGzp72gGONEh4QqNLgesTheWr3SxFp4Av8EeCUYYb3xe7PZoeslzmun4qj4jjjTL4gRju9rC+E2rhU8PcXrwOaXNA7YAcDhmzgHvSCIM1eLsIwTR2AJ0xh8z2b3ZzZ3vD9hN/K0g5bsy/PEWOHvmF/Ea3zJsRx2eFVG4lyvVlHBnYcdEvpPVMo/ES3//5OC8X4f7I6FD8lZ/ggnXsyJL898TzisSbNv5TjxqtDaV0YVDHBeNhdQrgaiUjVEA8M9u5pPBOaRQNC3Gu54X+/3sd3vmSSWExLh3nMi8UxCPk4HYM5RMcQNE08p4ogw+XNHvuBYBpMnTmmenp5JFp8Td9VYagO9wZbJoivcF2BhUtAuvQaDoKr2/OBhApdw7vx9YnYmD0zKj8B9ho4j9w7WCQCUOITRlcKO+SaLAUvRrTckUywuetocA8YwIdWBfTbgZIGnVqEN9PIwcO/pU3UcwWNGRsI84ijuYOtEXpVjD2/KbkAmlXEFucAh4Av+ifNDiDQ/4EjCGAgkXSk4K12YGMQnPUecld5U8v1+E+Gu7M8//4OdaBa79KEVtkuo4wKcmc0lJytpUkbSJZ06dFegxBJwDi7xKysec+NiSxD0rYvtfmcVi8CRwM5EB78YWAzobk9A8DVYbcc3eaRHXOLo+xLKD0YXmugvTU54ygxVhhPAuw+38eHDD3Fz8y72213c7K/Dt4hW6MY+0uQC3slXGsXVtxp+Rmjx7RcQJKw1AVm6nLSOykPbtiPFsSP2Ie9wDo8VHlZxGSMefcS/aWJyat/TxQYZ7xjp5xbfmfLE4gQOJzTHeXVikOaKXCv6rpVR3Bt4lYn9tNMsnHqKs9YWA4F7vd7gXwR/ZOpCY88m2Ga3CycC/Uc5jvA7gRONhRPGdrNb+Ma+hjf5LnyiJ5IQ6V2rRzY7NrtdDOCx7iIWZSmtpSvwNDNhHOIZnzLJkV75EZ42ql4LvHgCsUXOJhxr8HryXsEtv7ZLm+OUk88zAjHZPkKP/DqZX2jVvg9M4NqO8pZP38LSfh1nm3gf7+8ywRKeeIahxQr7EL/yq434MdRwrDYlzf6PdI/EMe1/xDcXmko4gV1f38bNzS32tqXcpM3pp8pzDW/66Qsx5Y4TbG3axZa4V9tNnizulKf9QrlNyM7CZAuvwUfaxSduYwpV+bVeWjzd8Q2uz58/xWcWJdqbsknXRjm5AEYPhVHKyli1BnfyDN4Nsau2hqhn7HAKNz+OyDdtu2jX7Ve7GLSvFq2nP37+CtwvJEo//eOn+OWnX/KkS/9Zp/1dh/qRDSd25w0TOhNw36DwD3MMbKBoU0kTOmh1CE9Z99AkrfKgT3p6ZVx7QY7arLrWDxY+mSvUF+MLMjxBu/hG9GR7g7cbTtMyzuJHBxY6ysu/YXDH6dwsgdiifREXUorUgeMr/d3U2+Mb2oe8Ga+081pbbLYrMJY44ke5CQDOAgQXwjf43A2Lcf8uzZbxA3SI48ji0avllfsneHpifpRmhoKiUDh5xT+dO31DT7s5Em/0owf6Sps69A2JFbLuoVPaUYkgog01PFVHqXl6m4shaNPvAQ4Ly5yhbZ+o96qsB+BI94ePf4h//dd/jX/545/Dv13nSbJ66mm3VHgZ8NfVahNbYoEn2Huubvqt0YN6zziLrB+Zj55fDsgpYrXd5N+2ef/uNm5YxA61UV/illN7/1eU3XYbxhHpOeDLzjHOO6WvxNgWA3hNCGXyRDxVHtqr8nDB5HVk80ec+tsTuPUPywE+Hde/2bS6VfXWWXI8OIXh/Qk7Ev4RHel/yk7etU957BuLeQDYXxuVDm0pi8ooiLlWfhQWCzMbWhxuQYP8rZCRMWOz34T2qSyTN/oX6OuZu9fId4u89A3jdraDU1q1f/38K8m2m64+C8d4+u4PzH/v34VjIQF/PrDgHqF0DuGoJ98Au0Hm2aeUJU7Du3KvtcUe23UD0LcpGrIPPvJFV+bhkjSviB3OWdIRQNfmpVk67Kd9S9dS5pzzj+MzYpyAxhcZLX3mqPBlHN2Bd7vZRavKLTKHss/QWuyJCZstbX1jw2VOeRoPnh6eM+74VszL02vOO+pP3U0u6rEHNyEt99iDsVx/U2/S76+aQlTytUbuK+Ru2eDb8uN8FnyMedq1sVt9//jjP+Lzl08pO+VGF8AQQ/Fb6fLtYmWmvTlPKHv5MG494vPapG8KOlYeR2JI3iPLiVzwgN0d0En2o7/3ESWMR3/64x/wy/eZP4/EBW1d3sQpXwkH/0DE0BTkgFACTPUkDHmwqJuJHNg585lY7oaiseICJ2OCsn/Lo3wL/BodVfSTOEDgvf0c9wqMIzRrd41xl9IVa8DOxXHyIl9PzKnqSdkpU/PwXzhIuLv7Gk8vz9/tNjqoJv8RV8E/lNcyPxVsp0VFZ8rvx59+Ct8kVMd3D3f5xrKyHNHJA7i+oK9fKPfYgXZ7wh8Rd9rmM7Rbf+86hHtt6BzIjjKfInOGZ9YFluQRnswP3r17H+/ffcx5X10/Y3PmZtIzowOGp560Jf1cHlSKb0Y4p5lXvJK/eXDrHKBt3EPrC/wfDtgzGwryKxzLNzZ9rspVdKVIekznc4xsmruB5vU0nmIkdo1sXhwOx9Cfb29v4vp6H+YaN+Qb280q1IO5yITdASoGbH+92uS6RjuVzg6Zi/uATr1u8b8PHz7Gv/63f4stdjDDnzaEZsl9N6E85M2NK+FfimPP2MqMHrRPY6XX4KMdOp867og+7Nt1JR6Z53759HMoH+vpmjyXpGlKvzt44AX9DdqNp9qbdG+Nm8RYrMZhoQzkSf68upYsMO2awr7GY/s+PTzGX/7yl/j3//j3+Mtf/5I4euLfMLQwDkr/4fU1Hul3RL5d14W6+AZvZyZfDyLcED/QVmufGzD5dq2HG0mJWCLtQVq1Me1A2zBPeHd7i1w30MvcMo+hjZ6RsTTn3IpPCWZCjsoLtKlH6/QLYa7wBefkm3fX2OUt5X3c7HaxIa5a7KvdPTMnux6syHNNbF2he8fbXroSynRNbrFCltbpr15rlbY5pF061LX28YRPmQv++OPP8eM//h5f8OMD+nSeecdhkhtFPgtjBb4/YEfOVz3wnMPMx7yq/xWx19xmGGoU9GR80cYc+89Qyj8DEf8lNFw46SK87fhZSpdvWGgECt2TlCMBZWICKW9IJ5wukyKfs5IJGYPyVcCuFBKI3RIQdpv8g4Y3GPYGpevIP/79R5zrb/FXHMyAK1wDwMWxAxpaW4WGbMDsWxVLTvrScsFr+44TiVtge9V41xj/GuNxgImggVqntc3+awKf8H3bRQcwUEt+a/1iaHiUBsh0qX8BRtObc5fVZEHcluxjXxwxnYCr+HwzyhOEnEgJTgZ0JyoAhfyVIrY5nVanSViEceG5yQMRkpftIzKfcf5SagbWNjSaS3gdkI80OslI1xFHcwIbGSOORANS77uyLCyl60iyIMyUN/XCmNGrC0sTlGsmih2BfY+ulGVPcJCvy9jf0uukKj5hyqeLGfuN0HKkqFdIiForpeVCxN/7DEQg7HcsjtwYSvzwqZwa+rlBnyvwG5wXuUzh33+x34ystEnhXtqUv3SJTz7G8Uhy+Bza4hE7Fb+LCBdotju21RbaRA9tBYIgKRPASoAdrOuWjclMhJj85En9KLs0DHWfpiFFFJ4vdEm39jsAq5QaAfALDh+k202MCdqUkzaqLXiiIR7tNXlNmFLLaHRVgCUvfW1RsyjXGgUddRTbC7iciITxXWbAUUYGauF7FWoDxmazy4lBmI49YsfakyX7YGeb1TKxD/BjnZP3Cwmp8n0lUbrQKk7xaC8jvHlv/x55qu8BWMpcGUiD9upmzFcSrgeStUcmEO1IOI6zQDrinjOB9bn28Ezp4fdMo/bmaZ7Jp/hqpR06a23mjOEiVHnrB8afDfblAsx+A0mD8vAP3Lp5YixKHaJXNyl++eXn+Nvf/8oG80tsdjvoCBKCJ5LFA/e+QVSiQkfwkY7PbIT88jMJ6C+fsL0nFn1TNOjYYssrZChObVwePbF9fnzIt/UWfhcdB/qT3outwWK+bWGdSaEyc7x0L+MgFsXpzylX9CevJjU99cpkDf4bJtv1fhfGDsjNODJs9uEmgfpT9j9DdYuPyAAAEABJREFUt/2d+BmaPIrXkv4F7COLKe+FoS6EfU1iefPuJiy7HQt4BkNVMI2EtFjkvaH/tfGZ0iMXGnNTXT84ES+U+devnzlde0kv11aUnXozdld0KyxxKxfpOhO7lIObY+pAXuwztBricqxXaRWfdHm/Qh+e2m5IzGZjD/Yq0lpLiMtxO3xjfaG1S8WEuEx8jCXq4RLn9V19WN+42L5yOgNbOtOuUG5BNhaTIdt5JO7gw9xM8KJ+H11k4F8T8taOG/as7NSvY43PO+zRtglBvHBiLi0TPLwwzk1OZaFMfLvINnEpG/ufLzQxNvyAu5SFhkVGxrMpjJXT+e0KbfLhZri60n8vMAWRtHXICFgcPOfYIwvYo/ORuqZT6pcNyl9++jm0tc+ffgnffFInhXHapvZzzcbEjnnduicWAS4A/NWf1+cXfG8MfVo6e+zBwtC0VWNpyo84Ajri2iYXPNfMJybXN8hMfdrfeUG5GN/lJXWPnNV9g96cB4gPA3UFmxCe/BvbrVtjP9vtLudl42PaC/Bv3Aym/LqZsWHjqjJ8Zk4fWZiNafNUiJI50YXMU9ZVbFaebVNHGQNYVCDVXDBU+FVPQYWqQ0vJ94SdjPiP+nd+vSfx/opslbEyWWHDburd7G5zA0342oE24gGFcc/xgMVnWvaRDud133w0NroJqbys37OAlFb94ADeAzmFNCgfYS9FaFg9hFqfmyw0FOxM/5MXdUhVfoXbWgV3jYu8tT9tFigZt4xV3mtrbsbsN5tQztfkLC6yrrGZHfFnt7nO3HNoDVjLYiWR8EPdmluoM/2Kqkifxs6dMLRBx3XoXJ7cgPQgVG6cY3IDG5uUpx1xb0eutGVO0Z8fH57CfHLGv/abHYuu6xBHfeNrQH/y3hVifVC4VurW2hk6Mv/K/pzS0wppc847P/zLn+KHf/lzfPjjxzAflh792nl2kdsKW9+FsDAIxMrocrG5iSpLehltNW1pi+xuyL/e3b4Py4bnxN1qrMmfb/CZPXo2viuHOw5N7h6fOLR7YXyLG9re0Uc44Qc9w1Latz6rH7qwday2ds72gn2tQth//BMbWB8/xjUwnI/VtXq59g9zE5Nr60Pe1LeyfmSD5Cuxwzp/DXp3Db/Q6gbaEzFPO6nIcrfdIfMhYJRry+L4idg4TSf87BvU6otTaLsj8Un6tH9jd6st1y7yJa4XeDbGT4w/42fCCj5KE8Gm7biJ8koM1j4sbmrJt/IUhmOMha/kSuZ6tklfBZe+6eZg3xZ9OXeM+hObOOKwj/8JTGtD5Js+bPZ4Ddi4wn7K1VVYgo8bQxbbLd5/Q+50i4psWmuRB2xDo3fJWHqZxzLfE2GJ3GSRZuk8KR/49l45ucHh/YkdsZk5YaKM0Hog1mv7xoiRmOB48bVaYRWgYLSOS853rdXUjfJRx8K0ONZ4/4nDrAN5N5YM7Q2bw4+JmGf44QIYWmSMO/33Kxvhf2fTwTdP7skl7+4fwjnDTYsR+oNxsifNzlv6jm/XOid9+XwX/mkN36R+Ob4gl1PKYLNex1W5CjfVpMu3LtswJN0zCrjww35cKOsraOm6Pvq+j8bmD48hf+ZTq9UmN4NqrTkPSI9tdLAbIpixTQq0zsQPKuySbeLR9o60KaOT8qWP499EAMwpfVOZHbAfbU3+75UDtum4npimXS80TDHajzVq8gZscdpPHTrOP+R9j987T5RSibXEVeJUX990CnI1yyWEafzaGH+vt7Hb7pFBA+ScG6fCkC/nT2NNF4Uc+YHyFM/4hX7w/uMH4t0GkZRQP+q1kTPW2uitKIo//inKPw8l/4vi0JgWB/p14GJIsKQmu0gFuPnjRGyypcNMBEAVcumroVgusHQug/EDk6NK3hKIPSXzesNp1M3NbbjYd1L4Oycnbv789T/+ysnNPUF0DicBjUg4BVI0CCe7RrCqHRWQK74jxp8JG8/Cu8mJ6D2nQzuShxYrdn3XOJvecyQoHTDyiSDVt5aTj8GWofm3XzxxsL2AcMUk7NU2ZTRfGLOCYuAQ70UOlz4GRekygJ6gTedJ50MOBh/h2x7A60qJrgCMr7I8sFFhcFLGwrdPoU/B3MVjkQ7lst1uom84FOMHHEK5yKM4J4KBOA4ETK/2Fw4oF10C85i0vRAkDgSaKdRtVwBGYFS/FhMRJ3Xf1FmhP2UpHHkyUTbIC1/6hK0MfDaAjMj5QHET6AguaT9DF6yGp7eWERsyoRLmaruKGxJ9r8rQBEoZDOsWexK6DFSthh9pmwhQ8umzMrngNgnNdnR8tg8Tlq+OvrBYyMSW05jouuRZ27OvMHpgD8hTWhC3VciqZnDXFguiOcHHxUbEox2JF5HJPupKSvKqLpbKxX+GoYU6cmH+HQcwhcuApMfJdZHdSDC2HJcTLxCIR5jpD1BXuhK1R/JdjVortl6xh7dSW9ZVAjxMMGyO42nCr6acGGb0oPzEJU/aKlSGE5Ny3u424WQdfC797GufARmtNysSzE3ikGOThmcWqcr3BZuD3MTpWHX/it+lvNCHsjWAa0sN3ZoAg4b+ExsrT/l3h+447bu7u48nfOZiw8m/HRGqcC/PPQLsW4PNSuuck8cjtLjoVbfKplVkT58zPXIsyb3yk1djQ+tb1NTPKo7Y7JcvXzmt+LrEIgUOzieS+U8//xJ/++vf8JnXTOZBDc0vqSvpKVR0pcDLQoenwZ5YeQJ5SQILOss4iAwbNNEZeAdw3VEegPcEvAl+0K32ocDAL3yLOGqrmMyc8jGmqBv5mtArLJJQFXTT8rqMqbkw1Y59bvjy/t272BJDKrYjDSAM36ZUN8JR9p7AaONrJvlOOlCs4y/2s+iW+KFtRUTfWsK8Jol///5DWDa7HS2RG3ZuBORDiejBO9BfO/DNqlZrNp30V/0MmzHxM4EzIZBGdbTlBGrN4iT1xvikX9oYDXl0m3OjzbhiOSGTrpSo9JU/edYPu1JShgxIWW33GxY+t5mUybPynJF7zl3MH9qKfqHuKsncMnzBpRy0U08fn7G93PzBjtSLMc55YsT2LcJ10wTQSXVXCqJfbMY2nqCnLnXQrn5fWNB4Vfat1VAfa+anrkTK0bi550RembqRrO1Lj/AOnBg/PT2yAX5I27ZeumxTz8I0zqrTNPWIxF1qia6UpNE++pKxQl71ZZ/P0DfBl8UY4tXYfUYRDAUSsITAs20XvAM8FDo84d+eCuofll8+fcoFszpxsPzssJ9rFtXX1zvoqtj8M+WJ8pC+7sGNfBQGVGjWxoUtDeI7kNA+PT0ztrCQu8455vbmNm44Dd0iM22CxoyLzgfG94l5CXDE1BbmHNI7YD/aqrbTQ7vtysVNAu1yzeJgtd3GGvvUxrbQvd/vcu66YV4Tn6ebnmLWN1tXJpYzcnTOPzNnSfMTcrHOX9XoipxF0neRsXrSLguxxPKdFm/oPuNo8mB/FzFfkesvP/+c/0uP8LWfjbTd7L7H+RkanNfviH1PyMt+ykXeLjhM2o3x6uyBGO3/atQV5AosdaV9j2n3x5zPlI968IqzQR0eBfFZBz4q0sYc6zzgBrF1lq4UbNu4jg12jJ5n5i/HAwAelaF6kO7g07dG7NnF+5vb8O2zm3fvw/8BR5nr27loHhZ4dAcgtgmOAT/aoyv928WwbfrnhF17r96lTXm7CNHerFc2+uUD89TLy3NW3V7fxh47XZNzms89+dYG9if/i7xvovYLDbXV0Fb7WgD1a6m1Rm0t2lDT/ryvtWUfkcjPxz/9OSzvPvyAva1wlzl94UjMBFJceGrAcYz+IFzvpcXi/VJfogF/xVxwgz/cZG5+HcpMO3FuzLz6Ug9v6u+BRbXF2CzstHXsfIX9C5t9Sj0/7fYFezJ+aV9H5KpsLvI1B0ie/vDHfBPQONYBwPiiL92gz+12F+bplbgbQJV+YX5iY1Mebt4jd2hXTvqvuLQL+b/ODaRNVOTqc2MBSThijh1TbkReIPKTSv1/0ve5l76R+wEZytsK+YhLfn0LQ/qk41KM51gmc8+iC2OwOaf+pz9N+LZvs0sH7IH/wFz/knO/8hC29GmHA/OtvAhPeqbxnHJ0XGsdudc61Ms8f4tv+Po3hc0GRFxdpZ0UNim8Dz5uRNj0jb54D2QKFSmWkgdJ+nflXodInrEh5TAyD8/IASEBZWb+nuBNmZFDUm9b9qffUZ8nrz4xb8/TGd6mGA9HeJO/JT8CSGhnFXleZCAM6ws+MKAXZd1zD/g4YidH4BmHnoiHXzhM896xQ6voszkU8ub/xJOVwjWOuQF0h4085RuBd5lfHZgPJzaoxHEGx4k45FsvR/LWZ4o+e3f3hb53zDFPyYc89X2L/X6PfLs4MV5azmy+We+cEHxmZBzL7k+44eav6HV9F63vKfpw5Ec+1fOWuFNrZV6ekO2vetEWZghU9ydkoJx5zLG2eWPdRFvKCDt17rD+t+2H1MEBHkZs7QmeHvK3Oozh2q/xR7tu6GSGdvEdkIEwxTuD1HIghvmGkPPz17s75uiX6NGTfrsiHoizKzX9KPyJPcnXCjte5u6buMYPV6uB5hKuF9wcnNFcbZW4vZF0aHsI3xrSh1fkeL5Ztt3sogD7hJ1Npxm8fZZgDshBl2s+/H4//knI+L9DABfWvBIocRiNXwMUm0bUao10bBRlnUWjWEpkMmAy/okd+585Rf+KU7obaYKCdsPgrrFs2OnXSNw5rMDsKRk03uDqpI+ckt/fP4UBVpgXWjRUDQqbCmHqTtaZtLire8SApEu4Fu9ngvJI8JIO+4pGZ3AhLA3iLlQWjN0gWbnKU1eUBSFTBxFQlMg+0tsq/DR21lcYag0/wnYCYAQ9kzx+ZEtehSle+W+Mr32JLQ6wYzPLa07EBMiUEYuRoTUGlzirC07gPWVwsjGYFejdblaM38WKvhvg7Emgu9oIqiPB5pCLAQPdAwsD+Z8JhNJ4mkeccyTwPYRB0AkbFvNU0lON6eT4kZOSQyZjFX7XOPl2t4kVeFbgk0b1KT8NnPaRv2QUqv0WfhR+nAEuXhfjVC27v2zUXOSkHt28eSTZVFcDfPfooKPYH8t6m5gm+Boph+RxxggqCOxfG4GJ+wCXAVO7+fzppww2L04Gb7w7GRj4DEzamXRJh3ic9N39zsQCOICHHXQOXPVuEV+p4AoYY9CZIh1cQD2Hb0oow5GgPSVOW5aSIDVYhtbamOA3kYGTja/dZhfyUIUN36AE96/jlrvLTwBwm32gQ7lLF1V8QUCDellhH+qrkfz2rWGnlFa5Qn/iqDGwOWOftD9o8L6njzpRNiOTjnwAOBPV/fUuPnCCZ3nHSaJ2IH7bLeLVFk2CfD4cD/HCKZ4nC04wE7Zs/6XfOmUgzobdW6dsZVzcl+Ik5ht26q320t8kD/XAKz/t3yPP/k12MzjsOxILXCjn4o1xwta2HzndcMzuep+bF+9JeqVV2lbI6pZNjX/7P/4tbFePFdjX17fhVR4SQLAAABAASURBVFloH24+OYlKY60r+NjF7e0HNhauY42vzExi/rpTYewKf2kUx5dSoX0p8jugF8fbZrFOmXqVxh6eNujlcnJtfW01KvUWdVVbC8d06FT6lJFJh78Gcf/5lzwRW+obpj7H8/19vHA6pN3uSE7+8Kc/5ka6tAmzAEd5KHfjhvyanBmHfRNTntVhX+Sj2DUT11dOdIS7xO6HuL+jPDzk68wuqA7EMDcJjyaf6EZ5C+c7Xuw2NcpGU5444kNnfEg5uDCTxzWyHdCRYxZ/ggtuGIpcF1o8Kac2RuD4psk9c8mnr1+IOw/hCfoRmxZPyhIeNKGulKitRtbVlonaK3HDt2km5o+ulChvcpFmZa5fSZO60eZX+hv0+SsxQ2vpL8Jz8eMGhLT3tSWdB+ajFzZ8DiRiwUc9aGOWim61O+OR5Qx/yiB5gnbffFOODAv7SsNqtQ6LtKkf2+yv3r1PeUXJv3Hjs+P2e2z25n3cUFZvC6uOPqLrSomKTw5vfKyx3y3zi8mgi7ftZpdzXyk1kAwiVKJQmePaIsehpS/sduC5fRd/+NO/xMePP+SJ4oAOEQRxfApfnZ/wWWP/OI4ACfxoC4wVXWpujrvAcqPwK/ZkYvvIVdnIn7ysoO8af96Da/22iHO+NyfQHp03lYv82Ofd+/fhNemIINmHDnRxmROUY0EPXh3nmwq+ZfP6+srJ5iv2MSXPtatcA7t6zfhv3BsY15US+uGAPXx4/zHevb+NvsELevftmyNXae5KCTeFgo+4LNyipymcx/Q/bVD/mfAZ21bAVKYr8qgKrgn7nLAL5Qe4WK36sN6++uvxdcQ/l8M2N6326PGaOWez2dKv0TZljDBXU84n/K4weAP8zQ49gE+4xgNlIY2tquMhvNKVhccL+cRTXtWldm980CqcD9WD+cvIfMBaFr0WcNe8SrdwjZnBp+BnKfsO2WCMR+KGNn8gZim3pEOpC9xFsZOwhbHafMIibhyJM0G/1tdw8WYx58Jgw1xoRN8nijJCeYxevmdsUdtxrP2V92a3TptcbVa5mTUB31giLmVdoVm4h9eXeH5+DPlUf9Kgbk7ALAhxwJ/sL89pz1/vMkfR361Xbg2/U+cPX77EMwuxEZvTKaR/jS6cE8SLaJJgYaYtA9u2m9tb5uj3mRuK84g+pVd+ZuzkdXwhNn+Nr8RE34bQfpTbkTZpfyQuPaMn+dnsdvC9C/mWD3WoLqbTgTyiUCI/rVX8ep9918qIWvU0TixMsfVX8j3n3Z9//ilcsP/lL/8RP3HQ8sDGmvYxIx/j9lBb3JAP32CjK+RQawfZc9roCTsYka+622w2saPInzL78O42x22Qj3XKl4Fh2x+IOX9ijrsGrvM7pEVFVlt422x2+atPmtIrfqKfqTPl65wz0E94OabUjOlFwaTw8RJ0ys+otcWmrYG1i/V6w8bajvhynXnBitgkP+qo0U9YqRP0Ii9DrTn/3uKTt8TJHX5ZSmVj5RgH5CwtrNtjZtMhN3oEQOEx3BQ6Q8vs3/+5+hZX3VWUqxLSrM4P2Hfq8/EJu3whd56yraIvZRB89CnXAJaRGAO4kJ898lVmytA+5nCu656wD4ZFqzUai337NnS1e5NlR734oUIV4GtIly+u6LAo/FTfJ3Dpg9IJUcBaxTW52Ga3S/3QDb0bu8a46NMNEG1K+KvNJm3OXyv+yMbiMrfcvsl8je57wQJjCu3cfAy3jVoqMXKDrS76kT/5SHtwc5+41/d9xBXkQ7fyzw2fCKqoZKftjEKurq6i1R48Ldb9KtbKArnaX3pLRNS+hH7LLfo8ZExX5414sWYOLFwLjY6ByZRNpa6vNeeLNfa83qzw5U3ak/OJfZVZyoD2HTH6Gtu27PCbHfJr6MN2+72SlznnGGNa60WTtJjXWRdgVQar1SYqeGcC9GE8EsufsBdkb4zFzuXDXGZoNaR7wlC0r0WHI3It2P8mNrvFpyqwtLM9epIf5wBtTKVsdjti1EfiR2XdOeZ82iGItRtNyMzc6zX/wPY5cn5ED4jpd/9C4u9Ow38dAQrV8v8BImLHUN4aSwknc5WoUrvCxIxRaIjBx7paW25U+PusLhbc4XMRrsLtl063GTCQday4ttawg+LaDC/DBAuAKPbVKN2JdPPC4rP1TlJ5ZbLIKwaYQQUyj0z27thr8AX6pEeaYSKTu+NbsAVFGvlvk3SNWadz3FJqdMWeSRogJm5AQlWPUQ+UCr+9174uxEPLhSa6RcIsJXk802aBwzCxcWJzrM86lA7Sas2+Q6tMMiuCCc7YN3DPYfJp8qcsn3HmiYm6KyXqsIoVDrMmkKxXm3CXt1JvX+Vgv4OLGCYBacPPw4/3Luxfcsf3PpTvmSTyyES9lCXomsDAOPS0aOKhDASWAd1Jfw+ttdIG7T0FQSzqQFSwnLSLyyJeSKNuCiekA7iFLU3W+/zIaZN0+1yB59WxE/qeoM82aZKviU0sgCEzsCJw84ToZjaK5tyIHElytL8D/Btw7SsNE4QJZ4RXr9Z1pRC8asrhiVO+S722oDy13Z4+llIqfUHIM5gjP8CU8RkalaUTjfJd4CgMOPXC7GNSNMOPwwfkuAT3XXgdaks/68CRsB2DnzE6YAxUVPBz+UJDaF8+eW8vPERaeOywy0F9scGTpz/ALpX+tYZ8LZCWn11Xo0HLarOCjk24KVrpK2TldZI5Hqp9tpvIBeAWmtebPF2iKb/yJJw1k1IdarKgX76iaycb5WEfdVtrixX9NiQ7Jm1rbLiXNnhKYG8/ZvixTPivfiDtwvYKN/TiJ0AXmJV4UqjDBt5kLf30oI4vsPSNp6cXZBCZdJls7pk0Ex5Dpf0dCfQf//AH2jc5ARb0Yb0MaYujiQtFugQkbnnZMtE5QVd4AxUT24St1LDOhaGTsvJRjvbp6ed9D98W8VTq1vhyT532JF2bzQoYLROCSn2jT8Lh6vOAXqTPe+3Lq28gTMSJRxYYryTNyi7gT5pfWEi58FEuW2h+zym6/o0Yo6D3Ar90ReuLHLVp/ehAjFWHZ5mbkSdf+3HBvab0nyOxxuLbMS8vr3F4OWaycUR/J2TmeGUoHfJWa0vbUzY9vBWAqbPxoj99hTrbPLmXb/nvkk5sHjokhy7Ll4cZyl1M6PfifSZmOicdoE1eEje9lZNFOrJ0FRUjFZiazxNxd2SDYklO6M7XtrLoFFqlxVi+wo69Dhkb66KnVqNKY18xEe4LY3sK1+CjHEZOfKWlAks9uCFjGdCn9fax0B0Y8EoscLEqP+rWcdKwxl426HEFHfZFBFzAFczTPAjLJyrRkwLzCbuE3q0JL2VgLlk26B1jT/ogj2LpW5j8remzBpfFZ9/utCeHwSTZSB3Q/n2nlKV8nm2NGMCzJ0H94cP75W2N/S4aMCEmZaxPSqO91X1l7Ao8LtYqMrTtQLx+QY8vnBKrS+8PxBXlI741vO9JKk0glYuwfJPDjX7l5dx5xqZsa/DhvOn8aWzXno3XB2xUuxOf42tfoysYA0W/clFuLDtCi75pH0QMG3MuME7E/9L3Wf3GerhBtCVmbrc7dFiIJ1Oe0E7YtTqX9olxwunh1WcBzLSL84jPHKHLcn7rpzy3m10uCpq2Al/aOhaCzVUWQJsowFI2bhT6Fq+wCkgqi9Q1cdvxK2SW47GRA76tf1ikx/G2G5vtw9Dc1JAGJBLGLW2+1gZfge8fWDDg75xGK7+h1aQB4XDYdAg3ltSFfNgeAExeAYZZ0037Ic+Cee3w8paQfUf4V9/qcGKRbiw7Ix+vtqcu4EG3B1D+yYCT7cQ/6/pS4lLEWbBTx1imN9mdc3w2hLJMm6Qt+Ay15lyljXl/BugJvbiwCj4NHVi02yMxxvoJ3Mpcu/JqPCl9jeZ8DLwZvuXp4eFx+Zs38FipV661VXLWQxi7n9m8Pr4cUO2MLRJH+oa8iVPghQzFGM6H2nTyBlzfnnSOXjH/d6Xgm8Qw+esAg7CNIa8s4s3DkjbsSlnoL84Nzhcn6O+hZ7vbpJ2tmZ8ZnXpeFnxTyC/oYsIfvN9k31W01qCLuQO4E0UZmG+J7/7uS9yx6fPABu4LuZY+rE2kHqBRHnyLS9rFL1x9dEafbhQdD9gI/bS9VsHDvXm+cXO/XZE3t6RLO5A28/x3H27DTYL1ZoV/KL/CtSada/gaKPJmjqH+tLdFtkIoyL0g87eC3UqL/jvbaXYk7EYkPGkupcZQoQU/8zogjxW06U8DukUl5Kgzm7xAgH77r+hrjNgTw+ynHJTJNJ6AvHxndny+5S0/ufd2+cPPM/sT1FkhcN8MgnRlfyD/9U2LJ/Sdvo1eha3sLN4nHmzdq9xY10NnI26vicO1NmxoYi5/iYe7R+bzo+KNQtKdeoC/wYIcHef4Lkr+U0QWZWbJe2R28c9RvNhIgfYV8ch5wmuphZR3YmNgBNfsMIRcuM7QMnIfqWttzo2PGw4jPZxYQ69+ugKWdEuLMcI4OOFj2rl10mv8vfTz7WQ3UraM72vDhrq4upKqb4nft4BmNn3cXLu6uso6SI5CoOq7LmqrjCHmUTkzIWb8QLc8Ug8c7vUTbUt/YGBU/KtkE/whhzN9YNAhNue4ihxarWlba/zZMfqLfmtHn+VBntfkAGvoH9Bbay1ca87AVO/OmeLO+sR5Ro4n/Fn54lNoS1iW4B4GabfPlPFQuQmrlBLC9Sp+bSYLeKwXv3QO2MKlj+sPRmE3Bw5zlr8JOECf86Iw5EcY3lfq9XdjkW9sXeRh22VO9f73Koju90L9X48Xs0O+eCPK0/Et7rap6K6U0FiyYIA8hlbZc28/J+MTDqWhGLQ+kNxNOLKbChucT6c0Ye9bJSFuOOuKBdWO5GQXBg0Qp0HcPz2ExXE6qLBHJpSHh3tOlJZgoyGtgOk4jUzj9/Uyg7VJl3RpQAfpQUx9aySdNQrOc8SxNPyRwGc/nX5L8qSzVHmB91IYxPftwt3M+mEpM+Mn+igr26VFGlIOVIwnJlfwJnxGKq8V8JWJTtmVwgQ5Ja/yKC1InERwzB155c0ME76W6IaFvAEmas84FiHumjpmkcsInBfKIZOqmRNudQV5qAEKufHZ8dIoLRt2s3ecjF4TIF0kCMc+kO4t4wJHHwkEh3gheXkhyRZf9ikVG1iFi0mdUtqUh9czuNShjq1cxSkwdWjAkRdptyywwIN9eCLvpt6B5F05dBDCN7Qnde6pmPeOEd4RW3hlM2dJOg5MnCP0ThmUJnQqrfY/vBJcOCEyUBk0VwRCT11ur9/FNacq6rz1DVKT4lA+tbZw4bsyQd9v8gTp+vomVgTSRgBzI8RJUBvWVhzTYVNeS5FqZE5iojy0Q69LMBshfSaMgot+2o98mAA9scnlZKycj9CfiYSypHdtNRbYSnOG1yl5Hf0fIuxL0ml/gNvhrTApItcDNqgc3HxSB8vfAYI+hWxPyS3VO+DOKe/7h6f8mxxfOAkcgV26EtvtbiniV/a/AAAQAElEQVQu0phwWmu5S18Yq04MzJ4AWjwB1Q/1PdtKKfhdi1wcci8y62XvopPb2/ehLy/PqzzFW+PbVV+MiDRKDMtn+23Rhb4q/gvf4ukreKDtQl90YruUsugZnvmGPvbCJsjnz5yoYt/i7sFn4hx2YNgArDU2s9lfxwp7MFkPGqVfW1VW2pu4d7tN3OJPN9e3yQvD8Z8pZarsHcPQEI9tUBPSaTJ9w0J4T5K33qyitkq3YhcK9oLMtDWTXyri690DccHXcKuPoe9Jt3C2xJg1SWXpaijvm5vbWJNEiqsrlQS0RYXHUiq0jSzAXuLx/inUmcD62kLZys8Z+3GBIt3agAtfaRtag79NSHvlpAvySMrmMBH3JFh70/+kq0Sh34qNqqWk76x66gYKdSQlQxZhrsJYtEd+73/4GO+ZO27eXf8qdwxGmBe7kl7pTLr6Guqt1ZbzSk0esRrsXP/T/o/4Qo7FjnIcfeRBmtbaE/bWt0bYLcCosd6touDXyZfzkafu+EPAkzIR1jN2o/6F07cW4lUXjrN0RQlEfi5jlM3ISbrFk2X/d6oj8cz2FbZ2mye+72PPBqRJkvB6+PLXSPwDzB/efwxtzHr9fibWHKHL+CptjlsDpw01de998BG+dFrknyp8fsJ+EBJfY7c8qb/n5+d4pfgGpgmXcczxZ3BNzG3zaWZBzViutpnYKt+Ulaf6jy/5lu4jCzrjm3I6sGB9Irb87e9/j3/8+CO295QK6lv7bpcTC1HlIk/SuEYn2rR2Ycyt6KwiC+/VdRbG11bD/gDM2Cit8mfctP+ROeDyxs8JWUG9zWjS+WeJe/5vQ55mP94/LLkHm0rOL3YUtvHC+x4aGptF0tYV5mNzAeAbA3PzAZl4dcGcbyXhX4fX5xC+sP37EhbnwFdk5QbIiG1Kc4MPF63iO7L5YmwrpUaHHXalql5J+J9KWRYFQ0Xf+BH+PzBPCc9SK3XIUTtQrv79njsW3A9pz8u8+XpA38yV+oq4tZEVYywpa3y0wrelAVt5dxFLvpJyGvEqyEMe4lY2+rW0UwUbGNjSI+3NOU6eR3g8wLv3E3J0nk7d2B34y7dwoRbbUK7K2XilvQlSnrx/xRdfHp/Cq0X5JVx04ziIwDyIp8HcyEBlI7/ahpsfPhfazGkq8gZpTNi6bcK3HQDE3sPy1iB5kXE9YcDDgWfnhBdyGGVoPDeur4npM/guuWBXwELpinxFDMjVgwDjthsTFdw2VRbsrdUY0ENPhT4mP+LRZjLWMn8diSXJH+CMF20gFvYN/5zDN48y50JH8imtix1DETLuYLKC39jpxqe41LlzgPXicJPOcT39XMS5aeFm0sCm1YAfNEtr0WrDDqtGkHPeL59+YfOPQxVwKDt1eyJ+KMOGPTXGQAKtDAG2b5z+P/5f/8/483/7b3FNbmaD+I0hzxzOyHvqHjlXxvorxtkHvSvvCn5t6EAszTyK64wvAj2ct3twtFZDvBY3iIx5xiZp2zH/CseNEWUt7P9cCtaB7WCnbvjatmVMV0raxAOx7o5NLGPGRF6mDUqz/bz/9MvPaTdH6LL9DBz1pmwCGAt9LQboNG5RFeoqC3OfcJxTKu219VFrF4VNB+t9A+gbGxFuBsmTML3/ZiN97HcVRdFj06dcKxzGY0xsJEmL/eW9by3W+PfAVRktelohs1XOiZgxi/Ux9etcrB6cPzesJ0rUbAs+BRoHdFxKxR8P8Yj+nFdOv4m9M8DUlzI6IpMjPuT9aB9ko7SlQblImzRmf9q8Vw6uJVfko+Ibp2/MZzNujlUpPMqMvWkzwlUujlnBn3wtMKecL4Q7ke+cgG2BhRD3brcPf6W0H3rypVNuqHWli67r4op/x6T5lM/lqkNf5zifzzGz2XPiOiLfVzbbtEfLgXvt7bIuEae4JuzF+VHbc2Ne/zaH1tctr8QU17XWvRIzLWPiPoRztDYn/Cc29LzapoyU+TO+7/gZ/tTrlniiHBa8bPKUgFdzr124zmltSBlqy5/w4S9fvsD7GLvdlvz2Xeh36vyIrPxfon/66UdyyIeUo7oylrkmV8at1mWdwLqVxXP2OcDLC3T6Zql6r6WE/9TBK758x/zrdeFhytxSWrtawpy2DsaYLkpnbcTbZXn4nX6W3wnv//1o2V4z9pxxVqwiSqmhEVn61oKKpEFn8nenDzjyiGFofCpru9llu8rU6Pr2mzFRIgMadcLTqOwjLNElPkcX+lGkQyMRttX2dVzfKhMPgRm/n3H4yY7cJxzGqRwDRMUYC/RDdAg74dCvalhMZtI7DC3AlujFwXAuCSE6Lh2tHTVc/FJKiqDQsXYl6RC+sC3BRx5bbSk3cTgZUU2wmgjAYzqFzzqCY5SVV4gMA8ILznKpm9HHhONfNkRO8ou8lYuTVhaf2QQykFlvUu69OHp4NUHb7HY49C5MNgfkb5ulwEfj2SDpvTQsBa6KpYbtQ6s5IXTUSatFmQojC3A6paO8LdzbJ+mBfvm59DuSZPk8wxzhm+o5nd7+M0FrmicmrFc2op44HSHRRL9uBiqHpX+k3Cu8FfBK70RAHdkgMvAZZKxrtSXt6kAZOHmUHrtB2wWsjq0Vvig85tc6x5nQmpx535BP32pU+yU+5aIdUODTgdKuHcqvV/EnLMY6XjgOndUfE97IRDExaUCKw7+XC132tU246lx9LmVGJhgxMuFnYrdv6eCLCvtM2oPFPhTrctGGjYgo+/NDXMIf5zEn8pExi3zhi3aBA9IhWYp1ypynHIdec8LBXrVDqvGN8jYB1LyXB+3EscpPWWw3q9juN+kfXal5NRFNPwEHeb9Dwk9XCvDadz3ySBtUYifC1td69DK0Gt5HfqR6jgKDFXo7cKAxuiM7ZK9/KaOKfUiXE5V6kacKLE9nB64dsEwoz4y0n1AdZz+fK7odSHqW/i2sY0jSJw/aAA985/R9qA7tzw3IZhLdN+y4OiT7CPeMvqwoCF941vm3N0ZkDRmchE25CANZCMf4Jc2Ji4FOlspBXGdkNAFP28g67jNxYEKegCf8Bg+ZUJXCyf6UdACGLxRQV/sa9tmyYbKhGCcu+I7AMHmRNvFZr0zElYsqxg7IsdVVwkh58yxeEOS3KyUSxzBErQMn9PU/TfAXecTbR3ksSTS04ktWV2AMTTpX2ApK5wsjYZEu+3Rl4UfcvffI13puNQ1vqdGH5pTvAd4OzG1n4opwLJfYJA0AVwW/jhUnUM4oSZz2PUNf+h5+dQRe+gqyN2EzyZuor8hjzebNms1G5aAdXsa4YNnS5gmZOhKh8L1apENZa0uOlRj5c+KyzeI8WNLOtTOInJUDsawh57LUmTC78HJjykTVcQusCjdwCh/afuKER9tP1KkHk8KJ+xlesmBj8mAfbU8eDy+vJJRHRv72q5QCWR/YGDqkXdtakYel52rpSkmdel8bdFOvjTV4qtxLJyhRT1IYy2cG38gi5An4IzzMoY1cxiCFnIPTF0hATVBzfoEHx7fW6A/v8CX9+jJkhPOI7epHvk/EkoXPxSfd3BCO/nD0DRXaHT9hQ9Y5N2kDSDSkfYU/DcQPdWSd/cQlDrQka9jk2xMEOGaAtr5VVGGhF/UpG2XBvfqvtPcVHqr2PJFTHOH3hIy+AWxOWZuMu9CXPiqRcV1Kq0mbdgV0m/BHJRbLHI2MRoq0XsYmzgH/G1oYH1oborUeGsW/4HN+UFbyaVFn54QzsXiawDODH4zwITy1KQ79xnLBVWm32K69nfAr2xK2QG0AGkoHzYwrABO5+OyGiLmRencMAgFnXeaf2hZ633QubAAICdmN5CMH8pGXLGkv6NQ+EzHWqx2lq/Ylao9u4tePsrRNvhAm0w1EljmsH5oyW8VqM1CIky7WHF/KrwB+czdB3/hmVzP3BQsRrkUZuPHtFQzQPaVs09OAV7EHQQnDK1VJa49M5eOILI1L2qrtCCRqbRmThS8u63vg1AE7ociDlCZO5W8HaPJ50fnEU4llgdiyNdvQ/YC9vPvwQ7z7sGxwC1/cI7nRCC1uRB/hdaQ06PBvPClHdde3mhsX4la30hd8fGPJ4qGo+utrXfSLnGlG5UgGOu0/4HvW6ZPmRwlHahFMKTUqfMqf9B5YhOubzmvpmMCY/KPS2EE+x2LrVPNYyKemeOAQQdjGSddKGQ/hRfohhBHlTbaLvYjHNovzR/CRzta6aB166Ft0XRd+3ACa/XWvb98i/3kVOVd2LcJyJr+WxiPyPLhpiMztIp5LOVsBQPH0yHhgs8Tct2/QhBzsd85xyA1hD8izITdLdUMKLmAYCMvX/iMyMb9Q/xP+oVzDH4CQrynbJ+xzpGCjv6GhAl9I+pSwvHeoV+NkRY/q1LkxUWfDIvsJONq/Mj8ydytH4fXyxbiasGEiB3KFHoeLh6GYe41Gv812y30XHp5ObLIp0qsr+l/FQi+G0JVFPmdk7AZQXpHT+XQijzrG4UjM5V45jNjykSI9AW5xiHfCfmyzj20z/rzQomymtKGUofKiCMMif24MTdQpJ6+OV4deL/mF81SBzgr/4hVnluR7DuUhLV5RdfJmbByxF/vZpi1YejqIy/jwwnx+gB/hS+8ZBaVe0bVzQ8ZkDqtT9wAqoX5iiZ2MS3zoYmbcyPOBOVi66UbvtJSMW4gZGkvOxfIW0JCli9/9gzX87jT8byEgJ7ShRaWUUhOnStcQU3nsznud9CBaS1fQ0SIejcF+Fo3FIHvCyFW2yu8xgi0n4R/ev493nHL6+/g3t7ex3y2Lww0LxevrPbuUS9EQl8lV+AueinG3umIib2koJsw7YA44MuQQZ8EEbdJeqXPTaagNGqvNJDVLADrTJyuiRK1LKQUn595rY4wOYekr9fAZkKEvcQFeib7VWBKgxj04goDBiYQnSvKv3ApGnLCANxBIq7AEgDPY78CO8cvLc56kPOMYJo1en/IP6z2FDghT4IMGYIEik1yDgm2e/vhX8NWJzcJ38eDGj2VABurUcRXetinj6/j48UNuEBnY9ySmN9e72O42WfZcnfB1cp3dsfIOEdEViEdOXUEftYVJ8gCOFYlMlrYJZdZqiwo+x0qnsK6vb/LND+8NYk4cjQlInU8Ek/83c3+i5DiSJFqiGgaDAQTpS0QuVd19n8h7//9X73ZXV+USEb6TIIiYcxTOrOy+MzIic2ski0FzALbormpqZnCP5+cn+H2N03KEZRImULVWYxqn8LTNsofWigzpEAavIwusmeAvHu2lB+f17SwnBxc6/nqi9uo4F1fFPpyGekLrSa3j1VNXazjp9AXeKMK0qEfxdT5Ak3LAyjJo2VYQjnTdYYf+7zM3XPc3BxKWMWqrmzzGISZOUSbo38GPctO2ExZGJRyTBv3FwKuMrBPvFiLDrtcfUoIFSUXe5g8DqL525ER0S3y3CdeBFd70hR34laNvGXzE99zM8H/+8fRcWfzy8y/hKbn2JX7loky2UnLSeOTEIXVX4DWDmQAAEABJREFUG8kWPA4t8Zv4HDPxWKlv+aaJcvBtK/G74aNNlFKzP86IDOEB3YsLMWS9ojeudKXks20zE4wL15V4kpVR8p/327iSttkBWxyWYg9gpD02aW0pTnmzGKeueLzXVjw9V/7KyHJgI1UfSTxM+Mp3dWMN0gZg7vAn/cZ7lJO+qf+emeiE44aS9FuUs356Iobq5+Jc4Mc29S1/F+KSshafk/4rMcEiPOsCflB8+Gspry+v4SLe0yRjic9fv3wN9SA9mbxCZ9IB3NYjA07TBnxVWNKgPNWxz4gLGdbwVwiNHb5afXO4RZcj9egePc34GhqLWsfwTZ79dEjzXGgDBSIotLX3UrNNnl98OwS7MV75lsTTwwOnSpSnx3wj0l/xUDnG2gFbrZUkAtmoJ9+yePjyuNkl8pBmbco/Xj/t8bN3nvrWwFsRkQXtK6uI1Im8qhfhIRI2VecwbuaiGNrt2hgvb8Yf44Vysc42dSAMdXWhv3ZgUbYuQM7aBvXqcSFRsygr49MrG6aONw4uCEk/9w8evrwc4+dfP8ffKD//+ks8oU/biXzIsSoOqC8x7ojL+ykacaPWRlthg3EN/4bOC3HM+HZ0oQFsGlNXDEQOJeWxx+f9w8gTMcm4c57XeOHE9olyYqEjnwO822+owI8IbWU3TJExCsNIH+NH4d4+u/FATL7NN5VusJER2hpjjTH+7x6fPv1A223o874Fo2/59xhewak8tImUFTJTjmfoV4YXeOArG6ydSxg3Wq0xYrMW9WGdNAcfxx3xNXVrYqk+evrvkJc2bPwZGCvdkE+8Yf5nXCk1YU4H+TjEwDx0wral8/XlOX0o+EjPAo0rtii9F4iTzisPFblJy4z+a6s5f06HQzivWbcw1pj78YdP8a//9j9ihC5tzrkpdQ08bc5i/JbGgu3voHl3M8V0dwjnc+Wo7Z2wrQtjxJkHFtA9wK+ONiND+1QWatO0j9v7O+agKe3o69ev+StotsPW9hUZsBwrf+pEe9XOvV/AFThLgy8HLPOJjbZj+pOy6Kl3rrtnHtn+hlWj7RhH5Oh44884HXL+brXmAkf/MxackWetLbRH5yCJNC4eiY3O6z4PrWFD5IfA8NS5rw2brjFwHcilLNqEcGqtUSji9ODH8W/ECotwtQsGh/azyW2MVhlTYBA5yA93UZF9K9RTdyQHe0Ruz48PsWJjEzqxtKZvLmxkPuevABp7lcWe9gpMyw69qEfnCt94065WeJZfNzZ++OHH+I6NEPMR5S9t2ukeXu/IH+7ubmNPbBOWsj+B3+IcYXyXH+1QPm+wt+/uPwGCuMDcVLqINtTYTWOoPzf/nBukU3rOwPrbT3+Lv/71P1Of2hKDw492eELvbvTnW1jkEtpbB6CulHC+RDTY+SH+7V//Df3cEm8Cvc/hGM2porf9zYTtgR+gr+S3v/zyS/i/er09PeQmiL+qNtAPSUfNt0xLblTKl/PbgH5v9rcJoyLTkQOUHXFwQK4H4tkP33/KtiPxz9zFWG4crmzIjR729pX0YoHqCOexHfHpgi8aayzq4gJtIU/AlxZxNvCKT7m6UNcWlY8+rE8dDjfkcYcYgWffVplzClwAR3COk/7Cg+OU5YkYeyE+6HtbN6TMs/Vv2ig5rG98SBeQws2zkXyx4sfCcHPnG/DY/+GWOxTghhBV+byyKeHbKCf8M+Pg21uoY2mobCYJY4V356Dn9zlYW1I4rdZoyAvNZmxUhupwhy3vkbO6dPNFGCPPh9ubqLWEsvGQ2lhWClQDR/qVq3TlrwRzI8/WeVUuFQE4PsdwT5e0nSfkAFvRsImGjgfwi9N26dGXxnEXtjnM/NNfC35lbjVmvZJfGHMCJPbVz/rW0NOIvsa8CluYwpMebc2rvIvHjR1968xGzopMP3z4gG3XqOjBtUHwrC/41vTlssT5Msf5fKKc4xuHu6XrQnlJXwk+IDIW3REfR3yxILesp0kbMw6N8CpdPtsmPRZlKT9H4qE8ethQK7ZGiSjQVHPNGXyW940l+6/wrwxW9E1T9hOeelf/wtPmtV3f+LlljvAqDfY3pgjnTKzyeYJubd64Kk2+bfRITPz89Ut8/uXn8D9O8Y+1f/n6OfUoHx8/fgrXQbmZRazpW4sG3baJWxrNE/bYk/X6jL8h4tuM0gp70fdoBUEqE+n4o8s/Cx3/eDl0G8hOqSNwnVAF+VqiLTqM1wWDUDl08REzW8Pg+0KyZMXVgOxjsa4rBQfyDpPl3iRGxzR5N+h4b4JZSsUuSgZ0E4lbJsAJ43CkE55Jg0YZJaLHifpaAchmC0GUgSxQGpdCc2HIdtXZNLgevPKkY28luSO5xE1wUAbwLdDJ2O2bsLtaQmf2CvBQHp5QLEyOC86lXNwkGZgwBgy80l/Itp+gSxmIX0MfCWYDjl4wavsaXAvU2r/UD1EYCzX4ATXQJL2lfOA5csFdSg0nBWG12sKP8LfrkpP4DF0MzTHWKyOL91vfVTZCXDto0fkG6O7BrS7G/Rg7FlI7JgOf5e9EQqnTCyMLhF3ekVzSHkim2fCyTX5KoEfgSa/jO+guyDSJ4rqbWijT4LMgQyepng7yZX8D8pKyi6i1hDZlGcb6272yVH4jPDgGUIgOwkoAu/JYwiC28RyRMMFFQxjEa22hzTn5i2smQLkgk/7sAz1BuT5f4WRdqSQvtNhOyToGbbfUd/DfU7pCLbiR1YqcCh3kQx1qByYp1mWn/AH9fBnBU95wjUgo/Oi8A8Z7TbZtfbeaUmso175VKgrtKwvcNU7wLW9UBAYe/dBCn9P/dixEXOgHsJWDPmZSsECzfCkr4RZsVloTPX3zC4oKzr6BFz3ZLg5ldYFfaSvUK+fftxXklxvLCZNe4FqJJNJgv35Dkotb/e2S7cEJ6t/7XugvnsTHfTb6wL0LqBzDOPlY4L+vhYXqIbQZcQApe0ufbT5Is7FBu4E1YkyNAT8Yh5axRd1ZpN/+gL+C8fH/pAjFQjc6C9s4diIRdFPnyPWI3V0naQFc6KcO5M3YJ75rzLVuwS+Mt/k68JnEA970n5fcQHkOx5qMPXMKeSJpsL/8pr3XKopwIeIY4Vlhu0X5h+RCwwW46a90sMp2ZVXQHSLGnzb7rOhKW1LH2ku2oQC8ICr4+veCBDIRX4hP+prlCH1vbHa8kfS5eZV2R7uQfz8+IEA+7J/JC/0dr55cyNg2IwvlC+lJ9sabkGQAaNDJHW1Ymp14kCcqcrN5ZrHqGGm20EzMdbzxsoSx0npxWexrq/3kTRq3e6QIvcK2v9ffCjbYiDuNucI6x+uXyzs90qKuT8RbNwaSP9pKqaHPpnxDXlx4BvF+DjeQoDBpFY6+WonnXYEI+kKNYDdfAhaq4XmNhRv52ApwsCuTvRW/FY73FmUqHTnnsfmaV/oACnZLqHd9WZwV3npKRecW7df5xflePT2w6NA+tfHgowzs5zjvLV0phKit+FySByS8IYSdEo7RL7xa5Dn4XOBBvXCb/RxvwtohdxcvSWursemghXOIC/ndtC1SG4tLx+iT2pl2ecJH3bxVTjO+OnMoMYuHcq1b9BWQej1hR9bzmHyUgq54kK7SFeaNGrXv2QSZw19JPeIDwQerxD/WLMYD+1ONO6ndYFwBXg19EGmg9wU/nhNOD08DOq/IvZTCME95GwueiXKIbUNiq7/CtZ/lglzP+Nzme1rkmjj5gZ2AiXZrSpSMgRuODzwFH1pov8C/vEnD1U+opp0vaKW5VWmnSB+Nzse/59PqrtiZMe9f6ROfut4NLQaKz5bUJzCvuuz7Ck2MTxbyR0KRvwX+5NtiJb28UOTKy3at2EnCBu5QWwzItJFfWFdLF16TlmnMNvmSB+1ik98cFR6s5xIml7UX28ph1pyx2U21hVglLfLX15rzjLihBBcv2GcNbXqjylqLcLyuoX1pZ+IVFoxDW6MwrmNRDr+2Z2zAz4WjHMwN05eRv5DQbrixMbNhUOs2fkXx8uImrfOM81XKD3v38MW3uM9sBhkXNBBj/93H+xjJI0oBE0U57ZDbbq+cxi3XQJaVBbR4tXkPl5yfhBEwIP6JzZSRg0OfgbTJoYMnZd/XTeaIQXs744uLdgc+qsj1ZuakBXDqXixbkR8PwY4cSBmD6MAX/2Cc/q+cO7rymLKvaQMl/c3Y0ZDLSrzzwELZWecGiLFNPsVdoF880hN8HAMwci/poQKZ2kcciv7CDzdOTsQWZb2grwVeVvBAnAMoQGbAVaZU5CaPGz7f4lu4CfGBtcGHDx98yjZtSr2oUzeAzpdzACLkUVohE0qgNHFtMV9b+i1uIjqf5VMd9O+yCD7Wa+vcxg5d3rHZ3+qY8NIOmbPk2yKvNGheds+rdVdepKXVin5btFazz6JMsDHlAufpE31t0O9TbDav39BbvQ3QUFvd2umywfaZDjKaRdQrdwV4BfsZw/loYB3W1w22MtviOcxHEGNL1L4izzVj7AX/ifgQbeijtQF8H4LGWC+XsO0bdHtdeF7YLBJKa42+PbFg400QBVm6IVnhu6A3ddKgQVkO2b+FbV0pAcGITz0JzRLbMz9tc8PItZL99Rs3RZVJgz7r7KMdyZt6Cz5b+4aDx+0L7cqtXfG3mvXq07LZQSA3+cGP6SclwjSWyG8BmTAkW/s9Ekscax95rkMNeaVbzm1eG3bjGkh/Nx933u1TLvC+rpAO7+kLSc72g6bt5o/9+U9Cxj9GCKk8NVI2tlKRHbU8G0g8UTwRaFcChhN8KRXlLDhBiZFg3Uxko4TB8eeff6FtpX6M+q7MAhyLz5ZSMIae8l7fwUYaKacV4tNoLLW2/H1MT+4GjM6k8dfPn+Mzu40ubDQ0iOBb4oKhGOw2OnGW/OL0sKTh9dDSFfrhPCY6wppN0uAL9KGR4gckyIuPWZImKpNvaoQhH9zm7qYwXLCkg8CEvOWGCQlK6WpIn8F9IbA7ZkfA2U8kYu8nr3q4E6f8mRzb50D7/e0d8psIHpWAVUMncRNMB5WmxqTqKY/FpHWoLZ1zpF4awo/8oy8TACdweb7wfIZfT34WgqywEEcwr8aWoODWjBPGgLylrdaWNAhyZvJUP78txpHNgtxP8HdElspCmcjzLHyBO9BSSvDdJtRaQxzKslQa0RFGQ3CfMzh0VDWSBPm0TyVo7iY2pCgDdGk/wZi+rzEg6/3NxKL+lnIg0Z2QW0s8gOFrEFGnJRInuIVZAOC15/lanNStsw1JhJ8LPEobULggHCvfS4EubWsAhrC30nLyUL4pZyYrE4+Xp2dOCF9ZZB6Rypq09A059DWhqYuVUwSv2gXkRccPaUmaSo0OPNIqzqxzJPRpnyZ5AKZPiQE70NbcuFOH9rXrtSSOwhMKEd5QG7rBN4DlAlp7XrivtXKyh2w5dc5TM5K7gb4wiCwYD8JWKzK/jXFC7gNwOgAzFkXa4b8U7caFo8mkb6wU8O+IH8rdjkkXY5OmhmzQtfXabKdWbSwAABAASURBVE4mJJzZh8qK7CvjIQFUTNLYm/c0peqcbFMu1HuaZpJpKcjRE4lxP2ayGFFiAI8nr+NuCmmUvgVfkY4bEpwRvqVRuVf4TfliiyljxgICWAsx4Rji0A9O+IS09rWxaTCmTgq4tQt9xNNR/3bEkYVf8kbiFFFCvnp4Qwws7I/wssbd3X0mLMGn1k0u+lu+CfP4GC5QtRPxPbLh4x/ef+Yk7NVXdY+n8LTHkxqUnItAdQWo+MLJjW95XTft9+pCHfbFZnS8hrLwb5t4Ym0cMZ6IR939VqBb2DmI+x69KKttrigZP5JuaA8+jrfAHE/8hFlPtGZkoHw8KdIGISDBCus6XpyOtWRf9Kv8lIX/c9+vv3wO79WDMe9EvBPWmTjVQduAvoSxyRpZQtM19s7zmRi0zRnqQT3DCjRaV9JORjbFNxix0Va40kOY16Ld9K1mf2FoJyacFhcMB07oP/rW63ef6DMiAAAggwotd7f3YbEPtflGl7JXD/qyc4GL5ozDjJnhz/YL90Nt0ARBDDxMB+LhbcibbcrLvr4V88AGjG9QPT2wUcgmmjGcIXxL8q9NegL79PhMvHplc2Fhbn8NbcU53jc2tAPl69iEj8PpO5sP/j1OllJT/8rGhdcL+B79uxnQ3dGmPJzbnAPTB9l8ST7xT2XtnKdcHO8mmTyod2Wg5G0bmVeVsUl0Xwtms+YcoJ23usXXBX/WDi7ISVg79Oj8ecdprG9XGN8m/NwktCBCcczMacfjGzI45lss2pKyybrXU7jAmrE/aVnXb7Fy6us4+6TPwau+Ll5hVn6IW935NsUTeYybP/6PSEdO/eUFJST9K3RahCfPwjm+zcSYOeNdZ0fgefHkXb0IW/sYhha11fB5R5zyDZI9V/0IsA4hZk/5xq/5Q1fU+xKvxCLpznwFGVRkt5US0q68hdGwM/Xi4sOivbsBYXxwrruO79GF4+2rjoyhkZ8VM8FGwAGRWaMTLOhoRZ4XiJT2obUYmcscu+M69PBUKdBbGGWfkjhaDAN2ZjttCBBdLMRP5PW+uBZu0k+7NDkWENlPepXxSoyw3vYdOa14s2AX2sr9p4/h22z39x/x0dvQXlurgkl+1lhAvaZ+YGGr90bf4Mn5SJua51fs6TXybxqSU3nSfY1X+hNdI2NnZw65ZN7g28nGaWFcabTfEf70R+3DzTBzIfv4Foy+pi2e0Ku262JNOWhXjs2CIDtk2pDvdNgnXwP+ZAx+ZQ5xjhCOOkFjyae4jA3GkTdsXHhdKdH3Q/TAquhtT4y7uyOWUfbEoopuBmTqmz55qIvfBZ+v5PP+L2RuBEnbAB36ovFAWH1roY0CPubTGyMiKjiMh745+vXxIR4pzm8epkiL+G/A6XhjknFnIXfwQOTh8Svz3uewv/o2bnwiDusfIZIo24Wr9uKlbzWM3cL+SuzSV1ckMdQW8oTSiZub7vXXV2Ri3TRNDN98y3qGAGckH6C+RNqnfvuKnM0F7AP25K/WCh2FIWvCti2Z54e/+uUGELfRsfGjPXDxkT2Jb3HB3ozNR+Z+YUt334aEa19QQ1fwDLYrHnzviJ2oW/3Y+C7OodVwfafu37C1J/IN7UGYtbXwrdvdNAKr6cIhYGW61dXkIfIDhEIzMm5VmA3ZUbC1ATiVOlpjYV4w94xwEPTRX5p9sv5EfJBG8e+wFQ8v/VtW4lPeN7e3zHuHGMllWnv3TfzavNMx4vCgwvjvf2bQhpY2C2nIec6yIvU6DHG4uSHV7cjtztQvkhA7csTdbsf9h/Tz9At8/Bvbb9+8UhjOuAINA2VK+WmLYQMju1IRkxiDthY7aWU+kpcBWdgXtrP7yrySN46gstUWxnjLgOyc8xpjlIUyuLm5Dd/kP+B/9gFd0r5Cl3LcMcb54OP9p5wDrLv28ZoFVal77VybMDb2xNkRGpM2OqkL+8hSw7a22PhD+D+wTdMOaj+kLt/wBf/uoX54wB+0JWFuvtfSfvS/HbClxflFHD18+uwBlbSzpxbiyhJ//Kf88ST8AymQG0uC/O0mn0xeNACVrbFbiR2Gyqm1YrwjRoxBU2m/VxYd9r2228f7rgC3o4QfXMzNHoKywcZX36+bTLZaElcX6ZwgS2cT/pGEzMRrIdkCStb7q2Vb2zFsOxGoFgIFNm8cFhylpAFpeFtZciyWCvjChXasyzY7ngkaZ4KRk6cBx8CThgjQq0yOJogWAycn2CY/ttkPhAHgKDiOic+1lA7owHACe3t7xjnnpNHF/wWcFWcedRSCm/cVR9hNYxjYdKARB95Ph5huDmHwKpCtHMTX09f2ifYGnEIjqAhgTk72oDNfmPUBvIwk8JuQWpw0LAuys8ye9LKQTZ7O6yYvgoPJSY/uB2g0oAxM7BXcOi9M8y0hv4VAZ1LS0bcrIH4vtdUwoUy4EGhfZQU1LDbmTHJNSA6Hm2j0lY8KDK8QnTI7kjC7MD2RQGkrglZePf0CVBd0KQ/qom8tpHXgmu0RicfgZFJ1IrHe+lUm6Cn6VkN6hGs9LAOy/JdiQnMt8t1DgLAdW6WB3qDhW6Bk03neQJtB3AQz+10ilL0J9Jb8udgEveOB2RUGULoC/v9W7CJtiBCxKD10BMbrV9oXNpWucK23Trm7AXN6O8YJH7S4IDn6/O479u1KQU8VNNAA8Rfs4oQ9SOuK3Yi3g9cddiD/bkJtdn1ER1IWTITBx/GbDLZxG60mfE74bjrNLP6vPgbaUKbKV51LM0BQSQntRlwF24r4O1x5Stqg0f6JARLyHkJn6o0RJ3w67QJ7pjq2D71Jmpykrv2tF7fFe0BtMmYQmojaYSMdPCEXY4Ywf1/kTViSqJ5r3yIX4/YHBheaSmj74iiwYungS961peTPyrh+1hCWE3th9IIulKetJgOWKzyvlU1U+wvPssnNkdgkNCiPmfh1RiZ5LzzsBVJgbE27VF7Gv2s5Yh8X4pQ0S2PCf6dR3ZtsS4+8m3QvyP33MUU9LYyXt41G5FJY6EBPrSWMXw0/LdYBSDhcQnz6757Y6IbBgQTHhG/rK8UWyFawDCjAcozjxaecJDPraF/SftE7tEgn6MG9y3hDM/a7xBmb7LDv/TRmspr1bOiK5Rpjhe/zVuxhwVr4WpfSBnHpS9ShJhxpvspNeuTV0tcWaSel4jebjpSfujH5nonH3vtrXi76bLOok+BTh5bzpfAHNlJ8Y038NCFu7oArHkXkOIt8238kCb3K3rpVuaA7BkaDLvsac92o894+tsFaglcO25gVP8kqdFaj0sE25W3S6L2t8p3yYD7bgVv7tM1++qE0AglYKciIzlFbcWyPXgbsZJfjR/TWkG8LkOYY+8iX/UpgG8RZ4Rtrtni75GFP+qm+D0O2q7O8grYgr4oPCVPM0gMkHoHI6W34QEOh39iGaOOADW20FOxPOR3JDdSZ9xBH78j5zbnHxZ/4J2x6RAbSK93it/9mt/ghehCOb4242edBjJthyghmtw2q97xLGmE18QT0Ce8qW+nQj4Xfcs6u2PgMPeYHW2xxQ2dEpvrZgHwrxfEwDUygIyf16HN914GbZlT/9maLC/ELNDMAeywxtBrOd9Kz8fU7fMBvlKBxJf7M5oVcC8/iHqBzYDwOEfLsPHViztLW5N9+6sw3P40953cfcQPjAg3yqowKOnKxNNTG4VANREM1/NDHOcj+6iL7B9Rgt8qu67InNZG5gYsnc7GBBYuV9ndcrTUXVDtjBfMh6GgGvnGGjaGkEZuiEtHVsL+0XxDcCRvJX3mQL5iyzX7GU+Pvde7abGBGZwvNJWE0ZNdaTZjhB+WfiFszpZQNT8CCdBrnJcEx/Tt/oHNUuPlzS75V4aO8t12vdnA8AvPLo1C8yN9mn+rlKxuaXu3kZt0OO6IX9nWMp6+P+Su78gSxKauGnMQnbGNtQGgpm34CGi7EIIs0uoB3jWBf889FvVFa7cOSNoks5WuoLdqu5eaeGz36zaJNIYdrPAJVaA+1tpAGcauj5Lmv0fdoh/4rNIgzoMd+rfaylLD18dpqPvsjx9KPYQnT+Vg80ipsYQCViz0YAb0Jm9trvTAcQ9X/8rWv5Rvx6htjs8P7zo9/p4bdH7YhspYfzB/8/MYGwtAPcctmhjGqSl+poW9Nh0Pc3R445DuEcljgVVqdo5VHKTVpte4LG3VfP/+Sf5oi+BgfzM/OjLGv46fDgfg3/TZ3youcKkN1yDDmA3Ajc/WU7UlPch/21XYAwHeLz9Iifvl2vNcFXVqvFRrLjYf6kQC8rvhcytsBFOtO5DjmITmOduGcgGPO64bWKz5oHLBeulrXxdhadLXGB/4Fkv3m79x9ACDfbwqcUmj7Rps0XpZz+HeDLt8WatYry3Gla4aGjPsPj2y2v2JDF9iVC/oa9/B/6bwW+0vTPF+Qx/m9L+CUWS1QEazJ8sJctrL2ZS1J/obSqET/gD4RB87oqMKH88zEutE8QZr61li/T+hsDGMCg36j2f7jtOlT3Z6g3U1o5Sd8ZaQtOe46X7jputcGmM9qI6cD4IyMPew8kTcqy4buC/XiF45zvXOS8NVb6UpoVwUevbrpVGoPn8gI6mAJpuMP/yQPfzgV/68QkCIGsleETpBViStGdI05mCC6K1ExquuupfeBghYUrjPoSD3tFvsTs1Ac8ABrmwrX8dxRfnj+SmB5zh1x+6p8+6D18OPELswZI7Qs7w6MR+BESxr+zEJm5gT3iKFZThj+Cu2Oly77XmBAuFmgNdvQpPg0yKx/7yO+I0HhlR1Mf7fUjaUL8C7IYeEqviM77PN8iiPJ1+PjE6ekz2Fy7oJC2BUnHVpj82GMvtWUmQZvwPI04pETeP9mxwnaT9Ct7LpSSJjab6UONfwfGO5u7iJPRg634enIPv9QWYWtNS7QJDsVee/3E0H9NpMVn2Ev+0hPV0r09NGxuA3lcl7n7bVkaJjfi5O4iebbCyfEL8f8+yLSxoDkQbg6piem+/0hJopvD5jkJb+1YRvw4JUErnoFr7QIo+8r+VxB30cC20LfmnADJqTh9fgSJqJ397cpuw45Ok79LMj+jc2f7dTzEZk/Qt+Rke8bJ/QVj/2Uq+Ok9Vqk3Tr1+fj8lKdBT5yIaxutNmR7Gya04UdbULbeC5SirZSeCQsB9vAkPDcDiveFya2H94EiHZRKP8doX4Xnhj2YGI37MUqH/qDcRZX+IH+JqktEwdDwx/ujtxRxU21HgeZ15Sd2AL0oG59YU665yYNdOfEt73wYZPVng7Iy1A4tD5zsKAflbx8A/vZd8LcTm2RHNohMwt4SpkkodMBzg187K299+hmfEafkFNoLfEO1XTKJh+VQLi7G0s5ej7l4mPHvnGCiZHuPAJRreb9qNylvZO1EQTfYfeeVsU6WyjFhiDy2j3I1Fgjfk7avTMDyKVxtTtnof9qVdiPcv7ctsbpZhN1d41DCgwl92f7i9Jr14PUqzI0OaOiCRUdJnhgWfmobVUnKAAAQAElEQVQtoS1MLBiuiXBRVvCqf9ZWaa92ZSNmzk1cx1Z4d5HhNaLQXtKn9XvjgpP8yAQ8sqD01dqJ05gDE/l+msIxWor6lMbg41Xa1dvTozEYfumUvKF3ZWY8dfF/JB56tb/yF15tLdSRcJSDcmU4oXvlhHtOvfr7+NpGtitHZKR8K7HB5EE4jhl49m/TSOvQ3nnHbleK/Z1rjIGeGPk/dbgY28HXAA3CkefGfastExv9ExbTRqTPe+mWfvnSD7zKu22enCk/bUKeXzmZFdaeUzXhXqDbv5NjQuVbIzsWOBdkRDU4hLByXZN3+9pvsR3FFXS1bXjV1Jf0mLw6SjqHoYWxvhRrVvS9wdKOZuYy5foCPQ8Pz+H/rOW8JI3SvzDnOmqAb31RWNLb82y9dpLyQzbyV2uVRSiCqlKR1ZhxT/sxhts33j/yv8OWfBSf9HhfGJclNljK9AydFnkTRt9qJtAn6k/EjAuCsr61PmptLNxq7FioefqH4HIz2pg168smxJZ3ewk+ysbxPfTL33WsdjGwILeebhn7vA7gKBX6kCnSxI+WMEb4hp46d3Hom07eO+e5yLyWCzpzAeBmq1d1J8wKvNaGqMiyAt84VlsN5Xpgbt7ja96PbbI7c9ycRflIv5VH/OgZXWpfFXg//vinnLOH1mg2cYdaZHWNw45V/+rcN3RMmKVTJeo3c+Y9RxbaM/wtoV2pA4DZBdHii+B8eX5ls+g15TOw+O5KyT9Uq0/bVz7v4EEf0xacMwfo6ymIMOEYR8/ohwfiWQ1/7WAHLJ9n6o2v8ue9+g4GyqML8uBz9Tnp61sNfUj76omHxkthu0kQfGpfQ3uuPXJhY8O8Sp0dmV+0eWHQDR71lzlO2JhtJ/KYEz6xEjdQI11KDLWGumzIuIILyw9WTSG+rRyRy5x125iITuKDqnc71K+Ms3vmbmEs4JBPeVJ393e3+NEh7CPt0qcOtyuaKsH8DU/Iy3ypb/AF/CO6UbfqVTkKC6bIbYzHM1VruEFlniB/9hem/W5YcG3xcgRSwdbQPz4TMKFsbfMQjkcOvZbkyPr6jhtLy7qr3gGS+JTTiN9bat3oTH1il8Kr6E4Y+qN6eyCX/c+//CW8GiOsL6WmTfq24X/+9Jf4209/jYfHr8h5Cee8CV85QH+rG3x1YkFKOefKr+WEXjefPWa9m32X5LGk3wgD0UJ6CWnVZtzcOWGP/r0mZSaN2umOmF3Rf6s1RueOgY0ieNKuL9hLoW2AHuFIh3Z0Jn6px9pa3JKTGguEJ071vPFaMq43xio7i3ZrH3UVfLzngiqwBb4YA184xg9rrelPwoogBmwd/ckTI/k65OKvGFFWNnaumxB28n6FDzeBfC7dh+i6Lj5Qpv0ubvO3CkbkU0Me9YW7u/vwbeiPXPeT9oM1AEM40rPDTqXlBX/79//4S/z1bz8RP04Jw7HSak5o/6HVcE7U3syjtGdIdjj2tFDWKGtJHnt4LYW4HFgp+GiMjvvsz1V4C/o1Rz/iG+rRQ36a+K7YMXEO3zPHFJe5q3OT4xzj4cicOlNiG46ER136KxstbxTfyvdvPH5l4/KZ9dtMHAVBVOjrWx+tH6JV5IUMrRe+drek/IH94UOUDqrZCEr4xAlpWnw5AVtac+Nmgb0Vmhdkd4xH8uz83/KeX7LOGHLCTuVTOT/nvPCSfWfWltr/TDyb6bOwwSQNpRTkVcgRNl+37oScvj58jRd0dc6+m4xmxmq7I3avbvasG5W/86Bz183NFPubQ+ynQwgXYvNq/+/uP8Ud9r6bxqTHN1WvelVGjXzNfvqUc4Ux3qu+Z5vwFuSg/13nmL7VqPiRbcYT47l/C0xdbHEfO4E/5Vrxpf3+Joy7q17zbiuX+OM/aP2PJ+L/CQUKPv4b9RqQReUL03sXACvKM4EyWDSCQU9w9JR/wfl+66fRqxgqxvFAoPmIAdWciE44nLDQ5xYchxa1r/QsOQlonBr+kQ2U19eX3ARKA8b5+0q/TiPXkDX0NTQ2A9n3n76L+/uPoZEZYTRwr631mYhNBHZx6ljCc2I1gHTQrzFnwSESR4Smxc8AXsvxOsoOfmtt8LIJSzkMGPzAuP37xDiNuzhMN+HpyfaHs8Z0TEJDrOzEbmIhmHPjBOPJmDRp+K3WONzeplwyYYMKiTjjvNKbBWd2gfzERszT61PYT77k1/uulKjA0Tnkz6t06tBuMEhr32ouPoOPixUnLnU74ISWvjZoKNmnAsuizqTjhaDiRoFB1tM3J35xv/q2EwHUfgUaBscNNWkpyPhqX9Jjf3mXb4twXUgHnwYNlp4xgCEfw/lrRc+7GGjzjQlhKS9xBR/hl0JQZsCCnRxTXq8Z+JRZwkfeJUpONtIXfFZs2f7WC3s6HOJwuAltqIK/ow/K8ydynnPhamK35umd1kXpSpSOK7gLhbvsv6o7lO61UOOGwTVhmaEvZQ5++5s8qKMuKjbCxICPKBfWiSEdpdQwwUmrBKa8W+Qftt5dFCzglwb1VWsLy4DMulKlIBMv9WbAPpJAOd7+wjfwS/ICQOu5hG3CUh/C8lm6XXQ+seh0ktWXlnffZwDfQgEdX/sLOwLaAKisnQw33mCEPvnlVn5O8P2GfbsJZQyw/0YLUkQYPp+ILdrOtV4bnJGnetYvlPGRCW5+L8JxornSOLTKxDZlMXZUbEsBOkbbtr+wLNYJW5rP0HYSD+X0DltZQHryi+iTFWVo8bm1Suw4xA0LqDv82hij79mmPvVPfVZelNWOGHLDxOtia0dcEbC+Ih77u6k4UN9Ds7JwXOXe59Y38BzCP55/xwTtpCtfyrVD/0NtMRC/HO8mS6oE+zvhL2euaC0atjIdDhmDpHkkrkUSi+WxW5+yQA5WtVZjhF776C8DY3t8pvaV2FGjVUrW1SjcBx/1JgyL+jARALKkgKYk/jFpbFGBJe8X9H4mbsqv8j8Rf7RhY5C6Un6Apv+GN+MDtqZd9MCQLm1b+eqn9hWWsJWf9RU6a63EBqRQakgQFhdH9GwyeMRXbJ+mkfhwQKxr+PeJtDFhKLcOXG7iyxvos4+8Xe/l1TbHnIBnMbmR/oVOwjlpW/DnvXRKGxQlLHW00Qx5uFOhcJdt4mlNecMDdGzjIlwg+jajGxmWV+YMk6rl/Y2lCs87dLyfDqF9ajf7w5QLY2XkWA8jnKO0aeOU8772Jv5WW0yMl39hibeT8PdSEGRX+HmlyXvqqIlKnUnhnk2a/TThJ1PWKRPtXf2lbLBPwZVS0kYcq01bJz1dwb6A67MFM91komNSIU2pf3iVbtBTi8SQuTyelTk4lK0N2qr8DNiEpQ7A75mvFQAdam0hr4J3jDAcMyHD69u4pVQQ0DlSSdzYG23xKGxzEf1GWOpau9AfvLfOPgP43cSyyN4MjeICWIjf8SP+Z195dKwwjmzKy9M07fDjm7BN+zK5F88J+5qXbWOjRyb7q+wbC3PajG3KWLg7dGsfBJoHKm40+is2xvyLMQPC1IE0Sd+R8a8sVnxjR3GJu4JjbFNoN94bA96I8dJiPgSI5Ke1zX5bxYaH94IM+tqiKwgOES7IYPZtHg4dXGQaoz14ENYZepBw8qttSdNKnWO0J3mQnoH4Kc93xGQPlLoCbIhVfhYV1xV0Dh09RVksxKCUH/wZe07mOcBmWPh20Rsyz7kHuvK0H9tynDjFfWZ+tJjj+Ow8I+3mXOIsBeYkGFIq9PSthrSpg8Z9UGc8sou8GSNvDlNM78U83H4DsbMNm+wQGuiXnPPVaYUX+Xa8cC7yBF3qQxl5tTAIEYANHqw/wZP61m60d0gMYUASXclV0Il/k+yUsLZxyQ0dxCkPuoHtD0+P4a92GVfoSZ58G/f39zlvyffMoY82ZFFX2p9XZXRG5tIj7dfSw9OAjdiuDahviKe5kLZJKbfwYbsxz/hqH6pYaM+sR465QWi948X7iv2qS/lW7sKH0VDnp9NRgLHH73bMBbW2zEmTTuKZeORdzAN0Wa//2vcGe+ugdwaGuCz2ByC0LBxYH+MV+zJXmVnk22Ze27e2bYhyFaZ1ysRx2p+0RXxjj4fyfr2w+eD4db1E/moY9R301VZDG9nh833rYa9QKm5TQlgLglE+zlV5LzMgEt/A2J5SCnFCXWM/tzc3cX93R+ze0StCvRq/E5gAszai9jX8zyBubtlQgA5pWxLGFYEkEGOBeTYeW7CrC/RAILlEC/1hRObGvdZaVOAwKoSlLF9ZLyo7bcTnmbn7isM+klKRv2ONAX1rVBUK1IrnvXixttYO1Nua1PHKYGGDzblwRb62f8DG9eHnF9aprH8EtuEYovY9LljiQ/kQHz58CPs7T7DjFQwjRyrwVakHB3p6JSaKYxoZW1uO9dnSeB5ZV2pDrnVv848y34R1rdm/Aq+G8LsS2GTN/FZalIf0W6TPq3UWn70+fX1K+67vMjGGubGu/CIKNNYs2u+qXhUSRfgj88zIPDFQjC+WvrXciPLXw/11Zv8EjIcq4s4xtHsNPsZD406PbvQX81/pWICvHk/kSrMxH//PNS8x5OlloxdWoY6ffDtg/dFfyPijSfgH4X/3S44tVXdcyKoMJpmUkYz3pWxBaTdiGA0nXFLhKthiQFWp6DCD+3ff+b8P1Ay4KvXs5Inq6lAxVmFgvEjPsUd2XGcC4HF+ZfMHx8pNoEc2h+ZoQ2NUCQ0iDQcEI8HYRc8Pf/oxxLPDEAv0GcS8mmztDxM7mhOOx1gCg0FehxOfhrjfk6BQDNY+pxSB7XVHvb/TqmFO3Lc0XugoFQdu4Q6nb+Ps9gecjsICyteB727v4+7uPoRd6CusNflekdcaF+5dfB0J+spEWnSiTx/vQxxnFlqO0QFtl17LMxPUMycmnpp4imJCAsR04Lf5DR4jal8Tx0pAFWdXagy7Xex2+1CGFoNFoN2FQGvQFr/11+JJhcndUBsLggYpK/pb2PVVLxToVsfKS336pkgmCWeMh4TGiaqvNfLNmK5EKYCg3qAuTm1EvuT/iE42fkvKy9NfcTMi+WjQoA6lTbhZD+3rdSMGPH2rUbnapv28MiH4lpaTgnjoDg1lC5QSA5kuMOY331opyGWMu7v78OTjZjpE31owIFx4K6cTk9Lr8RkZzEmTdWQZ2WX7Eb99lKUTQ8o/7QgNoe9XEpxXTlzfCGouzrRR6eoK8kFGwlGm4prRv3DUgzvfkAteyAFewgWesrRP0gL20gOHol9ZhqGFr3bWVnVlEo0Zn0J3+NQRmQtHHV1LgQ7pARSklJTnQMKsXQ6tZZ2y9MTiERt8fHxIe1Cfwce4IAxVvcmt4N8VONQAW1rle2by138Z8ttXGNL0ykT47EnIO30yDcsZX07owEQ8r9itsvLU22TacZtfoyNs83g8QdsJfi1v6E09RzT40Sf15x2JkL4mEXmqkuNeGXekvDLm+F62ZHGGJv/7dWNT0sBmlPSVWkIdwSWPqalQDgMJubHj9MtXgQAAEABJREFUjlNgy0SM0JZtWxG09rcgi00PJXb7iTh1E/c3dzESW4FK3MPv6KOOxaMPVOz8gm9Ld20l5asO3Tj67scf4o6NcJNON5j0bYgJ/b0NxFr0ONQGuBInZCjf6iSioKsx7khU9YM7kgzlVOUt6A4+dSa9PNK3hTLcE+8mErO2w9ZaTTzGn7617JM4+xp+tPeUIXqcwS3f1iuPWmsYuwdk1hhrne320+be5pkNmTmT5NT183Nu8GoPF3xBWSWfIa1EBuCXUkM/8Ep1frVB4S20e6/eBuQxVPpaCpAodj5iD/4vFsaQnj77m0Pc3N2njo13nioKY7cfozLmidisLVq3ol/tNu+5EZ+yO+L7wlUO2pC0KNczPMzQdEQ2Z+7FvxV4IaYKR/nBHWxKY82rfZRVJsjMffV3PMzYzcPjcxgHldkDJ/LOGyf46hg4IGft7OZmihv0fffpY8bf2kjysfXn50dOJ7/iQ69yExXY6shrRAl1NRErTQCt63UA4Mo7F+iLKNhPT6kUZV3oYxlqC+fb/f4Gm2fexBcdo/z0aWUl/cpG/rJ0DLaThduuFHBsxaqUEfmJCaybCxC9tfcVv6+hD0iD/YwdV/mrG722lpo2K4/KRdvtawMG9osOUXz0bYPj/YJPaH+VPjf6Lv6tz4hnowdtocsLRZzWqac9PmPZYeuLOkcfM3lPtreWNJSuhjLaDTurY0WX9hWO/iGN5jbK3mcknTHy7fhKzJpZlB3Ct9f61gjFa7yBR9m+ote3tLElKm3+D2LGDTfjtHNt0/qEj13Lizp4wo5+/eWX+Pz5S3gyrvy6UqLWGn6Uwytzrm3al+JCM7FTNuh2P4059yqzZ3z3jThv3OlKiTbCa6sp24wdwBwora/QWDf5g+TEnOgG/wvzqEVaPd0Xt7GCLvQt0TMusM8FIqRdnGsEB1o1RujQj2+JyeYZdENJfN91ZL8K7qE2cLeEt9J2Qm4v0KwMpcE6dXHEnz2xVj4vzO3yFHxK2eZcY/yRDaIjGynSoQ5fnX+B5T2Y6e0XzHy1T2Wg/JXZMGw0yIe9BmxGG1Nnd/Bwoy0h3x18+eudfWvwWei6Yg9/n7cGZDzdTFFxUnUnneJf3u1K2VovT5YLsjthl6/QaRzw6hhIzMUpCHABYhPjjWXOI/qrY21DcCm/PbQpiyPy+0L8+fmXn/Lvz9nn43f38eMPP8YdMbWvNePM6/MT1zfUV2K3m/IqXTO6v8qASoeHevJtM/38hB7kx/vgR74RALHSs41n/njXgYOX5RIzOUK+nQaP2/1beKhlbD/Ce0nbHPG9NfMB64Sn/ez3h3Buaa0SWxrsuoGRCCGv0NaiMYfvyDfkwzygwqMyFc7MGgcB+s1NOu15s4s36Dpy8Em+Av7aajT8UFjO/cpp065R9lv4YV8Cjr/F+o06yjd0t7KpcKGs/urRh2/xofsAnTXGqcW01w768AOK6ALaeVixc/OFE/FBe7/Ku0J3rS20S2WirpXD999/jO/JNw7YIMOR3deQP++3sob235USH7//LnPrrmxrk4V4tBI/kRjyoneJfBN8BrdxaMZe4CbE17cWxrnDdAj9wny0by3bpMMxznFH9LkAU9gz8VS9226BxeR/SH2MoSwrcxKY+a6ZH2/4IAcazRNr69ADtQhYOi7QLJ4VuSqTjhOlC7J+fnoiF3nJjZ7W96HPeu3YROq7EpViTOqBJx0W5dm3GpUSfObzOZx/kse28VZKiR7ZS4vzhW84+6bzd99/Hx7YTNMUtvUV3WSpYbxurcZ0c8ixyiL5j79/rLNYo67937lm7N0/pq/vHLk3ztlWSkSFhkGaINxxFmE6l93essaVDnJL45I5rHzM6PHz51/jp7/+Lf76l78wZzzEim5sc1wDHgrMuUo7E4d+ckvuq88UiBPPETs4AUt6fMv5kRji20FHNt0CevzmtWPAH/yV5j+YhH8Aeoz7Nyhd2eRLhQqP97aCVVyDAT6AHjG8gjFTcgReXaKmcdpXBe1JTm8PbIpgMDqx8F4enuOnn38K/zhd8HGy+J4k9J5k9DDtY5qG0EkXgrVBwd839G+8OLaUxunjlEYufElz0Q2YrNuco2F0mDSOe93RXDBCx1ObvMFKSGNXCldr1zAQanQGszdOTV/Z3fXEeQtmAV/wBj9dMZgFE+2SxXHslW04kcF6DgIg7UxeLvo9+fG/PtTYdYYFusSt4SxMpBr5C7icSJM4maGx4ICtghOn0XGq13yuyWuFdin3lMNdeP+AoHKzn9czTvT1y6/x5fPP8fDlc3gaDNiotRFQpxh3BJIBWeWsqTRLBqPrpCPOvtQQTYEw8TWCZ9LeRXQl6F+4ltAeDLwmom/ITlo89SgMviEo3dxNBKcxhga8YBx8VHQZwDXA+sfB8leKoFk9tYqMmd7Ux+vba5hI0RW+C7XIl00gdZp1JEcjk5G75NNhH04arY7R4LO3lApGxjHRJR4SSWU+E2AE1oPLySU3TXrog+ZlnTnZeGUhPjM2mEDH2B+mqPQVp5V0C/nrSuERxfMzjSCv0MgCztsbFtf+14f76RAGuQZN1p9IXjxp93RVO5GWUipNJZyQ/RUI6TQBNRE70n/Gdph7EBs4wbsySNlY9BOvvtLqeG3Ldmms2k7rU18MZuJbI+0LG7hBdk4s0tdD24KclPvK1bE7NltvoF0/PsDL7eGGU7xDjPhCjz1AcH4XCFOmJrMmSjc3t7mxsJ2cTeErxtbZWfjPLJxXxtj+8dOn+NOf/xQ/OMlxOqisG8lrlIDDLalNXhDPKX1G3Sy0wQ0y2+QW+OgQ92yEHG5v8l76pUs8bmS/cRLnoEykb+9jxHYaRV6ymFCnrFrqVpzatTQ7iRXoSYqIJy5AtHN9T7s3eVqg7YxdpR6wW+sXcApHGCVKtL6GiYjxsFYXDAsn7W/Ew6dYWMg28BsTlYtWlTHsPGNaK/av75e8Gkc8HfHtjoeHX+Ovf/2P+Mt//jU2ezqSnLySmM3hwjrAK64OfUlDKTV8HsClbaScOG35wkLPWIRaotBXOvu2+YTxyXj49PIYvq31yILu119/SZwPD1/TZp3UlbULcW3wxSQbmTQSsAq84FRyRQHypc/tb6bE47in10c2e45Jl2IWTnBTkdFEsnG4vY3btI0DY2rKSv6dG3z7oMKLclMuxpIcH5G/KnCBIeOXddqoviLNZ2K0elUXFmUvrePoGz8RD/Coj6pnN9YApyjRxYLOkDFJ05Hyyibx4/PXOCa/JvIzXddIePhJbRguvOBSbMgu+StxdCAetpDmG3yw0O4bA/JjrPZee9L+rkUR7rHXO/o7jkkLMCtz4si8OcUhYxSAiI8rxXblPoJ/oCBKRIrfnI/xBs0vT1/igYTN/zHOTU5UkzQfgP8RX7+j7PGJysBNdpyGo7yB577VpL+1hs7ASb30vrEZIb3alPA49Qhjgs/6vX8fb/aPuKIT7WuoLWwT/krMVB8DsFcGG//yJJFNKTQJO2ucsFOYZuOgoQviOnBm5g3nWU8ctQn167zdAxtloas5F1zGAOHvsKc77OmOxfQO/oT3hu4eHh7j4cvX9CH/1yNAM79Vmgtyq8hmjLFOMbYpemq2/APKzpELqlIqfXlmoDTJU601dkMLN4tcrPtsMfbcEku/+3QfHzksm5gnh1ZSL7/+8rcACvo8EGsn8NZMmpWfMLUVYXjN54A+H1ADwgxje99qDNhKbS2fAYhElSqK4k74DKOtRIVGbaS2mvzWvpIjjMx5hzDZvz3cxcRpNFgYUtikGplL4BWDbrXH9vbRAfaMbqRHmevTZ+asM/HQ503H2D52d0Jfxk/1+/L4GP7R9q+/bjkKYKL1jdxqZXH5nBsHzn9MfRGB3y9SXmJEh/L6hG24wfD//5//Hl6fmFeOwmeAvn4Cv4tXfSrxkWs9sWmTeMYRmAWAJRr3++kQ+/GQ8pCPvrZcdHkVV+W5ofvWGrY/Zglocv523qy1IrcpnP9GNgIK/a+53+3hJqbDATBIsRTstyqWtEtpSfkEpPiAlPUl7dG/CWTH5TLHmQPSGd9dliPjXonxz/Hw8Dm+fvklr+ZeK3z7dhEo6L9g+8dwPlLms3JhE2Ilt16JyxZjI1j5rrESD4/kR+pGHp0TjZs+5wYJPqJMG3wdiA3TYQr7LcyHR2C/4vte9TNYyDbt57tP34ew5EP/lxZYTTm3VtN+7m8/WrXlXdChGCptLjDv7llwKjvkq6x/JZ/NTW5i7wy/lrfXOX2kFOwS5s/YpuWCL47kMPesMbYc8Qa6xtSFf6j2QM5oXm654BdvyPgVG5rJAbUB7ViezR1OyN43uswpsoDD+cZivmbMMH789W9/jV9+/oU48hxuoEmTMWMa95H+WMgPkf8rvvD49BCv51OU1qCrMbc3dDsz9hG9kee8z/3iOx7fsu7MRof/o5f5gpsM8nBzd5Nv/zV8Ptj8eUMXz69P8fr2FOVDxKdPdynfr18f8Kkj/hVxMx7C3C6iZJ5griDPBRkiNtS1UL/JVT2pw4JslZV69lBsxhZzrgE6Tf7Mccbhv/z7/4yfyBEuzEUjcfaWWKefYWyhzHyzRlkLq6BbZSMtHfIpTHb2sf2ED6/ouULXDj+9wxbub+8j14z6VZvSvoxRB9rusM2b2wO+PGU8E1/a5AXowNj8eEwacgNX2OAbkZ08atOB0MTflYJ9TlH7Pj7wr1Bfuy51Zb8K3UG9drKS33Q8D9Mu9neH2BGjalcTj7nBC7HqhM0ioBhrF7c3NzFOAzqvGReCz4pNYYZZx2POd+fTwhA8opQQ/op85GfG74xpD49fM1dZ3m1lBYD52hGfVDcF3izBOOst9jlhg+rJ5wtj+lZzzrCv7eZ7L9ioNPvckP1+P0bmbb3xa0lb1Z8XaFEenz59F/4q85//9c/Y410oa/FqVzDJc83ivfJ17NvbC9jXEP50OOS8Z36zw2/V5zQhS3AXcSoUROHln6Eg0n8GMv4RNLAoRFOFktBSyKo9n6LglQUD3Bi2V8G5SlgXjLF7V8q74W69Gom/k+HNHgUOk36Yp7mP7OiZOAcfJ0r/3oNOfYvjTjiPhgSodBwnFQOwDtZjyIOGUCojAUeU4hsQErVWJt8xr4690LBglAZOrCsC5+RHQGqQrf12mzcQf7EvgUBnkDYDqJOVRgqTyddIkJbflUTVRYeLnDMOCyoW1UDCM1cLdQtlZiKTdsCHgcB+OoIwhKmzzzipuOQPCJG0MsA+8qQstoLjgL+HTx1UHtTOghO70BKG4wdkpK4WgsHT0yNJ1GP+fr90BMw7vvaNJK5Bgk4MlIsjg1OkmvUDeCrOVkqlTwkDbwVvrS3loHyTPm74hkSfWOi6UDIg6dRn6DIr3BFUd9jBIExpY8AVnjCUyYlEUfqUNRYV+esqEaEuDELJW4F6aLj4RhFCygUZddLlpLAngd4RcLWPvjZMYqOdUdvC4biEp9GVs08AABAASURBVHhHcXF/RjcreiyBXOGzB3ah2P8MUU5OhN2wTpjaaelBiG6QWAbkjkd5z8KY367cO/FDJonzmAmhb4zpDwOykEd5Ndl6MeHCVoJPBX8pJRM3T2yTVia/q2y0HRTCV8Tb4ke7Ob33MTk6YU/KXh6CbhWZN2RvcDXJYLBkpU7Vyw7f3LNZ09jNF7c4LG5qKothaOGmoDK+Qb43BOg9V4PzlV7HCVRa5M0T7P04xcQGkzwLez/dpH8K+wi9R06OYTmUq5uEnnTcMGlOTDBtd7UzGACwfqzMpT3lxvgFGctfQXcWaZVP6bthwhjBL33iEOeCP2hnwtnT7iS2I5aMlmmMnYV764SDGkLs/vBeWAVZ+jqvCdAJ+9Yuj0zo2ql0CVtaz+hAvz7iE9ZjgGkv+kOHjgf1wQJBH7Pd5DI3XrAD7VD8njRKu3HEPvKgnKVDnV7gX/z5q3lPz/H5l1+zvJqkS5MFOZ20c+AqHxcjXtWRsAqyMy6VjiSFfibV8gOxosaHSlSZRxDGmSNJ5bXM8xuJ5FN8ZgNBnNqgNEqX99piwooIZVzhWVCBPi1tqGkP1gnbRG9BbvIHWfkGQ/CRTsfq2xbtxTplssWGOecJfdM28c/wLS0Mz7YV/h0DG6hiCf3u6fEZNpco6FSctbZc0EnryBykrcmr848xTXzqV9oXElrjQybAyOFIYv7qCT/32Q/dBMj6VsPYUdF5kamy+ezWB030NaRZ/wo+MzrQ55Vb9mE+0taueCu0ummyw0fcTICBAA1ybMQY4gw21ejD8gIync/XaFUaWrSBONcV+q/IZGah9RxuHpqUvmEzJ2QGeeHbG3v8YMQfRvCIL20Ans7QlzjpaAxvtUbfV2ykAheU0Dtjdxfm0kIfavgutBE00bs6Ec+JU/mMFchEvfVc6QhoaGZc8Rl8+tBzvh1wpC04LV5ykYeoUA+8wLxxTpjHd9t0LnSxqvyUuzjV1QJ/1jEQWTTkRU4Cn/In8FfofmVj4JENCcer82sMhHR8IXJ+7OUZW0F72NKaxfElSnSUAnHiTFzw0FMxtArOAftqXJEXOmq1hptr036Km/0+N4mC8W9sUHwhPwJM7GkzLrWKfxJv9A8QQksBVo0eOIgLlkoWx0BRAIZSw7mrNNroZ510XYvPBdrS/qGvby2MR9b3NHggom3eQMPNe7wHCShK2tSmM+9bTOOBJhaR2gc9QiDwnriwCeVTgaktax/qwvsFnrT1R3T8yOJIfbvAjrLlJba5eTMLtxRwVKBv1555VDzH4yl8K/UXNpAegeO8MoNzAb/F+9M7HjcG3fzRRmwr4kG5ykx+tAVLQb/qXvnt4L/yTLfwue8bdFhqWN+Vgk0ushiOU25t2KMb+nQKONBXjT3zpnMLDPDdeHCQc4f410JfkFxo9Xs+L/HqRgQxUX9OebEJtLIx4d9rXLjObFY8I7dHFoBPFH3AfgEcwXl/YvwF23cBLT5h255XZJR1xMcLxT6rf19k+RattGi1wmvB5JY4EuOOuXm0JN9pm+MEn9gmcI7gmGk39sqT8JWX86wHLkPqK3LBaN4st+aprY7Yz4R8piRL3aivlH9Xo2fcfn8IbTGixCv8fHUTg3grrhXcfNlYdx5Y7QLq8v4WB5KlaiAHNT9MHWDLxuQdtN9/ZGOJXACwSIy+/BSm84rx6cLzQiyTHmOIbT5blO21nLDPE3QZM545NPj69Qs2+Zj55hm5dlGj4V8jGxW1aMNoFBtVXm/IdeG+tT4qfWqFdp6vc+rC+AsM2ifnBjZ/fHPkcr7EN+qdv3fEfeXTzJt6JMsGUG4YsmE1Q1cHzAMxRl0/v7yFPgVrMZKf7ZAtAmNDaEndiC8UCB1WeWe8vNmnv9oDbfNyYh45/13O1OUw0C+Me2NO+YWN7K/kB+pogDd1MKAL+yntGT61qRmbKxhsBb5tVx8Qv/QbJy7AtG3oW+zg1xz0MN2m7QzYSKstGjjU67ifYoIvZQJY2F7D/E86lMXQagz0VabKeUGOpVTGjzFiF6O/ksVA+0uX9qKcP3z4EOVDia7rorEh1IBRoZlqzjmW+PZtjQ/dB2D0GbuHsY9aP6T/zPjGEVnKS4mgzxi3h324pqzgoirt33XNFa96mPUr5IQZIGFG0nelszI+US/M5+cXDs9e0cUSro/MUW2fiXv2Lei/thpelWkWoEmL+aO2nTjf+3Vc7XN8n1Pn9SgpMexqDOhP2UECMl3i+DaH/uz4vrXwUMW3/D5+/B6fPkSt1a5ZlKXPji+lsmZec6yHN47X/m0b0G/ta7Shxo452pJxmTGoCsrjn+aDRv5paPnfJARW+EYWfvANHjD3/OmJmhsiniZ4NSicMU4Dhsr7++ICMrC6lcW1Dua4E4Z6QW0q8o5Nnvv7T3FD4FXJJfFEOHE6WXyk7Yfvf4g/ff9D+Gtet5zUFRRv8DsRaHOSwgrEmQalkRAAhKXRdyXSuQcMJxeeXEeC/sgJlg4LdWGSodF7KiQ/OsIGL0IDtV+rGG7J3umYyqIrTIbgnuH75fkYLySM0rXinSYQjnWXsjBWmltt0eookHSWgmNZV4Cj07soH6FvwHFEpbxmnFb43iPGnGCVWxb6VWCUTpC0QgvRjUA8EwCOBICZR+oBVvqSY1vFkWqLCk6D7knaX57jC6f2/jrZiQ2RZaaFU8wL8JTDGX64zTHivUEHnpgadOVxQbegCPl0vL/3adL6xORn4JC/4ONJvCcAv/76U3zhJEC+eugZ4GOo7T1hLglnhw5vsA2TBTcEatuSwAV5HCkm+gFSx3eFG4r0LkwM4lzMGGAdtHzXnNBMJqTr559+jWcSe2XqBHzAHtSXzy/Iwt9TP7EAWOFb2m0T/w39Pn68jdKVOHK6qb14Iudi3au75ybsJxY0BkF9QdmdsXd9Qx85AvfM5gNExTA0JoYxlON+OmSAvCEx9LTiBt6tlz9tDUXyXWMcJ/zg+/AV0I+fPsXQGp6EScJ3QQbKKmXGaXZFZjO4g/pda+Gm0w2bO26u3H28D3V4c5gyqEpLHQZFmrIyOTaBcePGfiZ4wpc3F4rq9oT/SZtjd2wYGZQtPucVHXoq9fXhiZNs7BG+hZnjOenyRNPXrRdsMCfZio7Rmzr4Bfswif/y61dOMx853XzNpE57lB9pKVCrzVXGtVbxrYZYN6U3cJdSSWKW0EeSZ+zWOKM+3PxLWGukvzAwGhONfN7sD0w2+Ahwxz36uZliYKJrFMdviSP1+yn29NWPtR1AQVqJBi0jC+ab6ZBxbbefoiJ/acazkib9zlNC7UI6BnBJQ9oPPui99SYA2q31Jh0mMTX7rkm3ffTtodVNj+CptE9sWhxub+IGe9JmlMWMnB+x+y8sKH/9/DnUofZ4pH5Gl25S5qnfZQk/rdZQxvqUNHz+8jVPlmYSl1JqGKuU8wG5/unHP4UnqPf3H2PCT4y38q39PhMHTB4m5KHN+gqzdFVOvYwrKTvs94xfnyg+Y9GR8ubkbgc84VhnPBTel6+fIws0SZtjiQLh5wJQZWssH5DHnvHKRLj2PUK/vrnxMMFHQ2fazpZsvxDHT/Sx3bG3t/d5CqUcI0qkzPBj5WkR7lZIfpClNEzofyRxlIfWalRkaWl9RU9TyugGupSVclR/ylq61XXqFYYq8b3Bg2O1IftOzBETsuwrvo+/2P+VuEWAIMaX2Hyvpc0OjB1rCxNLaRmw4TbUGKCHsMAQYiM050Ic2Vs3NGlkPH1S5vCqTJ6+PMYrm4vyL309nU+M1YeNl9rPOU8nl6SjAqe1xkZJAcwa/Eh8HgxoQ24s7eDlDXvPmPDwmPOi9DfiSQW//V6wnxP2qa3927/+G/HvHttfIvFBs7rXp+2jHlA/uJBmqVEqV4skECntZx+TfHlYGG8c93DEmGcxRjmHAITxwACOMN38e2IR7oJQmsVnsf+1KA9tSzyWGbpBnfqWnzNzygmZzW9vyQMkYVHkESAz8fWNvS8skr7gn1+Zk2fit+MQXJg7GUN65NLQqffy4dU4ZEz/9N33oY433hZizUzsPFJeicHEUOiRl00bkbF+Ji4Lm+AV6kt88j+zYX19A823GRaSe/sJWx+T9ixdiQo9/o2fPXbpfDGOU7gws06b3WPrlh36rg2ZMlC5FH5omze0O84cz7/leCBuiUO5anOFjt9/+jG+//FHcsEft7dJc8x9jOOUfKjr+08f48c//0v8j//P/8h4NB32v/EkHfpAV5wX5owfr+hTe9DGvhAXjQ/ODcZG53NjiDlmj8xXdOcbgG8shGZ1SDmRB+gP2sOMbGELXxvBOeIDNYynL8x1ylHZ5XwF//ZTjhbt940F8kIMxFrDzR5lfQaf7eoisJJNNy2EoTzMQ8xzndt3+rUF2LY5z+RYEFVo3yH3gatlN41xd38bPyDLfyFuW3wrWfjikr8FvyjoZpr2cWAuEZZy0m6quiZ/HinmrB39nOeNzSdkYF/zy7ENkF3YuHojH91yUfMiYyvshPFsYJ7W353DhCttjndD3sW4MrXo6+rijQ1R861X4p1zirmD/WvtsYNtwT5hF8bHCr+vHKjN6KlmDKjh5wyN+jyiiSKTVCr7rIMX470wbLsWOkZXSkijdcZLbdNyBr75qHQon4XNuE1WayjT29u7uL+/R+b3oa6Mg7bPvi2jMyIMaZ2Q9Q8/fB/ff/fxt3ix0j60ls9exS2t1uf8whxqDABE9GxCxIfIPMnY8ZkcSnvu4P3HH3+IP//Ln+MTsMX/868/sz74Fr51oqwG9NCVmotw5ZMyJ/ZoDysHHNrDC7I0f/hMfPrl88/x5fFz4kJk0VL+A7YyRUCMcjkhZ8df4IEq9LND533GPduNKRdsvECf/I/weTjcMNfehDYujws0zMzFbkwAGDkcQhnMyPyJXObzl8+ReQn32surcxW+pE9atBtjZwcBjjMmvzHf5HwFbO1UXOK33WKdz/qMMetALJoOB+gfoauL9fINUj6E/nf9lbvSMcd3XeTnw4fouP/27RubwXN8W+0fYQx4xn7Foe6mccr87ON3n/KqrWjPD2zeSp+534p8vCoH20745Qnezxbu5ce2GV6USfAx7/PliXG3xWD12yoxtwR6qiFP34HTMuIrUUrS6XhhiWdG5sYk7ceSslwvdC3AaKwFN1tRj0/MUw8WdGDskKYLdCh3X4zQb51fjbHqSL0WbG1HXmy+XYcWPTagmTj2DRkZf5+Rg7mFc+LT03Po9zn3ShtxdzVeQrvyjIA5cf7B5Z+Din+EEP4XTgrKB/B7vUFCw0hnwhANQiqQHvTbOun4JkObUS3hGI3XDSPrDPqNXWoNoQ7VodgMCSnwfCgayfuizN3iaX8IF5o6Jx0jsWAA4rngKDqLQR0CsAdajcb0SgfvSjgJVIKMQXh0sqwtulIISGtk4k3wOBEcNMLgU0qNvtVMqAbGFfpSvX0Bb7sPZ3Av0Hxk7IIjphzoK/p31MPEAAAQAElEQVQFQ5XvgLBaa+xw+uCjvIRX0vBXWtd0gr62dDB5SFjAFg7oqCpRgZHBpq9RenRCCT94nFAMFgZs8QGUFkdbFAn9C+OAATBECN/Qp4PqnEf4X8FHA1+gsLGjvuTBiVv48rxTZ+hlIEkvXaHvAp5I+hecUjgzO9wLMoki3mzOyeL58SEeKL6qrZwr/JvEZIG2jgFQCXklrFM+WagPPhsnwiyB8qiJgHXYvbZwSy2twAhGYVeFwh2khROCk/fMyYm2WUqBbmTC1cBkQDupR3gPPvLnJl7ft6jw25goqSbhZLEHfyY9M8FYmI51I9ETFXm7pC0ssSJTdTnznPLkKi7hVPStHEfsIgtyzcVPXyE+uUC+8laitprBOzd48AU3LILPGfz6oThkuqLf1tpvfPU+Q/tA3VbGcIPNtwZa38KNBeUAqO2LAQvLkr5Dn5IyDHxlQY8UcMqD42zzmoMZm1TTXzq0wfR3TjAX5KCsjtiZC0rjh8/SPDERDa0mCP3FtzKOOZG/5uSkXSGIbPeHuK0zOXcisM6SkoKABixpWtCR9QP+PqRsm4/wMedVazHxU4YVG1BW+nzFLksXKcO+tqjI0DbjVMqsLyxsa9Re26FEwEaJwjj7Do4ZaLcU6js6IJvk4XpFOCsLeFocHN5fE1brLvTTXp00Ldb1FVzA8/6MPKVfPqWjDVtbFyVMzJVpIwkY0HutjSGbrypzdTCToKkTGiBrjROysogz5fg7XPZ/ZiH+yoLJcbXVaA25cNWWjM3G6Bs2LgfqCzTUpNP4Oif8HYsQN7DasIsK7KCPtCd+5LDgoOpTnoRtfxOEXCAg12tf7VIelJWLgJmEYOOjCCrLBdnpg47ZcL3brn2xXUlrrcbIYmjAp3vosS8qwTY2n9X3a99igB/9vtJHW9vw0QccwcdxpcKNQCHBfo3Nn1F+GVtrS9uQL3UM22lX8iVuSwGAbSfoU9bKWPDCBkXKz6soeuAZg2sPsi5ykX9Knkq4od1Rbb/gU3lIe241Buiv7w0XZO2C1HHKEwSMLZtN06/VGtpyAZaLG/1Ivo0zjlG2F+KYcU8dmDQKR714dZwb5z1wgs+KbSm7FQFfx2uzFutnbNGx+nVhsIVh8Lbk4lGYwnKDW13Yz3HbFagKC9iOsTi+glt59MCz7r/2tQaNME7Yxm7jkbJfqFMfDd2N2IbXWvEd/E0+V65XWI79fbE+56MNPGJdU/fquCsFXo6ZyJoQq+sFPQQylnThvBIbTX4t+pt18iJNylywBVuRHgBvtpr0RtR+iLbbhfOV/utYZboge/EIA44xVKDQwXbrhSvd1GIjLW2zFHpCm/xK5wn7cq5zzLUvIBwSTsDSKI/a/M6Yw3yTsu+xu6GFeduO+Gv7gFxTN+qHe2Nzo//IuHHP3DRtNCzIWfpdVIjIfnvmyenmEA1YLhzUjXYhU30FD/PIDRvSLqr2LNqMIeK07GjzWbuWh9fXN+YWTroAfiQfeH192eSJMtIe2AjWJuRZ/sytXIgaHxlCDrAyfsZG59wUfiNvMG3o20Z/iUL7MR7YNH0B1hkZApra4PJuswhR+Ef8nsqoyGSFb+MwxiOaOAuUO+2+Nvyy8NBR+Kon86AK70NrYZ9mH+BUbLZyHbK+AbtgMpS+Rt+32CHDXS7CkCexqqcvpgTNc+ZJ0mG8EAaoJDppV36t1mhVmBXR4xsM1I60p6QbwhzHhccrr2ucsG8XchdiRye0AlhkMLNxzF3CtHp5t1l9HABsVixsYB4pr+8FGoEhXa31oX6nCT7w1wF+d8T11ipDFwo+CL3yZ1H3KzIWT+0rcqkpF+sr/cyvdtiKfX229DDidSCPsF4+tU3HWECSMLR5JPzbfZMWZKvdDX2jfls4O8Z+wurbRoM83PqnL9gwsr84sx+4xVtrCwCISrbRdYsKTOVmRYV2N4DOy4VNt5f8NfL5fArrP338yMb5d3EPfOc1831EH9sGaXU49jznGxjao3izkh/S6fOCTmb8xHhvbjYfT6BeE36DT3OOAV4hd/Mj9LMiZ8dq2+aSFkDCwwq+BX4i59ce2i36rBsU2p39hOX4ZVlgvYRykR8eEofx+pU8cca37Jdj+FFQroVbcBmi1rQh+znmqK9KH7aXHegoLouwu8LoroT2MWBTyR/yT7oQXK0lpPfDhw/hRk9XSnz48CHcEPqGLwSflY2f5XKBzwu0UpjjviGI2mqo611r0YYG/yMo0QHjlP2M/lbu6Rr5gUbSo9ycm5Gntmc/+9AUdrWfzwAKN9L61qzisYb5WeVZ26Qi1P8AT9b30B1+ACKs7XaF3iXjgPJa0Lttlc1G4cg34s0+5s7+qrUyta80WCTqjHxP+Lux1HZpFj6SRXb+LDxa0oy4Xxn2d9zH4znjqmO3Mr/TtCRuSIYM4XSxsdEB44/9lj8W/T8Iuyuf/wWUyqGSXUDuwtOwR/+LPBSsoQ4YmI5rSQOhUoNwAs3iqQmG9Fsdk6LG48aLpyRe/Z1ld/seOAn0+souv31OjNOY3Ijw1yO6UsJJ3gXHyCSm2oX7xOIkT/DYQdTYCv2wkFh1mlyAEnCwZOu7UqOrm7ouWNKFZGd9L3AZ9pEPExPfnHCi1Fmd/GwrAM4rOOxXa4uGY1dhAlacT4/P8R///p/xyy+/EJCPzNMlJibcSrATR1fsuIbB1CKP1mcCB03yJD53ig2MBj/bF07s3LRRbojZqiwngqBjWh1jYjIc0AmMpFO5uEjHfB8gfeK7FvtJl2Pky/YZ3T49PMcDfLgTaxJj3YnJ+oxMlVvC5V4CDDCNwCK9o6dD3JdSaYLP95+ldFFrT2mgRIrIoPyuUJmB2qDh70/7VpI0zAQT+5mQy9uOZFHYntY5IanviJJw1dkwtHByrK1mQNQu7zj1yhNGTr2c+BAMX6wZ2JgFqAuBqRGQK2Mp6Klmgc4wSC0ZgM7If4FnVETt9l2Rq4tX6Thhr96nvAW8dYE6KIRX609svF0LkKMfavR9tUNOwk9Pr+EJhwmnOpWPjx8/hXaoHE7Q7AnKA4vyr5xcfv36JXyrwzdmXt/t38nLBZNlR2ItGdqICbWnES4AZ/xihhb97C1Ppde0UxPtkcncvi5WtDdtAiExoTTsi9MF2t0Q0YZe8FV19YC9mODpq8pEWqVd3BZ518+Uk20HkvQ7Ng18M8mkXtvXzm+on6Zb8FimfLXXehMIYajzx68P8chmouUZOcwk0bYJt1btK9DXQsI4h2+fnZmAV/TU4aNO6ENrqf8nTi6MOfKYcsDujUfKR3mdgCu9Z8YrqyMn47Ybi96Qtda9nw7IZWQRjQ7R+YINuPGljtSH+E/A0Wd6bGpHgjntD6GOrDu/+66yUU6YCXFr+S02OAH6pqL8aQ/KXLzqA6PJr+O0PfF43wOEb+LYkxDf3h7inpPI29t7TtluKYcsJgy1lpxUhe0m5gX76kCgvFtVlgVZLSwMznl1jProQCSvvtUhfaW338qi6BhPyEZaRhdt8Gssc0H59PAl30hQpvqXdgaYWN8XOj67gDMRF15XIIQOfWtsgB7ilgXexsMUJp3lvZ0u0cPHQL9rkTZPjWZk77047W+c2kGXsV1bkA7H7LDpEVmpo+vfLtIGlP9WTtjUJWqrKTtp0X7vDvfvdN29J9WN+aBF31rqRrz66gOnWtqb8Q0zCZMx46Z6PWF3RxJT8VxpVR+v1Gvf/nqHV2WaY2uNSpFWrwOLE3nThvONmqdHYslRsbCxU8K2Gbv0LQbf0jRe6EPGn4+fPuUbiA0YdETHYMgAV4iHLW1b2VTkKy+v+Ntn4o7wkn6wnLFh5/rkjbGqRZzaatZhUwAGfKF3QNsc+tjAPGF8tgjLOt8+kXc7CsOrfHvaK44Ntvwj43cZaKvKobUa6nTgqmxAKFoS8QXvDx5Lyq3Wltcr/OBTATxhAx+xsY/4iqekvlljfJqw4RGb8SqtO/o19JvjGQdkYFdssKbMBtoaNEiXfbSj5+en8AT9bz9xgu7ba/jIylxSkGuFD8smHYjhazzQZ2bs17nX+xUuurL1Ukba009/+ym+/PJrvDw84EfbYkk9WYTpnHx3c2ABNWWM0t4WbMF270EV2mJepcX5E/rpbBXyW3MBAmr3e7xkXW4Oomu+IQ/K4H0A8ziU2mAp2h+yAa5zeMZL5LnD18yrOnAaP15fjuQbj+EGmLwtjOWbf8T8Z/Io8xDjqX0hiNh+zF8FVB/aLlabccxYLl+l1diBx1hiMWc0ZlR4U3fNjVraS2HxBlfq9ob5yMn6iMz1WW03Skl+X1n0OvYO++hQgTapv6qf1+MzG3yvSY/zv3avrT7iJ8/kpi5U38iDja9n5hLjvnhSZhCuPWpToCL2UxF8uMgHd2FO46aq8jD3Sz9HXs5F9tF3HL+HfnnYT4fU90iOPLDB5tzqWP3fNye0Gf82jXOftiWOa1lYhL5yiPfM4lo5aMfGlw4btY/40K63/7WAwPq0W/JpebplQ2PEV2AllMNXcpVXYtqJeKFsnx6+bn8HlNwhuogB3agH7URZV3RYkPVC/JiR26K/IKQRXzzAq3OavuqvjDtWXXmoNRBX7CPuoW7x2BxjBy0W80Sv+/0hzJH2N1PsuN/tb2JHfrnNEWPYR5vRTp0vRvC2d3i1VtDVzJm0J+nWNu7ubuMG2obWMu68IMev8Kn+FdgOGmxPmwRnn3AiWiV2UACKNQYmrtQcsRXEkCZjTBGf+LWf8sGWiA/YcUE2Hz58yA2JrtSotcWA/lMOg/ctWj9E2j70GcOfnr+Gf0vJWLKk3kroN6P+SR9hWMZpYJ67yXI47JmPJ+RDwYcG+olb2ja6Al/AGtCXfjyzeYQThXTbt4dPbWokN7U/ZGeuPu2Bxzy0o+ynQ+KowLaPRV+/O2z18iQ89XOLT2Z+/6c/x3f+h0D+rSlgSZN52APrSn1QX70W9aENqh/tK5QuNqzvupa0nLHTq70r59p1MWID0+EQfd+H8BF2XL6tOaedTidyhDlWNn8+ROQmhvP2yOb8d+Twh+kmdYJk8sUD5+ovxIhfiN+gjtvDTQzYbldqKEvlZOEB6gqFetpqbdlvk8EYjTHSMuMnL2w4f/n1c5iXlb7Qr4UydP5QDvr/A/boW6eQGOM05dtbB3iyn3UW4U3jIbb58FPc0E+alJXxx7jhvfmg8lc3A7pSXsbFZ/KEmTgqnANj1c/+MIXPrit+9S019gJO9HGM3LVake9IGeCpRS3Upnmv8L7d17wzc1GKXNNNLvFHf5LMP5qIfzx+hIyAVZDlgkOLA70EesjyXxjPBnuoGMdSCGeOtSwYqCUnSYKNzubpikHC4G5iMuN0J4oG62TnhAIJzA8Fg6jRhm3x5uR3hh7bQJGTvw7tAlQjs+5MonOiuHgTTvCxLQsMdEXqt5J1PHdFQ6PQly7+zJI1dKV5e+bGMQYmA5FOaR95kg/xrW6aweeJycvF4wvO6Q78YsMhsQAAEABJREFUBboda8EjgAdgIsDCBgMP0RpmDnykGMpK2V3LxX7AzNe3WcDrZMrKfoVkqseJkm76ZbIEwEpd3xpwG+g2XMIzKEuD7Y6lK5PWzCJuzuA1o4cVWgG1JX/cmKRnQZcbr0smfF0pGWyUhZOkshCHdAUEVfDXilNTulLQ10qQOoZ/kNmJ6AI8deYY7cGrujW5McA53gAECZCtXSEdOlyfF+j0V9Le15JRuhr90MLkyR3vkYl3R9mSiwr+JQyCZ3kETqs1av8uHwWRBS6oXwFq0BPHVV7y2ODJa8oPHnOIP+Bv61fCNosJHNCgfUmdLvIbkTZd1RtjeOQLMfx0zJVmTwwKddqztqx/bHKlEqFpZ26MnEiu9Blxy7Ny91na3Zyx5FiElvLFjqRDn9EPPW1QxtKq3tV/wsSHxGTb4GQDvdqWk4wJ+7N/uJcEN2EJE3sXvpscauqKUxiKSX534xTKLzcSoQfB+KVLib5VkouWi0/vg4/wNp7LbzKt6EaxKbGcLHjuKfIffBbodoJ3UaAclL/t0nDGXrY3SY5p79KonBboR6S5QFUugMmv7RYXPl7lXZrkRRo6e8HHBbjC1jcu6Fia7SfMoGPtSiaNW/c1xOGYIlGM95Q5+xe0R38uudh5e3sN+ykkZWofS8IV2HtRJhW7fH9MWSnrmxsT0ymTqt00xkCS1bdKtwKINRMX9a0vSr94aOSidKHFUyB8N+VHwwValYPyXeCzQCvV2d/kQFgj/rafDlE6/J0NR+3P5GBhkVHo37fmEMYslA3PAA5loVyUoR0yBuxa0r6H9qsfaz8DMAb40DaFuYlxJY4hJeiC8pRBo59xZMd455Dko9t4d0yBns4bEMqXJeXLs201+e+i1RY5NraPvA0k2Sb/NyT+JkKesP+Gg27awIxPLNDzd5hQ1hda37/cbngqfmFp4KpJe3mnK3vqpJuo0FvW8GPjw3ngRDyziEd4NGYy/sZC5Dn/TsgTi+oXFqwzMRBA6NE+FkQQjlGWtda85wfYIe79Jxe/0NWgc+RaHZoxTT61C3FnJRR6nygA3pXChlQFJBxxn7gEHcZyfAH5LPjPRR+kbmuHN8jUlzf50cC3Y1wpwCIW9cDqSkm/6koBPvW0gz6EdfWpkm20Vwr3gPnN7tBGdPBchxYWddyVrd+A7WhzXlMu9LO/4wHABQJBJsorjr62pEf+pdu3Q3278RU9GKvVFVxHBYc2ZamMqcCu0Oe9NiuPMJQ61B9MdcVhm/X6mYuZv8cjed/obsDbwY9zgfYobMdKe9IaWz8YgHp5iLCPi+jsB21eu4IOCr24ijMLj/KGlwGOdnRmjHJz/MRG+Ync5FrUnX27roQL8cYcIn9ilCc3auVhRfeiqfIPLr5hH+szLmHbc9rIgti3Qz1YwPbW0L6NRcISJuSFdHbAyvv3H32rMR72HDBMMaBX5Vg5mCqlhh/pVF8r/IDlXS4lKv7foxt9I/jIt/RxCy0XCjUYOndUbfdr5n/bvfSrq5kFj/D1Ewb5hUz00Ne81y5sz0LMkHeTL+k6wfsbMjCGWnJDiToYDTd5zF9Sz0ML596ubLZgu3Jc4EkajtDgVXjCtb0UaLA/fJbSRXl/7uC5Wng2L7je0xvfWomzS1xpRlhhvfHaPOuGBZ9+o43bJi7hCgMhxcz8/MzGqP4gjwX8fYN28AnHvtJmX33Fq2PVm3B3LCyNtUNtNEEL8jI35YG5gjmukefBc+INICLj0heajTUsKuGpgLNW5GTt+YwOFkhVWlTQTgXP3PvtoMY67ykrsE/ow5jF4/sXX2CENqiO9HeL+uxKQa41KjZ50VYYrz8Dla90cQEKvaIL4NBH/WNB2VCRTavQmnDoVegMLt9E+RAfiDcdsHvi8pBlGIbom/ctWt9i3E1xc3OIkbm/BBIFvnag/uRFvQ2tAaMkfnrQK6JA74SsXeiPXGtlDUZL0uUVOMbYDppbG+lfuQvgtGj0bfpXrbHZUsl27bOnThxn/B4w0M/PsrW3oTKewrP6y7UdeKCGb6EjI32mJFz4a7shBvDVoWV75hDYhPNSVrz/UBfyrd1ZhC+PaQeAVhYLtql92jfboWNknt+RP2h7fd/Hhw8fYv32Lcxhz8s5feHC/PyBvj30aIuvL29R4kPqQ/SQC+F8uZEnbeR4Oqdd7MiJK/Rr9/qascb7riCT30ol/2ihnw/oSloaV8epPyCzHluSFnNe7Uy8wrEEeLVN+fL5Bn3u2fzZsWEmHOvsb+nRe32HDYEJU3uX5gU49hWvdCg7x6zoMgu2jWkyrKTeS7fFN8d7iPTq3ytiLlQP0rLQH5DIKrCZmhuCbu5pP+IQfvJX4nefzXt+V/GH3f4Xsv4wKv53ETNh/R6ECtFgLheCPA86goHAv/A9TST2GOUJB9OQLWeCoUbRWmWCHQk0lDSgkoaggVlCNWeM3YLwUDFoglIjeNRaaS3OB6LGuejdlTB4OclJg6eY//nXv7BJ8ZpBYmSh4TgNUzrsc4HeGdos0qXRu3izLXmE9kLpwde3mk7lfcHobdep/bsnFh15xZrhgqa/q5rhJBGV8vdEeEYGFX78ffT7+4/J9zOJ93/8+3/EX/7yH/HTTz+x2DoypsXd/W3+TvsAfunzlKsHqG98iOuZXdRf3//mxYkTYpBDZ82J14THxfcDfcSpOOVNvoVlSSftCsFiDHfX/RsnA3IupQqKQhv8F3A61jHC0iFpjIbu1LeLmoF76xYCo8naG/QoW68mXuI1YPW14fAlg5Cw5kxQIhfzBqsBHQvHjQVPov+GPB6+PuaCxHplN45T3BCU7li0enK3Y+KSZicZd+Z9q0JbMckI1CEeZeGvl7mr7iaJ+pOvCn/OLPLnbrP9b7Bdnx8fH/KNNjc/al9z8rBe/hcCUtLzLhtx+Dy0GjtO1qTLydTrDnqHdxvswZcFecnrjnrbGnKvjJUmaTBQhx/oL6WPWocwqO8IyC4m7z7ex/c//Cl2+wMLtSVMrp84KVP2Jhzq5f7+Pu6xsWnap51JtzzKg3jeOH30b+r4N1MeH7/iL0dgaSmR/e0jCfZ3Q8eJL4u2Dt+2OQme0KF9IDX0D/Wgzn2r4fH5AbgnfHXJNvuZhHvtSo0zPvgKHcItPBvEe2zEhYB9vnACIl+e/AvzCV9ZmUTsW0jW7ONG3dHNLejwRNv/Kexf/vwv4dW/Q+MpRGsN/dUoENmVEq3V5FUf8g1BYQtLnoWvrKRJPecVv3XjQp4rOrSv8cJ744NJhMV220zET46hnOBR37He9i5pqPhBDX2iFCr4IqRYSBAu8OHkbIIiHdqCeBwvncI4YKOZcGFb8vDl81eqt3jpGGOa4zMuIdcemrUzfUU7EtZC3CYMhra93++x2ynqUEMdGF8i+CltQE7a4MWFqnKY8fNNNpu93LK5IT3Cu/J9ZCFhAiXv8ijeAT2I22JSsd+DExyOk26L8hYl2L2Aeg3rZ/CfgOlbZb7x4eldduigFBhutjgHVHAYx4Q/Ad9r61t2PRGXlKHwSqlhsjshywPx5IbiSW7f6Au8Ffmc1Z0Ffs8U54/X98Qk+Iz4r6fM9/efOP28x67GjL/qRPt3U4tu4QbbHae/d/ik8fK66FYexqprUc/2h6Mo/FM3A7FhmqZ8s0gahfMJ//ctFMvHT765dcg5w7HKT91Lu3yekNkJ2Z3xG7WlLq52pw0f8Z1HFlqPxjsSrxn7q/A/c9Lv2xVPj48pf5O0gdjmpsGVTnUrbJQUyv2AHeTfIePU1RM9+ZRH28Sr3i8o+wwt8iic35eG7I2fw9AAycL9XV/KXVwXYk9XkMxW8OcSjh+YN7zK+4Yj8kNPrjpXZM7geNvlW3gzup2Rj+PouH2hzz7/tSxssLL4Y6PS+cN461zy+vIqG/COL0NTAsjx9OW6ME+ogwV+LcKE6KRZqtSN7Q4ttWz1+UAr1w6/7VsNbcDiZr/z2g226hzgXOAcgrBYaG84lXfahbZGP+V+Qv/BpweeMhaG/SrPWQo4uN/aWngVrz7lXKmsknZsMumkv7Aswrf00Ouz8LoK/eBL4XDVxozl5jDOxR50edW2fPPEOftM7HNh0/dorSucgh/zf1vz7/IZd/S1O3i6wcZcaFVwWLfF+BEskb9KZOwtpTqt5+b4A3PG569f8q1QffeIvuXHePLycgxzBt9K9Fnaf3vrDVvUV/U9xzw8f2VTwnmshnhbJU5EpG7ubu9DuWhLgY0qv4nFoGNbG7JNWXSlZNxvwJ6Ylyf8eqRfoV47eMUXlZX35meAR7VreMjkvCqNysIYbD83DZ1P843n1yNz7SvljRxyzuIYbfC/pe5QGLlgUw7iUF4Vfip+1NoUlbg2QGOlyFdfW0jzyHxzQP4fiXd3XKX7Ot72Hfw4z/TVBd0a0pk8EUvW+BbCc0HpWzXO8TkngGuaDvmGg3+T7544uaPOeUibUw6bfzq/IV38antGoshNGqR/aJUYWJPOOtRwozIwQ2G8EUfMM8wfTvjCyLxQodG5wJzpyKakdi4v+rRvH1m/EPPVhXPOLz//FM47jjHnMEc1LjkP2e5hpX0tM3FF/TgPPHMAZo7/RC7+8PA1Hr5+ja9ZHnKz3blUvMZkuEu9+Za7b2pkTgEPwjQPzfiN3ddWHRInYrX8FRgdWsMWx6y3zpsLGxALG1fflH3fxcgmiDZnGfNt/Bp9X6P1Q/gHoI0brfWZn0tLRUYjOt+jn5vDlLIV9gkZPnNgrXwK1rRH73d392F/6+TVooxesEvvLxDkfD/UFj3F3DhjGD5t3kYzth5wwh2dL+hZPMf5FZt+jTc2jZWD+OmRX++VsW/JmMeq3xfk/MocbVEH0mD+OL+8hDpNfT09h7+iJLKGzcvjiM01ZKg9LcRtfc3xImrQO9BP2/YqlW6M2Uea1N007cihxhjZCOq66jDWp5c4I/8Lh1rf4OcDteI4EJfV5Rt0usFznM/xzNz7Si7s/BAQJm/Som4cU6GhoPtr0T/EW3/zgYJcS7ShhfPuyFytjw1cd/C2I87oezfgLhGhrMQnDzv09/13n8I3z7xPvLXG3jXW/hCOH5CNNEiftDmHK4MT8dT484zc/Y0V4QnfvLuDXvva74xPeJ+wkWUVXqnE7JkY/BjOBc+Pz9j/OfMN5eo4Y4h6UJ8z9h7IZmD8fjpAHwW+1GGFXtjCGvmpcLn8s3yVxz8LLf8YOt4FvJJWYdfEihXBrxhg3YwFZajo+N3H5576vhGoUOBAYtvXFjULgQhj6QqhLEtEh9RMCDSUgTEatdceGB1GIGgNyg2YPMU/zzgcdOC8Go/txR8Un12MaJwO7UqJ1mpcnSeslBGKMDMSMY5u9KEfOAsPUEfTSiIwE0yO4SmL/U2UctIZ6NtXfATM9Beul64U+LTQDqwB3A2eNNxSavz+AwnIMja8Q4vaNya2FiOBOB2acdKSKvAHxedrcbD8Spdw3Sk1wBYerM8Ckhn4HdcAABAASURBVAtlm/QAQBtE8y0kKCVPYntoHAgcPfReSGB1vgUH3OAW+lb03bgKmWmAPmcK4g8/BievmYRcx4FTmViAEL8V5LPVkahDDt+Nf3BbvwJ3BobJgPyt64ZT+NcirEr/inykecDGRpIZZdyoK6WiO5JEApFJ1OltidOJxJ7EUxi2D7XFSDAsVEi39mIAmpl8PL006beYsDo5p3325TdaTToaMKSjz2uLNtSotaasvP73ot7ka4FH+VZEPr+9zWFy/JIT1xu0kwAF0kBWjln1PWRygjbpXEhW1I3/vWsPvgH/2mEz8jOiR2VgvROHzpV+Q/BeEWjF96QL0JkYnqg3uTFBtB2sYk4auEkf3yFf78WZtsSDcvPZwiNy+RBjG0IdSDOBgi8QYfKCoWhPFm1F+qQhAKJsnawfXZQySZ7QWcJDptnOeOm/IDPITxt0vDznxDe0qH3Nevt3wPSqfAtMVuC0VqPCNwTlhCOv4nGhb53wLPYHkOi5MGbY4HYAFIfFPpYeuWsT3isD4cnLCq8JgB/Kv9UardbclHKMsOxvX/kSv89OrDPJVqVvqxte74faOMWc4obJXHj270oBejCBLmyYEpuOr7mI8r+YNwlKWCS6xsonNgsf2FjNBRnJ0MvbG8nk3+On9MpD32r+mt10mNIvKs+ZgICr1opeW1xtqysltBvpdayLzGk8ZCzJDa2z0g9kWJA7vCA/6fbNPIaG9qQ+5FsYwvI++CzYuX7oa8om4D6f1yX1ljFM0GWDbSzOIlDGah/CcYw+YrFJ3nrkmPIv1Z65eaNdWhxnpbKYsT+TEOmyTv4sHTjB+htPPYC7UtJPxGd/eT8zftVWSWxN2vUt6y/UFfq3hiyRpzj99UFjzNMLyRC+Le3SOLQW8oX3JJ1eHVtSjpF1J/D465uOAWzYLr0WYWyl+RjSY1EHrfbocQqTWH/VqbWesR/e+ZjjDR/0j+5K1wuL5hmbFEdfSwzEmSzQl7YPdP251hq1WVrsiT8DJaDVceLsGbujrtbKCGvWXHjoh75t58L9Kwcc/mrUK4nxQnzrGF9rI5YCl3GOVY/6aQ88wgKwNAYuv/teFKyNFGOVj4CSHEoJ4QhXupXZtVgn7B1zgvR7ely7Egyi/O4LSu1kwU5P77JJPq0HmW3aVNYxrGzKSfkW6B5ZPBwO+7i9vUEHh4yvfa30RC7QLFzHAo7Q7Ty2hnOSdVdY9Ex/UH4rvrZiWxfoMaZYBFb7mnFDuTtWGJs/zYijZJ6xY87oG7YGjfqW/WAh7cWNRe12tUKA9vEKjRgM35K6KQXaaYsUVck3lOTBIl12Dz7y42ac8kmQ9qceYyaWzHkAc2TzYOEEvSsl4XMJ+0qXvA+NWIIMHSZ844RX/UyftfhsylBTpgU5rcxzc+JIeRGfV4GCv3SAh0BtXFvRJhryaMjlOpdWnjtwSr941aG0lLLZ5YCNKuMdixM3mRvPSbfwKQPjR2x/j13pG63CQ3YAGrgxDG78XmMJmPgK31pLia3NXGbGN2hGPuB/n29Hcp/a0EP2i3Be+b8qyrKjX4UOeUvbgx7rF+1ImkAqj31tYZ8ycKV/MG5Bfgs0uGBTnvpboX+lXdmN/kpd0vVuV8BTJ3QhR6ihnG7YUBrIKRxjnPOauQMw5M3+JzZyxCNd4h1ajU2OYzTGFuSP9rYNM9YDxl3p2frTAqCulJxrPCywXrgXeKQ1/JzwX+OzvuG9xefrAte8UD61D8df4MU+W94gBAvWRL3tykFa1ZFjFnxSOU74/ITPH6ZD+p39GILpb2Mdox6GtslZ3hzn1TXBdi8uShdRyUOtE+dW4IjcVvrY/4kP7/9K+ZA+Og5DTLt97CgjmwRDP6DXPgr/9EdhNeRbLdg6WDBLaIN+IEelrqIbi/rC+JIP9WBdLYU+V32HQ3K8m2fGdvMQ7VH6pPcCXPEu2hLFQ0dGQU1JmSjzM7rRBhyrzJUlFIk64S8IUFiOk74CjfLhWOcuN+lOzJGYAXZXMpYqY+ltrUFvxY5aTPp6Fu2qwVelrYT5fW1bn1obeEv4qQSNARsvH7q4fFvz7/98W7+Fh0i+gdV1BZn3UfueMV346UoXXVdzg+j56SWeyfPn4xk+Cn0qpeRc8P2Pf2KOnZgbV+THSIk3mHFryHJVANveWgNO+nFnXVaSc/AIPHjoa7S+RYferAulW0reXnIANdCqT/WtUb/FSe1f5BV5VsZWxohF30p/QF90ZrC0b8VndfVG7qDMfTZX3cbX5HPB79TXmld7OLaD1iK6LACVShtzzHbDT+WQvBVkWyktizggLyKEw4WrP//IUv5I5H8IbjjuCsrEYHrKgDENJIqNSaMNNbL0XK1vFQdr4URbSsE4C4rEAWqNSt9qP8ftWrgBUhmTfYMPRuvCJk8q2YHUmGptLFbGqMClBwui68nIiYl/SWNqwNpPU+woAxNxB41YXegEF4wxd9uBHfaGJt82sN0qcTixHDmtmZmQxKHR7ZiALENrkQG6KzZtRsytTmdS0IPLEwnt1+cDi7j7+49hOZAAgpLkZGGcrh3IpubO7J///GMmb8T0KMBo4HFzZyRQKVvlpMPrmBZlZDJ/x8R69/EWVgqyYJGHs8qDTqfzOtFZVuolWF4qstt0hRyrb0ssYV/5BxCiKFnsb52wDAZerRtqix10qQv7W2/APhHklS+jwzaLdCYMfhjAHS8Nd5wMeJo8kURZp6w98Toic2FJ88wmyYki3z04PWm/2R9C+dehxZ77m7v78K2p/XRIuzLomPR6KiG8BZpKqdjCGCO2MDCu1irZ8Hzh9OHIbvkzJzeP8ZmTm0dOxF9ZkPhrdlEi1IMnG56MF+CUUgg5JfzX5U/suKNAnzQlbdi0CYh91YUBdttMDFhZU/9P4Pj58y/xK+XLl8/hyYW0LujJEw1Pqfx9Wcem7DGoEpAN/ryCu/YlpMvTFt9ImpDH0FrU0tGTvvzURm6wkT1yZmi4026yI58zG0EJqy/IzjvHlNx5n24OkXIKPugOg/XLw/Yd8a3b2/u4RY++DSCvBZpKqelnyk9+7N1qw15GcGyLmxdO1qXBifF4PCVcffUOO9Y2TiSbb5wszSQEwnPClgdtVngmFtqH8JXvJemjxWuJ9Kkdur45TDEiD/mW19wkBnbBvw63h9xg6Rvywh7kVR/rC889hfoeurXhyv1AEX8jtggbbMSbGdoXleojmyEF2dcQjnaW/SuwIACywoWaNJfgCVo9OdRGe9qFeYNMB2jhMXxbxbfgbogf8q985XWB/iOxST16yqWdf2Uj7Sun4J7C+2bdL7/8HL8vP3O66d9XW9C3dpjJLCR4mnX/8T4+ffwUntbdIJMGn9KyI54rvz34u1JyMfVKDDbZ2kOnp7k//un7UB5u5p2gSb+t0C8MafVZnPKrPTViKA4Qx9e3/B/5lIdt9n09vsXXz1+wz+cQhv1OxIKMSwbFtH97Q3ggchbB2kFukLKRIq6Z5E//L6VGqy3UM13THk/Y0tH/qY944iLX+q5siYgyfYV+r9qLb2LgEnFhrpAveV65d0xljPxVcEi/scYTXeXrvf9r1q+/fs6/aXKEfql146RHLgux6JEY8ws+/4tvPz5+5ZBhFmwYL+THDSL93jcXXt5eaT9mXD9Cn/Z7RofGcuEN6KorJf3KudNEv/Ut/BiLV4RYS2Pj4T5++P6H+OHHH3IeaiN+gX9M6BEzROavxKFf4z//+jeuP2U8FIbx0phrnFUnzpvyqDxs1ya1c+PPCEyfrbfoM46TL+XknGose2LjSzv95a8/x08//xza5qN/VxDZOF57sshb32qoR3GoU+FmUah5gx3AgLpR79oRNdmiT6kjxzfsTnse0IFy62vLeLS/mcK4KY9epXcHHwMLJmmorSYs9faGLk+UGTvyORv4oUVyIQ4gbWjhhrkzolhJEfct8fe7+0/x3Q/fh35jnG7QYN8Ten0jiVauyuiCzvTpn/Fh6+Wpx9YKRbzawMPz13CR5d9qkR5cA0yRsce5SjtwznhiLvNNAxdHwml9Dd+a81oYYZ0leLgw70hD+jI8Zj19jK3bJg5Y6KdPWWjiC8/QGwKgFGi0Tbn1yLyHR+WtXumc382VV2Lnwvx73q7ITduSP/MAfTX5on6TL4gZbbu25ybQEblZpLO2xqJuF9PhELUxx0DTjD0t8NQxtOAjKmUB3pFYYdz88vwYr/oSfW9ub+PHd91kvMNOQJdf4UuPecxuvy0YGzh8k005D8RJcXa1gGIrPu+mRn4yxm43MR8xrrZotYZw6BiFf8YSSIwz8pbGln3oi+zkybqMf4jeMa1NccCW7m7v44a5crc7RAXmRuPCoeWc5UQc1P+VQd4D/wI3XakZKyAiN+1OxDTt+oisZu75Ig10g5zoHvouZCZ92sYD9nTEVqWpA+9uOsRH5v+P2PZ0OOSBh75u3uYc74YiyVKM+JO+VpGRtHK2FY6XF/1NWSiDZ3KiIz6mL8t7ay39c78/IMcRegqHs/J5zDc8/NXHhY2ggo6Vg/3Tb4chfFa+womCAP1ifOLXDvQ1cwgP+7SjOTcimcuVAPzbL94/3luEJdwAodfEh64aRR7sY/0BWfzpxz/Hv/zLn+PHH36McT8BVWAQwUWenWutH7GPHbF40I6GGq6J+ua1pa7EyRC+MPlOl/Hu27dLfGMTwg0Ir8aS9XzJzbEPHz5E31rc3t7E7c1tTGwC1dqTf9CeMAL5FOxSHMyBUDeTV5yWYx4UifNALrCbRvqM4UbxQrv5jH9z6Qb+9BNjjbwoB3l/eTqGc/hPP/0SP1N8c/n58ZUce845TFtU7unD2GhXCnQ0Sc+ceMZOjW9P5Bnmh+qlYme3t3fhWij1ybN143gI86K+tpzfHxhj7FpxqAHenZNaq6qKUrJUns1d7vAd7fbu9j5205Q0bJtcEc6f6mOk3kMuZVHF2UPn5RIn8tWFDevLegnf6P4QjGlDDOhwxyYRj2Ge0fc9efRtnE/n8O9kvjy/IQPtK6LgB31tcffdp/jz//f/F405x5hmfEM9aGNNmXDD1XsKznmm6Bspw/MS5gsLenFc2Dn4lAI/zJvQM1pay9ztiYNA1xj6nnOdutT287Dwy9fsY2xq9LcITrjG0BIR5kVbGVOWC4Q+I/Ovn5/CfqXUtJWhtiQl4wD6XKHZNseqL2Xa6gDEEv5r9K9ZxnC+tu48r8h5zlhmrLFOevfY8YCsu0KNRAHln+H7T0TK/4Y4Svf3we8cFer6vqTCC0I/M1GcVCrK93lIY0FxA46GOjVIg7+vWRpcNYygXoM3QFiA9hs8EVpnP8uKUVuH1W8TFLiOTNILDpft4K04j4ZtsHhkEjcJcoxB4paJvECvCf7T8ytglqgdtEG7eGbod5wlnYjnhMtigs6CySJvjaCeQaev0RWCJLiFYYcO+RTr8BJlcoZO4dkmv9mP/vbpa43aakwElNvDDY405kJAifhbAAAQAElEQVTxt8kVBzkxXnm52fVKgiycCee9mQ4EqDEdysnUxZuwW22hDAxe8mudYyo0Jd2tRUFOJlUvyMFEMidk+LWfwU7aEjAV3lfo1PG9+ixM6TJpt/hs/QBs++mQ10CpnAbkNVR4o90+fWtMYC1lB4pEdUEmfDdRr4FlUAgc4qy1xXat2EeNUrZrVwrDLYBgjIEnZcVJ9YvFP5xMkc8XNg0MGOKQ1iyx6c76I3JWDga6A5PjOA0hTu3ByWazswuBes4A9JLJDht1oF+xkbRv7FF5vKAnf1XgeDqGmx1OPPZxsrRsfZdY0W+PbAfk0Rq2wL3PSVvyBnt8lY22qMzF6yT4QkL06pseTJZ0SVoH4ZBQ7SxMHAN2oj6Ep460kaenJybUGTkWgnKLkb4WdWTfVmt4LaUCFvngdycSY3GfmFC06RXb1le1qY7+wpfcil1JgxOpycCepLjS7qSuvXnflZLK0kZvnWSh0fHSd8EG5dN+bj4cDvsQJiMyeVG2bm4cSQRRd2hjlsbGS0TJyXVGB8JxQ1Yc6k+ZJd0ofyEJkAR9YcAuvYqvlBr2F548SBNshh9tQr3Jv8+WM7JYKF0UUCMnsuiUSd82uQq7thB2L0IGids4dkGmZCapA9st4lCe+qy4LQyhm5yWaOjWugWbOTNeeY0khtJrP8cb4+6R6YFYZ0zR92rtE49jK7rQrk1gpmmEti51ocxP2JGJhvI1Jhyx3TM+Ic/GlzPt9rsgw4Bn8QnvopCoU3bidIPruiiVrpzskZNj7T8kH6Al4X57h69/yHuDn1qhiYGIE8j4F/fSbqm1pc57+HDMBV0uFHWjPLzqW9q5OtdPTPzUk+OVIeBYKOjDR5KIY74xpX/b1zEz9iMsaa21IDv8AXyl1ExmxCn/XRGSxZsVn1pIlJZgRFTorPApjFKqndJ+1WTySbu0dLQVbMM+9nVco029+mwwdKH+89/+Gj//8tdwc+grG0PqSaxDq7Fn7tj0vOHRzrVNi4ilB2kDas2kMPWI3OUR1NEDo0GrxXvpk54enq2rtNfWR029YOfoWhwz9nBmgaUtiqcLMDFGu/BZnz8RN2w3XnQlooiQRnFrV/5RdH06dQhcbc8k3/6F/KIiC7oTJxfoJ0FGgBUcdWhiixk+vj485h8Q33jkp/6BvZ3Qo7CPXIV5/btejjlBuzTQm6/YvKzokHvsaYEWHE/UWXzUthxzyQd4SQqy+f0Htgp/0qc+9AeLz4V6O0E+fHDHcw9vypqnzGfMS/QRy2bbkSe/0qIPQVnOlybJh2nPsJKLb3VhW6vOHy1MlBuwxa0/ah/iX+BL0nEq5MkIHsS1FRZh6Ep9HNkEdaPljIwu9OngE2TQslDggK/PsOAFflZEBTzkrnyEp/8p+xNx2k7KQ1saGrGReD8SeyaK9WkvJZD9AmkCL9hajcaCaZp2xOQBHFu79NA1ebRSG1JWwUf4wsPIGF8icRwmcitg4CPGSWVD1/wqkwo9aUswc4H+ExtHwiulZp+F+WimnCjO4zN2JQ0XiHC8m19HbNC4Ye6wIOMc+P5DfD2w6R7SKzxj0YxsT6clebZrj+6Myeqscq9MNhpWYs4atbbYwcM+yyFuyP1G5vfsm/ArbJe0D34AslAS5aYb9MhXEigrJXID2zotWanLi35xgp8Z+pxnAApudTGGNJHmZMzcFozHzIPkyfG2b+WKG30iU20iieGH/S5qGcTieuOwxwWxtiLMJ/Mm/PVCe68cSsHmgMNAobZWsYcGWT7Fbx9xGPfPSTf9watfSJt60jaEZ58HDxLAuw1GFvQ9gfME39m3NkWCfJacJ+w3Yof60g7bFVaFtoH53Wfh+nwtrVZoHNmMO2Rs3mHnFZi2p3zgqdSNfmnU5/zVJd+OmaFBXsIPXaRH+6w9G5fIRNs8Q2/W99BJP/PKmbn6hG3mWMZ9+PAhPnClOT7449uH3BC6sDFhn2/fVrRAA1dlNM/njKXCz2HI23xNuZyhSX3QO21hYI52c8ecsfTZO+cVZWuxnwVU6ad7bFW+xViI6Y0FflEGFOc5bV6/rcoEcOJKOpDjDlw99bCOHyzQeMwDCX1IGA25Nny41Zq0tVrDfM66nntQYOv4EDxIkzqoVIIm7dg1gbhs2wSSd+HGpPD1X68Z+8m5FuY75Tc0/A26HLP6AzmeL0vSd2EjSCilfIiOPhbvfTtoOZ/xmRM6KTH0LT50NSrz6g77avChDWbsRccrzmauaOw/8yyagHC+8d8/0qQenfNn4rhw9CmvZ3xiZbzzi+sS10LOs/YXjtcjcc9czPgmLGH8+vVz/oF2nzEHRUJoIcYg1wr/yvk33bUGHy0K/Kpr5VbtB2+1NMZuVJPypR7VZ4GZhg/tiWO7LGPCCOqTV66lIB9Kq+/yjrLpk3gs3Rf4kgd1dC0+/zOVjfN/Jor+b2hROf83XeIq7LyinB4lLShFw9JYrXcTYGBhVnHSFY1qkE8sWh84KXADRuNEn1G6ksHWYJh4C6ZBnU6nIbpp5GvhM/DFcV7XNKIjTm2SmQYK0RfaC3Q4qUvH519/zd+z1aB+4ATHk2wN80Sw/8qJ+AnH0GDFqZMtBNAjbSbXXk/Al6aFSX0BvjzYtwPHzol4P+VCL6DXYOkEKi3iUx6wnBPIkSRoBpZjtwIkPWp7yA2fhMfOucE1Az4yFY78u2Hmrz88PHzl9PUxR+3APd1M4Sm99ClbeZaPgUkqNwBY2NtZx/eqXNLZqO+Bv+I8z+jjmZ1aT+/lF8rsmkVeJLNHfzqqk51BqjJWPRg0xOl1AVaHXMQxDC1cfEuju8n7/SGmHbSCtw1jeBp9hVOihp9rUpA4kbVyP7HTa5v4rhPFQKAZagsnREvhXrwXOkpT2srrHM9sbD1iZ18/f47Pv/wS6vv5+Sn1gXWx+URgaQQVdCdOF4kvyMFFYKHOjYkD+pBO21N/CMN75eabGU8Pz+Gvhlkn7hNB1CTw6ekxf6fVhZswrXeDyT7qZ8buhKfO5FMcI/ockM2m+xYDfDop2lZrhbuSyaKyVuav6o0NKO8X7JYOyZOTspsu+/0+djsS32EXQ202568NeNrr38kSv3yKT5sb0M3OMo0kzhNJ85Q0OFC63Xx0YnKcCYsbAp6clVqZcFtIo8lAHXjG5696N7Dr3y4IVmxkaDUQL0E8OAGZ4tN392GcCJzlop/hw9rzyITwL3/+1/D0sId+TILJdcnJ//X5hftjFIiTX+1sYCIRxgsycSJTJxMylY4jPv3MZrB8XKDhjPxRZVxp3eEvQ8q7xQ22umecthV8tMuOq/6cumNyNS6JOxPXN/9HJaGBHfq9G5CJdO2BK//6o3ICTGgHKUPiwQJTBS42ubVotaYcu0Lt+31lQlVu4uv7BoiSdmCMcnE9YDM7fEt+e8Z8/933earo9f6Ok+CbQ0zQ0VofecpC3LrnRPbTp49xf/9dJqm1CndFpjPyPeI7L5RnYg2Fk6EXNlD1C21N+1vQEYSEemV+R5dLwEbcsOnk75H30OEzDaGsYDPjteNsa9Cs7fksH8I0zgV8T/m3CVqkvBh4oRRk0GofDR4meNmjo1rdjFmBu4bykX9xCfOMbPXP9BH0Lt3WO2ZkvH21Z+Oexb5uEDwTH+zrqTdQQ7104GmthuMq95vuNn5LqWGdvASfrU17KNDaQrvaysaPMOU/69CDV3mLEuF1wAZdZNxyunqHLEd8QNhfmav+43/+e/zHf/xn/Py3n4hlD7lp1SGXEd37hoo2u4M3ICGThVNVNp6RA2RZFSkbbFc/TDrRoXKwHfRBZrcViaFSvKXUkKY9dBwm7Og9HhYGCOMNX3MeV3/KVx6k4SoT/dD4t70V4JtMBTRbUWeeOOYmNrHMZ+3leHyD9lMIYyJ+yVer6nrB7tdcDOqLA3UBHSd827fZHh8fHE6hD/HwCO/SdWSDXPyvr2/YNnYNza8UY4LJrvOWfnhBHsbihbEnxmpDC7Ei2/BrE2vrT7Qb+5TnJr+i2SIxvghGuTX0mL4/TWkDyrArNYJ2COTLRhHd7deVAk8rPB/xt8cwPs9vr6nDlZhI57AYV2A3zF+MaR/x84r+5XPmZN4+4lH+A3bgRsEdp/v6o/1rjwxZwCRfXAEKBZCEEOXjRI5i7HzAX9SJf1tGnQqXLnQEO76Yz46EbvmRxgX5WJSfMtJ/lPG12F26+tai1hY7/N+YpR/vmHOkzT4udtit8Db61piDDsSnW+LXRB2Y0BE3oC0Jh5qUW9IJPeLQVlvVL1vcHG7fywE9TOFc1yGz4KOetDHnngFcPisH5Ukz/t7gOVIPmRsQB5/IKYwbiS8Vsi1Gjsz7Hjb65ppzpHSZDypjyIpSgVh4Qn5n7OeErIWp/ziXugCt0KWtS38v/aVEoU40jEQeNZzPlJnlOk815r1SWkh/oKgLJW2TxeNCkSfQbgTw0z4W67VtBvKVOLBg7/r1EfqMy/ZRRkPTjqfML4SlXs2tHrAVD6CEI35jpDYt/Rc6pi3gn15XYJujJQn8AGPmYs/4vnNL5rdfv8YDRfjKWJiwg98vjFhDWkZi0YhfdcoG4UijsnYudG51nHVwg6mumNOadA+tpjyV/d98uxI82QfIC/Z7RIfGCTcHdvhPVza/VB7S4dsgzm8Tc4/t+ti4H0M7Nk/Thn5fzOf1vYn5d8TGE3+BBvD5lUbnvFc2vOQ/5x7yT+nQRmy3yP82Fltj9ewGy8ImhDAqduJVnvU5bc9n6S3i+tDx+OG9MP7bt1iXCzZ9Yb1lWcIN/JObR6e3mF9P2Q7ryG4hV5nTv47oUBvtaZDHkTlHG/RePCCg/xrms5YVP1XfV9lp10PFRuk4or+Dh6tcG7Z7w5xifDJeDvohfeTbWCJ/O3DVylgMxvp5vkDTGzx8C9stfa2pY6/qZcem0Saz66bZmvQpl0EcPfXIUjt7xoaVH+YKZvwdW3C9tL77jpXmORvuOXnUXkpfEqdykV/r5vkU8/mEzV3Y4Inf6OtqiW/8U3czG21HyreI6Po+cq3EPHd7c0fM2cEbODyoRoYz17f/g7o/744cWQ49QaPD4YiVZC5Vt66k99Tzz/T3/zZzpmc75+lJt6pyIZlkMAKBQM7vZ2CkrtQ9czR6PaduR9IJwBfbzdzcHYx8/BqLL06MiCj88/dfX7KBX9KoD5zQl3Y0Mo8dKc5zZ/xP3Txh9w9PX/M70Ra4M7IcU9f2P9FfOl+YI798+rysn9F74n27XuW4xv7V7RYdKVf5tC31gG5XxI3NZhe2WS99o3yZfyNwdbfG13wbSziuC+0HK/zg3Py2j6WUmnPftV1Y6s3YQzd+oJA+7DT5EpOuTd3fxk/52yDjP04Fev4Pd1YhBal7zaSDxFWFqyATvAdO5x6/fslX3g8E+8XoJlIbDXpOxxSZY9abVTghmxAIz3qF571GpSHYnn0xsA1BZMVksGH31MlS43LMQEAwkd4ZfDlFqjjgzsfB7QAAEABJREFURND0jQw3U+yz2+2jh1GNSAe2TjyttjAwNQOFBkXDBeeJhdycLKXD7wIoUXD2mVPfMfL0gg2aB4p4DGDK4BoIR5zyRAFlJiXb3SakGfBMcDNlcUKd1E0E6Vx2a58zMfRLzjT2FTyPOJCLeBcDv/rnG0wcE44lXblwAqiTizTZz7EGhKQHycunMq6thotCJzAn74rcUEi42XYd6+TkBAuryXuHTNSF8nGMclYHyky44jhxsiXtJ04S9UblBLPELbR5IcjS7mQlrycCzpmNHuVETAA9AYmbgxMyybvwxDeg7x7diCP4WD9DVMLmGbaYzCbkOBHQDB4lKvwkb5tdBtfWBoKIkwl0MBaCoitAoF8VdqUe3D3PayaRNcHJstqsYmPZrROOcMUvD5bTq3hnaCfuYCvyoq4sgIOegK45TujIom1cuKe3JETyREc3k0wItZXgM7TGqd8qBujoG3RKa4lorULPJm6ZPO/xtx3XNfTVwUwT+TJ5nZjQLUev2J32cf1+oC19t5sdGzC7lJG8qHPt7pXA76aqtF2cDElYpVdxabOOg1N4mqC7pvwcP9HvyGbIiM6dQNStp1Imuj4PtTFhFmTEaHjNJAc6L9x7supicUJ2sI2OCn1rXDcKxC88J6WGTG5v7+KeTQx1M7Ko9c9rvn7+EtKvLFutyKxhEtgStsZN+JHOnLDBecaHrrQSvkK4axK1nrEBs9JsfwjmsYS+KmzhlK4GjOP7yBqaySW4x4eB6SImN4LhLcejL8dV4OqbhWdh/Cidd0ulVqueXjmd9Pru48fYwyfkZOLhxqL0D8jAdn3zkXijrwWdxCNO264xrSsVG9qEbwSpOyfaa1lj49KlrvVfNx1u0572bAKuotUafsRpkfYVY4bGZDzQBuMTZcA3cxIn3gb41INfmPkJnUjP3dsr1f63ocYdYVlfS8GOd4nnTBzoed6D37Ihrqc8kGmBtwrP+rL0aFOON/6oHxesjyQ2X9nsdcNhdAywam3AbthTlcW0WW3bsSlxECQN+JdvVbTWB8MAOZEgY6foUDtRnhW+xLfD17abVdSeJBLDGvEtgSv7pdTQLi2OwdTQ3UhiTbQCeNKEvBrj7S/8Ewsu9UUzJ8ar2G53sUGWAzzbZ7fbx4efPoSHGB8+fIj39+9Sbr69Km79VH5qX8DdYovspLWiP33nRCw9Id/kGyTWN2BLm3H2Kxvl/pnpNza0z/Traws/bhYtsb9E3yqwV1n8slhtGbWEH2mstKsfbcu2CeDK7Qi8b8Rx/fuCvFLA0CBdws85m2fp2SJb/xOJn3/+Kbze4ue3LBY28L/Z7BhK/EAn11iVckOHKzYN7ffu/j7utB8X/vTX3nfcW66wdrsdmwrIl3l0g5yWmLaJNUnsmo1fZbem3phbK1LFvo0xxrYDizU3aPQ7v0TTeHQi7inXlAO/lAWX/GE0bslv+ONniRHEfWPZyNVOF36p+yM6emZj+4m53EMy5wlGhjJdQc8KG+3rohfl3guQIr5aWibZJtDGzEo91hvSrQ6MsfbT5oxr+sAArD0y2COPFffyYG52ZKPM9ququgIVyBgyo7aWpa8laq2hD/ReKcKXLrtOzBvy532hb/ARvnzmAoWYfcJvjpQT9iGdLj60mRzTFXy2oG+sGzuSlwEa+9bCjzyNjMVRQzqk1T8l1ffduJKOrKdBvNqaMIq8vBVp1PbNcyzq0r7aoTJX/+/uP+Z/He29MLf4/fZ2RzxdATnIy56jtBp/+ru/i3vi9Ip2+RWOX7JvbJSJAk5+vKXAFzLJ2AAU/cv+M/PIxFwlb97DNsxjPiK2IBjrtYszMss5BuMppaasrnJxUfvt6Zl8m7yRfPuF2JK6SIDo0o7AErJFfCPxMmmwLaCPkm2Mse0EvizYrHKjOvmo6KRRkj/GJgwaL/CibsSmLcqr/Nsu7bb1DVuqFUz2YjA/lefVm026EVZ62oAn3yAM7W9g3FBbCCf9kI05fVL9aVOLniOEJT7tStrNLQo4CrIvNUI9G2/S31fMdcC1Tl03DrBarelTrjGEpQ3pF+Yqwjsh14MHI+A3ZxK/Rd9+pc06vzfNHAPHD2NiFXcpOQ/Zbt8L/OnbS7y7jdoqhy9P8fun38JccELmJ/STtoEeUhbwIW9L25jrD+9VK+BoLVE5mbkpN4ja2ptQR13XRbE+IowDJzYYfCvy9HpKW6utz36OsH9FBtK2J/64SaNcABhH4uBnDlW/sK4z9xK3/THnnOccb1Fm0gnQ8C8a+rrKtc8HfMU5XtlXNoN78NgujK5AHD/mCBOx9cS6zas4EhZtpWA38FYK8wEMq48FF41vP8YS687aInWpW+ddcryZOcS3ragOfV061uQ1wlcvn8kj8qsXnr7kn1hrUxb7Wy7oRL2qvyM6GdnQmdiYCjbYbtj6+c71Ox3VgcXn83TON3+Cdg/DL8wrrvEul++IZ+En+Mi3uPQZ4functr5BB/aCl3efkrkP2Snnq5FmcTSkv3qm4yuG1075sN751XmVGViX3Mf/S51S/5vLuX9L7/8OT4yF6t/dXSBhjM60feM5cpRO3Ju/EYOYfw9Ml66zAP2u02skfkZ+9U3XthAd5w+ZRG/ucmX3zmk//wQL+QfQ21v8/MuGvfqxDWW9HtQN0ODvKqz/Ur4Lfx4KPPt22O8vrxiy0qQbGO25Y8vbyb9xxPyP0SB7/P9rwT6xpqXrsQK58pAMVTsZw4T8+enB3YbHwhq3ziBew2dRaXSgR8UhTMZIA0u1wWY4LLPlWCMWIeofQuV7yaQyc6SsJHMEaBaFSe7NAw2mGyo22Hkm80qCoF3Ao8OZdHo9yQ+Wc+k62QqqoTdWhgUBq49MO0rLel88F9KidpXqgk+kbYWGt+BxM1TkQcWIuLwFCbH0EfcYwYK6MM5XSzJ65LAC0M5zLlBoLF7aqnsnMwPnIgeSAyfn76lvNarFRPIyCnw1/jtt9/zuzxsn0i6pN9iIDYomqQ+cTL6xFiTO51PXmyHgWWRDTyDvBNfD2+2H0lGn3DoB06eD+yQ63Qg5wcBwA8RK/rWQlrWOOEWGEOrVCMTHFT+v+HsJv0GYkd1jptpz4A95aLoyERpUTYGuKTLzvRZ5HAEJ5SWmhN2A6fyzy4EUO1GsPTIfsKwyIP9am2MW+UJ4go6G8GoolPblnH87kpoWwN9vRZkYB9PC02mtYU1/JmEa1Mr7m0Xp3qdCG4mBuKUfkhPWrzmc6BfbpSDtOUYbBExAaKwj1CidMiFfspB2VnI7aJV+B7ggYREW8V0oiR9jQX6hsl0F3d3t2zkbPC9Rht2CRyDtPp3oXxiM8ETZTcmaAoXASvgbber1F+PbC8Q62atNqfuR+ijCjub2Lhi8YptOXbFmM2e5JfGC3VdgfYCfzyfkIOTp3gnJgk3f15ejiQLh4RT0Z1FOE7M9smC/52wA2UIJHgQZg1l3MO//Z0Uj9ikpaInT+Pku6FP8flG4eeHT5yeHHN835DZ0BjKBhC8UMmPMp5TN+JRD8rZq89unq1JApSvndSncgFIjs1Nn+RX+pZin2tRt8rNBF2YE/KZkMt1vBPx1b4AaLXqjI47CxfQLvQ6WQp3//5deIpo20j8MBGYMZzaKrFiJKY+keg/EWcPCRJVoK+JQlKIDi7QAMnhW4JOyGv0NyCzNTbsVZ67yih+Bng3dhsXLSbgQ9OmxE6hT6Wvdfqh99Ko3paNh1XU9TZtWjofiINfHj4nT/v9LXZ6n7woX5MGi0SvidN9a2kjJsmebG9YiBsfwRrK0XpxWqxzA8DrmnHSYNJhnHt4eGSOOZCETvh0iVaxA/itdfEL4586giiHZ5GeNbFhCx0mQuoId8Uk5oQjf/r40m8V2+0uVmwWLP1m6PbNljljqX0s0mliW0rNjSRj3Bm9la6Gc4exxTYJSFtBV/JR+hIDc+h6Ax5k2Yaa8WHHXPXx/Yf4+PGnLP7PX3tkVNCH48YcPyHOEsK+zo0D8hH+EduRhwv22JWStKZMeB5JXp+fXuLp4Rv29MypPHCAG3xGx0F3oPtSWzhH//gfgpRpQa7ZVqL0LQbiSttsucfXsL0R35M25zN9F3RA5aewCOJBumYfgdW3ilxX4Vu6vr32js2cWzZzdiSs8q9+evrJr3FNH5G+4GNc3tPPmKANa+sW35D12U0hi4uOPbIUVhb0aDK+Vub4hDbvOE809Rl1BXh0PJG8H9PPnllUHyjPzPdeF7nay4IwvPy78qMWntXHyObFGdliZPTEzjC4CT0c2ChzLj+4CYPsUGjoq9dS0Yu9GRTqpOOX9laRS0XX+vTQ1InynzNG6GfGDON8yg+4+kGrNVbYkPIZGKtPTNMlzBO8Ahr06BVdSWcXEQNjhKE/OmcV9J/39JEOC93gBirhNUpEEzbt6u2MLZ3Ar96OHBToxy4ejMPOCWkLXUn7LPDaAUDaHSt/rcJbQA2wJ+Bwi49bN5NXjvj+cxzRTaGhYzzdwg2WkZsZqmCIH1r5MV4f0cOBBYvf+aN9TvST3oGYoQ/t/Z9YP/wU+hQDwzrtwyukxeH4Aq1tWSSxyT1gQ/aTXulz3iqdxFD8AS/sMaZGr56ok78LclE2Z+bQLDyrj4gCmhJLrHHRPmeuOTJnuiGwsFRj0UElViIH5tJneHpK+zymXKRH2VrScMIPxAAdlnPctS1hIbuFj8h4MBJfjtirti69wiilRastKjpJ+orwFt3I9wIvoqO9B55XsY7ozTZzeMcmPsYWSsVWtHXjv7HGOvsKT+janrrQL0dkpQ8u/nhg7j+kn0JBOE7Y8j2i4wmcF+IR7AYhNmluzHfq0jWLtAw8961GGyobPzVcQ7Ra8b+W+prg/2RBvsIT7gu2Zo6tDWk/Xi22eTUvecWnJ4RcQN4jL2mTLvvrB97L8/sP78P45Bx0wP8fvnwl5ozhOsL1hTpIH3mDZT533TgVH9VpMmnnEVFuqr/Zk3Ar4jsyuYmu6yLXHN9vEu7peIoTmz8nYo90aPuFDaIEVEryvUYuxontdodcGk1zuMn69cunkMan54fcjAs+wpCOIM/XNr23RMA98GqrHGxswu/ldJ5fE3+NS6XU6MrSB0KFlHjMY93YvfJNQ9R6Q6lZrrJUH+J2frviveBD+rhljkL/FvI34NsT9uBmQvDxAHxFHNQGtB03xB5Y91hcc43ozy9zhiCWGzMj8EHGq9cDfjYiu/EyMs+P8Z3WGzamvr9991KHLLuuhs+X88RG3YkeEQObXhfoOzy/hrG4MCagUVlNwJaHrtb03YevX4lp9LMxR0PlQgZDSiiDHrvq6V8pPmc3HMZ763w+YFPC3u835GK38e72PhqyKPQbWks7t9+ITTyRRynPX/70c3x89z5W6Kniw8rAGDDiB2fon/GpGT88kZsrq2fWqdo1VMWqrUP9KnPxmqNZjB/au2WojflmxI6+kH88EL8PIb37zS6cnx1bsCV9zypyZFwAABAASURBVHlxBI/jHZdzNHlb9kF20vTimpNDaGlXhvITvoGw3Pxhv8sfhvn/r4gXK0y7dHOIBbmTuacpXi8YiMHdBbQJ2o7E0O/zWHFap5KxXuxpZrEyvQXukg7m6fHj41N4ov+NTQh301Wo2BZ2FGfJ4DRguCuTN5L3NcawYgLuIpgkJ34XjLDlSakGZT8D/t4THPphM+CPTBB0FGFtMTwXXH73iEHKich62wH4ZkolDMruzrvItb7gHAtP4EYg0htdhGO3m1XuaO5IUMVt30dO7R++PoR8Gtwc27cWa4KtE5OOaZ3GvchtH7e3+2iVSZ4A4YS72azj9n6pX3Ffa8vIIO4L1i/NDQe3n0VY0nrCef3yUN8a0HHtb7393Qiz3QllYsfa+kVPU/7JgRPa14cv4e6/9y8EwBMTrGNM4nx+JPF4phxo0+HF4eaC/9XqgZMD+00kFBPB40fBVtSvNKzR4x5Z7UjUN+hVOUiHdCJabkvyOSEHYbnY9LVs2wdkIM/XMU689jMoLTyN6BxMRD379H3FDNAntJygacAuPhL0KgsZE+fxfMQ2XeAhBcYs+Jf7FbpSp5vNDr1t0PWK0sLNMOnONvhI20MP4pM/YXgdWs0gt9nu0pataxV6KDAZTgxuoDnJKy9USr+SAbJib10Em2jH8OTeEzDpRTDU8hsk8m2SqIyzErF5nS7okiCpnzlOvpWdbYE0vFZ41RbXm1Xy1r/RlPA4vdW+rn1ndHfGBibk59hMorBlYTpJPrKBqF0AMtwoaPAtr07M2pAnLdLaGLNHXtvNLic1x/zl17+Ep5mwEyt0s8MmhKMujTPq3sWl48WNclNuOTE5CFW7yfHh/X3cs6CUL3GvsasBfI65YEeLL4+cHiBPfFPY9rvyLS9IFfprmCjYJv+2K9ZRGMhgxLe0NWV7IlGckY16s4+4Zh4m6s7002cc539/fKGxQ/aFq7Cr8ob+V7+rCV0N2M8e3l0US4tvuhzwMW1khb9s4cd65XBNDOUhC7H08Hr48VafXx5u3NH/tS1Qhqc04jYWGbfUhbHPxWGWu13coZu9Zb9LOWgL6u6///N/j19//S0+/f4pfuP+G3FNHoTR2oDY5jBOagvKJd9I5ITtlfggzSbcrbZwrpCWM76Yp2vwLX9XWItMAGen/1UpYftqNRDvN+lXymSN/Q6tZltFpg2dm/ANXH0OPgv8Gs5TjrmWNfZmf9vphu8Bp5hUQwO6kXbbam3pI8qpxy/VgXHJmOfV50q9bYXxyu0bJ13qRhsXjrRccWkbjnt5eQnnUZ9NgIxl9huY79yccB4RljLNL5nmJNp7FwvC9HROuoVrsT/ukMm6tidM4e04JHmfm0sfmGNuwzptV3w5rizz8oR/qxd9K0pkrFsTA5WTcpg4qTWefP38+/Kllpwu11bRxw7f3cQCS4rC4YyvsdvsMhG9u73H50l4iS0vzBHKRhnIR62Vvi30O++FoA8pV9vFbcyx3jeK3FSwnIClfPQ5bbr0JZw3K/xIgPUm9sZN7T75Cmgr6HloibNHty4ExWFxbMKApkrRZqXBsXnFv5Wx9wtMn4RZwv69Y8AvLFvkoweH/N+z2esG3y3z/Aq/EVdXSpRuKca2E3FGm1HPfkGnfChXeVFeD8Qu2xgRDbg/dEPMP6E/aSrgr9ARfMxj/H4mbkM4G3KzHfh32MSWuDK0FqVUmguFH8byG1Kk3gJvXYm+IS/sUtt0Dt0wdrPbxC16fffhIwu+XVT7tJqbSABNGCcXD8RC5aVszM/Wm1207T5K3wBeIvOhumwQq/OuFPxtlTlVIy4Gn0KddDZwqJMjCwXzDqpBBe3464ViPBFXRIGemgdDm90OG90k/3h2LrqUEwTGt4en+PrbryySjzzOod9+4aRa+wRqvqUmjk/YvP5+IXaZD/kGl3oy5hn7jLPWJ1xwS6fxdZBeAEzQNk5HNpQOiR9k0F3DDe71ZpPxrKAH6T8xr6jr8U1uA7p0Mf2BhZqLOjdNr2VHvN4gzxX6qLUlzEp/dWGcc8P0jk1Wi3mKdeuMeyvkYWnRan3zmxrK1rGpkzfaO9oH7h2X49GJ/eRBvpQ7iEP/Vb/i8qrOXMRJs+OE0YX585T5u7rWN3N8kKPR5r1yL/zS5tVX+iP4zQ+ygF9ahCcOhok+/CVMr37R+t55DJnarh+gglx/qFvfXP36+ROHKw+52aEej8zvOR4fF65yVAd/nX9c622z7/Pztzz8fuQwxBjhwds9B3Z3tyy+kbP97adNyodyuWMjyDjwns3+LWsVN7vsc8H3C/OIG2P2QyTkf9gLtq6cW6uhXSU/MGNs+86aTNgzGxKWC88W+4h7YL5crdeh3NarLdcB8ejv9ADGdT3gPORfNZzebM6xK+ivbHAI11zftZp0VGiUzvpmF0Ai94BO4vFM7mNMvsIRvjmu8fpsO7J1fN9aaGMdTM7QwSV52+AL2rPrSHnVBrxu8WFpUk7CPhFXchzwtBVtcXnGDJwMJOpHAQp+qw1M0Gd/eduwXt2wrhKuMM1VH1j7PLAmfWbjT56dQ+UJNAnt5uYG+TFfEm8n1k8lwMfmDtVxw1WZTLS5PhqRpRtGRtEZ/YxsvIzY2Ay/ytFY0bDl9x8+hDFZPmliE2lkzTzmusR4IG5pls6ugJHivUV8lhXylBfIYb3wlHmFPtrRfYZn7dO3nsS9gufb27vQHr98/hKf8IPPXF1jOX5gzt8TV/Sf7Za5fbsKY0LBFmyfOERwHj4eX8mn0Tv2CZpoVZ2uokCfvFnEp6/e37+Pd+Tn5pi2C0e6bXPN/I52D8Dss0fXtl2w5QmfcENKOICN2mrmaQmjGE2EdL16/8cU+f9jMP/vgVULxcq84CrG3H9bbMMyTdx1FCeoVC71KuKq+NVmlRPthmvDsCsBYiEPqDjgRIJyDQ5HnEMHGa2jLeGBQ0VbAE2wdnRJgzJIupAYWLiL88IYDaJvLUxIDJp9wzgoTkT20XkuGFDCA5QO4cnOmsnSPhX6eoqJGG5MD36SBiYoxkmTxcAuPcIsTCgqm275hZ+MCOGsCJbb3SbcSYXi0JkMIMd0+Cm6UnA4S83EcwDvgMMMyMlFzPYt8AnLSbDC12azywTaq8FhwYsscWh5kp6BfsraxY1jERaBY4oRp1S+E4RKTy/+vmZodKxFngwCwgk+OtuRcYfDS7jbe3jb7R2RhW1eEya6S12qu7e2E3UmZNfEZYJG4YvbAvi3n5JOvCKZXMPzGl2ogysNwSfvoRf/h5eZgj7QtzQr/6W/kxgSgT/rZ5Bxu9gtY4VhAZwteQI2MmkEQ9p2i5hKGNxP0K2O7dtXKP2rsbW2MEANyNj7Vhu0t1Dea+l/Kz4P6HEZL0asCTjqcKDPwPilVg+L1EEBV9ZBtLLVL7Qzecn6t1+2LXbEhAD9tjME20MmLMhsn5G1kJc25EU/+VIXFvs4Qco7ZCXvtdXwpC39YKhZ53j7joxPmCDSFvV79W67ZNXK2L55i26k65xXcShHfbUrqILx2tMzduTYvrZQHuJ1sG0PXx4yKfa5Ald5QwwT4JSJ8g+8wPtrW5UuN0J8BV+e0p6YqITjc/IFPJ/FrY6TN2z2hY0JJ7BceNFZ2Un7fM679NXOgVhOeROaMGBnqeVGuiZsEi7pNVO8o9B2oSz9gcd9DsKYL/T6UZ+VJMOckqv31mqsoT8Tv4hwY3Vkog3wr5mQjVtFWoEnHycWCUd81X7q+IQdG+9O1Pts0R/lG3AZo2AMNifEW9D9EodaQyfELuUubu3aOjqlTp3kn9ikMh48cWr0wMaObwxKi0nHirH2Fb+bB6/I9sDG1YHkQDrj7VP6skzc8KMMJvSg/zm2oqee0kVwGo09EVO4XX7gueAr9mmtD5NGac14N+CPfU3eHC/dzgW2S58AHJvFfhb4rRbwiRsN2U0xL1d1hK5mkjiLleKug3gajyVlqKyVrXZABTQ0wFUNIOVm/ZGTRYv8llKjgr9ECReLLibdLD+jN4DmDyaOikpU+HWukihxHNHzMzHZOCBc5Zq2j/0Juysl8pQ1AlLwf2zEeh5DOMrFOeav463t4lMWyge20+dO6OVMPMmxpUALPHG1/wnbekG/HgBIizrUJ9M+U6bKJn58am0ZP7f7TWhbgMnk9oWNI+1TPuzcyS+NV51ZBydcZmQaoTwasKjIP5nQd02kF1mMxEK0eLGV0lGQsfxIs/OQeFxonrAr6+xRSR61SXEWK7JwJx3YhnLLIiyAOU4vz2vKNwekvK1bnpbfCVM4+TiHejc+3e1vczNsR4K7Yu4Tvl1cmFicq5NWdCBvJ3IH23tggSjjoXJXdtIi/ca5Ao3ao3OIRfzarHTN6NKrguzhyzzDJHyL32oX6s/+Fu3Nvj/Km0yF75/DC1N7WQ0tY1VuKGw33K8zp6nQmXAKVKsS5JT8cBV2KTWEUfo+kvci5Mi40EHb5c2e7SNt682KNm0KYICsrYb1rS6HZCP6lK+uFFqxGHgdkZ3x1xptxjjhnDNA8xXnBD3JI/ylPbN4V97S+szC75kDjSM+J+ztdpew/TMYNwmUs31tP3DifsAfPMA848eOF67kqPMBm6215nhjvLboePFb2ZUStbVQh8ucOLN5O4Wwzd/O+Jvw1NEAnKEN4cawMVo9Wvb7xbcG4IhLvoNPV0pIw/rtlF77841FcVnsn7JknNccWxb9tLrIubaK/Gtc9Sq81reoQ8361HUg9zd5chuVsW76CN/2vtWQXnFW2rQD9TOha31SeQSfUkv4j1u9DXPH93lwTGst1uRXQ5a22BqwtP/qOHilKwdDi/y8dw6wv5ajDNXNBXtxManOnlnkH9DfER+z7Vrs63jplH7vZxbv3v91kS7bFls4pc5m5NCVGlV6yfvc3HNM8kqb14DWAZ3s2ZRzsdsGFswAutAurV0pIeyCjKliLplSHsKpFdnDN8KJiflpIj/wS4nFa7lcLvkmynfseubAvsQNsPqU19APUbsO9JVSYM8SfOaYkIuxxv9RzYOyC7pR5/qOOAsbGyObHUdsnFGL7tFW/pTFP0/Y6pm88ZorCmfZoB8zZo/I+ch441Ep2ldNuiA15x15grAYiEvatRs+5hYlytucWBeaUxpKygL5/Mi7T3lFaPJO9Y8fqnKOkE/7FPCv2BjbEIM3mx1oC2uBKQ/Aj27SZDmnXCbkKCDHzd+/h/zf3BTWpnPSPdsYN3FzcxOFOaV2NXVwOp3o8z1ukE+JRUYThMzaEs/BR1mo6z3zwZp10IB+6Y5D8QNg0pBct0zoY2YsQ8BRUv59reFYS8d931qskJ3+4BtNZ2Kh/mrsEN1xPIf2XkBgP2UcfB6eHuKBvM6cTV8Qj2Pa0FI/+l4PXVd8jU2gSrGfm3ravzo3tmov5oQVemy3XKC7QluujZG3+Zv1jvNq3wFfadtVrLN9FbVVzGHO+W4knk9v/JdSk3f5ilCq/C4w8Tfw8zcIHMC5AAAQAElEQVRCxn9OEiYT2Nu/HSxHGIv16DAVogNpQAMLkh4le68SU0EEka6UWKNIdw7ffbiPu3e72O82OHWLC467fE/QQ/StxAd2A//893/H9WNoNDSzaTISLCxTHNkt9u9rP/3+hdPGh9xpdMJIsvqSxtkT/HEVAv/EicLIKc5Iv2M47vHpIb6ym6tRO8aJ5pwBaGJX/Ri//WU50fY04Ejw0hmvAviWf1/9lDicvDyJe2Git13n8dRrxijdUf0KHl8v7kqJWk1MRliZY03ystnt2MDZUA//CFH5adB0wMhbuKgzmarF4JacBB6eeE2Y/bOKoTVMnTbk6/gs4L7Se9WB/OmE0lClhXEmeTq6CfiKRG1gAvVqcN0R+DbsBK8IhLWBPyJabXHLxGS9dYBJvfOL1gjhLvzfcjp3y2bfLgwQ2ZhULnfaTIEn+3oatEMOBltplX83xzxxSHjbVUhTY2NPx7YMTIrKZU3dHacpHzxhBIa4lPuZiQaJIKpCqbEieHrKtGPXerPZ5Rs62qe26ennhYW98hH3IxP/b3/5l3wz62RwQa72q+iurTeh7a6x7+BjvXI2afDP1ZS9uosoEf4XIc5eFp8RVinoCr7lM3gGRP7oH9889X58yj8xuADE01f/By3/K1dl7ULvEbv7SjL6zALaAClo21abTcreQOvCTxkI0zEXbMEincrFv/m2HgqTBGlxISsv3g/wtkeWa2QmzxLoxocnNcI94SMWeZWGI4mw1+t4dYDUGcbCBpltoe2W0wT1K03jeWLSmlJEFf9cbVbYyjZW4BX/yUTAP1nT5/AJ+SvKLKAYw5GPjvsBWxX23e0u7m7vQ5/bYZvWDcCyzwndmZTrwxZPxqVzRr4pJ66qoUBH3/C3YSkrJsqGrbvosr/2fWbCPGEPLs7l33vlIiz9c4O87rAv7WyPja2gr6JvBMHwORMINzSE14HvSr+4hp4JDVpMinyjSRtUrpd5Dm18jb2rrAsz/gQdDf5uORG5vd3jY5vQr7Vn/6xU+bvgGKFV//F5gB/taY0ulM+PKzQP8F0gckTu2oGy8Fk6X8cD9vhMPDxkMoPYoXLOv4kfT8fkyzdH/ut/+a/QsQaKCpohtaQ9yqP+YrJAgE8YST+yufUNA+QkjW52+NZKqy30b+1HW6g8S7dF/1Q2X377PQ5P39gkBQf2VfuS/rzDDja7XSjP4DPBvzRObIKmjlqNNba22a5ywWGdNuzcoozsp/yVQ9oMizznB19zV5YFoahz9WIf/T0X2thYDx0TG3V+P5MbXMruKuPKwFLAjQ5mdPf49YnEL0I9yKd1CDL8dIVEEP9wLpFX7aArJe7e3VNuc8wFDZhYuXE0oYMfcS5uBAGoGfhzJqfSIqwTvuSmyAFfpUOsocUYv8dfpMFX3r8+PMUjxb7SmzEA/QzIrYN+gcuX9C7XKTfjhO/p4RKXnqibotWaerjq4gzfwQd3Jmk7ph0EfAUytWjnxiTjqLBtqsCweG+7McY5wesZ3QYDK/bRsKW+tSi9wGZslQ1C4r84hXniXj2pUzcg3QBR75Yzbfax6NPqP+Mwi3y/N21CF8Y8r8LQDqRPGSY2+LJdvizCzEKMVC89PBijha2c1KnXCfrlTT2smFO0dcchonDxrB/rNwN8XbAvx1lO6E+8G/TSaOsKCw1okMdJAgAgLC6p/yuvMzajvKQ18eCm9kleaHOM9FRgZpK+3aAeYhK47Vq6EvpwAZ9z8xn+vLceNQAKDMSmBV6EdK+JLc7b1j1+/bp8sTXwPO33uzdOyMA2QEarNcdIm2+zfv30OR4//x4j84Dzjvq5ytPY15j31bfjhTMSu4Tjglq73b/Jp9UarW9R+hoEpDiC8/HxOW20EIPlt+eq77sYFZ58NeTQtxqs16LSbp20HZG/faIUfgp8R2gb2oNzgG0jsvFqo3Qd2ej2al2tLflc+k7E0QP2esQnRtkDVyWO7mKDf/a1Jg6xOFcZX0748RFejYUzelef2oe0Ob/99vuv8fj4kDmu7RU6xeVVONJpX+chbUl7f4U+3+zQt1zge5V24/CAHJw7BuaNvrVQhn1r0UNfKTUXW+q49i35MC75/TiuiR2/3m4yZglP/5FG4WMtGaOcSx3j2+jpm8jO+NY5gKLcndukQ18ZmPeUi3T7luCKeP7h48d49+42/6yoDZVR6AQ9y6dzjvSbeyg3/1TpyKa7tPimovH65eUpbfOFnOpZv6ddZazg0fk15/OcVzawD/xCa/oanoF8pWFHfnN3fxt75iDts2I7HfrzfoXsdszTO2Kttvzw7Sl8A9Y4U1uLNTzUusgv36DNN2l/zRxJGx1fD6HMogTyLqE8RvxI2tV/A8aOvMPSYavambFgZEF/YpNh4jqxOXOmTOdz2lRlgT6NlzidzpF/s/T9Ji7nCwcP5ziy6RXEBOfFgdg6AL8U1y1zvDwf8m0ocQAoDxWU0wZ/2zGf30LHHbnYartLPZzQp7L2mmOA688Z/bwiZ2PaC+umCzmqfXy2/2ynDl7BK49HbP5A/5F8RNqUm2/PGSedx4yxjtW+1fcefVnvvTLUFkZoMX6L7xEdnJGhsiylJK0TNEnXAr/gh4vtqh/5t94c7/btLy52u23Ie2tDNPQtHPG4CZQA2QyS5zPyn3GIQjBprQ/j6DAMYdGm14wv6MP2Ffcb3zpCjsLGwjKOn6BdGQWkOmaPne13mxjAKx/6snx5X6nzLbMtvrdm46THDqXHObRiH+alO3Rk/mGba8ztZhf393fhfwqywV6t1w+PyP2ZXMt4Y71qUQ/qyNzqBF3KdZFbhLDfvX8ff/9f/iH9Xpkq4zVzgXQvm7QNuinQVZC9MrrCmYB3JMY+ssbxL0y+cjUHSl9lbeR6+pEcRV375vnvnz6xJ3BUNVGBV/sauZFd+/hb+6C6vzWS/oP0aIV21cu8/ruCDo0F4S8VarPxsZRKwKqhYmReMBqhi6qgoscYbatDzUm6rzVh2JaT1lDTUGzvWwM8gwCukWswJiIa/TNB+0AQWQxxioRPMqJV/OiLUb0yedpHo8yFMkFH40uoMDFBtO1HEnkXis9MCO56iktn6KHPYmCHDMDPP2hyUnGs/GvoLty9z3pwa9g+u/trwjCReF6YwLtS4HGVcuogxAnimpROBCgXZMlPJ0Y6IMSulBBORX7cBkRkMSg2ArbFCT+DKP2Dj3JuyFC59qUypBC8S9TaQqexHSABU9lm3cAEuCIYZAGufYRh4NkRoJzUNpt1WGcZgD/Qz2uPrOwPQGNGFmnNOm9o8NK3xsS9CwO5+ArKd2GlLJU7xCCblrR2Bf4Zd/1JfZ0WfRfaSql5EnA1U5/F12oNA8+aRHttAtEqYBdY4hFf2gT6cAJRV+p9IvhpH8ok+Jjs9okHKt+uMqaNadd0CVqyeL/AmgjgagJb6Upk8IfnWhu01uzmWGFYJm0yJtpKvNl9DNAv3Jk2bcI+0gQJyKZgPy1W6MpAK05pTrvBnqUv+HRS5QDur+Mj62r0yoN6qWSOCm2nglMcJmhZCMyz8skxjCwWqOI6MXHOtBXgO25AxnQjMb7yvAr/pHLLJGMfJxN9AJSRCRK0S3+fOEne2Nh1gjkif+nXtlpFVuCSxgt8CafUEnVolFXYZ0CulspVORfau4AL+qfckodl44lqRAV93PStIuMWjtE/KriE0zNeWaoX3Ujc0m7dzIahPAj3Au9IAz2sYoWNrba70Ae7UlI/FXqkV5lgePyUaLXSp4b0d12RTQjNn6BD+KWiTV9CNn7fyqLbt/aIGNgQMsYo0/Vmhc4q4EvU2iIXO0AspYCjxQAcT4XFlTwO4O0pXY3SM4Z7+TsRbxiWtiePbsiYeB7ZZHCy99mJ/vR6jAOblfrHhQHGuzuSXxOEysTbpKGUtw0a4BfwQJ0wgw9NscJG1iQF0qNf2aYNyWHKFRu4PsuHfZSzvjmSxJoAo8BQH/YHPLKu6HEp4hDmBE8W4YI6SudvCrZU6TS0SgK+QUYtYZ2wZfWdeLg3fh9YIDm+ojNxpgyI6fYVf/AR1oQduOGS+BBo66FlaNBlQQbIga652DMGqxN13LAPy5DwwYS9JlyukBniXbPg7ZVrj63A04hvqAdplXdlJIxr6UoVFbFnSnwjvEiXcCEt7G+Mt9jR+uSZeQm0/6a9AAtRoWl7LsXx2mQJ6GFAxlH8y6sdK7xYCmOXEYEclEEJgF+rEOe80Ii+1ePMYHrQBcgg7YHTUZSXg+TXAsqo+OeA7CzywQi7/CgMf7sHB7FzhLfUHXSeKMJJmdCmrVisU4cmnGf6aIPGG9vsK21XGdfaoAGeoE9alEkFqX1E7Bjnc98W+fLp93jiYMHk1nrl4nxn8t2VZUTyn3mLIsI/gSsc7WpE3xbnPISDnTf8K3IjzXlBudlXGQhNHPLopp8LbBcI2qv8WdTTkXzIPES+7L/YwJR+YM4xYTMnbE27kDaL8rvSIS5xWiboPiFfcbk4l2/re3gT9isbOfLBIxrWxpeSfeCzR5bKVVlnws/mq4dqZ3yqi0JMQiZ0LpTlRyuGaw3B26Uyf9tHXbT6JsNaEFlJXRnfC8/qq6e9K/RmvLnkAZ+WVtBlf2lx7lvqCnTTMWKBw9hKseYqJ/WgLEfshm4JQzqkXBiSan0W8CrjkfzF/hb72H94s2nvi50ZuOhmDHUxI2f7IkH8hw4Q4bP6Nm/RxqRD+mmlzyIn64RjX4bAjxAsPL3hEIb2oT6pzT7CsBjr5dF743GXcqzoZpHNiL3IR+LRp7AJefjhm+CwTfjSlnS81cmX9Wk3IkY+aC3E4/h/Xy4Q4Xjzui2L3K4oKfiEYuuFJS/aqi19qzBKHGAxPkGbdJyQo1f7O/Kqd2luteUm+Zr8Vx91E3EAhvlKpS1jH/qvlC19XJBvmPed/6/tthnfl42CtzkG3M4pL6xXTvj0grdERZYQmG+YjNiPNgUrksQm4TFLV5BIqVnnXPzt23O+Lal9yZ/0Oeaq4+Aj/Pk7N2zw5EYPt8YoY6p8Xy5KsoD6e3gQ6oaRayljw4h8LuiHIYmTTmycaoMTm1NAzrY59d+wWcvAvD4MLWO945Ket375DKSuyAc4uZcGdSAur/I9zuNis9gPWLgHMzA0CwvDovQRHTJTV8pZ2MKKUsJncyBzm+DDUOidgJOj4WHKTYOR2EYzQ6QliKXYB/FGnMLt0a2xwnthG3trq8vGEBtM/nnrivzM0jwk72rCKt1NdF3JN3uU+QU88ub5TIG+zn4d7TclutJF1/dcHbvEq4p9KUtjFUTzg7zRhTCu+uj6Ev0bffqk8tNupFOf6UoJfgLJ5XhpmOUNYXTIbY2eKjDsT6fQv8zj1uRkCbfUcM6VhgKgCq7aWhTGOuaI7b6wGXggD3Tz2LmhAKi2Giv8cYsvOE4/DD6V8fLUwOsBg/fCo2nJT4i9i0+M6GFKHclvFvzhRDGuHQ4vtB3haWaesiz530yH8gAAEABJREFUvLgKBHjtq/LkQeB/Q+Vvj6L/qHCgHHOK0oW+l0XDQgtcdKoSBYNxJ3PLrqMG4hejeW19C+sMpCVKKtsJ3lPQB3b0XGDYDwD028XPf/67+PDTz8aNMMD99vuncDNGxZowGWylQmN4doOGQJp0AFt2hHXC4VxAalD2MfEyCTOwmcCIS2O/Y0fe0wNhdqVkImqfx6eHcCIVnkbaY7w6xma/ixWG7c6zu5x39/cEljnp0/kCqvvWFgdYsQgkOFScWdqvRZg6orR9+QJvOJHOp4PkpFKEEvknL54+//7pU/gG0cSCc2mRe6DQ7/hyTBmdcB7h393dxs8/fcyyJUDRBdEQ+JDHFr28+/A+FzqMDicA5WDwcDLxm+h1ZmXuvYmPMJWTY5XRAG8GjjWL3Pfv7uPPf/4lfvr4c3z4+D7E7YmlX7gpHzqssn9+/saJwnMmLsJzMVqR9ULbDAklhu2WRdg22sAijAB1ZMGl40un+rwwabphZzAx0LgYNUH3+6F+/ctf4vfffovftRPs4UyQM3ANBCFpz8IELexKYBDmhT7Sp428Yj9+md0rybCykMaKvlurUeG3cm/puUJsnlp5SnYiIFtvf2lUniv0nXj6itwDW584LTnmyZg6t2/Sg/yUaW30w2aU9XSZYiA4btkkWROEbdOkDdzSOiGDoGIFjls23zxlyU0VYDU2A4bWCNhKFStBhtIkER1VfW1h0F2lTLinb0EH9Ex7cCHqhCl8ywxNJ5K56y67u/Hf2GTN/tC4hj7pdANCv67Iprb6ljCtYg0e8Zt8meRqD+v9Ljf5TKZEnTYbgc9vYt2gHRg8QvIUJ3QxEvBNCmGZ09BNNPosNEPFD/64xy88Hc3+2Ll4nQAr8NSF+ITfKvp8K63WlJV8CnPp11IW4hOGtFi0ueszoqRq+Q1maJ3zC1avuGnEREpOzK7OHJu8b5EJ/remqHfLgIyUufI5nadw4WQkVUd+/9Tf/Zf/Gj///S9x9+5DDMOgWhJf8Kmtos91rP17fWCr264raG1OP+OwKa6xUv0og761pA3RhT6UBZsTv+VCg3wqEwDFkU0fda7tyYdtLia/fn7Itya1jRM+0EHPhK3YTx1pm24EmfiCMGOq/jqdR0Q2p2zSB9iUqughNyrJQVfYccEwjIt+j8Dnhy8h/iO2oJ+6qJQ2fXJHvGitz+TX/sbrF+KoNEinOhRWJVkBpI8pO+3JmGmcc05RLsbEO+KmiwhYyX788hbySxirKqdzK+iV7uFNjpO2RjEuiCt+fMoyTt6o44k4UrNO/FRlAikffWtsjO7iA3HZLz3WPi4KPwJ7X8We+eknTrfX2Io2fp6OoRzE/aMYFzAcZb8j5hsX7u7uwzlKu1bGgIMlOgG7IJN8hnbjjvJQZtqpetvtNthOswunwWPaisaHeQBjynr7Og9oqytsek08EH+tLcTXWkXPjf4zMRC9g7cHr3a6Bf6eeDzAOx3S17Uldawd1VpjQNaJiF+11TA+iUscXSkpy+DTlRqV/rWvUYqxlEra7Sd9A7HSmNpX6KKeVuwRH4F3cVmM+fKmDntg9a3RZ4ojc6pycYyS82qfNbQ792Xs3W9ij8wXflb4Y4stzxZ5dZx5xD/9t3+K/8v/9X/J71EQpu1XGNJmrFUX+tmIL3mvz5gbnbD/CR2X4B88XhNyfcE3aZ6JyxMMVGhvFTkgZ/HK2wgP4n/iFPWBnMY8aDSuAu/xWT/+Gt+Ozzk/2fcb8+fXh8/hKevXL1/i+md8L8yR6ZPkK8IQn/KApLzI0wlcz9AiLvMW3+IxlzBmGF8KtKde1rswl9hsVujMWFrCWKF+fYtEWMfDKZP7Hl4G9NGYc+yj7YpbWjNH4aBOtdpni14QA7wc8n/l8u2CRZ/YBfqW0GFocffuNv7ul19C/YnP+pQjG04HchX9aiY/8PqMPJSFVxfVtbRYfGSXV2WuDWu7x+T/QK5zwubxYpQgv7e3d+HJ+gpbJACG+eU1Tkmv+MU1+nYGuheedoZwuJ3JLyfgTWmT5kDKxzH2UabGp3zmF9qPWlu0uvhFR510a0/GO+lU/1TTr8Z2tQnjxHazDWOhfi1ccZyxE+ekF3R/LdJucePC+SP7AuyVzT0363BznviBMXnMcbT5Zk+PLtfoSDn0FZ3QZ3bu5sqIkN/AHMryy9/hAl4cf120f+VuvM5DQ3R6AYbfe2U++PJteaNKmR6PB+aqh9w8AXTUtKUBVJVSooMmY6Tz8R1zgHE4y/uPaR8pk455lY2I0fkLIPquMcy5YM3cuyUGbLe7+PEnbcCUv76II4gJqzAmD63mwnbCtpRvAZbXF2xM3yn0b8S9zWZH/9u4u7sPDwC1d3mxbwG2MsG0cu7Tt7W7kXnhzFx8ws6V+8hVmVbmrdaGaH0ftbaMyX2F/66PclMo3VICHr9z8MbBynE8xfH1FA9fH+Ivv/0aDw9fw81RcVb01oAjHdqVdJ2wk6tdSqMx7ETuoP0UmOxbQwYt8S/PNRqHGepOX1SWwp2wfeHVptxK8qdcLJAX2s0O+9H/tAFtxwOQI4dR2nUPbcIbWku/sV5b0AZHNisWeZSMNZW+M8YqPv1hIh7arn9mwZ7k7wRNwhaGtpRwaOvhK9+wYV7WDlbEJ+lbbYYYhp4ygKdH3jW6roT/+9eFcZnrkJx9/45fk/Mpp8sV981NABaqoMC+luUp+VG20iod0iNvyjq7KKASfNQSnGGvwvYNs0fW2I8ePByOxJFjzmsnbAXwzO8Ta9fnJafAvrXNpBMbFdxqu4l39/f55fa73V4sof7lVdk9PT3G75+W+WIEph26UskZ5nyjzoP1EVs8YyP2h8Do+xbmM5bUA4QciTHGWOeWI30LglDX9+C+v71P3asP52qsNszFXLv/9PPP8SdjOXNubRXwhaL88sIvZMHvv5Wfhbr/X6n5A/ujm3/FntTnL+quV2756SjoLEpXSZgJ7ijdwJSKd5HxBij78MtJiwujUBZ9l2SHwP160IZCZ659ie6KhvFpAPTVkDQEHUIABYOrOLSlANTS0cDtm+NMXC9MoBR2lh1PRRT/9TXa0MKJjyH5M7NlO72dElxhXnAI8dvBRNwJ1XvbheW9CZ8l65LuOQxGO4zToNXaEpgmHE0nK/Sxb63c8CMMnbkrJZZ6ZFmhTTqzRMhbob9u7gR8Dbw0sKBdHMA2y3URXIr1kR/EmIHVpMzgIV85aSBXn9XXCQc8kXR6TRkDzARuhrikq68hDbXVMPj1g5JEj7RfKJEfAhww1dOPKuo7+CxZGMNNoVAd7KogRkYTFPPZX7ZRlLvyNomwSJdFHg4knA+Pj0xSj5yuPmZwE6e8C9viZFGhWRnNBF95ygJheUUoXuXA/isSU3Ulj5JhvVeoy0B5YMfbADzBX69+1AcwLjxbZ19xeSUOM1wBIj36WBelC+3NAtOZFMiLMocklJy9MgGWXxfiTmbKQZrW0LdlIszkpJQcP18nEZ7DIgjQei9PWTorLQW/KuBZirxrS24COkHZt/YtBnxKUKMJARPoSLFvCccBpwMEl0qn1mq01rIoe+1bes/Y0si4hJ26nRO3Gx89Y2riwM77FrURNxCAunXSEFdtbzDp11F6bRm+JmR5wSenLBObMBNyGOMMPvFqT10p+EQJ6VMOXSkxMFFbenAFn5O0ITt57gp8UTehR+Xt1dNI6aA64fSthfIv0CEN6sxJDnJEYTdUOi90oHz7Wak80r+Anf52GuOEPEZiwZGFg/bkn4iO0p/jStR+yFJ6dEyifMInTUbsI4wZWw4/b3RfGHcCron+BJyKvCzqw27SEMjXIk8WeZyRodU9cBr82fdEQgkjybN2YFFGtjk+SsBvoSw1Z/gSVldKxjxlPDT0WulDZ+UjDm4ZQ11R10FMnliwHSmH9C1h2E9cVfrpV4GpTrUL2xkdm806TELsZ0kfp39PX5+lKvkjKTlboO8inzTYLgxY4IkfiLPvVdfCMK6ZmO7ZaF2xSGq1RanLqFkCGSacpBG83mOW2WdAhss8QLxXbySRb0MQKb1Kib4Bryv53C1CCePL+TSFGzLquAdfo5+Jkm1uUhsHlXXwKcBxKLeABy43HfJKfRe1BKXYhLzRlLqsteGjq5DuC4OVibZke6s12wZwMjzjjzK3TPBwQYbCupaJ54wb2DGYQnpaAwYLXfEY36yTzAAXHULaag8NJM5VPOC06QoTVUQpNZS1NP2bUpB/V6IypivcQ6Q2PeG/0uG8nEUg4Yc+QaFvRZbS49jCs61KTLzJB/wp88uPsfbAPuHtZBuLDOXueOm3dEUCIulp8JI4CvwPDTm2cNM5bReYZxZW59MJfSMJxlmfdNA2Qz/KXxDyWxrEpdwtk+3U/6AfXngk3k3oiAIM4fXKhZJw7SDvf/U8z9/pf1laoAFK3n5KXm0xpo3odWQzQnkkbY6wC2OEbVEOXjG8yNwAO3/rhv68o+Bv2ox/gqYPppzh5QK9tPIDUH4vlupvC1p5w7MAWnwkx0LXnGPnFNcF+PnsEGRy1YF10j7i94LHArwg+zl8w2F2nH7BdYIeZX3ls+SCWf0ZuyoSxAYmJYOIoEv7XmPfA/q2dGXhQZwiUS4rYtPuds+hxQobWOUG4XazIy6u6FJYhJ3CDawTMdpxytH41cBda4PtN5jwK23OaWfmKe+VtzjcENtAx4b5rEfHHUOMkQxmccRcih3a9wSMl7f5RZzXPq2+8ce4iT6n42Kb2vXwb3jDs2mf9AHoda47Au/AZrubhc5bJ57dQAsQuhDeGi/XqyV/gOOEz1jUBHklc/uC3OQ9ugj5uZae+hQ6erZd2wJs6s5n723vSomrPwA027XbCZ0Ke0Aua3MkNlSEbV0pNf3SecPSag0/5jwpWx7sk/37whMcaScU8YIxstDET0i7z7Y5Xn0695qz5eC3XwVYjZggvdIhfG21JW3MEQqGvuqxbxU7aWF/9UB1pM7EXMQ6s7ge2ZBho3G0nIOmaLUhBtqBpby1Z23KvxLobiptN758Ejc3N9zTL27YlIgInm9uStyYk97cREQJlj+yxL1PPMcNz7MtFJ75ocKfpQ9yHOBFv7CYo6XNkSdLh2RX6OsYJ23GAuO0/dYcYG3ZPFNXFbtTLnt8xStKzfxAvTI0bO9by/xRvzVnNh86Y5sSonzFM0OZujiRL43Ynbar7ZTU/yo3n4VfoXspQEdu0orZyXQIK8q/xp4R/xOnNNEVDMEtmLSNfJKCHMqwEn6PUt9ffQz4CFX48p/lckH+QooI5F7AZa/gM2PD9pVmQRfboL1UrI1O0mi7NrfwNwXVUWmXLwhY5Eb8O8M/IKlaxnovXG1KOmAi26xfcAX+WUJZ16FxX2PAl/0TyC3+FHwGdOD9iqt0m2tOrJcvxAlpF+YEXg+qpLEwRpzis5zJefMqIzT26MF8yWL8kAdxDKxzBmJcB18QiXBL1NpiRXyt+Ld+NXCHAPYAABAASURBVLCR6KGZeqRD6JPB5zKfWQKgH+4jZ4u8+cN/lT+cgv+dCdCELRetJ2H7FJxazEx053yLxR1uA6NO2ZWCA67Cb9+/4yTGL6fTel/ZAfR7Fn7/7S/x+PUTp4IHAmEN3yixrwHmhEE76XjaO3Kvk64wyo0Bw0kHg9QQeg0K4x14XmMoGlRlci31JvzoyAaNicBh4mjRQG3ToJe+XRhA3WnEdfLUxtNovzfIt3E8HZOWEUN3nIFPOv0+HpNcDdyE3Y2HrOd0QWPWIXzThPARa2j+08+c8NOm+BwjXaXUMOl/9+59/PTTx/jw/n34emkdDOQVp2xp3Aa4iIKcWoi/4Cj+TfTD1y/s3n+JkcWgOPtWQwfSIb89PrBR8hDPnHQdmbiPBDYTAx1Wx03t4ZjKRt5O8GeQ/cYOsqcAoAMW1JM4zRac3lMi/4cnvwBR+biZZ4CxXXmu2BVf4chVOsKxcwbxWlvSThUT2kvuGItLXbQ2REWPhcaUGfZhsuGpnnRd6Tsez9jKMQ6vr+HJ1NIGjgsDk1juuYUl2JtImkeC48z9nK0VexRPqzU65GfiYHDzyjDUMmHLbwVZLLp/iAMJkDw2eHAio2Mc2WH/9vDEQpYTbwSp3fTAba2FOORlJlGeSa4dK58Twf7IROX3bxzQh/K2OLm5IZBy5YRIW3KB2kOjJ6XrrYu4kjr+ik59G0p5B4TAEuou2O9SpMN6cS+2PoWfrpTcIFGmnthqzydoUSbak7a8xkZr6SKcwEiExWHRXq5/l+6z/ukY7d14q+2d8K+Rot0YA7Q9dXjBZoZawxM3JxnH9/CV33GDohYdTvBQ4/ZtAa6sICIqstQAr3+2oG1Ykh5igj50Ar4LGefmC4NQReqb29CvPO2TTjdPD2wgnvAB4V/ALSxPrRd7P2AryAoABWvpao3NehN37++j9TXO45w2d0RvFfoHaUPJbuoIQx0rE6wt/J/vrHtEV/5PTdqRpzKPT8/5lsszdEjLN06hrdeXXr49YksvlFf6PIZ/7/98eOL+OTz91tdfj69pAxO+OCJradFmTMD0vYBuF2DqQ79UPvKKmWQMURf5DN3qwngbNGpPBZ48Jfctr+1+E22oyK/Fng3tO/Ryd+uihlhEf3U4gz/8YFel1Kg9dm9hXNo/8ltoAgP0nvCnF/z6idjy8PAQv3/5FNq5MWvvmy/EvjtOgNYbF04R8qeeleeSLLDIIL5vd5swxvq/quy3u2jooaAz4b8C39OlER1jBJExnYRGPrWDiYW938WgTo7fntHpGNJ6d3cfH94Re6/fKwbtsBniPx8nQM2xBrdFOUWBceyn1RpbfHPPnKTulbcbOl6V84U+dlUOLm7OxOhXTkvt8/j1KU+rnd+Mg0CMdD0G+MahNFrv2NpqmIA1rhV5QxA/EzqdsIcjm0iHLMpXuQUffUeaXKANJOy946hnYCTM2phbKjWFmDezqToyh1uO6OWI/OGbVvkQpvFiseOHEI8yEIfw+9aAGQnPOuEzFBGiGG565KS9XRc6FdzZp9DYRTiHdsUHcgn9mo0YYz6tYeKXfXmwTh37trE0SNeZ/upb/U/YGUgBWJKWAXkN0NYo2gLqgMcpDw48gfR01Rhge0NG3nvSKq/q0LHidtHo6bP6CD6lW+TGbdiu7QtDOXs1lr5/9y5u99vwWSnkvMnprFd5Uo9XnShj8Vm8Lwi31Rqt1ozZ1hknxdegU7qUpTDsq+RareFcttntYrPbxWq1jtq6tG/7b3a72HGquyKHGoDR0b9aWk+fLq5/grpi7t5udpmDvLt/H3f4pN+DscgPm0DG+n/PWA+6/G6Ju9194pafC/H4iP8p32/Mm+YIzgnJG8pRBydiwYgfOD8VmNr4RgrwtM0T8VX5q98T85P8iUvYdM0FsmNqX3PTodWWOiDK5P/sqqwc4/znGxO+mfTbr7+RZz7E68shfVo4G3j0tPmOfMw44lwh7xsWHCvmQe/XyCLl3KtvRkH8Aj+Q7yreIZs//enn+Ic//134nV2r7SaE04YVMq3hZ3LOZ8F0hK8cW2rKypi6T100SJ/ha4S2Y/5J0BH5KeMOEMac/W6HPm7zbbNGHJJ/51sGhjR2BR9W7sS/Z+KrfGsvysG4sRUP8pUW55rff/8t/C6xoUELNG8o0j5cZYnBOp8Z/0Y2i57JHx8evsaXL1/iAfjWqxPnizvy+ru7d+EbHtIizyMHCvqS/KJyq7DoErXWcN6/ysic3nbpOkG/NuJ8ql1k+XGYLMdwC10XdBB8GrTK136/i3fv7uPDzz/Fx5/exzvma2O9Pjbg99KUckZuF3AYPx7xQ+dn46yHP27iaBu2aX9oIxqLzYJc9Xk3vKTHedX+jvcN9N8/YVdPD+SZ5A3QJGnGeYtjB/BvNyv0vUM+2AZzhfT0dbFZ+yAYRsrbjE6mOGMvrdWUlffmhV+eHuP58Iqo5tD/98xXyrCrBZfRJ8lvuddHU1Ju/pIQfef6/XvEd+8pIirlJvqui67ro/Z9NEpFL7v9Pj5+/ECM2CUOnAp8AXyl4ciIlPkWW/SL65HznqtyOpDPPDx8yTmk0LX2hblpJs4eyJmec764EDeGvsZqu439/T7usGnf6rjD/7bIRVmIaTavAEhX+BWRcF6x6wPl6kPabUFwM7I6MT9bPzFuBgcmAukVHlr6xgbbXq+QPTFPe1lxD9gl1yNxUGYNPSkD6xMGdgLnwClUzalf17TGpFdikr5lmTJHjrhBpm4Cdeig6xzDaGibPAgg1k1sggSf1pB37VP+AX/6x8T6YIG12JDzZ8NWG/TW2kK6vHalxIm4YIH18MBhjwx764ktZ/i3XntTrmvsTr4K7RNyOdPH+/32NrSdSn0D/opYpQ85j+vzUu+zca9LmlvcMcZ4dev8wVrNPhP4TvCmv5y5WgCZcpc3/d/87pEc9wt58CE3CLFfYqp/QfLTzx/jJ9bD7z/cp29Iq/SfgCu90rqm7x0xdkA/+t+Z9ZR5vO3aSjBAfU84nrKEXH6kmsvfwI9y+hsg4z9Oggr80VvJZgi41hTErch5pm3CwE+cchkQVdaGibOUmsmkBj1icBnUSdBU2IRTGUAvKEsDuSb1QCPITOnotl0VKS1X49c43JyxaBQWjaIncNW+5saCb0iscPYtk92G4hiNXPhJK0aqsWZAJ5h4ta3VxmS+yaRpy2SyZmxtFRKLzRkojm8TuM6vBHQOHWZoLQz2TiAmjr75wMBQUo6WZ4uAaqW2L+GfdrmY00HsS6hIGD/47jktR77C08GEM8DngDOIT9wW+VY9i/GLIcI6sKQslf2IzJ1kVzhtygM4Og7gYYOeCNl29VcAYYH4Nx0e86Rex3359pSvDvrFfSeCkIFCONLuGMcLX7nvCErqwAAlfwZUQIMvscaM3bg5ZRKhbK5jK7Qog2uZ5hG7mAURFbo3BLTdbht3d/ck1vvYbbapt9bQVQcl2JV6TtqY7HIh/DoiCwIrRPa1hTI0MA4E2ArMik7qUMNJzEXvgD4LdV6zDzTVVmPHAnXPIrgfWgY47U+6pd9JwaRKe194LbBbctKw3eTBoBUqiybH0SF5Uz/28Tlpqc3bxeaOh3AjxS/LPcHHDH9OVsq1h3bB2bkrJWX09gs5gwlRp12gf8fZD9R04Tdt1umjB3D42qg8uAllfQV2a0O01UD/ivzmfKV6sX3A225y1JF8QMTE5CLfA/XbzS70n75pwyY0IwtUdAABJsXSLQ4Ap05rXeSpX6vfLb4nnOwDnQwDIT/w6JjlIr81x2u7ysR6uE6ZOvYCTRfk5aSUfgYgOLcLC8Ax9D/t+siGAIMSlvFoaI2FY4kOGyg4QldK9KUPP8KFEsgoof7lx/oz8U05umE3DC1aL4waPTKQP+2pAIefqMBtTOwb5KRNreC3glP56RMuDi1OdrJfSgVFSVvSjg6vB5KAkWe8T/4o6nFi0pQ+arO/vJYODkBa0UsdasZI7b+hO2mstUWX8CP9Pcez8DbmnLC3pOES4djSF+D6I1URwjH5aNBewJEtjM0xTNI+i9+FcWWsfZJHYseBRPbw/BIjCwv7+Wr1MCx85hjoXSOXLTJqJGsVOktc8acGoNsaCrh/tCAL+ZcPzFLQFOiFh5mYY1wY0ZVzQBbmA/u6ufiKH7gZ4P+UYT/p7YEt7jWxIvVN/E1ZdID98VOiIEPfcHOMtnYCrtczOO3mNWMd9fq6+OzjvfhTP/BcGzIgbjkvSd+S1E6YJ/HryhswR3x6RN/CEcZJnoAtTLpFq6tYSasw4UHdVa5KziKd0twhOOl0nAn2SGIrPXCUMU5/EI461sdsG8EjXV59lj8EEBCZMcv7HrzWC9t50YX+CXrVf4Cz1AL8Gl7t5/w5wbf3tgMMcGgSO7It6/klb8b3EX6P0CEN+rdX5TCB4wQPys8NB2V4ou8FY+hKiQpdK3S52SifTXiVV/U9tMYibZV4R2xUeMGnMM7TaxeL+p88TMQWmmC1hPNtVwr2GKHtylMpNX7+6af4x//pf4r7+3chXnGM0KxMQBL2sT83kR+Z40Z8rdZo0DmgQ0utjW4Ijj7GuxW0Oh62AIWcvHEs48Rlcr/FfxbdrSCsEC8m4t4xD+ieWawtGyzPOV79qmuvgGHjb2TeP1JG4sKUuNfIrENvJ2xP2b6wsXNGtvYfSo02YLsd8wHupuzkF+DYBLDge0Q3E/Q3eBngzXGOP9HWMd5Y0jdyKfrMb/woryO6MK4KyzFeT+DV9rUN+ZXXPbFiRazogV+Rw9BqGHccY98juai6MWcz3lb6KZ+evuak6tcNV2k3h6nwqn1rS86/9hFWI3YnPnKBNfpR/wgYsqAa2o1/xu8j8wqPod+sch7tkD9xG9q1oQrelvwG+dCEnCZ0NAsn0HQUbMo+WVoN42OWHr5oo4PkRIe8gSAJ4ApKDeFqI14t8ig86bmgP+UxIg9t4IGNEOmVV5AnzMLvCv/KZ7Pbxe3tHl/ZxoYNReFW8OsD2rIwVZdkiMN473jrhXkhXsmv98kYsC9vAzo66gMduNRNAe610A25zDnXmVOfsRPnx2XD5hDqoysAoKP3J9rn+RzG5y2bEj36FVYbWvgfh+ig0iAtkzJ4K3PSh9yhSR4Axx2/YWDpTy33KRtu5eENrZ2otjJiQJfikw5jqQc7XrUf8yavbvprHxXd10b8A1Dt0GffgBW5eZnwkUdWlNQsqlanPTpYszmzJ05tYgCGmBcdeFfCHKq2HvpncrbvMbF5diGuzvMl7yee9Rn2hMIivX3XR+uHWA2Utg7jgDYLkFg+BZtqFOmt2FkJ5eJmgzbuIVUeHsGLY4PPhLzExW1U6KQplLm5y8O3rxxUfGOj6xS1J0cE0SObA6517N9aS/60Wbm/AAuEUWsL+dMme+6zmrHy47gKHtu2xIHdW+yzriBQ6Z2J2dJg364UL1nktW819VeBYYtjEDp+xDwBLGmyXp8xRxCk8ILlAAAQAElEQVTOUsaMlRc2cC6XS1xypy3iO1e/FNrivYhubiK6rou+b3kVvnwttKm/yKqC7gfoGJCDcdKrdAW8pszxW2OZ+HOUhIEgn+Fxxq55BJZcoCvGaeP6fI7DT4R1MVejr/2VodeRWOs6xoMpdaqtQhVk4ofE7wVuRS6NMqRN9MhSGq+lL9gIOIVlTux1oS2pFQRlpkekTfgfjhh/LM4RV3vWNuV/xbyz2W9CuQhngg7jAUAWHit8ljchUMkT9dygd3//0eVfKfujKflP4V8UtaiO33KjsCm2+GpXBgESilZr3LFTt3qb3E14jxiURucuoBNslufnVHyrddm159TXNxwkz0B+LcLv6bNmUt872eKITrgW+1vq0FB2CR3E4smCf5e72e4IIjsmrFVUHEmyJ5zjiPEfcKADmz8mQQdo0fDts2eiyxPluzt2I3eM37DDumJ8TRz2O7JgMQBoW31tUdcDbQQxHMkA/8xOp1f7zgZbopSBRydPRwpcj6TWxcYDJ+Aj9Mij7SfudQLlacJ5QnYPnLgckK2ycHPr7n4XJne1VhalC10dDpDPb1cdx/7KXzpAycSxSd2YJA3IQ1qst6/4hwovFXgUn3v0a7sO6Wn9I7R68utbEm5IjCQxyqDWEuIuPdehxnrTUm7uHrsR54QgDhO4C/InksQFmXh/gl+LvNunSZeKytCArXmlr7yII+2Aid2d459/+VP+jer9+/dszOwI3qtInpjshO9mSwYKgkUm7UzysiSO7XYVK4vJG/yKu6dxjd1K94a2AVo2201YVvTTNn7+6ee440RXWgZ2zE0ShQfiUO8PnIwpm7OygXb5Grk/sSAZX4656SeN4hOGNlcqARq5wGbKUbwml7UuifCBhfLDw2N85WTFXXQDsjZ/9+4eHjaCQw0FG1RwFqmhpPiQHLANmtJCLf0YAq/ilY6JietweImHL1/Dv6V3Ij5hd9In37vNLmqrDJ3Dyc9g7rg2NBKQxfek6Wrj2qgncXec6CjLAn8G9BO6loaOkw8IDn1DakvfR2MzQp59q2O73cUa+bvImdGZukSU0F1SPhV99VnA35ay5tq3GqVTlsl4wsfTcvHihqVvzzjJBbxXxusbT9i0b96os1JqbPF/aVbnFZiFvgGRFwiQjoSMohy/IiatsI8B20D6Gc+Uj/atTayp39IurC2T13qzCYv9vfqGjd9D8wsnx+8/vA/7iE85GT+MC8KS19VmxWT7pgPk+ELssl15SlPw8f6HnqkUVulrSOsAL0NtIU3r9Sakaw39Tq7CZzg/hRKZbL8Qb1wI6e+v4FK3wguEIQ59Wdrk7d3H92E8StkTA6Ur6cfvpMlxA/j72sJEC1HGxEb64fUljhwc2Mf6gUVVwueUbLGNEupCW9qjF2WKNYc2ccYupMMExvHWO1Zc/77IlH0m6DmdjmF8NYnKOn0DfXpvPNb+/d9YLL5NRVNoh/LnKbcnnd6XUgX7V0UKEPpbzfRGnzQqO6sncCkXfUF8F4B7dVStNa72r18JzQWn89SIrKR9Yrz9hXnEP7W1I/OY8dk6+4zEGvsUVCk85Zb6pUK5REcDP13BYuGhKzxEyQT2gJ4P6F2YkBba/3a7QwfaCz6J/Tbio/JIHaJrcU50Fqf2YMw9YZ9BhwL85Jt+2qvF7wtxQ97+vj3Tt5ZzWPaD9inHRnRRrAIkkrjCvwhVaVk3pb/Zf2SMZZHBlAtsk85n5nVjsld5M/kV6ADOLTHNt83e3d/GO/IVeZUmY9dqvQL2nDKxP5IKbVscxgrlbv2sjpnfKz7WN+Jg0rzQ7W9F61sh/+f/+X/Ot3nVg7KxdAAodOgKPS08X3+sr7VGxglokR5twkWtMGxvtWW7KF1k6Y/SI4xCpTRV+mir+ry+Y9sRWT2x6frly0P89vtv8enLp3hibtGGXFjZVz9UFkfmnaenx3h4esiTe+sac562qiyUqfJNe0EWoAUF/OT8u+hnoYk6dDjhf+pgpu+aeLbBtrpSMj5bL1/6l7xpRz4bFybmp5Gca2K8NGgB+pDzkLLUBvq+Zvzcv7sN87cVsXcYarRhCHmvyEL69EVj37uPH2LLHDO0GsOwvM34yFzw22+/xz//938OeVJ2wSDvtaHHpyc2w47wGLFm7B22c/eeU2tivLS6welC2NxNP398eAo3AM7YdQ/+3eY2Kn4+4c/KT54FVkpl02dM2BmX8J1rfcOuesZUxsujeCyBSAPZ8UNMtfdMXJyyuqfvFvnuiJn7PLDahXqtwKEXPoVujCXg0Xcf4PvTX/4S8ufGirm3chKYeI0j+oi27PeS+Wb67S25BzJWH/Ii7x4cTa+vwOewjjk/6YQ0809jlzGbR8h2jo4Qj3rOOpBJ3wCNAzy3voU2bJu0TNjtKzmU87hxxPnajSvlbJ8L9iX9zlkuWtnrQEfbyFhFh4G5RX9y/lcf8q0d0ZQ/F2ThjWLtS81x0m8f6ZyQl+1dwbso2qWyGVqNBuwmzV6xJVhJ+zFn/kJO9YB89ZMn/MjylWc3T+VPPo0t4pJ3ccysDXzukYX4pVW63HS7RZ/v7t/HB/IF44K4zL3UgbqoyH3FvC49bu7oJ+fxQjyzzHE+X8LnCz6qLL4jt4ib6FoXfRtixeaeY5WBuGf55kZ6akMnlFargZjNmzEO357jy+cv8etvfyGWfA5jiLbSIyP1rn8GnxW2UmvjLuIbfvT7r/Qn/rxwoCwPJ+az//ZP/y2+PHzOPvqe820F1wUahWWDccN6i3RqP0vbHD19Gzpw42/JPW9D25UX4+ORwyztxSJdwhWmvHW1ROpjaAkHI+WHOmAKwzxkTd7UlZrzy5F4pGyU+TRdInVwPsWZDZXZTSDk9v37zCYQwovvEez83CCTUrqQp7616LoubspN+JlVFjaonm0fwFvp01rFvlqWvpX0rSNz/vH4io29QsuR2DGhj5k11UQsHdG11ynjwYzsrjKaiKNTxp4TB7lj5nnH9KsjcMYs5kZu/vz+6ff4/dOvlE8Z+wu0T/Q1h9bWpNl1nXpd5N5is9nFlphufK3IcybOj9B6YG3hmFn+gCOsgNEJGb2Sc+gP/kcJ/s9e13xzImcQh7DXxFphbrfbqF2F34V2dWifyrqzZ03R1y4An6UrBRQFGdvjjy/ljyfhf4yC/28MYGP+9Uca54jSzxiKdbVUAsomnPjuCFx7JqQtwanWGn50XBOPDLAovKgyFKfRagC2268OLSzNK+3WCd+rzq1B/XXCrTNmAebVSe2rZVTGt1oJVA3aVtC2Yzd9FxqzcPCk3IEfmcjkI5KmylDHwMtuz5gt4zc42JyvEn97fOT6HH7kTVjS70L6GydkGmrW49BdwYmR0UjAk0+DmAFmu92F8rJuItG5QLuLt6HCe+vBX3DwZbdU3s60K7cLgpBuZTMA3wRWJ5EWYVkYHOLvq3yUILuWTfS1BA780u6UmQBCAf8J+CcSF51+cgIhcEwEkJlgd4T2AwuFeR6huZDAA5MfN6wmFm/hpxj4QEOCPAEPZInW+yWAHTJQDa1mcrJmYRF8RvrO4E66eb7+AP7tFrg81L6FclszsVh65Aq2DMTK3s5dKbBOZ3RomxdqwisxOjRa7UOaRmzWxeGJq3I9nggyBK8jC0bh9dDZkG8l0IzjKT79/iW+fP0SRwKY7SACbAUt+oVE64hvsM0DApYfdSVvyijxgMt6izIZkavjABRtqPC3Cv3Gt51WmyFMZuyrTjLhgj6fa/+mV2zB8QZdr0vADXRUU//al/YfIHBc2k1t+MGa4L2O2nrYgH7sE0YSn/27Eqm7rhT6bui7+dEvk77U+Zx1FRtzrPyJI8Dlq6WpI9rk/eHr1ziRzKlD+0xsAvTQscYH9IO+lnhhs0xZOeF3PI/YBGKMwr3w856bUkrUCv8W7k389A/xqNvgUxnTFTQPH+LrysLHiljkgrbV+gaDPvRXdpbS+bzIw1O7ryRzI0mE+Pa7TeyJZzGXOOsn0FeAu2ES7ErNyfREnX4qTlQD5Eh7uCBf66VTGieebXS8Ou6hB7FZFQVYtbVYs/heQ+9AgqMM1K1lwsguCoPejhWXE6rJsBsa0jueJuR5iNx456TXpCtfY355zv+S9i8kY/+v/+f/I0zMtPECLOEEN7CUNJs0ZXLNGGmnSyZK+oqvwQvbhQ8Eh/HPhGnF4tXx2qpjTSx8jV2PWG3W8fHDx/jIxv/t/V3Io37oG1lfWZy+EDdHYoF4jIPqovOBwfKNJEM/cBH6ejqEhxDWK8NBeREXlvjQwmfpmNCHfLiAUO7axRp57pHtHYu5NWPsox8e8S3HuJBS34kPek746OvLgcXLkQR4iZ/2M37I34GE2IWKdChL+VrG6wkl1FGyAR9dKWGbif1CI7ZGfdquNoH8d9D2/v279LlaW/iZaZP3CXp8FteK+Jm23GoU7N06+SsdzygSzKiG+1J+xIMeO5NGk2bl4H1FHivksMGOB+SYfGM/nrorm66UcA53IZJvrq2IBcDXXrSLGdqCj9cJ+qznMX8cr5yU/7fHZ+bMQ5yJgSf6nfEhF78mq3aWfulqbAw7t1nn2As61Jds2+F/0ind1klrhSdLqy1aqynf+lZX3+Qi7OgWfYTyoQzwmnBI4F0oCKvVlrnBgGxnFmUXfM167WTLIYRw1INJsYvOV9/Kc74AhrzKu4ssaZv4dYJH64JPKZXfEafXYyjba7wU5gC9A/TUvqKzAqkU5O4Y68Tft6UtgfBLXUqnvteVgn2S0EOLOqE5BmCWwKB4qMihtT7aMITXCqxKe8KkTRqyjgVhbR32soy8wIO+PMGHkBzTWguvjpnRvaeyJ2J79sGWW23/ars8Kxf9egSG8U/6vH8mn3jk4Ozx8SG86teGNXm9v72LW0oplRxoDm0ANkK8QacTNqRPWs7M2xdyDuvP2O0juZk+6VxSosBv4zd+Rh7jZuS3J+wQHZD4hHb//v5d/PLnX1Lv6k448iauCi/OofIur8Y+dSccN2tfyQXcNA4wDPRFecROICC3CwT3VZ1xUIgcjtBsLPRtuwn7T7sAcOIqNWmRd4u4gRLyJo+vxGDthgQ0dXPtI4+WC3mZuuoCSrAF53BuAUGExH8kqkBjq5VcdpNls9vh12+6zM6M5cpwfvsD0VykU53N6QsR0ibN1iuPb0nbCGlzdKWE+q/aCPcQkIvOA/HTjSZtwc1g9eefe3k9QZ8xwWftQ7jK0bjZt5pzToVui7Y3rCo6rQE7cRwP8YQNfWZD4pHczDzDq5v6j49f4lHbYhPGzWHhSrdFmZnHqT/nh2sMso/Pj2zYOJ+mzthU/sxBnAtVN6DcWFhoWbGB0ggnSLYrKZcdB9bv2WjMzTLieCO2ykeKokAyvtbBi/xJv7Dk25wqZYGNTPhU8LHfwHxqftTYhC0AMaZ4sKmutcuKnEupbAwcs3zH7krcRNfx++YmuPUHjyH1JQFWX8/wc3h5idPp4jk1UgAAEABJREFUTCw+M6dewq8leMQvlIn4xb1eb8LNWcuamK8tLxYRIf3qYsXmkXl8G1pUC7z10NnVgt4K83DFrlsW+wcf+TywCXQ8HmKRDb4Jhep+sbM3LKWEeBjCD3YMb/zmPtgQmNg8HdO20qbIR7WjkTisfPRJ44n68npgbj8So0b8TpzSgtYS1o9fP+Av+FO+8ON8tEKXm9029vjMhvtGLDU/YUhckKs05AabFUi8KyXSRvo+hmEIVXFmDSF/F+JQ8Kn1Bjtu0ZhrlG1hjPaXBZ9IXiHFWKEfuSa4Jy+QhnWrUZDxerOKD2wOrpi/7eNXlzxi746ptcZqs41bcq2fPv4UHpgas4wFA3ajDOyTtEP3hr4r9Bl8nOM8EFR+brzqExP+X2jrCrgLd5Suo4JbyAzpX8PLOw7n/8xBvQf25sx9qxH0kT6G4DM17WFFPriCbsvAdb1Zxf52Fw0YysmXRx4fvob+IYwBOPZRHx28z/MZOzjDjtgjal/AQ4m/jc/fDiX/KXks5C+//z8BWASvAelc2FBUjG6Ng3jS/WNHdr+JAYMTlkbkBLgsVI4JWMPB/3OiNyAWrEU4A7B0DLT6puQFXykYVJS44CQGNAOKAdQykgD5LB4dSZwJC/xOmi4Q3Em+u7tPhxDXRMA1iTGZE560SFPtam5U7AnqFsdfYFInc8LROYKPvO3heaLtgYnDAOvE0dcWa4yaLhjqlMHK+xV9V/tNbLf7cKHjZKQMHZ94h4aDrMIANON0BkYd0MTjypsyqcB3YvBa0iEW+fg74SA/r/IoXheNyiQDi0zSkR8m7ilGkrORyWdksTOy6WMAyQL+mb4jwetwfMm+CRN8pQQnpkcmkDH1s8Ce2OQZ4fXIKBZL2WdkcnrJV9CF2dCFf/ph4powCM7yLy3SKXzUy601Fm/nqODMcSwQ6rAEIWnLRQSBfQkwcAtQfhgEcn4Tmd7om7hK3wx9Yxbt1kWsulfGB/j3qh1IR0UXgnCX/Lfffo0vnz5xwvcMjxMkQgMyrhSpRP3A905KLFI3v+l+QsZjlpQTNjeywTaCb5R2Bvfwt94SBO92ccfm6Q67U1bid8FksuJieWay0zakj2FM4iO7+8e8Ctt6ZSVd16uSsK0rJSry3+x2JLy3kd/vUPWnyI9wlZf2ZYWw9JntZheFAJu2SDL3ymQqbtvd1LFe+zRwOy4DOsmLejphV58//8YC5UgcqLnZqq+Wfog1O/zr7ZohJU8dtIMViYd0nLFJpSmOjh7ec4G8ErVH9l2JQpEv7epEf/F3pZB81JD/UhbeCnVrZLvGH1erTWh7tVX6KRnsmEWEPMTbRz9/Ibn/jL5P6GhoLTbbHT7LJjCWrX2c0WGP7LbIpnI9AcP6kUWIsGYWJfJjTJvwI++VxZF+J3R+TTqNAbXV6Aq0+IOc29ASV4Pmpr0DX9Lk9VqCvuIV9gMT5RMn9yY72u8Jn/r2dIivnLx95VTaq/Hqkfjkqcs//9M/xf/yf/u/h2PkrbzJSblbZnkkQXsApieZyrd7w6cdfv79U3wFlvdUxxpd7/e7WCNbbcfTzkyaSZwdrzfssTm/B83iiaZ4T2yufSPx/AL9xk3lI3/yei3SAjmCyO8ZMDGRP5MUHC60y9ZqxswV+r3qNkpJWzPRPBq7MFj1ZR9pfX93HxticcSEP58pJ+yhIvdV9OjgAtITunLhIk55PU1HUE4hbG34Efm6eBVHr/+SyAytRVe1uxKFuqHyXJivwO+4vrXQPyrX4GP8d05Uj4V+W+T48af3IY0DfFEFzplYe4HG74yITBzX200o94EFUa0V0CVKt1whkH4lOvSaByZdCeWkPw4sJhznwYH60h8svo1mvFP+r/isPJ+5AihW4PItC+d040EpJWnSplM/gayZj1N/yA1sDss+R/znwGJfO3jmegTmSNGmcjx+dEE2RVlhR9I0KBsMS/z2Edga2WpDlhX3AR7r5b3VljJxwWWb1wYM9SCt9rsWwKZ4jCEDfU7Q8oKvy7djlLv+l/RJV9Tkf79nvoZG+6cvsfB0nP42vsUeac0yvkbaKH7uc/CpjDWGveJXjlnsN9JWlLtxVF6k90J/fzqItU5dSZPxznpZl/6V8qIU9CE+izHIPrW2oDpLq31o99r7CptvqyG0v1Ir7ZaSz/bxRF852KZMpNV4RceUsXNGA3YXscxtxJoRHSefIHSsNtIqGx8QOhH71PcJOXu1n7I95NtG38I48fT0LQ7PL/SeQ17v392Hb7v2wFv6T7RFKAtp8sBD+/yG/13/dNMOwv/qZgD1M7KvjJcf5eNh1YHF7zMxTXsUjnR+wNf+63/5r3HHBp+4YCvxrLCNFYuRAT7iat9sHDkHuyh6YcP6QJEW4WecLovfm8tJT+G5RBFkjMdz8ujCRllYaaztSomh1YwJ2u4WfVZxYnvK9RXbFN+Vz77Snz6Fq3OI+Y8xhOCAS8xg08oir/Jo2wVYoAFHCxdl5hfvyDH069ZD80Ji/PjQH+eNiTlM+CNxb5EN+qk1amMMneVDX9BG7Kschtbgp6VdS4k6yT7wcTZGoBdzhbTVN9uxj7D0CWkGdPTioWj3g3qgrCnavHGso9NEDnXwO4q+fA7n6q+fP3H9Pb58+Z3r5/j65UvOcUdsTX5kU5uYsMnD8ZWc9JXc9JB5re3KSjk/PDzGMzZ5pM8T8L8A/4E56gmfVw4dsu+hRTqUtHxXZOK655c//RLvPtzHlvlOf2qthb5kn67U8GqRT/1Avo/IwaIczPmTTvTiWGP1gBxgN/Rtc1VjbgHf1bYPyPbAAbYwb25uouvA03VxgxUEz8HHzc2Rgzf5cs49HY5xfD1RjvD6km8FHg4n5pkpamlsDm6YC+8o+2jmZNLA4Zf8qhvjwA4e9Vefa22hPAqyqRR5rNBo3F4Tc9abVVg/sVnpnKlt61+19Yh+ylhyZP1mvgS5yKxEV5QEMzSb8ZlTaZc0qr8jMcdi/nwiH1U2Xo9vsjwQZ1Mu8mkd/UfitPofWpONUCbKGwKAOlPShfKq6Hr4sO8e+u/IxzfECGOGflorMi438f37d9ail7jgK/N3YNxEOA/XvkbfWgzDEHETcYK36XwC5zmifA/Xl8bh1pAL/QJeZ/hzI10bm5kXg0/ec9VnP2JX+/0ulHnpSs7/7z9ia9sVPYKNPPT49DUmfKyH9v1uk7b48y8/x2q1yRxbHNrVQAwZoFGbt074vj0oX9rhM3b/TEy2KNOJ+C2SAp159ZcFmi8U66XLePrLP/w53n18H1tordCBVBExsmGsuNfQ5Ty+5bqG9hVlu1+Fa/OBfHc8H8M3K7+SP57QmzSZC6/JQwZkJUxjibpP/UFHKR0iLNx1XLn8wT/lD8b/P4b+31DPA7pDg/x4U6Lva6yHTew3u1ysvru/j7vdLtYYGb0zUHlC/Mpi8YThaKxb2g0ajcCpwTlp+KW29tPZBhxhv2WhiZF4iv3AyfUnJnMnD2FgY4HnUKCBB37HhVnWhdbMzq+bOBqFsGkWJIZQo681THY0TicPDahvFTiYJRMBTMWMs/1wPAbrAN++HX4s2A3gGu7boAU2hl1rC2FuoVsHumc39paJ1UTL/vJd4Gcp0AEtfalxBPZvv/1LfhmyyYLtBib5MChV+k3QZrD+/OVT+MV9JptJ62VOB3cXfTntYFMCWRkAEUc0aJJOHdtrdEgNnJ747ghi+81t6EgNR3NydcG0IqGWXu837Mxu2A3e3e7ZJNizSNpGawQxgEmrgVtaHlm4fWUR+MiOs8mY+jySIOWVgOvVSV59BIGy5PgpPAVTtiY2Bjd5zQKNysHiszJ3rAstg4F24kmSNpUFHGdsywBgP2EtzzNiwjrQ47VeWqQ5AxnBkQ6KJUCpEeTCUpw77Fn8F8YiNbrNnDS8IO8JOaxjtdkgi1XaVcDQhued+n6Tnwu7NT6wXRGksWdYJsE4Mrk+xINJBQFVepWzp/zqAzDgOIa2/uXzQ/hWgfYu/kawWwHbRHFGudqlmy/a+gQfF2xkosin7XSBZlniiWTLemnIAqIzE6CBvIP4YWixJvCu4WENjgFcXVnGngi60iAuYVg89VSG0nBkcn0hmX50cwEffcQOPCHzSzd9S0q79I0TT9EVpboRnkUbse3bw+fwxO6BE1s32KRRnffYflExpSBnCIqCn0duEE8Akxa0a/fw7R8ZvuC/VnSlhHp0Y9TiJBx8gJSwCu0dzwkD+UiP9qUtumnh6aRtyj7hoEOvDMmYlnQ/PjORPqdN4IoJl1+QoV9Omchc7c2r8k56wS1+OiYscY3Q4LPt0qJvGBPzy4rxaU9sTHzEf6VDGUyMk07t4xaf/sgJzy0nPe0HvQU7baHtrEi8TBS1oVqpo499//wLp974uDFKO3DyNbnYvtnDCjveEAt2+MSW4ljpEO+Moa2I42tgu4GlTadsONnzTyCcmMW32e3yz22cJxyv7bhg0nblQdut2J0n/tJZ0LULrG/YkzZeiLFbcK+xT5pATw/kyM2//emo/3dF/AO2lDLgZEsY4nKg8o6+YP+b+PDx5/jTz3/KIv9R2KRk48e3CLRxbePKs1cTVOlXb6UALYFxvf7wXCB2aDUG5N3g74TfPbN40MaWuEwnbFn/0ka0wQvPBYCCDMZ7b5LYCwP+Uxe7LTF5B90rYFfMrkgGm/BTzlWjSSa0S+eVnAs3M/pyXtEfecxxzger7YZEH1jQaL0y9zsZjiwojsQAdSRd6te5Fie0W9Ra075qW2ggakhypMxbiwHbkO9KP/lw0PTmoxUe7Zf13NsGQQniTEw7EdMtygkp0Yw07adgOtBw32EXwi+l4of0oq0H1xp7NOncY3fbzSYasgvaJmKkOYWy1k59u0+/Uk7OCcfjM3JESoAyPh3ZmFTP0tjgRbl8I36nL9NH/XuvfIQhjh5c4hTHb2yQWq/tOUdU6H1hIbLEzwltLHz0DTkOLSq0w1a+YSZtzu3fjDPkCdJjrJBehLHQCYQCUumzcPtWb48I497A/N63hp5W4Rx1z+mxdv7h/Qfmsl12NLe6bmJa4Zte5mlrZKeeZnQ2og+AA6eFPiSP6reU6hBKSb27YbLFTm0zr+iRR6Vs8N8d+hCG+m3WEVtuiT0W2++5982JgTZzIKSTi78LPqEc0QwmUnJBJUx5tn7CXvShRYeHjMvPLFyOLNy1t1orC9hdlIgfc3xrfdraDG+IEfuZcpwnzfKsDHzr4RoP61AhfV7eqGTOU2bGNwiKFXK6I/6Kp0RFPpsw1gp3xOdPyg7Fbsinau2AE4ufUl+QXw99V16090l+8N+0LWzWAR3EZ7/su8yDFw6B7G+719EFMDDFZx6rvyqzZDT8YLTI0v7OH7bb1y/Df2SecSPtGufs41jlK2z7WlfgQz77Vok9LdTxoH1BV0Dj1RcyToBOrFQzdI4jGzBH4onwtCd95Ai93o/IyevRnIKc7gQv5vGOV47S4fdHhBMAABAASURBVH0Fj5sh2mCH7Br2/R5bfu/cl2+LFTbYmJflE1rV0Tx/D+cWbWuPntbYXd9a6mjDnLBqQ1SepV8cBRwr+ugrt/fviLX70EbvvcdGN+hbOrRLc1tztU9sOjlfP2MbxhZzYX32mova33i0Jta6YXeCb/Vsvm7e05US280u9Dt9y9wwIMiNHuE/fnmIB+ZV50XHLuyVXNcU5ODzyAHtmc0w+Y2bEl3XRbm5CT9dV+jLM9fL5RJPwHok53ohFzUeCffl5Vs8s4EkD4fn1zCn//T1S3z99Dvlc5jPme/L24ncQ7305BHq35xcG3LumSGmgCf4XO3GRFtbcW1nbE4ekfkGffzp7/8cd6wdAxkc0b2xSDvQRqGY6pL2o23J+9Uuam2xItZYlK94z9iRduuzevJL3t9//Bg/k+f8/T/8A/P7z/EBXGt0WMBnf2E6L0aJGOBH/wdhqNuc/4m/J+wWQvgpxIqRQvyGT1jMuq67idIVZF6jlC66mxIp+u94H/2kXbmzUxQRN1HAbSyQTu/pxfw9EheOrAMOHEwfwTFGlJm+sXyAI40+MJwLuSZrXvOGp2/PbJY8Y/svudYY8wB/+pGHmkPax82wEV7S95D1K2tz7U+ZKj+LvHuVrlp77H8b9+SVzh/qrcc/rnTIl+O/gd9Nd324K8poIla+JE0Pjw/xmU1Y17Bu5rxyAKRdFDiowBKP9+K9EI9tc45Q/kdoHYmHyqf0BRuuUbmWrrN7TMTApUyYI1kOuONv6JN8/Q3R858g5a9ZmBHyAkI5q7yB4JkJJIFtv78LndsArVI1KicUX8Uz0GHN0Tx5xGkbjmYflXvAIA4km2l0XQkDsHOHk7r1BiQDw0TQsY8LvrOGwsqrSB6drbddnN5bklI6FBIvYda+pgH1teFUDsSscCrHYTrJ2w8OGScsA9GJYG17oU4YXWEsxWc3ckpXEm5br2OPHO7ubpHDJlIO4ISj8NOVkv26YpAo6eg6hrvUWnMtJFP0GeFTmuwnUfL+TKB+evgWRxwCduk+5wLS4P3EpPPEScUzMjwlrXPiKcCKt4/3Pc91qLFmcnPirMihvjngwHVFQB7eygodbUikDaJbgqXFxd7SP8LgrLMrnwMTuyUneCZwTzcNMra70PM++EgDJIQJgKdwV71PJDnCtfS1RPdWpKlyb7BxspS/4xuPyuRIkqD9KCvUmDLx3qLunGgJkVlvUJEW6TW4XMDZqUbgV4hSpiZN4k69WSdQFDATZE3IL+hFeWyQX98aCW+JQj8XUU7eAzbd1xouSizK0GftfmRiej68sDt/4MRpeetNebrYVLYASt0+cWr5zCLxBT7lA/CpS+FIG2JkYpgoThZjnIE76wvQ+sPm7STd1E0ET+HYJo9UI49lPNaPaAt81MigCu3SEXzsrx2qQ2EoT+Es8nYCxP6wtWd4eiLZfuBEVRs9YgvPPD/x7MagibLjQApU7AYZmhgtE9AhvsGviYVJzokJCZVAgr87xFa4j+igsis5XJK5wUvhjZv8uTb50PGrILTat5RbV/66lUZ/EIQLO+1QHr1K41KQKbYBhugYqtzXLP762gIymJhHFgroEP1og9puEkVfQVsu0CasI/I54K8pM+ocX6CnQ87GE2k4qR/fFiKWiVN5H4H9hD8/PT/kn0UYP6ccX6IyNoUSyJI6ftLetiyu/F4hFyIN20w80JT0Y5dr/HmAD2NhbTW0TZPin3/5E6fBt4AsJD8tY8NA3zq0aPDsfSauxIAVybZ2gviCAUnL0OhHga1MNtTtC/QfKMq1Qu8af9lsd9E4bZIu/e+EbC7YrbKauQ6t5iGCfbtSkPFxecsOXVRgbLerqOCJf/eR/1mjRn7/rgm7STJ/0KkMTKyFV1QG4zhUjDIMJDi3cffufZYmHgCri8VOj/jblOBzHAKQtzO+Z2UhhkCyt7lJyVDMnU7U5LwD/SYv2oE+YjzUnwrtkjHhE7YpB/2uvAEzZiUUnp13hlbzbT3jhd91t0KvVdjCAaljhSVsrzme+pQxcpxhVhwT9xfqo3RRSPCG2qIOjfsqpOT1+Ga38/QdKSUVIXMTuhK2Ni+d2teAvLwXf8BQhzxqXexioE0a3eyx7TquvtWXWhmRaFNf6jI3OtjEcjFxBp+tws/ig87D1WfxeF1wgwHcrW9hTB6wt+SrK6LNeUfbU/7q9oQNKiv90LojiyfA8jMzN4/4+pExJuAlhtrilf4uik5veleE4n2TDuMi5HWF/4z0fWCzyHZ9SNvrSs0E33lI3TigUOcYS1eKVZy+j+A/Lock5Ea+LaIdntCJ8Fys5BW7mdXOXxFgPcYXQuprjQrdxsKB+zUn+HtOr+/e38cdOcqaXCXAeQSu86KlgwJzgxWyc8EWQJLWReeRMdX6YcBeGLsIVgLmbBvQq37u9zGKs6KPQj9lsiKG2FNYHfUuwnYsADcufDer2HOIcnd3H9qE/nB5s1P7W+StQJ+y6hkv7IW+OW32hMyV03UjxPk8x5Sasc173zoBRCgXnydwKEM31lwM6dduZms3W/S4JnYN+FkpbgBNqT/jfuoQ2zR3GFoN40qJEuamFRn0taEG6RoZM9JS2HDbRKOtwMQ0XaifFD9Fv6MSwrR36Ra+MpiZH5SZMqxVfdJPAOpd/VvgIfm4XqkDOaphJD+A/aufmf1bKjHeC2UCfsZrcshn8g55WzrbZwLMlP2VlfWilhZ59Zo09TV1D0k5B+hPDOQRGNdB4NInRnxshL4RXR2xu2WTi360i2PEt2xbeF9wS6PrB3UjOHWnjmAwZact32E7LlDTdsAhbSlrJO+PtqXta9vmwLb3reXmnbpr6EuepKGAZGCuFOaeeVU45n0e6jq/Otf26AKS0eGYC+7nlN/zj2c3gbTFCV4Bl/a3wd/8Exz5MLbJk32cK9VFG2roW5YeQc9IUH08EwMe0Y04DmwgKx/pFK40y5/3EwQJO99AoaLrOn7fxHf+Fey3Euu70oUbEc+sJ57Z8DFXN994eXmJ4+lEPnmK8XyJxEufJw/3HtgEojyRq5mzH8m7tVGn3KKwwCIfL8z5J/TqPEMVP+gVHoI+9utryXlmQO7yqFyNi3t8XtnQDT8eyZFfY+Fx0r1Tx/wKP/INm95GBzxhWWrFP8GlrXAJn9fEFHVlju3/yPjTzz/Fnf9b3XaXcham+rEIV5uQJm1IyqXBwzj5WuLGDOg5PEQwFk/4m4Q47gZZd6UjZ7yhlLhhQyhubsLPTFA4syEzX777GDclonRd1BvmvsIDteI/44vK74hfaP+XN0YLfIpj6SplDFiG4WYT9Bzj28sTcnvONYT43ppZp03I8kg+Rc7KJo36npjTha/OLCd0pu0AFXhz+rv3ynBFDDTf0Be8pnwKdNuBIt3KTzjP5P3CulCfG5dsMr6A07Xe8+FbPLNWOLA+0LbU04T85pTov/2tHMwBlL/2nLzAfBFvXrVrkDgWGV2IwxeuPIZ9r632+KOL9PzHafg/Ys9/I+1LGnbBGQ2yPVdZUolnjMw/W5lRusHbRfae4Hp3e88O4y40thcC3Wd20n/9l3/O1zZHHMH63W4TGqJBWngaj8FT4+tKycknHQR84iylhuNaJaBS+qLBljTuTPhwNBecfuHnI4F7Ikg7ziC039+HE4UbOWsSlsXgUSMGZj8TBWEbuAwutXH6yAaBu7CvBNGIwiJqS8BnwQLeiR1KaaU6dOSKM1t8BmTSZHKceGiTJ+XwSjC9QJfwd7t93FJ2nD40khENXUc7I9MoJVqtUVsfTogmDspb+AZGeVA2wnVDRB7Ugbu2Lrw9tfB7Ok5MvMKSlgo8xyoTxwlXmuX3p48f4o4ddHXnpKheNgTaxoQpTvsLXxpNjnTtSZ1DpwsWJ9sCn+P4yiTzksEJ6aZ+xUc3yQjxCdskVVm32gQfjpU+5dUafENrpfhcm4lUEPRmJpIpZgLDRJEmrwa9Cd0jqLQZac5xA7AhQloLWEqp0VHsp7xM/NVvV0p4IqgcHKed20f4ylzbuoDPuixdhLLvGSetq9WQfCq3zW4XLlAmZtHTm3waut1Rv9nsst/QGnRAWAJbfgmv1ZoP2oCylW4rbLMEQ6Rpwn6kXTvxXhrtK90Wg7ZvmvyOz/nnPI9M8i/4g7w6XluwH1ygq2MuSqxbkRSrG3Flss3GzYQttlUft5zCbd5OOkcSsePxhYXTQRD4+W3K4wXbVg/Sc+D+meTGq4mhNiAv+pI0+1zht9aGzihNnbecwKWl2taXMN4MyKta+halFiayKR6+PnBy9YAtTJgkdoGviv+JxdkTE9aRCQmi8vTt7s2ug89F50SQ6sR4YMJCddrVCK+lREiTNGQ9/qPMXOh30CR+5WMRvldp7VsLFxf90OCHmMTgEzapLnw7YERnEwmDvI9viwTvL9DTlUJcgXd8TVjCpAo41LFgWzNZC7sr5c1uCjQir4GCTBzTQ9tA0a/884qf//xLbPY7SCwseMfwLbsvn7/kG2gmBfKd/LP5YxwzcVV3vub+059+CRd78m1ctHhfSg3to2EnDX4hJ+NctsNf8JH2Dh31NHpf68JDrYXWCH9b7/gBWZVSs15ZiF8dWDJZAKa0zm5wZJk4GZrixCm6fUbaF7pK6HPy3mEztn/jZOrbl6/hm20ugH31/5HT8E/IQH9W/9qFZct8MMBPj/xMw4StTO/eFrHSqk2bHEpX4oxCPJrCDWR9xLqgThguzJWvcPf4vFfr7XfgZM45Sn28+P0abIhcbUC5oLCU6UnesGyfW6sp9wEa9Vv7S4unf77Rk/MKG/QnEnj1eCIGn46v6P2QSaRzx5LoRkjPu9v78E2RO67O18YOx7khaezpUFJFFrW2kCd1Q1VkXV+jdBQqSqlhnfFWu9hgF25gDdhxz/iCDcRbUT5XX9AfnEsca78O25Bf2y0zsbZvNRql0IaL4OdzHJGVC7CUH7pUfvZXnxAatTbm6BU+v+FxDvmWhlUbaGMhgXL9XhH1G4XZD8DK8enhIT59+pwxwMXFh/fK52PCGYBJ15COfmiwUyg36a9uhuiX2ketiyykwfseuiFi0SVxxQ1UZTsRE6ikCamjY2kxRsqHcj4Tb+wnn/Knfm2DdFQBbuTP4LcfYHDnb+U7M+cs/QL6KhsTux9Ff+6KMkAu+I8+oW85d0uzNGkjnvi+sCB0g/9IDNdmL9AJGkUWyrNc4Tg/IEPbpN0CCT5mnBpajcbBoP6gPE7kfY8uPPHBR4r60a+SduZK74U/EO/MQ/b4n75j/HPjb7Pb5X8SccupdUW+I/AePIUGlifQylI+0GzS4C/hLXG7RuGfdicd5mHKWLvXzYSvv7+7f4/MNsmnb/T5/WWfvzzkWxMeXOp7C8tAKyW09e1mxxy4Y9w2Gotx+Tkim9QbnWfseUbvpyxHNlPGOFPP8Ki1Rm01eq5dgXL6OlYalafz0Aq/kra7+9vY7DbRWpM1fGIC1sQHorvoAAAQAElEQVQgtA6wAVtdvbU5dlKmiadEpd0SyOBCnVfz51YrbW8xGNtzDnVj0jnBuG7fCbqVtbYwYgtn7PnC1fEVfPo/0iDnG8M+E/Obccp4sENnO/S4QaetqoMgbmKDyOeRnMS3B7Q1ZaXt6dsPX59C2xd/8OlKSZ5XmyHe37+LP//5z/EnDjg+cE9zqEN16UaftBX6G9fW4BygT31oG0fs5QyP0npBNs/gH3lW9vrHho1U4/aAPoxnK+TuVR5u2YhqwJrQTyDDCi/Ctn9fG2QwH5CDyId8uanyxGGZ1ytfXpWv+p2Qn3RZGJz2BtmYL3EO2SgT44Ltt7t9rHdbu2WRv+/f57gAo9zEYkO1o+0GHZzZ7MEmlj2JmNmcaP2Qa5/b/R473WNvPX3RA7xoChX6GzmqvNogfY/4qaXAa6Ndes0fjRFBnS8HtKEl3cr+86ffwrfDve8XRuLrb79lvkGncH1wyzpHHNq0ttjWFbp2ccemtWVI+U7J1yRhwOmRs/7p88yN8rhAt3YmLafxhP5HNkJecrPkajP2lRdxtb6FcXoAVqVID4Im3o/ksGOckLfx4LoZN/qF0CnbEt3NTZSuxHXTBxLi+/w9LpcL4ydkfY7v379HB9yuq3EDzTOdJsYrxyzMyz4Hn0J7V4DHvT/Gtz3+oUxdx8mf9fZzXjMG+6wvffz4Pn755ecwDrjhKA/Cl277pHzRo/fi01flX56FpQyFu93t4uc/AefuPsyb1IVjCCR5sY/2sNnvYo0PVWxLWPrmr+j0X/7yL2xIHaKir/fvP8T1DXV93tjxlfn0199+za8R0B4SKL+uc6D9NrtdfPj4MfTTGV/MGMNG5XQ+LbGxr9E3ytCigF+5XJBreFoFrD/65181+EdT8p/GP7+NXK4yZFkq57iYcGPEaThcZwze9q6U0EBUolcNdxnDHW068ZpA6u6srwW2WuOIQz2xMPvt06d4YnGmcVbqtxjBnuKED9QwATgRpDUGYVuis2XBAPh/xc34UqGIH1s1EOG6MD7g0N7LmaO7UkNHKAuA8Gpg8eo4Jw37+2xQ89V8be3EROcCwqRduub5HAbdiUBvAFI24nZcAQeAQ3xZx6+lHgIhRN6chEYmU3EW+q/YYNnsluSh4UxBV+mwKB+D5iodsOWkCRhQlKg4hyX45OKIYDmTeQlXHM9suDl5HKFfpx4qTtSXHCdNTuojcj4x+TlmhZPdEQzcHFttV2FSo+NvNutYsblRSgfe4AN3yLxSCrK0VK+1RgOHNFtnZ3WjjXT0lS+DogELIFH6EgNj5CHb6aB+DEYDcqgW2kupJEYlTDSEW2L5SPO1yN/13j611TDY9+CIfx0AaimYJC0KNCkDdeJYK8U7DC3btI0KfusRLWPFQuFBKMpcSoTTCLibzY7kb00ZSLyBUdgAsC/FfsJaSsGcF6JQF3ATGmhK8ljrv47V/uKvPvJmoTOE8APsiTIzGWqHFgDmiHE6xpFd+SOLwJHNGu3pWuyTdMOfNDlAGQi7p25oLZMt7fFqfysSoTW2ap397D+BVxrVjUHcen3CtqSRRu8N7uIUjzQ4QZzxgaJyFlHQvaR/VnQmnI76Lvggx2Lpa+QkTJX8jqcpfLvuiJ+bSKtHfVXfEod4F/AFuCXSp9Ft+NGJoC1AoH0mfDqDJrxXnysWsEOrQQWbTQxAzg613TEVGVna21W5XWm3D0q2Oz47MVGiCxbnajrI1hxfuGYHfi31JcrQoiJ/28EohX4fNaKjB/iTJ/r7UwoC8saOaUg+UKgXRt/0gQoZix0ar1I+xAMnckf3+EAd6MMwdXRGn/pEqS30Q3GIc2TMiThxYQ4AfKyJRxZjNgIKYV9l3tea9q8vO175edVGvIaIAZL3PEi6dKm/pQ67TnreeIYm26ZrggAtIzo3yT5Bj22JA7wMWwZzI90mdEfi4ImN+jML3hPFTdCn58eU6YCMGvrTNpS5pfIsiSP2KS/r7SYGbEHahJn+pszRDhT+mK9QT+quQkf2pR0yqCsUdNFq+DkBV9s/Qbu+MsLPVXa2W9SFdRbBGCMHYowydyG9wI9MPj310weOf5VgSkv6CHy7iDMuXKjkJ2lxobParsIi7xWaxXtGx9KUeKkQzzDUtCEe/zd+SrY5vmEzldK3Fn2D376iFiSprhnJXepG2CMy8Co9PTYonoItSPP01ia92lAPzBUwa61AmUm2p9yslu+r//9vyVBkE7YjnlJqOIeq6wo+ZRp8pGmmzxEdGCePJJ+QGys2LFzcrNh4lQb1rAwZEtIhnNWbTZiQaheW5AM682rnWHxvJFblyfKbjjSftLXSwqtdrzK5QI/4lM2EPrT1I7FDvdgvYRcph0M7UenjUhO5GXDCtpyfSqmxxX79HoYtG5zSTvf8MzR9bsKnHDe0mnqUR+vTb5CJviUtjhGVPBIMeZzDcT/qvHkTqnrsIegHnW/3UMtQoMGfeNXZiK4BFldgwp+g3bFNnVMacq7Q53zldcscdP0fBLU3+3sKrYzG4xm/ZuEL0CsseeAx2tAiczofoHcit/XP/qRDOVvdak078bDQxZV0JHzmUXOlEdrkI/wgAFjjroQ20gN/zRxpLrtC1s6bSkk64q8/4LbuWt7E9qPHJdsnFkATvGAp/EjH0FooiwHb7LpKfwhwMO105DnIH5B+pfS2L5QWbKAiv1Zb1Naig0c76xvCrUONgdgyKOdkaAYqBT1daRSFcU9ZWOd4r9YX8LWKv7NAK/UGn48fnwo8aVYuCZ9+4rx2crx2fczvpRkznp2M7WyQ69vavjjlD66iMn6FjLf7HZsGt1mMZerYjTrjoPqUNrkXlzmDV4mCK6rFylMxfs5x4JBI3TpmNqfHJ5zPTvgeqqDj8qMc18x70gBb0FJSlj7Lj+NdvJ+RmzRP5NYTm2DCmKYpRvzpSJ00WqzT8KUty4KG3xDGb3kayeGUj/wrx1Xfwlbx3/BLnJe0yZvoui5KV9mjuInz+YwsL8FOhCjCT98auek2N3/MVVtdhXht89qwgZWyZS3S6Gt90ow+6Jg5OIaR8502WujQo4+uVO6Cg4YxXp4PcfVFZXGC528cAKpH+6+Rn/5hLFpvV2GO7nhfGihDBUcL5zpjonI7M95xytg67Ulfk16RGq/MA5Y57hy+mfLChrUxvcTbP+QkfO2+x1YXODWuMOmGeOcYkeMR/Yxv+bKyFUcxTytSEbnJY/13Nt6W8j1mNn4s9k0d3Cx9/b6s8XKKkXXvkTIR6xwrD0k/3eY3W5EW9RsIWNvzfx2bmLu1kbQDbLFA+4rNzz2bkK7TVqyvHRdvtAnLZ+WrnL2XJnMJx3al+ii7YRxIfW833C/10UEQsAolKHpJ6UvmesazFbZBNbnsmD6j31xxrtFr6pTrYjsl5FX6lzLHdW36yhx4RBYS4zgPINWJOnx9Hd/m9mNo91AU5jvJC8ilCRE5FPh5+UN/Sd8fSsD/EHI9jJ00hWpJWHJkoW15Tes13IX3lNG3SnQ2d4DPGG7pFuNYM9lt95swEA+14sQ1VJgTrnUGaycA4Y/s1L68vOAURxQ4p3HdsYO/5zRnf7ePym4wYSvbTzg/ZGQ/Moe8alTCuZaOm4JJS4tXHvPHyfuWQLZjUe7p1kRQ9xQtv7+EkyJPwQ0Udr7iMNjJmzgsfjHoNxYPzxaC2CMnYr///in++V/+Er/+/lt+saHysK9wEj8yeRPfIgOC6ozFZoJJcJmQm7KxWJ/jSmUCbrHFwQYCbwkcMhVSlvrNJu7YHd7LCw6mjAvOEHzErYOdcCgDB6jw3ZIlkEs1aABTHagj4TMsg/WBQPn08C2e2YxLPuivvmpt3AGD39K5Ba9lBe4MGtCpTL3fQNuGdvsZvCTb+g8fP8SfPv4UHzhJMyCc0eUJ/k84v7ic5J1s1bXySmzw1LeGHFiYkHivh0ZCU6ODYPnkEurVxEp8Bd4YAq9wChDvA1n2Ffvj2pWCdUcYWBxfqJcGT2B8HuDTvn2rIY10T7lo59pCpX5/uwsDc+KqUoDWsCWDkwuQCbmrC2Xrf+G5IzjL/wU9m1w6ogLYPhgwk/LE6czIScUh/wTApPVEcE+9BXTXGtIztBbyWXgu6EE40pz9gFdri0ofrwVelePkBHY4EqCPiWMavyObkpP+Lf717v1HJv9dLBNozesaXd558gLd6lg8Z+BIq/b293/39/GP//CP8Y//p3+MO/og6eRBWlobOIncxhY/89Vrx/bS9kZXg8bd7j7usYEd9ltrCTd+XIDL94g9KD9l6XVGlvppJuYkYtJhcQKcSda1FxdS6kcdvmC/8tLAZx/tyuSjIrOPP/8Ui/19kCxk/UwcO6QtWDHz64yOXJT5Gqu+Y+LhZOQX3L17dxv6jAvAAfh9q7Bewn4Mjb6vYQJzt99lErolmSndcrIuL/a7sLOhnCwuMNRPhTb95fZ2H7fIZLfbhPYVPz5S5sOccj7iNya2j49PGXd8o0+Z2APlpp6VhbHpkZNMZWDc9JTlkRPU3/7pL/Hw9Uu+ASIdPfj32PQ7dK6vC8fTGcdE1LDdjRq/N+LTb59SXo4TrjqTHgQRysXi2w/CUIf20xaVoaWxUCngs902N2FwndCeB+q7qOFC078t//3X33Lid9weuayINZXYWejneBcf0ujGvnq3HEhMlbVyUK7q79vXh/xvsE9s9DhuKSUvSlYdjNj3hO4dV/CdIzHJzX3t0Y7OW8pBHwiGChuztikLVVGxZR9G9HPCf+Vvw8L0/v5dbLna5nzzCD3a/Elbp9+ZMjKmby30uzX+t8AXaiyLd/p64LB8oeQY0qmNqy9LecPdJ1HYJLyIX5y1tliDv61bpOxg+trWI8vNHnsbaKOzfmZsVIbKJfsVGv7qp3SiL8THGit0glWiJ/2IBO0yIiIQRKTdGONK4YEJ9UJJn81mKrOBNm6VXYPO1ipyxK8UMvW0wmr5UbqyVKoP7cKNDG1KPoJAKL1LceSctCjbA/O1f8rlWwXarK3SvmWuWm836dd39/fExU2ADD8b2Sg/cFtjt93Gmn59ayH9+oan8NrbEb0oJ+FtkeMdcU38+qY2rA9qV9ZZ7Hsipr0Qk41536Ar6UEm8u+cfkdM9ep8aixThhCCXIz/jWsFXYFbOYZcZNVRqDQlCuOetbVv9G20FOL/SKwj3hEPpEO+t9tdWOwrTZnn4AfOVQ1erb/wfMSnjtin/iaNm90u9ptb8rSNZCU+2/WvCWfWFpVt0g1fKzYRtrtNrLarcHEnfmODuZQ+9u0bJ8bYod/dkbzf3sceGWw2O+ivspU+4DhpQqvoZ8o4pzzFI1zf1DH+tFqhC/lgb/Ky222x1eZQxl3CxZd/5jHjI2t8TZ9wIWJikLZdC3gL/SmxyFjc9oGd6Kjzp7CxsUMW77CbNTY0/L+p+9MtSZLsQA+8LioqaqsvEZGRVSg0gGafmfk3fP93GR40UKiqXGLx1dxMTU1jBflDDwAAEABJREFUvu+aW1aC7DnTYJOspKVLqKosd99E1NwTPpWP9Dj/gMzcfGqyvjH/8N3H+O73vwt5dJNTodM2IOuBuCb96hujzZpD+9qxefZqrhC3dl6ZbxOP1Gnf4nl5eeaF6i6ci9KzThS2/Emvvt2VEh6cbjfUj9e3ScsaHxaWNF/kad1prttiI9ImnC282vQ96VQ6riulhvZiHSaucx+j4CohvkX4zUJltaA+kPauMB5Qj45GbEy7kW/hLqBnsVrhi8tYoB9hA8bhrE8K+NzATujPvNcDa8kaIVoPHPEvc7i+p9/LV9JUzzYxHvZxjnFTSO8FnzxKr4iEv2fT77fHfvzph/jjv/xr/PHf/hg//PCn+PLl57i//0p7SHnDRspaGoRhzoGtzK/3D/f59z7hNNS19nh9exMfP34ffnOo1pY8hcQDSP5X8v4L38Zy4r1j2gu618Z4zJdI6iv5uyoc8kB9gUcOHyZeykd846znij28Y1dx8oCCvr6v0Xd9lL6Dpi4aNCjjlAM2LE3Ky+uavOE34O/u3seNvy59a4zchHWoAYhyJmqr8L/IeB98DuTOI7YvbX0p6LCB58yH33za7R6T5wo/wbjy8tuhW2Bvb97Fkjo/AP7y9Bj+HaSXl8fw7+L4P2/oWbMnHoEmjPvGf21ye7Mhlq2iY1x5ZDx6o0H/GMmxrvHQR/sbaoPeBnrkpWOhgFJLqMMbao31apN+UlzEeOHAp3KYma1V8CBrxowJ8unh2jEP9mb0cBXqsfVn+NNpiqONAzjrnVcOfvbHA7GIQ+lSQnrE20NT8DmQU8wNB+g3RtmMlx6kPRkPiOHibK1GM25gK+JjKWKbkVVB5qus641NxlLjk/68xodba/B9rkthO3Ob/QM+ZHCzTnzisNUa0ppV/VR0oq9Ik74DgBDm3XcfYo28FtjNNXb97t27WGC/yu2AHbyiqxPOIH+/+/5j/OEPfxf/6R//Mb77wDpsSx82n47wLI/ypf4wWl5IjGGe9bBQWmzOnTQ6mK0VPcjA7OsWOn4jP/L+GyHlfwcZ/2vqfcamzkHxlAZmEaRRepqrwtzU2gyaYvTgRaMp5ayg8/IZg6exiTNIo7MovYa6jIJjjbxlM4HdE1j9uvl8OkY6FxM1QmEXHNTAVKDJK5YeR5LHK4YmXoNDiRLaR9IlLgKJiV1Y0uEaDWd4cwIYymS7xwANFIAOg9uAQeuYGrpGeoGnMTunSgRIpUvjNdFowGm80MBQWIhNFETiwAcQ4Rw6kYFWx221Ar5CUolaWzSatJ15YxWLxO3r/u5trmPyJ1ssZL1rK1fgBGsYVF4nkqP4Dzighd2RYFIgfIWTrwgYS5y0Ik+WIK83vYAPQCH/tfTQCzz6+Mn7xNfXqGzilpw0L2hDbWHra+WN+CLWBOIlwXOJ/IQlfPEOrcaCIumXzQpAL2/6CnRU1sujOprQ6ajumFMZc71yzX42cQfefNrkCQpBU4gXMIdQlE+FJuHZGgGyQUuhT/o9Rd8DQ5s5JfxzIBzRv4UDkgBeoA/5adwXigUKBt66HCgsZnH0Jo0pxpnEXIAKjfqC6yf0fQLumwmEn1rqGQ46ONDsY1VO+YUvbHiPrkYbyUq7SjhORgDy5Rr9LteAJ9Ew1iG7Io4eG+A5oGliXFh78I3jMXwLOo0n6LiKxWJJAb8Jk25zDQu0M+GJQ1z9BabwUErHnIoM25vuh6GRK8DHmD5YGG91QdG2iQXXmCI3SwX6K76WGw5sT7uwDfT1yI1lxIUpi5lgkXwrZ2Vpm5E3kIACIu71YwvZ0bfn2ImySOM8DzOvhPjUu74Gw7BEX62RNruGPuywbxXUBR4iP10p0dsq8QM8B+zB5OUmxQQuH11hDuPKp3YlKs/2S4N040gJM+UEf9JQwQsBccCetZGkNegpyI7FBRiNuauVsluRTFex5H5gHUPMRAJnxSS+1ipJv9EqrGmHjiMh+Mf1Yx7n0Ma0pT02NaF/sDEh4sDzKwdkOw6uR/r9htTpDXbpgAfOrhRi6hzjCzaPjM/0FnDV7J+AUYIYgF8V5l9gC4ZQHfkBhjI5oJ+TcYhO8UBppP7oO4J/0s65tx8ESL0gQnCzTvpGxrVLOoEAJmRWkVVfW1xwT29zJ+xdGMpygDavylbdedjyzIG2MN3EIipSAp4O0a4/vOGxHyz8oBgwku0AiZ64l598hmeW5R+WtQ+xhYWTOusYE2euLnI1R6VvSfwBBPKbsPWRjeuet2XPHLI/5997GokrbvZdK2yvrvOasJBM+j28Sq/+pl46gHalRIfV+RzMg+DEKf+XNoDfb694iNexRrpPyL0rJVKOBTuif+LtojDOuZuxoii82rynYf9MBdOZP+1eeDbpmqDRe2nXDyz8luQb8SQPCpkmLT16BKLgIFv7Aw/ySnbEgDCE5bPre8YgNWPFCK0WonnlXt8CLHBK6JdVOpmcVGIb0jUhZ+1E2pSN8IRtPeKLrdMb7WecwMHWVqslhfSWaSX9Sl0JwznZIlKvHkJq/8LWr0bsewSeeKXB/trkEXuCUNemLXoPDOVQCmPQbF3kRkW7WiA78wfiyFn+wxIuyCoKvOKLypF1CdPcRrMeM4dO6FkajvTN3AcfaTmvRsE8q0Pnu55HYDIKPG1BXuVlQnbOC0js4cOc2rh26ES/MFbviZkvr8+Y4hTyylDIkvPVh3LQxpx7AN4Bv9NmhNuhL+ehwGS1mSuoUX6xHWzhwsuZzjONpSBTWhdF0rPV1mJhA4a1zho4xuJWWzRqzcJmLmsj6M0XNhwIyJ+6TZtCdwfakXHzgDFUGYpXWtWvMtSG9K06IBSCr3PcqDpW4YcIQ8zdc/hmLN1nzOlKCdfZuI0z2SXpVo554wBdwlEecMo8Ophc4NU+53XgKNnAz7Dy1Q+OmUdn1jCLfv5FJ1CDHxSUskQuyki6rcds3vfoszJ+gZ9k8Gw8cI71ngdtKugsCywEvQAcXFBZavAv8YhH7vTxRixeYMOuHcDrszjkTXqF5ZoSrAWh/blOXaFDfbmLNzxMbq1y2AC/9J3gRz2e3mhQd7lBxNbtk0amRav6SCW/sw6xaHOpW2otQGa/OJ07AVMaVvh9xVam6cghz4H2SkOXbN59Seqv31hfjdjJBY9yohAN81XaCf6/B4dzhF2Qj3rXNpfIokKXuM6txuVZmmTJ63ldSZU4T3l4Tb0zqM0ZAw95oHBEFRO93/IQwgMffzvjGwdCMwc/fiPFvhOHQ6W7oh5ahod5wqrYUUc701hDOpW1z+IDKKyV8NtyA3pptUFTAV+gHFr+FPLblAdfEz5lXLW7KyV10GoNzVE+1/jkgG102ROhTxmjDqw7UHdYH/hSz3rFQwB/pUt9C68U9BiFW2waXY/ImQfoqYlngD5l7AzjesqSCfJhLE1dQ9OJgSMx0aYOkXJIm76w4MDDAw73MgtoNR4t0Jn3tbZUDaYE1G/xLX/tayavj/A/A6OPvrXo4JcJceJgSB2N7HGPxDxx2S89EO2tJkObyCXAgZ/Rmh3bMg5N0MlPzpMn6SwFe6F5z9lSHvp6cOPB50QNKI99XYS0Sqx2Ir+JD97FXaDPJs8C15dG5KncX3gx4csJa2DzyIVmaZnwkRHa7OsKFNC6UsIaZsPe7wyvYBtzSG8PHvcNNnWettNpC46epSg90iCdB2rMVw6gLrzbbxuVC03/nWFKmZz450BtLS3O+S00ufot0PHfTcNZBb+aXro3OylvnYibt+1oNJ/d/AytEjgdZwyDmGgzcyzwyXRMnXGGKQtlDcq3l75Vf+CttW+hPc1Dd3HHqfL15ob53+Lzl6/xz//1v8YPf/5j+Ld6vn7mpP3rp3h6vAfWGAYN37JpLJdDpnE/UUg/knRqmGQCkxtxshfesL3ucMjDzFponIK3lGM8swHSWCpOnAcSbAYrvPisk695C7798D78I2WeLjfGgs8Bg9fwTJKelt7cXufbk8VqEa7zBHS1WsXNZpN09rUmPt/Up1yQj4VPV0os14u4Ac/N3W3ONbD49mcgwCw5VHEtAgl5+Hp/n4WngV/nKaVlIvLNvqfBB3jtojJ9ziDgpupIUEMMuEiw0djF8+Mj12e6SojzFrz+Gp5y8JR9x0n7gUSlXD39/v0f/hB3nNCKa0R+T/fP8QqeGQgGFZOXBUHS01pEqYmrIcvt++9izSa79PYH/awq5yCBGGOiWH8iuOz2zwTMfVTk5BuGW+zAt2Taovby8rwnGE6ME2zhx8NB36j6NubTJ+wCmzABnwgIM7I9UVBaqGmRa3QijdKnrracUBfwjMxTZk+coO/hd4agJYFeGhBgytW3bcql9CVMBJyDkZwmaMGWxEEzSMrDC3wgkuhInK4xOPps81k+/N3YkUJS+NI3EtxOGH4XfGaCJLypsxH7mjigmXlGaAoum3AufQd08Iz92nbQD4TwGxGNRDpwMKP+7BuRyQ77v39+Qe+H/BrryNoJ/i2Ib25uQ/3LtwnDgma3ew3pE7c4jyRh5atdKCfnKquulJCvLz/fx5//9Of4/OkLb8r3oaxvrt9h/7fRl3b+HV/eVkiPRYZv631Ls8JGpPPI4dkBuUzIE5BRkaE4ZHocd9C8x29xWghy3CYsm0lCPR3hCesKdSv+5Urf28SSglNf0g636H612iR98uF68S/wM+1Om5MmcVdseYFvDtiK83a8qfoZW/N32P2WoG9Zj+hJe5NObc153muHyuq8kZrCt2zD0MDbQnwzOsmG7sW1dlO+WISFim25bLHEFpWVh3IV++tKORcFJGXtZWg1bogb79/fhj78AZ/5jrfK+mwpFX+aMmaMxMRZO4I4+wf46kpBpmNunoO5JQoxkwnQI+0eGmvXB/g7X7F55HsUDnbqmr7CD7JNuW432NB1WBAV+lMn6Hv3MsYBerVV+/QJ7x8enuPL18d4wi7V3TN2fFAm0FFoqDnj3B783ldgChsKsaXH5EtYXSlp844TeOBpyhbwtEDPvmW/ef8ufNvlfOPkmHgiXrA3C5o5QhSJ7wV/3NE/01NLx0jJpl8tiWML7BUFhvlKOA1ZGsef4EdZaXvbu+vY3t1GxYYLrWlDzAOQJGbzEH6HXSeroHjGNz99+RI//PhT2vm79x9y+gNvjPW/Af57YHXM7UtJ2Ak/oB1+1Jfy0x7NSz67jukxYFs30KStrMlJi2EV6k5CnGtD7VGhsQBbm7V4VC+AjyVrlvBtDG1DZW2NQs0tfp/l4YDMLM6fiaWJtxLLAHrEZox1tZS05+36Ju54e7wkPnlwO73ZU2urWECXsBB9bi4KSKTHZ2nMRszqSkkaaoMIGNTPfDP/J97Gmw+83/NSAMnAU8UmzcktGvNZCtslCvQ15LKCt+1mhe2uVGvawOWbQV++fI5H8sqe2Fprjbvbd3H37jZWzPcQ0RigLUunslvgCxa98m+c9xsHT4/PqU/XL/Rv5kAA+GvmxSV92kyr0l2KE5sAABAASURBVLeIyxz7tFd18PJ2+CoeY5T/1x3HRnxjj70qQ224AkM7HeBLuSnfV8bNcQ/44hN5378nZbxWpkNrsSUe1q4m3wd1+LoP/V1ZI9qkM/igSvIeNYW2xsmWPOojyjgbB5yBTCutY6Hjr+jA/yOkcEudo2+F+FecRtwZ4wnbtpZTVxNxPzioKKztkXXw0Z5ThtgUBhHaoPwPyFB+X+E/v7nDQ8ofG13ga6Uv0DrFefM/xQA87f4GH9husTPiqt9OUfYb+N9gAxW6d+Tvv/zpT/m3J/WjF54f0L9ys2Z6fHyitnzOb6jK00TOUk4jL4Ncr+6kX/95eL7/5TA34Omsk+DwZ5ffCv/Tn/8U/p3L+8+fUMUcBfywga3MWSMfkId2p54DAPK8vr6mDr0mll0jx0XU2hg6+9me+Qq2bReMr2IJn9p3l3DnOCJb5SncSzPn6r/GJ0OdtXopJX1roIYw1q2pXx3zJazNGNcjz6xPxQ/R1gz2G99nNpuzPj1FwBj/8GO+4GIu89tOa/QnnkZdIJ6Bawl8+W2NsPWjmv0IDxz8i3/yL/cn4Js7g496NF8q/45nc/GoHWN7D/df0OWnOOADPXyt8LUNuNerTYijIFebdI7kyD1+LtwTxn4kbh1YdyA/9bXE999/jNvb21gsBl5q2ZYcBK+4XyZd6QsFAtjsHMA/Ead8sr7VD7IP3wGl3YREGOGuFGpl8J3H7cMWoLXVGmcZVGq25/AlzR76RGHNVlkHkLDZJ//a0IQdvOxe4uvDl3h8fojXw0tcMWEgJszfTrE/vMbIy/QTPvwNxk+cFuz2r9wV7GYTDf4SDjQdobdjbeob2Xmd6Nu9PMfXr5/x38cwT7A4jG9nWc5hTXuA1iP+eUSG5ljtQ9nO0CfNS+jRFt7f3sR76pabd+boVRR4n15HYN/HX/70b/HHf/7n+IqPnPHMLJ3Cw7av7IP8RvAJevwmtvWRf2Pv50+f4ucffojd03OIbxhaWGt+/O77WKL7I3qtUcKXkh7QdYUnmuraPe1Yt8sDqxkbC2hBDOAMfKIhn+u4+/hdvPvuQ0j7Ft/YYkuVg8ETBzROvGJNwWE4Y6MuPoR5eAFeW9eh628RHlDsqYl242tM6MT5i2F5ln2UGOHpmXroGdvbIcdZIoC5x67sP0Kb8l6Ce725ji1N3kptGT92rH0g7zz4t5m4vqIDAkX4URdfyQM//PgJG3kOnyfgF2QwkA9qBQbPrkkYzH0i/rp/sD1yb0w2tpp/CnbKNj/u2cd/od0jd2FyBoP4KrV/je7i/8Ae2ooXzZvs9zDuhfnu47we0E2JmrFtwbzGfG1Lnv2tmpFxbV//NZ4rA0hF7DNyPtvGxAHtiN15PXEIH7+BT/kN0PB/HAnGqIAlftAwPyUqAbKhrKrxx9uHeRquzWCoI3gCTNxhAoud+9YE5zwGgNUIqpu4u7ujQDoHhGdO/9zkv5CQnddWJDmKsMYmSSNwXQHWUBesr4Cj8Vy46wq4mGDgcq3zAqs64EwGCKwnN0oarafKJm/nsSR/DODj6ysHHgQGnFaDK/DroOuPGKVJx2CyWC5wxg30r6KRQJcEOWm0341CfVunPHTIgTnSL53CmnBs4XaFHpr3JmWvCDpqqSFcedBp7ffeRKHDLAnSXSlZ/BygywLJOQNO2rPWudLu1X7pVidHgvIBeci7RcJJJpFRV8508C/TLTQijgl3yj+Y6q8vvKIbD7WyCCBwKTvXn+DFoP308IDs9iEf4rU55wDO8XWXxY4aKtBYCUCoLKTJ8Ql4tiQHCpRZV5wdMQPfrrNMeuTSsnXAsV8c8uf6CVw+u/TCf8obXhzHVAFdMIWZoD3mtZYWqRsWuVb7HXkbMXJgBXJRhLBOyGmiECT8ACNIFIV1Je+hMmGJ40BQGpHxnuag9rBAX+LwWxRHxpWNAVg5OLZaLdOWFthRKSQPCFUWJuYXkoNwXa8MHM8W8BGBDRAUkZ/61K5cR3c4f7UA7mZNAbPNpCheYVr46wfq+/r6JlabDcG4ARHcLubOMRtsI4Y5jhwITspRBAT6UmokPVEx2RJ9xzOxQft0zKBv0+bEOZF5oRRRKcFz4yFsRTHSajvDKmUGJkP0qVM30dJ7QHZnHhkPBqEj78BdaDO02VgZ0ZXosBFEmXamXpWjYwWEPWNdKeGBMpBSf1Il2MJYa30WZoO+2zuDbQvZTtnt0a10CWueWQVe7YMLuHhmnjxr3zP2+0tDBs4Tv004+pb2pg2LW5gQww/SQq8W70cAOz5h334DTn8/x9cI4bTaIu0IPW4oElarTTTpRkfMQMQpJfpaDNiYh7gpG+Bqj5Ny5eBvllYERjf4cxn/CAE5QZy+arwBKfayiOVqEdrwhJHI76h9vMGQLsQLnJnN0JjF7QieCq0V+VYGQZXjQteWpFl/8V4anJ86Q8/meOf7rDwKvKknqesK/wIPYBlnnKMdSFtrA+SCgfGhNfy2pV0Unm3S0/BPJsUl1lLbowbWdDRoVb7OKaxRDyN6uBT7B2xBudgPGdGGGv5anXJWeBNzR4s7ZNTAv8Efb3mJ8O79XSzYkOabe+QmryeZBrN8nFtEFwWaK+QVwcUBGRqLjblnu0Eq/ATzoDbn+yj/e+KYB1gWXR4uKJfgIxrv9Smb/CRcNlPC9tBjR8yWxxH+HBeXOZKTSWiJaK0CiR+Q9eS7weeUzxwHDxemA4Ph9HP8gEdxKCdzxIydyPtFdk6e8A83PzbpU95+86B0jso+dgyO1jrwt9DmGzKt9U0+Ebh9iQI9jnmAs8EntrYbfIK8rc0Ic/hlzYyoYQL5CWuNTjwkXyxXaeOATLuQlp41A/j6VsOmIKRzxE+VkfcXGxKiOjBeGTOU+YBPDtiarWC/OYY+1b3j4rIJx79/cJaX9NlbooJfvtysL9cL0FdeUMzxxKHPDt0JJ/gIe89mwA2Ccsb0wjhnzDB/azvarT6bYwWZRUEOLKajL8gTXCWuePqW/Muj9Lhh0GaMQQf4lkd5daVyVz6LocUSWdcBOCVYP7LZMd++7fzBF2/Nb78IQ/lCQm7Knjhk/eSvS8KXsOXbmsc5ynciGBjPtW83KC9sVuQn4XQlpD/4+Hxmak4fStrQgfAYhreZ4bcmL/RIVq1XUbEh+Sl0qJsLLO1HONqq/nG21X3Ckf5sAodvLdbbiRiwx4/ykI9N2yvNvOiY8I17tbaksQBAfCcEI+8YdIjT+LPENo0Z2mlXavitI2HAcNRWicert7aIjO/wo/+6kbae0fe0RekBTYa5pAOEta9sriYO055TB/r7K3Wwudd4oM2oe2sAwMb5c7aZs2wCX1eWjJxK1A7ddwhBJgrPtLDxDLqA+JAP9Tq0duad8b62sM820G8u6J3NGJcQ/9luiQUwYR6Rnpl40pWSMLer69BH5KnQ5zpbx3z9Z8P4GT45DH/0vq+VKfBD7hbvDYdAdxxWvPvwLm5v72Jzvc54s9qs4h0vim9v36esUXy+JDjgbykHcFRsR97UWd8acYR4AfwLLZLkfaWvVsdbeJ98KBxaAU7PuLbsXGXnVXkIX7699n0ffQ98rsL99m2O8XiMI3yUchUDvjgMA4dDJYwPh+OB65GYfIL0iYOEEZnuqSOnAGXSkbQgjSMx25r/gO0euRf/gP8oryWHHc6THunsChTT5OFITMsYgZ2LE0QJNxh84aWzYwX4J56NdSOHKiNrlJ/9HYQAjRn8IAvnOKbBzpxCXPSfMnEueI/o/8Tc2SDHle6orcbQGoZZiJMTPM9po4QPAIOhIHfGnSNv5iX9wRd+Ly9PHCie/w++jhV0ChrWRXzLfyOurq5oJb5xCnSavwWiDw8jDgfkTzyxf8KRjxPOHAG5JSo0CW8i18mzLfhoL7VCDzqvlbqKqzy/cmBpvPCwDRYTxlId0BqtMq9Ehd0SyvmAHG0jMnA97sZYEEYcD+LwxGHQSNuHuh2hE6Dhx3vXSJ99rjXeWm/Z7/gOWzCv2J7R757apmOxti490tZDk7S8smfM2oPDH/22lDc6ma+NHPCZidgovtVqE+5vGXLpuflA08Y8/B3MKdi6eVO6GMqfroO3vPvb/vPboOI/IIMLwTOOmMvSebjDeCLOo6Wr5Jc+fDs91D7OSb0yzDg/TnO9G22VesSgdFhBGoB9G7CkmFosUTDX1jeWuHCONRuIv/vD38Xv/+738YHT1hNrP33+iQ3DLh33w8cPeRLbN/AJENIMiG05xJK1q9UKOrT7GXst2aQFBEmnBuxppuwUjG/EeB950+ObQ083dT5p9erzT3/5IT57YsobBQ2zvjm9xmaBZeDSEfrW4oYE4e9JS0fVcYE/0L/ESA2QFSeQn0LU8K1060mwnMJbsPhNKJ30jSWMfU6HNMh2wDF53XFa3gPDvpyLyDzh/sBbbg/NFuBx47aHJzcY8rdcr6Kwpi8l/xfCyqdCkzz6husrRZXfxHolSCDK6GoJcQCaIm0m+e8yKMjjRLTRaZXfI6fD/l8vPn/+kifAOvXFeQ1kX3mj/cd//hdO8L+QTMYMNvKvDC0+njjQk4aBZJsFtnpDKfb7dzFs8okG0XtNmgKilJ3NNbfI+5aE/J63s1mgDy0ci7fPSCDxBPuAPI7QfuaBYAevB8ai1Gi1hUFGWh7R8cy8JRti4auzEzQZbJ+eH9HHLmYPIpDR0M72Z3KoPK9Xi7Sv0pcoBfuDhjkD+p6N7i72BEXx51x0cnNzja2vst/CXJlrN1uC3s31bdzBk28a1jy7BnD5M5J0H3kbKb0GyBVyW7RVVHQcCEifs6B/fRnzbYw6UyaLtsxDnxtk9t13H8Pmpt/k6duPJ94W7KBxgT7+/g//GB/efx/rNXB7+YyoDR20Fl3imMPNiL6jbw/gltYttC4pAiRUOzmRVQd0cod92q+NqQ9t3bfk2r3rnS+NXidkptz02QrcNXJtC5IEMs456gM6/Vs+z+jEN8hK2zGb/q0MTNy2A7rWR90cePhyQr8nYor9B5KNb8TPBTAYXQx/CQc6HLvQt0XO7999yJj0Hn7UizrT316wZfkSpjzY1LWy8l4bkYb8O2nQ7ph8jtBhnDGR4/D8zHF//xAeeKsPZexcKMsiRb4m7Pa8Zk+R+cjbuC/nvzfGm7InfFKetIMl9N7e3aLH99D8XWhvS2QpPRZZXlO+i1Ws1qvQ3n1WBNIlL/JumVIK8i/FJdmcg6NlqHpgY2YM0Y6M7cLSb1wj7cLx6rNNmaV84f35+SVjjLi1j4qtCPSIjpwnDza/9YDaUz7ylg16hCu/L8hUmUj/ggIoIFUYuVHh0MIDD3lx3LdIfuujYcsDbUH+WbBxNicN+H3Dl1bIboFcxOM6eZig11aQhX7ht0+9CkN+xK89fv35J2LeJ/x6dz54wo6E6988W4PHuWcdchgCU0v87fvvfxf/9J//Kf6f/4//V+pJ39jDEwzzg7SZJx22E/fKXl46aFG+hn+XAAAQAElEQVQh+uEzG17tUDvTTgIZIKJcf2DT5guOFw6OfXvq/6Hj5y+f8tugM7IWhrAP+IOx3dwxQfczdu3/HTD/L4HY1+cvn7HPr8SzV97EvkbaG7GVoBAePtxwiFXxU+VUWw3zUYUI5eebR/l65Y2zh8CyMSLTPXy+glc/kgbjhn3KM/h4tbD8pQ94lbjAUP54v9ps4rsPxDTe1BtrzIkWhl0pyb/2rj2pL/3g3fvb8NuvOe8Nlnpcrzf4wSYW6L61Ia9bDk/tX67X5KEWtS8hzlZr9K2GNlu5L+XsI+rXFny0T2Uhb/I64bvKVV6+8ob2SCw3BqcNkrud75j8yrdwUsfwoV4/ffoJ2ZODFB7wxbvEfsx9W96mrxeb8FDHtY+PD/kNZ+8XzFmvNmx2JvS2p+AfM54YE6VJ2Ad04Fxp6ErJfM0l5acfqM9W4ZEGavpPmdd36O959xjavs14LI8W6PrREtxLXtYtiTHag3I2TgjDuB3aKf+ceeWBAWngkoehDX9+wg7/9MNf4v/zv/wv8dNPPzoUxgX/Dom1jfb1wsbDeQ/kBOl4Zs0e2oy9Ey9uTtizL7n0A+OCshe/fC2Ji1v0fH29zVpABEWa4NV4slhtyJ3XsWLOGttQ787JhpB8rgMHb+jTmnCejwx9A8IMihlZXTbS7VyDbdZRa0MfMz54nz5lTpfeAJ4y215fJ4/Om9C3G7Mdh1/mpEte1S79VpT1n/YOMmLORBvBH6FtbW83cfPuOrZclb8De3LiI7H3BZl5iOP1Ff2DJmn17zDtX4Ux5+HyjnlpI6yzDrI2e/h8n/6/H3esOdfa2qMNFtK+1ONf2xTm40tjEaSgb5Ea9GmF2DEMi5AX9d4a/oYOGvazwn6S3+0mD4PUu7C12QN61scAmN/4WqKjBXZnE8YS39rebEL/ByOo0Qlxz/tWa9xSi338/kPoR2vywc3Nbfit/wU4T9D3+f5e0PH+w3fx3e++j4+/+z059V3coaPNZhm3HAb9wz/9U/zu7/+Q3xJ08pf7z7ln0a6NiQO8CHsNLQua+UZZdaUyvYTzbD30ONdx7wvjv276lXJyz5PjyMxnYVVwLIlTd+T9m5sb+F1H15UYsf/RXzmajqE8NvC12ayJXz2xYCKmvMQjtYO2a7wyn+yJ68Zi+S8o9NICPRkzJuSn/KVtic7WxM6tDV/RNxf4rfL3W1owyKESeLC5R+qbJ+pX7cn11oB/+uMf4+vPn4AcpJKzLGrtklZ9QTuWR1ttxNzWGFugx8ia/IBdCssDhw25YEGe7UoJ67rdy3OYd9wL9PSlbMnzznf8mHyAlzFls0Q26mmJHXhg6TzrB/PgX/74b/Hzjz/kIdCReDK/rS2lC0+AvnHgw+lP6rKiR+9HDrJed6/so55TD/Z5CDSfvkVEiSvmySsPMe4P4Xz9XV3eYF8LapFaW6xWm1jTMEdi7XN8+fQ5PrPH8qDbPuldba/jRtvd3Ob8BX5QsB/912ZdIF0r4t0SuMo1SoBzj/6NQ1/IGc/IdWb9ChkTowCurylb9aleC7JSLiP5W7mOxD1jyg4/3JHfn3cvshP6nT7nVdkemfeZuuPzp09hHeKkG2heQ4u6Mf49she3lgFt3L0/5+kF47UWbGhM2R/Qd4/ctLmb7U0seal95HBzRifSVrEdYf8WGuL9LZDxP0oDiezfgfB5xlAmlHIMHWlC+BrFZZqKwBOw8TcRYDSOOcfgccB4MiFTnE4cgmTzjTOTNJbb65v4/e+/j+8IzG5kDHwHgtKBgn58fYkjRiAc4Vngvjw9hYXFzd01ECJMbBeDWJEMGk40c1J8wrIk5dxK6BDi+2vCaZD9RjNzhRGGJhYUjFDD6xsBCAN0bcGDLKQsNC5yOAcGZJPrkRVrdbaBdXQBbWZV5ObnQOLVcbJwwkEsgg9cX+m3b4RPaTbB+TdIHE96hIIM7XshyL3gdOJX7sqqlJon3J5cKzf24gT8FoOyIDjDJMF/zCJO2Mox/t0HGUCswchu4VX4VwbiVy6TBe1bEOxKidrOwbkiG2W68CulUXiTgAwi8hBnTYC2ZSChz+T9yptKE4K8/kIH8OSlK4VZNi6A8dGie7FexHq7CoNLga60H+zINUt4tIDaEjDVa60tcSsXaRtaCwPgDYnSAsr5zrMJy02vdNjAiqhKtNqy9fDWlWI39j9j/1Nej8hBO7A52FolYK9iS9G4ybZhQ7FIOmaUYYEl74JKWa1XsaAwqKwz+dtAjOwmCgn0hK4ruA2W1/iGxbW09LXFkoRmwpB37UNZ7gnGI2u0z4S/WmRAr8CQRv3DYnhEh9qXuFqtkk5CMGE9hQeDJlALAWUnHHFgFmk34lJGFRoWBGlbw7bEab8t0P9An/zYbxNJwT4H1qk/9ShfNpOMeKRzaNhT38LEJT9EnBCOf0RU/Zog725JEjT1KW0nePZAQNmaKCxopBfTEe2/a8KzQzpnbEcf1lc8qHFdX2vqqytQnS2ysNVObcadlB1AGI6KHUqf9pQ2jj5brWkfFmHSI051rP0v0FtDBpU5rlltNqFur9nMrTarcONUGVdWXYEG4Gcypq+1FgsS/Gq1YXNyti3ISFyztkjcOBJbD+OBIkl97uKVQv6FNmIbykO8+lFXOIhGbsqBsCIYWkF1JbpSkEEJabCFHxaL4wQer64zTvxazsJWH063OefSfJaPBfHBtzg5tyuJy/4eeWjPytKYXqGhwru2sUFGZztTNw3aaizx9zX2vV5t0uc85OlbjcunK4W413LMX+tdUfAPyC9gUX3oD+Yi3BI+mcuYMHtwJk/8o63nwQU5pABP2K6TJ+/PXSXlzz9RK/TZCVDXjhTgbt70TXV3fb2F7lXiu9jGhC+KY4/uhCkMYU3oJiC2FGC2GsrD8UBZqAIYNVqlvzbGag5Jl20iL4/kzRM8VOY05ojfe2Odk52nPU/MrfC82mzi/e2HuKEAXW02cUP8utncxvVmi31uw9y8Wq1DXXVRBPFLE9YcbHjpUbbmCWHv2Jh7SLrjzZ99tZU3mrE9+D3A+5IYsr7eREP+LM8YUwC/wE9W6Ff9W2sbD0ZqBf0pZQNv6oSpiiQmNjyvvGn0BU4WlGxuXjggMz86/8T8GdtV1n4Lym+XGC8s6hFmKBtpUBby4Cbl008/x08cguVhJ+udo24Oh33oUwc2wuq5Q37rzSp9cnP9xotMoCthN+WPHtShtPjixD9+bCwW5gZ53xLPrpH9QNwspYZ8ObZYbCjMN2nHPrveg2Jfwnz64ef48vULG40dZM3R2hDGmIYs1Yk8V+59LkCUf+k1Xio0SVSGyv0ErZgtcHgSOc/CgG1WBnrroWOZPGojm9Um3CBoD8FHm+SS/qyutfsn3vK7EfOqPAWuLPRVaeqEDALp1P+X8O61AEj7cf6GTdlqs4a3haIk9450T1wnctaeNtKPXclnbXkPSObAIUT5t5SUgZvnGZ60nwN1lnKUd+NH38g3LNI3tLeB5x6dyv+EjR7wRe8rfX2ryKIlcGOBMFyjb9jkSzzahxsw4y5E5SHQFhtZ0Rp8NnS1IR6sNpsYgOkcccB6KNMGDcajhh/UWnOT7Lh+IHPide4JnrIf+r1a1yn7rA/xB+3fuSv0dcuhhbC0Aa/i6OFJ3AWhn4gFl/ny5LhrxTMBf2JcHAW92W+7wJHW9Yr89dZaJSYB1HWoITykdD5dgoMFe7kFLuC4UaQT9SmN2KCf+iuN8uHhk3zXN7/Iyfyjne3Ja8aYB17keU93iMerNmTs9VeF1IPz7S9vcGbiweF1H9bLE3qGAnJLIUYvwj9are2Mr6/sK17Z77yGH2v6BTm41RrGAcd9+SbOa2Kl/gcB6QdeXXO5yvGMvsRjU5Y5zj/2K3vtU1jK9dKUXebEoYayV2QztHt1Tqv0I1jnDEOLWvvoui6+fZvjdDqBvkRHXykdmKhntGf6fZi5jhxYjBwUTbRx2oc2dNG1dDrv37W0lTn0a38t1kPYEZ1FV6IHv5t0a6GlcmpDaM/BZ2KP4zzhX3gvpYR+p271i4XzyzmnHpkvj60uwqb/2QIpuN6mjVb4N55Kz4G8Z1x3f4GRRW3mmileOEiVJ/FBSrJ1QoYTsnCNLyqVvXsK1zmvAlf4rTZQwjQKPEGQeGcOfkbktsP+jAPC7Ps+Gu0bD/69Ja997Ymb67SpYagh4m/gBEwol5b1EOvApQy0uY5Z/pjDPQSeoTNpWS1jgX9l3C0lPADRZswjR+QPedEJh5Z0txYL6iTxwIAgsyUsYpBjzitFuhwSAjOB7RybcogSb/HWPclIbc48+uy3Sd+E/3jIbrz/iQOzn378KXzpr88VJgnHhjGCaOZl2T5zqPg3xCZxMS1hu1fSTewzpnhlUe5tzfPT8RiOa+vqJuE6gQbp/Pt//c+vMSqaXz//3+pew0S9yveNbp+4PQUboWNo7BZuOssRBz1hnJfJF0X3aMF2VgyhjcpiokAbLZzc+LMhmdIJ5kzgJiSFtqUA+sPv/z78vwz97uPvcd6WhuL/xUXDcgMrnBmcOriFWcF4b+7eQ2Dk72oLq6+FgmlDYm1puM53Hqad9tcwfhPierNiHknrLclCNnDgghuNTuOqOP/lfsCZLFIK8IWp45mgvIr3gDzcVCgfg8iyLaMRELXWGcHaHB8JUiakkY3aiOPY9vR5+LPbHZDJHkcgaCEnT01HxiAsfybmW+R6EmzwNcHJmzTWVnPtE8WvyVDnMylIw9BaGGBmZDeRyE3M0phAUTE/eYuaIdenErVWEqLtLJP41adHBhWYbuaXyFP4W4qZOwrZ1s4bYOUt7pub27i7e8fhzTXyL7x92HGi/RKPb3+YVftRpsq7q+dkBhHYGwkMubEodblsq1gvtrzxaQFFcaCQs6GuWK4XcUeBc8NGz6AxXHTal6hDjQXjvv19d3fHm56bMJGv6XNuygU82rMt+PStJUz5az34QHJijnb71zay0d7nGzNpdK74b+5uI984S8t2k3J0jW/Sdti/AVm86/UavhahjuzrkKmyMFEaPNW7Y9L98TvfVl0r0qjIV/qH2si5BZ1P6Sfaj4VSAU5r0E8CHrgqKxOJ39AyWSszWIxWa5hMtEv9y/GfeeOsfaVdITt50o9PEKaNT9iPdiOO5XIdjtvkXzjal7Br6cOiuyvoEzyV1rcW0r0m4K+31yFf+QZutYolvjUw7kHf0GoWgjsOOIWl3zn3/Yd38f7jBxrXD+9jzQFagcb0H97+7vy7UiRk6XDdpXXlcpfiOz+86VLfdeOYciEmNd5sabMVup0ov78cuHLoqk7sL4w7p68NHbakZbvexJINSz80RDRjFxO64a0q7jTgI9qoNCsv33guoP8W+/gO3frtrNubW+x7EwMwa61hMdBzba2G812rvPy/YXz48CH8v42Vci6WlIE6kw91+fBwzxuex1+adqdc9C/xy8OBokGdBrotwX/A6opXcINXbrhN4wAAEABJREFU3LYLjpNxAxnNzHf9CVuYOUTT5nwWtnaR85kzvc0XB+IO5bVC9wvssiA/57mugrOhe+U+1JY2feF9iV34tlZ/UYYNWThP2WkTymONDNfbVdgvvNIVbLvFAl3kHN+Mbm9C23LcHGYRatEn7aCPWltom/qhc5TVBK9H4q18ZB8HQSkzmEGlIQ+11uCGn5p2UOFD+ViYmRvcnOywTYstv6myQufCcoPot+LuHx6zEBJXlIjz+shix3k98GvfQnkgUmKivQF/NZa/8hsIYGzm8JhGHpJOeVB+ym5DbF4x3xgrHnnSlp3TsE3l9P7j9+E33t4Rq++wL58/vP8Y79/jc999DOOasV4ZlVLCQk265ReDx4yQCrJR38Le8fZ3R4x/gX/xGUeXxOXWKv69z9y85uDzhri9XBEHS9A/wkqJDbRuoXm7XWE3hbpjjCP2Or61xAuu1CU6Up6+0b7/8jk+ff7C29Kv2P4Tst2HGzSbG+PXl30Yh+/v79nA7NjYTUm3clYOFXlL/1c2lPl//fnzX+LTp5+T1r611Iuxebd7zDw2kpu1X21QO70h5i/khRiMYSQvxlj173WC5vv7xzDGuinpa4u7G+IZcjZHLog/wnPtgF7uyKfCVD+1tPCbg1++fI0//9tf4l//9Y/x0w8/xfPjMzwEhzPXbDY2sWAdaDL2eL/abKJAj7rW7qUBwuir2H3VHMK4rY5mjEzdBh9tyD5uQ9q3HgrenXP5LVf105CJ9uCcJIKbA/an3Vuf/fz5J95afyLfP2Iic2jfS3Q74NciPkGouCtyN0eb77CimMZT0vbBv8Hx7gO2fn77/8LLQOHLy578P2IP0iDMRcq9QoEQuPCjXpccytcmnwX57cNYaA4s2JsxtYJ7IlZ5XRKbGjaqDIype/KJtdqJWCdttbboW8MO5sz9PXI1BqWOkLN8SdvZ9l+wkVfZjCW1xoo4pR71R3899ANxXzn6d5wgNfXlWnEP2IExTfq85wQo3PB56HAgLqmnE7pyPoINfdFvu75SYz8Q+79+vg//1sYr9UZXSkjf777/GAO0I/K8Khd115cafa2S8MZTzfmO2y89Ofj2j882x4SnzJbEtfV6Q06ncT8MLYzDxlfp68Dhc0CLYKT7BCH8ZNxSviN2c0DeL7t9/hkB5e63B37kINaauiBr14vbph3v969x/+U+/5babvcKqrPuhZ95nfiqv5sb9Wtxu9ZfZ1FW2qn1srEhaUVbytw6Y0AmD0/3cdl/SK88L9FlV0q8APseWT9RF2gb3xEj1S1mhfsWIImNJpO0mfyhrQtH+hiB3jg3dCrfe2za/lpbaNc9NKijyrNNoK4diXlZ3zNe3779UK5KOKfvW/hNlm/fhH2K4q8olau4iohv7sXA5VjXXYF7TrszLhjLJuDaznlvzPHAzmA3Lg0wMbGfcw/yl59+DOPRK3sVbbBB53q7DWsh/WKLry/09SCGg1c9qGdrAWktHXIqNQ8uFtimcSaci6z2+PaM3w3024rzIKKHZ2lSDvosXRnTHx7v07+VzZ64LJ3a4YH7R15GCKs4GQXpP+MbPdrJpR2wQS1IHObOLT69hAefhafMZw5/PCgafcGDzY3Ho0OpL3Pc1dUVsr5CXiWGYUAWa+LyKozFwWfMXwWbQxmYkxfAb8Tsqn0zHlFS7jteYDw+PsVEbGrIwIN398jSIx975PPCnAd4y4ModMfSGIhf2qFtQPbSPmt/wFFHfW3hmLytVhvortAa5DilAnZkVJB1ZZ54XDuC69ympK0E/+U8hIl9TMhyhw1oE//1X/5r/Osf/xWdPDMSUdGX9Cc8+PNgV5qfqQ2Usd9eWyxWQIwYiV/aonIe4FkbMg5JoDi0H3V1mo/UyusYlkuGClBtHde//Y+U/O2p+N9JATpNRZT8VyBndjQCN0NHTok9ndcYJgzOdsA4DK4aqrMzYJEALMgr19rXyAbwHmNwPCHzbFI0eaBFkuoUJnjn3t5dU3i+Y1N/mwkXqwsD9BEHFZeJ+RnDF7+w0tLmvOMfqAc2N29fjcXZwCsPe2i1X+Pya4yD9NUWmVzgWWOtPGuwrVXizMxGbszDJQ1zQfBfrzdRGRPdwYBdSjrU0Jqgw28TPPHW83XkrYFjJH4LuxNOqEPp7NfXt/Huw3dxw3WLE65wVJ3x+nobGw7C1qzxgGpFUeOaGedV5nsS5J6kbtPhfLZf3pR9hS7pt+8Zh7TgVV/KT7mLY7O6zmJxIOhIsMnwRKD1XjmOOLNyNZCq2wM8+iyOnMMk16gPNzoWGSZSndM5yiXnwa8Fuv0mCDfSwpafxsn4og1EGwIPvOUNi47o1/kmQ3kQHtokWModAQrH963tlGtYwM/ZLqeYeJshbuHTDcsEKxLJTIPk1KW2Mx2OIT8GIu3OuY4XArA6tABwo6YcwZg2mb//juyFnUEbfWkjPkujspDXA7I7YmPKbeKe6gY6pCqxgK5GBru+xJ63S761sFjTZk7oQHjSUBu2hO1MJNoDCexwGEm68INME5fPwD/x7JqG3rUraa6sozv9aWLOhKwGxlebTdSKTUfA/8S/EUv4KKVm4dfA+f3H36XP2e+vibmZcnN10QXM8DPn+hH7Fr62KQ0mtEBNR2h+enkK/3ZAAXYPTn+lJ8eDQgAde/CSfL3CFzSqlyP9FmL6zhq6vmdDuliuwEdcYBPpAVW2T/fx8PAVv9wlD63WsHBotYXF+xY+b242saLwzxjEeF9baO8mxKX9tqGFPtExXqBTG1De6jHgQ5uUL/vVsXaojNbbVfp7bfVMG29av3y9j0+fP8WnT5/O/+tSNiraWBLIPyd0cDhMvG3ch2/D1fuDBSRvyT3YVh73PPtG/5N/+J74cUTHJ2yC5RT/Y9rhjmLzCVm8glOa1sSHNQWERdbQWhbyPXSpv+vrTdze3tKu45rNm3PkQRlLg99EEEZlnfOVzVlHYMRk5b0qG5pX5aFclIHN+wndCc+rIvOAwKTtG9T3/kojcdxNjzrJBk3aw4hNj/Cn3jnxCWM+wsRmR1xmFnSoU/MHTpP2Zox5YXPgOij0TwEgy+d4enjOTb50yFOOd9o4MiMGPnz9HJ8pVN0QCcNYJF75k5YB/i1EhSkPIlcu5xaZd4Q5Zr47+2Bh0oJ1G2L3Dfa23qxigU0lHwByrTLx6/DX6EAeEga+oT0pT/3mnoOGGaT+76Hl102PctAupa32DArPwl2nZrG4+9bCnKJ9F+acsJMJ/5nQh82NxJ549YKtHKEbEGkb6lndiV84zt0x5zO2+2//+i/x5x9+OP8PGL58SR/TF3ccmmij6RfwLSz5m8GpHNcUbzfwKCznO7ZYreJ3f/d7ctz70O7kaX84+6vy3iA36Ti8voStlhJJE9clvu+3NOVNnB4keCBjLBaW8nauccmDbeWqLlesu+Yw6QMHVu84IL6+vglxIDJixRTOdU0pLfOfMIyl8nCEF1BjioWDayTDgzDPrYZXeQg+3jdyp7RIa+nONnL0b8Ph512JN17o51n5PlOom6/FJ143A8vVKrQX+RopfP2mgvWPB5PK8oJPGZhPQJ38rHgTvNosY7EaorYa2kopJWk8X+kreCt9AzLRJys+7HrhXpq0KBv7VStL8tZ/JmzNmG/farPJeLfAvtWt+V5fU/9reLihXrm7vQ35keYBXPq6PP46niQOAOprUCsaiUy61bU5Ql4TL7l4tVrHHbq0FiosFu/nT1/yMMn6Z6IWFUgpNVxvXaZtSeNB2ydWmjd9dlz6tMtWG2zP8Updo70qsztilXJCYxlrZuzBeStsWz0HdKufA3FLfxpay8OOxkFN8NEG1Zu21GqNWw42b7HF6+stuILDxnOcMs+rL2E712+fuIm7xCXpNgbYb1z7xGHmp59/Ovukh5bYkd+I+ennT3nA4yHyy+sesU/hIfEAPUto1i7T9ktJ2/cw+guHFdqRcUc/eOD5E3DMRagbGHPyrlyEaY7QZ2Av9K0tOcS2wKaU2YFYk3DYeH/xwOnrl+TzhXhh7leXyl578+Aqv6XBYaVrpMN+Zans9ti/srUPkhU3aBE6dwVb0I7lTXgQmrZ2h86sEW4/3Mb1dhvKeo2tatfmR2E53+a9zXsP0zws81k9Kqtcgxy166TtOCG3ERvZn/MRpExvdR2E5c8e+7GvFgYlml5t23pCGoUvb8rRpv3Kr/1MZQpJFus4ESNOKKDVGvqpuVH71g8OxG5h+LLXPyL+FRtwTH/AeXjxt4vnl5eQ7nE8xvyN3Nl10beGX3UB2DhSF08cOvh/cxKPuDvmtJ45HB5JunitA9Sr4xO61T6lLdBBA55zHJdna3TvF4tltNZzSDGHdvyZPPLnf/sTB3LkEe6VZaXW15e1nTV7j9Tb7/4Q6sqDeXHJz0BMXWK7Eu06+6XlghsyUhfSJV+O6a95DxOlKL8Szl8Rl/Qz+ZXOimwDNbnGvDq0Su3bYoCvjnXBR9vQDk7wjlrCdYWxylqvdEgabaZxWIGNjNjENw6ESumAtQD3kIc/V1dXUZFxcNI2HY8h6o7nE3uPV15s7jg4mtG7/Bongchh8T4e8PeULSvMMcb5Tfrdhjy6CuNYkVd8Qrr0i0X6I/RAS9bH2Ih819pyvrlVOR2oDw7YrPcNvhfrDS/Dr1MPPgcf5xojl9SVSw6SBuaJx3HxbK43cX17TcPniPubFXQRp6V1vz/wMuIJKBGLfoDeBTJeZO4421bEkbiqfZ/le0W8gXNqmwseaVS/8uj9C3Wutm08TppWK2xtyt+QcH/toXgizH9O+e/f+h91/bem4X8Mf+kC+6PBCj+eGp7UGIqaUKAbcB1FB/U5rxiXRmdIK10JjaZ/c5xyBpbwLAiyP3jsaiw5UBlqCz8WsHsSd8HA1+stCfaGdp1G7LiHDhNOo+OMGLtOZHCUFsfPDWyslwZMK4RpgJCe87NvGCNqX8M+m3N71tRa6Cs4cqNYPrfgIy6DroZpkWDCcL0i0Zil101lHSqzI5OGhbfBzY41Qa2vNUyIPg84lb+f/M63aFscSBngxMK1oFqv2WDybMGl0UtXBid4T1kTzKdsRxxozDbHRHwq0F1pJSaSwY5AI90mVtdLwxJa1jitOGqr5kI2OKxGr/H2UZ4TiWciEJ7bSMBTs044y1fedeYjet+jC9+KWrgoI3E5U5sRlptbHdnELzwD8yWgKDvnOF8zcVyZ2qQh+9/+Ea7jyvGXNYxpD/Y5dkLZ6lP6uE26XWdL+yEYH6F3YvNpH9wAIZyOLEqoQ4OqB4PKyz+HpU3Km/RI70AhrL7VY/hBNMKSd+FazMuzCVeanGJzbcUOlssGq4WkvYsnCqLHxwdsZpeBrfQllE2r5zkH5KuNj9KMPmCIIDoxf8wCRfhnuC0Drmt9liPHpMlWgacdDlxBDr8Qjc1bwHalUEjs0+7v3r/PpGDAVl9f2Aju2CBO4JdHfYiVScMBGdqOHLABInYRHMcAABAASURBVNSruI0JrpVmn8Wtv5QO/2CxazyYtCA02ZnsR3gbsTntyGLYb2O8//AhaTpim9rPA4WmG0H/TzMenrgplc++1uRdmvMe/1mSKAYKCmkKGFau6rYNLWGqh6QNmrza5E1aLrZlX0UfLI/8lBJ+G0MfUv89skzaOGR4hLZPXz7HPRt66dRmZujGKcOP98pwzwGGb6Dlc8cBthvDAzHPX2F7BobrfaPp2x/1J00oC3+ewrUvz7vwkMMC17is/hr25EGD/lwzhtWwb0ts8c2vBzDGlaE1QM2Rcodm6aAj5aG8jTfKqUiwA1x9rh1eghy6wpU+ZWzjNu1A/z9gpz6r5+ViTdzexBn3DQXAOpTXkji35kCvQKObDPm2EBdfV4hZ5JeRoso+dTb0jVhWBRv6rHZ4jmdj9qn7J+ThG94DtqN8d8hSe5fSGbt0I2VR5e+gP/PGyZwhvdqyPFRkok7Vk30Cdq1Xn23GFHUhXJ/1QW2iby3kaUEhtcbm0t7Kmd6cQwBSruqhKyX9VfuaiOMDNiuO3fMLqAsHJd+lHkbitv1JWw8s1vksvCzG8R+7Mo82Y33N9cZA/cd8NykL2shmdYeeR3xXWVVwym9fW7ieheSOicJzx1v0r/HDD3+JT7xt//Lla/6+vptLfVFfdiMo7cb0pOdEMQcfyqVhf2tk4OZGHcnfmvz1kTfifpuob43CfSJm7WBjDmlYrhbwW2Nkk77nsNSSI3mGOQ+21ustBzGV3DTFI/Hx8f5JkacdrbHrrhTofj5/myP5i2jg9G90vPdvxNG2FM5DFXeE35zZU/zql/KuP3SlYL9z+pbyQ13Jmv/UWqGzi9b6bPGrj2MNngaa99qqtqEszENOrdg44OF3gs5d0inuCSSt1hgortPfmOSaA3Z7ecmgHZ+Yp63ZhGsOUADiXRDbNvC2Wm2gbYEaCyTQRGzjtjBZ2lpfw7jntzzowquJKMRaYUoLT7m2QMcvTRjgdw7AedN6PtyUX33KWPyKXVkHGk+36MMYYyzCLBLfEj+XR2kQriBBFB1E5HN37vHSlRIdMql9j7zQB/TV2nPAtYr1dousFsHCLPq1hWd8Zs9mQ9kIS5jqdCDeV+DMxN39m+1fZNnhl9K6pP7R/sSuX2jfgVSkPw+bGXC9dt63lrjlI6DbXKUdOd5qRS6bjE8zccv4o78ps741cuht3Hj4zSYp+Ow4uHkm3qtjafawxlpBv9JH9+g/G7Z8IJaKS9oe2czpj7Zn/MC5z8C6v/8a9zw/E9NGXgie4LmAp9Ua8ikvfWtQXZDplDYorBH4TAtpFY594lEG9ivTydgBPeJSjspWuflSzGadal41T0qzNNyT9z5TKzw8PkbWvqy/yF7fEK887XaPWWv4PKFnbVDbt9knfukIKPdauJZydeYJflzjHHnU7jwg9EBhs9nGlsMf/96Oc4xZR2QijF/zdn4Oaq2znblxXWATmDsyoaaCbus3ZaBfGk8hIUpXw9xkXeebB/3TOdLimHSmL4FA/XLJ2CLPykhZyp/NNY7bxOuz176hr1JiHE/Y+jFjs/iP6Mxvgnzi5ZL2P+6PwTSXo9dX5L2LI3Xt6TTFNwrWrpQwTlxdXaH7bzEdT3HEpk7sGea3v0NTui4qPlavoJz5VbtpPX01gmd1mw3C5KevLeOxSA/QI0+VNQtibmWMaaE9fSZ3/OWHHzOP3H95iBEdS8t6tcGXaeRJfc1v9i2IEf7akPYB0tBm1SspDhmMGfvFZ36uxLFORdBhrIZEaC08nX+00daIdbQBOS7JL5UYbC0h/a3W80QIPa+tKSNpq47ROTNm0yalQZpKh3xsjHfgZwoyDdqc+hnJ19+ALAxtqe8bT+efwppvHA4dOai+oqsvXfiS2l873L8eEsaC3Nk31gBYP76/R2bErlJLKNutctusyHurGIaGagqQ/IEuarLG2oG4F9C2JyYaJ4ShDwhjqKypZ97tG4Etj/K1XC5juV7HAj0MwIHc0K+tJf0D/sZzZd/XFuJZkHfU3c32Om5p2/UmlvRJ56L1ob/vDq/opY/VBnqxDdelXN5omKkZtB9lo92ceJ7gvbYa5gBpm4nHjkuvfrzHJ11nXbBg76XvKUNz4oRsXYNGwg+gvPxN20VDf1Mi/iPIFbjt/9cajaUrGlyNAUUtUYLGYBGl8ivKdb0GYCD3xM5NhoXCjgLPNwyvXA8UYBMKF48OZqD9/NOn+MKppwkylZzGHHE4HGIiqKnYobWwkO6lAUN3rThXq2UI84FkSHdsOZ1cYnTei9sx5xkIxNlqi8VbsLfofODtu2+AJjYdOlDPeFdqOqZGJT2ug3PJwCzzYte5FS5J0+XKTJ6FRQ8/BAk2yfJ/z9t9k6PJ1uabIOV0wCHTkAnQRxLvTNLymynKSScwIA7yT8GoU92+u42Pv/s+fk/7/uN3ccubN0+75U2+QUqxrTZowDIA2w7Cp535QoL+MH6gTdkm+I58A9raKuW0QBfq17ah4Ly+vuUty3WsCErS1KN3m7h1ckCS3M9FvrSnLCHKIO9mc++ptwmhtliipzVwXGfQKRIOAMXn2gpsm/fSbCJVp8rR4lN+ulLSHivyUTlujE3QE4nQdRa+Nu9nijTHXtC58jbZ2G/yEb7Me++hnb9C83T/GK+cPpsEW12EspBWybRw0xIqAVj+DbTCEo50PnGo40n80+P9OTmTMB1fEyzXJKZAJtKovwivtSFKOQdp+bDP+bAXEzZhwDy9+U1FdurLgmLHwcye4Oj8ARko06Fhv3Soc8cMovImDPUQCNp5Jhb9uK8lLOR3HBY+UdS/cD28mnxp4JQnYUxGVgkSAPDte2HzvWeNeGZsyGHpdorPJ9aoW6bHfIzY4wvqUPtPX0BOz2/rR2RksSNvrtU3fGupTvfEDunQzjbYzAJfEJdwbcq/r8gPfEfg6Fuue+ANp29Lvz5+idzM4oP6+6VJy563fuodzw3lJC9HeelKmHCXxIsFCdLWhop/OG2OE3bsfJ74mVN/zYKq1qi18cZ0FdsVDTuv9Knr5BF9WqysFqv0oxU+Jg/aGeQjusJ6G7GWdUOpuclAbZEfJ9GUhzqQfu15etMVQ5CF73ODO2FO3GP7ztUGlPvPbPLlU5sekGXtK/SfMegn6lr4vzQRA+Mic+Fo52eagY8sPHwwWZ9l+5Bf4RfORBz3TY0x8OnhOdSpOUJ6cpy1aRfoIQ9Z0Z90I9S0S33w/us9heQYC2TZsPMemz1TK2EB7cqqZTGycROw3mR8qQOyQ37aoOuuNzfh37LZoJclzc2MvMuzNqPfy/PQKutbNHCVC9NzpB704b616AIKlTGHTBM6VSbGcu8ZiooNLNYUQVy7UkKdl8AHsPcDedB8dvf+XXz8+Hs2kos48BZ3xu4qb2T1zwU5Fs7wm5k8qC/O2F7NIqkrhbgwEZ/2yHMXfjNBWUq7B2QTcFbw17CxUipzZzYK+/CgzOabaHObfqQNQFa0xRC3794T329is1lDb8OOHDnzuSfOeACpjx7JIyN5S/07ST96wNecg5ii1hr6JJTH62EXD8TBx2wP8cQG8BUZvLCJfSF+aTNHdF5LCf1rQLYz8du/+efhnXJtpcNXlhwkolf9RSTIPubCJgEsyHMe6ZwiSlRoBz937PLilbGRJt3qUhvqG+M98cI5wQfcgtM//YaZNNEb1+S8dxwkfffhXWgLSCKW6wW2sXA4D/ScK53WMuYFY8kB2SiLCbtwTQNfq+DEAKShcC8A5ys7ZbFDvvpEqzUG7HxADs7Rz4TpvTbXM64N3mDnfstOe6/0SfsjhwXPyFXcOEXaq/FhTx5zvTAX2ITztRX1Z0uY2Oqaov58kNmign9Bc52HFvq1h+5pO/is8hKGsUca5VmbEpb+ZIHu2gF9rRYb9LeKVqsKshvySljbiAfxU8dhy08P2a/t2oT/ic3kE7YV6MqY+e7dXbTWJ4wV9Z/8iNtviflNGeObvlBKBV8jhsyhDJSzV2H2IBzqIpSD9vuKfcifY7VfhAeJA3SLRNkfsHfH1FutLaQZa0P/+/AbWwfWlyixYGyN3+m7A7LrK3Oxs8ZV+6nyD1D1rNyM2SyLRgyWX3W5RvdLnnvm1lYT12I1xAqfXG22echxR8334QO13/UdeWaZMhvxIWOscvAbxeY//aqAT9wXGhYJfxWLtkInm3yTv11tNNPc4G+lH96dv6H/Bh8YWgNKEIemsG4BYdqWcCt0atMTG7EdtcPz4xMHto/EmufwpcaIrbjYeV6NTV59zoYuUh7QP+EvFzk756SRwUDCP0yhr9ny0P/pOeOf8WEm3uUcrn77SBt45JBQeyylIsNFLFaruLm+zfvZmI1OT8wvfQ1f6KlbddgVY+vMy7m9JLDmOtz0rjnkhBTsdIxX4tcEX9K/THkumDvH/mkX6lWbStqlnxF/XJtX4Eur+cD1tYKVvp7muDK9vt5mDPY+WCguN9jW+n6rcYHda+PG+j1xgySftYrzr8hMV1clrvhv5vDhdDpBjtYaUYijBTxXV1fo8UQ99hp+hL0g/q/gZbVYhTYiLOljOhBZ68S3NsPXr5vdwi3Kug6sXyLvdbbV6pp4uYm+b0wrcVT2yP3EYZTxzzp2MnaLCDIBnfOUT8MOpSFxySQjlx/lrl761mJoNe48bL25Dv2m1BK1rxwi7cOXhR3P7g1P1Ejaj/6uTIUbfKS9B7/0u9ZnulNu7g1t2pg6dU22b9+cEuWqgLOHhhZ934UffdEaZzwcsZcDdvoaJ+qn2nUx9C38zZNKng8+7vW00zPfyNnDTvheooflahEZa5CXdZPfMP/555/i/GcaqImomZIPZDPB2568YxwzF99zOGx+tbYvXYE+YOGrESVzovOeiLevL08x4Xel1DygW4IbNcA7xAE3SoQvAfuGnIdG3IDP2ugM5swcco7e8FzQ9yp84fP3/+k/xffUNUJQFtLmfSnFS869IYZ99/FjdNB0wPfNQw4O6FLdLql/vLdPeV/geG+f7aTQbD78htobl78hiv5HSHkTcMESVGDFwQeMQQWZ6FRWjxIdn5hrwFdZOoCB0uLGouSZoOkhgMo+EnxNTjrjV94cWBy6RsMTlgHaQuOAQWvgBoMKDiwnOVHAPi8IWBrvExtJ8ft22aLC+4SHUwivw7i7UqKRWFc4Fbck7zGk7YUiVJoELEx59B6rPl9AVioQEz+9BH5pSkOEYOdzoRCd0iFmnEb4gbwQB0FozGS4A4/B+tIsmmz+epawTqzzJ42aG+IF+BOyoKKHBmXtqat/N8RvEK1IShakA3zJJ6TikBObJSphVks3l6RrIohI9wHZ20YSqlcLY/sdPzJHvBVcBZkJUwe1iWNNEjUoDej/zCOkMc+5zb4weYIbxpEYT2JXZjNBZqLNcOaaErW28BBmYF2rzc7wozxzjL5Sql2sm0hW+ywAzklvhCfwOAoh4pIH7Um78V6ZOuzbGrEX2r42AAAQAElEQVTap56fOLTwKh6b8y5tJBBpE0+8xbL5dk55LKFxwNaUvzC1XYtcmWELEpBA8SQVZ16Fs9+/xi8bWuyQkWh9DRMTJ3TYy4yu1G9Eyg7lafcmm4n5wpR/RAmvcHCeCi4w0qndj7x98CpseRG2awBlF+smGmsh2nkj/HEb+pOFj2sscNMGgDnibxbJe64H7IQup8tm6sci6eIjBmzn+7X39NPL5ChJIxc2rNx3UnOm+QjMPTTsKZhHrupEOLCb9Cayt3+kyY2Lmw9xKA9tMO0dfcAYYoQ3Dm9NcBWbFaey06/UswdNFhh7Dh73vCUVp/7nuFfbgeSn/osIAKCcLs/22QZssa8Vfio4I2PHxCZVlTiuTNSh8agxt9UaA81YVHlWAh6QTPA842NudrUl7apnPAWM/Jx3htfOOkqaEA1j0iTPZ/EgV8ZO9B/Q1REezmNSdJ6hLbnm0o7gFbc0GIvsH5DjxWZcZZ8NjDxKDRde6fsW7VyknOGrNxujqetSajjbtfKpfEcO+47we6B5qGqfvmnxNWIHzhWm9negiNXXDsyVJ3nRvywQna8OYRU/+WsRY675hQZ0X9/kbQ6Qr4t9IyaKn8bhwSr8tSLjpuOtb8TUlvRPGKD0JR6YMi41CiHn8Qg5M3qfcq46VUcnBk4QNU1jbozk16b/MhRZNEGTgjGG5DPylu8JfMKw2LqhcNV+n+7vQ3nVRoyg0OpdCyDnZ+PeNUVB84+FnQe6yu6g/hn3Z6KwVn9LCkgL+tbkkc0beUt7V/delV9fW5gTK7g8CNpQrK/Y9Mm7uIQXUbmc/Vc6eEh5HLUnH6DFOGfcdFxYQ6shT+p3grYRG53YIDquv0/2TXty4x5Y5zjelRIFO6ro0nUWvPLmvTRuNptY8rZUurT3E/gzjoW0wTG6kByA8HOhGb6xNXObY7U27GATXs0L6vCyzHHpM0akHTCgj7rJuGFjIU8EwWjAqL04p6T/LM8dsXxMG5HeCVnLo/Ckd0HukIeKnH0W14k5B2hTdnvs3jX298xxnn4JIzJmN1xyQUb2CcM5DXkMzrcfevf+TUFlDTwWItvInOnBvvbiugF7cO15fOaMbE7Y4nXMVoB5eTY27a3dOFgynk7IvRRslDnC03+1e/OGMcc+eTFue40S0beaPijcQodygZuowugKYi35K5zGe55CudsC5PfUh9rWpd9N/II6pLWeA4wVc1vWB75AdNOj7liW8TP/tg4h60C+OR/s7fExciI0FOysKDeadOr/bsYiP2LLm1/+ke5szO9Y7xrjmrC9F9ZAzDA+KLvLQteoI/2r1ob6ytlO0P8JnbmuoRPXynPlnkn8VOJTDW1Hn0z7p3Zt4FisFxxKbPIFwxJZJNwI7HHioHcXu+envJpD6U44tdWUdw8NzSYcmgd+2pHzpEX8fau5RprEV0pNWxKe/nuZ26M/aW/oAiWiB+wJ2xupS0au5hoXdqVEZa7wg49Xn23eT8RD/WUids0orzAHtQFvCuWnnwtrYsM7Y38TsvNQV51qM9qg+A/0q8cR/DmfuYBKW1hy4OUhjrBG/M41wnEdwk48eS3EDuh1TNrc4wzDIrRdaRqJXdqYPpF2jA7T56lDzG9H+BZ2jr3xIg/CyiuYainUEiVrxh58NnEHn66UjFHb1SaUrfTSjR2s4vr6loOhDfcLXQP5nBAv/suhwTAso/VDlK5G13VcS3zjkMIDoIhvwZlPSMMVc7Ofl+sHXs4ob/VgG2qLgb3E0LjS1G9XSopIGgJ+vArn37VakXEJYUizh5kL8o9twMbMp6Ug1wAWh/YeAhkz1MM8fQs/hbGJROl+CKaiMF9YXs2pxpZguU3cbWjp+4XF8mCfjUenJD3qwbrPDuerk/1bfHTMZ5trZNL1BbypDzodc57N+3ObkPsUJ2ztdPqGjK9S3rXv46p0PM/EmDFG5HvC/iZtmkM4ebpClkMbYhiG8G802TdhTyfmMRTa2Nk3a7SGTGuLSpwS7wG70u527F92z6+xp2Y6vNnxKW0QKWigCMTcPjLflnKLiDrUjMPyOEG7sDwk9s88KPPSldBHrJvEZ/3lVRrNlQUYpZToCnf8iHNKv53SKio24CH1LS9M3vFia32zyaXKTnzC6kpBr+dm3Nne3sBnAzKWBQ/eKANt/tJarcEKh/Jl2Iys8gFYXd789v5BPL89ov7DFGlMKuXEShwTFYUC11BK6dngtBhwbg+CTCBDq2FgS+ZZp9I1wD0Ot2MzvOPtwI5TeQ+DHnkbeP6q2lcS1StFyDcMvYZrDzjEw/NjfP78JXwj6zcBNGhAnjdeGG/VKEqFMKhiwACscWo8WJi+HLUB721OZb40anRr3nJJt5Okb7fbhzSKFxc6L8e4ajpfe+Oz5VvaATgvvE3zTYt0XYoqC9V73lJ5qupGRsLEqdEfcESd1T4DY0Nm0jrCh0nMfoOTG5clhWLfkGNXwVvzza4nvi84/TnxSiFvQl53IQ2+GZMOYSg8VbajUHvkLUxrQ9ze3mXCaPDiHPl9zvHHPBk3CNinrpSh93uKJful2WR6INAc6dOR5cciQJ5Mvo7b35USPTga9PsGIfWQYQEpM2aRsmFzsdmsQ1rEJwyTQEFHjg+s7yp8Ix+TUGsNXRSCyJTFtYlV/MEHkPQH/RMn7CMn2rtsu7dDtgP0moxfeCPjAd8rBay0yt+lTQekxU8PTkCGBcMO+7y/fwjbI/cm+66UWKxXYSGgnpwrDA+bnl6ew8MJg5I6VQYDdK8o1Dabbaw2G4rUBUsKSWHiTeQOnUIrPqHcXFPB31olqcwU6895WPiivqGt0q9NXFolGSg7rxaGjbc2ym8kESS/2KZwa23h+Gq1iQp85YabILM56ci5vEHzb6L8+ONPMULPLcHYNa4/Am/CD2E91INwtN01+pWWobWotLOe4+0wa4SH82bO4O0858B84tW+vHdMWJvNbRY0l6LmjEN5bbDZ6xC2v7LH4jCuLCko/MaGV+W2h+Yd+n6iTccxjEseqEibtI/jjqUIsQQ8DCmPBfTLjzIRBkPhtS8lk6NjC+yvryXXHsCR9gMsN50HDjV802/Rqe+yLIbFIg8W3CTeXF+Dq4WfI4lK+xaG9qLfIKnUR+KvFtXogzhw6V/IIwW9G3dhH4gdaWccSO7xQ/Uova1VYm/LAlJ7yP6Kr0G3tuGz/R6g2IQTMLvULqHxlrfoq80mdTif2CSja2m1Sbs6UhYFeCZ510tH+hBzAZV8LpGnMfXmepNvSv1jfmvod92c/O9jRDfSo03apEN9Cl9cyiabcGG6Ry72S79vkLUb5/pthAGbg8v0e3ODzbnCm4k3BeB9O8vfb/sJAwuI1XoTd3fvUk/5d0ZwBvWYumFTcUTOE/jFJayhtvCrz8pa2oUjjfrGzBtMrz7bDviKMVIZ2S892qLrjM3mhN3TY9Ra4+bmNm5u34U2tsP/jB/Oc86f/u1P+WtCra0AcbY/5VxKDdeqV+lhkA0kXMGD98p6ALYyshUKfOeb75bErS16tm24Vvhy2R671p6Erw5voUmf1A7PvE6/+PKCDcF2cx2rjb65wu4WxPqafpN4lHcRUuTfrrvjzZ7xssd2jrxkkOZrbO7dh+/i9x+/h//bLNxdqz++f/tDuPKi/JWHdvaAzRt/tcWba+TGIYxjHgw9fH1M+jbQZFtgc/LelRJJCeLBHASZdLZWQ/7yAPDdd6Fuk0/yxFnvLoicCwh8/0TDohBWV0rUoUVjE9gGfXYK/eQsw9cYOXT5K4wZGBEV3sWp7Fb4nPK3Sav2NeLLu2zEqIjMicrCprwKff6Yb1ynj0kDRJHn9qFsPt/f59+A0S+lvhG3rq9viHOrMHaq3wfqrEcPA2h+e+uInQvX8VYbtJ7tzBzmr+SaF7TnnFNKOG9GkPv9gZdKI+jnWMKPf5/x9u42fBnVlUJOGfNbER5IWqeov2f0J53nb5zt85s4wrW5uXBTpxy96jcZXzMWgrejocn8F/hoBirm1IObeH/N7/ZWO1oh6zc+ADwTc7hEQf61Vmy1Rse9fRP+7WbQ2kY+xSlc5eDcjkn25zdG336VCaTY6iIPWwZiHSSlHDzcksfDmzxrq3GugxfItFKnTuFbeOOTucJ1+tkaO10S43ODWQqbqZq+NPxKFwds8pV6RfoKc9bY+Bb/ca2+IN6Xlz11xF7y0i5v8A2/TWj+WUhnXGVO1n+mN5kEH+HpQ8b0rogfSyP+u8FjOONq4iam+azMEh/0aGfGS/1GHWMMiK8g40Xm6+vbbdxSQ1zbrrfpb9KiX9bWoh8ac1s04ol1Yt/oqxUZFMQDHSK0acxcxSGuyhzhIFh+Stygd5u8jMQxv+GhTp0rvfK3ofbSF7zfM0eQ2oQ+Iu/a5B7/G9Gf3y5+JRa7Viq0+QW0WmvU3rqMeptx/xD0SfskJjxTG7p/8Y/D+0eQ/+1Pf85fmXWfMjJH/55T7iWkXxmI26vPXamB+CPkHKTyEmhTWR+gqWKzfkNUv1+uF6HtGMvz2W9GIBPhtNYj+20s1+sY+iGEvxiGGKDf+6sroELv1dUVNZQ4r+Lb/C0mcrK8+2tj0/HE/mvCXqZffLT2JZowbOhJ+mY2+5CLvZYwBmhrGZuw6UtdKI9r7Hu92uRhwsXOtS91EQDQDmA8rM1PyGiFruSvgPOA7XvIfHizvzPembp4l3EPEaW99PA/83DAp5XZ1y/38c///M/xpz/+63keCLpSYoB27U1bNd+faYjkV99w7aUZf1iWNVWtLbKVShcKwoBOyHGCXuu4PQdnL9Toe+LiBA0zB22csYXfXJ3Q/8SBzxUr+76GcWG5WkbXAQs4w9CH+mqVXBJB3NxnLlN25qgNtZRyE86ILYzIQl475q82m7jG/rN+Q8YFO5nQyx4aaqth/z/+5/8ctuvbm2jw4VoKhlAHxo8l/leBhXjIXROxap8yMxarY9tJHmgjh5r26/cpJ/YXxj5jgfXLa/6mAHEZeNJ+B22+YDuy9gWfUaby4bNhRn32zB1oJ+XJIdnSGoXDoqKskQ9qTXnswOV8c/bN7TXxZHOOT+x9u1JiiW0uWNvagC+ho7Ah0N/Az2+Hkv9OYZT/hvA0HBshhB/uUI5K5CGhUiKFy1RSQXkVY6uthVeDaDYUlWPF4INY+NEZdUTAAUfMNIpWtJjPFwMwiHo4Y0LSADVMDbeBoweXeIXDIugQMHcYlfN8GpjTt0onP3TkM3T00FQrOGmMQM4UOrXtiLNNOHnyyBqD0pkuUNQzLB3AQx4N2/WVfumwoDMhnftZzOCB5GOfTszjOSC1GuKXT2m1X16k1dNXKGNIef+1JT1OpFk86VhuOvYksTO+iApfA7KptNa62BAgthTuBte+NRgIHGvG6Q+cHtM4+HItIoPFAmSLQecgDxzYwOa4bSTIzMhFPtNxfzWetLG8IoceGuTlzAMjKpnmc894o0itVVrOuEzyIE78bL4vyAAAEABJREFUTGMBZALDQNUVgDKoPmziFrbrL7ZlX9KXepuY/dcf11wC6Fn+iSEMmsJBusj5bT5D/GAL9CKQKflVDnOe9Mv728ykVfzSPhGgZ+bnWIFLSOZCkmy8xVlwaLiKJQlRnNJ5YP4rSc7DA59zHf/Ih7Rq79qL+KVxQFat1cRpn2vUPR1Z6K8o9kxw2pG2YHNOX0vamrqv9Wy30uC9fF5ks4eePYezjt1xcr9crQANE9AUUUJ9bUg6BneTvEVJbRX7rfBY8yq/TlcM8pFK7OI8xsD52yPIEcTJU2spk/V2Fev1hsYVvNI6kJwu1x4eWP6/+SnZg560R+xQPRy955Ba/Cd0pwzHt28caEu1VnhpSXPPvXQU+IPZhGZcO8kAT+o2++n0rfbTwzMHd2P4dlj42oJ6NKkJo3Y14Yqj9ud74SuHpOsNruPKc4HOkgZwCUNahcsjOqu0Be1Mq/3qcyLBe++cUt5wdPgQFux6xyfxIGPnnBsyoo+ftOuOzjY0ZL/IZDq0KomMTWxoJwqBMZRlCf6Dj2GoIW+gIG5MHJIjg1/RAbi//kBLTdiraFy7Uqg5poR5xMakvQef+u2VP62+6Vf+tF+JcawyT8D2p39BQNpEa1FZB3lJs7ZuA1XK3zUzcwsd6tL/w8tEAWP/pUmH/mPsdNNrcZNyywnwzdrUfZEaoCE81zhHn5Ee/dRcoawcsyWt2CLoz5CAY5y+2MkROA5Im0W8m8kDMcs84rcIzHXjm5ycp88cGReGz1DGBaL4V1Di5BZSS/Jekc1QWzQb9lW5hh98Qk5K0a5aLPCvxtwzPEc8sChpEz1rzrDpTztiFnwMxOzFehFuQJfEstoqeKvQmciFucwM/aavNfQBFJTF2oQvVvr8Wx02N+9tYD26t39oDVtfROVZvXhYKW/a80hcUt5oIYTZA+fAgZIy25NXlTnYoysli3bH9XVl/Os2VHE05NRCnL+MRQk/6la+7Vc2DX4bRWVlXeZj4BdefXXF+YU4MMEbB8481tpFbV0IavIbTfiHPBf4MS4PyLtvjXGEJDIb67zYxCnNlfney/sBOxppF9vVr5ybNmE/TVvRZvbYjPS7Vh+5eYvV8ql89vtdKEPvR2Q2YlPGHO3UOa5TicJyU+xB5CsvNQ7AnY2pCgbkpV6FdLZa0X35pXHDDwylbIDEmgM4hK89yM/I8wzN3gOKoTnjQvogNchBXOBRQkDCdObQ7s8xIaIhP+lUHvY5p3EYt6T4z/oMoI47b8ELEa8+0w0s/6VBX0FJNqDTz7/Qyg2D5x/CPY/zL5vDEbpO0IXysK8aFxtUDgmH9SP6hmus4wxD+txojmxStFN5U94pS6ckPG5gApKQHdALMlWu2IAdCQPcE7B/iRsdGFmgjNI2kOmRORDMkpI+tFyuYsHhgPar/cFuImIZtwUaQZo9kc/SLX/yqX0YQ7pSOOCaAIt8oFX604agJdAcy91H/jKuXlkC/hYealsnbLHB9WqTMWUgFg1v+jthA64/y4874GsThqgCEP2t1j4qsmD0lx/tqLfP+fSaX3wZ4DyojHF/TJ3BFD8lnK8v2JietBZulN1EPJJfX0h7r5zUjzJ13MbUtx/yKx3anS8T/FVk6UXgyGiM3WEfO14ePD895d9Pe+aQNX0NveiTM/IqIO6gvW81snmPnu1/QwJ9SBbemO5N5lrlrr+Lq7LmHAPmGPMF1MSaOWqrsSAeL5CxOg/2ULXvY8lhg3LvuQ8+M294rq5KXHXww0HFyKbbX1vcc3jh/ZE6aRyPyZM2p07PfEYUCPVlBhce/EG+pUarLawFPdxY4IfS4aHeUlpoS2yxtsaCCk/uKfB5cvGB+O0f7dXerIOZEFtspRFzgczeZGRvcv4fBRTk5Li0jMQu18BOFP9BWH5rxV993rMHUvZ/+vOf4oe3l5nK3onmGvOW9Lvea1WewL7AEf6MXXhNYlnoPNHYZ64f8bdUEf8I53A4xm7H4T8HQcfpFIiV858rdDfTzvq56roYiFOLxRJfWKUsj6djyFMtXT6f4Y9nfULXUBt5qsLdTIycaGP+T4xmYg0LYkCmylieBnJLQReYaDju/WqzivP/UfZD+KubfUMH0kyTR/VZK7qj36vPDCX+Iz5+wL6scyM/QGbwiN+O2PSl+VLnyDz7WQg7JWO0dY16l4eR8Yt+xaE/KMdcg3CN0fqVOaCAq4cmLsQWcHIjLb54VdYdPBrv1+tF5vqIEsYAYTA1f7oO6xEQT4Dn37/tzxspf1si/qPYEeFflxA08oGsqEpsJ4zB4JCK463XRckW0lhsFBQ14MhLgtJ6saFg3MSWAwh/T/3du/fx7vZ93Po7y/RtaB95I/jxw/dxe3sXJg+NWJx9rTyTzFabdKbHx+d4+PocGqZvnWwaQPDRQGrOX2CLc/jG1YIaUmNhMsSwpPtMX6Fwm3KO/PhtgQW0ZvBBY8Iy2XnSecDgpUeZ6KTyrfHab7E04SygT2cdcKai1YFUuN4CLml/fn4mUBjQHHFFIKcStTYa0J0ckbQnnRAqPoObQbotGw79MXwLJJ/MZO7kCgHRuGWN/crkhjdBv/v+d/EPf/iHyK/hrVeh85yTbk3cLiokC1eqM/lvDXkTuKuBsZzpkidunQZ46Ie/0xsuO+kRFLd/nS8Pew44lCUxNeWtzAwGB4KoC+TDX33owYV58fYQnRDEDzbkrmxdfwKAQcsGAUn7gKyX0Ol6A4A0QgAyYSNTK29DNmxuVwTcBfI98+sc+TIhGThvsL3lapHwhC198qKMVqt1+OboWjvlXtg76PL/wPDw8Ji204NnS5FjwrPYEH4UZkLvRDukbczgb6H+TJKe6DODQmXGLkYS3Z7mhnrius8/nqftjfDvPGnpWwVGjdKd30I93D/mm18THhLHvzg4gY41NqxcXSsM5VdKDeWzIGhKr+QNyE7+B+BKd4WPRp88b69v4wZ/9NcdnDeQXJx7w1tem/cm/IQFPYFhFPR3geOVLklHF1xQrDLVlqVL/+lKyQSmvSmT1CO6HGwkSu239vDLPPmrteV85as9vO7wJd4q+A0An2uDR9a60aLE4C3GLh6eH/PvD4wUNBLiWluFV6jKnxN2nGasUOi50LjDV/cUGnTlj/3GgmdgapvaCqTB+ttCL3S4WTmgN33W2JiL6Y+AC2TUg9uY6NsRZbnFR+VVHtTljrerI+vF59rSl6g98WE4899aQ5cLGn3AqsAMPuI9su4C43JQrv4v/lLbmw2xRjnY0rag7zRFfnvtgF8a29QRapPsEEdtLfomD3TJqwqVJ9qMAN38+CbITaNvut30iBfSmIFG3goH6dGX1e1iaGETrvNskAK+GuYAea1dBfrMAZII52iVMez4XARHdAm9hBf56WvL9cFHGVo8mJtSZxRO9knfTxSHP/3wQ3z++VP4rQjl5liFgIG8tSImLLAnIGdMyqKfWKbetSXnjshKntWdBNRSsQfoPZMaFvv2OaaZ+bcNBuhbrzcU71O+yaw8LymQpX1Efw+Pj0yv8fHj9/C6yALYlwwePo7IUL1MABO/eC/224F7QEfakq30Jf3FQwDl6BtWvwHy+cuX9A11o8/dXF8T465DXu0TprAvDTGGtAljSWwR9lAXIc3el04JsRKapN/4qC6cf4AfZe3fIfGbss4c0LkHP32r6HSKkbfPzht4rrXGgUOKF2Kr6/wGhrJ2nXTM1CET8Td18bIPbdxNFlKn6J3Cb5nYd0LPARHGIeXfdzX6vvGWcBELdNpqYzRiBMbTl8+CDgvWhvwq+rejcE354J/fffcx9NUl/Ns/sWk6EdsnnEYaJ3jfkkfef3gX3737EMJxU7l7fokdcaQA0Bi3oAZBUsTt+/BX3Y0lM7QuOPBWD+/9qjx2h8DRO3kAW3i8v48nrsYe7diYoiy/0ueBj3pSbhXaxWuTbmO9cvbePkhAlN+StsaBluv2xLdLjhBnNibqC/ePD3H/5Wvcg39HrJXPV2KT/N+aH3y7C8/CMRc+fP0SOw6Lal9TlucapcQOfZobv6cOuWZ+qzUSDz7SgUtdSYO10ePjPXxTHyHPAX4GdHUgf74gQ/lXacp5aBXd78NY499tlIYKXDfJB2yu4AtbcqF/U+IGWrWBCd9xE2Fskwdl7tv11WqTMoEUcvHEwfY+3JzM6HcgDmyheYV+GvQIQzpe2dA4f4HfyucWHxK/4+pTHNrv15+/xNdPn/JbvMLTDrpSMs7qi35bxYM21yAUQWbTp6RZmMpK+1LX5gbjzY634fqa6+QlBMxK5aAMkg5PUhjokYu0G09XyFOezCfCJbCGOOqgL86pq6/oWxn6DXRzfAnj2Zybz+fnXdavpdRYI5MlbQB+8Dm8xULXip8uUNTQLhfUD9LQKs80x7UZeZnQ74jOXGdTTupe+Bt0uIDmnjXSbV/foAd+PQxzvvFD+QRzasWvW8dtS7zazwDuIN9BTJTLHK7GDb/xnN8Yxt4aulaXfQNGKUwHCUxIn7H3/A2HXdawR2wDZ8o5FVjqoFJDNw6A/RswE3FKnvYeWjsXOM5hAT/AjreWKIqgaHMIV9uRL6/KzHVfiNmfv3wK4546Fqfy++O//TF+/unH8Fc6rYG32GpDBqDDlk/RdV1s15tYEreE5a96TcdTXF2VuLq6ypeZ2pTfmHnGd08cXowcYuw5zNjvDrHnQFZ79yA+G4c21hkh/aVGqfBRwNZFdFwrsls2DjiIc0v2GgNXW0UHzj1hcAf80D3iC7b0RAx7oI6VfvnqWw1zo7md8IBMIlsphUPXBg6QhJ+3KxfXKSu/KaTt7ok3u9fX+PT5M7Hrax5kaVMC6luLm+0mtIMTOu+R1ZJ4e46Ri6g81zd9ilNMwp+I0epEWeyIhcZH+23anjJ7eX0hpx9iPp0iT4A4AjI/nJApoo7GAZw5ZrVchjnQee4dT+SSmTn6xIxsZmQEW/BbMj+K80DdMRKrtSmbMfGIz8i3NKCOkN6OhfxIdlz65Ef+FuhDG4BtbGNKfxaX8Vof0bdszq3odYLnc7wco0cmwinlDF2c0ivv3nelhLobkO8Cf12i9yU252xpVXbOW29WoU/qe3v4MTcEH21EeMZza50DvDkfs0q+pGVP3pcev0mkLo0HK3jablfYzBZ59cRt91BH1gBUAVAdevd/Zftv4VIO/63+//v1qZGk+sxSOqnGaxGnkZIY3fgYJEpXQuOylf7tvrYwqawNSiQPjaRVgjXNe78FYBBbrTaxwJAq/TqrRqlxnhPx4qxgLDlzHIouGiBGqoG7pisljVxncQOgcWlQwaeDdO81Mv/ws0alQZkUxbHdrMC9Cg3eeSMJSuNLOBR8zgVM4Kc4Wcl54qzgdOzXuEzi0tQ3eazQXX5pwraocn7wEYZzTQIGepOO7YCjSKN/RPiVxM9U0EzJnzAgAgdtMbQardaEb7/O7dX5dPLDGLKyz2a/sl1wIr3AWVebDSVdjssAABAASURBVIclGw7pzm2NDpb2EyCVu3MW6KSBpxRgESR6eO64r+CVV1tXFfB5wydtjcQqb4W54h0pFEyq3ves6xuyoQXjykJZm5RGguFZyEABZFfA+daCudJvEBfO5eq9wX4y6WKc0slq5MWBEDAqtEmHLfXHPyamy/OJoGcQZmo0aJLvDUl1gywsYsUp7QYu6dS+xIlWMzkJR1nI1xn3WQ6/BGoBSLsIuHfdr+lbIt+UMVfxWTgJU558g2gyUK/2yYtrpzc5pb912AB0S7t0OA83ycJCOkEZBRn0DZkje9coywI9Z1tYoP/rWFDYutb5l3XBHPmyuU4fl6+JokAajsgu9QWwntapKxchY+k36Oe8N71oFx5GLjnUTFz0i0t642299pS4gAF66rganXQzbvI5wLswpdMCd0mhMcDbRS6OzfO3UBbNt8GMe+/8GUQHEs15jvZRcl7SEnEuHIAvL66xSKYbvzvRpjwUMDEJx+ZYxgBujIEjcUPYwhugua8l09EJvMrJ/mwpIxbxU8pZf4mvVtiA6xMDyX+JWlsmUG3Epp575iWczunOKYoPm5+SB3lUTzMwakcB3leSJXDDJiUz9jHD0xhpz6nHEFjSy90vP+Ixng/IWPz6hzHT+1Zr4hWiPiJeY5eFo7HzLCPx2MDF29Lc0BJTZ3CmrMAkT/qBukTNUI1h0N9Bbq0t/UxY85vdKc/CxMaYNlUbcusK/IOHOZcYOqJL5wIq5bInrsqvz4s2hJsjN+gWn3Wob3ZWkctMYTdm4S9eBAOfJeNDKeACgNcK/nMz94AbfAzxAy1HeEi9B2traNcwlnDdBPmiQntm9JfxmvIsud656lD/d77Ne/uSJqadmJRyBJey1D+DfuXZlZK6PccsCnt4VycAD3ldrhZsEhbgZoGdtIK9Dq0ln8LwXpqk84DfHNGZuNnrMBvKkYUsXvw8aUAGzhFq5yxuLvlNGMYOushfZzkaJ8x98oYCk54KHQX6L76FJMOxIMYL0+eJ+5FD3j1vscXbAZQfMab+jtQnJ2zBjn5oIR8FmM51I+Kv5fgNMUQITvTza9krRJp8SLO5OH/dmsPnPFSEaWmrfQn9y1pH3M6fiAEjL8f2yHs87CN9IfPfBF0TbOiVcoD8wBH/6w80SidEJc8nZH5A9iPtImeAMFySpwtfwUf8v9gHz9rmilx/fqFxG4vVKnVbwCuOHp5brdFqC3OBfVI3oWDjnDj38CFeKZZHlqZfHKBHnSmP9GlkLf4J/TtfGnv02NGEK51DQ87Yl32I8PwyhFjtvdI4cSMM87E2BwugS6xsjOa0Zw9qjsgzbR2iWMK0cywXj7kjrwUuafqdzz332WqNgdbDs/xr847L94ysay3kwrNvNOZIj5u2Fw6kfPGgrdpnTOxbTdn5rKySd+zyLLsjB1sHDlj2HP5gB8hL+MoFgvPnzJm3YKewnXLtlHJB+WkvI/K3Nvq1/yurCj/K8bw6Uj7ilRabdo2R8FND3V5o7eHJ9TmOdJVPRR7COWC75rFc7xhzrUda1nOVKX+lmAdgR7i2by2sXdzoDebbQvxjwogtuPHfs5F75SBRPpSR+MWhzGz2VWCYU8wD6gXVJnx1o01ra3tkaI71XlkNrFkSx8xJrkfj4dWYrl1oo8KGlIw3Jzo9/FEPC2oD8TVgOO68CfmjCUX/ZuN71DVnTpQm+fOqXYjzeruN27u7ePfuXXz48CH8nwsseGloXSJcZduVIvhswoYE7uUOnXmHzYlbOdjogm/kx0T1+coe66IT4SnnyqGT8w74gTwqE33m27cpuq6P1XqTNUMpHTZ0CmNh4USiQMsJO1MX9xzePj48cOCziwMHQP6qz6T+89tAIy8MsFsOg7R9fQ5BJF3BR+qNa+5N1MU4HRimF5oV3oxxqV992Kv67kphTkDPlD4xwtdlDJCMzZG5gXnyuGQfoh5rbexzWiysj9GVPJRSo6N5X/VX4trtzU18eP8hPFQvAFQuTxxw6bO+SJe3YMD5rdZIu+XaFTqh99c6OCIHbY5uIGFVpUah8fDLzzd4PXGwFnEVXVexrz46ZO+B2ylj2jfmXmV+6LouuqvCM/xzWKR8RCsN2skKXoc33tS5h3BOTr9r4j6vdZ10Sp/82U7QgeQRsXPeZIwdOzaRA50v784TZokSXSlROhrXigxsxgjH9dkZm/ReuIA/6wZfTn3RUZB5HWr4Msg42OXkGZ8Z85BJ28i5CFC7tIE2QEf7Kz+FDpux3DXydXzDPbSa+cpx++XliP/LT8LGjmfz1FveQQDxW/qojd8SPf9dtGhgv0wsHcoq59Zx7SMNx/ETitVQRxRyUYr9JRVac43Pccp/edZBMJi+hYbTlXIe4N9aW/jV8Fveum3ZeJsAMtAN9BPI7u7exXsC7Hq1icCKnnhT6ImgtDacZsuaHmNhkCQ4nQ0QY9WBLUw0FnF4tYh7eHzOb1tIf99arDkdvrm5jRvwu7EpOLoGu/NEnCCVwQ/gOkiH4Q84zJqDE+f23GuwFgfKQoeRpiWnlIv1IpyzWm0IXquo8Omc+/uHfKMiPRW6h9aoa+c80fd03FPtHQnz8fEpfvrpp/jE20q/ffIE3Z6Uis/C0+Dopl159dChg7vx8ddV7h/uw+ab1ZTD65hyEWerNb8lc3d7He9v34V/s0PeL81vJ/gtkBtlcncd/j7nkgArX31FfzTvB+hekuyHVsNiRNgHipUOGeUaArZ0ES8y6Ou4iDEq+FsPnL6ir6BIGlMeu+dX5DAxpaS91NqiveHwesExgsOCfJen8jtgewI8cT036ZgI4B60ea8+xantKP9XdKp+ZwLNxLxLklK/JvgluvNQcrlaRKsVWgyqM/BPYWErjAMwvCpzv9kzQGcGw4H5cCB8+c0gfJjyrYu0MHTmv1VuS/Kn3P2r+b4Jfq8+eMsqLXts4P7+a9zff2ETMYXwfbO5gi4WQw80Efy8L30J6V1hayZP/VBaL/iRaK4vXcVzA7nPee3hb8nBzw16XkLTxBuNS1LPtRQY2o9NX5Ln0U08tGXix//lU2DSXIFX0L806V/OOQBD/P4xzvV6zaZziQwGkkqkTb5wwOn/LeaEz7quK8ULtnCmMbpgfgl9vESJy0dc8rzgzYMHzD14XVq5ttZj41vadf4K3oB+XDdC745C1OtEklROjtmEJx+iqLXFErgeWmt7GAFF+cQhwhRHYKRspBeH91dEhK2M5OGEXZWuhjR5sOCY+JSFLeXnxvBNdx4+36H3LXFsgM7CghnaLIYspiq69Rsza+xSmnxzUnvszFYrhV6LzfUmGr7ofPXuYeWIn0iP/KibUliTwJkF7c6TLq/05AFRDzznBh/tVTq4pbipsQC/tnp7dxvGjIzXxkz6lZ3z98hGfRqnvA8+yjjHsJmvvGm2vaKDlAU0KtslBdCCeKGNO9diQFKVvTqOKGHMF66yd45w18Sl9WYVbsJBBRtz2pQxVP9x3pxKBQLGIZ3CXK824d+deUfBuN3ehDG0KJ84+/qBuHDGc14nLtct3+istbGmZXx3bcdaY8meuHAi4Il3QsbcRsUekzb+KehScj5//sRb3J+IJ/g1Ovf/TiJtrg/oXNCnHqRde81vZhALntmEChdQTDvT6t9cUZ7KPWnG/kjUTiFGTNmSHnTjr5c6x7ysrBfkKPEWaJS2NixitdzEkpiwhldtWPv2b8Nc8u6eXHLJiUOr4Vr5dKOwR6/G04odmSO1GSQYHrb89PMP+ff8pF+YjUPgCVrd2BrPlV/GX+zA9T0wauuQn60kv8qkIZtaSowc/Gi/8obaclymZ2CO2JpwtQF/3cD5fQ+txZwzk3P24Rvwzz99yUOF2mos8Z+hkYvxPQ9u3Dj4d4b8xsDPP3+KH8nFvpVXBxXaci4Hb8bFy2FepWaCEGLbTE57CW39wW+4jLuo0NzA4drgI+3mqLPezHsR6n1DbXFNDthyTRwYjPyYU4TNUnr8N3gsCbeLwJbGEJZ/v0Z7cP4CWfprvR+//xgfv/8Q5hg3SEv8ZnBTjzzE4XPi3WyJmWvqlSFhK9txf2TD9hp+q0mZ6rfChkli4hz6uf7mt1q87pD9xAtC+7WbI3YHeedNHLHCGKbtKQdbSx2rmzcesCHCajhW0YdrxakuJ3wq4F5/lLZzjAzMvdCCDcicceJAXOlKydhofJDXtFOAaR/aS8XmtSXHGrIQ5oTuvSoTfaFvLZw7Ak8f/PLpc/z86eeQVw+jXaedS6/6lGZlrp6VzzM13OPjQzxS87lJd7zhVx4QiAdy3uQcaYcHZCevxmR9Sh7H8YQtKf8Xrjv8eWRNZEyW/lKqIgHdnHWGMjEXKSubMDTLWlsM+NyCvGZc0W577NgYal3hvbYjbxPxT/mYc+7eU39/eBd9q+Ce0s6EKxED8tFOzQs3795Tx1+H+lUZ8mBd/EjM//zly9u3cg9JZwWvNAhHuUlj68llxB9zprI5UjfYr4yMgY/KED0Ye3x2XFzb7XVo08rC+W0ATlulLJ6pEXd+Iwe7qQ05lcD3D1HBf0fOXa4WgC/YzZSHdAfjN/FD/DZjGROitsahygr+NnG2ixrX+MqHD9/F73/3+/iHf/yH+Kf/6X+Kv+f6Pb52c3sb5oW+VcQEUgxE25qBLY3qVrg2nyfkrY3ZlIm4N9QD2pfyOSALY6XfSPzHf/zHeP/hY8jv4/NjfPr0E/uZl9hTU+AaMQx9qLe+9vmlFA9/DvjgFf7QdZW+OV5fX+PL2zf9nthXHKjpZjbTmD/6wQ+R1x5bVH4v+KM5RlkYw4KP/q+vf0W3fgvw3j2Zv/J4GDlMogHPmHhAntLd4WsVGVbkrkON9I/QhFhS9gfW+VsbR/rkS32uOdBZrrdhDjKPaGPyJQ3uIc1d+ra26688KZf/+f/9P8d/+S//JcSljfz86VP85Ye/hL8aJh89MlC2l8MPWOFnTrsesa38JhH87qFPPXSoTj0aGz3wK6yX/lJqXEWhddH1jXi5zNbaQF9BhnOcTt/yOn/D0lG4128cDPltsa50UfueNUP+mQ75vcAX7273kjy8e38b2xU2R3xSdgWcOa5uqAX2XJVj8Km18G+AcyIP7OOBlxWpn8fHPMzTzjrkL+8YZbAJyLkukq+eMWEIxblHbRU7mDEKcdrsd+3QN+xvEQN0udYXPC/o/AE78NDtFfnZb9NOjGm11DDuGW/s99t86b8311G7mjpQ7vIjngU1iN/CXcO/diLM/LYQfPnN5hdkpF0HH+Fx+U39KMffFEH//4hRyIGB/W/nwUqhMaagNZK+9qFB1lZjoMjIYg4j9wDC4j2DHcURph8aXK9xNZIpwGf6K88DzyraYksDMQgwHOIoPfjA6Xg2IxuDBSNfUrSK7zKvDjXaoEE2gu4qDArSxPT8ur0GaPMUsRTmgtck7fgBp7cIM1iZEDV24dba0jmlM0rwtnzKjd8JHvNMC2HN0MQF/lv46zODO58wAAAQAElEQVRbCrYNxmqQWuIYHgxEh0ThQzgWBQb01vqwkBWPc0x4PfJo0OXmvdWWMhD+xGmxidSmHOLtkyemOKfJXsfMhE/w1EncJFmIGwCf2Fz71WEdxfUFXqAIx5/ZKE1ZdNgvHwZq199/vY8dJ+eiKjJP8yqNhBc2wWOuE6+w5MP1JwKFznuCLjcYwpUur+KVd+Xgs3RrB4gwoS8oiq6vCfbIraJj9RxdEusUSaH5DCUAK+ixppwqvDDET+O5sla6pMNgIq6Ovh759q2G4yz/BWbhodpYC2TZy78y7xsXJ3WlRmPMwLVoAzaxiBX27rrkDV7lezZYsqH395EPJOsApnO4IOfxLE+EtGQD0EOPY+q7B3YpPajmMAHCRlT61imPa4rxbaywqVqrQ/A6EyhtU5isHgjublQ8VJAe4a6hzyA7IEt5tk+ZpI0TpPVP5ZIA+WcG+xGapdtrIOYh6Tzj1D+Fz9T8Ocgza+SlNuewgJELTFwE2vZZUIm7Qnsnzx3ipcgwcH/9+jm+fP4SX78+Ip998tWVMxz5AFxkoQouNzXSL6wBuobWMLuCHCYS2y7Sb5mX4/CsL95QgOljABZU1L5RvF3jp9fIcxUNGOo9/a9U1FWih87N9XVoi8pEn3mlqOlKIUmvQxtwzYVPY8gAPfGrj2MTfgCnmG8Jk16tLa/BRz6MdcYjrylv+ttQI2OYBXDP/B6aurM8zjDnSJ/xrQfxU/93A+IYwiARt5Aem/IWv7hGYoK6mygOpcu+PfcmX+cZbxarFesXUaUTGRT4Fa524gZOOpWFa4WrTJWPeJ1r61mn3FbYngdU2t8NBazXJba8QE4N3TTlji1oI6BJnAN98o97xJ7DBfHZpKEgh/V6E8ZOxJQ/ia/VGIQ5KCvtIYfQY009iufSHFHOhZsKnQOtDRXclZ6ZYukFO9pjR3tYm4FR8jCscwF2Ls8FYks5r+lKYU6EsNTZAA0Woxv43ZADhtoYZw581lYzJ5nP5Me4KCztojG2QF5LWqusYX7KFeEoi+ADlMRTq7QWSPnGwej5sKBnTU+/sJjK2Ey6YQ4/2gdkYuvEK/S7WCxDeVTm961FHSo8YmMsnIxd+E/GY5475lgc+se3H/BPD0DMJSObFG3IPHogbx6IGfJ0ppF/WSd8W1fO/qkNne2mIIdFysX12pWxUlloI1tk59VnY+mI3aIMeG9h/3Z1jbkBk34LecflabVawuMQhf/MXQcKYm31pAzhSzt6IkZ+4gBHXiyYhassYJUYMuYhhmpmSd7LkzFIuid4dmOgjGApFujKpn78ZoPwxScsdbjabMI8dn17Q8zYZsyAaYfhpfLcoHdFV8kY+YWN8Q9sUO45JJKnim60hx5bQKG5OTL375H39BZXpN86xfi/yw3uPv9X227S3JgBPGVVgDG0GrWvCUfZGCuFd4LZ1INwkVPwUfYVmzLOLdhAt8pa6Fkg49aGMJ46pyDrnrHBMeXB1X6QAiXSzlabdRgrkyZwJU2MGsPMQzYPtZTxWfYzupjyMMn+5IP5XSnRwUcFX60N2BVQldjKIHZubXkZK+XSzwAKOvM4x7g/+4vjJRhjqSTN8D1i98qzB/56sYkbDgVK38JDBmkVRgGuscv83xZDVGpfadbe1NkMjFYr+l7ly4YlcU4ZOnfB/Mv9iji4XK3SDwbklvKEN+FDUupIGQ7I083garVJe2utj7awDWGsXgrnbb3rtFflaM2SvxqFj8hbrS0aLXVD0apMT/BsbHDDZX41flVoLwBybLz4dKnIuCLrgh5rON85tpzPGuU2YZPq2G9YvLw8xWHaE+Jm1sEJcxq81AYc+KzZutSh/Qt4WKwW8LQI5/h/fzrgb5PfWgBuFJQoQmxAW1JOJfiP5wJ9IjmhyCPyv9BtXxfQ25e3PAD8N9vVh5VL8NHPVutVlI64GyU64BWu6tPGlFBHHrgskbf6nsBzYGMrfT4PrZE3Wd8VwuXMS7oRl52jwrewnCM+m/CM047Ju7i9Zv3BfPvVV+EerhGt/0YUeHUMwAlfGtTjWSxgeRs3DrphvuLZA4YBngdtb7lEd33EN36QlfA2HFwN1BkHDl328KP8jsdjHLn3V5RAHtIO9ORFWQ3wKs49tmXt4q+m3fNC4pHDTXODh8OfOYj6zIGLv9qlDLVLmzQftStsr28tFshzQ5yU/0l9I1fznjHNufYp54MHd8cDuimpyw7ZIJAkTz6G2mIJHx4QKccokfOEq8/pQ+JZmfvwWeXvnAnb0k+0GWOg/Etn8BGujVvwzNSmU0iLc+XJgyv3Vo8PT/H589f44acf44TslP9mvYkVhxZd1+XaaTqGcpeeymGPevHa9zVKRwOJuGwwyVPkOm+0A68zMlM2jPiIWv69XbjWVtO3sPsKXGzA+fYrA9sSX+sdQwD6/xE9Yg7ALLQ3mIx15QxDnOaXA/NOORFrAK46GskZ1sV+meLL1y/hoY/fWFJ3AAOKc6EAOU80OkIb2l5vom8NmY4coD+Hh83GDe3ZdbVVbGMRjas62VOn+icFEu6ZxOji7BNdKSEfPEbt8cHCSNJpD8HOy9+4Kdm/MQn/J6DvCrY6hIljydsE/4aOBx7r1TZUpMHBoshkdFFcQVkV4xuGIQ14wulrX8NDHA3qlRNX/16AazU4jS8dGoWmIbBpPVDY6aQq++bmLtacDGuspWCwtKE1+laxpfC6ub2LFc7Y4xQ7CiQDlU0HHtg0bAk+WzZ6gYYsRC0Mv3KSfcY/hfQucJgNRamO47MFwU4acEi8FCPe084B30T68Xffxx1vk307vibJ12HAUnECNmz8e4ZJYaAzrlYkdugVrnKptYVBTDne8DbDN0qN8RwjmAho9uQ45djSCWbocGOXh1fQNdL2OGtekeceJ/X+mTcEvtGxeNcaCrKakatObOB+oDh2g31AxunUnOD+8MOPvOX6FBaLzlWv57VBkUJQBJc6PoDDfulTJupbGY8Ee++ds2euMMTb4L+vBoCJw4GRQ6SJZTOyqXFzfZt/52i7WYWBvnQlUE+Oy6sytKO8yWCJHtWNerIfILFaLUJZTtiXdHhN3EyotabNDsi1r40e4APLQOvzQF9XOExCrv7a1ctun0Ugs2JgzYKkpe626G673cRQmYsc5VNc2ukB+StrA2cFQ2WO8ybk9IB9FaxfW5EH2wIe1HNQMh3Y+D6wCVBm8i4Ov876/e8/5lvbYWhhwHNc3U28Yd3tXuM+k/BjBtSLrC0EXG/zXl87kGQfgf+EPwhDuai7kzxQCOw48PNXIycCtvMvBYp0Ot9NFyyh6oLesHse9LElflLxM+OzbwH0XWFYBEiP6/uGj1bpj/SZzxz8+H87yo3Pl89shIQXUZGXNO2xRcDHcr3m4HXOv/GhbB1rJPwFDdUlLL8lp9/ukR/ExWK9ipt372gfQtwjfEtPbTVu7u7Ct+F+e2WNj/YNO4B2Apqg0z4c2679X1fOHAzsSPJfGCtxc3sdS9dAo7wCPA+alW9XmMKPV+U6gVNdoW4KkgLcGsadAtGOKZfn5yfe5j6z4dmnjRcYHqBxgKYlduFVWwYshd8UB2SiHg4UaRYtykNYbrADRBW6lrzZNYY01ldwGVv3447N4bkdsU/XqcsZO7fA3WLPN9vbUG51aFG6Ksqk6YAfay/nty47DijxCQ45DxT5wvHgk4n84MN95YCN+MvbnJvtDXJ+H3cf3scNz9rSGjzrDePXGzZAqyjIXZoXq0U0eO5bw99G7PiRt5nP2MRZLn1tsdhuY4lOulLCvDAwVxuQX8eVayA/ZeiBkblJHa5Zo30iHg6t9+GcATkln+XMpxtRv41jMaLfn/CHvmmvNQpzeEz+WHw2kwIUGv/meA+8RpG9Xm/jA2/K73hj18iLdQBGX7NAXa5XUYWVuYCV8KH9mYO2xBLn6/NdyIHaxItEHMwFvhvH1WqNnHo6rtgoa4El5FN/UI99a0lPhXblMREDARfrrTK/5iB5EwtimLI2Bi3bMtSB9np806f25HMpXfr4I7nhJwrcP//5T2mrjiGMxL/HDkfimjYCmVFbC4tu47H6gZh4JQ8ZB47YXYOum7t36Qf65DN5yXhXsIPtzW3cffwQXoVlXnGth5SD/KNHv5VaSsmDunti3n5/iC15/I4N+4Y87brd7jF2e+wUupSQfRbrX3jT/ec//yV+hBfznaJV/spCOgMDkfcjfnsc58xxbhYnJtrvfYVO89cNdYO0mBN3xNLn3XOMyFq7XK4XsSV/38Gnby6tB27grVV1U6LCy0C81EflZc8G5+fPP8Uf//VfeBv/GZnvKZBr6jX4SM8eXmwjV2lRB1gHOpjQyUs8sgF7pknL3lwLLwP+P7RK7KlhLBeX3577/Pk+HshD6iQ3Msx346a8hcvSFEffGj7awsPhFTFPnjfIWt2q5+5NFgvsWl6WzFmwplVop62xszsO4Cs0jOheXWjZ+taBZ+O1tmX+GscDh24n+Bnhn4Ze99k3a760EhWY8rREdurA5+AjzN6xAVpp8llKJUY0fLUCN0I+jWHq0NjmnIjChj3IHxM2us+rsNb44ocP38dQW/j3fg7Y+Eyc1HfXq01oa3fX76gzNoCoaWt+w8UXbkNbxM3NbdagxiVpVXab621c27DRNTJcITP9T99N3XQ1ai/2CG2qQ7ar7QZfuI6bu2twrUK5b8B/g+3ZVjebWLLRdL16M85rKx7sTdCcdGO76sHWFWuVyBeY1ozKRB6v1zex5KBPuWhbNv27MF99KqszfDR4gj4u9jXyTBuAicGYk/wWytf7T/H555/yRdeEPwS+alxbb1ZhTbcwzl8aeuwXNZY8uymUJ++neeQFwI7acI8PTpGfkqIO9b5YLfNa0c8CeetzvjTLbwM878gfU8ZZcUd00ZDRFrkZH/TBAweB2kEtfep4SBgFLiJqayFcY9MeG50jUsYfvvs+jN/K+PVpF252X4lryltZRBTy8xi7h2deaH3Kb5/N2Iy6dM4RWLYCvFpqqPc1dF1vt+G1Iqeh1lhCywp5yFfwURc2bqNBm3gOwNKPpcF7rcb58qdtXm/WYR65In53XRfa4AabE+dVB528TC6lC+PTBnv05fKRHH88nrCNY+wPR/xw0gREG8pjgX2sV9ggNAdMyPs9NdsPP/4YX75+isenR/z2EHvi7g8//hB+y/OZvCF9ApmRrrIzDtin766hyTpM/xixV8cATRUc4J+Ja3tqgMf8tqj7G8cKcvIqcTO2Le/CUjYD8jG2pC2gG+Um7/rj776nfv7uAz54GwNxEXLgdeRQR7/fQftIbTAClnhTaiTP2Kewsfgcfwam+cpvfu64f3x6Cb/R9ue//CX+9V/+JTyoWK3X5NoN/r+MDtn7a2BHaqW40o6WsRgGYNfcSwzCL1eSooiyzf5KPHzJmzax4PAOosL6RLnZL18ucrzVlnZhbBjgv68teuyovjXl5d7c3yywLjGmBUfuqQAAEABJREFUKCv1MeGf7u3kz3nauvAvzz2wfH6mRlU33lfiUgX2NH2L/e4Qj4/P8YXDPvPqJ+zBPCh90mDrCvGXfGqf67Qh9VFbRb/PcU8O//Tp5zAfeQikbRnTbqgX1Z3rzBOfeUHygswVUo8N6KcDvtKAUzqsgL6853qkvpJW5yJKL3/Tlvb6N6XgP4hcgm3/zWVaiQMI+TQfY+It9NFAh6RfX3Y460MG7YqROM3gZ3JQiR7ufOWk8P7r13Bz5zqvvgEMNK9CtwQFjWRoJBYMx9NFv7miobbWMghXYLvh+ZkDih8o6Hyrt3t6xidmEvrM24cpnu4f4rOG9fU+XgkuOoi///7u3V0IH5Mh4e/jCQO+JErhLggO4sGOCEJT7CmOninwXjC+A3AmNsbyNYsNni0OdQ6Li/OG9o+caH4JZSG/n3/6Oe55e+ravrbEbbG0Jshr4BVeEp6w2IDntyy4iseCYL3axHfvvou///u/j99xuPTer9ciI50akbExnrJBTgjLYm3D+OZ6E9e3t3FLoXJNwVCYPBLkPcC6OEfOTydqubYrRVKicO1bZbOwDhOuOvSk3DdhOlsbFuiBRkIwIAhPHR9ITAJYrjbx3YePYYD3OVtBw8BVtvLtVTwztmNw3yHnkeJ2lhHmvXDw4mGch3JuPIV/QkY9MlxC8xL5DdhDrdJeoislk77JtSs1pMuxBUXoBnn8f5n7EyZJkuwwE3yppqZmfsWRmZV1NLpBgAs0QBD//x+MrMhwRZYDDjEkBuwGUGeecYe7h7nXft+z8KrmLEeE4FAE5ekaZqbH03e/p6oWkdLhfMpK2TwiS/E9Ik+vLvq8OscTdNhuX5Op4ONYSycd8NIvFJ2+UZi/UKnDksfei8u8scQTcrYPXVI/3WRxHkATDMaILkI61TNhhHygUXzkbziQ551OG/ysE95IgGitJ3HpE4fsB5+kS5vZoUuWiXE5BhjJF3ioDKxzg9DALf00/wTH8dckNNcEcss2ZbRncX4X99jEBO+cR70QXWXT18J4bPfZT9Ra0aE2B6WCXHoSLcZp93vkLa3SUaFBfLy3Trt/x0nSN//0bfz+978jgd+ijwRWdE79s58sqX1Nm7pgs3e1XEdhfnkpXvckJbfXVzEMNV+fddM46X18JKA+pA9Sr3bQ5dWNT+d206YrJRdhI0mutD1Ab/BZkACN1NXWoJOK/JJUcVp5C6/0c8rQapNn53PTxs1VafZ5YKx+bg2+Sxf0dYZ1QG7yUlyUhTSqQx3A5KMLLTcKLAuShwE4+hLxKTBD3LOAy0Qi0Tmu1Wj4tJH+FVlQhV/bk9BsKVyf9UI/5hiTJ39NR16IgziddFHct8hMe3Wxo37IZxnRlSLofGtuv5tyk+iek2DL9v4eH7wlVszJvDJThuKtLQ/o4lBb6FucIwEBT/q9lx/qw+31J/zqHT6eWqaz/YhwTF79Gy7i7UmRPtREqsAT9UG6nW+Bz1jB8w0LJ3mpnO3rIcURPyQ8kzLb+1pJECd4dWSyiIQBv70GcE3sd9ihdqPMxe/+9ha9use+98kHYVpAMXbYoW/oaffSo2+RVshMv+Xclpwsf4B9wV4owvhDPyQOtJIXHsN69UpZKHt5MSFTdXqnj0O31Ud9i3WCljaTYGX3uFc2D6F/l64TDi4QP356By1TqDtnLF5fEjvX+FIXGwW8hKVuSIdXx9omfgFhB3gKkrFYLrG/JfbUYk8M8o0/faQ6fMnGjYsAYVwTq999/zZ800i6ulJigOfC9i2kB2L8Nfbs5vrd3X3GZhPxT2xm6I+UlDjUSlJsYewC3Vem+pb6/Pcy1BnxAnyIq3gswVHc7Sdd4jORfzi3vLbePsYR+ZE6zBznlxdxefEa33QWjj8gbPVJ/qVMoFcYUWL2gYzpKc5vUl/xV/LVjaLP/cPfrZIY3+evBb5jIS2t4lHRR2k7cgB0xE9YgrmsE7eR0+0lCz/lY5Em8wfx2aGnzqXuOaY2KHqGJw+UVdLMjwM0qz/qZ45jrIsz52tDS3kM8LVnfOKEPxcHizyxvm/0w99o3y5u+4ptA1ua5b2wfGzUu6m5Bu9lLuqHsK5SP/K8xDdWENQ3GffER70wH6FaEBR8LzhLnz5WPU97vLvD5zyQ402yPvtBdRzQSXPHiTH6th5AA/jKL0uFRuFf4WtcYLuxI7499K42xB/KYrWEZQVd3ocbZ3c3t8jsMfVReZmzWMRFP6muOzeDMk8RnrqhPNRpF/P6D8f4Fk1tNfH0Vy1PuW/fWpyTx63Q04Ai47FjQR/aIukkJWeKgn88khMeU7cb4+zgnPqGR/JY81Lzm0B/5NlHFm7Or84Ko0LryDwrZChPlLubLMoYAnIOZSJ/rol5ykY/uyTXanWkPULfI/232OsDh0pH5nLDyE2HDZsOrVZqwBP9Ej99v5v28kn/qD1v8V0TuYI0HpDbDn+mHDbLdZjnDtC2AM8RPJWbz9Jr6UrJw5JbfLIx1TzMdou4OmfyBLjKx40+eaO81f01c1zCb3lxAIfd/SMymRyGH6tsqqDjxq02+2j1tJSKaErwQ1UPY9CkraJrW+Kmm9Lqgzrifz7gRonrF9dE5rvSvaNvBxz5XuGRZYSv0pi4A36izwTe8rSvLU4bjUNjfuYDgRiHRfzI/Q26af/adflWim/K7Ha7eHh8iBcvXmTdBblT6QqL8StsZhvHH39EfvQhbj+wyN+mHJgNeMZMBAeJJUZs9CWHHV98/kV88eXnMeKDai2xXm1ivVhFBX/nviV/3JLPi7PP8td1l/XGpr0+skRuwHy6ukmb0geNyPWMNcxiOcLLY7znwDD/84Z37zN3axywSKuxQZ22TZ1TrgvGWsA6jPHW6yOOyNIx6oC6VNCTGSfyk9TFYzT0yrkX8N37Co8bsh6BuRzRPZ7F+Z4YdHdD/OQAdr9/wu5+xDw6+FoCVmGT+/CNqh4+LBYLYsQ6Yfs20PF4iIkNN/OCB/JR45kbqPJFnjyByxFEK3P1jJev0qUsLHvatQ1tWD7PffCz0INwGEmLAEJcjonLjjHCsLGWGsWCvLixKo7olDDlh4e4BwTdmP/s7HzGm17ONcKHSiw9TSVvLi7Ow797tSY/WC6XoT3Ke32p7SO8dD5h35JLa3Pydr3ehPpX4bl1buJe4TOM8/JBfFutbICvcwNZ/2futiAH1y+VrgaMh5f7zDmn6Sm6DkR/QV9U+xeEzf8TVNTq5/EKxiR4yj/6NWXAUWAGJttUFFSQBHqfgfEBoV+RqH1iJ8+NEhfc9tMhOk6wmTA8B1gXa08o5DUbNC44VCQTDE8yvBoo/Z1O3x5wBzFhoPBHxhjgr2+uSKLe49Q+Eqi3OKcxzjm9NwCpQM63JaDMu5tbH+fkBuUeUMaTYzDBnwP8Q8IR51R8Rnhv0Rgf7h5DPP7x97/Pt2ZMQt59fJ+njVc34rBPIzJ5WDgHmyg6MA1XeBrGPhP3Pc53i0IbbEq4wPN3r79iA+jNF19wmv46TEQ0MFBIo5Vm7/vWQtgbeHhxfhEvLZcXeYqkPI44P+fRyLM/xi+tGqJFmq0vfQlxM+FY6nwZ90QAc6ztA/Moh1Nyp1rsabfYLs6vSWbFQ5hZooQ49LWFuHsy3hWd05T6MW9C7AmyR5znkZ3/u/B/IbnhVPOOZG4LfHldcQaONZB5FbYOzGu20e59V2rye4Uz2pBwDCwEgs8OJ3jHKZFOVHrUsQm+q5+nuj19pMWrcx4Y9/O3/HyLg/RrRYG+kB6DM/wSB5OOnroCLibjPlvvfOr/Cb6OTBjqjAsa709FWe3AL2UHXHXbNz/ES3pHHKsOWfn5zHSJksFWWk0qLC5KDN5dLeHGxKAO4kRhdr59Iu17cBe/0kENZJok3qC7V+zSXyEHZaSO3hHQH+DhUVtD+EkHs1Zgi0PPVds/0JaJGnMVEQOmF+fcIU/5j8lGbT3JxJgnM+qeti4v3r57F9/80z/F7/7+d4mjJ+4LNmCG1mR1skjeWucJx3K1jNqBOy1HTl1cUJqAttrSZlol6QRnF+Im3foM6d4ib+3ce3kmb8W9gOxA4A/w3pIIATaU1cD8bajgUGyyOgxe/q9jd3c3sSUhsFIeCyt9HDqszKVdHm1WBLRzCgFTHpVSHZJJkEm5SUsE8LFF9a+vDV/A6dJqw3UdA7ITlxVwFugAXbGdKZ7gqzS4UFIGAzQv4L/22nPvJMp5D80TSYsyOCD3I0Ua1JXkCwmb8hZ/xxQm8H5i3JY55NeOew8AOjrIKy6QN5FsbNkgfMgNTRMvi5sUk3qMnhRoHVoN+eOiIP1BP/NTvgunwvsqvlyVyy06d8sGwSMLGOkqgVD4HjmAcDG1I0kVd4t4HZHzkbm6UnLh7XxuAo3ozwKeyT9p3xED1Gn7OucIXzeb85StPEpbA46865GBV+dXR23fMu8Dse1a/NhwfOB0WFubtFV0UJuz2Fed9q0LxyRc7CNl3JXoCsRIU8wfH03SnE8bEZ44Fhqs9+qzskyawUO6pcW6P9Rp8bviQMSrMizYp/F1Aj/xfeTgZgcfOlDoaGMKFgIP8ZH4NSGz1XrJJsdFvHr5miQM3cOXipf9jvBGfgi3Z+yAbdgmFfL3AI3GA2OW+vqEzrx//wH42xiJgbmBAtwj8vrAQvS7b7/Jg5sd+qi/1Dbk0Xa7i2tOIq/JIe5Y1EjL/ukptrvHuEIv7kjGUb6otYbJ5IDOq/dz8tkyLgrLtiLiz79Wor9p0LOBRvuLu+3SMxdmp3+DrjFhLskTRvSjpl5tNpfE5FdxzomltMsO5aANae9uTMoHoIT0JHxwdKG9RWbWvfnsZXz51RfxxVdfhhv6W3T8LZs/5jY30KruSFeBv/JVfs8loLdEa0MuLs7P8Cf6FOK/eqw+yxPHG1fUE1VMPIWX7aVYBT0lQUuz+DpG/PQBe+zdescow4qtWuY4UVJ35VkWaGu1hf0G+NpY+NiXCRK++HjTlYL9t8j4zEJ7vVyH/FVerVUS/mXSVIHn3OLjRpQxSfyEcSraorS5sND/WtQPF9wT+ms/eXeCpXwswi2lRsPmR2KHV+XjRsg1i019jjDsp94slstY4X9bW4T0iNMWX3/HQnnm1Y685T7/zo/5p+O3yHKfOBwjOcyPE773xNBr4oULvxv8xxUxVjjiMOE/bshh9Rn6NnFf4bcW4Krsr4jJtukb9C/6ZXnbAV98zReEM8A/6XdOeXGHr9IXKFPr3Yzw76NcM788FLbjVuj6CE8W+EthyL+ulKShcDVm3GCL4ujc6tJqvUyZqtPSrByugCueykwebi4vY4N+9q05VcY78RVmVb/BX9zkg7pnXOqQkfzYoofisRQvxjdis3nggB8RZ+PIAhn1FdgQd08McxNN/BL+gF4yrgf/sNBHPu04MNnh/7bYozh73ZAznp9fROvNGaZ4hG8ejiD4qMAfkYM6rh/Vh2QBZq3wiKvETfi0A/7PTaBZV7OAOOUAABAASURBVHbkBlt05C7XCm85wHYN8wE/q7467wlXYfelxsBcykK5O5fzy1vx1tdoWwviv/0L/ZWzOjFwMAh5ccMGmPGxKx0+cBEjfd0Aukdn2ecJ4b56+RIb7vD3H+Oeja4fwfsBfhi3H+i3xfcqvyP1zit85b1eruM1B9JffvWr+PLLr4A9hry5YDNgTam1smbaswa7DvMFeaKsJ+xBnb9Cf+7Ii5S38pH2K/T6Dl8uvxbooGsY1xnS+vHqY/hbCa6zHpGVh0dHGu7ZYJSHvqWqfsvzcTWG9ux8j9ighwQPXJWJfNF3iV9XKmvUY+LpnLYN6Ihzj8h4QMfm0sK6Ffmaf8NyT+50j+0njx5ZrxGv3Nh58QL5s7Hmmz/a7RP9at/HAjtaM1bYRzoeCABP6h3x65H4q5xurm7RjZsQT2O4uKhPtdXo+5ZrPW1ijx1YzNdQr1BPzAlqX0O65LO+wGsRCJ3MvyyuH2yT3/a3gDG9jlQf8+WN1CHoOSJv8dUOvMrLHpl6X7kWNoGcd1wu49Wr1+E61Ti4gPe1tdwTmPBjxmL9fFcKueE+tMkdeUCDt8Ys37b3hQZ16wE706+cdMM5hbXaLPG9a8oylHurLW1DfEAeGU6ZU6inESWkL6Ljamv8i/4o/6Kz/8+cPClBUVDew/EpDDwHlIvNTFgdoYFsUHKVY4sDef/+I07lOjEYcTz+hfw1jrWhHCZjGpYKpJBVCE87NKjcqWUOFcfTwdVyHR0KpwJfX7PAwuD60uINmwxf4Xy8bpjXicAuFbmhXGvqLCrQnl3mewMuSboB3r6O+fzNZ3F+dpG4W6dRTTgoHQX6GuK6ZKfbXc0RRR9xSq3q6GoGu81yHWfQtD7bhG2lvBBMKp5KOrIrLu2tVeqPnGA/hDvZ/s7kLacnOrJZaXWrmCz89Nl6HZvGcgvOLlhdFLqw1UA15CdoMrio7BpCrS0MEh0GwGTJB1+f934F7mv4UQlQR4xbB7LDCJmRZriGod4+3MQnnKxzyqNC3wFZCV95mih899238Y//9HW44+4usY728tVFLhCk8wmnIV06Y2UJcHihQVZuC5u107xTu5uyfrVchwsL31Ragx+daN9nAviS4HL2zFcDzgSO9zjx6083YYL87of3udl2TxA50iauPXqyw0FK12qzjBEnrpM76Zi0KEuLsrVfwC9xH5FtrS0qMCy2exUn+fwEvw/wzmfEFC5+XdzfZOL2kE7oSECqpaY+DcCRR8rTvkOrcQ6NDZ4yZSY/ysEA7WJMHMXLt6dMZLQveemGqW/Judh13gJ8YVgqc5hwOad0zAWq6Kge75Gxcyhr+VeiRA+NLkB9M0U7kf+f/+qP4rPP35CcnaVc7glKD+iDJxwTMm2tjzWJ+tnZRYzoUiO5X67X0WrNoHGkD1POOgePTNSdm4rcmEh9Rnba+A77qow7A94b7O/169fY4FnUvtL9yInNPq+Nhc1ivQKnJfO0fKtCnXJjZ+bplHroGwX6BfkYUcNS+pYB6ZLAdCxB4CFIg6Dy4QIPaspIH6BMliMLEOQiXtqHeGoH2h7D4+LlZcDVuOaEarbFKce7sB2GGvoY9ffi7IK+r7JNeTIIjvOzlOQrP3gucUBPbLfQSnUhCSu0RerRjgRnhx4/Pu7hx5bg9kBydh/bx/t8Vn6OVUfEC4bxPaJTU5hIyWNt/yDwLPgXCHeM9BRsuz4H8JPOJJzse/ohPgW8athf2/npWkriCrbJW+U7kdAcoEseLtCPXPivlrEkIRg5rbNeyEf6Sd/TtAV21sR0mJIufZw1A+PP2bB/dXERy/UyRp77VmOB7l0g04KsXGCrByKywHZ9c+f8/CI3vBvzBR9jiTL0rRL/SKXl/fffx9vv3+abbFt4rD89oLPauH7vnqRZP6PdqMPiKn0eRFxzIOHCYkLfGzHmgs0LbWJDDBiIcbW2lCVsgC/78HTSsTt8R9oI45QB02E3x3zDRr31BNrrnk2ZA3KKUlNHTWLPz9dhjBqYT/ja3zm2o92u1+vQ9oUpvl5TvgX5UEAGLvAF5p7TsYftXVyzsPzw4S0bLe/DxPmGZ+vlA0pE5wjtew1N8l146qKLRRdzj9uHVJkBGfjWSwFX5ZB/Cwd+BgN67HvCJ7uA1maVg7qqDrXWZ8LtH1T+9ptv4+t//MfcMFQfl9j7klNB5dxImhcraL+8iM+J9Z9/+WW8evMFfuicsokLFpMv0YWXn73OZ+e0NPBST9F4xDBRIir6s1mv4yV2fMHiZLlcZwIpsYk7+coOX2nZKytwl5e2i3MSzMOB+h39fHtDuq6vP5HQXmfM0t4cs6X9hs2qKzbdrj5esRH6QPuWzdkJmU95wCNuq+UYPTLyMEufU2vJTY+Xr1/FxfkmpEOZPjzchjLay3eoER/bltjCqTRs44CMzQvETTvaY2fiozyYBuyPIa3q8x4c9yihz+IiTGPsiX8j9rREn+WTfn+oNdwslGZ/XV5dNRcRPqkasPkCyOc9/t1czdPc22t4s9vSyBckCnCKCPGYulbgLPUd9c7PLS0FvtQYkOMKOZm7tNroGHyOqdIdOjfQrn0MyNb7kecRnNfIWb5oF84nTYPwa4sZPmD4imvAT5ISnvjCP3koL8w9hbFeoifAFddH4tfN7TXyvE7brtSfoUv5BsQXX8aXFHOW9dkqxEMbaszZao3EhcmlvWMe4Tm3c6UswfsMvffZX3fwzSIJdvwCWSivj9dXcUUuqD+RkC229u1332PPdzzWtCn90wMbH3t0WH3ccf3EQvuK4sJSchtxVdi2eW3QUcGzgmfPtcBb65WvdnvLprY51xV5l3HWPFreneGDLi5exrhc4scLcWfWb3UZsYYwW63gVmDxMW3AtzjNidwE0h49mGjDmLIeyNWMp5cXr/MN8s/evMkYvtwssx0JwTZ0GIXzbaFgkit48v7TR2RyR2wkxqPX+ql379/FHfmLurhDz3fUq7MTvFdnXHR++dVX4Qb0MLRYYIsu7htykB9u6Mg//3bmNXm6eZjy38HzCf12k1946rnFzSFz0GP6d/gA37Wzib7ivUYnzSHUKYt6knZ+cZm6Ii3anDxBTYiF+9Qx8Z7wOfrOhO899Gi7e2Br4/YxbojbAzoq/5dsvA7DEF3XRYcMKmVETm74COuJjYkfWbgVcgDxOcCXD2zMv3//iZjwMTcxtXP1JXUXBNWX26s7NsMeUg49MAdsbw9vzYmkU96N8NC44H1N3eqiocNZz9W4KT4Ff+d17lNDPOSR/ll+yQdp0j9O0L1k7NnZBh+5Cm3HdZQ52hZ9149pOxZQDfNpZZJ56IRjolLbsx31oR09guZDTAnL+toqOjvr65E2Ycw8d3ygw4EP3zP1MUY22LpS4MUjstrFAaB9bbFcrGJAn1+8eMFGziN5GzkOMkhe0B4vCuvmA/0nyiEm/0D0jzN8+VHo0+CpupBjSg1zDd8UGloLbU6fnDxs4lsCNCIX4AhL2R5SB4HJNxvpcIB/6sUkXRTps29eeXYO43/2edaviasbw6750iehWzArRuz0FZuGr8l9zvEBG3K8BbKxrJB9AWfhiK918lb89MXWDfSNErkpeMua/Pb2Dl1XDiVqbTECY03uYZEHKBvr5m0e9Lx99z7Xfh8+vI9rfKF8CYC1ocUCPBq+LeeLX86n/HJQ+R/EBEcxj3wmBYVRcVQmr1gEMihREYLKwQPBaBs3bNbcsTsbfBTq+fkFC6MlT4UAXxC2xlZj7r8nCdyGwUXHKVz/4NyKJNAAgZpjTPZ5yKtC9m8F+KbLOadv7TnhZ2UFvIge41jh1BcoW6sa0ZQKZ2DVKehQVBphjKsxai8eGvkRQzfJKJmAaYganHAGlNPdVvQt5ygFA8QobbOfyqcCY2/qbNRaUeYxGuM0RJ22yfMNpyJ3bFq4K67zlI/4jygxf3y2fssi8J4dUQOPQcZgrDM08OwIMPZzjIal45AG+eSiT2O26MCEKo2e0NQ202lgmtuO4DoXT9gemE+8HGtCJo966NAZ3LDR8Z6TMV9ddRFhEBygbbVcszO7jqE1YAXyeWChfIVz3PKcXih5oczExbmFF1As/M3mjEXbOjbAsd3FbQPW+mwdC4MWDrEU8AaU4+SL/LsjybZsSd4P6GStyIOyhzc+u1PcN5M+nC5O0XmlZYFemFQOwBUHx6kr4t/B0IIArau1RWV8J1LAd24dJX4xdUQddcNwTwC0XjsQz9pqGPC8Hpn3wAB5rXzG1RI+offA1EnOY/dhP6poa5H63Dcc/0QScxc3LCR2zDHDDwJ6yX59bSwSSygncbYEH0jg5zHHC98i7qc5CoE3cQevvrVYbtbMeclGy3nUYWCsznmLDU+ROkZ/6UlZwLvGGAP8Ctvq5Ddw1Bf7ChcxIXfGUt+VEl0puTHh6YX6Ly4BkvL8/PKMedeh3yhUZlAiKFfmXJLErFcrAv68GEJL8REPuXA3OLvR4dsA6qVJ3w65zzwAA74DvsMFpDi5MPKK4BI3iVS+6p8yWeADDEw99Gg/Jtm32IILXvsa6LRR9d46ExPlOcCLAG/vFwSu1WYJPcvQJnM+B5cSmURBk/hJx4ReSKt6CitwD1BPP27A7zjza7cnudiGdJrMuLC7Z2NOP6DtHZ+ABI9Pcg0SAAu1CYMfxt3wAztwjf7Et4FHrS2Uaeq3tgUN0mdfcSzUWboCdpSulKjwxnFZShVVpjiG+Jx+ZUyaO4a4ET1gXwtK8rXVQBHoP0HbPpN1aTqQmFCJ/qsvexKBPVRM8KvEMDT8ykjMGENYrdYY8PNttYjSF/R7jzinKPyr9JX/+uKhNmqweQjapQ+ddeaBe32H/led2WtT2HXwOVq4185MSGyTlom6lBVX/feeBcAePbP/wIbM+fkF8j6LEV1rPfOCl4yh+2w/zHEaH2D1c2FCvsoubQeY+hJ9grCTplpjgBb92IKkq9aacXOgbmQ+/ebq2Z84p/PIS+/tW9HNvCKrSqJf4gU8m2LLyaV2c8fGwnb7CJ5PyX99FCgligNjN2t8FfOWEukHpH3LJoS8CaRU0SOTVedwnOOPLEq8Lw6ij7a+wz8bW6RN3PQd03RIv+ZG3PdsyG3BQzgjNrTA5zfoEwfrBupWGSMu4vzlRayIC0sSxAsWTyailySjKxZYpbaQ5gV+SfsTxwn7mNAxn8flGBvGrkhaF9yXVulyhGWz7rmgmrRLhScRyEs6TqUr6BRtwnyEpnsWHm5yWJ4cRw5LM/Yqj/csALac6D6Sd2xnvaaRLzJIFkdjoQDI/NshBxqcR55fsvG5PtuwIBoSiwme7ve7WU7QAtKwsUQDf32oZUBe1hs79U0W9Uoddg5IgU7kKD8oKSvmtN1JCjri/PKpby2EN2C7+kV1zHph6sPl05P66nh9kFcL9ia8A/Cf0HtzFf+uw46+Ti78KjLok3Pa12K9pSs0ZAnoo3Ql6lBDH92ja8W2wDK41lqyNwC+AAAQAElEQVRDnyu80s11HXXivSKPML6rC7Zn32yrxE5kHqeP8pRrPIu7hQ1YJ2+1hn7rpEvi6a+YuuC8JX/TJ7dakdE61D83EnxDdYMeLph/Ae+G2kK+gR0TQBs/5YOy1hZgGVOVEL+Gzi6WY/i5ublFZ3bZNjTorDXk6fbZf03oQGs9oH6Mq6tP9N2SBzT06hgPd49c99jzMYu+6uHhHl2c7Tzg3xL7KkX/ie/kWoHvPD3X8hOf1ZVj6q0x25j3QDzcav/oI2BCm3MjZ8APgiwn/hNzTukrfBZuygC48m+HTmzZTJJ24/2Ab2mMFRd5IW6Z8+PT5KW+dQUvhwofwVPeHOgIZSGeBrc7FqV3dzfknFs2V/eJg5vOV2zi79nk0Jce8UPOrz0IY0C/V8tNbgYv4MWBymFosWReeaMsxGmCz9I7ly1xawtvJzYBJu4neLPNzVzpErZzOB/gkM0x+x7xC0pefTSv06bk12Z9FuYU6ksDH8eIV4MnkAjs/TyeB9Qy4dlHHlmECVnoBfOgs/JUv6Rt2j6iTyP50zAM6Fcf2siAv1ngV+PFC8YhJwAX7q03F7kiz7yhXLNue4CvbipFKVFLF86lzj+gS/pyn0tBN/uasLbERXkmDafStxat1pA+ff6IfmtPGTNoq5S5jX7ogbw/xz/LE/kVfFzruJmNYsWS8We0r+GdNCp38ZRu527YhHkWw/DBe3i4zSvMg4YCKTWLuMsvfaBtEgcpias6a26RMPRjyO+ADBxj3z115gTa9YEYds2GsDnZ9HSIruvCuGzuE/GCvOgRHHbR9z08GKJypTomDrsOvn4VUFFeROm6cF6L/JAvPf5De+yKPgoZM69tq+U6lK338j+C9oACZJn6h87Kj8krRZwP4G+bV4v3P5Vn/w0Eodg9iz/so1xP/shnS1dKSKe2P2Iz4uub99JXh4Ghx/BAq3QljHHCntRR8ADdqENjrki/NdvWQ4hzAe6JByvsUl2RB9qQvs813w0b2TccWLkx9aiO4lP0A7W2WIyLGIBdSuc0Occv4Uf5JSDxz8dhdmXK7P9vLIKybiYMw+pqKrALEjcqFNbW1wYZ7F88b22MvlWHYBDbPM1y52+H8KzXMdioEqhgE0a3I2kQlm/BuPAxsXHaUn6GYzC+4gTgmmJw1rCOaamoHHM/AcfCbZQMbPPYLc7qliB+y86jO9e+XbHllMq5exyWpxAvOXV8zcni5eXL2BDUHb9j3CcU8CM75XeOZxPHhedtBsZtlFLyJDKiEHAfwITFFnVgQ9K95cT1Y9br6NY4seXJmJnTeQu0Ve5PxWdherXOxYxvgxiMJ4zbugXJsU7dJEn85dX1pytOJW/yVMQTbevlb+tbaFjOfwpy8tl20VziYC8uSLJJkFebZZh86egMSiMBpeGwCwHD/sr3HrqTh1x91d168a0Yo/2l+54k2foeuhbAGNAF+WPANEk8OQZpNDAMzNHXlk7EBdEBGdp/wCFukIMnNyb9n71+QwB/FRcsAqRH+M4zkZzImwmHuUO/lJmydb7kAfBXBMEFjsurcBfAXqzWNB9Dx2JQ2TO2ojO+mpi8An8d/zaTsAfi0TFsP4dXbzidPiNpd/d7tRxxREscUY3CP/XRQGORHx1GYz3Kgn78mHTiu5l7/no6ZuKcb6CgXxNJTEE4C3EEbx1qBRd7S++s38yCkvtsfSnMTR/HMZQqJmW2g3148jvAB+Whk5ZXnsx9+vAu/JtV/veNznGBLvzmN7+ON28+izW6Kj99M8I2+ZancACT5yYe2iiPoSyU/wZ5LTfr3GDaLJchH5WleE7w10WUp0y37ORry+ouDOEUZRmXnCz6N69ecmKvnawYn3oOXVGYBfdk4sYdXyu4QKOwb0ky/fsZb7/9Pt5//zburx/wO1OwWwD4I4nixPM+TGxPGynyShtardbhgkca9UMPvo6MLtkmn+54vmEj9AY/cMvJoP5j9lHbhL3fTdjdQyaG6pyyHp557VX8ko9sjBvAhAkpqMNMg3jIOxOmbENm2uAB2tyUOpUjzwY+YakvjlvAow08t6iHKSP4pQ4IvYNF0iUv1dvLs4vIIE7SaX1XSojjYlyG41M/GF+pL+iUbRvnoAijbw2IcyC/wR+m3WAfqZPiRyvo+xOeH2N62sPzLRt4N9jZVXwykJNsKvfjc39tRB37cPUxT3w8gWX6qLWF+uZbax++/y4XzRtsL/0JxLnB56vU1+jSR/zfB06FtWXtNaLECM6v2Cj4/Muv8NFnJJOr8PmSUyzl7SaL/k35SIf3nm77dyDk1ams8dvrNfwZlzGyabggye7gkfinLyPRkRTlIU+NffJKfgpzxAcul/qIEV5jp6XAH1XziHqmJoBtVqFPkXy7v9/iz+/S59hjh4/bEq/khfO4WNpgn0tgqytZtzkL/9jyivpz7PjzL77gVP11+Iaab9mMy0W+vv/FV1/Gl/5tudevwwWvY8VIv6D/b7WGuu9m7xJY4i9d0qhs+1Lxdw19gSfweEERcXV3hEdn6wvgttx89G0oE2950toQFf3xBPv+9j709crJBF744rDD7owvxrP3nPjpI4xnuUhkngs3jz38GVrkGPy1yaULS+Ekr/QzJIr+AX5la7tx0P7Bx5zBk377Srs+vbUa0rlkjhVlsVoiq4aNVoqYFa6VOQu+rmVbD58spbRoxDjHWkaS0loc28iBxljBE99UW+DLFbQ4zX7zGB2gS19Cfm+Y9wz9fvPmVca59XoTrXUkynsS5x15BDyDP/qAOoAL5QRPvyXcDiFJj7wAtM1R0bcKrq2KJ4WrzxXeBW3KLvgU7i3cUnWkqSSdDZkJT2AHYvMeXVQm5mp78iN9nrxkQG5W9szl3MZOuBYdz10pLBqP+IJ9+BafPs1xznUq9teeXFxZbBefBXFwAAf5ZPsDflS9cGN+x6acfbTnJfqvztrXulORVusstVWmO8LTKRf0E/y0qKNJAwouH5/QIXXXvMtFp4sW8wMGJ2+MZQ/kktfkoY6Xx9JvXM/YyHjHbNFDfdsWHynfhC0McetkEg/yqNWK/g2xxpcHH2FqV5fYsfasXvnW4cuXs26oJyO+SNm01jN2mYWhaMARvWn4u5GyiDMW0G5W2df5K3Mt8BteC3I5jTky0nv9cSBs9cMx47iMDXiJh/54bodbfGFGDhGOOtKq+oVuMod60BWI5Htk0am+qPcTeazx/+0P38e3X38dbgbfw0vzNosxUp9unHsGDjYFWwFuoQBbnzfjX2F7hd4xPDg6OzuPjHGJL/5ps4zGAYJ076fHuH98DH3Lux/ehj51AR8u8CfGRDcePNiQFvOW5XoZY1uG84jHAbyVi/gnq6Ct1sbcDTvBt6OnjWL/gm2VUsGtpA+Xbovjdz/pHBw/6dtznWPleQ+NtW9RgW9+Yu57efE6ztEHfZ22IA8a+K2JT+qHz+vlOt+cXHFgIs4VPFpr6MYYte+JLU9sZu3jxx+PWeTLkfv4MdCVDTnYZSyHFeKvbD7vKeRQxxdJh7gFHzeOOuCarwxJb0MNpiyFdnl6fkaegQwW6I689Lrh+Rz/5oa88etcX06uuDAXGWrOoW6Jk/yVHset6KN8FsuRPjUavnYNLN+GfUUMs97+rju0s5QffVb0UR4Qk18Gg50zcEnZ1RiR/wI7Eufa1zh9Eod8gCL0XNu/ub7N3z74+p++iffv38c9G2NHNnV6+GpX//DzFn8kfxbEgNE8gXmOxx8z93zx4kWMy1VcXF4iozfhWvOCtcwCHvaFuZnnKCEAY9ZEV1osXRRqwV09wbekD2WdpZ/0Xrp9K0p/c8cawk17YfatGi4yz9Cfqn9HdE5wFR0b4NNiORLLR3DDXrh/SR7+R3/0qzAXvyB/0g6//+F9+HerjM2uu/V9733T9fo6HrUpcrqP8ET78e9gmYf52yPv3r8l77vJ3M15pcXpvYeapMm6rmAn2JdzGRv20KlPFkd1e7k8i+V6jZ215ItvKk7EoafpKeT3DCh//iJ+zNL6RaDy348E+vcsk8N/PQjhzBUzWT5m6X4WmopVyotoGMOIUY0otUFRQSvMPYtaBeai2EAx4NhKKSlMr8K3zQBgwPTVcpOagmEMrdKvZNB20XHFQuzKX8vAAI4kJGkzhYSa+wmlEBcJcZ5aHVtxTkeSqC0ObZvG+ES/A/0PDHZ+jcW+FbxMWEyGZ5yAhMbq9LNgfBqZxSTAOc5RzIaTpadDwJU7xkjPnlM86Rhot/SJD8iGhe5cDBatPgc2eKIcdASOnzCEPXN6PYJvejL6FPiS94jqifotfSz7U0JGwAUFqKOX/XHY0smM1DmD9TUNalBWzJ/tNDmvxb7SNYL7OAzQ9QIZHOHfFqOHjzg7nYr9euD3tXE7yymYRXgGqpNjVRdmHk4Eon3KBCyAW6PWWU4A+PkLLvkA/ia8I4FigYMaKTo2x07I8YmNQzQpcbslOXSDwTrHGkTSAwY9gCNO4mMio34KI/H6Qz4zL2JxBIUejBOWpXQ13BwzgC0IbhXeqAO2KQfpEx4grMI5BbTyBMAeOJVT+Vp5gD8Hip1cCOlU0/Ehx+DIoLUenjSKfAF3MBH3yM8R3nkDXC8U28SjFPtbnKPQjz4qQvaBz33l7hgmOwYPE2k3ND3hEcYC25W21Qpni14AAL6SBDDKrwn4EziKs3ppSR1gjq6UqK2yCJhLRaY9dXxDfdAO1GNlZsDy1C43ZJBhV0qY2GxM4rEnZcwgeLcPFCSkDaqtijYO0eCPtDJtBhfx2G+fWCQ9UO7S1p0L6iHhmDRkH3A3yNgmMO2+DTWG2sAbPoNHyDoalWM+4td45JTzx/y7RPqmIzZnnTxjAvzKPufw3vG1QwY98DqAgYTzOb/X7MPgrtDGVTUYGvO3moFa2IW2jjZxyIJ+5jjs3dMx5UdzVOQ5srDUNlxE+lydl/HyzdLXGrbZZ0HfBUHfOudIGLWEdt44LbSfvLatAkN46nvWD9BEnWPESZl6teQ9q58DfPFZWetDDOJZEJT11k3QcuBZOM6jDLy3PnmEjAImOncP7o55JKkRjn//QZ8ij079dyyutvg9/bFzCLMyTp6qxyaPLhDV7SUL+wULAvtY7ONV3RpaDTfBpbcOLSz+zZrVekmCtI4R/9PXBkuRG/hrC+IgraAbBT6Kr3CEIT+9d159heOts09XKguawuK4hPN3PJcEi66yabaDB/oT+aI8OifgYSJJShp5Th+G3tgujABAV0pU8FBeG2x4pAzYcaOffnzDYsGDDt+CdTPccdKehVNKeSy/fdYu3AwZ8QkVfh6gWTmf4MtLaXJ+VDx1d2CeFTxWJ/vaYv6U6FtlMTXGksS49QN0w0dgQn3yIaAn+LhQ3BNX9IX6iAleJL3SNbRo6K+0iLdjqWZDpqb+9r01oR2mPWqnE77FZFF6ssA/ZcZU8KnCMsaUmjCUi7rRnKe2kL90oOvcr4Jvbz1XbuVuEwAAEABJREFU8VU++j7hFWAsSe6Xy00u4k842i+iRnVcKbIPcweTZ14GVUyQ3Spw5fc5B1H+ivX5GTq3XDLW+e0ll48/DYHhbKKxSIPG6Wg8ndh0C/gZxPWaPKmNscAtlNpatAou1CkzeShUN8O8Wo7gdTR3oOhvHNcxRt0uOfORjZwJv8xc2HGOFS0GC8/+wuYx1CWv1nsV9h5cLfLMZ/nb2WgBjvx08eLmyR74MIsuMomC73Ochwj+ypObtvoLxzhcOM7PAFA//lS4EUxYbx/ndYw5gna2I3+YpJvi1Tbn1p84H9UMhW/woVIUo7awgxb19Cc6QaIDzfLMJ+c5lcIg+dIacqktBop14gCmkbJBPn1riPXIRhmHi+jzAltSl/rGGOzY/GdDfBx4duEjDNsdr10mvvCttSFGbY1+fW0Z20APVsBkbhzHJfly1GdbIFR8YRT0Foo0t9zs1Q8OQ3umDDWm70Fb4irEAjDn71tF98CVeU9zyCtl7uJQn0nX1Fvj/12+0X3DZsw2bBP//dMW+h/Sjk8wxCvzDjbba63ocRNM0uMY67S/BTwybpi/ZykVZCM8rDTfcaPJxakHOm5iJu7Ag9jMa5V5Iz6uyO0WlAF4GZ8gUBySYc7Mc1fgUTcX59fGe3g9QLtX58+u9PPqeHVLfSnUjfhVeZ3+CT7aB2hc5rzNhfREvX2NJ/pa5eAzhNMv8FsF+Yxp644dlmO8+uxljGw+xIsSFdoG8qUFz/Jlv9vhG5/Y/PkxXtDedR0bQlM8cOAQSLfvhzjBN8cLPuNyHSO80A+4bnJ9Jh/61qLVFoV4I20WuvNco8G3OtSo/amUxLExRj3qW0s96cGvFjF3pJYQqf8pNKpKX6Bx7ivtritX+EQ3hZabdSxX69CunHvCHmFX1NpmngwNX1hh1TE6aDvNQgXglXwExPKlBRzowtw2gQeA9G3y3/j+cPeYh/k/sHH49t278E9QMBrc+mh9H8fDIfw7S09PT1S/iNTFYUAEL6K8eBEdeX9DDivkYz5yxkblmli8gBbxTZ4H6MQJl8LTz99n9BJXMZfejNPYrfRkb3A+8qwOaxM5ms7anzo3wR/lpw4qP2dTPxr8aui8eaF6ZvzekIe7DhBX53rgwH9PTiJc4ek3fSHiExvgboL7v8O95cDm/dt38cPbt2yQvQsPcCz+XVc30h0vTtLi3HMJZPRMM7TbLj1ZICrxS12p+Mya9GcffxAPvPwSC6j/EtH6n4DTLD0AzSSqHBaTS08ovvjiy3j9+rPom7vCkQtNla21PhRmpJDRSiBU+uhYDGoD90iXRdaRxds+jiiyRrHAkYwEQdvR7/B0Xud9R+DYk/Q7N6Cw2siAoZJNKLp9h1bTESyXOMjawrlLqRhtReksBccwjzM4qMzv36G879ztvAKHKcd/xi6zdJ2tL6IC88h2+cSurnP7rCNaEZSXGjP80WEwWVSc29nZhp3LJY9HdHrCwUyJ54wjC2tY0ZUSJi594UpPDdjk5ppFj/hesiMrn+SP9Lnja/AyYEpTD21jW6aDrcwJCPjIPM+/TmKSYlL104loLThf+NAKCeMxXEDdY+BuBuTpGqcxH959zP/qtCG3s4vz8I2XC/GAlxElDA7SoENI5jspxflba9yVTBJNJmc8qcpvIdhPcX+7DXlusi8fS1eT1yuCTd8qfDqyw36Xf5/I/2L0k/+NLbvM0q4zM3HSCRmM9iQ8czCN+PjxY9zd3cDrIzS20JmJw+39DXPeEeTZUIjIdv+WTy01PEUQ5+12F24sfrr6yNzb7LNCphsc9TknF4sM2Azmmzhz1QqUiQHBvzXiFeiIqmRgkj+efKmPzuHplI5fHh7Rcfs63qTEa0U26tFyuQ4/O3RZ/uV86gdFWLYJY75yR31F9o736lzeU42MmYVBBoyJRfoOvVDmzjdRD7ICSHp3JMNuRuUGA20DNMvbPc5fJ+6p6x264rM6pZ4+sAD3tHSHHHaMv3+8C4sLMN9u+hnHY4Ai08m1I/a1JxnZhptA9t9pzzFF6QIbLfm2yHfffJv2YoAC9bRb7eEcXbRO/oqXNJ9xmrKGb9brO+SZumLAsp9lDx17eOpc0rgDZxPpxBFmLUl0PuOU1bfA1M8Fz19+8VV8/ubzuAC++lLorE8yOKpfFX1naDinxXmV2akkD7Bzx2nn9u9hxE99wQGQ+XXsQYfJk32VY6stHMMEadfqfeIPHXRDzyv8qlHQnSylhPZUuVp4slvKV/iWAzV5RcZ8eeJLf3Fy4TsXRlJHy09fx/iwwd9dIoMz7GKER46T13vfUkGO4qfdWb9YLuN8fZFv37x6+Tp8o2+BT7etQpu89MTQt3P0o9JcuoKsC/pSow0tsg5cTF5SbszhvbItpZKgjrEBl0tOSM8vL9LulVXq/GnRABx1wIWIC4E9/HOeBTq+Rm8qcgw+vlnkG0rawcQiZ7VaJ7wOmUnj9v4e34WO3z2kPznAQOHUvkZtlL7N8gBfDCusH9g8ch7LyH1rM02Z1PJcgW1faXpkA6TnWd9jQmYxIVsu1lFLI6ZOYayS112UlL/jb0nG3hO70t9j474lZp8ndB7hR4CPeBbG+Kxepi4xn9f7hwdO+a7ChO7+Fh8KLzw9H9gwE58jtqn8S1+Ys4W+oQBzgkde7ePGZ99qLOCnm0zK3fsSlbolOvA6vvrq1/GbX/9xnJ1dwq8W4hV8YCM/+UL7QEK6wu82NnwqvPqpD05AHLKIT9rKMUoHJ9T/oUSp+Dva9ujILb7qmnggTfoJeSOP+1IS/x7960qJ+IMiLV0BDnyiBT20uSbN6qItwvCk1QMpi/gsl2ehf7+8fEmyOuK3InYPe/zbNowB+oOTr3EO5xT+xCaX8TxtBnoG6FXnzl9epK1cvLzE95zHmlxCXghDuRqz76Bvy0n0Pg+aJsQ6RYF/Izq12SzDN4+GVpmqgFONvrXUza46M3zC9xjLpccFj1d1Qd3Z0QZAuBDwoIRjulK5pzDe+74U4FmAzf0MFbjQcTwVBHug+Bz/rQ/jsvp5sDFJnLTVPTYqPhZ9t/jJ6+zPj4l2Y5B/X9E3wx/RYWPbPYeD99xbbrFT47L1wrGYYwl/Lvvc1JLWJ2zFebRzZbRer/PXvcwRLl+9ZIN4Hdpw6jp8btU8F8uQV+BTqVuou+M6HLtBh8/1SZRLTtPPzy6QyVmMz/5P3M2BWuvDsXJui97ekPv5piosBCqcA/4OO5Uv4rUDz0/kOvJqxH/JOmnZEou9LpdLFqHLhKnOv/1APgc/5J3te+EBQziW5GvmI7OsSy05VjpLqRFOEH7AhY1iF5LKZj9tMyZRG12r0fAVWYYaBT8hPfZzjh2yEoI2tFgvkz/L9SJGcO1be+7vCHtFVHjZqBdndd03fH1LdGg1ZSAdD+j/zc0VbDomvCdouCZPNJf1+kAue0vxLX75Nf9dk3vy133oDz7BF/M2fecd/Ak+2oyxfRjAqZxoL7CAUgo+GNq48o35Q3BHv32u4oztLVdjHOGTsapCgzpDF3wCnOJmAc1vPn8TrVVyoH0o01pb8tLNz8SNQ27zXvHXfwhLH6Kv8O8EqqvKDZeI6s462LouNutzfNUIvi9CmGMbUhda3yJzPzaBgk2JBl6r1Sp88/ybr7+J649XsXvcxcPjljXYU5K2RH8/+9VXcY7uG0/V17cs8vUP4hwdqkFhMvJMaEMS2mQW/Jq+bS4TtO+TvtnP7ImdD/G4t2yz3tEp/XLMX+vTHxqHvaoDPbx142fF5sRqc86mZg3tVD3QDir8G8lFVss1dNMGCU/ko9qzPNIvgh54TLGfnmJPvr/HXuSn+ilvnWeGCT+fx26xx9vb6/jmm6/jHZs/28fH6FuLl9jzGbhof85xT15wQOZ97TNfMD4GnxF90PY3Z2cxGM/6BtMKLX6PoIT+8FihzyKe6hINiav02bOnvTHvSPG6wO7NETbIyPXJGdf1ch22Aw7+7ufYA436hbnMOfcO2xeu9KYMsdU6VGKEuLlu3zplPjuXNG7W69AuVvgu8dzCFzd3vkV33Bhz8+dv/sN/iH/3v/67+N3vfhc+f/z4Kd6xMfT99z+wLrtNurUH4Umj86tHwnOe4Zk27/WtGAa6HbkeVC7mc/KloHC1F98h/FU0eiS+v5Qf8v+Xgss/D4/EvPtvj8m2uUnBmYichKdQUyHXy3TOdj0qKYrCPDu7yCTd/m6QOL4vFUOqoWOxvkcjvG+NOpS9r0DpKE7JpdjeOpzmmLBqbegHDTF/aM7nAlzvNfp0KFGi1jqPafW5zzzOxEQn+kRw2hFgtxSdVyoa4wxWBuvVao1TBa9i6aKyo1uBWeiDP+e5JF7Bx/EaV9A26pAoM641kyf77/8gAB8IWh3j0vCFSUnYENG3FiNOY4BWuuAQjhkwXCSYDMhHpskkTN6VYsAqdqXgWPhyAyol6RbuAMzaarRKX+QjvjqwPcHcRYG0W4Qi3srPIhzn3GP4Fp0uKCZNALc5k8QFm3bWC8P+E7TKY+nOTlEwarQDurOedoOltFCbIvNePXGsvBKWYys60deGLOYifhU6htZAoaRTd8zcF1nRNrFAcePIZNBFvQs8kyuvztdqS9mNzydmBR46/6kEPFL3ZOU8jmC2mwLCw4VywCjxm3nI5qWEUhy/g1f3JClefQZJhkk/44Gr3VRoss055PMI/7xa599MSV6jn9IlvvY7Fem0+NwVZSzNJeSJ+tQVkAvco8iDqE/CVXbiLDxxeu6WclEmB3jmEOEM8Ef4PjtWuPl69HKZfLOP7SfYO4KL+pl9S43Fkg1Y5BPMn3NBr2NOxbE690wU4GsGYnQDZHKIvBjgifAO8FXHb3EcFNOnoMtt9ju1RkQwDS3PRDEkn51PWF4dKzznFN8d/GVY6m8jYDMAXTIIHmMY0A/qBmkoaoOcsPdcSlcyUBZodZw4Ck+48rKAhzKujB/Ar6dYByiAHefESSQFB+jEC5vw0b59qyQ76swxT+tSD+DPgT7JK8amLKlLnqFXTBnqZhYm0lfbV7y0cSYWPN3RgByfE0fQty8z78TRTokPiU3aS84RoV+UT33F7uozbuDjYsMNFot+Bajp3xsLgxEf6lsnA3wQ9hN6IuyulFjAXzc5RvrJQ3F9OskEvqpDJijiB3mJt7h1paQ9GUsSp77FwAJM+FCWm9DiYV/rhKufn6AZIExVog6NRdk61CnxsRyg0yuZR/iRDvvLu+QhtGY7jR08KyB2KtzCXmfPUcnTAp6ldMzX8VxCnclCvTIuJGCFewYyDeO4t905LLZ16k2PzwZ3+ayeVercJJF/2tAef2N/8XcDy34TuAbw5Lu4Sbs06MtA3yZKYeojifGeRO0urq4+5Ya5MqeBdnviR2C+8E/FRYlzgPTMP4KuOp/PpQ83+sRNn5HxCfxXJJLnLIg9Ze9rC4ELT9lM+B3HSm+FNnHXd7uQc0Hnwi59OPoIlxKpA3rkPJkAABAASURBVDhNhx0/n2ug1flmWqfYssjYwhd5oy44l3MiBcYfETEFHsm/02m8MFOC8PpASfvyCn3iZFw7oiMMkz2Aq+HCvxGrF8Z7dFD8C/SVUqMEcuuYETkHnwk6nU9eacfqlfNJexaoYRC63OL8/CxW5FXGBUDkYknbEAZSi9r6+c2q1sDDGiFNQIAf4kxJmPJFoPH84ZkeNPEz+0AKV/ljkU438XcshBJP2hzOsJynYPcFGRUrAAmU5/xkmzALdFMtUEqEmNlXPaiMgRtZfwCu83m1v23JOx6s3zP/Hl+xo/gsjNZq+Ksl3iub+Y2gLfo7gQMF/oq/ZY/8XbhuWQj5LAyxAQVmiLk/ghS+82TB90zAALUZb3om/l4ZWKBtqC20XRe02sBJJ5IoOnelRK3gST9jiKVH/8U5/MAw72ujj/rSGnytOabC2wkcHh8fwA/9pK/47E54QssWnUbI0TfHMSEwq/MRKxcsDgeK+FGdscy5RursY10WCJQf8nCW8YQ9oDvotvXWJT/YFNCn+zdirAfRqK2G8NTLxpyQm3KXx3vw1J7lTfIDRJ3jyMas2qmMxc/xDTjBR7hH7Dr7A8x+1gHUb+a9EzpQa8u5GQJvJjYrdgwhTgPH/tr5g/zZPoQ5n7J3k028xKGUF6HuqA/+QXw3h+7Y/HGsML1qj9KuDLw6TnzkobRnP3jkRuz2cc9GBrqHnmY/fMTx6Zj47sDXvo4rBa2j+FyR09gW0HUMDyLFTz6LYxbGJR3kjuK/g560efh6QGYQDJiSsY+bn77a4zgO0foBPWr4jx5ah5RT7brEaf/0FC/4Jw5tGBn7Iva7p9hyeCNPtmwCTWze0BDa6tCG1POCTpbwX8CCGrWXmGOYW7Ras494ya978H7MtdQEjVPKSV6YBwt7zwGFftzNl/S5z3KXNv3izINpznfARXnYJk5ZsAd9kzCEi3pFaw16Z1uQRdb/IU+Fe4IxYx6Jl3C2/uYAOrDFplJ34bMbcb7l8vHDh/j++7fx3XffExvvY4Bn5+cXeSi43qzjxYsuN/jdAIp4kXjIV/nrb9f1wxDnxLvlahH90MM78iUQVle0D/WNR5gaFPironBrvfqnzh/RNarmL+1d3pWEVfsazjdggwM80D4AlJucP9GPL5uA4Zxe5a/6tMPHmAcc0VfnE+zE/Q79s491PbLVTqWHCRPVKeEdQn3xty7U7w1x3fFPT7sY2hBueLkxtVqvQtlUNsbsZ0GN0Itj8l99cS7ppDK6MuvSIC3QKkzxsN8haUD4iUXw80ihx89VPPzLf8u/PAr/fAxOSD/z/L8NAMtSGDrqCSOpKMe8OdJCwVocaJuSqbWFr5K9+ew1u6Lr6HAiClIFUwnsr1IqylJqrFgsnmMsKxKeigIYRPx7PU84V+e64NTZ30381Ve/ikv6WRd8xKlnrpHkS2UV1oRy64Q0ggqeKqNJGt3Rs+Pz4mDi3hKJf2sVZR1DGI3FSM+4rmhoYshI7p1j6U4rC2DVz99n1qh6xkq3RuGc4jRQ5w7wil3TcTUCuzEPjgd67OcJxhanoyOQFwM0b4C7YTfXk8QlCaWLGweBBbjORrOHtl0a6T5mxwZufsGvC3pyNRg04C0I+lmA60KqDS3aUMPFoUNm23FDInDiJRY4knmBL77spCNzg5AnnVcsDPxforY498LgvrZorWag4DGvFfgdsmRY7uQru+QH+iKNFZ72rYYBJUpBDscwyffUw2IyJe+EO47LWIP3arnOJFhdcxf6nKTYkq/Kc1+lB1jCL8zdM4c72+rgAaehLpz47ZtVJgbq4QROe2SxgEf+DxTz3814gwNr4DVxSvRA4bSf4PBI8U0X8dvBe+dSn9pz8laZ0zrnFK6nJPLNt9YePIVkvDAcr/ykfbNiVx3HqT4toXMBvX1tKGP8tIOvDs9ly0nlERnVqMxlyfkQRFdmmUfeV/Cv2c/2TsGAlAHbYGGdVcrdK0NBpYT6UhhvHd3z4o9CoJc/G/BbrtfxChv88suv4vPPv6C8Du1KezWhk+/agvJzHsedby5ige6XClnA7ygDOrYC1jk27NW51WPfBpp59IC81/Hl51+Fv6Nf+5a674mNC9tMHFCwin5vsJUBGQQfYcj7AiEWquBDiRH5bpjPt0/UnwX2aLt9hZc+Bl04qCtPE4nHnsXEPvXynuTARE/Y0mWib50ncyYgmQABX9qdz0Amnl5BmvlryBt5Ib7Oa7FvFgQhXIvy86qOaDf2y4K81dctvoLuOUw+79BDE8hMzkng9JeOd8zQalTGEVEz0O5IIv31SAN+Anj+cchgTpJGEgZLUxf0OV0hUaHCZG3Wvz02sZ83rEhype2IosiXCd5twUUb89djve6wqwP8dBrx6fH9Xn0Wpm9QKG/pMtF0Q6krKAlzqgPydge9jlmt1qGtiVcVTq3JV+mzPcQDnExMkh5kKG/kh/DliUmOPJjAtUJb6hxzDeiQJ4qFuU1GgzZlqX+iOR79I9yUHUmr8IRjn1ZrzPNXZ4cdcIMB9jnNnfNSlzw6HpDDE2Uf9lFvTrKUhq5gg1ngEGP8WzXKyz84LLwDdX22Y0B08b4Ro1abZaw4iVxgnw1aBvACk7jF3ygHcZAe4xDD8CvbTFhN/qxfjIzHHk7jt9vH+P7d23j7/od49/FtqFvCcyxEJu73LEyNe/pr5SgdytBFy+31XWgb+/1j1GEIdV6/Ix5uaAvD5zq05F8cC3p1zDdD1RnlZTy0v3B++OH7+Ob77+Lbb7/h+k24aJMftpcOHUXHtJcdCzH5mnyBD/JC+Yi3OcaEnjsmkJY6Yp1z7Z/1VhjqubqpjqgLT8DW3rfEu3t8+C3F2LFXh+DzErtfrtcx4n+Mp11BhtGHMXa1WMc5ctng/4z/2r9vFio9/cOWBeoW/RankuOgBRzlrf7l/vYmF+PKxzfFlNUBHXjCrhzTag3fwPPNOf83x/PLs7QJaZJvbpj5t1SkawKuOijN8l+edKWgxmDDlxucs18e/NJm/wcWchbxlSewjk7zOOUt3jk28dpz4jzHS/E7nUSnLB0ITGXiZkHfGnAi8wPhWhzTgZh6uFyvw0W68G0zfltoDmF48r2mjzGzVmABX3ylT12EBNDyZ7DonWLPab/jnUOYteGTkVmFhz47h7aiLthPmbsol3bfzrXI0y0bIfaFlNRd4UzojzHeRW/6YmT6RJ1ySHzgzYHi3P6dEGOJMWeizr+Hck78MucawEd7Nl/2jYEdcvaNWxdqHaQUJhW3m7sbNjW3c65VC9eCi+cKLcbi87MLcMO2Sg15OLQW8mwDv16Zh+Mn9H8d/YUZfMRFuvbgra7Li/wVLeTvr4h/uroKcXnEp0jHAts1/3rz6k28vHwZ+mcF6oZV6t2nq9x8USby2FKiYOfT7E+g3bl7cOjAU17tjF/YlbwSP/F5YH7lKf61QhP903d0NSq0CwP0U6UB6W0W55UWx++RR6GveZr6sobfZ2fnMe0P4X9wcnN1nfrRgC+8E/76N23deDYhixN8RMF8x9z00f/JH3Nj5W8e69tm13d34b04qB/yV9inAgDiwBP2sg115+rmOtxskLfJK+iUEHkg/spjDw7yRn4N6MqCQxMX/j20lSI/KOiI4/q+j9VyEeOCwoZF3/VsTcB/4uI0HSJ46jr0g35L9EFbkr6Hh0dynyfRC+UpH3e399TtQ/mt4N3r15/HZr3G17Rws0AdH8BlpBTwEN8reKp/U67SZJEX6tYOOnbIRHr1TUdsl8nye2Rd43iLui7soz6Yg8Et+mEsfCQfu7+/Df+W08ePH9mEADeEIk/k3R4d9g3AB3RVuUnMqU48jPvNTbLW55zyVv1Whg/IbU+eNIHHA7zw7wr+0z9+E//0j1/H2x/eIrNDvP7ss/jqy1/FF+TA6r1/T+mO/ODu7j66riPXG6LWLl68eBE/8k9ZbIgDw7AI/z6u9E744yzo+5P0yXwVPfhAi4/6zR20yKMd+CQv6atMvLdMjDePCHhYusK86ECtUdAD1xjS7TzBp6aeAJyvdbZtH7bo4EMWY/OOHEfZyBNzD9cwpa+sCUfYeHz+X/3wP4yjIk6fzz7/LP7yL/8yfvsXfx5/9tvfxl/85W/z+d/+1V/Fb//sL+KPf/PrfGNKG4wo8HEiv6ZAn34mbebmJn2GtCjHkdjatwYt1ECntIr3AeZoT8b63X4X+lTxOLHP+3/pAov/pVH4H5n/D9Au3c8Anjn7B61sOhzjCUNOobBDe1JU61TMJxX1JyXfk9ztY08/2zVCgRcUwaJCzAVB22BxTgR9BI4Cn8ccUxm6UsLksfQFtT+ih+CCgtgvIuL0ccypWKdReHUWcRR3jWAPHfazvScI9K2mcxO3kxEa+A/gUpl7YPE6B+yW4NLRocggwzOj6CMsi3SpqCZ1JpZ0gIYSlTl0RBVjtbiw0YAtdIAzkZ89js+FkHOXUjPRHEnYG3gGHxNWnd0djkuj1TnkeHDQ+aUBc99qjYoDsP0eB/pwe8ci4AEIAcwWwjwlbFb2jBGvubQwAM+lB/cOWJVpil3hPxxFVieeusA8yUIeSKdXO8Od3JfxvgueCncUxc0dgCLhiqsBv8HrgWCX/OpmeTvPDnlPFOWmA8xFGQDGn97ioS/B7sTzmQ4mos8ckKfoSiHBJpCTiDNpGMBWBLFhYLPBfgl/oqmEiZQwhOCc6s0DTt/dbx20uECOX/hxzFNadbcwRyXQ1Aa/akm+VWTRao2B0jfk0jd4WtE5+tA//MgQJvPRYiBUz5zXZieyPktWzD86LlnX1zBBB3lqYCvwDNY6zmCwemx7KZVGvrSrG4hxVmNHWUfFibfC6kqJCuyhDQSFBWUVmYhAg7QGH7pEhdYB2kof8GIfbhhDTvTQLJ/n0kJY8lMeurm21Y6AIb9bbVGAw7qemogFAaGh+z7rX9TvLkq42LKD/A6fW8u+A/3FydIDy7n+UBcdo56qTweoFreO+cTHfsvlWnCxY/GXBX1wDB6HpO2BjcGbLOqTdus8gLHLfCkFHUMO/XPpKtiVbLcD7GUzxUf9WkFeJfQDysZeHT8SLjd5BZ5trQIvCx0A5Fsa6kf8Vx+wRHZdKVGzb03ed6UgxgJeJa9Jc6nQKazgw7jnn/JY2cufWTcmWgr2i20BW7tD2RNOAW6rNRq8r5T56pwl9NO2MxhsZ1/tvclA31qOF/+JBG9HArIn2VEGdBY8BXuC9+Kxo23CD9smzJ9glxkn4f5UZPBPD6ebmc6u0B+YJpT61z2nnvqKHfoHxuFCzEW38LU5izaujolbB7iCrnBJ/EyejBE/9RHB5/lPPHwCduKPT7efRbqFZ3eUIzp4ODzzxLqulJSVuG3ZdJk3YwL9XsK3GntguTC9vbrJxZU8OYBUygv6uI1aW2gjwzNc5abez/OekFQFCouGMZRdARk5lYUf6h2ogNIxN5B2JPDaBMTTv6Yf9e0A53bePCk/AAAQAElEQVTOtGf84/39fdqPMXBPnDVeefXZOJGyZMCJ7r425iictN7Fd99+F7//3e/j7yn+KsR2twttfjKvgLbEn7FulMl/9UYdEQf5UOFlaxX8oB/avVdmjrMcgMNw+AO1pXKLTqDXT+jXz7hhD9TZf8+cJz1gROijRvxRqw0fdwx16eOHKzbPfgjxNTbocwHMl1gDXDcIdugBFSEurVbkWLApauAzP/Mrf5S587kBgIcO/VdX6FTwF/bK+xL6ht576lKfwDPlD97KR15YIvswnn7KU53on+eniimkdWLIrBP6wApt1T4WdIJO2S781F9okjfyHA3iC3zmccxA3BZGwuYHLaBQoBVegJvjLABMyHR59oeROi+Oxqja5NHP8nHeJ+elBCPVV+UwspB1I848ZoHv17+MXC1t7MNn+w6tEXtbaOMD91XawBnqw3v7OcYi38RROWxZGKq/ym9+ZuHEQsj2Ul6IPqTMvmqPDE54Tvos7HSnb0P2O+MJ1wN9AvxhCmPVvSkXWMr+CG0T45wHViVfhDfx4HwMYFjJhZS2Jk40Jf7yzXGWI3DUs4V6Cq1dQQodhav9emiXZvlMFWBp42eixY9CSRzzasNc1BDnO2KtB2/manoxAkAlC5UJrqQ8+1ZT9uqo+O7kJ/xz48SNmi3PO3kC8K6WqBRxP+Gp7NQn7WJiLQED6NOQ6xB+5IPXWltUaFWOazYszs7OOERcx0guWaHXPvJyiw97YmNQmEs2Sza5qVHT95hP20c9B51kwUxTYVqKQCjKIvuwqZL94YUyQhHArUarNf2yfqkrjCuVURHKRv/g+FK6rDuyWVDoI47SKh0+22i/U5Hf3lt/skevBX6BXFYPiyE3aYQRL0rIj761qF0NP+Lqta+9l9jtnuLTxys2Od6zeX/DpsoOEmZddoNre/uQuqYsBuCY8/g2pjyf0DGBdKUEX0oK3Srknpf8cURXlP1ckqvMMSXcHfagPsg7adaO9a8Fmg746T2yst2rm3L5K9zUwe6wT60t5xCXHfYlfkwXIEM7BzR0nLAnnwfw91f9R3zDzGd48jPKDINu8LljnSRP3r97F9fX1zEdDrFgQ+0NG0BrdKXEi/DNwys3O9n8OaC7K3zQarVSHPl3ltStru9CH125Vv0QujZij0kj+mFnx/omkjimbEtET5u6UFtNf9XXFkNrWW9bh7WBLMPhJV+4H/LOPh40tDaGPHSenM85LdbXRt9KeR4Of05y6UrBVsaUnbklwf15mmPq8oQ8nGe5XuWvXS4Wy7yeX17EF198GV/96o/ijEPiBfx1nd6GGh7uDeCuTVfoku9zqbPcgKlOWg7iQi0kJXLyY6LOkojQ5tf6PyzWRcQv4lJ+EVj8T0MiRTFDQzkUgozfY1A6gHtOxe7YgJiduI5ij2HPyqIxaqyZEN3c5d+VQaooMeoKLBXJkrqMkHWmjkmHQMKoMjix86kcW4MExunp3PEJl4Lz0bnapvHMZcr5HXcqp/FemSbsrxPOAh3W21fltOhUTJQ9rRF/d/onlLRDeV0YNHbVTcjkxR6HIy/EQ1rS8DAy4QjXU+4P7z/GLfTbzz55cogxLnAYGorGYH9xOELTDpxM9nW+H3DMW+YoBI/V0jdGzmLBWOFYf3NzG1e+mYMTkh6Vr3Q1d1OVizi4i4s3ZKd3G+/fv+MU9VNcc6rjfP5e7emtCCUtHSZ0XSnRt8pcLYPJOYHUX+VbE1RHjFt8DjBzAlfl5VV98ORD/orfAB/cLKu1hc4w+DjmAI0HmNdFwdEUFr4lDC4V/vZZWgwE7AGnYaKqA015cALnyYzBx4WPSbf8dd5SAke0jBm3wkJlSh4EnxmPMWpts26A9+n+gZMC9a4rALDQ/wkdO8lKeBfs4MunAXxozgAu/969fxs3V5xCAMN6PeqRk3557rPO1wQkA4Oypniv3E1AS6kMmXlgf21jLgFPKvxvMeMZBJtH5t3O+Gfnws9T4fanb4GXwO1Kwg67wGsXEjv4J3xlUVsFdqGFgEfw2lMmdDz4qAfKR11Qtl5TZvANq6MH2gSvtIFSmIv7cB5K4blHhjp9OyovF4xB2+gbC75tgGz7OstC+J4GPaC/Bu5Kvfwu/ZzgaoNH8PIUxXpmfrbfydgE2MrzEXnv8Ss1/9edkTlGNvMSvx46KTAD0sFeGp59h3LiMToQ1aYbc8PgDLSebA6tcVKxzxPXPQlHYTYYhizukfs1dnedNlWkHxgdJegDR2KADxU+ZHJNHZPTyvzovvM6z1wCeZWovbKuSYM8KEUoBbQpUWIAlvhYfBtGnXbD6ABvgk8datS+BF0Be8zTdapTj/zjycpDnct+xb7MB321cgV2wWfYX3jKeyLJ3mHbE3qR+EJjISGz2O9U1zFWH6ZOp3/arGMF/xfwv+EnT7yRz0/QLjzrfEV4s1pj5yMHBFNcX99hr3cpR4gO4dpPXB7ZTHggIdPe1Rfntk3+eoVqUWKjEc3lmw9U6jcKtNonOljzjL/PO+KLfz/iGj94ff0xPIXSn0JmyN8Fm8nyxvm1HSSH6PkJv/WPQGMa+AyP9EEu7rOfhM4dsou666JlywaXGxX2Eab1xrEd/J0Obq5FSI88k36Ax7giiUNG0ix+15ySHeGhfBO4yfC7776Pb779Bt/ASWhgM9Aljx0vvAFbG5Qx+tWVEvLENpQEHcFuwF8bK13EEnlkYof8liaq+CvlqM50paDCx5xn/+wf5c+GeABj8sS7ixql1OxjvLtmQ0Rf7cLZBHeLDemrH5//Ns6OuHaAX+K5Wp2FNqtsrj5ex//59/8l/vb/+D/iP//n/xSfoLsAu7YZvvJ3nDFBWnfgY/EecBlTOmQ9tBar9Uj8WsYKWmqtoKoM59LTp681Gv1qq+En5YJMEn7qEnQHfhK+TxQARGHMihicm8zcmwO8f/8+vkYOv//dP8TXX38T79+ymCIvcjNJm3KD8BOLBTfytaGRGKqdGGOdt0vAEbUrzBYk2/vYsemn/5zQuQqu2ncptFMQRhyR3Wyn2/xj+E/wQd7YXPlRa4sB/HqK4xIw9eYDQ2vRaotKm/NPMG4P3cZCn6337QBtegGuwlCt1V1l6eHSjvkPjOsY0IOffJQu++treudi0kJBMTRBNjPgfc7DlbHWl1KjAEMWCN9ifW01jKENHa51lt0eHfLUeEsuKK3i5d9t8Y2UFQsz/ZA4zG/GrZH9OpbLs7yqAy6KxG1oLfSJ4ipscbRtAwxzHa/CkW8T/Fe3cm5ivfmgOqn/sF0+Sbv34nTSoQn+nMb5ZsEOfTfGyWP76Au81xa1i09s5Go32rU2JqyZMUGMm5D3FOJa6yw3+9xgG9vkBe1hvyMHE3dZtAnpWuJHMAp0ij7EPrrBXmIAPB3gg2WGSe9a0AttwtKe+a8fGqNvjXEl9Fv6jHv8snqtfxNm3xr54hiL5dzf2CdtDIrM44CtjLfI8Obuhvj5iXIdd+SwDw+P0LgXTDhOnEZsrANHK+Wv9fLGQ89CpXXL9ZK7YNPCA81jZB36en62ji8+fxNvPnsTvlU1UBcwU57d3d3Glg3lYwQ54yr/zpP6Iw8eHu5ju32khd7qL8V5e3AXF0spFZLmwg0dX0ThX/Che2jf6toCn6MMlbm60YG0z8r6mrjjvbozPr+RkrIFtjScinXleZy6ZNE+3Ch0g9l76RDHwlhNahiG8K3QvqsRPx5DGAOxuFFfACYPfjz8iDwHDvIPccMGxw/f/5B+y/XG4+MjunZMP66Oq+/6cPGVTuPQu7cfyIPu4oAtH5xU2vsStdUY2eio8Mu55gKLmDfyM29gS5+82+GzthzCPmBX6or12p5rkqFi88A2tqrj0u71Dt0RF/vqH/raQr162u+R3RY9Yo5SozK+1jHbjvhu8yVjzGI1Eg/W6OkytHFheNX+wRS6D3FPvnFzfRWfkNMDfrh2XWzONuHfg5SPD/Do06cP8fbt27ijL/tBsTk/Tz9zhOfBht7Q+ugYd8B/vID+oR9yM/KStdTm/AxbWYb83OMn5IF+dQJPeVbxeQv0Xz0a0aPlcowRvP3PF8RTPgNSsrFHNSDCDb42NGhaxoYxWYjPyU/82mozx8EFsBbAV9+dK8DCg9XkKbwUN3mnbslzr0/g5Szi6/yXbPJcXFzG2XoT8k9ZvX71Mj7H5vqhktPtORS5C9exwlX0zjW0Ct3yf4lfXoZ6G3yIBoifn8hbn+hhz45cZo9++EwjtIoBnU/fRPpwevrFXMsvBpN/NiL/96h3pUNNAFiCIM4VQfEzCobeWkulG3GyA2W1HGNg8d9jgCqXCqDw59OZZTTaBGa9MCy2l1JZABWK15/LAPzFqMKsE27wOQXQCeOZMDDncfyAglVw8ln4tqtEOhqLxmj7iAEsl+s0yAU4d4yxrxsY92xq6aRVPPFqtTEvwY95DXi31zdhMmciQlUY3GenNEWF5tbEvdB0xBlNlC36S1spM23QI280JrQ6TxA1NBPaQ/K1RFcqhrKMMwJZo3/wEX/x2kEzj/B8zAB2cXGOMS1C+ncYja/vVXBYQpdYuJPrIhzzYsyQfdc4BHGYg/k+T5+cu4uSOFbo0DgrDsWiYxkaPCgBvhPO/yHuHly0PeAw99AX4ZgBvsp3HfUjTt3kOCByAJ6Ox3amyAAjThZ/x7fQPrTKov6Yi0DlsDNheprCj86tlAqNJCDwyORpj3PYQ6/w7fNzgVJ0QnmKS8qQBelmvYwRx1ihw3qLY3Rwbo44n7y1v05tg/Nc0F/cVPqdcyHDEb6O6KPFtlpbBpTNcg38VTjW+ihghuO8hw/XN1e5wN2Ds3rlwsDNxT2bMnSLCv1uAhzon8GAMTsSOxmr3ZydbdJuxPVIHyCD+vG5cBEIF+eESXyfK+gCuwADT2yng4FwAOcGH7TF2irzl9CW7SL9XSmpBz1tXa3oY/BBn5HHIwnSfv8Y+90jSeU+MhmBNweSATrl3F0BHg9/+HMC74mTUJOJDAw4cNvFY1wO8G4ZBufGRpE4aA+A4DvTon5O6P4+54EeZQw+FdtdII/a0M+OpMF56CNex0x46Uu/LXO7CN8hgwM6WeAFwBUtFxjFz/xyq365QDgnqC2RqzgW5qnwY40sRhbIMFU3E/Kn9vCwtfQTA/5N+Qt/ShzhEafA6luVLxTnMchtSYbli7RO4Axa2P0Ybah2mcUMnq0fY+S0xV+ZOfWzw/HILKUy78gjtgGdbo5++vAxXDy6UEMguRCs4C8O1iHJEGd5vRhaVGQMJBaSU/oC7U/8pFFaGvrS26dU5gGtWam8oQsM8xnkpeNUJuTrfBb9Lp3DeWqHjOCLOnB/e4MebYF5TBpSjvDH/rmwOEQoB/k/z18kJ0pXWFCWvJYC7/sKzxpJbYtKGwAzMTJOeF+A2RX6U/IZXozYccNftarcGN/E65iv99+r49imvFY+B3TqCR3foTsQjD2UlLtzS/qR9r3t+Czt9LhYQQAAEABJREFUfZf9oDhZ4w9mRY2lYUBPam3hWHrwtZ2ktSvRw2MX+kFfddVFJx2iUi+u6q1y3aE34mEytlwOxBjkRp3krdDXy9evIxc1/ZyM3bK4lN/aROQHXQFxZcPswb516JdW2NHr16/yDzY7vgDQPg7pwTmTSeDbb2gVGuADfexX4GlXgAsvJnTZkmNP81Bvv55+wrPYPpcJcsQEk6K97/sYkM9ysYrLi4u4uDyL1hYOySR/i2/UjxyADRLJnwp+dtBH7pDDDhyAFm54GL+c27nsow9sAza1wucQG4Y6y17/rPyM6eJv3wo+DZlZKv0QDTHwyOJpigk5T+iy8pK3jyxk3757G7//h3+Iv/u7/8wm1t/Gf/rbv4t/+P0/sCn0jrj5aNcYmHuxWadNq9/GWO1RWxNf8etbiwW4GSuuP91kMi0+HfhIywTt6pl6Iq5yT/zkm6VvFfJLxtQn8DwVYVTp6EtuEJfEKOZPKTHAx4G5LbXVqHUu4uS8hZ4WzJ27SP+JmaKmYABOVgrTvh24dtk5iBXHzBXksXYp3EVrLFaXKWvx7ZmrlFkW2l3SlXoTYf+Gb005NGkDJrzXT1jsqzy20Gqc0Q+pG42+NeGW2U6wa23BMSd9KNCNAiavIkpU8SL2n7NYOyMP0FfY5wjRzmPfUmos0NEVuZT8blV7eC7c19riNG88f4Rh3UCbY51H3omHPJE3FvtJqzzva0X3R/K2ZRbpF5x9LMLwKu3qg6T4jEBAE4zxw/6as7824xs35hVJA0DEpbYaQ2vpO1udZS1tlfuC/PjKRsABC/kiZeAy2PssE7KlwHdtTvvTl0gTvbCTfdyywf+EHAfkZ35kaW2IkbJmEXlGGfE9HXMKv/VjuNEtHcbiLfZu2WPTwu1KTd6fry/IgdchryIKeB2pX8aSQ7tah/CTusDcPYTIG8dL28DGS/KuKyxYyTNLxAWLWssK2S/ARzzTJoEtLEtXSugTRng2In9L416Yhbby3Bdw0Vf4SZswgjZpCz6lzHpSa0uZrtExx9tHmQtPuPKktWU4n3jLgzs2lvVRj2ycqCvKUt2xHSFFw3cuWIMdfpyIrft8Xq2XrCXOkfEQvq0Z7FgsoO/HiHAzQ3hu9Hwkb/j48UPc3N+GsMUv4Js+zrzBIp5L8h+v1ns488gmCaDy8OQMf72Af5BrFRajRRVIK8AEJ2So78pGfqBC9DlSeGBQHSoybNEW+oUG7TXUQ3krH+SN/Hr18iLzbvGQdov3zZiOXFplbCkxcj8mPsxPDuhBkgcq2oG8Pr98GedsaPhH/IPPze1tXH26Jn+6Dd+g8s9x/Nmf/Xn8xW//Iv7Vv/pjNnmWcc+BpZuvt/R98SJivVoRMy9itV7FdCDfI0+ttYvFYhEXl5dcx5AGqTzRXvC/C+S0Wa7DsgDPCq+lYyJ+KdN4/nRdSV0aoGkxNGRak5/a2Z647zrCTVljUMDJ5AN9hVfi+YOjKV0gzgpPW8KzXyklO+S8+FPtZcbR+kI8qLHaLMNNuRV8XBGTlhSfLy4u8B017f+gIIHUmHcAR+EmTHjutW8t5804x5xdKcgPuPhP38qqrab96j928C/paO0n+S3Q14HnWqEd3hkniwQx5y/pW35JyPz34KJSnhzTf9X/uTJ5DFV5DW7oZFNBgApEpdggxNVqHe5QLri609paRckKihrhvU5htVrOxgAclcKCvtKnhAZSq0pSUZSfi7BGxrkzOa5GZg8U7pjOJJ0fzr2A1sB8FQXpgeGzsHViaSAYyYRSmVSUUkNcNmcY3vk6hCktBs8HNjXc9XZzR0XsUTb7NhI2kMyTlY8fP2Uyd8dJguO2+13c3FyHuFQM2DGVccFHHKYJy4NI++rcWuIHwrQ/gbvzaLgTjlG+dlHSSJfw0TcRdAwagxsDd+Dn7yULV75f4rg+e/0mNs8BxAAhDY6RX+K8IzBbXyIIlmfh63oXOD0NUf7cPwcUnYk4mizXvoUGJi0DtPQNufQaaGTS+wDtntyIj/wFdPStpvzFVRxuHm7iFnx9rrStcJILFvcdiEzH/U+JvDh0pURlniNOZIus7tjl91RAmZlhClvedfQJPsrRcfIs4BdVOA9mYjxf7o/Iw0Jgp9FT/RX83KCnrTVOv6mH2YV5hXH/sM1fi9P5daXOjold+tViDXQSR4A6H1oaOqINieE5PDdBaASchE1/4S9w6vINkaOj+7i5uo737z/kSZdB+4mF4iPzXXO64Iaei3plMYCX9D+wAWmQ9+rzQGDwfyERrjiIL+hAI4T9X77i18FfkM6W1Dw685U5LFwjCs7TBceATi9w5PKmthpu+JVSokOHq6WvBJoWrdbQNgX4hC7dc/JnOSXRysgkTbyYhG4i4KXkuK7Mz+r44+M+Twbu2eCyv3MtCSqb5Rk6vIa3Iz5jAM95DBDC4fLBXyPdEhhzYwLwJx1QT1f4B/VWuqenfW5i7MDVIOri1rl2JJEmMHv0S3j2BUyifCRJ1g/CHRZ3E7qwjYGA8/qzz2OFj1A2pdQYSGDPL0w6z8KkTn5VeGW7PkJf1ZBXrS1Bu3hTZjMuxxBXxziPeGxZMGr/2t5OvBilTHrGi7e6T1XOuyARRGXxfROyB1sfKKWr0foRkIXN0yl9kfqW+sViR06Ka1cK46CNEyv50iPXobVoJCkD90FHcdUWtD3vARqVNnUwfUJHJxCCXblYMuhb9GPy+A/LUX/LhpRyt55hSUeBX0/IxsXIJ2xgh0yV80jCpx11BXvDL+6wEccsxk0saGuLyvgaPeNVikK/LOpztR5ahiGk1XETycy8yIOKUtDvknoFy0J6N9jwZrWOBTYwAl/Zqhf+jQ43psRP3ZZXFmmQJ9qSNMgXeVhg3BF8bTdumBhu0bXgc6CzhVtQLlEHcMQHNubU5lP5cBQHipwt0NbXFm5w3W85ycd/gjq62GJF7BOPD1cf44E2pk2bOT+7QK7HfFNN2pebdbx5/RknkmfQ2XLj4MPVe5LWu1yMhR8mk1bxZmrGT7n5N4KXp+ZuIG02l1FKDeXnEP3m+fkFcC9iuVmGtFhPp9ln0Fd5iKMl2/JHTsYc6D/EVGQlnmE1k6v/LhzTBhFOawMJ5zouzi/j8tWr+Oyzz+Lly9eZCMJO4sZTPKAb8niC78pA2Q3ostMpI9vy8IEBlTlt6+GtNBc6iYNjVotVGCv1feLsOH2vV+VJ12i1RgP2iO232kC7JB+32Kv95GF9rt/vnuLDu3fxX/7+7+M//sf/EP/bv///xr//3/59/N3/+Xfxw/fv446FA1yICqzV6hyZrvOtxVbHSBjgWkoNba0Ny1gtz7DpfbxnUSbNkAO7a27cOO/eWIItyT+0HNuoMTJOXyiM4DPtjxmHtvSzv3zWZ/TQVeBJJ0Po51deOdaifs6lgU+NuW/J+fnhdA6ZC4jJWxcOXkOYxb7ccEX4xGP8Mjhs4Zt9nH/Eb6+W61igd87ZiEkuyjDdcEPDvsoBtYiKDBbLZRh/lYcT2/ZILDGe7ICrf78nnzGuOh71QjfBXRwYYAywr328V/fEhSZQPILjxJBj+ooVdmSuZA62IW9QZ6Ao+xXgVWQ+grv9RmJF3+ATdbW0UE96+Ft5VtftzxDYVlJGxogVPkeaw88z/9TBCb/pmJG8oraavF+RU6yg3Tg3UCfOwmythRsRPXPt4O0eHlTuW6tALUmLPNKX+b/26Jv07cZreWouMAzgq08CVt9a4tenXpT0lydBH4AWWU41TMHzARuU11vmduNUm9hDw6QQ6eLzx4/kx+iq/mUxovPwbeS6Joe6fPWanPRlrMi1Wt9yigoeq8158mtLfBBn9f8U+0upMcK/c3Iu+S9vgo98WVB/ttmEPnRHTq0uKOdasV2FAOGt62I5LJBTDWOsC2iGx2ev3sQr3xpC9urmQCzvK32iJF7GPW+ts01dVPYD+PbwvAcv24nOcCbQ2Rq2aVfFCZBzoU+jfwWuclb/N+iXMDs6FXg/tIqej1mUvWMmaHngYOLm5hY/coMPfEi7lvf6QXUn+Gizw9DH4XCIHblQrT1xYhNn8FMf9rR/otcLcvV1Xh+IVfLo4fEuPvhWy7v3cU3Oup+eQj2t4OncylE5NHzX+cVFtDqmvVxjb9oUwMK49vL8ZSyRgVoCufANhkOX7cLRP3tVViX8Z8vPpSs1at+SdmW8gFfak3g07hfI5JwDgUtjHHIeBjYgmOgIx0/t9hnoK9/1GfJX0e+g1bXa1c2n5F9QeXH5Ki5fUi6No0H+dBO+CXVzexd9V+OLz7+Iv/rrv46/+jd/FX/6r/91rNYbDr/vc4Pojo2yirzOyBFfvryI9WYJT3aUPX4nYrNZhW/GLFcrpsIekaF+StvoGaeubhgrPdq2NB6xp0c293bYi/fySe4Yo2qrxKJFDLXN8KBb2cl/i/Ynbwt0FeA7zpIw6Kuuly5CuxeWOtuVgp1jBrTv8CHCeWLurtAPGMb5zfl5nMMn38Rf4esW2I7Xy/OL8EBvzybPnrHiq7zkf19r+krxOwC79TXqUEOdL8gdAmLE/yfM9RK6GhKM2MOjhAXiA/QusA3lZ1/1S/0uBTiUjgKW9PzlfGHbLweZ/z5M/hDl0333zNfTM5C4RYY4tBojwalHwOGH+nguHTeFuq6UcLHTWsOQlxlUVA5Ppz9+ugqVbEfAUOF8AyQVlHFFreOqM9vTfo8h+Dqef6ndv4Ogo3ac/avKiSGIy4BTqtw7h8ENEFFRniVB84xE/5KTfIsBfWgomkZGEunJRJ6MsOjWiTbgnJ2R4KLkfdXIUDSAmQSLqwlOYd4RuGscwRrYb958Hr/+o1/HZ5+/Dk8qV5sx6oJxNaK2Esv1ImolkTYosiCSNtgUBTgDfEzc+xaN5Gdoy6jgV0phEfoQHz99zAWpweb84iwucbxLkoHCWOmc2EghbYnaKsniGBsMaUmB+3kCjgWC/elbuLFlLjoDDZPKqMXx69DAjk/HcBHkf5HpHz/79ruv4+OH96EcxL1Cy9nFOUn5ZZxhnCYgzvMIDz9xgqDx6nirRGL4Bo1PLFq+/+4b4HzM5Nn+TMm84nQMHZ460QN7s1zHBXR6+mYAOALjihNQF9PyxaLs5cNIMIBVMdcxIw/2D+YWTx5zwexmhSXbgOeCW1psl36i1HyhQl463k0O/8tl/1iggaOhG+L33JEu4l44OY/Y4QCf0CmdU60tnFvZjshquV7F2dkm1lx1mitwtmzQMflwz2bXLfTdc0omRHmqzq7RMT3iE0Frf7+NJxIh8Za/bgZqH1ucrsnNXI6cZO1zwbdlo0V91R7EV7rV7912ip1tbAzsgPnIZo79nGfmAcFa/pC8eaLg369SNvZxblqhm5702aPPO2w02wQA77oCP7i3zqDgnMqmh3f6g+gYC0IM52dBbjU6+FWQe+kqsjqC/2PsCEAme3uDwW6ibktQnaKg98p8uV4TiJehvvoqtL9T/5jUqisAABAASURBVAAtzqkPUQa9MAtzdJRSc67WWvqjxTjGgkWH8I7P+O7g7w6atAnlJ91XJET6nAPYAiY3PVw8SPtyuYIXhUTgLq5JFpzfxd0A3AFbNnAW5g/m7sCFziGugAoD4eXnb+LzX/86Vps1zy0GbF/8am10gY/ok/xzjPIrpQ+D5TkJVlsso5aG+pSEaR/IYFyNWocw0avA6UrJzU6Tgpku/NFmCS+on7bw+QHe3qM3W2Ado7WKH1nGOX7NoLtAR4eKP+vU6REcue8bMqsBkJ9Kz7jqIgLalYnyVFfEWxrSp6B3n96xeXH7EH1t4NmicS0x06rPeaRNng2lQkvJBPfx4Tb/GLObswGRwu7LPDVDwXvCV26Rw018cqGMLKSXrqAoHEaJDLwowK3IQhxHeNi3BqCcir4/X7tSoLXFBhsc0RVxqtQ5lqkDpzyXiGjAWKOPnkZ/xkbFl2++YtwaP8diEhnKA7pF4Z980I9Ji/alXWsrEMGm5QObozfQesf9NvbaPUX/+YSdi4N+4xW+Ufke0VX9km3n62X+gfbNahk9CO52jwljt9vC65L4rMBxMS5J9uiAAcqjCTs/cP8EnuKh33CT9vb6Kq7RfWVCF3hTQ/ukK8ycqZEWbcbNbIvwxHG5XOPvzuKceLXA/3VM56AjAoGFoe732HHhQX52BfkTF4W6IB6O8HvJxszZZhOeyqrHbpI39HDNhsjLi1fx8uI1sfB12sA9cef+7iEeH/ayMUqp1FfBod8TfNinzzPGXXJgojz8Y9JX/uofCbyDjAV3HOI8sLiaWCC58Pnss9chPvoh27NAwwTflYnycex6vYwvv3wTv8GW/+z/9Sfxl//mL+Ov//rfxp//2Z/Fr3/9R5ELAHhSORE23/jd3/2X+E9/+7fxt//738S3X38bxpj5j8/ehPFT3hur1BFlu2Lsm9efJy9y06Bv4QJpRJZz7I0o/Kvw0TvpOyJPcTOnWIFfw/82bY0+tglfmTuulJr8yvZaww2iP5SzckpmRokDcCd88sRVOLAjOuo7YBRLFEVN7jGFi/nNah3nm7P0WwvwzTmCOQD4hI/f49vVO//eorhTnd8Jpduj81sWvN4P6IQNO3jPNDHgawo6ZNsDOeL7j+/y1wbfvn0XBRrs74KhgI424q9sfWCzeUu8OoK0Y4UnLRX7PUdXZ/vAvzFIuKc3va+xBXEZ6DeCx4hPcANPvmyxz1vitvqwgx5AC1bWZyzbQ4NzKJNsgD8FAnw2vzBeDchmc3YWr16/jlcvX8YFOrphjr625OUp93QhZf5srDfnDWgTT2FJz2I54rvHtPcO3gytRqs1xLNybb7xQj3k4QPABiEb22Y6P8bt81vKbhbd56baXbgJrd53dO9KARYw+xrmOaVwLY35Wmij2pe4qBensocn9lsTKxkdxsgJGconF4oDNOpHfItNXCb0wTZt7vH2HvpLqOdLbGCN/5I3q+U6juifNvP9D2/T9xtrF/BMXqrbH99/YhPjU755pGyUkwcb4vmSjYM3X3wZr998Bt5uYqAR8IKvU+dG+C1xaEuO9MQ8O2jYofPqyWI1Jg/UVRfR8hYkfaS+EEf3bM7cxc+bIlAN3/aMF4brB2aDm0E+cwzplGdZ8fzDZ4tKZI6vbwVKLKFbPp6RR8oTY8CauhGfmThgM0FSr9w3qxU+fwnvWviHil+8eBEvLy/jkk31Wno20ffk4p+ib3188eWXcf7yIoblIiqyPQLjnvhx93jPQcMDC/I9mJEboPvL9RpaS0z8G5YNH/+Sdc+b2Fy+pA/10OkmrHQKayQfGFesK9Bxed+4rtn0+/z1G/z3y1gAcxzBk9wHAOC1jfdsQH3/7ffz3yTCtpTLgn7nZ+CIvqj/qbPY+u31J+IluQvzYg7R1xoVHa99yWvf0P+YP/rMhXOhi+v1ZeKu/N4D5933P8S36NLV9TWH/Nu4urmJw+HH+OM/+ZP4i3/zb+NP/tWfpm78zd/87/H11/9EXrKNm9ur8NfHu/oi3PjpBzB4cYjDj/toixpfvHkVF/iVAfkc0flH+FnBT1rMu3//D7+P/+X//b9wSPA38d71FXnLHv9UW8386+J8TW64jAW+Tgr2wFCP9/jEHfRaV5/htdbQvxoHmKVtzGWKI7o7mdey1t1zzYKN+ZsfJx1zzBN6vge+/PDNnh4eymc3169Zr396+yHzAXNi649PT06PHynMC93Ma7zasol4e3uDTB7wf1P2UR6zXGrmJup1MMTGiTld/xfm02cbq1b4sdqIEcD0P7Nw7fjh6irMl0zjugoc2nviKZPz7SjiIcTij3/R8i+Pwf8o+XI3y4mELiFZFXkczSNNGpdKrdCoSd+T1kHHAxVcAonwraHR6QQMynY0uNwQaFRkA+OE0zqifLYxNL9HgKmcKtpEAN2iuI+UHcHWq0HF9lKAXytG36INGABGrzJNCa9EqzVGDH61WpOEnJOEUHCMJqAHlEuFNzjcYOwPnLSKjwawWi4z+ffeElFSmZ03+FQUbySYLum32qzjgp3jV1+8jnMc7LgaE5cehY7uCG4Fx70MFVrcLDpHwEQuVPsZ91pbFMpMRwssK/yd0Bs2BwwC8nxcLWO5ATecoXhN8C55BC0FUTnW+Rc43YKc5BGsZKoCBVRwB0r8nL+2MzTKsUSFlwOL1gEcrJfXdzd3ccWC6j0OcpbZA7ZLYldrbAgEFnklbUcCwnb/QPC7CjcKrKvyAAT2OCyT648kacKZMPqgvoIkX26P6fh1ftIlDavVOlyk9cylXO6e+WB7V6AHfPvWYqB0pcCuSjCrXEsAMOxXGRtQLj3C3qNLEOA3gy8dsx/DuTJKZlDEi2EhD3wtVv1Q9gOOXLh0oTOj4dsMP0LHavJSwMvAl6W2WCCrDbxaU7w3YR/QVV/j9L4AZkuypf49ooNdKSRx6wze9nci6U85Pzt9+WviYH3eU39E59UHadxB545Astf5oyPiOxekRN/ElTb7nu7FIxlDxwNjnM+Ec0tyvQXWhMyELz6WA/JWL7UhizwGddkBRcfwbR3xOwDPSjd/SpTQjfhrS3TiSw2DCjybCwkE/Z3XxNhFgXjskp592qD9GnIwWKjvtRkoptxQ1jfYH8BR+hNsr2DAs7pkcYx+SVnaV9z38gMavbdO2zQhNdHYMb/1zi3tD/ghaRsJVEBm7i2LTwo+Sph1GLD3ITr1L2kDB+8D+uGt8Cu6cX5OQvbqM3RkGfrH1lokXl1HF3ihTCnKmD3ZrBvbBv04j6GOTC3tYDQFvMFr4ni7UvB7LcZxEY1kS3zEXb5kIk/7kPVBorsneX6g3EUGV3BTTtrfcrWOcbGMhNHXiFKxrYqdNG65ws+uFOoLdJaQ39JUoVNaSkcbGGPmIDjjpj19YCPYBXv6G3ggHR2w1RPf+FH2JSrztlxYHvf4Bjf2lAG8KKWEJ0mwEtAQ7E+OZZ/2+5TBLT5Lvxl2oG/wkX6LmwiO1zYH5jaxqviobAPOT0MYl/1qjRH79Q25nrq+lmiM60qxd5oLlOODxpShidOGU9bzl5fg70ngRB9w5Gu/4ONcytOiTWmn3sOkXDzoA3bY3BM2p7yOGMzxWS9heSzw7eeceg8NmQBXGEwSS2KD9foMcZ8Yv2MBYzvSCmOwPkffIy7ikZtY2NsRatRnY7L8d8FxzYa0f7vPRdPhme8h3dznWGiZuN+i8yffqj+QjmGs+YbtApy0UfnqWIajK2ADH+e6QKdmPRFP8bC/PF+vF5FvALGwkOfBZ4D3q+U6ztkAvaBsVueMr7Fl48eyR0ekSfrCCeQPdq39PoJn6WooI/G/u7mPB06u9/7qAnpv3QN+ePu0E9Vwo+2CeF5rJVbsYfFRiBSwhGdu/oizNBkDX3I6+ubzz+JXv/oq/uxP/3X89s/+nEXDn8Svv/pVfMaCM2WDPT0SC/2bTf/4u9/H7/7+v8T7tz+w8L4hbt7EDZtP/v0jr9Jy8vHy5OX5RaywyQHb7cEp7Qd/0cMTWPP8LXl1A8dNgwmnoS7oU+znvXzZwZNciHNoAYuoKuQpLfpGKQ1tQIrQSEPkh058kwdWK/cjsvfePsIt4NQVOK9sGSQ/e+4bOUVjM0+8laN4F+zdcY6fiEeWGR68JYE8zbVHLrYpkErMDMjbs2lNL6p4eJ5nj434KyvfccDkr+aLjzle35rT5AL2zjeWKXtod14bnAcLRScLdoWvw7aqY8BbGj189O8wugjZgac09q1Fs9SaOOyIBeYI2ozyAiW++AeAS5N+9wCvcFHwVZzlUYXBkXHDMfojZXuOjOdyFuY+BTykVRgT8+/Rb210gi99AwYzTfoGYrGQ1ZMcpxyoqANz6TS8B1bDLoXJsPwegfOIr5HGO3Jyc5CTLctn8zn13H7zALkGTORXAvoRiH5e/LtCPc8QGUfolcd5BW9bRnJlR7tJ+4RPDz61trDY7wnadsjGou64IfTAAZX3Pf3c7Nhg+y6K1Snz6AcWtTcsDJ+wbeG0XniVTd89i/i7uCYWaNN7YFvMZUqpce7bI/iV88sL9N4YCpeRV+KOoPbgod8zjqgHPu+lA14OyF4eqmPCKj2E+IXHQZmQx3b/GA/5t4Qenm3mmDiJg3yRDxanFP4x+eWTgLgiF+lWSWzb48uFbRxasp5Zwgf5oa+3aFdMjT4ClZux7/EVCzYPVmF7YB+0xPn5eZydnUffDyFNHz9dx4vSxcvXL3MDoy36KGxmTPR3U/WezfGHu/s5NwenAmzph1vkG1M0+L3aLGNDHqOvB/PYs5HvAYL+58iAvrVYkIsM+K2WpYHbkg2nV7FZnYV2bS63gC59g/y4uroON3I/5lvzd7IhamEc/rNid8bLB3y3GwNuVGYMRXjKpKLnXktAMT8qOPDl6Qh/Ss63gn8r8vEl8yuPD+8/xg/v3+OLP3CAdBNusj4+7KKrLX7zr/4k/vy3v40vf/Ur4sAh/Lt0X3/zTco3fQqHU60V+LqKHt6VFxPzHGO57OPlZxfUL6N2LwhLh9hvdyH+ta9xR67/D7//h/j//Lv/Nf7Df/yb+Mj8ro2lrUHDarWMcbmKBu+kJ6Bvh782pj9yqDM9EZNCGms0eNzXxvwQTB1Kx0+kwZeJU1YTNvCEHiWvuFevAJld1bUJ+epjulJCeTjnnn7az90zr90IcnN1QscnGUfJGZ2HGZ+o1x/qU5wngAk4Nn1K1L6AX438ME56LMfDBIoksF1BNjXGZx9cGChO6uEVBzMfrz7FPfioezCYbx9Rauh/oiQW8Uv5/LKw+e/gighbwh+WHMPNs2DZVuR7DI06gxHK96QwngWpsA2C19cYz/UVp5h3nLhtkf9EglZS8Cp9QWAqW/AZSaxXGuK4JIFu1KAOOEIXjj7oGFYbkr2zi9hgrCq5Yy0qhzL33jLjNKHMx+iiRMVJDK3mvMFnQsm2j4+xvb+Pe66O6Wn3bYyRRZzwpumQRv2AYUrLrMQWIOSiAAAQAElEQVT7VE4VcSIAAApjG6OBc8OZoYG5iDJp9u2Ya3ajTUDSMflrFgQTE5EFm0IDu7gdhg2SzyfywMZZylNh/1SsY4fW+ophrzkZUgw6petPHznRuAHEkWStxoKFsHx4JHH1FOoa3ntqYQIojVmw8q5EtNqiUgoDTAx1JEcCHc3YT0k5HaBRB2SfCn8a8Ec2upRVji81/MgP5a9T2aEHOgTnst8rTsAvL85ijczkrXUzjCG8CrMinwovQEUWZsl7gOtE/H116fU09Nvvvo9PBHn5Q3OoRw1eKt8n8Hf+kvBq1IJDSLglZW+fARqG1kLanRdi/YYf+evJmwm8fXY4MGW/JaGQLwM6mgEXeS8o47CE9+WnYC5O0u11By4uMraP+9gjv6PJd1fC5Lsxf18bAWRCxx7Ck78nnHkP3gb1kXlG2kuRhgJ+CCx+/iSeyzV2cEZZE1TO4uyC4MJJyho+LxgvLHEWnz24iJNysmC5wIyozFdgdM7DfWXOucybDSaXbtDdsCGq098TMBwf5YQL7henbkLoPNbqArx3vj26oC1aDtiy7R3zPNHJwGHZ0QdLB5+acnes8CZ0z00fN13sh+mkDMVXOMLeQxfoJx/vPfV3Y4BF7k6YdFKOBs5MQmjb0V/4TBaVgdqiuNxjLx84cXnHSdMdwc25W6vY0wiPWACBryeAwrVNGOKhnvkmk/Kq0GVb8FE+CxJc/dSAX0CC6MiO4slZhDqrHshHFxIGT2k2wbq/vU56lN0eOrRffZX6YX/A8y35FoP9b29vSVDuQx7t0FNxkN/H5HeJNjR05CwuOUU+J9HdrNYzHyNm/80cE3rumx3XbKqq777R9EgyLf/FS3r1ORNCECeT8XxT5ZnXtssPffTAfK1vsNhFD8EcOZ58iLg0+GGRX44BjZCPjlNW+nj52VdhVJKFGg17WWBrbrDrLxxnn3M2PlzAa5fKxnjzwKmZi6geeXh6JM3+SsHrz9/ESBKlLNQpbU77FndxcAEhD6X7EV/t6ZUysE1dKcU7LEd60HlxqOA4QE8Fv1ZrVEopXp2lxA67v79/jOuPn0iaH+AJ/oj2nnEFv+Sr0sKx6P8a9dqu9Hi16K864PatxWevX8evvvoyPv/yC5L3tQjhf5RMhInSObHhHB+g7jlHhDKYcUZ02feIXihD5X2PTVh+kg9ziEMPsfLwhk2RGzYhbtL+H/BVxEz0YovOqGt7fNbOgv642S0PA6Ypz1oL/bfxAV+tvzYG+vckHphTxFfLMd9uULbi9IRtipe6q883hiZe0K6MXxJH3nzxefh27RLb6gq0CWgmf85HoC2gWXlkgdd2maiXHq+gRx4ClshR27rndLIyx0s26eRdQwYuWJ6g8YLF0ReffwHPf5X8vcfWdizw1Rll1reauYo0qI9r8Do/uwjte8dG0i22/IkYLT2VvktodnH1r/74j+NP/+RP4ze//k380a/+KOFL32Z1FuoU7gYf8CNF+zkiN/Cl8kAxVou38dC/GWeecc/CeIscZtu3vzKnwFNjkDrtAlbb/vDhY3zAz12zwL/DZ/6U0H+8Iq7exC2LZG1JvlX4oo9MPYWvQA7jmLlIyhv4My8CvGs0YuuC4qbDyEbPiL2ZU/msv9vR/xp9+MAB0nvwEB99n/wzrq7gnzFbP6MM9Ln65hmfwiJqHS/dPDuDT8ofGbogUL/e4b+3bAaJw8XFefhri58jO3VnQj/9Ox8uWMRBHq99W5vi3NIq7ybsWv1Qt6/QCzf7nd82ebHBtpSvstYvOu8nNrC1j1MfjJwv9g9+zqN/GOCJRX2hMXOrrtQY4K/1Q19Dm2FU6rF2pR2I16noc8XF+p5xm81ZiMtJZ6VLnOL4Y+zRXe1nIi+3eC9Nym3PYvGRnFaeBPqkje2J67fU6f/viAF7+KV+a2evXr6My5cXcXlxEep3azVR2tHnNEYfsgWucMRT/6o9p73RW9qUa4FmzVWdcd5SIk78f8JGlfOJj30dMeUCLVPq5TU+yPnu0Vlz8a6UqK2xmEXPzZHRLWG9xEfqP8UhN63R6762MFY0ruIxkrtJ3xZbdhPoEZ+kTanT4hbgpT81r1QfDvywP5e0SenMDYcPV3F1zYYEA7QT+7BXkmsEaZHvAZ4ji/bWeth9DP+jkO++/z6u0BvlVJFlgS/2a7UmP3bQco+fPSAf6yM/ci5v8gco5rUrJbs4d1aAZN9qnJ+RFyKzCzZ5xiV5TFdTfhvyQ/sdnp4YV2IkV7RPV7q4ub5m0/mGjbJbNszu4/7hMR7Roe1+x/NNvP90Fd+9/T5+ePc2fCvnPRsy7z6+D/9G0BV2fU8+cE8u9f2338RbaJSvB+SqvsoL/c4ta8Ld/ikWq1Vom10h1yQ3nnZPmR+ZL0NCyH839l9dvMbuV6Hc1Kf9s247zzU2KtyUGUTJA+caiMkLdMN7YR0Z80BM38LTCZ9RooQ+TZm7tijwnyVhmP/5q15b+m+3T3GHXvi/T1revH4Tf/Vv/zp+88d/wgbXOTn9E3r5Kd7+8EP+D5XfffcdurqLNXRdclCwgf97Dg8O+JQ3b17Hy8sL+B2xP0AnttJql/RX4qQ26aG6bxL9/ve/i6//6et4++5duJ7SBoPPI/Fky+aSxXv9o+3yY48e/+FVGgPCK/q0QL4jfnWFv1jgj/WPPTy3XfVCKYFewK2EeY5jesZRE37k7xVy11c7h+Pks/28Ol6/ssOH7ODbE8VNHOuFM+D7lMVQG2tUSgVyzh/Y7pTFNb5jd+i9V+EdsWmLvHHjXR+rr59Yl9+xZneD/wGflTkbm9aPbLLKa3H+uZSfb/8F734ZWPw/ZcBP/oeb+Ysu4BpRcA3Q4KMAvJ8wMgPMXGYhZx1CNYDZJ9GRMyiDiqTTcoHwkyOlgzCfUAqVCbUh2RpjwY6gzsH+EdQCw/FzASW0WviOdeMD8NGhdBUFLKVm8D3ilHYkTO6cGijsp4MxgKisc98XYDDDm6BR55Nwoc3x3junDtQkZ4GiO5f0GXRV3EcciEmaxvOIY5zH1Az8swExBfhL3yHxnridQgPIwgLCxNVg6dgeOqTfeabjPrYY2x7Dk1bBiA8QgXEMg/iWth19dBTiT4NfupRcBAoPyychnjg13aYx2iHhMImJiHw6glsXJRo8bDjXxiZQg96Kk82+MfPJBYC44HsEG/JzXI15da5Tcax8MzCNwBlaDZMEYc1OqESt1JVKwD0SGLbQumVBcUfgdDH1GH5Ai4kDx0XfvlpFOYJpCWHx8PxVTyjAVM4z7DK3qcsUATmmDTVcyCY+9JB22wAajhug+US3eqPc5K1yN9H33jGp7+jKE/qb9+gQ4FL/KrgKy7HKZ5cOfIL14F5KuAk01MbiFxzBLeWPzqp34tjTpwfPxLWiT+CkozfxGZBPbfCDPkcEIS7KZIJZ3nu1CEc6KuNrLdhIxUHXaG0eK817dOeBJGDLKbXJknRIQ4EZgPc2cRbuz2VCZjMtP9fRFVLCcdxKj28aCV+YiQs4HOQXRb4c4JfjvbdPx/gKrh2lnCaHvvmeJIL+9rMwBfpXQj+xMNmjYq6HI/IBXlKVfSCAwL1Htx7ijtMtcXLersiHip0UuhxzAS8M57N0pUTtKcih1hal1OxHdQxDCxc9jY3J4GNyoz9wI4pH2AAHoVc4FgamzeuL8g0E6ArolQdPyCCDPThTFfKglIp4juA9UbYxJwATfD8KKouLKGZJvMTFjZXFYjnrNkhKo/ToZ9Rd9VA5z7D2+I8p/YHtBuIs4JA4ISPHnMYLC6JC3FprefX51C4M6bZd/27xpKYrJdIeuUqTpdUWfV8T765IcUTXQQlyl68nXtsn77Mv8ie2aEc7cDvAP+1XOxvAZ7EaOWXcZOwoyOykU3QLIIcf1AL+TTEnIxNJPIbH9MJwjAWk4lQSPjhJy9ynRl5LBRw6A3Dpl58m8/oBGn7+Al7/obCO9OUR2HzRi0qRPwX6LT63VqFhSdJ4xknuOgboOgBNn6vsAkoG9G0gPs4xAuSfbUJ6nQdwoF9ykekYkzt5ZnsB7/Qf+GNlAujkhz5H+R5ZWMoj64XlfdoxC0EXTtJqX9sdr2wm5pd+bcpiArcjJqlDFd6N6KP95XmOB+jxufjsplUvXvi01WodLuLOzy+Inw39ZyRMy/4uIChP047KCGFb5B3gMr5lP/Q3r1R6TdtiUdDDmNx8gKeAZOHzEOJr8u0Ce3N+FgXI9yxerOc2n60rpaYs1Ht9sG9eAY6Y9RiPJKgPGfen9OWDdCzXuRjw18AuWaC9ZkPD0+QvPv88Llhsj8tVyLtaOq41hFtZLKinE3grtx0bvb6NYPFeOrRHFzGoUthXHI/8mGWEPiMncX9gAX3ycxN18nnPAu/h4R4faLlL2tUrYQVK5oGZxXt1Vbna7lj5GM4I0V2BI52zc+WenxE+e1+I5djoI/zIN0zYaNiiC8amWgvdSurmjPMxdU/4pwIp6Svksba4x84t0/7A6fk9vvsWtTyGcncj+YxNopevXsdyvcr6LTE2T9ThoTxV3srX/sIWD+mdn/Gt8Fh+WYxL9tGfj9oXi6oCTXvw37OYzbEQ26PT1tu3lBo9dNWGDGuLRjm12W7x2QKLfYwAhvx8wudP5KfKLvkM33bUGTOP6LBj5MMKvyY+zps4AKWUF/zUPJAUtNpfmMpsIhfZUfbIndYo4HcqzjVJz/QEvw5Raw3ncJE+l2XoH6wX+gQM48WWxZe8TV8CjuK5Qza2i5PyhKyUrXgjZeAHOjaFn6E18NBnBjI/pm8qpUYVtyj0PRJ7d/Tfh3nsnnmlw4ObpAveqCNMAI8rOC8ZVWKH/B60P/ArIOA84Yd75V9rC8ckDHiq/VgO+Cy79dCv75FPIGEVBewFxgxH/OEWnXJTAVNF1sb/6SdfQ+f86gtbrdADjcw9wd899jaxkLWD/LT00NvVGsrDOZWH7czohRkZXHjKUrGXGtqBPO1K5Tm7Jaq1lBhZ7Kvj5tjS21qNzdkmztkcfUG79mz8se3y8lUMwxDK8I5DcQ+V5g3lY/7a8j3rmLdsGn/Lxs7X33wd33/3Q3z89Ck+sDEw/x2p2/Qd6sIjm9F3bNbpZyb04KgOUvbohr7wHp65riig29chCrhrdzv6Wv9Ev9QZeDGgGwvszbebausjdYKBtk/ogfgKv9LXIiz5YT+fLUyDXk2xw88beywT+AhDeetDvQov9QX/JN4eVFxd3bDxdZd50Jd/9EfxF7/9y3j12WepNx/Y+Pr++x/iux/e5mbNx48fo3RduPlzcXERy9WCcU9OHy9fXcbF5Xl0fRdoNOQeY1gMcYY8lJU079gU2qGzCvCAI3/yf6UDz75vVB3J8fYhby3GVG1BvA/0yQL/tIkD+itPQDKSF32Nnny01iFjSf/MK+dFDWLux08e7P9TQR+9ly93HIpukZt8sa61hixqwge51JHMXaHhFMv1EYAM9b+UuS8gNPW3sQAAEABJREFU5zHM6iaROm5uKNwZZ6Vio6MDuR0pE3Y/kY/OvKy1j/KixI/QPVH26gG+UhgTu6/qNBB+Ud/yi8Lmn4vMs0x+HgY5SJafaE2HgGenpGIhD5R+ioLARxZe52cX4WuVBhCGZGLlWykfORVz51WYS4KpgRiriL2CZNPjiBKrWAcAeq9wVSwNxYCosjBr1Gdl7luNjvuu1NCBlhIOn7UoSszKzoiSWNOGQaE4Rxx/8PHqHAkXGCM4rTntueBU8OKCExDoWCzHUPlNSg/gV2sLHawnMcvNOlxkDRhGV0r2c4eZG8h6VmIMlKn4HkNDzbnAzSDTizvF/k/gZBDVuZmca+R0i2q7owl4A4mkibD/faA4yCfHWLpSYsMuv0UZSJcbUAmH8c9MYaoZTzkij928EKfswg+TnnsM/xZn7tXf47Vd/sqfBfI1AVlxdR5pz1JbNPjniV4HHB2D83uCc0/yuYPv8nFBnw3JsPibWA2thouqAR4KM+u5BwTyiv9KhpWEeGRe8TE46UROMPvWWLzhMAgk8uOJhEfa7YswgDXLQ8eR7eAjj2yfuPdk3MW6PJGH/t0Hg6k6dEQ2c98JXb4Lg8DEmJFFk3zdM5dwxPlUuhKZ1OzAxxMHd6ztU2joEGyhoOY4uj0wH7hOKesKPyoyN0CZMJu8CkO4js+Nxdu7HOMprwFBh2rbETzzKmAGlOIs3lCOYEq9sA2u6pI811FLIz3+L1/Gli5aa6FcR6+tzjiCn7CDz8ScBvnkD7ru/LZV+gytsmiroe7QFRqPmdCd+vStkcAUkogHEvk72qboGLdcLWPGsc3z9cxL0V4W6I86knqIbepDTgnqADxxtV8d+lit1qEPsv4QkW9cKQs3NeyzRA/X2MyaxYJwGuO1cW1C2xJPuJY8WHCaIhxpA1R+eyJbKfSAr12p2U9e8hi+lfIef7dDN+wsrCOLVa+1b4mXeq/shFmhr9bKgrFG/KQbE3pLwswktTbogS/wpuEHfHZ8jmXcEr4M4F8cC4T5C3LcEB/DwKseqeP60wlfRtNP3xOcKk3Uitce3bVoE9InfIvzRken/B7DsV1hLgvE7/DlzqUfk9d260phCH14KPBKvgtLG7WvfuYJ/tDM98ia8xjCcUE048o84ObGtLHkliRN20h+QnfqBEmj9qVfuMVGHik7EtsSJRbwzbKCT+pQc9OEcUOrIS/lv/HEwwhLX1sMtNumLroZ4Gaa/SAEfoIPmOrHYQB3R/R79j/yjiljoX+AZJMokzd9uyeYp+IbGo8knl53JIG26zc96fZevJ3PNz2kWdu33o2XLcm5b0ZmPfcH+K4ctEN9h4mlfBC3YWi5MBjAJ2VH30n5l4DGGi4mRzZlKv3k40vi31xexsuXr7JcEg83xMZBGMjygN0rO+Ny8HHuBr/k7RIfvabvZ5yevnr5OkZ4zpTxQDLpptiWU01jg/EF64lWa+Ihr4WRfO97oB7D+C+9EyfSxpAdPsY5vVf+8mpP/iAuDAAcjm6+yZ+nH+oJjYaCUxU5y5HFzz6MdZ9I5G/urtIXTcwh3I8f3odv8lzfXGGHx7TvuW3L8yRr0Z3KtaQ+HNFfcZVWWEQ9beis8+5ZZHty/fHTFSftNwnrV7/6Vfzqj38Tv6a8YtNigy+6ZDPoM3j++RefhzzXnzmnJ6ETgIfa5jlrTV/ZM1Hf5F8L/aCHCPLw5zKGCymfRw5wRmSzXK7ZIFkilyFhyZCJhamxZJsyumMBdBPXnu4Tu8W/qNB2fC5Mm3f6hh2665s2t5zM+3eL9H2e+KvL8t1iZ3VkjjfVx9jjG+WzOYJ28IS/sX0FjupMKZVNgG346+8fkM+7H97HD999nzJqLAiytAH9adHXEk/ogfi0sf//MffnzbIk2WEfeMrDwyPXu7y1qnoBuoFGAyI54GBokqg/Zuab8VPRTGOiOGYCRREkFgIN9AY0eqv9rXfPzBuZpd/vxM2qBhcRMkrWlS/9RoQvZz/Hj7vHvS/liwL4QjnEDtrmElkQI7wPbD+wBmmaY5+nbPatsVl1IG7j4IgdbNGbOrW/cWG5WMXJyVmcnZ1THsWaMZkD1gouC4DBJ1znPYvMGhO0UecW/VM/TjmRax3l49V4a+y6ulAH18hox3BijWAlAhtwnnchT0PoM5bGnCDt0lNKdQqJOXNWqy3Ep1wqNMqr/fRL/fP8jEUrdjdryszSoiKr2j/wEiBGTtJ2LDxi/59nvNNmpHnkYPIgbRB1mDrQJ++QS0mYwcfNAvsJf44u5ui6tkpLof9ICXRZU38LNkVn6EbbtVTod5PhxcuX+O0m4cqLOYM+7JtMbjbQEDPi1BZ7UpZuQEuj+rb+ETyfosP1apFxpyu0QPsefasfCwRBy4EDyB3gSqj3x/jm82fPY7FYRcXeSqnEkDHE4QaHY5Svm7wD+PVX6+Thvfe/Ft/45jfiyZPH+Vb8gF6GVqMNs8wTN/iQY0/ZwBxaS/0V7Qg8rTZ8u4VwmvMWz3WoUWizjzi0L6U9PTMX4VvezxazePzoDLyPGD8Qpz7Hp+6i60qY456xMVS7jsX8PRvXd9H3LVbLVUSUePP2IvyfC7/3ve/HD3/4N/HRRx+HufwNc6pv/Rw+N9YW4G3STlf4ghuw2qI6NsYLx/oCxPT1izdxc3MB3zXkwRihn9lPuzY/U54W5Ses1clp6HNr5D5gD8aIOXazPj0L42NFDqgPe5QeEPEt1O257pjnNthBzj1sCgqf6vy6eXOJ/82Au8BXHP324m188OFHsUQP/+Af/cP43d+bfu0LC4mPP/ww/vwvvhff/8EP46NPPo5L4t2e5Orx48fxm9/+dkhnvCOnEbWv0HwSK9aIwzDEYrmKU+g9OzmP1epED0n7Oj9/FN/97nfj//3/+f/GP/mDP4in+feoatwA241fZXMs98y5+xwZ0ZUSfW3RtxbaUt9aOLeXIqUU5qIDa5TDeBdeg09FJgP95hbs02e60+J3ijF9rWGuX8q0sVkAqM/MkPcSGS2xJ2EEnxH4xjGLvmaMkbx7/MjnHe2WLc/Gdv3KTVzndO0VEPBQyZM8qFuEeYj4AqK8Nug8YbPsETnEe+++G++//374FvQJ8co2+2jzCDLzxfiKfWDjK0bR35ccPeE/1xeDKF3BAGt4LT4/cKpBaRzz5QylLgmuGCWGpAHvCEgGuT0OWdBw3ybj3eO5GoZGkwb+Be5CYMSQMXoTPF8xNaFV4R2GrPG32qJVAkmrkxNwLz2S7rWUGqUvoTNW2xgn7uCjsZpIWsASBgwNfH2Co+Kgy+Ui6tDCYEP3CHjsSsFggVBqdMDqCvfx5cfNH/EM4PIqDbIjjyYRBrsdu6VbHGPCy1j414AnGe0ymG5IOnY4zR7elfGBq05mvwpOF5DyxOgMeqN9gSO+Y7HvSJ1XadAx5dMx3n9ZB2vA1PG74iQcGcw3JILSIWxlLqfK4gjfa4dMCmNKedABOlWGlatjdvC52WyTp2kCBhdyM/CXriYp/uj4UVsNJzfHSgtVIexGYrMg8CwWSwLniol4YRMT8ybpNOm2XwnsBTlsCfZJM3bmJGTA9DqVkYluRGaWlAA4JjrS/h7G9n2NgQAp3GncAVu0/4GxOzYrLrmO+AACAK8EIQYvijavBZl0UQi+B06Fd7FFnu5SCzMDNXLwXts40pwDGQNRCX/DGOU2wktX4A99unj0bwVlPfzeU7d/KJN+DeQlKjZokDQBMHjPmDhdCChb8R5LdPErnwLqEjkuFwuzmMa19OVf6Zj9pudD0poyh3vhils82qj2S3UmStJnu+OUq5OCdn3LKfRmc5cbePYFOF9pqZHjGVAsyCB9cmjBbfh3akwiG/qyn3gH+D4AZOTEzU7WSUfHeGlUz17VZo8OJl4nPu0rXZYRn/Ma6ENeWt+4RZ/AyXpkLvwjP3tw5pf6kcWqyc/l5VtkQwJPnXjVsxuBxjHHCmdLXDyA6zjWOuUkD3v067PFunhQVoEZ8WaBvq6U0KYgLWUofOPNiP+J16u4jaPai/1KqcQySmtRax/Vq6XUB7sOJlUKtNs/UEDiqzVqB75SYmRX3F9Nmeg7UmdvpMs4voafLNqoMc/J3x5zfLqBz42pI73yWIBbpCFACADH7PeOmIqJgzajH7ghIvABOC7OvFbog7rsLL93bLCIo8LjHB9wsabdhPCzV7DpVqIyTh177QoQKPbpCj+5r32PyniQNfiWDm5pjAetQD30yqe2IBxtM3ECW/0wOvwc5eX9f1iy7QFwGdAFY40dLpJdFJrA5tyF3WycJ1g4bIlb1jnWDTLnmDvqXZxZJ44eOKVUeIBOKqZ6+axpB1SFm3XSqM/PSfgsxvPlmuSMOT3jMzAkTx+yKH/EE7W2jBFHPcj3wnEs8vTJQqcDdi5exBeO3cFDREn8pUhHCeWmQA8ofYv9y7v6zmSY/o6Ph48+cuRbrqR9agIq+IRV8XFxU5NN2Ye2LuUh/4HPEMOIsTyBP3skfdfXl7nZIK0Moa1mvXFZmqzvga9QvbdIUyIKYgX2MMkHyAAw3o34pO1dKcBr4YbNfLkkX5qFspNWi3Otz4O2XasoKMABX1eKIpJlw0b4KdQnv61OuRDjHKselqtFzp0rEuc190uS+KW+wNza2gAdHbDfSVjKd0RPFu8t6mmHjd0rf9rEpzyl06uEqAf5N29xzFSHXDm4sn9XSrTawgVbY26VP/ttgHt7e505gjh7eHUh0NcGTY5EomxO2XdER+Ko9JGXxWKV85MLmtK5YMEy+YrHPuZKCYE6rwWd5BdaxG+fUmoUZGexj/C9Tm3qMDnxR0hQ7WvmIMpUv/DZ/vq3tHfCKiXsazHWiMN7+x2LeNyssMibshTGHpu5I2ZZf4tclKvjuwItaMiNcueQLf5tbO9AJZ/SX5GZ9AjP0mrNWG4cEB/DIaOEfYxN5rjGQ20w9YLNJN8d7OKkwpCeEvwDVm01WmvIfODahx/7CBuyfaSnF+YGKsw/bUcYqfsKDFutcwMLqFGHmvbaITf7j+gY7BlLVtjrIucJfAO8JfuM5H1swBIbCsDkBdGkXwpXAqSxYdsHGHZtUehgEb60DLS1VsOcwXrH9Dz3wsdeD/sxGEIBA7ZjH31xxprAmCb8UhhvJ2hwUet8wG3UvkVjU6fWGuql1Za+raz9w+0DuIXnHHHAl5z7prGHaBVZEC+jAAm8/OQWKfUFWPWLOOl4arMNIsPPnh+InHBzyFxVWSivGX6+WK3YqFxnach7i8/t0a9rnbPzs3ADY4Dm+/t97O8/Z3yEezs7DnLesgn0CZuuP/vpz+KjDz+Oi4sLNoo2D/IGKVSI17u+tehbS5sTvzFDWo012rZ8GjcttjvfOI9Lj/326N54b53FOuPV6dlJLOGhAlu5dsjJPFC/70sDdYHmEZp2GcupQM0l6cj7hx/aqfagzIQN6SmvwE42xOXLq5t4e3HFxtfbOD09jd/6rU1Z9bAAABAASURBVN+Kr73/9Viul2zI3MSHv/xl/NX3vx8//fnPwg35zz8P4uo65edmmrSN2E8pNbSBBWsWY/timMd8GGIxm8cCe54Rf8WpDBaLebz3tffiH/3D/ya+8zu/k7/q2uBzS6zdQtM9dr5HwHtodExe5Afbkwdx1laj8myxKe2KsVs2xH27T75zrH1aC+WoPhwfJUdEdIFYSlR8YKDPjBgtrQtolR7rtB39zdKrA/oKI0FIGDZ7eLiKL+mGdvm0jNzLj/r2usf+g08pNW1bmAkr+x2iAH9JHrLEJ5wT1tjACWvzWpvgGckXwxc2Qx50Sd1X5Ju8fEVo+XuTgQ7/830xEr5pKAF3Kp+HVN5AYOswiqyzUSisVAyylXpLa5W+GOBQo6L0Qj+VN2LkIwbr1eeESd+u6NiHXEAbEAwc9ziG4zRUDXEKuC0M0A0aKrikIUtXSO4rOHFIjYgg54QXfHQwA7cF04/Wt8ggvVzFnL4F3AaopAmj7oHbgJ/1BiqCqMHKhFxYGrttfYMWxhvsXXDrlE7A/j6jSbzlml1nJ3j50RksO+BZNu5Ss/DfUHbKhIBiP8d44unOuwtMNxM6ZKgcYIfgNz68FbLJex3cndyADzyDxRya5asTWpSzDjZA78Ak0bgW4AlLJ7agYoaXLNaP8K2eXFhJs7qwTm90rDqYP8hPWalj8YwsxpWzsrzH6Q2Snuz7e78JB/2rA2UsTnEpS2nz1N23yZ4+exLn7Jb7Roc8C2/LAkjZCNdEaYdtjMoMeOIVDqrLy54IYdCxr8VK4ZggazM+j/Bnku6vCArXX8tRJ8LqSkk7ks6RhNS+e2Aqw9ZqVOxDGUi/tGeQLTWm/ocvElyf7TtgS32rOUkJf/9As3yM3E8ynWQvPAClXvM0Cx59zgIN6koY3AK+hLqcM9GccarpH0l9gtzOHz8K5ajPuDlwxDPZOBCwDViMATsw8HvicsopyJqgq19U+BPHRJuYoY06774sJWptCUO/lG4OSDC/MWlXPiZ11mvfbzlhfv36FZPpVf4qogmCE3RulGL3ykA7T3vhWfzalOO36JpZf8IFTsgPY40Jt7+CefH2MryO2Ju+IF3qO/hoB+p5i88d+enhxUIz9CqP45s3NcSnbJI+xmj/0kRHu2fRHm9vbsN4oO1MfnwH31NCpl2a0F/Cs28U3F5dk0jdYhe3nNBuYsPGsG+1mdzLZwLlh7QaZ3bg3W7vYuukTmL2RR8NDiNP2rCbLQuDOxYQGSugRzw3/h783eZhEy5SZrPlLGbrdcxMarEVY9WAHJWB8rJ4b1FvJRJRENLDNuPaPvFtSMh3+YeL9YcoJRIOdjQ07T9CWalT3/70bRdpNz4OxEn1phytC3DUii+1qfCIBPxmL8zBK5SAQ3ncEiPFp611RT3V9NEBuIvlKtTbFbzfIZMDPlvoM7QZAA/oZZenyMo3YE0+B2ju6EMHSBpTXrZrk+N2G8ZxN1fUtXajbdJxiq3oAALTn4VlLJzNlrFGxuecHJ+erGK5WsSchGpp4d7kdonsLdbnQgwajMf28Vl7dx7Y3N7FNQtC9St9qQNkJY/6vRtx2rNykV/tL+3w7jb8VUJ50OcnMpWjUKCYwbZpt/4PSTfYzojPHOzYoZGuTHM1cikIyvo97SO6n3QWyLzFnDnE2GI8LOiHbzCaMn2ta/BmUc5NHUN/pciLvY7wRuw77ffqNjdgbuH7ijISn4WjfNWjOL3q19YHSL1yifqAywWQOK1LekpgnzVMKFPmD/I/JbH0hP/8zJNybSSwa2JARDg+6QSINCrjaT6+pXX6KnvbxI+YqDwwHr/Ab13kim/A9kxojavkrfHqxWf5htENiyp14Piry8vwbRffMvW1f+3It898YyMXUtAAcEPfr9jniBmSMIN4ioEl1IVj9bP1ehWPmAMsS/xiNl+EPM1J8pXPsbTaotUaM+q1yTUyaa1mXqH8v5x7wAUdlb5TaVHrVLRZx56enlHHhhn8Q1zeK29pWS5WoY2nrLC/Xf461WSTwutbg5PIj3AXLKROWAQ+wo/8Wy9Pmcucz87922bAkk/jkfAswmi1Yg5sCmHHO/IE8y/jq7Yl4AEcA/oYWsUJIoxNxmX/Vov9O8ZLozZWoCZzJmzeserTfHGoLYxtvo0n9dqctpwF+fRdwTcqtlixuZZxt28t60qBNnjXj4TdlZI+1JVCbBpjZx54uw1xm8cV+ht3/F9CpXOjnzoHgli7yQJ95obOF1vaaAo/+s0OPWyQg/Fjh39teRa37dLboEv9dyy6DvcHbHeTebf8FWhSDuv1SeYQxrNV2kbDpQoS1h4ibUdY9jfe7tCrMVMcA/Ane1vkIv3m+jacR21Tf+LeE1fuodscsdZK7FyRk1PwUccrA211wXORTjCPHLbIu/RbvzZfod1n387sW4vzs7OwXlp2u1vMcZdzbtoDuVSJEvrnjLnwIEz0ov+IU1/owSWdUykZ4xGJa2ZsrIS0WIzVGlPKrCvhptpyvYjGusN53bdajK8b5q0Nc5I+dUE+oP6l19xFHPLjwceIPr2HJL5qE+qIgbbl3ENnsIey6gp6gO6cnxgHS6kP4Vbor62Gv450crJGt1vyjTtGR+hTv/Od7+QmxjvvdHF1fRP+0f/9+Dn2OmfDYh3sh8VHH30aH3/8abx4+YYc5B6cPXKEW3Smj1r23E/6G2mbbCJx18nm7VNrBe8hzEnecEB2efkmlEdPvbx679pIH5wvZtgbeev6PObM6bYzOFqrKXfvoSBx7eBZm95zRQzhIZX+qL1YGr5ewcFAhpXwf+/zDbgVOe5bcsVPP/4M/j6Ji6uLOLCz8+j8cXz9m9+M5XqNj+/js88+i7/9+c/jJz/5Sf79nwOJ7QmbRN+kjxtorQ3Jx83NDbAr8/wi+qHF0A8xwIf4CzrSP7RLFJp+Hnyk7+mzd+P5s2fxmA0542dXCqyZp4z0CNaxheukY+Uw8alNRGTML5Ub2ul1QAa+9ZdvHd/t8s1I8xgAhjTwg6/wqEFYWFWQxIQGnS8xDDVcO/h38FwzzPGngg0dbU6dzpazyHjAGmOJzw3IV5u7xwa6UqJvLeOcvPY8g1BkyfOO2LOhmNdI1wGbZj+SOQ1KoMc69X8AlvR60Gh+EnyU3wh/jlcOVEVeGef9V6lMEv4qUfT3oCWJzh//ic5kLSpKge8RuFeVdOy5R2E64ZbFxnZ3h7Lvs6m2GnOSijm7eQ2n0CiiI3SBp6et1oZ9TM/Bp8OSDKYVh7W9aEDUi29E+SZLI7h8xmTyLQuN02fbs2BUI5HLYCmtHeMB6/cLXMf+0uxkpOEdi0FcQ01cTEryaf977u3v4tLiMxYIO0UMWTR4aR/gubUH3mjRcUxUuMUZ+CJD7wtU2b8hBwOFY3y23i7i1UmkR6cWv3W1luiQkfLx2XZ5lx5hLEmObDue+qM+gvk4FeSDIMJJqg7QKBzg9ZQZepqR0OtsjlcXXgt0Sq+4jkWH3yIT6XLy2ZJkKEP7GTRa66PNhpAe4XTlSznZx0BoGJM/YVknrr5WyLMvrXytV9cTL1ACnVmHgNSROIVxpGuyDyeiMRNl5XKsQ/LADkoN5Zy4wFercihxR3Llq//+rx/Ctr9FHMp8tVpGo6/4B8YNBL/jWPFbL1+KS17kAmw8lrQT63gQJNWFibalHrVVdWup2M2KJEsdDtwnTH5Ir3qZrgUeJugC26NTaZTXPX6ivhV37fuQTnWgn/gqrotD8djfcfbr4UX/dGGuv3p/tA0Ix6wOWSADvJGTkjAt2oultaPeoAjdSIs4lIv+sFyvHM7C7oaNn4u45tSllHeiLWbRkKP9rtggVQeOGx/83HvbsrAZtGMC2WJ3EMR3ZJKeJsoSEeLckmTJX57mgbH0JSckJBZ+Eg70pZ6oUCcmYMrAe221lpL2Yd8NGy/CG8E7jQES7fa1WH91fRniDT761YKFS9VOIaoiWwtNSa/91OOCBGRAv3ShfpJvXxvxcpZloK0yVhp24NbPPAXW1gvAbLNwm+ORurdZHKO/ZOxCjnTI+lQePnXITZEH+wPYHsaoxjRLqHuL+qcifUj+NyQUylfYXp3Et2xe5Rua2J8IHHMci4hAO7KYsOyYE3YZfxxvsb/0KCf75jMIke4XP4O7xAX/SCj9pdWWulFPjtNPjT1bbQIgng7WHltkrLIyvic+dG5sdwPaxaBws54x0uHFOc45w3H2dXHoH7/0jxnf3G5SFuo8+/qDYhJWoam1Gg2ddYWFnPLgOp9D69DCeChfdA9pU059T31PbYcC+GZbKdkuXdKnX8w4PRQ+7OR812MTblosSb7mxOrgI4/6CQKPVsFJH1TK4wH/QLN8O+yxQl+jDJTaV0aSOBIvTLp2XKlIMzJWWEb4kBZlLzzbizQCv68taquhvo+0ORgx53+M4BtfjqV7NPpJt2NLqVEZLyxhHuvU9Z7BbloJRzoLNDt+6pMjUlXirLQJ39oH8XlLLlsmfy/YAA32UZYj9rGFR3Uv3grg4+LPwyFp6kqB1sbp7ooF0CLvIYmF0w686AqcI4caykt53wNzh216L0x60K+GH8eZXCu7LFQkLfTfMFcah01upUdZGxMsqApfGXORfGBBLu9ZxzjxjOgkC7wc8G1hwnRMuPkJD+ETtBZkIC3GAovjIIOqEvKrjBux16vPXUFgwWiu9pvktgtjj29ibVi87lg4W6+PWI73ewZIZxZ+iE/auAXi9J18pcbM/AjbnS3mKePkkfHpy8B3nPRIlxtLQ205jwlLeW+JRcrPxXXaGcLXVhyjjesXbp74TBPy3FHMCVycluRd2Yhni1x36PFw+DzgPDKuxCQHcZnr3bCZvCG3VR90ohvtfJ1np2ctlgIPyuPeQCKxNtIPo0i4yY+8t5Y04KD2CH1RWpVDKfgH8m+1ph3bwXlaWg7o3OepXwnHWLQL5SFK24KPtrQgD7Rd20+6GC8fuQHCXAqaUL7KS9qcK9UjKzIgHEIY+prtbmB6IGQxxtpf2BXd9G3iR58qzOmyLM+FG2FqY2viFdbJ/H/NxuJ1bryN2LK2i+QQxYiOHvSk0qDA7wGZ0hgeVCzIT+Vv4vcWMsfoG7ZBmRlrsfmOIl2tp35ooV0c7XQPLGWoDQvD+gKNHcV7/Umc1hV+2N/Y6iGGxWfbzdekS361l2C8fuwmj/1BE+wThPbiwYf1yt+xgJWdMN6KTzhuJPpW6xb/UlfSNuIHzkE+u7GvrTsfGXu2tB0eZCQ80APzEMbE1WrBPFlFlfIUvhtATx4/YfN1iM8/38ct9tz6Gl/7+tcjN0PIN823Li9uyIG39Ani3wo/XTBnH8K3Yz764CM2Sj6Oly9ec8DGGg8m5WmD/1yTt7l5Iy7lpk3QzOHQNGdKa/9gz+KZ+nXQW0P9SKz12kEgTGUqnPFwz4bdjgObW3g5xMCGWlecX7HNUjN2NHQ/EMM6nmmapAJyvoAqoS1z5eAhAAAQAElEQVQIL/hsyA2vyfHdJHnL5s8vfvFB+LeO7smHTk/P49vf+la89967bHCchr/a98GHH8aPfvSj+Ju//hv6fRYbDoOkwV/n+8Y3vhmr9UlEvBMFm699H8v5Kn+NbmjzKF1FJ8GnJA0SdoAo5bBgY8Ui7eGnK+nrAxv0M/xkTrs+Z6nw55iCXccXn8MkKp872GS8tqi/Tn3RP0ZBL9AecuN1xNfSxqHBepoZzU/HI3O/VDx86WE/5xdixsGrzxQAPvQBL3cFEIUfPcVrFoH9nfqJnhQIMJSDcLilyrhsARjfbONqTp59wM9jrjlAEcKXRzf6vBeV7fb9UihZ82v7Aeu/Ntz/9Yj/I+onY9CAxvv7MCAZ5Jys71GOCnNy8uTRBZwnz/6PGCY1A5NDYwd3tpzFgCGnwlJTJWbUL9l5H3BeFXpUbulLmCDPcHYdYGDCtE38/rePLmIzMLIwkw4XRU5+1htotzj5lkDqwsTkQBoNLo4JPuLSUEaCqCdb0nxxcZn/u5aBURjC2wBnQ6K2peQzV09fMtjRJj3CkSdlcJ9JxIH1MrxJO/y54SV/69VZrAmyTmCtVZKBkqXn3l3f9ckqzk/O4oQ+K5x/UFZxdDACHnKWHuUsLhMpA/jES6CTXTixMSTm80Ws1ys2Fkju9bD0kGMQONDvMDnR0DLo6GjyUMHp/4glna22DFrCN6jY/qsFiyAg70Kd+2bTG04zXr16mbv7TgoGXAPcimDmxK8eayXYF0ot4X3HVVPbMoH4tyHky3qL+lZ/JipXl9foxnJJsDhkInDsk3pFNtITEdlukJOGHfVefRb21EeMJXWUdgZNA3wvsc8lCamv/n/2yadxy4LesYpujwyVvTifslO/XC1SttronKRjaJM+he8YiyauvGpVji2U4YM2NZkvFpKL1SqUu/RttC9O/+YkOU+ePuEE5CRm0GQuKawVtrGY0R+aa4EH5CdMx+6wPWl0EraYUGzxgfF+m/g6iNsiZ9ssG+w3bSkiZeGbFNppBba4MBBaQvaz+CAei7X2G6BtDf2L1YpkYYEtNbphc2y+7jhpvAef/YU3wxfW61PaI645afLvRNxt7hi3ikdn57E+XYGyxNu3F7Rfs+AaM7mD7NSpPqwvy8Nu3NC+YWOBhQkxYJt8MoEAXV0pf33hwKRFVdIvDWlvyK1Yg07xhJSNvqQ8kydsYSDeDMqBfsK+4WReO9eeqIraA6HUlJvWpBwvodv2gfGPzx7F8+fPQpvvgePG11rd4df6xUjcWa4X8ez9r+GnJ6EdqcrKjwV2uF6uOH2aijKW9gO8mLRs0Jv31s3n8zA5lybYisL42mrG2QG8fZE6JaAUp3v1kTGTBFAZCUf7chNLGSuTvrZpUUBchlNkrZ9vOCG8Dv83CscrY8sG2W+xW/UtpoGxQ2vRKAFhwjTZHuFZ3CNJiD69RW/6SO2hl1hpX+H9HV8tER1AD/BuTHa8c4n+t8bm6mCCdQgTZ+P3zdUlfsVCve+RwSzl7xwkzdK4hQb53OIrec8CaK8dPJQv7sHnXCFeN/Z+8Yufcwr6MQuX27TFWltoM9IPeWkHxoE5Nj4MlTX/gQT5iph8F6XIAWYGDvkbuR7HIB5vQxrlzTY1FTSY7LsRslyu4rGxgM3CWmfwZ5Lfwv/l7PT8UZxyCmf/LXoQfsEul9jaksTUk86CDSjTQJa11pSJc4Pxbo6d95UGvuKHyvCTclAGxk/8ePSknY0I2+yvbgf024YWDd31reVQ7eKecerc+XKLrfosfX1FZtAijK4U5EKcQBbiLV0N7aArU92OuNHXCm9nsVysQnyV5y94YZztwrpHpxN/MEEFTf48qib1pVx22OgGem6vb9OOxUFH7KSlTLxX/l7n+OnxBHSAN8cbMws0LIjNhWTfOmEI1zI+0FFKhLRW5Qow65WLsvBNlIvLt/krzAWFyLvxzD7KaL1aZQ4gjgMcOK9e3V5nnFOeLkjEqQ07Rv8VBmiAVgTh7UOZLEnZ+Cac/xuW/uGbReJUYT009rWlDJRnV7Bdhqk//UW/Fb5lZIG0222Z7+/CHEh5mItZjI3Hq5v3+pt6EYebQPfoU7qN39q6+cacvO8UmzZWquPaavKpL7vRNGJ7tWIXrU68wZV26R/lfvHxJ/Hys0/j9ctX8Za8w/xNGrUP+ZgTt5bAF645SAUOw5lPkOpkID4+FPIicDl2lodV4FOJyF85Kf9LdDbhucyFqHxgWKHdDq0mHOndE9u2wHLczivP0mXJTsh7IEbIu7qeMX9av+dHB5cVOpfULSizxZB6qdKCTiCHHqgYHTluaC1qqyzoW8jvDvvzjxNXYOjXyr4NNfybNAt8aGTTcpQe6LrBpoxr2hEQY3igaU7e2NcGNSUIavBXQr8cGriGIXpKY84RX3MMcnZjJ9t7aKn0y1Kj1i7zW+WqrYvDWOWz8//l5UX+uo05HoqJgDtVo53ckQPdXN2GG1UjfB1tcZjVmC9m4cd+t/ChnGsrUeG1h/fwA6B8btgzgpv8ZKRFQSoZ7WBkUTwST7kiE21+z1Udqq/siRjU6ySv69y0kh7bpVu/7sApT6DJjQrzmhsOCow1zlmOTTqJP2IupUZDRq0iI3Srf26I3b4R49t/jhOH/GlH+r3ySH9jk0VbF64+Il8wFYkfWrVJc44njx+Hh1AJG1r24D49O41n7z4L3+5gvyJev30dn7Ph+fTZ0/B/WXzy5GmUdzpyr1sO567w83ti7zpO1+dcV7G53cbPf/7L+Mnf/Cx+zGbI27dXOW/dXt/FJbnP69dvmB+vJScqvDVs5oC9XUOz8UE5Zj1zBmxnnxP8f4k+cy4NGcAKSiXe14Qj/xdvLvOtJH/tSh01N1YA4L06ztyKuW7Bekeeg/HO3Vvm+B1x58B8hIAErPjDv/vz2WcvmM8/jV/84pfxox//dbx4+ToG5rHfZPPnv/vv/7vw77LVVuPFp5/G97///fjTP/338eMf/zj/3lPXdbE+WcdT8ruv/8Y3YraYxz2bVD2xY316Gifnp+Rua3yqgTOIaVtM4xC1NtQz8ryLGb7j/xC2Zu4eqL9BRsY9Y2VtLdZPHkfO7b4RtFzEHNqU50DfUpBNYZ4M2TmEvqPkeurq0BL2gjEzijyV+tAX29ZmlMmIT2nDElg6vJOxUYCH3xyY5809pnzqOuOdejCeK1eLh/36psW4I6wCXRXai7AgC2gBSEQv/MraoEalT6FQCfV+7XjITVJhOMZaYXxZrElKGVZCOebm89Ciiq/WrI+v2Efev2Ik/d9DzgEH0zgm5U1su6BQoV8UEm2DZW7UEIw0IgOCQXTDCbIGtk2HHTG4DcnzJtxtd4z99himVw3YYGqQFB/V7DDvSLR3LFI2sdkwDvg7YI0YuRPHlqTPBYcOZvAUDhaDRU20GkR3jDFIbbgaWLThRnKssWG+wN4REG8TzyhSigZqIO/TKUvIU24e3dyySNqwOTIicEZjoCbKy+UM51zEkgTSID1gvD1tk1OUdI7Ks3UW4Vt0/AUT+IqkfgqYC5yAhU8ggUnQjC1hUmCZFoxBUBqJDZODdbIqU4YigrIyGFNvBCQWYsrZidTew9DCyb1vdXLavJboCCQ6r8W2Rn2F3hIlA9tIsN1RNkw4TnrqvtYWU7LQJnkjNycFHsLNK9t7YFCdgVGaHGfZokMnvx0wCRETDoIYbEeBFmHkfeGu1FAXFXz1oU0YDOIrV/YpyKmGNNunMA4BhR/ve+joB3hHL+peudsXKQNjRJ87rmycIUzHm5gdsOst8pP+AhDrhLdN29uRYEj5hBvRg45nOsundmTAn6hzlJgotEua8GzjkUbugC+NQ6upl75J6ywXL3MWLE6kszbDtNXHIeVpoNb+9YPJRyP5FzZAs2/hppTKPbgh8oBdaB/yljIEbwVXTrQsUAbupcOJo/UtZiSNcyY06ye9wGPCjOgbQRq58hhOFhcXb1j8sEBnATVfLXOBd8Jk6gZoo68wFiS+3itjx+3RuXRIk7x4bXWCq91utQ9sWr+V5q4UEogW+kEd8BMEqG/eY0/Gka4U2losV6tY41firtCYMuhKmPC6qJVn+aF7+NFPpUtfzv5dILMSLgprw/5aHzXhlKg99aWEH2nHcLg9YH/UY5/2q/DQ91UgtPn9sr+62hqL0rbQ/UOzvqOfybN+MZLU2zQAa2jwjP7VhZO/PjzxUJPOrkzwlYHjb0mwlZ/juweaevpAISd+xAVtmCL9VNuNcgg3/++ReaWy1fZFnbpx4WeMF750joxXX3SChhrGJ3nPemDIjwtCLcZ+jtmSDAtD399wr14D0pWXtKnj2rdwgYfwQt1Ko+M3wLy6uo43r19h/5tQ/77WHHxMbOwLIek/yqzAg2PvsY0t8paupAk/YAhqGyneFYZRqqXGF/qFLrvu+fGgJTtT4Ai7y3qOgRMmfjVdR9qPX0bxlY+pZoovXWE+kSbmLr2yFHDWGl3Bt8UFbOmeiIMm6tMO6dNT9M0jPPuN4D4W5zvfgJJfZewbXHt8rMJbw4aOc9MXslGH0DLiY8KUFnGoR/tIg/aqLRn3ulJiAE4PvK7WlHVXJkFpF84NXqVL3qYSyLeGviVsu8uPcBJHTDx2BTjIS11L9w6daSPCGh5w9eAFGmDpSHfHT7Tia8BxrIspedeH7rEZ790gecOiyMWVfeSVgE1+MUJbhLIxBghrxhyub9lvh+zsOyJjT+mlpULDnEX8QA5h3RUHGBt0qe9I24Lx+WtdxG3pc2PXRZ5w9FsXBmvikzhtF6bFdp/F3fB1y9Bq1FpTzrZhHuGbCMbbKe+5DRcY5jc79KgNCsfUIYsDsliLf8PPBrleQrP8mXNYFoslMuiRxTt2pCBffqoS8Vp4xBwmGJgo0i4UatHDngp92QWD9qcvHnmix8MXv+HO+ez0bNr8G+Btiw1ukZ/53w4epKuywTBj0dVajdRL0T/qhK+L0H70f+cB9VBro1KzGHMuF4bYpLthr5YKrkmP5m8H/C3COXXBPLEi//I60Bd2sItdLr4QCBR7CzREony1K/XpIYz25MZfXtl8NF9ASAwrIU3i9dnYKU3BRxzaiLQBkr6R+p3mrEX6l23SKlPy2mpDPy3bal8ZU4BUkE3JsbX10egztEYd7UqKLgVZxcNHfezx85ENX/WjHXm/xUdubm7Iy2+wrfvsLRwXss6f+q2yc2PP+gV2vVit8nDHZwfssSv5K/jGgkVzrb3VxOkdOf+UW0kShCsOdDTm5sw9fpU8lsLzYZI79spj8mtn37BJWZN7j9Bv2wEejHG3D4cC6m4FTfPlLHMm5yLYB88ubjgMscj/Adj++v+WTSjp9Vl4FbrV14DfWaw3lopfmkupKVf7zJBxwmeg+lPHjXH2EYc+IPP6saW1mrJarBYhHtuORT0fi3Xa14hMpE1/kkfjlzraQ7vwD2xIHPAZZSG8QX0MAxsXy3j33efxax2n8wAAEABJREFU6Pw8SMHIxTZxxUZc39d49vRZ5B+jZzNlu72Py4sr1jHb6NDTkyfPmW/XrIPG8FfBfvTDH8cHv/xlvGQD1k2r66ubADViqJKISA7I1bnzQF3JYoO0O98PyGcNTR76KZe0M/QmEEQmKGwC2pjL5U2elGGPfx5o9fnARkVEwbYbNj9wrVE6IBBnjLMbbHZDHPOqP3rQ7+bP6zdv4pNPPo4f/81fxwcffQyILg/h3AB799334vl7X4sCz29evWFz6G/ie3/xF/HTn/00/AP+XffQ9+lT5LEM9fJO9w4662MxX4S57Br5rchpF/Nl2tlAjKrEKvs6B7xlM9kcxXlB+6vwVCiQzZp3l7Z4gVy1x3vyv9EGOuo3tVVgNvht0WpN/NqXMnUtEXy6UpBFi66UuGd9op0csBf7SYOxUnx57UvC4Gcg1vCjbJX5BRvrbt755mfauY0U27fI1nhsjNuSo43ApynMi75op496SPKhpUH7wHzo2sqYqo/0rUWFj+gi8zhjpHOzNO/Q3Q36F9ceIFuepQvjQuvkQdSJaypipxQKrf78dRdU9usm4f9K/BM75ShcHjUmvAd9jAQGAjjorKsEyo6iwenwBimN/YbJ74ZFh+Ue4zBpdENmSo5u2WDZZEDSUa+vL/OUToPQADSkHRP/ZnMXl1dX2VfcoAyN0zad/FhGgx8TzgY8nkxpVMK8xPm21MmHBeuH/kMGq81DgqFB9bXh4CucbRYVAxXu7e0dfJK8Y3jy2WrNhaRJRulqyJOnKleXE+0mxDqmfQf6uqh0ceYE5MRpolfBYzvihBUkxk0+4zBeqQTHjIXySZyzG/yIE19Pb4Vlcqqj6Pg98NckKC7ShS0PiR8ZCEM+uwfd2ZbjkMPIJKmD393eMhFvkMWY/A4Pjinvta+RwaJwJWD47ITvJGg/g4nwDyBSFxsc9fr6hs2PkUDEmKFxbbTi5AR5dWm06VsL4VSuPu/Q7x56pW0Lbcp8k5PwDsoL4y1OKJGvAlIBvVgBspJOaXGS8P4oO1RFtwOlRMUmW0NnlA55TTTbBsyu8GifysbAFMgXqxWyr+FHe9qx2PY6/VpRAV7NV3i10T18lQc6go+0W1zQKu+AA6850REs1Zl8TgXfSUILI5WEBZsEZk4A2LJUCkMcytui7LQnde6ks2TiWTKpGlztJ2wDprv5Lga0h66UOMqoIgP7KQuvIjfQahOOUwcutjtoH4Y5J0Gn4cJE+0qbZ/zQkOfxRJBTCqQomCzaiX21TXnXL158+lls8KNWG0nIWTzj9OmUU6A5k+dA3Yzr6Ylvyq2wmUn2jj0WfVS+5vApXGn02XavW+xHXuZsSLlBMJB02Wa/DXapfdo+o12ZyY/ys1+PfdhWa8XvJ9sUh7K2ztOl3LwF5oDN2rdEpC0q89XJKhr1zLxpl+I19mnTOyZinw/MsvqS4zvwMZwvta7EuPPr4uj27jamk8TbjCtaREEcwtCu9NktPuIiWHusrYY8yfd8toB+CnRqI+pBHgr4ujJNnMK44vRUGMFnommKdTzGbjuSjGyyGMMdX5GLRRnu8FXvZ61hHWxWYKvG7duM8dckMdMmuHFfvRSAKhvtc4Au5bKFftuEtyeZ896Nnw16chP5FvruiEs77N/xnvxCPjF4h20U+F0CFT+BloAKHrLtksTlYxI8k6xJf1hlVzMeiaMCpM3RL0XZpEyJg/qJ/mnMtqCq2AsU5DMW87PZPBeDA3LQZzpwdrZThKHveLU4lmbVhi0cQnjW28fCkF/5Tt49VZSMQ9qWMlIWI7aTgAAI6XkrH/qoV+GWrsTQKgUdopMJFniJKwfijTbofOscpYxdkF75Pw2xODJ+jeivwpebFvqNdlP6whSDfPEpaRGOcAtEpP/TDkkpVw9ykh50WrGzlC/xQDjeC1s69d9LNhZ26NhnyJtkjMCEq204pmDsvt4trAJS+3Zlks2evtJzkwcN5AzMEVSF80htNbTV4iDGdZQKX621sHgvrI3/OQE0bKHX2Gii+fLli3j94hUn4Df5q5xb7E4/0dekx0Wt44/3s7ZIezPGS/sEd9o48HlGLLNsyCsuWWTd3t6krKTDuPOEhZgxaIA+8VxzCiwMY8Oak+T1GXFwvYqhNrj48ttqzUMVdaVPmEc0ZF1bJfTg3whD2tWr+dUFudQ1viQdk71ExIN8xKde77URlOFVf9vgd9Ksbz4y73j8JM7PTnKRKv0VGuSxomvvKzR6LegN6OE4DbUrBZqgKyaE4lPm2oqL9i2LB3Xp/AnZ+AqkMeaUk/HHnIK7QHRTQR3cIsfJbsb0kcViFWfIyKuyGIYalbFHbxKjb18rmxnyGVqDFm06yHVGNhN20MncD805nvbC/VEX+ou2ZL7l3xx69vRJzllz9AogYiPjkVmJSebyaxmR5QbbMu/018iV/S350OXlFbb1Nu6Q7Vafhta+1ehbU2RhX2WijCrylSZl7LNX55hT5nhtxjcCGJ48iNOF10CMmjMvtqERH2sYE+yjPI7j7aO9DCzExFHgF4knfvGoi4z9+MX2oagrF6NX/g92F5dJ/zFeCM94cZStMI0NzqnqUNkp/wPK3RFj3ZDsIerk5AxbWuCzxGX8bIO8cp6JEsKQXp+PxWfr1Y1zg7TWVnOes+36+m1ckNtb7h/mA+1Yv9b+vV8zP5+dnoVzkDR7IKv92natj5C3SydGEcZH5zP/iK5GqR0MzFvm7gt8ckb+EHzM4/ZcO+juaiH+trCP/Mt7jx6lT73MfNMF3uVpsuND6Evz1vJQ2L9x6a9oNfAE8PJbauqy1pZ9C8/ZhjwnOLtcCxk7lKG2YL1z2Rb96YfmLSfrZbjwXi2X8f7X3o1nbGAM2Imbjh9/9BEcRDx78izefe/93AS63+3jzZuLuGCOeCe6ePf5+3F29ijKOzVefPYivv/9H8XPfvbz+Mi/C/TiZVyxJqvwKu0lCuupA7FxE37k0TZYx+92tI2hjU4yOg3t5Uir/S3GJHm6fHuZcJThAn8X1oE8XDsd9T2AVjZrbC+li8MeCTBfbSlpK5v7lI8247zz+uFNJTexfsgm1scffxJr8s9n774bT58/zzdtzx6dQ+MhPvnss/j+X30//+evX/7yg7jFbwfiyNnZaTxFfjPyAfUov60NsUS2+ubJeh1r1g5znhfLVawoM3xTvm7Jff1V8tevXyPbSzY9DlH6EgM2UErkptcb2j794Bfx5uVLcF7n3/CB1ei6En3fYoAG/V/9lbQHeKaDubp+EcAp2GIB4A7fctNcfw0+FR3VVqPVFtN/MlGioz9NWlRMecpIjn4br9++IV7dsCbf4gJEEeBlP3C5htsQj2+RyQbfVR+CKdCjzblus32rDZJbOLRCu7Fgju8Y2+bkqcbl2tcodJD2W+bIa2KlY4V9iU97dd7yevswR0qHeZFrGvNlbd66r1JRHl8lev7raUFJfFFWF5UbldZjaLW1mDGhtFqj8jwyAd6jeJVvQtGVwpjIMmKQGwxGZapkFUdzNGCYYJ3gOBadXZgDxjrQNid4nhLAH+Gc7+Ko/vEyg0hNnDXHzzQoJkDhON7A58JGOn+17MBvYiTuVisTEU4KXseIM6IgKwweQ3dcA/8MuDMcXlpphJfJaL3X8XbbDYGK4Mbks4F3ebvDOdwl1SEMyDr2BYsTFya3N5uwzolGWi6YfPwjnF59ttww3oL3IdcqqgygTsji02GslEbiXp6M+Hq38C2e+qkL++zh5fg7y3AWB1gcccwtCdgWnRgodLIt9DtJb+FBx9RphS+uLXLz94/9VS0dz7pSKpNwixXyMxl7zCTymIni7OQ0JzX1Yz8Xqp78XpH8OyF7NamY+BhTnq2SDECT/ElL8JkROA3QJmDnj8/CzYK+NkRySHlvoGkHzeJQNz0wBiZQx6U9ML7xrA4dZ6mMr/RLG+6wzb5Gz7MJn7wXAC0ZN7SCndeo2PSc5zN29VurYZK2IfhZ7kisb9HTkd6htRCXMCwwFog6/CjbO+Rt0gBW4E46ld8MoOBxrLQLz+RF2J4Oa5OQxcQ05uLEMS5ctCFtTNoRSjBXxxGhMHboURjakQmmeORVmYhHeqUv+7rop/8kS2ulOtKu/CO42o10JwLsSbveIvutf5xYPWBH+pSjpuSzplx93gH3kkXQZ0yq+p/JyORvC8g+hImIvnBgGnLS1LcdJy3Hor1Kp8+pOwViJ0rKmuvB2OPkz8mJshGuV8dln4cxwrBOer+8ZzKmvSsk9DILPKXghOXErg04sUqjfuW4h24xEP+mhHeRi7OADycoZW2BSb7ARzk9NjRbLmKP7C5fv+FU9TacUNWdctNmQJ39+cEEXbCpWayXJ2n/JyQsJrEDNnvspy70SX30WO7xJWm0j3D151Yb/vrlCWjSBk0usmwvpUI5G7Xocgt9aVcAGHLcNLbWmiQ6dniw98Y4bUN8O3Ttgs2rcrB/rS1toXSM7UsMjLOYWAvsKEfvsz/tk76CqhKV5yWJlIuXHBPQeH/PImxDTNxE32omXefIZrFaMaajQBG6pCvfSfYTzMIzX5Cqo5Tb0Z+xY/1J29DetCdl9oTFqHPOZAM1N0aAIHF5cRfDjdMtixxP3awchpa6Uw8K9QtSaDTR2mOnW+xUGpQbLoW6D+Hzr/qptrG52WWb+pkzF1WAGTuNq1vkLV9zFqb5NzD6CgYkv48pfiGbvrUY6gw5tVAXtdTsI10wEdYtF8qt5OZdxvi7DTF2MyXQbLIYQyzGHjd8lJvJl/fWKTN52GI31hlLnY+812cqNGi3K/Rj7KlpR/gacvBQ6IrNKDendiyOR+xPv3UeO8KWYMfM8Z0Bf0ME8FfwDXjjef6woWcfbcSrcU6diXcNXucP/We1WsaJBybIstSCniJmi3msWNwtVnNsJ8I3CpStDwljvch+xoyuFGQ24ZYXYRu7kToxeofMdplMd2Xqc8Lc8czT5WfvxikbKsHn9asXGfe4JQdZhHJR7/J8c3MVvsEw+YgywljpqJ475FaHGkcdakvKS1qVmcVE+fr6igT+KpP5WlvicMNWuXTAktbJ7tCOiqNuQEfrxSpc7PlrIQvu1aOb0Vds7jrnqWfLNKQgnpo6SBmRpynrOXLtWwsao7QS6l7YA7QzIjfCXCRck9Bfs/g+wu1pH2rLjY3NzR2b32PYX9muyO9O0Zm/Jv/40aP09+VygV1X+sANm8jyY/8D99LtrzG8efWaBeplaFs4ETqkB3oJPvqm8dKT7GOsAxItyJs+9Ex/9G104SlbdWTOt0cAxk3nB+errkJHqfAceTCUORUxGGDUvRMSOR4+xz4OcWCekpZCo77MJUZikHOjekz5Uik/xvYswGIkww5xvx/DDdC3LJDfUFyoJ0zGmKNdcdDq32u7vdrkmwvmojTBGhCQjX4Ph7ngVEavX70Ni3q+Qc9b8hQ3NkfoHHfEJMqOOKMvGhsmGoGADBIuPzfQE0wAABAASURBVJQHCLhDasihoscemXQFLvfEa+KC4xXEHDvRZ9bYV6UfTCGXkcshGs/a0BpdH+2ox0ctDT83Rx+wrb7W0JaHVmMGvFprFHDpn+pSegrjVvo9RT2pg4xhHLCo0xH6HePYBmxtuG9Tfhl8Mo60mvMVoIPAD43QiQBrmeqH2kI8dP/iq/2NyLnQx01IbYYhsVyscsNhwbW2As+70DeWxB1l53zQlRINGpTDwHU2n+WcrUyW8LmgGHMcV+HPcSPxUn1pL85frh/UVyB63yo6OVmFfQEdy+WcGHQST588Cuf8y6vruL27C//Y7tCGOCF3Pz09j/X6FLzzqGywYLYxw/+ePH5GbHgccw4EP/nkRfzg+z+MT7leXt7khtHrl2/YOHgdt+TF2o30BJ8BPuTdK4/MMdfx9uJtXLAh40GEsQBVwPcsGnjEpQzkc4UdnDKvp4y6gi97wLRh3t+FOfDNzQ11V3FxdYFP3JKvoh9MM2S+vEOsOcQtvvX24iI+Y/PqQza83oL3/PHj+M53vxv/+B//4/jud383nj17lry+fXsVP/jRj+KP/uiP4q9+8P1wk2j/+SFWxvDnT+PxkyexXK9R5+fxhg1R/dzDitJ14SbNMAwptxmyXC2W8ejR44zt8rNi3jljc1/SNpvr8IUB50hlMiCj9WoBDZV5956ywz93zCWb2DIX35Ofm1vsOSzcg33PIG3dWKGu9S3lcXdzS065YW7ZED934XqDroTiEgV7MWZ1fYmOSkDFPT4uHG0bsNSWSdfQfQLP8lFKCQwfssvkn9C5RidnZ2ehD0s7jXQZQ59xs7pV/WKKiaUr0ZViF+D7PdD3gM2NU3wlD9JHWspsDv5Z0mv80Ya0Dfm0OLokrBLK3dhbi3igMb46n68WNX8PuegzljSCvPlPDFLwHaw9XAtXA/HAIrtvKkE72WG8m3ARoGFVjM4+9vXZ/+HAic6icjXKAeM3uK0JhFNZ5E56o74NNWZDi8V6EW4C+Lc1TKL6Cr6uRMd1eAjeC4LHkuTDMoemSpv4C3RqmJYdE1EGKAzfdvsumSC8NsbYV4MzsWJYiMeT/wVwC4YWfOyDhaYRb0lgdb6dQdjX/cd9jLt7dk43WTRs231V0k0gnd7NkA1BycX5NcHSJOiaTaBrNkiuSYo8gbPNwOgk5SRiEmDSbxJikBcupKRjqbORCdpTi4RDUiXcMZOGCB3H8cobDTksaU+aod/6A/IQhrQ5OcqrvEcwUSEQd5L9GwRugGzB5Rjl0NiRXjKhebrymEnl/PGjnGBmS5y4K+EbCo6deLohKbVcE/yuCXCbDEBdKbk40eEnuyCQUDdHnwtPvc7PmZDOmbxWUYeaY0bkrY0Z/JI/bJYhUVuNoz3M2bjRtnrqatoCNkPw89dCDErBpzDINhc0N7eXiPIQJgMGytJHeLrm85pJtAeG9JlMqtNJR3fIdwck+tJunwrMhFsqZlKzTTotB+RMJXQ26ksGePWUdtxaaPMGbWVtcUzBh7pSku8d+koasB8TV21C2h0DQEAXL1mUy9HONtiZ8pWuoSEjcB03+EyYTIRd0O3RtX26gu64dwHnRsrhfps2Q+hGpwRvFmri1VaceHKSgjYRF2xGGIBgTBAPdnHNRK39u6BtbYjZg260Y2XpxKVs5vN5VGjT7oSlnXlFMcBCyTyoO+Fzy7ckz9PzAV0cMjlQNjdszsm/tn/UifBGaJdn8RmT9viJfHdF2ZXEYz+AZ/K3XK/CiQZMqQNpts2y54eJlD4wny/pN4ST6T1xRpqcnKQdoMmSzwP8KeurN6/jjoQ74QHI/lmAmf25VmQ5DC3m6yU+sIpT7HBGEljRIc10k+cRvnehLYxsRgt7xD8mHqbNj4ptVuDor7NhEfO2iFq1QciCb2MjwSSk9R4b1Xa0F3HUoUaObS1KgyL7F+r6CpwWjfpWK5QGsW8HLdIzpl4q9X2jLzDsoAwr/bPQVoAlUjXrfYWmZn/g+2zpB/jHLgbis3q0r/S5OWoMq8BxMbg+NSFZRKsVVkrAGQXoZjo8CssKY/vIIkoY98QyfSxjCT7lvbrbY8va+gCtvnl5dn4WuQHVTfYBVNl5QEFP+mvbI7YkDmmSNReLdlS++nhXIAS/SvzglgZhoUjM5kGXJHvKwTlsy+JL/zigE21nPl+EsKRRWrXlnvigDvqKfgr0yS9EGMP0cW23wocwB659rVEYg4L8hs8zFhoyo8+4uLxjESh8iz7kXHQs29wow96wceeCHc/6kfY2YnfSe0u8sdhX3lrfQhxr5lr1KE5IxFYO+T+cOe9lDHmQiThz0+EBtjKsQyW5ZkEErT30y0NrNSy1DcmHsUEbqbWGfjPQV73NlotY4MfiPyV5Xa7xAeao2hfYLrlBcnKyDpPwgu3Jg7oppSR85xJuYWUMPz3wK7KcOUcBe+D+yP9RHva3fs0i5tnT5/Hk2dNYr1k8oP9XbEwoa2HNoVH7Fd8Nc7cLceUqHc5VWJfdIn0H2rQDDDzrtDnjsDFYmqd59i5uOUlVppvdNv1BOnvypB65BZAgAV6A7A2QulJCmSkn86unz5+FOZGLyQtyE+c6+RrJb+Qz+DAkx/StIqMWytkyw0ZrrWlbpUy+b/yotVGHfYJz41tYnIhfQ+cGvxOmsq5DJY7twvlAWwJNDMhW+azR3+npSVjWy1XWl26aXw+HQ/ITqHPEF5XtBSfIr1+/ikvyKv1btxCHJWVAvw32lrxxP9XjjQQYZS2sLe3CUg4eUuhvI76ovVcEUIcham2USi4KbxA8kv/tKNIBqGwrLEZpIrweoHOk+BQhjI5b++7AZcm5HBkpkz241LFlT1xwEThCqzK7ZCF7yYLVvDHnEE72zBmkdYv/ag+XbBDdIl/5lX9p9woh4ZsR5otvOe1/y+GkcjKH3OHX9hO/xZhmnbQJ3znf+VM6hbV/oNW+SA8dR74ZW7S1gkxol76jPp2D5viMOb12AvvEAf3qkDqd4Ze+Bef/YmfsMt6pmzl2MKfNMfqAdcre/NwcTXxIl0W/8j0kDdrNErsRjnRqV+pT2Uiv8m/CJR8xPrVaJSeLbT3PU4yAM/hQ75bSl3De91owFGFbH3zUj/qyvpQaB3TI0JAWbXhJ7LHeftq7mzJJN/qXpwE/HaBJmr3OiQ/Splzk3/YZ7TXlK1177GnieYdtGHdH4nBF9ktyhSUxV7g8EudmcXp2Eo/I1V1XuaF3hy+q31ZnxKezOD9/jI89ItYuCDNd0t/3jfXX03hE24p49vLFq/jxj/46Pvnks3jz+iI+4/nFy5e5kXjNhpC8HZLvQ8jHEr01NumhNq5Z42hvF29fc3+ZObC6aPDknDeHZg/wvS5PV2y4UJbLUJ4eZG6wZ/m8w8bV5QXwLvBx/Vh/1ufSCBkxEq9ut9t4ix989tnL+PTFi7jh0PL583fjd3/39+If/f7vx7d/+7fjCRs7jnvx4tPw7/78mz/6t/Hjv/5xvHz1MkrXIbOzMCaeP3qEDOex3+9z40k/6fo+Ovp0XR8DeUq+2dJqzFgz+psb6l07Um5nZ+f4fIXnLbxfszl1G34mGa1iqA0RHfCHPWU35bLMgfqeeaw2Zv6SBaOyTt+y3XXhHbJxnvZ5pB1ggEdyKN98oCvT/Z5aZS4cNyu9t2+hXpt5/PhJOG/N2iy0HeOFbbWvMSe+a8dr1mb6cBtqGF+EU2uNAV/qW8v5WBt0PGizj4dlkiU+aR+xedeUI3a7YNwKW/XalAMj/E5jD9i4GgJTX6JawFVLHz338RX7KKuvGEn/x+RIsAWfQcL/YV8Ej9ZSaexs69hOhBreVgVidPc5aYws9qaiQu0/Kb9Ej7IM5BqIjm4JPgZKjdYFm0lMLmJYoI1MdhrxDTuatzfXnMhtwjrp03CuODG8Yvda49kTaMQjDuGXbjJyDRqy04BbraExzwiuFeO0bQfN4t4SSJzQRoxQmg3m3uvc3gefghVWAm4pNcTRUZc8A0N6Go6ic5+dncYJxc0oeexbC/mmuz4kWm9DWQtHmhaLFTvvZ+wWn8UZu6qrkzOCzCKEeY98L9hpllff6tkga4OfdApQujqBFX8c0kl2JB8W+1h2BJANcOTJMZW+pcAHRRpNDg24TqDCN6CahIpTndwzVjgMC2kecE6vylmGhGvy7mSyzb7B6fwOnd2Gmz97kBoMT5CL8lkQGEuUnFgMAMIQnpssBthTZODr3wbFA/AuXr2KVy9fEIxf5x98FV+BGOXjOIPiBUmqk4D2YLtClmbbtujXicLEyNNmbWpzt0t7Mpm5wb60gx24HG/fXLgBhD09yDMgj2lHc4JUq8gOW5hk12c9neiN60DXgM5Nnk/Ro5OvY2wUvjR1pWSgn2OLysL+8iFPXamZBDle/sTR01+bnS9mYb1j7K9tb7E/+XPRbzAXhmPcYLGfxXvH77AD5XTUkTRJzw6+d8DRn8Uvvdqsz2/evgxPTT748KP45NNPwj/Kp3ymyfc6hKdcnXyVu/CkQz/WbrfAFv+j80fxHqfg2oC0i1OflwZp9jre7+Lm7gbb2bAYHlMOayaEJf4hHxbHjmadDFBuyweZ5ITE4mBoJFwIRvjalvQIv2+NEcEGzojdUehjfa0tuqLvBDgPtO/y5MRFlRsMR//XD3Lzlpgjb05kOBvxbge9OybqTVyRkL/BTj2VvWTxcUGCo3y2yP0IZ2SDQFsbSdAgARCHnOj17Vtga0cV+xqwjZ7roRzoM8b+4ZREfuzjNeVNzJKPwJ/oyNf+xOu97E5X5WVfccqXr+NLkzD0YX1Af/etM+OgMtTOlH1rNdRLbgQSe3DlME4coN96xw8kqPa1rNCXxXsT7+VyFfqx8toQy40pd2zMGfcdm6WvEKscRuaJEiaBy9Ui5iyuC/7gyehbFinG/A32tOVETLtiUCZT8nHPHADzYZIzI75UZYeAD9Tb7kbInM3qKe6M6GuHrkfZCeXXsA/HaPd9LdG3lvitc9P9DtrTx5ib4otPSdvp+xZ1aKGsCm3KxRgjTQM4l8rHBQ/FJN6+LuxBzLdQaoi3g1eGs4A5eAnpGlqNAVpqpU9HKSWGviVtxgf76KfalDiVsXY/op/UNbLyrQD9YZJDjRl0LNHLHBvroiCHXcbqaR5roexP2SQ5Jw6fnT2KE+4XKdMWEKWY4/gRf60P9Uhzhz0aZ8Rn2WAz6krcOaYLxh9S/m7eaZdZz48dMcjxx74VPTRgyyegM15L4x690l1SKPp7xLjb5qaBJ8rGJ/HesRmqrSiTlAE+JGxlrWwuPIV+cxnaY2s15vAorgF5N4p8VXQiLGOZaG0LPoagVmvaq9pCLei/UWYxY47QDqUZbuF1E/79s9fGhpevGB3x9OkTFlknoS1Ii7qzQdqk0ec3bBAbd5IW6EBVyF+IFDcw8YU8jMCf1L/yPsqzlC5arekf1smDfBq3ffOlp009W+aLGXIsxKERGTMvYjsoKetSQNfgAAAQAElEQVQaclH32oC24Im2V31cuoLPvXojxinjSda3CUt6nX/N2/SdkdjXlUBGjVPxZSxWlMU8n5WffGdf4EkzARkQJY6+skcB2rol+ca29DXHFQBkCUTEvfxJX2sD8Cu8VFqQGzDsL13cUjH1b7XiUzP6Wip+jU1hyy5WLfqTMJfMMW05Cz/azycffYxu3+ZhlnZ3e30Vb68u4pYDjx2bb7CbudwM21oceQUXJAoCOWk9kTaj3VTbaJFG+VUOHsq9YYPGQ8QbNgj1AXO4KcfswzH2l0bx6TPWOY/7tpRvTS3BP2DTBZ/yalFeoFLVyGfSizDXxHCLuYvjlsThI23i2WJ3zhnme1PZTHZDzq7+tGf1syXvuqevY8R3enKGsCOca+4yno74T02ZS4v6sG9XsFviaUV3WU8MF6eyOLD+GLGjY1GBR57k100iZSMcxyQtm9u4QH4b8jxmx7C9Igv76vPy14jTKQgE4uYKl1ycu6g2nxG3PDl/WaY5YcMmwHX4B5zfMtebB1kvbserD+1sYG0wx8eskybn2Y22Kx/IbMuc4iHvDLuaMVe0voY82d9FvP4qv8rHOudTeXV+VU+rk2XaT7bB1xnxeoa+K7rWV7b4JiINZencIE1938cJG0HP33se7k2+efMm57znbFT7NswpMPaffx432PFr5t67222UeCeEe3r6KJbLk/icDcef/u3P4nvf+178/Gc/J0cnP7+7ix153OHwOfK7i7fI3dipzIwP0qNtJi3oVZp9btDd1xa1YQ99yzmvQLS2rsx2bOJECTYlVjk/LYmxA/OXPkm1YAi3093hcAhjoW82XVxcxeuXr+OTz16gp8v4jd/4dvy3/+S/jd/5ne/Gu+++G8Mwxwfv4w1zwV9976/iX/yLfxF/9md/Er/84JfxzjvvhP8Zy7NnT+Lxo7NYLpZpv9f4+OefH3K+WKCvJbJ++vRpfO399+P89CzarA/lbA74qTkz6zf5LuijQfMMW1gAa7FaRWvtId8k9mIPtp89egy+x3HO3CvsgT6OlUl5OyA3rz5LUEFOwrGfxfsZ8nHz6ZSDK/HZT5/V7yZd3Ia+oV2n3R/wJAtSTPjYJDVph8IcoNs5Tbxb5lXnJ+HcPvixtLShRu3R34Ae4VVtHIDnxpD8j9iF+NSpNiisPbry3vETnlkM+IvzkvPM+dkZ8+RZ+NslbtK5eVqNkaU6BOj7yDVaPokxb37tP746lPxfIYo9QFRUGt499jJSUC11KnQkYVCZ9PriS+tDn/GLugy8KK/WRjBiYcE4dysNhrcERBeEOrswNYo9DiFskxuLTg3K8PT0jsllR2Czzj72lwZs+At83pQHTRhwqkZJRYmStDn2CMOxU/+pTYO1SItGahtE82U0MHweoU8+qWTR0mJJYu2uqIvRAQfs5bUv0dO/PhQTPJNKjbjVGjqrTm4gz7EkGOv1IqyzTbpMLFJOTKYGFssBXWD6MX0KHMmoZarBM6jT7XFj+qbTWUmzsoCcbJTGgQBjkSbxKRMX9OJNuaMn+RRLV/lpSQAkSUzILhpN5l2opZMTPLYkT1vGOXmJaNCpCZRrTg/cbFJP4lKGkiVN7pyvlwR4iv0hNYPUFcH5igW1idgGGVhfa4sZQUmdCmsE146S+gK3sC0m6l61D9vlzXKkzf7age32kx7r8h4+Ei44tUtlYIAekFeP7gyyM5Ijg3PSoD1ooBCoLOeceAwGQ4r8Uf3ltyAVYHSUbGOcMNRp2gj1Q6uZINluMbhW6vvWHurRLeOkMWlGzyYS0ncsjb4WNxpFnv0Yw0ge4Yj7qW7yadUqHshLH7ll4r9kc+316zdM5hecXDBxIA9xKjftUlux+Dz5zI5Fzy60H/vV2kj4V5w6Pc5kWF7s6xjlHHxGaFfGJkfanDRJxxJbmCnHBz7kH8IYEeHi6Vi0FzcOSqnZJlyLD+JzXC9z8OvJ5QG71W/dgEATgJxk4RjjS/qLdgRdbgZKm6ej8nsP/9EJGfunz5Y45ELt6vaaDbG3+Qr0hlO1a063b6nbuaABr7DvuXci3nLV5o72Jmzj3wF80mWMSHKBf8/Cdbe5C+kQBqBQH/TSps3Yz5JhGrJowaVooSLvscspMR9JTMbUjTSpK+WwhZ9b4u+Oq3pI+8Nm61CBE7El1m7hccS/uhIxYIPCVUdgCWNbI4GecTJkDJxznRELTaznxkF0Yv8tPO/AoR8aF0ysA3idP6Dbb6FvRd/CmJNc9b3zxIhcL6e/kwEdwhhJJgoDCowrk5FnYVJFAtFC20GpJAdgRmB0Q83EdjhK/VNnX8dX7LM+2NcAb8l/ITb3DVVM+JPXhzGOQ7RAOsREQ0z+2JUHHJNdgDlKLVGHPup8gK7Jn7tiP7uWENcw1JBebbQU2oIPF++ly1JKZVFKf9q9T7vvp3EmWNqfixV1qV7vsSNteLofc5PHe2XelQmONgamONB3i2738NdBb4PvufrjhO+U+Wi5WEUjfid9DFDeGCCyieS7ITthFdpS5hoF9/ZTbjvsNJNN4ukBv5MO68UrnKb8K7YGfml2HMPzK84KTY7ZofstdOo3yqYrEx/2d+4xbuifG2xZOWyxW+uOxecRHAK+xw7vbjfEsw0bbmMM0DDD3iY9lORraDV1Ju47NlmktdbKvoQMHrKPz1SozPC+IQuLddrjPbLdwf/N9W3ccFJtTFROZ6fnwG7hxqh0+eZO8JEvZbOBBxeUW/jtwVmQAc2SwAX8fNWX8hr1b3AohwB4rR1z44zi5kqPSg4siDYU/J++AIDWEs638uy1PsBPWCxKPeA7YOFdKcmnfmxOYm5jEj5nESNdwUe8W3zbGOEi2ThmTsDwxC1M+9A10t6xpRnz5jR/zqCl0lQQ2SHkfQ+Ne/QEi8iVr/zTQxgj9VMs2+XG+2RD9IFxZUczPXkuBbgNGbS8qpuulPjyM9mOY0qp8NiiDQ2d1KjYgnXSLz3jeA8fwqzROOG3XePfYF8u8tTVDv6nvmPsx33alLSIdw6vC3Ify4B9GC8db7u2LE3azLF05VfpPEy/UsZm0mTbO2g5QGPNDbQZ8VUcwjAmeW/pSgnhLZ0/8eWGbSdPdJRn+1ikI0BXinxX+G9hflalU7lT7DcHjzkEXVNHd/Cu/2jPW2x1i/2N2OqI7sxP9fcNC0Wv+o84G3Ed4nN+dNwOHzzC9grJNB+IVSPyw/pc2WEE6v0/KvgVneEmwg1Cdacty2ffWhRapjFj5pDiMw5YF7R2Bf0/8KbPS5+2xbCHjUDj0R4Uhyx7lKWv7YhBk76xP+j3fsPcvGG+3yAH/XhL/R45bLGJe+isDdl2NbbIx1/5uSXu7OgjPGW23d0RBmBUojW6vOLqJK/7lOs4zf3GT+qksfQldeV8q1+al+rDA7jm6wU8tOj0aejQxlpr6QuFugrf88WcDYbTePf5s+i6Gte3V/EOMllgL2e56D5J+Hs3cm7vyAE2+Ofn1M3CzaEVmxeO+5SNlb/925/GL37xQXz8ySfx+tWb3BS7vbuNaw60LtmAeUvu+IaNIPOj5BtZyoO6+NWyp74E/6DDvIxLGId22JF5obZUCrKs+DT8qLO0X4AxNG1mg11eE6svL6/i4uoy8jCbjT91U97p4jd/8zfjH/4/fj9+81u/Gefn5wo53r6+CP/Oz1/85ffiX/2r/zV+/OO/Djd3zT/8jZOnbNavmQe7vkvb15ZAmZtRq9U61ut1PHrMhs3jM/LcRSjfA3LbYRPX5IDiPkggg/q+hn5kLFBvA3yg+YSrPWiL65NVrJHver1Cj7OEJ99R4uHDCOFZsJfOeoRVirKhgKMfWgz4bN9aiDPoIw3GqHtsTxs1XuubI3CwcmADN38ekh5AM+xBH8CnKcwf1OEWW99R7rFxx9vWlRI9ttUVxjAy+Bywf+3PHEX88uj1wYzpAWEP/Z0b9GVloC+fnq5CGSyXy1gvp3Vhrdg1/XtKoUgjXjrB4edX5QtXXxVS/i4d/+yf/bM4lr/bgi8cKyY7OD7l1ckleyB0Ba+RDxhX5dkOQ6tsWqzi/OwsTtg9brSNBB//to0n51PwjagYiP13BFJfr3v54iVJ2F3kpEGw22FQJg+l1DT+gWTB+9HgicG5eFLpcxIQcUiTDuZJu6/8XrFYNVBo0H1tUcEnvcK9JgGz3N7eMAndkRBt09BlYc4krUPO2VTwWZgbTg4s0ip+jZfZII6fGiXciX58/iiq/JI4SY/mb790LurE7+9Mnp6dhTvEazZBJlwG6lmYXDuB9dA6GXYNk/AlE7eLKE8kGnJoFYwSBwHSMiorig5gtfJYLFbIfx0nZ6cstqcAMiMQOKk35KGTMRzyJie/f3BQaRzgYUXgsb/yk+cNekoHF0EJJio4JGDY5i6wyZ5BJe2jK5ms3LDo5TbtYY5ch1YDUYk2SgUIX22DAwR4b8A8MG5HAB9z8je4GPDfvHkb2o7wK7xL2xr6jkUZ1tpiAX9Pnz2Lx+yYm6gYYEye99Dp8/n5WeQrjYtV2gPVgQBYw5eorcaMBeuStjV6OaUswRF8fOX7xetXYbm8fMPCeRMMijqvsThdxOn5SRZxAJANj2tOGd7GK06DPBXyd4Q9EQIUtrwgYVuFE5Z2sWWiciKRTn3klRMkp3sbbPyOCcyrC1XlOuJH2qCnbcpb+ajzHt6r8kS4wjTQyo+LQxAxYR+w8R0oS04G58jn6ZMn6GWRdQblPcJorT3I5ZAnme7sb5kkSinxiNMIT0pWq3nMZgNllkV7miH3GfqN+Dx9+Ba/0r8u4OMWHtTD+EC7OlQOFust1tn/MvtfxiW++xbZXT5s9jnZ1J4FDIPsD9Gh/XoSYYKA4WRi5NspykW7SxnU+gWNxqeeZ9/+UC6lVFWI+g+hD7mpsiVZEYaLU3nWFyuyta+x5IoEQl8rUcL6vrVcMFbgYsoZQ1zcGcOCPspTWRWP1oKaQi/k7IQpz+KQTnWaNCAjCOJ7yETLfk6yxsyjjVxwimSdsU9ZGKLFbxEeaKavDeACGF0ffJwYoT6zEEelIfFja75STQiIBr/qc4C3AxWelr559TZM3K7Rj2PEYxI/x1/EuwePJ0rGAZM0YUpExSbdiLS/etpDibLTb09JbubaDGOVWZ4KktgKK/sj075ij41EJksTJPa1CeWijF1YZyWyll35SllxGuX8kPIB/tSHn9z7ZoJvELlooSYTi1OSOhOM+WLGBj6FeDujSIf8uhGoscyWs7C+yffQMsnRFqV5izzzTROSVPuXLmLOQke4g7JEtztOLzc3V2E88dcpLSa2dagx0LcS2+f40pxFmgsYZVz7Fn1fQ1ts3CtH2JV0VDuy+CUWUTHUxvOB2LSjrYT+0ZUSXSnhfd+wVeY0VBAuTt68fh2fffpZJrj+Oseehr7WEH9XCva3C09wjSdYbdhWoaNHp0Hfo2wRafhpwM8NAXB4v2Chq47PiDUWnxlGHL8mGb/kepn+8XjH5gAAEABJREFUooyn/qs45ST6NHOGiljFCiYQaIfqQbt3Hta/nRekT9k5vqO7NI3oQXoKdMJGysS6HMscpq9Z0k7YjHGM41fE+jUxX5l3peQ4bQrRhrAqNmgiPaCjWlkUgsSxUBi2KRuETe2XX9v1W/9nsQ24IRH5Nk6u4RWbGxpzHvy5GDRn2exuEdFh4h3k2rlxYYZNDOKkr88W7c2YJH3S5VzlnC8v9l8tVnH26FE8f/Y0fPtjhVxrq8StSj4wi/ViAS2zcAE5Ypvy0SEzY2NjXpPWLTRfPPxhXfk4xlavu/tNxlzHSUNXAxspUYFRSslqdWYxjws+1id8fMfNpjZURFYmfgVCHwcqN6/GjgGa6eEjBaEgA26CSQ0djXkruoRd6gSLPlvmLUvaLx0aemutJY3ZF3lq6+YO6ff4vu2VetsLsLzXvvR5f63dOVA7hrvY3fg/Hh0y7zsnn3M+XcwW0VoNn589ex7Pnz8P/6Dvycky5/wlMWW5XIVFf3b+cl5SZlW8lK4UaKwhbepRmnrqK7SfYJ9nZ+fAfxRL6DUv6FtL/ZpXOhcPPFvkSbsIiN2RTxtrtJf8VXx85I552XokGsKeJe19yu+AFRpb1Z39zKmvyJnd1LPvcr2KGfZjXNmNm/DQ4pZcz1zFuGyuEnz2D3q4A5f+pl69Xl1c5yb+htzHMerJuGbcW+KH8qzt+XebPvrFz+OzF5+Fc+8xRqkf+dIuvC/qqq/Rtxoe/ihf9ZrXNfIGpvZWkaP95Vk6jQNb5r5juWLeMOfJuSMi1Nc5Of3TJ09DeBhc2qtyVdeWIw0u5leL0zg7OUeGNa6v7yi3WVLOyOLAfOoc+eEvP4jXxF9psRzl4pu/r+DVvzfzgvWQb1lLp3pQd254bpnD3UBxPjYXEJ42Drkhf+reknCZT4Vtm7LRZozJj5+cxbN3n8W77z2N58+eYKOP4/wRmxbLZcK4IAf97NNPY9zvY31yFl/72tfj+bvvxoJ5T52an+3Z3JzN5syfa9YZJ/lHjuPzd+LFixfxk7/52/jL7/1V/Piv/yY+/PAjeHUz6DI+Zb75AN5fsln09u0FsrnK9Z5073b3+Wa/f5/ns5efhfbm34HbsW7SPiwXl9fx8WefxaefvQzfgntDnnhFDHcTcotcEC9rhwNw6QeuH/3oh/Hjn/wkPvzgQ+a8u5jje7/1W78d/+Sf/EH81m99J54/fy/O2PxBNfk/gf3Jn/1J/I//4/8v/u2//aP46c9/GofPD8n317/x9Xj/6+8jo0fo/5149epFzpvl88/hexHK8PnzJ/H46SP8vyOf3LOOmWLTjFz55OQ03iUerIjJ2oL6vOcApCuFjbQWs6GF8WDSW8QWvZkXqDd9SR0qd+m0Tt3W2sJYquy0Z+VjjDbf1nccgyGyjtqFa+vXb16Hb+yUvoTz9MJNFQokhH7gHzq/Jy44t4hDuIUb6ywH2u7x1x3+4v+OZ39pKsT7ObFonvM+8yJziWsd6dkTd4QnLVlU0AMTjrP0+GSFl4G4tSQGDa2G/rghjzIOyWtPH0JSjPfbuCEH1+7z7UHW5cIYhoGY2UffVVmOroPwr8hXGX5FSPk/QYYWZfl7DDHRVep2V8kRhceSBt2jTJ5wiEMm7Tuc1D4VoxkeJuSKcrWJQ3ye40qp4SmiqO1rcBsxHI3N2d46HUgjHzFKDcPxx/62TeWA8Y+JO1IL+cNuFKjS8r3jWnKBNtUVaDOZK9AR8ZAIgoBvWBiS9GmYWXGgppSoteWkDRRwjhjrIVy4hh/6SLe38mYi38N3xRlLV6yWNa6MITDscRz5PhAIjjAKOBwzMK7hLA18yg4Sp3E43tHZ7FtbJTlZxJrJb8A5ayNgUFrFSSw5CrQwNTJWWSZO7mmKjj6VIiwUw7fAY41Wa/AQfmBrEgEw+Fo1FaLWPbp2ct/TYNCRTvvnAHopYxM82Eq4A7SJk6Z8jdiTbCe9LYmccHZcAQXqgrNPNiJtk/zUE7o+HLL9SLf9Hac9KP+UH8n0jAWW9mc/adpiRwdsTN0DIPlL2KjGJGsHLxn4HmhwjHTbpyvQ02r0rYXJojisR7KweiC47nIzZUsyLT/TWOmlDbw7C3A3X5webXMSCz5uuKkTYSk/d8t9drFuoN8QkEESBZvtCnqFXhff9/ASnZZIBV95B1x+aynhmzRzJnN1YKVjlFWhzWfxKrej3JVfg8fFYsHiYRVTstjC/oDnWkObrKVjuLxFOMbNkvHBnooM2AqOig3lWO6lPYv32UeIcIygpIkhuji+tIfVA3k/CyQq++zPTX4P2SafTpz+qpPV6mKojU2amjSiWKsTSyeaxDHGdrtLHcmzPpRs2IYfApixDrPiEBW8yWsFZkI60GUqybNj6C6PM2xtsZhNsqF/rSKlEVDeFWAdi/2Fm5u89JUX4wC9k3+v6uOGRHyLvYDxSyEdBfUArytIG1zCTuLBJxAvwqGV6hLiNC4ol7R/+Bmw4762bHfiN7naMNHKm/AqtA3GE64+T/73oG94t98xZgUf+ZQX9SIOiI7Sl6g9/gKN0qQPaNfaYVdoS9jBBy7hzT6QlnJWRyM+M2rjNMhLDxzpYkCoP5Nm4e0di9O4mAGSzbHFl7ckMdLUlUIsaQ+lQhM6pS754hp8HCc8k28eH77WhvuO0DTir2PIs7XyP2Lz3u/FH7RRjCMuoEyOdiQ3W3iwjPQVn/Q7HyD4hNuVgt023BgJct+VGl2lcB8pjMg/7JhygKpC+1Rfsl+vDulvdyDEhKOFi7agQv6Ve46Hzo5K22qOK0BEU8jYX9lRll/KsAALWdGvYSsVHFSEG2S0hOMH5vYB258RY1xEzbm3bwFs6g4dKCcwMJRRNHTo0AWx9lSK8GvoPzmOtvjig2Sh1/HqmqHgPhAXxizyFeCpNBTgcEFH0xh94Esw1KGXfKZTBw7HOF5+x/sdMWyXY/kxdfMnsO1jHcNSP9Ks/l043qdvxhd87XjWb6f+E6/2Vx+Yb+zYFFQPO3xH8OYHPTLtocdnAGGfVYDwB80M4hvGVum0T+lqfLmAKNFDmLYyoJ/ZchFuJg7ct4pcW41B/x1qlA4N4B877FF58pRjlVsknyPz1yblkM8IUHu1r7j115RFQB4dSi2hHL1CArVTfVcAlk88c3/k3Rc79uhSGBbrKzR6hSw7M4qx9iEXMoZkbCe/oOHhe1C0D/cM6bwtUMM9uHrg9a1mbiZtwUdcjIopDtVofYtKv64UODyEeH6Vt576BXL8YjOXXm6C6Rvqwnm0YetdBS9969BiuVxxaPIkF8elVLBOX7iBMCR95MmrhWbtz02ciq4CONLpXFxrg/5F5ELrYT4R5gH/VFYD+UyrlSElQhr6EgWe5E9Rqast8Ua9gSrz4pG4Y704esY0cB5xGweEC0nEtgM2sKNsKGNEF2mPAzTZx/ihHx7Gz5EKI0qBOa4gErZFHrzaIA23bBY5praJZtt2+Js0CoSh2NzIZv9tXLIZ4d8n8u8UOUacXxTo9l5dahfyk7gm40l51AqOTr1CE98CfRYaRYXtMBqE0pVxHn/N+RX52KdnvHFMONIJd1QXFu6zyY9or8hizuJ1vSLfZqO1Ef9A9fAtqAQasAHHGwsuL6/g7S6EOeUEBdnu2PS4DDdGfFPmGhkZO+LhI33apI8H9G4+6ka+ZUS3MBLHuBISCXdwFt6LQ56zoL+KfQytxoK4vFrNY326jBM2pNcn63CT5x5dXFxdxG6zjdq9w4bjefhrN48fP4o5tqYe9shM2MMwi5P1SbjJMccHttv7ePXyVfz8Zz/LjaC/ZjPo52ziffLJp/lm0As2uNwQv766iuubO+SwhfQx9X13e5cL/Mury7i+vcyDVDf7r9nk8W2pWzYSlV0WDqO0i0s2gV6+fhmfsTH08uXLeAnuF6843GAjyv+d7C32c3+/zw3LZ0/fjW99+9vxW9/5bjx9+jSGocbd3S4+/PhjNqz+Mv70T/8s/viP/1389Kc/i5vrG/Q7xLPnT8Nf/zo/P405mzmHz/fhYaVxfhgG1lfL8GD5/JyN2ZOzGFL376CmA/ot4SbhCWswY4f+2yq2oODQj35WhxZ9a4xr9K+hjrQTmoERyOYQ/rF3dTmplTuDjh3SzunGs2MsDOBrn0PGMfOWDTatLY3YtPOUMaErhVhdGTzhyJuHHzRF2hK09th2z1VaOwlQ7xb69nQcoH2GTTQPsLArqtHlLg+mnA+3zGvKyqLdQBzclyhl4hUQoT22gblJPGWiSTjFxgDpA3/69wHbH7F3/Ujd3fMc9HHtVWsPXPobpATwFShS8xUg4++S4Js/f7fmP3j6z1Hd0S+VQvKLERhsd0zMKjeDJ8p2h9/J0Z1pT1lVFiYWFeU2jGW5mMX8YTJdE3T8Wy9f/9r78f5778XZ2Wm+VugpoP0Kir0lEL5gR9i3ATTiWlu0VjGyQ54ivGIn3QVKGkFtMSMQn52dxTmniVBLwr+LexJOncMyI+g9ffIkzvJk8jwD14qTFetLYQcTg3IyMuB2JYDXWPQu8pU+aZozfslC2P7C2yOHrtCRa04cGKfJsvfSGzQN0OtVmMrmll1M5ePvTd5c3Wag8w2XK4KZJ4HHHU5PXizTbqcnvREVOR5pkA7vrcNHkMkYmwdnlzadthFgTFAKBHSlIBKLGqFAszqUrh10b9ik8DTYDYbcgUefJgWnyOcx8kq9EMwGaNCRARYmewa25WoRc+TSlZL/04bwCEO5E+6i54bgrT1MDou26KfTLtGXfMyYPBbYhcHEv7ki39oSVKJvdT5L3iE5dSo8+ygrr5ecDrx+/SY+/ugjTgdehsHiSJ98HeWq/HvoF5d0y8fbt2/yVNpNJ/Xw5u3rfIPnCpg7ZFKgdbFaYjOnJHXnnJ6uAF2Q9y7/3sQN+tzSTz34N4uecRrw/L13QztbIS86p16UqfCdQAxgJvG2qSv/RpK8zhZDeNKnXyyxNXXYlRpulkm3fW+ZnG6ZLKXNBMy5ABJDOpWPiYLJqYns1FZoq+HH/m5EuRj1qu61YeFafHZ3P6/oXzpv0d1bJlKvS/g5PV2x8NEHx7BOHxf3DP2f4cMmAyckQgueZ0yIysViYtSIAQN12q16Xy1Owr9NIL+PHz3JP7DnW1zKzmKdFmsi4GQmDx36E5/3TmjS7X2tJZxQW9+i1gbP8v1l2cOPbw5smPSVi3zfExtu2FS5urrOBVZtlcl4lgv6Vy9ek5RdayLRSHSOv5q5XKxIgkkqmVBvbjb4720mS8FHfmcPNj1Hf3Pu9ZsV8hhaA3YjGZnlpI8XkFTMiHlncWrMOp+uyti+PbQ0FmtLYqZ1Fb5HcKqbo32rb/3F+FvAr6/PoDX9fmjhRB4Yh3Y0MF56lutFnBJ7LefgXEObupBe5aYduvmzIZZoS+rN/1nr+fN3wz/uvl5i/wQcbchFXA9c+0ifcj3qw+uWuKLPKXcXmjvkrZ9ZRmItpIm+jgsAABAASURBVKGrSjIC9TwYb6TDuGSM/NWyTXo+h8svdaoduMB1o0GZyad18kxHfJSYeLdBh4ewzTrb5shUGW3xW+nbYhP6gzjEaWy2rwty5Zu+i41oJ55g+yZR8sPmoXbp5oV2l7KDR98ku7h4Gx99/FG8ffOW6jE3tsW1R2l9KfhQgRT4BpGy8k086XF+uEc2USotBbuc5luYoH8lkkdssWV3ilLm9HK8upevGXbWao1ahF1yEQcBoS0oJxN5/5Bl6hP9aw+1AZf+9qmMVQeAnRYm8s2pvW+qiGeOTa6NA+cnLHQX4CEWcFKrbAARxtZJFhHjfoRsC9YOPzP8YYZfeK0V+2SAMN2Uc2EgjA6ytce0TexUmuVrzrjFahEWaSiMVWfKeoedHQ47RDKmfORhaDX9rbUWWRgvbuHMiU1L/FgYxq/jfPLmzWWe7ubJ8u2GuWaT85l6s88dsdB5Sf/roV+4HtQYn8xFjIcwnLodwFuRpX0W4PPesfJ4xZyhT9zd3IY0nCLPFfTIt3PgbLkg51iFutReLOpD5uyvX+rzziG+1QHjoD3EAbvZYhvKU1y+WSeOLYcF4pd37cS46bycdk38816ezF20Ff1YPPr1ArrMAdS59JRq7DvkBqS6szgGaw5xDLU9yH2WOcFivUoe7/EL5yT9xTnTuGvuZnEuE98cvodWU37Clccb9DDJfhPGPiwp0k6L/hGxh19pH7UBFkW1L4nXRZc55nK5Cn1dnvTvLT6vPNQbEkuxIrzMGcxRLi7fxgVz/y25pza/FS4+mx2xzQMytj5lR85mvHCxM9Ew5uJHnWi38nR5eZEbGW8vLvPXYm7wJfOWfIPB8diU+opaY/nocTiH3VH35u1bcpnXEQP1LDCNX+pbvWbsZS5wUXVPDNohA2UjDQcOEbUPbUKepftIvvfSVMqD7LKhMJ9VbG0W2t96sQj1oB1qL/pMhbYDwOT75u6WmDKGH8QRtdWYLea52LV/R6Ub3sGnlBKtNUoN77UT6ZzNFpkfOTdW7OkVi/df/vwX8PsycwrJkkbHOm5EB+bT6i/4aMOtbwnznnlBW3rFwv/lq5fx5s3r9GFtzDiubaevsfHP0LRN+Uy+oE25Vvir3HtNPul7jEeZSyFffSP5SuIi497wkMvMlrOYk8MuKeuTVZyRB/nm3eMnj+LUOIlM5V29iKOxmdDAdyzyd8nG0C1xYWQDpsSD3Fhc21+6pXO+bKxJZuE8OTL5bjg41J+kzXH6i7FKeIVBFV9QVuLWbnyb3reLlPfl9Vv8aRflHfxlPo/z83U8eXweM+6DA/mr26vMfz5H76ds8nzzN34jfBNouVrG5+C+Zl74/PPAVlbhH7d3Pjk7PYt3SsdG1mVupPzpn/xp/Pt//xfx/e//IHyz6fLyJg/b7thcuvNN8bs7NlTuQrp7dADJ3I+hLNzMefnZq3j7+lVcIxs3pGwPGePmlhz45atX8bc/+Vn8+fe+F3/2F98Dz1/FL3/xi3DO/Xz/eZyenMU3v/Wt+O3vfCd+7x98N77xjW/A5zkcBZtGL+LP//zfx//yh/9L/E//4n+KP/53fxwffPBh7Pf73PR5+vD2pG/oqPLduI3x/j5882c5H+Lxk8dxgp5n6HKO/evvi+U8Zgv0U1uoW21hYN454JONvMw3ApfrRebzxxjW+iEq/bVz2Jq+8KgN6N/T2oBqfOkAITvi1y3x4RYb1ScCbrSHBXHaMmBX2oM+sR03yOCEjaoVAALZ3+Ifb/Pvbxm3SOPCnHUOjRZplg7nh2Focf7sCfb7KM7Qv7Bn2PGSGJ2FuO5VfF2pwIdofkIO8+buIS/esMm3SZ9O34WH8oVNBvY3xZFAqcYF+ZsTG2bYfQGmz/rvFv8XbmOjaQmfgCE3AS7+suUQpdQhSpUGCdj74ytRHiTylaDl/zQRGsffHXRkx+shNGonX42Qp+xq4NlgmBtOjTVUFahBGcQM9IHmfPY64PD+SobJkcaVQRkFVwzE9iNMATvGUpksElar6WAzDHeGwQhjRmKqAQ8EZZ2tK7gQpDpOGDpKPDz3jB8oDWex2Edap+RgkwZ8z0RvvYG3rw2SJgPb44QjbRrsDsPUsN00Mbi6WAArhr1LZ7tnchKOxps0KFRLPjz8eHh+uJCLHL4sDJQuyz2T0NQnmYAeMOEkHWVAltJJC2wewD+SDI4ErDETEhMG6RxJGuxTkY18T2UWUwCa+BOXvHnNfuhkvpzlBJeOCS5EwMJkoub4+5rKCsJxzB2XQ5TyJbwdQUubEL+T6MZFGUFRmukcbrqZzDuZHXELT7lPOiaooivrpMs+WeDHZyXpdcPEsiHZtc26Cq0u4gwwe4gW/hadjYxDeiH/i9ky7HNPgqotO9E4/oDs7VOxOftZ+taoPcSOU1MDk4n/BYnamzcvSe4uOVHYZCKZySU4hKNPeHXyl37hyJM2a+D2ubYKLX0G4wGbHoYWCBDRKGNLRJUXSmGCjXxrTQ6nNjqTNNco0Or9Hl6VB8bAY2FsyavP1hvgvdov+JRshltuSgEO1yM+r3TJr5Oh9CmTQh8r7d9D15GnJRPgHB6OvHn1eY5/Dq2FG3/CdHwPvdqASUoblEGLBu/671RauLiGeOorNogd0F66GvKgXLXr9A14Dj7CdXL1ymN+C/yN6OOKpH6LLR4r7WO9CUjWRUn9+axvCx8lJK6pHUoApr0U5fRQqRaQXibSPe1WK1/pYk0SwtAHfe6i0KyP7rJeGqjIeCo+J3xpvMceTQCE22qNVmvaqf07BnilKqHt4X1nfEhkNOZXPKIYQa81U0mV4zpGWeCGu4KpFRrte4B/aZMjWuFR+2zEVHUnb/Klv2r/2rYDbbOU+gAHOnKxxwFBXpG9/cS9h07pVUwd8AvFZ33PPtqC8nfR569LbZlPfJaDWrsQh0U6xge4UOrQKPwUh6UvJWPUHeOVI03hOG1PHD7ngoZEVjwu/jbYxob+jrFd2xOmenHj1l+Du8aGLli4vcHvbzidvCeeZOyCV8d0DuAm6SP++6s9/i0E9a9NyeeWMXQJ7dSrdmHiLhyUZVWUIv0jsWZHDN/FFvgHoo/x0wWnNNmHqlyQuUk8xzf6h+JCslaIwTakRX8BJDbaHkpNPNPGE/Ch1cWOfRVkwqZHBwguxBekLACKdGM1VkMuVKEH6RkfcMnHxhjJ4v3uV+JxYaw0eXWwuIyLG3DfshGh7K3Xv40LAM+Yqg1s0U0HYUMlRhBH1KV6NdnFciWOxLrAmwVfqVPpuVqcywq2lvqXDkrwke5pfrqLXeYtk19GESQ/6HNwvk8ed5D04BvI1jv1eQufGxYkI3o98saw1KHP4rdIp/h8o0Gbc/5QBvpXB50MsItDo28tlIH9D+C3coD3OfX20/a1oy2y8144aCLpky5u2APAl1MnYwhfWtSN9r3Dzh1jnVdtynnZdnnvWwvj9sDVZ/F3pSDjioyn4liL9Bz7lL5EZcxAvNfPujJtGGn74gk+XcF6KEiYoTXUiXj8FZ5SJrtM+h9on2TAYoHn6HJUaIPavjCND/fES3WxYzNSm7Je+xAOKEMctTauyrVQBV3HOEVMEsdUkCJ4HC88Y4QbaSkXBFvQe98mmqXEMepAWpTFHl051nuQhJs2PnvfgVY9VHjPUoFTKmCgRZz7e8gFiZ0pdM+553D4sr53DIXm3IQboV3evWoned1jRsCzTxbu95QjHQX8IfBs/Ls/Rug3Jhi3bbFvVW7SSYUwpjpoR8/arotI66Y4tokNC1TpkEftdaAfTIZ9hOVz69FDwnzg3beIpBFBigMOkAUIIbTQzzphjvYhdxzTH8lx4X9HSTlD+54CCIc7GBiHPIi0faKhkks04hl4GSdci7Tpb159Nl7f41sJBFlZ33HNZ2lIJD5hL+DcU2cxN5izJvFgQh5xwtCOXCNsiIUNWVT0Jw4EEjNyJWVSmduOOU/FxlSR0GVkD6+iVm7m4msW4rPWR2GM7ZJSCvMFNyMxaEvxmnkom/AjfO6In+bgFn1R2A0fXazmcbJexiM2GZ+y4D8/O8lNMsff3l3Hhk2aKBFu7jxh0+Ppk6exWq9DHsT5zjvvxDtdCd/qXc6XsVouY7Fgk+jziEs2PV++eBkfffRxfPLJJ/HJp5+E/5HIBx9+yPXj+MXPfh5/8zd/Hb/g+TUHsa84xPV/EbPPz376s/jpz38WP2Nj0D/G7N8Weslm0IvPPouPP/k4XnD479tCby7e5K+o39zcxIg/z2aLeAKN3/zNb8W3vv1blG/Hs3ffjRk0jWxcvXrzhs2pn7D58xfx7/7438af/smfxA9+8IPwVw0LMnTz7mtf+xqHvY9ijpw/Z5dry7xwA/z78T7mbP6cnKzj8flZnCKHOZsVczaBZrM+Wq3RgIH6Qts3l609doZehN2GIe3R+Gv+tGGOHNlU0haMVZiQomZsDedxx2SFIYFG++2xNf1sj0591oZ68GobA/rUhjsGjdiM7bWvUYca9gNEqNctY++xkWOcjF/9gMtxezpnzkCbdHTwkb9mBS5tvMJnse2hdDzI69Eu8Iq0+3EkGNnH/hZooyvklOQTlYSxRv61ZWEMtUWvEIMa+DD2Ojcd8PsCjEp7KZVcdUwcB/QizQiXEV+dr3x+daj5+1KCAfyXumIbyPqAMVmYmBlQUNiIsgwwFg0NXYX1tVUMEGVidCaZ9wQj++6DAM4YWkIjLQnjEBqDxmlwdCf9lKDkBpHK7+jjzqO7qe9/8xvx7L132aU8izmOb3tR6pRaK0bUwsnaeml2cWXStSUQEyugevpqPDtoM5HL3dWcwEz2aH+Qh/RsSTKm9us0vA1JlIuC1wSmTz76MJz4xHfASTfszl/7tgbBI/mTnkbyipO2gauLKoL/fMHmCtclZf6fLIt0llGnZUIaodOEx+cj3BlByPENmHRGLzs2oDa5C+tJ0yWLFRNsx8FRVOhQnmtOHterk9wh9vk4OaUM7UhRdhlEpJ9CVepeHRmIDgQ3v9a7ODniaJVgCJ6+VGQ1xi3ykGYTzzfQc3V9KflJ5yuC+RvL5VvqDjF7kMOMjSd1Pec6CAuY4kmasINWJxwLAvWCAC/90q4+7ddqy1Ot05OTnNTU4RUncL5VpRzn7GZ//RvfxH4eJU/JBwAcN0OWAzgz2ARBHAPaYreeznlKqN5vOcV4ie4/+uijUP8fYwMff/hRfPrZJ/Hi5Yt4e/mG3e8beBqjtZpy9gTeP7r35PmTOPOEGx0sVmsmqFW4uSJve3C5sFFe99iSvLgYnWPjZ2dnsYLfglx1quS1cIc8KvKorWZyA9IveYrCP6HQD/5qx4CHmq4U/KQin1nKfYbsF8C3TPaxitVqRdvii0WE9jC0xkS/wO9moT0PR3kNLbKda06O2KaJTeXZeieO4CPd2s+9Nu0pJkXb0a7yzQESlwPFyUbbXHriYEEGFR4RUaQ/4l/6oUl4Jjw2pCKRAPd8wVZ77dn5AAAQAElEQVTwCWwQf9yBT9YHZKW8K1efO36IO/9GDH5tvUX7doyniC6S7JO6YGPUJE++m6+fIn8QkZSPIU+ewFyzUaCdXGLX+Wo3Nr/Fj6X1hhhjIrDjekO/N29fx4vPXkx2QzLkOPuIW3b6WtHBDD1V/LdGAV+tLeXflRJ3wLHsOEHMCZW46vWemCU9FpNgJ1Nfn7252YR/d0AatvRxoe79TvmAsD3AHlqL6CK2xB1Pf69uLkPeNshdPtRjG2qoa/VboIXhaXu2eW+dNqCdBHIOPrViJ/DUU7RzedU/jV8m39dstKjXHXgPAEkY2Gb6ODBG+NuiJ/kZ4Vn+xNeVgoxaqBvIJvbsMlGwTVwD/KRemQBuwXHNxoOx0Xvjt3zt8HNIBA5+AU5AclJ5w0nkTZ5oXb69iE8+/pi6S553nJReZgnoMgY3bMO4rg8hiLhAt24uyJ94xGm9PHWlpG36VoDylO6hNiB14Yb1nXpF1sZN/cX584Y6+0qjSdo9MUJ7SNyMVXfapUl59qFd39qxOBbGPb5mAqpNG8susb+0N/BsmRvTxkuEfMyIkWv8bjZfRMoNhzIZu+L0zVNE6UCU2XaP7eQbLtj5xdvLlM8tMt4hT3WsDhgO62gU/RmDtTfLZnOPrkY27fBb/N46ZfKSOGp5i09oFwgmzBW0NXlDfIl7qJV6bEr9Nu+nYkKsnO0LZHDzkzldekaIkaaRJFVavBdeY46e5uJFDBVdUIk4VC+4CnHQJ3If/EZdyB9QMd1CERNt+LnwfBJ/wV97YVEhLjeBrpHNHt0QsOH7QDzbhbLVpoFEz0AmO2ge6VJCfSzQRatsgDNOGaVdIPc9+HAT8JdMrLV1i7ipzDoAYYtvOWG/zEVxqzVPiAtCdYHqWy36dvAxp/BtLuOvNjHp+RDyMeM0u1HsYzvdAY1QvQGWurHdR8dZRumDQNsWy1VoU8b19WoRa3KQhEUcdUzywk1XlHNIPj/yC/QwHNEaeQ/izBfVgfHL/E4+tJ23LEC1UWOF849vBGUBf+kLQyeZJ33Yo+iML5aKbJSvfjHlK9dQT27CfHb+6HGcnZ9A9wLaJv9Vzspbwg7oxrmIAdhLDf3SPGbNSbp///ERi8dHjx+FOewaOAM2q3wuXr1ms3dD3Gnhm5nmLQd0e/XmLZuTu1D2vmWs3MSnfY3gkj/HW/YPNh0PHx7JsrFObuw/Vavxmjal7xo/HHvDRuYF8fAC331DUZ72r7XFnJxggM5W8au+JY2+we2m3dBqbkIbR9/6xhNlh767Au/IS9lDQVTGrsklpF0bH43t0LVYrOLs0XnmGa029DKm3e922yglct5zrPTfIw/pcmNum3EFmywlvjhoIl4Zq4yj2mAPTgCqiuRX3FrOPXLbMH9Y1LN82ld7VjqQRTfuenggdxng3TYJkg7lJX5lljGPg4Rb5lT1kTj2wcL2EBfE1hdsWrx++So2bBJXbNz2W2KtdBlnzlnfPHnyhE2H8zhhc6FCs3Dy7Ub4HbFN6Sulxpz8Rxs+PTlLeR3jm3NrT4yRLvnxQCHL7pa4skE/UxwJPg1enJt8U/sM3GePzuLps8fx7rvP48nT8zg9W0X3TjC3baD/ItwE6vsuzk7P4+vf/GY8f/4836RpfSPXuSfOX8Xd3W30Qw8Pj+Ob3/yNeO/5e7Fen8bnn78TFxdXbNp8Gj/725/FD77/w/jen/9V/OCvfhh/8Rd/Gf/6f/s38ad/9u/jJ3/7k/jpz34Sf8v1xz/6UfzVD74fP/jhD+IHP/5h/PDHP44f/fVfx9/+5G/jx1y//5ffj48//CDXN+piNpuD91F8/WvfiN/9vd+N3/9//UH89//0n8b/8w/+IH77t78Ty+WaA9qb+OUvPwL3X8Yf/uG/iv/5X/7P8b/963+dbw2Zq3cw/P7778Y3v/GN+NZv/kacn52GdVvWLRcXxsyL2LPRcIK8njx+DL4z+FvEEtwzbKRiqHxDO+dHYLaUY0ykFoMa/Ts22Mlb8oG3rnco5ps3zKXatPmBttEPNW1+zrrH2BF81Ku8dgDua82cvWAPBaRZ0L00WHz2yrAwl3ZD13vjR0P3tgtLmBt8SNxbfMEc4YDfBmV3cxsXbN65VjJXuOcAao8X2e44++aVvsKKKNDUQr/Tpo0LB3Z3DtiutjbHbksH8YEsCDq+ODAnNugDOYfRD/C0Tt8Cbz286W9bchLzlBvyHvEP8LAkL3NteYCum6sr4ubdrw6fgPyaf07c/pqJ+Puhnwx1+vlfGvEf99KoZijEwKXChJDGRp31cxRWUOYWYzEopcETMDQglVlbDScEX9m0zcAqlgMq1eg0EmF2SLQAhwsb67Sye+qEcJxIMK3wLRxf0d8SOC2e7BoQDaLi21Bvf8tkuJguMHUYaU74PKcBHh2titHy0Bd6NeoTEpeTkzMWwvOorYXBWDo3BI3Lt1ckWle5AeBkIy6Lgd2FrY6RhYmIucJhAkd84ClMPF4if0xt/HS8CfyWiVPevJfngrOYWA3QxUjEdcgET74BFdJV5KGQ9ACHDiRNB/x85NaitEXPaPoIT9pcqFyQRF2QDJhYOemmvHFWZemC0uCwcScbuaKuqBU5AOOYXE/0CbdyC04CoU4sRmma5G0T+sQ+GnJcsikmP4yS2kDZEMcXuBWdtFYzqRrYdDDYmBCtSCxWqzW6WIUwKv3onuOVm/RuSdh30Lnjeo/cD+wo2+bEPidAGWxb7ZOHrtZQbj1XNwrmJEAmcd632sINosbO/4r6VW4+zehfIBKUXuo70TihaU148B7IHrntkJWT5R0BVtkpZ+m1SHN0kyw6+isb6dtK852T+EiQrfA3ywni2A7GtJsB2VmEU4o4bTnww8Ll4TstGsfUvza0RydgfWg9XkoIxyRK+Q4sipwk7gjCbiyAMGkphZGMH+FNWC5Qs50gn1hpE5+BOq8+U4KP7d7KY94/1AEynCzcaBGuE5Rw1RddoislXAQOraYeKjpS8AkHOo54POWwxMNHHNqojwV/qH3NRLYhN2FggfjrLb6zQ8Yt7GN/+XZR4QTkIlT4yrcHr+Pspy6+8GMRZCE55VrCf1BYCvhqyjXjDc9BW9KNPZbyTjROklarZfIlbv3NmKlsu4Ir0M8JcYMeNiSR8lQKDeABlF/vsiRcgeRTwY3gkPHGvm3GEG1ACJbsNNFWG4lmSxkoIwZmfFYOFnVC4MgYssdnR2BKn3KxXiLk2JL30leAT+lKSf3xRFI65gbwLQvhSxYNqWcmdOm2Xb6Ub4WegblkYVzg3nrZMsboG9K0kw6NCfiOtagPYVn2tllJca5xHLdRW41Zwl4QOxbwPItSKmwccuOoRAnxz/D1PC09OYmF+mEB3Ig/2s4B/j0YUE9ZmNuMl/J1S9J/y3wwYpfCOpAUjSSSymtk40o6jAMunoxNwedA3/FXTv0lXV7Uw4EH5e2V2/RhfSPhMW6HXnckdRlj6bBHUHuuuTlvG3HEt0/u0n42udA6sAECWvgu0SOP2lrUnoJ9m2R1BcXxDT7iFd5BeT8U6/5uwaoZo9yU0YzYqoznyHkAdg/cWrUv49iCDe1VrE6WqQfhbInPW+j0vhJDa+vDq3LRRm5JmI9zfCaixMctvCnP0atFOyIGSbb20oOzB2flWvB9Y7v6gCU0zF3SW6LRZ2g1XFC5sVm5dy7w2loL7dDNCkagDuYzZCC8FQs3eewKfoY77dHFhLekjg7YSAPWQBwVTpUOMOdXIhkjv+rRq/VdActDcY6SVtvU/wh85zTLDhp2yEC9pzxoU99f6Ig245ay2+3uDdgPfLbkU7iOU77ei0vahe24W+KMSbp4cIzAUIj9ZfLjzhGCJLZgZ9zlF7JZAO9YeF1PNgZNxq0dNt/JLx2UESqK2moCGfELac6Hhx8VOUlPT3+rnEdcjBycu6koWV8gC12wUJBmqvMrP3mQoi2An0586ce9m6v32Jn9Jbso8CyBraF/fLtW5+xAfzt42LDY3XE/xmGf3viFHOzXFR4TaxA3dnHx9m0Yoxv5RIHGpJuNV/1d3exF+tAf1bO4HEP5qF9ts1XmidaAZf0GmgpyarGVl4jckNGfhF1KRSWVWogIOaGAM+1WONzbb6LQNlQE/ntskjvG0pIwaGM8gFJOdKGtoGdqIFL7sTi/HxirrSrfYz/jxswFMaVV6IEc+ylr5azdyrcycC617LDN1DH9N6k/595Zbm6csQg/Jd66aTQnhtTakP8BXexyc2KH/mANW67hgtP2Av3jg36VufZVHngjFCZf0i/ezWYbOws0SCeNdgmkkXyri5F8zfjq/a+WPfyPMD7iexvi7YYF9JarfcQHEGgdoZVifEV+tdWHOaYhdiropF6MNUs2ruTzS35bbgpraQN8B7JU3gyMWmvMljPm6Fnot8ZD57Sg04J8dNZaaEM8hp+CKhxj3JkRfyxzrkOrUYFVgN14Xp/O4/Hj83j2/DEbQY/jZL2Mw8PfvXn56gUyZ5OHeHx2ehpPnz4jZq+i72t8vv88lOkon/EOdT32OY81+fh6vQbOOlo/g5/P2VC6ipcvXz6UF+Gvcb148SI+/ujT+OCDj+IXv/xl/sHot29es7F0TbmNN2z+X19fxT3rPWV1xgbsk2fP49333o/f/s7vxH/zD/9B/M53fzd+89vfimfvvhtnZ2exXK+R/318xqGab/j863/9b8Lyb//438Vf/Pn32Gj6abxlXdN1XTxl8+19YL33/vu58Rp8nH8u8eEbDnkPHEgMzEEnwHTT9pRNoMaG2DAMMSyGaLSpR+XotRI3ABHqRNtHvHFgTrohz9FOdsTgHbFuxHbUqbanNeyxJ+3HOvXqQd0Ou3LMFhu1PVCqOCzchv2FY9z0PtvRad+wAQhynHHQXNoNFzcPl9iI85i6t2Ds+HjhAqWMkXZhmssI16rSlexj6PPvEhmH7jlQ2hOHpetY0j77ya6EA0sJtwDE/HAk/svT5JuTLzvHjPiTMJSXNN8hK+VQgTU04bXk1bYjnxP8A7a3y/gpbunzatuvuyDNXzcJ/zfif+BOxQ4YmwGsca0YX20Vp5iFhpb17PR1hUQII77FoN1YuLm+RXFjmEw53gXWG3ZGdToNXvAaoYscN3U0BnFZ3NU0Aczf02V39uriOqbgGznpuutu0mK55PT9FmMSlo7gpsUOOiyTIUX00lxbzFpLug2QAzxUi21FA6xTv9ZiMVvFo/NHBMkn4dscT588CycrxwvzluT6Ium6jNvrOwx3pBziHrzSecdE50TqVYPW2Z2MHWuhs18KYUEPUo3IjycCyYFJZRe+zZQ84DhdKThZjQoPysdZTMe1NBKZ1WIFbwvaq5AIjCMbZZtcfDkJS4t0JG6iSoVnHfItgde/2v/i5WfxitOpSa6bHL8jeO2Y8OQ1YcCbwJ1YpGEk4ClzJ+BWtYdespIn28VhUBmQ5ywnd2iDj4FFwny+iEIQlZ7RhIcJB4wnwgAAEABJREFU3XtIywXKAE8DE1YbWlicDLWzLybP5Sx1pby0G/mzbKBXGxCWtFnn7wuPwF9zOjdHTv5vPKVU5DnJ1FMOT0JtPz09i9PTkzCIWvz7NU+ZiN57/7149OQ8TlgELBaLnORXbA6u3JQ6WUWDR2VjQH3DpKI8P+VU6NXrl+HfXVIWPTIqfbFbGCjl33ppVc76h5uZyk6Z6VuO2WMffHOcslB27sJXYJk8OF5dZp9SkD/hkQf1o59ZtKMJzoH2h6K2uhK11UiYBGJPutwQ3KprhFv7Fn78W2DSpi0oU9uVr0Fe/U02v8FHd+nzoHdYyC0k5f3xR9aBqyKPgWLylb7EyYnyEy6ayYRPvSzXq5hjM8pCGOKTZ/VuQilvMJX6rCArFPsJwzFucDneDSVZ3pAQimOoLVx4IA0Sn01ckoBcUzy514YSBrCEZz+fxdPBlXClvwKjtRYNW52xgTCDzhmxUHzaufxV7NyxwtF2Hp89imfP343Ts7OwbYcfXV9fps/rSxts2GffmNMfpRWU2bcrNbQh/Sph8kM+hV0e8Kjne2KGsSHHyjQASiF1YHxfa8qz4YMD/uVY5bklZinLHX5P18gEk7HCcFPT00rjmH2DT9LRg73Ymwrshe6hXH4Vpry8ZbP89Zs3mewJj94h/FobG2YkushsktuC5xaOt4+4pGnDnPKruKc2forz4WJfi/DviM+Oq+hmsVjF6Tl+Tcm/cYTPzogvB2QkTweIVodn6OPxoydh4mu8938FOqduvV6AgXkHu7nm9Pzy+i2J5et4+/oNye1rDgEuMlZr8/KERDATkhb0ukWmd2wE6ze3bBLp5wcSqi0y3uJjkl9KDWXWlUmOwsGDE8aRH/tKqwmjbzxY3FTakaDJh/0YwPwzEm9uc5Pzljlxxwn74fB5yrM9yNrYYaI4tErCV5M3beYAYgviABRSOWQTP7wfqbNoQ0G8q6Gtr5HlKQu4c2R7Rtw0RqtHy3xJfoDsTs9P8m9LKdc1fYOPutmgU3k/OTmLM8oKWOLXXrT9N5ev8ctbyiZuN5uc952HLMYiY466hrqJP3TdKNp061vKVJ/Qlgqb9bX1YewfWgvjaI8fdKVG7SncW6/fyoNX7RumoTZCe9E2ltCIBKgDK/Lq8Tl1rn7ciBbWDL+aL2bIp4GvRf+gVwYBznEjCyU2jrsStdZotTKXtRCf80K+ITRuYtztI32YuUvbn2S2TXmYYPusHXndEDPcYNTORvqXUligzeBzho6ZE1Cqi1lpF6e4go8HPtO4m4QrHjcvtD+aozz8834Pv2lrztfAs8785tq/36Gd4U+3bCTd4XvGZueGW3SsjoxXnlLrC85Vjj2WTv5bjVIq8gni4Jgb9CP+Y0VXoIIiyh2LKmXSaouBcfJp/T0bBS4spji14bR4w1zEFR8bkYe4avaHM/iotWScqcDx/oCPGPecT5SJPGwZK2zp6ukXUSRHUOnvvrV2zXxRhUut86JzuPPnLXOZb5P6Pwc6v0nzAbw5r+BX0n0stqkb/bLva9yYN4N7vV6xyF1FncNrq9gSpdbUZ47tKraDfdHWQ1+H/CAj2wN5iUvbEG9XSvKrXeu3rdUoyKBSOsY572i/2s/l5XXIv/yYmwvDth7c+rvzl2/tz8mDxKe92td+lo22iA1cM6ddEy+FYT/LJYcAt2yYL/GPc/Jr50Gv6/VpONcP+CYawhZ3FPRHnAzk3tcWyke+XRsYC3OTW/tC9xXaWm25YavtbZGfPqL9qdMdvqQdpm0jf2kR1gGb9c04c7QtYxy7R0/KQ7lZHCdfUxkTh35um3LRKEoe7DR8fh7L1SLjRZQiGgq+zn3fWhhb1uSh69OzmLEhBGueB0by1pXQfrUHBqEv/bflWzBvyCmPb+7leGxjAN4A327gez83B1nMYoFe1LMyKeANjPiAL3mr7s+fnMb7778bX//m+/H02ZPoajAvX8SHH37AfPYy7vf3oS6ev/s8nP8W83kUNoXkVxltt/cx3u+j6xoHJatwnnz6/L14/OicmLOIA5tF6vjq6iZubjYs3Pdcb/PN548/+jg+/OCDeMu6Q3nKp2XLxqmy9y2vd4H1e7/7e/G7bPh897vfjT/4g38S/8M//R/iH/3+78e3fuu3mEvOQz9xbvvw40/yV73+8A//MP75P//n8S////8y/s2/+aP44Y9+FP4tpHfQy5MnT+M7v/2d+Na3vw3f78WMTZ1r/PbVKzap2Ji6vbmRhPx1L38F7vnTp3G6WoYxq9UaCw6CjrKsKKyWEj5HOaSf+Dc1owt0t8u/vbPD/pUVYg8/3h94KD5QfNZ+r4gRV5eXbJhdpo6/GEfHUsAEHm1Le9hi58peW1Sf6rW2iu5qxkplV/HlObrPeRj70Na0g9YatjTFDvMh6Q9ga+cjdgFJKU/9W7jSKp4vCvHzgEOMxP3RzR1yDsc470VALLwdr45x3Wo8cH53g2yLPPRF+bDdtb5vJvsnVYwdQ23hnGlsEf8Omu7xaeOXeCzKbCr5pFi8+bWX8mun4L+CgP8S8SqjVg2nYS9T74Fng8iCBb3GVfsWGo7Fvjpww+Bqq2kTKi1vpJPAqq0c4dqv1Qm+Rmk9iLTvOBCYXQwa+JxENArhDK1FjvPK2FZrPtfawiTt2JawxClCrj739O1bwxkaNDdQVVqmr85uUuT4U5K8JYHUoHRH8q4xFxzcRHdggVfBdcLJha9JPn/vOQHwDCBlSupwwoLz0v2BjzFPwTX8EUfaKwN6yws+CA35AD0lE5o5sAdonFEq9BaadW7p0FkMElQlzwucfQWt6mEg+NeGLMFdoiTXyv5YHHMs5YFGeZ0tVjFj4SpPVXy0ZT0LJK+Tk0duCI045igPAoIPviRru9jg4AaWFbCUs3BWJPoDMAwaMmkwmmEzwtR7TYxur27z9NBdc2VsgJBw6Z9QHDKobjhtP/6OvnI0QNlHPobakF1FpzWErV2ukMnqZBXLxSLbHGMgMvAoS2ViwrXdHUgSoZ/Jx/YtfHi1j/iTlwGZWmqNTFS5Dq3lAtqFoZsTy/Uihgf5K6+KDJVHbTXkXVgdddJLBY8lnDDcVOjpU4FpP/mSNgudAjXmxfo9wraeS9Z1/Cx06LgqM2VqwLwniZEP5ekEO40BAgOVw98p9pV3TuLdoZd3wVmmcWN4MjLii8JNg7bxV4r9lNeOgJ0BH5j39LeL8utKia7ArwUaXBRoEybFO5I7x5qUHeHcQY9vT8mDJ48KQTjCs+8WPF4PVJj4qHP9Xr90Ajnj5GiN7hu254kI3bCBEsPQYqDOpOvs7DzfSHDzTL3M8enFahUnnGatKMY3ZbqFF+Wo3asfcTnBIva0G2Gru9paeDo5W6zA0aie5K28pNP+2kzDRryX10Iv+epKCe0gYUOH8JdcpWGGv0zX9r8z9ydMsiRbYh522tPDI3Kr9e63t/d6BiRkkv48AYNRoMyEmZEok9EwkImgRAwGmLf1epdaszKzorL1fSeq7nuAjKYBuEznTa+I8HA/++YeUXXDBbW2NiyHEGfwUZbC4hTbLPBZp9YqdFRsdMETuhXHITr6utbyvni1A/3KX/kyrmg7jpHGBfgrY59isjhc2FxT0CuPe/RbZCQCsRBr0Kuy8s1ONyZGYoTw9Osb5lyxQNzc3cYDT8WUpXqtFZ7QR8X2EQGQkBZwpOuBozQqk09xkEH6lv3ed6FqTHT8E52dY/6kpVzBo27m8OSx5/oJ5wNKRlMgjrTR7vGeHY1F1+n5Sbhp6N8dMK+tVktkX2iNjeCjODo7jqPjNUXwMgbyhX4ffFZH69DGEE7GRhfF0jm0njh6iPc8BPG16+3tDRs2e1wXKuCZh5AZTw/Kt1SmV6AFx/JJb+EHo1Ine+xTv1Qm0t5jX12d5qVMOG/E9oHm0XHGWO1GHvU7FzA74vqewi79Et15z7Hy47EkLQXMaD3lO+HoWo0KDhdDEJn5T980jmzzqTrxg80uxMzc6ZtQgJHznEuTZmH12Jy+PHCsTRyTbSEdJv+cclKOo/Qaqx/5VxYMUFBhHg/gI6Icb//Eg5i5Qs7SqM27gbaDTumVZ+7ydRyz+TpPmhbodk4zhtj3gIxmpeBjLbTRCg/a+5bNvi3xS/k6Tr7yHlCVbQC61ZYy+2SrdGrX2qJ0jMQ37bsyTns7OjkJH0IY24wFlYWYsJnmd2rQ8qmvllDfleOORYM+7pNu39B20S4vylP784/p7tlocu7CNzpaCwHqW867I+/a9vfb0G4mGTmbM4xVniZd7Jn2WcpCWOpjuof+kffTtYsAN+/u0R8iYWF4eGyMw+aVofeyIQd1re1gdcisAL9Gg39lOiv0IveeGKLtzOQXe8jFPBufd+hCHOpnSRzV//tWozLHpo14HzDZt8C3j8gBymdWIhest9YnbGAY2+A47VvddExqyEp9LBZL8sYRdLWUkbLzV0GNk86b5BaJo2vYC3EIYaWfb6FXHy6lkj8aMbyGPnlFzJQPTJDNhgh/mKuUxSSjcaop0cGkDcbwfWCA9BlfxWvenu5PsjKmudGgLCq0KAdxKG83aa5YjLqp9eHD+9xAVm8DstMftVH9Rr6EX5QBNtpYHCuLHng5Fv6U92q1iNXjA7IFeXFOf4fsoQRKA/FXfsAa9mHtcX19Gfqk9HtD2mpFXjZgi+9ALNljF9Pm7z70FaaHYzvGzQobiNiRfCOKUK4D9C8W8xhowhP2nrrDdnAsvqzOstGvfAkc6KKkf+s3A3G1Ab/UkrTnPBfDzBeP64LXL17Fs7PncUTd69g5/J7ju3NqUGs9fdtFr/xV5FCBZf0yixIQmnD1Gf3DHOpxh33oA6599v6BYvxG+mYFKTJfGLVHRuQqN7TVRQ9sQTpuPCCjxznSzjRQHWIx79nYWcebNy/j7eevwnXMcjmP3e4uPn58H9/+/nfxwbeB8P+udeGmyFdffhlffPlF+Cti0m+cc0Pqhk2M3d19/IyBFmS0GJbUHEc8RD0N36Q5Pz/n/IR2HCfH03GNjPQba7b5fJ4bZis2LI7YGDtmzIoaTH+E2PBh3C0bNJcXl/HdH76L/5GNnf/u//Hfxb/4y7+K/+a/+T+z4fN/CTd//tX/8/8Vf/d3v4H+i/AjrFc8ZHvz+k288tfZzk5i6LswBvkrWR99MGv+RT5D3+KU+y9fPI8Xz8+x20X0yKjvumg2ZDBgA1MbiK9D+qv1hfrXL8a7PbFsFHUssLkTNsNW1AHGCDvVu77m+QGjTf2A22t1o0z1Ma8fsKuRe8Yw25MdTPOMRI4CGl9tNX0DQtSJ/mlec744tY859DTiZO1rZH5kuvFhVkryIv4HNnjk4978hR9glSFNtdWoHb4K/JH+Pf4nbO35AJ3Dok/fGqHXe9JSsU2PwtNGlJOxoAHLftBD9iFjoPWL4+zzXt9a0qT/aM8Ve5a+olEXR/2y2i+QpP8/AtJo/qeGYARP5qUy6qxk4XwkJzgAABAASURBVNk3DAdjCT61tlA5BjYXJd5TwTaDkEW2LQ3ucc4TzOBaI68otaHoniCZjfMOuDMNBxwmLR3EBeXV4xMDDbbjvknMpC/8p+MAnAUFmnTZL+xSNFqAPX1LRK01Gnhaw6g5L9CDXT+NCHmY8yR6zeZOz9ENqEuSogHjQIBbL1fhfR3inCfFbz//Ir744os4f/ZM1tKoO+DaNFr5Hk0wOI7OIw8HnOaPKigZ/KVDeqW7ZaAxwCxijlw0fJOTCcGnMrvHwsZCeblYxZqgqR6k6RNe+YKrDBiPDBJz6BFdySeSFVkqt6OjNQuYo3Q68ffgVI7zT/Js4UdYOnjyAQN86daJdzyp2WSyXK4XyKGknCe62rRQnpWYE4TmyyHEYZFjEle2V1cXPH24iQ3FqoFAPAX6Pd4TbHzKMy0+b3KX3ABnvzZiMKvIW5iNACf85XKRMjlBLp57X1tSbi52LbiUhXzYvBam8jXxXpMUcvFCcRWoZwZ86REXZCnA5M9Caon85Vk82mWHTJVrRYYD8hvgWfylPPrPDIB8Ixua7ZBVxz3mlQSuxRyo9+SOhpAfUn/0Q7QykZcHzrMbOEAJP3lPO0NmW2Rpkz/7n+57PbV9Bt8sLBgr/y6mPTpWWkQhHsffE9w9Cst7f9ocb8E1MkacwpzGKaoan/hnoP3qeAeNO4sbko1vFuE4aTfiMEFLx5aE6rVzYNMhLJ732fbMlX99THs1huiXS/zz2flZ6n9OUTQrznyioyUtSwqyHEOxL1B5GXhif3x8FPl2CMXJHN0h+tizONQmpFVIPTamrpX5VhrgSf76SlwhBi2Z12oLn3R/0pOEOq5V/HlAkRH3xgARBB9o7L3H/AHahD9oV7bVIjcxe4ps/WdJ35xx6ecQNBJbHlAUloL8ahgDpgavfYtBXzg+CflrFRqhrYILrPjlGLc8ab7maa+2r0+2vsacuDdnXt8aMOEU+tTBhk2cfNKPvRjHgg93+QlL0OBTHxcubvg8YIfq+YbF0xWF2zUxdMcm4+HnA/qDWviv0PPEi0DkwwJYWYsPtLlppW4da95oFV/hhvfdzL1hoafded/mGPVp02+7VhOGRVDt+6h9HzlmVkBp45B64EeBG/xQ39QmC+fr4+NwvHYorWtsoyKXRjvDzp6fP4szCr0j8sViMY+a9EUcnx7Fs+fkBK63bFT4NFR7GNCvtL979z4ulAvy15bt00w87rYji8ARWBM9pXisId48h2S6cjGqn0hblBrSpO48SofNcxdjS/AO2A3D8u88iVMbdO7I0zyLuR32fI9fPqAbUOSG2IwJHTwUZJG4C7TQZqVkXWC+1N68hxWwKCUf4NM7eDa+exSuTw/1NfUrj7MyzdfGEj7XBVzy2JP/5tKLr9XacN7IT4nPOB4AM2JD98Qvm/FgZOFNP3cLLfIHJ9QyaaeHCOnLRveIz2yh73azIZ9MOcX8qn4AzohDyjavubJoXq4WMRAjlCldDJue6Jtz9E3/1sGIze/3m3wibAxMfMgu5+AfLlZnpUTfKjbZQrsSlovDWSkJ0w2bHXH0gA7M/dqbbyHnGxLEpzlyUUYVuAV5JQ7m1mw1PLZaWYAMIfzNVv5o202Yn3zab3xRBxc8gXehP6L32pizgkdkr/hGaLBwz4acpEt/hsgkWV0LQxk5Vt7F5yZpBT8iR0cjcY4FEReOvce2tNeb9Fn6gTTNR3/cE75NWNqnR+OIcxmKPcJfbdj5EOKwL/klXrWuwXtNnNPbTBvsY8uQgrxbvs2QNRLzO1uriF1OIY5RFZqPyQfHRyexJIcoVzdEjGUb6JWeB3SoPdm837fGQnHN5s8q/Js9XkurdO+xL+fYvA4+KR/mWBtzmW9mK48d8p/hXw3dClcfubm5zg0Y5SHMT40gMULHHhveITNhP9174J7nI/fs32OPntuHA4R+Ko3GMW3Bc/mWFsfeoOcLYtL7Dx/ZoP4I/jtvhbHDfNAhI+Ea0/fQrOT0DeH15NqpHhrCemhB/rD+Oz5lwY9MfSAzV0/wP8WSWQTilzYfBLkx8p5NcWOGfYWb0mbMsnW1QUsJfUiZbaB1Sx084ifKbAZt+oXn9qkjxBSVeQs26BaLIx74HKUtACjhyIOyPABDvqZGPHEistS2at9CvuRxwDfM7c6Xxj3yf0DGXsvnqzevM+bLt7KW31MeRi2JG46Rbh+gqBPYC+vJKHBqcwA4d8hV+71kA/D2+irchFU+4/iQtp1zGeebJ7NSQjwV3nvk+tTUyQzZWrMJb4cv66+OYwpyP4S8HJ0dxevXz+Pzz9/E27cv4/hkFT9jOxfo4be/+2388OMPcc3aq5vN4vz58/j6V9/Er7/+hvNn4Tpvv9vFDRuklxdXaSv+yuYsKrDn1F8ncU5ufMGm2IsXL+Pk5CROT0/j/Nl5uJlk/bViw2fB5o+2slqs43h9DA2ncUTOna+WIb3Wgh8+fIgff/wxfvftt/E//s2/ib/+l/8q/uIv/jL++X/9z+Of/tN/Fv/8n//z+Iu/+qv47//1/xDffv99bKFLm3n+4kV8/sXn8QVrtFcvX8TReh2fIYAbNpMuPmLjP72PW2p9mCY+zOMc+l69fhXm7Tm5vO/76Nkw6ocu3AC1LcmhS2q8Oa1hDx2yDz7am/odsYcCjuVqlfwfUy9Ii33amfHzkPYV5PhDxkeGh3aV+nuEp56FZwyypa0C+2nuBCfSJvR7bRUyMqbc3t2EbxbtiEGOV47zZQt9VHpnRWv4I+754xrlgF35q5DK3LgsvL6vyKCR65lEx4ENxU92ha06zvpiQV0q797LmqCCD5s0D+qrXWvhW0k9OR2LJ/ZONCi3PXxZf7i5WyCuMdYcZdPvGj5ofo2JBKj4ZX1/oWT9zxCSkZ3pM1rBOp+CjAp2Z1GlF7Rh08A0VBfpHr02AJlgTHQGZpOYv8Z1S9AecCD/u+FjAsJ8sYhUOIsbX3VdrBehsgPYoCYAtDjmCcKLVy/DV/hOT86yT0OpJMweB6ythkbirvESIzS5BB9phfQohScC8CPN9xisTxr2OMYdyUMHkeanphH6FNSgeUuQ2LEAjSghjh7DVQ4FB91R4Pr0zEWNAf3WHXDgOVZ5KZc0bxxdOiywttsdGxx3BMpN6NB3yOKOokzcOxZU0uM4x0+BAmjwWMEnzIjJ2ZWv132rMTcI4RyzUkgU23z1UBlvgSe/jqs4ohtFyt2gLx8dfQW5zEqJvjWKl6M4ZsGiDkxaznGurYK/ay2c3zh6HXxGkor3F8h84MmhcxA23xJrgp86kQZlKk/K6MPHDwTcLbErFQKU6Ssc4bZamW8rjzemA3GJOcE9rw8Z9Hyi7uuD15c3FPEbhhxCu5OvA1cmToPg7e0mx0ufuuMWvCxCW7IdU1SvsTHpda60qhttQFnbxNqpi1Y5Lbk40I58eu/GoHhs/rpizgOJ43t0s14v4pyF4DHylU+fDPta+FOTPpt4aq2xwCcGAvKslEwO2og0RRRwG7QPoQ9uSFweLRa9JWzbiM1p30+2pM6E+dS8btjyMKzARQOXeAFOwTwi50P60zz7xRnwC3bocdw0v6GLwlhnTff6VoG3iLOzs5jkuoqBInBOYVi7FrUrOaeUSjKp2J2thf7uHxv1dehTCgb9eI4MhGwyuUN/t/CqjJSFtm0yVF4Beb7hU9CN491g0KfVwb2+jv8qI59gC0Of9Ym3diNcZdU1aKstaZoVAAqIdqAoFIawTFKoNCr6cYS4lXVjnnbV0c+UUCBwGdLFBfzW3PCpjzj0rflyyIK6J3Y5xkzYuK/OF9hhh5xGfEucE54afqTfgvDpnjFV39pRhGofjk14Dqa54NY2XNw71vM9Y/+DeAMeC42necJwnHMBAf0l5YJJwRr+BZ9t6GNAP8p8j4z3bJBJR/Bp8KRtKScumYMokKnXXd9ivlzFmoKooi/5sKmvWxZYl2xCXV5ehAtOdSxPEwy8GV0oD/uIHHZDMmd8vdCve2x6xoXjbOpL27IY2UHnBhu6vryMy8uPNPAQs7fkgQ76GjaqPh8ofpXVLZsyHyk6P77/EB/ffYw8UhR/tLFZbezZstDXJv17dhvirf6W5ABPeuA8zaBHZsbfxWKOf6xS94vFKs9r6xiGH0G3erApU+HvzSeHAp98VQBjihBn/LRhe11r2KQNXwJP+kKp4bGrBR9r6csDNjew+JrRJyjla54wdukfxmnl1APPpj2zd0L82bNJuKXtJSIX4HPyt4XZAt8WpjLWFiAv9T0Fi8ixrenrjc0OaIJmxyjfB4goBT4emzbgg4BLZGtOvUfftVYWkqs4PlqxyD6KI3xj9Xi+Ir8M5JxGYe444QpTve+xcV+tl6/kkQ1I7QxsSK8ERu3wT83+TjrApwzU4T0w1OslNmJc18bLrDLnEPqhBfIIDwCLMouUk3XDxNO0CSGMA3zoU0xk023MX8eWzgCfwvJ++tv9tJnkuISbsL1S7Afkv81f6ZOWaYE8ijrkXZyOlG6PXtsSBx2Hw89syhHXKbJH6BFfNq4POIljB3TqZtOsIB+k9DT305Fxwne8R6hyFLdr1K6y2bSKIzZAj9GLNUTmVGIE6MOBi9UijHEH+QKFcpb2WSkTDI6O9b7Nc+9X+meFCeLHN5XZDIA9diqMHX7tr+2Yd41BznXeYrFK/xrIYV3D9goUg/tP41qrLSo6hwDQMQC4pTC2K9hrC588O9+8qXyUk/rSP9W/McL84IKwhx5tTj8ShuOlobUafrT5PfL2XBr3xJ17dOF1hYauNeRUyL/7+PDxInzYtTpah3F2y6a5bUz+nRGIAU0w33gobNuD/KEc4WebhsKeMrYxD6dWZuYAYe6wc8c6VP6kV9qX61Us+jl16jZpKsikJ74uid9L9KpMPOr/xgrnC1c96HO3bApoqzbrPvO2/nAPjdZEb9+8jdevXoU6tJaXnlkpsUZvgSrc5PFYa4ueNkMv0imfO+QIN2GekY41NjeHJmsIbRFBpnw8Klv50S6PyTtu0hm7XJd4T/zapXJecd+x9iEpasapzhzv92HNJn75fGrKXr7s72rNbnXgiXagfI1BezYjpPuAjwtXOXt0jPnjjvpGGNqDv3aobY08aRb+FjtRNs5frebUVqfEw6MwvzhW+CP0jeTxHb7guAftJOC+IKVaQj6lr8fH16sFsZSGnNtQkX9JWTE0lqsh3DD59Te/jtdvXsV6vUYGY7z78D7ekwsvLi5YY2xC+s+OT+Pt68/jm2/+LL7+1dfx9vPPY7lcxwObVNruhw+XxMnbUOcP6MuY5Z9guLq8ih3roMPPP0NXl/Bvb27zQcg78Pzw7qf47W9+E//6v//X8X/7q/9r/JP/6p/GP/1n/yz+2f/pv2aj55/GP/kn/1X8i3/xL+Kv/9Vfx7/7938X3/3wQ/7dIN9cOUJ/X3z+Nv53//gfxz/68z+Pr7/6Ks7Y0GkdeJDNNQ+v3r97Fx8FTnbdAAAQAElEQVTev+dh83VE/Jx/2+jli2fhBtjrl64xz0K7XrDxM1/0yHoVL188jyNkUZGlvAcf9QXxccB/gtjUt0n/WzbbN9QybnjIt3J1zqxMcnas1+qj4vNzdDInRi3JbSenJzyEp2ZeLDJn99h9fWqMrRV90dR9eaRFWJ7PSo0Z9yANssbc3NxhExnn70ceYu5De7lg/eUa7Jo1k/VKB5xpzj593ZiWjXWp9qcPFmA7Rtvao0tjhnilPefDW/ICjQP89BxnM2yPfmltteGrLarXUUI+ulbDez1jV/DeOE65exvGEOVbSkWyh7RPaRl5GO9eQSnADj/FH7+I9r8JJf8gnCrspzar1HaHMEAZyDVm1BMGx6fF7JbFgEankmrFYHsUzfwDyeoGx7DwnFOILkkwa5rFo3x1GGKtLRcbzhO2/SaegeL1/PQs3GFfLhchbA2CEBfuCmoOjtMge2B7nXSRbHJMlYagCHoM6AQDjXjEQfY48HTcZ6LbEXB33N/DhwWgGzUztOtrmgU+ZoULCBO/vHg/j8wTTgcfXa2iZVQgLziBjtEiDOfR6fb7+3S2vXj+pDlfJ7unbySI6wQC+VO8f9qnY/VsnInvARwmihs2lfyDhMKWRrqjQpPO5rgOGVfoU14TK0ir1LCISfmR5PP+LDH7I3Q6E2vX2uTIzPeG8B1rwNTxdeJJOiUG9DSgC21BnqR7i4xueKqx5yhdwrBJhzzWR9pm0msnN0sUFhKPUDmUUmNqyBV5yqs6kF+iRTzpKR6CnfA9bZPF8wPyFAcgCCgRPbwssL85dM4JwA05VppjpE148qdcpT3nR4EW8M/ADTx1qczd+HRRYCLfpe5cLAV0llA+ynXNkw1xUZ89LgT20DW1tB8WkOLpkG2PDvqGr0VkMPe+96QNqNA/pv3comvt1cBZkjZ+KjcYkPYRGqH0Ew3SId+2OQv1JcXAcjGEdHW1gY3RzGF61L5F+qbwpjv5Uxqk0WaHdNlgdsKDzvVr/VRf7IFbyh/9QfoFKRz7tavKGPmdL5exPF7HnAQ4gN8x8iH/T+1JL+K0qU+4zjggPXt9ms1Z7c6E4Xz9asdiOnWFzFxoumnrtTBqrVE7IQX+ekj5Ok+7TXipUxZcIJhhm+rQjalginR3rUZ57Bee9xkKHLgtJZRl37XoOvDAa8X2lE3KN/hgq/KaGyTIj57YsXElbuFVYCtfi01tTRuTNgtIdS9/qWsV52QbMJ17vz+kDTlGeDt4UYZbjvY5RvmJH1I1ABazFBD4loslfd/YwQ34OURtXQwk+Tk+o6/dA0fZ7rBfxJF+NbQWDT5DAUGLsOXZAv1ouYwTForqfE/stUnLlvkWTldsAlk8SWPyhzAfyB079SpNNAiRHA7cxOml26K9ogflZG5SPspE3JKRvoruXYxkY1PgadPGORUbENoILnG7AXNFwXjFk003JaRts7nLwnFDwTqO9ynXO2FSLO0pakeKX4iC44lzZSst0uBbES4ytG2fJut3q9Uy7Pd+ToIAVahO98TIPbzSNd3KG9gm/Brb7Ffe8t1hH12toZ66UmDnqWFvreHH+HjGlCH14jxpE8cG+pWN18qpdsyhleqogEfyPXp60kWlX7vtgeuCwqO4Z06WUuiUSk/lq6stKrRJp9dPw57uZx8XwjeOb7d3PCTZhjKgO+dmvWCctmF3c+qBOU/UjWcNOqQJtpHMIW1X39ylXW7J6VMboUvc4vsP2tQZ8pv9XRUtfI/houVWO6HdET9KwexYQE9x1xiPFuhD4OHbYsqxlMplyflj6o8xCZG5XDvGS3F5x1+jsU9bfeoXZFqQJyLlhpsb5hdxb7ENmAUPukK26p0LvkzI8dNRHNl8awpk0uObBDvm75CPMvd+qx1+O0RBV6Diy2B+AjCABCn8LDT7bMrSI32+Ha5+5+QRF9iZU9HRcliFdv7gWMC5uaSdiNOp6k3ctg6bmhXg8/WebeqvMavog3uIHd0eMj5LVK0t78mTdmxsnHg6RMececYo7J48hzfglocwJ6SdIzzhZ2wDdp6L2wZyx3uqTfTYV4/vDMCrjHW+7QmvdtW4rw5GYpT+3sGPvrFkkV1rA6J+NLIY3mPXh2zGJ+GIWx6Voef2X7EJuiWmuDBakAvl6x59KUtmoxaogxYsCr5GGr3IGTGDa/rJyR+/jBW2HeLc59t+26w/nvThfWmQl4GNahe85nCmJvxP9/sWAzlK+XpUNt6TbtcA5tQtviL9xhbjqOfGVPOP9gcDcfrsnHr+NNTBJEv8CcUKU3j2YXjosoR0SYf82/8UGxqyfaLD+q2rNUqxlZg+hfk11MVgvCB+LOfEXJq1nnBtvXDQ8xK77bUXkSHGkVpIvmziVbfx+NFGlOXTRpX695Y5M/tZdKu3Pb7mg0LXE9qHY+TP4z1x1cWuMpt0echfFRaX9w/kkz1rhT250T7r7OPjk6yt9bsdsG1P+HIjyNqHOON88SiTDnvUdltXY47u1KubPebpUrQdZX/g3pwNoPP46usv4/M3b3iIdxR+zIMXPJi5+PiR/HcTDw8PMWCXviXz+edfhO3tm8/jiAepn302i/3uPja3d3n03Ni4hdbrm+vcFNrcbTI+fgbw8f6evru4uryOj8D3v5L3v47/N3/zb+Jf/vW/jL/8y7+Iv2Ij6L/9b//v8Rd/9ZfxF3/5V/HXf/3X8W/+5t/mfzV/fXUVWzbYZnUWJycn8QY63JT68suv4xUbjK4zlcOOTbJpY+pjXDHHWDqblTiG5he+JcSG5KtXL+L87DSW5Jd+3sdqPo+To+N88eBotQptRdNQVzgxfjHCx57LQ7RWsb2ILXXAljphQzN/R5TQxgsTbeGx1qjYW9+1sDVsLvWyWIbHOeuQxv0cA9ye1moNrxv9nTCE63FWwtxaKzDRb6FPe7BBIN8D0e6QdBojr7KmQQ+sxe+xv1KIr1Eytt4TY7Q1dWVOMubqScIMoBg/HaNfzEoJ64DCfMckDT38GCeh5YHxwcd7XW0h3fIuNcJzPCCicm+OLfUcH4hh+ppNfEyHLvIwG+BudB6ozcQ3K9DsZAf8Qpp8/kJI+XuSIcW2/4nhs7yXP1KVKs7ghkXlDAPSDoPZEew93qMcA6RKVFF7ApFNo9EYSy35RMaElgDyxwTfMRcfr+L7776Pdzxx9amBcxziPZ9gT8d9aAgWQdcY8C3NsZc49CXzPxKkfMKfAZUArtGZIGw9jqPRRUw4hV0wolpxnDoZqNfYYGj84rhkx9ugsSOgapT2JT52sZ2/PuLJ5NERO+oGhxbCGkg0OoZwFNyslKjgHnhqvhjmyGAZAwl2eHQU51RkYwIppTJFZx0zOe8JmsrZIkNnDGDxDedkouqqXSmTDU+31Y335CP4KMORomRLArEpF4OACWmHfuRrx32vfdJ5+fGCp0888eboGxLXbNbIszJX/sIXtjiyUICHHt5cNHhU3qDle4i+tpiVCh8j15FP/RfDKuTTcXOC3qxKfwmDgPDs7+iLP/m4UdV4Om/yW1JQeVwTtJ+/fBUvX9NevCJRnSBTClhUq54O6EsQ6t3xPQWaet+w2Nlis8pF/TjOJ1WX6NO3hdzI7FqL+WJAT6tIego8EICUzR1P/B8oCgxOkxwI7uquRCiTrlUK6ZbzCv0WVxZFynB7d5t6UgfqYg8de+gcIQRThbzpCYH079C7czYsPLacy4v4hN8B1+sROtI28DtA2PWpaUcV+ds8d643n/j2Whu1EJhrr7VGKY6IpL3Bx4GnVSNJUxk5b7oL5yC7B6d0Jg/Qt4OXHTbmUVvZIi8X2dcsnj/yxOHd+3f5BoVyli/HTTCTc0AfcnP27vY2rj9eYjNbTM17Bbr+2NTHQJHmkx6PXkMOY8cc1/qKHvRDGr6hXdqnbVkEzrVX7K7VluPFwGTwB8XKGNJ8SQx5Twxy0e9mpbo6wC9UhLarPI0P+ofHmvqAfnSpDHwarY59e0PZWSjMwPAAoQ+pMxYBmXgLm5WT0NWjiddNRN/IuObpjDHNBahydqNlDs0eg4++OAILo0k+KvoztqnXpxYiZaw2qLx9Ov0AXrryW6Kg6yGW+JQLN5u+0gFLesQ7EhsKJGorThK2i5Ljo5PQdsQ7wteecSknBKrMvbekYBKW8lFPC2LeEU+0jyiwTk7OYkAPwpQ+5QSYVIW47fd+KcRDbghbX1De2o04necRASQf+oY8PaAH7XKLXaoHbTHnCVRmAoY4FmBLvzoVpvJxM8fFStIAL1h7BMMdJ98veBK4Wq2JDfM4OzmNI+QQfA7Yh+Okab/fZbElDdr++5/eseG7z4XIUl/r4InFQQH/MbljTfEzYJfqYY3MlsMi/APF3lcg0iY98nJ9s4lLfCrj8vVNaGviUQYSKh2+gj+iD+dBWlh8qgf5zI1IFwDEz3N0IP0LcMufYw/w4QJN+yIRxQzbVnfS57FwrVi8P9nHCK9juImR1/DlvU+4U85ohaP2+NRvUa6NiFPenFuJuxbwRxTcK2SifZt7M2ZcbxDFIfw7ZMrBusJY7Xxt0ib/0ix99s/Qm3zr+wMybZUYF9ACDxVfst+3AIwLPbiVQZFOJ/9JA2v+cc099qSNuOCTNoekTDiRZ21sRxyswLdfeJ9aqeRCcRufatqCfgKJaWIP2DhgQvzSou/MyUGeC8N+BICsoYaxLuYGZLS0sahNPuBhji5d1OmP0tvB83qxitOzs3CjcQt97y8+xA8/fB/azdAWcaIdn5wgukPG3ZQv49SVeJ/k5AZODzz7pPXBHwq7RPI2x67W66Pkzbk7bFDf21Cj3dCEq3xGbKwij56c3EOzdlm49tjVlvlz/nivci2voAAbvCeVh2kTiPMKPfrQEv0yABGN8LDP+090alvWih+tEWnSEVGQJfH+dpNHx3bgMr6OxFUXqNqdcXgaH9A1RNdaVHCukbt4F8MijMvOL8D02GFDjhmQhzauTlqt3I3EZc3qBmUPrDkxsGtN0qF9egOsYyyGkH36W9da1iNdm8YJW/tSzx69lh9xS4Pz7bO1WiPHQJNjMJ3Eo0weuHCOdFhPHR+fxLGNmHSCPfgrOi9evY7Pv/yKRfGzT7RffrggV+5D+52VAp0H8uYmLsmb+qv+bLywCb/VBg3WZsQ9YvNHaup3P/0Y1xcf43ZznbCkR0fwqM1oP9Lv/DigK2i950HGnvyl/Rj3NT2QJ13GAzdSbm+3YS6x37lTq4IOfx37nvl7NhwO92m9DIN+eHCc8hnRfY7BdsWBsPhid/ZD+xPsCk/DYgj173GOHTQW7dJ/u7mlzpvsCgRpjx/fXzz+gd9t1jniM85Kt5R4rc4hhUMJY+HAeqG2LmqZSVpEHGjQy0/pMObIWKeO+4Y+pnvjYY9Mt+FazdhfASp8uAgfiO38W181YrFEJxzNWSMPMzy2VmK9XsSLZ8/j9eev46uvvowXL5+zvlnGA/x/YIPmD3/4Q/irYT/96zO5TAAAEABJREFU+ENckYOEOZ8v4vmzF/Hqxet4hc2cM//o+Bi7XcVsVpHHls3PEZzLiPgsN3o+AuuSTR/fSrmnztyTN+/wR+tsf93r44ePcccmymeffRafffZZTJ/PkM9n0fd9HK3X8ew5dL5+E2/ZhLK9YhPn9Pw8FqtVfDabEePu87ctbqij71gfWeMb94Q2sBbzPxx49eJlvAbG6zev4yUbQWfnp8jgOHleketXwFqu8HN8VZuc6cnY44E4dk+c1Jfvkc2BvuCjvD3fmy+4r57pDmuo5XIF7BW10xCta/AS8cDCTruW96vr6xixPcd7U3ytNWqlIYz1xpKuMQ+dS4bjCj/KrKD/GhlD+xausdfQrV8Py8V0rxRsOWhawhRrZsCprUarNWvRvrXEs15AI83rUmowK+fp2/Km/dnHjfzaJ90H8n8Flp0bbMN4MMXPQwjL8wvWlta62tsBGQorzx/l17UWc/zJy9vrq/juD9/GH37/27ggbijnOXpr6F8cM37AFj//4b/lH56Evy8F/7+kPgXTTxCUbDCOb/Y5gKaiNUwNzXOdKQ0dB3BcQRuzgqGRnDWWp4b1MK2ExtzXlueO14iEoxFYeN9srnDYG3ZRCRhaAC3vT4MJnmMG1BEnseCa8O+zQNvicLcUyBqZeCEDQ2qJs+EUFbxdLeAW2HQsGHePwfU4t03jFZ9wN2wWbAhAG55ISp8w7XeR5yaKUAYCn8Y6p/DS8SOEq9BK7ly6ISYdfa0xMEbHzMa518pDnBU6nF+lDxjB54BzaPDSo/wCmXpEJNwFE3OUt9c6lLw7VljqR3jef2SY6QemPzZg63QmPOfI28TXFvlvPjUXXvLsfRPAg8jALty+VeQ7RO0qKCa+O/j0XvABUxZiym5WSiwpiObLIYa2yEIqxwFP/AyHIb6M8/wB+kZsynuO62sLddjQVe1rBpP5chnL5fFjQF3FnKIxZtieMB/G5LXWyjyCLRtIs+I9xABsboqGVlJP2oyypiMa/Iiray165peupH3d8NTfAsPi2uQKqkg5O6aUDKDKPunD3jp0GXyE6x+61mbcDHriS/nLn3IqzK80j/Yp86cmrfYnL139JOvJHHBKcPzH3wJuZWXTzpz/wCBpES+nIe0DTzikd1YM8tptpGx77DNA8ESr42dluu+59xAzpEE9xZHjbNqLTXne4j8mgEs2Ea8ovG9Iwhv6RnxXHic4QCIBOlf72xDw3cB1ofUkY6wi8ThePnr0ksmQAqxyDgSKu0nf0uQYE+IsyfVHiayhoL/AZ60tnOex0KcEtVHjiXT7xwblYc+Tt/Hw8EfclSSJXNWDfi0vLnyFIW0M5Is8sFt5VNYPEHTA3h7YTJMf2z3nzhOncrAA8LijON1RMLhx5HHSk4ka6LChHSYuCB6VIXIL+gMetLs8Z+gfv958ujrgi8jo8bI8yqFHfkP65SJ6CtjaNcStn8AHtEu/U2aAKuJBBj4d05ef5JfyT55HfGkfB/jTtvoeOTN+Bi7xNXAtKCqmwmQVDX8VJgjDY2v4Kg00eT1QBFTkrW1sie1bnqwdsMlCn2MQA/Jmcxk603cg1PsW7s6hG9IOmS/UhThsIS+MFUaFvlYrdI+h7vfI/4C+pnEOLOEYmzbnm236k7zPWQTO4SnpgK46GRk0HWLEdrbkjSsWORc043PwUS7ym/Qxx1/TEnYHDcpHmVRgyjfDGSELwEO+0rbdGptvMj5voXWkqSPplR9tRtg7nvC7WSIMm2O0MYxA9jOuDRT6yyV6x9ctBB2nnHbYoTAcL9yu1eihqastF/d4k0MzF9+D3znKTNt2ji0Jz1FwK2GeE4BGCkTtw4W2snCseUV8wu3BY6schTFi58puBx75kTZlsOOh00jcEaw0OvcJDQrgq1ZK6k54c2xJ+mW+lBrKV5lX5O65MLQX6ZHGBy8C2vP+FHO956aGBb+0aYddawya/OXTHAiZ4DIPWwUMX+jhK56811XyRaX/Ub/g+zR/VsL8U4DjgORtNtli5KGE8pmjN8cJz7wXfDzvWuNMuAGfNRq5zzrFewffKMAuN+SylDn09Yzv4dNJB+zMfnlFiKArMWNMsXXyQ0u6Cgj84nFJe+Cz4OonnpSRcO61JdsjXGcU5nfga42xnItn6o+o4Jn8oEWrLar3IQwUj8MQIl+6uCY2cvIkA8eM+G7mZy+45zf7eDihHe2JI/qINHjPc3F7PrVDPADjHnvLfP04HkGEefKRnFD+AzY1RwcVXhIOOI3DpVSFgUoK45RJw3+ok5BziWCBRxx2LPNqq1E5CjdhMMDrVulvLf3N+sq4XAqUMg8Q6KTmvcRlBwZ5gG5hPNlRdj/+kF9xAIEQcCA+7Vkc75MW7/Xg6ud9zKkHmvmAZpw+PT3KP+C7JFb41qEPd27ZzDPuJGh0oa2M+GlujKJn+4UpbRV9yo/wPffeHtmaO28328g8D0/S5hzp19cd57VH+bmHtxF/FxeKD8SU7U/vGxPUm/EFkNwq2OTUsFJ4hefdNhy3g87xsR2ALfwdPIjbfvFIU63tUT9sXinjCTCyL6nTnnWDdac6mkGUD6rdwBKHcVEYwjJmyfcIDumXeGsIeZpBqd+HR9iFScqskR+b+FvFDyq8VIflxo4xSvjatrA6x2AzAbD75Ie8CL2QFOYY6yHxKl/nCqhzPCcjcuUAnyUGaoAFa5rlehn+wfnzF+dxzobK6clxyKPytZbzAZl/v+7jh/dxeXGdmzv67XK9jrOz8zg5PY38Q89sCM/nS8CX8Dc1jtfHMWBjh8PP8fNje4BvZe6DC9v48ACph/j554jZrMacBf+Ch0eum3xj9ogNymM2l8Tx7PRZ+Ctrr3gI7B+aPj46Cel4oDbyTwHc8EBxw0bEhs2f/W4XP4OrqzNgDnEMreds9rxgE+kVD3bcCDo9PWNj6ZgNlHkM+PaCGrOh46od6yN5XgNlhB/MX5eicQZs5d1aF7WqrykvqCfHllKxmUYbmC4MpnHjgJ5gGPsc8cltpAyANd0VVY2ua9GhG2Ndq5X5YppGgBko09d4WWsLay/H9tCsPXm3RInko3bIqIvKPceLWxiOa/QNxDV599y+4HOAHkT6CS9UEUfAT6f3GAKYA807E98+nNoad/F3Un/OVc/2aaPO0weUj3nCo/flrCBvbc01wwX10wUP6PfEYvFoy9LlOO1djPb/Q7ek5x+aiP8s/J8o1wxoeZ0/MJk/QrTAc+HSYYBznMM7e4KozfMe51gSPBYUlTrAw2MgUrEWe31tDqMdQhgapPfcIfVowDvCgQc2CFSwCdtA3Zg3UMT0NA32QMDy/mSgFaOusWJhsVos0sie7vUGUJymdjX7k5kC1qdWa/QaPMluoC3ZnOhahb7IDagNmz+YNHM/y2LXc/EL/6nlYH8gNg0RPwkTgE/yNyRKjfaAHORfmS2h0cTqE74lwcU+6ezBq0w6DF8avK4NWrmGXEEbJmIP73t2yp+SiTuuBlD/EKqOJf5SkElp0eB/wJnXyManVbY1wTPxg7uvQ/SMlZcKkp7xDXnU2qJWYPxJc4xsjuobh9Z5vTbIiM/rp/Yk7+vLm/BtBuU2zS+5SXPM02cLmh2Fof/DxdXVBQuam9iyObDHyX3V3oS549yELOPT/CDAHMIka3C/Zbd8f3ebfSgpDHrSLV0mRmm1ed3D07Bc5O/7Gtzsk855m0cPz8oq+e8bttkAVxxCQwfBOfodkb003pJQtFeV0tXKYupP5szoRZbSIY8VeLPi/EP+/u09sjOhDPhKrS3xFOAP0LBETz1HkJII9smX+lCH0uy9rjLn0Z4ruKcGBHAo/wcNAIG1WmOytaNQ3x3XFvfaiAtdx85KoZBsoJvlE3z9iosYlkPoCzGDbjoK45yvrmfAoSvprq2G9Cm7Sr8w1Zs4lPunhp49/zSPscITrnPUsW/V+UaNb73oNy4gELlTUg575PbUsIJQdw059MBykHK9JElobyNFlrFKWVjs7Cn69EkL+qlwPaTO58Swvsl/5JsUvgUnPbVVCoBVHK2WtDXni1D+c/ob8UQ76zmX/oLuEAZfzqClR6+NVjkv+O6M+6pkL034jufSa5F6Ab22STYTtwmTeT5xOuUp7JqnOD1+6Rzf2NPuRuzwgZiCmoEOXvTjfWkXj4W48JWT8JT11LTTGrXUmEOj8ce4570HCBP2frdnATRO/ABX+n1yukOHxXnQ0tUWDKBgmWy0wqswxb/Bhy95UuP/1GeuMFlHiRzrxoz0tAp+/E75K1fbgrho8WZxNxCzFviCT6+61qa5+YTyENqa9zwKS17NP+KWfm1JOwdlrIGp/IIP7BF7Wup9JkHwJg/S3ieOMTZsrjA01J/zFoshKsVi474bJfKiPRlbxKdMdug09VBqVMa11jO/Z8N4jAsK4ysW2jc2cskdsnEDWHvUB/3VosuPH3LjSbxlhlhpgX6Fj+HzHR/5HxlC7APfns0lLtBjSZxda3kefO5hdHQ+4w5pIweeBo+h/esbPl3V1/wv5Ce6S+jXyiGUC53ifgCOx0Kfuq09vt638KlljudaGxPunqe3IxvuoE8QipZpeekP47+xZcQHjOny7tPYPU971Zl2oR43PLz5+OEi//aJuV+apifsizB/7tj02ZJT3bzYUlg6VzpnpRCqCqhsWH3SziVfbUQ42pjH2SNhhaNNr1OfSRf6cXGrXjJOAHdOjDBnHh2d5NP+AzJ1jjbi5l9DDgwD04G8UbCvGjP8d1YiCkcUGCN072zkM6877F9aSrFQ1jfU8Zgx3zf+rIeUvXK6ZuN87zwwtNpiqU3TpMsYaJzT15SnG+4jegdsyK+yKzMWrtCs3eU9aBoWxLWj47QZ5SwON+qfaBu0J2jUP5Am8eDALRrFPuYRM2gRBwduH0Kf+GTTt9vwIYk0iZNZMUCv/l2hvyd+HB+tohF/5F85S7eLhR0xRpgFGru+hkfnax/GEs+TJmSrfBy/Z07aH3zbZ4NYvofc1H3AFyCSaQV4k4/Wir90NYx9xhiv1WvaAHoSRinYu3KwIQtmCyY3k81xytKO0iCGrzajnupcutEp+eqeWCp/XSkxJ6e6eewb4w2YnTA7oM5o3IfAyA+2W7g+PjmKU5o6zn5waO/WH3thP7YDPiVeaTL2Tu1xgxgf8d6eMUwP8Qpb2j+N56GMcekeeOPuHl3uCD9jbuJjwZDlzEP4U8XPCme0e2zKzSAfbEnXQG11fHoCzWeJZ4OfSmf/xGst+Efj3hBH6H9FXgNMwlcP82GB7wwhzhF61QEX0IJ9pW5HL6PWCYb2ow9lJw6Z4yFNQkdkaLzxnvwatw/Q64bTNTHGOmFDDeeb3zfwf3V1Tay+iJsralBkNmIzzhug6ZgNsBOauptju4kTwr1f0Z/60U5HYqBxdY+vPjA/bRUCukd6B3KJ8rfRTUwfM2ZV7aBUug7hgydlVoFvv83x/u041wtzYMBabmDJy05bcUQAABAASURBVBZat+CTN2vNDly1NNRkXIEC5QJkLIyfWivNPoAoL/WmfSJkapx5vtHqf2SwWJC/7rexv8cWGKuuXr1+Fa+ev4zzs7Nwk/DAg7ErYtO3334Xf/vv/m383W9/Ez+9+wkeNlE++4yHvUs2gs7Cv9v6+tXLeP7sWTx79jx8a983hN6+/Txev34bL1+9Avci1Hv8/Fl0XZ9j/Q91vv7Vr+KLL7+MFy9f5dgvOf+zb/4s/tGf/6P46quv4hU0nUFPvrV2vMa2OuS6jws2pX7329/G73//u/j+22/zbaM9NaA6W/LQWFpev3wdb9++AsbL6a2f/HXEk3zrZyA2pQ4e9UAwCeOyx4F1YmMdql4q43rsuydHdK2CGxtljrHu5OQY/k/JGQP6gD3y43jYA2IkLu3DvGmzpuNuVOZnwx4OyNz+LbHIh4HahJtCDw6Mgs9Uf+aVY6f4O+K7KJfeQvM7YvM7/No4bGNiLJerlO/zZy9YFxwh9vL4ZtrG0B7m2a5vEdIBkD2+l/iBNSsl2nwRc+L5AM9OkD7tL6BI36zMM77siMsepU+5w3gQVSChoCdkQjyQWueKYwudac/YdOYD/ZIHxxvqJuev0Js5uG8tdru72LMGhrxf1Lf8oqj5TyZGdTApuZhMDZ3S4XfGD28UjLmkElVKqxVltmi1Yi+0UqOg2K62yIDUuC7OM/AcsJdDBj0AsHt4mJIpBYML/j0G49w5QXeOcdVS2XQh+NMPcu0n7jESjTogTGNznI7Yg8fWtQY90AE9HU3UYnU+U6KS9Cv9s1JD+mfcOBCsXfTYTGheV3howsLBW+vCOY635Tn3pUHjtgDLI7BmpYgGOsewoHUhooEbaGGee9wHv07GUGZMX8L1dILjO1aJKQsTt4nUxbADeugZkE1hUSJfyk3HkXadbWRHHRDwFkmzgWlJYm46NNi9l4LkvMwmGchTAbhH+VZurdUQj4FMOVRphuBZKSTpFsq91gaeCjgoQYaTHIIP3GBK0nNHQW2AKGXC9QAB1pARJTCAx7nOR888mVSOzrN5znDgcZ/g+akApAdrYi4ypsDaEdjVm7YhfG4w4kCQHbGvLYurDQXpJv/wpptlHTzIK4OyyNmxsPQ8+2foh/teqy/1Nz7ypgwWPImQ76T/AA/wmeMgVHpHjiNP3m17jod7B0Q41zkGuD0BtSst+jrEoI2VqjSiQ8YWFI5L/Pxw3ppCaY5PeG4h8wCOJ9lJauGHuLWRHf7huX2zUiZQjNcWtas/lavjHH+3vY07NtFMEI4BLfQgh/x5QMclda4NVentatI6KyVmDBaXLRjPJaopLCwqfthoA63FgM26GPE4UETleETzRE/khw6EOVL8uSjZw4u6dGytZRoBL9LNMG/RZ3/JBYpy9R5DuHcgGZtk9ySKbexIpPIqPu1oiiETPghGnCNzbNgawCs6meNrPXTbtPeea5+M9q2mTPjBV/xAAKm4AZI0zZhv6zgWaEdUDMovQ6RtjPRbeNyS8PTjHXFO7AAI40MFT0+h4bmi3SEXZeO58pgJtysZT2s36aRqQ+mX+CB86JPyvMPm7kngxjbh59wi7TZckU7HWUgkH1wXECn7UvBx5mrTs1JCGwg+jsssQV8HTvubuo2Scdv72r8wH5ivfQizMp7pUPcQpSvYVs2WMOBJuVX46DzPgUoFOwRuoU/d6Ct9a9FqDWmchh0S7wivIz6rL048M7eUqM59HP/A/QM0SaM6kvZJEpHwWm2hvat3bVZ6JjzQgq7rEyxoYgZzKrS0GHhwYWscW+2jtZ6+Occu9a6uLW5c2H+iU3pp+q9x3CZdaS0l8qPeHG/Le9AgPdI1K9Mg+0f6jVkPwFPnjvdobNS+tDMX2i4epMNFkEWoT+GlyZZFJ4uKEXszHgjDpi61pyQIlLNSkfeYcXWHfxljpBPFMoQB/PQcicEKukHe6mPkuMfu3XBwMebmiH9EE9JTRjmNC+fJo7qelQmefWgz9InaKnYzZCxSB9qiHu185xWnACdp55j96F9df4KZg7D/pGlkA3DLg589MYNCnQkVPTd80Ida8+UQxoAu8Yq7hfboW0nKyoWU9NlXS4mkARj2KUeP2q79dLMpt4/buw21wvT3IyTX5jh1qbylXVmpQ/3Ie+YA+X+C41htR7mm7pPXgmxaNoQfI4tT4x8Cxk67WOCny8wpLfyIx6YMQ5tGkAX9NvzA48xB9KlPWIO3Sg8xBlw745aNc/OruJTF7tF+GBj6kfg65CndCYrxIwsi4VX6HaffHlwm4J/3FAp77HiPrTyA2Hm1TTx10lWhAYF5j9vQVPCzmq16n3vCtDm3wbO+vDCmA2cmzscxB2jRdpWBx6B/VkraVvdpHNKHJmHVCu5QsnLCEXql083XWSlJC7fTP6xPdtQp9+iAkXbnfel2Uaq/51z4nHLTmLkrB0JI+px46ZiVCTaS5wrcj9fSM9kW3QhDflzUq+/pnLHcmtE6+OmrcmrQEYlrSw4yFvifJOzQm3MAHf6NGaZQQ23Tzz1/4l9dbajvjCPGkAM+lPcaskF+8oTEQp3VvsZkt4FMSzhOWMaaHbHGceJ8QI7KX1v2Puzji1v8csNx8pMe+J2tgIdBzuOQMDv4Mp7L9wM6td/7bhB6XeBdvtTDFOtY9FIz2ydNHp1bgN3qFFum/ppv68nHDBgdA+1PfOA0/2o7PmCyKc8ROTIsKvetJda5aFbmag8rx7alL6Lkw7c9PuQc6Z0VeWMcPHjNIVArwwu1itKKmPSNXGMa+/SQxjihHxdgSCP7NLEhzlgjKwOARPbfY2fUzgJu+MMK+qw19ZGK/4ivlM+i1S6OqEH9Xy79FanPP/88Xr58FsdsuHz22WfEyzs2WC7iPZs/P/7wU7x7/y4uLi+zphwf7sEV0fVd9I9vl/l20Xp5xCbgSRwds+GyPon5ch2tn0fX+phTYx8dn7HRxGbROZtGp+dxenIaJ8fHYTtlzjGb18v5Etrg/eeHGLEhf7UrN8GvLuOadnP5MTZsIOyob8vPh2hdx6bUPE55+PyCzY9XL4DPhtQ58N3gO1mvk88n/tWbcgo+ek/qgfNZlEimZoVDjdpa+Ku1Nn9tuye+uEGyZpPz9OQklosWtTLF8czXxrUV7VyYaW/c6/shuq4lTPGN6QvqmoYBjDTHew9oqoepB/yXhu3siB82c4Dj1OuBuDHhepwFngIxPZtYtq6XsJKwhFkKvM1oHqEVlJmf0lfutrHDZuhOGnvi6QxYD3TYHGtuFpMt4dVJNsokx+YN4D/OcQynkkq4OuRDs+12l74uv96vrHVXq3UcYQPap3WZ8UHevJ/zfyE/Js5+IcT8vclIzaVm/iN5Hgg26ObxljfLrGLMDcMDOvPcXDg9PYlj2hzD1/BszIoex/D3wR3TaygEvHsMVQXWrsaGp3+XPAGfnvg/BfiCo2I0GigGpmVqwHvmuVv/0/vpaWnfKkFjiMV6kcfK9ZNfSocBt9SCc4xxe30VFiWzUqKHjnnforbCwiky8PrE76cPP8YPP34bP3z/XSa7nsXe6dlJvCRArAh+Pm2w2d9xT2MOiLOws6hOYwW+zjWrLfCQ4AcksXhCTvLg2HRO5ODRRa7JYsdT5x0BzCL9nuOe63sKIybHFYHs+3c/xNXNtb8GHWvkfPz8Gc5wEgVeNjxl0Tl3OL/4au3AC2XorG8thh75tEX46q4Ft7L2CeuOhJ8OBG0qsxTlUaLMImpXUndLCt71ekVANihFyqsRMI4JoL4mecLRsb4N4+/wugAQTi013Ey4vnzUKRRJi7ZzoEjw97R9Cj3tqEcMteUTgGHowvkGRsgJN0fmrUYHn9qUMC0w4S60H5t/vG4P79Pfw7gK/zcuCyrHjSRgn5Ypww8ffor3P/zITvdF6lf5FwR8RwFz+f4idputYKGUA7LbYW/CUWf3nO/Qi3b86uWbOD8/CxNYB93E19xcSB0gU3myIFLOlxdX4fmBjaDatbQ9dT6yWKowqB/M0U0FjrQQ77HTQ25cHZCTchyGRSjrBZt4s4I9A0v5SbdFtgQXfmzBfUOy22yuUOcenQ2BMJO29/69hx9/yKdbBs4GvlYrmyb4xuVN/MgTkvc/TbIZkRkSiJHCQJ61G3Xs23dz7L5nXq9dsShSVw/QeXhq2FKJGgOFxGp1FMckamNDvqJ7/iKeY7fnJ2exXGGPh0APG+RzkwmmbzW0tfPTkxjAQ+SBjzGb+MXZwNtqC+XyAK6RotpiJ20DHUnHcrEC/ipgnoJ1H9qFb5ht0V/6KHcc74JJnakf/WLEJxs0VPhjSJQKBOJHKRxptdUYlgOxZhGFMfrnk50eiAMjclNevkGkHz+gzMK8AozUb8WHmAc0FgWHfNvIhThiYHaJG+zQYlo6go/zOMQDBjYCK2Fvt/n2X0+cncPngE30DbggkqaGTpbLVcrRjSoL7h2+ccuTlBue1G2IFS78J9qwJXjeI5c9CxNlqb1rH+p1lgIoMYsaXruwcRFa6Ld5jQqmorhrUeFtjq0eH53EMUXPGv3bJz/KeA8drdVo0stYdWDs81i5FscDCz91MvWPkbTf3uQRUTK3wzbmioW8dIj0H3A25KE/KUsMJu+Ld7u9iw8X7+P9xUXGkDnygpn0ry30yLvjAuDCUq4D9E30RKgD+1fYa9+IacqJAki+HbsmL/RtwK9pHOfDKpbLo0jd4NfnZy/i7Zsv4g3t2bPXMbQ5+eiBmH4d6lo/a7XGQIFYoEEZ3aaO8Al0rkwq9z1Kpza2980fFiy1dci8JV/yfA8/yk6ZKVP1aDw2N7kBv0fXB/0UIeV9xvvk+4cffyLn/cST23fx4d37+MCTU+Ol9BlT9owTrm2ibZNPLqVHvA/ATfjYkbh3+KH2Kg4MO/IDzhHcDwgu++nUd66wySt0Iy7hIQL0O/AE9oinpov0c3XD9NS3flZKzVxxdnZOHH4Wx+ToNl+EepXHET/skJl66Wojvx9YDNzEHf6lPFzQLhk/oK/KfWVrYpUuabB5Lrz6CEdY1ZqB64aPLciJ5oI55469RmfGmcubi7RV5aI+K74/QwgFBuRtDr71YoW9tCAIhH9H5acff5xsAdk07our54iI/gRWwW5G4uU2+/TVA/IU9z7tEQRRQnuVJ+dKg/RXaHD8jpxzQJfSIe99a9FoeawDtrmIxhFyicdjqFPP9em5sipVcwWsJX4VW14r0z258x56aoGvUrKQn3SdQ4gRJVz0+eRcGnfjFp1cZWw2NijTs/OT6In7ztCOjI0pV/LZJU1ee/LKnDYg/4GjtHW1xaxCT1/DmLfk3hK/NMf08Dcrhbql4ict8s0p7y3hdQ4/MGhNkbWINRe2DGMhjR2C8pgNgWqv2YhRc/LA8flJtKGmPPbY3Ki/IusZ8x6AC9Ko8CPd8vL+6kP62MePH8h5G+aNYf5Ou7m6oC75gB3cIPctet4w5oa+C2R0Mdku9WDUEIUyAAAQAElEQVQBtnn49GSV+b2jY15r8nVMLXZ6chTGpIUxsSEP+DeetYp8mCv9D/DYuhrr9QL/OYvTo6OotbDg2sT7D+/ilhpiZKGHFqPH5ntgBPxIt3KyZjT/dsCUtw1P540XH/HjS+ps33o3fo/IBPIStjFUHF4jyin+Iu/0/6uPxMMLavQbeL3inBqOWkachQm2DWNvqIM3+JlyruC2Cctr5e953+R5iArNesQBm8St4G0PXzeopISbB77xpS0ojz0+0YilR0fr8M0W81dDftZd2przNzygvmWtYm4XTwV/oVmXFGQnbx1HaR6x7RvsVXqFbV/tS8xZz2ibPTYhDHEf0MVD0jiyibLhgdAWSQehp/oDGznQv8/a4Iocfk0MM55LU1db+L+lHrNRsibXMgEZbuLSv4GKLhyjf5SuZez44Udj+0fO8d+CnLoh/dR6tQeWfGs75tJZAA0BtlaxgR7a59RUizg9OY4v2Pz58z//s/hHf/bn8fWXX8Xzs1N8e45sI9xk+uGnH+K3v/td/Lu//bfx29/+Jr7/9jvs/qe4INbvyA3+2aXx4WfLSrB08dlnLayNF/N1HFMbrpbrmC9XsaLN2eDJWMWG0Gq1jAYvJALi0z52d3dxx5ro+uNFvP+JHPaH38fvf/N38e3vfxvvfviedcB1lM8O0XezWBHvT/ENaT0nXzyjfn/5ks2f5+dxRr15fCy+ZayIKW4Ot1qjYnut1tTFiI5UTK0NmiPuqAOyViL2RokwN/ToV7pdn6We83qBn62Q3wCPyBJ5dtiJutcuGnbaiEP+el7XWjT4LIw5zPS+Aq4S2pkNrWEPzOKB8sGGgvU/4+49dmTM3OI3ri+2dzy8kLYHQEg4x1qA3w/wA2zmOmdqQK411kcn6HgVFboZRN4cSVEHjofclNmQPy6vNsTtDet24GMftQ7kkCF68sM0h7H40155IZgOW18Tb4V9fHoWtQ1pf3vodQxkpB2UWuET2ZYKjwdsfvKDxvijo5PwTaWXL16FG5DL5YpY3oc+V2bwV2hUqf78JbQk55dAyH8WDU/Us2WscRnsD4f7cJF1P05Hz3WIgoI13IJBd7ReA+5blI5ihUWqf8MjNwYI3sJSybNag2khXOFotHmv1Kjc0yFmZTJQ6Re2Tme/rWPME4neNxg4H7fIy08/ZpzZMP6DDUtz3ANJeofx7UhOI0evC/iyMeUA33sK2ZH7BmesEQPVIDH6zW0aZtKsgeMAGr1tBlFFODJnA5/wpWtgcdIqcsl+kPB1bPILPz1Nvp6a95zXtRoDhcrR2XGcnZ1FG/qw/w4nt3BwvIlYsHucbouDKuMVDmfy6muT/Bh9cwZeIYmhJZxTq44GNPqVxT3HFFdQlxI41M1BGbD4hDXgHEKcdyQgX3G9ZlF2t70hke+ZEdE1cR0oWjYUK9ssUh9AiEhCvSU+ZOZTZp8UKcORa3Vi876BvkFzxZZKUoqpCEAMwNqhFwsL2w4ZTE/OthRLe/BtSfI0aJYXZT+iawgHSGBbs2i141jhv2RTVsp4D+83FBbSoS59y+Hp1fUdMlW2GVQpcgXWCKKzgh2HH6wL2vbgPcDPRHfxBvTs2XC5jg0yswAUpnwzHLIOyHNMP1DfnTwDU3u8J0lislGRhbbTP8rWhHN9dYOMb5Jf6VVWc+7PF0MsjlaxWK2iYW+B3MR1D11oGX4rejBoPvIPvq7WmNEYmvQk0fxIeuyccQEhcOhJNnEenuSaPdMP56hDbUt9LymghK8sberEucrPTYmCfqXLPnWVMCdQ+TPhoC/h5jjsMMcgPI+pE2x+h6yUO2TCnzwOsD7JX0DOl65Wp3vCtV+c6j31Jj9M6ZGjiVtZ1oZskAHdkAy1yKt2U5+kJw1sPt1Dg7A2xLhrCjRtupRKgqJxZLLoJC+T6Z7x/prmDrqlTVmZFCv02UqrUVtLvcBq6uWPdlzoL1Glpa9RZhHahE/1dviGdDhHuBV4Hm3hR14em/fsUvbqxaYMvX7AhrUZm/aj3XsuXJkowT/gmG8tQnbYl83Czz+uqlwGCggLIvEUckGRXpo49/A94m+2HbKQfmN42gRjOmFPiJJPL++hSViL1SoX/sYJyAhpFmbSAoHClF77/uMFK4KMlAWFkAXvHtxeK399zDnS8gCc7Kdw6RqFM+NGij31KB3GHeWlTUqmKSAb8+xXhs73nraA2YK3Yg8txNMoaIzjA7Fc3DZ5c46yG1k8SNtklxRmCKBBS2sVediU/2dRW4e9NxpxiDHS7bwtcdE4LT/CLMU4b/7aTvEGOpPGKFHrEK22KNjKSP+WhZwwnmRlfynAD3ICPrLFxm+wcTeZtfVcELFQ3KNTYTKMqWPmSGWsTe6Qn/ZjzjJuqyPHSVsF92qBTokVtVAzYBfikAbh5ZjWsrh07KwUphZFizoKMoU2ug4Uw+arHbF6xB7lJefCV6WVYA70w2L4cfw99YkbFwdsy/uO69GNeXNYLGLSFbIBp/FPXvQzbURc6so3NWzyZJNm4UMS9HmGlcCTMhihK3uAN5uVEJ9+nsdS0UMNz7s2HesnurEu5lTkUDgGH+kWpri1uXvk77UxSDpgF8R8ZZjp0uUYj8KZI28XwG6WlBn4Sk1ZZh4Bjz7YgX+JbubkEvmRHsenvTJePGln4Mh7jFMx11c38fHdtNGhHnt03ANTWxL/iB5gITpgCEue7NvysMG4KIu11ShVrIdIPMjQo/Oda7N+hDVRpqwfoOOOBXraJIt1beGJZ8eLp9YJrpBHHFNd5njseo/fCV+8jnvyi+JgAGgDB+gQT47jhjLyfIduzQPqwnEPUKV9+FaYc9TTyOZN9nFPWrpWo8eve47mJO2/1Rpu1gz0V85F7Xxjmn5h7HGz6gCvqbe+hrJS38J+iqNuEC2pB5boJOEAyKM8icfx2rC8zArWTws+h/FnYioBknPjtjLeoZd7+BPnADw3RFrfwvuADeEuiGWr1ZrYvAp5IQgAZ+S8sJG7wn+Jo8CwDrDJEyiIi4X5E35lgsXG9DHuoVZk4LW4xdNan35SCnoEee1qDMshN7/WC/AoN/rsr10J53TAqKVEay3mjGls2GqLJfwcYkBOR2wMnJydsAA+Cnkzd2n3btiYy6RN3WpT1q/KTh6UizZkXHNjKO0A+z4AWnzDah4DNEm/G2c/8oDtRx5AXrMRor7kw3EziWGS10kb9GpH4tTubREl+am1pa+WogyIa+EHGdL/cCjUhnvqDEYXx6GnWU2xqmtHVmqqOfFNPr1+avVRTvrsHbWw8Vsah66xQXLKps+b8G/kHK3R83Iec+R2csLCnAd6z148i+f5Js2z3CCaYw/ls6Auv4ur68t4957NmR9+iO+//54H7D/m9TtixPsPF3HJA9IL5HHx8TomX9yRP/a0HZsMd3FzewuM67i+vI7Ly6t8QPEdD+i///6H+IkHmu/fvYuLy49xDR7XJvfY62c/H6Jn02e9WsQz9Pr82Vm42fP29Zt4+/ZNvHn1Kl4+f85m32kcs/npRuDQsUGjDGgF+T815W294Zge+58Rl3zwJS5r+sxr5LgttaDxy2Ys3hEr9HttZMT2VUKXsIPTAw9X0RN1RZkFfoCOsAHh7llj349on/ik3WAWeV+7UEce6XBSuPZWj2mr0CZ9DTuXdpDghsz2CzxpCnD13BeufqgdezT22tdY12j7UapRivnQGoWNvRL1MTcusJ05bcLjuGCdM6LrfUAUttk4gp0Y5UkJ7RT+wj5+PH5rbeE6pQfuRP8CPx6IIQt8hraYR+Neh8w6ZF6gyalIhjB3oN2TG7h6sPeX1VDlL4ugvxc1Uk3jm8MRbT55ziBEsXSPYe4xcg0pjZ5CMxjcp0EFGwEjlyUTu4bquJ9wzh/efR8/EfgsnvzjXxqsSvW+QcbgVlCwzrpeHYVNAxaXhVoBqgayXKzCJ27ZOBeHjmLAckPBJ1wacTx+TF6+AXLA+O0qVWM95ILJ1wRzY4qFuUW69GjUKxbQgzuwjsWB/W+WfQJ1dXVB0HoXP/70Lp+OWgAb8HXwWSkYfY2KHCrJR9qlY8f8LTLSD4RtKxjxrCA0Wt+1MMEs2c1c29Y4wHLA+FsmTPkb5kMcHR/H519/Hb/+L/+LOD1/Fg8AfP/T9/Hx/Tsc9BAV2eko4tzAT6stjo9P4pinQcNygaMcckPGN60cYyBbr1aZ7ORb/fqkTzk+BB/gW2jcAsumrtWF+tqyyLzgKcyPBN8//P538d133/K04SKUtfjk/erqOpTPhiQSUWJOsenTuA66hHV9s+Epzw3OOybtYOR7iBky71qb5Mh5gS+mJ4/KeUcQ3VLgy+MGGDfAdxFiE9ck6wNRBnB8TXj36F6aDOBH2JZvc52en4TFr8FyDj5lB5KwyHJsBe8tvPtUzqfdwlU2W4L8ZnsXBk2RpNzwB+3LRKkd6zM9MG2tNnh8iJvb69j4tz8sjHkq4wJKPAZx5WExD7lc1rQjdTTCq2PS7teraF0lwG7ikvnv3v0UV8DaU/Q7Rj7U8/HxSfg/dbwgufm2UEWGNzzJk3bHmejcRVf3DRpnpYZjBoL+HDvRLiwYB4Ju37hHK6WGc6VPX3LDbceCT7p38J6yQOSzUpL2HrjSbBuwZXnxqaCJPv+uDwn8liJde/IepkaiifwABjWMJMZt+CsRgCQZsECFDgfskP8O/Y8UWPKkHWzxL2X1ACDp9OnLEj8Sdi5OSqQvrdG9Ol/zlKenINMu1dcee3ZsziWB+iah45bLVc4zZgQwvF9mykJKIpSF9CgHadjud2z0UahcXHLzEGlXwDMmMD0O2KFtB/3Gky32JQ9uUqg3jw25q4P1YkVxtQhxS5vxac986eiQRUPGFZ3pu8pfm1DGbsq6ADIO2u/cidpI3biwMHnbxDMrhU3Efcr8T8d6rmw2bHbqVzfY7hY532OTsxIJqzBX2I5Vl76V+fHDh/B/btR3pK1IMIMc27oW8+UiKvSrtxs2EbbIXhncY8fCcbj5Qb6d3yqxgOb5rBTiyBBnxzyhwh8mHQaF7gj9h/RJ/Xe73YU+itHGknHKtODPzYUD+pCmPXxc3Vykv6snx/kWI4DimkJ0C6+YU/iGiLnKvCVPI/O0lw2LReUDa+S8fb5dd49tags3xKVb5Pb0Gv6Ga/n1qe2OMc4ZoOMYezyleD5m4WFekEdlIFxlMuZiMT0iiy/pdJ4FU22NwogGHHXpXOE+zd0/ytU+780Xg6cUaTtYnOQ1OV0J7eD46CROjk5joGh/2jhpnC8owFbYongrseSADW6R7w32cEOMvyIPXFG8XyIzZYqKEHsFV6F438QNsUcb2kLPFLdviFvXxMQ949AEE4wTr16+YPHwDPwL6Dsw5jbjpT6iHnr8wjw5ny/C4lR7OnAjF2DEAnO/bx1cJz7yCvb0xB+I+BZySwkXps61me+uiaHqaveoF2FrC+Yx31hcszBQNwBIP9G/Li8vQltwGGmPiwAAEABJREFU3jVxzFhm22EbwUc5GT+7VqNid+YD723JG+qVIRkfHngg081qyJdxWVtYLhZsCAyf6KxdCXEzgb4SrTIe3VeOI/i20K0MUhbKAbtVN094xG1czPvozrHyLh55XB+fxpzcHHzsF+6ATWljpVT0McQ5izvrrZwbhbg2pF/MiT/KTVkEH+OXMLXYH1mU/fZ3f4jf/N1vsYNtDMshBuoYayN1pT9JU2Mh7pP3J/u8xo7eU9MALsTZtRbGgoIY7LNhvenz2rj1l3Y3wrt1i3xfPObHDx9YFHJ+Q42w0x6YLI82bWNP3x33tF1j5wbZYVJR0FlPzJGfXvxlQi7/99Rz+pj4MFQgHrK2yj50kUdoUe7y58LKmOTmQOYihFNry5y2XC1ivV4knwvi1PKxHjsmHhyf4o/H1CjcN7cX5D6OD8SrOx4k3WB/N/lm9WQXNVrXkpYdfnZnXiEvd7WGtjXgM32j7oW5WSmZ07rWiClB3NrGhod4OxbM8ncAB6iithl6bjTfDhkT3+b6JngKGv5x3XMW+3PgKkvjhT58evYsXr18Fa/evIolOVb8waeC6+z8LFxY6ifWU8rDha7zG769IMasVmvkgv1z3aC3VuIbc1udaD9gv6vFKk54CLoidhoPYSlz0XJ9HKdn5+H/+GTeLtguqPkW8AKHfF+Bs2T+OZsUy8Ua9Y35BqOL9TWyfvPmi/Dv0RyvjzAPFMXsAZud4x9zeNV21an2ZpzfYS935PIN8jbuGBeus7a5yfiGGbERcsSmw7OY/OIQ3377h/ibv/2b+H//f/6H+JaNkBF7avCo7rXzKBFz/G9Bk97E92hXkBOOVVZL+FCvXfOBa2ALbiSMTC/wdSDO73OsccUNW2PIVA8EMl6Gb1Mcn5xgC0PmTe/3wFIfyvkav/nAuu2GNc9InBnIBS+ePYs/+/M/j7fUlqujVRSEr21XNlm8foFc337+Or7++qv44ou38fr1qzg+OY6h7/JNHf9H5u/g2beCfvfb38Zvf/O7+N3vfh/f/eH7+J4Nse+/+wH5fBc//PBTvP/pfXx4/zGbf0voB9Ya33/3Y641vv39t/Hv/u7fx9/8m7+Jf//v/jZ+85vfxnc/fB8XHz6Gb8T/DF193+Nba2z1PF69eBFv37yJL7/4PL768vP41ddfxq++/CrcCHpBbDs/wc+Wy1gQzxp2XxU06lf2qAPRlFAX8+UQp8/OgQvv2JLx4wbdq/+no+sQa9z37z/E+48f4vr6Km3MvPHh4wW1wggsoUa+UaPt7dAvSPxOusMXHW+dLQ3GnAdsH+WSA2rUvoW2aC1au4YOW8wXS2R9ip3ZTmKtf2C3f8x3uC62tqVuMZboi67XjJ+uPcxP5rMdY2bwNivF0DI1EXNdsQ/t7vj8JJ49fxH+z27HJ6fQgw3Bg7xfYDeIP8wfAZzgc2D+wSM39sRc63rjsbY2py45Zo26Xq+Ig7T1mprtKNdmx8RB7XTAFxxrvJDeW2Tuun1D7t0S57TrB2DjtGD55XyR4P96xPxvCXkGMhWg0fUW0ThKjzHYdIwdQfCCwKexG+BVkr8WMWJMBo89C6MtRePWJ4sETQ3bJxg75m0ojrf0aeilPBo3hiO+3aNRCQcS+BYC6yF3iF14OmZWSiYybn4y1hKT6PNp8owr4BaisbRKs2OFKfy9ND4mbPsL8PrawgJuwSaQhuy5zUL7GQHDoHF0RGAjUTn+qTkfD2bxumehvs2CUf7tP4DDpHFLwXGzueL+JiwIduz+evT3rX2b5vryJl/f3JLInatcNPQPH9+z+808jF5YM3hq6KDVKniK2xou3FcUETY7LbRG8Ho+K8qheAqJh09Np5H+WfkP7wfXSxKhycgEL40WF8rQhcuzZ8/jGQH/hAAwEGgcr0xNiDNkrXyOjo4yEM1KSVm40bdDp8LQqZ1nkhd/Dy/zxSK893Sdssf5cwwwI/VaGFMyuRmQHB/ZH/nxWrnUVlMms1LSPtS/CbajvxQKiocIF61ZLEGTxuP92loWFAZXASp/Y4s0Sa+wS5mxmB9zPoKMCo5AtNKp7JeP8ij0d+jnaLUmET2LgSQqTPXqgl4ZLJK/ajeqOADOUJmXn35Iw4idqE8X2dJ6QmKVFm0hB0KkgVAd3bHZpD05x7nS4VgTmHSqJ2U2g7ZKc37K4nFTB9FET8FkktDnheNbS/5u9Y5iQB3ukZlzhCUOaRLOU4P18MlEX1sMFFGLxQqfatwuNEbjd9M8KCklGuOUhTYsXnWBMDCrEk86MZl1jO2hzcWSheDJyQlPF49iCfwOGAGDYpBnm9cPyMYkalyS5sO9KSmAW2OyscVkT7UlPn5ExCwPwsg2q6EsPEdRmcj1Z2OZ+gQtMHqKq3msiA3KO+g0ud5t9vlrXjuSH6SEvA1tEdrTAlvJjZyCDZTClBLeL9BSS4OOkrYm/feP8+mcxuXJ9APLyRNlajNZSpdxVruRb2FoXfIwA59Pb2utURvNYwV3kYaYfMAxXDu+8CjPIyyFx1KCWDwS60auI9TZkiR+dHKGrZ+lPgrz/ZUyCwMLM2mw6ChREueAHuW/cdRPpEfY4QdCefiFCYy0A/FjJGZus7B1I1hY99hgqzUL5nj8pD7ZtFhQEEFipB8QA4XbHvnUftXd4fDz46xIXzb2ukmzIR8pO33LhwQ27XwaDPUwry16fU9hpi/voWVDYXLDppYbIxuOxhaIj4G4VpDFAZufxm1zUSwd2ciDjrWw2QJjT74cXYiJACa25IJcMDFfPtzEMx815FbRmbrfpV9uc2EMedHITcaXinycI6haWzRikPfSPhmImLFlIHDStYb9ruKEmH5CfHGR5VjnHzBcm/AWyNf7C+Jaax12cM+GzWXmM8dOTRMt4Xhbqw17H6CrYS+z6VVyeN2QD2+pAe7Ia27IKKMSEa1qk12O5zJh+6vFqU+KPiIIhW8NfUW6HtCDfg7WxGm/dKjDEbnZ8n4p5AMxMBIcXZOeoprSttKugC9MRkSd1dC2O+j32n5hSZPtAF77PDcPyKfne/ShPi/ZYLqDTxFok+rE8Tt0rl/4R3Olq+vE00K65U07sRnThSf+TnppDd3OianalXpEdcSIA3oYJRE596EfdA14Rd4O+M8+XGyYy41fNu12vLvLTQDjhDle2oQnTmn2CIjQ3mttMZtJHbjwKWsX9ZVzsA/vSIByd+yKzV7j9BPP8pLyZa6wHffUEn6pUeHPPmOVYx03KwVdt5DX2ir2g/4gcooPnECkczrmNnxCfEPaeQMeY7k/spm6w49se45eJ73Ars6jmX9cMM/JycYibWeHX9vUuTh6ZL9craBnAGqw4NxmXSa93p8afJTK/YI/Invsbwuc1CfnB2TFF30diE/7rGfNr/bLb967H8Ma103kEgWdDrEipg3UpMG1fyBY+7IeMD6Zh1zAWU/f6FM050sXhPwHX1gON7WH+SJmpaT/j9irdljxZ2U3kJe0RWnKhp0/YDQHGwS6seWveO3v9iHN8l27Aizi9N2GDYlt7OBVGOpFmoO5ylEbtHk9Qz0dMaxrNRqtILfEBw5xSTgkegBEYaE7UFOu8oghhL7lpss1D1222PI0dwxtLfMeNU2AQwAbZOJGze31NbnkLqwD5Bmy8B/n7MgDO/RiTpsmSa92IK3CKBBTbdDaYydzFrDajf5Waw356FuLNTF/Tf0r/9JiHpS2gTn+6tnLFy/jGRsqx0cnmWv1I+tjY8It8eJPbSX4JF7gcwp9B/x5mxsL99hV8sAN4Uvvlvx1wwa9MPQOHwbp30+2IA098aNYx+KL5kI3s3b4hTAK+pD2E2gb4M/xi9Uq6dyxiS1M+47OTuLF8+dxenocp8fH4Sbfczbnzp6dJW/+d/GvX7+IN5+/iVdsBrmBdHK0DuPCHP+s4BnH+/A3ExApG6kP4d/GeoCmw88/x2czLJ+64+HhIceM/gYK5w8P9zGH/hdsQr5gDeIGz+uXL+PVq5fx+s3reEP7/O2b8C2ft2z8vKZ5z7d//IPPZ2enccLmwjGblOvlmpw3/9TMrbXhu6j/gA0qz6ntw03rSzaZbslV2vycWLNCLrYF+h64NkYN6NjWhINelLsw1DGXUTr5muJYAU/hh21WSiiTMrMz+EzHvrXoWuM6iCdj2rZ11GSTauOA/d7jc3fE+Lu0jclmGQEPfJlbEoZ+rT+MrCfkT9t/8AdgKvhnEehhpNHBeX4hI4fQNaIbfd96Y7vbxXZ3Rw24z/G1NuS4SDsRtrZ5R56Tf69x4NC2aqnEz0YbonUTX24KGU+0B2Ur3lJKxoRZIYdBwAzCnWt/AUbFH5xvLOu4dg7UT4dfwM/yC6Dh700CutVaaEzJC458U9hdDQuUjs2f+XweS9tyGQMJZI6xbwkcH969j4uLjzwBv8JRNgTSPQF2PxksiWAkwRiQHOsrcwa5GwKygWrL5hD6JZ6X0Ih0AA3mqaDesfCJUJwHjHsf/orBLUEyaSOIMJHb5enAOd8Z18wpGE/pSmgkFnJzAod9GqVOKV0Hkpv4go+4c+EKX8NilQuZOYWMixvfqPjyiy/jq6++CgOJQbJvOKc4wMX0sKgyoJps3G0Vh/hGvPCKp6UfSFQXPDG92dyShLbhDnoGFp98XXyInz68D39H/Bb+LNik65Jd1e94mvbD734XP/3wbexut8ipxJoNmiU0ildnGKDTNxek0wDgky0D/1OAnRVkQnO8MlUGjvPa+bakFX3pqOvT0xiWK29nwb4l2cjv6fmzePP5F/Hl17+KN6/fkADOoKdm8r9lx1snfZ4bZS94InOGXkooiyueJmxJTj1F1Hq9Yrf6KLSfWSngWSQ/6kl9ucutrkyyPYF1VqAdXUuXNMwJuMvFEAba2mqYaCsBwdZaI7i08Oi1PM1KiY75EBN+9tijb3Zd8cRYe1TOlTETvMYw8HHNicOjAnONrHPB2uAVfao3XaXiH6XUxOl/dblAL1pr8EO6Tnn69ZanDyt25QU2Pi7uhmGR9tXDX4E2aSCUZzANJ9Ps860Li4PcPITeWmv4e7Cr1fS0PMdAz45g65ODjz+9i488gdCGTDrSvnzEpa1f43cPBHL5VdbiVBY3LFpvgO8c9aCcO3AlXPq16z02YNtx1H5cjIvfJm8GEOF5rtxL7SjWluFT3iXJUp0Ubj6N4RS9IDtkMEe+2vByOYQy9d6s1LyvTemX2sV6ucqnD68ool7wJMLf49buG0+TnWNDeyGMqlzx7y1297QodyPIMXPscIkdraFrjny6VpE41CHLODw85aHskxdlYVPnJlA3NZSJ8iqlxoKYcXpyEudnz9hAm3Rzu9mGct2wyFVuDyDuawtxrrEHfbjHtkJbCz4ALwEdXtu4vod+48qIX3qO6hSzIfPRVmJaoDFeOoKP+tgRN6XvzlhC26MzaeU26JAQ42vXQjl0rSHnNvXPStRa054b/VNDJ/TNCvOQKQOJxVvaPp95rLIAABAASURBVMqsYseLODk/jxcUX19+9TUx4SQKBaaF5RWx7ZKFsPbohtisRLiBsViswjjw9JaNOGelRnBfBuX3qUn7BrvVTi3s7+BnS97pWovFchFFumjq00XcKcU3nZExkHElPotaG3IiFnGtPYQf5qgTafNJ4xUxem+Rq8wR9CU+YVEuHQ7XnqTT5rX9WRShm8xXvhXDAuOKo3qXGZ9wDdi345/4uIGXG3zKMR6vbq6xE9stsXKbeRPSEMWB603c8NBg66+noPVuQDeLlvFNvsWvLIyx6r22GovVKpYrirHWQjmM2HRBfwtkPsfme2zVuY43ru+gv5TKnFXmNmOWcjQ2Sbd8misqMNbY7fNnL7Dzs1gsVuS8MT58/MgGyj1DCy1AWZK+ho/J+5xYvURPxjyvtcMbeL7IfPgxfDvwGjuRFibHwCbTgjlz6BSghaR6UJ/agHSbz3vo8fwpnkifizFt1vN79LgjLu7S9g+AnugTpmOkqccuvHaMdnWLbbmwzSIbmXjfWDLJC8vEJz23OS+isJCu6T9P8trv7+MK3qyLNvg+mMN6YY7slaVvkF3Bb+Jiw0k4XWtJnzTLo5t+0uQ9Y1v1fq3RE+eWwFkuVzHJx42GkXh1CG18pe6575wZvgq52NA2m/FfeUmD+ct8sbm+CekQl3rJhr047qnBYvR9g1VwYSu+AepmpXCQSOLWxlzsdhjuarXMB0T+kVhpVZYZi4jDDEZeJXkNAKfuZhG11eRnic7Hx/xsjlHOvsUgr9qTuSDyI2dCYG6pYc6yZtBuj0+OeDCwigFYtbKAgObtfhPKXbkKV7o75DlvLdSLOcS3vrSJSr9jHC+fLmbMPwM17/HxSfhQQxKu8eMPLAqVQ4cd2SpzK+fS/YAcjXl7alxtYg8dytfx2uUttuHfYdSuvdYPvZf5nnvqRDzmRu3HHCr8LfA2LPKviCH6hXA2nN9QV97Qv8GG5dPFv34LGZOgBEZTlupFWOpjR65Q1xmXyYVLfG+if7IrpvAtiow6b8+m1U3+sV9rEjfiuMm35NtE1h7ys8fnOmxBfT0QS7UNcYnHIxPSBkotoY5KqeFHuSuDA77rWGkHc8Zu5b9cLmOOHhx7g/zfWze/+zEuPl5QU99NG2fgviV23yIHx43gvyImf7C+/unH3LSzz3u23EDTD2g7/PGJFn1EHSTtDOzQbYdutZkl8cz8pd14rkwH1hfmM98oOj07YUakb6kjeTk5OY4vqJ3/y3/8X8TXX30Zp2yWNODpGzfE+Cvyzw1x8QbalZ8ApEVdGL+Fsd9vyRU3+Qb9Bv6UlfcjSuZj88ANDwG3+Jp2K+xb6pCncT32XuGDVPI4fotf3MQTrL6rWbe/ePki3KBaE09s+qm6VR7CeE6d85bNnTOOJ2wCnZ+cxIkbQJ4/P40XbNB8/vYtfH7FmumL+CLfCnoZL56dZ+5Yo8fPUOxs9hm+20WdFVj4OQqbPrXOYhi66FsXM/rpihk/CmM/K7M4p9b45td/Ht/82Tfx629+ne2bb76Jb379q/jVr7+Or3/1dXz15Zfx+Zdv480bcELLOesWN3/0o9VyzUbUijzZg2cg30wtc0dtij30U/11JBZtqRmuWL989/238RF7c4C26Ntwx6cnYY5frlfUM4vwDXObNtEja3Vmc04pZfrtmL7CWyNnVK4LvBX4rhxr6C82a/PpAUSLgZivvowlO2xbmij+Qoe8x0+00+kFgqvw6Bhrcx8E6mtlVpBxg75VRBT8ZEv3wVNAcKRXWrUxN95HnY4+hvKz0A74/Rg7cqk+lQ/LfOnj8uYRVhBDhzg+OQltS1vbYn827fgBeOnnXQ3ziPF8WA5hn751yRrXGsC8It3KXn5npYJbEsmgpUTXKq3RajRkMmdDfD5fRu27YBTtl/NVar8cav5TKPmPKUd5aWwc79mx3fN04o4iectOv4ENSwqddbVYUhAuYgYunya5gVFQ2snZMU7/PF6xODjnCbHBRCc8PToJHfLo6Jj5C+YVdjHZFCEAawTB3EqgUukVwzHRjARyjUOj0hANcKBzKMZMcQKNGr+7tO4oulhIgybx6jT3JDqNU4eUtlpbVJxUlk26/n6pryB/xCA3BGFxuIkiHJ/S+BTSc3GI+wG4T/h12gasJQlUHi3EbGsKZouSE56sHh2tCTrLaCyMxf/UegrlxWIVRyfrOGK8yVlYMiZ9zR3z1uGPyIiAJK3JIwnARZZBXjp1psBz5hSAxyyCdOgDAcKkOrU9qhwBK8fBeWQScL5yQYiReIkJ15cf2d3dohscmyQgPHn1Ta+PbPhdfnyfzi++rtaEaeCwKV9lJG3yuIS3E4KDMNSpcEwoMMRpySdplyTwDbvrLq6lruD8Fb2XKPm6pHq3Cc9iryGzrjXuOqKkHpXVLGmpgUFF6bjn9WMLPomXo/qaCsSKCRNgGNNqDZ8SaQMjcpaOLKCQIYgyYItXGg70+WtAylzZShtggUWgJEjLv/ZmXw+tLrrEt8jFzSKWBEBl/t2338YffvuH8HhL0ddREAlfOSnXDhtdok9luOA4x77mFBrCrHWS+6xAKV/lvgV3Bl4CsLoQljyP8POAf2AeLNbG1J0LHWm3D8Jj3D9kIXDprzn4ajiwZqWkbIOP8B2nLIQ7KyUqLfg84JvyrC3Z9sSH3f4OmDv0NzLiQIKL0CbVk/MDxM7RTu62G+xtH+y9pC11rcUAnzYTmLL2TQHt7xLb9Pe9fXLgho6+6H3hudjQ533lWD9WFvaL09anzLAPKMovMimcYCkQF7mgFYfxwwVh8kJM2vG0U1r1Mxek9o/EE1wFeiPUhQCUkfy4sei1RcUC+6/o0bgojBHbkaeOvqcEDhnIpzAFSmY1E6VFhX80zyLjFP8xrgwsalyMMGqiutSwTzx9I0HCX1emu9IyohftzPOnps59kiPh2pJ+Fnwce7iXo4gKnDm45tjcarWIHn2oM2FpS11tTC9hzMxXuH//h7gkLqgLedyj+zm2+iyfdB4xv6bNWYwKpwO+DSDoHAtFJvfYqHpUPpDDrRINvE9NGakTKdR/5WfLU15fuzYXFSbZz8TUo8Ww/mphukYHXZtoHjienZ2H8YgpOdac0loXRxTp4guMXJ+2f+J5zHHS3jNf3MrBRZO6OSLeOvfFy2fhf3d7Dt/Kz/jgfMeLq5QarTb4GlJvAzIeKGQG48JqnvlhtVqSS1fcX0SpRVLSz7rG3I65fYs5m0o9dAzEFuHV2hg/0D9ExzjxSKu6uGazQRock8AgxHPHKKMbFo+XNBdNe4pdaWZIVHTUg2egOd4+4emrHgP/ba2Pk+Nj+Om8zUYDG1bkTv1O2B8+fIhL8qn5alZKrMlvwlUeDfobMo+SUxOfusk4h90N8wX8NGDXMG7IT9KPATifA6rG1stk9z3w5imPmgDlWR1pT1hY9j2Qs/Vd47odylfeeubZutaAyXyAa4sW19J+w2JTOcmTdDhWmhBB5tAdcPWrBpyTo9PQBqx5jrELKEQGV2F8l+fFahWnLJaM68pixxPZjDfEbPlyjG0GX9ZC4jemCN+3Pq6vN5Ietasc4QzHcJ6xeL583HzmQZHjGRCl1Big65gYsgQ3HUmzduEYaejQtXwps3wbC5j6mr96YW6+fxjjgdjwQD+iSX1I/2KxCj/KVHjel+c1+tMOHStMYbcKvYUFCHnFv9vx8eOHsKZyvrozFho3lauw5cVcL/3SbO6BW4djBpPRSL8bZhkDWMB73znL9ZCLsWPsTXtqdUgfEo60iEO+vVaHT3FEPpTlrJRoFbvjmDxQ9xoPDsQp6XEDcjGs2Ghah7l5GBZRsZ1ZKZB54KHZPnPpllrZGCIM9WOcdvwc+fT4fm011LXnXW3wVvChbT5QdQNx+oPMN8SeA+PgaXVE3XyecUI+pHVP3JSmoXU8iOijQre5Sby+RSTeufTRL6/OCT7KIBDjltzrWOF5LY/WQT/xMMn8WohBHXzp79YMqU/mi6dv0hwxYsPKbo8Ncytl50Kv9tZX9tCAIS3iFdcBYpSptI7wMLUR+UXyUGsjb7RwvWAODD67/Y66VVm0cA2xgC/5uaEWdoPC2lge5osheuKWD2p2LFwXxNZK3b2FPv3YmCTPzr0nj8uT56Dgq7Y48LWe0MYCoBX51VbD/AvpccAWsrE4ce6IjSgv5WDcsE9+jWnqWJ6Nm/460Dtk++OPbEYRV7TBk6OTeP3idTwjL1krr/DTQfuoBb23WHJu/ndT5hg/XmPXXs/pr8SByri+tRiQx4oNDud20CtO783p9768+Cs0H9kMe/K9VpmHvEqJuIcHdejblsZ5/dnFtvRX4HXgkafSFcguGZ9X0HrGJsub1y/ji88/j8/ffhFv3r6Ol69exYtXz+PFy+fxkg2lV29exRc8DP2zP/t1fPPnfxZu1Hz9q1/Fr3/96/iSB+tv2TD6nPtffPl5uHn89vO38Zo5b968ic+/+CK+YsyvfvVVvH37hg3m83xY4cNm24sXzxNP4ntFDganv6XwzA0ncvH52Wkcs1mzIM82NpdcUw3ExIaNDMhwvVqQm1b5EGSJLPRT+6e2CI/KIBubD10zlgVr1k1YLxsjrYWsDzXgXl1Qvy7x8znwK+OtS6+IUdqkNqLtGPPUg7XtztxLvUYhSC085lte2hBmyEOhQ27C6C/OG43DNO8Ftqme1XdfWxg35+CelTLd5n7eg1+7tOla66eHf31rkb5a9FW8EhvwxYHg0zGhdi39sGec8wCHD46ZQ57yaMbc5SoSDrBrbWHckH79zFyibNxgHfH1w6PvjPCr7430KRNl4ybWLf5sXM8j59otFifqtLv0P/g/kJcOLBrSYx8g+BfyfZL8L4Sc/3lkIGcUfk+QH+OeAKwhq5iNwQvQOscSB5rjOFzGDmUaRFSYAcvfI/dpvQ7ozugaQ3GX1GuLBR2kIDEdwAB5wDi4DI3N4DTDoEw+9kuLBpNJi6JLHBq/QVDHGykuDPIbAn0WTQZ3DZrmq5gakkbpnFZrJiosKv/yvq/vX3y4zKd3G56m+PRHo3xqGqTn4hihUVrkVwesBMS+b6EDLCjClvAorwOO6PXJ6VEuOFaLZRhc5C0ToTQQhAwUS4L68vgoBub39GntjstA9eh8BoAtgULaJhnsWdDvc3GVdOEQQz/Eer2CrZKLb2lVZjZpnilcCFcO9m2RmY4ovg56uBW37O7u6Leglp4l/DjehdbHi3f5BMgnJzqiss95eOGDDo2st7ttBrCCYpWBbzsoBxe+ByYJiwM0BrQTRNlhN+GoH/EbeEqZgqx6HyHc5gRlYmEh3pAXmvhtLgDFqU7SNmaVKXkmWEwEIjkrtYR2WzkKfwYM+25YvPikSLlAeo6XXqYknB75zLg4yCf2t6OpE3fb77EJi4A9crON+EHyyIRWK/gWLOwWMScp9ARjF7w//fBT+GThh+9+4MnOFfjC+E8rUaHNwGpA15ayZ5sHAAAQAElEQVTmJHGva99zr9JaSHNBCLMCAxEUJSPF4j0F6AisQ9KsrNUld7mmWINm6VPWB2h+nEqSGSk+70I/0L/1c+H3FTxPgzgWWkdTD1kMcS6OvXAptvS/O44Wizs2T9xs8D7k5SZawqsTvcpZWlx0eO64WSlh0ulaZXxThBlThHtNzMnXvkmk+rc4pDPnwovHHf5xdXGVv5rigjaQT8N/epo+xyUw0So2NVlDOITukjHOBZf8b1OP20x0e3QpHuWon3mtDSj7UmoYo+RIeW7lnQYbmWT17Vobfjpmk0YRFgrStBfGoix0I7S8E9pxa/M4Wq/x5eNs8/kiur7x1KgyqLDHWUJ/0pZ6eNMfaq2hfvgBU2gcBg9y+ye8KmP5kN6mLUG/g6V9og3wxLMGLmOJdidcwGQRck9M1TZnALjCb999/x0bmN/FRxb7ysi4YAFcme/bX8b6Cn3qwlYQjPA8AgLWD2HBoZ0Yqx6gFcphoWbhYX4YKKLs86m8tArPccbjq4vLcMOeCRDOXebrk/v9faj3E2LqfDmE/FRwG3/PTs9iQUyTJ/WoTAb8y3zV8E2gcEvhIT19neYY+4UDCnS5T/qMbcvVKo6OTihKX+T/UnFKwek45SxPzpPf1mpIk/zM4WkOzgXxwLZarOKpLcmlPTmgok9pziPnHa3WFvpHoxB1TI9sW6tJi3LRdsQVCFd93tzcIuMRX6opH2nvGV+BpYw2m7uUn/61Q7fqV5lgXWmHXW1RGSsP9jtuj28ojwZuN6wGeEG0xI8dC9+7GMeHPL/gSeGV+sFvpWexXgGroaqCHLpQF/InveJQ9splIG/Km3x2VfwFWqRIK6Cx6OJnwulA7BPk2tewzR5pHdHZSEw6oEm/wcdr6XfRySUklZSLfKTsnIvc5E0etS9/5SZlhJy2210Es/Q1qRG2MG2gQwdD+FaAT4efnb+IxfooxxtTt9QkXWuxXLPYSJtcBIE+7eiWzX/xCU9+u4aMakFvB+S4zTHiuEaOLs4dp8wAPn2huUK7fDyg4A3jtLsircBRltYEvqFgnzFMnoTZNeULPuRoTtgRP4Uhve/e/ZRv0jluhEE3xZSlOhsWi3Dj4gAF1ns3N9dJr/4wEKukx7EP0ONr+h16hEz42eTfUvTvdhhnXZC4oZIyV0bQYdzp8cOcw7VwvA8CsImRA1/psg7yDQ95doxyca52pKylsTbiIvLx3qwgARuyAUQ8APyORcYlG5UuxhIGY7WHwtExysVYfU+OCeZ10DanTltTs8lr1yPDDhyleps8fEid7bU/+JfvCv9ZT2HbxgZ1ZetbC68rehLXFvlf4bMXl5dsBF3hTxvgjaHNWQccU0suF6uoj7RJr+cDscQmHuWy00fBj5PEHJzWqAcQON5m7kASj3TuoyT+kjH+xjqIDX1tshR50haDXLhlDbCHxzLlvM7+A/3WoVtg3YsBWPgi9M2KnIM1ZVAgpUTNvgh1eY88d+RW6c2GjQVTWqv4Ug3low7n6yVaQqbUldKuLPSzOXHSa+vhC3LRFtkBOYwfzrWmlIcV8Xkgnu7JCdq99qJ960fGNPXrPJJqHvwx44ewpUuSxdm6FhW+HqDGOZm3kLHnO+Rt3vPhuA+MzUGzUqJrLfraUmbmvyvs7MOHj+EGn3QXGF4SF33z8uz8LDcqlosV/LfQ/rpao1HTWz+bS/Xj9XqR6wTtRpsus5p0GYePjtbhUXqdL73Kw3y8h0Z168OxzKXI2jG99IW14T5/i0Ofcqz8i7/vK/SIwwkM5Kv9VHizvvGtWx96uOnz6tWLePXy5bTp8+JVvHzxItyYefP6dbi58+tvfpVv6/z6q6/j12zofPPrb+JrNnfcPLJ99fkX8eWXU/v89Ztww+dLNpa+/urL+Ia5n7O55Jvfz56dkW9pz8/jnPNnHH3D6DkbPs+fn8Wz89M4s50cxwnt6GgVC+ylQfPUhvA4xy6Uz1NT1j251f45ec1c7FGZeuyZn66CTavzDbFWmXocsWVEE8q+J0a4HhReVxs5ccy/C2R9aZ3kmmHE3rXRbDzMOrDJjoTTB809xkYMJ31FXdicp8061mvxpQ2UErVW9DTZm32YVvjRxmonZEGxLpiV0B5ajz3Tengq3BeeNOmbwacAs2s1HKesOuDPAArrDBlp+Dbjam0xn8+j5768N+dwzq3kW1+TH23KOJp+wzrxgP8LSx/TN243W2qRDTHvJsy72qE+Ir+gzfiR8gCwtE7zJxrc/7GPW//g3/IPTsF/AgFJLIpWwP/xtEm0BxSt4dgObAZNvRpHzmGuitAZ3AFXkS6QNCQVonItODSAbARpA2ZfMVQSk3DuMYQNyt9TgGoQjXsDCc0C6YEAa7/jjo9OeOpylIZuoVv7iuENPIVZsEg6yuLrmKduawK+ib/DU6VBfDuKC8+FU6G5a+DHwefgEVcb+rAAtdXag6NhcBUWcR/G8zMNfEnhkzvGHKVT+emM9yx2J0ERSDFuk0DuDH+8enzSVWK5WsTxyUmcEOgN5D38B5+UEcFD5+AyDMpzaKu1egneIZ7oHAwstAG6FySKViuL90O+bnrJwndzexP+fYEdC0sL3QKBwpFvzx8QsHKw2ddqDflQnvaJcEmC6ZHPSIDy6ZhvRdxRJElnLS2kYaDI66FhDp0GCANmByysBDGMbD7tcX4asnDzzaC3JYF7/PR6sshsECYts0JBQXI1wT7RYr+yd5h9zn9q2p19D8kTI0piB8Ih9uIF346kp10qD+3AxsgsYLTkHXLXLrfYhwHKewM8LZHtJF82IYAv7zts0UCDYcDfIflzvPc+vn8XbpApa4OlOry8vopvf/99CFf5aDva3uXlBYXwPkz6y/U66X3H/L/927+J9yykH5C7yWO+GLC/ANeYScHk8ZGi3ICoLamjgo2LU9gm4bOz81xItlopHA85T7vqWos1Bau+sVyssKchepJfjy1Jr02aww/8elD2LjQttnxF/hi/Wi5XMSyxR2z3qaDVBrQJYUgLanQ6djnC+zYLxHt8XF2poen11gF6VrSjWB+tQn5NHgiDjZh9XLB4/PGH7+OSJ8XqRpmnncJXj37mFOCtwSMT7tGxi4mPFx/iA/KL+Dka/jxgn9LV1wY9JfQHde1Y5yQ9ECs9bmY1Ci35W8PnijYHjzatb4h7js977/TkLHyKf4wvK3d1quyedFGRdV8HYgjxo1TDGD4RtEPGz0zsGJ92rYwj4OMAfdjX5G838P0xi0R/9/ySxYC6393tw6d0sAw/01fbky+f9qo24fXgl9YF9C6GFYXPIgb6ap3iifajTezv78OjPuGGpC3hEcu2FCR7/Gc/TvrTh7TjLfFbO7dtWRTvM2aP8DY1N//y3u2GYnILvxGta9MGOPYnfcrdNmLnHi2WxSsdSAlV11yYaw9TbFlk38jGgny4yNT3NxRfB4RR8AHhjsjPXxMeEcTRap3FkHsFwhWPcrEpuZQB+BfYyKtXL5M+cQnPe6vFUbipM3B/QJetqkf0BMCRmLFlM2CH3Qkb5gE56Xb0afjtXSg7+dI2tEF1sVqsMlfNsStxDRSaS/xIm5vaIuZcW1wrhwH/XKxWMTcOzErswCvc/f0WfJFjGzC6RoxCDtKjfe8Z56Kg0T/gB0EUce6OnLBDRqVrSccRhfEKOTXoGRbkJhaXs1Jy0f/Tux/jhx+/z7wyK5Hj1+gv7R1ZjPizctAmam348FFYaNuOjo7J08sYui4KY4OPcug5d/4KnCtgreFNvMqjh9ZZKdjLIZ+Amq+1TXUh/YV7gEHUI/Fkm7Gtq/Id5Lt95tj0EXhU146v4Gu1hkev7Zde3zTxV6C0afUnL+rKjWiL0MurG2L5hhgNHpAuhjm8ndNOwX+I29stcY2FMHIdsI81tnJ8fBTaqzQL+9IYjw/NSokTYvLx0Qk2XIIHlhnPnxaLO/0H+TZ0PQdWbXUahw0X4LfWoqGfnqP2vSEP3+Fb4umZs1it8O8V+ayEPuvCTr+E7E/xXf0EsADMoeAXA3Pm6HRFXBjoLsTqAzyN5LQxeazIbcETc+WmTVnDEbIYGzTGY/vqSLk5xrFdq8xlPrZoX+Vauq3TRL8lx16xIejGkn8o9ebmivEH6GlZGy1Wq9S//6OgPPomgrVC6gh5GC+UlxtOe/DLo751ph0vVmFM920q65Wp3Uy2gp+DyOEJXznu8RHHC2ePT9gcoKzcgJpb35AbS6nI5BDGNe3LJ9nSU4J/6FaZ+1aFG9gVmRmbTs+exctnr8K3Ol69ehvqfwl9+oJx2trQmD3puxEr9vjZNnwLD9GF9na0Po4jaln1T8hJ3bpBtSUHSKd8Z8M2tB3HZYOGp3iovowjD/AvXv11R2x3k88cNCNu5pzWAIltMk65HA4/p47NezNsUx9UVltkruz0ZWONb934Npf61IdaxpqILTb60w8/hm+6yKtjzSMjOjyAafqCT2bpKMhR2bVWP73tMiwX0fcNuWzi448/5a9uqQM3IQ/AeYDWB47Cqq3EgC80+KjwfwCudNpQU8yRkbFmsZpHrTP0uX9sI9PLlGv6yuZUDT/yN6B//ZkdQrtSHsISpr86qX3dsnErb/qA+jR+eL0jR/pbEPrNU9POYDWkUTpWR+s8V7bXPHD1jTjnypt9nivHnH+3Cf/o7Y7Yps9l7CAG+IfoL5nrtTnjiU83Cnt4dsPXOkm6rZlv2Njb8HB7D33ygZji4uJj/O73v0s5w2Q4Vju1JuuRqT7opsN8OeBCh7gm58r7hnXGbrvBL7ZT39VVXLK55TpOHlarRbx4+TxyA+eLL8M/DO2GzJJctlot48WLZ/H6FT7y5mW8ffMqPn9s/tqWf9fnxYvn8YwxL9jcec7xFRtJrxj/kuOL58/i2bNzNnmexenJSZxSQ/trZQt05ptw6g+zxfQPj3rehzqyf8BGbBXbhyH6GcNawbydtsVDdIIENUuNgVysDF2r2bSHSbfbjCtz7j9/9iLevn0VL1++CjfpZiBW1o5LnOBZIjvtMvgoGwiLDpvvawv11LWW18qeIdSLU2x5Oh+Yr/0uiY9dLZPM0eUlOcbNI3WpnVh36XMf6HduKTV8S8a35T++u0AWY1h3FHA/3fdUWzOfSGOFJmth2MA8DojikEfty7kD9cYcHWrHwtFWfeP/yv+FDXtwc6eHnyXxbokNDNih9uRYcR6sG8x5+K/Xi8WCWmHladInvCcZZSc/nPtUo9euJD0PJNL0f4MjY35JX2X3S6LnP48WoxXCffiT2Sqiw6hUfrY6Ge5DjCgPJ3tUasWq+GI89JNw3JDIwpVznUNjE/yToFS4CcSj6DTC3uQbhQXKAdjT6AVJweDWuNe1+hivhILD4Bi1EsQ7GkdpDeYLLx0dEIwKx8yKZ4WA36LBwxyDHdoiBhLY1AbGNeALCx6B19FK4bpr0T82nUIn/9QIJAd2cb3eUWBkMYZT6GDBp0G3QWNYLsMdn6mNCwAAEABJREFU2KQR8icXYwBf1oFBBAidZla4SXNchc6uQQutJzDLf8e9CBwCuZu4twR2A4FJwiCvMxVo7lvNJAd4RDHSEAZuJNxeeLRZLRRQ3KMYqvDq2B0JX3h3JHSDjOO9p260A6/F7zH5CfQFLTqmujRxOE95eHwAdnA/wC3PEIKMgQAfwhCnhcmecSPjhFGgK1upbGYcCLz7bBZhcuGchM14z4GWB3l3jIk3G/pw3EgAMgg9UDxIV96DT4/BxkGlQJDHhkxSzuCXDnnxCOlwiV5ADgjQIX/oveIJqAm7QGeH/Dp42lLwXpBgpUP59GwwyKd/cHaE3iMK1yOSV9f6XMD8+OM7EvIlO+DbtHnhqwOLTHfDNyTfSxLtyA3/JxYXeTKrHRqcTVK2OfYhDyGZjJXfAl0uFk1qBnHpaV0Lx9kaNMh7gf9g3oPzaJxmAbUkkLth2beKeVb0hg/Bo/yYMOS5wjcCUa3QP6Y97ShaLI7UxwRTihlVS0iz9DTk4nx17689yLNvddzwJHSDDNWbsLXVGThMxJ4n/496GJHnlrF7nvLV1uUm2JLk0uNzpZAI0fuOxLOn5WIG3qRE2cGMpxxKyJ906ae1GQOQAN+YRdSuhhtVxqD5fBUeHRtRmF+ilsr8Fq220H+VTeSncK8k/GlsIKMH2kFzCq6IlQfse0zbvqawdBHqkzqb57ebDQu0fcrVYl579PgAH57fw59wQBJJZ9/CuKYN9/BhU8bSxJSEc4/dqxfn2WdLeNhz+j3y3DHG2KIOHPunPoPoRUcr8FDgAUgAGdFFzmOu47kZDT1Iywy9e/3AuKm4RgYAyutHaUhjYdx0rKGtmlO83bWW9igM7bq1LlwI1a6KnMXHnbdYUK6SLuk239hSJ7OScvZaf+6xa99GVd9OtE88+tB8QR4oNeHMSgkUFtqy9pOLUOTjglA6nCOv2pj+Kl40HtqthfmSxf2cpr1IawFeKZXCr0aPTTsm9QV/SQcAa6vw2pJ/hseezSULS3EE5BRkVJkrLOW3R95bcoC24PiutRjwAcdJj/dt+lnpWiwp0harVQzIQPzLYZ28Okbfs+2BRxkQ0px6qC3HIAzEoe5+jgodLpqFt37c2FksgMsGQmtd+FHdyjbHEp+ebLGDUOm3Oc74vJMPFrrmsR3+CiJvhTwjFmz3kKZTu0L/AZ3sQ9+3jcR5qEoaUzbIZ1YcJ8U0bNNxLrZ9yrgHl3oTr3JTvy7k1LF9+nSjNljBl/zJh3OUp/yYB5VLj25LmTYLbm+24f8ydkfsk681Mm7YknOUp28uuvnkIlGfckzX1HOFH/IJSMwZAdlzdNPjO7VOcj9Q+CZ+xviGlHY7py6C4RDe0z1hej/nxRT/xK8svTeH3grO2QyagXWPnL0vTxARzltJN2OUhfQ83fP+jvF7ZOd5Y8wcO1PeO2xU+1JZxtbaVUiDEQbi5qD/Gf090EbaA9eHKLMI/UJeGUbe2GcclJ4RfR1QujRzYPwY4tX/zIMF/S7XqxC/8pLWO+qVqd3k2KQbEjSD2QSEWHUAltimVpg8KyVmpcYMWav3yjXTGIeNERP38LyjGTtGnEK4O2SgnuWtzhobGKtYL2nro3BT0Niy5FpZF3AciNNPslQ/9u22I/a7p21DPheLJZs/x7STaNjerBRkMubCz19zegBGB99da5lvPJ9VKGWc86XdIz0T7dal0O+8PfRqf9LumAH7avA7Qwz2SV8tn2VMqK1CMbiZ6zxlK5+zgo3SZ3yw7vENNxCFdlCY4dirq+u4YZF6jz+OjN3jCyPnjlMFaJ5TdOAFhJZaMkeKs2eRqV855o6Njo9XF8hmWl84A+WFOnBqZZ65ZbFYxZy4or0ZHA7YTfCRR/savCyweY/2Hdjk0u8ZkjKXbs+FSUd0jPda+/M4KxDJibatnxlD9jwckTdlIl3iPOBLeQ3P3lMW8m2/eBvyHqBjrb+0lui2xFgfSrk2chPiQRg05z+1e/XGAxk3e55ysz6wZ67wIS3S3ypxAtvQBnp4qJyL+9751EbGN8fa7LfOcvNpDxxUl/SoC9darREbmBdsilTqQ3m0DrX5GxHypgy8fmrSoqScuz5axMnZSZyxiXNyehzr9ZINjz6WyyHOz87iOQ/Cn52fxvPnZ/Hi+YupvXyR/yukGz/PTk/jzAaMc5p/aPqc8f7x6bPj4zg5XscJG2mroyWbCHM2Tvu0QXFrFwUmbSFXyFP5Zz82ozrl/x6b9D850bblx2PaBRM7Bjm+1Zq2xWWY7/fYpEfvWW8fH5+Gf1haP1R3O2SpHIQ/Q6i1tNRNcE7YYAl00EQj6elqaJ9cpD9o19q99+Lx09UWPZtNxvoKLdqENqPMPVcv4rJO8wGBtvk4NXFpL5dstmtf9iOKxDWd48usWemItJ+upB8Gn4xT2LFrWi5DmuSxQXOP7Won9u+wETdFfTCi/EqpYZ28YENujr232qLaWk0YykgaogRyHUKfEI482C+eUqaxHmecd/Bdad7LserUkz9pT/f+pOsf5BS2/kHw/i+LFC40iFkhNNYupgQ9jzVOd3Z6gtM+4/woVPQsGMO4JUHtlB3Z5zjxmuJBZabxsWj1+IAxaVQmMd94ePf+Q2i0Kne1cgNmiFoLCbgE4OCHUCoQmsahcxSMwMQqPRq0u53ff/d9fEv7gacO74Hpouma5GORpbF1rUHriiJhyGL7ISJ/reTJSUupaYgrirxjnrqsOcqLxrukuBow5FYxyAieTu5ZrG/Cp3z+3RqDxlPT8XRKedQYF4sViXSBqR6mRQfBxgB+e30dPk2SPiqOlOECPHOcvIMWk8yOhGmwEI4OZoJQBjqBTb4u4dFNJsgi+C3C3yVWftIzBYbIAkEd2WbIdqR4EI7BqEcuA3i9Jx5hGSjkTXwbNhyEI74l+jw+OkGGC6fGNU8AfDvD5oJHGkaS7h3Fl/DV6cxOGloMYRgsFxRGA/I0QT0wXrytNmAW8vohixyfqPn3DpTjrFSScYOPmpCkx4ZJRGs1Knp54hcg4aLAPuEygW+hu4TX0qXO5dNfXzFYem3iZmAc8eT6jMTkOHfWxW8w9p72KIwZMjTw9RQbLurk034wOCx17XlVtjY2FTvmmITuD3vi7JgB1kXrGvs44+nw52/fxDlPNObo3yeYv//D7+N3v/m7+O1vfhva9E8//hg//vgTBdUtOODnECkr7URa6cyv59m4mtVKMbp4tPcDBfU2/B1bnwgkvckQA6G4g74FgXqFjo9otTaK831c47eXl1fM3fOEeMyjBdn19VU+kbu8pjAzGVKYKCv1ojwtJrSfLQtkbeIADjF5X1vWby1C9eeRBYNPeX3SJFzx3YAXhYVPyY7wxWOatpN2CiCLJPHJP5fY5BD+TYBnPI158eJlvH6BPM+f8URmBZjCImAL7VuKSN+cOGA3jTkL7i9CW1Fm2vAGm9buPtFmvKLgf6LZMT7R1IdN8tIgL8a2gEcTucnMuKFN2a8cHjBWn6gdnxxlHHIzSX612x1+7jjjhtdTk9abmIroK/R+lbRbrCQtFBjq0mQ7Q3dd1TfiP/ioY2OLtmhDEHwLXSXHybOyjyhsDuNf2HOPvXbA85463ILHo9fCayxEF8T4xjj5PDk5jTOe1GnD9gef+WKgsHsW+ofyMU6oV+Vwjyz1+0KRgQmH+aXWFuqgqxXaptZBQ4GukfiQxRjyM+4P+JL9ylYZn+Cr/lF0f824h6b0OcbkoqbXhse4xVaNSTuKFO1PfUmPfTgjFE9fdXp9fZMX8uemmnoxVqgbF3m3xENzy3a7Y+qBjdqbMM/Ip/q3uFZe9+CST9+c81fQlutV6NvJN4sx7Ug724BPvNImDHE+wKt+8UCcVjcSpAzUlfpXF4kLODtsR1jSpt2MzHV83udce8xciWyc531txk1kZeBY5bhcrMJ8Oh7uUxfmwRN0azxU7sJWNv76pXpU/rW20B6GYU6sGMNciMpCOOJV/09vUIlHOfn3oi6vbmJDXPh48SF8y8g3HqXnlk1PY+4+bW7/yV+V/dY+fBEXQyQFGkt0xi8RYkijdgK/8q2dKntb8DkgRzeVD9yvzJFm5Wnsn3S7zdzMUPygxoAfrIiBK+oAa4Hh0d5nJRJ3jw9oH6Alrow8/d5kXNWeXBTco/sRWjPPchSvY7WlHz78lP/ZgwtaZSrIim56GsBzUasMlLEwZqXEQK6csyButDV0pU7of4AfdWPTf6Au1K259Gi1RkaVLjEfoHMf7z5+iA/URsJmakxyOFCHTDa8wbaVn7C6WkO70H7n8G9f8FFu0rVPvsYo0DEMi9xsXS8XeX1H/t+jrxGdaMe+GePRsdaGX379dfwf/w//+/jmm2/CuGG/viDcyW4GYscQXasJz745uWm9WOVmZkVWwt5s7vA/ZI8tmQe0O+tSaVYmyl270VbFoYyF43xbXhOr9A9zx8nJWZhfcOzJ9u62HPdeRi0NedmUaUx/EJXaS1sWTw9N4u+gOcqMOQc247Zxxyam8Ua7cLEuj5qs4ysyzryHDysvZasNNOxrsVqFtnd8esKieZW4EX/q8Qa8G3S1Qwfqq5TK+hx8yEFf2VNjSoc4lIN2qM53Od66gTzOGG1FfOZVa90HnEtexKPtv3z1Muw3d2urytJ7ylK40t9al7Q1Ym5FBvZl47z5t1Y4du1pk2MXbgJpO8pBfj81DNJz8egn1sYXxO2P7y/IfTcsYsfQL7V/5axV3yE3aXNTR1n5hnLDV6RRnXuU/lZrGOsc30PLCtme8OBtgGbHyPOIPHxLwlgqTPt2j7qTHu33ARodnzkLu5fPVofkX7jGBHOiNGpTxo0/yqTFgA0v9RWa49VbV2q0WsPc6X1xqSvxCE9aheNDCvvkYYN/2aRRGpwrPGm8xWYv2SwzTl+bWx5j0fb/y9x/rkuOJAl6sI3D4UCII1KU6O6Z2Y8f1TNLdf9XQznT1VUpjj4RCASa72s4kdWz5D6cXf5gRoUnABemzdzcHSeKemUrz9fw/v79x8SpnJJm315ENuLQpjBgbpFyx2xbKVyxHJqoQw6zvo09zZnPsoFbImqrMeJPI/HT+4V+8uIGk/Y6TcfUY5S/Ru3tO6RMWm25drlmI+f29ios3u+vrrD9q9hd7WLLAaFwx7SpPiqHlOKwtBFY4FR+4t9ux/De63a/je1+z+bQnus2CnrTHxbmBK8zej/gNxe5O79fyiXPc6PrdXphjpjClxg8OHDd5TrJOe9I23R8DmVs7DYv09/NUSuyc+6xfmGTpYuSMnAD0XjgnF/Rv3Qt0OS62LlQPwk+0ng6TmE5I3P7uWm88gdv2334ls12t48reL2C13esv73m/IcOxJH+xr18ahcT+br2Ymyayb9BhfejXmhUb5CZ+b5t03HO+d3+loRH7uEY+ZFHRiKfmRz1JfMhbU0b6uDNmCqNVzfQSE6xMxfCF+RFpPpbXjEt1JP+1IyBzDsjvo9iArsAABAASURBVCKv+oIxx3nJUiCwp3Pfanj4vNLiv99HKd8HGf95VGAn6PO8DoYTA163PoX3pdRowxCbzS42KHJoLVSOCm1Diw2LWOt18hkH0xgmEoKLYRVgeX8JDGcMv2IoaRg4b1+BV0oIL4Leeb9OvMJzougK9eyOHAlwvnWRAQZHnglKwgbF+sWovAEa8GpIUxoM9TOLkSPlb8ekcRX6QY/jhGVywWobmfAFvqeSOpJOfQL/GYFZTN6lx02difpFvqQTQD7r8EcmrVcCuE5ocaLTqeiS3zOe4EQtTTNwdY6uwGu2Emjz6rMFeggKVlVkNqAH5V6g3zrlZ8Lr9a13rHIoodNabIv8IBC/wFMuB2UJD8q/1RYbnRG9qt9Cf3WQvMoP/ZSDcjrDM2RLGIXR0C4O8TIs5NWxM3h8VtcDzj4QwIVrcmBS7gSXyQywIRrdAQGdQCIbhnMGJBH01FnUk/JyYQ1WhgAN3AxMXltFp8inUqRHODO6dJz9pcXuTjIDfeT/jon0hV1z6Uj+GFSFU4DV11AWdWigABcYK5NSwkYA6k2YA7xt93tQFDYOZ04PJjYeZ8bUaA04lA02f8Niw6TkhuDdsdl6YrL89PlT/PLnf4lf/vJLPLAJM5/8+/qICg3C9m0AJ3BMhsdCiQzCytg6adHeQUYsXsKET7udkKl9ZnzTSWqhs/4rHdrPAP/K1n6Hw2sGdfuf0K1X7VPdH/Fpr25qgUA00IaeFCTyEK7yRRzhZLRBFsJWXxJrmzo44oPS5eTn1TqBuUG2w+4sI7Yn3/KEGpic4IdJSBjCks/NbgxjiBPNQP++tpS77YQKLgX6ajTqB2hxIu0KJ+MATL6wefFbjsgGsSAGGr3hcsZeTtBqm3w7RvxrwSZpUydqolT/dfiMaGY2Nkq4kWxsHMC/MNGaHIlrQo6W1Ad4go/jC7RVbKrWGhV4FhiidUk9O9bJ2Hbl0tEiqVm4T7pgXF+b0d1iod5vqogbdeO9MFoFT2NCtQLyHScMcQq/0j5gGyajlWurLROrGzbn1FHflOUc9h1oL4HNI0d9ydfCJ+xuhYdlSBeJB3dRenqW/6CASzjGFAug2ABuJHH60mrndagp091uT9uInINuhSR0y3NLOpSFcSHxwuyZosxMsLQzcWQfdKs8pbWCWz9wjH0iPwV46hO7gyfHaZ8Lp8jqbgGuZaJNPifgqcqhVXRn6RkPDCi0/kz7TAx0znCc84vXtcyQpGQCuwG5ujivccN2qEhY+r6J3BGcM8U2uq5tDDuS9Cu7ii46eKIqv+L1T28e2GRVFlaqA8crA5Gqzyvi1p5S0Y08OcaijJRpxSYb/FlmbMuxC1fhSb0+L5xGbLfOcQ8P98TuCSloG3NMhxOLWstEXKfgQ8pcGqVnQRKOtShzi/S4cAIIOleakTxLTym/269jLMqJjt5mv4Y8lIkl+9MirjM6tAAtKvIaagv79rUqElS0sND2T0bEWUL+pEcSj9CdCwBsXFlY71jhnCOIoVNuVjw9sFB4OawyQK760gA99ndzTxlOwJAeiIWUAnjwAsOvybRzMciJgcQc7CjnU64nZD9jU+J0UdiVEr4hCFvQPid+59WJvmlD6M/+/jmcuUnSDa/S7XxgDOoKNkuBENGH9qrulac019pig36dCx0j3c7fR+ThPcSvdPoMfa1vccsB0E9/+GP85CGhC0/qjJvaqsfivupvPHe8xTgrHPkakNWGRUEzfkOrNCRh/NOVknpb65YV73yC1IvO4m8+C/Xo0S+xSF6FbQd9wgMAdaFMrOuRVVe0g+pjjrVNW9Xmz6uQ3+qPufmTC0F0SSXfhZj9hhMI8rLKiweY87nB2yhv5NQb7s1Tu1LeRM/Vrm9FdOrdR7uknNCruZv3ade1hm0gD+vVeQcfoMP+5tzcktfefj2xG/04FirDufrq6jacI+Vtgo951pKxh1hpkX7p3bIBbNEvhV1KTb/ZjvsY4UV92FZrC31OXi2Ov9TJu3XyI73SYb5yOLzwaN4LXuAqDO3BNov4euzPuaAr+AoyyEUtV/kVbg9/0m8c0E430KR/2CbOqkxiHasPJnwW3ebxzvPKeQaeNGXRXqClJj/KGHmgkA7ie2goXc2N5B68K/watdWsq9QZa7Vvr6WWrLevMe2CK/h09M16rsqPqvxKg7ylXGmzj/fWKxNl9pK5zAs55xTmeCf052DjuRsEtzce5I4h/v31Lv+caodc7GPRBibyq5k5GgUQR+Y8mFWGq95qrHJbe9tnpSnS5goi8Vl+hOVja13aw3bYsOEzZmls3kiDc8R2v2V+32ZOsSfvywJt+/0mxm0fLTd/sCFkJu7fS8XeKvRcSsl7ZfK3fZR90oTRSJ/FZ4uyk7eZeVRday/aQs7nbJZcbCr7hR8CB3DO2IX9tZOjeRx2cwTGmTgs3/ZUNsrSe2UnXcpDCNZ1xadCjIYS7EgarFr1GsSxhblxRpczoPAFutt2KbWroe0heWRfkEUL7dxKaZDmgn3Lv/rwrdeT8Vhc2IX0S4dllm7s2zHGY+PGEsZPWsHLv+GfeGU7/MtLXxvzY7UpaRWesrOfcuhokUb7DdhrZX2T9i+TtAGGf+WrpN70yxGfHhp8ZFlhw3z4gWxul5yLfJYsi/z6/D2UpOd7IOT/NQ1Y6cJi5cRE6q7m8+srgeCZk43XmI7HVIRGUPuSgcx77IdF7pQ7oplYYFTWt1ojF0AEmtqYcNCkxhJ8XEhfXd2Ef2+p8Vb6llITppOQRiGMIxsOviFxx4LYP6OZcDqsngCxjWsWzz98/JiJhb8Mf8Oi2kVtFwV65jylMyEqPGvA4tbRnehdjFmE+UyClvectHy9ewhPfN1Vt+4V/AeCa/KFEyEAjL9kkT7hTvSxPQsOZkB+yNdhHzn5fIknNoCeOMExmfZNh0cScd96uP/6EF49rTCgCC+gFfHEhsTgisRJOfks7bZtt/sMmDvaDS46cEeANCnbbcdcCBnYMjl9PkDuEiblToIDTnacD/kmh5tRR2RZawtlv5AM1NLCk7Gbd7dxw+lYz3OeWCEfF+s6rn0bY6TFjTFCWOi8tq08BMGoAhMdAP8vv/wSf/7n/yM+/+VT7oTn6dNuGyMLdkwtlNmB0/UDGyCWiQDrDrpy/b0QDLUdkRhELgXBZNDC3pQDj5hGiWE3rhsD7DwnPhY12y2TDbLbIqMROWhfFbmJ4xn9fPnyOX79y6/x66dP4Y9VPrARpMwHeFUHPVeLOlJW4lIXrY1hvyO2YfDUzsWJ4Dkp5qQVvcujuLpSs69B2cR6D10///EPkW8DffjIYuMcX+6+xqdff2MBcYz3H96Hp/La9Bn+nzkxP4FHE5EOacjTVuoMvPKyICPhT9jhWg75t97+kKinRPIq/frvZrMNAzOgWZRN6OLIaKAiX21IeIXHrpSotYb21nMdkEWFb21qg1zd7bdccT/i69ImzTfv3sW7Dx/Ck7oRnRfkLR/6sIsG6RPhjnH6sRs5GS84+RZX8JEGZek45Std8k8T3/L2VkDkiZ//tw2TcMcM6NgF7bsPt+EJ8Qiv8nJSLkzwR30WW1N3TvrKIEqJAm99a9G3mrFIXMJTpl6DTy01Kn08JfJthpQpAAoIesYPtLVGn1rpHalzN49fsAVjg3yL10btYodNvjOW/fgx/vDHP4Z/J//Tzz+HdcpVmetnjlG/6szieGmatX+TN05u9Enjm/iO8Kq9aBsBI9JXiNsuNByfm/sAUV89jRV69YstOjQ53CDDNrSwb19WfgZ4KxVGGWcydECOR+LjJXmesEWTUmmlC98l+beP9mtipc5pyK+4lYE4pEdd2yC+kRhxw4IRreRG6qVeno/EFucFedd+pNP62uoa77CpARt1jDBhL2ptxMeRNecSvnGoXzpmh21uibVJF0Fpv93nafyO63a/xttrTlFv37+LkcWPNAt3JmZedKldnrAn3wA4IveZeKaPqy/7963lIkufadp3XzU3SEM+zLcFgD1yVTdMLjl/yRtqiwJPPWPoQv2U8rS+qR90pa8ob+cZF/fe27eCU13BEnPQazywGWNc015fn1/wmadwDjLGK3/lLX2OnZDvk3+OSfHemJEEizgLnGF38upcY64g3oKge4owlK1Fm3Juvr29DeW43W7COvsmKDpXxqifcTROb1cdwtvKg7JCQjAyu0DhdkM/i3ZayiW3IIahA3HijkDlC1zxOK/pVx88CUenjpHeA/Z7wH4P8HskkVen+rq6nLBl2x6Ju9r0CD3GFEuthbh6yLgpPm3lHXPmFZujXRRyiC/xcHcPAREV/cmX44xFzifaxhP5hsXxymO33Wb/S07g7+JY4WJXHzD+OW/bbpG2bK81hqGxoFhY5B8w4yXUlXwHsimUcxTshiQam5Vv22tr2PM2BmRZ6CO/wjcfQtTAKYKnK9jBcYn1FVtE++FhlrakD8iDMOjMmAIdM3njId8Se2WRRCXxtMVudxUDfmlfZe3Y/NOqU+RbNsr6/oF5E5kf8SNzwZvb6/jhw4/x048/xe31+9hBL8SFG55J7/MT8+UB/k7408z1TJmg4QDMQ5i7+DbaPXnX57tP+RbaPXmeMXL9jR36gUu5rHYj35ZImUq79LoBrA1M2Jh6k1bfZHq8h14LNGs3ziH2L9gIijB0A6JE6bBj5Qj9N9e3zI0fwzcZ5Ud5+wbCHTmh8IzhUUqM2MQtdrXlCpCEJY3295kudAM2Nxk/A7q9p/TEO/OTrrDZwaADNu78c0Qf+rzznjalva/DGEsyr14WNn/UqTgs+r8xeYfv7LHx7XaPCkockJvtbiDdkH/vqPfZjc6ffvwhfsDf3r0jj3l3Hb4ZaTxfy23Oy9q8fY3fQ6vR0ibHaPiaPveIzszJH5k7kx5IhNtQb/41wWcOzb7efUldi1cBwS5wKnbdsuhvHXK/wN4gf2NdTx1iwUamtFVtccVRUu9uDDlfaRcduuyhryurLLV7daS+/T0UfcGxymiAB69ngM/ESOEgLOy/hnHWeG1f81yUFxU6ugJj9Bfegn3Ji/RttmPm+8pbWVln7HB8+jcdV31p9zObjl4X/GBBBi2U/c372xh3uxjJgYxDH8g1//inv4/tzT7MA4UjvMwRiUm+raK//Pbbr8w3c+yg4eZ6n3OiuTMo8S/woHt1pHxAKCuJ8xobuQXnR9ZmP2IDHz++i+vbqxiBY5x3rkSc4e/ybNDzJuexFsLeYucWddVqC2WlfKTRUhlo8b4UKWH+zJg2QdNEPDYmH7DL9SpfdlNuloRL/NEvvK8NnSTMmq6q/agDeXJtUdHNDfzor5YBWq3PvJucy/4944UtTeLTN8XpXD4OLTbkFxv4El/2w9mkvSslhC8t2qR/EaIfUJ16VA/pq+IRKMVc7vnVufshco2KvqQVg2XjT71HfobW4go/LaWymTRpfuHniG2dmNeiyC52zvMRPaadU3+mp/lt29SQFuer39NYAAAQAElEQVQex8kXTei4rPWtEsdr6lC+bD86j3IIlW+6m2MTb5L++cjQmbER6k7cwac2YEGn+pde27qCRPGDmblYOMI8Aid/aB2+j+RVM+1xAQKc7+EL2d8DGf+5NJz/g4Ea0oLzH0m8D7mxY5J3RBFOmhnsmCgMHg7UoU0AzwS7ikJ14BsmAw2/1hpOTB0KG3F2jV2DdQKaTycMAwgFdap5bgHLv+wO4lQGCx5wbJ0cI0bxpdRo4MjAwQKhDSOG2LKkwdIeehB9jxj0QnBYkj2mDWiRHotdhC0B3gsXKqgCF+MOJIYTRqhhV2BKt/T3tQWQ6BfR8W8FppOVNBUBgVeYrdYonObDGvRPccjXl585lXt9C07UIU+TOMuEEzoUkHxLGDzEu7A40EGdbJTbAO8WHVPYBt5WWxjcK1dpkOa1zMQFogYQ/dfxLnpciIpvBmHSD0zHwRjeR2e+BjmfU3cFeihU065tzLmZ48Qjr10pYV/bARkg9Tb78o8k5vNK05LBzQBqpfirO8StR699VOUmPBstgFaf0gcVwIIT6pR5bWvib5Dxz058dVO+LrR/G9fXTAR2+21oN41xFfsSvLL3lNR75degRWbm6Zw8em+b17RN0PvsxDQ4kbzZ9Gqrygb7IWAfCaxOjvJs/28lxxc2LqCJ8VfbPRP8ddzevosPJErvWWRes9h0Mqi1pjxabeFHWGBIGXjKoz59Vsbyekb4/nmJV8cqM+le75EVQByjD3viecZfqYqCLMTR2hDjOCRO7c0FtrYnPPt1pYAG4a/f0AFKF6GdtlpznDiLnTEI7wPnm8Gjv6+JDb4NHMcoQ3Gn3PHjHhgOPcOHvOakhCyF0xWg8oUAvmU9oWJCkF83fZ6ZCJ9IEp/ZzDNOaZcupOU9oGWFN8fhdcrfVqAKXkcmsBH6G/ooUfuasMXnfUXuPTQJw7pLke+u0L/UaLWCpggu5IUq0aWOjmy2noghvjHVKePWojXGkEQYSxrXSn2BL9JK6IgwpuYmTaBV5cZ44ytPsfalJzFBeaob7eyErWVBbup3Jn65SJnexlINNL/SWbxJ+kxMsz/jDZHqxKTMDZHGIk8Z6Ev2E38HrTIqBOUpIGkyDjgnCMt26y9F3OrTNn3tBG3CdLx8rVd64xfWy5N0Z3JMtV9tfEYW2qzJj4mBOj+ScGhTpaupN/tKs8m9RR6sAzTt9HmjX9sQr23yolR62np0U2uN5JNG8XYw1PBTF2km4M5tPqct0Mf+rba0o64EsX4O7fZIAjRR1JN80jUKOIynpdCRipybsG/jhPo7I6xLm/Iyllm8N6Yqkxk5MBQbg2rhUSBx1Sf6ni2nJZSDsW50sUPZsukyUqR3Bo+6cC6wf8rcRSGbK8qlFGwUWzUWNDa8GvfSfpFb0pNERCbc+pwHJfJgtXESFMhcMqETeOIdiJU7EmET6Svygyvut+M2/VCZZiKI/MUvLuGpX+WnDqXtiP2II+f6oYYxRJnIy8E5FFtWhuLrC3KGEOUrzdopgmI49bRBWXDHM9ZNv8VcgfHita9jrMsO9O9KCeG6oOyhs9a/hRD5KWWNg8psu98R16/DMU9spLmx4cajNiF/DgBkyEPfWmizzvvyOcHn0RxE+5Au6JNPF/DOV15ndC2vFmHJG91kJmOSut8yv2yQe1eImfC2gFgajT/asnxoD88c8liUr/hT3vS1vwtO+4jfuOJGxTOHS276ildY8kj3WKBV+SUMgKQtUKdPnODJeseUKBx4LCy8p7jo51JvG0ykL5kneIhHd+TYMs+ryEqeAQ++2WExEku32Pd+f8X9gO3VrJd+xwqzUCP+ibld3fKIyN7yEWhM2VGJqBhib6iw3kKj+L7BoZ+wjtic9q9O1LHycaT0dUA5M055iM85G4R8l/XkXN1a6KNb21eYl6I8u1KibzU3D2CKMLDSG3yqNpiyWA+WjDdu1p7Rs/gZSq9AbvgzMcoH6XBuP2I7PkOiToocoYk6eTSXaeYCFmynMraUCnpLwbZqWOd8Yelpz+eB9r4gNOZ4gNsWnY9z5nzKyrlE/qhNOZxStugQQ3EOsp6htBlLFxavtCGI5Ad+bXNONSbY17hUG7oGrfHRuUP4Q2vQW8A7AWuOAoyMP7t9DMPaBsq0sQkdztABCObgEq02yC7Z5hwj3eKt4Ld4n3iAWUoFx5ybjPZT199iFnr12eLbEfLK6YPDQ1xdKeSjLQbmF+HKo7Sfs0eEMTw3EFjnbHZbnhst0AW9wrR/hU/9r3G1dKWAYoFnNRnrXAbAw/MzOp5jwE+MNwCiT4RzLkOSnrVupn7GPr0KY0GO9IMXZV7oWYl70ltbDXFvt2O4UTW0Frb1yMk32jzc311t2UDa55+fbeivvuQx+HQJB4h9xb5L2rl+LB/1rS+gwF+ictNazWvl/l8XYMhErJ+ED71QHZD7N+OV9b8uKy7obhU9cAV2V0oCUo8IYx2PXVfqha0PzTis96VIE+OGGo5K+8anlZz4vaaeksc1BzduZh6Kv0mg8dn5rAe3iCVdWX8r2Ka2bZnwbekyJtvXokydN5IAKsSnjrWfhv86xw7Atl6apd0c0SvM4c/Ij3FJL8ixHm9hHTsgL3glp86Ygd053jHriBIVuBbHKJcFnvKKfIxHry+PYb5m7raODWAjFYTVl5o6d7y0234WP0X7Tjj4mDbq8xk52IcgqNgA1FG+jy/sfB+E/KdScWaBlmPK3woTdoiOGrNBLZVPMuJi6+vXu/j8iZ1hjEEtqJCJk2eTB3SVu47v2GH+wAn27mrPwgqjxyHONLopdMVuqpOUpzGP93dpHMJQydIxk4QKj+7YGQaSBmb4jtBQMhE3aSQo+uyYE4ahgXhP5MaWSt4K13qvOtcOZxC/QWkDDJ3fogNeQeuOhHSkj3BXZ4FDnP7qeh/vOb18/46ddIIdFpxfjdWx70hmb2gXtogNXrcs6K+p1wGtO7BYefFNF67L/FerskjbjNPo7AmU2pX69cld4CcWty8sbp2oaA4XEV5xI5w0YhgaAXgbK81MmEW67aHcnNhnTjkOnFi+5BtJB3ZRDSJ0ywmv1haebinzR/A8c5plouqzk9OWIL6B7wJIaTDZ8SpyHV85iLsS0OXHyXEmUPXo7hq53HKCdZGNb6HcY0PuXgOOyWEbysnfMvL3I9RB39fkxXaTiAZ9F52sga9E6osTjTNE+jZJvrXDiauy8sTPgKOdTdChbflKoj9Q5iv1HXSCAPKXeHp6ZFPumU2Yq/j5Dz+HJxb7/fq/IJ0JYvIhT+e8n8KJ3LHypp432KG0bLAnZaCvfL2740TyBcqCZKJGbS3vpdU+rdUw2a9DDYw1BtpvsLH/4v//X8R/90//PeXfx88//yHEbVHfPbKs0h1B4kzCcXjBdw48AYK2rhQS6Tl8w4z4mXLVti2+WXPDCZz2r1U9vTzH/dNDvgEgb/Kgr2rDN5watNqQy3PcKU/sIXWdmNZ/FvxtxmaNDwubEcLQDuStw0i8t/318JxvuPk7FPr7MxOJstsgK33qCn8b4N1ND+nSV4/EFRcLTh4mX9bV2sIJslVk2a/lyGJCmJ8/fSEefYHepzgAX9t8wcfUw8wCPGFxKuEGxTO8uPklfSYo+vMNPq3NNZKwUmooayQaBXk6qYp3gMa+tXBC7Qp9aFMSu/2WE9z3sb0ao/SMgnf50FaOE6c0xDdPLpywttjJhx9u4wMnY+840b653ccVPtWhUyd2Ny+lz0033wi8f7oLfzdEP/lGM/17ZCBvvrn4gh5zIYjMFnSikan7hX/0b+vUjTRJb0gfRZ0pF/UhziMb0fav0DIQ/7QFeXaMbfaRRp/FMQsff1AWu+2e6gW7e8qksVX0U1sUYCln8dM9fW3WZvRHgGjX6lZ9W/yTEPlSfxf/9dDBIgyQhCeUvnF1j39Ju75tPPA3ruyjzjKpAL82PaDTrsAwg6WHC6ogalJV6VOh1URJn5aW1DUJsvfK3E1F73v61VajsSm2wWa1lx7+HOsiOm355jq0IeUoP/IiH161VesRgiRwQTIIxdfEsy/yd35wE8MO8uF8YPxSxykTbFqZMSxkSV11qVC0SyUQkSr3AFAWtTZi5A1lnye3P/5obPs59sxJjp2wGeEFH/HoS25QyHetlTG34W8t+X9j2b/FBOE6Rj1i7dBRiXMHfO8xN4LWtnXhYF/71IZjgMNn+TLu6XMfPvwQ7z68D+/NC9Lm8BH7CEe5veCv8u4btmd41AalVUYHaLwk5PrA09NrTMyv4hnQ+4AeM+4yThhf777Eb58+cWr6kDQXaOpbC3WmrAqyVIbqW/wWFAULhT72a4xg1Go+4RhtQRw0sJFxyPnVcc4xP//0c/yJU/Y/UAq51T//8z/H//a//i/xP/8v/zN2/ETSHcAdszjHyUuPzozXbgwjXBa/E3Bfwre1hCtv83RC1kfKSbRJhze+ReOYgnGQunFbU7bvP9wSn/b0q6GtFfgc9XH8Vvod+0rcvLv7ih4ffMwiroWYYpnxW+PAI3nI1y/I8cuneHi4g4Ypaqvxjvl9A0zHiEN9CaSio6Eptwhx5Ns6j49swPt/U4uc39TnM5tPjlOm+tYVOaL38qyf+5uD5iPSsKB8Y3Tta1jkd7PZ5tuy/qjszz/9mHxviJXiL6Xm/Oqz8Xoct8i8o7Toq6Uiq0KJCNQrvPUmmGeX1IG+YpnxGXmUti38FmD7rO++EItfnp+wwQOA1i/r7jceJ/R4SHnZX17NEfy/aflbf8r1TDztkdcGuH1rYWwRyjl1MBO3glyNjR7sWZkVGhv0p/2WAvyXePTNKYr5l3zQFRNewjxDXdsf8aX9y492Z51Fu399fgHqEs4B2/0+Y8VOO9lhpwM0gXSBHn2Rjrl5kTLFb9WFvJkTGJOPxHljiTr3LcPPn79EFvzQ/M96dZpvJD695J/QKd+ZcdImjzMy0S926CzpQC7i9c+LvWorH94xpxJHBtoca9wwTuiD2snlN9ekzf+JxtXNTShbYdt/xrbFZ+SstSXvG/gtxHdlckDn0gLrIY8WrCXlqv6NM4QEDnVf1vzDvIxYrY4v/Hg1lzGnmcC3IEMNzvlmxHa34JNeYctX5z+UpIdYpk34hpU0yYf25txnfrJD9u/IsW+Yf8xDHQNxfJe0Pekwn/BnBZR56yuH+i/h/znqgL0qA+1E2OZExh9QR22VnJhNJ2zySK7l3KvNil+bG/Ev4/Y74kvmUeAfoaVHbspywdBKiai1RttUfBB/bS0KwN0ksN1+PGadPqfN9vR3jHr32foKzNZq+uyGuL5xHrZwPwBzoM1SL2Pp75hSwAkRWT/UGLBhN+/1h6yj/2ABhjL2ZYINPMiHuI/o6sjcrM7Ml7SDI+tgdXnGTuVFHVpqbeHac2aMtoUCwnWsOpdHfU16tKl71lePDw+sO1Z/S3zQoR0p3zVXcJTlbQ2XdjiR46+xU7qbdG/H2GBD8QwB0QAAEABJREFU2of2I54OWI4U1o6NQ98yHLnKkzQLX9+UlgG6k35kY7tjrD+QO7vRr94fiPUW51FlIm8X/XWlREXeWachRdG0w88JmrU945I5pLaGWdiUqhdflg6qYF689pEGix2L8PsKzMKcWfKqX9v2PRU4+J7I+bfT0tmVBMXLtyI3XQkXzQUFBB+NeiYQ2FQxPBWUTsEOofcDdU4cI45J95g8IbLgQOg2NDSdT6M1gHg1EC8Ew3Vx9hLPJBgGS40JO4qCYdVWc6JudTUCLUeH1DidWL5+/sTE8in88ThfixZWOi20zjojjmoQtLzivCYUvj7qs3T2wNVu5cXnWluYII1MOtJYabf+TKfTeYY0TF+GqOxKCSwyiwHL/k5KG8Z20N4DayCA75lMb9/fxHsWf7fv3zGxXuWOuIsHy54Ee7vdx4bJ37ENhy4IwNMvZasOpKsBz3tQk50giTfe/D+uybOOoWzXPkCAPPt6YuK11Rq2j20IdVhKpbog35p/MrWDTumQp4lJ7Hc5lWgDgeZt8TNCZwWWeCy56AKWV1EiqjDISHtXSgwNvATrypjgo/4mgoNjnficeIbWko5LEMtrX7Ou0dZajYpMhY8SwtM0N3a6KOHm1Z6TPzdulKf91Nfxdcrk2YB9xE5nEgqkBpyaNMnHOA7oYmATah838L+Bx5QNcOXDoKQcXh5fwLkq/kzDCbvVHzydlM+1RH6Sr9qSrgrPPhdaFsZodzNX6+TBRaLB0SQYsCHf8qsd3ZpYE+DlU7oDmhx7QHYH9KMMpU/cKZO36Lp4hVT9S/za0YFNEBMjddtqz6XkZGLCJj/SI27Hzm9ySpwQpS71S5Mrk1U3H/xTE/GWvkQdasYKg/eZ/k5CZ3hMnNgoVYmPf9Iujvilk8PRNvrpexZlGZcP9M/QMdPHqzKgKu1e9rTPBzaoPn3+Le7u70OZuYG4R4db/K9H/spLmUunxWf5xDMAUTi5g1vw8y/PQrdcCFiviVcGePReX/Kx1hpO+C7UsySERRax2RIdtmqJrCdu5N9Vr5isc9Mr5Ua//q3YOiMbizDXKxM+xqNNZ2nabotWK7g6QbFImUlAJ8q6+Fj13qIAF7JZeMyZbOgHvn2gHk0ApsQFVthWLj0yK4BUF9qpV+WvbRVosIhwQWa2W77ZH3wW7LMUbAHatAFx23+9+i9AuKgL8XX07elr8dlrI16qy0p99lbYjBF2hT7b5M/+1mmbyQ+LF/8cww00y+PdU5h82GYfQKCXGiZKA/Gkb8gvceAH2Ji8qt+IwqFFIT4Q77Aj+4pLnp3Tjm+L1TN0Ge+EZ7sbfa8spMWnX+qn1jve+FbBacIuDucuD1O0pa4UbHcMPxN0HPFT40KrLf+vdrccJGjTA/SKa0fsHZCRuIXfRUDx70Vej8y5/lmCG7AmoOJRDx0C7cFX4btBjzTVhhyos31inBvomehxv44LZNFiIH47xvjqfGXsrMABPeax5GJDe9Im0mZoKMDVDrhkH0wk5N/2eTmtdVbSV56PxOsjMtD2F+RLdQjDIn3qwLGPbAx98hDh/iE3Fgp2NG6HqLXLTUiTVuOU9i6cHA8RXrWdpJtn4Qcy4ZsCFP705hMQR12xGdT6CE4CTeL3LTSvCQ84XoXZlYKv4YfmPSTQxlbbJjZt7u6/xq8cnP3262/Zx1xo8yZThkH3wgbNIWOyuKVJ7MZdY/1MLPS5tZ55ZaD00Wqj1DUxhpkOakvxmdiEXH0r23zIueuIXKWxR2d9a/SOxGVONJErWSGt8uV9qzXsr7zMS1yEV/DVVkPdN2zQ/vEffIZv7cQfGBOedqQeZmQrPfqnc55t0lvB5biea2stRhZhzn8WwT/jcxNznv2F426IsrWgFbqs/3LDt0TJfyPl0nHvt1ArveJSbjwS/2dAEZvRqxDsM7QaPSXoYN1CrMMIUxbCUQ+V9kE/RH+1tWgW8oj91VUoGxCHsVdfE6fjhGWs9PRfXpJG+HW8fbCw/I0L9XSCV/3YMSkTcYFTOPqTsu9by3jWAch+qNtmSJULKvlmBbw5rwqvgk9a7SF/pZSorcZlw1Hekl+ASbu4nafsr98CipZIvENrjKX0NfzosyseqOFrHcSEtjyjd4s0UJFN3osvsOuJ9m82Lk1vdEqrB6jSV6krVUpyOGCNOVOkDWDbZ4lL6sDAvfXOdUdg60NHbFy7u8cPPYQ0p9OWam3oDB0iY+08F8PgqvA1yCP3ysq47vziPNFBh3+K6GGZC2xpE7Xwki/o8d56eRCusjiiV2OSNiAXyt/SlZJzTik19DfHuRHRgSfePmcQyI++ZHstzFvktP7JsbT5Z5YHnpWzQ8Qr/cKXFn1HGbsJpB32DVkCY22fM36bH6rH34sy1j9mQYbyv7RZIVwPblLG8uzOc+qef9ABmqAb99ZzVyzIM22ee3UmDG2LaJT+mHMXc498iEsYFTnITwcA69TtOgYgyEUY9uvpV0oJ5WP/3XbMg9Ch1czd3eD0zys9HDbPUceuPxyj3oQtTUgmaiEOUILPCds5snb0MD6gQX1udtswTjlW3NKQNL2x6zND+Za0VZ/tO2BTrbbQ7hr3fUXn0Gx7+v0Za5MPCoOZE6YsM/KkG7FmZD4ew8OowfhTKu2H3EAt3Je+ENMWNtln1j6H9A9EhPmVkF83Ul3n6VfiDvgppSZMbU8au1g/Zwdya7v184K/oeeUP/TQFBU6+7byYx/r4CCE1ZXKbYm1fqXLOBfg7BhXuNKa7dKW/LzJYx2DZE9z8tAVelKEj4i9fFcFVr4rev4NxFzE2P3f9lUBtfXR4zw6g7ZgoNZwbq5v0UzkiZcLWJ1mu9vHjtLXxg7zIT6xMePbQjpcQeMabMLsa1yxSHO3esdGx4Ih+dbCHae6dw93GDMLHpB1JZhoSlT6twFnbM15NSdJN3G+cpLw669/iX/5l3+JXyy//jm+fPnMydRDLnYOuUCeM9k64LwmtSa3XzjBEtcL7ZmkQ5sB8Z4dWa8D9G9I/E0+THr6WjM4Cs83DC6nWwxL48a7mcNmKIZeaJWvkcnECu11hG5POf/whz/GWn4OfxPl6uo67HtzcxsfOcFwF317tc86JxW8AlkQeJcSrY6xHfe5QeSmXPBZQOBkcJheONW8y9/1MUDvdmM4aUdZosPJVJTB3zY3N5S9p8AGMXmzXWfdbW/i5uZDvH/3PgZk8ErQM4lWf+rIhEea5eWKDasNwVWYwqithkU4KRd06imQRduwbhha5IKXvj7PLAB66BvApY4rCncDq8BbQXCV0mgbGWefnnsXPeKDdU68DgS5iUBdwv8bib8B9YNvnkG/CyX14iaBOrsUJwCTFPE40e+utnF9ex23t7fhWzLjjsAKHnFLozC0EW1H+0g5RkXfS2gHboJo/04oRwKjE6i0uyGl/WyQUVer+wRwxRRHnxcWLyYCVnjVJrVHbdeFi4sLJ/TKuB9/+Al7uE77W5CpY0xmPPE+MEnKnzSdgausU3aMk+4jyUbHAOWlHj290Yalb7vfM5G0XHQ46ZjU0BWTKynTCdj2kwblMJOkHah7eXrO37V4erhPH3PMgLyUd0GXR3BKj+OkV9moq6G1nGDU54RdKQP5Vi9H4B7xxVcWz07AAUL1w0U2knfb5XshGReub2y8cNLmxs9vnz7nW0bb7T5+5PT34w8/osvrGFlElIKuJJJy4UdaOuuB5ULc/4vG8Y1uYeckTn/F7bNtFhMEeVPXzLCh/fgmjQuaQy72JujFXxmrnWtLFu/11fk0hf3UrfDoFqXWSNsfahgfe2Q4M8mGQktl2guJUN9Rgjp9W7vdsFFpAhGlhBuRh5fXPIGUbuVsm1dGI8OJ0/1Hykv6jbLTph2XuEDTlRK1IS8SEBNl+TLOyrc4ulJDGQrvrD2gM+3JMiPL8tZeobNW+OIafKSHC98StgUf9Sgsec6CjysH7z3JlL+MF30FXQnYTtz6lPHL69BaFHDMIHjBpzxJvmP+0M59S+gvLLY9YbdNvYE2at9iQ+LmSbD4eugsJd4Sz4l4y9wDbw3Y/gmmcdpYTJd8g/KeA4o8CXt6QKZLiL954AENX7/cxR1zmHY9YU8YA5tNLedE57kdG+hDbYh7yYOOA/auTSurxFHQ43wK5Xli/AAN/n7D3//xj/Hjx4/Y8zakyTlD227IRrrkqyAh5emz+jI++IbfV07dH5nXXqDbWCFc6RpqjS32s2WearVFBVflKt3+aPED/n3H5uoDY4/MncIeoV+5G/9//OEjBwZb5uca0m/7ggzkZ2LBpR/DThT0UykBfdJpHLHPKyfPnv67CaY/qR/9wvh3wK58tr+w1UVtFbkRP8GxzGfm+Efm/H8OfyvtiZhkH98gNTfRpj99+i2+EBe0cemyfWROl98tV+NVV5SWWBJ03kifMhD/JTvC8DJOLsRYXCNt5Ql5Sq9u6kD53yhLNkX07XvtkDzjEfkZW6Xjnnvzoc9fv2A7J+b0ljGkb02VYF9T/i6VC1N5ELbzkPfT4RXm5/BZ+rf7Pfrbxw6cmwE4fQ1jpnT0yFu5n/DJr3cPoQ/oD+p/AJcyarWlrT8+vWQcl99x3KDLBm1rDJOfgQXGhjHmdVec8Kv/HXH2A/nKTb5JttIubGEoCxdU2qjju1LAc8Cm8StswDihP2pXFsc0dLthnnScdJe+hLnGjlzo5uaWeaOxwT2Rx7EQUAfwJRzl77ygfo3Z2raydz5ZFyhS81a0GwW6RCijCk8+quuJ+Ui9qwTbGjpsPbFF83AcxXr5YTDdFuy+Rfrg0JK+EV/y8OE9fuqfNva1hpu9FTzG+Cwl0o58e0V8jTZ90Dd/3eCAMnickNVLbuTrR1Lv7y1dXd2E8vF5QCfGC/FXZOfaWhlIo8/CquAXHihlEx1MLBAn6K5rDkl7LUQNirTKW4/dCEfalG/wEaZwlG/KCdlTnXYykrunnNCr7Slz9KPdITJqS8pGGIg9n9WvfLeGfCROYNAg3gM27rxQaw11sMPOtDdpM25nfggUdSBMbceNQXObR+LJTNyxvsKHHv1KfNVG9Fv7HsgzPrNm+POff4nPXz4xFz6IHVwtEpfzAvnf0BrrjJV2ZayPKSt9/u7hS655pPHHnz/GDYe5m80u+ZQuAS5IXHzynHYM3B25/gBf2pt0GOOkK/sjLHXoeOnvkYe5xbjb4e+V9c5MWdIvnY+FrVy0LZ+fmIvumHceKMab5Bnkym0Et/otRXkX7OsQn4iLynu720faFPhc97i5cWDekcbVBua0Q+VqPFdvW2xvgb8JWVp35Pr48JRrD3OGmWfbhW970BeH4TtTIKoLbLDEiIzlVRn8XhiJDp0XD8zna0wxbjDPQuPQnAOWtGXxWi44XAedkaMwlZ/62qFL45C+ojyFZwx2XvBFA//wpa+NOXpMMo/yzgGEh6XqxfygtUru7rxs/DmQ8x/YqKuxQ3Yr7D3t+DV+YX63cHWs5VKnixIAABAASURBVEKPcMTlG5rej5uRnH4fV8Rw7U49Iplwc8+50LH262uLwn8H8ty0F/ir1Kn7Ed6cw/Q/+zuXKv+uMAJdk8IQRw7Y+BO5BvGXjUH7OcZ1jnHV3+OSFnXFsGjDEOJVhsYr1/xdKVGx2+1+G8YVlIgdTpQDt3P4cUwjNzAuDejVOoZF1vPs/GG9cGxb8ZW07YA/562ulPQh8yThSEMPXq8T8fmIbkoELuK/SouH7+wrZd8JSf9WMt5I5sL3Xw3yuZQOZ20xEuBMyK+u9+Gkv8GAVe5AIrVjU6KRhHSlhCeNLhpMYLCOVaFMjDsM3SS5KyVxuGPs6c89p3f+aKvOKwwnQwthII4EAoOSDqW6nWAMFMaTrpRotYVj9vtdXLOAvyYZ2e+vwiTGxXfD8FqrUTEiA6YO5NWJbcn/i8spXkgcDZ73BNAXEiH7ZPBjEnPyXe+nTPiSFhwQCwxhj/AlrSO86yzSmIktp7fKQFiO0XAN0pegogAW4XADGynfrpR/hcMxJo0GhIDhAV424BkIvoW+OdHmjBEh7lYr4l4yuM/Ibcb7LzgYDggluuC0MwvFKV9rZgAUML6UpMHn55f7MNEkhEQbGsnlFvk1mpY4yNfjE4vHJwLwIfzU2kgmtvQdQ3sQp/gLTm2w2JHUGSRNHNW/elaPjh0ZuyXhVKf+faiLcOXmCYuLAvFN6EGY9q99iUwAoLdEsP6eofWQQS71yi6x+joQwD2Jd9yA3G6wi3e3t7HHBqXXPtqepyDaq3860iO/vq18Ckvdq+f9dse46wzU2+0+Ruy9lFXWqlAcCwFfeatrefE5ZS6R0JlfjMOFQwee2labRCmhH4j7Gr8yeby+volam00MW/X1fHjODZkAnm0b7GCbtgc9JKq1tajIpGecbTvovIFX7/tWo9JeKoP5okjgrjofqLe0Cj8QbCKt3CzyU6nf61vXVymD/X7LgmOLDIZQt7UBW5hAPDP+IgsnZG10wFalWXm72aDMPfWasU/7LMht4lT8QMKgr7iIL6UyWT3F58+/hjYgHCc7S18bOl+wvSmLiyJ97z0LkT/94Q/hj7sOreFHtL++5I+/OyHqe25CHZlApBFy+Ur4kvBSbyhTm6VhPSViAWpSqf/5VsLEWIsud6avfGgj3CLMwH8YjQ5yPJUz/udYfdjivXaFGWBWJfpWs7iJpQ1qB/oFUKIid+PXBh3Ld8r9TZ/6pH6m//sKvbwJ03i0Z0N2j760jRHZ9+o8MCXo4V/uCrC7xG+VOPbAVYbaVW010k4iiBPIkEW/8qq1wqMJ0Bwuzp+Jk6Uv6ffi2utfbAa46BFvTbwlY/8Gf7GPMA7oeUb36lR6xx0xYwBnANs/H35edebv+rgBahy4Y35Qfo4J+kFauKhSDtYZ+7Rzk8laG0nlmG/MiHPET+zjmEabOLtSeFzSRs7YrHTZNjQSLdrk13LCNrUv5axP0zWU+wDMLUVcytBE1UXGmrSV1T+IeeKyn/Oe9GpjznWf2Iy5u7/Lhb59pHGDjMRpvJOW/fYqdeQ8dSLxWd/gIO5i09qR8vGtJm1bH9GuztCrjuVOnrLAj89cgBdRUy9IsSACirIZWo0O/Yp/qC3jXMah25swFl3r++h3A0/qXHt1cSFNR3xC+Yi3EYe2xMrtlrmA++DTkOm72/ccWmzBXwk9M3PHgVg2I/+Z52UtxHj9RRnN3EuLMKUvy5verV/bSTrL30WrNZz/K3gKzwDDbmlDMY4T/zgO2cd7+ykDbaYrEGjh8vsXepCjeBau1pdSwrEW763r/Id6k2PjmD7oYkjajBEzNr52WRHImzK7Rqb//t//d/FP//Tv47/5L/9r5PuObksow5OyZJxjhSNcGtFZTT8SN2zJotVZb1LtwjR9AVkg5JSUfQt3Xnvqt+hOvYzYrXXCdyEk3fJqnXK0z1rG5LkyVlnZboxxjvatiSN+LCHWi3uHzqVFws4QeSb22Taglzq0N1hciUnpq1xrbclDKTV9xlh3JN483j+FOZQ+nzZOvqGdCW8Pnv1+G7vtPjceR3LQWEUM6+uNf07p2Il4svImVWvRvpSz1/Rn+JPvHfJRv+ozr63mZpP+6OaC8jIupu2g9ytipvlEZby6s580iqWnbgN/3uubxgVtQnu2bsK+vd/CyxY+jCeOsa2DGe+VkTza3t58yUOrr18/hzlL2gj24rwk/oxTF9tB9vItf1gzqBY2DmYOq+ZcpApfOzD29q2FfIEW+dVwg0U5n7F9+bGo/6CDedlXNhLdWDdXdj6Vrxl8SQO51wxvM/q3v3gG4HuVHvm8IY7ckKd7HWqjW5HtaNxf03ZLjnZ7+y7tQbxDq1FrhbaiuVGwQoYYh4TbWs3xM4cl8kpT+oryG95w28G2BbqkVb9a4A9gNiVsefbBPmuJjM/KWr7VL5ijAlPZbYnX4nA+cFH//PwYHkK7oSCctd82+WiMEZc2+fz4EL41re8pK5SDblb/TxmiwxPxfvaKLLWV+XjKdZD9F+he6YMj+BGXc5N6mPDJmYMD6xBs2u8LGyjmMPrsF+Yd8y8YDm3+mrjel5rx0vzD3E8cjpfmER4t3tdCNKEIV1k5X1jfsM1aW6ylkAOhr4ECzw3dVOYb+680z4nrCJ3OW/q6/F+KPmlbrg/grTJ+1EfwNeXdKvMHMlHG/pn8RYbCjrePuLqy0nrGAWbkqO58y9nY5b147LeHf3mQZ9ukSdsopbI2mjMG+bzCr7CudUXGsj1+C5o4sqFijuJY4eqP8uUY6Tcmbth8M0YKVzsQX+qa+JRXeNLPlL+w1JcbVF61GTfnrt5dh35j3NH+emTjWqgrK00rnAnV8ozs7r7exeP9E1JZwv43+JYxuvUtxX1ELkfsTFkn3Yyhc7yQf/3yy5/zAEIebLOvc9cEnRUdZNxKnZC71RYeCI27MdzY8k8J5UN+HGv+Ilz91c2h1hqb+i03VpWFtpvyALb57xG6HCfuEgVfriFO/czrAH6vPpfSRxH4d1a+R5r+00RkRLuM6Eoqy9NrT5h2JKZXnELccAo04PwFA3QSHjFyN4QKKnFiMLEw2Bg0x8023H29cvcbA7APvpkO9sCu8R071l/YiZ+Y0HYEnd2e/hRAxxrUZoIkE9gZp8RQjxjumau4B+Bp2DdMHB9uP8bt+/fhCeB+u03D35DwGKRaI3iAdPI3b3LsyqDGd2Ch9+QmkP+3rpdnNhSO4J0IunMuMjXmIwZq34UA7EgThUHcyfc2NiQiGqVGbX/514ENPDMTpG+JPHFaaIDTuNNhmTC9F54OguhCh7eIy6ubaPILyekIbqCkEyOcGWexn/LscQz51PgmaHXsCTm5oJSmM7yrC+8d4y6/V+EmfuDVNxndf30IA9rCmL61TLSGbIt45TTF0wUnRjdZHCvf6ld5dKWCYskEP4A5DIzfoM+rfVzf3ESPzUwGPmh07ECipM59a+WZReULMnoBxwsTl9dX7o8EWQOx/YWp3jFK8LhInXPzZ8J2DBzK/ugmFePUgfI1Ab3BPt59xDbSbknu6O/C7enpPhckykK48rKclnxz7UgyWlCKQdfdck8icyOL4FeRt7AzmiInZbVgGwY8YUmvdTT5TdLVgTdOpkNtUSkBfJM3769ubvO3MPxb6gG521f9yJOJg5OX9Eijk4Iyl7YRW2/0d1JOP8UWN9il9DZkb383zbRZVCJKsHLhoQ01nJwSHwZyYHLWZi3yV2tD//t8k0bed7t9+rI4t2zctTaEiZpykHd1oG07VnkK26syWeX9FF4nbRN89puw44lNIItK7UganvDHT79+yr4FauV1C+7asC8EM0HnhA7F5ybGx48/xj/847+LP/39n6JW9PtmA4/YlDFGWzowRjqkFRB8FzZ/eELI0pG4ix6EXeGznrg8EROO4DGpFZ9FvapraRC/Yz290M5qD7UJA9jY+BHenBCdQIXjhAvGsL+y8e2NmT7K+/hGn/DdMNA3jK07dQnvXv2zWifBi0w/332NF3wGZuJyqnPFJtBuu2fyHKOUalMW2IyKbE0IvFppfDQue22txoDshK0sztB/gCbvB9qUjPLzzZAnNsvtZ9wTl6dI7z98SDsZWgOvvSPqUGOUfu0Q2CZtyhDrg76Wm8tDbekj8v+C36szizp7greHh7v00RIlLp8KH31deZMOk5DBWE/dBn+4+KtzQwO+NmrSax/7m6gZI9WdSbB0Vk6vuvKG4802j8jAxagx6IxNdKWEbyImXPiUHu1AWo/YiSQ6f11Bw2hs46repHUmjn3m5Nm3Uu6Y85TDAM22j7sRMc9hctsja31Nf3XuOKADFw3+XoAJ4hE8j8jJhZjyOTB/HdOfIBqC5K/CcwNORU4Vmax1Ff1bCuGzSGoU7NX4UGDbmGVf6XF+f/f+Nt4RN2+ub+OGudtTuVLwP+Lcupn7ErlRDD1uijbkcbXfhvYwwjsg0fEYNze31G2xCfyKscprYsyMQfKFYuq5OdM2I2/pUC82SLclB1Ox0GfCX2yvEN3Y3NluNzFylXZhrjCWkPeRGDWiA+17gD77yEMHrAtMb9MAER9koAc8kBtxgIJuJf3C8UmLA2Cup1Ge6Rra7YH5QtwXXw/6aHeOEZZ83yLP/+F/+h/jf/gf//v4b//pn+Idib3j1ekBPTtenXt1jGN79Ges8F7Uxg+vGe/7lvG7wpt2XER6Dv9Nun127I54sGPe2iGLUip5Dbb2cogn7GhGpo7faYu0byzjNswn+tbCuWPFvbD5+xLacP7vhCUcQgbo02aMfwHP0i39NEXp+5B+bUz5GaO0de2+AftSpEv7UkbGliP2ccSu79lwMI/Kua8U7GgfO2Lh9mrL9SqE0xWQgkwcXDL3MM5aVhKRwlsf7WPCxqQPLSdtLtJGYpT09a2mzUrzCRqeySOcr+xf4TNlDDr5fff+Q8Y329S5Ni3+Wku4kaIcjOu2GduUs7oznkiXcWIHH+pH+Vqn/ArjlZExwLLZjuE4Y8xvnz6F8VAfcO6Rl5QVtIpfWvQRcWPODkt7Frf9ARStwiM5wkAu1mrNWGC9NCgDrSflBExptd5irLljvnmgOC86P4rbfEm8M34pjjP2ZH/llbyBAyLCe2OBxTmntiraLMr9lhjj2+++eb5BHylrxtbezR+0RfzNCZsRK/yS+lO18iuzHbITj/OmV2OoMg0+QKAL/6agUzr4iPGwcUWp9JF+8xd50ObuHx6weTbesYMz47SLEf/Ql7bSCH0uYt1g+TML5yf6CUm7TpvG77R5sWkHwstYkeuQv4Jx5W1+s0lxK8fcxFT+zBkeNKkHD4+NjasMxFLyVt2uuj8rZniJ0AZnxj+RR/mGnX/t4Bs/3tvJnMk3OLW13PyAbueRGRkXqNIONtjdJW6WUoG7+lFHB+U6YD+XdvVnkW/rh02LYWhx8UkEz6HavG6s4NfKYCLeIVKwrV/5PhBD5QUtkc+0uEJ+N+Yz+20gVSReAAAQAElEQVT0rYX0Pb39VucBGSq31L0CjmCDExpjLfKpnyh3503jiP4snore/L3WDbo8MXe6ZvUNpjO222NQwjxiz+pDIZcukn9QhPx5mF3A84rc1L1z85pPzLl2PMNY65EBfqaM+rramGSe1TW6kU/LMe9n1jET88hLvq3zAI9P5Fi2DbtdXN+8ixs2RjMeEKdbrUkPqsipa5oPxPRDdBV7gkj1nbrm3hipzxmz+sb8zQhpddPPzWl5zHUifZ+ZD375lz8nDXRDhEuu09M2oFP7N+dTJ/qoedPAXG/dDF/K2L7ypZzP2FM4HyHTvrXQJpRL4VkZ6W/y6FU9rHRNeTiEMqMiN23IeVRca2nhc1/g3gLd39MXqr4ncv4zaCndt0EahooyefVvS18Pz/HMJomO5OmGQdK/K19fPcMIMQKVWzHQHuXhB7mpYd9njEtn1LGm0yGVTDeUXFZjRpmOVYBZeK50aBhOz9VAe8IIDSYXAnVUHcpnxzppdPTtwK3hb6/2ccOi31forwkkW5LF92wS/eGPf4w//f0/hItGf2T348cf4hoHu76+ievrd/Hu+n2OuyJpstywg2oxYNSGE8GYfBg813LITQOdQCeHoaitRSNINmipjLFI5xrIs5ePOBkJMJsiOkA6AjKcXyccbw7h6VBO/q8GR/p5AqssjvRTNwueqpPsdmPsoHdL4FZG84kdYTDoNCY5O+rlxURPmabjGkyGNVALoyI75cgwEikcEXmfmISUszqp8DJkGaPVGiaHXaEFeUi7my8LQVQY1EpG8uBp8evjYxwJmNLOcRRtyIBxZ+jXmZXPCD2X8o0W+igzg4N2qM2Jx+RK+XjyLz/i7ErJpEBe1Zf6dwIutSNcU0qN7W4bH7CBPbJqtUdVhbZIXoShPN2Q8mpDqTWCm9PbhGBwS/tnIpuT14osWowEQumwVPQ+IKe+IiNwAmD9ygt6U54b+g8N2AXoJDn2RSghr/ImnqG1MOibMDXutbnpqK29pF9lYsAEZl8nMU+r1k3DQ/qXC10DfNoMcnYyuoFv7cSgLb9ZaskJ1sTAPhsWALvtPqSRYahrzslXuu0vXTsmzxF9VXhU90kXfi0PwuhKiQO0OqY2ZETfEbhbxl3tt+EC84ePH+NH/5e+nIy7mMMi1sU+Y/MZeXna40lwFjaM5bUg0wrevlXorrlAk67gIz6GcVei0me7HUOce/gZt1vsY3xLekv4cZz9Vj2H8z22D7/IdWYCk6ZLH33ZGOMzWnM4ZVltCJqtN3wKbxhrym8D/h1lczWyaBlDP1NGM6eWeeqBj00kQ5bXw1O4+ZoFX3GBbXxRtvqz9u6fF5oIimvrGxfoc0SuPqvrlBcbJ9qQk6s2uiAQyItaG3a6hfSSJ4RH8eLfZ9rtY/8jdm2cnrDT4GP96U0WBivhUJ3xLt/SObzE3f1DfPrlL/Hl86e4R0cPlCdpeD7Qz42CA0M9jdqGGzHCmJGtujziV9opJCDHCn0NfY351shqXy0K9hl+iv9Ewjrhe+sTzxopD+pQOXDLt4QbbcY8/d0fGjYe2G7svCe5f358CRNseSzANrHtsZlB37RwLx4TG/9s59ffPr2dwM8xtMZccU15n2/Hbegv7IxvYK+18W+kH56QsbqD8LCP9lHhSZzOsfr8URkji7wSuyfsQv82nq5lBl4B7xj6aavrVRkNrWLXBfBaazDvVPo17G+M3fat4H8bSg9PSkx6ZjZKjavy9+XL1/jt068hj8bYN5Gm3788P2GXLxkH1MUVviTtxkGLc5Q26UYQREIHGCDFmKkdKuMJe5rhL+1R4Cj8TFne9NiVEhXaGnJdy8hzC/GVEB7JKDYj3cpwCw1b/NniOOO1sr+0G4OVTXvTgzq2AClCgNJAMUk9+7tcZUE3Ac66llbB7X3hSimFegv13GtrA7Rym0k/0qf9rS0iY1ITBh3kR5kZc7Wx9FNkeo/fGNeSZoiy34heK3KojAMMsiQWcVgkH1vylxFftx8NuajSdrxXJj1jtPkZuWo/WcgZUAVss2AU4FtRXrAfyjdtoshB5HytnIytVIWLUZ+RDBQWZIRM4NsxE7CfiSGpX2z2mDYMveja32J0MeGbB54srzCAf4Qavo7focMbNsWMidpOY960TMA5kO/I0wCukQ1kxxtbPn/+Er/9hTiDvboA41xQ9t/mQ3wE3lVwF2+6gAnhFGX6VnxWDM5bwlUO6sA4R/fUY8BtrSXGbQv/9MF8gqrcEFBnj4/3yHQJD+U2+H5rNX1Q2CuMwnMFVkFmJeicsp3wazdPnjmc8E2+iTlyxi/O2PYZuWnDxkOf1ZEjhVmhXRxegQg8vvJKWfuV0LYatOzGbZjn9a3JBnin/J9+HMGtH5qPWybwnvA/ZSANzjUZ+5kDPJhSJjPtwUdf2uZ8syPeXVH2xJZtuNEiEuHIm2XFM606gacz47V5Ydsmj9qpNkBTHMH35f4u/EuAR67yXxu5EbwdyIXVszHKjXBtyZjFJB7jbgzj+zX5uVc3fipyEqY8LSj2Ir9WW+g38qGNrfdr3dAa4N7yemjRL41rykRYlfZepfJgrHtk7si3b59fOCieogPnHtm4wesP7fonw7lpvkM+bIZIk0W8e9Yhrjfes4H4DtsfGAuZQEaK4LCfhwwbYpuyVUbqPwt93WjdbMeU/Q7+Xd/88OOPIczb9+/g0cOEJQ6HUzyRc/vG6W+//Ra//WZspzBP+7bSX/78C/H+U9zd3dP3kHEeCviWnLPkXz49lFCnaQvow3WIbepR+ahTc09/E89+Z/VtwZ7VuePUl23a2wKztbYY4eFvD2qMQ0T4NzoilLlrF4vCcS7R7kc2+/f7q7hlrXZF7rNhTrNdm7KPP3nhmIF6da3cZmhZtGPiTiW+boihG3UzNHRH3IOvCZpnrsYhLsx1UEMckn7naHE0xmo3A/Tj1EmrPM34Udob8O0Hi+FPTByx3czJX8nXmWtP+J/99AfpqrXkPL1D1xb50ZZvyYf32z3xo0WBIMe9Pj+nrRkrtYG+4h/Yi/CMW8r3LOEQIGxLGLCgyTinvlwb6E9HYmsW6LE+8wzGjm0bH3/8gdz8fR7m3dzcxs2796Gdbvf7cE4Sbh1KaKc9+NX/109f0odta8SfLbpVL9JoXqD+Mw9ADpnTMmcot+BTYEOdIe20uyOyNCaaiJe+0AMGECioEHnBTyOLrFlHh+/qK8XfFUH/z8Qo4P9IL4xink/sLh5J5F8zCXRx8kjibBB4fZnCBccLQVMD1AnREgqqUTRQwH4zPhzAjQB3HTU6A4F9WqsErRo6Q3mTnkatgjWgDQZlHw3JAsiwTWM7YxiQuFYx2LosdHCCGXBYA4HGaBlxfBfT724+xAcM/QMbPx8+fEwDvyIwX233YWBykbLh9HDgVNiy2WxjYDe3QqvIZgLKRHA4wPcBZ/Jk20DhxoHtFd771nDgmsXnVltAbqSzGYzoaGCRpyMO4eaGmcxM2xHYys0inglHtRgIEo/BirLQFzDIroZ8+obABrwrHJIhGpWHAbER7MbdGL49olx9tkhbqSX/prV06A05Kv8M3i5cwC084fS0qTPvUwlGMhSQ/emrHOzbF+BE4MNLnEhej+jet1gmAoBCUM0WukTHP8KTpgHaNwTuLNyb0NAMyPlbQD7D9yU5sW2kv0XaqvRRfCNgt9vG+hsfPSjPMZ9OdF9SH1e7feyu9thdy6CGuSQ7DM0+DOBqVYn8rSV4NNGe0JO6OiAT9U415l4TzkDyKv19a4kj5YQd0IFvST6V05GxZwbW2iL7xIqnlI47MKdtTcmzgX4AnkV7Vt9HbOMVmxOO9jHTX7+TNu3RQGvATf1lG54GPiCH+va002sp68SnTQq71Zo21LB5k1qL+CXKiVH7XO11QSYltKMB2la7XuIEX2nbAKzUC/8InY53wbpFT9stOuHqWPWjDtzg2lGfcOisfZf6d6FOjUzalMmyb7q8sEFie60ligXFiQcBc8dgvsrEREBZF4xM+5ZObWqoLXwOep9TJgygT19r2r/1ynjGry7N9Mhvc6x80bcrJbRNqAg/XoUhLVl6avoangQr6w2xY5P2MYZ0q4vlhMyY7NCOIND3siYU2Nj0Vo5cL3o2TvinijM6NblwkDwlXGhTVvY9EJNe2JSZ0IcyEJd8WSoyG+ChFnQPjxO25IRrP4uT8oFxXn3OfiBS5j5zG9VNU2SgDZr46YsHNvf9jZEnEuOV9mP+boC02O8ITMeqZ23B+zP4j8QM7VTYkATsgu+0GFJWXpEhNCPNSAcKPuhL2SkPnvLreG+6QiM3aaeuDLnXjnf6++4qNptdlK6yIJrDk30XYmnXF2UzXJ4zyepr6J/KTz6e2NB6eHjMZFl8tdVMwt3M3G1HaG9YVQE2GkUZ2gMX4s7MZtucyY22UZFdq/TlKtrZeIYdrNe/Eufoi170adtxJ7iACuTVgcETtJ7xayJakRd0lpJ9/Ecc4tbuLBdecg7o7UsvAJ/QyRH7OlEmiocMT28nxhd90RN6Fg59XrIYV9SFuAGRJ5bGQe1Fn4HKjPleITUm+PBtUd+A1a+UW7YhGL7Y/Ex/i0+ReUOHXIbWkq/+onsIWRCE4y3SYB9t31KrfGHT9BG+emu1opMa0qEszxJsAVZKi3vrhGehOpRdbTVabTm2il/ZUgzPXanRvdXVvkQbajhmWc5RqG+MdYx9hDNAg+2Va869tUUHjSdk/4LPPGFTyl3dX/rluNaSf/mURmOa8I2J+vxAO8LD1qbImIsNJU8yAfxlnjMeO07e5S8l7D8FqNCa8Yt7r9InfoeLbwGY9gJzGZMCIWYf+PAqDbXpR1PkRgJ+fELXM7FJXMKRt8tbB8YAYVjWPtyVivxYyJJbXfD0tYVzh7aEeqImvhbq84T9K7MHNpf1w3uuz2wwJz7oPdN+dhC0dhT5gVNI8V9KKSnTHpjCsz34KBLjhWNn5EgVo/3XloCGFvLrfAUITscf2OR+YCP4ITxYEY6yGBq0I1fnUgF4ra1i00VgqGuhzLLK84JvHPKw44gtWCauM3HAuUs6ZmSZttyVpFufs9S/ob9IEAXugMu/tA0VOhploEBP8BHedDimLs/wODFHuHBTZyk/WFW+1k3EAumAWkZCAf3tI17trxGbvW7IpY0vytOOM/Kf6Csui7Dl5UwdJpl2av7n4u4In46xiMf44RsPFt9utF35ifeEXIwxxmBjtjQeoVGdyesllzDX81mY4rcd6n2MiowqMlF+l+KzZaC+1lVW4puwY+cF9bHMf1WVqw6BgQLR28Rm2it28BSvHNI4f+lDOxbIri1uOHDeXTHX7DZh/tTXCoxCflGitsqcsY980+nmNq6u9qEteqgTfOS5KxV9t3ATqELXRccEDuBEwlHuIxtLQ2vhZpCbTb6V4uFeBZ98WLSh4+E1Xtg8eHl9zfXb/eNDeJjx5cuXeGC+fiIOTdMJFS0hSzLmbQAAEABJREFUgoW7KWV+gMdnYvwBnueY0S9NXGeeJ64T60LvbbdMGXOUh/OzOYqx54z+T8g0Y9Gbf7ZameOhnbWdPBhrlGFRBpfSleS1K9h18GFswZ5HcsUr1mm7q+vY7rbEkEZjhGuv1Dts9MB33htqi8L47MC1INsBmakX77vyBjveMDM2+/KPt0doPyKLWd7p07cawlVndFnNi47Kmn2arLrgkxY3xt1A0068t47u2Q9wSVutNVqzcKBDnriDtyvKQJ5c4Xdh/T0fX+PAGkq5irsr0gt6YoQ+JlxzdAGLvwLTorwWlKZOJmL0Eb/Rn2b4yTHw51XZadtDq6EtjcTkATltpIc148jVZ+GDFX+o2GgJ4evP9w935DiHtJ+hthjQawWWPGqDM/5uP2UgDT6LT1rVlVdhay+26f/S3ZcC9dzBp+1dgW++3n+v5Tsn798uNg1Vw7gYj4HXAGzC8kLQcII3eCwYk87bUHylpBW8obF+aA1HrlkjDAO8iwbMJ0aMfLvfh6crA0azcBKn8jUSDaTWsjpcv4pVQ6kYVl9r1nvVCCvPpQcHBqIzisfTXU9q3Kn/lD+4ODORtzyV8P8AcP/1KwHxOcl1oWZAPRNkDIpf7+7i0+ev8eoOP45j0LznZOKegOkphD/6K40GhwxsARhwD9CR/LYWrdaQNunpSsEpRibgJeRfJ1RuGry7stLob2sABv9aCLAHAuysCDJIlAJvNOq4RxbVBmjHUxVOGgyi7+wFhwkWGwtlzjrxryV7+8/vBbFmGzrMSYgo1hUq6WFiaXCwXbnLG9UE+TkMavfISMf3FUjlZH9lIa21kRwiSzf8rDfhsP+RxMMFYCOJyKCPjCpF+NqKE5uvgjsxOpn6irRBqNYWwrRkMrbfhpOddmPfSx9xK4+uyEMJbffA5PeZHepPnIB8+u0LidsTepijYltX2F7fWsrNvhMnmtrlQJ14DPgmeQZPNzqfXw45IcqTspD2ht1qu/IjH463LRWx5N36T9IUBEon02nVjXKniHuej0mHAV75NGhwiDbmhO0EIF3WqRcDvrqpVEiHuAGa8Ff7Wu2hwKeTlkVCxOUbe2nPX+/CtzgiSjgpmuQmDp49hbNw605eJqvaaP6JoJMR+hXmhgnCyapHj+eABflhYjF28JQTvcnJ1btLwoNekPPj/VOe+HlSfE8yf2ByYjiTYYstE+CeEzX5su4ixlLwKfgNijrQHy3aY04u+IZx6QF4JpPeP3HS+sqGiDFBn81+TOoTSckCneopZYfJ6P/KVLqV/4UG2zckHm5geL/qqOVi0ESzQ8bableqKuBknkgGj9qNuhJuyhgZlajIs9BvyYnUtxN/+OmP8dNPP8cPH34kFt5mkjiSYNfaMnb2jgO2MHyldmFC1NeMBfKlbboZc8C/xFeiIMeReDdybaGtBx9Uxr/Bc0PGI/fQiSzkqWJvygLCGB1hbL55d5vjZ/DZx7rr2+v8jZ2ZSV1cyqRC54T+vL5//zGuOZ3bo8OL/pRnDw/agXIMMDhe2p0LIIRviVIqV3pDqDhP2NKqj6wOfZte2PjEgcRhreRfY+hRPrj3mieXJOfW6zfqfT4e0YubwPAPHvWb9GFLylTexSVPqTf0BzgSnYYstnnivd/vuP99s8f+3woAvD9zPUO/8fSIPb5CxwnahKX89vsr9LtNvVqffei3ynegm7YRyH18ewtqGw35FuRHI+pZvaFEYfMkiMcTC5EDJ3BTLnQG+tYeP6GzduIGl3E4y5F+6EkfmLiqgxnd7rfb+Md//AdOkT/A5zZ9VnoAwRcbQQ8H+vsWr0W9HbC1iYWD4lOWXp2f7OdVmsV/d/eFuWxKuWnTyqDiLzBCvbBnbhd4eSvg0rYtR3x0wkelEbGGNIkL1vPNLXXlwmjAdrf4i6U5t6BfdSGNL/i/c7bPG/IN7XCBK+OT440BtmF16Lom78b0pBM4dGUTbM65xD75jH4h2Ns3mnr4Y3MbOQ7MB9qVtGYHCedGfSnvu/sH5pCX5F052JfmlIF0dKWECfe4Ax70Otz5kw6wXdBxzesJOR2xG+3r4IHcMwtS8hUP2E7ITVjhB3h54Z8OuSuDmxtisW9NUIzdpeh3UEjfvtVotSUeDz9q5ZnF5gZ6nGuvGOM84YIb5oHKV3mU4BHaofmKw7QRWVTfvGW8srDQM87QrW5n9crhkPfapr56xE8AQ2zahnO78cdx5kfmnWDAPvdxe/tOUJknFXlC5/JlkR9phhhFh8qW9coIYTV4M1+wyEfrkWdXiMVAh39tbSK2uQlg+eYn0Ct9BzZSrDf3vScHMv9Z4KkwViBikzfQhfOj9Nlk0XY/EB8t0qh/HPCjF/Lph7/5wXXnq1zslRqpD+Q/YOMW4+0NeYuxNAubCDue5b0ii3UO1l6nMLZKi7agzSeNELL670vKRToGbFa5u1FrZa0tRvxJHzCOObdM6OYCS1uUP+Gqv3UROqWsrRcPaLKbfeTziPzE65s8vmFjeWYDVBodIx3mgN6L65H8QHn7vMIrKghfXPCfAznoS/h2hQtLY9wRnRnXzPkfH+/wrwP44ZphHXLpscNLueikh0jXDeZu5j8DMh6RRfLOpv643WBGxFlo16fkVVoqdi293jsnOd7NiAEc0jsfT9D2Gpc3qmZog5KM+W3Anzhkc4x+t2A78ntSvvjDGV86qwRoQ6DJ78waxENU5yVlYl5m/ndirM/O//ZBQKJPmj9+/BD/+A//GP/wD3+Kf/f/+3fxX/9X/xXXfwwPvPXjcRyitj4ufIjSWKg+DtByOJzwL2Jz/JU+hVKzyHPkB8FyhdxVztz7TX0LLAs1doMX56+Gn2pTG2KE/fSdVV9PSfp2u4/tfp8xWF4fiWe+cKD9bIgn2v4OuzTX6quAge/37XYB5zl1NTHXS/uSsvCQwFz/5noPzy2U1affPsWXz3dsYk2J7931bVz8SFyttjDuvpDzK2PRVOrkVzuWYGONcW6Epr5WcNUQFzfMxwfs9CWeXp7ZMDwgywnqHEWsiYLMAhtdqJ8p+ioFPSuX8AOiI3HcA5RH4nvWw2ePLLXDrGcuMZenilxhTD6Ma76xY/wcoFekE3O3YwQrnQM2PqCLobWwj1c3UrXRezcIP3+JX//ya/z666/x9RNrBPRwJE7pX8ruTM4gXLnxOkOrscGi/UqrtnSCfmV1wp6s13YqOHfoX1mv8es6pFm65EPBCEcY+oFxUFuw7gzeMzYvLNtBK0vfVUFF3xU9/wZi/iMksxmwcLKl0FdhL+rGmPSvSikEBpTat0YC1ZgD3+BpTWi09jV0/q5g9FAjLC76CKWkAWp89rNNw5lxYrDZDfsCEJpmeC64NNictKnQoLryhs/edD1jIBMGd8Don0m+H5lcn1gQwk40Aq84NEod50DS5JsdDu3gw+sM7hyPwR+B470ToLAOPhvM6WO/GboudEqLwfRSSr/SZaIZUcJ6BegkO2PI3hv8Z+CZ3Iino18JxAsf0slttNrCoOl4WU284Lcty3kNJNJ6yASfQCP8VXLh4sZF/0KdMF2wKuMcyz+wEFl3ghMeCjRImwHD4hi6hfxZ6JUBa0K+Ji/inZH5pZ99HX80OUWG1gtnmo5UE5CRS9eV7OaEn3yJE3p9c8hn3+AxWRqwKZ8rjPvnZpmQ9i38PSptJieCgv3R7kIAyQVHAbn5ZVKSQev1JZ5ZBDxhC76p4KuqJ/QoAU76hbHSeIQfi6Roi8K+tEn/kjzOyYM0jQTRDYHMgN+gqUCHMLOgvyjcUfiGSYKwSkW64KMFOFCLvMWt7k2ADXTqJvvSL9uYFLRhaZCm7hueFYm0GFS9Ok7AgEWaYvm/Fu3nAK+5mcvGiBspUJIdpfXM4NVW1lrrbJQWx0rrjM2ahFgvTov82kc6z9oncAzq0uVVONqOCYZy1gdNpC0T9CTfAFTnKVcm/FaJHfCr/o0hwrL0yEZaTJz1Hd94Ea7wAcGXO/DbR1on6Jmx/xkdXgQDCNyyErPA0VNk4NLIvT63JSFJ2rsSbhJrF/H26aANALEA09hCqEy709eOTHynt2J8Sbw5TikEG5Audq0o4e9ibXZXTIImPtuMUcapgQm6rw0U2gz0lapqM2kQ/oQNX4o6nBf9Hv+C9sq4IX2H8TyLf1ZnyOCMXORpQ9JSEMLy9jzIj+RRrPdZPfS1gPcNLjBXumq+CaPeLjY9z+eo9N1dbXODo9FXOMHHqyXABzB4mN5iyMQ6mo1K5G4TXfNZ3z3B34zepG+1dOUAcV2knF1Q2J+hCU/7Ef6CPg7EnSzTSyZiLoqP2JhFq+6g07c8a60rCGTgRq+4jNfasCVhgqCnf60t43DPVV7sK31H6Dyia++tozssYn/QPiPziXbnCREJ4+KrqIWNrBlbUG9zGAvdHC82LBH2VdZDq9ho1iKbJZPXBR7BgO3Nb3I8pAw6xipHywIh+ugMDfKdMuVenizWX2juwWEyZoItXm1EvuzjvXqVggk+las+Z4yoLIQadpp0F+0T+uBbOfRVmy3Qd0ItJW1C+PbHqFcZYY/2XelBFtAnTmU2oS9L2jb8rvKr0bQr+HQePdLfuUt99K1Fpdhe33ALO+FhD4g024UjT7bJg7pRVtYrN8dKe4/Ofbbe/tqDV4v9L8V+I/PA0GoMfQ1jxDru0gMI2Jf4TJ4PzIvURK30xZYaRfptX974dB60LtDhWhgBA11Rcr8XalOO0ja/TCz4p9wQpFvCV2eXPgxHaiWMY5txQ7wh1iCvpDdWmP7beuTY17UGRmzvobH1PbGqRaPdWIxS+ZY136MfA/JZ2TlPjcAeiTGNseWt/cKLvEqzC4p1g3adV+1mX0tFPgNjnde1OXVV0cnlz7G8N64ps+StK+Fi3rkWQpJXaiBLaXCxhj4QTDMtZS082MhFfVBHP8UujXPa55zxRv8RX3bODsRx7E9bBVQkXnIxfc553HiSfSFOWBafG5s5FvlT3spEP9TWLQc2mIQpbpQLNdBUoK2vkXIHyAVWKQV2CriDNE/fW3LR6txqzqp/0D3ENbrgR54d4pgudNPYI9NKfQBLOkAYxkYXaS5wle8B/0ma8G2GyL2X0PfmE3ZHvX4kP+Lqa4UubQjusH3bhD3RTzgurLPwLC9wEK02/BM+GStw+bfN+wKN2W7bG53Kyo2yI7Qd4cd51zdkhS+uM3jlRX4TRv4D814vHACrUPQ3y4V26RefNnyRizITrrmIbRddOL9LZweyBbgTBwfS9cra4oWFs2/IaevSY7tkSYL5gvo9M8bxysh+szZHHLjUyduRuDsxjxwpwpcO8br5lZunHMhZBwmCBmLEBt9zI2DPZuw1BzL+GfTt9Xs2UDc5jzXidsNH5UW6pvnEnH5ks+KVOHKCtAXWC/MSnCF3+VVWa6nZtt6r9cI/lOADg9pMFh79djT1yHloNTcpjEHW+1uk6k/eOogfzKmhq2ILZ2Rwgl95xoXCMQP1UCkAABAASURBVMYVN87omnMhqDAwURfmSGynVB6COXXOcqZDD+36m5sMA+s//fSI3T1wmL/OY0tU+tiesa2v0WpNeAxPOPKiUB2rzevfwadCp/n/hvgvjCzQ35XCfAwN0G9eOoPPOY4hSR9hIulX35Yj+k09Y8f2Ux/S7r225PztWP3E/MR5xE0/ZTNjL857O3JVY7V5hGujy9rGcSdk6bUrBV4b/LWoreZ9hVdlO7SWOpXXCToOzL/6vfiTfoVBURfaphvDxkQVUCuUAbtQuhL5sY+0OVbb7kpJmYpHeqW1Z5xjk4ZakU1RzGl7/BN+jPvKSLkLR7iW8+pAdvmuyhv73xVN/8nEpIAZJTNdqaFjaOS+7u7OooHl9vZ9XFOuCDCbRjJRW6xBouKfqzIdj1ZDZY/DNux7w07rht31rhSSw4kd2AO6nnMyCdXvIAvGNmuIBFEDnbANAG0DfIwlDY0+GkcamZsf9Pdeo1kw+rznKj89Ywacs6Whk6xS7yT5SCB4ZIf1yEK7o8819O3ZhTZZJQRCnwk6Zg+9tdVwvCeEacT0LxhxoS24Bs/hPbJb2FAR/wxNZ5yUKpoKXSgF56Of43Ad5IWUeK6MH6BxS0Ap9JFu5f4Omvx7We8dE3wuV53Mk5Cv7NrecyL19PQgsBhagyQdysRgDoOWcjSYHAlIOWEiP0ApdS/figFjIihZDE4+r10LpxglVhlsOanbhxNNPkO3ONWHpzzS8XJgZx/oQ6sxknRW+NORjyQNTlwLbX2HLgBuoHRsyoyTEIPfgo6y0O44C8aSp4heFyZbefd/421QdFFg8uPJgm+WuMk3k3C3WmMLfSMl+OSYt0lzRj9HihsibkYoc2UvrRnwkVVXCnyO8LCNkY2Jm+vr8M0NF01OHB26kp6JvtJ/hl71mhtWQ41aW7iptdls4wZ/2W331NWIgsXT95WNmK/o7iun5V6dmCYmDxeuykRYBfvq4UO6LA2YynWAJ+3CYuKmXdqe9gF82E3fUt8mDcKTVtuF4VW5+re5vmmUJ3P4HCyn3wc3pau5gHNDZAv/TjIzNp02hRyP0HrCXlJn8KMM+9bCt7iUoXr4jROXP//zv4Q8eqoC2GhVmY7R4EH/tphglYLM+rouOEwKwKk/bklqGnBtDz4zmw6JUzvhuSITE52ffvwxbm9v0z6tk17hDoxVTsLyBMKrk+VQW7h4iCih7DbiBJen3k6O1qMpxEYcgD9uws+Ze+VponfPyckjccQfMJ6QxQRNLhiOXokF6XPcT9jskXbt3esrY57v70Ob1HZt9/XpFSeaL9gJdPmsXB1zwKYtE3KfoQGqQj6Vz57YZZEP+2tLT5y0WpzQrSvYknY7IA/7WeS/1ZZw1IN6l0f7L9DtvXwfwelm+IsnWy+vbLBMJDtrjIQUxcQeLMkPvuBY7WtAv97/+pdf4i+cKt3d3ZNovsX9BMwwBs/6IQm99mGZSEIcJ94UAYxqq9ZZCB/r6IKhU8RlP7oxBBqQ80F68S/tWj3pB/bzT2W7SuyBziN45evMfQJMWub88+b1bU/5m7MJShO2/ZWDcn3hkOEI3SfGdwVa6Dm/yUxcaFH1ZTLphoZ6O0EbgCC3pMz7ttq7/aW/KzW0W9wszhOREnjGN2Or89Z8mEnYD2FdyiIiF6r6g35ubJzBcYamS3tHH8nLwr34AwTS4p9nyJO0PTzcxacvn/DVB+boOZyz9asRvxCWNjUyR/3h5z/Gu1tO8LgfoL8iT/2sYl8N29rgQ9fXV3FFzDNWjpsxk0BhzNCVQoEObVi8wn1is155eq+9ahP2Vy7C15a8t79Fmo/Jp1ILFp4lBujUz41V0hEyjE4XZCgsZZTXHMI/tK16Rc7c26Zv84SIsCNold4JW5qxldPb1cU+CowR/qXpjCy1L/vY137Cnan3TUuTd2V4hY++Iz5dEdeGRj4jkMQ7M7fN6HHK/4Ph/d2Dw/PHUAdkq71LGyIL7XcHXmPYgN9af4Y/+8j71XafsvYZ0PCxeBv6z0w/bXXhmjEcnmY6Kaa+1pShfDAI0dWkYT6dcnPJDRtP5X0jQftsFTvtS+YFwUe49hmgTR6lRdmoJ/EK32fl84KufYu4w2Wurvaxo/Tw4ob+PXmZi5yF2Kl8nSOaNoUN+ebOZtyGcUxbse/hdQp5MQ9QFmg1ID6Ma87DzkOuGeRL+vz9HU/RzYncOKhDCeGOuxa+Da7tjPBQ4U/1uKFTsev99S7nFv3hxvzXtwqGFktZ2NA9EDMoHDY5pwv7OOOjyFeensjNvn79kv+XHdw7tIVxOzJPkUvtdzyP0RryLsECcY78jTjGz4yXRqrzN4j+9//jf48///lf8pTe31hy3r4jf7i7+xpfvnwOr+KasdtWW/rvDx9/DO0FFeVXWKUURORdREetz+ZI2lTDh3wWxkQcVl/m1XRDHAXTWIj70IjvYTpZl/pBZs6p3qtr+xvz1ImYKvK07VJqq1Fby3xVW9khj6v9Fpr3WQeByKTFSL10qRPHCvcAXZaVNrL1roZ9dvhX3xo02UtZLvn7KUf81jhtXFywfWmCEfwirSXEJS8n5U1tzoNUTMhROdhfWrVFbd+6e3Tq20qPbPg4x9z7lwL3D3HPnOv8IG36ln2PzNv6zv2Xu3hmznADVLnLT4FU4Wu/2o25nzlyFvh0vLCkTT7MFZwLxGE8O0PnNxjwqf3Z7kbHHfNt+gj5uD4Y5e+i5ub9EI2NQWE/PDzGl6/38XT3iF4XZN7Hnti93e+5HxHNqvNSKs+rvgZk3GrL55F77SV5UF7QcOaKGP2JlxyvzLIPlSVKVMbWis1TCnZBTRB8ohhPsIsBmH1tEfQ11s7ozKL/OpcrpwVY5jLGD+eYwVzjHMRQ7XPJOdQ6gGADc74ZpM59hii+5ACo39hsbMi5E3wFvFti6Hbcf+tjm7ZjkU95KKVG6RrFq4Va6lbeWtTahzxHoS3QkH9fi660P+Vu0a+8TvjSCZmd5dM+FHnvGauNyOvL41O+jQ/bUZGZPm2ebeyUJ2OGtqMdzcCyrm8t+tbC38UzHhoLoTLpKgW6ik81GhtkN++u48OH9/HDDx9Zq+xzLh1azfWPONpArENe6sD4KX03zO83rImc1/R91/vhh35eKnQ6zn0E26TLfNc3sIxdPtsP6YSUeIU4q2RzvSoLinL/vWTTd/VP0v5dUfSfSUzHuFK6UGG19RhHi8YCdtyxaNttY/dWVC5d06c06r/RWAYSjdFJ3D4bDMw/8dEQfHZiMKjNbAj8bRCrGiST7RlgR4LfkWBi/0pdV1YRny5OwtV2d5OFpzOVUkO6dEKD9Uiy4HidK6JkYlQKjh9BEj1RXsJE2rYNE9iG/o6jmaSdINJqjNSNtF0W2Qas4INN5oJH3uXhd+NcmMTtQP5EJ+nqcYQtcAauBT7kxKu4Wm3hs7wPDWelHfajwLO7uZfgaf/K+FobwCM3qEyCnp6eSUBO1JUQRtKnEsF9RkaWC310yi9NmRCKx3uvNpSkxLsL7YQeYMib+Afo2yGLDQms8sigIp3QJZ+pU04ULvCq/enb027wVE/qLK/oPo0HdAZ5dZT16PzEppx1STfBzKtJnsVNnwOLLif0E30vuIQ103fGbrwCNhOJDQmESWlfSgjnxGTs5HqmL1ymnu0vjz57XUg+XbgLwwAm3w1eam3RFbUVqftXNh+fnw/xTELrxCycmaTfZDvtgvvLc8KG2Ikkg0vUVol1FloImOLlDjaW1K2wSi0kaCVxSYs66EqJ1PFKBjB4LgXdV804xytL5SxNFp/trj7kwyKsGd3a7ptGboIlbdiAbRd6tMGhtZwQgo+/6+AYF8jqFAv5RgM3AQFMuFOoKxMd+VhhlajwowwHeJcWkwcTzw02tU4gUhn0q+mrFbuRlo5xXZFPWCw1KnGpUBd81Km2p56MUwOJQGstWqNfjvfK2L5E7bnvajgRqoNzGn+kTgf6j8Q54Uijfhd8MjlwY5K+qAnf5l/vuSiH+7uncPGq7VMd0hsFXSBHnxdcM2MWslbeDFNETOZTaDuXBcyRJMD+wbiE4RV6C/QiESgpWeAE8PABb5XSasPOXWCvtqms1b36PBxeY5pO4CNJLo4kKYZx7ac24yDUkDR1yLJmeyF2z9D1QiI1Swo4USljZuzWYoUyd6FxwJcqNEivCyVx216B11OvLJXx3ZevuTg5+OdYbN5dAK/8Ct9Ra4GMSPrgy6swE3b669pnxq+0O3GLx1ppaLUif2Rf4JVivbRq/97bR3v2ega5bWmfNFonPq+Jk9gyvZUDMeXIfepP3I7l6ti1blntAjn9zo36Qr5+oX2mv6dnwka1iKBg4yud4gw/9HWUYM7YC2joCk/8a51t9s0r/fWfppy4F65+YEHh1CQKFugR9aIP5NNaXX2jALes1HalUNei0k5VjvXexM+yYe6qtSHbyD7qVdq0f23bAaUIr3K7hGOvSA49gaUCchbsacK2pryXHv1fXi7tUrIsf/URPKtc0iahjaco2WKvvxLH0T7yARhi4V5iaNdnW2skrdtwfpIOqonxc26wLNlvAX5QgFqAR516Ub8usmZ0tQjbgUCnR9JtbHT8mf7KWNr7tvJr8j3jH0cLtjKja2mxzwKsrpTYsIHhRpiys17Q8leVOe2ADRcaR+a2AxuXov+9LzwmXbPV0F6/6UtZdqVkDBNW30sT8xP9nR+PxBV5U1fPz+QKbtzblmVJu5XGI3Ou9MujGybS57Nx3liubI74u3KIDvl1CI/Ykf0hfsI/xCGsi7JsU55n5AGJDEryUduCTNVDwQdqzl0FGy0MVLa+FevYgc0IF/baX4DLjSF50W9BmXbg8wkZIxS+wIL/jO+h5qCRq8/enRlkvvjEIt1FsvOevH2br2G6hw5tSFl2jBVXgXh9ra8tpLMNKx7H+pMDLsbV2Yz+v8kBXI4TVmkVfmfytNX+O3AM2OlIbrJnob3dX8W430St6yIr4aCPmRxpBg5igbKFWM68ejiuv7OGnU3YykR8v1wPPL/YznVCH9KOsN/sH3kDqBTsoxSq0QF9zkCu0KestdHS0Q7ffqW/1oqtjbElBgythc8lkCaxyj4+y2O9tPW00mybOkwtgM9+9rFvq8Apxgs6+qXdXFJ7d60gXu0AIgVDKWknjhUOQyI/yoYbhodjLbYt8KSuhWGOYl6pHVpv30sf5wXt3nZzFTef7d/BnzRYAJ/fvC9ygx7Q84G59YAOTvjX6mfohueL3FfecyhszKk77TfXRecllIV5j1dha8PSo58J84hu/jUMcCNzeZrAcyBGaMcv6PoVv7SvcBTJ5V7s8u0ctfINA1YmHODhN9r+zJxs6HW8Mt6Ss7s28Tm7A9T7HlsQQhYApi6ow/GI7zNlIveb0y9RgUNBAjLvuCzk1d4O6D/tjbzPOGmdBct50+OYV+sm4lRuauALq3yADz22SVPBjqTjstnbQxffiC5COk+klUcdAAAQAElEQVTwaFxVJh1909/A61jrXAtM6FAZ6S+OUS8W+dU/jrTbV5zy5b2F4JlV/mPMFKZrjRH46vVvecs+b3RLWa0llHXSzr24ukpcgfjCc/VKyXHIwBgjzh0xY8Na3Hx5wOfEab12m7ZD3xVNCfEnHCSRen77fcSUTSenkfrCQEM6hDe0MfRFx7aKn/ZvfhqokjxYHegv0jiyF1DpU8oKSxzpdwqJ/tbaZt+82g/ijG/auLm1tNM1bJcGr10p+dwVIYCX2L8kTIzIznmfN9/NPyul/5+S8/8eucJ3suw0RHYwh6GxuBgolUSyEYQpGMhQ/cV5jIcg9fz2t5Iq0qLDmQjkDjkTrZOkcDV2r+hynQwZeyRwHbnOGK26HjDoHtw9DzNJg4aC+vMrdwY/g0EaIe1rIDzkxBoYuY7nKYA7krmj+cN7h4V/Sy4sDWwgqWjViXbJoCytZ/CnwQ81hmHIMf5j8nF7cx3uMjs59owDTU6oF9wmSMK48LEaKtTAg3Zq8KjwdMVOqUEVyxY0sqwhnQYaJ3lll87qOHosBK7pOGdSCHnpoI63P825eXXgJP6Fiaiyq3+95+QP+RUaDUZJhw9ZCvqrCSP8MAHp9OLMYh14u1qiwqOywAXpshAgJgL7HH5Mql0QXO32mdB2hV4dBf5sV2fSctG1C277V+hSPiZfE/rO5IuTvuwPDBDB55S/veQO85rQuGCYw8CWYzlde2SMbzt51WbEWRivfHto8CrtA/fSoM52wzZGku/aqqrD9iZOYV5Sh47NQsvZwIS8nRDUp3Rqq73yoLgbPzPxu4Pt3y/7mzhfv3yJ9Uf17tkEeMKeDvlmhGOfSbTdKX+8fwrpXXl+imd84oztStsVOrvhRPga29ju96F+pWflbYkGXukyyVQG8gupeVFv9vMEQ/ld6rVl8ZvMuEi3zODTp3ckcfqHk1RXSurVvhNJ40wSoL2y95vw9TPfSKnKcmhR+9VnDvkGyHMc0If+qM32rcVAUQfK7re//Jo/mCmNW5IJfx8mT06vb0P7FaZ9+9Zit9++bSrv8YmWuP2nwJDwnZT19zP6Mfw3xmjrbhwpKxckB2KQdmNfhgGnpiylaWhVZ3TnI5xwXKxNbNzZ/+UVO2BSq/RxQt1Aq3SJ/1IyRpFkiVs5L/glpNBc8MEpPEF7eTliVyTYpSKHMUtf5YVEm572Ny56jaiEgIKtzDn+SHJxnJYcr1tCLCPo09WopSUsT2gG4m6jjOhwv73OhNzXkPvWouC3DEp9Kn83hl+IDRO+Js3KaaDfDAGegFvXQ6vyUn6FwV3CWLDfQ3y9+wJ9h6joPjAKeZ4NQvQbxw34Khs699D/GuPb7yXop8ItAOtbS59TltrAw+NjKG+GJ+/CVb8+y2+rNUaSJm1lu93nmw/6xkC9SaMJx8X+5UUbF648CQsSU+eOFY6LtR3wjN8VWnqIcpzxqFbkxbP6FIbFth5cA32Ht/kh+Ci/JzbYHzgdPWAD2qH0irNW4DCGbrA9o7+JqzZQrKIs+azclLt4qHR4ykCc+UCldi4PjlxlrT2sMXeApg00bbDNDTz5BshqByPzxzVln7yrJxDmRR/oSsmYXwp2BJ2t1fQ9ZWJZYY3Raovtbp8/UOpvlPjGgPHIjfM6DFE3m9hdbRPPFt1Is7r8jI18+vRbaGvy1oDf14LdzMmfb66WKPnWgyfkT8Q95Rl8tGXxN3j72zJiWxcbGLFz25ST8I/E3pk4powACxS++RCwvZCLo9Euou8b8WQMY10DPr3WDXXGopGkzTnCuGWbupEuF1TqeH7DI05ESBdGOTbtHxxZoxQial/Q+xyvxEJP3j1M0lYhKIZaKS16ZNJqS9nLi22TPg+8vtast71EJJ3SMk9nmTJPpzbgLdK3j+RL4tBvpaAi8w02ob1XYHX0lm7bhXOgv3H6BfoemDv9TTznIWm0nzbn1cXv/d0DunoBwvqdWXAZK3yr1pgyZ9x7kzNdkErmXUdijPAOb4tS33B4fjsQkQZtm7Aj2/BTQp2M2PMI3QWaAZVzsbSoe+sv43x71gNH8y/h+ibpanMvYb8RG5EuxzYOGZ1TN8JFcS5GfHvGjaNS8IEBXVCvPz49PYab0l+wX+dw30ZyTvfPdpB8+k2P3gKlSD/KSLs5LSxwiQM5j7BBY5z88uU35oB77P4IK0vag/TzEBt81rehPtx+THqts804oi1sdtu4ubmNd5y+3+ydGxt4Vl27qD8i28TflRx/fXsT2+0ufbbAS0AgJIZyLOSAwpe/F2L/l7uv8Rf4+/Ovv8Q9uj2gH8doJ/LjAiwXleh1aC2Un7oRhvZjvxH57tnI9ZT/Bhq3V/sYkLN/jlOQj/0t2rF/qq+StafUt4CyFHgqzGU1hooOwNW3mhuW0nEG/4wvOC74SKPy0c4P8K8NH7navkG3my0xi6t4K7AKArDNcRZjxAn/Um7CdX6zTntNv88xJcyRzfWUgb8V5s9FPDwwTyEnxIrf1jDHaLUm/fKW8ND/xKbbDA7pVw7iDT5wmn19tlSI81qwP5pDuZ41Vh7crNrt9rHZjeBqyANoCE57NibRJWFV8FfkNrQaFZkLT37NOe7Q8QOHK09PD2l3Dd7s49UYfn19w5iV/kbu4NiZPE/6zfnE0foWW/LjkTg/jkPYrwdfVxAsHcRlgTqeAl9dbTwf+Mc8QpZmdDihpwn5rf0ZQbj0Xr4zrtKuzWauBc6B4noz+5j8gHIA90B8kGfAc1B2yN990wZ87qtyWHlynJse4g7HwqOwB+TAY8ZM15/OHZASxoyPP/wY/saYPDrWeHiE5jMx/ggPMzoQxohval/yJl+S5zPNGaf1T+uNLxZjYIGIXBuN+7Qd/VKapXMtPkUMrRL3t+EbPL69ZHzbXm1jC05tXPr71hBVSb2Ky/mpMu7dx/eM2wNjDCRMO3kHOex5wcIljlrIWG2nrz7RZ868zvlDX8hKBLSwIWeMdz5POaEfZZFxk06lpxN2oHwv7fIhX9rvgLx91odcFzlPTMhQfTNc0eE2Sj6w7xIVegZ819LDi/30dXtom31rkRt5MGDfWltIg2uSQl3wsa/y5va7+iKp74qefwMxKcr/az840Sm7ws2b0M8Y1gkHORH0jixs/ZEzjYLqHO/1aBsGdMgAiVES2DUOx+m8E20zMBzQVDQGoAFfArXUXIKpxiB2+wrDceJ24jWQ2L4mPRhMBoQWDXg6T6sVa3NkyYTD8RNJXY7naktPn5HJecsEJy3Wabw6wpFTauG3yqkNjB0Z4669DqCxYtHpXPYJ5HOhX7psX+C7A+DaDoc4BI/RY/y4aBgoDPLCcUKSzxOJ2vEiN3A6VlgmldJloBKXdFfo0gHTuxhcy9+FE9WAY4HtW1LmeHEkLRAgzK4w8QFfeRyhyz7Sr4wAFbU2AtMYLhCurg0yOCA8zshAJzeZNElSl+pUWzDR6rsSfWuxhYY9GxmOL+AKPvJo6UpEpU76xSeMlQdpgnLkljYFXdYXx8Kr/XvGFQt1fr1XbwM4hZ2ltkwwBusYZ78TSZpv6TjRrxO2teBKOyyhHIVj6Qp0gNgNFe1NGi1n5OXVkdwiUiyVr8/SUWtBbh3217JIr/V05IvGE1fwkaMgUZyzrKcSLPKA1QPDxfyG5GaDTY7IscJH3yqBk0kX+V9ogMQVLnI6IzPrAQFTfCGQL7iwFvjhXyr5UikfM7TMjDvhi/IJIGiv0Zj4a+1ynPr1NduLbWiv+sXz81Mu9vRvcSq7mjS21CtmIqKEgYOscGtjoqIwoevbNorfSdZ75WSs8X5mwXFkItbPhL/AKGT/Hut5WOAXJICvIf7EyWD5ciJ3oemfyZzhs0OmtdKvp2RHIL7BED7D8qtWnHS64l2Eclk3v+Z8bfgbvQqZPnzBX6IHtsnSyKJ1bEPUOlKYtKOSeCwkCU66a3Ejd/EVYOhwzOCfzjJ5VuRTSotSaqgryFMlTNhLOMY4wdwebsSd4P3SfrkaW5MXaDtbmTLjAWjyPmJHIxs0btyWHv7oo9/SHOqDRxaX9KephP8UICBhGgo0OV4dB03isegr6u1AnLw8V2TNKMAChXF0h+Y5TAr085GNhD3JzfXVVYzIS9ronLiF1SPLHln0rUYHrMqzCQaCQR7zqhNpghD7i1d+v9kO+han4wdsslIKMOzbFWjyvrNHpD+p74E68RTaQcIXOUCUz8bSLfPDiD9ukd+4HdK3h1ZXewZ+/ZvxjmEoX3CVyhVpQK90LkjUdmNUX1vaDb2yjzxkH1B38G17pU+FpuxfalTwqL+r3RbZsfgBd09fYchR35Vo+JdzgH3Va2G8bVABXzP2NBlEwLkAr1BqpHwjiEUHdMV8Db11aDHuRmhcE89HNu6eH++xZcbTd8SepPfxhVjAxtgLGwvq1zp1RZfsOxOv5M24sf4Jwgs0zHQpiTvpg8a+1pSnst5u93HF3GHZIXvn8r7V8KMM9QXxlNoRb2rCKqVCK/dR4HPhEGGOE3HE/wPlgtwdqx0MyKzWluMqOPuG9MBvu0moRZqBYNUb7JL3+Q+30pxjlb1jqbNNPmfsT9qUt3XZTL9qgca0U3VsI7Q6NAsdveZY5N/zrB6v91eZuxiLjT/O0cbhifhonHMzZCJfWIgJcJJQEQBJ/sQhyiHjz1rJv8CUdsUxoRfIiFIZBV1dXqGAygOwJ3I4E2/phZz0T2lz/ICNDcjR4nPAx9lOiaJEqy20Ux7R9Wovyks9DoxzjM/C2TDHqWNhGyMuBxz226D7HX7XiI89ujpD+JF5/ECONLHwbsTaPZsSwnC+tO+KY4xaG1RVRRHO90f4UX5wiE5rpH1jwyPznaVx1T5gPxe22oH0l3UAY5ATNPTYyzDWtLXONmhyjplTnktI00ic2GLDFZmqJ2Vt3qYs26alndsmbPk+MtZ5Zjodwhyq9JH0DchKu7evtCQebLqHDn+mQLnZp1bsudXYsiF0fX0V79+/i/cfP8Qtm0R7aGm1Igsscvkr8oBDvjAUBfo6WhZ4mLHbOXVYRJVFWs7cVcY3aaF/KciBQnXahHn4CdvzeW0DD4OE5Xi7Zgx7g1GB0wFHnCdyjyO269zVQYf2IC8FYMYL/7fwE314BCgjpJHnM3kL3WHBnsGtNEXGG3OTx8cHNjAf8AHkyRjH23Olr6y+Dx0DBSAJ+4h9qKcFXuQ3bQK7yzHQLs3ah8Ux8qRMRuawLTLWV3v62RZ8HGefy3OK1np4tz7h8Pz7V6X4tOCzc+pJ24C4vLdlLUvmQcJfS41KHJSW2tAzjBaFjlTEmTbPcwWv4x1TodOr7YmV9i1x5vb9e2zmXWhD+lwpwkO29Jc3x9AVlqqg8k3KNTdcmEtLCLd7wxN8GBnW9Q1ffKuXnhOytqh7/5wpfZ4DuNVeSriB6Fj5t9+Mf2CiUYt4ie/oqAv6VeB2RRGF6w//IiDfGCRRShlDbGGMOZO5JIJkQ1fIjAmvUgKIZQAAEABJREFUXWg94uEGvkponwN672i3Xr/UxuPtY523Bbheff5WqFCe+cw9AMMYutr1myyTJrAWS6EL9X0h1+Ea8IbvpF78xz7UcaEfALlRj+p6QCcFvS9s3ByJ164NvdIr1NWAzL2WxFcYD2wapU0dXGRKS/Y3Np3BaTvdyHeXkO98Bq9wrFeO+q33PbDF470wla/wstCm7pWnV/XnWP3auUy6HWdbpa+59oJeHSvd5iTixOuT9trb8saDAymQFUyO3H1f36Tr+yLp/4Earfb/tsvKCjZJ65LJ9+SbEU7COKwJ3dcvdxl4VVatOCQGOxGkTQgtGoZtFg3EAH13/xBupHSl5AbDOG5RMpM1WOxvP26jdPxLn1JLOD6TH3Fzan8EhxOPjrDjNGJnsgCcDZO6SbsnQDqfRqwTHxmngccbfS4ODV4aYJ66vGM39WYPwogHdtEfH57y7ZAe/MLTwfxbxc8Pd/k32C84HfYaaeA4W2sEJ/rOTDjyMBO0zjiUAIWRkvSZYr1JXPIAHwuA1vbgJP3A4voFHA8kT3PyPTHhKcuXw0t4GiJM5aHTJmyCQat9mHTJv85zAqY8ultsAuQYgME+mKDT8fIvX+pLmh1zkX2tNfLE7eaaXfIPJBf7DBT29XTk85cv8fnLp7i7Rx7o000hYYhjRAdXJGa3N7fhzraTncFdZ+66EhnA6GPSVqBl8QgGAqGMfzFGZGTAQOtR6trfTREnJSda79WJeCwb9G6bG2s9gULaR5LUkXonDeXrSeTj3V2egMkziPIr/loKE0PNDS9pcry0ZPCDHJoRyxIGMHlUbkkfDdr8Bl52232YjJqY7a+v42q/T3jC6oqcRCgHnzfQ5tWZa8KO1kT+JU84ZL22GtvNNjwN2F1tY8d961sEtjuj16RLAqnRlgyeM3YHkYBUyhDNl4eo6HGEvrG10FYZknalDHwD6elt4QbopPeGzb4RuRXgP3E6ev/wNfufIczAfY/9f/Gkk7aJJLyWLtw81VZGT3H6KlqSmAVTKPl/i9I31Ze0KAntMfGD2yQgZSlhEHF8neJee3pe5XGRdQKlj+NlzYRaWVCVTdYLXxl4ovvp19/e3sTCh4C76rmGEwas0G3JBDYubcjJeGE/6ZnxX+OG+pnw0SM+qGQTH7KxX8eYvlXkWkN9e7q7v76NcdzjKw26CovqGX+eQjkfXiZiJdTzraWxENjGdneN3LUVy5ZxIyiIhXNk31fGPL8cWMxNcUA2r4c5pkshkZK2AzZkXDhBp/apfcijNGqf+/0O27wisbuNXeoW+NAwMZ5LGEcQA3j9IskS3xK6Co++aaJ+B2yoFMcuKT/hFzad5/mUz602xiHjKPBRQ9m4EDA2+JaIsej29l18/PEnFikfoGkbHf4d+VnyXnrFqd9CRrYkHu5WvqQ4otBovXxmPcdyXk9vPKlL4QxJM50ZnzAdyH1+AVXA7ylf31rYThW2O4c2qh2MQwvnF3+D7d3t+/jw/mPc4N/KozkG+UhzqzVqq9BlKVwLMljxXnQivAp+x+mPXuXBevuc8W0EGcLTB21vJKMDxXvp888idturcH4z3oGJ4Qt2NsWZZHCHD0rbAN32F1/wEba+5hsqE/ZyWeAKo0cGM/b9yJyXsQjfk46+1JzzjZ2//eWX+O3Pv4ZvgeiTAzFMeT9xUu4GxHw+EyfODEOP4kOQMz6UJ5bPB+azp3w74nA4Zp9alVdDkXTm67Pzl7HCk9Cbm3XukBfnswItCDVglgJwxii7S+mFRynwQhO+M+X8re8c2TCwTlsQ3oZ46P3QalTGdG9j5Gcmji4gUXPCUn71rV0YyrS1lradNtZnz1y4Q1h+swY9O166LzT6LAzlh7kmO84J0m79gv5nZOa9OG6ZQz/+8J5+Jd8cNWZql5bDy2s8PdzHw919PJOvqAPITtmaWxjb/T82LvAjzfIpTGN1hX5xWKdtDcjAe+mQ1tU2Fuy3ZrGvxTb1vmU+Sjlia46xzWK7sNWhPiJMZVqR3247xtXVdeYUBZkpu8tbPc5x+u1X5ucH5hfjhH12u33cYAfiErY5o32UUWt9fOAE/IeffiSGbsO558q+4NhsdlG6fpUF+ao2aJxU7saLrpTQBpxfb9On38cP+PWeHFKa1d9qYXDFA92jQnMbarRhTFz+RpCbOSpcGavbLZsBt+9v48O7W3Km61AW03QMdfXCRul8Zi4CXgXOgA4KcnGs/PqW/D38P/sbLS5gadvsxuRtYNOoVDBBvD4sPb6NPrIRLI6h1XCOvyIuyccf//DHsPyB64ePP8Y1G0FbNocaMhOnsvxXJSBKhoF/pqgz44FXhBg98MWx2tccLqhnNqL8zUB9S3uzbycY4MzYnHPngj0XCO+xrwa/ziPGrQID6sKc9gm5qJugboe+L+3GoV/+5c/kwy8hzbaLf8I/JmKV9xbxWrw/sJn0gE/4ZtinT58Z+wr5MzGGKAkNldJqiwotA6X1LZz7HJ/8Jr0lRuzg/cePcUUOV/vf47l0X0rfWuxov0Hm79g48d62LtaP9/Lu0wp/gpYlrFce4u8KC1rk7QHg0bkbvSsXabGg8RxzgSGcLPJPpfAbdGyh95Z5dc8mzsj8Lp+OnZUVcB1D92+wakUGyAL0zHl/hzz6uL69jZ9++jn0p3f4hHCllQk9lJFxyjgizq6UsM38a6VTEZeo/QUu9wW5gWOAvpE40SqyZpz8qT9t5OnpKT5/+pXyKVxHakfKe2C+6xjvms1NnYn5A+JjY9ymHmzQXcPDGyjBHmdi/YE4+ESu9cRciM6jREcpFOOla6HCWHUffPS7I75pTJGmEhX4W+LTnrKN1iobXEvCfSVPXbAN8QY8WErw8T7yjlySZ++xf2O7MneMXeS9IotLKdCh/BzxrWAH0qQveEg9scZVvoDDtPmXr/IfkGfa5dBimc/hnxL6Vy3Oy+bn0mY+M+72odwdo/6+4eFG2oTNbRTijPbQQ18HK6UgsQ67BKty4RLUYAY08pB2iv11joMW52bhvZIzQGIM5AXS6BptR3zaobNGP+fUZ+SY8xJ5hm+aqlNp88/MvLdPwh1qDLUh7oJchQoF0CW9VHCxjst3+lVS3ylp/xGyLsKlGTtEF2cKIYQHF+75QFtHqUyElf4ac+GKdVC7fnuMom81nIxGApGlovzsF34KhlRJKgp2WqLWGiNG4sTQITW+1Ed+NCqd0zdfDDIaB6MwwYgTQS0dhQCX9dKBTbgQPuuo3BfquuIICtc1sDRoa7EhGdlgmEOrGBl86rFh0Iic7La0ycO3duRQobXBi1eLCbyJjosDE4nddh86ein1TVwFXkvY18R2gzw2BOoCnPxNG2AGH+nUCS9lBLf3M05mQIC6KPT7JnNkbJ3yUTfCv2ES2pMsbjmJ0LH8kUGDqcJM+PDftwothSpLsg0YpIe8hD/QrkyktUKjSD2ZSTzQ2vUlbNvCpwtKJx03Y3r6dhQAE5CWOLHR5hifsSIWEHNIi/ryhO9IYLOtwketLRoBo7XBKuQGPeDiX045UCJ8h4RwPaN54TpxWHikBcrpZvJ7MLg8smn3eGDiP+QkYH+GArugiwr/Df2Poa52N7c5gTd0ah9lrawaCZ5BzSCqPDbYypYFvTJJvCC2nzqyrpGcbTbbTNR29B3gpyscssOHungmwTFIH1h0rTpdcnEij+JeS4VGbBFCziZPLGL986Sj9s2ibiYxOLwecmEqXtSJ7vADbCRhckV4UEY18rBOWrllk6GF9nmFfVyRsMjTAM+JF1vbYpPacilMeNCsby3iZXApHXR1gF7Q4YxMfz/Nddz19VWMwCgQ5MmLfwrnRHTEP3tswk0fcQWfI/y7gLGcwUMVsP03iOlL0r4+qfFC21rUoXIwiXcijxK5WdfXlrwN8FKbuq1M2i200cZpbmt9VGiQNuGqX2VqYip9Tm7WKe+0c2SonGdocyJ9vMeW0J14jUHamLBaXfUkTOFn0tPVcDGz3e3Dic96uTgH+sC/FmCbDAhbfiaeD8hIWahX6bHoJ9Lldb6Mgx6+KZ8CPGkwhiTPDb4prcJ3a9Fzra2m7BIPOObUpYknFKEnKOJ0Z0Lmxrslrws2BmgSJlqhTdwoHTmX3DCqrdlsVV4bCdpIPPNqcUFoomECLk8WdZy0qjBGoc3UR0V+1oOJDQPiBbauvUpvMklfn/Ud4XifIDq4h37Ht1rDmNOVAkwhB7Dm9I/UqTzgM8HHVmGnDvAt5eyfY7qZ/+vnT7nZaMKl3B0rPvsXYDM8DsSriWKdNEujejwCP+vot8Hnd/iRCc/APQrwy3Cw017RSymVOniIghyXt2IX+mQsrPDEvf2oTlxc6Zn/Gj9dFJlondkw1yZoUKnZ1YWhCypt175ndCoPA/FMuq7efL8A33lS2ZqMfUEGv7C58/XuSxxIiC861C6FZVx9wQ9enp7ZUH2MOzYcfNYX5fv9+w/x8x//FH//p7+PWxaaxhWIeiPNuZDknIMLZdXwyS0L0T2xaIu81OURG5UW5S4jJoTdKiZkNDN/TDEra3RqtWM2xJwbYHxgoVJbDQ9G7tk48FDiyc0QYk2gqJ429dG39ib7JCsq9tPQ00Uvay0jEGriKJVYMuaCoG+NuWPVmTRq547PxQe6TV4ZpzxAGatvtqiM0y+7wlhod6wy0NaMkcrXhTRM8l1y8/93OZQY0JvxwzlT21RvFVgVWymUyulvqyse6Sm0LRCwLAs+bfCObzzDDvxU5r0xrt5dx9V+G8Zt4TFpMx8d8k/XpK9vNbb7Pf0b/jRlQTIpgwpe+0ws/o/wdCJGXfx8gN++QQ+yVZ7+QDliSRrcSMw4SVt9K/KgD9NB8AyBegfkHVXYr3wrN23Eg0PvHb8l9uyhEXbj8PyUf9avTJ27nG9//fUv/ydz/7reOLIdaINrBwIBECQlZVbWYbvbds/c/1V9bntXZWVl6kiREEjP+y6IVdvdzzxjzx8XkyEAgYh1PkUAUsZvPAD4+u0e+hf0iC6JWeJz0+L+22P4x0d98wB0kTobVj3nNQJL2XAhjy4e1YPN+eouHwZhlwyBhdVvPdcOZjad9EF1MmHvE3XZ2KZgFOKGT+bpg9KPptY+5Cl/y0xMfj9P/omPWS8ia8UjTI8n4vqCHhZi2tkOAGm7EMMXTKWkzqxltsjr9u4m9JcJv0sY4hA2c5kq6fj/Ef/+Gt9++xrKzniT8cAHEPipefIt6Vgy3qqXBfxwlPMDDrUPY62021n7GhW76FsL5SzupIm63w2rG/zYOtKxytffKFB+6tn6Ypp22OqEze5iz8OpCd9vrSaP4lLeXLDwHBlHa5v1yLhS+tDHN+h+gwwGjj32VyIllX6nbKW10DUy5wMbIR9u2Xze7kI6pcvx0t0VBtGhbk9sKssnlyGP0qL/vrAJZa2gTAv+oh0532sQOhwx0fMOS9zCc60jTG1AWA6s0GoTt/O951iPAImh1bRtdak7iUYAABAASURBVCrtW3RrG5Q18Ov7fOEt6Fk4a1+JWls06u5pt4u7m7vwIaP3LvidfFifiEeOoRaJeYZfAke7tal7xwg/+HRlHcmptz1AZkk7dIz2Yqx2w1N+GnRK+7SbUmfSZw5WJmfwlA7bgQftJucjWwjJOGZfIiBIStnQ6ioL9NyAW/qCWXgHEtCD48WvL0uzTV8WXw+OnvmVo7/ydMK3gk/PPA6oDQvHzj1vyK3jxBpJ6D3XA/hsXoM0hHfBT4xZxgmGU0vVGGpLO91g+wN0DthjBUeBKfk1zxnDxP/GfOVRa0Xo1DfgX2jCsk89+R+ruHlYSk2cHccF2s0x1izGKX1YvzJmp1IgUlnKv7WtdncBF2IM4agX6ZCmAXq91ub8G5XyYv7bYGfTXv8YJSfz8wm8CCqvkRaonInsoUl5SLNzxVHgOfuGFhUc8glyvoXr+nsLPtIpvZhDqJs8d72+gmcEDPHzz/T981H0n5LOlWxMQQFfm5JnOa4VlhoYWglfn3XhO7RVWSqwK5gMreEM2/20BmyCy7q49F4QCCK83yhudEgD50ZHYIcY7YdNA+EkixgDkUVtBnkVDnzpmDE2jdKm8UqiCdWFk30aTfARlrSJZ4Auny5YDE8Edzdukg5gOkfjNhi0ocYtGyryMPIERmP2bYOcD61bmjTbtsC523+I/f42PB9waPGVKGCHi4p8MHKf2m6A5av7FXx/0FeQJ2MY13UlBnAbwJVRxL/jT2CHucIc+yx8pYOuLGyEoy72JC2fmloYHXgy+PnLr/nrXwYXna4HfhZgfY3SRVIHyABBtopDCl/ZmAh6aFZZM4XKKxs6CwsDaRjkgSRskrwF5xY5jQQz54oDaikiKNgpLjw3kRuMTly7iH56fGTH+khwiBC+b+vI02YikCAy+dHBzzLIkPfflMnx9i/vel8TxLqAXQiK7iznEzTg+9TThY0LIu0mzQb+pVGd7Xc3PJ27i7sP38WWp4V9a2AK5MkiuSuhfNWjTXlM6FhbGWrDJpf0hK6UKLa+Mn6IcbuJzXYbbgS1ipMA8cQixIXSIwuT5+cnnky8UjQpmxkZIQNkcqVJugZ8CZCMuayLAYouZadMhCWPnqtPkKO6S76qbp/JXT5Bi6zop1jL4oTOhi7vbrHR2xvsdBcjvmbfhk2rLby5ObRBhz024JwDG2n6w4Wk0OBZ//XcPnGhphh50nmz28d3LP60V/H61tyXr7/F1/tvYYJvyNVNEe3O+cK1+Td6VG8hmKytJM3qVzjahU8EtKdaK/ZJ8qNQFaY0dFHCfuE3Nt9G+BnAVVsNNyNG/HOadjHt4JWCrgoDDNKuTWTSQz4LtmRfNuBbHJjEFopqbdUnzc/Ph+Ql6ab4UPZ9W+2lQIdyFL62MFB4bpCL/tijyBJ8YFS+UAMUcM3Xa+NULqx5AvaEzR44HoFvvLN4lM+k730+ykblYIQX5dKavLaQX9sAnxv4VhbS1IHcWCYc4QrL61LwSmDKs3RAZlzQs9dMCVjCD5bQX42nxugJG0kdvkU+EZOREXx7/GjD0fMdtlBYkKojbd5jwhcggPtaoLWht5Z8qFRxzuhgpW9Ju0c8sHphQYqPYP/K3dgrP9Ja+DHUhs+NCcdr5cFFzpFf8eoPxghpjQ6o8Cw/Nsc8sonhU2KfMH/FZv27D9Ix45P6gDAKNDMzjCcWUafliFxmNiSQD/ajnuTBMRt9iYJoP+3DWF/kmxtnCCilJu8NndVakz+LR+eKpyuF4lCe3uUjXmSGphi7ZHOstnHPJo20yINx72yODqV5YRPkGE+HR+h9DjdulG3XFXx1JM7t4oYF4GY7kW98chiMf4175PD585f43//yr+HfL5uJWTOx3iLdhbS41MGBnKJ8nl9e4uu3b+FbP/rLCN8//cNf45//1z/HP/2//1/x4btPsWFjBZLyu/Iboa1L5YiN3pIzPnxgwTHtoKVmLBSfG37yqa8gNvi+IO8l3xT23gndCLRvjXg7xe3tXXz69H0MtbEx9RJfvnyJn//2b3H/9SGOxyNhBN6pM7bEhxGaaquaSSgz5TJwr+9baOMRxKBEDIZSwrjnonGCP/2poEP9RNvQLobGPPoiKhPgTPvClr0Yak2aHNO3FiKVL5s+aGy5J0Yq34U52sCZ+cr3cDRHLNAeaTOO98m4+q61IS9bTfoatUabhhjbEAN4CnSfV8FJRhTpsB978p5jzGd3t7exp034rrzoEwc26J7Z5DuTSxtz1JF6tCayCdCxHTyf0YOLKDf8vSf9wm/IU1n14H1jzAt5RHkZMyt99pfSRen7lQ9glQJkeJcGDlHoUNYlCvFA3R/Tlt2w9W1zY8EGut0I2BPf3/DDb1+/ovtf0fuXeOEp9AObPv/6v/81/vZv/5r9ytC/pzHhn602nugfwjdYf/78t7gnN0sjVCRulKUy89zNIvuN1ca0ZzYWn4nVxmv9Qn+UT+d08CKf8mDsk3flIx++Ebrf3WXudXPTxdWJfJO1iTZHc97aLmn3izHZTaTXJay/cjx90lPAxaCUi37xhs9qWwsAmM0QfqJH9aJd9ehfv/ftqA+fPmadqi5nbO/IXMfAdM47Hk7x5Vfk+Zk8/uW3eLx/yrpF/vVh8Qh3Ab660H6vfagu1J+wztxXrlAS2mHra2gD8u+YAdvd4v++wfXxu48hffKUsvXtAGK/ev7+x5/ilrplux3zmOfo3XsFmBDNQ6kllPMGP896hviy293GxMabttzXMYzP3h+pF6SHCZAJdcTPP+gvsZ3G+OCvzn34ENvtHjutJL34Dx/5N/ar5xN69NoB2mLmcez+eH3LsbzzjQ7kD1U7FPRQXDR+yECv1nfa04w925SvdqXMbEkz+pXWvI9/ASQqMpiI6fq1MvWhpedXP5T/is2LVH0oe1tXSrRWkRFxlDz+8fYujHeGD+nwzRx50UZQqt/Adbl9Sb8887Ac6XE+Z7vKQJpskCrKtYHLE3k6wt8zDxKO5Bg4j83UyBl3YT64+7CLOpTcTPAhnTD7WmOgfm2Vh5NgfyZGBQi2W8bCuw/AHRfgGInV/q25fdoLeY4+8YqnMn+gzdi7tqzt2uRVH045NfIDetIv/Vs48qDclZdw3tBTh8o25JICbG3fY+N6xPaUfQZuBjvvDIAH4oU4pLkUbaGF9cGWPLiB3qY99tgYc+Qj9YtfelRftS/wX+H8knXZBRoYGm5uOeaBh5TSpZzMBxUeT2xMGp9eno/UAod4JMbJs/3iwPKAF+htobY9hvXwSXvCOKXRm6cja6tSwpju9St6e6FGdWzfGr5BPcGad4BvYUqXcpNn6bv28ZwqlIl22tcW1dbQKceGXgdgDVz30K0sbetYdJFyufCwcsF1oAd5GhfVlzRBrqj+lK38Kan6zxCVUu1QWk+DjY6GIThVZ3tb3ii0jzGfDtkqyvNXRlSijmZxY3PhesJo3jDmAIROo7IrinYcahUkir0kPJVaawsDuwvKvjXspkYj2e9IFBYkWwK/RlMLhlTGaCSRsU0syAu0zAkrik5WiQcli0cT5AINiwkJqzlRxB95mtvViNp6aLiwUXJkU+J5LZ5fHoF1DP/PQkBBA6clmBnQabBjk6C0qBQ7pW/plF+/PcQ3is5vD4+5OGjQ5ZON2xuKXAJVD6BM4myk6GgXZFpbS94G+KtjTXrP5yX8ewUz9IqxlL9wWJI+TgIwjItsXhsAlLW/7/xwfx/ypfoaBeFE8vN81rFLCQMSbKSMLECca2Hjkc4YauMJADKtFQTwCq0GwVeSmUHz5KL49Rg+fT4SYIQr/KSDexZZ6rmUAn1iigwwyn3BcekMed5MYwwETIYhe8Zx4oJ5JIlJo3K3GHSO7excRzLOhO8Ym/DE7xiVU5t6b1Hgo6Sg5GOVa7CLJJhrM4icXuc4vbxKfkzoaMtGkJs8wvQJzolEYeD2V5EOPGH8Q2YL4iIYgXTBptxlfz0+xfH1Cbt5jZfX5/j2+DVOFNQ9yWSE3xsWXj/+8H38j3/4kQ2Tj2Hx6qJZHpSjeF4Yf/pdV6sMZ+zAhakbWwc2By7gLMBUfvqJsmytRa3vvEdJmRt87dcOvedT5peXJwL9ERteSLBAOqPmUpUstM/59zIK19pqQ4bTuItbCgPx2A/TgbZiwt/0ucZYA752Z7NYgIq4ofD69PH72DNXOtxMcddeOvbTClP+hTtAt/YCWyGsN+JFLigoyuy/kOwsdqA2tJ3d7g7Z3eS5elJuvnH0yy+f4zcWAfckWwv0AzarPSZ+ZGoiVfe1FuJLiy06WduU50PK0AUgCZG5yY+FBvplCnGmRas15KFDCHyxG6gCqDQqG4VzWk7xOr8g0wtjHSWVlxix95vdFHcUphPnV5g7+mx7jo5ptYKr5vjdNHEcE29ra3+HoOSLHZt3/AuoafAYfkpRqZyVlNFIbLFZoBSQQjHF8pwxCgApC+PqRpq4X4ca42ak0L6LW/xhg671HV/BXliIgJ45U7iQ8J5+aBuQ34RuxQUBmLWyahxLNhdGpdhX8zr4eK2N7uHzw8eb0CbUyRkk5oweepTL9z/8EBZ0QKIQuOBX2Oo7v8J1Y8pYvNlAFzRsaZtxigo+dWMO8glZI17v5YlxFl83N7dxd/Mh7u5cKOyR+xgj8vLeyPzWxsg3PCjApFPbQdjRI+MBfQwVijgvtGqr8tbnhixMxmYaU1YDcNbW5JoWUWtjSEUPEW8sIN544v+Grfvk38Lr1fhKv7FZ+/dYcNXWaozIS136FqXNGGEO0Obn+Y1ccU4d6xu2l9dDLop9encipuNaUaG1Qldjw1Jaau2j0KbdPn746a/c71n4PbB4/i3u2ajQ9z4Rv9zo+emvP8Wn7z9BxyZjzROx8dvXb+Ef9p5fX4mBx8y7Z/TYIaO+tWjYV+Mo7eq5gl9bdGOuthq3xAqfAFf6fcPAp6bGUd8E8Ol8lMiFmPe7Urks4Ue5vJ5OGdPU9Qg/bnTfoFN1+XR8jt++fYmvD/fIZU6dlFbR0ZKLZ/GcyGnGhwLUpBG5jBXdg0ed+HRU21dP2nYE89UNrS8FN7qQE4/xcP8Y918ekP0Sq0xbaJ/ShSiiAddW4VF5jtOGsXP89vVLGN+P5JuUiYxdsAuauc1cZf96vkRh/oiNWzdYD32Hf9x+/Eh/S/KYFiCOrhbFS22UPZjuBTkdw1rBjU//ltOFRVxXAtkW4vUuPpCnBmoRmGL8jB5ncsaB4xEWwA1t+kEPDT3wucR+53h6OGQ7PFE3nQt1xC4GZFgYoEw3+JV8AzRmNrhenp4Y/xgP1Etu1mijF2oIH7h9/+On+PDxLrSHkjguTFuow9aYWgBqfLAueSHez+RN0MSEPGttYR6a8Z9GbdfGISp2PaMrcT1hB08sYmbyjLkBpgilZzYg53BxIy1nYr70DthsrRVRXBhGzcf5SFywprPtsdlaVlt4Ix7pVyrAvkL/tXVFPUA0ROZi6MxJFOJxzehaAAAQAElEQVRIRU3A57zQlJP2YSOtxJENkCc2Qp7g0XPtwHE2CEIvR3zzaxypC5ietu3iVzjy5obZvfw+PaLz59DWv/mm3+fPYY7ta0ubVGbiM84X+ibqxk/f/RB3Hz/Ejlw+IsNS+ijwJH/CnrFVc6R0Ffgz/nFIWh5YbLqxqYztk/OFelucJ/RyraNO0G3c0r9QcKTckLHwskUh1i/hGw5HfNR5J/R2AnfGNfSoPj13vPzUOsagnxHrrWPkCXXGmdhKac3DO9WpBAu+UaL1DVsdY7/f0abYtMaAYMP5NU6n17ic37K+l19rveAjrgqdDTzGmAE7yTUJfQPzjXHTbof9bqPVht1G9NwT9pbYbZ8yPFHbuYmq7cBqFMbUVqM19ULjWmLErSyNUSO47u7u4ns28T5wHBijXJ7QsbV6KRCIMpWTNdeZ8wU81+btBo4NcNwI25DrN/jmgv1q+8pS2oba0P0u7m7wQ/g0Btvv/B4kDRgd9lBryXE76poGzOCe/iOtF2KLtbx98nHGaJWd/N0Qn+9oe+Q0bify5Ei8ilXW5Ch1nPOZE36AixAZNxGjPoYbXgX8XSmBIlVzjtRT392LOuwYaf/kpytfZahxi9zcdNygi67ivxiIG3nGYMdpi4AOY8/CPftm1oyeF9BV5lgneT+4zgaN71E20sigxrFdKaFeCwDd+NROlHlEIabOGTtBkbFA2bi+PqMzwKXtbKYxCODIxdjX4H8M8TtEv0na8ImZ+PaGjdsv7Fob4xqiL7HazEeOE6yRq/C7F2rcC+OhLnO4tYP6N2acgHeFtbAJdGSdVIC3nXaxJeZZHzX8y3j38vQST+Q937yU7gEb0JaeMm49k9eeI8/ZpHohN7wBW976gn1j5+IXV/6KNnis4TbY28LGt29mPgBb/JCKxAomwLyhpY+7ZlQWyq2UiK4DGsf4k3z+RKT8FySyWhATEKYiL50/gwN9uDH3FwMKyXq5zBjPHLUvoVGrDJ3c+0eCtIHtkmOWKGiosdOZjsN4nfbqKJe3S1wDvAW3xjVSpAvPeQOGstnuYqJ4d2e7lAq8GpX+hrE0ApjErfiCe9COk3JColtoM862EMxp0v+2UAjN+lWUPghTXh8pxg4ksAPHI4X5HNHp0gugPYbg4PeCM8JPD37piAL8ZS1kMFaLC1CwwTHGCM1bmnSegWIQP5IAfQ1PR3cHV3mkXIAXBA2dx4L+DRkzJZMBKHDcJfH38FWKd9bmYtDx6cA8nTrpYAxQJiMBzlEXvEc52uREeWeAJuh7T7xMiUYwV+Z4UuKb0aGbZ8c8zhTQC0F1ZqPsiDxnZCQ0MSBDmL5Av7QGcAx63jUoqJcz9zr6+9ZC2sTjfedY8HelRN8MWJWRMFjWu/H3n44LxhXspwCrS2QFWtf+WkfktQbIknIq3gDeSp8F1EU6aZ674XCisHDAJhOhiWgKDcP+I4lIu1SnBkx1I62LERvIovfaZOVrpBaxp/lAYXbgidlTzNi++t0C2wLjw6c7nix9jD1F9kjSq62mToWrDrUP6bNTXcnjAq3q4UjQ9uh971XsJdvQok9ehQW/fIUneS4QenCojwV78smoRdiM/cs/oGGBCUTyE/DVU7EHeLW2MNBvobNx3gfwuVdLzSJpoK9wLq7j4ZWi+4TvnCC95jwX2iM+vNK/5OZOgMqCadyO4RtmJsNSK6FAHWIJ2KPw3rBh+Qw+uRFIvxm+Z6z0pOyGxt0LhfuRJ//PPM39FvePT9DxEs+HF2g5hL6hbQf6AjroKeKxH+XW+hptuLaG7dfooE9jmrH352f0xxM8JoV6GlvLY8Xuip1gX7/YKfJbz4P4MFM8HhlxCfGIv+PmhsRo8Xd7q42ttLdWQnlYgGUxBo4Bfa2txWYaY8NibACneCu0S98FXeZRBdKUle3vyABjSfzagP4mngb8Agzt9yqbq32qC+kd0KsJWJo81oI/LoFNE0MpMvSVoUd/4y5y46WrHJEjcVh7aRzVaa30A6vjWBiTzfNSsZHyexsYrz71D/1EelJf6KzAt7Zyi79sifHqUNq1Ze0C1kOlSWMF12DD5kb8zSdxHbgcsxD/LDJ67suT48wx290u3PxyU3EiVto/1DHkwbE9skK74aev8lM8DbpD25FPUOS1xZ396vvCAxKPPuUbKJRa3xiP/YA/FyVYR014VVaxmcvvTTpn7N0FrP5oO6HvzAcg6LGjEbsQqXHZmOF948MRe035wPQsDPR1xJfcTDrg368swl7py0UohPfQU+G3tiFqg+9+oJjfxqfvPnFd4/n1JR7ZNNafGrbjE9rvuPcdmz93FNEjMlMnR2A/sOg7ZKF9wFaO5FDyp9KCZm035QeMtCtiChVvmAONteb8cT+Fvt3Vkpsz8mZxa/6RpxVUeY91qx4uqdcljF3GjeAzsli9udmzCX0T2v3Vl59ZLGrzA7ahrpSbsC08fbK5AEvfGGqLAVnUWtHSGpek44QcxYflhvaGeVK8Yx0+WHiLcCF8IA4+UxDnuIK90EpUypxLNuHbAsg9fDZ0uVzeiF9PxLETfAMP1krtGLLiPqFHY2jwuaBXz0utMQzYE/JsbEjsfQOTJ972A4HQgMPiqIkLeHQ4m54LOXyOF4r/BzbLfatNmZxhBjXFuG0sgndhbLT2uTgD21OGPiiSr+BT+hLissFK2q42cGDDIuUEEY2NuIYslZUL3xFa+26VhW+mvTw982Ta9hgPLBbczFHPG2Ry65tJ2MjAnAL9SQc0nqFHnpSD9YuLtgOb9As0MiwmYkRrldj/Ck1LNPS4tsr1jJwfac/k5gMigUiJhx/hC0MfeSTuL8jZxYV2wu3UC12pd+PHSE233e/e7RUfBhTk4fIXICIbiC6x2k9HD8rkZ+E+XwDx5YRe7cMW63nChuYRncqnNq1MD+hL+UM0bg9c5jAFm4Enct6cb1JENGxiO41RB2hCVk/I5pmaUBn5cEk79m2Er19/w0fnhFWxpfIOT5jqa2Kh9x0birc31CrESOnR/2vF5hwfhXw+k2vJkdQ7cAasQD4Fvz/iCy951La6UgCL3eE/6accL8Qgikfy5Bw+WHBT+g3/QwrAuPoN8/jKt/xrVzYftjkndc/G3/Oz9foSKx8FyvqEYZwt6CBs+uglFF+knlhvaEOIiPRR0pfMGRvsRziMjBOb5gt1wIXVgXycoNlY7Bx10yOHhq0OzFHuzusKGNGBcMz1e+Jj39QXdDFemzIv2Scx6ncWB7yXCEJijYFxA3NslXNApqwv2Lh0DPjEnlh5y1rInFnxRfuVkfFM2t34ccNN+OKRV8d49H4FqLDlQTzb7cgG2ZKLdX3T9YH3t+PEg5cdNcgImCWEi4Cj1LLKuwZ6L7FhvvzKVymBvzA2BRUOYIxYbSiBAQNyyw1UN41YE0qDNsvoWNilO8HrTEt6gZebSMJjgDXHFt772rLnTN/vXxzLORfk6XGhfvfhhJuMyuLCjArtW+S3Z/NpYy4AvnHniB7METP2mTz2NXk8YzDqyH5hdsyX/5K6YfIfyOFVDO98gitvvcuoK44t2Bv2AO3WL27guNGRcmUw5Ie0OzVtDF036gekFm7yWZ+lrfWN0YU17BLytbzzSyd64if23pUWFTyi7VuL2w8373qMnCM/4nAMMyL9DF/SjhZsPWmIwlr3kngK59JybcrfeT6geSU++fao3EuffAjfnGBezCM1gjKeedDlPHGXdz60t9cXa4YlBmhWxydoMF69QNOJNXPSU5RdDWlWFrXWrAe60kfCu25SiOBP0NT4n4CM/wIJWtr/OZw+C7UTO3IzDvXGE26HqACDpkFI43zgSYOO0nHTwLgn+O1xNJ3NpLRJR2+pKIaEc2acXMMzcLnI1pAMACpzwGgd94ZDalD29Sg8MEQX5Rr+hmI/G8XCxsa18xwL2RgvgQgHPgsAC9KBdWhp35AoXbT7O+L+rrMJRYO6ISh9993HTO6gYnPnGO6u60gGdlvfCD6stmZkcmTXUgPVCUup0UjgA82iVnn5NyZ+/tvP8dtvX3GkOdvL8zHk1UTmmJQFsj3iJCZtCzT5k99b6PFNoh1JWTm6UJS/gJ+hgY9gKs6qbGBaGgxs0umiz2Q+TlMI68KchY27EzK1oYwYkcOeJG/ruhIzzvzw9df4Cr3S4Wuu0mJzEaIM1cu1CRO0gMLcEVKhZYIZalSCJTf4FgJf4Zq+voYf4QnfnWNl9JUngRaFwmvIdwPNW+jy2DUKOHSo3l1keHQ+gOGrhYX+BvncUQTb9uxSb8aR25VCZH4vNJ8pfJ9T/vJwDeJdV6lFLmHiUybamzbWFeksIT/jOIUylu4eOZvsBmisnMM1QfeSBb5FqZt7Bb5vSDD+wdjttAsTnn0nFmDa0uvrM4XPgUJpLUQneFXPPtHZUFB0IOpKSd7s+54nvN9/+sTi7Cbp0U6U2QMyU37SLU/KZEa3HoNPI3mYqFxMOiYbPqcPnLEF5xyhyQWQOvTauSVKWIzKO8PCVuFJfm6Rrfdhmv4LRfcUP376MXy76ePdd0mfgfvJHf+XQ445s4g5kWDtl3bt3sWotq/MGJTzEh90L+haPXi/Rw4T8k8Zcm4skkaTO8PQS8OGp1DeN7t9TDy9rCyghNVqg74x9je72GLn6sC52pB6UHbK0OYTS+kUzw6dTdMmdjf7/HsJt/igdmhxrIwsBE3U6t+E1w8tulJgAylSwGjD2skG37Toq61GHvuafMJiJmFhMQkbPYY27bxaS45xkWVxJx+FvpxDLLM4uurRud53gaWdCe833wJ0UxNyABRuvPTgH1qLETnesnD//q8/hQsYNy/1Of9WmIW18IyV6smY+PMvP8cvP//MAu0+C5MOuwjaKzHPeeKTz760MKbqt43YN9I8VvzDpg3aHOP4WlsMrcZmGqFjCnkQp8WadoMUo28tlG3w8cn1A/nl67evGdO36KdH3tKvPUiH9KcPw7tFlRsLq41TVABrg195X78Rj7aFpENavDdAk3RYKLtYckPj1y9f4tdfP+ffFlEuXSmyvzboUl7aoDal/p5c1D49kC+e842QEzFdGnMoP1xQVvgekE8Pvq7UEKeN27jUBbvACijovEbU0VWopHm0TxKUXQcp2mHSxcDSajTsLe12t81Ysd1N2P8uamuJB/Mhn80skI/EwiOx0I2CknZxc/chfPNH2aqLVlu+5fPTjz/FD8Qf5bTK7yvyeExaG3D1DfNMgTDtMjeZ32OQsehE8XaimJPWBb48dyGo/F+5Z+4/EoMuxCW4h8ULC7gSI7BhC3ksGVuNQcKXNmODMF6eDpH4kHMtNW5ubuFlDG3NuX2tcXf3kafl38d3H+9SDi7s1JNPe9WbdIMUflBrQahcnIlX6lUY+rlFrPgHZKKt7LG/W+LgAI3CMpeLfzftkdkPUWtlgX3Er2fgXjKOC+8X7OmXzz/Ht/uvyJ/YD55p3IS/wvbjTz+uf3iVRfcOhxr7xwAAEABJREFU2Dc3d/jIGC4S3pBbrfLVIMnF95L5ykJ9QW7z01O8YnvS4dsiv375NX1WO9b+OuxHWQy1hTqrXGNlYe11yE2CZ8Y/Zk46Ac97isI8PsCj+pWnNx5oeN96RZ9TWi60B3xLO/jARu0e2vXzVzYj+77Gx+/uwnoEsYb5z7cUfOthxkYQTtqlsDnJPPzCQuDh4RsP1O6hyfYYL2zemaNcnNyz0TiTS5K+WpOfadLOkQ8EFSTU2hDWBA3ahb3qmDtMqrWF/EzTLuP7DTFenzFerf3bUNfq9bdf8X90Jq3CENYbijR36AtYTEzbKdwY7ZHpzOLG3MUQ2ZW9jFdv2L+2m40n6h7T9qn3Zu75v0EOxISJhe3dh4/I7If4cPcJe/5IuwlptW2I347rawV+iVZrTLtdNDY9lZ86OSHXGbtaa7VFVsJ70q6eph18Y6fzckw7PEKD81aalVHFXmv6irXmBv5uyX8fyBsf8KU8fneXG+fjNAAaeySwKJ+B+LMDvn54gx1s0QsDkMMFH4YWkGhbqChp8lzZWAce8GVjgrR08FXKymOt2uwIv5H+ZFz27WrrdYAQ5+AHnCM2qD9/+/bb+utrv97zkHKN/bfQvt/fJV8XNn/E98Sm4wO2dP/tnodH9/Hw9T5eqKeO1L++UaaNGbOQCCzwE9vR1ktfQvs2Nw3QVukPPtL9hp96VBbGA3O+4zw6x36Grl/mqRPp3iA3deP1dYzHAfs13kw7dYx9RyFmz5lfHp4eOT6GvujYPWMcK37lsECLiPpWs5YTj7R6X53rg9qw+aPWSqxBzrVlnn99twnhDvTJs3VaNuRXIshLAS1H4thz5pQFGzB36jzOk+/9tAN3S/m9EVfMkcYrpkcdqOnp+4Ua4zPN/G5N8ar8sWHpFI7tjN2ciPHe1y+tB76wPvm3f/3f8USdaQ2goTvHnJCyoV85WMdqh74Zpw4cIw3z6TXjkf4C00njiB6200i8mpJu9daVVffSka1CN7xaOwpH2cmPcD0qG4+BrpQbs/NSPOaqr9jb518+59/XeiKuGaO1x3ttj3pZmntwmIeFLVz7bOtbWAkuvJd87e7yD9d/YM26J34od0ec0b/5YTa+cN4lPTXnjcSaHbrRn79jXfGdf/j+5i5G4kurY9R3u9uzntpMU/rNCTjKVh2oxzMykM79dhfKds1XLay7XLcJ8/tPP5B7jWUfM15MI3YMbGWTfLF+XlhHey4sRJ15TfjXPmsY9xim/ZQ1tj7p/0isLP0NI6/XOrkjzvyH7UDF8N/ayn8r9v8Sckvua5Ns2wrA3nN6Fz9xRBVjS0dnSCHx6QgassrAztZg8r7ho6E6RudR8ekQ6EkYGimnKO4SFiMLiQuQ+V3HB7vJpInEu872pnikS0M1IQ4EKVvlmPiwpMsCTODl2Jy/wpnpWwPGJQw2D4+PPBF6ptCcMwgMrcaGZDJgqErBYOiTMmnToQ0i10BqcWVwkhbprbUm744JPhapOvn9/SNPS8DxToewpONEoPP82qR1fu9z11t47q6P7FSbIPz1J8CmvOBGgaRzSnMBtzQo/xzDj46Lnv6+1ZD2lD3E8k0YhTEWaa22qIx7I8i+EoQsuI4UhupVPUF2jjepeK3umZp9F4KLzWub969tYWKeYz9XPSt7+0/owSRrIj/y5PQAPgPhQlKILsJA5tOScTtS6BBYgKF8TFwngtEZvOJz4TOgq0ar720YGrqEZwaYtNwAcSPLo7ilhVv5PROAFvg+UHhagHjfG8oTBsEaKWNlK37vmRhKqZ5mKyUPFDkXngrz5Bu+tSF5KN16T75MXg8sZA1eCYuJ4pH+hNkJcwUmPuf796JuCewGd4OxelJ/C/I7Yis2z1cs/vxj/tBWGYh7Rq6OUx+KDhKz4LYQ9b4zsw/Zei5dHt/c0OBGiRI9ctWeEgZAPEr7luA8kVA2JBCxz9JFEaG8z44LLAYYF84tBGwmJ3UjDG6jLzBgg/LNWcrd+16Lo77fc7yJcIF/50nPniR1R5F3wwJkd7OLkWvH25yr/yhLYYlbn/SJhYWQNpixh4QGEWFy3DB/HCc2jXZsUOxi48YyvItPvMpS39cBhWkzDmg/8n5B1o6NVL6eekF6NIWTN9Tget2VkosEY0HeYszvPL4tdDmWw/t3gU5xSIfjxC2fddB2glh2YPE5U9MsNOdeonYl/clY4oJlv7+NDTHO+Qu0ugj3mHJlg3hmQe5G9DNPl5+fX2I+CO+CfUtEIVYu+SagxTTuYycNrfUFXylh8Vvgq1dnXdGdsxWk4LcnZ9TaovUtPEqHm4L6v/Eg+BiTCjC8Z8EnPcaICzbknACQ58pBuWtPni/wY1NH2o/zhePmi08CjfevFJnK23ugCu97DKzuDfjag7ZxZBFrbFLeHQMc16EfTgkNyJZvzkEn2pXw5cHjiUWqulplii4QlLGvlBqt1ah1bV0BIK3QhPv3jTvvl8r+gr+iB/zIscawIzj+nofa+nDhO6LbvtUotUUHnq5U4BS4AwZ+c8LHZ47SFyDpW8PWJwq5m1C2bjpU+j6y4FvfBLiLwrgjGzYuwmee+gOQgqyGfjUwtoJHWo74vkfve3RRsDaFhS8gKxctb9Bg/8zRWLgYZ5CR8zrso2/QD1J1usK5pN0twJf2I8cDOUN6zNEMjT1+K//an3BsLgDMIekfyE79aGP6vXCVpePUIwJaTwFmf1eUG13MQ+GcaHUlKvQ16YuIV55QHol1BUFux4mF+x33WSRA34km/QzLOub5+SlsV5tS/g3Z7VlgW+Ru97sw5+mbxqACHnkzJxXGVWRsn/Iybkv/BXt1IWd+W+U5Zww4Ht/AuYBauXN4/3bQKa15WfJnylV5JL34/kIMELZOK74eOpSPspcf8YvrgsAcJxjtxgcOAw8dlJIbPdpoY7EhPsfpo+LQN+VJ7N6TL8/1V33HPPnM4kjdKlvHG1MXfHvGJy/w3JUS6ln5DcjGJl7YS/kLszJGPcb7sZQa9m/eF3ouoMwVY5ui1Zax3z55lpYZ/c3zG6wTqwNKy2oPykAatIm+1hjAL27lwagwd4qnptzwO+xHm3XetSm/BT4AHo6rDTi1RdtsYtxuY7udyD00bHrErgbkWGvLseIKPrW1mHZb+ipgLuHDp6P6o55RvqWs/FZovLaBOQ3+peOoLKFNGf2fTdl1pSDjEtZTG+jZUNO7mbchvozUZcYZZbWgl65EGAt8GKF8N9MY6uYM/NVeVjuUpuCjPXhvIR7MyFk7PxnPkIljemh2w8WjtDvecUdikEdARG0185g8daVkHtW/r7ZzAZY2MvRjDMDDXNPW047BueAjR3z3lXwgfuEax93ks4UTgk+Snj+4KJiTrebR3gubIj50MG8a27SdtAVoKrZAOMyUh/W+syJ67g3qdWhRe+D1JQDKV/gl+1ptMTRaZQz8anPSf4JumzCdO1KjjKwTEh9wpf16Xpk3NOe3hJ8yR2f6onYgDMeqL+etfcaOyPH8JPfDEbp0rNeOV776JoUGXStPjFrPYcWatoJXHQKIfn6iB/2D2+jrQqx6jefDS5jj9X11oPzkU1z6iPndGkVd2eT7QOx/tjZBj1c1qbMjNrTGjUPSLA0b5LLB5ktdfVE7880VY544SqmhLU+7KRpj69BDKBTCr/IIPhW6bYpW+sTxpn0NNfUl32kH1Gz6tnCZlvec57m8mXsO5AxrY+OhsvaYfKGTAG1tNVKXHetf4ZGrzzR92reFso4ISayRPqdvtkbthX4FwL08AEs6zskH4+nvSmFcjb612GAz2+0eXBM2NobygWDCfuGcMbWFtlVTbks+OJJOc4/2rv7F0yObATsupaYqnDNC00Q+c+PGmtNr48YAXsdLjbTZgo/2JO4FGeiDdCUNvkXdt5a1hnzoY+pfOk7I5Drf8f+x/fdflf9+Ev4rFEBuof2HKSa+iK7TILqoBKjCGI3QosOd1i88JVEh9mtAlfuC0Bl0WnfrfCrlolfHWwj4WBiJBQPD0DcYjkl3RxHksXTV6RmoPRHeGQNeKEqE57mGO+Ko3j8DT0NYk8zCvAvN45xHDeTaDPLuYPpk92882daJpXsiyTaSrM74QjLIJzzHAwUUSZUAcyBA+cTwiV1lDXCBHgOUCcpEvcfQb9mBHwgy0mTAeuFJtEZqMDC4jOLAUWptYaBtHA2EjheWku/pm1hI72kb6PG+tBPJGHZhx/85fvvtC7vuh9xokB9lL+/KyaemM4nhF55a+5RRmh1j8HBnVse0yHRTQfg6nHp0g8vx3+7vw4WWMhnB39CNBfVIwq/QvgbD90CP3HVWg7bthOOekJX0uMj6lV1uj0fkqRyUtdcP4mDTzWBochbHyFNQ4RtEXwiOubvO7nBXSgamgcLDRBJhAFcUjIQM6bTJh3JWt841may2hv0CI+WNbjw6XplKq7TJrzpXTva5YHOxaFOuJwoO+6XfP5D6QGHqhpHwndOVkjT2rUFY5GvZR5LQGwsb7ejnnz+Hb4D98rdf4vPnv/G06beQ9wH79b/avL29Q5dLPPx2H3/727/x1PMxE2PtW6z2VNKOT8jW6Kr9aGvusH/AZ/bY1Qb92G4/3MR333/kaffH2GKPFuDyqmySOOQXNG1NXWrv0rKQyBr0VwK9fSYkj0dsaT4cMU98Cn1/xfY+f9X+nnm6NpP3LzwFmkneBxL5gY2HQ47VFtWnshZOj4y0af1bf9dvkgZ0KF2l1ExKa/E4xXYaYwtP+nip6BzG5cHEa1MvxgFhNH1mP4V/wPATT0+/40mITyl3bAQFA+S/K5yASHuVpwOFw+Wd5z1PKh3vU059Wb20ocaVfqeK70RRfUSvR4rmo3LBLizEfAPQ2Kbd6UNuLr1w3wLj9fAU/l71gzbPE3rfOJQPSEn46swEucE2e/gUl/z94Y/K+iD3yKeE9qBs1Z1wbB2s4Q35FE5elceCrlxEaX8e9Y9BX0bHXUGeyylf+S4IaDvtQpnpi9rzC/56gjftYXdzG3d3H3gCPSUN6lJ7qdCqHr0++ms/bBr7NMaNA+1e/NKi3CwUMjYQH1ygyJ/3inQQR1/Bp7/qh8JT332tof957dOgI/JcmF8KBQa8SeeZucJwQ1ia8xq6HHPC9x6Qub8+wbC0S2VxhTNzX3gn9Cks5xvDPBencCf86u7uNt/O+PDxY1zjTwTyA6hFGKdRoKmncaJaUc27Ua9X+MOCvx+ziZMBIW/isGlnA/wO6EaZe+3RuAiaMJ4ae56fH+ORuCmtM4WPtjdri/CgnJUpSkqs8uA432qTrzdiR96PwqJjtW3xqPMrP84xb50YawGmDnwC6LgzMj/SL/0rbVMUeLZf2w8++nbeg5fMYcSfvIavvjZiZAuvhcvktGf5z8Z8v9pjSR3mmV0OzThz5VHpSmvyv7zFjG0oH2NYFQ+tb9QQCE/ZmQN9+/YX8tGvXz7H/eO3jKfjOEWrNbpSsuK8TXwAABAASURBVCmHGRsT6R7abdJrHDI22O+DEdvT43O+VartLchG2V5iIcVKnSNxSg7SqU3ZtHvhTdOWRfs+KrivcdZxmbu+3of5WPu9oMwLMWq12YV6qSS9A/IENHa15jblZRwIUG7wZePebrcHxyZGYmhfW9IlDWtsOiT/Ffw7Yt+Pf/0p/HsYO3gW7u/jiFfmQmmzTzqO2Jp8OA7yyFNL1iLfsEtzu7HGuOfmj7iMib5d+USM8C0qN83Vt3KwVpEGr/UJeZixscO7PsXhOJt6rfDdiGHTJF8t5dc39AcfjlUHwpEuz6VTP/Ec0eT4xviBVpmj3FA99lV+b8JzQWUeuP1wF3/9x/8Z//iP/4P4t2NMYokNMv3hxx/CBc0Je5HnBx7qyFurLWVurtN3rLW2xJEBulc+i0CApQ+2HLvBDoUJFWyqH+P15SleHh4yrwZKldYB3jlNnc/ELv1TeXlPXM7VBx6IeepBuvTt9MNpF8pNWCfka9PupKeNfWgvt+TKgRzUlQJ9FzaaF+LVHC+vB2rOR/L7czb1aDOmuAYQrjRoI0yEr5J1gbFH21X21ljajnrpkbu5zn1e4773nW+TP8dJX9JGfTTtd1HbGvPlVxw77PTTp0/x4w8/hX55AbD0yPdMXKy1hTVray3pkbZ79OObF09PB2S4II+GTid438eIfvrWwtrDeepLnx/oE582ac1v/Dth//mrVdSmC7qfudY3zNcPj/fxkPK/X2MDdmw8NSfmfNYD+rbjXccI90yMkm/5tZlTlEnmh44848aS8YU4UIiLbmRoU9qWdtO3lccCkN772Ob+7i62W3SO/Ir6vKD5roS1v3Y2we/kmxi14S6XjDfKRtn1tebGwIDMpS1pxXflA2ECqIQfabxAU2Wc8hq3U1irVeYj4HyT0Lwt36WL8P4d/vQBvd2SSzeM988QCO3Tp+/jhjoD4HxLyKdNva6x+0vWxG6YlFLzvmLTtp27xx58ML7StID+EsIt0NIVz4Ll04VYBURodgMufZaYZU4ZWsu/N+YbNNaQysC/Y6dPu9Z6Yj0ibGVnAwG+uRBDedCLMIaKDnroAqv5VjtwjrZyQX/K3fWhcmrgku4bHlR++HgXtxyzH98zHgrfzZJhaJkfpVWYvnkJ9aAW74JvHsMXLrT7rJ2eHkMdfqE+91qbN4Ypm4pdQCY5AHXjeGd8RB8zNxqrX4w3xHrz2jNrG+OI9mluS1hsQBXkqFyavKIDfdH4Lr6f//Y5/J8UpcWYKy7t3Nifb/W9zqyj2UxEaaUv0YaKrbSoHAGF1KALH/YE7Udw0nFjaDVzXtoh9aW/kaJOXtDHIixpojn+BI3L4moHWNg7QP4U39X6/hSk/BeI+J3qv5dkiQ7FFBSTrSsAJEChiAWDuqhAejpapFJQBH0GNJ3MwsqAZyBx8axhLwY25utcTusrTmQTtB00A2FHn4ZlwrBIMrCIovCjC2hgnDAABUYuCibBPe9fG735lVYN/EjhPF9/bxqn3E67mAiejheWDnKlNekmcUqDXBVkUGlggdWCo9Ysbt1pth/0GXDWAnXGaS/RMOYGnr61HKujD3leEwY/ws2exjjvjdDiePHpTBp88Fky6cwOz/ElxMbPUkI5DRQa0n88vBIk3rJw9joF05UQh3T2reU5xBHIlrXxpEuZKKO+lKRTGnwjQnpqFVckbkhxKvMu4JmzXQiu4nL+EXkdoEEZ2JcNOxH+EblrDwKo0CEOE6+yc5zytgj0+AZMx4nPpo04Xj6VU8U2pErcjs+ExcadwXEmOS/Iy3nSnmOTB6wV2/PeiaM4r5aOiEKbK/Bvc673r8cZGa12gGYwOO+duelYf+VPHXDJzfwZMzwfWOA+s4H4nE8sDmyUvMISSQocfb/q4YofDYV0DshFmOrthCz9lRt9RqjyPebO/UggnSKfWMAX4ChixthvfSXzJsahof8FEJdowGuVgPo+TjhoMhIHFx772uhiswmZWMyqR33XxpD8ys+CDFZ7hGqR5p3UQvKlTLiTsCs4B3DXSsDnvP4+HhEhG2V5gb9rQYtmgOZsDnyNHzDA4Pc+0dA67l2/hQsX4HXoo7YeGWyQS0v7la/rOOmSF/kSmrStshxjoFiqfUuaHYdq3xeFQeGAf7D5rD15T3iQELreGeLk4YStHSn4Vr875tuM6s0YMsOf9q69JX5gmUBhKmH0yMTEKK024Uuj+ITpXMd6r9WSNDpGGI4T5huLAvGhgNBXPWp3NvF77fwOoi0AXigYLM66KzxokDfhXfS5Eim/lA+xyLjhfXk9IxxhXYsufzVD3M71CZzjEAso0SZjvXYhmQ1/lN7kpyuhft0Um6Hfca1W6J9C3UBq3gdQ8tzqSIz2HnYKgp6xNuVwRP7Op5vhF+LSnH62gK/A2wJPygFyEpZ9Ct9r560NqjAM74nfxY3Fma83b/E3+xmRsX0dj28JIPggr47G2X/8cl/c2rdNGV0k0lEdP5gDedBUQ5zGj0JHj16GVukHIzCk/UDOOtK0C3XwOxzA+HVeYZ7nopBG8WXDp52DcGQ7bVtfzDngs9PxZ+TkUZq9p3yFt+CrC3bsvdYai2B9JZDzgpwP6SO1rwnXeQNjjEvX+YkChZZSBSdTeXRs3uOHsOWpRMn7J3TnIPMCHVlESnOt1RHeQj5/CW2zVfrg3fnZkJkxSrqP+OWB+Oum75HcIx5huBDqm3yAsYAToZ3gUT67zmvsE75BEpVxmAab+8c/Ghvj6iXeP+LS3k7YovQWYIpL/72Om3bb2LHpsp3GkIblQgSBVvWSBTcFuD7WFfCD8IzehOv9REO/cPOc+wWepU+fEpcwN2wo7FkUbTm6SZvjGSsc6ZMWz5XT0Grsp9swZzivIkeGpl5nePfc+bW2pLcU5AwNXSmajGxCGpAYu7zTKmzlmE+6ycUuDMzL9l2wL2kXpkebdGtvHr0GIAcxgwI8DdnbnNNqjZF4JM/iybHI7w29iePKW/ARwh80QSPj6E7/da70OG+l6RIdshSHPIKZoSWU3wY5dgVbYD7fKF2NcbPNus+crOzf5AuEDPvdB7Rb2+/1RKx2VsHTw8cAXwMLv+bDLd+a6kqYL3xgejA+s/niH8UWZ/gBvjI6v3eUUqEBvQyrDds9swhyoaw85UEc+qF8iFN5ad9HbBQNxogsXSg6Rt8KOsWhDRqvXCS+UL8oW8+vTTpxF+LAmC31A1+SqWy1+YQDzQt24bmwCwJKG6NPvxRGX1sMtFpreC0MY8mgfGgFPu33/qi8aAN1rmOQaD48m8kfNsjPvOVYmzJ4QzdH+BWfPAmrby361qLWFh0IpQ9So/DPPmOKsBYW8Nbf8q9tzdi5+pan1D1C134WjvJt8xprSx86YZd/39SNcNSBMhYv6FELM4DhtfCVrxtHxhKvuQtlJemVPnkrvRRGfrzvCSBCuogq63hstQ41lLv3QYSMHX1tXnLORKEJtyGTSqMreZD3N+TbCRH9JRx+iGNg3Kjtci3tq61XxF7oWb/meHP0GYAp49qHugNz+tz6MHpkDl/g/wca0F3K6z0XaGcrfSU2xFD/3IP84dSZg5S/vDpO267oWCqkzQb4lIXn6sl7Fbtt8OAGYB0GuIyEdeIh2JEmTMcJ1wYbXmYTjvpRrkgx10FH8o28OWDBzuU/gdLRIZYBmvQ5N8yavt8qNkvDF73uuYbIpGGBb2XHVHwd62T+Faf3Zuxa+q71uuc28Rf4Us6l1IxJ9glHOrVXbfkV33ZD5Zm1iW/EX2UtDH1Y2xWf88Aewmy1RqUJz3HOO0KH44Stf6U8EJSykc51zT9jmzT6hed8xzrPY8IvMLjejPTBTlsKNtxm6ozneCY/HqBV/1mHMcspGpZA1s4/zU9J+9MQ818i5J3yyxk3p+lgzi/0D0NP0J9iu5/yDwbub28wCBabKDYXADhtjg2UgwJ7jMVEaJ8G4YLhJQ3vOXfKH3iy6e7jiWCpQaVBMLiU1dA0No318fkpvn79Ft++fs0dZsdVgomLP8jSZ2glxNXXFgYB24DD2QrE60zH42vU2uWus7+3eAv97tBmu7kJi35pllbpnFnwRhSS5ZSvyN/e3sL7HhgVG76kozpWeoKPeDqO+U3D9KxAW805rdUw4OjseRwa/e+N84HW9z71iAwoT+x4KhtpqMjSDZn9/ibubu9S/hsCYV+ZzxwdvnruuHHIpxzKoOM66UIGBXLO6oqgrr501oqMRp5MNubUVsPrypyhtRhMuLSea6bylRcO+XWxtQBCRm3ZCa8FGD2thfhbhT7ml/IXJEkrJXkeEv4YQ96TMkQaNGzIxOMOtLv1/oGwC321tthTQN/Cu23Dwh1kBIgjT/mP0LFk0vKpsIF4ng+EBXafwSf/ylAbWwyswIMTbLmhczZOpl2MLPQGAnEvPVDq+Gog5Vo+RuRjYrFg6qEl+JjIhclpaHsuHN3QGqDNOa3WaBWZ2koHuRXIhWC4hL93fuSp1IAc/OOq//TP/xQ//fjX0MaE98LO98PDI37yCI9u/JXYbnckDP0tCOwBTmChT23kArcFnxg3m+jA5+JaOL4ZtIW/vjUvkdMFOgo6qDGiW+nUdgLKLsjFBKGNpEbfZadN7JH9frdHp+qsJR3CNQb4ZGOgMAs+ykR/6FsLn6RukIUymvVx2omE4VMGN+p88+NADPAp2v/ZfPqxoCt1t7aaNFd469EL5Ia/OpLwXl+R0Yn2GuKCSYq7gkQu4ds7FlUWxs6deIq8naYYtyOJtUJxvBffxCTk7RNsrDDh+KuBxgHtsYBwGjc8Xd9hN9Pvc8VnbEGoTgM1mjD5o5fWavh0pxR8GmqMf8Ly7ZQTxYJ68/FMgZ+1gCpRq3y29VhqiDf57zh/10fwEa92fmShZTEgfvkKZqybPws84KM8IbH4NU65wPjlly/x9PjM8EKMOca33+7TfwCZOt2w6Km15X31KG95dMDv7UJawELWrywgbzBLn7x4LJFjnCutb9iW5zyIYmCknF4pshiWsUpb+fjhYzQKsiua2ir+cBcfvrsL7xmnpW/EpmzKRZjaiXagPNPOKNaFUZFlSXoqtj6CZ0cb0d/ft7ZeE0vd9Bqw46Ep/5ZvzCBO5LjkYmPlY8HO5uxTNnDiEPyxpMz+oGmBf+JPMAJbOGMTMM0V3zONL+JLWSAu5gYwgiNwoFkflvYLCzvxXuDJ8V0JYkqLETsejVfQal6wGYMKwFptkX6N/YAmabVQ1AbO2KEEC79HPhVcxXHFkWu7oKs3fFVb1cbsVZYbnt5e9aOcn8nLR3S4wJ+w9bHSwUMUeL/A7iVz5FnewZtxhbHv7Cevwl51uDDiEif41H7tG+CPQQ4hF42hfcuXMXY37eIDT7x9k1K9qXt99YVCMeWVs6TlLyHtI/H7hvi1v9mRw6eUj7JymHTNxCVjknHXQtOnnPKfsKBJmdi8nolLCzwJVxjKQj98pkCV7r6t/gNDKQMJGTWgAAAQAElEQVT1+N3dR+LhDbQ0UaZOEFMUdLDCXPC/MawNHKCunZfnXiA3YXud80r1AJxLyth70jJO8KYPX2lgQsqMa04ZP4c5Ul15Lf42tJSvmwW1trjakQu8j/ieT8h942KDj8izrWec9jeBb0JPA/ALFElHNmTm2ybypqzsE6fXM/e0qyM2tiBL5VTgZ6VzROWrMQrTJp10RgWH8x/u15ilzbkweHx8CH9lVR3WWhha4oINO1bd2MTn2G+P93FPHXnP8XB8ZnPxEhUdGH/1Z5+M+wTbtwatQcxV0rtA57qR/Ya8Z+AvmQM28N8zX/60QW3GOOvDyjk3/C9Jjzj62tLulLd+NMDPwFy5faMmcyPwAfu17nthk1F48iDsYJB4nLPZjpE5G5tQf+phbENUYCnLHI/QtIfBhWbfiC3l/aHUC05RQp8RVl+QFZPO6OSKy/mep53T77WyWRv8sAHhQtZa9AN2XWvLmgYwYI3rIemRJut0hIAvcA+9CNfrBv/6srQ0apG+tUh5QJO0ZyypBb/fZR7o6Ve+6ubh8TF/LUWaWqu/y9V50gsmaIFWBGff3zcJUZ8vrEWsO5S7186zaS+v5FVjiXazLG+pb8TN1Atwg9xQwFnf88qUdcG022WNqv8s2LZ8CsvzRftBlgtAxOEx/YP8bH2iro/Q4/8KaHvm3Hnx/pFPYTjWZj5QR24y6AfarH8X59uvX9EF9SK2sCEOKHvfRjGe3WPzz+9yE6wbH+ZUa1o3lbQpm7KSRu1evF7r286xdfyoQ41SSxgvnx6eQzqMXcLzTRZt/ERu8G9p/fK3f4vP//Zv8fL0EPpQ7Rs5bAxtQDwIldNC/Gtpl8b5Na5Qp8GDcWeLzWtz5iAfyjTqXA3NGkIZC8ccuLVOZY1k3Vmg0zHeK6WGfVvyhrD72iIC20cnJ9pyOkHGqtuK7EbssbUKXYG/Lxk3yWhcF/Te8tq/Kaifrzgi70m7cr9o5+QUf71dmzWOrPOxTG2ADcaVrhL684DtC+fEHNc96rRCh/3GPeXpNUQnncbUAoO+sbbfTbG/mVJ+1lduIGojPfPXOQxk4qpHTkBk3jYeHog3Rx4u0YU03sfl2XoujdIN1eSIhi+CCxlvd7u0fWUujYU5jutbiw15YmiVGiCytjSeaX8vT89hbPSNce1dHoUvRbYzcvHoA3XjmrbrtfqVxsPhlZrV2KtfI29wdqUwhCbjnP1ZvlD0ZyHl/186usiqnukqRkXp5FwS/Goam4FbI7MPq+S70HAipmoAGu1IcdCqjoRIULBBy8BicLOtyj1SYM8EB+YmMMyNsRqJY3Qm8S8UXS6iNO7T/EohfozXEwUNQdSAyCycELIxig6cBhoDlQZaK4UNmz/TbpeFo5tYfWsY6QVnXjClYG7JJgnS5bEKJ1vzMi4kg4VgrlNr0NlenvMVXmnUyQbgrgGkRSVIdgXemS13YENGXPB1rIWHcla2b/CR/BAEThQE8nsdPNSGA44E9yVOr8c8IiKg4HbMs9io4JnYzDEBJS3cTRwczwz2CcF8WnCiI3wsMhwbAuz+w00mLs8dz3DQXrIZGM52vLdSasjTH3Kp0TdoozUWTxPwdsh45FonFp5H740US9O4g4+2ylmaaMoFyYd0qydugjvQyyUbQ1bsHYdVlJLFxfoVR18rdFWmlve2nksrYqFPLO88Mds+eXAuWJDnHCcW5QZfCwwL+pkknnJkcIMf6WMqNmNCWJCjc2bmIktIAWOAnbOgkGlhkPQV17u7D2G7YQEiHGG8AftM4inOAH4tPeZ7xqbfEp72LG1NvYO7dBWZXLKd8QMYwgdrtL5mcWcw9fXVBfsUtsWNR2EsjH+loLjy05USw9DCBdYAbB5Ggxv5IFu+0WGzyrOvDTT0eIuDsHrulVJDupWNdOrTbjKIx74UgD+Yd0Z53ofwYFLCq1VdlajAoiNxX0iYjlu0e2QjrfJkf8KEBwbG7x/hMtYEfMD//HUkN7184pDjodexwpFGad9imx8oWMf9FPInfAt+9f4GLGm1vUGLsrPf+dJVW2XzYEp/8Q9kVnhYaY/QvkcWmBaztblBd6FomLlR4LHG0GiMF2fl2Nqqy+PpSFGO/WAHxjSLLe9NJPQdSXZDEVLgA63H5bxAcwkL5dGY+n5PvlolzjBQ2pP3iCxSGrTIo5tayuZEQbYQuxZk6Tjjq3butbwU9CE8pqe6AoVV6B2R2wg+6Xeev9rFrXB8z5y+lPC8qyUcv8KA8EBj6OlMc961OV+Zcpt5NdaFpzbleHyLeBZ8jN8beB3gT3ziH4aW9s7t1MVETBHfFXZl7M3NPosTx7RaGTfGAP1Dq8gQWdFXemimOd4cYa6y+LUVSFfm102ThI3Tisd74Sd5WpCTIy9sgl3s/b2lj3KlXGxdASjXxvlLOI+Y8fcw0Mkqp/WeuKp0Ms+Z2ph96qSnf0Qna4F0gaeKjbUQj2P6VtED1yVnQrlyXVteQMd6hxMF64Hm3IbN2CXPK54x7f4qZ+/Z77iRDVFRnHzVG58BA1CgUOB5FqmrDnptzhNHzyTPbV1hs4i52qn26ObEkQc14q/My1ZqqB9b31qIe4PevRaNNYKFrAXt8+ElNzj0JclQJpW8X4ChjStj7U+/PpFn9fM1PlRAlTCv2xZ0I1zPuREjdpi+957jvJYXDIAvNqD6bQxOvPCVtDdoxybXt+Yic4a275gKTWlv8pnjsckobILNCbPSL6+tQRv31xqXMfQnbvrATI5coPuQsC/I0j7IT0qUOyf5rcyryK/Wte6Z51PmPGMPCENZic+8YBHu3AKNNudGlMRljFZfCTT7LuStOWsgebNfexWW86AYs7uAAtuGPk4cErVwB5ocWyvnXie+Es5Tv7beMdzrAguDsYUcxyl233LcVRbqtxRsn7HCs7XGtbBpzhH35fLvHP4dYPQA70LzbQ9/ZdcF8jMPJfyVeDeavNcqOkT/cBDWBykvcIi3QFQFR98awFb9mntt5o8/5LQax4KfL2wMLcR+/Uab90FGVwrkr03bnbHNI/WINnqGPu5EhY46tKwtPJfXvrb0h4Zd2ipjpAuBw+OFPLRQVy/ULBfmF+x4Ey7alGuOg+oLOpFPSFhpQFbK7o9WmVtD+2A4uQjRwUfacF/TJtxIUT7CBnGkT4UjIm1DPmyOadB8xS28UmouLHNTH/ql5cXNVBbJA3KVZ8ebl/XbI/WBYyp0yrN5twOGsO0XZldKxsQtccLWlZUWeVWejlvgwWvl7bVH7dfFunjsE2+rfVTouNphQgJeV2viGLANN1M2HJVrD13Ou44Lxq42XqPVd1lC5Bm9KqeVBqjnej6+4cdv3MVenMfZTM52o+WVh4LGI+clfO6rZ+3xhL0sjLNpU77l6yaWdi0/xrOIEtpHqxXfqeG1PKovzxfk4RqBG4wrYXwSD9pmCPSJDKbkxXkX7KYrWCb8Bh9ld7X3UmrG/mC8cfRA/ekDT+m/oFft200rfUTcwnujBjtRCwlDWVv/SK9x78g6Tz+RJvPy6wtxnj51BuqQpr61WOUvb1CNPPMPDYMvx5QS2pgbScYmLkOYC3IT55nx8qserd21G/UubSdpo34SzkjuddyMHZ6RmX3S2fDBWlvAOP62pN2rA+Erugt41Iu1mPHhjfnCdr743XD2DW3jj/1DW/nwft9auFG0mcZonBc6pV9c+seGB9htU9FrCfHZ8j7jPBdeV0racc4HgBrVNhv5cRQu9luxDXUWfJyDSOCFkWmOJVZcY0w8DLqlRt3ud5zvsj/4GNPVkfLpwFHEiX3Y1wNb+PYxNG1KvpWjNNpn0wa9Vs8dMMy1I7WGzfmOgRwPkp8tL/ghzRz+27+Q/d9Ow3+aANSrt9DWKbh0uDFRzG50XVghzmwcnCgYXOilo2AlFugG4YKSNRTfKlEBXlccYYOjaCADxwHl24/Whag/ROS8SxZsRwMYzmQQEcaRTQ6DxkJfwYBGF1gYvoah85iIbRZ+7uAbBK9zDRgqwHnSYVAYMe5p2vEk4YZ2l4sOiTiweBTO6d0Z5RsCIXOBvL/EOPY4FY4Ig6/HF3a8H8MnAzqpO+r391/Ddnh/W8dANOIcW3DZeuSAqHDKhcA+x5FiOWmlCAAkOBA7BOsED+zOP7BL71OgmWCh0+QACKoGF/h3zC+fP8cDT/ENpjqQtEuT8r29uQNghE8TlKNy0FlMNI4z4B5T1hQEBOkNDrz/8H3sP9yFgVF8yvGEPK7NuQkLYF0pkTKFHmVqMBwJPrYNyXbP5s/t7Q0LrlG2w08pNZTFnoDhGyPNp/wQdSLYnwiqK+xCYBuR9xStjjEgN+fJkwxJk3IzofmkVr7V34BMNui20cQ/QkM2rg10fa3ESAiXECfYuOywKReB2lfaE7L/7bev8evnX+Lzz7+g02+h/bkgwRgiN7SY5wbDkcLMe8rYc2VqkrsIGzzrU44atzyJ+PTdx/jpxx/ixx9/jO8/fUfBMCLiki2iAPoS2vrDw0P4u7zfoOHE0z9GhK/I+qqrTzyUw6sFAH6hLLDIGIZNbPCtcTOGu+pPT/c8ZcE+nx7jkE/nD+Fi54WC9uvXX3lidkh8wqrIxSe8LkyUwVUHtTbk32JEfuN2hJuStnsyAaKvpLlE6Ova3/3DI7b4GM8UbNKFWpnDfcaa0KTrgg/DKnAr9I7YwvR7m8DTsCUTB2BRNVLEMZwjvBN+YKL0fLXDhTF8gWksMsE+oTsLUJ8ySJP9mGn40YaldWg1Juzyu59+jO12x62Scn/Cj474A1hjwJY65KIu7bOJl8HYZgvta4Os+9rCDTnlaLPo3WP3+90U0zRiBcQ0/Acqo2JntdVoPImdkOd2P/G0ZhfSJ+3X9sLTaHnVlm9vd+GT94mxwlc30mE82yKvLXjENaL7Dfburyp14DmgA+XWwLeTnpubcLFmPHmhAFPPrTVwVzbcFzafFnR7gV6sTYJQEqJf+zgR3wC+W39fHXgugKXFgrIrJeVVkVdtNapHWg8dNm4jtst78QAO9OVc47c867/KZqg1tMELxaS/7ugTs1PKLpLOUtgsA5J6db70c8mT+yUmYtd3Hz6GNstoxkfsd1P4t032xBrHD60xbgpzgLCUZ5TgW9bWlTDODrVlnC+l4COR8tEvLdjOSKiHr2GsjFnHMTl5kw+buNQ305MOxEfciZTRAOzK/OCjfuRVW16wbY/qfbXxORf/+hokJq5KcWYROrY+GnAAEeplw4aWNIhbhLXVfDDTgadWzjmai+SnAIwvU9EDvOQXAr1KZrMjwFdjg42WgszJScaVD8jXZh6Xx2ts80nvj8Q19XHkabm2Ffkp/CzwLg01LBhb31L+6uDvm/ekVbgzOheO8XR+zwluQgzwPMBrHhtwvOY4knNAlP8TjH+H5tE/Wk4ceH58Ic6dsGHiBIxrG8rBseIwT3+7vw9jhhtGxnF9S78yxkuD46RrQUbPxM6CLPf4ZQvRqAAAEABJREFUUvr4zS5u7+54YLITJHa4Rjzl3KDTTvnJa+jc4qN9q2Husrh/oF448sRVmnp4qXXMmNiIgQgtXJD4N3OkSX1v8L8NPt5XdIKepMVzx4qrRKGuWEI61/h3YDPoGNpW0uC89L0lRuhzI8/Y0ZUS1j2+ZepbMfq08AZoVu99a17mIkbaF/zzhF5eD3P4dspVTsrKc2Xp5slMLBWvMXG7m7LOqq0mLOVytRP5NcdMyKe1hglrNw67RIVm+4w90uN1Vwr+xn10ovfab3zUz3c3e+LuJtSf8qmtRAPmOI0x7YjJNuQo//Y3asmxDVEZA+LcJHmk7vr555/J+w/k/Zf48vlLfP36G7dLPsjR3pW1/2uisUiakh82qxv1zLTd5Vj1Zhxe2xHdzLgYngbd+qq1gk/EreMewOki2HwjPHW9R9elYC/v/nCgFjBmKNNhaDHUBp6Kr3KOzehbPceBpkw348S9EUEFNcGS/pGxn3w8cs//UXSbeaVCVyTv178zUmolXtW0xw22skFmmwn7tHE+IC/UQE6ZsR3sjE0sZeBmjW/oK58t9BsvjWlwjR0u2OYT7Rm5HsIx2mCPTzlXeQWfLfJLGYPAGs9abIbmDfmW2+EDTm1Nu5Zw5bUlJ2lj+pjy8c0H4Qm31pZ5/pb45ZtKFdql54R9XscUqQGfc/Vi571R52T8wd7FoUynaZcyaeTwgm5QAN+SeaP2NXIdNDSOlX6uwVWvrdbQ5kaulc2IfKxVlXXgz4TZPx4eJC0RBdm0Oob4g48280jMeiS+aVd0hbHTWBq4jfZorJJO5xyxHW3r11+/5P/2ZoyTR+V+a+wiljXkoy/q//q3MrVWMzcLf8CepLdvDRu50BY29S6gKyG/LtKP6N9Yod6Cj/OFZ97soKuhuz15WFkoW2HnA3PyxQNx9TO19uPzS8I0vkinPBpLEGQo+0641Nvfvn5l3XXgKvK3QPwbPdo1bhW11VU/Q2NagZVLnNGfsdT8Kp8LtiQNwztf+pIx1D550b60gR59bVm/3e7vYqJ+1weCj7Ynffqi94fW6PVbUl+Os+X6EaWKzzlHYqa6KaVkLH2Ab+Pt8/N9GCu1Z+tVH9J9u/9C/LnHV56wDOLgUJMXeaicj9stuecWux6jYiNi94FSD+xxM+C79lfiJPwT8/M+D5vUi3SXWpBTC/U14s/a5cRx2u3iBpswL9S6ylDbzIaAlZHn+k8XEXUYoAFaPn6I2w8f4ub2Frjg7it3378loLFm/3basea+SbzKrhEve+QcfGZqINdzvsnVQR9dmb/8zQ9rwVJq3N7chf8hhX+vThsujJMm9Qp5kua0P1Urfypq/n8Rg+WfcwwnHv+e+o4OrvmmMeqoBgyDjgs8FVFVJgM8N8m56NTgvLZxi6hWSEw1NDwD1Q1G5x+0vcXw/HWsadyl8+qMwr0uAkaS1s1uHzvGOa9hoMLUGY8EBp1sdaIFB7PN6VjSp1Np/DObVxAQGrwFrIHIOWec5M1AQXAQTtLObrHOKl6NzeObAfXhPkxKFo8abfCRLyV2SRjinQmSS9hvYHSX1GOrJgZ7L+mcOvRsoiGAmrSuuAGJDGrIYzaCjE95ped9L46EeoG/N45L6kO+8j5BoMNZ/F9/hLMsZ8bN+VROeVrs2RYcriJD50h78uzrj8jAxO1cmzJe6LN57viE3yqBpr23MXquS3LsLFrHFbTwk4vVN51/1lNFSG/xfg8c6BgsNAjKDT1vCEa2gWMdWpjgMlHCl3SqN4tc39DxiYhyA1x+r3T2yHoDTJOXx8p1JWDYX8HnNehJaHMc2Pw7YUPSdyHkCqgg6NpqjBSJ2kthsM25ytpg7dDcsIAubocfYj5SKKmXFzYDpe+E3UhXjocOA18mCCb00NJhEo4xkT3cPxL4n1m8HPNvTfimm4nUYuj0/qSjgEzbMTg+sMnz9dtvyQfg8igs7RtCorY+cjxyL9A55g46C+HW0m70Ye1YfzujZ8eOyL1DVgtzFm2a4lZ7kYerjE7Yrf4wyxvjxF3lTR1ma+F1D60Bf8r1DKzrfC0ib3HPud63ea6cvJ9NWwG+cUQa5M2m/O1Le8oJDlx9QTjZmOc4bcaxwi6lRsfJhafH8q5cz/h/8g3daS/bMbSVBXlIr/eurYu1sFAXJzbhjCvKYQFGjuV+KTUX4c4/zgdsYV4XiNADauqNEtqRdtAhsxJYFMJYbamE/670S5twvVYeeZTVjjldidrjP63iI+BEp+eILLDFLY4e+MYCYbjAuBa1rcIjOGd4rNjgzgKNsQs0Kl/HYiBRasl4rf8lDMar85Qp52fGx/vH+3+0IMatNxxiW6+gG4YdZ4Gq7XnPxG9R+O3bY1gYuRB1jM3NVhcXFpVPD8/hHyHVV3xryxyjXLpSoLNETXob8hgpOrBz4kfhHlhlB6IYDULl46aYNnBt+oB8/R7/oLOjldQIJwEUYClz8RTO6QLuJXWsXOb3hYX9XSlJU/ARnzaY/BB7Hbtc5pzLbWSFZrEhUIUyX2HTp21DL04Mb11UdOy9M7IXps0HHxbM5rrl3cfUyyl9dJHh0LYG5g7ERN+06mtLO9Re3phzAp7jZ2g70ZTFCV5ykY+dH81RNs71GcdqhtJVSk0+zMPazQV6LaSVq0/vpAUGwyLVuCRsm/eNbfqQNheIWFlfoEeZ1FbtQgIsOPqCTltuODt2QVbiWaBVetz4UC53FKOfPn2KH374FDd3t7GbbmJHjZE5HP92jLFTyXouv4fDa8ZaZSleeQJp4nZMNq6k7XoeXhcI5ugc+80TLuqUr9fakjR633aBL+32QK6Zycul/CXGNngr7Uecgntlg//l+Zm8faQf/RUw07S7pI0ZwjW2uTGpHVd8V/wFXXCbeXD4rtOrnrSNVW4RHX6i30vnGX0JT/qE9YbdeO4TenlQvpnHoPsMzBzrHAj+/Rx9zM7jCOaQFhcTm2mE5Ird1hiwuVoq1yWu9G65v2ExbL7va42//whjaOgcuNr2iUWUefqIXUaUGMnNjjc+iLMiI+cUeFuwi1Wf2A79Pa0r6ItmLGvYwm7axR7bMOZLj+OVxzRt4+ZmHzfYzzgNoCqpC3Vn7eRROxe3i2C0g/1H5hXxyIfw9NU8VkaAWlmJYyZnzvDk+YJNGHNn5KasjRGBXAP+pKUU5VXDeGOfOPWpE/wZI0/AES7qgIYLboYkuLBPOJxSEyzY91qXiq8rJayppI1T5izkJ+wMQ/G6l15bF+hK/BAvYoAt0Cndb9AtvSd0oW70YYdM6GSgfnCTRD9Qf/Kg3t1wUz/itfWtReEfhDMV5MDnJIwNwrTOO2Jzb8hLfL4tpdyFccs64JYFoQ89/F+C3CSW56v8hO84bUEUqywu+MWSmwIwFtJ5y0bIh48fwzeC3Ugaocm5favY1xjCcKzyt6mT4GMMOUHXtUnzwsPcv49pyqljrF8lWCCkq+qy4Qs1m7Yi/A55d6VE5b71141vi9/cRiNedxGpQ+2E0xyj/TpXepJv/ZJWwKEvDfDhPTTolEibB3arNefb6Tz1eX6X+4n5xmNtStq9b1vQ+QV9O2dt6Go9Qayc871eejSnqFPnnoGdPG3GcJNB3qTrOqXWFtNuS4zex5YHc/qiMteXU2alROlp0O08m3roW0Nsa7xY+2rWXJ6bZ6Q/4yM60ebfoOMMD+pJ/tRf0lAK8mgxshmRPtEBk7En/GtBHgu8w2RYr/foKPisNlZy7TPyAGK/m8jz67zCGGlQjsYJQEUpFVsCBzTXxrgS+ani5rpW+ujRh/SnxMkY+8Xl2lBe3KCVfvsu/lkW5gA8bfqVh34PPPh9+PotrIuIAtQ/LTbbKVpuWBb8nF4JsnXB1PKeB2rU1tLWB47Se9Vf0gIe7cd7NsPTK7XA09NDvOQbWK9xoZ4+A1edK3+mrN8UMqeF1inJS9qyscsawRjCnWi1ZpNnmzJc0MGc8eWQc3IcdrTf7nIzfsNaURlKzxv4xe0Ym/M9/nc32f7vpuG/hF/DSgf+v2YVDKYPnZGTfJ3UIP309By+MvuGc2kcCl5FGKhV8omk/UagTMNFU0BJY9tMU9zi8O7M+2Txw3cUbT9+irsPN2Gho2E8sdMtHJW8J1k71jch3Ll0vriOJAjbDI5sOO2M0dh34Gn3M4WUT1ncMDCh6Dx9bbm76EaOxY2BNWlm7mp0MwY3Z4FsQNpTJBhUj8D98uW3+Pnnv+VTIQOEjpEBCwMOtG2f+E/QI8wBh9pst7GhqHAzQ5pxvZRuJnJgKkd3P69zEiZJdIOMbAPnOigEMa/gm3qVjUtk6s+ulAxC4jNABh/x22YcSVk83j/EY/6e/GMGjVG4dd0IWCzs2Uyw+JxzowwA8OP8C7qVL3pQfYkKr+oo22DwoJUKJQQYNs4cfzkv0Lk6fPARjjDU0Ql6tAe6Q1g+IZi2uxhp2+0UBtVGQDaxX4sIn3ApO+HIiwX/PU9D1K9B036bsjzNcxQCsXrZbMcYhpZ4lKuyGdCJ98SvrnxK4tNL2IW/NRBNyP5mdxtuSu6wPekspaaM13kLY0soQ2F5P/WaQCLl+8xTDRdmDyxqn54O2NzMVDwAOJzkt/WVYwmf9j4/Psc9+pE/5eRi3beLHtgUcsNRG1ZuAzJnEhtFj/Hbl6/xy99+zk2slHbaMLJnQI+e5EP6VIY2/N3dx7hlsa+czyQ3fUKdW1grPwuUDTqQV+1R2fr2k+f6JGBFkwWxPmYzmYpLO7WIEudIcFbOykU7KchF3xOnx2zQ6tz/69xEEv+eePyBVUH+WrylXPAtj0kPboBEIxtI+HJ+oUnpBTpn2lEw2ed9582v6IPY5caCfA8UWhaTPiXU/go6WpAPRh3JQ215PANWOza5P5F0PR54kiU9jpfWgFfbgp0fDyfwz2kPi3zR3CTsIWTADoWtXXqu/Dx2FR/H5ywmLQpygcM8UKfNieOCn/HIkK4SdajhvNo7b8EuXrKgT9jgifePfEq7R/nVn4yv2od/X6fVlnSqUzcetWdheF+WtAH9y//hTH5XsFADbfKeTZ0itzN9Cj0P68D3n2jqnSZx26RH//Pp8Veett9TxCR8dKt9GBuN1d/uv8bj80OkP3y7jyc2WLVPeVIvpVT8849CpvZ9KFt5EIdydKz6/50XcoQ6tMmbMr8ge1AHlCLvGrWv4dtJXXJQwsWM18ov+CRsbfL4GvrKjAzoXufig57rXycWa2/AFrd0n3OcmGiFhrAKgh5ahQ9wciFs84S4KrAaOgJwvrV1IrdK8+PzU9wTC30qLGyLXXlQpkfyizA6bMq3MbRt/bthe4W+1BF0qAdjYdIPXOk19gjzgTz8APxvNM8P5FTHupmDY/Jd/ex4PKX9KGPnG1uE6/XaZh7OrE26lbkx7YGnodJakHhNmrA8jiOb1erPmCfvPbwvFPS5GYG832j6h/HSWCtP//N//EP4d9T+6Z//V3z//ae4pZ74+0WqsKYAABAASURBVL+VV5Gh8hCX4/XJA7Fgnt+SdmUHQ6FslPm1VeVVUA4BwfnapXHLsXSFdK+bPy0L6a7gi+jTsfIu3BP0KjvlxK2Qt3GasjA3Bl/hPSPfe3L1Om6NZdLRF6lGY0wW5gw8Zagt9chmQz6XpwqP2tyCrS3EIDxUEjMmOG/FE5F2DUwgOlyzQgYXHj6sOpqxHRcybjBKkxtXOZ/R0lM4oilEAAZoEq78ypc54ON3H2PDAqnrIn2mttWuK/TZhtbI+RNjyNEU9hVaALNC5Xxj39BCGnzY80y8VdfaJaaSiwDjzAs+/IZvObEHduGmsrGpXwjkVrmyCZ8l4+V2vwvfRN5TdzhP3hobQx8/fRff//AD9vNT3LEQ128ObBIam758/jVjEN7KglM4NeGBYA3HSFreRnThW00jeVCYpVAfwZw4rMc8pqwgS3qlUX2d4MMYIV/KuJGXhCWMvq42ZYzyqfgLNYX273h95G1ec6Sw7RP+tbmxZ78tokB7pZykcS5e53Oa/dIv7vAjfbSVvjnesLkTTbsS1gy91inGaOd9oL7wgeeAHI0zI/rXNyq63lNH76mlNsjG/ON4hIfEQIRA+WJ/CzHiSD1zwA6PseCXM/jc6NQOT5xbu3z47vv47ofvWUN8iNYGAATzoA+b90LbsnbPhx/0yf+JRatxSZvosS/1/gkYn374MT799H3agjQP2N1I29/sqNtHxSJIxKYgMCMeiEnHMdce0kktwfkrdqgt2qwNlJV5SdnJm4CUq2uozB+1wn5ZZQ49yiPp3k7xA7HrE836Vxgzcg4+DTkaM5K3vtIjPRfWKwv+TayARGnXXoTXags3tbShXEswX3u75kBp1EbMacY0aVfe2oT+fELeJ/KB47sS2Aw/ZGTFnD/9caEe0R7ktaOjYO+OFHZXSvqbsk26oUF8+vsW//j+0w8hr3e3H8L6a4udSK82U5gbUVJOA/NGxg/YTxuGaEOLWlvCHloN4w6o2Yy4hLleP5GmM/ntog3gf/KbtkRskzdpHNDDZssaTdjgEIabLm6k2IRhXyk1al19sDCxDkPIjzSbLxZwFAbK8xM57Zl4hXaiAXN7tXvolG/5GvFt46S+EEx0vTxDl/y2WmNi81kdaEv2S8fJWvP1BT85xnWjxXjy+Hwfv339Er98/jmeHu/jQtzfYEe3+VbOFMZ6SMtcY2zIYAVO6ZCnVuUNGZbqMOBjT8hNnAFxbaihL7tWkz9t3d9S+Pbbl3APIOV0OqUdakfynTvieLfjObBnsOol/2fBh8d4oX5boFMa1OkG+W/Ubd/Cj7iP2N4Bv5J/4fTQOaIrY8C0HaNiA9ex/pofBurln6Yh4j8NLf8pQkrXrXpjtAK/nN9QHCGIVUtHX0UBm80mRoxrS0uFYciOtahTaZ4zNL+UBqGhXnAODcNrb5SupFNzIHAtxA2CVz9ExaGL3sUgxzadh4DQ3ncxdVoLAo8a7t3dXdyRdGw7F7YaUMMwoFNahSU9RwK0huTxDaPTqMXlPZBnENn5VAFYPl3QedyEcIwwbJ6PFKV3PBn6ePdd3N3c8YRxSgefwCt+HdrgK1zptAh+zf9m7yFM1rAVhSDSQ58wpcOxys179q9BZRcm0oY8iFssIpec7++NWuyI6xOFykRgkU8D9IkkoXObKHVK4U9sPFnAIO1cNPgq8YFixiS4QbY9tKBdNieOOORzuLhTtgsyEm9tNelNh4ZAx3PIy4tejV14kH6LkuSXIGXCJdqE9G8ocrc4t3Q413snHNv/YaErBZ+tmQQFaiEiXNsJGl7YmHrhiaiylEeD/ATP8m9r0Ccv0m1zHvEKNAQbGDid5nC3Ohfp2IAwxdOVgq3VtZX3Y+WY5y2LSxcP2+0uBuxbWaonaZDXmcRoX2tTjOi+UfAMrcVQWxa06tAnG/K/sCA+gdsiX/2ZmNx41F+OrzNiukRl7rTbYcu3bDrd8EQE/SO3FXaLWmv4eQOvc6VlRKbSsPA0+YTulZ3X17Gwr2ljO3O4yHJuQd9ZgABsIcC74DtC2wxc5fL7/MIVAGbGuBmgjC1iPKqD/c1d3OIrN/ifC58T4/Qrmza8mVq0RtGLcfjWhvzb34sf2YMe2pb0/TOxwesVt/NsQyiTWhvynWKPzrWhSVnXyoKiMOUCdGPHkuf84Gsfusd2ZmUCXXSu8gPvwvXLy3N8+e0rGwjPKZuCwZQCrRQx2u+3r1/Do7Kfpik2yNk4ZNHSiRasEM9XiQh9lZU6OcOLcpZf74zYzroQGDPeqfuHb1/j82+f4/MvP6fPmeQrcrFw0+c9Bni0NYuCE7yATHB2c7rEaTkmja+vz7lA0rZ8g0Yadv5hYOyxwK/Xq11EVOR27Tvpf9BaSqXIXvJXBBZkI4/acqvIA7vNRM/Gy2/I5J6jG6/ajHCToEB6hTNFQTtjMzYkQifRjXuQEQX+bLWhO3SaOKBRuUrT2v6CzfToewhjRc/YAP4FOm0lKv2blKMyW+fU8E04f4VCWdkvbZ77hGpBdkNr73OwDXjyfikRylz81ya+a6GEkPmu45Wfmx1Xvpxvnz7zhsy8hnWtgjn/HhZf0vF2mbOQkpYDxeCCziKWtHnndKVEhUdbj3wgMjd+xs2EHBo5qcJ95EcatSN5GZjTaKVyHxgph99HBrG0hLwowxF/GVrDX2oQaCOgUj7Ej6q45guMCqzGOMd7LKUmDepJ+Mu73KRRnzC+taFxWQBwCWPAHXnRtz6Mz8Jznsdr85rB+b2eI+Eo/gNf3xqxdkxY43tcdZwy1jaNLRkziVcL8WpG9ieO8tTwM+lWf6WD18Tyx4+ulPBtjVZbVPAEH21D6lsPH/C/IBvt+5HiXd0eKcbvKaaP4GN45k9zjLHuhDzcvHLhW9Bd/mo2MM4MNF5Ks7wptxkbdINLeJARtXZp48q2Zw5CBHOE+uyb9FXu9+SAbUzTmE9pheObb9qStiXtM/QdKI6FG2wg1lZjQ7waWktYV7hvyEj5TcTQHTlG3b8wzz9e6sOPZzacgo/5pDG3wg+XxJhLWEskfDou+KGbQNqyc5SLchKeetJ2pt2OJ/0TplbC3PvGhl0+rC4FcipQAvu/5EapsvTtbBcPxi95W5CVsAZig/JQP2dkra26cFJ32tp2nMJY2RXjFN7HQM+lX/6rckWqwpN+9eRmvxtwNs99CKCe1Jl240K51Rri176ky3g4ZjwdolUamw3TuKXu28FLybiZ+ibXuCD6/OsX8sojfj9HRY7SoX1oo+qNSfhiidYqOm608feGiHJe2go1VPDZ4r/73RQ2ecdV2IRZWGitsWXV49e8HoBZoT8YpF08sHEr34DJmmL1zYn5c+Y/84W1kXyar9TjSudlpYPaS/nZf0GWNu1QnStD7cD7Xh8PR9CUcIHoAtuHwtYpLsS1E3lv2Jb3jW+lVOLkQrwkd6tcmQeHdnCg3jth21gMPrAP5XciX2kPLqT1mcvlHC9PT8j/gTz4Gv6aj3qDiKynAAXsS5hvkz82f/QB7ztOWJ6f387xxsL19HoK89oJX3mjZnTNElEURzjv2vSlE3Hngk16s8CHMv/7Jp/6Aoa0zoW/C3OE8YadKJNs9CnbAI1jc02UF4E+Fza0FmIODw2ZL3xt/pZ6a4NNyIPyzbdiM7csaUf2mwufiGFH4pY45bMrSJMmHq8RTh68HrCZDfHTDscLQ3xey6f2qJ7L77xKMH7MRhiel/IWn7S8oid9SjvRNn1wc/9wH9bwwqu1ZWxQds714YYxXVu8//YNXR69RR5s+EiDzAvrT2yEydIknWJ/YU0ljgG6ISvHmR/Uj/iFDcf4WiUXtmwDuHuaPu0GiLyqb9uMDejzzjW355F4p97c3LJJq7Jxndi3Fs4xZp2IWTkX29Fmaqshn7VWxGuTYuSFvo2nC/q0R1hdKUn7mT5t1jnm12lHHKUJB9aRxZhrC3V+z8OvrzRr1Ov4u5uPMU27yBjBhDdoVx4LfIEg6RjaH7JfsN/17WkphgaQa4vWLipAuNqwa2HtGZAODGWa5/5YmfAMO79gr0dkciRvzFlXz/icspUOtAgNgOhr6l92xeNRvPqF+dSY5drVecpH3COxvpSaPvFKbNDvtRn1J3LvSa/+s17788/RFNGfg5L/BBUKvCuQbGP8mcx9RkMavke6KC772JCcN2wCbSg2XKwMQ8PGCLYZcNaApbavxpIKxuB8Cua5cH5veKrK1+HEj3X8fsuTvrXwb5+k8dIxE5xfKV50OH8t6uOHu/zfYT7wpG+/n8IEY5DQcGwGenEawI48oTRZaTjiMngAMgz2FrN7Fvu3+5twR3dDkB0ajtwjj47GwMa1zulmk7+LeHt7F26C9fSL8xaH3dN0HHEaAA18BxacGrdGuzpCiUpw6GiK2rG2CPtbbFgAbDB6m08KEC7GPxMcbUecbYktvPo/4nhUDhcc3o0VA9YRPVjIFoBLT0NfpdRYx7zxZOWE712iDWMoH+EfSbjPyNXjTEA7kaguBIUeGqU1+JQChcDhNJSZQdFgJu3qT/4O4BZ/zke30r8ZphjhaZCOKNCPrQifgCgs4WovCwvwE0HUo/BzF55C6Am6DLTikR6fEMjXng0/eROGScoGY2CgB9zqeQaehaZ/W+XVX8fhOsfAi3ob3vmTR2H3FG0dbesToP0uLMBcIEif80yIymeGfqQRaSfaCk0YdajZZ3EqjQ37lW7nuAmljCy2lFEWHMjL+47b408fSPC3N3frWzq7iYJ+THjChmRkt4R2pT9uGW+/NC3oTH61KXkKP/iuup3nUzwfnigmjikb4SQvyH9G79LifKeoi65UxpkUSFrAWLQtjnyzeC/c98npLb53R+tbo38B/gx9cxTkpz/1QwPNJbTFI3hqq1ErsJOAC9Z1yeLBM7uq81oNZZGNsa1W4g0xYDuFMk15twaOGgCHvUvivsKgk26uIFZfULb29cDtSqH4XeLAk4f7r9/icHgJxwT9lbYQo3yq6maHMtH/lPGILQzv89W58MDgIS9LSH2803Ih+R3DX/0CZLRxWHXIBrY43rC/+8dv8eXLr/H589+QzVPO8xX2DWM2iQv+lA46nZGbehVfakRU8GafMrXwfsU/tAmLKIBRNN+wCHMTnMHwdAGOhFZkaUyQcPlb0Kt9M7b8jEyu1wPy7VujRrqE/nx//xCP99/y7cGjm8fYzVWuXQHHO/9naMZiAI/z8dNvx+2uFPKGrXKktcrmRotRnwFP4b5xqHE+juh52q02X6ABULAbfkqp65xqvoEj5vXwJC/PFLzmBAsf/cHY4cajRY62GAX9QN85gQGUDucO4NxAh00/lw7pUd7yKLxFGeY8YDDV2KT8T+hSXPQCDXriL+G583IOcrL4UYfHI4sUrpnOEH/ywAPaXXjaCrzBTlT6zCXDBj/psXHo7oCaORc6GwVvqy3lNzB2nfcXTJgWhX8R+l9ljDwNxNwKj/YFn6TNwh2dnx/ZAAAQAElEQVSezjREwtyg4F51MoBjYHwPbP+myHYauV+gmS8y4Cwco0/0reU95bHh3GLRuLAnN/W1kcpLwvV85dHZwafkPU7yq7wr+NSTTbqvzXv6qAsmc78xU30bT41ZMzIVSGtD4mJdGNKjXrRnc5Q+gVSQbWEhUDki1wj8lFhVSjR8tLIpA3v440u2mU31I3HzkUWmRwUrTnGrW/X/zMLLmN63ij4qGzXkWIAc8MdZ2YJDO3K8MJblDXnVaOhE22/IrBTmMc6vMpL/Vlu4yWH+2LzHePOrNYT8i9s247czNJrjtKg6AJv4UdGh+lZ2ICQuL1k/qMstvqUNHI/P+PO3/F+zDsRB8RvrNthXRRcR5mlipbywqCux8nY8nOL4/Jqx80g9JU9YRlRi9zSNbNRPIZ7ES27LmgRZdBH4fuEno9HZkXtH5PcC/Bdij7wd2URQxtLd4KVAg7TanChdyuy6salPiNf7jpVnx1Tk2mqFhBLajvI5gkecB/zwQAw7cG1doE1pH+Ic0EvPvA5kbuo4xv6JmNTeNyRHzkd0Yo3IMB6sPMeqkznuiZH+PZMDfKmfrhRssmDr8f7B5xGBNDbkvEFPa2vYT0t6Z+K97Ujdg6RCfn0YaZ25vi1MviOey5M4DowTr7bgBmdXG7gKNd4B3b6EMpWH1S9viKtT2r1vW/pmgfVIyoZYxkTVjjguLOYWNv8OHOe8VsZnbNujcfaADI+p/4Wc/4aNYdsAUH7CzF/jRcbK8Uqr9m2ckGcXawt2cSEHCRNRgSfyAaQ2od2oz/3NLlywaxfCNj8qP/XqW2G2IwtN4cgnJADn8nt7xXalx6M+5JhrOxP85EV5n17hlQ0vH9Je6QUIX+QNncr67xuiAFXB7mtob9LWN/SI/QwcN9S74pHObEzwuKC7E7K+tjP9wadg646PDq3zUNVNiAW+3hirb/etxrgdc21i3R58jviQf2/rgJwX4CjXDvxuYD+zqev9hYcQDAU6qkXImB8n9qwH1w61tqiuBbhv3JSOCj5HCHeVx2Xlta9hTS+ECzgRUNZf4vO3C47aL/6trKTr65ff8Iv7eMHHjcu1TwqQPBCY7zht/enxOdyQfmWBL78FPnroSvjAYzR4SzRqJLQb/mcf/paB8Arc2ad8Z8Yu6CvlWrgDvbUfo1V4pAm39MQyAPpQR9vx4fK6STjHwoa1NCkH7eUN+/TaduG8lBrG5QYs5zjXWuNELF7AGyVCO9dvHaMsQcX3QgxeqAuPGZNw9sjGnTNySFlyXuHbjT6btt4q9gUfA/FCnajTex5K3BNrDui/576xwd+c2RPb3cQW5wItK13wBPxO2D26YzyX0HDBbxfEq7S5yUH5nZCfvGtv27S32+Qn6XMiQ4Vv0y892tStsdS1vD51wm5tx7SHGaMGAURU8oTjAcO30PyutBg3H9m09jjjJ45TjhtirucztOnL+dsUL3PM77+pUoDZlx5xXuEJ88/R/nwU/Rfk0nUdyauPvq8cSxrsGxXWCeW8vr6yA/+cr39ZaM8oWicsBYPFyDSOjimX90W9Tm6ifMMwdKTfyWBM0HSwp4cHYD6iWAyGAY2EfMbo8pUxf12DIO21TlxxwIJjeK3hGjBnClsLRY21h4YtifqWTQJ/jWd9+rGJiT6LKo17HFxIXNhYOSZOdyx9O+CBHWufYNz7mhoByUWhSelIMrnCvr56puFr9AW+faV43E6hsy7IyEWJQdDgIK22C0HE5DYjhzNOap/F3oiRD20NTO7yuguayY2k9Ma4DcXCBxbb8lQxeAOPTwTlWxjet9XWsmgYgVf/Tj6Oubm5jU8/fIqffvoh3GiQTiIAxdwhdNpADxZXBp8OWvAotEARhQ4W+FFHBsUTtM/o26O8KxM8HFA4OWOd5/1v9/c8oXlMGzE4rOMKt22RAfHl6RgP3x7jy69f8xXGr1++xq9fPnP+lWLgkIGq1ZoF0gBvlfPSMZ9m8LdvS+G5Q8+2DXJS91DC5sKSOKRNWdTaEo72Y8u+BmyCaw9cDDwLnheSpzb38nJMGo4kYphLuntgaNsF2WbrS+SvqpFAEVa44HzFTpQVVALSn7bKfJpCptlTsJkBnobaVv8CwCojp5WofQuTvfYhX9LMHRLuBXLgUH3B7w69SpO6SZpqjfxwvwF/yieW+xixCZNf2g7+JK60F/ivzPFauk/otsDXns3MXNRRhOmLjtE+lJVjbeJx0bJH/trmAC/ayvpk95h07nYsCqATs0UGzvij9aXGUGnc30DfhuMAzT3ydZT0XPAZefM6AXBP3N5b3u3Sa+9daZTv1mpUYCvnnIttLjTlOE3buLv7EN99+hTGAuee0NsR3oWlPEeKDeWlj5+weZPPmSRUokAzuiE+Sa+4Uu70a2ugSLvNI77rPDeCTWpoDpr6cI56bSw+Pff3oR/un8O3jx6IP1c6lXeFX+OcfVZObnLf3t6E8eD2jqKemCZ+Y4pHfVvdSdtIIep4+5WB+i6lZvL3WtyOdY7685790mkxOQHbNw1/+oe/xv/8n/8Yf+X4/Q9r/HD8Kl8MjS/KTr4X9LXqZsGfFnxw5nikeZzZhKMhx2BO6h99a2ff//hD/pE/6VEHPuGSJ+mRjhHbKNAuTuk28XvP/mm3i+1km2KE55GFsPwHOPTfCzQpO3XiHOVRhNXX0NYzphQGe5PmffFs8I2JmG5sv7u9C3/9eMDXW63h/QEb2IL7lo3bDx/vYnezzxzTasOkCijxU+ExvgFrCw+r3ht0thjgfWiVsVgOtiLfF2adoXehGPWa6SGv2m1E4VvC2KAuna9sdtDQgNUVrPO9JdAIdD2Hv6ahT65vaaILbH1BBwkfEj2+gVM/09ZtZ+hheihf4Xv02vj4jZjtk2ZjiTIVlnMgHbQlzFnGQftyE4xizfM1hy6CyXGlrHI0pkB29tWK7Cp85qj1h3N9eqps9Af903HS5PlCHHDj9v/5l/8n/G+QP//yhbzzyGb5c/gE2uabBW8U6urWIvfoAhbivbYpv93dPu4+foi7u1vah/j44QP63CQRjqno0eZYj7bUC8SfkeeROHGkMDefSusfc7oobDIV+KrZiNHgNja8cSxgMEeu8lzC68KP5LWv7/nBDYQS4lbnNzc3bPZuY8RHpSOY5RxAhXqoraK7KVodw3svbLA8sTkBOmCMcUf8m262nPcp96sNLNiBAECvS8f/+ZHflHt13l9Y/C9sOByxs4WcC43ISDq0JR/cvIBX/XmtXWgrC0SID9PLfKafP0Pb4/1T3FM3+ObAv6DLf/mX/531iYSIF+tm/JJ5+YH6TBj6eQ+vylrYjrXP+CSdN+QmH9j9+NM/xP/4x38OY9jdx4/wvdZ/xl7rKMTnVJ5g/2GfkJl9NXXWouHDQ20pr7Q//F/ZireUvyRM9WNT/upbmqWtVm0dGK2xzi/Iaw43vtws8Q0Ka2Th2OTLo/bhotg3ebQPZahuVp1cQvsYx03SIw9n7Nv7Dbp8A3madtGD17rY+cKUthtqBnNLX6COJm3KrMkbwPWnA5tl6sXcYxOudMnTNFlLb2Iknu12+/iIz4jH2vWS9hO52LUOFHYFrg/2TvipPLl4Vybag7ZxIh4ZJ+yTBmmUnpFYvsG+xeP9J+oWeXBcD8wBWba+rfzjf9JrjDnjABW+B/TVc1zA6zz1mXwwVl+zxla++q28wTr6vuSawPpV2rbTjtwyhYtr8dm0A2lyQ2sAvvQ498yPYuOHeCv0ZavSuNb3M7itBYwR0gRCqNUToMzNH+7bL63afMIplZvEcuKLsQsUIf4dMcDfRHCdsyHnyfO1tVqRC/PQ7wodS6XPcW4ImtPcUBGWb6Y7pkGv1xCUuck4s8N/pmkMc2QAS14zZ3KuXbrxs7BhjiXBClEv6SfnsDl9PL2Se07EiDnzv3aoTBfGyJuwLtiLuKW7k08JkHla4dqNbTdVcix93oaThOdDr4U85dwN9eMWWxngQbt2nLWbgnPMgg2ciM2u5zyan17ZPHuhmVu0VWPfGRwetQebcLT5hIv8YDL/pqqbVtqtdGmre+QknY7vK9LABlLP8ArI6FuNPXlae9ZmlIG+oB04Z4OM+9YyvmXcZO3ZVeagY3FIS2Gg+a6WLgrnxgPXHB4dIx02aV2Qi/7y5dfP8fXb13B9+4b9iFcd2M4SBhzjsf1XWrL2RfYLDy20DWOtR23Pta+2Y90jLu1CWqRPHu0f8DvpcbwwT8je+CQO5QfKjJXb3RTCUi4j+huZpw1WbEsd6M/SKWz79AVxdCIEiP3aagqDqErXn+r7Tuafiqb/r8TohCnM9xEFJaRyNbZuZQX3ZpGLQ2NIGq9J68BTiFWxuCVzKkarooLzBSNcUP5MYnKMhiaMdxQUDLgnRmhgMBjr0DqVdGjEGsvqrMfw2DFR2BpBwse55vfiUuPWETIIg9uFqYa8SaMaYyRZaVxu/NS6BuQzuDUy552g8fTOl4n5SLCQ5plFYZ7DC+hDJ++Bn8YNfo8aYBsGFoYk+c4F1iVmC0x4h0OScMki7gwMcdnkUQcfoGWAxlIqQ513zASkfE16jhPnRvpZfPS15h+yk1YdoECLMpe3QVgEEZMV2mBBtijC0Hl0sg83d3F79zFGEiusE0Qt3l4Z8++MqWxesVtOIhGmvMaq9jx1vPhs0q9s5F0Z2mdzoLh03rQNij/5MAA4DlIlC3wWCHM8UfQ9sOt776+XPL7k09fnPD4hvxnWL9HVEvLnYrxIkEky2xJ+Kjwb+G2eaxeJQIMuF2Ywq1R0UEM42SSEZhJygWyfrMrTkcRlcvAVcQuaN+xCPF0RTnmHsZ7zE3T8rOguSNAksyy0TiKHVedwT/it1qShe+fHPvEXrq/yXmXI3K7k2KGhk6GF+u+KFGIi4Ag++uaATci3MOS5MMa3SRxZCnPf77vAHigKmZYLcu3ZsRaB2kqFNnGnXvEn7/nmnXZi67lvX99aSPPVjqEmbX7LIrlhm8JRXj5d1V+9n09qm8UPnq8RScS1QajwKvDXBq+cS7tDpGnBZywe2XsOeZYOW95DFm4AYyhRgGVy7FvjSWdLWxZmARDmkm+0cBqt1hgpFEw82+0Nhc4YfkzWM/7vufBtngs/N23xZXEGAGurYfHXkGnfWjRsUD4KMnfe2kL2c3NVuCdhw38Ff2tDjNka+BvjLsS3QzzhC8Ye9dCVAg8ThcN6/8xc/c35xoINCXODrzbsQ9zcTpuxr9oXBZnYKoT4LUmn873iNuNbaP9uXDf46LDFvIcJwib3axa/Foy+8eVbj7f7XaS+wS2fjgdLgEw1YIaXLGJSVvR4NB7oW9dmX1dKSEsFp5uo+/3t73CDj3M45JjkFVvuGKstGtPdPBL/AN3KQznUoSbNfauRMgDHRRtROADjEjJLjinACj7SLhxO+WKj/ITs0OeEMVRkhG2PW3IIPFdh9xUYJZSdfrLd7mKi6YsDdPYVmStAYFXOOeStZwAAEABJREFURzb69IOB+UNzbs18kDRIFOOUifr1uGDz0k130ltKDW0fQ7ErpDfpgw437N14cmMp4TFCGI71eIb3E3nKOGyb3/Oa8BfxcP/MHBTHonT5vXnfbnmRpwofXhs7DsRt7VR40nwGhrgSJ4PSZ/CXP/S9kIuQ7Ts+huR3FRE/+TofMFG6CPlbr51zybcWjuRh9aKt28wzOQ5ICwuQw/NL+MTZtxt8y+7ARv4BXh85PtMs9M3lwl1AtCCTuPx74qq1xUgOdrPAWLmlUN9OOzZYbqLh46AI+bf1yKEr5fdraQg+wrPYnckfC3zSBewaDdjZWmPO2jpgeN+4krKCnhPx4cRC+MKNhAkOz13EnLkvzfYPwFEfA/SO2FrjmqHMWmUlf86TTmOUvlCioNeZWLSENuI8bXUihqzz183K5AG5gA54BXqZWWyrTiqbWCO2PLLpME3UCuIOtM4E8XIKJq/NhUvmcN8wcUEj7OsYxwExx0bOXaDtzEbSaxzQ4+P9Q3xm4fLlty/0HVX7OsWfjDeevmCDxsm16/JuXxfBhn7b0NtA25Cb9rfUPWxSfPjuQ/6tF+NXVwp11EINNCObBTIumSOksQDUXMKBLzVEqaHuh4r++goOZNKXNXY7Apq8v8pmyvxjHrapM3VRmTsgL5t9b8QlHxAesE3t84itLtgx4PK74D9HbF4f882UE/ahvRgX9TkbBhatNsYX8joygA4uosF36hYbccxMDXOiKa++1tiS//rGPGSgrTjHeGKN5fWCDVi/SYPy8P47aMCVzJ8jMMRt7N3iK9wghx0dmrLKeQBzTKvkfwBYq7sQFX4O5L52PYPvgjyUywBdG22LmCutxvUBfpiedbE8MA106AC4jinowrninJGTBlOKvldDvYjLe5WY3xVsHQDWKcrWt5TenOOgvHfJeHM4vKRd6B+2vrUw7oinL4X4D+yhpa2tsTlCvIDmJEL7kZe1MbbRSs17joOBgIP1mp8XHpYrlzOyOCMLgZnjKjzKn3HAX9lzwS8v8q0et3vsbTsmvtKBo7ZwzrVJaylr/pBO+9WZbYAnrCbf9sIBQrtRRrAXOQ65i2PgKL2QKVkcpLwgpwUfR+clGN9F4c765Qwg5S8c6ZBem7r2SFe+ESgOZaqs5FXZRkJxHjjQa44p0A8859EbpXIfg9Bu7NPP3MzywY/2ov/Lq/fceNBmzIGOX/ArbSSPyNrjwvENmetTtkBB0mkTRuIs4OS7MM4HKgfij/OkWZziZ1qoR3lSPwxnOhbBiXxca+QAlnF/peN9HdOjOxoT0u68d4UtL9JSkENtjGvYIjDEf5Kf0xzRRViPZKstY5tr8/WtmgPxYUHF0AKR8uhcYQa0ASo85jVDxKsMTsDVR+T1hI9og45VVw1aM2bYAdHO9VodVPAXAdIAt8ZmZOx8xwm/x66VW9ZF+NFIrNL+Bnir3GOqlEKz8ilRq3bdIjd8vR9QeKYxilNFSus8/dM0RPunoeU/QYiqYtj7gbP/+4vTveEA7tzohCqqoRgVqsI89iintooyyrvRBcqrYRAdmkrkHoMNZL7K5+7iw/Mjif7AU4M5d4s10AL2DljCGzwyV+PWwEaSA7fDJ+sWoiZSE6hOg8V4K1yIe98NBu9r8HkD3O7++6TdOZd3AxKPi6cNiW2ksLIZ/DxW8LtYNmh6bkHmZtUru8dOvyATfzdRfCY4x1iU79gV3pIcRzZc7NPLrjIaCKq/BwRocrPnhDOfAdgR4MS1FnpjLKxgha1qfF3TAsZfWWu1JUsGk6tjVfp6mtczSb9C+4ZCz6ODlYMy/7d//be4v//GYu0SjaJuf3cT43Zc9YazZ1IE4YDcd1kQk2iQi9d9baH+MQeSwExbmBdRwaWe88kBO9cj4+3rGd+VGtfgacHz/Pgczzzxe85Xyk9RuL/jadI4DdFan/CVl7KWZjcJfeKgrax/8Oxz/MbGkYVgFEaSLOT5KscOGe73Nyyi4Ylzx9hqj/0NFCTI2YJne3sTm+2U+KR9RBaUCGm7hpOuFBZrzHEyDBeODd11CFMbO70e48RuvbwFMBEoJmiwXTLJGeA2FDRpSywAtV/fJFC/6s1FAxP4UoBiR5yEgfKN4Ht6ncPjNYk5HlaBW2OoLfwjhxX6PB+gyWvIC98QWPHcxP7jXdxSAJtEXl8PKed96nOkUF3bgI7l3cTl/JQji5jFhu2d4ZsyOOdqvzwYCGk6sVl0QQ61VgoiKOOrrmYK1wVbNvF67WbQw+N9FnDCtu9NG2OM47y26b8WCSBaZV4qerhkTJD+obYwafS1MsQGcvj3b2AIV9oruh7Rp/89sLTO8HCEHu+7aEqfgl9l7K8FnqDDewAM+VC3xoQHnjb6RuArNF7gy3vCl1/txiJDW2qbFpvdxNMd2n4Xe+zetpt2MU5TXH1A3Tl3BPeEX3hPWuTH+OC5NDhOOUi7m1Te6+Fbu5DWGbt4ZaGYtGF7OQ67UqcFcbiR/vDbff7Xr/5diqdv9/jdAm8lFyzSI48WXfLt4uIAryb6M/anDQjzhc1bY+dv70/kf/vtazz4h+KVJXh65GycVn/KfGg1Ks25ukGtFfuaaCOtwZrUBXTUpKPJU3GheAnt8oFYJO2+qVJbCxfit/5qr/5p/Byw91KjcU+ZjNsxlH0Wx9in8fHp4XmlUblEhMWCtlCbtlIS74ZYmH19I0cc48hYbVlZ2IwzypjpSbOL19eXZ8bOafPqgRtRa8MH4Rk+9XvnllK5RfSAni5WfP5K51//+lM+6RKmzbHGDfOHvuG18II56ljbVI6ttTDnOUcaXQBqG1eaNX0XAJ+++xTGFGXqfDc71Kdw+6rcVpq81rZBIyri9kzOPeJrYACYtucYcTvuRP4Q3pVG+yv8enTcjO94v4Pv7XaXccu3jLznmGsLYJe26q6+zzdeztiSC80ncoFvgqp/N92FacxZKBqP4BCPtAlPHj3O3HvENp+fn9K+GwXkx4/rGzvelwZj65J/SPYUbnxZBzw+PsQFO5+mLfbaS1r66H63Y2G8S/tCGpQ4C6pe89qIv6qL2oxHS24aiMPGIGLUnDFKf1C2FR4b8dgNmAG6nL/F7hIHsUldd8is0ORPmtwImIk165wRsJd4oS7yD3ve339BV8fUmXyeiWnKaOEozhk9HckV+oD5r+Cbwg7gK4cLDG2JRx/u7vLXtHroU7Z0h7TJh/K1T1kf0Yv3bnhY9IHW2hQT8+849/q7jx/jA+27j5/iI+0OuMpHXNrdGzrTJ+blGAcW0gc2ObTJEgV8U9wQIydio3KqrQF7it3NNvulXb7Gfohps4kKL0lXbpCsv7Z3nac+f/38a9geyC/2D9aG5CzlArqQt9oXHly+xtPDt/Dt7ocHc9Ehrgska8gTNEu/cbHoM8hI3M5XFjbvW4spq8sbHOLn9qsY9a2MzPPps6Uk7jbowy0G+DReeS2dwhX+hU3Iw+EV/b7Ba5dzvCfP/grXjC5O6Ndr5TJD5x/tiP/Oaf/SYex2I1id1lYhMOKNuStv2nLBrul+txvz86qfp4yDxj19fWYTc8ZvZE9bYUbao3SpZ2uXAfv2+oQfqts36FLe5rE9dW8+bETPPuXvoeUCsBO8ONY3Lsxh9usTrUIr8urRtbKzbhOv9uyv6igz5WqTRt8+1M6Mh/JtjfXxw13aEWCSVvVvnhae86TJBxkjfqiNDdBk/1Ar8a8g+5ot+FSAjJO2Z82KbyND+Xul3tdWfMD1Rh9DU18VGNqN/CtT47N5yZhsHSYNnvsfTYjzFn/5npwgPQCIBdlZ26qnBTkJR11KJ1YkmnzrxHz8xMaDvOdYZG+uPTPHa/W0yVg1YpIlbW6yJjGHcvQhmrQpe+3pjTiovp/ZdBWvNrrBLzfGqB6dgFm9mQuK528LdnLIv0e6YEP68N3H7+Lu7gP+e4Nvj6mDD/D3ww8/xj/9r/8Vnz59n33CVo+30GKTP/X2nbkLO9GWfm/Kk+Yc7UC+QA8/Y2zI+1vqAWWnjSl786X3HWuc21L3a0PWwdqaGzbGfPFpB621ULa3xPzbu7u4/bCLDTW6+JW9sAoM21yPLcTlE7arrPLNZOKaNNVWQnr8G1Ta5LdvX8O3+azD1bdvaUunLyJYv17e5swd6k95C185qOPk4Rxpg/LdoPFEnedazZwoTQO5ZDvtQrr1c/tmbef9V+zkX/0P1KTalXa8g8dpNyG7FpucP3GrEDNm/MTNlQh9UJ1t0P0ZWzIXJ94juoZ3ukTF0mYhhj7nG0XfiKG+FaQc8iZJppSaeHyIEyXCTWjxi1c+jZuOZ1jink/HsI71Ny6EIc/Wdtvtjjy1tg3+ut9NoTy1y5QNtqnelelq/0DVuG0C+pM0RPAnoeS/QsY71VfH//up6JhLw0G44cg5g/1iyRoxHeoD5TIGqxGGhpDKwqHTwRikw+gEBlIDERPoXb85x1Nh0mptsbbKsabxAp2iayFpzkxdaJdsTusKlNCEI+zj3xUOXeEeSQZzwQGWhNWAL13cymsXdSa3AQc0gaz3VtzVufC14Mgr3GWlCcRZoBOQTQDyO2K4G4Px0Li7fjvm98ihNvjooQWkgMuC1GMgrI77rcIz86TFRCIvOrrZu5bKYruFDuV4IXsfNcTQ1zDINuYDXTbZLChRxQVsGORbUlaH42s6tIFQx3Ne8EGS3GcqBJ3RpvwPJHvHSEuFvgofCZ/7C4nAOaWAm3E6rEluP+3WYFBKVJp4hBV8pHfhaZdB0HP7W+tJFLtwo81ialR2rYY8KlPt5UgQVg62BVn/0bAD/+cx6LkwQ5gc4NXZnnFMGmp00N4VpbX2r4O45tuDT/zON+ifkQHdSb+j7Xf+nkBZW2PqKkv5cNwqE0ZCBGLhpERVXoWxXWU8uis0+3p5i/w4prW1XzkKS5jSIE4HCVucyqUyFlbDpHEhied9eMr4J80CoHMheLvReoWBFLCdEhX8V9uGKL4li6AuSvgR7qx82eA5Uei4WLOgUg/rORqXR3ApI+F7lCZ1qY2q8w5gb9BwJJHNFJTSg2Vhxs4XAAPev8K46jMNEFqElbcZCpGhzXelRq0NnazyXMdAN1+HATmn+MPx0iFs7zn2/8Pcn7A5rmRpmtgpo8EAbr5ExF0ys+ppzf//SVJrpqurcrlLhIcvdBIEUXrfAzLylrrU3ZLmmb4eNAdgMDvLdxZbAGcU7G+xzsmkuchz7y34YqtSMrcY4y4cpeW9oF4deVTMAYrwVFdjx43ZvrXw3ElfTyx43bVFVvvKo2st48J7Xsv7JrO0tI38rBcH7/mq/OIP5Drsoi2+YWVj5Gi10nwOJzwuqp302EY6YqD8tVXsXxGl0quoRtrit3aFlG4CrYkc6eLCCfAxN+idpDrou2HjpOTE5OOCozsQ+xTOJ0PqFKADg4UOJ6zHoAdet3rq/Mz4rjSM7WVyfchNQuk52DthE6eKbtK9UVCnJGXFBW7QUcWSE8YAABAASURBVNeR/HAy3yPXhFzeTn1klh24wilXHOiVkzEndvY1f8/Xp7DKZF+7jcTAkU03MZKvxXplhDU5dI4TbUbaSMd7loKvmDPXbM45oVGHC/Fi/ws2HJHRv9P3T1Csw90TIzegpGNdFsCbiCFlOnE0njx30TAhbyk1Fn/DbzvzkZtqI4uKCdtO2DrSDqHOlMJJoY+FO8JAm5Lxn9e/+YUKKVPKcZVdvWyiD1qvrBIxpibaiKf3b+3yPKDviUeIeo8DtLOS45yLcd8WEZecKEKLG5DGEspNB324ZxKbPsH1ZMLjdquNsWOdm6+ZH8sKa/9blsq40loftdXUU46eu3hxM9Zc0nPPDd2uJy5WhUWzPj/i80dEYOsbXqkrNjO2LOoqLfXXFmOOpxfyUkk+hT6oS5MSHfRba9FD33rUCY1iExgQZ3P6ked05lOwHXX4yXFcNgcmd93pWLBxoNl09W8IEccz7Sc2ocgP4LEqNPQGBfeB7DLR5zI/F7A1p3jRtaYozKdm2tEZ2tzmd2SuqGCrzB3HNePesN2EPu1be61v4RzHXGeblAuZPaqvdil1BV19EtmgWsm/eQ++9ikKAVDy0XYNe3m+2W3ZENrHMGyiNeyiTtcCwrIgR5/xm/c4vC8YaSNvpE3ICUn6+suYcXM5F3DmCOS0/XQdl/Q56XaNOEKexAA4PCrnqnCXggph3E3gf+Gm92769PbtkJV+xnHG9pW/7aBwvQriLbBzjQo+lfzW0Huz28VmxxwInK2THa1od+0G3VvcXWvAVttyg4pVKTnf61qF/jIeTOQM86KYhD8JeP6i7/xtY9S8KUYTeqmjct30WgS4+Ucgs3KjJ/yU50YfOPKe+WiLn1g8LwVZwNsNG+Pb2KFrtNrCN/JXpSgZbGoU/EOs9E83i5R7VUBuReGojNpQvS4wtBTqBzYLe/T2HEkznrSvhHMeAMYdxfiRmzJZD1ObqDKuMxNHC5bK5j35Ze7PVsgQ9vbCdsu5Mk6Jm3Xei4wd48Mr51OOjT3+0digdENovd5G1/A1ZD+jx0RuwSCwLNiu2I3LGT2mfKtEHt9wBkv9Vbn0McceN3Ycw5xD9OTIAR+SlzrXrotSKZk7JD0T7xOboowT8C7lHzJvVbCvHbbVXiCibQHFDlnE88R88EIfK9RnD581c/Ucqz0Om/DPph/Y6PF7St0A0Q/EooJ/n/OiIdycqX0L+8lT5JJsnki9gPRSrJf3N1lKASPk7KsNE6M8sceqgOGKyyXv2LfQvoJ1lr7Rt6S+jTo3Z2ptwZChxuFPtkfWrlXaRv5J85G5hUXfKtnIyPSEmmuMHUc2TGiHGFHpu+ACbfjbUr/XjurSag3XGpWj7bMeCcoKvajr6APl0C9mc5mKBDypL96nKGexM/2kuRQaUWd/9dtuhvRF5w5Cqx361sJ7trRkXW8deKLciD7KI96t1thAwz76lvXOiy0n5vX63ITvXyj6i/elKf+u1ch+fcPeNUptUQpHGhjf9j/h92d8iirkRJtCqSUam1jKaNFPumZfhLOhbVbXc6/RPw+/s1+/lfB3Jtp/Kw6wR/xW4kvE5XwhCS1tvVUE3rLiHtUaPh2Uc51S47sAcUJ/xrC3PjqOhDS2Sd1d9Feebo202TPgfeQp0j1PDTYkkFZxEHkgjP1MDoXE5YRb+iY6dyePDOLK46TBp8UbEpHOsiTXIUx+VVo4kwG+ZUNiYOe4p8428r0nSbmz2NFG2j5x0KEHJu3y8+m49QaCxQCTvzqicix0NzjrECkncguifJXFOjHyyeaJxOCbSwM72E6emLWxm37MBY+4dK3ylHiz7HTCX/rG/MQkX/8uhUGUCFa+E4uNXDxkoFIJX3m1a3Lt6d9zXmsNIm7ZKICYi7R7dscfP36I79i5v7u7PjGlnXQP7wd2ZI+hLdXNxOMgo94WZbLAkQPpiZMSJeSzZtAx0Yunby6skUH73Pppy7WDA3bYYfO7u33sdvt4uH7fwma3i9ZIfgS62G2xp/R66qRx4MmHvibNB3bt//Djj/GRo09E33kyo19V9Ojp71FMfWvBJyZpQ5yxdhU4OPFTSg6AL798Dp/wy0Paq6sv6F/2Q8u4/VzAsEH//v4x7vf3sd/uQ6zFXsyylPqNh3YTQ+mI78hC8cST2hP2c1Kg7L6pst1vsf0e29+HuHU9NGCqTMAbravc24VPuT798EO42aBPvfDk/IXdf/3RmLPoFy5kD19f4//43//3+H/+5/8c//xf/jmf2jzwFEh76Yt+8aHtTyRxbUy4y5ESy4IEGW034rcOCAfi7YmnrD7hMBYqMdm6RljP+MwrvjwyEM88Rd/E44eHcOCvrbKIOlA/Rm1dVOwjg1XBLcG5a416S6Wi5KTkTE7QdmSeEM+0J+3sJ44ejc2c5ODjrVbaqVUJJ0Vi8euvv4RfKmjf+7sHBrBN2kQ99SHpTDlgMcFyMoVdSyn4Xwt9tDcPwVPb+3QWJcMn8x28AqMuGyHL4tA2ymS9g5qDoPhbJ02PK3TNyQB0xaAUZIafeprL0k+fn0OdlHegnbL+gh6//vxL+BqvuRIlwiJdB21jyhzlWxcjdrKPcjRkNx/e82Tt9hTKp2bGvz6ljLZbRWHQbQzSA2TBDxwmCiomFtLYmZc3xCYyiYO52+/p+stf/4ptj4FAFD6FM3TijGYzT6aPkf6Jj5rrXTSrg9grp+f634HY9Vy5JvLZET8zNiDyzR+8NzMJWux7SNtq33wjifYXZBaTWht61JzE+7+D+XTp8PYap/TxOXOtOd4iZsoyQVd5PNfPtaHY+ORZnsqR1/BIOch5nIYbhy4offL3Fdu9UMxB2hQh0q+NZeU6vi953on6mcmOvORjkcdynNB3XDal0MlFjnS/PPFUEdri5wLKvuIgH9uoo8Vr5erwUe0vX6/to02sa8YLvqEPWgby8UCe1Y8qPlq5t/SbwzrjYI3de+qlMREz2iplAAfrLOKnH56JXTHCE0L63rPoFheEUQfbLpPcFgP89a8duV+++p6+maTpVGsLn3TaTjkdEwbGcBcYW/rc3d0zfjzGhw+PscdPHV9tv+jxD/hwF999+j7+8U9/jB9++DH8/qpPPJG+Iy7WmyG20NDHldEF+5mcpx6vr68Zc4d8M2PEBeY4MP58/vxrWJ6evsRtsyp9GHuZH7XLTe8JX/aeC2vjSZ3eyf36gD4nHkCCnww5Dvq01L7aMfsglHnggafrm80alyq6YcrCBfYpiXFXW/TY3GPlWLAjLcMfbSGe2uznX34J3yb6gj8diLkZv1/RUDunfNjW/vJs1bnGTPw+hz54RD/tlu3OU5zyye0hjK3UEburk/oU7LbGZ/zOLL/X6w8//jHMQ7UtNEf8X7lu8ulLyuNGu+cDPuH3jvlm0SPzQvPX4+OH8LjFV830E9jqS7X+Q+w229htt2CxSnk/f3nKOFfeBeMpxFwcAI+MV2hb8Y2WZfCNYzDUZ7taQx8KfkbyqXrLa1VKtq19CwgQo8fcJFTnnpjyjc8enekWbpBnTgfnL09PPDF/Zn5xpM/IvSOYHdi4GslRkXLs8EF90u8o+vEPf4zv9dOPn+Lx4UPc3T0kdr7NoL82MKzIaBzv8OGbz4i5vHUQ/Uw9L9hTPLW9engUdzcizAXavdBJm41sgqUN0Fl8N2D66cN3cc/8Kudg8LTv8XgiDg4hXXmtIGB7yDDGT9SPOQZ7z7G7tsYCmrGdBidsNiETXYj7Ie7vH0I8lfeSjsUZwvjAyre6/a4WbXzCt7SlcWl+XXhDUEPQzw2QpH0+c4V5kFWZUl7ybr7dir9Ly7yf8yP5IM8I7Zk4cJNUP/Y/HLFOOe0/0ca3sPQdY+z+8Q77fIp71g3aXT3N7Y5FjosTdPUh85P4OueTp/d8YKIeBV/SPu9vL5nvHZOVV42kub760RnZnMso1yntEuGGgcUcB1rpR2Iifee57+gpFq5vPn3/A3OZAR74//tbTO+n2BJb9+De1RbK9pU1mPL8wFzaXChN8T8S3+J0IlbFRvlWhd/M+Sr5ZQXG1VIqgDNvYA4lZs5JehbuYsANVJqZW7Tk21994QJG6u+1bfyuTcdR9dXWtzKiv+PihM9MPHA3hvUJv9fG8e797ZDxZHtx1V7ayXtfP3+JL7/8mnNe8VTn74mp2lXqRmJPTZEbWUbm5GPqe8y8IZ2Cjj3rGdeB2lF5zff6gxgO5KFaW+L/9PU5MRYPbaPPK2vaDf/RHl6Lt3SkZ451fuyf1ffgAlBJw/EDmL10eZhzTu2iPCcwlqb21s7KqW6+VSadQjyIjfMRsWlsNLoO0xfE6K9//ldy+VNIyz6fWAPK23hSf+UEDuaDNQb8xFy73e7iEdx+/MOP8fj4McwFvtE3gE0trJ+wzc1HR3T9+vUpnLM6f3MDRxmlX/CTNTTvH+5CeYwT5+Ejfq0lOnxpVRZ7GE/6XgKwQivKTIw6JqqX/zO0WMojrj+rKN/Orie/i8NNqt+FMP/fCnFJC2ieS3b1LDMsV5iFJw01Wm3RGAA3JK2BUjBiBizOqpGdqFhHNb4/h0b/VnAeKmkCta5EhZaJxfZUwmrmNn0uU6Qo8d/+ZFuqTVKrUsL+dCKY6Gs/7i0yVklGFCpwlo62JgMHKW+cSHQG12jSodA73HixTge+ObKBpCNOOHutheRWgxEOlsjJ5NEBoaN+kWvOiYcD1wj9LLQxwZrYDBiD58jkSr4ojCi6TGHH2b4TMjigIg2RaZJTFtvK3/MLgXEB6zMyH6HtgsDB4pZIepMLhhNqNbeoy6qUGLabMMgNdsiT/EYmNWCNIF1r0TUKuthneep8zImMmJzRJ8DRiYR23xLcbb0hebTUQf1NiPJa5EUICFnftZo+I98NiXTPxN3XD/ec9/iS9KTrIt/+J3Sb0JHu0ehrnzW+pv0QgUnHxJPPMfQrBwB59Nz3eOvneaHxjV7Kv6IGHETc+hksLagfGJQPMgsMB3nfCr1QnV58ss77OiAXVulTpdQw0XteK+eUrMPPi2WFPwat6SvvyCfZxtkF9jMD1IReI5PGKbRlJjuaF+SFjT09hLQTK+gjVGKQiTzv+ktp6Qgf79tf/k4CYYSOCx9t5ARcrLPg3x6BBCIlKr7wzS6l0i/CL13X5zJh5wJ7Qm4Ywc4FXodMTggcLB0YW62IUGRLu4Q4lh/q6CYOI3Y+Ym9j4sjg4LVPxzSDf+LgJOqEbPartUXXWsrWOFfG2sAVjNRHGtp/huOqLDiI5QkexvAJmU/wMnaMLWmq2Ah9ZemRV7kHFgiVc4TPJsojfQfiNyYhxrPU7ZP8FNaWV56eWpRXn0g63Mtz9LaPvjsil+18M6tHH8+XSTk54Eoz+WAUeabLoJvfYXACK+WCbBRiVnn71jIWYRH6z1LgXkp4P+Wp+GZfQzvpG+HPjVcRy0oHK5diThefIwuB4/EduMgX2NvNEAdlc78xKObG0nKtBCVsu8QNAAAQAElEQVSSJzLV2sIfsVd3z0upYb2sJ/A/YRv1uk2czJfKr53skzxsvJAm7xRyccMflHnxp2wHphfarUqhjX47EyNLTAVyO3Y1JjMdOKT+0BPjPI/lxxi2zg0Cv4PhRJ71fMYO2vzC0fb6X0O3jtIq+qwqTl6I4TH8c2HjRDtPJGPYQLwwdJS00Yqr20ea/0253izatqAjR6smeIujtMVKjKq60kb9pHMCT4/GfEe/lcXOlL7VxA0huCqZs2qFvjQ4uvFsnlW/8GcRnOYlWtpyaSt9xwWbWN+3pd5+3puww614rWywgE6AQaRtNrsdGyE7Fgu7ML/30PfoGOXR62JHfF4+jg/W9dqPtt7TD7WlY8QwbKLWFmUV5JuZfIqv0nHN2NDbvkQo3wo9L/iIOI7IaRzJpqHDMHSpZ8e5bemRfSp9vNYPj8TeNJ1D3GurUVsHl0h+6mos6L8TdjiRb8TJCbx4SGOLPL7Sb37V1/SRI+0IrsRlz7ioPi3pzjmnkJaxaBuZzQrsiQUb+czI+98KfjKOJzZsT8h1pptYzOCCi6K7cupLDfm3G2wAT315ZJw33pXTNik785V34vOEjCfuH9F/5HzCr2XfiQ3Fc0vF3yrX4uM1HOGPkFxINwttCsV24rDYvIFpBe9KS3oxxmb8w8fetjV+BzbHhqFPW9M4aYuttlFm89IJGY0N8a1NG+EXSdVf5AsO6il9263wjVpb2r6UK39wkhYM8NmKbVrGTkU3fZEu3JrC3HU8sjhl8zCPnGsvNGBeOmXxvENffXcN1vvdJszB+skFH1T22tdYb4doLqhbDWOxby0G2m82Q8ZI47oYSAFFcFH+C36m3lR9+8wZM6JGKXhx56+lSGMAP/FX11prVOhaTws2dugTJWptYbvGHO0CFvIo1He0t23jfo5poSxwvLbhErOU7G8b+6+J2R4ewY+Yzvin9LKgv2O9NuQ2mM5hm4xLKiq41dqgh90QzTn04eUQLn7P+OEiU4lWa/LlF/Yq9CQmuS9duiXdbM+tvlWFDmMvZaCBNlCuCVyNo+RPfRLiFxry++8f7dCjk3bswch+zhGkOWET/5TYHA0jYnCKAxsHrg0k2cHfTZ2CblKUlkf7GVsjcWa7Bv3+il3F7ikreHlEDbqICS35VPQ/ce/AHMWNkxN+aDvlXubzYzjnA4jwbRz7z9jhBEY5P+IoVhDNj7NTY0Ma6pCVduJEbC7YW7lLAffQCkF+QRDul25peBFLsFCupEMfcQ7ad7VhKuWfQp2Vg9v25q71c5zoaz/jjRuIjm8g55Gc5FzMIqZibizZRkyVy3PnTeYCz1eIJC35qyfphXxTooJbT/nGI2MHfahr2HXYs25iY2QzbMIfN4bUssc2a+p8UChdeeXRDXPkUx8x1NZrHo7rwys1w463o/Ts47GDXyn4JRfWWQptM8Y4Up0f6+QtxoUaMXIdeGRTy3lKyoEfKKOqSEcara1DXemCP875lpk0am3kNXIA/KllnV+idj1dL5Q5zENrctCWoj/aRr6NfqAU+pA84tsPLbC7OHOGjSN625bf6uZ4JJWS+VEdJow/M5D5hfFu8jrHcfzRN7WvPJwD39iUWN1O/zvH/2tvqdH/tRz/T+S2Wq2+JU4DPwcmnFngtaID036/Y2fwIZ/2e65D6JCKUaIwSFaaErwRS7CmI+KKJUJH0wHPJDd3/AxCGpELaI/xHcxODNwa3ISgM9jeXdk9k8WBiZOyGPzPz0850S7weWeC7tsRmXzhZzv7GYAGA01ITIs8M/cNkgNP93zqJ58ReRZnYxAnaVonH485oCMT4hEkAzqwC8ru9JGnzL4ZofO3vsFiZrJ1jHwCxNNEMZGGT+H830pMyO/s1iu7NEdomhRHdqNd5Jq03dV3omUiO5HkbJMBQNszMiZWCCJuh8PC629/+ynyez++vqog8lVk8ZQpIknDgfQzu7QmSm/UrjKR2JAApnyyA/ipl0GuHo2EtwJUdRefJ55q+d9MKveqlHCC4que7mY7scbY4cJtYiDByhnMtj0h83hL3le/6EgCPUnTpyX7/T20dqFt12wkWW/Q+4Tftwcm+m42Qz7l9b88LKsI/wzFp5Ovry9AYWqJnHyZaHytc0175XdglZ74a1efzr0wYSjIIa/tnl3prqWsi8+NJDqQQD/1oRnXahMZD+L9fnyLdyZ4bxxPJlr8SF+yFXAl7j7dEsOeZG/Cd/d87QAx7HLjret5GoFdXRx+fXlmArMUr30iov/qG9pc/JXdey9fvuSbS8N2Ez5l/fTdp9ijg0kVd2ASAxYIsiE2/+mf/in+RPnu+x+jgbVPoG233W+wcwt/pO1Gg+UVn3ymHBiwjugUKC9+PkHxScB3PJ30aac++fZ6wL8/h3KetLfMKScWBw7C2kHcv0c+N/i6uviik4WJAUEcTfSWPMenleXI5sIr2PrdUK+vb/jlkc3JY35heMYET9H9HoYcrPoaXWvhht8aPLKgm7rOWM2YtM8FuYgCagJ8xlC/w/EV2q8Zp/qmMhzR+8vnz9j2EJU49stDf/jux6SvnPqHdnYAcuA3Ht7IHcAklOEEz0HJTZxi4OBDTixknNfW0dJz6XdgUkqNWhuuVnMDVhqFfi7Yxd/BesBvbEOjKxaH1OMM7so8Yiu6gEUlnoe0rTT0nfzOi+fneMNeyi6/9EPiQ7/s5c3Ec1VKyG8poIUPGcfSPxq/+KoY0SgK7VtTbvvM5F5tdEC2Q27GEpCKyoSqxkCe3pGv7+8ewr/Z3+KXPTa70fL+mjbasNZq17TPCzlM+Uf8wrZLWfLYAB5bJiBr+vlmUyNnNBZKrbZYIVtRrECTUhmDWgzbIbb4h/SpRrYSPuk3dxlD3jNWvd8hQwcd8VPPNXS1p7LkG03k8xM+bj4xh/TkSJ8I+z08D48fllhEHpjEibHIXP/lSfxfwYncAq7Slk+Fl4tSbWLdrWQ9srsB6UTTDQD1daPdydca/bvWoqCMcpyvGBlzVio32oPllJPpGT+hKR97lHzAsPhCiQpe0rCsSgGvir836iskGIsjoDNn4TSMrQH+yjSAv7LaV/t04HbDUv1s7z2xM7YhTxUyEI/WW94Yu4yrDzxp/P6Pf4rH7z+EeG63u7TZQm8AzpK+ZR50fDROIMZYrv+N6XvmIjF0LrLH5xry+L0Mf/nXP4fF8UKeFuX1aG5wsjmRk86MMyvE018f/Y6b7z/FPU8tc4y6u4uHD/fx4dNHjo+x2W0CByd/vCc2m7t9DJvtFbcg5Oc8r9hY3X1r0DH8SI555cm7OaTn3oBfZv4GS/1JuWyvTCgd5ok193b4+wxV8400xukIHhO2pBD/5mTj1VwgDTG1qKM+0VpHLPbYr0u5MEGO+yfiWn6Wrg7pv+Y9n/QWDFYpaxadauSbiK/4v/zlIW0XkY5TgADdEo69tnUO5tNoMZdHIIS5TJrazdK1Fmv0cgNst9nlm5o9deZH6Z/IO85VpPOFuYf/7bX8xMl4EBfH+FoberV8o8sYkYeyGQ9n9SMOCwyNcXNeB+7iq87aQZpHxxxyueNFKTV98P7+LmmeiR996w3dxXix2S6xkpfzV3UU7yntMgLHRLlQOGK3VSmY0+Bf/KKRVzbMDcSrdjX8Tyf+9q//En/725/j118/5xiv76yKkoMecWoffdsc2tBZ3t5WzwnfVR/LBV/WBt6zjTaEAggstLxn6Wiw223j7uGRzVd0Ja57bE11+oaxKfYz+ou139fy8eMH6ETOl6Tt/ED/3RJv2tI659nOY437C46mfsrtmwe26xlbsx3rCef3E/LOYJQ+zLnye9/cB2jkzWPOvdabgfFtQxnIUy1lNJb0DefVzmG0e8WH1sSVuWPPUXtZl4IjjyhcOP62rT4hT4vt9D9xxWosaifi/BDOHX3DzM0m7e26qHYt7skN+spmu0vZateF+vtmUPLAn/Qx8fDa3GVc6FMucPVLMQSCEA9lUB68JXlP2NZ7K/y2wc/2jhva1WND38QV2y30j3F8eYkX5vri4ps+yqwtLeohVhNYj+QO3wDRb9TJ2LZ4LS2x0Fdm2vk26chYc8Eflnp+I6T3soCpbalVXA/4/xyuO070U2/nhpbT+5HNxQnzlhiIg/v7h8TOThO8RuLWc2PA8VdMIBZeb8kVa8Z0z5X/lTXAs2/bMc850df67XqTOWFGVscMdX5jbnu80hU3fU65pdvVEvpv/kla30LbGtfeNx7u8O/7x4fY7veUHWveXVRwV1Zl882WAZk8KrfY5hF5xFp9xFPbmbv0Lb/7ZukfbIpUsKiJlflvQH7le0dmfUcZ7ZcxhE/LU39y/eocs0eW4Vqvjvk9qb/8lG/9KMenDx8zvxqbYjTP5xBX+12wm7L1tUbf16id87ApH/gr49vbG770zBrlNRAyx+X7xzvyHxjYh/FJuVwH6ofy09aFQFNOZXxzjcw8SDz9q4c1sSx+Xr8zn7KddjO/TuOcc+ETfu89N3nVVQwt5tkzdhVD3E92v8uC+r9Luf5DoXS2b1F7a7FaRbnurM2sbCYcRQPpLNm24A84gIuVVansFtbQiLeiUVeFRliJT1J1EuCgvcFpTFxjGvmYExkb2Meiw48Ej8nonY0Yd9ANFnmXFVJBt1C81iluchks9jFRSU8H7yoBrewkvAl+9lGeJTGNOZBUEsBmtyMJtXQ++yqnk1xLRU/5FRCBLcnFgC3ZVyc1yM/QRltyIEmP85EJjDK3tuDCDckCWoBTC+kODLoOotJGRAa7kTKh/rLYWYNTT6nwl07PgqNrLWwvsdTFjinXIpPyiYeTG+/bTnudSH5PTKS+kixNiia5slr6QDBMimJ7w8ZJq7qpgzTk6aDjuUFokPtU3OCUtnXJh+TuAk77Kbfym9Aakx6vpWPSORH40ph4gnrB1pP2YUPN4wWdtIk+Ik7i0PoWJicBVC9LxD9ErdSDz0z/pS4S6vRpTtXNgzQdxBZ91JJa+JRSowfTKHTjeuDcCWnfFmyUt0JfO9EjfK3YP5dzIBsZ2E7KbkLiKH9LvrUGC3meuXfjO+kX6O3i8IQ9Rq7PHJUp+wkgTOSpPTr45jl13rf/hJ5c5uJHzE2wHgt6qKuDhn/iYpuCTh5nZDBOTvLjXBrihcbcBin0NhlblOW3RRvJuwT/ugr8EOXDCX2py3NOv33mODO5u9EAhqhgKsZiWmsL8YxSYyVNdOyZvGx2d7mIasM6al19o5Z8IIKIGRfK4vnSoCyH/F1Qv9AX+qXk4ledV6WkfR3cG7GkfdtVBjEW3/Rr2k3ThQ2IZbI34YvK5X15Bj/KvWECstk5+DVqImUyl2iDCR8QL689t5yuddZr8+UeCtHbfCg2DXwCLKgKZruhXMrkvS0yW4wB+dvmwi9tOmFP41w+Nxm5lR/rRvxT38t75YZPDeOc5Um2C/hW8l/fajTkcNHZc37TG+8IunKv5iRit9vHjgXverNhFeDSkgAAEABJREFUIl4XGhoElexTsafHW+m4zroO/rS23pi2qJPXyuqxYhcA5TPZkhI5KVp8NZCjAE/JY4GeDbwntpmHWGCrc+rLTWlyIBznb/1SVGZNYnjhIu12meA5L3TBwv5OAN00ddIER+5V2iz2pjtjFrLRH6lgUTIezWNnNvLt6wR/xPbKkPa84qDNpWdX4y35E5NeO8nvWmMcGhZsy5Uf9x1/lQtmyAJX5JS2Fx6Xgm1LZSyWA51pbB8XV+oKtRyzRvzGenl6tD4LXeypzZXNP4U7w1vaDbksa2K157xDnwIv78GGReEYLthd/EhT29ree7aptXE65+KIk9An9DvPT4yV728v8cIk0bHDCeMJGb2n7ynTBTlO5ErzpTh7r0OGLWOoY4z0HCN6xsgtm+Lr/SbtNWGDUC8IOX4oi32tW13rvT7iO/qQ55YZfm4I+GDFeuk7CbcUaKmjOFVylRtiG+RwztDQs9Ua5o6uMaknXzsvMRdZJnKM9Cvt1Cs3xZFxgl+l33DF98ZDOfWfvHZ8uMqMCJLJQujlEa/4drS99LSBsebRdtp+BG/lVz7bWPTDnPD7pfBszElfGdWpFH1fbSVfwvbes14+llVRsMi86+b7gXmbuSmo7q/+onzmI3E4Y0tlKKWycVtxY3IJNJhqhj/em/CBEWzslxiAj/dO5DWvt5sh9izAt3e7gE0uKqdsH+T8JYYgGQQ/9EsWZRcL7ZV/SkUub74FQ0NzyRIHtq2Rf6JDfSR1OYMgQWP8204Zl7iiBe0qem7I126sbDbrHPcy3rlnbx1SFCGxyEqucDw4oadYLbLTAp9RFjFyXrkqBX1abKEt1s6HtaNt7OO5WHmuTKuytNfug36JT1GFyPM1n6IHFd5X3g5cS+aTSu6oIUbiecEnlbuUmvkoj5xbN4HziA3NveYKiFuth2aOcfxUN+XJG1HAP+KEzj7Mss8KvlvGke1mB/3G/ZL89RfHF/Fy09G4l7C6m/drq6ENC7JYF/lToqYO8uG84FPQ79BTXeL2wzWM8sq+lTYef1siCvSHuH94YLN3l+fi6xeaq7ed1Uu65hz7fvvzv19+zgdj3tcf1KMoC51sZx/QD4+Ow+pqscI+NFNV4NQPsBe+MFEu4O1bjrc2tqvoou1yY6i2UBfv+4BUOeVhne2cz7vxdGRTAeKM5eq1rI2MfW1pH/srp/2kHQimHbXBSN64tbEdEnK7pLwjG622UVbpK98Z/3h7O/Bw7Mi6ZlzGSJzfB8WOkQsNW0JmVdIHtKs5ENXiRoeT/Mjb9aA0HV9tMzhfbHW5Dz/bKLdv0UnLGyfyhfXy89pyQQ7nAHDmg8/AX33UVdovh2ceLBxxwTljTwzf395z/Jp9O0V73Arz3d/SLghmkc94bfPtPsZXd3mckSvraW9bz12XwTTcDDwwJi15Dlv1DbdFzwuoEJfGj3MC26IAKa6ykdTCB0cWdS+lhnNeN6/WuUFk3ylt4dguBvI19mvrQ14+YJVe31ron9LX97WlbR1D3fgU41UpVmVRbmXSB06scfQp9QmaLFjMof+69vQe1VGJvUVOrvh4bVv7OU4cv/mb80GkSn40xHa2UTbpZ0kpfj+/kPL3I8z/UBKcMhcEAGtbjUBIgLhXOA0hfmHX0B1rHWcmIX0zwNIkdKIeg+o4favhwOctg8qjNCtOtWYQM+H3HB30fIJkcNrm705FUiFwdAAnEm6wOLE0OA0+20ovCu2QWXl0KoNtJAl4bRsdVYf13AR6+s29E/RtK52BQdKnuJv9HT41QbbGbWc/dzYZpBqyGyClMLB0BCK8pTny1Od4fA91AEb6o3EG6L/JNrrWckJvIEpDfBz0pP/IE8Z7Fr49k1YbJw2wVSbrfDLgE8g18m15wrDZ78Id8wrO4m+xn4vaewarfU5mBhLtFH7JtgEuLdsdSSZPn5/j6elLfGUTSCy8p02US+xRPOV3sHhis+iVp5X29f4OOcVJ3uL2wo67b0zc3jpyIyJKZNJ0B9oAdvKoDvv7e3aO99H3DRYltLsD+9fn19xZPrBp5ABicneyvSol1jwZyJ3l/SZ1TvlU9lqUQ7mUyaPYa48Z7CcnVFmWhd3SBeH4pDeTwPUXMVBmnxa5kWk7B+w9T/+UvWhrinLbxvsOom6y2NeintKyTMl7Sl9Qn5HJjhtFDlgubCxPX5/j7ZVBEflMmPrqYqeIWku0VqNnwqZN1av2NeuBRPYxy4PB1k0on+i4SNG2FZ+opcUzmP6KfV9eDnF4O8ZtB/1EUva7UZyoKLd2JayhWdIm+gIXaX/98EjyNe6k7xMknxRxMydoDX/d3GICwbJvCSbyCy1pG6/Kp6+4qeDTEcuaSXtH7HfIW2qL1g+x2e7i8fFDfOTJu999sGFCWFuP3g3ZamTc0T7CeI9wsPHPNOXjIDixWeM5qYBJhHg1bHChTNCo4Vsi2/0mn1rkgoE42RBTN4x7YrTVKvk48DT4r3/9C09PnoEDpfjtRx3NWR8+PsRHnoTuoFErfBj8tb22PJFfHLj1YYu6j+DoueVIDHoUS2XNnAnvnuK53ORjkbavFA8M3AP4bDnKv9XKYA8OGG+e/i1GNlDls0wmJmsV91pm8FtsIk0H9AKTxA/fdGMANGkDZshgzJlrtElt4rH0rfDU3nt0fkT/R/Q3Lzn5XRUIUpTfnF9bS8yvAnCYKXw4TOa2VVnsQC7TH6jGRw80KDHgFwVaXETfatKZ8fcLYBkbaSA0VGZ2dcLxIOOLp/PmqleOYmxMpT/Q1jZu4uA6Se+CDNrEfvm2HU+nTsSGfbLNikU7Y4MTtK/kOO3V4e9uIJZSEQ3skccYsZ+0T8SjtF6Y7NrPNzVeD6+Ey4ROGxZuG2KaAp2uNmigATze4XvbHKAmxM+3k8S2kAvU3Vx5xIf0qxP+pZ+hFj5QMxY7bFMtXY2+r+F4Z19xxHrIwMTLiSb8xHEi7/w7f0EXsboglQtbz9XN/JX8wEtaDbuusY82u42rK2RM3vA/sLD4/PlzaAPjYeAppj5rX4s5Y4KX7eTRQ68HD9jG118/51s6//Wf/2v865//NX7+6accF6RjW9ton5QLPaRjnVjtGUNzjMGfpNf3PWPNlie1d3GTbbe5iz35Sp6JDz6mTOLUt8WmB+ylD4mNNtf25oH//P/4v+d3/yB66Nvqzwgf2kF8rVPP9XaInrwtRuthE8pWwcV2x/Ecx/FEPjor9hJv/ZI79Jt3sNMuzhH2jLMbaNWOcZK8ps6rgBMy6x+3UkqFTsEPjIqS5/Vqj67VnHf02Gsg3w7o3qhLWY6nzHHiqo2UV9scyU2/Xr8r6ImxX32bNupb9Byl3WqNrMNu9hug73WlPgoeTKcTvvrMU/lxfMdN58zHDVyyDdofua8PyO+MP1O1fK79tfNSwQYrtvZcPm5UeFTuA7ayfr3dxP7Tx9jeP7ChwuYim07jdEosxFBb6aulFJtTSmj/Nb7poujHH7+PfEuVTSQXTcHPmXzjeDLh99q5qxX9a9zk9+1k8/f7+5ixtULuVSmp5xa776HlG2S+9ai8XatRsItWUnaL9N+vucLNnBmetmm01QeCH/OTG3IesW60fh39uudOxIF52REMpDXPY0zgOBHX+op1pZRQd+eZ+90mtJV6iK15RD9A7MVHsG1gPEyXtEtt0aNH1xrjObEBLQzJBi9o0MixeEV7F/HmOeeBzheTNxSyOe2cF43Y2jxiDs61A3q+4etfmJ/Y3jeg7rHd4+NDeF7hXeHr+Zr53wSd5+eXfAPnjH7Kv2DRwnjboduArOL8zQ+RTXkRJT/mtTzxF8IVjiuKOud4SPtSavpMxdbVNpQ1MfPxxx/C70vxDSa7HIkdj+IrziCC3Zc4Vqe/MG/4L//HfwnfVpOW/mAu7/H/rjXa6kctUlaubaM/1q5L/o6F0sWx+EAd/Wcwm9D9iI1PlMTyGhd0CvOBvlP7ip82xbuOpxHGvWO2caItXonLI3nIPmKuXuoiziM8xFcCrS20Knh4fYKveVH9l3aLbN5LvDjRr26L+wtyUxXGivNHba69lTfryTX6fcYaY6dzRXXXZ5V3Sy5fFfIfupNV7JImNS9/+fUpXHc8P39F9xYfHz6EOVO/ESPp2qGvLfQh/TUxpbIEYzfHvFZGmRY8AV5Uk59ZN+Gfr8TX89NLPgwUG9+WsflX/6cviv4ur9G5F7qo+83PxVN8VwXCEJ3Z0Z7NJeii7U7YzrWZ3y91JD7EIOZFrgv3xGlkbnZgE/7IXNR5h+uRDn2Ue2QsP1GUS5yVyyOsovWNcW8Xzs8ewWVL7vdtqD3r2jW5OvVgkFfWEzaV16qUMEf63aKBH+prVDGGOl9pUWo41cIfp7jZQh0tXqub9LSNdl7mM8cYoa9crcPfkat2y7zKcfUIZsrt+LQlh5euYJmS/ttVGGJtZZOWx+Bupb4Hg4WvouCD6OK9pVD3O/os1v8dCfTfFQVpV9mAE44aR+NyGjymJ24LE40VlzMDAUHCwtLX6nxddXkt8pkdy5GNBxYctAoMhnkgYYQFgVqikfB6io5gE50ZwpGFCm05EyScMvCUqLRdEvsQGh8PTB4vDHw6m/0dtD+waJS2jlIikk+259zFrkmoZ8LCZbgQd+B2s0Ln0klLqWF/BwMEziQgbRTGDalhgWdfHa/IgFo3wTw1qFxIbtiFtk0O1jTaMHg8PNzHbrNjorhgcM/EbktA2k76WbygOLipk4FxZFGgLllHguB2GNgBQwduk4gUu9ZiYPDbsShbE9wVvoCJwIHo6FRrLMFkIjV4S9zd7bOPyUOstZGDw/0jG18wMhGfSMjq6kLcJ2RiIz+xUi6ahXWbzS4Trwm7a0tw+/fYtqnwto3lhA4vX7+GX84m/vpWVfbNJlyAy8si3ZEEeGQS50bQ6XQMZVHfiQQqHtaNpwPJ5ciET50CHUt0rUaF54qiTvpUq0zIa4tqYZNBjLbI7GR3woYmrSM89Cvraqt0KxECzX31mBwUkemi0NQLsbIupdJ1ZgE+Io9lIjZGyvR3H7IfnSpyiYVFOTqu6cxHZGfsBVs+y9Ucy0AwJl3111ccyBp2lob86QwfewQ61lgzaG7vd2GbUpCNWLotoLy+8S1RMtE6OdyxeHpg49AvRtXWO3x0B0b6dKstaAqPiQnYMTcURwYmK/vWwv49ExuvlUUZg58Z7PSVNxbjv37+Nf9UzA0ki/7xxsCmT7j49agdbps5qU2BCPKLmTpbam3YZtHJgcsB1Amo+p0ZDKXlUy/91yfq4lN5Mg+l3JD0rS033pyg/F3OYFE2shg60GbEn+aotQtzzmazsStP8l4zfqVnvnDwko4y98i0YmJ/YjCz8Rrcsh3yzGAPDKHcrQ7AWJaCL1h/IsaV3XOLd6VXe/S05aqkjQo8pC2+5sdSKv6OT3N0YrAjnnebfdQKNviadM0R9ump22w2i52wlzIpt1h5br6b2Qg9suXaxPYAABAASURBVJDR160TO3kBNnxqxqe+sCfHdK2FPxP5wT9ZkNbEAvVCbFqvDH2rId8ZpZxwGsu3CaDY++RLf7a9bebsj9XBZU1uvGfxNJDT1PM8zvmkSpxW4JB/mrLfoGtDvCqJaynUVXLSEDvkvLvbZV7SPxtx71P84EeMOfy7j75wZKKinOmX2EX55Ok9XTGC34gIvNe+UCrkCuspYuf/umZ/J3VeF+6L29A2accKdubwVmvUayke0RtloDtnnDl5NUcaK06mjuTOI/7lRNAHIcrpOGG7E/dOyG4x3rTHCds4NilzJ334FnxUXWDCUK7sSwnUwkx58J52dyHpou4EDua8gnwV7JV/VRbMpa/dxck+q1JSR/XhlKopdXFiKF+LOu+x3R5/1CfX5DHr9B39VT6tasMuKnHrtfX6S+qFntPVAN6zKLP3/HMjsfDacePp65d4Zrx5Z2NPHgM8+2F50i2u+qG+rvpO1LXLFt/b0M7Yb2KGIsp/PJ3CvCK+k35+lUHcbPfBV+vRxTcaXtjY980XbeNY5eLd3GC73W5LLPX4aBcl9WOYlhZ+BWCRcsC3p2Rckj/E94ze6lVbXcY4jtLTHhW7RkELPmlEzhdyM+PHnONQxjMEevptiY2Pnz7F92yYfPCLs4mTXsyJkTV5vEoPQmLreHhPLGqnEz4FiXi8+0Au2bE50GALUz7eN8466FzQR9/V3rvNGl37pR314s1FyMfx5iNzNjdJlEl+jnfmV4/2T59m3PVehbb8tX/agXpzh9i4ifLCA60XF2XMC41D+4/Ehrb+6p/B/PpLeNRPLP5pzs8//xT+ZwG2Mdb1XXUoZZnHvPGARtr6H7BGrY182BCjhLFhDN58znvKiZrcXz5E2HLCb2CKvM4Tfy22N0+MzC/UmwbMFe9iGDa5qavdHN/UxXNx/cJY+tNPP+d3iimvPlCwmfjoH8qgrLDkk54QZRWRbWlnWzdDxFGaFhrqfnHGzxa9RjaTJqsRqeCXJY/2MW7c+JLPjV/wMxEXynnBZ40Zz9GQRSN+CChLnTRLOL51ZcGgVGiXZdwSz5evr+FYIR4T45LzWX3rw8MjvjSQU+YcD5Rhghe9yTsDPskmIL693gzYSHpTGIP6kA+8bn8G7XUqC3914BDmD7Ed8RfltnivEQ8X9Pryy8/x9ctzfuFw8NOGLswRubHAtQ9S1I/TMH6G1jMGbZlnP4Tzff1UHmmjrmZMWue6pW/6VM01ibaVxppc4lE7ad+BnLTZ7cgdA7aozBOv2CG8dlVW+ctD+4jjBcy71og1sIHebb1lzlK/PMqEYn/HyFZr2llfNvZ71kvmxdKBMrxWJaJwrOQuc5XndMfMzl1tA+5U6APmrckYRY7kR33NvjX6is7Ipm7y6ir9aOeYYz9xElv5O5d7In61j2OBOUxdn5+/xBMx//TlC/PjI4IF2ChDwUfOcWQDxzdIxSJjG/49PAdiyzWL5/LpwabHzq1WWsz5Z5fmbXl4f9j0oZ0QPe/lnAc/UTf9qOK/w9Anf9ctZ2LIYn+LvLVFIQhLAV8IGWMHNn6lryxiKT3Heu8ZtR6dZ3o+sK607xl/FwcfFkhX3lv06aCr7Z1XPzH+HHiQPhM79mnk9YGN7q6ZtxAT/mvsqv85TmI84qdFa4sNfv3lb/H29DUGNl5pzQOYZ8Y+1lk551eaCH3Msc51tTld+m5wruGjfSq0BuLQvN6quEb41o8PybTvgkeJyr2+tbRb8ON9c3tBxkZ917hHG/GxraWr1FGvz6xKRcQSjpX2KdD4vX1+jzL9f8QIKLmHyHw44YObmIXS7oVBqQuBBvXQYX0C84yz/EKC/MzA9PX5iUXiIRdRdqE3C6cpN4SCH5NVT8CZjHRO7+sMt8RAE2KKSQtJ1wQlrzXG3g672NBPp5DuSAC+uotNkJtctjibT3AqzpEOhNPY1mvvO6CcCUyfKKxKycXeMokeM3lMDMAGk86FsCmz+hnAec3mz+mazFZFlAAIQZwoK+eaYNlvdiT9XXjXxdWqlDAA3IV15/ZCf/W7v78LAwVFwWnKooxnCCm7ch2P7ynXyCLyyCTcP+WxTYdeNMsBa+E9E7htGfzgn4lKJshGPsVWNfo6RKuV82CAnziW+PDwEVn3xj78l8buwO7vH+k9Jz7KIj/l9+lMI2nI+8hCZAQvbbfGJn4fj23U0aed2tPEJab2WZNcpfP+cowvP38OvwPJ+8rXQ3PPZsOaAa5hO/0AAcAfu4DBkU2gfEo4HuJ9OsaJheKRzRoTkIn9SJuJ3fcocxQSsX7V4y/6jYNyIUEoo08UHMg8X2/xpb0T2EETxAm/kBYoRN/3kbvg0BIcJyD6jcV2+VqkgpcSFUwt6pZtoTOBi0XsRmxnktZuwY8ySbsnIWt/8R7Aj1vIIXfPiCxcS3oOdjdaTjK1t7RMdvpbv27hTr50ba+uFTzXbARs9/ex2exCTO2T4QSLrrYY0L9yFK9BvwWLD/ik/7vY/SMTFs615Z4Jx2YHDewnbe2t3bX/CT2jRNS+8QRuE+7ur4pSUMQHVTycwOT19S0+MzH//PlzPJMrnp+f4wt54pWNoXy6oY3xKWMmcSPWJga6JVwKOKNnqTnpMX+UUtJnj9DO/hxHmB2R6Uhe0F8s6h1XGwU/1slXOTIfwOBMsZ06vSLn4fiaG3mVfpuNE7j7jJevDKpnQOyoPyDr589f4jP6SOc2OTrAGzax3W/osywg1AOLhnbQ10up3CsMeA2bBzE+kkdBFtu4sWNbfaQSs57TMqq2Quf5zCDKoO4gGfwoo231bZ/iuVCzLRZg8n5k8TdGIWAb9nMCvdliJ2LDvHZCBzcpzvho4gkO7+TSE7lGTPS7XBhgU2PKuNnSf7vFH7plomDMqP879rOfdOXdgVGFjwUx0fEUr4eXeH79Gq88UXOSY98TdpvA1AmBdhcQB/oNk4g9/is/dbz5nPQbWDz4P1Hs96FcxgK7GbJJXHv4bneb0H/9Xh/z1hb/dgxRrrJCIT4exDcL1xf8x/g6gsuBBeRRnbDnhHzqVErFZqBJuwsFWJOfEy/vFexzxmfVSRpH+upX8txu7mJNflMX7WVd17eMHeNHnbom/Zp6qKeTV7F6YoJ74OnfkSfOhyxHcvN7HLPuwFh7DBdKR+RWZnG9FXFDtSjYo4e+MiqTTAr5rdYWFjHA/TiU1Mlz+xoPNz1WSaMxliAnfaWjnO/4ywk76ivSN8e2apsmG3x7Cu1rHrVPx70teWnPk0ifOuu7ZbX40wSuPTKlr5J3BjHDnsrjQk69xiuu8tJXPMrIey7k/a4l+ThJ9qFU1hG7C1/8v2+5+Pry9DkXmca09I3hHl763B7em90u9Pl61dVcPJ4vMV3OYWxM+MVswAKwOdzvYFtvhvBp9OenX/OYfgQ22vFAbLkhf89Yt0GvRp5WfkAPN9KU2XPldHJuPlU3sRPfkfhUz8S30w4tOmzaU7TNCjkuNFAXDrgnCxnwHJFTO1nkof+J/Y8//hA//vHH+P6H7+Oe+NBHpNcYmyo4NOg2cpCbl4/E25qY9A1SPCQcI6ThWF8KjGE6MI5strso4CUv/0QG9nF/9xDig2PFmQrv0SPE4oNven73Q3z49B05c6/6YDulT9vuQnvzgnEpn5wbwEv89fcJ3ZTHNuahL7/8Er/+8lMcmBeO44l0MpN7zmmLX5if/vWvfyVnsynI+PNMXH3+5df461/+En/9819DP3GO5SaxWMhPPtpQ253wOwU059SKbyOHfLMQA7ZvjMfqeRF9ZBfvf1c0zCqWcSxEgQro6PfqKC1rfdtZPxRL+1vvEYXw2efw7ay//PVv5NPnGLCV+DZkUq7GdcV2ymPeyn7II7u6KmG+tMCZOdaUeM/kLdtZRsYDsXVsOOG7QBxR6FcqXch/tDXWjHvpLHh4X8nhiN7a5cJReoaI7C2ey8uWfWuhnxX8pdaamLjodlH8xNzAOPLtCv1A/uYK/ze5NfMl6R7BXDl8CIFgYVysGZ/2+33oi9rQdj6Idb7oxoL2Np+Kp/IpR0G3VSls5h0TW3WWJ2YJaRiLI5j85c9/Yd76U7wxZ5HfwKJbG62Rp4CNvBw3vWds+xDNzc0PHz/Enodr3jd+FryYGzDHEZOesVnZpWHucm5svW9rSEuba2Nz4t6cRO6orQKJ0kcY++aRFY2NLzFRRv1WrMViIHYHsJEHu3G0jCj8m2GkXOaYVSmZ77rGXAub6EfqZn9t5TgXK/rRrmIv72s/9ZGguQehkKdA+eoH5CxpW2DF7ZIbc9LLca9v0bdKwRc41yav4HsGb/nVfh2tVjA/sNHzmXHvkDlEXxcX3y78yga/5cg6INdqyBf8+NbZkfHyK/R8A/6Ym9eFeBliT74zxsRd+dfkLkvtKz2D9cAxjEexEfs7cB/I7RVZHIfSL42NDI4ZGRubtpswP83MQUdyheWi/rRxo1LZvK+tCv6i/2qnnnHAuUqtjVicU8cjY7lvAtnmM/NMsdsxbuirbkSb63zIpHwd/TbbHdhW5J7w4dd4Yl76xsb1CRntK5Y9flqR37fvjNveNwiJ0SPznOCnrbEDODBpjJ/Jky/E4HbYhjb/8vSEDZgXX+nRnAeih/j68srm0Cs2mcJY2CLHgJ+lz+DXW67Fusen7KM84ucR1qE83jNvuo7RH/Vf7yuj9nCMsY3rGu0uTg16OU7VljTEEwDCPnG1v/x+L2WJ1N+LNP+nyEGQr0pUDOFkZrPb5ndBtNYR+RE3IxgAGvMdx5kYOArG6XHCDDyOXNI4Mvlnsrk6adbjIRe9lxYauLbKhKdlsrCtZWBXtELHQJA+XUgwJRpB1WpFDKHHrbhxa+Nge0ma6FBqVJMdyXxHgO0ptav5RbNuMAxXeVIHBpyJQlcCHdr0KxSv4UA+csiYUxfr+0YbFclqfwX3qKODMjjxVGakQM4aOrRJSL0SUxafm92OTZpdKIfYucPrk6qv7Ia70fbCQsWAccCaronnhQWWX/j2hQnuVyY6J5KRuo8kVdt1yLVFXwNzu5H2Bv4lTNIOpjObKQaSi0aLeCBytunAtLWW8rRK8KGftB34MmGS8JwUr0oJ22kH9dF+tnlCpr/+9Lf4/OuvLARf2VebwiDf7vfRk3xMAoAUUSL7+7TUN1L2d7twAEwM8CUnCk7I9+Dzhz/9Kf5E+e6770O/Slm7EtKyuOG3JeH3yL0qBTvhoiTlbLfS/jXWJK1HJqM9fnPiSS/s8aNGQp7inYn7RPs5lh/1dHEx48/qtgITKMYaTO8eHr7Zq2Z9QGMmMY+ZME3KLzyN1oY+gTSBOhlxcHHxrj7DdsAna4i7g6Q8vN+3mriItxgbGhdk0GYYJ/mro1K+8ETkhY0WF71Jlye44lermw5zfnfRhL8kLWJD25y4diHvF5mrn09OTmDtwCXuDfwG4mGHz0hTuezvBMt+7u5rN/kr24lBTOwcCAui37GpdPdffvi4AAAQAElEQVRwH40nJRVaDoSNQWLYbGKz2+VmVc+1ukj3jG4e5esA2aG/E5yZeuNnxNcc5G0jMK2CWW10r4yd2BlBtFklRjc76FNqa6EuFm7jCzPtS1T6GnP62zDQFluqq8WFivTVQ163thuebEf8Wy5W3njaIlZ4XV7/8vMvLDzG0P+V3yJejQVCB69SKv5FLsAfgx/l6ZBzuUcsXqYQV/+0zzyk/+l3xrqbJ5YTuWgkpn2rUbk6dNf/tXnPeaV0FeDhMYHVEXs4ubav9tLvAkOtSiHkaAdYtktetPep2wFf9SmP/uCE3/yTeYvJa8Yg/YNgkb9+YkxqH69RKzKPIMPAE7QNuXqgiGdrNSr18n/nKZi+4uKgxy+0dSDT6J+NkKhXZZGtwEg8C7F9wVedyDpBd0NWrMTmlP6KTWlb6Ed34m/MyX3eZxJonsPwiofeHJBfNZR/FM/xzIbKiU3Aib4LLWVVtkAu8XtlUimetid80pbad4svb4mPHePIHWXNtfr22F35bS+Gp/cxLMauT+kUpNYW+v+A73mubvP8b4g6x0DMPNzdxwPxcyu7u30M0gcz5ZpRQuwnsEk7osuZWJkVMNVUApUVdSqwd99qbInpHlvog9TCj9/c4zdk/yGM0477HrWnt6QvXfEFEtqVkLJ55B3dgquGXOKQuYIFyHY7xB5M5HPLf+mPTCLNNdL0XiEOjNMFy03KV+EvP1SEdMmx4J588m0jgrFDrQ6v7/mqvhivSgG3IWVTF+X3qK+M+LcSV9o4OdY3/HOCfIMZny/4jgs/J7+rUjKOP3z8GP/4j3+K3XYLRnPm9Al/k0ZOrvsWbq7UtkqeKS8MiwUa6sZpBBVdaymbOYdbIX/jzvNGDjRPaE/94wSPGXnl433pek99xeOCfY1JsTcf/tb+xviR8euVOcEzcwGLseyc4Mw4byyYC3wT5s9/+Zdwk/5ILpvxmxS0MH5B//34FvaTnrJ6rs0cy1xYS8NF9i0X0S20WW01j4v/kNfQw/hx7vKFRcovv7Jh8/Pf4hfmBL/8/HP+Occr8uoLYtURE2I04KPqbd7vWs1NpT/84cdwgW0MVNqVUvGVDePvHWWf89Hdbs/YssZ+3YI3+WfHvMrYdM46sKgrqxUwzsT6lAuZ2St0Nh9oM3NOxf88n4gtfcuj11tidb/ZhfMTx+tVlPDY0V55tV3O0W46QTf4sa96SFeMWmuhHpvdjhww4HaFVpF+1HsP/deUnvmJ+cS2d8T/I/ON/eMDm2e7aPjNGn22lA1tpSkf/UOZ0+95cJb5BuqrUkL+ODO6j+GP1/IR71qbVWyWjrH4lZEf2cfY6JEr5yG0Uq4tWOzAwn7qbh/1l/6qlNwYWBXH5TnfIP786+ecWxUwExblVDb9/OHuIR4eHjPOIc8i8zkcjzx3cZl4g/GEn+rL+qN+ezZWZrISohYbc/TguViYW0qpoZ4r+oNwYpzXyGYb5RcDc2JnXS3Rao3WOkrL9gO67rGVtE/kWX1F3o6V6tzRvgcfN7fVx3bSDgRJbIgDx7wT/uQ96+znkSZhO4t9utZivd3EhrLf7kL9pV27GuabXDeQW4f1JrSLvBFS2CkTm8v4tg9Nieuc290W/K3jgfqapiXzjxgax8rQKrkMHcTLeDC3WHLMLTXXYGLQI5syliAbaUSOXpsP9e+LemIT54EX4sr21T6rEuaeCbkWZckzjM2e7xgj1EFs3t/IO8SOpGtt2KHlWEuA4Bu7+PHHH+MPf/pD/PDj9+g6s0H3S3xls8L8cZfj5Ud03IQ/b2yIKMeITOpo3d+LjmLBG5GtR8b1ZsN4tYstdt5ud7FmjLHeMhBfu+ucumuNmG2xps7Y1JcKfgOwaByscWYeui/xtYGm49qaWDU+1clxydLVFhXMxUC5lNE5wIZ8taFfT+zra+ZP8ShFOwywcTNxjhN6HV3r0Vm63CCupzC3+x/+ABDXY/7nQNqaZuGmjW9f2tZ5mEXsBvhJ491NdOZ6rVWagA169anvEJW4kKZ+n/mF3GIMOi5Io8CA5vxePo5hPhTwTyIPrFvta86o6Gwe8Y2mt6+vPNj1DcE5ciwhvjvu6/POU8TDftLSf8RooX5FzUmk4NwqfydHsfidiPL/vxik1ygrAMe6fV/T8fc4jIOqTh3UGwAlCHKMoTOMJAGTpMlQI3YYdcX9uP7Y3mSZQVYb82EHiuVm8cCvsipRO5PeUhoBYSCmA8HnwiLdQaSUikwtE0VBFm7pM7H8kM5waM8rfCpObBt3eQ1gHY0u4SvcTnR6nN37yj8SXOM1YVvXqYONLTC5QPfmkN5TLrEgNYYOTiYI+Vl3Bg+f4itvytKVqK1mYk0cBhI+g+keXJXrJseZwcbd31cWIK8kNJ/SuBBJetBUZp9WvT6/8hTslafEr6HsJu8zshs4FbndFFkPmxxMho1JpDDQTzmpPZGIxbA34fUttNcCIIsh8OpaDe1coYMXcGvO1yLtZ7lh4H1xKPQRL+tfD2+J7RtJfWKhZYZ0At76FrV0SSuxIhc7odnuNgx+Q8rpRlHBD5x86VMXOjswfuDppJPz+8fHkF/wo/zypHmskNNB0rrLHJhhosAg2+Glq5K43+3vQ/8SL22kTBcSUF7TnJb0iMTp20BJ0q8KxZ2B8weeam+xmwNgrQ0yJXWaSM4WaflqunbKAg7aRhtv9uq6SVlc5Hbg1tUaiz+QcNuShG3v5MpJv5su0lXPm01WyPKGf1jcQFoGr02oj/T0uRO+Ih2ES980meqPJnLl8qmAci6DZaAHcrQW6rjGJzcMiNI7g88Jv7KfctDQDxIEg83EInrkeKGufJuQD/RfZG1hDKv7Gl+0KG8BT2U0X+gzyrze7NM2Xs/YPY/EHGaBVwltUGqLCl72R2JbhT+rUkJfVu5WyR2UpY13I3NN8sB+mx0DPfHQo6s29LjGNyFBHE3AJccSDvQD7RGBDZ8TcXbI+9LVxk88XRYP9eylRdF/Uz7suiolMeGwCMFv/dP+nMYsruQbnxhqD+P+ROxrF+PdMl5t6L35TGxGCWNJGvLpWoWHhdimrz5rufVVvvj2k6imfuokvtI3Thee6Ied9Rn7TZybCwv962/wFB0paT8MAP8SXWv4zeZaBmzeiFMLG3UR4DcmdvI0/rYs0hDkOuGfI20LUPJZM3ECOTbH3sHonPra74R+I3iNYOIcALKgwW+UMSf5BM7JiXLbnmpuXj8Ira+NGaNnZEEezs2VgRKwTj3E1b4LHqdsZz/5mSPNMX2PfuTNnOTh576N2XcNHWoyS/yQUTlvRTwz5yFxKS2xaWDWqrZbhXyls2VifG9h4ulxT55ZEzettmwjA7FHZODzLBXjkiO/IW+TyCMA2EJM9eXa5OXt+Zob7UPTssRLVZauUAEi9NW+Fhhl/CCAHIj1CVyOXqadje2Bhcni+y0cXyXyxgTw7XDMhYfjlUVsxVopHOvNL2LaGOfFIBkUetPIe2K83W5jDd4FOZVYnxTXMxjbxwWRx6Sp/JyctC1zBW2WBZoT7d0ksRhzhbb6Is1lmLq4oPjjH//AhsJWEFJX7amyZSV+q5Ce8rbaYXM8Fbmsq9qo1iTnr0p931qog7If4X/GhxODVcEHGDdwLH3Dom7SCX70OYyUcFz4bR99dfHfMeWyzYSOI3F6JC4OhxNPlt8o7+G1+dqYMLe4GPCtSN+QcYLuuIKCcOIDY2n7ZowLVmUR38V+h8x7Sz45ssk6hjgiEpCUqA3fKSXxKxwt+osyHdiMdg7zzGLtC8UHVk88HHp9fsvNV3UKfuwjTpZbXdqe8cdxf894q4/18LLoy2JqnbbfkqONkYHjhrzips+GuFxvN7lZNFA3sLnasFcJZIVnxiI+Lr+CnVprof1QhLF/zjnSTH5GyZDfsB3wwQ02a/QO2ta4+Y54mS/ETHrOnW2kXrXiMyu4UnrOe/got/pFgZuYce/mK8Vr/NJ26rXf7XJTYL3ehnV932KgGDM9G859g37RkjNyT8i9FP3CPZKkB19MnD6TckFfnVKO7I8fggWu6G2FCv1QPJRLe7opoL4V+XvzszzBRzurv/TlZfvCvQv0xOTp+SnnB94Tm5yDEJvq7gO7+/tdDOQONXAcSt9CCnX17ZjKOGq/kbgR3xMxJA3raMYHZvy+Xa8KWJcVsbwK5ZevtLVjBYdSauYycWvostTZp2DbmhsJS78aPXqKc/AzsYkhD3U1jymnuopJB13pywdKjFdXmRivjVdjCxLAOGODZZMg+cbSzjwonb42bDxEv15zbGG+sV0HBn2r1HEPmZw/1Yr/qauEKTMBqWzmRONdrLSh87DNbhetVnL2SPwew7yAMBm7yl6hk7qRS27YZm5sNdJHuhoF3PiliuGPeiqzGNhXfuYIzB76trLbbiY3KZeaioPjgbyN34pM8nPMfns72hw5rzpyzwrnxd999yl++P6H+J4SEFo2F94gM7N5cxf3bo5ud4hX0BH98C95+dBI2W7ljL/qlwFW+oU4KuvA2LJmTO/xB4t1yub5mnvtOjbd+izzLzFBGIWkyGPRs0TOQe13pVlrC228KiWkm9ecBz+JF7rudhuw3oRjqLTEEzFzfKnYX70n7UMcuC4Q/4a8C/7BOvCQZYKgMeIbUf4JGyyi4U/m0BUXRx4onhgr5GF+6aHhGOF1yiUv2mlbcVBX8ZKuvnWCv/3dZDQmxASWDFV4ICdicDyemO+dsMUZFZjb9RWKUMEu7/A/wB/jZd0ZeuZifbWrLcwvHdhAjU0ifqMzPbPt7/3X373h9y5pymfKzpP8VfAw8mZwyOs0ECOZBtbJTIQbgswnt+6WbpiU+hS6awSCPTC+AJRSSaQ4fJRlQCIBmHCkr0OZUNb0bQxeBlaPA3YEgG9xSMaE4OtvPsnwHBeAXk3HqLTTUf17RGUdGOB1HPvhM9Fa5anQXawH/zeQOVbcWG8GfhcS74RKi84OWk6Inp9fmCy9ppwjA4sDlg5MB3ZzJ/qMof4GmrS5wKnHeKetQVbQsRHohQ5eO4AZYBU5qQrf4LEuCAOaUnUdaElEXIRJtkf/WsGrq8HIFCaKmfYmMHEfmNSoo3o7mTKwj0ys5PHw4UPc8XRox4LByYoTW/XAbKHcapuvMbJp1SGTdRO81f3AE9BaS+xZYDTsoTwv1C1PN45xIVitk6+YOKi8sBnlxpQ6WdTZSWjee3oFr4kkNuSfnblj/7/9p/8tfvzxD6GP+L0K/n31TzwB/PXnZQfffj1JcmACYBISL/9+Wx0G9NZ2Pfg6WX17ewmfFIzv74oVyl4AXvmO7Eq/sKv85ZfP+XTz5etTOKhM6BoAr94eneCcr09ELySWFfd68M+BnoF17aQRf/FavGRkX5/AlFK5xOJdDbHvOLbaom+V0pjkD5QdA9KOJ5d3PC1kYGIRt8c2ewZg/V550xeIFXFT51xcYO8OWxgf8tH2B57g+JaX32Xjn35c4qmBCgAAEABJREFU6KM+2gJB0r62dfBWjwl9tKvf76IvrEoN9VmVgn878dD/LXhFAY2qHi1qHkuop6XrSnQd9V0lAU85eVPW4Cf52R6a4tOD3QBm5oLBCXbrobPgsd/uwMNBbQCfIcwfDrgF+vKhIVoTD2EJzmHgjDVqylRKjQKvAd/cbHbENZMYzleF9mAx4p9iISaenxhI/J/ILtSjXdTawkVAQ0YoLwMUJ+rbc68EIHAt1vqQrJWrNvSGhpsoJAzoVFohH/geDvrenBOOO2zb0LfVGh3FvojF5ArM3sfMH9rWAW+6+qGEkhcmuJ17z3j2ackzT+8PbBZaJz3zoxP1DnntZ8z59sJX/NvYUf/UIn8tMo7kJu2/9G/RWgPqig+M8fTlmeMUbjRkfBFjFdkttrcsck3LZi84qNOamPDNufv7u3DSbl/7ZNvFcqHvbrebtPkWO/XQvULMoYRyVPSQh3n97fiW+dFF4Yjt9I09mDq+rMkHTi5++vmn8EkTCvDBYtje/skXwfR5xxZjXTxO6C7mwpvtwMWYP0HfxayL0Oenr/HKE0fxVAdl8uj1gc2Kn3/5KZ5ZrFq/4ancjvj1HHRZ+E5hrnljsjpS7KP62sEn1y/kzxEZFt4wR1DlUTbz5ten5/iKjd9en1moHUn3Bbx2+YaDE9w1seS4VsgFypSlr+mDXWtpN2NtQzxsdmJNjIk1uasU/BTFz/jajFCglfErb+V0XLEgEryxL+Oy9Q2bOPnsG/25mRvEPEV2sqcfUpX+XbHnKgowQF3s8Y28h1ywxe+P+V0lvvHo+HxO+hEVXRptKnyMZ7GRrnj41NLy9vKcm0QZb23Rt8LPiaE+/+Xzl/jpp5/ib3/7K+PvMfJ7eMBK+bNc9cVJQt+yruIr+vmedp7rG8rh99wZV8pOUkiMfAPnAm50CR9I7MnX4qyfWxy/JvRVTscw5ya2+fjhU3z69EPaz9h4ZCFifbZlc94coixrxrAOfdTPOYY+8MJ45Z+CmH/EZE0s9uC0KoF9xvjyFUz0pRR0+TWBu7lYmtaU2jKuhmETS+k5rqnrtFRi+te/Lbg95Wb1mQXumk36u/jw+CG0h/56HA/5RtU7E3N5VOSQxysPmHyzSH1KKcC75MYT8XQB8xU6rZFbZsaXvtezWDKOPz58iO8+fR/fgZFP0cWx1Rpiv9lt2WBbI6vf8zKFfbWzsSJ+YrlGJ5wtnl9ewOMoC/q27KMsyqRNnd+8sNF4wT7b7S5cDGqXnpjQf2y7xwf+6Y9/iv/0f/tP8cOf/pg5zP5iqDz6mudZSqBnWXy+6YvovUKSOXCXiX0QTiJY5Ndw82m45jx9Tf9qtYY/Nz8UR8/NU84bjSugwxVm9BpzzpTtiRcx8I3uL79+ZuN7CnNi5kJ0+5d//i/h2zRIYne6zJS/y9oRZ5aS7LmHr9i2gNyq+LvQvuS4NLExYY30t+SSPTluf/8Q5t4tGDrvdAwR39v4NREfqQPjk/7rXPSQf47DAg+ma/DOuXCtqZsPLcVYWg0/1R7q7lthxr55CYEyB3pEk8Rde3ktbs77rK/QHPAzfa1rNZxD0JhbaFHUa8Y2c2J5Qe/Nbsd84S7kKT1pJWi0Nb4H/MGY7PsWxoC01LfCx+/G3G4Gq9IGztHe3g7xjt6+mQxTPgtf5ZC2OJ2IHfGpfY0Bn5Av0KeP9MTTLffqk9v9Jj6yqVE7x2XmZAxS/nnoCR84Mbd/Y3wSn4l5rRiewd5yYQ6CemCGCKua8zvfDlujT4GZPI3JCj/x2oODOenDxw+xZezWP9XXdh5d3HuOtyxvEPFQWF0m+MT1R/2U2aNVBT8TcdiBEWd8OPESofJjMwpUWYiImXF9woe1u1+y7zznhgfOwoe29HBT6J45wMD47zj4Du7OAzrs4txCXe7u7slfe+y7Z+zcxEBuNQ7F2DY7dNZPxMDc6hsn5mtt47h0gKbzBWMSlnyW+eQJ3f0ON8dx23IjP56bY4zNN9c/L6+ZVxOjUkKf6ThaElNk1a7WawvnvT05UQzlId7Kar6oFf+j73rYxOPHT8BYeeg1Zm7ZYFNpiIwx6AOLM3nX/t6zbDe7xEA7f/z0Iee7b8xBHM8c05XH/Hl8fyM2xhCTLb69KsQQfL2WXtqWa3FbFfGY4rZ5pgzWWzp080/LxE5/1Nra0RjxZYqvzGuOxMGw6ePh4Z5x8WM49n758jm+Mqdy7Qr52F3lFpcgMMVSWy3+PecbmuabC87OB/+g1fUkD/E/+vlfc7/8r2H7/wtXRbX8d/p6e+V9TrDaqixHHcak3rUa9erAcbuHg1Tr+xyFchFhQJnMmDbSrFAW51sVzlcUj9ciN53xljBMfvgHff7eTgc4MTEyMDLo7EQp0Ohbi/V2CJOwzkP1ta9nuCttqCDZTUwkHXwtFxxsvpZApxomSjOastildiVc8Htunc6aspWIDp2TJoKNJDllN0PbzgXFRFJflUXn4McJtgloZhBmNhEGkIVb//4DMwNYrCvn3vzt5K/C16B0sbUmqL2ObFdy4yvbs/Fj8lNW8VmVrA2fXpzYibV97fvoGYi8Y/2IvLaf0EcdCD1u3fCZwnuj+DNIeG6g2u9I4DOOEfA1N0Gc+P3whx/jA4NPQf8TfV6YULpJ9crkeKHB5KGWxND7Ln6PDIDydXCuXUPEkjxNwvqR7dK2OgDFhHQiMTrZ/vr6xC74K5PZY050TLqRPyV/zwyk4uFExEmQuhUwM2HrOy5ibzxhnH38teKX7Yqy0r4wOnnupmWtLf3FieTAJGXYbvDBTfj0as3g1Ft69OhMrExSsMkEdvrJBNbKfwHrAt0O+krqoOmmj1h80zeK7pJYIA7iVTZWGtg1L1nYQxuMpcvNlGlgc0264nm5+qaTquRHL1jaVBjw/4mCnTUi96xUvvNpsTkiLm0BQ39N32yLDPqh+leua63hsXdCCP/aWhiPtpcsJoOPZ9d45FTaZ2xjke+qiMJyv0HHN8TceFizaUxzFm3oij7q5bVH/VV/9BwtkLUkPsqTbfglBvKSh7EkVsxRkIce2IQm0bCnR+ms0KVn8G6tg94ysfWebbraonLfom7ijIly0qg/2n9GJ/nYRz8JGghv3kMQzyfaKPc4XtK23rOd7XuwWyZpwb05c9aBxY5fiG0O0o6QWeQHjxH7T+OZlDkjb4lGf0vFr+RhX2XqkNui7Av98k2XesVebKQ3EteB3MZjDxYpE/1TX5nH8uN1X8Gkx/61Jv9CPz+rUtJPO+QIftTZTf4l3g+52UyT6OnbI3MhvsTB+05+1BUloYkkNCwUyNBvzkXUCRmVVR21bXpP/vJKj7P1gqFn9R/+IfUdctOykq6NTe+PPBB4jyNPsEqpYTw7KdW/V1wHP8oiPxdzyigE6nMiBzl5F7cVvPkorD0Q/Wo7NnUP5D71OpLntF/tauYL/1TXc3OWNLME8uugHFV5BX5dM+YoteGrNRbfA/MCR4oy4QBROBcP+VjntQVS+NJImTyNWmtu2kvHdm7cnPQj/AnuiU18+5lTF9tZpGcu8Nw+t7HePC3vW7dVKaFfWbJPgDU83FwQj1d82o0RY7ijbYdMq1JSRvO1GwT67tENWMzphFebSEsM5T0Rv9rmDF1tAACxgo56ea6MYmcuUWdEIJ4m5igTuVMsjJkF19q36PFDY6ev+HQh9onTAzZzE/GdxWBZ1XDBu+SlgfYW2nYN2MhPGFCe8rEoq8W6EX89oPMLdPSbOQ1mq2Dyi6+AvflfDFEXenzgr35Zh662rrVEQ079NMtmk4uAgaP+OzG+HPy+s8NbYlnKP4Qbyo5LjafCq1Igkxwiz5DZY6sVyMAfPt5V7lbRF16eI02s6KE99VnFX/xsioJM5goXub7d4XdwOEdRTvu2VpFxYCNqkRVG2GHMYhwt2DOH68Ac5i4ucqwuJTrsYpGOPMViKTTkfo98+oWLwrKqoZy2bYzB92x4+WcQ+/199LXlhgENsFvFTwpiWAKtIn2+oId9I2ugRLJ24ePi6gSuxol201cbcolrhb/X0tUHtbXnHi/YdMI3J+yYddBzcSlNY57LjC3fyBXL87Wdbc2VT2yCOm9y3uiYMnPffoqnDVKGvpFnayi79WJkfzRDP+r1Y6DKvtwoXHfgrL18mNsjf6UAQMqyYDulT3p+Rv7xWibHGXQq0Km1Ru0aWDaOFV4F1sRTlPBe11oonzio24j/S0/5L/icGMCQfhW4pRhpH9sEP61VcuQQ2rXCS31snyU5YR/oLJgHebGlLEmJevPKTLvgp1uV6JH1lheosjN3kbfjXtuEPhjIrrzKsBQoQIvG3LFXUg910I4W85B9vGtTc2NjzrLQoydG9r46rFn0S2ix55IvpHFk08eHpdo89WG+SE9UnShz4iL9Avu0O74ttrGKWNYKNTcQ9MOBjZQti+1huwePIfvb134VAiWLNcGcaso8qK4XfCsnm/hK2gdl9DnbS1fsCsJTnZ2tt67WlrFkpfeVaVWKl8lb2/sdi4fDCdyyml/L/VUpibu+2GNj8TdWxMtzdeuZfzgeb3gwI36N+eUq45QW9C+c26bhb7XDB5H/PM7pvxd8VTxvZaEbAaDIMueDzhNrohP+7Rs23jdObO/14vdH5gZHcumISfAXeHbIWtBb/TuucWKIBqqDANfWL7LM9EMgcCulRtZzVC/1uMNGBSiUQcxXUcJ7UAnluJVCH3Ocm17aPW3Z1WjYumstN6eUueccIXkQzuYlD3TUy+8G0ydqW/jrn9oO50fsEkkP+hGFrsh64Qwc9d+8V1tQQ/HDfTr64FTaR8bGkZxAVT6oSjvhmyvwGcHUdaXjV+Va+Ru29Dzp4UjqbB6YyK2z/kedXMTE48LNs99vAbXfr3D/oWS/kXjGcvPlQqBeND9jAE6iM9BmInhe2Dn17+f/9heeyjKJ1WD2ka5O2moNndLStyY1nuwcwkHLV/acHEvHhboTOnfVTXY6a/CjI6YzQ8dAhm064cQkxMHQgJTPzSEciKWh8+W9vEEvHQfH1bGk/caurfeVqWstKu10JvmZSIbNGucngLi3Y/fYLzn+xO78loW8QSqdWykr2w3RtRbek5VODVcSbEP/xgBceBo6ZjJtrcbAZGy/34UDpH/K41sdPuV5AcOU/TLFTFEfd/yd8CjbwGaCR/UPfho873iq5pM1/zTAhdsNU9s9sgP8p3/6x7h/eIhaTQRjJoMTtlN/SGDXwr0aDvIpP4E2nU5h4JWIrK/iX0QarYul0Kex0zywsXMX+7sdx10sAVzwlymkpbwmQLEF0KzrhzU0e4hE4BB8ZvCv0VjUi4tJQgwTB2RRD+kstBudgqQ5LZN0BkLlFG8Hx5GNiZG6MwkeIWhngp2yj4mzQw/9KZnDxIHWfj519VX3iURzYtffhZydSmHCyQAtDxPWmaRlvfifGJRnpNeG1s2OjqkoVys4dCXk1ZGIk28pQkAPWsrnPLKzf6YkX3wAABAASURBVMx40P+dPE7UXdB5sQ3EkDH4kZ86zvO/Ra2FxdnmWgYGdgxCGzhyr4Z/L+7k9gQt6amDyXW/30TPxGNFfzENujkJmvAFB7MsnKvnET0PuTA95OaZ8eJC7uRbLGxS2mecGPSukzYHTEXIwSP1Rlf4yEuf7FuNuqo0gSm/A+aqJp138WYwEmNvJVbYCbiw35hve/jdIicW0yO42cc2bmRtt9uodZm4Jz7Ir26NuLBUiQCjdl0WTwzSMFkV5KMsPjIRE4f8Aj3jz3Yr2vg5gcOMoNLUL43ZPTnAP9m7I6bu7vax2a1tmt9V8MbizfYaunU1HCT1O4we0uyQtbYlhyq3dqnoap8LfMxp6idB/d1ctNvseLJ1l2+QLe2X+FK2IA+KaAFP6fTkhxX0zuDkglt5xqsOeb+1zFMdbbSBfOQ9Qce86ITOOot2k1/qjQwV2Sd806e4T08v8eJbKzz5kof2sb/3LXlOHKqLm4vaVh7ykraYKI/nhBdmmDM32s96493YOuIX5nOfYL3zZFk7+LZGh29Zp12lYZ/WxJWUgi7Wy4+rVNN+QGRTqpikcbHdbeIjT9j+xNP/P/3xT/HHf/yn+PTpY2xS15oubT/zYmt9tKGLAt8OPlt8wEW+MaWsYiPxG34Fo1hWBS3wP+vTXjSqtcaaif52s4kBe3k9M2M6MlE6sJlxYGwyF52ItZM+Lwb4VY6PjA+OFf6JZ5bDMU5MUM+0u2CbCf8fOdf2xnMp+CBF/xMIr2faHZlsnzNHBj8Iy2/b279EYZynDgW01wn/Ga/Fa5qCDfbCX+Vj8b71Df9aFfpi1Auy2H5VCuGAz8JX3lzitnPKDTqhL/S1gcmQfj6AzUyeG49ncs97TPBO2ZGroMsFvvrJwm+IB54q7nd3Ya51QrrGNvJ5BSs3VA5g98rGypHJqPVi9U6d+aIir/xL+DMv+Ya2b9yXZ3eVK2jgQxpMCTaVW1RYSTdpHvHNZ550+paG33Fk3jVf6qP6r+O3sekYvWU+QbfwrT2x1Q82+ILxPqPb0bxLecMPzEeWA7p4L32z4JvYeCLGzYej58cJnBjn6K/PiqcPG/bbXdzD7/HugSMYVWOk4uNbcPuYfz5xt3tAEzZ2iNfx7Y34iBzHH5xXfPqU43rP2LzC9weOdzyNf3i4C2n6dkjmxN2GucAmKm3ULbHC3p4rtzY8M5/xHBGtxiW1/lJSZmyx5qGV9hs4r8hq8Z70Tow1LoZJFqGtLT5sSWL+WvELs9jeuLpHzh46J/zH/wXKp/7moVDbVVl8klwhzZGn4ebMVZFAQpD3O2RYodOqUI/E8lYHW7jIn+0PfWPT/xraL5P2jRxlRRrmfTULxOg654YWJ1wu/DmRqiJF7bENsp2I5/fDGJYV/PVtc95ms8v+X359jl9+/hxuFNbaQaKw4c0YRr7Q5874gzI6/1o37bKLLX7gHLzWlry8b6nQN2aV1ZgyJpxz5hzIvPN2ZGw8ZqyKnX0KWFjU3dw+o4HX0hmYN/smlzHctZaySbuDj4vMR3xqjz/q67bvkEc57X+LRXPQAb7mOW1nX2nI3zjSXivMYTytyRX6jL6gHLb3+0OkseQfe1rmUF7vO7ezqK/tJmx4Jl+p24mYUnf91bkRqoUbjfbzKKXLDHNKj+zOWW1jX5TFtDNzuhF7jDxsHEM6yusGh281Kr807FvAUZ2UQdxt907cj8xhlck4uUwz2E8UaOIXymx/eeFBeSoN+3tPObx2TutRHqWjJSUbQ9S6PE/ax3AdNjEW6Cu1W/yDJIcnoicN6eLva4ncFDL3GC/GgHM+8642cJJj7lMe7bZmfNvvzAuV/nwgWWsN56iOocpi6R1buXcbR6TlJlnDh/RH38I54deBVNq9lJoYm1t9y0S99Sl9SZne9B/nJqxPcywFu5H+2lD++kwP7a61XKPlOXJhwLSfbz2eiGvxz1gHBPF1rLMeREN/HXLDAsyCGmQqdaHn5k3razi2BPX2VdZ31wzgrk7aW31sp41AB1bMTUoJ822HPBf4ToyjR3LfK2OAY8GEvxZykm0sXavoUEOeLAZCu6vz8jbpK75zXEjzW1qO865jTuiXMiS/IXOEdpyZ34tnhX/rGvmrhesJ7VHQBTIRF4wVi87mLfvpO11tzOPmXNPM6FmhsWNjbkfMp23QZ2ScKdBx/PCFgI+fvoc3PtLV0Jf0B3Wyjbo6xom7sgdsxUX/EAMuEcdRGdxWXKELFb+rD1L9ruT5nxBGQP+DZkxmy4r6q0Y6mq+gHZlYWeylcWhBHHF1bXfB6DrU7cgdm0RgLM+l4wI8/8wIWieDlaLB6UpQ0BTLS7trLSpOVriGSd7zdCEYJN0lWS59GRIgcCFgdHQd3voRxz/CR5kKMlzFTFpeDyQtA7szyODnBM1EppOXgpMG3FcVoQoT4ezGeWSwN9rX5j2Cn53OgcnowCBVG5tfyKKcJqqe61ppx+hxG7AXfUTEAl3kfj++ZjAtE9I51psWrRHslIp8hdKpQy1RqTPIEA95Spae3fD1Zh/rNQFWm/kZNtBXliyR7TpkWUrhPhiScE4UE5XJ3CJut7JgZ1ewkD9kkJjf0OZ3ESfrKVzyWeo5idN0jvfxlInJ4IYCOrUwSZgwTZa+5qk/HLEVEEVD9r5v8dsfbeUi1Tp9aCLhKFcwOFtfC1jRT1s2JkLtmqzlh5J+Is8hYL8s0NBHUm8mBdzKxYoD+ZkBJNuA2+XaTiIghk5jOMk0wf+27wq7KKd0Ju0Jpk7S/IJfJ42+wSRN7ztwGROddiyVMbiiCtThB9LcqtF8OyH9qUYmwa7GYnPsDVDztWgLbWZBSfpCQVlkRBsrulKiYvdaW/StUjy2pU5ytHPSZJkYhFgdoe4cYjGihwOJ9drrpkP89me18KxNmi1KlSgSog+/Y2KDSiyOLLYsJ2hKyxzTIVdDpkIXdZiYmCVP5aA/gnzjJL4dExyPlkonj63W1Em+pdQQp0qdRzsr81K4urpnCfDm8kT+schbXtYjCndLDnDWr2hXpBv0of8RX5VerY04W+qAkFb//rMKbFcKAytH5Om+0QBb9JOPcdDAzYWQ/rslJzlpGsgpDsrBj5hoG07Dtuomf/PcEV+9xYP4bxiE19CwHaztogtQSvaVzzKxQm5kCAS3XVmB24o6rqWt3sHinFrcYWJz7kg5sFg5hpPIAhZOSnpk1z/dE3XxNhMv9ochHzWEg3ZMSSLr5Eft9bxAf2TxAW0mxW5qO3mWRt9YANPXybL+4v8ACFuI2HsOMRnZnFRWacqNWuJ4SprfFi3wLvik8g5bJkCbTWJhH8zJ3Tkq98VmYGHa0Ml7MIgTvntBhqL9upLtOuSyvfwn/PWcZYrf/ii/chk32R+CreIHrWP8QFIYT9A90XckHo4swk7YI/tRP5FDMgdz33PrAQzrBBPzmTw0458TugZjE1rThw8iYBl46VelaL2FV+ac5W5U5Sjcox1V+bnk70ja8ircs6yK/Rd/tYnY2N97Fxiqn+3FyjJjf+s8RxK6LH0911f0axeIa3Lbljw9tB48VhqUUgJuqAlOyLdarvhdQp5r7FaxzaLLUte1mrZstYU2SoCQqxTchF+l1Iy/nvuglE96gx/l58AHQyydEJlzP/YPZKHvN33yGqKMOfP0byzQxR6KtldncoKTV3MJRGHOb+jot9p3mkfqmLwiU0XmWit6Sg+1aZe+Qiy7GTZDT/nE8Uh+4jYY0f4qQ0Eui/kELuGYKCZIHM5dxNf7JWr4v6q4IeAibMkLAz4zx/v7a8A51mz0bDdD+H2BlRhAPOSKWHG+Hmr0ysk5ksaKHj5FrsZBWeRJ6KgvQe5AUPV13DBuzujsgls+6qPOHfRqj1wdBWYraFuvX/WtQgl/YeFwBk/9qxT40Mb++ugMj9QVOuvNLrYU9fWhw8yCZpqnxY5XwTAP+k5hrjwRZ+YS84tySl/Z6MDHlrDnc6Gv920/0mcyBimXa0wemVMeqR/JPWJvOSnv1W4dsrXWonB0oVPRtcP/Ktff4nIlohYY8rG+dY1xbIhKW9Qkh01ZxHbHxmer/sncHMt4rLwFv4BPLNif8B/lDq4t9gt+nN6sSgljpXBU5wld9K8RvUZkV0/fthMb7bfQgcpVRLvZt7Yazq8G4ndDcSyp6LUqS0PtE/wsbRs8W4gBlNCtxUZ7MT6JjfnzDH/lUB6v7U9U2Twqdm88yGp9jdKtsBGS4xvOuzJfYoPsjy6gQu5a8Ep9ki4xhyypNzIqk6jpm26+qLvX1luigCNgFfDrsEF37aOsxpryeF6v9fpDxi3G8q3tC/nbh0qWG36QQoLIXO39C23F14W7m9OuqyxioAyl1JwPpiz0FI9J/XR+r/FN/S3XOfih44dtsm8gOToUcMv+9NMvj2z22qfiP31rUbs+c6IxU0oNGAY96VIS4+DKYNcni/eDenQTd/nKD1Fom5byNKo5oSOmV9CjRnlWpbBPQR14iWUj12zW2xg2fSSGK7jiNslnhW3B5kS+cwPFjS3lkJfnvvX8xkMQ9paRvUVjvVOJF+AgRrA+8om5NvU4E4vBT0EGWKBBiUZ7+7UenyzL3CLth/8nxvBHKUjiFZ7Tv6stegs+WzlKj7sIG+ClbtKioHuB5ipK3pO/vqkvnrQTvqrPIU5UsLKZpXCuH71hI3Wt2K5cyxq81vBt2Ey+trMNYuVfsWjbd+geKfJRhwJRJMg5wQUdlFUdz+QGfUCZvJaOPufR+FwVe4VmR6/lfKK/beyXBYxtb/71mPegS4eoyNgznnet4U74QKEgi7mvuSZNe0kXXwLhUsGub+H9K2tah6SgVUKdEwtu2subYpANBOB3WFLO36Fc/6FIGpBch7Omi0QCvMrD0v6mDU5wIZgMLG8MOKSDrhMKDZJORpsR53g9PPN0/TlMzrb11V+fzjzyBL3H4DqhT88sR4JOpz0SHO8EvYsHA2SCl4G92d7FersJdyRXpWD3a1FQJmH4ELFKAqK9weagOELHZOoiU7pem2y9r763o7J10KzIpFwmIJPCmkUXRNkZPhJgIyzAhnaiMpJ5TH5HeMzUrZmMrnHsYb2O7XYf6/39Ii+OXkplAlWZXA1hkp3Axr4Tg5L4PX54iPVmILEQBB2Lf3R4fv4az09f4vX1BRGmWBMcPnW+v9tlMFDJBtFrOGiINYBAg82eVhGv5AAzjn5HSUTnoIl8PQGpLMHPDI/C0YBr8Gwr+PIEYmTn/O3r1W4swF55Kvr8rBxf4/XwxkR3hPWc9N/HQ9rXv/U8sJgX04EkBRzZ7oR+6hogd8a+X3/9HL/+7ad4evocDoqlltii9/39Q9J8+vwUny1PX3kC/EYinzK5VwniU1g8Wq2hr+3xB8gykVsWWuqlzfQP79/f38Xj46d4hPZ+v4uyQr8ZSSiL3i1cYA9MWlptIW1mDMtkiqeqN1+5gBPCMWnUtyaOfy/6qE8h/N4MIlBIAAAQAElEQVSSr0/PaQ99mGwbKTMCmmB9Mpx/9/r8Ob4+P6H/l/BprzbXp8mQoY8P21147SQ9Y+lqn/VuEx8/fApjJ/Wg3o9tKniYmJ3I+qTTv2sWdxe78h6ZdJ+YmJ7mI4vEET3nqCTl7XaIh/sdGH2gPMQ9ON3v72LLhGyDn7RaE+uh1ZyoaQJltvz7ASNCOeL6k38rTCIxhvItmL6hXs3Xbp3QKZM++8pT8wO+NeJj+sKErziQiNuWnOIipcM/5DXhO9pAFifO1fGdJ7fS035u1HpMOfCTrtZoxN3aQs7wafUabFvXNE0cmDhkXkGpHl33m7sQW/3Ap2J+14X3IQXbmRgbw6cqX788xa+/PsUXbK3sxv5ELCtXw+/3u52nuTFifBsPuABOF/nnSZ7kxBG+BUtU5OzxPdvM+FlXWqh3qxX/IWeUCNush3Vsh22sN1vqGTARTFwgE9vdhhgp6Vc+KUr/Q4qGX+szP/7hx1B/F1kow2fi7kwuanHP0/yHjx/i/tPH5KNtzN/KI1D699vzK7H4mvHckOPDp+9o27g+xuF6T9nF8fEeH334GPvtfZhXTuZG9Crk51bQqavf4iexqAV9W/RgIC5FydBNfzBnq8uEX5g79AHLzPWETzPFkwSFuGRiKx6OSePxRBhPUWsNICaHjGw6H7HhgfMJ/mPGqd9N8/b2yth0IIcciccjfqGeRzCawbSC0RAbfHHAtvqlk6uff/opvn594oHDyB4XC/iuxGY7YJsByKbcuNI3RiZhCJex0Tf8H7l9sv2VHPD8+pQyNuJwx0Jud7ePzW4brYLPHMh6zLes9O+eNmv42zb9O1Cr1PB6jWzW6YOOdxNYV2isuO8Yaqx4v3C9ihLmu91uH9bNtI3zQmu/2WXcr2in/e0Hm+jga1vPPRpXkPEy9D3leny8Iz9UsB3B8JD6K7eNpDOBw4zuM07V2Qn9ADjxHRhf1z6k2G6jxzccCz8+fIiPdx9it9kmHnTD52v05BF1VgZlUR9z4cKHhR4LQVwnzPU/fvd9+F9H+79F7Xa7kG5fW2yx04fHB+y1C/3zTC7xbSppmEP2xK+Yio3zBu/pc7VU9C024+HFmPYpANHqgH+swXVLYWyHRy2NdgVfiBxL9OET+UZav37+JX1MG4nBG2PmBDZS3hDHzos2m03SGtombSyfGVtJ5/B6ZD7wDuca280dGO3gv5RsX/Azxq6vjKEv5Ch5xhTRI1PHPZSQ7SKbtu9abPcb5J0Zxw8B4Whr4mY1R76FzLih7dCENhP9poyVd/L2gdh5p7gQIBDCRUPFvpbOY1UremIUx6Mj8zrngcaofDrui3VjblI5N1bSb2hP91hTb1y1HuxXEfl2B3Fuv1UpuAUycn06jcQSTkWd/zPW/vFDuJhA4NS1RE0c04aBPLT3e/FcRLrB4YMI7XBgPBrxVeUwD54493iBh4TMOQceyr2guw9vztSvVJFSkF8fs6iDD3ienLvRFpb42yY+IZdvrs4s3JXF8zU5uie+VwBSsM8a22fdNa5ti2ahYfSZ1gbsvmOsemDM/hS21Td4WhQFPdfrTWzXO8UNH6z+zFzr15+fiMlRteL21pT5Ivgp9Cql5Jlxr05nxjM36rTZCfub8yzqP+tMuEdXa3StwX9YymaInlzRUZRTPkwBmG9M4Vu+Bzaz3Qyd8ONaG7YrOX9U3g/gsh52mQ8QBFVLNPQP5LrhrG/5Vts945Vx2sN/Or3z4O013pk/3MqIjxkn6jcRV9rzwP3D8S2/BF3bdK3Ghvmgft+DVyCNbwWZq5S5cr+2FqW2cK6uLo15xJ65USNfKf8Ntx45lcfSDzWAc1EBmtLFQ1Uji0aZeHggH48zfq5tLWdwMV/7XTifP3+JJ+a/zi30h/wuJnj3bZAk8TflesQLcZGhur7gv+qqjt5b6Es9wlynz7nJ5Hz1M/N7hf3Dn/4RP/rgKfr2IQ/zxKJfhXShLJ8K5uq/v9/RruZ87uvrazj3fWfN4NxNX7Isuk6RuYHu9uWQH33ME+fqjjt3d/u4u7uL+w/30G10nSkT+Wcm3wQb9BN4PDO/ec4x90R+8w048dGfgBFyBf/bxpo1lzJqoxvPxRcm5EUefFv/OLFJYX1BpzW4GkfOVVelwDvgOTOe2X7O61JqOCfX3sqtP7Q6pM+WqDFjv5GxJKLkBteqgGChT1fDmJW+uBzJPeYV7fTEGsi1gH164sb7aTfGsQN51TcKzT2OSR8/PIRffH1//xDb7Sb6voVtD4wf5hrnwx6XeceIzNqduQnyJF3MqD9wuciMfF6/YT//isc3Ul++vmZM6rr2MRZO4HQCs+k0x8j5maKfOjb6RpJ9fMNNOkt8M9ggWU/s9OCq41+Y+6mjPmi83+pHsPgKT/+SaGTd2dUafVvTBWFX4lfCsUF/843rNXqXriAeNuE3KoTXldyrXrCNb8e8+F//C03+1wvxPy3BVdqLo3mOPBdgXhzptzR0HAs3r9WFJHyMJ4ypYzgR15itLglkYqDUOc4EyJKcsFPRkLjwEr3QweD+VgbuVYrG5ZDObHKR7hlnnHmqo3PSHAIRK6ze2bBQg7gGvqVQxyd0kFKYRAQ8ODaSu/KfWJyclGmawzYmDickBbmV2eR1Qb4Tg5dvpNjHJCpdOGXQczsd1rrStQygN3ZuX15eGIBfEhcnLpn0aGw7dTnh/Oojna6WcPFvYnGRpswin/iik9cTg5l/B6zCra8Mui1LbehF/0JRB+kHes7oJN/T+8ggPObiE+2j1hpdaxxbZJ+uhjpZ7FuCH+QEdD4zSZCJA1U+lR1Y/G02ffbTjhMymUQBAHo1GkmsQbuDR89x4LpAUJuJY4Yt9oNw8pS/5/LtWwcNJLzq0WoXw2YdGxYmTpRKqTbNAcWJ229tJ070FJo4vo2UYxaTlvXi7euf+o1frPftqQWJVvkn/ECVa22h7fU9VA5ED3VbcVJKiYpsHjlNXvqDOHS1hrqKrfdN2hM+b9HuE4O+dbaVXm012tDTZ4BmDX+UyTJjNycDttU3RxKjsqeOyTjCxGmRru3EVfoOhvqNMvStkUwryR7h6TydxeTAxsRrTpZrZ32kvzq5k5eTXRWr8DEOciHCBKevTbGDNUFiUvlda03ZbSs/gFKNEOsFFwIxa5Zf4jASa8ZU8gDLARlbhVpZCmKyuDqmz0nDdjJGnIUIRjJmXJCdmOi9M+nIDS8Gywt+pSwNWaUrLbFRtpusnkt3VUpib7uO9hfoSrMgh5OBgUm5um85Sq9EQaYpHLSP+IoLbePFgd12A5P2Cp1CfwVd6E2I7wAMMvDTeR2s9duKzr9tbx95SFMZLR30OtpZr87vTGCn6QTNS5gn9vCUdwNDKsN2bdhkvPgnA1s2Fda06Z2wZhtaoecss2vh0kp8YIyJyfQNm1WB2uIewh/y2CRt6HNccBnguditIqu8lGvC78f3U5j/9Nse/3EyLw3Z6h/GmIQdDyzyhRhVJaSlXcR2oK8bFtatkMc84jhi+wo2xu6Byf3IQi3rWg371rYiv9CBT/BTKOkb3K/0u/G3j/Ry8cdCbWSxQ9PrB6ToX7oSaxY36tfRd7lJxOFv5ldjUJ+2zNaRE5Vn4mh+c3Ouv+ZB+7dWo2IPbQ34xOIU9tNfrXOSuUZv2xRipBQw5uh1Tz9lt1TqVsjj/YiCeyFvClfYbEVw6sTHWun1teXdHhpbcqqyqL9t5L3QNBdJK5js4RPoc8FJCv5QK3Jw9PpCjlJ26y0Stn6ivXHkIkydjD9xGMHCc9sV5FLP7Adtc94bY+ULCx4XrDO0+zqkzxV0d2GrnJYL9ybKMvaXXBz4ZFgbel/6OBEH9EfWVSlRu8o4uaHgr+jg1OaCnAC2NI3lp281HFcruNKb2xOLgJENrSPxQRxDS5yUzxxwJJfZs4HnQEx4VN5VKVFXUAD4CVlREahm7EyB7zyRoakstOMGeQWciZmgizaptUXHPe9n8Ub5B36LXImKDkPrQ4zEUR5T0p1jZnI+UpbrKW14JE/6BscJeY0f39Tz/kgf81j6LYDmPezkOCJGs2MjcXWm7kxcnOl/oQ/OmtjMnFsnXe09mheZ00h7sUWJhi7KizpCB1lAQc/lmvPgh2tzwkjfmXkdNaljT1/PgYoDjfgtEdvK02KfUTmzETYiVlvfh4ti/crNa4Sl55wH5dJ+IZqQVA7PaWBN3GJA3FcVvC3FhraQxrTYC0xmNqC1X2klHPvNVbTk/oRfohsfe43jKb58/szDg2c2occcuydwVW7zxxl7if0J/dXnhL305xN4vrFp6PkFP1ImfWNNbtiwENpud7Flg3STx114L2FAE3UqpXJY5kyOu0foipkYF7DdsojXZ7VPV2t0rfKAspA7lFrNPKqzZYqEgV/VtpRAWT5RwNwNEuPMopyqrv+oz7e5GvpM6HGmmAscu104qrs0pYPAGWvauSeuWq1RyyITh2UBD04T+J8obtyN+CYSRsFWrRHD5NpGqVyrwURszaxlSv2HqNKj2NZ78rl4n4tVKdHTb70dIhepfQv96KaLx6BNKTVu9ZOAc8Nr5+8WsUz6tIVsiJG+sdntkr743ND1XqFFR9seu24ZrxebrGJgfthYQHtf5/VtIvmsyTVrsKm1JZmMX2JAXvYdpEMb+WgD71vS95H3hL8dsYXxOmOLHjzse3x7jwlftV0gT0d9BQOPdEu/1pYTuItbIPeqqIG9tQDi0PBWw20+XlH42MpyoY1Hi90bm827u13o11BYbMx82diYyDEr+rZao7UalWMp4E9HcamcW6csKRO2EKubvtZ3tYVziFYrvs2YAU19buFfSGcz66Mp9ZP2YGzx4HjPhpT4S1I7i0sPLW2MO4V5SK3tU5uytajX++aREhV1SpD0EGnJ/cbyG5t0I7k08gcK+J/5WZm6WlLGiTrb+oDUh63eEwv10u+1wRk73OqVDWZJMWBZodOQSX9QNuv+js/STDPYbwQP5fGYPLg2T7hReGBe/eJ/xvByZNNxJK8xVxEQSOSBX9KY8SNOcRvsVIcY8L/aWqAMfcAYZheKuF3oGwhUKB6XgvTc18cn5rjiYZnwA3VOrBmjQAs15DSH6xfzTa3adZVUoXI9/n4OmOP3I8z/SJKCUVZlEflymWIpwm5PgPeDodLomCJrqdNxPv/ya/zLP//XeH5+yslO61usCSadUCOPDHoOQr62p4OdCQIdWKMNOMuGxGVbg8jrnuutjtThSCVYGI4sKl7ZVPEJ4zGDSjlSDO4XHKEgu6Unca7tS530nLybXAdobpjMb5gAK/ttt/RCwBnYa/q4u6pjGYBuZh3Z/HGn051a+ZkUVwWnhoDXHEIe9hG/A4vSv/HU5S//+uf4y7/+S/z66+dwd9QgOxMoE7zES/oXsCRWJUGZmdRVFuwN3YJNrYg2dDzd61nUrUnOIzvtv+TT6uBnveVJEE8xfNq53W8iN0k6kg42nOFxEHc15QAAEABJREFUIkGcSPTyMZjVQ3lLIUixjXoos7v9XWnEaiWAS5ZKm762HHwRMbSHbxJ89+lTfPfx+xjAceLGSLJQ2DXX9yRN37TR5ogXDZvuqVtBS32Td0C/1hiwwT1Pcm50vBf89NC5Y+HqAtYntz/wFNfvX5JmhzwmU3XyqYN/U+0bNfpSSBebyOcLu+o///RL/PzL53xioN4u8HyLQRs46dWu76+HnNx7z//BYgKvNU8cfWNE2SvyV2RdSmMzpWEb7VMTK1iqehafDH3/3Q9x75NwJhErdJnBxkldJjHsYXvp7hnk/Z8LvkM3v4TSQd2Jkk80XliEvpB0jxQXNtrtnR1+baie6ufuuzv9ym3diQHdSaQYAkHKObDo1yfEraFTQR7bSv+ZhdYSdwVfOuabDL6RlU8K9VX8l+Zh/O6ZXK6hVVs1TIF/DnUYhg1+ic+1lpOaht8Zd/YTEGXBPTgld3DitRPyd2ifwGUFGMomDjvs7UbGFp9w4uSAp5zqmXLSX9pNGWAgBvr3iL18Q8S49H9pOvAko3B/Df7G8IUJuhu3VIX9zRMpB5MlfV/ePlVotcZC5zm0mfr69sD3332Ke/x3jU8W5J2xoYtblIqKLHsmdB8/fsinMo+2Ix7l9cakfSS3JWBU2FfMOI1XsHcTqBATfQd24KZc6tQhh7Lbzr6tNrAGd4yq/fP7RXhqN5JHlenx46f8MnVxS7no+JE63/axfOSpqjiouz4vFvoZzcI6j04i9CPfavrl558yx1T4VmShEWI40LZ4eHxIXp8eP8Ue/3VS3rcW5ucN12Ihnj15942HAD/97a/kvj/nAtQ3ysxR6/XyvzAqi77VKrizKHEDR98Ue1RlIthCevfkh3v4GlP6svldG+gfeFW4UWfMvr6+sDH3jlmm0Hby2pHfG/JRGf7Yd73Z5FtQW+wkzmLYkXy11YG4k840XrBty7yn/vqL/bfbXRgL4tJqJX9totB3YvGxLH4PyxtFh+cY2ZCa8JXgx42v/afHWJOflXnAN8Xy8eEhnGCWIAbB4Dl1OOAKc8av+UQ9tujRtYooJczVta9R4W9ZcbzZEUOlql57zyOkwx/zu/KbBy5UtNpC2rabHY+IR/0P5tmlEETqPRFf+pqLBarg28Kf2z0Xc/Lx2jwljvaZpnNOpqVpWeon5Ps3u6NLkEdLKMeZOPn69BR/+/O/xF+YO/z600+MlYdsF0gjbW1+Vk7augAx/4/kPBtJ/4n+r9jPa+WxmDfesYMLRGn05MCeJ/hlFemTLjxHxnV1Fh/HN32yA1Pbn8DEo/SPvk3GtXmaVMREeILGMWNFZTrw1O8rx5QBuVeloO9Mu+Xhif5XuFm4V+oKLDmrVPBRPxprQq6CFkGe5RJmswJSW0oN6dfSYke+fHz4EPrWDC7mrtfr/1xqbnGuMoFP1f8jUs43xpA3xpTjNTeNPEF3AWheeeeeRUxhSQ5Ebmx/Au8TR+23FHTmWlxSF38h30SdWDvHkbdjq5tMaBji0tcWqT/xsqKkD3eL8j4UUP8TOc2+I7S0n7bQXwXC8RM0gBqGfNIm2M4HcvZRTtQEODgWGnDhwjd1g67zFH1VOcXF2KzI0fCHLODU1Zrj2J6cbl5I/n0L80TfavorZDETFmEVM8eE5jMyRbSuxnY/EFMb5r1TvimpjAUeGzZoPP+Xv/wl/vznf42fybGOV86BEy/fnsR3tZvjhvp8xp/1acvz0zPzacelGRkaeLYYyKPr7T7W2210jM3b/T4eHz9yb0j53PTS/ztwH7g/DOQqcJHHq7ZmTtig8fjxB2jswrzSiA/nj+pd6deBh3YQ9yiBniUqdT35y+L5BWeZrnmOJtkm/LmuB8Q//Q6eR3KcNqALMk48FB1Tr19YM7xhS20EoHxAFh/Qx+ThfHDN+FuRSdLO5XxT4Ylx0Deq9bsLsdkhm2Pdw+NDPDAW75kX2zd1QB51GMBhwxigT0pLnPyTfWl6LQaOVff3j9hzHz4Mtv/iSyMPSMaQFwrYnDiZ4kycTcSgfqoMyuzceVUKLEUlmCuW8A0G3/5SxgXjGuYTc3iHn1R8UJkfP30X9w8Pscx/P8U9mxAz9F1T6O+spvEzxqL9HTLuEi9xNgaU1TH4E3OA+w8PIZ8R/z+BvcWxX19cyowaM+Tm3JR0rimmHo15Ja+tj9xo6iv6zjlX1j+Vw3YzuDsPcA4vth060xCZAt0pXLup50Ldehjm4f/9l3jt95uw7TsPzs3Lzv1O+OlNrzW2eyTniUdXW8bCgF+sqbcUOGqL0/E9TtAwn53JX2JsDLgOcfyv1Q3ROcenjvMKLXE5kBt9+KC/77H/48fv4rsf/5AYi6s2sDhvVF7zobibT9THuYj52NJjy9r1AgAWC87q85X5qW93PTEH1Aat1bB9rSXezQEvr5F5spT0K+c5x8N7vL6+EStP4brmy9Mv4VztiU0ZbWC+lL8yVvQxV7nZ5TxjDT7bzZA2XNEISRZ5+H0hEM27k/FrfIBfodAssTniM66Jvnx+iic2r5/ZtLJODG68Wm3khFtBF/ROnthyi3+WVQ3jwliGHXTnHDvF7IxPB3qKp316+krXeax6fQUrfe2FNZo5RKyN9dP7IYxH5ezU13yEn9pX/0pVvPk7KsbS70ic/3lRFjBLrFZlcQ0qfCVYCg2Dmcx2DJieB041sGN9d7ePyj3buOAzuDw3UbQ6RGOBoIPqrKtSvj3p0hkgzxO3CUdZioPYicHAHUDPJ89JOjoUIjHgtSwKd8GhDPiZo/d1ljeCSidXtol+ttPZtgwCJpyBAFF2ZZG3EyR3O+VVkM3kVwhO6SmfwXmCjq/aZRsIqo/9pe8k+IWB6Za0rLdE/pQMxDUO64ArXR045WGwMqm4y+kEXXlTbmTYIeuOQeCeogwHkoHBICbycQHnTqkTY7G23qBWHgNtumKmvIseCLOisJvqxCqTLQOwbxZZ/G+MXdAstCdYViacu28LHp/0KLu290u87u8eeAq1AwkmvDy9kyajSqi3eqojasBQhDmUwGaV0pI2Ndh7ZAfecgqfnIrJqkDPrAFlA9uNFO1re+3w9+RTQ3+Tj5hpdyfDJk5xtP08zzlgOAC0SnuKPJwgeD8LcuHCcUaHMxsEiZUVyKHv1ka/1pJXpb99LviaMp0YZM/uVM/nTE7i7uvEyyTvwMLwkJuXDpiMClHwqVIq+kdUzk1+rW/EBqW2xMbEaJ28umudMjuYebRsib3t/UOs2WTt8SsxKAUO+QsJwe9CgtcnRN/7TnAfPjyCRwn9hVbI0KIxkA74mgv6nhjN5E2nxAFfsZ0x0ZUaxX/wsQ5uecjBBX7anm6hzS7EivH7zqaPcfWVyewTg9+BuNQfl/wwpSx9q0nHfsaCPLSnleLQiz24t9qicZ6Fa2XSTDO2SFlnxhzkcJBwwHp1IGFgfbkW/Sh9GMIT8mUf8BIXfblCk1t8ICQd6HKRMhrrAzg5aCtH8r4Ek360p62D3QpcWqvYlhM7UuRxUA4mwp4X+HVdDWVxMms8X+xP4ZMTS2WbiN2RCab+pS5H+uvfbuR4X6ws0jxnuzFfCz8x8XGC4kBqPsrihIH++uvizw0/G6JrxmHJRaIymk8wHp9Fpwn9zUvKnHZBdpAhZqeU03P9Sj9wUf35y2f8/RWx5hAnUVAWdfQtsxHMT8SLkxgH+ArerbZsr0/Yzva2m+GtP2lfYMTr4EK8VGRO+7O4cSPl04ePcXd3z2Jtk7ibH9bk9p6ygr74iJ+Yia92sg4FIK+eE7RLNMavHePXRyaae/KtNORrbnVsEE/j2jrzeIcsF2R0TLB+wl7ea/iIb0upG0DC5hzifmJCe0R3NyXUU1u6+XV0gwGbzfO/pRyAwVPwMY7vI1gew8n7ifsZx8SiecSizxgjlrSTygG4toqkVNLGYqVc2nECf7E9QXvEZ8T8zPEE/VHZOHqu3K0OdFt8Q10cM12kmPvFpqK/LE/o9ZUJorQd2zcsendsUgzg0GoL+yrDbrePPTnGhZXXXSPK8SeYLHYrq4xt/cmxo281r7Vn8DODtTw4pb7mgr0n7w2UWltAJF1FbBwTzTtiZ57xxg2XGaEnbHVCbzFVBP1E+/oFvl9YgL+ij7aZ4dlal/6eD3KIIftv0EMdjSU8SJGyQBrbTWFsi639tac31aNedWqtkVOMwRZiZqz0+Kt6lK7EqqhOwX4tHLd2m104X+nJzX2tqLrYRR8ax3NuNB2Py1GM1MlNraQNr0ofc/cSOzXk77n1hcbq5PlmMyTPVivHmjKa9761xeYd91YcV2WRQ93EVxrq6/FiRd6IUO8eGbpSsib90IeLgkWN/L0nf8+pAjJQ5b45w1jRThZpJ2nu2U6KFv1VvY/MZV5evrLBcEj5t+C22YMduaIiL2FBzC895WXxSrrSUQbPD4xZjo+ee992Xatpgw3+bXy32lAuYmS+MOZbulP4U9G1cs9F4Z4x2vaNTb8C/xL88wgWo/6HH4qvsdJVJYACunE75ElzKvhwy2tuhXMs/5OOdxa6z1+/xMvXr/H29kKeIY/RUZltY846vBzw3RFaNWXX7itoTfA90j/958Qm5Ywq9BWjwlE8MYKV0deKD7KQ3A7hWOyiOu+lIWiJUHRfquL6Yx2VymKxVroNDGttUdG1QreCix0zVvAJSZaCX3FfPohqVdwWhifyU9KDtjS96WnmQnKj8x1paTvzGl4Uzrda7UJ+yuCmoznrhXnIO/HsuXT1L//cTCyfX17CPJ08+CVP/SvtrG4wTp6cy9P76gEaHJQI6NChK9i7llhFoQJC/8HHvurnODJfzqEN1uQC53q1A6sePKCT7eCXsnJEhPC+bXtzYKnJ2zFc/WVlru1q9TROLOrVz4uGj+qb9kWyEOueOu0rTslrPBFHR+YUY9K1nyVZ88s2aiqmrRoLUqKF9zgUdebox7ZLnIzpj2JpUU5xv7U5+iXJ9O+RpQM3aWchJ9b+hsMSZz25UD2Ud2Kea74+ErfmAGnLM3MN8ekY4LpGe8vLPuKo/3stD8VVnhdiyjdSR/TXFuJkWQ8bmxLvI+PyIQ74jpsT+lsaVzCQ/cyYoU7i7dxBPkewd34lgbuH+3De4sPfe8ZJ43/Er5XFsUtZ+lZZd93Fh08f44PzGzYFa/VPrKcFP3KH+qUPgFOlKL9y4CocQJ8TxxKczylP2tA+M/JZJmT1Wp+lacjXYt2RuYBzZ3FVvoY95N+1Fl2r5NaW46/+s5QNdUPUrkLHAlXiUTuos3LCLmXQD6QrH6QMfU6+thN/6/ebTYi5fB0/7GubDgzk4dH2/y/m3qtLciVJzDQ6HA6EyswSV3T3cMmX3X3j2f//U5bn7KGa6StKpIyMQCJi9vsMEdV3hmrIp4oKTwAuTJu5uTsyS9m/zUfm3LeYwQcCq7+rUr4rav4Xiek6bQkW+Grfp/mUdjb4N27Wu7hjAToSrOhFEn4XP/34c9ptNM4AABAASURBVP5OuopwAezknUaN4jYkF5vdml3VdTg51tpC5Xal0P2cQX7C8DQ+r1kICEfqXFRrTCa7slCBZ4DUeLqCY2AhBoCJiU3j8u933JPITTjKjMHrjBrWiklsQ0Kw2e3CRHYcNVyCF8w90t9XdQ0g8mPiMGDwJ2AnPviUpidObXTwDqdbmVhg9Ecc2F3LL/dfQjo3FwNejLjiHDXWLNTFOdSWRt84ddlAyx07zgY36bOIT/iIBVltwxONd+zoVyr2r69hILNIp7vWLqRyMiPISIf4dYwZWUzJ/5TyVW5ZTsui9UjibgDL8SxQ80SKSdG6lCU86XS3t2zybLZ49KInYbhRYHD6QHDasdsbWIW73C+cMIpfJ+1qDcfT5JAsXSnJu+2loHMCtzI9oGM3o+yrTpXBEfxnN1ZIUAzsS3CITEiUr/a0Qiepg8aCGl4Nys8kQ9PbMXEnfjCP6P323W0M6gu6XMhYKvf20RYRCxuQU+pPHtQFQ4FTo0fHloXuajUL/zkM3J6qWl6dfNCBNu9i/YAs91n2nJ7sgT0zDkPjp1/hY1opD+VpWWEj42qdb1asoNWinY/Qv6Jts9nFbreLNTK/vb2Nu48fOV26DX83vmKrXVloM+BqA8pM28cAEs+7d+/D//Go9i0TAukYmEhvOTV7z+nZ7bub9IuKbZ8Bkq/hSiRkKyeTKcdYhUHQg17415mNM31z4elMkn1e5IONPSODezZ+vtx/jS9fP8f+8SVt+CUn0GfBhXo4sThNOuGjVZIZ4PbYi/Q1fGagNNo26DxlxdV6xxKeIAdapAg70LbVyZ4NU99IvMe37x/v0dchWgU2WF3weQroWN80+eHnH0J5p+2R0Pt3C9wUzfhVarghvGFBoc0N0AFCdDrF8se/p/D11UI/26Qp/CA3bekruB8fH0IZyoPt2s6n337LE2Pl5nh1ZtH2LWlL2FT6OxsFB+6tky7fNDniG8ZGZa8f6csPXx/j/ut9nhj9/ulT+Pv5X4lLTujidAPMt9zk1UVi35YNmD2nTbabGEizfEuLV8SKas7wSAKCX+rrtqkzeRL/r7/8Er/9w19JjJ7DuO4GsW1u/j09+Obmc26EyMNvv/wa99iEsrQoqgNwpfEJe3nFNo7GBHQ5EwPO2Jd9htpizTyiLzjuA/b/57/7u/iRU083KMSX/fAd/UY5K9v9/iXtfQbWTMyx7oi9JZ/oSN/Zrm8iT1B//CFuSbj0KWGZNLspoAw9lTsjjDaMcYW9xNlDyuePCWNt+CI2fCQu+DfV5Dv1k7Zwz6neU57uGSukAwARGKN2YGz37zksf3eN2IHe7fPHol7UgcV6dSCArgIEwpXFSNwYhkW/9rFoP8rYuDA5R1iQvfXyJ52wGCvkTATPheXQGnFnG3fEnFtKzmPU6QOO0baV6YYFr76kHNWHmxr66Mg8a70nscZtaaq1stFR0ifcqNhuiXv418jcWesQFRmvoGGoLfucCDondKdtDeBeESfXzEtr9OZ4ICHCc0z6LvJyDpOXIzbkOOmT3uBzRi8zsFx48ZjwH+/v45df/hq+ySw/xo7z+RTSPiEfbXaPbdp/B58m8V2pcQLW32AT97ArZekYbQXzUq0hvxnLoF3621CjsXBbEcc28Gx+MKCrvtZQd86f2pn14tsgm7Zq6Vvy4YJBfxGP/5Oo14nNIHlzvLiEvWbcCvk7dgW+EXzr9QhfYww8i0+ehlZDHCO+M1DE7b26XjG+by36uuBXB1U7K0idAsF+BfNflUI/5/RSkBU6NK4dmReUWVcY35XwwENanV/pctHjlPPm3lhA/xm50hD5cRxyqpSuLPb+ho7MYfx7FvrPCvvY3d3EDfnVCvmKA2wMVyORtscDpn5GhzPXiNpVYtQcD/joK3iFKZ0FGuVhtVlH6mK7Ttk53jilLowT8jgiqwFZufje7bbh4d3N7pa4tYnGXJulNlghlsLTBtr0i8YY+VGuXkf05LXAnzoqPVrHZrUtN3ceHu7j919/i98//xafie9ultlXmiZs/uHxMfk44AvW79jUFpc0etB3//lT+DaH8Fwoq8CuFIfn/O2N8pJeY+EKvlbQZL0ySYGhLMfmc1bY+l8X8ctL3xq58FJGYI3AtHfGZfwIDsN+A3p1jJo6Ua98tfWZWGV9h0310MrXIRmjjuhfvTuvm1scmD/OjK3I2g1W4SL0XGcYG3KTFx3bL9+GI3f1YOLz75/Ct233L0tuIj75yzgLDg+XXFGnb8v/pZy4zuCb0ZE89fJgKdg9FcJwjcotZDDahBMGjfceIDhHaHMu2LW1jnHCGLQZ4oJ0aI975pMjG51uZA3Ic7PZLvlfX9msOYTt2of4VshXvxeWfOpL4tcObsn59G3b+tpCOKtxg35WsHfODTDnbg/SZ+xUWVf4qfVvNuIc1JWSmwLSF3xgafnZRSx1rBuYv4/IzjK9YvfOw+Qu1zlIWl3zHPFzwMVo/IE3+Q/Q8b3AihDGCVnXoYbrJmOG89jz81M4r6U9046EkfNMzjdlvXOvNiS8vlXylD3zLzoGuPJ27nasv73xVd9gPuhou81c+y6Mw5q4NO+ZB/bkFHuuE3xJv0U5udnkm0i+KKDd2n7AB5/JRSvy++mHH+MdOcb7dx/COXFFLHacfeQN4YWx13z87/7y5/jzn/8UP/74U+gr4rAEhHhVVgU7KdyUgFi+jv9bsRb5Kw9s0zFLmVM26i/15XiK42yfmEf2ry+gOcf2BvsiRq3w19pqtL5BX4trDrkizppLpgzhT1pAl/DfiEPCSxwXmrVhfUjcSTJjal9EzUYOm9H0c51i2Zi/2I7NDa3FiF0M+EOl7kQ/52832SZ0cMJGna8T0Hf0o3xHtPwLSTkbg6J0VQ/+J2POCN1ipZOiytZJVYh1Z4KfCg+MqV4LytIMZ6zCBamLeQO0gUWHM7A6fsTI1gSstVcSrFabIJMG8dinUtdjDBpULk7Z3QWN6EIHNhHcMXZLuWF3dYfx+jxgPLanMqBjfntL2H2tUYDXUyp9vF+Mds4EQV6uQTONHONz4APB4f7zFwx2BnclGRhjZLw4pPNKb8E57e+u/IGg/cBJvKf+JikWJ5x7dpw9PTd5MXiI0/HXsUdOa30VrwH/zwSED+8/sgGwTX6VAyqBhpI0GNBNOuR5d+F/gywM+CabQ9+i9CkFycqy4EJDhRK0cb3y0ZUSBmYXyjOTr86WbzoxcXpK8kKQMGhJM9EiN0/UrcmJycWRSfhK34xtKAffIjNhfWHCNfA1+JIQbUH4M5NDD151BmNsJDAZEUBttyz4HAG9HfQyqwrHABrQ//NPP4dy8tfVViS42pdwX1ngvjJ52u/I5GOi4OL4Fxat/+k//of48uVzuJgWluVswMygMi8JEXbDzCgKyAI3ulXXFidjg5CN8qMNj+M2TDx8rrWF174h/w6/gnzlqi+oW+VlAufJtcVkMt9agd68soDWVr6yifLE6ZR9HrCbv4duF92fsMUnEj7HKaMDG6cWJyv5fWKi0sY+MbH99tuvoQ5W+Jk+ph/Lr+PUnXqTLjfkMlgjA9v1bXXZ15q8VHiq6AlWqCYqoAfEj12W6FsjkRgv/WrKS5n8zOT3kVONWxbY4tZunAjyijEX4A2M9So+NxrU2YQdqceulhCvmxitb+GkpK1/eP8+1ttt4hGWtraFvxtOW+w/sXnyBRn99tvv8TsJnjwyQ4UfYcFAeKqqjB7YQHHitm6128Zqs42Ricj4oK6/laGFr81vaDM2rHhufQ0313pkdOVBHzjsj7pH3NzskmZPF9OO4x8xGW1pmaSVc9KEHORDGA15KLubu12MTMK2T/iDdqG+lIv4GrFpoa2Ez6VAC3RY54INDWUypN0/EYcsjtdGxLPdblJ+b06m2PqJ0hXI5up/w+qvJj5hh9JNbfjpCrRfcDR8rY1D1NrSBsKxdJK+ZZPgMZMuqkgqdnGHbqS5AENesyB0IAKjZvy174T9aZsWcdtPm/jq20b4h8/So/k5vxhDEWra4IbkzcXV3d272GAf6skkwmSlg0BxKV/lulqPoiPxfQ1jkIm5tCk/bVHdZExAHpnAXOy1wa/jLQP6qX0RfcbCZzbWf/31l/j9yyeSzafc9Hlk4+uAPdKLU75N+EbeDbIY16vEr13Kk/Dubm7xITYswak+LNJiO1WyTXcIQW4ilV6L7TPx1rit3n75/bd4ed4Dq4VJ0zOxwvlY2i3yuCAv2QdDyIWwcKyfif3ajbHDX2X5B3hygSkNFfscxxVDSo4Rp7HNhWEkXUKwnDN59400/ewar5Sr9rnCX9dsQA8kedOEDojRzkMATh7tN5lQYg/e68PGqa4U7F1pnsE/cWrNhln2O7NBO+cmgr8ufM+C2blLe5TfGTuXB+1KPmurGUPev3+Xp65bZL9eb9JfbVOucfkcoWG6xCRlc0Q+CQNf8HrNGZQtxOcc1pWy2DV2Jw3KU9zey48yMy48Pe3jiUMm86O0Z3IcdSU+efZXrI7Q7nwjru12F3fv3mVsqLVDf4u96NvOS10pYEQTp8h8JXFBv3H3DTl5UPeMnb4wHwvzQJ4ibS4kvZcGRiftFf4A5yNsnaOLQPY1ZbRZb3NzRD0O+IRIExc4hKE9Su+B2GU8iMtHvr110aPNuHh1rnsgx3I+BlHq0AXcV+oe2JyRN2OgctHv9YAAYSnEvFajME+cME799MQJsTDEoS11pYRzXj7zg6eMNV6F0zPePNS5u6uLLKUxecAm7ZO4ouToNPGsLFHp31OCj7wfXdDSzzcUR2KDvksT+ITrXUTF3o0bzkNDa8SELfPEDRtH23jHBpbFmCXsCl89JS4fbbLVFruL7De7ddi3sVG4IZfekgOaL/pr9C5kbXNM8EE8/Fy+0up8r961yZncxxbl6PUMk+ouCwKXXeVUwa0s1JsysthXfx6YD5yf5dsY21f0guxt13/k+QPztteEC0HStmI+dfNMvOrN/sIzt5dX4Ri/69Ay5xVP31raoeMdp20ra+FaV8FrfVcK/jHmIfXd3ft4B37/sO67D3ccpG2jAscx03zgwGAK+XHcQL1wvvkqsVV7sS7Qb47BNpSh/nlCfsau1rdwg2LG35xnuxLonh8CRaYMTbo9EFcmzunKskDnGzHl9XUfDw+PWZ7J4Q74/Ruwhac9qi/9xWvme+A5UaRH+sS9wg6cA7fbu+Q71wJDiwCH/pObSYzRqY/4yqt/a5BN9IRBn9ZqjNhuQwbBZwa/cWJizBv30iqvNIVyf6PesT5fizqU5jP9T8gOVcs96j2z+UorNmVf0EFWSRnZxzinPJM/ZCFeYXf4wEC+M7QVeWYL7aK1PrQRZdloK6XmHGwuZ3xzg+iZTRjpKLHoAMyilXVi9BzOCYfDa8Yb8Yp/gh/jqHjtb0xY42/mS/rXjrzCNdeK/KHWFhlbAK/Nav87Nl7fY2cfP/4QFR9wLnpgreG6T1+Tli0GMThXAAAQAElEQVR+aulpV54WwnVoEw/kC18/fUYmQVy4W/IYdLrCvwZ0ol66YjzBKxGa+ln0sNiva61kEpq+XRF0YUx1PDjVn7ilz9JqH60f0x+sl54cKwp0xYWlED+BCaiwvSsFGi3Bs71LFPRUW2V+aJQx/bVv7doBuQODLxVR+5I5W63wgnUob/1Pe1LvV10c8Yu8Z118fZuolAj1UkoX39sH0r43kv4n9KgQBNlR/pvE246hGahUUiklNEKh6lxerdMB+koARKEBoDcSASdEjX5/2IflOolX+njCrsMYoCyDhgIwVSo8+9RWMa6K4QTOisPinD7YLr4BpxhXa5xkHTs3fzbbcELR0AsGBrgMCm8EUu8reHNsqRk8aiVBxsBMYgOi5c+AEHwGgsrQGvgjk/l7EhEXCl0p4X+XOlyC5AKv0I+CAwAGnG5ikNiRaD0ybikPnNA8houqPfXKQ8MWpydRGUjA68aASU9fW7i5kbvG4NK55J0uUaHBSTHlt9nA844d/TW71lvKOhoJwTC0qPDbFehiUFe4XkpPfSnKtiQsYfdNXtkAQsY63RvBW/rUX755xGLQV4ydeDLZwi6kfSIx9nddX9gkcjFmHWiYHKZcgPpsgDpgA15HdIZ5ZNuRsTPyF3+e2HW0YGvalUFA2N4LI/wA2Ps3bMs2HsONnx9/+jF3103ibD8C14RW2i0HklCvjwRX/1eW31ggPT48sNEzZ3Hxdw36M/jPnGCcMvDBJHjF0/OjthoWcRioqMoJSfvdrMfQpvWNinyVsddiJwKc/d2wWZLax9AXlK+JQsr36ZlF23Mump+fH9NWHkiAfTPgSGLp/S//5e/DRdmXL1+wycc4kMQf5I2r/B2wc+VmnTZ2/+Vr/MoGkJPEisTTExQYZvNjyjdZTECeSDTUnZsv9pNO9eu9fLZak0f56Qr6QR6ws5gi4tGOWl9De+xbi1axu/KvYs0C1/+V5/2H9+GEOdDmUOG/oT8BdKWENAk7+GgL0qJcyBbSNm3X3tPfsendZp26dvMTi6bbOYsLfv8mlRuz2pkbHp7secK/ZzEM+PTRrmDjJCW5+ELOzxTlFbA2+t+TsrgdaovaV/oTFeivb6rLvjVksejZPtJEM/2ghBt9Rvlrs+p9x0TfiCPWWQpysb4rINPOoEO6rsW2ARwrFse3jDXGdKWwyJ3CBVH6EGNqlY4Wfa1ZpG1oNSpjm4V2MBCHZmxkn68wO96FqnRUxq2326RbWtW1NIgfsuIVX3aDeu/fuMGmrM/COH9tswLfRdMaOsWnHByPIvieSagO2PFr+rj1tyRFFmMSSNN86GhTSEsvXAqs5qJe31Yn0qoNeq/9u0Cd2TCWRsdrL9KvLamvFbHQNxRvL6ed2uQAreJQvxZ91Ljp4kgCTBiP+JcLCBOj7Itdi9d2r4kDpF0p0bdGcrOmjNh8DSyEWHdOWT9zSvjpt09x//U+Dscjp7Mv8fzywtw1RWGxvkXm71yIsCGq7JQp1iv5Ce+WDRHlCdDlC07bLXbyShVt2huYC0WmkOiJeD0Tu1+w9bR5dCjv0r+HLuXVt5b0G8sAoipS/tLhWOF7r4+60PBvbblh/omN1GeSadtcHEi7snKMCxf1cAY/ZEjQQhEZbW5c41/GMMcb86SnryVc9K3WO+RSQ19Mn4cf6bLPjJ3PzA3eGy+0X3VV6CMdARbbFhuZE/X1+fHxic23x3AuDVq0T+E9c2psf2WhnE3qF328jxv8bbPehvWttnDMggfdEq88tZcefcWNCnGVQvKKQvwfBrnkWEwnbcE2S0CvcjJW++ZBzi90NkYdmade0ZN2s+fAQhkkbPTo/YHYri9Is7iVzQ2+9AEbGtl8ldYKrYAL+57RwUIzPakUr0Vaxeu9OkhdgFscykganD+ci97wd/sLxwIkvlgG8DQY/UMbcPPBsnJeaRU2CxtOZwoLEWCcoEU44jvwDJD8Cp/VBHG0hXrYyz+2pW7UkZ3kd0/d4+NDWL/HfidgKDNhOs5+0jdUcKce5pS7OciM/MxXET0k+9PeSyHNXeqsZo7Xjo23A74hvBN8HokHKQ9x8gyhmlsCUL/e4IHfYi8mFi5eDixS7LjDloz70pF9i8jyLir01mFIGrzfEEOdyza7bc6T17myK2DoKVwdaZE+6VwzByp3F78+D8wxxjNhGPtub2/DWDhU7BjUgnDstRjrjuj/BdlPXFOmdOop4tH/T/if85ltgAgPOpyLlZ/ylzfbvK+Ma32LhgwH8rsevLXWtImUDf5jLL5ls9WrdeJBCORM42ILVHyDx9gV+dQAPOFY8r6v0EGhPXnppCy1s/zgUVr0XcChihLSo53eMSfc3t6Fb+DvkM9mvf2GV5/T5izSIB8d1MujstCvhFfg05I2gm3oO4eL/Epfom81bcKNSDds0B4sLjFCM3JshXZjn7as7SuLrpCTMK+pjyc265+Jmdq/8ULGpOEoPvRlHLSf+Zp0Xe3xeq3DEONmt9gSdjiyPurBGXyEI83SJp/6Ss6pxFnxdPTra0s9Vq6QhXr1/Zk5Dv/CJgAT7gQ73rzZq/LI+ssP6+RPO5PvS7WsXuBBLQ1dKcCicLXvDB0HYp55TsYi/ZjBKbe+X3TPdcAu1JG6ba51eNZ2T8QcdXgglvq/0B2O+4wJqBI9FC7g4iccJR0z/Kh7ywRu5fKGnJXL7K8oMocZH3bbdeyQ5Y75e7PZxma3ixVxTzqkrQOm/dzU3u1uw7d5XJdU5KkuH8jj3eR2w5BdE8YDD3+3HfYC4hZ62FR8QP+uUaiMHTa7Bp++XYcWFT4TZy057IQMlfWMnJYyoSdkS6vccsmvvSsyFp969Zp0X+qU5bgeUu+lVMhxBBaR8NE9cuKWivwmzOWH/QoslRzTlRJDbaGPS7NX5WIv47G0quccS19zNnPrM3o7Iv+FB+zsyg/yUGbmEdq/9ptGFCXMQ+UhvrOPvH5nJP1PyEER1x4qWSVdnxWwintg4fzp8+/hwtngY/2MURwJ7H2t4SS2w1B1RsfrxBq+TmUwdlE2soupoeVYFOzYNxQvrjSUoYYGkcZZF0MziBwxDCcriwZg0OlKIXjXdG5fvROmY91BdzGNN4XO7Ns39+yo71+emaB93Sxyp9+kdYMD6tTy7GTv2BMPa04BHW9SKlwnCusqhm2/4/GQBu8mkJtO9lEmM/KQBicZTxgGJ2WKJw9LeRcugpTVlmCyHreBHUMXBn8JNpkYgUecykF+JwKSRedQto5RZr7VoVO8ssCwvHA6PrlrThKSb8BwsicPb+7uM0B4K5INixslA8Gkb8icq/fupld0eVInxBD1VgqKiMJC7kAi9pwLySPJUU8AWrEpJS/CUgYGVZNjEwevS5nREUFJ2dQaI2N2BNEVk3sFBqBDfcqXdib/ytk+6+02+xdoOKEXg8QZXo7Y3IxNxOXjpoq8z9jUMIzx8YcfmYhbnj7bRdqc9MTx488/xf/5f/3f8e/+n38X/8e/+T9CHcn7UFv04EmFgEtYE/C8aoPWVxIbZbeBLnnvayXoUeBDHCkv6sRpkHMC0y60T23xrFyNXsC3vzAGZA8QapEe+KxvDZjYt/ROqfvlV8lqbbmpst1u8tSwOpaRTpZ7NnHsa5C/YXHpKaC/LrOmb2XhqT1r82kXTLCvJBIHisn5GXkWiK7wMUB/bwG/YyzSJNxKu/f2tV7ZZIFGk183luw3QNd6vY1WW5zZSDtij/qk/JQobAzssaVHMPKEzJfN18g/Ml0dgxy8rrBVk07xOVY9pB1gm7CdsJUzgEK8xhDH7PCt9+8/xF/+/JfwV1Nm5Q3tm/U29M8T8F2g+zYYFCDTi50BaHp9iaenB07g7sOTG/t8ZbPNyfuJDVBP5N1YeuD+/oE+n7/kG0bGhU5CIawgu/cf38V7kl1uYyZBfEE/xsC//PnPcYv92KeHV2WESPiWTBwHZKePZJxED9IXfCr0V54tPKZP6fsWY4TyEaabG24aaVsj8VZYltXF726xjXcsHvXbHuKEZxlaTfyLDYOVtlJqqIdGDFsBS/n5qwHit+yQ8zWedVSkLSHrKw9rNgBH8FrWtzcxbNb4usnEOfVl/Xa9DWnzvsKfPFgA9+0LyIwD2rOVblq6WdvVFuvNTZhMK4cn4vz918/hxoX2aD/ftvONB31PfvR3+7vhrsz0h9QrsXIithDY8/X625u7MGbLX0Mnwre/PrfejLGBlxIl/+dB3/j56y9/xa5fJS/k2wTQP8z98YePJIPv4g5buAPmbrfNsSZHLt6U7VAbIQBoF5kP4FMefa2pk1ZbWMQ9cD+0Go0+Db34XKqGV3DJcy6+k058flyvSSC3Oefc3OxivMZcbPREsR8XWC6JZ0V800Yb8G3Tt0upsd6usOUP+fcJbtnMvXv3PvwVvE3acWVuOOcG5Rn6pXGFrfSthR91Jyzrt9Bwg/3tbrbJrzHxRV/7+iU+f/oU+tnT43NuAGoD8jxiP7XW7H+F59W4sNvB3+4m/NXDD9j0B05dLXfgkN/txbau/rDmeb3dhfOV9Gx4tkQge4r5gLiM2dK8JXZKh3GV6EwP+skj8m6tMnc0So0KfT5b1JnPjguEKxyn9hI1bXiFbLR39WdC773F/GLtxjNyu44XVvYDvvBqbQlDOtfw7UbQls2gzXodm/VIm/S0pMf+EJx+JjxtRXsT14hMLUsdY4CbSXoJRZH2oN7k27h2PMzY1Ux4J/DSwBfOIk4sjhiRX8QSsIgdLXboZpn4jUfr7TbfRBC/dBmPZ+Zv7QuI0Fuw5x77XOUcMMJPFje4oFW+C7sO9r2OPRLDrzDMHzzJf3k5ELuf84DNvEfZYzh8W5yh1Tg5Mx9ZuGQe6N+yMjcIiLX/mTk6F4PMaRN5zoGiDF73U/YXj3RLh/1P9qd471hxGCssLu7diHR+dp5SlxYXNC8cPrmomcmLFKC5T+a3PBvbzEWvceyMtB0PiSmrE32cg4xvFvtZDsYw8j/pPZATvlDcMJ2Y37WBxV+2kbGrLJsSM3oQfmvas7bcYqJOuHvySRfCBeW2QTupmSP5LC0EHEzc0XJAKUixw0ey0SY2TqFVfmilgp8Yz1Bb0lDBWeir/t6uMoTXmT59reF6YkWcHcDdlZL2l3Jm045u4cKxXmDdOhfh9+9u3hPzbmLFpkdXCggjnPOhLG1YeXxhjnhC/sqp0OMaD5Rx2gP5EdVhXM1S7GUNULiHRW+yQvoLddd+J2jXBq5S8eqz84wbC95L9wa71he1BwFZL9+zdo3MrKvE8EZMtl9XapyR0YFcwnnWvuY86fubbazh1zzzP/x//yF+/+XX8G/adMqGOCF9RxbSL0+P1LMOwra1NXWsj8tdAX5B5uKVlkk89IOdEP874uuGeFlLixcOGMyNjrRfbcD/uRGhMByJKI8sNYTZo2ftx2I8SHoYKx7cMvM46RFXhQZjk7hWxEpjt3OSeMzLsmDXylndPbccxQAAEABJREFU2z9phwl10LdGfnUTP//8p/j5p5/C/6hlTTwRp1fngFIwxbShM3FnjJybsZ1bYqnw/E0TbcM3gpSPNicO27Ql8UR+iHUYormG8lV3+jHgo9Y+3CDaEfvukN0ILw6R55n1o3OfRRmKwzdbr/FAWrWLiiw6Blm4EHDzZ9guDukyJlrrVfkpF22uh0lln33LogfhNWxC+rsiBEdGwhuxxxt8yHZ1YQwU/qVH4nZT0z+i/kpc0HZccxmn5EG+1FH2hxDlYP8s2PNMTDniV8ZleTVWGVtsN//3b0k+fX2MEzYuzfIvfnVwLcIekIn529CG+Od82P49lL9J9nug5n+XBi2KsR1bvW/nNxb+z/HILuaXL185adqn0dDMl2S+1fD3A3V0lWdwSqM+HLGJOSpK05ENel4NXDOB7luQUelR/gAz8mNAni/Gk1cNi9LRKp7aak4KOitVWnImogZ5umFMM0n5c9J7ZBK0zn4Lbulq0YbRKia9mbFs7PC0I2BATD7zGCZqOkiFj4NGTDkBrNQSGqOGav0bOOy/Wq1iNa6T7xWO5S7uLQsg/2eAkUA9gNP2lXjOkQmvDqeTKDtxt2EtKDaxDnEkYByZ3BcnC5oLbSUnBIOIjmiScSRoy6f86ZRHkpcDdU7oKCLHtVojg1gHDL4AQsPCrFF6KjomGmiCvctkT30BV9bNLDxnhpwTVh0q/LdYNZPOhgYjJ9kZfao7OtLP2MHgEtFaRS4tBnbOx4Erzz0ylBRl6AKfnlGgYWTid7GpvfS1ErH9nmUjabB/pb5A24TcjwQY5WPdZrcL65UnN2EgXOQacUug//kvP8e//Tf/lo2ij1Eb8qgtqrAs0CkN0p/JHhOV8rROmMpO+g1QOYb+SI9vAVVJOB1wgo/jDtjKET1ImwIqpdKXL30aC7gK7o6+MiaNiYO67Ee9upOPK78jdrWUMRr96II8TpQ3QKAX4Co3TwhN9KSzREm9mHgahBe+ZuzHImfQQ58e2uRpWQwwqiRzorgU6uiXtRjICd88Ifs3ZcRVfiEiKuOGVrGfkjgmbFCf1Gdsm6a3OHBCY1+LNL0xvod2nyfgdaWECYO43ERyoljKOf1aeSoTi32kuZP+voab0E7mP//4U9zdfUBOFZpqDNicfX2N1OT8gG5aa7HZrkM7k0kntwMbY/4PbXs2bfbQuef5WtzIcYHo9ZGTGn+15vnxiU2eKQr4C/bc4F38uxv/144IbVPZyN/t7bswqZNP+/atIafKoisYXy6lhr8ewBOVUsUF2JW+2rI1CRM5yT+qEBzVjCh/K7W2kL/+cjXR9VfYVqsGnkr/AG+JvrWoyP4KWxl1pVBnaTG0CpwaA+OkQYsR7zC0MNFujNdu3/D74KMcRuLemoTRq7LtoSGihMmSxPo8MG6FPed49AYxjOYLbuFVafKeqqE1Fg3IE2Z9m8S4RxP4xxhqS7j+baYXNoG0c+k7Ih/fYjJJUedIJvRf4UJKjjk6D1GMPdIl3h6/XG+2sdltY01J+Ng6ZOT4gXZpVg5uPn/6/VN8YhNjyj8iWWJcr+Lm5i4+fPgYbsTe3b2LW56F51jx99DsvLIiwa/IAYUIHhIWH+5bo6ogMqiuNSqlh2FtRj35LA3eu6CgifHGR8bzoK5X6KC1AXrWsd5u0eMFJkmr8snCqBPPDInaKrZQE5dt2mxrjcX7DZssN7FjMbFibhuzbKL1wgtiz8wcO+HrSqQk3VAOLzPzMzEmIhpwdtCw2a3D2K6cjUPqZznxfmKufqE8J7xSatIrDwOy6mrBh8s32I43Xjn3rJgrLMa7Je5tY4PtrdZj6AO11iiMH6BhvV0Dl3rszU0ky4xuZ+xqsF8pbGhxUMR1RH4gTD7kpweG8hZe3y4+Qz/117CJK65WK3hrIFbGopNAjYzVruzreOc4edAe1ZWHLwmjMA6YKUmu0txf4DlWOfatxcDmiPbkAtB4Z72yaq1G6aUWvPAEZlgo+EhFB5ShReJjvGOqsEvB9RxjgVi+J8YembeMxdqB9kD15QtsfGZGbsc3dMwOF93D0coZptEhMqR3qS2kS10sdCEWOi+L/qVPq2OM5ELr1Nk6+8vXertlM3UTo7RCp/IStrSciTXqTBr0XWOPdEqzPqnvgwaaSvLvOGOPfSyOl7c9i1nfzNIWj8xBlkneLABY8oAZfmbswut5sXMURDNgz9g4dTwva0rvlzKTk0zEIOGd6Ky8Lc53HiRI6xk+GJq/jmJMS9qQq/OlC+03xi/8Tcx7yusMHRMHKHty8n3mqL4JIizzYIuLKxda5ozGvVPMYYwYtBtK31qkLNGPX+8H4lD6M7YjrQfmRmU4Q4tjtXt1a98sSNaxWWCAb95mdcdtoeAA6so7x3hgOR2P4O6wxRa1q+HnynPJwYt9OJ+bW5sD1GY/cglkmLmAV2AH/btS2HRssdqMuWFkjq3trOBHnH8rC1xlkxv+LGIn8mqIIR7gE60BroSbK+os+Di2YnddKTz98VvSXzqqC22t1nwGQNqDNpPkMcQ8ZcYOjpSFTyVVQl8w/msPdAsXzAyWHArtpSKjMVpt9IV/cCnLaxFvB15hDNA+EH9cKP+Xv//7+JUNIN98FnfpO2zrnDbzsj/kFetMez6Sl9kHcSZOY5FwpcccXt2LrxC7VuTs0mr7hG+kz3C1r3yjiuX22408WGqoS+VYawvp7Qp5AHatPDr6Ky83AQTQ02e1Jh6gz8RJvBrgTxo9RNRvLI6p8K9tdkU8lhptqOGc7VvnH354H+/e36V+7WceYiyKxHn2rDnblnlpG84fykCe5XFCPvqAuKQtS+EnKjR+nfCNM/47o1ttxr7yNM9vqX5l5VpBuEOryDhQ8czBNIXYan9qMjfXb4/UvRGDYCcaPIMpY4sbqFddAMDqvEjngogqaPLZWHFCWOLOAq/C67h2yKtDl10pigAYOQi6SlTwbbbr6Bu5FHoVZ8IOutKdC4/ni91MGXeMY9I8v00LLDqhhewXysYCLGmSr1k5EVfk9Q3ZWndGfh5MZxw+LP8b6HVer9A5A2NyHAXwoX4G+PAqLuu+t3IR1/dG1r+MHom3nFEj1sf3lMrVuGYMazFwWrGdgaCzYZI2mTmiIB3T4HpAyWeOXCqKMrHRAdyhHknURgKJDi2cPYur5+en/INdBmaLybsnMgZi4XgVt0FkR5KgkQpDR78agO0z+HNHEYOBzGS2KwQEaBzHdTgpSI8NOoaOt396Dot1Gpss6whu2GhkZ4zziFNKk30sB3hz4feZk/8HdiwPL88E1QOOMZEEMyk/UdihTudGkJWAtCJhlmd5EMaJHxpwq5XgPMcemE8sNv2j0ibDOpb06Si+DmgiMBEwO5zYiXpFYto3N2pwSOrtZyAHLJMhARe4ykTHkY43+mRAxxmVuzuwnpaLK18nxfGE4d9LUIY9QaKvwAdgz716dkH74f3HeHd3Fyv0QFjInXsX5QU577brqLWykTalLMS/JpAbXIVl24pxTgAndBQlorGgNGH3pAdUGQgNFvJuEBgIRi5Yl80iJg/gqzth1dpIDteULWUkwW2CAPccr68vebViaDWcUHbgVm5YbpgYvaA3kyR1LK3SI+xSDNQQFwXbPydNR+R2JGApI5O0N05TmPFDGnCDxKVcg88wtEh60ZHwEjb1XSmxGdexI8nVJ1oFT19oiXAymTHa5J1+PW01C+0gEPbExCCshkyE60CvPm+3u7i5uc23grTbiYCcOsa+3cyYmZD0s4f7x7RVx7q4UTfqVZoG4FZw2+ZF2EkDD/pgwsFOk0ZkY3vPVXlqmyasryTTbo68smFyxG+O2J22rP2d8aWulJxwW+uRHbaCTLW/ezaWHx/v81fenv3VyP1Lyl1alHfCPBygXduawzpPJ4WrTw3Qrl/4/ArP8yubMX0N31TwV9D8g3obbFF9P5H4uehUbnfY8u4d9symbOJCxupYX5K/EX1tbzYpV+VlnTqQX4t2al2Tn1bhqeTiRTsXfiAf7Ubfy2fUqW0elA02Jc6qnhu2wFXYLkSUtzFnJqZd+wzw6GJX27DODWP7C7fHR8/4lLiU1RMbU8aNaT7YlXI2tGUc33NC7N+P+nr/JeV9wu5aBT+6oQPJyUSZQ7761kK58pA2rlykyRhhjPYUyM0VEGQCsbok3dIivW6AaWPa1ZfPbJL8/huwXcRENHiWduOjfMhvxn9spgPgAO4VPmSp3FMVR+xP2zpwsOC99iUtcie9HXKQVvv6PMBXI/6rK+UyI6MzR/+exopLXdvvlpMvF9POT6VU1IrTIY9rDDJmVWC5CLrKXz9w/P75JV6Zx9wIbW0gFq0oa2IOBfo3m3VuJDln9dD3hk4dJ+3SuWI+bENNsqXxK/OKvKkLbcF+ygeiUoeOsXTAEp73BKq8SLuyco784f37aLWGJ6bGj6E2QJ6Zow6pA+vkXbjKR52ZJAvINmXl/Ya46aKq4SP2+frp9/j8G+XTZ2A7983YxpRFX37Aj7/iz9rfC/FAO5WuvtUYiPcDuuyrc4uxdQr/sLn8rdcbbKgHjgcMkXFiXI+xAm9lbKstdpzQak/CU+8PD/dJg/Fc33YDUN366n7tlSnzK36mXKVH+017QnYuuLSBBzYMbTMmvBI3pKW1Ftqs8vFawT1YR+mh3WIMr9xjKcw9NaRLX3HMQNzYjFt0WqJE5JysLRXulaHyvtq7Cx9xOo7mjHGvxE/pUffGENu6UlKf4n7jMMg/Oiq81Bk7D/KrDXt1ThaHdqQuhS8h9hWWMBp+0SMHnyE0shALzsTpnI+Q24StLmPho1T4aNnPdm1YGp8en8nf9tB9SPtUJghPVlgDzBRicT5FTMhXnhIndfIuvdrXLQdkFhf8FnMC36L74YdlE9V5ao1cKzrQD4Uh/4Ahh1ILESv8zVJry011+8i3Nq4cjsR3/e8NHuXLOXeeT2ymvMSv2PU9drsnD7NNPOJbo8cRuPKV8ER4RZz3JbrQ1krKZwWNlh4a1utt3N3dRuMe0UJfo4wpqz06npHxyZhEkS71NbEpoVwOzI2Hw3P2NdZK1+PzY9zjX/v8tdxlsTQgj6Et+Cdip3C1d2ErW2Xpm1fBx7eycnMM+5EX6dRu9XHjUH+Bo61Ks7C9MjRjh/6TC0MqtCXlXGqNRcZULmrgsWBOloop1BC/OfWE/H/59bd4ObzE9WOc0RfcnNN/pLfQqJ/M5DEsI3iyhovfP9y6oXSEZ+nCBaJgz9Ik327sjhlbG6kaNDJWnz+hCGHDEDUR9rXfDl3dMg/cEGMaMlV+dlAGFR6VV1dK8up9xgX6mVu6BpJu7cYxdpIWxeHhrMV6x1l8A+SBXEw/HZq0nSHnHBU8K+Ltu/w7UHeZd9g//Ya5T5qMOx4u7KBVnMYwY9+MDan/F9Ye/lHj//Sf/1P89T//l/jtl7+Gub65gTSIo+H7DdpLqYlXGdrW1xbKQntYQ4e5VcIkjmq4h/4AABAASURBVPvGmTmesvONnPV6G9qGMCpy75WNQIgC5jvKQv6t8orYcUPuTpEbL9yljVR45sZuocyky5cJtBnbetrVJYNz7tqziaWNT9iSOLQb9a/M1WUPD45pzMUDfMqP87dy1GajgEpiLNz6zbaCvdKYY4cWDflUcIvjlXxNnzLmqQt96PDyFMo+c07alY2H8DkHMi/59zozPyLfNB835iAa5B05xyUPxNeB2DK0muumAzr2z4KIU5kcsW1hLBtfrCuJGdKiHcizMUOAUi4fjpuQi+3Kt7MykXpDjTxzORH/3ugnjCMxyJivfAv2oC6HiwzVh7LBgcIDSeXbLm21Iki+WC4ksA7lIEAshTpRagPHxDFlLi9tohePY2yfwb3Ev4haKzJnHYfc1dnIvG98MgZr8w28XSlhPDgBSF8Wlji/t1K+N4L+R/RgD8gxfy7d/kD9CU2qLC7YI8E8lVS5RxEoYRmAQbMgNvny1PzAxGV9LR1K7cIJQiMSjkqPKHwLE4NXUAM8jcMrBqFBahgzAc1g47jg02NwjQSy9QRMhvpfwM04kH2EojE7TlyVvtYV+ulcOrX1gEljXe4Lu5h7ygF+Ft6sL9BnodLu6awacrILPGEKW1ziPtHgOA3YOidqA64LcFhKaAKa6WcgsJi8WpdOVcB9KeLNfsjBJGAiAFyL/AEsxNNwBoOzcrNevAmvLLqRnqQTtdrHkrqEBvuaCBiADDjCt05ZGuBMQgxW8pX0AyhxDmN8O5Hp0QEIhatOvSovwIcLI+US5RwDC8KRnfwKDINvG6QvwgW8Y6Szry3U67cgbV8K4PPblUXoxWvWRHToV70OBHhxDASNCuy+Stc536hiVDTrqcvAxb22KK/y/Dfep7QJfiR00Tg2H/ghnS7EHGNRRgcCvhOPfB4J2gZ/i+0nxiiLUqSlAJbgqGCs79EwsqvQ0kFXhJhSSdmPO3tltbIpwPBqpXRrd11xDD6Hjegb9hlZKG2YkJ00heFk5UTkRoDjwOpQdIMV0EEIXaHWEj6JYblSSw0/adPGxK89XCcM5SGBBdoqPPT0s8+ZSWXCH5XB4Wq3yMnniYlAOtKmQDUy6TVOdbUdNztmkvBZfvB5mhFfB4PIzbjCpKetCkdbV+bScKK/fdV5ww48vXRS0LaEhUCBU3Ih6a/dqPsjdKn3AzFK2k10HB+wnjAxeMQTDAzbtZ+cfJJe7LRVmiyFqwXfRZfiN2mmMrS1YWhAQuTwI1xEBB01J8IHNme0lfnSJu5aW1RkKT8m2EfkKA9Xs1G+ORnTpwJMXhwnvq64URm5qE/esMdnNiX2bKK5+Bb/G7rxXjvWXp9zk21PQnUkviXHiAt5I1P7zOB3nPQgGuzmvMB/OUQmm/TTz01AJnSbfQUDLY6xyI9y6PvmY7iBuAev8JeuyK+jXMbM0HgC7kmmqXN8RbZeu1Kgcw5fcZ+RmwDFqQ8ay7QL44v22hUpVvZg4V4/s6/2I3zlqg9btD1hmXAM2NCAHnwWnnZ2Si1qDoVF/qIjQCYtR2TkeOEKXzwjNt2wlf4CR1wn+CkM6qt2syTcLmycA8RRopJfVVQJ3fR1jHNALrKxU3HYjyaYmtHTUrgJP7ZNyE0a6MBitESrNVYkUMaHryw05NV79WURljRV+mlPwpDO4PO3+oWmUparixXfjntgkWxcSRsGL0MW2rlRFvrqng0xbdF4gBZCPMKJgEeKOCwMya/t65ttGBcWPuhJ16674IZg631joHZLTJUnY5yxbkJOPkvTkXttEzShTciXti9tImvMY0BHh+f0R+WtmoWv3dtnwO4spZZIG+Q5/EAHFpv89AO0SYsyQL8ji81KbC/ct1pzXHCf/HO1/gIi9+u0sSPxaMF/jq4AmfKGH0ir8ss2B11KD9xSKpsCE5sphzDeuQhWzuZDiCzfalMWymVP7JzxFyBfICwXn5W5sKyRNu1AerNYeSn2tV37LsjD6qusDsj6MC2bP/JjfUCE/S0zvBzh8YiMbFc/+r8wlfkRHxKesh5qYwMFmSID60plQTC03Dy45gd9Q660V9oqtFT00ir9KEOjjavjetrEXwCEynAVrR9N5AOVfAET8lxrl+362Twd2Uw6IYISDdgr5lUXaMq91oU2rw1a66UU9AG4/IqzDi3MReznZtR2e5OwFtnAOYiVi7am32U9pEEE3xkXltY5723ziQfommOe3tD9kcd/DOFX+PQqDR33gE46hHtC79exwnFeNH7qw+rBjtKpbN1IkHZLV0oIdyB3s94+wcdYOx2hAZ3yGAgpSg8/sZSs40c+lRL6arZ731fmv8Yccsj/eMODYm1cmCd04pwXfFzoL3KtPJECYDdnbEQ/OHmPnPRp/cwiLuNSFvkFFsIJc2djrDYmoJSFbTx0pURFt91Fn994HmqY36qznjZlGHyUgX1gk6fI+OpzKdhbR+lbGFOutNgpdUKb9pd8Qrt1A3h78Bvb9U/14hogwp78RE7mMcKrreIP1p+Rmxvsi01UaNMm5V9cvvWjv7+pF2C3foj5dAo3tr98+RxfPn359lal/aW9r+VbvLEOo0NUCBcZKj+YBHcNcUmadnRknp/BoRhrbXGVk+1dQV/gFpa/Xpl6pa+w5DELBy8zg/naLaRDX5WPApCUNyRIix28dZz32Rf4XulqVY6v8JEPUK9d0IVHqAXJhC8bc7gF5FJHY35n+FzaxILcu5L19CI2W1fYQC4h/+IoAJaWb4XNjiOb2Wd4tLfjxGMRtvowz5ovtnumXweK5BeaAYdoFl9v2I94go/waYC3GgMy1u6dBywTsdYyA3OhfQ71oTwKAC3eL7RIFQDBCXfcRG66nbg7QaR4LDNy8GpBhLT6ZRDwvLM+i7urjFNP+rT671vDRiilQi8tl2HS4XBLR534Cw/KcSnYFWO8t/7a3hr1tfoo6izahnFoRSwawLf0h0NoSboubGbn7+hHsv0d0fM/JgVhahh/MwC6ozB+aouUcxSM1sWSu+M3N5xooAwV8EqC4YLGEz/fivG1QOG4a7dmQdpIqs8Y/9PDc/g7o185BX55egzrNrTf3b1jl3uXJ6ZtaOBZEmRxY1JRMYhWW7RWw3sNwCDijqhJqMntRIJRkLjOcsKgDUwWzCRp16IMLjqlE58JSVcKAWx51c1x9l9xctODT6fyf+XwKs5lPNCALU1bTgje3b2Pd+zS77bb8ITXk0lPqKTPHdwvX76EJ+zCNhh6CvvErrBy8sTM4G+9i0Zfq//w4X34R4z9lYEtcpF/fxfZ8RVar44tfgseZ5dLsIqUk7QP6EUabOyrcmvhokgeOipP6NrgMSMz5ab/VHiu9C0gORBkntHpnlOwA4t3+zvW4Gqy6cSaSQCJAKCA6PdMIj3l7wUboJS1taXUUKcDNDHbhImqbU7MJul50kUgtc7+GxZO/pG+zWYLezUnPXV2hFbxKgvp9tn+STN2ufBbQj7G1SavRPwwsfFk0YAlDnmw/hX+hCtvJyZm4c0EVeHbT5mEn2LvIPE6E2hnEq+JBfMhi3bk4kMdeSqn7d+z0PJXU9z480Qr5YzN6CfCFY/18t8VpE2x/ox/iFM+LBhtSFeSQJ+G/ORNaq4yl1b158LmjMNpRwZLx4jn8f4h7v3jmWwCiH9cr/CzTf5PTCPwln4HdPYc0vyCvo9sHEiLbanzQAA+nEtOhklb8JFYcPrsAl8f13+SzlIhE4qQ68QEPM1vKbuz8kWPJtlvXDfEBU/btG3hbKHP3z9ej9u4u7mLnz5+xAYi9HEXMY6TV2Vjf8cN8CFe3yBbsTE81BbqWH6VvaduX4g3bsbqa/Km3GyXv77Rv69hQuwpi2O6YlwYwwSrbw2zLd9KD/wBuo2Dnhbqp+txHcqz1irICPTdYZOKztMgT4qMnRVYTv4H/OsTSZkxAknivzMsnaMfalR4sG5GyTM2kTH5qgIaqM6+AY19rTESJ5R58NEW9ujwkP+bxWvaqEmD9iXPE3i12SOy93mRASSXfwXMGdue8belCMtiX20ir4xXDw+cPj+wAWAC27dGAlABEoyf8o/t2l/Y8gpZ2PE5jpziTtiDz+rO9hPP8mlMwZSAUaIiN/nq4E39yifE8T0DZw7p8G/5GM+26030rWWb+vPNRWGbTHsV5pH4JS7EFY4RpjiFc8DWLRNJrXYRl4/93Txwk96TPssRmdns4qD2hVgHT2xMinPCrm3bbDdh7MpTU+zE2OLbEf69vAfivjFB+yoaBkVdHhnrouw4H7AD5tiuhnPiLfOK9KqDAxspe3S66GxO3G/QfIQ36Tpybyx7Jab5bL83ZUt5I7Y6z/jHoB/RmwuFCV7kUXvVdzbrddq6+ORDfRhH3DDdMbe5oXxE9/7vlb/+9huLty/hHL/AcH6poQ2O+IG8K+uZzVzbYRMVYtfoc2jYCUrxV5mlL7hXTwM6XDFWXO9v7pL/Sv8z7fq7/S3yYbz1rb/D6yEPbYwJB/S42PYU+Qx/8igOaRBO0oFtaZNdq9gNtBDD3pCdPLvB63zu/O2zdPlrahlXoG/DvLSiKF9p0KfsYwEMOplgZw7xOD5Lh6YpsEEbNQWcCMf+tBBPeWaAtveGr8+U9He7Xn2eWCIPVKWda1PeMwxfUAb79HP1qq29PD+Gp/QPbDDfo+/7+6/x+PhESDrjp2D9BlcqAhpKghOHcbMOLRcdtS7XgauxvSID5xd721c6lMEMcynfhOIPnqQZ2+tKSbuw3zO2uWfj97rprH7kQcHM9NUHPNX2LRc3l50jl7p9GMP93wjVuRumJ/qLqQf+YCxGLzs2WO7eYTubLU1SGdjdctXf9ecZ+VKLHNQ//MkTZcT+zee2N7tYb3cxjqtobciYPtBu/tKGCrya84B12kL6x24bm936IsczdiD/i2wLDBZiRWOz0bey+rrktdIxI6NS6UEdBC9fyO14VtbVK/bSwD+y8PFq0U7b2ENfD62bePf+Pf6yli3oK6EP64Pr9TZG5BJ8jDvObV+xB21XP3pmntgf9tjUDJV0uny1Q2V1IjgZR/37li68kvbTzObTgbl8iiWPWwYV9JBAoJ9v0tKVwgFdDXmUJm3L3sI+ELeeX57injnknrioT0FI0m+/UrrUkTKWBted2oRrBt9cdaNH+dju29R10I+CHG2OtBliw9PLM2uNL+Fbrt5rO/uXPZtCU4jDjVrfNNO/1a+0ybO2rU2WkpwsMZn7vrYch7mHbRX9qFthLdqOtIEzHYxFwhsY43zGAL4lWq2hzbhWcB6xj34gTmEmPOylgi/bmF/Sr/Gdpd9sNaUgrjMHnOjDPi9TxgDlao6zRff/+l//a9Ym72Ic+pjejrF/fkJvy3jBdwUuIXzheQ75UZ76qv728PAYT6zXjKE9dromPm+wJ/vYFyLSF673+bd/BEyemJs/xNUjep7wVe19iXFzvuGSeTz235USCZOcRzvxsNhNwCNzzQs8a7PGMunx7U45p9B9AAAQAElEQVQoDnXlmss4vbvZxm67jdVmHdqJNBX5Qgfayz22lXPv1y/EkOfQBowfzm8IMKTvAC7XE8qhYMTq4uj8wcaOa5MzQHv0uFqv08+cK5WB9lNAZn9pt86yWY+5jtVPbbdUxjvvXO/tNyDLgdjVKLZ3Bex9DcetgTEi7xXXpmxoE88/L8oDNw2vwu5bTT22it8xBlHA0fKTG/ot3wXOjAjOWRDX0sBPakIftZzQ0dtFj+YXR+ZZ7cvx4tPvlEOWzRjGOfWjLrRlcwjnE3lYbVpkgW/5siirlc/Et2GsIf09tEMGujmkzrQBfRrpRO1bJHx4k++ZHydfBXLAd1jKd0jTf58khNrRemKP8HR+wzAwKwRM1Tfb6QnMKmDFKdcGh3BC0hiIbjnxlLIYXkWJFaMfUO6AgWvktgnLQPAtKGB5tdU83XGyGlrLEwKNiybAlqjUjTiD+GynMoO8htgh4QLdfKku30pXGIczaaA5+fBcanaO5VMIXpH9r890yWeNVme1fiY5P12ShgVPiQpv8j3URv9l0pkNciTaCu3arwT44h+pOiPR8zI5EVQMqLYJZ4A3d9ldSM04m+IuRUdobEytQ7lJv7LZkeB4Va7yUnqgdBT46kqJviE75C1twpYmndaAGnzOCX8mQZmhyWJoW2Qg3O16mwFOeTt24pQpAzdEqeOsc7IhCAjXIPmWsllgSHeBDr5WIBtpq2kXoM+gYvB1nA4tPOtPyM5F6QsTtsH+jeCr7m0DNSecE5M2E9fJmqWId7r2K9QtrCTOrlDB16qUKcAM+N8Kz34Zlf371qKrNe8h3GoMny/I5fsMj3n1eWn9Zz/PyNNyHXPKiVY+1TW1oT6uelFGJ2FRIDNhacvSq65brei9LfXgvo5XR/pB6l8es8cffgAg6SRb8iqP4mq1xtiGnJR2Fx2vsJO+NXg2IdWGsU/0cOU1+KA9fi7fhMet9jjgz7bJg4sz9XjiVEdc0t+DT37tE+d/RO/nqGwwbJmotS1hOcYCSNoW2ef4y1j9wiK+rhS7pQxHaG6tZnJ47W880mftpF0c8VmyNnhbxuF4JK0TyRJJqzKnerjAqeATjmNn2rRFbUBbrrVBG1wk/oIP22spjtEHa6sZr4bWoKkljfaY8TXfsFD/FutS5uDTLq68L3iqKCFzhmzt6Pw3XNC6yOvMYm/KBa+bSfqf9EpD4ga/OK6lth59b9jsW3Fdh3IMPm7eWMRvjFMnlvV2S2sBxwHbVU4zNIGcWv3sWhxHVfh8IA5oLz7Lo36bvOGX0my9EBzjibMLc+WrH2jLV3kEcrf/zOIixyDvlAtXTDrtx/YzBt2Vqz4kr6a81YXjFpnPy6+jAssERnoO0HMkET2SyCgz4UzUXTdtamm5UBLOTAw/khCaPJosmnz7K7kvLJYyGYTWHh2CPewrb/IufY4fV6uEpR90JXKOwRADqpHrnPoTjotcFzGOU4ZHaHMjKeV0XH5dT7vuKkBgLunGPwNIwjMmWDdj69Lg9cBiTt0e0It1S7w/p10huqjfYKFbYBZk2VOnHfAISCQDf/r0kuhhB8hD/YjWq/TaV/7U4ci8vCLxG4gn2qGl1pb2NrKI3m432N82n/uKnQNI+G5UKQf1I61vxLkTRELBNx+AlJTZUR6Rj/0cK6/qSLkrHflQvtKmTu2n7hf5zMwfh8wXpFteR2it0GJ/yMFvKwu3iq6AIkA62qb8tFftUphUZzxwrHHMYqJrPUQjHmSNjtSrz9Y75+Rih/o3eJQuQgOyRpPQ4CJwaA3dLHHYPoghabJeX6m1ofKFNnlWv9K3kMpCUEQOyhIps4wP4FyqHFvAsVytS7rYkD0j2xOClq7J/syxKU9o6ynKq7Yaw4UGdXSkn2/bTYxVxvZvtDeSeOntag0/yqxyv1mr/5Y86M8yb719B9q7Qn8ajB+v5AAe6rn4y80gbNnFn4sANy7kC3IRXomUPzYcfJRH6otG850JH9ZOaJJdUJ5TP/wIcTvWaw5nTNbzoG3cEAvHNTETnpSBti6PwgJQxmZltjwjf+db5j9p4DarEyS+kzGCQzKvf2w/IUMJy8Ue9lj0Q/CLR3xDQyY8OyYBqmxkpL2qD+dBS4NG+9vn2reQFw7M0SvgSr9t2s2s4QGjIvMRv230qeKAEDe6M+axQaJf2l9elYtwLfkMMEzkeis51PAFLj/pjpy9oUVeLB331qYfIRNhy+84rOh5jgOxWPjazZXeFzaHjA0JFoTqVlszT3b8UdtDho6zj/KWv3zmIa+0e1BgXPQZZPm1//XGeu30mo/6LM3KtJQa3mNsQXDgvluGAd/62teoyN/73AyTN9r0d/1DnUvTjN8rsAG5Gyd7x3AvMCE6PkuU/KeBTcCSppSBeqNzxUZaa+CkH3qjiu/CTVesg15qjJFdqeGvh91xsO7/hnqzu2WzcLvMTeCmOyHKsWhGmqFR3qXzzL14jTP60VJfMibpN40NiQE6hib/4CwBLEZC54mx9ldH5j+TukUPoEjbwNToC05vgg8k2F+ZaXfinemv3Kw/AdPrtcznmUER2ri/AeIc6Vp0hT0X6LjamAc2xgrpTxoY1SMT5cwttMzEyYWOQr2+IE/apbic+4/EEPlwTB1qtB7ZDxTkp+6NjcKSZmXmfQn+AU9YFflAKdUl7K+vXWENwGlsCo+XdfRA3yNrqzNxpOf+6r+OA+Iie/FeSinKnRaYFqbPfW0hvBWbRit839hSWwt5sk/aNDbUBeMCfVH8Zlu76BL40qwM9LXUhfq4lIl5+IhO1ZUydpNeWbmu094dl7rGfq1TwqVEiLsCW1zqzk3TLDRmHdeFFrDTryvQB6AJvOpQWzIGZB/affu39gsf1on3RH/vv6cCG98TOf9jWpJYFUHAdQf3RBJ9HdEh7Epb6TS8xVh0vkKdfdzFdTf93d1d/pFLd2XdsBkx8oYR9q3GQIJgAPS58VwwRserRq+9iu11sBYaByYQlTqN2bdj/N1hDdx6EwSNYtyscwd4x+ZIA08pNRdk3ge0daWEdFo0wlZphw5hmnxpOEeM2uBa63KSrNG60yjuiJQKAYOTWW4HcGzWWzZnxqx72R/igVOMr/df4vOXL+GbIAYe0JL4rlmA7fLaAccgYUDra0NGN+Hvtb/7+CEqNOlQ7rY/sGPta7EnDH8YWnhSsIO329v38e7Dx1AO0i59pdTokaFBwl838G8rebqwWq1DJ5MOT3w9qdWJDiyCLBP8zpdALe41yY676e8/vA91uCGARC7cZ0RYskj7EcdX7i4y9i6ICJAGiFIiTISVsfo1GJucVGTVKvYCjU5mnuC5kHL8CyeBJ3mkXR0Iz//u8Pdff+PU5j48sRGfQcRArPOLw0Bs0QZmkgCv2p8wLIvdkJS9veVGlxPLK0mNyeME/Wf4NlA5boC+Fbz6NwbWLmJ4Vh7aYsK0LzQ6Ccin8K1X7trXSJBVF41EyrIG1shE1NqwyMzJywFRogF7S2K5WW9DGVmdAasgPB6E7d3VR1bADsbJt3GtR4aO3W3XIV7pZFjiaW2RsTzpE+p6BnetNd/08X/B+uHHH+Pdu/ecVIKfSUf7sb0Hbto+tqR/FK5ObCmDIgVguUzS3MUKOa3wua5WFpZnFrT7cJGsXSkjRwinp104UbooDByxsY8//Rg7bDkrYMr+WaBVfNKjHIK2i1hY/GuDFX9bx+3NXXjaaWzR3rX7fmjZ1pXCJuGUf8fLN31c0BivctKHllpbiEN5Std6t44NNCnL4KNNFK59axk/aquRtgRcqsnJzpB1JnlhgwF6FzppQTb8DGFX8AytqQY2UqY8bdKvbVPnG+SmrD0Bd8zd3S3xYYs9NPLLGifszcnUiVU6laVj7asvOO7Ll6/xeP8Qz/jfG3585rStoDNxy1drFVsbw/8N6ac//Rw//fhz/PDxJ+S+TRr3l18Jk37593+n+vmnn8M3D6VtSfqm8NNqjUqZ8TNtSv+xXll6nec3ZDJD95ynj/q144XdM+5Ku3FI/3vhRG/Gn7Rt48zf4jm6Q+eewjkWQsO5wat61Kb1QXPG2mrqZ8TP7HMRP12XOKXwXZiKU3zSI+2edO+JOfJgguxmlLTol54i6htDa7mx5QL04fExMlaxqeIf9lb2R+Kn8Cu8eRVG6gnDkVfrW8VuLr9KkvTWlnb27sMdsmwsdg6Rsnh6TlzOB/Is70/o9OnxOf8eU24QnSK0YeEWBC6OVhedeC8N8jCrH8rh8Br7/QtwDyS3yybPCbkqwwHejANrbF49C/ObjuijfYlTWR3geZ+0PIZvDLjhqPy1s5EYd3N3F/4NuB9++DGcMzbrbfjH5kfjCvSplw393tnvh49L3AGv46VFPM/Af8UetPcXrs+HZ2jfx8vzHv7vU/Yz9rXoagoX9ZCJnhEESpdv5aZfrYiVbj6UIO5jX8rl2tEE0l9HF0f2ry30Q31bno0hY/plBccZvNAAPfKrDeXGAzpxvM/C0G4/Mldu4LcraAZ6+EJYSRgHNi2SPmq0Nw83xDWjI6/Cpila32K33hFT18SAMUnWnjpA6ssr5vEVcjNGNfRXwCW8Z3xYOMFnaJXDs8bYQgwpUenHAzYwYW8l48vNzS7ngXZpCz7Sd4RO4UzEEXnzeVbIyFFcaXt9DWUk3I569SF/++en9PkzMauic+ncEduNKeJxvHw69vbuJpTZdr0N84KxreMW2zCeN3isTZ8poa4e8dHn/WPagr9Spi0+kl9leXyAr4NhMWPAwLwrr0fkqn4efPPp8taCPuYGUrKDI54puFOOlaZhaPCFvaA4eT+QG0zYjj4hrflWiXQh8+iCOAcEgMmTvprycwybteJOfDxrH10pkpU+KOxr+9PDM3UTbQUNLF9t0TeDhtYyl1Nu5m7Oz2C9/KcBUyj3aV782j6V/uN6DaxgrjkwD+Mj6NExzr/mYpaKbroLOu/9w+fvsF3/B1Rj/g6dwVz6nb8m5JvpzuduQMhLbgyRPx09uEz4AZ2LvuAy5SknSAcwZ+ZHBIqcpMN6ywnZO78eiZ/GF3PBNfHb/51p5Epzwmy1oZPGPD6Hf1fz69cvkWPQrwtjxBpdQWfYnH7ghpW5nf7lPPuG/CEi5FMd60PyoI2qV+UhjgIgN0AP6M5c4UGbId6ba8rQAB19a6EehNGTIzlGXhxnTDUX7VuLoVaHpH7c9JGOI3nxRDG+mcv7t/HeoNn1RmM9VACkHSkHB+vf4qEaUZyxkTn14fyjnYl7RYzTx7QX7d46x1q0lZFYtCW/rNB+RA7SOLQavinz489/in/9d3+Jv/z5LzzfkS+5drlqCHmirxkZL/MmdoQfpNyoX67zolcIVK4rdOamS8P/fJYG6ZywD+OXvKW9QocwZ3gndGCrWEwpuFPlkbhSauZV+oe+65y7J/ZKC6iiIvcBGau3epWzGwsU7QFLAyZw2hCtH5Ih8QrPYuwQt2OlWb9WTj6foUk68fco+AAAEABJREFUvTdm2aZs+9pCHau7CTmgkMsc3GCzQDeXnmvyEamrwyWOCk95Sbv66eitX3CJAi/KymJOWuFnsKBX12z6c8YQ5l7b2tDCAjZM+owsajinagcNuTfkoq576O2BUynal3HL9cxms815RT2J09K3mn4mLQgOskrCHahfAVPYA3D7gk3AuHO1ep3Jd50X5E396nvK9+HxPj4Tm133Gjee8CFt3b9rZbv5jBtE+j7I4voRjnVZEvYMjxY0ylfZlVIhsSw6RQ/aVsZz9iQ6APWtMQeMlMbhjTUMxF5p+q6+cPBd0fMvIwZ5YgP0XchXIREaBfrgiEMFZqGHxjdixNym4/i61xrjGynez/TXgLAnIJTQEDWyVsfw80bQMCF0oswEhFOpmWAk5gG4OoljSjlnEBKv44Qh7oTblWgY8cDGzoBhVJyBKBMasPDFr1PrjJiJwxnGE7QVGHWMTuX9G7j9G0a+MitNOrVOIF7t68QPHcAAb5sOYZCx/QI4L6XUkA5lU6HJcSeMneGXdjlUnieMH1quDbQKS+dwDIRSQ6Bh7JFJxUlKemblxI7xMU+X4IrxQIHnM0nonKfg8lNrWxwJPlurMSIjiwmzPFdkZT/xLPyw0dXVWG83ccMC1STeAFlbjaSYH6213NSyfkWinw3IUpphBnwRPf0NKH1tqoLNmInJ/JCbBvJnkY8jk4T3BSCNvsIOPm/TORMBk60JGzlS5P3MDjmzBjgK8m3hxJm/Y16EgJyYHJRTTsavBxKjA4nqRHI55Rsg2pZ2Jry4fFJu3hd+ZPHHcm/SaDtPiVNZ1VrAXTOYVuTXFXBTt2ECfvf+Lu4oI8nZrE4IXmh5mSjQn7aunAdkaJF3i3BBgPjOJHQTCcAzSbBlT90cgXz0Ayd7x3WQeLzIzjb1JxzvlUmBpg6aqleKCx75EPdb2gyJKDC1gQ1J4O7mhk2Cm0wOAA0Nc7hxeMikbUq7Er5J15HESXzCln9x2XZmUp2xU/FAsOxQgAZ+++uP1rfasMN1KC/xC2NAHt/g0KkU7K0oOR4uX8F4q92kXaT9T7ko8NdcpKHAc98aYmAwnYXZcZ3xayfqJxaYTu4HbEO/pSl1Y7v68lk8jpYPYSqzrpScbDrowtSx5znH2V8qpUn+rv0ndOM4izHihB0coWHian/t/BaZr/BHcRl3pM+kz8lTONLeVyY4bOyqU/ElXfMp8V9xWi+cjr7GnIiC/7CRA92t1TA52G23cfP+Nm5ubpH/SI9InxQ3wTXEVxlv8b7A6/UqPHFYABm1AZPEi0HYZ0RlnHgttTWql/lCuSxlSnqX+zmMxyXog4Olv5L4mQC9sABUPwLVvuQbYD5mXNPm37CztCfDHvJUxtYLe+L5iM0qP2Ofch5JWK+nYdZPyE6Y2uEgrdAxaUvozJh/IKEzefSPTGpnbRySv3sSHn992TcShJObkPDdlZLttfVhX3HWVqNY+hJ+JnzOMd5L54FY8EKyJy6TZHVqG6Qg6pKycmFzhCbt5RqP9ZmhkaTSWXiIIAo2L85xXKHXgRbiIHJIXzQGUVOhZbNd4+NbEsl12nIpyN92SgeZJoG3xII1sctFZKG9Uqw3SXWhumLB3pVlnIvDN+gz6ZZOZegY++jXJrADiWWPjIw/DIO3CGFKr3RDWjR8YLvexrgeQzrtVEqlfqC0S13gc4sN6U/qRTlq/xX4u/VNbnZsgSPM/JW551di2CviOydOaYtiK1U4sfQ6ZylH7cHEXHkaB651XSnIqmZcXEFf4/TbNvk1Fprwvrw+x7fNQGSJSYfwal9C2vomDw04Y5jTKA+6hafV03RkA5U5NyLnE9uVjafb0qrcBsb3tQGyoN+RuXdF7yBGL/5d4f+bz6F3nUVeK2MGZJvt8AHXfLE0kBccqCslcW7kCxwgCOVp0n7Eh65zqIeBJfjQP2nylk1O/Wq93YaLjpEF6DC06PtKq2jOoX4OzBX+sX3l3GGn0lW4SlNBPgmyKyTxNdwcUn9uDnivDcrDertlA+sm41aFJ33UOGHR97tSokJ/KZW5YMpN1nPGiIVXFw5PbOKpozfqpeXIhoYbMhlrgvHIUDs3Jnlo5IYjIlKUxNE5tBU35rV1xBcoOAtmRJ8zhZhGg7Zx4ipdxlXngcM1nrDJOTMHIB3GamneoXvo96DUfFl9GxsXHRzYWGCehi9jjT41tBo98usZ0wHFrziFa8xy7si3CM0PWSzZttBKT+iS/gcOGT//9mscmAOhPO1oZt5uxK/1lnl5t8YUSpgDH7GD9AeFgRFU9KtehCtOZaU/SnOBpgE92KcgU2Wgn9jH5xX5vPOQccF77W6krtaa+KTFeSivkOuYUsviu9iKmyf+utbqaq+h/OAOvMLc4PvCV4bSIh3Ct1xxmIzabpt9AAH8GspXW+vBl3ZJgzzqD3lFdkHimffIwlzUX0nKGM4GmdeJmG5/56wt8UjataMOWai3AdlYYBbofIVZIjdueSI3xobIbxOHbVRWeHPMuBlD/vvWQrjSbj99THtW/n2tIZ8MS5il1FAexu7d7iaM38rpOr4Hd4VfS/Zl/AD8BU4JYTWeB2K4+jL2qRNj7wn6UoaMdzPMccp5xVzrusAyog/nXWFoMxFGHZDG3z7iGtfrGLED+2WpY+LuSkXS6BgnSxsDpzxfi1CEGOcT/WbBp2yGdpUDrYxRRtfx+rHxQ9sEcihHS1+ki0J/nBlYcEqdbeJRr/qk8Ux7du47kjNIS8qvFmSOhTBevxeHtp+wEkDQXvDdJT7O+Jvt5j4LLREV+fe1RcoV3MHHt0nFtfCw9BnQyQof0H/Ub+O5A7/86Kv2PUFHYXwg87zwQ16upSsleaea79KTG9zvTJ5FYR6RN+scI48V+kpZfNX6iTXZgQOnRw4kH9mcf+b+QKw7Mhbw0SobfNChvRhrlF/aKmu0q1zEDCXoD+oZdySfOAJDfWkb8tawP2lwzEz8Vl4nrj7nQIgRBgxx93195e/7ouhfQE3Hqb0TeU+ESMH/YYxGoXKuirTdXUbrX/b+EeVCsrTJotMfmUAsGmQgDZMsJzqDiso7oPA9i7Lny6nPCwsBd/VFabDPoMO4GeNwd91J+Fsbu+kzE53BT6cxQEqLAZ5YnZP2YnhTJgZnjOZanAily2Bo8mKA63GiA/Q+swh5INnfc0qZQR0j5ou9ndlImDnBfaQ8k+CQgEHM1TkWY62xPBeulaSvptMrH43Xq7LweiQZMMlXlrCY/Wtt4cf2iUWDAUvePUnw7y+4SHpVRhYcxaRGB5sJKE5KJqTpaMAeCAwu+lqr0WpFJ+twAeGE4A6xAWSgjzp0Y2LPqbRJbfB59+4ufv7px/jw4w9xe3sDHy361hKOC4n3797HLX12m3Uob2k8MgHqwE7gFXzqwyvgSGTm1AFuHkVmqXSMJ/PSrux2LIiXk/iRbufcsDkSZOwnj/Kd/GILXanwM0broQtcdahhsDPw5gbe657Nnz2bP3t0NkUGcMaZ1B6g88BpmpOzcj4iK23IlMwCoPx1Zq9LWQhWTvLjBL8U6i/MdKXELZOs8vr44SOLrOW/qZY3YR7Q1eP9UxgoTdQM3Btkd8ImDWgFfoCWdD5zkvnp0+e4v/+a/yvJhAySDjpor9o6cyK8kSDCk20zV+2rb+h6aFGRi/SKO1/lJOjqOyZ16WP4quNWLOhuL2+Xqc+Rydh67f4BOtyQUKbKSRwP/n0jkukTDtEj9xUTvlfHyMcbtHq1XX1IQyWeONbTNq+NgJ5vXdzehTJw4VCxLfuKB+WHPuQzLPN4xvdm/O2MDc2c0h/S/+TDRYC+oV04NmHvtqGMIFESclJT/r4BovzvObXwxOLKlxP2kTgk3cI4g1S5aRPSO9Gm3EcWORWe5dV6+0McOjunrfrs+Bl7cow2B+HQPUP3IXyb4MiiX75WLMz8u1TGQsckfcTAR2LPHt92Irdfa+gT2fi/fsnb6GYE8rzSkLaL7oUR0F2xw4H+8pQ8XvVM3S3y/rs//Tl++vHHjAPy4EmrJ6DGva4UFuHr9KtaW/BIKdEYe9WPeMVlYrdlYQZKqs45xlijD29I5hiYC1vlKh7HzMSoCdmYLMuv8lJW8mvM9e+UqB/t3/59jx0j7x5C+CLnmU3RfS7wHKd8lZOyFp42kPf4t3OLMX0DjW5qSNduvUVdLEyx0UaSOWK78iWuB06vpOGArpXF4fAWbiLM8z+Gb1Ot8YsvnEj/wsLJvtrGZrcO9aeeSqlRoXXR0ToGZJDJNoTL8wO+JP/2OUPcARqfSZgs0iwN0tKQtYtfZSY9xkfbbt/dxI8/fIzb220I1zoLDIG3xQb63FC8IYYmDmR9JrZkH4xZf1ptxthBs6edLnik23aLuNe7bXwgdt3e3kXDPlfwsFozhvh/d/su7m5vc7F/Au4LNvpALNB2ll/d3adPkuVCyy4G5uaMkfAfGInygozQLpSNttK3Rb93wH//4S5uuW7Q0UC9uLdsRvnsBgMD04+cByb0N2Pz3h/RlzAd65zkW7WINx4fHuL+4Wvai3yKs0c/GCt5wZyLXu1P2ef8W9AfPNvXPtLqvXJSLv4Pgc6bxrvp7RAPD1/y7SjzBMsLi/sJmhzXlRK1r9HVFuYj5jGbzTbG3Tq8Kms3iSZyDWOCeY2xyvo18XhF6Rlr7CB4RYXuWks4z27UUf5dtJLxP/iIa+hrSK/8pD4ZM7QaDTiVsdpJ2gM0em/fxLdZI3fiMPYzMOaIbNXtM7nPnrzsiWKcBE3CN6dz3NjWsUM/d7eMhaYBnTWKcLVv51bt/Ym54vPvvzEXHwTxt6KgLk9wljzK28cf3oc5gP6q7Eds0LetfEvRol0Yx78wN3768nvo8xW6nUf0AeOBuR3EAr1kDDpgq1++PGALh8xDfMNFH/7yxfn1ma417XqNjiTLNnUjLG1EG3t5PoS/TqSOAZxj5LUrxUdU5ci8zXvt0776vnPp4XDMeDJhr+rn0jO0PfPpAdsb2gjcEtq1f49P3xeG/O3YmNF3R2zDuZ2Oprihb0nHfJ7gb09+8RjGfefFmRhz1rBAln3Q/R47/eWXv49//+//3/CNa3k7XPrd3tyFucvtDz9kXPPNOWlfYJTcpFPPLvhPwD3CyyvzmXlq8JEu3wSUj66UMHc131AG2u6OA8Xb3W1s1psYnEv7FsKzMJz4fk4f936FLemzthlj+9piha1uGJ+bGdx3BcuhrJCbfnX7/l2siOnyqq87ZrGLbYjfuCDsa7t+07cWxnFhrqQJW1KoatOF/qL/mQPVGdqsBQIXeX9irn74iryZO/bPL6HNmGsJx3imHOgd+os+nflwXxdabIB2LxgMvIvjzO0Zl3dTMPCJEv2ID7PpLF8DtDq/F5UekX21M/1zwm+/8QUP3stHrQ2ZkCcPQzRKZ1tXck1SCrT03DdwUPQtY1UDT884rw3Z5tvSyDvjcInwAES7DejvgTEAc0R2KQST0EoAABAASURBVEdi+O3du7h9/yGM68YI4Vb6FPpDNPxJe/Ap0DTS7y5/G8L4atkYi6ChELf0jZmc4UhRF46Pbx8Uwf3MXDe/vUGO8FpoC8JordJ6ztxLGXlwqc4e0Zdyk56ulPAfkgf0zOYHG0nUVPiq0NwlDcBgs+eFOPKS8ZC1BXmVMEGAfNehvRb66ysH4vqe+Gmej5vArF9oBZcwjf1HNqD9W1a+beyG7Zk5VVsdmaP72gISoOeMzUETfnakyD8gomEPySPxylxrGFpI75nNwyPrjFc23Z1TfPkiMYNaOpcitxQAdQVl8j1B5KwMiQ8zcrZM2JPxT0IqfKUtXK4DutGuhH2AV/9sxyNrR+eLA/iVrX20WXEeqXsh/3lFfjP3tjsW1KmzJAMa5c/xxus3+BWvtqMutTFhnZGTtjez7re//qZfK/uuCNFe30/5/ij6F8um++/2VAFHDEQH0ClMYlREj4FgSxjtkUnsmAZsnaUriIJGHdmZS+crpUarLZzstyQTFcPSMI4of9n1nMJJxOLGhLhcPGhIB04vNAId7qwFBB/gnyierGlk1ounNvA0nAT66PUt+fP+OtSTgQotIwmHyf56vY2RycTnNH7GDwRDHb0Cp7UaG5Pj7ZoTOfuOUTNYBPyDGYMOWC6lpnP2tA3A0Jj7WqHhkH9gzU0dg8obht0Dc0UA0MGdnILxsJMnn45x48VJsTI+aJT3kwzQzwBQhxY5yXCttYUB1NK3RsBvC7s4ufK8yk44PfAswlVe16IsX19ewk0l5XkiSIhTJ3SB6QLMZ/VpwjehtwPJROoJZ3fckWdtA3KjQocyXSPbDQuzEfk16JT2hbgz3JxDOlboYUDeA2OyDzRKV/b7ww8XFgYCJ2tptKm7yKOvDR2O4WJVPY4kWcId1StwSyn5ivXTw2MmqD5X6gwmVXyUvlXopnBvOxFLFGnbiRd5en3DH7TNl6en/CO42vGCc8zEyXv/HkZrQ47VZ/w1tw67EK4bA47Xp0qpnHhu4ubmllPtnSpK+p4envNXnAzuXQnsbh3twkeRbupK8O9yD6IlsYBGdUZTyFsHB+pNfSUdnAimDDjJMvmkGTZL2u0CNwGnbkzmHOd4CRNellJY+9GPXn4tPinPCo1XOlutsULvTloF3mcmnCOTobaU8IDTo7e+b+HzrM0JjCf5ycK9+J1gLSbm6kBaTRiEl4knk400DOBfo/M1iYU6WGN/Pm+gI2nB1sQJ6vQ1/VE9iANUUaFTG+2gXRlalwXgpdSQfwQGaWcWHHPUVmMLLvmOQk+LF64VGC6uTzj2w9d7YsBj6lb7uLl5n+Naw3cZKC/K2qJtO9Y4+eG9/x3yD8TNbQy1QfPMptg+HliQuwkv3YCHpILfl7y68WmyfmQjUFjyp8yCj/31Z5/VwxE/Vi/WF/jbIK8d/CRdhVM1xgzQuEJu3HJyefaSWnKM9BqjFxiRNnqVeavole7iMk6rY3kfgb9er+g7UIVfQoMbC8KRHuHW2nLRKS0r+q/Q3wYapCNhcC+NFmWVeoEy+T2SqByJRW1cxx0LkR3xZ4CHbKNeWh1zwwbK3d0dfd7FCD2l/Cti9ZQ8bll8bJGFUUqby80PEh9laZ34CrYSBe9HAcbZA/OUum61hr6gjWpLjdi2ZiG03e5CnM6BmzWJ5KVI3xZadmt0TF+Fqxx8m0FZyPOavlvapVt5WmA3Y956uw3rUT4J98xmwZSJ+8vlf29Tz/at0GspEG0snZAF1JPUjgwtxI8z457j/uFz3H/9zCbmfSbU0iAvFhQGqHPOe26+P7H54nwt/yZ/J+a2OtRoFGlynqrDmP6iTS7zxAQYqEBOf5PhnLSLa0XsdoPrg7/SSFE2II1HN3M/fYovn78knb4JuEYmP/7wYy5mb252KYcTMVBa1JU4MUEWnyMgFlubaYcg6lrKr7VKW8DrFOrQQykXPm70SE8p+H0pC81eg3tGCEc9OcY3BI4sHMyXJhJWN+DlVf9Q/tqFsI7MHdqmGxP7l+d4eHrMco9tOZfabj/Af/v2yEk7l2Z/XeeIX9uoTegLA7a96OZMDGjkKuuMu8uYQFczOdqSX6kr5WG8GpDzgL1pV1tsSJt04bdaraMNjU0t+IZX7V2azAnk16Jsj8jR+oJ8nHe149ubOxZIY9oTPxL3Ewsk5zPjtLA8EBlqgwXk6Lcr4YLIopxSd8xPJ2ypQeMa39ziPwXZO2d5+CVeebcACNEAGT/U1/R5+fFe2VVw1dqFV20ropBrHojfLL4rPAK3UCec/1aheZEFfSuyVq5Lf8bTOFCn3FKO+HHOO9tNjMQfcXZFJoWM36A75+F75mE35N14gXIaS8YMYTX8ZUAv8uv8rzzkW547fFhZy5/6lxbHp07wZ+NCV0q4oWafLTFnu9uE/Xro35F730Kj+lXWB3IY8Xxgw3lHLFwRVwkEmdeIzzbHXQugA2HznTOfEp9w7FeBr1wytry+xsvrS7yw8f2KLvWRtBlivT6Z5UKvi2THu3HjNfh4sGl+pa/oUyDke066lMkB+OIWXxYIy7GIWvyOscgD4DDFEtIXfJxr/RMF2uQT/qevC4um7OMYNxCk1xg5Y+fCVja3+Mkdm0+3dzdps8Z3+yvP3W4bXpVH0gjfzmvGRvsIQ5s0JpYeQkVIMQbaZtw3t1Xf8q1/2c+5T9+yDOjHvkuciOhbC/1ptVnj+zVlNB2PcSCXd543X7e/vEtr69u3eJ/yEWkJxhYKcZDgMONHE7mafCsXaQewPZfCiaR0Ol8/sDn79YvzxSO63pOfLDFowH4tXSnE9TN5D/En58c5nwN/k66CHKQr7+lbIlie+fOc/eRB2zaeakMZZ8n1zsSG1Ds2V/uK3pADOI0HysuNud3NNpxv1VtfmxiZ22fWOIcsCQ8+9R/Q0p6mDavUIAP5P5BLaAMW6VAeM7gVBOSCt1AW/BVa9BPpOmEz2s81VjXwS8e4Woc2gkEmnjf8QfuwgDXzamURfCAh+whLnaiHk4hpS18hFvgbEfLf+przmfGtQpjyoVtoa9JsDJ7ABYegLknzgO1IkxvOm/UYjeehtoTT1Zq0BB/pGYllN+RSHhp5OPXx44e4wRcGxtheumAcNBCv1SfDUn+JD8kqS33+mm8rJ9do8jyb98OsMOTFsfa/8irf+nTikS4sJIBpv++paLXfEz3/c1oQ+n+v05UZhe/ks8fpntkFt2iDGouB1LdJ3IU0mFQNsrYoXAWt09pHXfXUrTAOT+88SfLkUyXOOKCOZd8jOHQaF3pZ2FjwZOSVBMI2jUV6vSZdTKYaigYuTRqIzqXRe3Kh8Qnfvt/GEbwKBGloq814ORHY5tXgOmDQlsbOq4FVPgcDCwF2s9mGQd5+4kqYMCr8zgd+pGMWAkKrYVC234Eg8syu6D2nUHt4kebED1xPNPqGzKBpofccJhmeUrhD3zfaSpE9m8OPY4faYhhXOF2LvgcfOMXVqK/gtt+RZFN5uiCaCVqAiVprZJ+BMX21G6WE+svJEJkbdO0PawT0iWRpWib7i6MSlTKQeiK3Z4LfYxeWAwHGZFc6htZyglRe8mFSaZ1t6s+NojO72PJi24pTBZMW5S2NXcECLVB3/Spn6dReUuc0lFLDSaShr816HZYVwWpgorRuhY697wo8Qp96mEg8pMNxqa+uRO0ppUaPfMRf6A8FKXNteEKWR8arO4vJgydCvpEiXSav8lGxc2kwyVpDQ4kSz4/34emoMLtSQl/aI2ev4rpjM+Du/fucrOyv7T8y5oETVfWnnwhT/+mBL5zgAyhCYVKZ9vFtkkBxwlG2LlTpygR8gIbH+PrlSxZPHfVd2+zzR7k7VoDqMoOzD3QUbxZo4PGffiHmCucqQ/1Qvdba6FvChYuTgLqje9p5bZUrOqTiBN10RGLaOwkAeMVn3eRbGpysTpxCKm/rpU9ZKaMjOrVf4sQOdkxOtya7XLXBcYOPM/mOFHlVphM63eOPwhAmiHNyTJuAnpQD4uWWJp46Cg89hQrcYE7/8+2eoepLdIaIQnunLbWWiyHtxd+dVqfi0h7ffbiLHbSNxET7629uNCy8TGmHwvVvOJic3+7ukFPLBZU0Pz4+cAr8jH/OYIQb8FVp6Er+Idynp33on8LzlGXCdgt0yaf0eLVYb/G+ryXj4EisW2G7CQ/oXo2rOZ7Exr4W54UjcLVlYQT6GuBZvjbrLQugkdEBzWfWFHOAPlbqhrJN3scwWTgQ9z2te05dHJDreZHr7iY2m5sYiQ3qTbq8evIsnA1+/i1+dtgM9iM9yliYa3h4d/c+1L++8Ia+pVP+tUnnIf+uzYcP79l8vYE+fBO/9K2C95xs3rApKwPKzxP0R+KccOW9wIwFlvONsCM8KGvblIEyKxedaG+79TaMCbe36J2FwgqersW3IaRlTf04oGPmNZPTw+s+/IOjyn6zWaObbdKo3KVRXOpphzzFUSBW3qRFeb4gz1f5QWdBo/4p397bz4WPG3MDtMiLsnvixPTz75/C4tsF2pB6lZ++Ln6KtYEpsD82Iun/Ag5xHtwAYY6wX19bKHP9Ymg1k0HncvvaTwBXP1OG0qMPOC/ow7vbd/Hx55/iA0W5Sd8jm/efPn+KT59+j3xzA9vbbNdx/ftX6rpCo7DUk3bpFYOKxvyw8H3GZybmr3P604D/9bVBzjljpPQpO+Ojsd2YJD8V36ip84sMkOcyLxxynHHNeGpRFtrCU54gL/asroQ1Ix9tcI9u5OGBTS3LM3KUXucm5cA67PImwhwVnsxBhKGO1D+GkPbgvFDxuYA5zD9aqzES47SXQZ4j4HcOx0mT/J3JBdRNqy2MP9qfPpLzNHa22mxCv6rgBSziW/x38i1lFnHapgv0XLSAtCuFXGRMP7t9fxcpa/D6VRfmjP6vmYmb/GulvSFP5SdP9nPO1pbt/+TGGPmS9+O4Tt+8ZXNC+z1iy0f8+ATeFf5tISonjfZvyOIDm+Yb4ovzpc9Dq8hlpLRwc0WeXjjVF78yKKUizgIZluCeEkCFL+3OCp7CP0Y6IJMGDprAGblIqsA3Ru1267i92VJuwo0CaRtaC+kGuG6UsULbumce/sLC2V+rCHBpWxXY6mWoDTpbwj6SO5onTOTJsAwpJVb4uz5hnBWH/jPhC/rqTD9pVsbmkO+Q2/u7D+h5zLzP/NsiLvu+4FPS9v7Hn+L27i7kwzzCjUJl3JUS0qSN6Zel1ORb3WsHM5udWEeYS9mvXPRqbHGj6wH4+pMHXgdipLHZX7dNW+fZOCb9wUe6ufA9s8FLbGGTTDja+8la7NZ1gnVurEh/qDJKycKPSz/bzDNcOCrfHrqlj+ZwUe5bU/7NszwMI35pC7bp69qkG7RXWn2WL+ef29s7Npvfxy1Xfa+D3yP2qM42m23O2/ZXftqxtB6vuUlfQ5+0r/Oe+DQKaevKEiP10z0bR/qXdCqTEX/WP32bU/1Yp62fiCWtb+mePYIcAAAQAElEQVSrG3y2lD7fahG3G1xu0qRuEI6xtisl5K9d4oIwpLUEEgJ/wgXmG7Z05KDO8TShHqBofJfiGOl0veAc8ftvv8X9/ZcwtxamsspDAPB4b/8JGbxiy9rNGT3Kt7DFKW1ZoC+y2EIP8AlvGXuNs4dIGKc5O0m7PA2thpvFI/Ei36xEHrcc4viWqG81taECumC75/xVeGORRduCwYTlDzjNuQrs2XdCFtciLTP+pdzlCalFreDFxxtloFTsAUS5nlL3jhWm8tgYW4lZ9pPuM+uf6XiAHtZXyEc6jBWKIGmRf3IB1zxv0CH+BS+Y6aTd9K2i0xZ9a9DSiBur6KDJQ/rSReZR5snPl7fWAAl5JfQFadaetC1tTLrqBU4FhroJPh3EausfiA/+PbGffv5T/PDTz6E9mpvQRdLB3TJ+9K1KYMrPNm1AX9Tnn/ePrH/2UWsLY36JRSfpfzh5gS/jjnIDgMOXC4R3hd5dSdjylo3f0Q8o+46o+ZeQgkD/STeEzDfwgFRooV0Fq/wbFlN3LFI/UJyAdFgN2FPAFxKda5BzTIlK0nHOxOhIcDynwyselM0ErgN1BcfByAY2QRxj3dW4xfeBxP3Dx49hUre6OI20BB8Do69mzzijUAcMrmm4vZMT7gYO+8iLhubups4nHp3oQBJjEMGSokCHRV5eng9h0vZEon8Nfn1roQHrRLkxcppCnH1rOFeNCg8GCwOik5POKh55ycmFBavt0rfebmIkQJVSWaTN4QT59etjuJkw4eCO22zXYaIhncISr5P/RIA4UEzinCAM8K8vTzlROhlK82tOZOfATdj4P+M4M4uvOa86mDSdlR9BPpM5go8BSHmIb4AnZX/rq52321BuOnOBYROUoTaSznU6vonFDQHhhkXSmoRE/lqtoawKFIA0g6ByFra86NigR+Ylk5uCHJT7ETqOLh6QgTSaAL+hwxN243OJEk6YysfAtdCELaFg5WGi7kS/IsBqI/ZLuQnTAApcF0PKL/jMwFZWyl8dKX/vhWWggsCoyMIJpTZ4gk6GsWiYaSohr0NrBN1KNXTw83yKnJicVI7gU84FeYzI5hZb3t1scyxdo1IvjBG79tq3GkNtMbAYybqsH7NfwLu+oX0c8SXfHlMmsA4955zwlaGylW/ho3nEDwUk27VWAu0IbmhFjzMDbRdunzjXtFOgc8A2pacyxusWn9+ycB3gFQDY0pmy2FT4KSU6+vatLZMQ910pGTsmaFX3JiPK1YWRchdO3+xfuS2X0sXAouDuHYtjbG/c4QO1pY0ok/V2G1tO99db/Ad6+tYgnw09eMkFI89uqphMZuIE7uAjH+og5ZJ959Au5L+HVm39BhvewKcTtDI8kKToD0eSU0AseiFG2d/f0TZh0EYQZepf2NreEZvKeERDySTA0RSeYTKsq9BZgWUc0Yd9U0d9oOKlvSzyQHOpP31GmaW+gSMu+TGG+Ed+bzjJHYA5tJq2IizjHliTNm1JHr02+tXkeRu38LxC1z5b7C8e9aQ/eFIvj/J8u93GarONYb0OF1XCk4YzvmkfaRO2MeD2ZtHfZreNDTr06kJltR7TVsVhf4s45Uf8jresoWnE9q1DXcwhcxb7G6eur1BrVzkefpSpcNTBCZpm9IBxII+WtskO6QIDq9RGduj6Dn+s6OiF019Pp2cWMRtotF46xL9ZwwM8X59LqSygKMjRwwvre/TVoZeulLT/FbSDhjnkOZOcA/F6IhZoM9q/MecBnF++3seXz/dxz/WeBZLxO98WcV6ClvjD58h4Y9PTwzPzxGMIS1qk0WJX7aWvBT8eQ3nfot93lBXy7AoEShQCLdz3Q42BIv9BU+oRHGf6WGecN9YKWx5HZLC+yMJksQ2NeWG94MH+dtoHfHel5OJWeWpD8qPeTuDQ/vtaY6TfQIyzav+EjFjo26e0mjArfZyn9vD6+fff48tvv8cThyYTPmnbDbHBjbKbm13qIsdGIPsazgv2EU9VR9CtnuSZLvj9Mi/6PBEf1MVSDnlyvcffU1fkFDPzo4tVFzRu/pnbLG0uOpS2JfDRIB4iOWTLF1MrxCzjmqWE8kQs9KNPLJ+C0KVTGhuxwKJcRnTlVZnnOLqL04XqUf1Ak/6m/r1mHGMRdMDG3FB4er6PBwsHBy7MjLsnxpQa3+xihfyhGn6fc4Pv7//Lf4r/+B/+Y/z619/iAZkbb7SH4+sxN4y8L1Gj1RbSq4zl3Pi1bFbvs1/igVHncHF//vwlPn/6FMoO5lG/XCMrhHREl/bx72t9ot/Vl/WBB3Ih6U69Aq9g0+qrK1BBkX7jzwpfHaAp+NjHuVXZ8Qg65ygWVOjTuTg32dhcU5bS7oaq8JUD5Fz6z5dfNVW/JeW12a6xyW3It3I4YhfSdkQX5ifayGwd+Z06kicX/M4b2nCB9kqBbGxvCjcU3HB4JrcMbGCNfd5xom65xY9WPGu7xm9jxNcv95kfSvOWtg8ffoxb4qo6KDB6xl8t3Ib21LAlZaD9iNPSg39NTuRBgrCnpPdAXr4nVzlQpoyNe/zwi7/uymbkC5sPb/iHMjKWqlvhi1dc2t0Rm3tDDmmHVKpdF6OlVp7QM3HYPspcOVlpn4SD3pSL9/b32jdsbKjpx11ZYDjGIlwPYt3MciHvPC1tzlWv0JrzqG86om/pdYw2I+weelynqOuT8kLhzhP2m7lH+XYP+w/EDB/ME5/Q0SM2s2ddM03HmODXGOS8aN79csGnTpVX2i6bVerMDS/zUek7MRd16Fo6jJtVenh2ca7di+uZnF1/ksZr+UYr/ntmk+CMPCVX+lIeQwt9oCtlyf+xQW3z9fASe2jT7vUz5aTcCUxyH+bZxmVjr/SJ9w1dz8BXl9blPMMc5b1ycZHvgYvyPLIB/MIcJS19bWG+qD+umR+0P/urcw87Xx72cXg6JEsr7PfdDz/musGxE3Pc/IeSz+TqC70Rymq1Yp2BvYt/8Y8RPQEOANJqX54QiV6gl4Rs5vMErJenp3hBHvqrMpMG14D6wwqf2BALLVm/XceK/NM3VSs6Sn2lP7WorYL3Wgr3JfjBt2SONbQWxiVLc8Orb0lH6WoMjD1Br3binGi8++3338LymYMMY9Mr8XDGL9UBphHOvfKmzb14SHD/mL++aUz9go2ZA8mTsVo78l6dGn8eaH9gvtQvIj+Fn4ts8g5atH2MgXqkx7O5rrmINrzIdcYtkCltPmsH0mhMg+nMh40F8iYQZW1cUZ8+F2JOQybKxbne+4q9DsiiUd8qMqUP2KN0ESOx3DcaC8zP2Lvw5F9bQtCAlHJ7R5zwJ/k++b+Ws7ah8bv6LpR+VyT9S4kh5GAnfBmw/OQmFVRxCA17sxkjHQin9HUzF7wzgUOD0lgPTAgGVUzHoWlEtqnMRX22nPNNktxcQVo6Wm2VpIlFIwZ37duGMdyVvCXh2222oQGVHhMh4AnrSEDW8J2UsZvINtq9d5GmEdl+wtITR99wxuZQJjySA2i1/UxwpYvfTOQMXtciLWDEIUsWT0ozUGGEclLBV5GN8CGd8XMmQzpz8DkjGx34AK4oJQyQW5LlRuDpcQCDr6dQTjYGbJ1Nox8JfAbbE84gDSeBZ4nEYQIo7SYaByY9rzroAZlIu7RFJwHcMU4dqCfhCM8JXFxv0HUk+DhWGNYXJt+BILbZbOJbQIN2IKWMuI021FgRLDcE0R262a1ZIMKTepSvvlb0GWxAIW5klfgJyMJfLKtEiYpIakinNGUf+np/LdJsOSHH8APynMyxG+XUcbXvzDhPlJS3wUX8hb5v8H6ER+WsnRyQj31tc5zPB+S3Z/K0mKxaZx/RdaWQkDToBFHAC/DkAeKjQ38uWoRFSwamM/pSruogYdC/KwUYNdabdYzoNRwcEdJp0DNhG1oLA6o2bPD3eWmjHlmKQzkck/4Jv1oCNGDYp0Uz2PAMbhoW6OBUWdJjveMrOHpodgwjaEYTsLW01Wi0NyY87bnUCpklvK6YuE2Ea23IAU7BI1xly34Xei7hmKUwpizlBO/KXLtyAvFNBica5S4g8UYBTwjzzObAiccuxnEDLStkhq9Cn32lbcXiaIfvbC62Jm3yIR3KuoM3aVD+4tR3AM1w6OkEdMFDAqMPaysKq2rrxLOR2FbKEoO0ARfrBzYlhaFuhG37DF/iECdCDOvto36Uyz/hjw7SaLtjlaG8tMbmL0mXPu/E6bilDz+lgYtwnNxnEoO8gleZ0oRuAhm1UB7qp5QaFZ31yEDalLfjS5TINwP7Fn1rGf/6WmOUZ+zRmN7x7FgLwsr44kntEb8JPo1xnmrWVqN0fQzDGCNjK3QCHpNjUc29/dxcWREXtLXSD9DUwrcIjBO2v8Gz9DEIyHwZt8ilhnQtBVqhqSuFDtgFm7cu2Jz0j4eZTZUDixfiNz6PeMPxpauQgu6oUy8WhVRKDf1JORi7jfXSfV1MdLS72e+bGxNjG/7pfFPBX5GlvNh3qC1qFuBxlZe+taQ5pPNSCmPa0ESdf4fMzUjjhTYjTcbtjDck/HsSO8sz98YdE0T1ptyVkfpDAOnfwjlc+hunhJUowdeVajeNG7wlXByt0M9utw7nzxW6Tl/B3aUjLh9lYlGG2p/z5TnjLHIHeAG2Rfn5a9AD/OoHyrQrJbx3jh6RmfpVZhCQ9iOPzmnyA1po44v9lp5xtYX0BJ9lA+EgCeH4kTlkaIsu3RjNTQ02M16fH1lAz9nHDU+Ltt+3lnEXUFGSbDjiRhr7WmOgvVHkwz76ovZim/I9MPdJ67VMPCtb27RRffPgG4fE3Wk+EKNmaD0DiiK+yB/Lsz+pNiZSm3FRXMqEJsDRiAy8t76Uim22qLXFCr5XxDevAzG4p06GXKhqD76FIF2OTdq8uRR1Zx9tSdvw7Uiv+8NzLlrNhQp9h76Gi7hWlwMybe6ehcIvv/4af/2Hv7IZ+ZnT++fU3xsLMxcUaRPSDICeceq8xy4Al/2UyYE4kfOd/ZCOMnPx+/j4EBb9Svm3Br+1OjTpchHzwGaDb8AckbsN2ssTdq6fAArZ1PSxHp1qh77RLQ2tb+FVOSoPtM78uk05CsdYrA8pM2nb42P7/atNASvQjiVg60kytYBP/ehnypOqqLWFvmwRv/XSdSBfEK7P4vY6YR8HC3mE9zNzJBaPCsHGV6TOU7YdoOPAhoLtDdv0DVU3yUfiprj0jSOxyA2lr8hHP4K46FsLF9rGWPmWRuuVk/c9sh3YWF2xmPJa8LWlX0GGjMW+KoyeoG163eemgfJWTsHnCF8PbMaJN/m7AJ6xBZ+7UuCn0hPKEZx1M1dlkF1pp0O2S9eJNvVwbbe5QqOltZryrT6XGtrHldYEwFjHg0nRAbaEfTfM0SviTa0t/KgP9XvEBp2vPXzVZ8wR5V8bsZRypRuILBqNcwt8oBT5Ksiopr67UrDPOXyT6oBOZ/8DgQhZopyXtQOyOtKmf5hLHMGvbp3PjVkvU/EHkAAAEABJREFU2PCB9hk94vXQH/g6fAI7gnkq4TG30T4xJ8rHOYVobxpLREe/yCJuWtnoleaUJ126UkLe7KNNegh/PLxyqDyFuky4wBd5+g2yLhEZw6Q95UVusehohq85+ZuxD+PNHh5n2tXLarWKReYeuNEXms/Qa5u+6BxpjjgSx7Rp0HBIMbOhCi3Ixmdte7e7DfMVOALXgk9+nCPfwKUteq8UhD1g8/bX7je7derH+n8+Xjk7XlgnbEd80u5GnRt26sm62vXhOlK4Q21574bPiO+tsKsBfLViD3ZGWH2tyXerLVrzfiml1Et8j9Rr7YU1hjzW2qJHNwmilrBNerWPPXHokbnsHr++v3/IeKvupPtCdiT2jhEIQd1o3+rj+ZmNPexKGI6RP/m2yJ++/MJmpfHiARzOnz30Bx/7cIlSAYzejFlgsAo9nHPNKl3LGmrRCw180TKEOV58uA70YXF9TX8pnXNJ5KHPGzah/owX8hOgqvIPDdpfX0qYm1SerVeP9tNfB2WG7AWu/rVf24yFweecsfpCC/ng2/yWMfyqa7p8N9/y3VDyv0MI1KsYCxZO7KACraiMiYWTCzgn7idOitzlNtg5qZiMjUww2FY8sWvurqZBUCMbWUA6aVWUfMRI3Bl2vO1vBAfsHCep/wSXBmfiMhOMvD+SfLmjafF0X2PXCQzSEzDeCHT+zxWenEjj08URTIRM6k7AyXpOHI/0n6DjQNLxTD9f63dn1d1Z+3kqc3uzjXd3NzESGEotUfoCa2eMbv5m7MpEESurxagrjwRIaHkFtjQewZX8lRrXneYVctLgA7kyIL+t1Wg4wMBVeMoN7/ObAcYguOOE6Baa3AnfsAge6N8VaKN0wHfsGtjqQYdRTgYQ/DcWmECFGGUlXcrlwCR1gMaJ64SMjwTh12kfR3b4D8dXFlp7ThOeOc1+DJM1ZeRJtCceJojy6ASons5ISGbEVaFJ5+1KyU2gE0SAGpZLBo5emVJk8MzmBQSG9lHhySJvtSpPaZ5zQj5CpxOlwc6J/oiM3wgM4rsWeTOBPEHLMLTEBQlxYDKb0MvIBLVlE2GLLNWzOJbSwI8N1gYp2vyCV3hHZQPulNG3+2mZMIFpHwPnM8HZ4GtwFfZAIq8MjtjaC4HfUyptUHjBZzBZY6Hm4kn6tV11NoGL5ly8qHcnP3V7hiftdQIe4kw6DaTKUB+RDmWc/Mg0bGQiCW5hzgzKxQltS58KGuyaQSa+B/AqpyyM8eo4aSvKRX1hs4BhUQpw7rui/QGHK2CgELkB1WRXmhw/4Xv6yhG6j+jhDQA+azvGj0cWeP5q1C9//YUT6c/x8PA1vlIeOMl42R9SzoAMkx0TDYtyVc4umhc6D0xiM/4pFZoZ9HErnixMGm4gaDvqIidK9CUNuREtAop9Frrf0makd8InnKSUs7De4MM+3oOCUQW8M/ivfxB/TN11pSTtb8hV3RhHFl22y5gJu15Ox6AY8DPPM0nTIXHLl0UaD5zoGftMZqT/kPrZ458HTpX3eZqvr6tX2+7vv+Kzz9Tv4/7hMZ443XViRfQLbuQhPO3thA/ttjfx408/x89/+nO8++FjNPQtrAF/HNjwqa3GC3B++4e/JzbsF9vDv3zN2ri0wafsKw5PoT79/ins+5UFReIGq98DsUWelF1tLbR954YeX9fOlMMJe3mDpowZEkyxv+MxOXDnHfI6I99zJpq+GTThm0f8cab/pUf2NXYr+5k2Zan85NsNoRO4tKPZMSizR2dd0SfO6GEKT1T1S+H1tcQIzfpiV7F5KpMuxkorBIUOoK246fXh/fLmqrFmJO5Ux2CWEiWcLTJ/9/4988xd7JDflcYFZsDbjE1N2MQEaDfZamj3CxxsDrzG+RM8iF/f1s4WG56wyXOOs1609tOeXzjZzjiOTRyQ2TnmxON8fPQZeLC28IJMlJu++4rNOU6d/oZ+P3++x1cfw43dI5v79pOOhoxKqeCfE0ary72bAsfXhZc3fMhNTXnRDtS9pe+1iW34FqBvL1k2zGl9a2Ff5aoPWa7jlJe4pVFditQ6i3yoq7GtQ/uULpP0kYWk8GyfoOXAXCIMn1ur0YjdI3nLGr2N45ByL1Gi1XqxgRYr+xDDl436MemTB3UiLUf8fjZ2IM8z9iw91xKXT49NDeDTPkYWIG6sNni12blOW0XNSc8ALR4cbdbbtBdPxY2F9i38cINkix29w+62623Sqj1O2P0ELf6Kfi6IuNdPpYVhmCOc1X9F13PqTLqVh7j1F5/tf7IHKwC+DgsG8mUsyLE0xk4Zj9Ttmb6VxcYIHXfMte/evc8/Nq4+lSkDiXF7NnNfY58bIofQbpWf/A/IIOdH8i9zMGXj4sFkwhhuTMk85BLD1XtXIIQiXz7Lc60t31JzPl6vV3EDLSvkeGQekjf71tTBGKO6pK0UFzXn5MU8x1Nx5yHtQ11I4x9LrTVGNl2263Xi2uHXG2xWXxW+49QlkgLHOm7ubmO73oR1xqyAbONM5qCX/DTHoLe9v1pPmbEh5zrjqj6orNTrEdt9w8ZOEJZ0IK/NZhsrrj6L/4hPv7Ix5aa+Of2AbF0c+uuGvuFin927m9hAP+6e1/zD0By8rpDJEd/Qd6VxBpfxTd5W9HeM9lj7khu0zin7Cw9dKbEjj75F5jvs0n72d9wK+agHda0spUE7U9bOV/7xfeOMddpKyoP1hzl+8OnRmX6sPwhDXruCIPnWvl58HYlTN9RGHsi9gsYuxeVt31r6kTapL43kYn1r4dXfcPA3Dz5+/Bj+usvPP/8p/I8U/JVt+dAXB/sO9F+tw4322+1dbm5Iz4gdjfC44Wo/eZzR4YG82rlHnQSfxua8+MVnPFGu9l8B018FdmNws7sJeVU3jn/Ktdd9zuuuxZQRbAKNyIcdeC+MzXaN/G/CA9rNZpM2sUJnI7Clv9Ua1c6MNHfQZ3rkuoLmLfpaQ3/BFybixRObFc7r5h/GmdVmZON98RFtUf7cXPZXrfy1oD/95c/xp7/8HPIlHRGFjalDPJHX6XvyM0LHiJ16r592BRtCP+aHl3mMOdB5jAIN8gmp0bfGhfmPmGqdccC3aX2b8IGNjwO+rY5PyCLjFlf7+ebM50+/x9P9Y+ZFR22ZNpJZbNdcYs75fv+0D/8ml/HPcSAL/WCFPDbrMW2rb8zF0CtfZ2jWJ5hsuaM3MJ3b5KGDb+U5MFe0S1kj3xFYvsl+c3OXMvLXz/WTFf4GhBDewP32Zhu3d/b5GB8//hDvie3vGKMfFXSjzoyHb8hHH5GWAgD1oQ1olzyG8vF6g16VtfKx/1V36rRWebIXBWPji+uV9B3bLF0RekDfjNjsYV6CFLAb8xdl8EA+//vvv4X+63poxu5dy2duRt4p7hyJnMw57ONmpLo6q1PinjoEaozIakZP6lV9WOxvvhd8urLQw+138/3+KPpfEM1/i3iNSqU50bix4W7knol3T0KootLYWCT0GBCmwYS+DxchE5OTqIfa/hBoZhLaQ56OTih6xgg0GvsJJ41IpWIhGs4RGEeMWyPXYCfuNZaJSc126XK8bdJn3yMTVrZjOBqV/f7YLgyf7XNgx3z/bBKyh65JMtLBMzhttnnvq4PZ4A/p9aqgoFFH5aKtprNUHMHmdExphEedy0nBADAOLdyYcJKSV524tRoGiBXG7u506apihK0zjgb0roRjVgTMDTStmagawaHWmjjFV8Bba7sEqkYgOpPUz3lVnPb9G23AhQ9+OhQYQWGCtKMjoFmnU55u7ihTZTYhz8lNIvi66kPHvupAYB0/5Mkd3wK8EuUbL4DmqcRCSyOw1PAjHcpD3oe+Rt7Di3IXhvCvOjxCm/RY1K1toIkK/6250JjCV8hd1Ffk04ZFRurb/gbO62K1b+CyDxPKiDwNNi7Mam0pD0REUjtjF3NetVW0IclZxJ03/PD+TPBSTkgz1FXizjZgIDtpd1KQFpQbC5/1mxzeGG+f5A1hyXvtavYrBVmBXLtSoNkG7SYM0mm9+BkG7QvP3suzNB3Bn3ihxzH1OpZnJytxWvSt5TrlH1o0UZyQuWNNEtTDSYQCZ6yLS3lf2pET/po80kd5zQR/ukVBP2fG2M/+lgMT9YHE9HB44yTkJe7ZtPj6+CX/rscTm8gG+ut4WGc0P4Gbb4PAj3QesEV5F4fXk/gwua4Uc12rEbULm3MoizfihzRMjFcu8vbGvXXaTF7h14HSKM8nnq/1wkj508HkCTTcnXMytH/fWoz4Z8q32AReaE4+uCoHaqEJ34Qd74WhPrWbfI6CDnlivDAnZOpixQTe64QPzsDKAm3JB3ydkJBwpPXAxpk4lYntC93ARA/SwPC06SPj7Ff6Eo1TPov2IWxxS4gwS3SZNN1zciUNMMApV42h1VgR+7XlgG7hqbfr4sIJ3jr7h58Lz/atMD7UBgoYtS3LIi/pzkd+SMe12NN46ljpsv4N/b0hozf8BxFABdCBbTt3QGCUeCnypTyO9NdflEP24ybhIE/9QR1Ls7TPwgWEcumb9OKLQP32BVdX7LAksMpfIkxsTfCN663ikxTpoWcIawDWBltxrmkkwiV9HP4B7E9lIH88powa/Y1PI4lkBVaJBd+1j/R2dJYvN2SO+MaEfjHOHN8VMPO1Th0e8T/9oQCHYWkPf4TlvbDyinz40uecG2PO/cvhy4GF8sRp+cTBCBs+AOprC2mVVx7xQ+Iyp9dP5Az6nbKVP9sqPPXwol6U2/FtmYMdv0ImxlH7FGVzob/SX53BCqDOnGifkwYXRya00kmD4LM41sTaqzJCGMTchu22qK1mn+wP/Aps52n7W0YWTOvtNvlRZ/+89PA6tEb7GJWxAVHKSz6V84SdaT+YHnho5OffvkgenAmzr9BE4dl2YRzRnQdY2kHyS5u/Fl714Z6+4KMqdaI8C/UrFha3t9tYraWnLSpAIMJzw8G8TJ2LQ3qV8zbzil2MvbaNTUFsxnB8QZ2kboAhH/lMEn/iWRilVMS58CUOeZ6NwTRqp9vtJjbkLJv1Npx7tfO+XfDQx28JNp8Yo60557sQVuf6T60t5dLBm32FrVzS9rBf8RnbxH2SJgsdfbb0rTIXj6EPrtGldFTwH5DthH+k3qOE8WvAr+zXaFeuwjaOauszMSb4qIeK3LnFlFj8EHCUu3UD45zzLcZT+7yBR3otqUf42JDnNfKNeT6hu8VnZmS954RfnNKNZaC7RRegQMb4ELw9s3nrW3NnYtJJmWUJfCzoUzImS4ulK8tGlrmaGzNu4sivOYU4DtORPP01aRiGFsubChHKfcOGgfyUboEhfRbz3YWeCHHYd8VYbRizIeecsmgrytC5QR/eEOf050GfZr5obHyM3LsRkXjoLE0eRKlb9XOYlligTahbfWpGD+acCw0lfbhvLa/qJvgU9Gm7B4uWEw9uWhrXxWGxjzr3DUZp7NFpV4JQeU4ZuvGy3mmzLMDZCMv/3SMLgKAAABAASURBVMpn/Ms81bEW+XasxQ3KViv2utDjW5PauzIyH4Y0NjTmy28/LLw5lymHNT5iv4TZl1wv9diKMq59H4F8MLiUrXnAC/O7+ZM6UaelVGyATRHiLJ3DcSNyXuHbBTjxh8/Qaup4wN77ht5rpT8SKVx5HtHLSn1hoz1jlb3zxbUIqtbqhWLkUfNghcbahlitVpRNrDY7rsShvtEv/n/m3mw9cmRJzLR2OByIjWQutZ6WNJ/0SfP+L6O5mUUj9TlVlZUL12AEiIie/zcwsqp7tLR0lZHhBOAwt93MzR0gkw3POTeBlgcqBT3V1LX2NV4K40tgBOylrMaL+dyNRx82+wDV64QTFlBtqQ7UhX5jjjszXhjvWRN4X795ZHPIzQk3EYwJfSP9OdSgMjCSuLIOcMyZc27lm/4VvTRa2h7Zq/ThVRpfG06mb87GJA+1lwdM4kU3fcFHawzoVL3negP9m29S3+MmxB2Jc0ZXEyYvYS7UjsJsyOnCN2Lnon9I5kac8SYfiA4KtAh/lTnCZr3sRq+ymP+UAyB88Zyx77iulBCn/hh8rOvVCqfJR96rLWHowDzo6lVOYfT/Ab10pbD+f47bz7dZz+/ZvH5hDtSW6kadSg8EfM+srSbaIc9PMA/W5Gl6zc3iFD7tqj1Qp9c2zC/pb659q3z9rymKScdASafGAB4NDo8a4Q+k5z85ou5VQkcrZZlAnNh8CqGB7V+TSEcmQlyVhzr0QsfJZkXC0tG9hz+EO32+rmpBUkhGBra48JjELy6DU17st515omm/OGwVp5RnSOC7mgcIJtyZCdhxhadfrdXE19cGTKWV6KJErX026QkrLYNwA//y44Slc9p6+POetEHAJtccfix8nACHoZFMFtzK0foWJloLpB2Ti7Ib8E4q8urTjhk+DUTha61RSUK9PHZV1F9bSV65T9IfaF5704BujBlojuvhsVZ5qGGBtqMwu766CZ/QeTRB9A3cJSBrgRPIX8KEtbWAQu6BJFZ7KJRATI8FmJpN3p3sqjTgiXjNgDZBubNPV1homOxa3yLhy4LDJCK/Q22RkyE819d7F/3/+QhxvjAB0p4xPt2Y0NevH35hsfoIc8Ek02IAjwkIsFhTHPvrL0cKiRNK7luLFTJpAyf9DfdXJFp1AOlACZBEihJRawv9dssTvsY4bWLra401urGN+LQ+IA5lYyQ8LrpRlq4E1wWfZ0KkkNa++ra+BTHJcTjnYsoJN/2fp+ver9AZ4dUFygB9eWi1LvggJAyRxPjLl05PEUT9H9FN9hT5QfccvZaHA4WqsTOT1G3iyn6K7C+3n/P3j32rT568P6M7aTnGguSOwtRd+jsWeb4NZb84YC7kU/3KvzaQJe+Z5CdisLU+alsK3MPhyGbQI4tMJgUAHau/yYsF7O+fPsdvHz7E7x8/xf3jQ/pWrdgFm3hkSBZCBZltXktL+4tj4aeGdlKX2sR+n249wLsbXsKM21WM2FT6jldum7bq0PmgnbnfocMjE1yHXVf0+ZqyMV17Y6iEPhB8XKRM+JyLbvV1QK/G1Bue7kijEpcr4mq33YZ9b258M+Rt8lnAPWEfF2/iwIMWf8MX/qzPDjoBcIW/Bi9bYlt8O3RjDho368i46rV/AdQFxjksnHyKdvf5U3zhCdmX3z/GZ/R7y2aPb4tYgM2+covNZ+wlL1lA4St05d+f8trNHhdLyqbO5MPWlRL+T02IsTyRREZl9jX9rz7EwwR1qwiO9dgVR0TGn31n5h91r56NdXOl8uuLM77tmB5fUPYR3SQNcFhwyp/+sYxZ5JZej9436y1DLVwO4VNEn7AX7GqccYNpiDwInkK7XDv2hPD2qVMXErXWXEBYYD497pdfseCJ7xHbyaNjbcac8sizeDy3v4MX/UUySytR6VOOFfY0P/mk2r/loT0H/EWawUccXSmh7I7RV7WpskjHfLtGzh2+IC75dkygYmPPvt2ajQOK0gE5QJkbpig//STvb9dpv2tw6FuZ79oauDP59pCxGCCUlvExrsfoWyPXneOFGDHeL/h6aJhjpWXhp878dZffP36Mj8S4bxfrd8atfHp0jtVXjQP9bI+On/Eb+/bErm8THqGDx8DGxb/zNIxHfc2/XWEMnfDdCm9rZB7Xa2J9G1v8cr1FB/DtPf3TefuaBaBxtELfqJgNpzl9nioC5HyxUd/qMrcj/wzuCZvb1L26NM9ox1pbzkldAR7d6wvqxOLYhYcbd/LnuWMzb7zievHIXGB8+abEw91taGN1J6w2bbV+jXF5qlwXaKGNrM/EIb0hZV/Hzc11+IbDzz/9HG95wqwOvNczrtYWOR4BFj4ObLTh12zay6N6bhV6+EzGCsqZkN1+7arOfKotH9ov4+A4Q/6ceKX19uZNfP/9d+F4bVLQZWOBYzz14O5KZEw51hj2aB6ApTBWqjwiiwsWNwCP2L8UpAWP9znDQAX8LeuAfqgBSnx1oqX2M75zYdmXGDdjrGgDMimHcup3Z6DkcbXmPrEo/YlFiv3iU76Z/C6PvhGXGy74pH6Zv7qJzg7Ai+vrRgQ45cDxC88demkxIJPxYzxeXe1ie3UdO2LOmK/IKrw45KGvlRiroazyot8cpZP5UOxCnXM+fWQBLH8qQF9sLNaNLePHN52sNcStLMfjEVsfcsE+QHNFjOgLCzYokfvO5GPHq/uuFHgvyYtwygNIxok4axuiQq9mPV1TRnOKb42Mm3UYZ16nfqF18R37za/ybK40J+RDKnQdfIxr79sWmuc4HA/5xqt/a8lmjOyfHsMNBMef5Bvdk5jAcE4e/fUp4cyXviknzzgq3zn0DWkf0anNWFBuUXhU3+L1Ld0ZoeWjdDWsg9M+1Tii9diqlOikimmMecdnA9mAnm04fPjgVZu4Zpqen/FV+AC3sAwPabTaQp8cyMHqzr55OsPzn+Yrxlg3+T90+fe4nKPpyhy0ws9HN3vw5816G65Bdptt1sMVvyqlQqpkPdUTTxFq5RzTax4a4HfFPGvN7hpRfu++fIlP1A7WEg+3dzkH+mAN8Rhe4FuckX+A+wieF5kBrXpyXTA0dFQruXSZo9Wt+e0LDwT9TY0nfHjW9oUcAuyKnGxcjMgwwsuI76w5d24UpzE8Yzd5NvY8178RDH74dvBE3FdoCl8HfJPYF5941YlvObtp6nwANEPhjZ/i0S9eyDnKkjTgTXmTDn5mTvJvefkbC1ALdVVbDeMVFGzCzGHcPR+ewrerct5mTntgbhOv9tYXxGOfuvA8dQCCrhRsWaNqH86VN/gUzt3ceno6hLXIgY0YXC4auVXdtNbwkzk3FOX9hIGsjSr9jhXPGf6lD7rMneraeMNczPlzxoXx4H1ttyKOR5rXE5vLj8YcNfpkPtLO3qCJU144TX202jIfdAXf4Ib3p+mUPu95oV977K7w0aur2DBHN9a4ISMi+cbaN8rWv0xL6F/b4xzAs72Y15zq+AUna7WGxhhJOlVH1tEwroFg4aPB8KXQiSqwwcd7OrZFm/cqBu+51xUD6RxuophAZxL3mSeAoDNWyIPnDJCjQUVLxfKD74Ifx5CO15CBb7jlooJ3aAQyyWFoLSq0RFjhX7o5BrhS/o57HUm0ZfOecAa2E6U8PePI03wMJwFlKx0QPQE31OThhEBOxjYdUh310MlAL8DVpUnTiRJwdHvOpCqscAU4sIYfaQDgKe2cgWYgy5P3nHyOJE4XNR4vbUY/mXTYVHCxpc6/jkGhLwTzCzDCXxIVCovkAXl6+eRY+5JyQRyZKZIs6FBrLSX+SA6MdIebBofBVTirmSBNEBX5u4KCOxq0nRTlzZbowMeggBAHYcBA3xkehVXGbrkD2hL5D3zl0uzhfIBn+WY00BGZpD1LmjMJZEofsqugY8d3oc8xAaFD9WkfROBFqKUlPeC8p+80fGhkUlivKf6261jR9CsHqWdbj8zCOkZf8Cnd09M+3FTQDtoZlBAAO7xzgpnRHvbSt7zuxNH+8Bf75NHx0hC3i64Bv/bc+380FLg4Fz/By0/v1dpC3gu4vS6l5oTR0V+qPnzRHtLAV6VPO2cDxmvuMLS8HuAfmGVspW/R58KnPAAKrRyP3tRd31oIr72FkBfx2tfaEOvtlg2NTYzjijjsgS0cG9fom8nc4g6sFLFT+MbQZExiP0UU14hdNrs1k1TNuIoogMNnWRoXWeud8IuOix65VhQLmy22BL98uEE265wMbeh3S0G04d7AufcZ9votUZG/IZN6bQ2aEUsfxVSBtk9c1Iea7YGVR3Hr/x4xvKqA3xY+IVxJB/+qwr7yXIfKvZbF2AivI3zU2hgHBWGg6ZcrD9mM7WeKB2lXNrXVg7w76dehJYy5RH8Txvt2ep6LAIqOZ5qFUsWGFx+byRv+6oj9ynQZY/FmTjEXvWAP5fOe8roRId8rZFNXpavR9zXWFAjjah2lx2+YX44saN0UMyfJhzTVQ0W/8u71Cbtl0+BJAKk7GjhK4YjOI5s3IzrO7e8KNGvNTlDk0R/SsSmLOpWnVeq3kDNmfGzCROcQh5HkGBwLxNCCnrx8xce1vOon+mn/Sm/Glw7oZKI4/KoXYbmf+uBcvJnvgBWf9MQjjq6U8HhpF10I4xNT87R66srCU7x+CkdjTFulTfGH1C15BsVEfYUv2BcBVUHKyjAuxUUXzJiD5Vs90ZvxOFB0rfDxcbPE5YDP+pRbPlB5gEASof+L79Lv/A5WaNeo+HDf8PuB1i/+3OVgNA1deZ0oGK0X8sgGmrLIz4n7EOFbRJe1QeoPv/D+BS7BYEDeT6+6ZRDwZ2x7CBd7FtEi6bGHfLZWQ59V/85hzmX+fUNlEkZ/9XwGufFgO7GwMDfLvve1jefSVXfCwgbD6mtDkxf955F+BwCUY7CR8r/8E58BBlhAvn5PyCT9Z/SkzN6utS15vl/iStkwLAe9gVYCF+YHuupKiQZ8/9pW4zZ25GBjdcA2FZ2UYtws/OY1fQjBaFAit/LJc4CyB1+tCyyXySehDXgJdXkkDp6YC3MBDs/asSsl/dti/vp1Exwuww8q5nDOudt5z1rMJh5pqucKn402tFf9MFhYuIsKr62O6GNZ5FjHXfh9Id9M8C8eiCSP6ilxU89kH0IZH+LJBp1WW/QN/4VvYRxvq9C68KBdjuRKcU0cvS8sRPgumtFfztQ53qsUk8oC63m/EU/CK4e+ZX4tBZrQsF/YBi/S9LrzB02WbMruWwcuNpVZPPY57tIAz6+23mJz39Cq4HQzwhvidjF/nPZZ/1mzOke5sCtdFSSbMmTux2dnZE2bRgnt3cOv/NgnL+rj7AMEG3O38NpjxtBEffzTT0ldyIebE8Or3vNYsTU0GIbJGOnJZTBKVKfGjrkjF8o8ZDEHumFqn0266kRYm4t1c4EPZZw7jT9j6oiPOE/Ku2M892iecQ61oIBk8nG5pz5kRx14FL/8HPH5ibXNxOanNrWdiKQcT6Asf6vDAAAQAElEQVRoM2ER3GG5weycKD+5KcBY51iI5X1rSf1gYG51g0w9VfTkTXlIXF7QvPbB3e8feWj24fd8wCE/4hLPgE4HNwWGlv6dPMCYqkXDXJbQFtYPPbCB/sX5vD+AYpkjzZXBxzEv+La8P3HfjQd17kO1xRcdjfYBtN9fhTOuvaev6DNumkkv/RWcqCnUuT4zTS+5+aRNvNUjc/omc5L1n/Xcbk0diF5a36JkThJyoZk4yxKH0hOvvv6H/eYEFk5Za6uZozrwIHbeW36oIHAuF/zkGkYTp6f0iMMmlHQ8r+iv9Pi3yIDTTvrUkXyvHrxOOHj02BV45Wu/Onc+nMilL8DjNl9tY93hXNxai0pzLCzk5s7Tw31MxKf1AwZj4w0ZoX2BEbc4p8TJDWwje4jDxuiZOXOm0Q/CP4/RZkd40Yaza3YZYizsRhv7GMchXI+Jy5wnbeOithrmHnlttQE3hn5sf+Iv4ZCo1K9SPcKX/Y6xTtvsdrlZPLQh/EjW47fUEOFbYud/kheMeNb6NJOUozWAjrWicPcJ5PWbm/B3FnfrLYZqmbAOz1PMGEuHKgSMDtdzNAB0QDd/Hh+fwXpmDEUKdHQiA+BAgnx8fAx3eX0K6C71hHN570xC8WiTL3mxUJOf9BQYBBWnBbw1dCwdysSgg9XaCOKW/T3ntVbgWraRRLG0NfdH+nxbaeZp5j5/DeXL58/h7zHefrnNX4c5WXgx4Slj8DHxdVDmFDHhDkaWeyV06FysN4oQpDZInASOBKMbBCYLXZ1RYQLyiZ479f5ObyYDxoCOeeaci5Jn9PtMEZVPKQjqO3bC1Zl6tTnh+asXJnubC+XDYaLg3ccjizqf/vga4C278vf3D7FnR9iJUZtJX1tI1/MSinNOmY9OovOS7A1ieT9iG59MHLGb41NmKgVto367UtGKWIIibsFlEjARmsjUhROvtByrnE5wypeNov9IoeY90IZ49Sdt3mO/odUY0GvamHPHy794G/1v37+LCpwTjzrXd+zXH5THSVWftF+Z5MNEZr+bNhbW0pbWalxncazf59OAzTpGJhz5QbLYox91/YKfOmaicLjnacUvf/2H+PXXX+IjT0P05UIsdGgF1S5fspv6mGHeccpYawsXWCtomPAGZLHfJKf+enDIg3JI23GX8QtSe2nJy9IzsLD1jQHxqZO+4f/grRz7yjktddOgzeS5IaZdDCy77dt84v/m7U3Yrt195764lsaYjKF1rOm/tBxPcelxA04LDflX37aeic3xW2Bubq4yl7z77n34++I3N2/D9oZFwbV/lwBd9K1lHCBZ+kJtPfRWr22bE4J09Af/KLdwxpW6q8hXa8vFDyon5JiAoa8NfdqVr3lD46KDDfa2qLJZ9AqXNkHOoTX8Dp0x3s2MfuC8J5fQ7xOJAVrGhHHsK8uYNhxvf8YJvhF8GvDqSp8oXK/Iq9KDuYx1Y9nCGaFzvL9X/+bd28i/PwB/jjkQg/oVCuG7yGQe0N8O+2fw/CPF0iEsZjto+BXnMxsCT+TaHEuOSf008555xtfSz+h1HT98/0N89/59qFf9zF/J03bq9NKMmwNxajHnPd17RE9X25v8Wxj+Kspmh32Il8zJ3FuNm9AHkx9kkJfMQ6mbknG7wmf0j1ZryqYeg49ynIAz/5g/LMR7YLRLQ4aAAfNA3gdOPuuAfWjqWh6TV+gqU1dKWDxtdrvY7a5ix1N2bUM3aUF9zHmENJhL8pI5XwA77e0K80tNPANy6oMu5Aow+vzS9LyyyIb9VtnGMIe48JoJcGWxYPJ1b3mqFb6RTb4jP/DD3KMMR+YQ+bdbOl1dePN6NvaR3XNhbOYz51Tz25T3Sr5679i8j0+Yz1/Qi7qzZX5kB8Q4QsxQ7go/tj55W/ir+LK20k8Gzs3XT8w3Nu12gh9jIUrJXJKF+mYMxwgfrx/n9BG7b8kJ4pSuttI/jIcjtUVXsBc+pK3G9ZgjlaHVBnp8RUazl9EQd45VPuesOfiH7AfmLOPEufKZ+VF/MV84jNocDEZXhL59BNZ5Kecs/PyIfmZ0P4Nn4lxdSgMnYZwY/mmDXfiC5wZv2EheLrS0a6W/otNSiD+Gilca6l6P8Z41hLrxPGMIH+sYE7HUUPqQeda2IdZAk29uWI+pP/GdsQEeEuLo0VVlfIUfeVF++UJdDs2mTuXd+9IZ2JjQZ9dsFGV8OJYB8qu/ncgjsBOVQWk77h3Q3REd+VbEHfWTf+NNnV9iPfUGtdrXMPcNDRuCxDw5Pe/DRXk2nmC72DRvSU/rDMxpjjFvGmtdsRdkfLtSyNEtNviHPikPvjlgTSR9a0x9ClD0UbAPukfZ2lN9GSPanjv46DquyQk2/VUqzrfiNK7FYb9zSI9OQRPm2xkf0SfU83q9jS0+bRvxXe01U0d6X7u2WllgzaAq4X1t8Uh+vr2/DX+NVr7EaQwYnytsoT2kxyAWaa85SuJ0OF451Je1zMymlovhHbF1zZxqbtG+vnnjvPLDTz/GG+bcjO9SkXmknj/Hw8Mevs6Z21brbViT6LPhB1onbKz/Jy3qUuNEP3CuN+d2ZdlMV+e+zZd169193N7d0jzeh4tT6111rp+ISxnP+Ktk5FN9qccVOWO9kY8R+xJP4DdnutHl2D0+Y203UaseyGf6WfovcOo6ay38Uf1gdNEj55w1rrra7x+ZL5n/gFc2edLvDuQI7a3vLbl6zrHRBd4KBXK39xwjXv1ZX+ZO/j2ZO+R1DaH/++tH5h59XJ5s8pO8kdtf8Bvj8QjNA/FjXWnuNg/ZLw11kvrAl4yBzW6HzVbJk3q78IJ5wnrYGLq9/RIffvsQv/32a3z++Dt6f2Rz4AD5GZZLiE+8hrG0nAush8WnzfWZVVtHY6NI2IlcrBwJh06DjzbfYKMVsSkMyFOfh6yPD7kJoQy4TvrV/rDPddaztqLez/lcpsGVvkhe0Pb6uTml1RaNRb/j3dQDLC66XlFT7PDR3eYqNvoIDyqUR1/sSg1lkCfjbURvhT71fkQOZTC2XHeoK9dAzB5hrBd+qvOT/ghh/S2bxGne78iF0rD1nNdsNeRNvVkXmqOW8wbGJW+bP2bmkRmbL20OedyRK3bU2dbaI7lePNJRNfLsOH2rK4U4aJG1KbGdvrBZhzlvQFf62B6fdi3iuJubN5jkzBr7NucH+wJuECPML/qaeWfSnmcpoAXylDxO+KLw5j7fRjoCY+xr2wdopP6wo/lG/e3Ime+pHd+/f0stuUm62mMgx2sj9w9cx2yQdbPbxhq+U05kEq4BZ96UN/myT7sNbZXyjptd+B+3yNOiDyG/nVa+HVb+hZykd/3XYHU9Wke73MY5sChXnry6EKcK7ZNznd1EoiPpGBYIrRIQ2f6O3VwKWRzfyaJg8JEJzdYqgQpWHU7DStEEYFAIxy3ILjvOQ8IuE4zF0oyj6svCmzAc6yQuLptj7TcBOcl0pWSg6GTjuPY2C6Y5jiTeF4Ld8XYSAssGCs59pl81pfNTDCbeE/IT8D6RlccTAMKd5Aed6PC1VaOJBHhO/CZWJ6wDu/qeZyNJOtmor8sfHzMhqYehNgordAPP8mOfTf7oCunWWrnUApGT2gz9UmoYSNXx3BduaX/HGFvHsSAALZbPch/pe/GdM4HP5wm9z5gUgQDLycoEQDNxKOtZuYG46NyJ7IiNTZYd+jF41+hZXWsjdaQelVmdez5nIsQGJJvlGprg7aApXxaXHm10wxM30D8CLHJwqa9ZJLuZMOBXFiXi0u6LLiqT8p7Jb4qGXuzziYPI5FfYA7bQd100JO6+hJNbjw67gq4grg5crA2tBT34zjn1rh4qMPLoWO0yAiMdx5/Q0YnxwUe9qIuKfpyolkmvYGtabUlTuuIQNvIDNfAHePRT6cl7MmE/DYiEFEaLyYu0SwItt4Tx2ntdqVnk9a1G8tJzzAYPfQsnrpENCieyUioIkBXb6v/qm/onxLO0GgV5xA9gLDJRYMOvE4NjFn5L1KHmzn/fGqqCm0IfPAxcy8tCKygW5rTXmfizz5j1D+e9efs2F5SrnNCXXKD/XeBqbZENWYo8gZ9vLB81k9G0XMKw/FdsvOi8hbaxrys17M/iB97kwdFf7VhKOHlpC4snJ0F/FUU/Mg60g3jEcWl9a6lzx6iXI/nENhMDjlFP+qzHmVjWF8/Ibzyd8B/HZUOv6lOeGjjFH3xq66PRhDHfuXksHXFzO4QTj/ekIRp93pbXABmz4gzkMy6yODgcIaf0SOUBXujIzTVxjhSJtSlbIc/P4ebQkeLuOE1gRN/AT4ensE9b6cPSu+gHrMQSBTZw8iT/OEcWOgN4GzHdlSoYtxd8eE44XjjhD+QPdW+BqT0s2s8sgtRfXoNbPGuKppHCo8Pm8/HIQsq5JUI5vK/s6lWc2sK3WhIPkujzMmHxkTmGeUP9KpP66PE3i83deosd8CV0uMCn0pLfil82Wu253xWwIg+IZ/jT94w7OvNXp+TbZt6Rhn4gvSO56oU8fCIeO2jq59KBQOosbUhBro7Em3IAW1BhbTVh+sqFhGywwTfMYa02FqRDODcPnEcBM7zJg36k3bJB36HmMGXXhx6ZL9U/I7xF95kNpxJubtUqvZJx/dX/gOrR0cC9obXkSzibuvCYDRjYCBDSsDjXDXiL3i3F5JbCeUBe5T8RLzOyyo/HXGDgNeJB0+lneQ/+9Q1Y4O7yU/2qK++7QHhggesbAs53RZq1RaOJqyvJUThGX7k0MYlwsTjsoruJ+J5YdIg7aXozAfnB/Us8LPf0R2xEfltoNU0gIOKVtJH0+8p5X8NcG3z0i/3DI4urx7B4noiHI4vi1AG5xDlIv5WXpMMYv4pRXikkLLqb0WGHeBUa6nnlAo9FyYDOtYvj/iyv/tdqi0orIgRAelPimrlSJqh4D3mP6F5/foFO4lFh0Avuv6An/cMF8Azf0pOHAdogCsf5cMf7L+KBhr55Aq/3pT+4EKzVS1CKmPpIWPEV+5d5A+tERUbldlNQutregcpk8/wFGjZ5LaWG8RV8HKdOxQProV1qqxxLdODtykLbn/JlrGR+wGedvxTbsV0RwjN8Owo8iwPblhrLf9gxpd9CMswflj/STpkZap/49e8JXl0oy5f8uzHtPO5YxxzxxRf0XtFPG6BTaByF87qH7z75Oacv+atR1qrqGNZy/tIejodR6p9zvl3gAtGcmDxBTH5snL5+YRS8HYfF/eEWmyU8R6547sFPzvU/9S2/6sgxHl8RoagFznykL4mv1pY5V9tYK2zX26z11be82vqKrK/tj3PHjWHOHlrL/DTrJxAr8Kt/cPrf/KqrFfOTsMkzGzozOpZ3uERFJaT9tR6ERvDxvj78TM5cNiDcmCFOULJzaas1dd1VFEYfQ/KrDyYd5q4zG/XavraaeSll6mtkH+Nr7aLWhi9W+MDvL6g4ytsZOY/kCDfqk4eXCXjGD7SuZqz5K/Jp9r19OAAAEABJREFUf+yi3bfbdcIor60rIEv+Xo9c21+h3yp4irS5x3gMR/56vaZLgZQnc6hOfWne4H7iaS3jTXzaOeHRsW9zPh0eXtcqrBkY43DvmxPdRHFTxT9vkbYln/btlTbOJJw2mIgXfegkfxIAj7oxz9iSt1f4nH+4n3wpG/gqraSM4O6M3ZJ1EWoAcvmKz/iQjmSqY7GL44QoAA9DC2sCbed1iRLCubE2vq6hhlc/k/cjPmYdYP1ofRJ8Cr6SDXxchnO4m9iKtc+/M6aPzYm3NWzTGn5RAlKCZyulxlDb0h/cs/cc1CPTkoM4Rx1hPlj0N4Wbvda+8q3Ot9sdNhscucQTOl5sX9KnhZNF5XDecn5VL31rPIzbwncLP3mfsc+HZ9ZvB1AYH975Nturtr5N5v45VyrXgDmRdhfHxuWwisbpu0LS6NIxhLOYdtI1Sfg6bzqyXgB81Wg8RbWwNqHseQp9+/kOZ5litV6H/Tqw9yzQxTc45nob+XYFxZtJG1SZHGqt4X2bE2bxxivzLtI8nShunKhtXvfACGegGRRuqFi4veA8BsSByf/29j7fShk3a+hu4W1E7DPF0iEe2c3UoaUpLwbOmUlymUjP6XjSemb3WodVBgO1topDN1nIP/AmzNd7XU38LxQ09j+R6A0Un0I9Qc9reVQnFs17nv64a7vweY4VfA7svC+JoUathVYz0TupJZ8ktZHCt6Izi3ebRfHuCt1uF92r/3/eHN8aOPsK/zWUxQ0RdRh8ZpKLwa0sXKYfzEwWFo+2vOeNVA0FADK6ANY/9BNvuZDZsct7fX0TPrk1ebHOIWHPsUcXS5E65d8nQFH4y5ztjN6TLjbtSslE1IHQPu2p703YVTj5tWGgsMh5890P0dCZcOrcQqJvLWXcs2hShg16WbGxUdEZyCF9ZpNugq8DbUoexFdIfh0RfSIzic9FrfIV7CCtZTyFpbzAX8UO6/U2/N9G3r59F++//w65t+i2JQ11Bhg+XsInczY3QxIPtOSlK4XkW9P/9XXvFfrkR/9UHvGoC3EtPPITGOFs9nvfluf88PxrM27pUw7hS2HiYjxd+e2QuXDdI2dfl3uOVe/ps9hOv53xEWNa3mzCvGC7TOanGXEoss8zReQenU4Rr3gL9NLfoKGvLPGUGJKzWT9jY+Th6ZGnkY8UmHPUVonZq3j/7m28+/6HuMantKGL21ykwdMRfoRbsVDph8okjF93i26SONjVn/TMEekfFBIK3ZWSdinx5885/aavLRr4AFkmPcZoCyF7dDRTNPmU8/H+Lh4fH8gnz4sfHWfIlljidI1Nx6i1OozJdNHL3f19vnHorw1O+JE31aO6diP44W7RgTnjQM5TXnm0CddDf4PPjZlnV5lrjXXxmFd8SmOBKWxXaxbE3sv4Ex86m3y9mg0ec6q+FVHQFH5NzjRGU6aEfY1P7p5BUkoNC8IVtHdb5AP/C/Y3x336+DHyyScL0iN4XFh99H+Oun+M9A9sDIocL7/SFWYCVr/yGAi5IQfaVht012oU5HVcNu57NOfnGOJ7v3+KPYWO8onvCN8e1YUe5tM1n37vdteij7uH+/z9+yP5q4f/Ffl0gz4HYlmdTfAj/+J3DhQH6QB/nvNpmsWxCyRtZbFYSokN/qd/yncF5wWPOcTzgt6G1kJarS7+cMQOFuE94wfyl3CL7p8yV17G2n9k0+mR+cM5w1wsTXOtR+mtN9vYOLeyyFSOgpLk2bHCCDvCo3NAXxsbNJVWom8tBuXHljue5G0YL0wXJYu4yxN39ekGvj6r3dS/OpJfde+cGX/6OK/0repWiefu7j7/BzHHnGDMOYFkERVdVHhQLzmHrZEDXrwuhbmU+Eg9Y5OuBPHUYr3bhvY0L4zk9IL+ZnxLX9Z2NnVbooRxKA1Z054H8AirXk747Qz+pU0Zv2583t/fpj+pZ33duUPeXPBdcOV4aHr82owRZPNprDyokwtPLlqlk7CvcOZR+2wMy7zThjFlrJV4pNONLMTGTvW1vyGKPViAnKRdjHdtsKcGO2RMT2yi73kAdci4E+aJXKk/qRP1tTRQEdRHfMsmPye6CnofhhYrFiDaIf0GOzmGSY0vg/h63beFL+E87woUaNYkjYWLvzI4MBbw1K+8+DdzzMXKXbnnvKBNUl/EMyxkzlrpr7QzdjK/+Lb47S22AUbbpI6xnz7lmNpqSM+HT/qwtpNHOCLnVN0NHg7wH+hyDD/aRx92bhOPtLSRuhL/krfOjEcf5Dz7feNT2MCOtdFP3nDBZi4R5wmeZmJbPCVKDNw3L/i3pUZymzCYlrqUhQ26ks8Rv98Se7v1NirxqW7cBFJfniuH+OTJo4vdHjjjWhr2ee8FXYm/R6/qwoWsNZrxZ95yHhS2w7+EGZL/NflrHXWgZmH877/9Gr/89a/hPHVEFmm7UWRd55tEjhGHdfHT4z5z4sy4Cs4NOrLJl36j3ObGkThttYUbe+LrClyW/IEa8WXoOKdaa5lzjuhPXUv/pLLQY9hwJOdDdeI6wTd4fYPC/ynpzZub8G0D87C86pPGrLy4yPYoTyt43NlYg1y/fROrzRqfwBawVNHbgE7UhTlM3dKdX7jMoz+8r2yepz+TV9SJ8rmO2GHL6yv4ub4J34KUtg5oHvCNpcfH+1xAPxN74vBhumN8Q0K8wvfo03vKqh9c7Kh+tN0KnYpb3crzYLwRLz4wMz++ffM2rq52saJP+IK+jfHE9bBP+uaFM7YTxngv0LTvtw+/hvGmT6lL/5e41bgNdd4VYgnGtIsyo7zsVwZtb75U9z1weR+7jeh7tR4zxyUfxI735OePhnHB28On8myYl4wNc4k8yvcX/z6lf7Pwy+3yZhMPnNyAzHm4VvLGLt5Qh7+zDr++ihHZ9btFfucjfU6Xw5r4nDxAcvlCXnlt2c91Hr3LMP3B+v3SzFu+GeZtQD2oChq4qYXN3c6ZB/IVIpFzGvytQ92oZ2NYfwF1GKcXWgNxOG62+PJVXCPDBv9UZ0fqGnNP/t1C/Ec76RsSVl/63TiCH11vdmu0HllHHPBN41MdDNw3ZtYc1a185Hh0N1JviccYkJ78OHZCT/If/rAhrPceqXvvqX+ti9WFfK6wWcQ/Zp59en5kfWy+PbPbwCBsPlEfGy/mc3PuCdzSc0/AsZ4rk7Wvb5L6N6YOz08hjUCiQpPfb6lpv2+Jn/8+LxiwA6JLzy1pUy4D2wQbyyzMT3H2CSpJFzfmljAlNMyGpOYmg8ATCVpbDK3G+mob4ziE1wzLAAg+OlElmerkTu46bE5AWf0BjtM1HMam4wl/Se46WCl1SRhRsgAa2xo661gzJuEZH3yEzYYQhWtEzITk7rs71zo+3fk1gZmkXICM4JGmk7kJRmVsmRTevn0bK5KVfHv/0mAj8OTEY19XStJRZpOGCdoJ7MjCQh1V+Ku1RWsVzoKgmFkoHl6Dcs/1kYXuCwsLG+fo1AniRGFpi/yU1EEPDif0FcWEvBkstgH9SsNAlqeizoC1qF8R5NpMeRtwJuT4+ikslguLgEXHNXmtqd/d9ioX3gblDpuv11t0ru7HLLBqq6Ge4/XjRP2CzAauiaxPHlry7ZszgglfoWHiuQZnx7m/G22xbJHlWw9OKAmLXnvuX/RvX9qXiUqf7Aq81xLim9HZ090XFnQHNnTm9D0nFAtMfyUMLwttXroa2iR5xGDqyvEWqa3WhDFF+fvZymLCkaZ8C+uxKyUTuL7jWPv72jKxq+sViXrFpJx8Q83/bSKTIpOQBUOB584GHm7nVxovJGiToQudjA/468qrz7Apom4cUuFTfvUFzy866sFZsIg8HykofM06fRo8KCTpONmYpJ28Lrx424nTdiQxJy8kZBelJukjE476EkGFRkPWhW6LAn/qVsfWJieApGkMOFE7TtgRH1RPwgACO+dcEGqLNmATBHMSkLb3HWfz2qO/Kmnh+vBwx6KGpwELQUDPIf6htVCuwEDH4yEWeCYeeO/o0xa1oUuEdfKxeHJSNn+pK+N1Qv/qzqZPHvFlbXJ4nonRmfi0wTd564g9xOEE5uQX5e+ImVWo/wk8LsbkfUcxOmzGHHvHosXfyYfp9J+CzMqvX7ZaMz9c+pRZPB71x4RpDRpr4Eb0DiXGCz8wdiSHrZzwadfkLpt5Qr2s0L05sO/bEovAt9oSz0i+bushKtfyZRzJt/paE+83FMa+Rrzd7pKm+rAdiTeLVnV4oLCRz64EOBs8juBD1/hQvpXARtCEHebMZ2d0OWXu81rZtIE41Lm0j4wT3wkbvxDrR+xQ0OwAj/JdkFsf079cHMm3/iWP2+0G2ixgsHNXCufEdK2hPKWgbfonnp5KAydM1+3waUhxec4m/oauW63hR5+WL8+rsJx4Lc++uXnHxtbD6wJowi+O6AZlkQ9G5o8lXzIk/VYfvizC9DnllLbymT+PxJ9jje/WhsxH6sn54EU9IIQFXoO/UioxNOUfbJUf/dZ4Ne4tnNSPY5EqF5kTfjlRKE/wKKxySguVpNzy4jlagl0tcw7/rpy50HunvEl/ocE0rDAczjkRVxv7cA7v0VtX6I9CDTEj9wR+UPp9xTEwfw3I0GET5zjtaf5XDpBGP7QYaJWYNV8uQ6ELfG0NEPyLOKQHTuBYvFwM0NZv39zchPlZVp0HxG0MjcRJqzUqdvR8xfXwlQaaAs+Mn075d0teoNOlTztnmjuZLMOPfL6kby4PDdRPQeYK7lZbtLrQqJyPxF+TZ2hexjr+0uxDVaGPKpttAF5cOqj10h2F/hH7e10KssOni4AHFnBuxokj6bYhtEFrffI9uBgkJzj/r+BDHfTw1rcaqBK7KDPlDPjUEVe5MBlqEyX+NccLfqNvAoI+KrK1qK/8FWTqwJTWLjmEH1yVpTEgaWRsc6enX12oTy6pe87kxkWH1gy1gh+bKIMLPvXqwk6fzfkPWvbbQMzG1py1lL82dUt+dbF69+WeW+cY4FF60tE2S6teQnOmTembeA9sog9oqx+vpaV9BU6ewKXMXquPCZ0czGkcrV2MJ/Wz2KdErYWHqGXBi8wd1wt9lISfCpd28B4yrbDTbr2NDTbqW4P/yE+jXz/eUYu5+aLPgCHkSfm0r5sEHbyDxm9okyIQGMwBd2x0q8eezgE46b7ezrwgTu+Xgu43W+xPzqJWkXbDn6Sv72TtBO9n/B7U4WaKb/d5b4XN5Ee++tpCnoQ5MBfPPCTRtigj5K32lbHQGoCDjrWRbQXtRt0kXmEcr93NZ5c/fJ4b8TBv/qjIok77WqIO4OtbHiM/MAqcpyd+GNPWNxfF9hV4NlkruvZ/2DufhIroW6U1WoXdoiuwHjrjpzNDz3lu7a/OTovBUyb5kO8BfNoy9YFOam1QjzCHKov5V/+ZU4f6BzQSgh+cilJb+GvbWUP5q5DUctKTRg/fA60is/mIIfCJNxVyLXnriD8emX9OZEV5uLq5ipub69ixNj30pt0AABAASURBVKuMg0qI39pF/AGCXEvAdwGnY62Z/W0F4aSZGzpbNhKSBnoFN5rAd2biZ44JGzsmH0oQE8aCdLShNWbjoYY4hlZjgIdS/tAtqATNtmD2FL0EDdhK0+89FsadGTAh356NbJs8aiR14ciZezP8TNMza4En6sAneHT+YaTKBahDTvG1WiPzCH2oASV6kmcpmzlAvTt/2KR1TrvJqbA0vmc3ediE19f9Ndb8u4n4PLfgdvmZ47GP+qzQLz324u4R2/p2kPlV/5RGHsGnjfyVRP3fWkEYx2W8ZU5fR9VusGxtoO09Js/g1g72Gcf+eYwb6sIddlT20iEu9izw0vRRRNJ+aOlrjdhzT+6dn123z+h24b9Gq+gO2pWxmavryFxxxhfm8FfbwR619sRM5AajOfnjl8/5UNecdMRPjJ+RGLHpxPKtH3n+T9a21Aq14TMw494E4oqeq2/rm3x9Wyz9t7lJZvmBD6BvvOHPoASKjvhCEaRR1HbV4EMLg3F3s4vrmzd2s+u/x8jnTPguOrYmmtaD7Rw6X46HzqVo3bNYuOfJt0WN9xkcHbh1ooHJQPwMxpnmZSFPwPXcN7nCaHjcrLexY/PAosaJJoMfB9ahOATkAC3gLeE9d0Gv31zBo4XTDMk5DCR3tK/ZWfVvpRgIB3gzuTj++vomvv/uh1hv1hkQBslQWxgAYDW8ZDN1YNHQlZrXBskji4EH2gEnR5WMb0yqLAaY3B0rzOHwzCLoieLlmAsigzWTBIufiXEmVScMk4GTZymQ4kdrNdrK1sKNhSF11qJRKJhgF/6EjajCY7MRGOVIHbcWwsiXTaa9rrWGMqpPA9LNot3uKnbX7+KKnfQdBbX6yicTu22smKjdRAjlLmIhDYNQ2UxUi92RtpQQtzSCj3qWjptKPqWprebkOiG3PmfDQF9tWGtDjhoWxwx//WJlvl6oe31CXf3+2weSzT1F4R8Jf8/Tcp+0qIuKjLKqPk2u+ot8NXSnzOqnB0b68iHOi/7RaNS+QhIMfJXfvyXT5I8xtS+RukPXFgBDa8gAID83I/6KLi3u7JcGmllwcR/N5WvUJnmTvW+IPTPB6RPVJIysJkyvCyjFMZAUW9+SJ+USZ60tRDcz0ZjM71g06Eva4gQ1vxUEfWtZHA/y3VW6z6HdLGptFmw+tXjAh93gODBJiUM6A7rarPXlMRp4OvgDJTgu33P6871Pz5FBXoQzBo3FM/HshCk+mwz3TV1Fjkssrwi9b1OGW574+D8F/f47NmZDYVlQ+LSupCwj/jiAR12aW+4eb+P2/jPxxWYROqt9iTYgK+cvTGT6xME3+iiYjPsHcpIbbxaY0lTX2l+b+ITT17WPLMD0bYu3iXE+9by/fwibutlRpJf6d/jfSzzS/4Ks12/eRSPuj+jw88cv8csvv6WI5pcBfvW/2ioyjNl6bCKAPOiDQabRV4RdMVkal/qX44SLLsLY8L6bPJvNNq554uffDloTpyP5a7dbZ7wWbFVbC/1cXLYteXS73oY2AtNSLBGLFT523Pvhhx/zbwK98e9FlJo5WdktCPbE1uP+fnlCjD5ILCHOHYWGMUU6iDt88B7dKosy2Q7kWfUjHq/dxDlMR0Q9W1tDYyL/T0teYLPCYlTemgU7rQR8oM89/qUNvWeB66JfPo3lgp2Vd2g1ZWvIfkaXl81Bi0THmT9abdw5s9CdCX19KhZbEGPhB0FONE/Vuy35RmbfuHh8vItH5FQufc+FOYhiReG7Q/+bzRbVlPTFz58/h37sG1IPj4/IOcsGc1WleJooWveEcIkVPrPBLtpL3U343ozf9thlg128P3Cu7qQpP0f48Wn9LbHy8fZLzi8TtvSeTR92w8pNuyP9yoGalmKXa337BRwuaKVpc9wZP17ERzcMSN3yQ/0aVx4bOtSP1ut1VPgSN4KkfE8sYoyn7EOJpdQYzZOblrJLR1ua4zyHRIjD1hO3jjtDT/uhyEj/157yTK6Tb+MWBwrrhxvm9Hfv34fzlfAzMk3EemWMseBipBEHLjrXO2NjjCW3g0FBqTLlV15qg1dsIQ/pnFHwlUCuMzlzJmctTT0JI17jS//va4PXFhuKbvsqegk+FtTO9Y7hMr+l1JC/VvHXocWwWkU/kK+4+0ic3d7eQWuCQVSGTlycGFeL3+2Bilih+zU+s15vYoTnFflipM95ynzj3N23tsQDxyiBDGdcdWn6isKNjDXWmHaWeelpj28usdGVAp+N+FhaXxoqrnH5gFK0eVmB9Vo92oyhgnwr+FJPtViPnVOuIzlBmAGdOU+a54Q9EuducD0RK+pLHTbmoCr/UJmpUQ/UUo8PD/Hx08fwb6F9+vyBJ85zyom2gOKnvNS68IZg5/M/Jl39TpPLzwjOoS2yaH9tpE3ld4DmwPgzwAd4Ne6Mk8k3KIlNdacfqj/nudJpz0rtVzO2xWO/92d8VkPWoUWFZsEvjQfrLX2y9Y2YXGwyYovd9ibesBGv31u7oPBotYZjxg1+0oalRlI65KylsU9Z0q7WE1/IOfImLedJxwEQl4/3zB32DZtNrGz40Y48Y01/c30T8qUMLu6cF1FhPjRc6V+769C3xDuQMyt+27e20KeGcMF3PuO7CN9h8x7eB+w84AfaWbmNVZvXK3AMjPehobw9Msd8Jp/dU1NM5ED1aK2VMODTT8TZY7uulLBmm9hI11bZzBM0ZXQjRrlrrenDGfc4qfaG4WhVm9SorUZ0WmmJ8xdsrH8mPuTwaB1AqgBdSTsPrUXql5yvLuRRXoXVv5+Zr8y/+o++FfBaa3u1XfBZbCafT8De3d4zrzySx/ewdk4aDT80xxmfPTJoBxuDU27rFTeZrN8a8881udC/IahuhRfOHC8ve/JKDw9LnTBG7QtxfmDT5DGsQeV78b9tXO+2ukfWB+ohG5sU1oradw+/e2x9IM9O5NtAR/rLgB6HtoqBeTv10VfELrIBBD7uT2IqO/JH0YsDoFB31vYDeh1qi1IZh7DG3WH/jF6e0cucsH1rob30F/l5eHqM23zb9DbnVH024w5atdbUZd/EWSMKeGlS5iy5UPZzzntz5nrxmnPTj3nwoHwCnuFfvItO0R16MFdpw0UQIfEhYj59DAIFPasb8auv4/5AnqXewUf1C2mrw/QBaqdbNrb9FStlcJyxeL17E29Yg/smXimsoeDVnOQ4Y0Razvc+gBuIpx9++D58e8t11zAgd8jIGZuW6Bt+FzP6fAxlVD/GRQFv8NHWB3LsTK5TV4P6Q3cDbUVbr3cxrlc5lzwhy5FYQanR2hrtBLXwU3z8/Ck+fPg97pnHDvjIgTUupsy8ojwdtj3iN/6GESRj3Gxz7a1v2lbU96X0UTruwrr4OfumvsnWN8XR/4CZ/ybDBoNGrii8VD04ZozjAml55f0p5pdjGJCtcR/nmUjwR4w6m6BB7D1bxbkaTlI4VmCvWBxsmVhkzUnziQne5Hg4zOCcCWhM2xGgDSctjYvKZIiDvsAGLU4lfAWvdi1MDiZgd8svCw2dywAqOJTBkgHKIsKkmJsqPAFVBv9A2+fckbzP/x1EJw/5LuCnCft0eCKnlBgpVp2sxGlgJf4OuGwVURjIT+Vcr7exZVJc03acD8hxIulwOxy/YtLbslB8y4T+448/xN///V+yvf/xu7Dvhs01+bCQNwkbxKSPKCSNFQndydX7Jt6n5/s4HvfobIphVZiEKb6BU2aTgDLlYhviXVl4nOHFxoHeILnNJPwDO7N7kv4+/wijE5tJ1r/Z8fRwF/efv8Td59tQbxYUPjl4RqdOtImESBY+oz2ZO8cL9nQh9HD3mK9oCqsuBiawoTaS8iF8tU9dqpNGkqroqmK3ziN6Ul/e16eOFF3SKq9yvJBQTfQmW+m4qJGHbCRSrBMNOpeNR5QUZ5IkrHJ6zmQlvq7UkJ8Bml6fEEI75mSFyha9j0EohMWXfmEcpK8zATqm48cZ35wpOvRFJwvQ4LDeQMckxNQlMuTvLrMgyl9d4sncnvbEhoabDOK8TAAevbZfRBZGPfFzFrF8gdpiRj9QR+rFCd/iebu+CuXOvtpCeRA6//Chv66UdqSoP2JD0ITx1LBLrZViBOQoiW+Y3Df48A5fthC8ZhPVBZOTueP0L48d4wbsZ4GhjqW73m7jhqdP796+zYVYqzWLC9+AcGJTNvl2fIrUlZC+seJkWvAjr0uhoMNuh/0xpsNRVWC7Od96OKLH9AEnXfT45e4zfszTXx77j/iPuWazHhMvUqGCc/i0b4AX76ujCv5aajT0JD8Pvs3hU3Vwpx2jshjf0tbkooUXJyprgMqY92+/i3/9r/+3fHILgTD+fWvmHf0DPnWXb6U9hnL4FOZf/Zt/EwX68j1SVLlZM6B7aRvv4hbWmFDnFv3yeEIH50m/nVEXEzdx4hjf+HhWfibVBwo69ftM8WO86ENnfNTNzoene+L3Fh0eQiUWFFLBod2ktUJPq7FGR5/3Z/L9ZHves1A6kCcmZIiojia+ZvK88qJq+rUW6uHezD1lk/ZCo6GTNQuYt6E8A3YZoTXiU444I83VzU384Kvab27IYdvY4Tt9a3H2DVRwqg950Xd/+evf4v/9z/8l/va3X+KWYkIdtFbDHK3/2/pWFp5ggJohemUqSAVvyVdAmXu11oSTB2kYX/ZZ/FgM11IZW7NI6kr5ehTGxaI+tF6vYhxtY9gvPwftQXw94UPa09wHyfSxUfmJFWNSu9qPCuKEfR8ooL9Q9LsxZP7//eOn+Ezu3VPszvBeCtqHD7gP5bUw2qCrhv/oq8asGw1b5pcbisMr2vUVOkXXPTD6a0WvfWuhz1X7xnUMxLh26VvD/jX3OcRn7vG/U/50+zG+0O5fN7nQJONr6k7+B/RonF3Dyw5a6g91xxl/nch9FqbPTxNzi4vAkuOU54V76mCFPvSNDWNbY1MAhRznA+51TtiBeW9Fk3fxHvE97RjalUBUv853+p3z0+2X+3DRa/ELknxr9YYNzAHcM09mO5D0lVh6wbfx7xNziaja0EI51mygvOWhx48//hTv2EzdbbbRWMCUDv27k46t1EHBFq22aOjNo9ewHtYI8rPE4Dnvb3ZrfHsdPbLqb85fNvXXw9dIv/Kv1iMoznHPvOscK8l3b9/HTz//FLurqygw6hyjXtFOaMM19u7hAzGW3IhejZdnaivhjuSACf8x3ztP6ifD0KLwT/1AkLMS+rQ534VXB2OVXmOgYl92Y2N+ntJPHaOMzrVupnut7Efo6rva4YyO7HMs6kZdSE2f47yn/dVRqzXtI5x47D+Sd47yzny5J6fNXAe8yKd2t8ab6FPvN1fX8f33P8SPP/0UP//wc3jdKjqElwOLEecSY7KUmvPZCh/b4adXjNuitzXX+qB4hXP+8WibqGelteTlA+yhcYSR7hZbvGFuuyLG1tstNh5DHo/4ZtqHuVX9iO9F3cOvc79/tNi/zWaNVaKEmxxC11IMAAAQAElEQVStbwwl7jCM8FwQXyO+uI3VuA7tcXg+fl18o0xASs6BD8wvt19+j7s7cju0YQ8f8TbYSwnlvb65QfYx8UACOSKsm/1D0ep7qQWZ2/CT49MTdI7pRwWdxbkwp+6zCS8vbYAn7hF6wE7UFc/pF2nvvoY+IxFr1eurbeZQffFgTrTWIebUk75zxE7OT5em3q3r9QHf4u2R4Ro7vUXPW/KUeK3lrWGeybMTeUL/OOKb6lc8i4/NYZ81mfKhjdyw0vd8oPDwWpcqn+0ZnrTTMNRYUe/bXHDffbnNua+rajbC+Pn9w8e4I0+LUxvLi7leu07UgBd63jeZSlN7ezSOlFGYVtEVcasNJvSgf6vzoWEr7mHF8LqRX9Rt3u/i6+cFe6ujJ2qfB5r52j5UhgwNmzdkxq76H/IdqRFe8MMoEX2rxN0YbTPGgLx9a1GR0dzdc5TeSE7SfpvNOrSltbH175G4EI/xK+8yNJK33r5/G1f42ma7tiuE1R7Pz0+hfg+svTzO8C1ArTUa8ptb29DCOJA+URZncoW61AZHbGv/9fVNvPnu+/jup5/jx7//Vxn3I/GhXqyvS2lx/e77uHnzPnY7fJ57A/ilU0qVJBsc5/RZbX2Chp3pr5zMJFBl0je5jBxSgjkxOK8x1BoVPQm3p8ba48vWX9LvSokLfGHMmc4ZvT+Tv9y8oStG5v6uYA/izFjQVrXVtEV00ABIvZuLiFBidwz1f0WuqdA2t3769Dl+5UH3h99/Y477kmvmobXYkYOu0b01+o54WW+30eg/BR+CXn06z9mcd+RPWq3VUPfOLT/8+GP4wIoRAZuR8iCHcNurXWy3mxjAWeGl1gYMOgVI3brpjARCY7vEEAP6l5crYnekRrJ3aSUc34PHNczEnHzELyf8yt+AcH2gfg70O7erR3U1s8gyb8lPh67iG/t8gyz9L2iolDDJ96UPJyeDQ8FeSFBOqI88ickNAIylk3atYPQzjniIA32cYdySrR8Kzt1oNYtnDe5O9AbnDOho2EnDEyhnMqITCgf8CB5KjZpO1sLPzI1MolwUliEF5+kL93DuIzj2j09xsFCeTvAT0XM/+FjwGdDC6ESe7wnKe57a+kRBeXQ8eVGeAl/yJvyBhOX5AB8GiY7+9c0D4LyupULFb4kVAb5arwncdS4Ix9U6DBZlS4iuhEG5IVm6M//+u/fxI4WdG0Hv393EGxbYu6ttFID3bD7t2XWVNxMC5Eg+Bbm8y5M7NtyeSejP/redpwk64F4Nmay0gUH+AoxjlctEIB8nktwJXZoAfJrjpO7kbND56uIROwtngvRXp9yccBJ8YCdaXe2ZdA8UZxZo2kNln0ikJhjQwjv+gE1mbPrEgiY3aBjjpGwSb7VGYYKRdxc5jlcnttq8V1MWJ5xSxDVnwp6wsXzRFcojvgN45ecRn5woFpMHeGE/Mvmo0BqYTFut1A3nLGrOLCpfgHG8E780So+/ddKCcYTI61QzGwYQbMMATRI3PDiJPkPXIkQcHXcCahBI/OrFfq+zn/sziexSFKpTiwhx+DTIpgwHYmd+tZe20W4ztrJfeYehRYUX8cJpok4Y7KWtIEOMoTsWKismbOWu+G3fak5cSMZCfmKXn2IO/9fe2shx+rC2sRVoCCsBFxcuNMfNGCt8ebPZcdxEbYPDKIxmJC/Yq0Yb4E89Y1D53DBmt9vG9c02PO+5J597aGs3izZAEe3MBu8cfoSxL/VHh3yVqMBEHI5H+AcO+3j/iL31CduB80fw6k9OIMFnoHjZ7Nbh07KCkc4gVl/cigIvQ23RaGiMEC80fAT04jLP6U8Wd7rBSIFkLKduoH9A5xyIxTFuWCD+yMTpfXW2YdK7vr6J6+urcLPpiQLSJzyOfcME/RPFS1dqPJFbevS42u1CvZtX9ixYLEDEYzz4NxNqa1xicQiqP30cUdB7pN6MowM5QH7V6wNPS90IsjBJv6PYUicuYu5YwB8pmDuEKgWZa03abfVqP3yFblzszBP0A3F3oLifOJ/ow9Y5Dj3BS/IRsgae12Mw+Ihu5OPiW63WzIfqY4M/1AFaxOS4XkUhDwQfi5c36HGz28SKHLrGf+vQqJWxGrSgkr72SD5xQ8Q3/b6w+XN4foZkyaJkxQbBgK566Ol/HbhhF+zxlc4LOcmYAmsQLOE8lwA4fOqj1FhiX5lsgZ45FhqAC0zB7jVpaus1+d42QrtCG0Xhp1NoD3OFca/fdaVEbTVG5Bt5MqZ9K/Di7IIPcup3vhn1+PjMU7Pn+PzlS9x+eWBeO1BUJZMALt++trDA0r+7Vr/qamgt9a1Od7urWNMasSu9vrbk3bhWv2786nuNnFHrGJX7pVSFBt+c8/n+8QFeHuL+/g4+nhHPTZxIWYwrxIqKrlursSLmB+zWF3BEgOMcxpC+kPrYMxYxJGD+dIEAWOaOTcZqi9I7bg4Lf+cv7xf0VMFfoHPG+SdzJbb03hm9iV/bTuRnfe8RP//0+XM8MS8AHgO54C2bi8qqLQq7loXBR/DYzuRdLiPlgP8NNnoDfD4xRX8r9Dfgs+Yj8UGSnFRYXNXoW0tfGDiWACvyOS8qt/ycAJau9zebTdQemGA4iOTlJC+lJI8NH16Ra5TJBZ28lVLjmrrAv2WhfgPYI7Irs77TaiO/rkMdmUOY2nIekrbNmmciBxzZkHCeP6AjyIe2FpdjbPaljMhBYmHdiiB0SqMWNmO5dN6EbZnPBb86V07lUCpzunWYR4H6UqNiuwjuMh7nyXHm7xf4sJVSM+a7UiQb9jl+hmf5n3nqfEYoMIQ41U3SpF/Z9XP/BtT3797nm4puFtgvnBtR6kmeF15aOE8ZgzviVjvnhhe0hc8mcBLDd9HzhI84J8zwK/0OLpTJJ+/Gl22z2aYvKF9udgL7Qh5MvWJ/8cqHuOTJucuFDagwQYkeGwafhAOeU/gcQ78zNtXfsrlg/JxZKxbGBfl5YmPmMR+kmd9JEmGMVHSuXh3nW+LyaJ5Y+sB+ovFNetRDPtgSVp7dRHExrW3tsyZ/uN+HbWZD176+EadRiO+ZTaiJdsjzvIc9u1LidD6nTjbkci7DjTRrHfn0oaa/1ufmzKyd/ZUd/NN8IE/C59yF7pXF+cBawrnBeHLO2xPj4lx8CT7QeeqWOfSMv+iT6luZ0FbqzPj1nvWXD3qeHg9oYfk6VptI79KO0HfTe+EJp+CrT96+bso7Uj0plziP8KCdL/pUH5pTHVLK4VkgQG/y45kxKC3xmzMMkR7bafOBfGNM11aj0YxD6bkAziMIzZFP1KI2dTHDrz5gjnGerQOUIORD4PlVzzNrBf201RorYmCATq19+lNXSlT6cyy5dmgtVuR0r4Nkr66P4FHGGfonzk8U2wwLbeMb/f42xfiaw7STetUO6lK7q78T9oEzUNYofUuahRyjvPajKOb7c+aCF3Q6EUulVPLcLna7a/Lhu3j/3Q/xjpiXf3UsTJQSm+trNtp3Ma5WkXMc45znvuoPYGFnYvsMIfv7VsOPtnyBlr4TJUDHD2+At0MfZSCf0byfbyUeHkP5yBQA8wVOfAVYc8UJHe1Zo5kTxedDbkAw0RzWZOqwVXACb39xboCk407w1qBl/KjTCpx5yPrg8+dPcXv7efltB+RwflkRZzvy0Ga9RU/rWDln1UaZQ+0IrstGyxJ31HNsQiWv0Bywsxs/75jzBuY+9SK/2sJz5dmxZt/QzK2pz467MM1P9IQdtR8twvqwoLUS6n+Ejx0bUm1cR0GGwI+ilJwzvdYOR2w8MwdPNnz4QD2rfuyfkM9cYGxqnzP2C3FAP76xj1J/Yyz9y9hRpyrWp8XZMmOZjgIHiigYTGPphB5NNl8+fcxX/58osixWTEI6tDBbdix91Uxn1DkvXIhxfr0wYTgRV53v6iZ+YGHkGPG7wfRAsV8p3EaSlONOMsnYM8lDZ5jYaT8yaXhPB766ehM+tbPprPJs8pC/M07UE2R9q+l4FuzuZq636zAokZCcOGfhbpBZrKoPDaoTmrh0VIO6KyWUycRj0K02OxLOFYlpG40nI76ZFHzkSx6IvSyCTRQ+nXQCVFduLh1x9vnlGPPphRFiJ+nB68gG0XueQK7XK3QfTPSHUMc+ATepGhAOKOStjhN5dWPBP5Ilv+oosaGzIwntwAR74AnAIoNSOYhCmwndPscXkA1MBisbwdq3lpOm/KMcVFSi1haNBNG4pz6lkeMBUtZLq9WkRis1pCY/Fj0H36zAX56ZtCaDHlmDj+P61zFcQo6Uim2FOcK/NJY2YaOZyWGm4FDDCe0P9FRCvmqDLrj0oy6pIyc+o13vWTT+9utvsYeH2lr0wvYsnqClbSZ42rOZ4C77HQt3daqvnV9essh5oOh4xC/FZZKGaNTaotmG5djhZyXpluSLShp5PIW/YYwB/RZgHGtvhVd1aizkGynwpT7kv9WaT2lMfB8+fchfpzEhBvj1QeFO6N4NJBc8v/72a3z58pmnLYeQxobYMZRNpk5a0tK39P+B2JK+RYS+sefpnOczPmOhJKz2tU+/u+UJ4x2Fz9PTA/58DBfPA7xaHLS+UsTWkCcL6r7VkDfjzoLyTJFZSk2Yxj1jTplX65Z8SkOYWgr6qbQxx8vfhlhYr7cxDkNU9BGBXoHrOd+xWfqOJ/suvtX5Gt9Uj9JWZy4yfeL0jGxuZCqH7ZnNoow9Chj14q+HfGZCPaPL795/H9fkL22hzxmr+oD0VsRFw36A8RX6nG+3ffnwOeR/pPBRL06y0jnw5KpvLQb4Ut/q1v6MBfzswy+/xK9/+yXMBfK8Xq9D3btge8BHP+ODTxxdfHh/ANeiA3ICvM8UGOqj1RbmyRE63hf+jg3b3/1jzLT7+1sKcHwC3Q3gWG/IVSw25fWMg8hn6se3n6CnvxgLgMcK+B0TuLl5s97GCr8xzv5pG4mllrynPokjdaf9lF2ezEvawg0R+xt47PdcOYy1h7u7yM0r4lG+MDOLwjP5b8Ifatrl55//Ev/u3//7+N//w3+If/vv/m388P2P4eJmYj4wN/pEVP2d0I14LX71Q/nyWr9QPy42bOblbCwcHO/TYWNBO9nvGPOjizlt0PoGLyWMz5Hi2ALNnNk37IxPGnO+GaCu+to0jyKm7w7AOO+t1uaBljrTryr9fWvAiJtm5q1drIdVjLRSyFHEZS4u2URxsXFHPPoWq0+fvZaI/Cm3vu2ixHnU2NZ/o8AKeGCcfDSnz4lDOfU/dXKxmTwpk3F3dXPNvPomvv/+u3j//bvIN/qu8YNhkVe6E/OY/nqLvyY/bG4SIKFfNuKllQZYCfFP5HM3ur7c3i5/KBzflE/tIh93d/fh/OCce8cT1i/IqU2FMRb1jzvysEfnUv1G+/TI1qBVW0VUhGVukZ4N4mmzAfs0+Bb+yEao+U2/EP+eJ+jafWazHuDUj7JI1/ykbnvwl76ENAZiTR8IPsZsa8rIXIPfQT2qYUhZLwAAEABJREFUtPBxs4R/g8X5+4ncqT/25H/xSd9aQ787vsazfqZfuokln+ZX/dDce3v3SCzMxOAYO4rx9XYLqyXy7QMeykzILB9b4lU7z/iMC8vjYY5n5i3nYe9LW9za3LlMWi5Ulv7Iuu4BWm6mzfClDAWhulKoB5eG2LDPHIy8J+ZX8SnzuN7Eijw2UviPLkp2W3hdJ88FuYXTtgd8RtrycIJP/cU4fSQ3269O3cz57vsfwrxmzenGT8G6PhHXL2doP1FL6MNpJ/KO+LtSYqgt9AfllS/5ndGPT5b1VfPjHbnOc3PdGRmE0fc35PkNun3DPHCFLs3LA7aUNgoXjHrsMT5/Iq+S433LwTflbu8f4tGHkNDpkVV/G/CL3W4b1zwQ2IBTfrTLEV4PWZcdwvHOVV7npgiLM/3yhF469F5KDedW89x6s42RvLNirpEn8a/gd0du9td+3bj0VyAvfp4PApGtK+gEXoQX1x8Pd1kgcl/66vCB+NP2+pT6TmH5oV7l+fnhEMIYK+ZydaqPmWOME2WxGcvGlfGsrh/zAe1TbiqLa8Z2xrCw8mMNUbqKfx/iy+fbQGz8ZptyC29MmBfSD9CvseccvUZu9VDRt/4jPwVZtdULueaMY2nTiuy+WRSJmZ/CMOYCS0/mJ2PtCR80XvWbGx7a1NrQQInGUV+4efsm34YopS41TR2pWVr6nH0+WGQA38KcWHIO3WzXcY39rS2cI0byR1/rMp684nXjWKFR4MtaIjdUGLNqa+CapWRuOKh/9arvz8SnfF7fXOUbgitizxz2QH4VRnnU7yUW1bP3nfv1EWuhTx9+w5c/p08T1CG+AX8/s7mjDb98+Eid8tcwjzF5EN9j2maA3x4ZuoKc5MWhIU+phEjJGv1ATnJT6oQfC6fc19c3rJe2UYcWCqRd9aV8m+bpEBO+H3x6dNCjC1utNR8IfKH+tF769R/+St11F/qc8r/gD7aJNc4DD00+UOP/DZis4amz3Dxd/KKmnVqrscFv3r57G/56o7ohk2WNpL9owwF/6VsL/Uxf0h+tSaztYC8a92pFBi6ekfNIPtNPK3wP6MV5foDvWhhNE35D3I7kxUbtlf2M7YBHYXyJQ2qxs7GIPBM4ja8j9j1TP/fQurraxs3Nm3j//juOb1OG2thwwcfd6NfW+oYxFVFSx/pR8PGecfj754/x6da1++2yCUWt9cLGiy8S3D3c4gP0MxdaN0zMkdquE1fKstBKvTPO/KDeIR/qyfymfXf4bG2NNdPEPDrhsxNxUOPq6jreEE/X5NUKPthKuQdg9Y0tNllvt6GuvKfNXsiTL+jEnCnd4/wS03SMl1c/UU5hv4VWvgUm/md4IC6N52WITwWMAq+4gS/mouaE8nVsFW2y1HFnHPSAw884p+cW3B4DTzAoVpt1LnpMPGf6dJITx4uCsogaWvStpeM0FsarzS76vgF1xsAzbYoeJxmAk/bC2hl+SUsk9qMBAg/ypvPpdOl8FKdjjgGOSWYCJvlqS2KSfx1uJEgb9FutUV+DMEVHNuURr82At51xOK+FyYaOTGB4MN8OHDX5VUfeglG+rzyAU/3YxGEzsAxsz+XPZoLxWv7c9TWJiM9xTnxOTC6ivBZe/RR5h6GZwtUkZJCgJXhatC2sunKRoB2CYOYmI8i/MCof0ujRT+3REa2iE/sSSDSlRKuNwBw5VoaTrDCIvJ7QsXDyoW67UtAD7fUoHosZdWqha6G5p2iz8HPClifxgDQuH/tMWEeCfyY5neHzck+58/q1T/zym7bEnhe7ykso6xkB5HX+x/SpPUWfBV8Pf8X7IH7Bx/Vl+ZGv/f5pmQygof7kxeY44WxfeQB9dCCRBvAncRE8HoWhK/0AiPQRddyVgrhLk3cX2QO8942Y+NM9/dp+7bmnKJGu5F7ZVhX5NEGeJ5KiPjLja9JKvfQtWYOBpDdgV/ENrWZCFk5dq2d9Rxlf0Lm2ktYZWbx/YBLVZvqfk5I+41hp/JmfvpZwYlfG4KMvOpEcyRPJA30W9rW2ZSIeWoriRCLf6gpGU0+Aepr4ViyY12yGttbTXZL3iq5WTKYuwGutmLqQTyq+V7/KLJ/63gxi8af9kM/zi22CjwXsROGORbI4GSmuO3AKoy48QiBW9A/QlTFQ5uaEOrOQVQ95D4nE/4yPvyB3qy3cNKh9xVbn9Cv5Eac61R/VP2ykTlIWkIvjQO7yKKy2SB2mfwCd/uaRE4jr7wX9l+JmwZx/R+eATIfDc8w8LSexhv4k/q4wwKH46Yw+jthXWtrZpp4WekgNTnk3F/VDjYo8AzpoNI89euqFKdzrX/HCP+hRU4lWa1hsujg4krOP0AvAHC8v+pDyed8FiBux+px9IZ+Ip326Ai5ytkXxjz98Hz//5ef4/ocfw42poTYKzomC40CxsY8X5gd1lbYnHk7kKPFl41q76OdH4NRvNmA8yp+bChN8eq3eFj+CEb7ybp9N2Qf04BOxRZYal0WaRZ72UA/y4lE9WnS7EPHcpvzqx3N10lpPnm0xsqizYLq62nG+CuMm+X/lM59A4mMHdKqcmQxgStULJ+8z/qecy/kZNhAAAO8fkX2fdp/Q3Zyvxp+Id/mUp9pqrFikrOAj51aKtt1uS3ys00/VwznpzfmGmE/tzO3q7zyfI/j06RclLnYEPNn0/mF/jMU/Dyy8pnBjxLHGxIyNYDbz9bJZMC3+TDwcsMuEP08ekV3/1V9OIE++a0v9mR/UGWwETwvC3O65MNpTn/JahsSlzY/glzdhXtCPCywXsvKlzoQ3RyyNK9QpLs7y6zhpqruxtdSfOpixwxHcLnYSD3rBnXPMRJGt3twIMl/Kjzgn6CcAgP4qmBsVB+ylbvSfRu5zE0rdyr/94lZu7aYvyad93tfWnmtP+RTezSb7LvlXXKl39CqtI3ZIPSGnuCq86NOO73AA+3AnhuAJwHrt/FvIBfIOOAd6uTb3uEm30EBKfE0eLs2NilnfxrYepeFDgjdsnCgnLCQdELLwWdO22PScb7Ra2xzh+QWdnWQIwvJpfEqzK8Vh+faRMOrjoC6xifLbpFexS6013HSzJnVhKO0BWyIF9Hl8CSPCH/C/PZvGR+iqv8PhJf0VNwxhlRNQLzktUWuL2tfcQAs++uMRHEs7ZAye0Im4HeSbHp6TohkTOa+lLPBYCjzCp/OKfJprViwute0Kv5AWJHLRfGbxiLaXLwypH6wlCUBKNrqhf07+D8ijfpTJQV0pSzxB8wx/3rvoW94z9tC592Z8YE5fn9jI+aPZrywQS12oH/k4pA3c3C/RIU9FNmttH3oIq2zaxdrbeVZ46WOISDu1GgPj1Ifwi1xIA88QQsZzKKExoe8qz3KrhH0Ddo38nFO/njoPuYA29ntwm/M8OtbCoofmSE6slbUKci/2kcprg7yyqnePGs/5wbzv3KB9GvNYD27p2fQxbTfAj3MBaGG/5m8RrHyoPLS0gWPM9RM6Vqcz8SKNHp42m21YC0nHmPUhzhMb6OacghaGCg7ql65QH2An6Xal5ObjHZvw5l3nCmkH8PIhjPZVF/dsKB0Oe1R/DtdXrvHqgE+DTxsxxK9DHZZN3matAFJhzFs+WBjqmPrWXtLUj2wv+BfgIaz5otaa5yI+wvMTm9i3nz/H548fQh9UfsdIR4IvxP8BmR94+PUZOP1Fu13uG3/yPKBn9dRe3xLq0QOC8cVfOB9ajbzfE2cdrUeDyClv6l3eVsyNA5tktfJggzVK+iUAXSlRhe8Y4xEZKg9zLjW+uCt9hXHZgNdzxBuvH0Zyds551Xp7wt50MO+OufHmJu+Gudi4F1Zfc+PYDWTXWOoStKm7vjbUx3oN3U7kuwP14HQ45nyqL2kD9aPfa2frVudcdXnCbtKVT/VRkAcRU0/6xeV+Vwq8tdC3V+MmKuv5gOoRe8iLslVk3rjBg5/qO+lf4Je+NPSNgbhQr8KCkm7v0oCDqKRpXBt09gHxLX3Lt8TM/4gXjX7Kv3x/wlEwFw4bGFjD0BPzy5Fi+pkdwcfQMXQedV5xqOurm/ju7ffx5u372FIYrkmITtYmtjQexI8kd3fy/a/q/GOFOoEO1Ai+UkhCbKjoRBr2+ekxvnxiF5qgNWkVgmNk0aeDuSnSt0aibzBZctGlUx1IRk9MwC9MonhFyLfj5HHGQRI3fEhvIFh1YGk51mZQOQkHnqbjKcMaB63QUjfyKw6LpBmkM8nWcU5OPnn1bQvbB57gf/n0KXK3nSefBhVkKWpndqkfM1HZp1527G76JGgJ4HXIU4G+8AgXBrPn0mceCfXVo++Cvrw/EVAHJmj58roRaCNJ3ab86srxOmJXwEaT9oSOTIZODMFNCwntOCCrunGSE4djxXEE3iad3sDdbEOYFTaRrvjcDHBSVvfiM7ELu8gDEWirW3HaziQgeXBne2YX92yFw2AnHnemj/iLOj+QpOzzqaTwgMRIor3Gz3bozwRR0Id0tO2I723W6/Cei0PP7ZfmCZvJhnL6O6xvb97xNPu72GJn5Tgip4vODn9brdeh7fXjq+0ukh5J9kjy/etf/yGLozXjLj4ufvVjwnTXXT//cvs5bmlOQPunPQvSKf0g7akPMYllkY9xsU5UdJs646g8NvGivbB1hZ80J4+r7Q083cQOPQjjwiTjEv6U1ycDf/nL38ePP/3Ik/rvw6LDpzdOEm/evQ/t1/AVaciP/uxRXOoC9kLb3FIM/Pbrr/H7ByZZbOEE6n3HlVIxqTzRS4wZQ/7aoE9v3JhUH8IJfya+1a9NXfj0SH/RxgvNP/88Z8HoIueIf5+x23KXiYsCtpYSV+ScLfYv2KpvLYsdaSmHsIBQxM7Z3MvuWw0nGgsjZd8wdrfehsds2PviK5enehU7PGM3dSvfLuZc0ER+LA76sIDQH6V3wGe9lb4/LMWQ1/psoCZtOxCjHu0/5Y3An8d8EvKXf/X38R2bGdrBmLqM0cfk1f/SVj/Uvo9sAPqWlwvegh0223W0Sh7Fpw5sBNw/3ufmkrjk+Yon12/f4u/v34VPLMWzQ2b175tF+usdRd0DeA/Y2XEF3UpLPVx0+4w98qk5hdWRp91nZKi1xYqcOoKvYosTzmN/V0o4fhzHPPaNnB2Lr+gb0raVKDHgiwP3L7Qcrw68z5D0s8JJJ0/IKY0JfctL+hqxK8+A5NfzbOgjj/B0BMZGuCU+aXHCfgDUuC+cfSvy2mpcp0zKrb/Zf2ldkZPIgsx8YXGtL7tQOKIfNy/ElY24SIYuP6CTcwh8WWTZjA3zbDbue21eMPfc3LzFN97Gd8TsT8TzTz/9HN+9Z66lf63/0lL36E5d77br9Cf1ZuvRl/fNhwMFVVdqxsQTPmKT7xdycQXOOU9f6WtjnVKyYRo4J+5QWspDLM60PD+x2cMcpA7u7m5zfjsw5+ESIS9reDOmRp5wqkfHaFPt5rl9I36zJRa3V5vYkmeNvQFZnL+8X2sN9f2v8NcAABAASURBVGCMXgNnHIhPn/Oe/DpOPBbiyrzHh50zJvy4Z7w50j96+ebtWxZRI7nlEB9++xDmw0tu0cZ9bTGgo5aNc64r410odGWx+Qld+XaEMeMTZe2kTL4N6hyobKlX9KsfvXv/ljx9RZ7BLpt1rHfbuL5e/h6FOrBZh6Dk/E7o88DmvfynL6H3AX1ckeeVRd+wTslxjFBH2ThX7x68lm9t4Fxca4vrm5ts3p+ZI+RZfV2zoVLwCX1X2O16S269yr/TlXwhtja0DehC3ESwaCLQyYVOY07uvc+dGd92/la3RBb14mN8+v1j+Pe6fvnlb2GeeSEWzRX+Ee7rG+ht19HgU98yfym/eNbbTfLiecoMr9Ym6qO2CosoCD70F8cKBwv5lTZ3YZczT4wtWoYkxw7ZzHEVvvWx9fqKWLvJZrz08CNNY9SFs4sqN0KMGWPet+o8P+MTbvDpu8o8g3u73oRvbf/w4w+h7rTl3f1j/sH3zLXEizWi/UPD1/A52Fn4hld1adwqq3MMQlCDz7Qpa96CzEfsePuFPP+8z7qibzU2mzF9OKLQN6WPG5tJk/yujsTtPP3x00fq7M9xBw5jWJ+QAec5edIeVd0kfy2sF9b4sHWV84c6U3/qSJk9Or4rF0m8sjlXRiR/63X4N6z+8vNP8dPPfwnjcgXOnjF804X/jEc59TP73AzyAZK6P5D7lcW41Y+F0w7a40jcH4kjdaAs4vX+UFtY3/rreqg41zLi1tY3b97GZneVc4HrBfVu/LgRKV6l0A7aUnxH/NfawE0I84316T0bDY88UMz4hz95uTT5zcW7b0oc57jk+hO+MpNPxWc7cb1mLjQu3Dgwvzz49h02ds48oSHt56+DX19fxzXx++bNTbz7jnmCHGEebLUiVlH8pcm8AjNWPeqjy9FObYOvUJ85jwpqTlUn+p+w+r68F2LPN2R2V9sYsaO6PYMTYnwLzdF4KjIYK7lxQC6wd8CHjA9xawtlde7WD/8M58afsNLe4MsbfEP/uKyN5PvIHEvgh76pLeyzyYq0ai3EQGNTqfBMfpFvzZyuTD4gEqf2lYa0zO8zNvCNY3PTLfoWn7qUtvCrrAfWUVuFbgv5cZw6GYdGPb3Ov5cjbKsNXagP6KML88fMA3ltqU9tmceMJfVgPnEdNrSWPKtT62htbp5vzJ3Xb67CmBNef5JHa2P9IfjoD1ib3DCHuhRG/Z7UPQrqCnc1NbB+5XuFPq6sCW/exFtqwnyTl7lJuaQD98GoQBC+JWN3hV/aXGcO5Ku+NlQOYr4AAdOomdYxYjNhgs/LfAxjVp5m8hXqQH+V2qImfv1HOdSNPF9ix1jXBokXf1ZvtiH1hA3QubwOdQjj0hwAuW/qW74pbv4XmNEJ8ACMRVAzXmNplD8379Ra0+gji5uBpjEca3OMwWUQLE5A8sNtdPRa/wiU4KOf1lbjQHL9/fcPYVKdcJpG34ZC0YA4ktxTsfyQD4bJIn5CB3i9lqY+6X0TmEdvVfhcmbj6pXBw0rJgEH4Z50/QwUgvLDQNhqV3+Sm8xcuJSX8mwGwHeHrcP8UjE4CTgIWgfMpv7mtA3KL/gFzKIz/iNRD7aqKqqjED2MLpCNyJSJEvpUrKXKsznd7EZTCIA27jDC/iFA4wD+EEI2+XfmG7gkX+WbPoqyRMeSl9CV8FVnbhZxbbLjCzIau6tH9oLZxI5UUeJ/g9MOFJryvgQHe1IRPMS98AX3SG7S8MxvIp0q49i5ZVjGue4nFffNrGsSZ66YpbJYGexE4CgIa8YPgFkT+hZ9+lKZvdjrWgtC26jSw2R+y7hmatjSfec/rb7e0XyPBUg2Snjluti6wkvMq5ut4/PsHWHN63T3qwTcE1szG0tBm/la4yzNgndUCf9Jd2YEPokGPksUMPQ2uR+LoSFrT2BwJ3peQTscKxkDZNeJsdiRYetZs09JuZScz7FmZORCsmrTaswNknKu2oX+RF/jgjx9JO8HhSiNRhMKYEpBYonHgGN4rJ68uPi11mfCPvM15eTq9HzxfYM3IakXBXai5An1kgOU4aiMXBRSYwXQntEXz0A9sxiznuEUeOUZ89tqi1oR5wAsstNqgPWdTpOzK/wM6wfU444Qd0bPMJg3lKH85igElrpODQr42vDXmib2yoILfySEJ7e9/zxZ4vnJ7Jj/BQFp8Ut/ovCLXID9+ossJvAcYCzlzghCfPwvXckw+P8gTS5PmETTzvSonaalg0aPuhLX5i3AYfbmfcdmXRofLPM5SwA6Sj4FvK4rgBP7ZVcEgLzpOWvF6afVWeaosGvHILCynsOLOAniL9jbh3jPgrsEPfwrEz/qBsKD1jtb3SwtlyU+oyDwhnSxwgVxc2TnORg+Y4Rb/8dOwFroc3zy12nvCjB54EuvFwJA8bd9pGP9duFxwezccXeqK0qR+P+kvhoislzLPqVl4ubUAG6SIgYpWUS1yXvDfjJ8a1f8Aw+CzjOOFrnHDIceqxA8kJ28hnFoCM9b7Ncckr96WnL+ob0s9GzvJaneY9CkSLxL42eEL76KbDz5THJr3KvUYTN8ZGlWcauXgxUo5z/KCMrYZwNvm5tJIncMbXBbT6P+Of+rFya1Ob52BHwsLzI0ahTxdUxqzyOi7++QcwFwYjRakyFfgXr7zKRw8OF0P6vi2Hox+kTV6D8dqswXtFfs8VTf5O6hbY1EUHILjkYcJ35deND68DmuITznnDVujz+sw8CCFAKqTPOVc4XnkKKOVTP7BN+OD+8Bi+xSO+YWiiYGE55//sIq1auSMvYPNbQNLL92vjLt1oEd7Td7oSA3FYgHO8LaKEsjrOc8zydbFTSo2KLTNXJX8RFu4W5uJQN8HH89oGfOGc8RzArrDBZrsO7bDQCeblkfl5DH2JYZkD9H3jicF2MZTBnDnGfvUzkQe0gbAzc9+sHWzAMSBKB+elcKz4YIvGJpJ+YM5RNn18x6J2wxyNNsg7B3L8ntHncJO9VvIN4+nIr9eOUa6vjTs+AJBP865NnZ5eldCj8wFdrYmrjbJvtpF5ln7tmz5Cjsl8hz1yHDIokzIql/gu9PbUQW4CjuDbscC6ZlOhgl/ZhZ2nl8yBwqin1AMyOD44ep0Nvn3DxIP+lXqFvvnCWjpznZsJ6NWYs09+maoZciZ/zuhrpsaY0Bm1Bn4pv0kTAuJTBvnyXHXIgzWgTf2rG49dwUY0EDPXVXxjFSvnSuQq+Fqk6fXAeP1czs/w4fkZ9Z8TTNzOs9fXN3HNxp9vLohaHmptIT3PzY/JU1/x/cb4yLcUXqgFvC+vwjrXXvxF4jM6ShmxUQWxPsspKoS+1zThhFEfnvcDdIceZ4QGG9j2dwWZ+xQs+5MefSggeTmb+/DvGf3POdf+I6gWWSEGjDLPX2Pl4nfS1V+UwbySDwvAldcw6hFEiv51PeDDbf1QWo4/CSeQTZ5gM/l71ZU8wkCcxUsTpMefS6mMKOHcqK+YY40Nx0pX3wKAWKzhHJO5FgBpCq9cqXP0pX+n7rGZzAojDtuJjhk76JNed6VEY56yphqI8Z78Z/8LutN359fNEYYFomRbYgEbMFb+uqUXsRa9yqf9BZls6jRxYRNxex81hTqQ55F6Th6G2vCnGukXEtRkBZ24AcbDvnyTCL4cI78eI4rosnWcd6Wg4pIscsk5+PoBnY3gXpo+qc4dq+5s8tUz1rzcwbfkj9A6I7+y5LzVBfXxmRyx9zb4GvG2DnkZjLdakg/lnf8kq515B3mk431OQ7zesy7RHm7y+fd/7F+xPnDT0wei42odtTZB02fRco4Vrodn1xnqwutsndTO+Xa1dpRmAW7Azn2tio0cM/nn8Jp/JmxHN8OEOyGd/LvRY1M/ec28fCBXHTn+GW8Pb7ZSwB0gWYqQ5JerP1Jl9nwbP+Tr2+DkX8AFtouu6zA6HvgVXheyRTSSy6qR+A0kJreCITT6YX8IE4eB5vWZYslib8I5DxjS+z5d0MAVImuc7ubqJlygWhx1r7TaUGOFE26YgE0mnz9+jsP+OQr/hB1ZoInPHfZ0DPAf3QmOiHRk+Nqst5m88K0stty11unlq8Mpxe+EzJBw9/mIk50BrjhXoxVk4jKLNfuF01kNzBGZ+9aQdaK4Q2boy1sFr+NrUXfFIdky+Sxn+dMff9yNDDJ5MyAfeJruE5pP/j7ml+V3b71nxHRlGaUVemhZmBmwOYFSHMlXAOLE6K9LqGvfsFA36vxEInZs0n8dbzLZsQttwWNSLH3D7kpTEP/Mk+05A9c/Wuqr8NpSHYrDBjkPsHdOOWb0ODMJ2lnRkcnV8xcmHxdp+9cnsgeKoxm9naGiXuXdXWh3n7/74cf4/ofvY6QIc6z3ay2hfhs4L81rebHQdlK0MMtkh8L1Qydv7Sotn/DesSn3+fOX+PzxU3yk3fIUzAlVHw0+HcI4WR0o8j7icz6lPMLjioJ7gG7fFt3Is7wzJJz4CnaRD68993hp8jji51sKQJ9UrvFNbSdNabux6UahC1d5LcjZhhYmYY+Jj4kXNYW+V+FBnJ7Lh+cb8AvnJH4kDpTb/hW0VviqvLgR6f/a9uTfmmCCK6XGA08hf8u/DXQb+t0LtjuhOyd3x3jsSiGOWuzwEZ/W/fTjT/HD998TZyOJtoQw0vOVdxfgz0ycxqz8SHtFrCoHgCF/Pg2SxoAc1zyx6sE/45fC19qig68LrH273TpW+IHn2lZa6s4mPdvxUghGSX9Vlk+fPsfvH35n8jyIbvFNJ1gVCVwH684bxoV8eRSwh4e2IretNrEhBzU21vRh9e3EN8C3chk3a+45xtyyf3oMY04bCuMfH81f1RwsWOd8GmOxVZBvwJ8QO+Mqcw+xIB79unDDePethE+/fcDmxCJ9LiL18YxhYkl/W/CV8Mnpzz/9HPqi5lOekyfIWInzcRwicXNut/lBPm3mzxm92BoT9tt3b+P66ibtra8al8qrDfII7+ISL+jRJnEPUvWn3ZUDx2B2xzPon8SNfbMfObwhnE9uvxB/9/e3aRuglxwCrPKLzzEez8hbGSvNpe+chYQ60DYefUNtT24xnnwi5tuiz/iiTyyNVfOeug3wyLdHcTlW/B691s7GoHbyeoafHI8sXnelhHxc6Iqz8aAj+Jj7vPa+Y+Rdn9H/04+ihLIJ45gR/1HnHWPVyRFdOaYA5+a7Y4Xldn7l0eLNJ6W+MXB3d8tT/X3qr3QFX6nw1kL+1bN2Fp/20na1b+Hnwptx47Vx51ysT5t36lAd7i0aWQbZXbRgbK75FjgsF5jlvrxFAqhpz+yfsSnnjNd3fUP2Dpv7hszhn/m8PDmf26AQQ21RaeI1d5nPC3R9Cm+86fs2N/ucVxwjDjf2tdmAn7ph8ObtTb41gkpjz+agb8r5QMm/h+Z8UUrF13naT56/v70P6YjryLW6Sz+BLlKQW6Z8g0WhBvJAV9BDlGi1ZT4cyBfJMwhmbHkgnx6oW/Y8EFLNUZt+AAAQAElEQVR+N5gemIM+ffwYv334W3z69DHkX5ue0JHyafOGP1nnOF9cXe1iJL/rl8a1b/2YA16ICZtjWqtJXz8LPsLoT5yyaKixIgeNtOCjjhyjfgdkqLZaM2RnntC6GeHGBaDhoq/ho5X76l3zrrgeBm1TATnjexOxuE+9+KuH2nWi1jsiv7RmaoFs6GKiqavrm5vw73P5Ftu7795n/TdTK/o3tpynzfPOuf7dmh9/+jH8g64+9b5++zas/Qo2087OXQ8+oYexHh4rspyxmwtp5yvz2Ard9a2Fm3hdKfAcuREhjYRFj6ie/hLKaQ513hyQs9QFfgan9O5v7+L2/i4eqQ+0V1cYA+5aaiQkP/R+4Z3bhfcBUeG+utSXjNPg0/DP9XoT0tQe8us8rs/ZlMc2IJcx4Jtm+opN/Gf41kef9GnmOv1rxVwvrPlPvfi3aqwBzTkzC8szepLepVlW6Es+rPXNkWtqSGNms1uHuckYGmoLfVJddGV5i8F5w7/fpz8jCmL1wBTqBOIBGOUJPvLyAp/S8CjfE3P1jG8c8QX5Uvfm0lJ7RnQZD9aZG2RJeZikHaf/yfd6s4Ve5IaWJ/K4ozbR1jtqrA21woBN5BduACnR1Rp9o8Gbuj1CX97M1/qb9Lw2rk/Y+vnhKZ7u7vHpfW6GauuIkj4kbhftwh/ZIFKnymur0GmtJ9+swtjdJj/baK2G4yv+VIHRroVjKUu/dMVnC2wE0+F8x6DYU1fcfrkNazVrAGPI5t+uObDp5xsVyuD/KHoH3JdPt/kml3Z3PM5OfE6hrZwL5aOhH3UrX9I0r7xgF/nIOQI9pcwaJ3DqRFSi9LTk2bifscHBITHUljGs37ihIG1ztHZTHJt0PKqnAd9fZV04hnoQfZLiR8LRcQbYWHrBf170lecpZTiSW7ThmfviUpddWXgc2VAa8Rv185hvPe9zfWZspL+BxzHmVkcc8QPlNA9Yu6lHBZIHcWgL7ZUbI+Qs2GK+fQzrS+tO/drxJ3iBdcDPqJs574WHgRAwH7s+sw4cmRv0QXEI6zjPl3ZmnUmjLjem1Zs8sIsPO/RTgwgnL7XvYxiGuGbD9P2bt/Em3/5dhx/HXebCgTlEG9sKNoMd/LfA3zn92trLNaa5Qt04AQytEsOVGjwyr5trzCPe71vLe9pLfPoRYsPfnDWN/rWn/nLuWHQX+HBNesaZuKz5nB9m5DEWtEVXSs656tO3KD06Xhj1dMb+B2x+wHb6gXpZ/LAocm4saV/xH6djbvKRMvLet/Rj4fZb4ui/y0sxB/1TCGcLehSkK13UWkMHHwj+1irGdkxJg5iYTO4G6jydMcqcRp6mQ7gJpBEHHErn9Cj8xw+f42+//JqvB2t06UAuTOS1dtFaH40Az34cCM8LEKejPh/2+caGjtYG+GLyHjdjKIQ8HHEg20mPCrsTC0/vCC6DjuQnT0iQQdLVCm6+wJ9wQIakvJX+2moGQuU8eSsl7BtaC5PPmgS0ZuE9UniM8JtwwIANXmcmlAnWz6Es+YSrtvDjQuyIk8unejIIbDNJigHGmmBLky+aCRJpFn6GRiKuiExAoR8DzWLOIhcLZH9XlvvKafBVaDf4bg15wezi3B1YC1IT+ZmizGv5mpgY5aMid1Ue2kyfgW8Aam/vmyCa9qotag+lroC5ZFIxcVT6pamuLLYshCo8FPABCAq5fZWMvsKkmRg4l7bwOyZ8J+EeXrSvScMCTX2Jp77S8Fy7CrPIMKUN5n8Ev02C2aCJPoVRb/vDc/b2LJxhiMX7xCR6wHZOeGe6zuGkKf7tdoNvLjb0WntoaxF43VoNF1ZL28bwKqt8ye+UTwGPbFTssx3ZwEk7YPdL0WdS1y9m7Oo428R9+XWiPXJ+xk/tv9Ct6MbmtbZZFoz34a9kuchRrzMyGzOOFS7QcVewFToPlY6aTsB4r9LXWo1xM6a80vJehU7Dz23Kq0+kvpMnJkOzMXhChBz5pv4shAd1wfjCPX0gr6Fvca5sFx3XHrrSaNDmKE2bfuRRXqStjnvGqy9xFPKUMWYxqd+02jJWpC0/HTIW4G1dgYv/X3uNF/phMZyQ/fW5xuTqAqFvNdSf+eeF2BXGX8mryKQugw/eEv5ROhdlUCAmajZupU8Z96q4Z4yLHpSDn01xYJGhLgdyyQZ/Vw75VFbtrW8Y38I41riTF/sm4lI9K6+5KAt7itEVthNW2vKljsR3wndeyIH2y7v6rq2mrsyFpVz0AAQ66/JQQh/yXi100ucmwQxt7aYPBN0VndfWIo/IOIBXXku54KxR6be1Rl+ULBq6UsgZIAAvp+lzA3hKqfQQf/Ks4siM6qWCI20MjOfqfwZGfuRFWRn4GpolWmWeAFYK6kK9i3vAv7ShfOrfxuOlpa5QrL5pzrOJX/7kQX00cCafAWZg7e/guYeeRZY4YHmZZxhYuBccF94Y4EnHD4Y7lrPk2SJVWo43XvU3bZbX6MF8rd7N145RB30taUP5ka+LndSF40QsaWGHhj6GFsoAaabWc0hjkf0QU86hU+ZPx9pO6he/UQ+XZm7xnrzrf61iU1rwmfGNiTj5eh9drZgvG0fh7VdOzytj0g+RIaKE18J2pWAqLIbMwqoD9ZkyvuJyQQ4QX+Ei/cjx4qUHWZADPmbyaQd+56JSKvA8uUd4vpwDiXwvtNQ3R2WbkCH4yJt+3JWERi9TLg7MBfJ1Pv8jueElqnMh84g6V0fqgOH5NV7dDHOOtkP+9IUzAp2Rr6+NjZ11zh99a8mT8qpDLpArovAvf8JHjhdR9uXJ6w+guO+FeOXjSH6u4NywYFb+EzRz0xQ7C2PM6EuZZ9CV/J9jhizcwZswtlOez8g/h7nH2LClDiBY6t9FG/uQxjpz2TrWm224MDJfa1NjQ971Pc8bed5c5b3GZnzC0eeGHyjRB/NA5QEctlAX0qvYUXgjSB1rHzcyFdumXm1dKeitoKES/EBqMCKDcpgvlAkhc7HpgtpNKfvkr2LLypziOaMIn3PGCT/zssGTclaO+obn43oVfWOegFcXjtZLjrdO3JHXK/zIs/ClX3x7xi+18ws+px1OXJ9eeTy99h3Bp/9M2FG/FGej7lWgA/XLI4sxF3e+xWAMi0cme+JK/Y7Upx0KsDa48O+8mA1AZXZuctwMfbpisU/LGkY80pznFxavLHgBKKVmnq7QWBp6LsU7tD++4lbXyqiP6f/T8zMPRJ6ZEyd0Ooey+L+UOcq5czrqY2oKbjmIVR7MHcrTag1MA7h3CvmVeQX/7lsLeQk+0uXAlzmGn0dyl4tOTvPX57WBa5FPv3/g4dEH4nfCRwryQRD9K6+w+ocLTu35QmxkX5SkM+Lj6ravLbR7ha+e8yH5aOgOvuir6EV8HMJPHvlhX+V+3xiPT6v/6ZWGsm7xGf2q556Sam/9XxvP+IJxOusbNDQFq0QtaxxlP+M7HhEKXWGbrob1jDbvRFb8kXejA3/O/RyXuDvnXFJ6YIA7gWv/dAjnHERHrhZDXXKU/Og7J5gTj/K0fpFHWJjK2PEo7cE5l3bRl7FboKFelEH/848Rz8qkLNSUcB8F3io0xT+gr816y8Orbfqg473Xao2ysBzCSWOoTdShX8EibJzjmXrLWEl5uCvsAM5stdIT+OchMqZYb85sqM74hDxljjwelrUvm4JudFiXq7cLnh4c6mDFHDW0mjnIekldncADi/BZLBESj3jxuuR5JFad04yZ6XiM49F4K1Hhz023zWZLTlx/lTv4qHt1W9BRykD+9O/vDPBRUYj6AeyP74nyFj70tyNxoR5O2PiMggpGE962DKCXnHCpObT1kovmnAdm7UTzqG78o/HiBVXUpF9TVnHZr89me6Vnf9KEd0inrzifiE9dWYcLww1iE5rJtzzRJLLc/KZ+at9viqF/MTN64QUYJ1lOEacrJNkunGQHnGuFY484qibIYGIh61PZxXAkIRa60+FEkTBh0xLuiPrkoXQ1Pn34GP/3//V/xv/xH/9j/Kf/5z/FM09uNbZ/JX5sNb7//h07nTc8kR9xsIld8T2BUcIAEP+eye729kscKF4Kzq3Du5iCS4q9mYX1xJFkjiz2BR8nPhP4M3x+TYpFx6TBoc5l/xmH0hlNSuJtBF3FMWtXKM7GcHHmjvJ6tw5fYbX5u6X+bqz3LhsV4jqSyN2okOcM2tdkXuDZ4E6ZCYKAfoGG/dLm0i9cL18Ty8SE6MQpTguFEvDdt0zSsIy8R9qEvmbGlkzQbtiZhOjwGyZzW3AlnjueTmaCe32TS37sn+BbnuVnhZ3Vg+fS93+4uONJ9DMJlKgOJ6e1i03ghFHfpYuotYUL8esrkjS76TdvbsL/kcLibiApYBrsdAh5uOOJ1i1Nmq0iVwk+JWVbUbCq3zU76pV78nbPUzmftE3Yv2/Q2WILJgN5LaWGH/VfokRrNXxzwyJ0DVwDPugXj7bZ5xPbPU9wdvGv//L3iFTCQvDz509xf/8QJxKbuNRLgb6La22cshYwFX5IkGZfX1usKMwuTT/iVk465/OJYgcPA+fhcIz94zNPFx/zf/SS5hfscccTc3+dcI9+Ldxt6l19Pz4usA88rTowAYm3wpMbaz1H/UA+tent5y9xzxNMz48UCl0p0WqNRswKb7zYWm3hZNOBTDnPJPpM8PDoub5nv3zM5ynU8TX2fsfTiA361G8tSuX36ZVnJxPQhb5WPDn7w1bQb40KzQE76J/2Oiksi4lDTNAtDNLu19fbeHtNHuDpkXTf4kM+XXFMjyw+JbZw1G9G5LrhifH1m6vQX66vrzI+G5s36kicaZ+CDoYa5qIeHOGHGDwzqWAZr/AOGOBauRyzolipQ8+9QsF64CnTnvNAFy1paWNzmMW+Twkt0Bke/VAzDnvpoAN9boaW18o+rFjUAHigwAg+2iX/a9O3b0LZNusRv6EQIWdpx4t+pSM9n+rc8eTrSBzAcSzjr+INtrm+ecOi6yp840QboXkoCEWmg6axvmw8ztBAcvjTf7ib1/IpzAv85iTM0B7dDdjN1pGv1Jn+Zk692HyFHVbE6rBZhZtmxtuKMcqy5Ynzlhy4IlcMtJHiubYaHZzpg/piV0oWSytsPtLUbVcgDnPSky/1p++9Ia989/498i4+opzyKt/CCY9kgUFDeuZtYxhy+e2RwT751U+UXVvsmV88Ol5cxt09cXlPfD7j48qqX4yvso7Ee68cyWeSw88LZOEbXcuD6k2i/KAXIO4D3xWOQnLkVn5PyOpTamOO01CujkGlAAvPAulj+oP500JfPRkL8qJvlT4HCMoGG5LJB0yIQ/3lQgB8AvhrWtrxcDhkPjKW9+RFdWDusdizGQ8HfO1x/xT3jw/5a8+OUU9DbbHCnit8dmgt5eeH6DkU8vAY+sZ6t+Xo+Ri11tAence+Zr6X9xW+Ia41ha7+IxJjXFtIyzEWwtfE+BueiPat5ab9E3Zzg8VCe6gt9JH1egtt9AfHUwAAEABJREFU+akoIZKXfmj0jdHYqKm1pb+pZ/Er55H5b4nVJTYYlePUsbaYyZHS+e3DL/H59hNF6YmYEXaO9XYdvtUqsWmybqmxxeev8NXaKnPKXc57fa1aHbBzLjR8w4KLaEPNDZOR3KDcM7k76yrsVxljX+Zl4lKetae1yaAcYDzT7xsxHoU9Mc75wqZu19qIfDaD1yfCyllLydrhAf/+4t+tI6eoZ8f6lNx8o27E15XiAXnPWWs4B4vDxZF43LjeMT9ck4Pef/eeHHQTq9c4Xgb6s4S6XJEndrsrYLYxco4hwHuK0veBwvOtDBcUwpgPR+LNWNoTg6XUMHblxhyVTn4KxgOBDjgTRVTiRb33rYU5pjAAiOTdvGk8P4HPt7T+y3/+L9Qjt6A6h3WK+UW7qbOegfrVAf+/6GKFn2ZNw0b7br2Nn37+Kd90Us/a07+fZ+7Qbupgjazy7fgzPFIOBOxkTWCs+RDAN2vNXV0pqIO7HIV3flTP2qW2mvOK8zchnf50ICb3NPkzTs0P+kftW6zIT8YCqOKIb8ubzUWr7fA8Rb5Z8vDIpuaeevyQetRGI3bZwLc2GIgbxx9Z9FoXqNsBX1IPQ2vEb4uuLnwbJ/pmvH7k26aufePdv6OlTypToIW+tqjgcBGrL5l39Ds35PTDvlZiQ1mA69m8Be9ETTwjj/rJnIB/jMgq3+rXuqIrhXUL8ChKWntqqL61ePPjT1GHFr6l+A9//Vv89a9/DfkYWNucfRDKpgMdaRvzsPOv+V8c+o/35Em7K7/X6ttjlVfiV91U5YLfYkM36uTS8q1PeBlojSas471vHr2+vokff/gxfLvYubCBs7QiCKRm/LuGY2yOOeFT+o4A6pqslHY0X9gnzABv0nNMVwp4zuCJVzyVc/rIGY4vZcHvcaYuM7++oG9xqSuAwT/TlnWHMddqW/yNPFNbiwKw9aS/7eCDZi5jQ17Xn4zfFfYalL1faAsPU+BUy+D2ooPHLkK7GlvOc6vNSO21DfPCjnyzpVmb78i1Aza0aZfWN1hFJuypDLgBOx+Ra8c9ddeR2kqehB31dZpyHJ/3ufmjv+hj+pIbSBN1t77wTM44MF8+PQJHPZ6b6eBzrPk4dY1cbnyLV5/Qdx7xP/ko+MIKWhWYiQ2Yo3pF7yv0Yf3m/G1+Eu/D3WMYC6qiDSvy5S6uqRE3zKXKKf9Zy7FZhrChjlK35CfzTsYvetmiI3NGVwr5j5hn3e1vjEzIqnwaSz30DVt0RbRph8RtrOEDOQ9Dx1yorADwPS955VU3j6/zR9Zc+IG5tEAT8ZhnsKknEKv4on6oLmzLNbSBlbg+uDTH2OjVgDneE6Wl7xv8Ltr7Bhn7r7NEsKHP1OuFcwLOyty+F18VJuk/T8+hM2j4iuP6h7os6hoBV4uGI0nTbxGw3u5iHFehUU1K7qC7g6wzf/78OT5+/D0XqE8PDxRF95GvrzIByZ8LzDaYtOfw9UKDrdUWa4pLHUVnEq/OccDpXAyZpNOJQeB9G6f51o9J60igHwhYgw9RvUU8nXP31UAzOL1HJ3mtMJnVqPDQ46TScfezwoPBpdspk5tKLgZsOQ6nLrTg46TlJCTOA0WD8imH1+KzyWNTXwTq2NZZoMibk/dlAeBEeCRBzBRsE0EoTSdrm8noRNJXF+v1JtbbbWzW2xiYlJ1InaRNukeSy0RzYsuGUWeCeYIvjxdexCNPNpSgmEhCvoQpYWYK34SHJl2AlOS5kswU29e69/iJb5/4ZFRYkfQ9ukSP+kjfoSEC3GKxMG6hWbPY4U788dEnadDSrha13hNevxp50jYy4Sceb2CAE3I52cmrTZ5q7UP4NfAN+xVo67/eBzv3+nhLMt1e7ThnwQ0udS1cKX9HwprSRwyLARmaSbtUoJiUOFZkKBzpyEQor+rbhK3v+usb+pf0khf4kJZvEsmT/MuPupJ38VjMGF+t1hjgua/oDz9pnMuXBZJHfbFvNe2QdPER6Qh3hTzbjMEx5P2I/4vX2Mxr7O+TC5v8ndCfdAbo2MSPOnOikDev7ddfnYgTqQA07aYc4heOrtBPLTLly35914LPOE05daCT0trAgIzSEcZcATvhfwN60aPj5BFIB1CkozVk8ET8K3xhs9mii0qXyLkPfvOVk5ybv9rj+Kojba+djMsvbPZ98VcEv9yGE65FaupxaPnUyHF3bDgLW9H3ljhbMbEFSrCwMRbVoXHruGQQJZ9effd4pEAiduwv9HuUPjUJ/JZw4+aKzRE3TJ8PT0z2z8RDcA+7oxd1rq/vmMA30JWO+WE0byD3onMXZNCBlnE9HZ+xwSH5V5fCVHD1r746oQf/6PNnNl6VyzyzTOpyR8OI8p8TPryfkcX4wsm5SU7In8uPTpkQTPytERtcp925beFbKVyNmyxKKNwqfOijK+aNoTYFDQue9Ct0yjDyCpYuIJJ5+hyTPmaXAK8NNsM8l80L+gvjFtgFWBnSLvhD3qs1xOe5MulX2qMrNZzLtIfHC4xwl1wV4J7xO2Nlhf65vKiEB1VnFlKHWGIeW5zmlE3e9A992ZwtL3JWoAe7SKjtZmJtBhe+ixzm6wPzFV4c5nJ56EphSi6Zj8yvLkju2QzXX52fxGUz9vT7jgsXOepdv5FfGFrGk6f1WxeAygNoVGyxxbfX2y1z7Sp1YWwFdG3yIJz8w6inwDRgt3kuz95Ttl4dl0XP3jTm1YG/Aimcek+/xgc8Vy9LLOGz6FeenFdRhcPjSJ/xau6Txgv+6A19ZuFLvdmDhPAr3xV5hrbwoP1Cxvgh/Ao/vL66YSE9Ilrl2FKWAs90hOP1g/VoTol88q0dpVACRMWffxeV+WVrTt9uwrw+4hNtMAZYdGDZyvwgD0NrzM3ruLm6jmtjnVxlXMiL8s/EWAFvRW8DzTh1vlyN67i+uYrFdlJf5NRf5Ue92iseWEof1Dbehzy38C2UqM64COdi5ZIfaY3UChvs7fnXMZCQtvBu7mZuIF8Y0/ZJS/ilLXprtUVFxr5xhH9hpCl/sznJRr3xzKbYJQ5cGC4wUCYZJhyLkcMTOZAF1lIv8SAPoj04r+HT+YtLYmXKRYfnXQkeHExh3tNH9BV5FfeiAzSLcjpsUUp1CA294FMT7QBf03RMHNwIaaVsyNIVkKO/IzXYRA3lYlCZLj5SkduNHGm52DTejL0ZfdlXGD/Au8cOVNpxTQ63tqx9ib61qPCFyjEbeoBWYUzSZ1zPeVw+jG/AG8vCOHfLS8LS3/DFVmsgLfqZ82GFujaOzCHyDBG+Cx3SIcECcvCifsaok4njlDkia0UVCE/KcvLI4s9zRoU43cSQF5t9Ns/136G1WFGzy68bUB69p26cw16IYd+MGvFx7WV+0KfFkfrANvZ3BYmQy3tHbGDesh4Q3vvJl7xlczRi1ZJ2bNjHWAYDeq4xwk+r6ijyU0qN7WrFonqb9V+r3JNe3o2sJcxFQZ/+rf7Vd6AXdWb+UR/mYHny3KHSA2TRtTqzIY/3lU2YKPDJCQd+cg6NHn4HbFnlw8ZNZcy8SQyd0ZnABb5X5Bp1qo4d0yNzjgOPegajoAsPMCttbX6hT1fOna5llDHt2ddlDPwan7N+LE1w6ut9a1H7hn9M+Nc+YdWvdPvqvUV/0pCeeD2eF2WoUMZ4dQbHnE2b6qPCpZ6RYxBXBVeHAqLAZ2QOdj2jz9uLYJiBOpw4Ghp5fgC+VLrPUKMfnsXr+tB5o3DtOOVc43Mj+oOZ/NrHwMwp1op3X+7DuuFi8wF+EgZo+5Wvgg/WGKYsE/XWhE4OuYHq/Kz+HNMVqTLw9asf46qIWkL/aRXeaVkrlcpcpBwl5VV/2sB5Wv96fn6Kw/HIOpymP9GUccJOyggzmL3kujdr2adD4MTQEm/jXuSbvvqrG1kerSXP2jj++CSP4Nb3juC25d1XWYzvER06l1R413ZH1hjJA4B/SFxyTlJeuuGjREWX6n7F3DPoTwV5UaQxkzby+pWO8usf8nFyjqS/MWaF7VobQt/ryh/U4hv5fHsc/XcUo3FOpxcgTA8ckvv8kcZ75gnBE5OygaET6iw67mrcxI5Cxl3OxZiLk+2YqH0y56KmUuBpxAeeLt3d38YtCymfXN/fPmSwHXHm+9u73AzyqaKOZMGqI1jIugO7Z2e1bzXsH2qjUBt5qrbBmSKe3IFlx9FNh4lJWl+otYZOplxONAcK6QOFh0d5ySDhpnLY51MXj3lP8ftCMTMkjkoymoEVjzKLWx4tWA0gm68SHpmY7Lf9kwmJVOSTnY8ffudp4ed8e8AiIvj08Kkjm8Q36xF6S/LyV1p8IrTnKewe3i08jshmQlH/yuyTX4/y3LcW7oT7hsT1m6towwj2EtIxwPc8GXXcBI/Cm0A9eu05wEnbDYUBXNUGb0FQnkgCM4GXSc+sJzBK1j7VI/rpSkGlFA/g98mof3PHt1ik6ThuOuprc2wpNVptWdg6gZlI7Fd/l+aC1MTjU8AJ+e1XXz6Zs+lnJgDtc4S28mQjYSmfCUV7jSQLm/rWacQjM97fsqj+6ae/j2uOHTzJq2KO4yoaCSrxgbtDHxZ3A7q58NmVQpHRwuvgoy4niknjRPt84WmqethTzJ7xg8ZYY+Ld27fx7v17FgI3FB1rxmN3xqsTdT/Crz6x2qxj3IyRTzzs267Dtymkpy8OxJY260qh+J1CHy7gsdjybyl8/8N7CpsrzFi4t4dOSX0rn7D3xKOLyOQPH5e/kQ0u40xZ5fmZpK5uB3ThvTpU8EVuLPh7+jMTh/w0eBmQr0dPjnPMI087Juxm3xEd/v75YxjPEz5lQtev1HeHD0nbePyEznwql76O3pacccsm8S1PyqdwYkJchs3hxoz0hzrGyJOTFROStj2Qr9yM1Af0/wdyzxc2nT36RHFiI1U8jv9yexu/ffg1fvmVp/nwdwv9yxOMDfjEoR1///AhPOp/79+p1x2ajvB/N9TW+smJOLFTfWgHixU3s4wD5dW+3hNG+vqLdjR/vn33Xayxt2+C+Uac8Kz28a8am906jO03797x1OsmiyZje0eedTHZVzaqsJ829Y2gz59u4+7ulifoj2FuUs8FHQ/YpjbsBwPKdX//EB8+/Ja51xy7xCo38VVnAnXpWGHzCI20OUdA0p+0bYW+cvR9DY+BT8xPz6E9lXeoY/qdunPTRxj9aMBmngvjgtMY07ZyEFEUXzLQiZBGD//Cel/96FMuAtSv5yf8ynsVuEvDUVjYzTnXWCR1pcQAv31rIeKUDX+wiKroyLhTr8aQ9Hr69M0RX1gTg+Y86cj3Cv6lN7+wSEUn6k/ffWJO0re8Vi5pWIQ+48/yal6Tdgdu5ZG2zflOuVLv5JGJRSloAS20SvNIXkdOY/aezZ/PXz7Fnvx+JE7P+eR6Dn1evTAgVo3FzfU1eWCb/tWVQq44ZBze3eMfzK3SpDucg96+eRv+fRDzqxsD5pvUJQDKcjkvtYuKHntu9QMAABAASURBVFcsZm+ut1kn+IQ4+UApyjW0CszibwfkeSQfGN/OmcbLgA1W6FQ9PaGzu9v7fOrq/Oemg0W0ujNfzeT0CRzGjH05J7ggYhVTkt5CS560mbZ0gV0K/TT5yQas+t1gz+vrmzB/OoeYY31iuYytFOEthPGNQ3EcyV/SZXgU7NbgfYR3N8yub27izQ05nePFJxaeSsIKLy/WSubld9//EBtsIqyFdCdShWRQV/hBkyfH+JT3O+BX5IYMBmFtOIZyaHNzibJFMJZ73Ar7zMOOKfQv94EA9zC0kPcRHWjja+y3Ir9r3+S11sw7oEpfOaD3i+5PIgdHBUYdOE69acuBvsTRMZ/hi89sMhoHS3tkc33Pg749/sk59jYXH7HhMXU7xVH4h33cshFvHjxA94X548h96flm52o94taFhdYErkfFy2v9Tr8/vNZL/x9z/7rgOJIkZqI2DoeDBMmIyKysmpke7R5JP87qLfWw0qi7q/IWNwaJAKHzfQYyu+ZIq5nd/bHFpAcAv9jdzM3dEZHma+/EIWUAuVHQmbT1JaVBWKAFXoyjFmVpu3gqujU+uXiT3wl/O0FLvoUzvzN2laPtBSFpF2dopDYkSB+foFtYrbZwLrUNU2U+H+P+/i7tq0de2l/fWvIAaVzpyY3xRf2XutJrg/C2zLPOF6Alxj+xWTPHpg0xkq+M+30M2KRjjHXGdPMPfcn+ayl5gXXia4nkGf/oivUL8BZ0zmY09MuXm3JnfE89GZ/0PyQXDA5pElfew3jWX+24Qrc+5Zzm2x73h7vkewt94lbe2qT27fxmPu1BjfWAwmJTlEwlK8ACjdLj3255Jm5lHoHMrROeMcyYYhwNPhW5m1Mqe2XZQ4+4zfN8Xt7eQLAwL7X4hH/96U//FMb9W391CxhIgSsQbIB3GPf03+AbLW0gaUVs4jYWm7N7b71Ue/V5wn6k7cxVenMwwLso/LRw8dtFtDwswR76mvSd0YNyMU8xRp7h2a4DNrPZjWGutiNnU9Y32uVP2XZX0JAfi76AAXq9eE+l9FnO6FebFW5fmWega6Y9cxd8cqK9ULcjXmSeBW43OdWFY6RlIH604W9xQ596h1ZhI0FGr8R4L3750P+NDV59VlbC61uLlAPrGG3ekbOyA17mM8zXzqFuXCTdJCsF+yjYsPCF4xwtb7abEznH2J7w4dG4rr47gVtJMV97fn0J/27c1+9f0H3EyPxm7JWeGy3qtoAr4wSw9CFxyYP8eKDmGkD5uTlsDJF+x7SKXsFlf1H3POuzFnnosFP72W5BZbmZIx/S5gHpM7md8DOnOJ/w14lNnfnHbytIuL4qH4/ktxOxC2MK7UJaTsjx5fhKTv1M7vAaxrXZ3BWdQxpdkSL3ylE9TvT3qt1qB/apraa/KB/nAetWPBEVnowN1l2Aq83JCyKL1mr6kHarzRr/OniOEvkRvjFFGVih3G4xXRgpL/Iu505LPwxR+utgB/xByh+Pon9FMF0nyd3aCwvPBALrU+hdKVFR6lAJTNxjHizGTux0voYnDBrbmUClwVwILsFHxaqgvxlICR1mv9/F3//yc/z7//jv4z/9f/+P+Pf/4f/Dydk+2mbISUwFi3PG4S8YoXhbI6HAkJyMgo/Jy8PDuni236SBEqQqhmSQtwxtpZVZihGFia5Fnh7Bmw4AaGy0RCZatSZ/pQQT4ARfRybXb/nHoqcrHdLiLryOl07IJOTGjoFFvAZAg6OBQtwWHUNacyIiYfZ5ZBLxucFTBa+7vsqqDtAL/da12mJDsPVE0YV18DHI9NTXLBV/YdMFT1dWOiZd2OhdWBwu4WTq7q8L05eX51hfIfc0OpLPRmB1oaMM9yQNmVThRIvwKAkPAcmbzqeMhb9BpvZ37MB9B/3WKxuLi0PpvXu4j5ENFflE3PFGkucG3bdvXyNf/WUhlDAReAWGZehr9K0mfZVrjyxoJhjNLN5O8DWhmznUV8q0Ia9S4g1YLrpSDhJjWYo/U7+1rjD7av+65iqMUxduxmyRc1dWWWq/Dqw8Z2GMPNi3UKf+//Lnv5DAevJRctEj3q6UTOjsZ7nxIa3qS5loe9kGPaXUwPKgLygl1G1Nfq0NeOar/K/+R83fvuDqKSY6TgAuhC74nPQJfyDBMtA7QJ3MLE4HcPrrNz1Xdax0sr/8IUfHFWiyzUkwfZqJ/x2fhhJALUwwU5ycbKjXD+XbxUtj4h+AIWw6YjpL2qHyG/f70FbSvsEtzlUmNboCrxbqbTeptW/l2X43WOIJCabCCXbGH2tddbne13DsQN3NdL3SPYS16m+DnIkhVJ6JE+rZsU5MEKwSmJh6Jvs9frcJP2d4dwEqfvGpQ4u0Of719Rk7eMnJ1/7qsK+rrWnzE+NN2B7ZZHthgzpjhTEMXZ2JVyblJgiOtQjP2FJ8QC4mWMbgUq1Z7XOa3tIXtC/1DFPhpov87+720D/motW2ijyUtbKTB3mVrlJq2L4f9+HbCP43oA8fP8SHu4fYoS/l5diugDe/Vz0FV2gTlslVV0r08CsObjETbIRTQ+eC789P8etvv8ZXEhWT11eSKpMiX/03Dsi3J1pnbMl7kzqvPitbi3btG2RnTrC0ww5aUFT4UTdugLywofBEHPY+kxhka3sPQR20aZ/KSJrt4waFtNvH4iLx+fll3XQgjuByYfzekFAby5V9xbbvPzzEB/9YNpsj23FM23W8ZWGha5ws4FQW4rM+i3U9cuOa9VyzH1dp1GZoza5ph9x1pRAHGwccd3F3dx/asPRrr8rF+9Zqtn9Ebx8/fPphs1Pa1YT548ko2/7zfP7baSEMAj5hVuRjucmUplxsOUYcwUecN1v1SlWObczVt3imvFobiX+bMI70rcEqXInIAdiNeDxxNRfYY3cbYpR9S6nZwx9QnPF9hgf5cNEhfhNIjCuEoW3qg7UW5oM5fUEftV9XIvXSg3dZFvxyDm1xxt+TH+Th1UWDSfqZOKLM1d+M3XhFcAHxwKlcoE2gUZALsKDrnaIchFPAIz2D/HY1lMPucCcrmRv1rWTsG7Id/0XAzo+O963n72zcmUf4tpiLGdAk/9L27cvX8I/C//nP+NCXz2ycPOfmSEBgV9YYU7j6PMGf/N9o0ualDQ3QvDBiCWWnrzpnnOEVJqMfGv6O3sgFtNsKneYBLop2+zFqq8ihhG2BbIUvngm5eZ2JZcksbV4Rb5zhUfnq87ZLB0Sw+Jwp0EK7fcXv9cKzGwpJF7I9sVBx828WNnDNgYRhzDB2GEfOxFXHTmxcHtn4FL7zh3KutYX9rZNeYb/Dr/QuXK27IBH5sZ+l4gfyOI67MA4Kw1jiH9f97a+/rm+qs9EqDG3WmHlHnNSGpdu3KFefibQ3cy/xbJgXP7ApuB3HMI5b75srtnWlpP0a39T3BZmO+MSIb4z2Ry7GS/l2s1R6W6vpXwH9jvFgRljK6O6OjcxrHiNP2oD+Zps0y58yUxYTcva+yjcyFobFulJWHPLmHKFNCE/65d8CaaEs5X2+5gMZq9mAdk47o0OvLljNExxzYZA4Jvj02Xv5SJwhEUEeN8UZGLAX0raFn50FeZRawDmnzGZg5TjoNxZI59Aatoq/2pClhDmQbydJmxsM4pQX82znmr+gW+uVjfH9QIy3j/1n7S+wUvQk7PQJNkndNNiy6eKvZ27Rl2VgQ87F7B05r4cxblKK218XEh5g5DDtsislr9atRa9Z7/xJa7ZLJ1JBFAsxYcp8KuuQQ5/FGIBMoPOMPrUH51MoZgxrGOZhcV9usgKvRKi3tEP0pp9KY8IVOX2F8/3x6Tofnsj55lRT9rnBoN+ZmLOASb3c2qR9BTNnXNZXzReNq7XUGFi0Kxf7WK+c34GjPZznE/H6lAfWM3XGWWO3tMqX/e3zjv1IhkTp29JvP8fMyEKblO+1jxJEIjy0qrxqFOZi+0i/PmLcuNn4jX7nhMLQWrpwjlP/v7d/FBT6lGUAru0Dvt5zz7C0U3laoFV69YPklbg11EbM3Ut+mGP7R/TfqU86eu13QXYzB5sn5uwZvQd2HZHj8AN9okOWb6c5PEhxU/D5aV2LuJGqbVZwaN+uiU74k/7+buyzXM1NnVXfFsx5fBsb/Exf6hlbMBTno8zJsK0J+oQxJT8L9E3Yx5Hc9wivAmQENGEWzJNLVISnbJTjmfEnNuSVB9WZLw74i3rQDtSVbRdo87nWVU9eCzCl02Lbra8yVYe36+Vq6/b5IxVt4Y9Ez/+SFoVcMHiVZEcNXgU6MS1sYRYa6jCEiu0JQBe0rXKd/HwNVSM3cZunJY1AGEOtMRAkdzi+V5WqQx3u7uIf/uEf4z/+h/8Y/8d/+k/xH/79f8hE1wkrE4++seM5hzSo9EZwd+NBhYvzQuAZqHu4f8ikc9HxMU6DgHSaiLmzKD7psGhMPmvkmuw8XawO6wxOea2NOpI9ApCJxSM7py4YDEY6s3jk1ROVp5fHeDk+x+l0hpol+tZCJx44hRm4N9AJs28N59pkEbeOdtiPuQPa1xb265Ftj6wqxWtfC/Bq9nFh5wls8Omob4wZgNm3FvKK64E/2IigA4zNOJILR533hQWNb1R5UjLPSi3C/qUvyK3FeNjniYw4crEDHQkMOModFTP5zATmKeRffIP63O3D/vJrXQdqx9nfcdJr4nMgSdrSv9B+Jgg8+xYGMn0imVK+ytOxyXdfw4m4wmPfCoGi8Fwy+C0AX5PcKRMAcQ4krXVQX8EO9jGLuMNPESMxFj5CjksFHrKu1VZkVayNWltk0OTExQZ51IYQLG03eioL6k0MyNs+JmN/+cufwfdCN/DAtL4gTfIxENwsrbboW41Wa5gIKoctk8QAnEodBMCVnAU8lnAilR7hBB950d5n7doAx0YQA2gJhyZu2/W/nMjxgVpK0qleenA4JMcThJWVf6vANv0aAEmbC5gNOlKvPbIXrz72iu2cSeRSHmAFdKiD/J/h0KX19pVeTyTrlS9lIV22dbXmxozJkXxLU60NvGtR36WroQ8on7vDfepDXy+lipXit4S8icuJSPg9sDvoFZ8bqLvdAZYGWEOmuHaqPpBrV2J7iz/QGNQpE3XtWKyEKuBDl3I43GHbTIYFhpdlChN2+wyMtV06PRmc2VR7ZlNHO56RffCRn1pbSI9jTG6OnLK8vLzGkXLKtzmgj/7SIC9ndINBMjriEf8wtoi7L8ahGTBLiM8OF3zbpMGkVRuSHuvtvzsc4rC7ywXnZreJm38qW6QAHL7YKj+j9oX2Fjv808T3l59/Cd/6OBBP1ZXyynHQUJCX8Gup4VV86nZOWIqOHvSz3r8jM2Ov8vQEL7/6K75sfr2ySLM8s1Hz7fvXMGlxvnChp51ZjtibV+tnEo5FXrEz6zxVFS6YRCMLmSieaFe+Fu+VpzHFTqXU1WbqdRT0TsTq4/Htx/xkv9QRm0hHaDxCg8AHdDiQGA1tGy4g9J3D/Yd4yHKf9nSJchToAAAQAElEQVSTxQW4M/o0YSrIqK9XvEXoq3zUlf27Ai3XYj/txfq49l1HRChr44fx8/7DXdQBX8CmL+BR9hdw9tBou3H20yc3gMYcruyVwy1WaKfKWbmemdecU6GKeAidwKjQ219lhGXmCaKLtsVNLfDoa8I7EQv0f2mtjHMeN3bo9wPP/TCEc+5A/GsDsPua9Nx+iEffcYNXurcks31r2NStB1ecVv3NzFXz9J5zz4w9aQvyIx5hGEdN3mfoS9qwA+lUlkVekPEF+3HePuNf79rTCj7jw0yd9ujCIufL7DuDDwlAg/JBU9BWGIVF0C68GVomilcAZfsAD8ZUcUvfbrfLMcpcnkd8UXnYbjbvYsXk3I2fL7995pDpKdTNDd4FXNq8b0r+5de/sgn0FzYgvmS/CR3A8g+8FV4lV/6040QMyeKy+KytaDM9fQv2mfwyn9hWa4sti9na0FWJ6Ica6nB32IdvZFivPMWT8JCrMp+vMvAeid3CF1dyP9q0E3kyxhprxCUNFsw4ChWAUsyqNeU+Y5sTp/rqS53aVz/YjZvooP2JOGLscP5Vfw6esJET/iyQvrYwTxxaTflYJwz5lY535OrVOtuyQIl86YeN8SM2+eHhIXpgSMf374+5if0ZPb08PaOiGRybMGYqo6G1XCA/P77AA7EavuTbjRlumYvpe38Xm6ExdsnNDXWbNNBBWzCfNPYo04F5eIu9bJl/7PNEvDSO2u6z+OTvAvHKQXvgNvSJh3tz4QbUlG7Ikz6mv+mn+ktcmFPwhQn7V359Re/IQNjKR1sppRIbGjDH8G/ktb4FCQpOEJl76Wf2s2h38uoGrHxLj7CNxcZsr9abj87ELseuG/wTdGo5XK5f49I6XjmWqODVFrXPLZvx+qPjF/Qozyg5KvQPxhvLUHkuEfm1d+Tf/Qk+ylwaL6vzZL358a+//pa+V0qNLbnHdnefc4M0Z/wLwHUlGrmmbzHt8JXddodctqlb/T5LP6S8PEA53D/E3W6H/JE1PCdO4EiveGop3BZqSrKhP6RwqYmOHzTxpQ/39oDmmVzDPhU/WMfLK3be1ViI0xlPmMOk2xijLLWnH/ICVAEvF/ib4XnCFk9sMExplyXAeG33P+x5+v7E2uaVtQ19wO84fbEr9OPBxbe2yy22Ai3IL3OUDirp7ya3h4jatnm/9tWjqzYM2d9x+pclYwgxQ3qzkHPllbp37NQ+6k442pZW061kJO32lc8s9Dc2iK+Dpq6sHcU9YCO3nMYxznGF9r62sN55XjFIW1Avvw3/HsjZbRemfCtv+wy2Ucz19BH7VHh0bPZFDsZmY46bWPIxwVNlzG63V7Po4cRGzzH8Mwd9bSkbxyrbN3IRx6S9Q1gFtnmZxfuZePn0/fn6Bo9rkWCdMqYdSpO28IJNzPm2onEZyUkTi4JOeKVFQyabNsaGeDMQewZoq7XBAnaFG+q/vjgwETPMybLgfyc2lV7I744vR2ICXPItwFQu0m/sEQ4YQ51ZZuhV3tLeBnFg/9CiTGfsWztwvGP7VlMW2rtj4gfs1b7Un7ahjb17uAWPF2A5/o9Uyh+JmH+dFtSFIrERHIveHeTjCB2GV90pHGoM3GtcpVTmhLVdxS8YhWXAoHb7kX5OeJEGrqJUoEo/mFgwwekwYMhJU4Pxvjbgp7M1H7PNP6S1o//uMGaiImEThqRTnUmGPLn16gDHa9BdwbAIiu64ang3+PbRcEzyde67u0Mafo/BY1aAxuJhqRpkqSvCIYA75kRgcZzFsSYK42bHabvluns6NOI3uDFGF2nupK8TD0FUx0dmI7LJCZkJRXrO8GDwtr8BLKMCOrggzzM4zyS2tunMOuIrDufEb5CTPjfS7u84tSdxkc9vnLb72rR/pHkGpwvpB04lPn76OTzlv2fjraJH+3rqaGCaL3OkEyJXg6L30iZ8+4UyaS024NhxOqUee2RjHzI+gkWJSvuWRG2L/gZkRyXyhBGNSaZKYC81DKjKbr8/xN3+Lg4sQGutqWsTYhMtZaYsTCyUQfAZgH+g/5YgZYBQFp6O+TaOfazb0LYD3pZgJkx1qgwsKx9Y6pVu7ccExdejXUy/vp4yEJ+RmbSLTzheh9qiDtgk7Eib8lCmlfpZmaGrhA+djlVu3lq8t9+AX2zYhPDeOmkyAXFBrI6FuaVP2ga8CkfYBuAzwfbdAAxtM/aoP8mzNqEdKF6Tgr7WcJy0CF8Zem8yYJIh3grN0gUraas9z8rUU7aR5KZhl9p39kndRegP2Wfcp76Ui+3ClwZxOPlpF42NtK7oAzOB/5RJRk5m5wn5nsJ+P334mJuOToKOQStpf/L0ju+I3xO0jCPI4p4E+qefP4YL3T36lR79Wj9QNvKgDF7f3jiReAYPpyHSDpPPTFLGCHk39vzkGxz4wAYbGYDdI7PKVT9ptUa1lEpy10Jc8lpri6ynracIK0sH5cUxLbRr+4SfEth6CZ97xrY2/GgvpYtA2ZV6db0b90zYm0zKjBcn/H3CppQpHVEnsuRmIZ7NTJJOeAv2pm17Vc/agLq4UD8zVt8w4XYh3ZWSE2nfWtRWE574Uzz8EM+C/5/Rj/I30ZKOPLl7ZXInBgWfUksuiiA9aTUOmgC8g2/GLrVjN3X8FTttwjmj1bry3cANv/LcuFf247hJ+ag3af5bYdMfugZoHehboJ8vdCtn4GFf8u7/4iLtbkJ8/PhTeJjwj3/6U/z86Rc2wPYp/zOxVZ70l+CjnvfE/Ie7DynzCn3C77luiB0ukho4MZv8WzMztrh48EF7D+Pz+S3eXp/j++Nj/tqJscCYZbw946OgULShjW+JlVtsTNjS6Vwkr+Icakud+Kzs3ChIOpGjfTGfBOUPnxd0b8FhoXuMLbIbiLPCMun2Kp6urCMHeJAPeVuIF9LmWwb6wRs6VT/ClVjH2b9WaWohLPG6oWysyT7Atb7RxxilH1mMtQO47K8dnN9ec0GhfhwnNcpS25zQhcmveM0fbifB9jHOu1BQFogZm8E2Wo/O/y6MBfKiT7jRvSA0aZWe2mr6qe3Spo1KS+KGZmnboldp9t4YmaXWaMhvh+/RDV1POUx5qQfthskr60AHT/MaU6hx7toJk9K3Rk0Qc47hm7bq+Iw/vGM3whqu7fKcHfkh/c494pEnea7QIy3GPOXqOOtaq2Fc2my3yKQPP6XUqAOFMT4rX2n0vrOtr1H4J071J3zcCXYWTmxfKE/c42MMklZzC2l/xS4sPpsTvJ2J3WwSaV+5CMeed9eiDDbYoHKXT3lyk0U9L8QgaUm9ISPn5cRPvYvCCw8dSh+Qjf7hvKOOfJvCucf5IJ/xHfXWEXecJ5WXvm6Rvwr/G3R49/AhfGNHnP7tqBu/NxtAFH7hVklJ6ULKwhU6+Jn1ykqduAA5EX8f2XR5Z74Vxx3x4iNzxscPD5nriVu9pcyeX8J87MWN49MRuS5RMKi1SFHJk/LHx6fwbShh9tCt/dh6Bsc78VX8yksK5VVf1UcBBc4xi7KesS3nPMvEOOkTjvfirOQX6utCHDkTj9RH1oOzo6N47Cv9XqlKes/4pgcZX79+jq9fv8Z3NujdHFXmE/OC+aBX54YjvJo3GVf0c69riajoSjottVXkEeQAEwdlx7Q7N8mcVybwIX761/Rv6dDmpGuD3s0JN+QifWuEvMKG9MIm25R+pqyVk/ajLVR4S90hm5k4WUqNjZtFfSGnWOLzl6/x17/+Gi8shIXflcJB5hLaurJRv9KrbJ6/f4vHr1/AN6dcrHMzhQe+JecU9e6vS//Gxuxn38rDb8zfn18f0fUpal/z+vnzl5Bf9aB8go+06rv6hPZpvfZq3JiwBe/FZ/0x35Z9ybfJlL88d6UQ/zdACnBM5MwUcwJsQV1X5C/N2q9vfqhXYSpr18a2LfghRp/8KKssPTGDMpB/bomJ0qlsWhtigw8r6761nP8b1y12Jp/a2gZZ73b7KMjbOcoNdW1FmsXTao2+tRCmPCyXCyx6F+EhsTHFw/ADOZm/cmx+9jOHUT/99Ck+/PTAJvQ+tuDTb6RVONKzwT5gImOzAungXV7V8YU5r1C5YVxr2uESFTrcvDMX1heDDoUxzr1pk9i5uZV0FxoHaJa2kZinLBwHSGyHucCNGfzLZ3EaM09vx3zj84zvWW+ucWCsPBnXlVcHDfq57e/o4R29TfiCMN65d2NUWJZ37Fn5aRf6m8/2ewXPGzbnvWvdT6zrPn36KR4eHtLfjDX+PUdzEvuoP/Ojjx8/hvm0dMmfNji0Gq22aPAqj4hE0gKnC+m1zopS6Edfx1Z4sG6Gvifi2hOb4idiprbVI09h6ZcSkzEGVTtGOvTtQVxdyRxSW3lFlsa6M/xr99I2DODrWyirvtac47WRe3i8x07MO1qrqF+KLV1U9ic64ErbH6lI3R+JnvjP//k//5vpkXid3ISt7ysBsE+hl2xYwXRRqC/5gK5DI9kQFJqKpqMLEQMz3WJAmdvNiEI3KKwmLAdqPADJdk/KWq1UL/m6syfKBTi1thwjDgO+Vw3cxDENDQQaTGuVsYH9MR6j0nGsAAT41nqNV/oOtw0FGxkfFGHccJVyhYUnLjjshLOKq0LflsBoEjTCj0HCYGb/C8gMxmcCxAnHsL90AgL8haC3iTa0XADI1wxcjd9i8JkJXgudlYnjHJ9wCCzW3Z5vgaaxYDdBEybDcrJ9Ob5yfU0Z3Pj8oPMc7kLdlGASJLlz48EdXXkTl7qabhMRfNy+0tlqjaG2aCzA+loVVcKXVvtpJ7VvYTG4WJcw4cerOJB+ymDANkx4dWRPd5TnzCxlgv/09JhJg7yoZ+XjfSkV2oHP2A5zM5n8W+AgwKPDRpuwKoGILhF8lBmX/P6tLpg858TjYvmMnZzRl/KwfwVW2sFQY4VXobsCY8kxhfY9tmOb9DkmC4TmFZ7Xq1Yaq657pI7cGJpyE+cJ+zC4q9MC9EIfN0b77IeOqDMoLsKlXJCRtqWsLCsOOtHWlRU+t+zIz2viwGlqjmecfe2pnrxaGBIFWamzAb2qF4vB39NC+VSXfW2h3rdMqDt9m762ARZeZkAtuG9JPn9Pu3qfsFtpll/1FVFjhx1ux30M+JB6XSDavtq/r/NGifSTrbaNr+hru90hnMC9F0fwUX6OU99O0E6MJmPiUS8mPfZRx6VU7GcT+YbRbk8MalErpWDX2M1A8tMofWuhjNzw2+7wVZ9LCWVShxrKy9IV5H0tFX05dpUJOkcwsBB+6BL2r7WL2vqwb1XmrcbNXh2njKRVm3dcBBCKOHgCpHxmwVZvOp2xMzd/lG0mXedz6l5Yxgf9+XKlpULj0Fr0DR6AC9RgbyP1p29qH8JI+TEpvx5PYXIkTvt20AM1unD6zuwbGix0tUNxGBvdFDoSe9KewVHBt9kMYUIwsFgTv9cti8dam2AT/4yNWJblv+ez/JVSkVdNu1I+yqyHB+0Sc1n9EDkag00KvkY5WwAAEABJREFUXKDds9Htqby2KvCJWCYtloAeF9MmdZbaV7tkKcB188f2Kl3Km4TwHVkrS3m3o/FhtbHjurFJ+xEffkFe0m8fi/Qaj9NewAtTbDLMkL2EtlXwc/to9++/o1HdO3+EY4qitgdXdLhQSpSQbmNEnlZ2tAE1+AiPS5pNhZ8B2Wtf1itPZWCskd4T85h82d/2ghyl1dIzFlShXUm3+IRnvXJa71v6j/HAZ+Hou/qdPDhef0SMgJiv9gL/6Fk+7J94ufF5JpnUR70v8ggNwhWfRdzCXGVckAG9uoqYuIf2rnDvlbH2u0mlUOf4W+kK4yjG9r62UEf2108cE3ySFnSiIKURkMmD8utKybikrzfGV+hkSJ6Sa/sukPUhZWH9rV2+xONVuZ7hd5UTEqJBPG2oP+KnOFF/VHDoP/v9LsTZJz8lE2OTdMdd1R+3T9Z1PmE75BbilDfQxAl7NcborzAVxlr5Um9v2PCELa/0oTP6eg+FIczWE6+I+xv8eDu22HLVvuSxSPCVkOwL3fr+0FYfUx7O10lLQbKlhrYmz/qqV8fJX1/BMzTgE3vBUegrjereTTv9tAduRz9jgb7s35aBSGwWurEx+au/l1VBHjCiDJJM7oM66eZCoxKiMFZcRzY5tIOulBD+3f4h9mwEbcYB4skdkI1+lIdHbPxMp3NMp/e0c6AATwRc+DoPvSLbN/KLxA9C7dGDNhd6EzjpFhV/VQYTvqmOvIpsN26Shg1zpeOlz6IsKzJwjPfRIdPaM4S8gY7Sr8yEnQVejC3KZkm7+O9UYyMIRLs4Ht/ihcWcxfsbDWd4lZYz9E/4hTDFBwpNCJ6B4QNwCroa4EO9t9qioAPlMWPv0mz8OWFjZ+BYL/2VPl0p4duTgEi9b3Ybcs0aiIrNugDPEq4hpON0euOZnIPGzrH0kqd3ebrKUhtSt8a9I7J3kTpN7wCCZb7aojbPbW6uDdDs/RubRM8cGMmjzw5ITYLLe2l048i/qfLt+/d1Uwn5nCkeROr7SIONgCken76Tg7OBgz61AeEJRn05B0A27NIbmh3vOsWY7Hyqv0ifslLW4obp1K3jhSVv9j8jy3PimHEBdA/UEzbpWPGmanIAUHiQn4vPlK4gJctKTDinGBO1xVob83bLuGO8FG9ee+2sJi5AELNKqMfgM5OPnNH1OzSlDEtE31q0WqMw50FBGPfsR/dwbmnbGo08b4fOD4d96Ms78jPvvZrvCV/82tMgvKEx/2ygF37hSfLhBJCrPMWt3BxDApH1ylw4yveMLVMZ1umHKX90qDylz7akjXxwwO8KFT/gcT/B442HC/gXbO+sHin2owtoS5hD7sxzoXmlL9AhUnAMsrIvt6gW+waG+dZN767Loqz83fRof2m3j7TqZ+Y+B9YiygrIbLS+xBO29/LyhG/O0cBtn8yLkJs6hgpEBkXopc9SoJfRGoeFDsquk3HulVtDFq22qFmkK3I+md7foR9/pF+B3h54Q3PTjTiJPKhmDDqGjoHiWsN+zj3a/EnbRfbK0L62pZ0BR6JKWe1Nu3Tt4aaebyX2tdFconSR166UcKww/kjlKsI/Ekn/K1oU4v+8fbULDBWLNdBpiAYfzCZqq6Gj7nAWHadHGcN1sbhxwYjh9bGKQiPWeA1gGotJt4qz1UAw1A1BpbKzO8X374/hTvuf//nP8fjtK4GVHXZgb9h0EdfQWkKlKrCT8KOzeI2INAhxbKGrr41q+WuxcfzISepupA4O4GkA1uFuH/cf7pIX6Swl6LuJ/X4fHx7ucrKo9OsKcPqaQWjLBL0FVoGAPMXw71lwetaVkmNNIA60268rJd+IcsdfGbix5s5mxdiVh5tZb68nCIowScj6DOinUE7+weBxv49aG4F0SVi+BXPkJMo/0K2OXGy11tOng/8KoBI6FDeh3nzbJRd5BMGJQH0B/g2PDmk545QGGYPlhiRMmNIjjY4947DvjM0kH9kZcBM2u9MG1OCj/IRl8vPIpOobSbeTKyegWkv0HXKMEvkBDqRw+3c/5Kbstsjb/iaj/u9xE7jphI2UGKCtR3YWeZAOJ2aLE38pJe7YMVZ/wpIm+TrDn31LqRkgB3CsZROeOvat5Q61snJCcBxRLpTBiC6VR1dKiLO1mldxuUB8JviuCcJXgvETJ1czeigkMHOop2/KguRB+pRnA5c2ZXKh7n2DS3xOgAd0vSe439/fMTHuM9DF9bPFpv17JDvsDwRZ6zhhypt8uiAxyXwjCTqa3LBj//z9CVaWqP1qGw5cLnNuHKgC+djuNnGPH3z6+WO4sD7c71MuBZ3BdvT82CJ7i0m59ZeYOZU6pU0KU75abdiek4WWGZDJPRuP8mnAV/vai7b7zgTor4765oGnoM+cgDm5DvApL98+/xae8CKEGHf7uMdX7yji0ecn7Nl++pX437GTmYl6HPdxwAa6Am7IEKYyUlbKSRuvXYsNscBJciRe9a0lj9qHCy37Qjx16Lpbi3KyblmNNhp2IF6TL+Gqz5vt+ysKwhg3Y/6R8QM6dfGifvSLL58/M2mvE/YeWj8+fCQGtZQdUkt93XxO+m/FOpMG8SWsx++hf+oP8mg8eaTOUyGDivHVeOxp+9pn4VSVeFMidsRrLuhwys0VZSc/Nz5NmoV3wncWdHXHgujv/+EfwxP8rpYY8Ys9+hjHXWjPjh2Q4z387PZjiHcLDmkwHkmfp7In9CYO9bhhs0h+5eeM/hZiTMW/B5IPi/Rpz8LeA1PY9/iGz56MPX79lr8m44JeGYlDWBN2IC3q177Kyjd3jEfiQcDE8kbB/7Fr+1jvH7fUZ8/E8zMwlG3aS9LUwsWodFsqMugYqJ7Fbzw0zmuTZxMhnQv7M2aa4AvfMgF3pjhOe1IvJjuACpNAeXaxbAKtrTnWecYTRzejpFE7E5Y8d1EcGo55+OljHD58JE5uQhot8jqxCJvQo2PSX6CrlAr6dSyukvfq0Tiz3TEeuUjjK2O1qXybiHhvfJTvRIovSOOF5Fa+PS3Xlx2nHtWzNCoXx3sSKw22F+QHUtWfULzPMdYH9oW+PcSojdwAWaYcsA8X1sbzE/aiL5zhS9zqWLl4zXpk7FwHqMQh39qM/b0/A0tbEW8Dh7JSD2mz2K1yMP7L362UBAbn0DOxGWpM16ack9WRfGV5X5h7T+FJs3PhCRnqA63W1Itzm39rxrdf/Zs/j8wP9lEbG2LGw90D8e4ufQgthbyzYkaVKA5pcYN7L3myrs3nqhnaHA91tMEySt2Pe+ZDf72pUW08XMd3pRBWC6xbKnFuHen8nX5CDNHe5vcJbEu4cErZjJvcnNiOI9d9eNJt8dejtsRtxJLzwTNz3oR+gJ4+ZhKvLdhu0VeeH1+QzzF8ExHiwvmpdDVjYMEGKrIaWgsPAe7vHwKSwz/qqh3b3wXkhhhunFKP+pFzecNuHYs46IaM+Jlt0Cfd0mm7HDtuRo9zbm7POSdqy44tBcmLFJEtSgGflnbA8f07SuRG4NPTC1diaLY790fqWDwDtJyJd8b734j5379/jcI/cxP52tKecmEunbDXKMgavt0k2x3GyDmPnGAcNwmzbzV2yP6B+aJC23Re/6Cx/KWtQuDryzH0QQ9DBmCJx9g5jlsWiMT/l1MYZ+gaFflugLff75BvYQPjyCbHE5sZL/SdE+fPn37JtyzVRRoWskjm4aMrJSq6crG4A84989wHaLvDfoUrTUG/4FMKuq2NPK6F/B2Y08fDGOp9wV8en5/SHmY24o2ZDIGmmuXl5TX/QO83/MQ5KVQeHdY59xRfvz3FiZhNZzbu9pFvSHz8EBt86Z25S1s8ESdO2OSEnuynn6/0Lcx/c2Q9gBM0wjFWffvyOZzfYRNYG9YFY+z2G+JrS7bOwHzEV84z6xR0U5AFZPFdcNEZmFPGgRk/IoGnPnDVBQlSiJkzxV+vPxMfpMmcX18xltv5HXqNad6bFxlbpOeF3M7YYx5kXJHPEV9XB+bPFb330OLV4r0w3uHdWOm8div6ormJYwfmXfsZ08RrbLHMjLP/Mz5rbpHxjnXPBTlpz4jNYbBQUp+uc7Rr28/atca4co1dIW90JS0eSBk3jZPCV04z/cUnr32rxJiH2GJb2l7fGs9j4pGuWmvU2pDzHM9s4n759jmcI8Ut3Ed043w1NOwo+FxQW6kxMK5nXI9iYQGa5lx/invBXui1xqGuRBMnst3SH6USz1qYg+yIJ/pg8g8Qfc75by3HUEbm4dqeetSmzUd+wj82jFVm+qF57An9y6/2c8Dff/LtHXiu4B4o0gr1GZ/O2ISxwjkhZYgNORYS7CKJV37kaY4J21Oes/3g7ULHd64WY51tC/43055qgrDWasaZHXFna8GP9tD1y8+fwvLTx0/ZLkJpkCZpKFToUze5Wregd6rjZhPaqzozTm+RwwB/hFjcA3pZK0iHz24A61/a5wwPwnCcxdwooNO635U/xK0y+EMQ8q8RoZBvfcq/oJoWvrbhLxjUshpUOuZEHrI2FgYVnOk2tLI1V2vJxCLHYmgXDO1C8NCpNAaV39dmc5aulHTmH8pkzEx/ncaikXal4HQ13ElsjNVwLC7KK4680rHC6YpX+1JoA1zCt19EIWEKeFlwJBbEQ4sti7+BoOckJByNy0D4Y+cRw9dZdcwCxbAIFHGQTGHYBpcZubyTTBqgOvgXV23ib6AsBKeJ0+ApNGJxNHa/h9aSLoTLd877HnqtdzI16BjwNySiSV9d+8vPBK4zQUA5SZN91zGbqOA1mIsHKq+8zvA9gwdXxMkhG04iLuhmAtaMvHU6+aATst5E31Z8TrBncOmEBhJ1aNHpDWq2neHfYHyBOL6AAA+wuUk8FVj9lX4EAnra6Wj/Cs/Kd6CPu+f2NYA40MROHNpPMArVhv0t8tcVuY8wmZZ26bLNyUJ49pFOg+sJHuRTuKUwGYC3oCufb0Vc8iPPUBj+mhxoSVhqdPa/4pMH6ZFnbVT4R07TvFoSD6QtyEB4K31zoqm1xbjfh4GvK2XddCL4KwvpXf2jhnz4DJi0jQH8jbE9VypAv5BIJEh+2MuqJcStHGbk6730uRhysnBAwgSvCf2NDwBw24V1JvnitkShRTjYzAVBlL6EicmArgqNwnfSvi3QpW0dx0DGMSRjgdEi8QcfcM/IxUlP3xEuteHk+I4tSnuJLuxvAiIOoEXfagz4TV+b3XPTQtnKn3i0+QC2/Clb//6CMtXn5vcz/j7nxtwZW1fP4uvgwf4CtE5b8V45LQKFh0tWIFtmRttNTp20qcEuiigx8yXhS7P0LmY1jFOXA7KqrSLfSJpviZt2wsBoteZEumUhIzDpM0EzyTXRm0gwJ2hWZsJOW0JOqV+uvvb9jm0nDnAq1xcWX48U7U+dWLpS4ZYO8KTclbN6sRKxhXLIYgXdpM0LHNJWQ/hbYuGYdAbxZAn9tNZGW7Mr/J0QHfWJy5GRffpSsh3UgNUP1vpHWxYAABAASURBVD4V3h0v3qQHPr0qekdYHCPP0trbv4cP4NvPemVl8nzOGJRaYzi9+YpU2CAlBs+hrUz2Ew+NUmi7hUe6LfSb8i0o+6pP8diW84P4wb3SDR08I5wcd9PNGZ1M6MxnuGfoSohwbkXbsU28FmH3yJHOKVf7IUiETA0GOON/wkv7w3d8BimNK2xuMo6YMHkvTOF3pcTQGiRWuq+xYYb/tczUWZa0XXE6zhggjAuCF6cydvPozCLWe6oDgFGq2gn8VBoKHluIPRMnhKekRRgV+QjTe31VW/Xqs3PWBnvyar+EWUrUCr3YoPh7xjfm5uCjLmbkcKEsaFjalPMJ2z8pbwljPF1p9WdAEwUYwpa/dcwE3wtxKazOop+WUtdBsFWCH/kkb3lDDbUd9V0wtkRt6L/8HTxf0q6Uj7pXR/qX9qhtKrtZ2q6gxCXP0qN/H92op7hhLH0N/jP/IPk3hhV4sm/C0W7R/0J5p9hfXOrdPlAXMuTVcZWxWxNsiniDz5UM7n73zQGByS3wM+eCV9rOyFbfchHjZpCbeAX+zUlynuhryqIrAgA1bXkHEnX1QxGgkr7MIVjcG0OVl2/TuGhSj+rXmOzVsRU5DA1buOrF8bdyUZ7A/PEFn/fybEwaaiM211h5hiL7c7G9Yre1VsREBYN+xOr6d2kXEzxbVltfUu/2lx711ipjKTRk/5mNowWbBBRVN5hLynG1hfV+mt7jeHqL0/FMjJlDHcZNQAxL2pBjAYr1VHFXQnqd+8SfV/pIj3pVHspPua18rzxrb7Z1QDBntm/mktgBWoJuY3AAu2MTf8uGySHuHh7Y4Bhpw7uu8hTPgA7cKBmG5tBsl77gAyn85Cn754/QLtq2ZX6zZaw6kDfpUU4zNpxyYaG3jmA8c+uE3J3v02eIoc53ApevUrvEOyHDyc069NmVkrbHbcp6Yrw4xOU8tbvbs1GzjwoNM/oRr/DAhtTRK+MxgqwShrR5dTyAiWFLxkXh2il13+pqV32N2heGF5oW8K8xpQLTUrAxRJ80v0NX2hJ8J32M6CiOtA+39JOqiFZr5jk+2fd2Tdqg2ue1oApxgadaoEsdb9lMzBwaOF0BgwUk8nQrjheeG73Slj4OjZeVeXiqkFSgCTsgxkjHwubAGZ3Y9zQdOUBai8+2g4Jx4GOkz9rjgn5n5xr93cV7B81djQptkmU/dWIf80ffsvKwT/377OaN+b9sp6xB4hjpBw3+M+eaqis15zjlvswLseuU8Vh+7X9mbrjxJr6JZ+uhJuxzK44vwLKsNJZwLuQn1xrqX1tynG/UDMxL9k1akJ05obBP5PLGS+e6W65n7D4hY/ELO/0Ju7z5hjR4r48PtYXx1RIIakkdiGUtoErdXLIeHeFE1tla+CEshim27Cevt0LF3/KL7PFDmjQBCz13pcQGO9KHzEk3rI99+8a8Xxvbs8HrRtCWdakbOqBn7IzM15iiv/Z1jZGAgiK+VwKlzTZlYPHetXDCoY/ry3fklPrKYcDFftImkKvjzZXUCZMV3wXcUkDnP9BXPfyByPlfk3ITH/L/XUdY4Pu7ijQcJ5bV0CeS/SnWwMYVBzcYnKc3Tn9oY3d34qTQpMEFohN/LqYJ9AkT2GmUBAkng1vZYGyeMP/Tn/4pLPecJA9tNSYdz7EGOP/w3cd7Tsg4CfatCRMmDVQDsU/CBpf05j0TgFcXRf7vDu5uzwRk+0MKC8MJd1hy0vLU5XB4CA3ZZGTAGQ77MTQ8fzXNJOhmkNItPgumiEwISiTKymImYBposdD0MvGL0+eulJAPHSwdjYm54jROnrvdPj799Cn+3b//32PDYss3UoLPQMDYkhQexn2+mVFrIz7gCozrW1tpB44nYMqCIclTYYLo7UN/Jwt5llZpuZWVTiQsXfSVV/slDAxDPcvTOzzJsw6a/NhGIBKObfJmIFUfH0goPrBL7BtMn37+hV37u3BifddWcGrHCP/AZoh95D0FZeWPUiL4/njkRrzSz21+ldseGPtrYFoD8zqBSbMB2TJn4F+DlDAFa5KhLk08DNgTwSdlIWR5g19hyNsFG1qrF4LdiZMyy5HJX5glauvQB7aKDOXDwB18pG/DQucOW7Z8+OkhPqLfe07pXUwP6M4+yviZ0xUX/iZ16ynLiyKNoTZsYR+uaDydld6JyVVZqKe+1WjAabVCR6M/z95TrB9os68bQVhMNDZSfItji70EwhD36/Njnlh4avHKSUqeop+OIT23k3v9wfHaR8J79aTxSFJ7hNPIhFt6fJiRn9daW9ZLuz5V+j43kGfoV/5dqbHdHWJ72Ie+FnzeiCNcouF7FR5CmRKo3JjT/rQddTXhwwv2J0751O524z70LfdgjD8mFsor4xA4Tyy2nJiNAfKlPL99+55/M+DR0yJikrjl0z/S52vejtVO1ImveWtPE7bxfsU9jhuHhBO99O73JtT3cUDnBf87ExO+ff0e3zn9fXp6zuRlg0184JTnJ05UnOxNmqTp+9ev4d8b+Pr5C/0f4wV6hTtDu3xblH0Bo36gHXCbOnUTzLrj6cwp7jPxaKIJwfFTn/V/5HOssjpj69/hV/37Cra/t36PD2EOadPi6WvL38n/CZu9vyMmogflIZ3K0EWi/QCPT0zQ+z2eOKH1lF45PT4+QcMJG14Spnra46vjuI/aKmqtoudaoqJn2wnb9J2YR05sxEwk4fIQbFbPoRxTZ5wUi7eUmsmf44y3KQvszvobjysNUyiv2lpY34Mr+Ng/C7rkcU3ugSm8C7YF4fHjV22FAGzxKkP7d6Wsth3QR7TVPmfixIxd8Gi4gz8x04GvcFut0LCJDb7nAmmAJnnP2NzRl+8b9uLf55iIWeITFoCQU01+03eZC7bYkLxcoOsdffrWxV/+/N/it7/+JYxnFwZK/wb71N4K9ArvRDLlael6UvmS/mt9V0po6/rDl9++xhds8OX4ymJoTn05Hx12Y2xJ/lptcBToaoauEvqq8PUb2+SJBr4l5arMtJfgs4V3498n31a638cWXtSLpTZsAroneNdGjVmv+IBJ9QW5dshvaC3hTi4IpzN5yJzyFJ5vohyIJXmAA63jbp/4J+SjrqWjB8eGXGMgibdIT1dK2tzx+RgZM7iaL0iDPGX8og/ks1Br8eHuY9ztH6K1Pio02SRs8fhGo7weiaPGwYe7h9z0F7/j1VvKqNSke0SPhZ0V4fg2jW9saDzGW+f/5B+dGYPOyiVjwZQ+Jz7jtxtB4sd8wjirXVjCD/axeL0W77UZi/H0HdlYZmxeGDl/0XeJmTjyEv7nB//lv/5z/Jf/+l+QzSnlSXPMzOXGT/8uym+//Rq+mWbusduP8eFB2TRcaAlt0f/dzLdkH4mB2t4JPhb0qUzky5jyjdjx5evn8F6djOhPepyT/B849Ys9sWNA/xkvmS/FL79Dq2mLzt+FmFtrS18p5W+5gHgmfF0+pX8tf4cOh9gT+yp6tO3l5Rj+JxonNmyU1WYck58PztvE9A32q03Yt6H/PTHNXPUw7qOWxiJ0is+//hafP/+W/2OPPIzMCXvflATH0/fH+PNf/ppzjn4uLGE6X/S0C1cbNHap+zP6EQZugTzRjvokzpiL+uaE+pcXfX2rr6ddt5Af4dVhCDeCSqmhn4rLNxn3+334psFP8PXpp5/jHn+8u3ugjvLpY77lYK4gLd+ZK7QR8WQp/iwZn6XxGZmpN+dc34ZMeukiDVygeyFnOjJHfAv/7pBvQ33BZowzvhGrTWjLFvnVLoWhbPSVcdyuG1XIcUQftbZQ7z26bthD8iTfA/Wdo9YibuNxKSV9rdGn1Zoxzb+/MmGHM/5EQIlWa5Q+GQt56IGtjNTLDpzCkjblvrBYNmfd7sY4jHtsSFuPkC5pcUEfKGzCpxxjyQ0NgGiffatpn1tyHG09y25Da8Q35k3tWhnUWuOAnhAgfnT0woHRJv7+H/8hyxa6BmRhP3kQAOaR6zXlJw3Wqfu+1uhLo1ulqmRZoFF7cyP6+emF+Xoi9BRwjPC0AU7kRosbMvZjEH5G7CEe5TPIlG1Hg/HEDWPnoW/4uT6vXu1nn+R1O8aWeNf6RvyY4zu8aj/OSea92tqb8R745j3moY9fn9h0eoG2OWPM1y9f801Ax4A2GhuOB/x3j5xuLwVYL86+Nm9zjWc8Nw97fQEW8DNWlBq+He2bOff3rikfwvljAKbjjTO+LZ/SKgWZKDvnvSnzOG3rRJ58pBiD5VW6fD5yKJyFOGKdsnEtfLODAd2L6/7DQ75h51tFW+bW4OM8nPQiR/3KuI+oo2KTqUd0KX3aUuW+wqel4Qup4yjomUL/Wmo4jgogR15uY3vGloLdyyCtjv/A2sR5aLPbxXZ3CG0TSLRGiMsbN+ncyPdeuiy2Ob4iJ+EP0GKdubhxVBjGIW1WvFBCvKSW/r5xvcbnVa4FwNrvmXh9ZB4136Qq556Z2Pc+n5H/e6SB2vAHKtL+ByLn30YKOkjD+Nd6GzDso3IuaN2rRj+TDGjcBgqd9vV4wmlJ4nE0jddJSmexf0YxAo/3BlqN/fj6Itg47PY4oE54F6U3qGI6fG3UqHoNumrQNTrudQCDtm25Y3ur60oalwZYawtL8DHY6/i3wCjTXSnZrvO5gVL6LmyfMbQKHAM9XSB7ZsKbCYAz90sGSuHmRFQqoFbVy1cWEpwLMgJYjtHADXD+qosLKf8glrIxYbRN+bkzL7vC1EHyPkrUViPp6KvVid9Fj+XyA8+KPztAt/JYnX+lrSu2UwAqfcGnIi952BCMTB4MSqCjhS/9QKSmuCwU+aaAL8fDm7JceJ6Z6LIO8Ik/cQGDr/UWE1qvVKWsulJCPntoNdBO179fU4DRQ9cAz0Nr4WRZrLwRJl0rEHRQsxTkL94LOvMtCJNFg+6NLkhlBID5CSOpj5S1/UkAJgoc/qCLG3TNREd9tsFjMFz6VztGDtAh/cpuHPecpm1CWUqH/UTVMUYetkzUBxYmAwmIE7t6lzYkEA0e7e+k4aQnPq/ZjhxMqgdkUZQBpVZsoW5i4Fp77gdkxL00ixOyuICYvqXgK13FnOEOHvjpWkYSEcOSPPrHP7VHg7rFBEefNJl7wy+dMPVpJzjHS4dX6TPB8QrCKH3BJ8EHzhLgp9Kr9CwkTCZB09v6yrowKrx5tR1iQnudiSPSojx64ACCpjmTECecWX2QEIszbQ/rFJVwlEVFFt7bpg3oVwu4rdO3lZ33CIS5Qx9GFKWE9dylXYg7+MivNsItNlayTbx0D8utn/C6AqeUHj2ob4swbbvR19DzSCK7wRa0mUp/YSjrN5KeSb6wR8c41v5efbafuL1Kj/WttpVuRC2/Fxrsa+EWuanfOXVsbDHZXZDXAB1QywTK0+oYsA4Q6CmlhjZdG3bVGkkqdsZV2d7g0pkvEOC1Uqwv6pJ7wd1ivTIGHSc1dKd9lc0KT90WUUKoV3pw53elWV4tK78l5S/J/0TQAAAQAElEQVSO7IEdi1Pc+oZwxVWiRIXWDQu0Hcmg7Y6fIUobyzHwZ733xmZ90XKR0IAKiLEtFezzrUjrdaxyH2qjC4tLxl2IfUkrdNE9/bnCL9Ag6ypjaLCtKyWTGGlWzsEnaWSsMVCbYxC15Db8ZDR6nLHVOa+2FWCnPno45r4rXCl0ZxNyCuXvvTKWTsuNZ+uTFH7M4EzZcK98YAjwC/Yyw9XC49/BSx8m1cJQLtkPIF4Zlnc3+hnEmBLispTgc6WLO77l2qZdESfqgCyQY1dSvz19Vzw1fv9Jn8fvlYUwha2eWxui1T5hDui91pbD9HdPE51vYGit42cFfrNfqYGphPFKWZZSoJue+J7+fgaXvpL+yP1MvTCF59UA6mLbwyIXo/7aRl8rMKROOAuxAmrn/w6akgm0m32JFDr8dqWEfDRovi3KU87QJz0oHBgzi55TXrUvi7Je0JvX+J99gOv4VT4taVrsh7LWKw/Xe3UvTPmzQHmSKF21IhOon8nej8Ts0/mNDaf3Hza48lvZzJ+TPmmie2jTJvmWDhhgy8X2jAxX+6jorGFXm9BPG/yLyfHa7Wr/Edq39lsKVEGvc6L6c6FWim+0IZurbpTtZjOGfN9KBXdpFfuqoY6lQ5m9E2P1d/HZN2m4yRxc9itcpamWLip6ldfaCYvavua8qx1tNtuVB+Z0YSlfcWQBEGRLPDqoybM0bsYB3lsU6FuQrX28TxzA9h4syHlJuU632ELHCwWryrYzC6MbH+/YQ94zAZSuxkAuV5FrwIdj5vM56ehKiQ66/BYapbmUmnkyDhh0t4lCK3Agj42QKRfbT09PSQ+AaI+1LwOMIRObKC6CT1yTDnStDNzMz8780M4mNmyPzHMnDii8n9CFJXUOb4BL3oRnOdPO0JCXxqbBhrjuxtWQvNmbGKnQNSw6epub8BziiG9JOuYr3QU/HJnPGj2J28hM3NIPt6mTvmErK2foDB5LxX5aaIsF3TAw6TujkzO2J48Zs9cGqIACyOqRs2B4oj+xFN68t5v1QOZCR35mHT98ynrGVoq6oZrvOtLnVmvULNBUoJWiXQomaYEn41Peg1Pd3+5vV0xEVcMf44UFDJBA52pv3ovD+KYd3WC/Y2/CkEaLVN3ix1ofwIULaLdNO52VP7K6UOyT5eKBaUTfmqCJKSfykDnv1Zd6E+6NDoQab2wAeFiRbwhhYxPwCh2kE3QYAQ98u1pWPcIXj3wXwuhKDQ/wHFHoY/EBEcE39kF+mLSJjOKIC7J0PWJMmsEnP+an2oKwzhxiO8Z77XeZL5F2Cl/JDA03Gq3XxsSnTbup72aX+amHjCZIwlbHDAvnGfu5BtBG9blSVt13XO0jbumC3HCcsqit0gRWvwWM2KwbbebExmPXgl2hMdbScaUXY4IYHcw1E/qg3HjLvgttS5g/im/ABwfinTKyINGoyNt46LXn3roEyg/HeIhj7q5+pbVBlzwZK1LXCOZGi3zxyMj1KwlrnXTMqU/h3Op+H2PWEf/v/yz/75Pwb6fgfyD2f6hY1dkVTIWiklWikzP2c1UIysFJNFoXXEc2f5wQjhnsj5yInNK4bFfpKg9o2i6nvCd2tl/C0x8XnKUvoZNpsL5GqJM4Jvh0ZSVOp3TTRHgamEEvgdFHI3ds31o033RgseWJlMnajnsn4coEIg+3ca1tY7fbhTue1jthpsHCkzx2BbxaO0XaQRPKwTKwU+zGTG2VyWV10j6dIEiOkMvVmt2o8W+yeML/119/jbX8ldP+3+IrJ0Wfv37hxPVzfGF3+/u3r/H8+XtOvhVYdQBud3XuC3AJxic21pTvrZyQubJSJspN+eZYnO33wUXHW0skvVsmVuXjWwDrDvQoewRGQx4M5xP8c/VJdlIG3Hjlkn0z2PNg3Zkg7abBo38b5/Pn+MxJjzytwSwi9dtaVIqJ2OsbNoCt3DYZQIXuWvhmxG435rVedXaj3T5VvXAjz8rD8pInUU+cNr1kMNM+1Kmy8Ko1W+epw40eQCTYUpCz8qaUKCQOS8Kwn/zdbMz+wqqthqe3B04f8r8C5XRQG6uMvyCLLHT2eYMtDtgYj/HXP/8l/vzP/zU8ade2twRV6ydPs500Gav0C5Xa1tAadwV9tVBH9/ecVHy4w2b31G1C+NKzYK/6hjBn4KAYxvEV0FVWyvvMRpt+qrzdfPBk4kxCM1MWivf+XroyemHyPR5f8eFjbsJ4GpLCQhjSuN4H0qKUGuqpb+i2NhICTtqSpjn93/+lwNMbbWSD3W3hW9Lenp85fT/mHyjVdp6PTyxCJwgHOrJwk9hNKelVF/IpDEgALxCW4i39veeCoc5M4NrDPPEA77vtPj5wwulpyzgiN3AP0Dmy4eybA//un/4U98j0tgCUtwu4xdPw8XG3CU+wnOhc9HmFOkQ8Uxb4LmFy2mrLCdlxTlRQw7hN+D9deGr3T//b/x6eug7gdpP8t98+xxd8xATbMdL2yy8/xz/+w99T/jF8e6Ax4QpHePaB6UxMld8BXtT96zPyQ+f23XPSvOek1Ho3mW17w7/OxA3hyM86kbdMvjxF9u/eTPhtT4K0Gzdswt/FFr7t/44sM6Z0JUwMD/sx/67R/T02eBijbzW0e38vfE9bQd4b5Lsb9+GCsCsFf94wtiGnmvKRh/AH6knlXWVtQmBJPqkTv92U9w5dbbEbaU+/GFoM9QYT20OmO/C60SptXn1bRl/WZoTVwZ/JvDT6jPLw8/XUSX2Ly7a+1qTTZEx6pNU4LJ9bbGFDsZ9wtTPLrPwZd2DzSRpX+1iw5TnnggU5Js7rD3l0XphIuDK5JYafWPRUYCi7AX6kXX8+nSZ80Hl0RmdLuPBQbrbXVkO5qBflPyJ36VRG0rjyFLBA71JDWVoGxlVwqSNjKd4T3m9ZQPpGw0/Xv/3x4eEhTCK1AQ8wLBN0yl8B3jv32pf8OF7ZddQnbnQo/d5v0E3fWjgfKYuZU7wL8eHGS5QCnpr2VGvDxrmHPvkUtlf7BB9t/6eHj+HfG/FvaNW+oso53Dz2jQJPoB+/f1//JyZwtFpjy/yvXZSe2I7M5YdBIR/8iKJtKARozmfuF8aekb2xRx4zmWWB2dE2wIsnpdvdPprxnefV/1fbKbUDZg0CIWTXaLRHIdlGXsKvrUYHXX1tccBmpE8+nZ+8WvIexkthIF/rgo/PwrPU1kK5Uy34UL5D32LgNLnAk/W6mXxiOastYqvzQrJPSRzyXEoIK+MYunIDpcKD8/W43cbdwyHEqz7tt9uN0bcWG3zyHhtRDh16Dz45T4DU/o0+Y/a5iw8fH+IjcdiYazw+3O2x3Q14a5Y9c+kBWXRljekFeG7c762/32ecqehP+8GaU6Zb6JAWi7giCt8SFRit1YQ/1EZtyV+/0sf01Vpryl0aPXwRpnUb7GR/d4g9dLgpF3zcUPTv2BkP7H+g7ePHj9CzD3NhbeSVufJEDLX97uE+Hii+9StNkJK03sPH3xvbf/n7uLu7R3absD8Eg4WfHXIYKvN6o39Nmhd0s+poDu1V+a/+V6LCl+0eep3JCbXp1rcwVmE21zf6nnIBJx7HnrDnmXl+Yj5wIfrM3PH89Vs8f3vKN75eyaFeH19ifQPhezx9fYzjyysLQfAHJAiYqzxhzVmf9OErkGrLj3UBD5CM1Wlv2P18ucBvhbchKvOa89Wt1Lqxe8a5W14rb+rE0peGK1X6FImIhXgqXvk4wbv+qf87r1rMh22b4VXeN9sRebl5uGQ+ckYO1jfocJ5o2GnGIlaVzhEIf6Udf1eu0nIryt95NWXF3KpN2caAVToKwgK1wtEWtZNSpB+p0Za5BjI5YzNnrjOHX/qa/mGOV7BPYb4Cf4A267VxpBmPj9/DfGpmQ2VBDsYn4SiPC7J2XBbarDMvFIfxTJJ64oIbp32r0WoLcVXqrJeGAZloR8o8yK+EITwkT/9KWXOHk3Sjd5YlUWtNX9M3xnGfubF10psvBrweQx+RDuemnFOQw00H0nCDvyX+eIgzwPc0nzKff2E9If1uuB/ItX1rORjwlr+W9pRv+fTQcMN5xr5P2MWMDKy/v3sg9/oU9/cPSSdDyTuntHPfcPOtK982fH1+Cl9I0J7Mk6VXGQefrqi/Zc0ZeFavUYhExMlxv8+8yLl3JIaM+x0x5BAP+LnPhbETNOlXX/G3r6z7vpD7OV85p5qL+5a2divdRINo6GFD7NyOm5VmcL0Dwz7Spk4qcOXZq88XZHrT4cD4oTbm0gaZFZAFH5LzW8GV6O8cLs5vzJn//N/+G7b1FPPbFK+vb+Fb19++P6Wsdrt97A53xNYaJf8FsWoTxnFzHqGap2pvK43H8E8S+IageQ4iSzrMKd0jMO8xpppX5nj4gyLcaKFfyflFv9RGMnadT5E+GtePCK+3f5TLH5Ck/wuiYdLO3hhFIRB2PqAUDaxhSBrkFuc0SRhwTgOIyrHYdS26vIAs1vAMvJtiNVBrHaNx3hxfh9XYXJC4GeQQ8fa1Re50M0gDzz+Ud5WyFxMemjLwJkaikcaiYZ0JUGcCvQuhCz0qQU46Jup9tc63cRaOOoQ7v7/nr7wYXGeCaG1/myyEixgiaS1iBQoECl/D9iqMrpQ03HLFY0/H1IrDUGh0IAb+3ymrkZfSRSOA1Aaf9OlwLBr5LmHgyQUwi/aFnerg0yMPk+kNgaHh4IUAQDX9ZwLTshYmLem6FYOFDinfBnMnCaIB5EBvV7yFrmDinjNZMNAWeKnQY8BtlcQEPAY8ebvx1Cr1Ftqsc5ITvhP4KU96zuGv3YgXLNC4ZJJugJBmUEBDEJR8ShLWm/y5QM+SY5StBRVmi7RZ1Od6raFMnHgOBOI9Zdzvw8CrjCoyWwt6EGlENOq2BGqTPPkEUcou8YCotrrCxN5NQit8rkOXEJbjlIW2Ic/anAWKw09XSiaHAePCdGPxjUnw+PKMTN5CGVif9kvf4GMQX+VNwAYfVQTeEwH5a77+KvxVSgBdv8gOHfQU+qsD5UGTQ2EJarDTUmpOAtyyqXUisB/Dt32cTILO8mbpgaGOVYokFRtp9ypcACKjmeaSE5IyMEArgxsv8tC3GrW1MLBXYAZwbFdOA/W7wxgumqjOP9rnBo/3HX2FZ59MEnhOvHDj1TZjj7reMCl67dPXIvT3mSRKmz8zSWrDC34szRcY58sm0yoP+Z5JDB3zbgPwpTEvKzPJp31yMXNtUCbKyOJ9VmMryt3/wawf0BuyVl4rvys+eXOMSZeJlf1pSRzC8Fm9WwZ9ulars4inIrNGfW01Za//Or7aD3pPJDqQEcIf92NYulJY7M3oe2LhMyGGGXhQJn208bD6FwmSryU7KWtfbkooR2VoXPNevd3koB6KMgcGqBOG9LsY3rEpNI77tA2TEHXgq/YzE7dxbEYfC4QmDMY7TjqUlbAgMrQ/+bLYz3YL3ZN3rya+vrnmH/U1ts3zFPqTp7Pqf62DX2xXdPNN1wAAEABJREFUmSk/YVzgVZ1LF2Sg8hK1tvSNHll2KioCMhYWNmtZk//5WseVeVF66ca3JAxu8nvjQborcOWvh+AstSQu+bLYB0wJd6UlkveulMgPwMRjAms/EME/P4GjDOVj0oaZy+xno7YzsIGjfuxzpn2BZ00czYey0IfsJ33Ga2lxrDCy0D/7ElOGocZq0ysFyu0dmBZtwzKBf2YRUKCrR4bitbf38ij93huXxaUdqTuTP3UlTO05ZQDjxo+htWi1hTakDKVHuPaVRp8bG5QbFv9u9AnfekR21eC6gaA9d6XE1jjPJk1XVtlqhxbl88zC3YWJPFhMTI0bSSv0zPA7K0DuB/iTpovPIBOvvJ6wb3FZTTf02OJu/xD3LFQqfBjje8badkZWOV5KcwB5AG21L7kwfWeut1/QLu+tbsI414QD/crUIn19Q0alQsKSY7V7F8Fn6DmzySU/+rayE55jtsxnO3z0YGGO3O036a8DsAbo6FtlTlnlVLnf3x3izs0MinZyAq56gLxoQ4vtblwXBbUlDerUGHKBCenUxnrgqFdpULbKSvulS8jjjSb1VIGjbbwyVyp78QyMJ03LudD/GMJfTZanrpTcYNUG38l55Nc4IH7vxVeQjzg67FN8OBxflMeD9dkeJSq819bCOU16BuTUN2QbkTjOLNSlWztLvujv8zML9BeKmzB0TTjCqLSr3pmYNzkf8aBM7GPRhoWjzL1aZ6x1Xj7jU3RPWA2aVlgLC+hjnGy7OktXSvIi/27sOE58C7mitq09uIFgvXSLoyKHDbw51yhDx7oRNGHn0mGdspvg17rNOOSvX914so8wBuj621w8xgYf2zEnN/yyh/cePJAX0r9n4yvt6IAtYU8jtteqc6X0S1WhX4XfxhUdSF/mt40FZss8SrzKDFVhhtwBv1IcLc/SfL7K2bq/FfpCiDSVUqnmOSjUJUyuWoPjlZe+vtpqoPcJm565MpcwRj04BiDMqyd0gT6Ye5XtbcyF+Knu7FPA55gVd7EKfQEPHU7XMhMPLNqSPnFh8KJ+ueYAf0Bj4vUaBRhBgWq+Nv+PBVy0CetWEqQ/GC8sN7lqaaGNj1d5B236r29+H/E/7UY6zS/0Kfls5CEu+Ef0rQ0hyaRFHmwXtrqXZ+kyVgjnrD0RO9wM0rfd8HAMKJl/qxe7ZxGG+aG2lHKFb2Uy40uOgbu0AfFJl3UObAM2ZEHu0iCcoVGHrdXKta+JyxgOAIXIGmvOPMxYIxzLe+pQjAhx/QKeG3/ixAvt0tADs+EH+pObc8bCDRvvO2x3T2y1vkCLdMAC+PiuYJCZ9zyknsUlcApfx9RW8YW6xuLsRh/6yjNdQrkrm741fGQTA/O+tHSFAw42Bt+xrzO2pV3lHMDYVD8ju8JofGelqyIKnn/QWdLez9Mb+TJ2D+61nxxHtk3oUjlpL+rkzBo74y446O5LTSGD9jlxsG3/M/RoWzNxZi3I/eqvVTkOLWqrgCwMFQq30Kq9KUftUP90L6CvQ9KsHP5oZZXSH42q/0v0rMK/DVH5OowGtiPAjzsm/N0uthi6CYClokCdoWJU3muYeeW5XA1LdWq8WbBE+2w4SXXH1MlDY/nyhRPxfAvmO+gXcIyhY/WtYXjLutgAXldKiMsJXLxYQ9CYhqNxuaB8JbF7eXnJ/23HnU0naOwznd0Niq9fv8S3r18zqZjeziywX8Jd4C/fP2dQkD8DshOyu44GzOHKZ/B5x6B9NfH56SVPTjRwqqGrZulCpyrpxA3n3BAUPAkbDZxMqpvNwAbFlsn1Lk8yPzyQMLKAMqldd8cD2iYm/RPlyIQzCT6U2eH+ITxBuyfBVH6VACdveB1ymhl3CnewnfxNcJXDEXmcclNmQgYLToqeCyNIFnzjydNNg7JOZtDoSmFyaDFA9y0Z6q/8D+hjYCLQJryvrRKEKg7cgD3nHzxUn9I0z+8pT3VlnbqQLicGbWubjt8yMEMOOpzz7SeDhZOFV8eZOEJxIFbUXUKbrBX6Wgtl4InALz9/jJ85Yfvl51/iF04alc+IzRoYK7S3VsN7y5b6+8NDjq3AcOI/EdjO6FU8WyZFFxf51gg2L75EHpEwHN9xfyYB0NaO2JqLh5mg1pUSFduv4MTUwxNEbcvf+V95uQZzG0OohUVDFw2cW+xD3H2pKQfH+TcDfvv8a/g3KtTRzEaHOtKXKriGihwcCx8DRVkrJ4Oz8rOPE1PwkT/t/wTdjhePtm5xw6ZvwKrIqbbks7UevVb0o3Yi9AkXNONuH57SSC9gqV/ts/Y1Wt/w3U3sdoe89q2mztT3BlnuqNemCkSekLm8lK7GhlM6T+l3wFYG+oHwKvQM0LUb97moUq8HkkrxV+oXFKZctV3LBExtz+ICVBm4sexJ2cr7MX3KTeDjM37/+pKy7koJP8pFeCcmtjP2sMpbndmKvujWFainwFhIo/Q1aOnhH7ZwrMAXTSCnhC2PwhWCcrDIl/FgT7KwQ+/CsP0dG9JHnPQc02oN2zf4onHTeumC7dyoOMGvONWf8dK+wl9IVLQBr5qa5PbYZeIgmfIq/V71L23CeGFMU17T2ykSF4nEBE3asTIVljHjzCmR7drDhuT+cLiP+w93sd1tMnFR7srYIj9n5Ck/0tbXGvLvvXzg+CEt1veNeEDp6LPStmBfM13UwRJnbHf9WwPfM76feLYY5x45KfTvD5hkGmOUacoDAU0kH28s1nyDFEi5sNjiN23bQlujS+JQVxd45oEvuFmUKwtt65z2cE2MkKU8WLAG4twSCRshCTPnxgHY8FIp1rlRWHvqsBN5z9KXGOC10ecHv+CXDuUVECaOvjqupW2dk5dT2rF0qWPxWZIWFsS+bi69wqjQ2hj/g9++Iv8SreKbwL9As/jsr+0757HXJTnXosQo9LNdeR+ZU5SpHdRbBdYFm3Oc910pyG8OeT94cgjOCb7e0MHry5HF1SnOPBt7fySpXYQ81AG6GC8cZSQP0mfx3jp5ucPm7PMOXn3DGGrCeJOlbQfiSd+aKUKsfC3cz9j2Kb5//xbfnx65n1jQTZw2v+UcJs3yNUMfTIQxdUPsGoDjZqZ0F+RmPNQW86ADnSCe5PfjT5w2f/yZuNlCu66FoLEQP7MPNwCXZ/nhVhQZJybafa7oa0CeO+ap3WHP/NoAs8pEWqSjVZ57En5oNK75JuHj0xOn2i9Xu5hiwW8FXoCn/Qnr/v5DfPj0MX6i3N8/xAh8/xbGTeZQypAF22jxwMaPbzD6txc7CFN35goz8h7IAYzJu8MhOuDrc8bYszwgiK6UkFZ1JccuEp4fibf+7Q/mS2MHIH8X90cf45ETZ9/iOme8iFCvjvWtB/37+PKa9BmHjsRuT+5PxIDXI/5wOmb+I2xjmrgrtGkH3icCfkAefsTmWymhrViUqSXtr0e2tNE1cU3I2Ln9Hb61P8sLPGg/R64T7cIXTwWf7SfoN+90PpIeyyt9jYUzMuoAbtyp6JCELOlWh+pSu5MWY5d2LjzbtLOC3YnLYr19xaEMPOwUz4oXm0YuPr9Dt/0HdKYv7phzfDZGnpw/oEW/UdYLgl3sD56HB3Kqv/8lDoc9NrjBJmrmhY0NVeeaA3Ccjz/cP8QOH3fxq/zUe4d97g5jfPr5U/6dk48ffwr/9p1zhLwFH3WEItJPttj6OO7DtzXM53bg1CaVqbTSHYrgvq/hnNtXfYLR0Ko9Kgv7VfAOjT5cK7qwrpQu+IYqlbbe9lIDgDlPG0PN396J7z1jEEHGhAnZKD/H9XWFWSBkQt/T9E6fM08LMgEWdzPzqvIrDKj076GxcvUZQwLXTJw5MW7KMmMHjlGHZ3C78eJcIy8S14g3gM1xjvd+aBVdrPh8LvCxFigDL1+rKTzHrQhtvUeCqxywuwp9W+KadnaBaW3zy9fv4Zsp2qEyOR7foPlMrjGzHmhx/3AX5sUH1h/KV1ql3VjmPYhDtN6vcpo4hJqJuQsxf8oDTWPmjPxAGcYmCdInjROOX3ncxJa8yI2migy1Vd/WOxPTFtYt4lN29heGtp1laNGwc/3Gq/ZIQkK3FXqHGEpBChTppGH9rs3r/e/6cMu8EUm/PF0klLG1VQ7dyHPJy8Rljj2Il/xnt9vHgGztb3eLuGqt0doQG9Z/0qb8O/RXgWd7n+0tVp5b4lS2Z2KJeWHwse/QWurCuC1ec+fdbhO1tjBOeThmbPRlihN5nPaVdDNe3oVRivZc0vca8EZ87+7ugeeaLwIEn9Zq5p4D7Wd8QZjmc9IUhTUqMff7dw6omdPVB0MQNQ3cJO/pJ1O+2efc4Hp6ws4XfNZ2uiU+4VukTTjZBpgta+ct8nXMiVhWoaORrxWcuXPwH6xA8h+Mov9H5JQwuS8aSlfDa1eoy8IzgbJY+hIGgh5j0ZA24ybG/ZiGYwKzRYkDbfYpORYxdWvgDj4Vo3fiiaCeZ50lC0msBmOZWfRqyF+/fQ3LN65O/Br69HbMYKpRCUMcfW04GXQQQPZMUg3D6cEzbvahkY/jDpobjr2Ep2UGehPRyrjK5pZFOGmIEgNdCCDktweOk9vtuZbCLfLgaje762w6nROxdNnUkMM4gp/F657ivaf2FXiFgY4Tn2UN9k4la1S62E4xYHqxP0j5inst8m6bk6oTIhJGomub/G82W4LPJicPF/60ZFB30eIrzmccLHFDrDw5yVpWG6C39dBqQL0FnqpcS01yZyYz9TiyqBrHLfIfqF9W5ydAOMlOBP2JAHAmMDyzgPhOMijeCxPnmfFnAp39vCo/+VEPFu8NDrY/snB3srIOIaRYhHl6fWMRdgpfp1QGyjT75A+T5QVbmTNBfnz8nvwbvEfsxDLAn7jk2cWCi1gXvjP0maCYwAzw7GR0diKiPmWmpK9jlbt1jlGDohameEyCLHtsUjhINQN5PjPecfIhj5YZBjY5WTRyRKDxrFzWRciUCyhqQ3pNJtWNeNxs/GFbXVpLlJv+oN8JRr+0f60t0gZt75kUWk2a5Fdd7tCnk4yboO/oLmkGxjoW3aNLJwTlZXFRdIHOHn5AGgvBfmBi3CFj5fnoK7Bs9DqRaC+lAANfV049tOhjjuuJLcIQr4vmxDdAa2+BTmhNmweXOBw/QNcB3/r506dMNje7jdWhjdENm2xsvO7DPva9YDkzPClT6Uh8yqHWaMDqwkUsWKhTfqlbIBZo7krhLkJ+10WRm2ALpJcsNgpXPfrKuG84njidV8cD8A/Iwzdn7n+38RsJUo0uUeFfXZoIj/Q5YDPbzUg9cQtmXIxph9KpP0ubMfKVxbWLSxNdT25tF64y0n9wSibpmjpWJ7txHyvcKsm5ALavkUeelUmFXmOBNAlL/zQ5lD8Xft++/BZvb6853ljy/fmJpFV5IB/0b0wSL+L2Jc6UT4/8hN8quqQMhWuWEtU2EKU44vcfa0pIj7xttE1kIo+2SPeEPSoX5RzXj3i0NccN4JIn62xeSCZ9069avyQAABAASURBVOcinRZka30W6ejRJ2Ps3xXupYs65aGPSUNrxP8qBTnqf/ihf3aFdgrftZ0bYVZgu3m3JRFXZ9JtvTTK163YjyE/ZFfBV8qqM/WayR4nt9qbsenmg+p4i4y0pQLdItdPseroW8v5oBOWDRTfipuJxdq1cG//0xRNmhhqxD6R8UwsVwf3LAhMQKWZFrr9zQesg2vUTotypXSlZNLXlRrZzrM8r/P8nH1n4RMTsh35BB+GJm597fHbU+T8//qcsVzeZ2JxVwqJN3b0Y8ySMVIbdQPBONXTpyvqMRK/ct1gR+O4ic04ULgyVyt32yoy0r/E/07MV75ugCqnEoU4QX986EDc2SHngVhn/fL+nm84uhEnP10p+NkmeYedlKVzlPPYCb3d/C3b+CHvXIJVAHx7t8pQWakXr9ZqM9KZ9EKrdiGPAzKwzQ05498zc6Yy+Pb4JR5Z5LnR4iFWyo7TeW2CvDplIu6+1aTXt2/OJP80RAWmenKD+IK852Xi8AwdQP9MHF0UUvBR6RSf5d3xzvffvn+Pr2y6WR65dw4Qv2+VGSPE7ybeqBzRSUVmjheONGlv4/5AbrmPho7ARJyZ0wYmaUSIoEUra9x23Ep3I+bvc3PBeFdbzXEdnXfE4QFcrdbQpws4s3Ro8XbPVYUJT73Le6uVuWRL2VPG/LUXYelnW+g3n9izSP7w8BCH66+7xfUjvtoaer3qFKsfeL7b72NP2WCLZXVtyYffMT4xp90Br4JXmWg30uNzrS0Crq2zKEvr7V8AdCK3s6iHzGf0L2x50s+5aocAgAq4RIf6kjGAJ6sp0Bkz+RJX2oVPZSgv/1ZmIEfrzsLDbwWE9KjOBrvCh/dAJN5Kx5H870heeCLnkw/79/BWlLVdxYPxJi3cO6fZD6ElXPmr8K0dtFZD+x+wCQvIEifmkPPZeTpH2nepGe9cfJtnABZw9opQHx3407dgQDJqLVGpA6Hi5dCgML7FHpvZ73fo6hAbdN1qXWMpV/snD8CI9BHkprwp0l8iEuYGmxvHfRyANaB7qiMXyfgRUkoWeuDpV/quczvSD+eKjLd9iTrUcHPOzTjzow5C1aV8BZ+e8QOwt+DyWmFKGOZhbjT59lfKpYP+UkPaLa22lKcyaa2PimOWIE9DVDP6C/A4pyWRAbUglDdu8yv/oKJXPqaMbddutTlGRCOvFX7tKzER7SNr521jtDb8jhyEo68op9QZQLVLf/XLth187fAX+TQmWXzDtPQlDvf7GIYGAUvG4Wc2n50HjF/SASuQD15gyg8dJYs6nqgzX+iQX1bQqH3LA7d8kSIACjRbhKd+pP1MLM25E93TkS8d+QmmlG/GBeYKr+qltgoKWwvtJQae+9qoC2x3Yr1CwXbEI6/yNR72tHNIjK85F82sj43TkM10AW3kMcpPerxq0/G7jzYizZYbT45Vplk64+cC7jnh5VAWoZVO6mFoLdSbOelPHz9FRU4LOL26VtgSv+RvZJ2tnUMsvAhvyr4b2u1jbq/Nq5cL4zGURGX+ciZmzfB9wY9SOuDuaw+onm4X6Mquf6gf5Q9Fzf9DYgoCt3Q6f0EFHeXHtSMYVhYShWsJjaH1jYShhTuRBqRxN3IqMMaGRZiL077RH4exb/C5TURdqVEwoFo1+hpRCspdMnHz9wdd0OSuJpOF/0OO/8OC16dMIJ5y8tfQLwQhI45GZZDUOF1c3d9ff+8TPC6mPF3w1ELD1PgnAo2/IgVJTOKbMAEZ2jaEY0TAnSKDZCmQVkP6K/T2lFZ5ro0ABg+0C0OYlgnjddJdA17g2A15EPBxXulSRjoTQDFxMF3mcCFi8EheYKZQhGkHYUrHQgDW2bMuG1NkgKF3AQ5yMFjZVKCptRriGZlodjie9xW6bb9Ao39wzJ31E3IQByBC3u3Toy9hADnh+wregPMblAcSXScddYdH5u6+Y/b7Q/4+7E2+p9NbntQfj68EgZlCQCNZe+Lk9fPnL7lBZPBQD6fpyPORwDPFxYAAkcIsBflyrx28kDg8sev88vIE2jW4KjOT6O9sKD0b6FkEaxMzMBAHQuFL1xXPKV6eXsK3at5JfvwbPU6iFu1GHkEFnXPa1prwz7HbjvETp7rSc2bcbLIDfAQT1rXa8kqcJLlcQtg3eTpRj7t9/AOnab6h5MLfQOlYrz5X5KretZnj6SWOBMDgsyfp26C7rqx+YZ8zuJ3EpcHgro6koYcG3zLY0j95wSfFARguJfrWwkXKFt/cwk/qsdb0Y2FYcrOFTdANZau97Dax5b5iCzP2EhjIMAxpz/qCCfF0tR35Ve5eQZh+LH3aiaciJhz+Day//OWvof4G6OlbxdfdLGDToy9hYkHIiVL0rZq+pa/Zd4DWHjq6UpLm4KN+lQleENKsf//yD/9IwvwTsegAnIJNTXlVLg8f7kL/8yShi4LdzklnrTUspdTkrZFMKg9QXGlQ/jxhR9bfigmaE5gTv3SU4B/08TPt0yT3iM36BpiTmrKp8D0SBw6H+7g7HKBzlzgdIx8FNH1rsUFPu8OBPvcZO8bDGFvoohn5vaSNjpsx9EFjg7FSv9JPeuQkv+pYuNI2nWfCBnIuJdr1FHcHHWssaimjJXvAJEgKsmgNuQw1htpC2xDWCf/VTrUHT8B/+/Nf8g1Kn13ofSc2T9gKaFZo+Il8IxCgRhR+llJTrrUKu0ZtNQo01yIG+qydbjeM4JafPf17aNmOmziQ/O32YxizlQHNYRI5YxTymzip7IDbN/CQMNYGH8AADeQsKcMz9mucnn8kbeCig7SYCGrn4vW+9CUq4wfg6GP+iuhALLQ9/CA68VrYtbXmRwHkj3sEE9q644SxRY/12kHbqq2i600WcUlDF8imp4C/r3/jI+X+8pJvfxjL5SX4tNawrTFL+nCp1BoL57w6Z9crnDXZtW0hfs0Zg28xZkF/0gtrdIhcCIpzS5y5v/+YNMpL9kH2AR/yUG74GO/cpkwqtN900HNvP+u1J2OFc5t/IFOdSKT9vS4C5+aErr5+/xJfvn7lMOgpHon5r+QGjkVrUeD5Btc63yTV9xxjnNLGivSBu9UuWuuRz4ayX+0JnpTVABzpHGoLx0j/6W3KuPzmohWenCeVgXPH/eEuxt0+lKlykn43ON6gzXtx2l7bqoPgo60aB/WZwrN9uKzfsibhyvmCXSqjLPiV89qsnEFU6bfBri07rgO2KN36xAAuxyjbJ3zS/2nrr3/5S/4dwt9+/TX/p6qkEZlKS8qvL/hliVrxycFF38xm2zGkb2iNWHrK/61Lut6Rw3cOUnyzRX8XV6FnRwk+F2h8Z64U//HlNYwLX799Cf8u4Pfvj+QFj2HMysUTsUn8bqI4HxqTlPuZue6C7rVPff0D8Vt5D8SvUmr67+l0DONwlMh5wXEaqnmQ9AxDI+bfx/2HD1zviGU17Vt5i8c5s9LHZ8j+8fW5K0CgaNMLdMi38le+d3cPsb+72g1xdMOcuqWY+0qj/2Pth08/g/MB2xgBQYwD1sb5tG/ke0AknxOhYz9++BjOTzvmXOukX56k8R/+xJz208dQBzP2cGROQbxRa4sNc4K0WmeRPheX/r0l9ah81nnoGM7BZ+L3lIVcDPmKR1gERL5rTJzmCzKdoXEO/xfc7ENfN+vMt6RPnNJnW8LkgONMH5+zng0cfVB6tQ3r9UFpecEeXl7e0p7sk/gZ5DX7srg9Y+vmFxf4tc5NICjyT9OEcbhvNRo26Rw3IAPlaq6BoNEUsgWYuE/QNXPfMQ+o52HbsBNsm17KSl6UV6XddQmTSFTtv9UQR1fsgbNxrdSp23sOZT6w+a2uzO/aUJOWHhiFfo6Q9nd8S5koN4Qb2qYHcAfijHB2xA3pFsdEzjehFyiPDji1r+RGM3P9E5tDJ0063zrZsrB2LhrwdXOIHc99a4H4QJESEn3UCk3Y2ma3CfMdcSvHM35rzExbyb+VGPRt2Bb9gGksUR4j8cR7ZVwK8Qh9GMuEkQjyB3JBjkkc15J1/KC/Y7ijCY4Ya4zRf6zfbEbwNWJNDfm0LnWFL/vmuxvD1qlP7X+LfuVnwr5OyKkH/oZ4a9x1vDHeNwR9I5+mOBwOUberjuXzO+sN+2j/2htEhTIUh/2VnbR23JRSkT901avv06DNa7/cImP4wZ4cq9DPb6fcZHIN4npBX8g5k8508ycmWaK2Gjv07ptxFvOHzKm6En7EW2uLWiuPJWOUvCqznrrD/T183ZMLwhtx2jzPA5Gcj9JHGMZX/UzE3VvxOdCNxXv5P2uXFO+tW+mMlc6yxlX7zMj7YmMXIa3Sr70O0Hn/8UP+1sUWO0EisepqF1ti4A7duAGt/VQELA5hydtu3BMP9+G9h6Ov5C7q1T4W+xkjki/spjA+bRB/6Ap2KD3JT8DtH+db/jik/OuUqLCU47/oemWhu17pcCEjm9lhNJFafz/7OV49eXt9CZ/dcbVtej+FhqqjpKH9nyiooEBRalzvGKDG1VOXSXBrTM7N4avxkzzpAC6qNZYNu8abNoTGUFvFgaUTTtL4vVKYUE3WID1uCbiOkosvNlmw8NgQFIfWWPydskiPRtrXFhOnWV850ZZnna6EOOyBc3Tr1YAjjC1BTIeodTVK+deAC88GT5ODkT59qSmNpGsFkT+hFplN+YbCG7yuwcPFcEStBG9obATkrpTcUHhk48LE182Lb2yCGMTFmcCuP3x2kp0IADrSemUSx5GEbxBcywsTyzEn4KSZ8eLsCrwwcedbJiS8LgKEJ1z//ob6Wkh+HaOurU/9lBoGgt1+DBdj6nmz2caYbwNt4u7uQ/zTv/vf4qdPv7AJsUcNXfIu7HR+JFSAYWLVCPZ9a/QpGWzP2Im0awsmejPJifjDD4p2YjnDb7bDp9UGd0/osxCgNhThVnQsnxanLnkwCD2ykPCkRVuWdoOZ/JQoaSO2PT8/Js22C0eYBxahFgP6AM2wQZ857fcCLeIo8AUzubAyiZH2tawLMeFJs6XVGhtsRtg7JgsTjcM1uRR+V64yYRJPmtzwekaPr0xCTJ4mGy7GbjDlTx0GH2289HAEDOlIuSLbnASkFT/S7p3Ijvi37dLJ0PwuMCe89/k9eby1iasCM0pkvQn96+NzeMqEAsMxwprANYMngJMA/ZH6W/LvQz1+f2Kx8UR8ecEnjsh9wu7xDyYhx3t68wqfZ05ZpNnh+lomgPgJoYoxc5zf3ohNaxGf9Ck7N/sKugBlGBscq3zVXcqlQzZ9CZOlHZsvXk0Y61BDm17p/tsbDl1BFxCh/cmbfHtVLiaO6s8//OybYx8ePsYWfRbGaMMmOb/++tdwM+zb12/Qewr1ZqJz4ITIGKeYJnh5fSbmomNf8Y8omTjtsTv7iOsd+ThZzugvyt+FOG5FO6/N+LOEMUaYjQRYPT+yeHv89pVT/BcS4sJp5D6k8yD+Qf+DYwy4xyZNVnrgONYN9AdOtj3d3l/pCD5uQkU+LWFuAAAQAElEQVSUjM/Gc/XiqX1lPM1p//qxtJokWSdsZSu9aSvYx5wKinBcoZPyfcO2H0kUjONUhQtt47D8OM5+tTXizZj4EULajvguxKuALuVrUWbiuNlQV0riEl/lPvhobzdd8pjtaSPXdkKk1RFdhPW3eAEabBlfNCkkUZVe/WC13WP4mr9vXrjof2OukT6TOOdCASYNPXMbRZmYdBrnjU++/aqNFZA4/xgXttjp1tiG/bfGuIKt0i6PFmHmQkS5sqhyDpqVBwIbkJe2DQdR0ZH2mmW3Txmu+BcWIVP4pqi06DP7cR++ySjP4rDYV32rT+17Bl8Bh1fzhFsfzAl1LT9KV+gEvdJpqb3clbTHAZ7kTzu3SO9hHNncZVHNxvjQas45xkrxCkZo2oXjtiSibtJsxg3zz320WjM+gZyFR8nFu7Ys3C1zjvJ0rKeq9pEn46TzXcoIfM7n1ht71Z+2mXMl849x9sRi8xm/8s2fLbTu8A+v2mZXSrS+Jc09sJRlhabg84qt6J/anDJLuMjQe23Zfha6wsMaF42rpVQWFXsWBndZNrsNOGpok7aJR/mM6MyE/OOnj8zBlk8h77vNCHjiGD4n/fqwelUO6sxCFMg+yrJVYJeSv7Imr+paWbVqfZU8Q6tD8l5ZKbO7u3ts5iE+/fQp/BW5cW8OUMK5/5UDG23cRZ/86y9uqrtY81kZXKBPXzfG67cWaWvY8AOx9Z54pO1WniNKZF/sXJu13+JAKaNJOeoz9js7lxg3obYrBbuQj5L8Bh/p76kf4M8x4jDH8ardCFs69WlzB2Fqi31rjF6Q05n9hHWed5w+og/LK15An/Xr2MfnJzbHnAOZ/5gr0/bgW15Pr6/44AlRL5n3yvdapNeywpHeWmESmvU1BeHVvtqB7dKonDboXruwzX611dhf7cQ3XBynXRrDMh5ij+pDfuVBe9HO5d3/2OKRTUZzsHfkLjX2dY55Jm91E8q4Ly8IN1rrOXAdyHU2KXPxi8Pc9Le/fg5j/c22go9y1g6Mo9qHm8RU51j5/RHXiXEX6Cz4xR0xQv5qf7VL6JJmYVzQubKQZ4uwZtqNw9IvPm1IurS9C23WZVkbHJJ5hONKlDCWVuykA7fjFnDM6A+lIXLaW80NnIFYY9+ulLAfP9BpJR7dpfxrxXYY52aUNKonr87zxp1X81BgX+BzOpPnTOec65Rt0kdbXmk3RvjWjsW6JD3x6vPBnDxho7MkJP1p18wnBRvqoUPce/IB/avAl/NHD49b+rjIdzGv/QjbzeTH/DXUp8x/AzzanDHQfl7v7h4yXg3AkHd1Lm9b1mT22WCTjnPOEqbxSNrNPzzcu4eWHbjNy0qBfniVx0leyYNmrtrmc+ZML+F9hY+RtYhrgmQU2SoH4bs21J4taev4nbH3Ilx1DrwZuGfi+8VnAGgPjlXn0j7TRz5S/vQRdt9qHIhxziu3Pm7wmfeYx+k35tnGAWk0v5nALSzl0iOfcRyZt+4yTm+QTwH3fD6Trz2TR5xyU/DEOkDf0seE4bihNfyrRQWGuC0YIAedyAtaxaOfHplzvPrco29zYfuemMNAlXmmOhGeb3b7hpWyUN7GJt/6dk0k345TJvP7e+YL9lGP0mDRRmpt0bcW+qMy1hfl1zlAGmb0IhztzDHKQZibcZNzZub1pzfAKgmLVP5xyh+Pon+DbJD52utGPU67Vih+Ch1U0hlD00kygeX0wQnbhMX/NUijXgPnxGTHtGZ2zOxxcxSg8KXiBpgdA2GqcJ0lFd5q6NS1Vmy1JJzputA0gLqJYjCxtNaHxuTCgc6AEDYFWg26UACm9Sc3BLk5Tuys6+x0vhohSQzOYH+NrgevRnrGCZ9ZFGmgrbY0tnT07iYgIYK1SK+l+QCJS+KRZ2E50afzEKyKMoU2edagf1AGyRcChsFLB5gINLM0gUIYPfgNJI53nLuinvB/5/TshRMUf8VsJlBBACNWEdtvLTOJIphot4914hDGrUzKBHwOVpYZIKE1+0KL7crDiUcnlzaLzm+dsnMSAnMm7LXVMHkEhCDDzRwDunI1+fnpFxJ3Tk5yI+baaSExE6bSrehgaC0Dj/cCsU06TgSrVT4YDw3KhIvqTNkvVz6lxbYOWBVYwpG3geehtqiths/2YSCn2TOnukc2w15Cuciv8qy1hgUVYTtTvg3k5PuOvhxr29BauKng5OWCt7B4Eb/yk+6ZvuK4FYOixUltYaMy70UQRVZYSxZ4X4Od8Az6A4ugLNBjkmNHbXO6/Q8J+KITgItIg7Qw7bMW9I9+1R13gZLSnpM+NnVnkl8TT8dIk1cDvBOJC1N5sH6FxU9ovY29IG/bpFx5/KANOz+jK5PCM5NmwJtwDPaOBUrKVfl5D0gvbNxM4STmOJN/JyEToKSJ02HHT/imMUi7V34OrP1qc9qdsp/hy8WqNJgoilNcJlzqyzHarzTp1yY8O5IO40vyUWpuQiv/39fZF9ZyEkVRKUf7C08cyvhWlHUBzoYF6IETvrXso+Wpdck4oa35PwP6v0E8kzSl3SFMT1nUu3wF1v2OjlxoTmyAqJtCn4ZNSLf2LW7jWibLEKMPS5f0qhPvb3zrQ/bvoE0Zmqz5axkmbqAKkywXwW5+GX/Unf0TVulCWPqViZ9/F0S+7Kuf61MzAqokEvp7bTVc7FbtlgJp+NqSiaH+rPwv9Bdm9oExcQlD+7Z/vo1XkAL9pPeErU/Ys23iK+Dy3iKc1mpsSZqG1nJhICxtZsZWgRJ+tFnxXPBNr9ZJs/xW6bzS4Tj16aa360b7/cuClqHLOnGrb3Xns77oePn0qm7PzJ/apHNmJl5s+Ht1MWJCqK3rCyssJA4d2pmJsHCO8P6kneBb4uhbu/K6wa4accN41SJ5oIPxUP4crzzTj5DdTLmkPNAu/Hal0jtCexuGFls2B5Wfz5KgXSzIamY+kF3tS9u7//CQMl7xrAuINkgDp9b46YXOXWEe5/oG79KiztTDOkZuRS2vXoPw5H0NhlEKfFUWTA3eWCTCrzRt2PDS9rzmhgQ0DybHDCrhBxjwpf8mH9T7hoevznet4L/oDaaUs7Y7smFClyu+TV7PxK0LfbpY6dcOpFt7dPFmf/33BF/vKZs5/26Csn2H90cWvMZPY9Jut/q9tEtd32oMQ4sKjaXUaLUlTmP4Ed1qK+Jby5L0SkdPv67AG0U8E3jUiTYiPOlqLHJ64AKQL3179AEOx27JQ3aHfTww/5roe3I+Shv67oGpvt5Tx0sMyFrfUmfWS3eUSJjCV3Zn7EhapYWGqIyp1U7Ze3UZdN+VEoO4WQzds1HjZs3Hhw9s1G6j1i7zvBN5iPwrM3PJM7x5v/I4Zx/n0AWdCD1tmYW+dfJ2YFFoLDJ+VWmgk9Yl/ZYLB3/SuaArQZSuhjEK0ohHwAeW/RjGt6QdBgwXC520W/kzLlt8G3hLbFe/jpPOU+pOPxBzico4287IVF0GH+3QMfKnnUgL1fm1zrcXXvBzbct47nh5zDmNDWXna/VRSo01D27pgx1iT3rRfQGv7Vbp5wkjImpt0dBDj3zsI/8jzy4yW230KDFw3bLYOqCr/bgH9RIuWuXPOUZYXk/o64yOpFF9abcvL8/kUK9hnf0AmPPcC5t76jZhIAt9f8W/gYcx9VBrtTt6JheD/yfyW+WZ+RMtXSn8xAOxJ+kRd8qUWseqT2EqeXHTDX5r3OYy2+ia/DhW25rpZP0A7q5wQMLzhbioncxcEw4KyqUMbT6L06vGfZtH5Mc/bh8lwnxBPxduWAFBtovbuh5cmfv2LQo4LzRcrrDNHdOuiEc9OqIp5ef94IYRdcrDP4L+ejytb2aR66x/BuMUOX9g30lf4l1yvpWfiXjmHAAqyCpJp/RY7G8fpJs05RoM/wg+tovbAzLjhbK2v/XOdcYU7XnAbqw/Hd/IoS3YAfFBHxiICxvicyPOeN0Rv/XTcuXHHA1UGXNsN24XKySWIlxlKG71uUE+jfxHGmxz8331JZlmIGPOxOVXNlPNI9W1Y/UXx9Ajv/RGFoGM5tA2T9j0RJnRvcVYcYEHZfOO/Oa0XUct2FFkXEZgQVqU/+GG/XKc0LHXWvE3+PYqItsm4FjO+M4ZXF7f837KNcYt/opF+WTcRF6Hw4h8tuBd2ASe4vj8wubPMemWLn3SN3+dj+SxtkpcIHpBh8+RApWwJWHkGPjRV9f7OQr2uN3tIrrg8PX6EgJwtvIw1MQlfH1AXs3H3cRSxupBXXuVJ/MZ+wEqY2lfa1RKay1u/mEMVwbCWrRbZO34iBIV27B/8FEW0qCdqSc3gahOuF7/SOWHmP9IRP3fpQVT0crTYEwiVdSEklTwrPH8/xWVY1GpLtLc1dRIVPTCYhe/JMYQlFjQcBNOMrmbi4FrpPNpzp1ojcAgcH/3MT59/Jkd0AdYWEU74PhOYhqSb3YMGlTDuEoNJ+nCVQMqwb9C6dZxwpR+g4G7rjqdhlUxSoOYyaEJhIFOmAU4GtxA0HIRBQH5NegbsNwI+MYmkX+L4NVAwyQnbB0RgUWtV0PvGAbjOoPtryT9vm2i4ygXWqNvNbYEeAOUga3VinhwdBKKDAg4R8BGT/04bvL3ju84TVvLnlOUMZRHgV95F8YPWMinFOTD2AaeWlv2vfXZsPDdkzx9eHhIffQ4nvRLr8FPvYcfYCsv61yMykO+iUHwCmhTvtqFC8lvX76HC0ttQT0eSCZ68DoBPX//lr8q8oYcTDz8VR35GKFDWpxsaoV/8RGItSWTohOymNgMNMiM4y4eHn5CDndrEEa+8r8jYflwBx+c+uzGkYBWCGSnPEmSHnf3XfjXlEfJdn6krJWdRVZn4KnjdaOTIAtuaXcSsnSlpM4YmJsW7oprD8+vL2HgUxbCag0+IgjUU3g6ZpnwGWFpJ26yKC/HewpA13CSHEnSnejcsNB/tLPPv/0av375nHDcLFC2kCkJDgtt3xvrz0x+JorauZsp6jJ1hB1JnwE7CzrQJm2XJvUrjAuAZ2Svv8jLwjht1fsKT+Wq75l6baVHX0NrmB4yBVHlWf6VdY89ufFnnfHEE+d//NOf4p/+9E+cQn8K6y3qy8nOSU8axOVVBtWHz5YLtHlVby7+nEzE35X+OiEUNj3nkPfT28T9+rbOlkS3FE//F05PXsK/haHsta/ku+uSfmmcr0lVnsbi276poxyV1az+oCFp60oUhKFNKv+htkygpcd66VR/jjtjQ8ZO5cWo6OlrHNtgpxbttysKNtaEhBiZMjf7jBI5ISJj+w0DeChb4mbPGG1qRl/SPgLv/uEulCXEZZIYfEzWTE7t5+aENmcsOl4TtpfjK37ytL55hU9LuzwwNJNQbdu3lHwLRf+/0KCuLFv8zlP93W7PoqcSy8Y84ZNPk9LVjlwYIeL420cct5J9mFvU9QW7SrbtikiEk7e1REUGtdYElDZLX2EEH+ktpYY20dhoy2QSvSsz+75i7/pg2kcVEQAAEABJREFUxgIWGfryALwNctxCu/26WO1nhhbhCVv9Pb48xbevXzN26TsmnbaBNpwTfJ44NdPujIOOzQKt2ob3XaE3+lIv68UK6rAnfcWYYEI2kRgae37MERhoKfK8bkZIm320Xe3qjbjjXKtcjJ99q6IgYZuJPaf0BWk23uQY9HuiGCek9R18XsVnXH9+fEk+jUn6eAWe/pMxurWMfcYp64wdz/iIm1jaq7oqMreyBR3SUtI3Uw7Uv6OzM/I940sX7u2uzzhnufjoSonSreNS0Ywxyb5KCxda0ibVqafRyp+JIMSbpWOAMgWH86d0/egTBVpuUPE1Fv7H12N8/vKVQny96thkWt7pDjD6AUv70W8Sb+qkREW/2pAQb/bg76d4n/pk41oZSZd1ysmr4xxj/ZY53fl4Bof6j/wUYkQl6be065xd85pyREbCObOg0ObUgb757duX+Aovxjfh3WRmHLX/Qh52QTZ5z+I2bh/gdfiXepAmfcPxZ+KQXYZm7Jw5TT/6mLK2XTjGsYZdOK4rFflS6GWbfeRfeFSFcWxLrmOedSAv2BM7xv2ezaAxfFOwlJr6nbAN5SzMcRyjAt/xkE77nIUfEdBdpHuoijPjnTiVo+OlwY3jI/nZV/K1z8yhX799/xd8AELQ6cfa5PnqD9Jc+hLGEufj3W6PPtiITBqRqDEXggZyUmncjLaVUGa+8WZOoL6NDdqgdAmfkcTHkTi5iUBBxm1p7eFDH0hYxC15l/5Vfs5jkmkMmInvLcxX9Xf7veNH9lWGra25j+OOz0fEtESrLXHKg+0D8jQ3c/wWffhca0WcBZIo8Njz7Dh1a5s6kD6fxWldg/cBWq33zfzNZkhdGhvsI9x96vcuNuM+am2J4wfcRrwu6O7qT9rSSL9xvwthimuA1gotxX6xfqDwuokBzR3jb0qkWbzy5EbDbnNAZytO6wsyVg9H5oKJGKjMVIKycl44srGS/YBj23KVq32iUMnXvm7CmMNazvgt1ZlreO84+/bQpK8m7bXgFyV5F5YbRuYGxljjj/eWjNNs9IlXOuSdUZoMKEoIS9n1yMP45EaQdJsjv8NP8LGPY7mNd+JDzhEcHnkoljYNXcbvHX6lrdlfBM5z5jrGjsfH7xzGkQ8gJ+cJQ4W8DAOy7Gv+upMxxzlFfsWnPam3/d2BNds9+fkeG19t0XxUfziycTGTX5lfe9hnLvv49J2845QxXZr1OfkTJmYR+obzk3J6/P6E757yrUFhOO+pC/vd3z3k3338wCYzLJLPvMQJ+tW38LRTFAAr9EaXAzLcse6waGur77SUcSnEO3x7QrdnYpF5iXoLxqkPLpJ6LWXVLfCU5dBq2lyASf3OjPe+MLjSp2HPW3xm0HeyjNm/VWwZvPLNUPgWI6NgBlJYa5zJXZ9DOZq7LtimsPSXPT4mDxU7U1YW7VTdiJsgAK1EGlmH+FpbrL424q/71BVo0MNzGKu8ZwBDl4xnzrONOCGOvjZomeLL56+ZX/R07luLDvp/2LD5LvYoDa4hnXM68HaF+EVyp97MqYzLiCVqq6F91SK/8M21Aq8gD+tcsxXqtB1tOEoXwTdp/AP9gMU/EDX/RlKQ6/+8J8bClzZ+YoGYD3Y05wLlh2HRmsZKO40YLe0YvBOwAcmrDrz2pzOgdEif83S4b1QiNuo1EmGVKOGCxV2/A5OuDqqRaQAaRY9hVIxQo3GTps/nSsLEyEqBIfuWznvsBPDBR4c5Mbkb6DTUhWSoKyUqsAZKbS2GYQgXEAU4weeCk90WMTziEMFu70JyPbHTTYABnhPJTKDQMGeTApi4osSZlh/ykufsg3x0DMcIUONu4F8DQg0dKaBLfI65KFseKjQ54Rq07+72cdiPsWXx0rdGa1H8lCWUkf1aq9wrgxLiEL6BR8fXkW/Fujx5YNEk3gv0rzqL/LhwVD4FmqTnhGObIHuqo0y7UrPfDO/KwrLyFlGThhoMZYKcMyCfGS+cgeDrSeSWiainX1+hF1hOACUh8gO7gKm8sa7Sp7VGMrNhciHoCJhWaVM+tdVIuxpWnOKZUkcn8E+AWqClpDwMOMIkHoWfgt357BhtJDcxCWQ3XuwjORf0Id/Wy+uJDZdb/zO4nJjtK02SJzxpOAHrgj35rP4nJmfHW85XmTimh8eCHCLQKf2FbcJyfMHegDFha8I3MNrfon6lfca2ZtoNuiYjJ+DaVx1qay6ITIilRbwT/VPXdrqWrpSUT006gMpXeoPP0FqUrrLeUhILlgKVtYX+SnN+pZ9a5D3n8482hjQ2VO8Pd3H/8UOYjEo74MPNLvFZAvw5UDkz5oJduUD2quzE6pgef7Cf+rgs75lAZDvjpNf+tpeCXfXN2+yjrOV9lRXQkNfyfkE83BMTjFnq/lV5k0AoK/sKW76SZglIiOsPHwv01FajVmwv1N3MRHliUn0Jkxc3TowlYBFM9tu0lolu35AhfNvmgkGde9I5YSPWGcu0b2025VMidYB40qZVhPY7AGdzPZk2jtkuhepE+hiWejljs6l7ZCVf2oALVuVibFR+CCRhy3vKg00T6TorL3SS4xgv/DoMIXzHJK19jehogYBVXshEuZSSfK91UhPoBA6BM1PUpTCy8AwBshaIMxq8uQmxyjfCN3NMVrJvXD+MMa6DhvmgZizoy3VRie+YECpXeXWENCctIqDiAjb54jYq+rRtwQeVy+n6vyimrG78ay/I44wfnfE1r46XM8f+KMl7zURR+tNfqdOHU58glPe1KJMJ2yFegbsrJW1EW3EsIkVmcx6WqKs3dKlfWy+8hM0YQCK+BTuZudIfWNJmfJJ/eXK8v0ohT8JwkeBGuXrWBuRD//XEtm9tnZsA3JUafd+HGyviP0ODccdnmvmW6JGfMpRmrzdZaBaIOdWG5sP6OrTwLR5pzwY6oMqcO9+lW/cMWgjWLiZMrKfzlHNx4rVzV8JN4QJtymJCJ9qH9+LxCgjw1dCPisyBR76P2PYL/u5CynFrv5JxMPgs6Puk/VDO+CRVwBGARX3Nqa8LtAZVyQcIlPXCJpNFWowtyY/0AgSSQ/mkf9K/XMsquyudlWsP0A7+aO8p5VqQSNpCbk5Bvwsq+ci5Wbzwp87FaQyVD+1ZO1tJWKUCuORVWvRf54+kGZuGzOTVMe/wjipgEXoAAEVhzLmV1Z8csZaUO/0gIyvsX7rKmE24sWLukYWFUN8qNNADYkohfoCiwrsLy4Fr8Mw34awgmcvzCSngg+/wO3NV5hcR2pkiL9q1crGoa31VGA7XFmDQ27Rn44e8W6GcxW2e2Qbo61e6LtjDWVz4f4Veae9ryzg1ISP9x3JGfjN9Z5DpG9qAV2OzNi98i7xVeBzwsaHVqNxnPUQwVG6C4MGT35Jxzbyp9Q3SoYlq+9faorVKXcHnF2xjPclvwLUMtcUwAL9nXOVqgafqtSIs4Eiv8UC8ysa2FXYFdkva6JYbMPLgRrubCRvyuA053ZbifL4SHTFccbdaHQZdAX2WwhU66agsuRAzxLFhQTpmzHOs9qJN5uDbD2QuTb+vl17fzAFy5Bj6LFQYx1xw6gfCE8TK39X2oQtKyOnn0H5KqSFs+wUi4ZvP5VbPMPtN6N8iXOlQrzObG14dW5BnL2zGdSEGahmrALRRYZyJm9rIBeIt5okTNqPN2jXhIhh9FysHQCAjYMFb9ifGndi0cox0gCZSX4l3le2s/WGT8kz4TF762rKf9FmU2UQf44a55ok4J40JM7Fef5T1qm27EeHmsxsx4oCktI8dmxsHNiTcgDPfkwd5FfYZ3mCVOWlZN3E41J3mSxgXjeviU37GGPm/IGP15/gzNBnnxH1Gbvq0dcKVt4adaYvb3QZ2Sr655jhJtq0NLYlPHBJBww/7RlfqS70jXfot2MK00gUN6izbSmUOdCBd/AJHeh0j/+u1RO3pAwPSeXFOQDEVnUjHAJ3e/yhDDe+lpafPigdIgAg+0ntRh2zGe3iXNoLeAZ/jtsjbWLDR74q5DnaMLh2X8TdhBCw4ggcIFZ8bXvqqvqvMCmNTB1d6A/yOmOF/hs+hthjYBKpNHAvr39eEaQxoFR6A+45+za/EDSba+cnY27O8qU/1duTw8XR6yz7Olw34ldIVEOcw4ju3jsFoqeELQXwhTfnQSNUf6fvHo+h/IR2Jvcr6X/ZCYXgodYjae+5UgIooGEllkIacBtRWo2hM4BUjsI/dVbjl4njAMCQqTmYfvBPnWsKg7I6wO85OAO7QunjZbjd5kpOnJ0zqwtM5hC3MLARF4Vin8fTgdlJtPYZIuSWCXalhn7UIiYUDzmQgOrNYN7DOONPb+UgCd2TCfM/+wpOuf/7n/xq/ff4t/L3khcleuL55ZDIuz163OOCG4rN4dBiTaN8aMCEzCBhclNlu3GeQtF+oAEgqHZz0Jdz44BHRz0yalQ2ePddGIwJEjvLdI0NPN8RpQEs4tE3ziQmMwhVXTx6EdRVTKHeD8YbgmJtqbBwJQz6lw4khJx1gOQaMIc0mXxv6WgZ0DeAMijq5iwhx+D+CCQcO8m2k+4eH+Onjpzjc3UEKeiZwK29tQXrVsxOE9Itbvi4EHQPDTLDJ5KuLsH13GNnVf4gPwLy7O4S70KUEuiI401e+hDmhQyeHb985ueBE2klJ2gxYbphZlL/9xSfeVpEtN/ksww7wGVpOBjKKPAp/Q3BVv9raidMU8XhaZEItPRaYxa7n/JtKE7YlL45VXyPjtRFR3ORsmzTU0sBasD1k9XrKt1N8s8zFmXZ/f/8Qnm6M413+fvgeGzrs77CPh5Au/XBANwU4GAsoCskZEzzPwh/wTZPtgEjVK13Jc9CbOulApDxF6EMbNhDuwfnhw8fwVwZar5zWvk6wtVVy0WoFIAtjSl7duJjxLWkOPiYl6t03I8QZGJYTjKdG/l0b26yf0KNvH0iTdtSXmvD4ARSmMNqd4Gf0slhgglr8ZGERPOXrsP7X374pZb9aK0mSpYU2L08LuPVfNw362sJJbxz3UenrK9Se7OffMkNvLmhP2Kz0w2S01thsHGO3H7HpfezwIWXmKZ4TmXycpRFqo6thjJB26148ef76Nf9grX+7y3jwxqbSO7Ylv/br8ek2XMcB4x1bfjk+EXNeIhek0CTd8j/RlqfLj0/xhdNsZald6Re1oRMsSTn3tWbskHcTMMCCqiQvrYKLok3e7Q/x8HAfd5QR/rQXx6eesEX5U0fWyfPQWgzQKx3KzD/m+hU6vvz6Z+z260pzvpHiH40tyGoMf1Xo/v4OGW5iOyrHfSj/LTFTmPqQvq/uUBOkFuzL5JVYTcxd65ccf/9hhRPweT6tmyTewxybBQtJyTFl/czJ95kkaCawrclkoUuFfxae6Yv7fNa/j8SLr98+/3hrUX0nfdCa9HLdk9DuiT/jfp88KFfWFmFCZkI6oU8zmQG5VgrAoVCcBV/EFksNF0XGNGXY4H3V2yb1pL4sJtp4AUoAABAASURBVM27w4j9NkCUEJax9+OHh1COd8RU/T34pE2vAhN1uElnUgzihHnYj8QIZH2gjPuUn7iFqT5nbEn9LviUPmuppfxYhPe1hRs/6knags8FOz+TfPuWw/tyidJF0igt+sEJv9FeHLNBzm7qDCTe8p3/W1BXQt6V74AticPFWkVmrTYwrLHd2HfG7n0jSTvzXp8Rh3H+y1fiPL6lbeivnoSrjwE4N1rz12Ght/bIssM3iPFF/npoSJo2UUrNUsHdoEc6dsjKv9vlWx+NDesemBElaTMRVtfyWBmjDz9DhxsLT09PzMFT6vv+4S7u0RXo8pT0G23SfUFfbgLIh3Z/IZa5Ia8C98R0xxlnnKfFLb3yqD8qE/FKirazGzexpfT4o3TMxF5hilNd2td5UNnN5AXaevoZPgFa+EFryIQbQJYw/0hZFXwPm5gp8q19/P+Ye9MlyZUsMe+0w+FAbLlU1V16G9GGHOkv9QSS6f3NRJEyiSbJJE43u+9SW+4ZEYnA6PsOMureIUXOmH5VVHgC8OXs5/hxd2TWi38olo7C5QIXcyirQZn1NZwjVuRtzo8JGxg9xedSgU1xnPL7wv9pSjh0C+HSK/pW45JY4d/62CGPgQXHeXxfa1TwaUsFdSx4iBH43ofPN+m/2r9tK/yrOe9RHGcdigYflg/P8nZgnHLTLvXn4ZUP76NgLwQO25WrNFtmFvjG54mrsjX+HvAj+53LCT2ABXbnjGPqkAdUPDPHT5m7qEv7t76F/IzMuYmXjtZLqDIZagtl0LgWtFRrzeeEqQAKtZQBudjGbeIBTBRknmNpa81FG7ixg5PjQKCtTNCa+JCncpKX+7uH+Ege9fnmU8z4T6cswK0tODdHoTMwpGEA7go/32y2+ffj9OuGz4hf2RgbU17IKO0RnzZ/WnzomLnSE/Ph3cNd5JscwO2T7pEYiA4A5ALbTeojY4VBVX6d1whBMTFHpG6wp+igkoJl56HLjz/9GObwf/6Pf8YPnyLjKz4zEtObcqktzF+NuVti+5o25dBbjw2t2joGdDMM6KFW9FlDvVTuHT/ahzIAS50fiI3SWJBXQW7260pJes37Jvj7InPs0AZbxdkBE+pTf8J4wT4Ph/1iL/B+RBfqChDZx3vxSIelb425GR8BzkDpkaP49cHKvfbQFbGJBb8BnvrxyfHZt9YY8Tll8c137+L67VXOG+rg8f4hXJNpu3vo8TDFt48+393gezfkKk+Z/2of2nLyhAzi/IFfbaZx0LzCZrbri7hYX1J2DFl+bfjRt0+JlXnYiV3snU+Yx2FY8VLm3NjxAHqChkm7Qk72u2cT3zXlTNzqSgl5GtGNunYe6lvT6jNG21/ej8BwDt+jN+u0S3Mbr/vXAx/JVzau+wbko167ohxnco4peVa36kPdGmO1R++lW706dgMtGZewpdLpj0JGKF6Ap28V9KTsjAlurGgHvhXmZps0deXM1zqkKSSD8cp1hd4GSmTlArfS38KFXstXm1E3faspI/EMtYV4zV3tKy/2c2yOApzt53i1yHaIDX60Q4cDOkWJ2VValvpt2k4pFRnNxL6lOA/t0Zk4ABtu/nm/wib61hKG+rgjDi39VPuU9Y05prUh75XtcvP1/CxfDyn/HEr+y+SqGPIEHAbhMxEKTYNQuSrUogEZDK3rCq0YrwZsW7yCzmAFFBVsOeCwvr7mwsbJJeEyVoPU6B2nM2n4FsdoWLYVDYkJ6yRQB76W0oMbGKKU7vAGnFBOj6zhunyltUpn9mEcneVTo5ygzcWqdIn34ekxTOr2BCGfxVNrDR1Geg2sXhtGq/Ot1mMavH2EIf1ihbTowKm8bHMMaFnAEjzgx8VdwqdSJ7O95iBHL8XJ2klNnrwXtoH4+PzEBLHPido2x5VSmTwLOGuoH+nsSjKMKAttS738WK08hWXwfCToPsGv8E2SsjDBSt9MYM2i/BkobEvwKcE/6kDAHRXIXxkccHQDokGpK/RRfpR+aFbhw3AFPOEb4AzKFgNoV0oMJHCrzTpM5s64pM0gfWACS2RFGMgS/YnT9izIlpZQ3ysC45Iwt1itG3BbykFZL3BJejEVSIH4Eo2A2MC9Xm8Td201+2s/dJM7WaVU2is4KvdqgEkBOhb8x+QPNqJnvDAAnt9S7O+4xriSiUUXBZsI9DmRrDDxMykpb3GW7F9CWgfokjZ9wvsKrbb3yDXr4bUO9ZXeGiBInBCd9CSPMFFioaEDdpSAeKSFM2hf3DEuolX7lOW0hhOI5Au568fqKO0DWOovy6uNAC0qY607MMla1Kv2oI85qe3ZKMgkEZvT7uTVCUZa1KN2YxGGJWTAgl6F5+bx4/4Bee1zIhZnlMK3JO6Cz/HECAj8VQxTNk4kTsY9NMqTtudV+kxQHTuu1zGu9ekGPCB1wO2ZuCMyuTzoJwjzCM9HZMItLfQryqzFUMcwNigHGnISFMe5yGNXlv4KWxXYz1KoTzlAvc/J+6udm7CYLJ/jUk39n+0X+3v1V/G4SWU5ITMEEw3b8KqOC7zL368na5MVZS0/6ku5qBdpMEFpQw2TBDdpldUE3Gk+xgt+Lj8zQhCvz8a1E/T3paS/aa+WYWjhVbl05ZVrVBQw3EPT0GjHxmtdfMOmF+Rrwt+3GqV3DBYqbuqlzRokCTYSW2iQFu3Tth44a5KLNb48ch0TdsXnHBWZmGjHDhZGDw3Spy3mlaTDhcOOBYIb4tJhQizvwldXreJv0F0pjl8g2xrsS0ArwB2z1ER03NinKyWM+cboUkv0rYU4KvddCVRFnX2GmjIcaO9bDXVXSkFitPNs/7QReLfWhfy4YZOrrxymIMGuhPNWrdgyMEZlgX33PIMl/HSlJH7h9/DD42u8mMETUanroMuHiRj3jP+6+AJ0JAxwqycuUehXUk/yn5SFm3HaDZ2Tr4YelG8pUlzQB7RCqnp7waeE40ivvxRkeX4AkGOlq8KHeiF8EQ+OcXyeljkRePUVvraZJWPBgk/ZD4zdIA8T0AHZtIqM+pY0giKv4igFuUexKnxekdB7TZjSRIv35i/SBdqkRT99YnGiX+hD1suXMuuEV7irNc6/hr7C3nrkJyz91GvaGjhKDXyn5hw2bohNQ4vaalT6t1pD/16j1w1xyzrxLOOVGzIBhs/WKyuvuYimXl2qHzfyXeipg4WPAoEl55OhNeIaxSv60w61a+l7YaEmj8YacbvRt4KOwX7wKV7jwoH5wM0T++IW2BhUgJ8uKWtxBh951y+zH88V/tRXVypP0MRghynvI/ZorLKvzxBsa84L2qRwGES14xZ89rU+7RJAmgXmQp+I2pc426/jnaek+wCeHEfsOW9syEApEfIs7V0Rk5Bm5nNkToySF0sHVV0BtiUZDmJBwfYZwxBllHoBxgC/zlP+jUH5zu4Ab9hmVwpoc0CULqLw3GMDlqFVYoWlhf61IuYPozLDBti4cvNqOpmbsKiCb+O0tJ2LstS/LdIDZdBXcmNTP9OGwRgH+HKOcBzkBoyENCLdmGEi5YS8tH/tw3rIhFbv5rD9SPtRe2D+8NmW+NVH/NafwCWPpVTGJ7YwTthfmMZ75yMEvowGv3aYNgFshLXUn3/Cd94CqislYVbkZ92L/bnR1hMn93ntFtwdz8pgqI1YvQ5jrYzPxKwjdJ64TsCXdi4Jmx+MKsyTU26USKt2Kty+tdDWvK+t0LXQly+XLoqgKdZ7KVHRr6XYZIFux+Zzremntut/A317SmstKm32CT4v2K8yyyKR1PW0Z5/X+wG/dS5qbuh1gQgndHZE73usGFuin3qd4Pmo7wOnlhra6gA+qEUd9NOx4MN43xc2YchPAJD2NNSWMlSe3bzYtHL8pYhTHwIO8JUplAAN6PAtvT5M80v49wG1xwM2BWnICZ6hQ75OINSPrVdWCJmagJcJnoCPPKwXnrIyRxjHIRq+Y10HLmOd44SBeYU0vsC3cQDhSJZNWX8gd9dmrfBqX++LP+DjS2eeCwxkPT/8G3Pqq2+NOFvP6OiOr9te66Jf6GkU5ab/5SYKdge4X30Zw5N8ceE7R3EMMGqrYRwxFwYsOdARfyIm5AsXhfjRotIvoE25yaP+NiftJWlo2IewtfVT1tO7wE2BbsaJ3WrHnItymqSTxnFcxXq9iVobfNbIDwOEde6/XNHRgYKdiU+eO4nOAV/Xj6+UrH+mkFDKr3vOZAZLgFgmCnSKolRy5IRgXwOJBnLCgXzWaLK0FoGxYbkY15yJkIu8G3aL//rDX+PDh/chsPXlNt599234+8w9BudGhL+HujgxBGFQGVBItgySB4KzAUdcwl6u/CyBAU8xsWPuaZlJjLAOGI2BdoY+oIXOvSJBWrGpsNospwwa04lwcMTITHzyjQAWpelU1DtmXI+5uTPAFyQl7cpDHkw8B5I236zx9MqTQ9t0tt3FNjYsHFrFyKkkjOED/MQJ3HRyEenJrbQ6aSo7ZSGtj5xMv3Bic+ZTGcu/O90fbz7E+08/x/sPP3Pq/QA9wW7sGDtOHQeD1lBjHBo0t/A5+PiWhX8DRn1NBEkd+uWVDnVzy6nPhw8f4+bmFpj78FTzI3W+ufD+/af4zP2eRW8pNd/0EVePzvxbK8q4Iht185md259+/hA/ffgQD8hRGZkIjshd/jCenBjEr8zPDr8nEXjKTbf7UCbOGwVhq3/1Z7uL8/3xKbyfkI31SDMXWbVB15YJmesJvR2AZ+IWJaIiE095dleXcfnmbeTiCNjqdsUpT9BJ2g041r19+y6+/+338f1333MieZWTFSLkW2Ik8F1wOrlFrxt4GlqLHpzKogKTLzqe8qThCI0vyBrwsF0YHwnLxcMAHPHKozKqwLHe54lAuGcSeXzaR56Cc/V54iR2kddiFbVWgnEDbgkXeL61s9tdEcDHyAkr6MckpX29MBaw1LwGafRYKSX9FP/BR5TX59ubeP/+5/j8+QNSnLN4+uNJz8eP2IGnrbd38cjJ9zM06jPP+I42qz3dq3OwXL+9ihU8+baYJzoPnOx4f8CHH5/u8tTo7u4WO7vH3h6wiQm6W5ywSU8FPWHydFwdlxIhr159fiCO/PDjXxh7B6Y5fNvB/x7Y0zztpfQFxiPcbNLO6BRuXAwD/lCXYnIsTNvsLN4jstpz8rPebuN3f/PHePP2Tbggm5BNLlpIoI1PP/z4Q24Oqysl5KTm3EnIBFyNgXhwef0mvv3m+/jut7/Lv3ekvZwnTe1MPgpkmsC7STORlCOE0F+v8w2CLbFjHbXVkJ8spZCwHFMnwqrwou2I32T3gK1Z/Js9/o5+brbvn8JfPZPHoZGAMdoTtPOz9m4RFuCx3ZlE9cjpLEkB8XOeA/OtKf+KvVXtBbp7rjviqPFO31rhCyNxurXKgIIPP0X+LQHimL7YlYKtwgvQpNlSSs26vtaQhvEVnjFQuMbpyrgJOtTlAdtRn4v8gs+MyKb0LX1nu97Gdn0BzCbldHmoAAAQAElEQVR7UbsW/nqrevTvFO0uL7CxkXF+CySUcNwOfWesXq+jQgsM8C3AqfRv2WezWYc6cH45EAelZUCe/krj1fVVSLM2pU0AGCnP6GoKbd7E1Plk8cNjzod7eDnhkPYXrvOIvHqfNiwdXYRzrD4mPvm2zwq8+bbrUMO38lZsbElLV5B9RNK9GjdshBzDWKztJp4Cv6t1fPvdb+Pb738fvlVkgu98YLuwRtpdPMz44f6Z+PP4lInygO+skYEx74CfvH//IRczCw8RxpsemktB9IxNOTFe3P6qwDNxwXnG64w+V/iIv96NoJATNkedfiBe7WKoLTbjFrlukf+ahLhl7ByJ1xcXb2KHrgdi6OXlVbzDTx0jns+f7/JNNPmRJigLJoiMKy/EQOdd550XaOzBsdqI4yKcv9swSk7+3aQnTryf4N0YKc8jc4g2allh55fYknbv8xb78e2sgPcj85N86nsPD3cZ26bjKaTHBf0ADunO5LvVsE44m91ltM0mpNn59PzmE1bE2CAOoLvNGCtzEa4D9FQW9m1VqWuxu17nif2btxdhLNReG4s3/bUEOiGGTRTjjnZEDTkT0JH7AVvURo3dtw8PcXdzF0fqpHOA11UbQ9moM+18t7tiDl1DF/GIfvec3L//+AG536HLib4tdsQw+0kHHckDJ2LKHnk80e8hfWCpxx/wp/DDJOJp9+fPn/JNvtu7m5xntAkX2l1JTuwp+eh0yns3eBs+cYSXLNDk3HlLLnIHP8Y7QIOO8cDw3jnWN4bUlXZu0VaNL9rxAM9elVfGUuzBdm1U5NZ77YiD+v0GnVjUR9oBc/8eW3jmkOKFXOSkr9ca+tgOm+vRvXHtYMyGXmO0fpEwoTHtgnik/KWjAFQbKqXaJeO0epxdjUZEBfYaGna7NT6zjg26H6DNP+ouXbUvjDmi16c4MCdEIDvswTcpfD5Ao/BareR3Y4zoXR7NF8Upj8OwBk9DjjWc03/64ef49PEmnG881DnLcoKnAu4J+A/kdMJRPyP8rLdbYLDZi6fNTJjqIm0UvLKiLao77dH7M107xhmjhTMD99FNVa5tqDkHmBuKdwaum1HKV7988+5d/P4Pvyc/XnOw9pQx64mxx+R3yvjquD3P8nRHnvJCfNPelMfzM/PtCwLmOxMzpDECbdQWK2Ild2nLL7RBTtr/AX0+kht5RVihT3elkLce41Pm10/Zr28tRmEU5sWuxMBz069b5X6MtlmHc6Dxx5izQr8b6ix9a6GMIUuO0a2SDOpqaDv2NSds2MFqR/wE7kxPbU4bPzGwlJJzvXMUtzlv6BcHZOGbxs49A3gGxlbgnLBhx7daWbwvNtJot4zMQdK6Ij7XfkQnkfPPATn4d9F2zMutjvF4gw7unuLlCfvjWwJ6C3Jg3KZtwzlhzX2r2HnwAad+oc5hMmpt4F6H9uDaasRPS/wG2R6IL08h3ScU0ZChNhDwrP/6N9Lkd73dhm9nat9Aj7N+lLFvHponfMua9Dvy/7ffvIsVflCgRdlpD9IxYd9HC3qesRXh9AjQuUIa98SzifpCg7I1jj0z/x3pbwxxbrRNehhGL78z8i/RhiEqjdYrT/1Z/Y3Ml/qyviIdPTQ19GIu8vnmU+bTz9i14yzqaUIOQsZcYbPEwBhz5NXQolc+pTIHHDNPc313S7y0r/OROYh45MU32Z3PHh/3rLGPCVKd66c///RTOE/O2H9fW+LRdx+B9UjsNYdHBagBpgTO6Aodb6/exXesr/wfcivjhGXZKzfax/UaWNCH/o3T5k7S82rlQSOQvq6vHH5dFP0zqEG+2OwpdfTr7oWViYZvIOxbw3gwGhTVo5yKhdrWFVkuJOAVg6IPzuKENdCn0Kay0nEAXDA2HcRXbr0Ph1IPcnDTS0J8tp6xaDiDpL/vrwN7cjFIB6UHv1018jy1YuLP+1cYOmkGMRK4HIsjaHSVcRXY0rYUoWCbjqNoYF0pMYLjgs2Cd0web66uY7PZ4pSVznIUoXMYMHRK5WHAEZ/jhbsiSbN9hdPWAafoSxQLEEqBM+gweCtD+1OdMuCHxLCL7ES9J6jtmbD3JE9H6ibkwRU6EwadZyZQxwrDgD7Dp4t4J+NMKOijzO3jRJ6OycltBiFk1pUSyoVLSMt6vYqRne+lruJjEBsB3ml5C4QABvXU15THAWf1dfzl16Hm7DcRGKfphFr/gX7LeOVyZKzBRNw6s4HR4CXNymK93sb24jLW203S4oLPNx3cfJjgudUaI0HBoh4n6L8n4D0SWCdga08DAXFoNQMpgswTwIWeI4uYI8HrQMA7RMJmU+UI/TMyauh7y8QwMomVUmk/hr9CkHI8KPPgU7DzAl8zEw2JLEFeWRucnKDokPzKi7hnZCBd8q3sT9A7ESRNIMRR4cfSga/E679O2ls06uRRONKo3CzKUfnLu5ucwrPuAP8+R0HeyOoAXwcmXvUifT5LX60tJ09lvUGWA3xrOwwhmVZ/M3Y20/Ufks/Ew85GXo8v2OMB3p8pT9jDlPI9gsv25WAH/IzOL0BLLdHQiZOtRZ7sIc0Fnsc24GtDKIcZ2Shvxzqpt9qoL2ln0tgFHwYLUzYtlR+1gWOoxCeSSnCa3Ljgo3coj1pqnH3vRPsBfbqg1ga1PftZf0SG0nH15joGfHZ6ecnkyF8N02/0b/kU/3q7i0ri4bPJDYjS9t0QczI8mDSCS7qrfEgDiJbnEiMyWSH/keRvAI6Lf5qxxBmpRBhz9Uf7E4ZtgpUS0tfQmfLRD4SxEgZ224Ajrq4U4sWUxf49dhZ8xFH6RU4jMAZoqEMNY1nKp8BF4ZnSQ7N4hKnepIVWoETaxQlbPhFrrGBY0uy140dXCrTaD/ugnxugyvrAZoBy8RkgIT0V+6jQV8ApLLPGCTtQrv9p0WaM9TMw1Ze6s85x0qcsV8hBmUjrATh7cKprKIo6rEjmNmFy3NfmMGQ0p71rewjfYXmxsfOHroAe+cIQX25eq2CBsflsDUPhvYeXxgJ/RdwfkHHlub5eQ7kI87UUnr39wgPPE/BMDpdFnXCXkrz6Kw5fqIMWAsmM0zkeSgBVREGPGTFSw9xg3JmIxwd9lE3aI7JLGdImjhkZQXYkra86WOqnXBid7J96lg5weqGIU/1Qw1pLCKDnK09LsYV5Q36Aob5ozu95rLQdaNNfxQn1UTp8tTY2enhCHj574tf6Fupt3FzEho2XZeNqvSBJerhFFi/wY8wVR1/H0PeNiz53pWT8Dq72Ma9wcfeCfE7w6PwpLu1Se5I2N7n9de4JuH1tKSf5k5Hkn0Ha8LlOPNZb7NPQ/Xq7ZV7bhfcz2jH+eMikT9jfWKV8jgfnpWcWk/tQRx2+kf2RkdfohAizwNAepPsck+JVBZ1Xi13P5fzsFX3IlzYmfuk8CR/+tAWL3dwAdCE2EluMRQgu7f1AjDwgL3HbN1EgT/HLS8XeB+IQ3sBce4QXNhvwwYkx0jaSH7pZM5IfrejXhgpbYgQSrPHlxtElhNWQeW01CrIIPi8Zu4/E2iNim6OjfqBPf+4jKHh0A016lFuhrtJH+QuvlIqxYJvwLf9HrurYDQVzCYsxQ9nKp7Kyn3Fnwk4KemhDy835zXYdLqgKSLTnE5sqtdZY4f879C6/Pg+tpe0Ya3toXuIthKFLiXG8bTX7jSF8x9S+j9J1CGTJO7ght6mhfZbgnyBer9LVFesswQfuoVdbEUffSlQW8XRRnVGho7YajdKVZSOPqtigG2l3kbxijhpqpS84Sw3xq6OULTeIOu1i4kYZHbEPF4rOl5CVsMexjypgaB3ANUCDz/Ic5Tchz+vtNsb1GB00Apbc4oiOJ/BFtq+M68i09S3rzj+0Xe1YvBZ1YDxRZ+qrB29fK/ilHSkQQ8WrfVfq5WPJR/E57CCQQ8qWa/KKXxgrhGWs1a7kUz+wPvHBu/FLPMputd6G9BaInBj/QuzNwr2wt+sNchlBRb5CnfQnvcZzxnSl0Ia+sQ3po0pSKEudmzLaJdrNfplLOJfXFgV+A8SOkzZ1rzyMJ0kLPFpn6UuBzjHBS588ej2y+bNHj/JpP8sLz8pJ+xevOhKXcjQPaehHuYor8ZIzdhBSSyWWQxfXc56knPrSvtTDrT1RDnfQVOlrnwY/Yx0jcx3iRqvaYIlWgUmRXjcu99B7PB6YxyfWSgc2mB8yP7U+aVGOyFk+pFuGpVUcA3C1P22BUB7+qqHxcWbMAP4hYxQyYqAbOMYG5wTlK32twUet0D4zXzIK+Qpbmj2kGYBhnFsDx3qchS/AsBkG8WUMspIm+ZaGmbxTfxIHnQMl8y1c43Ven5GXIyyMB5bx9YgcHCdfK/gyNu3w381mDGnpKjDga+IQ05w28zHHEJvVNUiiNWQMdEwR1NIZyLtlOdPvxtaMPJMg4CnXF+wjZc2QjvFSJjx5qpXxyKlW5GQDfRxb+0pMHMO3nhK2bRTv7du06VajMs5SCuOxD+Mc3b7Kb/kqqfoniTrFSctT6xb6l65E12rk7vG4itHgi1Fp8CrUpGBRXM0Jyfol8XVCRKkovKCsNGLgaQgrAvzl1VW4I3/B5ortx8Oe3cc7FtsPJOMTNlMISmsMo+W9E4k7kz/89Ye4f3iKy91FrNkBlwZhO95fiThggCccQcMKtGDbngXwHSdwnz58CCcHaeyKQRSC6Kvh2u+EEfulNnHKqyfGf+Dk/m/++Dfx7fffhqde2q2O4pgB47x+95Z6F4ItXGj4P8zc3N6xwTCFJzy7HW0Ybw/OTCy55sRP3UDRSc/FCV/DTufMX+taJsA9mwxPnKAcz47KhO6i9zLfQLmIcT3gtC2sc0K65/Ti5tPn+PTpIzvCd5z0HBeRgFv+9sC5ubnJU5AXJqYqHQaIcR3+D1q//f4P8c27b2PNJLZlUvZUc00QaQQwZTTP/4CMAFkiF/9PbMD8/P7nuLu7RcYTk/YsmmhM+uvcTCJ4UmPgvIU2i5s26tWkazm1maJvLd8E+90f/hC/Q+6ecBho/TsnPwH/BN+e3ufuPLvyJpHq7+bmY9zcfI4nTrRmdFr7ErmoHSp0QiREKzuTO/+m0wdOFv0ftT5/+gTNN9jUQ8poA49v377Lk4GCAflm1Z//45/iz3/6c55EGty011JLPLCr7RtsH35+n3K+85QS/CdwKeZWawpIeib/yB0y1/6yEGyduOgAffXVzukPznj9qJMBfYxtjV4bMp2Q7ZFJ7ZD3HX0P2Lsy9ZqbDmyC+daUb3hpi76lcoee73512mTysdEHWUB9eWMBvy5dyYlI25aE2mqM+Lw6zwkdXKCE5N+g8xkaLHCLvGd4XviccsIoCEA/C+o9yQ0+/v2St9+8iW++excr5Nwhn1obNrbOurdssl5eXOX4j58+ZHJ6/fYq/JWIFXLoWyNZgEZg+rNB33q7jgtiyO5iTbwYiUH69YQfPqVtH5GzNOtXw9BiqC3hp2zQnycyS6KKf8zYyN2+sAAAEABJREFUMhOatriCvj/8i3+Jbkp8+unnfBNKmp6QrwsFY4yx4F/87b/ktP1N5OlGRPqgE6O28Rm5+9bcPafibmipE/XkeLpCayNuXHBK/zY2u120zSrtwI1x5aZMvcIuF55OkR9lq21vdlvGUTbrcGN6d3kZvo2wu77geYxaK+MYgi7su6O/k63jLSPjLq+v6LtOvB02Te/QDhb/GcMYu8NOdhfAXG9TfgLVRkxYlW/aMwuyfCapmOYjCcqUCzNlL67CDeJlIXiMW2Kxf0tNHfhrF7ZLl7YAqSRwMza+Dzd83bRP+XHqfsB/kAKw/UnR7ogHJrQz9xhmtL6lHbjwUufWqZvPN3f59yyMNfI4sDkzrFbRuCpf46t+ZHEekT/904Te/sJfNlD3+fd+rJdu44DtB+Kz9KrnA/G0lBrSoI04BxjHlL/30qUPLvZfo2HXwUf5iUea5TU3B7DfpY4Ov/4iKCSAH04ZE4yjLlaN/eonxYHATWT9o+PC0B7kKzer2fTW7m8+forbzx/j9v4m5EkaC7FTWoTpxrvyDfDJkyS46HChoi0XKkbmhAG/kidlKS6qGYLW+5pXnM4qfLpg9zUGxig/F1L36NY4ZfxyfF9tb6FuxAkbSZspiW2rzS5219dxdf02LrhW5CctZzhH4pRjgo/5hvM4iFNv8i+dDfwNmh3naec9c5J2ZtFP1cEAXMfOxISHh8e4w5+1W+luLF4D5h1/w1yvrBwjfPFP2GXqABqEYxz7htPk33GarC2oK2PPR3IST0eFoy/pEzfMTfk/eN3epH7X+Kk4nb9OLCzUk/3FafLu20639PVNoRd4T92RO9iurrUl43fqBZoLtql8tBVlbj/nNem1PrJPiRX+/pa58Prtm7jYXaIzYidK8EDEv013fgtUOxW28jSPWRM7N+QMu902cyBp+8kYSkwXX60t36h8x/ztPG58GdCHetSfkoZXuW2A499humYeMLaZb7qI1V+1X+FJd+oTnSgnS8VeMTygoBXupW2ErvV2GxuujRzWPjMGp86kn1vi+BP5wH2WB06ub9G59OvbB2SPRQOQLzKSD3V5+eYq3pIDCjfKHPePd8w/e0yuZnx2Xru6vMp5LOPBbhu1EZtB6FtEM5tF+qx0D9j+Cln4tqLxw3mv9gOwQEhy/iUm8djqELX2CasvNWoPdR0NcH1CKOZF0py2Qn6diz1iaNINDQ15SYdzyYp79WUsmrDdHjo8/b9kLrlmjlD2ziGlY7MCBZ2Ej184l1X6bi+2kbQW+WITibh193Cbi3DIiRX5hnpU7hPwnWNarajIAt3oaEQn19dvck7U97XD1A0ACu3Gzkvm+jasGMc8Dw3Wa3MTtPj3tbQL+dYHMyYzX5/t27jlvTAD4PJ3fXVFjjOCIb68FeRD0nJxBU+0we8L8I/oXz8Rl3O8OMTnnKHvucFcosa4WjMPX8X1u2/yLXNtW/uy7xPzxB4dbOD1t7//Q+YO0i9d5gteD/iwee4J/oKPOI3hbhi/QIcbP/qzc+MtuYU+3yF39eOcviKX0xaMua6LPIhyXnpGFr7Z51Xahav963fGmB4ZKztpeNo/oLtn5pY98+2Ufmy9MdY3wI/oV9nLl2SKU1+QL0jO3Eu8jrHfZrNlLbSOVis+tg/fltmtL+Jye4U/bqkf0Qi2KzCLe35ziQpNQ2voYR0bfHdHWZELWmfBcuIePzUPv/l0kzTL0wR9Dw/3r358Tz7xFCdkVyojoGHCBo/o88CVCSlGYqw8aMvqybzt88cPzI03eWAMGdG3hkhnYN7FDWuNO9Y6wUe/13dGdKo8PNBWvl0pYc5rfFPH1+RRxjw31J2XCjoL+gAi9Os961TjwDCAB9rU2QF70R7UvXMuBETGPzbTHVPhxzET/fGIlJfPBaCjPg3Ot+/exOU74g9z5Qo+5fGAfIyft6xZbu8+hbYkHmmSvsvLK0grxLGncD4BHPLHrvGXDfNChwztLxxtRpjyiKuE+Za25ZihNvS7jh3xYbddpx77usSIRU8TLM255temlZ80VGTdWFvXRlyjfyMm6kcDtt2GFpW4p12JgzCal6/ph/L/muj5Z9LSRdf9464mGyccZ55mFPWShqrClzKHxrFncqEx0rn6ij+VKILRkbGIrpRwYhlayyRCxenYbipc4tAm/yrRAG1wdah1vjHTepVdUfi5dKCa0mBNfHT07A+OnsKX9jkXGgbpEzSIzyR1y2aJyUmDjoBCHUj6dSwNTzhUs3AJFrfTl6CnkZssufNtQBWncO3vdeLEbv/8HAZWg3HCSgG8wmHxP+GgBm6LDpwF2nQC4ZQOmSG7IgMQMdHmgsPn9XYb0j3mYryFk+iaYLPBodaXBFac3IWzAfKXnewW24tdXFxcRqs1/Mzo0aswDUC1AgvH0nF1qlJqyk1+S1/COtssOl7f7F+hRXo2MRKIe2BAeTTgvCHAjOOA/KcMHsp5TR9p76FBubi4PjIBaj+OG4ApTfKLqRC7ZgI1ssemDDAmSLbbVxs5srhS7ya1Bpm+lhjX6+TzAn63BCdhyqPjtN+zjCEqXtWSeMRpH+mE6DBwqaeJE2RlNTE5+Dy72VV/ExVcwpX2w2uwrujL8a0NyKDRpwqSUkAHbfC33m7CIp2t1uzTWo2eAiH0Tc6pL9GGGtoCla/fOboC1XytaMDbCg+5VsZLj3LxKkztXD9UPk6+eyaQ5BMYyRPyS56whRkbk++FBqFD8yt9lWsp0MI4YUdAAF+vPtve4Hk9bsJnYSsX27XBFfY5tBYl4TA1IUsXPfqPRbzKzhOJgUAvDOk44SdnuZ+gj2+kDhnvGOvU+0I72KCx1UqSEpmsmKibpBxIouTzxSs8z+jUsdqCRVxehTMB274nrtIxIlul8fh4y4b0U+yxV3HX2mK7XsfuVzY2zy+hLIwtJgIDfqB/NnkvKTBOhLBn+aKITxzx+hH3gVOr6fAcR2PI41M48ZtUupGnzNyQMBaoT1+93T8f43iYSAQWuxGm/T5/+Mji4yFP3O1jf3mU9j0LwhsWqv5KhcVN0InNmgHZSYqxULk6CZ9LxqiTMsYuOgp9hXeAD/uIV9iOP2GEPltYI1oVHT8ZJgDuGMk4bvLV7gH52Ndk6Z4k9gm+j8hZjrQZ5VfpU5AhI4lL8EtjqzX9QcnSlLC1d8f06Z9gyAauGM+ZruxDlYn0LRvjN7ef0e0jtjWFba1V9AhUvtKlLA7YjjQ9s7nl4km7XeaAI2zPafddKXmdwGXS5xxgn4kEK2XESbP0QyjzYgt9I21kaGF87VujvuZ8k5vi6CgXE6+ngUBP+JCeOIXpvSXb8MsTuLXfRYfET+Sk3EpvDyyd9lpraNcVGfGYMO3juBf4fNFHbABe8LE+eXjVWVeARZGP+QRM+gAk53PnodoqNXNuWDhO+SlHKumMBBI2o4FRoUV591wRN3zZZenjGIs2ZNsyfplHj+oBGzngJ8pYXd7d38fH9x/irxwMfWKDQRke6CPQUioklvBvm+gf/uqpfvUir9irb8Ft8OUt82ttxCr695UrcoPFTErdkKnQud3uQh9XhgFhM/FEHIucpuiQ62a3Tnko1wYcx8FZ+r9JhfHRuTV1iDy02ZE46bxt7GhsRjpWmPqFv/rqAsCFpbjObfq1cU7alI/2W4q81qRDnBPxfWlDL8jcOcWNhR28XrLIvry4IjHfYo/wS/sAjwNxeCU96y0bbFfh5pcwnpnrlLN4Z+D2rbEY2DJ+HcLsotgtdHjzNheCrQcvMp7wA8fJkzxU5FTBJ436lxt//kqG/CifHrm5cBG3/rHwPBMbj/H0uOdKAaYIKzQLT+zi0T4O6FbeHWeRNNwBSvjJVxr0F21sptY+DZzmKJcX28xtzGHG11zLPvqV/i3OAd576H9BDtKrLrXDx8fHfFsFkF/i04n5xNxyTy6TuS02Izxp6ACmjSsD7TFzDukDtjTTjIjojf9NL4d4ObwIOrSZgUWQ7fdP9+Sc97nY1r61hyO4tBfpShoZD5SExQ+HhbKamENmYoy8CVjU2Ygwlat4lI115/HKrdCeddovDzkfcjjgglEY8qMNXVxcxRW5p3Jd9C32WRNJnxRHX1veS8/d3X18Yv76yCGfNjExN4mnomPlpb6Uy3x6ic8cajqHpU3ZiaIu9JeE8+mWRfo9mwFP8OpOAh38Qq9UnIt0aa99LVGz1Bix/0v42ZADyL84nI+PxMgZnQdESFPOT9Dvs7QdsTuvxpQJvauP+9vbuGWjwJhjmzmy/ucB67haR47FJg7YszIWH5Upky7w5VKj7ysYC7Y1hfhT/Aj6hF49jPLAUxq1tUWXNNKp1BqNDQB9yCI/K3KXVoGHHApQxYUaEe+Ua50TD9Jp/X9axCFP4nvaP2ez/NQGPGBCNHBe4zSykjb59s9NHNisOMLj+X/nO9A+pSzhGpwn7tWfuHlM2Mqipk5a1Gqp4ZpF+S7xDg7gwz4LKwXdDcToTVxgd1vi9YgPr9crfHoV5sWddAI98YBzQoauEV+YV1zf6TPZlkTMKXNjl/mkRT93XpO21vporHWkacEfIW0D9jMi55GrOnjBjvUzhTPh8MYDY7syCBxPWBa0xnxzjKQH+4HM0FmkybgmHRZ/m8OrmzcLDKFkbzZXxtB2t6xzK7zqR+Z52q+b9vvH+1CHjktbwk60ix39N+st8ZyyXcd6MwJrlfgzN0BOc8xRuhq1ZxB0n6g7UpQXmiDm0QZO8VrsdbIfxT6WCZmrZ6nt0W0p1dukaVnTHRHTHIXBfNPeXZPtH9iEYh2j7OmQYwCbt2mzPiy1X81P6f9qiPnnEpKCL12YLDjGhVcKeDqw4DiiqGPscZYDCcGBgHfAqT0h9ARL5WgIfSUgAMiTvQlHmjBmDdxEISd1gpKwgz6bDca2u4haW0TBkOl/buuBM1DvtfYVgxxjxLE0brv9xGTxmdMZnSH4VJInkzhPQsR7JMjYpuG1VmNH4vMtJ06ewAxtwSfNOoPlJFDgSKuWpeEbwNwZ9bTrE4n5J07ZdCr7C5fu4U62ycsNbZ8pR+QiDOm2XYfzhExZ5cTMwu2I4xzoZ1JwhrOMQYLIxXE6ypFEtod2T18ucVJ5WCGDFZOHfFguNrvYcfJ//eZNXO62oUyV9YoTF/n9/ptvY8OYRb4TrM04awknsDV9TFp3jDNwFRC7QWPwNmgZwJyoTExbbaEeeq7S4cmJY0eSkYIzW/f73/2eAHyROCp1BsENcpdmYcnrfo8tHU9gWmjwdf4Kz7ZRyUJ+zv/N6RZ5G3QP2FqtNWpbyhG9muSrBxOeUmpI/zfw+Q369Y0GaRLWzORqkBd2oaIKB/p7aCuWWGhYE/y0R2FrMwZoF9yOZRiy6pMv+XGsdqOcbBuZYNyQ2aIfk52hNasphHT4GpG9E/7l5VWoR5Mj+xh41QFWT/iyb4QTSN9aKCsApBwziHKqqH1Y1Jknab4V48RuHWzkwggo/g4AABAASURBVGNF4N5crrmvbIbgq3sCJzYkjtZ68LBJgs/K5wE5OrEc9GfscZFRQQw1tDntV704SNdwouuQtXIUZ6t9rOFth34L9coqYZQSa+xztdmE8hbOAE/KzNMGffb25u71VKWESUrtW/IqXXvoFRaU5ASwTJjH3AAQhm1ZiCuzxEWkPU/w9chE4emUeIQ10eeInx3klTIxGZ+YhBjCt4T8yYtg9DcnKOl1Ej0hk/d/+TFcNJpYycsOO9G+PBX1hFa5Pt48cJnDvz2iHWp7G+Ri0V4cRwcm9wnbXpJRcVqCj28bPD0+5Nsuz74J8XAXdw8P4KVw1RdNbPdMgE9PD+HfJjAupZ3CW8YUEnnl+ve+peYbBZ70Acf+oJC9/LtdP//8U/z848/x888/5xtrwgj0dULBB/hV1pkIKSvKEZlOyFC9uoAVVuqANq+LLNMiZDG7kOPQbbFnYatHKpIG45586wfGKevl5ebmQ+jT3mMIMQwtVtiQfUwyHaN+vFZsydgSHaNLRF8COyvR9GeKOCVGmp2/1J3P/qpbY6wy+ejfTPvpxzzdm+DbWKC+jIEJG9DWa0PK6Bl5LmUfxgV5l84SBRvCX5Ch+Oz/hJ6e8Ttt7oAtO/4FPUmDttBWQ+i3A7RYvNe3HPuJhc0nFgx3zGsvyNh5WNrkO/jIj3SJy7pzoQly2HzBtm3z2bZaWxhTfB5azXkg60qEz5U66XK+tM+5mHTK4xdcNAgv6WGsY7z0yNv4vdlsY/Hh8wJgyo2gMy1YA/bvz0A9JTzY6QdoK9UK6oKPEGf6TRkb1JvjLSfs07nyoDzZKPRv8jy6uPr4MT7/9HP8+Ne/xJ/+/k/hWyaeyuorE7JImgF7YA7Rb25ubvOtzT1whNvXSky+wnffhbY2sAEyEkOH1qAnOP3cx/3dXdjPNxffMb9cXV9lm/FGGD54bbXF1e4yxs06GuPPRdnqU+rXxZDzljYh084BxpNr54arq9AGa49M4FfZ79kY3r/akzhqKbmgfSIOGCOescvoajg/D+Ac0Ke2hFBR0RwV/oba8JGS9yt424Hn3TffRL61zMGRsXpgrHocmct9E8C84vLyOlbw4hxhDuQbuM7H2oU5wdt3wCDncB4ST7x+am3wsYWsuugS23dRY7Pz2sAGuTZ5oN45/gdi0nuKb1e+UKc/rFh8W3pgOc5NMBc8n28+hW8NO1bd5lxqH+RyQMdumB9TtxPDCt65FISxzCXEMuV6BI/6Mygpr5HFmrH78s3buFQXbAA4B6y3W+TWgMUXnfTgUU7yYTxSNi6uXGQpn2dsUz2pD3kUl+03n28yvh+g7YBfT9BhnLSvMMxjXqBJ/wZN+rL584HY5Maz9nKc9rAxR+372Gx24ef286f4bJ5kId4bP5WBBwbypx8Lk4knTWKRRll+nZk5R7jq0w3SE7ikV7gNe1C+0iccaTZPSHiLG4cHc/rxTnm9uY4NOeiMQPfY64idvfv2Xfj3U7TvrhYO9Wbm8COkzPhTodSow5Bz95EDUjd1/qof//lP8eHDz/k2NmkPcb2GnyNyA3zG37/8+ANz2HtizEKMspT2I/5ySw7+kTjqBv/T02PK0vFdqYlLvgI9WpeF+FBo61tjzhnJJS9CmkdsX36esas7YsAR3SmPDl4WGx1D+6tN+kr6pfB6YDuPmoe8Jza9//FHNqNuoWMC9jau2Xx99+03OdZ+6kCZqSDlXqt01tB+KrFAf5Je7S0UAEg6irT4376bG8j7RLzz11idY+3Wl0aMX2g0ruyu4Iu11gq+htYAWUQJJGI2tmfOKxwrlFEtlbmti8I/616mKd+u3z89h33tsyJeuNYYoBkGw/zqzM8RXciXNmnRN3w+IE/xvJBbHMCrbR3RrTHCmH/msdSCjbQvuag+Jyld+CneRsqnb6HMRjZjLi52cYUtvvWtxas3bASRc19QuDe+21+LEb/yU6bat5sMrtOMM7YlhlK5zBz+HfPNz8+fPpGj3LApdAwP+NbbbVyQ8/etyroiJ+aV8C2sK+Kq6x5lZP6mTE449uH1rVtj2BM5gjTYR7pAljm78jCnk8GKXO3jW8v23+NbB+Tn2sO3m/Y8O07khRttVtt9g431jP3w4X34Nyo/fyROECs+cb2/u4k984a8962lrWuPb5Db7uoydszlq3ET5mBK+YiOlIn9fbsRNGnr2pmykz55WEqNAZjOo12KDw8irrygX2V7wIcs6rig30pxnPzcE7+OtIunwIxwtQdpvWNz2Plbfo1D2cYplLHN+0w8JewrKrDwFVHzT5CCmtKI/1G37vUJj1HQJ4K0nWSsb43kYCSgXYTBRYfQEUpf0O2cE/+RkwhP6Q4o30kmcbggZwNEYzAoOPF5Mm3RSY4Y24H+R06rnTgfH+/yRNvTYY1NkjTsVmu02oVGVPQUPSBLCSJb6DgNGi0aGJWQPi+JJbOFdY7rSiXI1DDxN0CY+Oi8JjU6sgF+qA08NbGIQvpM4ixu/OzhUyPs6GGvUha5zQRkHWci0HlVhvaznHAK6wx6BxzaBNHJ9YUxti8QpLpAtyJFCR3PAM9xLNqV5wHYTnT397ehvF2cGMhsW4IK4yHaJFS4sB7yrlyGJu8tdB7hCFe8I8mQu+XeMzSDmmOF76aQ9bXWEL48SbftPiszA99IAleRW1fAT+AT9gzPy9g+WuujtrpMyMqtNuoajMYSBAls2sgSENiwAt9A4ihcaauthRNCYaxfeXDyMZmSzuV6zEBl4K2M10ZX8LYiyXe8G4XlNQApE/vUVgFXOLGdc6z0uoGzJdDvCPiOt87+I3CuSKb9Nbm3797F9dur9AeT6IRdgFVK2lcd6hIYWwvvS+INdDsnv+pfO5D2A7bvbvhjJmhPYZt6oHdYlLVFHrW9lC0yNrCqn0EctUH/kf4RI7rYQr+0voFer2vkAKOhz5lYm8Ca3AsPosLFnInuarPFz9fhRO/ir/WNzUb4ZCOkIlPlYNFmtshHXAb1iQT3hXjhmNrXMGHSvy5fE2tfBx3Qp/HC8ZYemtckJ5cXTNj0u6AMyFhZVXAN8LVyY2W7zpizgi9hDK1GpZRSdRCSFp65F6auqHxMMOT1kQnYWKPN2u549Tsij1pb+oZv6Nm3KyXc5FyDT3sRzj0LL+XkH+M2yZ7x1/oa89wI1/eMafYNPuKwcAvsSHvvX3kZWovKPWgyOXaMxf7a+BadXbPAeksy8zY3N7+Fnjex3m6JfQ2QJZPpKDXG3TY34yoxMUKu+Ul9a2PKaofchDlyIqZc370hOf/2u3wTR1ty0jWhDz8Fr4IuCT7Bn/bnJpU61Ta6UkK6wRB+aj4X4kTF1stSSoXXii5KmMjKswmlvE3EgUdOBJWV84Lk1nqWxZJMHYhv/gFH54A9seCFeUHbL/iN+haOPg/0MA6s0J8xXFuzn7HjQFyeiI89Y/RVaS6IZoKnI/Bsk+/gM2fdkQXKHn+crIn6Oq41aZpYbFDPeL6gmJnjZvrus97t7FprtFedEq2Jx8QfNuZSTjmo4JNTHJ8PtO3BdcxisneWbfIDkfIkDO1U+WuPzje3NzecKN+EBy4H5snZwNAFsi6oqyTNDEdNr/QSF+wCwUEH2tWLfaGV5N1NzNW4jkzioV1bEM+BOckxZ55S3sBKepi/lZf0ATTOnx7+880NdDECS33bNjPn2194LmrVvz7yzGLZjTL5AzRdjbmWIzJCD2zWOr+IW9iWrlT6lbT7Cd3a5lx9cXEZxpYdC+ORhcAem7kj0X0gqfz06XP8yILRJFJ+jFP+Sov0KUNl79xkPNVupO8EQR06s3+tLfR/Y/oJ231B7sY1fWuFX2l76h3C4nA4LLSTyPrs+Mb4knQjLZQz6JP4646y2oz4S828xHjvRos2r2yFecEpdvLFgsLE/vLyKoxXwqzYp3ALMLtSovUVlCXtUT6MVS6Gb+/vwjfYtDN97tl5xbdVnp+x4SPmMYd+06M/izZwgP49fQ7PxxC+PO6IO9KsvAf0C7LQHg74UtqhFRQXteK9+XwXbvDoY404PmJn8qS+n9C9cVib2G43+abylnjXwZN6MMYKQ1nYHyLCsR44jNjX0OAVntWbMURbmJhzznRUeFmtR/K6lqVB75cCLa1h/+hBWJvtmjltC4rCAefzIo/aonFQqV84rtYWFZj6pVflpezFrawTNzZj/jVht/aJEN4+sh2b6Rm/YlPbOCtf8q/8SkecpE2da4/awS/tzOHAVScnrgfsb3p5Sb3h5EnTwFhhi7MiP/VlET/qeP1izNBDoMhnZWxM8SHH9k1wuUnlON8Qc85O/rCBPfF6wt/UpfRP8HhE784LR9p8o/L9X3+IP//p73Mj9pYNL+1NOqSLiAPqwkZkjQG5jshB2I/39/jyFK0OsdlsY7VaJR3BZ0BnyptbviV5VQ7al4vCPfY7YadHZKv+xbXFX96+fRPfsTn5LXPm1dV16lWffoF+/bcrhfl2Cvn3Vxh/+uHH+MzGoodH4adglc4HzkHkC1ZtsZEL8pFrNlHkRfmJ0zbXP9pla5XNqX18+Pgh43qr2BB1DT7WHBJKn38awsX4zefP4f1H8Eqb8XKTdq0e5rSZ9FVk6zzohot+4EaF99JujJumE/I65bwiPRbftnGMsdWiL1mEl3k+fGlLynaAxnFooR/on8aa66urMD6ae7wh//BZ3Zi/rdfbuGKj4FtyBzeyrNNOUO5rLDhm/JFXeRau/J9t+4Cu9FHrxH9M/e2Jf/vkQf0qU8d3tUbmh12xCj6n7CMfz2xgGN+cq56IZ3YQpkX9PBNf7KNtyCuDcx2pXRoz7KfOtsa0NXZHTOhLSRuzTTl4mPz2zbfxFhmst9tw/WBbq/irfSklC3TmdaFTfPmmE7yqM+18wm+lZSJGBR9lbQ5um3O5fLzQX/g05xt91t0SQ9WZeCp4S4U7C/jsp1yVmXAO+KPzpc8n8CjfLfPiFT7g3GHsXjFfbeDFUrFL5aKNuIb8wKapfqx87/HLT9jonrWIeCzO3XmAwSGlm8zaGtQQVUrGTG3STRz7tqHi13NulqlvOhlWMl+6webt65852O2IvRdbyUjdyuMq/YDYDX2lINvk9zchP7b3yqGAuXThPGwf7S++sk/5yuj5Z5BzSkVkx6QeIXfeoEImHw3LEgi/1criYRMXu12MBHN/jcNFY0TJxfORJPFAEuki6Yhh6wAzQVUHOBKIrduTpGkI52Kd/by66+4G0T0n+gZmjfSF8dKmE2i8jQm81gZKaMQTkjY6FOjroW9oTDYYkfdUM2lOJGfHDFAzJgupsFJCWOMwxopAsNnsmIh2sWIy2pCwjCTJtgujwxAdIw8PnCzcPdzHAwtCgxpEJCyNtJQafnRCHdNykvZfyVBanUwnAwPlgPMKx4Qg29ypCfiCF5VivTA1eOEdkKH9nAydSAwWjneiVp6OUQ4Bny/gPoGbW0EknW5CqK+KjITjhOYEiRiliqk4AAAQAElEQVRjBd86YXZmEFaQMntkMhSHMKVD+KnTV1rkva02yI4FRTpxS1zSa3DzKkyTwdZaOEEmDHD0yNY6YR+RxxGbsbhBpq5cZDrRrLQ1grUTpjopjJMWeTDRkvcDdmcCm8GXQKgseuQ4iHNoUS19DemVN2mQrlprJpmKXXjqx/Y18ths1+zsr3Osfbta2NAZSRwvwoTjmpPDHae/m82G+gbsEvYRtkVahV8KeC0dugWQeJSLcp2QY/LApOjfKXpgkttzr43QNRBmXhyz2NYxEwXpTLkhM/vWOoQJqvcFNGuC/o6gf8ki4ur6ItzgdLFcohCQj/GEDfuWizvsym9GH9I64F/agfaQugGY9bvdNkY2arwv1EFY8rwBj/175DjDi/xIsH26UkKcO06gLile1adt9ulKiVpb2p7wbd+AJ09Suxrqqg01ViSP2oD4R3xTuirjSqFPgSOKdGWhLoLJCRvQlvbEG4t2/IK/BR/9YAOcAdsY2gJjxl88bZE2ZbbZbNNWJ3zI8crrHpk5UXpyaj+vJh1uAh2OT8QaFlb0B32qzT5d+YW+Bj51ZIIjjYHMtYMTtBboVo4utFzwXV6/jTcUrykXZN/XFkDTtIFfkIsxax0JF9uEtajoQd1t6L+ysCDaEuMuSPC02XffvEtfFa+/fjDBt+Ok1bGluPExk8xOlH1MyMz4YLvJWWdnis8ujvVRFzNZXnnVN20XXg893mu/z9i2Md578ZyTq6FVIM4kA0eSoD3lIRP1CXuigcVyCXUWINdOoyA9cGknFnEIc8/mj/OMm3najrZnW/Cxffb0CP14n7JH7gf8RzuxyKf91UPflqRcYZcFIVACGifkckTXUz63Wl/ljx1RY8wTPuSljuTdGOtcdmBRlYsnknH9NOMzHaswao+9KYdI2AfjIbbrXOOcY/FU0XELfKhirPALOgMZtM25yFFGWWQImpSb/eRtwIbkz41eN24avjVjA7dsmuyJO0g2Kn0G+O9Kgf0ZuEeSuinnAyqEGGR63M6gLcQB5lFiv3C7Vzucka3FzsI/YEfGuUfmk6Myhz91gDqAMxGTJnR+DH1U/gIdV2CVglyhoytUAEy7LdTv1ru4YmFmkntxtYuReD2xMHogiX3w7/Zw9X8pe2BDo7U+dhkLr6P2NVykqqcD9mXs0799Vd750ClY+x2Yb+yr3Hz93jbvB+KGG2jjZg3fDYpm6N5n2TMHUYG91mxb7LqkjJS3ucXFbhfarHxJh4dJbsZLg2Mbct+wKbIjXl7k3LJlDtri6+toxGZ1I/+KQ3r0ydKhDnR4RH97TuofODn1zboDz0d5xO8ec3H06lfkaeLqa41aG/QtPu+i3o0IDySUgbF6s9nGhvixYg5203ueX7BP8ik2A1CcYLKIW5zLBtwDTXPKYIVdiOOAztP/0X+Jgj4u4jL5dBOGzTDa7+/YPGKzU3nYXx4H5SF+9KvcRKYNyFfGprON09DDjzndiI6k3bHqURrc1Mln4K2Iieavm/WOUSX2LCZdRKnv7INPeO1bTV1aL+xSfF58Yo9sCd8hL+YcB+y5h2C+2PIRf0FGGLd5h3rXBx7Rw7KImqJCq39DEwLSv86y0R5f8JX0gVPQtvjfAXxHNhqtl7YcDy99a0mj8a4rUiNEyox3Ubj78lVuE/bQlQJ+xhX0jsHfM6/ROy6ur6NvxL3TlJsaB+LPBF/i9Goxlr2gK+m5RVc/scn6l//41/jhhx/iDv0d8o2lWD7g0Ua111Zb2oN+dM/mpDBHbOPq8jKc+2stIU/qrSuLjLlgm9wj6AlZTvj3EXqcsxzvVX/Zsknzhlzs2++/i+++5cDk+irHTfQ11tg30JRXn29ubuPHn5a3YZ/g3XkQg027li/fTAg+G+xuhx9a5MO2A7qh6fVt5xGaW7hB8+HDx9S7NlPhVV9dM16e7u5u46O/pnqLfbNBfQd+aetbC+OvNuKzNmUcyIKfHNH5lDwfI+vQxxHZywcigWRtg7j8yqe2Y36SB4kPD/kWo4t5/Vr7dFyPUKVvIJYYy1b4yoacy98mMN7siDn5d6vge4N+9B1zJd9W9LcKbG9tFdqbNnOAngn8wpZXeTYnHOANAlMmtktvX7W5kjH+PM65erZRodYSbhCUUkN9naifiWvpX+BRL0/GN+L7I3qjUzT5EBcP5m9PyEh8Fml6wufuiIfCGeiXORExbSR+a2vqtccXpU05XOID1++u4/LyKnboTxksecQSJ6ULVNgXd90yJ+FC4VpN3cjXy6s8vJ7p0DOVpbCsky6L99Klq/p8hw/dYSPCKoAv/KjQ1xUgZPlNUI1okRpz7IQ/C+PEgcvEwRNd4hJ/uH4L/eT+2rA6Honf6806YwVhJcxb3Wjyb9H55rz5iRs5vtH4iO3F+YPf2SZt2uCMPvRn6UI92OVTvl3rXK8c3WiboClsfC3a8R06OBobIFA5rKHHPtIuf/qA+jDf77UDbOAcE7K9r8gczv0Co+uRP/dnMr+W61dI0n9FNFpdNmsSefOrH7BCuxNjOilGrbIOx0O8kMB2NHvK66lABhwm0QMBS+tUYa3qMARvjFSg1u0wzLdXb2K33ZJUrLPscLKLi23WrZiYDR4WjWTFpL8yEasEBGjRwC5ZzO7W65xMMAEcbwmCs4YJcgOTiwWvi4EdWVA8cXr6FM8Eg5cM4ACDKAPEAZofH+/j5vY23FC5hw8nKZrDiV/H2REMdyQrYxuikqhXeBsIPCtO8sYNfFCkcyDAdKWwMVmiby1pdMMlDTuTijEMWI534RR8pEGnUc48ppEP8FuAc372vqfOUrmanNkm/17P7SZIA3Rl4Ekd1aRBuuSlUz7ALVyVjTIzCSWaxOBmGHzoiPh8mAianHqaquMb2JSNJ4smMuLwNDU3oz68Z1PiKeqAnkowkc4ZGAwa2kwpNbbrbThZ++x4Zf2CzpIf2uXB+9pqVHmMAlkEOaMrgaSUmjKVR+Xps7wf0WcmgvTpAs4Y25WCaDjxoYM4XHS5i205JzXSoezpkidUPeOGVqPVGoUAZL3tL8InYfbeOlDkxYTkkcWFb2H5O9/PJP9gT/3Ji5OWJzC3TvoUTz+1qwl/KJC3WrfYbNfpAyYNMMuXBRXQt+t1vll09RrEx7V2g2xpk8bcJMCXdhdbZGo99szituPWN1fWyHqDbaY+kMsJhb68BuWulBhbo4wxMsE37tUj3Ug2JybnI8XrFJCa/AAde3iKPSdT9lNWKxIHbUh5nuhYEExBR9qxPH/8+Cl+fv8hfWoSN3hrJbmEFuHc3z7gc3dxf39DWRYmmbyAw4lMOE4qysxXnG0zkcmCzzopaUdOLuk/yAZi/ZlFHVR0abFCGpxUTZIW+NRCkzQPyoC+hSq/8uu1YAdv37yL3//xD/HNd7/LjT9heHqjPg8kJdJoXwwu5XeANk/rxKd8QqAU+0mzi0ltyYlug78Z5wZ8tge/evItow/I7a9/+gsnq3+Jv/7pzynHW+Qlvq6UGNCbMD7++BMT+T48pWzAkA7b9A/tUV5dEJnYpL7Qj3av7zre+xNxHZVAJhrsKMAvFGnPdnRrX+u0kxMG4LO4LCkrfZSS9wDzCqQw5pjgymMjjnfIs28ljPPOAdfaMEmKMdR47TjlJHxJGNCLc8FZh3kKLb0U6StlJtZ+oSLVX8HhODc3VkOjcWbjYo4Rf7u42MXV1VX6HA3Y90SCuvc2WquxAp/+YHyV3wbNblINtPUSZDnzD5/Bp28tVuM6YSr7vjXoKLREJlsDepUf7XhmLIKOWmpU6ofa8g2uK07r1OGOOcbF0JXzjQX5XFC35YR7u97ESFxIGvuWMUsatdG+llecM/xMLGj3aRfa4oG4ZIyWBsuBecENyyObZekH8HHWqfC0Q4s0RkQe7LwQA1+wda/aoD4vDOcH/VJ7SpnVCntL3NZ2ICoG7HJAjkOryEQ6IxoyMgZRwXemm/IoXEsAACnNYUzXfvWZAz6lb3Q098hsZt64Zb6WH3V6cXEVnth+++038f1vfxu/+91vwzcBPNG+wr6UbUF3++dn7KWEGwR75GCc2rNgMDn905/+Pv7+P/x9/OUvf8pYZx/hu3ECQaGcoVDyks6+lDC+arN7ZGnfWgs6L1nveDd9qjKhr/Z6IA4+Pj6nbuQt+Ggz+oKbIS42lL2wlPMz84sydsFsntUB340M+2hPwlAupdRwYXNJbvXm3TehvSjjjnr5tr2HBmkZWo2B2D2ggwpt4Qcb8GJffdZ7beOJTSN/fcD/5OHHH3+M9z9/iM/+wdX7J+b7PfP8lD40s/iQDiawEKZvHSor7cKyxGck9UqD9LuZhDIQLfUipMi3duPceURW6lmajGdnupzHXOhpH4E97PCJX2IEFeAAlKSEY2ttqW/ls9lswzh4hnU8Pod+oBylUXgQ5PBoQ81x5kPBR31InznvGa7zr/loRZaOyzwZWbZaw3g8Eqftq997ki5vgNIUoG/he2CsG0Q77HSzXXPAuibPqYLLTSTf6nBOyNyFudHBtTZsrEXra8rb574icXm3gGSBvtzQkrIY8MXVuIUv8uehZZ3wpMvCBMYjI/l2CEPa1aflfK+sV+QjPbAatI/jEL/9/vv449/8McZxnYetnz5/IgY9LfRBo3oUvjLWl50fhbdjHfDH3/0+/uZv/pvwP/64wo+tL5Atzcrb+dYcVV7/9m//Nv7bv/tX8Y1vXhPH374llm/gpdaMvxvgTcj/EbudtB/uAZV8FuTT009eau2i/uY3qYMj6xkXvp8/34U5i/GgwVul/8TcZ1GvXl/BCTL0D+3eB2EqB+l1g8+6Fbr3IOkSnvTHLXF8B30+v3lzjazGlPU987q/0qd8zrzTkLQJd71ehXL2Xh68v7q6jCs2vLbA08Zsy/UEenP+fCE+Hpkj9aED8V/bnYjf4jjBhHTaDyTY2Rzqw7eyfGvy9vNH4h/5GDK8Z5PFHPYefxeWdvx4fxsff/4pfKPJHP5IbBZO/m9d8DxgE9KD0ImF2id2Sp2yly/r7WPc89q3ShUa5yucc97nXD/Dx4QOFnrnqMBxHmzYnPcr7E2/1kd74Kg3Dz4vkcuGuOBa4QK5XyAvZatunn2ThaI/GUONT8rIDaWbzzfw9j5uP39mQ/8pPDgRhhv+yl3XUm7apPmVuai5bK5/2XBb8tEjbEArtqYNSI+4D2x+OE6ehtpy3h+hsdSaB0p75qH9699YqrSrK+u0Z5SkSeHrjIO3ETk7zkpUnuONieI/MFef49sjtuXfzPqZzc4neBamtHSlZE6kTq0Tjvqwbb+HbxA25Dkg774Saygjc/jF1TYuPXQhLxl4JkQsuqP/55tPbKr+GP66mPQpJ2G5maX+3ry5jAYc463zyU8//RV+CuvCNWHnyJz4xPriKdTJCRutyGVEv2t4XUFHAZlwpuklDszdJ+Ycn6X9ayqa8ddEz/9/WuBE48qCQl4IKAeCqgp6xlB9RCzXLAAAEABJREFU9hTwBYN7xmgMIhpTV0oMKFoD6bmXAA1Lo9SRzosRJ/UsJCM6cWODpPUtTKosDaXXRgAZqOurYEicS5gANTYrhGnlTJBwEaPRGGA0lFIIKh0MhMloYGATBk+hr2MKdJmweu/kohM/svHzTNAzGZCPYGytlQS2xQpDdLE2YoxZmCCk3fb+tY9BqLYW1n0p0G27xTqTioE+Q6vZDxSQPGfAOBuztAkHz/pH9Qb4c1Iu3SVq+GHd74XuhXyqLCBfnaNCm7KS1sL9eZuv9IUxlkSP+8It7cL3VJ/aDCoGoH3+7Z4jC4sjmzr72LOJZtA3MEmrsrpn19oTVIC+fpcEPvthN4g7DDDybgfHuDlkkBCfcCqdpFEaSoE3nu2LEMJJQZqkeKmGz3zIHvnDMcKhJWzKSox3STqm5MegLe5se/3hGAd4tfSthXKzWdvak9x/GQM8hWX9gYnvCZtxAs8JkuQMN2FYST3oHwZkNwu8umh6YRK2Ho2H9qdPaOvypCyygEB70X/aahUDfqG9dEWuWCxhUyuC72ozxojv2Bek2PdREeEf2iz2X5f+ExOoPusmmHTLq2MaMLTlBr8+C8OEZuIUwf4TJ7zeQ044zoWeiUTSDhBlpc2mbJQL6HzOBJ3E4QGbuOPkS97dwLFNAp3YnaT2yE9bevRtP2xKHzwoH4pySHoQ6As+a71FXCZj1rkAOAJD2uwL+pAmSMtrKYuPtYYsaJyAMxm/KDP38pHjkKt6UAaOsU5aqU7f3+zWseNUbLPbZSJm+xGblh5tC2R8S9SUNxwib+kXRoCXLxewUT8lbhIETlilNXH20lcShmOO8P9AMvHp06ew3HDK6v9K4+/9246nhnFyhgdPFZWBmwYrYpMwTZRrbUyke5LxfehTAzqu+DfUxcG3UJhA/bXBE3xMwBGuKhS2MLoi1fSeZ+wK2ukXfpZq7pbe3NgJE6GPP9EX34gXq7HVoi22MP4MtSWPFTlp822oMRDHh1pfNzOE9goHWAgtSvZtscQr2gB+Qo7ciYDQMDMFLYWKOPtUwgZubVWWADWHGw65wEKfbg6VL7xEVPrqD/qCtiAlhR9Da2FRhlkYpHwswX1XSth/4aclnxm/ugJtwQco9NGP0l6gH00zlJ99Cce5IHUhudlswznQ+c34b9Jj7F6RJJpEjlxdWNfa4Kn4m3CRn1dVdHBZwGWduLSLI3Nz+gz6O4FbGVlvrD64MKB+ia2CLMyvNZSFpSB7QDIEaTN2Qu5ZGGPi6Kl3zpXYq/YOhFAWwedEf+Nc4V6eUq7IuBcmQAfmz7O9SrP45MtrR7vCM47soXFvYpw4ZLREBYawfdtE212vt7EiFqYc2TS7ZhPEX1O4fnMVV7mxdsVG+xaZk2gTo0/YVlcKm9zOZyS70KqMbtlQMlm++XQbLpakUdnIo/6BxiBrzg0xn+W3rxVq0QU+JB8Nvir6GSxpOyN4S9g3x9PPX9XYQ0fGY1jyLRD13Ijz5hCl1MST/4sbfNvXBa04tS376U/GPzf2lIG4B/CZo7jhtcJWhgpt8AnynI+E6719lfPyrJ3O+PhkE2RC5euYF3C7MP7w6X34N8R+/OsP+RbD+e0c6ZmQnbr2XgD6iLp2XhGP9dqGV4CnLM52Zd6iXzjX2CfQizCwtqTH+DalzSEk2oShPtSVxWdxNOZA5SF8xwvHNucZnyv89LVFa0PU2mexrzidlw7wKR/2tV77AB2L15a+PzDWNhcuwkRCxKsSyrcRv1bkht53qFld2LdnzNBqnMdqr+KzrUAPggh5l9fal5AH4WjDZxuwr+OcD47Mc0knvqfcjHM9cLqCv3Y1hJklIIKBy8/lxno6YAM1lJO4emgrjKUHtsZP9Ohc9vL6hhE1EQDpCtxS8pk+wpE+S8ZY5pz1dhu+efOHP/whRp6l2bnfeT9xM9g682x5OL7GpI5685frd2/jW3/dGb81JkgHTaAqX4rjheWvIH3P5u4OP3fNsEL2+pv9F5pavgGpzBZyS9Ra4R1YHYX7AT8ZodN4apt2Zox5errLN/u1rUafruAbyFu6LYugEAv1yiZtDCSADfuviUO0stY4hp9SS/StxYB9uhkhb8PQYiRW7diUGFrNuWuPbp+e9picdh75ASxm7PxZUqatOo9BP4gr9ztkbpEXn40LRbocnWDyh0+QjZURd6TXCq/a4oFDTTclQZwLav+XMP397N8HchVzPuOfC/nMFyDMddKtOYlvjD49kxtOqSf5GWqLZQ4ooqIU/KhEV2v2CT621Faj1RrVUmhDVnSgVbaJseSg6lz/Vz8n8Eq3fK6IbR7KqHftWd8rwMg29LrCJkY2BT14F+Bqtc43DZWPfGsblhfkLg4ElPHmSBww7/JtGDfd3dxxvHpMOvuadqS8JuMS/ZWNLxV4GKIeJ2QmnY7rSgnjYQ+PPlsvPvNXYfatZXzpC3YGf3COCEpUZNhos79+rz+gQex6Tvwb+Btod5w8KU9tVlqkwf7Wz+jcA/vP6OrTp8/5N9SO5n3gckzwEUcW7qGWn66VT3ntKjV0FFYPDwNz22a3JRfexgr5SmPQXumnfPbYwgP5vvLsK9ykjMhBWT/CIocS26j0dd10d3MbNzefHR4D6xDlKa8HZKqMJECYo/rEf9SzdAhbvpJm+PglCXLE11EQyddByD+LiqS2w/C6/7w7MUTFFVu4PxK4XbTrIO6UuwPsf7/ozqMTqMauYXri7CSj0vL6qkDb7KMiTxjnZHClqEwiYcxsWmigliWxISlByQUzOY8Tj39HwkW5hq5j0KxPphNrPBNO6HhhargG32tOC/IP8rJzmSctG4wYR+pbCyfT5FE+YdgxGp8Ts1WQQFCfBJeG7+QjDPvodFlI6KTTE2d5djLyWfpOALAkkSCS/1rbMjl4xbkCvE4e4kt6uuptJqkGYZNA5SS8lA8BsraljwHooONQDM73bGIJY4TH3eYiDJi9OKBDuQjDTReTDQOletKRDiTabuQJC3VncGo4/chuuzQnfmBIWCkE76TZJ519ZoNoH/fsOOukBgud1/GOtResR4UOA0dtLe/lW1z2sTh2InAYqJf+6KevDg9/z/6WhbEnEr6yrf2YPF9eX8X12zexgV/lbmdh/ppe65SvOKQhN1AMLpQORKdXnHCSdCkvaUjdMjlrV4Xg5dXERhqcJLw3eTgHL2X3gh7sJw0FGSkrr8kr8rO/m0LC8GRXnSn7I76wLKyeM1h7uvKc/xvVQ3hyIezkic0Dk3+ftfWQfozrkc0oywu+pR59lfOWUy1PD88Tu/Uv+LGyGLA9bWNjMF8h58rCAzgufqRHnM9s7Lr48A9SpgxhSrn7K55OeidwlVKZ4CEC3sTvJCqdylnbmeDrns0gfw9bno7gVx4jtqUtqG/5UG7Kv2/YFrSZSFSuPXK3Xvy1VuxyjEym0F2jvTGBaGu11SUxby2Ea6n0F4ZX9SffsAgoGOGrvc1LRegHl8QHr9LSA1ubUg75x0p//CFPNXfrbexIwOShby12my2ntmPSZazZ0LajeD8AY8Ebulj88lkWXQcm5LMdaTPClN6R2LQFxsXFNrbQ5L11yloeXAjZf8/kqqylVbpXjDNWypPt2q+n+J4iGzfU5ee7G0639sRLabBMuTl6wG5zUYIepVNaLIrnRJ02N6O7pa1mMhKp9jm0OfFpW8ruYAwmRp31lnDoa/8JWG5A+PbFh48f4sPHT3Fzu9AkHvvWWnEXE6Mp9s9P+Ss70iGIrhhZF8jSq+1oY9Kl7AZ0MmBbPjtHaEeb9ZZEYwzvrQd41KGGm3tuFFxeXoSbaNYpzz2bvkd4XTCBC5odN0CXPrMjgTcRU+YhUzZSsj9Eqh8XjAeSzANy1Z+O3M/4C91gRePzjhHwc6ZLPvSrRzZQ/Q8EhCE9XSnRakXmgd6m3NzLU0c2Tp1/H41RxDD1v8IvlKFF0hjKOHyD8dYd4GtPrN9Dj74OMdhuC0+mV+tFRqWTtkBMhQRen2ux+FMLdWOyXfBL4Umfeoj/j4/tQ20xDC2UVVU3+KtvJ5pM6l+b9TZ8ozH9hXbhCirhEjuUiXr0ealHBtS7KJngWRzadb51wDxsnb+aKY3O+76h4cGT87kwPAm174SNjm0d1yw8XcD+/o+/j++++z48nVfH4sr4gO4P6FBfEs/T/d3yxiLyQ0LhnGMMvby+CN84MjlWRoXNhgKQWQFz7QpPFMCxiTS9+hwHKrkhS6JMLFCO0n+iU0F58lAq8keGyq8Rp9XxgH0X5K8VuSmhb5sn6INYKyOhrFSwvn5BLR3K0j5e5V/7dE6QL2Eon3M5wvPdzX34t1J++Otf4y+Uh7vHBGjSroz0B4wEDufMZ5a4t834LN12lg/vW61Rk/85488tCxNPjX2jyBgLkNDG1tjDiA3LhHZqH2n4SKxwHpM+5w77NOSizKRdftw0dLGeddj5McsxjH+PT49hed4/5ubLkQXwAR67UkK6lW/PvXSc+FGQn4vIlPMJmvEx/Vh5y09tFT8EtvmWvLUWGeRZPzlG3o2Dj5y8397ehXLYGTd266j0T9mje3/9SJ7sDxouapULX8cos1Jq1FZD/VMN3n0u2v2fhrR1x2MyNgWqVvmopUT+Ok1Xcl6s4Owt8CgeZaUt2F+ZQ3a4AaodMZivLRFHfC1tn5gh/8o6+NTaYr3bxpvrq/A/HfHXi4fWcJmZfPkUHgjn3PO4z4PDjGv3bLgytmG/2rjx7cimk/ao3Yrn48ebtI/aKjHpInM7WGAe2Mdz/o+ZB+abRe7Se8vcYR72jB7MbwEfFT61jy1zqHF9ZA0iN8rD/Ny/8/Lf/M0f492775hfdw7JknYFbX1zcybCA0NpUlcINe1aX9dWJmKPci/I05h7eX2Rb3WUUuF/Cm3anEf9J3B+HF59nFt4mMiZp5BO31DUloWV2keZZ/j2Fc9MvNLG9ct8Br/267ys7Oxn6VuDzvUiO2Kbtr1i0yTnq9rQa+S6Qpm5yXHgoE+YFtBGRXbys1IO3EuTcC2dPyBwxj/s19qAXbYco09EgRKMy3j9gm8tNuYACm3LcEaDyDyAOyDRlg0zc9ucsVF7OJcTfNrPLkk88u5ryXlJ2z84VxP37aOeV8TI4OP86BrVWNDYqFVvzjEN+Uh7KRW/oPDcag3lr6+pZymCxHAelw7j44SctPmB2DSSZ4nP+LRnHlAHwrR+RNbe61uuzVyzQE6oA0hP2zhwsGGxjzwJ03no93/4fVxeXUSFP8ckDfyQhiN47F9oS1nTQd38ujhfUB2+Zb5HLs6R+/0z/vccTw+PkZt74JY/adTeK/yrLzeKtIHtdpP4X4id2r7lBA3iHbAJx/msDeLs2NoYzrNXV5ex3q6IF/twfSNMYV9c7fCLka4zbccw51AOrdbUvbDOPGA9iL9ER9sAXSs278Q51IEcpiAqivyXGimD7tWo4uv5fH0U/VdkgzgR6q86aBmvj1w9ocoAABAASURBVMpWJzm/8lrgTKWfjXHPhGCQt06jUGEGRhVT6GzRIG3rUBiaxQimTHw0UB1zZtPHnWXsK9s0cA3vgPF5L+yulHTUOqB07q2bSaTdvdZ4LAzGduYlgNBmn+CTNFSce2hh4HfTY8CYqslZ6UL+6ZbfrpQMKrW2KF2N/CAPA9BCyxRneH2lnTYnQycdF+4GBDrksIJpAz7vJwLYUo65yZWVJcJgU9KYf01Ftp7BJFvKW5mALhsNNvInDY50grbPhBDdJHGSNnB1hda+g8cuxznmSFBW7if6yssAHwmnK2H9kUWbQdXdLjeRDJaePnstwstSozJOfYpX2VCdgW3PhgGgQzsw4Dm5OU4CpN97g90K506YUCeT1peCTAG03JfF4bvi0CzSPzEJyoN8eoI6MdlIS/Jg11MkHSdsABUgx0KRXq9L6cBT0bHjQAdsB4YsOyRKTz/0Ij71+sRiTLzU0lczw86gY48sDXLU/Kp+Aj+WgBBKKeEkOrDgGeBXfEGd/E7YhHzoP56ki6vSxhcaZgL2UwZRFytO0vZPPJA6mZAR3I8UbU88PQPVg6Ur6BL8exaH0p3jFgpFzZ2a4EK/2sEV10KhJmbkpl9pS9JkmeDVoC1enyEw+2WiDS1ulAHF4SFP9hOe/DYmDO+dJDMBhKYDE5ljuloWfys1cjy8xZfPQqM2aAxZqufQX1wsa1/C93moLQbk2wEnSonKvc/itXQF6LQJxzEW64OP/MzwjMY05xCfvqNf0xz2m5DzIxtYy+S5D+OQ+IEK3fSS7o7hXG0bSTbHzRiNRERahWnHznZ4LhYexDMp2ywTgOa0+QH6VyzEd9t1LkzccFqRcAzI0o1b2AFcgbYarfVcAczoQoO4ZvhJm0E36sJEzw2CA/aaeuS62C00Ow5oXLCNCduduM5hDO9rA37j3mimfyAl7Kqjf1fEXxyG3yz1NGFqr/fgFoe0nGhQzgDGbqYl8YVnbWWPLXi1ZB8g9rWmXUgd7p39tRfQUvWKF/x0BSS+aMyiOL6DJHpEygFDzdM2+qoX6xyzFHikfkDWbg547bARYRgHT9B/wkcXK4ykwXHOhSuSyRX6FaZ1zl/6gmNncGYdPHsrLP10j8z3JF4HrsYUr7YhMLtnSXuADxdgbg6bRJl8KUc7KBf14j2M812wwXLASs6R2pz2Jz8VOWrzjqnYnKXAo+Nz5Jk5Kmpfw3HadU9fBB2WAuAc39RJi6HW8Fkbrtz3zeekABqQfFlKV5YrlYIB1n/6XdodP+Anxkk3UtykMQ46bsFNP/BUytBqVGgD9BdgtKbPOCd6OOWCI/WADzjepF/fkV4H2absTaZtH4jNysyFwdXFdZjEuuHaqgtZfRLyEyF2hk1op+dFobFXGxFuwmLMMK5yXg8mf6Vi21Lm3Bv4ou9X2U/QKc0H8h15MH7rL8uYX36qL9/80KwWGK8A6CJPFn1dm3oBJkIJafql1BzmnOlhkjJInPCk7YoXUNlngQHv8H0eL95/+IeZ+HCi0EZn/UlbWGISmqC/dqQOnUN7dKX9abc9bfIw4VPSaVzwWbr1betsA2zKr1Z0XaCZimk6xQOny3uKcyVVUZt2t7QnL/jWJC/wLkzv1c2JOnlznBvJ8p6xXYZ0UK7yKN0IjMUnPOKDjidYhT5Jl/Q166RxsgIizBGNp/ooj4EEUjbndsFbchx09K3FerNmrhpDfILRt9W/NLkRd6bReulK/yDuN8YO2FfKulvmd/k8WwHihfzyS6EPJghZWOHSuNzzkxQp+cnx6ENdrVi0qiN5sV76gIbNzrlZcCRufdETvNinKyXjQRuw+aFlzKYKDIF++qi1LnMDQtCnHWPsK/SodeHhgN58I04dyYuyMt8SH93CeGSueEJYzmPmQ27mCcu+zsn29dmi7XcFupDZCE8rFuv6vzao/wiz0L5Zb+Pyzdu4ZON/ZG6V1lJqjPQfkLW8d4WfWXALiHOcstLmvUeIQQsyxxb7pW9XSiywCs0za509m0j7lIN6fiSXlGdpnbBVeRCvPKpjx1rOOMTTRQmQBD+yIIqcj5SZ4xd7ow+t0oO46V6Q3RjGdHWZpdXo0ElXpC1C29V3hHF41WmlfUAGxuLklb7SULkGdGg7XSnRaos1cvPPDbiJ0PNsvySBH867wpVPC1Vfvj4vbRMyMpYQCZAvX0jH/2DwbGsn6aLWwb+GXwrxAVptOtJHWTAMG2x0LaE/aRu++fJMzik8ZSpfg/qFh66UlJNwtQ/l37Abrwu/EfqhsMzTpVkpV2x3AHeFhrBCjMDyWTiWzjbq5VW9B+3il0bhTPgdXMO/XEeC0dY9TPQFCvsmHeDxHlBsnkysbyf6LkhPVr4W8bzeJkxtTN2KrwJjZF6SzzPuEw0dAwq8tOpGTLDmeGDsFMqAZp6f8m/7+CdAnC+VhXIUhjnNgRxO2xOudra72IZ/4kVuJviD0BhbpW4bK2wKESiGLK31Mb6+WICUqSthf+GL5wQBfKEw8B34nl7S5pNPRNbRPennmp2+oh9fIUn/Zekgy2xU2PM5QmYNP0qJ2vdMWEOY8DpJuBlwLvkaHs60JZi6y7zecMqKA6nQGQMwkZi4AimVeCDZd0fcXXsNVEVPaUQGAtwBInIcDq2RWVR4wXLqAA3AbiTfta8YyyJm22cDaY6lGmRdKRgUfbAoqnNS1olNdOw/TQcWqoc4sDOaTuIqgzG1NvitWXjEGeZwo8qkyWTvyInRnhMbkwgnStuEB+VgJXCxQ+zk5M6zfajMr3LQYVyU6Ug5YcFjNvoDZOpBWJO8sCnmqZDc6PylVHslT3DGpOxjCQNOVxY5BB/bDIjKTfo8eXi8v2cCegwDvHS8AF/Z+ytLvv4sPuXbEwSUq/cwzheukMuAA284RRlx4IauDfZeG/XS64mcPNXakgJxC2OwLwvhFZNEBTaNGUy9GuhG4Jl0dwQgJwthyYrjXAwMtMs7VDgki3DE71XZJI8PD+EpkwumLEywLnZ/oWOM8yJgINnvocWgZ/IqzgOJt8D72syZuZ2RM5LsuOU7Y59PnBzKo7Q4XtrVSYmSwXKER0sFhrafBYUOdQxPyPKNMV9Zxn4HismHfPyiuTkq8lLO+tJIsJ6nf4gn7NOk5wUaW62hTAb6nTDq8+JQvSrvOjQmP/q0GuNmzIBb6auM8w2p66u4vLqKDRsLPbCEYQKgX5zt22cnUm1ImOJTF9oZKGPPRKpc1b90VOD4vCy8ppRbKzVarXkvfvtmqb/Yh7/KdB5Dx1hBk3SukGOHTLXPIwnnhD8FHxMRacpCu7R1BekXGvlqJ/LPLXEGWXa2meSgMQg/MbDQP+lAJitsq0KPdcpBnmd8Tjl4UptJGrHKhfiBTW43xKRTdNqMfuTCAFJI8CZOTW/CE6IjtqLue3D1yED52Ee6HNtqDeOo9m+bdVAY3rdWo28t7UA6TQJGFgur1Ta034x7RbkupR9aeLL52+9/Fzv8U1rVpbSlH+AX0irde3g4664AY1yvE4/8961Fwy8qtCE1yMdwI6JWbJt6daINyE9XypfYk32j0F85M4Bh1gnTQs2ymPJtNWKddLlpqz3rS7a3VmMNLeMWe8UGBmgRj+MtHeAtXGDDnxH6LWRE7QvxT4wBDXMmBxP2YrI1Mecs91PGfueULMQzT++lhUFf/N37w7RHhw9Zno+cUoOuQwaOc47QHpVnRU611fDNAJ+V+z0xx+K9Opjht0CkeoY6bOQYJpB7/PmJvv7q0t3NTZ7GOa9Ij+P0JcfaV/+48z8beLgL/yvYE3FbmPqiuLWHTLqQ3257gQ1cEGvWrxvOY5xjgLauXB3j5pUx3jqT9xE/0Mels5QqqV8K5AciiAUncqa9wru+NnAdaiMvaNGIZ9Liqau6s9jP0hUg4H8v+PKBE1rnxGdiiMU3BfWZE7JKpHTt8FPMKKKLUL/S6SaofyfqklNR4+gKn5CHodXFdrDRxr2oEo4/wKneLFmPPejHztfONbXWkHfzGf1M2dsur31rKUNpUJ/WGZtKWeRTsQlL8HmBdmNGzu2c7Gsnh+MhbW4iYZ1f8ynfUpUv5391LcyUU6spX0AxN84ZuxCB5mgVt3Mm/ML1bQJjvm9Q+lanPi7+7OgPEXDVJsVhfCr4iLp1w7L1JPnIxUXR/d1D/r0F+5XgH/Loa4tKAUQ8Pu1ZHM6xGbfx2+9/G3/3d/9d/Mu//Zfxu9/+Ablxwsui/fFhD4wjtC7jtS8IDnOKPTmSuZJ8al8VmYKG+WMfTw9PoS816r755tvwf9K8fvMG3JUFB+0cIO2xF6BGQ7fb9RY9r8A7ELP6lJdwbSdJYVF0zP/M4Ilx8p76jgBdQYWFG0tkfFCOxgfp1BeUTd8avSPUo3mbOZMbMereAwvvD8wFCRvdAzC+2CzxRB0cmZ/12wl7sK+25L2A+1Zz3taGNpttrDjRln7bBtpgKOVhTPjpp5/DP8jqfzt9QAb6umO0e+cA7f4k8Qyu6KwOwM7SYiAvlh/nwX5ogIVvpEBXdDRD85x2af4nrTPz3WKehbyhLXMM+ZpwmzCrMBw6I+MJUZsX1dSTkLUveT8w5x0Ph7i/eQhz+wO2IYy36NS3sj1wlXZzEGUgTwv/BXqOqXNtW/kXbFjYIKNtImbSTtwwz/NXpJ6InR8/fSJuPoVxqJQafho69I38gWtXSigHf8XXt/GVh/hOdJygVZvPdQBypGtIq+OMYxkTiIkFPas/2y7ZIMo3FddrZBqR44Gj/ABJHTLBt4SZ/KM38QlzwH6FYb8jNvSA7d8Q98+2Ko6kiTHa10AsTX2Da0fZYvurpKeGPI7jmutIYXOa+eCo3aXMCnNZUWzY0pTzjTLLuQWbNO5YxCHPKTt4lE5CAv0nSJxTFupoxA6oCA9XpbHjwbWe/UUiTzto882vN5dX5DTrHEu3f/SFNKQ8Z9FufbaD9wd4trzAhyV7SQydtE83Fsy7rHeMJfEDTbvTfwfsHAVgpHxfx0rfAZu5vbmLTzef4+Pnj+EmkHmd8tC+hNPjP16Vh7DlaYW+5P9yt40VsrZde9afnTfEa+yaoDkAtEI3vjV7eXERjlOuwlLOtvcVv6TPGVbype2gE2FXaJAOwgg6+MXWPYC3XpjXV1dstI0pX+GqD4v05DNz2xF41mXJ5yNrhyfmlCnH+sfR//iH34dX860CcfaVH+VVG/aFPUi7RZlor3d393GDDC13d7dhjLq5vYmb+5t4JL88GnPBLR2oLe1AP99t1zHCtzZr/M/5h0OeoTXmlDE22y35yjbW220MtWWcLtCEarFf5ICvmK+ah/sbEv5nRx8+4/e3d2HOMJHnndSBSC0S/RUVTOMrouafQYq+81/uRuh87SBjnkD0KG0wWKHk3XodA47j5IQb5kRrQmVA18FnJxrGp5FwTafGaNS3zgt0h72ixwywvoox6iCvla8Xwwa3wHDyyUGpfKjyyzjHnAtWRWcRV6tWAAAQAElEQVR60f8FY3kxWIJXoz8Xg7kLAmnT+HQG66R/TxJjEmAg9dddXFTYL8cCyz4T8E7AB306qAhnHPCAASfvLH7I6iQiJ+AD45ayTzlN9HWMeE/AWWAf88TFxbj4+jNfdZnsZLnLQYCVaJDLc06s9KnoxhIIWFpMui0GvwxcjJHuIwHYq3jpGhm8gCUt4vX3gX/48cd0+hn5Ca8C38mxr4WkoaK+gsNOIdzCWNt1euEJI/hY39elr3UGdk/Mvac5zvgSLgFCPgCM2GaaKERH9e3Crysl5VzKIgthHdGBAdpAfeZpgV2YFBe8AW3WGYCV8cIPqIMJnfEpP2i0bUlG9vmm1tCY3Kmn20ILOpLOQTqp104rV/v1rYbXynOBPov3+os8+QxBuWhtBkN8pwnHUhtjW5gsOan4t0pK7aLEb0QdBXkbSJ2YLR216g6iuIMPeNBu5U/7kJ9flw561IGLAPVsW1dyaIKYsMMDtqmtG3j3BHZPTF+oS39dumbfAlUVegswrZaOYy52xGxNhH3kzTI05dJitSbww7MTQ00Z2YtSLDXOdAlBetTFYldLO0CxXOwBWuX1hQWXJ+biLwzqX2FyG9qLMI5p40fonhF9QcYLLXUAHwLQJhyvnyBFh2ZZ6sGlXMHXA3sD7SaJ0plyxhb6Ama+IMhx5x+M/MV+X8ViXZaMh0tCPceUQ7paQvupwCtdRBbuuwKdXKnJxNMNFHWkjR7g33onV69Olm6u2C5P1o3jOkzUtsToTOAUIvQq/65wA23a5oANiiuoS33r73MJfS4TaPjnCZ6QEmNO8K6MLOf74KOcsgBPORXgUR3uGp1l5nOBL2noW0u+u1LoMmdMNG4ekLv6z7khSurOcUuBgLwpYRJoiSIvjMdejdsHEkDHS59EG2+0mZnkS9kciM/LYu+JRexT5K8UM8bFnpsv2o1jkzdkYbyQfp9FDfvEhylcLN6R0JscPZkQYW/2kUKoC/1WONrpHP8AmdD5CmBi9WUblZiPtB9JAvcUFtWlRKvVnsTWE+VImbLfjBeghUAsWeTfOKSuHGBM9DrUFupOOZ/bciiNjfjjoswE0w2QrrI5QGPOaS+TIksUCB6cy620WnyagZH4lx8+5RjbU+7Aykr4sG6PrS62u/Ax4VPqWVt1bkp9ITuT2gSE4lN+jG/yAX1uMBT8RPzq8oQSaE404pDPpj3RR7s7F2kVrps/9jMe62vmL0vOgnlib9qF7TKsjMWRegOPuYR2PSR8fdKy6NLYYb+0KWxIu9I33WgQpriFpf34bF+vCy5UCBP6ytAqc2qjVMTuYm5Of1AnjpWPczlgx8o5mX/9oWxc+Mq38JWtybJ5mDQUfM5id+FM2PXLq7/Y1/kz7ZxG8ekD1kMhyfpF+Ee2r64uo7UeWzwx7+8pR8RFDGOM+rIvFaqIghSp50aUeaEGy8jK5FGZ1r5GRb/KwGtDxq0iA/TYlZry8LBky4LTos3W2hLmhB3Ja8oSyFaqLmUjzycfqOyiJGnKpgBTXEOr4b30Zn9sQJuckG0O48eRAz/lr/4AA+9jGKPFZ19tWvwWZWX82LMB4nOSg26NrxZxKwTzTWGdC5RBhz+RjjgnZMt8eoQe4ciDEjsX4Tq/aXfpK1YATAhdKciVh1997Sv9FvmUH/mS7/M8Y3d5Uh4r5rle+QIQikJbEJftFvtCMJeZOemYNnAgnlpSHuiko/WLXqGpos9BvQ6NORgbbzW01xIgoe8RmesvC/yCnFu2aIMvxAVpr8BorDm8FochK+lSRkHvVmsYI2wHZEpFPevvPmdhIMNgfco4e3x+zg1WqsFZk7aFN2ICHaVH+bmGEQ9VCcYftmkDluxDI1+GF2wWzgCq3vvaomLL6i/4lAKdFumlXrsQlvOu+rBvyq5f6LE/BOfbnYMypFinfZij2QaqxAt4fHMK1w62zfi4tB/w8wP2ZLtjF7pedQANPSXrK7QN1W75K663Nzdstj1kHBK3DcrBa+kXHpW9NJx1IW5lYj/rlIl277xkvYcZR3Qa6nAhHBDAygp7YnUMOkHvL+MDmdboWxMVNrdXQclzzm3AUdeCUI5H+N2LA6H3bch+yvhAnfONNGrXYgM5w8DfWWoo+1KQTSeXc9qHvGhQkIXLAdQbmsXZWsN2WlRk5xD91UIzdSVxF+gT/wv6SHz0tT2ZyRt+0Mdx+8M+dWh/4QvXMRNjpcNibJOehMtQ+0IV4BbZcRNgZlihNVJ242ad63T1WNG3DerEscKpdeFDv5Q98ain6XSKmeLzhJ+aH6X86LSMW97y8y35hS4pEXXBn5AnuGBNdJDFXMGD6xDlNrQaEJptwireORzY0nXEBvYcXnoYZn71xL00zcjCrqQJXr66knx8dVT9EwShF4y1+6KQ7I4iDL4HTrVMJAwiOphtGsqaEw133g28vrFi8vPo78eTDLsY0VgOGI3KzDFlCWqr9ToXuyYsXUFcfDUEYfYY4kCgdyJKA6HB8e6w+3cjFgeeckNFB3Z4j0NVxlk6cCQTWIfjTkxIOvvEVfqFI08W22FRX0qne2byfmSX3p1OywMnZRqeRniyo0xQcLMMBOe6dNS+RgYj6F2c1clxwujn0LgZlvcT8jhSvJ4wZGlTphPGrmNp4HsClZOp8B3bw19OZK/OAUDBEeiRA3Q1eO9by91UE3vfDFhtRrrVnOiW5OSYgVzZMCQDmwmBMrBOFSgI216g69OH9/Hv//d/H3/683+M24cbaJ+ig45EzA95li7lrx4ct2Ij8PLiCrwl3DQz2VAW577icULXNpIm+DzAt3iHOkbjFAvxJZ3K/IDDKxPQJUxlwY1drFoKiJWdk4UVhdYKnTUDD4k0wNW5ON3UMpg4EThpwxTfRT8GfnHesOOt7u3jrwyuSTzH11cVT8gl4fc1g6r8dwXJUZxUK3pwoyZtF1loD8p3gkf5djJWhdInryv8wITWzREX8o530SaMkfEu2t0wcWNIva5Y0K9W66joWjkIp4dXbeVen0NeiQc6F1lEytK30g4ks57oIA6a4AKa1UvKlMW+CxPfzPF/w7HcsOOfC1tO3aSfQVGR6Rmnz/JmWWBiBTBnXy4xkkiuoFO5uMg8x4qr66t8JXQNL32rsIH80GHCAZA2770F5ZDQlpR1h16tOzC5G1c8nbWoM/FV5GDpSklf1nZyIwsbm5EH1aFs61BDmtS/tB5p10a1Tceru4oelYtwg8/IiZhxzr8XM8CTdFiUn8+pQ2KW8cx6bcc4ZXHzIQs8HowvyNO/VeCr/uJHatCz6MOFps/Spj0bu/TRA5vRxqW7uxtOtW7ihk2H27u7EIaxQ7h3PD9gA3tsQD52nK74X7m+ffsuvv/t78K/zyC9YIIj86c5bQOxhravbm1QVuKciJfsyliVxZgnb8Yr6baPxWfrlVfCwYeVw1Bb6k0fkK8T/BcgadPK2CKdVCUd0i39lnPMFbbySLpVIPaxyEafRWPUCUO8wpGuZ98wQQZueOfYvhLr5tAejDXqxhjg3657T4zzj2jf3nyKPNHCFo6vsXmxi4k4P4mVAgYNgiIM/7jiJ2KF/8ud/0uSb+sYq1IWCrWLtF1GYcZT1NpzGrdKv1AGjeeGLen3ys6Y/wTdexZTyuaSk79xXKV/qJMJug7EEXl07rIYT7weqT+SOPq/mjw/PhDzSZCRjXNGyv8UYb+Jk7OZQwnf6NrtdrHZ7UJclb7Ky7c5jctpr7F85Ee+DtBlMU6olxd8SppsE+6RTR43HMwBzrKD8dStG5b6rP2FV5CPfNjPuGXZs3kiDdZrawt2NcgTtiNNxjYPZeyvDo/GAnQmzX2tbFRs47xI1M/l/YRsjP/CFa+2aey1XVrOG0MTOI7I2FgqvQd81UXp4XW8/Y0D9dWuB3TXg5NhyeMeOpxjLEdkpbz1D+Vy4PlAuz5g3flZmrpSSJRbjCToxnhp0x5m5Kt8tOcZYWgrG2MqpYLXPl2Bo9ciX74poi+Iwz/C++nDx9C+72+fgBBhH0+A3VARhvBvH+7i5tMnYsqnUI7SKGx58A8/+8aF92qi1pb2KLCUHTwd0IF8TNiV9Z20MU8IQ/mlLOHfOCVOcTfgnPAodanelY1tl9uL8G8oGWuN0eK0X99aWOfc4QnzwLP4xetVeOpdnMbNCT0eoe3IVRu03jHavfbufFrrEMIX9xkOFXxLxq2+NXx/zsM45SkM9dO3lvOLc4tx6qh9UIxbd+SL4tUm7C8PbtAGH3G4YZxvbkGbuGd0TFPqf02ecUHMXpNr1OIm2xS+ifV0/5AbzcpKm7K/PBrPxHVgXpc+5avuOC9LupWLvi7eLwX/l98X8ONVgCqUoP8UwpemFfmFtItjQrfKMGHB1BE9Cst4wWPay4G5yT8bYJ+EhrFKy5F4YN9E8PpDHZtTqa+htjAO1laz1b7SJm5lYczP2AINdnA+8+/2WJxvj/D9jI86ziL+it21gXjPJrZvvGBi2KujZ6eg0DeED4n5t/xub+/CfvIytBbiTFmizw5mpOeWefVzzrc3+PkxaqlZxKfOn5zPidullNhs1zGQtwmHECfiKNDU15ZjRnz3irjur8pog4M5A3jtKA/mZ8K1WMcEgkpm4vmkGUetNXpgict4ukcf0h4iKxDMIMcmLHjwXhn4bMy2n29Wul6rwio1bU+d6Bc9dV0poe70/b/+8GMYQ8Sj7ACfbcJ1HjZe+Can+Yx+7rNljzy0TX0j+yJwabD+5u5zGLvF73phgP+h1VBOsmF/7dh47L04lWeFNg9GtdsnfxU0bdjWCNsG2lMu2J1xR4Ftt5v4/rtvwo1rc1Fldo8+nT+k8yX9bw7nCceWEgwDA7mPvpbt0F4kjEa+C8LXnz47VrlaJd3SDISskm7r5f1ALJootdUwVtlPGR3gQ/DKv8NWfLZoh+rMsfrd8fgU+/2Bza9jxh/HKDd9URyQHvKgvrmJcc16CpkcsQPhqVP7ab99xR5pkwbl7FjpGlmPVNr0fdvs3/o+2jBEaz1gS8pH5lbY+YocXl/0f/1y3nvCn+5vb7BXDrEgJOnpljHO7cpcnoSrbRcEeELWlq6UEHeFrlKwB55BxndOnvfYuvI70xV+MH7U491XVZTnV0XQf52Y/7IIF4P+1Wi6qgAd7EDw1dAXhdmHRpTWoUDrAilofHuCgX+EdjHAOWqPA9TGrIOzMVvRLTTK1re8JiQUO2EYBngN64ZNpVuK9zqGhtOBRwfLJLfUDPCOtUiXxqLzYIfaq9WUZUf3wKRywPGynQ6Jv7UMhtIuTRYsPir1Ji1D5fRHnDCmDKbX8d4DmK41S+0LzlLDcRWHRiTBEO09fK4N/hu8UnruS6kOT0MXFqzns0Gni8JYCpXurkrzAYe2g+0pB/o47kQw85qTPv1n3zSgo32WAijoEadOe0my5f1EUpCvleO8Bj20Ai1TvH//If7tv/t38b/9r/8u/s//4/+KOxafFWY6acamAQAAEABJREFU8KG2mMEH+BiZ1Bq8eI8AooBDOnLDEN2b7Koz607I2n6Ql3cdDwMyrYw3ODghq2Nt5oh8LfJrmzZ0wOZcgEyvANRbZbx2AGIoK5CwFLgFOl/MUtwpA3uUJSAJW7qSX6jRZuxTa8cgasExI0MfxGHx/lzsK44TdipdSSOLz0c2ED0JfMHGXBDdIFft955ELice+ugLBtkvsLoSByYH3+Kw7QTugl2Ic8BXvPqMYpiA91zwI/joSolyBsKYCduQrz2LQXk2oHp1cnby02a1If1X/WUwRj4ATCgFeOJSnyOJ6Hq9ibGtY5Fzi936ggRnzO7CkR/hl9JlkE760Zt1XcUfemy7Q97KF/rkyyKOgQnEa/Cxv7SrWxnS3wr8q5MDE7rJqfLNdmChZPwJ+NC7SEAmIvQ9YRbrKU60yoDbpNlFpBPRHvkckbe6s78FjYeTucnQgD06xkH6hLSd6W5DCxdrbmrZX1xh5wIjLLRni3YDSUmb9TTJo/zklTaqQrzCO9cLyzHi03Y+f7zJ1+qVs3p1TKtL/LCvsLSXCRtUR+pNnpN+ZO+bFfqTekf8MTC2by2TyKE2dNlCHmyzLKKFAvjhp+iyeC/8oRHXas06cZeoeSpn8jIAT50pR2WmPad/IQ9pXW22sdldxG63jXE1vuKdSaqn8NNqDf+ewJZFUMM2HKMcDti0vuL9kaRfuzuQDLjZsXfTAD2KT3pMlB4e7tkk+xw//fxT+CsV79//HP5KxQObY8IQlypp8LImQVyvoWe9jopcKjSMJDXrcRvya7+OOuXWaO+ocMPA0y7pEKe/3rNm0XSx3cXu4oINlXUE/cRjnHS+WwF/S1lvt7GxgMPFj3CLsu5KtFpjJJaubRtaaBdrxmyBa32hXXwvxJUXfew1/hbGS2uckXK1nzpXB9Kr7RyQmfNpbnAQl/eHQ0wc7NhHXoJPqy3nUe1pYl6wCIsm/K1gNzWkw9IT58UNunBBod+4SWKb9hJ8ThiV4wvysK+lsehRHikH+JO3oWFT9JEH+xib1O0Rmo2t0qfuEhYIG/0dZ2noJcdgvPaR1yM2MeODLlImfMNx+rJXNypc9Gk/+o51AYHyLrwVOhiAP2CDA/cdfBgv7auduaBXN/JKU9qveEEftdZo0FMt/StP+DpigLWSvtLXxn3NvgP97N/6htzLl/3WUuovuQj3JZZ/gIovHx7k22fxS59x0qtxXT3U1tNcQnm4YemG8YTdyLM+lQX/KuCQ5gUeOVLWlVivVzEiB+UD0XlRfy6stN+KDYg79YNdKmvlYN/sDHZjGxceC7IZQ9+uyEmZOE8a19VZMLAAz76WpJ9+HbShnrBYL7wJ/e6xDccdjy/Jn3QsfEVu+NrXYn+L94GNMVWx4SGPL5pEiGeoDb9tIV3ylNe+Yu8l9P/OgQKA6AUHwqfOfs5V6/UYFbturcGjpUIvJWHU0FbsSyU4wZ1wInH3Dbxl0feG+LjebpH5Msdq/xlDS4QbBhV4+vMB/1fWSUWXhAF3yrcSp/TbKbTVGV2rU3WW+KFZ+qdX/DmSew9vlZ9j1IN9Ei8dGrLJOHSxjUs2L/TbgfgtLX2txAU6AYOffCGUL8SwcTaxuXLkkGKfxU0CbfMMP+nHzqTR4hhMIOENwG3gVZ6QnLDO9Emj9AmntZr/s5A2BXK+hfE19E/nGP239ENQueic+UObF5ex+QTdylL/FqZz4TA05skW6qoULyXEU2sjx5nyjRj9SPlU6UTvxoyi7aqQ1yJPE7FHntTBgJ4HfGloFTojDuQ18tao3xAHLYUK6TBumUdkR4jowVMp0sdjVkuf+bi8D7SJZ4CW66s3sWUeUmcFu7JzrS0s0vElyEDnSf7Jqc2t9UN5ki5lneO63zCuUhq+0EL81gunBHkdG232BVRYl/RAww5+jKX6Rl6Jow0a9LVSuqjw7BygXRYYcrx8L7AjugZO+tjPMV02qPFANzVGDkak1V8P0qYcW4cW7Xz4xFjlaoxaj8zl4A7phV9jo/q3eO88eZ4PPLxwkzZ/xZbNXDd5J3Ro0ReNncYDQGXcd2Pwp5/8LYll06PDBnpod036Qjx081C5SvkADatxHbbBcmgz8h+vn9JjbAjiiG8rk77WVJWbqcpgZKwbWVviQ6WtK/SHkL61UNf6pWW93fK8DeNF39CZ8IGrjAr9xTNjLOKRd8sRWn22KBfhn0trFXmPWZSptDn+AJ2L30w5d1V4Vyfyq1yDjxTieGnr4tFWHJc648BAmixH4oD1wh21FehmeFT4bLXltZRqVRbl0RWgU/iZdV/Tj6+Rpn9SPvjGP+pjEPpSoaBRMBfsYyYQHtnFfchJxj6OLV3BAVsYeD0pUXkTE/XT02NuHmgYBm/rnRB1Ko2CyBEmVQNKF4YGoWG5aH1id/3u7jY8ofJ/ivBZI3K8hjFUDNwSJZ3FsdJzYuIz2X3BSGnii+m/GtAJYqVLY9dg8Y0w6K9W61ycGIgNHBaNcbfehhNzJrh9Yy6pyCBiD+ykH3jihH2cu4T8rTZjbCgGJR3OAFCQn8FhhYGLQxkZsOzflUKXGbeM/JjQDwRSDd0Kg4C49iY9JO/yUBjj2IA7A5M8HWiXbwPaAfqUg3AsBi6DinJzEfb2229SVwec31PC9x8+sLPszm2SEu9/fh//9n/5N/E//5t/w/Xf5v/UA/OikyQCoH3nMJA70WalwqS8APMALXvKETrcfDhQN6MX+1Vl8Ur/uFmHMnngJPLnH3/CVm7Z6X7GxligEBgmir+WdMMGlIs4YU7YFVRGbTUMog0bUGbKpJSKSZUk1T6LTRQmMPoie/vb7yBd0BR8DFgmTq21JaHg6ti0WXAtMGvCCD4uIhZtnX3hKaT/Dho/ffoYNzd3+McTvNzEp08f0n5vOEW6ubmNO/h0Ue4GmTqVPn1tWfB/4tTvCT0si+LkiYmhgyfQ5iaRG0nabdoGMlQhlas8CesIX9J9Qm7am3X6jW/LWK8ufD1Y/k/wryy1J+FX+F6z6XOxvYy3F2/yrRF/z3vAFj1B8RRWm31hnKefd/Aj/FrrK793+MUe/+BUJUpIEz+JEzNJ4FM8PT7lVZrb0KJ06ArEbm7q89LUlbLYFDBN0p7ZMLtFrk/EkSP2RPcQn7/jL121LRODdtKVGgm3r9G3lrpck5wHMJWZvqHsH9mkc2Gp62p7Fsw2/MinftsBS7lIkwsrF6RL+0icuEwaUz/wab2wMrHGxoVVsPEKD8a01y52i5SJbcBXlgN0an/yr3+qV+XxwIbFz2xifNB+sJ2JRMSEyuTOsiIhUI7q1MCxJk7tmPwvL7dhrDIg+r99maB8+nyTG4fypXwsxrvNZgs9Ff1M+PMkGJ5L2rl0phPBjDw4RrjKimgVdh7gbz0QNzcXIbzU9WEOY/eeOKWtmXD3tcXu8jLeXF/H1eV1rLCn4KNO7Ce8FUnjm7dv4t13b8Lfqa8jdM1HfOGYdn/ADw/o36TsSZvAj3xjRb+xXv3vWQzesQH0gU2fv//zn+PPf/+n+BPXn9+/xxfv2bSekr+KzHdsgH//3ffx7XffxjvwGhP1/8vLi7i8voiBZF1dNGiX7w30KZO0B3xM361sFm8vNvHm3dv45ttv4/rb77CNbeJQ/vrGAK5LYG522xDGhng3UpSjdGgbFTnKvzT4hoPPiCdh5RsRJPTSJjz99Yhvzyqgi3Ahpl4dk6XXp0r4v/a5yeGbAtqIctZ/1ImJ8w0ndZ7e2uds2xvsR5qU5WF/DP3lhGHLt/i1V/0ubWFoIb5SavrCBv1uSLZtq/DsGOEEn74tfe2/wR/9GwuXl1chb2+ur2K924Z8lL7kVZtxM9k3IM50K3d5du7fYLcpK+WKLJXxCb9L38Y2tD/7T8rJjSB4MJboY7a5oWpMsQ/BKuftFXODMC0j8DfAFY98HIl3z8LFpn0Wn7wEH+Ot9BJiImEkTSTgbQQuurCBfib+bhq3VYuhNvquYw2egcV0z7NyNg7Io3IYyUf0cWEaS6w/weMLtMxccUugsgjj5gV7lHf/Bol0aiduJF5dXIV6E+4dMcQFyxEfkmbLBByAxBrbvsAf+rbkNvKrXvPv87CgrLWmTYOKvmP4lu9uvQX2iH9OzNX7PPWVthNxyuCgnBhEiCpZemKePjVgC6WBB/tVt3vo2UO/NAvfxUHmidhx2jV9ARC+ZaJNG4vl9enpmTnnmVzhKZ72zyFf8iJuQOdt0gBQ5ZbwuXeuFf4BvN6v8PORXG3crEPazJOUv7HdjblaWyh/AUqDNiSsWmvos5vtOjbI7pKy3W5TPgO61557+lTG+9xcnPbAKuhMYzxFjOhef1FOtm/W29hgE161yz0n/phu2LYjbg7A1X7VXdKAaAflCUwXWhPx0jb9/YBMVa+bs8IcwK9Og88sUK/Q4dtxR2zqhc7WG5Pl0Xyo1IDHFs4pxshvvv8urol1bVhhv2MYF4UJmIAU2eAKf8CeiNe+Ba49+nblPQvqg39bik2YCb98YeNhjz8dKfoPQ4JwluMLP52Hd8izQIQbmMaD29e3Nw7wZv8V8jOGbLhGSAG1XFboUnmtNhvi+AhdPeJkXgKX/NErp7auQCuyUGbWizf/pyzgaTt9bfDZYodunZO0sZubz/GZ/M4x+o31xgzlrNyE4/ydV+Qqr9pkw+/PuvYgS35OyLxvwCdmXLL5p93Nxivq1YVzSOlqNHSnPWmTadvQ7P1IzJLeCozgMxIzvv/+t8xn75hvL6K2ilhK8pBxhD75Zbzw9f8H1lg3Nx/IXx/woz1+dMSUZux4FRcXl2wm7fLvttS05Rri9dCjEqvPsHrk2NM+tBa+JX19/Sacx9I3dvgH+litx5BeZWYxvvZDgz6kAz3Ki7vIORc40is84Z5KYVPXjd0pXJddv73KuPP502dyjafUbV/RFXrbbHYxgm8kPzLXr9Alndq3V4yBbxEVMI7Mcft8+/ce27pFrzfAvMkc/nM83N1nzjCjjz3xZsKmF3gl5fTzjz/H//N//4f4wFpJW7ZNn66tLu3kb+ZxMjnCv//TZanghpCUwXa90MKzX+eACd/Q9oRjnXpyfaU8vyFX8U3uFbzVV76cU4R7qQ1ZyF18NsfSZpSn8Ar+oX2pvxfsUnqP5EuWvW8XMb89kDtNxO8VdtWIi61he62htz5G6FeHlTr99WmPvWA7xhrhr5C59Eq/1x58Xp17Jnxdn53Z1dSXHaMPyFu2489PwHKscPR97VxaxTtKT2spK3HJl6UrRRRfXfk6qfonxPSfybIrBMkSCnqofQYhDVHjUCEWlWrS4c6pmw5O3hYn6YIBXJE8XGwvMaAxladSVXrw0cB1VINiAXlucrCjLEz7WNdQ+ppTqPV6m4u5LYFYGpy4NdQDzmJ/i4vaI4ZkIHF8iAw8XSnR4XQ916wiCRhqiw1JzwB8uoSLCJNiF9eONaj6OrVOtUxywWnGPl8bNcgLR/pKqdm387gAABAASURBVAFjiUq8BwKEC3v5P8M0uS6xmET2YRJ6xNlSZod9RBfItsWGyc6kTZ4NzPc4hP0NttIrra3WqLX9klh2BfSvJXEUguGUyZjONOPM8lfgvVJ0NpNf5WV9MKarJQyU6jOvOLJ8/6u/+7v4H/6n/zH++3/9r+MPf/h9tH4I3yg4Eax76FhttuGEA/YE1QNHuC46dWZ1kQ786rwDgcNxytfgYxCwv/KSroou1ttVrMdNjG2Ihs3BHLJFYdB+hrXFFsYMgI3gPGegFZdwDXYDcAxU3jOShe1MOVJ44guopNf+AE8UiIFvCWlsjK/wEtTYDrtLH5QuvUk3OlQ3ArL/Ft1dXlyFfydhu4V+gqcyX2Dws1Rk3LBh+VsLNkwSyAHDT+oYvE5uG+Sl/a249shMW/f0zD+c7gbKAhcQEKYuHN/VBX6jfwVO5dk6r7ZrCxiGt/CCxhCCcLrifcU/tKvXwvgCvXTMISZ3wpnA50aCb4sJz/HjOMSILpzMtB+vb968Q4cjSdKn8L/g9LTsvAh93j/lhKu+jiaC+PuEjc5MsOrDIr5A1k6UQ6vRU1ptyA+bIAF2ISVupCqJFG0+0O+UxeTet3yc5IST/aJkP8cVeKvoV9gDvDZKRV56qGPVr7FMP5ceSEk7eyG26MsmtfvnR3xsH57GfvExpAuW1Kt9EVcQQBOvMA5MgvKt7HwOEDo27Qg96BtJLwM7GpXnmzfX8YYYevXmioRsHRVapXmFbWx2uzB+6hfWp83DmzyouNIFuGvoB5DGfcmNHXnyxO8TGwAfPn7KXy9YZEV7KZBcGD7H857E6P4pljcH9rlJVCLCRdkKnQ/QANCsNy5YjP3yUFsNN6u0Z/uc0LF/b+Hx8T5ubj/nr4dWZG6SYhzuCgke8n1mg9C4qU2oq3G9Ji7+v8z92ZbkyJJgh0opFArY5ENMmXmqevUD71v/Au8n3MX/f7jsZnXVOTnE4KO5GRxmxb0FbnGSvdjdxcWXsDB1ADrILKKiqnCPdex2W5LQNYnseoHbGvZQQ94Xe6gyG/lJHy/YTR8bYpR/pPLDxw/xgQ3vHX6q7EwwCjI+sgh8IRYbj7WZ4IP4+VmiDS1WJJR1qLBg7xLc0BYpxwH+t8xH2+0u5JXGmI8v2Pc+ntlg9Fdr7pGxJ4ppU5z4qnv1PTNPaA+JG561KzeUTPhFMNHXOnVV0OmFlj/b6glC1bV0++tf4rBk3dvpmrqQLmUpHIs8MHSxaeZP6TEWideNPvuqmx799OilKwUQlEAG3CtvbdDiosf8QLyP376Fc6h0y5+0C/PPxTrnNudt+5gEil9+/fVu5wJ9yjHyOhJHR+Rca4PsP+Mfo9Sy+B/OpI7U626LvWAzju0gWb6M2fpy0K9Dlitg7rCD65ub2K234fxesadSStp+gc+ulLStNtRs10Y39B3oZ2wwT/Aq7cGnALfWxh2LFHSnHNS9v3orzwM4pckOwg9o8942yOJ7pkghxnuZFKShbyF9+skAbkvfKvbXKDWkWVCMSpA+V/qtkMGOxcCGolys1/ZQZIz4rvzv0na3zElX6WOrzRhVnbdK3TaLctXf/V/yXLDtgNvRJ+kugY/VcAF8fXWTMHraJm0KA5OjDibNO6RbPoQxbrb45Zq5tkXGJvrOLET2zKn6g/qaiRcyJN0EI2QjhxHa24pF7jW6MzbeEB+vbm7Dhep6jS7hvdaGXOC0FECUlFPfWlRoE560m284/xh/Ac7m+BSP909hbuRmRdoiuZl/u0o7tY+6lj7ttwFvhV2OxAdjhBsQ651xClmyGa6/gjzno8ucJxx/xScun64s9lZq6EPqx1ih/2rbt+/eEbN+igHb0T/uWZQaY11ga4/yOSM74+X++Sk84OGRvKnGalxnaa2GVqVM7Sdv9nFsKdhPR0Eu9jMmSnfPc0F2SBA5Qltt0cNrdD357wtyusfP70N4xh7l2ZUI7WJALpeiHbbqeHAAr1CELQ7vgzGFH9rA+o1ex9ANlZ+jQvtaW1mPof1XYBVptgNcJYwACEWZuZl9f/8Q5ij3X+/im3/8l3JHXHphvnbzTptUzspDfZ4QhnCELW2LrJjriM+Lzifi+cRGwQzGiEb+0doQ5g+WgWcbzAm0pb42Hs9hXOMG+ZUs/Ahju5s74hdvQLc4lUeVt75SU8gfznkI6BzivKQtGkeUt/mfcLW97XYdrbXMQ4y/5hwB0fJjH259BGaE9qUfnsmz/DV/f61QGYhXX9jvj/kWnTwoF3UqryN6F4fe51x50bc5KaL7Poc4lzlOnsR9BnkH5ta3tMMVcUPfHVqN9XadPik/r69T8lDhvyOeC3MmD0i+iQe11TCHGGiXGfHof0g1VtjFlrm3tZZ/DuTzl8/x17/+NX7969+wz6cowFNOm/WWJRb5BXFJ/iEtzBsqMIVj3QFc03REz6+SH7U2CvooBbmcsr6Uf0i7dONOn1aPI2vT25vr3CQTnpuzzg3qw2dzji1zTQJ9+6F+ukKOxbNyVrbCcj5Z6JjY1D5wUHqIzBcRivOXMUD5G7fs71hAYFol14Px9qH7ohdiqHqy2v7SZIz7Rk7yxOHZgU1z9VQ5xFLXynkcVwlPvNpLrse2q7BNfNqMti0P2/UWXW5TD9qN+jRWXV/dJAz/1pPxVLzqwph1zYZiq43NvBm7nfLNPmXtumHLfOS6R7nJgzQgppwnLvpa4sQYKCLfdvQqfz9aKT8aQf8jenQCBf3f9lHJvpnT1z5MAlYEPie7NYnCZrNG8WsC3RRf7r6GmxUq+rLQ27N5gf/Hu+87wdt0eo3IEjSumMg3m20qWFwGopnAa9EAKg48MjFcc/p5za6mO6A3JDQjk64wXgkUBgsNZSKRX64TzjpjF5i2ngVjws4CPHmkJRqTqriFZZ2G+u3thExnWUGbi47LabX0GJTsN7F76pha/h4khOkkpJM6GexZVDyxo/zwcJc71EQghyRtJjo6oH+PRnk5MQy1kRRtw8m9cq9DPbH7nM5Wa8rfBGogIA+NwCQvXUGKSBJrq/RxIi3wK60zzi8fBksRW19KxenmuINPnVV6EVQGQx1vR6BSvxtOTa45bfpP/+k/xf/2//vf4n/9//6v8b/8L/8fFqArTtz2GVzEtdtdpw3Iu0HVOnVwxw7609MztjGHE/pqvSaJGUMaa6uiBM7zEuQIvC8sjI/I1EWUGyi7q20YtFtDvvIDA3IqLIPIhpMS9dMDSz4P6N7Aqcx65OCE6t/VMGhIl3KYgG+7dgM4vksA5oav0CldSRr71kjMkDFyjctHOhDshM1pawdoVjc2DyQB2or/44VvMFyTnK4JjtqvRbmM6M06g6O8oTXk6GjugF3Qp3Rv8KtxA/+7dYzYYIUf6de/vnz+nIlB8sVQebEQDVOHfWvRoGXkOlCE58RPV2R+9hJwmcHZ4N6DU9oK+Jdn7Kwq85p9UnZu0FBKX/JUyJOOO07ApEna5MngvYI/edxhQ59YbK/QuXbg/76g3xzY+FFHl3KJFUfk+Zq6wYqQLz+TVvlKuvoWjdMv7V484pDmZEYC5ahURMBI6MwJEpjCN44s9n9Gn4UEdSnaSN8asqJwKmdskz80kf6pbzh+eqML4NA0Z9sRe7XdkgtdcJmES4/0Ws4kWdpJ8kBDL31ctRvrlR3UhovtPH1lweg49XpSBhSfN8jy48dP8emnD/HJN1R4Hqo6qjFwAjtudrHCV/WDAX60F1SZPr5M/CVarZRG7G3gW8ba9kACoH7Up/fS1UGjshX3KzyoK+P4E3HskvBoRcpvRQweKQzJJEUdW5SPapGelfOENtzVlJ0J+t23BxLzu0xuOuQinN1uGwHhxgHf6DHGHpFrT90Gf9htthkPvLe/cBt2bhmI47VV+CuC0BqAFVH7PrarTdywcfbp00/xyy+/xF9++jlPRYVhLFWv6vH+8SlcOIhTfvwVWtuSB+xafkupcYnh9qnIdQ1v0r5DL+oAI1n+oDTwnvYPeXqor+SpNXXalPLRbjwg0Cf2zBPPbBZlGzzPxG3txmflaYzuSoS0DPDsVXpk1n4m3dJt4iksYc7MoWf0Z5HWUktIb2vYe6sZKxBtyKP+kXHR/m92Vzr69BR4rNm/gI7SIQIGaiPVttqSLuk5wN+X336Pe+eWp6dM7E4XeIzRJqTXYjKrn7qY9Y2OlMf+wOnznsXWPsdGFBYOI2WNjY/gqei4UluSljr00fF0JA5rzz20rDZrNgqvYo09GY+EoQwWv5tRzxk5lFD3bo7ckptssu86KvwCMGOcvolwAkR8+1x8anvqesSm1Y06fYZmfdm+FXkMrXF7hodDyuHL169sKOwTr6e0w2C7UteLuCIfaVdOFgaHuYAy8uqzsnXxO+BrI6WtWmRcbxXakAUysF8W5NxTr32vN1tyiWvkcR3yW2izT8EWnEPlxUMe8ynv3eARjwcRrbawzVzEcUnDZoMPrmMD3AqsE3aqTi99zc12zMsV/M6L5nLJB/R1pYbyXZHLjfjkBljL/ZITKI0Jmz2wINGGjUXf5QHRtouL27SDzW4X1/j1B+YZ/x7MezZKfAvk8uuXFV1Id2GAV59TZj0xENqlS7296m8uCgGuTs3V/DtqD+RdB+Yr6yz6lzbhmD31jh9aSz1oZ76d0YjHm80OmS9lwFcD3rVzY4z+7v+OJgzQhbFf2uzTQ5MynlkMe3gmTtu0z5//8kuod+PGZf7fkVtsNuuUxQm/dUFqzFR2GFs4n9luqfDMoTvxdh9u/ph32mdoi07Eo27sp41d+JIeaVTXrgFqP0gqC+uH/JVk46V4lY26SjhVmYxxsVFl0LcWfWtRa4tSS1TulVlVR8jHb6s1tEnpbbQLy5jkfLhab2JFnB3xO+HluILdWzo0zFd9+GutT8QddfiVPMm32b/88Xv88bdfOYT6zMaVcWXS6XIuOpAzzuje+FdKRZYt5FNbO/g3jSjCncgBtIUjtqINrJhv3HhJfhgnPcFnz0GJsdpn3Boc4KK+hzfroBixn6mf3+LbmXhWog41BmRTma8wivCj/+zTF57fcuQ9+TIF/tSzdLWhxQZf7Fuj7UDZJ2zbImUS4Wajz/LUQStJELnBlDmk8Us/6xv5OAZ5eD3GPJ++04igotYa6kMfpyHf3nbMxbedJ4U/I8cD8rTNcYAD1gwrZ3jEzlarqPi9b/1VeF1hu84h9/DjGOOieMSnLS26fGA+YBOnq+gf+xlaBIzZ3/njDBLnX+OO8Gbikb898M///M/xL//yX+OBeagrJRY5raNw71pR2hFP8tbXGtIhDxObP8KWl8qGyMjBZmsD7R3rmAl+ztwjK5SrnR2Yt51btttNmF/cXt2kDZkvPdzdpz4quvnLL+QcrF/PIBUPwwNi+BY2Qc5ZlJl4nU+0NWk5mGeCw3pp9uUG44I5gblYykBgwI38FCQSbB7OuTFiLPnzRtGc8XUfD093Yd738PQYvnnnUOkyaNscAAAQAElEQVQcyXP0QXNsZeUatpSaByQb4k2DF+mQLmO1ccE59IaYr9960PIE7Eauvru+ESy2+5JvXTtG3a7Q+zVtQ8KCd2iSLvWgLTvnjJuRabgwD89svC0+1Hr0T+yQrhXripF50HnT3OeEDLTvRPgD/Sg/EC3/U1IWw9T534qvIHIM79/LsJzOr6HAZ4SdAufqpJIWB/QSJVSwu4R9Q1mlZpIZfBZDnbFx1JRfflBvQHFB4EmZE6QnmP5aDd4RJvYG2hUJw2o9hgZqvcbiTribLILo3hy4VQPVGCNGrAGvHMe9E43GpeHYXz47DKmvLZzcrLuUgsbs51UejwQ1F2dH/04CwQUGojJuBPaOhN9NCjemdJqByd7JSpjC6KFnRA4jtLtjWcDp7q4O1KjfMt43o3brbbiwlQaN2YJoM2iKx1OtCizpkHaTQmUdpTIk7xAL175m8BmAnbTUFrW0EFdrlb5Sv8hd+nRenfKekxFPFI5Mbr59dSaZMPg+Pz+HxYEmVR8+fAzfAPrw4QObQNsoyMpg6qmKAUoH1SlNckcmyJHgaXGTTRjZl2BmgHOhIjUjO80jOmrITnjyJ20D/BpEFtrRfW1hvXgMuvdMGvfsYJuAOIntWTxJ9xpZCksZa093nAQ90iY/wpaOS1HG3qszBIgpzjkxpg1eGjFux1mkr9UWFdrUpVeLNMnT0cmPRbx8ajulLPpYjduU1xU72yt41S7Ea6nYhHyBPCcYfw3D0z9PD3xjxmCvnGpfQ9lqc1c3N6FdTQTOLko0aJIGZZKJIzIeqFtt1jlG+CYl4v6I7kZst0Sgv0IuUPIqbxYegFii52efFUEQPseRBZYT4/l4zlOGd+/ex9XVbdpWBVfKAftxYjJxOWFD2nEbavz8809xw+lIWh4wU6eOQT5nfOrAuAnZzdxLq7AsykS8Mz4YfGxbsfBJX0OOVNHlnDHJ/tbnIqdngqbxhA6tr+KqFV5rXPRmQiAdtiOJhCMefWxGrgxPXxKmMt/gq5vdNlZMPAO4TRg6O4FD2/CwviCzAk+lAw80DPhhw65bbeCl2NZXZDZSWhjPLjIOFQIs5XfPBKo/pv6nPbI/hDapb0bpYhhajOi2AO84HzmJ/cqGw2NoI8Enx5E4XPiorcbQWhaaMzHQXrVTY4A+ur3aQdOoKNIHXrAhbU/9VGQ3wvMW+x3gRxjGMd8Ac0Hj2xrq6UiSnDJEX8rEgvtgQMUhS1FQ3HVUCZcLp+NTvgmkv74CQ3tvxI/Nds3CdRsLryV//ev+8S7yb8Bx0u3fq+hLzTipLM5pc1gZ30bseceC8NOHT/Hp509xe/Mu9Afnr8fnPTJ7CmmX4dK3EM5QW6ivFf6xYrGBOlgwHOLIIsBNKXmcsY0z8yIGAxdvX5ng1os2ZxIk712toc+vt5sYiXMVHZRSwn50z29XCjgb7WOs4Hmgz6Vfyg4ixPlIvPNE+9u3O2LyE+jPTgOI6kyCdSDBuqM8kCz7R37PmVB+I/n1V3qNj+qSQSzCKnIQ1zqcU3tolNYJHzShdeEkLt8k0OaMG4gTmqEbWqU/eAo+jlPfjhW+8jyqewgvtSRfK+zGIl/iAkQIw6J89CPtVps2gdxdr2OH3vW71WaMcYNOhhalL2A0sT1jnwcWIU/LIpRN6GdsAUHwPROrZtic4X+5Ugm+eCvA4HuheyZWJ90s5l3EmoPcI19lbLnj/u4ee8vyLfH5Ftzzyz4cq/029CUvyuGJzdQ9B17OoxIrzyP8j9oTus1+bE672ZWyPUIjNis9+tlM/DvzDANIEMrR/YQ89bVX9GPeJWwXpi5Y4Uo0dD+z+XrAhyauUyQMdGRu5jz48vwYz4+P6ffSqx+3OuYGlTpzbnzGJ+6ZK39l8+5f/vWvcX+PfxBDHlnQPt7vGb/HZx7iK7lCHlghuyO+OlGUoXFLGL5R6L00yPuKeKlea6tJrvakrJ+liXIk7susstrS94o4dLXdxXq7DeWmXypbZWR+0Yj/tW9J++dff4v7z/rDHv2WMKbr3/IM+1lXinhROpI6g8g81j5IN9uly3g+sphYrfAJ4lutjbntKj59+hjXVzehLTboV38ndCK0kX5ja2FfebpHdm7MfPn8B3Zyz0bLC/J+FSP6wR7VIzp0sWVRn0diiWO1JfNZF1vCNx9Rdngctj6xUH8iDj1Dbw031zKWYVfK/RW4rbbQl3fEZ9vev/tAv23Ge+Vmvz0bsy/E9Ffsyxh3BV/yXYJNeezQvEP7z37YwhFav28csAaYoHXC7p+f73OuCT4D/CsbaXIBftlEXCFL/R9RIQN4B5b8WpR7/xZztBdpcrGbOnMAcP12/ngr6n9iI8Tx8lMZv1mPxMv1wqP9HFsi3Ly8JT+6eSspx1LDMRHMIdAivAuc7XqLfim7dfStCilpJpBgTzXkQxlX4tl6vU5dPpNPllITv/XCmrBj4dq/RKEfeRJ0asMrdKVtui6wr7K12D/JLvQnLhhXtJ8vv/+G/RzQd4nGfD8yl4l7TRzxWpF74mFcgQ7lac69hb41uCp4nRyct16li9zNuX7Gn7Uzf+PgQP2ELKbplZhxwMYO6W8///QptsxXxvyHh/vw4G5PfJTugRhmfjUOLcShPyRMNsCDj7Jv0gZdzpWP2Jwx1HnLN4y//Pq3+IPy5Y/Py8sCxBg3NBlK7DrE718+54aJuDvkLawtccCrb737nyxoM+K9vmGjBV7NAfYvB3zuiXlxn3LfXm3CNcon8k5j3QmbN0eRHvnQJtbbLTn5OnNC8WM6oU/f3NzGO3Lbj6x1Lr6vzJXtDW03N7vYqoe3MiJz17vSNOOLj8R/c/AnDr4PyNs6bVsbMsZDYByQu3OWvEuPuLWP6+sr4s0V9jhm/Lu6uo4rNo020HqBLzzLmciCgUQwWNjG3C/fvsavf/wa/kcU+rH4HEcXupUwruj76/U2jBG//PxL/NM//Yf4C0XelLOwjRcTNDq+ostSI/Hou9KfuDFc22fmLOPXcT4Qqw6sYWbKic3Wr/GNjVfJXI+bMKa32tLOHtH7PQeAlzliAz0rivy4ppd2i/EINIy9IsdroD7ndYPe5Quqwly7096l04ofrCj7H4yk/zE5JxL0EwHfkj3VAB554soXGzgTG0+pDBMMKrKbCqk4v0Fg4GqA6BuBl/sO81OxTnZvlpRj/KExHXBgHfuYgWpO2MLL8bWFJxmtb+HEXxhkAm5C/oqR2s9iEOxbywnBgGu5/I2CKh0aCXQwHPqhAoOpb3XJGw0G7iq+t0KvnAyOTH5HAuYrDi7PPcEp4bMI26y2seE6sOPpqRkRJUwwhAUKDLaGjrUieOqAwkJ6MdQaq9XI2C1JLhscfQ0/Oem6wEAP0iKeHQGgA6eTsLyjDromBq5+l3vhp6yGFgaUviF/8AwkKxblZE/56ot0+Xv757gsEHRI9Sl9OrV6MVE1SAnPCd63OpzwXYgHDCoTJ5QjOvRZHNLXg9dAOxIo5R+lEiCWBHVClhYpt32FQw/Q6ljrulJS5716QK7SXluLyrM4ZpRgEuVJl5tB7orPnFo4fkNAHugrXbbfsQjaE5Ttb8AKPtInn9zm13GgZNFwZod/gs4D5M60nZlHtVBKDirQgAQLcmVAhUcLrUyiEwuxibFTvJAcu5Fg8Cv0VXYrbGQFbQbgii7j+0d4UAP8I/Zl8N0zccjXCwmbfqPOpbGvLXyjSXvrW8vXXaNEJi4zY510nji1lO8CDuXWQ6OoTAAq9+pOWTuuo0G4xQcLNBSK9pH18EgXZHFGLnOeWIlHO7u+vgntssBfD119a3Yl+Cu3vM1Fknf2NcgXHsTleOkTh7blBClc79Wv9ZYzApzgS7vUpxjOt0Q/YAt9TaGp02UxFDEMleFiCT7JSPpfD99U5NdWE7FKnQvPxWdpIua5OJiZ0F5JGKiJbB/wE/CtLNhp4+rYXtlY7HgpABd2Poqe9h48yhNWUo7eV2TVkJlygOAwIJHn2YScJ+zoENqBMUc/mXJy5RQE2pRLrUMMbQjHSLMbhi4SpQuhhJurEwuzlGdXcnPDuGB7gSZl/WKSj2yt00/XaZstCv+UgQnAATu0r2MGaM4YlvycSdimcCG40Dlh/4ek3f7itZycMJRD+CHJ5aJOuUTCFJb04C+5ECWRnOWRevGNxEc3AfpWkc05/JUgNydcQMqjehJOKYvexZm2AgIXZ7dX7+KWTSBP0NebbdTaoBHa8auF9inpqOArFK8D15Yxh4QDO5C/F+YlE8jD8cBG3EScmNElSN6+4vU2WYVnny3Cc9NwR3KjjH2W3u99ufG5ItshbWsM7auHBpowGSAiH5gP49eeTSD5lyYaowu0VdjsRI+H/ZHE8oj/yVMNE7fD4UhC/YI9vYT6hDRHxIAchqGFC+rCeHGpt5l5bmJB4ILsGV0cmV+t16YQFGSAr6MUR6BJABpnj+jPecITSf2xQLO8DvBVB2gBV+VeGdvWlRK2S6P+0hVhUtcqdt1CvTcW+sapvrb0YbpE0gHj4jhCq7/q4tsM+gmNtqCXOTcUX2m335naKBFdBYeFe+uke4I/6Xae0x9Moo2dxl6vlgM+YBw2P7FduztiD8acrhTorYimpE0ckPeB/sJFNFkv/Q3eK3zQHfvDfvDNI8WNwqSbzm7umB9lMRZR94r9vdoPXubXiTCB3ZEbGC95SHHQjdszPM/AnuPMGGEqZ68ukOTPOdq+0uOCQpoO8KGetW2vT9jX589fwqINqHvjjzxd+pq8+6soEzanDLRz+13alZGbQNYbL7RneTeWIvqkUXx74o90TWw+YOVp986POzYxpM953LzAeSJlwgIZgWYs62sN58UvvnHOppt22hV10VIm6vb0XQ7BMDDzlSbji/JTFrTQVkPalEvaIzZSgb9j4fXu/YfQfwfjQeqPGCZccCm/vrUofck5//7hLr59/Rr5thcLHPMhdar5kUSkjuaU2aIn79WVtHovD+Zc3ptDmkd3BbtijPLWPjsMWZl44q5cD/id86I+NuAvm80Yu902iwt1bUD4yllfmbB3cfbw4nzsglefVC7i197t50aU+YtyOikoinCO5G3akXNNwbhqq4veiF2r1SoapQ5Dxh5lC9P4xZkLPAODL6NK1NrST41j2pa5ScoJ/miIVCI/8Vj0g8wZ+GrsxQbO2L/6aujE/L70NUAQysGxbaips+9yaA186BidIk664P3AA3zWD8wxxhr1We1Ag/KwKD8eGTNDRw3t06H6hm2NsV0h/lKp/JSR9cFnZh6r4HT+UlfWgxlY5/SB77GJvgHfmfsxL30jX/2GXQvPJmE05KXeLQO5/EJrDWHaRzn14iLXXlH61qg+E/OJ+9iIsfAV3QvT+KXcPaQ7k0fTEXr+jTliH8K95aBkJBewfs8cYEzQbnx2vhigpadcZCXPE3aR9lBraLfSdaBuT97t/5788PDA4cRduEH6x++/5psnwnVjyTiiSHGAFAAAEABJREFU2L3aT9sLPgW59q3FhrXPAL4nNlTckJqIhbXW2N1sw/Wg+OVHXNoSAmZjZxvv4cO/kWMcQT3kU1NuPpyAPQgXOSlPcTtGfStD5+rrq5twQ9Nf5XRzx/7ydU1sMj45V68Sxpj8GufM5dTv5BywR+7Mo8KM87/hA3PGK2UuvUfmCOOkcvXZ+KfMhraOFTbV0LF6NCdL+8G3UfYCB/6VgfIyVsibz/ruHRt2n9mA/or9eBic7fBrH3EIQx77VmO9WSePnz59iE/EOf2lIld9fgZHjnVQAcCfvzxLq3E5bQDg9p+wM+OCtDj2CVq+ff0WykBeNshugC95lnfn7ROxVLmOq3W4gVli8XX1+cwmq/1Evdtuo7aaPi6N2ilksDY/yxKlGDKD4Xb/oYp0/lAE/Q+Jgdqui+i6kiW4OsEx60aHcZTaBdIm8QQKxqFy0X8+GBx9/VanWWnEQ8tEzsWfSnskCBxJOAoTrEWHcWJ0ci9oLg0zcVSeCjD5vuHQwMSFNVEpCSV0yr4Z6CL7O6LgzX8utuQAiHT8pSxwCgHEUWceWbSCy0DtH6L89PFdvKe40A4+0mjSYjLlRAU4nJFxGLBJ3JFJ+ojTXJxAPg1kXnVwEEBKIZEtC93wCdFp0GcmCuE7gUGC1ZEC7qCtCz5c+amzvBrEwTODT7yOTXr8QR8HZ2/ksNwXcNYYd2xSXV+HE1ZFLwNld3sTP/2Hf4rt1RbyzqGOVusxA9qAXAswsnQlXJz5P4G5k28ifLhMxghCWjL5YeI6cBL7hV38//z//8/hQsVguWLjKyDmQNAzSAUfcXHBlEps1mPiBhTmVlM+OnitTtwl6W+rlkmNf3zQ17zdob+6ueGkYhtXVze5m/2Pf/nH/OOrJkPq+YCsnKifmDj2BGTxSytag5rgo6SUODXowKSj1Up9MCFSL0H5dPlBXd6WpFueemgc4M9EqrUlEdg7ift75wZhbN4g5sJVW3ezoSBPGH2DAVbwSJcJwxl7WpJGaAKXCfYRnzEp89Vik0B1kfZCX7rAC/TwM8fC856Tsj38OtGrK9/S8DT7CzSpE8cfWVTY/4TdiEl5aUvSMWFbXm2Xx64A/62IT3u2/4CsCvWOs97k4Pr2Xfzyj3+JT7/8HP7NCfH98dvn8GTilYTAGJFyEi/iFHerLUYSyJEJWZ1jjMh/zgJm2prgSWYO+cr5Z06P/B1v+TrCr/RYXpC79ulJkfwqN+m07QhubUFdWEy0ETtUALpQyArsC0mplwGdItI8UXJzxdOaZzY4nZj08ZSPABhaSg1jWZ/yWGKXJ03+r1OPD5xKkUTdYwdfvnyNzxThLYjRPTcmA25GGFtMaG6xa218hUwgBnFAFbg6TRN5GxvO51cWfEewOwGWsK+L5q702V9eZWtUptCXvJk8A4dB4ZtETyRnTvbqRNoZaFOoU4sPjpuQ8QHffUa+8n+RufbxvR35XmRSlQNlGa8vLbpMm4UG64XvwsMiDGFKi20r+DYZMVZ1ZYk9ykyZHvEFx2qX2k7HAOWvT5WAY/rzDWnoWwvjiG2y7VtRnihpDzDJSL4pWiDRQX5mrvqcvmg/E2f5n+DPzQ1loL5O9DuhO2Um7S6wtCmfu1JCeUqD84kJ6MjCbIAe67uy0BlvH56W/qVClk9Lg3JxTlAWHz9+iGvi3Ehi7saWMtrs1vlrbO/e34Q2c+PpJCeGN2+J78ePn8KY6CmobfqYMPUFZWlxES6f6mFLkvXu3YfwVNCYKi/q1HZlcvHzhbrA/s6UORPbCftwk8wEV9puoUG+1ZULyZw7sSPHOv+smY88TFDH1hmT9Of7+7s8yVWe+tkrcUodHJnzpN2+Jow7kkk3spXNivljwGb6hvywAe3MRNTY51UeHCctyt+kVSnLj3DVpc8dNmtSvwX2FT54m+VdmNNsqJOvPxfnGT2YvZoQt0m79iYubUZbyY1KTs99ln7MBplhdHRKWOZJzG3SdiKeZ8zGL41l2vpMLBYH3TH5QhpWQ5mNJO/OIfKqfIKPfnzNpsU1dHu/2P2ZPGWm1eFwie2pa+1yQF42zMx9+rU0ik9aGra6xtY2aw6nkO1uuw7l4bWSvynHVusSd4gx8m6944WjvxBSoXWd5MuPdiDni58Ga/Zz6HPqoUSkD0jXqExY3HuvjOVDn3MueX58yFzkBM0MiQoNLtBWjKmMIUnNtwT3xKoHNmSe2NCasKFLbHlFxkfs0OKmg7gtM5trxpjPnKAri9pquMFQ2dAQj7mWGw0emikv67Q5ZaXfuzG7HLy48JuYqyY2YmcOaN5k31dspMXYxkhZtZa0qwthFmQ6UKd83DxzU9I4rx42yFe5Jv9smplr1n6A1ZayRbMpO+1auuwrD/q3ZU9Opo1Ia0Ve6s6B2mPft1B22pT4W32jq1TBZjzqChrra+Io1ouEIu1c0v99++n3X3+LS/FZ37O9DeDYbDN/8w/SmlNbZ5t24tw5Yme7LTkqvjzjJEcWkyeu0uoGnHTLl3pUX9IfRQjc0U99yrNztHHjhJ6pjrf9DUIZtkaFMhiQszZjPBTCCzJV98bCOf1tsU3jnm+/6YcKw3ErFqorcoMKjKpMkM3f6RCaPQv4Zg7L3IgvMdSWMnLueWRjUDoHxutb18QVebTuQJ7ghovTSi0t9I2kBxzSndC7iNoBk/HGD9uFq90Ku/Ql9bnZbKN0Nd9cFU6OBY5X/dN4Lv83zBk/ffqJPHqjIDPnEqb9GjiurjZxc3MdW/QzYLtdKem3ysZ+6qNQpw71LXE5bqg1YdkurOIPyp689Il8vNR/iPV6DGmwv/L0ql4a8vW+4BOOU87Wr9cr6NzlryIN+HspFYhn5ISPqdsoUaFFu5Qerz1y1G+lkabwqrwTPuMZFurXWK0Pu2abiS3amLxow89sRBh/9BfjkfTY5jMAQ1gj9KzWa+jbsp7axRUye/fhXV7HcYU9nOP+7iF8M8hNrj3xST0cyCu8v2ft5N/I/MraSZ+VhhN0TNjjt28P4dpLWbbaUq575Phwdx93bLIsb50eMuZ4EH5gA2qPjC0ZM4iBzkPy6MGGdffERn1U23HuNaaYa4QfBFXBsybuVHRgnLS8EjdtHrCL6+ureP/+XfgW0Qa/VQ62+7d+lJ1y1j7kMdQL9qCMRmRkPBvZ6BJHhw5sL/Tp6dOI4bU20Vgd3mvnG+Y7104zeYBwLfJjTpZ6WEZgw5ebH+eqDf841PxPKJHYUrqw/Llr+fMD9y4g5tOcxqgyDCg6hsoaCBS1VPKTkpNGKm+oaaBqyOBf+xYGK5VnQf/gBAtf+1inIRlojhieCaSB3YTnYqgZIEoOIGYSCJg9l3FL0pN0MbE7RvpswxMjP8uwcILI9lyYnKG5RmPSHze72FAGjD06KCJSCE8nTDgCEZ+YaUu4ZjzWW4RPPVTxREfoLBST3zTyvsJydgrxC9NCZ74l22zNO2+ooQF5A5HJ7QRscZp8UsOMBY10EMZM4Eg66ecz2OELSF0CoqM156i1j81uF31rcaYvPdABQRU6g0+OBY/ynnG8PYFkTzLr6+IGRAvdGFNStwcWAUeSrT3B7e7+S9a19gYPOBN6VIYNfAb0isP3FAO0cJYkJcLJoPSFKvQIXckL4wt0aTv+jYIdE5yBRHuzuMDa7LZMfutAJSxw57waRRwHsPwCJiVpXSW4lYIegGtn6wZoK9SnTBmhTLriT+mhQuCUpV05RhiYkg94EY6ycgGuPC48n+VD5IKwpK0U71Aj0AB1kTfgIbuG8rGD9S6s9AMXWV71C0F0hWSDTuqcSySl+K/34nZB4eaCycWBieHAAvqIntQDWCXXrolSGoV7KeK1UZjyZ1FG1skKJHNLa1GG3PK1z4D/1GGAhxKHnOCeYuZqf3nqkBOjoJUu/BRmTtbI3XvALF8G+CxMK6TrAO1PLJC0MWEnH8qWiXLCRm13klP+tjlOvibs8gDv2c71yLPxBeGnDORVnvKZQeJVKBM2m+O4Him5iAHXic7Kn65p/9qrY95ED79zKHPjjnDUn4tk6XZS7woSUA5cZ2A5wYpbmzQ+jCSanm5qj60utiB86ZxfX1lEssDImIUMuxLG3q6gh4Ad5KZu9aMNE2cBhwsY8SpDn7U8cdI1Wm1RGOu9bcrbOv1UfVkn3ksBBfGkRmuU2ngEmoO9A5ewal7hkTplJW+WhIG+qA5bLd6rK+VAZVT4HfDDrpBsIms3bp6JKerO8dJmn1KW2PKGWjDwUUL7GmqL7NNDGy3+jYIjOleX6kOeLEGzMM+cKjunnaBNen3O+gSOj3H1WT0mncC8fI1PR2zK8RAQyl0aS1eXLoz1RnyWvAex96DncfmJ5iANzRHUxWWhIjfEN8Q7Y5yxbmBBbhys8Og1EyvadyRiG8qKxHpAfvbb7bZhrHSc8gBZziHGWm1BXq3rS42BxHtF0ufmjP2L/mgj9Nsv6ZEg6rzPeQEbnNGR9mUdTSFdKxLiZY6vqB2emJNsK/DdV3DVFs4B4mVFEerGRZBy1M9OwBSeOUbqAv14TRjotA4NuVRwVUQOVGzFnAPwiU/etO8jcISV47JPwXaRN/d4DiKXtqUUBtfaQvkp7/WG+QT/USbK2Y0I45Ry1N8SH4C7EmH7Br2s16vQbwQv/RM2N2NT3tM1UYImaRbGAL7BfAlZ225M+vMY4RR+dAU+HUjpeU65MUC4Fm5De1Pm2oP0OK7QH4HYDO4SlbE5XwmvryGt1iUM+JA3edhe7eLCt3bU0Kc6vczVSOzNEiLlKa4QVyjSMzbm/Es+xbOHH/7K5ZH4nIPAQ3X2ccHl5tCBAyV1lnTYSEfCIqQD683GtLMDMVg43otT+vuKbODrYo/CmLG3ib72gyIgLkgv8rXtSPsrurHPET1pf76tMFGfcnMItm8/c0/xqX+rvVd/ACYWIw2I5RvWW7KeCmk5cRWe9tKj7wq9FmF1hRaKsCyOnZGTdHlgpLzVqbLVjvRb6ZVX6RBP6WgFBmhSpkc2T9xAdQPUuPkKb/ZbZNWSRp8zjgFEnMqwvsWMARq7QgOdxCX9ytB+XSmpZe9rz31nbDzjv4dwbnsiR7SI98icP6MHwCROebYYVxiWOafxtADTjdcR/6ng1m9dyIrbsY06qZnxZXVhUR/qyasbcBM82t+xR/SnDNX1he7Ei833tUba8tCIdyPgS+apE+NdwFKhMNOm1Z1w5EGapdPS8NcNC9m+Ed+h3TpLBXYHofZXf+rrAs+6pBfdBrZtX33UUoCRtMOfNGsXtbYcigPkFTNM3bpegcDQh+0jHjeNnjhgcpFvjBReJbfHKsMFsn4FygUOgMQlb8b4HRtQvumyWW8Bu+gy+9O7ws96u2VT4ypG5gbIxNaXvGN2XYXvnDC6DrkO2I60Ow9o59IgDtCFsqu0WwALS3NI+8hcoyz7VlPetRTi0XIvrDPwtVHXR46z/0obGZA7FdZnQW7B2Aq9VTxcfVrlzHYAABAASURBVKbL8j0vF2lCPdjv8pMbv4gGScHH+fxv2OScRbvUj47Y0qQdiwMwxt6uKKcZWVCwm5QnyWCrNf9zih2ydGPPvwW0Rb5uaAWYJnQ/Ta/o8RUZnJcCjxOwD+DYZ267R2eHhC3cGf+xzZxWnoSlfBkMnPmtyOCZ5oJcKQQEeV36nLHvOcx79A1tcoKn/f4Y2oxvm7nhlBvOgJE/44Ry1saHytowgkOEc5YTcuIRXBVcLS4bYuI606bexN3GPqTTe8AyRJnX6LsWjc2fAT0N+FGp1NOBb/ZxXjMOOrbWxhzfwKW8kRd50SvyMt/SRuVjQv7GSQbrVnn50X7A4Y9G0n+fHhWBHtHnKU4I/MQmz/kt+TphqPPxlR3Tl/B3gZ24DTBOnBnsfZWXwRrukb4qSScWW48yPVFyl9RFyYABMH1gVDM75TP4zlkc80Iy7S6lf7dlz2LPHc77twAnLpOGCWcStsYwT+eEccSwjzjRC4sFXy97fHrIt1CEtUxIM86OK5aKYY04+jmyHnzSbDA54XAzCyzvz1ylXSO+lEU+/CQIVIxXHnruuwpMkiQ3IXw919NJ700KNfSedg1bvnUsHcxFowTJg86TuAgU1osPy7eKAhZxUCpwbOvoR0N+S/7E/k2UmPzd0X1+PuTbCykvNm3uONn69vmPfIPCnd+7e2Rzfx+Hx8fwv+NUnhaDhDp9dtc75TmFmwiolR37ddRCQEC3TvYWaVmx4FgT9NSv9DmRX+2uIb9mMHP8Hr3Io8FF+dzc3sSGycXxvlKsrp9IHuxjoq38rb/jRPgzu+J//PZ7+HvD7qLLnwnQwnZJG3KD0FMc+3+DNwO4NHmi/Ze//GP+Tq/P4i+pf4ILk4m6UCeXOt9e89nJyIlYXchT32oYrM4oLG0F2UwEn0zIkHtQj5aS54qOxOMCR5mY3BjQpHfGlyb8RBjyijUCF9jF0V4tJTwpXI/bGEk0GoGy6i/QLQx1EecSXRTwtbT9Z/RVaL/iROfTh49xc/OeriUmdKWfyMt2q04KmzJT+hqjQe9PC935SpNBXJvMYJ+mXqPWFtKxgpaBEiXyb0LY39OAUmram797/Otf/zU+//q3eMTmAEkCsY1rT6WRt/YF8qgNmI0JBFktMp2SD9t62sQx0L+rBH+CPvMroEpU+qds38YGH8dbtKWlbQyv9qU57ePv8oYhdCXdbuaYQFqWduIDwlVe2o+xwPHC1R56dVSRFTR0pWTSYpv2erki0Pyu0NsVPPvWxu7qJnYkAuvtFh/aZpLgIk1ZWlqrUYCLMmWf08IDE/uUMer6+ibef/wQm906IJu4e8i/w6G9Z+coDgt/DexITDzOx3xer8UzAmM5ffIkS7+e6SOtfWvIaKRvBcw5izbVV+ovccy3CSjbpHsdI/owbukzxjf/qP+Hj+/ilj47+NVmG+MH5NOXCmU1Ovjqea5vRR5escnjYc5NMjAr4iwFm7Jof/LiyawLR2O0SRicQnNLWTiHSIsD5Sl9Ct25WBrZPDPJL12Ni7+5sSDuBn3SM3DVnqVzPp4zSTpjZ4AQpF0jTiUXwTv4t4zw2FqNVitybVk67h0gH10pYUK/Qn7DqlF9DmOYb309cvIr3/oVDVGQS3Vswb7B5tzqxrqLNmP2kfii/wnXexM09SZ8i/fa7Ewirv1qHMYqRMi8Nsf940P4JpzJnYtBcYu3gndFMr+CF/WoDAdswbZXcLqI8G/gHIltJrK2K68uAYMFARl7l4UIvsSzTfYRrjB9lmZ9TLjyqT9aXDTCLl84Y6x9gIIvRdhPWsSp78unc2by1S9yOhM/LTN27Dzgqb32oX6BKLqlINdSKvZdeKa84Zq5GksK7UOrbPbgVxH564zGcmHoz8qpYxhN6RvqTTkbvxa5z1lvXG3Ew9Vml2883vrrhjfvQr9fb/WZFg35Zhla5K/vap/cy7vwC7SUvkUPPbUu/ZXlaj2G8lyN66jAkC4XWMpW3pUDQ6NERTERSzw7hPp2/hSu8suxdCxdxIBt9q3lWzKFkb7t7HyszLfrbdwQs3yD85df/hJusgUfaXb+Eqe/inQgX3JOd84xtzLPOjC/S0QDtkU+lJMnzI/kbi42HCf98v2Kr5k/3N19i19//yN++/U3Trl/jy9fvsY987d261hPvl2koMhQzg35dAVbIDd1c2S18W+ynPOtMU/P777d0bXkGwv+7Ywtvqv8emTbwa+4tZ0JW7eoz1dsXf3O5H62e28utH98ivuvXxY/ggfblKe22eu7WDHi4ZATfMTAT58+xoece99ljO/xtZn8WV0kbDqrk64geYr0+LyUCt01jF8NfQtfW1XHDMMORuaQLbhqxvqXw3PqMHUELGWtfh6ffeN0KROLSmkWljJwU3MkhtdaBZlxwl9T054wZnDXcF4yb6lvMI1HxrC0KeI2IoRO6O9KcMMXmocW2o+5jvDVf/CZkGvaCXJ8Jh7tiYG+xXx43GfucEQH4i3gWmhCr+Aw/pm/W7xXX/JnDNPOnsgT/TU780FtQ/+XT1BCDzDwcWWhvxpbjMfauHOo/JmPDcjBv2MzNOhHHhVdXeho/VKn3Cpt8uZho/ZtjlmJ7bfoudaVKEPfsM9ut41Cf9cf0utY7ch5zI7ZZ72NFfpVjtrG4W3jU9wN3xlpcx5dEaMbRXjy5uHRMzme8pyJ+cZf40EBsPOltqxslIV/4+d4YI3GGmDPGNvSlhAGmmMEP+FX+voBXtFfpYhXOtJWkaG4pXWFrHjMXN6/CyaOP+dHbg6N+CGAmUeX3EXX0IbkaQ1Pzp9uiFxd7fINma1+uV7nHCrOS+yVJnX+x9ev8cjaz5zl290d67gH+kIrMjKXubu/i9//+J36J/K785sO1sh2xEeWNYpwtF/tQN1JkzTKnzLRzzHi9NVr8rOr7S4W/BPrwidgP4TxQT4qcUd5IMI4ke+fEIjyviN+fYNWi7rukaMxybWfOcgAvX1tMSLDK3HIP3h8rtiKvHvdrrfErHXil1btxyKNtq9p1782m21cEaNv3r2Pdx/exw35/vaKOmDfUG/88Y/F//zzL/m/Bt5St16P6RelVPLPMeejEv/Ahu1LfP38Je6gX19TNo25STs2vzPH0l/UoUU71xeN999ckyH/L1x9c1ffVD7SeA0tt8yBN+9uyf2vYafkGlLf909jQExU5syUQWmEgHPOXceXiY2vSTLQ45qYt40RepTD76z/tLuuFM6L6E9sucguuojiqPzhzY9VflCy/t8JCftHccDQI7iojJkJ1MBrYNdQnPic8C8OuFqvw9Nt1XURiuM6HvgChS+ADWgWLAdbeZsYCVgFA0b/VlNI1bIvY75/Df404ekGvJkkw2IAvXQpANChnMgDpGf7AMeEREOTVgOHE+wLic6RCenv44tDLqDAsuDKk19gAI5AVEL4A47v1STl74MQlv26RQLSUvoSJXmzboF3JslVdi7qPLkOPtKrgzmmK4yhIJxMnB2JNNDHmZOYOSbodvI3yM0kygYxd5CdmJSr/Jzh+0jS9kggtb3VBpnKD+eCZ2WR/eDyTKnwsyPJ2W3XBOIGj/SHhs5RXFtTT4WF6wy1hUCzoU9hQpiom5K2SsAzkCQfb+PEcbEXBuLc/gySE3iBDnkw0O73zwSsPYF5n8n6olf6KlL6JS8kBk8U+yPmGJhADcT+qsGOIGlwutCp7HICRf7S1UObdHVF2QK3UPgqb2Vvn2obdSlDZAKVyZeyIh8FZEmea0U+yOvyqxrKjsbID4Q5XnuTd0AyYVXGNbosSOmSXXto6gmQPfAGis+lIOdac4z3wRDhKI9KnzUThYsPdeVz0swYJ/dr9KcMrFfffWvoskYFnrzLq/BkTZhZfIAa0NCEbOhrf1w93JR9YbM1+2FPykF9aX/alDZWS4UvCqMRFvpFYdwP0Dq0mnwAHhuZswhLOmqtYdG2jSFOhMqNoVmfcHmw/6VAHf7HOPhqFOEI26Kca6thvcW2yzjhn+DThWFeYW6xyTO4CmMqcmpcKQO67cFRKnwplbQCWMNLNAILLCrjDboQl7SKe2gt4ShruoARygBRgFXhV3qMP+L2mkkRtNCLrx0j32w7ktj7K4H5ZtfLPuw74QO5AHw5QEskHoPD6/waxpJXJkz1cbEtaRpJzFplQQEx8g6S/JbwX4T+IV0Dk7UJ88r+LCAHSmtDVEqrQ/g8kuAMtYVF3h3XE9fEI7/GwdLVhJ+MQwgSy2d1kX1QknUmE84jxmHjmP1tb8ivr8CA3qBvwuZqewLiR8KiziuPGUeynbqB8St4KMgb7sLNH6+pf+jx3nEd7UpA/k2A1iRdJiLLZt0YyqINY7hBYZE2cTlGGElXEAtJFJ1DnjiIOKAz+wR0eO1KAb8j0GtgQ+BP/yEm60P6j0m2slC/RxZL2of0FehjCL40Z7zPNvzPOsCQRJ05pDlk0vVK/D9ZSWNXSnTIr9YWrW8xDEupA/bcKuaCbOknng6yXBRU+hb0KF+KXVC2LwW6FS5w5blhJya96vCgHcI/4ALAoSwtwvC/+32FH/k9vdl3ha4B/Xi1n+PcaNJ2vS+lJIyALuFnGzavfJIW6bAjpdCpK3Tky2N+xWu/iywK7eot9UePJb5ww9c2Lsj3jCynLL7FIs3i016EJR3iSnr9w4kMUg61LfKUnwGZeO3hz/4X/Ek/8hGeuJWksOxX6Vtri0VHY6R+OvwU+MpMe5jRKyyEGwYrfQ88STcHAxccXQEiusv5i/GlQBfFfpfcQlwDuPLaWibe+siwcuN4zs0k+VUPiz9OxBc4wRBSBm9XUIXwh4SBb3AVzyt2SZegEeqXrzxP+MPT02PccQjlRuXX+2/xkH+7bpnnncMt+oJ4hC28GXvR3i0oKJzfTiCw7wObNE9Pd5lziG9DvmlprfJYEjkSyXthWd4qoS+i1hqXRTdMvvnQUzifScP3XIx+jps4yPFqbHOxdH3LRv/1FQuXdcLSJPXhCV0pP2HYHwKii5I487njnptL+4r4qv6lFUmHtqIOx80Y+pd+KWxpzJEYtzLVJl7xq5wngVdQivKRr9oX5logchV/1sGH9qSvvmKLaYOMEaZ4hWlepaydP5SzeEEHTXNoh/qF9JVSQ1vXFrUf5SgOaQg/DHKOEbZ45LWCa9R2ocPxS1ugU+w066CXscLnEj4lPMb5LIyzBPFQtXPGKNTkiTgq3Za/jxdzsHE249NzbhwwFHEAGZgdPPhsf2HIb6FOPgY2fWAhN0HsY13EKdJ3O7AyPmmj0VyMC/JoccL+9RufKz7RgOPYmdhlvfmT99LfWo0VOWsvH8Ab6D94D+LkFTvPa8CH96mzv8uLag78JnLkQx48CF+bEL62wigIpT8wjVOATTm4oaJtV+qNifIc4HdMXgCsH+pjFnlOXgEgbGnSF+mWKCZ4M2YI74LH/j6PzL9uCPnsuBl/9hoF0kDWocczOpVu4dnPPvqQ9dJKzhohAAAQAElEQVSkTqVH3BbpyTZhEOfE6TjHC9uiTrxaTuRCzosTV8c15LzZrsM1wgr6tMvL2FIWu1YX0n9C7jOFL6QwmpuJHOvAhtuRddeRA3hh6zvCkA6LejRv0EfEZ53tIc3wnW34gvXSKF+zsqGT/T1M6AqdeTY+XF9v85Dhmo00c3ttS7tZAWNHnWWzW4djO/XK2Noq9rWOER4ttTbUzJxPGzfhWrRH/n39e7xExeiUn3y5wd7PYUw7EL/dlEw9JJ3ZIS4fKe2BL375OSBr7VEZnfEJ6xxxKag85WkO6/q3QoMxT3m8EtMemBvMiayXPq+WHnrtQ0C9oP7hrsrihyPqv0eQxBZ+lNJF1xUKxtCX0Dg0pDr0BLYhDWsgWHla4CS7YbFzQrHuJGZAYRNDpTpJeJJzRIkrdvO6Upg4DgRhEgk6qOSc1DCWQltXSujAlWcXq+5gLoVTNSfXzRb8F8NdgsZiCI36mkVn0ClGnCELyZGGOLQWrbYQZykVm7fAW5TA+jKZft4f4pmTCk9sPYXy9EMeNFq7SWPB6Oxv4JlxeNtdsBxxipnJPidgAgNAw8nEfhpx9qO/fefzstMp7ZfFhDK2r47iSaw7nhOOE3z6WlMuXYFe8EuHCxivNIsKkgxIMwvpieLVYl3wrKuVDAAbAsQK2RhgPEmhR1zdXIVBCKEADnn4BdeAvAbk567w+08/xTW7ztfXN/H+/U3+TQDx65gG2Anen1jsGBRMALKNyQCAUWuNkYRsQAeTv3PNSZXjDJT2t6/67uAtk1NsAxLgeeFXus7xbwQfeMOWjuCS/jP9XrG7A3W5+bN/QRbL65Am5j3wahtCGWuvfW2CijNjMinTTlGs9mH/I/KWJvVwVoeITdq0ma5qL1WjYwR0Fe65A2FcPoW6Sr9WKwlXizrUcCyiDEYwlp7ARFlvwwq0NexWukjyaZvgZUZuSYc0MCRhoocB+XmCJT/WwT78lKi1oVvLGPrZSBK5WXNPsN/gmzt25f39+xt059+08H6NPlb45EBf+a+tsiitCQ9iBc28joQJ8Op3kQcEBhsRyP/u7j4+c4LgSZwnNRUmhSPcxIed+aw/uFnkhoUwijoZkA00izPlAtjU5xu/oIAOfvKsLJTJJRGnFtqki8koaZsRJ8/UOqgH/gBs7+1rUT5b+F2vtyTo2zd5hykcejgzf5TvRRonfNmrPrHidGtN3FlxdfIdGrrqi2BzrHaUBZ1J64xNaTPGGuV2IBnV3gpClQ7J9FTQ5O+IvQlIX35F7/q9MI7gd2HkKVfKF3/JJB4Z23/P6djXr3/El6+fwxOyS9Jh7DhBhzHUt4Tu2eC1DvFiI+q2EguQF0QYA/q6nMDwmOLS5lwQ+L9qGMdn/ER8LpS1k1VbRS293VloHUmI8Tc69D36bDUqpbUWFnldEko4h+6uIDML/QNZKCN9zutQK1Ul9ai8jCP7wz6fjeG77VW4yGJYeMotb4IppYY4allwqDNpVoYmEigoKrC1c0/PLOJTXlqMMDAhL9HTb7jQ3i9wh3EVq82G2LiKgU2fFf6k79lvwB89Gfa+FugHivgtJsCv6HaaD8jplZaI7AcO8VsUuDTY3w5epdu4OGELB2xAWRxJLJ07tDHtSJ5wi5SNsdI2F2JeX/FL/c0kVZgddA2tRk+p4LYo866UkAafh9oyZqyxbzfMTYYbckg8qWn6CiwLlrQgT/xWASpSB8hMGcqD8UAekuYT9sbGqHOh86XzmvaV8yD10rMCtwUn5DRwwq4OuYGVtos/6R/SWsFhf/Fa5KFBv3h9/r8vf6c52Xnr5FhLVxdde59NdJcH/eBSXAgnP8k7kvHqipYB8miu4Emob8R4Su/8odRcrEt3KUHeM0W+sYQvKwNl5K83phzYTFD/QT95KT2jpYuBHTq0nmCMbOZctHno5MbDipimzpyf9Y/GAlNZKaPCOO8THjGxB1YAH8URA87Y5RRuJB+xGesTZ1eAP8XL42M8kgdl3OZqXDoYx+C71BLypI2M5IAjPjGST6wo4h+ZT8wJfR5aDe3Jt3HsE3yU4xObP/f3D3H/7T6en55T19Yrd+Xgla4cJK05Rd6Cr0D2nIdAzvMWbUPZ29cyTcd4enphI+ke3g5hXik9IXMAO73Rbm7oHDUiO3OCAVuX1g1zwy0n19JekNVCxzkaPDT66HviQzMBMblBZJ9Wa6yQgbFlqC2ik9Zz5rjSeMR/X/FnbSL4qIIAfsLhmUkohOvbCvrzAC7jrbYuHuVi/8F4s7uOzW5HPGIOAoYL96Wc6YrhAs/x8mDRPvRNquOIjYmHjjEQyzzlt/6FQ5wDujWm6p8T84exy4WeOd1MgDzHzLAZE5wX+yBPvr+7Ww6BiNP2cX5S97vdOrRHc4zNjvn2rVjvonRcrUMdbMgPrjmUcg0BK7jmGTZrWPfh3bt4d3OTci3or9BBXe0Y45sk6umWPv6Rf/vLa9+Uiao5o/8pbWXPgeBiww+hnznv3n+Dbopv8xzRizLoClrhe4R3daZ/ptyhSj3UCmzomPGV+YUc9OWF9cKELGaH0wuc5PbKLWmFFmUBNdByYGREwinmeGc2afbhrxtqxxMwC/U9OMRzwk5PzLu1b6ENIxS+JRowB4pzjTFe+rpSYsTv9K/1diu6UJfyfEAvgIK+c9LHzXc4tdY4Hub08d//+IwP7kO/Fv4AvEJn5xDlY5zaH57gwzXLORw7bsboiAMz8lJWvsEv37YZK7Ud78XsPK5Mj8lnCesPzG3SaPHN1wHbHoglwjCe659uyFyz5ttu1yHv5ibLb3/MyYc6F5Z0Omce0aVzjHOIPOjT+pEw9VNpvZRz/tbIxDpgjr6voU3qv9qt8UrYzu3er8GvjNWf8IUVCEiatttNjOMQUf4Bue/Jxb4ubzFiX84dF58P+kd+zvgR3oRPSYv6kT75UP52MX9Rt2dsQNsXt3/2whjiPKOSG/KS1pF5s0MP0pT8AzBjf+fIkrj4EcLPdQPzg+Nu8S3fFvrEmu79uw/pr9qe+IXzgu2YZ+kvB3SljSpnqIfXSHgNfbmZpy8LX5v0zx44B6rXI/kP5IAefrETbWIiFjo/Wp6f9jGjMwGWAr0UZTJRJx5lPeFTB56tkzb1Kc/GlaHVtIOecY4Xzt/lbO8fo5Qfg4x/HxXnt24qztuFeH9SOgqV9lFB3DrXYQwlXOgqfI3EAJbtS3cCzSETFw3XBNWJLnf6SP4qgcigk4DCBRk/8numqiRcYet8pQIQZcfbp3Lv+EyyhgodjUAxxgrn0PlXTMpZXAhTZ1+AYpARToQ+6+gDhuwkCXQgSzkc+kUI8nLCEXUwoig2VsIAHHwgH1j017gJbhqr/73rEYOdqWM4vfgugJk8wUu9r/O/OIlg3CkHdvKlx3uDnGMNAspSeWn8Tl4zOE4Qgauk4Rf4L4WFxxv8pDF4sB65tlaRh3LxqmxaKKt8xXVoCUNcwlNelTEMhb9CqbRbaAWkuB8f7+Pl+ZmJ7xB+1IkLnSOOLi0pFwHYiPwQVsKotUFHi4HJy37LhPEEHAIw/cRrQFNXoMqJ5hWYyQ/wHD+2ARh91DcYCB5zYvCbkCu20Whr2W8Eb4QJja+sP+8fsT8mL7onaVzVkROVE5MysF4d+PrshP7EfUJXvqbrve2XIo3SrMx68J5o6GtN/uTRe6oyOZAG7V2eDaLWS1xXlCtFfQmABmXDJfmasTmLdBr4vZcOaZ2QjZPLhc6+tBiZtGttYfDXZlMs2IYwLY5VprZ14OxKia4rUbjyDSfNvIcffaG+jZUeYTneyUw6LD5DaHgKcMdGkElHVwoJW8uF+sAioA7V4ajKCWACa9Cubkr6n/CE0yM76XcikYYj8r/oRntv6LVmqUkvLsDEjRKB7rg1ifuGUuHfSSjAJA8r/FodqStIy7Fd8lfyXlzKIvvTwX6WvjVsbQxt6qwe8E8X2NKVPv5ywLYOxLUpbVif/V4QljqyqO8Xkms3vkxylBskv8ljob8H70BsclLrW0u/E690LH3nPNUTlrZkErXwGNDXRYPn1mp0pUTqQ5ulKFfpNQH2vkfG4hnoC4lJg/xbGJjju1K/bwCm/hlTs7Slno5SfT6/Iv9XTjfn0D9OyOdEMBSusjSh6roaF9gg43sm/jF66RR9W9pzk4ZqOoOjJD+OQ0NgW75d4amDP64On7B/7dgFcO1b+L9HuCljPFoWUxP6mUId2D+0B4pupiwSV21Rsyx02EdstltmNi1cDM2c7knjmesJwxOni2r7lvwhbcCoPp3DxZg6Mparp1JqjOshmrrta1w+4rgUhEM1cPipKC71+ocJ0kyyqH0d8YvD8ZCnu27OZaHONmOE12VsfLcjaZ4VAoCzDXvWlp1PsrDwc9yJPl0pUdF361soD23dMTwgMuijHRHkybk8Ou4MPIba5Xsp9LM4NxhfHx+eWCg+5aLHN6LUizwXRzgY2xG/Rf1BKs1n8Mypwxn+rbO7+L1CTTi+KyV6ZG8uYF3wQQvYJj+FTcmx9IMJ2aLH8pU3i7S2WhOO94xEj+fFt99szRG2iaenr/fZD/jyo55O+F2FFtsTV7egs693J2R1ghfbrCul4hNLTqBuneuFoVy1H/OES/3Cd2FogU5oZWzOV+jPPvJRh4E5iLg1sMhEpv7hepN45x/bGRwm4fY/QfcR3tzk0Q4W+AGZxGbyEucXxyg27ZjukbaBHRunja0D9ytyrM16xJ8bY+GFsdI9IwvHW+m4FfNB/yY3sEBKFwP07ljgXd9cx+3tdVxd7ZjHVlFbTVyLjBaexS+8P9eJQ/ua8AFjX6094wd8rY+IkjHg8Hx4s7tD2pO+u4LeFZs/uWFG7DXWMeDte4Y2cda8WtlaC3nVno9viyFlmAtb4rv/E1fW45v6hXHDvtLr+EC40u+98pQH7cirxbnXNrph7+e0O3nTvkqp8NMCigBDDbHWTSIcJIdcfpQOjgHO15vvtEuDZWYT1av+OqcdplfQr2YRjjUWaTI+D8yfI/pdkVuoZ6/KoSuFMSXpUnbCPbKwc3G653BPe7IuZY3sLuP62kBToislSk/p8GCKvLow1DZz3FDDjQ9juvmM/mC9tAMA3BH6WevpR9+M+8BRfraH0sIPC8XOjhXHpdinFPD/yR6zjh8DdQM0q3P7dKUgauT+Zs/WaW/6lXbuIjVjFgrWFsUlv44Xd1cKUAs6nYnbh9wA1lakVfoq+KBkwQEMx3el4OOOixC2OGtt2OAI3zWUibLQBpVNVwr9W7aFH+BgLEoBHSEjbNw10cB1gLcVeu3Bax95ObBJNmHX0vRKTDD3moEhLYITf2OsG3Uj9tC3hg7/Hrv0gz0bRJf+KWfinDmY442N4vHqszyrI/tnQbby4jjbV9hbvsHeV7uBSwlFrguEoWSk6XKt8L88W+OQ8l2exkhx2C5e9VIK8RFmxed85K9Byr/P6lNs9lc/QkMU+OWcawjxW5ybeFQdKgAAEABJREFUhXfNBub11U1cccCqjLI//jXDv7zoT8bPo3JFxieACdsYuiZn3bJpN8KvNGr/M2s89SLuipyVOaSGc7E6EaY4hLHc81MkXKyz2G6VOYzxSNzCf4Uuc0jnf5+1AWNhG5BzFHAc8ldp9ePcHGVusV+tLeRVX/deGUq/dA/Q2OFn9lN+5qlnCE4ZAtMrLAcKkcIopaY+6RJn6CHNyjbrzeWELx7/HAED8ttq5RBgFeLtSsHWa5bkE+AngIkfQPmNH+xTfjB6/qfkIFP6nOJEEqFDZJaCkL2eSYRfOWnRWE84rgZNZ5S6KDYNEI69Gqhs03CP9DVYmVg8E3COOINtPcqttWEYPGG1KnLGeWaNg2dqU6lL3Zy//2wf6xejqTEAYwBGHVoMFpKNkVOGPNHcrGPFvRNKThQMnF9ZIGDctS95mmLfAUPuaw0Nfagt+lazdAVmGHP5ypPlQjAiQiznXOwbxJwEdNYjjiyd9pXODifpAHKCN4OO/fyL6Z7AuTlgsU4nSoZFiyJ8tu3+4S4TGQNPOlhXokB/KVzDzgDPa4kG/SP8rAjWlpEA40aXgVXn6gq81aVUrln6GsIKYBi4LR0g5cHiad1//T/+S/ztX/+aO9zqkeYMyhO8GrB0UANDhVf1BSictlJaJG5wqVJ/93//9qZQ9kn6RjYORkHm6a8wZ/iXJuGOJGwGTOGoG+lU9tKm3qz3FMRiQiogTy19O+LLH1/D31tVP9qgYyaSxj2nWNKi3K17tQ7btE3cyt5yJnlyIjlhw8pe3NIwYmcXOVVljq1pZ9bN2K8To3p7QHcPnJapd1hicVaiNuSNPORfX7LoYsK2SI+4peUAXdJukiWt7rB/A552oQyEZTJb0KuJ3oHNRReHS9CNtE3HqUN/D/dIkn6Cp+AjHouJBo/YwGIXfcMHsC1pEY52Jz1ZoMcxrQ1J8t23b5x+sMFD/8bJ4mq9wQZ78toCSCQm01HSDty5L9D5wgmDNB2ZGBsJiQsBTwx7ZOIpwgP28fDwAOozdrENf/VQG9Z+xT1jcwF4T4g+3L5jAeFpYcuJmkHwUWKF328225wsJEGdnNCL7RAWdIqCrYrTq/HBE4Y144Tbt5a26EnFI4tYT/jvvj3EI3TdYyf7/VMciGOzdgFc6TpzPeHj6spxT/TzpE+ejshNGlJoEKCdaC/qztNY49VqPcZAsmVZ4b/pT4VFGTgexUfcmpDZiM/ccFrtKej19U007AmQTKozG0Yzp89z0qbtIKaQL0/Da22o+kw/ikJhkD5WkXttNepQY8SuVxs20pGDG3k9dcpa/o7TS/4KpjY0a3w49ARtbgRqI8FHvirwIJtQdk6duGiZme2F0ZWCfWD/2IGym9UlcBwjPmUgfz4DLuOrGyvGFGVrQtXBVA8O/X612cWArHp4E/6Rk019TdtKEuFTWk1+3OA1Jjd4y79tgr0KpysAhIZX9HdET8f9lLr3BOzl8Jynxy7K6SVJydMMXB8cKgyGZ714JmDY3FoLE0R1XOzIAGk80Wgs8urGlPK1PbuA5OzbjvSZsSX5dYwyfsaetD1twfnjqP1hD4scZ0x7WcAOrS52j260RTcXxCdvLyxaPaHLcv+QixIXMyfwdRDSIVfxeUrnGGmStsqNPFonfybCf17oOkYYFT2oF8BxCv8UX79+ofwRD8TBPJVGBglvaKEPSrsLdeeUM85RoIEuaTsX3oUr/MxHbOz4AT3CKdiRcKhJ/rXDWbnBuzQUGpZ+hTzFJ0GDiXbnamsG/KlCj7ZB9/QP+ROOz9p0o4/9Gjp17rVe/pXHCUQ9clPP+k/rWxT+SbP9uM2LdLoYs98qbbbm3z5TngcW0V4txvZnTkjdvNGe5FvapFFfruj3SCzwLcH7b1/DfsKuqyHjhzL17cAvnz+HRT4RDna8z77SZR91sgePzxKoLMRvbK7wM0KjvA+thn5pDJZ2/Uc6VsYKfMnYecZ3tE3tSvq1NeEm3diEOgg+lfs18/mnTx/iL//4S/zH//gf45/+6T/Ex08/x+3NTXiq3BryU6/0l87ZGMH9iA4ca9EWn/AH6aWJRcI2/N8Tr67eRYX2e+xNGdwxVzrPz/hJId5L82aziQ3z1KDO+5L61pekW332rYZ8m8sMxOMKPcbuAzJXNnvmr8P+JZ72z8t8wIn/PeWycBJX8o5ASxEW1lDyATXx3L+VjjqJp3TQpj3dM8cIx3ijXFfkFV0pxPQpnh8fs1xki0GHtpg4irAoCEbc0mA/+VJ+WYdfGAu0Bw8l5HGDLuSvMj4LtI3odLfbhr8+f8384ny4YS51vmroTz+wfscCFicO5fEZW/vj8+/hW+Xao7wIXztR57BILJ8pZ3IDfJDgnHQgU3M15SqdSCos/IiM+8TSCd+QF/sY2+VFvAiTiAEsNsbUmzqqyFEbWsoYC27nUAQDEepzg0x3my2+Qgyizm8pNXMG52LzlBW2L44Z2L55QsQIYXl/f/eQB0ALHeDH9idicfBZA9t51DZhVmzxQJv/A5R5m7Zo3Ra5b3PjoOa8cYRPi23mUca+lId6aTXaqoX2AIr8VXDtXt9wzoKCQPOKI7Rx6TRe6b/qd73dxprcYsR/Gvasf3WFEcSteT7FGd8wPhifzbuca8Sj/lbIwY0OfXMHHPVpvLP/+XyKyf9cZH/kcZHvTFy98C5BM/CldRIHQIVZkYk0eHUefSLfeyYfd5x8Xr+7DflwTsBMUsfKd8Z+tdW+oE9oh4NIOPhnD0z/hzT1pC0strLP/Fc82uwKmfetQkWQJ03krfvImIXPmd85N85v9NvpTNyZsE/rn4mTzolHbFG9iE8f8I36Dx8/hJtWm5RvC/PUCj0FOn1bU9qfMlbNOS9v1tu4fX8Tt+SuylS+XQsqJ/Gu2xp9rWMHvRP0aDvqeAS+MKXxFXtxjkJ7iLkkXNtAid+c06b0mwO253pK3RoTH8lfn8kBzsjS/qgwZtbE1n+7+xp3d9+Ia08pH9s30LAC74o83beInL9W6zG8aucanvKwnAEm344ZWsV90NA5IL1ERR4DehqB17fF79QVakz6bRuYT9pbm0ovpcYKWfmWkjAzLsTyUWYnBisL88sTcnKeXFp/nJ9I4Mch5v8JJV2UyEjd/X2UAlZpCl4FZEtXMPgSnsTqAF3BOd+UAYR00L6WMNg7rqDUrjIBMk5HPWrIBNkzBhl8dJ7WagZnjayvNQr/WLnkKc73fn1l/ivYyTkDoicvLkyOnNAfOI0xqXWyE4cGbrHOwKCzGVxmNrQu8Aw4XQETtBav4nwr0i0ckzHHpfPBY4AdkvObdo5BLnI5p1FX+DRoF3i2E81hgmofZQO2EG/iKzzZv7bQ0XQEx0eJdOY0dADQK5Yg2kLYqSOBU4RVcaCBIJ+JaN7TD7ji3D8+hb+S50KI7pk0OUbdzAQ7+elLyWAi3uAjbbI5Ty5VSjiBwFxM6MyAZRAi+jMGGyBQ2N5qZTi6gV7xKrtFzucYCR7r7TavQ6s5bkb3z+hN3RisxJd4we8XEYCyLPwCWVgHArOvnhrMtKHg0xV6Uhz7fy3iWWxqQCbtrVTorJUxwGS4aBNPq9APHPmSNnk8YKfJL7TaUfhnJv4jE8JEkDVhUzcm/wbMNToQTylV0JFY+KH/zEyGboJIuwmFyVJXSiQ9bcGt3NS5fYPRPfX6w3pcx5ag2GqDvHmxDXRhf0AAY4EjfRYnKq/Spj+Ic89mgifES9nnRCgu9b/AqFGRUQ9Obc2CYHRBfE1Lj7QDJ6Q1iXRFhurYZMk/QPj7H7/Fr7/9Dn3BRLYNk4cB2ziyOaXupGkp2gj2zabUdJwzOSzAUm5ufki3wV25H5GZ9Gy2a2xnDZ8kTvCt/I7KH10YOyo0175w6naIl+cnyC7QWkPe5FE4KauuIFWqUWbqF/uTfmuG1sKNIDee1GUDZkEw6m7hPhK/tm67ZWBMD+1dKSEPlTEpH+ht3DteGiAoamsx1MZtER0T8JxXf+gDLvRfsbeAQnGM6HyN/IQ34j8r7ldMyPIpzIm+FukrgOyhQztxQ1S5L7hp4NsXZEEnZWFRFuKtXU165M+k64TvWtTrK7o5ElMPyMjNRZMJEyNxzsSNIz5hmbmqX6/C9up4r9Zr5xbpjG6JkeJShyb2xugCffI3wnOrY9qQMM65aVlisYuatqLfT76OTyw4Ylsmk7AW2uPCM9KBD33IvhZj+AwvR2xO27KfOAsy6xncFYTEV5k47gDP+mrGJeql3wWOvmO98hNGrRW8ytaRFPoKz4TZduWBqQXVxLyaMX7QDt6KNlFrS/70KU8Vr65uolGXQojlIz5lvsh+sRvHmiCtsIsBePY8wTdfdBo5T3YFu6SoX3Xh+Am/Sd/BfrR9eTuhQ6QmCOgsIf1uPPj2k22OUf8HxiZP9HSR39dCf2yoE0/Fvms0YuA4rogBG4qLkHW0Sp+CnCSOIj8XfIwM9TDYhxJI64RfO2+rN2k2CBXGO/d5TQYDCMBSvo5JOPQxbnVeI2voxRcBiFO7y/6FNmim5ftX+6RbFNqU54rE1JJ/OHZoWZ9jxZk3YIXevjVuInMd51QLlEUFTlcieunowcezb22IUFqMWyP+vGFedLFl3BGv7dq+fAtLOZBjh7zb3upCizD0g+n5hQXPlPStmSPW222st9vsLyztxuJ9RV+jPvZGM1Ql7dqgsaWXH/oYL0pRZ/SAiQLtaT8sGqTNBY55ofa2iKKEsB0TZZGFOYfzzkzOZJu2essG9vubDzk3uMnh4i3ePhdfsr+8S5h4L8VuFTpG7N3SsDPHWK+8vV76io+ukHZmTpjYBGNeOLzExGa29Htoovxm7Qw/cGzCwgCsU15n2tRRe5P3Bbb0PT09s9k+Ifdl0TXrP/Bt/1Kq4Mj5wA3vbtrpP+rSfNWcwWJOuHSE+rQpOJZo4PANY5WbQl9YoP3BRss3N5ue92H8cnzaBeM6dNZaDf01GChf0q6tX2gWj/oTv3jlIa/QDctpO+q+QLtjoCjzbmODsIRpneQ5/2grzjVb7Gy9XocyEseMfRgf842CzDf2+RaMvPsns4ytykN4+umAHVaKBwUH4rNx94jMhCUuacmCTcJq5OYQ7crAZ/tU2rIPD9IvH9K3WXPASBmwE5oEiYD5djXXGbW20KdskJ5zzjXnEB6Gw6bbIczzbFOv5ic9ss7Nt65EReba9AofDuUOXakTBg+07ZCL/1nC7bubuL65CXOYvrWMywjcbywfbWgifhwoU+ZaFTwD9JU3wuW7574xPukDxxG7XfwEngq+WiGCr/TSNfq+RkcBYepyRmDKvOI/jfgcjDkAY+lfQpz6l3Zhzniif85BXeTHfn2rrB92+Ued19sNVEj7LAE5Xvk06B7HIaS1FKwGONpQqzXrlCW1mcOez1PO6drm+fUVdFpjSHLYb2zrnBuFq8BO2Kv3K2RrjDonBUkeY0rSUEqNuOClv7AdZ1/jxrq62KcAABAASURBVHq7Tf0LT1szD3Ft6FWZpm8AVxgFmfYUrwI1dvgm2JIL7O0SI5t/6naFXMWlfR/Y2Ao+19tF97vbm4Ch1K824gaP8m21Is9ttHEtxuRfOXOjiIBQKJG5onQZm6yQd9UiPcZY/9t4N1Slv6IjfVM9VOAX5GGp8CEPIlLH9pWOmc26v+M8EyMnDs+f8pBCXGkzQ4vSIVcqMmfAbrS9y9gS/AMXqg51TbdwnDYgDT6L88/2pn1q36/kZHtyuYQHAPOKUopDsFtiKHHBjbo7Dq4KPKyQtzAd2xXwdouMcsAP8uPHo+h/IBhEGMiR0kV0naqkdwkquC5fDUQHWp5oslffh0a/2WzpWuJEAJwpPIS77bU2JkiCA4M0yovS7OOCYsaIdAKaQ8UOBGoTrtVmE7VhcKVgq2BlIjbh0CM6DKBQf6LOSfBIQqoD+IaECyjv9y9MOsc9hnxYTnTz5GYf/mrEC7ugboRoxMITVjoG7EqHBfDRLbaeQSonNHZyTYBn+FMW9gtkkFeMNh2Whx76+spkbCkLEPvP9qG9o65vlUS5ZembV565etKiPAfuDX4O+T4W+oRr6YBdLriB2UPwUFs0TgsGAvtA4moCX/oKWef49vCVE5rP6dR0D9+86GrJt4sMINYVnmuVXhABW7lcikHTMdL0is7U25T/taHBuqQNSLfODikps4kFosUgA7jwd3vd/faUxU0q8TnJPD7dcZL0xJgpxekEJD3yLXTvpUNdzehcHTw83MfT0yMnzXvGLfYl1V0pIQ/SYXFiVg7KZdy0uCQEq/UYfWtB9/Aj/FaRHwHcoOWWl3I5ousJ+5reeE5bBdGJ+gMBS1uasC1pG1qNHYFpx+SyGbehzCrylM8CEoOftqoNWlxIGyhtt5/4pSP5Bv7MxOWz9Pu/lCl//+DkChodp1y1Syec0pXwVNOizi3C1M4s2t6eZMw3ovI0gJOXx/0DvrEnOT5kkFUYjqmtRm2NUqkqUbALyMeOZnwxotG2ZvPn6noX9nMC8cTBhO9f/vlf41/+9V/oew5P1G5vP4b0P4Jbv5HHBv3C8DknXfxRXhu+v2ESdCJ1clPm+vKBdscJb7fehvbvZon4fLtJG+qluW/RlcpG5x57f4iC0AdoPUP1rC2iw5SVzFD0LU9Dnw9PyEEZzFHR12azid31DfRv067FVwBmsf07nRvaN+vQlht4bB9azTHaugu6TFKogxRgl1jBo6cnpdSMi+ow9X2OeHh4jLu7e3zhAMXnGJDTBvjq3VNZ77XjTFgBaPxSDtpn8NFvqvTv1uHplHRJk7ZJc4jXPtq1MjOxt7581y+JHBtrLhBM1vOK7b+w0ekJWOoKWxendiwcaVeP3mdhvPbg/aVe3Sp3ny0u5KVTvXgqqj8fwaENZ+xfrUO9Sdvs7+zjCypzwDaUW/7vXWz6mIRpA9JzIi50pWAbjVKxg0C+JA7oXDuy2O+ZpMzrDEy6R4V3aSmthrFNXXeFsfie/fb4+CswIkradM4vzAMuypS/umh9C4vj6eY3lOkAzOCjLOW/lJq+0OBPPtsw5vNQGY/9rODvmpNhY6Rvt6l/hsM6BBUKD2f4NPbqz0HVwDjn3hE7cfHngk/eFp0XxsIXPPaNe8dj9NKiPCZ8QjuYucqL49SnqGqtqQN56Blv/ZQnvi8xsYg+QwfgUta1tDBmlgIOSpUmknM3IW9vbrDFd2HMlx/7uGkg/cKEQOTOuM4CrYwVd4maMUn/UA9ecZHokWEFn3JnBGwW4j+WZCMCKbbXxQYqV5/VHQ6F/ujOVIEIwjrHF+i1UBHaZV75oZ8Yt4y1LvC0Pfm69JV24XSlhBsY0iyC47QnluxZNOLDdNCmHZMlUBjf4JPjIapvNVbo7vr6Nt5x+r3j6psEXVnsTb7l/4UYqN76Sn/sZ4OP960B4Zyb3W5K+jaVeK6JXZ4wGwOMN6eI9AX1iwSiIpcdc9SKOVA+JavjRyN30I4acEtBF+ASXmE8Ek5c2omxwIW6m6kXO7Bfpf9AfBtaRa0FORyIZ3fM009slBzwyRLyJn3XLIiN5w1atIcTspqxqa4U7E7dz+jVDa2ICtyIgnihgn4DY3bMA+plxGcgj7zzHDMHBXSKBv0jsXNkUb6MPWcemPlhHoTtI32SGCBe5ZqywYb0Y+HpHy/EJONY31rG9IGrsqutzwXO/ukFnCxYkcxMvFCnhcH6fl+VQcDDHBMxxDiXsSfjz8ScO8Wy2NQgHYQ1wrtytHRv/E7E3wdO7r/+/iU+//FH+FbdE3O39Gobzo/SWEuNgXjiAWLhXjlIj/oWnqUriwyP+LtjL+UVuWXfgpTxdftCETYzx5E4mxuwLNAuPiuvQV83RX179/37d3F9dRPO210pydvj/VP4RpMl5Y79ik8YXvfIRBzKdCRW+FamfGjrj+YKxFzlWJCjshwa/HEvP/Lu3ORVGF1BdrRd6O6grSAD/XfEV9abLXN0S5tExYiGAwj4zPiLzfe1pesfsQdpe8UOS9/QamR+ecAOtE3pcD43R69v+ISxw99W4JE2f83GnOyEPdjHufv9zx/i559/ivcf3kfO4X2V7IBMaFrsBLPGX6bMx50L1cfQWggD7qDlnPHQ5w1+Ky32OSDHAzYiwApPtnuvjuQ1ZYh8zkCY5I9SSk17XuNDynePTQqrtYrv6PfG1JnDwQP2PbEZNbPheA436NyEkv/r9zdx+/5DXN9chZ8JmxJufaN5he+tt1vgtRCH8NWXdC82yigIXOqhDnnpk8rOTbhS4LoUcvSadrXCRioyDz7GHGGqW/k7ITxjCE1hn6G2HAeEEKd2dcSe5N8+2un17VWshdlq2oP+fmBeO5Df6HNLbnRmfisUZAI/A32Vse3f2JD9cvc5//YP1IexaIOdrTYjfnNOu9nvX6JERU7v4lrd374PgmDc47/6hDE9+DgvXl/fAGOEXuSMP+qTqGyxD6AgntyMeeVAbs5NyhL+KiQdGDNnjP361bdtH4h105I77tap50ZMHomH6mTgXplJs3Ixl3BdsuDCIpE7asl4/ZC56N6mcOOnVm3VGBJJi35xOLxiI9iHg6AzGO86fU57gMZW0cViA+riiP0ZD1FZ6qoAMxjnW80pE+xZevoCLmTzii9K4wEf/HZ3F3dfv4axbrfeoZchlKc4AUHvH+uLNH8sgv791JgyvPVWU5hA6SJ0gA2G1KNUg52nO7/+9V/j3j84yg5dGhT9T/R/Gx21L6FTXIr1OrrliJGovA4jMDB0pfBYwr+n8/nLF4LhE0FvDgO5CyCLSe4rRpEOioRXBPAbdladiHZbDb4lDLwaEs95L90DgWlct9heraNCfym2RRToy4XR0BKP94VAagCq0DXg+AYMT+iEb9AYxxp9KzhZjevbbezWY9hXmp4f93HHLqULEw3eBNCEf0Ow3REQh9pytzuw2NrXqEzarY7QWcNPLTUG6ja7qzCB++nTp/DXPRxf+wZP9MLZCuMHnHmz2eZC1WAoPFpJTl7BoVMSTDiNka7WWhgEWqthGWoNJ/ANtPfw+x1wzNASkMdYApFy2G53sWI8Igv5GcC7ZaFydXUdg/WlRHQRBTjqUqe21FKCb8ASAIGn82MnMzTN4KGSQfxkeJUuZC2dHXAMyEugoCfB2932F4LAJbCs2YB49+59vH/3IWprBN2Zza09wfUpg6FBWp6O8DCB0z+6aTlicy56TlwDGupQ0j536GbFhCA/TkoTODOhhLzt+iquaFd+tvkHwqlGni35O8nXy4Fk6RD+TzfaXoOHDXRtxzEKPjGRAHlVjrdX2/BUSHi1VskM9aGOTaQ+wtP7D5/ihsWT9Z78iteOXUGmwHacbdJbebbt5eUpnp+ZALjGiUkA3tpQQxQrbHa9HeOaCfvW5Bs/2Mjv2CIg4XU+MJEc8FzkzYnMGfk4SRTa5LVvNXYkerurK/qco8HXT3/5S0ivNltBsiIZ/0Si8/NPPysCTs+k5zkOJJFnZJQTNaNN8pbElQ0/7Li2mjrsgVGhZ9yso+HXhWftTzrcqDmahDJeenCBlL19clxtVmeyMgCvtZaJ6JHkqNBSgVVbzTEmMcrLoo1aXAS8cLL65dvX+Pb1C5tID8jyKaTV5EFfNva5qaMsAMn3nH5mLLOfyYvXxUYjWiucDLVY77axIeEwcVKPjyTHv/3t1/A0dw9ON7ELcri5uo0bbHo9bpnctC3plXpa1ftbATHyRSrYlfIZ0cUW+9xs19GGlj6pTORJ25c+J9FMmt/GFBQrZOmRN2nwRNU4L0wQ8F1iSEfHQdmBeEKPyq1AS1BvUa5dKWHyO5OpVPju6b8itnRvtlmRf2sYE0FkwtYe2Xw02ZJGdTjAg1n4EX8FDXqq4M+7lEUXPBP3A4SXOPdmCnaiT41aWzRwtOZ1zIRqh0wsK2wdErFxbW6J/c4lzh8rNstXA2OwuQqdlv7t2ip4kZlvUPp3xeS71kb8b9B3xrbxG/0FYtAI1EFh8kyShKzEqU4KdWfijfrIOIRdJu900NZzYQB+GA914VuRoA3lsru+yrnglnjw/sOH+Onnn4l77zK5k3nt07irvPtWo8J/zoe7deR81lPXF2DVGNHJGlloL63CW0AnOtNPtP9X/L5Aq3b8GV9wjnc+7um7vbmOD58+xsdPP8Xtx3cxQu+R2PpIvMn/VZK4DrhQCMqphxav8m2CjhVnm7679CspQ23q+fnARgayVP/ngi4rYDCw2SGOhFb0nzGATUY3AbXb4KNfiSfzD/rMlFeKV3E5b46rLX4xIl4WNwh2STj3+cdQ81d48MMy1JxLnXdXxCBAJ31nYN3ff41f//ZXFrV3xJVDwtkgS//A7YqYVeiMKtMOB/i2UBVumBj79D/nDQ+90k7ofKHZBfbL/pl488zG0UuOcSxdkEOB7pq6dpw2qAwgLPSDVpETHfkmTcFnRocW/f7ZgzCK7SN20Ze65Mz0I7kK5zjpUs/auP9Vt3OnthnYtEU5GzsmdHQkQRf2C5ug/sqXBwr2b7WG8TFtHWSv6LHhJ85hV1fbWDM3VJ4Rff4BavG5eW/8O+In1lfszvEj/ugf/N2SYygjYxRNb/ydmeunzA1dQB3YvDeOTGy8nfEv+yv7FfFks94mTb45WKFPHSnDE/he8b8jZWKeX+BXxDGHvyqtvqS1QW9XSrzCiz7mtdXK3H0TNze3bNjdxMhhW6WPOEZwFtqFp/9MjKMJuvE/YNmecy56KOihUnr6V9qGOqLjdXTcz9ibf0/nEZs8IZgR2X349D4+/fRT4m2MP0K7dArnbH/yC3NP7UM+jRur9Yg9Gqdm9DwtG07YhuNmrjN+f1bHDFDf2qZ56zfy+a/f7uLezTLgHumrHyUubjyJ//blK77zQKya4iLbtEkYHuApgCtM9SGfhbqu1PC5by3Gtk7aEia2+MrOtXzTgcOXq1gxZxbGSOMji/Jj6mlO3RujhF8xijYo28Iaurd4AAAQAElEQVTjOe26z7oW1gM2zDWNt/qCz0aSLPDhs/Z/JHeTd228ixL6SPbhXnrVb/Io/dSdWYAbo4VpPH9FF6/OAegK9sO+wUe5PT7exbfPn+Pz59/CvCI3aomZR+bAAzxpu27iTNzLKyAQwYIdETJfzSEO6Xsl/z2Cy43DRQZz1FaitRqlBnNSiYFYZKnUqWP9zKIMTth9B10FGamPAfvQHrfkdFvyhzXPK8ZbNswRzpub7XrJ/fsC54gZoozl0gmhYWzd4KfXV+9it11iLCg0hSwTOH0T5iB/3L/iE2fstdYaW2B/YD67JR9d4Tv6jbT6FsuSS03oewbOGZAFXDAJFRPjXynaV7x97K9sZ2xV+XjIeZieguQbv55imvfAmaB+Jn5PcUAHeAVyK7HajjFCSx17npln6HWmuG46Au/1fGAsdFBnPdMTcJEFQtCX3LjQH8znHln/9fC2Qyauj2ptxPV93H/+Er+zVvbgqJSKr5OfIK+edp+VJe4YxtIzvGmDrTX8ZIyUfOI6hwetHkI5V2uHkBQSU8E5Eosco82+PO3Jv/ekVEkx/E9xRP7y4xj7mDPUNoa5/LheoY9dXF3dZE7/njXIp0+/sEm2hfcIbX1P/J/YgFIbXW3o+yo+fCAmmbOyHivQIO3KRF1KS8OeSgk+Z1nMnOzdpw/w37Dtib2Dr/Hly+/cz9hxC2NWbTWO5BLi8dn1wHq3hq4r1u/QAwPTfAQmnC/AUUY+/lA/yg9Fzb+TGOzsTz1RAYEZeaO8ErX2MTA5N5QffPbs1P/++28suh/CAG2ioLnZXwPw3mCzwsh0cK9uFBwJAhb7ACZha5ClVDQauejyd9x1JhMoDbVtVjEQJHQo62Yc0/Ea3UibCbTFZLDHEBeLOIf4K8+NQCkNBrahVUiEN36qpL4UJqOapVbcrYOMnsLVJGtForvZjKERrjYtEzK6RRtqiNMFRE+F9BwI0MrFoKDTBAgG5OUJxziso3Jvv0JD4X6oNcQRlw+0VOrG1So2ux0L9uvYbbbhr6WUAt0oyB1Wqa/DEI1+42YDTS4YQUaDgcvg6EJ3JvDqkK3VGJGfvBeDOV178NShRYX24CNdlpQdeI7wgojiz8lbiRqtb7FZb7NUYKDAiABgV7gtyLEAs4ayL4V6SwSLc4PQUtSh9uEwm3V6g0WftJwJCAcKizXocGJ0oszgyLM410xQ19cEK8pQG33P4UTq2yJ7dt69VwbaicmYiavFZ+HNTMDslDHZl0jcA4EQWZTOhIlAi9zsC/XwORKw1lGL8p8z+VRG2nOFePEIeyJRUd5GzJ76VmsmoD00vwLP+ka9NuNmpuPtFwihlhYrFh27zXVccwp8S/H38OVV+C7OL7pxE66vb3RX7aeE9EiDk+eitznU62C/vkRrNfnw5NgygmvElpV5V0pOkk4OM4lMyoerMAEckBcFOJvNJhr+Lz2Ou/3wEZ/Yps5tH5Dfp4+f4iObV47bc7L0YgIJ7zMyOGeJnIz21FtXIF07tAhDX0h/ai18BjhiQx/4uxO7MJIgEZSC/rQzZDCgm4BicGjTAxOP8WjChukWtRU22UBGH/kTjvU9fFVkw8icfB8f7sLfu37mlMY3XvRni7DkXb3VKq4zmz9n7G7O2HeAxwMJ2gSdrxThVeQ+0He1GkLZ9W2Alzl/z/ozCcHD3UN4mj4z4fvGlieJt7cfFlurDUpLlg4FWEqB1yjU8T2xMsY59a+hNeBjv+imb/SRMbroY0f4X8qUdJ5IAjp47opwLHihCS318siw0L7UsTKSD3FUcNh2pp/XAoy+VHx9KZKlvzgu+6OPShHNiQE9dFnAlnQ8MXccJifxf4tWW4yrNb2wDTb5YCuiKzyXKACohRgFLqciKmmy3ruzP3iO7Gff0sF/XyNtAHnoU5aRe0Ah/2WMfXsqKvqpQx9euwrcTrzCC3grYX3w0a8OyLIwpmeMC1WAsWA/sMiYEZNwKSWgBziMWeQXbzAK4eacvKsPFxu2C2tAts5NQ22h7Gfs4YgtASL5WLEA3HEgYLkm3ul33ksDGMONN+mqw5D9B+cr4vOKGGk9JEcpNey/Wo9hUm+p4LVNOtS9/OkbdA79xrcs8zQee66thpsd79gE9g2lazaleuq0d33cft5L8/ci8MI2O/YlDhNn3FOx0YWGKPhQ5AI7fQeeXyc44ttDr1LkFnK4A5YJsrKxJLylMSpyC2DJw6X+jAxPIqO+1BrDSOwixkfBdxk3pb8e8rDgic2MAxsb4txsdvC5DfUBkdB3Zt6a4/HhIT6T6zwRHxzbl5Ly1K5qP9D1nHqv4GrQ02oFM9ZOHD1BuDHBRcoRvAClfyRfGE7ahAs0N2vMGeSBwcCr2GANZW/s0S+cy5JPnErdGi+jS3AABBo86/fCEdczcdYY05Wy5Ai1AFrZS5ux65A27KIiC3PYKzRe/FxlvZqvIR/pn7m3TXntlRt+7JzXlRJ1qNC7wJZG7UM7XY1bcI+hbcubmxRugruBJH3CDD49MAr6GVojnm1jR94jj9IQgKXZS8bcCXom/DGvnNyrE/sRcqPWgm5qjMxvIznPirlAvTjePsYo+1ukU7nabps8IsKc63t1WLAXYt4k39hNTyxaQ9d1LpTeYSfr1JM0azM9uNEC/jMlndIv7AZPA3lwI85V7vvakFWLytXY34YWjfYCh6/gU8/qLXg2Z73F7z5+/BDXLNaFJd3Sqc1673yq/i5jGnAb9l4r9NNRmDN+LO/SN1OX98g1+JhTeshi3mp5QLfCXGR0ZiEJJQqXvur9Kd/AfsB3J+ZgqO5oAKb8llJFoTgjn6GhUpf1Uahr+OMYFTnomwxLWc34SUF+Iz7Y1pvohoqrnDOvs+1ER23NArYoXcGual4TIZUFJctzD/8SrW0dM64Yo8VdcJeCyinEpdzIof14mONM7LmMX8RSYnlu4GlR4UOc2rAyz4KvGH/1uZQnNPTwID3K2w3SL18/h3+P69vd10gd4WOz47Dfw/TyZisT8wM0Qlkgo45yJoapN23hSN+JnFV9aPczsqILNlOicbhXa0ShtKFEWxXkW4lbUzxy0GIe4+Ep5hthRwaWrkbtx2jMLRvnCq4r5siGzC0bfMc1z4q5pA4NOcBYR+ErHMtCao0Rm/aQaySnrLVlNapCBOdQ/tIsv97P2KDrk66UWIHv3S05/G4bDTwneHoinpjrH5CPPArHEtJcYJBryh0f8U0Y2ywH4oF/j+pIvXJ62j/GnrjA7JO5rTKDGsCcY2JD54g8ZynFphtru2GtLIhRDRzQJn9ESPpOma9K84n+1sf3DxA5nXX++IJu7+/uyOf2yKqEstixCdRB8zObMV8+f40/fv019vDn8Nx4efPPAk+WE4woIy5Z0xfsriJ7nrS5M/agHPfEdOdL6yBJcKG/j20dbkQLyz7iso/lu8yAIV/accUWekoj7ozqf73NuLsxvl3fxDvizQqdiuBI/DuiE2EF8qnQNdLvg2+BXb/LjaICr6/An2WAQUOr+A3yhMj0jRKhnt9xGFqx2SO2YK6tXyDJGKgbsQPXp+pQOgdsbyCGW7SxHTQCLudMUKBPgObNj/fjx6Xsvyurom6zLF1goaPwVfEWjbR0gWJbKv2GU0EX431rjFPZuBxOqLE40btruASgAzuQBDmyeOwnqkGSG/tZnIDEWXpgUC8uA8E3nOrzH5/jy+9/cPr2EJ4YzQQKTzt+++3X+Jf/+s/xX/73/8zu+lccfQZujTUOPW7WGBtOjQERiXJTSYPzXmOcMT6DgonX4/NTuHvsr4WZOBnMvXoKM3F65tVALE0GnYszuSuf4wgmZ4hfYai3NzdM0r7Ot87Xkt3Eunt8iLv7h/hGecZ59Q/7MwSZzHmKbJC3zVO4e05g/vj1t/jrv/zX+C//5T+zS/pg1zxtEZ8nlneezt7dQ/dzTP4tDPlh19TJyBMDFxjSadAqyLOvjUSlJD5PcH5Fdr/+8Wu4++r/VvTKeIsJkImZTvlA0vvEQtirdY+cCIl/eRsHfcK3ujMozeBWbsqpElRcLAxpE2VJdNBDX1v4Ua8u5g2qHX037ISvCMDS6a+q/cHiOKLEeruNa+S549oYazK3JgA04AondURQctyG8VdX21iz6Kmtp/mciYM6VteAS5tVR76Fg7FyIjbFV2T9Bfv67be/xh9clb1jluwFa0FZBvB77NDXrx+QuZtM2kJtNYQ3NCY9bPLIJHRGjuJzgjFRlrYRmq7hQZjPyPPx7Q/PZX8MoSIDg57tMzvbz2xgvZAY+Pq1E9sLNnP/8IT93y2nbsjaQFp7fKXTOYPPOfpWc8Npgx06aVPJFwR0GYYaA8FVG//85TN+9JS7+nTAZ0pUxloKthJ8TvCt/RjM5dXE8q//8q/hmyvSlDpnse7p8YM8QZ+nG+rfyWWHnkZ0MiOXCR0JC7BR8Hv1p0y8qn9QZUCXz4OnccA9USmcWkpIV0VGPaWWGgUY3nelqEZUC4MRXPnBVx6UzUDi35BF31ravnxIn3I3FvhcW2XSW8c1ich7Nq9++uXn9F/AZGKmrtWnfbVvJ2jpAnPKzzrxja1hr2OM4OyhzzHGFWX9hYXj3bdvnMjck5A9keid6TeSvLWotYaLyA3yWrWRZHpJ2I9MuMaE6WUmkTuby0YXf/p0JZTD0Gp4ymWMOhDHlKE+rJ69mghMyh89YM0ph1ZbVMZpL6XUBegiwiDjZn7FZpZa5LvgST1Aa4U3i/J3Q9xSqbc7a1LiyxQuIPTNEGYpSXfhWvpCFYV7x6zXq3jP6dGOhGBj0k8iqd0q0+OLv/5RltjRo/Oucu+VTYMIYv2Z00FsHtwVfoxD4vUNLv847p6Ya5zTn/VFSRlaC2NIV0ouOFxw+xbCN+LN73/8Hr/+7VdiwK/5q7L32LQwQRXSKo5WwV+QV0GS2CfCCRcw8gZjkXZR5A+VcO3pr90Yj6VBmxuo22xI1Dbb2BAXKhv49GZTeY/s5hCW7b7VKm5P+tSjtOaVBPLx/hvz2R49OdJekYt45wFjm79GKV7tx3HT6wLXJOqajaTNjg0Oku8V8cD4teP5mg2da/Swwmd7WPR6xdwujfKo/x7wTeO/84AntcoHbsO+vjVTkI1xXf/KK3bnwuNyf3ShRZ3j9MMTNimdyTOyEJc66krBDM8LY2mKJYwTtdVoQ4sRO5GHa5LU2rVwzhS20mitpVxXwJPfgt1YfyZRR7ihj12TmH/E16+ZW7bE5fV2G9oFWo3j8Zh+LY2+meMc71Xe/HsXa8YqM8myTVk8P95n4n8i76nQPgzYKnTKV7EjxXt56/GfM0myzPk84PPCq7VFxra+hLGrMV5eCv1VtPN58Bngz40W+/AYzvfaiAtLi7JXprZ1pUTxhiLsWis4qOFrH3WgXr2nC+IpS3tEyl9Yz2ziO1/bTx422Ic5zvt37+IG+bl4sM0Td+fRr1++hvMlINgcmJln9jw/ZUwwzvBuJwAAEABJREFURhkXxOcYY9OBOdN75z4ICO3rszCIZQdO6W03fimzHn5WLFR223Xs3nSm3ErpRAev2A13wtPnnJucy8/YWYcQGQ6ac/q+uBy7hh95Uq6pC+wm5U7nIzH4FXst3LfaYkB+qDLzNXEs9TWUAWgTrr7SN3RJX+Fog/pH6riv0Bixwn53t7f5pstms02bPEOf8csNA3Mu4W2gRd/U1sXlr+CItysV/q9CmAWIFv/3HOU6kX/o9yk35Gedel8B65rNo9vbd+Em7vXNdvET5DkwZw3QPGCL4nRz6+OHD8RmNpzQ8UCfrpQw95Uufca3G9bAXG3GqJtVBPyaw0/IyyJe+xomU2/0lQd5nKHR+0YcXG2u7Ja52BH/mYgRz4+PMXM4IN0uzMWnLGEVKSmpczjednXo/Rmf0p7Tb8kffKtHXMpCm9kgZ+efM5s+R9r1XXE55gRU+XcuM7YYL8zbbdvh7xtszfEDC/a+tnCOqvArXksyAAzfjMHA8rHjZ7EgN/tYjC8zG8LqcEIG2mWJf4CXAGXhBz0QmLmVfFiUpc8z/J1pUwatVmympf61AWN+38hBkZ9vbxkr1uilby0AHKWWaOhYG2i1IutDGLecG5WR6zPnJ+fd3BBDPvqqef4zOb95RfotsgNgfuXVOtuEZfFZ3syRlJ3kqrcR3Y/YUGvmNkH+M2d88VBTHtVRruug3zg14pO+IX9LfNf+3fx2bp1oX+CeU8z6onmiBI3keev1NgZ4FkYt2Csyfni6j4mNoDMZFFWYaaW0KEnLOeTZeU269d0NMN5/fBduuDofuqEi/BlYllJ5KkH+MePvJ4rXV3g6hbxqj4/kwt++3MURW3bue2AddSDOnRmqHifWTa6nfGNI3sWtb/UA16darZnzHRn/TO5/YKy2mraAHYBeM0gZJP8Cpqai5wKTlgp/GpZjLGk72YcYBHzbrFOe4reP8V5ZqHf1aZmOM1SXMEYomxE/GvED558CPGFcCh0Fm3Jo6NAHYQs3cxc2lc23vrJ2vX+4C9cNtmufK/Sn/NRH4if/Mpc9Ivccqx2Sf9hf/1PPiRebwPVE/cMV9fTDEfXvJuj/Qj0Ox8bNmSTqzGQqDIPpiqCiUZhUtb4uCToGaPtMvwOTgQbuYiQDLoHljMIMDF0pLHYKRowTWkchNGBSkQWMONfEIv4lT+kyUJH8HnEeBsUB2A933+Lz58/x619/DR3KYCKMDgPvcQZL98aH9OCl2KQVeAxEuAGhgR2BqZHOXHVyeTzhaDM0HUkChOvEEX4Yd+J6wupszyQDvngMkzYD1k4nIcHWQHVeEx3LsphcHErn6eDUQHpxQoOD9ybN8mvg+Pr1G8n+AfCLnGwzIXtiVzlPpUmUDNYG35QtNJ+T9jNBZM4F30AwaI2gh0zk7QCfBsa9f8SQACPfKW90ppwMUFP+fZ9TGMzlcynTf/M8o6NzLsRewXkSN/IBKYF4DDfzugKnKEEn12aQfO6oT+hPWszdvie0JQjWx1BODANGS5lmsIF2nX6zXVM/ph5ngoN2Je0Gb5OtkYnGoG0gLgJBV9oEVGBY/LQOPNY5XlxPyOHh4TFtTT4dIrxCQL7Qe2ASUZfZTqUghF9rDcsZ/i9t6sGTyRn6xDMMNVZMyN4LQ70Z3LJ/RMgfF/R1jiO25Kakk7i6cJFkvwOnRsvYPTKf8Z2aMmAmjUwMmZwv9Ch34R3Brz1phycqCsUJ5Y7Tu0d9SX1hWY7ra1v8t0dG9FONJnSOP/EgL18//xGWKW1jiqP/S5J0sUjQvh+5OoFo083FJQkl4HHXsxApqCAKtJeoyK2nOFkrlzPyMyl6xS7EKc3x/SPlPECHuubu+1fIs3bLIlc5iPsy9s845DHx0HeSb/CdgGdiMeAbJuWbzSY2m12M+G7qHyzn87/xs0TFbtSD+kkcMKZvnIEhH32rJGUjttmici8uE7fUGTKa2EhOP6N/he81J5wmLX1tyB3f7PqIrgOqyQW+TtwRfsoC3WYDNHQF/eALys0/3lyBRQ0ynvHDOVz4GAtmdD8hS2mmMS4fhkfpSuTYUsNnVCK54Q/5MTHzSkXYodCp9AU6SyQ+cHrtW2NR1LJPwoBIx6UelTG8ClMYZ9ucQ7ja1/Hyb9I9kFDYp0++SvIxz5ws1wq+FiCwmUsJZS9vr8hHXEkb9AVwrdfvlPkR3p17tHcX8DN6F4h6cgxAM5bZx1jrousp/6bYC3HgmG3GJ+F2pcQAr31t0RVsEaO7zAcXWMLzXtmGDHb0o1Iac25BH+rB5MUNmgF4+mkB3oyckkZsWF1W2hobQ9mGHF+ICcY59frCxpiLkwN1sAyGxJZ6N1EylrTVACpsiI1iYxEP2amUGqXvo6LLimzzuavotcJfTfttfUNMBR9Yxw2bRSOLNOuCj7aoXOXn+7xXImP0irh7oXfGt85ZZlBT4EE7tCjTvxeA8u1KiVZrSBOP+VVuiDlp0b8qfYRv6UqJWnr69+FHHQo7okRfWzT8V5qXzR80CH5pF6bjG7Fpg/+t4W3D4iRzGBJQzDNm9GRfE1HvhavttFZjy2JwR3/jQ8VWtWnjtHqxaJt9Dx+FAj9pC9DalYiO/i7CKvVJR0R479zXhhbqzf4FHgpjsq3nqcPmUbRydxzD7OEFxqBA24E/Y5p08kh7pNwKcLhb+v75J4I90VF4WWizb+KsLcfSjCxmyhQZR6ywH/QP0OtCWdk15ObYw+FInvYcDy52yC8gLsc6z+2JfwcWMQcWNPptylSacx55xUYgSNgU5+MHDlvUqXoQt/FEm5GXYajY2xjaZeadDVmXmjQn49Bp38th1hF9yiMd0EEFw99xVXQyMEfV5BnoyKsCq6NenoQjrbQsY8vyRoo5mLTRPUoPfoo4zCcLGIRRkVMFTt7jYwW/oil5rbWPhgxrP0ThXtq0HXFZhFXA1egzEAtqASpkn/Ep9eajbbXBDw/2reATDqZC7HJuPjA/T+CbQz9oQ02fXqEv/WOFj2jH1l9sr/YljE/WbzZsTLFR1YjNtocfZOvFPGsg95c/0FtFOUfHT/UOUsiA4PzptYTzjXxN2Iays9YFbx16FtPEKuzB9iMbJOY/x/kQfuTTnK+XPyrUy6V0BblQt3zxBeSj/Jx3027A5bP09w1ZnaAOHqx7pe8rOCfmEZ9pydjeozPhaa/KW/4HZFBKH+K1LfmTAR7ywg/7WozlwgVV9q8Ve20tqqW2KPxjmOi44wl8lfpG8SoO6ZF+r+KiI7CwQvgVXt9qwlM26kv+Km0n5H3A15BEDGnXyMcvbV0pUYca0df053364yFzcUSSaJwrxHl07iSX03edP1/0W2Ql3IxRXST9i49NYe63B94RWeoDJ+daaKFXNPjesqkyrkfux+RDfG8gYmaO8leMxSVuOwzIIuWOrQ7woUz0jyNz3wQOxwvbos1Y+lqZv1qkDXNfW6/Ywo0TrCtq7aKm3Gr0raSuldcRvo7wK90OyLkB29+Qr4u7Qz+oFxtl3VYi5KdV4g2dS/mHUO6F+2Ajr0Hr0Br5wyFlIj/a4p4D3Xl+jctHePqBNmYf6Z+NU3Rw7VKAf8Y+J+qkP/vwfOF7wYcKqFjGQhtjlRMXRFigq2axPfjYVuGlUKxz3jLGSoM2Iz0TcrDuUp7ZsHmlTluupYX2NtSGCTUhps28SgMTJxfqArlWbK9lscJ4NWMP8jAha3E9sfYQ75n9BOlSprXW0LbsZ95rkR7zInMfaTriz+rJMbX0bOmhQXCL50csmMuPSNb/M5rOOPJpPqUD6PCZGJGonlmUaEiYoVoPjdYAM+AA1VIqiHA9jNjfAXWXWSc/pgOfI5WI0i/K14AMnMJnYLTKJD+uY1yvYiQQCN8xl9JqDfEETujCb79/zjdl9uwU5onY857TpH24OSKd0uXEpRFn0IRGEwgnxDS+UjAoMUc6To+jLPVL3eVnod5gM+Ds0qQDnCAeU0yeSoch1xp9qUgO6WH80iysxpgRnkycnIClv/UtncW63dU2T4XyNPbmKm5u3sWnTz9Fg1YdQRrkw+cCHRPO+cwGzjMOdSRI2554SHC9SsOaYJavYTPhy/tQWxhktttdbK92ccWp0Lhehzw5xjbrbvJ33N/HO06CbjgF8vRo50nIdp0nD9JQgSVviE7U8Is1IAtPEXRYg4w6dUFp3SuLFgOi+kAyBJBzHNlhnjipUk8ztuLC+AbcFfkZmD3F9xRCXq2Tl5Hg3LeaC0UXPb6dcmQCMlhJzzWy+/jTp/jLP/5TvP/4IU/LJPAFWfkqv4HNQCO8Ed632w3JvbK4jlt4vUXu8rvC7mqtaQ8jdnjz7jY+vHsfno6t0KMMC8ci3pRJq2kH0q4MTGjTphGS9mJxXMoAWUmXxQlOeTnGYntDvgM0iMtEu0oL5cRk4KRpYFQu8qUNOM7XuJWnCzRl54678vPE3nuTccfMJt/Yz0xQdkISdtoHNiovZ+zWhMBrD07bpUk6CwRP+HGeEAAjqLBt5v6e0w+LJxoIIuS3VWSIDfs8A1ebSLzwoR2IT/jqI/sQXyZsRZs4APOAbvfqjpL2npuf+PblmauLePVqu+MmxosDUkP6IBHQ6gZaCk98sVYSkDmO+E6eOnCSf3//LRcuLtK1AXV+i03s8JMT+nLjTDkfoeuIvWLEodxqv/i7YL3X1zfbdXz85VP4toFJ90hC/fH9h/j4k6er79LXR2xZOPdsZt+z2aueXpFt8FEuXEAxZ/wVv3UDdtG3FspWuVu3YTG7wsdTjkMJY7H2OJKojyRfXu2nvM8xY4JqfXlSxyfqnFxn9GMxiTvBrzJyCdrBWCHm1FaJFTx0wQn/IU8TpSH4dPjsgP0oK/uqBxBFKSU3sdWRcqNrxvSe/hO8Pt49hG9Jqbv5gpMx8lD7kvxPxAnlouy15wPJgPHiouOhtdist8Szm1Bv3st/QfmO8Y+RGidO2FytNdSZCx3HSav6Mg74d8V++fkXTr+XX++YoO+IroVlf8cqNU/2jDcz/mNxPtTQ5FX+9JOTssQOD9Bq/YpY45zjohGmYuZE6/D4nHKETL+I65xvw00vz6EdyUcHQGUsjA7RqxPHezVpEp4+5am3eBWhz7b594OkG8Dx/PgQ/sq2cUH69RF1dHd/l29C+saadfLRo8dxdx2rzRVlG+vdNjbaGPUd8jMpTBpAJm3GCkkbaKutxvfiM6VgO6g0baFw43NPnUXGjUkZy/H1I/KWt55+K+xX2asv64x5+sjnL3+E/+Og98KrtUQDL0MgCws/zfj2FPb3LShtJguxwtPm43SMDsQDPjM6X/b4L/pSbqlL3KMU4kWFF67G4OvrLbJYR87V1zf4700+69uVfn1Xkr8owTVIhktUCKqtQVsL/87U0LeQ96VD0LX4I/78SXmCf1a25FnSpI0pH33It2QO2I55Tykl52Pn5usradrGiJ6qeIDuV/82/9K/lLPP4nOsRdobNMrjZrkeG1EAABAASURBVD0Cb01OUiFx4WdkDpKPpAH53d0/xYE5GxLpOzJ3bikbfHpIXs742EyZ8J0J2xdXRT/qb0bG8rfUVeTTUcCF/KRFnifmJpQo6W8FGTmAYr7fcbVGuofawqv05dtWtiET7V16v+OiLvtVcHFv7OxKpTcb7sRx5XopJ3y6KyWkJzvw4wQ/r9jlssG8Z45YFl3aivN24kFfM2MtDIGFM4ttFtnIKudkdOY887x/xBfv4/Ftvvn65Wv6vDo0t/jll79gVyP2O9PnIXyrQ32rt67IeYR+OkOTeAZ059gdG5TapnQrR+l4zT5ELJRlHuKcff91wadwpdt64VnM02bkcURv0vqIrn3b/hVd6oOWI20v5JwT18d7Yvevf8tY1vDVHXFivVsLOi4xQbqNLUfkp9x9Nl/Tjp8fHzP+SYc2oh5dZ5jvGpvUozjlqYPZFXnXZr0FfkmZmfdIf19bVHVLi/4irkqddn04shZwXcDmiDKxX4896oceyjw83MUXZKIe5Fn+QcWXOEIu4gG2uvLvItnnnniprTivmDuIy+LzC/5hzofyY0Ae0np9fRO+IWlxblwzD4z4lGUNPz6n/q62Yd4BYoazRqo1zPt26PVSMict2DCdMtYTH2acQvl11G/p6+aJsb8gC61FnqVPmWqrDA1l7Zy3I6f3jZfVDp1hWydtGD0dpj2H7Ac2iGZUcF5iWV+JC29y7oFM/8WnsS/sLHWUdbSJm3vzV21it4E3YsuArSr/2uCBdumWPjc75rfY8HLJx7C9e+Ys7c/YtUe26kY8WcAx4W9uKqhzYSmTDt1eIYct65v1dh1X2+vw15ZdO5gjBeNO0Hu2gDPxeg+s2YLO9QXnSOWmvZZSiXXr2O2MsTexQW7XV+/i/YePcQWeEZ2u4E+ZVvSW9CEGx7XWR6ldWKeul79vto01/YfWwo/8Gd+RZOr+O01I37xYO26tRgV2bdUhmbdqa/Kv/JJ/9OdVXOZ81+Stlh30Vsbqk49s0v/x+ff49dffKL/G589f2bj3AHyfcc3xKQdlQXGMMjCmHIkNysVNWmPShK3YX3xDbTnP6ePKWNuQ0IGcYYWdj9i89iwdW/Tz8d3H+PjuXeygTd8xlghno85ubpBZCd8U0h4usAhj+ZswRzbUutKHuU8Usfx45Qcl698pKCWN8bkrolEGu3XYVhqnCr+Uk5X2+2/AOtw+GpLGqaF4nTEgjcmNE4d2pTKyAHdmspwzqDtOI9eZDJBp/HXpR+f8/p/MvVmTJEmSmKdrbm7ucWVmHd0zO7MrACGk8P//CJIQId4oeCSXAHZnprvryDMywtMjlt+nHlHduwCIxRMqKizd3Q69VU3NzDNLI1t7irfGkTgt1eDE8aYj49TCyMKzBjKy+DIpOv+GVhcYTi69sNHWmb7yk31KCesX+jQ/aiUYYDqksCoBsSslE8muyAN9CMZx/SgE+wM/eWBCGFoLN6CC/jDNNzuF/LS+5caR9+Iw2LsZ1LcaLs50juZ4C3IzAZDnPUmz1yQP3IU2LnwJ3Pz0m7JgsvBaCJA6o/AN0B0dDKDqakZ28m3b6kLvUFvUWiG5XErNCUF6LFTyrAYAxPcEDBMebpOvlB7ECd+6BrxRHoBp2ysBf8YuVM2aQGpAEK51B5KMhbeLnARg4VF4ti2FhB/9daWEOh2A34YBulvIr3jkXdtDSwEnWd8ji1pbmLzIs5NnG+C3r2JxWNA5Wm0ZqAz8KxJsG0yqDVxvBMHg05Ua0i2+2iq6xKioT9myEJS/WsBMofryhRHupM0NlCzKgjoMK7SzBqxveq8LXSZQ8u+4iSCtDK5j30jWjtB0uNiFbSauOcGwmbvQ2EUF1kIhyNAP3zjxIymCRq/Ct6QMWh8uJts4MCDCjV136n2Y0fkBXe2fH8Oi7gCRCYM2pvzEK6wZHNJ+Yoxjtfe+1WhMFL2DqDyjS2GrLx7TT7x3nLiEox5pQBXcCZNifdY5yEKdFxST/A6tMZGP4UK8b41q/BbFJGwmfhNgk4jSl6jD0jd55t6J8CpT6fDZhbB8BR9xZ9HPgOmp52azI5nf0Mq3BEnhgnvFwnOoDRupTGhzmDiaBFxtqdZKX9q5MpLwe2ZynmBNrVADX+JKOpBjqQCnOp/BjyKJXwWZtm/8dqXQg69EQ588FhVL1fUrzCy0I1iqkS0/r19BXPmd2JQxqbS/ddKsrHa7bQzIC2LDCVp/glzoZ9EE+fbt5QtyTN6PJOYvnDaZnFIFqt/+jFwIqZ8rqcIyPlbkd+JBnkup0VjIpw9jR1cc0jTjT3sWLFcY0quOLSCLVmuM6xH/vgnjrcXNjvQ52pRt7fFtZPxfktlJW8UHF3kFF2TGs/IxbouvB46ykS7xzujsCF0uLpSBMnI+iijYw5R/ENm+1p/g8YhPAznt1XrvheNVHYpjBqcw57c3tHcOeZePAXnY70hMeCb5M7lVN9ZBbOplok3bEw7olqYC5NKBk1hWG/AofeO5MOxsakA/6MVvhI1qI30ZXuXX0iGzrggHzhjGQMaEoS1gFVhcqD9JcSIGCs/yWBmr/biYcdAZOYvHOOZiQJ3Kc23Q1xpzEL4MjPntkHmEfa/yV/fXojwdJy2l1ByX8PEb/X9GN0ubdFMyFoADGUgXFEft+tAmKrx2DqacmPuN9dJpbEgZw7t99IfiePo7LuHgh+owZS7/wPj2hY9rm/DtL63aIk2ARk58S5TQRnwt36v9Ep4bYPJhZ2iwH90JC2cOTs7LeJA15DZAUw9tgIIKKvkpnL61sL3S7rMtym0izr9hLwAJ2/S5kQTfvg04tdX0KdDS5ZwwbNdnAY1osU0a18wjzveO01ZKqVGpX3iERvRtf/kR7xG8Hmy4MWCssN7+S6mSl0U8HbaTD/4ApoYmD11BEhbquVBdkIkkgQ95LTYS1FtH7KHOvHUCtz4y4WPqF8aEwOXM5vyZ/gU7chNRKZ9jaC3rjvitRXtwvpNm6d8/cYDBIaWb0i7gzvSryLkOzA8slKRVO9SGj+RH2jEIE6ZX4YA8n2uri4yb+hoTdwWWMOAizmnXE5vwbIQQZx+MAa+/mUsE+K2cl7mGMbkRA98zcUp8+rZwrzpxiDnHExso6oZQEbYn78hfPQ7kkF7lX1psh2hIn1nAQg8LfGVqm/XCFJfwnsglXGT6rBmjFewKHp1bOkZAo7HMPFi4XdEGlhjgGO1K/NIrL9qQOjD4GGtX0FbbdczMZscUxwuvFfqDOCTv5njOzcabZ+aR/f7AWoWSfWf0/9tyhjdtQGpLGLvUg/Zt0fcH4vGKPHfD2mXD4tdf8TNO68O1tVDOFulfYQvmCparf0uXGOQRKSgykaXviMO44ca4dpsNCE/5K9Mj9luxjVZb1FZDmCvWT61WusIwX25AAe2lJEzpV4bnS5x3XnPOsi7o4xD7dIUxjOyo4NamHC9NFmO5lbbH5ZM8wEyORH/6rnUHclflrn9M+Ia6szhMuSgnZemz+ofFJMcfBTgDucBITBrHVaSsR3KS1kI8JzpPqTt1BQTwi1P4xv8jsU0f9fBg4p7uUZVX3/BxIMBcoTRwmOuswFORn/2AGA39NnABmXGFjZ51/h1V6zfofWT9MNAujKqdQbS4z8Y7B1GkR1jcxtUWxHEt6mhCl/IxsWGufnMM8coY5riuEE97ytDCcV1BMTSIa78/xsE/HfJ6jJm5Qtql57eFrt++wlY2+ptycc2mnLSJb2PhRZ0sWBAq0u4KT3xPFGEIsJQaK+x6vduGaymfja/qPPhok/qDtPjbGRM6kN8sIPNZvrV9tBEoJQL4DP2uvt8hSf9t+ag2FXU1PoWco4juKsTis31MdiacMwMCSjqyyD1ydVJYyhxnFpzhr1EkYCfUcwZaF6QGpAU+dYxzItQIhN1jOAZoDUFj6XEwqsI28frszubv2IH9w9/8MXdhNXIDvg5mMG21hfS6kNvc3oaO9C2BwHnkQzgGHe81Ko3rfGlLY66F+YJJBedcgh6MdBED9Aw4ukl9IxCI23ZPJExQj8LAAlqtaezy4KKz9FRixJ7WehrjiYP9lVf+Pj+nRP5e7cs/2+3usHDpMZEc4Et8pSA9YEnvjOMrF+VjANDJj+hGHP6u6fX3Lt20sM3Td2UTfAy0j/f3cX//lZ3gRxKFQ5YXJjpPOp6Y9F6eSVh4tq86vuKCAiD4LfhhCemCJJLMOZT3ZjVGBv7gg+gqtPv3Vm5v2UXfbFmksgDOYBw5dqC/wTP5QOYFvoVTiv1mTsSeOT0jcWDRKB/ikl/7g4Fk7swCas63vx4ub1S8PB8IsRHC3TDh7th9NhD3pXH6hKUjuxLoGGAztBxIjgxybrJMPDvB0MxkVkURb0yEJlGffv4FeT3EYrPzghualcH7d+/j9gOnBeBy0BOJl7CVuXQ0bKdgW6wZoHcKeTmB374W+XEiV74F3gcmjOvvettu8Le/bcKU/oyCZ/iwA8U626QH0eN3c1ROIrbbTfhWi3rQV0oU9D0hs+fwdFzcaWOlACVoQ37w9fHjx/B/+drCkzCleUZ2gX/P+Pl0eIs9k8rz/pUFGPrvSui/+oh+2RXgwaP2mgXohToDvn1WmzE8TTdpkm80A73tMoHShsyUnZuHIxPIyMSrHnOCZ2L13rJighWesM/g8Hv1Henxjy3vbrfh5L1hY3hAtvIrHVf8TnT6s7LIAv8zPq0Or/aWsPmR7ShSn/B0RN/NxIV4mG3wfHjFZjPpfw6TC2Ol/a8lbQxCS6mhrJTFGj6SHuqE42aLY40ZvtWQseySKGmvnqh6YmLirJ+ewNvXGvJlDFQeoMivePrawnhkvf0s3hfUVIIf9rzwJ53SkI7kD/g1DhjDM6lmUHPxAs3j5jZW62VyN8lVH41ku4FP3sQrCOFJo2jEW6G10qcrC27fIpvfprAfgTwG2tWfGzSeplq6UrC1Sx8BdVgONmlMddwKO7F6IkkqyHEAvnTrj/qw931raae+LTNwb/+kZ6ix004226RBeEt9y0VW31pIs/VH4wRxQZs5YifCVTaoILTZhmyErQ1Jm+0mVMYYAmdsbt/FCjzCt482JNwowWJj4jR2T0xFGfDb14arl4wZv8YIOkL43pNu4nUtNYylfVtFGfroiDU057eUGn1roY+siLcD985NA/4FYPDMKdPp5SV8Q8lfX9RfbYuSIFRf3hToSXpZzHotdLAuy+WeC3NodmccXo1+XNCekJNXapBnjdWaxa8FW5EmYRBUwwTVuVHfE0fKBUjBp7Ua+rAytr9yVbe+6Wh/61bA2+zWeWprrBjg1/oT49/IO47Mk24oTOqQInwkjcnBTUeBR+tcRKpT9Xd4fcGP9xkb9eUJOM4D+qR++MI87v9sZCzr+5qwsMy8aoPWC1N+jDVnFrO2KyvIitQrxlPAXaFX+j3F/r1/u+j2Jho5h20KNq/oRXjGgSdOzt1QfSWHsK7VttjxboupFWx5DvGO73DBAAAQAElEQVQ6Tv8QPmjC/l/JA5Sf7Wtio4vTgr3UWkMZe7UEH2EDLGAKe6qZ56yJw7fMDzm3EJ/FsSMW6Kvi8pkBwBqZg97H7c1dyJsxqpAbbZifb7a78KM8Z056Z3z3wILl8f4hfvn0Sxbf2JBeaejKrzrqGGisd34dwT8gu2o79dJK2LpYDhXWU+xjX2nfQGvfql0Xv0OGbpo+M39Lj4ONZRW4Cy9YCnrSv9ebNayhCGB678GH9FlowMbH2KzHODOXaEMTdudcovyAkrak/+binRzEcR2yl76htljyoBLitdRaI+VW0CnsiEMZjuhghxy19Y7x2qY53OP9Y/4HBPKR+MHhMOVlLEhYfaUKHvjpVzwBfO+lx+sA786zG2QlDdZ7WGPedMQPtB3zS+do47VlwAcdt8or/kA8OrC5tCdWLbEFyMhRWNyFG7yf0PXn+0/5dw+PwLVe/pImnNe+b8gylQWN1i+lRgW++OTL4r1twvA/R5Fu6fJvIv3ux4/hW+/SK92OXTFv2N/4PEGnMpQvcaafAugqJTSCiAo4ayy5yTr9zP45XxOT7x8eM3fV14OPNGn3vpXiWz/aE9X53YBb/UnfwLwhrTaI2yLcRWZYTVei9paG+rED5KEP/4e/+w/xgL5DIpFN8FFH2t4AfIt0c65P/vmGCIFFnx6bWq3H2OWbI+SvXAfqjsTFB3zgl59+jq9f0AmbiDNxXNp8q8PYYD4rvvSxiy6l1bEW57uM+cT9I5ua80WnwlD2a+xWuypF/zsTo5Z5vaJL4V/77LbbUDYr/HtkzlJ2jpEfWMhvgedFly1qh711hankHM4jy1szB+DDM1/HcuF5Th/M/Iq1zgtlRp4INrQfAbueekCXzs/O9QU81ivXp8fneGGdpO2oP0SAXVRi3E3c3t0R724Wf2WA+ZSyUZ880q9EgU/hqTLrxOuz/PetRkUPrdZoFZ6KvaBaJBYGWCW9E3FF3SSOS05y6ZJ4Ek7rY71ZEXu3cUfucff+Fh9A38YN7EMe1tttNOQrDScAHNGX/uDmz4w9ZOwKqISUrkB/Vxe7xy7EXeFHXN7vsZ175hZlT9ekoyvkbuTI7gWkLAyuCa8g7zGA+G1tpV1KB2TkW+f+ls8b80LSkAbHwO/si1i+M4r+JeRgU/+0m2ooUVGWCjBxKSg276kLPt6jUXMRngyPAIF7+7U2xHq9iS3GZFBZX5w2x2TvYCg4CgbOxFI1boxcw6k9dT4PLZycbCv060oJ2510RxaNvl6owZr0OqZnvLglyOQy+CQ+rCd/RYbgkwEI59CwdUIDqkZo0Z6g6EIXdwUAfhk/Y9wma77BZLW4pEW82q+LNBcuRBvG13DSdmiWLn+GE5B4TCaXieVsdwVHIJ45hZhjYtI54sgauDJvyCZAaMLsWGkGAV9wlJpjdUoXfiahC+xDBjQdd4Z2ZZC0XuTjMyBVAHAK4PMpA6Hwbbe/VxqT+I6brjiE/ly5U8zUZvO3Hzme2pQP9BX78qNiO6MBxoUHei0dtNNPPH1ryOac+AWk7FbYi7yDLeVi4J0IRMoaov3S3zET1znlJ+4zgVs5OenNBKvlOucf5s52EJwAkvrUXKHNQOUE/QZ87wWuTbWqjJlc6e/YhKsdZAEQY6W1hzcVgaipBKg/5XupCHl04u3qAk+e1K/8aH+IIQow7HcCtoHx8HJYgiCTprjt5xVGM9gqT/t/K60SPFsWE1UXdvpG048K/oSMlWftW46HRLniAr18TxdaC3QXf0CU1wrN0i6sFUncSBF+S3h9tNpHbV20vkVjk0lpOUEqxzMY5BWQmEsJYVXG9bWGtt2Boyv0sHAffJSn/Vqt2d9n6aBXwij06QpP13bvf1NoRkTn1LeJhno1CdF/aOB7ZqF7xqYmFrtzvmHnmP4i/8QlPOgBS+I0ob7ZOknehImKyV5H/9QHg+XHpEMYjj/D93w8cgL7FvLS0XfCp7UfuuebLYfjwdtoyEO5DlwTX9aClqsbqNapmyO2afLu1WfhWuj2T75Xmi4Qsk16HDNjW57cqBsb9EHjV9pIRd6l5oZBV9QiFo1NqEthYiIpu7wHzgQ/JutueMnXkUXFU77WP4e+I3yLcpFH62oHN8AulK78eg8aYM92zzejak9bV8N+J/z5GrPtkLJGVqiHMXDGYOOySaYxUJr0IfnS1sZxiKuc9LkZf7LIB1gAg0UBw7q0E9qVnf7Tt7r8ygXJin0rMtqw2DOJlw6wE6+nuMYYfVQZm4whvcTrgl66njjx9lVn5SkfMJe4K7bhKzXGKvUiXb4d5K8tycvEnGUbzDqEMYH9zsQ8sDthUaOcHKutC1scjw8PbJi/hDGtKzVPIu13gj/hSZfP9henV3V1PpIMs3DJzQw2Lo/YXfLFnGk/5dDXFv4PKs7NHfQjQSz+DMsUAVHBNxI+eoZEv7H8sMPSzz7qSTgjGxvj0KIOlX4Fds/wKJ8T4jmHctLv1msWKdt1bjoM2IHjxZO6TVqXxcOArswTBhJZ4TfgGnMgMmEjPeacGbpFB1f0Fw53EV0k7T7L84RMljKFujE2u+Fyjd9v2Kjy14YsZ56V7wm7st45WTmaO+h/3mfdRbfWacNnqBGfElJW8ib9q9UmVptNxnZpkj7h21ddq3dt7JlF9Z6NYTe0lHBXkDAL5iXJ+JWnrlBP4ScYkQh0IhS+Z7o6koJtCV9alHPfWsrEOumXd+Orz/bpCtAsPCA++hJP0Kf0V2RrabUmD/pQbkDWlv5eSg115ZwPlRe9ny/XiXlwij0LLBcRh8Mx6VQOwuyB6VVZe4ihHLSFZAxa4GS5lTye/aof9eT9AF99ayEMOxo7FtjWYee0NUpt8AMuxyR8eK0821cc+pU0dKWE/+xzFiAD3Lxw3qUpabfecdqz15k8RXtw4am9OF7Y4rVdMMpZNeUzvCz6B7jfzh9LEbZ34ir4pnCutHuPYhQxl8ohXMurFcbPK819bTnPbcjXhtaYx/TDOWU0kr9Z3LDb3twFwZ5cc88mx2O4gBanuYJ0Wqoygg5pkp/NepuwR2Bb7Osm0Qq/XuHXI5sBtfXkEjWc+3vGCkc7n48zYErSLF2lsGGgrykYW0qBJ+p4Tn4ubzgoO/XtXKXfei/ckY1O4XQlMh94xR/d7LV9Zo4DDLgipFtar6XWRW6gg/0aA8/y4caO/KoDYegjFv1FvUqH5QRgZa2fqnf9VxtQdo6HnMAr0/6zL75IRdhWG3bZN+iy1xInhSndBw7g3HCa2DytEGd/ZRh05TFqV8O59Qpb3Mq10FiKbTWWWNmiiaPWCx5GJM1cIQRwKWd5XqE3cQmjK7YsRX6V9ZW3GT1dZfJbeYCAGFDCg6qkVzqQZyNuJ3zspMHzQJE2oWcuB65WW9Ih7uCjTN148zBOXPKmHYhbGc3yAB10BW1ZSiBDinX2EX7mKtJBoRfzROQ8+i3enZEDpdgOHeJSz6kb6KRVcCE/FunzMGPPYeDB+MwaT1qtb22RsTBmbE5ft05bS9wXeiE2c7NKf9vF1cY+RvJx7yEDnFgeMIR11JaZD7WLE3zTmPQId8u6/OZmx8YPhU37FWut2le7hDh7gHUKgpoz+J3/8wpsZSSNgvT+ZDu5gfpe6s+ZV7vensk1AAHeBZh5kjmsuYXyUo8FXAFWbUJ7kV7HjBe9a79dgSpAqBf7i9f4Z7/vsUDq90jWv5QmyUfgXcHg+ihdxcl6lFiXAEJQ6Ck6pQ7p2wlX51VBlbYRg3LTx7+o/pGTqw8//i7/BwJPWlcE+L42dA78UtkkWsctRvjuHYur3ZYANMai9CAw1Kj0XTHprDSIoUFPiVKCkj/yWqt1FQap46fGoUEuhnskkE6ZqE843oFyxDEMTEcmXo3UfszMAGUwIAoITBbzyj21BIA5dyD9FSdh22bC3MMvbscEQjKpV3QFuqWnZKI+gSMTvJyMzrngzICkt1DoHgXSSwEx42f6W6RPeZos0S1MOl84lfJtKXqG8tdJHHYgqDyz0/qVnf9cNMCffAUfFzKb7TZuOT0UVvLVAYGBytQTkC3BYI186Z7y3KCjHcVrJgEEmdZqtFqxhcoGgmWB4RjpWwpRMSv8YTsixX7Uj3LqwVkuxUmj1hbqtnHacSRgPZHACkG61rstbWsAmQhO6G9ZMFdoUC7CMYgaSA7wP7EgpXPSbx/QoNIzyePh8kcq7/N/JHEn+1sgT6ID+5hJYg6RugKINu3voy62WlOPR2RqKShrJICO6wEdjCGtVdmB0PFPLJosBrozdepotV1nv1JLnC9/sMAg5kRlEOxKib7VTI4n+HjgROHh8T5/D1adWzydlVf5lgYD9oAshoYMwb8a16F+x82v13ElXp5pyxMTaHdSdLHuhqV23wND3F5LxEUiJSr1KyZ3N3+slF5x+7y72cZ2u4311rLOe08S7u78/V3f2JpIBh/D3fqrHV7HalMmkMJf1iZ4D3bPz/AjX8r0Sg9K5HteXrdmQnESd0KTHotj6BDyIm8W/VNdvGAXKTsWtJ7g+PcI8spJjqc5Tw/30LnPRT6Wim23WCEz41rp8WH0pYw9Lfz9H34fP/z+d/Hu40dOT25SPsYZ/WkkPnnyu95gs+hC+zxiL9Lk/760o16apVW4ysRkVB7zbSTaGwtg201YUjfIpMculFtXStroAR8RZldLvsVkPNV3tIERvMYE5dqVAigkyoQtrhOT9IzspEm7dAJWThU4tbYYhqW4+Ha8OBMCNDjuxNiUMc6pzC3K9/H+KR453XGz4vPnT/EPf/f/hP8TF8iJl1Mc2cR002fARpWvRdmaXLaeWFJqVGh10j+8HkKc8mDMsmgLZ+LhF/+rVfzBPsZsaUE7+Dr2Co3y9ULsMAY+P78QKybaSmyw+y0nmT22LM3SJW8Vvr1aZ5z1rSoXL/56hs8Jv+/pXvJ/6cpFJU4gH5vNLrRP+bCfsUSatDnh0U2iGBvRwdErMfvr5y/x+cvnuH98yFiiDQgraeA0y0Tc/zmTgSFtvnng3+x5fn6ClyNlQp4sfi7yF/gJ3Z7Ra1ci5xtxn9CT11di0J//4T/GLz/9Je1bmLfMr6WLUIbpA8wX2pJ2KX9efevM8f7vkMYbT36lyz88vSyOIAB92W+ze5d+oM07XxuLsThYoI9CKIEOltIzpqvl23NXCnOIbQWfKzG0Gupbmair0i3+fkb3J3jqCn2Ygza7ddwxj/lWyY57+RJu7UsgarCKO9KmtGXh1qFPHAUY/q95SSM9ITT8WK//WrQ3n623dADVx9Vx8gctykqdZuyWPuxPWF0p0EDh2b76jbZ0lfeeGGSC6zjnq2tRrtqv/a+bQAACc0Fei38kTRf41Ian9+pJH3asNO2JdS4Ap+lIrDgzXg4i7Vddqt9SKrIegcs8BC+Jk2vFP67xg8a0EePmDH9Csb3VihyXxbW02245glfbtxyJTx5CvWGX4nKsxRjZQ7/6Vc6traLWxyzAKgAAEABJREFUIeRF3jruhtrCWFa5V576luUMLMt8OsWZe+sSJvCSLmLLwGJxRu4//fxT/mcFB3zuCO3KyOKYroCN4rPxRp+b8SHnZGkQ54lnZeKi6pa48eH9XfjG7I57Y4lx3fHK2zEDcV9dq9cDvLvAcT63zn7iPUGX9CrXrsAdpUJHhd8V8WmAfrtM6GEiN5UO+cqcukfe2GrKNvkhBgBMeRycXxgoHVTRC99mvPPKkat1zv/OEf7PbfJhLDSfM3aZ47Shph+anzovyJcxwbno9pYDj91N6OtHcJv3Vvob+wZ8cff+Jn78m7/OWHg4vMb9/QP5ypeQnoH5JGXMOHVfIEa5ytMt4z78+DF+/N2PrAnA4ZuW5HrS+e7jh/j4u4/xux9/jA/vP8Z7fF0eCjJ73U/Y8iH5lCbnVOmRZn1Av+5rjVpb5nLmTy/7A4vRA/4wkQfu45E5xPr7p3vy9Sl5V97yt39+zPZn4qJ6UH/qybzJnEV7SDsgL17Bf20VXmt04FReK+Zw3+qp5LIkeXAsZC7oiJ88kPsjDzcojL/+XaF78o/MQfaPSac46Ri+rWI/N5uNIdapsw04zPHSbuBTuBkDsD1zQ+dkbU95S9fQGv7ekEmFVu0fSCRdMzS9YT/iEKf9S7dEneUnNXyNh/rWiJ2uWaOt4X0kz+jhOWVDzqI/50EV42stGSO0AfWtTR2JD6kffEtc0nkAt9cZedjP+uAjXOHvyCtdryjPFfmsNEiLdmB/52l9q8GfNiB+GESGU+rwkXl2v3/BXvbh3K6M0nACpi6lRIXVi1yoK6VCewvz21XyuY4KfGeUK33isJ91J/iRT2nzGnzcYNPeZ+SrHuznVb34dvZX8hjn9AP6Mi44bhmP7x72oUy0Y31TGaCtXHPKs/f2V0bSaP59c3MXm/U2VsShik7sI63KdSIGeJBsTDobN6Gv1ZoHQVt0eUdMc92db9H2yEK7YO0hLmGcGGMskH6fhV1i+QcoHs+ZyxzAow86z8mvND6Tiz36phgxTR1Jp7I0Tlifb3FiFyE8aCIchm/umm/oG8L3b3BusIPU+8Wu1Iv2IJ436LMfIPLyPf3Qyr4nev5ltCTVKvifdjcBemNHeUaZOlIaBF06+vt8xJmdQNLB0GTJQge0pOEt5bScLOEYDKMxwmQhx1KXFfxw8eMpjg5uQn4kQOgQNOXXN2yuRYMzqXrDaG2c3yYC/z4cr0HqTAY4/5CYPGzTqcdYHAX7hZ80bOjVODVUnUsHznocAhbweWSSRgrlVEj3gdN7aZc+J2dZoDX7miQITzkos+yHjLw/KyQ7SzBXA4W3YAgN3YnV1yql0fFdoaXvo4C/4gSt1TBA6vS77RrnX/O8jkYCJP22ZbCGV/sKI0vwgfbz2zmUsZOKSa1tBhMnOMfBAJPlzIn2RDCaWXRMBNXlOemHZiSn39oV34PrAo2UrhRi8plxU7gY88TbMeLoa8u+rwQ+NwUs/hfFUEUyew4DjfdAigqvjvFZ+zogO8UmjysmHwuo2BCAITrZt7X6m3Hn5CF1SPsitz6UqzKqFVoAkDgBkfoqNZzQ4IYRyeG3H7J8hdWVEsLZEphMCE0E1I00VOiWTnm3vJKECmRgktSmTjaCTx4HEoih1cTlj6Juawv1J8zGxGPx2WsF9pWGAq1RgMypEODC+8TfAxn6ukKjtku78kMp9KEORPbXXp2QZicw4I5MsE7i2l/yQr+O7p009S1cqIMNHaEnABTgr0hyVpsx1IVyMDHYMalssMmecaBOHah/8TESeykhjgrM8AMsY4n2KJ0W/dRiMwMi6anqxrLwl23/7AeglC5kcofCpNFSyzJG+fXC6StgYY6v+p+IAU6SRyajIxPZG/FmAe049AM4E3oAM46frLx8i487xHrGN6b0J3VDV+TM6I7iFyGghij4b0W3PfilqaCwEzTO4DI26It2d7BwxKfcUg7Qqcwa9jBgM9rDoK8PLRO7rpRIuYFcHoUvLOErd9uk1bG79TY2G5IFCwmDNpl4sIMT0nMMZDEcpMCFTL88A5xnYStP8UiDiXFrffictDMhT2xmTPirPFmEn+P6Fm1YdGidfAI4TJw3LAC+JTDgmaHHuG3ya7xS8K22tKevJvBf7+OBDTxhDMiitkriVulWoaXFeHnjx3aTZhcK0pByoL+xzsRiaA0SllhhLLQ/FUiCOk60Xp6ecgPTuuTP2Im9HI9H5plDbqwc4HWe0TKCE0eFFm12EVxxGHFqzpjoQ60diw4sAD5NFrX/hy/38HOfv/owMZcBKg4XOarvm+0Onsbohd2XkCf9bqjQX2KJW7WmPfStIQc5Pad9FojvSona15RR8NHu5XeGFyinJpLcvtiH8cCCQuC2aMDrW4tKXQ+cLHlf2dxiKABSbhLN42+/2pdF3CbpDXoHYKlr9S4fFX7STpGjspDyKwxpB2V0tUS19DV6cEuLshalPNhP2biBtGZ+0C7FYx/n1+Pra+rKTU/nHctMrhB85FMahdtXeAchkrv41DnfPMIgkGmBhhYuPAdsaICPUir1yqym7J0XWl1klRKFwDM+oXwsJ56l1zrQMBbs3oDAdvn3Si1tkR91dUQ2Dw8P4a8dP7Bg9FdKhYOCs08XBV2VaK3GyKHEOK5ilD5kJc7nXNg+XmyQjaGClKHFHEnY9hnor1+sWOj10OTprX6sDDv4xGjj+pFGi8+219rCKyBzke0ix2TedjdG3Bz21+zsk/YE/LP5JBtVR2JgyoPOJ+zRPFJdrqFDP27IekSnzi83u10eOMijsKRBOVhSdoy/2rV6t17+jOk+O6ZHJl5BhzzmJQc19pOXHPG9GX0F8hyQx3qzDvVdua/Q7LiO8Y6VZsuJWGUe+pJzvS0cJh3njFXCUSbSkZuoL8/kwPM3WSXNjAcdumvobEw/7woxnXplZp6pf8ir+KQx9Ybc0CKwwNIXflBAf4L+KeUwYx5n1FZiqC0G5ms3X4Zaw6u8HIFhjp2FxaeyE4f2wGCtEogBjpJwfJgZ4wamC3vpE2vpgdn6qK3LvvbzTTfl4magG0fXMf5KqTbh3AaboJmRyfnbuBm7OEG/bRlguJFWOgiW/ngnQlUeWXHyJ/PTby55S58ZWczAgoPQttfbbR42V2Rwps153Lk2YdHfK+jgo4R9FrzhcH74BQ/91Jdt2lLf4B14PmcP5vy+ljC+DdiNsci4UGsljlEYLB7pmvBrZT4Lk8HfYPB8tQ370sSoRQfFB4rt6k8daONIBbpb3N3cxh/++q/zP3kRZ3EkTBnbGZYHXTM6LDyIryveYbPihPaZQ2pjoxtQ5g6LnkoYs2/ZDNzstuHc4xyHNIDiF+zYq33jig8ZCBqwdkj11Vax85qyrTSKXxjKQP95Yk5Pu0qdMQzS5P+ErmbgX//gtXmF/WzrCp2wAe8tM2MPhyO+PaUPmuea2+lDdAtz/daWGF2SRiQkDIq0nsCF4YP88oXAN+LCmfqeWLQiLjnPMApZzvBVYtyMscO2tDEkkW/LQRXz/jlcAyzlkPmzfI/E6PV6TJ/K/iD8ZqsQUS90SYHtGL2334pyk4++thjkZajJlzqxiEMYFZsrpTIOKMCVB2X0a0HvyEtdK1Pt8UgOrD0ph5k26WIoMNAssIQpbGkw/kA6F4RED+ssXVnWgTSg7xHf28buHRu9rA9aG0IY9vOq/1xlNZHzaAuAylxnwxq21gZiaywlal/heQDuEP1Q43v9yNP3Stt/lS6JRne/EXhkcE7nO05hUq5xHHGIEw5xApLPTiBe7Zcwgp/YhBPvCyfAJl4mAQb+iclRAzxhVQcmHd9WmTE0HdQ2A4EJRBaSfZM1kyCDi/3Ecy0vz/uw3wGjBR2T+SHc7PG0y987nAiwByZ3NyIgNe4wwg2OOpJQdEUjpRY6dGYD9UB96xvU23bG74SKOPqC4bXoG8YYkW+JOAn7Ro4n9ToPnSOdDwPVqDXUrhScfs5gJI1v0CPvgMiv9/KmLExCB+CPq3XsWKitCBAVA9dR7NzjzI1JXKfY4Uielrg7vtttOYVdNoKs95TC01FPb+TnOt5JxoA+ISuDp/Sb5AnbRNwNgIEFpv2Vs+3q4hkZqyOfj9Bvm4EkHV9JoWrYzEBoQJWnA6dB7sCrm+PrJIpw8UfEIxF/ZrHzmMXAbOMb9nTEvoRjwievSJ0AO4XB87B/tRuBZB0mZdJqRdKC/gwko4EZ/VWCpzQstKI/gDoBr7cEIeW23saKgK2ulIlwxKfO+obukbN1J2wyJ1ho8x40khTiWoFnA7zRAOUY5cCgAdvhwkLuNfbPL3lVTgMTB/sG2MEcJkZdKTFCr3Qpbx4TQh1a0jZusIEthR16JxaLMJa+BTus4efKvzgAYFUW7Wlmwrzq+ggvJxjgi5mewxMBZW5n7XSzQSbQUyv8dwU+8QiIykmm1Vw4IsmMBcKhNWobwolwhFYnwA0yWXSzxhak7wwupgCQqo+kEYRFuOiIWybIOXU8kZDo//pC8kRscYx9TVx6dNJf6KiMt97xvy1QnY/SaelKYaJo0NmSzhUbHtrNCj79G2GDvNJHPOI3Thhr9OUTsuuA1kPnGcKt0570dft4wuqmlTLMzSN8St9y8aJvGKvgnJFSAiDwlL6Lxkag8g4+4p3h04WS8UpbU2DWC0M5ixsgKX/pX6On9HdkruxrrakT/chY25UCZDCDVtjKUrpZxcaGsbfv38X7d+/i1sLJquPlTdrtK24AJgxBFY0qQZZ8w0Qd1IpMsfPROIUPbPEp/WBoNfWubqRfvAmTpFI4tmvDHTIVpyX4WOfvoftmx2rA/sD3RpzJjZ48QZrAXcO4FueI+y9f49Onz/H5yydIPYcyNX5ZVsSvHX7z7u4O3Y+hHvrWYoWfygpiCW3A2HlLMus95gmcmY285WS9ygedtQn/ftoDNFTk3FOUj3Ogc5kbUI/MT8amGXsJxthnaC0G+haeC/zlF8TqsrExtSX+CE85lYssfvn0c8jXnhNL5yzhKTt1f0NCn/+b4W6btNcKfOKJm1oNe0o4pYZ2JT+WrtSw3lhqjLGuh6akhR8nmJYe7U0cXSkhTXUADv2cA9VLzjXrm/CEcIX/VHjL0gs/0tCk00WIsqFm+cK485k06K8JG7gD9ArH080V8cLSU++Cw82+q80AOOFAVhinczw4e+QlTHEl3vmA3kisYUL9j8T1DfKV7gatAnnDN53/89T//p7T4cd45oRfXMJxkSlM5Vd7CEdv1huP9AttuVAtHdIubH1wTB9s2Bn+AC43CpSTPEqvYxAzJKB8fmoPyly4PKIfZd2itco9eQLdcBWb8tm50geT8z0bB/79jX/4+/8Unz99yrdY9XfbhVtrhQ4S7XEbN9u72OKX0jlQLy+PzEWPnIhP+JXPoMqTW+f1a53yc3Hn2wXCM64pY+8rcheX4xzvPWJKmxngXb/zqt6E+emXL6FfyO8T+cNn5J65Bg0uHKQAABAASURBVELphwZ/NU+11bkxNRfhAPVASHq02x1zn5s+6/Uq1utN/qrC3d07rrc8bzMmOI+Zl5jPLPpcfFi7PuffppvYSD0w707J7yKrlvEUdLlANO5fcxzvzyhNe1Cf5k/ap+PsnzzDg8/2Uz7SL48HclnHKStpOZI30BXLPCf+PSfiX4kljsl6YsZEHw/E6BQrbRcfVwel1Dx4M/96QX7yKT7LzFwprAldiq9gsx39u4KRQqR9rvPoifmFKkNTGGvUpZs1wrfS/NU49oB+1NsM7+pMGBN5es4r0Kk8W7/YafL78BwPbMIbB+eX16ggWa/XsV0To5hfeWReJxeHZw/C5EP4e/I446mbmK9smM3kJUcOUt0gEqd0v/qW3Msev55zIe1Gh3aX3BV/4ivwpW8eGe84ebHJIu6ljlq6e99jv/49t/fk//5Gwmo9hn1tM/Zc7U8ZtVZjs15HYy6pjLv202+P6Euaz+APYBsv9Btjh7o4Iasj8Ub7MM8wH1Kvxg3n61a1fQYqZ2hPWBBMTVTa+qokA3GjBXBIn7YhDeqZrj6m3R7Rv7rQr4QjDOOpc8W/+Z/+Tbx79z6MwcFg6ZE3x+svji3g6uFV+q1X9sLJAmz7qH+fhSP9u9tbZLPN+UB+lYN6cC63mHNAvSgpi70IGxJCfAOxQp8aka3zkjFauids+vH5Kef1x8en3EQWr/CV5wEbkRbzAu1B2vS3BR8YlScHNqeLTPUXx4t75nDmAD8zOHxu8sz8WeG/K4U4IgVLUd4TOj4C53yR/wxsxztnOo+q05HYHxjAkU1j4/QGm9+RT63xX3PACXy2C2OPnT9TpDf4jNjW7Y3/W+ldysg+STe2M4OXytBO6BrqBPTeWs1Uhe1TIZ2gx2ZK1KacsRtY6OGnwldtjXllzDnB56QFy5mRgfwt1yU2Gjv1RX1U2zjAk+1ZpIkiPvXd15KxU5g+x7cPFnbFzTWJhR51vsHXPOC7uX0XG2XE3LQmTlhWyEL7079nNn+UG5afOBprXYs+Bun4BHsR3IjXWLQhH1m1VWib38j4jm5g/zui5r+DFJXxn3WnUkfQIKc0oolJ7YCjHrhOBCQ6YJG1tjS6AQdT+Wl4GNARhzDIzziVCvQNAIPiGkMYSQSXfuecpHFnDLtGA8bY1jGgaOGWroYwHZ/CFaWElkLfFjrhwJgB43czZ8Qp1xSdCZ8RLL1LiNt+peA0wYdrwsS4S+BgZGEZ1Ni4OOKQb9DsswDs11fH0Q+gOSkgD/k7AWppi+RjGRNRa4s1PO4wfCd3A4hJlo5xDYJdKZi2GCI64Iinwm8PLpOkzz//kn8M7/CqvGfkPYX1bqw9PD3mppfOa1Kos7rwOQPRBXxXSp5Wp5OTpMhTUKdHGXCkXbjewxISiDAwr6DZQG1pzWQV+Tsue+CM6FV8jjcQil8cM/W1dILHNk7QOnOvsgqcwaPyRK4zNiFOGvlCLfUhbHAo8wz29HNQQTc2nWMOE2InBMcKcW0QQe8+H5l8pcPrgY0/JwtlKT8bbGFk0boieK9IlNXBmrpSaupLWWU7sIbaQAv0JLtEVyt23QhMLa42iHiTbvnw1c6Hx+d4ZRPL4Hv3/kP+F5Hv7j5kfzdI70n+TH4MrCcE7YRgcrcnSXpkrJtl/pqIZTkJObBRo2/BM7JaeNqnPGspAXXQqMS451m9a3PqwysogsOcmJjQlI3tDlAeK4Myk9V6s02e7O8E4KvIbmyY0LgZJRJfx9TGDLqrzeh8lzS8slh1Meziz8n/gOw9mdbPxTXgh7fv7vJkpCI/KVVm+fYeyeV0KefUe0CH9lUlMfVxZCJ6g3ZhORYuo5QK/qWPsBybBWb5spBf7Ms67eeI3JbxnDDCTFeAQumwpzrUyGQEOmtF39QbnxxjYuVGXSkVV2FMFBLaKXyVOH3lbQoTsoFExmRxhQ26qQRxoSzFLz0yMxMfnji9f3l5CWm2Tprc8Pjhxx9zY0N9qBeQRWORLEzt08kx6xmkKXYlQFHcz8nX113YSk/fauivLlr62gRDge5SUlcTutFXJ99ceX2NyYKtqjdlnPZB3PNE9AyRoFnGozdlU722Gt73fSVpqpExBqJWyMAFvfxW5OofGS/gPZD0KEthH0jg9EtlEXzkqwJTGNJ1nNjgBb9+bpu8+AZDaxWcNeORfx/mhkXhezaxRjZSAp0AKmWqPJPuYv8WyqEKX6Io8rPC99cUx0iXfxBf/hMAsMStX2p3R+WF7djX2OGCX73Iy5G48oLPyt9E0oKgotWe+FBDv8mkpVWqC3GjhDLzrbh3d+/jw4eP4UmY/bQ14Z2wf8RI/w4+B65QBM3yeHN3m/6jPPraUve0Rn5kSro7bjqkgcwLxba3C+077NKx1umrxhXts2+NOWkdI+09OjOeDNS5Sf2K3uxjnKt9C2lFNfhkUilGaCRm4pv3D1+Zl+7jgdjmCb/yM0eYidvCyMJ8YJ06sl361ZWx2Tppa30N5WSbf2TfRaELs5mxBFlwwp8dIWEZN0PPxByIT7I58oa+HNuVEnUo0YYaA340tJpxpUNEwYdmaA9wMd8iY/VvMYYZo411xjBtYEKG2om2Kz/S4fMELu3DMUd827bk7/J2mPSbK4EuirJFro1irFHGfYUmn7+VJVG3zVJpz6SWhEL+36BD31FWpfwV9JfgR/hBHLmJbj/lcsJ3FVZXSqi/UpADePSZ98xJwpZedTyhI59LWWTxxKL762d0ySn8hG7HkcOWtI/FlsEa6mlk/tyRy9yy8TswVzpeWiy1NjZn2AjY7WIcV+GcKt3OkQtpQlnwOc/oA44zcJ/Qh3I8QRck5Vh5kMYBuAN8WPpayZEK+p9zE+mAP+735kXE5NLixx9/Fx8pxiHlXuKCD7jHi76Un7DMHSwjuY5X+Vqtx7QZ31xxLv75p5/DDVpt/A25SNNAzDN3M//zVyWlV3ntbrYcxm2JBS1W9Nlc8tvWalTobnXRxwAvPjsu9UFepm+6MeLGiosy6yv2I5yhLeN9TnkzsCF74xLGgB8c4kg8N546F92yAX57d0P8qaFNf0GvP//yKfZP+4zb2q52/rR/ZKNuD4iC3rbkLB/ZOLgL5x714tzioa1+7LP61KZ76IKEeD08x8+//CUOxHfngM1mvIw9x5m41uBT2XpVvnfEM5/Vtf59xJe0j8A4tF+flYG50P39l9zoNG5Jr/2G2lK2js84DD9HdDKAp6+N+EhcImaol1priEvc3is3aV5KietHXxtaRV8jMhhzjHIeGD8At3J1TNKIDQlbWoOPMLVHC0IkRJwzTzDHtp95hG9+PbFh5iGPOZZt2pBzvAcVtyyKN+Ri4ipFPZeoytcS0MlXvzBOGaPcsLtn8017ORIbpEFYxhdlJB2lRxaMNZ7HP/mcMx9Y+gU+dF5sBzjSq1ztXkqNntJRrBOvv672l7/8OT59/hRfHu7jaH6GrM1h5U19qD/nAeOV9xO6EVcW7EGbQNVplwNylWftWN/RthAgX2yHWCA92kj+cXFwUQVpCCMKNqCutuiM+Qk4ws/+6Ed/1zeF2WpDbejkcIwDceJgnKCP/Sd4PkLfG3QBGKiRsjEvt5+/Onigz0wfywEaHr4+svH5yJz3nHPePRunboKaSxztiw+qY/kHsWCTH+kwd/EQS58dB+ii1TEW6Vn63OXm/YDdWW/MmYlZ6rigC4bkxrBtxgfLGfr1D+3D+K+9Ol6b9FlbFb5jbRuJSyNxXd8YwbPARWoYuXgaderE2K5OrLuWWlu0VqNvLWOkY69tPXpwcxntwfo53t3cZYko+Rb1p59/4vqM7lrqbQCO88Ir844wRnI6S60NUkuYi07EFflyzWeemHpwDUweC1hBY07MgnwZ9F19y3dFzb+QmJQjPxZn+3XQKZccBA8aVMJE4F4cah8qUSNTGwYNF46WvqjIxak0VB1UgwwMrWJAKxIMA59XDUAjtZ9wNIKRSTnbmeh6jMKJx2DdY2gdReoKTqHjrNgoWm220UjwTcBXwmbydfzAeKwER2QEvEmjfUx6xYXpQ1LNycPnGYcySBscDLw6WBZ4F7/BW3qFaaK3yGM5eTJZTj5Y3MqLwbNvNVYkTbecOPvGzmazCyfp1WZMR6i0I5LAa/hCIHcLnhIV/gwmSwJyz4TLRE+gMQCYxBl4DRLPnGgauCbaxDsTmE0GpNNi/Z7E3lM9ebIu+HhvnTh0NPVoW0W+I/JfUYbW0mmVu+W3tDpe/actkMSIQ1lVxthPeFnciUB+MIgeCBEEYeWsrJSjTXLelUJyh83AhzS7CEc5UWsfOtTMuCN45F0etQknP5OkmdNg8S+0TGx8TIA+I8OIocIDC4IVpQ2rWK0o2IiTpvyKS92vsJVcPEK/eBER38JthYaWpXQVNghQEK3uPcF7ZAPn0UUQk4zw3n94H+9Y7N1y1V6cTGx/5HRjggdpd6J4ZiG551TsmdOP+/uH+PLlM8nmpzyl3qMv9WzgO6a/7ZnEjshvhh5pUiJQjczEqdylx8Tae5inLz4rPkrWwY32P+InG/zDRbE2Jh7fnLtnQjsy4SivWisyL/EEb0/wpu5N8sQlTU8svLQbx3p9gV4Xxl7VeRta3HpihN071nHqWDom6Dkyob5RTsgxwFSJF8rK353XNpxwJybfN/xRXkqBnkuxj8O0D8drXl5h2LVEJjbq1CI+8cYiLiQANmQmTdKoDRhDpG/GbxxjEiMPnj50hYHdYpPyJq/GMvs3TilG4s4G/xaOdcJIu5ZoEKuPJxImEwV9EutncjuH8v/44w/I6C7cmOjhrSsltEHhGSOMXcJMomVYJugjfP31Ad0csTkX6tqtY41BGAgTdOGCnSJrTwntrx054brAkA99V3pPwqYIl4sCCu1cWL+WFgM6TbtIGmbEjX/hKxX/wilC/cmXNO9JupSlslLXJvJH/FpcxpXWV8bPmTCbJKtzxw3AGtj0t89AspIbdUMN5esp7oePHzNJko4O1ZyR85nFd05RPEtvyo1G+Tml8LoYhyGEaX8XNSkH/Mr2rpRMeO0vzQfsckJuhXrHGGOkS14OjNkTgw7TkblvJr6UMOGsyGGg9LWGNARjS6nRhhq+reOJ7O2HD7HjJMx6TwpdWGlndI3aahhzxSkdbk67QNhgX9rpMl8hZRSkDO0TfOxv4Ta/1psw+TBexlrnW2sP+LH3wnNOclNcnZm41aEJPEz2UxddCds6eJBO7QdRBxNlSL9va7gIEebz88sSb6EtfRLZKauZWKL9O1688upp+wk/k4e8ArRv2hZxFaLPjJ2waW3Te4iKQv3yPePfZ/x7jplN2ONETCTumADTkP0K9PbIUrkPQx/1spAqACn8qOqHIj1H7FE6vbpQdqGmjx/QsbRrC0dosY/9lYHy8c0J/cd2Y6Hysv8RmnL+hYczBBtbh0HeWtpBqy31nDS0mvcN3rMwN2nri+3INZYKnIkYeIAGayoKaC18AAAQAElEQVTj1cnVFlKG9JE+5Y5DgTUCVinoT37B78bjD/hNhW/pE56y9VmZoLZ4fn7Mt+oeHu/DOLFZj8SoNbpeoAm1B/+KedM8xhPvhn8u4+U2iDk1x9zdvWMxvY5WK/TAhwigBWCykW/BmmMpUzok2frDmVhv14B67ayLyhDkBJx6KXClqlmsnWM6zJS3LIfDG7qu4d+V+cjcu2OTqjGfC2rBgc2kvpc3kpWlfr3ZrpNmN+SNL8ZicTln//LpU/zlLz/Fp19+YU5+Shs3N1NHK3ifseM9c7jwhaWfbzabMM8YiWHra453ob21GqlrdDJwL23zeQph3N9/jXvmf6/O/Wf8osN228U+Bvora4t2Jf4VuMT9ig/oM2eEt2Euun13R5y5Sftyk8e8wgXYE7QqY+c35+rn51d4WuQm7/6dztt3H1IeBcDa+BHbOyI342vpS9S+RYEfFBN72vzfuszJtF1jpXQFnxOHdQPy116sNxf3DZwBuUmndqg/eU/39Gk3pR4fH0IZPJKLPO+fvuW8M7xV8OpDjjkQo5/Je4Wjnitysl3+9Mse2Q3mryM2BN3iAETaWhohDJZLkScPGIyH0qp+k9dW06aFlePhSdwnAVGRuqiVOaBirhy2MA8doStjHn75yv0zupFO33B5Rv7S61w/qic26vQl50zlt9CDhV/o8u+VSbC8Gw9fGK9/3iMj4clnV2psNtswFzEPkj7tynkNE4JKvsDj5+Wrr56hFylgvwd0KBzp4pFK8ddQxxZZ3cPDl/vP8Zc/sQHEYfQ9m3OHjJFz2q78XeEIyzbXIzPxX3quxTjlvfar/ynnARtR7q31Id0SaR/LEbszFgnHejso8za0UGb6WO0rpnnO38pQTrav2Xy2NDYVopRsO5CPHA6vMRNP5VX7kVbxyKP9jIn225OT7+HZ/3zBPGDpfyAGPGKbj3l9Jpd/zPKcB/BuGOsvjjsg04S5EB0Nm7+7vUufVFd9a7RAM/xdaRioc4NI/3Uutl5fkF7l0pUCnwEvMz47sRE0cwg44zcT8ZqCranvnn7Kp2KXaTvE1BnFagI9dfqEOIxXyt5+yoxh4b32r4826BlaBXVBNBakjx/pK6227Os4GFm+IPBZeVqhXd/Cc0DUE3nH55//Ei/4q3Yuf9rWEftQXo4bmVcsDbyOV+aL/uV1It4Tv+l/RLbms1oxFIVCOYPDMd9TQRzfEzn/Qlpyy3gR7XVEV0qsWDTnohElmeyqPNvn+YTo7V+wNQwS5zK5tpgY2UeFrgjEGt2KSVHj1EhV+gZ4I5MkKBiPqQCqYgC37IprQLYbyJywdDATPcdVDZl+OyZ5kxvhCsAE099hFa8wMVsMtcRAX4PPPadbJh7iT0OmXmO33aDkOKiIDrO3TgdZrcfQYIM6E1nh2E8ZtFqBjzOATOcqpYY0ujGjsTspS69ldkJg9/LlxUltn04rzdKo0zhpmFxmIvr0nH/wWQeQjjtOj9cs2OVbWNJivZPrjvoR+Srna7tBsfXQNUgfpdVQb2t2fjfIbLfb5rOwEHk618mIRZEW5TjhbJYjdFvk+41gYn/5lwbHW2rKATxcR3AYyLbrTYxtSNgvz/vwLRI3GdJZkRdf2D9nuzAGxgrfP9prYH1mUXEGXwGZ8A3uLwRl6RvQ2xa+LTRnEDRgSrdwSy1RG5LlAZYyiVD3n3/+FL+wE23S8unzl/hKkuEfWv1//8N/jJ8IUF+/fkm5Y9RpMyvss5GYB0S4aH4wkDHOSdiTPwO+eh2Rv8V7afQUz7czXtgksU76b9gR94+ayasLBq/q4+PHH8Ly/uMHkuZVBltt0HFLQeLwIXxP0NSjvNpGi2rIoq14EpE0EfDF2TdsoLYLTLphnzxwinEff/rzn+Lv//7vOcH7OTzpUy/SpHyP6N7JEEeApjFMsLRLT5+Ug7hRHic5JfTtIfG4oI/Up7Zicnd4fU3dCNdSwV/UDfz4LC1QlQmUNpsFO5D2Sr+4fOybCdnFnnv6ZJ2KoXSlkNDULLYNrcaI7pTZwORrX31X//IPFMuH/EijfNgubRU4BXjhh8BzJqHz1nb9vYLXftYpswP63VOEq1xcxNguj/KlnBablLbIiduNEG1EPb2RAAhbmvU/n9WjxYRPHagPF3fKdGk/QPIMlYvsV/Cp/E0qtRv1SIcwZhlztRfplmZlYCz1WtCFsXaF7Ro/3UByTBtqqIceXhMuV++7gmQowhGHdOcjRiiNviUiXvmotbFJs4sR2APjxTFgI8FHmSR/bzNPfHFQ5WaiZ3zIjUVkOmPDypAeLPjOGS+XeLDQIW7hKE/xa6u1q3aPEzEr8Fnnmq4UyHqLw/E19A9xUUVi38INM+lSPhV76ynem7CNJqYZ+7Xrcy5axdNqg7ebcJGrz+rTxjvnk/j2KdiiD8Q3DgPUn3Ywvb6QLD5F2gzJfM4R0Kp/ia+1iktYStTKNYLTxnti1qf42ZNXYk9uurCh+IV74ahL6TJmOe86j7gYkHcYT39047EHnrHZpDn5rsSFvoAhQj9Q9i+ckB6Yw4VXEGDOZejCP9j4+dOXjKPqZECX2kvfWqy327jhZN9YNoBDPF2pqiNhaytZWJ0oA2EvZYY8FuPqWRugSId+5IJW3Z6oSyAXOt088lTQXOCFOcUEPWHDvDDNOWx/gwffNDzl4BIFvWqvPkqDNuhzygEeOujW3ybinn2UfeqD+ijKqIghcgF2/xhP6O7at8Cr9mJ8gKHQZ8XvfTBUHnwryHhjXuBGnHp/EA7ziXOKPCtri3FFXZg0+ytDbswcWLxIh/5kfFEs+oK4pBcORQWNS/w9YlMzvCgTT1Kdh8Rt3wa/nkabO+UiAB9trUarI3G+RYVnZTMz9yon592JxZ70C+cVezCGvHHabX5jLHtg80j4R/rJ79Bqzp8DuJyjLXl40BX8CL3j+8arRru2WpCxtFZwD8Rr+dIWTtqGRCNHL/ZR3zLr2K22d7PDF2+zaHue0n9hHleuwlFm8rlZbxFhSX94I+7Km0bqho749Rt5dPMUclIOI/7vnHvDQcbIYnKGnmVuf460PeQc8Y+o2vh0IL48c8r9km9V+FaMujyyMHO+FsdATJF+ffaEEqXv25uEMNhaz3y7CmlutclmvuE1oUvn5EDDwpH3mfGPDw8hLPk2ltd+iVXasvNF8FmPW3yUXIx8TDGquzO61WbG1se4XrGYXmcs7Og/z0di1D7frlLeVCkmFp5TqBOCcWiD+s7t9iZ8s2zFHGRffdYijYP0ixAAC89TyuWcMgvAzOQGMxydU36H133G+Fa75F95r6HZXLWvlZh+Tt1NOf6cumytoqcFyfITZHylxc0Xfe2NWOCbOOpW+52PB8UYQ2305BY5GhMcI6PmGeKrGgE9KrHDWLfBFrSjAZvtymJHwn0hZjqXy3fCYMwRP3h92YcKdCNff7u5uYWvtQgzfpiD+LffzBMX/5/hfw7t1rzU+KBvHeFX3pzHteEtMl+jM+VTawWFraCCpr7VtIevxGptT3rUtbYujV61HeGMm3X6KASRp4+xAS6kY8P70J+Nrygm+9xut9jlJhq+WdGP+q3gFpZXy4gNGDOVmxRpn8KryM+rtIj/hA9BdNq1v2It78ZOxyujG/xZHlfEpQFZiwvuBAE5c9qgNq/OJuZWbVJfdKNEXkup2Ps6ywgM1yCtjvA4RMXeZ3zpmbXFI5tozxy8HthQEPjYWozwcJXtlbdCo7RjJthcDeuz33YX5gDqxXblKyzpVR7K1Xvbkw/lAJCZQ4Ij60DtBdARIKAaX5hyfpUfcxTxrLeb9A/hLjELHzR2KUNaLt+Ui3ydrcAOxLvYcUt6WzWuW2qYI5VCnKCvMULYlgk/kY8cGxAFcW/ECWOX7QfimPOT8VE9HqFD+3xkDvvy6Zf46S8/53848QacAnx97YE8xb4V2apTQIZvVX4md9HOxad8rBevv/Y70Nd59ggc7y36o/Kw74BOla/x+o1YlT4bC73C+V7K90fRv1Ayp8yayOrtDxdOkH2rBIIhXAwPOL4TgAor+UpyxTHoSH+dUsNQeSrXPgMKzaQT5xqYAJ34hW57dB1jKyMLBV/gIvyVfVerqEOPH53T6Re4JIz0LF1hXKG9xWq9znuTwwwMGG3kpwCQG/vifOLTkHUuBkRXCuNr5EZJX63K/jpjsQ2eTaJt99mdRo1bgwZ7VOTQt8ZCQjzWULg12dcZ7SefV1lJ38Tks2diMDino0ckHSKXviPB6cjkMVHySrDwdNbTmZUBmwDcw0vJAu1Di3FD8EYGI46howASdygszmueahsIpKHVig7HaMPIVbpriJfowZfQgdxyEUdgkJY3HPyI05vkZeFZ/RYQKI/OG+5//RbAgQM8/jqMzqrTCutAkHWn9wBfgKff0pefPC6TufIUlnKz/5T4lCBk0mDicODkXf3Yd4UsVvBME4nB0s+eRd1dim3SLN49SbtB54FNHxc0X758YTf/axiMvnDSd+9rtexQG8gdY6B0QTzUJpgwAIr/AJykD56uNMqn8hf3xIRtYLSYgEi3+vL1cH/3V9qRdjjprbDz25tt3N7c5K96jPAjDPkQ6UygV34ICXtr2afVSqLAjj/yUUfXdvtKj+UNXSJkxtRoVdtelNWV5aou/JsjBm4DuHAwAoaw0EHAJjYTSboLxwEbH1plctrnK9kTgTlxhlSiwZ6iPV5gy5vtR+hzEnBRah3dQYGe+Hr/z0snnVjuta9ysNjPq3HDoj37TFeazvgPdIC7Mr62C6886wtDbaHt0zEXZkkTm4ivlyLfhrsOsaijwriEiwy0AWXqWOuFI/4OXq1zrLaSsLQFFkQz42yzv+XEsz4lLVCZk7y+pB0pl9lXWeljX2Xm5rUxzHI0FlCMJ9qQurD+7KYURFdilnHV5LTWKlrgIz31BkzrnCyH1ogDi171LYu4xCkMY9xQ6UPx2pWa/W0XqFdLhW+vqs/xtsmT9xaU6zerxe3m/QBu7bwONcQl7fJgIqGsIFPTZtw5N84n4oMJoSc8AiqdPyPbz8RCuAv131fg1UYSybjf2mNRkUt/R6pTBhMf5ji+TuCYfYxS8AtipzTp51e+aCCe1xiAPRBfGrFSnctfzhsA7VsLFyW+0elBRW6yAUvU6jsuH+3F2zl9WLzQoJ240OF6wD8O8CvsBkzx9a2F9w38yk35uNFszNoTm/aOo+i/zzwfuVefzk3Kxnvx9eiqg0dhazcKuVJnvByE3ddI2QTygsgTiIwbjreverW4CXBkDhDfnlNR+6jD6LroSomrnm9v72K1Wofx0roCLmUqjAVFWk1cP0kXOK9XNJYLQvlRJgffrsL27S+ckkDgENs20TdxlVZqvvm3z2lbxF+TVDeD5uMb+hZ3UhLCWu4i9Xy1S+uzFzR532qNvrVQB9KQ9BFT5f/AKXIuOMBjX23RK4jSzvRX+4Mshyr/HEfM8c2xvEdve59ZNAjSeQAAEABJREFUPB6wgQkbPgLv6JXnpW0fh/0RmCdAFeJ4C/VXka3wf5UdaIo1FGhUDsYL6cg+1B3EA059Tv2YM63JJ4wdrdbUZWs1nH8qz8En4x80aRvSdmDudU7zgObAAuYAPOOfV2PahD0nbmQIwXzRWikpZ+NQKTX8XP2othraS8+1dAsDBd4q+IWjLQiqKwucHGuFiqIo96G1zP9c0MpToa+/jv3MhpR0yX9f2+JT9BWGsC3aDpCtwuTPOae+sKmofUUU6C7hgnbL4teibNRx6hDetcEFxl9RfUZPM5s/h9zcPaLDI35zRCbKRVl2BajMlXSm7+Qly+whKnxVFtb6/khO4FX+gs8Z/Z0oXumGXCNpU8d7DgpndKSdGsuU34l4o+2bXzI8BuLYhvxwSynIx/6wFxV5iMeFr3OAbRLkwspNIvspP6gWTG7AiNMH9aXuRg50zU0djxCJx3NuQGR7r76Zd2xAX9JvfH+DF8gQFaDOksL9OeUvTukax1WMbHKsyIcsBbvAupnfZuiY6Q9VAKnYSpd2hSYQzkIvyISMHGZiiDCPXM3FtCl1Qu8o6oJ+GTOMK5TCs3Ivwiw+QV9XMl8emAucD2qDL9pO8CHcmZzeeCMc5QMZ6PfMhtkcQhhaY4NtS1k22QpjpUt/0lY9PPKNQm1mgk7rD8TagzGQeKDtyJFzYYXfFfCUSWMt5bNI0hZB7JzzxhjzXPOSHEu9tM7YifG8r/jD0GIAlrTAcnTI13WO8jtg29KgrsQrTDeLRnRRax+VcRUYXvu8r+lf0qStVdoCHlNJAqcId1YfFuRWIFpZPTOHia92Jf3YPFhbNbfXplz7FGBdCpAibUB+LUf8zBikPMUB2KRPXQ3Q0dcaFXk1Nm+9ysuMv4nzQL52jeM5lsHpR45hrL6hjC2V54qMSqlx7bNGHhkXgC99c8p3DuXiWOtaq7HIDZvBD470ORIXjAnqwj7SpG37LAz50j57xrp5aJ8zMksaz8EHm+Sn9QWa+qKVCSEbEf3yLK3KcABOhaeuWG9hMDYhTPEtNjKjrmU8rfkVnyUh09++b9iWepNGn2fsdcJOnznofWZD7f7+Abt3jX5mk3NZL9i3K4sPCe+efvbdswnns7SBHOmcQ3p9PmCDwk4eGeu1h4cBWTcO5HvsULjSkMRe2Mr77+THd0jSf10yKsJij66TdItPqj9IzjBJjYAgiYVFQxEa//v3H2PHzvGKySUDAPURjsVIS41FYevwr6cXFQnIE3DcHfeUxt8p/czJpoq0XeXTzGRw4LTgJV5eXkJHPeE4WAijg+A603bIXWpPY9xR9PdTn3y7B+eCUkgkxHQlTFaz4EA9BrRjMi/QcWRilo4rTAGL16vtWeBDWAZ2J8XFaecUiHx5AmLQDPicge/pshOybR9+92P87o9/Ez9wNclUtsIRr5OQQcurNMizr5+ud+vYUTbQaBCUXpORmUAlfuFu7t5FWyFPcJ7BaXI51Ba+Xnv37n0IywWUk/8bPBpw5L+oEphTzm5CiV9npurbV15lzgBnpU64Z7Nj7y75Hj2QAAqmtZr6r7WGfQziexKuiWAsHhMQT3PEZUgphSBcWyZTrY5Rua+lAWMMg+Ma2zGIiV8bchLwVGnLDrt6mFHMVfbn8z8u5lUudjDtOVGcgFXDV9w/fLyL1XpM/c9MNtIkjQaYxEnQlm7hPT++xMPXR5rOccvpzHa3ixFaHPdEInhgYjfYnRBGCf7Vkn/k8Hc//j7e3d1xIrION7kqNn+GRpCGr17bJpyUI3QqA5v7ocWKpFv8loFxBnBpUR/aA6i+yUTZgDXtXT4sBj37m4Tes5H16dPneIFWZaQ9rsctZGD3+Iv91AEVfCulsE6EGoiR7u12E8p4RCbKWXpHkk+al+D9+AzsZ/AzBv6lzUlwjXxXjOlby8lYGT7RV/qEY9JsP2VnvafYXh84KbB4UuypmbQpt4VOJg0QK/PPbMY9Y3cquraaix4TgeBzoo/2nJNW8og/QpsTh2+xrEjS9LEncKVMsUmTWeUmPGWufxmvlIE8A3b5yqZ34FCe+s6RTYNlLKNJGOuwyLGz37Vo9Iyx35s+RzGuSLNyskiful74nfNNIOnMBBI+lIXg3IxoTHCeargJ55sAxhRjRybV4Ld9hR3Jg6XHLoVl/Hl6eczYKR4MG8lAd1dC3D5bCoiKPySSYgw5BXLEX/R/yyu278mkb8R5Vd4MSxvy/ki7NKtjcZ/goas1rslpz724MkYRp4xfJrkmvK8sfAGUtLlQsZ9ybeiukdQOltrC2JrJEbKVpuAzAHeFja4320yoN9hhpY6mwLjzUmDOAmuRMnx5Dk9/bfwmOxYu0ijvJuDapDZ6ZP7QxiROeZ8B4sb99S2jobVw0bPa7JjTajhe2G4iPz08x4GFsXYg/hU6kqdSPJU9M2dNuThSN8Ix7q3X21jDj8/29Y8Iu6C6vb0JZau8CoTb793d+/hgef8+3rFhbJ2wlb26kP9lQd9YiO45xcd3ma8dX7BdaQJU2scrMlFvKfuuorcxdszjt8B9d3cTzu/BR9luiIkfP/4YHz9+CJ+1s09/+Smcb+kSFXvd7bapD3WjH3oA4AKxDcwVPbok9smffKpDr8KSfm1B19PGJ/x19u8qoXPb9R0Xth1M2C6fqDdWxCD/2OkPP/wYH354D13wzMZatkOUsvMtoa9fP8UXStoc9SP2smN+lc/0SYA5Vxp7XQh7Aml73xomd44ZX3Zzww2ZA7SpM+em9Xad85kxF7AZJ7Uh41tHhTJL+Nw73liEJ0JnzSIdW2BkQb4NfCUKsXYmNsyo5Zw6uOE03L9p87d/87fw+THW2FRfK1ARCF9lJ9zkl6R5mg851voe3rTdIzycsWOLtEwk7dqgfbpSSNjnfNtjUDbYnfDVx4kxkJSbQ4V+9jcuqiP5/Mr8c0AmxtDtzR1zyRZSgAe+h8f78I+4G/sfWOS9WIjpbnrTKbQNY7W4YGb5ioO7mXihvA7wE9Ag7lLg2RIl+csYBB9HcJkjOYfI2xF6FhsooYwLY5SNi39pyDbwaH+t1uTNDSnn0ANjhXsiDs4USIHlFHJetUfnDG1gxGf71qLVFrXVqMCSL2Xj3CbtVzmDjvE150rjubwdWUjJm+NGNju22034hvB6vSVnrqIO5wbcIEot1LUsBXIW+SwHQCd7Ume9sUj+DuSLB+ato7IhLhvHtEV/ZW+FrY3o+fb2Lm7f3UVtLfWfb6NwWv/66t+pO2c8SN4EjA5EM9C3EZu1o/RF8HgVr+1FOit0Do0Nqhrahbi1a9u1OWNjV+Rn/BYv1JHt6lmc0rfeblMexn/zWXUYgcTQi7qxryWisDaZOZw6ENemlLF1+tMGGB66Veiy79CgCdyOf0P+V78Xvr77wrwkPyeFDs/SO2NjHspY93aeYuYQAgOEXD0k0n6Ma7VvUCItkT48IKvd+ia62uhOHEEPgAzj84Y4ayxfo+tKP/GYo7i5b7zRvu7ev4vfffwhbu/uYqgtjE8//fRzfOXQUn8S1oAu+gZ8/MW5R9vSNoR3pk5beL3MZ10p0ejbkMEbPL0Q/30j/4jN11pTfs5h2q36WkO79Hl4pR0rK2mb57e0dWmEsZS5cDPeMQ9oZwMbjsbS2ipdZtYI+8sfYj/kc0C8NoQQgVUoNfw4dr3Zos8zB42MwYbPHnYh2QqNK+y2lJrylbcJHRqXn4ktakM6lLkxxV+3N0aZB56RhTalXA7wa98RGt+/exfK2XHCuyeeWR5ZF/hca4sd86HzzO9+/JGc/z1+XMJ4o5xmbFG76lvLHFVb22632PVi27eM3fG8I2aLe1mj3oc5mjJYQYNyky/5u5YeXp3zhK1Pbdf4AnOyfS3GiVvi7WYDLmArM+stCatX7nCJHfvcyKuCzxvxwBhovuLcrU2hkBiJZcLzIHoAt/VLjJrCZ9vMN27hpSvEX+TZAU96Hev/Ovd71rnvsdcb1mzKThudwCffM3QI04MsNxaVH1VAWHzFtUwW5gfpEnfqhE6f0Yn5BtywzluspscGlI9yUkYRJWF9bz++T6r+BVJCx7+KVMkTBVTqG86vQmVM4a9wSCcVE2IVkkEQA9K47edVdPY/oUyD0xvGM+M4Kjmdl4Wjp1PZD8V2pWQQNyk3oJnEabjZDmwnBO+dEKRJhzZwTzj2RECwzT7So3FIh/2ceHw2yLi4ctKXjmyHHgO/9wYLzcwiLCe3rId+nws0GrQrwcEFnsYnfyWWwKCR28/EcLPZxHBxPgPZFY4OkfQLU/kCQNq6UnLilHYdoMAvYFMeTlKe6IUf+kvfEQczOFtPVVR2RW1Wzra5mDbh0hGtE/8JXr3Kr30rOMQjfuIy8UCCbAkel3vbim96ZfVS561wvNpTOmsp0GDwiZwYABbWtVpz8lEvwvp1HNIrFZ5b+FH2JgwuHtbbbTjJXPvP7Nrbp3JKpqyFcbUhA4r4GxPQ1RYNnEBnEfWPJNRvnExBN0KS39QdA3jMnysSMP9niO0WfaFXGM9J5sSk7eQvH3RMXnp4MXm9ykz6pGtGl9LUFajrKzz9Wmw3sVRP6k26xK3cnFTlY7Hfya6x0EiyAi6oTloWHc55Lx5pmth53zORG1Tf0vbBTbJzHSPcN2xEPNI9rNdh8GQWS32MPDvJL0kdqBmY/HBN+5R/ygmboZVhNWnrChM2fF7lNOF78mefCv6e0hU45Jv8pmykfUIXBxJOEing2l98diXEpJ07UTxzMqBcbJde/UF/dRG+f9lnsmIcASxdzpkwcINY4R9gymcGvv4908l7bUs5aIMNn2zoWZl0DqRP6gY+HQv7qhsRn5E3tLKItl5+7f6tgEv6tfHg3nrHisd72A9jjTZte0mo/MwGeoFXPzySSFu0NeXVIV96IQ9wk6zpy/QObU55WGrpo3Z9lK4TFfbNopHkVL0lrRArLPVSwFfA7bNw+oZtUWm/paibmQkWGNB0osA83/OvNEgjtjSj6zdocpww5Z+OfsN7aVRfKZOkzB9n2s+pp9QF8CHJBshZJAa5jI9wbOsXO4PEHKfu/TWW0hX3OPBpNqsY7aZRveiRx5SB8lTXYIxr7Db2K0Np7pCDtBWAW9SP9dI1w9e16E/CcuPK5Fdfss240tcalgpu6T0zp+mf4pQO4XkVfi+ejqQJnsWhPmyrmTSuY8Mc2qMP665lqGOs8M3CWOUinhX9NiR7udFC4jdyCGACKXzxv6EbF8ApK2zfxN868YE6FFxepfU4s1E1xZkrCvhV7kMLfaPiH8p6Jvm+8pL4SUTVr/gm7QCc0tdJeEGy6s1SanS1REVO9vfaI6ue53opwUd5SZ8HHEc2zpSPPLfWRxuxb/pKn3p8+w0t2advmXRLV18b0CLnnIVebApmtVNzgz2JpfSKTxrMAZJP4Ntf+6B79K2Fc0+Fh4KdLDEGWAl9+THQR92sSJoHEvgCn8KQdov3wvNevkcptvsAABAASURBVCZ08YbMHV3B12qLARiV0ii1NuRfA3R2yaLahWvbuGYxgd43u20uyntgLJ3PDIFKOnfQ4MCr71MV4hIHDkQMm8FhX+ZmFCaN2d8fFP1d++U2F7QAZtiZWD0j0xm/nfN5GYcUEdZMrLSkLlpNXfTKA+T0SJzCVO4pC2TgVRilL4v/tD7psk4pZ+HH9Tn48Ji4cyx4xadNWWjIueSoLeK7J9pzbB4SlXBes7/6OGCrLtpstw7QDD/HkZg5MXdK6xUHYDS7pK0rJWlV7qXUqMh/QGd9q8BvyfcaW8gF71UPKeNIGPxMOLVWbxOn8AFLvTBqjPi2uc63BVz2RYrYjjwFH2nWJiIKT+eUr7xY7OM1i36CrE/oR3sAIf1joRt70/aTF3A4j+Q9PZxvnXvNu5WX/m9bhVcshx5glmju9P9Z+DACldTwLUEopSd95FV6O2kttPG134n+M7RZLR3DgC9Q7Msw5FFS1gN0Xg8SHJc0oaPkDxj27aHffn2rabNdWRDZR3gD9R6qiqevLeFWrh3jbE/lAMv+yQ/2M2eZU7bKwNgkzdkHfp0PzLetj/xondyAW+wz8ORPOzL+Ome8cDjnYaKbgkf0iYRCmsxTVxxCDNBTL+OFIW3SaVxb6fcbDkyRh3I4HI6xpxzYGL3GFPXrJu8BH7D+iJ1DBvpuoY9U4HcFrJcCtcmf9q6+5W0QPoMcjxI4BN3Gjlgvfm1k+XuLUEAfx1f6S7vcazeOEY9tgXK1HeUsH9JAld8s9lF+R+iV7uwDbcKCSnRJjOJBGdoufcLvCq2UTiEBxPZrbFGXyrBBVxsq3UvGBdsn1qyBP/bIoTCeoTG2IdZsVNzcbPG9NbIS5+JTyrO41iniq+Eh1Ar/3u1uY9wsfYUhXfRY7Mq+fQGu8/YY+mkpEZW6vq85F8rzgQ3GA3xLuzDsVwdwQLc6GFqNnlKhNduRWFdKjk89FKRLjLGvfRxvfUeda9Faaih7x87GNco1BnRUSrO41bNrb6/WCW+xR/iDFrqG4ywFmCN1bnxXrrbpE167UnI9oa3ebtlQZmNzt92GtAlXeZcGTfRDpWwEHihv2N8bYqYGfqRHG5pY300c/EiXdQ1cjp/SJ7G9QIvYn3551Bf9dXL0SvV3+4W975a2/5wwlGRlKZqKdxRWZSbebzjR2YkFBVCb30J/jU4DtCITT/qjWRQ8Z5kIRga+647jPScM+WYIiwkNxHEqemQC1Ih6DNmFmAva+/sv8cgpksHTfhqpCbBBqdUWg065vsnT00bi0YDhBJoJMsnSwLNBSNPRaDQqryaTZDSQicOzsDtwku0fIDVYW47Q/JZlJgGasl+gyVpr6CTvOTW5291EwbmdEByvWDYkasHncHhdTgMfHjkh/ZqnsJ5CzxitMuuBI88WYQpbR7OP/6uXtJg4njFuA8iaScKJSXl85gTgCyevr/7PB+zs68BPbKB9/uVTfPr8JfHJp7C9eqrhCbK/TzldAo+0FpC2vmXyosw2yKrhcLgYgXPGSQ/J945J4If3H+OPf/jrcAf8AyfPUUo8PT7m7ykrK3X3gT4/cEL87v0du99rguKy4DH4r1jIWAbg4/IpU538mV17r9L1hpOrmzeSAxdcLjy0q742Ip7UUgjK6nlLkOm1EyZTX/N+vH+A3n24+DFR8AQeNUBDDWkrbBgFnxkb1h61u8L4LYHq/Y8/xF//8a/j93/8Q3jKan/blYX3XamKJGWBOqLw7K+mKG9PYvzVKXlQD+pX+J8+s8OP7uWn1hrarFf14dtqn376hAwO6R9f2d22LAuUxdbEbxGWPGXBHh1vgRXoKPC2pgxRe09EzsjgkL+77WaqMj2gb+G6sz6RPHnydMsJ/rhZR4Uu7XBAJ0OrwAtomvKU5oBdRQlgj7kBN+JnJjXqaIWd9K2Fk7cnCQ/YgbSu0fEOveyQqXANAwEQ+//w4WN8wD48RVivt6GftlqhoeRCaIXfbKh3XOoP/JV2fUVeLfrsV+LBP/zpH+LPf/lz3HOvYuxnUS4PyPyVzbAjtjRA4xZaljeR4E8gKFBa9at89AfO8IbNTdhSyhs5e2+T8WOoLRSO4/RPfd0NVXV7YixiCm28by3sO9TKIo37Nob05cYBG1aetjlO3Mpkvd3GDadDA3ELstjQ2od+6im19q+s3QwCCOgrcqpRe+ACX7noR/N8ZBH/Eq8vT6kPjDT75EIRPWnjJh1HeJN+6UmaSw3fItBufBMwYw28SKub7W6y2d84e3t7E/4xVeVobHwgfvt3aJRFLSVWxCbtaYBf9Scv0rHMFVIf0F9CHZn0ruB3jT01+puoyEsplU2mOZSPNBhTGRW2ey+N4tYG7X8g9v39n/8U6ltZBUqwPnnFdjLmPT0jmwOknEPc0rdaj/ns/+ImvCO6lk+TJucMbXeENuueSdqNLcY54b3wfDjs0dOUf3hR/b+x+eocsNmQLCOnd5zUvsfWd8RAcWqT6v3IXAeJ4Uf5I+qQ3pTH0MLNZNteSQ49tfRtq+N8iNJ1+VbnO+D5VuiKzW3H2dfSAbSUqqiSL/1cH/mJ+eGXL5+yrit0wljO2MAEvyZa8v3Gs/KSV30rrxDmHK49aAfG0SMLDeeXh/tHeD8kTOOyc4Z/0FpbO6N056ynh6/Y4j7U2cxcdxIeBQpI6iETWpSXtIvviJ+Kx9zAOPLAXP8Gjbc3dxkvPhAzesYof4vJs2MrPql8tecJnSgzbcEDEuFCpN1ECN4SFRjMHlAZDuEH3xOFmrQ39CNP+qI+IT/yLryJGKqMd/jrzvi23iYM5WkuoB0rT3ldZQzcxi1+7Zzwn/7jf4p/+NOf88S+ryWEsdmuc2PPuaWvNUlVLzl/wLv0y9sKO9wBrxFXIBNb3uffTUh7QncZH7gGwhWOY3rkYiyqXPVXfbOxkdcVOvHVtrfw4bWKW8DoJyXBVf9SzvfE0SPzhfarD9yjl2Wee2bO8oCihHzfwed7dLTlOuDP0q5chGe78S3xtXWMxKMR/1txdQ7vwV+kK23zHG9sRGp32qd4haEcb/EpYT4wz/gr29qj/qLd+QdV+9agac65y3HClZYgVyjIfGg1At4nZJX2DuDEy9WNQd9Ocv5V15X+tkESrQzjuQI/aSduNe576mw0R9WmtJek5d1drHbrkD99Y7fehnPiyLiEW2v00CJtti9lm/2tWyEbr8IrHQRLNIiuMl38daFMHis6rsCjS/Kv3LTDGZ86o1d571sDZwttIn2ceU47dYxl//QYX75+iVLKxTa3YV9jozm6vlEgRZ6kHbCRMYo4JT1pvAAyftauJhx+UIOLYE9SKz7ngpl44Bh1QCvclfRN8VVkc+W5KwUQlooC6Ine1PkzueIBX1THIugZ4xy22a3D/HhNvu9cNSDvpb2EcKU5+BhrLaUvWS9Pylv88laRlXpWx+rWOUf+Xft0BSFAv3VHfFQ+7HPl36sx7+A6AtnoyxP9/vSnv49//+//r/i7v/u/828t3t9/jb18sNEtbP0NTkMf1YZ8G+vdh/f5xolyMhfQz4OPvmz8uLu5jbH1CCbI9/aZM/jrmPpIhU51r89qN7c32/jw7n18/OFjKCv1rPyu9NnHukHencfxTW3Wt11+/9e/z7lnOcRex7gZ0UtFdi3GcSDHGclJsC1oE6b8ajfLHH7IOYCmUJ7GsXd37+OGOLHeYmPQeUA+9+S+xkn7SIM2qlxcA6l89dHTVzidPyji4pJ0eP/MQWEpNbbbO+haZ87v2kHeWm1Z19qQtJ+wSeu2xPEfPn6MH5B1pY99hdWQw3vWNx9//JG1zu9jvd1KRvirfdrg+XyKwj/tasTOlNWKGO08IE3GL6+FH/Z/4tDBuc2YLU+pSxrFs0HWyj5xu0mDoZqfjxzqeAABiFAW6tP7JVbdo+/nLD4bs5w/X16fQ/gpe/zfcT7bxznV//nv4eFZMKkz5QoZxI2JMmO+eCpf6bEMfc05akAewees7aOv/FU5rsqR6uWLTOVLPjTK2iq2ss458AN5S8Zw5H377gaYY9jHGHVgznVMuew1gH6Zpy/PBb2vxnXGpRvGj8RHf0VQPWkz+Rs/n1lb718utiYEwH9nX+X8nZH0XydHYhX8f9YjZeuPS0Hpyx0//fpsYaCBvGJAOlbBMSuBWpgqW+UZKJYFCabAWD3M9ms/PJUGvrZRdDjbO2EB9xtM7hNPq2nUQ21hqdWJo6RRL5PiIRN28UPeUs+kYvAFPLuc5zgxMV7bHW8RTygQBtl2tg/3+cU4wwIA648sOk44iXWObbXHnYNF2URCfMCRD7JJ8wLQn/Lk5GP/rlBjYVTiAtZMMagbFL0Xb0EG3itDn4dWCbA14eqkB5N1FipHkjfbZ/nEYZNXaE0iaBCHO+sGNuFRxRca+Amw8K7WAuxGAB2jsfCotYaTZCPw9dJaIvs5pLeNkjx19OulaUlu7ZtjqWu1Rd4z3r55XwEkJOiTTt/kcZKdCWTSKXzEAlklx7Y6ZtKk7GyfclPnmHoFxHKVb4KqE7V9go/4CsFFe+IRjCUq9KwJMndMTrcEGZMCuXJcgcahtcQbfJzghUU1NjNzCrNfgidt4pWeEVjCdKGoLrpSwIEsaoOuCDeOnkkAHh8f2GhZgq86UneRHyFFwp1Sb0twlpZFVsgWOS90lNSPifY4rsCz2PwZO8V7eG6R8i41eRWHtqQsExW1eQVloQ+MQuM5lL+LHh5CnCsmKos4nbS9CsOrtM++Eo2u1J14I5AwfPfotVLcIC5c01drTV9tyEPYpUAbfRkRJvXyKd/Std3u4M8JQz865KRn29k4kwVs0N4Dc4Xch4uupMPNCfvJUwdu4QqT7u77emtTGKvUW6GPyZM0aeMjsBrFxDYwT2FpE0f4fEMv3lsX0N6BXxpy7AA/fU34ts9JpzpcaOVnfrND/hA4VfSTbktW88OkWV1ap5zFqQ1e7510kx5tnfHiIz9B/CWSFujooc1kyMTAsXQLP/I71MZtITZOxKk5r1TAEtqArEDJ2sy3uoSXDZjG2VabQlji8ZoVtoAo6eF6olCVTepBOxiIIUOr1+pM2rqC/VqjkujNI7Rw4/dSF+dz4jY+uBmw2APyxebFdyTuHVgk6H8T1zeepVQ9i7f1LbQz7wWpTNzsmom12oELhI2JBrJZ8CuLmvJs0FtrgybohCeTPRcEXoVTaw0TwYTPfU/fyhWFyFUWpdcVYMavn9yH4NFYf8C2TG488PBX5abjkdO1Eo1FfCk1bVedaAOWiBLy0lh8r6DbRb/3hQ1vbVf8BdsOPvKL8LiLXHj10GGfpR2eIEQ+hDtBh8n8CT77Bv+X0hVov5RaS/RtkYfMJV0cpsz4yJHx2qs6CT6A+ZV2FvpH9GIfZZf9sOEzp38HT7YZ6ziLsch+h/0rMXGK04II0yROMUZ63ziUUtcvxFX7QyH96KJN0Oe6Ea1+k1/oVw6OeSIpPjJ3v9GXEUggBtCVAAAQAElEQVSTnwxIuIzV91JuKC5tF31WeLaj9NEb7vyWlCnd0j7qpV8ldi7yjdzgVLZncDnW4silYKXY4ATOCfld20qpCdfnV+h0E8QNGpN+aYsQIxAQsH2kR9wNGnvsjxZYnWNZrAZ+Vjg0a7HZronDbIZCiznAEZzy56JGPR7IIxZ4QDz/Y2LR9rUtS4U/+3fQ13PfgUg9uiCRTsdqH84bKxZI4tuxmNpQxt02BhY5NRdlPRo9Qd/MoZNx6NcivNK3xfbBAYp8u29CRsZGbTPUJSXpgd9qgfdKGfUH5K/v9IynWzTa/Zsd0uUY6TRHtHhvXRb4Ep+6UmcWRGzVr4UKx1isFL5Xi7Kp6R81nB+ksyuFS4k6VHhqkTkV96WnjmLsqVzPSMRNB+Gegw/jvF5p8YpWsIuAH3wzeSuMMm84I0sgQFugtUIBAvnKmRg/hRsUS1yZqJvDzRx1Lb3NDQDijBuhZ2T8hm1gPAwHCjSIwJwxZYG9SB+N+fXe3ELaTjl2Tnt/w8/1Jdvt2AOnr/COfsSpDm2zJL3w8lsftT7nUAZDxSK/WqLSr5QayiFhSBw8n69XfInGULZRvAM6V3FKpzWlqwmParoUfKOmT1To0weuMQqwyLklAG3StuDTFSiiAIQnKAHnER81vztwADxNb2wczDG/EVhRYO26qMTlUirxCUqRk/FvMmZS5FVcCSx/oFMq1JdzlLg9ANqxiaIvjdg2zZGHg+D1fkUe1JgLIkooo2+2H9gGOI7MieIxFo745QiMAV3QHG4aqD9ZEkYbBquxpzmvilZ76JH9bn0T2os4+toSV3aCCGONOCzW2d++bkC5yeXGp/lVRY/CU/4DNJRSFWLGeWN+32rYt9aGiEvkFdxx+fSO9x7ZNsbr030lp+DZ3OgEwdYZe8zthTVg36vNOjyQdeiMTKRTnitjhTNkbtLCe+F1gR7whYnNPf9jiv3lV4wd7xiIXvSMT6RvYAfCRMPwMseBAwrn0myDpsLAHoTqAFIvfrL4I9X4NT34CuMN/9EP08aRrfJieMpDW/beflmgUZxLHyD71caAMV3mVOlVt6v1OtS99xXZCUu7Vh6JE1yQIHjAEVOAo/2d4E16suHy40qbV6sqTAzqDP+C0ChVP0FKF5jK1QPgEfuSHlrQbWVTc4SmVXyzS2xzZUxirlh0hx0krIUy5elciTPF9/xZqP2eKfxv0dbBQkGJOELhGlyxLTZNZhYNGDiOYYDy5JCeMWBQKwKRTmag2u1uQse3ToVrrPYTlgVwgMTJMBDbsDjspmAMY+TvlF8CXhsalDryzOQlBTz6zduSRlQKQSSC07JD+HuEvonx8PU5dACqQ/xeDTBpyOAkPFNVmABabixkgCBJSZoJpkkjOHQAEwUD5Quny+7qpsPgHBrihKO94WgDY95xKia/wWcmMDgp+rvuBmR5vAZJmtPhWyXgwJ9JgXwaHAqNR8b65o6nm9LurvWWJKoRpDa7dexu7+KWHf7b/N3QbcrNgDMR6HUQnRow0VpFni1LrQbJM4EJGZE0m1CaPPv7x078JSJ00NvtXXgqvoIuExLfTjhwuiHc1mqkbqFlg6PqxCZ/T5zSeXLalRIFONZ78cmJ3eRHp94w7h0ne+4O79h40cENtvZVXuI4Kk/4V+4LnIL+WlRwu+gRZvART/G0j5tKgFg1AkUpeVq9Zwf+mROCMyvj1nr4X2eRloBCdeG1b45RLkyU6PPghArsiqxKqdxZvwRCTIYhYKe+YedbeBm5Wjy98RSHDpoxtI5hoiEeN39c3O33R2Q/xZ5FzQQug/DagEyp0CGvykAdngm4sBK239xsOeXYokv9IElK2xmR/5UG6V1KCyc9T120RWlj7olXNgcfPn0ON0gk0GCvnCNKdAGf58UPp8NbTl5iqUMjYWexAADfLPJUwwlNv6itRquVvlO+qecC5fXASQNEO+mnLQNk/7IPf01tZpLiMX2tID/v1a/6VkbK1nsnCU+hdthGRIn7+8f4+S8/RSk1/7eRu7sPKQvbCnCMMbe32OvtDVWL7j39OLCQEUdXMI6ggOAMH9c6bU4a0ybX29DehfMenzJ+LUPOGeukS/+XB2m9wqjwX/saFmVisa9+q3wh6BITx6i1OSxtU196xj71GxMWx8n30FoU7NiOykYetGNP4PVB3w5Rnrmpw2Jafir9HS9d2ozXKCVMGIXxgt8eiU0m8MGndMiC9sXWZhZfh4yR8rIhXg8kSnQjhj7Hw8N9vKA/n5VzFvSiD83KMwutXIVnbFNGFvFJi1dl4r3yUOal4G8mYOjDZ3mvrYa8lw54fLtSwkWRcXGFnReejS/yWBty4tnEQ/lpkxn70PkEr+IPPnCKKEqWHl1tdjvi5rtQztKT8e/JzdwpxL3abGOHT2/h8fbmLt69u4v3nBRqE+8+3IWxynFHfFeZGps9RTeZl7cz86G/VtWGGmlXJJyth9cTiXQpUaFBPoThXGJi6VV48jUR8+RDP3OeOXJSplyda8ThXGuRZ+vlQ7t99+5j/Pi7H+MPf/xD/PHyd+cWmeHX4OUb8qfcjO/jZowVRRvRHqTH+C9PR2hQX8K+vX0XP3KC7O/33+JfLQ8DiBMRuaiULuko8KUeXWBNJsnapvrFLoQtvNfXKW3JWKBNHYnxgCGmjZSekMS8RFz0TY+ffv4l/ozP398/EF/mqPwbaqNPpP+8EMvcbJB2TCgmNo/EM2AXwjymfubITaFSopUGjsVm7K/eP/38E3H4mcczC51zOOZVX8GGRMSwtBvhGr/Vj7DVn1cXZxO2Jk7rUnY8y6vx63/+X/+X+OMf/pj29Iyv//Lpl/ybOC/Pj/ECnjf6Ok5fKLWS1+CL4N7TtsSFmY2zM6jO6Z97Tjs93fdUV1q0JYhPPSQ8eNaPemBJu3blCbRx60xH+VBe2oubldqQbxn49pZjtPdalbE4I211vV7FHXP177CtH7CDd9wPyFge5Vc63bCUrnvm/z18SlsEPofdi8c/EbDb3ca1bDa7GIgxHg7AXLhJLawD8tjLP8X7tK0SMeD7I/F5ZJ61v74hXxbxrKjfkSeaVzhfaaO3PO9225DWVhu8tNjg187P0rNxvk05FdqwLvr0FPsqw+BjTDE3erjoS11TnV8lZFzTf1+Jj/6pAq+OmZm3lTekIwW729tf1wtwlehbZQ6sOX9rZ7YO1GkL+viE/x1nDg3RWTW21+BzZrE4UQ7YqrEkgFES1kA+WAr2Q391fMLn9Elp8P5IPqhezM+uvEjnhL3YX5tw48f4IA0l+IcBaZPBR30eoUn+pbWAq0d2NEHPnPb3Ss6kvU34/VKmUDbyIg7ni8ZibiQebjZb/KrmH+P31z6NC9KbbxGhgwC+c4sxXPoruNbbbcZedb3wG+Fi3DzfOfFa/FshiRNZwIUkZlEWM4eCR2xLf8CxEP2ZTUU5wopKCfHIl+Kzj/zSKQZjXl8gUR2W6LNvCfNZ+8NM+u4BOT+Tb+q/jr3B5v/Vv/7X8bf/6l/F3/zN34Z/N/KWXH3Af8ShzF6IY8Yi55En5lr/Ryxtrq9QT3naP+b/Uus8bGx1vDZ8ix/WhgzZoFW+6m2NXHfM32t8RRxuPh7xqa/Cvf9CjvYYfnbI0pjuvGbM1j7832/14YmYfGbMzOGD888Tm+TGaufdI/XahP6zwidLV2NkDtGvfFNIWXQFOcXykSaLtFznQn1ys2OOhcb1dhsjfigNRflGUS0Z763TTrzq044fh4aoK73EUTKej8SnEVrso0zfsGljU0evEVu73d3Fu4/v4/b9Xdzebik3Ie1fkYdvk0/orNZKbFoTK2rqUT6NaylXdCA31vnGf/5tSuKB+rVeP7Leq7Zqvfm7stB3tcWZQ1LF0vNDeTjuDLEnaLW/RfgzvmNMdh6eiSEz44Sl/7XWYnsD/ZRFhuvkw3rpL7Wk/Vb6+Sx+dVVbDeUjz8pyhb52m23cvbsLf5tjh/wr/Cu3V+ad/ctzztHyc9QWoPP8m4IT6BLxX/okb10JRJ++rx3rby/7Q/ibD9q7cffu7l18/PGHaOOArv8x6TNe3767Sf1oX2tspG1W6XvSLY14RAzEOvmR71Zr6IPm3on0v0TU/+A6pPE/mIL/DvRLKPzNgAv1JuSdP9TspVmj0NE0Yq9LOacDq4xSSqiYgQ0Rg4OTcl9bVJTWFZyYdvuo1DR4nEEnOH1bJNY0cB1fAwg+JgQ5yRDIvRdZwiB4mEwYRAxKdGViOhPcZ4z1HBW8OsCGoLMa10ycLSdf7NqueV9wIGEM9LX0XBMWdNrJvi5u3qBPOUl38odBroEpHQcmQfu2vrFoPOdC3wWcxaRdZ7ZfXys0UIDtc3RIjHvl0nOtHYLPLz8ECHKDuYtqx3bowQ03A7cJwxmashuT3owcDRg66khgXMNzKQQ2iC7ANih4tb99/3lRr7alLEvEkQXIxKQ5EfxPwK/CAF7flcg+tYR1wcdgJ01HFkFO4KUAALziMBlwElEObwSWEzwxJIDihVKAU6Mq91LDz0Q/x9pVWK01qgvBZUKvM2MjRiaALROJixrpcKKXB22KzsD8q2htiBEdjYwXjjDVifryHrbseikl0hYSunpZqg2Q0nNADtKjbBvwKrq0CFc9pF0yRDlrH1FKvLEQoorbi90zZhxXubEzYj/CsUi//aR/4gTJq7BX9DFwrtCnz9Jsm30HaLDtWq7yQ+zIiJ8Sm7ywaOP+DfoN9C4YhBMwP5PcHamfmAyF29ZD0jpjV+rNJE3apBHpiJbiHQVdFYqTnUU5lGwVMhtnLHxPwFd+FkhAqHQIe9EOjqN6zslPf42Qx816F8YM4Yl3XG+YAO9ix8Q1MmlZr705Ubk40648GTehMgETu0knB/rpi/Iovy4ITe7kd6FnSeq05aE2koAWTqJ9wWegTTtFihKcMpFH6etrxbZqmDzbqNws6l/aVtib+nIBZDGODUMLY9mAzhpx0bhhPxc49l2txxB2JsJ9ib5V7HakrLPU2qKUGn6MRfLgZp4xUbz6vfFAOaD8qNCoHJJv4oJ1A3XSpwzOb/COfTbgjtpWv8CWZ5MR4VvOjgWp8AZoX5kQD/BPf+mpwPBvxsiTfAhL3Q31V3rVuwksYJZ42xdvAwuCJ34CS771mb5CB83SobH4rPz0qRO0SIevBWsXApnRkzx6L2/Wt1ajEJscr16MCwnvdMoFp/Zi4n1//zUTYxfBZ+DUUkIaBvisAzB4PpGMCUObgOCcV8SnjN7Sb4xHYKCfybKbf+ok+Airgx84BG6hLDCDjzAt0iy+EZvxLZ566a/utK+uMKZDIHxTjshA+C6c0v6Jz/5dJvXvmK6AzdKB5PItEF6okx7tcMD+am05D1lvCdq7Qk9KRXbWWWo/ROn7XHjKszRZnIO0KfUiXPsSTuj369yrzj1A0D5n4sCRGKNNTchN0gq89a3FAO+tDZG8Fxi1UWa9xuU575cfyk147BVpWQAAEABJREFUboTqxw5J3SG7ji5ndKnfagOD8CnqrwOW85j6cw6Y0Zk0a+PSdIAu2+RFWiy2GVNMYG0DfAgXUN4qtrzO0Gu7/Olbws0Gf0BMib+68Fet+dasrFttof9U6BQ2oEiOpyze11bZ9N6Aq1A3Y9YlYQWfRRYzdnlO36Iq74/YhRvN0qSejtiN+rNdvcjrhE5sl1/zi6G1hNvAtyIm7NgI3ay3xKIWacddIe2ayW0Ol6LtQw9ACwJJW0AH2qGxSdjfGO3o9E+++ow9L1cZzc5n6J/DDe8HFqBWDdA1XuK+entmo0n/VdZXnC4C5VMUtR+RRWVTb0pY1rWhkVOukz/tt5SCzFtuLFRodvElNT33ttHssNCurKvQYL/+2gC9fAO2KQV8hf7nywblczxB4xF770pJGKUvmbt4eOji2l/TgHPoKalXfoQfoYhPntXBUFv0reKrJXVgm3ObNNZaGd9Cm3Hs1Rb0CYvyV8cTuelhOkbmctjFhC2Ix/Hagn21c+UnXHn0Kryj8zP9hd9qxVcbOCuPJW1xwmfUyZGr+K7FZ+OjG2V0jsGxlFIce+bgYc6NzZyLTvZAjF1JMaRc8ZkuSs7JHsiUQg6DMZgfF2Qp7JlFsrTSLTeikgdAnQCQMYfcy1hpEY+yOGLzXmeup0ucYEhoE8pVmaRNgU+clhABnbpaolr6xpXSK/8a9rdfKfTkhzBGFrjabMOPfA7qIZ9NhnP60IxMz9DJF+g5MLsscMrFnqhn0Bk67S8fjildkBOMGRPW+Kd24mDHDthp8DleNtxdiDu2lIr9j6EfBB/ll7/qh34dJ42tsalEzua8MiMf5xRtQ3lmH/huqw2jg4NENykjjP0naDzCz4lif2EfsTnhXO3da26ssH4TQKvIDZm4AWxc0l60JYu6E87h9RButKfOyBHtkzDZrEDS8L/FL8jV0POJWJ6yKcAFtvEeIYoqi3K+wl36AQH8+lPqrytLP3iYkMkJmcNW6FsD8+XIHGVpyLfWBt6Cu2DH+PjMmDOdtXVLLSUqdhLUaZPyogzV0Rtwlc3kGIiaKfJsvFs2Mp/D2E31N/+SXp/zin6ce8VpEX7W2wF82rE0S6f5xCrtD19FRm/wNSOn4GM/JJA8/Do+EFnJIu3Cpytkl0gZFWS7iClfvulKQQ41OuQdgTxIuI/EgTd4THJi+cw80zVGNp88SHrHBqa+UetfRa340NC4Wmrikp7Xl5cwTzuwBn15OeTG1Ak42R8d9OiglH5BAN+Xm+/qchHVd0XT/y8xCv63isvOas7S5RN2oalT6KhiTxiUzq/iZ4xaBxCOvQ3UleRxQFltQNH1UvqairaPY3QAy9U4dSADVaV/AbeTlPB1fovBXBwJv1R25S+F/gbx/nLVCTYsrDbsjN/e3bLTu401O8PCPUF/FyXpcIxFXFkgbLkW7yh86Q/zUXFsFzg61nU3dWiVhGhPYD8nPHl53j/FnpPJPaeaXx+/pDHXvoZ8WRaHWvADffkmuhLS0oOn1go+CjLIpojE8UIA9H9e8n/ZWBKhAxPLkoglmfC1YWLwtIChBBJ/dz+QU/kn8IIP82yOVQ8W5Uo1C6U5kxhPVazvqOxx1I6bnK9x9kKdiZfy1gflW3pMpuRBGau3J046fEPENxk8aTAxNQgenWSwGcCEMJTpgHMre3EKT5n73NfG7Tk8tTSgdqXkBHCHXl10doUARICwTZ7Shgh+axLHzXYNfMaD6MDEtEd+exK0A8lQ9l+ElrIxaHYFWAJBjl6cCKXFt2AgIiffim4MetJmnSeS8g6KaLWCr1qdiY59pDGTAhIDfx/aE1f57VvLvvZx7DyfLvpabKkx+QyrMe0G48qEdkZmylYbGrHnDYF1za75is0iSM8J5IWdd+3EibwU/a1mYN8f9uFprb4rvteUx3M8c3rl8x2npw2axPH0+BwPj/egrXF7s/0N33CO8qV5BOcaWxuRs5sZ1s3EhJmJXhiK1uK9sUI7UTDXOuV6zEl0sdEO2S02tchFOf31738f/r2mDadqQyNJYbA2pC15uvD5y6f46eef454F/R5/k19le8YeDkxIE/ISzwQe44cL/kx+SJKuf2sHJv1G6QqT25mF7IxfqP0IbamCt2+NhBRdYIvGHuVlbDKxcMFzxJ70bd8c8STDjbnVZhNttcoiTZ7g6JfXN8ZuiU3WrTghNT4UFDjUFhuePRVxsvTtEyfODbpu0CDeCd/RN03wTKyUrb72wAmVPAmjBHaMwDNJYJByFb7/w5f66FtjAbQNadX/9FuTLt8IVIcM9cvI5VtrjQptA+OG2rjvow5DrNoqNptd7Da3sdlxZQNvBa0D/bpSULfzRV4AVKCKQr2y5sFvSFdfhV/pY99F9tY37H8g9gAltDFPsJQlVkgCg56wt1Jq2qe2uCJZG2qzOdTPmc0udaScXp8e8m+YaStfvroB9BDGAn8dJvxIFwUjyBi494Sfco0TKUvs6ds8hy1Klzj0f09z3QgyWV/AlVCvPfQMyAMnDD/XOGvbiK53bGRbjFf6ca0t40KtNa+lqykjcalnN5q0fYv/u4h4n572YdIkrybWSBFUyBEVKMceWNqPOC3KrCvooishHssAjQMxR92cz2/ID/m+vcXeN1+JmYX+9kvY3jOnWaewwYQ++OlXuVjwQWV3JPmc8EXtTh6CT9KDXkf0q97W601s0N2aDfJxvQpjn75HV9AZDwNZQC949W3jmzBr7fFL5AUt9hW+4+RF2M7XC40J5vKDntDJT2LqOcwphDVDc1+BhRwq8vJ5v3/J+f0N+u2v3Cp9KnP0NwdhnD4jDN/yefj8iU2M51yY1lZjTXzcESdX6xEeFl0KqysV2msYK2x3/oG9/DVhYWknG+Yx3ypaM14+5K0Ht/fCgCG+MAMNJ4r2Ydw7sOiXflpYbB9yc+INPagDNwPcEBd+lEiapHNFPB/Q/7gZw5iz2qwT9gmb15cOOV8oj9fLPBVRW0v+1uhu4F6cxiH9wFjyOtH3eIyZOUFbkEbxqqekv0QkLzJOUbdfvnyNT59+YRNnTvjGvlorfEyxf34l1j/kvXAKMuxKiZmcxOce2bxhd3v9gZjs/A2C6IlV4pMP8ekL6802ed8zXyoXddrXSl3LBbOxxJxxhY0OQwvnXGFAMSBL1J5+tBmjbNvjI/fMQ/dfPpP/HbJP6Rd9m7v88ulT+De6zIekoyu0RcmwIE0VHNqsRZzabqst9AXnljaMUYcK+hL66OLHJfxIv2VCx0uZkNFMDvIW6nqauZJfGMOUZUNXystYdXAuJI52yE46hKfcJuZM9SEGY+9IrJJG+8zIWBs95K89zeSmlnMewF7xi1ccpdRwzALXPnNoi0ftCpuFIdptFRNXLgVa5HeJ9UF/Nh1Kyfk4YUawqFzHgHzkm8eQL9vS7tD90YLfHilXHzcHyGdwa4uOk7bSF3yxpd77hq77atNSSkBfCXkfWs1+A30WnbTQb9XRiK+uiWOVthK4TspozpxswXtAH+bqxrOCXhdYG8YZA4wPBb6lZ8QXa20RAJJe33jSp4zvK3zt3bv3YW4w4qPq1I0Bx2r7big8Pz8zt+2T7vV2HdqxGyOv5L/OF64f1PGWuWe93caKGKWuPURa5AJieOi49NAxwFOPraszNyuuMl9s4PAtZh2Q9R4/MN/PNzp/+Tl++eVT+L+M+Z/kmGfIE6AzPpqDXmF4fYW+p5dncs9Hyn3+HVXrlpzvGd//wtBz5i0Fe5COCZtX732t4WHS2R5semjbHhQcOZh2vlB+tTbWDrvUc0XnsBfXT47DHoWpbPSvDbn1jz/8Lv9HZ/8Hrs0aHwQPqJf57joJ4D9URKC/rhRA/mPM/psPITwq0P2BuLDneaJrYsNHJ3h6CGPeI/n2AZ+zr2Nco+iDliWnP+QbpJnL/Ma2javagOOkeUBX+s1q01L/2l6+4UNMPLKxpg2pB3EoN+XoZuXIuLTdwsYacrC+bw0fq8TExR/sD/HYZYmKHCq88oWnedkYZJz1fW1LO3361mJDLrwjh79lA0hbVw8dbUoq+Ah3Robm5r4NZ3l6fIzH+/u4v79P+6Jb0mIMlDafOddLcrz/nsqVr++Jpv8mLSryt51UygmFnkmivff0WXu3X0V5PUpeFHGOmQleZ9PJLK8kzq9HJn8CrTB7+hswBxKMFUFLIxgJZCPBb03wqcDq6GiAcbzJtwsS8faMXdHPooHSLXeHDUT+AeT7h8fcJbRvpe+AwTnGSUqDf2FHUZga15EApXOfMDYdx6Ajngw6T4/h1WdhyecS8EccoBHRAyOf4iv4XPS/AYu8A3IKSeIhpGdicdZISn3d7f37D7Eet9ER8TIYsaOp810tVhw64RGnN3n3rQvHW9+VEn1r6Vjisl9XCg5d07FaXRxM+Tf6Gci9zuA3wfCPFTsJyJ9j1WP4EUa9wliuThyGIyfJpINEz4ACthCmMnWobW4+Cd9gnpMO8FoDDldtwxOnZyYAcVplm4HlCqeUKqg4Mzk6WR3BdSSAe09USTnX2qJCo327YnfsCztSNjP2GNQNtA/YRM/VTSkD2hkCHKeNtFYdSEIy54Je5VXqpMNi44TcHXfVh1dtQhuZ0O0bdKkL+ajgqbXljrd1ts/IWhvTnoQn3i9fvsS//bf/Nv73/+N/i3/37/7P+HL/JXZsrNxcyo7J1kRCHE5sb+DJscBes/DZbncsZtfJv3ikx+S2o9OSaLSU0Rn5OVmrE9/+oBnxFVhQViZ/yyRTIN5CI10QHD/VzQRvylMctpdSaSnYF5dv3wIudAttPfzbTzmmCgA1tBab7TrcsGh9W3Bj4+r0BH09k+HQaiZM4peX69hahStOIGp8ESR5M379kokBtSSVZxYBUzyRVD+wKDhCcwPn+/fvw8l4aBV6LQWZDUzsm6jAlSfABSRGTlDUSbto5PmIzI/oXntfTqAOuUBK/yUZ7hjZt4VubWxF4mPscuLJbB3gZ2LijE2qP21o4l7fnokrwnbSfSXuvL6+RF7BufB/Jh7AHf0n6pZ++/z1VWOEtLnBUKAhO4Lr27cLNnIrPNVotYa09bVBUllkD8zEgR8MyMm42rj26MHkTzjyDPaQH+HLg8llJmhsIElTreCgaNfGJOOPxRhqMUY+PT0R7x6Iuy9ZXg8vJDOvJDnHOEGHuCwnaBGOb4NcaXPxYpt6cvPlGpelhe42hXi1bWPxCaMx9pdSE/aZTl0pUWuLxnwinyvmEPvUhk2VkEUW9/O34iadvGkH6/Um3r97hw3dYjf4WlkSHkZhTyWUi/cINeOHetHfxOV4ZViRjzjlwQXHtf+y6DgwH84Ml9JIGNbrp8qgRIlcPBK/hta4r+ECspSa/Ghv8myip23JjHjl1/5Dbdk/IFWbRhx0ybsFJzaoLN/wwflShCP/ztEWbVRacLJQH9qDZVwBu7CgRofTfAx50yblsysFWwNVUGjXd5SNuiLeLLoAABAASURBVIKU9HPnkqAfPeiFKOFpgMfNehsbdLRhzu/rIm91a7Fj35ADRZne3tzhy7sY0ZM8Jn74CB60eW0ak4BXRyrfcxzx2yPxQX6VZasjtBqTIvxjqRYXpBV7ueHgQF2qnZRr094L0KEawPKqvuWpVuiCXhuFr07cgHvhYMM5UBlK04Z53tguRfp0brKgBw9DpMd+8uHVPh0+Ke5SFlmc6Kuf2NbAKY8W+7hZsGJBaMxbYJ1DOSur3fYmTN6P6CNxElMqsLXx6/iEAV/68BNzszgqPK/WY+YXDw/3oWzUW+mRQylpUtJ6ZI7TRyeuszTSUvzVa2Qi3jU2PAJngD5lxWj0ck64179zcoS2oxsQLMpm8sSZTUVzSeUsLerBe3MOcUzwcGCB80w8cjH7wqJF6x6xnzVz5Ho9JA51Kj/GI8dMx5lYeyBHO+Qcog8IV787vr5mjLef8uhri761UFbilw75VwfqSdjqcYZe2+StsQGzgl/nhoJxGO+PzHcVWexYKKqf7c1trJ3DsTPxOFYagv72UydZBv0scn5Tzvqg7T10daXgllCFzvgZ39qoF5ax5Mz806Pnvmq7jbghL5XrUkboXCOvG+jR3u+4bm920LaNCt9JFz6ljE7guRaftaMTbRV8SeuVF5VAX8fKm6XWLrzqm9zl/fU5acUnnTNeOMk3X9E/e+D2rcUAr46Tl/kIp8B2bCk1StRQvvrbEdsTFsPQWWXx3mLA5lxHVOJVa8iA0molXylLoXOpJfLDvTxX2jFfqrBS6jqwJH754r6h33G1DjfgpEO9OG8xgFZ/UugrLQucAFdj82QM5WzO76/X+Gstm/U24532YnzwuiJGbIh/I0W59rVFgaYiv1kKAQgcfAfks0KHK2XPszZ5NFemiF/6ulKYqhZf1a49EPIqPPW/JTaM4BpqYx4kRpLz+PbZxFUYtdakEfDhBuULmy9p8+jeuhm/1S7QzDKHsaZzY/XBw8GHZ+b9ffqhcMzxN9jbbrvGxijQ3mrFHoQEBHTrnXQP0LMip9q4DqS/NG6321ivt1Fp66IwzlIdEjxg1y2MN+bAgvIgT5lInzClwaI8HaTu9BPnrwPxw00g+amthuUNm3pxo4nY59VnhV/TZs7Jr3Ob68cj86BtK3iqdYnX0nlDTr88zyHevtnGBl8J5q9NbJGHtEmPcUW6vXdOaLVmHgerS6wk5k3TWxiH/z/q/qtNcmRN0AO/MRgMcBUiMytP1WkxPcubJff/X+3uMzfk36B4OH1EVYrIkO4IOIbv+yE86zSnh2xeMRnllgBMfFqZwSNK3TjPteLRVirzC3DXftby3L+1jn7M0iFEVcLaIvi5xPsJPSordauOfVk1gY8pIdyuIGeIUz7amLTaX0CIFpxGW3XINO5Rif8y7p19xu5X8HTIb2jYNWPKY4dehfX09JD1ojQJUx/BeOL55TlrX2O0ceCVeHHEPqVFmYrGe+cqq4yFBXodoHUdFMA/tz/U5wck6b8uH4lV2f/FjDNmz5vAV5rB+HfDrAS+Gm1obEgIQFjfCcVpYI8UGI+cPqtoA/4JR3Odb0L61mLDG/Edp4Hbwz4MFhkoCQQbAnlgNBOGec/Jn0b6RECSJvG4ydzlvNEuTkIfOTX9Er/++te8WiiIx7kGcB1ZpxbO169f8jTZ+yOFhUlobRQMGJv93zhl/Er7dncP7OcMANJjUmjQJlzYzLHffuVUm43+kaJTOAWDFO4d63Vgi8uPP32Mn/07ANc3oSEbYJWPBi6dSDZMLjMFhhudHIffEwHe4gizTvmeUh53FDQzcEomwIFia2MC5CruDYFJh9LRlN8X3kD96c9/iru7bxxMndiYzZkAgh/17DyDinRWdGJA0sEmHPgZGgya8uq8dGYCDUuzkL5jM/6FzfgjOtIxhTfUFpVWmGRyebx/YCM4UYBXNgVjmPR20GjwFqa8KYMJm5Fe19iUieOt1YTXFSGuxdBM8enGy+AEmig9OGnid930ZmcDa221GoyXsJhZ1y1hkrIoMjkWQB+xBWk4C5AoJk0zcKRJXXm1TxwNWQtTWcn38fiMXCfENtPgCHgNWf7222/xH//jf4z/7////xf//f/wP4R/if9wfR3+CtPh9io2hwO+U0I5P+Mrz8ARh2u3+31ccUI+kjh66JdnN2vSry2aYDck9Noq9jmFdmvTT4RBLISWt+LbN8DoU9plzybttpV+NqnYluvErb84x6ZsfK7QYCt9QR+Vw6/V1yN/Cn0tdrv9ehDRGjXRgp1O3+Wi3Qtbf+xJDOpOfEgLu2ixQabyFW8/6vCOhOzfEvFgVTqV02f97S9/SV1aEH386Zf48P6nGDfb8E2Zdryn2Lm+ugGc9kIShhp5176lwatoTFTiOcL7KdsxNwzGK79R4TdrCrTq72sbQ5wDhZg6UTZuyKTtVftFxvqNcE/cn4gJxj3hZaNQ8mqRcaQQMdF5wHPCzvR7x4xd6tBi16LDjbU4vjds8yw/UZK/vuFX+JNv9ZStfMpbvP1dADeTxiw3JQPzaq25TtmbpJ07oC+v2tdnfPoTcfTx8YFiZEKvNcRxBq90fbu/xM+7jKPGya/Ev6+feSbmSb98XP4ehjyISx1CdiwUlMorcwgbl6S34LXAPxHvtGFlc6GNkdysWdA+Pd2HdrNB1wU7TNjAQxRpQ/qEeWHLuDz7Bky+xC/eSzsR59W3fPvNKv/Pf/5ttcP1VXgga7wTr2uRclBZc6u9L9DynBsy46y0T+i5by2U/xlafDtZIEh7P4JHvcqL8pMOaZY/f2VxZq0wpKMOG3CvukEcqaNhaLEhRyorv9XjwdWizLoSbai0MSyEB/D3tUWvQV4aFMuDuF+xTW0y78EpDdLl/wnNDZmHbh7cSJ/L+1ZD/mxdLRyaTxyqHNM3pHmdB5dORqlpw/JKDDV3wX7SpvxLzomwzzhiDt3u9shrHyM5vJRK/Jozl3qYwswshiv8qEu/RXeDXtStQI74qTlRuOaQAV/03nWYUMabp2doxZbUt4ed/dCAWcJvQz1TjzxzYGM8b3WM9zcfw5ggTxVaG3htwpSvV2Q3k298HschHOsKsKDD2sb8dn//LR5pM3484mOH631+a8Y15rLvMsP3pNM477dIJ+Zj0NBWozIGWGxrTh5c41xp2xDnB3QcUUIfUYbvbm/Qt3ltJodU5LmN2+ub2LCZkrcj9Alfeq/ZnCgr+TPmL+js/vGOvPMYgEz+1ckJXv1mijkfA+RTGEf/2gy0HjngOAFXO1JeDIZ23tCBtrJBn+I3Vuqfwg5wOdc1+b/t9eAHeKflxIHHa9iX4yhvpnlvU+azmyBkf3w9xR11xB0yfuQgaAHmgfy4hy/bApnq4p635t+oRU7QavNQzhg+Q7P2L1z1kfGXDay8KOOKjVde1JWC/9kR2DbtVX8mJ2sz4rUOOEN7Yf4GfWif8qocxOF4X1v4d18+vH8X/r0kDwF8MVI6iAS2cbxH1yN2ok0LY2BNgE+/1NcRfOq21sqKIA7PYa5ImwBMB51RiEfEgmd8TlkV+lpfMw4O0GbrW+N5jA3247e4/KbIe+jyW2TeXx+uYqhNFeVhurxpj6gh47TyceOs7PSj5Bm6lY58GIuc63MtLSqwtK+uQCStKzVtu3D/Xfb43jcPDfDDV+ytsEYbt6HW5HVKfS0hLJvr7Xsgf1rDSXCPDpT9uBvD/cAwbkLbG5LnFn2r0WoLY1Dlvq81hFO5aqtel5Qukoc+BvNJvrwZ0qa3KT/XKX956GDN8ZSTBCOAs9coIUxzkznFb/be3r5PnzSvbA/b9FH1vdvtw3y8Y9/j84Ue/dNco63YlmUJf8xJ5rOWNVJkPa0dH4m52oR0JQlOJtGekN89fqDMhtbigK/c3r6LHTRou9YUxn/rKefIUq0N+W0R7ZJx4dF6lPp/xgeEr296Lx5l8eJLH3zxnn2F7RGdKhP1uCEOyJ82ZztcEeupY8VRyqqHgsw7dFGHGvKf3whBHq5TXtfEN/WpTBu6UJfaWc+aDbAOtO1+n/Q+yqvxHl1U7KJvq957cCS9xJAXYpc866PybB0xAMt2xIeMHV/YK13kViJC3IJQxuY185PfgPXZPap68X5oNW7fX0Xlqq/4rG16D4GZC5S9tPt86Vffrhka9EKLMklZE2OkUdg+RwloaaH+B/xP+MKqrPE6YBcNGK02zLhA+frpSsG/yRE8uqeVR+OUcLWfNWbeZ75hShjLay2occna3X2N+IXdlRrSgYhz3H55cZ1txWpkXsjn675D+rRb+dKP1a0HUn6jx2+CuRcXpvp232Xt94LNWRuZL1Y6J8Av4X6tSBsKXf0WjIVGHxPePjy/3f1Ilx+Tqv+KhBTuqtz//QRG+CB/9I6iCQwXBRlwLCBd0VoN9ZIwmO/VeSrUb4nQhc4RCZZkX5zPxLwSOozNxQvWcAa+8HQSDdAg4XhfMXKUrlEFkJxfME6DxHa7ie12jBEnWedWAngD9sjVVsMgAmoSjUY6pfHPOBxM5ZgOUHGsv22d+BiVHvmBe2C22HFKvWezaXHl2IAjGvw9WNCZpLu1ikPMMZ1OoFjSeSwUdUQLNGXnvTQIWziJCiHy4RZZ0Wliqjj5FpwAylN6g9KJwKdO5Mmg4dXAZAD95ec/xs8//yE8gLrhTecW+VR4E6JFg4HIBlEc0AQyagTjbYwEVx1O2ZdS2fQ2xgt8IDOSy4mNrfLf8vbtAvOEDE3O8iM8A5OyefeOJHjzLnRyA7qHf2eIvPArnIEAv0Nv8mYbRxJRrIVPXxt0EXx4PhPIJ/CUKOHGp9WG+glY+fuwEzOWLIZdr+yVi0WGmzKD2ZGEqYzFKX22qjzgMYCpHtZi75Ek+AwbvF0twXXGXmauPheC0Zh45AGk0LDSd4ENe6x/zPm3797FP/3jv4//7r/7/8Sew85vX7/m/8o3N8zcuwGTniINOgcAuxLw3CKLA3Tu2Bm+T8henykYhhvOkWLfQoElicukdqFB/nfocU+RfHNzy1uIq4SpjXy++6Jo8BUSM7LWrsShzVbe4qUsKKKFq18N0DA0EgmMWTyYPM74Z6N/g69tsHvxPj08ht8gsb1CK9MFgewW7PV53eS9Fd4z6x2EFS/Qz4UFyRt0t9ooQue0OWHbJFo6G7QEMpqRydPzA2+fHvLNQYcMb2+uQtv3kM1CRB0X+it69vBGepWLbYT3sWHv8DHAh3ZYa6P4BjjklChh4pImW0f3AhHaoXqwWF/g40yfyUl5jMDZ4aNdBLHlmPR3pYSxYUOxOoCrhx6sCp6BRhFvIe1zD42FMTcbnz59Dg9XPAiST8BF4T/nDFWfaOGvG8iX/Y5fmn0jm1Vl5gFUgH+zgc+0l8rGa2IzPIf6LqWw6VyIT1P+qqcwRuR/xVviW/2WosxY2sH70Grs4M0N5fX1TTR4oRvwUAAcbuBp9duUD7KxT/vaIJcNcPXbWqtosAtwYjPx+SlOAAAQAElEQVRufOyTtwIc7Vy/0J4DngsykZcnNg/yo/wzlxAPAgIuOhKoOplOx7SHPDCBBqTM0AKfM/qAb+CpD4uTEZlYnFmIzhzAexjy8HDPYccEL0sYd/01MPUrfbYBvtM34anV1S/kgdmhTIWtfR2Q1UBs66Bxxp/kyRcREBPyO7BW+pXVlN8OW+mWf3Xur+i9vLw4PX1XOUqnNPS1Zd8wtPCbOuqiQpcxOxfgS4u8c81n/ikliOPcEGeUrTjEZVFsc7P8jH9Kp5tkrydiJubNokCVJTcTBwpv9eFa84cvOo4U0fZJG9aQ81kRxqdSavpRbsbIpV2BkKBBxzrRFbaaj8L9+uVTfPrtU1gs+vfTzB0b+JNPFIPtrIvlWXr0uwJcWw+O2sBZK4dXC4dXU1hUKg+/9bPFDm0DcyTDNZW5wXpplgihKx/l5LPjiQPY7LHw7SlmDihq7WO738UVMVZdmwPvvt6H30aekf0WGxDXllgT/tDX0J04nWs8Vm4ztmxMFOfExtir611ibHCOunhk46ydSqswkl6IddzmfG3gMsaQy8lXJYxxyqu1Fsb1EZpsA8/KwbU21wojfYlcrwx81lfUg/PlaQ/fXltb9aYP+O0ON1qu7VuLq6t3scNeBl6cDUML7VcfMQZ2yM6rz46N5BHpkr5aoZEYdkPd8o7Nq7gq86VPPuWrbzU28LBHxns3mdxXcGpJ2uWk7UaAn9i33SbPZ3zihU3GK1f57N70vsyvUfoS11c3iLaEv7o247PSIY/qsYcmv4H79PAcfvNbHX/7dv/9UBhU5KLHuPv27S3OlNDmgx9lo1ys2c7krb5AJc34ot8Z55mWH/V7In+epmPCMf7kALaTcPDRF9oJ+uThTL+2MXG4dsaOfLalnHhWf+pjfck4Z6zPGEmcFO7QKvZR86VOz30+I8eKbIRvizcDARV2T92Mv0/woS/WVqO2Ftr1QrCQduNc8gmMDXFyVDfIz3E8H1206F2HDISdcPnHWHjC/oVhTLq0E3XuBL8NPBt0CRr4ONKmlPmn3/4aD7yAsF+exKGtbcDtprOUmjwO0GM+G4BTwX3hTXklbvAceTkj/erfq3K0bnWdPlD6knkh56Mn55s31OErz9qmdMxsZGZkJAzrJnXwKm/w4SGr31wxzrrxfeAw5Qm71EbUv3YRMgEzmevQrbC6UmKEJ33K/CL9wvXbZ6/YtLX/QM5RTg35liqQEv46uPlQ+5OerpSM5VfUh3v2MDzGw9Pj91+vGdHXHr8VTkF2rdaob015yPMWOj7+/EvcEPv0EedpD9KubKTHubBA3inf1wtHuoMfVM5hwzG+8eJJn/ovci9zevDKx8xk5SvsM/cMgW4J5VLRpzm5K8R8ZOwLE/lxrrroZTCQBesq99JwsTEew7pku91RExMn4MtYKTz3Lb6E2G1H0YV6+vqZl2D4vfWuOheOOshAW8g32ID2oJxd1NXCHmqMcTdGbdQLEKRc1eEGXPbJo3uuq6tD2LZvezXl12qDLvavXFe5wYe8CJxbPkBEDvi6fqId+RLuDhq/UcsY77TJhl0c0PcO/6nI1CY8afHemPlAjeWv63kQplxFMTT3WXCHLZ+IqfqkY9KGOFMHE2P26fPKU3gz9qjNKZ8p1z1Tlz1n7jQmCfvSulIi6zhkJU3x9lPgs5Sascl+m3j1Tf1kRtbTfArlfzYxv637kS7q50ei599ESyr2vzJTYzKQzxicSp9QwguB0+kasleVpLIu9xqDjSrceJ+JbeLNTvYxqcMg/3btxUBqbVnoGnh77mvpmI0xSgRmr3ArRqMRb7d7guM2dN4eeIWCwTZgwBb7tWLIzBWA8MWtIXkvOOmtrHNeY673vc8YoGPyvLBhMyH3jFsM6UyNwgWKojLXU84NwdP10tQzb2ZjkW9SUqhA4WowU3a2E85joDpzxZsiecIhCvA66OVWkvM014DB8sgDDZKw9OcgsvD+jE66UmLHYcP1h/f5f6/xLZRBfjTYADPnwzAfVuUTOilRGVNOGwLFgMzkuQLL4Cot8iid4unpH+FzJJjIp8FDR5cf4QprA75rNuTKRHoSTgAFBrQPbknKJVqrtJFibm0DuPVleam1QFcLf1wjHlCHh27qpiAt+7VF55RS014c81l6jtjnTLG++HvvyTGrmCdP8nhpwvCtyBG5atOQGQEy4aeNwJhzpS9Q0iuJXBwVuTGk6kJ6nSMM53x4/z7+4d//Y/y3/+3/m0OYQyYQi3g3+d9I+gZT6VA2wro0C0c3PCZ04cmHNHkFNTaOnbd6mf4vr9CcBQvy36EjE03aKXJ1/eP9U87fkNS0CRNPhYfUNVeWk1TlqETfKiIQD0UPAlH/JxIsVpxyVvfSiFbXAx7eHPmmZGJO8CMs5ac8VtmuCcD5DPORm4WwAETgy6t0KWPXrXKXFlVRsJOKjBuiLRlD3KSahNWFa8fdNjbYfttsSLbMKzWLD+NLhZcxv9o9hvFkwG9tfWtR4duCsfTYBvcwHSCJfC7SWKAxaCudJpykD3vq4KIrBf9sYUyQBmlJOcGTcPy1OHlKHMzVvnO946z3kzRg78fjKR6fnvDxF5Ll7NDaRMRaYTt3gE5/z52uddx/edD2R/QOaflNPbuHtkl9udZNhHbQg8tn6XjFR8SrEbfWZ3Fo8bPBhoQXMFFKDeW2QcY7Ym1fm92rqMArLDtkaSb5vxKLgh9pHIYaw4Ccke86Zy2UnrEXcbsRrLUCq2J7M7w/Z1JneeoPqVOcHtnIH7Nfu3gFh+PitXlvbDIXGW9P8OQ8eVLe0uRzV0o0aB9s6H6DrMS9EH9P5LEXCnHtSZzKRrjCd44yqH0N7b5xeFRZr5w9BHFeq4wNLRpNO/CauE9zuOFfoLkg94F51bUsssA3Dlg0SrO6kU7vX16emRFRWeNhSlcKMlqb9Nh6+JAmm3S6QLr9poy0+Wx/F+s6LooE/1ne3iZP0DYh8yM+bHuM/MYVurGA09alKQCW+odvdWteS97Q84SsBSpvvNEB5eqz3MT6B1srdFceC239aCfeQRVj/AtvXVn1f//4EPf334iXj2kPVR6RV4/cXGNuEEPflfQ57bSw3lhqq86nSdNE8Skfi/QDY8SmnV+FBRFdKRz6Sh+08QkFxFxlaLPLuQNrpU+YysOx2moYW81x2oS5/Bm53fFmXHsaxEWOdK1wAlx5jz61xwmbM6Y6V53bJ1xbyOAbHcp7IqbKizikQTLlWb7UkXOsTZJ/8PAJf4RlX6sthtaiby2UwaXVlENIGq2Ez9qaPJ7IcZIhnqG20GbdUCu/7X4fXnv6z8jx9EbfhC3IkwX97nAVI4fPqz4q8G0FZF1YyhX+6SG01hrGB2spN2OXdnV1EzccRG/3+1C+8fZzRi7FdRwsbchjB+LRyDXnFCwVeqTD6eKXzgG+lcWR/K6sHavAYHoeinel5IuqHlrSV5kgPPVrq60KGD95xj/uw28e+HJJPMLtmK8fu6lXdjxGKfDbmTuWtONJea4CdRg1LuGmX/vMDv4RVv6qHYdv6lX9AoiRYLM85YGTOU8c0u9AziO2eP+9IQM+iUOY2pZrbCd0dCLWwXKoT+1DfWWrLWXdw6/0dwUJ8RGucsv1b3Z7plN52YSBWshZUxgPZ5Db16gnrSl74DIdVkoMrUVFzjzYBY3kVugX9oyMlOkRPVm72VJujItnQw7X1pW1cd5Y9fm3X4kV96BXuIIs1JY1kjfox8xAVcK6qFZw9zWkjc4IeFvlMyftysYcqQ17cONYKcCD5gFevJc34596kgbbE4dyrpOZmZjoetvCnsHn5M2DHHOB30jx22XkGuPFWhsdkduUcVmc8fbjvWuFBRkxULcYh80vta51meMe8JlHGz6hzOVTP76s9xDc+OGzPLh+t9unD4vqBVqEo0CsCTfErR4dObeUGt3bveuVvbL48NMHfGaPPsco0gIgx9c2Iwr0oR1EWfUBDPWeMMOfhUOBKfKbxRzgWRsLW5mtMNaXrn2BT/Q/YXfS6Ni6GpdE60Or8LENder4MzH4icMM9eOBFFCYqA9CD7RgCW+57yi70dDtFn4zTkCjeXugb0NtsNseomFzTtQmH4VNcw+mPLVXcV5osu9EzrEPAYCNlbVwCNSQAXwgD2H7Elc8l7xd4WFPnNtzICct0hT8VOgxj3iVbrr+yw9siV8/OR5f8gW0L7PXWnzCzEu4Z0qc5KRaW/apB+HapPd4fCTvPsTx+QWpLmG/DQ6wS/wD+eubzhUfQs2aWNu0rX0FPiv9c8Yr557IDcY5detz8CNuXE8QyAjO4NP4Yz/DoCwr/lJDO3bsEu/EI76T/gRNWesEoJADlx/qkzz+UBT9m4ghtCNMbHWd3aGgUlBsHxqErZQaiDwTm06gEliCzftvhHMMRIV1fDCIhbk0AqBvGj2h9MTXhGkA1UCmp2O8kpwMsK7fmNSHBt7VoJ6OT+Hppi0DLnMhAudvceAt0MZT1q5mQn96fiBZPqURdlHCzddAANexdAAdLq84Q6uVINYIrmMWdCb8nbhbDWlfdAcCuYanAZ8xOkCGgXhg/SvBaaGdmWcAvvakdb9NGXjqLp8mBwPU9c0Nb5quwreCtXIijJCFaeM2Db9vLekRvsEnAwVycP5F5tIU/hT+gchSKsXJFF84of786+f4+um3ePj2iAwIcjmlwktJWQ7AVw4Ghb61EK6BKOUxMA+6gh9pmpUxKh1qg6YxXKdeBwKJhxR59Z420nRU9XeRlQn1hQ2tcpjQfYkKjBGdKZ+GvUTS6Ne3PWF/ykQ00Y+tIFOT5zkFEyud0NG3mrxEibcfAyuSIfFeimksOOdvocm3tPs9gRxeXWAB9QKeicBkElVf++0eulqM2y1vdfdhEpSXCr5aK7BWHAaxE8WTsvmuA+krEZvdPjfPFTwHit9//Kd/iv9A+4d//Ie44jCslMoJ/1W8e/fhTf8NOYyJq7UqaWug5S1U2jfXmYJIWaKCN5nMcaJ4SH9hvIe227SpG2x3H4X/LFyk02Yx5nqLny28XfGWQZ88I9vdYZvfmFFvBdowPuRakcOYdoI5U1g9hm8FTthBV0pU8FloxL/4KfSDubzpJdSF0iH1lgjX0JUFlqKqtYGn2IV/ztk/Qw/gw8MS7X3AVwu47DMx698HEuQOv7RPnmwCkXY37d++3oW/wvT5L3/NP1g746fazpmr9/N5JgbRSByuXcDpeN5LGMDgIulVRhYiuY6Czbem+rDN+UxNHtR1+iiFlzQP6F76NxRqwjiDY/IQmILeQn9Gn67V7pyn30m/fRZZHz78FH//d38ff/j4h/AbTcYAafJXtF54S6d/+AbxJE8XPjQOAJgoC8VGR+Mx9AX1f+ItyYXmy1W8btZz8wDv0urYzGGpduNb5gmdK5+ExRxlYKyeKHDsa7WF/A/wbJEvz/YlLPgWt2vy/1aFrfp3Ax7u7yn47uLx8RG9v6ZNdDQ5jAAAEABJREFUS74HiepXW5nhzTej5gYsKYw5xirtU78VblewHxbO+PyETLXPE/7s2hncrvOAwua9vNmkTTm9gsM1ygjWZCdtXlvbUPh5WGjnhAycZ1HnVf0rf9cNtUkS++4ldqzx0Ez44nGtV9+WmhvlYYP/7Xb78Ov/GzbG0iH9+vIreFwj/87V98Rt3PTXmnzjaDz3G3bffLtHMw+mnrDPGRsTljgXFwNMWgq20NcatdG4amsWUj39tV76jG1LbkDcjDxS4Nq+3d/F57tP+P/aHp7u4+XEIe7pmLYlXGnVBtJXwWnskWfpQTBvlET6nbIzrj2zWUqe1RN6HPB1c+5IrHYzn3+nZH8dIzKVXmWtjkpUNiKNA5umSsNvBwnHsR3xWx2MHFAJyzjRldVGlImx/EBxfbi+yTgtXG1AGclDF4AEkM8VvbZakVkLZdSVEkDKGkZYzh95S+tVuKxMOxhYs0XHfmPFMYybz6qNnrGhtbBfOn373po5+xh5aIntyr+x/NZDD+Box4759/Qq62/o76BTvS/IrkeHZ676pL+eoB+Yk4XTKrkVG/cbJspPX2dp6PfaqYdW0iQ/Hj7KtzQNyM/7M7JwnfzhZqEvXvTmGtc6D9HkIa1XabRPPK5RaB4aSNcEfzP0zPirf0pgOZ/TNkrpOJSq0dC1viFtfovzmpy2QQab7Zg5dU/s1x4CoEfy7xNNe9KHRuq+3W6bPihdBGY+agzNrAEgn6VJ2r0mjfAoXfJ1Ij7btwXOTx8+xk/vP4S/audzHvZ2Ncyh6k+6lJU0aWuJk8VDrdRIyB2c8irvtba4ub0Jv0lg61uNV2Shv0vLhjiwPWzj91xQ3mgld8KrB+jqrGI7PfBLWccH4O6QiXxvoHlEBhuuNvs8+GrkpFqhu9iUHGuhM2FgO/bwCBb+XcUVqCPEZ07bIXvXY8Tpv/LETPzvbTKCRIQImQ83Wfdhj3nl2XXiSLlB74Cfb9DzuNlHKY1hYw4NuwACoKGv1LzmcmAxKbTBxlrl5a+uPpsHadN8ZCNPe/s1dxaun/wmxpyHazn34THj1ToI0XA8vMkz++jSn7gwb6G+msL/85R5MPNjWir6QPbSkLp7o03vnqD/SD2Zfy+KOO63e/RH12qf0q/MxeX8xCUy6FC+8jYS+zY06XJu2gi+so63zE3K5AR84WgL2o661nYK9ilt4rrFd4QjHU/QZc5UY+Kwv/QljNPm5hO5U3ji3qLvLT7Xt2YXtehEjp5QAcSCXP2L/8jhnPfCNMarO/Fq/9LuoYu8Z0M28my/NF9awS5FoizvODB/Zr8mTHkQntdLcx6iR1qMvNExIwdx7rf70FZL3zmYtB6pT8xja61xH17vqTcen5+oO+7zgESY+pR0sZB1c8Z3c7W1lnlqzbVfQzmJX5+/wueCB+kft1tuC/ZyZD0ygkJz9pGXeNL+imy/fbtjH3bHy7jntC31KW7H5dcYZh7SxJSN+hn1EWzBWGOf84XrvuUE38J1/RnZGk+Vr3OUR2s9eZM9BeutmXbQqD14hUhomLnMSbe0JA3AFH5A/36/iZt3t2EMNL4IV/nkFdnnlX/Ef2kApGf9dBhFQT5dKdhsiQ02NVALi8f+PTn4+uom9x36hvkbtFFbDYiiReYT89geWbu+EBN8KbBnX73fb3PPZF8XJVptMfQ10H4ujx/sp/xg9PxfIEeDdjqBj0tHZigEjoawB4Teag2dQKUynB+ZvdiIxjui+Mq8QFFOOPOPRqMRryeUxyx+PBiw38aUDPgavoFtXR+ZgHQWg/KJAGTg0FnFVzSQoeU61+fvqXKYdGTTYSF6xrtK8B/0J9xWww2+AbFxb18lIV6SrXyWroZ0C18Dv9BWYNL7swM+MEvjlifpY5iA1KL21eXQTTKBXukWTutbjvfgLeB0PiCg8Pd/7dM58so/HY2PE7639Zl/pYPeCizpcmPlQcrD/SObaw9/0B9j4pNPdaazDa2FfQUeXAeI6PjH52zIi8f8Gr0BwHX2J1Og5cNtwem4A4bjCRNc8ilMm8HzhYLfIlMZCVM6KnZh4DKo+Y2Y+/uvBOdHDrEuwTRIQHM24YjbQHKhOcnDRO2HAlAuzLXNcTY5g0g8GwKgwW+3J3BQRHTQp8iEmXyVGiNF74aA2ZDJluuBNfKzjkdIa60NXlc7XNfCu0SUWH8utAw1g5IHLT//4WN8+PgxLLYHYDt9wCcs0nr470pJ2H1rUWkF2oIfE4IBWXm9wos8VuZKgM/a9fHNphyzQL34irTNJgaKTK/CsCADbBanBlX5WXmrBOmWrSEb24Vv8ZyAIZ5nEqdF/JmCRDi2BYsVF1nTRxryQBbSw0N+6IFk/oVXcTrmVVnIv5OEIZ3eY1B8mA+vysKDpssa/Sbf6AHLPqZA90q/8IRj0vfNrAnf+LDCXP/VX8XjNy6yAENGvkm0T3lbrFi4OLsHeFdK2pT98m7BoSydKy7n6ePSNLSVDn1Q2uSt1kYiQ8oYm2v1f23dDZ04Xd/VldfV8YL4VfJw+Pb9TbgRutiJsha3a/Uj48xMcSGcE3wY46SpAHSNG9zx4TEcOxEHHffZBmvopXILj6zXLlvroyJbBohZczbl4zp5ssEK8OY4cZDL4tBWOhcX+GCtPPcNWfDsuDJ3vRvJldaJgp125OBnPoOvY1rBX2dkVWKDHyrDZfnPFGlPcf94j0/PqWf907EJvtWBsL1moYydCn+RQCEm/sKdH6S3/H6VD3n0UO7IQcYJeGkTrmWJPPiyoIcf4Z0oJtXfBI6JQsnDH/3PX7kAMuYPcNZ6gDXUt00NB3PSYx5yPVaQvrf6aIva16joXqrkQbjO97krBX4b8gh4X2LG59S1fJ/e8Jv/tCef7XftQpyAjLj8dPDSgSN9iGsBLs4l6164FjZy0gE9teaz/MwcAM7oRp1NbKz0fYtzi2f9S7y2E3bj/IL+q+sDLiHAfumSL2l3g7D48oTmwZ1rbcYVnwkj4F7p6PsaA5vWA0XiweKPWCzdr2yonQeK7x/pc72HI+qpET+lQ+Zc4720QdWqI1YKX706zmP6t/fqAyL4FPQEDcAaiIfO7coqm0B+HTL12ojhvsAZ0DfsR8YNzEB/GFhrvulrC+eKx1aAUyuw4LG+zfHZQwLl5LUrJeTDfDQwh0eWAhjmKzq0GFYUxpEzso4oycOELnzDf8YGtMO+tYTDYvx4esvhPkXGGA9rB/iTb2WnPrpSwngjTdJtf64o/Asu52h3E/4g7rV7zbfqmlnhWptr5Sd1hC+caa8evgNnhkb7X7mel1c4O7sUe+9C+cm/ecgDWOkznnntG3ZKu9A2w3NuhHI1mi41Su+1JI/SUeL3fF2KY3Rw5d+Um3RKu7ytfM3ovxF7rzmkPcS42/E8glJIEdoyDyHsAdu0Sa99ciH91pDMXG2Cm66UMHepT9fB8BoDoV85qlftjKn5kVd5ll79K22LEfvc4Dm3w46E5dy+IpdSiRnw/9YvHT32UsGNYFkNJGTPv9wHXSV9X99Y0IsWFtpS0CMjXMWTh4G18gTrrFdWws6W8xd8ax1jOOcpi/UGWABWxr/LrUUFnrDlR1k4vtbx6qfkuHPkf231e5/4XzicfuJQQ30FP7IIptQn/3ALl+CdORB3I7/q1kMMhuBNfK5ZY3FNWQCGD/jhSTlMxHr9aUJHr8Rc47i4Z2LxxGH7ER+QZhbx+d0HZ+Zq28ZzfVQbXRIn0/hAGSQqMwiEefmr6G/MTfIY1nG1X21NOo3pyql0VbKAAA/4jTfKaG2NMWgA3hklaBseCgnX9dJgc01XaoiTBUmHOLJfW0EvxgTzrBTIxxF+ZvKjc1jIBxk5mB3QAr4LjJ71xjXpddj+BVovchKv9poNBVzAzMj0+HzioGkOfcF5rj8D+4QezujAmAdyyGbVsuKdGQdMiFO1La8I2oU0qIS/c+4lnrGVx8en/FaL+pnIb+oVSKE/OZclSE+4c8i3Of4BO8t9FDWIz85RNptxm+uUvc/SOyMj+QUCeP8zbXY6sXeOB2pn4fhtXnnKeMGoNqUtnd5kLD+wFgVdDMQ5WyPPCF/Y2t+EPNSlz98bMl5owlZGtbZotAEYfePeRl1lbBSf64Up/RdaJmiQdvv25l4OWtKG+govUgXBfFynrLnNDyrI6/d/ilLVFu3hnufUN7Zhj839j/nNHCS9c8ou8ENsnAnCPGMT4jH+uF7azN0bDsuHoUX6A3Ptr7UL4xEAsudH+6f8aAT9H9Ejsank6JjGE55nArLpXo71bYgRg7LIOWz3cbiiZbGGYkpJJ9aQdA4VmIaIUQc/HU0YXPJT6XeufSp6ewDW9VVc0wzQ4vUAwdNYjVcjr+JodU14QNGATgRk365bmLtBWoP+Md+06DSOud5Tb5ZkUt9Bu3ikU/w6hhuCZ94s+LcmfOP1RBC4BHLQwneLDUao4Zlcnh84XX6+J9A8s2F5jG93d+HbOelIfBh3aMkgnabn/DaFv5cpPzq0Y7W9OWltPOI8eIDJ54VDk4cH1vD2wpNo4UqLtHpKP1KASJO8mqQG4Hjg5rj9NnnzWx6eprZaV930XGlFusB1wvmfHo+84TuGfyxtIZiUriLfxvwWHfOYRiCYQ1wPnKRnQzZ+/TYbQdbi0KCU+NFPQbfiOBG0fAv5wpwjelpwbufNyMaN+l/+8uf4y29/yf9FpF9fdL2BqW9upuaYoQ/xJT3bzT60E3WVDVgmHN8wnaHbuRNwhd+VEhkMB+SbbU2wvtFT79qtNtw3ZE4RJF6fD9iywU/6HuF1Bm5FdjuTNEWzuvfZeZcAjeJSPp72P/FmvrUaWw6R1JE0fXr73wHPJDNlaDJQ/9qzmxgWY5Mt1NeGBNNVv/G2Bl7YyDFpU48+JwwOgCZkc6Jpa77FfHh85tBvoihbQn6CH5OdutFe6VxxINtArw+8nbj7ekd3CQ8cPv7yczR4/PTpc3z58inu7+8gbaGvD78W7+8GKxPt8MQbWPlRPpeDAu0ElMi90Gq2tIMSMWKvt7zBvia5jMSPin0EP/JTka8670oJ/V1+FuTOMHqvmUj1GX1SXjrm+y2K6/c3kX9QG3h9a8mHcLboSlk2NpMDSbRvjfwAEQCcIdKNwwm7lKcjcvTtnfZ5Sp6QH/OsCLQj6Tijt1fosThwSEjaYS0V+rBy6EZQSaex6FL0qF/tMQ9ujs8ccK5xwj8Eqw6lY8aGUVi4fgGpzwsbpvMy0WUPdgDNSQtXQjJz+bChFpcH6X57TptadV44OJhXWSBz7exITNNOpL0NNWrf3ui2J7CJbdxe3cTtzW347YsN8rvAMrmOu22MxL3UW1/XRf4LPfKh7Bb8LqC/otfaatrswLWiq9rwQexqh20fiLtXV4fwLdP7dx/BPcYz9BnDIBo9rfDveSvo34F5JM7IuzRsWK/MldEz/bYjctUOpVedH/bb2OF7AzhXEpfUi/YuLc6TTnX9YkziRUxxQ9AAABAASURBVIEFnvbwik3MyF146kY7V1fqcO2fKFSJk6x7ojD8evcln8Uzw79wtNMHv+VEHHhi3oLdeAgj/c47EQN96/X0fOQtLDpmnKpz1bW2gAw1J2kdsF350CflzQ3n79eGjNFlbaHM5StzI4tLqYjy0gpoiXFpRsRTbFn+FnTHpBjQj3hGbMU3hs38vt2EbztHrq31+P8YtbSUo75yTJ85hrH/CD8Qz9hC7Jm52laZvyJPZWc7IR9lqg9lg9cZWeeYMYzmQYE0bXZjeBixweb63iI0OAhb0q71f/PyA/pXP2fkpT4X+HmGLv9u0BNx0Lir95xD3mdy13PcoRO/JWjcm6BbmeG9KZ9aW1iUbg9XcdhdRSN2qAMGMZ0SFTouc3bY8AYbk9YZ/U3wuco01rnYnrmhYfP6DyRApTKBIvx2Sd5XH1XurTYXQuORGuE+tCH50Y6viZf+7YYOPfltMOUlTvHp2wuQ5UPdd/geBIS0DuAWf8JG9x5kgyQ/4s9GMDlLCzbhlZNYTHGmTRkfeuAt6M3D0pzPXOm64Na+fXnzjC4m9NeVwH/RBrpQT9++3WETEzUE/StmBmd0OXMIcqRuOoYw1vYQ1l3ZXp4j6zh9kzrIuP+CL6lT+Rzxi1YrsCLyb/L4P/cAl3ITzYD8zb/mnlwHf7y/xF9abLFzYThvbQv8zkmnuPXhZX4Na0+bvLpZs6Yz1gjvhTyhbc/oHlYJ38Kg+YAMat/C+rXgi9r8N+rCT799yRrHzaB8KEebuU4etEtxuEa78yDphEy/EWfky3lu4jwkaP5KCnjsM5ZIs3FY+v3mirneGjL/cDeH/47ZhGduWnEU7G0KXxTO6Fha1LH35mBtCxRpS8bvrhRsoob3Dflq+65Z7XFGF0tItwej2rS+ckYe4jReyHPGCfug6WKP0tIn7BV+j16NcdZXNn2gry380cae8XGQgauFPnhgw7rfX0erNX9FWHzS7lUZFJyvuh4cwpjxv6BvgAd1VFnXtxptrOQi9IZtrVOtoQI7nde6/utj2pq179FfkYEPfXsQDs28JC9rC1nNeGWcUabSI13ntBlhl1CO8ucLwpEappQa0ncingA+UsYBLPwU1+MuUgfite7V/tSreneP43z5da0xYEcte6Btt3uGStq487Vnx8cduXK3D+111kdgvA4151lTWB8JSx6tm62LrRNvb26wg8rB8pw0ybMHz6s8G/Aq+Gi15EGj49ILQ+EP4YgYsMDrjJyWaGNPvjlQf3ygDt2H9p22RYxW30euwmi1Jt7kH0AzxEnj07fHcH9EV+b+d+/eAe86aZh5maEOxN3aJlobwphYgVWgLxt8FxYnzvmYcemZmGbu1+ddP5Or8PAoNWLQVtC5/PbCoVPfmdDbCC/b7QE8Dfwl+Zt5oeUYHcSgMe1CvzYWeEDl2ISvvxDjXrlCStTaYkf+8/5EvFngtUCkcrDJD13AWmhzmFOxFFCUMFekjFjgOuOB3xq+fJN/gPa0DXKLsJzTyBfmmXfvP4QxRnn6LbYT9Iinh8/GOmXnGukSn1fHsoHP51dsXFu3GUPt07a9yqPxzGYMSFggOCO7hXUzvN7f3Yc1lOM2Y5xwnJv+wYs75fZEDbVwwopYBP1Dth+Ztv+qwNQjZrSO66229SkNLAPm0MKgdWk6uA7SlbIGqR5n5d7NucrvSsGo6WOdzmdToV0pCfNyn4ZNUaPCZ4KSQY5QwZwAbsG4aWU1PfHlfOibiZAa6wsGNGFMM0YV/FwcPFjDY/hccXwDoPfSbf/C+jOJ8My6M/i7nA/m7DPQiW3hZcZM4JoodCcS/5xgW6tJ38xc24mAtXAvXMd0nFIECAx4AjyFUkl+htq41rUV4ETEAg0T847A0dANxs8EpCPOyDDBpYY8CFJ8NiXic4OWWt/G5dPOzlHohkffjOhUJu4TcvIN6pGk6vWE7HQwmASN9EbennmycFCm0pXNtdC46kjY8MY8BVFK5Y7gB6MGl0XHBvfifK4eGAhPmduIksxHifwboO1KiX9ZpEX+CMtDPOmU9u8BBgLFLoQSyBD8yvvStBFbjzyGWqNvNVrfovIMOtATQAMdFxJzz0z7ocH1jaA3sPHckCgNjNX1tAz+pUJukeXwxyJnhj/hbigkGk3JH5Gvckr6kcGEHmfsw2aBaL+4tMk61BBHVwq2XrGLhr7HqNBhf+IBxgWesNwYmNgn7OXS7zzbyt9CsXdckwRw7RfnMwFUuzpBj32179MuHfO5wKfFnMW0z+rdMXGIy3U+O4Yg3uRQuNrkHK1gy8533FgxDA2eKkuSsrzKe4/MeYgTNujGzrbKBhtEptqJcLw6tfgPC8T/SnKWLWndbMcYkHvtoYFxqVgbD9CCslFwQcY0ZNpq475Bc6U/aCVlwB0FzpLJVb7Frf2LTzszPsFdjiuHLMIpbC3ipXGNK/DoZIB5sd/1SQN9fnwDqy9exuRZ2VqkndgIufkRvjKydQW/Qh7SIzsQvLInAsYIShStE33YciKQByjlkDNx20ejpkwy1mUltDvt2423BVjtKzIJNm8li7hOeQOffEvsw1ciQvtQr8LVp7VnG9gYKzRgqIeOe+ZbJI67kSKPTTYb7c1b0Sst/nqecIRX3t7qlH/HIoonx0spIU19U1fIVV+FJmnQL/pa8ZMWlc2Rvmlf5A+4Xcv44NqOtTAtLi5RgNEX6Cz0A/OMUNXJjIwXYgLSBq6wmVMBSP+MvdnUWQqROOdmTN3rj9pLxjr81OcTsVJ9XebkPIqYE+MpK3BX6BigUXpSBn1E2jBjXSkhP63VvFbmBpOK/cqXa/Ajzbbsd4680DAGRsEEw8bMV+gpBZ485HiDmfLDb7b7fRzYMGxouZmjMGxtQAYDMbmCFnmGUgnsQJgA9Rk88ogoeCrgc87CmQKNsa6wDpzqS/oAxLyKjdnv/IgJ2Z45/KSTD318CO1sFmbETI4BuJbHE31LNkAzBi3cyNeRGDhRxJ+Ir/KqjqRrIsYdeQnzQjsxBwIpxpsX8jlQWe9DJzveeLVBZfi/mqJPugs8uDnXFqH8TbTIgXF5CsateQjeQSDJ3oX8d0LmJ2jw10Q89BeWMh+wyUEd2NCZuu25agcZQ7oEgRznPGwUViCXBXrlDZFAA7LAlpJf/Nz8Lv8MIEcP0JZ8GeZ8m/x7YOzV5wI8sQjTzb8Ft7DO4sD5HJbOmhMVyoLM5+8t8UCIPK2NHnQ5I+fv8IFFsAzjJoHVCWGssnngvZwmhm3oAl4Ajn1N8DxF5lX0aZ8kDLWSQwq8FbrmnDMhW+dd5NMjz0BQE+vkRbzS1rFWGAzJMlQv2bQRDwysL2Zon6YTcF/i9Dq92dkiqeCT9AXa5jih05dnaCRnTeB/5XnhgCHhiwBRqQvzs3n28fEhno8n4rOyY5CPedsXZBNrz9hJxzobF3At0LDCT9joAmKhG5qR5ys4Z/hbc8UxXthAPvFC0kOKFw7OPIRbZYLvME/9sjjhmstce0RHJ+C8Mq6cbNpn6mRFFlWZYZOuhfvs7YpPyh9a8rbgT2Ps9tvchGsvjkzAl0dxwC7Ll5SdtOTz21ov2RQeTZx/21a9laSl1gauFn5LzFzlgVEpFVnNKdsZ+1mQJRYSNf1rDH8u/Ykb+V2ujnX8U+Cxp3kt0FBi5W9CN6sdLcgOFpgrfNdzix3WMK5d6BrA2drqd6c32bqqA57XGVm7dmBeraylvyuFcCE+ZkCb+HvH4MtY4nOtLRqHAsJJu0K2bqTV94P7A+oF65AT/Y4DCdoKviItkbKZ4OUMfFBmXu9rCw+vmBjGmyK+8KeE+PxNCfPpJUf2pYV1nDEwDSEipM3GHU/K6K2hA3HJq/SkTeEfC/322VzXMseMIZ5a6goveS95b9wRf/fWB5IVNQbEJ/k6IefTG28dMKRduOO4iZH6fRyHaMjbljbBQbD1x0Bf/zdwvwPmptCiwJVNpDwnvTk/YiY22C28Ak5UGF6FOQB/kK860Nc5jVa4X3Whjx2Pr9jsayKowORmtS/1Ay4m8/y7vzgufq8Ay7EJvm1p265TIFyV7WXOy1t8molrl35tw3HxjtBq3axeA/u3TnHPaXvkJbj+a1wAbDhffpWj7bvsZF6AXLtS0seP4FUvM/qGc1AiUYC413xi77GgL3k5Mz5xLx+2Gf9VPi/EM2On83Nf8DIRc6eELSrtIqhQZdln79frj/MvpvN/nZj/u1YoSPSDYUE2SsyA0K/3SRMTvhsQ4z3Gcmkm2FeMUQNtQ2U6QQAjVvH22SyaNhjbjs30jgKzr415EeIRbgYz3uT4v4jzdNRAhtWEgUHjtF1gnyjkLC5GitYBJzZwCEzjEZZ4v+M6HPI01bWXolrnfebNswWPcM7Q2pUSA6e7nnRf317F7jAGXYzMGN3EG4D7/H1Oi0jp2uzG/F8A/vSHD3H77ia2+7f5OFogtlorbxXG2JEUPV311HXDm8MNm9TtbgtfY1gsSrsJxNbVhpM18NYIgEwUDHe8DX8+vsRC4hAvA3/zWShQpng6PuZ1gzw22wZeZbuEb+88AdaZlKknq76RMml4uKSTmtx0PJ3wlI44x0knxDFnmvLULpRpvdCXV4I11wKfUVZ6nSdxrjFowELUVmnwhL0o65kNlHyM2218/PiH8FelfvrDxxi3A90LhdaMDS5xwSU8g9Dnz3fxldNhg5J0z9PCgcEc0m2R7vwN9mXwLYVAy8LZhANR4l24Wvic5Q0aLrbCNPid4oHi6ZkkajG02Y7hH9DWDg7Yz7g78MZph31so8IvoFxGY6NdkAy8jcq+VfI1zyVioG+gz/7GPV1hw6CSZnmY8BnllLRAqyduFXgjfGxJ9rvdGHWorDN4pniwjYQC7gDOlN8+m0z63+1jQX5zjremXiLfavimVTuwSJiZm/JA34+8ZfzmW9QvXxPBu3e38YePP8ff/fJHZPCBgu4qRpMoCW2EHwhIeNIOYVlgDK3RXWigfSPP4vNIEH9+foqJQzDxnRGczXtuc76xgVWpd9+4SM/9/bfka40BkTgQS4jPuTMb6C+fP8Wn336Nr1zdcB+u97HdjfiVul8yQZ/A699MUqduJrVVE/+OA4jb23fx/id89/27uL6+iR1xaRy2rB+hCxjY/qStIKPUD88L7Uyb6Vvj1WP49taY9e3+jjf4j+DFJtB3V2qYJLWl3Eyj00ZTtwNyHNCNdpmHXcYMBKKcfFa2viX681/+OZRHZa7zK7anvZywm9ZaGFeur/y7Jlt0R1GCXoVh0pygsSsli2VA5zdOTO5uGPLqZpuBE7B8c2wMNxYNtXFI2ihIa/jzmnPmfEOvHzrf/kH8+y1+MWbseaAI/czbbu3M8dJFqFuLP+VoX99a7A57/Ig3YcC1T39lZviravqG30T58OFD/PzzH/OPp3cFO0ff0tc4tMi3ptur8G9qvH9/E4fDNuw3lhb47ZA7xPOp2E0jFhKDyTdb9BtbHwkxAAAQAElEQVSMe4ilHIWj3n2ruQPGAG04Dp85PASq6HC7H+MWHLYtcbW2Egq6MddvyXglLWZhomxYnDrfgU9be8T27+6+xuffvhC7VvuwmNGGtFnnW1BtiIUH5GKuQ4vgUCJe5vQL78yTXvWdGT17lV/7ZuxH/C/4GyyGstfPbeKQatjhdqFgPoby2l3fElsay+EAXQzw9OH9TfgNydY37GaMcdzTtrGFvu1+HwfeuNu0ZwvsWlvIJ0DIkXNIjzY+AKuvwo7UQ+Ngbrfb5uFSI5Y0xjb4wmG7xx62UdHrjK89E8fy/4CGvr36rVxjgDYo7For8h1DvCDWXDhPMN7BA0w28ErLhHwmDoKO1AleZ+K9vqbuCoKoDTjgXOBbmVlo2u58m/z1Hls/hj4uLNtCbGZq4vP/BpV5hWCUvENTKRVyaAUiomA/S2j3+soL/vVMHHpEN/5ao8+VNRnXcTHvN63FO2TvH1a9vsWfhxbH0zP1xn1+A+EZ31I+hUPKVlkEJT7DOb63ECufiROP+Y0ac/vd3RcOG46QzgxsI+fCgL7/8I065v4+jsBciGUbYlFXoJlxY4/xRnzT8Rl7maMNNW1CG5W7lCGQR9ZpFyN6bNyrH8CkDZjDqnJmAZ8owDbvBnoBaDQmjvC4thrO7emzic/mOucmPh6E34GXaTl/aBXfbtgmMT9lEumHJ+Ie4gl/sApAzGmbysCDaiTCECPIUlg2+7SPE/SdOIx6eVm/VWBe1UYq+tlsx1AGA7bL6jii0zvkeP/4nLKewCuO+YTuseXpJF5mikCbICXr8/N0liXoWtDBRA5HxsDvWzP94+8Mu4w1tahrIgLwntg0+a1wvzGkrc7ozlwgzgkbM3eaN+/uPsczOX3Gl2AUKPG9dXS8MvcFW5QWxJq52TxtvrbvzMG38eSEHJQLeyxWBbQt+SJpAq66qMjfq/6kLsbdGAfyqvF93G1ZU+BtQjbPxBxeStCDcUCMWJfkX9lyA8/L2uDzVfqQrfJ0XByttTDPvb95B459uBcoyObShKstKwvlUtDRhjjjtyhce0ZWJ/SjvPybdN/lCJ4T+OyXd2npawntUbWJWx+vdcx4aNzbjjumIQv0IUweotUaAz7QiCnKwXwijBl7Cn56xv0/NnpVTzN86v8MxTM1pzSc8REl0xdgtS1+tyV/gbeOIf7NZh8HYjbWE98eHuPp6Yhsj3HPweIdOea3T5/iM7WQ3/b49ngXn83F8GfsnIkBF1lG6OvBgeucTdmNmy2XEsY547Lf8vmJHGyOlWblo92diMsYQs61Xz9PeMRHD0/da/i3XLUv85E+oq0+4SNP2Jz3ySv60EdraTFySKOc3YsZt/XDzdDCOOg3IHfknfZmawHtrkNUSYO1QqtNMaY/+i11/w+qEzo9sE4efvnj34V/UL4yz+b8ww5Zaqvwbc7t33Rea4WeMfbkpT25bg+MkfjWN2J7rD/qTf35DWDjxQa7V2aN+hi3zXxkHbk9UFMCwxyq/rpSQlup4KjY8wIj8mEMvb6+igO4+lrjhJ2+cHhiTaas1JuYC7x3pZBPeWKh/qrfTvC6IM9s6PnE2hO2OQNHvc3YoD56dXMVlf2t+9cHDnYesJEBm72l/t0iC6DGnX9DFjta48i3+MSe4Au2ZZw7gkf5WzcdyFG2cbenq+K7gS0tq054sec+65n88gwd8qBPCv8Sz6T59EazsvT5GRvxOuK3pdS4Z6/3DJ3yL6y7L1+Ia4+xsO4auWof2g1iFPQP2dD4D0nXv5GojnlvLGDZFuCv82smWZ3VN0UW7TqBTstkjGEJC6QX3kDY5vOEzc8Yxxy++fSrZTMnpyqu1Ro6gyfDFiYaK2jSiOxfW4k3CoDNB0dtAwESwx1woh4YBnjfXqdhXl3Fnua9B05nHOU0vUDzMdz0LAQq6ZxxlMTH+PLdgrjjGS/9nYYGLvCIo+e+A7/r1zlBbpQ6DL8LEkSj1dDZzsDJhNJFXAr35HloBPYWQ21RyprcmZEgHa+1AqNR2IwhD+N2F+N2H632zC+XqXktPFZpA5brsjVk2l9aCTcC0qpDzgQCA6wOp1OJX5zMCvsmErsO+ErgsC9EAGWwwr/0VOCCz6/K7yyGcFSL/dbGqIwxCUkuwFoICMpSMkt0jJkoxCXepANc3tdWwwC73+/y6rM2sOpmpril4fDODX6kWV205LkRDAtkFhJlzSbG7/QGYx1CCiRAp/bqNyoeOPhz8552C8W1L8i8hnBP0OVX1121IZB1pcDPazw8PPCG7QVAAOOz8DYOkIm7wt/4Zo8mh8oabcB7k8uGBCLsiu2UUnMNlOW1wod9kAGehcYJN4DlFwkiR1CyUVdm+higk05ltsJc4UmDz8UJUfA5VmPjCSevwKXoUM/2BXOc72bMNfa/kKCVu/3qoStKQW0EOEcK7T02uY8tepduQLy9Wcb+fVAub7T7qG2M2y1rB9CVyMNIikpjxyu2KD9MZ5XD5bsuCzKqtQt5sgXCcb509sjazaK+TSZgP2ER9Jxf/17eNnnC5ZV52o72PsH3gg0JR2QrnJL2MiD/Phv2U5BlrWGS8tsqA3ZtgVEZT5lwtc9WmdeVVc5zypfqPiLs54L8I7SBnnnC86rOtshjt9+GBaw82FqtSYsyb9iRMLTDew5+//k//XN8IfGZ7IWnTYp/aC02FNlbCxjsVByJNEq02hK3dmi/OGyuD8bVqPpOOyglxXJCRvapI23gFXl5td+4OROzM3QyvZQKGHhHL8ISgH3KaJtxgXgwMAdBKBsu3z9nFP5AbrAYdIOM0qNxOOAbRWEZzzyQub7hYIc4jpNk7pCOGTmDODzoEdeADAZ01LfGNAgDtjFXuvVPkarrWlvIf1dK+B9BOw+4lI1zbAwxxh1glKM25Nq+Nd6URgz47g5568tuwis621H8DPh2z9i6Zgnp2tE3vs1tbYhK7IZA4AtcaeGbyG6WXppr7WUCBDAGnx5AsWtmbc3YpK7Ug3Q5V9qYHMpwxpfO6E/o6th801fXNda2KNyLH8igmokxc+bil6cHDjqeOUSfrOlBX5hWBcu8nJ334rINyLGpK2Qy0JqtgoNWa8216nDBdpRtpb8rFIc8Z+x9OeYGUqADelNGA/arTtUXIdWhkH6Fnld6pATimFZC+xjwEXGLM/hRNtqHc8RZgd1oeQ8N8i/9SRuynZCXRbC/NjtzDwiWIj0maD9n6D2rl+x968+xJfRDNzFubgpDBf58+aDN2ecm/Qn79pBH/Qbj0myTDnGJ07mrPoEJTTPNQnltx3whIR3qOsDjOnUvH32rUbE5m7nYuGKsreqAic6Rd5dJA6TTu5BL5qyDninMj8cnNuXGrAVYwHMyNoniQbmuiJKdrE3RR+m8NdaHbpsxa8AGxNvlVDSVcmMOz/YP0NR6bYoxbPSV2mJR5swT3AAffQE/ANZ4FVFZM9RGrhnDWLkjZup3PXMLNC3oR1ILgsn8SvzbZNxprKWXOQxBXwntRKpP4DyD0/XZgBXM62qNkXymDO3vSvCzpI+supiQ2ZS5RKmUHvisUb4BkhlapumVzedrTGyQTvA3w+eSwRI5MCf5Y01rPfQM4LNtqfG23I9hjhm018JLB2icsQXXdzxrxzbxSZq2zpQo0F4bPgf8V/CitGi10sBRlUOFPGI0sKRnhi5t+3f9rrFKu4HhpP2ZA79s1AEeBB6phWbivr7pHFDl5QwB2rsPG2Kd+mnEO2ma4P0EPTPydr50qwPHpF1azOWvyE2aYYRPwZ7kjh5gO8fmPK+uc9R4YOz3AD8PYJkrDbYCsgr/MJ26k9cJWo4vEzHHw6cSxiSXKIsnNpbrC9AjZcTMMiBgE4VWkW0Xgc4XxKXWg7Ul/FWpDbaYBxLwLW/i7JG3rXEd3ppjXSnJG5e89q1FHdAZHRU86lyezimLQAaOVebW8Ec+A77oAHeNynrh95X82reM7Y2+1oZo2JYydj5UJ91rvIjowLWOIV8AK888rPGAknrMZygFDTh6W8OOWtQO+yEou4/z0NiDlYd7Dp6wD9eDBOCshB/AAhzM8KJ9+MxIKPPC+HqtUaBFf+iK9zUG5Hh9dRPK1TUmIunJe/4pXYQyQjg+JQ7jaJNv1rpeG9zgw/bV2kJ/Gnm2xvIbUxkjeNZOB/xsYG0RfxRg8kHFr9C90ORJeocmbS08mO8rtDIX7hieaQs1yYTPn9Jv9A9pGqCnOA84EzW7fBTwwAE2uWSeNe7P2GWUQDZdtNYRp4DPPPHagh/XXuw/50OjsqvQUiu6ebs2eNnC24HDox3XxphrzXFn8GgDuR6Y8rKBRukcGnpmrnVuDyyYCmuJCZ93fcOexu2GF3C7qNTiMzzN+PQEzPT9c0B3o1UgqxZiJrFG33efrxwasq7A9l6+am0Z8+xv3A9Fvhnlqn00eBk5+DzgY3v2vPvtNvcaI/bu/IRVSuL7f8o//4+iVmJX+WLqRsr/nZQ1DI3Jrw97guhXxGwGB9+s9Di3hnTCiO54A3XHCXS+gSchmFj8HcR//k//KVwjLI1vQ0F5wqgsmESnkeZpKG/zfbNbe5OiwXgiUE8hfRrw7TUbhMOeZwx5aLHb7eL6w/v46Y+/xMePP8XldNDfj/3qqSZNvCY2cUun7WwlAeKO5r20u0G10KMrdhQXO5Lb4WYf157SgnNoq9Fj9uFbSv/ugAVuhbiKEetkCw4jrjWBzhQRR+ifo9aK07QwkXUKHCRIW1DcRRjsDFi7nfjexU/vP8YvH3+JKzZEOk4pLlpybgesDcWwRdIBh3FzaNCu6KGjDdBiq211tFwEvwaS1hob+pEARDIBjg5+5LT2yOmxRWNPX6WtmFgJ3gu+cbeN7e4qtsjCNx3yOzRkwhyDfwYu7UdSaXwi6eZG2U8UTJl8KUQNOECHjhojwUl+mEZxOuXbDb/NoM253gB+fbWP66t3FIZ7ggm0Z5Bp0dBTKRU5TxxKmPBXWVZ4CH4Mbi8kLm1Au/SPBV9wD8jwgLx926Hef/30WwZ2cb5iu/6dnD//r/8pfvvrrxnElZUKg134qiSvEfvbRh1qiM8iUbsdwD0gZ/XZt8aYrXCt8Iv84XdH4BZ/8KPcTBC5wQCvb1MMpm6W7TfwdqWAbxvKYofOvSo3rzbxMQXTXkg6c/Kh/FSHNIMGmgv4K3K8ilveCmyBI90mi7VFytGDsgdO5bXjvlXePu3DN3x+U0E9tFpJgseU94JdqVvXi088N/jLB94u3Gq7zD3xNkpe3CQdsTOTifMvdFXmaEt7ZHJFUXDglF/fE65vzZzn1771SecZB9TRzKG0b7N98+XmS5+bSUZnmHZtNujzI10+O6Y8pdViMfsctCHAoTb4vVr5hR5lfeAq77vDPqTLAqO2ij6xP+abgB03DnioXaIwVsMfQKa9GtOco6+WUtc+5CQs+95d89YI+NL15euX+BMHQH/99a/xiK8EP+NuB01vetgeWL/hSWZMhwAAEABJREFUPINCDeYsRMS9IXFKi/LRJvu3WODmvWGj0oKBAC2iVugr3CKr00U/vJHU7iyetcHV9hZqsBJDHcE5hry9sqnQVpWjfuu3ZH7+5efwWznqJ3VDkaneKjSwKA8e/vrPf4q//vkvaWPOGZCdBZSxT7leI4MDb6T0mwk/eIYu/TL1dKZYh1x9rJQaruFRFGsBQ0F75C2lRb46duwyh1rWx5B2C47gzpigfRsftOGOGV61hx6alaf5yWdpG3cjM4Liu2IDyII3vg36A6EqxpQ9tG/GLTFyHze8sb7C/q85zNI/LU4TN/IWpnqWRwsnc4i5xzigXzi+Ad9ut6fgnOMJGzghcwlQNl6l3Td+M/ZeWwvttK81KjSZr2zD0JwaymQhLwn365dPYUz7zNXcrD3I94ncvdIxZaybkL80Qi4wChKjdbRSyWMVObTQdgficGvkanL5BIyCPKSxIMOJwvETMfVX7Ni/LyZM1yijhvyU/QvxAOBhjtNutZ+BuKz9FnAJpweWfeucFj34lLv5SpjSOKQMtqvvUkPs9uiBOFuZq5cYc57fvpX126e/ctAyU+SPyYdr+9rCPNeXFupePmy4V9qrv8L1mJvHY8rDOG/dcMRG7+6/xBfqnk8c2JrfzhA0kJe05QP63+738NdyY3nHvIf7+4R5YuOtbn17/9c//yl+++3X/OZPlAhlcXhbZy4uyEK5Dq3lmDnYOHv7ZmMDetDOfK7MmZE9hCKmmvngiD6Px5fMCzqNvKV/oC/QRa01Guu2yMyrc9S/9qmetJEVXgHm2joW6lviSh+FbwbTPqzxpLUAX5t2Ttq3CxCq/RW95rWPkJaeua3VjHPvb28ia73dPkZsRdyulybtuELvDl87UJPoJ9qUNaR6kX9locy0SWnva/mua9BEqzWUnzF5gG/jEIHOfSgusSCnmXbEF47pPw6Ic4Ocm431sMHLxSPzJmQ84atTrhWvc5Wjc0fo3G73cYUt+G1VffMd+fH69irUKYE8ltclv4Uhb9r8Bj3Ig20AnzQOrWYMlt8efrT9WpAXdvL+3bv4iTr4QO5s9aLzE3l61bk2GTDeaiNWbOPAmuo8ThuOzy/xeP+wtscn4s0zfE9Zt2p7XSnpc90bTmnU/tK+d/vk+S6/wX+X9lsivuOQf/OEuURfUX+agD4mfnXVQwdLEo5+6pwT8c5rNg6jPDQ1T9m0R5t0aD8j8lXmxjm/eaB/+a0YvxXSw6+2kePEKP3zGT/QF1zfw1vrW6gHa3P2t+jzSJvgX+5L2vNmg8yofQ+0rAN4HvFx49gwtNB+pKWL4L5EhaeuFERegD1ge2OM6HSA1pFc3rcWgaBKqRlvtFvXn6BRn7Mppw44peuZW2Kz28T17W1cUzdcX9+Ef/Pm3bsPoe6vr/ZR4VW8Ddg99/JVXV8q7rzWherBlvLlsFKX9WBmyDXMw6iP5FL3ee7bPn36FJ/yb0N+DuX5RC3t/4Ux+NFnYYE7PzXj51BbDMTvzXZMG9jtt3ndwHeDf2nzYNic+h57vSZnynt0kAiY1LMvDDjA897axhE1IS8H7Fa/b+wfN7tDHA6HEMYtcfD9Tx/j3e37GDYbwJXwsErY2qn523tQhHWiNin8ibg4EStn8igGiL4qrYS2oD7EfUZI3+ejn4VcOrNGW5T/tB1kbD56om7OLztov8A+Iq9H8s4jueNIvF9Yqwy0WXnSjrVxUKSdiVO7tE97lt4O2OJwz7yhxlMG8us3eN6zR/QbOQPyDYjJddDoXmWmPhZWFGwHW70lRvjt9xtiq7KUJ+s97UH8I/q5Yc4vP/8c//7f/1PcUMPUSvZkUNrl4Ql+EiaEebWJy7GvX+5CuO+xycN2T6xq2H3Nq/o+UN9Ku3iSH2xuB07/DuX7m5vQt/w/MP7xlz/mN/TdY1o/Oe4a+ZNWvyEV/JTS8e+P+UEVPyZh/xpVGqLNsXP+bzoNg8ScrpATS+g4KpaeWH+YjVFpWMQLPiSvdSAMhM7tDQQo2MLXt9+2UipJcs7NgP9bR41VAwKAH/wPODiI/RMbCItiNyI6qs5wxkmZwRst/uXe8SffZr48hfOW8yv+Cm1AK2ig1ho2Ha7QYSES9Pf02xyzdXS60XjBuKVLfELR8XVQafReGLaFwOl8vyrt1bm1A1dfceKCWNZ2kZdrhWkBY0AThniVa+lLSs5+5xj4TxTSlzfyHbT1jcAMEpOjAeuVwAKLkQGY9cK7rPd/AWkTjoArvGYrwACWffhzVBy7qh8ccCSoXGTk10bl13F1KWwb6EMcytBxZZBXBwSasEvKf0GHOUZ/Vwq4aoircqLMI2JBPswXrnowAXnfFebSgIItCGqmsFrQ97w+w7SwZxi4FJzSkYPAAzCLODTkFN4/jqccDFhH5CU9rdZo8FtrC38MJv6qhPYmr9txSDode3r7mq10KT/HlftngpyBcwMcx5TJTIFiINUGU4cE4DP2KU5p8wrJgg3XdAVdKDcbvV2BY1qPTi6y4JER2GGh9IlT3rWB3PzBkxOUq4WI1x6+1KPNgKnPXVF0evUbJhavA8Wk9GhHBm0LIu+VnTwNwKhvyEGNVKENRNquvsCtLKGXVTeoBJu/yLVm4rVwcZ68ep1IhtoN3IR9wpd1E8cJPmzO60oBVskY4YEOXh7ywqLQH0ysbphO+EeAuLU+9SXMrqx0KiPlFfyIxwK5Q67OsYh3zG8dnihyLs1C4dL0VSH1tYabGAsBQOXXe5WB/qH1emizo8gxISv7hN+5MqL2rO3XDZ/4EKIgsmkjHpxre9qKduO30zxcly51U+DFg81xGJJ/8S3GHBRyjhn5n7OdOPDQztUfQ1Gh2bUFTD6/4ofcZgxXvzb5s8/YoT3sKKjcbLp2qC1ardGGGgWZScuqN1YAtPRIHbu2YJpmNkbYufg6xvRHD/PVz4w/lALVyEH5laI8amz3+zDWAA36tYBI2piZz8rDeKqdATJSf9Cj70lv+hp6e6X4cg6LBBXhZO7kzcYtJrN2Os884TX7oQkjZeM2ZZNHTAkYhThjrFlYu9LrWPodC+WnES/t86BEm50Rsv3Kzn7tMvkndw3M7UphI3UM5XLEZtfmxmIG5cq/65SxeLQVr/ktIJhiOX42xZEN2jOHQBnLKI4tPP1VvxldQJrsqJjQHk7404Um6R2GFtKnni3M9uqAAn273YdN3Tt/gmZp8V6Y3sufNAlT3ci38dJnfVf/dO7a3uSNzWnHyQf0qVvHpdUN4MWHtVt1qpx6dOwc1wjbpr5SQvxjPDlxUOQhjIfINm1eWrfkLuNWHhh1a7G64CvGAZZiQzWMhWvbYN89+l3nzdoRNrxA83dbCn4QfKExkQ8cFOyBZ+XovBfqBPmwJsFwotZGq8wN9DWz6Z7y1xrlAWjRs7YRd6VBmXvt5Zl+5azvzNiSslZOPovHtdp+axywMW7sMP7Yr80oF7+dYIy76MLYA8Ush3vW2C+d4hl5s7vd7qLVluPqM3FBR99amBuTCdchE+lX7/obButnbY7TzswRbnZC1GoB3DDmWvXIU24CGjbX1xWvejb+Oe56pivGpGlGH8rA5hiRjrpDKJcGRyxQZ45zmwPrXkAKSiiTkQ36hvg8tm2I96JPESkv5+gfqYfQfWY2hnPqagOt260b9i0jhcO6Y/6K7+VbEMyOEbt79+E2Pv7yS9ywedmwAUs8Fel30NEFB374OQRKJ4Dyo22e4PFMs3+NaXMoD/3b+OHhurFEG1ceymttCzKCA8CvdtHCQy83w5dWsSt5kreRema/P8R2v48N/AyMEVaga0k7BRrqLlHR/Ug9o324pmGrHXw4fob+M3r+rmNsJfiRNv+GkbnLHDbLD/OMGRP36tZmP9OjAk/aytv6mdjwL+aBx3mFf5zjfK8QmLQqnyOHrUfiaNrs27wBWt3gu+HcohPbiC5s8iWMS5yxb88B2RYfkE9hK9cjOUU79+VNBwHyvwXGdr+PvjXVjQ1MYU2i3z/466L5q1iP7Dvwddabt07E3hP3wlS3+qcynE4vmVukVb6mlxdqHF5WLsH6YwhTGZ4yHk2hbH3B/OyvIz49xre7r/Hl8+d4eXoKeRe2RHWlwAIE++F+aBVd0pA1j4wFtl+Jfy0PYXbIZ21jDByqehDTM1d40v4K7eov+NGGVnnt4+bmmsPL69gjjwHfYJjDSvyF+RO13YS+5fmM/s/f9VjADy19DeVvc510+y2uE7KaTqeUa35rRmHR7LcutRlnZ2Dr674Q9teCfJHrn7Twf3Dx9PAN2T38nsdBsHCgeQLuCy+ztJmZWkSaJEu8yvob+vMLAtIMleSIFo3Y1LcW+lXSyhZYvK/wNNMAHR6oHTh8+/DxD6FsJmjTl411peiXJY7Y55H8cEKXwlJmW3/VrSKLQuO63e5TH9Y3OjRmEAUAlTHlPkCH/rhVX/ttjOhqIadpW8pDWpzvVduSD+Xa8AXXDOhogz9fXV2HcFxjrNdXzd/Gc/OvNue9cBo4bQM0SIe0D8ARnm3EH2ptTF3Ibc+hfE/oUNuRlnVNibwiC/tP2IY6MJ6Jf7JeZc1kw3akK/gp2KBx6cS48+RnZtz92wkY8qaebMI9E4y6whON5XxQFv/+SB9E8COR82+gBSvk7GedeJEnAraA79tAErfVaLWmklut9DWsPghmLEYpPfMzcGLgbkptOoyn1Z5SbzBKFejpso6sASiohbUq3UBgINYI3OSaENOACPwGxAnDcRPuOg33haL46+cv+fuLD18/xxNB2X6ZqEONzW4bB4KWQa/HeMWTxtpqWChlG1pogBPO/AweaROndNi8t4lTZp0rDyccfJpeMznpxBpwj0xqa5k0PBAykIjP+fKi0y0kPvtMBgNzawV/VxKOeOQhE8z9Y/5u/yvBxznSPhlcOEU2ESovi4dSCuiX7+ul/9vjPbJ4pj9Ch27gqNCWsiYSSkPwMxIw9sjHU9YdBYIBaYavBZyl1EweXclVJJ4VhzLJxjxlIm86KOAyiHmd4dFEdQaX9A3wKS6bvNRawgBjq6UhVnHQlziRB9dCl7DFMREELIhObALU76t2gL5OXG3KqIc/m3KyTzncI4d73mxNyA1wbHhWe9AOFY4bcROCib3VGrecePs7yOJ9xrZMOluCsDYkD0fw+TZbmja7MdSviT/1RtBXxy9cLdSVkYkh9YQchGkLCUFI6iCfuU8Zgd8A3Aj2dUAGPDMEmW9yT36PIXz5OmKr0qHO3MQNfYvaavqk9r477MOT/g/vP4RvOuV5hGZP3l2n/919+Rx3d9+y4JAGT+k3+Ezj7Yo6Er/N5PP89JxvBld+ZuiyrX7fWgt/514Zyd+MbagD+bP57FUcFb5suDw2O8Wz9ox+tBXtyNAjb3e8KXfOBvl3EOGm17+349vyZ2Qs5pGkZILbYMfCLFHzoEb+FHMBV98qCb6mrhYAqpMJWaoz7WJCp3/bHBd2YIDakzS7zgWovz8AABAASURBVOTlmwcTk8/i3O32YVOmyV9gyn3B/2v6zhk8J2zXMUyAODmHvwb1W/6+/l3K89v9Xfjm5CvXB2xO2NvNyJusm7i+vkmbdYc/+eusbP6NIfKnfH+PkRN8z6E9BnRLv3zYUq52BD8QIS3cMa3EBjwWz1v42Lhhwj426F/ejI3qI+ezzjWBcoU3vclMOqTtTLx4sFD9ehd+K9Jx19faYqD10LQh9vs3v97z5ltY2pS8eg/YLAQtUGzypu7ckPathbBSD8QVCxh18coB1JnDMH9dSl0nnDc+u/K9J2171fUUxktpKSAUxyt8JH8stg/ziAVeijqEbowcG52z2GVK+pbzvz3cU4w/5zfgpKuv2B269m8laJ9u4txgut5C9vHxgVj+FM+8CZyOJzZgZ8GlDsQrTOPBDIxLc63sKEvz0uUNvcWv9n/EZ1znegsi1z3x9vEZPRh7tYV+2BATkN/Q4vr2Jj7+8Zd4RzzwG49+Q8+3bfp86ThgALdq/i5rKFQWwpUGbe1Z+LbnI/o6Ihc0iE6SDmReSs3+J8ZdI7zGJrTVPnk98ub9CzHHv531QjypteI/21BWQAoL0owzD8/AmTE/ehHCjE7k+f7uPu7u7pDlI4csx4Sp/eqDA/pidr71Vd/aSdJVaxhDDuQ525YN4EhBrnydd8IGjGnatX1x+Ul+kC7XvtXUvXGu1JJvwu/x15k4V4G/3+5jxL6rNMD0kZgmveaDV/w/MMcBOxa/9n/NJmLE91wL+NDWa1lxiV5+pSnpp78R32bkbE5Tro4pK/2A4YguMrZc5gsDMjBnJIJeJ2wFYcb1nphyc5O0IlbkeJ/fhPJAxBgmja5N/AB4RTbKaIIH5wMwN7JnYMqXtiHOkEEI6QqMMtFDqhM4/RsnDnmYrZ01chsUxZFC/xk79f/4lX8EXsAgli/1Jk6Lf+89mBeH65jiGT5qmvOwxvETOvBb6Oz7GAY5//boZEM80y5s8hZRFUG20tWMz33fpw2xJOTJHKM/bw/b9Ztkh32YB4/UHV++fIkvd+TL+y+JX13+/Ief45/+6T/Ex58+5vwRnba+RcFGJPQVuU3Qp52ovxk7ljc3r6k/v+WAjE/KKm3mEZ3Y7vOqz+V8xtW78k5e0Y3f+N6Q/5StepNnadfvtSvHrOusu1c/hxdsUFGven3O2FbKvws3qG4WrX9cY/0gDOdmXML21EFBmbXVlKF1qn78mfpbGh1n2E9M1CaP5DKbdCvfvrYwB0inz6/IxnVulo/IwJhlf0V3NucpR3l6RW7CPOYf6J7IdaueS6mxIWcdrq+R/55a/yqMB/rX7Q33+GW8/Sgn66D82383N7HfXqXuxW289lfDTti1MOX/gI8KR9tR5i/Eq6/UJF+++I2Y3+ILceyOWPQAn0/UI26IM3Zxn4fzwFJQC7RbX+qrDftXhsrOWkKbFrdwvV7WzdiM38rX3x377dOv8ec//ym+fLuLFw6PTshLezqnXshP4BKWe54B+SmzUmR8CWWZMsKW5cemjA7IRn24Rv48EFFX6sH15t7r26v46acP8csvP4e521pSP9bGtEX1d8I2tSdpzgZNZ+xT7ElCwPF6g9+staz0K88H+FEWJ+xFvMrL2s+a3XxnDD3D2wl5eH9HrfrrX/6K7L/E1/v7+A2f9JteyumEj1qbSY//Fyt1YhyWRmW/jk35WyhfWef4gm4K8ho46LCGVtfmP+PZDA/awwR+aevgY8Me6fb2ffzdP/4D9nYVM3o4Qrs4MKasMyds9Jk855g27Df9DlfUceQHZdpay5x32O3DPeJFTspc3NIwEkcO5Ct9UV1txl1IhzSLS7r0AGOINqHupFcetNtxtw1jmH9XTn0p3wfk5V7ZPY91ivbmAe6sDDAWbUE5yLuw5Vnb2WEnB14iX+NPfptLOp/I7w/UAfKu37dWY4Q/90odsc8+daz8Hx8fw/2KOnpgT+tV3C/4iXOM+RhGxiJrm2/kVfdkuT/h/hn/cp72LW5IjS4ial/y5SG3P+Sn/JBU/Z8Q1XUR3foPM3ngX4vm1/mVguwl31JYjPo1Sx3SoKmhqBid3lYxhh4j0DgzIBI4dWwN0asB32BuAKm1ZmHVq1Vwud7GLf5UwvFSaviTRsWpoHDdXNu3Ns2VuzeJzwQgx90oeaKvtbShRtvUEB4z09jcHLkJkXZxWAQ5XmvL4kBHLJ1AS9JSoFEH5YkCXpwlLG7t1ynd9GuorvHXVcRDtZSwLolMIz69JT6dwOD3TCFkgnCtASlAObQaOqQONbRGVwkPSlodw2LQ1iO70tX4lz8szo71CsmRmxngVecXqVcLJoaC7GviMWA08HTMCX6kM+FX5rNG2b8ShOXTIJROTAAwgBhwXwkiLIPXdb4yUULqWFj0xkCQtRCXpx2FywZ8Q4U3HDkpShi+fS/w2GjwSlCR7hwHoHSUUqF7BN6YtEtnB7tn9K4MXwnK67wI146tzytKTL0ZcBx3C2bwLxJOsD+yTn48aDzzbADeE4Sde+FbeP6aoX1fKHzUucstlJJGbhyzAPbqWFdK4ndtX2p0tACpdNhARfxbsoBP2X67zz8u/I3iQh8zyE7Qps/oe8HPFZsY9cUtGPkX2ZzXuyjgE7f2/4LvuaE2oD4QfNN3eCMiXuftrw5xc3PLm52rXOcm3gTxDRqOJlSSn0Wo+rZJj7QI3/UWhyYD9SxPUJKbYn+VwSY/9ilHi6oefbuZ6ltDvy1qrblMuxcGL4CQT6Efiyk1/BGX/V5twYoGHPm3OedEEWIc8n5gzING6VMk6lIbNI653obABZM8S0O2tsYHeXpgg6/cXvHVdT4bLO61gwcSkn7rNwW1N+Gr+8QnAehC+BZV8mSTP7/VYbJ1vjDhMGqtyGGMcRxDmpXRLcXpzz//Ev/N/+u/iT/+/R+zoBWs9Ih/xg+19Q7f3OwsevexoTDZsEkclGvfotqKssXQkBeMhrg8WDSuGNv0G2lUv1kgYRfSJu3is7naq/M4GeF2wccrh1Jj3FzdxC1FgXi7UhiW8YhWa/IknuDHw3ztT5vSHtzQ0Y0vzplPtEX9wgLNfOK3ZRy38LHVHj6A39cGG+DBYZTp2lacxtyKPDobc9XF7w3tsEaZuSb9BMbWcWHXADCNeSKmFWR2Gecx6dSWNoeraGwsi2jB05WS9urczonArbU5lcOMZ3x6iUbcG9uAfgfkQhv73HBtt+ptSxxr4ZpSpAUAsf5oW9qf8254A7vd76LULnNXgc89semwXWF0UcA158IzcTTljQ2/PD3kr2R4KOVm7enhIdSvsqzoSbq1RTqBXaIONfrWiK8NPdK4b9lq5HzwukZZZ+w0dpcSKTy4XmEVbKTAa4PnETisBYbr19aFPzPxeia+qH99Q/91/RldreIt0DFmjN9tt9jc2vbw7a+J+usPu+1eUOy1F1NtxLnks7S12kLb3KCvSxu9hxYLcWkpBdqQQ99a8l1bxRSK4sji3iJ+wu+lTboEXoJxbqQVUuU67KrAWWXVknfl5Bz91Teg5nv9N/v8hiq1jPcFGsyJ1/i9Bf+OnKdIhS3OrpQwX1auzhfPAK4TOeECD3Le6F7C2scYe4WcGjFBWYzk27Fto6A/5wpbWEk4wjY+uk46zTfqRfoBir3lhBB/rsW+JmQyEXNnACkP5WZMqa0BkpdZjpM/TmyOlJ1zspVVdmdguIlJ3WMD1mE2v+VpHMhYjWTNr8YMm3M7+B7AYb2irUqP8cS85mGQucm67oRsnsh9C3icr4xzLvTO4HOO8+++fctvdShnhpyCeyx5iKg8bMpJuY36MYeZ6qpW+GT2CR2+4GNzxmTWvelVmhIPuOTY+SN0D7Sgw3rJmJqwkcmAng5p4/u0c+1I+UuT+QhRgA0t4TMeEriBk2fxSqP8Kh/5monjfuPLes18wyp8Qx1SW3URHTZgX+KGGO2pthryCJKM48KV/guN9jM1bB3/lMIt/0ijY8KyFcYqOtK/3BCm/TFXWNJ4wi6kU5uQBufL6xab15cP2Kxtw7N2K9/6IKjCea0Nee3pMOaXDpdHSPPplPEvZcWirpRo+Pq4GyUvlIs4L7hRcvYX6JUHW3Bvv3zYnNDDC+TnQbfP8iZf2+0OPdm20WrDTbB5bE34yi55gwZI47BqjhO+oE7EJxznaHM+i0v5OFcSpMVWa4n0OVTn+MTBgnunZ/YLHpyefBmEnTumPcmfvqOcJ/q9HrFPcdmvPdhnvreGscb5xgHM11+/xNO3R/Z30yrDePuBIPdP02kmlx05eKJxcHuGz67UMJaqq6Gt/EuzMpQnr5CNJoIfpMFD+jQwpXXGjuXbuq6DzwF91wqcjtUIHNEBgnVAYClyqLHa1Kr/Bk6bPE/EIWcqu+QV+z+DR/lt8SkIWPM3NwPrzKfmDw9ldtjbBt8rUbH7IHbOYd1sU1bCD34KdiBMX249EDNe0YWykQeGo0CwsLXbxssO95LS7RiMSJqmFdqydby++0R8sob0W63GcevrhP/wmPKe8JUZOZ3Q5cvTU7xwYHKUV3gzQYlT+NLofuNMP6KzK7R3eXgBh3JXvspLPqRLuktBpnWNYxM4Mj9xsCMAYRpXEH9o82glbI35PW02roHMfHW42pOjt+Tqlnn/zNhJOlksPv3FtiF+brYjtc8Y5nPbQJ9xR3pszq+1QgKxCrswZkq3tjGgO+XrOYLx/8I/ZDD/x/v8qHT9q5KSWGw4DVnBep8TsRYNy6SiQWgoOtyRt5iecrohVHE9C7A/VB75xreUmk5n4vZrexph422kDn+kKJhImHqEyrZoEGcnEQJJxCQkYOR4LUkXvhAGUZ3FYBbMB63+RRHOJR8ig7VzbAYEwfWtYpwYfN98zECXwVqg9LjJqBhYq2Machu41paBpwC3lJrrvRfZmXWgDw07uNExxedmxzl9cxOwwCKGzPoeo7ZfWSlLT2wfCLrfOB3V8T0pVbasSF7dqI2cAusklbWQmPgbwWqkkBu4VugTpn+IEu6ZgpwgRieyP5vP0F5Li+x/kyUkw0aJOtQYeCuxgV5xVsaDn8KEbKznMQsInV4a1Z96f2YjbEI6EjzWxAsV4Oqh1wAI8xSPc64VjAWiSUMHNjn7v20Wv3SyMot4cSEAdFBDZ3dT3FoNx9Es10AOJZo0q6OhRQVfgGAmMa00zqBe5d7gaxy3zGm5NgMw9Kp7O6S1FII/du7Y8zOHnATBGTvc7rb594bU2crzI/ZQeCPy0aX5FuIELOmNkl3f/3GNTYeQP/F0Bf0gX5+dOBEopfeMLZ2XJWUlnntO6m2Pjw8hPVN+y+w1vCpv15p45U0cBmvt3HsYd5jL8t3/Ljb2+Hif3zixKBevunYT7xtCg3hXSjxxqPeNec6d5A0GjhQvzyYf3lDq+64VSa3YOHLSdpXnBb/rvnz6Ep8oLFwnv/7ur2/gvNc2bAO6EYa6c+2MHLzmHHTqxlm5npGTfiFOm+MYqB+aAAAQAElEQVQDiUOb7Zln35GEkzRArzbluPMuNgOZKRP+oQtls6gDeEH36ftDjdZjS722sIQ++QLPbkhM9CxK/ci/OnhkTFmZyJW/8BMfMgQ0RR8Uv6461Tdesc3F5t+xYXJhkrh76N9Q/GwoVDYUq9vdPq6vb+LjHz7GP/2HfwrfMO8OB2ejuyM2cMzYdZGT8WF32Ie2OhAvah3XjWxt4Tc3cXLWrp8OXgdkrh68il9dWoiciMnKz2dhQ/26qEAp4so+6LZT+erDvk3NA5phsDv9VxkIe8Avh82G/iVpzoKTWCcuZcgAb9yX8NlixXUn9PyMjemHXSkhX7aCjBzXzy36cy20uMkyr0hb0a/6gn9iTZDM8nBuRz894c+s/LExTCTwROJIpXHHZP5lCgsZ4YaPPTTGeMjCkIgS4+6a2DQCsiBachS0Vee8NelsyFhI5j51PxJ/zBMWsI41Yrf63tHv37Qy13iQ3xXgZXM1xSiFrLJR1rc37/KQ1vXL8p/hs+bBoPJxPMCv/4gfdaX9PnzF3ykmv/EW7dOvnyLfenKwq56dJ1/6g8/KsYBbGeub+sTQarS31teGrFq0WqPSnNsX7rMV0QsK0SKlgniYMyCHAT+tXF1TKYybjWfxn9GhNYU+ZF7PIhYdASQAAT7gD9BAnN9g2xvi8YGC/cDht4XnDX5iv7aavgU8eSrQ1NeWempsAjfIWxmbf+yvg2MrP9pN39p3Pmutb7ws6WcnYqC1hrY5v8EXR0hg/oO0+dgnTw28LeG1EJb9E3ZtXDcWepXnifpHn1uAqf3soFNfMk6O8CkRF74SLvmulCq4GKBRHoyzwhMGGoguCj4YHMDPIW7hDdDivbbnJkBYzk9eFvRUEiSxbclNqv4n3Bk/6UrBxgt6ZSLT9EMuHNwuvI2e8OvpbayE9lJr49qgI4A3M2cOa4NXdLqgVFvwI/5Lkw71Lj6btnhCXpdxayppshmbpF89qlPvtdsTsd955iEPj13r5scNrrAKdJVSwRwZc8QxI3+/YeSG64k6xjU5gX8cVwbqR/07pk/ox9vtPtxUDm3NE7mZxsd8aWQeyHXYjLQKR/9HythXW+0RfXSxynRBLmf0Lx/ypN53+y2boz3zR0xgpXmVPoTxkZYZ2rUlD+te2SRKowdleYjP2Mk+rtJwTlmSvcCzwinALUCyQRnxUd5sXaGPeR76CDPph0Ym82EddEsrANIueuzQZ5uwpY0poZ1syGnGtxF+C7KfsSfpnt7oUu9CrOAfmLMhFh4O2zXm7/Yx4O/6hTClpSsltN8RuNaE4oQoPsgSGp1jPkhbc5PByNCG0E64Xe0x4+kUxlThRhRYKSHvwgMFVvq7jWhbzMg+ZYloosLzCK37jEN7atQtesXmEd05eZzxCw7inRz+LBwszPRNecBij0060Qpy9On3Jj6beAbkstLm+JI86O/mFe19ws5s0iasMzjVmX3K2esrc5RN9ufh5DFzri+w/IbFV14yfv7yKS71XsICDo79ne/Tm3+J05pI+SE6eB9jh64adHalxipDBMFHiqUp4QBPWeoL31va5ZL8y+tITK6DMIj5yLjyouM7PIB1peTBwUidNG43sdpBYwS5UB+L0vkn4MqvuHvgmDOYRB39DClL6GfGWHPH9eEmdpt9uA+BeOL9krHzhXpXGMpCOxG2NHrvN7V9keLBSo4DXLziErb7EuVRoJ+hde8j/zQISB16gKsc1aO1ZB4IgdP4dU+ufqROOvGs7tSbh305lxrN2kg6tN0MtCARtLC5TZ05bj5VX66TTveS+s+ATKQ35dNq2q7r9M1Hav8junZMGOp9AaJ1VPZxv8b5NfYVdH75NtlGfwW2dM34gbbnmop/N2qAHQc/0mDL+92Ir4+hrHrmiE//8V76Ei86V8/6gf3W58p4w+HrhtrSeeIIFSQTP1j7Qcn616WkEakE27+cYWhXrSUU/oHA56bxw4f38eHd+3j/4UNcX+NIu30WJgavQCOlLxkgal2T2IlA9PDwjUB4dDiE4R+kEpeGZhGgQlX2BmPaYSAbip6+NYLE34oSDBiGc3W6DvjiyNaRDGKO03yM4/Exnml+o8PkeDIpQsORE2x5LMDoQF6gtcOQh4pBEth38HfYXUH7Nvw/ivSthYXuUFtUmsSvwexNLsWgtdKno03gsMCTp7yS8BIfePrKXK7Os1B5pvA4vjl1QIs86BADBWsFlzTSnUFDZ/ZeJzbobikSc4MHGTockSYKjuS4Ac6Wwa9DJgR+HSr5gJ8NQfRAEe1GUMp9k2Cx5NeSDdA66IZEK50GBunvSomVvhrSqFMnjckTbogBLcheWgpzNzi884XPUMYnr/H9B4rYDAvbLgPLAN+uBVqUsuJxc7Pb7sPCSLo3BBMLDPVmwDghX2WjfQnHNtGXcKUDPg7X+zCQCFt5eyDpVTwGpL4R0AhuI3LxTbswTJC+RbcIrPDY0AdT/EBbhDIYsZeKPB3vc84YFic+C+MMwzPB0Htxe5UuZSy9Bn9tQJtR1s5xrbTaGm8bW+uj1n+X8nPOxJuHy/w7kvef/vlP8T/9z/9L/I//0/+cf1z32/1jFhqvJEJ15xoXS+/V1VWYfPwqu/327ZCNtnT5Kqq0tVopcvfx/t1N/IGDiJ8+vAvbHz7+zPVjXF/dxEE/2W9TrtIsn9r7K8WYAhq3m9hf7YCzzY0c2s5fmfl69yVsftVTH1EHykR6/MrzRALyeUCut9CbsOFF+XrYccBur2lJMxtDZSZ/C3hn5O1a/dOkNaD7DToVVqs1spjimvbDVdjGKektgZ+gXekspYbFq7BPJOInDgRtmBP8bmO738ceuK4Xdxbe+aZt5vB5Dn+lwWJUOwwdwIUoH1fl34gO3Oq3b9DU1/Dbgvr0bnsVPT6gbaxFCPBY1EVEZc1mS4za7jM20U3BYqEZoCjMYPOHDNIXoNk3fhZqNr9q7kGLh9Mn4uDsvJcptG83QRYVyk5enH/Cf16JY8pRuVfiiiyIU/kmLdB5Bqtvr759+ZqwXN8zt6GXM7q4502ZemnMvb19F7ccYhSoPaHP3CyBx42M/Nonri387WjmGmOafHhY7iHBai8B/2PaFKAwHzRGwS9dqA+K1k8+c6sO21BZ0yh2aiitGZ903LFSakiTNuBYXys68GAzyCPAhunCHO3N+UdymHR0UWIkBh+ub6IMLek4I1f7zV8DtlcQWsWO3dxviBX6mzYonWfko6+Z96RFXp2vrTp33GyhNWJGVj2wdoercEN/0Pa3u9hgf85TF4Bi+Upr39q66QH3xFr1c9QeiLVHYscDB5f6qXagrTzxFlmdi6z2xEHWmAvsd46wO/hXHyM5WR+0bbDF1pAneFzrPOlP/pCNPNonbzbHtvCxx6e1A+nvWCgNxoIHcqGxKYCnf3S1Yd8Lm5VjPPMWU/tdOFBlSX6Ui302N/vygASiUHckrUMLD0m0SfUlT9q736LTNwUiTeLyKl5ULdku4Qo0GMg+r9iMOCdsVl/Rpkdk4Fr5m/AXx1kFqBIVOyq0vAaWVfiHjzHfX+dw4+UakZVSE58HTcpDWxeWTXwv6MxNh7C3233oX8Jd7Ym4pf3TijggeIZWUBFn7OAO+vk3bWQ9NFiiId+GX7Y6Uicd4/OnT9RMx7D/5upd/qrYK7HidJxDnVbmi1N+IRYe8Rv5K417aFh0AShER2eQOU/6RnQuH984ePSwxau5qRAnNowN2GtXoJP19nelpG97ryyU9Sqj3+eox09fv8Rvv30KZfmFPOimaYJedYEoMgfe392v36T9esdbfepOcKAJwC28HJlyU/iM3ekfwY8027hFVnPOg6uQ70bdYV2027aMI5CZc+TtSA33xKZN3txwqVfpF466ra2yBntEXuYlYer7Nte/cOitzrXvEiWUm7LRz/62jeM2bE290bQvcZg3PyODz7x0+Y32yAukCZ8vAV5kvCGWbLiWUtHV2pT7RnjAEV8Hbep1jUcR0jHU9j3ODI0YV6A8Zch4raGfGedcr43E3/wox8qcnua9sN+WQkMJ1wzIVLq8r/htgFX9KZfzm81qJ+IWVq0t5dhzddi/5yJK862b5BM+6Hrlb66b51PqUPw2aTD3zfjwK7EabtLWVjq2yesAnz00dwBWL3/57df8H4BoZ+Yq4a801eRDOsWrrWpHjlfWl5R14FPa2RHUSzbjlTpXr31t2FDEiG78Rop9tVUwIykYrMDZYG/b7TauiJvv3t3mIQgTEnfFCCt+1Gpd8xvXFX/JeX6TcJcxe0y5eSbhuPx7da0HdMYUAELrkf3ZlH+vTp6kM/hRHuppaI2YUnOOL6/9Vuln/NB5wtKGlI16VLbimIlFxmZxOu+s3GFPfM6twDTvFGjHvFJG1pbWmh8//gG+ya/wGQwO2Ms1tddP797F4WoffWsxasPbAXAlc6W+eKSGnIgFJ+zBvZ+x4e7ua74UST+TBvhCxPmizhrDWKdtFPSmHnbE2QP12IbrgI/0tYGjRuXqPH1dXq7Ixwea+Xomd5qrAB2t1tCuF3D5P/SQlg16Pmz3vMjZZ47eQH/igSdfaKiHBi7z5G6/TZ0hkIxlwt7Sd0UNJX19I+YS6Cp4/JWvYbtF7IW4dsxazENcCOZTokCQuvBb4c61jvDFkf0nfEFdSeseOty/KJez/7iSq/4l/gX+VJ0HT/qTDdDpY8Y753i1zzHVJmzXiceXqdbKR/VDvXxCP/q6tF3mPRC77vMQ7J74/Jg2qR+eWOO3pdLP/fU61rvOXKOMxPmjNeX7b6bpR5j4/e//oPSLUN0EoOEkrys1LD42u21oQLYt9xq2xVZhXKXYfBWlU2ugGoNB2cTt1WcN3BN/Fa/h5BqwGAx0sr62cP2aMBl4+xSk6voew8+5dHT0+XcgFojW2NzQiGfmZFjYOoOGZuFnAXTGkLuSi1iB3wROwnPyxualcbpY+yES91JghbmMO1M617YS1HEpb+u5RVRLOqxFaW6iCAD2MyUv0qhzSdfsL60r6wRfo8KTfCVeZovHeSeS+ZpcItyoDwSOviIfgArCAKtjKo82tLfgsgZ9wOQbO68GXHkcOWDbkBgq+OyfcC4LcJOYcnJcOGeC9+rQS8h+32oGJROWgcKgUcuaCIUD8yS0Oee2voX6ywcH5dMrzVvtyuDola6o0OJGLefDTClIu6+Jb4BeaXKjXN/4nqEt/14UG9kjBdhMIKskw+JCEAACUAV7beFboMF1jC28PZ/nc76VCeTXV+Re4AEitOPdbs9dZODx1xy1I2EqO6b7yXHXjSSkHph2OKevhaQELK7KYoEObc1r8HPO54WNzZzJasYOZ+zDJr1MCWWWskDHrY7hfSnALFjZW3Oehdrx+SW+frujCP4t/vrXv8YdG/Hn5/uELc5Lm8ErfQMwZ+R2PJ4AsVD8NOQ7ZlL3VzDOzFMm4tzA2w7f3h0O6esmDv9uiE2fVx8NvQzMsziWmqU4TgAAEABJREFU35N6AL649vtDXNGUqTxJi7J8fn5K2Wpz+j4spZ4gCBAz/oit8eDbIOOMh5bKRpoahay4xduV9n0dN3yQD+v+9qMN26q22JfIxBXMA6k0ZvOZRfqlNFqE8xgNWXWlZLEzcaAs7cFc5eLvbu8Oe2TX6CprEaEuOWhV1sLRHl8pQsAWFTgBZzAo6KS1b7/T32EvSecwhL7vBt1CRb/W/15x8q6UcE7KfWih3zhPG0q1QRumxEZniumkfcERHdJygo4TMcS3QsIkoKWNvLCxnKBbopRFVygqADb7ppQDA2nWp7R1x52nnfhcocFniyc3PR5Y+VxKDfVtss94T6KWpx2F2upb4IAubT5pB39ewVtro5DdhjwO3CuvE7FJ2i0W5FccyqH2SlYKsRlsTj7hGClrLeudo87Xd7Un6ZIPZWfz3uYcmxCNZ9Lh84WuiLLqGuhPD/fImM1kKfh6i0auEMYFf/Djs606p1bm1RB/zz3DsAXNygCe1YffMNNuEn8FJrIdtA/wOl9YpR+gYcQGaBSJjTnG+2COfrsATxr0E3G5BnLTfoOYV7seUKvstSnxmqOmLMKUWckXLW6qntgU+1bSXMCiEJa0D7XFkPmxReNevSpj2AhxO0/8rnGtufiMfqXDfmNBxhTiirSfmTiD382qTRl0pYRz1YPr7DcvaV8zPMpv8CMP5nLHtI3UFQUxQ8lHVyqSgTr6/DUIf2XG5vwZe5FWJxQX0JRANpjReqRNXI7n3Jyz4DeMMidprJVeZMqz8kcIggznd6XkPRPymX/4FHLxf+Zt+xN6eXWIvkocBgZ0at+27/wgO+Wqjp6JrS4YiLeFeCFt0qBNy/tM/kv6EZprbGfo4lGyXMp1Ae+U1761GGi1tlAHd3cPyZvPbhC25EHl7QFUUZbw2nEVr03unCsNXYEvYt8l7ohTuhwbwDEjbzfPbsS8SltXShhDnBP8nFlkP7eh/ORJvvMZ3OIq8O2cIzZznxuFh7i/fwjz4ESt55i0uSZpP74i6+f4xkuRF+Of8kg8gRzmtzz0ijxm2iq9ToXnnOVf9A3Q0HghmX6H7xXoF492ruyPwD+iI+9XOiLtUP7MYV7NP645Q4f0OU8+rTPc5EzwZZ9z5NU15qFWW3gdkOXftpQJdMzI90hOt01cJ+obfUk4EckQvOAL4OXflG9Bl8LvW4u+NXJUZSpzFYMLHaffejF5ro2lBTjrBPlPGH1NO2qtRkVG9ncF66AF4EDGpzBGK8yhDe1tTW2x5uaauM/Qd8bHrW1QQSDAXKstlVIDqGHcUDbOSVnhqF71Ga+iNTb4/Eres0+5S1fkz0KNmjf8A0QWVOi29hS2TfilrP8XtcdHbexb3N99w15ekv+uuA6agSD8GT+1eS8e62NhRuAX+KV6TX7g74iNvKKvi+1jZchvpMbapo61FZbBd4Q5TvkM6MFNv9+2sNYCPfoqxA3kCe0Vv3Be6UugJJevYwNyrg04zHMsZYWtQy+MAINxYBuXV3qhBhqN2/JzkZ88VeGIC+TqSXv1W9IefCbfb2Md2AtU+CGkxYI+ExbXMw0MDsGfMqR1SIkFHQISjrmwUVde316F39LZHbbMx+agS9045t+20S6Vz7gdecm4j6SfOfqj9CsH4RnvjxwYHE8v+Pwxa2/3DSdkYHNPeMJOZp6d35Uawt5Ag63Bd6EPIjBHxsi9ymNCj4EsrAM31KUDchSW+OxvPNsnHY/UWcKv9Gkbh+0+HJfmPIDbbGO7G3npOIbP6sOXRo6LVxlKmzbgy2xlIE3GkECvzjfnd6XEhL0dqZmcz2PW9kg4zPeIOdSjdHlVFzPznWffYb+l/hrxD+QNYvuFozxf1V12W58X4AgteEk2xytxy5pR2Qd6VD7y5zX4WehbYUzIf8r9sXhzDXLXFpUZU8lBr9kWYtjCWM7jOqkj8JxoHiKd8nB3Bp3QXfnjtVVCPx5d/zpFUNt1BT1wo+a5ECrTGGaEfeLt4QnDcmOiAjxZ9TTOt7MPD8/hNyY0/gkF+XbLrxcuKK4rBWO5BNNHlDsnjhMKVZnBT2EOF+xgSUPViMVlMeQG4xU4aexMcm7f1qDmveoXjpuZCw2zAbbVGP0WAqeaOohzDbxH3raYHGGPfRCrge3vgiftbFZONP9C/9PTQ3z7chee9D7w9somfPkXH5anWWPQKz86p00Hh5E0chgluBM0hhb+iENn6aJwQr+Nm5vbuOE0+5ZT3QN06oQ63MvLc/7dBt+Y+b9h9OvP9qccKLR8u+GbBE+bV5gE9XTOYq6DrtUxnWeR7zr5N4AOyKVX3m/B0sDguM6L9CXTeJFXccqnrZQarm/I3iJUmcqrz5XgL/y3RYkfyUJLIckUxFCASQsgiZfNpQHxRPCx+JQGRjLA5qaCqeI2GUjbGX0CgNXOWgjkE/aGzfHWzSSkTp0/EJxXHWzZoNScL2z1mzZRauyvDin3PW9U+lpCGbl2wwn6ygMBjn55Ept02mQqk0Fd4TpXmViIaA+v2PNKK6vg0TUTvnCkOW6TV5/tRyrQcZNttKiHWtdcAp40ASllJy37/S781t0//P0/xHtspkeHI/Z9e30Tu902+tZD4hLzdE4fA1y4TjoX5KwN+atg6uudb5Lg1zluaP1bRvqsdKlTCy7xa2N+u0Pfki7n2xzjTILbJTyUszCp2MUM346JI//Q4vt3Sb99OFs0+Ly6uo53727g4UN+o8FDARPP1dU+bm5uePN8FeNuZF3Ft6awGPNNlkVoXy1AgwOOKXyTb+wR9gDua9aajC2E7FPvEAicwgXn4MNNysjrpXkQ4FzjjPEm9URM0H4j0FIp2HBNWfaN69Bi4E3OxgMNDoE8kBK/clb/xryFZPlKkw77S6nhzxn5qGP7hf2KzeSm9OUIP/r814w52rQytxljjTt+S086V7oCPc/hBthDFvWUMKm4Ei/IEm+F3tqwjUpB2KIip9aPsRafLdSzsvVwz28Mjrt9KOcLvXAfta85vwdOUZTATlxIsqfDYkSf21GIOYfhPCB5enxmc0b8fLzPN1L6oLLpikAKG+E1buqHA3RpH7WrMVJ49a0qnoyhy+uCvFv08JJ44VG/0P6URfKrvogp6jL4sf9Mn4dQJwo1CzPhVHBX4aCbix6ca5NXZab91K6F8ycP0mzQMLPGb1L99ml9k2iMN5ZPL0+h7ah7UHMYOCe/2pF2IswTh9TalnPMbZfmHGOCfies7zRhJ3xS9q7XDh6+fQbuPbZ/JK4iAeQgzNNbTr6sFZaHONrnFh9vxER97u+JG7/wRtVv3TomXPkGTMi7tGuf5gFE5+Ob74ALYqRdHOucJWOM+I/YrjTMxBhhDq3mmIeCfvtWuVX61LG2ImBtwfpB3mtrWcBv93uu27D4Th1gd+q8sbaiM2G7VhoutMzkBW0ix/DvGX8y3+kPxgfzo3ToJykX+ChyW7DpvsFYpI1Jv3aSjXgt/A5kQ6vk7zGLYuXYakMmLAOvGzk3AdIDyKjQaCulMiGIXXPKIceB5do9PN7cXGcc99vTt++Jgdf4HDZfouRmKe0AGrQv/bMhH399ayTmCN9+ZW5c6AqraNYAftNLe1qwU9Dlr3MZG5R1ysl+ZFSgTzitb1Hhp4PuUlpIn7oYwNfTF8BFXMmL8u2icE/zCoJaW/gSqOeqDSljN4PKO3VOfymVmesHcIAs+aDOzgA3np0wNuWtnOzPCW//VOjQhq+J7bfvb8gXe/TRQj+Wpta6GInD2/0ursjre9/EI6cOvA0+9shaOid9hDigfifwwUi4XpnqG86xhpiwH3mR/rWtOpQ+/cJ1LCQWlTAu9o0rNFZwjeQ2aZWGA7lsR06Whp5xeZ+xmdU2HzlImNI2EAHq1Jcm3nYf8xsK+W046hrjp3q1abvyMONj0iHtwt6Ac4Dfa/jWnn754y/xd/j5Tx9+iv12n5tBv237pz//KWx/+euvxJC1Btf3ThxaSYN68nDL2Cu8gZgxtLryCP0GY3XzCv4zCyp91mkzPFmjOda3Fgfo2MG34ydsWFtQ5vJ/oN7yj9BbK4y7fZhnDGR+u8BYYC7Xpt1baBcL+UVrwcIReUl5pQyMx+hQ+tWLMKRfOQ/QIP3KR3uaeZGRcwIO+hJukhtzNsjMuX2r4Y95yVhvW3NIybkbbGu/PUQbB2h4m4sPoTQ+eUM/c5HHyNwD/i2P76h7zInSIW3yHzITbz/IUJzy6IFPKSXhrKNLSOMAnT4rX2UpPz7bBCXtzqvg7mjaprQ7z3bG3817/mqi8cJv+hoLlId4paerSNcGQOl9/+5DXKOnEfkgMXic3+LjlPeJG1zKWtzO8wrxoFcerILZrgBQBCw4o0dp0W61E7qYXkK6AUod/5g2aR2ecdvDEmyHZQFQPkvq/oTtaRfqVH68MiFrX19KDviC8VKattt9yI84xDmiv5vr29hjn31roW99/u1L7rH0rxl7QiVJlzrrSqUcKeTyJfcazjG+ie/2pw9x+9NH5EQ82u3JDVu785s3yldY4tUOtfEBX9oiz6HV8I+2D0MLm3jkPxcbdFbxRYO+xprmiyVs1vHK2g0wzItdQWc0+93PmoPNs17PMCHcWlvU1qj7WhT0qwyk/xsvr759/cKe9g6Z31M/PkPCEtK6pZa1fpZm59u6UnL/r830wJE2sIuaGEiNhP/7R6W/8RLaA/Zg/ma7DWvJHQd3HqD1tdqNYYSummupXtf8SLwVjxOEbR36EzXKLz//IX75+Ze4Iu5X1ttaAw73AnjVtrEH2PUxztZ+l4fs+TH+0Qt+DEr+DVRILPr7V2dqmwYNA4xGdkYBl6sbYBOTBuhi9XD0xJWDFhV1plOjtAVeraJ1Uu91aA1kbVKAaeCMFtQW768YiMYnTNfbnNv6GhVj6DFK+0CRhjxjkMYdxyxOVsdrYbJ2ji35ACCfXCN8g49BxUBrsj1xCGSx70bMJHaEl6e3XwMxoc3QCCush943nDpOOl2tomF44XC2RK2Naw1/hO0mWZoNWDuSpc6yJZC43v4zss1CliCY88XF4lpWGDlG4tbhbBMykhcQwjoOy1xhqA8T/AlHybEO1wVGQcnKwOCRQZlBuqLyjw0gQLh81Mlb4+Jaf+1MeSrjodUYCDTyXeHbANwVJkLQwqZJWJc+1yZUxkCZgWWB17QfeLDgOjv2Fgxn+Jb/LAhI+iZMi4Vcw5jjNu1I2AXekq6hEpTHpKuHJgOM9nRmTUCaicFTdOWuTJXRjA5dG/xokx0T5cfARFcmIOHQ7WNuDn1WftJwafZ1zCjfJyJpeLLfpu7lQ/6leSDQawfesyzxXMbsU3YFvhoy1mdW2q9iwxsHabPgtNi4ub6O/Y5CpbawX1iuy6SRMsBOsacjydWxyjzIyqTlQa1fubznTary7vEpDdukp/3794COpyOn/HMmwxPFtDpZi7FJcJkMvFEeru1KCW3bxPKKbl/BLf9DrXGgSJ/o058AABAASURBVDLR5Dh8maDks28tNhRRjc1QB8/CcgPnOse7UkBhW9goefjxnF9V1h7UnQdJAzDUm7wzOdwIp244NDWeaAfCs0mntgM0bi0yljhjj44ZE7SLs3YBzcp/sx2j1RbqRdg273vGTcwXGo13rpd+4UuPDcW4JJv24Vrj6owiZvDOFKsZg9ioQBBmsHBIsuRGzlikPqRJ+5RGYXsV14xt2z95pZ1pwgVIJC7/RX7eJwH8oySlQbqlTz56dJ99jPuRPq8sjdqXbGbxM3IRn/id76bdJhzXJD3MgbXIeIX+3fxIq/Od59UYfThcxYjOhastSEcpxrqS/Ac/jmd8DDbJMHXBLXxpEK44U+Z0nmneu2ExDk7Y7GwcBJYbl1XnM5Cglg83jKChDgnBbKEB4s0ekDQPJ3g4YcviYVYY82b8whcDHtBIh7Tb3Jws6FS7FN+MLNRpB5YCD2sDH89+zhDgHGMhqEK7laeCHOTbDZJ/pPPp+TEL8kB5zlv5gw/0LRvCdZ20tFYp7FoMtcZuvw3jhH7XBmVLPGDNKzQqpxlgrlnlGmnjlXW1tryXRr/5dYFtHeB8n1+Rywwc5yA2LugIeMKUZzpQbVnhQORCXhDPhVfxNIp3fawrMIYshG2sd21BBj202Hw+A1vZOoepdiUa85mxxpyor3hVZxfaICCggvnrv65d7YB/hfk3jUn50Q4qPiGN4vdZOA6m3JBh0kFHkg6GThZs9F0+hUFhDMQnY/IBfWx2IznqTRfGJ2zUDcQReU7YqnYmbEHlWmTQAVC5rfwdwVaIvTXzxsT6ibXS5ZoZGMZ74cgrWuVTIF+c6MhAFUHerzGyufAQpVWKeqCe4Mt10l2QPwvjb38QVUhTz3zjR1cKuWHOg42VBl6iRMkl2hhIw3kVHmw+y5v2Y3wQl8+Yx1oXsFLczu1bC/3IXJ3rGJMe4TXyhS9Gtvt98uB8x5wysO76rd9ncUib+Fb6S64xH2l7E77tt5MeOXxxXsqxlBBmwQaCH+3WHHJCzjPxWpplszIuPnPEwY0U+blvK93rWmQBc/J7gQ042FEfjIUtsOPlX+jySC5Qryd0K84TNKY8VWiXEPwnxNG3FiN4/zfm3kTNbWRZ0IuTSCRAkKwqLa0+y52x3/+h7LHn3nu61Wqp9iJRII//P1BUHy9jjz22P1GVBSCX2CMyMhNFOa9O2FbfWrbN0Pr8/BLPj09sMj2ipznxSIsy4UEW6Fve6OEW+Gd8+hKH3IRQHvJrsYdlrcd/eKhdDTeRBvCqr446wPg7OvS+gTZt33Z9CWThJr40aG/SI2/f4b/ZJ2KDxHMuGO2X7VTyk7D9VfilvWTpsG0UPGP/+om5C0aVPGY/2glIFzOBRGDTX/zmZsYLcUibNmfO1cjTCjou5U+SHfkRGFB76jfEL3kbmce8tmEIN5vkU9tyAzftqNTwKhDjW2G87ebUEiReYW+A49vOpcjLkjZh3LOtK4yiVMtQM76v/dADfEiWzx03WFM4F2k7ykP+EgfCoxkyhH+OI7LShkfsxlggD0Or2S5Ox/xzgeyMO/bb4INQhI7sCRfQpW8qF0tXwMTP2ko7gztk1tfKgW9hk3J5o3FJ29TmXY/5hlHSTWzURsQvEu9fsWnb9MUC/KFtoLVSgpjaYkAfbRiTRvGqvxs2g9WltikMN++1cQwAiiRQWQR2hj2w/nPONe9y3ecbetJl7JVu/3TLPLWvLUoXmBc8MAbxhzYz4ANtwP/hsVJ89iotRWzQ7L08ZYEIfck24fd9Tdn43JWSfChT+56IzeGnQ5bA1i6O4E77hQD7NfCDBl6WzB/V7xkcxoLM6e9vOZy7J79aQrqUSQ8e4duPW3CWbOtKQexnkCEjcGYcAFZrNZT9TGyaiUuOLSAVlvXCYyh9HAosHkot3/kKYEi7BQThR963uSa+yvWDcmZYwgAK15LFvpfnvIe873+9lBU/xi8k9mMQ8v+UikKk7EqNVofY4GQ61YBxXYoBQIXV2qLQz2DgorTgFRrEQmAx6KhsjfKK3eV37Oq5S94zRroMmtN2FxWH8VlDNrF9fTOqVdFr4BzAbT/H9hi/zlb7Bm0Udx6Z8J2APWUw6e1bAyQmTRCRnq6UmMZdFP75HTwark7xzML4gRNrryaO1nk9sNFisMCvMgjLz0IyrxN4vRguSHIy82opyKJCn85YerCBl980mRjBEY6go8iPJwBdKYoIcNCKYxSeG7Tv4Ofm5n3uXBu87HuCmCMB0MAuTwBN2TuGJk6jl/CV9yO0ywfgQAj8sMQaFBjviYsJDahiIAHcg2uDDFut0LEwjA0s7vtWo0Jv0o+j0Zi0YhrgLVFbiYF+Bl35qdBNQ04qwUeaa6ncMQwCBWF7R500gyhpyoUap8nSLH/K3wncAJybcLTJ0wn5O85JdwvN1282td9N6ADo/Dj5GoAtIj4SNGftiaty3zChO8nabwGeQdUAfEQu4jxBZw/PF7q1Aem6XA/0kyaTRfWQMpERkKnzHpmti5oR31kD5Sr9CGmvlTrga+fyJFx1eWlryFDfWksL+3elJAb9ycWOV23i50+f4iO75r4dtLvax8hpxzq+hX6lboULS9jwa7goeHy8j9vbr/HV/8b067d4vH/KyVf71v/0g9vbb0wSdySOzyyEmeDwoa93X8O/+/7GBJInlfiNf5frG2vKQR60YHXk5OwkLi7hCRvuQ53ouwgCG8FWU68HbMDNJEajj1fk68La76VQzsKVLnlWCKiYyYu+6FNdcVwDOCVsicRhXDiSQPsGn1+C68QnLOuEJwxLwlM46K4rhYmPBRU03CKfAz6kDjyZ8E0rY4+68mTdU498MwdaGQbOGsayLrTzhd9wS0NXSsKU57427IEyrCXtEF23io91NRiRfa/fvY/r3U32lVZtUhk+swHwgszdzKqMMcZpA+r3CK+e8minB+g+Ps9s8K1F2Vlsu/iZfIAwky832jwhPL5wMo2ezwhFvMY5cS3IQxylQCd4bZMmT+w8tRVOwZ69MjQvY5vCN7rW+aDkxsUBXdsvF0rTLrbXV5R3bPwR/5FNV7DxVIogSupUmW9H+lJcYAjf2CA/+p00Sp++a9E3sp6O2stxOSRu26Qb7fBzJmmDS3Dxg9hLkJkECBmVzRKQRZ6tVD5WvH//Id5xwnvNPKbv/vrLryysnnOs/mZRN7ACOHgICg+NhHQkuTFm7TmJtOSGDMl+D+/0SsSv2PRFtgDAHhr+d45DJlozrDGHAE9aXKAxKHG3WkO/54Gq5IrhQKW+dKvejDcPd4/xcH+fbxvMwHRBrJ9a9GFBq58Nc8F2P2VCbd2SC0Lmhdygv8hvlaG2UeFB+YrD/r7KPgJjaBVZL9jiIXwrRxuUdiiLis300NeVVe/Hw8Kp7GPcfbuPu9v7HJN9i/S35EddiEc+G75TombsmrH5VUaHfFb3lz4bFin7aYedjdGBU9vXdk/wVMEvDX2r8LoW+8gT3IFu/Y1Qw4KlcAUyNNuHC8/0IYZoiyeuHTXCNIH1DbsB2D0dbbPQJVzk3MKn/4X2b58/x7fbW+LwPbb0RIw+xsE/5bEQX5KXt/EL9mFZ61Y6QJd2cV6WvCIo6IZaEBXsr6KbDXP8wLxHFbDncON/Zk7Uv66vbsLv3LDfE3nQN07H1YHPLceo7wuu7xIATckFD79tDH6tZTU/YsuSupCGER1Mu12MuykqMreLfCzElgWizivFGdf14dJq9K0lP84x/qmzb0Q77zjG+dWcxVxyM42gLuFbrh7WnZBRKZV4vAvj40TsUFcL+lZH4mrA3kCTPlm516bub+/iX//tP+e8F3y2uzGM/ea4AdvG3m/3fvcQ+mIOdENWPZgnJDx83PnWe7oDAbIYWGoJbR0VhjWrXJkD4HFEL1dXuzA33nFVTrajPebrOXVlPFdXKS94O6I3N9Slx7eu1OU35ivnzPQx4jiCi4beJ+z+6mof024bbrhLqzRASP6ckH3CJe4fGOcc4lwpzIwTD/fph6/IDoXDTWQ8dYGszASifr2K02uPfl0gK/sNMcA53z72Nxd7xabND8Sr/BzXlZL+p+yGvkYhb3YTxpgkn/a1nzRU4aMz8YjvUpbznG9IagMH5sp74pzycayb1s59zlf51i3z6JE584Q8L+Pdc/L5CH36gdcCLmWm/VTkuZYaueE1tLjEdflVz9qXf0GgOctL2ijxfoutKQ8PHzdtjDPy9HDAPLQvWAt6OFuQ8AadbfZTyKu2qi2sJauYE2oon45h5rOlED9Pi91jgy8oc3MR5QQ42NPbKPSnK/28ASK+pwz8zihzI3USXcSAHftms/QO0Cp8ZZG5OBukR2It0EKet/spkm8ZLiW8V98pF+a2xvi+tqS5R5aWyrN9Kjp0nqjUd5CUskP26u33b7dh7qbuYQCa68o8D8aLmX7Sox2+Lkd8ZcE81rlR3ax8Q08poY851xrrytvzDp3sKcp6wAet19ae4c9YrD9ZpOVweAH+mXg2Mz/d51tLvl11JLcwjicN6G4DnGvWIx5qqWNIzZ+0n5Ug4CzExEPC0gZS59jCQjkjQ/uimXhlU8fBykbalM3le+zcfC6lhnGpR3bz2zr7jAwHZNq3lnjMvT9/MT95jC120Vplw20mp39irvkW4nJeFL7f+ff518/I/DbnSHW72Y5RGWO7frr6D7QTK/zi7M12imnapXyH1iLA7zoqfezpEV+c4eiM7kvYPg4t2qax3mzU1cj+2qByPDwzJz7nOuAIPx6GqGN9N2VDP+Uhv/qMsUzf7IgVHbGi60Buhx+o/HgU/VcKR6NEc/Q+RemC3BhW3gRsmw6YisHofdY4Xwmk3nelvBmNGwmYcvaJ6GsJFXcJWLSkwxpIwo+JpdcVMXc6c0RhnGO7WqOUgs1QuNJCH39WCFYZUAf6aSQrHrDgWEkrRlvoPmColT4af6s1am0JkyZ+hM3FGjoLWZzZRwQ2USmfWaBVON6bQBusDKhgTVp1cJ3mqGzsKy5wJhjk8spErrGbNHsiIBzbxNnTL0uryA7ekYNt9jkDy2K/+kaXPLrAcnHkJK7TKKNS6qq/U2RQMHGQJnezHd/6FgbjAedMmfXKYC0N3K1WeMFZO7H/UUTrJOQYN1JccF+KcO3pVf0FskTZbE7NWeShUNnXBolMXsg0ZUFQPyITedGmFpx+IRjM1CtfrzOyZGhUxmZAYbKq6LQUaASpcnRj61LO6F/cIQ0S7c3bFRXQRGDnRptmOLyW6JB1KTXq27WEg9EqsKRNfSUt0JVjkBEDw4CkPJTpwMQ3QJd0Wv8Gwu70A2KRb7QIboTA8AI+cVbwr9dWazRgCEcYUqHeTGaCj3wbhF1kbEgwJpKtkdK3FvbvpJ9+UB4VWCObQ+pE+S8LBoHchWEyLZ5Lm7J3mM8FpMrcgOxiUZ3YxtCU3YEkykRxRk90TTxu+h1ZXDoxwiG8waGAsFv1cmQjwET/sl7oAAAQAElEQVTVDRQTj4N9keURGLarQ8Ui/sSF3LVZX2e2HTBRgSftA3K+TOwnBi3Yh/zluLdnfcEJzHrpti0LDws2Zuy6lBNjhG87KCDcOyRIvQmSPOnnWaDbuoRL+9rT36t+e2Su3P+5lK4ij7fSo2d1xZVKfnweQ13qkytcSICQFUYDOFIGV9rZ0MKrcqKKtgj7MYKF1JL+fpGH7fJ4RM7GiFdkqp6su/CSOuxKrH5cw88r/uikvuqxhGOky8THjYqjyaDAkSU/cfnIu7oxKbL0rYW0yb/+MZI8DFV+Vtlqc9KylnNuGohH/5WuBdvIZ3CpS0bBZsmLPM7owuL9gk7VYdLz9kv6s+Q8k5U5FgjhvIHGknRxpI3x1JUa0qx99a1lEiMv8tXXfsVPP/sMtHelEGut5lprxm39Xphe+9qiDTVMgiwDYyzKQ3/NAgxpwrn4gWL5BUehvtU3GZZKDeTDZ8Kmj+2lipPR/CgH2+qFDkboQ48sjJQnXSJ9nvaMZW96dMwJ21B+RaK50VbUy/LmW2/SA6I/ztMlxAPn9OZ3qeHzAL2lmAec0xZnxp/oIdzO2FRWPsIPQMVtn6QHO52xvQtOuP0uD2O19fb1eoZeRAAUuRI6V+RFxaoPcEmPMgI9C9glNwscC7Vhve3fi2MB4Xg0kHi97yu6Q2cjif7IKfPlql6E4TDt+AQxDi/iHRiDHITdRYlOQMVfzMfoTxrkxxr7jG0goV5LbX1oE7YJ037291l8XiEuL/K1XOAhZ2UJY9lWwId4ESHcQJswlPHq29lCvwJ1XPgRzyrTP/oLv6Av8Vroxg+Ao8RK9wjd42pTpaLvdax0cBd+HNcji6G1GJBfbaudWK8epCT7cmOcWd+MkOxzLly0W2m/9BHmWqRDCOs1cWITLpSszfmtNihd2/3dQWPiBVdHi7pc+/XwMFBY/PSMQXjC0/6/40eG1il7Zb7Wn4lZAKNN+R2138tbQlQX8EkL3DAMDtDVAZ8zZglLWgZoHJBJo/icvBVGQUNrDZrWwiMLpWWN8eJD3wvzuXSk3hio7bmwdRG/Z5HmBkStFWCRdGpXFZhdIQ9BuQvxNfMarovwoE/ezshR+gAZ0gQrLCDZpOUQyY2iJzZSzM2cm40vysm+4qp9zTEe0BxZ5DnvO3/aTxwXX7H/CT7Ew8XuVkXpIBcf6qG7BIKgJNyhhWsJ50hp0qlgI8e8QvsK5x88r3IWj/hsO2ZMYWEqIvjuSsk4PSALS5e4go+crhdxiLe1mnOAdmkdreFVW+2B05WievNPhxztvKIMpNN477XWFtbDisPD8fyCknPq9ITcV346YJ1pKhxwj4l3gDbhqVt5lB+BgPXNpuhPhfD7t76uT6r30CaNFseL10J37OiU470vEiZA+tvOhRhaUka12hD5OSFn50lpmLH1V0rOyzDuuJ6+HTYvLcJwUOpYTpG99Ns2kL8pc+FY98/FMdKu7Sduxp20xywLdC/E8jlc9yg38VocJxwEGI6XFvNFmGTjbQltX7yDmxHYUin4BYMc80ehgh/x1tqFscF+8im/+tp8XN42OSJl1GoLN0bsFwW/QhYL+jR3doy54ov/ocHDYxzJm+W50GelGd3lfcQra9Wnp6dQvsFnbS/EVPAh5wX+qc5czDXYqrM/dKP92C4Nyi5L3+hPz+x2Rnb/oCBD/R0+Fq+U1CGD7SYf2lvfKjXEDdqNEfbpqFGGbgBu2FyqlT7oRzjyZQmAKPds4x72wlwy2xjfYyPqoih/25GVMdsY4QGN/Sp+Kf+pF2zuBA6GRtjfZzY+fUDcWf0j/YLEH4mc/zpaFPTpdIozhZkCrb+NI3FeELhJv7vqnsR4dTf9j7dnDhnE3J0bWZBWFOxoYaaSqsngkt8R4QRp0XndMfRehdtfhRvADAy9mqX8szCFdyaQLGkwSwaBo4Edx4FyQVDWERqssC2OK7WQfIzsiE7hrvCeUyknSRMAi0ZtsM4rxucO9oaEr+HcBUOVNoCnM0JC9M1kZ8kvibu9v+P06IG2cwYEHV8Z5f+uhdMKZwCm492I8U0CizKUvhPGXaLkWFi2W57+SveZ8bn4f+tTa4sGrMLVQOei7o4Tj0d2sA8EFwfb3jcmHOhekFU6Fm2vwOpKCRceJgkDepEvqogZhcmmMum0GIYWBoDSF6ha5Rl+uC2l5qQwgH8Ax4AchNPXGgb2HmCOtTjkqO0QvHzzSn5ojsoY+wfwrJtp18a8dwzVihh5LpyEHbK4S2+lcDN4gM/nyxjlpMzvTFCQx5GgFSCr9LMoq0wITM6wlxyHTE8U6d9ud9GqMoPnt3EZ/Blv3yzIz2vSSP3QkBNXeRFH31pkgsIE0zfkARzAM/9gtdwAOXVsQFTuKTtsTF0IoyRgenUlXHy6G2/yUJB54hUGMLNfyBG/eJAObaxVcFKlPx3xi5nSoOndzXtOAuGPSXeaNrG72sfHjz9lubl5x27+xKhIu5qmLaeS+9jhH278+OZQqSXfoNtNu+yrnGYW3re33zjVmKOC182oOnDSwCbPK/qc4Gs7TaFPSbunpr9/vQ1PvW85tfTExddxZ+Bot0fG2M9Jxe8rkW5PhNe484yvH6DxHAP8eALiG3/KunSrHzpxmGA60RRk1GpNumpddSSNFsSV+nARlLjFT/GeYfB9hRzWkzrflru7u42MeSS8MzQu+JMToXYtPv3ZOGb8EX7qAf2nnXYl0oe8FjHDAj/UhnRzy0+J1tdQz60f8ll5cBMbYumekyW/B2PDwimAUShdWWF5bxK6Qa8p66b+S/KnP+kfwlGuPsuj9/oPphS+4uwbFCceKvKS9gFY2pv9X7F3gEWATlwmJupswbdsd9K2bsWjVYuNQn9PAqf9Lq4p6qtCc1cK8WUruHh5uMs3Q9Sbc8F8PODvM2XJ5OqBk6Qvv32Nr8jf9qSF8V2pISywhHo4HI5xeD5ih4d8Fri0FmxWnizyIL1MZQ57KwU4Fd4gFtLP/okSsYrbqK3GwAazMr2+vgljAx2ZFhfmudfQ7t6/fxfXNzfhiatzjRtjORY5tqGFNOiHyjvyg9Yv9NNHu+zF01oMFE8OlX3fOMXjFNC36+geo36EL26xBW1KUPIibOcFn3s6NvRm0n9kcXnE7+0rDcrIusPzS9K08nQVXqVtRpfy9jqfsYfHPPXXro/Y+vxWxGW0gYOMX8IVL2hzLujhRzvsa4muKlNbz4gdiWBbPnWlRPpCQd780Ig8aadReOrUqzXyd0g+5jAGnbBDaV3Qj/a3znXPgDhHAWerLUbkZswQBiCBDcWMW8DvOHlIfpgHfaY15aGcjLVufl7GOk+cGStO64SrvPI7XtTFboqtV+KbPlOwSdAkPTkmSqiLFTb2ip4rcrEoqwFaJ/S5A4ZvgLzDjj58/Bg/ffoUXn1e4ZL8owPnPvWojGptiUd/KLF+FjcB5lf8AJkgI2mGOXzpnAsOc4SFev0ULeSmiov4u/vHjG3Srp1N8FNbxQ6es+QYUMiH+k24KCh57Eoot+20W/+8922sbXQB/RqHZvAuxMwAuX4xbabwpNyYsM6vcOEAZJY/wi1QSUkZItuK7ApXYatDNx+MD0fidvAZpzH9RDB+L8bd7X3OFz3j5Kc2/VG7BBf9pceYzW3Ge//Xof/43/334Vu12/1kdeaq5mgH4r54W6303eX8J7wFv3l+fAjnNd+kFO8TMcsxT4/OV3PqKTo4R8DK8gC9j49P+Qbu16++aXufuQ2egrwqvtTiwmvaNL7vmyPv390gs10MPCMW+pZotWbfyiK1YhPGdMdqx8Yki4dEq4zNv8/Yw0ysqaHsa6vwWYhn1iM5fgrAG7AsfWvR06fHv3rqtb/b+4f48oWY/PX35OGW+f/+9hYbesyYfYJPgOaP/XPuZtGrvrw/Ysv64aWfclUu1qtXF8qYScaQDXYy7a+gQd2V0AaNkVvsbYPv9LUiB0pfw4+wkv42hH96pc++4sPCVlf6dADcPn1rYW41gkM8m80YI0X5WrqC32G39q/ItxFbba+1BUjDg7gFmxanuEsUL2tBBrZbrB4Y09cKKLV8zrhgx6Pw6etYaXNufn2Z43w8hrIrXQ3nT/OccTuht1UOzrfOh3lYBj/Csn/m1y6KIaWUGvraAJ8DtFeuF/uQFmVZ0W1rfSgn+8rXCXkZ+9UFpEWF7nwjaL+LPbGqr6tcnlhr+B0wxhDfvltlvKS9X+ZY+Vc+6nuGV/tYUscQbV6oLsTlxob30mJcFJd8a6fSq6xm/E2ZRxRkWJjvl/AAK/jYh4kJaWDLbGoo6ayjzS9+Vl75Ji9MFXgQBk38YPT8lndxG+Ovd1fkvzffi2/2WN+VwpyyEE/neGV+Rf3QUdNuSo/QxQ58eQ7unXPvb+/yrVvt/+7+Nr7h84/ITnsUpzyXgm0wnKEZC+znxqpwtA11sPYRP5zR8QR8x6ZeoSv4nKxH+Nbv8JG//e1v4fdxBrALONKGx02MHAYfyJl+1285FDqhm3GaQp9RV9qXuPvaYsQ/lBeg33R7RgbacIn9/jr8wmp5V4pHZCLfyl17srgeZGCYRyuDZ/CJQ1vckM9upzFzKZ9nxtvHt5fErw20tsYtdX9g3k6bwkZfXp6Q1Qtci5nLD/ZTfjB6/k/JUYQq2E5d10XwQ1qFiZ3Z0X7N3UIFb7tGa/8F61cpC8aTwSuv5wwm292UE5X9D4fnnCCfmAR0xEAyGohG+sLEqsKFoQ33teHDq5E7VlxeNYYFpR8Ijk6u7qSeIBhQoXF23tCRqjROjZBHJtOaQXNoLXSU2lersUe5K6Hh1lqjbxSuJQNDROXeIKTTG/SdEIRhQjYy8bjJZR+BGTR2V/vYsWieWFhvCZIG62wv8GKnEgmz8Oyji9qZU5GZyVAZQlDy3YmfPvJrkY8jfR5wGpMQ+ysTXy/fkAhYBoK7cG2zKEtxO0EmLsYfSaSdHEychWPwfn55zgTJxZeJlEFfnGfkvJznyFMdNkqkbeHqq9gHFmj2WwjEr/Q7ayEIXYeWJ/tKi84cKhoCzrRbpMsiP+qSobBSUj+1trAoS6+lVNpqBtfaalhvsV6ZSI+wnPRAkT/i8MbxDXj2r8iyUGni2qNTaSM+kvAsoo8RGVb60gUbP4dwhWOxTlx2BExIBxZDvyUqsBwr7Ffke0YWXl3Ayp/FTQHt28RdOI6Rpp6x8pG0CTiwEXznn5Mj+Vog1EnrGb/R5vUjNzbkO+GD95VFonQKS9jjgBwpGFPutl/wilve1xLItsBDQfY1Nm9BeGjtrb6R4BKUkc2AbdW0SSDBo37ewXQP3bWV0A9GbH5i8thQABDGifTNUnOBVIErH26IauvCgGXk2cLE1ElHOK1WTikqINZFgzYVfAq4tCvHrXopOVaezhHxYkwg2X94eGbxcwjl6IKvb+BnEszJe0c8gg5lz5AASZRa4H2MLX3Ef1k8DvCd8Yv+9pWOdfGEtWPLC3FPfgLq3gAAEABJREFU++XW5izCqtDfFYRDjTpaSEK0p5xM0aVy8d4YaBxLP7KPxc3I0yrjA8lftr0hEG7rG7oagVwy8fBPs6RLOVJJjFYSslUz5v2z/ym/AV426GebhUUEz6UrIWzt2GvwkW5tK2Fj+ENtK7xSg8f0G7qF8C2OWzFTK+slf9EVWWEvmaByPWLfwpUvN0leDk/hYukZnR2d1Olzgl/1q9zsZ8wyns3EGv0LDNGhM3FmGRq6m9jIvImbq2uStT12uwv5XONijaFWxiCTpEsIZ13DGwo0qkti20VP8n+iDgZCnMY06daPjZPalrStCWxh3mihHMPPmyD6N1xnNpPkxzITN19YGGrHxqJCH+tN8o7YL5oLF20u1kqP/SMPxGF3IL/JlIrFoq1wDd/5fjMAUbsRJP3eqxsGxoGN2JQ3scL62nqrU4/+CZk0pCzRM+aXbesvZWNB7eBSBwf0tPrBEo7pW4u+teyujNTfGzk5ByctjA14tX+rlVt5ySHoYb3vGDS0mjCVS6XfhA/udlPou8MbjgW9WOzTmIPdNLm6ukH/V9jBm96x742F9su4E+NM1k/Q4tiReDfh81W40HaR1YysnAfNR9SzPHl17vXe+LMAS7tIxZzhw8IFFvDPFias2p54lK22og7mp0Pak3VuZhnfT9DjOPnt4Fk6ao+MuoKPz+RMzyyq7+MZuS/Zt6SMECLmec4+6sW2lYyiGVFKZDwq9KcUingt4rJYF3xWHS0rO+CQN+uMbzSDqkSrLaRzJk4d8WPb9Etlox8s+M/MpsaRHGOVE4uDWqKCVzxQ43DK5S7Adw7nReOhOGEo/MABjRFH/QV9KHPrpbmWGvWf4FrXoM168SQMBCFe20DIz4rTuK/ejXWOEaZ4zWG8t33A5oyPdUAH0I4R51yvPACLHGrGlsuiVD1rRyPzn31cCOefYbHxMxOzFmxFORlLjf3S2LC5HbZ3Rbxy8/iGg5cbbFh6H9iIcyPJ/grcvq2ttCjnI3N9V0r4Jy5dqWlvm2kih5miOU/Tpo6138y10ZfPwkO1If5aWtRK6VvGdfGc0Kl0WrSlUpAzdPatAbcxrob9hOF1YvE4sogUnnw/w+8jm2C3LHQ9hFQG2vyF564Qz4AgLf9cuihJQ/9m+wsxT/uZoefMJobw1W22CwMlODccla19VoKgr0SFJ/N09acP7sjBjSH6lAa12pH9aphvDMSAix0swDtqv8ZIcBiHp+0O3sdwrDw3ZNFje5CM7eIv4Jf3MzH+Ejel19IVRkBvrqGgUZrlG2AZ82pFvr0yjXwj3jz7gL0XxoinY7z9ib6hDRorlIublV7PyEmdnrjaT7iFscpgqC0u81GXDdDSlaA5WQF0yrzRz/5upu2mq6TrgH0ZA52rFvh7Bf4JG/6OA3gFQKVU4BU2Ehc2YGbgnnle6+wrjOcnYtfD/Vt7MA+3zLXECQjmnzN52yGemROdAxd0YP2IDyof70EXxgdj6JGNAZ+Vzx7d6svq1jjnta8rfuWlvPUB45H0O84vYLZv32r6TaX/Cd0oR2n2WZtxc98Nt3E7Zr+VXyHAJgHGMQyD35KVjl2okE5t4YzMXuFFPTm/2qnUnpHncO1lfwZT/Y+U30Jf6+Q35aqNAe+ALeoPdIzSl3BeqO2NR6CJT3jK5gIj+JxpE96MvNQhVRAObmKp+ZZriIWDAuvloJYSrdboW0t+u4KvwsOi/vEJedH+ShTshjb8Y4Y21yNudPvnjkd4MD6dsBWQ5Y95k3YkfcaB4KMsK7jUIWhyPpzBIzzHiwc0iKeE/bIPsggqfT5D14G5MGMMdmOTdMUP+lG+Pyhp/wdkodgTixRbVFQxenXGH0wKwZ/ejEZFtFoxmoZaMAgUqMZVhgr0utlM4Y7xtDGARjxz2nHLKcGXL18yaXEx0zgd1xk1yGc2NzTaDrgj9eLXgIm04IAiaQOwzqpj+z9jOdlSFb6OOWC80uU44Wi8Xg2EDVrcjNlud7GBHvsJ96jRMskAPWFYb4DwWUcufQkn+s12Cid6dzLztIBn6/cEIScRA4L8/vnnP8ennz/lbuv+PafF7IxuSEJbrRlcpU16LIkD4hfkukiHMiwljT7pwHLkVdgav0Z/z+TqJHvAKeka0iLe7XYb++3OsQSUEwH3leuCM4+xhVZhmEA6zoBxYNf3EX18/XrHTvTX8O/qf7/lSnlhM06HVTYuGvzTHv+cTAd28f74eE9S+sgC+zmDt057JBhYnPAdq+MHHwMWF0SN/cCr+rCoG982cIz8l6jh/ySljDfTmLJWrqscSvK1ZVLYsyPv5D4ycQvn6fkQL0wy4gw+ylfYGkzq5/oq/36/b83WULfS5ESBWaeM1IUyEh+d0ja1L2kTx6UsBLYCYDcJhCMe6dthA/ZRvibABm2TOP9WV9p8Y+QWvT2zAYoIkhf5rK1yX6JvLW3jROOBwJY6xhcyIGITJsh37ND/9uW3+Eox8M3US98z/aTVcQg5PIUdBictCjanPKTN64j8iKpMugtBl8IkATtWcYdzYW+VMZaulBhazc3bCn2N+6SZ9pXHw7rZQD9luUcGP338FO/evU+fDz7SDVRgtLi+uYralzwBceNRmiow3TC6vtrFu6ubXOTtr65iu9+FcUG9vGJX9/f3qSfxyAegZTWk3STNG2Vhwvnr589xj6yUh/al/7S+Jcx3+OM1p4j6zAWOOIShrfi/SFy/W/EbJ4xd2oU+b39pXrAB8Ss0n9eE8myUpKrAI7jwt4qcbDvip064aafo1kWfupuZmN3weCJpts3ywsJJmdmmPefkin2jnISNkfCDzSBzcWsf+qX+1xWU15mMzamXwnMp9IUObsOPcVW5Xu/fxbt3H+Kak2T5K1HS367Rgb7XlfL9xNvNjjPxaSRmjsTQgQWGuE1UhZkb0NSlboBjnTJd8UMTBqAOjvAmLBck8vUA38bub/5vFN/uiSfPxKzF4RTGAWsdd8jvvVEuNKQclK1laC3Ujdf99U18+vQpPr3F3/fY4TW+L3/S7mKuklQVywpes6GcyRWX9AkXsurkiM2JWz69WtzEfbh7jN9++xK/c+r9yMmdsj/ih8ZFALHRes5EFSLDGCOuQHlHNvgXFsc4XfLpd2ctzDkldVMSt9+1ojzEqSw3my3sFjbmSay9oy8X/OCcddrKSicCRl9dQYul4hfnlKPtxid9tqPe//nPuPHEBoS6maYr+pbcVBDvEXtsbYqMESJCRrW2KIwN7h0DilAPl7n6Fd6Vq3HbQvgK49HCXAbbyPUMy0vGUzel1FnfGvFgBC5AWTFBteARH3cgSH0S26kI+2+nXfhdWB8+/URc2eU4+bLY7sbQX3/+S3z6y8/x8QM2fX3NPDjlnLffr9cR2+2KvqFsZvg+k8TWjAkfPrwP55OulFBnIAhl9fXr17jllFY9H7Bd+bo3hjM3Knd1r18rZ5/1c2mS7w34rt+/C22vVXSC/7ww7o44JuwjccAx2ptlxt4gCjmU7zJTlsaAW3B++fxbfP78JR5ZXGsf8u3iVZ2YazneOX3Ff45a/kTpyM1qpA6hoX8r8fZp6Lahi9VGA/RnWC85RhwH4pbfNzZzFd9EDuMmQweV63yjv+KbzGn2kw/r79iAv32Tm/QM4HB8MA4R8ztYBEJXX7HlJU+DjdseRGlbEALtJft5/0yc8LtJjoclY+wAH60yvlBqixH4ynlPzN0id/lUHuL2fqB9A+19Qw/wXhnrYle/sI2qlLnXSymXm9MqF+VxUiHUV5gQ3rTdkRdexRb7FP/765v4QMxhRNzf38UtenskT3KsfKw0YXv4jHRpc36H2F//9tf4l//wH+M//vf/Xfz1X/6Wcfj26+85/oCdgI66hr02sJ/zO5vukK/5lbqTn8Z873wlXeq0g8dXbO7r12/xhaJePGgwN1Mu6qJvDbjTG1zyd8LIzBhxSmvSjRYGYnulr/l1rWs8UBba3s379+F3oU0cePp8eD3GPYdUX4npX8hTxK/dL8yZjpe2ARi1ot+CpJCpc6RjxaFNDxU90V+7e8UvpIPekgw1DFIKjNPvPDTwzUh970RdV0rmLMrh+uaKuGHZZbzpwXnWORlfW4H3FurN2GAMM4Znrgv9zk/OqdK13e5jwK4whajAaMijlArxEbn4ZrPkFZ1Kp3rGicKyxvaahw6V/spdOo/0t696G5BFX4EFTbYrK/3Auj05kOOSZJAbU50/nYP8zjDzyqPyAXfihX+l46agMVTeBuDneH+h38vf1Bkz6B6trzEMLYZaY8PcfsN8GXycDyzazUn4jJc++ZRnDyQFp/0N2AZDIIG4Axz9UfqtMyY8EPNcp8lbQKC5l7xttyO2RwxA18/ksN+It4/3D8xdryHciTWAMlJW8imsO2Bpn6tepsxhtvihz9KhTzd8wTi+YMuOEbbxSZuWpgq9I/ocwb+hyL9zs5sU8qcsrpHD/vpdXDGXaP8o1KHEq/M6lyH3mfnSSvF22IX32uvL8wwPFOZ747fFuCaNO3LkWhr5zBETKcSugeuf2FxmTmeOufTr+xoW8aorYTteufaNNuRsHFI2bsxot+aPz+SK6gllBCrLuXc2PlOyD+sk9frIPHJ/+8Dc/5x9au1iYgN5u5/wiTGUn/j0F+Ef2JR00/FwfJaUqLXldWZuuCcW+R1Jt3e3kesdcEmzOnS8ditOyxG5OdA1irLfI48eXsThhrfrJK8+y5/63E7O+ZW15oGh5xjQn3Cfn1/iK3sJ98w3NEDTwKVQfryf/5+p+m8XQNcJ441sLvxYsRYeCu09Rq+SNZRLGUkgpzeF6XAahJP7HUHVZ6w9WuszyVTxBgTfZDgRZDTA3WVxj4MaxA0WGoHBVOQaxozjafgNQ/DUrxGQdV4nNycFiwmWBp/OxympY6VXnBqWk4W7w8LRUVyU+U3v7ljnWBzJBM/Njks/g8MRAzZYnHFuJwjhH0l2rZ9xYHkpXcmE3p3vF3Ynn54eSPofcfoZdteJVtosR8borNJUa4tWKws8BCzBFqKsgdpJ0jKSGHtS5Bf5Nfrr7Mr4C4uSb9++5f+GpLw+ffpLfPr0c9zc3ADlHA84/pmA6IQykgxNyPmKk6erm+u4utrHiPNXcNM5lvmUtCoHZSoOZd3TnvKiUykFVUIn9Jl4PhDAX8ChPGgJZep9yo6Tkaxg3OVHOAaJvAIDwUQWflm3oGMDxgMBP+0GgKAkUYtc/KS86eOgATuwaIvKyKDvxPVCwm3QUk/yIL6FyeYVHUqb8vfExXtLTmzYYeJH6Nn/olvHUKQrYdEuL/Jq8b7Whm23qNCjvLbI1InOV7a3BLpxGtBvW+XGAO3GCc0vmpNWWI/t9S6ub25Iqt4xOUxwHdgSkw50MYSxHYGuC/2hULHqoXJnvyWDpG8J3RGMv5mE/f41N/bEcyCZlDfH9ehSGGkP+I++9l3/yEg5qbNkE/3Is75gAiNR024Xe2xow7OWIDoAABAASURBVFjHKYPSl6h9hUYxMBqaXRw7qaW+SHyCj34+7Xb5+vzIhtQALQ3ZmYStk3cDRg3hVur71pBbVTy4CsQUsDFG3qVFn1vQk/oLeil7bdzifU9/Exbt2cTuQZ8kHmkn0pX2AW0+azdp8zwLT/s94qNpH+BQHikz6N7DwxUy2LGQHnguteRkaizyTzntOyCfUtAPD9qmxdMR453XGRvWvpN+5I54sPGSejxibyZy1yQj/hmIsHxtWX+/u7tPWWyIBxbHmRwav6Svh2dQWk08CeTXokGLMlVmy3IkSTmGMrn4gJ0vOjBB0j6ss3g/YM8DugBxKBttVntCWemTyk+arStRwkRUeLUWaFhtAqsQfagnaVG/6/VN361Gj257ZJZ8cK8/jeB1cZD65L50FQzAxBy0TWPzGXsziXduynZkoI1YulIgs4TyTN76GsL3eUAu8tVBJ4TlT/KQY8DDVaLl7aAtoBdxKocZnG5o2eYYi33TJp13pI/+aXfEMjcTHKfd29eTM331gY0lujo0df/1223827/+W6jnBUWu/Nlj5aOUlS6aALfGh5MPCQEWEA2/M3ZoX86bdEwZ9Mh4wxyg/V6z2Xp9dZO+vN1PsZlG5N8iGK9MbN9gY2BNHSr/HTZ/xbic55GZG2O+Qar9KZeKzhxr3w46pUMe5Nd7YXn1ecanjhT5k36vzlXa0gVOAYc++sCC+hnfte3MXCarXo1JT09P8fLwFF4fHu7iC7HPhaHttfbRt4ZfnbH5Ody8OhALlYm06+/So1100A7ryb92Iw8jvm3M2uHvu90+E2X9fTuNsUWO8iqNXSnIewmTWH30AE3yo9YCYoWXdgwOeZc262x3DlVPC7IwXvqG7tMbr4XNnN1uGx8/vo+bm3eJ303XobZMhqXlu2/LiKWUSNrx2Q30D/BvtXb6zLz4zHydNFCp2ZyRp3Mbj+i/hv4ubeqq1pr2sQFWocMK45GNvuc4kCfN+IB6fwSm9q1OYTf0L2EwJKKUqOix1hb6MRX5xoO+8wQ9jrfviDyluxRiZqwf6y0LssncDn/qSsFWWazQ3802lBuXDY5XYqo0y8MrfB3RtTie2EhycSH92uMKPRi6sLBby+ktBqdM+KWtSaOy6sEp/+rrCC3OCcb6F+i/JR6r6761eHfzPj6xWanOtJ2RupWfM3jO2IgQkAA85v8e+HCfXyZ7x2LmdzZ+xDmyoeJ4c4iB+KTc5KlDF96nPJijpEHbMifV/6Rr5aukHrVXywYfdrx0nIIR8CZPC/w6zvikXGgJ+604Vh1YL02ZHyN7x3WlJPyu1BD2TeYsH9iA/RhuIuy2U+ymHXnlJm1UvG4+OPaMcThuQC7igpTwY95s/mDOL9/jNEXyiX3py64jzGmkR1tyjJvKR2Kyudwz+af9pFVbybkgCnS22HCYrH9v9AVk0RXm6oicx7Q96eIxUse0affqU57v7r7F8eVAW01YQ6tR0YO0ebDUgG3s9CqMtDfzC+xCGPZLH6VfV2rGIN+gl06L986n9pMO44D1xiV5NWdQNlgM6kF6yCP5exOcY+RBOeQahIMF4alXbddYdMv88oCNav+ua4SbefDLnAe4vnlzZDEvvfKg7yor89b1P2i4Cu/VmdbrXCudqDKUhbFhR3x0jDy+4nfCkrbaalwxZ2x3Uzjfqhf1ZeyVBWOo88yOOWWcNlFbh9bQTfK5MG0lxmRfGUlf4sf+Xw5PWW+e7QsDlRwU9VFXomC+m2mMD58+xgdi5x763HgAYOZpxrsj/B/Z3EgZlxLSn31A8vL8EG68OxcrN8c1eOlbYy50k/JsVRhnlJe0yY+wTghG3tWLcrB0pcR22sX1+5v46ePPedi5wcYn6naULfwXYLvu+fL7l/CLmNXTDrqFZb1+ag54Rr4BvF4mkZbtEkNV1FrxuTHctNywqTdOu2i10bzKUjpbG2J3tcscfGJuMSZ3BZ+AAXUH+4Av0aBnQ4ydtruY8OkJeHWoUZCzspL2aZq+r+elp4JLHMLITR4OXEf8ruIzXaHWwsUfJJh0LcRTRBbKcgO9G3BCgF3CcT1jvQ7Q4xphpH0cN9A3ZHspPd0vgLsc9yP9ulD2I9H0X6YlqS0I9H/bhQZ+uuhos72kI9RaUnGr8sbQGVWWSvXk/uvXL3HL7u6Bibiy06jydhi1waCAQifRgLcY0nWevk+x2WxjGIZwgTlux6idDrcGhUwwGDcQyN9/uIkt7QbMJwLumtw9586m9wZjgwXdv9McIBWfAcwJhKiaCxhP84RxSZAcb0A1UTRomYS6oeA4HfMPnIew30wAPRK0zmx4uBBz8+KBRN7ijqtJnnSIe8XxzGRw0O7TiHU2DdxgYj8b7Ct9XpXTBkf68NN7gsdN6LQGsfvb2/jll1/jty+fSYIOyG2Mv/3LX+LPnIp6wuRYafHaSCYy4OKUtnli9eH9x9jvrmKgrZQ1CJiEqi/lcSLYbHB+6TO4Ib5otUalr7I8kBTI3yPyVy7W6dhHJuYjjm2SofySp7df0nIpVhUGCddx9nez4Z6E//br3SojApP9FuR7QM7KWj1I78hmoUmDycMrtB6ws+e3ZNS3DOTBREndrOPnXGSpP+3jCP1ZGPfKvfYin9I3k0zOiW8meZvzuxKEYbFd/KkfiFsXVgRegpQJum+x7Pc3cbV/F3vkvZuuYkR/FX8h6sHXjF/chqdkj4+PQCjhqcO7jz/Fp58+MeFO1AGdJE184lIHDT21WtOeu1LSdoLPgozk3c0eT1x+5dQ4T+G+/B73nEhqc8IJZK1/XsqGSVIZ1r4BJTjhWLKsLwGeIfXM88zC6ZCFGvjZxTU8mfQ46QKSH7SoEoECKfkWivhmdKbtO+nTFMrFTQ3jhP5t3HBCMcgPrYZXee1KyXvjhHKD4XDjRBTaXkGOJ5xkxsbUr7i6Ukg6p9jvLLvQX4RvmwvLO/zRDbd7TmaVhzZ0ROdHdOzkarLkCdwTCxvr1P2B5M/7I7aANlLel4kt+bjehfIrpWZy/4IfeEJLlhHaZQ+dwWfBNqVDu7kUbd04mfXIiW75c4CeGXwbJrqbd+/iEzYhDmOS+vXE5YSQRybkRlFeK93PoR3KM4pLWOrbug3x0n5WmvS4wLRIr74gTcpenWzYyNceuih2jzy9HbZcGxJfN2E9bTrBk/C1O23Y6yIfpaTuhtrCsRe8kAzEtzb9BJqMOwNX6bN/ZUytNfRnk42BfibQ6nLDvW2l1GAagsUlk3j1f0SPxi3jr/HGjaDwQ/6IZWYCn7Dwn4TRF2Jeiw2JuUmFdVEcsJaulOShKwWez+mv2sPMBvk5/hHao/jkW/s2yQMVfeN7nDjzdEQezoP3nG5aHLfdsrmLMNTZ71++4J+331ErQ/32P/2n/yGMgcYjbUf4wafHntRnX5EBz+pNmdsHkNRA2hs029TtAdnYII/yuiFmXvww33p7b4y6jhFbqq0q2tDv9hwQDJyoCk5/61sLbf7du/fEql3Kx8XDw/1jPOJTxs2MT8h4GNA9shOvdFi8z4Kg5OsIXbMFGZ2xJfl4ZKPMNwR7+Ky1grpkvP799mu+/fDsCeMbowu+rx36RpXlgbHGvi+ffw1pOhI7C3qubAKpC/V34ORQPxKvc8MddEuT9lXf6PXaWg15MS9xE9858vrmivg1xRY5bUmK1WNDJkNtoc9Jvzr+xqmkmwLGDoxU8ORKJcQxIBv7KQ9lavs8v77Z15y2oz1d5CB8F9h/+ctf48MH5ur9Lowr+ocxYcKWhGu/i/nqbxW6pM8+6lIiZmT9iB0+Pj5x6rwQzpAKMpKeGVnap8J3rZX5HdmjA+Gu39s1Ys2rH/gm93PK8YV58QQL53y7O+GiS/kSv7nMm6ow+xJDa7EZmmjQ6Zw2cxkjzu12jAHb7MEbaF4Zid+SNGZcnHP8qoMpjA32U5cWeexbS9tM+2Be1zaN+Y/Ms/qXOZ3wHKffLG8yOGODAkcqxPIlN7nuGWM/9VuIO94fyG2Mmy6y79jAuf36LQ4sSOXh+v2H8C1EN1a1HfVtvXJwrD4SBSxdcDB4iG9fb+N3cmS/C+/v//73xOkGq+On/YRPjqGuVzuuIcxaW+asR+gQrn7kxqN5qM9AD3Fqr+8+3ABjioSBXEGLvpbk75U5xoXlHaf4B+TkOGU9Eo9bqzyew/pn5jT7GUtOyKoUbcP2iIo+b65v0jZ//vSJw6sPccNG5RWxw4X9aqsFnOcsGFHagr6lnksBDYWf1Jnzj7mBfHalJJ3q1XnbHFf9ip9RTLHa4xJuRD6xwSeNHr6YaxzhjTAT5icZ85hLtRl9Qf+AGGx3yfnDOcNNFuU6VHgDr/YhvG+/36Kn5yjITplUbEtddKVE31qYT+/31/j2FH7cFFSe2saCT5W+j2GziQH8FdjqSn5sz5yD2Cku9eN475W5/Divvb7ZJOhsVnyQDmf8KDMrtN8DvmHevMC38cO55Y7YZr5wj35vyQEfwaUu7TsTC9Rn2vHDcxirxCeSodUYt2OoB3PSLG9xR5zSeMRetGd1MRGD3PgbuSon+RY+GkcuY7z/8B5YV/j/GM6Z2qrrrRPGumHMNfbzkTlFexmJj8HH8ct5htclY+e6ufCmG8ZJt5ta3MZ2uwU2MTiFJIURrhknYvRPf/4Lm0A/J/6K/PU/N8jk1blLGZwBUvsSm4w9rjWXPHz5+y//Tn7+BZ98jCgBjjF803WFgwKgUzylX+niEXr5bRPFOVtZLcDX5rbI9B28fvrrp9i/u4mRNe+GsmU9vGcOruC/Zw77zHrul7//PX3PeSdQsvUP6O+Jtc2JGNuBRln3ybMPJf1K2rTxkbXGOKnDKbyHBGg7h/Y7gdM/lbe4OdewY/m7HFwpD/1hoH6Dfq72e+a9fXhvXS01nFe0D/OBLXI2DghnIHZ0BWGBcIPNX1+/Qz8TslM/a8wIPuZoZ2xb+164OqTVFntgCQ9uwo90GHsH2sQh/C287XZTyEfjvq/ABeVljON+pAJpPxI5/zdpwZDXEW83yQ2/OsSN1jqMoXLVKFSojnUx+mU5EWT/kYYnjNZqVJTVUTQAkw4nYwPSHUHqGzufX3//GnechNxzknckqDHYoemA2FQGEIPYA85wy4Lujt1tJwADhvjtXIoOaYHOsOBCkK9hHw2QLOp0JGEPGHltNTReJ509zrhOwFexZ5dUYzQwuBjRECu0a3ALTmhCKU7HvuPkx35Hgr6Gen1zQ9Afc1KbONFpOIb8WKSoILOgCG/AiJ34nBRLj1ylmU7i61tL5xGHY2DDYdBbY8IJduwcT7tNCOfVoP7yzInSEwnlC0wX6lts2sQYnCTWjzC+f28ENKSTdSX7juysTtMuJjaFrinSpq4WJn7lJ2niKo4rAVzp/RN6nsE5f09MTLJN8u3nODfFXpG9OhwJ8omDQCQsX2eeafNUQJ1YN+22cXWzx8l38DoyCaz0C3OGzxnbyCuJl7oQR/D61jb/AAAQAElEQVRRTupvB+2jcqUYEF082iZsyA7xOE44BxIcE8QDMJWNgWiCtpEAOhLELuX7eHj3/hLAhX3CHpwUTzBowHeC/8bG5+fPf+dk+jF1uIGWDQF1i41do7e//PXP8R/++jdOBD6lHH//5e/x7ctveSojndf0k69HktBFu8IW3n1kEcBYaReXdCRcYMtvFuiepk2MqcshryPt9h0aPthXFsQlcbqJ6Am+k+kTSZQyRYzR00/dISgfsY0a2rQ2oS7vHm7DUzdPyeTbkyyfTYCU7YZFkovLD+/f40dXoY0xjyUseZJ+EwEXwL/99jl8i+0Lvn/L6f0d5YFTNOE6WQfylhbjRt/wB3gZaoOHyqbQmQ2qhTJzmnvGTtAu/UV0fNOJE3HiRDe0hvanPPS5QXjYoz5dSo1a16IdrJtgAcya+rNNuL4Z5GmjcjPeRZRoyHTDBL/RbqDviD274XRJMBwnzJl6ebdIS60N9irNhQl/phxiwua2wDli5y9PT3E8HulTYo9N77CJkXZQhrhzUxo+pc3iGBNMkz+vxtegsxs6JpnK0WevF3luoFebfSARNH5JJwR5aBsuKvIkkZNQN4z0YfUoLsRJEr5kUqE8C3hszy/5yxPZQ/5ZlLh65Doga6+l0lPm0VMpyLu0qFU5lFyYKjP172nXQnJQv7c34sw5/wtW/2vg/fVNjNhZ6UjaIFh9O1a+H24fM4nzS6MtdyzUhGmbb5LkvW9ZMBf4PUrah3wBJmXt1aKPqasZXdintY6YRGy6Ave0o29N2gd4UybOgynfKOHCI+vhc7fbxp//+pfQ7+XVtg3j/YLz3ISHly3P2uY0Cv86rlhIvbv5GBvmDmkxeT1iP/qFfLhQkDblK57NNKad+iytB+LZI7HD+KauZnh4uLuNz/jbv/7n/zl++fWX+Myc+41N4jsWscYA40HDH7Stf//Xf6PP5/yTtzsOGh5ITn0rSdmp4yMLUPWTMQIepdF78bgIu/idMmm1Jm3Oo86P9U1eWALh4szGx4EyR8E2lCOCXW0BHox9wtbGrvCBET5rU+dn0C1IOqLVGlvqd/iNc4cyWDjhfeAg4e4bC3RifMIgLjo3bJU1ctUMhe+C5CFt5D6Um3JdWIDoP8rCeSLlTly6Q4a+SejbcxAQhTlb39qA/+Zqj30wX6UxnZO3M8I/5XPIFvZS8io9zvFjfpfKGPI34tteW2thcjvtduh/Iga5iF5yoabsjbfSCMRobGJu9ztOdK9ihP9Wq6DD2Jm0I4cjupeOEf6voLGh40o/5aQAoUhWkt68AYL9tQd5fTA2oO/aarz/+CHclP746ed4z8LlCl+YyHEm+NilXMfkbyFnEC9Ak35AJk1HdKo8F/JD6+obHeJzEaLdFBQztJY243X6J7lI8wnY9jsRH3yub3bjuBPxkOGxmab0t/fMQeYEE8/Wa5/SYBHnqhptcGax/xjqOelqNeeKE/pbhAnwCq3BRxjmoMqntSHnHjcffmfz8Ze//xLG3zv85dfPv8Qtm5cL9IprgV79xlynh2Z1XYr6QgPlTyH8DfE4INQ+GZtOSxiMnUNH8gf/S/oB/fXVcRBD54sMlIOyMY4X6h33TCw2HxHvK/i1mR7cjm+thrYw4gsNedfa0F39XprttdFnLT33iIH2Em2ooW+LRpuRv0q7PDl/jRvsgEbny4usG7YqDxvaxGt/87O+gRdWhOG8q7x942tG7tbVWsP+3h/eNh+sU1Z7fMTifQdf5ojOi85Xq0/fsuH4iCjO4Zike2h5r9zw0pBG37w7El/FHdAtPvmArIyBD+RH2oo0mLO+IFdj4fzyYpe0VeO6cuwK/gojD7ff4jMLeg+CnZscqz/M+KPF2KMdS8OATvWld6wl/PNsZdTLD3BKqaHe8+D257+Gb+b0rYHTuKGd38Qe30MxYUzZpkyuwnxtx+HjpH9SN+12WWf7gJ3ZF/NO+1WH7U1/yiO/FoKc9HeK98YdIm7yKh/q1HWUb53f3t1HfhE0Nm+bcnYug/RQB/lngcw1blJpl2k3CNM2ZXgkv3XcJf4rQ/uoH0sdKvFdPqH/epey2O4n4skhPuNzvqkjHOFJp3FP2Z6R89PDQ3z+7Uv8xnz3d8oDmyjyutmOsd1OiIy843XJtYvx3rgpk61WYuoUxg7jq7a7vM5QfSauGJcb+HlmbJSIAR/aMAcAMA9A6Zj+YZ5Z0J/2fMcc8+XzF/KYJQZ8QTwH4uET692FXGSHfq7YPB03UwQwtXXj2F/+/In8b4e+1XkL5aOtjfDgAYWb9Hvmxq6UMAd/Zp56JmYvr+dcg+ob2rJXi7ofsJ++tWwvIFO35hiu96TLTTHz3F/+/d/iN2zY9Yx5+u/k5/qWeJRVFtZhqT/gONZ7+/gGnXFM+xae82Tqs8efOVzaTjtkeRMb4ntRRsjAw9rVN5b0S2OsvrO8LJnvu+Fmf+cEeTEuKmtxnE0MJeAHKqjxB6Lmv5EUDUUF/nPpCFI6rm/UHHE4lb8y/SewUTBKA4IB1WvlOdCYk719Ddhu6jw+PnAqdBvuvOvM7kprwCo2YoVosNI4sj9JncntzAna+S2ZkK4VR8UPK8MMxJCBdb8y+RkUpFHHOjMpm7z10G/RwXUog8JEYNgySenU1XZolgL7l7Imn0k7fNRWMyDVWtP5vO59Q4JJRno0UnmfmczcAYcwflKSLGJL2D8doy/hZ+U3SV/basNJaYMGVlw0RHTQJFyderebMiCYZOgoys4vxJU+aa2tJb6EjRwgmTnogoXaE4Uf6TCwJFz431CcnFNXyOrEwK6UpEX8UBSOcRKhKYOak6cylld1JZdOcMrcNvtV+NGBDUI9fJzRi4HXPk4Yfakk0RNlF8q/r+oyvn+EayK1MGk4Lu3IgRBUWw0nty0yGVqLytgsQ8vg6b0yQSCSgjhJ/LCfZ040ZyZ/QMAffZkcHd+3Go3ArlxG4fEsvwNwlZPyEZ6ynrH9Feg5k8h1g+P38LVbJzAXPgOT/DC02BDg3SB59+EDtrOLAnd3LLIsbp75bB+qWQid0FckL9rmgF2+qQxaScKgS/qkR3vwVGoi2V3LDjlOMcKPfSp0dwWtcNU2TWRMeJ/1JU7XU0clwmAtUWAOr47TpsV/hE9PmEwAlP+CQrRrT2W0P5PWil6lw/7rqe85/N4TfS4LSe3z4TFu2fi9Z5F2zwnVM4vVR+hw0eoCVzjKFWqjQxDSq58oczc01OFqB8DGty59iwSjCGlSJ9YzHDM+M0R9jqstNGSnHPA7YXelIM9GKfQNPjoLFx5t5y5/LvZ8ZEH0iiyyM2MrsKRNu1aOj5zAid9BjpcuabHNq3Xjm22Z7FjvZKeNZLxgMszEXRzAH/FHfVI99zwL4xWbPcH7gA0M4LduJqE4kOTIv8/i0YcsXYGZDoq4irPVFtrmCR9U5iZ+aWwpw8D2ltyUuiRW6rArJaQPKJnoCGPMCZxEijihDViUzwV/BY+yEZd4A/jFguzVaf63qX2lBpzwcyDJn5M3dVawR9roe8LWDsjd8ZvtHj2OodzJ7knGlphJxkz+xC8/z8hB2/beOpOWvGLrXo/gMY6cwRmXDyLyVtovJXVMpT5k4pG+AM/y1SP35AH6WenSix9kNDRsDV+vtBuTPnISqk93wLduxI+FY9non9m34asTied1JnzbLbGhMN8g1wUapVWbmol93utLYMOuS+gTwq21hPTK00xsW3JuNM7NzK+PnGp+iy+ff8vrPTEn357BVpX5CTzyckT2XzmIuWUB88i8rAyzIDffwlF2C/SosFLwI0qBZ9STp/ZHbHalDS1T3yEDEzV13/Ncu4qfodMqrer8TCxeQtrl4UL/gi2rA7tt8BWT/oGr/WAyfwqNfathfFWOxj1pkQZj8B2LEnmzs3FwM42hLXZF3Oek1w0rN4HkTb6ghghyTvt/hZeMc8jc2OwC4gU5pH/RS1oF1YbKJvlVSIO45H9Bnsp0vWexwDPKwnzFHfBbYyRWO2bQh99K42rZYCP6TPBRDvLkQlU6TLypjqG2xLndT/lGQmVsoUG61/6HmOFBOkdsdiLp7pFZ2Il+hRvpl+dX4oB4qLY2+dd3nvAjYai/aw4grm+u4h3XPYuO/W7KOWaadhwcTbHGBvIujEG+zwATh3HF2CmclB3t4q21Znx34WG7MbBjjPXaorra4B+WAV4LlKmjtH9tkL5DrSlL9a7dy4PjJmLmfr8jJ5hC3St7x0nDnGONL6s6HJNyzfqIBi7jM2RywGC/EvIvDvFrK45pzOniNG/1DTT9xrz0cDiGC+PHxydErxTOiOCcG536D1iJX02SslTwqXN5Dj5HbF9ZLBCgHO2/2WzCok1IB93efgowkGOpsaBDx701sPlxyLfi5Vl613H2L/hgQ18t+kYBf4dd2L7qpYQ6kKYBn+tbBceb0QTUFJ7prwtAYm4i9Dyrpw12OwBTro/4jbhPdBpqS57bMIR8dkV4ljUG6Gd+8fNZHhh3obfWGqm/sN/C7yDUlqTdt4yysKCUdnFqR8Z25083ajy0Qgk5xj5ZuhXvSj+6Aaf4Avsqpa50wod15ifaRiIm+TqzsNYv1LmbGvapw5BjeniULXl4YtPojg1A/WeBH+uFvxAHLI7LAjzlnLaqveKnFZ5Na1ddlhio2+6v44ZN1w330lhbDeXtPLF5myusb8hiJMccqbPdTYi8Ms46+zv/9OAIPwotsIm+Rj80bGgJczzzUYu8HvGLN4k5IvuoV235wDzq/KCM5KdiBz20KXPz30dyO99ikZeCEMyhBfKEfMTjnO1z+hc0ZR/6WWfx2T/z2qCPTcbLFhU5G99umcMegS8NFulJOzIXYHPuwEHPI/ObOrwl17SPMAfGD9g1bOOXC/nDgTLnvaiVbaN9SwzZcO2p1O/pEON2nUPUafom8tOe29AEzVxGBYC7UrHRMaTf3ENelecrtBXa7KWtzmwmGkPM342vu6t91FqZm+aY0OO7Dz/FBB3WZekrvltjgAffbHOc7ernSH70Qh7tHCWthbxJutZSQzrXggyBIx2wpqoo+AG2iTMnH8L5lUPpbxxmS/c9+frj410ekki3NqxMUt74t3O8vMJwroE8PFztBtsqNWm2vYfuobXYwJP5z4id9s3YteS4V3zxBDxtKfFge+IxtkmvvGgLXoWXxOKXef3BfpUfjJ7/e+S8Ud+FClyLjlCxmFR2ta4SWOt3uAayabrKndObm5u42t3EjkRBI9XhclxXw4R1S9Lwjj7Z7+o6RgIUqHLRYdDJwHlcrArH37A7bt8dO6XuMDcSg5FTrbVMJEA7ykSwHKNvLcddjCgdFSoNPiPjrHeCMIicNDB2MU2qTES8ZlLIju23u6+5i61DGajOsWRy/g5apmmXRi0sN6y+EYy84kn5g3RCI91ICzLTMVqtXEiQmHk0dPGvJxbP4HnMwGvQtP6MIyw4pP1MmoTtxGYRgbCVobJp5hFeJgAAEABJREFUteHvZzYcnvMkyx1Yg6FwAkl0pcB9sEk1h29ueGIlnqfnQ3jabjA32XAjT/4dp9PJW4VmA434lF8CAt6eYPwO/U27XagP7UL973iuDYeGdscL12DHkJRXBZ7BXrpsvxThpkPbkYcMZkwuRxYkjrm+uuHUcS0mXgvySTpp7+BxEG6PfLm/wPQqTIPe0FpspjG2Bh5o1C6n3TYmbYg2J5WCTUuXgUf86sDxAzaTmxpcK321Y+1BGxWHfAvfZMTryh9MoGd/K0v/nlyb87TdUxVPp92wU8dp+3Q0ibTcYnt7kuy//ct/iCtkjHLDHXjHbqBBHNqF9YVx8ifuiQTC06Lr65u00y06sq88ScMLdi4/wnCzzXrFXUqN1mpuSgIuf+TLm66IQYvzKUI5Cff63U18/Okjm1hXjB1zoaEP/P7713y7wLdg5OPhbrVreTcZU6ZCqv5ZKPrY7fYsnm7iGn6n3Q5YLX3EPkxJru9hkzsyInVukkiFzW+l5FV61ZtFXrU7kx9p3QJX3cu3vfUh/UPbt78AKvzLm/Jh/mECXnJCciFpwj+zkOpKyUTPvvbRj9wgeeDURXvQLrShii1qo8aaxI8eXJxa1ucd+rmi7MLn9B/GnAAqXcrR4lsXnmqZIEi3Pjhqv3vGUUwaLRP3W2TpBsUIrpH7zThF46Sp1l72shiTpFF7yZXXKatD2MpW/6/QoY9cE7dHYChX6bKnuP0zIP1B+9nupxD/QJKkzUN+qmb19xLG+WFoyGzMhEW8pYeKjoIse3Bt2pBx22TAE6391Y7EtjGvFGABiR9hG4M+cKLv5H/C56Ur3QtY4mkkviZCnthdX2tPFPSufDf4TKstZe2zPMq0fJ0EUkBSIj9ZByPqUZka62+I9yOyGJq8tFAPG3muDTDQSRK/cEKoLV3mGmnegDdxAdkTtVtOS9WntmJfF/Tq+AEf0b4QSfKujzw83XMgcp8bN7YBIir43Iw23gSYZxYW2svh6ZlTTBdHhfFTXF3hmx8/cN0zbGWsAHwi1l15yjgO+FiNViksYrfYTA9s6dLTjYv2c8HhKegOOSo/YZTimJanznvqLQ0Ya1tJvQlrQFbK8ESc1vfzbRIScucXZWP7iHzkp9oXuMFH3rkkfcpvjx2qWyryFHBG97Y35K+elYnz3RFZ9PBDpMgk1UXJPD9HpU48ldjuxsjd3W3+Sdnj81MuyGMVT/aTV2W3m7TBMQ9bnPOSPuDIo/Dky/lBvzfOuXm6IVlvQ82N0VdoNMYcWMhLhzH9dxaD6yJpyTjrfHJ9fRXGbXmTpzO/xNejK3MR9fGgbRC3+zf8mqt8uKiQZ0wV2rFJfH2ozebModaNiAMQsZRSQYGdMic/sKEjTQt5j7zLmzK3v1d5M34YS/Sxhbinndnfor3dsegyJ7Jdf71mjlJXHbJc0IMyusYGN+hVfziCy7E0h/imcRMjNljhk7CeC0ph8QidNYwTSTi/6lDT34S5QL8LC+OuNkVzKD/j/FDXzdIjMjenUj76pHDtJ68FBKUAn6LNSvMGvx61Q66t1bTfAbqNcfZ3bEf/vrZodYyRfsZrr/rNjK5vWVzObLjaf8J2rshn/dOYG3ztEjuEoyy1AWk8IldjboXud8hPWPqGedkjizjjg8q0j19DsLy+xvl0isI/YSnXP4qWs5bv/NLJ+zP+t/Zb212wqUNp3cC3vkhXNroW9DDnPC5O7aorJTe+go+y900G6eaRMHEm5pA/clhxIE9Lemk4MTDHc9Cz4sYj0ZsHTkkPfTzgecIO776RK/z6OXwz0ZxoRpa1FnKyKYwrynBLjJFO5WpRXoBIOn3DQNnoK9qMcXm7HWPDHOkcpg4rehOvfOtPFuUsDOci5zRzJst2NzFX4UPwkLCxW+UkDOHb33EzutOH9E1jz3I8qqqwr7iOtCM6bGWMRmzcYDPGKnMc4532M2En9n9C1zM2K01uWF3yiYwtbF64ceBifHkBB3FA2BZli2eH8nA+kHdpc35Z7X8O/U65v2IDKIz8u2T/AZnYv28t+taoa2lV+qKwpNPvH7R4v8VOfPtCXMpCW7X+HQcbzslX5G6j/FR9EEzg64AorCzgK+iVqsiPpljoh5zl5WI7ys44oT2lfLERZTKjB/sYU5WLOaZ9pEc6PkDHfjfBR00dCFM5iuunnz/Gx48/xXt8Udlrny9H1knk2C/A1xcXYpY+os4s0mnOpRzVr8V+2tAZ3hbmen3oUoz/Z3IA2+AKtDLIhR9YJJf0uYSxT9sRnrFvO03RsNXNm81qgz99/BjXxIMBu+mQJ2JK2xIOnsTGvH636vbI+liZdbF+bPfZAdqrvi1fM3bjus81pFdtLW2nL1EH9D9UHgt0Lvk/s7rOMOcVDgJNuY7Qupu2adN9W2Nohb4e3da81jAW63f6n0VftG7AxkqpGVsrAhan9XW7CfM1cz9zWP3Evn0do8K/Mqi1QQL0hSSWcH4UXy0D9SVh8ov7jh4/1o+6+7Eo+r+gpvzvKEaoVJbSRenLKuTilRJ/FMFqeCpmJDEbCRgGvobie4zDensbqCOtKsKJfWRX1wVEOgLjCoAMhs8Exec350y4QwuNaUMgdTKowBW2gdQy8Jw4MLICfaJ4xVFfmVD8JnMdQAftSgnHBbQbaIStYxlcnJytmwkGRwKygfmOXU9PB2cC0Il6aTdwSndPQHO8m0X2d4f7TD/rPC1fmPTE6ULUelgLjXel74wjL+EYFwEGMxMDr/IvHcI5wcMCTAOawWeBBus1eOUqLfLTQYvwxWX/Gb6FY7BhFUWTyd8ZBz8zaa+TfPYBttczeOgEe4QQ7g0Qyky5OL68wRe3deJQ3spB/E7aGAcTTM3FXF8KuBaGnqkuUXkupeZ9/O8+Jeu7gvYpXZTsscCrujCAdaXEuB2Z2HexZaIRn/XSIT0OUa5AQvVncM85+cmHNNuWAbFvOcFvWCwadLW7CZvSVrvKaPBg6gGQpF1CulJDXmvjaulrCE+8Byb6DO2MQ3IkaPBb6ZelCzqGNFjUxSv9j5QnTj/unNyx8xM6GIArzJkkcqZdW1S3e059tHfpeDbpZsOurMxC30IRq62BSRQWFjWG2mLAl3xbqMGnNtchUuUgXPnT96r8UlZfkuYGudiJExlOwRDggQ3eTtiy9idqx7ngHgjQo9/ZxbWHfoiJmZPPZ049PXXRf1Z7Xu3NBYa8m5AoX22isTkhfxO61ZaG1tKGbF8L/EHLSZtETiZ7C9dXnoMPpCXN3HJwsfalu6RQL081lGOtLRpFGwiYmIGxlpmkd8mxbowUAAKF8fwGkLhmfEn/VX62+wZDV5TOOReQ/qmUfKpb30JNvpBHpXS1hr5TkXPPvaVytZhQlQKNDRpbi0qRD3WkrJ6xEeEetQdOjTJ2graHj0bfgdI3xgOvB3712mpc4mEbKns86JMtNGWuvcJVACLyw+aPPuZ9rc1LvnbrTc/zuMXX8A2TiI5RymeoY2y3+5RpAedAvwE6pGelpcSFV2Xd18pzn6UU6CmrPYUfHEeZnhUaz9rpgC2tf2vfqFlPfF0s2E9YW5IlIMSB070jp10zCVC+KYrNorQcYz9p0p7aZgqv0uL8pS2M1NmnKyX7d/zuSsF/AnlB1Gp43JeotcUETje6BvhMOF2XNtqgVZiOWLCVlC/X01sJwFfGlK4Qj5A8NqsduckmPyaNLlJNItVDgQZlIE7bXQgaX7RBn8XzR58ayj/42HbBveKsxEn0xMJpJGmrrSYf0jKiz531zM/W4yThR7hekw50dk0fy57rBhjyWqnXFuzblQJM4a6lKwVQJWUoXcK29IUFAfKcWSBq0y/EO3Eg3FCWKdOEW3K89GuryhCQkbD6GtYHMehMCT7S0mojltcwnhkz1b/1BbnTJbwqz2kaYyQeCmth/DN5xTwfA7IYglTR19q/AG9M2fWtMX4F1JWS+pZvizxBbcYN5+xH4rI+Km4GAXPJttQbccY5PmPi/QOL1lfawRkR2o72LkxpoYrhJWMuN9lP23DD5pUYIPxBWUGbJIvzMkd3kGp7bcgjVr+54BdW1tNHO1UXykseKvD0XeWbcy2EKKctOt8gt1aBR7Gf9RbhyrdyNMZr3xvyOPVZwKE9Fm6GYZXhCWK1e+u1H+OTdtjqmDrIX/S50FOJK7CQf0Jq/mS9xboTPnTAlmbyMwtCgr0SvrVaCraGaOXjBTtzg0H6XDQu6AHSQj5aqyHPPXi0D3karMNG+toSXtBZvroCZu+51lqxj0bBt6YdG61jlH59Y8J8VRyVQw37bfAvNxItl9gRfJSLRVlYKjSM9DXGOCcLQ/+4yIshzE1L5mzycYRvc4kFO159HjsqdaUZohEjIjmn/SkH4ekz6l1Yhb72sT7kq7+MJT6h+wX5SpfF9u8FuZ5oW5Cj9my7JeMvdcIWLt0St7mCfYUKhdAU4YaKPLhZkraLTT+jS2XnGyKrHx3Ii4VSwnnUWJh2lbJf5d/BgxsV8i8ci3OmthJ8lG9Fro413utnK61zylHaHGudfXtgu1HpJmLmS6Ug8zN9D9B9jtGNSvoAOk11/QVn6EAblCdpEK4wTwhC3uW7QKs4LH1r4cLXuoF7F75902blN6GDc+YA90B5Jpc6pCz1VRfubho8PRBDnmhDdkfkLh6LeI1LEJxjnTte6aNc1JfXI3nMKzpMTPC40pe/s8pp2DfqzUtcnJsjX3w4O5Av6C8b/MR5dfM2j9p/iz/siRnqTPkog8C++tbS1xpXZYCJ0YzsAJjP9JF2HqNLna3zSbbRWdpn+ch5fg7j3QvzvvFHqQl3JPbob6XUSLYAJkx932vGMubwUfrQo/7g5rXxYfZ/6WSd4ZyTVEFPR4EU7HBBH4c8VLe/ctaP0v+QvbCtmxmvX1qss+hH2oTx2ysmAW3wRs6g7T2R2wV4jJvanpsdyraxMW7O72FXxTboAh1QpsEDhJ/AOFlTIAs3XrEF7U+YiAuQxquy+g7CKBTrpVM6pNFijBEOvZMu+3lvX2PPDH/BpxLPGnQoZ+XoZuzQWo4BGT2wH4nsIMvB1Air1ZZ6L+qEuqTbXxT1RkqqqWahOeHph/q6c0RFT3nPdUh8IrGnxfueXMMriKMw3vofr0jhj0fVf4Gi/xKxpYsUdkHQKWk0qJH/c7lo0jqNfybYHJisdFSdR2e05D1G62moye9CEDUINk6vNABJm5dXEqUjp1jH8Ise04kwdl/x1zj1hY6OBryBybPDSE4ENjdSxKFz+XrmI4nZPeXh/jGecDgN/4QB6mhDq6HjaVw93r5Ax5FAYx/L/Eb74fkF1pYwsHW1IoHCImkOd9kNsuLxi/wWHOYdp9MVYz2+zPnqrW2/fvkcv33+LR45bbRPj0NaVjmece45g7xtZ3g4xx+fEw5lsJoJMF7PPJdacCwCCVd7SrdjvZcXE/YtwdggDavh4lR9nHjgx25ZKrw0aNXZdNiSjhHj9bQAABAASURBVFppK3mCucoC2pCJcpVfT958pT4na5JZA+jh5TmcXNQ7g0O+1gmXCZ9ALdzNOJEsTSROlYXQkrJ5IkEzaEmz7dIsTbAIiJIFYAnyO90pHKVAoVKclnAQbVSFE4QBMZNEkosjNBiwTQ7sqxyVhbKV71ZruMDR9qwPPtLctwrNIzS3qG+yVj8zdp3wsJfgo11wYSNgyVNl5SMO+fINngp87fcVOYpzmEgeWVTlGOqc3IQpberj/ft34WmKwVY8L0748GH/EVuXFmUnj9a5mHSSlG/fZtGvLEdgK18kZTfKH97tRE9FqCd9IG1mt+rH/r7WbPvAZGUiYCB+fngMT1SUmX6g7/r8cPeNSXJOfTXom3abaK1HZvhKKXkdnXjb+kaYE4v0ns//UGtZlMtZ5fF0Qq4nfGnB5qV/wSfWgt08z5ncyL9yCz7qqiJj6dJevFomcE7QIz9uGhk3VhwOoie0KREsjQosCPzKW18T9upT55V+4IzYsPqx85mTzdVWSrSKfehH0CB841uHvex3V9GDQL0bJ57YuLvo5IgNyYNvDuTpHjaqTE1AuyhIASzSRwmfoU0bsvgGlXCk7xUZee8GtZvQypaRIX5l4IbR8XgI/daTSk/OHK+tyKvwjFFdKfkWl2Pk3xMi4eoTGxKn/f4mRpK9ddJGoq8n9E0MKo0c4pw+XbpKnzGur6+y7Pc7fGekn7I9ZTzXL8ghqSvhRzqkydNfi2+4edoHBtnOIh3Gbm3t8t0nnvx/+f02PDH2LSlfUfYNi99++xq/U397dx/20W7ALqrvxTlD33ZhYNH+1av3f9gRo5C5tijNFiYB6K4JZzm+po5qvz5nbMFmz9iqHRiacUgd5TObdzMnjuJ470klMjXuHtHfK7bQao3ttEu5bZQz+tC+tCcXy9NuF85ZIl3wjxVPiYbtuXm9IaYMJOXZB4TyrX61s64UTtKvwrc0tuDY4BcDtuzVeKIv3rMR/dvXL/ndJepnQ0J9fb3qXDrTR1CZ8qnYNijQ+Rzajm/HedVXQRUICYtlRLcWn+1PeEaEZ+a7hbHndXHPRC6Pyst2UNCVNnhckI3yM86tCx/mcPIGOsQIr9IOImLSI5uBB2RRo28NdCXt7vpqF36/0s8/fwpPqbfbXXQMFh+XGKdNvP/4jljVsM3lbQ5ecbsISr8l7uoj8hZ8CgxauOWHjX4JhvCZTXvzHH3aRa500zVWeTWuRVIZs9qV+hGm9m+88OoCRNja1EWPzl3rZs0hZWebp6TqZkAG8iJ9zsH6ic9uWvStJV+NuNXop7y0cwnQlsVj3f5qwjZ2lIn+NWUn3QP2qA3sr6/Dtzw/fLiJn376GP4Z4/X+inmxyUjc3t7F57fvCHl5eUzdikO+1Z8+K30Qn/xXgG+xvz1lA20+KyvtumLLbu7eAL8QS9SBeYX6P5j7EcfO2ETCAo6i96U97TdlzgLRNnHb9swm3+3tt/jy9be4vf9GHnkvacz1I742xUV+6lkftNH4W1sNiRW3McT6vo5c1ris7JwT98S50mM70JY80KM17a9iTwdsfEm5ypPah+SU7/XVVfyETaobYZkj7OGZxvSJE85QSo1xhMaEB15sTHne3d2GX0yszzmnzMSOiq6kxThdW11pR053+PTd7T059Au5ySuiOUelr/02xAvtIvgsr3O2Yc2QUEIY2l/Bz6VberQrPCPyo3ApxhcLhoC/1VWmDf7ppD0rO8eKU1zCMFb75obfCWNeapvz9I74puyEdcDnHu7v4/7+a+ZT2pC5p3awZHxFGOC4/AhXOTwxLnkm9vtGpTbjnN+Vkpu3ztn6nHX/XOTBenV4uS7EH/1EfNrlzc37qK2G84+8WW/82THHN3IkVBbP5MFJJ3mXz43+wUe9GRvUmd9b+vxwn7FGGW/3+1D32sS03YU+16MjhuVPrS2udjf45hhHcgS/NPxf/+3f4xvymcHjxpk6/vzrl/A7FJ1PpO2ZNcsBeSgX+3n/yDroHnu4+3YfD3eP61v/rFOOhyXz8RfycfspB2Uin76x+ZX59LfPn8P5VT60CWk2nmgTfm/rr3//JQKb0Nb7N/rVi/btnKdfuU5zrPUWGWy1RoNH55ihtfBLgN/jV8aZD8QbvwNvwlaF41wsbWp/QLZX+NGOONIY57rQPCLjL3LpCsREpJyNP7aZHxkrxC3d8nqYnzE5LJ/u6xBa0P2JgCROGjOmqUNxX/o8HR4z73FOFb8wH5HfLfJV3qsOnomPt+F/0nN/fws1wfxUY0PcWzAQ367xqh1YlJ94Zg4mlvNrytODRnX69PSQMeXMuNzo7ogJ+IK54++sL/WpB/Sq/Q7IVN0oz/DDGC9Je+EOAQrHvuZ6Hq6J1zppcNwGue7xSe3y6uYq9tMuNttpPQjb7iLjM3I6ska2KBvXHOazfs+gbw8JW5j6ofLXj70+ES+NDd7fff0a3z7/Gr//8oW49jVt0jGXUiDaOc9NWa9QzxkQOQRxb2GPQB7Oyyl1EefOZopMcvlBfn4sav4fC2VlA/dgsnhNp8gJmqRXJZwwBuwqoResCL1FlqzBjWhclbpgyDMTEgVHdayB9vRmpHZ3XC0dQa+nDExaGDvtjn9F8Udweq9x6DgGD71Fp5sJks84os6tI2ah7mDBWL1ap8Ga6Aoj+IjfCd+AcKDfbGES1cjsexYnQeHEVYc8Qrtlps9s8kfAtU9l0rS/geggHdQfDi/Jr3QaLKTZUnFUr6VUZFXCsZVgZh+L7V3Ae/CRf/BzR02wGeedckWeONRxPpBwzFmZcIDtePk7M25BP9J1ImigwAAhPyUnRvtRkc/2974LPuiM3zwWEbHIXzKgyic19P9TgjpBm0TJi8FDR13hMAwALrhabeHpVimVMefVBtBlDqXOtsYGoG+VFGQoTQOyMEn1lU2fARWXiekV+V9swDbhrjgJDskrXAPcPtwlTu8db3Fys3gvm0kzeLsoYQItrNY37O+N7r6GdcKSX2G5ieJkd9GZdGQ9+KXVU5FWm7exJvFzBi+DehtWeNkInUpKuB2yMPgO8B44guPumDycxBZ0Jw7pWLC7BVu8jHfxoD3az5L2f5xTXkRHuFKN8AZMx0fnSDnnWiJaXyNl3xe6r/qRnsLz0GomeOIQ58Di0ASYkWkPBniTSJ8H7G4kcTU5avBQGVtry/GNRMk261cdd1Hp7zhtSl1YfL6UtR+0vdGtfKXB4r395KcrlVt8BVnyE9YNrUXfWtKoTFxoubGl3h1rH/FbvAdA6ueEnHEZYAQF3LWlHVz6GLM8gZq1QTr2rcb3CRc6F/Ri3zzpu/AHUeL8XxXw2HehDUxR6Zs+0Go0cLrwV1YVu4y3j+OP+I2JpsmZm3JPbMxlId7Ip3ZwwgYTNrTItwv0ZxZEB+Ka9AtHWzb2zsCD7OShoO8TY+zvZP708Jx/FtBDWyn4LnTkhiN9uiih30i+8OS5h+4BPXutALVeev3TRxOwozZJOcO7m1PSeESOxuUDtFmsc6OpCL9UdFDCz8KYjP+M916fWXFzx43jZmDpM84DyWduMDh6hYG6AH1OG89aaJRnfd5nAgU/SAb5KRuLcLSZtE3A6PfakfU5holE3PoHI6E6azNhd7NNGdh+ZA6yvSJLmIIUnuDJ3spsxK8G7BUUcUlU0y5aZTE4RtoC97W2qCzqB0rfWmh/yn71ZmAii/j+IbmtNUzMRxI47cvYU6nTPjvk6xz2zOHE4+NTxuXeNkqpfciM9AMVIQfzTqHUSHwgTHljC/KHKPHzxpDyPT84v72VJU/Of0W44BSeYyzK0Wf7iNv5QviyoPwXYp12MWMf0mrbAN8W+zjXHtF71yqPxC76SzNEhvNKBafPCwtd+6HgqK2G88qGZFw4f/jYahvSlLwBV5yOF28Pk/IBkxH86msDzkjpeY5wU9xYZp9Km3Gh1br6M3HRxW5rfVzwac9utoqvA0Lt6yrDriDvlRdldH7bLMdokH/JPuIo0CA/jtefzui+QKOltpZ4Wx1jgIZV9hGOc1G1JcnX5rSH7E+fSim1QAnoRYa39Dz3rX23M1EKS/j2OrwesZsDhfwDfxOGsOXfDWr79LWiDuBiM+Lq+wptNXlRxxe6B/pp5/TMWCxfyT82dtZXGN+VwtgGvJp02ufIYtf8Tdn3DJZH8djBOuFbrFPGhU6kmBkHhL9cbKYL2CtZXsGnHzoPJhxke6aOi4/0ueB3Y6XFNG3fygQQiKBX6dY+xg7hURX63RZb0M59LkDyuhjXiDs+1lZzoej9Yh26EO8BPi/5rXQjipRhQUf2DT4VGaoffcpSW0/sGML6vtW8Kge6YjrnnB8XgYPD+lIq/VuWQv8OePZF4MmX7fZTnhbbfG7DGPqbz/qZtEqjzxf9+7wga+N3jmGuuGwOpN5liAHCtY8+6MaOPi7f6vkixw4R9/BdGMMPvCxpg4fDczyz2eGYy8aoNiI84QIeTrXKMwedC3kth7nk0C5KzWWM2SfsDWajVmVR09/O6N43cp1PhdfXljqqbdXxkfgu3/IoDuUmvpn51Tqv0nYkpkivJU5MHtn5D3rOUCdPFfgD8WnLQYpxym7COTwf0ze0G2lSRspG2mY2QU/osmDcjq/Q71WdUY18XtkQPISyueQKjrccsC1ps2j3+o18LujLNotjjMNH6uznvC7uA2scedVGioy9FXEalxZsWJnax3uvK8frb+ssJwcUJN/XzEfG7Rhpy/i9NIrzFfkFHzfLhrc50zpzFvvQlHobmB+1KTG8kBsZHwLYFZsZWqNPyeLm5NAqfhR0xSbgraOfdcp9iw6a/elTkSdNyH+ByAg3t6QP42POnpHvkbkPYkEkj7NrQ+Q6YwOlOFIUtlN4VJ/mEh6wH+FLeVus83khniq/M7YHdeAsiJiBwFdWjj8ciL/gWKBbOlY89EGWxh37EOgY7tgaBf4tgAh1Ih7zG4s0Wy9f5gy+lWis0q+FO1TlBgzAiysL9wkPlqRhxneMJ2fmfuGJQxqkly6AZwC0aV9HfEbdPJGbelVHSTP2coZn35BOWBc5cM23vbnCED/A4rc/Z+Yqrz9a+YPC/08p+38HuAr6P4KkEaYCUeoRY3ayuhjtguGpdMfpIE4yg4Edx/GkYcsO7mVBWEpNIybG8UOoQ9Eq3EDtokajsM9EcnJzcxM/f/oU11c3BNpJ8ExWc5ZLv5xgu4Ihn3G+OYPbQYfAmTS6HJQaOOOgS7YbKB/dQcdpXMwYPA4klweeDa4GsxkYCzuMGnAwfiHrn51YMNRniv2/wxeJfTB8T2UMRPePd2FCbb+G01xdXcdPHz/E9fVN1J5JmDIQVEwQM8jA75Zd1j27rpYM+gS32uhbAM6PaAgfeTkhvdQBpw46zyMTnoHYAC1dSTeE11ozWVpwpvlNJvhewigF2LR3Ud7ArgGip67WxuZQy4nPANC3BkYWE9CiLq/Yffdtpw267emfPLDAyJNMM78JAAAQAElEQVQBkhsghYGxAUcakmfwlQKuxO6v1dqsKrSZEAnLRGIYWhjghWcxoXSEE9fT4zOyfST2nMPALO4NuMWDcUXiBqjPFmGKF2tjk2xhYXYIYWRhYjgiF2OHSWNtq0x6xjvOZG2Av8qz+IW/XtfflTbl49sOnozu0N8o//CjUMWpPi6y9157VweOdZFfWyOos7i2EinnD/cmO75NdMsp5iP6XfAzkwrpWrH/02/664MzdnyxA8cbUFdbiKi1UFrKLOXBmKQFuzXISq9ysH+Ooz74lKJMWgzwqry3044F5S5cPAjHCesVGToGRkKbVl/2M7lb6S2pzw8fPoZffq28ph0wxg1DSk6a6kH5dOB0jHLRBnx9XngmQ63V7H/RQ4WnrhTqGITgLosJn7Q/6TsyySi/Rxa4j8jRUxMXXuLoW0sb996+KYMSKaP2FsMG+tiOuDLGCOOR01U3eNWJ41xYj5spYWkr1kEWdJXooblRKvKzPt4+3lunTJWZk+4Arg1w3ASckLO+Vis0WmhzjL5sjMn/Qe3rl7i9/RrGpGdOpZ6hy/sDPBsLXohZj9j4WnfI2Cn6pC1glCLMizy9l89bbM6Txv/pf/6fwv+lzYREu7DNSdnNnBOAtEe92PkhZUedsHHOOGKvngrlyc+b3KVbH85EG5uheyiDkWRNX3BRLg3Wuylj4qH+MyYSa7pSwnnHhGO/uwlPqN4xP+ymq5jwO3Wm3i/8COd7gVDpdJFu+W4r1JtoGU+1wSM+tDAvya9+oY6VpW3ypY26WHChkH3wkxP9Mb9V3+oZpAfgrOMOucgwBojXOue7I/ONMtM+NsT6nnHCMxFTRupZWVi6gv8wnyqH63dX4fdiGBe1O3VyRJYv6FkcwtAvjF19a6Fdte0mjKnaJkRCHT8kUdLtmAO0yCdo0q+7UoiTHFx4QoweT8wfjGBoydIVr0gZExJmazX0z812ZzfGEmOfD5wsP2fMZVCYaGvPFx27OXDETsW/zucl9AV5UhbqWN5RTybc6kT5dwXcyEoeRTYjZ9uM30dykwc2zJ+Yo18o5hSeRv726+f49csvzBsPqOmMrYzpl6usajh/rG9krHFY2S/o1XYG6CXhhn5Fnj28hh94n7bj+obMx095SmostCllgb6EKS/ydXPzLt6//8CJ/lX+ifQALOFLq9daWwzEnMZCOsBobpI0QEB1Mw5FH46rLSmv6II5ulBqlrh8EJhyG5CRtFpKqaogKnVb/Oj6+iaMwX1rOcpNLm9aq9GXgpjPnMY+59tV+rp+nJvMT4/5NmGh8/XVLq6u9rHbbhP2CfpKX1KW78h1/C4v53TngBH7htxVj8jVvoAI4cBe4pMn5WC9xftLoQM4SlToVZbClL/g4zjnHn0g5Q//A3xckaPc3FzHFWW327I5M0XfEiPgzuHcp3wvxbEeagIycSGGtR/06rPaq33E4xtHxgBjobLeMZd9/PgxPrx/jz1cpX6t15f1dXU846PCNgaJU1jKXV83RtrnFftVZkNt8FozrzWnRLSpuxyPwGAxaTTenXh2o149CbevNabdLnbTLt7d3JB3rnTtd1cJw5zkCE8HfF5e1IVxwKvw+1qww5bFPwEyfhhLzOGErWy9pnwYcBlXGCfPFumYgS/PZ2KHdQO6G43zxGnnc+1wgy3WWtMO7FNri5b9xtSXbcJ6xpdvb+/yy6wX4xECyf703eBnA3AdZ90ZfIf5yJz4tL6h+HAfvkF4gme1b58K8V61L+l8Yt70oM03iJwzre+hy++UGcBxRHcH59L8Qnzn0XUDwPlJfQEubcVxxnSfa7nEEjZG4VBeIJt+gb82fOEcHrLcfrvNN3KMU76Zow1Im3xtt1N43XBVZtM0IZdNGEfl1yJc8Yl7nVMCv7yK66sbbBE/xw926N4xtXbgx/aRxUxRto7zqq6MpV61dWlVBuJwrDRpM77F9fe//3v89vuXlC8mELX1GfNf3t7QdFyPPSjzB2T7cP9I7L3P72UTn/brVb8V5jNzl33u7m7zf+98QmdH9KwsIZj8cFnXbvSzvzbnPJ+8d/V7XiZM67TZ/Rb7//A+jMGOcb5vtWZ8Mvb5ZqPFODVuR/wpSH+XzJGUp3XX11fx7tPHuHmHHNmIG7AzeRO38QzXg0Q8SoZi/RQuymqV2xAj9q78HKfPa2OBPVgvj9pA/g9qd/dhHmLMSFvgYE99AC6ah+O1RUWmjrUuC4RWdFqrbZVNLLHDB7o1TzJumacs5icMGOSfOcY1Sw88qkIdPJmf4WP2V4ZJP/PQQJ/SrzCVn3BstygweRpai9GcFRkmz8D3ilTyL2VgNWOJtqzcvW7ob0xxvH4iPmlZ57xzHjp6yGpszNiWucRMHrVgDgj7XEDf40c1rxeZaLPC+ZFK+ZGI+a+hRSFasi+yxpy4RZ1sgqwGsGRSpxGsZRX/en9eNxsZUfsaOqJvCwytfjdONIjfnLnobOdU9pFE0CDrKSoehVJLKtcAmwb4z1KUJgy/4Pi1VuyrrLCt47mSLK2Jwhg6mQsDHdDJstIefBZP1GQSWAa/hUlDI6ytA/efslR20ds4MJFuw/vshyN5ndkgmplk5LmUP0VrQzAo3/QJPi1pqNS3MPnYMyErB3E4hkgDTGivFaf+3xTkZj8AIiPkFOunFGsiFgKji08Dq8HE4GnQFq5OqhyPJMU6kLTC4gqAG35WmHlDNVdlPgMz+8LfK7Lw3mDlvXBPKSs6Q4TBzwTXb6dXx5CFDqDNG/pJg0HM68rHOQP4AmxhAeI7z7YzBJoWTmPOiAUcVByh53g5EYPM6IRfEPFbSbk1AssYBpKBZxeMwhN+IVDWugbFrINCRn63E21M+qSnA34m9wP6Ghq0kPwqP5Jtg6dfmuyus/C1nw2TgDAdr5wu5YxV99BhEe66Ax6pZyehSqB0fPaHN+XYqGu1Jl9wmH616u6Qk5o4rIfE9QfZeCOclQawUic+COdnfU4cTAKv6vKtPftAIxJGGkBVUACjOXTabEcYhTo7+GySrB14D5Epv0wOTkv650hivyEB6+DBDQEIeMMA/K5EyrVf5TrA69AqMKoY0F0jmZnSR0pZFx2OL4V2nu1ksoxRhLL3jay+tqhZVp/pSlLrsLdyZpgy8MK9PzBIDe1nJrvXTCJN5vSTVxK7VcZ0ZIg/XZSkTVq5ZdKZ44HJ0ST0+fkp4ZRSQ/1FFGAu+ScoJvrKKkph4cuYu8cci0DoVqwGPJRID3rhISpy6+kPmFDW/u99nqq5qOlbhY4RORfGY7GOeyMTKA532Pc28SjHCsxaL/iyOfE05O/iu6e9lJoN3lvvOEGXqOCr4QngCxtm93cPJG5PTORLqAugxuXThU/IgetaVzCjMzwvoc/4ZoMJhW/jpD0m/VDO9SJ75dWVQpI7xXbaxXa7C+nX3vLVZE40U/99ob5RKqFAvJSOur6FyZHJ8Z4k95pk95qrzwOJiHYTfNTx9+9kk1HrMFh5Es/qc8+ZoBoLUXIYQ1pVBw09tJQLpOOjcyajGV9fF57PxLcz4gcwHU7cGetmYkjGZXRtq2JyMWfC98Qm9ox/llKSp+CjLFzEKRv1rwxoTn9RJhb5WeVeGKEKC+NL0ma7NcHH+UweWl81HBYYd/Fwex/+l9AucivyFP7MgpPu4ebbFYv5Wlv2cbFv36P+If3wZT/HANBb7LmAu1Eq9zWr5WHtU5DCKpfUPbxaL1/Spn3Jv3qRk4pt9q3F5SMvA88DsaVxtV1ZIWHkPWOfFGB2DHZuN4l0XlTmh7eFp3ikRx0cOKFeOI0tztXqFLjiUh/SVQv2ZAVUL/AqXdZnFb9Sf2yY0cQTrHIjL1zgvYRxsDYWfMhK/Rfg2VEYFu8H5g1jpXw17h0zMMY20PJzTt6cO92MVG7qUMpaaylnOoXt/imKfRxb4KdStA2fk1YExY+Epk8KS5lLC2ykmUindu9mrHKwzxvZoD3jx4fv331xJD9Tlvqzm7jahf7hJsvHjz/FyCKnQxdujLiAfjm+kKe4SIZ6gA61pZzEn3LDb+RFei3WLdiasW9Gf26sQIQuE6kbYAApn706xvLP9wkbhZwoMugmkXHgmtzLhbMyh8Q4v2I7FHECFrkWijaMzSK0C5yu1FCugtMetCdlZJF/FyfKpCuF+DDmF5lumA/l1ZjUlbLKEH60QeEW6s7YyJH8pidGN+Ri/YwfCl88PmehnzRaJ92O1T8dYxzXJoZW2bCrgaJDuNLDA3UlurryZH6UeRpAhKvddHRq2JQwsw5fkkbLET24EKNLpMC9QS4YEipZsNEzuRq6zXp8HDpfKcpFWFYL1ysD+OHgkIcKPSMbGF7XvoKHKH+Qi/X6eV7pK31ZuNe+jE/m8gN0dwVdAVOeV/mUGGrLfGLnxuRuz/0mHH+hpSuFWCoypeVgmFK5GKJ9Em+p4dVnebf5ohdGAK+nrHKVV+1UmdvHdgtQ4TnS/qXNflVdt3WcsPUd6/WlZ3KLA5tLB3xMuUBmxnNhnZCrPvdqvkjDhrh1zRy3wd8G5DDy7EHRjjlPGw+IFq50y6X34rv0tb82ZF2hr9daa/JsvcU6C83htaddOdpPmAfs+fH+IVyDaC+2qRfpXbCjxI0QjDPiX3V0Rsr2oNCWAuJWObRaQ3sW18x4/Sr/hI/NJG01+BjfxSMNwjxgo+sGrJtrAow3Hgq9I2PkMX2shpuY2t12Ir9gE0cYwce44n2PXMXtOrNbh0Mr9LJekV9LyT4M4udEq/QL341FZWAfYY2sF6VzJL7viDs3N+/jI5vhO/Rje1eUOkC4Kl9l5XxjzmExRut/ylhZntC//K5lYd5bwnhtrrkgK8lVpxbjXSnEAoDaXxrFZjxUpsblRZ4YVIdV5z2yhxo4Oqe9On9qb+Zu8uZXCzjf5Dro6ZCHAsJxbeM4DCTWeWfVgTGnbzV9Udz26UsL9wH62kL67HmCRtus3xAT3JByjeRmqvVpx1A1Z1yEb+iWJ4eRttkcFdozrtWy+nU2rKN/pN+I+0ci57+WFh1AVa39L858Wk5h0rwqY21fnYPkB+3omE7kBj60jZJaGkMqSqMHnIabExvGveCkGr5OZLFNhxC+gTX7kSycMHbAM7oAtgB3NeCurM8aVqts+LSJwL9j04aC0+1xwn1er9iI2cVI4NRBa+mAg7MUXFfAlHEac5zOpDF63TH+HacoJg/n+EfkB7blUyc9Iw8N0eArXOk3mLn7vmMSsuQuM4HHsQuJhw61YNCsZELnsdiGvQfcrLfQY6L+igOc4R0y1zb4VU6PLM6+ckp/+/VbnnQs0FEK/DBamfq9SY/svK80LpE6wmFW+IXYsDr8gg50MpMu4Xp/YOHyxI5rTkzsuHv6v0CDOkFaIQz12TccmifEATwmPBZrBgwD8+U0C3IILOBiAnOy1C466FRmyqvHec8w7uJ3ZsPFPi7I3PX17RevBrzz6zmcLDYEVpO6/UQwn8a3XhhjPAAAEABJREFUwFJD/iBFdHlvIBFHV6QW6fFju3UDdHs1cXacV+sGFoxepeWBxfsdCyZPOzyZMDAadTbsxG+325B/ZWKwfGAC9+9Z5RtWRBPqzHYFI0wn7T2BzvsTulWmXSmcmjcme+SIHKTFMY/sxq+begd4qdjzJrQ/29MnGN83xjDe/pZVN0F/+KWem5SFsl1pQQfoOvuiSxu7Qt+kFq0C0zqLQbzWJisksDOT6YHr+j/JSLunEy8Pz6CosWEn3zcRRhLfDhmbOB5JZPRp7Tf4DNC6GacQpvI4Yfu2KcPtdooNSYx9CvQANNQzoLCbBbxzKCtjjnrSZuy/wQ6G9qZ3cEiXMpCN9brk+AVcwhN3ZXNXW/Utv2cWhM9vcn7C1pUrYMxxIaGEE5ObV2dkph98/fx7pK8xxmRuv5syVtRaQ1vXTvwbefUmHGF/+fIbvvlIwrzo6lQXaDpTVtrOSLgrNaKs/igdaXP398BU9yVqk0f6RCQceaN7NGx1RKY7YtuEL1TosO+0I/7txu8ytX5EvtM0honxlnimrpS9ccf2De3KXl67UkJZSdPyj3Mcj8c4PM9vuCNpVS5Z6FsyjmJHnfEfO8JPM1kgbjxQcvMHHTASuPRjDGynDGbs0Jhjm3aw3+9jv7+O0rdsd1FqgqzvqX9prrTJJ4SwkEObJ+5KjQH78yTv+t27uH73Ia45uXMxVmhTqcYV5yU3L0spUaE3+OgbRxJak9lnNveMgwtzUmCAAzLdbEdo2iW8EVtlCBuzS9hP2o/GZ/nD8NTNwlUfE9cyn9gYOmHyxC4AKusDdvfl6+9sqj2QzM3RgUNajuA0zj24MQRM5S+dcBeOcxGnvuAYXczpF/KCxEO5eLigDFtbbeVIDHee6SuyZP78t//8r/Fvv/x7fLu9Tdlar80r2woNOzZ/fvr4Z+bHMX778iX8PiDteibRli/xWE7w+opPeN8V5I4f9q1lAqbc3DiyTZgVOX/XNXAOLHKekfXz4ZENtGfkeLA57Cvt2qX+avyVV31wQv5b5L7FfluVt3OO8zsY5FEZpa6hw1gsPwtzoTQkevRxBoullBojMXhjwV5OtD1yor/K0RH4Jvyl7rBNYcfbRxkc4cG+yu2Ve5+ds4xlHfairhbGn9/ko+y0YfstwgNWgSiLdrwZd6HeGvILxgvXTbdbTsG/yx7alY8+PNCvME8Iz7nRE17tocKXNlC44mGhr0iH8I7glR9jqPI5IP9Z23iZ8zsM1ZcHSY/mCtSbD5yQi2XGDg/UGdPkpSsFW16w3fvcKJXP/f4q/vzzp9D35F9Yv//2JX7/9Zd44kRbOOpSumEfIZ/zwG8BtjK1LmkG5wvx4gn7d+6VZlgP5/Eevcsj6BnPD33NIyDG4eH4LHZAIMpaO3VBZwyY9hMbyyObNI3+53wz8RX9JW3Ic8B2NsTSvq7tjlcO6mnI2Bj4MRaUeNer8jgwb8iHtGmrAzHZMQEdA7AqsA/MhcpcXm2rreK/SxgjK332+13UaoxHeowDRbYfoc+yaE/wBJOhDLUVY/lWG8YntCPnxf4NBgx+/zlhh+LVPn2zQHuwCFda9Ku+yXPgUzM+ecj5KvWNndjPsRY3z322zNiEfAv7BMHqYiF+uXln3yS3lKjC5npGkXQL54z9dke+U5nfHolh+L8NsfI+0L/VmrGkK2iUYt2WOcvvg/mXv/01Pv70Mab9LmUmf9p0+gFyqq0Sp2/i44eP8ee//Dk+/fQprt/d5NtYQ205Rr5BpxGlTr2vtG3Q/5651DxtO+2ib8gF2l6IWcYZ7cE59+oKeLRrM8rShbVxTf6FBSfAjoyxxooF/7O+lBriqbViHiX858GrY42JBw6UlaN9e/rYT/kaD9bvfHqG3og6jMxHNzFil/VCN3Pde3i+vr5J2UrrAf2ZT7iQP2MH8q19jvDpWHkZ4NG6DXXyPGlTwN1QemgoEJOFe+3OUkqFv3/EwXw+42xkrrFHR45hCNPtkjYs7/Ig7tpqeMjg/TntQSthLD6zVe7qCfzBR9pv7+/y7SJ1i8DA0UIcI7QGH/8a4/brl+yjbUub9MsXBMbd/W2Yp57gfYAfv1NoffP8Ku0rdXpm8wi7MVY4xvmqwuvQKjycw012N0F8qyn7s75Z0Kc5w4K9mzPcMp+qQ0hKnezgJecX6PStoU8//xx//cvfsMn3oa/qExv4TDlgX14vhUd8Yk5fnImP4goU4PVAvH4hlri+eiA/NC9STiveKTIekIsbcxCv1YitZMzrSiFmP4Wbds5H2oc4nTPMK6TJGOYg/drc9dvt13zz2+9Y1MbN5R6f7/M7Al3rHOHf+KsdO9+YazhvC0PY+npeC3Y/tKh1hB5zxHN4yDUrS3LFvrZwDtlf3+S1tkY/oBI7+Q0KrEXBKAiKMDuvXcHWS9Q2oM8a0XWU+CE/5Yek6v+SqP812chbsUdXELR3pUbFWRoK2ziBTmO48TGi0ILygj5piKk8nkpBsZXNoBojDnkpjf4aX8n2ErU0RoKbcQaPBSPx2pXyFgQmriOJQcE4FpIJHIZgZDAOPnQDDzf8OM6NK26jQOsgrdBpoLA0gk8GrSJtJZ1ou9vFShM0UD+0mic71pX4EzyOMe12b4vyMUQ2c7Kocz0/v8SZoChemFjlU5voMyB6OnZkYnfSlN8KTaVUQMjLW/KJY7lY0aF0Mp1fAPalI3GKxQTjGjvN07RlUbePq6vruLrZc79L2QrTMQgIedZo8N0qV2ip6Aa2slmZ1FbhqTFugifLqkf7BZ+FAGlQEJZwkBQT0ZJvBMiLiYH8Kn+DtRs2BhnUl4HsmaTOfsf5nDJAnZwenQFnCQ/3Q5hnArX9DGx3bLysfJ+BcQgDkBNx0gHx/CD3oG0Ovwfl6eE+r3la0EUY1DyBG+BNHsEEJwzpShj0Wt+Y4MeUzWqjgVwjJ21pPxJoZ/SgvFtryK9yW7KTfC7LaxjspNfaVmm3lclBnR29omc3QxgIYhr9oXPSnkitgDIEZaLg04AfufF4KU521zc34Z/aXe/WSd9+J8YgQG8BX6KCf0g6G7SOa6kt6/sVYSSDb3jBGp4gZKKdfEJiXxJWob/w9M8NfjoAt3Ql0alnC8CABBRtg8XlAoy1vmRQ7lsDFsGeXurEgJ8TqP0CSqB/1W+kDsCcE651J2RHFwjK3+sv+s/UmzTbx8oCnSBJunwGKo8leZb+UpjEgw9j7WtsukKGN/oKi93dbv/mxxMJ4khMmXKyFI60/jHxz8Ctsbva4mPXcfP+XYxM7toV0OmOP0JLfStUhIuXBdkoE9AnL9JgrGmtRkVf+pd19j9j+68Uectx8Ip0Q7mI48zzKpczY0vS2apw6AHeQqdMp0DmPWJHLgsyXfJKF/TSwsWQ/7vWihfMBscSoa+UDnkx3qTURLTVFtvtPt5xgnVFbBmIlRAEb8DEid2QPZKkHOdj6AsWEIIaSkDYQV+rNRo2PZHw+GWJ1ySqexKk7W5ChiNxZ4w9sVR5aCPf7r7FL59/zS8DNA7M8I3w+SmghlD45MafKD11fQ0mJGspxE9keNY3oSkXvJwgph5Jho/YHntFzBvYJXDdbMkFJwn+jK8CAFqHjIFX0LjB9mur4I6MUUgrOjopuypfrYWxQZ0O3A/Ip9UWtRR7hQNr6+BzCOeUhFfQWeuT70b8royjc8z4UH55O3RqM+JotHn1WXtyPlDGucBCT+rI5yw8C8f+HTgiJRQZb+XfOCU86bPfEb35Jz3CdswfJWKA7xtizm7a2TX1KS77WoTdtxpu1riw3u93eS98zWlGzq/ooSv0hJZK3yzKBdPQlpfLHMlz5KeESaTw9YW8AkzeXADJg3OA3cWT8RFZgwH7xlPo6xh9p4BznDZxiV8b5vstPO3S3zfhePvAGD5R0fcGCgo6mDP+C4eKKNBrX+F49fnS1pUSF/93kXXH5omxVHuasSWLybqL05nFMsCiYjMLelqwvZmi/flnP8Y0+VIujtPunzlQcIy4J2KN/HYFgUoYMLxY1Mur+JaZ+Rj6OVy6zMcn+klvwgWfsNWN4yyO9dojx4btjtOE7VaqzrhUCXXsoiLx0y7/xoaIgmynUH7y52LgGxs9zvvOjcJqbYJ8YEFzF5HxYcbmSqmxgR9tLOUnjdiKdKJIf1IHR3g6YkfWV+RmWXh2wXXH4ucJeR/xFedX6cpSS/gvLh+Eqq8IR9+xnIFBNX5cksfuTaQnaEic6OqiNxda3p+Q3QD/+2kHTw4QQqSsRmxLdKkzYo00mQMJS1nAXrRWo7ZmN0SGrVKp7Nd2YJVIWdunwIM8q/8DtHhvvZv6IA91mYKXU+RSuOoj1gtvgVaL94698Oe9ddqA+dgjhxiv8KwO1ty7Ah4fhLaFemHY13JEF+rZvMhni+2WIzoVdkHPFpn0WUVW6JvwO2O/sY8uEaclc0f5B6Hd6UoddGubOTZrL7+giVv544LplYxp5sf27UrJudA3Hyo6qj02R0dtX/4sPIaLUduyDC3HDOhEv65clTuihBb1w/yGHHhwKGQi5VJCfjbo2zls2uIr4Dojqxk9KYsAQGsVfbcs9t1iM9dXN3FDPNWXujf9Ltihci0RxJ9dON/c3LyLHfOO/YSljJRpRY4WSAhp8ousbYNSRvMjEC5r25kp+BwHfMPDqq8cNLiQN3ZKo/D0vQGenbdKqZE2AA7vrVMmxnZxCnZG//550D1+p+1YNxJf3394F1fkUepXeWsj6sT2tUAheuV3Pmpnwm61hUWZi1M85pd28n5PPnB1dRXmaSMxSZo6G0sJ9actiXNCtiOxxDGrfZTUlbKZsUv5lXa/mNs465/ZfWNj/Y4ivQNjxW9Mto9FXyI4hOuHLiKcd5WdY4xzD8Tl9HVzBnijS2g/0jHtdrGB3g0232oNeWJaIp4dY55fwu+xEscReeqLz8C45/BBGjW3GXjeaxvKsb7Zir4qDa5/0tbeeJPnS1mAmbHn5Rlcc/qItMmfOldGIxsltfXhs7aSGzCsmxfmDPtmH2hXtiNXdWVf85mGzsbWwg089VgYoF6UU/BwZL3kwZKx+YEN/KT35SCaINDmQZ0HJR6QPz0dwv7yuMJHVn0PRM17SfqVEelz1tlH/Mq1bzXrzO1SHw9PHGI8rfxevksre/xYvxDRj0XQ/xk1EouvYSiBbn36o3dh86fQWPtC8lQIpJXSorHz6H9Zt93qBCNtLccTjTACJrnwU3DgsgZHnG/D6dcmr2PC0LDc/EnDwoGCz5kAq7MwczLhFhYkU2TCaQCmj4vLw/EQBh8dXqPSmRiK450pC2VOA5GT2tcYpRU69zoshp67sqWGgVD6ha+hyec6psVms2WSbvQp6eROAtcEqYlAWMqfMuD6Dfz39w/gAy9ESEvCwJENLCZ8OnFuYkSEAUJee9p5TDm96sg4uA5gsa8BzfZawV9wEh50zh30f3h/E/7PHD99+hgfPrwPvxdi8yabKnwiIVUAABAASURBVNxSCFA1dJ4BXgccqKvyWqLS1nO/4STUwPV9gcYiTRgDDo8BQNcqw6C/MJSTAUcndBPBhGENdEt4InbPRHFgAoJDnHnJnednnhc8GrGQxJwpwuSaFWFXTOVM/zkcf3v7LfEW9GJQNCEyEB6ZbFcJMIaxBhpPAX5nt9odf2WGiGKzaSHPBij5pPf3n7407G2M1re0U5GbSL5ia/75zd3DY0ivttdqi20G9SnqwMIRRg2YLp6kZWEiL8h5wyIX8STNyibfDqBN3V3w21ebiBLERH69UXRCLpfkp0H3Fv1tp11on9urXbx79z58xf763VXy5DBtXb9ABKilwEd986sResfYTBRo6qG/IEPtkI7hB6lD5zke7h/D5CBlBvH2yb5RQj/RLkx0pKcCR7mfkJE8dKWE9isNysHAboJtH/1pxKaEIX36pgnEM3IVl+OVi2PDD6JImpgAldHC1eqAjvXq75InI56KX2DYDhU2pu14Iw8DdivfPbbdUemi33rt4QYZehKkz3xArp4I6TOeQOj7nsZLn2/P3XKyoy2qywbMDx8/xl8+/TnLfj9BnW/zLCnL2mqM+NdEPCu0HPDj8/kfoW2IGxbDa4WmgURVWgb0Y90JIbmwkvcz98oQEP7IYsI/YktLtpXvupY/x9vxHIzCjhxvN2WonPSdmXhi3QW38ulKIaQidfQpvUNtSZ/jTa6PjKlsXiibT3/+OX6Cd+3Bvkd4s+j36twYMOOX4jzHEkwR2E+J1mra4VZb3l/F9fW7uKFc31zHfn8d2tWWzQPrTdBNHv7+yy/xn/6H/zH/V6F7YqkJTi01iqVbaUYg0B7UFfy4Ig95P2eMPzoXkHi4YfDgG3zEonv0+EjiNkM3IKLWGkdsLE+0SMCeH18y7hRksicB98T4PbF02u5CGxaZdKijEw+1By+6G9H1hmvDZ7UbbX5oDXqgNwrxtYYJk/xfw/+IX3fgdpxv2+yI3xtsBpCZEJlcazfBRxpd1EiTcnVR6QJMuRurzid4NhahWPWwvC6IRSsI5LIWwMDXwknoPdc5FxfTBE/QoK2ZqKlvccF6jtcnx6HFX//6t3iHDLINAvVX6fDaYcxtqLGd9nG136PLfWy32zA+2rb2O+OTkbJQJvJSkY3ESeUZuztf3qaF0DM4HKc9KWfpsM8Lhwcmlre3d8wLD0mjMtsiyw1xuUC4/dWtYwCTdreDz+1uinFLPKTvpJ0xX+/R71BbaKOO860N9d0Tw02gjd3qGpJC3jfTFFnQk8/Wd+hWvH2tEeB/xrZuoe8bc9AjGxMLh0EH/MHNCk+G1Wn2h395OpIsv2KLxjLfsnJBwYSYC+OZcc9pk0+J37lnm3YCzeBSdtItHcJUfzOxwRhrOTL+f2HuT7dkR5IEPVBKTaGAbb7cLSIys7u6h5x/nPd/jZn5PTxNVmVlxnIXX83N4DDUfJ/A7WZW81QP+xwOGXZNHYAusouoqCrc78Sz9QgLI5kSrnUTOC2QHwV+aYT8kjLy7Z1rZDNgzwvsmvPjdr8JY4B0yL+y8Xp9dcPYytz+FL/++jn++pe/xh1+NhI3tptdmB957eEZZJkTucFbSo1BmZKD9bUliepNei1RoCpteszFl23Sagw4Qf898nVRa2y4zNEreOkshcHBh4uy4S5G/NwNthfsSPnoRyJNmBU/pfisDNWVPngp6s97bUvf9n/ZknfIEzR21kKZ+XBHvqIenQd940Kc5nszBrkmThgHkiYGK0NtPf32LWb7a5prZNWVmvp6enrONwyRRug7e+KH40fk6zjrnX+Ff0IulgUm+oZnZem8Im2BUH1W9/KSC8+He3TiwUYJ41mH/IRvCfwy+wPH/kdyt6UcMs/Vlmy32C7eUpAlZVUQfgQinYnNLdb43pY4OqDvQtw0fowsUrXhBs4oQZyYmduPxMAjMXzMsdJOeBMSe0YT7WMYG04sWJXrM/oUv/oY3nCsxQENC44xzDfs6xoBQFGwt47SU1o/RKO/Y3rkvmKcOD2IU5YW4SuPrtXkxatrnJvra/gi3lV09Sajv/Vt4bxujNrA95657v37j/Hh/Sdi5CZqWXKGIzFAe1M35iC+3eSbTc47rj+k94Su1XFjftluhqRBeWk/znNeZ+xL3LnRydw3Ygvyfzy+xJe7L/Hly+fwf+h6yg2/KeSn9TWM1RW+CzqwLsvbvTlzb7zriG8Qoqzv8O3PX77kGyTi2+DDP336lGsO6Z2w46fDA/qbGMEXvRqr7JsFOsWlrIXdiDOttpwfyqoqhvAQxDzgGlv3Da5PP3zKOOKBVXbAd1x7KA/9QX9Udj18nGnD6pI/7dFilb7yDO/fvn6Nn3/+a/z151/il19+xccihu0+hOfaTB6f2bhQ73Eu6ds04iNzHDjUN9484DMe8ucV/5w4aHK8sljWTrswX5Y+5auuJmKxG+Nfv93Ft29fcy4+YLvqSVh3X+/Tp9TZeDxFFnQoL7U28LN+Ig86MMfog46bkPVMnjUjUySdfWwTrjHIPMG4Z/OqkLGtSpiT75lHdsRm9X6m8YRfu4Y7YYs4XXTYuXHefq5tt/Qd2Mg3fm31sf0uD7K07661UC/SGHyMKb7t/vnzF+bpe8oTcjsAdkYMNf33Efk+ko9Jo3xoF9JVoHFFL5/H05Rr+X/z1nip0WEv+rl+i5JTZnfY5LeHu7h7fIzx9LLY3jmABEG/s2/5ndHz75LznVC9ByMJ/4/N7K07Y5bzayrV5pkk7kSQ0nkeMfDPX77mK3enw9GOqQgNeyJom5C7AyhIla5Bta7Sp2AcE8F/TCwaQwZ+0NXS0HXNegCmofsq3iMLSScRk6UJBzsThG2vBLA1hrLdkPRtCLYE6LfBGWg0nq61WFEJePhgFIzMnGb31Gv8NFE/h4lh1xrWRMBO+kk+wVOg+BUH9Q9LvsI/HaK1ITabbVyxcdJan0mHGyEavPwK28Bm3xEYOssTQcnAYFJyok56CoZuQIEqAtSU/OrkFT4qtHQNWdDRiVxnkVZhLldGITgTJt8yMhiM0Kk+K+NbqzGwKHehopxWAScl+Mxxgj/1BISY2A1WTzNXde+u7wZZbna7ZQJixIqy0CmAEhX4fUVWwQYJ8hzHc+rtmiRxQxCptQs3so4EgODTVfgAP7eiTHkrJ58L9QOTz2a3Da9bdLkjMb3hBMVTgR45OPGdpiN2g50RCOXHibXVGuvtkIHMBMxkOBGskBJBRhwzupbfE7JxEaW99ehvBe0mCy+HEbkvQavWAdoiDJBOIr4q7wbeiM1d5FWwua6VaE7S+02+Br+G5oGyR2ZpU+CXjrOBm7HarInGPI9xhv7wA32olkA2UqYMZogy8Zu0vry85L12VOATASedCx3qAQwMcHLIyQ+beqWcxgMB9SlemHS020TFD9CFcOTfYJuBmQWzr8w+Pj/labJtyiz9C9il1LQB5VWCxTiyhKWFLp6tK/QBfNaZlJzffKRCc0N3tr2QADrprjSD5H8OF9pr7Gy/uQqv9tPGz+D1ahF+rS1pkDaawKPU6F2gh1vloW6Vr8VF1hOTxAOTxT1XNwVciOTbBpxG6iunlzFMqF5ZPGlbXamxgdYdtuuGjrT30O+EF4h6xHb0XWFXKuTLMVDBd44tCf/Hdx/iHSd6nmIJYwVM6XLys+j38rYqJWNTB3zxDEONgRjWKpDBJd/yNKFL74OPV5+F51W5NOTSmKwLeI7wcWRS/1s55mQsXk/BPhOrTUieH4/5Jt6EILWVIxsnj8RW47k8TtMZG/vXlLE4Tdon6NB+fYb0qNi/dDte33CscNQ95JPwomTg64/fvn1hsfhb3JP0nEh2+jrAe8M+X0I9CNOF0o1y+/A+3lF2LNpNprX7AKB9tB1joHPK12+fQ5rH12Pkmw8YrP4prQXa9le7+PjTj/H+46cwqQmA6E8TdqkNtaGPYbOm7KIRd0qBXmT8Sru8StcjJ/v3jw9x/+0hDvjGDA7jTQd8vC59xflIeuRf+IBIO90Su5x3TshN3ENPjCDBNYEdjxMbsHfEsTGkZcButBXtaU1M2ppwbTZhDNlz3WOP2+0u1n1jv2DKca/oWTs/A/+E/p6fD3GiLmnHTmfijbAT5roBa2Cu2oSxtbWa+rHNWH178y5pHknCvnFyrJ6vr0n6wG2f7M+YBpwO5U/TKR4e79HpL/Hl828598v39W4Xbla72Tpsh3AudVGhX4jj44dP8cOPP8W7dx/j6uom1PniPyhYAOG1pN0V9KFMdrt93Fzdpm/VVUVelFX5vpGu/UFS7MG9HjbYFTCMB+iRaZF+FbkNYd6hDHvkK+yJGGY8CD5r9D/oe/i+sNTtjFwhJLRz9a2fllrAX8KY1dN3s9kh03U08A7c766ul802aBmoq/RhAOpnXG3MT43HGsp0R5/tbtGx8hmgoSLj4HMg6TfGqEMeGZMgooO4nj5b+jbgaYtJK3ZpPwvcw7P4wFMtDXzom3EMh6Upf63WOJTzPUJyYdi1FkkvsPSzV/K79CUGJe+lMjZyPjdGjGx2zcQJuoNWrCVG7E65Qi12usyfJ+BM6ELfeCY/dKPkBTtlEDY3IL9NKL8CnlLf6Ia/Hn2kz2PHAXh5rbS3ocOfdxyINKvDuUy6O9q0Jf2nh5eEB80d+rZu/aaPQh3mAS96c6QfqKsd/np7c5Mb3m56m3M04NhLPyslotaKLrBPmB7f6Bo2ffKgfZ2ZFI0D8nyGZ+mXDuHI75GFlzF6JE5rt8ZKf+V9Ypy8b+D76mqPDcnfAK5AjhM/yEsgQDg9fMiPsaVryAC+hS1ttntdlWIVZWKThfHcKTvh7/Anm42jXs0N99ji1dUOn9zDywCfy3jpd9wAXbvsc0Wfq9gRF6xHW0BOaYJnpoAPvznBn3E/DwiY87WzE/XakzAtMIWdMpyvMlZOHbysKF67VmmJ/HVD5+8vLOStMDbadwKeG24Zex8POY8stof11Sb40O6MaZcNpPzbdMz5rkuE5XrEv2W5Jj/ukaU4xR+w79z7ij17Fd8Jfd8R856fHzPuN+jb4L/KpWGr6vOEfp0LD84ZxNHnwz0HDsfM9ZzHNhvtXfnCG+sr5y1jrfblOHlxYT6S407k4ZYRvCees524cP90l3+T0Phg3Uvmecfw12KfaC+A9j+c+fjDh3j38V3cvLvJ3LR0+O7rYgsK50KrcpRHdSA+48KRdcEr8tWe9INPH9/Hh08f4xZY290QpUNAfGeKdlArsYF87oxf9Mhxi31ssZcBu7ENjdCixC0MKlhOloqoLfiU8Zi4cLIg92mc46LPxRGwM74MY4wc8CA4yiptpob4LkXaa23EPmW+jcZaBKzoboqJHGQFFH2omjvRDw9j7TWzhlvgOnYgP9jgLztKXvHNK2L8zc372JufbDehXklzwjd8Lm8ZPaJ/45z2rk1J0wbdN2KRcK+Yzz6xiXb1NgfWulJEyAgqSkCzvEA7sU7bk1uQd/zOAAAQAElEQVT52SDX72W3iR003BKzrrnqw+s3eZdS8UV8h7zAnOwMgfrchF+6ue1hxYF16IG1wYisz8QqkEd+YB8S8M2Sa5Fn8kIPBktYW4A7h/ahD7lJKd5Pn37CPn6Im3fviV1XUbEBphXWM67tS8izb+nJg1fb9N1f2Tf45z//c/zKxtwj9NRS0eEm7G9cL+hVuvQR7bPjWTleXW0yBm3X66h9F4X6oOOMp8Xv7KPUfmck/bfJQf/K8q3TOa9pQAg4ELALKJ9HJvYjAe8Bxd0RnDWqIwbmJOigiQBikHlm8e/VcatSouFspRAwNEr62C9CMVESeYmu1iwr66k70+8ZY31mF/GFq4HZACWhgIwVBlBbDSczg3nHcyHAClcH6lrLiT654Qcgc3KYMHwNclhv0rCFqRHWWsOPtL2wCNCRNTKDsQHSeuFq0JvNjknxNoZh7RACyDmUizjKqsLBBRbBhQ0Sd+jdCDL51Il0THmQZ8f4LHyvXaskSTVMOA2C1pG5wPbMhd7yghx54DvjsCNJ2DHv7d8B2AS8f4OTBKrHgiZJOkb0lc7FvROcE/fE5gQIomdS2xJwTGxM5JexhIGC7tDHK/pf5Ct/BHBnA0iq6HfLDvuWRKUix4l+B3bSZ+j0GQgLqLef1gtHuQ8EsB3y7LkanPf7Tez3u/CU0sWHfWdwz9BYagkn3tqQD2UNvZW6F09DKPIAm2GQctwJOkaCncHL5wIfFfokw80f2wAb1jcCtXSO4Dpg4wdsTlm9MhkHE90K23Lo5QRN3AZfaVyzSJLmNUmFNiIuJ1htSPuS9hkY0hcQKM1JA/SdgD8hJ/3LOhMnfxc5n9HlCpqDQSP6oltQhUcCiQflIn3imWBEekdoPx4PYeBHQ4JkdAlxKm/t+YBu9F0nBDfq1Je8S7PJ0wxsn2vXotUW4qcqfB2ZXQRszRp7wIz2yESuX13GrUoNx9JKMjTSn0mBB+OBOCo6074GJlN1DgL6LPadePihHDtwL5OC9mYvcJYaKzjySZzyrO9YjEWHw3McOFV/ovj3KU7IAsdHHhOL5WMs8jmGk6QJawFQj+61e/XZA7+i6L4190TzV04P2IKbvCs695V6xuhSlka/azaDbyieUmnHBRgjulUPjpXGlA3jhS3/HTLoGasd1VaDIUCdMyYhibwv9NcOtCH5k19lK72eIJdSki/t2HavI4u0EZs/sPB6IHY+3D1wcn/IGIGQYyb+efpmTDMmSduEDc7UqxtL4mNjIK/UY23Qw1cBcNHuUo7IxTiv/SR/K3qiO2H7ho//a5mbjSbjtfVRSci8f4W+EiX0/RuSGf8nHd9AMdGv+FKBccCEv+uvf7iQPJDoPpAIm/SeiGHSadH+xa08h+0ubjmBvb6+jfV6h5GWXEwoT+1oID5tiTXqukPnsEICGJGyIwEWj3FcnT2BTz7gKMoKUNW7GXs+5mL6SBJuUdbCqa3lhkNfW8KT/o77NcmmRXt4enhGD1MmWuvNEGtinv2N1w35GD/0iTVzk/fGU9vlUxlLp3pSj27kSqf4rXNxpxz08a5WZN2idS1cOPbQ1lO3wuZcMLshdU2MdY5x3D0bpuplvdmE8axrNSx9bTkXGXdfiS8HNsS+fP3MRtbXUD6oMOP0dr+PYbuNHt2JpzqOWLjfXsXt9U28//Ax3nHdglPbDfSr71gKQCwmiKtSQxp80+L69iYG5FCoi7ePdNhXOaxKicsJrH2Ut4sHZYC2Qhpav41mwlhbytw29SAM44+0NGSjvSnTMzFWLTt/KMeKvLIN/I5RXuptQE7arrTu2UTY73axxraaBXgBbdJTa006VlzFtSfeLTQP0ZCV+m/one7EpVOYqJ+Yf9T3IhsRl5BW+3etRPClFjKZeEVieevcQW8Ff7uUCn6BM0CZjSwqT/ie8JVl7Qo51zJLTMQAbcDEXySlVNow+ghyjGmx6YwFSAKHsJ0mYupEGRWfU0Pat7he6XsEl3PpI/mgvsRSJwq09civ51qgTb9UTj5Lt7RJC01hfW01BvzE+bUx3wcf9WJxfKWj4yxQhuhLtNoifapvUVaVEYprjjM0+VCQUw+sLfoQrvHbtwvMPTrw5SYN8SD7Al882s6JuAOkkJ71dogeuozJxlpp9t54HVGgvYXXxT8n5LOUCRt7RdbGUEBH31rs2YjZEg/UcfBxg0h84u3UYQcftWczsEYtNVbAL/ST9x56O/gRlnWagmOls9YaHurtdpsQlrmF5tLRf61/4o/a7gZ9tCpsKZ7DceuUz5C5mHLqebYe1H5D+FkAmDpD125kON96fWX+m+WTdpiHrNR+KPsCoZZANfkMPV7VmcBHxhrbHh7ueSxsBG+TJv3zhA5yU5G5J20qdVpSLjCJrWKvbiQAQzgn6SInSr86w1+p0aM35V77yhCsBnrk5QytIzSbT/msvPIP+BP3rNc2lJc2o9zlb4Qei5szvqHggZrj1EGFL+1kvRnC++DjGDddLB6OPTLP+PdttBM3dkZ89EysFd84HeIwPhFrH+Pg31FjzhGXbc49WY7PycO7T+9ZkC8bNubOxhYiBPPbknslP8B2rPxJH+SwdpnCXEi5TtimPG6vNsTsD3H7cdlI6nsOR+ksPOGsSkl+nFctxkVt1wOAnnlVW4Mo1R5IPGPvqiDkLNYUmisxZY7ntw0L886MP6lP+zAvm1dCkzgsJEfAm4EX6LuE+tOO19ovflRri8pV/9xsdjEQjwt1+pprr2C9UusQPcWrWJx3ptMMaGiib2O+3hLPtxzceN0Y36+UwxXzzS6EL38zdD1jg3ccNJpnPT09oKNDyltduyZYY2frN79xw8aDwj109chIWguejGMgixJ90t1is9FWtMuI1mpoO1v4s+T9fhN75kZzTefTBo4O3wUIuJEneZ90TchRvrWrI5tfB3J+r+N4Igc0FqFJ7J3voqdU7pJPHojXr/hP4H3SB6sZ44WF5GPY7uL9D5/i/Uds5PZdrJGX8pwA9sK4mXHKvauNPGJI3oRlXLi7+xp/+ctf4/PXb+Slz1QX/JF++IpytUBZuE5GKeEc1SPD5N+YuyZOwe9qVXIdFPlJ4vPu9/Cj/B6I+O+hoaAwv6FI/yvqiZmASvdDLwiaLxX5bRjyBgM0GTXZ/+XnX+Iru+ATQdSE9UUH4QTa3T4Dqa+rbQeM5/2HTJh6FNlj+GtgDNtNDMBrPJdSE76WKbpC4NDIXfTYf8W4s8ZGYPfEIZ0bS3VcxZAc7MLE3+t211F65NExr9Bm8JsJLrYdOEk4EIRO7EKbDLvosb2vLf+b1y0OK33SVWuNQtEYNf4//oc/xT/+D/9D/PSHn8KFzETy5h/R8pRaXLc3N+FfhL9i99egFHxyQmKDyau4qPr+lU8d2YAqTieaa2AYdNK5WMw60UirclEe0rcjSO1wwh2BosC/E9D9/UN8/m1J1p2Ynti0szjeAKFsnHiUjbSKO/mDGgOxRflLo4np//K//i/x//p//z/jf/7//M/5R0O1CHF+ILnXDu7v7zmR8C2dwrB/zURwJBgYiJIndKrsxIOqwMIXW+vRt7xyGxMnIEc2cpyQLCZi8mOg81Rfmfurb/ZXR/kGC3x6r+7k2c0TTzNdzLnAlVftTt1ok88EyBN01dogi0kIO4ooJLsttrtNGKjlS57CD+3SrF316F4a3e3/9u1rfKW4W66szkZJGZMRNoscaik8y3erlYmH0mravjq1u3oUftdamOhLi7SaBJqMq5vgY7JXGdvjKx1AHXfmh3rwuYcfaa6VzToAO0Fp6yiD0UItoSy1w81mHY3+wnMCsd7+j/jCFxZ4vvEiT8pf2eL4wJiZsCcShjFOJD0n/Eg6sx0ZgZJuM5cM/0zShcA+5MKvkWye8Q0TNn3Dv/OhjWp7E/o2TtimfhAXEwYJBzCtm5nIXJANwHDxZJzQFyEI1qakyfvWKicEO/zwNt69u42rzT6UGQT5XWhDR8rzFf1/YyL67ddf4/7OtzKWP8C8yKRl3xdkMdG/Q57GuA0Ts7HQuCJdIzIwmXpk4v/CaYZ2MBNTRFZKhDQOw4YJfRMVGMpKW/RkUx88MV5pYYSQP6e8tvtNWFqtOUbcqwIwekBUYKZMvvbZAX+gT2P40rcRO03kN5ttnsjcEDc++vbFT5/iJ9+KIebqR7WWnMwF2WoL7cHS3k6ejsRUFzQnEudVKekP2py45fEb8nKsMmmtWk3SPYb+5xs02pF0b+D96uoq9KnFrh2FXPpGUrPJ+j1xy0RG+9AHlJFvW3oqqp14QvSAfO8eviXv7999gO9KbDmGcr+nTT2IUzv0/vH+W/hGi755IqaXqBnHb6/fsZi5igE7EpfJkXrMv8VD/A8+fWuxJ46+f/cuPpLguDAMPvriK/LQhnnEPltsNzt0uwvnLIWg7b5w0uyJsxsRxi958E3Zz1/uoLthl+9DWcuMdi2sCk594edf/hrOYz26dxHxK7HbOHNiISq90rbGBr06XntIGCWwg4rOF3pQWehPv2GTX758Rk5P8UxCp+1pu9qdCw9PK9WnMUKajF/f6G+9fAqndFJIkPECk+rR+Oi8ZtEfpU2Z//bzX+ORzUZ5MHnzDSXpv+dk9JFT9BP+X0qN0pUowEs60I/89NguVdhyida16NHRGvsR85H4oF0Z0y/z4pZ5riIn/VOfywUNjjdb8EF5Mtl85uT++fEx7d1EX9jqVziEl/DqHLompqoHadAujH3jW3xLOpkz7u/vInMY/MM+2hwBiK9x0bLEool4NbEAffUqEpht6Fi+J56172+cgr6QAzA47e0jc+i7D7fY04Z4NuavDvz2+Zdw3lZnE/OiyfAL8jqQU7mxPGKP+ssJucrrmWsgWe1HO1E+BRkpKzc3PmayfoPt1vRXaXD+1Fb0den1qk+krRCflJm+3JOAX13dxDvo9K2Ad/ih/i2+A/J4gibHKb8NftHQneMWTQcLk4mF7JH84IAujrkA0W7U/Xf5QyvkQ9vEJiuLVpRv+zWn7/IgbEtBnvJtzunVcoQG5eF4+4zoTjs2F3OeNmbJk/UMZ9lFjoJ+zBV8O/LX336Nv/z151DH5grGnceHJ+LMJLgEq76Ni0d0IE5lZ34lXnlRFsagS7v8D/ircjMO//THP4TxZGDjr4OJM7agbbmhbSxLnJy8q0tjzcgcJV/3bOLrl7/+8kuemvsH281hSqlJm/mZJWMBNdIifK/So81Jr/fifMSOpdsYa90aXzPP9O2GLbFvwBekPcfjS87V9+Q50iGcCu1dw0fx2fV6E11b5iBtrdYS2or+tN7QB1h9q8T7IXl3Y2JLnr92IYdNLXgiP4DN/Mg56uOHD/HHP/wp/vE//efYXu+W9lWJrraoWWrGigj0GPxksJtHAxsV2soaHPZTLsZl7bArzJNdJWzOaYPmOOaLj8hX2Z/wJ+NHA779X5G/bZ+//hYu8LXvAh5jYNdaGDsgQuQh7xY3d9hNCQAAEABJREFU5/Rp5aRsIY0uQCtaHQWd87V6Kdi4/bTL8fgS5tnS0bXG/DIQD3bh/FLrimsLfU6bWtNeG/zgM61RTz53zVzrZj8hMIy72rQ2Kt3GztKVjDV7/LNjnLyIW5s4k+eUIrzGChAp4Bv8DA/spEdb0QacpyTcsTAGqzM+cozH54cQl/PdMxtaR2KHB0TG4eyf+MhL4ffx/kD/A3FuZsN4YuP7GC/4lH6nvhZ60BH6eHG9Qx5mzPSwblJ4yFJdN3Tdw7uldTVWiQP1XuIg9rmFV+Uib85JrgmOzNGvwlkIg4dCvJnyAP/JNRKxTP86vU5h3tn3zZ7I9Cm+4AfGTePKPb46wuc8/6sizzKxcSfvrq2MLfryDK6+AgPepze5Kj/zJzdmN8SISrt1HdeB2CnNt+Qga/zH+iSAH1gQP/+3X+O08UlblyZjknOUdjiO5xDGZreNm5vb+PjpIxvOV7GuFWHxRV6Xvq/I3HtpzkLbWZq5TtiIcpuTU2iAH2/ViXoekYV4R/tSHE+vkGbxd61GDz8bcr6rm2tsex0Vuz4yTv8zPnsvnjMyS/DgvBxWPmJXz+QSz8/P2M4EaHLmldBX3P++vlL1+6Lofw81Stx+XPlyx0++eIhfLIUqv3BXUGspNRpK7VpDISO7eY9x9+1bPJBwLYY4hsmKRcfyOmEYOu8aIzeAZtDsanjfYZAGKZ0OHxdTGi7olmuhH33sW5loJEij06lPGK5OIIwV/TQ+E3CDvIb1ihEvYxiFccmQfQw8/rGuEwHIIKwxS6OBqEBEY3JsPXjlE9xdlhZOAvvtPvb767i9fc/1ikX9oD8QEEfKERRz9ltvN7nY6ZGTOIV/fEtYfJZRcVm8z5JMRyZrAzSIF8qR85QL8IkEBwQR0KjM5E34Tr4lSvYzeCrzJVk8Uucp3cSwGTqXa+Lix6owiqJsGZ4TpDJVHtKoGRjcf/vttzD4HdhNBgj0NXjbMTHXHDOnnAks5R+AChMMVC/ypq47cAQI0sHRg7BtE6/36sCJV/lnIAKJ7fJm4mBRnspfUCfsyQIy8uM5J1ATQ+nIBSlyvsj6DG3CtX1i3KoUxAeN0MNd3vdMKmuSGgOvE6twv5e3/sJQtgYk7VobPBOoLv0uEOVT2rtaoq81DIA+L/ZdcsEP0gX7G+yC7QpH+ZxIQE7o2cBOc0hPz6Tm3+yo2FK10s7IWLgVHMrJawkSI+Q7Ml56442+AvyBIGwRnn2lLQKbYcJz0j48PS9vTSAj5WRRnpciPOtGfC5tBDon4J/RlXDELVkW6VqT7BXwLmOOOdHmOODbB/Kx6enNPn0CArxBPnXaqcEeyMhRP5BeZZhj6a7deL8Ch3rbbjYs+K9IoDaRMkIhfOmSnRf7h97D00vGqiOnI9JmH9CGNDtRm8gYx3xOuMhtFYtctU0A8RS58WECL0/qailBQlKibzUapUCb9drKgYnsiF2K8wJD34bAxC0NyzP0WkmRR2lSBzwGHYNVDJcSFb037GEpQ6hbZWAivd/viE3Xsd3vScK32GGLCHT9Jntp62qLtCeu8jpN54xfE318Hog/+icDqR/R3wG8ET0JfAW39faV/xOTuTTKQw9Na5Kbhk+pN3lIfksN4enDfd+QUZ++YHsmachG25qw3azDb0doMbne7zfglv6FjpEEUdz2O2MwJzZLjPkvJHHK2HrlMuDTxg43FrraJDkXmvZRJ8JwfIUf6c3+zFE9PJgEZ4LzRo+D7ediw/a+VasS3ol5xPKKT1hMvg/QYqm1xZ7kpwdm+En1lpTFif5fv35N+QafEzJ4YnPLuWvEz+SD6uRdnaxKPvGMNhF2hW7hdlxtOULHA6fnl/gkjBEcylFepVHa7Cds7XtVSvh3koybK3xNHQnX+J32jn/7rGzc+NEuwM5m8JjJ8Tc2VJ9JoMUlDvEZJ03s3WRTt6l/7E/CUZekhm8KepLrQ9aVit9SVh1uMDOvjOA4hvK0j6/fS4e4Zxao4pqxEWFDIt85XPC4aeQBz6MLCDb43EwX7xp7di5KWPBsPiK8VcG3sbMT8j4hf/FpE8onfZe2C29ZB4BLO4TyBEXAKNDPJZ8vP0qnwrBbNnKU+9PhOXWtCbRac1N3jY2qwxL0Q1fazJHYdInhEzFL3Yzja0yWiSs0TdilcWpCeOJVPvrWCriVCvlTv9vtLlwgFuqUWeYFjJWG4CNPI3iP2M4RPzberEoJZWMRxp4NgkvxWVjaRuJnbPCRB2N0rS3HKnNIQz3kHdyIh25RsDEPHxr+UFuNRUZIUj7hCzFEbY2FwibhvDI/Sbd8nqBROZ6BdwbYZU4StnT7nHOZvkecPyhvdGq79GTBUiZ0fSAe37Gp7d+00F9S19SPFPtnsS80XWIFmmaOHDO/tb2mrCuUROp1ggfpVw7KaTAH3O6IdS37uJCyj/yIZ0TPyvwIjdIkTIvt1kmXmxBuhj89PTIvjhkzExgysO8ZGsVZkKv0uOGhfrQ8+3ld0UF82tYJGeontnXQr81YutbCWGv9DMwzvnVEFiO0iUfZZWzoaurFvitwJq6y1LkgT7+2j3Vce3CIR9os9tc+hVfAA0OItUSP3Zjj7a+v4/bDe2jp8P9T/O1X+Ft0DXtJnFCZBlyYDgt5aAv/16yePEleAn6DT4EG8YjGzXk3eE/wpKzVQ/KV/UrCjhLkJCP6fcsRyHe1c2nuoM/rBbY8aMOtwnurVJfMRdlJweYDg34rwJSGwpUvlX4hHv2FmwjYzIhPS4vybcybPbpozLPCd+PHwxTjl8/KvYJzYPPHOd8x0qUdqN874rE+PmG3xoiE20Njv2CfFQYkrCwQ1QGrbzXleIamGb071k0f47iHqcqgU+4WxghTGYrHom05xnqLvgh4dAjeimxg94gdWVIwPIOGDWKoESfP1l/GCs+irvTpM7wE/ZIDfhQVBR0F/WpzK67isxjjleFAXPXZtZ75gXAW1h0NEBrF59w4Gle1C/BYhzKT9gDHSL1vgT8RL5Sv/E4QX1jrVOSmnio8CtWxE/pUFoCP0i14xG1b8KiNrskxGraq7LNfKRkjLvFimRdTKDYvZBvwkIFwLmWRmV2QoxcLOKTbtspGi5uHe+P3/ipabfYI9flK3BbOWZjJ94SIgSP91lmyNz+gj5+0A9V6CwmC443LF0qpps+cfrDcByyXlKVz0G5zFcNmF601aJgzZo7SgTyzP5xKj/J6Re7K3nXbAds5cSA0z69xBq/kWOJ39lH0/2eQ9H8MDrSGuhV5Ks2El61Z7gklCFmFJCK4MsBk4EFxKk+1akRZr/GjDY1hHE8o9ZhFp3A3c0fy6xh3c/37Ck4+9jUxdHfXExs3bQzO1q8KroRDV4y1S9gY3RshBveOdojEgCYu7AbyLB32OmE0nlg4cS7BJmK93cVl0bL0Y/FGAmQAc4y8CF6n1cndvU3aThMT7owvFSaXFuJelRLj6RTPbHZ9+/IbCfADk9QYvm7ric+GRag8/MYprjvGyghRJp3C16Btt0jLpfj8Cu3Kwl18N12Ul86g0w4sQi0Gt+Tx2114OuRbVy5YHT/huMHHxGN3tQvpecdu8jtO7TxZ8feEP378FHki+P5dnsxstpvkSzoM/AZ7g5xJVo+uf/jwKf7v/+P/GP/T/+N/iv/8n/8x3EkOLMZ2C+hiDc97Awx6FufVzT6TN8erv1VZJsYL/wZQcTyTpMmvcE4kJV0tuZlmEFTWwvZU+RsLJE9gH++fgsgSJszvoP/m9h20Dyy4aygXeXDMf12UTRbo9nvGsLXlDYtUotOy0GABaR8DdiYZpaTOTm92Iu2Xoj7U80AQ7wniqwp++ovXDYq+NmgcovWbtJuCLU/A8eRX25RXT3J65CvNwtX+xa8terVOW7F9768YsaDvsYE1ixiTJGmMoiYYAe6B+i2BNW2EZ4PmcTxwwnLEhie7ZpK0Fgalqy0Xrtqc9iSezWb7fYKw7kX9sND2HifgC59AMunXv9SfvKyo6+Gla00RxKJTcLP48i29A0nUxOaCjX2rMbAxtIWffNUWmhsyBHjSqS1AfjRg6Tcu5nxTzzcjhGuMkGvprRV66Mw3/BA1EAbftKNNLnpqbWG/rtDXTnPE0LrYkBwMQx/awcTkp6xHFj8nJhon+1d8UT2Ip+9bDCRjyu5i53tO3fbY+2azS7mCNeUp/bnwxZ6F66ICc4vlA4VluRP29OavTnba92+/fA7/uJ6LEn1aWCN2o7+Y/H8hpnz+5dfciD1C54W3BeLf/5wzJmWM+vqFOPEl45T0KNe+VXLumgNmJl55bMjEIkzlmfSxaM1YTR/5962eHr3Yf7WMxkcm9DZmvHezxHE2FWxCPVn3cnyOl5fn8I0v9aetPz8/QdMjp4dPxFIKtubYBnxPwX4gTv3xpx/jDz/+QHwZ0o5tL+jRPtpMlVCQyQOEwFOE9G0yHl3FnoSnw0b89UXfaJMWbdm4b1wWHsNJfKEUJY0kGJ6Se4L69ctXZHgELAZDm/OkfbOgwxL84EEY6lHZXopkXWzFkz6f1bE2krSvW9SuAnuiAB846lqZ2Ofiw9L7+HTI/4713jds8EW6xhpb1A7XyMpnx5qom5RWbH/ArpXBBtsUVuKsDRcTJ5zAj3Vb5LQm/usL9jfOXF/fsIG6SzlCXPhWk/pSb0gJHU7h85fffo1//ud/YqF0iApsgEsKBX4QTSmVe0aAa9KGka35hW/iXN9exe37mzccgf3MyHokbjxRDvGMragL5TmSHI74pRtJzofyesI3LcpU/zqDA0z5Nb5bf2KMfqMfGaek2TF26rAJbTh1h+8L84nk/onNggN2qM+toH5NfPfX0ZwvfZNjIG7Kl2MDHpEkbNeMVW64vn9/E77p4Zt8BT1IlptP5jjGBPmpJOTOVYAPTz8zT+B0Wdq2zKG+gfbuw8fY7bZLbIJ/xyLVqEk3OmSwsKQfAvhCjASd4Q6k9uvQibjdBHvEdswnnrElhsaGuPX+/af49MMfQp332JFyVE8FOBU82od8iseY6FxgjJyIWbVVbGSTf5Nis9vA/6Jr8ybhO3f3xHTfYNCudvC1B2fGTOay7Rb7Yr5yw0rKXTBra8pFvCvwi1uHNs755os5gG/mPKEn6wI6e/Rh8f4ZvS0+wKEBDtegsbYuWu2iel8rcboiQzjkvpSachtZ+D09P0o2frUJY49xrtJH+YprxN68F+aFn2vyq508bXYZn6S7onP5OBH7X7Ic882iX3/+OX7+5ef8r5Yf2HDSLqEC2lpU7EFcS2nRtRoN/x6wPe0ti7LkeeP8zH2FtpQR1w5endtqB28UDy6XXGADXZvYMk4ZDdsBn3sX7z98SDlI4939Q5iPH54PxOdj+qD6DT7q0Ld2tP1bckjnyZl5IOcDbEx50C1luCoFVaUmcT+8wnYmb+4Srn+LzvntHnziyvhLnxzBWOPC63SkL/7vSf/jPfPCN+Y55i584wWdi9PhPHoAABAASURBVK90JWUmvxEl51vtU3/3TcAAuzC72oj9u9hid31bFprG1sVGxow7tzfvyIM/xQ9vb3uaV6XNQddF3wUctSHX1sLPGds3rrg28LlrLfZb9G9BL2vtkTppXf5W3AGZHplfSuIciLVuypojIji+JVrrY0Cvw7DmvmVd5GdGppW8Y4gt8J3L1KMyWMFkA8/t7U3C1bc9lFQW2h9kY1c1i7FNuX8vD3eZ7xbkrq1smCM9IHHDpGJPwUce9XdthEdo2IR9a21h/O7ox3CbKAX/arFH1vr3NT4xIAfhZ1mVcENQeguDLqVHXnvmnz3+s+iphh/Ejwwi7D/gB/IsPtuMkRnPsCPXSObTxq0eWP4vlethk2uBV/x1MnchpzfGuoGqTpXL9yJA5Cg9Db4GN9Ogxc2SjmebJ4hRV8b0HfmeNJWag5DJwPrqarGhn/6AHf3I/YdwvtAm3OCuygmE2oO60X+Ea72lA5b4rdNX7Jd5ivSz9rzkKLapV33TjazTacRX3vwVnxRGQwY76JdO9aBMB2yqYielMGfAy+llDA9qXIPoCxPzsrhXpSBz1js8zLkhyWxDf3k1x8g8gXhd6ae8nZulQ7+Tjx26N27eIqPhTffy67whnkuxv7QO0LTZ7JjjNrlO3O02+MAQrVUoCHLJMcuFPukQt40zBz8ztFl8/r0VrOP3RtJ/ix4UTdLw7/VQWRYdUOO3qLyLkonxaTitdTGs1yyq1iixj1obIDWqGq3W6FCscE4kMwYXjUPj1qENUAYbrwYcT0gAyiRVKJVbRIrh6QAG+OCjQYujAlu4VOX3/N0wZsYFdBRgQEdEGLh6nKR2bzCps1PFGDVyefN5xqGkz3Im4AuTCE5TiU46Itgjm9gEGsMApJGPOCwdCMbw+kbThHNZUrwlaC7fCzd8eaavPFwKoDnhm0KHSXmQnK5KQX4tevp2FPmdoMvE9kDS4+mMtOoQ0uuiwT49fFm6xliKE7o7sE5SawKlPPe1MckURDuT2I9MViPJ+JmNtTPXKXS89XaTwe0f/+M/hr+GYTBQ/uITL4NDmda+Rms1NgQAA5GB23ppCT4zk7N9vTrWonws3ttPuLUr3+VsvTi0E5NZF3IQDF0VnC0KfYMPkgQ3z8WNJhJA67iXfuGKk6qolQCDLpQfCsjkyLEjuhpZMCw7zNgOnR3HBZJn9pyW4vNSzyjgrwrAqDxjMyd0NVI8ZcKrAF9SZ+J0ErFOOzmQzHhVNhaGp9zVuXwaYLMIi+K9dpeosG/FCFEOC6gAD7cLGUFF8iiN9p8Yb7IpDHoxbKJAiY3AOsKzZcQva6uZ/HZcTaaOtrHgdCNJeTkk6aiLvYycXCozcYivtgZu2iBQn/BtDIs+rR4LpyX6WCkVmiu0ei2hjmopUdFNBbawutZIxgdVTZI3hr7wgq17lTb7aGtNf2YcwAgNM6dJU9otJLzBA48PscDnEn4G7P9qtw8naeukUZpfkYO8Sm8W9OrV/3UycdaWdiYf+pPj19h7axWeXMhOnA4vm9/qWNk4XpyOr9C6FO10xs8oqEP9qP/UFTqb2Cw7ssEjDOOk/Dne9qenh/B1cf0GsQG6UPwCKHnlntuRBMgNs3sWHPckfSZCJ+LUqtjfEtj1Yg/SpCw3GyfkgZjZaJtT7i4aHevmQinKU/ggAESCykf5mJH/jL68Rw/EKGk4svB34e6r0SN+ZnxSziYDE7was7xeCuBCv1izSWKsMZkCVciLspRWF5YWF4wYNDofkeXf/L5Tzl3BfrBH6JBvy2XxIg7HOpepv7TdribPylz5HrD9y0JF5ZYoTgNpZ9IBl4KhNrXDPTX41NIWUbFl7UT4wlRv0mB7KYscpacwUl6sfz4cRYWNqQNtylZQIid9bcQ+z+BwvPqSB4ZzYj2RMC3819pIqnYxYJcdNFikRblZ7K8tSZeLEfFOyEg7m7AZ9aNtpT7yzYsRnaJPbMfNWHk5cW/7TLLYak1cwtQ3T9CofmfoXMpEfKNc7JmkoYfGvg5x+TgWLsNYo4+7afyK71k/Y9Mj/KsPbUjahHsZCxpNYCn0tc2ivS5lQj7L3OZhgjy8XuiHv7MAACauWlahTGsp6IGyoqCrrjLf9DU3lHsWJR3Pq1IgeQYvvhCBz9RwzstCe6GO1mwXhzQ5sxTGZYkCXVMcjy/fdecidNjuMvZVZCTkCfrkH0DQ9A9RW4d99KEuCzASLvLJKzi1xqUEfqHeKMDgS6sjKvNrDfksXUddpN2LS7q02Q76hZEw0cOEfVj0WescJP4tNmbpWoU2akUC444v2J7wCs9etcGcr6lQLmlnyF/ehC3+FfzYtwCK2/Q37fLIAcLIRk3itiON4qjQaf8zeC/xUjmpP/1DHzBGN2RpnX2di71fxrdQnnXViTHl4M0KAgp0Cr+2FgPzxWa3Q+76ZVnkV9B3q4yv8F6gtUSFnovcgk9FBiO29vD0hJ6P6AMLoK5CT+FqcYy4Cv1hi28JN1usVxfyIQ/yYnxurUZg5/Zf0RvkoqTOb/FHJNwO2iz9chVHX1tU6tSj/vQEXfqU/qrcltEJArDwVBjLmPb2RkpXK41/61WAlfNg38JrWf2tHVcChs9Qi32ejP3IQt8TvzaQqgQiPcJY6Pyg/7uRZwzwfiQPGRmfY4gd2oD6ds40Blnv2NmFIbZquyDlV117b/8jG3LCd4xtPfPLGr325BDyZZ19IToqfLbWxWa7RvfrWGPnwhK2uCb8oSB7+3VNGSETvytqKdJ2gmZxOaao61XN+Sj4ZC6LzYprAPYO2/IqHTSjijk8ZDvTZwUe62vfc1dsjigl480a+mvfsKspx4AdkCXtR9vp4UP82mAWZKCfSBfAsm9XllxEvqiIVXXOVCORH+OE/Ptg7J3gHWQML1GBb+lri9bVqBT7i9O+Fx9X18rPvvoebIkqtJnW1xxboMNxyi7ba2U9tcAt5c2OaLBdXrSNzJk4ZDxTH/mZ44zc5dENWPm07zi9LjLSPijf67FH28Wr7KStwL9Szk1JNpBcc1RiQN+3qPCZPEBbpa5hOyln+O6oS6aSjojV21W+lltok843o1/qxbS0luAfuKVFXXhdWpAe416hO20d/qT/0i4ccffMS+rJdZ16SDqlEZq7N9nqS0f9iVj69zCUn3KYqPc6gwty0sbkU3hS6lwkbdIhfnGvSkm7NkZYumpPKIdP+xu/R2ge8X/H0JJwe2jrWkvf2m52uRazTpj2W0pEq5U15SYG/EQdlJUQfr+l/H5J+3coexOogtdJmd2w4y5c0Hete3PS4U1RmzApt2h0hgnHOUH5925+/PGn+OnHH3OjYMdOMLYRy69ZvU1+SMf+GtxJo8ABddYjyfZIgjhpJBgf3aChRNGYCk84gAZh4DSB0zg9ndjul2RJOgwIGnVlzPXVDTRw2vHuQxggbQNgbNnM0MhqV6PhvDsWPP4B1+vr5eRuz3NrFUEVNnmwYO5WBfznIObNWcccRG2EslpkEBlcpN8EXjqtv+GEQRnYecWPHmPXiJ3EXXj43NcWPTurylPn7emjfORDON7XCq19A6GBmQQCWBBD0ujf3JnZOV3DSwvJ1HndFDrh5MrS67JwPkROqOOBZFxdHOOErE/I34WVv8P75e5rPLE5UT2Rah3wFnwG8a5VZLeL2tWsl1YLkoEUAtSZJNNkjuR/VUr0BKNLXzpkUJYf9WbAdGffaykXeC22mwFdsVMNf546e+JsoFEG6m1Ad+v1JvEbVB4f7+KZk01PWqAgDHw0IpcxAsKE78LKqzAs4q3IUzmh0fBUw3rlrY24qeYiwWfICCezAo3cALNEXxuyHhg6k9CNywKZRZunEZ7C+Hc1lLdyNyGRnq6UECckIYoZ+pyMxrx3t19a1NkDi/QDCZn+oKy0vonJ9vimI2GL4/7+LvzbBcpGO6vQRD6Y/xWqC/URvYpvr/9F4YT+JRcawrT9HplJo4nfg//t5NMz9jumf9++f5e0SsOYGzyv0InxR8BKDeWRp28yQx21y7fWqF2hDw1zgG/MP4rnxoN2OAw9J0RX4SmWdmFy8/L8xEbnU/g/CeLe6I8Yg/95ku6i343HUiq0KbNjyvuilx4/0f70m642KJlzkXoihsibupwRismCvMBEVMasooTfPae3nmq6IToTb5bX6w90mzJ5GrBF7UIZe/p+ZPNpoh+I8iu96hdo0fct5KkUbHfGNN7i2oQepFe5FzqqJ/3fuNM1aY6k2XbhMTKMo57+bzZr+J7YUFkW9Tc3N/HDpx9is9mljB0jPRZ5XIqkgYiLyYsylnf/+LB6Ntk3zurzLtTPIJU+S0V/e5LQPL3ihH4gJim/h4eH+Pr1S/7vT9rn8Yi+iC3GDscrTMdW+NE2QJ00K/9nZOZpk0W7U4YnEtBZOUJm11r49uF6i96JF6UW5D+m3eRprafSzgtsIDnuiG5RKXbS8mR7jY4qglUW+pBFfb0Sg7z6K0DPniYD50iSaDyRV/Wq7XhiJb+3727SLrfDJlyAGy+Sn9SnCp2xiRLSJ4/UhEmQeOXXOmWg/ktBi/isPKob54jSlVCOP//15/hKjFUuExstJpbqQrjSIowJmxFm32qog+12F7Zt8IuKjoCOb03IiaIwgg84+WIXaAMCkrfbq+iZ305vspDWjvG2ee1aDf0r+Hz+8jl+gbZff/0l/vnP/xL/5b/8l/jzP/85/DtElzc66MZ8MeWbSMYNCAj95//2n/9z/PjTj3GNzRgXRmLVE3OIm13GNJ+Vg1f/hsozNqEtOOe8MBcJX1tdo/9a9YmSdq/PrUoJ6W3WI3TfyrOYVKrDrrVMJCt8+ey8PGNb8ookwvpGH+GiPTYI5zgexuVv7MCzbySYm8jbFvnmm7E//Bi+eeZbMerTk07fCDPeGnvNiYxN6sb2V/CpQ+39hO60L+cmD7GSDuiWtq41eNlEq1XRqUbRJo0Dp7QbbY/iwt/GE3pzM8yEXTjC8IrLxkA/85tr8gvjxYjMj/jVCf8oQO3BxSX1pY9qXwPz5oZcae+cAA3mKd9++xo///mf49tvn5kjnsKx2pnx14XZCLwTcM/YmfhTDwCWvwlejTkOqvitcu4r+mjMEejNtpk+0n8Ejrbg3Hp4fMo3Yny7Lt980h+Y8yZ4UDDiuvDpNWeeUkMdppw2uzAGSmdNPhd7cc6b2DR3jLTapk63LBosPq9qhXq/WMOqRoPW7WaId8jxxx9/sCH8VTD/96n7hyfImcIY8yM28Yf/8B/iT3/8U75Rouy0Yzcp1P1EvPdqTJVO4UrDGtzvbt+hryF9cwftvkX2009/Cm2th34ooU3Jo3VsxZgtLGFSQ1vFjxu2YyFOQu+q1DhhH8Y45YV6oHXOmGRcMc5ZMkbhFPqXchGmcdU3fozlT8z9I3O8uurQYddauHlZ6yInc23/XtiBeVo/MFcayMFyrkPx8igP2+0yr2/hz2ftwTZlsWYe8Y+f5xsQz8l3AAAQAElEQVQJm03yYhusJs384DtnUQGQyz2xDUPXdlur6HsTFZrkQRtX9m5eaVfyZLHNqwcOHuIZX/RXD6D0Te1VeSor8YCRuXfOXFg9+nahMhNOX1sYc9+zdvjw4WPcMvcO+I80ONYiD6tSvAXOxOHpBKwxhJFyh35blUVXa9if3cV8a8M87v7pLkb8QgC+LegaZI2s7Od4c1D5dM40RqZNvLyAa0w9I6SEac7Vt4p9YBvYW08cbehRe1eXqTPmAdcbDb4qehZH+EEJ6ti/V/Ply9fw7z/q241+a+DoN+lD6LyxAShNP+fbx19zTVfha0Cn2rlzIOCQw0hOd8h1xAP29UD+8Ih/+wakdih99j2ZQ+DzeViK0v0VP+3ZWKYetckVNOb8CR5FrW5KqfhtC3EjYnLCY85Jvt3kGkZc4nwAt7nOK/HZvq12iGzO/tqOebY538PdfVienh5pO7wd3k2pS/+8iDam/Zg/+Guoyk75bojBFVlKpzHt8+fP8Ze//iXn0d9++zX8UxnqT5qNO46L0CLmnN/k0WLMgM1Flz28IWd5ncghCvArunDcGT5SNshMOTnGuWhN7qT9DOho6N/kQqO5j74irFUBL2UGxitxQ7mVt8NY4Z+pkE9l8ETcO/h3dqizzXnAMrO5qv61XeGCgrm3RA9OfUqatB3lkfeMl92UPfbYKj5gBZ2VSZa3e2Gt5QMetNeOvtZpJ8raNYNvut3c3pKn7dH/OroOeAW+7Pg7K79Pqv5dIS3klst+JY8FRa2KPymrkrt7xedVSUMt3lMqijXIqCgTF5Xlc08gU6H73Sa61ki8psTOkLwaKDTGLBpK1v497Kz424/vfQzhOBDOgTcv7QYP2k0UpKviMGuc02RnS/KcQRV+DMwap4PS+Bijg3UYWykYE87mvTw1xlee7buiLe9XLE7Y4HACzcX+/QPB/GBMjwJj8u6VW+rkMFJuNEo0lxJOnOLokYlXKukUgcjDQGe7pWtLwiM8fCT8SLNJks7lgGyjsUL/hiDcGjwAyIlNPu2vY0/IymIi5iTiRO7rq8Kxj/2FHxLOjXr8+00TA4YBTuc/EbT9q/1exV/BrQwZtgQ1gxPlDF22J+PcL9Kw16Jjea/IQJktdFsP/Sv4LhaeV8gFmjrKAsvxM7KdcgJUn07aBll3+l8JbCbdyshgpgxKLSGNlvCDfBI3MNN+krA5VvRrtdoDPuYQhpteduv44ZiuFjykhDC72sL/SU76tTUnQOtcAEE1HMM5wXYiMRSOdC2yprUUEpo1QWwIJ0QXM0lLYieZVV+M87HWyoJB/5lZtNzlROeCRXjS1CtDfE3bsf+JcdJuEplwMZT0TftRhCdNB06cj+jSvgZtx8IZJoDs+z7JyXomido6aKXUZjcYm+MMh+pE/i8FtpZx+BWdQjsSpnxf+orfe5OOFxblTiZepUngtjnG+zNwzvBzsVPrsh0druDL51QftKhr+wlHfDDCt0gGupzDCct6JyvtTtoq/CyTyAIp+QUWA6ND1z3t4nOcE682prwm9GOdwL1CJgCIDfz0WTmUgt4aNlKxae6Fg+YFHcaSVZFLxjD4QrPXtFt4bvUyHhhlgdFRV6BLvMLS5y3KtEKrehA2ZJAkTmwyjnm1f22rGNiAaySC0qa8ZHVVkFFAC1fHLnQCAcHOdMhW2qhBtzO+8UqZcoNHXoXNcORVw/HSkt2TrzETXHk6EhMmF4PwNnLV9qxXL8YjkwtxVAaXAr88CH9ik0Q/PzEe7MgPivjSnKghMW8vP6RZPYrD5PqEjZvEnVjEvgLDok3N+CbTRg4Tz0xy47gTtHkPomjKFJl7r7y9rqLkGITBFyHxVKC3o59lkd9bH4g7U/RxLvT/V+Q2I5NTJppucLjAFz9gQIEelhv6zlkCUF2r4WbDlsWVSWdDh9qvuGimS+G8puKjQ5YKLRY3NmvfIBu4bzSaMNYO+SLn4JPyBoK2B8ao2Kxwlc9ERm49hNDz7QvLSS/65TaMOxU52Zp9IUjcrWIPwPL+UhrPAwuUgYVFz731BJL8r5z1r5I0Yu+MFZ54Fh3pJ6gbnBN6sx6Ocm71Gm+8WC8N2orFe4bQTC9gC99n6y9w5EFcq1JCuciLtHVtkZHtZwbZ35iqjajLgE+gegk/F9zGtRMbjc6VvvEmHcZ/+yjXCt/G4+8yBa/6VK9r5nD1JU7haBvaMegdTimpH2XoQUftkNUKKgq0vlFiX/k7MReqQ2m1TvqQYMpMPp2nCrjtq5+M9rcjcLzocy540h8AsqK+Qy89uvPKY7KQcYR2aQ4/Jc2Yu5l5WotansVloSHrz38XQ62z2G5ZCRzavIc75tyIVitz5pYDoh1lQ9mx4N3kHOPYC6+NRV5Txoxf0SDf32njWV1mnYdVFHkN8HXoW/+qVX/5B3ryLUiMwcJ2kTbjD9Tyla85aq3R44urQkdrF2Bv9rbYbL4ds15nfCzgKQVdrUrqIXIYP/hGPjBGWYrz7wpUpMykGzT0LODw7q3Q1zjDUHQCbcRY9Wo5EfO0W+/dVDAWGQ+PxMU5/jXkoTI3lFITh3OoMdl5Tluf0JNjT8B5xUbEKB3a5/E0xoE53LaJOD0bQ5GBMGyfqHPsmboVsvIAb80mSlu37/JIeAvhspn088PqLKso2bdry5gOOB066nlutUXNUsKPfnaCr8vhj/cz9NvWMa4n9riZ4ZrE0rqWcpRG7T1tHVr1D/3QRa+0mtsZ5ySQZsCVcDPEhWptlWcOf08T8+II6W92b0fsQr4tAR/qwY0cNxNG5KkcHVzoZxxUTj7/m5KszcCeiJPHPGw0FklPbS2kVbPEIsJf4R3IBa3rWsNn5I8W4Pc8y3+FXse1Rrv3yEV80uZmiZu00iWMAV1ZlEH2QZ8HNvYfHu4zt5DurjV8ADpKpcu80AhvI3pAGFE5SKYh6Td/knftyrLgPMLTgXJkw+VIrjYxbP5ezsZ7JwHlCaDESQ6kPtXLdjOAgw11+l3oV7YTPiAfDMF+Siz8NlSILKFPsVZ4d1NsIC+ytNZnfM251YGUSz/nydCWoCPrSk0f9j7jA/jkJ/niHgYYjWPSP+nwip1rjyN+dIKGS9HXtF37oa3ooat0LRY6xBDYaYGPmnz0xBz1qX3W2mirWJcjYS+W8gp8/y7lwQ1GyKA6v2d+iid5xx8asDrwWafMkgf6tK4DLrgZq31l7IAHWKB1oUddGN9SNthYwmB9/Le+c8IQV9dqVPBYchygExAwX9/k4VpO+3Cj8ESd9Agz+9m/rPKWIYh3Dv8GkO2zBGbL7+eH5P5+qPn/RQnUFkzI7/+m65vQsx7JO4FMXC9lTcDxpEyjXZSB8+IATgLCdANGJ1uUTk2pgAIhMOjJ/TKRNgLJwKaLyU3PvUaJmaWidSrskL7UYGjC8kEaDNwajcU6ExRPryxbJt7a9w7CbmcWQyxImLQyCJOk+WsJNDiMNgP4lFeD63Y7ZGDrwKfRZrLFvTgf7u7Ck9K//OVf4o7Tq4lFg/QmTpI46Yc9gtqYO+EmWOmWjMcj+MI/WFNeBC7fANFp/C+PqQ4TxMYu8P47rDkDqLx68mqgW9Gx1rL0RV77q13SO8OQ0FNG3vCcuAlekwVaDTwmluK0WTjuHHtK46ni5aSm1QaWyB1x/zcSTwc8sbv7+jl8k0D6S1cyMAUfdZ6wCT6zfKG0tBeCQtJQCkGtZH/13QO/h/ZLkfaJpGwFX9ath02skYOyCD7yb8LhLv+y6XPMicgAemTCUS6elhyOB04zn1NmSCjxqZ+UCXAwCL60gAfJhnBtMwGXLu8NPiNByO7qP4NtwXZTpiX5MKF5d3sTt5zweRJucafaRFLZyc8JWRyeoRO7U96vyKXCs//D0C0n9DM6UW763kBy7e/BVuSkzTsBmOhvsAOq4uvXb5xUPMLzMXXtmwv77VW40CvQhrjTtmZoHIE7gvsZudTa4uqGnXNOftdMmHDORDsCZ8wFqTy3t8kv+EynE3PdpGnEwCRxxbg9pYc+9Zh2hGyUy2azJRnfkIwPjCQRIklQdhElxGXC5STT6oAe2PCCSOWt/rQhEwoXOlTneG1qJH48I7PU9eMh6bRePpRRBz/KQzwu7JfT2COL6mPyU0rNV0nX0C7QEzZ/ZANAn0xakH9PIbjEq3pBJ/ZTL+JQ7nltNSd529TTiCzVp3IVtzRdyit2qx+n3mplsTLEbrejXOW98BY4SDCZ9cdSFhjGnxG/esZ2X/IND/kQxgb9N2jRTl4OB/gc0XPENaeSvq213W1SB8barjXRILNjxh7pbNS94yTz44dP8fHDu6RHnHas+EBPu30iCvFvDE9MPT3Ntyypk4bdbg8v26i1Q2xYtqQLgLLC3gpwOvjuWoU2KrAecSuzCfkrP0DROxg/hTHRRPKO+Pnl89f8Oyiv2GtBsdqcpasLLy6+hGGb9qT9qoc8tSXBkRfbKv1tM0HOmECbulIn4p/R80IT+NGlNLw8HeL5/ilP6/INj29s6hM/MKT0MW2oFP1eyMU8HfpnuFNaQRyAX/jWZuy3KvR7K0uPhV99fyDRvNrvUz5HaHs6gAs66J4wT+Mh4aoLxSuP2pRCM+kz3uyJGXvsar0ZQn4x0ISnHpWNbamDVQF9wefqdz4GEvoeXa8KC02cQXkou6CrOP27bT99+iE+ffoY7z68jyt0rh5W8AdXoOIneravc1TwMVnzMCRlx4EIjKQt3t68i/cU6ZGuLXHn+voqPnz8EB/ef4i0W077TCBf8E0LJMGT9A5cW/IlfcpBvXkPqaGs5b2UCgV8FVYU4v2M3Y/hG0KH9JMjdRNwalR4WMYsvFfksNnsQv6Uie0ILPuL7/QycZI9wY7AC+MpbdG1/yvJ6WXERJY2bb8g0+DjWGObp9CWJ+zL2CP9wq8rYECrIy3WLbqFln6TtApDeWgj6gipY0RwTmDfDLvYE4v9Q7es2GNk4alcBuZKYxugwwW+bz4YLy50nbH94/MY0q2c1d+aMQMxstYhUqelwcFMfDnEb59/jW/kOROxmMoob3p3gdnWFXnAhyQBLH2L+Wa6+DkDpMm5nC70bTEwd1h6ZNgPFZsccn7QPixbbLq5MdAvsHODCp0VSsTS//rmKja7XayxmyzYMwJLHblGrLURo26I/TvorfmmtnnhCV9TJsYEY4FxRhkv5cjCc0SUy2Jlg51eXd3EDbF1R9yVDxdSv/3ya/z615/D/z3LGKwN+vb5+/cfY9gOkkFBUyXyg1iSLgDnMy2oWhud8tdYF395ynmWhuyTzr8YRT6XN1jqwDiWvBAvfBb+Cp2AlL4M4ntOAJgKNWc6yGfGOMac8DF5l5/LdRjWcXW1j6vdTepfHE9PD+S0d/nH4E/o3v6AS17EO2L3LtSUyT32oY34Ny7l5/7xLowFzh/+MXn9wHnEt86lZ81aQfvpWXTWvmVsutgn5EM9cRW6xadMbNPuCjagvBs+63jzu0cRnQAAEABJREFUbGPJ7fub8G8wrbFhZSX9+v2BTQqv2mMpNWx3zO31Tbx//y5umQNviW/b/SZpMEfVV+RVnPY371qVNwWEec0UR9YM2noHPWvi+Ha/DzeBaMbnjmlv3WUMfFT6XfLGM/7h//Z2eHpifj+kPJtyqC3Eom49ZPVgVniuQXr43WKDlat12qtv6qjhvrZYrzfhVT6V3xo7NBestIm7a9VhWWpfQ1p6YFk2wF3j/z0+V7uiuDP2jeMrc9ycclnbB3/oKhssbO4Zzw5Pz3E8nDC7GspJmMY0mXAhr87NwafMD1vsiFUDeNTjiB0+oZvHjIlH8I2hfZoHWg7IZiSG6Cvqwas2p9+6oYiBJL/agm3b7S6u372P/WYXrbb0JfvOxLqKHobWRR5k9y1pHbAT5aSe7X8NbR+Zi374+GP88MOP8ZEc6ZY6Zb5+k5M2q+1skbU4VxHwXvi5fFGz6gj13jNmAy1XxKgdV3EX7M+e5jDKZ0QuR+KRaxSvf19OyEfa5F1YF9uyrnaVOLMJ3xLT9l1zr+FHvBhTuNlqXq2cJmR4BNYdG3UH9DVB5DmWD7fclFwzbKFRGNIoDgvMZX549e42ZXoiBmib6sl2bcEx0ue9tAIwCj8sbmTZX71ZaXtXC2BrrLjWWtO2LmOFOZL3PTw8xC+ff45ffvk55x3jkDhtkx8PVY7HZ3La53h5fokX1ija2Bm7BPXv7qssfndE/bsE6RV6V17/q17srs0I+UwAc0JXsTmBYBhePenyJNNRvoq83myi1pY7wQZ/A5ZGPmL4q1KY+DWARTzLT0cuhWZuNJZ/W7Ae6pevBqMRO9ZJxcAtTRZZYCT+MBGQRyajR8o9BvOUyZwQXqHDpPWE0Z0JFMIThsH3jgTW1whtJwqmY4tDPicXtsgA4Mlfaz1JzRrSKlUz8zyTF1mIgduktsPY5Wcx4CmTZ/HPyFKcwvVZJK/QIQ3KUXnqyE40wrLfBF7ptcz0LXhWJdh0rYEfSfCFiAyo9tHJDPBe6QC9New/0N86nTL7IwNfl80kMoVXwkBjUHfSXRUBRybc7W2ycrywSqksFifkOnKF/whO6qCsgotS3viXD4s4O+pWtUISSTj4kBhkTIyMrLNP4UlbOxHE8k2r5ycSpqd8g0PdWSYNwELf/DJIujTf43hCDq8CDKiJhQ7uxF3oyAD1qdzlqcCHz7ZU+nTQV9sbD9l/Sdqc/B+ZvO4JVC8sLkbsf8Imkp68n0K9nbkHBfj5Mn6GT+vUObdLE/WtIgfwZT0N8t5ay8XTwIS50AZV9E2a8KmBBWQbuqjc1x4a+56Rc77mP7nJhgB6JoVlfAt1WKLk5Hd9fRNOZm5kbna72F3tgVOj1RrDZh3iViZO0o+PT2nP1vkrMcKs9BOWYj/zI+kGH4qD0ciPtjlhn/oVaIHfKDVqqfQpCVM7P5mMAsM+hTbpbPBEJ3gZQ/maEDwj5wk7ENciH2UmrMDmpnCiOTKZSvPSL0I6exYbxqIKTNEgpIU+/MhJZUJHFuFbbOyxb0/hB8auSmFxN0VOMPAo7ktx3Ct+M8OnsKVfuZl4uGhzobHQW5no2lu8q9CF9IDLV3TIQh5mbHVOH3CM/G/QxYCeL/2yc/4oy89SmaA3sdnsQl/t0Esmgn0DX80+0jgS5yZkJ23S3mNbAwl4Y0O1qw21FfDOyHuCFphESPY/IM8Ddq78la902d94cnV1Q0K3CxOpCt5YSHoLlfABDIAmDf4Qbxb6quMKXsfusL9ht4nWOruxaD++lTGfHbPAnqFvRA8j7SOgZ2xJpMptQnZTJn3S6EBl5liv2pw2pU5NEDPZYW7q0XPF7+zvuAmbUF5nriCAA2TB13ZlFxAiryaUVhsrTuhfv3/FBiaMYPaaNjWyCJiQbUQDT4/MO3gXhvAWGe6R3zpqbaJLfKuy8DSiM2kSr/jk5QVfyQXV8wNz2pExLFS7Gm6MGwNKWXQubZV65x6AhvHq27ev4Wb5CXrlMRc64Didjuk7/jrO/f1d9nXh4K81bfdXcUMxXmz3u1gTT6RD7QafDn6sMzZYb4L4SEzUXp6wG5/pFtImPcrOftYFbC733FAhr8sG16JP7U1+raeZL36IXPVx5V7gdUCH+jaNxADGwc8ZHQhR2H/DZ429SvhvVQpzsM9IV2ExxqdVKZFjVsjxvCz0XISN+I7dbOvRVdcaSX5lcOT/RjaCd2YuDz7KpKdduXjtWgVmwQ4WGuTnRH9jhHF6VWrsNlexbptoXQNChJtK6szX9k3itRl5HYYd9rJ5KwM8FGwAOtn4Mda+wgffrBNQiQq/lqWfbT14euxRGlzE5a8msAgzWbd9kVuLBg/6p0UZ+2xBRLlJMmJHI7Zz4XsZVyBVXBNz9Jh2dWLx8ULsfmZBJ44oc9KtnAq+l+O6EsaizXYTzUUoSJw/zRn1KfsAeZE3c5t8atfa8QubECc27nPTXQZQVNcasXagENvAEX5o026U/0VAdOV2Jm7MxJUp1OOEro31zk1dbTkH98BTT1VY0Dbj49qEtqjcpU85vIwv5EATfg+P9HWMqC3ZBxpGFiv6wvX3xeWALZWUSe2hu7ZQzsp8YO7fEh9d4GXhvqE7YQlT+iEnpKsxblWQvQ2UVSnU1zB/02ZLITcNRAgN/IxSl7bKuMq9el6Dr2fO6+G3UlodovEsPR19LnhL8E+FUFaUUmrC45a5ckaOY9qI8g4qhd/XlnMSIzNW35Ffq98TdmQssp9tFpQSZ3zdopyz4DOvFGHOKh9eSilROYRoHO6u19voWZhLt/Xq2aKNeA0QyIOyDz7WZSFPn+fXkAafaVI8eZEO7cB5XFr116WBnwjf5xP2kuNdG2EXwpDGVSmhrsSprMsKGVEHGRFeuZFO9aaut8SyHlnbX/7Ee0IGymcitxSu/Wut8NwgAL+n3fgkDUv/MVwz5GEIG1TSbb7tpox2cOE9B/PDGGS8XAmzxx7qGp8ZYiA3cH6/4aCwR2/ilidlKR6vlkZu8u4decBmF8KXPtjii9LlkYv0Dswb+6ur3Oj3usXOrKcZWfClbwWPunOutpRSw2vFjy7XhB85CupRE7asfDwINw8z+RDugBz1nR0+dstGsbx432PT9nGwsITkVdzGnzV0rdnk2kJvxqG+JTbjjfzn/ARO9f5MTHN+EkZPP2OXOXXf3vSMfdhW4EO8wt6b5/QVwqVAvpdS4b8xzmJ/5W1scQ5IHaJnR1ivPgPAHWNqBZdltcJU58yPRmKyc+eJuKtsXtNnZobgWbWEY1Y8QV7kp/ATWNrkBb66tZ8bwrvdNfPTjnENuudQDtqMcku77qDB8YCBCH9GWZXF10uNCk75El7HPeJjrh6/55nWazuWWlv2Dz7G4Cl9a4oCfH3ENWtDh6ta6ZGEI8CI1Qre6ENH6n9/Xyn9/VH171KEks/o+uIpb/1U+mIgTJYEOo3klasB4VJM/kw07acTXZM89kzoGqR/++PbV5JQEoER4xSsE54GUIoKtQa8WCZfbCl/LpUot2A8xauFWg1JPIyIi+J9nkjeLd5bTCRMfP09TP/HnG8kqCfwr8CpM0mbvNjXYmIjrV+/fgmLSZLw3LX1qlPp+CYdkMEJ3C7ev3vHafqHXBBZJzzhOqno3PIpj8K3QHCSLX5lNyHHswwx2DppOJBAm0ibOIkrpUEfncJ2g7dAlJ/O07oaykf48id+g0jXang61XPtSkSPk60JcGsmnDWBsqs1NS1fno5ZRhJK4Qgvy4qBfCEvGg54TTC/JrjuSUi8DpuBSX1kR/ZIIsXCDToNDj19+zccBb0J0+J9BW9tBZrhggD3SiIgDdm+iqirEgYSZemGnL+H71tHX+++hXIZ0aGyKhAlLuEVcFT02sDrfb5NgmxrbXFpTztaoQHsiaEEzSMERCiTDprUs7J2vGN6xvbAE2b2h043fnwD5/OvX+OBXXVl/ezf/Xk+5CLLjUM3Tg4vh5SL+UoJKQUVssG4qRKLEN8Kj9qAzdZ0rYWTionBgL5WhfH0sa0hUye1K/Rge0/fAnxtyUWD9mE/J/L9fhMbJraBxFF+PKG82u+jMmZVSniCoP3axyC7ZzK3TT04yd1zsue9k7bt2lowLkmBWNuIGAs/PMuD9jzhh2f0aru0qMtSaqwKSSr9tGPt84gebTdZsrj47KFV+Y/HKU/IHji9WPSdWEFfmGAaiXNVoJlwesqXb32xaZF2gbjU20BS6AK5wz/i7aMcjF3qyI3WEzr1lMGTh2Cc8ta23exyyCuTqLKQJ5BHrY1CQp18TExoC13Ctf+J/m4uHbGJCfuzTn5KqQyvKQOfsUKbMIeZMmErbwW4tdW4uXnHqexNjrGjfClPi+P71iJ/F/r6CjnQg3FD30drPaBhhGflrA9JB490wlJocvyqcI8fSJcwpfnS98hmg6d3Tw/P6OA53wSwzXFr/P367e0T7a/WGkACNl+QnOFZ+aYv8Uxt0mM/y2Ui920l/yaGPFxd7aD7ItMxxrfJf2EsWFRNqWftYGRjdwYHRpfN0n4plzpxStMlHkiniyjflLt9x2kxMtO/lKE8zQwUhuNWcLNCLp18cbXu0mb/FfUoDBqnlMuIDUuv/mdxfrCYxMB4rLdD6Isu8H1LEoXGmvh7fXWTc4b2plyktxRlYHI/vtkDyRt6kpYjtv0t35L6nP9TjyfwCkB/7WrDH4pcQBr2WMRMK/L3hP6vf/lrvsnhvGK8GrF5D2QeWfxb9/DwGL/8+jmcb/Rx6RtYWA3EipvrHQth9MOGoTSCRJGEsh1YLKwp0jfh70/+r1nExEP+kd5loy77Q89FxmmLbJi4ITChZ/3PhYs0JdWQb4yXrlfonNG1eG3XJid4quhgQ6waiG3Cn4CzJMsMRoY98jCeWCr3yhUxJvjlBwQlF/MiZ/D4+H2hxoO6PMGTVx5DuTTyGa8Fu5Af8S58THaJ2rXUtW9oWTbGH2g0ZkszGsGOj7k5oo04d2mX2+0uOuLeDK/P6MQ5xtzjRCzpag1t5TrjPbrYU+jP2jWMX8JRho61qAdEhJkVFnSNsrxtqQ1L0xqa7PNALuTfuPlKXvbEgmZChsqowtuaOWaNje6Z52+v8Bdw6/cyaZx9JD+RPt+gFq4+5AKzAuAMcv+3SfupwyW2srmIn2CcUWpkEZalA1/fKnPwJvMTNEguceD09xsbbOQTpYQf8UzAME6NyEXe7+8esNkDfmjuwUj66k8WdQQmh2oieUUofIFHP35m/cRcpTwswh2xhRE88qRtew06V+zoErsKFcpLmmx/Rn73bLI+IxcXSfpGhSf1LeJa9euZA8gDem7hm8Kpd3Q5bDcx4Ft9a6F99cz3W2LGdr8J5+d3t+/j3e0t97eh/nr6ibODB+HWnoVW3/BHiBQZRfq00x6bEmbXKhS/SYNxtq2xyx49N+AJ037WW9bQsCe/U/f7zZvvM068yrWgRHVda0NvxDfxUKxXJhaWERoHeQUAABAASURBVNheS5o32w35zBC1b3kg7FtUvi104FBPuUPyQhw4HKePj/he6oK4Z+yznNCN/XMuZJD+2iHbHh5a7cIYu4I2mvhiD/wEZEh3rRUchfl6yg10Nw5e0JtvGAv3Fd9LgygM4uvC3wPgPHzEV+wjHEvQx7hg+8Qm5ExxM8Y6sar/nrioLPULaQA5UCNW/JQW86ntbpPyUa8D/St8CF/5XXjXv40xDCPG1/CNlEsfafItrCO5Zm4YICvzmm9f7sJfqXf9I63qs3yXC/MLG6nGS+coWEm4XQ9sYv52u49PHz/EDz99Cul3HtfPjdHiuNCibfz0xz+Eb6Io/xJCimSwqyVabTEYQ4gdzrs379/HNZtKe2y+YSuVdvtofwP2Zg7qwchmgz3xbL19lJWlq9gwcEWjfJS1b888oRvfEJ/YgDXPXGPX18zv796/i/effgivPgvPcaljlKQML3C9qqfa9VG7lvKw3f6utZwzLcrTqzmp8W1VStr/1fVtbPETdRgQeM6YAhLEIbwt/uxvBPTwPUOAsI39VRlQJ82Whv4ZQs7FWoJY4trnxAa39q4evtuoncDtZT6f06bN/Z/JOQ/YtL5iDBvxITKIUN5DW6c/FmVIjJaOpLAIJVgLTcvGLW3ScUv+6Zyj7XSOWbrlz+/yShrIO8TDhKS8cDZkWMnRLS3cILPIs3JJuoiv8mSd8c5irO3hv7UKCKyp1Ki1xoAt7LCjLfFovd1FI1YqN9uqPk/p6NetHLOK39vnTby/N7L+PXogFxmWDFN/67Mq5U0pBaVYavTN0rgOoQIrz/Rid48Ag0FkgGUnWiMMPhUlWTTAM0amMxnM4+IQiYOOtGlIl0JN6NieaBb6+KzxGgAyABL0VqUwQV6FidIeR3SsCYobBw8PJB/0sc7ADPhMwHwu5Y0HJkL5kT6DcK0rJtQagTjmt4lB3hyj4UKyZGTB7uEZigAsPzqfTih+g/ELGwMjE9ff+AQscAOaVwWoOJcGLG6v8mgRuA4qfnefu1Zjv7mK1hoA+EK7fVKOEGFyorPosBVZi8+E63uhs0Mq+FpX4yJPeRpJ/o44pbSfkJUTm7vJ7nYzLGWxBm/XWqgLuM2gox7hICr10iXdE8HPUwj147OJglfEwxhGcsPPJE/Ytq0KULJQUyJ8G8kFipNOTlTQp8xr7aKhq/VmkzbXtUagsdSoFdrgu5QajfuBE4rNZhubzTqcbDvbAJ87XgIDD1JcvtxLh33Ur/pSl3Y3UK8Y671y8lVKF/fjeUS0U0A5k/IQTuLNSfytr/BqbfgHhSCm7QlDeWfBR9ykcsPIyTr1jOzE/aoOCPwKqUNfXp14nXwk3U29NROdOO6+PcQ//dP/Gm5yPh4esMXJLnma7yJxhTzW+MT1+w9sPrR4fn5m4XAIJ5ZVKeEEJY/yEXykTRpMDi4yCPqZ2GoT2scr9mw/hScNDEMWM4upGR2PFO7Rs7bgBoo2OmJfJ8bZV7loL43JT90oG9tNpI0b4lcP9rm5uQ43vPYsRnIjCplecGL2gCtRa10mCvpsNru8ty74aEcW4a1KSf+R9kcm2Cfk9fT0yIT7Au3n1KW8il/+lQlDgMI3nZEr3wt+5XNgwnXT+NvXzyxa7tigfIgjfIrDdot6u5RX4onjpa+DbuEjKtEmH5kIYS/2mbB74SubgLqKLfStpqyVZeoDO1G++oq6fWYR/kxifWKR5JgBWDsmzy2J1YrxI7QdaM/YRMKgXPR7F4QLnjnE0/CtzW6NLHtoq8hnzL879fjwxEYnhc18X+/XLiBNVEvR+rBj+Z5mNjK4134LuGvyi1Txt1fo89cEjDXGD/V2k79ugf7ATS9wTpELvuNh2VwG0TCsoaeQsLA4RBcNexgowhaPMssx8ClvM8I9U0zQ1YF/j8XE32dpmNEHAuV0SwXHd96H9Sb9um8VLEAGhqxJVyk1aShBGwq0zjZ6AWqmTJQ3ePSlJtSRvIrbjZZn7I+haY8NHBX52K9yr75aa+AI4luNmnIDOiAlY0KmxlffENEOTvoWdmCy+opc5XlVSrjhO7zFiRwHr8rERGwVJWOTMr8hMR+wE21OGk7Ae3x8ZKPpW3z21/IeH6CfzfISSQvMhX7qrwH7B0PlRxo/vvsYP/7hp/A/f9gQo5WttnZ4VH9TgDL5Nb3QPjxZd+Hs5r7zpTw7TjqUp3w6pms1xw3wstvsmAd3sd2gH+aCS19pyr7I0ZhiPN5f7cgJKGn/G/gdkn5lXZHppZSiPi0l/Cg//X9ElvrLySvyNZ6qx2f8ZmST1PF96qlALpJjYeWcqW4swpE++wzQarxzTAqCEX6LNhR8UFCtjQXFBl4HdK/PTSTl2FLqTf2Dg6Dn4VL3Rr84RmzdAhTmux0+u0leAZk+JA3iNeZLl7K7wdfevXtP/w2AI/sJQ3jS55sDtW/RKKWDP+YrdWZJWYsMBNrTRJxSLsYP24WB+YX6bPJNEf8K3WDC+abIKWk+hnFLexO3ixyJkd5SVvSDf+bCBeakuCQtizi+l5QPsuFq36SHccamVRRk0WKd9jJk3tCjs4v8WoXHttiX9A74gYs56Uj7ZIH5SBFuAKsid9sObHIe8OED8V86SiEWIBNEYrfImODPEsy7BT0SP4HjW3zmNNKmHLMffZwXHOt8XKGppxQc5UylBe6wiYiKDLtauS9ggxLa5XfiKjz7ZUEWZ+KEtGVHFWLhQRt1TOFZfuzj4t7DUnMRdUO3MJ9Z8kSeUJz9xN2jTwjgW1LH65TZJrZclV+PfPvawkW1/Zf8aaEXSOgRYNyIHxISztI6w3FEpbLVGgP5gfFgt9tw2Ar8/S7cVGVAxqN7DgQ///pb/hmG+/v7OJ6W/zVR+96RC1gGYoY0pJ2+Mh/5K9pvPpS/yUCdvLuJokyQKOCRfPHub3T20LMmv7MMLEKDj7nQI7HxnmLuog2rgwm5v2LfxmfnGeVG95THsIUX+DA+pW/Bq/K2Dyhjzbyzv74JN1j2xK01spb+wJbUVY5ng8ODkzU23WEPCFTwaec9cqcrVVgBNjHnZju+A012KgVbx6fX6Eo9+nym3+l0Ijd8zN+UkBZ/9RJBwM6cb7al/dOv1Bobxjq39OjnhO/f3T+EB57GAHmesT1xMZh5dcr11jP6eX5+/J53in+722Qc77UXi7xy7VpNn1EDwgGtpEThH4yRX05hzuK9PmtMM8czH5JOOGcoP19fE7/xUp4s2pz49tiHGxzqgJ7h+OfHe/h/yA1C11zKRfx/KyVlvNvt8/DGscI7Exu1rwV+fJ+zV0UyFv61E/VckZ+879Gdduq9OtUe1PcwbEKe5FX88qNM1Yd2oO8al9xA/faFnPPL1/z7W2eEIWz9r9YGySVzJnOCUv4B+RXVEYEMCzbQ00c82bcU/A5io2S/wrNF3M7Lyt/DWent0Y8wjRP+AXnzmLNQV4ytzFn4oP6gXcA9LW9f2jvanZvX2M8aPnNewS5d21hAH/LgnFFbJQ7UpGdVgC0YCFHGytrHVaGeAvFwD7ZZSmz5/RSl+v9Pav6PhQ21iFQb+TdwmYtxyFWosFVBMd1b6Vs0TsUMin0j4KM01JCTXU50To44RyklHUeDa9VX3ucweOq4KnRVwArcC1LrLDqAdbSGMNx88FlLnggyBlwDgW037MJe769iQ3CVBhd2d0wQd3f3JDcaRomKAQafkQQXW4raCIYEdQN6ha6OdiedAQNtrUucngQwJHh4MzLCBYOFKH0ao45yKdJ0IDkQv4uqAzKYJpLnBCIYuFlRsPYC3x3FqxNtBb/FZ5phY8GlnDzdcPe8bw1SGF9LQnRRo0N2rTF5DJRNdK1m2xmKM/hxtUK4ZVWjMNZ765SztI/jKwvXE+WY+jNYWe/40pUwGaidcAkk6FScjl2VeFsoLXQZ/N0gmZgYCm2OXfQmLxOqYyGA/BwrfkuhowXGfEz8yk3dCmee/5WmkgnBmsAxrHdx2QlutaHXFj2y60rDTgvPlcR2l2VPoHXzKmlfQZCymCNWXBlC/8hP6SLHqVNPPJQ5FGcQqmVZdLsoOB5f2KA6MbFoAYsenAxNGg1s4inJT4VGaCNZaJQVyEDLBs2cE5iyPWKHD3d3bBo8IRewYdOecsr3C3YjYRVdSdNIQmE9vZg0d+h5sDnu7r7GP/3zP7FQ+wKcwwIH+XqS7OmRtKxJOq44RTxD1+P9E6dDhxCeALT5VSmhvcmR9jyrXwKzuOxjOVGnrUmDY7UtRqVeHGzfHEc/rxZ5HLEDfT3Hwi9iz1jQkzwoLycW7VG4+syBjQXvZ3ho9LnlJOLm+ib2+304UXatveHUPWbuIyp1A3p2Qs9JCv9VDwg7lOMLp+rCM3np6cvIOOKjB99WcIOWxd2M7JWV9EnrCXnLt7xlfT6gQWWlsEqwQJnjwIbLAzHm8+cvcff1Gzp4RLbYB/QrS2UlP2nP8K9MhLcq2A5F+IIu2FitLdabIRcp1h1ZZApfGHbVhuwjL8J0IepmqwsoaTbJsLggn5C7eAbgZWJBYqkdaxO++eHELowJOr0+IYuRha70VGx1QIabzQ4f2oTPtsnnAxvqT08P+T9ZHdCV+lWeq1LwpeLwtEHxy+vEJpDtNEfBlrVn6ZqIib7RIt09fOeJ9+0Vtg2+Nx05/ogfHI+nTGaATvK5QecFGY/hs76tLQlD3emj4/E1+8/odH6zR/EcH5+w/adMmNwkyjbtnH44NCLHnoDady222N66x3+hrVBHo+C5FPisoSyVi1f5sdBIHzwBM+Gnj/SFShxL/Bbt4OHhPu1kRvZ9q+kPXa2B4KLnmqeFJMOlVGQGro6r96XAO2AZN6Ff9e6mUm5MYK8n9Ge9Sb/0rIdNyrO1PiqyBwEooIzxAVmNufvmlpNSTktdaFVwS5PwXAz6Ru+Xz5/DN1KkHexhPDceyYeLr6/YvbbTo7OPP36IP/7hj/GHP/0xjDnGUO3M4r3j3VTwKo0mj3fEv6/pN89hPNAOpAMuk1b7+mzbZgc/lM2eK/N2j35W0CwvcMUQepcS1m/Z/N9u98SNq8wJNsRAE/bWLfJU3rU25PJWSgUMQpmZ39QfMtKWljKSr0w5L70cRmLHIe1vxZjkh2EQS54xZb0LIYvJOhNNOHdL/xqdai8govuctgLRhKmZEmHMGuDLvvKsz43o9Yx9zhbpyit2Wmp0bcmlRuKEsUJYW+Kgi4nGnOPzifEdMurg1bxHugZk8Q69f+Skf3e1C0SWsWzEftS/z9pPx41jC4DU34QvaUPSbzvVOZedwKEtep2wS/tUcK43A/Y3EEOG6KE1x8DDGTjGDW3KhbOn1/4PU9I2IZWME43FhP2AnbjRh/hC5N5Am7eAS9lJ94RspFGZCdtxdlPv6t/NA+Xb6qJzebP00GZZo5/tZgjlJzrt1hzu4eER3RJvEIS02Wb8OB5OLESXOVc4C21QxFcSV/RfFW2SuQJeHtgAEuaBDXib66VLAAAQAElEQVQ3gV6hN8dgcy7y5GFZ6LVwrsIqYnol9rE4n6eTIOOSJxb0b4V+5Ngz8N/QIv45cnODOm1QuKVAR0AQgybq1RW3oY4d+0Kclb4HYvrRzTP00NUWXV3GOJfp97XWtGehadvSo3wH5hdlu8Z+tb3aY5/0Fa94/r5YpxwLPOT9gmLpwv0KnH2rof3s8fctOf12u2Pjdx/r7TbEfcLmvxE7/BtVv/zs36n6io8esOWCv2/w+x2bv1ehP1RgKQNt05iP8yWMrMO+tJUXNvNO2i5CJN1NOIgg/FT40M/ly+LGifXasHNt6vTtkILh6RNuRgnvhKxnNoZRSvTIU9/eMq9uic0dz8JRf+qRySJjoG+s7G+uwrfEBuRqXHC8sna888MN652tbQlDrBHqoRHTK7oWrvqS5/QraNBuO2RrzqU/uO4pnfFuZpPmEHfMjy7qT+RDCEgQ4YGpfqSNiKWrNdbEmJ75UR27gfuAHozlKUdyHPsHH/t7/wLcu293zL0P4DmmbLWVPTpdE4uUrTwm/V0LY6QsSK86AhRfDIOfPsvTERuVxgE5Wqf9mtu4kaC8xauNqwPt3T4pQwCLZ49NKce+kdujo9zQIDe+p/hW1ZS+iXfSf7HRAt0Rjr29vUn76pFBgYh5es1fW8y/3boqIS8dcAtj9b/csEFG6kH/7vGRAd6VgcUcpuXbV8xrxJ/WGrgWvciH9AurInt5963etPvPn/N/a1P22mrqBnnUVsOPcXCENoDJiFUUKC41KnbT14Em5r1Cf2Abc6wvPtNT+T0RD5TbGpotjesJeZkD3pELHogb6U/w2mFbOYZ646Myv+zJqD3lIowBu11vxV3wlTE3cz30B2VIu/HZUoAn3xAPe8t8qW7TXzQOB4DX9pwEfP6dFfn+nZH030GOHqzocxf5lcloQmFTXjVslWE5YxCYFZNJzYlex9AYVF6tGlhBPzN28m+L7V1rUSk9k6+BxYC9Z+fb65pFSEXBjPobzjfFV4yjYcQDfYTz8vJMcCExYwdSeDecan749EN8+PCR3dptDMDvGFMt4FMKbmK4Qy8vOpZ1WwLS9fVNXHNC5maQRmx9Bx3yYnAKtGq9xbZLkQ77DG9vn+zYZd7sdiRAu2gGC2A48RsIJhYeOpIOY+A0ALmg02nxygyCfx8IpNETMmWNICFhCRAuJvzDzCcCops1F1q8GjjczBCHgVA8JloHTmTdoHtmYWwgnSZWKAyodbVsshCEtltorm9JGBOCE5SycrwO5/98pSpe3wIlw2NkAnVBqQx6dGOw7IdtrPfbMHB0lWDLIOkxUE/YTWhfWbArJmNPY6xXlvK/YbK8urqOW/RxzQLRiatv2BQSUA4mIeIZ0Ful3slYGa6dpNC5spReJzJtdYJeg6p167dgaWIsb250Jj3Q6BWyQAFd8gWt0rRDpx/ef4o//fGP8YETVCcSYWlLJxNofIVBiuOtYL2cMsnzIusJyks0aNslb1fY546Jv2EjNQzC4rHQEfIrbUPs04426WPq2onXpNu3Y/7TP/6n+IStm8xLuvzpA8Ly3sn35z//S3z77XOYcAefii7UgXDO2KL4+tYyYdpd3cQNGy+3lK412JnNTZIWaYKjUEeL/cNLq9j45ntiYLsyPbJwdyKYJIqBtTb4K9wttqtMFjgQRKwp2h86UTbSY5sbHNI5M5NMyNF76xfckTQN0GhSox0AiURwzLdU7km4j9gUnfD/IUsjXmzR4Q3xYbfbR2OhtNnuYtis6SZdU7igGhk3YwAdNBuLKvKCxDQLadtvdm+/H62PnNlUOCKnf0UOO/D00ZqTLPosBAvgSO+M7XkVyDnr2AzlKrwmD/gdj2+ynaKCc7fbAm+QLZIMEvs3OxS+cLRnxStcix0dVwq4K7jnYHE3Zfyc0XOlTlwbcG02m9xQcWEtnitf1+Z0cUt9T7wSDhIWZMqmvunHfpYNMlj6RHgVbo6DF3mSvuQ5ISw/LrT6pD1U6LGfduiGg4mNGwvGtZHNVsiPEv9gd0SDRuABQVOHrqg1/siXMMQpDRt0KW85fyBD5aIdGhuMgWdkKL22y4Njpulf2cw7xBc2VH2r7pFF2omkGRRRG7JEj/qd/lSBaRJ/fUsiiLxMJN242GJHW2Q3YGM5T0BxJtMA2e42yAj7L4EsV9yvcq40iZbuyI/cBu0lhr7hi0O4CdU17zfECfSFzAd8RBo66DCpMokcthvg1YQij57C+XaNvvLxw4f44dOP8fHTJ+LIFYu6lr9e45xjPFc+a+JR11oYJ5Vlh17EURswUZr+8MgiyWRWf9bnPnx4Hx8+fYybd7c5Xxm7HzhFvf/2jWT/KecDCdJWe+DLa4ccrRNnrRV/2YRvorwTRqd8aii/Zn/aV5RSajh/ruHb+5kY6zy66KKE/6TPzULnNPl6fnwkH3hm0+YYzrfjSR8Yw4Wx44OPticNfWtRVvAJbepCOtfocbfbQd+O+LuJrlViYA3HNPuXCvxjxhljqrHsjJwCncubccrY5WLCtwuMhycWR/nrUSTNTyTWz8y/zsVuyvsmqPJznoe0jPPiMQdZb4aoiRPjoVH4FlAl77YN2Jwy0h4KtEUgFa7aoTxZpE+6nOtOzGnKRX3siIcfP3yKn/7Dn+KazUD/sPSRPOr+/i4s0rWqJfWy2SAT9LAGH+LCFeeYgCU9FV0N0KrvpR+wWKi1QTFmhd+qr3MQ82BD3ozFjjGv0WYtr8yhq1Kx/cXWhSMu+RvA67hCewcu+e25dq2G/CU9+PYrcTafobmC3/tVMV5AKz49QcuM8KxX184bwrWvdvSZU3X1OWCDH/CdTz/+gP01+GQ89Nn3A3U3766zXgaVq1fLCT2bd53THiJpq9DSoFP49ywGH1lo+hamccY3Nl3EufHqeITKfvSEbT3Er7/8HD//8mt85rT/8HIIc5jFxqa0P+k0/imDi6wqtqI+1K95iXSkHUCD8JXzPQvyjIc5z0EjcjRfsN2Y8Qqf8qQshbVEJvqtUB6d5EN63YDWZlOewOhz3sCfkPcJGMYL/fHAJoB8Si+ilwXYZBS6Ep8xRTyADnP+y6bAhaYzOns83Mc9m8X275Hl8obfTVxd7UJbcOxEv1wgnqF4FaE/uAFboc1SkEGBtqDN/h7wKj/vbe/RubgLFSf0qG3b3/nJzfBvX7+ilyfonxPnlhixp1zhQ15TB8jfMR04e+4xAObfOZSFfn6PX/kGJUAyFptDipNFUmgT4vj+Ngs2JO5vX+/yD+P++V/+HLa/sN45TWPG2Gdy/9yIQsbqfAVeca9KCflT31mwH+ORtjkjd6SPPWHT+oQFWzgCS7uQDjfLPLy9wFJv6kj5q0c3bjtwaG/+uvjnX3/JP53h5oD9UgbyjyxHYI/Yg2ONA9IpDulS1tKS9sRaw3UElhbqYk2cWWQYi70gD/3feLAnFvk2/JaYYx9tQlk7Nzw+PsQXfy0TmUgLJNBUU15uwKoL7dHrCzjto4+qPzferj84t9+Em4/Clh77aOuXon0oS3kZiTvKa5k/Syi3tL2+MX8MzCObUB4n5PBKmYiZvnWkPUindi0tE/zV6pjGfN6Yc5a1s3OMMeKEDKVFe3cO9ipcbVh/Ff6Mbq1ryH5ofWjXjlHuFnWwlJGYNmWssU/yji0rc/uvibfmDsI5kXufkJNzhxtW11c3cXNzkzkwjGFHU+YUmENc4royl66JscoMDSYtXS02hfNivslkPGQ+lOYemu230MecjVzP+LQ86dfai74jLfKiTSa0VYL83f1I2n53VP17BBEzFb5CvXRh3ZVBxMB6ZqNAJ1AZXieM1WsOY4DBVUPSkVTmqpRUuPfx9vH+0n9VShjsrdNZMpElaXCzwNKzOMMD0ricyDIBB2fwWZWaSZkGIw0ahonKiZOBVSmZQNxioJYBQ9apDByOa5VkDyY1MsdaXnEa5wwnHGFKS2e/N3yBJgGLX3AjA9Q7zgI5IQ+W2ioTQ4uBwGVg2sLPmvshaQAv484UohmiJvhyPxIQLBNBQXjKpIJbWoRJFzbe6EsSaztEJL4ZHjyFPzy9ENgWRz5T51ea5E+4M7wZnJThkQCvA/n7s0dOLWZ3iOlc2f1otaVMl9eQayh7g9UrQWfCCQ0ujj9DkDvZDOOLMN6cT3wwFQvthbYSpaPAi3X1zfHlwb5nYMKIX8ULj2MmNcqmlhJ9a7FGfgYmFzhrZGgdEGERecgXiwHhLfSUPIGdoE97sig/gc+MEKc8TMhZHmpfo64q9k1SCrWX7wzciWKA8WpfccjDjon+Jv/u06c8oenqALlzOIkYHCd4QiIXUNkmXovB0LZVgbfamOCG3DRZYx+lVORQQr6leVXkkrKiL5OISerSDx4JxCPJyYhelM2PP/0Yt++ZrFi0BB91XRxPkX536b9xkn94esBOxogSiceA6sJYfldUKi83RITpRuhmy8IDGGd4clDHvYmk945RJgV8Pbyom8HTp1qZUOY4+kYZC52jm0DYN91C+a3KYldnArun6yYowhGmsJ1sGvB8tl4enTzUxQXnGf0uNCnNwEwX2a2K1EROakfsXL6Vu7g9PevRd9e1xaaY6AbsaWCzdhjWMaQOWCQAUryOCWUCP05oPbaINkIUq6zbpO5a6+j1D7nJUtgg2Wy2wNqEC9jGGIt8O04b1AYmbEtejDniUVe9fdGzz2fbocNxG5IcJ3nrpcvFkrAKcvR5wpa9Lu3+LPyAUi/c2TYDb0KHiI2aErUWEs+Kf1FIeF1kyv8aGfQUk1Fxr4pwltJaha8hExmToj3y25J4Sbs44u1Tu8LidRkjjRnDIvC+yw+ufB0nTPsoZ2PTgQ2Gp6fHeGATQf1N2Ihs2DcL4y64sp5nIVtnsU9VN8iyp1TKqqjTOePCEVs84jcJl3rbsx9jhDMeX+Pw9MxG0FO4OB+ZS4QrfaJynM/GtL5v4SmuG4/C6GtLmba3a0XGytv461jjWFcrtyXlL52XIt2QE4nHG0rXWtrpRX4NfGvsdY2++lbB1SLbwLOiCLsyxjrpfDkc83/wkV4XGNduVG130fDRUv7mI/ogiEO/F8dlYRT0ka5awOMAOqkj+RFmA9f1zU1cs2loIm5fFyq5oUHSfcT/pMN6adK3C0DT35lohSHNW+zbOVr6OvhYgberLWrFp+kP2vxqV7WjbgXtCNak2/i1yAztUTfhC+rX+c1iPuCiQjqMieKkW8Ir8FSKcgQm91baNmOpJUo0aNAfjIUpV/o4JmirtFVoNQZrswdkvchlYi6ZWcfNGYOss8+J+HciVo9cLUftEFs7IiMXEM7FwjGHSX3g+wYaZda1Gs7H4pZ+Y8YlFkJqVOSkLiwd9/KBNPLiGMd7dewIDUdsWpw5VyEv+ZHP/fV1vHv/PrbbffrvCVpz0QGN4kMt2FwlZrQs4nWscGcIsayQiTT02KgxpENO+srSb9Gb/VelJIweG1oVIeufR3x0KRJfCk7wxAAAEABJREFU64InYy85QE8u2PUtjOOoAPGUpKcCo8K3RT7PsXxKqdnuQsx6a9UvE7K3WWxTxtpn0gkpJ2SkLqSzZzPj5vomfFuqgx7rjN+t1fyf7bT9AZ8UvjE9gUaBjyn0FftbZ3sHjQ14jj+if+emI7I9Yjt5RS/KXP9Q3t570v/587dcVN+xSEr7ICbKh32OxLK0r9RjhP6hD3sVt33kZyb+r0qkzEohHgJDnCM61jesUw6VNrqFMpJOYeQVfz2LVLtEwK4JqCJfm9hgnZLfmTwMM4D7kvYTUQNHSDlIt0WcE/MQnSI/wBTH+e1qnbSUUqG1hj6mjiAo51d93k1VabKPb7B4IGhc7NGJ48/wOsGfcH1evdlk7YHXAXdVwhjnYakxIfvSf4KGVeD5tBfk4Fjb5Mn53nsPlNwccSGuKNbMlcN6EwsNQ7hmUf7aqDAuRRgzOpJ2feqFvEhe5Ns+6SvglGZhi8eNGvVnnfo7chjy9PAYvmUsDdqHedEZftXjEZs6Yk+Oqdia+oQbVDmnDrRHi74v7lmi0KV8ep94fCiROaLzhzJCJOgCSNDnvTSLww0qaSi1xYAcpOGBuP/ExvsRWoS3KiW0xeCjzibk7OaOV8cqCzcQaU5bse6ETb9il+pcHpSnuoOC7OaPDp2K0zWa8+8SH9Ftrai2kH9OcUAWBzYVjHfSLO2Qk4doL/iaOhC/dqlcUH/Gi2E7EAO3sSYObrdc8VnlmWPpJO+WE3FCORpHT+h22ZiVOiyjBOigmEEFmuRhTQxT16ObIf4aIv4i3iNrsGfoVO/qRl13jHHcghdg6GoCxxGelJ1YWqthPGnEv1LIuUFr24jsvKb8anvrQx4PzNk3DdHBRc5eX+GDoaljdaUtVvpCejRyhevrm6jVze8JP182jOyzgZ89640e/BjZMt+9sLaIEq024KnSmflwyjih/qV7JTvcnIkDJ/h5OjzH8fAC7CMjI1yPhXeFTn/3VYfKXf4symMmEM3IRvod818N+bvR/9fd/h5p+m9IQ3Ha/BYZEK7KDQRtbdc6jKFGwQF1cB3Vaymwydf7IwbojrSOdcLYVI7tXavh4mK9YdFrgqDhAHTCqVTojFN0GN6Kko7FjrR2YJATnn/A+YEFrMatcwzbhnE37HxmEhrzxPGZwLo41GF50wHk4naMtDnJ+wzKha239tpVDLZghGP+LZVfOXFxZ1YelIjjdZYRZ1kMb2I8LQDiCxeRcjEoNYy/woOVtolPh9nvN2GSuycR35KIZ/AicPp70y2DTEt+dGhLj3xWAnkr0m+gkXeTIuEWBORY8Q70t6u78ssikdaCW6CbtTLHWR0D4XxhHN363Fj8Xl1dh8mMye4rPHo69Bsy+MJJ2BF9yv9rTjRTuCiauBeXdlBKTdklLGiotYX1J4KsJ/r3n79wYvItcSoHg4oTZ0/ftIe+hbJwUSlvdIymXFgYCNPEQvzaRO7Yo2P18vx8jHsC5y+//hz//M9/jr9wUmb9+5sP4aL58fGQv7vswsYkYoZm2w/Hp5zgRiYaf83BE+F3t2ye7DfJh3KepiMTyFMWd9VXpYSy8bTHa4d+leCRgOfplq+N+rdRPHlYdL4EZNtdgCg79XR79Y4T+F0oA+UnbOXkZPTC4tcJAY1FodHCBS3NGUD1A2mbCZwTk4EBMeVjD/zMcU6YS11kQFZukB7axma3C9/suWLBJv22WQyqEzC1mcSB383AU9b5xwSRt/3OyVhEbTVahT/wSp/4amvLYhXKHXtEtgcX0i8vLOaXpOVIsO/pZ5JpYjGCY4QPYVTgafO14s9ULHzO0D1glzfURHha4E1HX1Frg8YN4fpmgsnyHSdr0tqDZ4O9awetLrSm/aAvF6kW+6FwfG4I8cuHeCux7fYdC9ubmxjwm9pqrFYFvltsd5uMYRWYwUd73bMh+O7Tx/jxp5/Ct7Dyv7UGd49Pezr1jo05N+f2yF9dSPMTccw4NXMavioFmDWMTYDku7xt1ftfJFO6VqKQS9PAF6tDD9KuDSg/4QnLugtd3h/xPzf3bD+jX+Ve4E0ebft29xCZSNLPulJKxsz7PDU7ZEwFYfStpc164nPLxqf2XyAok1zk4Fh14Jszlvv7hzihW334Fhn+8MMn/HETy2dW5KH/bze7WCMn7+Xd6w5Z3rx7H/734FfEpM1mHQOxQNuwXPiT1p56abMI+xX/lhaL/J+IW84H2rfjHN9aFxXaZwxIuSifE3Zp/1o76FzHbrePmnxNyOMp7h/u4vHhIU+33OgwXs+vEdqQJ5j+t8e//vaZE/qv4b12eML+I0omlMIy/oDSKvgvXNEp8qZLJqy1q+BslBrGP5Pr4KN96YfCndAhncMYdsJvasNmViX9/JHTzq9fPoc6eff+XWyvN9jqgO9cRaPf4/NTfKH9Z2Kksd3NEW3BN78aSV5Hn56iDtQLRGIbDzkfSuOe+Pjxhx/jPbp0ntCWMEObEr/Jq/FUHs82UOzTagN/y37idD74BRqU0ZnODR/x17nkH3Yzznmyp/yO2OUB3ahDE+TH+6fw5NaYqr6WODjFiT6O9QR+s9m94XMRYNykQAsST9k6F5iIr7ebcM6RX5rR8zHU5eO3hzDm+b9j6Rsv0KA9GdNO3EvLIePhKEqKkLnAy4jNH6FFm9K2rK3wbykFvVqRpUBjl7ambdve2iInwCwywHadGwLw4jf23bMB8MvPP8fXr5/DX9VRzo08apmTdmlrJ+Zu6b+HD//WVWG8fCovF5W+WWdx/DMbD/bXT9Tdy+GRHOo+i2+FMTSk7z32pJwenw7Mtw+L/WHfxh//V69KTNGngo+wTsjJqzYsHOPuDGPaW8WvCkQJW5/wqh0Q1TC5yiJ/jiOLR2nV7+RdmwY0boEukXEuuMChXysD24TbsyBRr9pv/toQscV653dpkCacK4SnvbkoK+hF3G4kmjc9PjxBR4n37z6EudoWO5HeM3idHx0vvhXj+r7FQLv9lI9y6FslXurLxW4UoXPhq573zAG+sXt1tU/ZVuRhfa0DNjHQK8iVsMFvd+mv2po4pcGCENhTQZrEAu1fu3Tz8O7uWxijfIPAfMN5XGDKb6KvujImr6iUVueoHzw0Ij5Lkz7RY0vikCZj9yW+MgQfGzMWHNG78Ue4wrFkO/aqvxiHMv7zvCol1MdmfxVr5tEG/GHYRB42YO/ag/Yjzk450N97izC1WYvrAvMFy0Z5Y4+F/sYI8RkTvNce9GXHnMAvz7kop1JcPb5okT/lkzGFnOtIObC5cqS4ANdW3JSYGNeg0zlfHe/3u9Af1KxtPW36Vl8rapnxiwO6Y75g/nNuUEbi+Pb1K/HlkH4d8CjM9ZttukEtD/df78IYbf5Ywn/BmKfQh6XXNcNPPy75xc2728xFCzaoD61KCfu01iHblnEAgvA47ISfHe3GWfFWaF6VBb4/9QX9wFK7Gv5q009//FPc3rxLncmD8lCe3uvnq1hyS58BFer4Gp3kb1v4K6XbPbbcQl7VZQ/OnrlaGhiam1HGG/XjsxuJ4hiJXdr0iO6OxFHjun3E0VfiY18jN4JQgPyusaeJzRTlZ3x8xTZnxuovfa2xQ8ZX5LqbzbD4pIBAuKoRtRXIo/AsjRd4ysGxrnfPHrKeXjIP0qZm8guv5ugjeCbm4DM2ohyU9wUOICFBv0f+XPTR7EOD+mpdC2Vt2RIPzKv25D3KaBUl/dvY/4o8xFdqIV/axAA/2h9QQTdBf005b+UPWVT6IfRsU75HYiSERKNNvfqH531juZQaD+SfD8S6J2I6ZGVO5LpO33XNZ9zp+ma6QZ5zYI5nvoNX+4I49B915vz4wgaW/Z+ZF72X11YrcfwY5rnK6e9lc0K3zgv+4W5h7XbbuLrZk3ddYa3YFgaRPodMtpsdvA/oD1qAKRx9X33Jh/TM02uc2TuQV8Rt1e+qlN8VNf97iDkryqXjd4HChe5iWRV+rihcV2W5Lr2Xn9+dwjG0961G1xq6rhQqYxmzKtyn0UYGRxMoITheB9D4nXS9XhzOew3MfgDLC+SGTnbEKUec0j4a3cTElx1AI6q8p7Pjlz4TBueCBHowro5im7vsD5xCG4R8rjiMTucYvCvBKBfbDFhKq3xHADJ6LG2MggadxWfp1Xg74OnU+byqUcGrjHoctUdOlq4qL4LB38ESf54OUieMHA/eNnTRhj5lbJ0ToXQaEKqwKQYbaYSi5BkQdC2J26CyNbgwufrqt0FEXVikW/6Fs3AW/+ajzKRd2AY3+4kXiZLMTQSBQ/5hXH/16MgiZGbX2zb7YwaIbmaHeI5VKYuTJ5I5JzFphtiEcyb4vBIQTT6cXHMRwLN6PxxO4eunFu2kIcMVwI8ZkI6IYgrxakupL2Bd8Ke9oCO655ubE/f2kW9hzwR9GZYvJ3tPnHIslbadCLIGPnEdCWzqZ5G/HWCP8WfwaS99bWHC6CRTSg0UQAe+JJepW67iLQxNHMiEL08GxYkgDB/QJ7xX4AIWEAX+ZhbcS4B2XMGnvAorBwOka41AuvlerD+BT1qzHwQKT94ncEiP/DyRHClTeVUeZ/CuChqkCINhycdF9ytwQxQTSolaV5Qa0pP9UGYJ+AWRk+gE/gl44l+VEtqhupN2utKTL/Xagf1OyFodMj+kTeR4YCXN2IJ0HtHBmbraaqyZGLVrEw8oJkEb45kNQxPVZ2zDBVDwsW/irRW4cxYTYEvSQp8zSL1PvYVcLHzQFPYTz45kw8Sury1qX+G9hPfq21OqxkK71homvRM7CNLteMFJHxDDZNfYJ59iWXCWnIjtdymIBTh8ueHLDaPhW5gzV54StD98Vn6XavsvdWMm9crN/samifjpH3Y2gRCWfaXZk00XCfqA+sDo3kgpKa/jeIoDpzhZSAiEI243fJVNz0LfDQHrpGN+U3BJKNYG8mqZ2F4z8V+xMDGB0yaq8qSoI2lRJh1y9L5S71Wbk4cF0vJz0o6ZE3zq6O/4BR42CV596ITdmMwLY0MMdDF0De41CavjtDFtyqLMlIM8Sb9txqMDtvSEn3g9koQewWmb4y2Ocw44IdszNu/zjN3bRz9ww8P2fKb9xPgX4J1ejqHPeRJ7QKbypz7kSxgRM4nYyIKdRQebA3cPbLIj17ZeR9obCVzrWZxQ90zCd095OjzEERqly9e4t+tNiu6MrBaYmNKqgGqOI3E17QCaCoh74F3g5iDgLlfiE0o9U5QLogVICe1J3+rQ0aoQp+B5hDdj5Yjcc/iqEPuhEf8a2Xg2qbRNWhiCTUALxE7QNyK/kzGAq/YHElogFUCl1NDfe+ZQ56tg2CQ9jNOOhZcxiPoC4FJWiVdbLjwHH7pzMDAxZ42UY/qGOrH+FdqnLFPGYXHXtKkaxpcKj4lXxFnoAU326YiJFxzURuHZeu1xGTMTL4EjjIZt0m5/ywoYsJcL8AM28eDpOn6mXYimrGrUrkQpkQsH9aUtaoOkOmF734eErY4AABAASURBVNYKKfk5vsKX/3kBOrXScbBO/jWHGwcvnOB7oPGMTct7VytzxhDGswm5a69e1eOJ5+DTQbNy12cq/aVL/agr4+0rOofCnNP71ri2KAU+Rb6CcGD4nPJgvLqaSOqPbASdGKtN+HbtMu8fMo5P4LbfKseW6DrkwNja+uiJs30/5FV5OycL5+WZhQyLOjcSgo/jtQ03lJIfcF14duNn4aeHFWTjOPSvLQiT4eQLc5iHLf0qVQW+/m1Z+uIVDCzwm3MBscV5YrGbN7qhXf4BQhw9Up4oh8Rd2ZheSqNZeWnJlhK1trQdsGYcln71on2cxRm0gLeURd76pDZRwdcTk1unLt76xNuVtoae9I3go7yUk5jlQbmJhyZNM2n02XLEP10EqrMzvueYDvzKYQUNHbC7VslVK/6nBQLFTuCWI2Fb1K8biMIRrsV6+4AQfziyuHyKJ3zCzedLO9DevnP6g3QrB6+ORRMMn7H3CR/HHvADecoiDTxrKyeudIxO+XbKqEaFdmOm1wpP+q48MSxx/j38pBX5a1fa8YQsshM/VqXEZR613wmZPcKHeGmOUtEDuOTJt8G6UkIb2+53kYVNNO1IWVbpw96d1yxdg1YImsA9Y6/yEIxfZN7gp/KIwKmjW96vCvh8AHkpdemzog8wpEH6vBKis799yvcxJbST9Xob17dX8e7mlsX8dWxY1Ldasy3lhX9Kg+Pi+wcc3oNnsdeJpzmstfCAgSxS5SYfUSpXtIh+pMl4pL0ZY5TlGVjyLJ6uluhbJQeryxja7CO3nfSLJK8FP6aW++CjHtygeLz/lnOrm4EJl/586QE1b7DEJUx9JBv44bPz+VIn/VTCVa0LLb06KtAEsLpCRv1SWm1hn65KS8U/6ICH8RTm1869+qx2Vwpjak1dRRTEMue8lHZ+oc2x8GSMss+qFPq3MAb4zLDwuirgocjjYq/H9A8aiXHxBnfhI2mhIXm86AA7u+jiSG6hLukS6iafoWdVGNmRA0CTPm3edCJXB3PmfNu3jR7hOl6bath1S9lAc1eJc/TmW4FVkVUH/4V5XFyAzUvE6u36+7lA8u+HmP8uSlBc0Uq6guF0URD8aTqlcXjvYtYdRRNiJ1GVZ32PgRuw/LsItl9f3+TC1zYnJwO2O4dngmKrLVQ0LpUnrMskfyRZmZjojzjgchINak7MduHpiU7yivG5Oy4c8QZ0VjoVHEM8Tq6eNHivk60JmhqMhif+JxaC45ux5nh4FW6D9poL11UM3K8vi8jawk+1jgm8+Qy+TArhQzzCOZKoH0ieTNaOGLj47jk9/vblK6cDD1nuOCHwzRMTLSc5x2nwQ68shjC4A5rYMufbNsKx6JwjfIvTiUGe5XfhlbGMF86KANK1RvAb8lcU1JMByUApDCcG6XWciUhPX8ct8EpONp4A/PTTH8Ly/uMngrtvyDAB7TboYQPsFsoraSbZWpXFzFdRFFPS7o3B5unhPv78L3+Jv/781/B/ezmejgSVMV6Qk4uSb98+h7v4J/ThmFpbjvdVyRNJ2ZkAsyqFgEgrepqQgfUVPnfsoN/cXIdlGNY5zr+H5AnzyCJDXbij7QSrnAfs4JoF3i2L9evrXezh5xUcf/mXP8eX334lCZa2KW3dvi4KOwKNbBXwGdTVqYuyE+NGEtERPFCWY6TNnXT7uIivrZLsqIsWOT7pn6HTyS5iBcyOPhUcyqqUGt6vCteiLClnvINx0v+KLLxSA0qDMrCQh0FVHfPEZFbRT43WgAF88apvSwCOgfjalLYlhKzL+pkF55z+fQKmeLLaH5Qj+nEhqu85rjCQanhhHDvw8l6g2+T5/YdP8Yc//DH+xGnSf/zjf4w/cb/Z7PJXUtxg8I2+tEOI8WoAX6Ob7f+XuT/bchzZ0jTBfQQCATipqg3uZ4iIisrLvKl+/+vsXtXPkNUXHXVmdxt0pJJQkFHft0Ga+8lVuSLqzmgqCkAgsod/DzIASsOeAxPTxCIKeeCQ30EhntI/8NR6z2RJjJXPwVA/XhOnHo3fTp3pW/sWKzY1pSk9Y/7+/iGy4JP3FOOhr7TbsjkGjSM2fcEvlfFbzFHnubob38pimbG9g9WMbYxHBzzrH54ewyd7Ymg+86msTxbdhGytET/buNnuwo2jgv7iaWz6yvcrvJ/RT1nFSHm87+AM0KEN9ceBHLS5bFi48XTDpknFh+w3IZdYbNFpS7191FMebi71VRnWPHHZRuVcPQK8Wq3Qp3DudSn6D3He1xxW9WcnQz5tU7+rv034hfTVJXNwYDf8Z48e5rgXdKIqlLlAUzs+sGFhLnh4vCfP73ODtnQRjVzSGPid7PStpTxA9O2no/9AfU1ZS5SeUn5VqPeepdUxxHigfR7BTBlWlyPdwjLQZ4NvfuTp5TvK7bv3sd5tMw9qLzFqrYY+pCD6vsdrEd9aStim1RYW9dQ/tZ/jTW46srg2H4nXgafN++eX3Bz/+dOn8HuPLP6vlfd+B5H4cPzEuKF92sWn5eUbSPLT177S7qf83oWv8fj4FC+MLdPLC6ItUvqU7YHxxwca+upIjG2Jsdvbm3B8XoGFucO3gnzL6OHhnlz8jE0OhOSZSdyJhdIhHL8+/fRTxqJvSkgrwYOTMSidvmmvEgMYeD1w3Vd9qIINYxH+uMMfb26YD8CXrhknjoXm63yDAZ85MZ7a/5Z2v/vtj+EbKLfka31C/bOAR8Mmo6/rEwcrNn7wAkmm3GJvvHi0HIkJ/f/6PSSvhxfy3BTm83E1hm+AJiZgY85v5qBSF3rIE1D1oqLPCK/NGn3Wjh83oWzv7u5iKV5bv8bfG/OmGokTwZFy6yfQ8Fy5jBt9wvO+tbSJf2509+4uz/W/a1st6vl6vYkb+A20V/79yyGeeJr7iJ3NU+KgjDt9mLaO7bXVcD70/t27+PjhQ9zxhP8WTF1QinUPnuKuT0njwDzmQFx7LW7KN+I7yoNCQItvEONdKSF+t7fo//EjtH1z5o7xp7EhMadPTrRzjHNe820TeWghHX4xrlc2LBv6buMW/7hjPF+vV8D2Gxb5T8TGz/EzPv7zl+WLfg+H5+QvFg1bDNAyNosJJPgAFD8hDsqtDubFRzZAMw6Z++XbXsSKb3o5BzE/VzAQE3U030rjzBLolfnKgsEyZsMhfUca5veZ/G9OM06P6GqetE0BG4vny/05jDVlUjYx72tLH+mKDmLLpRR8Tx80f99h67u7m8zXytZxr9Jvs1vnn337Js+//Ou/xIf37xN36R8Zszz2rcYOn75lca5/6wuzb02g+0/Md4x387PfBylO2sR47koJ87s6KntfoUPOeEduXBFvSvlA7n64Z6xjnut1Q6ZKO2kciTdjzTcKHA9fGQOU6RpHtr8W5XTh+obM4uymoXayZD82SE7gas75/POn+OO//f/jT3/6Yyj//vGFOcJ08Qc4I/fQGrl7nbjKw3mkY/DTJbe50amt5LtGlx/IMT98vHyPGfJbr320HeSwGfnv6xeOUzRyhfpviH0HRcdTx2fbiq+56sOHj+EcCKFCv2w8nDVnD+S8okAUF+ViWmsL+8pzgLf9VrSzjMg2oAsNQt2dH+tv2sn22nK124X/Y5jrrA3xLi39zzbawE0b2MUv+nBWKB2L8YvfHtnc1C99C863M/9//8d/jz87H/7yJbSBOUp+absuog41NshmPEOKsXuO8/HIAr0iy02Ys39kHPWtJfVQzh7d9A39dySPGGe+5ZH9L7m156LWFuK7Mzdt19GYC+iHbsjkeg8/cu7tmGZO8K3SQjyUWsKirs7F1F1/s/hWlUeLczR9LaLQlD6l5HxZjPVzx6K///0n9P8L5U+sV77km1jacqgtVuhtUQ/1sV/wsa/03dTQj/WJBTM4Id+AHQfGFP2n8YCGLqw1pjC+nh6e89w686Pj8vt3d8xB1iEe0tE++pvj3e7G8WUbA7lPXcTiHlv5n5A4lkjH3CHOznuU5a9//Uv8Bb18m3gYWvz+n/4Qfifgh4/vo7aKeufoag37bMkXPefXDXN9uIDTVVfcJl3Bukq71mqIh+005USs7hk/ZsbNEuovzpz4g0Mqj3h5XzOUUsMNLlrFifXNkdzhfoI6a/t8i0/C9O+iRJUn5Re/6qPr7U0p8d19vkOR/gOMuuv9RfQC6JgxNLh3dMjFCRgi+cF7LubxLoVuOTHHSD2OY7+O6jOtzhjYAVMP6koJk8lQW9KWrgOxgTTjRDOOcE0+pVSS+kgAjt/aHll4S9NkWmsJHdBNG5P6iuDQoXUyn6o3EkmhzcSkZkYG2xscOrwO6YJG/jp+1hOs0qvINpD0+9bC877WPA5c+zRAx291jL56v8b1k/hwoe4cvv3IQxmWSdYhXy+Uv39hZ1sLCmb7E0QMcHW0wnsWz4EyD147YCur59rJe/a1LOY5s+CfIhfN6G5H24IYrJaBwGBbFncHNmfsVVKnARx6cAs+yr70WfScCXAnoB6Pr1NOGALba4++1bTXmmQPE/gfeaJ1YDGxJ8hnXOYMnxmZ9kzyXkiy+1wMnNA5+DiAOfiYSCb8QB2lo++I3fJq4UxVjW/JDpso3xkd1aAhgzaHXNRaQ3sN+IUDl8lU2dXJ/3Xr+fkp9kwMnYCcAbA26NJ2aC38SHPxyTnlntE9r/VBzkuhPW0rfDxPNRSCIg9tnO3zKfchcrHPxOmNSY/0OzAuYGfx2viwn/a33xt8nGwsdbYoaR83TZIfOtvOp522Ic+CsVTilw/0vfA+YnkaVolZXvjLiqw985sLBFInC7BAE3QuyulDdlHGCT0cpJVRriZnB8oNg4nF81oXLCFiE7tm0Z4vbOwok7LAAd54MpjYQL2QJFIGKpQfw4c+Yd1SGvfpjbwn5FOeGbucONfWHbT0hdK6aGNP3w515AgfiPsqtDIHH+kvup3jSB5yAmExL1km/HGi/kjRH20vG48T977lMDBxgpKbIDx9PnJPuuaMFZO8VivclicsB9pO5KYJmvpaYsRdRFP8i5Beebroqbz68oDfDfhqawyk6F8pPbQH6s2DI7xG7psj6J1PixYDXOjUBpzSXq6V0fzYWYUM2kMcz2/ELIqqZ15fzqVZobHebtjc2kSFb0GGCZ9NvcgNUA4XisP1HnrmPdrYThsbjxhlEQ2+0u0KPSk99utrC/lYvO1kLvMWtIwv5brihkL8LH3VW3m+lVqxf2HhuZS8D/1SFvwWr4ADfCttHVPMMV0psX8lh7HgfkNuWuSCq4HtSJ5bWZwggrc2ti9dUiRlc9xRJ/nkPWgv9eTm6Y28coKk3C3AgF6zPoNsA7hpB9v7wMXFRE9/daITsP17OM49s8j9wmLFBc98nNPWmrHyUEM5N8gmLfkDEP3O5Gb5T/CfWNjOSUfaW+w5sniRh1g7uRTngODVxsqjXMqQBdG9tl4fOWVekvZMt4Jv1FitR3Cr4B/IN+cYKDZLv+BD7oFH6UELm/To73zsgCcdAAAQAElEQVSitho9ZaDUWkP/p0W2l5/9ueDH/iUq/VqjHW3VwTZH4uxonLHoycmlCODHJ47iUWk7NP2scokQ1JtL5SO9WlvoC/oMDbDtGdzADBrSt90vJZYPmHScKUOD9ogNPHo9k6PMfx71la4U5O4hXRKfnBhnXY3tepvf0eOGgJs78jHPOWYd0Alh8Osa2tkxWHle2eh6enpKGWur4eabGwWb3RjOvZQBwwTedilQLRRwyHvonwtmfKmAp/pLp3Lf/FvojOrholM8Z3xWvqicOlT8bqFDy7LYoiuewwTaMF3aDS0G44cN+9VmmxjLK8pvEA3LwuR8/neb0x4dmZcYA76xnPS5P/Nw8ji9hhs2RzZtXNielQc+coNr0HkptD9nwXb4qNhxI9TR+gP93/AV+3uvIPsK+Vz4rrCf12f6qa9jnn1SOGjCLnqw6ltNf7UtSiRG13b6T601LCk/neUlPcdTLvOefrLEyxgdNKVzwmeudHpoDA3swMN4kFbqGYWFbQnpX+tTNHL4Eb0OlPxTRfHhBgirPnEprZb95HFk8yVjPiLr1N0xR/mpyp9WG/ZqMWRcj3leSs170j1B34uUrSDdpaQtdBQAs8180cs+2T5/2Z6TspQz+XA6HJlrvgHFObRXhb+0acEPdbStPf3EqyzzW3H1oY6bS0diRdvRmHgpuWEtRl2hLZXaQRuov+VIrs9+zNe8pgkSE/c5l1tym3UDdlixVrAojxsR2m/LHGjcbWO1WuMPLbSJ+Cl3Gyp1NetqXe4pi/j12DbpYCPnH27+TNgtcYK3+f48LzggEHkb5PDJq24gkD4jDe7gxvzWFmDuWJsFOmLzTS9sMDMW0RjzQAFMKjhaugKwJzWNMC9BJvOKeJqDxMy7yl7RpUf+N+RxE9CNjpfLnxvpQ45h5g/by0v+iua1vPK7JPvqJWuEKdcHYjDbSDlQeAKXq65dqcRc/aYvkkcW6rM5lORhnjpJwwKN5M0x70HvAL6H/SvrFAt+Rp16BkT4gcryI6aWroDJUpW/bWuRbpas9VfWsll2ZrPnNdzgMG/8GntbySeP/lq6eAbgy8Hfi14l9JMKzq3V8FjB+9dlwB8H8oIxot9M+K+xr9x+d6GbjSM+WYo4GzclMcw+1ImJItg+5eICD0ItN8K5QHd5mBd36y1zv3WM5EbtqowV/s1r/Kd08Q8fukLyih20GGSTNraAAQ8PuMJGKYPHy/1vROiqXCU4oeTR028Nvp+T71Ss/wlAWEYwi8sOJbf8qulQ+zScDpxPF9lVdxJe6aeXYjbsx28GGtu4GHIxf2TCZbDarNWWA40TqYFznbfnGFFiJgAnEvRsIiJ56AD2qdVBv0XrW0pzre+52djc0Wl1PHfB/dK+dGxaulvsW0I99HWYAwOaAeETMCdC/m2kQfiVJ6kZHLXkE5NxvV7cqitR5T20yMTFfZPfikTvDrc7775JstmwOUWdm08jE4U8QmNFAOwYAHJHe7NOvYOP8rtYzMBE55mBTTly8EFvE51tivohu4HlE7yxQYPrrhSoLMU2XWHwIo4cFI7QOhDse56mOnC5GDiI6a+TGdpJ/wgeJuavPMn5DAb+TwNi4dNYd6az+OSa4kJWWyqnR/u5SWMbd6F9knQiWGursUZXJ6lidHOzi91mS3Jo+E5Fbif+HBD/zKQubY680vR8xvbPbMjcf/ka/jmeGKljQeaZwXj//BpfeDL+zIbN9Z4+VLVTa7FmIrIlId3yFOHdzV28u7vLJ7w+KVnhK2LkgKSeyi02Bdrn+PdwAJCXeA/gTDWLoimUzU2bI/zDSsoZXS0z9pL/atzyZMSyjoYcaMjiZs6+yio+R/T06NPaL18+x/3jA4sgkq+NKQ6i83lKnkdspn3sY/Ke0k9MvkiAvX2z6/bjh/BI12+8lPVA2wl7KxtimlZtkpOmMxXqWGtNe3juTTFQj4H65R418GngMDCQVHTKtviZBPNcG6K/cfbAE+gHnmaIrZuJV5++HjvajsRGoyQt+CBKbgBq6xcmCMa++ur/8s0C3816HRviaMS22mZNXDUW3lc5lf9axOpp/xj66/7lOQ5M5kEstvjDDx9/jH/6p3+ODzytXq9XYS5wouZkCDCYjLVYwUvf9X+5U3Zxv2KpXEuZmfycmdQLxsL5XIT3nIOX7e3npuLj8z06Xp6UonBXwBXd5Ze00k5MJPF7bVNbJVbIJ2DetxZi1dsHn+so8T98zEeWAUze4esb5F+awKdUnsptf3kyD2bK9QzW5gfb7cB1gA/SI1KJBv9Cv4gSmaPYwPn2piL1Tl77ar45s5l7TlnveGr/jieftx/ekz9vQj8qyKw+R2KmdJUN2HWMTDhWyNkqC9DySz5wkTHhswc2WFxwem5fNCBnVmRq0QZLDSc+5qAH8tsTxXjyjYU98ZJ+f8HxrJNGLOORR66lab22YvYfWZBTO1z/Rw6/A8mxTZk6sBjAU5khFF+/fOKp4KdwM4Q5STRy/m5zE7e3yxsbmefIfassI2MGOqOvPmtOcFzwewnu7t6FZQv21q3xxe12hY9uc5F+hx29t8LfN/CXj+OpY624rsDx3e1d+MTZ/4VLmq3vyZcv8dPf/hq+VeSbRwN2vb2h3d3H8DgiV8UW4mecmdNwyai1gnPDRsisTjzt/91v/xB+F4pyVOgsfMdw4uh/bNDT5w2bHSlv2Nhz48VraR94WvuMfR7I044TboaeyRWO06VUfK2yyYGFwX/EL9fkhRXHrhRy2ZTff/H0dB/aRd3lPyLbCt0H8jgmjfntkE+plwWIsWiJqK0SxxdZd+vQfgN1gQ+k7sjsUX/wqahvOPmE2brgo4wc+Fn8vCsFfMYYkK+vDTLISC73jS2xtnxl/DQHirs5OHM3fE4CDCXxsv9ms0WeNa5XoRMxseByXBMbFwVu2iiT4/b8NkUh1jbo8ONvP4b/2+PHH36g/wZ3nOMFjH2wA3nGvW36z257E67T8vuW/vy3+PMf/8/ESPycq/imwoDt1N249gGIC6OuoONYybNrfGUbO/yu0u44H7DHAVnPUZFFG+mT5smIkg8zPv/8Jf7257/EX+DnWxrq3upInv0xNuut4oH8GZnPKZu8hUVrKVdiMwwZ40NrmYcbR/3a7zy5Ib/c3NwiF3FGHve71fRD2xrL/omYePkE/4lNUP3NcmQu1GqN9XYbt8SUc4Id8jiWqIM+Z2yqpzLpu9rOschclP2HFnfEw7sPH8LinE97KLOKudHq0byoLl2JkN6Sr1povwAnAFjG+lLCGPQNVXNZ4VofMafseRAyEUvBRxryMHcqmzF2YL62x+9eDs/hAxdL+grzM/Om7TpsNOCn5gzHBevU5enpMcyXjo+QD/G9FuNDPNe7dYybMa5yzeZSxqc34lY69htqi5E43ImptrCAj37tvE86Ft+ivF7rK/K46nylL70TjuC8p3ChfznP1TbS92jfAV8wJtfY7sbc+e4u7ijv37/DJ7bEZqO3seTcaQZqPUvUS9gv+OQYwYaoY1ryA3fnR+YX5wr6y8QYMqPzhM5HfOfI0TnpxPFALOtjxpzlldg7UufGp9hkYVA4u6lioY86f2RM3Ox20VarxE2/qEMPxn1uPonlZlxzXZEyw4yjc8KS8WJe0sbm0xmZ9Bfl8q2tJ3LO109fwlh3zp45Fjy1q7ylbXsAyY3+I75zRMeUW9mR8YpFI6f6HZW/+91v8+0Q50rGywbMnVvo32KjvhbneInH0z48Kqfj5gt+Jj5v0H5iffjHf/tj/PH//GOOS8qvbCYB8VI2LaU8FrG2HgDI7edwvJOWurs2MiZ22zXxfMOG+CZqAzP0xZRRa02fXh70jrEif+mHK7AdamO8EdslBznn0/bme+V8I+Y8l29h03psQ9J3bN4wfvcwUC7zmnJ63tFY+S36mLE61JqbKB1HGTqvFF952M8Y9PsC9TX5KfNqPabcxuoR24jlF3Bz7jpd7O1XT4iZMe5YN2G7IKeo348//Bi///3v4vd/+H3ckOMa88ZaiSZ+6lBjRaxuGRPcjLHPmbW58uCqkZ+uIColL5ajciWdAm7w0X+AOc7kgRMn6l/ARF/e7LbhOto3V52T7MgLI5jdcNxSBrCXtDh4HFrNeF0hZ1cK8+g555nzPCEHEiI7nm/Tfyw4ypW3/LMg2PlS/rHx93OFGb4fYf7TklylBnSdmNBZunbLjSOOmQPlJQkuNzEFDqJh5kyiE7udU5hgbavTdaWGialhfAcBJ94ztKRfcAbMH7XWGFsLncgy0Hbg2vYF54hvH5yVPqXUKH2JvnEsBRKXErE4F8HixEq55CFtB/A2jOG1gWjiv96v8O/oa5277iZNLiP5d9VTBt9DLuzzgl/qJq3VZs0CaM2kZx0DdJStEYAGijguPBY5SyAnfa07EVQzgWlxg4LMn7IpS0P3FUmsby0nzCf6GbxOGqdMXGcWYiCIrVA+7KMsni/4znCJrB8JTIt4mtDtAms627rSpmUppeZkRWyIL3OPBxulXNIXapOoOB0YWDwuQX5e5ISwth2R/T0bFdsbBkEmJvaZ2eSQRms9dh6iYFcTvPIorHRmfAiPikKFk6CCTJwCzTkX2Wc2j7y2FBqpTw/mEQX+/Ka9uK9YMNjG5OqC54g/eF3t5AlF/rX+JlqrlJYJykmxthcDizp6rLXCgRSFfkUeYGpdRYc6iF+NHABiaXMmJuwHmxwcaqUNtrRP4QnnGToOSIv+aMw1v22eunJ5OYqOJdCv5H1/2f9ko8VCVBU4X3hTf72vL6i7sWhdjx49MncUe9CJvvwkaWpKCWUcsNmIDzuwej1jF4vtaRUepefgrQ/I48jgb0yc4B98IIXf1NR/QPcVmK3xi5EiTX3BIrFLF0/pU3iSWcOPPK4qdsjcFXV0I2YptukKwvNj2xk5zVNOINyI7grS0s84TLxhNCHnAX9wUN2/7tnQmdPvfW1cPbwvHelJH4EQYfG/iYWRPvFK/4kcZpss0NS3jFt9MhXRbPDzcOIoNsavmM301T8sGDpqbfggk/BaYYcyMLaftNMn4adf6svmJydiLpDTf6Cd7ZBBep4jsD/EOFS4zwkUkQo80mf7GrXV9PmhNWzU0r9STvKLOFiu9M748xvFOvUHVfouk5h6kXk5+mqxOZhxgAcAR2ViQasI3hef2hYdlfMIr1cWQPrnGzrKHwD4oU1HQV6kBqIzdYUxYsyxZMCXHE9cOJjbPKYe0DYOCzZXYfnKZ5EfO6ODPJa6mYX4lN8toS+IM0zCiV1FJ8/NudkWGMVwOT+HvuICy3HOyZvnTtScaJ1Bviv6Ke3QyT7KUpFJuqXU8JilNcYM8G81x7KeNsaE+Oqz/kmgE0f/BEt8pF1rTQycqK7XW8RcJlQzT4Zn/F9+pS9hHnSC6cR9Ps0hPeV0wRB89FP108baVfpHJqPy6OChrVpttiQ+sCmNpQ3DSA/ll9faMP2QZKeTUwAAEABJREFUlnkP3TEY4zA+wOJV2rbz9rWjOvbQHtB/sZXxNbPpgD0Ss1lSUboIyZ1izg3yGV9S3jMYS9Mx44TO0u1pWPsafQPTVsOJsHy8l7zpc1ocIib8Tj8+It8Znyg06tHZCaoyeW7f5MP9N+JVbOxnfaVtre2bHUupyAkVZOAHdufETBnFQuztZ16tNYGj+py5xwWPdjmqN7xs59iH5t9oHKcjC64X8HFcP0cjP5tLXUg4/zBXDw2dkQPmOVZKx7qu4Ivorn+Ll/cDEbzvkVspu9hVaPQU7/XIqbyW9KUeHe1A345SoVvgVyt8q1g08gjn1MlD3d0oUa/Me2Avnt7TLz2+4bNik3ahokCzh9aQ87+RHNOiNspQo0Me+8/Y+43cMuGrR8oEbpYZGy36lcUHkCvljkV/5ckw5jr4IA42mGPJx+IaOb/z4ZY2Ea8juM8UczddorVKn3M4vrzBlwt+FqreN0eIp+UEA+9w8DJvK4PxqLwWfRmVY8Sejosb4rnlHLVifv0poqL3gjV6QEyfNWe6sWPeEt8TeVbaYmmRxxs+Ln3rZS4NsRzApadYZ7tcxLOZZB5TzybetUWBr/ePYDyDeUeH2rcQU31FpcTAXChetj3jv4iYmMhX2f7hz4eRM+MVWiiYPHp49a2FsuVcqpS8a3/5Dtzb3Wxzs9Oc5wZRY35XW02/TcyzB2cwt8+EL5w4d2xYj6totYLxmo2jm/Qp89UVm4avmUdbxXcpK8cW7FE5XySJ/BT8xrpfYydm+oJzDRvZd4X9aj8gDD/nU46rXSFHH99iejvmG8bq7hrBvLwH+1ffFtafYGgMwCrnQC7glc0F9tDwPUDXX9MmYKl/LXatqZc5r69g2VdZ0FoZjBqli5zTi4tjufjaqA2V8WQdyqNdk39EOA5ez7lEpGJzjkF8Xfi1ljbI+RAP3ZImutbWhTlK+Ss4KqdjvP5qG+nSLEqBpCdQxVzpN2/pt1PmsODTc7/2DRlHfGAd5ui+tYsfNloQF/w29qXNaZhfHN96eMt/wMbaZtCu9C02SnQW/o06ZdVfPFc+myi36ElXfzE+9J1LV5tIAOkXiigQxoDxYE7X9/UPN3oPrJdm4sNO+lJ02AZC5kix8asOXhmP1F+etpOnMSQ2wIBPlFCvwoMfdWt9SzxWbCipo7raj0YxshmmPl7rn/7Jt29m6bNuWCJ4YvxGrLwwB5vAvRT8hg6eLzxLSHMQx8I9Kh2DnYuav8Qj+NS+pH2GAXko4k/15WeZu6XctSx10NEPLV0U9KqIXEM6Ym8JPuIg9lnAziPTEIDDMqdswK/v76d8fyL95yVyANGRE+hv3c45UOrEOrOO6a3FIDMTFQyCUXVenc3d24mBw/s6kLuWAwvKDkc6kuh0wqvzDATfikXhhsHPROeTeJ8iNBxJJ+9wkK7IjeKx+Av35dgIAGV9g6YJgBZczjn5dNJssLZWSY4uHDbGXO4wzzj9+bKZIDUd1gXiPr+n4Tn/TtMBreKwFjHxaZ9Pulx8GeDqcEbnjbJvtuHTj9ITJAT1gJ6+km1iVN8KnYaelfqC3MppMjD4lGWGjnVdKcjaYsUAN7KxVGujmgSH808EqEFnEX/7m9FLV2PVlsTY6hhJH3om8JHBbMeOrJhKb4BeiRrKoTxb7t3yNMeyQo8A6+BTSmUy18L2WZB9oFQKt8EXf2AAUg7lUhaDeWIQcAK1ItH+8MPH8G2ckeQ7s3BWbnEYSUw38ByRLcrCEbVDeZXLUmqNAmbqUpDFOp92V3bqrVMGixh7re2/DWqlhO21z88//xSf77/k03tlciLhZmCr0Kedg78TCgcHBz+flPmmjjpJU5k99rSvyKO9E7f1Fny0NQkZOtpdOQA//BANJKlIOcRd/MX4hiea63FLE/FzkJtzwKCCnwIYF3qcXmlx49uPskyvr/k6qdjTAR4tlKm1Shc7whr7e9+42DPwPLNpq+zKKLZi7flCmDRLewIn+9faojGJWeEPDoq2lZYF14ZlSVvROC+l670z/nDGT+EeaIFcNYt8jOWR+PfJgTi4MbjeriJxB9u4fgQOFewjTScMTubkkU24r03MQ9M1v6C3MlbsYBv77Z9f8s/7zDFHBlX/N8Hn/XMcmMxf+z8+P4dP7w/gI0bXNi5Wkh9yoAg/nMBXuofDMfaHfZYD/CcWMDOTY9sbGxviyYXZiG9rE7EWV/vqWz6RlMbkGwDziTg6cfucOA3ElnpfdVB2aU/ktgMyKv8jT7qfHx/z6b6bA1mwrUfbmU+Otn898JR+n39ieSRvYLTkob/3tXkZTqpG8oy2qdhA+NRjJjdO0Jjod+SoHNJVhj0YWoAj7KOs9rF4ru94tL+221+eDB7BSt1aq9Fqw3WYzEJErKVr+wl+Z/xH3zGnlbLElxvkbna5OHjPk9Xb27u45enzLU+Dd+SRfDNgtw3jLPVJHGuUTknOLLLPTLrZjID+hG7yPOGri14zNliKztwDgjZzPNBm6lXJqd9sSSM3ep4en8M3QT5fvsvnM09kHx7vLwvDmbR8DnV6xl6Ol57P6KZE1yIelsC9PFrSMMSidj+C/fPzUzzeP4Tfceb3apjTlMtc5bjjn2yt16to5NhKbrS/cejYJV2PL/i5tNQlbYINvaeu4uGG0AuLEL8bxXxpe2Uc8ImBPG48m9df8bM3MOyp71vLSZs0r3Go/OZW832hjTS8p+5HcSdOgM9qFkVIKtZ9QRQAoFa5zW/yk5Y6cjPjwzHXybRzixN0WsW+dNMvxYNGEOQHmpVif/VzDKm0owoO/uB0HOQzT9hIP4CefCq+efWhkVwlDfV1cq4NLTN6uCB7d/c+3t3dhP63YTxbrUdyGZhAo0M2JEGkM5tWczgHkIZ6Sb+JKTKRddP3vOeEOvVANv1ceZ1o71+e48vXT/m/Q+lv4lmh75h+++4mnFe5ST+0IVbEsrGw3q7jmoOktWxkHHLMcB4jPtIYGnkAft7XjpyGmJsPhtrCBaHjll8abnvv264AVq0tzOU+BfaNtKss4q3vXmNLv3t5OYRv67jQYT0MmSIF5oyRMtlG3aXNjVB3y1VO7UAn2s/xxsbPkU17c4a46Vv6DWAvrkXHHoMrr2Oy/ZTnyBggnzdiymt5yXPC/tKwnTF+IM/eM19w09W3LXwz0D+v9Cm+8psz9b9n4vpATpOGvmSddDNXXd4EsV65pK1wYq9NJ/oZh/Ii1EMstzytz5x2exuOiT16qHdXahiDG/2LGBc5++cYRBx7lM4Bvd4oR4oyib86yls64mExpuVnnffdSPr5y5f4+dPnuOcoFit8Xxls62aDb/ceXyfwXxZygWzqMjnXI288kQsTr+d9jjfGqvNj7bNHRufN3vd6kW+JQe3U1xp1qNEo+l7KhdDqYFtLHUrsmAuPYGCeG5ibDPiutjDW7KPf0I251MyG/hTy0i+ca7xjzFgRo8bGuw8fY9yM5GdbE6Xocgv2fv9KxjAxdGtc727iOob3yCg/MVkpB/jIU9mcP/gG2oHx1jHD73JxHnCGg/M0fVXbu5bS5q9PYrSH+TlWq8aaas7vhHtk7BArboAFsdc35Fwzzt3lm+zv3r+n/TocF3Pdi+MoQ6s1fBgy4Bvi19cWlTrv6SvSQ8vwuislL7W7vnkt3rev+Ukf1gfE38bqZN8sfUnaA9hvNtu4vbvDLttwDWb7N8aG4GNO+u3H38Vvf/wt5YeUz7xpzDwzFsmnryU3kfrWOLao32Sb2ZSYCZvFR7SrvG0/DDW0wYgNNthQnftaw49++mqME7+OeThrOP7X2sJ2ymQu821d/bu3HzxFRN4NORy3xLIrrLcgqgSnC87aUB5icyRnZM60kna//nENeWSM0P9eGC/1e2NU/Zey6JY2wCnOb+ccI8RP2pZru5lx6Tq+iUFFF20rv/l4zH7GofFjjtY329CIASRHbscDdbWvm0ufmKt8oRjn+q4ymCeUT//TP7tORM7Ezz5tID9pSLtiM/u8EOduJvldhfq+sa5MytFqjQJ+2g0pQvm854Av5atP6sNZzy/by0fZU0d0KD0tO3voLeeURd7SyyP9pCEPmHD1ff0skn9fMv2H0pwZnd8YvLIhGnRlCYQjzpZG5tqkeMOkW4PprDqQBumwuJO+gUAymLxfyhKcmC8n4Trz0cGPAdxJ50QgRYmoDafBcTy3rY4vP/+Mw6fdTh40doG/ssnTwScDnQoHqJ9//sSC58BVZOKu0DMAdfRGcpTu08NDbuzo6Draer3KCdgDA5hfGmwCLqUL+3aFHXvkM7G7kWRATy4eWfBJ0+LAm/Khk3qZII4MlN57Y7J/IggdhAxuizhJ27JgVKJDzlLQH34ly3KuvPa95hjv2e/aFtRSV2l6b2AwGRm8HMRabaEtbBtRloDkaLKxvWWpr8Rl5f61YG9kVnbbWEx0RxKa+smw/5Ws6lC4nklUYuru8gMJXhzVVxkWmZnoQVd9pCmdrhQOFCJYXdVTe9zlBskKmUpu1E3wpiE2XcX79x/C7zNwEAg+8pAepLla7OWr4Canr1+/MBHQH0oopwsTkAj50Di0/812FzsW7A4KDoD604QtZ2xcSHa1tbCo4wkmLuDO2FV8HVDUTf4uTl0UvjkA0q7HprbR7+xrm4gS8tixceRkLvzQFgSi1RoOPhs2DSzaUB2VWTql1PCjDBOT6aeH+1xozuAujAVZA0Iz9FzcGpcW+aqzclq8NnakBcCKlHjor0cGT/skzWzgLywDD8/WbAal7Nt1bJhMbcSN8y36KLsbMJgyB29l0GekZ/HaybPYKYP01KsRl8qddRfZDwzg/nlDykT8LX3sUUIeV59SnwIuiXXfGORb2tnFkDlqi23H9TZUckIH/cg4WVN/w8Tl7v1djOt11EusSK9h7+x7s40tk8I1922zyuMYjYVbbT19augXyj/ydHEEGzfKpA9DYiqyjfRarUBdqD4nNsFp5enYOA48zVqlX0uLBuSiiU2DA0/5DwzuUw56hRsVI1dsLH2vpeG5MntPI1pvnfqK5xE/fmHybQ7UpyEBPjWL7c1pPvk1dz7gT19Z9Hy9f8yNLUzxTX55IAJkS/YVlzvwa80NHPyDeLjaqEfXDVjpK+IRCPrG/Ym4MHYWGRdflqby/lIWnLxWfnPVEleHeHUiRTHGztjS+/qxY4R2zSMLw9m3Qyz6De1mJljyt30p2AwMzRlOeJ7B5gBGSQ9h5BsI+IbyMzlHmm/IjfHiFn9wIeGGS18bra8/ejwRdqFdOHpHfvq8tK/X1ol7wENbyK8gD72Zq4IjfG3DGSnqnD7ghmFlU6f5/VW09b559pWnxZZTzCHOW8bju/e3uejXH07QcizKDRNwU19zb/KUOUIp25HF4rIhucfvpvDc/1Xx/vEhHu7vc+MCJ2R+hVTQlL86oAKHMz46Y+KCXzDphKbYdvjAQB4bKbUuWMlLPE4Xu2i7I9jK/2pTug/F7Q8AABAASURBVAt1VPQ0xhUTrqFND8d9Tkgdg7WNbXvbIciEDukDPGA4sjGrzv6pTPo+myfXjRVlQGi7otI5GrIZ32Iy46P6CcDnpv7QGser7No4kKsSr9ssElF2FxwuoJXraP5EP4h7O3OAtPNiIUF8z2x4HGKi3TcsUTTbcbTtCSHUUf+TrvY+mBPRM/Bp21yawuocRxbhyjKf30J/WoF7xuB2HZ7rDzQMn/iKZ/bvI1zYeX6Cpr7yBn3j7Xyx80y9c5svn+/jy8Nj+Gce5nD7XIvXB+Y73nOzxM3JIzgYN2cwhRQ6k/c8R+cTFVnPHNM3H/SX10usOfYqJ+r7s5QiJ8FD8tOML3DMO4E9Suq3It9stutw02vneW4StNTPxcKVboe/9LVG37hXioQp5xD7Rt2K3K7d9Vtz/oaxwzHePqCF6yhHYNeCb9T0eduKtf26Ik3kAzd+QzeyXd8aC+AWFd5iDgTEDZjg/2JtN+/JR78PPjM0juAiPif09b4PZBpzvB49aBLa1XG3MYa2WvPaemmeZMKF/qBuFseYrpCzqZ+hL+3Eu0RUaJb6mwiEMR/RBK7IiM3cvDzof8gjbds4BxyGFi7Y1L018UAG5PC+/S2V61ZbiJM4G6vX+gFcnK+6yei4Lm19Xh/S5/Vp64odKKJvDjuQs5+I6xceLEysI07IKM9e2UsNMay1hMVzN0yCzxG/PLBJc6S/dLuCpikfffqSOdgcZb7Rb3ruGz/mMvVstYV40gtqQEUi70qJVtUb+5aa9caTPMzPHo0RbWj+UT83sI/GmnJDI3+gow6AHsrpBppjF04XHVSV175v+gyxo6/od5YB+2tH7amvy99rukVBrwGcV+sx9OWRjauhtpDnBH/f+nDj33m7m/9PD8/5J/TmnSM4STPzBv6kDOIyE8tH+l7zhb4kLrfMl+Rje3nrq2v4aWNteKKffmCBXHhtu8LNyq+0LzEuBvrKSCybn53PKa9jhsXYMk8lvhd7zvimGEOG9VSJNmhTihUQPHN/yZOHtLP09Y0BbLRvFs7lo1zqph20k3p33FBHDlDDKiigL9rOYjvx8jiDjffsd7WDcaDeDVvVWlQ75bCN+nSlYP4StlvuL/54ZnOorzXznMfgI33tYwxYXhjfHUPFRln0E/P2C9j4p6LH4zJGV/Rbb7fhfEHdO5QRB+nWgm8jwxkbHZ1HoQOs+EmrxIl51Am/my96p9ycL/qhAef6hv0dD5xX6gcFCkvOO8dRecgjxvaJ9vK9FihASl6R+VW5zAkeLXkObspd+0peXfDqukCLZMKv7+tH3b8vif5Dac5paB3shJuXjgDqFzVcLDjZ0RAmHXfUBxwqHd6khO0KBvJpkwl9ReAbVLWRFCGhw0w4lgnYBO+TtAPO8G1AwKgVXpBhwjCHGz5uELl7+sREXaeRxmJtNhNwUB1f/jrPI09j/F9RpKvDrEgeDnpOaOWhrCf6+D/QfGViazvv70haE8nh/v5rfPrp53h+fgnrLZXAs88Lu53KYB+TpsEtRgeSuPStv05+DDz1OjDYzNA16ePr6dzZlwvlMxiVyaJDq3vtSnhu0g4+Bv9E0Kl3KTp9i6G2aJSapWTSUP9C8DafijD5yyTP0baGh5jClgngObE1UUgTFtnfvteC2SMHQbCyjfp77YJcPU9MHDIItXWtObC3xqSC9t6/B9tnFg/7/QuTHBJPXD/LxtJMf+kCyOWG0lMUkBo3Fd59uMvJnDI5uT6CJSmXifc6/Ptkv9NnZKNL3cRUfU7Zv+Qi5p6n5X7Pzs+ffo4Dg1irNf9XNH0ChXMRPiOHvul3Fd3e3vAkc82tgswTk/O3xElf91XTNVhW9NWW2n2GV4/Om/UutJf6GBv6qL7G7ajwHFpLfLBSYh+Aa7076T7BiPycc+Jm2w18NujlQO1xtRljtW5sbNRsQ3fm/3P4psdXcNb3ziRsBGfQI86gN3OtzgdiS7spS4cs+ktj8KFJ6qbMnqdsNNK+2Q+8kiY3bZP6Et9chrYRr81mG/kkZefxJnyqJrYVfQsN7WdMiYUD1S8FbPFnJ0TKKRYpEw5qH0QH+5lF6IEyYbspZbUesqiJtOji4L7o0zJW5dtTb+4x55h/lNEc5aKdjtA5U+aw7Ts2L7znd6ho++vA7MC4Gtfohk7v3sfOp+vo6FNuvyNBHUfu227EVlnW6xjXW+y8xlbrHLzELACix2eGVqOndJyrg36vXzewcnLjpGm3XdO/4R5zLvr1I+0nfhg8Cn0rNFYNfWsNfTGLdcih70jTUrnvUV7mJ2NyT/5MWgjV18bg2XLyYf58eHyMe3zpE09///a3v8f9l8/hm1MF+Qf4rS70O677UvHFMXzr5uMPH/M87aZNmaicYFpqi/VmnViM4zbMFdpPTLS5tgjkEAf9GbJRkVk8WlO3lhhCCtXxF3LsKxOcPTo8k5sdE5yg+IWvBxa+XqtHftEni39jQ387knuP5KTkS6wrp3boW0s/2B9eyfVPsd+/5rUiVeRIvrQ/4vNHYmGCRikFH7+JW/KEuXVpV+hCKTV9cGTxqD+oh7aR34wMHu1PY9Q9p+qQy2OH8mKa94jBE7xO8EbxtI8+cJj2SX/LxE36ZNHwzVqfpD4+36fsQ6spm29huBC+8ld+N0GewW5PPlae0sFaf0IIx7EJHQ9gcAAP7x94wPHM4uqRByVfvnwBn30+uFEPFBCeS0ESZJ7QsUDLuNOmbiR47Zd5ms8aeMORW+eUdcYZ3ijykvd+vw/93YcMBEDo68bygIzKap00bbPHvhNFucXMp40epTMh/+SbefjK0/4xHtjQzMK8YI/+ypk6pBLYgaMy78DVPK9c13xZax/Xoi5n5PWoLvqAOdCxQLra4VqU78hYpX4JUinpy/a1WOdY9YKMU+oxWUVIFGJyKUs7sGKu5EJxT9sDuVwdxSLARfvajlEz/NMb6bnp9Uas4FIxrIZc7G12a84btGvY1/YeF1yL0C31+N3E5pkYHbHn7AYqMf1GDDzzYOxvf/trzo18y+MIDzrlj3g67jlH+/zlPu7JI4/kk2fmSwfazfiHDW23FOdty6bhG5gam8qfD/KQQWxOlz44DF21kxJTqJeGfTwqvItyx0rHH23imLQmX3scmH8mRvSTLsSwaQ3nSPbrsY11+qb2X5nX6dPYYDGGbpkXpq13u3CuoU/a1j7SrbXFSJ/NhZ9jjrnO+8qufyhjthtoy7g+cNS/paMO4uOxRMUHyH2lRhfqeoo3sHcTQJvapnaVcaSRc1uk39Outhqb9ZZCvkWW2lpACAL8oDdN0vYr9HIeM3Bf2cVYTCwiLBZuJKmPPm4bF3NifcQuEzliwgeVyXpl1AdbG2LF+DCa7y3IIA/xVA7peL1ijNwhZ6uVHOAoEehRYwUm2k/ZbOvmxSv+bjzt8aElRubUSXVO5MYDsuz3T/HAw4qHx/vlu43w2QLYBfoDpQ0V+gtWXmtqaT+TB57wTx94uIEgT+8nbuQD9XXssBzxX0imvyR+6FmhWzryHm2VR2O12kL9Vpvxm11cjLteclPUNc+M3OYQ7SiGE7TF0wUylgKqEhVbVmTngnnPIed4ynN2XIXZEb2V2z83PqKvbz5tNtvl7Rt81ocWtlHunF/RJ/gUfEqfH8FaH7c4TxIv8+qBPGTM3oOnc2aPz/kAd59zsDd4pRz4gfJbrFMHZbHIsyslbnmgttvdML8m08B/aC3MsRYuCYszvorMPKxANNrNjHOepYk5oR98xKQHi41+Q352vlWgb55IPGnjePBAbn/Bpq4plUnZbNfa1f4186+xqIwv+Nb+6TlzJszCufsVG79rp8Kz48aEzgfwFhv1XOhGGCfSp0nqIi4TshywpznaPsaKuM6pMC2R2z7G15oYGPWj2jQzN9H30s42tdVojfjO+wUYzolR5XrcrEP/o1McGRv8bijnbr4J/vwrHMRC/1WePXZ8JH973kVJP729e8+DzW0oj/FSuoWnfL1GotA31U2Z5Kf+Xquruulr1nvfIm2vsx1jhzZxTDC/wDZ1la7j4x57WbTJgn8L8zEhlbpKJ2mCW1dKKJPtemxTwWHIY5+269kvsK087Pe9lfK9CfQfy1OiA00TuMds7wiBdUoxSPlFZfosiSlvcU0Xf7N4mcJBy8mIgfqWgzymp8ORIDFoPepMGq6mMWv2NWBM0icCynv+De2KAWUkCdjORjqYRz3KNgXG0nrhaagyb292UWphkGHQgCcSx9K3pGwz8thvJAgNxoFgk96VrvXb9SZ28OyR7YgsBxLB/jK5JOrjZruLu7t3SbeVmpMAecwkDZOFwUbkRq0lJnZexcH7FvtfeXWBdGXBMxgTz1nAip1WBwb1MqkdGXjto9wGihMNB10XzqXw1BU93STZP+1DHAx+B6AjeIt/jxzqaRBJI+DZ1xarcc0gOTJBkEZcNn3gr1x1sYk01MekdgCHaXqLiYnJVVcHNmlW6JmkLSPYbi8YeU9fMNh75LghmW8ptS70TSS2sY9lYBHV+oaIlWRbsa62XDYBQAtZ6yVZnMOJo3K4GBAfy4QNlOEPf/in+Pjjb7HVbSY6CLGxM4dYvjIImJjEsEeO+TzlAuTRgYEFJa7OU/RVLL4UmOacg4j81R14oqGv2L64qCIO1KEvNSr1V7qYhcHtjMmRFVs4+DxhI5+0fPn8KZ54ologNrApM4CZmJTCRhoCnPFTsT05cTDIsJk8KhguR3DIPg2smJDgp+q23x8YtPf4/ykK/6TZqnJVbF2jteXcGDkjoMlcPogRToIcFEb8gq7QOaSMyuviTDHE7p6Fla99fv38JR7QwQ1PJynS6OGlDTfQ2GFnB/AVcjbiTLkD3d4Si0O8MBAcWCzpX2LzguzKJCYFHGxvTNt3w9OrBk4V+k7AvDdAs2/4CNioh5MjMX24TPCcmBh7Pl3eM8mRtrlEetrS+Hp9PaZ9ABHM5iyFQUVdnWy4qauO1/LCpFR59YMJzGcwlK7+LY7H1G2//GkWfua195W3ImdF/orcyqC/JzZM3lpt+Dt2BETp2EesEgv6OEFeMYl3EpB9wLTSR3xs06Dxjg2rzXp78dVz6tVqjRFbyEtMZ+LjumEyISutQplG8L0hd378+CHe//hDvmUnLeVUDrE6EvfqcyQPOLn1e4isDz5XeWHK3sU5cbRfh7/2yNBaRY4R/1PPShwX/HGkcF1biH/wAU5InOOE/58p/OT5LNbwn5B54ni91peyjhzpUT/IfAAtcTEmzZni18gtVCPWOeVY+9bWesV5v1TD4wB9S9K6xB5mQ6c57r/eh37/xBPSI34LIWKmxpqxYvHzddTaUhXHGWWUjrZfb7fklHX4Np9teoh2RQkp/Iif7S3Kb160Th7XOB7wmx4sPY7wzIJtB+qMCe9Z5NdRN6DvgJ+MbZ0TvveMWdrTMdY2xlNOrqB7c3cbjmn5FhHtfvztD3FzexsjGNlHuo5H4vuDAAAQAElEQVQfTkD137618FxlU04MJ02vLZ53pYaLlB7bV+TR/6y3JL0KDUprtKNkHccB2rbRN41ffc18rZFG9Flvt7HCXztwy7kGtp/PbNhjL2PHIoZnZMKZ6EY005afiPwFqtyTZo6v2Nz4pZbsdM55wtPTU1heOGoTZdLGm80W362UkguZLZsEW+TRBzLOyFG2vepszJe0M2JIHb7K9a1QrY+40DgixwkdUg7aea0/e63eH94vE/c1GFTwtF7/P6K/NBz3n54eycn38YXN3AfytE/2s7zu5Z7qQzr0gZmJ+vR2SH2Vp5Qa0lV+ba3faYPaatzdfYibm1tiZQzVOZJHlM+iHOqon1gqsnkNQ28tJgipXcGPmIjhA3IfOb5lIeYVDDyURcw9WqUtxeFI3lHHnEPSdwIv/cOn+r4JsOj+GI5Lftmqf7Kl7uIjvWtMKb/y6fsetb20HIMevj6Gb4EfiW/vqefheAw3PVABXa7+8Zg5TqwY5PNPSxEdbC46cuGZNGqP7mCif3vdQajWAtYtHG/1ne3NFn8awz9XY/qXtOfTDGl8N3DbUvyV9KVRa8sYGPC3krRqNMYAx4gV/qH/wTXl1c/FKeMCQLUpJL/9FM6cU95+eB8+FHl3dxf2P4KvfbmdstbWcoEmTo61jo2vzIvdAHQz5cw8yLYWeWg3+2tH6xA+Fsx/k5eIwsbyvPgiudd2FtvpQ87j1utt7Iiv3NCDf1dK5lHn6N63nXjoa9pRuy3j/kzVOfRjS9KFq3GkDNpbfyhl8fke+yiPDps+TL3jv/4m3TcGojf8NHFk8Z3+AAd5F+wrD89hkb5yJD7U/QRRNxbc5NJO3u9bjVYbajK35f7r6yEco/wS5ls2RlJf9DbfjAM5ktJh41/LqryVugoe0vV6AB9trw9kbpYZRfn/sSw+5RjR8B8xsay325zz3mH/m5u7HDPEwtgRB+dnHvULN8pndDwQhy9sMqhD1rNpbHvPnYv97a8/xU9//yk++ZcZlzkYIofj1YIX3gcG2mcm9y1xPqVfIHpU7CI2iW9HWyspBSLqK0Z9W7DEHKHPSUM5r2sh7eA9cRqgp/1t40aJfCFFPq9Z5FOhJ4763pb8bnzKK1Gj8ciYa528V4zD+VCOPmLVaguLNFqtURvFI0UbWYbWWHuNy8YY+FfuqQ9q6X4BC0pB98Jcjv6lhnmhRIQbe+pmOeOTrdZo0LDoH9o5xxCElW7albFS2egerW+x2+1iwybdZruOgKhjgSfKtcXvGvRO2ETMOnh71KbGjLgFn76U1GGDz7jxPrI5lXaintuhPqUqPwyQxTpL1tOmSDdKGEfawHKCkXw912aeW2c/5fPYQa5k/5I8rvXBroX3A5rL8fv4jbjfhyD/j6ToAsdDdI7200jYJn4J2siBaSZgNVZcDGJbHUXnvBYd0jYW7+lEFq81ZCMYPNr3uulxvTcwgR1Z9JjQDBz5ZDucE+nyEtZh0B9YbOnwNwSsiyIdSDodDQ3GQsNvfDNoWjqw9dIs/Kq1YzK/ivV2G221hn5honKIiaeKE5OPiUFK/9pxf7Pb5n2d3CCTd+pHUpRP0FDaR/qZDGGf7R0YYfV/88OdC57SUX7L5KADX4NaGaXZVweFMQaPEHax4cLfgTkH5ZcDGxoTss85YNvHxFaQKRkTkNaJvaVCh5lCTmLkqa1zYEna0IB/2jq/q2Sm6fxtUWYSktaAHZ3MiIVlQyK5vbvBjyI3XewvVg6EO+7VWoEIjbBlz/mGpyfauQ1j9K2SjJGWekWeaaMt5WNx4AKtWAYh5UEhFLONvmBC/vGHj+E306/Wa2g17kZOqg5MatwMEGMHydqXMAG6SeWkxsmitEf63aYvLTIi7EIDG3lSkVFe9vPoffXrayMht6jILh1lCgCVn4OlE3135e95UvrMwNmVEs0+tHdgMo+d0PeIH70x0TDhA7gwRHdJqF0pIX0Xk63VPJePfqefyiv4KI/27Rvy9BX/q9ijgEcNeWnrI7bVhjIYkMGYWzGBDD6TbwLwZMGnbLYBidwU8onwPU+L/D4Sd/knJgHypws8CvK0cHI2EkOWlKFgz8LmFqZSvom4EI8ZPWdk8Nw6sdLGFVmU0fOhQo9BSfm6ohSRH33aWPfiiF2fkFVMn5+fYu/mEjnBV9fFxafoM7ZzE0B/U14nc04W58vE1fvpayekYBbuxPYZGo88QfEJmW8Y6jvSUwdpXAtjcfqX9w7ots83KsgdyOVEUxkdxOWtbpY87+tiD/wQ8DA1XgMx6eI2YV22G2pulgzacmgx1BqpO3AAKZtHlUF9FysWAUgPHTkyAabdijyqDSr+Y67wTS+xnsgt8hFjY3eHv7/j6dAHit/lMRKTBblwR/L9nPppL/td8/sbsgJV8pOW5QTOYisvpVCHrpRQ51Yrl4sv+BTyKhc1ETihukhj4cmiEPpez1TM53/PXO+YIqYn+MgjZZrfkM+CnLRNgaCnbhZ59/CGCbqACzg6iVuvt6GvIhRwn6FBPsEfZ2jIVyy957V+8IyP7fGJiTbKO9QWKyaEjlMuwDowlod9ldOjfmzOM64G/biBQaWACSLaPIt5RB+0z7XkjQIn2qpHFvqa41bQslRkyPpsA90ONDk3PpyUGdNOVn1rq28tN8K7UqJXDo6t1nBM820H87NH/wcwF/zjehVpox66tC2UnvaVksdSw492E3PvV9o4V/DYgYdtf1166mxn/9Z+5dfwUGaLuUu6J+xwJJ7E0j7qq4wuqrw+El9OSsVL/svx39OWaTuI2O5b4XrBnDhL/5ljIgcpP6hlF69f2Oh9Iu7Nb2/4YEXOxtikDaUFg3DRvGMesGKs0AfMLUNrUWlrbIqBviNLC6p4+FUpeT7ju44LM3LozwqhHkuOmbNNg+ZaXsTk0FqOBXgFKi/y29ccat57YAP8wTcjLr76Qi58ZfHlOKeedOKHOAG7N3KAfc8ohNkyFyX+pUoeUc5Ra4tbxnJ9xFwSAJi+SgxoFwWstaafpK/QXoykmfxosGjKiX0Bwjw5wft6VG91RgzmLOcsJy9oa6w7Vi1tD8xrKPMh3pD/yHHCP8xHzn/M0/ePD+GbDI9gsGdsmpQTG54t0EspUDb1xBe9FmvpiJ9P1PUB632Q5uZS6nlRZsZO8vKhiHMIq90AIbFE2tyOvy7w6kp6F9BdkShgXRKzDfljQx4yh9AsbXOEhxhjgPDT+Us8skT2tX2rS1yqy4BfDLWFMa//ATXdsQL6nyhvlAVjJU6C336VUmOz2cVud8txnWOLeNteW7aKfaGtTPqZ+ltcRLsJK/5iKGX7WOTnHO0E7jISG/UoF8xtIz11dSNW/1S9hV8jr1I261hRjHl9LKJwPcaGObixqG+aZ6i2a8aycr3hG9K3fd67jPFLn5o+dEaugkCOy0mDgcyHsAM49uh7hEaOY2xqaH/lm8FQf1xoQx2DKS9nqpjFe9dihfl3XG08zXLdFC9gLkZi6Pnubgv22xidNxHnK9Y+fWs5Z5O+fJyvamtLV4rV0CzhPe2eOYpxQfm5iy9h/9SLI77/hs7qQqeo2GFkrjem/63zobdzXhf0/s93xrvxPNNHX5iIM49isOjHnBqMDtSbg7/hg+/axnHyy/3nuL//Gs6dDrTFIZFJ7oEP15QB4alGPvgYUxMYS99W6qkuFnW0zqLqtVWwGqFRIVHCD1TIHXPodymvc2jtx82u0A6dpSPuOde/+IV1+qV2kKdY6nOu8zx6LQeLY5C2yfhjTHAc0GcstbWwDPhP31rq6LnFeYB8KvekZzF/1K5e7BjYOkIZCnJ2tLNt6Rf7okKO3YsNJnA8Z1vbaCdp28biufKssO8K+3p+IkKUYSSeVj7Ywc9sO2Mvj8qyWo85zzSOrZOOxzO2OTFeOh57feWZL2ngb9LXRqkADexX0YHT/MH18lgxnH3VTywxfLi/YMkG/NKP9FFzQ/pBCpO/uEuvrrBM4shvKi4/TNovZ9/TQSm/J3n+U7II7xVb/1eq0yUgdcweA2aQ4TSvTIS9pzEXwgzctNVBTQoeM5hxPNwaZy2h8Wtt347SDD4aWhN734SfwVFqdLWEdTqtXwBncBVkiPyU0KGTBkibsD788H5xYDzuSMLRYUeCwABRbmntGGz7VjOATFS2cef9t7/7Xfz2979jEFzHzNMxB5Ln5xcGlTkcULfbDbviN9nPSYEJTh2vusmjoZvHitzq5GD5zELftvJq3K8EtjqQl3PBoZwuVF956uRAapGu7VXToJkJQP/EwVdK3dn27yt9PVx8bWeyk5fHb33BQOiPTLR8Wp9/D8qEaPkTiSl529diQpSH7TEUuFdwHENMxcYnAnfv34VvCOxYKA6JKcm3YaNS0kYr6ixDLjhJ7n0NsREHMeYi9BUTzUDSsK0JZ71Zx2bN4MdEekMCEhvbmohNti5OtaHtvfeGXR2YxU1fGklwHgcSru1so04+/fv65T7fNPHa+lYr6rHzDDYmGv+8TnpHsF8m4XPgSujewsRO47S3yU89vKcvNOQ/I2TaDHmkYZKkKkpXQ14nbOa1sukTyrZG1hE9K3J4T1wy2SGPCU+9tO3+6Tnl9m2NI7G28MbfCxJQupTS64WXcSCPNbRveIrk9yTdsZB3olTwRd+W0l/0LQcC34woCoDBldUiSY/K5lGeBzY/92xm2LRvLeRRW039bGPhAipMBpBT+trFCYG5wzjKOvKCNCqyiMd6u+WJ8l3oW1vOxeZbQQf1aPBRppwUMMmQrkW7ulnnK7DG6IF7B/zaMrOYUpgz2M/wzIL/z5fNS33cWDOWHlgouWAQl5nBTXs68bfehd9sf+qv99SzYrcFgxa1UbgWe3EoZcFFf12zcNZP0rbQEUvbWOfRa3ExltXHo9f6gDjZJksU1hXkVSYyR/zMot8eoXlA7z05WHm/fL2Przz1v/eNLHxZ2XEpYvzME/6ZIxsbVIi/8uu/6pJYUa+cBds0NpDcmMGzwsWPvijG4nbtNxLfyjiB64QM4i6m5hnbuRmtTJYnFtEvFuSckF+5lF37SGMp5TpvcD6wVCkYZx1OWvD3Vhu+N4Sxrp8MYN838G/kGWxQ2bwv5TehjeiWvbXbEZ5OsNVBm1qciA61sYi4Cb+89vb2JvPcer3lAcA6jE951FoXeuCjDPrktc2GPOUEUB/wnhMYN2vf4CcGBV9QVvOmk+rrhNE+KyZeFse4azHPuRGl75hbB+STv7FSouSffPknn1/ZeFUHMRQsbcbt/PNSfUe/so+500Wp+UQ8vF6RnwtykdACWBnTSm4cdrWG94OP7S3SUaZ3PA12AqyO+p1v46Sfgol+siJ3G8PKKMb6yC195HW1hfesb/jNgM2WeIEZQnQF3tQt/BmhpYs84uV3sslbWuJc8U/1VRaP9rFeumsmtOM4xNgoHM2zO+y5Ixc6hm3IKeJbW43sX0oekSJ/Kjy9Ly1jdCKXudn7zObJa+1JUwAAEABJREFUhI8j1jInIM/4dsnfeKptbIiJvnyyAQlE3CyzeYOFhwsRx1Y0gx/uhEutwEHMzNPb7Y567EueNT7sK0bKm3rXhnxnNt6nfBvz6eE5/+RFBx+gs3I8YSxSfhp+i3M4ES9j+rP1jm36zQubQkc2TU7KC/7pCDagyPtEXvFBnPlg8a8azj9ACzlpRIeucKXdwKzWkbFyZLG+lIFr8aNFiIty5jnYzPBMH7USUpAJ5dYe8jM3zODu2OHxTA4XN/2V5vAv2X5sLRq49K2SN1QC4tBMetTVy/fYGAdr7J5YrkcWY7ZFK5p3pcQADf/MWh95xwbX7c1dGK/axQ1W8fBPTJavDHjkodoeUZZFVwNz2wwcqSTHTswTmVORp+1ncaNAnabjIZwv5njFuO7bEjN6Bp+u1ij4tfobd+Yqi23MXRP2kIbnxt4yTuyhdwjbzfgZZDL+7WNJv7zQL9Dv0bPn2BX0xwZv4CrG9qMmv+PLtzW+fvqZMeTncCxxTNQu+uBudxMrcKztlzmzMk3IZi5wPrlnw9TzI2PPG/UWY8iirm+MFcaKc97FH85gdogXHlYqb+pCP9wr7TTg2+bGCjbKaV/p+30myuWccWSDZLXB75BtQ24bKepjHB2IU9cnvhXmXEH8cJGQplgkTbATczew7COW9jevWbrCFXip69mNgi6yvz5zzUvSkcbL02P48NVz/X+322ZMyEt5z+wsOT6Yk/FAu+HPnEH/CGbGhQ+ixO2MXNmAXyfuXwuX9MFflIsLba1uFrGhCuyI12FpY+zoh8qfBd+Uv7aAc5g/1cM/n7y9vQsxrfTt8ZeKv4jB0BZa+mhrLcRYrI0Z30h89/59+NDITSPpaR/nDcbGDePAjx9/iB8s7z/Gdr1N+X1Qp7+Ji+OHMjTyWIVXL19s7j31mVmHaTs3CNUlcJDCDc9n/Vi7gJF1fWusI9Y5lhvzyluh5z26oDLzKP2QMVr6A7ErlGfovFGnHWZi9QzNAh9lUQ/HQUtjs6eCjbSuNBE1zI+tr9FqjYH7FtvpBxZ5KbftxMiNUGmkDowRzs2VAZZhP2Mu+UELofOtH+024xfmPHXbgOVAjHhff9G+PcKMG/QnXrWH5yNzDfHVlvKYGMuMtyMPd/XVN/CwzOQLY+wMFsrWVwYqlNQfvRbHFTaSt+OkOk30Naf5Pau+Ie+5Y4c6q8OG9m5YKqPFPuYRaTgm961Jmlt4KjbsMYbrkisuymPMmEOU9aiNkN83Pt/mI2n3LU4kFLpyLpnTQu87+g2E35E0/49EQXTxZLA8+0cwAA3ESYE7eeSWOTXP/eW1R0u24Rc/GSC1ljAgl1Jx9EqyIsxKYLzFAWzrbnyr/p3wHF8f7vO1e5OFTtG3RoDVcFDrSsnBvyNqTE6VYHHBvmKnXWdVBvvoHAP3hlZTDp2wVpwbYXVui20NllsCRycvZeFvUCFc9qutz++Q2TDgBB/vzQaNgxYodKWEcknbIh+a0R3daGOQRpTEwPt5j37yT1o49wS9Aw7uYGRxwmQ726vLIQc1JhM8zTPh28aBQ9rzZYE7EZTzhZ+629+6A/Qd9D36xoaJ4EidJWWg8ZngBxa7ZFGHRtJLXEmWBrSJx0E0v6sIHFvFHgXduxK155wjaoUfakn4/C41tBNg+OOtMDHYXlq9NHra2deSLbgu2Aya3h9aS+y8ZTJ4Q3b1FBuTTa8M4GtbmMYRDI5geTi8xuHSltv4HHRqw6Y1TugrnYl2TmaU+6q/SbrWwgKphP3Ef/F/5KJ+UOagBtxmeE3gfoRPDlTEiu2tpwkT5EZBF/gOTFKUt6JPQWbbKKtH7XlkMqBtX1gwH7C3ddrFUJTWPxZlK6nTIG1oXpNrLmqZhIgvEvPkYPFDfQqRA8kpqsbdWlGx0GZmAUG7pQEwFq7n0F/OgKO84muC99xS0QEpkpb6+yae7T3PARqM1UH9bNSVgryVWBrDicd6w0SJmGrIL13pD+jh4KZtYYvPkIGQSRnEVXuKzQGskjbYW28pbAS01oexiALZ136Rn0VS2xk3B+y+Z4Hn/4wgnaX+jL8wueae1/KHiKRCebSbA2BDRq/FQNJF0llK2GbEzoAKfieeNk6JbfjpIvOWtOUpVtrboxjpf9KUtqXga8rgPQdDi7LrE9ZNLBz3+5d4ZmHnYsUNIelKX3ZLAYHEL9BDP6zEksfC9aUFjLniWiXOLHZnFjwHNiH3LD4PQDCn3YZWOTbaRdYpgxMT+Z0hpewc0HlGdwoxob1860h/sI36ZHsmPx5tj2TgW7IsNJQjlg/gVnxUTNfrDROtMYxP23UFqQv+ey3gZb0dUTmfBr7hH9pan1Fe74lrG9BFO1r6Soy2nLQbn4N18FSubA+fFROuX9+TT+m8u+ArDtI3H3tvMGcyUTOHet1Bz6IulpIyl/Dcibc8+9byWvm64F5BN/qZnzKXYW95hB9kqsjtqTzNI+YfLGMVPncmx83LQjxr/LXIqh0ssLAyWJ/kIvINe50ATnkbm4FOIAsy2EhbeQ/De0kpYZyZY6IEC+A58+WKhRkkwvHmCL2ZiWuHXXr0UFd6LSTOkODnaksn3m6kURXyT0zoI337dgUsusUiHKLAs6O02mK9XsdIadjIYp51THfyaxmRaYCWE0z7dKXgx9DjWCjKlfdpoy7qapy5gZN4o5BHF4u+IfJ4f5+xMTNmO36Kv+WErvbT59TdYhvvaZdeXkOLAWzN1W421NqDxznjZWlX0O1aAoVL3p/wY2kpE7VRuho+He5bjQoGtQKGNwwwjoXrAX/iFFvMxPFr7K9jCnKeaKeeEEe0xRh4B5fnyMn3lR9tteEMBtlegoDUlZoYVjC7Fv1BvhbzudhGWeQXv4WGKpVY+jRuX++f04ey3WU+I47yvvKVXt9aGEdqe0ImN1qu98VALGCZ9HMhxRxmpGQ9cnsPCUIZ+9bCe/rKmvHSJ/4rFy61hR9lMZ+KO6xS1h59LYk/jUTO3HZirPOcqvzp+J3yEQPmeMd0jxblLcjSWk05vdau6pv+JC0ZQvBqE+tn5xrHOX3lxLn9YJPXxpsbN0fsJt+OG8pZkTftAj/nEUmPe2IpjtI4MN65QfjEQxH9e+K60N78MoCRbyl0lz6liB4XyGfflAkd5T/rK8pFUR9xS5vjazhZdpQvvdPP9Hf1OkHL+95TXmPfc7udoHmEvrHnsZSaudpYto12cIGbcqqrxCnKNtkPn5+hod5U//IDT2nrPxZ5MTinT0sr8zb0fumA+Civ3yhDiavfzsTWMmd4g598CjKqQ+sb3WnHnHAiVxzBxRxn37QJ9Gw/n+Ywb7iAztjD/uLiwt/5rjiqD8S+/Yi7vuTbfbZZ7kMNXvOlvzkVoIU21bMNLZKG+A3MU1ZtEyvWTY5Xv8Rslzj4tlJrNcYcy9bh+CfWI/l05eYCZeS8XnA6MidT7orPuFHmRsS1bHbrpKncjmf2MT6lOQzkMrAQtx5aHfhxiV+fyUUThUCICP0xuIHp0AlNfmVX6bWhhXZTRv2CLuhNXzro+9rZ0kPD9hGLbWY2mrJoH9raL21Eu/QxjsrlWKXPull3ZqMoi+QlDi2aIR49Obn2ux6lSRNZLoU+aQ/4oUneUr8BHSye23BpMwfL8NA+jsuOseatvjb41YV0qYy/FLAfwNCizLXvoY2eIsGc642HpPqTdpJ2dvaXeiCL8jZoyMtqOkf6fEWvvkalwBS3mtnEnXKeeCRfSM/2jkltoB162M465xdi13rsg7+M+I22Kl0N28sz4wEeEMbuS45TzuPrFPrVgTh2HjmR3/QhbSDtpSD8cvJd/S7flTT/SWHOeNqJhJTNiyp02OQcvkFyJMFpqA1P7X16OuAoGkWD2N5EsfXe3fv4QLm9uQt3w52ErTD8QCLpcc6uFCaoMwuF5UsQdbZ0COql9W//9m/x//lv/y3+23/7f8f/93//3+PPf/xTOptOtMKxbCu/lIc+PmVFSHbhnzico8LD0utQOP5V5q6UcAfa16IPbKQYAJ0q0uZ12od/P+5ups6sjv/0L/8SH95/yAlmbRWWJUwujUnCOC472hMOaXtI4O8ECTyCT+G43d7EHbvf7+4+hk/9BjBQf24HguLoZw6XYvIhcau/CfzMuQnA9tJSTAeyHNQIOAdceiYp211OOFBLIKubBUbG8CIbZ4aKPDKgsKf0vLYeYdIuryRyB5fD6yGfNvnGhNe2c7BxkEI9aIrJmQQ9h/U+ofz500/h03/bOAjuSPxiNyOTu8Q+sfApgfep+uUJ1Jf7eKAckQkl8idlAlj1sMhfORxAbKD/tdbyb4avk5837OFAqs3X2xVJs4STEfsX/GEZkLaO9el/+8sbLj7VaLWyaDynLi62tbUTwm82oL98z8jUt5ZPHLTNAXv4mus9C4PFv/bYdgafEmLACdDy9DAiTKAb/KfVlhMH3xDLySE0ZiYJ6qisYkNzTFuQteSpdSf8xLdibNNhz4pfjvjVmt1/J7LGWUUPO8wObLSHOZOmMXbEJjONkB9dw40WF7a29W2Yr/dfsN19yt54kl6bAwz4QcPJjYOnbQu/1FtcFt3mRRc2I9yQEA8nNCcEVs5roVsUMByYkDvw95wHE5YJve2jbd84t50yzwzw8hmQwwWTRXtbl20QpOCCIws/n96+54nUDz/+mE+lzEPWi/OWjYM1kx1x2YD9LU+nRo6YMf9czD9rk560r8W2rdVo5Kw1bbfrbeL3TQYATL3AJm3GUZkrOg30c6Lg5tIzmLgxpr/Lo9APsTnViziUEuJs7rS4wTTAb0Devra0P3MNfJz24CnetVb8unLaGd74LAfyhbeDj/g0MBuyjFFru7Qv9CnpT6XYHzrSoqS8PJE1hh8e7+OR8syT3Qm/NN7McakvoF35KEeD9gZZzfOOCb41oi22+Np6uwW/FgVMsq3yYKsAAHOEiw6x895mvc148ilR36paoDMHkkCHrD6N0387aL2+LJMCZUKcUF91bHWMsa1jhc306wF+PbqVsui5Blftr/y+Ten/bvT1832Yk47kDdsBOEwXPLWntC0wof7M5vKUkx7//NP8eCRfqYNtacAPyvH7+qPd88k92Pq/YMjH9uYXJzGJqQJdOwSTNWxpHIibPuFbD+txFTfb29iCqTHuGFjQqwTt6eubBn7HmLr4dJgqoCkpr3Xq6nfFycocqRzKbnllw9nYM0eLmRvItTZUmsP/ZUc95bfkzpswhy1PvR/DJ4ryGvEB84P+8+nzp/jb3/8WP/+dsYCceGQ8OaOT7YzpIz51LZmjmJgeifsjkzxxVRYXfNIT9wKk/OQmlU9M/Q8ilEkaHf7gwl3/UYYBmytfj92dV2g7+8vbIl4V/8qJNDKvKB3EM6cSw5ziQy2kNa6NnZo4aKeTOkisRI4dL+B2UGZ8YMJ/Jo5HygH9jP28x/0ZurgxquDX5Lu0DzScE7gJtN1uwvFqgoY0jQvnKFmRFasAABAASURBVPYzvvR7/2OEHfMJ5cI7GaMO2IbNWWiviKn1epvzlFIKsh0Y8yby+DK/sq7Eb1D/39HlvGxyp+x7zif8JDI/uCjEnXKu5Yay3yX05dPPOSa8PD9Tf6DQnrx8opgzlPFaAkriLqa7mzULxgZdxg/ais2MjW1jbhqNxd02BmI1YDqDreP0nH/qGTme7JVxf0CfKeVGAX4KQ8YZv55/aQPeZ3jX1qKBReVBQKGldfKDfOTDRTbe+ko+ouJtgga2Mj7lv2rMFfAZunFZwrH/B+Zuv//DH8Ix5fbmJvURS+k63zGu9Yvaai5uK/1dgPrQzCIWECM/I6u81J8AlIb+5yJ5YCxEdGbdkRtbQ2vkwZGypax5WCKOY6zWYzjOW5Stry1VO0I3Ywc/kI60vScWxgGqJnbKHHyqMsJD2Tzf4P9uoLZauRsp6xlb2M8NiGXO9phfSqzvOadfb7cxrhe5zE0NGlmQSZpBZ/39Ks8A7XFFe+YprY7hmLrS/syhNxv0pHjfHJMLdzprF2N8T94UZ3VEEWQ849dzPL08h3N185Bt7WseyO8xunyf0Q45lUuZTuBurhKvgnyFvCEG12L8iR0MwvPN7V3smE84rjX8xj7a/Olhv7yN9/RMDBJfyJpYoyMs8n+r9K0I/WIAF4/mqWWsojEMXPQO2GDF/R1x67rm6Bs6xInt1OnhAczxf3Ohb/CbF8VDXSFBLinpc8qsbo4n4uQDc9988nzG30qpofyJL3oMtdGv0b/GEiOnOJJ/jWFllf/5/Mb9gr+P4Rtgt2Bx63cMYsPgIw7LW21gAQ7X/z2MW9CuHjD9Yidlk89AnIvlBzB1jjAMLaJkU8Z55tz6L5cV+Vqr4ZHLNLn49LWmPCt0qBWKRYsU+BgGC65uNJypESPHj8SO+DC3Bx96oZcnntESvM1h2k1qFR7i6SadOdpx0zzsJpu4ZDwwJ3pio9R5vnk6seZBYrYzV2W+n5BbmSxQhh3cwrFOjLkMfaD23qMgki1twynhUzIXGL+LTGDa5Z38VWvL3OB8y7FaPxcFv9JA+z9gk0X3Q7y8PBEvhxjQzRgZwK5g+Q5K+t+GGHF97j11T9/frGO1W8NjBK9Kf+zDGG78aHuUi5r+uw557/Bh84h+1sMndQFU9USZKDKD56J7yfnnQP9N5hB4mRcGfPLSRqzfGAuP8HT+eQDTLOT5HEdyf0IuUIdJoV9ZmKDV9/ODaN+PMP9pSU6Xlh1HC4f8waAeu1IwKKpxNHgOGEVTVAzftxoa1kHKAdDFb6Gd/Sw6/T9cc6/Sr+CU0iB206L+GcFPTDz+8pc/xR//9CcWIw9M/mZJhP1/KcGuZwn5zEysTJAGUQ+9oZlECByIlogwmGCH78449FJ0SBOUTm1f/+TGjRU0jFrt38KA8Fr1LY7UHQ53nVxKw8kLhPlJLZYjpz1ymLD8H1HaID2SbiFpQch+Bi2ipU4LP9u0aARHllrznm3Ua2nPRgJqFWhfC81sgl4TRd1sbaGHvLjbtxYrAm5NsNbq5J6gJsgMKG6nvn1rmcARMXUwEOme98QBYXKDyC+Em+ir/d+YLDh4LGWK6fB2kWEOE2kmZdoY0AbxRFBnQoawGLhZM/FU60iiPnLPRZF8tYmDGmbNCZ8YH+HpZoGbC9kXGsp+PdcvurLg25USIwNs4oheiW9fUxecDD2WAUq6oCQZSsnTE4PRzOBgn8Vu1HMXUPg555P1E/eDAjdh8S4FzJHJ1hX7dEXPsfoMJhOTVuzDYEuNIjDZsv7EkRr8hd8hzvUqL3bqMa56QRkc5uUpKVhNlEUGe12KOCN74sPmj7ioUMftWkq0Hn+60HOyL11uwR+6hyO2o0BX+XPhySaQ+DkxP1DfQ2NAtsZg3uoSG/ZHZdkkNjMy2P6Irc6cB7Ein1qlClo0RmPan4lMlEa49GNuK69+pF/RLRp9PD+SY2Ad2mJo2JALe0MkFxgNmTZMkFdMUBzIKjp2EoC8vL1flZe6vO5rtAId2iEEcs9RaKsuXltsZ4y3trTrSqG32lDQgU6Yf+ZAXtIPSkStJQc3+1rsIA3p6t/6s+d9bfjmGr8pYb6BIv0qh8LtQrfLEZ7aaaC9RyIf33OSzllBLuwwjpvQVvKzyK9wryvQuZTa0JdSa73EN/eQtTX8AVbibhy76XAdcKfJOMYfiOeJAdjFmBvDp7Spotq3RoXmwregQwknNeKwIva0iZtwtrGuKyVgl34846fGmD4sfwuAYM+Fbod8fW3RXejDMZaPFLQ8BZuVUvGTEQxaaOeOfsqztIdfWWTU/gMyNTCTjrnGjb89C9sD+umrtPbWpcjnWqjC5vxwIt859EnHC3HRtuYpaY8sbAbklr+xIGbmSydkEzGhD7yx+JwhZpx67YQ19U/ql19g1dcaAwvaBs0syJ5+cFIGyxIF9jhhF+NukgfYWicOFv15ok68f+mhhMZjZE7xvu0Qi1x1pkzhJDj/vI+8nPkYGtI1r+c9Jrzet64ia1cKw+M5F+bPbKw/P7/E/vCatE4QPsPAo7jIz3IkrxgDyp6Y0M6Jsg+croseqsIcgbmhNbMBt6cc8vx0ib3SRXRRFCX881PpLg8FJtrJmVveLv4KXK1Ezke++cuZhciMhMQWujRwX4O7ep2oVW7J62PLuFLDXF0gxw/E4YGAM8JqSwsWoh4+dMzf/aXlBUfnLcbI1o2d1pCJHvTnN+f6bUufNnayP8y0p7Z+w85v2BxNorKJsMK3N4zt+qBtJbPcj1CHZUzpUx59fYlvNKOh7b0vbRqEfmneVQfLzEJyBuf5Ine2K5G2PlFv3sj24JSyg6mbFPLtaMcP1YAjDuhgvb5N8kTPgnwtxHRkQ2Bsq6gNOYv5EAzY0K34vXpaCv09yqoSZ+prKbRPH0JGc6D3XDjaVh0QAHZnxv2ZcXiOAwvu6XVefIMd9nk+oTf3FZMivRULE/8U0aMbSPrtkbHIjVQXhRaIsrjCdugcl0/OeaB5xj7Ai441Wsraom+N62K3mFHiRAPYZc9UjTOquL/4E5eoUDgsfVIX4p/KrONXpP3oXJCho1ChumGcwsImVJWcK/e0syRGHfgO7SJ/RS6ui0cpFuLhzNP3w7IBB669cYH8HvtaQjsOGSdjzvut7wr1lgotdJYPhAOFQpm7UhiDWjR8tskb2/a0y1Ja0iwcSydONeUOP4AkLjNyvOn7lMVPlxsdLeU/QM+HBQM0xdyjxbwp1sqhD6mh8uQ5MpXkcU7/0G5e2iblh7brC/lO5Ctznvnl2s42VRoQUcaUiwHBmHBT24cNyq3tLEm7K1F7MBpq+LFt3oPATEkay42cnzkntg4gkSboW0KeXSnRFXwDQ9v/iH8aj/Ir1LfcMGlgXkN9dR1xcHP9CJZHcvuRHG2d7eVhXeZk5OhKyb4FrvY969dCHoF/zMxfZvyDI74etC3lYjMbW2jnj7JWfMdYco4mP3mdkdv7hV/yLz2cwIVkjqlm7EH+BsuggfcD+vI50+9IXkoayCMu2Ye2MznJe9rKYtxCPjp8tivggF5LvxkedPbaBlm4hrb2mKHvuGeZmU9L91sBO+1E02TtUfy1k2WhnwSjEGfmIlRADSVfeCx3OedGgUDxiIw1S03cnU8tfbm5dMjf9Fpkp5O5Vtu+ERP6pT6XXy3ARtDEBqpzDBrnGtr7/qnbCd0UPOlDo4NnsXCOkPzAj3PrlEfsLYjpD/cjrNeWjmPmR2+c8IOzRUwVUmlPxcEiixhhIsQBh0ub67VNS8F/4Luc4wucKwOH4IrqMz6xFGlRoep5UJ/LyXdxQOvvQo7/lBCCiUkiOn66cgF76VpA38WVyd6a15d9vi3z9f4xDkz0uJ27swXjeT8C1TFu7pjS1p1UJ4xnkwcNpNfXmoOGu4ADiUGaM0G2IoG/f/8ufvfb34f/E4n3Km3JcjmgOVk28Eye7vjr/LPBSGI28ekEOqSJr60WZ8pghrZyym9k0JKm1/b16ZZPQSsVDf59a0zw5/wfIXxSvWeBYFL0zZXX/cSgSFJCPx0+zuoaOZGQlgnHciARHyk+mbVeuQzyxJkERQSIUrRaIydvTDZ3TAT9m1qLu+4Dkzp5KP/5PEVhldrGGuvtOnY3a54OtXBCWltHs1NOtg8s5OcM7oB+YfAwCkusN9t49/GH+N0f/ilueULi5NVkdkA3CMeKBbRvkfinOcqxgveZQB7A6scffh/vb9/HyITIZPrMomnPrreLH/uL+wk8am2xvtmkTOr5ym65313h08T9YZ+DhdJ0BcwoOUFBSpOIdu8bG1Pw9O/dny7fHRKXzxH7iqMyKcMMhuLrwsomK+T0CYObbV5b9DN3uH0qtNncoGbNp6YmR5/QzvO/hzLP8HRXX/oO5l0pSFUIhaVIB4njnH7mhOgQ++fH8IuQzyC/ZWPt/d1NfLi7Y0d8HRvsc8vOeqvwY6JpQnYR7evVX798iRewS17cbzzZd/LrJNcBcrPexu3NHTS2+SaD8hWkeSO561cOzGJ+gMaBJ0RHfMyd+T1PjHzy5FtsTw/3uUDSx/RpfV3/c7Ntgw3fvbuJ2nyyfUaWfUgPlbOuUd9aY+FZY41e43rFAH9kc+gQIz56e4uOyDdwLsbX0vCX9XoDnh2IBH2YFFx8YsW9zWYdpQaxc8gnaF8fvhBjU05idvARMwcU5dSfeuTYIacbEp8+/R05n2F1DtsUBip1k1Ep14GyMcCd4/AyxQt+55P0A5Mb/UX8Fvud400cXydolRjbetGRIxX454Rdn1NX6Wt3/UG7v4J10sX3D9OeRfOBmD/QzLgMfL5mHJuXgk8jj9zc3OYbhBviWox9k86Jl5vjP/7wI7rXeH5+hd/EpsgZ/pYZ200pJ/CF+W2zu4m2Aj90nZB/z8KbZWqsWTD9AB2/tLehQ6tjaAfl9iGJur7h232p5Nox5Wvg6v0eDAfsLN5ibH5B7AiAEuPKU3Svvff4+BRfvnxG1seU1f76iL4FAMg6gfs+np7u07Z7MLJ+h82Ny1ZrTmbk5aJJ3x/XLaRhPrDOWNJmM3lOGXIBfruOcbPWzPGCn3/lyZuTK31pqI14LklD/7Ko5wl9j2B0xPaeq4NtN+M68fa6wEBsjaWZmM4c7g0LAjkhkVatOCwNzb+5aU3+HVpNvvYz/h4fH4ifvT1jd3sXHz98CMclMXKhaBv9ULtpC3NN5j34QDptrazqdabCyV7FLgP+4yv4FnUbqPP+C3r55NEnvG6cSy/Qx+Ayp1dkLthb/+hrC5/g6j8r9C+lhW17aCeG1LWki2WQJ0pBnkP4PTefP99j7+eM4wmM/v7Tp/jzn/8SPu1NO4GzOViZLNJ1fMgcTLzX/C4W2PEjaThwdvnBx7wW14m87oJKWla7MJSWOfLr/X18xu/MB8ZV7SPjZE/u2+9fcLEZ+ab0Od9UOM4HcsohdTAX/vzzT8hLvn0xd0AVXORBx/xuBfOh56gS45WbAAAQAElEQVTN9KJwes4c7/UALqvtSNzgA4jdXeJlt12H333hfzTwgXF0t93GiL7iWGsNfcuc4RxjBN/1egzv9a1F5vK+Qo0fbO38SL1ub7chnS20d7T3/OOHu7C+h6b+YV5/Ia70We1hTrryGkoNv5Bzs5HODbRuotaW+timcb5jXNmRh5T1ei/iN8imfCN64hsonvkSnm5++Z1/730DGv1SNzCoreTY0NOmK1pxhs/MZtDMBeduazA2uwnnrnqxj6VVeFGQRZmO0xS+5fCG/ZXtw4cf43f/9C/kyx/jZvs+tmv05/jD7/8Q77hX6hgRYlexVY2+tXAe87t/+uf4QA5cIeP9/de4//KA7jXnMwN+XtDJh0qv5Px8Q+7h8uYIY4R+Z6y/ki++MH56PzeRsI0+ba52kWxf/csc9eX+S3y5/0xsPDIGMI5A3xzN6hIcgk3TibFqz9zgMd+amaGlbB/9jyn0l9ubKH2Jw3Ef94zTTy+PIU4dqsnTTUvznLwsT/j6C/neXGLMK6PfuyN+wWcAT+kbzyv0raXiw+clDuiX7QhAcai1EuKFXv5QSWbVFt7rS4kGptpdH+kr7WiiTN63r75h3tP3rMfgYf2K8TvfBKqLfQfo3K63+OE2877t3QTxrQxYEiORcnQFebhKGTxyPWDn9OP1u7jdvY/d7i52zN2G2mB3zvmbC/Kh1djA11JrZVE4Mw5ZzAFTHHmoCPRRoOn80jF3EB/oVIo8lUt5LOp1wEdy7qmP/ETeYH1zxDcm5nDGnfQi7Ak2HCHOZcEfLRUXaPjdOnY3d2mDe3zqARtn3DInP8NInq5zHAPE0AL0oU/UAh100Y7qZRnwa/HPgk3MF31rsC7wDsa0kqUNNcShby0xH2g7bsbQLwZo6pzirx3Ucf+0J28+M2YvJfisNpswbn2rxe+Cuv96jz8fQr8z77uOEw9lGYc1OWPJGyN5Ln2mVGQqASBRuhpuCnTiBG1cKe1nTJn3lMNN/kX/EpV5qes2aQcf2xufufZi7NePJzB8YyziNv49EYPP+RcEb+YcKy/lhKHMkbafyC8z+QjmUWqN1vAV7ktPWvJ3HLLoA+LkGKwc2kOStrnea+B71Vf77Mj/rpk2HHtoq65j8hE5jRf79/BNm27WyOA4MzP+TFnkm7KVknZrwxCDZTVETXoluBX+Ui5ciA3sCds9xl/++lMerQs+HfjLi9N4ZKx4ZL606Ek8sM57eLwPx8Rc0zKfde2kT9jmBEYVOZVFe/s20QTu4rDa4dPkLd8ArmwoBgKpo0U7ASewncP40Udyw+kEJdf7lqUBbQKdZ+aKB+R+Dt9K1sf2xJvzdnFuQ4t8M7LVjKV8y+nmJm4oI2NjrQ06Z+bexzxeSMf3+Cnfo1D/o0xpQCsxqoelXETHiDqAyWnAIA4uJxCfKTpuaw3D7GJDstdwGlBnctPDJyyvTFYNwAPOlwF09VSYSMcAtL3Fvjp4HYZwgvW//C//HP/rv/6v8S//+q9xd/cuKs5pm6TDqG2icjPI5Ozm0hFnnUkQkMY/C8HUyEMMhvCcce4jMsjHifxEO9tei/IpJx3pV8IkSzcWO4c4M9ENPuqsvMqA+ng3lUb7BaqsAMzl/pl+M04656B0ZvNJOU28Z3ibWCrYmdw79CrSsdBfvgvlErUjqQ8taqtRaoRNkg8LEScNXlcTPYPEmoW6pY19tqc1pFgG0FEbyv/4+srAeKRMOXFWVu8RSXEiYYnTCeXO9BSL5BsVPU6ZcJU/8Yd4Qe5KOdN2cpAk0VLNxG0b1kvnQN2eCYybHw6gM3aw/xvtTT4OjB6vCxnMykB+BrPzN/kGBu2eoL/CXDip8G31Csg5+gZOtHFQ1SfkQ7MYaKNfrsBnoE3PtYNS31o4YG3XGyabO85JzAUaFGlpD7HR3hYHbf1dXeUvZgXctaPXXQl8jV/8iKU20pe1T17TyPaeS/fqUxWZG6XAt9AmAs4cPeeM5jiE9qCIm0U5xDnb0LbzAhsQqthJn5u+9eMk79KMI9KDPyeLrPSRlvecvG1vdmyGbKKBzUARNwe3d3fvw3uNDTY60r1E6sbZETuKzxsxUsF2TR4YKQ2b6R8FvQb6eT4RA0f8wdg7EKuL3fdhvXiJZRVTilhxyCeW3lPv7Hc8xAQNMVTua3snFYfXQ068fSvDPuYqdVEuzxGXDRYG3YvMmqpVbF5bNEq249pzNMz4FT/lsq/n4qUsnjOMR8rAL9tbl37yNnO6YO21fRdb4a/YMXMNE8rUQX5tSLs9MyB770DOlMeEnEfOff07NyzRz7jRR1odU+aulDB2fKtOn4JrYNYs0sd7ZL8UFeam9caHsmk7ry3S7UpJuhkb23X6g+fi5/cUzDwlty8K4gpoTXtBsL+L9CO2mckjCiBWR3Kd99KeGLRSIuWI0CcK596Xpva1HNHbOqCCzaKB+C32aeTnBssqC2zEfX6gho6VeglyC39UDou4XPujPliDEsSXuha1QI/etnWRZXFzWF2WvtKt0dHmRD8xU4cVfi02a/LuyAS4bw15Z/LkMfOrfa8yi18pFcGC/DbjhzPUgs2MQB6ukXfRgSYkwRIlHINKqeiEj/Yt6tDIc8gKaKo8gZMxtJQJ3tZC5dJnhqY49vj2gGzmmoq/LXpDs0KrB6+AJ3qBCme/uqbuSkM6M7Y/n0/IU0I6Q6uZK5Qx+JzJLZl7sb883Ijcbsmv5JXdzTZWLEbqULGfOsGnBOY484BiiZeGPH0DQyaMb/oR+kEWXh15YOmjhspyjn9HjuCe9ZELcevl26Njj58pz8ST7T0bRQfGfv3dNmeIHpFR3Ly2Txb6cCui5O/8dT3NdtQU8DIvutFVlRdbLO2lSgN+sopfpdSotaa+XblQshm4KtuMDBa6LLHkCfflZVEmqzAsP+BEe+t/Xee1Rb+ka96Sk317eOp3A7nYeUYFWzH2eqRubKvQfy1dLemTn798ir/+7e+5CS7AOybdt2zCu7jZMIa2VnNM1TfpQhM8FYawWnSgUt4Fy+JVwS3aRFRwcIwZ4buCzoqFkAsi5etKDTc5hzpEG0b8fEx7awjHtNyc5SGb8aQ/vuHXhEjGjnXGoziaN8yd03TMmBIXZREU2wA78iAZJ/yE+Ue5urLUZQ6lsTiVwrwR5s6ZHFfcoNaH5EOTqGyO266J6VCxcYlWa6hHxzGi0MzCGfTDQo1yHPFt6XpURov1liP5Uh4zR+uVvxR9HPsgtPcm+nuEMhR/+SE0gfycvnIyFsHp6vPcQIQSabceOWuLZQxHd8HEXvIakH21HmPwfpTMedyKUuhDkQ4MYF2oo8S1kMeQb5FtyUXi26BT8Qk6ZN6TlfXi1F/opd7o5CabRVzmV3MCuabv4VPxLfJCLDxO6KUchf7aT9qwjmVTZaYVMnlvaNFYrFo6ri/WgNZFl7TJUnulYRwt8hzilfHYBz4uaI+Mwyk7fbS5vLuy9IVbeJ0lqCMQz8iIJZAFyrSr+Ilxln0TDzTARq5hzAU2FH8IRaW97dywur4toz36WrkNfXnY4VqoMi+JRRsqMdSyyLNTb+hll2y36F6ot/tMTrHoa+buifXBdKmb0wfBk37qol3O6NWVEq5LeuTRjj64NJYHYjvpqj85XHpuBByhY99l/g8l9cZgYi098Za/xbgw3mbuwzbERD0GNof0G0IS95vZAEGuAFtloOhL9neOQjUbceAA5uJYGzrTpqN4T9odxHvqzUU+MNZHxK7SxvVBUce+xnJuryDfoBinQ208SLOMUbElGoXrDgTjuoU4DLVGoa26qfd1fSoWymn77Gdw0S5/On+f8eM39DvGK7Y4Mk/WP7IP80rfiHVzZv/ExpdjGjh5T72X3CguhXxUl9yeNkES7DZBa2JD2Idzfv3JjF2UTR7TK/NwNj+ldZVrxk7azX5H5p7KLo/gA0V+Iys0fPhs8eUIMdAW4odorOPmMHayMJ4nfWHk5hvXynFADze0nT9KX7/RD+R99U2Y8VPC8SJtVBYJSqKMHyyX8b19vlOx/u9hUlgN590TjqmTkqZImCWBL6UPLuKMM9m24VwfeKLxz//yrzypusmg04jP7Dy6w+jiXuf59aCg7e0bfKy37RcmHe5UyrsSXD3B8+72Lv7Lf/kv8V//63+N/9f/9r/Fb3/7Yw5KOpBB5fGIA8nniV1O6RxwcB0m+FydUD9Z2k7hGyjPbEb4Fsbz81M875/y79/tM81vTCINniDp1CzdRVATj7rqbPgt1G1joQYG/Ka9jS3e5oiiZzGkg4EkDyecPtE5Mtg5IdswIV4zEdKhXcBab5sXZHzh6ZSJUGo+uTZR1dZgembCPIUbKkcC58TT8r4Vnjhs2TS7y79Vv2PBvmYRXpBN3R145CFWf/3r3+Kvf/5TfPrpp3jmybUBO7J4MSk+M+A52Fkc/E4MBCsma7a5//yFneMv8fnTp1yAS/OGp4k7igPWTCLYI7f8fOLQNwZsEoj1c2J7YlJ2Keiftnh8jvv7h/zzPm34RH+TgXgBn2zBtYb0Nptt9K2RYBfbjCy+Njz9US/9ZVyto/aFDYBnyp7NLCigfy6a8KerjWptsRm3+OtdvP/wMXwq946j/rZjB9/Jj21CE6K/u+PaQduIEdVRWw3b3dL+9u4mKvRNjkefPmOTl8NzPoHOCQn21w5Dq7EGZxdFDRkqfWphkLqcd0XKAUYzC8gZjD1OOWmSt0UfOoMpJMP+a/RfYR/9Qv8cGvhAp5Qa3u/goT2cBApmntPZSceRDQh97Q0dHbz9L6J9ou2bQV5L04Fsd3cX7378IX747e/iHX5lTnhlE8Yk7eBhfB+YHM3YvxSwXW9jh0+4cBiZSCrfGtvI/ytP89NHaJt6cHzF516wuxNs7a4OA7ZdMXEz14hrYZAd2dScie/l764fwWdKHZWzK5V4mMLFyyNPOHzjQhvm30bv1rFZj9GDBeEIvk5OifPFPULbiLxHFye79TbuWPTo3/kkGHy8X8G1NXDlyE/2q7WFfTza3/bqoq3E+rA/8hTmKf/XHgc7sTCXmHsewMKnH+Yp396x/SOx8Pz8Eod8g2/xgWdy6Sdi7s9/+Sux94V7h9A+7+7u8ON1+vnff/pb/J14djCdiC2LWAYf5epK4YxMTt6eyJlH2hyxmfa3z0x9BeOeUtFROX2DRZ+Qz83du1hvN9H6ht6/wZTnLCd8qSuFxdqFPtfqIU/j07Hg4esXJgCHgHu4+HDxPLQW8uuCaoyiL3hWgsUIsih/yoicObHA38Rtg238HhQX32cmmPruhD62f6MtQslGUpyeQ//UJrYLaCuXMXQkRt/gI78tMTwSR6UsPuQ4ZPFPw8Re2n1iou7KNzOOPOfCyKdhH3iq//vf/y4+Mg4q1wtPsv7+95/SVkd8Z7O7ITffhDwaeuvLxuMReUFRFyefcwZ2yqecZ2SjBqzBlR/r1L/VFvJYIa/nKronfizKekAvyKSv/FhLTAAAEABJREFUd4UFI/H1i+41xL+vFbqUrkCWwoxa+4sLpuBeYQLbYjRXKS90rqCOxKB+kHHF08D1ZhsrJuYr4rXQThq+mfTAU2/9YE2e/QF8fmTs/vDxh9jdvqP9OpaJtuhb0CJjscRm571G7tynn1OdOfOHH36McbOmYck3/PSXVntkXMXK/Fcr985R8d/VZsy2I+0r9dKY9BFi6njBQ0y0q7gpp7i4GEaFpKEu6iwf29nea5iATzAO1fT5mbHXtzWOxJI8xPGsAWgoDUtXilcsHqCAXc2b/s+TR2SSrjzMx54r34Ec5wa2ecQ3TpwIX2mqz7UoiPUTOh3xJR+25SSdvK4d3uAF4/SFEYxGcrBoi0djk2UFPubo3XqxobZ3/P3jv/0p/vv/8d/j05cvzPNmbDWGb3Qtb5GtY4W93cRTK4NA9cxhxkjata9RezhZOiSglCgph/6/wj7mlt1uhz/cUm5iVDYIntnBmF2EEDeEd+b4PfOgp6/3PC1+JJ5n8veloPMEhn5/19///Lf4/POneH5+jOXzG2L0iB8tuf58GTP1/QEslgVru+i1jaqfI6N4DsSYura+hR9tq08bXxO20aZrMHt/+R4Tn/wP9geIgfnwirjxy1n1yxFejTptZv73rQrfovj8+VNIU39RJsuEPvrjgRjWfgufddwyFu3IUc51rNOs9tPNCv6efkCl/c3n+uMbtMwheJwqfCuli7RDysn4Kl9vqrc0Awwyz+AfzpukbZFvhZf3SBfk1gh1apU80rNRhvPM+KFjuePzCznpqAwpZIFEpT1H6PfQccEtZtI4Hs/hmyj+D1quF56YEz58fQzfPrFufnuD35n4oaCn2ECQH2jCW5mtk59FfdRL/77Bx252t/gs46QysoBWV9tAgNyLTNiN314iXclbNE2eM37jPPWesVq72Ei5te3Q0J2+8qcj+iEPukngiJ88PN4n/M5dHSfMmbe3d+lzjoFiqixZ2FnyaN/MQ+hljGmnjFV8yM0gN1tKZ64L8JjDXJL9OqSAt3or37UsfOJbu1Iqc6F1xpxyNfw2eUZJv9Bufneb46OqFdr3tYV0zJHBp8DHMUheXJIHa95XPtsV4l7FtYVzOv1cO/q2j/NGfVN81V8a8pmOcxwY481f5iDXSL4hpL+tGOt2uy0y3zE+3KbNnIO6/pGG8eG4ob/6YF++S45r9LlZyiV+lNt1lnFizCddx2fKBh7yct45gItF+SzioJzqFXxqW3ReESe6+JM5iuImRkV/sR03azBtma9861t/8E0wx0bXFJAJvU0dpO25dY4Dr6wfnu4fw7mTGz1urGhrY/wr9Z9YL3/+cp/rVR+sDPjHNQZsc0Iobeu46fi7ag3IzynLNB9jZoP87MMc8qxxax9l114WfaoilDJJVxv+zBzUN1DvH+5DWZTVIt7ay7Wl7dTH/KmvwpQcPod5bQ8+ucGOcQqa60f2N+/I37namfjWP57MAejpPOyJtf0TcyofytnOPsqWdqlDQMqwtPq7LGL4XQr2HwpFUtLhVcCBo+OXxrWfA6qOoaN4bdLy2sCy7trOOottam0YigkcTqfTWGqtPGFex5YF45YgXTERcOJ7//DA4L28Ur9iwmFA4TeRgxv95QExAqyGT5VcVDvYysP6dKKX53DAfWAyamL75jzwtP3NzW28f/8h7hjIbynr9SZaJbkSPEcGs8mEdOGlnAbRotcZFolK5AfBlMfidSFpNnRtTIqXxWENHdZ7lqRRwAE+BpLBLW4mNLGimmaECG0MZCeA7vgamDNycTOUR/rLQDRCv4YSeY+RK5NktiHwE5fGfXSTN2RptuggXiYKaSmr5wPteorJt28tTKyWHhrNwqRGOspqUcZKewuESTJTOHFVjpWToSyr2IKvmN+Bu/Ye2zrkYR8TBTDmaf66XMjHazE5MRjLC2RSf2WUZ8eAZHPfsBJP+2R9WRA5M5N8Y6KovynvWZtK9FJ0c/3ZQeVMAko7wpAfBlm80RME7EqJCi9pK4OxEXyojgH9XQQNFR+njTTkIz+LvJWd5v/4Q2flDaxn4tdHLTN2djCzsffV1aJ9KjbxaL20fcPOidfEpMNri9h3BSkp0sBh+cEP61Lk4QLDxOzERn8XO7GYwUt59TfjR1v6JEKZpJ1+yuRO/tqvonNiAq8e3a2X5wks5XNELt/wceC1vpYayt9qjUqxbsYmlhNHELcqtIcxKH80yTyh7lo17Y1NxM3FR9Jr6oa/QlMZukIvC9ianyr19SKf93uu7UsTWsjyTNwEscR5gfKlGLvqafsO2T1Xhyu9hQaN6Tbjo+rMaeT91qeuUMsfJ0hu5pprvC+m+oryqJt6WN/ot2bis93+khvHcUiaaJW0/OVkS7nsU1sNaSib+AiPWEpfXBebHjKvanN5z/i2bRMDfumDTv7Ml751pE9UcHLxYX7ebnfoM6brH/ABN4/sE/QdWsuNA/Gyz0CeUEbbGV9ikk+pwMhzi33F6+q7kEFspEYumegT5kaL5+qi/i6Yr330del7X59V9qt+8rDYT72cRMjTa/uJu3Kb25XZogz6ieUqg20VSQxdcNvfc/OyG1Qe3TQ/PDFmQaDVyqbOHOKj/6pjV/ARiCinNMTljbyU8hAr0szNKnDNeOTexMTYJ6hpK65tI9Y+fVXuq7zKuZTUlk3jcxaQZAI2xQOTNsdBnx4eL3R80q7sR2JOHPS3EZuVUiFSGFtBGpkXHhW2Bf8aGSOZTLIKVFY3xh2fTuilbBZtbh/lG1hk1toCSmzcvDFxPIYTe32uA6PGxHVkfLj6ffAxX4uRbZQLxvSdY894rh4uMLWvuuV9+nSl4JeN+GUxahKjszyHpL8K5wiVDSPraB6dEqGn8SL+4qIu6tQj1wocLLWhNzmjK/YqYIpNXw6Mb3uezh7y6aZ5CvahvzTaL7q0xK8rdjznOBJ4tlRgjkqF9tDO+9wRP+TuyqJHqy3vB3KGH8go19BaxpjnxlmhvTqJhdj/cqRTviHMXeTvh4o8NeSd7VwIw89zhEle9SJ7T+6ptYMAcl1+q6Mx9oafmhPsB8RIV5aCfPwsrU9z6BMucnzqrT2X/FtShmyHvuGHDR/v6xN7ceWp9svLU/aXeykV8YglfRbeFdtkfrM/uld0Uy7jQyz0Yf9k7SMPLG5udmBVsdmZsSTgXSL4kW0PHfO4seX8y7G6KyWcB1lvG3oR9ueMY3lovoI8zh3l4+LRRd4ArRM3j4zZ5gSPV4yUSVq/Luow4vNLaXlLHxRT2+s/xqE8htbQH6GRzYbe1+7SsHTIA2t0nNlkn2IZm+eUu4BNrS1sZz/7Azf3QJYc/AaeuIDVzNlmaEzcm/O6K/D0TJw5dqWAZYuVcUFMiZPz8n5Q/jP9zkmDpiFG3/iRW7RN4sfNvqFPlNA/3sBLnb0nfh3y9q3Bp9ISm1/6GpNHNgX1J8Vp6DSAuWOpxwEZjG/nXytkq31FBja/2Qh9eXpiI+lzfGUzM78HBZ0RFvpBrggkKZxT0E+Za6vwH1NPx2mLD+1G7FUKuYX+ykCnqPJdrWPkePXJOe+fo28tbm/uQl/SFyzqal7LgmwezZvSKl2Nik7K4LV/lur99AuNhIg9920zcOzBKoLY67hBB868Sr3lox9mX4T1eGQOZp3lrIxga708LAV6I7oMyF0K1Ci1tsRBf9THYAM2jQ0fsCV/XOdztu9K5fbFD7gnTa6iUO/cYbUe2eRlndKBIfo4H5wY55ThSkcMXf8l5uttNDZXpA3hjF8xnI9H/BT/plK5BuRdNhqW9VRfkVkfgI99LbZbr7ZhO+c7HX1rRV6wEf+ZWHBesmA+heOhc291oCk6FPpqn4b+6NDQweQX1MNr5frUuGC9N3BPu5ykiY318eCjHOonTTeStUMIauEmP4iCW4KY2NDPDTPHOTc/juQ+mpCHzmGcGHvmhjWYbuDrZjM944UNFszGBt+YdlPfUI63idicYHeOVisPVFZxxwO9u7tbjnfLvJp6BMi5woRdnCt5DHTcMA81HzWwVg9lsW1CwIV16uaRS26dsRE88QNj27pSauLo+QllreeQddK1VLFTARqpj4XTpGcOEDt927oeeY3zit9e+Vr/PZaLib9H0f7nMp24dQVbJ8iicYwe7s1YT4M4CTeZG5hOgv0zBW6HBr0aZsYJAxR0IutO9NW5LENr4d/3+YTQ78PY7NZp8M/5d/v3IU0DX5oOANKfLgHhpMJBwJ3bW3Zw3WE3IBwgDzjxw/19uGv5md3Sx8eHdG7v2ca2vu3wh9//Ifw+nA8//jZu7+5CGXVsB1IDyonmzKhpP3e48VjkU5rCKUpxKk5L4YKfinOuSAYmshXBsyJI+9qAcOkjD+k56XBBYqDv98+5WJjBSozETyeHHAu2Q/jmhE+kDzzFtG4At91my9OEm/BJh8GgTd7Axg0BE2tXSiYCA3ioLRO3dN3oyYJc6+0qGoOb9Zv1GDs24ZzUjCQ1E5v4DnWATgs34W556nubb7wU8DykzNrRgU4ayq5PfGHAVQZt4w71zc1d+Cd9Hz5c37i5Y2d+G2tkqE7MmXAWk0SQKCzIzs83jI8kxfQzBi4Tg3yyffYBEXC7LhIHsBfzWmtorImJxoHNPCf5TkiPXCvbUpg0Sfv1kDi7wXgEQ337BE0oYzd+EKa2yiSyRZUupre/7RxQnQyIz7gZGSRaFP7pEw4kb/jigQHYJGZdFpK/eki/KxDjWlqTbXkC6FH/6EpJerU17LQk9pGNM33Ivm7g7PeP+eTTha+Je0a/qx9J2XYe+77GMECHcoTPPTHx/PzC7vwrhQXNYR/i5CL6mXN33z9jx8+fv8QD5YldeHn4dPqIHTL+WODpN2IuLtolOmGf44DOyvfM08CX/YGxaM4ByAFsiYt1DNg/+5ATlPk6gRKLIzLKTzmAMzb6Ju1rbekX6gQ8eV6HmrS223WM6c9j1ifWDKpi4JOZvtW038CxUco/DCBn2WAJ5Ec/fadg60rpaefR0teFRp6XGtLoCtKgg/xmnqxwFcbkmvjfsvHZamXCudhSP/GtmpF75prTpZ8xuWWDZb1eMSiPYezcvbvLN9SMG+NnCwbyVR8H0UDiim/csIFuWaO714qztDkz+M88KZrigF+ZZ7SJ53PqCAUaawP1mPCd5X+y+xL35E/zkzo17LwD2xueRjf4Sdsc+fz8nPTtbxtzZF8bE+Aa5g7r5YOKgMqTSGzqosv+VujnynIgr9ku6wFFnvbxeEi5D3HEn2zjZM1++mliANi20+/VbU88qKdt5Y96kD1nvnp+fkReJkPZZ6Y+ojZkpQyUlmXEh5Zif3k4SZX+QRnQwY6eu7BwfPENLd/C+nz/JYbWQl8t2EZ5vvDkzCfb9pnJKcruk7AJWktRDuyEwl5LV2yXXKTeUy6Y3Az1zZHFL0uYcyp+VUrF16uGXEqAM7ZN/aOk3f/+6ad8O+6Bp2nSn+ElRtu/LT0AABAASURBVH7PiLLo5z6l1uc6fJ1uUCkh/V+XVlvWiYUbWw885TZG5aUNgk9rlfEC/BhDWq3hx5z7whjn+O2Y7mTbSeOKXL0hDizG1XXzWfnsdx0nzTmOgZ9++hm/fIj94ZV8cgaKM5NNHAaBBybjAJGbMs4ZUBFZW2zWW+JpkzZVz64UmpW0k3lUXuLi00t9TJs79hmnq9U6Wt9ov+ih7Wz3wNNJ+zgmKWdXKj7foEn+R6eBIi/vmX7ERnn0ebiHuWFFLuvBKudaNESbqLWB3TpWxNqKJ8i2U55SalT8ys0Hj9K+lkCfiAKF//EHTlQX+ma52EJZ9C3HyyO+7HVHG+NVO9zd3sUdC4Sx9YiLX+JLtrO9czDPxZebydZxIC4yuFGkLzgO6RfGm7a/6uBRazkuTizm/H4PMdW+T/jmg09+OR4PxCgNG/i4uBcbtVv0XxZg0tLmFb1kry1ddP/+n/4Q/0zxzbwR+xm/9rUdDsPPHLUHT8oTPvlATjiiozS0Se1Z4JIH9VHHYPFxUJCf9nHOom0sw9DAgMUn/cVmzyalPi5Gzg+yL8zPlA5bKIMx9v7DXdy+uwlpnHAMMaNJNGysDdxcyqfo0ueGckiP05CG7QbaVmMV4cQwcwe58kqrrw1/bPhlzbmffZVHOkc3lnOBpmTG0BzOT97YHAAgm2axvScFPvrHipi2+P0cY1ulLKxKicWZOJxxg4L/LnztIz1teWROhZjhmz8BDvrGgU0dZZFHR+UIbee06802acjX+0cWsAf0ss/VRo4zg/pTGnG/IlY29BPbgWv7mmc+ff4Uf/7jn+Ovf/pz+BaGOJ4VJEvBdrbk4GlXQ3tumMNJx3xo0U6O1/qGvqRMyjzUFpvNJrSX/qTNLdrTN55/ZBOyDXWZVyr/C3MsinIZS29gIp2CUkOrzA+WIp7mJDcmJ+am5lpcJLGVZ0XnWrAr/ZA86y+nqYzymZud7yqvNA7Mb5eCDIw7xn++kcM8T/pdKbHZbbDPGAP0lceyAdcBuxjvxrY2gmHqZHwkQ/oCH25zDjd2jsTu1d5idptrhnfM92/TF9XZNo7fB2TRJtLRv8T99vZ9fHz3PlaMCz16airzyaubwzxgERf/JHRFbC+bRGwW4svOK9wM2WxuFr/Ep2wnjRV6KPfxFR+tNQbmM8ohJkkbHMxBPvTyoYixLI62UbeePvq9pfYNXR2zI/phiBEf0E+M1xGZAoH1bf11Ir9q3xWYqo/RtmfOPZlfvLCgvD5jrDj/df3mvOqZdpaZOUMh/k4cpe087MOH92ExTwz4zon88/z8gIolxHuzW7NWYezH7o5X+ps+1JDjlnXuD7/9MVxzf/zhI3YhDzEW0Zm50ZzzhYP+SsG0eV/ddtttOF8XC0RGlEV4r8290q7gJG6JK7qrk/p7rxGX3hdT51P6Zode+siGeas0qgwhXrBdKRWRKlfB5tcM5vJjjk4b462ybuy6kvfVzZIX39mvRcLvTKj/mTgJMUh2NPBvH8lK4YIOay9PsU6BUSI0aMXYXOXE/OHpkaSwTwfScAPG1rDLAmjLruM6vC4YzwFKJzhHQKvAouakLQfjL/f5qq8OaBuTkcaWJiLlzzLolTji3CY3K3XClU602cYGRx3hr4yt1vA4jitkGDkfEZkBm4RhsPuGw8PXz2Fxkq5s6mWwbrZrJo7rGHny3rcWFYfcECgmfNRIh1TGwMJeL0V9lIhKD9dyuey8BuQZjJ38GNwIlLSd0JE7wHCizOA9A/3S8crnGiAwzzZHEsmRJDqhz4nB23ZXOZKVvEgOJluTQFdKJB9uagt1Mkk93t+H8tjf4M3/RpCnxh5feCLn02MHU59y26aAhQGNAaEUMYDzioTtQPnh/cf47Y8/hkkob/7ql4NvyqmsbwhXCjZp4LyNdzd3cUtycsDNhMOmnpO4WwYDfUBZ9SHxl3YleUivDg0aI5DMTEKWieP/xdybcDmOJImZ1g6HAwTJiMisq3tG0ko7+/9/k/Q000dVHnEySATI2e8zBLNqekdvpbf7nopJDwB+2G3m5u6ISOWqXOTZ8paT7UqI9DvpaTvyekJ+J2Rk64DdDK1GhR9tquMqr9fSas0JMtug3cCsHJ0MTyRVnmaqw1BttHeFG77Ctl/fKvY0wu/EZttNBuucPJwkWVzfUm6QwcSiRdtXvgu0vbC774LDYlL9zMJbvSmDUmpErEjkrfCsrKhEJhdksuSpxuvrAZ/BtkiobGsEUH+dw6JNOPaNoO39B+mgTLtdtAp8wA8sapS/8B1vKcG/vkalT18bZNDxTAt8t1pjxF8sylS4ykD5OEk4AUBgWN+Qe2N8RafhB9Own/be8D2g0vVCrCiJy3qQpQ8Iy8nf/tJQwVsYoM1rty48ZxIpSA3taGgVsdIh/FyAuzD0YrMgqbzkhok21GqNDpqUjXrQbsh26bN+ZVX8TsDWVHiYiDX217YGnv01iw2+Icb7h8e4J1aa9PQQqTyFq17Vp/Jp8CucBT29mjCS+AgLQkWR5YQ9v7Cp5mLjlQ22mThgw4COBvirtcLjyo54bRPPtUifrcq7QaP9pafVGsZOdTYCy3ppQst0L5lU2DbtpthpH9jpjM2Y7NAh7J+CRH/i0N539GnA6iDkZF+SLdu6UqPBq4u6kRjr1eeRvuJQNptpjNG4Tl2h/1lN4Q/iGhi7wb4miv0dK35l57Nlj/3ax74Fecf1Q/yVBm3QV48X4lHCBNbtzS7jkLHMjesdm2smcMopcU1TyshncWm70nyFL5q8h19leYOc5O0sTvCo+wrtE3zZzyKt0k+XUNa2Wy+NkqydKTt17R/NTHumc4++co6FTzcA99Amr87X8raOv7C4Q3IkkMLUdyzaghtN2vQFupSdfJpEizP9Bn3lmNpy/jbublgQBEwqM3UvHPF4/TfP0Gfdgm36hodzlP2kzU0DfdHivfiUjzzaR7kpE+Vgm4tTr8poHCfm8k2k/LEJ6Ste+5a/DukfR3fj8uoz8jqg1yzGGU6Wc87g6iLiltj7gTlLm1YG4vFXFYwd91+/xGeKslCe4pIu47TFRYv6cgymiYsST5Dl5b3Ik/xa5MtnF1LeM7lnf+3PuGtdHWpstmMoY2nJzU7kp1wWrvbx6rP0BJ9aS85JtdVwcaJMK3bRN2MAsZs+9lUX0orqEu9FGtGRMKWvixLK5U//8Kf4z//0T3HDJpD8uvgLPhtkN0Kbi8IRGxhaY2OhBsMcnjCVgXPPBjt0M+aHjz8mbTMHMNqGdM/MQwdioP9JgUXZulFqzjczF6trpJixXnjS7VhjXPJB7PPNOus8YZfGBm09PK+2VJKeHIvN56EPdiwc8ZsPGFv1obR/2mAP3kdyln1U+FJHwvV+Ly/MyR8+3sUHDr/SB+hTVKCOSaxLIRRkkcKgBSErn412l30j52EXYy4wXXQqdyhNPiu0N/oN8DGyiBRvQa8kgeTXM2XJuU48zpd9bZHtXYnK/ZYYO45TGGdrQ+/AE3bwEU8W9I2SrMmSsiRvnM1btAMEZr8FmSlXZeTc9oZ8XJT6tx9TlsRf887j/ErOfwz1wHDmhsoCscXIYtt4N9RmmBAq+kBIpdCnRdPv4FO/pAGJFdmK/HDblRLyqAx6YPi2Y2s1NsjSfCz46NtPzIsW7Ue9as80CTIvpZSQhh0HMLubfSjfWmvKS5l5X0oNUKZY1PkbMsqCjQnzxCaVdqJMhCcNPTBE4kbO1y9fw1/pczNFpENr6b/20TR64BtTrbf0raU/ZCxiTtOn9NdIKgJ1E6uR/xkZK/s1NixpO9LlukFZqycLA6D9QoEiaD+9x4i+Kns2Stl9Fob2ph7PDEYsKRd9WX6MZ9Ytp9fMdfTvho5c/8mzfGkrKBL9VSh1g3RJ3SsD8yxldSGft78wzdE3zN36o23z62tYhJExDl3qs6sNoO8C/dB2Ik+TbzcIzClcn8mn9pC8A0C6hGGdtC3Iyz6wii+h3x4/hCHtYQae+b1X56AF+YAtWh2jokfpFQZgEb532KmXLBfEe2HzQfkuqQOoxKZLKJ+uFPLpFw5nTsif/JHnAf0GEqJi7Qef5vfjdsdzZd6a4u7jh2jYvzTrV/LpIYzPGTsZY251w2Ggdqt+tBFtqgdHgTbXG27w+Uea9UljW5Q/RNhoQZZ0A2fB3mr6zhZ9qBv5Fpd6cQ2sXOyuf0zEOkv2wQaNlS/4mfK7SsaxWU/+KYzgI9xV5xNPkbZxjedXmdUKYdBv/mOMd+wZxOpDXfa1YX81+tZyU3VPTrOjjMS1+q4r9XUtMMe3IGopsyTq390PuP7d0fQ/JgiFnM+GrmByLyngwKouVvHjkp5SYkBZtREMUOhMsHzi5EYjFnCPottQw136DYmChrF1UhgaDroqTCOyrwHCqwnC08NzvunyyAnQPJ+sDhMSjQM0+eyPWsUbOfGcmJwM3AWcwzCkoY+bKQw+TkIWDWiHYZuUDATdAj8njPuJ0x9PFb/+8in/N7MDzwvBZAC+Cc52uwvpHtuUwQJhhLvhtklHBkVvKKXUWOkqPlE0e4wSeabIqNFwhaEMddh14jRwRI5ttdErmOgJOgSqhYAeJRjCD1ocX2rHXYQB0t32I5tgBgDlIEwb7detQwhgSwYuk2Id0nbboMzbULYLSdf940OYDOmcBiR1kIXTMSfYB056f/75b/mmyRm65HVUlmVFVEoNfx/WYPeBDZvvOP3Y4rip50TGD7/Iw1PeLMCBu6it5d8ycdPHN7n2+9vYMmlvp33cfviOHehbAkMJA39jYtKmNsCmkrX4JQb0VYdGIFB2C9cL9Qs72XPaiHyp1/AjDcwUBjSDmCXbsYeulBih5dckuoV8OkkV2gzC0lBbzXooSt3YJnz16RUUYdt1nO0+F2y0ouOB4C/97t5vpx0J0z62W8p+B683uSm03U/hJKF01a22+Xj/kH8r6fHxKQ6cDmh/wqvyT5E9izq1TjqUv8UkQL0mv/iMchf+jgC7n3bJj/1n5GDSsr+9S1r20NS3lvy42NGnhY04RCUYZIA8OnwS/qRXy5fnvrUYmcw2FMf20shAtJP60YbPQLF+oK/lmuCd02nwDca4GARJLu7ojtpL0guo9BXlPmPD8ile6zGz0ObdLFN2b7T7v+cBLmqT1uADJXR0HAzCC1pisM9XeL19qTvTLxMT5POWdou0/FK/UGdyAsBotcaWWENTToKV5z1xJGMGcB7xI//+mPFHnqx3/PPzU2460QW9t0y03oir6uyBeGiSJV5pk1YTGRdBLpwsMzoVpzYqzqvt2TfLuzwdfyGOrzoKSKiJK+UO8r61aPi1emvYqbpRpvJW+OH9QB953GM7JgvScmBDkuaM714TDwmhCY227BiQffNH5Smd2oZxYsSf0/eAPYB3Q7KibNyMENcGG+qxL2ErB0gNY7tljesjiU5LuzCRkX7HjdspbbACV9od/9ui7PUvdZswh8YiED98M5dVAAAQAElEQVTE7ve3H+KOzQH/xofxxbKBTmkZWo0GTItxcIS+yrMw5J0ghNgLNLbYswG0QaYX5paFgtVlnJHHUipiKeu8BUz1QkXykvRiX+GHqzpW18rahD7nvb7m2O0WmqF13ExR66+xMPgw1J+U61dNgomGZTnjQwvkLlH459gBPuwprgXblo4B2tTHFj4H9CME+blgSxd4sr98O384Rh2ZpLp5kAU4Z4p9AjzyWNCnsC3X8fKoL/WtYZeUUtNyhVm4b2yuTswN07gLaRWO8IShrcES89gpDmwyGuuEZZ9a0Rdzh3HIcfI41Mbc0WLPfPOBpFwZ9tRJ44lTbOc832S9Z5G3yoJ4hILVv/Pc7d1t6sl9AKTJXItmkYXy0J7OEgP1XtZi+4UFBafHzEGe9J+JJTNyWSjKLnlMOkf4h3cGSsuR+HUiHiRtXI+czi6MDT59rciCgi0Y+/OZ+9a3KD2a6sgX6OuiPngspTJKiokYwPdBWs/cGPu/++Of4j/9n/8Ut9itchUnbISxf4N9yb824DypDhmW9uNbPXCYOEfyPmX08fvvQpn7xoH4jRX+rYmnPNC4Zz57JE4/M1e7kXAiBi6rfKKgtgLaVV6Os0jLgoznI32Ric8V/qVJWv8NLfTT9mZio2PVifcWbeNE/Zx51gK2iNpqbLZb5N5HfroC7ZW6CRvZxS3xYI/Ot5tt1L6HtlWG0gCxUelfSiEGAguajBcNXXrtSknetCNj+svLMX8VMvg4Rp0N+FXbNGxqgIaKWcE/+tE2LOIBTOblFd9xY6RAuYth31oxnjhXDq0xvoQ0BVSegZGFezQeuCz6ogWbWOXioZktEEPfC/Uzm0JXnMpoxt58Q0LazZ0sLv7dFFKOQIsKz+p6Ax/D0PK5K1K40iKf9pE+bclcCnQghVT4kC7ptEJZ2q825ACMATka21olttHhhH96YPvEusNfl5Ee9Ss8bTBl1ZVwDjP+3rKJP0BXYXwbakhn0z+AnXKCffl2EyNthsOXmc0f7cRF+hu2ZtekAd4Ces2LffvT4sYe6BLudjQ2rb5bGFShPfExzqu+cS3qW59DQnAF5distBu3vJojrbkyfkGMWHlcyP8tF/RoQfrEE/u7sPbaeuIBuJWHY2ZsfcHWGQC7ZbV15qSR+XFDTJdOfVQ62mYTfUN/pcImNQARZvCxH6wD5pJveMu3mwiuRezjem6D72+EC9/2VTeuUSxnbLBXB9i5eCs2kzDpKM/KXHvzQM+NB+FrE8oIpFAQ0Sq8Ufp3/pxn7IMUkrcoXfbz18S1zfzbaNiv99o0TOEfwEj9v/OYI/xR4kqPT/Kk/CzGdfF0peSca7s+4CGdsIVbh8FquGSuqGu//e1tmKMId0P+8OHD96GPCOuIXRkTjuoHORfitbZxx+H3nhzcGLwh5iqnik6N75gqG8Jz/p3TF+KoNiptFbq6K3ZgSbvwGnavnkf00ijqSJn5lpM2fB0/IFPpvOpFUEfk5lvC5p/CUwfSrT2Zf3r1WbsWtjiUg/Xm0DNzFaSkTDvgY03IhnUadq4uEiaVyiZ5RGat1pDevTkNedh2GqNhM7bbrysMCLHw4/17xv4xofen+F1dV2p/VyT9rxFDiMlNBB3zbXnLwZVgZuK+57T0Wj585ITk5i7bdXadWIVt3w3YZ42loKmRoDNR7OcpkIbQWs1k/YaFxR2nT05mFyYif3f38HTI33HWegwGGxzploR3IFBpwE4CLy9Puegy0GnkBiIXsBYDUsWwxHPC2XQ6F8U+Bx/bdiyEJwqP4STgG0Y6St9qJsnHl+e45wQ/d6Xp1HCsLf110tsPN5kkuGHU6E9zJoQGcIOeRlAMqDSY6BmsKvRYp4y8+tzgx0I3fO2Co5Ms8jBNU+gEmr2Oo2Pq/Dqw9/JCt3S0PuGKESx4n4misCuw5d1J/JmNHR204nAjsG/YbR7RR+E5R/LDMepoTzDKtqwrMbRKAGxcmYyZlFxg+2tsysW3TAwW6sINNoO4+rkmuU5mBgfpeCPRSPlfOFGATuuk7eHLQ/z5L3+Jf/6X/x6f2XR6+PI53woTviV1oB4o8v/KLj/CivrOt/ictINPg+eJyX+PngwqJh1U52aCegBtILRvYw2uKA4zI4DT0aDqGINvB/9r7DExi5yETwS4GXuiKzAKpYX6H5DlAO5a2zrZQFsXBTIvaUuOcfJ4eLhPHpNP+NEfxG/R75TPtRR2+EcWQB9ZrPz4x5/izlNrdKdtWBr2qAxcpGUQL3gaxbrgM6MrfeOM3KmG1hoGZchKuvRvbclEQF1oNyZlTn62SdtCYrQhIMvfcl7CDUhPNI+c8DrGt8jkDXRhorXZErwH7OS82qL1CJckH0mn8BU/dGp3yKhIGJ06inrpqRtIVPR5IFibxYmwIlv165g3eNLuHrBrfVsaBFVbTT7lcZF/4omLZ8vrfCCukfxCkHpu9h1q+Jr6iP70DXk6MUnrK8pOuNer9xbhqiPpVZ7qwc2HLTYHl+9v1kW4QDW+jMSuIkE06g/y0toQrTZobdFLB3z3FHmTb5Mj8QQfZSF96twyIp+K/EwCnNSNBQsTLF0hqQCzRoMf+1rGcaCuKfgQ9hn+30gOlYm65hF7oAUY8q5P6ndPJBsvz0cSj2P4hoX1yto/dD2zYS9u5SUM4WlH0iEPxmOQhbxauiL6EnWANpJB5dVXaEImwUd5mjhqb6WUpNdx8t4jl2rpq1KEVmMk/ko/4Wx3U1jUvfFb21UmjtnRtsF+LfbxyrCAW9jG47BvedaWXg9P+PhqH9mOPNTBicWHspBGx8MJPn2J1loWN+x++fJpXdgeDsxJFhe4wMLmtQN1bH9pWvFDAtyUUtNOasEOuPe5i2IjOJbcQDPxUu4vwn55h43/eZKnvLSDtazCFM/EpkkBnuOM/V61Q/9eim8oSYc6/vT1S/7dPO3zh++/jw93d+GchnDy17E9cbefuCVKuDd3H8M3Nf1jk999/Jg2J43agn2MnSaIw3t8UpbSqr2sOl5yjHrWnx7vn+Jvf/1b/k9Uf/n5Fza7D4i4hHxo90pDnbrJc8Am3RDTHtWNbbUNUbEl79+Iz84F6kyciF+SMv6njSK3l5cXeHvhhPqY8eACsx2DhaGMdrttvrGZuFGWspW3+bQeUikr88+1fgGGcr+wEVCI/S3nySF9tEbE+xwAIdoPj9Bak3/blI02m/kH88obRR/CyKHqwmVJG5iJSfJrf4DmV3jOaeYcF3pbKW1eXQxd2JD1Xn1sSa5vnRfZ5FE3jlUf6naBL9iHJmxRm2Yh1xFfZmSV8zubF+kfr9ge984BbuocWSy8vtukdc7DJ2AJ1w2Eld6Vy4IcLdrdNTbtbvaxcz4jVm2auCvyq9FqDWU/ETe3lL35IXOgdqu/m99Ne07Y+xIuRMXn3Kqtqn/hl7IuyLUhi7RoQztg7W52zEdLHMzvsP/T/BqlCz4XNmkWcrA5y0Luu7y9gYPNp9NrvL6+kJMe40TsRDEhjgIN8nXC7qRDmdmmjEdkKR/KWv/Qh6TTeAkyxkf+rauXA/ZIvvsCPW/MazX5b2n/9rP/an8zmznEPsxN+xPvgJ01/MyNJ3G6STfwbL1XYcmbtiocx3Wl5AJVuRrPKnQKy77O8/qBeD3g9T9XOGF7zhUPHGa8cGgK1dBewvgsb8Z9c2dlLAxhukE1DKsOlEcPT+Y4ykf71l4X5Gg8OBGDYSm0Uze5ztiy9AzkPpstm3HbXbgpv8d+t+hvg70o+wVm3Ix44iD5/utjuCaY8R+GJ23CcB7qouKbFdtqMfRjuBHkesZirheB9ZOTyos8CMPDJJ+le2jY5KAvs5A1p6A4pL3LuQ4dsXqOh/uv4RsaC/zoz46Xhq7UxJ8yJXe1j28baq/6jfXqajPt8mBUObhZvJwuoXzk0Y03+5pvGcfM1cRhu8U2c4aKPfprVR+++xi3H+4ylqt7/VfdKX//J2HrXJ9pj08cNL4hN3WinrWTajwtBZs/qu7YI3ektM5x+P0b9i6dA/3OCNwxJ/QpTcKR95Qlm2on4oa45HODP2+2Y6gXebTfhTjlFYsK8W42zOfofdruwgOhriB7DEScHoKor5QX/aT/4cvXWF7xC5TS15qx/gl/gizovgHthTn5mGs8HuAnKaT5EuqnDjXkpRTwUCsPbkwdoV3Zypv0eTXe5Ubk0zMwD8SLEzAiKnIY8CPhSN8VT175oW6Uh23O9faX35n81HLSpujn+Ers7UoJ5eMY8eoz+ot6u8QSxrjvvv8YjVzKdnNb32IFBBxcwhzdt9TWmDTnZrTzojHbkrFanYNXGfSthfYsn/5HQc8c8MmrcYepCx6hFppslyZha5PCR6DwX8P1+5i+WXD5BT2ok4hW39vwl577eP8Yl9rQyAkbm9+yi5JhWxmBkG+h1Pfef3/Jjn9f+bt4/v1S9j8QT9d1/4+Wy+Ut3nRMDARtouASA8pyc8eic7pRYLDB4sLJwsDkfR0GTi1qTrI+a2DugFpMzE2mz0x0A8ZgMDeo397exYARLuDT6DRQ7zU4iTOwbQgeOogw8nSCZNjX4nTS7FNb7rQOGJo4xW3Q0HGusAodbaviJvkQvwZu4HOCtp9tdCMJWODryGnVHI4boM/FohtNJibSY11OInbAfpWVYy0FsV6rCxBarRg0zmGjxHFtwLRIk04+M9nK89Dsu06gF2S1EHCdmCzeLxLN+L//OlaHbIxvFR0gT5OPw+E1Jyn72+br7z19pA/Skq5K/wY9a/IgfqgmGClzS+HeAHQ8vuaJq3oyAVX+btg5ATvRLEwEssf8jDgumSA7YUmXv6Mrr2d4MvB5MuYC6gubPp/Y/PF/HHu4vw8nq2eSDQPRgesLiaaBa+V/TrhDI3BDs/ikS7gD9KubRhJrsCFmZV/brzKDK/hdA4vyst6FuepjpqatcFEyFiUG5ch7QZbiXyfh7L02IkBxM/Dvnn2kH2PPjFVer/Ahf/LsRKIt00NxiYQc6bLe81OYIza6Z/L9+OFjmPjK30CQtfToo5QaDZ7djb/i78pKt7qRNyHar2+NxSZt13boWtjxSZ5ej6Eesz/1ykV5O7kYpJ1olGHygI16XdChsnfih3jQEyMqOKDLvmcW0GCL4AdfrsiVB/kqHfbVlRyjlCwdbS6Wr7bWlWI1tSXjyQD9lkK9ujgygZmgSr/46JiTTcUuevq4CNKfjtDr1Tff7EdT1FqIN5WkcC0bEukr3Bld2U8c16t14pFfZRN8pM4xhaRLextJSKgmKViwORa51LtgMcZ0Bb9H0RdkVrkf0aF600blOeFQf70K54pHvuyXfgmdXmutdsnNphP+Zl/Apzyzb21s2o6h/ay4kLeAchQWAR3yB6GR1QUNAsA6+Tyy6eF1BnbWIRPrtIkl7SNyIWSyJAzr7C8doshEDXjy2upKK1iTPmk36ZJX+5+xkzP0nNCnvuV427CO7J/3HQTSIAzHDVDPmAAAEABJREFUQG0UwLZNjQ2nXM5NhT4L9DoPWXp0vJmQQWuhDbsoGenbFWFBHD62wIsbBc4jh9dnksSZRRYp1tvC/ZKxa4b3lbeI1reU10Jdq6vvaVuH5xfi6xuJ1kySfGDOIDmEluBToCN13NWMKyXx08BXO1Qe2lCBoWyTPNrk8YJ/Lss5xK/ssyAnZWVZoEMflQ+HOL6i+5G50ucDi0tjvzF7xHY+fmBRsN+l3R+IRb6dZmy1b87nJN4D8rogG3Ha9ko/8QhbezYO+T/tOPebB5Qo8W3BjzztJ0+1XxkxDr1Bc87pXNWfY7pCO2qQpy+fv4bl8eEJGZ6jVRZqzONDRd7Az1gzKwdkzFV6tLGulGjQK75SmO/AL92WE7LJxQW2pXyM8c6dJq0myKv8LqH9RpQQhjKaWIhtkN8A3A7dSe/Coi7hIRe6hh9QcWG8dVTKd6G/cFLf0EaHjOkrjkj9t1qxa4yXcfJxwk6Uj74kLmVTCu2AfpN2+LCfbRHITKCMvZCfuSnvBtLalg35w+cLfiWN0rUh3rjw0ld8FpcLd3VyIj4uCwuZrhATW5YAj/JxYWkfZeb8MF9pTZpcWFDQ6YlFoYtL+zou6YVGwMArHCGLAk/qyo2RCb+cmNtGrgN2WVsN7UV/6JGP/bJ+aDESVz10dGNSP1cvFgQbyk0+tL8jMUuUvpksDAVRgSXv2rM6cC7dgvcC/a8scp44kJE3KEx/F5YHH8k3chG+RZ7sd2QB72JWe8JwwnHiMe7Iu4ssNybEOxBrRuReyprHaZMWZXNWMQxUT6vcDuQ8R0hk3oBm6ZfHrjhvXIgtC7HIeYV7DmLUO8ORrXKr6c89tue4NtRwI8iYZ0y0n+iWtIf3RRly3UCf/Qo47OM1x1Zsr0Tm79IrjZbjwVwYGtfOIWxtULnYT74KY50LB3xXvq1bZQU8ZY6dnLmqp4xb5LUXbFxdDoztCvxi1wF+84Ba+6hNm5yI81O49hjI7WxDWDn/vQLTWKb+T8CWV+1X3VgCmKVULpYSHXj63zzLhyw5Jq8ASN+ByIJM5alnjPIBVMLRv+vQIulgkG/DmftqJ/KsvIxPNEXxX6ncwhu8nqDX9csJez3zXGhTV85N8iY+aRHmG/JxTszCuAX/uzDmnDResAkKfU7Wo1/HaTfa+IYY1jdiInOZ85t2vdAPQhDdhQ2MIzb3nP87nRupsJs+YGxwPrKfNu1V34Nx5qE3bHHO8YGOrLtAj3OofuG9/S0XAEpX+gR6sW4YWgy1eav7rGV9woZpU9e0V4r91JM8KU/jNyBBW6L1LWqt4UHA0+MjcwaHLcBRRxAX2qq0jcSOYISxSxgBAPnTbn2WxlU/kbGZ6TaMDdqmOcQCb+pRe1iYA47EhCzHQwhzeeerMtdpC11Bx+gGNCF+rxfs+SwcirgaPDb4K6USvxY2leeEJR7ruihwAqXo8/wOPyuATS3sXZBhyfWAMkjaiEsnaDPnlX71ZjkRm9+wj8QPPHlegHktb9BknRh7bF08R+xsnp1nVz2LVrmKy6tj1anwveZ4OiVf8MYtNOLvygGA6W+txmCcrxXukIIIueuQQU/dmX7CUV7cogvFV6LSJs74dz4J4t+p/99d9Xul69+Xi9qipZSOn79+C/U9BTWEE5rGftLICCAqy7YSHSpkTEmzDBezR06N/N1PHYiWVGRfSwhvDSp0RsupbEa7w2tQ3zpR4kSOs+8GY2kNY4EGDe3b5gLBzHbHW29yapLqTrBJ3cPTI4nkl/jll5/DVzUPbB6APDw92rGQHpn8NVQDi0FcOAbjR4LI/ePXDIpOCAbk7X6KPSdmvvFjMNXB5UmnyYCMw52Qh3YurAHjt3SFIEBHZWabCc8GvBYl5WT1TFJ9ZHzfWhisGxMmYokDSYnt8mb7giNKoxNRQyYTQX1EVq1WMOBkOLN9dcSr7Cow/80EjJNDUixcdW7htVpzh9ZxPttuWeDHU0FhilNZS7N6dcPiwILCAGAAk+5xy0kcA9WBY+1fawv1N6A/5WKdpad+gDbp60qBnoUyZ0lmsAcXKjNy0e4KlcKUbmm4JudUh0HcjTf5FF8D7mYaCRgt1J/t15MTJ1yTEGmwBLjlWXmdCJBO3K/oQ76EbXGCtV04BtQzcrZd2o4E/wN29YSu3MixOAlZ3Nx5BZbwhVNKjStt8u7GjZtvJr/W224/I6ZjulKi1RrKyPZWVx8wGZCWE8HcRYw0JX3oSxszgXK8sKpjLMBS/n1tBN8xTDDSIekkbG1pmjaIo+SGnjp/Qx7KSP0KbwZfoIiOHz4DMmkbsNcN9mhf66VFe9cfTJJXe1hi7TeGtm8iLt7SVaBBxG+/AsYBFiYp+RSum1r6oQlRyRgSSattdl+vyApehXstbgDWVtnAnfFnJmo2LNWd6Cpwetosjj+DT9l6b/tyIZFAoFebEma2UXeBPr8F6i32l28XC+qjK9ZoqZe0zwtjWt/iyoOt9u+hd7ubkE2zKhNt+xaYGlqLER+f8HH9nCqSvCV5OZEwOtnbb0N7Bc7qH2tSn5jBaR/vlZt/j6Chq1obsgNdofCtrSYe7dGN+eyHPu07gn9PrLQY+7bGLmFAjLhvbvbh77X34Bfc0Fq0WqPSLn+eDKUtYZvV+tqSB5O1AydntpswmmDN2Js2NuPzB3zq8HxAZ0cSzTUuqDflroyNSy70lFXkhxhCciXOhOX8BDz9Y1EOKgtdRafdWCoygGK+VlOTUFhnQ9+aSItPmUrXAizlqA9N0w59VdwUaogFq4wLdWN8uPsYvlmjTNSZNK5jI9RBg39GxXLmIKGsyJWPuCptHTbpaZ9NXVnjOuSHbSOn4NNum2+kGDOsg4iUz4FE7eV9UWZd+BEIfOtHM3PH8fQW0nIh9nelJMwBnLl4qe/yQBjK0DcQpMv74KPuGrrdYA/i3mMHvqY9lErieopXDmDUibKo9KvAV5b6r4uBjAfSSDm+l3WBRq+uYDPj+/8Guo/WhpiGTbixdHfzIfyPIgboRL3JWgHnNG2Zx29jh/1tsH/jvPJY7XdEFy2kWX1Fqaou5aTteKKr3dgf7Oh79ZlSwtBJsTZCPAO8NIrzvTxRm7AkRNmY0EM++Crz3JTFMQVgynnGbpSjV3WMOiLtgNNaFyQbNtm6UthAXcK8Jd8EIG+yn/5obND35EUYFfuYkP0Izyse7DAgidilres7+lPKnc0BmKF1/V44hZFvn7yeONU+stlvfPZZmn1r9+HLPbxHbNgUgDS6Y7EYoX0syqB0NYxlW3xB+nZcx3EKeZPPV+Y97cF75WeRXov3FnlSB31t0bfKok8brOAjZ0IFoMQVvAnYuMTCogtOQ13QKU74eOZezMHK+DgfQ71UYCmjzWQOsNI5tIaOWtK8h1Zpdk5Rx8YHbdK8T7rdUDE++Xzvf4Tw5VM8fL0PdaMdz+Sd6v7tXbcnZKgcXVRLh3payxHfmCHpErXWXKTdfriJW/JI6VPeylMZpUxLka33ssqcwe/P9KDdMVY47sR8bD5jzpJ+rQ1caSMunRVgFHRZrlN9aANXmNqnC0LrMA3ku4TxShnM8IbwOWwp0Yj3eaKPPI3/lmk3MWcg34K+UJH25pgT45RN4k78F9CtxXrjxBdk+ZWDvcfHpzjS/6yxy5TsU8zltCOrEiZ26jri6ekp9SAMYYEW3iq81Sh9S/0O0oodNvSt7yunVb5C044i/V06jT9vpyXekJn9ImW12ov+tdVO0NWHu7totYUytth3u5/ih+9/jB9+/D71CZNhXDm+vnB7ic27f6r34OOYhbjrG3racFdK1KGuuRh99XM30d1Q34J3AB/M0bWs0pHZ8IOAuBRpjUqXEj2wfAZx+KmO5UZb1Wa/fv0SDw/Yr2+ZE3vfsJu17wr0xHz7/HyfhxUz9+YvDI/SA7UwryIj9bAwh8uHNqg8Rt8mRs4+G+PVi5tLylb9CENfVQaWjgrnB9uFZ36Y/VhE2m/cjuEa0OJbfdN2R1yc8bvHjI1rfHwMcwbhSAsCCm1P/OpZXz4jZ4VWkFGHfbpWGirxBV7EIy05Dh9ZKPKffuT8+XoIfflEDLbtkoBKxqbWtPUL9DyTl8xRgamd6RvCM+9IkwevPmV8enl6yHzNWBrgNz5oB1Fq+o+61p8G5Bh8xPlGbmcsdzNf+Sgvi7w5v93e3kTaJHajvoyB9rvKJLUKIckTsXEhj73wbOlrwTZbrmWFcXtzl/mEvDhePNIoTPV6c3NL+yZplca+YrPQKt8Wx5U0SeIz9qFe5SH42LfAp3CyC3Wr3eFpDNI/zT2cS2wyZohfu02d4pfKVT0Kaxiw9+4dEuMLxXFd58/fZ3mn9vdJ3N9TJbFXoV7b1ro+SldilfclDVpFG/BMNlw0Lb4iizPRKywa+RvBXSdQmdaVBCBEoGOlPhcMhCe+VPDz+tWBxOFzrS0d0OEa6Yyh6fAaNKZklzBoaXiOMUjr1CY2z8+PcX//EM+cyh6hR5zb7RQbC5OFTJ2ZOIUrvGtJWPCjMV7MPMHShhY6soEx6SMwGvBMmixuOimPNFqILTiLfF8NWzl11Ok0BiJAhniUnfT7rJy7AgQcdiZpnwnIMwFbuuS1AFfHacik4ogDRflYb58V3gLcVZ65udXrtDV0WMvEQr+1Sp8l/bErBHl4PYIrKwICIGZBLiZCwqy1Q1RORhcm0Jld9mN2FW+Vp76mjhj2Da709rSVdx2v9K0J0TquMHnh1LT7bL9aG8GGgDMN4PtD4qgELR6Ay0xhQI4S9hsaiw/oNmCtOrrQDYnDj/CCj7Zn+wsLSu1BGxCE7TVpK/Tyu14vTB4zdqI+1LE0G4i1gxk9LOhFyYIFKtYxwtPetTvLDE1HZOnmnVdhnIHrFQLjGvCkwUTB0sM3ZKt4NgEMpkvY3kOjE0xDz95LqTYmHm32jI5MKhZw/lqYtnhOfAx4p5I7v1DeUUAmX04cIAptaSRx0madfJZ3PsU5sBlQoQPi8DP0D84z7alf4LQB2+IkrqdP4dkmcQs/5Uj/xIwePWXU9rVzi/VQG2T43kLKSptwsgJg9rs+Jy8ogGpsY6EwmmdGYROV0rLYvyslTLIcvxAzjBv0luzEc/VF+1pvnyUXGXQREUgAATzgNktjnPYqtshOjsUQNAHscyExOIZ/qNcNR2WQPaFPO0wbYtHyhh2drzIBQaWohxN2l4DEDXi/HTJTrj34u7LiFq669woRUZG7fdZnaoDnWJ+Fq10I0rglHP1Jui1dKSTQJX3XDSon5IxzxMYNCcYG3TfuVxscM4ZUbNGiTd6QIN+yQSQNpSCjoUXfkBM0oZycK8S/IEtp7Btxh3t97JVE54SfnJCHfdSBNF+LderExOoN/zkrHMb67NtexlPID/lYbXMJfUM5a3fhB8b5egc5+BVJhbpQLuIRpI32WWEFMakkTH7aBOiLa6G8r/ClXOgQ4rHSuh49lb6EG6tb5LEniXcRUTTK77YAABAASURBVKyvNRr+3VqNvjWHJC3S3dMuHYXaQVlX2jt1WKPWSm0RVcrdRaML7T3wc/6yP/CEI7+/2oTjgYishG29vLW+D5PhRuIu0Gx7F4C41Kf67sBqzJQ/ZcVjysS5RH7UY+lbGCvU2et70nzEfjH1cH6CAlz6kj4xU69tz+96NlYmbnVKubzPrwN2Jo8jJ7XTbh83JJ/yOhCXhKc9iE/4m2kK5bzlWhlXgn+lpMykq5QaV3rt73h1bjlBjzxp54xCF5H239dmdRZlKp9uEmQMURfAtD4KJsGK2RxEmrhFnDWEZ2yzKIcrLvm3LOnzzFFgkDbhV+Ce0YHtHiZo19Innw0ZN+KqcMWrLxRoGJHHBt90rPWASx7OwF9xLrlwWm3CVkqRaKC+24T9POzKOZFFgvoQnvOKGwDCrcjDen0PCPAIDL5BEZz9lY223beGvGmg4wIOY638KIcGrQN8qgd103N/LV1ZxzDs1y/jnXuRctYJQzqUtZszVuZBpDGdhZp56Mx8Z32FZhdJ5njONYCyOqTVeUC+9NFpO4U0WWeHFceSc++Ka2bD8BhHDgws6kf8tqWwGeS9xXrlee1D0zdZZTsxx6v10qE+e2TgvexLk9fosFJufLavRdjXsT7/WtTlSq99jIX200Z8i8hFrFf91/o3/YwNQfsKo6BE7TFpxh/0dX1em3gmV/L+2rcSo2rDvpGtMnWOWOeDlnMHlJAXLPj7Oh8L37LK9JL1ysd8QNs+AD9lymaENor5r6q+KsvBlDMN0i6djp/p7ya3NLsJd0bntl/1odwqNA4NW6wrbWdg4hZA80v+yrN+q2zkWVjymXL6jZ5gDJtp+DSbEsSjQmyXhiwAFI9v0aWdDWzCAveEPZ7YrJImY0CWrooYEpES8NWPMKQLbaed9NhCoV9eC/27lc6/5+/av2AjDOSLFh17LdTb1l1dCpre0K05vJuEvtGmfy/QDzVJl4L3fvF1F+QNUPRFLUEt/RVgykea3wfYK+NlI+62dzmr1xNz+Rt2xmhJpTuQie3KAwEAujCuUVYC1UPKHTqDTyfvXO1/jY/2eWUz+aqnEzmDtIjHfg6VPtsZGgUZeLXNa0U2xoMCbO1RuPqfz7Zfi/2FIx9vzFMzxXnT9q6UEI46AkHYLj8V3gdKX1f9H9U9cqN7GFeE6RtxF3LKqyylz+Jzz1jjp/5kGbBbS2k17KMQjXPKyJgafLTDobZwblCKs38PjfitPZv7fIubNtofYpp6IleQTgADtuQcrRxGNt2cS/vWwtgszQv2oZ1IQ87HxO+UV1mBWt/Vih4rcmmUCti1Lcfrl7F+ulJyXnBM8EE8aR7qLbokhVqqaEh/JD9WDxZhZT9Auylc4dvO1it/70vQ6M3vtPy+qfs7oekgf1fFYyEWltA4utLnswo4EVhecEzffHh6eF53mDnRpUM0jQnOVWJOJBhUxWA0gjMaNQiq7J66TJJLIWFZwt8l9K0dfyf2hdNfnfrqhEGfrtSEbdARlrgsoIpCmzRe8Vjv5DJjjLmg5Rrxr2Ffg4D9dD5pfJYPioFlT+J+c3PHaeQeG7vEZ06Avt5/yb9DYzASrteV98f8w9WfPv0c/sHIr5xqWD9n8LjYlWB5yST4yOQ1EyDlX/np1PLgG0GtIlf4c8fWk1cnOemSH/sEUOR5R1LcSP4KvOI6Cd975WipOEjyxYQNONrRGwzXVsOJyp3jH77/GD/9+EeS67uotdInwuQh5cQERsjOuqQRmS3sHgcwUqfQYZBZ6amcvm4oW+CwgURycYI/x9tX2KUIvyDHyIXxA5txj4+PbMY9x4lAvuRkUUK6Tfr91aY//vTH+NOf/pinKzcsLqdpzJOd+s6TfHnfFakIErRDPD7epx6esBnlJlxl+USi4e+qi9NyRAeXK85SSQAbZYweuQ0Eye12F9Ki5ohHJDXozk0+aFWvJ66IgDEt9rsbTn7u4sPNx7xfA+UUI/rxbZpW/Z/JoHGhAFCbyIk4TxmO+bqqdunvuZsoyNcF31APb/iWthhRQlkO0DZkEC5pS9Li4tn+WVJPS7apAyf7EzCuRT9a5bLkglzfO3Jq+QQtB2RiW4BLOci/E5AyLsjcBVDbTrHZTVFbiyMJtycx65hLVBKj2mpsmGBGTow30DnwXGDISVAf27JIsz74OEGZCGr/vmrs5GgdTZH9eyYVy9CiYp/6gO32d6Eo3gU7lbdX9DFjc9ZBfrTWKIyH7gt6to/yETZaAF6JkcWvMUd5VvplG3I3VriQ1W70B+uTB/r030pd4beasqi1hn38VUZtbsbvj8jzy6fP8S9//gs6nkP66YT9z/GXv/4l679wonxEPwP0gjpe0MM9MUY7Fm/rG5fLqk/gSU8tJZq/4oSch1ZpjzVRI7YKw4oKPZYBuNIl78rmBC7viQYhnA5+lBculM9ebbeuB8+gvaHLYdPCxES9YML48SKa0F7V6e3NXcaVxiLVhYHJifhtX2moIUzhS08pV3mhjSSaaAHgxB0lWq2R42uLBg0jvAb12RXMHYVHBgcLtSUTi5G+JlPiWOaZuHKIC3qAjdhiixZts1wYg62YTL4Qgw5PniQ+xxlb6kBAlEpZbLC77XYMT2K155HnXMAi066UnAul8Yx9vRBf9JcPdx+hu4V2apFM6dTm/Vs6/m2c/LUV/KC1ijlIbYRyUr7Spz0aAwfwJT99WdsrOJGLsJS5p8SW/bSDxpss1mvTlX7K2atFuVqCzzRt449//Cl+/PFPxNbvIa9wqvqc85pJal9b7D1Z/PAx9Hf9h5CeslYHFmG9IduTfkf88Oqv7Tr/W18K+qNIg32Nb6+HGds/hr8WbhKbfZBlq2PKwTrjlTHNMY22u7sP8fHjHfH1JpTRG/arDQsj+NRWQ5szgdXu/KOxqNfQvBb0KSy6YiMt548e/ny++qn8DK1h3zX6VkPZT8R/67pS0XOlrYWLh76O5Kol9IPABrgLPwtxV7qEKb5vNDB5KA/j7hFZHfFh+ypTx0Fe5jtuZFqfBR6V14I/42h2+zdF+PYzZm2wz/qu63/TKbBiiMi+6OkNGzV/Uh9JO521T2n2sMpf+Tt4MHY4oedLysl4Zf+uFHozb7OoWVzAgE9d9FxttzHxgEOa5dc564JMrJdH+0ivMi3I9KJ2oM/6WMETw5Y8UDohoyzIYRYGxX4dHQs3whR+yog52WvilE9kVqFXX/fvw+gfA/EDptLG3SwARCwsRp1HpGez2b6L+RIjcWbH/Ga+MRIz7FvwO23RzdLWhqjairxTlL1y8Gop8LbKhM09iJ3wc9/y2e925BYV+z+kn/kmxgtxx/k3kEUPDukcWg1fuhfGKuMStdawj/pLvolTyqADfoFXizbMLX0L9rrq/oS9mZP7JrLFeOchpcVc3HYAY/Mt55cDG1xPxLEnYqKHpc+PT+RnL6FduBl0Sj2U8F+A7Dp3d9BXSkV/F2KoOnyfG7K+rPQwVl5dGHvV1+VB/NqZMpUPTeKCPM4YjTZujqmNXtAXKKPwz6/4fX7T5rATcxj/ho5vXjlG21NmwrTYv4NG70uHPJGdMBdk6RsO2ps5hMX7IzYoTIsxUf/VXqTZ4uZjlutGDrYnneJe8JEs2OL1tKCAu2/oVqJh8gReNyuFb0mZwEvCZrxv0DxhH0+sI55envNNlFzY06eD9l57qS1tyjlCG7QYBy0DNtqVgj5AFiUqz7YXxhXqv5VAStB5Rj/cRqPfzc0+tP/bG21WW7qkDh17pi8jwjnIZ+OW4/QbcQpXmao7+2y2U2zIHzyYdE30lfzc3LwgD9cgt7d3MdFH21Z+K/9LeGj29HRgLfkcmYuhY232iJzFF+88eI+pYHtQBav28e+Q1dqY8yfornSRBzykr+Dahfo/EcukddNW+lwTTfsdOcwuNuTtDV0xkLiATSfPJaS5pvxWPRpHB+JFFvprx8I0FjmPKYOIQiwdw18/vcKTxwE5569Wg1N8AM+YpE8Jwzb/E53vv/ueeX0XxgKIyQ0n22utccEn3Mg7vGIfbvwgoyObQP5GhnOoshDnimsXH7/7GD/+6ce8jsjcNmOCfQ8vx8xZxKMszHnMJVoll1HAdBYnF74X4vTC+sEyY2ML5MtnRXZjmL+YJ137aw/qFg2FNtNDe1fUiXDI06Bb+5+N5Wz66GvSpR/KM+YejuVH4jG+KwOfncOMF9m+drT6d1l+5+T9v8gM57oKWkZUpMaiMtEKgy+ZiB9JrE8o1KKhd3a21fEakuU3z28ENBc1BnyqCWglOpzG8RqAV5Xb2tWRoSKD1SUnrgFHorvfJEMnrPQ1KBaMLCtprRjd2Fr4uqplZPFnX/FKp8Fd/I4p3PSMNRgK37FUMUm+wSP44SGNGmM9wa8Gey3Lcl77QeNCMWAK3/EWYacBQ1NHhRO6xn5BDuIRp9cjMvStEWH4bFAeCUzBOJ/t12qFPSECiHoe+BZKTTkmL6WG/YfGtUeG0C5O2IvcSaWuby2cIOyfkABZga0M81pp51k+pH1PUjOYVNFPOTl2YhGyo3R1dWw3xpjHowG7FIIVQVRZWxZ4dYJekJW6Fa/Fe3EYBKVDXNYXYApD3s8CxZZK+UPAKF+IoO6MrBd4W4QNroVnJxWv6sZd7JnJwzphW+hOfMFuGaMdotlAejZlcazJ5QqTVgYk/cBZwHGml/S5cFMGWZCTm4oDfG9IILckfpaRe8sqj4KNLIn7DO4FWk/o+8hCygTJ+xM4ztTbZkm5gE8ZMZDvhSB84WRyBtacz/ZbgKctyecMTIv1jvcqCGlGcH6BsRDI5xVO9l+w8QWJKt4SrTb61USrfIWrjITxZn+STOHO0Osf4RbfiXqkxTh1k0NzcjEZ0p4c6+QJ0dC+5KTmGOEk7RL5m2KQz0f0bh/7nkigtOMzOlkx2GPF58/iD7QZWa49AABn4lcPJuXqyDjm6LRJ9CqP4lFmXYHbtD97RG6QWi/ErpSUj7BaRUY8X4Bvu7DkRX0Ia4FebQloSZELWGW1LP/KcwltSH5MvOf5DR1cUjfGJZNSJ/MjSanjhOfkH3xW/qEGut/QvXisq9A8YIONjZuee3ogbqijH8NSN6WHGmj2+cIPS8FXa4MXn5GtCZ56lrYL8NVF8mdn+jhc+YlPWk1SlR9Nic+rRRqG2kiG1lLF3ZWotWaMUIZFYMjPi/fXYpslUqfviGP92KfVmvysPGK/2N/JuIzMlQVcJh77Okr65AkCfSR5vCToHvoqsCKfgAb/jumv8sPh3WCoEGh9lj6Jwo6Zj2oNE96GzJVJ8FFW9jMpN7G6lmzvwAG/fukaFbjGEPv23MOU1XZK/xGWNHvNQnxQL8u7TtWBc5r41oHrz28SA6Yx3ThkcredxnDzRDsQnn6lnaXsnNuQ32pnK4+IYwXIT/Y1JCVL3vNDm5+Rvf3UV0WepWhLJftpt7YfjRnECytLlFDmpaDD+LWftCzYm3B65BosB3uKAAAQAElEQVR8TBAPrweGLSGvDfgDBbaoQ0wgdoHvwkpcVmqz+sUJfNoyXVKspUiXYyjgMbYZn6RHfH1rYCxpG2fkqxwu1MjjCdm40HsDpjQqO23mKvczSJzDcgz3HeKTR3kxMc4r82cP7YCMXGAC0/4+q0P7jPTx3jo3yBcWhv4th3iHV+BBevFq4sUCuwvMYMsIpCslaqVjWEUP6OAbrIiwM2Tdr210k+00wQU+lduMXTlfWmmvMwMXbGEt4lESAOZrHFdeSYudqVMe3+AAS5ldkLH1lgU82q1+CGXoAy4k5H2s+C2OS9mDny+tfH+DQxji+bUPdNGxb8QUFp0DOkw/gxHxWhBSysB7xyaMt7c1rmPDYEh6HNsrP/DV2kKfmaYpLOaRxTZwCccSsfIwgLuv2pa2fFHcwAMqpEnnjH8sKctVjucrbXRZRcA44oz24waDsC00Awe9Fe8Cu1yYHy6wA2CqKnihIOPQGVnTgE382l4A3kGXfd5ody55ZrPHjR1j4RXHhTb1A1ngK1EZV8y1QFPA3RV+UNTdCwelT48s0LnOxNtFXSOTyA/98gqtALNaHL8WbJUuFZrMxXe7bcp4lV+LjnqaYeOSb3ImTcgYjnLhC8iELh0n/NCiP654tPlI/n/1z8AfaignWEkY0qss5Flg+ou669F3Kcg6CtUWLiIEeM5/LLwd863wnLpil1w6LfIJ8YwSW0k7SBvpShRspyvA5Zt9gHv+VqAd0Uj3iTjpQeGJed94qK1qL8JZC3QBXplgMlBbwFPJ/Vt4WFdbowM9wdWGGuItpYRzwFBbbLBny0C/rmB30BB87OMifrvdOTjzQ3Hb3CGXgbg0bqZo/QqfIbLhhf5eCj8sXKDqW4BBGoVn4VfoqXUIS1drlFKhnVauAkn5Mdy+PtOSfaTdvpUx0tHXBr/rWLqvX2TiOPtdeXaOc6y47KTduCm1wJS4lF+PDHrg5vwLXGEEbHT80DYqbQX6CgAczyXs29771lqiNtY68Dnj5+rNeUI41lfGwwSyQmPiDTgDnjFK/rSnWR/Cnmiiaxel6+0ERJiKgoxq8ttDK1CCQBDCb60Rmzb40BDiqa3GAL5q6SvjSvbj53plfAGJ/Ou7HmC5DnUu0ha7UkIb2owTcCfgjuBdZc0wjFR6LgmrK0B9L1TwLRy2FOho4XxXSqUuKF5rSKv1G/KPvrWkTR1o4ydi4xkZhJ/fwERc1ICTLzf51RfXOR2v+E19Nv4Ofyjv3yFZ/z5JvyVW2aaxYZhnJgiVhcoxiBojE62LqEZQcLKw7VoMGm/ZX+VbVqjLtwQAqGjW/keCnMWER6NdMAKNU+PWCG9v7qJvlUlv5hRlJigtYQDSSKUl+DhWBx4wqlqpxYCoxvAidyZv7+7ipx9/4tTzhxDeUFu48+hbDE5mBoj9+4JduNFh57oeNEpHa334NzgMmhqrpyrSLK3Bp9aKcQ9Zam3gNaiuMPD6fB6Qk8m3MKTXQHF//xBHJlCfdQwTv4Xnw+EI1EgH/OGHH5NmWZKWHlxerwVSY5UuP/nmQDrbb0AeIzu+6kl+PVmQZ3fZX9j51eFaraHM0FI0aDTR0UEds99NMbKBIczaap4Ob/dMAEMj4DUCTYuVpzF5lNerTMQNGesGAzpVGj6XUsEzJNwNgaDWZhOn9sf843P+vvITJx++AWaSYZBaCA7Ke+YqLSUKwSOwCZIE6rS/kR156a/wo105RlpQYcif8p3YqFr7FBImNz+OIdw3gvY6ZglPRY/sqh9+80eylXVXCiIqYC6aR/JLTdKeY0Gkv6QumST3nGDffrjL39Pd39ywm3+Ti2DpvxbHid+3y/z7VL6hNKP/JX3nkomMgc6k/ASNFn3LScixFn1KPuXXZ8hI3qxLPNIt1VzVpUG4V+bY9/yuF+lWtm4yvIHHZ/sxDBoWTlAPnF4+h6cOwl3xLOBZsN9DPHJa5d9HeHi4zxMc+0insNaF5YxpXMJFg7q4gNv2GV5n/P8EHcKUXoP7hXjjBCrfWYwbJHv6jEX49i1FW2rYU42C36+8rwl2tlOX+N4T/B7b2OAPt7d3sd1qs5E8eBJ4hoazABiovttQM85FKeGCJOkkMVMHdMm2AXg9ZbUDuAKGbY6Zpk24ebugS2OM9X1rMVJv2263ydgkDHny1LXWLuOMcnngxOyZRP1AOXJCeyDZ9pTWEyZlqr6Vg/Ad72aRz6tMavg3fGpDLtDv//KhoZY+SLAL5FVKoQpNyzPFxGyD3cq7C139MH3w4ZlTyANymtf+wYf+6is3fpCJJ3y+JekprHHGZEL9ofQo2JoxaNruYkL2+ofxVt/fmohSP+C7EdAD6PWKLMGhbHvG28JjtuYPyO7RrW9mwA0xBhtVPs/P6c8XZN4xqBR+dIxg8Bt2re6UkXA34m4tjAv7/RTGfbvbfmJDVhm8sTiXlxk7haJI+8Xmaq1QW6KHBu+vZbPZotNt+LF/7St96AsZpfZRhyHZU27SqAzT3hngnFZqRWQXcrvVhu2nbl3gSLt692T/q38/4/N93HP1bVH9WHiAyfHyYNFuA6ZaraHvKw9t3PnVDQXjZiWWS5Rx6MuXr/HLz3+NX/72c3iaaP/IDwLnaz8YB2SJCu/KUR6pAG9QV8O/3zcg12yjT/AxXsnH7P8UR5E2jAnZlJzb7a8MA+DauX+wU35OxyWeWGg63z7cPzOkxJYY7tsd6kv55FsNzGWv6h9fUU6SKp/iPBDLn58P5A3HpHGlC51ExIm5w78laD/1Jb+Feuk7onPnYWWuzzlvKntPsaXROuOWcdJFk2P1Rf3whK15L0/Se0v8/+7uI3PBx/DezUBYzfnuhbl+gQ777shBbslVnDeUo7S4mHAxKI09urRPV0q4MXTC97KA7w2bF6Zw+sr8XB2tJNZSaEzeSw11Zh/9x7xGHmA7Zk6RlbX0qFN9WZ8+E9eM1x5UWKds5beCZ0DXFp+DuL4Qqxc2slddv8W8UKBPmSjLI/FeWHQN44A235UKeuMsWsBX0y8gmy8g8Qc6S/+Kw6oLc/+MPplTYBNxZFxrtYU0aUdupIhT/5LXig8Ig9GMXcI3zc2HjFPq2yLeM/jtA1jm64q9TbFHL5YBXjvkKP0nZQ9f2rb0+xaaNiktCzLQDl6wSRdYB3gWvvTrhz209HQ8g+sNGCfmtpznkbM0a8vaxYxdOGZDfBzIt+VBGtWPBaGFbyt6PRyfkfXMhtYqE3U6Tbu49S3l25swBoMyZvA9knda7h8fZDXGNkSFN/NP87/dbs/cdcuh6S4G8r+hKtcK58yX0HrPfP/p0y/x6edf4h5YM74CK+RklSI1gKVCWh0kDxZbztipelAOyvT25i70ZzcWJubkET61CfsuyMMYhlWsczB4lD2gmY8ulCVtIHFUoFK81161NWWK6YSL9WFobP4sOT8oY2mTpoGcVx/1zQdL0gIdyq/C929pkR7xW9S7MH5b1KdFu4WaUN7ygTSwyxrSIX8W4672360d1p+FC8Xx8vgrbOqt8AJD1kvDgi5X+QS4VvgD/Iinq7/6uXwylHhb0w5uP97F7fcfmY936L2mP6hDS+lLjJtN+NFWjK8LG9AjejH3d11wtQnpOBJfU84MGLRT7Eg5XefNDn722iAx8PbDTa4ZLpczeeUbYrmEtAp7A3zvK3SLI3VBvrAZN+mD5gq2t2GMLfXmEqmjVpFtoaw2mraCrAqGYJwb0GFXSr6tYixQttL28vQcxnTv5aPQR13XWlNOPeNqq6FfazvCyrHkBMaWATn3g/M1su9qDNAlDPXh/KDvr3Btg7aevuju9DrHCzmVMEqp6A0BRXAYOrO+PYTx9oV87/XlhedjGG9TJ9hkhSbH5G8MYM/Kwd+Y+OlP/xC5TmS9cXd7t67TkJH0nIghxrmHr19CnsULuqjwq56en1/w4S/5Wy4HZKLvDODxLcrvv/uYsEb0WmvFt5Eq46Shp4/yV2bCE5a8y/PQauzNr4wdyKkyVt1tyC/V6+3th/BNpxGdO1a7m4krORZc6lrZS7/tqDP93HaL+VD2J5b4bB+0sF5+hz/L75Cm/ymSvhHOjcavsJfllAHD5AutYBSIHqPQoFSY1wGFD63FdhpJiMd0KJWo4i4GdR4Aue4WMpZveEp+IqA5sZUoOU7Dse2MomcMxDaD3nw65umATIjTq+VyuUBPCccNta14wzgj9dDJvd8LjmjpSklHAF1cPxcWnzqhtMpLqzUasCr8CNd+CzwYHKVHfuRFJ9mRKHy4uwsnN/uZJGTS+PgYJgLWWd7gU1lKu8W6jh9dKdDeorXKtSb9vfiHGuLvuS+lUg9v0ONzpQ6mAy6ZJC/o5vJNlifwGOCcDPOe5yPJiEHbIg/SwWACEfKBka7wIwrPJQx6A3imcYohHbmFH8coAwN/Lor6ajXmcPm2eLHCPkcSpQsJEdBXmK2mfEqpMdOmXJTRPQven0kqcgHy6VNO7hXervJBZamrBh0Bia+MnUkI5ME+1rdWsZsWJhbTbgeeiTJmabWu+EkSKvfqyDGOxRyhW9ktLBRmEqkFXhauM5sec9Z5apB9I3LhIF5/N1felMcbsn1lMjR5c9KcT6/0WzdJACb7jPz1u1rk+lyQRYEun4QlTHGNyF4dW68sZ+2O4rP0j+hF3UwEW0ujv+OE572BdEufgaA60GbZ4pPTfiLpukFONyEM+9baIoN5QbggkA7l5PhWV9mpg+SFdvE4rjHOfj5TTfOCDc6YZMFOmfTQvbLS/l45xXdjwcnxmeT4iP7ka8UYOeG9sIh/eH6MB65P9HFzxmRHeuy3YVKRrw6aLhAkbPWnrKTDxa0w9U2sGJ1XaLrEfFqg60ISeEl9ntCXiygTNn2nQ/59q1GBGyBy4tW+g4+6kdfhXY72WfmlI51LcVyLiowt9p3QyZ7Ex77SIs9Oribl/nqpNioMX1+3HTTQCsXAkp/kF104vngSK6/puyQF0G4f26Rdezmw+J2RZwdJ2taJiZ8h+G0LE3s3OkopomEIR40AuD6fsCk3PnMzgQRF+SlXY4XJjP75QAy7FvXiH2GUpyfw+jdLjiwe7Wudr2Jfiz5hvFbWF+K48XLBJlAK5KEPTk+tF+e3Am3vhOZFOtcS+CnkM94u1mUHIMmZ8rBYp80ojyObOfKiPK0POjqOS8YY205vS5gcogC+qw7sqxwdJ822e9pr/1fsUr29wY/44CJhXc5vEHeGNeAh04XE2T8k+WJcOD6xOfoSvqUiPFVRsTnHmpTN9J3xD3WgbH3WRk/o9EhRNvIsTdIgb9bJp0I5IxOfDTTSBCN8C7pvxMQxNiSEJtm99g2gEzZ0JJlNehgrvxaaVl6UqURS+cbcK3yLupL+lAudvSKx0OYH7F/41gnfOR2BRK0t1ni14TpE47mUCmT0iQyzL/JyXFYWflJST9DgQqkiq6COltSVMpOWszRAa/JNX2WgDWqLykjalIewnQe1ETY+9gAAEABJREFU5SN+5LN9T9wLQ9BucNsnZaqggXtE9g9fiUfY//qWHhuhECFtPfjUH91S1tbJ77UkCPr++qU39Apf/MpFvM4t9unRjW/nCqdUWpQROAAexuaK3AbnPzqf0J/0X4sxIOnoa4zX+M6iayBeKpvlPDOXHeNI7mRO4OJnIUaotx0L/o8fP6Rugo8xbECXLn7MAcRPNWxdWEhdQv3rVy/4vosKN9GkR35bbTGxyS3MaYe+2VyQH3EBIMypevhsrUYdargwGFkIbImXO+Zs46YxfrAdGThW+sGKX/ET+UlLQTYDNG4YNxCXKzBpxXbnnEde4U167BuIUnmbs+qzysy4pJ1It3S1Bj3A6OirDqStlLLiVLAJyB8XcFyoWaHbp0KnMC7Y8gBNzsntHV4F5mq/6xzaFRBAkKM7eOhri77VnC+db6RthYlsGCu70uivBmmbPhfGNfD0jA3gdeBv3FvPI1XwUlaYF9Bpb85nwpYDx46po23ssJH9zS5aq4o50s6APZInbMgd1I0bW+opgLUQKxY29YSzu9nGzd1tjN90UKLWlnPO5n28uKyr0FgYL98QmLmB9cJlP4D5mbyLOVo61YvzivzK+xmm5cFcwLzVIixz7gFah9pCOy0SSF/h11q51PCjrXroqQ1Ix+AYbEYapc8cNnE4lgF9qeHivvQSzIYatLuBNm7H0NY6nu2vFdD91+/7eCuMPeY64pUH+dL+LNKhjrNAZ5d0MwrhyMOVPmryu4HW7X6HX+/CjQ91ol+3NsYG2fsHk+0oDu3at/BX/gs5zwL0EkNt6W/ivHggBq1dKaHcEj5wpmmX/rmgkArvrdVAiOGnr8gTSDN+tVC4pY0WYPCTbiWkS1s5A1t9WU8D35J95XuVGT+J9/ZxTl2gx3vbHaM+pPNEn1c2Q6z3WRoG6KhtSH+xHkdkSEmb28ODm9oVmoyHKQ/m/xPznH2Fqy967zrygr96L71eHePprnKt6Ng6gCf93q8lEqV9ITvb7CMMr5YFH3GOcS5/Ze73D4yrd+mY4cl2gXQFbXc1KjzJn2MTB/mIfa5znPN7IHB9xV/N7ht6ofMb9PtbNFKERLlcUt/am/Ei7R7+5VP4wta3bGd44h2nIcZxCvND/Uuble4T6yv7d3Ts+/aNTx75YqgywB2aDeOltKl/7bPhX8YRn7WH2q/0ypMx6HJ5W+MqAjxjK+KBeKDBZVn76vsW29eGCGVoLrkg37Wu/B1dkdW/tx/K6PdG0/80PRoO3pb9ddZXFggmDypHB0WHqYSKEVt0UpW+3U6x394QsAgqtAnAxFUDQPuALFFrw3FHgk7LN0AOLPpMGnVgxw8Yjs8660yi5ljLCyd6nopFfhAvRnTGGUxMIAaYLZqv4w8td1Y1evtLs8V+8qXRbqBTWzYR1DFsfybZO5L4VQxZx/Daw0PBWUWpwS448kxiPHPapTsYNFzUfceuqbTbzyTUU9VPbGjcc1KivAx0B3gRxsgkrMzEf4YHx4wkbBOBOJ2olHRo6zOwQU/tS+hQ4wCPFO+RgCLNvjOJoeUIjmcWKrloe3gMn2cCt1fpsngvH9IS75+VDjmyROLKnX+SNLvYnoEV+I53MlGWEmAwWuDjjIMuFOmYWRgu6MaxpdRotRFwmmpikf/I7vM95Wt8+uVT/O2vf82/j/IzJ9DSZFKoHJRRJSBXxk7TKKg4kHzKgzjEb7+e9sYu8+2Hj+HOuLvY6mTDxFDRnzAJMSGcLcmmbY6zThqVhTK6XP5VlXBa9obcDqG+FmQnHpHLt8FS3Ms7v0fs5Rn7vWcjyzci7jmdf7JAp4thF3Qm+ko1gzUYvJcu6di96zxKIMpL2rD10ifeC3j0A4v0Sr+/S73ndO/OnX/KdiKQYyOO2WBHtimDCd1pV9ryZrML/2edjx++iw8//hDbWzcsJ3QykgSOJGZNFuF9jr5vsb+7wY934RslkJa0BR9lKA5xSqdXn2ErpLHVGiM+KN0mQ8os5fPla+r7mdPHI7Zhu/zJtzq9x0/uv3yOx/uv8WgfbFi9BJ8Kb54cyHerNRcijlFnJkTKEgJJ0OeknyEZZ0746YkJbcY3jAW+qeRE9wpsJ3Jtqw01jBlDcwK65IatiSbaSF3oA05u2+0uKn2lF5XkW85dqdHXhoymGNtaNuhzsi90alvyrh0pJ+mf9jvJy79bNUOfvBXg4PKhPCrj3LhRbyMTtDqfiTUzPFiufbxqm4fDCz5xIFe4pPxdlCnbhsw22MIWv+iBKT/6pjZ4fVY/brp9Jk69YK/6sWOV+5EE7PHxKe7Rm6e+X9ikvecE2IW0cfKZtpkFQfY9vIYx/AAMr7Y9Eku/0v+FmG1CYuxYSMhO8KFOjLcWabiWy3u80F/OCNlkojb0gnCk+4S8zsSXFCA/lMFgMgyfyqvC5wx8df0EfuHLD12Za4DDjfRe2910tH+hvvY1hqFFz5X0gppImWonzkUuTB7ZoHy8f0wbU4bS6+bmOoccsb8lY7F4lecT8dc35Pz7H6+c1Eu7NDpPilPcyucBWpXVE/CVzZGYciTO2m6BfegvCV96kjgruZGfmRhViZPq3ERXHOp+tduJjaAJnxzpHcS1Y8i3uByrDMdxiKv8fO4gTrnNzHXyrh3r2/b3+Q0Zq08BbpG9f+9AvNarf2lXNm7O7tkM9XDENxL0gQEdXWOFG4geBjgvS3PDlwp8KVsXacZvx1jn/HnCl18p2qm4rdc+7Ce998SO5+cneJxDWUzERfsdSca14+fHZ8MEcrykDh2jf7lY8603ZQt6qkpIl/Asz5yW2iaNA/ZWoVP+lEeH3Ht40ocZiM0E8QlfRHbqTltYyyHMn8S53U1RW4MONmRBKB8XDqCEl3MDc30PjoE+5irGHcsZwQlzwQcu3C/4yIzPeF9bZXP/Nu6++xDff/9DjOY30Ka8tEP9Vl//ev8lnJf62sJ49A+cIt/e3SU9G3gzh9nvp7SZ5CswBmgUh/i0nV+Ys3/59HN8vv+UsUcZb5C1bzD98MP38eHuY0y7XdqsupW/gcXsuB1jYE5Shpu24aBwy0nzbXji/PHDeoI9Eq9q30Lf70ANi8hplad4+lZDGm/vPsSWOU2/VW7K9uXpkY3WIxSXcNGnst/Qwwl/WvAR+x3xK+1hps4cVno2zFcVWbVaY4MM0CCHBUdy0zmv6v4sIcg8+FT69cjPBZB/W8jFiXpyjtog9w08uHDfkrNU+pYCI4xTf9KkLkdk4QLeNnWqXQythWO0eZ+fySuMo16laYMMPUl3fk04wN4iZ2WrriwIHUwX6J7jAXkYt4wn0nHDZt93338fP/70Y3yPnm7JAXIMIySxRwZ9a+F8uJnQFb4t7KBR3SPYGKdN/PSP/xDazUfyLWNMGeo6Bt635P7SuEHP8mnuLI8F2F0pgCrB5BzCcuNVm7zapr52Tx7wzDxyJMZcsG1jkPJ5xgct8qFsR+QnnX2tCVN5uYGjbyXN8LTG1S/cBfSNoU/4vxdKnxs95rDq7vjyTNxeN3hrER45BvqW9u3+Nv1qD2/aiH6gLtaSoNcf9NdG9K0v5DHGV2Okvv9CvuHV+Y9uoW3W0pBBSdvWDnmIEbtRnt4jKvDu0j/uPmDre8p2H1tyC4u2tt2vf6vUnObzL/g1ctN3JEjcytm5ptbmLfZ84DDimRhFjtdq7MnxtAF9r4Nv34CtyNOcpw01/PVnquPtModvk9gu3xXimvqkuC7RH7UX2/DUUNel+LRgh8dwjjzjh9YIa37TtyiHY755r1zo7oQbLvaPT89hzHJeVa8FYymlT3rkzZiy1kdssLPt/ha5TFEH15NLGKMeyD1ekbv9tb+hr97CuxEWCUsgNerMjTMTugFY9n0jz5BWmkMbEZ/0idN1sPHAuGP7wgFO6lR4rB/m+RQP5Ai+resB0Ey8kQ43eeUj6CeOvtUwZvSpG+yN2CJ86VgpjLQNN4Oka7vfR6WvfdyoeXpQRs9h3Duyue+GvHnGZ+L7A2sR8QZEb7TbUuOZWGLsc7y5gTH6B+LAB+Kuc/s94z4js4eH+4T5xnxUsQVplU+LY78VKnra99M+1xU3t7chndr2QAzZbDbR0W5/X6yQTml0g2om9hqLYRkoqy4QC/wu8UwuZA7hOMhHXBXfXMjLj4S8S0hTLR3XProOidJJeV0UXEL7/fyAtN8PMf+fKFHCaEul6AxZSEJU4kKQ7kqJhtJl+Iyjn3AKT5s0LJ0px+klSYRKK1FbjYFSMZLC+GU5Z1JmgqnBOCkY+G2bWAhNJBjBR+PRuHXCgcm6A+kJhxVv4iGa6rQFmC6k9je72E4mIzWwJiDg2vZhtzX7U9NReoJZay0sGnZXSjgZZKGtby1MkqfdLnaUabfPvss3OSwZvIQprXdMtjv6jCTX8hh8lBuXaLV5weDncII7kZxI79rvkkFTJ395OdJnScN3wAUdGCBnTkxcVCknd5pnJkvpELf9Cj+EZxGm+KR9RI5e5dE2un2D3ZWCeEoY2K5t4joB28nLNwW8Bh83FHR0BBomaowMdX0kOT8R8MR58/E25dUVJ7mFpPy46hd7sb807G72ccdGhpPQfr+LiaDRWk060BLcpuHlc99aaAc7FhQfP34f/oHV/W4XHbrRVr5+/hIGLwPMheAVXUTrW6jLSh/hLdim9mUy09cW290UJsFb4Kyy2cREgtNaD5dKkVGQAAtJQ60taq1raRX7Hem/ixtO0ywTSZNBVz1YtFUno+Vdv6XUpGckkVOGAOW5hXysC6Rd+DFhkCevARnqbAeNW3yg9jV57mhQT6t91rRFYVbkZD3Ci0xO0Z/+oj09PjzEl69f4/PnzznB+qsOR3Sm/ThBpXywZ2ZJSCuqF3K48lN+sh1etAkTa3Fo0z7Lo32ElckH/u7ILAiw1o5NkiEXBhMylqe+rfJsyHXET3Y3t5xM3sYNfiMvJfEuuRgzAXGRpkxm/J0mJYCCIrpS4F9dTKkP+Zc+J7wjk4191d0G++/RwZVO22fjADZpn66UqOjX8TgGp95LvnEob8rHccGnYk8DNDfotzimK0ltKA/9ZqBtmnYZ55ST9LiR7r391fnHjx/jRzbjRhJtwMJDBX/j9iJ6dBDRsJVpt02+jCu1oX9RAUg6lWWjLm2NBPCZTQQ3H4wLJtgmuCZuGSs4FZKOIv3glAb94WcWdPdu6Lz7rnjUxzj20dQL+G848bXesbXWrB/HDXRt3u9H/H3ifqT08FGhn5N06BTnCd87oTdtSJ040UuzelFOH1iESs8GfhmSscJFuPQhkDzJtD3Qusn1yuOR+DinrKxXHtJmUS+WoTX8tOFnNd+E0H7Uo329Oj9pB8a3fLuHTSqkD8oUcrywgSUukTjGAgm0B1XYBzxp75YzNu+v3ZUKNci4NhI76g7oRZ7lXZzOXd7bX3iNeWza7YgDN2Ec3OPnazwaQ3+e8WFpHNGZfR1rvD1RX9GFcdE+zyR5mihevdEAABAASURBVOHGfkODCGIvc4Vx+/ByyGdlKByLY2XEsUc2/MThvTLRjm1Tfr4N6Djj5BbaBuiVbiUEe3FivtfWpGvlj6DpYIp9CgKzP4/5ZfpN21A/+50+OylM5kJ0qS8yyLjWWg357VtbYx71gCK0F0qCyh/O/cJfbXbADsfQR+0L0+CqwOljnLBRinjtL63K0AMFdeTVeHiBBse3xhjsf8TOA2DKZl1U3ocLa+V6In5q32kz0Nejd2FL2JlYqky872uNzRb/QC/ivRZtnQAW/4ahWD/2MZZc53trpb0Cq5Qa0qi+xa/9Pjx8jXvi+/3TQ2gfkIPt1xiwB3OhiXhk4q8Ohe0bZ19J+B0/0sc3H97g/cnFBZsHSRtA3rAz71sVZ0WeVPKNKDGiG+2t9hg9BPpmmTKRb+VgHPcQodZGazC1LHGaD/jiCz7+iv+eBE1bSbhdWa9tqDGyINuiL8vKN0gxLTeIl7cTC4M5lI/616cAgE9e8ldXXXConysd0qgNK4NxnJBdRewAwxj9tcgFvp1f/vyXf46//PXP8ennv5GzPIcf5b2Blg0yGrD9rrAoQbdutjsv2CfnWmKHdc615iHalnLWR/R1fepEvEAIDonybivSOCNj9WCDi3j9wpi45hVTFHAKS34XAdLRHMxFpPTRgRr4oe3MXVdKSK88q/M9OcoW+mlC/nM4PxjvrjR2wHezIBfzyqcf7Ip+lry2Won128x9xae8Xdgb99BYyt2NWeUhzBN5gm1uThhz6cBGwgJedIac5Fl5WBZkKW+l/CFa62MEv/bYt9Wm7FuzfgM9l1DGaaPYqXNbQOGIb2kvyq5iixV6K/KNIAYy92iX+oj0PHx9jDfi4jC0qLUxuuRGhPo3jkmr42mg/olNxVeqLqG8B/rbpm3bfkbe2s5VJ7UUeFhlZxy139Ba/taDc6C/kvPL50/xy5dPObfQPeemBi0EwfxumAP72pDVgTzta3z5/AsbMF/j6Nvl5DNXuX7lcOYe/9XOxRMA0z6MF+rAflmY953/8x7Zz8hD2hY2Dk7Ac7xyNFeQpwEb36CDIe2lJE3WX/BU9eTGnnOBNPe1grZDyvQowTxdY2Qja7vfsXl1Fxv8pivFkRTbWzjOAcITuLRqIxlbv3xhsX9IeQ/IrdUaJ2h+IqbJr3Rqp63W8OPzC23624VcbjONoa3fYu+Ol2f1bjwwrncFIhnovYezFnmSjjNyyXv6XHAi77WlxAcf2pe0l7Lidgzqh/8SFVqnacta4DbErd8NyNG+XSnIpYW0BZ+UOfOxazhx0JwwaMK+nQMXQsSSdW4yrzw+0bb6Yhcl8stFHNv9HQe6NyFO4/w6d7aoyoiQYFzfkV8Y9zfM386prTbiX8Eua467uWEDnrYNOpcX/duce/W9ljaqrs8RkbYO48arl+NLvLysRQUb6+Vpfn1ls/GA/xyw42OcyC2NccItEC+N4kkaC5IEHqBD2qyznxtoD2xmmdfM2KnjBuTsmtO+Z2O34+Tx35tA7fS/scDW/0bs/7+hVuW/AlPeGoCGYSCZCfQGH4OpvWac8JWd1xd2dw0sC+14s01Z0ti7EjqWBtDXloauwjWQV4KSweCRBYljVbaGu8WAtXrxust+YcJunNwUAEqDtGiQCxOsBqixbrZj3LKwMBj1rSYejcj2Uzr76lA0RIUOnUMDFqaBvGMC0XlcNOowOsctdHxw5/xmh7G2EJ+nbAZYHVs+pNWTsLvcBNql8wQf8WoU0nLlRcOWb5rTIZXtkaTSBdKBhYPB0XHY+PuvsTiJHjJIPtO+Jq3HXHgKI2nH8asFZ5EvnWrEuaf34rPt9nVMFuRosLHOIk5xO8n7q00v6NQTW9uUg+M7mHHC7UohmVviiJNbTNbyjSjw4eu0zbQRDOBL+RTkKi3fsQD++P2P8eNPP8TH775j8b8nYWVC7pgakuFI0ynAb7WGyYk71p5e/fjjT7Hf36C6km+M+JbC50+fwklEut0Q7hij/ZRSE86MLWqTbyRb0r/d7sLTlVs2obQxg+Q07VKv4gRtBDz6w/7yNSjToYabS05uLtg8+fTto7QzcClP/US9PnLqrM06voeeWlvk5AqcQseKLNY3dm7gZ0fgv0S+acBOuIFPe5U2+2z30zdbOhttlVHCqMhtpLTQr2wyGVvgV1mouwfgfWaT7G9/+3P87V/+Ob5wSvXsaTmBdaaoN+mVVnUvDEDzXZFYZ5v9jpyou8A4k7id8Dftwjb76AMn7MD7VYYlGjyPTCzTbpcT5I5NPH1EGfp7zS4SrNMeLLf6LP1Rbk42RxYMX0kMPHVWJvKlPIV/xTOQNCl/5dQhU+mbjydsz1/PKcitcWI8RUXuwWee37DJ15yYTJrkV3gD7U5OdMkJ1ze+9G0n6zwpokEZG3s88fDUyRhBNTZ2yeR6TvtqsYdfJ2TtyLoT9r8gM2Plh9u7PIX98YcfsYcm+uhbSx1qO/IVGJ/jb5FXJhX7XSYSzHvgohXAq72O8HKM53wb6IlT+ecs6sVJ1GLCf0Qv6km7M5m5vb0Dzhlb+JQ+dIRu+U+6SQDHcZcJ/w36+AE/tV5dqq/UJ/4t/h0+s80ysUigOJbkRx0FH33eOKnexD9DxzPxXZnoU/rxhw8/hL7UhtER6M2YcUQH68ms8t5zGttB/OPjCydaL/B4SHlrh4gKHdeUn4nrAH55Eb6llBr+jRltPoChHxbkt3C6+UJsc5PHzdojOnJRQhN0RBzeT56RdjhGWM4NZzT2xhy0LniOScclFky2fKMj3yYA15HNFe3xgmJTFsyRzlU+D62G/v3x9i6MI3e3H2JLXLPO0ip0M37mZNGYqdwdp+wsPe3avffKNPiYpPa1cRd5+vrCCbcn7ZASt8Q65bzG8LXP8fCKPJ+RzyubrceUvTjs37BJ484emm6xP2OwutBHjAzy40adSba6VaYidrzt3lu8P8O/haieMtpgJ8KVfpqYS+f0d0SbctTPXGy0viL7Sl0lzZMqIa5FPDNzuXi1Q+1ROZVSRZOdKjKy3nZtWL0UYkSORd9H9P/8rmd1JU/OGzkG39vhx8KfiZP391/DuebAZpv+ZJ12jSMlbeJdbQdrwD6EJRHGnT32O7SJjYsFu37PPWBWjiwwGF6VlcQrK2V6Aq82KhxtW1gV+is6LvApH7Z//tvP8ZnNXA9DjFnSbHzS19182qPD7/7IvImtOT9oE7/8/Evq27nM/vLiSfJXToOZhZMnbct7cQ/YQ6stxK1ctSPhS4dxVD86HJ+BeQz5We1lDHUpndcF2QGb1C5d3OhDtsmfpUMIPTiE7fiRxf2GhZ3zOVKNhQ1HZSKs03EOaU75I3hl5uHJM/oxN1rQQVdKuIjT7n0zdr+biLUVVCxMicfKWH+85xT8v/63/xr/8t//Of7CBtABv4gooQzlfWRhq+0XZK8/P7PZrmyMx/Lwyrxo3T2ye2S+PWBXwtYG1Kn30uo16QV28PHZ+iNxUTn02Gvq6nvyog8fwzmtB6c0mmv6xoTwCnzVWsONCe/PwtKRKPrnBnpvyVW/A84tOleOmNu6geJbFsjoSMyne8iTMXO73ceGgzhpkEbzB8cYB3Ysqrf4QgfduSgntzlBM2jDQ1fnR+dJ/3D70d8YgP/7x685L0mvcfWAjNxk0VYWEFuvrQuj1hYj8/4W/ah77ayAy3HOg/qhslK2X8gHHlkcus5w7H4id2Sjti8lY4tyEV6tJf1N3TyRL7ug9O8uqrfahnAutq+/3vwVvbkpKi/We31ygwVb1V+UcR2IRT2lq+FHfS3YkFefK/6xxh82nqjv0U++6cVVm/lE3vXzX3+On//yV+av57jCHBgnDOUyojfl7UaX/vy3f/lzfPUNH+jwbUV5+frlPn75+ee4Rw7GL3kopeY8dCJeiEvdvKID10v+JoS6fCNfU09u9njA7MGAfviCz9o/eYC/zXYbjSJ96sirujijM3nSL9WROB1j6ZG9/G8ZtyfW7Vn/bKZdSJvt2pP+syHud6VQJWQ2FIjf+s0XNrSMrfqB+PTZgXzAGPuAbj5/+jk3E8TbDy1lZz6v3vR5bWO7neIDeD98/104Xp6MjQ/44xl9JC0lcjPyROw3L4EQSSOurDFZPgKjv/IqvWsZI3GjS3XlJpFj7d/IN5xbnMM/fP8xbvG7DZtGteGf8FpbC2kL1jb6iDQZK/VpY4w+LE51ZDFulb7EAC7nVjcOT+hVfMrGNanxcMMadw+/5g23d3exmaZo4DJeGXOTh1Lj7gP5BTFAGgbWzX2/2i+kZXz5+B00kxtst7uQ7gU9K1dlaj4hzAotiCUPRuXfOHQgjrgJef/1HhleYiB2yNMTtpo84u/a5xHarQds6q1vNQbo1Ja6UhgbgVrCnGckBsi/8fPLJ+IHcUp/LbWEtPSd/c+MuYSbQI5TLr+38nul69+VkwpdyypYFW3HUrrQEN0cGFBaY6E1ojgNPq+1xRtBxZ11/2s5A49KrihrsB/KbF4pFQPS5Q1AGvULp6sGM/HcePrP5OJ9wWCnfEsAY2aMxijc1mq4+KilZCD4GwnPA8bBYxqDfbx38hOPSVBuChDEnUSk08WQfPZ2BNlaP3MidczFoBPBZ4LqZwJOnjSzU5sTFsHDifzEhPkE3Q/3jyya7kmcnzLZEWYH3coFsGFyogHfPz6sf2gLOkOcFJ1SZ48SIa3KR4eo8NpqC5/l02uthU2BJU7s4otbhxSXOAoAcgyyFa+O45gCHbbLm8HTgoDYYLIWzCx6nIiPOGe2oWxlWmiWRzd8pL8rhTEV/I6x/GsYMA26D5yifPp8H/6KgxMMXXPyvr25A0pkvf1KlLi92cUPP/4YP1E+sOmzJUjp+PLhuF95qLmx5elObTW2uzE22BuYOXFl04ugYvB8eniMT0ykvmZpEL+7u43vCfgjtiY8ZeSE8IlJ84kk5UiSIi5lXewAhdmHU86fSYB9NdEAbHDPhTZJ/x5b3DJ5mXhU9BLwwTAm2CUTKCfOJ2xDerRn4Wcf4AvHjYybm48siHdZDMzi1pbXvkFicmEhcOG6oB5OmN7H3oDfHfkbEi5huRjxdEMb8CRD/pX7A3btLr38mYCqb/vlPYtM6VHOykVflQ/5meDrZrePG3zuDhyeNH4g0ZT33XQDm4Vd/UMkb0zOw/vkpm1pj+q0YGPWC1O+hD8xsQ/U9/CxR8e3yNCivu07YNtOXCDImHFks9eiPLpawg0hA7xF+JhlCF+avYpHWVTgrEWLFRreztdNP23ljaQ/osR3bBL+QHGMicAXJikntUc2H5SZk4yxSvwnNsucoIQ2tIbt7cJJVAz2c7x9LsKGP/nQnnruSzCZcr1cCvrEPvCrq6/OyM/x4tDmXl9mTvOeQ9t1grQu+FTGy+9CnNEnLfqi42hO+1jOC/Z3zD/AfSCZ1X/t01qNGxKO7z9+hx/8xEbqTVR4uI7raw0XvepIGZ7gVd2agNwxxThlAAAQAElEQVTc7OP/+qd/ij/+8Y/Yw02MJC3Ge/EKO/j0tYVJQQUOj9F4HscpdeNzloLE4UFcfWvgr9mujMRZa8lnbWiHXXzEX7Xxgb4u6Hx74Qv2/IBvK6/WKn4zxYhPd+jSE1z7VGzxP/7n/0I8+Yn2XaiPZ2LrM/FYnz8xF/nfvounVuigBOPlp0L/2DYxsggfwNsVaCyN5zHsaz9twEWW99qsPrLDVxwrL15Lqbkwli+LsBdiqvpDUXwva6Gi1com2jacNxEPNRgqRteVYKGyyiT4OFepj0dOM/VzuqSPeBW/RZu1SIP8WbQz44H3Nx9vgcTcyFyxbtwfmSfXDTR9U96+It+nJ2IpCwOTbuFJmzGhjX0U6I1SmNMW5rbn+IpcjaOf2Dw23n8h7rswmZkHnQuEKQ3KrDCuoR+v2rUbfc4Ntp/xm64UeK7RtxbiKdiEuPSlHTbhAlN9W3+BcecgF2TGvBfmXBdwWdC3un7menh+zs3PEpHJ74a4MwA/kPSC72nDhUZ53ExjGFu0RbqDukRtNabdLj7iOz9+/xP+80N8MG63KfwIQ17lSd60h7u7D7Haiz0AHms5Q7P9lcULB2DO/8/QbXlhHnq6fyDWzzHgY1tpQVZdIWYQq1P/JNPmUa/MK8q1A6ybDxt8wBgqthOLFuN8gLMgvw3z43baxS3J+4e7u3Desn9XSv4tOheM+rqL2YXY8vT1K/MXC0/G7+D7hx9/yKTbhafwK/p3kT8hxzPyIxvMWCh+N+vVm/JrtUarFTuP0DfNGd6wCdv3zF8//PTH2O93gsw+6nN908YYNhPHLEvGS/k5Q5t9vMq79qvteK8uC/QiDm5X/7Gv/Khf76mlR+SJtr6gfgoywBOROXiQ8Ql+XLScXIxAa86TUGi/Yaz46RTfcxD1p3/8U/zH//SPPG+xESRdKELn6nhtTz039OdYiEq71u5aQy5ZWozoxmJdX4ABPcHnrJ1AzysHG9K+200Zy5Sr/OaCnPj+8vqEnI4c/M3kYHIoDAp6r8ACTOaZ6haw65dK7dU89/X1wAbwHMsbhyC0llKjorO+1dS5NvPdHQu/DzfhYlF53BN/vnz9HJ8+/xIP5EfqtgPfhng/tBawESfmbXH40AFPOwQ8upxT1iq8Uq8dTtMWOWyQIxqkznr7yqf9lJ/xeIfN3JCLpJ2Vahc8+BIVnLaN+EBrNdStMr0hp9xhvwN1yn9mg9y3RD59/pS5i3Vb5Hp7h0/c7mJP31vK/h1PdRyycmNnwfbkyzHahnH4njg5M49LX+nfW+mvDaszeTeWuKCWZg+OO6h2PnIdorZyrB2pL1wLfGkzrQ3RhgGZrP5zebugZ/R0WpDhEr6VsjCfaNvSdgGvtAmvh+5Bu5rGGCm1tRUOOBAY81Jgiy1joXFhC89JH3036hA5VvQQURD/kvqS5izI4UCO/UDMf3x4IE5QsMOFDVdxz+QNzs/GY3P7tRzCefkJWznhX/ry0bc/OLR4Yx4yb3plrnl6eI4vzO8Z35DrG/6nD2kH0mPs+vHH7+KPbFBPxB55PmK/+oJy0DeUXVcihAnx4SaGvN1iNxtk4pgn9PaZnP7zp1/y7ZMB+WSfu5vQHgu23KizvitohWdznja0YLETrnNtD+RjTCylREX/XNDNhfn0iK6O+NQMCWvOLv0DMrVv8PFtQIvxk06AAk9HAYh2Mu0n4vUuPMy+xTYbGzLm7eaD92xC37Ox6dzsb9FcUKoFttHzCsMYC3khfHXwxKHEy8sTvs6mO/17aNGfQUwOf4gT+pNGeadZUyJVvuRbcOqsQpft2qyyVoeFulFbQVZdETvD7JAA1nv159x+ZH3lXKwNPD49ZUyymzCFMe12xJtdyl/ZSkcpNSqyr7WFek0dMC/aDqOR8QVZTrsNc/PH8ADSHFQS/NtK6hppRNdBG9/4HX5+p2T9jyV1Pp8xjLVdQStgjahgAJn8lho9xvXbopJnAoMbJwZPHRrzYBijf9NXhQtHhzCoaTgzE7GKtn6vE+P4tvcYhkFAhx0wQOt87bevLXcN7e/YRwzfJFPa7LMQKHWOOtRkQtgPONMLieKZGo3b/jqORkYVwy4xE7js63jbn5+f8uT3eDiFz7nAp48nPWvfI7v3L2G7SbBj5Ud4fQU3dPh85ATpwMniI5tJBwKiBi/tBlsdBAlFhb+BIg9ONI73WaeowgoCNcmzOHS4hXvAQzfY0Eeh2K/WhiO1WO9X07Ov4yw6DCP4XjKQ+b+OWS9MKqN0/GTYApMmr9IvrdTmIkt7iPKHPKH1xFeHly+vygiFhxOzwU1cns745gbYwp34W04fb9mp9mSgthpX2F0pSbeBQudXry5sB3gfCQj2VW8HJqIDE4c2ZgL2wCTlBp08aDsfSGSUmXDFb1CShmcS8JlFoXyUUrkgT5gx2XmhzQ1C4bmbX/sWm+0uRk5gLNI9kOR1jIPMHKu8TOyVkacqJvsn4F+YxNN5gK0u9vBrArydxhgIpJ4CBUDOKi8KsPwS2pl0XejoN/Jp4N7gB9vdRNCc0j7sqd3J0yuTqRPFM6eP0m1xEpAuYXidSS7VveMqctSP+tbw3VXWE/RM4NhRthsW2ZStdVztq3G9sgiRP2F6Ap/yqC3STuFDuE6aPb5a4GcA/oZJmCaeIlptseH0ZoMOHd9qjWpfinSpI2FbxFeo7Gjr6Wcp3AtIPPqI1/Rt2mur0SilVEaFwzNBRpo88MVHlPX+1uTvjtuaE8ozceCAT179VlVIx5n+MwmJdoL5h3i0vVaBX7QXrBj/t69F303EEh35I3/SNf3DBHChv7w5meYYBohvIVZqOw+cSClj+0BgVHHR55y0mAgmN9SsX5+0jwW4wp9JeOflDVIu0bcantx4un1LMr+fdjnZpgwZnhN8X7OfNF7AoR+5QDBB/D/+y/8RvrFoMjtg71cfkm7vK7SNnOxom9IhvlXXK++gyG9BCtf+6tAiDaWs/u5z31pssLtbE3MSA2O1cdek+5D6eUafl2j02074TtJD0od+npCZCdoHkkR1u6HtEkGMfmMT4JRXBiNOeJVfSkSh6kKyZLJWE+4AP2nHUN2VglwaC8dGzwhle8THlJF8b0iatxTv5a2vLTr4CT4dNuq9Mkk9pzZitUWVzbN9RvhojHO8/r/g8wyPlE1XvQ318fJ0ZHPwgK0ujLwQpxfaLrl4MYlN3aN/4VR46CjWHaC3IYtbFjelRI43Lum/xlL1ONDu9QUZW3dEngfmpmPOS12M4xA1aYQeYtiCnR7wFd8qemQOvWcOe0T+B3AZh7TbMzxiSkmndcpavXkV15HNCucKfUs6rS+lhrK3aC8wGPKzwSbkcUDvPi/I6ASNHhCJ80D8Vy+WAzRbjtB3xA8W/AAgYTwy1hT0AmlJl1fxarPab4/MbBe3NAy1xRZ/cRFx++GOxPwunMPsjxJy7ltpj1DGO2zW4tgS/EPg0isfF4RxYi6YofvK9zy/YZfH/Htyxm1ziVaRQd/IZZA1A5XlzJiVzwO2fEzaaUJWJaRb3oLPgl6ULVEOmwXO0MIYq51uiN+NmKtt0BXaF2xhzkWLseOSv0rxGK/IEtJznBv/whamxXHCGNCDfonzxEgMd268KBA7wHNfW/qNdSdoOrEIsH+Ft3E7car8gXlvQi3IyDGMFf4Z+7XfBVklTejZDYxsiwV02D0b3R66GR9dhNkmv+ryzI8cT6D23jaqbEbN4EL3A7S3VsFdsz77iJd50XlfWVusB2GUvoR245x7x2HST8SXf/zjn9iUmaAcZ+D7DigXzEfk59iGT5UCDnppA8qx1oadtBiZCwfosPTIxPZSApr8ATT4Pr3OwGNDkH6N/vbR1pzPjc0uABcWb/LLCMYGsScCCGBE8shJuRt7qPj2XYAtf8LxTQ/l7PiOgR50VeiRVv1tf8fijPhWIM485IUFtId7Xzks0V61zeyfNrDyamw5Ya/fEHKjPOwrrjMKEU/iALYHDx1Ui6PVyh3UoH9vhD3Au3OPxZzLekDSKdJH1It5ibIcWg3v9/ih9FfgidtNKWObseqVGGXdBt/Yb/exHbexwSYt+rZvHOpTy3KKtC9sQ9oqtqPcDow3v9IGr7QILzd/oFt7DT5DbeEcNOp3v7GFNBfahYmWtHyeIqTVA4iJw21La6s81bl0eFV+a1lHFkaimtS9ObqbEcp1o8xStmPCpdv6pXOrNaRpsx1jI23IQZ92nHZeOnVQmKeCz5XayNzFOcO82sW8b3ekDyqfjv7wrly0CzdCtZfrxvULuXTKCN2fWNed2LyZX19C+ztiKwd85pm5x82jIxtDV5t2TI8c1Mkd8ff7774nHk/Jr7Zt/HftV+BLnr0K04077wc2T+Sz1kb6fQlp/8omygPz1Qk6Cjr1b2ZpW+Ya2qW6twAS9ZboWyM3RiYIu1LZDy00PvVgfOCBC/rQr9z8xG/VlfXqoyLv2hwPALVNv4WY6FpK6VoL2HRcc0s3gbb7fewp2+02BsYrhyPrG+db5+UDc5s+pk+JJwWy3sRKO5uHPHtYpM96iG28QPwhDmUD0WyWzTmX1NInr/J0ThqJs9JITBS2/c/o182VN9Yyhd76mbhAw4hff3qnfPTzGdtw7j8yJ7sWcQNOum3v4WvAL4QzEj+0v9IrjRWCAhH+MFT8vFHGGJB9VwqkL5BV2ITfhfPyBw4MW0MvMKjtKC9IzD7K+Arx93T9Lae/J7r+fVoQetd10dnKffGaake8fjVqhK9BrmUmaV0ywVAZ9q8ovMcRe64Of8PxXwmmBowjxj2THFlfaR9QpgodWXhqJBpIBe+CQdlHGE6wI4Hbfn2poTOLJ/EBY3dzy6m1i7ybGEkg7dcwIOFNjNtSNxkkuW55diEubsefoE3j9V58rdZwUvEUYseJ746T8RuSARPTOtRwXFdKtNpIDHbhCfaPJAr/8A9/Cnm4N+iQIOsEnlxd4KO1PhqJ9YJjiWOadjl+xvEuyFaYBoNG0uazyaEOqjMa7ORZeUjnavSBwVtK0lNLjVpbyPfQavTw0JUSfuRLmDmACie2TAjgW+f0JH1CLpYBXZRSqU5F05uR6PoC3W8U6RXXbncXIw5dSovKmEahM98CDZXkhKBE/wVbmUl8DwR8A7GvpHuC/PXLZxY4DwSlYzq4clXv2/0u1I/62jGxT7sp6tCAG5m8GmAW4FnRN3DDpzIKeK3cNya5Af3Kv3w0JscGndKnbsZphL5Gd2UjbwtBkQAInQu6eOR09m8//5WTjMd808rJ+DrJi/OMrryCDhh5F5WJRfhDk28DFvCApV2pMyRpx7XwoEwE0wWygjcTHQOjHUxclNFf//ZzfDbxQm5OfsJ6YWJ9wq4eKNqWslC3pVRoKQ7PYp125hh9LidO6LFRWVbk5MTgs/QJ55FNpPx9dPD6d2B8q0i82skzE/aB8gwtT5xMO7n08CzN2sBQKwuQwgLlnQ541ObF/5I+vVGBWQAAEABJREFU/4yuH/NNMMdbd3r3f+1tg06ENdQWMJKn1U5iJgjCKFFCe9AHlFtF7+JtFXy0YZ7hp6gUbvSbi7ZHUqxOGnCTlycX1DM4akwskG+IGXcfPzKx7NMmlJuyODy/rpu+xKlX6D9wEjanrwT9aoz4ygANylD7kE7lZaJkQiM98rOfdsC+CWmQtFob40d4wcaFQbyryNH+4tbOTNbcMFRHwadhv/rlDlgDOKlK37R/bTWkZdptYho3wCbxAdhMwuWJmaUMZZ00fasLntW3r+SauAefzTSFcJVX6Qr3oyrAJy+5IBFPA4+xU342TN4M+/at6GCdqOs6DgWdoWHBnxzLY/Yt6KkrhbhQMjY5rlX8t2cceE0GBp7HoYU0TfC7g171PuC/bvYAArrinf/gVPI5vv71b2HSI19b4rtvb/z0409huWUjWD0UBprIeIprUquOpc2iLepPD/i9bW/YpXOaMfZ4PMXz40tck0j7ao8zfcR3Jq6f4RWK0vZbg58KP5ZirXFgSTlmf/oqZ/FeEIx2Ki4XouL1rS7jq7Y2k7BahC/9sCDALAU5iivtTzuHDsdbPyKDoUEDMaFe6QCvcA/YsrAZjp4bdjjlfOVce2TRrm8eSDbtIyJ92Prj8W1dHFFZgNvg01jqm6leB577Bu+00YWvG2wFe4COpIErSOVbOShb5xKf6ZyLDetdQPhr34pOXpTPCb9T7gfiz+Gd/hxHp4rvtNZFc26ljPjANG2DpjzxlR/jKQZDn7byyhj1bHL6wCm0hzYDPjZIf/sNnWyQ6Mu+3Wl/ZSJe6XL+U2Yd/HZFPinAVS5DbWnf9tNYC30a8G841PrIoccNNrnDtm1fiMlJIxvs8qktiMMSfLwqF6+2Z5xhUe68YH2tlblriSMysg8mlb/OIF/++tJ/++//Nf7lz3/ON2l7+m6gQxqV/QmbgeqQDlCFsUd6Eg4VLurkXTk51yzvODzN9iT+8y+fcoFlfZQIaSmM81uRpYvhjBXYnm8avWHPfUG+0GFf8xwX4Xvm+P3NLvMt58Ha00dAzCHCUoYeKql756KZBZeyOAFvhqarzNRx9neshYfS1cgckDhrDjDCv7j1G2NdQLj8F3SHGpEFg/iK2rEbxmXuuN3ZNfNbY7zyVTbit0HY2/0U2lFXRG6Jbz5mPjOSlyRvyV95bxvDjQnrtXV9TVmbK6lfQdVWv9mTMdBF+0A8VJ/GBt9Av/4h7i9fvubb0Y5V1tI/Eg9G+LA/rGWevspvjny7BBnm4p0NWv3Pt4XSJvG1I23K1U2bLTCMxcpTWDnv0Ue/lO4V9swc/5j2Jg0LsUl7cpEuDuWskM1H9Dv10OsvDT3BkzaT8GFcvbCKT/tOWNhRwX42yHHDHKStuB6Qt4pNiT/7YderXiK0deFIwwl/fp1fOOA9hTb7xrO2NbQW8vLl65cwVmhP2uN3H78PYV/Hy6MHyOrfeVVc4lQ+a+EJtffYkrlsYzNCm3AzeYPsSpAXSht4paevLXzTxb9f6RsN026HaACAEydsbpWPtjEOLf1DujIfhmZlkyUilMd+v2PD+ib7Kce+1aiVMjRsbWR+avRkYwcajGtZoEU/Nx53RZsc8w2/Knx6S4e+J+8n7EO6lYdwO/iUJ+OgdDb4GRi3tpecW9SRccXf8PCNa+1OnViE4fwCu0nz7Q1rN2QgPHVlfW019B3XBMKVnhwDbVcY3Kb+3CQ1PlpW+5pR7zoP2Ufa1bt2KHyv6t0ijcZEfVD49hU/JsfG2CVtUNr9EwDKTRwWbdhYUZVzX9bcZqjhBrn5jOPdlBEfxGABEcpKmRtXpXNmDri8vRF/z7Gcz3SDZmQ74rd3zhc3e9aYG+bIJYy7BSjKWbqN18plxB/MGXvoMK9TV9Ir/gs++PTwnOuZGd3L23J5ww/m0N+vcrjQWd4dZ5w15z2SE0ifvAhfXPKTfNNffH1rMFWS91Zr+szIPBx8DuTP6oz9eZ5+/fqGk3iVpXPrCTzidYP7DXqlBUHkAGU7TVP4hvgHctjtdh+1irOji9LPbr/+oIrvr8+/kzvc+XdCyf8EGRKrskvpMDcGlDXEoXMM9YLgec4H7y3vz3hNKQUF1Zy0aquhwXexBh4Ds0a1aPQsEKgmMBX6N4LUWhxjf6wqvn1KIThGdFAjfB5DwzJYaywGnx3BYzMR6DDCAQOptTK8UNavSdtAIDY4rjAKeOkjMHjJntx77RmvUxl4dhjfHth7Aqx1wnF8Bf7QWojT9tvbm/B3J00GZjYo5HGBR69JI7gnktPJHX8cZLOZkNE6KQQf5WSpOP8FJziR4JxYaDjWZAUp52mgbYg55SEdv5bIOkCtX3mhUJvPhZ+VZ/srO/VgEb4T/Ab6DLYmGdYt7PwqX/sjfQLhrzq0zsWW/CuHVhuTrbJvKdN0UPCZYGgstfZc/hX6T2HC8MxmwyvJg44vLXRlXIm+1RiQq4kCphffaIL4DHgkJE5WpfyB/jUaeAd04GTgvfK7CuGMkArjTIQacKXJfvLqfUXOwQfV8/NXKc2cIj8+PkEnmwXYqfSpxwvyUC7KP8cAXDlIq/CGTC7lH6RA9KTCCcXTibOBlyjINwN5wkr6Sji+l+e+Mipihkc3Wh4fH6DhOZ8X7EHcC/TM2IULWXVnX+ur4wuwflPwyPSRaz/5EIG4TCqkHRLog2XB0AUcnlSbaD+zweRV+I5zYrgWJ1HtQonpCwO4tSthW1bugQk8+84soo/o2uTKExl1v8I+vv9aCxNeB+0U3FsQIS4nIW3ESUr5Z4MEc9PDp7aivgv38gpGWgI7dcK+sOhegANs2rtS2CRgEwq+nLyke7vdxX66iR1lZLKt2ChUYKeOX3KCVB5H5O1bOk7+ykIk4q/wDVj6LyTVx0x6Xaie0J/0lIJ9Ypsb/EpZqSf71woWbqRbuXm12C78nra+NeBeskirdjtQp62kTWFPZ3SmbQt/hH4X48ITzhOLZRcS0uOz+h5ajdKXlIv2o24AEbYlfmWrgVLpmMXTZk6ETI762ljcjGFCl33pZ72yMDbJa0151IA7q0NwMMDlfTpeDUNR0O4DpeOWrwnBBf86cy/81recD1LHpSQMN8TVnbYnRPHJw8MXEnfsS5qt2xqricXG7mFoQWYSnmQt+M7pPZ6C5p3Ogp6X1ceI1cLINnBWSsQfEvdMPD+wMeLBxRH9qifj0JJjFmxuCQCmLNO/GCsfwUd9KQduuVxW/weqz17EOQNTv5afM7q1znZUkWPWZ+RF5XofxNvG3FlpX/BhbB1akn/mwCvurtSwTtoYGtZb8r63rXkLDCQK+D8QV4W/LOeEudLFggmaEAWwutDORmx6Y8EmB8p1U7mvhT41SrEURQ+Na510XHHr3+ojdQmTPnsv/wu4LgomIuny+VpSltQLR3gN3I2FYxbokS4XqrafgHPEd41/8qTvqBsVJV8Hkk7944Rd2D/gH9DgXOINO8n4QwJrgmp/dW27/iisHAOduILVDC/f+OYu6y60YwpRa2Mum4g3u9iin76tcj+B54DtSucMvdLpQGEb27y3WG+7CXXODfcPabPf+iDDM2Vhw9vFhbQ/P7/kJvYBu3WscITb16pgs3jf8Sx8fStjLT6PEDJOOD8fjsxByCpxwYxvCxvPhT9jt8JVF8YR7y09/VwED/ApbBfNJvwIKW2i4yb71MYGCHGFQ69qKdozPkIsMHdYjEHOIxR1rx1oJ+LVfmbkp+2IA1GrWnSg9ItkcB9RocF40lol31pLsfWqOO6ViwWyeEJryuBbO88Cx0XE+cwhyAObxcZX6RF+jmXk9Zu0CoMK25RzqWK1UAki5eVmxwB9FR3YTz4yDmALPlsc6wjbjJPmZSjPKqnKeKKN+yarV31IW3Csfmm++w1HRyzVTqDNfEpZZp4CPmXt5torm5HyqI7Fqd7Nm1M/Q0V/2A+Y5f1apKegc/sbI60v6LK+83zCTiwMS7oXYpUyygdEok8NrUalWHemo7AsZ3R/hmaLbeKxdKXkoZNzWvCxb/KDP3st4DYe9FxtU67+CqkLWO1cOrUxhuJLx3gkNzjgi/Z1QyXnj9a+2ZQ86iMW4esjjrU4xjzPq885KLBDZdC3kD8e2Zy94FeXHCoPIwv3kTzETUb11EHrOtafhXGUWqNHLhs2lOxv3B2oYzEUWSKw8xrqeiAWelVnJWrQQhfo6NA7T8pQvauLN3QiH+o/CYJA6dQme+AzyuEUFMRYmsGTtT5xbxNt6CFzgJ428KwNEdq3HbVH4+w9h+KzcYT+FfiWBbtTbq2vocwHeMTNwlzRgwB9u9Bf++1KieunKyXh26bM7ScscZ2I+d5bL46GDrUD74OP9dd2+fb5go1pj29cpUeZoCV702Wh8ESbsdW3y+QjZQj92kXSQfJyOi3kAoGPMJSvOZKxyiJfWRjjszKZT8e4zvcrHYxnnP/jmvOEv8lwc3fHIeIOsZaQv4Ls1JH91SXdwVdZNzVuC7Y859xtu3RFqdQtWdAQasQW4EXdO0cK85s8gCDMmY1B+bMoW8fVYaA1gDMjD/IdnpRpqzVpE1etLZyLp2nKOtw26ExPvxduKfJPMZ8+samoLFb8yBm6fLPOA7HFGMEw7Wg7MW9up9iwbi6YQbb5axpyQ4W46Qp8f1Kyjevv6AvZvyNq/ldJ0XL/bgxyjw7l961lsr55T8C8WjQOFXNlPO8Z5DVQnAZ6BVkIfPa3qEX/nspMINdx7W+w0mE8mZgxHg3GU1mDtu3i22xGhl5yp3NhbA9t7tR/ZWc/X2ElmdOYiIghHGEMBMwci8GOFnio8CM9jrc4+a2Bd0on66AVj4OFEo2A1Uhcrnxg9RhpC18d9sRvh+G22kKn3bBI++7jx/BXLP70j/+QMiulMmSVkPLQ2XQ+EzgTVCcp+X55OeYC8zpBjdCpo1Vgp8yiJO8605Egq+MqM2F2gBe//dZxLQPEzEaH/aV9O00x4mDKwyTDnWZ/DcN2x9X2npgpe5Ou9GxHSn8NZSSM25s7dvNvkrczDmwgl8af/vhjfGQ3e7fbx0q34wpiLFHRk6UrheC5sCt9QIf3+XdR1JXjPUEQlvzIwx1y3O9uwiRz3I6xv50ou/ANqgOnul84nVQO6tgxwacAv6I7bbYr4A5ooIjbyXccd3EDzGnaRIGmQl+GMWkvLPDn/LtQvgas/QmzQ+YF+fsmygYaNmzoaQ91aDnexblwyGXiSKA34Bm4roFX2IBIvVnn5OLVemlqbYgGfO+HVlOm8t6wWWVSSqDH9ff5sx6bGFrLfrZXeShVcIkjb/hRRMrV71U+E/r/Dpl+z6nX3c1diLcwVpm1WmPCdnfIxtLA3wX2hh04eSgL4fia7wW/6woxn0BuELcN5Emn9pZJKguSw+ElnlmgPD7f5ymy/ugbPycmBPsH8Bds7EiS8kzCra/763nKUL5tl/7OH+DLZ2KUdFiMHcYA5fkGLfrTFzYKvm8IiRMAABAASURBVHx5gJZLKJ8NPDV01tWGD1Yw1rTNcdrliUtDlpf4Vya8t3DC1xf1P4vwVt4hAIK6UmOVt8RcSPJWm9F/pMf+/i9r83GJIzw+vS8gXg7HZHdEd0DCzo7h/8aiLPT7mWQmZYgRXSjK1BPaI/XSZFsB/4COWkXXoJfOL18+xyOLRJN4T5q+fvoUvnX3gG9og8EYxwpfXCd0qUyk8+fPnOw/PeciWNpBG7Uhm2GFLw1PT+sCVLmb5Eh7o10/cCO0f6cFlcAflKNLY9uZ6xl9mGQtxhISJv8uyfoGzmMcnh7DUyET8xO6d/H99fE+fvn5U/zt57+Gf7BT+Ytvi82asApH2OpZm1EvJvgv8ODfKLh/eMTGnpHtkvPVFv2aWG0c31o09K/932D3ezaPjGW27Xd38cOPP8af/viPJGB7UP4B3b3FEftVdhZxz8jOcoEvOmFHJeNaVwpifi/Io1JQz5rE0XHw2RiDTI7E7GcWH/m2KM/XTZYtmwV0hfYZuJE2dkIuFmXcGjqhg7RYso5FBVXY4Bx1qGFi3YNL3px3/FsDJuwE21w86l/P+KNvTv2H//if4u7uQ9LtBvQzPuqCpzJ+4vDi7u4uvqP4Gva03eEvLft6El0ikj5l56m3dqm+a23408S8oF9N2Ue7mOHDIi/2Y/gKixuTcWXLbdbpixP62qGftdzEbtrFOE2xxXeyIKuh1SjItIPeaikFEBd8fkm5a7vCttpCY7Zp9y/Ph3jAL7VF34Z8ZhNVW5NGZaut1VajudFfVrlLu7qT1oX5brXDBdmDD/tOm5BZEVG8FdaZNscYp4Tv/UVHg6gC3Vf9e62thQVBQOuFDcu3cCNIfBqFMrBo+/JhjLT/f/gP/zH+geJ/kFCB+QQ/L8Qbae6QkXbuItfFhPifaP9KjHzFDs9XWr1CtDRpNxtipr/eb1yurea84B8lFob6ljdhMYSR69cFhTI6YePizgU48+GJueJymXN+XcfNoe87FzxxQPTEgty3W+SpQr/6H1pDDOqUOQY/UZfKQXmKTRqywB+itIqO68Wf7umsuJb0qZQ9eiNIhbL0h/FM2pSH8eYvf/lr/Plf/jn8FXZhz+RNB/zFOCufE/Ynz7/87eeQZul1c8jySs7ps/FI3nxLwXleuqUHZvhWNqYai/yW/qTO5VU/GvBlF4MnYox2+Rn9SJP3yrKHyQmd6Jc3d7exu9mH47uCjPhKHwjCvNe8RDla0v+TgPcf9EecYfxZ7f6V2HBOetT5ltyQLpG56euBHO1I+OBwpZaYdrssA7pJ2Ohqu5vi9sNNbPc3oZ3pB9qs+ZPyb+QQ0qUMzyJ286CvUToWqyw+tYGX12Ooh9SLyOFnwWaUYeanxPeX1+d80+8Fm1XW2pPwLcM7HdKkvE/Mmf5xY23rgbzjKxsSD8wt/mFnc8t5fsUMZsoCb0teHSdqfX4i3pjTb4k58qpPSJu693DCxbw4LK47pFHY/sFebSAuhe5rUerSqDy1B33kQmUtLYyX+q90K4+Oer/KyTFp0MiiInvt0TbjmjZmEeaFuUi6tJFX5Gn9ibxjfl2Y1y/w5qgSHZeulBAOII1AtKFXHoylxnHzQn3fP/qvLmECOzhmjFtpgCIcS1m5eDcGOmeYs6sr9fJ8eCIfeSRuIWNin/gcu6BPbWBmQ1IezNdeiUNf7j/HL5/+Gn/95a/x8HSPrx51zaitfitdgUgoFi8UREl5RG4KSnva4N1NfPjuLj5S/JX4kTy9CYO+xiznR0SAratvoBAL3AR1M9Q5zVhgKaWmfyIo5MOIQnn/pl6QtzZo/DTncL2mHuRPG5Yvdbcw5z2Rz5rDLcQ+ZSX9l1iApgVcyB0u8FJjg8/pQx8/3CUPaXfEGuuH7T70adjPv7lmTFXXb9Bh3UrvGP6pCf+swxbb3eOnlvUQL759pP8NuhSwekkG8UnvhaOdq9fjywu41Lt0RlT8Sxp8YaAWbIjnnmL+55p6z3pB+/G+Q94XYKpjY8wr/nqkKB8JEZdjo6ADeDj6luf/zdyfLjmuJAm6oKbBYCBB0t1jOVtW1713RqRFRmRk3v9lZuZWVVdV5jknFt+dhIPI+T6FM052TXX3/RkMmgOwRXdVUzODe1BsG1rLN9t6YJh3+jedfvv3vyQttfYx9DW82pfReSmly+v39APWvidy/ue0qGIVtrCT5jUFa1agV3wbWtBXCZWvIzUUNWCgtdbwg745gdexhBa5MN3Q7uRm34LRaHwGqrWsgUl8Jgs6R05U9LP9SAJh8NZ4DKjPjy8xHU8oHwNoTB5Qo6PZT7jCF4aOMWHgC4ZV32gTnoYu3RqxRQPMdggXjuNOTLz2labkCe86A8egIGyd3MBvO6KySzjR6nADk5wwlYlO4O+emoybdNl2JtjAcRjspVV6LniFByqrKIQHAqV19pNG4WZB5l2Bd6zL9png+vdFOUgUzeHYLvv6ZK3lbxHI1zsQ5cQn38rQIizbOmQrfGW4LH/LRHRGDsJfkNeZey6hXi10Fxz9CGwlwmDb1xb1In94N/l1spyYmL0aHGb4nGlbKNpcypn7E/ULAhH2DhsyIal9Af4EHnBAZIUPeTw50QGTKr4FnpQfoyFQWgEDyyUKAaVvLe2ytspVO2qxIaG6IpHSViv0dqUAB2ou4xMAVVR3pUQHHABSsX619tIhVuqH1sJ29Spu6bN0jL2MMXkwCWBEJoLi1Ucs3tfawiBsGYC3hf9sIxHZsCOuTLpScuIrpcbar+aENbQaFR4spRRQgphvV/gBoXzDjxtgh91V+JqntrsBh29KtarO1jJwb+mKYxcSgClPLxQHSmCBhR4A6ELJLh2Ava8E6UKqUYJx1ElHrdBpJ/prRxP+aVH3tkt3g9fsxxj7HEm8xdMx9gxSbY68A6hAFhb9lLMw9E3URY2bZBObONqJErZvpb5A/xITGxCv2AtuQ2NJ+ad8mSzHzQ7ZdcjsT5QSoCSenbG5mUXYxPgZcmbwB/0q8q55LUX4dL8QEHzgM/UP7cpkpm0GqUV+xelVPl/fYk76An2ABJ4FfBMy/qNMtMmvvIKB7wJ9FGDDJc+O/Fs8M9F+Jdm9zzfKXrJevWr/0nTEV8TVlZKJkAlZwiyMB5Z9HGR80049RTWJOaEzukDTnAsCuqacLrgdc6byTGw4Syv3wspiHX7tRlA+01mff0EXxnbjf9oDfm/StN6jdWBAZujraRv4GENVTcpIXDOwpe0Ca2LeOAJXnqTXcbVhfzlwSZp7bNsEa4Pv1zcd9VxNnkwcG7HceoeU8qfwXhp8RuIpN+mf4cln6y9FvXalhAu5DnqVexbqgo/8z/MrcqQgJ6pigJ6+rX5vuzFSuMJCBMlr6p4H66Tnm90BwzHCkUbnF5O+kcXkYdyHz75FkH0Y71W5uLj58MFfh9wTA4eo0NAaNg0dm82Qmzhb4kI/NLwZ28D5lPUMvlk9ccXMGVcZv8GXVj/ogTEAw4WpV+mFAb5wBP7g05WS/W2zWE0ruomMy1s2XcS9RT9eB2D2yLJnXKkljHm1QivF8ZU6+1hnm7BWOolRWIv1lwInbOwdWeAfiRPH9CG6gLvAS4sq7f+h9ODpKMp8lXGNVluO6UrJWFKgobYaXqUJhvHhmQXYnDFEuQefCpy/L8IVft9WfqrtrUZrLVyItjakfJW1Cy2QEnsa4Bf4mNLfhe1mrPJyjM9uQDumb/BUKX0NKIUCJIDAtV/7WQAG2JI8bdC5mxwDPtDexrRasYddqIsKrACS485CA5YxzNzoRBJvfauVhc2KTRrAGEzMonEEhVoG2/ePQjVDKmO34wZcYzRo75Gr8lSvthlPlVlHfV9XmfWFgQxPWCjTPIJH8BlH59SD9iDPNCevXSmR+SYdHWf7PJ/jyIbv83GNmxX8Bf+HXWD9DTaWkBbt/5HN0iOxZtYPkIEwLD4bj060Gce813dd9Dr3m/cYB8EeKz/oRj66EtpWKbSs7IDTXGbOq7CDT18LPtLC+KUPexUOTbG8LmtffFU+s+7tBomnTlJm6LUNNXkJmFtxdklP6YJNuoW5cgoXucZnY6v4xTMgk762YHCok6adcCg6UK/tIyTmyzkmcvVnZUCsWOsDf6OeZw8dk9bz/PZr/lP6iPR2pUAnd8hUuYnf+cfNGzdu3GCY5mPyKQ305F4/h6SuwO2S+pZeizpwTsl+6GrdlJoZipDBZX3aLvPiGZyFulorMrY0+kXC08ZTl8yDJ/oK040cxzPEC/PCAo9T3vfA6Gt7i3NIBdjahvRMzPkL81Z2lAx04P0C9dqGfNvXhbg80IUY7E96oFvbpNl54hV67H9mbH6Bq515qDIra/AW4EuP9mxurt7kE6qwGWVX4tK25ZB7S/ztWw1z7uBzAkfSAU9e5V/80gFoBL/KaH0GG0ZU65+wZ4r2SkzZcvhWtRGFxbyp7FxL5ZiImPU97OWJDSF/3UpdSLOHvK7XxAP3hBF/UuQLWFU6W4tasedOGRlqtHbI8vGtTlmKU/phCb3aKN3YnvqQJmA6xwF2hbd2AXXJfFt6LMpP2bmmMc/AAANswKz0o0BL0gOgFR9xgx7yJA3q64Ru1LV1wrLQHZmVtBn1JAz1OvsrY2EP+fbKA1QN2JdrA9ec9oUAyChJu7FTGNKb0sBugs+MD2iDK94LrEicfauJX5rdzDNvlaaEy9iE4w9kWmjgS+36rbXGhpyjqouCLigQAwIHcEdnx9hPmrz6HHzENyP/M4XH/J6g8+HtgOY2/6aTfnXONn845gxPxYfvsHyvdP3nosLwbVC8llVll59eLfSAK5VWMbxhaNEI/NSyYzsRyDkpwIENFvbZ4PCeFnl6uCMR1SBV2iWg5+YOJyY6g+jP/PAPZ+lMjtdInWRdyNzfPzBBYAAYUY+hidPgkc7nA87gRcfUsCyFwJN1jPHZIlxL1jNGeo4Et0d2af07LL495GmLp8lONO6kHzm9MtifCPr+14u/czr9wgIDy85gJDwdDXCQPsdmN8b1zQ0TyCbbT5xsGNT8HXLxrUlUNVbnRGlSJ23juAmTL++lT3n5doZ1yReTtoHQdp/tYxHm3xfrcLe8XBxKWI1E0oIK0dUxHjhRcff6kQXjBG8XGAYIdTKjD77A+ROyXxjzzOR2pEzx6IkdMpvTYZc1iaZnxS4WJiBfK9YOZoKcsE2qHlmQ3t5+jS9fPsctC1T/2KB/W0Z6DtiHbxPZ39fHFY5y0n42uz3xp4YTjm92+bdXpPvISYc0p/wJOjsWCwNX64TjwtYETb1Zp9zclNNmS1ehFswwuGVj5Yeffgzt1N12ddnXFhU7uxRxQARjFnQa4cLYAHlEt9JlwmkyKWw3BOlIQC1hYB6gKeGUajVyPKa/NCZaF5vX11dxYPf8wCbE2r+CqmhO4TjtSTl8+PAxfvrlZ/ruSUiQObQHgpI27UG6XXQpN4t43a2PhLT+NME0gU47GvrYbrexI2hIyQ8MAAAQAElEQVTrn8phu7ss5OAzqQ34XcA3YwMz9s1Ehj9FwlzvW3PSkOYa4j0gT8vIZtXIQnK/P+TfzPItuf3VVbjRJM0ZUfgxkByMh33u+qcs6OOkpq22N9np58e00TmTw4H6hIH9Ldhb8Kn4e4/OJiZzJ3F95/37H/CpEZud4/PvX+Lzpy/Y3i0Lp6OiQ74t/GPVu90+5brZjHnKPe73sYGP2nogB7wvlJkNMAiG99rX2BD7ttA+mCzVhs4CeMiCe+kegXUNnIP80M+6Cn3SWIca6iz4dAVdQ7v8rHIFH7qdiKUT/oOm0TJ4rUMGnqiciFkTE6TtwvRvkl1xItxaD52vYbz070oYQ1ttoW59c00cxptVZupvpXeAPjcFZSJ9Hxl+i9MkZG4qGRdsF/8dE7KnnvqB9Y6xeD9Ds1d9zgKLfOFCFtBVD6/vkMkG+VCLbqZcxEorLKYM1f/V1XWsb+lc4UctbU/5yC8Se4M5p21qH4lLHLT45ZYxynJGJnP6nYtiaUOFMfQtevXAw4KEpd+rsPuKXFpj0bulYBPYgnF4xQ10CE0d4P+OO/NsoUURZfFHRfYHbGDgChroAYM2Cz6f1YfFe8fSAVqntE9t2LrWqpdvMmrQtVVf2J00GAvFPVAvzq6U2NE+sDADGxtNM/HmmHISkHzok9vtJkyud7sx3jFf+T+wfPz4AzI/xB6a1YH9Tyzqc67g9PzOQtxfF4YTsJmT4b3vV3vuKnKzkBvUtzphXHistEmnPFTo9Tnb6FQQgj5hHDORtDRiZMFe5EM5y+8rtpkLecZoD16M547Tjv+IL4xC1vYRnz6g3MSXtob/OLYhx/3VPjz5/uH9+/jw4SYO2Kd9pbUv8AStzh077EB9XtN+YMyWOdvxW2Bk27jPGNjDp8m9849FP01cwNkjW2HssH/7sVYKg5r8I4JQJsakAzHx3fVN+DdDfv7zL1nvm0r6l8Frhjfn1uc3/3xBT+Ys+qpz38wm4wa63ORX1+J/eHoMF1famQt3+fCqrwzQvDtgC+/gnzkp/YlB0nqNffhWgBuLjp3xcec9mvN7NC5hF+Z0VrxjY1G8yk+91L6Fc1FFl32BU0tforZKntSQ2Zjx1/h//e4qDrt9SLM2VKvtm7TpA7JTzsbeRvyt0NxTSi2KJJyH11igz6v/tejz32yGrtrZChsauorblGitxWbcroV5Sz/Rj/boej/uaB/Cj7ZjEd5FRjkWn/NaSkVEC348Z2yz74TNvpBnKR99ybcl1J/wJFw45r64UtIy4LvyegVui7TIq/3tqy9U5HKDfWy2Y8iLY1/RywldnJwfyFvVUcZoNoYcK9/KbYsd55x3vQ9t4OrqEOIQhjmvuZl58P39fcYd9a3fdKVmPnDGd6ShKyV22ExB/j6bzxkb7K/Mzfv8tWpxW6RdedjH+cXi87LMkbahLos4iNvgEIa+o92bN96zDnhmzYCAQ5xDQ3eER3VxgnfXBG68id/2hk4BF8Ya5Tju9yEf1o/7HTw3niNSNw/3RGXnxCKpWRZqfMPOX5GXBtcJ6V/I118bEtYWP1aWWbABcQ3gNXal7cNTIgGiMlrLRDwmfr7xKJ9ZyGk9cPFtInmRjzN+Lh1naFF+8jr7q5LQkHrGthzbAX/A3wu6yH7Mta8UaexbC313i604z0uX/qi+lb82qA0BInMcaTzbSMUFFujD3FFcykDd2W8AtrEyEJvth3EfN8SLnEu4egC+84+N49fX1ze5cak8hOMbv9L78f2HnHfUi/S4vtCPK7IbmKfEIT0L/MzI4xWexe1Y7bkNFRYW1jT38fnzpyy+CT1x4JebjfCSOiZG5bhSMu7oDzMwrZOeC9yAmVUeMIUMEg+63ezG2O32lDHU+4Y65xx1vYVO51JzWWO3Mczn3bgJ+8mbejzhn+ZOF/3O2i15hHH54W6Nz64vlTuo4/nuPm7hyXVkkS5kIs/K3BjrH84WV+0a65I5XJesY6EdPoXhszHee/l03hCv9fqS+pC+VvUHDwYX8qUJbAGfG/Re6LaEb0u5sSgdQM+6V+xQfxautlaM6z1zJjoZsMeMNcabLPuE16hXvgXnVLYVOoXnQZXxx3lKWVz8TZuwiGP99f7XxI1aNUvZ+u6K/Hx3RP2vCOroYOGSXwV8xkFy1xJFrwFnwhCOcWKCycmFIGa/tWDi3Bgc3XFFSwkH/WJjJUtW0CeNLwq5Twkd3Wd3+MWhIVlXa8eYP9H+JxLxXWyYmO03EQBOb3g1npl7A5JtJmwNQ+5xlOAjrIEgpVMfcTQ3YnS2E/zYPwvjJxxROAzJbyYT0gn/Z694kLDWYrxhkidga4HCL/CSfANLeYlDXOLUqKXvDCwNX9qkOxHxw+eBSV+ntghvy8RyIMnsG4sfxoEeDHDRlZRZKRXZFEZbqFfIPLEpithnEpBVF1Qhtw3yG7mOOUZnMjF9ZpFJ56i1hQFAmSuPSR4ocJn9V9DisTg5wzvyWqDLAHpCH45zfKEz4spxF7ht0wOfgv7U4YoLWPaNGRHK3ZLJhXD6ViMnKdqlz2C56gu+AC5eJwg4zECeQRg5VXQufq8mtl6RTBT+KQfvvapb4Vptf4vP5+S5II8SHbB6ygBcr1CbPHXcSOOF5+CzUo+0pO0VfrhqM3SltYSbQ6UDu/xQaX+Ypm39ZjW4pDcLFYWS/VQo3XxOOkoNmqhZ4QFONqgr4VsHjrdv8JHPBT05wUmz9a3V0D5fnp6YMO/CX0GamVRrVwnOYziZ9bWxgSUeoUd+CljEr+5aq+Fkrw135e/7vNEEL/Yt0Gof7/vaVl1h58KwPhgqXTNy99RKeqVRH7hiU6wDjrpOe8RfZ+ztjGzfCEoRit4x4nBjRdhZ3ibnCl6oIhlf9VJ4rsAt0CbeE7gFJAz7Wtb7GhtgjPjhyOQlzM7kis7KzyLtwadSP2AnjuMxOuD7vNltSBY24STos/1sz6REvDw4xgWS9io+r8pW3UujGzcbaLDNhIUhq65h3LHSdSCxdeErPZWYKb37qwML+Z2sY9qe8kXYd8+iQnrE4XhUEBbxZbKZ8vWJwhd2aS+hzIZqLJrDuPH0fCRJYB5IvcyhnsT/NiT8JHzprDVp9jkJAiLeEm6sqwPHVWS4ITGQV+l3obdF/uLV11yQHFlE2Ve/TzgFuIxTLvYr3ovPAg7xFftQsr/MRMl/EJTXrsA9RM/wfSJh9BV6aW/weiCZ3WGHA7rtkwfw2Z8iHSZzaxxyRGRc7hIXMZI4YG2tyIwbeVj7LiHs1nqulTFVUVAgQoqAnbww5u+/4ltLvMVJhyzEeWIitiT96uCVWGxC5mvnxkxhDPhcD/3eK9PDG0+1tvR5/yZFyhs7186MpwM8B/SoH+FM6HmlUCgr7qwH9+nCK7QXm8/8QJ4YHjfIm3rtTb4sqRdahOeCxuKGifJZF8JomPHJL/CNX9JhPzCH42tfwxNqr9ZNzMUugBkZ2rl+Ky/iAxVdEluObY35Bdta+4wpA5NqFxt9bcAFNvKqlwKuUqjr4cUSySXsge2NztW0rLeoF8uU+pEPbVN4HXCAEtElVeGbdnn39uy9/GUR/1BjYLPDONCgTT34q1LKSngbYoPXmTifeJC1dVdsoPb0P0OYsjVeKcdLH2XkotC5tgePC8Lyxpex+LII9W/BXOZiZewGhr/GKSzHGUukS+keWdy4IDBOi/OM7sR3KerwBJ1ejYGQFhWfba2GOAboNX/Tn+VfWSinWmtsWGD5vzhdaLY951X4DehGE+hjjpVPqbHQQru8btG39uDG2zCgY2CWUkM4XSkxYO/G0Wvi4/XVTbgJp0wcZzwShn2lvdJX+W7eZO/Y7W5MO9qCR7kEH/tatNsJ2bhwtuifr/oTtiNMuob6lHb7X3gWlvLVHy8wnf9Wec6hjIWdzwpTQG8F0MhDG1y4zizsidFUOscuzKPzeQ4ttdYW+r6yQQz0dQwbu8BR7hdddKUgKyr9ct9T1JmbyLTk2y/ahLQ4rrUhGnlfbTVziYq8vZfMCRvQjpNX4BX0MLQWqy/rqnMeji50Vj4VXF7p+u0r7bBD50sVvVeVR9BYCngZB4hwvHJUngN0iGuD7hpxsbZKl3Vs/9Zmn/+Ir9Uayqi1hhxYJKO/EyVjDoT0tUQdWigP5TJU+lXsq1M6FGgR/irPGhKpLs/oQrmpS8uZXIxGm/Pijxk/ynXE03O4kXEixju2ANNSxQ2+LRs85hLqQJiOm4F/pixsAjoGTgUZUJR88INnF/iRh6zP4BCXvu4YGqMAf0BO292G7vAOPeLINn5Ig0X+5H0HHbs9i3181rqM/aWPijwsGBlfNtuA64aUB6G7cf9NvvbpWw3jeymoGJnMbHqJswJDejrq5aErhTm0hBsPKy7u4Q6yHJh49JEZHXmlMmUrHPsDBtudOSQxVq9FXzQ+ZX6Cjmf4tbimPUNL0tFXNqXHEE6AL2ULjsTLj29yht6uFGiMMH/59Olz/Prbr+HLBLlJxZp0Zpy0neZj/ukJ1zvGYP3U+dxDuw4caTsyLnzGrLwUnrhjnTBLG7pGSWFslM5XaH8lr5GnLnv6Yx3jnaVAn7FOGfqchS7i06Ztt04ahXPhzTrta0JG+kHSjJ0ZY2xzTaE9NHxG36kNf0AeyuvbvJd8iazkXOnBp/sAwlTPjjP+SoM2MHOwIV/Ch2wv32WBo++Srv+UKIW7li7yilJUEmaFc7ymc5j0e6rs65ieZNz5etbjPTvZTCQlcISSY0WgwXpSnMGEgGKgtF6HczLTICwDBlFbY+Jk9xKDdpffCdJ+Kv6KyXgkMOxJWN+//xguXoTlSZc4JNPxRybXe06lTxiidb1wMbSLoZjcef/AicbX2y9x++ULi5hnJl2CEFakoUM9PNQYmcCl0UCqLKTbUoFnYuBp6QDNwtNIdYY6DJHOAw8Gz7u72/z7FV/BY8C2n4atAwlnLS0nJnHUVjMBapx4ttZiQ+DcEWx3u0P20bkMSOKUFml1XCk1KnR5tUSUnMwMVjOTrP2V5ZbJ7nDY50TvOOmx3QBXa2OhuH/bIGKxAg+2paNzL8xSWjT6WcTnhBp8DC4mdCs8Z98SPfQMraLTDad6Y56mvru6iTxh/fgxfvrx5/jww8fwrZY2MPkSsE7ozw0y6a2Ml/8KPp/dLdfm5Mm6Vleeg0+hKLMNE04GsFLB38A9xvXNFfzuM7FDLOtEQNKjHOXPoNvRP3E8HUNbtZiEATblLi11QE/gjILUKdbZrm8oy0xaYN1xBm5tcJXHnAFNnV8CokG5B1YPnIkJzY1B7WUiSEtHtoOv72t4b52w7GPxFEB4XYEW4Ig/uF/pWX9mHbfqRv26oHUyV36JG/vy5MX/1eUv//ZXJqJP8fSIL2A5bbslgRljAw0N+ctrByy/tWGj+MYWu9xin0NryLoqBgpe8MaDNJe0G4QCTJ+lhU6QWqIxbgucylW4yss37j7jly7yTYydNPxdJ2n4xQAAEABJREFUaBMHfX3CPqQ/9Ya9mCgBGrUWYNaotWUxmTCZdcLoUz5Bu30o9HYR5ZtBtlfaxf3AqcvRzWxoVi8M+BYXhHXNabin355kVfDoF9KkTZrI+6zMmzbY4X/AUSW1VeTT4HcbngRp012pLN7ncPNkIolTNoW6Abi7w4hP7PNENeVDvZs6B2KgNOgv8ldrTZsekKGyHBr2jj66Wtjkeo0N9b/8+FP88suf46cfflTEmTTOyxSO+fjzz3H98X1o112BXnq8IlNtRRkv0I/USFhqVHCJQ5jSpK9FCfBMnAw/xiMnam4k5zgUQhPQGA3cQuktDXqB03Ptqz2WnE8cdyRei0+5imNHrFfmW0/N4KlW4gP0OCf89tvvcXt7F54ok+eAp+Tr1gNJ/LaNyGQTQ8UOSotSamRMrzWGoYWLOWFlfSkBhWs88K6r/kTnM3I6rr4ATuEe0L1x07EA5YsdAdv4Z7Klb0q/ELtiW4maPAY8HsHB3NiVXHz5VoYLn+DTWBhpg8q00H9BdlTnV1n4Jp/0QwYw9KMALnSCQx8Q70mfsAOjlH+efBNTjJf+L0H6t28aCP/6/btobCLQNTbYqQm3eErXRdsOMSBD45h89chMfi1RAvwzOcBKg/aonuwPKblIM247x+kHCCg5MUYZD1M2wCh01o761sI4jXEBd8n4eMIPTtiB86M8yYexzuJGg7+ykbaJ0pOKUojNFd+q0N2I9Zswvvp2kvnJBCwXYTecOKu/AZwpH+R1ok1azCmuySn0LX3TeCPfweecMgVTwUrAJb09OupKgebIDQZxnI4TG6Br8V7disdivPNqWZCIOJVnB0zbTsRKk3Lvz9wTFCJ/2x609s8CHY6f8U0XHtqKmxPa/+2Xzym7ht6cVw8stuwL+aF+fmB+/S//8OdQp88Pj/l3U+QdUlBRCWmRX6/y3moLuEXPxCb6myP5t2eMbxXeaQz1Yf70BdyPz/eJ3zdx9I8d+NXvPJ+JC8/h30JxA8kxzonagoeFzkPOeRZlqH1AUBQEo52KR94VtG2OUzbqQJvbYrsD+iwF/0aW9r8U+xvHlKn257O0KzdjtzH0Bn/2hN442tdG/ACIX3R74eXd+/dhqYmnhHPhllikXGutiW7PRulPPxFHic3y3WhPPGwCrfbEqXn2hZs3PU7Y+TSdkM8T5fnbW34F3Mpeuk/Yp7JJvsEk36mfoYXx2phgX3nT71xAetCoXJVZAEu9duBe4WpWS+boM3b2Cnx9TN045+a4LsLYMMCv40HLBb6ZR9b829jask7cXSn4Xgl5HhhT+wF3xjfYBIbV7KesHOtce8DPWt/SVzfYq3TN0yv2M0Hykv0bcNp2jMqViEPbnHNM8BkYM+73cXV1iEbcdLxlwZgzLwapz98KvKunHjoD3drP63ZooR4rOHwDYcthg2XguVbkyzjf8tugS/sIo2Bng/XI4hpd+yuzxgz5mJCn8cb8QZ0ZN6RBufQNeTGug36/1peKzKg3Nom3p902daluMn7CS0e/vtVoQ4361ke7cM3lW0j3j0/fZNPTrt0NyEjeNtsdummCRYZL9tPPJmKfBwLmt6cX5E5MiRJhfGhDC/3PGKO/G0e9GtNmYq60D9C90baxe+8LGKzvkTEhS5WBt0YdKodfJfpWQ7i1trAfio6FhXt2jCDOqPcIad8dRq4jOdKGQg60t+xjBJ+y1y+Ub84x6NwxlgrvbpQKUxwDNBqL8g1CDs6VcRS0Dw/KFlIjx4AfMKFvmV9CILQt6Y/KSV2cWDv55pcys+hrWTj08g0t6RHMhlxY3Pqrcc63b9ykOHEYkb8FwdV+yvrMze39Xfzbv/9r/PM//VP883/7l/xtCNfJ8kAzYnJOnJhXjrkRpK9qH+JQlm6oXOj1b2Y9sW5RLr79Kd2wKpjwIDhAKl0Zd9G/6x0blYH+5lW4WWjIa1GzjOTaI1/toy/VCnoEoXhJGrlRhFkn7cZb7UwZrTLExtgIsoM20g8tLMKzTp6S3iQYW+gqbBXi1LT+XTLySmGaI727uWG9+D5ard9+nfrMZpf0d4wT3vdYVkl+j5T9JzTpxCrlW5PUG70whFr6cOKptYRCX0sLjcii4WAhGeC3GSA2KDNI1I/5xzjv2HRR2R0KNDg6QW7HTfbPjgQ98Yuy1h64G0qjfUNpsRv3YYKxexuz4gsM0FHBJF6zfybNpeDMcybyLtA8rTIJNmnGH8KJyeBt3wO0HggUJk8j95UAYgJcShU4hj5nEHWxCYmRlfz0e5FV0gIZyyvuzVc5MBD/wKihRbkJz35e5VdYBcPtW42+tSjI1c0sA4iv2CkrE1oTxJfjE4FgykBuIEyHZqL1Xhq+FYjyPmkEgfeWFS8yQVqOdSKZDf70lx7loQ51dkvSXyIquhqRuyek3rdaUxfSz9BQfpvNmLQXKsSjfQgD38SRZ8SAYKLwjw58fZKmBVrkTweXpgsvdAF8QiNhPZJE3oe/3vBCoi2UVlvuuA/gHZiQpUuY7jof2UW3GIDWoDmDV1hCRSp/JxMnNeXwSjJ0JgC54HByTXthI8SkwlHCZlgsyFud2M+rbRAaXSlhQKuFRSo8CU/8BkKQ2yXFKc/an8mWJfhoF6utQSNwnKCEb1J2+/U2bu/uQ9t1o+ZE4ngm2bCP+Gf0d4aw9XmJGT4mCzIQvn3yTTT7UCANWkooryJh1IHyrY4aSFAXjp2esLfjc3hfugiTJm1ki7xlRl6E530mDcBKWuKPj3ga/Tf4lIt5deUk4ljlc1nQOULbE3bfWtqLvByPx8Rv/xn9eFX3G/QubLSZPCtTYdhnYoJL2MhAWxyAp12dkF2BZ8eJS7oGEj/tVBkoq4nJ/oxMxaPchHsE3oRMTxRtdMl2uO4opSK7GhW/Fb99HrAbfzVRnalHYdlm7Jjn03pSq2NQicj8meOlS9mf2IBS5k7W2rM2/KwewH+BxSDWiEvGN+8ttr3SR7tRLzec+h9IuAeSWNulXV636GOr/HpslU2ChcTEsfZJ+4Uo5SUM5aJ9elW2lktfYRk/3SQvpTo8jF+t1nBRNZiIIvuhtozLhWv2KyX8p08hwRBOpU0fUAY1ZYkhRpAcEjuQN7ehfzU3xasyj2itD+2qtvVZW8BwAuBhnW27PckktjcwRrrdRMhfKwXgBjlojwV8vkpsMfGlCZ2KH/lic2crKCZWJnImxNrXjK0IMxHCzIzcGJhx3ITXUvvGyPIWs+nEUwctKbdxH4fxKkauDVld4MiDPRGT4BgRVCEHaNGeK+OVlxRql/qIZSEu2O4A6TJWWnz++/rl9WRVCMd6+2pjT/j708NDblZZb7FNPGuCXEJbUE/KzPF90pLgVltUBhhO2jq2KE3CsIfwHGPx3jZt3F8VUZ76jnX2tRjblLH1xmF9A9CICTrKWjqUjZZyjtVmv8F5E6D2rBB1twU7sq+4a205h3WF+RC5Wh+dWC08USe82XjPialz8ox8tY9X4Jxpdy5I3oDRYUM9sui5dqUIhMK8z8+ulHCzzLzCsvkWcyq2XyQPntAxzAnPuOPVWOQGjwsM7e7l6TGyPHPyTzwwdsJ+tM2AL7TYbGrUoYZ2p20r54SDf2uzxhTpPqMj6yEN3OCvjWtlDqtWYWsKT5LKasv4yYZ4Qad4fnjOzZ/go83u94fwCpTw79qciLEuOLb0vyL+OE4pqMtVj8AWP+OlQ5ka5x2X+qXe02Dr5dsNDfVANXTpA+t4nwuTknxou+ZK2pHjrBO2fbpSuBTiyBITtOkP9vMqfPNB33r9e7txLpNXJcDg/HYFDilgjzVfgSueW2vosGYf6XAT3I0Y9aUPZAM/pGnKjY41mhTGqp8KD96Ly2tfa8IrZYWp3TnvO6c8cDhhbJfXhQWVC8At8XA37qOiQ2VskXdtVF/yesZeIYFvIQ5TwCFu8a18YnswdkI+HirNzgnoqItIWrbo3zzdYhx13FrokN8CmMKCbIq726+hzmbG20RLpN/x3IsXvte3+uDYZ0prQ9pQgwfhOg5l89UP18ID1QU+C2uAMa6vbsK3gvfwvh1H+GrkAXNuQsNKAB2aIn18hy261tBOjQfqwoOwE/FphUv3KKHea6/8C77A3KPvUwrNxr/LJow0+pz80L+zA/zJ84IP051vESLXyNg0M1eol6zgh61cIhEBQH0M2NKlCLsr9Co19Cfukr6ulLBvqy3kpfo3qRL3jPxnYvfEOmUKbfvp6YF4Yaw4RkBXA77xx/WT/mmcSPzADKil03/3rdQ7xrxtu9sAYkHGU+IwlszEwxP5+PPzC4c/T/GVtZ15s3KVtlJq5v7Om0c2mhzzio1pH/qIsUTbXv27RNIDBfN8zHH6mTCs74pCphE+vO2wG+mz5o+ypKwhNAqdlNPAvLol/xkozsVpB9izm0MHcyNk4pw2cN2yyaQtybN4a23hvflq9wf6RKcNTdiPMdhNF+eFnv42Gs+MJ8aYBd9TTv7xfGOw+dmZOvsJY0aGESVq7WIzbtO23XRswLqgDD7y2rfG2pd85rCP2tu6rOsRbDTxMCc5XxXa5FM4FTkpdw+CxHcpjrZtx2bqOzZVlMeWTddhaNH3DbMoWbTzgizt73znPOy9Ywfo8SpM/ch+xoo9ct3qk80DzogTPJ6wf9e0boa9Mh+dqcsxHdwDv9YCT9h6X6OH5sqVpqi0bfDfcSRXgtYNejR3Goh7fVM/9Kdv8KEreufmO/wqs++QrP8BSQQUWxZnYm/eSmWyUjkDCjKYuoDa4kwGCCeH3W5PIK7Z2xMKX/3bEDgcc2Qh9/z8RKB4YCKeUrGDYw+H2OJ4jaRIIWlMC8ZRwbFH4cLWgRsKbyjcHWJ/x3F1aJRPv4IDffsr+xiSY9yhF6/Gd/94F7dMTPcGKJOnt4WhJ4IHdvLte/3Ok54P4e/Zy4f4S5EXE8RgETpngJ2nBbu1RAYpA9qrDs2sowPIvAFQPnposa4rhUCyiQ0n031rUSuFawkWYMha+g1y4uxKyQDra2++WZCwkIcnxnd3t5wWPRLg55ShgdN2g4jByOK98gMsdBIKuZEWi7RYDEIGXmHOOKZ1ynaDPrboQeeDjPCTtEGrbz0oK/tVntWv7YCPtIH9mI7blRryYSnwDwVxJFBKqzQoK+9PTBzS7gLZeyeIE5PDBK/qsqsVW2qiiLvHe3bHv+b/JHBknLAHAvsGu9HG8kS/X/v6NsXD/WNuNj5f/h4CY8RtOTOBOBFLw0zA9GqSfXxb5LvQvr99WP9uCiebEzQ5TmEub/0N7s/Y0Qm+JFC7VYbqtYfuM/ZwTHt/RFerrRfqleUZGI5bdXtEPEtUhN0PLYa+5v0ZoT4z/vb2Nj59+h3eP2O/t5xKPCc86bGPCwWTzBl88nFCl9LmRONJgvfiWu0BA4VYUEUDT3t7A8C2rpTU4TjuoyFXiIoTCww33B5IOp28nIz1991hH/qjfRwrLd4HQjC1nVN/a3KsTMz7a7AAABAASURBVORb/94drpi8rlikjGkfr9CsDNWRpyqQtiZruzEM8hXbmZGDcpSPFzZF5FEuNkwuB2LDSmsglwl/mAGxkGzO4f82ZiL+hP4DwrRn3ygQVldKDPjfgJ0P2jF2I52gQrZzjgdQfuVlQsfT8QSOZ3zvmROJ5zhCi5OhnepQQ1h9az6mrd/f38Zvv/2aOns+PhInJsxnDhe7Jgwz44WtDiEnxK9N19rot+SJzxObSA8UdamcHh8f8i1FfddJXn0Iw5I6QDCLMsVuvmI36uIjJ/9O7MKfwCksk6DUxW6PrdV4wY5NyEwSZKBH7khxTaQVCvJzfHDV/sU3YWfiLMwH23ET+yvtpsFHRbfYMTakDi0mIg3ZyJt6cNGiH4gLV2RMCWPfQJ+1X6WuZrO4Tvhu2jCd+1pjC+wt+m/+TSmuB5MNxkJeJn/6AqYYA/60g0d/L359w6Wih5m4cB++XSZrWxKLDTFP2bvQUtf6U4CrlJoJULx9pMWY/PX2njnsPm3BWKRM1KHwcG1oLyGfA3TKU19b+BG2MCJKVOrkQdo8oZTOgTrlLn7tYqWhQEkqNm0zx4NMmAM8F+6Fe8Q+n0nCV53UpMH7yZhGMl1rBacyBR7JorFBXGsMX5jXpnzj0aTcv6v2/PQc0skPNivBz41JcN+vcCo2kjGLqzSAkB72W32wK+AhDpzAb8J4kZHj+oadQA8DUh/Sol0a7yZsd1aIyCjhwr36nLE3eZcncclPq23lSWWD2nY3/eVBmTjePtoUYJAfMQIfWPCRARqcszbMH8I74uNJJ7IxkZcG9TAvU47T/i5F2C6Q9UH7LSi+Igfx+MaA19rUQZVFwJekUz/Z7cdM8LfYXRtqGIcrsugpHTwnncBTXsY6FxLHybjzGI/EskfmwUdOQ7339N9ncV8RC13Y9di8fDvvmo8JV7l46Pb58xdiuvMNloW8wg966krNedvFr1Wgz80S743dGxYFaafXN1FrC2E5x+rDzgX59i4+aF/jtLFE2xH/x3cfwxzLxaByusSNFX2BEL7oI3WM3s8iB7H8u/Ft/HZBOdNGdcZG+VkQVBbyU/Wm3p1DtKVXdHkWDqVjkPLlknFd3T0T74yrbs67YDVW3hEv3RTOuA6ulKHkAWPV9RTWdQW7hnhpsFhnrllKDfvdk3f4Kx1fvnwN4YrvDDy4xI6Yl4hljoORUG+tDdFa475mEV4t63OPTUi3spHm29u7uAXu7ZdbYthjwrP/QE5pjB9YGNnfgutl+0TuIg3iVP72r32Lxtw/EJ969NnD07rIC8ZMccQHX6BT+xNWpY82oM1ajG3qNzdLEbAwAWHX8C2E33/7Lek7o1dEiNyCuQTfQy85LgrxZs5YXbhP+PiD/jgQi0tZc+IZJswvVl0m+Eh4/NRvr9/dpG3Ju+uBhhwdo8/o48pYfM4tmX8wV2yRUUWuyuIJO3BRPKMf+1tn/wJ+ixi1ZwsqJxctocyUlW3SHrFSlExSmU8IQ19SrjbnPM2C90QsFBfdwnblpw0jCLqVUK7St8HfnDeVS0H2+g6t2UecPg/wYDzZIK9Gn+Aj7+rOXyvSP/Wbr59v8ddb5qtnPCZCGa++/CEOu6vYYju1boBdQz3KDy4VFu/ld0dsuX7/PswZ6JQH0Nqj64cTmzrmy48cHNx+/RpfPt1m3nxE18pJmG5WKusHYpeyNM9wE9MDsjvWY4/owbkXFjIOnfG5J+afI2s0eSLFyHrb1YN0la6GG+oFOQScrbpDmuzyew+I8KNMB2KiNqB9yL/F2JRyuLkKfcF+Fdto213YpmxbIz5jU/avXEvBRymBktWD9mU8U+bKQz8ttIvfHM/6KXXO/Iot+3bYMzH8SJ12LX2AigoP43ZAH4fwNyOuibM78paB9a7yVoY510LDiG1ck0dfX+9D3tO2tF9LMPfCuPgHYO528DLuQv6Vuzq44EVMIWznf/3nvX/r7/odvO+iYVO1VZrhspQQlvaq7NXHEVuW9oEYsoUeZWsbqEOaNsyp7/Nvvu2RbSOHQkPM38rihTWFcdo5zd94QGOJp/Yl1EEP3ZaaV6RTqG81DtigOdzucIgted9Q+2jErw06G4Zt1NJH15X4nj/fN3VvkpNIC1rJmhJdXjV2A1UqGUFvEfwORWs8KkEDMSGacNwTzj9h8C7oPVkxAPj63MTpRyldXN1chw51whGeONG6vfsat2xsGCBmDDkkwAJmDcQJ3olFYzeonCHihEH5uptBwkXwgNH6hwZLqfH1bYI8MYkBImptFA1m4KR1xJgohz0szeF/3el/rfmVBODL1y9xBy0mEbm4w6p1pgleTkyk55zQCrCAV3SQGkNr0dUSTjoatk4mTWnc0BlRwk/hOlTG1RrCccIhbuVk6x+bNvnwVCodFLyOwvbxnAXYRybUexaFz9C8RAWfwa/SQfoyWYJG6y0MAiVARMBdoZ8TxYZJ1v4Gg5n+9rDNwGjbFhmqV4aEJzQGNO+znjb7C9sxEBImPB0dGvRYV+AxUcK39Pfw6+bMgIwubeLtSgnbrO/LKkfpekXGjm+lpVwbE5O6dXKoZYPuDrHf31D2OV56tC0ni4e3U0lhSEtFzq22NUjAtzxGfpZQ9srMckan8tRajQ0bAl49Vco/gOofogNfLSwc2fRzUnXSk57gY/2FL+mWhxm7PGHXF5h7ko69wQt72+024QJhAFdNmdELe9e+X9gk+PL5U3zCBvUDYR0Ye/P+JgzO436Hz1TMCckiPwNtV7U96qKgDuwEgThO3y3QDInZv28tb48kdk64vspv8ju9HtlofGZ3fopWa4zpzyMBtiGjGdt8TrtbWAQ1aBb2ExOYC8Qv+OuEn+vXX+/u8Zv7UAczdhXAKthL3YxRxA29ngw78eu7cI24FnRYIu2yIRdKzzgJNX6Iq9WWv365QQ6VNutglOFLuFBMX2NCmbCbAo6SMi3onHH7bdRWQxt20tEnCzD0m4LI1P0JecjPw8NtLkQr4yt9xHN7/yV+Z+Ptnk3jicV14ZRtWf4G3lMm4X/561/i9y+fQlmYZD2QyKRtaE/oQT7WskDDTJlSzhOLcWPLggTEt9212GIXbmoPraVMztiEiYV9tSdpbcjzxx9/iZubj/jGJhNoNznlr9YWxSJjpUT+4yr+BV9UJybz3lvchDqhO4ty0X/c2NA2lOkJeTIMM6qUIhg2iY4Zf4RlRYNWW07TCxtvE/zNoewsaWcke5+/3sYD84F/yC869MKcEVCnHbihmIsvNsru6Gt8F+447uPAhryT/QAOuicN4lXOv/3+W3zF9uTjhlOrHb5Vm5SweIGnZ+zhCV+SBl+/XssjJ9KPLGrnlK8HDS6Wt2OLupFHxmK3jtMelMGC/HbvrqI0bAj7N3GzvdSIHRte0jmik4LNSMvx21xDhyViOs3hxukXEvBPv38JdYVa8aljmPjq4+JxAeJiy7lzRuivyH62YEfeG6sn7PT4FlMgKyZ4fIHHM3S1WrGJm/j4/l18/PgurpXdXh/e4AcV2SlxXQaiELDjpXfhhH96YTPz4TGkQfxtqCT5YxwOY2ibz8zNEzLt4dETRV+fP2O3C4wIA6g+hToygVOem3HM5xc2LWb70UNbNiHO+RFeXoHZQYtztgSKQ97pGuYFtVR4PGJXc9TSkPcIXzdc91Erz8j9sNsTp8ZwM9A6wLG5OktSCFf6Ht9+NYKt6DBvGFjsuIjZbMcMI8bzu8/3bIoY/xom+iavPsBbgIWXsiGUvgNxymTAJhullAKMhbhBQV8nir5ojkJX2hADILIfFdovABOucAo4bFOmylMcFvlwXmcot0sW7wtCtj5xa2LzK7GzxXt8YJP0BPQvwI9cqBZGuuF7Rge11tijlz2+oi5uyXVuv3xhoXYfx+cjc8Cc8cQ347TXu6/38cTGs6f2bsJglkArEewod9DRGrZVWxSKdfNpidLVjEugw8ancC74gmx/w/bvOECYAWIbbpaHOL/+9ff8VeN7NrMCmM4Dh3FPLtWSnjvqnacmbKWAPWMWm3fKTH6Us4vI3/7613Bjy/i74DNpC4V8jHv/wLu+hfiRSY1SFBxaoE0fEza1sZEfinanz53w3eV1CfuokzP9Ldqt7cZvSIpWGZ245ox/J2zAmKAvjpsh1Jl9tcW8RwbHl5d4fHhgDrmDkEAve/CPwEKm6HGAjgKdJYT9VgJ+yJ0fkckj/vr8+LLSRk6i7KXp5TgHO7WR/NNfnMq1lArsFvImD8YTN0ifyJek13r9QfqUk/g3zNvaaPCRfwntSsGmZ3RzDOcMD4fUfcMGXACqf2OI+as68qptzSocM24V/uirjiw99+Lz4M1nRJN5sTK2XnrUgTi6UkK79+3zAZlHB0XA9Q0XN6q1r9/Y3HTDQ/432JHzQkQJY6xz9BfmIu/lpwDDfrDnkga+gOcDRbtKPjDWs0RZx3XCDn1jSPlNLIBdExyxR5/VMd1CuIVYmff8KBouzCgLcxDt1YOfhbpLvyf8zPXHX/7yV3KJ+zhpe+ArRd2jt1DujGDF3nHfQ/u3w07kWqiryHKHzvSfjP/4urFCPVT6N9pHYqZ2bt+uFBg+53z4im2rI/0TkSILIHbgBi4sYFLLW2x4jhMbMpCetiRcqMrNoAKt+8N1fPzwY/z484/k54fsM+tDwLd9gIYN8benL+wBBhqihPRIXykN3BHqVNv174yJQx4mZJI5CrlEtkdEXyt50xjDdhOlb2E/9S0fE/qx/x156edPXzhAZV3HoY36P8HkhV/t2H72N85NT8w5+Gfi71rOLwP+WKENqYQf8UhvzlP464Z2n4t6h7GZ/F9/ePfufXx4/zHnLflwrNeKHIQnrQghbm7exT/+l/8tfvnlH+I9m2z2e4FPbeWEzQ30t/StobMljOkTuYDx0HmDSmRdog0lRmThtZTAjo7xQO768PA5XGMHm0MVGqXT0jc6QcBMHqAMbh++xv3TXTy9PGUsE660LPQ54QuOMS/YHMbYkK/2A/RUepQ0wpR/8bljJHJ4RQ4WD1OU2QD9jTKwxhrIubyvQw3hdpICHvk54VPS43rYNQoLEeY18QjX+PNCHvrCISx0Ih/HiCMMFPgIPb/bb7L53VL3HwiT2IKD+rUpd4TRdQqaxsau23azw0m20Tecl046lgFxenMy77NgsAbQGUOqraZTNK5H6k24VbZ/Vf85k9o5AvjiXTAuDXDCmHReHbOUNSDqtC+ZCE8EjiVqbXEYDxhLicf7h3DymZiQfZOkrzU0uA1BcEdwdMLb4ixOBr5dcYujrP8j1W0m5xrgibHYMbAjJ1sNzQQPSyf4NBKVCq4KXkqpBFOcE4MUrwvBEwsC6Q0ZeSuVfj1lISjOTN7YfJjc3365Y4f+MXIMbbLf80NeMXsccoKfBxLiI5DgFRkMyE/nWdtnQJGEAbvCa/zdh66QXEjOGrpqwFpI0I5Jr93s31ojud7EBplU5Gj9K7wxbKM9AAAQAElEQVSkDHgwoHlqpDCUyR90zcAO5FGhi442po1wz7eCfLPdRus3BKnq8JzkC70beC6lg271ZMIFI9HDQ6W9dIxBThPF5x0TuxPcdjeGz/Y9QadJnrbgvTKXvqFVeKYQcFywDfAIWqhav0kqtC4ERuv71ujfEveOxcWPP/wUBvEDSXMPPepMXWXCwmB5UJ/ieoNIMgE0Jh+DcwdxA+O0tx0Bc4vtbRNHiXWnGwglUN+MLqZ4xvZvbz+THH9G156+L7Fh3A27/f7tmwO8NyabUmqIs+NagV9rCxMPWEG+CwWYAeBC8ZbS6jpmmk/x/PwAjq9c79dkDh9087L0Je1DOltF7tA/kXQ+Pz9B35xymVlwPrAo/MrmyP39HbY0Y5NTnjC5mHdRr+8HuKVr4ASjQN8CDW4UveDHq6XCtjKk3xaeBmRjkZ+AdhMwS99abPFXZagsAZNf4U3o3bfXjiwojSvK5KIP5bRHbw3cYEp7fyFWVPBpFwUoZ2LRBO9HNrQe2YCYoa2H78ok6RhjiCdaj/JPmzIu8ac8ybwngf/8+6cwbtwTa5TFPSe/bgIYAwGPCFaZey88aVyAc6YoR+tKH9hcje2bjTblBY0LsrGvMScLurDPjx8+xvvrmzA5mokTnjrZV7mtvFekV6LAg3VdKWmTxrmkS8GVYCNqzkTLGKrPaNfPyPGZhYXxS9mCcoWFnYkjZUVME46ybugm+Gjrr/BkH3EqJ8c/Auv29gE7e8YmQQwtnbCYpLWFRxYzyu7x/in7qMcz8LY7E4wRmeDjQ8UcIJiv8rvF5j5xAn7HZtsZGfk3PEb6609n5oo5dXpC3yQJbEA49zyjX+Wk/i+0D9C+HTc5J/Qd8wnMqn/tae3/CN4lht0u5Efepgm42EtXSlzmkbRZeYKWifkC8qNW5kLYPSGrO2ziy5f78G2ARzYjEs7xNW7hI/km+XcTwqTW2HfOeXPCryjwIk3K0jLji8JHuzlneMorP32r8e76KowRFk8Gd8QN/05Jn/asTTgSoqATUfKwkNRPJFJHZP8YzlfiqvTX//U339JSZurWegalHvVL8S7IbAHYmaubGGlzQ43t2KKgiwlZzcQL+3k98vyMDx7Ri88YV7ShhZ/kD969F5cyn5DnjI8X5U2MOHBa3Thx7Hlu/Sa2LCYGxrux4+GTY1/xCRQH3I3uFc/IVzhJYqnR6hCb7QGf2+AXgZ1M6OKeGDZHRW/iig4I8CVP0r4gM4ttPX5qv5wLQbiAT1nMb1f9zL6OSwLoI5/Wn+DFNuFH51wdeQt4NpHmzDGSX4jtqwQwmEbvYDmsaq3mPN2oMC6M2LF/w2YLXVQh91hLDp3JJ47kz3MMDDbf8cBOmu/xy3vs8RkfTdkra3hww+Qe39JfjGXZRv3CQg6y0L/wS/rm0Fh4wRwkYq8zdzUqegE19jlhV8+5wfTp02fyMWLAjEQWCvDu8flPbAzdskA7Pp8cEn1t4ZuCxmjl4Gn5LXnZTGyp0K/8tCn14FylLJ+en1nc+WbsV/C9SCK8VmTA/AVhR3xWHqA661q1DYnSlnojryilws8mf5VcGlKXKQ90wuaf8c2+4stFovM77SLrgdeVgi0t5DVzynrLQvwdC7lxHMFJbIHflF+IN/C7V/ztFI8s8qTLeGccGdClc2Hrmz3X0pXouSvgkK7TyynHHrnO0C5NC/CTLhbnulAPP2BC0Ao7Ao5Tth319levj8RedaycSWLTHwp4EEtUeJKWrhRg8KXScdylnR7BY1wwJy8IQXxDhWa6C8++zkUMwy6IY9Annw3+BsqZZ9vsY7351CzhkDsh14mNLNtt0+Au8IZW0VNL+oKPmwsvxFhzjnvm74yx2EOplX6b2DAvBDzIpzb9hQ1P83oPoqwvpYY4xMWUJKos0iJvHjzaBllwuTBnThkv5f8Encr9BK0e2k7QLwz1tPKltJYcp96MoUfinnPLyThwnhE7AjsHed+RPOIuPv3+O/5ySyyawk0oiAvjWtKJ75imSm8tLRq+10s/xHlVrhti/mG3Z/N+HxfbU6cD8tC+zKPst8YuNAdzr/DhQbX2Y8k1XiL+QzbSP0GzspP3QKZ9bVEp0mObPF/tD7nh8dMPP8f1/gabaqGMtH15kGZ9w3tQh7QJw3pLhc4zDerUw+ce+KWvUFPS7p7IT5zPT9CsTajnyhrUOaRnLAIlT0Xm2NcJfdj/jljm5trv6P4rm97yIJ+2y7uHTuazJ+ammThz4kDkBJ4zMNTlZjuG8I03EAwtAZqa/iR9A/ZcW43a0EmFX3qcXiZi0CZurt/F+5sPcX0gXyuVWF+i0mct8IUc5UNZ/cOf/yF++fmXeHfzPjAafPw5N22k1dxGGlqt2Cd2CH1ukqQdEZ8cULqAporMC+opwYoVGI9x59/QlO/ne+oW8NNOLJWfwpXKtGsPttwUfn64j5fTM5t++C26cA4EKd8Zvgs+tYsta8Tttq2wBGABZem56Sgw4IZM2hV2Lo+lRlTkNGxrylN+3PzpoaErJSCaUXCCE03o4YU84YkY9YI/n2mxC635q24eWh3RkzmTOJwHtRs0L3K64RTr3Xf3E06/O5r+1wQpT4pGpqIKmi5RMJSXeLj7Gn/9y6/x119/i6/swGuUtVaSFXqgNe97jH4gYLkg+/jxA8Fpnw59xJAtM87a09c/XPjDxx+jbzXbdUQTchcnGsVMMil8Fy3uCBuYsJyo4BtIBm3713/7Nxa1U/z48z9kMDqwCCwVWuDSexPbVwLI169f4l/+5V9IGh7j5v01O6/vuH6IDQtR7X4i4B0JChoXQ6O1RtmQfI04WUMMTPpzMJnPOMcSBqPrqz073/uorWYQv8XxHOtJtsHE4PWZOgPSM7xjqdDesjgeO2fCBCiDKjxJyw56TMg94WucKHkVvvA0+g49lFKTnsK4wg9pVdaO91lenPBNQu1rspht9JeGBYbXQtggoLjDbGLlmIv8TfqVxcxu8YK+YDpHg45bXA8YM2WFM2dClB38cY7o4UfZD61asxaIG7b7GAiy8m5lxVbUqbR6Yq5NObnKr32ID6uMgGlg3DD25vom3Kh556vm+6vYkoD14LPvCT06bku/DDpMKKMbKj98jGtO93fjhmDdwkkUcuAFncKfAcY3wTxdOpFkKOuCHW2APe73bGBexQFcnjJt0VHpi+SvEx5yyIegDqC2Kb8vnz/Fb7/+FX/5K6ej92nj6mYtxxxbax9OpD/8+GPamsnFl7vb8K0HXBC8N3F9s/IoTdaZ1G8JyhWeLaLVp0yWhS1TTqQmAO85bbi6OqSdWz8RYPWO1loGV230hN0LYz/usecD/rql6xJfmUy03XtsWPildlEZV9s6MR1Jth/ZLDEhE84ROCftiYCuDlf7CGx17X/CD9WzNgMCvqsdcZPiU+cNe1Bvlsq9dRYTjg1y34xj8qJf+Dy0xtiSPro77LGFTeKjEp+c81coPCU8aRclYoP+x/0In/scAwWYC1KlbQS2r7H++eef4+OPPyH7q7i6uSFWfIgff/gx/IOf799/iBvkuSf5Gcc9tDTKJkbsRHo24zaurq6IRe/ZnB4TR6+esAtp8uTQiUwbS5qwnTpIfw3f+LnCxhzv6Z08Qxni4Sf9Ug61RauVyblGJovY4RaedtCyw05bXWVt3wHZmCTuoK0XPzCkQXrsuwfXuN9FrdgCDY6p6LYHhjZ+sB2ZGKsc3pUS2ollbUeGLEQbsX4c99jNDrnuMm4Ky2TGjX6TMmOLet8Q094zJ9yQ+CivrhTmlSn0uyc2Go31YIm+tZTrHvos2qt4ZxIMrwPtLp6EYfuI3GGBBf5zPLEB5IJF+zMR1za1ceeXOxcOzAWZHNLPMdLq1eTj9vOv3C7xDr3/RJL2089/hufC6dMjcJ9zgU0HeGzwOiaNDZmtMAqyVI/SvqXPwHOL4kS6qhBdEoHRw0LC+UpxTrMoGwwxQMaYgp/VaJseGC3vKzoptUR+HE9nf11Jf5I/3+RQdiIYkM0GvbWKLdDPt3D0gUd8Xz9OWIA6E/c8cXsg3jzRttD3gB4dP7MZdWThZ7vwzzwPrbJo3mRsd07wtNU3R4StTvbMh+qjVWiXBkrl/lLOwBemNKB2SF3w0SOb38fcDNH/tCU3JYw7//qXf8+3dd1o9kT/E/mGecfvf/ktD22MJ4P2R3Jaijg36GQf+lFECf/Oy9evX+OODUQXAsquQVPavT4BbWgj/zfTh7tHYvRjGLel15NPf43pQFJf8DHtWD6NdeoO8Em/96iDeyBxo6ycxx6xs2eS8CdszDfSjOvyvtr4M/3JIdCBuDroqAoEArWDGTjcRm01jPOHwz7efbgJ/5tk2798/RTOhe85cd4wzwUf4Qq/vNmIscU6k/xaG/nRT/G//Zd/jD//+R+JTzehnqw/EDPMwT6Qh5mPWedY+RAeoKOyCTfuxjAOWC959lNW8lVKBd4Y1llaW+1WWdv3yAbonnj5X/7xH+P/+N//j/iR2Kp+lOdnNoUe2LTzeQ8tP/74Q8bcLfopyOdi3+LR5iqy2hN//TtnVzfX4N2EdA2t5fz5/v0PzJc3+Bw0MUf63yN7Kv+OeKN9Od7YtdntY3d9EyO5wQ5fGYAbfNwY/fzlUxijecRi1/zgAT36Bp/8Wyk+S9+qpKP8CGm+xgcqsLRxaW61xT/+wz/Gf/2v/zX+H//P/1e8e/8xPLi2j7ZeOg4S2WAyT9TOZxaT8nN9dcVi8l38wAHAhw8f4gZd74nH2zbCW0n7eWU+NWYZXyfu1YNw6UCeOoW0Zn0UYvN+lVWpYaz4ii+pP3m8Y37//AmezVGRufLRzm6/3qYPeb8b9+GvqphXnJjfta3jwzM4nsljZlCWuEZ/2pLyLKVkjlVLI140KCjhhrewtJECHfEfPxiLclPPXl+Jj+r/xNztW9+O7ZGtMq3ItZKPCMK+xgL7eA8Y5PO3LEfGOtfyYFcuS5YZHoRrEceZQcIPlOtVOBNjpfkMHQP4rq9ucj53o8hxbn416iu2t9DHePiv/0bM+v23uGcxO1OnLmfi7BM2/gWZG2f3yFJf/vjDD+Ec//XLLQdqj8yBxzCGO06jgqR8A+dEHJYOZXbAXg/vbuKaor2pb2XdYUcDdGyJh3Vo0Sgb7L/hu32t8L7kOkmflhbp0D7kwY01hJJ59is8m/czILooqVc3kBoxVrsYmOvV6QWv/Sw76bp+Hw2cPgt7gm9pkxfrHH/NwYW2JBzr1lJCGfkWjD4zo5u+tvRnx0AGmyPPoXwf7u6I1+uvZiorbd/DpQKgVmsY+yty+COeolEE6Qab9n7Cxify+66UqLWFtF3aXOvYZy2rnTCULoW+NXyTv4Jj1UWE84N4Upbkvq+nV+LGS/jmK9N9bMhXjdsHYkLHuOCjbclP7Wtsid0WhKz4V3mHH+eGQvsmWqvRFf09Qrrghr5LmAfpg79xKPlv//bf4v/z//7/xj/9QAVlXwAAEABJREFUyz/Fv//lX+P2/ivz6ioj7WFH7K7gF/cJ2arzHpjbcRNummor2twJHtTbGR8YkKG4Hh7ukP0j5Tk3joQh/crF/M5Y4tvNd8x3jpX6ttXepBkZsijjJ9VK5I9CK/GhxDDU8FfcnOMOrs+IIX3SCnZyDu3iRGw7Y0vGBWoRV8mxyj7ePtIT33Yz3yq/g4t2+R2Q8X+RBPSjshZnKIwg0LS5awcXKl7D0dgzuSHAuVGDNUbfWhjoDGZ9qSjIUjLw7wh2GpOKFEbwKcArtYSGaUBznEHHTZ+JADTNr3HpP78ZgYm8gbpA01Bb6IySeH9/KwnhSehIomQAso8GYeDS8CeM/hF6/Z8rJozJAHzNZGrZJO1Fu8pSIM4x0tTBizK4lJQNgGcCu53b0DiVxEmhB7ZiOp7YCImoZcid6SPB5tlTt+eXMGggXmRSooKzsfDXgEsAXZyUnqCQwbvWGOgjbbVVAgDYEu+MZpaEIZ0MDa8Wd/xrbfms7Cac2asyt70HplfH/FGWlLOOK63rmAl5yik4cV5hnMH9xxjvpJor9cI/c+tX/nyel1eYiqh9szrhqTth2cf+J/RgonuhCVAZtKSDAfDh4oWgh+O/2tfCqWRXImodkM8QW38vlAnOYJoIwSYcREkf5IaNITDss0bbbrm2sK/tdH37KoOFhd0UD0zSymICp7bVlRJDbeDZxACeLZObRb60j8AW34DkpdC/1grthDdgPJM03j8+cMrzwML0CFtyTyl0l1Au6ng7jukLpS85STvumXE0h/icJBq4AZwYC05ZwOWzpZRq12/w1Z6Tmn9EULtwIqqZLMnr5JDQX2d8y0nUE88Feuy7JYHYMMkbbNN2tV/sWgStNSaklmMDHhwz6a+UI/Z2ws/0NXVtknQGJtwqyiwz+ByDZQnuW5FeHy4bGsrQojyKiGwEQoHPhj7qW+nfZN0VeiG7Ietr5FjoE4/JhDRpe4IZ4GHlc0M/xsVa1OeGTYQrJiCTKyck/0cY5e/99c1N3Lx/l5tCW2LaBp0pD3FZ+rbKZtWnE+smTJoKNmgBDeiRPzI4Ka/TkUSGhS/PiAlTKvh1jS2TtaVvLevOtJ+zQ9BeUv7iU//qOPj45oaxaENCYfxYZRzouTAGurAd9U1F+JHXpj2ToIwXPkqluRBrSthXHNrclj7KvGS7MC0lPM1pJIXiHbgqD2Fpa8pFvcunp3L6tHooJcL2AzI2edpKF5XOKyZmzi3SLm+tr6Ec9vQVroldT1+MPPLDfaklBuTkgmMLHwH8GXlNbEyqbx7pjsyxS+FaJmMymx1HNi61XXHJqzBte2DRQ/BO3NfoWzpfOYr1VPmIjQtjHdNCmmptKTdVtLbVaNTJ54ZFbMOXhF9Sfl32jSiiS9ocY8kKfghbvhLG29geXoWh3mxXtiaDWU5z/hqUNu6GkLHVscp2QDbZn1ikPNQBKN5oCNhcOBB5Ju6tCZ7w1KtjTiTJJ/g1HjpOHy3yUGtIvbj8tTRPuW13zAC9ve0XeluNyrN0W9+B3HmcCzQAh37K4sK/etR2JvDe3z/E7afPa+xk/vRNIuOib+nd3z/lKbq6XuM5cwVzcikV+9qF8auvJWOpNuVGg/yISxrF07cWyQeyeYFX4Xv4YR5CeMVvKrY1hD6gvG1z4SCvDpTf4KNcVvrtpa3NzGNHykR5pXDF5oyNr/ClTF+Zyxj69pWKt1uMKGFdrlRXZKSPmStdkyCLW1tEgElbV1hYs4HgRpPwe2QgbcI5yhe23lrNuOWG0c27m7Rt5TAggw0xY8fibdyxQcB9LzxkOUGjcVyuhNfXBuoSE/ISNqRlTnMilqlbN2PVs6WxSaEerbcfoZuNuav44acfcyPdzQx1cUQu6lSZ1lpDvVwTZ7dvcQExkJ+sMpWWM4D6VtlY38eOuGD/Qbqg2bnDmGasHrf78LkrJVrbxnaLTRBXpalW7I7SM64OQwzDNpzPg77n5Htirj7Fwn3SDk75NUZ9471E+NaOtie/BcnYN5/7xhPzP8QrmwquHz5+jJ9/+Tl+/vMvsUPGwrM/YN4OYaZ4Jj+1OAaU0Q8t5XHFRtDV/jp/bWxLLBZegAHw32RjbukY9VRos32C/vlNV9Y3fHOg9BUdorP0Ca6v9Hlkjn8k35h4Fo58EJwyNiQ9ELuBni0yFJZx4oQtu9AV94WfDfRdsynXsCuGfPsaz5Sv/aTPdmOUsrOUUsiZlUaQPy+gXvLKDd8FPmfysyMHaFM+S0PCgB/lIdyZGC9N5ua2l/KnxJ96g1b7hMxR9HFls5aJODivcJFdKdhHkcqVngTCjwpPO3zkGz5k5fi+1RiwJWFrz7dsNivLmTUMYEI+GY7fTPGIju2jXzhf7cc9YinY23PGCXXx6lte6E6/k2Zj0/H5yMYCeRuAtFft2aLs7GMRf8pkaLk4Fsda4AVCzhiMC/YTMcE4pq6lP3FiAx6we5/yC8ZU5RChHxmDinLpiOfAWuXLPX0gSYlGqX3UYQB3pYqYBA9nChCiKEp+DOQcw2YXAzRWxvbIraNIJxhTz5e8sWCnjf6Vvl0prK2OHMA8hm/v+Hch5fmEDp6Zx2foF0nfWgwUZV6Ab10kdatNzeQG9tWPV7pWPzXXTXkQ82wXdo5DZhgG/PCFhoytHXMN9R3y2Kk/8DjGzUcPndyU8eDBcW6W6rND397sGTipWKB75VFZSksAv9QW0u0+RldKVGAbm2pTpsFnHZRjoEH+tTVt7vcvv3Ng+zX06ynfHF7XifqyRRkD4NtXPMYw67uigqCJ9V7mlKARxyv68+DEIk+uFZz36QYcZTqnXR+J487ZyoEG5k746IHpt1Oz3NhAOUO3JWVMdQG3NAzEDmW1JZdMW6ON7nwhJnXIbX5pYIx2GWyZ+c3q/67PWvM9/ITa74GM/2s0LOfXeD2d4qyGEbKjFP+JYObJvsYxtBY3nKY4qVkOTMSt1nS8SpuG/Eow1hAvJyY+axxOEL7pcGDzRaN059bExYAsLp3GayUDq8BstYbmY1BIg6GxIzDY1tfGDuw+fuGEVhrW4DXnhCq8EzTccbL5ldMNE3sN7YqTI2nABkM66wDdGJ7j3an98OF9XF+vu/wm1PLgSaTXV4JNKfSHxzMB54mg7OmofBnM372/ybcGgs8nTpHvwKtj1NZz+rIlMW0hLzptRbZO7MpBo5e2GWfz943XHXD4gMgOfLhlJrImoCZ+4qMpHFORj3JxrPTZ91JfGCv+P3QwM6ZGay3E2TNWmeUEgwMHn4Ys9ujmoE57ZN9JcVllRf8OmAXa65sO1Lc09NQxnKRpTlrdybf4Vo0npvf39/GJE6Zf//rX+Pf/9i/xF05Jbm+/ZNIzpVxLpAxJ/j6QLBlYxaE9qDvHqwf/0KAnwL/9+mt8+kzA+/o5btHx3d09ge8+J5DDfgyT9plg7+60/H/h5OWrf5yXk391pu5MFrRLZaAMFwKI+ORDHgO2vT/zQ5mfSLLV3StX+1MdJubK0nvrNrtNJngFOSmXcb/Pt3s8sdTulLmnaD/88GMmxC5st+OI2hb4+RSe1kp3I7HZX10LNnfe1a3kuAhwUnl4eMjTEBNG8UqDCfEe3W1YdDrwiWTDU/MHZL/azavVUWvLqz7iWK8zBuUkKH8nJkFt37ZAr+p4sxmw4REbHqNvNX19HPfh2yPjuI1SmfAdhy5fuTqu116oV6ZOjMLW7p14Km1elVMS4w9o8JKyj+KtQzM5044fM0m9Z+H3TBvaor+xwwWq3U1KnaikW9zi0NZvrt7Hu6ubqG2dRNW5vAIEMivygB83vbD9Cl2Od7LLN1JenmNC3yZO9heu1yQM/Pad4NckM+uyMTgVPaYuPUW2j8V2r1nw9RM+d4eO8vQEG3ahqp7lwzirXQo38b8SD7BPZeYGXVcq4JbE4991OLKZ5LhuFVtSIR51eU46deG6TsyMjbJ2LFzlaTtit/uR6hJnYhsGCbZgY+EIrCX0qR19eBBQlJ7ECZrcOBRGa8gQ2Xlvn5nYeyLR1LY0gQ1jtc09/rBB1gX0lq0yH4gzPEuvpQLHBaBtO9p9mzJPDXeb0K/1udQ3OPTLyxj9y0Voqy1q7UPdC8NyuddHDiyopGMcd9gzMFsL5VrBK+3CS/o5dX3xf1N5wObwoQnbdmNBeEODZhlDSvJo28Qiw7IsU8rRfrv9GNdXe8oV/n6g4DPjPoTTg69SlFkFVik1fBb2gP9viQtbfZkJ+ATu7AetfUFH6FS7tzjPSbdjhWmSukCXdRsWmy6Ir1n0XyffV9GAgbjxq4UF/JQxUzlqa+J5enrmNPo+bm/XU0T7D+hM2NmOzfpGkXJSnp6KC1u8J2Sg3SqTBRvHSFkQlDBmlFre+Gs5/4z7MfTLDx+Zc6FtB78V2vqmHNRhF5W5s2UZYoMtbOhjXPQN3j1yrMhP/3h+YGGAntSDcupbC3kfkGPSz7NwhyZsdIcMjQMPbNAbG4/QXSKSvsLVXxl5AN4d88sd84xzcq0tNm92vOOqbXodgJ3+gk6cKyo0ZfzG1vf7XRT4nmlTXhgGsmiUlQbrnNdf2KRxo3RmzgJ9fuf5nAvGO+hwzjIG9bWFc4C+ZAz7ynz211//Gr6xIg8RJfSPLRso2l+DNosAZ/z6VljMlR6KmPvY11jjvPNADJLnM7Q6ZovOS6m58DbGaBfCcNGp3ZlX+Tef5KEE/woxAbuTX21eX3zFBtTb+4/v2LAZQxlKizFGWOpqj5wO+6vYHcakHUghPt8+nfFx+1RkOsDLoD6HBpxVfsLS1qVh4XBofsWe3RDl6q8kSPNvv//KXPk1bOuBsx035CkLOLCZu69c74jxx3xj5khMFtf7G+g9jGu87GoMjBv3+7jCTrX1DfJN3OTJ4q7ouNYGnvv4zIm8NPlsm8W+5kOf//przgvGfufnz+SIfyEnuiUXEq9FGtac5Ta0CdQRiJdS2ACZw3xI+b8aE2gYxzHfNtV/9MEFHSjbC17lZ+lKkYyE01oNday/POMD9i1llWmOJ7bb2XxwQOYV/u2jf+tv2l4XJawXjvyHeLHfifXDgt6kwXlfWh0revtrl8Z06fV+hz52+5H8b5NxYWgrHT0DulrINdZn4a954G/h54A+Phg7bpjboW8Gt7Kznza3QS4bDgjFbf0ReUlTyhMAysQS8FGiEqdaDMSYLZtcHko7T/irOtLZAd9DlsrV/sIgLHPLyNqisWjdgm+07Efs5DrfGr6+ugljpLCkt2LD2rS2rf88EkuDz/7NrsTbw/MJ+SnjEzSrH9cf2ov57Pn1NU4vL+SFD/kbGJ+wN3MI1w59X0NazxBofHsldzkR29yoU28zMoLdKOBIXkowD8y5AaXNKZ/aaupBvkslz8DGJ/IL3xwSv+sFZarstA2vEz73CT/7RI5t/K/QoW57x0OLcc9Yc+b+dHwJN3CCz+76Kt69+xDO7/KuXRi7+tZoRZPQa3zyoQKrlHBp6ucAABAASURBVOptrjEeiPnK0vpaynpwxdXngfHN4hhKDrr8oI80S6e+pC8qH2VtHVjfeiIc7qT5TOxUNieu0lMb/gPc0kX4t5nUsfL275K5Trl7yxfMyczrbomtt1++xBFdKLMTev369ncC/TtVzpNb4q2xfRhauLmB2HNu1qe3zOPKr3Q1at+ymAupo/3+EDfv38dPH3+MX37+OX755Zf4qF9ge/aBBWzlMWW2IW6ZD3iopQyO6NUcVb7FnzrgMEC96bfqHbeGvCVjj3RrR87vwq21pa2k3ZOrbFuLNkhjwW9bzsHawQBvPX0jmCOwgZSltkmOJcw/yjGUsbBLqcACHjRvhQ2MAfjSDUExI6DFnTInXQaU4J8K4f57+pbviZj/FS3KMgMbP9ATul/izMS6MJErdA2zooQtybjGpIG5IKV7qJiewOJVPCrZ4r2wdKy+NRKYPU7Tsr+TsgZogmQ/i+NrrdEqhkR//JWhTEsAMfDYB13npa+NTaCrkA4dc4FWcdrPkvc4LciA12KDIbVa4+8/yROOZcKyZQIYEieBD3wmxSZoXoXXlRIFHoVr8HBnXuMtAGzsVhvIuM3EzT7ysgGmDuK1MlY41jshOEk5yfq8GOyg1XH2EY79dRrr/r6c6dvDR60N1lZ+bHecE0CDB/H5vE5+x7AdQX4LlAY2E4CJoGSRBhcmysBgo059NVQYfSnp0K3VcFKQNuu1CQjIuh56bJuxFYOeRdk4kdl3ZhPxmd1638K65ZRkYpd6pmQCTuJlv6RhaFHBs8JDsnzRfk5UExPjRPBMnhiTQYpneVN+hb5bgqVjTy9TBj3r/dsZD/e3JE8TJM+SnwUV51W83ohHWhd4EOari3twGiBn8ZBYzgwyubTfTKJkP/m04DChbVqn/JzMtiQFBmoDOcjDEw2flbN0VuT2Cj43c+RLuK3WsA/spN4SD3iTRgKffEuPz63W2BAkLTv8cmirTUzYkrJKWnIstktQrbT76MndGbzeKyN51A7WMoWf1vrYvG3+SO/AWGVVgOOzdj2O+5AH+8u/MuxKoW7Fd6byQoe20hW4soQfekOAuJWrfCp76Zmhf0be6kCZvPX2AmxsBL61NduASAI/5wmR4y40SlfftFkmHniV5wmdavuOywJ9CRSaoDhvpedVfUND3uNvNqxw6WXftwIHK4S3Z2WjnqXjMsZr4oJXcdM1x2jzFz3Jg/YgDhvtL271rPw8YbI/6uc0aWZCnkjcjplUnOFNnK9cHSc+F4wuXI9MsrlRQ2XtkQXI7eNEPsOf+PR37acrJf3MdnGdiA3qwgTXsYuEvRV9UR9/fnrMXxMQVgcTtV7kA8KggkurNRp6qFy1AfsKn6b8is/YlKWLKMAQl/X6jXLpS2Eo8Lg61nlDPzihJ/vRil2Ip4UxdcBWqwWcjvfeZM3Y2LfVfgqwJACoOVb6rFNHynxWdsCHoqitxkASIhwIic6BOnnK4/Ig1d4zAtgulp0fG4so470+rd/0wCqlEovtZymAvBTmvY7SV2TWEphojK1Dle7GOO2ZOIY9dVFiXcxvQh2VWiI/TubcVsY4t6lfcddas1l7SbjQ6Rj5Vo7ybRwyLntv3Rm7OmMrE/ZwpMzcC0S7sYhDdNmfNsdoHxP3MGbXjGPWX54VmzJ1zinSBK3SlPU8O3+t8WXMjRf1pvwPV/twEb7bjyzaSm5QaAcTfi18+XBBIE/y2pU3uSInJJ20+APRhfEgeeHhIt9sg259T7gPd4/ElikqchV2lx3SUmGlUgqbpmuCLO32aa1mYqy+K7wEH9kr0GC7df1b/UxskQZt2nbblEshmV3mv+WbAfqxJ69UxVBbOK+cSKB9W80T4Oe3NzQLvIJKMtzjSZqFV0olZizMf0fmxCPt668YmCvIyQkbP7Jh66/eTchRGBat2WftQV9XJtquMeHx8R7asEE6KncP6QCMPGo0aOSGduVWcxHsabP6Nc7bX1obfrFj/tA25d18XlmYc2l/9rVfV2itNXyjNaKAEarR2YJdStMrNJ+Yp0/woY1qh77l4KL5CwdPLqBP9BGWb3UK4IQdv/grTPj4GVjC1Qb0kd1hD/klY2zO9QzIevLHgblWOBNz0wQ+4Thc3RirlZWw0gal+62cyFe+3n4KNx3t8/j4HI8sFJ852JjIg1Y9lbcT9TW2Ky/rtX0LZIRyFo+y8e91dMilEZekSRuZkYnyrdirYza0CSNQzhlbe4VmZWwf6bDU2sWGed54Jc4TtuA8M7QWtSn3GvLrhpp8uNhVZj28Dd/gB/40sTnhAU0hX6zp8xNy1ralne5R+sLGGn7DVZqNWa0HB6XUVbfSavHJPsWboAa/VFbcheO2Q4s2MPZt3IwNaJvZXmrIv6UiI9iHNSNeoNv6VgDKV1komwXZ6ThYW1w2fApwUi70W+WGzatwnu3HhS93XYHnxkHZbn1DjY2kDbloY10grSsc4jYkTNMpfXFGH8rXucE3h+VTe57QkbYsPvXp1Xh6xIae2Phww/b2831u1LuJ5EbhCfs+Q9cZHsybnPMnZG/ekH+EGlzKpYCkNWVDQS4+y/8ETuGbK/vsuihLKPySP2EUuZXU39CwDcbP6OSFTURt+fH+Mczhgo+6FI4xlMeUjc/mHckbtNa+D+2BW7sA+00vYLOvsLzaWMHXqu0ljNv6tONGNvlqbYyQTntGiLu3L6Urf1dPc6s17cJa5SV8i7KBAL7YE7ZYLfTtKFQy0i9xs4vkBYThBokx0rfjhKH8vNrTot0buyd0Y31hUMGepFu5PbPx7xrSudN6x0A96Nb1p3+Q/4R8pVNZXEraOECE59x+xcGvv1bvrxW+f/+BA7ur5FFbVt76rVfhK5cBWXqvrUnHwrpZvFWf7LBRnEW70R86fEs8tlOdPiQd8mMSVJGPG6fCNH5CFnJZfaQTSZT8561jXFM6XnsT90wc9TmvbCQurKnsq10Iu9YWw9DCjS9zKeMsLpTzmfDsm0WF5s339eM7Jes/F1LXdTHUIRPM83mOVxQyzycUGH84PY7hZounZJ6UW9wMWTBUjaRiMAMGZgJncYIYWqVJQ8gLPyI/rziGhnAmaGUFzlprDcddkviu6Ay4J1pX4RqtDuXv1Z8IcNYFn4Lh0gsDnTGOiAosE0iTxT2nBcIs1AWFL12X0PB0jKM7ocA6EQSFTyM8l5CWBi+V0kNXCVqw8NkCvzPlyLg7kyESMvvQBRoWeBjj5uY9k8EYJg8Dyc6l3asnDcPQou8ruBwF7PWi30Im8ioVHyvZULiXFvkVr7xsPXnYbWJoymhJvPLtTvI1p74Nuu1rwFTO3sufxWcDllcnGeFLpwk9yOOFk2DfsLCvuIRp8mNgFI4B2KTQZMQJ3MnOU1GJvWezRdjSKg2enF1dXTM5blPmJlXjuI1C4vH4+BBuCP3622/h78A/k5AZaGptyG3MYKYc3yNLrwY7T4/Vp7At3qvrLZstbbtN/UuftHj6Iv3yWdHhDltwwrVvz7PF3W/bpFfe1OmzCRonNAZp7dvkCrUrmpSzC2v17o6//D5iA56gOjl7PZFEaejKy3KGKd94E74FJwNWISGfSJQmNI+B8xOt01Rpq1HRX8Wf7J/6YPLPCZWu+scVJ0cmq1t4Huhbags3mAbuW2WiIzlTLuO4R/a+8TBiKw0sLAawdflVRpAGDXP+LY6JxcTC6bPBfM+4PZPLAZmZrCvHy5jaajj57MYxRhJjk1DrTJa0Qe2plEjw0u84HxEeJ7BzaJMnaLCoGxNLeXOy8gTY64sTJP6lHK6wH3UvLZ4UaY8b+FM+YAlhmAytMWFGhkgSAoS5/k2Ox3x7aCZJvNAjbnH4dx8mkis8CLkzDtnJv/wKW5oBFeoxy9BC/01/qS20waY82Oy1bos8tsglaXTBABAT91f45TacMHf03dDHxM/xnsqkzwI7ipbDRIzBSaN+6ImhJ0vPJFsu1I7Yl7woV23YEdrkRMwWh+PyDaPb+9BOMRl4q2Gc1Kf1D2WzEHvlc2jYBXiFZ7vjj8jEq/ahbJTDQsxzc+kF3dxycv3P//TP8X/+0/8ZnmqaqCgXT5m8DshEWoRpUe7K2bjhCZ5vkpggHZGLbfYxARCn7Z6c+Uq1J8nWzehO/PLpiaU+93j/wMbfM/o/IoKCfW/SLqv8iPytyHfBlxx/gi/tRZwWuyjDvjXGN9nNkyjjvHbgSfMP738MEz3t4IzMlJH0Om43bvCvfcZ87V+jl15PFo9PR+At4SK3Ea+Nr9kHWbvIEnegcHUgbJ+dX50E1FlXSlTsUf043s0en+VvwIbGw8hm8T62h13SjvWiJvwbWSmnlFmAQTh9Tb/gMcQnnBFbPeDn2utQsQFsznbbZuLAPYvUW+K5RXuAmZB++ZbOi76cB2ZsQ5koN/u6mFBO2r32pt599nqL7XhVD9qS7RblJu4Rmt5xuu/8vYPGAd20vsVutw9PKv1VGnWTtsPixjEW2Ez+V1pm5oKFhfyc+jwRS9b6VR7GtCzIUb9Vpspc/oe32JLyAz4jcsNVO9cXpfXSNiHrFa6jl5RxbcRffL/Viv4K8lb2QIHA0tE2tNSXsqzZpzLfbcI3YQ7jVezHkbjSaxnwMBMz8cC3RF3dKbcjsTr4bFqf9tcBR50bP5W9qpSvHrsHMzRgdEBUh2uB3q5AX6UNq2WAcJ+JMU/Px3AThdqU5xGfUbeXDZSJTQtYYWzJv3nhpo2grVMW+ph1C77iYnomnzTX0hbgJDbI3DcLjRWO09/16VWuLCAiKU66uE0ahJELBeStHbkRod0pf+OKxcWwdmVscT64vbvLN43tVyCuby3Kmzzkx+Ims3L3DfDxsIenFi6AfIP2Dvs3TkqDCxB91rY74ypt4rDdhU0D9ojexGO80T+124rfief4/IJMjVUTtvTCHPgajY2X/X6LrqWrKu7kWRqd4w/MvQfnYOhKXRb6SEwqMNh8nEP88muusvIZ4bx8fX3DAelN2pWxWR3qz9Ksjo9HaMDH9bWrqxtoaSln22ZknHbZgQ+zcY40zxHHMeP1BBVL0m0sKNB1wv9947sS5w7g1j8n4Kgr4y4D8g19/6aNcX/SH1nwGUcw8rRx/X8t2Dz26Jiu6D8lzPtubq6RTwkX3x4COBeJWz9S7hNrCjfXpN/na2LIh/cfk06fk6da8T34CufYGV0c89BWXd8R6+7u7vPvga22uL7Rqe3e3t0ia/mOqKUlHWnn5MpuuAhffRmnpftS0ifxKeNixfYqeW8jvhh7jW3jbsyDF/NGfxVVO1ZX5uXmB/pKqw3cxzBP/vWvv8Zvv/0lnjlQ1ZfE66ZA+lDmiFP21S5OyDjljyzVxwBe7WiLnW6Zt7wXvrnU/eNd/Mt/++ecy10bCXcgTm13xqV9+MfnLfpsI7Zp4/ra7e0d+aNyWYiz5LMs6hf8/oSdaG/et7rFYmmnztzvFbpenh7y77P5FuOnz5/yTRX1OhNAxczcAAAQAElEQVRvpdmi3yQd+Jb+pK3Z/si6wfpr9CtPC9C1fXGKT9nb1z7eW1b+4QXeHdO3Gn1r2IJrKPOGFs7PyiTLdowNfHqvb5dS0XnNPvLgbyMoc2GLS9/3t2Is9ie6QlXEFplbt8OXo/i8yXhtH8d2VKrrBzakTxxc99i7PvFCjuV6wreFVtu8Rze3kXEJGz0iQ8cPwPdts4PrgXEPjfgHctZ+HactpZ2yttJnlKvjpFn5KDvtRPyZb9Ev+5RIXoVvUV6O05e1jyXno4iKP4E0Y8cTvnD79Uv6j7i0wSzAVLfiOUGb8C2YJTKCAm6cN1LfICnIpCs151JpLNTl98xP+oanBYyMLNR9p99vdH+n9P13ZKWgO0juIjoUgB3yk4eydkvZE7BPLD7SODHQVC4KPRF4VaiOoQMWBleClpOf91hHBqU7DDcTFAxiZnIwcOWVyUM0GlPFKXuMygCjgjWKvy9O/OLV2AyaTiaY0EqkFIO7B/dWBya4DsDrgGcHaRnYjAn6aMhn8Eq3AT4LwWsmeAEmKmMafV3QOtZ+Gq80Ccc+0jXBv7DsY9HxW6vp+PJi4AEdKEuW4KOxn9g0cmE/ITttWpiWjnbhXngqhaADDxsSYZpY7Ex5EuR9hUaL43x2kvFq3X8s1subxXvH/NGnJG3idTJzopevlfayJtEEJzf8TvDreGl+RVZHdOmve1lvXa1rInF8C1DKYJ1kxqh9i8apiAnHnoBo30Dxiw7tYMoJ+Aasi0z7WgjUlUBNwK6VoPBH6XkekM0W2bhAmE+nkB7pB1T+SlZrNXmzr31yEUVic9FJrS164FSurdZowKuMqeCtPBeuHURm/26VU+FBu1j7tIR/xC9MQJVhEJgM4iaGLpKyDoIyKBIkTXiEYb3XzWYfG5Ji8QWfC++lVJ+YYOc4Ihf7D5uKLBoyabRFiEOfUG8uHIWn3gb4cdIcWgt56+sqh2yH/hyMsZ6hK22tRBSSk9r6Nxm0PGWnlq70sB/6XijaEDU0lZRdygz4XSm4+gK9JAL0A3yYnCVftBlDcjOESV4fWJYFUQHpDbYJo8W21ZaXHD8wyZm0uADporzhbeHHxcpMLPHecdrPGfjKKgu6cIg06M+rPGrSqUyP2Km2bl9hdHS2FB6sm4wR+GhOeq4AhEcb3RKGOJWHV/tbr4xhCTnMLJCmMKlLHMgkh5aaclNP9rXOsSa0CQcc1v/RriTtdbE/xfYmN5oca1w2RtlrBrn4fDvAUybjMsSSgDMGfmxTZmfwyJfj5Febzn6MFz+XeM5fhTtiWoyl4oSs55Tv3+DvlTKDcmFYEpJXbfGEvYpnoS8d0kdardHqaocuBIzjC/Ck3z7SYYx5YHFl8miCmT5DjLnEZ/ukjJa/kTgvGQ9P6AfEiaPgr/KiD61wecLwLvf6Qa0tbVy7Hdp6T6/ckHVhor4cL021r2HM6FuLdU6yFr+DL20ZkVAB7/xEK5CxrCV1fanHZDWM7LP+6Iq6rNABfGTSU6jKRiAIKtR/1jNW+i126EsJ6eprCz8LC7nTm14XrmeIekUmLlZP2HfKC9uVR+EZkxtj+7rSoK4L99abyF6x0GqtBzSUwMeCrJXVhuTZxaWJMo0pf2E73rd5XLSucUy4JW28K2INPiXjCRDR2WvKCLYiP4hptZMlKnQMDbmQfCv3yr19tNMzMvdefLWnT23YUwvjQ2WcUl7g3Zj7mnSDzWdkog+cuUqOMjA2SquLrFpr6tZ2N/vFIW3C8r4rnDwz9simy/H4zKLxOW1FOdsuPRbvtU+Yc3h0wG3Q2DfgF9+KIDaSQyVcYLbWolJ62/u1jwtIY9243+dCvm+rjtVv+hTzsH664RBlPx5iM+6Ra8VelqRJv1YnVEhOlg4VaEsFnOL2jY6kE5tQFgXaKrTa5lhheG+9Y2bkPunP5CzW21d4ytt6x3ggMMCrNCJ17LpFQSce+NieMMEnQeKs9BW2C4lc+AL/Mm4P763BE52d28w3nziUObERJd3SIG7MJrT3WR1T6J5f8Yn76qB8xqh1jffCwjKZP2vaZl+Yr4iB0rHF3vrsN5OrPsczC2w3wcRlu4AXYlXy8YZLuFnP84Cetszh0mOs0gaoDu+FUWtv17d4WaK2GtpfJccMPqgoZaZN6EvSQjVfpPImt1JL1Nayn/iEa66jDryXzgoPtbZv/F1ilu362Dy/pv/Zd8MGlPh6xnRFCpAHRCs//UU7ucxJ8/y3pN2F9pGY4ga3sfKE3o7Hx3hk8+Sejd2ZA1Vtz35T+suROfCtoD8XphnXuZdubSvxLRN0rWVGzumHK0lR4Hs3juEiuqPuRLsHA+rT59pqyqTSL5yp4CH4uPloDBmynUU++lFHDZk7JgrA0L/4J2BOxsy3Yt0rMQQwmf968KIMK7LdjsIaGRmZiy9RwtzWNYftorev8j4hH/kUk3iNr+O4T982XvbQYN8j8tB2ABXCaK2FtlFKi7R1jF2atHUq6NNHg5bCeJ+PieeIjibKHBPxyv7CPCdBM2pZMEsA8awfGEN3u0240b4hx4rypxCeJfic4dCxZ/w/C89Uk4NDEXj50v9P2PGY8lfnzun6aOJmXN4vr2E+DAH4XkvbdN2mDpW7fR37Cg/Ky3tl5r3FZ/kQtzyPm23s1CU+Kw/W51wMz9Ls87cCu/Jqsa9zlwelFxk3bKNi/zDCkFU+DAn11VPvGIv3llKqzNP37YsQ9Mkta5DdYc9hzD7bHS/cWltkrAToK7Ylni2yXvXbwj5COrF+kGf3VRbsTv1ZlA3qCunXTmyzqArhanfJUw+svgL+PxRGzsB7eVuvuz4SjjpOmMjMNbmbTa7P7YcUJCl1ZvyQ/yzIAwSokR7oVjjSYWf5xbgyJ1BnroVO5I7+yp/P8i4v9rF/VxhB4aePWRKedZS0O2g76ZfOmRaRMaArHWQUxli4IFt+fnffN+q+O7r+pwQVt386fmJMPQovZWVDJ/Sk4f7xnmB/nycrJkMTk8HRQmLkCYB9VGTHsILxabwzP0zo/+1f/y1+/fR7vr6o41P9LVBJVAHXBacBI52aTpgbzfzk3onJRY3wfv/t03rCrdeAq7WagUiHMNAPBFENmMHY3ZKBx9NpjRlQWaczvRJ4DFw6oZOKdFR4Nzn03snomQAtXrybwFzTcSEX0ItTDrBmilMBVdCChXqTzqIDKpNSak4mt2yE+fbI75/Y+cYxbRNfg14HafzyybolrJcXJ0BpMUiYmJgQK195WceVfCV+OkEHjuO4y2SzIVg6FmIAD40Qbp3te5ItA5g0mKw4OR85HfLZtxjkw8Dg3xqQXp1YfK3VhCUfv/721/C/3XTC8+TWdk+87NvRS52Kb7/fxQ2Li48f3sc7yvv378K3O8a3v8khHUfkfHt7m3qVlhOB0eDxShBTD2d4Q9BAjZRN6nq3QS0l7h7uw1Mc6ZfXWgcmnA02scm+8mIM0baMGcrkIj9l7AnOO3bS5eHd+5ucGHfjPvWt7jLgDi024POtDf/nlHfv38eeU7qZgKiPmAj3rYX32pQbFMrSsc+Pj7mLn8/4V4mS9PlHzA/A6FvLhMLgmX26Ap8WuAE+aovdbh/yrKzdVfcv9Ru8Tawm/FB77hxVS9Segh133CfvEVFrY8Le8FjYh1oyYBfoUD8jSdZ+BD500DVtVR5e0MEJH9EfndCduD0VPIHPfgP9e/AAJk+BHHNp244jm6Gb9D37Sp+Tufz5XIoTVongm3rVMWlw46hV6IT2AuPy3GNzJyYENxgq9TM2cX9/l4njhglYmCZq+oiwKjSN1O+xcZOcd+9uOBW9QoYj9JSQjpnT7ImkWFt9Qw125M1P647ENRcoLkDkSx/R916RxxFbNQH3LR1t1WK9dLi56+/nP7KZ8chi4kj/Sdq5aiuAX78gdTPb/3XFE5sn4wF8Kc8DG9g7aJf+cdxzcjTGbtyEulIm4lEfJxILaVW2BKOVeAzc52k658Iw6cZ3lJmy0Q8k4AQ9l5MsF8XqAXEnnlIDe/0ST9htR2f9b4LnQqdxHOI9PvL+/buVHtpN6rTFOxYCj4+34R9bli7hbUl6fHvr/YebMOlM2SMPeZBg+8w8a1uPnEY+otdn5poj8hCni79T2tsStbZorY+26WEFG2accBaZQp7inODLuhXuHCcWr2kPyPGwR47I9YDPjdjnwKa0fR/h8/j4gj2dUmYJhwW3+lbePfbUY3fSK/3GYfWlzR2hTZwpX+iwf60NSZVwvCXjDvQhqvS/vtYYWIxsic9ujPuWgW0M5wuffQ3tfvV1FkdshEkTg/nqMJF0PhH3lPvD8336LELBr+EZmrQtbVHbZVB4emuMGlpNU3G+k3fp3eErvon2008/hjFQO7OMJNzXnLYat6/RufSK44w9SVvfWly/uwpPiC175LpBrhsSdPEJYztuEnerDf31lEppMWAXjVKBYYzslK9KUxBvV30+5czmufmF/qPsxKlNtaHizxX2yhrTki6sQVlT5E+5cZt9lKm0DeDsa4vSVbHlwmnGbvSpBR9EeaFcKjS9kUKfc9rH/GZztVV0uOIXjzFBWbt4ruoX3bpxLW/GBtvc1FR+Q2uMbWESnwRAoPikzf/t8vpaX7kKx+q//hFU4/wWPf38w8/x4YePcRj3yfMJulcecXxMY4Z+6wCZPPTQ0sOHstSXnkjO7VOok46NOuA+6eCHdGyzrmruuenlG1CO2bD51GpjIViQxwwrS4zXY7Rd46DimPg+/PCeQ4rKZsoUr8Qn547Aqo0dyhXt5Fh9Rh+H6nDj4/rqJt69ex8DclOexldzPf93m0digfiF0beaeCBVcNzXcHzDn6TdQ6b//f/2f49ffvk5XJgJy4VOdBHb7Ri+7aNtnhGQbQBI39Ffnolx+rY0Civ80E8d2L+hN2383Q10cm+zeCv36lcdneDZWGZMt/3m5iYqMls47NoQt8b9IYRTC/MQsMUz4jOH/R56x+TpAuuBOKi9VfSzGzfZvuZmkW+vqPdaa+hHAzREt5BHzDkX++ZUVwq4a5bgI7/jfhdX0KT+F3ILVENLQQzkLtiOb44+sekmDTQwtssuE/Pl8/MLa4CHzLW+3H6OT1++xCdO/i1fyd08mH0+PqXNHMkln5/ZICK23jMn3BvbiVNH5tUT8Ul/kzd9Y5qPrAeO2MWUNpV4oV2eNsQS5w0FY//JsfigchtaDfPjtGHmhbXPHEc2o9zAUu76zBa9D1k2+N0mWt2EbaVgS1FBh+Pwc/2u99qA8hGnuIxjh92qo6E2Nl9L1FqB12Kz2xGHWvhRxsZ8dQMz2ce46Zsa19d77G+M2rMeQPcZb9CB8DfY/QEbsPTAjRLE8jVnd8Po6urAvPshrshTzQ0GaEh8xDxxiTcLz3kFvvQbC16QufHziQ07cxHxbYkl7z6+ix8+/hQ///RzGPedi4Spvfv3EB/uHsPcWr0+vTymn3TYomP1M3Ng6VUnj+jZi45LTAAAEABJREFUq7hLqehyDn91TdrkZzzskdOYMBbsbITfhs261rGPY4/EMuf8tBvyp7QpfF+Yu8MYv/zDnzOPw1ol07BCQVMEEfvoo16VO7Vrny6w7Yp+0BUy22JPw9DC2IuJZS7oG7v6/wu45jd9SLNFWVkE5vxhLjnuxoyBrW/whC0N2yj9YJcs4tC/jLf6kXMD6qBPw17wY2Tv/7KYcgLfiZihzJWDzia+imx29NsR5zdcG/HNOkvpKjyVxGV/YWtTG3g7HK5CW2uMRzghbn1O3pRNrosZalx+JL7c3n6N+9u7MPZR/cecwsZLiRLaeBuUV1WQokuZrbQi+FLgqcUWfQpfXMJSjxP6zH7Bh3498q+1hjl+KfAQhYZIXkq/3ttf/9V2pFn5CbfQXx77OkTyEMRPRi/EVS7f1Xfl5Lsi6X9MjMJdzuzUmhZCuUoPlKVRGaDSMDHQhEB9JQCgMm0LFdCbOr55b5vGq/MV+q0Tc4uK0jdtyIXMiEGPGEvNQSXbbHdc+MGmvAAwDaW+GU0BhjDtq3GbiH/l9OGJScZfs0k+ME+DnX+4zCAsCpNe4fnrYy6cXczIn3B6YPbQaXvytN4ARQ5gUSHwtNJy4bVAc4sNPHSl5GQr7uCjwbtAXie3OYOdMlxwcg0763GKicWZz7atwYrBfEX3SnC0LvktOAk45Fd8ylfxzEyA4hxw8qFVRgaOO+epkw+1VkDMGYR9bvTbEkScLC2Os09Hozg9aFL+ldMqndOFtvJd62pU4HlPd+AuJMJTlhk+pONSb7/9ngQH2ZSy0i4f6nxDXcqeiG8wk6YKXTnWSetNzl4u8pqoX2W28uL4MwRfcF76ntiosK5xsuXVzZETckZ0uVDy7QJ3wNUPDPCFh1eTjRn06yRrcLGsdKv7mST2SHkO33TyhGtBNyVKeJLgJOAiZD8yqVsOYxiA5Um7UlfK2cCoXLQ5i+P7pmzQGwQazGptNBWRrvSy4As+A/IZxzEDrLzP2NEZ/rUbZcSgbEt5bltU+hfkfomJ+lirNfw7KOp9C6y+teiweVBH4dpqSxgDSX9XatKgbc7aGPJXnggMUWN565fHJRPNmbjw+lYcsyCf4NOXQpKr3bRQpj00UBXSph1VnmuznVJq0JAFCUStJXra1jElJ9oStGCkSUvYlRpOrTbY9DUJ0Yj8ta8KL9pbD/wOOKVUQDOWL8PyW+njuJFEeI+t7km6tiTXqz3WlEWrb3QxYoFzh0u3V7AnTJ9p/v/7KgdLbS32bHCasEmberMgvOgRhu3K64idJg7q1EcFdw+NcEhXWtD3yndBb9BFW6MMwLfIY/Bxs12a0haItRVfntCNG5Ev+AddwkTS9h65ADz0LVSa/PTibcKvSZ/tGENIU9JbS+pUGNJe6W+s6KivrYYy3KOL/bgnzm+j0h7fPoXnlrIVnuNarSzcWmxbS/zyWIJ/hUKb/XiMLBIZwXxQEo78Bx/92QTBmHtCjvpFyhgYtTZ6LBkDkWJExyP18nVkEXFksecplf3VfWNja8OGR9L9JnPhuwlucpj0MV649lHWXlutSZPPDAP8nD7sPJRzE8m3ye2c/iQjb/FmYFxfQz4LTAr/WyH5cv464X8n+Dqhx7yiR2OZydGzmz8Pj5nguTgWcldKtCpMCjARbOpSHxyUM/is02+1O2GKs/RQwFhMPfSf9I+ReEaRL+WqDFxI54YMspug65UycfBg+6u+nwII5qFjSL9jheliDOkjJ3ydm8RZatqDdPXSzLP2NhuX4Z9u31RWfAAQISDvCn2FnRtr1BQ6JAzgDO0NLvONMa3Bd0/dmvDT0f7IodKX26RT39Ee7lnEupBx7pNG2zfAubo5xP5qF8aMhMfYoTZECT8rSKjDyuBfWVzGomlBBB2xiyXnTH1RuefigM2YlCvxPvMs9E1Hvkv+mo919ks/Jfarpzq86RbIxhku+GUL6XTT+8KXspSOEzZjDDAhP3LvVds0uZZWiGPsyGHGPsuOWKh8K37dmBO8F48ybslzcUiIp9JnQe9LHsQtWbcbD+GCQbqSBtq1FXOvi1z1OdvUYQVwX/GFoaU9aKvitC1hYNjOdTP8ez0j46xnXF6VPG3Ca9C3heYdcXdgoWC7sn4mR/StOOdQ60x19QE35J7woRnf7EpJ31G/I3a/o7iQkzb119Wai5wdiz83lpJHRDGDW76kV5l4DT7KPqIkT6kbaLpi48j5yj4TulauFvtaGPaffm0Tj35kzIJldLZ5Kw3yStqMG77+Ye+7r/ds3j9n/llKDfnxEO7q6jqu2aT1VymFcSKuvKIf6RnHTcg7LNG0sPkwB4CRScv6DbmVMEb4UM7Vt4aZg8dhiP12C90LG34TfXt85YAt7dZfE0du6rjQ17ifMqJOnCEyivd/lMjq9UeEG6rm7uc3OqVxQMf6gTrwukVXV8zjq/2XWG3+MeOwuj2xIeSbpyc39eFZeYpFWoR3KT5bbNM+jKswll/H6C+vjPdqbNYvleF8OiHrKWOJPjuj2w1xZ4+st8SPFWZk+xFft+gPPf5zYL7UPpIG+DL+ogD0CVpsvwLnAG87C3wOPCurlE8pyHvVj+Nrw48ozinZrq9Q9BvLBSjDUG0ht6phHpubP2wedOhC3GDO4fnMg7zrR/Lm1fEDePz7XIWHWlcaaq2xgYc9tAYf44yygg3ck598u1KiwvfQWm7KdMVnx2+wmX1c39ywyXXD/VWYawhfmjLWw4vwXO/pw+Ib2BgZwNmDuwdW9udqm/EynwEgD/q/48/A8W1Rdewbbc5pWThocO1oXDiRI8irRT6enx7Dgy5z64SFjt1kdZ6bXl5iPr2Ec8x2O4a4L7KB8cxBTsyZzp/aBuiDBVvK2DWy8tCWnN9qbeREIxub+2jISPpL9iwRXpEhN6lK6bjQkDBp75GDMbQrNbQl7aeWlvc5DiTGK8dqJ7X10fBt6RiQpTK0zSJsr46TjtoDs0AH5YxMv9UPLTby3cADDcUGrvq9shhqyzhYWw0Pu0q39shubz966DXGlgK33Cevee/zpVR6v419u0RmCVR/R99vpH1HNP2PSTmfCV5znDGM7PRGvQFjmk8E0RljW6LWGgaqDYuui2Fa531DwSq356oC0zlLjcN+DCe8q5vr8M2K95zweMLlBFpbC/t6HRjna5uoGbNaLTyNp9U0nIG+FnGNBEEDVvD58ulz3JK0PXNicWIS1xndtXZjSMcV3mY30jPWE213eHFcjXwgaDSCXtPoK4apsWG0pHHscPKTfhATlbbWaK9Asw/F5924Dx3IxEInkZcjTv7IrqpJnoFmJjnQ4ScTZekDptzZ1zGXdh3ynB4MXsZIcJ/4CB/U65hOAgNyQBn530PKax1aZKnuuC/oarI5EGwuDKRHXFv49PThwO7wFnk4cdKJGLRQZiaCSD5HeKrAWk+ypkx4xKsOlb00Jy/wE/G35N/+1rsQ61vL/53igI5qq7KR7rkjuTAwPZNsSVMPb7XWUMeOTV2VEuIwaAV6mJGDk/cRXIkT2SlL7dIx8p8yZrFgX5OLPfSbzP/+6Tf4f05ZuCPtadzK0xFbXygzScIzmztT3iN1USa9gdLFIz/q8p5NxgdOIx6wMSfu+TxDXSFIb+NwuI6bdzdZdrtDKFtlvUHe3nu1bMcx9B03exiMrFsUZPAK7U4oBlYDoLpSPi4cJcax+otXJx+TGGnDJGwOcY2HPSeDh9iOlGGzypRkyT7KcoCWDXLJxPVN98pefFlaTXqkoQA1ZZuyn5Hfgjgo1GP9SXOxE8/S4eQpvRaflWMp+gqlA25foqaea25e9PA81Lr6dG3RNwv9ACrvju1o1z7zuRMZhfZ4+8hXBc64J1lgw+H6/bvwTarrd1exJdnSzgr9pRfimXwXJuc5ztiPvMmnNv2OWPQDJ+nGpGv8Qjl5AqasB+CYfDRorMCSJsc5eQlfO7Ukb9Dr1T7iFIekHpD5uw8f48cffsROrqzKuHKGAfuru5W+KcQhvAFY4tB/hXNkwXYkEZkoOQ5a7GeStdltYo1fje6F5JvlZqkxYmt7ZDPic+rkmZjneAkYxz12MoZJc0QhyV/w/1W/+o90lR4ukG+laD/KsrYaA/FS+W5bS3yBnwAiKjRrW9fXN/Hjjz/GR/i9ZqEjnRgQ8teOZtHDZ03dN2DpD8KTB2Uqntb62LARMyJ/N+5brSuuNAHogn/xJWwgXvhzgbfy6d8kiBUPsZHByHxeadDX8AuTx7vbL8wHt6FfAybSHq5u4prSt2ZVOPZE7DGW+LbjK/G7K5XEbMTO2lvZcB1DXlpj0x2ZGKukxY2E+3tPwJ/DBbh4jVeoP5RbDyz5FqYI1bflDI3iNf64WBfeBG7v5fOOWPT59tP6t9M4dTVGOh7phPrSdpXrAB+W+nbVtnt0Comctk8hPGEv4FP2xlU3I2xXnxZtVJp8U+zz50/5P0/d3z+8/ZrMiVNDeIMGx7lJPuFj0mqsdFNO/Z+JJfIinIaMrJvpJ04TZn1dffpsH2myPXkqJXrGaK+11tDmLmmKfZUTCia2lNBe/XtN2pOLmh3+Me5G7H0T6dPYVldK+KtJJSJqDzyApU6g53h8id9+/0Q+8TWkQXmIY4c/fcCPP7z/GOYdzvvNzXbokWb5ARwqBTbKdS5PmN4zVyjP7Ecn/fDIhuAf9nEfzjEW5WWMN6Za/BVM5ZaxFVgB7Wk450h7lvdVTgUb3IT6sgzoG1T4dRATZuBrg/fMh0f4OuZV/PfYkbCV6Y5YYRy8ISaOu32i6UphAU+MeYMnDxX76UpaWmzw4VpbuJCVL9v71sI42lPfIx/pkEbt3wXWicVzyquAAjiVPpYC3J5nYZRSc2GoTVgqGw1iVK7C8vpNpoxRRxN+OmPHtdXQppxniWzrgpucTH5dxClfx6tbYVn/9fMXFnZsXAyN2DOy8NwRD67iwLy62e5Ce2p9De10s9vEFllt2fAYWgvpUg/mez5rK4M0wJe81EoPaLRe23n/4X1cX79TLHHxP2lXD8Ixp7GxZ5zy64EFEuL0TL5yDHMY/X9BAFfMfQfi/HYzkr+VzP3UqW9k+59ueD8hb2nY0e8dMfkH5rvr63WevMhNWYhvi53LW33jSz1VaPfZxaG40gfevw/hjfQf9/u4Yf798cefotaWdO6ZY37AV3wTzLcK5X0DjRtiehblB44Kb845xsHG2NZaVOpKqRiHUrAsbGQ9xtcvX7D5KQb6+SaIfj20lnZSaw03tG7e3cRlXaE85V/9anfK7YG8XNn5bIwSei0tVtybnJeEKR+26XvaiHpURidszDhnLNSHtXn17uZU1j0dUwf2e6XvltgjTcaeKBEu8MXt2kRavBdXymg/gn8TfV/pWtJ31Y909LXh23sKsQyYRfkYD5i2e/SzRbbqY4t8LRvkUpEJKB2OpWgteRvGEPlZnwBAbB7ofyD/6Wtbqxmo/7iu0PYH2ksU6J/JlzBK9vIAABAASURBVI/5d0Jf8TVhmQsLXbzqeWAt5VUbq9CgHvS3M/2n0xQzm/vOUfaTd/tYnLP0t4/En59//il+/vmX+PGnj+G6Q9hnuFCuyt9NlBc2apSP88IGn9QeGrmvsOXP2J4FGvqUV6RuXKsZA6RFv3NOlsbn5yfmtMf87Rb18kLO9IQ+ndMub0L5NtIdNpR+60Yi/Pi2oHbipqsbycpqs9shmoJPVnTauK+40pLw71lL2N9cYmbOoTF2+EuP3E74qgoQhn/j77Dbh7lgqpof8osYgGUvpM7cZbxwE2smP/A++9Bc0FdBj8p2h31s8Tnh0hTa4UncwNy0MYwjxiYPs9W3MrTfGZ3N9LvALchReLVvmV/ZR/q1FfXp3GNuWFuNi2577sUrXPVj0ecD2hwvvea13pfCOMpQgY8fCNP7nufSKcd+td8ue/sji3zmzXf0442974ii/xkpXRcqXbmqEBelZxRfohAch0wuWmsJQYOYCG5erfDqs/cdyvMqDOssM0ZkXa013OCptYSl59ki3EEF9yVAh30blBZOLWs6j205tlZoqUnLAC1OxrViKEXn+lsmNhr2Ar7aKsnJGtCDz8Qp2wPJzv3tA/2mMECQQzGhENBwch3+xALLRMhAZADzfxsx8NTWEqf3SSDwBup66Jlxuic2Bb6ymCglSA7fkzyMUd/a5F9vFR/DoL+ls/urRv76hBNoKdIPZtjuuPdZXfSthc4iTiefNtTYERB0MieUDnwB0h5cOt2WiUEaxU11GHQvgU0drbvnTELo1UBqAJR+dWW5OKG6KQAgvEB6/pR0UJVIXEwy6sxSTcw41bH/t6IGCSyOBED4sS3pQvcrnhl4tsj3knqQRoZG8R+8VWhwjHg2JJobApjXVqs9SGwnFlXP+V+wmji3inzGMdzk2iA7SAAHNsO9OmytYhMt1O8WeF0p4IVKJsDgoww8yV6T2YkJeIkKzEZgVk87gvQArFzMMDnc3d3G3cPXeHp6yr7yeuQUwAkmoFBZ1dqAvOIR1sCzcvd1U/kVpzw71tMI9cyAN7zYNvICFPBnEisMhMaulPQLLtQvYXBWj6fpJWaKJxwzzOt32sCCP5yYrHzV3skuFyZMHIkXeGeKIrCv/Nu+0kaDyEVESexc5cHSF3ij0glwwqbkRX5zskFm6k/a5NcyiyRBolzgeIv0YX3JjRlplgb7JQ1Mrvax6JtPnr4wQWq7+uvEfS1uek5xd4se8HFPR6Xd8cISfkefihxLX5LllA9JiAssdX3kNM4J2bJurk1pF9qsfOqLBRg+u6l90ZPPFT76WjNWJQ6exaMfbrDFxiKxB7d6VQb6o4njkVijfuRtwKY2TNAR2smcSYpv3yGYAFxoN61Wri36VqmrDFuSRm3NhKoryDTHoxBau1LSRpp6YCxVgsvS+UBx01HaN/izdcrN/11GSAun+fJ3fXMTBxL80pUwmTLmggY5LqGPOdb+xl0T4KeHe/zhkQ1VYixAB+iVP/soa18jf0CP6kZitBkphtwgEgg6Gr6pvw1clSkNNNErbXrO+D0hv2cWddrdDCPzfGZD4xUfmbN7J88gTV1jm9rDzHXGBrMQt5+fT3GcToxZ2DyouXAwSSnoy/76ijQCJiRMWpSXtM7LlHrSZkzkztCWiPlh/1JqGKu8qvu1LMTkBb3NOfbExt4LfulJo8ns05sdausz9M3QugC3gLDVhrw3UbGV4KOvzNh/4d5NSk+9R/RYoF2aHZcFTflMt2+x4gxMn7Xdin70oQCQ/a2Xxyoc6nxOm3eMJSv4QVthkLRlUd5Ui0t4rWKnPoMfzVG9JN8XHOrtpP7Q44wv6hvqx3ZfS1f+3iOx0P+0uwrMrqw+csTXnzlIcFxPnX2kQ5SOAyHfBZ41HShI2rnagQL5OZf11TsqaHd8a0O+yTAS6y20xJObW8R77RdosXIGZfiIdi8f2oH0K1PxT+RH/sp4jiU/OPHcQ2drLVafFC8wwLssfwPsShs1If+rTbDQQkYL8bvUit8zhm6eTutr/mccgQ6MHUMzh1jCOmUiHPXYV7RE0U8tFTsq2KbFe8daP2g7nXElkNmcskN1IV7ziuubKw51PubGcq3SAmbIudy7uDYmU5u+f/v1KzZ+9BG6jV10BuACv8rUi3z5DEuJz2f1rhyNsfYbiF974s+430dDdvbV9rUfhAZs+CtrXFfmxgXhuEj8/bdfw/9q2YWcsJS718TBRrD3xhrjmHz47HwFMdANTIg84WMTp/rrgnFm4XuMB38l5uttfOLg8Qs5wP+PuTdtkxxJEvNsHA4H4sijju45dih9kh79Tf5Uibvcme7qqjwjIxAIjN7XkFHdK5JLSs8jqaPCE4Afdpu5uTsyS95fsJHD4WVdHKMz7YHhxICtYDNPecPfXXS9Ef98O1k+W6txT4zd3+6Tlwk7SZvB3rSZCzJLAADTb5WXz/qYttahW+uEZRyaiRs+Bwdz9gvGWydc4dlPHvNKPAzUot3b15RA3kup5LvblLc2gjAEEwVcVd131FgYu8Fu7m9vyHvvIzcxtmPYZ8N13I3RFeQIYGkLPsp6IK4PwOExY4L0GacDeNJiEWH6FvHBTbuZWGh/ebPvmsvq33Pamzafb/ggP8DEhgMvF7T3bHg5lxg3pasUbbEmb2MduVLgQfsfsC/5tfTQ5/OGedn5LzchmM+H2iQDMS1I1luxQS36WfBTbcurxfnd+dnYfmCNYbxHFA4KR83oys0p+TMXUScn6rQv6zvkLX43dpS984NtD9+eQn2ihaitRq367ZIwc8NmaKFeXBMMrWXOYB9lv4PXG/hw/TAA33n49fkZu33hQJmNfGwz8yxyLzfJk1h+OPf3Dbmhu8q4rhTyC56HFq7p/DWoLZuKHkTaHklNEGNLyri+06ivfHt4ird3+1av6tSiPFJe6Px0OoM1ovZDrnm2uz3XLfCqwmbOnrGdKfVgxw58XSn4UIS5CndU85M6bohpS/gW2QxfyvmK1zb9qNUW7f0NmAaPBR5tc94+EwO0X+3yw+09G+LbMDdQV9Jd6Tskf5CGT2m3r6/P8dPffwrzHXnfAHNE9o3NFudrY1nHmBOwzZ+lB2ZCHF2Bbtr0U39V1/z0hEySbuFTxOvf//SK6a22SHBcsEHHneSTGFdKXWVW4IaOFwp3YVwfsI20e2jzvqHLgXjr5r1rTDfjtCPlIwLhztindGgbMz4pfuPKG5tx8vrt6wO2dIQV/QOCRBbwU0ooh55rVyQGWdHs+OCjv5XiHDbn2KCLdebP0mWpteSLBHQIUj5GAYCf7+C4+319YeH3RdC/R42G13d9ELHjQpQyMMzLOQ1ywDB2BHONRRgaQE60GMD6PMVE4FXlV2VkEoPRahwGxQuGJw4AMkTRFG5L1NpiwNjrUHnWuSM/qlYnrBipbQag0tGnX4OOBlEwiNZ4HnvGBgHhAh0z+epCcBozYNhPWP59opeX13higTKzWHACFdEZB/RvfByYvI9M3Bq6wVEHcLPFBcEADutMIKQ8sE4Ns5RKkjOxq/sUDyxA5c/fp3UX1WC7wLNyEY9jbK+1hTu7TpaeBG0IxulgdJJOHbNHHu5YV/oOTFLK9Ixj9zzvdrsYKepCeNKjbNqwid24DekckFlX3hNlTjSdTOb3oGEgUyc6rNeJ+rUNAt6/CZfxOhpuylfKLBG1IW8WtTnBEzgqtNq/ogtLz9WeBgptiMFApaZESOcq9wUdUZ3fBTTze0DH+VVA1hd0WkL48iM+g9FuO0bfmuJkwTcj+0M8saPuotp+ynZ3c5MToHS1VmOAzpwMvWLHW5ID9Se96gg1hXRqp9KtXCxUZvBcNwP34d/9aeB2jDJ9YNPv8eGBhPAJ25tI3Odw8vQ0SHjiHyq0AsjgmfZbK6d49Dsc03YW9Epzcq0e9BOfB+iWX2Xms23XpLgCQ7vuCskVxCfdBHyTVBcO9hPuBf/UDx2rbbtocOPJSdbkhKFMjEVSuS4kUhT8YXovwpAwNBGW6712uRYDdqTPqWu0HK2OMWKH+k0pbM4QF07vRTpRtuwEWPPqD3meIcbJ1qv0Ook6znblKF8mDydiirFHf/WabSTWv3z5Gs9PL8j0CB8T+pjDZPuCfO2jHPUp4SkfYbtAc+PQhYt6c9Hg78grRyc4+9ZW0wYKdu0z1gpcdI3fIP7QXwt82t55LUiKq/zv2JAd3vUvPhcF6uHIpsMRmvVFYTYm3Q3JQSAU+T4qLyZaE10NvdYaKe9Ww0RLXhAXPE452eZGAHiFpQxtc5y0OaF7VQYqekGJhHdvKQtwa8bJYPyqH6B0xFJsx0TqjqROPvSVHjoGijq8wP/VRqX7hF4e8UNPNh9ZFLlAB0FIq7629pnCPs/0kzf9aAbPhQJWu+fFk2Z9ThsvfYFiqKaPvM3IxZh6zD8w+oYMzpCzZPwQXvIOL/KsPbogFtdMg76gTXg17qkHYYnUeWZEX31roSwm8Bzh6cI4dVvhu7YaFvuf8ZHjdMi3X4Sx4hajrSUq/Tf4gf0XF/ixfhbgidsxR/SsTVzfjDiwUWBc0Tbss2C7jpKXoTViWotWW9IH0/B+CdtM6p1HLF0pxCH8GP2kT4JPnN7P1GlzV7jSKLzaKiwzX5AwAjxS7l0VNYnWKlvlYIV2JM5aOnjsonAAUKGph1/Mxi7RA2/Apu2XFVca0GGgTeukRfme8ANlcE2o1ZX02n6xPyLVDivwe/AUDMlY+sYCwhP0EzIUj/OKtIEq9O+FzZl1kTjDAwVYPou7+KMLIBWKMUz7CvhpmdzvWdDeUm7YdLDXi4t7inFCOSYPIFqwkdN0DOceN9dtk4bUjfbhWz7kHAdyizVWVfKStuqxNWRXoOQfdIdJKMmxXNWPi4Ij+Yh2AnXR7B/SGjnnGQvP4OhKDRe7FdnovyfGKE/F7GLQ0+Me2Y3Mm1tyDeG0VqNax3y4229DX8u/U1QKtjPnm5Izm3LirdRpX3c3+/j046dwUdATC6XVIuzgI4/Kge4cQkzx+O1LbpYU+OkKP8u7PSE3uvNdQj2e321cnav7tW7Gtmf6RBg7NvilunDhpMTsq33YQfqkw/sjcVU5z+haP/r739a/Tei9fUZjLPTM4LyON+6aS/WtCYK5Q1tRH5H3bvq54ebi+0Q8MFc03/DvIf7809/i4evXeHl5ikPq+TVe0LX41F2gBPMWAdtH+fjmwCM5g3Fwxn7Uh38XTfkiJvieyGeesKkj8+oUC7Q6Xp4xFL4s9BHC0Oo6L8HPBZme8ANtZQameAuHcrX+IQp9jZsZz95tw77+CpmLRJrpU4DLKOSmXAowtYcBH+5rC31A/F2hBT26+NKXeIyG3MyLLLd3d+G8N9SKTba09eCzsFkubWDIXKy1GoU+2pfx6ATN0i0t6rMv3L3zpByvvgWh0IndvPfXVqRLWz3ha7mRwsaweNTrh8/38fmHz7Hb7WMjL9A6/LZgD/az1NrhFEQNAAAQAElEQVTCuWqNIzV8bsMYW2zPTQ3fjtn66y3Q3SV52gjyQFYl6S34DhxRDenvdC45Pz8T15+xC3mRXvtbtMNj5ucv+XdytC/l9Ig9vRLfSqmhz+7u9rBechPxG4fYX7Ef4+UCXums0JQ4sbe+lpT7cM1x4df2vtas35L/7uBpR7v8ntGNeaFvruTGo7iJdWdsXVoDmKBJ/M4LxpoBmAU8rsuGpi4LMb9xgELevbsJY47jzKHkQfn2tSGTSF95enpM+1bnxkxtLmMXNqwO/fVmr/P5zHK0oL9N3N7suG5DGoKPtM0wrW17f4FOqvmW8F90Ac088kS3zA/Eo9zEddGvbECXKRtiobLeECOv9ArALvO7X7hh498utU/GGeKvuNWlsVZswjb/f2SD+Cc2oI3Tfd+iYX/C3RGHXacNPGtrM3Nybv4lLCFQSgE18zF1r9iOOeqReXJCPtIiTvEs8HAtsn9JXvEPxr0dJuLHHKVfYV1gxLxHfGBI+FW6Bmij1L5mPFl1OuC/u4z16lt9YtnEppm5YaJwhW5hqj/pesFev2GXvqV3tXPptCDiQJF8S+L1GTcJ7SNpge6KfUrDWZ6Qt/XKZ8Bu+oZv1ppjrc8CP8LI+9/pD/n8nZL2X5KlovwbQK7Mu66sxlCHKCR4RWevfbi5cHd7G55Y3N7ex2iCi2K2OM3d/pYxOvmSgcqgrVGWUjLw6GTBx93M/IOVbMS44NKB0WwGB+9zl/bduOieXycbg72Tce7gkty5++lpf1dKeEJ0e3sXt/d3cUPSZrCvGL6DHaeRej9uh/j86XPc03d3s8XIx+gbhkWj/BuQZ4xPOk46ESeyBiOdULpnJx7avZoUeB0IHMrD1xXl9fHrt0x8AJnB27+HMaQBl6jIysDoAvzEya8TsA4p7uCTBoNh6wQGKheD9rfdfgbqr4/f4vj6FguOomNalpTHmcXvlE6qYzjJy8v9/Yf4/OMPidvE0P9G0J1a4UnPnfJSj63m2IkgY7CZ4VV+IIvg6UQ2odeX3LmXfmnqSokGb+pfuVucLFut6HNJnBsmzXG3DQO3ejSQbJh4B/oI21K5v9GGsC2fTbKOTOjr9ZiT6IkAeIIm6VYmXRF3DZO67XYf0iFN2sjb62vy0lplopny1zyur/26kaCN2bdgIxsCMqBI3A45hhCFHdeojO1KySTwlck7J0dOR5Tp0BonXrfxw48/gn8bgaErkyP2koEZHV4oVIe2re23vtFv/Vb4dYNQOVRgqS/psXSl4i+cSjlBDOsY7VHZGSB3JOJO4APtyrSvLZSlunK8fdeJEUlDQwfKSp8KTvtoA8piTUKfkM/Kd1ewPgv9tYFDvg77ymLjlYkEuwKWsrfNk0yv2hjdo8HDOG5jjx426LaH7o6gDgWZFOlXC/ZqXxM/aXHClJ8Cv33GlxqtyndLeBWY9nWMfInPmPJCcuK9PInX9hmfzAmZuAGZJCK3cfPh3iY2CSd8hQkLH7nQKCzlg2LAA0781wXOBvo3JEfSL94rvU6S0tu/y0YZHEmkLVPig0vw21/d67PaoMidwPRx/daEwLbtfk+8usnYIB3+bRmTHelSj98XOcjL2CU+dWp72pOAoaXWEspOnVp1Jl6lnDEm5aOeT/iMY7U1fUSZSacyNDFRj47t3+2jBy7cxGprDbvS/sRTmLwrm4Tz+8kX8oR36Xf8gK5cRN6g/1pryOcbCcEzJ+X6hPFJOnvabIdw+sypG/VmfJa/iwyWiL6hl6HRjYUJu1W2i8s+tbYY9VnmJTpwv8m4f//xU/5xzPuP93FDHNmhS9ghJh4zFkmnuNbF2cHHuL+/zdj46fNnQJX8FQPfGHBjQVLSvkqQSxY2BlbbdDNCmQpLeUcEsQJZIYO+Qi/yV2cW6dW2Pn/+FJ8+fiRmQBv632Jr8lGgwj72tXhPVdRa8YWWcLUhGMg4pAyCQdKlnTQOPipMIqJsN1FUr/qJsEz4tAEPPx7xG+dbT8pnfyUJBiE1Y94Re3acccHNT3WFQEC7pO+rS2FqV7YZ7z/ID8U8QHrobOqQxT611dCXajMniBDeSGywb5U/6r0vyMz+sEGXkrG3p90+Pbo2RgQf5aOf+PaYtk3VOtcD0/sZHzxh7yd4sd1naZIgx76y4Z4xnNPulAOx2nnwkc3KglBvttuE54aIdDlWvr3Kb9IOXcpVObhAE4/PST9teYUR5aqNCLdip5U2S+mp6Sj0GeB/jy3s9zfEg1004lChHvUiq1htgD5uhjZifV9bykd8kAvLheJ3CeOEsfgI7/JqbRbinW80Sqs+JOAKLcLTX9WPc0jaNAOE7eaZsktbgxHhKS//Y4LpdEqryfgIbOXgmKHV8E2Le+zBHEC4pVTmsRrCH1lsDvDHEOabYy4CtTflJ8+35I7XceIzXkqzxYMqbdJ6+2r36mKL3rUtbWVANtaZA263t1FrzTKiU33NeNGQ5Vqv/GP1F+T1ygJL2cF+buwf8BN51+86KpWbdGpX6e8wIc/Sc2QT2qvPC5Kx/eX9VyOlleGZL5nHTL/5O4luxrgRZLtj13z4JX3Rul9prXH1D2nvSvluAyfyNP1bPCmDhqzhcRy3Obdst/vY7inIwLpWq2lKxlxj4AlfWWnHKtKUVl9XL8YB5yVxSA9owVuJ/5HjpX3Vva1r0Ve+fvmZ3PSQsj2R36bcOJhCZKF999AINl2KMhObp7SHI3qQloAOeanw0REXhKx81IftC/mfckYKycvMsxsXz+hQnuw7MLbXNoYh5zH7zGxmel2YU+0j3Gvx2QMU+TlCs9fEBdHGyowR357igThxeD2kjoy3yh1ykUuJWlvGuh25bo+chamPadPBR5iYB315eP9WxhhXblmzVMasOJEOwlb/wjefOLIRcyJWOWzzrtsR/hSANmmenPDpIAxtSX817zAuGIfspy+pW31LvRyBeTwdQ996yz8KPYOcL/j1bzc7AEn7xKHmIYvysE7+LK6/TsoMHSdM8u7p7RXdoiXkN6MfY4l9pcOxe2zSNcmH+/vYbfchLvXe2XgtpbzfLdjcGTuhnM5s7BOQaOlKiUqx14k8xBghXw+PT9jfS8iXvFumK4/oTht13obA6LQvYVi4Vx+uG5V9Y+NPnXQg4At5Bd1p/3M8YgfOQ7bTkLaesgW3a7aJPOyEbyLJMB6pK99Mk3JjVynAwRiUiTrckMsYiys0XJjD1KX6Up7iyAO49OEx9GPjmbbVYzP6v7iMzfZX/8HHcUMzBpaUmTFMfIv2j7zO0Oe49AsOfRZyY9utU5ZPrDHf3t4UUxh/BnzKOF7BCXipDySSc/UG2qRfW270Q1B8aS2/Fir4Kkk4xi5O2EXanXMyeaK0y7e68uDw+fkQa3nh+hJvbOpqezP0iz+L8KHCe0AC2LvfV1k5/n3R9O9Sc0lJYroKt6/RUzoMtvjc8cwmkIvP3W6/Jkso32CtEYy7bWggwtAQNSjH9a2GSZz31ml8nrKbrGpw1q1EETQwRIOeMLJOr8lCG7S5yHHMCn/OYAy1a/CFlhsCismG+BxvAHAx4skS5kgSv2WR8IEF4p7kpEWta5G2tTgKWyLCz0waOrrO5QQl3elA0GEwOxKYpdVEYUNg9o0eR3uyY5tke7K0I1hXHEc5erX+xFj7eMp3wSEdt5arycAv9Tq4RbwzwcEAZoDXITw5yTHQIx3C1IFyV5W6lCvI9gTcD/cfk9cJmE+cILyQ5Hjv+Do0krQaPTp2jI44cyoAiFAmyveC4806LYHDdnEvdLBdp9/Ao8HNU4eBIGD9xfaugBfY8F+AP8NDjsOuSlk3iUASymUEhralBCZP8kiuTDSU/YS8xO9ELa/KJPh0paLHmvoX7wWcJxIbJ2ppFIfjDmxmpLyhf0YG14Aob6228Pq9DjqlZ4DmgBjplecjSYqB2aho+w4f+HB3n7gBkBPBGfgLsnKMeLQ7bUW67OPC2nbhdrVEKTVAgcGhb2jH7KJQX1sNbbgvBHAq3ewUpjBaP9A2hP2cPPNagNUnJMlLePywO6yVqJU2+oAifcakQX5+K5OUqR3CkQv9LKuPze96w5yAb6J4ZFKeSAZJGuhfkZX60w4G7KmCi+rs+12uVHSlhnxlYYw2UTpIRAo9z0NrkW9qcfW5K4VR0IMM5H+eLyxIz9A2R2s1StGG5lhx/IO+C3Ul9LvNuOM5su8FvtTDLB9OeOioA7Q4BnB5atmge6gtvEpf0O7CyD61L6GsBXgBlvZgkaaFZ+tWXS8sIuaUjX2FMeM3TnAHNjSlQRk5YXpFQOvfgMAmL9BUSkk/hAmalrja+0ybuOL90+W10K2wMVNIkuST/sCx38x1evcZaevha8MCrHJ1qLRb7KdOxSuvAEw7tt5+FmkWpvfSkRvw8DQjyzP2bl/lpQxHNl2Gqk4W9DTl2zFnEqKFlEH4lbYKj0XBUKfeZnQ6Q68Lz8SDPJMe+vmcReQW6oSh7Bq8VBbXW2LvDTHujk0fT6Fv2CD11GrlFf9BdgE+/WThPvmGJnG4OX93y6YMY7TD56cXTvJfQt9gSKwwQIwtDNiJhSf3FHJTHCXZLctvflCtVMGK3ymXG+KE8UK6jJc9cmgNX+CKddN/TnnJaykVNdjWsIWa+hXagrz8dqWEMFptUSnSo/zkK/368Jb0W2fRx63PGGgMQ2cpd+QsvpmrYzPWkoydbKcu9f4+HztXCMv+zncDslDO2902PEnu4dP4Ybv0IK5Q360nPtcaQUWOI8b3rUUp8lej1fadR+u6gmVcCzDVEZ1DA3ex4ea9vjRh28qkAkvbE6fzgnwcaVN/5+RjTtlqg9N7vXyeaDthA7kgYi5UtsPQIvVD8i9dwj8yRtgjdNfko6R/nBg/UZSJ7ba1uvIkzYVKx+f9b+qpDtusV3fXP8p/s92nLKxfSw3jjUXYvrlYgrryLp/3++BzQVcneJl+Q09BvjSF8431ykM9C7tvNedMbaj2jYVUTf0gqHBjUB/XT3xOGMBPmbNgdCGqjqGC5gVZTKiGU2bo0h58S0IZVnimCtWV6LkX51VPM/5+ZG4/YovSFghks9uGeVuDHvm5tqmzA4sE8StzkEJ7Wws6ETZIQt8esKUbckBjq3xKQ26eEfcGN9CQifUrsxEzMUf84jBHFO9adwaN2ov0c+36iB1Y9AnHF2AFH/sv72/3WQcrcWSTzLxOXIiOA5QDcXyi9wqTm1C+js17OmmH6waGsqyhvTVtu1b8Q2kHaLmWtfCU9C+MDZFawY3yGFqNBr8jfGvHFblU4FiSpoyBx+/jAcnoFYi6v8ok5YKMAIuIK4U+sHBhvL6mvMKA5GiazD3l44wd0i3hu2gTnnT20FCUGzQrxxnYyv3aLijbS/aDzwAosPOLjBfKTMlnflwYIB1pK8yt04TeqNfOco5h+AIu80Bxna90g9d7dSAdwsgC3dLuhoLxMcdS90JMPHAAaM7seuBEnW3KssBPRb6Dgzg6NwAAEABJREFUuhpa2qX1yqWHD99eQ3HYk3mSUYYWaILMqMQ3F/8enFfG02J1ylldWZJufNurjW6iiatlf+Y252D5ESb8yscztLohMTtH0yaPE/fGPecB33o+6stsjOjP5rRHcmZ5Fof0Kz+LzyfGKmMPAJSPdZYL8rRtwjdSj8B744BUmK5BlNGZPhdouLzTaZ203+y3Ya6/2TT4RUIaIcU5Qr5hBZmRz8C7B6vaUfIDHGEwgnEFGa65xhGduHFrcb2WOgLvTJGvEzQeiDfyMdFX+1R38uo1baav4VrIeUDd2RZ+IMZ76VLMr2w26t8+2ywOYQpbGtWydbATO/IS9eWzfYVd0DumC3+zlzDuuXGo3cuXOOyvTKVtII81h1hz2m0MI6XV5F9ZXPt6D9CsF5a8OF56jGGJjB/ybt9roYovvcyxyY2V94HNshPycv6QbuEoE+UEgkAkkho+S78bZubtFZtXVqUgS+7Vp/xaJxyLccP1jDo6ohdlp32e0fWJou0aR8zFvL5iz7/uFcwZk6VBWFlkiJtlbeHu9/NNOf1+yPl/SgnGgVW6IXJiYX7SgThBVMkaphO/hnCFrsF72vnHP/4pX78c2RXXgR2nsWoM7rQOTFAalUJKY8T4ZhzcPsISjsHLyd9nx9musZwwHPvpZLZpOMK33uDmH070j4RpTI5fCEQa5wbn2d3chob9yI6tk5aJ/4bEYc8plIsIFxfCdPGlU0ubuHWqLCD1uVUSJzoKXyN1Z9iJwjEGWwOjTjQhL2m94GZ0J84vmezbJr1X+LYBOlY6RzbYbpn8KzvaRxKthUQNSfG1v3xJv5tBXsXtrv+MnvjiHyWTAHdlO+m0UgRcZxIwYQCKBdoxfvn5S+7u60fiHkms9iSk43ZMOA7r6GzgFp5XGpIPwIX3xI5cyErPl1++hvQ57sjJwHqC8sDO+VMkzwQWab1Opl2U2KAX+5/oLw3b7SZq64Atmtkm5LJOFhNBwuB4Qq7K3usFu7lAzEzAV97C9qr9jPBzzynLx/v7+MAiUbsSoDaZu9DYkrb4xx9/DPVfhzW4ylehY0EpDRgjNA4kVgbWYWi0RCY53vS15eTvVaIv2Nt0muPATrbyUMY///xTeLLmBP3CJty3h6fw70YZ5CZ40jz66+QgH8jCBY98aCfypK59rfSXrz+zM/6Urw2/kaDoE8Y/aW8mB9AsXVd7RTQxM8krL+Xxw+cf2Qj9mG/szMju6eU5vn79JV4IttrBLXL6y1//Kf70l38K/7DjFnuotUarFbGQeEDsJI3owPGoUHSwzmYEbSfafMVcfEfka+MOGMYKrz1wtEF9VVuY6a+slW19X4CJT9nbz3LDZPrDjz9A9wdOOPeCRP5T6G8+jOMmfUYcngp++fnvtK8J9ZU+NxlmhHGhOEb4EO0tc+eSbyvZJG4TlEFZZqvURTihuRirtaU9trzWXKSvsOxT8NsSbpRoX/LkKc6nj5+TvvADEvtvsCk3IZw8pdE3NbQH+bW8olvlRwQGXw3t1PsTtmG7oAo205VgM25ioTEnzzBDU8mL/SzyucGntfGPnNR/+MjGBzK1TR+VVhNIkxtp+OWXL/ETNvuFq28vqSfjpX1QMbCXtJdnbPlIwiC/CxsGyk57GeHNBdgG33Ghq+yKTFLss9MeKFv0hjgiT3FZjLsQ8k0NfcdfVzSBUz474Fh6bKdg3/qk8ahvNW0ShjntmjNe+ut8nghCJEnYNm5uLLehDV1jm7oTzkyCa1/jQQXWCB6L9BJ9YsGXLxT9Qlrs18HDHtmN223oY/56xy9fv8TbdICWiAacDW27+w/hH3Z0nDj848L+IWn1ukE+blgNxBT5P7BxIz7hVng0duk/FulUjuNuDH81QxlAArQRY1j8PD09stB8xQbO4P9D2GbCfsCfJxbbCwunVnur0z5MkpWxvrOAXHrFe30T6u9//ym+/fKQcVzcylk73e730WFvjtEeTBS9mqA531mvHmb8WTl5AANBoU9uoN08oSQV9EKg2b9AbsW2W43KVRnIu3L31Xh9WXl535USA32EIb5vyFzbdF5Rxo6dmF8O+g1XZWexDTTErxYj+t2QewytJSXGV5N63yySl5mDn64U+tYsdpqxEYs4p/d7/c4F2WY7xo5yc7sP77VHY7C2Xxs8FewTIPKqj/kriZHPc/j3HdwoG9kA0Y6s71vLuUQepdsNkOQfPds+YjfCr8ghYRKDpQuJJm/JH/T4LO+2KU/tWZ5bbYAhPsGH8Ve7lC51tWjn2MOFOcHxrSED6NHeVlzHsK8wrwtr41PiYQE4z0diKDGIAyTlOoPDjfEz89tCbJC229u7uL29SVoTJvOSOpYW38wV13a/jT1FPl20Pjw8xsPXb/FCfDjDr35tOXGvbIxXzo/aWsU+u6L0ZNNrgZWFTfkjPnIg9zqmD6CCEL4xwViywHtFptv9DjNayI1eiKcT9wznKxR9QR4+ff7IPPQx7vHvPbzoO7eMuzXP+PAx9vc3kFIZRbRGngUb2G53IXx5rq0m/8LzWX8JPrU25rZtaEs3+NruZhvamX0WfIoubKgV4EiNsOeMAeaf3x6+EENf4g15Ck/f/vr1azw8fE2+g48wt9iG/A74gIu3HpwVvpWFMr/nsPAD5e52nR+MNxt8ZqB0peRc17dGXKvJY+mtw042Y/inD1z07sBRWkUBQVqykL9O0HUkPh45IFnvjUELE4nyvCXfuGM+2hAjAtYmcoZ8mwI7VEYj+WBrPfNvBxeoBJmanzM89MFRnxgH2p3zltAmHr99S5zKThiQjsnM6PUYT08Pkb+qzNylnQp07VNADwH+zEsBZkXelpZ240GO8rV/8nqzDw+NfIYsSQJPJK+uQayXR4UhzerlWkQhzzf4/4754kqjY4wjFRl26GaNDYE9zshyBv6cNO22e2R+G+YqjqUhadTfJUTetWu5EpZ0eLWffOu3M0Sre3Fex1gnj9qcNAafGV0IL/HQcbEw1s2FC/fCPKk34pT5uX17aGco89KcvqvcnSvVz8nYgE2Lxz7aovbjH6E3Z3L++Prta/xE/uEfV/Y3LvR3632BAOML+d+p+9Z4RPcCgiYvVKSMXKN6r03Nufb5RzajYqpL1L6Gc7S0SrP5jbHN/uJTbz2+ssM2N9o1POmT1SvCUA4ACmW4RR/qMX3lvd2+6s84H3zURVeUqneFXLGGsIa+5Tz5wx9/DP1vg79Jg3bMLnson9aqqBQ1ZZGFxLs3VryXhizyfx4LKO8o4JI37WlozFXA3dHXOXm728cG2zM/c/PdAwFtWVwMz/VF6gq9Aol5aVzpIEdXbtpMV+RlyQMx71qtrOdGypZYVTNeXHlXtsq4QLk0OSc5T1qENWMPR/KgAwf2L6xJDuQvOZeDX99xDlkWrO2q4+BTOqBRuPL0u/qW3xU1/0PE/IbkhUDLyv6CsA0iZ53HTRqKSqQVYywkZDofwZ4gYD3dYxgaBrDBWDZpBGcUa1CRhI4JumIk3htgDCDXdnEVGjQODTEdBwMrpYa/6qThiENj0Dk1GMdat5bAV5Zw19kAZ7GPbQFgjawH/0zweSNJtN466RlwHIOFeCEh4TjW+9pqGrI8+2xxXCklHdF+lis825UDIkw48kVHqglSNEiXiaSFSr4Qx0/HI9SQ75HA5jX5JPgGDKy9IoN8wiAB8uqEMpFkybcwQIHcS8iTeK0rDF5pDlGADTiM18GEcSEBsrLWGhsmc8de+wefrhRgqmekgD6V+yXpCj5LTkxOKG5uSEtXSm74mJwZREzMZ8bN4PH+CG6f6RZuXEijAU+cjUAlHd5LrNe+VW5X+dl3AbdFGD5DRLZ7nRHAWrdERd8bgp5BWf1W+LOPOjE5dTyiCdtWG4M/bRk6AZMwx9ZSlo7NwjMNJLtouEOe4CgWmOEreIGQdE5MfE/x8PAt/2Dky9NzbpRJmziFb5G/a3HgCdmcCHoWJyPtXR35N0de3n9H20WP8tKG1IWyKNpIt8oI181fXYE6TED9LGk3XanJ64aEw0SwQLD0XG3IeycKJ2M3LtZFagv7aY8WHvxSwAi8WltkogIsZe9iQrmqaySEPMCNvrgJJw4Dv/cXZDxjE8YA+zEcmEqAaRXBSIsFdRBLSDDZvHXyMsFUDytv/ESnJjdOXD20nJGdp0GOFabjlZFyPSNb/V/9S4PFfmuZeVxSbvIE5NThzKLQWKWM6RAVoK2tE3cP7lJqxgdtzeeKfQjvBG/CqLUl/crujJ9aL7wKDE9/tPeuqLc5deRYJADZC7hqyFtPX6TNJgeyBK6whtayPfhcx9jHtgpdVANvIQbN3C7ZVzv31wiVlbrAODJRVgfeJ150NbHZf0SObgiZrEnvVWbaQuoQpV3rUVfiEL90Da1Gq8iop8BbV2jm25WSsipcK+1O/hXfUbYl+Ec93TKGa/sIIRrxYO3XsI9qc74pdrPdh7JVxqXLarpj68jYBeEMH6WrOUZ8DXkZB8QLKhZPS+o35wJscaiNZLClryvDYifppjgedrP/BSwDsIRnUfbKS/kVeJHexAFJFwSjP2h/M/QIQxaVfV/lB+D081tKXXHTQd/RN/Qn6RC/fYLuPnsvrGX+Bwn2hJ5n0FPD2AIc27PQvyKcCr0JA3rUWcK1rdZodQzl4mLPMQcSMOOB+IM+A2O1U9/2qfSX3zN+dKJMzKU+S5Pwu1JY9AU2t2RSKDzrHXe99q2iE+wdOeoPwhKGRb4v0Chen4VvkZa1HoL4Zhun/hObDrZpP4BLGczzGXmsMjF22ld7HcDb99oj+CFMerhkXzexjKnCgric6yp8w84KE93NyevsEMmjG1zTwXlDfSa8pL1ERU7iTDvCJuiZMkk6IVR7mLBTNJa4euBUyjUR7wryoVE9ZcE+g484hNkVhMCzvNnObdrOgK80eLRZXPaXFu0yibYjcM/AO8PPhA5P0CHf0nSBT2HaLbr8mXO7fU/0vfYRljClwpiRc6m5oUUZyCOw3DR20TZzr/xv9tu44bBtu2Xh3GoikE7hLtAk3UNt6Ye1VmT/D/QzrwUYM7AvFFhwoqAdOyMeThTtWtqFJT9pN4xxLkRZfEvqpRT1D+UgM3704OlryVzWXCH4TNiWsLjNcREFP1t9TJkWYTiea4Ve59Itc6qbGVtyN8ddx2tHtqk36xv9jenCsY+0ztDps3SkLfUl/AeDfMEb2t0SysR+wpFf45ybZEc2eoUTyN0i3MkYnvUTMCKE24O71ZX/JfsG8ZhCnTEgF4Y32xh32zAvE5cLOK/itKz32CfjjW0n7AiVpJyKdPfA76S+XE0I/GBDR9KoDqVPeSg3F6HORwV50pFNIvSNPMRVocs+yrCgI+uAtOLiuRRwMc6xXSlZ7xvybgy/vb7ExEGcuKTP2DJD65HN4dykwN6E1wGnB4+lKyWCL6whlxKJnzjQKMIwdxWGMPWzAXmCVJGTD3LgFMGYBgjkw4B1/NmwbPMAABAASURBVEgdcadSGvRylV66rt8CyqRhpb/jeW3gJ/d8uQEFMkn5IUfJrIwZgNVzzQ50bPi/cUcZXcCvX9oGZC+UBfkeMzeXF32vMr5W6BIoPdSB+cDFe+oAK3JEAlRgcmNLlkK7coPh1Ueh7UQ8YUDy3Ak7AVDD4v2qeyeJ9GGgCKOUmv7X8q0g5hDguDbxNxYe2fh1k9M4om8z5NcvsB2vDiAltKl8vgKn54KeZ9avpfwhWhuitkr3GhonHBGXZ2QyxZFNbDehfUPl7Bh5ZXyhMMCfsP4OuCBRSkSJiuwqm0R9Q7/cp9yxM+OlNkeXWD8Jab3Nn2AHh7bkmA5Z7TgQG4YG2EKuMZObrb+uroxzninSvuK2rm8tjFmuUbRHjBYakbVBDwXWrmbep0wK8Cv9nWMGrj3PkqGNzNiWL0b4XMABZcS7Cf9Zy4X2YmPw0y+8CxNCs/YCH8pImuoAzh750k9ihGuc8C1e740n2qi2asyx9MpOmLUDQ0mYyiVL6mLOeciYt3CYIL5F4PZcu3v3b8p//I//8d88/7/w8O+C/G+Q9e+O+f+tEZOKru8inQJl+hqfStdxVNqCsC064AnnPJIMeBrkSb8BI1CbGwDP7Ko/PD7F4/NjvL6+hq8EYo44d2XHlkmlVhLDOTyB9A+aHdjlMxCdCRpdKbFhEh03W5KZMXyl2P9CccOGRKVNIylX4wT/49MLJzqTdpdO4OTlqYkTik7RKs5CUagzNLtzLG2ekujGGrDwnAykXcOKKFH7Fh3jCvc6lru6Gpx9hIN4wk9XCnQ2+Nrn2yXu3Fr8uwiepnhy3Tdg0S+A5VeDvsIoVggI2aZc4UlalGfXZUP++D6GJ2luwDSBuBafrbefcEzWvBqAroWhBL/GCdOO64jMCleft3k/E7BWupRMROkKsWQtBfrlX1gGZTchXtDbgYlUhwza7WMRTyWwOGkL7wl78FqR5+DkRJvPOc7OFgQ6wbvwtTHh2L/CZ6stqqXU1ElrNSqwSqmgLZQEAK2RNqCutiRg4ne8rVdZ+EZN4qayK46lcH9iofvNN5eeX3ISeH055CmS47pSoq8tKnRLW1dKDMMAXtwbutM3CFAnTt7W/jXkc2sCBZ0LbS/4wTc2gV5eXsPPp4+f46//4a/xlz//KX784ce4u7sPbVa+haEsXHh7vU4gthk0vSbvwK4W6FHvJ/xHWgy0b2xuTvCk32lL8hyQ6+Qor76pNSHvjrotibinmJ7KakcrrGO+SeGE668FSHNXkBX9lYOLcTdiPtzfc1pxH24UNSZu+81slgjb2CF9++0ticES//Kf/yW+/PwlPOmVFv3TwN+QrTSqe9/4eH09hPS/woMxQrsTjnRp19qlE8cOum84ybi93eevdg5MwOrnhB0HCBxToBnXyonsiK2+AFP79X5SXuhP3NKt7CzKLydE4JhAfuMU6tvDQzyy8eYbOifkJmxtskMejjU2Wde3Fm6wZLxq1VAaKQ8SC/l+xWeeXh7YFHxJ+5KnHh2aNFeuN/A0Ev/UW4H2OxZKH374GD/+5Z8Srm9BqEvb7u9u4+7DfThWftVdxgNOqVxs6AfSph04Rrua4Ul65Fk+lbW8ils61Ifj7vb38YnT7Q+eBKNj6ZIv7XqAxw04lL3t/i2Y3W4fLi7El9EDuZp/zFzFp07EL18VPxL/I6ew8iO8HXx74uwbKPnm6KePnGzu83RMXoehRT9UwTOUZA3dVercnLziVQbWbaFFPkBNAjVhx4d8W863nJSDQLRP7eAFfWgL6gGHjtpqVPQgzq4U4k3Bl1sI73owYH/HO6anr/K6RUb3yMv7DTHOE1kT67/987+EcUW5u+n213/6a/z1n/4Sn/D5mYTKNx+cU8T58eMHYvMW/pASxAvf+lbX+dINCvtblJt8ODeNnHxvOSEf2xCt9dBfYmwt1ItxRrr2nLDrs5V6Y4B2ssd3PqBf/1eT9B3mx8fHh/SV29sbaFkXLR2+JK6C3hxb+wqOGikvZKTd7YClLcq3NA/Q3JdKYs1iA3/R9o0lwhmYy+/YyB3YlC/Adi758uWn8I/q+oak/tWVkrF8g51Z1Ie6U+62C0ce7pH5nvii/0EQ3wUZ1Bi3Q9TaIBEMJcL2nA8KNGGY6kN40rrH37xqt9rrBdmDPuR1aDUqvIjfYvxtyLA1NiYILEkPccW/W3B4j1vq0zl8Rr+wl7j72qJvLW1JONe5T7r0j1fikn0H+theAlZKAXeDnxbqbgedweeIPK/jpbFCX6u/obOjE8BcLBhj79C9vmX1iTlK+q4yLKUmfFBlcq1MJnxL2zuBx1N3dfLw8DVjljxJ34Du1LX52Q3wpa0rLnhn7OcYBRKsQ0TkeQcWMcc4A9exxhEPF67xS/rs27cG06vtS8fKY4n9fhf3vlmT/rFP2OpKR5E/7VdbVg4uFL99Xd94eSJef/3yLX+lU1+8wUZ/nW9voTDCvFNfki5jibRd0D+Gg966pEeErUIbzDw9PMZPf/vX+Bf8+m/MZ76N+0Qc0w6UWVcKuUINaRHnjA0Iu9Wa+lffwhvg1eK9/RYXxshHONqC8/Pjt6fQH18PyA7fDD7pgwi3xxdbq8h64nDpSVGknPb7LX6zBf9qN7f48X5/kzqWPuP95Z0mN47EIb4TuAEbzq1drcxbPCEH9aDfWrRpY/i1aB8e7j0yN/p2s2+M/kIO9UwO5brAubT0Bdxj0rTBfvUd2KCuxc12n8W5siCIKy5pkaGKLI1jA/G0h6ZqKRUDiVCm6st5R1/2rZwDm9bBR5swd/r69VvK5pk1grTab8KmUWPoT1vm1lvitnbhs7QZH5WruJUX4NJnB+0d+ityX9hwP+rzx0NMbC4pD39t5rrRKZ0fPtxnTnQDjgFdS782fge+P/35L/En3/KgDyyGb7dkwV4RA7Jq73HzmGubMzQrm5UeLX9BPEu26cvmtK6xpENZ/QhsZSOfjsmxPHh/PL7hx69ZDtxbR1PCM14rO+mXb2XcFTVDUfbwYV916+aQ7TnXbbbRhpHSUi9QB7xZEKE9bWm/I7/99PFj+Lfw7pGBMnceUDbXeVX5uT7TRs1NAtxZln+Eb4W8MFe/ESfFe0fMkfZfiEvGp6P1YMy8EF0pb/OaV+q18SO5sOOcB3/44XMYezbkq74Rrr1qt9qvscMxwlYXjtGHlbNv3ycudK8dKdeIiJG8U7kpC8c9Q+fXr1/ywNe4+YxeT8Rd19N4FbJZMtZeEOaMj8mvsM0zH/D559dn8hXyQza9NHZlBGs5rgNA39cw1x5323DTVPkVZCVu3y7VV9XRETqlsW81nAts/17AvbAuEbdvWfkbCpZHYplvwjqf6b//BvZpCvvbJnzxCB/CJI/1V8kiLbm5x0GANnlC9srvhAxm8k9pcEAdajiHyIMxwKt24W9i/PFPf8RWfgjX0c7zznOOm4hTb29TbtbNHPKIJ4idwlsLAlpvfhc/f1/U/PdEArVFq7ffhR9rrMkbhW9xMeqJmr9Ocg1MGoBOr7ECQtNiwTflpH9wMsAAArgq0Z1HAKYDCF5jKQR1r8Fg8ZtgCmvGWLxeg7H4C30bBl0JSPZdmMysF75wLQu7gzq2ASBxWAlsLxqsweIK2wBlvYZqne066goTqKVE31oGt+BjfWUSkAYdq7YaloYxmzzomJYe+jpoZQjiweFxdMf6vPLQotIn+aaSZn76LfQP5LfEicnFMfaxrxOUZWgtkwxxeG+bMCFVABC9XoIKxwrbsvYf8w8DjjmZ1dC5dDphiEv+syhDEuVAbhc0mrJE1gZD+wUf5U8zd34XnB/UVAirICNu4WOmnO0AOQWeS9JeG0GsNSa7MesNNtJakcm1yKsJQCPAWict9tGO5Hvn4oBgX2tDZktOmrAMjpo4BmD1FBOa4CPdFm4TpzC7UnhcMpE6MqFrAxcCo3ZnyWa72AtjMinVVq5lZrNDf/D5V1tkJALPkwQSt4UJrHZ9bAjY2/0Gma+Bu9YxamlJS/K1MgimFSHouH//5sMCn3MW6doMqx3IhwuTrryPA/diYahwuaRsAvj29dn2lc8Synm/3ZNA3rLo2+ZzV6rdsqhnx1kCGJauFGivoa9aCnIOPjP8GugN+MYKuw/oTxzSIl4nhBNJzYlgjqSwm5L6UleAjX/zea+Ac5KtiUJiQWzSb8XrBDWQICYO7MAJwV9FEob0fi8FWrOU+F4HzaXUkK7gUzo5KyHsvAO3YpdmmoMWL1nkt8fGL8qZYqVw1EOfMJUfp1gA0Dbkd8GuhLVgD9qKkz/KFBWbRHNuVrixbl0BhrAiVbpi9mcHInEqZ5OwBdwWSA35aq2SsNaUZ4U+6yGBUev3gi/nF982oU+bTz3QTscVVokKnEbi5ibmhutAgid/KRuAFggzqbBfrS2uH8jJ21U+NWmyzhM1k+UJXNrFlXZpsa+6vJa+qpN3+dFB+VlOTPzalfYl/0lPb1+FhIXAk/RLACSCGyq5wVyIQXO4KBCvNpf94Ne+KqCkrIRj/F2YnxZ8ZqasnYAUiQ94fOF+HXn9ObSWsYxOWeWz/KQu4aGUK50l2rCJzWYTwkw6GCHsDZvW8m6MoSoqctBvvNpvYh510+r4ntgVOjVs31i+xX+9jsBwMVOhR5iO3RAjs7zHS2nrW1ttBPmZiOlH6kH6tbtaG7cVDL9+1eP6JGbuqFilE/QtSa84v9sIgupKSf+O9w9DUqbyk3pANlcYdrF+Zt7XD/SPgpSkTTnIq/wkDuB6r98PDTrfSRKGvHsAUJHftW/P/YY4pJ6Vr/ajTXWlhIs7eU4QEghB4jXvEIb+XLEP+/g8AEt4kI5657StM3Z9gW79erEBYNm/1OgYCxpJi8UYQNEO5RX2yJMmEv4nbI7YxjgXP/pKtjNKOAP6Mr8oBV6hceWr5gapNGV9MJj+6/hj/gqqPAb1FRrWuEEMJfbKf1dK2oDyA2QuKLWxCT5sF/9EX3kSn3ikJfgsxHnxmCvxyHeB/il8g0ofNV9wMxbDyMO+OWHSjpwWcgsGhLroawv9pJRqVcrnRJ8TeKU3KwNtFApyF39572u7sras/fgJIz5L34Kc5WEttF2/CQt4XCsw1aU0VGhRFgOytl7alZ1S7Qr96Xutn6BvJh8S5EI8n+FvAbfPK31rHElTYGzW+4MCJEDzk/rkB7itDTHip61V2sz/sKtlwramtDF5Yigu834HUeoEEKC4hOO2220M0K5cu2yvwNzmnC7sCp6VxhL6ujo2/suL9Sv5DORG+5xY8LmxoT7Vh7Zkv+DTFWC8lyQ4Vn6FKTx/fcsxaSNQWPoSjTmkgwb9GhAhndYX9LlQYQ6Y8CFBXejHfTMOUUF7KeBk/BUfj2GLMsxS+7AN8pEZcuJmZnGo/UrXincJeR+3Y9zst3Fzsw11z45XZAGPMAQMBJ9CubW+xjC0MAY1Nty9SmMp8A1/wn9jgesm/YT9OlCevFqSdvqu/EJe8pHiAAAQAElEQVQ19+Kw7cJ4+1ILanj8TZs0KBP9ST7WvtTKmz5owQ4d3yMbacVIwkO7EzbqBqfzXl6nU86B6keYJf4Qrdbkr5Qa6kNZdGWloStF8tJ/1/48UsU0S0yPGBib/BBbhoZ80JX212qDj3d/hrdgjLQZvzbMTwPtQCLfOX7fFHbOKHakIXF1BfgtbXe/33HdRM5rtcYAng2HCF4rz0U6Kep14Nm4k/XAEn3Cg4ZW+xzrOMdckKFtWZDjQrxwSBb6881bf2Qf+hdozDUJNAjD0pUS4qtDXa8FWVIXfBZjA+OUuesED8LQHi34OHZyjZduxh6Y1w9sHj1zYO5GmGMWxopD+zrhj/qgNtBBhwVBA2tBRxR4OJEjnCnq3r4ztnGBL23nDL4LfYSpX0rLGxtkB3AeGTPbJjRwnrAd80P7CcexPjs35DN9cLLQZ7VN826GQhU/r7xzu8ofXoGdtGCo4nd9brO8daV4u5auhDbonK+eLI0cp9UWNUvNOU89lO8OG7/bz284+93S+F8nrKMa6rtSsDFuuDpxnzEMJ40jBjNxTy/aOQ0jKmgMA5PYuqHAohyle2ruBNKVEpVC59DQLP7u5idOIN3NdXe8rzW0IA3EvynxhdMEd0bdkXSX1t1HQZjM2n8kiNd3Rww+J+ixn7u03ziVeGEH1cBHE2jfnRLD1YjT2TVG6abOyUGaTvAlve5G6ywM5FsyUeoJdDq6uD3BGglCbahR+1U+Xbx/WHHoFNKTBceWjpkkwT4b6HY3XDilIDvyPnH3pWWAKjDpOE9XlHdfa9j37sNt7Hb7WPG2kBb7dqVAY1C8lnSQAbn4e50bFm+tQSO061S73ciktwfONtSV8NydV6bCUvbqVTlIU/C51k3o08mlkUjvOU3b3+5jBy89sOmWib0wRtp7aNLh12CHoIvF0Qt0l7hh/B3jlWMbkAGRYkSeuTOPDQ3AcLKwGHATB3oSj/cjmymecmxv9mHfK43SbLAL8DmhybPBY0AejpOuWkuos3XSITgBd8kgGfnpaLe/MulrDbRLrJszwdU2tM1HTgLd3PRZXc3oFjCMX5DDTFJ/iF++fOGk5YWxEZ9//GP8r//L/xb/81//5/j06TPcRrw+P4W7/nnKx+nxic0kAKStadcNmmttqdeFEU4gE/Z5PJ7shuy3ocwG9Cut426MnJBLCcfVUjEKixystlHhZyCgDkzEAIbWhcm8YndjeJqrLXhVvo2EzTJwtTixdoWEB0bPyOuEPUxsUlrcdDFZfOW08rpI1Y6Yf0BTQl39h//wH+LGkxsWAPqpvJswBR+Tgy069S0JTwU2JLPavHbSlRLy7mRpudqVMmFoyHPt0BN+qB2sNrAk3gEZ6m/C2qXNcTJ3S/EU6gZfQmZO3NptFmDkGOxP3qVFGoxRd4wxZvWtpo4QLoummURmyglYWiyXlM8ULkK0C+UgTQW7atCzHX9NZiASu5rDN52+cnL99csv2MxrtAo/pWT9I3Hwy09/zwVdQ3d6kQnDt1++xFfalLt1fQ10uerZZ2UhT62usHquQ22gRJ7oTrs1lk/vv0Kjz6c9k8gmvTDTlfI9bgcfY7xtE+PFe6KvY45vx3DBIE4n8A1xZ6RolwU7dIx9PV2z+Dy2Lb47SmqYaDjeN8C0Df8HCN+oOALfxMhTvF+I6V+UDwmLPu4YEwkiS/qYvuHfVPHvvxnPtXPxb9CxyaH2In2E/PC5ouORWDMaw9CLspox2KtcxHskdruYmdK/5zBu3Gz3oU3J55l63+oSLuLB74/5tx8QMv65j0+cNt59+Bi73T7/dop/U+n1+TmW8zm0I+1BPxV3RMEfI+1BXWmzA3R5j/uzST3H0SSeeU588jDAgzzaV7q87rBzxyhni31r3/DvffhrXCNxVnwLPpwyxF591tY/SCu+p1IcZ3Eu05aVuc95dSzj1ONEYnmCJudM4V2TQdgJ46/4fDPXexV1eH0J53bntxk4e+j9+JFTWfxLXai7A5vxjy8PedKXtN3s48On+3C+2KHPVrFjEGDtkZ/Fn/zg22qNDXIb9NOCr1Iq9xnDaEsewCtPwq7UdRTvv8MLtFFK1K5EqzWG74U67ittxTkGGRSUY4TtSsm4IO4dfrqhOE79+ts7Z2RkYq+/iDv4iE8ffGA+8Y+znpClOrO8YfvKh26YU40Kz0Nr0YDr36xQnkl7qXZBtEvajvCfyX3MvXwL5gprAv8EfHXmAOOR47UN9T3l3IIfY/Pq2Dp9puEjnsp++gE73m/hdolH4H/j9N2/e/XMqbHxyze5Xg6vcXh5Ji5OoiAXUX7kgjylL7Pg8EQ832J7PRI7wce8J01n6JP2df44wA+D+CqfF2D6K70z/qbfFGStHl+TjgdwvmS83WK7+/1tykjfvr3dhfQDJv8+jn+Dy5hpnNFvfGtNm98wH8pzLQ0/uU19y3+8fy5w3ZD9nzmZ9m/i3d9/iI8fP8WPP/4Arj75lR5ji1eH6Z9XOq07wR/mgi61luwRyt/Nyg/3t/Hh4318wAdu8Afji/hsr8wb2pv0CEdZLdivOY7t2+0mRmKY/KhTBafP2n+A5h0y2W33YbvPWWqTAHJxNAxRwrXCeHpiTjeev6IrywF7mLAb+8hPz9i2acS0bdzdQTMx4xP+e8e8Ki+BX7rpoB5fXw5sCk7BPkzyaptzufDOwDReWJxXbFttfIzNbhsDdl4KuSH0nfAF6av4Xqurvfs34iYWxeruDrl9YC2h/rQhx223u9iOu2jAETYqTNmPxExlPIqDuRhTyrk14xf2RUYoKsRHDsGd7epS3MaxDx8/hvxqNztg6N8uio/I6QV7dP1hTuecpa2f4FPZzcB+ez7knP3A3G0fbW6322Nz+9ihd9CRS8zEkcbc2EKcobkggzMMCMcCcXRdsqgTY8ENtFCRb1l/+/olDodnymsc0ydf00dcxFcAjm3Iv/+YdoF9aBuJCxwIiW/Joi3Jl+sX8UpKhz2Kr2ED4pOHUmq0YUyb2OzQHzIOOmdeiI5O2v55BtyCz0/xyhyeb5w8PjAXuiaoMQBvwF6vRTifsa0//flP4dvyvjn18dPH2DB/BcDNU//y579E6gEeBuxCWUiTuX3fWmygY7ffsoG0x0e2yZO68s1GbVwJiu+GmHGHDd2Sn+ovzu3CkWevFVg74uAdazDfsDJuGN+74pwNlC5SZzt0aZt/Y/Pz5x/injgxMjZ1z5zm2gEh5Nw/EW9fXp6IHUeqgIGOlfUDec5E31UfQUyf1rwCmRm3fPvmTMy0zFz1gROwfJNRPU3IembzeGHSkVfnW/8W1ZE+5m0gw+/nzNeO9iWXE9eIDG+2e/yOeE2df6NLW9aPpdVN4YIwenjukTXCTDPUf82bLtBPM9UllD8/o2AXFuuzAGChn/lUrhug/3Q6hm+xqQ/l8/z4wtroJe3EMeLSPm/wD/1vd7OLzW6HDFuIJ9wIQnz2/b0V2P29kfTv0JNCzB9rpw7y+SrgvBAcVJ5FzRcMIUufqtauIp+pNyjkhP/yhoFPa31XcBIdhhCL4QVAC2PXxRthiXHBx8nghAHqDCcCv8XE6UiAzYToncQOAAbfWsHP2PKbokE7gWrUBlad2olCR772A1U6gpNeZaxjsM1wgnIScaK1j8naidPnhUnXsQFeRBHW63zHXPxgxBiyAc9xtimDVVaMAH7BGRBEtFpjw+JI+lZ4kZ91knFiLilLg7XJ8LWP+IWZDscieoUt7xW5NopX5ah2LApqSYeWdx1J/NIugu80ZoUkAAvarvh0aIt4xFvooryvQVWnlIewAcEtwoHPvuGYXB2jbhonJo5LnCyw7CcOdS98TysMXF5BQTd6oH/xAib5sj+1MDUTEGf0NqEnEgvgid52xxrwZiZar+t4eOpLGNClQXhx/ZCtmSgZMKXVthl4Z2xTeGkP8CSsC/UOc7K4wOsbyZH1az9wlGrze0mK8r5QP5JkGFjv7+6Z5La5SF/Qn8FYOz+BT/5NmiwJN4RJ0bYpFeJM7mpt0Vqfasxx2JybLrP0oe51Uc6EAt3yrx1bJoL/0YIPXaBMeF0pSYs8INjQrrRnEyHpW+uDRekS/pqnsAv89G3VLyhWXSEPvkAtocz0Mem0LygEHUrEtuBzQj/6mPZne201bbSvjX4F3ihdidrXMNEodFJP8pMF25BWf594ZgLJ+8uceBaIukBM9uPKIzTahHB8+F6oQ//66srzxAIdmyJJUf7XemFVfMJFkvRAIAP5QsNqE8INPmAGn3Y0o4uFWGFfffpXWhYWRPBEIiFMZZJt77Yw+0orlbV2oQwLegdkwuZHymOz28aGxUr6HvLq6aN8SgEuia7+WIcaARz5EM9IEoQIkcMsmCxQG7Zt9/sYgee9tGoXKAAGI+3BifmRjcoHErXHxycSt0NOzJeVMGIgaQYJ7plywo4tTuziTlkgB/V85jojF5FLr3TubrahT5q4nBivLBx/IuY71jbj9oi8pNd26XPshroZO3KzyL5rLInQf0y6rxuLasf5BObRPLRCg3RgYRmHhdVX5AVhwpdWcSkD6cxCm+O1twVdqZdrvf2N08q39Q2xI3iQSpNjhD00fHazQScsZpCD4ErpknffohJXX2rSY/8iMDpJj22Ftu84yx/COpoBD6XowX4W+fJquViPjUqbMp31E54ZwVBo5Gd4kVb8oONBeUtr2rnP2JZ2IW3iVI7OlXlFmurCIrnKQb3pNysOyOyUsohijdksBIwtF+jQwAoDW62ROJBRX1vea4e25ejCePrxhSJg5k0Bu1je9YlMZ/Qq39Yywo70B0KOz5r/yw8YpybHMB6Av/a3njp5WtB30gqd6iDlAC7xRYSPlEIcDfRZkv5W4amtRV6Cj3iUzYSPaLez+rGAeJkvoZ4m7NnrkRhtvHaMZYYW/cd7hgCNLzc+C3P1NfmxlKSHHpK9Fh4UG0LhjirG5jh8Tloy/nE/oRdxCfdaMDIHRObY2Im25IbMgUXlkYOI2b+TAw8ghf+KDP/wHceCzalH8wUXQQ2Z+Ax67GHJvNDFzAl+naOkycENW9DnHTcwxjrHSJNyu/DgvdyKV5hVmdeWuULPtRHz3PipxERtFCbIGWY2USdYypEMvcoKO0L2LpLcWFcm4gi4cWwHbFnsfIY2Y09rNVyQfGDTYcuiqdqHdulSRl5bxQYo3h/h8YUFnLB9ts+J+bgrJfpGXAg+8sUFMH4VOSS801gCmc0Ze8+Mcz7sSgnjo5tGO2J46enE+EViuSaQ630HKNqdG/Rv+zZks92OxP8xGnwpR3qlfC7Y3GoL1gR2XaLSZ2BMIS6YC7gYXXNf5k1sxzFx/RRuELO8qrOZdsuFa9ZxnfCF05FcDtuzrkCwtFlKwZY6gADDhadjgZj6rbV5G/469htzhTHUfHrL3BgM8aC4Ivc9i/oti9qrvlqrsfJZGb/kps+bdkz+rj4WeNZOVpEt7GMrSQo0hxq00AAAEABJREFUmNdro8a+VluYl/StRdJGzgDAqODUbm1HlfksrT3ysv0M/Bk7m+F75l48BR0Ora59+5o2qSycP1a/nukGDQCAtVD2tdK/0fcdrrLRh3OuZjPWw6InNpStv5ZJPyXONGgeycd9m0bNTtKC/EGSeodVRQg2JAET8ict0pSVBS1RvLduNv/k8PIN2xZ/0kyckGJ96AS/+nf+2hB2q5yVwQROyxH8ylU6lYU0MTzt3E0ax4unFHiGb6/i9uAFCsMNgIocmjphY8iDxJr9oDMo3KsrN4122IL34pE+4Qqrwo9+YduAfa/XFh6QKyc39AfgGMsd65i8pkLyR5Akp3/KP4IMadDuEicwS6mKOPs4tlVtMCGFOrHfnlxMe61NXlvWV3izlwV1cEnKc5NQmWlLZ2To1efkCZKcy6+2px4cBZshbn4Ahy/KrtAhj8YwaVAO9jdeCZNe+aVr5nryZzmB05K5Gz5onR3l0/X8zLx5wseTHhrQBGhL+q86tn/aFX4g3ZaFe9cm4rJPVxhFkUbtXl1Lf5awBz/ev+uY94ff0QVV/I6o+e+SgpmoAfqtQob8DiXw7Pcq5IJSUtEYj8rpuaZy7ETRUCcc3ETBX7cyyFAdOlDFUXVcFZ5GgLeDNQys9tFLNJpF46FMBBDHu0DWKE8EEetOwHcSvNLS4yh9azhty0nxhuDv74avv4t7H3ecsPi6pxOlE58GFbB3Bo7wBsbqsNIwgVdcE0YurQYoT7ykV/pmaDq+Bz5PoNwlzdf2OO2w74lxBnjlIH3KSCcfGo5dSjhh1byvJI4Q4beUqJV2imOCz0yiaTDBc0gQ53Bi8+Tslc2HE3JIeuhX+xIGLYuTp/2V34lNKycG611slVKJU0uYhBusheNVmtUHJESr0tCAyhcGdNKkAeVLl0nASKDdsIG1YcdeXuhJF7RIn46HDFoC47nVlgmG8lavZ+Sdi39gu3CXPjcwpEUdu9FgEuaGn3K88ijuEoUACv0kU+4SP7AodcdYWWtXyk+ZnRLHe6IHDTkW3k16lI06dCGjHg1yM6fq0mY/adNug072v2AL2sdMcOqwMZOMHhlNyF8WB4J7FhJOx8N+6lRdG8z3BHXLiMwqAy7wfWIhpLy9LwygKk+61YO77lPaz7pY7xnT1xLai8mFMD2lEJd/0+QbpwUPD9/CscrTk98nTqEW6BXHy9NTWA7YjKdTL5ykCh9RIgokWpiIIOIEn4+cRqynug8JD9GlXtXRI3i08wot8jK0lnzKQ/CRnoY9aGd38HxDkd4CfOmYSJKEs8ob3SjfWtn4Ifnk5MgJCzAkVCSE0GI8EKaytl5+IJivG8hLnJFR2snhyAnjEf+YQv7VY/ZHqOI94asndHViklJGJox5ZZzj30heXvFb5fZMEuP9kYRQX1O+0iy8axH+ChN80BmhDBEgHbSRk7bHCaqbmdI/wKOtjlOedM9JsCAX67Rv6fTe/ntOLbUX5Svv2rT25UnjhgRmw8nHzf1d+FaJp2H+9+L6txO3Sc5mN+bbD+IUbt9qbhghDpKqGaknFaF9D9jsj76hcnebb4YY/0x6xI2gwzdfHh+e4u8//Rw//e3vWUwsJ3iU71o5KQLSTJyakPOETo74pnI14VOGb9idScJMO12jIg/x7HZ74vQeMIWTyQOLwaMkfV+kIdXYwIunex8/3BOXWpio7Pc34UmzfJ+Qv28gqHfl2ZXIBd7Tw3O8HJ6+J0kn6FIWiz7xfo9bhfNR3xqslrRz55MzfQADvgq+Fi4i+0Y8LCV99AQf6ooBsYQxby3ar/Ic6NuVgn3O9Efe0Bgs5foGrIHC1T4994VNIHF1EVHwqwH/UZd9a/kHsJWjcdw4NNR1bCPeKEPHyY+8ac/GT6/Xop+paWk1njlPuVlmvDeml+BfAQpf0Odix2vO49BSKT041VWFHvnDeJAp/KaMSvStZanV5HaJI36mPUtXwgG+NLh4EvczfvaK3wWfDQtWYW9YgHbgCoFTulJT7iMbfJa+r2Gb+puQvXypb/myTnwuBrwXLyBQzUqj4xicX+3/TAxyHGRF4YfF8Sdiw8UO2ROBQLQwtWfLr2PssKy6xY5AlHA6hmhLFmXhm5K1b+FcXMDjKOFLo/OLV2F+L3agLCzQ5FGcEz62ts/4BrEGfMrxgq9ZL93GJuPZ0TbsTBZ6dNGjt4ZuLJXn1mrGnMp96hHdK6sjvuoi2tP4Cd2JP+IfUBKyRlmySK92ow05l7y8vIZ5XdpR/UO02mJDLBmJT+N2jNYGMETGG/nfbNZN62xHrw3aRCIP2sMLMeJAEY803jB3eIruON8q0A5a61PWEJTyWODXe2HZ30M+7Ul8itx7F27OuQyEIXyMBvlXRuJhAgvh6DPaZ/6vUGxye68OCkR+78u9OlT2FqDBZ4s7YrH4R+zZ/hN0KVfH922NLd4f2GgwdtrmeN9w836ltzDfHtjQeAlzIPsriwvGLMwUJjY5Y//q6aiusAN5Gdn08I2UgfwCEpNPhjEkR2a+5Dg3MvH4qLVFyoPOO3SVsXSvfsZskx6a8ou4qCvJ54DenF9GYnKJGo9PL/Hzl58pX8L/1dA85MD8Kf9iFk/GDWwu+Khrbch2HlPu2q28nJIfGOwC0gqlUmCFtYExWR0pM1qpr2nL9GLeeAvtRprFp73YTzoKeO+c1262MSKbDfqRh0b8lC/9xjnft5C9TvMxY6CwEB6mteRcJN3aubH427cH9LTmLhACgQuHRgfqmLtgaoOM3Iy7ud3jD2P4tsK9cxf5jbSrU3MEcdRWc61Se3hlrF9pV3YWZaJsUnfo2re9OuLk0BqwW4zgkmfH2df1h3r4wlz9r3/7Wzw9v9i0FkQb/+AHjI/bTb4N0yOfeZnQ41Po127SLMR1mNJ8ssi7NOdDARTj1wvzJboxDjvvPJFjKptH5KPv6E9n4pdjLUfik/0s6kv7XghWFX4QNHP1S74BQhXrkxm5T+HfwPr5K7b1y9d4wCeFKSx1cQK2G5BuEPnHvoVV+kI+sY3dbk9O2VAPNEK481BfGzLbpj422IG8W1+SJSypoAN5ey/2N+5siFvmsyM+Zkyne+aY4jVHFK91XSnQvKQtHJD74fWF50mVh/P5QGxsDRwYlmPU/4BNaIsjerwx3t3dx2dyMX8z5P72Nvz1RO2pry3tvW81Bop5gjiVw0w8OCHbnDO4tw4UYVzoW4NnY3EjzIEbGhuwKnoXfxbkLw7fytdWR/xE2M5RL8Qr5f3bMcKfwGfcMqdQl1mOh4zJiDvUg753hh7nCGFoU+JT7mnvBd2g7Av2NnNduBpbFViHLgbo7FuLauHesdJlDJvxhTP9l+UCOmzaht9xKb9j2v4rpEFul2rItgURX9jJm5czE8msbaGUGqMTPYbbtxZ+zjikfUPFMgFeKJ743N9j1H/6IfxDTjnYzpSBILzd7rMqDZgF18yYRWMAp1eVbvLd6mq8PgNeW0paZgzMMderRgHoKF2NNDICQsCLsLKPizIMxzqNWuez9DhBKTXcOd7u9jjengC5Ok5twKJNuAuGp7nJpzQ7IRyZuCyZlL7Tb1/ptNSEXXDAtaw8ECxIRA1wR5wJdmOoDeduxMJ10hHGUGvsCQw6gQ7pIkpn0/l0wuk7PilyxPXKPXK8cFFYF+7tawB9JTA9+3odyZYwAiKVoX9Azn5X+qgmgM0spmZoAhAV0lGhqePRxNPFnSdmnuAxFwCqEHhK+JFer44ZWgsXbo2r9wN2I5zUC3Yjfnl10jRwSLP9HKPeXtjMMDFzkj6h864UAts2hCEO6b6gG8cV5G2912vbfCF5VlaMnZH7GZzKUnm4wBW/fR0jjcoAkWFj6IL+E/1NQOxjYNV261CT366UvDrGdmHZ3/taW+y2+3AC2ZA0RQkS4imUnf2k081I+xiE9TrrTQC9Kh/hWF8Y3BV+Unp0MCBLr/JMU0h7LSVyI7DVcFJxN3/77qf60cjEt6WM4yZWPqugs+gvwlTm2YYcg482n/D7GibY6ig6xtGW9fTrKMXSlajQVmsLJ8vaatq9MJS1CYpJovcILUzOd9iCE4by1Z8sysdAL//qy6RRIxxaC/tvSFq7gjDDTwGU94XEYUn56k9dsc72SJr62vJBuTpx6UNHfHc2HsBIhW75bvTzvjgeZz/jnyeK47Rzbd5naRNgKRVbHNN3xasdarMnYNvPJMO4ImzhRn5K5H0JFtNzGDu0x+DTWr+2cf+Kj1qEp43Dafrk2+trzOczPSL9TVqVmfTpH8rbOhOP3X4bbhwNJDB9q8gKi8G47ZMwuxrSNyDb8q5D8SRw5OK9Ptlqj01tiEe72LIBs8WO8q0QOoqrlBqp9yKOCpJgkYz/4DtT+l6EsOwzEPtHEivHGT+0i6en5zjmIjwBwpdw1GlB9UucT0smGDO0JxN082uC8fT0GL7tI08VPkZsqpFwie+qP/WNOuPabp++tdU+sYEzdNp34R5Co28NvW5J0EfsdIxaV3rEmbaKbqTFeuOZ/uWzti0dLlpMEI/GWxLCx2+/5OaZm9VdibTTV/T4SpKl7gr2pmxqHUj2WuJTThbbFgKsV+3TeVV7Ui8MS1kDErHAMRXGAfvW2uIG/98Sg5znSqn0VQqxfrr4LmcrtHE33d30lHbrLhi19WmjJHmvLPBcLNjvhI2nvOwYJX/mD3S0MC432Jlz5U+5qIOJMTOxmi4axHv3BVuZcxFlPxcd8ubr9YMJKROZ9LiwkDbhYRQ51qvzmDTqk+K1wflH+s7qU1pAOBP/tZcJO+PRbshMkSzMcyzqoCsrv/efmQMmNvGmbBeHRTwrD2zQyzYFEiFlDuUkPfriWph7iB+O6UqJ1B/xS/2Jy3oG4ltD3LKR0DiZL+jJdm3U0vCXgm8u0CV+i+NWHoGf/jUD5lfdqv8e/VfsVjvoSoHXik2PkfMCPiLMpBd56HuO2e53+PgNZR/SsI7HbiJCuU3i4n7LHPLx84f4/PFT/iqMMMXTJx4Ewld5v2Av6vwC7UiaL1yk8Jf0vb4iE3zNeWfltRFLK7QCAHZOHJSob2nx0MNfu7ljceTcIb3KwQLzfFfYJ31ZOtG9eglAyccGnqXTUtu6YamOjOnGIW1P31W+JzbGtMFx3AbEJOwOWsX17etXFs0PxKMjZYrXtze4W1Z5tRatEgu9Uvwf9TbglbdKDJXm+t6ORnKc9CFSNkSWjO8n7FQfuCCnrhRiUUUmLa+OVW9eB+A38ooeeOvfYXq3Afi1j/SKD6FnvHFulVdjkBuJxhSYgz0GQIS8yX8WKOtKiVrhB/sbKOY+7JBEvgVJ+4gd7/d32MotZU+5ZW64zfzZXGGD7NRbFGSNLpXrlL4QYbzMAg/yAhH42sICeorD65HyEs/PBw52ppRLAUaDhq4UdAFHyMYxWzYzpNGc1s2Hx68PwJljbFs7hbbjRoHxQ/4v2MXQasZYQKVfv3Dodc0JtNm14HEYb2cAABAASURBVNsR+EujrzjVjeVXf/v1EPWYdkD3qOhiYGGfm7/cK+MzPEuHC2L7tFbTB3fENudo+/gnLtw4eGW+cDG/IN9ALdKoLjOmO9gC7+q1B37FJu2jbOXBudBff7bdenUqKIe1fmBdw/w97uGpYRNzHF7e4okDnsMBGwau/YqIGeQ8pyys2+/3qd8RW+5KXe0UH3EuSHpZjE/E9sPxJTeG1xyWDRAGV+mEGGmSHu3L+5E5+o714R0H8+ap8qNy5UV5OZ8Wxtu3K94tqVvzKt860k+eiS/+8WbnBsdAdpTSOYqiCaAzcnjnAset5QjvUyh3Oq/9GGiuqZ0IUz9Rv5f3OUHR2N/xxgnzNX3UwQXa5FE9LcjOejcXLcZoTD9qX2NAdtqe/Wfg+utbO3zIeDYMDVJKloFDIP9cgjDfkCcchLC1m/buL8IQt3E1bYUHJWS9BTL8UgtFXYkGzA3+07fm8jflSGPO/x5omyOWsurVfHtiM1R/F5/5tlfpkRdpnxEI3/iOU2AUdWtM9fBPPVKVPBVgl7Ly9/0+Ss4Badu0dQVoFPvVVqMhk9a3KF0FzNUH54w/83zCVKCGL435ZWhef28/4Or3RtK/Qw/UFhTjN3uReC4ETSfi2V9PoHKoLQPYhuSyca8OdBYnB31Px9RINjfb8H83+p/+6a/x4dNHQK5KRHOxIfj5u/wdhuGkoFPpXLaBIhdzTsA7JpHaMAK0W2uNQn8NfmFyt+hgjp+ZNDU+x8MC/UoWndbA4I7t6xsTCsFYOvtWYwNcnaJybT3POOjO0/WbfbgbuoM/26UDYII2omQx6Blw/T3NeToTEM+0K4mIgICOwFyll6v3GjUttK10GSD9exZvLCQuNEiDwdUAKT/Eo7DuZn8bA/Sd4c8E+sCC4QgP9lEvs3LQE9WTV4o8JyXevxc3eHxzyAX409NDuKmig+p84hS2164gY+iGpJzUDOrW2095de9tLrgeHx4iN2YIwsq+K4WJpSrefHMAQYV/pLhBf99a8uGkv2MxakByjMHyQjB0Efrhw8d0enkf6WM/9frEAs+/i+JVvisyVT8mVtIbfLSJlPs7DTmZcC8O7coJwz/I7L08qbsDE5h6UA6l/CFqlcaRqwEH6qHr/C7rtU+JDORDnxt26reUGi7yowsHZEIhzRfk7iZR/j2b7T422LF8OcGYXJ7RWyVR2N3cYGt3LADG0EaUtTwKw3ugUu/PX4v9hF16DI2v8hhbF8NYo28tcWm7ysjfkd4xed9cC8mzE46yK46P9SMv6mB3B630HfGFDjlrS/YYgPvh86f48OFTFOpn+LM+acEmSofMqO8KNPDc1xbK6lICmcxhYuAi/+HrLyz0D5GTCzFgg56FoW6eXw8kfS8kfUf8ieQBI1Zfr/gIt6HNbHb78G+YpE9GCccW8FokSbmhiLW+rO3y6qKZyliQu7au/tW9Mu4ZP8Cf/TZMyAOJibTL30Tsm7EB7dRFr6ff6kdd2t7XGuNuXO022NChv+0rjiMoSxhDhF/pSxfqCAMdguHB+JX+jC1CbrRKrKOf8n0hMdVPhacda+NXP35jMS5N0XWwu7B4RnbIyYk36wEvH9rAiI2Nu03SKI6Ldk2Rd5/7OoT660qFogJrSJsvD9FBi/Rvt7dxe/8xPn3+MXyrcnezjwqtyrygB+keeK4VWXCFw4yHxid5lPZSavqNi70NCbpjjUf+Lz0PnPAdD6ccYz9hB/2piNPbFL4Vp0xdhEIg1QtzhHZFAssGy4EYZAJX+5Zz03a7i9pq2p7jLAyK1mzf43MscIcWhX9u1hjPVzmTMJUSJh8b9Oo8NdBPeyjUd6Wwabdw6vyaSZQ8e2q2w1+M0S4kT9iAduac5hsv/q8af//pp/hP/8f/nn+DJMDposQDAP9GhLG01BoD8UD6a+3Dq/64ffcP4TEs+lZjgIehtqiV2AM9fMPxPg/U9a1lHB6wYxNJ51npc2wUDEPFol/5KcSA0q11SROyNKF+fTkorvSX5At7e0HGL2zGv7y8wv/h/W2fKd9UEqSytCQO4BszTZTfsMsD5Xh8yznFeUvbU48W7VUfUEf2Uw99X8NNZP0WUJxQH5iznsIY4qa941eq8Tn8c2J+TIJXQtD7lHEm/QYAxuM1lryQ/B/ptepZXQhLWrVV79cyA26BXhJO4DvWIq0X9fvuPwBSLemD1p+g44SsXuHXeKGfOk79FWSfOmE+GLF/x17LllzjA/41Mk+0WsPrdr8P/WyDbRkvg8+Z+CWsmWvSPC3Eyjn1JN104YsWwKU99N/tBHki0w32JEznhwoeYShviz53x/zgGwx3t/fQMGJjLQtAkcURPDPqLbGnn/9T35/+8qf48cfPSefVR+wLenRwZoH5TGxy3JJ0SveqE+UfCVv+pOcGfjfwLx3C0J+Vo340sHi5+3Afn378IXzzcYQPbX4miCgPf03lgl7Uj7wc2dQ6oQttTVgDvDpmt1tl6sLCccJ/enpK23KcfZXjBCzlI13XOp9t+/LlS3z54jx2DMf7vzeJpweHePrWYqTI14DujCEjV4vxx2K/yryjnCxXHMIxXqoXJIasI9pQKcBkvhyA6/i1jOtcCABtTN4JimmP2ov09rQZe2dk8XKAT4oHacp0wYZsw3ix9TnfvD3B90y9fpn2itwHivh8lv917EwMvQ3/JtQncvsPnz7HR/I3i29m7na3zItb4tAID8wp6GliY0694I7RgDmia4v3pbhJtGScf2Tee3x6QScv5A1H4i1eqmzpX4J+0HemlCj5JqjjH8hFjbEW5bfDx0CZ8dZfB5bnF2LXhByMK21ToU1YE3he2bR4xb5PlCPxYcrYjujCGCzvxo8Zn1c22u8JORm33RB3U1mc0qMPVOJ3D70FnuzvZoIyM8YFnwHe9cENNNba0i+esUHniSdy3RMbKXRLuVXgVHReWomuFKoXVIMEuVUfXeWGot0YX59en9hMn0L7rrVDr/RXEIxtxJj9/iY2yLGWSnw8xgsHL0+UoxtAQKZbFOBxi9xnNrTxd7A6j9z5NlX6XUkZHYhxL8wF83yhR8DHBfmd0BnyhAflBXXrfNVqVOFaAXBx6Fv+dsanzx9D2M65F9r0+xP+K9AK/647GnLy2UMFNyhOxOQZHZgjrWuDp4wzxoNIHFg1fF8o9nWMudHx7RgH8szcBKVNmPaf0a399Oenl+d8E0+9TRxgaPNusIrvSJ5mMVZY73jn0DUfr+gMOQB3ws6OyODEFQ1QX2Pk0KsxJ/fIQV8VzoYc4+7DbdRWMXL0Cv91GOL27i718IQvOP9qV8PQYthQBmTZ0z1++zGeFvBQD/98gQRm+LLX0FqYP1/laE4r/dK+ga5xd4N9RW6YvugnyLe1PvTP8T3uaDMYFHoWrrQGNEJLrXkVj/I3V/M3BZRXta1IV8lcshT6vj8X5FBsv5b3tkp77VvaTU9bb78O6KBUbhZtxF8xuyBrqiGE9vzKed78bn78/ij6vyuadw40GBVs8V5jwBS4LGkUBllfAzQwTAT75UwrBmhfTxyy/Zev8be//y0evj2EznjC0AyoqUSUqQWr1KuBhrhpFIZa1qCyaNCU7X6bJ1A3bJTU2pIWN6N0cpNxHdrga1AVBrYVOquLSHHpoCeCjc7uH6X8+aef45HFiOOtd+yRhM6xFUOU94nA08C13+5ju9/HyCnEyIlYg55KHwPzKmIJDxLkJSeUEzLReKkFdQkNPfJjjQUOITDr5Zs28eLJ2V/4WxY22+2e3XjwklS0tm64CNsg98rpiTS7cZFjgeF3AvcRWeuUPgtrZLxB2HvrsoC3Q+i/8lBCnqhKHoRrUi8ctAsPNVptTKaNfjXp7Ap8ROSp/JdvXwmmh5ww1IU24MLnerpzJEgeD0ds4bAG8POUJ65rnxegFJLNm/hM4nd//4HFdFttjYWKsEywldyA7DcEKoNVQYaWWld6AKIInRGSvgw6ZW3LfowdmRxbVZZzbNgE+PTxPkzeOvopn8akDdgMkF8fv4WbiY4Vtr/qY0A6k5QYJMWb9Uwe0qc+TvCpDBsBfIPcByYC7f6NRdHb9AZPc3R0ENcem9pjz769IV8BYu3mxOQzAefkpKKvgOQ6Ztzusf3Iyb/0kTauHzlxaU/SWujvfYVfbSM3RoEpfd6bRCSQd9hpU7Srq2dOpubTGTleVjkKq2/RWLQqd+m8vhEiX07k4nQD8AZ+7lncfGQD6ePnH7Dd2+jxEzeXtFknY2n41edLpI7o0xWpXu1JeBblAXomrBLKUl+2SIP19i6MHVqNBq/a6oTty582K4yCXtci/AJfjIRv+5rMpTyIXbXWUF6919ryfov+dtiLuG13sPo/gQMoUe1Hf/EAkkSK+MiNsC/EDm7Tbwb66YPqRH18L/RBAvkHGm+xg5GETZ48WbGPv3Jpu/evr69sth5zsmy15ubZK7pyszdliq0cX5/jlaItdPSRRmmWPul+wp59jdpEw41S+dDetAVpk399QhmPJAt1aIAoJHtT6NPyJS3qTLveQK8636F35bRFViP+07/jtr/4TOY2yPL+44f40x//GLe3N6i2xEC/Ab2t9C2J44gdCl99ghw+p/DEt5Fsf2QBoh6keyZ+KJsbcBon7T+CY49/jOM25WTSIwztT3vw3vH2k/6hMo+woS487dNfSZ1PE+JYk6xWa4zEe/lxvDJ0U+LIPKJ/KguLSWAgaPnfI4v9fodtEGMwAH1YGVf47BvyJIj5dss///N/iv/8r/8Sv/zyJZ4fX4iLR+Q8g9tCJ8aGH8y2KyX61jJObYh9O5Lz0cK9yXTwkX5tWVv3bQQ3lEyugvEL83Oe5sMrZCL7oCi99ToAWx7Vg3Gt1cYJ8jbjsW9j3GCbm+02NuBM/Df7cJE+IB9jj4tySEieR/rdsvhQFhU4M3Zpkuhiz/gPK8h0zPm0ERv9VS1txJPdE7oXjrrcMte6meXCrG/4I7hqw8+BqSyrz6XanZj6D8rMmnjJjQvtzjggbsWojux45U0+fYb7lIOwxOk12xyUgoqMKyN2tdGuW0MPlQS35DhhgPE7TvGq68SHCm3viE/CtZRSYxhaXOcuu1g/wJPwrd9t97mxucOGvd9jTzvKzX6L39wSU/foZh/K1vgrTv3feUee38hhjLNnYtQFHowhCRu9yIf+Ka8NnMlriYyvPXRu0IdtMMdIqFMOFPnR9k9s0LrJd41PA/LQ/52v9W35NS9U3y7YzA+P+MobRR+T1rUw9zO/uah2MfyNRf2BTUd93zpzsqNv2xCXlVlfK/xWNpomFvFP+WskE+O1nxGajffilk/tZaC/Mc7cwhxPmPIgb9u98tvG2CjIRPrlw/HXUvua883Hjx/jIzFLH1BPM/P+autoHbkguhiwjWxD3rZteNb2t/hART7K0qt9lMOZfuN2jO2ejWn6ttroUilCK+hi1Uelvs9CW0d0uczkVkcWtS+Zm0AB8phlr9eHAAAQAElEQVQzl0r9M5dU+JZHYQYf7V8dmwejUOLLRP8p3FzXF3Mccvxus3ZinLJST6s9MYbF9BHdG1+cu91Id8xapjyp1xYZmv6y3e/jw/19bOHPOktX5A8+kJtw1bUHM9Joe9KJDXovfOOmNjPBl/Ss8qj4+SWLdY4x/nldoN066Ram9z04e2RYkYvjlY26aK0PBE6sXYAF/eCAMlFnMe58IC/UNjb4famF7iVG7EXd9g1bZJ749ssvub5x48m3xb5++cpmyyFBabcC0y/TJzmUlkbzSw9HxzZkvwu4hbfBJtwAWXOrJWOZtrJgc4HoKjxcbWvP/OnfmLxjo+bm5iZaPyQv0imPjbkSitHzEX2v9GyZxz5//hz38LUb1xzSv+tk/DYu1lZjaC1LX5ukZ6m1RtJLPN7mmmSHHDbEoB3x6C5umRu22z15Xksa3qeY9FfjjfRIf8qBNYuHD9qRMUT7se2aeyBkcqg5sh271NbUvzodiYfmlVt0gDhYo2DHr2/kB8cwNnVFjsnvsC/t5pWDDdcNFt9eci1DU9S+hnPYiLzVQdoODTPzlH+6gFvIKCHt6t+Nq93NPscFH9eFjhGGBy57+LevdeY5wskCIDJocv2Iqv0w1q+xSr8zB3h++Bavz4+po2X5xzqPkNesfyj5ECdszM0PInH08De0Ght8SlvZIQ/vB+Jfo178GlTKNMA51Kjo01wK10gfVa7z6ZS2RRfoqvjoNm7x1R4Yxl1lnjphrHwp7z0y1ycadRV7WHEFvjOH/a0zDva0CfeCzc7YdeLjGgAsNJSOO/jw3nhhLuXbcM795i/ya65G1yi1REepXY3ac18KUGhRGFzkNS//3/z4H8IiX/9DHX+fnRTwyoJKuKBEg9PCdcGYr+XCpOxGyQs72U4kGvSMkjU8+8w4ku3ucHt64s7mGzvI1ttukf/EhDJ1cOtWo1qw1TX51qg0qCythkmvAW97syXY1DRiHcmFycHkARxOKFd4gbkYTCtGKz5pNFF34nm4/o8W7Lq+sinhhGSbV+nS0B0jXYO4dQALTqdTNGDqWF2xtz0tK+2OmZGRciEi0lCi4hjJH/wiyqz2WRheg4/jhCDdrTYC7DZ2BCmd3KIcHKgc5WEiQErvxIaPvOV4gOtY4vZZ2I0JTOc0Mfq+KAQfgibQge2dNvuKo0Nu0p/yIHETXqFOHvqGM9ofx8zB1HuVjifsQb1f6VMnz1e9YBMuto/Q7GmKCeoJ2I57YRfaZFFR7plIPGVSzxUZaGsmb8I95uJgCQP4AE+9dHRFTgiOlcRpvbcCMedzpU8FsKVwVa677Wo/ymgcWniK1djcKPCkXlurCKWQbE0sPJ/iBN6urLCV6fLuD1XYtdE31knLBIlEyaCnbLW9AbitZ2JkAWa9G5aOF5yBe0eiJD0u1hq0KOfvskdm0qjOww8kDOAzEBv8hCdP0jEz60qburAur7WmrBx6xkaUtUVbcVKZ01awuLzOJC4T5RDXyfLqz45XNsq7DkNU5KTaL4w7v8tCIVR8wkWpJ0hOmupxh69q4/JxIvE14DthzPiHfHUFjikGee4ECzoY5ef165M81aHGAA59QZ7FyVDGFGhqGROk+aTcoC3HKIP34nPkZ0FfCwnEnBuQZ+gycbddnQl7YEwD19VvUje9lCB5YCtDQdnH/o6lhQ3gOeHabll1EiHtJlHKwnHahzZqKchzh927CagtCEtZLXSqMOizsjqSQJo8NTYWh7Ey+aqvI5uuL2wekCzgW6/PT3F4fKD7vKKBVunqSqH/nG9dmfSZMJ2I2frkjA4xH8RZQj1orz38D7XhQzUc72JqAr48URHSZT+ToM2GOEVR9+pGmVXGAjBx6rfikP+729v44ccfQ7vvChqv2CilAFSbcMFoDG+Mv8pVvE/EiEai8/Hjp9S1dEj7gowauKWjB474laO+lXIDrjqwIJS0FftJ43edogR9SZnr68KWZ8f3rYXxXn7PyEnbTR/CZqQX8FCwZBIEGOxzjA3xZYs+pd/YKTx9foA+7UWan0lO/TtLX376JZ5Y/L4QJ0/EQ+03dQEwvoLHlZETsjLuSbOxTz699sqp1OzneGVixtm3mrT02JaN0mpJORQ0U2vC5Udof9Xn7AsurhW+N/BxY9ntY41PIzBbJqDaqTZbwS8/CEE06YPSpn4dL1z5dy4whqtLMIS2sNsBbyA2EguOxFhlMOG7KCmcs7bgds5SbsLpWw0XY8qw1RaWCt3BR77+TdG2Oa3W7tQlXfKrTh3jda2IpHloyqslf8aAbONHV0oM4JKnSp9asVfkXShdKaH86Ab7SAFfW2mY8w0L722z5DjkepX1AMwuSpLWlRLGh9oP4N/EyKbeiE0P+PmIjMx7tmy8jejh5mYfu5tb8oItdFVyoPgebyZi/Iz8tE/zIt+01P7ktbYW47jNZF97HngufQkcPPIDDQWe6tCibw221JIty3feTti8i6hX5jivF/h14SitO+i7YSGkzZr3vby8xvFwyg0HadIGLMYR4VjUuf7+gm+/PD0y95yIF2tMeyOXe+P03n5SIQ+tVlx4yX7HI7DRsXxYIAU6I2qrqc+oXS4izR2EfyDHUx+1tZBWF08D8WTDYkp5+2acnBaQicui7bmJ8YEDjdXWxU9cBZk+Kv/y2/oabrLl5vF5Dn3C+OI83UOzML0qK2Ob+hnIXzboQ7vrsIvOTuDWIK6wSxdRabvOGcrPRbM8GSfsrjyPxOUj8jI2iUd5yGcpJeXVlYKt4GdI6PTdRo7o5lom5D5jS0hgESpUcL1kvJvpN1HmzIdO2MDEYZeb5KlX4cHzjC6Uhzj71sJfedJWN9hyQoQG27xXD5NwpjNwL+AGWbYjR66INxbhUowHwrZOGf8WhrC0WXnuSolCBZDyZ175Yf9qW1+R5Vpa66NBo/V0Bv+MD00pK58F1NDPHX62wa7b0HAToZdQZxty8opeT9DnxqV572rHz/H08gxPc/pPRXfCc24x71N2qIANwwacMZzPbFce2obzqXGgMO5CR3Mmefe+0LH2NaTFuHqz3cf97V3c3lNub4A10iOSx9aGvMrHSdtgXkEEMbJ54wbK3e199hfv69Uv4KfVFrXVEI9yg4Tko2ewG1NrzN+G1xG/0b5vzF9vtqGeKzC0gcWBUCM8/UD98Lj+yh85jLFDWZywGevl3bHqw/Ha9gmaM1ekj3TaT5zmleItpYY5jLCUr32kuSurzesLx+lArHiLAwevR+aXCZtDyfBU0QHztLk5MUD84s0CPqw/tLUB2zXu5pv14zbH+SsPbvJobcZK48gO/qVfG5Uv6ZG2Bf9Z8dEb2USstLm5qT24MfXMmslNaumzr3zMxnDptaA/7UD+Sy3RWqOMYcwyPuUV+0yd9dVugJkpC3GQvrQNjJGnE3CNF8J3Xiz0brVmviKPyuGVOKL8u1KIGbThB/KoHitw1KVyvhbhuo5wrLZpffCZmdOVhfmU8KgKBMhFrBTgXxCYehKnxTlLe1cGdCSNQW5RGdZTuGeM9RaGevndFTj73dH03yRIQS+XM8ZyyT5Ogh1G1hWE3svKwkJpJvAfKQRInMPavrYYmbz2TPj72z33IzuYx1xc+LYEmo7b2/s8Pdyya1wxMg2jvF/Fq9EQn+0atqUB9S2Tjwb86xgJs/+JYKtjacQugjQWg67FpFLDsS/A+BbsciFATCE9OhgVGbg2BK6G0xvgNegCrxWea6thwnkP3Xfshrq7fkNws661FgYEnazSr8IHSBLde6yLjrq+tRC+xSDVw4eGWmm7QVY6kYN0wolglHwPzSomjSlfYT1TP7Sa8FI+8W743XrtynotXIM2B5vkTTi3srA06LhjoeWplfRv4Nd+broIX3kqL+kQzoZAKH138KtcDDRXvrwft/sQnrvdI4lpAZjjnVwu2gQVFZoN0Fv6XuXmSWOFd9u22IvtPh8Jar+wAXfgpHIhSBoEJpIBZQXoMMgaQD01mZCH9Bb0JF8m525O5u7541O4a5zt6pA+vw1Q4hoIYOrDBYfjh1bDQOWkamLojr+2AQuotJCA17TBAd0pG9sikHmtUSk5SbeKnhtlzDLQt2ap4eeMrfqW2QP0+YaGdiuNtgEplKn0KJ+xtdCubLPPTOD0Xn+wfbMFhwuhWpMUadIWz8jNyc+TfcdpA+rEBaDPwigFyvnBl8mgpg7dlHGDpg41TLB9hVMZC/dmv40KHuF8++Vr+N92vnpiwynEkaRfnl6fn9lwOORYf/9c/9KucnNCXWEP4r4WdSU8bbmHkB3+t8PO5E1c2o/tvlmFmMMYIf3KTPu8Tn62WX8twpdmbcY6ny3216aErb3t8bs9+LbIsYe3wLBtF2+OA4C0SYO+kzKFB2EP6MaYKNwsZOYuqpzQru0uJjbYtn21WWWiPUvHBBz9zaRdPQ3gH+F/u9/HiE633CsPxwq/dDVGFnzaa18bpC5xPB0zBgefWgr6KdipNjzGDT4uPAI48Zn4i715CvnLl1/CE/jVfxz/vqFeatqBiUvrsSt8QztMfPCKKEId//3vX+Kf//Vv8X/8p3/O/2LWDaOIyuJxH/ZP2lCIuvXtjROx54TufcPkjF2mXOP6KQHBfKG7K1H7lv7HEzTPbK5OzB3rAkO5qota2xqrkVGPzCq06Sc3+/v48OEjCcsYysJEKu2dBYi0xG8+0mNS8fz4kvNSJiIwCAnfacnuTH36XOKm3bpSC9wpfqihroMG56sDm2v6i7rd4ys/fPwcHzyB3e6j0kc9CEfbYjSPM4sLYAC0oDuBKhvjA1JhvtmECfzHzz/mWx3yOjR0RMn+jHO0Y7gNeZyRr37h/GdseYUmY6EL5uSD+KHvqMfX55fUp/qTZmEY+xrx3uuAnMWjPwjvRNKtH+Aikmr31N2KV14mdPZrmdH7QmdhDMwxO/zATcBrPJPHiiy3yOeeRbQ5wXa/X2HiG46zyKPIvG/oekf/gWtXSPLpdwKPdBWetzf7MH5tsA1xKjPHjGMf6k25RylRa4uRE+8RH3OcsLtSwo80e7XO+aRW/Al8DR60b6/O1QMwjMMrXG3C8RS+2p/jBsa5KWU8k45Sa/KHWFhUYt/4hTbhMw0hFPUpTxdsSzouNC7odT6fsJezVf9Fee+aC9GhQe/QwhjeFSAWnqHDGOd837gHUepK3bvYEGcPbdJr8TnzKDZZPJAxTlkHKSFvW+Q2oocROSsn3yg0vs2cTitj0NJ1YQP9mG+keILrYsb/gtr5pLIBs93v4v7+Hhtff8VMpoyxLpgf2PR0Q1C+pHfvYpZivDYHkZZHDue+/fIQ3375kryokw/A+/z5B/LLO+LRFjZRBoArvOFw8crGqvne8+Mzj0u02vCzbfqXel150QLWmKhfOLeZRxgzhKNvaG/OqeY70ucI0PAtmFclPyvr2zcsmI7Mj8Z4cStLczHHq98L9qv+vTeG2Cbf+msWfE6/szj+8dtT57HQ5wAAEABJREFU+IeKH32bGv/VL2fyJWlc32Q6hLYi3eLw3qtlescFgeGCfYs/btFha5Wqgl4r+Q12Uy1jVOykcl+wn1WK3z2RvoU8qIYy04fMDZwntGHl9PhkXD18z78q8h+YTyyr/xdsYyEHR3IoWXqVw4ydBx/7t9a/++g29VSJFXRFb3PKVmqQNrSs9CtjD2r2+5u45yDg/v4zeqhhjqLf3RBb9ts9ur4N8/jddstG7BL+eqZx8mqXKz/72O23zCUtYB+/m8N46ZyJYUPh+k29Mb+cyem0h8hGqOoKh45c4duYcUueoV3+5U9/TptXVp2AEWylb+0rOhnDRfs1/va1oY+a+N/YrHh+fYKXA3PiER3PEY5tJXpwOGeXQkWsH/lVN6uOd3GrTO4/hJtCe+SQNosAr/Ju6Eb53ECn9/rXBV3Ik3D71hKP7OXcwYGEuYf9KviN6x7K6hv27wq0UJAABHHPT2HN2KBj7NO3Gr6J6pwffLQbi316xpo7GcvvP33MDRn944m44P9q9vVh/bXLCl135Dk//PA57K99yPtAvbQMtaWcpEMZl1rSXhw3Yv+3+zv08SGMYxV9XGBwUZ/MKYgnaq2Zw/uGz4a1zcCmj7K2r3FQfMYG7cJ5Vfot+rGboHlPbvzCJvbT00M8QP8j9/qt9q4O1cWGzXy8gTiGbgUaWJJzNXRon8rrns086T6jlxP1whbGAs1Vvvoa8mjcVwY9dV0pOSdoI0Otqw4viIT6uhlCntyIFS6OFcaRN3J6ZRD06ZGfuNVd6g26+tZC2TpGeYpfncmTRT+iW2yYI/bYk77WQYv+afsxN66mXNN671j7w0ZezKnF2SEcrxW6W11p99l+8m0ufjL2nd7YzJ+ZT5dY4C2B8ONdjNz9fr7l90PK/xglrGnCBfdve5duNaCsw0t0TJVoMLSuouyBZGmzHcMgO2Aws8ZMsuOEpELdFd3hgBq/pdaGYxZsrlKADyCeons3Ag1IY9PA+7b2oUt+L2h6fncIFxk6h8/SZNFw7ajxVAzJ4r31LhB0Xts1assALSZsFvtarNOgDUi73S5aG8K+fYWWHuMsFO6TPq4mjivt8IIjGTAacB2TBZlU5CQN0rIxsDBOOqTZJB7Wk38dU4PPUxycX+c2+IjDqw7jOMTwfkqDUhgs/ApO6VeWwrU4fgTfgIPKk/Q43oCS7dArXRaiRzh+JEA5OQ1DQ0/wTB/rnSyEsdltmazGDDDag7COJC8GQumy74i+B/nuW/Zt2Eir3FugRZux38LJ7IETQgOJNMhNlD9AIg4OMOuk02KbPDbgSouyXJCRyZP/o4kwDBjqxY0R2wGESEnwuhLWG9AHaOhqjcK1pwSfaT7HwoRFZ54ilGEpNdSl44ZGf55LyZbs4498or4O9EVe39u7QrNvWiwZ/A4EQvUKV9TLCRe+RXiWHvgdpwLUJc9MTNJSaKvQWuHZyfOqf5MfoYhF2ci7V8cqE3FpVz4LQzq7KKGO9S31u0EPbRjwQfAi6yu+AVyedjSujhWu8KVd/3OBYDB2Mjwx4an/s0kR8hOvz06ILhKkRRpgi1mO8AIeYWqXa/IzhrbZwyOEZDd/2Mc6J2nxSYP3BVnLy3JeSCpnJoIZstEvcpK2mdgwE3/EqW0Kq8P3+tqww0Yi2xBBtZpxKz321W6ykh8+u3EjTh5jpbVBHvKDfuss9vNaod3St0qfFeYJf3ACTB2Vmnbk/QkZOU6YA/JVBxZlUHmWbydgnBv/aqHtFdCmXLEhY94CsVcyaKJfjV365Eqj8KV9wqbVW8oEvNYlbIlmoLArtCtn5dpFsSX1JIwJnR5I/l6envNvsHhyfsbf7C+9Q33HxyhlLa6JE2E3Uk02hQGpfunBF0bUHXcIKdEgL2VGLW32l0Z5dRC1IX0VPPphQJ/PJtltaKlPn613bG4Cvete5VpnEeZ62n4M9ars5FRZW6QnNzYYe4E/x4gf4mjCN/gpTfocZKKaOTyRzHgBIGWR8sefpMciTTMyF5b41qsWIN+kf+J5b9cft9t93JGsm6BpD7VhM7VCAghECg1Jk1fkIHxvfXvvmoxKkzpQ9vKl/KT7xFxsYqk9mkipQ8cKowd2V8ThE7xCrDCudiKcrtTsbp08aYNZiFH6uHXikb6cp/oWFf300F8pxqwCjB49ypuLLXMF71t95zExSMPqy+q70qaNBvRdAJ4bD9jXBRqpSv0PrYXzqfagTzkvWBwvNPvVVnPhb99SkQqVfIWYiz11I/psA2eB/p54PHAd3jfIhGG7/dQgUQcT0xN9WmuVlf361jLOVGGJiGY1L57fligR6i9tEmoc31Ep1BO2oUztf5Vvyhz+V5lP2KFQAZ7fws+F2BYZD/rWMq4KkwaIXLL/gt3xENJW6eO8bJ8VF1zhA5CAyLEFaAoe+gqsVmPg2pV1TtP2hdWVkvi4IMsl3Gh1Y+fISXvaIeMbeNyM2mHf6Sc8Bx/tbJpOzI/nlGVFN+rOvjf2ZdHuAl367Hs4voSLK+Xh24nmNbvdPrQjx4IKcguyr+HnSLyUnutbMtqHfTfkItpHoZPy5bLyi13pK+pDHAozcefbvBOw+XYl7H8tHUCwqMwdpPGMrzn2WgCJuNFo3jAKQXXrhZ808XNyzkLfKy2rTq3zUOzlhdhLOXJAlvDppw/7a0byN6MvY+8F+I6EHCDy5VkahCnf5lv6XOl8c2ntWaCl1jXONHTrvXUIYyUs9U9fgFpv+4DuVn8bEQ828o5H2lZ8q4wy/+orKqEPCwttd7UxbJ79DG0DKvkWbLHFSL6orrUV8QAlbQLwXH2yn7Q2yCssnidkvsSIjdyx8HRDQhrfkFOJiMYCfkM8thhvhDsjZzc6zVVlUDzWG6uMM463oC1sef5+2GLcOzE2cxrk77N0geb9W5ImbUp4G2jyQObu/jaUuXjsqC6Endz0Bb4LvrOOFS9Awo/253zlZp8yVb/S25VrX3tR805ExW/ceJZXrzfgd6NEf5MW4zBDQev4ir9so41seCEj49y7gEFfotMeoE16xOuBnoeD2rV8o3RobmH+KNzgY1+LvDmPuqEgrzQlTPulfKEz6YDuGbu1T8FCam0h3ZvNLkbWW7VvkLTE4fAWT8+vcWAjdyaXSfkO9IX2xMf8Iw5z7x4YtdVwrgFk2C7OHn4G2lpj3HaE9zG8L9ACGalncxbnFgQUBd7tr0yFUUTgj+KPhc3IiQ2ICfrmLKkfNn0zbrAh7nVyo4L4d/DvtmKP9knZibADC7D0Bedt8dpmn7VMUWlXb+LPOvIw44Hykpws9IFJjQA6lsyDhXkBx9pPem2e8eIFkRT01sdmswkPrh17wZalV/zB58qzubW6NG7UWmNgw1CdKE+QJS793eI8ICZhblhnbpAxoLJP0g4O4dtv4t46CALMknOf9gKV69wE7fLcgVNahEP0WfsyVnxn4utF2xFIFnv9Poty+X1S9l+hqmAiXd9FdBSkrmI0JrsW2nSk2gzAJQNXfP9gXHCq4ugWwdzbcDgD382H+3A3deC5VBoYozG5gdC3Fjr02AhEOHQG4awr9AocEyKYONA+X4wFA8iGd6Vr5DNB2cdSajSMdEsSPQJrJAB63TgBYJQGq5FgN3I/UOck6Dh5FKZJ992H27C/fAYkaPAbTg0XthlfdWROx04s6sSr85TSoocv/6CvAcWS930Lx+osXakZUANnhZuVD4z8hEPrCDrZWg+/1J044U9Hl1dokA7pUzb+qpvXhEXgO2WQYUFDX8DjpI3T0D3lNt/u8I0fJ1TpPRKgdEBQh+MFLf6GvJ0o7KeOlYcyNTCZZAYfcTqB3pCQWTLRBqHBxr/V8Map14FignIk4XLjStlukLM4PZnWwX12I3BkoVr7EhV7cNOtjUNU6Fjtp3Bis+cEYw+ZJpozE/0x/DheWvOtFWgZxgovQIYp5Yhw7RaFwN6rF+DbQToNciYgOTGxa6zMpTEH8EOdj+haeZ+wqeU9wCg7mqNvLTa7fWgjA/fCczHlmy5eLcKfmQAmAtSEbkwWhCNftbY8odwBw6J9FAHzY4b+CR0K6/n5kCdPnj4pO8dusGttti/Ig+Q/T1c5DVTO4lW34jRpcAEoXvkQvDrWh50gu36Vlz5XOmCxcePpztvrq0LMRMVXaj9xuuLG5wCfFn3phz//Kf78T3+Nu7vbGPChrkA4CJRPV0ranom9fqSehlYzoGuj6l97onuYFApT37Bc6SylhDZwhXGDnK52FnyUEZfoSgl5KdiPMjYxeX59IVZM2aa83/DRE3aojoRr3Ckgss06T2VdFCg7n7Ud+1TsRRoGrq0S5+A/7RN+N5QBPWgz399O6ok59JPXgQUFpOXfYfJtmy9ffg5PrfSLxjj/EL5yVX4ukMMPRqgelINFWpVn6hH6V/qOeUojvcKySLPytN03UNS/Nh7wKJwNE/ANcVBf+eOPf4w//+XPnJDfh2/NSKM24VhxyXPHOO9NnKXd8sqmj8lBazXH+qtWnz9/ig+cuKtj42iF92QD+5XmlDl0nyni0B+LHSgsAfBnKKSiVJ8WFoov4f+U5UmRdTf4tLYj3K6U1OeIXH3WvqXZAjoWomP6yd/+9ad45vRZfNp1ypYO+o6bNWdj6pUeYDon3TEnqQfnIP0yeccXtAvLzAK5IBP1ob5XGHNM2JUHCCdgWt+0D2LcyHwjDDdYPJVXjmtbS55tm5cJKaz8G1/V4yMnhOpV3qVL/mtjcUZs1y4aGw8IAd/kC01OhQIppUbrW+gfQ22hzq3rS8MPSXCZ+25umQdubkN/6mt1GIslEkFko170BW3Gt0F8a8+NXGUIJojki54qsHfY0oD9VmAYR/QtabZohwt0KQvnjYUNWf3S+UKEwhOH90OFLnzIg4WrXK0XrnOCMXElbWZOhb9mcREQcZ1jjHdXeI5VF9LhtUJfD72VuDBgMwN069OoHB0U5NLCxZC4evzWtiiVjYeJRcZLJvULQKXNwi1fhOAXe+2RQUHmZDps/M3Y7jG0FRfi2qSy0C60HfkAKeBr8jK0Fn1DN9CoTCNK/hFt5RMLvkDsdwGi/jbYkvIr9DGOqx91Y5zWtvRN//OFbw9fwz/Y7Rsiz49PcSA3STlho8poQSmQDpSF2Dij8jlzG3MxeZdHbUzbGbAzbU06xa+c/BUAfdx+M3OhNi1/TJ0Z1y/JJJzA00hetd3tY8O18kwteV2J1oZ869tfM7nFHjfoRb4WxiZ9EDjiP/t8W+Eu48xNxoBGzkRPdKmNb3Zj6B++3WA8XnEEi4eZ+PE+X3LKfoR32I7alaitIn9kGyzilS9zsjEh7dtOsX6SFuhBQGtFgSikVrCNSjEHcgGcbx/hr/49I0/NbXPATK5wxgdWfqCZ8V1Zr8aFDb7YKrQAq1A/wG/Gz92a8364/xj3xFR5M267AWx8cr64YVOjtZYka+OrbWGlaTMLtnvBbs/49T9WHcOn/d142P0r/LkAABAASURBVCNH5zI3EfSREzFQtutQQ1/V550/01bgX9oqdl6h1QKpdF/+zSLuO34Yt8/QhhjhY7fds7lq2cYAvcKaCVZpv8ZVC7o5ISvl7Vhx2c/7jTKBXnWsPVg/oa8jRR/x2Xrtx776dw+dkKGbxcC9dtxxXdDFAV4dBwN2yYIJp4zc/NF2xSvMLbQLRD/Tx8xlpXGV4z7MvXz2V6P0NX3dZ2myeG8sVabCqa2mz4t0hl/7W07kg/qQMeP1+ZhvTJu7HNlYVAczeaOHdSfk5DxTokatDZDYTmiTmAGqR6yY6hzGC3MA7ZOWcD2zQRcbYqy6K6WGf4Ox9sIoUZDNQAy7u72NOzalPECR/hPrggtObfsGW9V2WtVGIg/XtBsPVo/QL69n5Gs8ktaFe2m3XvlbtFNlqLykVX05B22hDSqge8p85oSt6kO+FHBHTmnsiMBfz+eY397St4NPay3GzRDjdoxWe1S6pM/nW3HEPfMU8ctLHZBVP4T3yqOvFdto4dqvct8B/8zcfcKuCrALMnKsz+pI3egv8qeujKnm4f6KqzmK8QNXCQKgoxNP0kylcpjIzYUn/lrB2wbiUAv5ZAB6W/DXOen3LV3jyIp7CvHP09lu0dBT0oZ8lecMvbMGDB4EkOjFo38Zm55ZC+Qb+r98jZ9//pLzwtfHhxDH6+uR9dOcv273+vocb6c3fPqS8VVb6VvLe5iJwj+vErGASD4G+RjgoVbsWqnRWuhJqVlqaDtdWdtcX8kTvQBlvxrK3rgtX5UYQ0PKwn7aisUYdSDnPL777gVe+QpGqr5fpckijBXj+08u7yRk39/LD8j6vZDy36dDpV/f/iHWMMCfFD2ZJ5OrHkNQoakEjMTgZ7BVmQYFNIvBl9jgsKMJQd8bnwgmU+hAjtMhKoZVSkWPGonFe0p4X+KC8et0TgQ6F+hxjJoONZBIaEg6wRsBcyaYqPwMFiRQTiQGnr4BzwYHJ61yCD88G7BnnMqx1hYMc5CmflXZJa1vib4nGHJvgF7rYIeA6b10GRABF3hRmCAWeAqKWFy02sdgJ++QQJPwl3ARqSz61uCrZf0pJ4xDOmzQzQlqoN2EpvCsbKVDuRgwlE3SD31IbZUlA1utMTIRbJDFlqDu0AsykhZ1lBsVPCu/DloNkENdaVhxzLmQNfBI0wLhBncT02ForEkI1MjOCUi9T9AtLPlJ3SL3nuIYx0onJEZA21qUoRIqYUK0ZRK+zde99yQSW+RhsG9RoI1BfOEOARhA2tDWJAM9yZd4PfWnB/39CWx4O5F0SJ/2CflURiizZ04S3tisku4I+wuFQlIForS7GdszgXGCm+FNGV/gV9nIo/0SLsMKNEqDfZTvwlivFu/t29eatHmfhCAMhuajY4U1A98xc+LDV+jDIL6MxQaVq/Q6aGGh5X1VZ1ETpPWWBfzClM5eHYC7pwAolJNymUk2DNTr4uXApHyEtSWusnURfQGO8hJWn7JvMQxD2PZvaV+YkNRlRK0lBuzV11uF1fMsTTM8yZuwfHbhIX3e5+m39MgvFatGSkgvP6hZv9avdxFdFCbhSD9xwjiQ/BsHxKHulOcVV601rvw73javtTborVmusLtSse0ahTGFe2nsCq3v99xiSkvM2JcytKy2PwNylQE3KUsnbhO5yUkd3oCyyk5YygUWpHHln2Ul9bXH5qMgz+DkEc9hHAgBud4X+jTkK13f69FT+jSbBvK/1oONvsIz+TLBckNtQywY2WyXd4jku8LVLhw7kWi4KFhltPLTQeuGeGtMvXFBsmkrPZc55aAfWRIv9K4w5riQaK0+Y/c5cXEXyrD6gwHiknYkGqWL6IcatdXoW4ngq2GXgj7ofwG242tr2BjxYWjMJ8HiHftlDliQg4Nq9q/MQfVd3gkolFlFrzXHC4NSW2BMogEWVKDXiSKeUlraQvd+jSDmUWw/HqfUT1dKGL+UDezEmjges835zzlIvHSDnhL6x5V3ZeycMOP3CCf82Fc4xl39U8IWfF2btn0tBSrgCaCKRL3ZxzbHy3/LBT38wetqy/Sng/bGJexn8d7x6u+EDM/oX5jSEGDplVePn/SVMRVRASfNYqWhlCoIZDfHfJwzvi7ksLaaRzjHStuqm+yKTkrUnh7Qzzf8ABVW5zj59yBIWC+py0D+9KOD4y3z/8nce65HjiSJljYOhyMkyRRVXd0zV+y34v0f6aruLpGCMhgBIjB7jiEiq2buztzdX5uR4QTgwrSZm7uDTHSjX0mzz6YlLoB8niBcO+ashhEl1HVXgJwl+Ej4HGcGnbFdKugDfOxbWVzL0gv/o19uIAoXeoStrypDi/gsNANqsY0A3Rnh5TjsP+UKzW+Mt62gD+2landWMOcs4yu0tHAebuRMUBXKLsejE/l2YWKc85BF+7iW43hgQ+pILMTuwJV29c2miCsd0KArwFeQRd5CozxAuNXodumT7ejauGGcp4GF2MyCYWKEfSq+14inLXWTgxUYgORjkQ8P4Kp1xaJtFy7w9IO+NsCJnQHIVpsvyL6x2NlsVrHZuSHSUg5JBzC8dqVQh3yGhq+1cOFqsU3f8cAjZQLvDImCbfUNOPDRY7+Ne/FAfZIbl4/8X8sZ/ehjEzDOMCJsO3OLXMdwkz3j2vEtjixQ1ItjF1DyZO9IOhNfARu89a0mz/a9Fvn2Xv8Qj/3XyKCD1lIqgApgC/KFZ+pabVFbT2lhX5+FW6kvtYvCP6I4YCfizjIPCXfpU9Ebtgxf0i/d+kvO++ZAzMuO7cFj/64U8AalQAMuiR1pT8Zox57YBKA2eVJeGCn+DJ19xSaqTeSN2AryhJi0G31TX4VACAEbQlXO15KygIcKDO1/aC0q9FwIyIv8DK0mXpEgWu65gz7hCMO3KKRzwTflHOpg2+wj/S7wXWj6LJ6+NuiGZzqeoXlCTvavyGGgTZpq/R3vhLzscwavNNnGUFiTL2UfSXuFwD/mOFCafZYxJWnPcfwQn/k4IOmjiCbmVXyEthKVoSX8MAopEWdoervGFm2RuC1N9pGeAr10Qe+zJhbOI7aLR8RV+TI/9H1jSElc2Q75qCZpcDyI8ztROY4n7J5iLKLMF1lpS+nzPGecZ646gzn5bDU65YAsjcni8NflvaaOgKvd1aERU1YhbSfkbx531ZFwGofDu902dptt2r/SML6qT2HJlwVmoF09nLlFWnZEYsItpYYHj16/+VlQFyUq8rIwgq78LMgYfpzL/Zs8vm3owUPiI8eayFW9X3iI/DAkrwrsSsuKnGllXIP+hszlpRRwUqRwGuf0FeczY4rj2mYdK9Zs9ocY8nXiN8Ar8aFijwVahdGBTf8Txglb8B5xip4WbAj6zT2NW9KqPqXXgwLLw/09ucr1QKqAKoWF5pAfY5WrG38INGUubSd8/8Rm5WKrE00Lba3VWLOBK82QGvlJYgpxRH5VbQlpt89mtQs3g3rG2VdcI3pXDtpaPoNLmbj+mPQ54BVIrMhRfD1jeyssHVBo4yffbzfcfx/f74+if08uWObb9EaSdMYouigdAQiD1YAwjVCJJm9dKQnFuhMKchf2+fkxHh8fc8J0Es4FB07gbu7D0318/u1LJoilGHiwVZSKxfnNIPSG4fmQuEiMjgQaT7t0whGDGFC+byXs39+Gp1gDRicR4jUBEFyPg6y3JB7sNvu7pjqLhu/Ofv7tB3aMn9gtdSJwh9cTszPGdyb6upvqxDgTxByjAbqBcHKHHMJkeYAfjV2HOJCoPjw8x8MTCRiOYcKmkwcdpcWxvs3xVZwUExV5c2FcexwDw20spvw7Op5KroGtsfvK7zgdo9QSyynuhsSnkohN+T+Uff7Cyd+nT3FgI8MFRCb8teVENiPDPFGHZkiOBh6Ti4H2Lgz2U5hI5h/1vfyxNzQRHYSpM+XnOPkfkb8BxP9N7chmSgZ6GUPoJkkG6wnd67DaxYrF5c3NXbz7+D5802GFDujKtxgBmJDBDUzfclEfwp5BpgzuOJH/yz/+FD/+6ad4/+EjvDTyhznkzWCxJii6oaXcZnh0vJtgBjcDlclwrTWDlTpwAvnl17/FA6ekbyxMICBsV2affv0tPv36OZ4fl/9lrHYNyVSSlTmOh1dO1cacNMVj0n+dkLSf+6fH/CPQBiZhbre78LROu1CO2oX2BFvAXFgX7wo9BzZ2wEf834ue2J13MnTMhAyVtzaoPBxYsXXtO21lqACiJ7Lni3nVcFHv36T6gKw8TXTBt0JGjYlC/gMgysp+7z/cxWq/AcYcvonz+f5TPECH9q8t6FsmeWBA7sgBHd1/xcZ++zV++eXn/DtUyvnwFd6/fE0YTgLyyCwAWxMyO4abatq8MpBucVsGeEma4H9i8jQh0VfsZwIhHS/Y8slkBtz+zRz1a72ncuoW4qNvixzS9rBv7VMY0v/8/JK/FrDEASamiy0oQ/FXnotmiFykZYut/vjDx/iI/JRj35qsiMYelAXXjK2pG238epV2dfXCppP2leX5ntj2zPgZX23pt/7+tgsVYTxia57Wf7n874clhF/S5pTbE3FTnW23+3Dx1ZUSrTYSo6Us+l3l2zc/4SP7/S6cTAfoljdEGycSQeVmEaY2urwZhHPD0dBW2M1ir3tOW5WNskz/fjnE8XQgDo/YV+RizNjzR5lDUlRs0Tj5gP0+QLO/gvCMLWlH0iEO7UJ7WsrM4wSfU/gqO8aycE7sI7xFQQyFm7b2Jkh4jmEwKujqzMm9/hcF+nnuaont7S5+/Muf8bl3yGaVxfhQCuPpBjLoL+HfMNtud6GctME1c8WWskYGJUqc0au2I/8mp0HdIsvGXY1aG7Ab11Uo59V6F9uNMl+Fff01uCNxhXwwar+KNe2iP6IDOsTA+MTLXKQMjQ/a3IC+fBZ+wiXmu9jQhl85/XIe9artq8ODcwt+oe2J10V5KVUUxKiZk8Rj+EaCp63amQ3at8X+8mi9RdkgnEg9IQv1Lz2OcR45Msc6507Mh8aZ7C9TgfDPQOPeeOyC/paNwFtivfcFjZ5IQp/w4cf7x4wDxgdxF+Zx4czMqSbUzqXy0gFzGFp4sIHRhUmp//PZI4np8+M9vvwYI/OTsbSLSF0or1oasWZaNv2kk7ZSmBvZUPDtmEVeIyCJ4TKBIXWl4NtzLuLzzRngPyHrCaepxGVPvJ2ztvhEV2v2HYlDluPpGEfmdk+CH5jrPQl3PghwNmzJYnKuLLWxgTokFcrxEb/4Qry8h6dHYsUbMlIva+bF7X7HQcdNaAfKp7Eg842b/f4WW9qGMcYcZUT3JsYFPvWnI8/BAGWxwnY2m1VoP9bZx+KzV2XHMHDUkLYVtidP8mKek/P3eUxZncg3nI9GZGpMnojT/gFj533zrwl/2RIz9af9/ibyYK/iC6VwsDdz0nzADh/j8xd1dwhloEzsW5DpCXmemOfEM3FV9gzN+WYNH0OrbCRIdTDvL7qb8X/5OsOvtgTQb7zD88h4AAAQAElEQVTs8cUBuGd0rL2O0F15XjEHrqGzDkMIrbUavvGwR7cNPJU+wnmjv0W40wWG8fIJG055l8UOjtB9xA5dTKm71vqUt+PsL32bzQr7rCGfAzjWPGtX9ldnb/iVbwYq8xHeH7AFfVYb1JakH/FKFrnzlPPtEznqPTnjCTr71mKHv93dvWNeuYvtLfLf7mILTzfUr1g0VjaCgo9yOLCx83R4zJhbia0eADZgZNsRPWGPz8TuZ31A+PbZb8I3NIwPytuYOyP3CR9J+SAj81ILjKpedP5IeV5iKf79Ruwz//9EbvoCDcrIt9sKsuxbTV0rE+X7jAySBug4IPMTdj0DAylG61sYp43r2myrNQZK7QvyOaZ8lGuBX+OWsdO5+Ik59okcZQRWiRKd7cQF/cg2N0/F+3j/QA48RquNXgHMCTXOSZ9/J2lNbNxiQ22oWQ+Y1K/2vMK+KrRY15XCmBK1UZBh5Ec4BTGWbLvmQQPy1zZ8u/r9u/fhOsb5KeMn8lE3EtPXFgoXcROHjFuQoHEQR0tZ2nSLkViiXRoP5FdbzFwJfV7t+oTtPr08xwN6fiAWqZPsx1jjyxv6VUcz8EfqzMe/4r+//fop326UBow9UmfAFdczeZY+QWW4HjiBQxhuyGjXxse+rsLf+vj444+x2m7Ii47xQMz95ZdfgXtIu4RJ5IO2kXGBf8efjLPYvXPBE7H2DZoqbTvs/N3NXRin1+ilR/5Dq8S0xubyKtb4G6rIOPZKHuMhgjRZ3qBPOPIoHjcYXZcal3p01pUSPpsDXmObbfKsH8nv4+MD9nIE/kSOdWR+O+b8Y655wrdRVEjnUGtUis/i1oZvNzs2rnaxwqayD/FhDz/OAY175ajuR+gs6P6HP/9TvPvhRzbOWvhRB2tgvPvwnvzjJlrbkAevAqNjPRXIchYd9rkK1wIfyA1/+OEvxLw7aFkF7ks8jWwXnv75959/if/63/5r/Pbp1/Rfaa19pbkAb2KePOBjj/GIj2pLA3Okfzful7//THz/lLrUlpa8vCTsW+aE9XpDDK8hnz28tMo9xbljRJfqoG8ttH/Xe5vtLvSpSp+KHgr6aLR7PbAOu7//GveuVfBr5dyVggxW4Vp5u92G8aBLqklMcquTh+/wW75Dmv5tkhaJZvtMZox5hRZ21hIJGDqGhUr6KPhLgcvWKobuQmoO/6jUy+tzOv+JxZrKd9y1CM5EIy4fJ0GdIBeQBBvhAxL/IEig+Aifls7zG6FLAKC2qdUWjcQrjYduLjDdHDAgatxdKRgmDVxnPCJxMRFLU/ihyctInYubiavjrJOOWeMCH1+MDqMefneWA5ONgVEjl8a+NXBV6I50UOEkzxj5AI0VGQlXuU6cQnqVNY3+WuyzIqgZ2HQ+J+MlcB9JfkecehIEOApFXF6z6uLAxwxSx9y0mdAaWCA+dYjMlp5QizyUHR1I4sYYCcBOxG/wb53y1DFHgtyJyf0qFxMEIIaTCOsCaCjRaqXAO/x58uF4dXlgAjoJT6Tg46s0MakpA6oBZmYCSjlDm7o5EQztbiCpwO1K9ZEx9IIP8TrxiyMUHq2qUDn39O9Bwpf+/5wt1zr7HznBO7y+IkdkCL4C7Ikkwdc8TUxK6aNQJ1x1t9AGGAZLm32sn9KORiZB5AtN9vg2hr7i9/l8aeuB6ThlqZ3LowFUmEsfiAGIPNRaoqfIe8gYTS6oHLPoYUrbCj4dHRxjGS5+MDRsgvE00w/rhQblpb9p/9KBcPjO6AAekPcJO9b21b39ptTZHLXWMAkzMVJXryQTLkztp52umZAzWQK3cGfGvWEv6n5iEXFGTqULJokWHTS9ORFYB91x/cCfj31r8F1RMkkZcNTJC8mhiYmwS0TanDKzOLwxxqRs9e2UBd4LLcCEbWBhqcsNlXxtExlXWqjgy722NsCDCYLFCXFg0t7c3ETPVZvTlu/ZwDmRRKc84WOiCMdnEwIX7if4129M0O/uPoR/nHKFnJSlpMhLjuHBcVySCHUznU7JYykVWbRoLAzrMDDpt3zWt2At7c4FhToRnvrvSuHEBWaAln2gTZsxDhg/9EP7dlFC/uQ5+MiDbfZ1nAuZHlg0YSMTp1TEBvRhH/WbdBKjTTyPJPrT+EY/R2rxlFrAUBy+yB//1p6kVb2Jj1VDtiunzq4IYXo7stg+wttyMgXQ7OOP7OMNpUDbzNx0Il4p0z2LIDcktpsdSX/Bpuc4naAbGpcFSIHfln4tqgl7dxPazf8jMfKVBZ72fOUA8PH751JLZelq8lWxkw24GvFcWdn3DP2l1Mg6+p6JAfJrm4sA+ZQf8dNMkhRZothjjsUOZmhEfnSQx3xYmmmfWaiMzKdjJtHSPMLHWR7p01dwayt9C4xAVCmHN/xNf5Y+ugGyYEf0hYdGX4tjaeCL3sCtTLWNpCH4EB/n1OEcxj91eG2TBm3r8IzeoAcxoHPGKLYpoGEi1mI/xJeMMVwXemjEPr133tV3lkV2hPgRHzxPie8MbhkyhhqLbJc+i3ToE2D8/VviMsdIxJz32Uj9DOAsEDpd8CfB8F20WwqCoHtZxrHwSh3ZTkmcyFqZ9Q1Zl0rfJRH3gMcF0DM+8cxC6eD/SpUy+ecQhqDsbEyUn85KyiR/TqTRxXSa48T8pEyPxBHb9NkJPcurC4kGXmXgdfC+VWxJ3QG9UORR/vBZ8Vijv7sIP9NmWejHnrscQDdlBZn5OKO3GXubKBdfFAi00oMFBRKku3SdOMWWNusjgIc8SmlRa6Nq2URxaM5pyK8rhXpp/WOxB1pAH/rhGzI7wfuJq/Oe8J1LnJ+811ccoX8dsSfvtQs323v059iXl4dc3CjHGbhApxtE8/P6lRTpatAqvbVKf0lZaIvKnoeUhbxW+Gr4vKWCR5hdKTm32a59S5P1lqyDhyNFP0naIcF77V34ip8q0CjrCV8hBsLTgZgkb/pdlIrPtiyoDxuhH/HN+wF6jHs3uzty702UUqCXdmCIT157+KrJ48KftNdWs3/jinunrB7Y1Hf+clxhjLCCj1fHaG+VeuWpbuRV+nyW11mC7J92gg/CmPUwR00Jxw6tRWv1Yq/YAi32MQaoK+OxG5HW9eAa4M9SuS+lIgNjV2V8Df3V+oytgcTT5qeUgTqyf2Io2hr98+p9F44bhhYVegZhV+5pb1wda5v4k/cenMTWRpt1YELGI7n2UrRHdSr9ys8N0yc2XO6Rp/NM5vnQBuakX9zyZ05BNeBmpkP8jQOFE3l2zlnSFNpigGvOIi/2F1fGYWL7ReQZJ18Z6ya7MnTD0c26I3bgPG3/kf7qVr3lPacXPk8A1Qa4hHpXz9J3or/6LaViK+vYbLZ5VT7KQdnY71rkywJD0DNG0sIh+YF4OOID137i0fZPwmfTL+cA1ojK7+Vi99ItbfbtokRQzsRJaV/ykDn1XPBDY7LxrUAnHTG3OaRjQF/yY504ZnAJz9zAtU7yFoXpcrEN+1kc69U8Qd16b2xZk8OVQkxD6PIiVfYd2MhZs17zcKx0wbyB4dOnNuyGzRPbe+hULsIizIf0qC/lACOhTLUvYWYfQPTQvyb3vPKmXtZsQK7Wq/Dlhh7fKE3al4LyooT3QvlDgWnlNjGHSPeVDu+tS7mzcfZCbp9xCV0VIK3A3ZWS+Z+xbaQetqJW+II26Rm41w4Qes7XrvWFqdxAC5QSwtmQL62Rn/lG8DnTOKLzAGDfasbQAX4acIUnbepnnv+ZHssayzEz46gAAgK6ssjT71/qf3/4Lu4k87sg5P8NESq+73ttNM5EhTcmmmk6MRSHQ52d3FAWZUzoj3qMRGNwd/vDD+/Rz8zO3Zf45eef47fffmVSG0Nn8CRmjQEX+qdBEgAADNRl0tLpDaAnDE09C9NT6K3Gg5M55vD0GC+cjPgX/E8kCRUDvL27Y8fzJrbsKDrOneiv91/iKycdb+CoGNVmv6N9Ax0NfzOwQjt89IzvoacrJc44yAmYBhgYC/ELn27Y90xhjNQyZqmL5G0iMGl2pa/RhjUO0ieOvpbQsaX/9hYa/ftCOO/Exs+3xAYnOLEImUzWusjdbN8o+ciOrzvSFRg61dev7sp7shY41CZ2LHp2uw33K3BBLQSoE53PgG/QdRJyp1bnVaa2wSb0tXDRblkTuKwzWHuif4/M1EMHg+6Eb9mtdoJwglb+SxBVFiBEecpvaC0duINWHdTNv69Mfvm/D335Ei4SEV4MFfnAv9cCUvsaVJwk79Hpl8+f4mdOCX6jzOjC4NeVCpY5DMbj6zE3qWwLxlfwXXFXaOipE25tNbSz3W4fe+hfcQpRwC0fykB9VZ5rbSQSJXX4+csnTm2PyHXH2FUYdJWnyc21b/AR/tAaVhChnPLkCdrfsDPb6BI4QHTA75ChtM7YhwMWfs+IYs5u6sSST9Bu/66Uy4RUI52QxomNFIO0OrW4AeMkr5x928NAKuzC2AE/0eacFLUz+z1An2/+jNi2fTbo3NMH5Ycm4f8UBxIFkwZ1MZEwl1KR3U38wGmEb8nssd++FvqOefqhHLfs+N9yKvnhxx/Ct9iGVsOTHP+2wBN+Kl5/P9lXs30DqtYa2hEsRekLKqR0BdupaY+eQG7RVUO+8vPMCcQzidSBxZR24jjxLvxOITzxfsBXfvj4Y74ds8UnpF29TfiU8r3av3pR8KCME8nSPaeF0qkcSwcN2x10UIhRTq7b/U38+NOfQz+QHv3j51//HtKlLZUS+HeNDRNlQTbH4yttj/HAJpEy1O58o+2f/vP/Fj/9mVMZTv62TIKVgTM2ccbG7ddaBe8mE/sH5Cav0tkyeVhF31ryWpHf8XSML5+NbV/iEV9NWuCzA78bV57Mr6F/YDKNKOk3xgB14cmab/uciDkzyVAgkI4+haKdXu1D+atHZafdHccDtk4hQdDefCtH25H2kUWutF5hKKdWW7RW2QgvYMB3oU/4E9cTNqg+RnhP/NDtVbvTrvUn24UNWdgI0MuSVBl/3Nh/fXkKT3o9rRTv7e07Ts3+FJ6SVWTk+AdOMh/Q7+n1kG/KFGSO45G0T5cTrmdOsh4p9+jsGf6OJDpLomECPqOfEz5tGblOyGtJ2GfiwyZ+4KRNfL5pZDL3RALlRs8tp/PSoJ1qW8b2AZqCz8vxmUR+lC1VQw2cIwf7+qDP+paSNrInbnmvn/bISLnq+/foPN8q4eRcG1ZA280OG8VuN3t8qVGF3knulZX+f2I+neBnwVFCPM5VfUVHFGPdgI2p9xW2vE77WeCgQGxoSrqVq4ubFzZlXVAcD2Oog8cvD6GPOveuPKGsy1hxSmPqlU3TkRiTtECPCbiyyTrqR2SsYMwRLC7o54iMyUdsRt2rwgH69vDrvOT8IA/qxU0gE2N9YICXrhQScexGomBC/1SW20vsK4124pw60T+0c2Wsnai/2i6y4Vr7FvrVnnjgmzvb7S4aC8JSKhQGMXHChg6hXn79+bd8u/T+fQUqkwAAEABJREFU4YH6Je9pbE6voLsia+36gK28UN7gWTlaRmRyIn48PXyNr799QZ7PyH282MniQ47/8P4uY0XFJuSztZY671tlzinQQ1/4mvA1fUx8WFnahHruSslF6GaPzWw3jF2Fc6OyVobyGnzOwDAeaJsVHBXa1YF0P3E67xsq18WaeAZsxrxll3mJc+gGtHNuLCjXNe3qJnU0tJCW0ksv3dCPsE/I4IiunYssR2zGTe6JmKd+nJ/S/lhQWq8/PD8+Yc8l8u0AZCwu5ffLX/8Wv/76Czr5lHmg45Sx/MAec2xBDi35X2MTzjvqdo9tKXTnHWUn39qEpbUaK3Don9qh+ld2LvxO0H7/eM/c+JybtMYEdXAgZsqHdAWfkizPhKI5KjJ1rjaGveGfyvvIvLTQOeJzxiMG5bfkmCd87ysxwNxKuw3geZL+kXla+2y1Ze9pOrNRNyFZuLnYirTviSvGKN8W+OGHjxnLpPNvf/vv8V/+y38hb/+aeNXPcNH70GoM5G23t7vQN6XzwNws3fpVxkb8zOcNer7x78swFoJzUTgR46RTmGvgKL/dxU7MYStymOFfffqmyNPlxF9ZKVttpmIzPRXarXY2MDcmPObTNaVl3lOjgdfn/W4TtdVA0aGufN6g2x38393dxZ5rbS3MYXwbx9gdpYZ4/Ls56rvyrAyuRXwK17imntykk2b9QF08Hx5Tfp8+/RJ/+9tf479d3rJ4IYfRPrQBi/cvT89s5D+zwXqkGF/njCH39w+iCOOotqUCR+QnTkRMTJhyrkobwUftIx/aqnbmIt68X784HF7jupHpWAGLX32ciA/G5hOwnetTP8jDtzp/+NOP+FQlJzyQry0bau/u3oc51p///FPOsytyP2WlnPRd4WpXt7d3yY9vO//1v/+3+A1ZHIlrRTvd7FI/3k/gP+Lfyi3XfDkHjElv8gZd0mlxY91DwEfk+My8d8D29H/bxCtf6ug6HzgnrLGz1XYb6/WW2FexaWDjo86J/gaFb7+ciL80ckg6QfMYxjbnS2Gar3gttbDxtYHnj/Hu4w8xbFdRsVeLvrvd7sKyrNXYHGLNrN1LU0GopWBTfQWN/juRY0AH+Zc2fo8fK4dWW8avgZzNHM3yhj8o31tyGwbnm77a8hq5rzf72FL24l7vom8tUTqnOrdYXokjST/C9ppxCP4rfrK7uY2P8LLDB9TfgXjq3PXly+d4fHzR5GKFT/mGvP5kHjWiL3ne7DahjeiDe+ZD65SVskubJj4tOj2mTJ1X7Oca4t37DxlvXWvK4wP8OweKY4VcV+hMepRb1uW8OYTygQ10OBFbD2GueBpP8Cz0+O4/5bun8I8EQq0KiK7jyx0OoFLsoiGls2OcXSlMoDWNr0QQmMbwf32Zaau0qcCKYTvWUx2DjROHMLpSoiuOikzIDW6NiXXDRKzDRBRtHvgtXBRaVhh+gEfD1sCEJ2zhmZAa6ARpXas1DIwF5+tbDV8zNwDOJsU4gWMM7vaViuVamDDnDHgZWMDlWLKqNLSRjTCTEE8nbJ8AeIUTuIxO5Gu9v/36Wzw8kfzh5MpqwnEyKLOwS7rBT3e+82XDaczf3zdhuCay0nRinIHxKScKArHjoKnBj6Vy7Yo9qYyCvEo61xoHV/byBIk2Uuy3OIv1/UWn3jOSsRVZ11D+BgUThVoJZgKgeN/q0scxAAyza/nPkhXLjzP95dnEHsAZSISnfl10LOML/CM1+iJcAjC0cc9POAmGSa/twkRONNBM1/liL06YFCsTUmBPEQZrbY+7kObtZgnWSSMTCgDgcR13t7d51UacXN5StiUDjZOINM4XuAFFPfLqaw1lrk14ra1FI2BLoXr26jivMJAXfwjHzQj7wAZ0FUqly8KjtjSS9I7Q8IbvKL/gkzSz6NQuRiaqfAZAWYYhnMi3trQp7d+FvfapXwjT/rKQV25SVPDSwccA7R04/G4I9P7tJXUkaMe/QYsIJhIMT12dbK2T5z2Jm7/mp5xO9Bs5rbaAIuXRSyB0nv/Ai3J300Z8WxJEfXnN5KX8rWMLWXTeLtcrcdRoy7sdEx7jlolAKjE/GJI++VPGoq21RKsVP6jQ0kIa5bVQDyjkNUEKxCGHnrq+oYeKXvsaKASTnjOOpU1gL/L3ymaDfjjDjzCMG/b1Xp4t4s9nicgbaujvxFjgRZs8A29iI2/ySpv2oM6PJD7WOUx8KWdoM/HFMeKVheKXz5/jgU086TgzVlvcqof372N3c8eiZPPNpiRBP/OEaItutzsSFK6LLFYhXEvpyzeendzFX2sj8WwpO5/luSKfhp2rB/kesVXbBuq0mdVmAP868cvTBH9dKcSTFhU7Gyj6vkUa9JHUGf28Jlz0Ie/G0Gf/0D52pbwgEDgVfTauLQpycYyJjoayjOVueouJJNPEQjgTMgo+hbJ80QexX3uxFPBJx7dr4Y7SA79mqSGurpTo6HuF4bWvzQtJyDETklIqZJasS18l7o/4qxUumpSz/mMMGJQFxcSurwsO8bRWQ16Uz5p5bhgaogYmX+2rMkZd6qtZVmv0tMo+6ki/d554YPPAayaxyOCMj5yQpXY24cvKTutHGpA3s1k7ZXHesa0rhU27GhV6ZMu6gIbluUanbGiTVhfz0q0cw/+tkX7aw/5mFxXeHHuGePFFfujA1XppkmYXTt47lzpmhU3Ja6stYehry6gciO96Rd/A5Y7vBTqXKw/X6xn7ykMD+eceUaBLVAVtyr4rzEFUKpsx25XHDI6laMfas/QZu47oVbm+4I8W/dG425WScUa9GKdu7m7j5m4fu+0ev9jAR7foCVxXmGfvKel3JZgjV9nHHONE4j6hK31us9mFsqArGwuXHAB8MA4j+TNKV6JSp/yUl7x5X0oNQBNCiGnkLtqm5QwwN3CVjbzpM27SO3/Il2/FqZvjJS6pL+EEH2U1YVfc4o81+Vbn6k06EB5f8CFPZfdGX/uf8zqF8U9ZOqe4qZP35Dn2RepR4KPVFXPzJm6IbztK8DkBTxq0uz3xzM0eF+2b3Q7ZrTM+uDjPgn5L2mmLlQsIYp+62ZALSOvQWtoxYJPWRRZTSIuyMMbO2Jdjdsh/Dw078Phca0u+0/aH5b4oZexPmbtpWUoVdBR/wo9jjH1X/NLQtHPppF35SoNWbd9V5m+rlMEO3NvNJozlAlR3gk1c5MsVXnwWxqSMgLemv4u0zW4b6qWnThq5QHuLq4yEZ0xa8NYwB/j48WO8Z2Ho4s+FsjAHaFUvGBL6my6LOhgWIMiNP9qSOb5+rOzljyZyadYE+h/ljZho7nzCj4QrzaXUtKHNRTfylbjCT8EetOGLn3JI6oa6c2qP7JSFMORHu7CubzX61qLVGm1osDbngSHqTFg97QP8rMklKrp0vLoWm3OKhw/6uHbggZm/PpU+wUaFPqH/2LcCf4X8pVu7MG77rLxXaXPri/62YV9cDtlXaCi5ySAfbiCN6CxpwN/Vhby31mc/8djmtUHzAodMCbn7rI52m13Kb4BnN96MFfqoxbGOWSHbzW6TB5vSKN/i0S4WebTw7e6+NmL/RdboaMQv1a0xRZkpT4s6Uw7JA7HQNZ80CtP65bcuJquS99YG/HDNPfpAEcaV3IwgvlxpNJgdeNYuGrxo93d3d7kpsoX2NfzrW/K4gh/9qaIDkRjDnthkTT2xkeHV4jz49PTEBvQTc/UBu50wYeVXoWdF2aTsWr+sc6SlB6b8eo8SokKLfnHHIaf4Zn/zhDzCdvtF0cSEO2UuYAw5Eb+P2PsRflz3uVmhXIJPwkAGvr2bMMBnDlxrCekQnuumERhANsklRp3zAEv/0ic9XD2Nr+B7ow0/BF5hIGbBnc8g4iuuhty2m02YA6p7S8oQ29VmB/hT3trwjnghrzc3+9gxZn3ZjAFUwi0Fn6qNdRZ23BWulxZsWP9/RfbGcZoQXQn56uxC6UqhruNOrmZonxbakV8H76WrtPEAJmMID/jPltz2Bru9YbNrQ4xfRaFvhP3sYeFesFx80s+8fm/lQt73Rta/Tw86S6X1fSV4DXQ2OEw5UfpmQRoYRrKi0Ji7xQZQnU9HcpK+vbkJnXUk+D/jpA/s3p5YQBSAO76gUNt0/D3BzEl9wCh76u1jwFmzg7vebtNZxWNw07kcY18TjF8/senC7nA61dDSYISnYQsDRpi8Rk5+j+HbKE4iVTwFw4MW27Urg7BwLVhoJI0g1bCl29+5PeGcJjDW0RTC0fD8PdFfOXHydys/f/rETiW4CAIuatxZte23z78yATx/s2FpN9DKU8LDf01gTZTcTc23aO6/kPwxBiQVuRiM+9oI1pUFKw5FvXT0rYanWKvthqRoEzq2MqxV/VW6LGZonYUK3G2GTYNiiRV6vL29y98jdce29i11fUJ3TmxrgoKJj4tLxzMyN2OkOwt0XCfliQlNvhoy9u0M9WpAkZY/4l3u/RkElIKd1dTzliCvToRzBi5chsV7dZT4CLJelSFM0F4YQnDqufJUua7XmzAxdVI6OaHBsZPLR5KcDfamRLSHkSC2IilYyyNBM/lj86WjgzIvpYa0D/CjPbW+MWmuwuA6tArtC/1dATcF9Pk958+SE4+Tg3TW2qdu+tqi0NeAd8ROPA1RZtqefC68jUxcY8pZedu/ok/piRIxoZsDfuVp5bX4rK0qJ9E7xtJjO45ttYYLUGnD3MJTm4+cBHrtGzpHTiOy1ZdO0OVpkrv1h5fn8NT7w4cP8eNPf4rtdpe2/OXrl/jycB9OcrlwBX5XyjeZFPCK5zrpaVtbNuAGFkh9XcUMIb/zO+WCVMOWZieRzW4XvlXomz7D5dQP1tmspS90qlv9ZcLmZvRb0LtvzqibzX4XlgGdKgsnqjdkpuyUgad/lgG+EyaJz5I4PJI4HvNNQ99Gk38n4FZbbHbbaFV/0iLnpMNESfitdlEb8qXfGbs1qZxex/wfLQ5u5HJydYJmYannI/cHTumOxBTrlbv2rO8NwPDemPl3TrN/+/VXTgiJAyDyfwJ89+MP8dNf/jE8pbm7vQltkiZNDD8qsWaSV9bv3r1Hx3eUm/CEW7kojx74BUEYC006MMbYMkYfcKyw5NDkyzEWkx59xTZjgXU7Fimb9BtPoea09YLOW6v4SIsVfmW/LXo0ae1bCz/at3Yhr5hLnmoqi4Nvex1PJAkzNlRCPaXPDRW+FrkrK+1jD8zgo8586+qBEyX9SCFU8PdNH6s+shiZFj9iMapdyVe7LLZWeW34eAMHxbG18YyE4EVcqBNMEdqWtH8lxrtoRoRRO2iDCRcJ6uu6Sab8fZPMOVE/XxGP1sTnNXJu0FZrDW1q4D5lRNuwXof0iUwftPiWkf7pG7bvOIl9x8afGy3G/Am7f3y856T11/j7z38LTzedh6VRGNqZcUU9S4PCEKb+ajEu6RdnGbSUiNI5Uu3P0FJCv67I39ND6VzvNrEmRq/3G/xhEyvua6t51eaSkoYAABAASURBVE+lf4Iu8QQfny0IFA+NOBJj/PUEcwJ9wH61tjBXUJYoPjpkUy8l5Q+cMzAnxr4Rr7NAr2NnoHp1XpaXN/xqxM/1p6Uc008JNaENC8/iOPs71qJs3rAPYZ8Yb1x2YeKvdT2Ru6hbT20/ffocXyj3yB2yYrPd5d818OT8z//4l/jTT3+JH/HPHcm0fAlbutWF947xaqIvHdqJdNlusX2/26XPaitq4uDGKPHY2HGGb1i2WxbnuCzEPmU2NGy3VXR3tf2ReeSYbz2OyEaeXeTqN8b3B3hz/vDvQ1ieiVMHEnr7SqdIvC7PE2psscJW9/tdWNb4uH20Jftci7yUwjyFvvQN5wDLC7BfDsd45XqCJ+lxfN8aMWoD33fx8Yf3KdOCgwmvwxbE9cOPf4qPlLt3H+KO2Pbu7i6MRUE/ZVn7GtroLXHpA37yAX95/4HF5O1dwm7OIaWKLuOBOpAe3xCS93vfwJgjboF79464+f4deBy7iwH6KnSsuQ51FYXYICBzNtv25LsrfNs+UUp4NTbuyTW2lv0m1ttN6C/2Cz7KyHlclUr3ln45Bvrfg9/cyXrl4HwgzBXyvr2FJmCpd+c/NywAF9tLHveO9vV2lTRYH8oH+1BG0iZeNzu89q3FP/3jP8X/8X/9n/FP//E/pE6Vxwlb8c1dx9jPOu1EWoxfwtVXPDBRR9q4eAZktNjLkbhLAY6+pO6Foe6NSYgoGnPzdruLPfYunz7LY4ds5S19lIMTxxnbtDHxGrvku6ef8anVGo7LMrSM48pLu5N2x+hj0r1CRsI2Trzh5/LgYv3+/mvoCw+sJXyz8Su5t35/feNtZO2CGGNgvjDO+VZ0lj30W+Dh9uYu3mNz5ph/+vEn4uMOukqIU9uUj3vmKeVlvFHvykoapW2H/kvRb+GcWKTsN9iUbfbJ5w0+gn34FoZzinmZdrKm3j7TdA7j7YrNKP1AW7klR7BdOH3KqiVN2qOl4ReOOcHjV+hTX8psgFdp72vzMeOo84trGmWl/2pPjpU36yb8XTz60Dv8yGsFpzwfiGOP908xjv5WSWSe0qND83DnKG3gHXb/409/jg/4uH9bRr83d5GHb7wgE2Vh7vL4+JBv+XkAL37zgM+stczd/B+xHh6fySfG6KKEuYSy+vDhPfFgF31b8haZk0/nOf25LyXf7JYWfxsD1yF+HjJmyd/V992U0Y+Mp9r34fhMLnNgnfkaj8RV46t+JPy+IUNiy4GcXdr181WrzHV4FPi0hxH5L35E3GS+e2Xz0WdtRBt9YM558mWC12cONI/kzwC8/I1EQdRaotaKXBv8bULZLTK8yXvjwxr/0BaVxZqcRJn6NuCf/vRTOIcZ9wb0rV9on8JrrYY6FYdv9DtP+lss+r4+pr1IY6014+QaXrUJ56nlpai3mE5vxNwRNskrALTC91tt+Opi78KTV9QUxoN3xFPpXxHntM8BmBX+hKv8AGHXiMtPbpwq8/I9/SjfEzH/S1qwJx3g7XSO0+kUb+x4Oqa7cKFRaOg6mguj3OHEUA2uSn/i/ozVZFH7wFNRttfaiBWV4mbSHDq8zqTSLS78NCAVrFKF/ZVE6+HLV3ZyWfxAgxPn1RB1DnHecermpDizaNchDURPOJlJpr/ekQ5KwpE4gGGiqWFpTOLXcCW1YEgVYi2Fq3VudjnpmKQ4abnA8HVEx9nH4LwiAW6tV0w4P07JXY8jmBD8wKnKx48f4j2JxG5zk85Bc35FIU7hdNQgkXSOEwFUhzI5EY+y2xDw10z8Oi1d05FMHGxf6J+pm3CyKRxnsJVfryaNjpHfvi468HlmgtF5MwF6eIzD6yHkNeHRwSDX43CIhSckjV4hkGA6pe7sdy3Wd3SU7+1qF3c3JChMSH3BuYkABkhPGtWFfQecec9kt6fPYDCvNXEoi8IYk/03EgcncXFk4+XHQgaGtdxoNhIHWPjHBiZscOKqrcqP9iqcEjXW6GrLRJ04wSMI5bvfbWJFYuAEEHzcQKnQNBCkeAQ2QSuwW3iRB2lKO6SPtlpbzfFOYOKo1CePF1zakm0fSEqdgDKBoE3+hVNri0YZWmNSqgTFEn46Lj2wtqtNuKFqgmFwdNLfwssOu9ggxxUyrLVFoW8pBR+rUXvKULG5VVTbqEdquVnT02/NmAF89vftOOUlXz5f65WbiwF9asQ+pulNsnKhr43a5saodpgN/DjD7BnBnrFj4WWhzklDOxhfiStstoiPatZ7JYtJnfoaWeQZG1Bq1nelsoAZ2XA6JO2gCGlEHakXfdNJdmKcMLJwP3Jq6AYRbGfStsbWLOpZozFp9leuLOKF5ORL3MIbpd9iA0gzbqCzepGZOtkjf2W/UT93LDQ2O+Rdk25Pdp2sP33+EsrvyEbPIqcS2ocToCcvrdXwox14Ly1uGpiMTdiybcrCsSMJgq/4vjw9xAsnXMbAE7zOCFId6mOvnMw5Med4fMg+udgjccg3F4iNnvQbG4TpWHFoOy7AtRv9Np+HGsYcywCdlXjQYzveK8c1fKcdYUulwHeU/IeCYtkslnKKciTe2Or4DjiYdurPvg0/u2HB/J546UmUPlTooC6Vh7FdP3Wxt92uoGkVfV+IRWNutisDedgi/9u7m0wgKnQqL/k/sdDUZtS/tMubdFjspw+nLJD3GX3r/1ySvhm6/QPWyitpsQFk9tfGtOkTCwmrhXUtdIHxOWG80a4t2teYa+xGZSF+eR8GFpQwfGa+TbjoTXjSrB2pT3FP6NrYeIYmx9vu+BV62MD7brdhAbzLODcg0xV60c6W0sDXEDeChTj9EuJ0BZ6QAPiVsfTbdjg8hnJ7m0fmlTHv4Ya+8yJzaOxri4qcqUQXU5zc8ETXyhBwtBVKi1ZrFunVBvJKB8c2/GnNQkNZKCOLdDn/2GYfKZ4QyAnYE2WW//jDhzZ/lcFNHjgBZwn9NAs0iq8L1IHQXPz5PFC/IibsKHv8um8tk3EElOPFvaJugwy912akZcXCanezjQ3jnDv974jdCDcf8uBGmSm/Cn/tooPWNsCsgGYOMQhDS8EH7KcNfWWxkL+GjJ3KmzZiDPDXnsTppvsNCbE89Iwb2gILMHB0AYjn6bv65XZL8g9PA/RnH+Sj7hrPtbbUlbhrrZyy7uKORavw5WnHuDti2Z1zlTjpIwxl5lXfkLYvXx8zHpe+BIEzeXNuVZZrZLberLDDDXzLMzmDNOBfjreoT4t0qO8sIOhKCXUkL86Tt9BQqdP+fcvt0+ff4teffyHfGcPNM/NV46y/dmIx1qb8kKW+nzkgMXGJjce0XXMi8cqTMllB626zQxZb/If40jfmm+f4/OtvsDZTt2NBtQs3pEfs/nVkLuLqPCGOCb8UXo9uLGmj8Ksc1If8wFpIa19rDNiF/R1vPezBz+RtzlU+2yZfX7/eQ/MB8UxZhK385WdiHpXf39iQdh5zjHBDANiDvpBAO+6ok9+uFFrQGQ32d0EvnifmlOPLazi/PD8/hQtV8QivlBrGkh224bXVyhwX6S8u9owvDdsaKI3NBPnebJTnDTLdhW2ghf6Zxf/IAvlIrjzmvXqVJ2kxXptjm7OZ/8vfgr8AgwMj/D7nNzYPX5lPfaPoDRmMyF+9mAs4xtxCHVsnXOcH77OwoXQ8HZPPzHnNE9DlBGwIDD8FPeobxg/1pdxI/VJHJ/C+EudGYJgrKOu+tXAjRV2bWzpGOEOlnthsH3WvnWjzwsM88ldc5T2iwF8L/WdpI99EYNIgvAH43lvyfqiALKLI4hjbLK326GqIVhtt+B6E+3cuk7fLEGXqgtv5SB0f8Y9XZLrkc68JWz3bXT38+tun0A6Vrbha60NcIOAwumSx3qKulZtj1YPxMPgI7+7uQ7i58/79B2jcZF5nnx12tdnhX7VmTDG3ecAeHzg4k0bp7WkTZ0FWzp9PxEwIjZubW3hlnUEkbLWmHLmFXWQIXunZk6cxjJzpOeT1wIHmJ3j69ZdP1B0SJ11zjPS+aQtUKCPlYw73lTxOOpwj5ZNmDiyJqs5HKlOkIJE+LsTYc0hn2gida7/orJSKnsnn2ZjWZlpVTxHGUeOvRf8Rjm/NicvnRswQt2iEq99oz+YW4pA2qAHT5QtNytb8IWt49sBVO7RYV1BSj6330KB8uygZ70740xG/cMbcbnYZr7pS0NcUznm26XPSIn21Vfq0WLuGavBTgr7HcB3+wAGx//mJVw/NzswBXSnEuVXIs7mC9MwAUxby6b1+oY85P8qr/HXITjn22HhAqzwspVueyvL0Pf38Dkn6t8Wj4IkXudM7sks76wgYziLsglFPBO4Du5sPnEg/YQzHdJqKAdhHJRlIHWfRgApKa7SvTPK4it1+GqeJgPcGaRXuRJlGTqcXNm2c2HInnlOpjjodYQ0ccfk7uFSFi2oX18IxiLnzenh2F5bCDqp1RxZOCR9ahtZyQneBstBgAkWwqDUqxUQvimpDGvB/YnIYcXLHH0kq3K32XsMfMHgTRIObz/OZFBR5CWO/3cU7Al3+/iM7ziYzLqSwc8UC6QU0S5Ef63VkJzEde2SxPc//nDTphKv1JvrWGBdMnBO6GJH9kjSkzlg8SKs0jhd+Jxx5ZPHhoK7USP56eYuczOznid/9/WM8sVOuc+ts9s/FIPLookAvsgCJG2LprPAIcr7Uc68E7aYDr7ar8GRkDb1OpMpKmoRtYmZf5eCbDFtk5H3q3AblLjrk7rirfZwlKAuNeYUkrlnPOEhDHjNlgi+vY0xM9Ccm6yOyUK7qZ8VCy7c+nBQqgU90ysSEWdvqqZjh5w38pdSQtnwmaM0oaKZePqTNZFC6heubDGlXJN7JN3DcTBKuMKRW/b3j1HK/v43tdh+eamzob8CTHsd79W0OcadNCAcd2G+/32XCK8zsi+3tmTQta5KMFX7RaiMpY6JBxz3jBp6TzoG6Dtklb1MYRNeMX/BEyk2eUGioM2myTd4XGzmkr+evs7y9ZXw46hdZjgT7MScOxyMmLkgLXI732b+r4qSlT59ejjGRaGrntuMBUUpBb1O8AU+fnBib/KNjqM6NSRNd26j6lnCAiHEz/jAydvEJE78TcFw8OZnbPzfMkLWyW7ctw+Z4IKY8YPeWkzaSOOdsm/Abbcax12Kiq0/3FVlC7wp46sQEbZ33N2Gd8pYfeXOj/MuXTyTTL8h4TNgMxY9rbDcrkuObUOfWDfi2JWknGRv1W2gSljRMnOwdsecXYpt/A+eBhMQJ1SRFXBMx6oXNHe0zJ04SY/8nHxMYk6WvnOw9UHKhCvwTPKac5whlLA51X4pxorBZUL8V6TKpq7WF/qLd99yvSfaNgfLQV6DAiPQupYYf5SgvxrSgS201HJ9tOK761/dub+7Ck6jbd8iR2CFVb8hAH5a3gk0PrYW2PgDD8daP6M5rBbf6uG6w6n8n7OBozKZ0pcQKm5cH6au1Ji89V2FpWxZhZVKC7LVd74Vj7HqNFHFEAAAQAElEQVQD3kwMcLwyt06+LMIQpr4jzPmyCS2MCVlr+y4WTWiUPWIHf4uBmFRbTR+YiPlv6E18GMtSR1w34RKX9dIn7jOApWPFYnuz2YRvBe33N7EhTvjWUFM3tK2xs8HSWtQLHmm1CMdrFuSjjLtS8eWJRdorC5RDxlFxJ4/IxDEm0c4TwqsX+UnXEV3of/IWwOtoU1fqTZnY1yLdFu9tc3O1Yj8u6sSFWbDALDGQ9DouMBzximNG/nhpknz9IT7rlVlXIu22tRZZoEHbkJ5r/8wzWsWWVrHdb2Kz3YVx2n5dxDfca+KqcVL7bLXGCnmuqNNWlbm29eXL5/jy5Uvc41vPxBTrpFUbNyavGbO+yL8gk0BvwaeCn0u+mfzI2C+fP5NbvWZsdSGWsPDTgj78n/88jY4oYW7hfCMPykE7swhX+OIzHzLWyRMjbMqirC3SJ+6+tdjC+0cWI56wO07/ub29i/cU/UmZ2LdAh/D1kQN83t9/ybhfotiMeEv+jzraoBu117m2q8spuzhTT/T2qq4s3ltyLs8fPsFp6aBtz5y3iyiFTZBjfCXmebL/y89/zTlhvd8DYs6/h+ZbWRZp8/DPPE05LjHxmU34A3H4gE0fYyRWQkZoc4MyIN5oB3s2m1bca3PON7/8+kvqY1ivoWUbAzZwwj9dlJ6ITepaHCfiwhm7RAh8a85Fxr1haNG3Jqrc/NFGlaF2qUIm4kJJ8S25tXXO/0pAnzdu++bLgfhlXm28HsF1MM5Td4IP+bz/ch/+fRTpmsh7lHUivfwQhaUraCvL0jA5nhzZecq3KF84JHjF5sytD4fXlJf6znyBOW5rbMGe+7TdBZa+O5B7KEftzatxVnkay7Un69Bo6kqcI2sL+VBuxgvLiCyc364ydR6znZCDnmroe2fyMOd15eHbH8KwnJgXLcYOn104q2NxTYwx9xDWt4LsfLNPXh1jP4gLP/ptRc+ttow/Ff1pD7apU+ErczepjIG6cy098WMIcwH1p47VgbnAGntCUsz/EwXN8hW+8DysVa/212+zb2Ezgz7W9dAgvNpqVGiSDq+2dUWNCmXOeFX7kn0auvBAqmdsxgd0fM21Ij8FVuf0J/nXzp/IKfQZdX5ENrXUjI3Bx3nr06dfiHFfybUm7LuEc1yFHuko9L3eex2I2QNtsAC/zCPAA0zC822av/zlp/BvUG2JieJS9ns2aIw9hTlgxK/ckHzI3Ow+6ZyZS8XVg0u4J3zg+fklaTFuqSNxDG3RWYSyQerISLlqg45/Jm7J7wNrnU+ffgv5km9tXH154HQEtjYjvBM26Qbp/Zevcf/4oKpDHrsifLwVnz/b0UKdtfJQ4h8ybkzkbJMGTIGaKMjF8Sti7s3+HTLZhOvQZXiJ7WaX85F+JAtvyKKg1zV5i3wscSPYeJo4kBmJv0di2Zh6OUMLigUUWgefvOgHbtrlOgpC82obfd0M+l1ODMvvnDrz7XX9T1lv8XvpUX7a0YH4cEKnykwa5afVFtJmLPBPrigo/eTw/MhewX3OjV+Z4xx7tfc2VDAS98hv9CvIwt9amGc7Xh3rY/rnCf82JxCXtqnMCqOTB4nkXloWfnz4fop0fj/U/C8o0Ui7PtLIWxuix2DxsnACaDiXr84biDebdWw227i92VHuwoWtTjgZbHAaJzaNTYWotB4D6VuLWsrvFHC/Ipmy6HwanIsTHXQkkQysoDYDH+O4Csu6N40Xa9EgLdY7/gRuaRXeDRP5HadaTuhbFskGRI1U5OL59Nuv8cTusvSegSeMAV4N4BpgD20aqkYu7Ab9G5LsSh/tTS7kz5P0Cby23dzs4+b2Boecwl/Z+PT5Uzw8PKRz2sc/pvWZBOYziZNJiXXCnsGfxp5ONYdBYgfNN+xs73b7fFYeExO7Do57y2ZOiAaMNYG0qyUXwROyl0dlcMcp3p7AartyOiMz4ejcI/06mLBfa9UhTPYvBPnP8RsLVuk0AZG+UuhoyV7Lj1pbXGXV6jL+jByE64JU3pzUTwQwZWjgGGm3XjqEYjA3WHaloOk5Fx0ZCJCHzixeSCaQzuF4xwpj4b+kbQ7Q3pVlvMHSIs1n9sVOR37QtlntCE4rZFbC3+v2V+tMCIbW0na9agtOOi6WtQ8nCgOPMpAP+8/QJS/CDz5dwVs6ZcMGCqdBOdaTFAu6dKF3hZFX+riBMp5e4/X1hQ2VQxxJJgEDtEg7sd/ye75HngnsyE/bkA7rn14ew5O+h69f4vB0yGDt4AYvqQ+SMwOkx/ondGyyOoHDyUC52bcr0I2A1YM8m/iJo6LH9Bd80n49z4td38UNfj4yMX79fB+/4jtuPOw2OzYwlG3D5kdOiL4wIY2hLTq2gEd9KLOKffqsDpVvnuywEfSGTANaolRNO4vUyUOrLTCM8O0H6fFZuCZVLm71U6/DqkarFRCMLOgDo5lI+qT3qB6gW12ckL98TtMJm5pivtijNE3QschHGDUquI0bH374ERu5CX1SvZ+QqfwkoRDlvZPhVffiMSk0RijPRX43cXd3i6xusMNGsgat8Jw49ptYM8EOJE2AS7DbzSYX8yt1KV/JEj4AvcK0fUDfPW0Wx+nT0lJrg/ZqFbCWMckfMlGY6kAYa2Bv0fNeHRIrpde4q53JZ06wpWCnxzwhkz/hDOAUuHJwsWG9GxY5hrbawJ304hPIysTSNxv+/vPfw2LCiSOGc4V6TN0ji1KQCaUCQ/jqRpjX4imWduxbW75xkW8y4Wfyozxu4UHb1Q9KdPAulMgY0VImjfgCTSf0jixKFPqUpRP3PXiH1kjIVrHdoRPk01qFzkqco54YK2wHNBLsd74dQYyujJMGi/aYiRpwfHazR78beK61YcpKGczcr5G9dJvw17bYvrHTDTvtVvuFrCg9/YslkpehNZKkVdLkfeoReq9Jmjbsm3q+kaJfY+TMufCBbKXJTQN5yIIc8sqPjuJXeZ+pN5a8//hD7OExbUH/VbVeS5CAjshvCulbI5sdc9+Ka6W9h5+ea2d/+krTtXTUD8hPGbth5dhKf+dS7St5LiVjiPRKE4KL4EelXh1swaPdKrtrYmpfcfYVXmuL2pTTUnqetbkzPq7/6yvqRV4dB2hcA92wyDDG288Cg6CnHqKKBfxLXBJHDfF7+OSve7zHHm6wwR2+u6GoF3nTHqRR2pXrSCLr3OLiVZitVZL+Vaw20NzXKPUfILVETT54LvRChsGno86DAA9mPIQxuU8fJCHXdx8ennNOcA6RT/nzrUDfjGJ4wlX/JujCt+5MTNGvXqFLuThueh3zjS/nPeP3RJ8BeX74cBcutuRJOaR8FA8CtI9zpH/Y25zoFd80lngVh3IWp/pb4VvavvHVq8+2SY8+YEx5YPH3lY21zyzS8s0DaYD/25u78FcDduRFyuFMbJffw/EVcqYQvnpQL/ro7bccaBNuxtneKvorynZRu3LSHsxb5Fe6pUF+kiZOwl+eHuLL16/fckZYBt+cOdeBjRJh9K0CMJgDj+FbLMa+zCsemLMt8PTweB/GQH0cN4taG75MzMFmlEVgZ87JLny0lzVx4h08rJgfMAVagzGV3HsXe8ZoZze0/8SierPZZT7w4iKXU3dlPxGD07dYZMmX9vKGzEoBxnaXC/EfPv6IbFahTlvf0PFd/O//+T/FTz/+Ocybe+QlYwVhWCIKvMMnsJ1zSkcDX+mdzmPS0JUSFd5KqeEY/T/4VGCpn5/8FR98Zr/bhDwO8Kff7Ig3m80u6SmOpTjG+HbLwUDfiKP4sfaEQedGm/pX3s71lrRheJQfYSq7oUGHhKTiIIRvPsbysxGTNjfbxKseXecYA2tfwrVPhe4B3P5Kr3CVwQQd4nZOenp6Yp58Ct82y/lf5QK7UILPtc4349+//xgNfuXBbt6rYxIDbGckvreMu2v0ixjj8PpM/julnIJP+vrX+/jCWkKdCts3LJ7wf2WuPC3CVxb6tldpHmoDd0V05WK7hzgQPybypZZtPe2NroX5ck56RtZiY/5Pn8R7COprzT7KpCvYPDRp/1xCnI2DBzeAM+7R13rjw5UOfa1D7Fe5yn/GlN55cAbvhH3NUZgrGjIvpaRN6Uv+uQH5NE7U2nNIcYzffvkUbtAc2BA6ESfE5xivhidzB+00aRQvNK2IQTtiyN3du3jHOnEAj3D1TfWrX7nZKRxhbHbbuGM91mpL2tS7axJpHBjrobJX6a21RW0VGQ1RaycZbGKNsaw7RmysEV+P8fjwmfpDuK6bsUvp01+Nx+PbMS1nvUUX7HycpmPUocZ2v8E+KnIORkwpF8eM+OJIH/WchWdzNHNT82dlro7fkM9SRnR7DN/u0n7Npx6IGffEKeOGMqvISeJds0hjziPIr8GfvmG8sgzYaY//SJR6PpJnu7kqP+pWH9zh176d3FrN3Ns1gGuJB3Aar6TxrDOga3PtCu7e0mrU1pLnHntw/pImjAQ9cMcYZRcueHj8Hr+I7Hsk69+gCWoLptd3XQzDECZ4BiYdocfhdNoBhehABiiTIJ1Xh2EoBmliOMfyARKVXeGK8ipXjcS2hFcqQW1FaRHg1IifCUYGcw3JvgZvnWqozUeUjrpROgOi1poFFDxaP+WztGmYOounUK1v0bdLX2jQYR7ZmXSy0EgZyfiIOrTIoAV/GuEZF9PNbKyM32x2wL/QQaU0ZvDEqVprTMqbcHKDyHi8f2Dn8zFfI7afidiBUxuTPwPVgnsJdLJjH4v0KJv1akNiuEE2G/iuOOuYAfvEYt4kxX4d/Iu3cpVUg9LIhgEsEmRW4Uncip1jA1pX4IQgf2JiPBHQ3+inzNck0zqpMIQpP8/3T9D+wMnkAX0S9NFdEegM05dv6UvKyrF9QybUO/5N+AQfA8ZsQg1O62mWAESDtJk4Z4LaAq6geYijg8+LzIM6KvJr/ynpGIFt0J0Zb5M0lVLpzHgGKz+LshCn90LXNgdopGP460qeqpkUybM2YmBVdgYlr9qf+vGqvJzooYINGTaUAK4osiQRQl0mKMcaLJcxEzqb8pQyn5GDVydr+1gMvtYtfCww9AEXCeIU/FLmxH0iSTcxfOG0xuTSkzDHz9KkPvoW8iS85J/FrvAm9DErs/MCzfZQZBiePD9hl/ZXRrnAwA98tt9AYN9i9xbrnvGbe3byR2wofYzgX2sLk+VnEk9lrr1Zp31O8G3pCpqgSMGI7b3AwxF+vIcMbIMvNOZpCcT1wBzaCuEiF/hgdEhL+if2XkoNbbByb0zqW728FSQGYAFUHYv7hN2kbtwMYnJyYjyDK3siB6/yttSReJSSi219xxPw9XqTz5gYEzc2IOxYcDixHpGFtvKCHP31UH3rTJ+uFGhehQudPRuxLnoH7FC5MjqkXx4t8gVI/GMK+fENjh7e5DNiIVIaC7ftGwxarKDOST3b8VUChqBY+y92c91MoTdNNdSLOLT7itykybGeap6QlXKTRmXus3b2Slw+0V8UfQAAEABJREFUE+eMiwJ3sfhNpujT8TlGeqDX5zf8/4jMHx+fWDzdLwkr8LNfX5MW5SA8h5WuMNW4uJjDNw2V4bVdeBN2LB0uokyCT8B2rKdOzkHD0HxEhm9hX5OE2lr0rUWtJm6BT44pF+Epl+liBwUCKvJ2DlD2ykd6Kn6VhfFDq4iwpC1oF6vtKu8r41riqKHtu2ESfEzkxCMNyq2Uush+qNEG5r1hE7UNyKHHg+c4sUgzxpl8MfwP3znvrzS2VqMCoyRtwOpb0pEb6vSc0JNx/IA9ip/9sFgKhkJ7fgHJ939KmzxRU//yf8uCy0Q+dfAvhqIfcJzxbdvse7XtoJ90FuzQq8/2MUZ5b70LBGW32W/Ce/mwXbyOqcgz5YhOHJOFH8pwoE2a1Pea2FRrS3b8YXsW5JK66+qiD2ixXVk4f+j/b9ihz9b/20UJBZgp0KJ8e2D1FbjAlhbfCHRTxLnWe+dtabvmHRX6khehEBPUjTQsvAZ6ayE/K+b73W4bKxYmDVvyurrwp0zOyLtA6ECbz9Ke9ovvHeFFP9N/9UnnmBm71n+SA/BiZOCqXEoWeanwhLOE8hhfD3EijhnH3/Az5w3hTHnoFCnH7WrL6eyK8b/DgSRAzHEGn7HCTU/nKHlUxhN0q/+C7avXobYYiOsr8pIs200or75WTLQAZ+Jk+5iHI/q4p8bO12/wqW7X9N/sd5kbSf7IYYq4lIftbTXEmjnJBZlzmdfBBemgj7SQhgoNFT0qR2GknJCRMNSLsVQ52lbJeU/MU08srt1QlSbb5enKuz6LhaSMtGN5tm5Enjkn4If6o3PEgc0i365RVsIf2uK/+pB+oE8diLWOF35D3/rJwFUZSrO0r7ET5ee8YSzyzcntZpW6OBIXD8+v5IvH3CB5u+oGuPKlXqV/APcWebrQXeCDsURsgf3hxz/F+3d3IR7tNwOFxkShS1hAxgA4hxHpEiaBjLD7+xzaleyZTfYZsGlzLmGLtxIHjZfy76bLGh5WlJb8XsaCRd1qN9yCYoEvvG+yxs4m7Nai7NRRj02Zo4izcg+lDAcmX++FuTAS4Tpjt9lF39piI177Sv8knWtJu2+1ZR+vC/4ZW8VeyWeeOJBTvuLGnKJgY4iL3G3O/Eg9yLOxYgB+KcQRir6+3d8GGMJ5VbhX3YKYDUP0CG85v5XC5uIxntHlM7nYCRt7wzeeyb20K/3anFzetEVlkb5MjJATYcMIqpuxjzFhjcdTzonSW2uL1nq7MIcCAUb0ixL/QF1BbFAJDcLpoN0xPIafpa5knJEO7aYrjAkwAyd1xfrlJM08AyzUS4+cHEu33BygN7cllLH219fK88xmyTE3q/Qjhys3aXt8foKPMenFOOgrjcgWuDwkbxN49fNKXWs17Xp3s4vbm7vY4wPOF8+HR+Cw8QLNrbaMU12BfpBpR3tyOPmdmPdGfEx+go9jKzBrX0O5V+iV91Z5Lks+Yyx4hs5pHrGfij0c2Ux+jFfirjZr3Jk5tdZ2Tuja+DDDzAAdXvVZQEFTi9JDE3hRIj0u+Sg05nwAbdI3A8MibMtM+5niVbqvV/HkGgD7MbYdsCttBsAxVOSOAbvJeMK/pFE9yeuqtRjw3YE43gZkXdi8gyZzlxP2aEy2rzpSdpY1c1yVH+gwRqm3A3jFaX9pUvdyp5xTjvSXDscpU1BIGqwjFeCwjIxvscnG77DIz3dI1v8zSSrh7fyWQv69BwEMAziNBIqU+OJgtrsh4c6sbwUYhGYmm8YEv2XHb08ZuHdSOzGJGhxt14CduAxyVyU7eW2YeDSagjGtuL9lvP/VrhOc/SMKJ49YJIgdp1ENGOKE0dsmLgOGhS4E02MsO5s4Gg7L8Nyk2W1u8n+ZcJKxXxa0JG7h6tA8ZkISRV5LBgzp8MRC/nSGIzAtI8FVp3K8dG92u9jd7MN+1sVFmuJbyhDikebEzY9SKqjAyhfrzkCoQ4vHq/B1VF8Hvr//EvdsMOmwWR6f4+HxMZ6ZEAw04uxxXosJnOPcfR/RoUVYFvuZfJnAfvj4PvxbRRYnYO3gGbjqTNlb1Buk5texGeSHGq1vubCBgeRUeg1kuGjI5xbH33E6utnskElL3oTrzrMJo0FDmffQPNQWtS3BRBosifDyQ3lMBDdl/maggaczgcBmabIEMvQqnAFYFZg+2+d/KozNzSiuSbwdUufBBDlR2Hl30gBGV0pOblv4EKY74g4LP9lWcgHb10oSuoqhueicv40pwDHgis+g9YavyN+Aj1z7XmkwaTFR8NcGfUXf9q4URZwybcDmKel70/7YJHEzYsIX1K1FHZzBkS4bfLoUDDcR2ZcFp0F1g358RVZ/7AqyB4b6OSFn6VPvjSRa217Rt0FvoZ+A5D/7JOgSFd7tb6lJLw0RJEFTysaY0EgCZxiV1hEcboalfaJPUGe/2mpITwVeRISLJOWhbMU3spHjpDihf+UpliK+rqa8naB2+uFmgzvNTOwHNjUf00/8Ox3C0B5v7EOp6Ea7nZCX/ir+4JOnIdCYk7tIoDsneXDZ5umFNEyckB1I7k1ORhKcCZ0of2XQmCgdn0V+gOMYkz19wAVXUKcfKAfjqUVbSVoYI2/SrN3rz26CWNQTJEXfiB/0g2QSnimTJeVqouI4x7daQ768V//+Go/x4yvxRJqtt69tXgmAglsK/F7j1YlY7qahfmg0zr8Rox4wBsfpo9LtwApO7aWxkCpV325RumpT6kU5KHeGhno8I//Ez7UH59BaDNjLUBtjCknehC5PeQ3aqQzHe7JtrPdvFVhcrCmrBX8jfjMeJEditjJ7ORxD3tWf8jyhs6SbPsI0bpr4WNSTbfKqjOTN/vZTtzkv7HeoYc6/KyEt2lGFZv1LmQzwYZx1Uep9VwrDZ2h/i4l51XkUgUSln+2OnZCpf49DWqVZexIWA0NZ+baZbyocXp7DtwP1V+kTx7u7u3zjTHZMflOm+LvjcjzUSkFXSnQaH1fxy6d9ve8r8iZxVq7j8bDEbeR0Qv8JA+Dar75YqJhjSr3AFRAL6rmUWjMuqAvlIY2WrlzavTqCfmvmfRelxhv9xXnBvgVaukJ/+vhMdzD6BRt0eGc9PbwN46ubiCmvSzs94Rrt8TxRztjYhIwd0JUSw9DCmLPeEruxuVJqJLwSIR256UYdlSl/dab8jy/H0F6EkzRf+hjffv/frpb4Zwy9ubkjD9mF9DoG8PHuw138h//0H+PPf/5L+IfdXSDf3d7F7d0N8bCyWEDHLwc2acbUQ44DjzJ18boiLlucF5yre+Rkke6OexfXts1sysr7Ch7XjOmAof94oLDYrNQUNmJmNmLGsE1dCOfh4SHzKeOntO9YEIljsSm0jywfyUMOLCIKcNfEXuevNTqtrXyLUbVHqrQ71lJrC2kWT98a8buFfFV0EnzUYRbgvxFXrzrTN33zwQ1g3yj58eMP+T/Y6M++KWB8c4GVb2W8jjkHBez12FLfWgyUvrakq9YajeeBuW3Ia4t3d+/jTz/+GPL6wibOEttHKcIgStK4YbPixjcDtJcOvkBQSo2VPFdyHWjG1HhuIfzWelxrznnbfhVcyk8///zbJ+ao5wA4OLlgrfLqPFeQhXIUhuOsVyZ9bcnHAN3KcA08421tHTCqQFKHxsIDPuyCy7jn/GLxPyzxTZKMLfRWt/r7y9NTbgyqd/1GfMYYD60wyHA+Vr/6ynq1DvPIAZ6loUeWlXhfS8dm0IRvTECek07/IK22KD51c3h6jiPxS13Kj3w63qv+I81uAvqrf/7Nlldsy34VeVTwAFhxhfe1tkjeqXd8beh0aFFLpVvBriqFK8+DbfSzzb59ayH93s/EBe1euevbysQ/5qsM3azabHdx++6OzYOb3IgUhrQqIwtqiwrsFRv8M3mZcnZuT9gkY8ZX53afd2xCrPHDlDO+6ZsQwrCP8d15xmd5PgNYC2vQ2moFRwufg49X4VGBbY3hnK6e3dCVF8c7h1jnhqqHOsZ6xAgcbYW4CN9JN3q0/2TeA54bcvef/vLneP/+A3NFZAzSxzNvEXdXwl9J7VsLx6tb6dZWzhj/CnjqpbWKD44Zy57YUHXuEIfzycPDfc6dZ2joa4s9OZk5qWW73cWKQzj1Y6662e3CtwBdG354/5F1yw8hfX+Gxi0xp0Lz+oJTO5nwQfUnT+buwvGPm9/tb2JFHDRPUkdHNsLsq71nXsrmjPRf8z3r5dtiDLWvNuF8b8xRZ+EHns0V7C/Oq/xLbqLVaPDn2uFILuJ45aWtCU+deDVv86rOzSW1e2OEMntlHrBOVGnz8Gq+q13Iu/bYI4MePBWdDF5rvRyQYikq3cEaC9fCs0VZVfpV+vethodhWAXzwDFtSp5LqTHQXvrCyEh9SrvyWvgMfKzGCj3ssRvjv7ozLjh/9hW4xF/xFf/30Fg+yorACLyJ+Y0N3g48bC6ZC6y3m4wv6SP4j3jepvMysHDpKHwRuz8p39dXEr8viv5X1Gi95zP6QMh57wBviLUovl4UqHNowBpnbv6gAY1wwOha3yIVRtAysdCwaRZQBmQNIMpFNFxqbdG3FhUDaVzXBEUnmYF7+zlJaowl+Me4XhooAtTJbLvSZZ0B1sT54MRN0mqfUiqTECevOL1G1Wq1a4Ce4s98XH6AowC/K4X5rkTtHduiQk+rFZIs1NOevASy4V56dxi/QXNFUgDgnAB1ZnqEydput4kVTuu4UnSIysRlWaVslPQbQevEgviNgOizfeVhJAEaWWwaACxjPpOAEqzn+Z+lIpSl/XnIYG3ikvgBVIJ/0MkXHqCo1HTYNYtUTyfcEd9sttDTM/yfsYGZoF9SBqkDYMxXRQLETaC+QXttCadSV4DZMRrVk3zMUfqC3BsTbIuK7GySHnVk0BRewrbhqgZw2MeqKAValwaqWWTMS0BCRjPyEQ8d+F770bcUAl4NKkPb4Af3Af5CoT4iA41JvAFFeRX03UNfgxdtkC7Jv/wMbRnjvYmqtu3Cyje7tG37igsKuJTQXiAh5S/+ht1Ip/qSZgNe8m1l+JmhZ8rik0F8YMxQW8pV+qJE6qGHzjW2JcxSaoDQIUlrwkRI+mZW/uEHw789JQ3stqi7AVus4OlK+ZawTbQBMPs7bqEHPYuXUmu90DpHhR5pMej31ENQjsNUIuXBT++l00QhebECOqXDJGVK+6VSZIzOccBVPN8SjaQPObEoPbEItWg/yhcUoF0GX/U4IL++NaCha+xkpmhTR3xGOUlr37BLCoNFlX27AvaOjTASsgNJgDiSZpBAYeqjg09hqEd5r62nleF0sM5yBdhR3ZUC+xR8gZ/IeZk85UEbyr6MlZcJWVx5Vs7GEXFYpNP2I8nD4XDCFyagR6if5Ae6QITqkBP+Ib+ClX5h6a8OkHb9z0TjSOJjnfALN/pD+iPhvysF/VYm/Rod+nCc+B0n3Eq7VxMa25YiFyGpIc7Nbh2b7TY26w3JzwryKnTYnQgAABAASURBVI3ohA2JkzEOO7BCn+qg36vCNPHKAg7pL+AXXq0dcKUUPIyVR5NbN3P8OxgWEzL5m9G5sEHKF8kDiyHIB1+7yocKvtRlz/whH8bgMw1XXYqx8wc9JmzDAT00fZM7glBvxmXH0i0InnkpHTJkkdYV7AqabH/Fjk0+/bUvx4jz+us5Q6vuYWTydY0vtntvsb88H7EDNw1dGLu4F77+nIkTfo2ESKogDD4kBAl4iYIc+MGXGu6TLa42isc/GirvJ2xRHJPxACNV1t7bVbmM+JJ9ovAEjjMydTxPggp1+ccSXVbnD8wrr/kDAqTJRFF5dqWEz7Z5ta7WGsKyThzKUHrUg3XZ1gHIh84f/7KUC8zrVRuzh7Z+lnYf7ENDofiYfCA+H7+NoyF1AK/qWzq0M+HYVZkjqlCBgLV3ADZqbeHCxEXKmhyh51k+TOx7eLu7fRc3t7exxVcqC+iCbTkv14bNAFBejUVZwO3YrgRwK/N1zatwisgKVECMNJ2xN4jgW3Jj2IWlccCE3L7CmdAzHXKeFkbH+Akc8laER6N99CnrpW270ZfFAyLalZX2oGx6aK8d+irQ1deEW7nWHskCrwM+d8il5JxW6Feot09hbFdK6PvmSc4ryoDOkZt6xA11rv3r6/Li30dysajtS8O3jY7nQxgL7Cv9josAdpEACnTzFBAR2o8yqRWaocF5fs0ihC4xIUPpsU15CUd61ae/ftoB89smhmPxvdaaQyP7oe8NRX58djHVlRLKSHrdYHp+fGFz+zX82KcrhVukihF5W4HbYzPqx3YAf2tXJzyENLZaibMtnBMgC8tBR+hyYtE0cRWf8fuVzRRl44JWnizPyOuBg0QXmrnxzYJLXm2bkYH2sMxXM/BLVHCl7Ar3XQ0/UMyQcxYXh9qM/iUtFbu2z/g2ZmwTv3n6op8JQoNuRZB2y/xReo1BbgaN0J8N4FM63hdGVOho5CXKvCKjrlBL6UqBfyhChvZN6MhR+XVF+1yg5PieZ2DRmzH0ZowbNyNz1IE4K+829OAa2hDmMrW2KMJzHP2V0USs1F70U98IPrAGsR6Imbf65qo5DxSGsUCbN3anjBkrnpE1izKRd2OrY1PukFtbxd9X4cZnDy1dKTy3sF763ojJvumurrWHLKWmDStHYTrHV8auWGdtdpscDwt51d8K/aWnKyVcK/knPjyAW+pRE7xKk/OVsszSQRyV4r3qncf0/TW6GVrDJmZs/Eg5pCzEobyUk/w61jowMJS4wjcAW6Cj1cYaYhUeKK/cFJB2Dl5ub9mMu70hx9gxpsDnFHTPPE178F64XmurgltyVysY4YaKctFfbK/I5Qx/6gmCw2c3/qQBUhJ21jFeuMrTTSD1Bji+apaLmOiTF2Dq+27Quh7qqecLLCHSF3ziUlfVBqqUgbI4c69NqldpcrPF+CE9rdacUwbk27fGmqek75RawqJ9eI38FNpqyqUiy2qfojwKJEJH4WqhXv6UBwQiK7BDn7TQTBU+hV7k1xhxIhd/w0ekycS2tZp2vSJ2DtDUAfrKC4iITdpvS1urtFf6V/gAsN0QA/iI8WfiDWiyzjBkzmXeM9J29aeuQLNASweHZ8Zy+c6+yf53RtO/SU5BmF3fZfsZqftamg+ttjAx2e9vo5HIqxUnESeuiaBsu5se796/DxVqgHdX9YUJxfaCoa03qzDBE57B0UTENpVp0lCihA5rvy0O3vEs/KeHR07u7zORHVpLgy/Ae80J7JinVQY+bDSDirvcz/lq2TMGMedE5amDY5cEpGJrJfgR/MyrNElD0gPfPre+MbZi0xgkdRo8AEMndTJ/d3cXP3BC5HWtAw41THCXgHmHvDbpkAY2JzrhO0llMOX0rMGLjrsmWdiyy73d0586/2DueJySF2WjI25Xu9hsdqGMN7ttrDZryF/40HkMLrvdnlPfXcpHxk5OBExcx1zgzci2hhPOdmOfTQAgDCoGL093TFh1WhOa9+ysu+Nv/xPJoX2UzcS9gcBikFROpZSo8O7YNXqTjw2BOfj4N3ecDFJu9OtxdAOcYyx0oWlZrEqvZWLyG7Epcdhu/5pBCQtRYZfFhvRcaTAJHFhg9a05RPPkSqAiiBwJUPbtqFkzaWx38M79CdloKydwWX89yb/lhGGHflboRdkP0FywN1FDbMLWftWrRZrP4Ekb5Id0m3ifCIpuvtlu3QSeEd589n6mr/B8Fo7+ZICzbTIRwKC1OYt19lVmtbZouWG3Cf87yz0nGSaq2kEJ/l3kPCALS98qqkYW2LATv/jEXeBJf2w9CwzwqWN9Vrrlu68t7d8gLL8YDMG7RU5i4Dgh1zM0mnQ7Cf/44SN2wKknyZ2TqjxFiajITx3a1yTZ5EfWS9RsCz7iaI2Jgb7iUV7ajTBMUPMUjjggfSYLyvF3WwSAiBKonC1FedlSgakud+jVq7zZQzm84SPKF3ZIVGqsSdIbdoTT59818tcZ7Bd+4NWLOlBua+wj+c7/PvOneMcJmThSP7VFD14TQRf4bpDIl2MtSa7AoNk+ytf+JnX1ojd9z7igT+2xxxtOmjebFbpc5FbrPySE6w8TyQ3+J13ynHhoLBYZtHCvbM/aK/el1lithowt4uhbMwwgOiVEzBha+GsUm+0udaUOneiFYfzaIlNja49/qkPL77wF8lzlSfr7jx/i448feN4QIknSmMSV6xF/EJ6nTQO+udrviV+7tG8XR8FHm5Ua+bsl0fvzP/6FE8IbW5gTRjZZPaE6kqhM1KV7ZhLogsG3pIy9+lXfWngqtUWG6niDrje7XcbEgTbpTvojUsbqw3r5LEOlkjU9NiDvmW/Q74zfnLAhYwmPqXO6hDY+Um/SUoKx5yDWTqEd+9aCf8fIk23tWRs/IQfnh66U6PFH7auToAjskqR3twplrK3aX570C31AjrtSwsSyoIfSdUkrgs5rB/pSsRl4ME7XvoWytGgjxTG0530p8F7Q/5QnsiPxXjK0p4qMaE6YfQMexTZIpP+M3aglrsgk77hO5wkLV6oWe0Kt9cA1zk/ERPtKi7SBHNeb0euUOgRolK4kvaWr4ce/1WKsMpYYI1IfEFIKNMFLrS0q/AizSDClt1CnreoflgF+7CePT0+PcciyvGmjfJWzdqNv/r5Agw+/FGnpSiGp9m5Oej0UkD7HWCsNxmoPs9Spdp516Nj5Uhx//R9/jfuv93E6vS68Y0APTw/h30N0g8n/tvf9u/ex2q5SzsbdK30n5hj5FxeSzXbjyRv1p9cxjF8u6o2Zjnl8vM9cyr+H5jjID2WkHNabFuZd4mnIxjb1I0/CXhFbtvjOmlxnQJaOUwz6Z1dKtEr8ZpywbJuYB3wTT1kog2u9tBpHXFxrzxZtH7ZxsIjiP+D1tYWn/D8SX5N/FhQwGCdsRp87Mn8fDsgMC+vBPdBf2Qp/5JDs+fkpHh8fKPdxYBFu/xG5yPdM/LMo35N+ymasc7a4oxNCCRc3vuHl02a3Cf+bZOlRvkfGCKfCrxtPJ/z3t0+/EovGkI419cqpMZcoM998sZ/xxxje6u9zsm9BS9sMH8pNuIEMHFvlqTg/B/bFYVotod2opx4ZaT++sfPl86eQVsfq6425aYCGoeIL9JPOVRtCvdZaAa+PA4+2VqEFJtX18fgSh+eXSJtBZtrMCZlJ1wC8vrbcUBOnm9f63+vrS+T/ioa+fevj5ek59CfLC3n48ficc6m+9AJ8c03t8kj+MCLHa1GG6kJbgMBo4FrBxw7Zbzab8O2PCq2QihngbxjMVWb2vfr20OAHvpSFB3z+Sr1w1bV2l+P5YewOZM4t0g78uESpJSo4ssCvcaI14AU9sbvk9+WArF/CNx+ltSs1lG+jv4Dkyzdwfvn553i8v2ez45j0Ss8L66FnZDIS/wAZ2qswXl6eso/61hYeHp8Zd8g64RboGrExdsQy/zKH3TN3ibdCX87DzJ/60kR8rfCwYc1gLn+7u2O+3IV91aNFmLc3d/HhveU98+IubWO7WYV58Ba526cUeC+FuQcegVn7wvzccp2hDQ7Yt/DkwQ0qbWg6TRm/5bcrJb7Fvh67C+14Sr64Dcdm4cH+2oJv6/if//zy95/j519+jvuvX+J4OobzgDF0IPeNKDmfOkeqd5/116/EN2XvpiIgoZW5E9tZwU8H/SDON38///YFuPcZYx8fH6mewxzFN4rMpYUrLQH9Q2tcSqir2zvl9THfQFohb2mXZ3/9Vvq7gg0VqOGqDlqt2DEyRVfGDtdFPXVePxDT9/tN6rOgX/Xjs2/NqF/HB/Y5tBpbeLDPzHPwoXtU6s29fZtJuVQqpQfR0COg2QIxPGn/6qhCV6st5FHdDdCSY+gD5QwthL8CWuJD1tXwpYUSSwzCtMiz5jgytxhvlPMRH8YVIz9dQU6rWDNXdBEZD40DzgPGBX2wby32+PRimzexh7c1+hmoV0dn/EwbMEdS9/fMjb4h5lpNfPJiXgGR8cdPISmDvT9WfRf3SPO7oOP/AxF/JHm5z4n+AkHFflM4dRUj0sEGlNj6Rg2qQYkTQU6jUykF47wm9CYEOteJdnpiqOCgkw6kM70x4bhgOouERat1FvsuhZ9Y4hHDMygaTA18eDFBYWSitCyLgYZRrVab8GoAEYc0JZH/6ofJugHe5N2mvi3BzzHS6+R2fUXT9grfOp4BLhM7eIAT+Ino4Lfw7INXi/11fo0cLwMEUuXLDd0Km0VLgIQ7WMHVL21x+Th2aAaUFhXcKVPwNILwdrMLHepb4GCsclaEpfwD/Vv0raUcHIuniybso2zfkKV8Wm+7zrhmMvD+2if1UUrSGnaELqhMWrnNr3wubYVAMYWTmQ57SntAJxBkHxfh8uN9DqRe/BbWSlnlD9v/RYFfx0pXgx9h9K3BX42iTEqFL4IX8E7YUeJm4pR24dQcX0i0p9xgG+Ub2gqKgzNRZuny5/JjApZJrrRl4fTfK4iQBdyCs3O85SoXEkztX9mO0OHV4rj5GsST7pZymugvtgIh6hWhhon30T9A+XrIQCoPIix94VKYlFsM6L5njDITdvoB8BMO9ZJD7/AjXvt4Lyzp0d6vxWfxOky5JowOphxAka6+Au3CL1WZNOnz2ov6KA5WXjZS6I2AuOE7w+NCX0SF98ZC4jrGfrU2eKrZXzrtn1dseSRWnNCjzwVY6lobEJ/P6kKf8rl2JdSzcqrIagDXmtg0gM8xwUcbWupWearUFfBSLyxxWKR1Aq9yUUbW0YUv1MKnPi9sY4ATam6+MPHt8cU1izV5M9acSHSlD7IULwVNIAsZ7SunYuhrhDf7uJHZgcE26S/g8bHWShIAreh7gB9hW+QTaAnTfo43UekZ55iUM2OcxIfaotSiSaC34L6GcXvH5pKyqEMN8XUBJeqQwi39CvGMtg7poIusKyV1pQzauoW0FOr4AgNZcrPIq4Q0mMCsVruo1Gt7hG9oDhAtxcWXC8KJhZvSqDi3AAAQAElEQVTzgklkTvLgcy5YYC00S6v4urLQM19kqU43JBM7kq0VMd/n1B0+ri6lT10plx45OF+tsQsXVLa94afq+eRiEN7tp0zkUVQFyfW1wkPlDtySTr+ZhY8HHsKQV6rhbSbGQDzt+YyO5fEEjiML1xGatA3hdoCiZ45RBmf6IkS/lBLq2LnLeuVgcZz0rbBpZasO7Bd8pre3OJGgycsCCso7ZMegrhRg0slvBg1uEjnX6xea35Cpi0tIY+FFQoecBuyuMP7areNGfSKM/NVs6dIWqUavM3VTzscnYpi0TOcxPFBKdM7rlDmWOUEYhR/GWXV/ZIybPC4yZ/rJ67XMMKVe35Chel3YSKigLsyjBftGR1da4Ydv+JF+/cOiTK07w6v6uG6S/L5ZMOZCZmJ+MP64wDiB0yKvMMlwJeR8wxNI7GubNNKIrKWlQFOFpgKH9IP+4JO2hD0VbFGbcMPniY0fF4MTcUc4OQA+HFlKTXiOa63ic5X4b2n4YqONduBp99m3W2gDVeR48BRhUaxbKFFuy5O9AQKtJYahxYC+LTmGsd5bX8FhneMx2hwsSNv1vb3+52YNLcpKmdhPfrzPwiJRPXuvH9iGwyAZJUdBltd6dXy9/0YtCKWjtd6wD3jGMBqUsYLuFZvatQ3IqI9a27fSGv4L/QiEMVPmAMpeWx+JweY614Vs0gRAee0ZMwC3cnWssoKEmLEd7fv3+ZsB0GHOYJzzqZQazld9bdH6lnJt3AdAJgLhSEywf4OXWntV4DDou3Db8Uhf6SgO4tEWfVSbPGOfyyA60ea3o592VaG3bw05LKV6T13aSF6BWC6FMZHlHwBXwnvlPmGLykd5SINX68yTT8jMvx8lHerSBZ59r8U64bRavbCpdozTt/i3bEBJpwWEfGf45sJXmUt/rQ37ruk/+Yw87SRtXuma9Eqb7V5FZizRr6VJOjApYNgCvwxa+BAfUQgZvnEokf3QKc35FVYBnwUkmDx90Zn9JvoJA/ElfQN0plwRnfXiFsiVJmF539QBpa+VZmIHAUxYtdWc4yv1whRfjskH4ik0nigjJXl3NG3SlmN4HtEV5se8vgnnNu0tZWs/2hMe8AfiuRsHA5spzm+O7wqE08fx0mIfq5SjcdiYbBy3y4B/a0sJmwpjtDwTqn2iKKoZl8ZSFTw1V9zNfAT8ymFoLcQtD+KyCMeijJXhkfzphM0kfuY15+eMHejrfIE9o4sJ3qXVsWAHY4QxXrw98csK/cx2i/1TljDsPCYt9vfQwbnW/l3BVjo3PxY7KdznAcrQom81Wq2h1IRn0R7h2KHJ18LjEnOE39Fyxn7UvfKttUXpS0hj5TrwPCCTzFP6Su+IytW/KWd9X8FXCowVbLlE6ezCM5fEDy/cxgIPvIx1vOPSNnmWB9vtt5QSxqdaW/SthVfrlbHXgbrsj6yRQurUmKzNipPRjIEuJDG/IXn6qReLdpp94dmxXSmh/HyjKulBL8K2BB9lo06OzLPG5cPhkH/vyqu2MAFbFsWJEBjxr7+LLP517f+fz98fRf+ONFTSOb24i65DzBS76/gmJi8v7vYfrYqKYWxJtN102O43qD/CRFgnFERB2d8Mq+BEaC7hcLLgBGG/Qv1i7A2/m+Px+THu2TV/erhnh30MjWUgydWR1P2JyfLEpHPCQOZ0+ik3GQx8GocGab+Ko7i48cTFHe06gB+i3LXMyYrgkX2TE4wW2t6AKdwTgURHFkZ0y461JyEP7Mof2L3XGDVO+xqkrn3lV3DW+XvnJhMlSgZikyIT9VJq+LvPtv8OY0y5ifcN/qRLWOK3CFNcOtI1uFgnbNvXbNTI4+3tuzytt00YE3wotx0LvC19Wm0hP7YJSzrVt88Wn3V6rz4LX1jiPjPpdKUQ8Fq4YBpazUQRsWWSrF5/L0d0d8zk3wAwIleL8hVvRMkJs/UEm76Gz1lQnHz36K7VStJCUAGndbZ7NWg07G7DQm9N2W53SY+TmO0Ay688XBN5763UFpWfzxZpk0+Lz04w2oe6tkzSjQxfCULa6xLQ5txgDBjvkadBfL1dReVe/BW6vSqz8aJLYZ+A5ZhSFp7st2USVXfKGTZDe83CBCm9I3YuHXlixL10Zt8oYI8MxPKgTD2NOtEn5Yxf2NdiR/HbL59BJH3y5o761y/3+fvi8ihOd+49UZE+ujJ8SdKcRJQ9MwvdkCKNmWCgi0IQF/aIjdAYynmg3tIVaKW7NExMAl6Foy9sNzsSng16brmoHlqNlOOFP22zAluZlIL/AlyYxpo9iwzHt75iGuKATtpzAwTcjcTGvkNd7LVRR0d6+J3TJ999/BDv3v8Qt+/fhbHsDbkpQ3VlMT7ZW5rVv3L2edFjCWHLixt1Lhq6UpKf2/d3XG/CJOmMTasT6bdMbBaIw3jVFfpvN4LjVJXE+GIv0pFJKzFKn3IhLA21Ip+2lBW2rw8oa5SUPmi8UQ9JI7Ar/ZXdNT6vsNOMtchEftXffruL97d30ZCXY7WNBSbSR5/yJe4zuku4/KjCRp727QpywF7X6w0yhDZgi8M2+XbsVY5dCTY78R/4SlxRQn0HnxNJ3uHhOb5++hRfP39ZbJKkbwKvfY0/8mdMUzYKTf4K9lGgobUa8vn+w118/PCR8p5Tph3wsQ8ENMKLcRpUXDBIblpt4cbdAC885lsC+oRFuoU71BZDBYZDuogVfK7x28TrIOon7EYeS1+QY0uckESrdinPbnJEZHJJLUPo02Ll3In8V9hAZcAbcHwrVp0rd3EMzH3yn3FZ+4CXCj1rxr7jNNK3SbXjLb7UQ6t0vHJC7d+Ekw83lEAZ8uLVkvDQgTaonWchzrmgk2/b53nMODeg29t3d7GBztQruIWhLzCdEsdbwhav42yjAmbhG3p9C+uZ+f6J8oqOhU/gggt7YmMsfviZOlHX6ti/TyH9/nqP8610daXE0CplFcaiwnDleAHEE/jgSbsQP92jK8ifDspVm5FmcSyLFXrCgDQLx2JM9I3Nw+GVnOIA/xNlhtyJResYy5sahzAuCwvXTrxA4ioEC7fg9Oe1wGLy50am/KlLabDdefsf//KPkFzCN0h++fvfsP9PUZGzbT06PWO7Ly/PbDZMxJQW1vtGzB1+69ufnsSvsMk1i6pcKHD1PufHS5ww3urr796/j1vsxvky8D8I4zvD5wR/C4/Bp+ETwvatFe19gI5a+jA2KP8ZHkf061XbsjjmPbbir2Nt9/twU9J6ZXXgEMO51bwni3OVNsdmqzKZL4cq2pH9LS76/C/f//7X/xH+XS9PkNVXXwp20OKWvObDx48hTQmTTUPlut3vwpP8P338Mfwfrn6gT/6vYPAtT2v9rffN7kCXY+r6wBz/QjHOX4v+tyJm9rWmiqVH+221hbx2pRK3D/H3n/8W8imuvjUOa6Z4eT4QTw7Idsqibckbok16zRu8X+rmnP92zGnG9Ao++ZQeYyiJcbabwzrG+KAsPJDUroVlzNMOpMOx1qOiuMakAbqM+cJWXkOrKcMCDxElOnB6ILPZrPPtDg8T1+SMtTbkM5KTf8U+5GeG9yXOi8e3a/Rr9aWQJmKYMVo52V6BuwWOOjF+nMiD5Em7qbXEClvdYaP7zQ56VvgsspbJaymRd2ec7cxc0ANvICYicOSK3VIvniwynL39Meec6FwrLdKmbAr8ar/y7BjbRvxLnStvr2525NvY1NunI9g05QduZVcKFaIQX7p8gZwStSFTaFsRmzfw5Ftju5td3Nzc0NZC2v1bXx9++Bi3N3fhW1raa/CpwF6vN/j2bezTDnZsvG+QdaMV6i98SpdvtRrbl5xtDucV+VC2R+ZMB+zB6cG0v8qr7Wm7kpp4kLn8BHwo14mcZLHDCHn3rX0UEStiirDNP/z7VJ+//Mq8fI99sy5Djl0UCOObtIm1YEclxNGVgn4i/cvx/tpO8DEnukUmt7c3oS828o6hIbdWktfGfKPsbuhj8V55H5k7fLPHN4M+f/mUb/HIs7FD23Pd+YbtXcfXusjNdvsZe8/o06Lcb5GP+tIGN9ievnFCdsYoZeuYik7EDYcxE5/0O9du5trqzXZ9r7UW2gXsceiBTYJHu2m1pk0LWzlK54mY5xxvPm5dhwgd571XdRTItWdsKRUVlbSbvrVQVhnfs81DbHAx56W/EUeFL5/BRxsfGLNG17lG3+7IdTYx1Itc3IAnfp8oAQ3WGz88xFzmhkDPR3RIbBpa0iFPqJo6EPAtjKvgUObiKdArLf7ttaen57jq3PoKXvsYA5S5MW28/q9lyETbfSM2GIe1ccDnd0KnwtSGrUiZtxry57Mu+C+u+fB9/UBM3xdB/z41OLEdOsyw8MP7LJgm2lcZOoPK7/lRUxkGt5a9dByNyqtO4auwQ2uhUQ0ExmUSK1FrzRJ8nAyENVT6lYqx4XKJjhZwLkouWd+VQmyqOFbLiWoDzEJdCf4haQ1Nh7SIw7ETAS43fTA0n0stizNAV6sVeAWjnmPEADW+keTkpBNjfEAN4YgDqvLeE6bWLuNIIkfgOu7bBgIJuMmisnJM+OmARPHZYGsAgEV4KsBsUh86he3Bp0KXPAwExL7SXiq1dIEubwrPOqRytuj803QKA4z1FvvpbLU5FuFQARUoNtgHWp6VR04CwF1gjDi+5ciEfwTelCRlgjBARy+syMnVV3mdLAya0iCsgi68GkwjSqzQj/Kq0JtttHfIn6YwiGaAPh2BN6YOhCMdtpdSkQ/otQGBQr/fimzWBDYXTdI+E5yFJW/iAIXdgHcdu1yFnZW0Kh8Lt1TN4J8o8M0kYF2r4k6ImRwbgK79xSE/BjN7sEKAuhk4jqQgWm1M/W12u3ASk+YGzSYFSXuPLCHUwN+DyyC6QlZbJiMTfJ8X/kskLuxAWzDwgSlP0jLQsjDQ7lwkGSzhNPwkjejKa0CPIpR+k6gZu9b27DtOb3EcT/mK9pl6+9t20hewiZQtg9WT/nFiIhYODIsGnpmEmEy0uzfG2CZPwpFny9Bq+mtrLeQrJ00mfhcWa5KeNXKptGkv+oW4z+AWhn33yHBLQmW/NlRsAql3MAUF0iofS6EemUIUOhvZaEWfTIzShMHnuB6bqsjbxJjhfIGAD4t3KVTx7emzBuctiwaT1AUbDchCeBP0ubieSEp9tpTEHTERb6RnGePPOfUlX74FOaDLLTzb3V8POyNMaRKnMIQ1oQuvYJR0TGzGL6fQDtU1Q5If+7wZf4hZJq/6pImK7V0pyyZtQA10W28ctJ+0OFbbME5Ls5O29crPOmkCyeKn8KsNXPvb5nhPv411iRfbmKBlBrlc14au0tcLNZHhTdrlTfjqdr26Jv6F5GnKhbZwC3rymrEAFfHFP+E/E54JeCS+hKIe+OJJ22gNcsU8x5u/esQg4eg/xooJGbhZJ37hutg3dl0XCTSHoxFbVOH2FZmP4eLbBNNNmYlYdT2BTHliX473VxqUrYt7l1B5vgAAEABJREFU9aide621Aqth2iVMxvvWYoePa1MD9+EHOpXFwOIBBmJG90fjEPWO1ybsNrQa8rllUbrZb8JrB53T2wm5HeOVWKA9TejAMa1W9I8OYEhZWt6A7dWintVVFpg/X4ptykgblzcTVgWz4AbvZpNJaVfwN/B3hSvFud5Nhp578RgvXCCOxzfs1nlkDuu1MecHZTZjVwgHthcY4pb2Df6xQU6W3EiAAMdpa2mHEclbygR/8qDI2Eg1bIlnSt353NeS9IIhzuCTLxwqljiFjGqNVlsuuMS32WxD/VTqpeVKX/Ap0KE9KQs37ho6rIxd+i6ytj8GSm8ki0whCHQok3v58zmv9EBU4VxRCg9//NLdZF75G9/12aO2R4zVdi1XfZ1BRvfIQPEHGIJUJtqWJ64BEumnOza26EPaja0uiORJJxW2ujMeSqsykN7X40vaWcofhNaLw7Yp7WpKH1a+4+srOPBRcIpXsrpSQnvtHESFeE7ow+tEHKUq7Ntf5F7oX0qhahkgnrMyzI78oFpdSOPEePHaRx7k1/klbaenI9+AcdvP9DVf8PmKw7+zYtuI7wA5BnxR+xD2zDhjrBsuLv46YCWN2JUwpvmiAeqhNnnUHiwFHpheyKOWucg4Ilxzh6Sd9nqxH1iD1wifW6s5Z0qLNKkP/dCrepHWMwMmSvoFOad9V86n+EPfWjjHib/QIE79sy/EYmQuImnoKxTTwX5DbbFnU80F+orFv4vNvlZ8o0JTFygHdmfy5Zq0NWisjJeeCZmeocV75WWbdjXQR9jlD36jnflGqvnQGjkP0FrBk6XVaJdSuTpfg5TcfIoDMVFbgRDIB2Kxbwv7FeiwXhs4wZ8y8V45Jd3wPUGj49W9NNpm3cjcaV+LdRZhyIu01wttXUF2wHAO0y9PzHf+RoD3xtwZHxDXIrMGH02SYoGLvyGDDpqHNsQwtFAn4jAG2kfaJvIxfVYZrTer6Fvl0GTCDOeQR+fNCj36m/L4ev8YD18fl1hXCrnmLpSrPDjXpb1ARd8aByS72LNB62ac+LMPuYq4ceeorabPugifyakZFvp6tqPbAu2bS+yXbnP/T/56lhuvyEU9nZH9K3JR/j4LQzzJIzAqNDZyv742YnIJHu2SpSsltJeh2da4b8x3LbSjDbJo1NMl5Slf4pA2aZxT9pF9tWFhCNR2fVeddaUAb5V49VhhHLEp6cPFyYGRs3BKRPEf/b0KR3s5Q798pJ6Iw8LOuuwwY6Nj+KtgrgVH5DABK3NE7s0NzDWygDOvzNfyYLxKmwS+sJXtAnIibxzzbd6rjcmrbVno7/iXp0NuiHlYIu4z+OwnLMe5qZd5GnrKzThylsk4x/geHofaYokFlSkE5hVGIvj9h3a4Yn3iJvHQapSKZLCHAZ0YK7VZ67QjRJdwSocca009OkZ7uPLpvb6lrwgj/byUaMDTfjfg0tYascyi3V+pUebGPWGdqST88vP7/SrR75e6f0UZOggDk9elCZViKEsdAYLZbDHQEiqwYATLdWHzjNGPGNeEEQ61hbvQGteahG6738d6swsNxmcTE53PpFkYbd2WTZ1LkAk+Jtk6sP0iStRaw8nJ36H0tGnPTrFGY71lYELZfgsWJTcx3NH1D9udCEzicZLc5h9blJYVUAuJ4cxCeOS043Qpx9wNn3EGab3i2EKbu+tbTpnkS1noVC6ePLW8v78PTy6fOfHUOSfkIe0aK5LU7jOYBx8TgAGDXzPZ6kBU0ebPcnGaVSg/+XUy6Gga2bFVN9eJ9whPngQk/of7MBicCE4ikteulORPGtSJ/Cy6pJ42n+XBNssJ+CPjjwSpAzwYUAAQrbZvwVNYbj7Ir3/HQn4TZ4kwEbe/MAwIt/sbgvIupH/AmXV46ZJR+5jY+uq99zq1V3Ej9qgEGVjmC5XYoHgtjk/Z02JCZn8DPI/YZOVSstivlEpdyUnjBE+Op4L25YsIuJlpHzOAi7+nUj2bpDhhSau0OVaYuZk5tBiQiW1OeDNys92CZFN/290mPA3NU1QWbdqMmzvutA/oXXvQLrQt667lZn8b2+0uUu/6DfZ8HWcgdHJ+4bRS+T9gb96fLxNwRGGCq1GHJfB6lebgc8YWtccM/jxrf4XrbD30TwkDy8F31f0J25KfayLhKb7JwRv9GcZibsrEQx06wZncyo9t2lj+KhZ0NCb81XYDT5ZVqLuh1WhtHavtNtYkrcrDcSfoOKIn6ZQ+227vbkM7UgZ9bXa7JCYj1xEVKEk4R2/yOkF/TrDPjzkxGkOky7baKrpZfH46ndgkesFnnpIPTAzTKJl0SaMnVP53uJ609xW7Ar4TjhOrMMXjvSX4qPcTsU9fVCbKritKuCQd/m8nxjztwQLF8UACp/y1t0b8q+BxXOpCthheLzwrF3VtEXf2S3kZt46cOD8nHhfWiz1I1GL7GaOen/Pvf/iWpXrUZ00UEGCeZH/58hkYBx7nMB6pN/WoL8qvyU+HfaUcofONOLH8rvY9J4NfwhibvkyCwSohGnrVV0pBdmHyPLMQmnKRaJxQt25krOzXGj1q4m51FcoD6vHLyQtGGXkvzqQZoq50DMR8ZTcMNWF7SuffnjD5MYYMwLacsQv14nwyQrux6+uXL6G+rFP2jb4Z74nJPTy6+ePJo7FDeML179L5v2JlHbbqH9xUnk+PjylH4ayx91pbyGfKEe6MUY24oT0ZC+xn/NJvjPP6v+1zTKGvaQPpv30J+VgRQ/QBx27xG8ecMVp/P/7rw5fw7x9Im0nnetNI+DdRWw0/2r9ym0z42UTTdqwv0FW8yYLBAe+MbG2f53+O58NLeOLqHLFeb8OT21vnPuQjTdqHftojqy0xy7eFXHyPLKpGN5Ypi62KYLGBAzJ7fj7EM/Z4wn6loUdWFnU6tBa3797Hxx/ex0dOy9MW8CPnHN8OU4dQSvxoxI9NrJH1ljg5ML90pWRcyk0TEl6xKidL31hMYQP663SJdW2o0WoLx9/e3sWHD+/Dt0VuWQh7cDHAV28BbqNfA8ea5FQd7Pf72IJ7jSxaT1yjn/QXkVIQJSfH0++F3AkDR7o05hdNQ4d2FehB2JsN/MDLzGD59U2PF2L9iDz1a+d37dVyYNGf9vO6xMFcSABdP50Yb+kK/A0N6MieuK3Pn4jrbibY37dQb2/fxQ8//Sn26FW/t81fRxPXG74sLcpsqXuOzAmAX+FXuuXpDT1K39HFyMMji9L7UAfOpQP97Kttu6kgn9YLV9sY8cUz8CAyxG+/ARuw7Nn8VxdrnpWtsVJarmUi3rpR5niL9eaf2mupagIZY/Mn5Uc5ng7QdSCWjEoqaqvRKBUaxS+8vlXmm12IT980NghTn3QD0n4F2FW/pG9rPSKY2Bw7JMxWW2izlsr9TG3Oj/Cp7JXZ0Fryqu8Ycyr4xT2hI9u0sQ22JR7HZA5LfJGPN/pY3xX4wxFc+P3y689pZzeM0SY32ORQWy7ElDM94xqHjvhfYZzt4u1KhaUSta/J9357E74FbHurNdbY5I68XVqDTwWvNBsnh1apARh2rMx5COXmW7q372+iMadZN9FOQ9qYc99+vwltT10bL0pfEn/rWwzkCwNzQv4BdPBrGtr/4fmFHP1IjAcfDDVk6GLRObWnn3PzCXuw7xFdj/g6PUNZSZPxV1vLemSoXtL+jqfcZEEIqib8WK9dSZtzmDZh/QkdGn+M95YjObJX62xLWUNbBz2VIr7nx2dyS+exOTeC528r1hk7nDP30K4ObAi84tPiGZDbmiIMaRFu31ralesP+TkcXuPTp8/x889/Z81yjL418s33oe28+L9cUl7x9VJquF66/fgh3v/wQ2z3+2htCOcEZaF9C095Ky/9Wz8Sp1fxV3jZ4Ys//vBjaJfmA86dP//tr+QUj8nXGzIdiQPP5F2H40E2UDnCiEJ7pH1SEeqKKsMPfjPHzDjHOkA8V30V6Fb2xiXnTN+aWhF7I5Y8QVzSt9AJHIhfYf/mbXXQLiPnAvslD63GnlxSXuXR+UebUkfap3EzSmD7DVnWkFaf7S9t12I/5arOhZsFIz0eX3O+PDrnjW/o/Jix0n6+1eo66cCc5yZR5u5f70M5ijthMC9P2O9VFraZX2V5es48RThplxADysTxmH/n7CkeH5/SDkbs3oNC46/zhH+v6yvrhAfKEzHklfnkDT3JX8Nm9MGBq89ngJonKNO+NqvQ2xz2ub29CWOLcWTAHnqK45W19m4uoLzqtZ7xbuw41tiirk74pTkIgSlhrohT2+0uhCO87WYXHkZkjGAO3t/swjnRtZh2oexHaBeGNGJASIIveuPnd/n9jkn7d+SFMy2tkF9KFJTa1z5MaFVwzwSY1sHkpiJUrlfcPIfhjgQ2HIAkzJMrA9zjwwMJ8nP+atAJQzcgOyb7YrQzgWDAEC0qW1gzE0dfK0FttThlBBP4MfzvGU8EY41uT2DqSokXkkqTcmH2lYmEZE3ntaxIqpzInJiE+eW338JTa/uKX8M14VutBoxxAEtwonpgcXgIHUbDq8BsGKwJH1Jh8TnB4xg6mw4sHOlWVtfJ8gz90ild7sJOPJdS4aWBhzK0EO43BwKzNJ1xRI1bZ8yC0Z9pq8jCBMpAaNFxhEcTwQ4KHOcD8hBuvcqTZ+VgkTadMp2PiVan2+tsyFFZmrik0xFshd+DU5Bv6OdMkT551CmVq32wELukSQh7C6wB3FAUOvvSGLTTM2mp3P/+vPDVFpnUlt0TT6kxAGeN/qTL4OB1QLfDgOwo8iRtU9oQEy3wBeB4bch7+1hSPPzwXh7E6/1EnfL2XtmPyFs7kUh59ERaOrTzJxLce8oDG25OHh0I1M0Z3RrstXVxa5vCXwq0Ise+tkxgTti/+BiqB4WTcd5Dx+n0ysblIUzwxWe9dHjVDk/YvUmOsq3Aa60yqTaaS8IyyObigWQi/YQkwDETOJ34nJzTZsHFIECXqNCmXaARvoW6Gn7kgwqeS7RaQ1za+LXNhFW4JhFv0JU64PRIfrKAQzkKB6jpxx2xQ76micSLBYbyVmWV+h4c3qs3YZ3R6fT2JrpwfN7wQz1BFN9KsQXewSUtTpzqZWSsibsLKBcnykU5WNwgcnJUPo4RgnY8YGtOVqDAt4/4/1NuBKvfHvpstyirmQn7Osm6UDshX/l0rD7rpotykQ+T7icmXv8YnuWeUzuT+gN1tmkzJn9e5V16hGXxuSvIH9pW+OSWDUFpWGRFT9rSlsuiM/sbvpXr1cY6pFfpl3quyAwipcu45EmeeFobUpauU6fTFMZtF4PKS33RGLXVTAJygn53F3miiK9L12azSf1W4IMO1FDBF1Rh3YDPeg0alU/Ki3iS99io9KBCu1NKKGP1POFX6kgaHSsfGHrM6FcfSH7RxQlbUp8mZ/ZVRkkniYtJpAuFrpRLPNmEft1ag62adZ58288kp6ffPI/uY4V91mwyWZ/w9rtYkWh2peapob4rmmkAABAASURBVDztkEEuRoDnhsSaeKUduYD86h9oRc/yYtZ7hknvbVdvaDD/3pf0T+fJLiFM+VIm3g/MO/Lk5pZ/VNG/FTOejsh4SjnZJ+UVfIBvX31c29fOXkg8vxVosd5iLDiwIDQu6DPic6zwVpt1yviepPHz5y/x6TNzJosU7UHbn0El7QqplJpxTXsp1Lfa+PkPlIiEhTyM28rFNmXasIcBeTnWuJk+BC0nbMG3LfRRN7QSHzZgP8c5RhjOK9Kqj11P4tNONQ4wdwF1HQVdSoPz0vpioy406ZInrMppxJYmNgq0RfMS4SgLr9qZPmF/dZL4iK1PT08hjTmvMxaxR/kDrtbXMF9yHghoQVkJovBT2MYfN1ncQPSZar62ggVg2gkVUWtJW93uNqH9KcNCnXSoQ4s0i6evLWkwFjtPiUOf0E+MFwPy7hl7gl/HPbCweHl6iOPTC3POkq+dmPvkW/gj9yfjOv7leOnJZ+iTH/Gou9HE3jo7UOzzxlhu6Taz0J1C2eoPI3HyBH7laqGDDNv1fyopjfxBl2zV6kLVY3bottbokXlXSl6lsVIXfIxtxmevozxQFrrGBKYs3Fzyj7O68WduscM+ROepufagfSlv8yLzQ33M+GO98V36xaddVmT7Bg7lqh3kQok6F0EiVKbq+RUfclFmUXbGFuHrD8JyrAx2paRvS+dSX1NUwpJG69abVTj25uYmSlfjhJ6kLbS3WD7KZNDXiFlbYuEHFvFlaKEsjEGb7Spqz/yJkb+Qrz89PcZXcpsHrm4kOAdLU18XeRevHRi6EgUafRadmvFeWYhZfZsDuCHtr+hdc5ITtmK7Y/vWMvYOtVmVC2Jt9p7FsX8s38XvSH95qrULc84tc6AbVPLVFSWBREQuBJ5LqVGB1yrXUgMqU46+fd2I42/oSJqk07h9c/cu+TgSe9SPYOwnfdpP+jgx6WpHo/Rgv/bZ7HYhHMdMxCjn7yc2fLwKyznm5u4mKjJT1/5h219/+zU+/fYpvsKjtjLiD/KnfXhv/mJMEa8w3fBxISw9MJO0Jtyb27i52ceOskIm8nlkThCmeYVzpnSJ11z1gQOeL58/x5evX+Ph4WseFqkL3dbrPTpHfCG9XSnprz0yNG5rY31rmQtJ35lB0nCH7OR/xNePbPooG7SRNFo/GPexu66UtDcPE/Utc50DsUcfOiFL+Tqn/I5hLBNGdNgYDSfkc2JuN49UBuLVV7y3B6TAJhGO8cLUfrU3aRygWfodU4Dlm4lOD6XU1NuK9d4GGi0rfN/+EM+G1SVmYSvSDIIYaos1fbbo3Fi8ZtxwgX+L/+12ezYrtnHDVZ2YD1iu+JWHz+KRnspYfdiYInxjibic16XfnPXAppK6tBjD7GOZYBqOIRU+4EE+VsQC84m0JdoNFn2FZnxffBZpUCdr+GiVfBG9iE+fMy6pW+UjDO3mFbtXXzM5fRSlzQ+ITfB0tJ+5ouO158/+Cj+HmuYc5gzaulfb3ADTx2ZyPkCwZqkZw72f0J3zjbwlTOKY/pN98e2MK/Ci/JR7Y5PY2IUAHJ7mAjnc05mf39N3kdj3RNG/Rwvy4/t7D6nvCgG0DwU+YDSZ1JSK7Is2FgZ6DVfFOdYhKkNlu+jRkJ8enuOBJPKJhY/1JpwnnOu8WBIJMI6P0muroWMUDFNYtlcUv9quovUNfHMY4PK0mSTMPvv9bdLySKJ6IIifCEaVgOsGRw+9PeO3BKElud+Ba4q///2v4W6ok5s4ulJw7lVsdjuceKOt52n4M4nzI2XCaIXlSVQbBuiYMhgmLwQoeTfAtNYysHhNHuBvhE/p0okN8hWa2tBiYDIa6F8HZAv+RBp+cG3GTThFJqeM1xltWTNmjSzkx8Cy3axyAhWX7VdP8Fl9icciTuFb34FfvDrSdr+PPbvivqniDq+yzL9Cv9+F8lojN8dCEUncmLp2Uq994yRhE/vNDrltoiBv8XelQM+KsTchXvtabLOYpGahn8FKmQ5/oEeaLNKqTPtWI51+vQHfLqRxu91FHYZYtXUuOOXJyUF7yslERBTrhGH7tSgf62iOCg0V3LZl4KHSOgOPQc+rtiw9GTDRlXZwf/81PHnxZNyFh+M7xtp24ETomQWWeqYqMMwMcj3yMRG0rxOcC6WrXMSjru3vOHVtQH14vA/t64wtSPcZpzJAa0+OWWjDjgjwdahRwGHAPHDy84DNesrwAj1Oyo6xHJ1Qnl85STvl4k6chcSqwlvfgAFQaazVex7AWbgUYA/gaRT5cJw0KeMRf7sWg/iE3SpjJ6klNkyZ2Nl/QG8pY3zdyf/l5QWbIiFHgAWbWvCa6M5saI457oT9C9OEYMELQRiIE6c2XjonMsaQwKoP+4+cwKRO8dsDiYl+/H8z955LkitLgp5vIBBAihItjrgzQ/JZ9ylpxj+7s1cc1aJkViYKieH3OSr7np0ZcrlGs52TnVEAQrh2D48IVLWyXMshfdvk0hOVE/R38LfBt7RZ4frHak1Yv7p4J1ERr7jc/M3JB3nLn4neAycw95x6OZHKt/Y9ExOELT7vJ06FDpxgajP+rY9PTJSOS30cnvNtiAcSxyc2sVW3OjgrR+j3Wbmkv++2scU3jW21tqjQbWl5z3MqC/k4iODIF0mVKPTrWwt9qXEtBXmReEmfkzUBLfYkBeKRB+3fOJtv9JjwAk+a5F3/u715F/6vGe+//y7/htItCwsXp54ODkNDXMwN6DhtvItQriNxawB3V9ZkME/FWTibfErHhB4YCCkLmyBL+o04U37IU7oC1lLfdNQHsg7apjde1MdEX8fJ6/XNDYtmCnOEuqvgV3a+eXRFrFemPbbuxv7VDRta9N/sdvhtYH9z1FaJbyOxh1hH2+27dyHvu+1Vtmlj4rm5vg1hCbsxvm12meC4aPj5519SvxUdSO8Ez13EeggwIKsSufiWduM9TaGOVn8/Jhzl56bLIzbym4uHz3e5+SA8fV+5Op8YUxcAXOKISZd29uD/iERM0A+euNcWn7DHvMf+VvkT37U55FmRifws+L8bCZ9+/TV++emn+Ape/57LCXmjqJQT6ozf27w6GkiO1YEdau3D5HOH3Tpv2ebzyKJFe7KfGyFfOaF0njzir/fcZ2Gj/cA8Lz+lL7HB/n2LRJ4dJ/8u0i4bRiajsB+2FeQdEkNRxwOxS9vdbLbRN3IJ4oU+arxVT17XvOTIyer0rZyIP8Y55arNTTzfk2tkPsNVP7HOPsqhR6cuUMXXt4od1wgVDmHC4JKLoXvi+xNxQ361ceOj/EBWLkB8jqS9Jd83V9fxHvtTjkNtzMdzxjHHS6M8tlqj9D0xdeZk/i6L/i3c2obwlL/SRztzrvIU/zOyzsU2slYG0jJjAxbjeW4goe+KzLpSUi5nnoUp3+L3qi8U4oo0K6eM2TCr7l6RmTReivht176USRZwGi+Em4Wx1nNBHvy0nUuxQIdx2qLNy1Ne+xr6Cl3CAz51cwS3+IwR0uk1AGK/KxbnH999iI8fvot37/FhZIzxsPH/lDoSjvZyRf0Ge+2b8q2Y/pKyl8+KPDfYu/FFXE/4WeA39m1vb3EoE+vsb7vzwN3dl4RRWcxkrgUMYYnzUpxzRjZ/hW9MgG1wr622bXd7cqJb6P+YcUI7PuPD4jojL/2gYitts4mBuHT1Hl5//CEqutRvOvS1GfdRuKr3R+z585cv8fnTr6FtaCPKTPoTFgRo41yoQjvIsefBNnFKvzkyqJHfMW3UfEcbcb7Vb1zcutHdlRKtDuhrAz1DMuW8o184P3769FvcYZvGJhvl3zxsd7WNhkzEZb18Js+QY24ywJvyksfsA41dKZmTqkN1tDCvGoecs/ybPMroyBwtrUF/x/foVZqNodJ/ZB70OjG/aJ/GR/NR+8q/ujXHvyM/PGADPtvn44eP5MQtc7kvvrHzt5/ibz//Nbz/u3yRHkLTV07Yqxtvykq/0S61P3m1FAjcEAfN2T+8/xj+HSzxSMMzeF0HHcnzxG/dkXj6hXzjt59/jd9++lv89svP8dunL7H2Owpype3LJ+ygEGPeR60l80PzfPONm5vb0N6cC/QpBym7H374PtTLjEzU0/F4soncuqU9GqvVl/C0I+OL+pc3cybllXQyakYnykP+EQU1yAQ/Mk8Q54n8QH7kVZkLMzvRx/6OF66+JVxH6zvOOdJg38umWm11/ZVfcwDL29zUhpYyUL/GDGmxOLbSpp+qC69bfE/43qsLbcGNIDeUfU46sdPEj77Sdlkv2d8644XyLcxrmBwxbsk3pPVh56XD8Snjw+HwEkeK9MwwqryMtUkTNrolb9vDw/X+Cn9qVBNV6Yc7hH/o2/lCmr0qty3z3xW0D/BD53gm5/xKLHKeOGHj1ulT2s2BtYxzojgRM19g+xP4Z/SlnNSpctdff/7pl/jCRuMDc9unX3+Jv/3tb/Er17XuMflw81UbLoVYil86b8rbxGbTCTtS3srAWOD8I0b1XltjvbeNUVmOm6h1YG4tkgtFaptbmebyR/quFP6RKPof0PLvEbws53By9vWzXNSRAKSiMBgNYHXQKSGrLIvG4Wx1udegDBTYTk4ME4FuYbKynHBu4RmATxiCRqlB3rGbqHF5Oqjz2sf+whW+SfE8vybeqlPjDOl8OHTfGqeS87pRw8mGwbUQ2HTkrQaE8V0c6hX8WlGPQzmBmNRX7lurBLgalasBR/6n0wsJFpYmIw4CO6Cyj6dEBsShtQwkNOXVRGVkgvf5hYBswps8ktw+c5L4mNdjJleClY6WCes2F3y5wMBpTZiFFW9KUrbiM6BkYNnuw4nNPjrOgpNe9OW9wdTdd0/93WR4uL+PR04AvV/LfSY/SR80uUhX5m7i3XNi4eSsXmZ25OVFtztjCwYK693okz/1kwtokomvTOKpQyYndShMJ9GZcepwhfPG0PqQP5WpxQeDRtKBzTx7gvaFEwwWLtqK9RP1lktgVC6WWht6aUxGLYuBzf4XvF0RL5LCDuXFMeIL5Ca8IxuK2rcByjGV/o1EurWObpySgPdi+9mOzVQKjbl5oTw8Wfmk7DxRQ/fqThvM4N+tQVAzctNBXblAdLxwLN4ry3s2T500ldsWPV8R9E2EnLQG+BywuZFNDEurbbXbiu3mvc9jbJkkbtnw2293MeIrW07598DabUmqhpYB1V/dGoClLJTXjCy0He+VkXxKU8CIfaTR0lpNGVdwWv/7otzk7Q5b0wbSh2Wa4r1t+jIgCfKNMkJLJYmcsM+HeGRxck8suOPqvRtbqRfsMMfpNLhkAcBQG5u4u7i5fU+5DWUhLdK1lsbkUfFLCv1RqWxhsgt+PYeJsbYsfDolq8al5+cjdDyFunAjznHCbq0n4anEtCXk7Ssb3foLANGBtOzjmtO6/X4H3hX3djtm3fff/xC3nKKpz5G6lnKHHPhR7k6Axq2UeQcpIoVP5TUzWdqHWvBUZNbS9+W/lBpAyU0Hl5YzAAAQAElEQVSMhEF8O+tv6BKRqzpYK2uhp/L5VoyR4FllVSOvRXgBjxM8PsUXThI/sbHx619/int80cXWzMaGdDJTpBxNYpSjdvuIz7qQPEGD/GjD+uGJWD9B2yxd0CFh+p2vzRtrHogdd8B/uLuPI/4+448rnvmtNyOklaLsTHB2xNkBOUrLA/Htyyc2bElK1I16nE5zvta8IZEwKdJ/lMkJXzYWfmLh4Qnt569f0v6QUsrx+fkx7r5+zgTn+XAfBQpM+MTpAl+e7rHPv/zXf46f//JX5p6FTaF9fPz4IX+1ueDrDIkFXpWDSc4Bm3IeOJBoHeHtlTbpXiAo+0kTJ7P3d3fWxAYbubnep66Vo28EOTeKWx/r0V2PLGZsQzjb/cX2rnKDb8TPR+a+5qkhvr8lDqxlj8/sYzcKe5sLltZXTjNv4ocffqBtB+nEO/U3LTHUGsYwbYaGMDdwztmwSK6lhYvEtBv6QTh2s4RzrJsb9hsqtoqO0F4eyMi7eh/R3Q6aR+HQLk/yqe5cODh3HLClw+MBO6Rw1cYsLh6MxfqvunSctqIsxO2zPqFfnon3ysf5otSS/Ha1wgpaRX6R2qV3+uFqaz31AzRtoFEe6AyoJedsN0rF/chBVxZo1Oal22LMMJ6oc2mTL23n3e1t3FL28oxuhyYNC/KaWZRNuQCQN+3KtzK+YH/32IO4Cj653e7RzT7p9+2N7Ie/vOBXjfxBeTofuDH2fHjMjdXcKAFPpTTmi8ZVvAP38rbbb+OKsoOeHpm8LhPT4Ry1L5Fj6L+gVG3Oa/CptWRbbSXaWEO8G+DZXxji1FaQbuQHWeZzwY68z0p+LMic02Z1c8bWLvLqgG9eI33qSV2eMvc8hHOztChf+f/pp5/ZrPw5HvCZNedc9VfhpZYahX+O9xDGXOIRvzYHSz29rL+6YlyQbhQcvo1hTjNjM9I81BZudH9gfrni5L+1BtFLGJMrvPg848fa6yP24NgzdjSgD/XtH4v+4fsf4/3797G/XnVX6xDjbkw9ynvqC1rMBdK34F/eN/jvjtLYNOprZY4M4gw5LrHDNx++Mve4Yep4bV9/kcevxL9f//zXuCO2yU8PnVvw6QfOpc5nkBjKSN1tsas9NmmOsdvuiWMjbfDJOOmxvzmiMpc3NJffDgW7oF3OU+Y/rdbY7bfRsIVSC+Kcse0pTtjn6WS++0K/l5jdfGH+oEMUcIz0d768Rr7X17fMlbdxxdWYpHwyZ9A+iI8uUI/YwkQ58fxKvXxpE0fqDixw9Rdprn0N3/a6Aq66YtXNXDAD+zr8Y+xupmyIPc4TwrmC9xv807JHHiOy3++v45o6yAxlLP/ieuAgaIKPNvbkWft4x+aispDP4DMSN27f38RHDk1+ZBPOAxT5014u/AhH/kqNsH/fGjhmDggO8cjm3An+6lBDPSlPZaXMLuNa2zJuG7V0efVXcuVJe9ujB/sLH3Jiux2Zl67DdcMVvMlfj47kR8PSZ+0nbG34hfWAMdpny4nc60jR1oXr+GvynBH5tVYZuurbfuKstYYwu1JSx/ykz5pTeEg3oSsraA5cFL3gU8zV8iw+27qigQVqmzM+GtuFvUG2N8hbGox79j1iY8aDO+Zk5wTt/PHwkJviT2y899Cz221BxbwGHuOB6yPx2aaNXKHr3W4frefAAP93jSQc+3joYG5zZ24PDu1LvMYB7+3jVTuy3jxDWh+JCZcifffk9V/R7QPrI/OACfslvEYjXlzvb+L2/TtixYfUp3BmHNU+6sJ+Q22xgQ83eZRDKS15Uoh9xW/f8nqCP8PRCZOw8nw1zhKn7JdxsdToAr0hY/kf0aM2WKiXF3k/vkypF/Xd1Sr6KFz32M/7j9/Fj//4J2LaVajra9YZH7//GLdct+Qa1sm/MdmYZLw1Zt0hj/TPN/2Le8DuLX2Fl6KlFGgrId7iXVeChzDPKF0XJTnzh3dc/0DfPx5F/zPCYULG24gxM0nwawbvNB6M1IlXI9Rxj0xAMw4i6KLCKNgp45bgNq/Zh3H2EcZEkmrweMUIfba4WBHmEWM4mhST9B8OT/HEvXjss8INaHEygS6CkDAbRqMjbHa7aMMGvBg7sJ0gThNJjLjhpyfIucGj4aocjdLCAL6FsS0nYuFVDLACtxQcAyQ6tJOqGxKAoiYYE1FrjVZrjhtapa4SQwvXtdS3NmVjYNIJLC/wdXhbBPgsfwIV3zC0aCTrm3EXu6sdSf8YfWuJUHqX1f3CfhsC4O7qKtxVNlgJY8HBDUYXmGQpmcidmERO6EunM1kwsHv/jJzXciS4HklsKQRRxx/Rh8HJol7U00oDekAh6sZ6F33KSPn4NoYnzwdOmg/oUf2rW+Gd0Ys0ZtFASt7lD/nKKn4oL7RI0EHX6Nkg/ciEbsB04WNgv8A0MEoTxpZwlGHKvbaoyE1Yts/YgVfxxBvevF9Hpc68tc/M5qLwT4wRbo/tbJF1IzgLW5tPvrBl5WudZYE/k/ADMn0isHva8si9f6RVu7nQA4uQsBKx0j+HixLxC0eavX8+HMNJS1lK1xUBdyToa599rUmzyU3/xmuDX+/TxkFS6TNQtyOBubm+DRdZ2syG5w2JgJOTcMQFsHB8V5A8xJ7xaxMU+UPVzCNLFprpWtP2hd23Fq3WKB02//vS80ziNTNYnWkrwpMPizFAeXmvJMRdm3DFv6QtmmhalLXF2DMjc2GqO8hM0nEO6GmxYfK62u3jChklPOiqlKFiC3WFXWCAr2pNfqRD2zjhHwfk7b19BKyepVv7Nhl6ZdNCXMqsAdN+Z2xEH9bmj/iLNCVOklnlPkKTfEmP977W7f8K4ht3G2zKtwZsK6WCEq6Q+4wdpazwdaS41nNv3QkalNlKR0NnY3giJY4OO7XedmUk/V59Vo8FSNKsfUijxXvraGIo2BCO9X1rbOwxAv3p2+rwns0R346659TQU1J1o7w82RWPulFPJnYZM4gj+pC2LQ1rnzk89XFc0vSGT96OnGAeOPV6Im48kXgeT6dv8V7YjhGO4wLSGBoFnkfkaNG/xPVIYnbPQtD/7c5NuTM8XMa2tom22TGuJstuasvbV07DHjjBenp4TJzikO8Di/p7Ft+PT3e5Sb6gh93VPoa+5Xhtwo0rN39+/fknxk4Zm/U3fSw78UO6XaCZTD0b/ynH6ZC/Tjajc9vF6b28PhI3lDHoYhxauPisjeQr7e3I3PjA5sp6kqv+lEPCQC7a3Y1vZ233oa+PxC0PKfKKrLb4v8V+tl82lHNzutS4Is78wILFDeNS/hM8rfGpdDUyaUT4/j0RnUhf8MS3Z1w5l9AvWh1CmmyX5wV7rowtfc3x5hbqwwWX/A3Sx6npgM8MrYU2qR4PyOhiS75V7DzlvK6fOe8csZXj4RQ+O7cJT7jqRN3lQhp5mWt4iKN8sqAP6RNPgZe3LzTTwNc+wvFqvwpNDbn12JrPdIG1JYxHq70/xTMnty/Qq09Iy4lYcCKmTBZoEF5XSvgWmmV3tY3NboyV3xLSoA/MxDdjzpFDgwNz3uPDU7hYeOb+CEzxX/RWkLm47plr7tkoF1etFZgrXBchbkgkH13Bnyv6QQf06eUFF6hc61Bis2nhwsirddJyxi67UpBLCeEGyjpBn23F+lqz3tjvPLRhTtHOKrHf/tpGV+QNGGGBzcIY6pQ9gMOPPmU546fSKh8WR2iTbWhpNzPtE7K07RWbsr86OOArvu3whYOnAzYxT2dIJRKDRzrkR3qFbX6yLkKe4rJZp86kw3gsH4zMA0RzvjP4pKMgJ/Osq9t9GG/lzX7KeMVRyZWn0LefWGhqF+Jz4W68uLq6ifTJq+vYbbawjly6EkNtUZAXBOfGs/HqRNzUXgKZOV7/GpCBOBmo+6RP+vapG4V3bELIg2Mm5gflYx7yyALz868/Yz9fYn55BlqkbczkiG5OKjv5Fq68a1eWkflTHsWpLqF0tXdkccQGha++pNnxtZRQBvJrjqifb6B3wG+MF/ZbaZuQK4VNoBOLyhO5Xc4PCLKUGo04sCVm7ShuUOx2+/DNhY62BX0Lf8EGvWoLM3Vetce1LCmXCy5pPeF/wWfHpre2DSr6rP2093csYNWLNnbStoFpPDTe7t5iUmuVmLiNq6stkCLsJ0/iPOLzM+Ok3U0vdV2QhzRwiQ0x7YoNhQ8fbuPDd+8j537iqzCjCE6KKATUngGDMusrtnDMze4D8Bdo6muLHjl066C0AW0Pl0Cn5gEtKmPNJ3bjLm6wNw/FN+QfhXFpS7XEyPOOuCNd6njHXGC7vEi39h8F7l7n0P5T1yBJmUPHjH29pkyXqLVmTnlzs4fPMRzPyHD9MXH47hj79PDFl/ZKWfM75bPCnqlDDnQoIJYOdTZha46nhS8E8dNnx6l39jMS/4gvDcRm5S8u2/Q/Y4Kx8Yi9GkuP5BYTG3W1FuQ1Ao01DHozHpzgR7jaqjaxQT7CzBhFT+G8kI/I1yt9D8T6J/Si76kD+ZY27/WpV2TkvMdQaGyIZMk/Zn5g/ZWFePVEORCrnL+mt/8wASvI/s7NN9jMzc1tOO+UUgGFDOggHtQRCq3WFgP6VO/yTiVf+vWV5h4bwVvo7Bj5e8HflLn30ux4eaYzNDq0ph4H7Eh49nti3jEeCcN+6si425XC/LUPbWzdaLyO0iqbi/v4wCb5zfU+5KNSBxWsKydy+olN4GMY49TPEX3M8zn8ZAwZalRsqgC7KwWC+Oal5Lpa/B3PEV2E1+zjjRD+vfIfV/fHpOr/RR7Y1rdW30rQmA3QEw6UwZrrjMOsAXftWnCmoiZ+PzgDNPak4eX9v+TksY7gJ/UziYUGpf6oyYDs1eTBCeCa3UMdOoVIJ41ixMm9HnEiNwOecUBptM4k3lPcr5x4+MbKTPAojAN9mAi645iJEAFsAxx3yA36u/02DPwmGT2G10jqbTc4ttqge2ZCP+YuvM4uPF91lRaT6dZaXILEK7Cd/LyuvJWorSb8oTUMG0mVtSACnHNO+AasVXxwy/cMksU3r9iEmKdXZDOT6E/hzrOnL/LtZG9CG28f8cmn9d/akYETWf6KAxNpJpwEC/mTbmkamJz61kgMW1g38qzcK3RDRtZdc+pxS/FEpis15WlAFOcWeNecqlwxoVXkdyTow0JccyKwv76K6/1VBoQrJhknms1bYuHEk3JnjP2FtSC/vjYC2hi1Z5KAN+vVpXwdSYidbNX/iSBsW2W8NlPK+iaGclyDYQvbhA0Y5PxmjwpexrhqHxcdDq0yKbQMfq3WKCx6hO/A7PdmMwa2d57gbfcJ/wK7Qndl3PHNR7xvrYV2YqQy6NrX4q9SuKuePgAtThbajG09/jQwzqvPC+1ea+0SlpOTvJq8CcPi6cUZfkwOHCvujkHKbcZfLz7i2IvcU/Z9pVeQtM4kG5MCCid/x8uzdDvJAjr7CbMrJW1F/9iRDG3Rp8nsMLRQBo4r4cefBTmWaODR5mw7nt3RKgAAEABJREFUMTGe0J10+dxaDXXtCOldsAHrfc34u3/8p/j4AyemHz6SOL0V7vVd8TZOQ+UDJGG8MpE8kTj7VsqJkx1xapdeC3KFdNVJWfApyxwT/aVHGYl3ux1TzsrSZ8tFj7VWyFxyPD8jYFF7k24a0lfs2yo+Ao/PLMqemeQn7p1kG8ntBvjeT0zExiN9VdpMOIRfCvKoLWH1XJHgWzKl/x9TT9qldA2tRmPRNlD6yhh0oDz6JgwKDDte2gJaHVOhzcRmN25j50KEjQztwj4H4ukBml1gd6VEA6Zve4hPXmw/ygv2eUVy0rg6zgTKxbmbLsZI+RXX+ObzwhfnxT4cIz3Sst3uQx25GbYH5n5/lbHj/fsP8eOf/hTf//B9vL99FyNy0xXU0wubJupshhZl70aB+UDXrdw6PyWtxAtpCZD1rSVa2xYSjuX1NRbiowmd/HWlpMxH/Hy73cSAnOz7yIaQPBXaLeLLBBj9OTc671i3MJ8dXl7iwbc6OdlzgWm9RV2LAzJSf+r8QFI14ZvKRDlaJPDI3DYDS7sSXwVv/k9FMJ8waND25N3E8Ql93T/dZVJFl7TdK2Kxi6cNOjb+axOd9g9PynxAFpYNixvb9HlxOd636qTXuivs44rYnklcqWn3tllmaPeNAH0vYEzafHXbXGGHHr9Db/6awm67l61gOhM8G/pLJoITsrfhlkTRNyPE78GF1wuNwpZP7fFoomwCD17rW23YxJayydIqvpmyEiqhDGxnApe6OrLYdO50say+tZIdeu5KCW0g52zikiMv+GEpD03UnzYH81aFc/2A/N4xH3rCfsN1C485j9RGbKyRC7C0/X3s9hTvwWccEohzpAcw2ojFZPhEHFoy9tXU4R4ZWrZ7eGROVibaiHh6dKm8pUlOlb88Cdtn8wl5x1RImoMCnwRy9VWCT/5gEQvOezcI2DTx1wvvOJF1wUdXRCxExkGTCx/l1FXn2DlM3BFv+os09aVkjBK3NtUPq69dNoWkvWds32pUZKfuvDquK2/EQJZf+ynjtHFsRL8SrnqxVOBkAc6AXMS3Q75bdLDd7/IU2pPn6+ur2O73uQBR7sYf+wtD2ZlLGNMe8Z+jPicuSuoaQi79LnxTlYtx9aWdqqtX4o/1l7lCuB4gGHvUgfIXjvOzG+f3j769/BSrPR4jN5XvvrKZMAcnEeSDC/PSnP4hfW4AvxjD2CiZiQln7Fn61NEjG9Lmgq/YrXiVolcP4JSXMjIGXCEDZW2btJ8yP5kxnRmUHNIiT3XofGpuULFhlJ/6nF+nOLEJkHz0NZS1/ZS3YyAH/6GVmzLYvg3jzYBupEFaxKuKG/YvTdYrO/1yxpeNgRAjyrSnVVct7GvM0GfdpLM4r2uV290+8wFjzHfffcz5w/7BR7k7v47gy5wVPzJ+fP78KX7+5SfKr+GvurmxrmyVyfH5mRyfjXhiuv4uTW5euGb4xDg30YRhG9xCLvLDVrpSkubt9ZYcF9vbb5MPZQwpUZFJrVBs6amhf1cKeWYN53vnvHfvruOGGOs6xLhR6LvgXM8cOvzyy8/xgH8qa+XShoGWJU7SiT0oW2lyLrT06PId8dTl9M/+2u7Xr2xKH6B3STqvr/crrqtt+PHvsxiHgsCRsND1AAxx5bxjJ4r4jXc30HkFj0Or1Ebs8DtzMfM/7VzbdL6VFv3K/7rde+lygLKrjG2tpX697rHPvXApPbzbf831OdhgQCnOO7HmqMQrab2GD9cp0mx+5dtvrke6UvKNrpvba/gdRRkTNqY9XGMHP7DR98P3P6CjGr5BO+ELrqGk3eIAZW/8kxdLVwr6auGmnqUNDd1tyVFuM7a0Sps5MMXx6qPWGuox7Zv1kDZsTFOGWa5vsZfr2DI/jxz0t7GPSn4PYehqzhggnBO+PeGDxpcr5PTdd9+HNn/D+CgR/oaFvBtHFuL0gFz7Bm4IeXl8ivsvxBtiuvmGMvWQYP1bPXdhvibPG3TYlRpn7Nl+2m7hudaWfKujKsxSsL1Y9UDcM2Yaj+RzaI3YsM3+yjqiQAE/kYPj5dHSyH9H/HJDLqeNeT+OQ8j/AAyHOTdKh0WaJ2TwCm+pF6ESa9TPcj4jKyp45ue/+f7n//yf/03d/+qKVQr/q7H+/8F3jlRyEHm5RcAK+RwzEp/fAo7y1nCqyq0tHc176wIj4YvmYZ2vfQFC9X+ilLdSuVLQtn1LGhudw2ElKoYwYiDb7R7YLfwwkjElLnhmnNr/jeWIAxsEemjRWT3FvefU1+Bu4iDsAPTadggNKuup7KF9AJcOLe3SApsQEVGHlkW4wcckQIdUBj1ByjGOtfT07UrJyfvSTxzSJf8d4wVqMmQQqBXeiyUb1h8leySPBdpUgvhO8HkieX29BHycNGHjEG+aWsejrDPITGQdZx/bu1IyIa29Aabm6UHta1iSHu5bhdcCPfAlv98KY/myEGqx2+0z6G12IzSuQcDFUfDRwTcEEZOHAu2nDNIR6dw4/EDpW4sqnh7cb3hWmcM4MJSVOpJfcda+aIKYzoIolpStfP2+TAQhhoYy7ZFpD9zkGzm0WuH7DTadVlqZTbgvVEsnIsvEWPodTxO8FehUFhQ7BlIEHpdwcWk/9e1p/ABPjq1V3sDXqmtQkrdjSGeFBpOeEVuWV+vk0+KvDXgKIM/qTbrlNK0AvKVUUcJ/1kTCQo4DCW8dhmw7wb/B2iIcKysyULeWFQZQoV+cpYuo0NxDbw9t0uQY21wUuahzgdCVknLoSomuBKXkc+GZmzDAV8bXoeVCZwBmtdSGfa19V0mvP8WR4/qat/KqLF6x4QSJrhM2rfIhPdyGvF5fXcW420TbDInLSWODrXnta0PHFdCUrqAovvBqbHjBBt2U0Db01bR1kQmY8vfbv8uHauAVJrEx+taAG5SSZeDZ5LeDb/ulYmCP1gBzLhQLQMc2hJOc/eRDG7XIr8+OdYz3JsBH4pdJCEaeOu4KrZS+YU/gEqZ91XGWt4UKnEKX9NGvwD9jhG0BAm0l9cYNnfKbdK7PhUsJbWT4HZ6Vp1Ue+stqlzwTFE2SZuM/hEqT8mi56VRDWpS5fBylDx2AICr0N+RWa8v7Ump02mepNFfGldCWhuxjXUH+FfnVMHZcEf/9X5ncRHAz0H7MRpA5x4LtKBfpOuEHKWNi5OuZtuADDbajIh4iauItee/Yk3GVcdr92o+eyPBCc8PPCmPkbTLmUnr4sQRgzsgicVLv+ARMg7Lx+YlNPxNgk9ITtiiN2jbiS/pn8CtPxykj+ZW/y3g6AQ29gWutgxJ549Re/xEHmkm7mzgk+EYLCLpSwsMMT+DVcVcAEuun49LxWKizzat8FrEhAv0/YSM/2+yj/+hvtamzyIMI+fl2utk3oEZMbLgaQ17Rjb5yc/UuXIA2NmkBDWX+hA8u9jnTDw6zjxtNApl/J09xSwPdEce/UJaMqwvjrJee1hpJ9Lgm4iSWFR1VeLMdNkHGuhpdKftLEYfsVsba7wyv8pydGauOhdtqwz4TSuLGaOMSR4wrG06d3dgc2UQbsBdxO7Yyrg01Bvge8BHfgkh44LOPfL5ie5bUG/cz9qBebavY3UCszySZucNFYQ/MDlIGYLjoKoVFERKdkYW0Q3YUfpQo0AonF54UHnU04TP4BvLlkdhQ8TUA8s2cBRqm4yncbBMeEIJOAVDgLeHG3owcpQ206OFMUwn5Ghq+C83SD9qoFbmhB3mxSNM3uUFIT+lqAXwBBmN55o57fnpP6RlvbJAn5+mLXTrBuhgawDEgC22z1hpuOigXD51u2Sy+YVPuigWTdjvQT1vKAmxhSteC7ORJ/qUdUYTxRBte8DP7wLzshjiUyTMb5C5QTshxZmE2oTf76ENdqZHyyRFL3rdakTOLK2RnPHhm09dNf3GeEZax4ZKTJr6kL++QMfauXijpbyzOjVfSZ1x5gpaJ+WMGtrSvNEIlfJ0pQlGOyshNQ6QbwtFP9YUZHtQ1KEPZKKe+teh7dMLglA99nKeUP1VRivy00OY9BK3oUbyX0td+zQFCOyRCpRw1QrCDKGXPVViXQgu2sMId8KMGDdIsTfaRRmmQ9ldkAVT6lxiGljnBgK/YX59c4Ueoj1pbuOnXowP19MRGypdPX+KODbenh8fwrcKJxeULcnTd4IaAchWf9uAbv4enh3h4uqfvE/qYsI+JDew5N85gEXlEDK3mIed2v40eeajbI5s3C/ZRChx0FGxCGQrXucMa45S+vWOeM6/2Da86OCBYZE9xZC59gM6ZA+CRnKcO+DzrshMy0GbO2E/yCzBpnrVF7tWNeL7cfQltzs3HS9++tdBXBq7S8wh/8ml/bULYXhfsx9hiEXZXShjHGzJXL+LtylpnrPcZcsh9J+REnOFB+zqwaS8Mx0AaxrmkffS1Rq3QAh0DpfcZeIgp1JVj7O88bLFJeG6KSmtfGzZQkX9BTlNuSE/oUp1IpzJowNUO9M/aamyQoXnEDYcapS/EwwV9apuB3oCF7uTD0hVJXRg6B3eALdknuJMOZTc0fAW6C8RVrsYr5az++9awi4adRG7uqi95U8eWiw7MFfVNr5UxwrIfiJnb8X/8T30En9q3MMY5V47MPQVaJmxEO0m7ZaB9pEP9uWn/zOZ2zjHAUY8ztnM4PIfjFuxFuSur2rAtcFivr0mHRX772kIa7VvoI38zY4VnoYovLXwrcmit8YzUsAGqUm7mN1lo08c3zJnKwPgsbNsc6zxx1vagUxxz0r3qIIFefgAbDDw5O3B5+7rpcylvVf+hF/n/DyXgfwo51JZOlTOKm64rUVsfwzDg/C2DrQrb7bfh5OrbM+7+vn93m7ujKnbAAFRkqzWTpzQQHEQDX0vLZM0dXOFs2AE1+HnVuDckPAMGp7F1bw4pRbgiPrE6a/BZln/B3KnVEAo9CgbMvc5gkPBaEi901MqIIDgdM7gs9DPouWvqSYpG5imuE7unhJfE1vHyMjDBbAgevvXhDuxut4+htWgDsPtKEAI8MCeMdQ1eE7TOlIVgOOWmk7v5TryOG0hUR8oA3L62qJQReDpC477g2DMTp7S5O59BHIcDSyjDHRPG1fWeYLDSIQHL8pr4kESoB08db25uw4DnptA9k969f4fm+RBHNpRMIkxgFvAINwviXZSqV/hJWNBYW6WZFhaCJiA0ZxCvyNVgI36Q86UP4xE7P3FP5KETu3A1ACrz9bSFjbjnY/4vLNJxYoHkYn3V2yGTFPXhBp9jgSQpoCnJv6fR6gaiqEMHBR1ASyA3dWt9jxy9GvwMjiYOtjuZuCkjTx0dhKO8CmPtt9JyZHIw6BRsGNgwpI08Ph7i0+cv8eUrEyu7668EKnV5w8nFDac4yuLEJOSpvHz30GSg89eRWkOGCO6VpGAyaUM2TmTSuwBnVt60QwaT/5IyEJbtIz5xQ0L77v1tGKyn0ynp64G5Jj01g+zQWjgB9K1F31qYMBiMS6mhDJ1FbYUAABAASURBVMkdUkfaw8kAy4JNW5+hyYnBOu3XScz+DEK+JSp+KOzB5Ky2qD0yYQJVdsFHsgGMzlf9S7MTpDacsFmYq0/t7jKZIVJgMxjfFddMEqs8fNPhHDN+M+dC8/X4HI/3X+Prr7/FV+V+/5AndW7waBvqACh80aB0vQF2klLO6lS/NgmSP/VIZ3BXbKmFtqB8jWvqslb4g1/JWvmyd0TrW/qbCVBXaM0SKfeUA53VvzFsUC+0J2zimzDl8cCmwMPDHac2X+DhCT3PiG2hmCRM6Q/f5BNFc6VtSVt4YuFwIFE9MuErX3GWUrOPY9K/sEnjhaek8nrGxgAQQKKfPynYmfb2iv7Vh/54h0w9RZJT3/bQno1PR/B9vvsUnhhpHzecoH14/zE8cVUO6ldbUqYrTTVG4uSe+HSNT8g/gk76/Ttn0kgIIREbkeWWppJJzgn/9y2E3375Fdnchbwe4fMMrSZLni72+JI8f8ODLWr/HSxN+JOJ7D2yfXx4ykVsQf57FoCe+kmL4x0L0lAXvj1nkXYqkFGheEcBpk9cQltXHp7a6XvG6R2xu6PbC/IpWL31G+gR3z/94z+F/13udHyNh7v7PL1VbxPyNrFSVygjKv5pHNsj0912H8aJNlTmlRpVXrNIgRiWPJ1Tp/J6Uq/gtd92u2E+3bEJgjwZo86ly5NrFzXq14WNcfaV2CT+tSz593fm0xITccBTxvTVhB3hBrex4d5fKaK9RGX+36bPyIuJor5Xuhpuggjz7utdvKLLgiQL/VdZywM2ToyD5LWlwCd+1kOvPtPzHHyUj36db8Mgr4W5ST1ukffK5ybGNoR8W9+Vkv430O5Gk/OycvR5QL7C7/DlrtAvS2XRIHWRdHgnHPt5tWwYt93t45acRp170rrbbsP4oC10pTI2NCES+ylO8GtsM95QG8KwdAXosM43FwHa3oRs1eEZWXSFdvhvFX2DU3uotSU/fbOuRKtc7QcQfeGE/ip1u6t9VPgSjv73mvCQaaupH/GLTz+3j3QFVGs34lcPjb7yaY7w4eP34ZtMt+8/xA6fkU/7G8NlFO1lPF5hlaiMHTm1NUY4J0j3ipPeblISy407wUcYs/MLmxfKKOmi/vIV9uXeqwsAizRIyxWyF5axw7ddtOMC73WA16E5hOYl5T7utvH9Dz9mubm9Dm2h9gWitPUpkg5o6xjVasVvtpzC78Nc6gq+1TOiztjsG4bKlq7ADqQHGASn//nWiHmiOcuMTs/UF3q01ohtW+Bdx7vb9/GBWKn9SFcHPnkXSlcC/bXQpi6lFOyKOfWyISBNbigo44INODdqa8pBHYpX2iyJGx/YbndR3/AciYnPzDfGAP1YPOkXtSGvOZwTT/iYcGbsR9osCa/wswOqV27FrW8q+9PLMeetAV61Q/8DgFtyH/1FPz6dXjLeT+Srvkm4wiSGIXfjoHnOyuM2tlfInsW46wjzVH14HLYxoNeuVHy1hnaQcoU/cQayeHmZ4u7+Ln79+dfwfxoyHzNX7koJeUw9Igd5y3mBTQ7YCMcepxPrgAmN+VhCeUmrb1odmXNm6CzAoZV+xziy+aLdKorWavqBv+bZlYL+Wvip1PsrXeI9IdP7p7v4zV+PRv7GhpQbsNWHcfmR+faZXFw7mpcphA04UC7Y6Iz8wEt/6Vf/++tdKCN9xbn4Ht6fgC3uzW5Mn23MP0dw+1aHtjkRK+xPWpLxR1hHbEL7UffatrxaPzHO3Nz8Wx35JuDffvpbfP78KX3BPifguYZxPnkmd1+Ym5WT1xP6WNueUj7S1Vg3WEbihHLLvjS4wcol5a5N9ujpBF3K5qvzN3zN2I45mX+v6f2Hj+FvL/S1AXuKp4dn5tSn3Ng6Y7eOFzbCw66XnCcn1jeuU2xrjNN+vNeWzuj3BHzHNDfnW4uBUqHDqzSZ29TaMBfsljlI23pkQ+8OvX3+7df48z//OX75+ef8jRDlqf2YSyibCVkqc/PFjQcAwBaX9c/kC76t799rMx99ndAQnQu4XfuNbRteV9wVuwA/wprpJx7hn5hvnK+pTrq35A97yo7ixpf1MzHpBB3i9Fmervb7uHkr1/ur2O73mTOoowFelY3+a2yVXm1SONJcibc3+Pi4G0NaZ3QP2aFt9k29zKH+v7A2Ep++DPGsew/ozHVU5Lzm3Nq3Fq2v6L+l/xijN8T4zbgNaSilJl/tzX7UnbrpCvGoK9GBoHCPcsJ5olhTqPyDfv/ApP1bienMTtgqd3G1mF1WFvInPxR+lq6kUvtao6CQLN1636HEqlFRrG+15mS7246p3A3XDZO1yb0TuUpX+e4Ieg0+C879StCRJsBT8/dvwmw9yc4YGkeOx0itt1x6YqcZFITBTQb9CrCKEfr8ipNkGwNwxZzY0nEIEAb9BedfCBiWM05VusiNj5K4IhJXycEEWSCIkEfrLZV+PKYTHAjo4jPhtXS0QYrNwPFSuBYmPQHyDCxlIF5uWQzPuUCU3tKXqD2y7ggQ0OXizAAxk2iZYFQAuxFg0hF8DDZ58kQAsp90yKfFSUCYS0oHnqIkHQyLCo0GSXH5nP3AV4SPDDc46cDE06NfBtklSlejby0G6uwnxLQnxkmn5YReDcL/GncCoLOBR9qclCYmB/F2NBboUd8jyYBXqkIcPfVeL8W22qrNTKYsrNHzRIHs1f5aw3bbqrPkG5nzldauFHRc07a2BCUn9Q3XUmq+heSieEKXwuvA6+Jvhy1v2jZCIoF3oQPiwg8seaGFxZa8u6ACnzBtSNnTCdSRtuGNvdP2Fmitoa9s3PUvFZ6OmSiIpyslbcZ7bh0FnTNmQFIchbEtlJs2tMr1yIJvyvHf5K+v0UE5v3LvYnBCXy7qrIM0WCmhHVjEFXxss08mE/TXZ87AgQha/cIZz04YJ3zKzRgIQwfYSLUgBNuRR07awOjKyo+wTWTu7+7yDy+/or/ERf+MUVzdgLBfwGdFF6UIs0V9izvSMcOPNEGJBFFK8tIn/sqitlHGGEkG5E0dOuaSqDhOP1QGwUfcwivcqytjiZMij+sX+qVHGTnh7fbb0IYqNEnrREJ5xH7UhX1ardgam9fQeXqzdWWUwEAqrhnZTbRN2I4wYAAea+pdHk0wTVL0bUvaJzgm5KnsAZPgAqK9N57ZZl8X29r0EfnaqUGncXjAR8Qj/MRJo3zm33CBxwucC68087WWGnTRw1cplbpgk2eOI4nLMXmY2LykHzBqbWnvdprgzV+dmKBDfAvysNgG2V6yCHPAtzckDdKqDJXl8XgCx4lYOxHasX3wD/AwEJ8G4oWD7Ucj/rGQnBzxo4lqaIFJ9azOXeiIP96QCn/0tGpg4ZSL2yUqsC2wgIhK6sF+1rlZtCcZAzC0zJQzKIEOmkwUkQNPwGg5J47QVpGX+OiS8Bp0Z6kNMAsw5oTBA8ItxKeSchOf/UZ4NMkboAsAyHth8TIxXxzxdWIFdqAdicP2LPiPfCoT/VZZ+yxtvjk0ENvpEtqH7fJnYjxAW/DJcXSQZgJpbiZpR1SlPIRlEq4vcTaRqBmWX2FJu/r3Pv0aGrMRXSgn7cC3TqxzI3FE31s2ylJerVqdxfEmgl2pcdGHz9ZL23nxp2IrURmnz/KEPOc8DAo+9uVC3ZvnofuKLHt0XlsL723HcDgxntGHOvm7fOXV9q4UaFhL4qAysSMUr4C1Oovnlh0VPbpXb8q1bzVxSWPy0APLAtyLAAvPte+jdBXo/+orEqoK/S8lx1GvjKVzQb55lSaK/WpPDBoacbkxGn9ls8aYMhN3JBYqsh4wyGhhTqlpu9JcykoHoNY++O0JPz8x1jpjzQndil//0g5/XwDIN6lK4RtfLQLT3oxF3mtvEzDPwPL5UrSxldY5uijRNhvKcGkO+aM6ny98+9zXum4WMHf7K03p4+i6KwU6oAc+xOlAYci795VxPtMJ2BE+W8+IMD9sfQthWepQqSNHS0HYy1L4QfHblbCP8hetclbvPst75lf4Ya0tCh0u9HsNPpU68RuXB2jfkFfrt5V760VrDuVGFQCi1Qq+lrGDodDeqAM2sJSjfxsk5xEW9D47niaGSqx3cq0kLJH1dQAGC91GsYdzipse6mmde4jFIqMk3RegdO4o6iIQHBh8oizk4Usu5M/kP1TQXEN5tNrS9qRC3RgjLN4LWxkFePKadj7j43PaV0Mm24whmxjZNB/ZmEi54n/Zn3HikrzFsRSfS/lP0VofxiBLKWCnU2Vc7StdkAXPQ6uh7vQZaZrcaGIONoaZH0kfhPBdiB9TvlF3PB1yHprmdS5SbvqO4xfwV2Bu97vYQHcHPnXiQcmRORLEGWfVvbIfWgv5EI86UK7bt3jZo3efbRO27Ye3jbwKjgJsuBBkliN0Pz09M4esc4dw5duxFnnUh0shb4HOGT2doEk92Le1RiypucCXBvGLG+YVHvpddaL8KrSVwEfwa/OWmdjhfNMF9gVdiJs7vtwIu9SO3sQo/NN4cGI+tV6cXmfqnzksc95iFHS0lJ/2U6iwXfq5RV41nOukw3aL97bJi3HFDZBLcX47Qt8qg3POs8kTA4xv6tpn6VB/Z2RDE/nOHK57pHcizzHHsL84LG/doMfeiojR2BRfbGXGhidym2McD8fwgM9N2IW1aUH+O9YmG4o2UAI5Uv+KDFLePF9iRM4p9FdOI/3H+mYvyF26tS0wQ4M2HeCcWXNO4J+SvNwcKkoQvXBVbxtipzJzXjyhfzcP5WC32cWgXumnLJSp/YwV0gMSu2X5e3tNe+5AoU33rUZ9gyEB8qQ+TvOJnGZGzEt826KAzwT2B/wBO39Aqv4fSDqfA+d8jdfX1zhzVHvGmGYEfsoF2hyvGK+KfkXZ/n6sO5KeMFh8Xt4SZMEPBIENiWlrlUCwjdzdx2CcGN0ZdXJT0cHnclJgoNCITziZTvfEzr0OUkoN6+ma3wGY6+ncNbDXTSWNbEMyvXNnk8DXwO/YI8HMMuNN41u7u+kbgmpfW6Rhci3gELhjkr/TRHA+sNN8yFPpL+zof2aH013gEzBNZoSpo/nrcYAPld1qjcakvcHJXHhUnoVrcDMALFozFWec9BXnU54Tcp25F9YZQPaxCLBvjQXkiCPOSYdycaKwHAninih4GnLP7vQzASIDnDBI4nwF0NMGA77w/16chGZONyZ0OiVsPAqqIqTXpET56bDJB/LJRuBiIuHmkpseu6tteFX2Tn4GiQF6feNlRNfyP7TfOTJAAAEqphtveDYgOEbdjchsREfKQZ0dWdRNBPgzsqIrcaNEZVJIOyk1n8tbkAk+3iv7AfmbiFHFJCZ/Ezjn7N+gr7GgE4541LUTgmO1nSvsx93u9x/eh+WGq8/a72Y7huMrOvU6AmsDvaX0REWw4TPC2V9fxQgv6lcfuefERj5KlFjQ80xxvAmJsBwDGwRAZDVQWo2+tqTXoKzJSGvaBmPd0BOG9cIEM98FPS5slhxzkjC9AFc/AAAQAElEQVSRm/HHgryELxztVns44b/CY1DisD2L9DGZay/2nfBD+75in2mPOUBIFGMDPuKE5P/w5B+4PkFbwi2Io5MyC4PQtfQegQeK0DbGXYuKHE8k9Y+c+jw/PbEgP2ad9YzKE5a//u2v2OgcnjZqa54YNJJN+2hzYujhsSstJ3v9eYNOBuTfsAP13JWSehvQ10BMGlpNvrVzbXxg86enb6HfjN94GnXExzEavguT4RTK03plM8EnAMKxG8YKN8fCp3JT79K/YcPO142NN9qV9BQSSttqrbHZjbEjVtnm+Ek5A4Mvql0St3Jby1mUYcwc5QN6hUEv4tQxjC/ZD92aoKzlmImH9amXFfA3uPbxNXi8MeUTfLIvdqxPe3rtW4/G2gpOefMEy1hjbNEelaextKAD46Fys6wyeEv+gSt+feAJPftH3JXjBl1stmMuxBrw5UcZGQOUR47BxkxQ/DVYyVfWI3JVtuoP0MmPfQuyFYbF8dkGc/qc9JyQjUUeLyUCY6XjK3aoDJWHbVShA+wcpIUuxng3I7UB26T36vo6pOGMzThGGmzT5lrrY2SRseVUXn7sb7unrF6HVlP/2p5j/bUQ/Uh9pl0QowZkYjyXLskc0HkuVt9ia6v4UDFWVOjgfmjpAxXbCj76o3xzSzyp2TYAc6iNWFPM2ygLcz5Y4VMDc+ylyLe0Op41WsIw9jdg2MfFvfO+MjkRp1cQeCQ0maS+PD7m/6IkDO1WnVwW98IZ+halqxmvzCEacPVdFJr2bELp2IH6HTrfXW2j4dsms/Y544cLc4M+qz06H1ombCaTbPTtVTsNmKl9DTdQ4JZYM4dvSin7QLjimbEBFw7C0D7lwcRdm7EciQl50mu8ejtMUcaYWCgP6fdqXDpjPco+aUSAznO2m7D3lYUTdONmkLXqzrjlnCV90THg7VugrZQaQ22pP5+X1zMkl+hbTZ0U7FNc0qJP0xgb4t86/zb0O+cCIvioA/uaRzgvWQ6PT5zgHpHJMU/8fWvCogwAHRU8DfzevyLTyr2/hmD8C/jUv7QF6ZiZP+7vn1Kn5oMzfCrjtQ+Sx0iU9UK9xTzq/HbvWPWlrJ3j7AfJsCPX3DHWGDOjd/MfbU8as5AL5ZtuL8/Mgc9hXuSbkMJQH/pprTXkAUjIPaINyLU15DoixxbKvbYaGc/oKB4HdIV5G76UnbHcMuKfG2zyyjyS9hnb0ba1Bft51ael4/HrXcbogh4rNFi0X+02/DAeMVK1hHO2crNaex3Fg82rS2kTtkUY2tPQpL+F97W22O7GzLVvbm6ZW7aZ/xhztGOcHrsYw4XbbrePy9s7wrL98eEhvn75Qp75JZyPjYlJBzRrn/4q48Dc28GHOjoxny/EvpXeZbUfbMk25e5YaVXOHoZIo3W2+/aLuZF+/0yc8A0C37Jwfsn7xwN6PIa+rI0JRx0mHcoEuV8OV4wZPTSKU/vUHlJ3IGu1xkjfK/K6D999jP/t//jf4x//4R/i9vaW+DyGH/Xt2xHjuI2UBfYlLJ+vifHX9L1hU39H3N2giw3zlrpxrP1O6F6cHmJh4QljO27Q55y/mqTt98yPm63zPfMdOnOsY+T/7utD2usjc6ObDNKurKT5HXqUZ/saryY2llqt+eaa9rTgO1EijKdbcolWK/nKnPbwpz/9GPnbGdjpwNyhDGdoNa6qa/FcwZe8b+HLgypxNvmD3lJqSMfAWOXrszAiCqZUQr+SDxjNZ/s6XjjKR9v1D0Mb+9XjGf/lmzapDahX+ykXxyYsYKfvYFvmqp8+f4p7/OcMnyP6+eHj96E+WqsZ077cfRFM2rp1M7p7ePgST093ObcpO3Mw7Q/Qoa1Ki3JYY1aJiszkrys15M92cesLX+4+x8PDferR2DMip++//y7ev3+3vkHD84bCQOhYwvlJXswXzZOe2Yw6EjO1k+Cjq3Phi69Dq/F6glev9jsyj+Y8w1yT9V4twPDZuG2xP0BC/vSLrpSMHSdgXfhSD8aNBdk51jxCOoZWUSH9wf8Z+f3y089xz0GrNuY8ZR/9/whOOmb+LT/KxbYB+xX2Dn3kOr5f5SY92kTBdvQV3wTyqnwsFTnbR3+QHm1A37GuU/beUBIG/HRFkS7Y84SuD6zFn+KRueX5+ZG48IJ+Z8MmI/64X1j44xL3rynr3iokOu+5KcyKBWWUnjsU+3tHQT3sgs4E/mktGK/JhY6eY1BqKvZtXOFZFGd++Mfh1kl8IiC8BXqjA21vl7B/a5VJq0XFeHrgdBTvXSg0DLHWFpAZTqYapxZxwS191lns05VCX++CpoWDyyXHzQTFLC7AcAqDiHyYvOhMlnk+hw5k8NQRdMATieYr5cwYAEIv8GslmShRkZf/pba0Ss/lSo+4fORT2pw0vM4kGTOwdAwTIWmwr2MhnDhLTwa94tBrmZH7jIPgCNTDXtj3gkM4JwLCBYayst1iXx1xBtYZvOK3n85ngu3V5xPB54R8TG58tsyvUyY0BgxxIMjkXRqFtSZeEU4Abrbo/AOTSEVfBgf7GeTP0OwVxgRrdcJRXvYrLOi87wocofee0hX0R6ncq/+hVXhueapVa43ByavVnJAE+o0vxnQFOF3JtgI222Z4lwfvC+1OSP+9nMBHX7+V9gEeDKp9a6GMHPdyfM7/GWjCfpzsnFQNkI5Un0f8YsEwK/QFMKQrZQwP8i8MA61N0lU7eap0tZh8Lmmn02n1E+3iDDz7S5d0l1IFQVBc4oxOxSes1rdcPMiT/cR9KT5bQJQykT7HzNigdiFdvy+gXFWl3igz5Uy59NEHfg9buBbpHFqNKxKxDclbD98CmpG9vuV4YXm9FGFJW6s9/lQBA38CN3hACGiRyZKT3pkHyyt820Ue1FVfa2h32qGJq5Nlq22FVegJrIUxjpWeLFSnIIGZ8FBQreDmOWMMspFG+3o9oXN5CODxhTIBMIivejrhO15t35IA7klEx3ELDSWMI44FtIOyriIb8cm7cvNaoXlkM8HkYkuy0Td46MXGMPDEG9bCWO0vC4OVA0BFzYX+1lngR/sTz6W0WtMG7Ow4SwVH+gP4BtoLNsZwkCIhbrpCr66Gp2gNGhv9LMK0k3wpI4vysu5bgW7bgZS0maApG4tJpDISjjHKxeALPuQixec1FqF7NiHVX8S/RIV3k7MN8jEhEo92rHy9lwZQepvFZ2+ULwQk7+Jzc22HnZq4yLu43OR8ITnXJ1LUAOqQjQcZOBzz18QiG4+DodUelpAWE/KReDQS+wZk49iJTW3p0ubEbdE+ZuzEWO29dEmT+IWj3nvl3wV0Bk0l2lCjpy5Q6ys2bGyQVmOSG9nb/T77XeROtxCeei/ISryJR6LWm/xZBAgf0qiM1ucgcQ7iysyPJdzoF04sJX8F6p4FzESyqPyC8Y67FG1oGFoM/RjGtQValaO+JOquSFmiDmkvBV/j0fHCtH/SQDdplueKLLVx77U3ujMfHXJD5zInuXid8NUZuYpvAa8wldGZ+5nYY8wRZhuQJTClv0c2wlu0LeRwpvj8++IYnxMe7ZDmI6wbq4O4NOXbV24kpY+zSFZx+kkPLvHJds8PbXXFC98COjt+ztjgWOWkDYtLJF4t1r8Se17hBRJsCulSLxW43lsgijYMVmHT0bH5xP2c8pmx3Tn7dFFQNPiBOzHvuxCZkZNDAY4pLXloJD1dgVcOGNzUzQ1a/FNapOnABpl6EP6Z8RecIPndVypW6jrQAi5x218/d4PARYd8Okh9Z4HGM3TrJ5Zsy8EMh6dX6Hh5PoSbC+ZQtivfDTHX+F+HFspHfmxbKeAnNPAztEH9pLzB7GsNx2czuPO+1BwqnMaGSK3E47f+UJFf44JymtGPMlQGDvKqXE74i2XmcNU8WFuRZheMzxzkGfPkXXsFbdKs33WlaEqCSrWc4Vl4+oqLqgl44ujf6E56AZD9yNtO5IPifSVvTSC0LUBSlhO+4lh5d9yAT+hfbi4U+gnjnLKfsPEZG5/YuHj6VrRXmRd335DRG236krZvXN8QW4VPE3bHugF40n7C5oStn8rPDC0n2rzO+iLEdqVE35C1vHVQhB4KpfpM0T66smoq/HBvne3il66N//sjOpM35wy7Ydh5kfa3mwB6FMbnM8SmLvHjVeftrXqhT96Gtir94nKO3u73YdxutUa90Ay8/w7mG38TvGrz85uvSId47LugG23EzU0x7fe78ODBxbWxw745J0LjAK7ECb6+NldurA+mMB+XR3XpuqnSb5XxDP0lfFY2Xi3OVyMbWPaXhuDjdWg1+8MGupvh+YANHNMWaMj5SP/Sh2bosTA0pC/nb/hVjkds8OAfNscG5Vm/E//I3G1Rfso/acRPHN+D2zlZvjf4su3GugavbiCNbHL18FzhzTr5HGhT/9q0McpNHePSGZ/Mt0cIQfqYvudmzSMHtbnBwKaNhxoz9IqncPrRass5fQfu3XYfA7BT9vCp79hXfuXDNp8nYqi6LQjhopdSVhnKs3SthQ58V1z8RMC1tpCHSxnBuwXviIwGcBf6iMMNU+dff/3K2DHBm7Adbx/Apq5e4cX+kIuqKjFEqoz1E5srx7DN/sK2OE5Z7shZO7oaW+yDyBgPjVRKu+t4bevSf5XnS7ixX6DxTMNlTI9uLrF1rce68W265Nd+ZwnE5h2rrKSh1hbqca0Dd6xFPnPgH/gHovsDU/evSNNx+6GPvu+jUPquRj/UGIYWBs4tTqajjbsxXNjX2oBAIoDSLk59xGFXQ1mDYyoNhalwDWUmyH2b8DhFczfTCe/EOI3UCc8xI4nzlslCZxt3ezaBSCDBp9MXnajDCKCv9it+T+5egKeDi1/n1EBKKUyedTXaYNcT/J60is9+9n/mtEE6jgQm63RkjTv4FHCtRthB/pLJ/pqcHNJxkl9gYrOJoyvQRRG3pSsFR24ZPDY4b+mlpeKAlf6RxbHSK84JRzXxki6TqwWHVi/yLR3yA1lJi/0dB0Zw1OhbiwG52Y/oD1gcDN0MreYOeS5skKl0VJzxAmcGx5l+wooS0AZE6HZC//z5C7uuD3YNie24U87+fvDn3z7l7rxBTlo80XSx5F/+n9is2LDYN2B61WZc5Ik3eQCfY16Z+NW75SJ36d1kwNvGiMxqq1Gh13IZ2/PsRowBsmKffZYameT1DVohNArXkmNba5APcxiivBpsECKT0xJOvuJ3cgo+iQPpaQsZxAnk3iOYMJBLk3iE4cTvCYX/q8QJ+zFJ822h7dU+ulaBhlTRqTAbumnUVWiHGBr40qYcsuPvfti/bzVpl14nMAO8dsEo1UvvAphCHwp21foWyqUrb/XUDfCt/NW58rLYR3sqpeZ4cVXGiM975SIOhBd+pM+Sp5MkQfoolmUTIllx8ZNn5MvPy7d0ZfU9+PXNhQ8/fp92KGx/zUw/Epe4LcHn9S0OoKbs+93334e2o26cXCbaTY61zRPJ/gn7Men12XqT5NHemwAAEABJREFUpdWOoB68K++7aJshBmRRemjkK96ZxOsy7kQyIo/KRf1WxmrX0upzV9c4A4nhcCc4bdwTPHVSkJ9jLB09pNcTza+f78L/aUNajWX+zbQbThWhjlOXhzzVcLxwh1aTRumUjlJq6nONhXs20PbIZB/qWXyOkT5hVejdsNEgrSZw2mnjudUWttm/h8a+lhhqJZ620DevSFS1jbQJ+tpP41K/yltdBx8nYPttOAXdUQZgV/pHCWwoiDsjtG0jEzTa7a9/TOhHfQAi6ZA2i+0n5K8ObGu7Md69uw3/loRvF/jG14C/COOkzvFB5eSvNHiird9N+JswIv5TtDbETl7A3UtXRCa/6dfcy1eF/wrv3luScNqs1599wyT18+593Lz7gC5GzGTmRPyOU8BH6C/ooxEZpAq+kaW8SZe2Y5G2CXqNtVf7LTBa6FcN21NWxhHjjVeAoz4kDTifj4xz7AkfCz7KyFjyDnqk29NLZUHEgvQSBfx0Yx46hL8acEJG8nXz/jbef/wI7gqRfAu9ij+4djx33PPcFa4SRfXlCykxgd9T+IV5oaePvaRVX5F2bbNHxtYbHx/u7kkgp2hvdWfGIaQY+kbesItx3GFrG2JFJdbOMeO3E4vcM8lfiR7djdA6Jk/hB5zSsZClIx1A8ZP5YiZWintAlvr1iK61ReuO2MIB/j1BV4b2deEwMzfrx9qJ9J+UMXYnPwU8FXswJhqftB/9p1XjooRYCnQX9F6jgrdR7N+wf8dDXFw+6l9c5hJZ2DTUNiZ8wA2BrhRsqCasDhzi7rlaSkFXQUIOberRcZnTwNMJmi1uavkmmrHH9ifynSPt8ioM5SJtwsaw+CJF5IZg+RZ0hOyRIWjyWfotPCRN8qfNRZGOc0xvv646OQY4KUvkfIKfV+KlNOiPHoolHdA5UY6HF2zymCfHygRwgCxrQQbizFJLSKs4a22SkeIUn/AOyE85qqseOQ3IvjBGmPqdV+s35AjGPu1gcpMDmWiXLk4KWB232WxiQ/5qv9Kvsta+Mz5gI8L6vVy6UkL9GBcaGwaOkQ/EADlzbtAtUCv9daix9qFHipwWOvLF2fiW1Z4W8Cgf5z1/3dVF8Al5yqN//+SOU/iHh4d4enrIecF6+2vHwrrIDIjQsKQ+lZP52CPj7hl//3DH5tdTLvpcbBmHGnE0+Kgv5yL/lp749HHnPW1LeSor7Vo/MAZnLEdmPbI39hzR+eH5CfgH8qY5f43p692X+Pzlt/j8+Vfi7TF6cI3E8pFxZ4iWVwtqiJv3H3J+GOgjTPmAERaLbkBCIJ2SR66IlqaZTWdlOee9bfIknYg56zDywEFD/airzAVrw5aQOSDRCD/pRXKqrk/TKeWWlW8/5P+brNFRVV9vdqb8n9jQ9O0c34rQTrQLr779pO32peArR+hZYgNvG3Js49LNzXU412/Ig6VbmvVV6ZjBA2dJQdIIDL7QDXfeIAP17trkEfzqecD+/R8x3338ELubm4yZAji+TGmPBbq18Zub25BGNxTNP377Fd0QVxzvfO+6ynErLVPSrfysk8YNubf9jHXWGXfkd5Xt6jvSc4e9KRflB9VR+xbOpeYMp5djvv3pPK3dXeZFcU4cghgjrD9B+wxtyjHtjtxIu9NG1LdFXtY3QK9it9uBh3kE+Y3I2f89UlvduGE1tNhsx/zbW/79oB3zg/Sbh7mO+fXX3/JNHuVeusDEljDGfv3yJX7621/jr3/7KX799EvcPdxn/DLW+Ct41+QVbrqpT/P6iy6PxjpizZE4bC6ivmzTDgEe+lTKDf9RnuZbQ1vjv7pC2ZLHpVBaNPSr/43If8tmT+JEHr6J/eH9+/jw4WN8/O6HMDcZ8a8TcVie/vKXv8Z//ef/GupjYe6ttRHPG3a+5AFN2hr1Z/xRhLWWsKw0RH4qNA7gF+5IPJWWHbLUltSNuLRbjCX7Ow8ZP3wjdiZfgIGojHed8ok1o+tAcwXl8oqcHKRsnJ/E04MPrq2OKPllipxDWG4Y23ChyRh2ha69qtPNbhN1GKLvgcBY+/5Ryx+cvH8lNqhFpKs2aNJRfLtDV1FJHYaj4oaqgdVwgZexir4GTRXWaBswBO8NKl5zQYHx6QzCy6uRhnE6+EjQdAyP+e2goyslxDUTHFxkPRMEnUhmHN8gciTAGOAsGp310suwdCSd6Pp6n69KjhiyRmxCYLCyvzTIq05r0rbgIBfj9jphtNkHgDrEHkfc7vfhCXHix/EnikYujCzwmPCp1zmkzefgs8Gpam35PwhIqzLtisGghfDHcZt0V2RMd4IHzgDvGXyZvPpWY4sTDMi2r8geugql1sZEUJkDqypiYl4Fa9sGnDsCiX0KzqID1qGFAapnXAG//SzihHzoW3JCNll+JcBIp3KQTwOAyad9HRvgt00eDfT+zZYTyb2y0OmtO8HDGdnaz/5dUeolvOcn14D2sp4qw1fNAo3wabI2wIO4VlurxNWFRGMKP9qcgVwaz9jFBY8T8+vbSVgFn/wPwBOndMin47WJLPSx3g03aT6m/o7x8naS6PXkRAVMbSPHMuaNE8CWkG7pDD7KQ/uRHh5pK0yM6LrUcILOIEZS0JWSE434TA6V75GNM+X4zKRyhtC+NvS7FrqDfibZmDjxthxyAnMiNfF14lUWwUd+DKbSciJx80p1aAPSLT71NJHcq9sZXNpBh/zlw4lIe9OGLA06PMEXxoIW7GvdCB+WdUO42gyNJKdMCuKf0UvSAh7lqA8rY3kFDD7eIuGjZ/XUlfINhjfqXTjaowsj+ZBWx0pDV+CmWzdnbFMWTupeTdj8A5Ffv36Oxy/34f+85jgTlfHqOsYd/gz9BRjSeMEnPdqd9uXVRbi0nZFRBPTR374+q2djx4B99a3BT6UL9NBBuBV/tnRc5YXqlI/4gBTCFV9P+9qGBsGjbuxjXVcKNlDTzqxTFiaGa0w8Am9eJ3tjFr7mGKQC7HVMV6CJsPBK26W4wbbSR7IMT9af8FVtIX+1gviqPC0zulNuxnFhW7SfS33i6kukbckUnaWfYBSQHsbMK2LnnrLd73OzSH7FH3zUp5O+J73aiLFTH064tWZ/k8MN8U+7LAV+GFdta2OM1BtD1RfVufiRNlgGfwn7BR9lx+VbXYW4gtzXearZlIm0841/eNzYK679dh/765vYca3o2I6vbF5oY7YnbdivSZPw7KN97VgAbLEzF4do1WERyEd+tRuTqFJquPE0Ev+lx7cWnljMOXeoCwf18OlVntS9Byjyoj2ZVKZsoa1vzC/YjjK0cIvKsEVu1IfyVc4WyAjtsm81LBUcyls8GBSqW1KOJ3QvrqwDjrTbx/7yvd3jQyTfbuoJp0OePUU5nJm3Xl6e4/HxPu7u78NT7NS5cqcQJeL19QSuGfBLyt7Yoi73wN3vrzI2GHcuMWAmnkincLoCFxQX4MpPO5OuVmuoC4vP9MI/ZpLhY+ScDU/G/avtPpSh/PXAyV9xIR4MlL5vYZ+ugO33pa+hnakTaejr2q5MYIIF65zxWf1a1NkZuYnjDO0+G/vynufX9MmJOe0YR3xOmzqyKTBRZv2RPo7VfgCTspqYI+TDYp8Ff5MWea3QY/E5pJtnabVNflptbCRvQ5vRduRF25AOcTjOPrX10aqlca3ENa9rAR08ztCSHgaaSkHKia+Sz2zw+W2O0b7DD81B6fjRlRJdFWYNcxHnjw0ydw4ZqJcGIQOU3mtf66S1K9iz8BCGclG20qMMLOrAZnn1OjEPvZCTvLy8hL6jPWtL+pnPyvJE3FQn9v99Eb6+Zh/7mjcam/RNx1hnjFjQoXghiQXMFPf3D7lpfCBnVba11ajIvRSvlhattZAf7cHF8SH/5spJlsO++kBFFtIjXGmJEjmmtopsq030L2G9G/7b/Z6xLI6xb2PYgc0aZdOXtb8ydFCDlk3GmxVGR3sFlzQNDdq4F6Z8ybMLaP+4sPOp9mlcWuVV0PUWXW+wkQZodEPOmPJF7lREAba6tG7yD0STW53QR8oPuXv4CAfYQ0meOuzV2BFvH8d6W6LgI1PmZOZHbjCYnyoX24ydPbbhtdaSsCq8DKwtevix30weNLFB6GZW5EfMjGacslllMGaebWwwvrno9G9BKt/akBdD1Kn8zN98M5L/nvZSahhTBG8+lniRxQxedX1WmcCwX4Uu7TRxQ4P2UFuLWt/iOPLRhrTVRp319p1eTnF8fA7vB/TYhsoYgHZixYuJu9pjUNXg3zxuAG7Oc33NmOqvtrk5ZawzHyp0Vifq+ETskU7ptRjHUt/ANW+QpyN6PBye2ay0POUfxFeuysX24ONVG+IW+ip2in1okOCSdipsynkm4fPkGA/xfPbefl0p2efl+Tm+3H9lA/IJ9hYKMQgdvLwcqHukHOIV+3ON0yNbcxSLMCygZUzkXPBCPj8Rby/tjTnMt6tumef3W+wZeaV+wK0NKg9JVx6+UaWstLUVLoIWOH191t82rDlHcgL7yIf8rGVhowNG+SpzcTRymA19N+OWHGOLfixjGBttr9izuusKm/hsYL4cn+PIHCDcRpx2/TwOG2QsHQv8rfOJuba6S6YRfyccuszYoDwBLkZw7okb+r62iFRlE3/EjguD6CQdO/jZQKP8yccL6xPXKMpBPSrvQZlZkH0ARV8z13des99CzgTbtNBKzNRWpC/1DU2Zn3BNUXZA7UrauM/y6vp9Ps/IT+qF9D8q//HtiPs/noj/aQou8sXbz0wmCl+toY7QIDVGg5WB2jrhW6+BpOHvxr8bb48hoUEdzYBo30spGNfQaux2+/DUwPrERf+g2P7MSeEdpwx37DY/PDzh4BPBYAoXP56UeGJyOB4w+vUUoZTKYqmFi7bbtxPl3W7LBoPOM4VJk0UWpd+rOL2G2qL4PJF8SbM06JgGyxscRUew3QB4xBnTgJGRgcGJQdhPnFxJl/TZT5t2EVCRhXBfCewGFPG3TYsN8nKiUXYNBxKnOH4Pu+JU8mSy5L0OZ0mnqy2EJZ4TsB2rXtw1v2ERogP7rIMPwBnAYZ1wagaFEn6kaSagOlHmRA9ftTZUUXLyTXqAL5yRYGDSX5C3PMqzpwETkwdem7+W5uuJ7hCbQOn80iWeDnSllLeNnxLCq62m3gbgmtArKxPCpLOnT6F0DERRiQNAhXoec9PKYJKFTRplbJ8zvBTGDa2FQRYI2AkhjomM4dhEDfmzSJunmW4S5OL66bCewqFLbVB5JP8ELuWMUJJ+fUGatX3xAJ2JiFOyxycS5DmgOFpt4AFXXzkJ38bN1Q02vwt5PB5f4siJqfYzMXkZWJWjtqM9VfSl/arLUtgAA7l0eOqqzJ9IMp+g9URSJQya2WOFCnSnDEwC9ZUjE7aTccKAeRP+E31O6NM/EmlQVz415VVDW/QkZnu1xzeZkEjQe2gBMtE7wkXZMDT60capzIYTVtuDj3oQ7iuwnZCVrX8PwTfGvn59wNrtfmkAABAASURBVHcPYVKjbhqTX+M0I+VHsqItdMBwjJuNF1jKXx6O2JcxiS5rkgdNxiKfJ3z2AJ8HZGJRhr/+/AsnO3+NXz79mm+yOYEMbRO3nKBdU3ZXV6EeHK8tSdMGXvWzAdp86/EafdlH2drPPl0hmWGAOJWJ/p22WmoUO1GGVkPfHuCr4mf2u/DjpFyxyx32fkX8q6UxsQWypRd6SV1yPSfSgktVGgP7nZHfUzxw0muM0Q7sa3ED05J6hooOWnqKv6pj3Yztajv2xTWAV1KPorDescpZHzgywVusP0OH+gg+xnB9Wb2e0K/PgSyUCZek/5WE13GOsV77vUHWt8Siq6ttjMS8it7SXhCWfiosE5Z7Nj98m8570IVyX8ffxg3jNyQsyq2UGsYH7XO33cdAvXQkbhI7bc/xnf36VXbSZJ14patHJ9qxz0PFt4gLz5y+f/7yKX755dcwdon/43cf4/sfPrJRcx0ml0sUFsBTHB4P0fc1bjjZlsYBfRoTteXdzRWn3TdxC98D+lcWDAvxLvMZPU7EhyXEbVy3NMarm4e7xzgQd/y7WjlOopmA9YcT9q+stKMCbzv88+bmNvzfUrRBkyhPfb9yCpe2g1JgizlzyblT+CvMEsYu3yazyKe0gUbT9JIx/Ag+8UZo7wuxJbJNWxf3Lbjf3d6Gm3PqtFXiHEVYM0aW+vz0KX7D/56JU9bXRh+KdEzAl6YTvnsihlmnLNX1u3fvwzdzjAkLNviCTRqnlqRAocBDF8iw5XzvHJryx289PFAPPovT8WnPxIcFux2gURy2KdPgo11tiGMW71Mm2Ih9snQl9VeoqxR1V8pad5GPvFyKvFiUmFd18+oilGL8e4WOiUTeBNlF7ctb3HJOmKfXPARKZXzjN3KhdSLfOVIm8o8ZudkHMsKFpzp1XpSu2kNbh6zhtWArlatzlXH96uoWe94ju4qep7RH6e5K5Dw8EpfGt6TfOKg8vI5vfnaCduNGBW6rLRoyv9zv99exI1fSP7sCQGTrz66U4EvxWkL5DozbEG83ux0LnzEcI5xCR+lNWyk1x4RAYv0QemEbS4AI7Uz5ZqG5KyWkByyZt7hhk7/awZysrLUz5zw3NzxUcCPHmMbQb98zd8J7wSa1O/tpP8bcJ3zTWKIMhOdCx81cF8Da8d3d1/j06Tdi9CNxYo6htpSp/Ayt4StjaKsbZKzMD8z/B2zbe/tskfvVzR55tOT7DI8W+VG/rW9hP2VkabXGFfJ+j78IcyHOPzzc5yaUi6aCrdZW0fU6brPdhrY/+GZTV0N5DxUaoafRTxzJOwtrf23GNyQemG8O2OcRf53wRUuPnG9ubuOGor6lJeVKzq68ID7pRJQZe4RlUX7yqwzFEyi2VugYKK1mXkWVw7IIt9QS6snNtUfiiG9QKS9jm+1dYSwwjBX6QeV+aDWcx41Vxg1pm4lJ4tR+gg8shOP77D+GsWfHpr1vldxwVU6rv+yzTVrVt/BekbMbgIBh/sF2U54lnMiNzzO+ecJPlIV29Mq9uNVjBV+tqz7En3RTN7SW9mI/5+PD0wnfXIC/Df0F8vPPDXz5+kW05GZXb22rrWiD+YeUiRn2d17xbx8ph8QDw4359+OHj2F8vcIWlBPVcSQ23t3dh7rxXv38vihv46jXeX6NA5uqT0+PbAJh54xd6+f0S4Sa9Clv8RpPKkhW3ruobC5X+LWTsdCx8qy8zMPFu46NBGV89M01/16NtujazD7mtjnHMGdbL93is5yMs2w6KIeGXMdxAFbJ3FNbfsbntINx3Mbt9fvwbaIf//RjvPvwPrbIpZaWvMzoTVwzm3i+ZW4MmPADY6KxTz6yJH/SW+Jqt48r8pJSyCvwX2PHETgrn7NsJy3awAa/c55L29ttv9msMLXl7MwPfdm/KeZvHLhGUF57/P729l18/PguRvggIhJzjiF/qUfojBL4fo3aKsRFzivKz/oNuH3TaEPMUWau/dRxxd/ELY6BGK0/bMjTlaWyuMCXH9gO643daywfk7dX1jPqI/WJLk7EjQWfseg/wjkRX2f8ZPUX5IKsSgeZAOUb0cERRn+iKHPtY2LeW/yfJZAJZu7PP2wpf1jK/geELcsZ4dMJQwgs5cyzi4M0wC93cf/4kL//WWg3QJpYaEAaTaF/R2F0GpuB2wWgCteprXdcnwGghLuZB9+2YMJRwRrHCaPQcASj8+ps3j/htAeCTa0tnXS/x2FaA+SC4U9hYuTi4fnlKV9BFJZ0aZxXJCZX17eRBo/hD4zb4ejW3+BI2+0+naiRsI+0VRymh7/VEJECN7XWdOz3t+/jT9//EN+9/5h/DMx6okV43eKI7rBb9vstdcEp6AMbAw9hnw6YFi7pKBq/NL8SILoSTObbePf+Nnztzz9054YIA8OJx4RxQjY+p5P20iX7hLISOHoBJs+FHjiN8haXsjOIqjeLcAb4TP5JNpSFuBkWJgBXV9vYERRwPyagOZNEg4HA7dMJUDQlotUWBnjLdr8P+TbYH9GT+pxxaruXUvKE9MxzjxxLqSS0MyKBdmBdvibK8upktuDhtgpDOQUxbItM/ZWRAfqFqTwMiPcs3k4EPHV+Itg4RppdwBioZuRhEE07JBBVAtsGXW3Qu9fGszR/frjDbpdotF3dYi+312EQlF7pkc4e2l1s5q8TEsReCXYLMCEXEdXQDuwvXINnHyVOz8fchLj/+pXrPRtXc7xn8fj+44cYscPW1nG1thzfcxXXr799iv/2579kUmlQr8hui262jNHWvA5tHaOvDNUA3JKOgsAs6kNdmAhLaweMobZMNr4lgCTitW/kL0gcHaEYjSj4we2Sb4ZlDCARNBG7u7/LXwG8/wI/JA6eOjpBCn9GFnwZF8AL7LJi19f4zjZcnO2QucXFyoJe1iTpmIkihOdG2QBP6lcdqj9jQPKK75rEtE0Nk7u+rtcNMhlps5/jLCOnOdvtLrRRGMnJ//7r5/jzf/tz/PyXv8ZvbBAZe7QN49SRicpTC/lQXtadSHT62sJk0F8RUp/iFb4wkz42PbxPfjACE0P5Una1L2Fc1OfkU/tb6FPxB5MfFyhOuj02UsFjKaWm3Px1Gd9oeibplR5xbLDLd9jl+48fM0bccO8G9RUybdgwoNlcQO4oQDVKp6f9N/jmbtyn/Afg208+hek4ZVRL8zHEvyNe7oDZ2Tdr4QbTUFZ9a+GbK9TEJWlIZQO0h68R39y8lVoYzPxxxieVQZ6is4h6xl+NeT39h1Zjg+522PQIf0di4de7h3DD8I5Nw/v7p3h5maN0Nd9+++3TF2LqIYwVxvYdCZdxS371fciMCsxS2biAJnWkzC/XvkEUX2lxUXL/eBcvzC22V8a01jI2PbJoNNnWb07Yhhte9nlFtupDWzm+PEfAw2Y3pkwadjk9P0LffTw+30PvEzHUX5EqxMZdXN9e5dwV0JWnl3dPzKUTG9KN+n2Y0I3+r4JLCReY+pX2X4J/6oL6E/FG29QfX4g/aVecano/ITtjUYfva0sbYA3YRVcbG0EBPRPlyGn6BAWBb7aMb/p+8Fn5m6PiV/v9nnlgGwOLBmUpHY/o7f7+gcX1MU4kxS6slMXEvLQIsUToB+pjwAYapVqQeam00R5c7astvQaJH+P6VsMNtvjWCQmhUHEq34pOuuLgJBL/mFfbI35o45aedr52j1Yrtt6yOJ9fyhY7Ax3zMXJnA0ab9C2He+LZly+fw+L9Ad0rV/EvsX4gB13OaRvWLehkQheXPgWcDfjbPfMg88YNZXO1jaja4RxLJ/8ltLGOvhVilbe+scH2P+DTP3z8Lm7fm9CPsdmOcfXuOow77z4wF13tY7Pbhv38Y6TqBxLYFD5gKwduoQiYa7yZsMEH6J1YVEd+pHM90DhgC8gdGvQ37QTK6MMc7c+CgoB2wmfNw5xf3Rh2TqU55FN9WLx3rLJRJt/uWZ3rJ6t8aOHrWGVvrFhYnBknjUEvnO6fsGPrNsjP+Ha1hVd0nmP4UaCnQtdAXasVHVOoT1jQaQxN2FGZ10Zseovut+lXyhiiQz43wE3YxJmBMg5juIApBcr50QPbX1ffIXuLehmgqVloU2d0Be0SJ3xNn8vYAQ2Sg9VykdklZW9u98yceZwO+J3lSH6B7AFSgbdljrp9f0Mu8I687z10t7Tr1bcPqbuhoY8OyMsUh7c8+SIL6ZO/nEdAK52+sbgnfquTU9rnaheb3T60Dek+Q2UpyBAaGJY25Js+xhx9YsKfe/Dur/eh7+hfFoYxvyyh3xsfn8lrTscZOiuxYk8MvF7LbgsvY8aXCOwKJNLpvFjBuX2TrzHCeu1Afzvjz/Kr7St/8UmTeV2B3h36u7m+TVzSN8Okcdi1ibHcqzI/Qf9MfEJq0FGho+RbgMJpPTZCTDMupj2R+7ihPWAPM7FdeNq7cpK2JQ0LhaEDeZGmtVDHzfqTG76wyU96Qas+Ln0TdiJcwXSlYJOUip7RzRPx1P/hyZjdqBuVWx2jUtq4iRGaxn4MeT/D6ytj7P/l6118/fxbbgg5F6xvzQbjsBX6WefcbJEHlJY5p37icy60e/QPPXQHT4vr613s91tytS1z0TZaq9j5zLrqGMYA+Wj4335/FR/ZKPFa0aX12mvwkc6hCNexVKRASuZ071g3uWa6Rn/qxXHGJFQehX8DsHbwu5YxdSatZ30LOLVV6ByTttE5hf7SsyV2viMPusJW5c95NTd4WQ/4hkkAu9YWlsIY8clz4nmLqT7793TsP0DD1bvbeMdG2bjdM7qQH0zp7w04I/NpX1abarVGRYbBRzt9Zm2sDerzCzaIAEVPn1U3Pf2128q1Mi8ohxmCTtBqrD2wFvbg9sD846bXb2xuaddH6o2X9i/gAn0UxgujthYNeYzEqBFZuEa6RhZeIT5zd/1Be9bHGB4D/bdX6JrinLLBH1xrLhiptu9haa0984TzyFPOJWuMQREAVS9H1niP5Kb6LkENE2M0/mOeNkBLQ061thTBxOH8C7br/zZ4JFd5pZ+QFvIZgke0xN9yo/fA+t3/Jc98qw01drsRm9xH0gjP0m+b1z9yUU9/ZPr+XdpUig06ZNdVAg8mh3cYFA0C/p6xVxcmKtpd5m8LIjmmnCkMIUGfSZam8C0dHdLgi+2EyWFRkfQzcLgbeyQBcNJZMECDgsHBCWfEoBvG5P3h7bSkthobJ5CrbQZ3KMzJ1g2gA5PtgWReZ1ongKBPY1Lah7SuC7htmPCO7Gq6W7tlYtwZeFsj6BEogD/goBcayTZDHCa2I8boyed3H3/IXfQNk4d9FVSrNekSzy0n1sLsSuFE94HyFAkDnqmK6LiBVxdBE84vz9Y75h1jb0j4nJQyYGU/Em76vTKZrHAKKIHRAZYvd1GV6QVuBhV/XWrV6AtyUXcWA0GrFYcaca5d/F5/wtgocxwStMh1DheqOnyRQEv4EW6JqqxaW2EhT+m3n8FBfZ4J3iYdFmGSO3ztAAAQAElEQVRoF8rePvKcNiGoWD8GcOudOFk3EjywCJLJmWDqmA162hC8at8zYMkAter8Kf9Ipf3W8bPkMx4bRBYGnJmgI+/eS4O72rvNnuCzjR4bm6D14eGRMUtseNZWrq5uaB+jIFvIAGek3MVxsVvvzzKGcefEUBqTfE257rZXDlgn0YcHJu278H8GeSUY+r80OJFusKm+tehqi4o8Dehe4TwXJH/76W/xhY2jiZPhRlBVP5YderKoP/lZyzohFWhRXl3hGbgLvHsSoQ5MHit14um9UtqwYcKt8B7ofAk33OxrOSM/fck33I7Y0eHwwAknvNzdhfbkonBdWExsFiJ3cCUgpYVuxaWfbZD1iL+kDtFjgbaFhcCETVuUozQrD3mSB/FbnOh3+Kn1PbooteJCBdlG9K3GCLzNdowR2yg8F3gyMbA4VljK/Cs0/+2//TV++ttP+WaC8ecMvbadmNCkQxuZ4dmrccQJ3jeBrrAFfXtAB+pZWjUybdgJyeczdqDdZ11AHjwWrsI2Pnmi5Ji+lNzwevbNRuxOWVR4atAtPuUnLepM+/YeMKH8bm5uwxNfT/FuOKmUpq2JDHSVqJEfeHJtLd8DMtfORxIb7Uc8wpe/YALeMK5vLfVfGG/7FnmO+LN0wUXEW1B/BW5OyviHfBmPTD4twqxdhL9Oo57sF3xeWbjMr2v8UgbH41MciNEzfNdawr7D0NDhmH5n/QOniw/4yx3FUz4XWoEsJ/zmCxuOT0/HtNMeebVxhy1UchDsFpiYHLy0UB/qRT+CDMROS4moyNnnI/H0EVsWvgs0+2mr2otxyOT8Dly2K3/jh3t9XifkoM0/+qsWZYnm2yPYXw8/LyQwj/dfSJru4oUFm/zXVjO5viExu7raij6cQ4WtDZZaSZL38e76FhnYXlgwTvGIvynzrkTGFDgIbUh5vLD4cl5+fjnS9xgTc6h+LvBSStSuRc0FLtdSI5DAEV87YOfyrmzsV2pP7HGTYiGerjLspQd/G7CDin3YT708MQc/QVNuliK/yUJsdnN9Bn4gCxAh/xLyPOCPDd474KGQKH1EYCMuBI0r0iRsN38qfUqhBh+y3RhksX1oqz4ZDRY0hZ5NiM9cARf6TEH2DLdL9H2NtCnGuaDfYK87ilc5fWETUp88IY9n+PHvony9+xKW+ydiNDZ6hDcPEOICFMjqQjnEW+UJ/PJOUyizDfxe7bfhwZh+mfgg0BgGZzmsg86kFxqtm+F3uxvj3fv38Y5NIOcFxzV0Z9y8vrmK65sbcpgrbIR+LE58M20HHkl7YhH5jD8FH+VnOUH7Ezy+Qp/yE4/yMok/YC9unkqD80dfW77ddZnfkkj4k88jNiUc5/OVhwKfjZj7VtCZekUjuj+6ifzYVx/SVrMha/1BT/hVvwvOdGITzo3Y/JUMaM34RkzbELPqm3wcb/7g80ickN4K3g4ahWjMPeOPFnmtfQtl14YtpFVs2l4lat+ITVtynn2MxDb/kPuAfXTAuhCe48GR46FhQ5Em+zX61tqAiQXBg3lRzonYUNpJ8ClIDwUIZ0GqGe/QxcTJtfY0cX9mbqFL1FZZzI7xgcWrG3w35H3GwhP+ZD/7y6ILM/vrC25uTLT7XFsLbVxZOk+BPQZsXNvbsHD1eUYur5RSahjnjR8uxrx22mHKOMhPDsTkp4wjJ/jRfgrtvo3UtuQ/0OozzKeoJuKwbx8bx4/0L1GQ6T524N0RNzZsPMtLRbZdqZpfBH2US2s1Y5ztDfzayQm5rDY2h3J2Y25A9g58wbaNaz2wnJeusI/RuNS33NRQJsZR/cCizLW7EzR6kGhsEW/WY2MDcmuWoYY05PNmF5UcSBk/H45skLOpyqZ/vt2FsPjGv/tBEdl2ptXCxa/4zLP0gxmcXq1fZVDj0vb08BzqWqFK5+Ztjm515HAZO0WOfWuETHIz9g2Fpc09cBD/9bcv8ayPI/8LfPGK5xV5nqifKPJknjVjd15ZqdsFbXRcMViQK4MrNq53yFV73xDHWkVv9Jh94+fwzLA5KnVX6PgDmznX+1202me9eOgKXyVc33VAB6yuqwpjxN9ubt/Fzbv3YUyzTR2p++zA4Fob/cYs7W3OsW3lbYmGPaq3zXbEfrB95LKBTmm+ISY6r87nKfQFbUmaTvgKrgrd7VtZwOVXH1feA3j1k68cOp2wGet3uyti+LsYoENahae/uxlqf+WsLPpaoxSggUQ7vecA2WKerF/aZJxV3/aV/obND81xtkbMbFSum0dPbMSu5ZE56eHhPu7uPscT85E2rv7ABL6yypnh0tFz7ZGNMC/yuCIf3G1H+gIfvTt2Ig+b5iOp3BLG0gH5mbeM5C7GklKxMZi9+Ikx143Ee+aXR+xMGQSfSj8uoTzMT81fVhub8ccFnDWU4YAt19rYgIIGfMC4c2Kz+IWCWWIbhQgppEDOLcR/gj55PR0PtM8hrg06VreNazHBXIf84X+ilj88jf+GwH9LdEGhhQm/RsNgRiYYrypL53Sn0MWQCi+lorQFw2AhiFG/ovTgY38Tmg0B3UlYo8Vfcl/F+h0BxUTEq4brHwT11UVfx3OxY+KmISS++cxkdcwdaV911zBnnFwDX9gxmGk3sMzgNgDqWJ5UuIuqob4yGbor7o6qbb5qfyQJMQGx/4RlOvYVmK/cn0iWNUjHvrAL6ziT+uPLCwuQKZBO6DzS6OTb+gbHQdKBM8CkvDZlRvHeYJZ4SMJ0rg6BN+S62Y4Z+JzsifbIcUY+M7Dm0BH71tJBQIiLKomFNqaTUiLHAGcGn6c30ihv3sv7M7vSthX6WpSXTu3bQI/39+EbN/H2kXcTYscrc/U9stEgjZXxEIZDz/A+s9ifUhcmn8r3K6eo/qFBFxhSWLCHnmAhTmFtgDPgxE7K6itRQvMJWS/oxecRG3GS936m3sDifaPeIOpYT6B/+/WX8KRWet+RQPnGlOQZyBN3lBBnTwAaKEkHdaBjwsJGyXbPPCjFpK/UuN7fxvds7O04PSuMUVd0yeAkfmFZZxJtfcqEwOv4roCP4v23Ar7AJt8UpugoyI1JxmCqblzALWyCCNeFhPxYtDsD7Ha7ix9/+D7+4U8/xvc//ineffcxtiRA2plB3BJ8LjbtGwPaqjACekbknT6VMvrIxDnSe/1qV7XW0N7m0ylt1hb9VpvXPk3Spc1fl1HO3338Pt4x+b/jdHu/32fCtyHQb7Bfi6cq+vTAxNm3losFZeUi9ZQ2j8SpKMhmQMbKdYNdbIGh/1z4Eac8eJWmrmDgfLUJ5fbbL7+GG2N/YXPMPzynvS4Ium8tRnCvk8XfJ1nQQUsl4d7GLSfslvcsuK7gQXq1jx56KsVY5EJ8wGddKKnvu/z9c5I1TjLUr3Rvt9fRoLsDuHRqq16llyq/bEzkU/qLbdrMBhqNCUgi/cfxrRI7p4VF/JH4id/TWKmz37jdxwgtjhW3cPQZN9WfiU8nTlS0oYIN75Dljv4W+55YwD3eP4V+6Uadmw6rj5SUBwaZST+iC+OYshCOv+L0iD/r28bC4GPMH6BdPpWJ+ukK3oY+vdeWrTcWaIcW46ptDI8BfnbwcXN7G3/68ccwzpeuhnamTu0rb/K53W5SV/ItPdKnLcrXP/3T/xbCKNjEM5sg/p2ZF2Tgs7ak3Iyx0u78MLTK4voWP64SC6glqnXvrkM9XyEz9U4DLlPo12hvJODbuCVp1UZc4J3wW/lQTlvHAONM3PLXRu/vvoZ8y4e+kzJDLiCMwqCeOKHstO9asUvqFhMz5qkp55kpTxjVzSswpcV422qDpkpvoXDBLgRrbDiiW68+D63F1fV1fHj/MW7YRLLuiL9daHrmpK6vjcXm+9hDe6vYG538mwZfP3+OO06UlZnENmCdIcB50TlPfpw/KmPGcYjR8X1b5UR80Wb0+8JgeTmy6fXIxpjziDo4aqMsSPRdbWch9hblwVjfJNvd7KM26ZnZNMNWsbvP0GMib0yMt49x6QQs7WwmvwjwdbbBh3azILf1OiN2ElHa+r6GC1/tTjpba8hzlWVXSvqAdVvsckcsuCL2q+/tdo/PbVceu8oYCvwPjLeAOirPNyzaja/ahM/aUS6AgH1i/kr5oQcXuJ6UKmPLjO4hErgFOJE+8Pz8EJbVho5hnuFp8hf08+vPP8X9l99od5F+wGcPaS8Tcj0eXzhke0rZiSP49NA2Il+v+oWyohp3Vy4lGgc8AxtMFmXmQt7F8wMb0urQvrW2aMRSbV0/9LkHrm2FjWNMhNtVloFAxGO78mybbc4Ne+Q5AMM28byiI9Sf4/T9LAX7Rl7Gb+1D+bgpdE/cusQrx6u/DXpR3h6w3by7jZub29jt9rnx0ZWS/GlfwtH+Ha/9veK7C/Osdq1NOV+a+63x85g50IFT90+/fYp7bO/FXE+9UWZsDdDMndtw022D/UtLVT7YjbLpSiHWF2LWLpxbfvzxh/j48bv0SefNH7j3eoWNuWAdyWd6xuDO5HnkI2yGXfws7RUce/oqXWn1zQTlp40VZD0RN1xw3pHbYUShHRqfjQfG3RN2sRlXegdsdqa/b41Mb/PXgixekUmH7Le7ff4KzDvmQ/nq0XGhXnzGZsc733/48DG++/A+jC/77T7jY24ORyF3WNKGzT30zxOwccswb3DTTj833v9AHqP81PE9fv7b50+ZTw6tRoNOcUcXqQ9jl/D0FW3jjNUor9DwAO58YEyQN2mlOZRBhX5Lh/BsewRPLsqRiWNtw1DiyJxxQL/K6/7Tb/GVor0IC/BxxlaN4+acwna1Kh0Wn7sCAm5mZKvuLvOrmxryZzEXcY5R9zv0Qfec32diQ6stbt9/iOvr21AmC/iMb7VvsUO+brQoD/V0YjNKXTg/6Gu1FuRV6Tdi+y1QAQcgcxgPtO8Cbc4v5gjayQneravDSvO6NrjPN4hSX8wl0vv585f46aef4/OnTxyoHnOu+PjxQ/7Gg/OLchO+ch+x/VtywT3zjhsjjjfeK8+1XT5GaNyisYV49pwbHEfWW8ohYws23tC78p6RiXSpV9sLNqiuCrwGZK96mUP5ZvulXujEU3E63z+xWTExp1r0/YvOlZnwttstshuJpYf0dWOsfd7d3uZLAgP28/z4GL/+7a+rHNiMuIJOy4Su5XOlZWEYvoutH+lzYJPsyAHJzEGt9Kn7q+s9ec77cFN2u0NXQ8s5Rzq6Uojjx3gk5t6zcSQMx2nDyvP69ibeYx8qVz4QQQzIakeu3TfmS+zlwEHF57eDCw8vHjkwk59H5hJ1bj/77+DZMnLVply3O0d//fIZHn8hP/yCPxxETwzb5sHT//V//Z/hG0jyaoP2o85vsNc//eM/hf9JizqUNv/YuP3cnK3QKM2uL4wvPXwWdOl4JIYJLZQ5c2I3M9ec8Snx93Wdc6IW+kzhm0DyccI2EHYegtXaB8E2QoFI2B+0/MHJ+/8oNbjoShcmrgOKHZjMdZBeTo+nCQAAEABJREFUBQEiAxJ9NCoV5MQ7MZm94hQ0h0p3XK01NOxCX/yVpiV12IYWI8lIeyvCdxIyWDoROtY+BonW+qhvO4AGCx1uYscQJH4pBbh//2qQJwKbk4ivtxpApVFjsk5H/n2ZCRoGcyyP78VI2cwieBpYpzfnd8wrBnnGAekVGrq797WvoVE6uYpLWUiDvJvMa/wGKY3ewHwC7pnI1yHL2kM7wrkkL8KXxxmcTjxFwLIGEMcI10flm4X2M/QI/4Tsz4yzyP8EX/atwM9NFB6SBpJpFwDy42QhTGl2QhBOD10uVtXHgO67Kn/QCc2A4Av33EvnERxH4BnEZnBLb9LFGK9dKaEelZHtwrceIClr9aIc+9YyQEqLfbzap5QaJgYG//uHL/ELCfHd3R0T3hRuGFlWeAiIAd6n3MHvBpn3OZEE9NMOUr/eUaAW+C4ATIIMclTGiWRpnk9RCDh9bSHMGRm/EOyly7qa9RfbFg7FwcjFPhYfHav8bS2QgOTihG0qe9vlf0Ful/7amvzv99tc1H1wYceCdbPbxTAMIS89vFkCnhynTR/RgfrWRgp4evxrM+5id3XFJHSTOqB7KMvCjXSJXzqcFFZ4S8o1bQJn1SbpGm7g7nbblLcbIAMLjNZqVOhofYss4EtfRo+ttmwTvvYmXfqYfKWWIHCgT572AUs4ASJplx/xO1Yas/AgLdL69PQcDw+PlHsWP4d8mwZSU0elrjQ5hiHoGWx8vR/At2USdDJ34aBNanegtTnHm4Bt4NPk9RVfUq5OUi5sT/gsqsVGW+gX+oe6ELd2LRDxdgXpUnyWZtKEhG3/hmz0A3qoduorsZAJnSTGBH7Bxhyn/EwiLrFQeqxXfi4KTGDdNJmgUXtSfhsWXuppYHFnX2X+zOLfk0JfHfdZ2dpmLFDWf68rqa+uFBK1Qzxx8joT57R5x5SIqH3JifuZU1LHItxcwLxCw4Q9a3++8XngBEt8J+XFAoqhjK0h7/rqDZtwGzY3lZVy06fkK/uho5Fk2VK5t4/8SccIf/5vGNvdHlMpLIKPHAYckiYqQn32tebzEdzGo1JqnjpW5K7AL7xsSGA36FlbVnYogi9a6Qr6LTHQX3sf6aN+HWfpCu3Ya4RJypxJnDLWTl6Jg/KzoMMzg7qI6IijlTGlL8BV1yUYGn6E5+aKtu79mXEMsym04742XRUZB2WhyZJcIHruNUZsWzltkc3NzS2+fp18nKBFfRzRi28NVOTi4lm+S6kCYTEyxT1J4xNJs74JZfA9Jv4TscRNGOcIda2dm0A6vm/4WE8BpjodmL9td5GWCwRwG8PmbzFtpVUeIRz6IvSBgXxCn0DkVBt3jrHSfOCAgY0cKSmF/sU7FjnAQUYJJ2ve5IIcpPGbHNddhqjSN9QYWXBrG0NXIyHR36vtQ6sxoE/7XMoGfgb0X8Adv/v4XMoqO5uUhTzUroT8WIoNaGpi0eY8f6FV+9bXLNIafC42Id0ufvLXirFbxzgfuInxzCI/k3t0JDzjkJtDwrnId2bRodzUuXO4JFR4X2kJ4gvIAnuFLnE5ThrOPFvEZ51t9gz6Or61Gg051IT1JmvkPxOrHHNGjvYXTynYA6Ug457++pVzakO2FR+wH0rmgsHycx2Dbjs1gV6BJX7pPxFPZmKPNnQGl10KTNW+D/UoTV7r0LDXFrWvaSNAAzKmDayUN/aXfHGVXmVq0R+UlTrKdvrrvw+cuhu/jujglDY8EUukt4Tz2gY7stTaosDTgGy031rEXGIkptywIH7PRombVNrTlli1LgC30D5C70gcaAHBb7QGGyhz/uoXlEcdaig78186xQnalYWyVgagohu+gnyOxGjrNsRLr/qeduA8IhzfclI2ysJNvjOw7CfP8v4K3z26yjhH/AhVAVUF3riw2F6QbQn52LHw3DB37pQB+AZ8t1XlXu1KLJGHt8IaQHnLY6mNzf8Wjr26usk8wbajcYkYo+QqchwopQCLIDIj+xcWtxN60Gbsv2B36k5epD/roD+R+6MoLaAhoK74UDJmyrfzwMLhsGMQHjo1bh/iBfm5aWEMdI7U/pSPMulKEXUWf2ChDoWlGsZm+wnvFVs9Qu8RWid0okyVv7YrHOePDbJVH+pQ+i0dMr5iY8EYoo7Uh/4vK8YfbaDWFvpD8gv/cBfO28rJNvvoB7gxupqZD6e8dkXaF/jUfi1zIBHiwFp/YvPLDTZ5F/aMjy3YxpENjKenR2LwSZZTZ9qxb+44b3cFKLiDYu+hbcOmhvmJ+lM/ykBZyEPaB3mIPqqc5M23Vk/oXdkN6Fu7HWpL2uyj3GaBw1Dp0CfouAAO6UsjRRvn6VvdTH6hPJWf9jIRC4VFh/xecPWt4Xs19CtlJ98v0HJCd2AKZdlX8rCIfAPsgfXFAVlM6Nd4kzyCX1nRBZoLhTvonadz+Cv7E7CUgy0D+Br8J48Nu6brGb4s5pzSpb1omwfkrr1Y12qNnv5X+JqxpDB09u/eIPtKm3akDSgD/eTIAcB0PJGzU1gPz9ig9Qt0KXv5Snsa5L9BRWAXq/278fQVPn0hwPh3ZowyMHdzI/Dp7jH7OkjabBvJh65u3nEQvY/aKnaykIO/2CXaZogOqahD814dBpDZ5xX7Xd7K7JUGr8pX3K/IbsWh9IKN4SXzeufFGZ5EUPqCqmjXOMBj3R+1QOkflbT/r3Qtq4jhpKbhNRRMwZCKVgkYNyp0PounTyeUeCaQdIwZWsPhcG766mzuDPs7jpcdYGEWjBqNYieYM0YhvEdOX758/RKfOB2wGADdvfzh+x/jTz/+Azuqt3HFydJ2v4trru7c3l6/j+vrq9hTZ5KaJ35MUBos5pLwIZeJF2/iRnoW8HFLW/6EjBLSVKHbkmML/aWRIq2X+uADxaGRX4qLMhdkjyx+Hkmq3Y12ghHXhEwMtgcmHAPk5GTB5HdkM8F632q5/x3PeWLPiZQnUcLRUY/0nwlAOrZFuQjbe2npkLk0D63GBifdXe1Z9O9zB77VGk5alTYD9o273U4+TOaO9yQsnRA6Vxht7V9buEB3krEMraHTMXIyR/Y3JDs317fIfZ+6uPZ+u4+RRGgQZ5QMIK8E0fBzjnWSwvltX+G1MEgNtWXbI3x7miK/paC9rhBA5pwIT9D35dPX+PNf/hy//vbbugHAabMBZ4C2RimMEZV8gT53jaV9M27DydZ+Rb3S6Yw8uURPYOmHGgOFCAbNUzyTcEvLy/EZuo4kYhPXicnxSGIxkwhECMvESBm5cQChjJ2zn7Zw4oTJuqrcCejvbq/jHacm2qyTv3/gWd4v9NRaU3YGePmQ5hEdBZ/p+ciJxWdObR4FGfZtw5A0eF9IKGTd0hXMOfiBnGcmj8Xkh9KVGtJZaEu7tZ2Fios85iaCujLahnKstdG3gpkJg80w+ygPi76sfLRd7cbJV3h2lnYTGoun4dIDOpLcKV/PdTPl+e2EIu0ZxAt0GDsM9hdY2qv6GrGlhFVW2jfo8ZbTkVs2EW45IdmO+yi0mXj5twmchC3C1D+8P+Bn+qUL2gk/kuYjujlgO8kPun7Gb92IcIElf7abEMqT5cQ43/Zw8WWcchKvQwtpC0Rt3Csw64JAnfWthpup4lImW/gwNlV0rKzkTTuo6M34KQ51aPtAX31st9+mTpz0bTfZMX6eSFxeibWvxjBwD33DhqtKD8QZr+c5jG/KwHEIiC9ahz5pNV6cmFQnC3DUo/pUB/qE4+iNHYw5Th6Uo29EnfBl5TpzPeGPiwU/EmYaZiJcf6DWf10FfUv4xtk8v9LGHAP98txjb621v9sztPIFEJABtOqC/h0DqGWwX+8oZKUw7k8ekubK4FLWBEX5qi9tylgkv+o9/TNKxoiqXsCj/b0i1zP3ygGwGTeynXplpPwnYvgR2dnHtt3VNtxg2WGf6lT5QEhsSf4LdBivT4xxfPBxzIiet5Thba7qSokOe+ihZUAe0quMj8wbB+xvAb+ng1tiyXa/j8a4whjA5beUjgVCH8IekKUbiFf0NU6vcaajH/LjK43Cd7iyVadB/WbXcqEwodcjOC22FRqHig9SgnvlogLQDjqNaEOL3W5PWeUgznfvb9nAfh++raFsVhpKbuQoZ+WhbZ2wZ31iHLdxzbzynhh5wzwyANPNFXUn7g2ysphYKyOYyXlBG5QIVMYFiry5GIO0ZqEJotXXfLFXAGQ3fljPSGrod6YAQ76NA8YE36xNWtGh9jRh/27InLABdSsKaROAfm+99y7+5b9v+CcViQfYBcG3OiKvfRiTlan+7wIlfw383S2b7fu0Pf2i1ZZ2qqwObOpKW0XH19dXYS4EOOaeKWPsC/K0XfkmHei1VHhCp185Mf7n//Jf4r/883+Jv/75L8SJOb777mP86R9/jB9+/DHMteqbDcqTcCZ4PGIL5i8uFlwwX+Zo+VEXPWOk3zcmjJUdOJ3f1k2IFrXWtKsOoAU5rF8kTqyasetX5Cku62847Hj34WPS0tH/hQWr8fn58T7u7x7Ct0fuWbg8cq+stR3hK4/SVdyuhjSl3JARFZjqEh5OTsxl6o8KqksYW43XuVHV+mjI2XFFgYLbfvKY+oka65ULX/tcdAcniVM63H88o+PldUmdqAN5m1msnrAfywoTnWCTXSmhbwzSCk7bJmKzV9DkYkgbd2EXtG/w6RFfafh/tqNXr4W2gpy9Nx89CQP4ysJY05UKPQv5yZFN/qfw7RjfDDL/dENAmUrrAAx5A1woW33VnNS/S+Lf8ZAu24UnzX1rocxqXyPn/K5IQv5KyAwN0uGc6hsHvnG+YVPQt7Z9I8hfeTRuFOxHadjfOUg+C/SWYv6H7pCbMVtazSHUobg3xAR5s68y1lblQb118GHbiKzGcZM0eRjseHMC7dniOPFo+zc313Fzc0ssvw43xpSpb4shxjDupE1vtoJHjnNuVNvHWCsMYSkfeXGzQj0YJ5Th2jaHupT+V/zKmOImrzm+vmW8sQ22k17MKK+11dBGx+0YIzwPPA+1pU8JV57F6zhlaf+xtagVnVC5wIB99BfznLSvmMN5cqCPOYd51fff/xAfv/8u3rFGMKarB3lR1yPrig24a6uZDytH546uIAH016BHnENr0dhElw4FJe/yqW6ksQNfrS2Ul/aq3/pcgQsohxDX9Z05bR/SIQMcNHalhPLJOZy8LWMRm+TypA3s97u4hfZ3zCG+dXZ1dR0j+kofHxqwlyw75k9/y8Rfpa/Q83j/xJrzS/z6y6/Zvmceur59F861j8Rb8yPzuI22RE6+eSsDPthaH+pGf2zcC29Ba84L0uVb6n/961/CP2Ttf9SgPAIXSf7hp9YuWmuxQbc9tJS1MeUjzLENeQ/lSZtX9TYSB/zfy96TC3/38bv4cPsxXI/Jm3oSpvAYnOPU/4lYofy0GXWRhboJ/9IXXG9CUrx7985hcTg8EzOmQAFZ/EPj959+IwY/JMw9cvyHf/jH0MT0WDMAABAASURBVFaen5/jmZxaXxfOPfrxanl6egDWId8sE6e8Kyf9Rlr7hm6gQ9rkD2Spdq+WDpk4pvMhixLOmz/kj/KHpOp/QNRFpN8U8FbRIfy+1ExAVIJgfFVPQ3aha9DSuC4Obh8nRieDQI0qVeMyCJgcaACCPrL4dNHnvf1mot2J5OWJxdiRhMMkWlga16gTs+M8YCg+73DEDQ6QAdl6ApMG3yqBBSeCZMkEO9wA1wnZgtVShzmXiI5OBqkMQoxpteYO8QCOSukJauLX2bx2peAUTkgsijnlkD6LAV3aXYTqWBbr5CvHgkeeg49wLABKOuzrolT5HHAYk32fLUcmiCl3dWdGBlAKYloyACpLZW+QsfHCg1fhqy8dzGfbLR0/aqsExDEdttZ1gaTzX3SnbGtPPUlZ0gxK4QUfn5EmpJcsyRsy6UrJiShxthoGLfHa1wnQSf8yVn4BFcrXBXTrWyZOBVnbR1vJduwtaYFGn21L3S1nLv8S/4JOrTuROJp0Vvr1tSZdkEMfpc9IHjpgyZN9xMM6iYYlJxnt2ImaAdTxJXuTRuX+beLGTtWn9TOLh7wiH5QRKRtk5L38StNCn1cSnwn9ed9Dg3IfOBFoTIzJFzJmMMMYBS/ClD6DofZn4B6YZJyY3fkWrgvW+XSE7glyl5S5+G0Xh/fC8ApgJs+ZJGWiHCkG8QUfTmJzvLQpb9/egIpw8SF9fW2hvEqpCARI0oec5Uk6LRPB2uK98pM+Oyv1tfCTcdat9AhnzsnEWKFdCM8Ec0GWjj/T3+tlTIWODTLQlqyzSNdmu48rJmiTtd3VNlwoansl+KessYWBsa21qLUiZnj+OzmCyfLf4wvkudKobyVtjOlKSfuENJI9ZTkh/xmY9Q028MFL1+hqCZPEHpxBnbKRH3+VSz32HXQEsQPZaf++Vl2AP2MrS8oA/LTbqwKr7yr6qtQwhoWS9nQiPiZcogdDQx+URzstLDheWWQYk87ZXqI1/bFxbVGTrmADE23DkLQ5TrhuRrvAuNTZV1uUPttPqf/Z7llmbFw6XLxdxsCyX4oc2O2CZw7fMLOf8cpxZ8bbA0HyrUmbuq1DjYEFQhaSq1ob7SVpFufy+soGknpYaZE+i7BmeNemfXac+j8jB+cYKRI+xIX4n9lUMe6lDJGLfYVxRjeO76hbkKd/ByKf6Sj9gIMeewrRa6TdiG+Q3qFhL9CM/hxnZ6SQ/pa8M2+oa0dq1z381bby77NjtCXbGZSLBelN3KCUroExQ2th6WsFBQ0MmNnkXYiPBbtptaUcR+ZGDwO6UmKaTsm7cKOLqH2J9oZbGgHx736Ltf4AhnScSBaV6YysfFbGXSnwbakhH61vYZwbkMdQW9Rav9FZVILwYv0Yv70b8HU3itw0cUGsLKw3RpRSo/UU4Mmz9Wd+GJdXeQG1ANQSzNEqChsPrxTpFA5D8kuYRwwz8l3YkJrTp7/p523cmavlFd80TgrDwaKwrPYBDPoFOEvfJ8yMb8jGvhvyloGy8gKlfK13SA+Qimwc63PCh4W+NWRZ066yu40M8n7m3iK8VisLlH3st/sYyYeUMaxCA9qkH0MCsvKy/oBXbOTh+TEe7u/zAGXBDwfwZexHtqUW8JZIP6wtLh/xrX/jSdgzsfDCNyiSDwinszbhIiDnKmAvEkR9fumSOqNOvClv5HTOftkjbaQHbw9v1ji3GJcy12QenrA947O/ruPiyjxpJn7aF/Bx0bH09klXtYmcacoTZXUDeolOXNzQXlLeLkYashje8AuDTohQyKslBR/1wIWmEqXS5reUqLWGm5XSoxzkXR4zT4N2bdV78+Xgw+jUFbfIfKVTucircT5tDtsT1oScJvjURsQztBoDcVJe9EUAwUOJBv2VNsfkr45h6KVUNhK3IT/CnMhLjuTXh8ORA61D5gZr3YQvLPS70AIHb/hfiJfP9BduvH2E9610KYTg59qKohmd+lAGszoGlvQWZOW8foXdtmGIWvpoaXvknSlc+ajR4KPWFlW5MkYac+OGAx3pcI0x4lvGt+1b/n/pK47KmA312+02Rq4S9nj/AM/HN2UmsqitIR82VoBl/7bZhGXTkFlfiJn0A5ZxbSDGD7UxHu7QiXIXl/O7uH326kFQV9Y4ZI6ZeuO5thp9a9Gn3dCOXNSttqHdmHcoL2nVlqpjhhbKR9p2bBIMjHcuE2+xIxs5XnyONw30jOvBNVDEJfy0K/xnJjbYt1Zpqcm/ct4QQ9z02hCHxSesM31n9YbiMsfqC7YKVuqFiWSwl5JzkfS5JsscslRJwp7m/HU6+YckdF0oNccEH3kcBnRNkSeqkPdMwV+VL3jpHNKq/KVbWMYEbUAatAvIIRZuw80P5xFh2XdGvm7g28f+wu/hu/UtaVaWisx2fcI8yD4bfGvEZsSrXvS9itwbxfGOwcQlLawb2WB08+mKvFQZVJgVny89+Ibtw90jGyDP2N6BWPSWuwCklAoMdMC1UqQZy8K+pCJC/ML36ZUc7IWDYGOYcq+1Jb/av/PmZreN1F3fQrkqJ/39jByNi8pI+xSWeP51sd4x8ulmYBsHqyglYIehc/6qpxs6rlNpSBlqM9Jz4PDevEo5Ks+LjpSDcBd0WRgkXvmy9JUagNt+gk770o1eQITgM0X/yStVNCAbJH+5z4o/3g+4+uMR9T9FETJG0iTeZxaSC2XmfiFRojCBOAmr7Nzly99hJKiCoK8YNIlaIAETJI31SH8NwqKCNUonlP+bujddkiRJDjMV5ubmHlceVX1MY2YA7C4PgexD8v24D0CRJQUEMJiZPurIOyM8PYL7feoR1Q1yuYTsHzajwtLd7dBb1dTMPLP83cGPnz6xIolI52Z8flHuiPNdcxJkAtWVkr8jaPB+fHxhUpnDIKOTH7EWjftiIE6g4nARdGDCvBihuHVG7Ckdtm8trwNXSwYvAuCKhDmdiMW6jjDAT18bAbsiDnjXSFmEy5cbBF7lBzIyMDbgjcBZM+nsKDpnnuSP63xT5vbmJndpr9k5zUkL+Mk7POaV50rR4wxupVQmLwIb8litRwTFhIQ83SzyNEP8OtRI0FYeuGo6qUmYiYbtF/m/Ech1tDh/lAVezfcUqIvFZokBXoXn2xKeugnD0093+90FX95uegjv1b078Pecxl1OMKR5IHiKQj2I302/TEaQHchgrUQbWuLqWwW32CMqwUDZ37p7//4mVshMemolQFKky/8B6X/7m7+J7777Lq6urhmjXiJKX/LePnH5wKB2oY2gPL6EIOpmF3YsxLQNg5Vvdvg7sRbtxOHCUZYnZOaEmXIr4IFa+ygb7V85mdS5ySW/RyYcx1u0RZCG+JXLgQWqb/L4OqyTsROTJ1oZUEnIhL4iCRmxwZFgbhJSh4EgOy7ywrYgP/Qdbe+NxXDSBTLpreiup2hH1vtWXu7GE5h92yXtFB5gQVSqgrLIRF5dwDhe3RR00QH38q3Ivwf2AA3aeKstWq2pS/uJz8Rlhkc3dxL36wuLzjn7qOeR5EnahDnjm/bRPkzyC0T1pUTacMcTpQ01eS/UJ3yYZ30b/jrUiL3vNtv89R59zD+E7CR4fX0TnupcEzs8XcxTHuzp+uqKTaNteMpnUcaOcxPp+uyTa06LKnypR/GJV17FpU1X+O1i+UBS+rt9tL2eNpOKinzIuXOSV9RDqyFdjXhywOa0HXkufY2226GHGhmr8Gn9xEWNsXXPRs/BOEPRXrQ1Fz0TckNjUaEz/QO4AAn/Zzrtwtd3XRRJpUmoCZG8y3MPLdJrm/xVaB6JK9bNyNbCJVqDNnxYO+gq8Qabni36L3qqjEsYPGvjhGsfU8/qV3h0w7Yi5XAgcTnAj3xNjFHfxksG8C0pxzOAGGoLN/V3u9twI0DZDa3RfMr/MctTYP3FhQCV2EeLOtgei1+AR/wr6N8RY+XT/s4RKbOzDe7xt9QDhLrY3RBr+loRZQkTGvEq5wP9JujXd3yurdKOHW3XsWZMRT5vxogzX+J2bnJ8KTXnLe3pqGAlGGEJS5jGBKu0G2VdwS+9yinfysQm6B61NXQyRq0t5eUY5Ze40H/pKrI+hTHfOG29MnGBNMDvyILGhYVv1mpf6ozJPCpGnHMTvDRwWG+CKa0+75i/lKGLmy5KKAtl+fHjp/j88BAvyEZepEcd5+ny6x6eLS+h3V7q5Emfjy4i5U2c26y34cYDBhAmrNqr8d+3Rgr4nDMuMULZB/T2yEj+pNXEUNzyoX9Ks6XvGU1fRa48lb9X+bL/Mv6UC98DCyJp03e8OicIu5Sac/6AXIZW0860qdW4Tv2P0H+JVcJEAXEiHs/MLRe9dqVE8LVd/F4L9uLVWPnlwIjNAfWif1vcPFGP5jvOsy/7VxYO+3jDDlutbPisw1ja0G0PbSvminf5a0c34YZ4o07UK/W32eYCTL7sv73a5R+RvyL2NHxE2fh3I3wTxDc8xHfE15PPHXYuDPzIeHp7dRPGEnObEblUaNH+F54KIphDPh7IBz/efYoPP/0Ydy64mQeMccpf2crH/nUKDx68V08Vgpsw+5q/guHfpbq8ZaSclFlBJ7U29NIwmWJV5qUHfF7duXhzg0helfcxewRz0MTiC5vEXtMGGdoVfuBEbj5O0KeiNvC5Yu7Vd/RHizxe7MWF1MXercPKEoN2cClWvD6/hHbvvXS8Qp/jLvf6kfyqO+uUgbAP+Lv5lrb44iEotmm8n6g3pu/9VY/zgaD+In2O12aME805kTnM+LXMQVOciE3OTyvaZHlm/lDnjgv4l48BuSv71mrGhKSbeCadB/pLm3XSrNS8jy83p8ShPZ+c+5njLpv9gBdFlhH8t998HdI4YcfKQ772+fc0D7FabShrXLyEctlgt9q185axdMfCWhqFqS1Jf8WXVpsN88Rt3GD//u1Q53P5v+hDfPLuIYxjHohbXq/IB7bAtLy/fRfmDPq3djDPh6S5DkNob7kw72rmx8orLh8E6nxXlR9xeOBq/81uG5dfm5IOx1R8xXr/Exnf8JOnFXOv8Vm+1lvWB+vtF7tWvn2rscIeN+sRv94Qd9Y8r6NxiCheiVTvCA066Qu8Dr28YS9oJevqmSblrT5nfFu57bB1aRjRi/NP7QuiZX1DLDLmmtNmLof+hXfAX7Vpczs6oqMWA/hAB/oS6w08+/YU9mdMV8bGb0sv78SRjPeOQW4EC76sOwBQ6+LTpSzz2AH6D/iMdlroO8DDIquWuKyT/xFY6+02vCqjm/dfhXmgNBrTfvrpQ/zhH/4Q//E//Seu/xA+O3ZEpspBPzXOnvCRkVg4EtvX0NlDrzEJAsOPY1qFX+iAXOaNPXPtSxifpdX2HfbkH+f373Turm/Cv4+lDFwnnPAlaWx1iAqcEAiKg7Uv/IjH/pYjyGf0JP+56QY9+srD00PcEVefsGHjgfQ14FXapUF7UM/6n7oynkvjnhxSe+hbzXmsby2v0iS/W2S4wxc/eArbAAAQAElEQVSM7VnyeRs35MW+XWQ/6Tvgt8YyaZQFi7Fhz5yf64ynp4y10lFhzvnmAl9/s2yR03a9DdukWXqN3a9sMF/itri0MWUwYQu2ezXGHJFNtvsDGXr5NRZl8z+drn/37/5dXMq/hJgL0ZerslbZTtoa40wwcELS6FWIRjgxSdnmGBVqiWNwSjvnLu6lzSCn8ZfCggeHcDw2kg6gwSQexlln3w6jppE8dY4D/U0CpCdEBDMm9Dq6mzoZ2DDOWaehk88mItInfo1f40ojgweGg9JaLIhvPp9/OHEegSHP0iReFywa6huBwqv1Fo1Uejp4qjhXYxJYEZSctFYExJHEzGCY9ZuRCW6MS8B1ASiPtbUwmRoJPjrakti1UI6JA7oKE539nPAH+hfw2SZvl+JzFojymnQiN4Yn/DV0DQQ54RqU3YAwgTaQrsdtjOt1iEOpCNPg4mRo/0uBKMEhu/zyA+GlrBy1NDnGuwsN86Ud3dA7xCc8+0ThJ5XKV5uC9NBGViTXfW0ZaN3okB4nhBcSuDXB49u//C5u3r0Lg0tXmLjEYeLNFYiQQGpGPTdJowFYfoUlHHGZRCgjcatrA5n9pJtBCcZrcgZcaV6CWoNGCV9aldOljzXyZF8BaEcW+8zwr6+4sDvgM7ZDJU0IgIeKvXfoWbJBl77z+vxMMvyccjD4SduRRuWh7vIKXOvF2QOjtRomLIuuoIz+gM+vPqMNKxcTSMfYL6/0EI6ysN/pF7ZOE18nayiGxr62WGlPLEAG7LGCt1AvHOEqA0vHKGUyn33OvgN9pVNcB+r1S4RAQlGiDto9SQBOqL7kT35P0GJ/ZTAzxhNP48fhQIxR78SN8KPwLNzbX8mKqw3IBDpbq1GksyskczWG2nIi1K9M1IJPKSVqrYilhJ+EA6ACQ9ZX4Fz6Jm3I100p+zLI9S0bOlNIYxlaGAMG5NSVYHLco0vfxLI3QBkLukifgC7Hi0++XbBP+K9FO1VOM7pWVtLSFX4C9IjTHJSJEyVFe7aOpqgNHqGh7xd+GCHiTDIL44fWUo/6/kj8aRU5QUcpFT5K9nVMq9RTp11V2qvPFsbXqj/Q7rN9uBb6CD8EYUlIWJ338CyPWCbNyODcZp26lVd50G5K6ULZiK8HTynMK8jAfsZ2bdW64g/gKDdlJCxl6UYDQ/ClOfR9dbLgpTOojU3ZHxvymjEA+np4qOATzoRs1cUlNnSlsACt0fqG7YwBV6hkTn1PJM/aqHUFWegLwjgCEzVlX/npW4tGqeChMhyTBVz2VebSbZu8LXKvidc2SAfnKflKnOkHc9YpN4t4TeC1DWGb0PuWqbJLcvhxgig3Uwd4bbWKbrFPEEhbhUb5tEG65pQ9eLBLkIU0KpekgcWf9+IVv/LPDgy2ThpOytkFIvT6axUmx26gy5N8Otfmr/s8P8ULi2g3PW3fE/czCSTRNLG1HFiQqG/AI24goJfECdIj8cMNUX8V0k1XcfssHfbPpNr+9PXZoixOxBlpQCxWAXe5CFf6nLP1fe27w8Z7ZAZmRHFC/1N4gCCOvjU2tlooQ3GbpwisIWfnr4GrMrKvGBC3F9BCBXpJu0TGOU/xXPADO9AKKYVY2cK53FKSD1roLzvCHojNK/xZ3VrXQWv2KxHStN2uOYzaMH+uwBmhnF/2LxmfpMsx2o12L3j9yDxmRQ6z3q3D/MayIp9IGXQlCBjxy4/++fD0yMbVC5vAFw7px6129EasEof+pR9TzfCSsYmbvOoj5kNDq/DNvIAs7HvEDo/cS7wynLnXFjJ2IAeviy3OqRv7OE64pdSM+7VWH8M8wDnZMVbMaaPEaAgqMF/7FqUvCWcGr7DsJ98QmeLy2b4W76XFfvp/CXjm2xXuwImmEhYMhbakTWhPwjZvFoa0uWHh9fKsL45tiKrtwK++xAURJETAlWVOazX567l2ZaHbXMGYqpwcYwxq2Kg4snCvLTkH1DON+oH9QQCbNVbkh6v1mHiSaeQTfM6X5EnYUkP1L77U0MD3XHcipz+Pgr4jDeKyUV7pjcRKSP8Ar+YE8lwH+IJO6R6xb+kMep6OzHbAQLrJ9wq7twzMuX0lZpYa8tuXRRbTxOYO+lgBwz4DMMVVug4egrXGFMaW6XDIDd3CePNRYzBhJeOjtmK9tFi6AmwbY6G78gyKuHzkSZlRnVVn7kO3lue+FuaSlj698MUIYtERewNkjnH8L++1Z+PDJZeU1zbUuNhSzmX4gkwBjUv+DPENtYabYn1t6LZEB35jYvDRbsVrLFT38QUp46WH50r/kY2jNWucCgx/TXcAZingJxAI48BcqA+COCpt9hfnMLRYZHMCm9/CszXCP+Um90R+PJ9x9cBXxuZopbNfgKGQ41rUL7JH/+K0tYvIeGN+qB8K65VNxuVtt0NuGNvXmJx9Eo+5bYXOkvIpZbl20F3PRbkCGnZOYYxQPsIJqO/K0t9x9kldLcKjtYQ+tt3uwk2+kZjZ0Un92V/48ueV6oCAtGPbLI3NPm11xE4tleulaNfaknwutjBB25w0il4aZ2TjvbCVT9JsHRVdqdjdiC2sQ/2kjJMX9MhVvDs2g7xKH1VhaZV2irD2xHEPDaRBeu2nTciTZYDei58NtYVtytK+kJC0zuQ9wlrG1sxzsAbmo4mN+5d4YOPLP0FxmF6zv+N+7UVZ/0+l0Y2f/z8ELIQvP4nUX3b3L5sGGpqOk2V+SxQaokY5oGwVq3G7AWPSpmI1hOurm9hdbUNj0ljsc8PJ/HsW8mnEBAwNoSs1nGzQNCeIL+GJrzu1XSlhAqKhlq5mIPY08rM7ouw87gkaBhyLGwUmu3uCvbjwqtAR9vTRYDMoYLi5UUTdwXuK9RO7pXsSzTy9ZFfSV92ykITaLvyAlr7WkC9PLZtOyubPhgnS04fNbkmSVmxkOIEpl4EJyWvKB480MQw+wpFf/8tNd+QdbwLnJCLNyo/uYfBz/AieFXjErZbkT/qlORPxc9APaLQ4xr9B4Anh9TU708jOxNtTI/lRH++/fsep4E0YoD0BNsFWn+LxNH5kI0u6TPrWJAKjhQnUwGYZufc0fLve5sStjJwkXbTCImRAKfTIu3TLs3zZxyLt7sTLb1dKGAisd8fe4hs6/g7p3ad74Le49X/r2mwJXg3YhFuCuLamHE4IqwfG0AhSPXgjYmJxoj1qE0+erJHsuiDMSYZgKF1dsS+F75E67dOiHQICPAV8NQYCuDLbnHXQlRKVUupylbce3B1wpEU+Z+h7w76kL08pCXgmNCOTqLDW6zXJ+DbhHNCfb1z5v5H88MP3YfH3hrV17VV9B9MKJDLRzVncsLGuQkPf1+iHGk7KFRvtKStoNnGXFu0biYUJje1DbdFoPyG319xw2nOKu89TfO3JMcFnJiHxvoBb2rX5L0WbpAzyg517gi9vFnFpb0dkUFsNJxkTX9I2FrATfjlL+lJfK8G/EHPmkF/f9vNvgkmH/qIMfQ3dt858C+Hjxw/xiRNm4euvnlwpO2PG3eeH5YQGf5Zu6fBqgZ3/5quOHOtV/+1rgz42DjiJst5x1jX49OqzdFlSJyqEYqLtZKV/qdvN7jr0Xe3ZOscN8GlS/vr8GB3yHNec8GED9q+0SdwJeR8pXh1jnbIv2BpDeCQR8dfCiJsvnGAv9jyhxVMmdKVU5FroB+fQpU+qY8eLQ1zpu+jsmtOfW057Nkz2A3zb58gY/dIxK2mDRm1fezJZXJFo7/B3Y4KwhtaiWmpdbAs69Yuea19L9K1S6FNr5LwC/OSLq7ahbxh71J2nVs+Pj3HYO+HP4cJbW0rbARYc4ZZz6mfGX3iA16Bc+J2pgnJgd1QVxvgatm+bGiecb6p0ROGkfsoF8COnas4bzmvyDjTIPCUO6ybsV3qz7Qyz9tzQUd8Q7jPzhT6qTYA6SilRawsIS3rUnzxcc0p6c0u83axtWvCb5BCb6MwCeyTWtNBOHF9KzcWdV2VhnwMHHv5tAue/R8YpP2E37NPFoTb7+e4h7j/fUT4njoxnARXQpdykc8aGqErdSO9MbEJyuTCgJ/aEtJGx/cWr3LSbS1Em8v0GPcpVGK1vob6cO6TpQrOwlY/++9OHD/k3aH744UfBIqsa+8eX0K//+Mfvw3Zj/uWNNvXnW0ef7+7i8eEpXLRLkzgTAD+kRRwT9E7EW4tzkDHVvrM6pJ/20KP/AXsdiFeNa60trKeZdTgSQIEn/C/HAE/YtimrvAdxrT10l4zBxqDPnz6lnnMeR8fOpwd088qGVsUGV+jbP6rqfGpMUFbCrKWE+Bs0eLW+xPKxboufSaP60GC8qmdlay/95sPHH8NTWH9Na6NPcxofaM9434Ya+uhJ3SIDYW226/C0F9Rs0jxD94zfluzXU/n4+VPc398t8Rk48l2RmTyZC6zhRR1LA91tTlkMyHINvfLgJpCy6mDGHLGv3ARUIdsJWmZsJgvyTf1wPdI2DC2uof8rTvTfvb+JDXN9AYk2rp+5IWh/YUsaIPN74qd1Mzza1z7egzFpS/rJVXwrpPWV3suC3zl5j++aI/jWkfap3OzQ15pjjdfOQc61pauh/KUJctkoOOXCy/6/LLaLU5k07axv6LkGALObbb4VokwXuCX9xnzt/ft3sUOO6s0Yq65uyZW9d/ABWb0S948QIHztyXrlId70PezAOmVhTHX+FKe5mvCM+ztk67ytLnfGf/Sn3QvHsQWdOc9fX5O/U6R9BqcyxUvsshRVS9E2pUUabLCrOnED+vHuPt/i7OjXV2U4pCyMSxMbLsYG50lhl4LckX2P3n12/lLm2oVrCW3QcamzTx/jFT9zbKH/arWKthqi1ia5DIdSCNE+5EvYNXUBIXyVyyubBMKSzj05wyuy9Q37DiZ219fkJTXnghc3pinC3qxYzyBjQIB/jw+d0i4mNrndDBZW2gy60hadT31L07dTzBFsgzhoLEupJWrPfVewJ3Ij5nZ5MobtX5/Jy17YnNrnZrOx+4W4Ip0gjoJZ9U1+yZ+w/wn/cvNcf3ljjYME8O+a80pljpD+AuHaDxhDu/Ca+1gIqtBonjagA4ubyVnHs/ndarONzW4X2o75gDSoo4lFuusH8frsmBX+vBo3kRsYjLeveqjg6AIJQK82ukfme2g1JlANTQV5tvCPGEuDsHKsgxnLSGLvifi1z3xRG9CGtAv5GfH19XoT2rj3tf5F9jVOHpgfjuAVTMIFpnY6E/MTd1/xRXCf856uoBNkqh7t55gBnx5S5ottPGMX/l2tZ3JSY599zKm0V9e5+tuKvCmiJN22m3vr0yty8PQ1ZbUZQ1s3tur//h2jd7fvwjfcvv32mzA26AdDFe/EIfE+c13XSQfyVWXUYUsN2la1hbZewCnd2pN93uQTPatjZbXoMHIDTnuZkY9xbsUadsTGB2BZPAhw7mhtwf2C3z083Icf34KSl3EN/ch+YEyFxtIXm5FwQNrpvyk2KIvVek2sPdg5DgAAEABJREFUX8N7y/7T/hBPT89xR9wwF9CfTp62lk4RLiV7/vp+LBz/+uj6l1OEjMkCl8CE8fh1sIpSqRrX6O89MkntmDg0VNs0Mssv+/YYQRsqhkjh6lgnRA3EyUKjtDhG2BpcKTWdRIfETsMJu9Vql3Cy9MZ6cZlcjBjcBlp0OOELp9YuvPftF9tbbVFxjBKLehwvzT3O3QNbOMHHOp2xYsA5DtjCsd0i7AasvlXkU1nQ4DgEE4PKgaTG62ywIIAbqL3H9OFnzoW1jvrIgsNgZQAGZTrFwusJ6gp0thC3tBjM3YATLu4DzgJfi5NV6A4+yu8Cq0LbAO22KV+aF/g4tZPb/ryZ9cakqPMpQ8cfOFU1ATIZcoy4j3bwAarcNOhbi6GeC/cGhHRcnXe3hm70BlxhOkwYyuwCpq/Iiwb5cQKUn0ubek06CGK2Q3TyKowKznG9yucTwctxloAuwNGVJ/CqW/uXUsN724o/KKiZ8dycvyd05m1XSiir2hyDpoBzCfTBR1voClAo/ET2LXWzImgbwOtQIifuypWStg6snnttxE1C+1rW6zEnQmnT/oJPVwoTsyecQYK0z1OotAUSBxiLChxLyBF9G7C5pQmembGVB1QDKU2RW+u5WFP4wZiOizVOyupG3F6t7gs6oSJt9SwT9X5pF5cykIY2NGgdQ70PteXCVKFqe0foVX8WYbnx5r04hJUFeqWjA6j21GrN5Mo+1jsxQQrJShFsdDS4gKzgNcZslB+TqCfDBbrl/fA6syG8FOkQjz7jCTaSwLyWn8IHXMYP+2n/9s3CyW/2x7a0H3n1aps+LV0I3OFZrPfGPpZjlIRrfaFBeXEhaXzLhE3brk3ZtXABkm3ECunouxIDSZm21COPgr4AFxZvrXOsMajWhlxKbk4YP0y0TGClzXGXom07iWcyxoa29owgQFtyvP0ck3/jposY+hqZ5IFfe+iKXJxCHRmP1Xu2A0FpVtrdCHRyt4+lp84i75aulvAqLu4SL8NjIg75t6y0D+lSZhbvX1iI+Zq+v0LiZsDj/RPy2yMLIBQKQmnIoJF88Ygc5shNDABrExZllLwRf4/US6s0cBvisM3YaukKfPKFOCDbI5a3V6GxRxYLPPFiPfiGsdPFlBuOxi/hNvxR/h09EzuM0yb6tiu3rmAb1GvXMBJ1GKINqxjgwXHSNOE7E/YgDBO2OrSotaV/iePsNsHuBF2gR5goNMdCq34g7K6U/PssB+pm5iBlrZ1UdLFlnpbnHnqTWWmCJ20lgKVc1INXkHCZWdziV9BmH+lxvPN9lvU2jO3iEV5FXjnfKE8AaNuz8NmAP0CLPJRSQzt2TlaH3suf6I0V2qw8MTyEVxt2CVyfjV22CdP+8uvYRIdwL+1ekw8HFVovJQowKa1FBa5xWttekeAao3vwCE/YR+iWHn1LWVrUp/OSuneBd/94Hy7ClPGeOUvbOCJTYVRgqVs346RZuVgXfKRvYq7d45f6p+0ImxZp5eIXmu2/Yo5xQ2kgBynoUN9TFzSTniGb4rxxyl/HcwErnRnXgLHH/t2ck27HzdAmnp7Bwm7GnEY8qn3qxE292qpiTT9RFwut+3DRqt0/sql4YJEG+FD3X2QG6QZr9bkhF1hvt5x4bzjYWMeYiwjwDA2bbwsubb+1qOBTXg5XZ7O2At3iUP5H4nHKFIR9LeEcoO2twDEgG8e3WsPnDTIaWsOVgea3lGh1wafdDrYBI/hgLoiC+MbYNXZcuc7g8tfS9i+v4X8ooK6P2IH1r+j3QN7k4tRYjgcuLoNRz/oHJa88KxdQZK43M17YxkkI+8K/7fILienT3hvHEgZ0+HzSECFUXFk6mGLgET1qAyf6daWE8CVGeXkQkL7m2AA0fYW5h35uc65VDupemxSONuh8nfiAxzf6VsPY1xViFzzZJj7t4QheYSVNtBeKti68LDxfrrhcSJub1D98/6f8Xwel37hMgyaTenhl8Tyx8SLMYFDyj0zl6Yuf5GZ1iZx30FfwcVHoht1nDnzu7+/YGH6JA5tJs7+OyXj9Qd6E4zyw3m6wicVnZpjQvx8fn9jsfGCemaAlwsMzQANnCn1JeiyuPd+Sd3L0rqQsk+8CPOQtX9qGMp3BjergJPKT8hMf9c7ZB/SRfbAP5VOQmfOrA7QDfdkNHDdF3ORxc0FeZ+KoOjBXUdcTNumhUxIODbUvoR/Us3xm4E/gLFBRsH3xSJ/+pWyUs1dpEkYPHenT9J/1xXOMUoYneQfWAf98RWaP9/fxRhx7O8zLr0Q9PuRGxCtzuDTCLlAi1z0zG0NTzkkzokTL4LHxyGaZ+PU1dQQLsdBZiW9S7fgTMJAmX+mv+LFxYEh/r6lPe07QKp0FfRiH7HNzdZN/1Hp7tYlaGyzOmX9Ii7w7Tph9q7on7SdyyWnxXWiTxpEDfueJikz1bed0n8fNOpaY2eyWcOXdmKs8lYFjahGLWqYgFHU3o0cH9cAUXs75nTSUWGxq6atsLAGIIfleZ+4tzepWfC/7p3xTZiIuWweKhLExT4ZGx+mPR3SnzSVuOgnD0gFcG9LPHh7uEtYbuvYtqTd0Fnxa38IiP8rtRLtjjRFXV9exIx6PA/G8r/h0kXh8x9xhyk1L5XHAVlPujAVk+s+KccZzN4+Uc60tlLF4au3QGbZCZ8gF3in1Q6JNza/7iwR+3QT+96jDx85NCL4UlNRH6UsalEoZNFgcz0lexbkT6emARqxBqKjg09NvwGB1UpNZvcv2WsoyWaN4jdKAuSQaYKbN4L4iIav9IkKqSIJLTpwdMDVgDdBFivToLE7uJknXt1chPdI1An8c15mA7Djh3q23saFosBW6pEUM0umzb9bIQ+6I9jWcIDebdew4ifLEVn4vSWL2G2rYF98hWZoyYCynA0+cxL1QnsIk0YWAE+wbyb0O5utyOtkdu6Yudkw4dHCdzd9FNzHEzKNvNa5JoioC0GlyMshJckK6ESY/K/TQzrwokwyetC4yXMND4ylyQeMEckeAFv/+/GaUTnwgEBk4Xzh9vecU+uHhkWTyNR1YmMp71mFVbBfJ87IgV0YtGsFxTYK3QlYr5K1MHIenhjqv6KynADBpUe7eiDf78VBqwc6YRMGjjJTbgWBmcHUyk1d1+u7mXVQEfnh+jJmJ50j/yE9ZfiKrrhTQ/ly64n1N+LW2UF7SRDUkKmnJLGGder3UzwZLJk9pUwfWiwUrDflfsUuvnQ5DA3ZjsqqhPZduwSUsYV4mis1uu9gSNqpdidlTxfBTpLFAz8wpzz7Ui3Ja6B3DIKls+7Oc+tbCdn1HGTqhL1egoieTlpwI4AGgfE8slJe2I+3LuBm7nbNNWJKhTqiAlxIdcvZrfeFGP/PkSH8ehyEGivzlWGC6yHDyVX/amhOTb/G4EZN9ADRja1mYWAu8qFdtWDjSnzIn6bC/9QOLBOWoznz2JMTT0a84HdXXlWMFTsI8w4YUqC1pbt6DdvmiOL55jyRgk5/Ix8lYPShD7Vz56EdYRdqEA5Ku7MsYbOJIsV59S58277P4LH1rMVBMaA6capnAyZ8xZLPZ0jYu+qOz9Y5VBp6seS2lZnuPXfhcW2XSb6HslYOxT5peOH3x9Nr74DPUxfbUl7h9S0J/f92TFEM/1CdcftCbuECdE7ObQPJrJZKLCpxavQNSX8C9jqE2umijkX9TBAMBDO3Q6H3QvZQapVb8YSnajLqkI1/6huNPmWAtC6op75W7crBM+L0x6MOPP8WHDz/Fp08f4vnpZdGXBHaRctgaG8GFCMNFmTrTHnx7SxnZVb6FKU2ePmpHJmXagT5lf/U3tBa2V67Sa2LtryjZJjzbrReWMvftFGOlPDgniU9b1V/Fa1JujHdes96xM4Qmbm2nlJRRG/rQdnjEXtGObYGYkb2yq30LddGVQu3Srp3ywPgSNettixB+5GeRr36XjwhmPk1pc/qO/LShJlzUkXLVVizCOEknAtIP1IsxQfuiChg1lNn1zVVYjGmDOiAOd6WE9MorKDO2GA+cW5STsgg+ytK52r/N9fVXX8Xt7Q28EPsZJG5pkueRuW293ub8PTKXt4ptgQMQ+RVPVU5ZX7PO8fLxBj1WqHdhKeO80rfWFnVoMSDbnvslBq3DTVn13RVslMHyrgz3LNScf7VLF23OS8vbPnfx048fwjeSbFti0H8hdp9jalfCeQKtZewtZdGTtO1ZQLlIuJTcbFDuyADU+bV/31qMzK3KeYTmrpS0E+O7nexTeur4zvNb7EnWzR+U+xv3ryzE/FuBvnl44PliOzhjGLuUnxv5a+RrbFpl3tVCuNKd8oQu34T46cOP8cOH7+OHH7/PzSAXhx1EKOOulBzjOGVtLrDDP2+Zr43ZCZvcQF9Qzivurdusmdu4b3XBiTGyiJrDecP/dcpNJ99ulB/tr7FhJbz32M01edkllg7Yija12V0hrxE7XeBV9K1vimsFrtZqeHhsvHe+UtwDMtYGV8gg8StHFyoU44C43ZjwV+ReqDsQn9KP4d15dMZntbkDsTRhUt+DV9jyodyVNdWBmEIbU84+2z/LBQY6Mlf07RCvjnVhZhGPtIhLvaAWQLARAVBl7uaEG+rOv25Qps9yqGFf72fmRwZERQbaf8F3pN/+jxxGOk8scRSYfV3oJMdRp44/wLvzmDT5fJRBAC5xCrlih94LtxSeoUu+sQx6RTyRV/7DP/6B0/zPxAasC5799a0UCrtB+pRzkbLTpo/I8wDNezaFjP9PT08hDeoOc48LXOlxvri7+8h88TF849HNJmGpq8xFoF0flperq6u0D+1XH7H+7u4Ouj7lXCRu7Sl9lzjixsTMZtLPPheQDAV8uSFXOvMKvzKatrEoh2aovMiCdr6Y2IkN+gkZTGxqTDzPSFKZ0xedUJFtzusvzO/qRX6MFdqjMtEe1OuELe6xGfVh7NY2lJ9+oN2rD/tJk7zblvDJsfQtY7PynMhRnjlosW9rLVptMhmHl334tuU98nkllghHHUjTxx9+jJ/++KdQb9KhDX3+dJfxcG/flMEJdKflNznuH3JNdGCTZhEdcZY+c8p4kceJe+lcaKip4/QP4qXrI+21dItt+oabfjSy7tgwTzRyRW3hjXXWgI1nG/HMOe/rb79hLXUTDd4Qdsp3xrb0KeOKdtr6lrokwBJH9xmDlLkxcwC2McT4I1xla7ywbkV8HojN8iTujBNsIO+xOfWhTaibCbq0tQP6ss172GcOr9FDb99a2ktXgGSBMHnXftXVAqtE7fvUjW3a+NPTMxs2r7HfH7ArbAm/OcJkwR+dNzabbRhzgo+yVofSwyP4BAU+HrRzdfnp0+d860a+he/6FSXmHD1IY1fSD5VfJc6ZB/zld79h3X2TflWT9hMynsO1rWvcXxZzI+UOymjAM27ffvUurm8YX0fwFEqNobYYmRvGcQjXgQk3/CAYL7/yUn7l9P2/kpeizd3+pbmgTIuKrlzyCOEAABAASURBVH0Ng6L3Q6sob4w1zmewtM0RBhAdyDEanUXFnZiInGicwOzTgGXbTL1O4CbLarcWRG6k3BNIdPbVxsl8xFBLPD/vzwHEoEnArDVqbeEf2+q9L9BHqaVFI1EwsbH0rUE3wRWclfugz4lA42Q34ZQ6rTSIT3qWBGoOHQw/yiCUhHGHu+RtBlwcTX50EouB8XBOFmeCixOGvOo8wjnxQ7mYMFXobUm79Nfc4ILJy+FutL7FiGw3JDS725vw1zNarUwYc24QGIyXgBAxAGdFAmQw6puJdCCrl7jjNESZGzh9q8cArSOq4/V6w+ncNnyVrysFuKdMUmutcXVzHVfs6PatLbyyuz8zYZhcnNSX9sFJjPIxaOSVydyFtEm+zwVZFeSs7jugKIeUBzLzfpEJlCh42j350IZsM1l9YcGnbtRfI/gqd+3FX5MzeHjSo8zVg5MhIELaeyZQZSwc22bolq5F9pXTw0ZZx4ZkcACuNErLgaDsJGaiB1UEshprEsItE4uJtxtqBdiRnxO2MYUnVgbn5foUJkfKI9BzQ3YDRZqHVoGHnmtVxdFF4VpS5/JsH/VtUlbpU2uDvnVck6i4SLKY9Jo4l1LDj/ydtGHkKZ/5jCy9V9/yMWuDtJswaC+PnNhoM10pksjJ/gmdz1kcv1QGtNWorUZrLaStJN8nAvq0vJ2krEiIDhTxCVOdCEPQFR4GxhoXPIHQLjfIsa8NXCfEjYShVd5HJmgXC+JZ/G+ZwGxbY/vqcsL+TGh9a84JWR87Mh4xK4os4rbK/itihnbir5uKW9mWgGcG+FN+nPDlV/vQhx1fkK1+1EO/9cJychLGiH9V6kMAkI+UuC1R4WlY7fLahZ9sRG5jyJu6cFNYOQlvxWap+J1cu65EaxW5zpG/6oZ+1NFi1xMLyUVW8iV9FjGAOIQh7ksske4BmftsH0YGkkTW/rQm0CvFwchB/It9TKHPOim/Hl4i7UaE8FkKdgDPJZZETT2fSMQcKy3KzfhiEum98GY2Gk6Mt4Cc75z8icPNGBMMfa3WAj0LXGWj76mPCj79zvhjWa9X2c/2R+KZr2776y7y19O3ry3bHWsp0G3MMfkpPKQ2oEcJFPmhzuRHWqUxC/HM9o52ryf8yl87cvGm7TknyLtt43odiy0UErdColLyqmRTLoz1PsATJxIl5hd9TzwVWm0zPj7ef44Pn3+Ke5ItZa6vyLdFebiIuTdhZsNfusfVNgaSIcc/k5TrA8Lf4Fduoqy5ilL7+fT5DplPUZHPlkW4bSvGao8DMa+nXtkEH8SV/bqCLogV6mkibijfrpSo2JQJb26OMQ7TCenPuEciL1/SlzEaOedbXdiI9uDCIvhU+B6AI26vxtIeWF2pkX7I4i/li7KMF/6hYXlyzkv/I4GVfnndcpBj2aCHwbc/hhb9uWT8BE/fWsZb49dwbuvhRX+T776vOWcGzItXHiyQGssEHBmbpdXDh/V20bk8Dq3mIqFAu/21S/XVwLleb5k3N1bn/Ot8YLnAVm7eQ0pU+G/nmKJ/WXJgFC4WNN1RWyo3WDY2qkyNDYU6aRPWgQWgcH3++ptvw18RasSYGR0+Pj9EQ0a3726Y8xo815xXlJtjHWd8Kn2JDYcT2keBuBNzpjxV7uXL2JL65zn1z06D7TNz/pGi3R+x+1n7cSzlDbpgJOTTq20T84by9tn4rl2tWDyNzAHaf99aiM/iOBev2glSSHs2Rml3F57lQXjGE3OvnOelB1khMdGgK0ZXCrTzk3jEPMZ8ot4c49xoR/E4B62wq9EFB36iLGw7wduRwuAEi5lnvqScpEGZOH6oLRyjTUs/KBlC/HUAgLzY3z7Z3i16pokYUrHZEbtD33SckaXyEnYRkJ2oByB9SkjnCt324qRNuLZ5PTJWvi4bSA5XpltiwdDID4Gj3s1zxXPkWX+PQEJ0Ft8vizQIU/uzv/0qMu1LTX4d63zpPOBmnb966r32BWmhrs1d3r17H3/9V78nr1qxwHyKP/7hT/H3//nv4sNPH9j02wNrkYH2UArzIodExhDlrx0bG+XP+Gecc+4RvvZ5c85Zt9tN1AqPjDUvs59ylG7CS7a5ga2uXcsM2NyIH1oa945VK/Ir3+oV8YQ5qXSUDhq1V+zD+reLTXfohLqulHxLoXAVlvQaT/Vb7c1nada36MLtKXMi7Th5/WK/cfaFCs0lS6vgPpeuFOQV1NdoddGD+lcP6lP9KPe+ndsiaEZT2MYM4fLCRRYjugBWjexLPzryk/UVP/vWMnYoY2WlXrpSYvnnuCJg/IF5nrnOWPBLHgERnEzkxpoysKiLrOfHQgc+wn0pFR9o4Bs5cMIX4CsK4KFZGX7RI/6tfbkGcDNJfMZ+874KvcoecOQyU8bhmViorfp2ifNGQ0+1tshSql1jyT0ndActCAa0YVPxBsMRhx17aeJGmOaiyxz9FAfmvAJMc873N1+xXrvFzrcIqOZ6TUFf7KsDZgEwaLB7aGSzzLjmXKH+tCljnOst7cJ1qkV7V37719ewjzQZI0dypC3ruaurXejjK2KYdBKm2Zx7QQZPyGKG6pLyHckFtust+m6B4lH3iWkPffcl54d3X70PY+CeDayA8O4XgnCthRWR97TsuyOmLP5aUPOcb99NxFdtEIShHfrChb67ZT1zRdlebYF/1m9n3nHKnMJ4MWP/b8TaI1f9U31dXd3EuxvkCS7nc4hOfUGaKH61BTX/amn7/yDsiDHYjEFwKaULFaEDubjQ4HyufYuBRGO1Wkfth7Af3dOYvJZSMLYx0iF7AjIKNRE2CKroHmcZcNactNHk7vqWJOQaezvFM4v/j5z6zniICVgbmiAx5qd8fXQiuTjS5kSrobfawK8jF/pRui4NtLEJVMFRi+Nr9nGjoRBVGE5SMacDGpAuu6I6mk5mwD+wmTOz4RH2BzLM+TNpPFHvBGo/d7s9GdozGRiohKVzWhxD/FjGASflQhBpBKFGomFiNUCjsrWto6cy7luLTJB2u7i+vg5PqAbGKJM9julGjgGR7lGHGvK6SV3UnFCeOC25+/SJieslX2V+eHoMy37/6pDQcS/Jtfhm9ANj6Kzl75fe3r4L34iy84EAekAWJloGvhMOqsyUlW0uGjKhIAiadMh3R4JQsqiXSJoc4ybQL2WSsmEBYN+KXGyXrxd20O0vXwN6xERSp1ebXSjfB06s9tiBuKRH2nvGX+R4YoC2JSwTF3EWSGnY7LgZke06GjIWpzzO8HjRu31tu8hoIEFI2Ng0X7vnhOapqCchLhRd2LrAPcz7bO/7IZyU1G2tjfsapStaQLYHgKS1by2GtqaMMdiv54qeNyTk1yRM726/jpvb9/jGjj6NYSXHH9HBGxOjxWTliEF7b4A+IJc3bNFn+bLs9y8kXQ/IDr9WEMhnRuczcCwpR5UB+AJttYeuoeVEXHv9N5jIJsp+2QTCBtV76p+EX3+QsNLV0B61Xe3Rvzu03mwjk65W7ZK2cIpT1FrRwxgjCVUP78r9BD3aQKXtareLyqQkP8r3Hp0vE64bFRPdJRjNw7t+AdmhrDfjJq5217GjiLdvi9zkMfj4ene1c4mMAQdkZeIi3yO2If0HkpnSF+DskvYVNjAAp0ODiTV/lLRJ7aOjDTNGqpEf3xQcsNuF9pc4oiv1L33iecNXvNpnxvbcnM3y9MBpDvxBkzyR6wDzlHpTn/KgFamTodVotaUdZwLLgqDic5AYb45CLmcyCWElEA5XyRPenDY8Q5d2IJ0Zn8VLnb2S3lIFh6xJ8EiqJ+RyREdUhDEhfQZbOGBfB8a+2Y5d2S5udSnvnlwuJ2NPnFLtU249OoaS1IEykDd52jHRv2fR6u/Mb7mv9JuAfccppH7/QsIkDQVebROO9MIuXHNXIi5yKDxKh/QkI+hdPDM85hWetGPHloJ9smmj3I3nbkI7X+lLE/3V1269jnFcp8xrw9ahwXrQLEmw/XgogdyANyMrFyFHrgN82Ne46d/08gTVee6Av+oD2qqbHDMwPhG7LcZxfWpFgqdPqUD5nxgjX5vNNt5/9TW2vs3Y8PBwF44TRmstciP0eht5UENcqX0fFbqkA88JP7Vf+NAO1MM0YT0IxH7NGAC/gwVb08aVib8K5MamMTYQ8oDt2fbKPKFNaAvKUTzCkD+L8bcHjvXiTv1jL5eN8xWHHrfXN/ENPN0S/3br69iA2zfj1mwI77LIzzYa/iWsCrwKr31rYdySb/HoW95X5I5wEB2EQmwpNQbGaizmIvrVEX6VmTYhXdqWMEbkK84NdK2IAYkLeK1VQBbyh+VvII7QuMNWdyS4ARoXBy9s6Jq0C1uYzlvC78Ev7SvGDHWMAjyA0YWB/Fy+3uPpXcV0Sa6xCeVqrtFhc8pSWM5tytq55uvffBe3JO8r6DzSX9tZMd+953R1hH77aAfqA6BprxN+VcG/2WxjQH59gSfGvlFfagk3GTbERGEusoQmCFRvJ+LWjO6U38zG78w8IC36unxfYqoLWxdq5gbSy3D8v6K/FsIUrzTlPXOBdm5d32xf5HPEf3wDWvv2IECfsYjTuc3YYj4mLSd0yRcW9ZAI472xTLy2HaBbOuU9fR9+MY4Yaks/WY/bGMnNUi+AkA/HpY5KaDYJe2Kc/AvXvtqLvqRte7W/dNA5MqkmmAunK4WNqYqZAIzB0uZco66ce6hiyCnjIp3oa/+lrz4mrhW53kiprdId+yCOqROJE8cMbdqK165U9DgSI65C+z0hS/nXnrzav4BIutV50gONPgcf4erLyvYIXJqiq9DvjWQhowNx342ZSz4kbHEzPHpo1Ie/+fab+Ff/+t+wSL0iF3lkA+gP8R//7/8UvuVp3OiBOaL/obUQt+MtR5haUb8jJxKe+n5gnjTf8nlEDu/ff7Xkrb5FwHh5Mk7qAxO27DNCTbtzUTkYC6G/EQeMOS5QLX1tglxkD17tUo27OD9x6Fn1CfK1FfS4aaA9G0MclPov+GvKqMQyNnKelJY986QyBG0Ip5RFhtqXdjhjl/qKz/YZiKn6nfIb4MlnfUQbcXxXwFFb1Fajcq+c1OeMfiPQKHUVmdomfb/U4TEN016WEsIUtnKP88d71ycjcWq31idG8g1x1bTJCu5Wq+LJ/ES6lbEmIU7jHFRQhS2jA/n3jZA3bOWMgraZQk5KhbQmvtZCWnzO8cjTMQfko/zU5XOuET/lWvHEWmyAjhVxb2Bsh47s4zxlvDAuAD7j24it2E/4Dfn2jEPNqW9tUHuToQKMVit2CH8wJDyLNAnL/6jAOfAz8/Qjeamb031f8bGb+OobbfGr2DEfKEP5duxALDYulLLART3MH3vyvafwLSvzrwnZaFPGT23COWMmxloOyvD1JQ+e94d9yk3bEM81du//OqePrDfrSNtDx+bLj/ceTrMuIXi4EWust9gn5Us/vvhGC+fYb7/6JtboO/0GZpVV4SoP2ijJbLRVzbwQOrO0AAAQAElEQVR4R469aitasXNykktstq+Vymu1WWLPu+ubuLm9YT17E/qcbSwG8s9dyNuB8V7VgTas7MbzWP/mkbwlLRBzhGDCjih+tQUyf7W0/YsIO+kZzlwpbJ40RJxxWezvcwExYYj71+d4fn7EIOd0GBXrJGJyqPO5W6vjqlCLyE0SdLgBh7Xu/vNHTkM/5maF46+ubkIB5kRCYmGf6+uruCbB8l4D0/HfcBiN0oBwf38Xnpw+Pt4vO6TSj5XYV5qzEMTFKRyN3LJar8PA4IaHuCMxyy+DJdZyNCxEVOjViUpfohAkSomotcVI8NniNMLVIYU50NfJGsEQYKZl4YwTAypROFZeLAaGLLVlm7LztPvD9z/E4/19yloyGu1rcI3rNUF/eSPI3eO9gQEHclLqSoEmA1cJEyMnn1q62LKIuLm6zv+6WAcyyPhqoYmVzu4EoawMQAaeFEMEtM+UiTJrDUmfNIMmT6PkURlIf8qFMX67UqLjxkVgwuO+WEqNYhvXI/bk4v6SLA/wpwy32x22VEL6PqHXx5cn7p/i4fEx1MHXBKlbgp6ydkIXvza22AN0MgkaSAwoJgri0Ea0RSdZyAjpHdDRhkDtH1fzXltSBiDny+40Sduzvzb3/AT/U/i/OvlK6Wa3DZPj1XoMi2NLqao6d7MPbwd23fe5YaKti9cd/RkfOmKX4kh64f+Ifx2pP3Cfkyjtb9J/OJCkT2nLJuSOCQRYkF1fKwH7XOBB/G5EDCQ2XrU//eX2/Q2JkScSN+EO/MCkx3DYL2k/OY7xwtTCXZwesCPtyc2k4FNAWrB1fcNr9oWO5IPJd5ZWaFd2JkMnnheeFh/SntSjvgy4tB+vMxO6iwLf7hHnnHJgDLC0zbv7z7F/nSQrdSF+S1dA3kEV8nZC2Gy24VsDThAm0cJWtl71YGXnhCkOZajsOvgpwJFObf/Sf6gtKqUr4GCw7erFPurGauHO6Esa9b3DM3pmsffA4tsNYe0rf6WDTZ4B2Wqf6kTfVA4mDiYFB9qV15sxDHjytiHZ2m6XOHerfbN49w00cUrDAd1YhFW6ig1if8QDkw9jbvCRr6HWGIG1Xm/jgr8LRAke/UI5qAh5FecKGNLaFfk+hQmNJ7km2/66ysG3PdCLzYDJr/1X8OdVn5T+Hrl2pUTh6gZCX2t0lFYrySOypT+ti11Di/eOs0h3AtbeCv3pqz2rY9vm+YgPzvjYHNLlYkP/xmKwj5pD9TM3Jizy2LeWiV/fWmjbynBL7Ly9eReZKPXNHISCsvE76VgjixvmmSvkX6DDFulUhxuSGDdVNsh1ha9Vxl/krh9oI5hx0oK0Q3j27euCR5psbNDjnNGA4bN0p5yZH1qr4UlZRWYzMtd/Dmzcy6t9HbdhkSr9R5A592pXT2z6w0K02hJvV9QlI2SAy4HN6T3z9AG/E64b1xZp0pbENyKbG07bxKFcnTONnzN2d0RfXQEmxTH6lfZv8nrP5px1K2QnnKAbKPPblZILBnUIueh+/lKcw6XZNu3FYcI5EPv2nHS+7p8zhr4hBxSvySYsAdvPeuOKRfm4SLNeuG/kDdablN5/foi7z+QH+KivtB+YL52Ha1+wHbBCmL6obORLGNLUQ7tFfxNWvknL4lNdq8Mt89SW+UO+Tahbj70p/+JBTCSf0qofjJsttjhyyrwoxPlHP+kUFlXitCSfDBJ/rYW7U87/BZjqRZ7Tvpmb7NOVkrnFxx9/iPsPn1Ne+px2Lk9uQKrvQNBe5SUA2zNOXYnTPE75GfOtW2EH19c3Ya4j3/ZZEU+2xKarm+to2C/ow/htnqIdHNj8OxH7pf8ILgiP0pE/IFv9zgWZJe0ZO/eqbRkPzdvyj5nnW29PLJr35BonDhlZdLrYBtjD3X3857/7+/j7f/j7+KO/ekLcLcik4UOtNmLDFPKhD2qr0qx/yO8JeqRFHTlP7MglN9t1KD/5+/TxQ/hrV6CJvhF7sGN59L4Cf6U8rm7imrJbb9FjU5yBGNMmlxjA01mPyh3WybXGMD+a8R1lrz8pq9dnNvnJnaVR+uyvLL3POCM+ZC19R2z/iAwhNvHqq9qA8lNnwrBfQRYV2rW1Suxo8KBdGidWyNB65eCY5JM+1i1joR0ZGSOlQaa6UjLHqMhWeDSzeW/s3ad+5Mc6x3e1RKV4H3zUgTTK1xvzm351WdAOrcbV1S6+/e438dvf/T6MN621jMH65o/oQntIOqHBOCtv0jTQb4SvNbbovTIBHWSwiQA/2uu4WWdsz37I0YOEXEDip9L3/LJPXasH7UV7NZ+7vtbeW/jmhLqYDjOgCygqMafmvbJWFxYlRiV2N4d6VR8+qz915L1ymIm3e+L3C4eaE3HUuh5aN7t1uCDesKmtnlTxRF91ZCxcb7bJhzbrs/Bm7Mg1lXOfm8zCln5hnvA96XOz6vPnT5kva9sJk3EzsB2vTYv73e1NKCsYjKG2WK3WMQyNxyKqL6XrShir+r5FT3tDB408UpoHfQN9rMiDd9jr2rLeRgVe8Cnor9aaOcg18jcX6XnWzix0Cf3DPvJofwgIKfDeeu14AKfP8mAMxs1Yz2zDvuYqrhGWN19nqgr4a1TGtIpdYR3GGWXh+MZGjDFgsA25KEfnwRcOlpSldrODVmPEig0I6TqiHMe7oaKNup6RRulT5tqqcVa7vbt7YD38lHbRl0IeNkapBdBo1qAZEcpwxIa9LvyX6Ftb9I2v1r7SZ4wl7lzFNXKV3uAzQ3NBQo3NS21Eu91sthyUjPhro4df8HlBUPqpeal8XmL1ntjjoYtt2q7lDfuQF2PZCp3ekCNtoNFnQR2RgdcsRzZ86O/8/PzymLamXaYd0k84S0FF0NoVKO671I2B0xz5gC9caHIOMJ+uyMliuzRNxA7x9ehqQD7DMACjxx+BZ8OvuJRfMW3/MtJQMrokIJ4yOKdC2UDRaNy80ZhMqu7u7+KFBZBvy6DnuBiMwV+HcyLQeXXIrmCYp1O4oDBQ2VdBaQCP7KTqWLXV0KCDvq8ukiSiK2FgNcBL/IlgN+MISRNGbmA1ATY4SJfB2CTQdunV2HISYjItJH0jk4RG3oNLZ9MJO4yvgJMvqDEwCRMZRTjEkZBeA0L2oz7oXGsNF0IrgsUGuKPl7MRACfvo9yZXwuiKtUuxzTs6ccsdbcFHfC7A7u8+5a+9JT8MlkblID5pUA6e9LwSvJy0HCc9rdbwOk9HFj5vIX8jk+GG4Dw0NypOmVTqgCZnRCewLl9h+EfofPJenczowPtLv7yngzQoP4v3l+TBe7iBLYSIfi79YZI6voV6vsLdkwz6t0oMsBW6DWpOFKVUdsdfOC16CnmUVoOsb3G5ueFf9lfeJjd1qFBDgMUmjhdakdfM84TO5VEbORBQtIejfWiXTsffXN9GbUz+1AMov+paupM2kgbtWPpWu11oOy7+nJx9tbTWtmyGMdIxJ3h6o5hguLhzE+jAcwZZbDf7iMsCHfkMncrP+5nFi/0nFkETiyGL+JVpwU4Nkl6lf7lf9C196mIYWtK4YWLYXV+HE56ysh3pL98STDItaqtRgJmV0KJ8pP3E5g6qy2pl0aMbi/ewiSkob8uc8UEbl/YvPCB7YZj4GS+01Q6cXSnhP+OFdn1gIjFW0CTYhKstqGtlQOeo4B5ai75BK+NBmHT1dSBWrGJ3s4OXEfOqLLreWAgc4jS/0W3mfspNtBm5i6A4XqAw9/OERUsHyL7PySWQwykLd5yuqjdthl6MLMHqBDwTPrRnwcUiFf/b7w856TtuhqcD+tRGxnMsUDbPnFzJm3zN2KI6nZGTcF20mexo+5vdNt/6Mvnta4OvJW7Kg0VYsqGuLVAZF7kLSx5XJGmb9Rjib7VaDc0nyqIvx6vPkX4V2Vb6OO6ITUrfl8LCbsJ2tQvxWsSnzdShRW2VxKMucgMo0kl6C3FW2ipwxeO11RoFW0sYyF/bba2GSZdxSfzCtl07s61WcDCu1r9IuGjpy0JEuo7I2f7G10uip4zlo9aatmPMnpGzsUzfdVE0ABeAZy0DtdQYWsNv1sge+RPHg49juISw2mpF+ybGzRj6/kIvFCMzabDYt5RfwEP/9vu5rUTfFlyNKz3RyUSZ0/b71mJHAqpMStGeZ2x4zyJ/wp5P0Whv6GyoxvGZ5OslfFvJRDjAW4FZaUuccidtXPU1k9cpk7+J2PrMAYFvhLp4KqlDZWOsGFpLWibs2MTuDd9BXYirpJ691x7Eud+/sCF3yLZGct2fcUNKXD5H8Mt/JnbENv195pr+R9uln32Em7bHpqNJoXQvfcHK99IXYYRwLvx473wC4Xzn9EVjr5v/5gVPT4/Js/OIeYW4lb3wEqxyOhdJKghTGVpsl649p/gWx6iHLXraUAZ0rMzkXdn32DhWAR2OjNAPnGdsk0eLcLXxvGIweQUnguRnYk9Zi0vetBkXBD4bn39J4xux5D5Po+9yU6bQyTzB+OJC1/EubPOKH8h34usrPU9pe4uc55AmaXW+6GtLGZ9A1uDRhaPz7oB9QCQn2FPsp5fQDox5ylSOO6D6Faf+c9COiCF7irpVZ+YrL2zi+CbtEwc8LyyQPYzSd7U7UIZ5S1dbSOue+OpGzU8fP8anj58Sp7Qqc9vFIWxlK+6iEACSfs/kJF32HaBdO3cBVWrNWOKbheZQjq0MtN1+xm9159U46t869FoZJ86UI4LwnmFgQ1LiIiZBNPFk5FKYJ6afT7qJp+YDb/qUBZvTtuRbWYlPHMaYHqDShCElHNuoivQjZOo47cwNB9uy1BbDuRijBvitdZGhcrF/h2yMw8ICsN9sOmIbiS+flh8pYzoWimPFOcHfEbrtYbvxVVmWUoEFcBqEk33xc2PIAXq1R/ttWdB+9dX7+O4338Y1m+0DNDIEW5riiXXAC/OptiTOYZB2MZ9Cuasbi3OPmC54vArDN0/61kL7119yLl1vY8R+bXfdoa7FkfaCvpTXarNK2sXrvHJpc4x0eBXHjIzka4Z/n+XJYl1AkDK3v23H7DOjPgoymznEEI58yPPopgu0+mz9EXvwWvqC7TRisrwDFIdSzrY5z0mfPoe1WYXdLfIBUfqkG0R7YpW5V3ZQd9DifSkV2OQFzG/SAPRQJ0OtyX+ENfakdGWpKyWqhT59f55Tua9tuTcWjuQa5i4rrgPz02JfjKOfec3IZoL9CnDmlMUU4vK5A2bX8diBGzr1VZ6i8DzQVoGhXpWpbxHRK/Xr1cO2tBkOQI7Ir0C/pSslHHeizlhjcdNDOBf6QJXyUp4z9lkYo90Y+zabbZh/EYQzBhqznEsyl3UgfUup4cexyty/C+hmkrKX1qDPwCaZcLUR69SZcl+xyaJfpu8Ax6v1PbzaXxtofYsVdmvsVZ7aU+Y7aFzehN3MSSjpD+CTnp+LeWMscyGxV7rk9Y35wpxWmiwz+jiR72s/jtWGjfVeo2Bb8Cvt5r3c0u2UMnF+thi7xwNK2AAAEABJREFU0l+Qtf6TfQUEnYsul5885ljxSceeTaAX7PSFHOIAfR3IulLy18nsY5xTXlRH7fqQ55RPVzSdxPBr/QGFv1bS/vt0lejCHd9y7qISDvMhDcgqjUyjNvj84z/8Y/z7/+vfx9/93d/FZ4K2CrSPCzsTDe9rbSzQ1mFSecOpS0G5GssTzmoxOfFZY1C5ORkQ8GeCrJPhCYOSFhc3nz7exWcnfo01LSkIZC12JGAjwaUUE+JTOvQzE4iOqEPqtBMGb+BwJ9S/IbHnBDD7PDwB8y4+/vQhPv30icXcPgPLjl35m9t3oQPIyyKHieSKZJuxJkuatDT3Z4e9WOTFQXSoE3S2LzK4ipvbq3DzYoXzBx8dRV5nJkkdyQRIXMJtOP4IX8rbQO7p2YHkAQ8CFU6CHGaC1gIDTDwDMipBw0nv9uYmbt7d5mmLJyYlSsrmgKOJw76t1pTfNX3VkZOkPGdfNt8MNk4O/h6nwb0rJRfTTqDKTxmUUqNvDbJO4SaesBNGLaIIA5f8DPRRVogk+x4RlPbQqHdysbPBw4kVBmEbKoBtmzgu7cpeu5GPN3iWf4O6Advg7bN9a22xY+L37RDtas29+Bznibm79fecCB9YEAVEiUc67cNjLqgDFoYmfxXPIJiC743THPWhTS4Fagu0IksnlgrfB/rpB8FHepx4XIz4tou7746T5r616OAxGK8spU253nOi/pGTME813BxV9wgtnBBrV8Nfw5RG++s/LnwngmnaQ25YzKlrZTWzgTTjT5ASIIvkjwfEDwgWf10JJxp1vyMx26y3+NWYbW/YykkfLCVsV68nWhZ+JkhiPHyvsGcnTdsBnZODfiPv2rEncNfY/rjZAmcd1tlXWx2QwYpEyDbhVOAhTVQCbPAOTKAbYod/C2vk1EP42p8nBCa82qeTpz79E37s/xzlxrQbSPqUNtW3FtqAOE1E1b9/ZDRQ8I74oU8OtXFy85gbrsrVya4Hf+JAR8rrDVkgwBiIUSknxihjaXh38z5xjPhtA5/2JP8XORRgDdTLozhLXeyp1RYu9u0POSR9S1Lx+uyblS/Q9BL21Z8dN5Bcaff6gG+Vyef3P/wYvo6sLWib+qByEqe2Jh0IVNIxgZLF9tSltnou8mdfx1nUhf3EJ2yTnFzwYxfahrzZ7phsP8fdlB8NCaOHn1IUNfhrDMrAzejdGCvsZoduv/r6q9hd34T6EY5+qT6FW5GTvP/2938V3/32N+GJ7hadSZuLzzs2yT/efYgHfNl5BKMM27oCTmgQhvafr5eDT998vH+KD5ySuiHS02+FzoyZltVmHerevznnwtAy4Vv65ePnj8wRj4pySVLwNf154Vd7xTeLPI4ZVyu85huQ0KEstAs3SXh0/wJdtzCuOt/sdmvux9B+pOf919+Ep+TKSB7EIX8Tc5m03N8/hHy4kFGPwtaOLH1lLsRPtU0TVxdg6s5fo3TsAf1JgxIyTl18XBqtd+5V597XBj/YnHrz2VKBf+mrLr5lIXfDnCndI76ciTMdlZu+Jp3aqbhzDjbhYy7T3kxG75mH5cck/cC8o13JMyBQJ8kmficv+rxjTiSrEzZLYyQt0FP7EsaBUuS9kLOccuGtL0hra0OM4wqZ0w68jGHguvA+onfnQO1RHYlfGWgvxtzddh23nIq+f/dVGC+WvsazMUpoEid0ShTvSkhT3xoLCAq25XP2IIjIm2XyDYMjfYcWwvJX38SdsgPGgh94QG/EvQ30XV/fROLGZ6SxDjWMT0Or4SKrYMv6v/q1uMmsLo2Bwgs+kAApwsUl6V+ATzVfrAi5wEQ47ytvxwlfvxQHI3JetG4gLmubIzmKpVZyAKBIQ6NNDPrygRxlBu6p0KhN4kuZm+Gvtld0pw29I1cRjuOtg5rQdt7YYPKtu7/83e/i3/7tv43fc726vZaUjI3yOWELexYSE7gcv8LPlVNXSzyz6e78qb79w+7GTW1Rv/CEe7feRkNXwjAnkG43iDebbcYndWWcuP+Mv+VB57JJ5hxm3EeYMkZJBrlCGjz5dIRf6XpgPn8i593rdzQM4BvwKWk94AdJHzwYK8SnzVoEJo4u4TFfoDzbk0/0Jp/S4YGgMPvaQt0IV/k5/+lXytFNJ/V4S15bwa/dH4gl2ggU4xcNftdhjq/e9cU7YoxX6dgQnxxrLL4mT1ixCa79ictiPjM07BDdawsF2R+hV/7Ut2/ipU1hC/bvCrGSPt5Ls7z4lkjCZ1NohV3pz8LYv05h3i4d8qAvNHgwV1Q35ko//Pn7+PMf/xQ/kgN4CHz5O6Pq9AO5lLLQVvbYiTHTq0UbVD73nz5nPPVZXzF2fXRTFb0ZB5SJsdK3t7QfN5WNZ/btSgnpsgzSxbwgDYGO1tjXu6++jq+++Tqub65z/lO3dxycf/+nP4HzgVg1R0XHzj3GT2UiTZ+Yo3ybx7gnXDdffXPHXzVdM4eal1v/cxnR4cg8ss6yos8OXV1fETeIXZv1lpB5Cn1AuRiLlakxw7WH9c7v8iQNXSk2M2bO+c76NzbMpH/Cll1TaYvW2z/zIvxmk2UdAwcC1mMGyaN9D9OUcVmZAjiMT2/E4QMlc2T0Y373jN96CO5mvf2Uj/5qHuf9EX+RjqWtRasNWk/gmch997lO0T5mYoK0SuMJfzzMe+bwPcNO2HyJNRtWVzfbzCuMMyvmr6QZPt/EwdrM/PoNXxnQrb6mT/boq2819VZKBTeRANsWj3q3LuHAvHK65PHacyDWynjheWVk0q38tS9tVV/ZszaxTlvQh7TXPXLXjifb2Di///wZfT5nzq2Ngi5UW+tb7LZryjaU20ZbQP/62QDuDiK6CGTQkB189JVxJYsxRn9THzO+lxsxyENdKXPj1RvyWHgVBuOAtTxzDwH17Nu+lWsMeX4kt35+Cn1ZGdTaQvu9lAGajsAADZQtMJSftq8v+VsVNC/f0nEtlF/v99dN3X8tt9PPFeWXwkUbqVTaZcggnwbLg8Hvp59+io8Ezoe7+zTgBQqdudH5dDhuWXDUaP2AXyyTmHXC1TEtGq51TgSAzhMOjUTHsJ+OaGDSAfBcq/PUyjEmQkPDgClYL80GgZkgMIWBbcYp7WcRlrguxnsiIBiU9iQl7kTa1vqWQboN0MsgA0jSAlsav7QIh6boMXQnOvFKlP2EoQMdCDxL3xksyTrdoBP4FWM3iAhDWF/gEnBggOpC3xJdVRqRr41PtEkLZKSD8COBCqfwYD0D81ugS1nq7J5QrghywpIe4Yjz3DEnLgP2QHBznMn1zIZB9hEOtJqsjCay9IGwPDVLvSFbulC10KnOISXl52aFvHQguiQw3H6ZSLpSUn4XWRQGyoMLVpoi+SrUlhop40DCRDd3rtWZbylJo0GDJgKZsqVvcUzB5kqYoKxIVJxUlUUPL6CBLDUf+RHGG3yIO/kHhzq0XsUV8QPTzurVoHhgskpd0Nd6S3UBgm7lWx6EYb0yPxi0ndjOJQMoY0/gPXKFILtm8VE5Tmd9O36BJ81SidqjMGROGzdRsRzpT6Ukh/3foDHxYttv4BF4hY/SoyvAyJ/41TePqUNtRhnY12DvJCQsn+nABbznmOBJFBVhkqac+9boAmwqhS0t3Ib6NWEbSMqV/1DbYh/QYh/5O2JvttWhRd+Es+haWtpQY8UJx7gasg3W0/7kbWJza3p9ZQJ8zP994tOnn+Lp6S48UTDh1c+Dj8mgyVVfWfwh4Df0sUcu0ikOurDuOYUbdIesX/CbkJ9SosuzfupkeKTOTbgcC7wennYkWg361Q5VsEYcInnIMchMHBX8jQRZWrxX7gP8OkELS+mlDmByJn5M0GJCatvmnFSNLAaFdUKnFuEbF/UJhrF3IcVLgWoo5V6CaOzAL15L31pUdSCwc+kgoFCnnKTL0hODlJP2LC7vheu9ustnGQFH9uEquMq4HljC8xlCFE3els7bEvqKfdKG6BuUGVuY4V2bgPL0axc5u92OpHYbK/xZuoQvsNPpvzD3vIX2Coth3BhqBRS2Ki3QBltpOwOyRzH4zT58q1AepG/B75ilMAR4/oTOAp3Ac5zJmQlJ4kWnjn/LRGjGzls0ZJrw6D+aSHYl0ofUFYNOlJQD164UxgC7r9HVQixc4ldPvTzsNpu4hufSy0eA3tFuMvl8Cu1bG9ZGgk+tDfxjDFx5ZBF/yiT4gK2rp4n4sMTs2WZ030WpXcI1SQNDfm1MTMiuFOjrSqRNlhqXzyUPkM7Vehu3tzdRSfZtT/qhGcnhU8E8jR+AW9s4AVMkXpZ7RwT6m9DJxMJg5rqUlC1yOy6dUx85BrlLn3LMKyC0owJ9lytVydfsWB60d8tw1o+wD9iYc4nzSEefobZw0ek8oSxPIDDeX/TtZvW4YWFF6WvN+UU5MBQeZ2Q9h/0zXiI3bWqJEUtf29SFxYWXixzpKPQdsEtxD9BQOmKUG1wsIh2TPIOklhZtGDJ2XvBTjZ3XUA85tlarvpRSS7YtFYu0SlmeGMiXh3OFosp4x41yk07thoByGcAVXeKf3ETOd+CTlr5V/BRcUVIuzgf2mek7oXv92edSFlpBnDFcmwhI6FvDr9chnE6YPCuXAxvKbl6Kw19n/uu/+uv4DZuNV1fXIc/CTRjoSvhefC7Y34oFT1OeBYuDdevd7HDudfF+YONF/eizVXwAUB9c0hfFn/CwQcfpO+L7Z306gMuAg+hcSgn1l/4CH1arv3k+Yr9zFuvst/QpjDpR9BZhSSvP6D/tiM5dASaF27BOeEd0BEshHAerN3VlveTIv/bnvTauLpWjfZWlsLIvFYK2TjkMQ/vCu3gsUARxCw0DctIHMheszNMgkI7o6IKtVdrNFS3CFE/KHV/zKqxaS/TYS0U+SX8sH303fYy4KfxGPFFGoGAYMsGWwBLq3dLR4FysXjyQfnl5Ze5/jhcWxf6aFyJKwK5TXrAj5XOpywZ4l3Z5VD72c40xY68LXYW4NEeuIYihr9iLc/GeHE6cOd8AyL7SU7DtrhRqJFc/OaUvKAsX35bG3G0/Own35eWZmLfPWCUdi37nnDM8uH6Blz18mWupT/2qDY04UKMi6761vGrnF3l6db5c+tG3pwxLSXnCtPbsojxjH3RrC+a08qWcpE9ZIyJom8O2Nzas1eFSTjQByJ/4x4li/wr/rdZoFfq0D56zF7pTrkf6yScSYiQ/UYhj3SAR9wHZa8v2SQy0QwCgS8LULtycHeA7EPUi+xIe7ljXFSohXn6CDsoCJwEE0IBlvX4wsXkiH3TJudex692a2DpGxY5n6DyQe2X85V4aARsNvLVVhwke0IW4VxlDXalZl4yFH2kp9C05P2g3M/x1NHmgUNVJa+BsCSdpA6e2+Ia9ZaH/AbtTNo5VLkIFRPIkH8+PD/ligvQ6ds6cU6lH6E+ttqjow6v0t1rBZylcS6izUmrkBxm5Ua5tW7QF8Tof+Cz+IzRlHTR6DyFRcrA/Tv2VKzEAABAASURBVHmvGtSNNcKQLjey9B/5sr5HzsaIoS3ygxhAndLn1A0as1vKznHiTPxZ++v/8bNMfv20/rcUSn2HPfeLclKZaNWrf5DRU7C//uu/4kTmb2PNxoA7lBOJcAZxDNt+Kvrx4SF+Yvfdnez7x/vQiEYWgu5Iu9Ov0lUsmFLxj5ywGJiww6RJhR8wNAN8rTUc61UDeWJnXsM4MVkKp2HouZsI/JHTFfuOnCKsSQQMvpfd0IFkq281d0bfv3sXX3Oi9/7mJracKvethZ8DE9bz82O8PL/kbnFXIgZgejo30KdCC1Xp69LoGIO3yb70O5kYvH018SOnCB8//hi+naAclJVjVtDZ63gyS+lKAYcBqCKLKScBebdvoU188um9E8HC0zb52LDBI006mycinz9+Ck8OHJtBYGgEUHlbAoMwDGoGFmkHPBPRlKcRHz99COk32ObCXX77moFus9vGDcl+o04HdWJSf+IZasu/xWKALvClXqTfwGZRpvlMABG/8CtwxJ+BAPmWgEtkYZ339stCvTRab8k26vwSNVhonPIVa5PVlGutGTgM4MpE+rRN6fa0/d2338Rvfvfb+M3vf5e/7jEdXuPLJIS9HbDlCTovvDneiclnJ0PtziTe54Wen39GEuVzQBpSgp8Ze9oT3N2YeGHS948YqqPlDZ+n0G4cscKXbm+v0ib9Y2zL/wC2DSduJ+tX7NHTAfk6QOcEzD0ThMlEV0rInxO/ybmatp8THpSk/np0NFDEpVySD07j9+zMa+sWTxosJlFOKvqaunzBN+2XPKMmfUFcJtE6gvCUk8lgrTUspacjyPQNafRUQRuuJELK9zOnYH/84x/jhx++jwOJFV1DXu3jpNMVNA2seDtm7BCak2drlYXiFN//9H383T/8XfyH//Af4p/++E9xf+9G9MxwxgGsZ5IxkRyws7Qj4JlIDcQAY8WEDP3bE3/m9FD/VKalVBaCLfw8c2rhppD91OGEHn2r0NNgT6eU8UjCqhzkW9140qOPPyJT5StMZZayAX+PTGqtMfT4JHStSDwsEK0Yo9Q+Sqs8shCECPFyoR79shHmwmYFTuNRpZ++/7V/ePCbd3GN7ayIBcrJWDthx16DikZfEyU3n/TrX5YRu2vIxLcIhL/Dzy36uwm/8rq0b9dbTs2Wk8QJ25GvgpyXeHRFDLiKDZtVjrFe25MG+VCOysTTx3t0r4w+EKvU3Y+c3CrTDTH7ltNKx6srY52J/v3d53wjwFf4XdQgoLglbvv2yVecsN4Qy3dswknHyCK9lBLaJJcw2dKuKnLvWwv5dH4YagMMtsRi27kndceptzz5N0K+++1fxu//+m/iL7/7y5StcapgH6XWUFkX+AMwd8wf4u6QNS6vykL/e+Yk84CdnUgk7+/uMi7TJVpDvxiQG8p3+XbBQ2g/vqWg301vB8ZTSLyNnw0cm/UWOm4y5ut/FTq09AKTBR30XEUsPmPDDE6fu1IySV4zXhir9TpGijp1rPS+TSRf3gQQ6V8pjv25QCwP9k9c0GOsXWE7dViFcfHev3/w+gLdJIK14EdjeKp6jV1eX99A+1Vcc/VtAscOrUZPGdG5tHQIRplqIy64ZvxNXYAWPQUF2roaxoAK7+rAOOwGlrqxdD1Ako+IgT4D86z8DtCrHA/E9VdOgfVJY4zwnceI1Oh04VF8ziUzCxdt1jft1CUBPecak9k77MRT/Hv/thD32o/z5iF1PdOV4mYVtmWdPDnu6eEpHsiL7rCFRxZ4xmd5lhZ1bx/jr3xl8s8JrDHIU+j963PmI+YYFucN43NRZ8hbHuVVv72+vgr/8KbXlBVMqdKS9ssIhN1R9+WrzCjKw3gtXOH7ZoB+qd/5/KWdvEsZSrt1KCcqNIirKzWMiZ6WC2c/HRLNitj0/utv4utvf5Mn7vqh88IbMnPhUaLkOHMI41NA8IE2ZSIA3xLMQnxaodeKTmvFn7lu8b/G1V/Z1o9QQM7t34DLt+sKsI4x57zhovoF2c8sBNWxeJWb8639jEupVxZX2oY8raFdXPI6oVN1JU3mV86P+loPLcbjwVjKHKePGhfevXuf+aX0OV65iafRZ4MfWpTNAP3GqaINC5xyVCf4sXLU3qnKjQVl5ht9Hz9/Irf8McwnHomp2mnF7tMGdldhviPcI7asjfo2zCsbItLR1xbybfw3zgpbugbo0G6+ev9Vjrfu8f4pzFeUa1fYuMKPxDVz0KSvKAfXBhvmJvlqfcvFrbJYJ4/bnBc2G3JWivah3JWF+rW4oNX2xDfUFn0DBlc3NNR36dwsnr/4wIxsaq3I9iqubq7jhtIYo6xyDsYv5ck6x2/QobLeMk/4d0Z948hn8dlP7/d+gy254fjtN98QJ8flV9OeHuLu4RO5+RzizDXMe2IxfiavzlHmN8qpAEy49juhO33Z2GD+pty12836Kq6hV/kc0Y1vvf7w/Z/jj3/4Y/z04w/hmqfoD+NAalEyv1VG6tA/QuycCprQXpzfzG+dN5Sn9epEWe6xcd+gcKyxBpChPPQvy4i+emQozdYrJ+nuuog3NhPEtSc3Mw6+YffaYCkVGGMW5SVPynxGHzO8ZCF2H7AN/dsNpyP10iWuFfF+QE8+Gz/0ca/alvU75H+NXPONSOby1dCi62v04M3xzDnSrp526HKFfRlLam1hMeY7xySM9TZGYoW4lKky0nfEJ17fjFU/ys28wnlH2/EN8RkeaqvpI+LQxiPYGISXE3qV74rsbFPfY1uDvzJHMJUoqKA37T1FOZk3VGgcWouVuRx8aNsD8aKvjXBXGVAcldeulOgZq17kYQ2fu6sr/GgdF/9B5Ll2M3dXz84d0p/6Rv4TPJhry58xSpphAVwlS/BRX+Yh2tbnh7uEN0AjTZlDvZFHOj7HUul1BrE2oQyVpc80Jd2lwAcP2Y+x9stCzLAuRQNvyoQB9MTWaJNm16/OlQfWNcK+4PVqvNFGcsCv/Ida/JWT+D8ibzGQvvSLjk4oCcMPOBtwSJP03/32d/GeScKgroHW2mLAYA1KvVcKUNAZySXB44jRiLWcE4VWa1yMu3KvgdpeaXf8gBFqJAWD0sENTvbXkQI6sq0HBvQ4gdo+nJ1JeJbsg7HJRN6D57KwaE7ABJjN5uxUtZG8kiSQdBssF3rhAPyOxWMkT+8ODV7Dzz7wpWEblDVUrxr5iR8+vzy9xh0LGP9nLgPLAadcaAvjdBYBN/CLw0TLBbHBU7i2ZQEPwuRLgt2VUM4GAieAAb46hGJgkjZl6VhZ7wo8kFSUUqNyb4kCG8BzkrCfzjWdnVWaC/3UgTiCz4FEzH7Wq4MKreIycOi0bpCsNmP00GG/GVuRDu+z4ODCtQ5wsFmjdIWgXkJZXPBkX2wN6qJAQ7YBs4KvFANLSf4TFnpKupmoTCCDj7ZpMtMzBhbD5Cx5PM5oA43AMwDidDwSqE9MrHMcXvcZ6MStnXQM5As0vvQnj2fIKfsvfZJAScx6eVpwAJ/OpQMKtDZoHrBhFzdZoKnaGMskIg8GaO3I8WCDZ3TUU7DpvrboGAO0xKVO1YMB0ns68y2hP9RWox8qyaFQLuWEnS4n/qUsctP2oDI7WCdsSMYGT8kf3RKmHWCdyWDOhMsE5tm/hYSNwHSQlSBDICF7E243h/YkG+rDsQGPy9+AOGXSdGAho01rJ7abMO1JLB7u7uPh7jFMuk0mpamHZ21M2+6R44GNLjdjlmS8xAqfra2QzO8pb8CfovU9yeqOzYk1E34L40EFjvpaZPaCridIx3eIL0NrUbnK44w/TuBQHxb14YLrngTSBZB18lPkiYnfZ/sADHkX2cm48YZscqLDV+yDwTGCZpBIR1Ch5XifNkN9LTVa0lLpi47QBN2i70tIv8XnhHeMqPA5sFmqbMIPCrOPz8lTDxzqAAbJ8Mp9pShX/c0h0iDteaVjV8qCrytRKQyM/NChcFOR04AsXdCZXA21wcqiV2mrPTyQzLiQMKFRfwwDxdJHncuzdVRik9gNDwW82v/T03M8sSBT1tYpD3WmLJU5XcOYal3aPvK1rtUa4vSPf4tTWoMPYuXn8i2lhvLxSRqEb9+eeUK/kRLjrPoWtkmgOJXnatyRbG2iDUP6hEkujGfMEk4Hwq7UqMij4q/KQTz2KfAmHC65ENIerVPv0lQ6N4BOxJ0JG57yLU/7pnyYK6VDnSdO8PTw2sCROuBasRnnO5PCNQm1G5oBAHlcykKJP8Urzgqd8iyd2p31tttfXEditH6pbfusvI3vbjYcSMjekLt6cIxF/o4YwHx6C5N8+5/wD3nIQif7aE/K2fuu+BOG+Frv09Bq9PD3xtgJP/TEXt2fvigSv8AWZ9pP5zjuxrP0Zxfa8h58LlIch6ukXhpyqsBWNjRzKVmvPMQtr871Jp++VaUPOz742M4FVhY7diPIYvs/L3P2sS83SAQLgCb7aN/Cd3EoT9knkvkvNp3zPbJ1YFfASnGsuj/KIN1ngrTy3TNXaacWnx0rDvWyjAGxzC+I8qcglrZ8zB/ON/qlejZme599ICKvbPCkbKDrQFxTv4tuGQ4Kvmcml2eGoU71dIo3xggDYfMtUUsXbj6PxG0XPv2g7Ttcqwg+8rw8S4tjLcpyJo+QV+nUbnt0qa61X+97YpM23dUl7iGqOGLHjlEmlXhZ6KPIO34gWuj8C8g9Ma/hd/BG9UInMMSrXN1IcmHoc1dK9K2ljdIRvWEPjFtyi3mJZ+inxPmjwMEQXRA7Wm5EuUjUFu0jfQvciErslB+f5TH5B5aQFhkHsWEmTohnltRIe6aDC9ovBZk7XjgL+pMUUBIKvfkWS4GPFgNzSG0VeCW0BW3UP4StD6hvYdS+5PxW6CVs46T0aRcz87514gs+8nApHXgKMpM354PNZhtelR1dUSu0gYCfv6CPJ+qEKY4Dc/IlBgIq9PccS2w0T9AuAAQvNYyDOxbHxsKUcYEnYElbRaeW4OP8Jx1uDrgxZjylWjAU5koeSlEmmEjAdRcJv7UawrVU4MmbsM05jY/+urL2tsjOv20TIe8WbdP+gP7yrV0LcbtZ5vzV1wZCc8ITm037nA++aI0bZfHCAZy4lI2ALjBP+OmMrPwVuw+fPoaHDMaalA882Fe5d9w7Rr8p6NV7RBSXeAYBdKshvV1X4ogNTtjUgXisP6sX+wOGfiUqcnAO8hnNkYPh9+jmYE6O/ymfBebSt28t58GG3Vmcr1zT6cOlFMCU8JN3+IT1iYM24dhGJ75LP9MkcxVlvBRG0pdv9kmYPMirsGgFDD+tswBQGo2dkwcC0K5sZ+zaPFW/0s7lOWF1S3wyJltvOTofoR9A5bc7k0bPOGUbkkEWCCwa+cbQakiPzwg4x9gXgqkqYZzqy3LtCld6cMl8Qx4GZKjdVGRP0/m74HgjHplbyNMMzhmbUG/GQIw7+wq/FGgAaKEgkGw6QesyZmYen6jDF844lM8sLGAuQM5MIhg3UgJKAAAQAElEQVRtTHyW5CM7+AOavAQ8gEdclnq+p5rvGc75IoyML+CSj0sBTUIyRh15+FncP99lh1/ZjzNbvzKq/nvkXKi9XP+rfqkcHMMAdGAhd2RSdpF9zW7k73/3+/jX/+ZfxzdffxWrzSZqbTj6yGLsKjxR+fbbb+L6+iY0XMHuWfQ9n09F3cX19fEdO77LBFkZ2yKDNMnCercFjmUdBkvrewxTZ9qy8+spx2bcxGbcxma1zXF1aNBQc+IS34xxu6trgH4+n3y4k3sycLJDGqUybsUksg4nGSf/g8ku48S1YQdZ41UGOpOOZkDWuQyQOk6a4tk4FaFB1A2xNWMNctLx9PjIJtBd3H36zO7+FE5Gjku4jMXrwO/oCAPQnuA7n+sdb1+fpW+CbosBy/G4GWNr1FZzYncitFgvfUd4EUZPe99aSJ8TgcXxwvQqn5X2Vk3QTrkh4Dj17mL4kdNOd5mVi4sOg+EjCzffGnIDoNZm96TfAClMaT6BX/qzkRvrHZv4BvRFwC/owfY3+l7GGqB6aFkxua/Yxbd0pZAMndiYmEjgXsJF46KvZaOjQv9qXIeniKlnUoyZoOLk7Gu1npJ9+On7+NMf/jH+8J//LvzvmNWjNCmXgfHqTDg+S4NtJ+gCVCjTgWC+4jRJ+rWvmeAojEyS1Rm9XJT6t2v87xk9SbPcslnqxukVtqv8KvowKDrkjQCepy3PL/nm2YtvkHCa/sYELH7pqMjCexdIykoY6tnTBzczCzI0SAaEmrxJH+KiK1Rz4ymubznIi3wuiRC+g6/pXys28PQp/VqYtZaYsMMXdOzr0RO0WA7QavKjT3ni8JnT7I+fPsUjp9varvJQv8pDO5Uv/1jfHljaknXyDFWaff4RWU/FL/5prPD0ZoOMpcHNId9oc2xXSsaEa04319iFf0zyb/73/y3+9m//bfzt//m3YbxJvm62Maxavh778fOHfMtIGPvDS4hU2W/wz9ubq/A0cMRmpFle7+BnKZ9jz6YXAozWWiiTETusFTuHDnWhrUqXMc3J8oTslbu+NdDXstgRaLGhA777io4t+3M8KqWPYWgZs2bi64y9FnTpieqO2ChMT2de988xv71F64cYsEFlqA6U256F4Uxctm+gN23FGF1XNfqhhouRmcXzK3blCdEdp8XPnHBrE0fsN2KJPU602YfNL/vJm/zLQwNnga6Ad4t8LreFx6XY9wgdxpQDvCy6xjcB32oJkz/tVr78u3DqsFYWZPCsjb1xnbAT5X/PaZT0mOA1Tio7gO+ZP5SzMvIqfS5etDtl8YpMfWNBG+yiROkLcq35P7XYru4LPAizRMlEzZgzYdOlRPS1hWOUxzwfwrcunp8fuf68gQiz4fiKTdSKbEtBuXxRCHkzFgChVLWhYTPMX7c3cf3V12Es2K2vGNvosPRnCOBKrLCVHaee6kw7lL+3E4sJ4PTAr7XQbxkD2VGHkn7w1dfv4t37m1xkCnTZJK2hvUpbKdXqc8E6QHhi7tN2s6D7I3Y5U6/c3Qgzvjz5puLDff5q5QP+4FuLL/uX0I/f0I92fyAeKOtnbGUmP+ihs1QIBtsBuMr7RXuj3TcqtCcXmXts9cAcewCONMCZjIX+8EJu8MKGoPxLew/92pn4hPeMP7oAFIs2OaAD+2FyoW/tsQ9xw2nkm3R9g5rsjV5K+o12py/3DbuAzkfimwsnD2eMNQm/K6GOm/AjmHNm5pt9HKC7onPHX8plfpKWvjX0VMDFggjYb9iVc88euqiMNTHnirzp5uarqLUR+/bxCM8u2pyv1hvsBZ/XHkCLPdbwjw+bL8wHYALPt1WFp56esXeLf0zZX22y6DfK+w65G+/1DeWnrGd0rb3P0KZvWtSDz9qA9quPME2jEynwAl7sw6eCjmEwpCdCuWatP/Alc5cp7lmsPj/vU2atjsTXq/DNHeeYE/Hr+e4pzBlekLvwBheFbCDr++rBNyxd0EqPtGiX6sR8xz5eTwjTsdpABx3yJxHGdOn6+PFT+L8DPT/e5x9Ql3f7rtbrcP41lr3sn5D/CyiAhgEpC+GckI0+SG22CVcbdbxxXbxH5LHYI+Ppbx/tLuuI7/qF8KwfsIk2tPjlXCAPKXcWnurHt+UtvtXjs+OWcmJxPTMPzylPeXOu77FB2/U3bdR5KeEjC31RX7sjX9MOpMn+18SX33z9bbz379H4H1/0FbhT+rj6+PjhQ/49TOfJe+YH55wDPn5C1upIu9f/3SyVdmUkDc4tXt1EVAYpQ8ZI24o5Y7PbsYit8YpchHmHXQrD/EB5ausr5l/l61jztHvfiqSf/VOOyNu5QD2mbYJQPUiTsrWssKEF1pjx9HLfISvpdRN1qC02xFpzBOHoO5M8Ar/Spnlbdw//xgP17BrFv8f2V7/9q9jhm/L904cf4w//9IcsP/z4Uzw9PYQLWMQP50gM4KXUkCbXOdrdgCzEESWYk0oU2+HbuP/+hjj+7jZurq5jvd2EGyTBZ79/jaeH59SRsqeKGLbYkvevxGTp/P77P+f/kvdPf/xzfOKw2TWPPjoyb7rZJY4N66mKHcapxJ65+Q75fvjhQ6iLgCZ5hyr2Jk75K5raTfoeshGX7UFHr53zKkUd2Gy8Vo6WAzZt/wFc4txcb0MaVrt1yqOnfkBXvmXsG6Ir8ry+VcyIuIkf6utv5EnmQgc2lHwT6QhMbWOm/cD8kfkWfTywwElFl0X7SFroY15gO6xFX2us8EP1bhGffAQfx2jnaSP4MqqjNtLvrFMGe+SlT7spbKx0jEWaDswJ9rNYZzlC5xvz2zPzlfjlU78VsP1ct3hw7lx4IiYj1mh9C/UjrcpVWds/6fGHgqZC+BO8O9dnHxixf4XHBo8t7VhZnljD0YP2Sr355IDch545EdsDFKLTVgW+9Gv0E45t8ulGmPx7b10HMwV4URiT9HDF4q0rzP36RvalWj70wQ1znn6TPkCst15YFsCdfQF6gZMgabCeCz6CRcKX96c8UQZwXq359ZYL/b9eCv+HlLELKBcdhoF1qhgVO5mgY3w6loZokmTiYvB/9Q+XMqkblBbjjFRuqFgc2P4aSms1g5j3C1yVekonZUAapfC4+WIAmGlccAqvSBPZyjy/paPqiCcdCb4Kxl1rA16LCq6CYS51NeHRhYnvktDtWRwcQAUGEmMTJNu7UkIYdajh5wK7KyUDFYBC8RR+Jh90OoJfHrmNvrUw4OhQ4zjEdrOLxtU2MIWTmTTrXBMT0MHEDrnOBKAZoVSMfkuy4qRoQgKBYHI0hfYjRVwmEhbh+WyxL724nOBtIti/hAHDusKPjtK3GisCL52+tDnJb3HWCu0GJsfImzQUsJtk+sdmpadn/KU++KivGdswuLnQ7KE/F3dFmUe0Wikt1MURHp10pFv40uy9V0BB0pw6PRFEj1RcbEw7C+iw30RwnZDZ6SzzrAP/KwmxSWJXCCjah32QVVdKGIzkEZBRsYmRRKBClwmxdaVAK/VOnMoJs4UWWtI8+cGtepceg7n8W3Up5x75CErNNIQjjxaTHccomyyJD5zQ1tkTANrEAd6caCzPTmRnuxAmXThxnCGjpA8JR9giVQbKccaOfbZY56m5E5x+6aJBHLYVcXJjuzrThoTlxO1m64rkRPuttcXlWqQZeu3XlcJoSyQ9yrJv9GWSqcMYPtuPTukzJUrI093HO06J56j0vbq5iS1Jj/2SP3Rmf4tJjMmg9mZ76YKDn1McDnsSFBbHDFCPm82Y9PXQg8VnIuZiUDu4jJX+VmvSecD+pEM5i66nfsXE1M4JWuIqFZhDLDzUHCfv9u0rPJ8iE/IJWpQnqLPP0r9wv8hEWPJyKepDHxe3xeTGOtuPGJxJ14Fkw7oCHnWhEWrXLyTQXmcWUWlc9Peqn9jHe+EoJwQODYVLIQlAKsRffeaAj+h/9jOhvGfTbo+NJR0IQ7zSJ09v2KGx6IwmUSjPTHQBcOHNMRbHGTOE56noRFwTDtJCli0G/G21WuOHjdERvlnSlYL+r6K2CnyESotwR/rWWnPRPbG5QLfkJ2Gd7VHYystrJJH8BIR6TxjYhfqiNlsz7gJfeZlkOtaY5saGspmJJdkXOczI6cAGrAsQF1FudMqftqMvCctfRRKPvMuvfHsPCngBEvbps3o+vL4m/drhI5siH/GBexcN4DEmGXPEaX8HpxxZRHuvjRtzAubV3wF9+WtBaePGSPCI01Lo1COfoSFvSo8NWQ81gIJqbH8Cp7yc4BdWkQ1zvZ0WIUflWmuP7XdhvKq1RquWxrXl3ObGTEedw5yX1cEB2MKdoUk7Uc5HaJMnZevV/kvdnDHecdZLh7K0tLbgGqC/gsM6+yRsaE882DMMIVPsBqDKRR0q6wk65C3708/rJR8RVq0tlLfjLcJGMtzyU3pTItxzBbSOTFpSWMSWvAqj9CVK38KE3bnABailWl9oo3Th0BLGffloxJjNeszNup2LMegQt3Rbgk8Pvxk74T2AIa6OOq9LqVTXuMAU7pdSlnp1RieQAxAYeY9dZIX8ofc3fNuNBhcv4lZGCIABfos/ogPvmHPACAjiCLUMj5StCzPgSL+2Jew+ba3Qrm6n1K82kGOwCW3aOeiVHHH/8koO9sZQHBa4XSkpWxBlbJ/pvyIGbFhw+/aQ9fq1uBecYOwWOo/oyc2ECdtY8C2625ML+GvGB+qVEchgUXwWkPIt4B1qJUZGxhrhF+WIbhxTAr5hQPnYxpDlCwjrJvILYfg2gnOBG1eP8OcbRMpYno0Xzssg/8Jj0su8Li+AggNoBk8+n6/255aLbfNZrjNynaAXn4V2cV+KhDle2M6dezYdpc86pJVzQdo9znZiESVvl7HimaY3dLLPTbE3+DIfcJxj7Cf8y4JQmEcrUMGJfEPeJ+Kli2QX3h4Q2UeZ04We8nDKg7uJecFywAbVs/2yYE8TdXsW1Hs2NqT/QF/navNFeTJeHCVWoaEbAP+zr7QaK/VFc5iRXKT1NWX4BmzhqRsPMo3rnziQFZf4B3yub438ClqBqv67gj2DzznPsSfskqYwd2mtZ16rUWuHmBYuUSR6YjxxB6R2xXRLXOaK4CMu82WvslECGMQSN8saOUirxCdsUvZAjb7n2E8HrhMgHRH5yfHnR/XT2rDQQp22qs1ZJnz1QE7hfOu8kbJkYyJ1iW8c0LWyXspLvOA3boLtkb3zv3KorUY/NEoNjBjS5JeCfPimPaqbAzI29l9so8BHtbQKbYy1c1K//JDuAbjJd2thXLvI0JitvJ07JmK6hz3qTb8zTiIMZIJs8KM9c6L1ji2lInNLnK81WhV/41l9RuZujm/glAbHSrd1xp3d1U3m1x0sVmgulOQpyaYyr1r3uaiocx1IENGlD8o416cuoNODNzc4P3Ow4oavucUBX7XduVS9KkuLsFImwFAX0mlMSf3gJzP2aH+p6KHRedkxkoMVwg4/8+FE7kz+zL22Z4xQSO0P5AAAEABJREFUV+I4UueYvjVys5F1M7IDn5TbJHz5/6LLWqKmPOnHVV1U60oNP9Ko3o7Q5vPFJ2tP/3Mf28WdZUESxX/wIL+Jj8FexSUMHpdv6Zbrr/hn+RXT9j8mTc2frb2gFI3Di4ZiEM2ATADx6gmyya/B9ONHThA4eXFH2sTZycDT/73BBwMXsQ7nbrQ7wjOKdxfUUyuNUTxOOjq6Dm2xD1bMKc4+/zaN/TTemcAlfk86xOXiyEnIyUhjcQIw+K+YAAys+XbDZhutb8SIU05ET5y8OdaE3OC4GO4ysTacQYPVoXQADVUHyHraBgxfw+wxfI0UoEwccwYkA4l1JocDfbec+PnHC/1d8HE9KMrEPxEsDcK+ZeAixAWJ/Cknab65fZdByOBnnfiz4CQ+S5P9PWE0gDjeBeJeuBQD6IHA6SLHgKEcU7X8UD475MFtOFZ6lZc71Tq0p4iOkX8TXP8mxp7TiA+cErlwVDbyNpIgrsctqith8mNwOjGRC8uTVhc3wlvRb3VekBnQPTGR9kJAcMNCXSrnwHPUw8SkpHyEpQ0W5CwcWTd42NercrD4LB/anragrTpe2dguv9fvbuL2q3ecRmzz7bS/+pu/juv3N4hFKTBZ0FFcRkrhWYTj1UJzaFt9aTHUlpNVhf5yLk4UQiG3YoI5pY5TJ9j+AX1kgMfmhWO58CRftdXo4NF69e1k7ERsEisMxycNjEdEob5qrXm1XtgHJkJ5nvEN4cAYdMyRNmZyBh3TOZFQxo5RX8JX/sov/Qchu3m52qxTVrurbeyw4d12nRPE0Gqof2lesahZr0dOtulLsq5f73a72Gw2YQLmpp3JTzWxoTw9PcWPnJjtSS5GEvzvvvlNfPfNt7Eet6E8pFsapOueUzj/hpi8GjOG1tK//HsH6lleT9ia/L+8PsWn+0/hxHrPyZZ99G0EFJv1OnxD0b9f5R9RNpm7u/sUDw93JDtPoiSRG2MHfzt4WLMJ6in97bsb+NpGRc4RSt3Y8LPMJ2xU2Yl/gLcGfbUuScbSP0F/+SEfCxSmaybHCT0Zy05sYgvDuKEOJmRzPM45Tn9H5SSAe+LfUxjvxKnvA0X2KEDl64Dzxdssi/3OaYtv2KDy6koJN2O0gYeHz8B9IfE/J5ciy5HnHzyfCG76mnITtzRSlXj1nLQjEhtjqPHHuGExTohPHgZks8Ge1MVATJbvn378MRNH345bEx+SdmjTV99//RX6uEr9PBOnlU+pEbmI3q5js9lmor1noZBtNFZwaEM+a5+73XX66CKrSA0qjwNykD5j0NPDY/jGyR6Zz+jjTXsiZmp/9jFB+/TpIye8j7jTnJuLxjl5Vp/y/4Yd3GPXj9CpTpSciZzzkTA+//Qhfvjzn3J86Ut8Iob+6Y//xPVjyn2NPBxzh92K13vl+PjygJixub5mUma9c6MJo/H5swmkJ+WPTzk/2t63Go2iHVbstiAXOUeNzE8n7GDOzVd179yqrErwj76t1pxvVvjLFj+43l6FJX1f/7++YvNiHcb2kVje3OSFNgwh/dJYdUC2ylu40tOBXzosfW2hXrpSkMUpx0iH/ZVbBf86ce/S78QjH8pZWMK0f9oheGZ0BagFFrFP+06fQo9eXTBqr9qh44RxKW54H9Czz+JtZ//tocE6Y1AW/FS7zD7oSZpYSUsuUovoCzJjzIDtObbw7Bwhzdp931oetLiRoc2u2ADdEPdWFPsnLnBoe+Y+UQKYJYyZvcwFH5QnHv1CPCtiruP1pc2a2GxBXztK4kGG+pq4zCPEIyxpMq2bwTfB+x4ZTv76A1f9W1sGm+aSF3ne7bZhDiV+K9WV8nwm/5vwmQnbZz8h9LsKr+ISACSnr4jD3Obx/il8+9aY/MI8JA2pT2jxKmzHr5FL4QGLDGP+9bubvMq7+j7hEfKhjOmWX8dP6hy46ttnN42s+/ThY9qH4623XZrkV/6MJyN6FZDzrfXykDLGJsTlOPm2eG+xv1f7C6evjTxqIk48EE+echPF+Un/d07Snw/IXN66UvLXkd+Qu3DEURlfW42KLS3yO2VslF/7qBvxHRjjAl79KXPHBvBsPyJ0cz7pTHvi2bGXYv3+8Eq8f45XNqEdo1w2W3x6PQKmQ1aRfukYfVV6LD7rQ/IkbJ87jFU9WS9/xiVzeTf5pNMYKD0TBxYuOunusIQvHHMc55IDdmR/rxP3S5kyNsrnExtqxmrtyHEn/D4BlXTDMH80Hvu3mdKHQKQ8tf3VahPalf0dq/2ZG/h3/77/05/jp59+ZI55ReQl2qqF8gBsaD+35Ia1lpxzzUP8W4XPbI4oD9/Y+e43vwn/Bt0NNpp2i+60B+V8wB6lyXv1Jl3qMu/ZMHOD7MDGzJd2CYRu9fnPiw2MRJfa/xEbUt6WI3Kwr3HAtcV3f/ldvHv/PkYOmhkRqZOHh7gn1/EN7Y8fPsVPnz7FHfPGE/PVNDG3lMqG6xyuEZzD/B+dPz/ch/Pifn/AHk45JzTm7pEi710hfiukiy+en51PvhR4lPLsBl/efynJC/olZ1CXqStkb8xSV/Ik/balvIgRxvxH7MA5zzrjkvHV+md40fbe8A2MOHVozBqYn4ahhcW1WGXudax/+8u8YQbuSLxptaVN2uZ4445vya0327DtYhcD+u3b4qPVewu8S6/lwp88+9zRPrSGlCIm5idtxwM35W9O4eajvxHyoLzhwbeCjE/6hDn7hC8IUz9UhOr7Aif18/Ic8j9jE/qytNsPpYGTGr56yDHlPefLAOYPFn10T7zUJ+Rbelut2M4Y5rHCWviIkNdSznz3LfqGTGtLvxoa9Tz3jC34irBm5DoxL1iStsxljRQhWMg7ZR4i7j06kwfHOb4m3Brq1s49MPue51IinHjzyq2PXH6t3185ef9CsaUBBXoooRH2KEcH6CtKt7RKslLDRbB1DUNIh+KqAFSqAfGIAUZEaGT266Kkw7mbuwSiiWeCkZ3oa1A8sLupM3hSayAVhuMtFbwrFgxDa4woEMglvxiZBkKVAcQkz/Eau0av80ycJpvYDcAYcX6Hics3DQ4Y44rkyja2cGPP6f4dSbn19gNsWF+6CA20bzhBpXTVZhYkcybZBkF5t1J6B/psCCY7ErQtSbW/YtSXQnCp4b10NGAJ31JpQ0T4LjLhvtWf+yk/FEIbX2TlohFvh6xC9c+lMqYvi+NIi46oXJWjzwECeZA+1Wydcrn0M/gahO4eH3DYOZwYt9sdp/W71Lc6EZ5yHpCZdAnDujcmP0iT/SxHf3ZghBfpqrUkDMcM8C2/0mHpSoGPszwhTP7UmXRJO41Rawvl1UjQBsaLf7Mesz5pMPigZ+mYocUkJCdgTmXSHph4vJ7YqVFGq7Qlx1dFCb+n1GPw6WuLoa1ZkKy5NtAvtGVCowyhtyLrRj8nGXmQBk/BHkl63Yxwc/SRRdrry4SNIDH5QkAnJnARwnGY0KYfwU+rNRIe11JqCLMqM8qIzV5f3YQLAMhjMTcRTIFL0NV27GuxDTQaCftZeRdrEr13725jxQLBPtK5FLudSLhmksMnNlLuSHqeSGj3gglpe0Om+qOT2LPJPxOaY4UjjcrAewdYfyLpm5G9dmJiZtuGxcR6vUWWGxKsNfIcw0WkZYDvobZw4eN4fVJYvgrtZG4y90v5CnsS/kne5c+y2BgqIZ4YUyYWziW0L21HP9antftt+uI2lCfcwzsJCTweUYi8DNCjzQ+tRq0VOOqhhnFQ+7NuKQ1drGNNcmQCs9mMMdQGIcFHXS/FCvFmkUALPZwETegtE/i7UqglYSAW+Wsh1iuPsa1DOXv/6mYeNuyvrA76AP5X+pILhhk7UObaO4YMN+BnheY47oBRosKbMt1hB9vthucafuzjVb761pIP9aYPnrRVGgfqV+lrBfCn3GBMnwfviUKXBQd8CMfS1xrqVRkwKOlU5sLuGCDHK2i5usGuSQQLdg47oc038AEqkxdcJvVQe2ijvjb8pDXsecyNid1uzcbQOgbkUcHZlciFlgcJR+jXQvz1mSzI1+fW+mhtSH8Tvvp4Ze7R/nwWzkhCPdKnVpO5E5txL+lzxqWLXGAj2VNHJS6yQeIAEaab/G4ceQIrzDUbpFdX12H8F45JqXI+0l9Y1q/XW2RATEKuz2xwvhhD3PBCq8Kwn7BduF4SYHU4mxBazrDsVwqyqi0c57126H2vnCiVNhSX8Qmxofsa2klDH41EWl8oKgKhCd+iDoX9pTiQ9uXZByTBmB59NvQkPmOccCxBF+lFSqlXFzI7/NKyQofCsc0+jtVXG/ZeSiXxnbE9fRyEfIU3jOvYra9yM7nJj/xTHLtinDGTrhnb3ICs0DZA14ZxtlnsC9WYqT0tPPXIbtDmxqTTedI44gafbyO6IeJBw4GY6LyS/of8lQ8owvhZgSGNQjzg58ZSn9WxRb5M+M2JhOVY65TB8/M+/KPDCRd+rHOsxTdP9H1xGA/EY1FGtpMYRKsNGx9Dv+krei01bMsS3i9F3XQFfkPFWNwMOIX86uNn1LaexwMLeB3Fsa3HvpBna8grCzhpE8+MDQtD2ht9tuQS+pXPysL5MW0K/CIAa8YJNxHM2/Rh5a2TrYi1wlxiHDWMWa/XMVIcp+xsX6PXm5trctTCBukU+oiblBWaGvYgbkvheYAm+1euBXtNKQBX3grysp/x7cCiTD7EIx/qTrkf8clAZI4VvkW4GBJzy56Y4fwyxZI3QLMAHcBVnWj7m/U2vPbgPxqvMBZAMleO2PU2VvBXm/GABvAV6MoSUhsuj4C2fOW/Akcaa22pL+0nfw2LzZ9nNquNOQEc9aYPXF1tY4v/KYcePELS94xxxibQhD44ItcemLbP2PmBWDpZuJ+TbqSDsUzYufHumRxSv3AOWJG/6N/qS9qEn2MZzxDstIFjnaVWeAVmAVFJXvMOXiKLtp+lh390ZWtKhgWn9nYA5vPzskgeWmOeHmORxWK3N+RCv/3td/ENB1C3bHBrwwVc0tWVgt4m8ogZFZ6iIUt536zHhNOIi+odSnAx8dcYoFcd9VwBg2SlxjsLfULo+tSc84f2aI5oSb93QU5Oo0w6htTaoo2rqMw96tP6CXkckGvaoAI79xOv88l2vUs/aNi34y/FZ4v5lFeL/Hi1T8IH1omcWJ2iQWRckFeN0mryqL8doM+cJAs5yNJXKZTsH3ykzVimT/sG3j0HeZ9ZR/nsIdGBzaEDuXhueLDGEgbCAkiJrgPAIiZuqEJmBV1UZNrqiDyIMdxHDsguqZ+0UeShnWrnGZfJkxIfcdkYYj3JcOiXrbYYsWM3kpSdOhfPEflK/+ntkJs2xvaJjToxNTbvlVfxAdUeuUrXCpsezvKGBGzmxNx0Cu1pJFbZ5w2d0T28H8Fr3nUpIzoWv2sRabPYr2KzxnIEqxSiA3EphUdK/YsotYvaasjLgEzqueT4go23Rl98KAJ65jDOyo9+QRXjlz4D/aSVzh6ipEMAABAASURBVClL28RrfYM3aRtajVz30ligI/jRU77Qw31H/Uj/9XpLc0EOrideWFO8hPF7RucMz7Za4YExDLEqCzW05e3yI2Vsj0tZqv9X+CnF/yvQ+c9pROBfKrovdzmBVozLJLCZDJKcDRYNZ8AhKWsMfbe7ytMaF0I9/YVg0NJZC8ruMMpCOZIMmOS4q/+Uv+//RtcFuT8NCAaQPQFRo/WZDiEM4epsLibHjQEdIwZmwaCksXSKvmTSoqG7WH14eGLyf8EBXljULgtG307wbZcCXS4kn9iBFY/1udAEoYvdO3bPJyYS+1EVBpCIEuJRHnXAMcBNVTqPAciyBBG5oTcT1IBjKJcMOJw41dqYSNaccm9jw6S7oV3HLfAiH+Iy2Hp17Ir2lQEIWS+0EKKJNjPFPo7tkbnXVmsMlNpqJqzK/4TMJ4KbPDIyYDsqdAnLcgSOcjBgyq999tMh7jgxMHgq89vrm/j6q6+jB+4Bmagf9Zty6BuMgokEQDz+WpEwbb/EavEot761yMCCLQ3DEHVoSae0VwjLflwdNwPvwIJsfp3DAILkkVvLRGmzJVFAlhvkstlsqR+TL3k9kKjJj7qwyLe29Ezyo915UnVggigIz98Jbthzh8wuOJ1QZMiJXtvesLBwAuihS75mJjG1m/qC9x4ehoo9dsiBBnE9cPpy9+k+3OnXBj3BemMicPwbfFlSPtCQcIYaynJgMpGeppxqY6OkIh9lBN+7bb695ALesRM63eMn3jtDVHgweHelLLIAtl9leoP+vuHUaoes7Ie2Msm23fHqXTo/ffgQH7F73zax3nZxPDw8Rp5WcBKjb2jjyqivBdTVbnGEnvlwyL8V4qarpxkH9Fe6is52cQ0NtzfvQv9t6L+HP/Xe4Fk7KDxjirGHJ2ViUrxar2O1WsVQe+RQki9pn+e3nGS0NWpprymrWpn0ACLt3kcXOQHlhgoneEOr8f7rdylHYwD7I8SGfRYXhj3j65eyyD+f0XG29Ys+1NPFLze769AGN+M26lBBSQyCBmWkTFBH9I6jONmqDwWmH7n57CnWAZsVj3wfkJkJ4j2ndfK6265jhT1ElJSN9iWcFfZvzCpl4VkfecM39YGTxpxFTCfkVqJDVw36RsblSRdyyNijI9AX040KnpGiDYrjiK1qs0JxgjfO98hH+Xp6k4U+DE8c8tC3hi4sNbRHGmDjlBur0qY8RnxOObhBqw9/dfsuVsS5rhTCLPR2JfTxvlXsaU98naOCV/3pJ/K+wjZS7tj0lTrgeSQeSN8byawbsdrqjF1Knza+x7a8yvJI/zVlJCmTvxc2Ny3ZDh3yu2VxsCVGL/I/hRvjlgM6khfHGbeUlXhLlMUu0b9tymma3vCdB+ahpxCm/3OZ/8uMCy/pc9PptHRWxeFm1rvbq1BXLoLviSW+9ePJpd1cKFZ0KV8v+OPD0wMnuVMmetKlXZ3QibghJ3r6DmedKM/GvaXWFo0y8NzR8UCCLx0ubmrfvuiwlJ/ty/nAoq25KJCewg/7hDd5DxvIr1hqTTjaQVeQDrRk/aUz/ZWdcUnb0i6NBcI2dstD31rahvrugSffE7HUTf5AsdK7Iwe5vb2JHboaiCeAza+8mSusaBeWctQvO+DoO+NmxHfxL+KRi9SFrMV7pHOxuRZtGMJ7cRvXzC1Sd8wpbu7lPbal/N9S9omeH/AM39ykfkyGHzkcQEIhv8ZE9alPewLvIh3TjRV2bB/jgG9oTvi1dBuvhJWl5E/ca8FRSj3fL/X+rEOLAX9XDurUeKu8syCDimxrbWG94wHAMG0YW2eRp20qaxyQpvqlOCaLOLGVHhjNK/AG5D+wWG7cC1O5IxLGlljh41dXN7FebxPPnrinfcu//eSZhjCu5K/rELOVte3qY7PZJa0zANVSDw/+fZsdc6Pt1nXIRTvwfxyr0GWM9dT8Zf8a0iQN4ji7aLShkbuSQyAnJBmXjzLqgV/KIo89+lUP0ikM33K2HRNM3vSlkVjiQrsyTjjai7wYM5xfMpYCT5iO0y/MMdabbXhVD8KXD4DGCvt0ntJWVtAnTIsxRxgW+2WxAd6tq/C9QtZDU2fSP+di7IVc9wmZqtcZYxLfiG9oh9fEup2HlMhDUMa3ycM0BKVctFNLS70G9jwR66bcLNFX9cVl3CnbPHxN3aLjHnmYA4vH+V/aAHveHNsz7IRtrGOH/1oq9CsH6RNfqzUqsaMrUHIuNeuo7xcelac5sRtO+ZsJbD6Y0474kvJdIb8Ndrkm5vu/PP6r/+PfxO9+9/u4ffeeHAbBQcUAb1zCTZkDPgcq6BpjsbGrMF/soUNeT8TLI3YYDG1sCsmftHaFCoGcS+mw6u6cI8G0dqQ9PhDXfavFq2sQDyfkWV32tTFXrEN4pRh/AznP6RfakXwCNWpHvwG5kaMqN+cUN7wHfRD9r+B1s94i1yvKcl1vt/C0PpcWjb4Fnk5lITjngFrDzR/t09qJOfSFeGA8Mn9+Zt45UBeOkV9KoUi/fqvefyKXtHz89CF8tn5mLaI/+NaRce2NDZqFF7EUwCVAWaOUqNChDDbobYdt+pwbqRJJ7+Cjr4jX+KifGYvvWfdJ42va+kuu/ega8pMywea1Q3WmLUI6tjyzWeymxRO+8hQv8GjccS7ajJsYmCPITDQz1M8mDzrSppzTB+6dc9WNV+12t74GHwdH8KxsRnjQx96/+4q11Ddx8+5dXOFzK2JGbTVz2L5yVW8U4490OVZ4PlfalYc6swzkUc5jxrCMv7T3rcVA6WuDzsVutDntSz0qh1ZrmNMIq/bKPJJ/xSoNrtE20LUCfm0VkyzwbWuqJbSXUqjvggq+peQ8ahxu9FfPyk+7Vh9pK3aln/DlCaAMzEqu5YsPqssT2JxzSAbtQFdptPD4K//+r0HlRYjolO/liStPbG/OOPeBxZxB0EnvS9JHACtRQkfSMab/h7o3XY4cSRI0dQwGg58k48ijqnrm/d9pV1Z2ZbqrMuPk6XQH4Zj9PoV7VPZM78r8zPZwIwA79FY1NTOQwS6uu7sPBFv/6KC7w44JPhqlDjIQeF0YURUJB6dfrXbhGwkmw1sCkm0KbmgtVhi/pWKkWEYkDOrfCLY6pIvTw9OyqSOdxcEdPTEuDatg0BpZbRVYLTYbAiTBQ9jBpwJ3IOjp/PvNLtut09hMbKVRJ6ZrWN+Vwq79xCLxQIA4hn1sAyOXksZZWwudRoeSnjRgWn3d89v3b8vJI7ugjtU5EGEoQ2WUjlxb9K1GB21nZO/bIyaagMivC10XNNapDydn8ThmhXwt8mNQc0J3s0UfWuHElgpcywCdOph6ErB1Pqszg6cTeastKjvMtovPQKrDp3MPjQVFpd1JaQ5/1W/CBqTFPspfWOpHPoxAytPEV95tl86eCUf7Erd4vGJaGbg20KzOFlkCma99tCGDnUmtybrwnODdUFSmFbqFLyzt5x0B9pZFgZO/9WgqMjkrNTcFTkzgCbevIa4/ltoqfDb0AfKOXhDnxGPSpIwyOC3VbHzMYYCTHnGLS/yb3TZ2nPTfYHt7ina+hrehLTJkOGBYGF/swtNW7cLTgKG2GAi+jUlHnk0wrGeAw6Jg49KrrAr8pH2QoPorl8vCKGKNH1m0sVordtqFOtLulJXwbbdsNqvIRb/9gmAPvyZ/LkDlp7UeGVFq41pj4Ko+nJiEqb3Lu5OwNBZoAlnSqo08fP+OuxQS7Rvo2mSwV3faNA3QVtk44a4U4DdkX6Mgd2G+vr7Epy+f49Pvn1hIP4T0/PLzT/GOTQPtfg598xjSo41ebUf7N0YJI0pEqzUquu4KDzTCInREVGxxkU/g5yOT/yG034wtBV7xrzUnNYV7GSr+sBAqPZ3//uVr+GaONmh1AZ59e/D1rSW9ysT/pWgkGbaPurOf917tW+krHQEC5Sl+cvQAQKibNfrMcdCvrWm/2uJEku4f2HUTabraNLiH2kJfUc/CV26O0/f1UXHDgpJg8gcjccfkTLwpMzo4boAu8fYD8GpFP6tYXWiptA2tpt8O1GXfoUFyTbqVv/Tpo9InXGnyD8MCPn9tzzaTwIztzCO+NXckphj31a90A8zuxGD0w6JbuFYod+eD+4cH2paFhHhM4JWFY5NHlc2Agg4bNK/wwy3FpHl/4xyw4wR8k3xV2h3XI2f7rOGrwrfXHQmbuuhrCesGfFTfFo7P+kOrLUzC7W+Cd3f3DvXPbN4dQrm5mNCng4+J2UKnkZKFExsb+sRVP3WoscU3N8xhzi8VvAxLePM8ept0CFd8UYADr8o5C3NmduKHckDZdClZUFKk09Em3UPF52iZ2eB2Xr/aiTZGl6CJIYxFLvy80DATp1a5uDChVG721YZM/Ezy1avxX3+XJue4RQcrQJbcvHJz3l8T+vaVuZITY8cIw/7in+QDvoTvWGXdlZJ262bzm+1A64cWKSd1iKzoAjklZVR5NokuXuFVhgDJYnUifo9hvDOBN4bNwFtwz7RNzPuv4JrCRfrtrRtNm+S7KzVjVQ/MvjViG4VFu3Z7jbviictH+pdyqVAhqRglWuhK6WiD8OwH3LzyPLQKTvhjsSls6xmAHuj/xy/w9PMsnGC/YVPJUwYTRtQaFVoHcqDBK8/OLQX50ZqQztCVYxCQePrawL2C10apYV3QRztV/l7F5x+Ztc04ayz+8OEuXPRsseGuFFOsjLnaWwO/+piBMxK39AVlPoEzc8rv9xnvn58f4vn5iTn7QHw+hfnPiTh6gi/7S7O86Fdb/OQMB86P/mcMM3PDyEK+wedusw1jirTRBX2Omb8IQ3+tyAHGaEIH0CoMY5Ww1/h5RQb2KehcHukIPcAgVnWlpEyv9bAU2uHN3R05wE1sdrso6NJ6Zd15H5G5pL6hDM2TpCVET5tf45x6UNbilj/LAD/6mz4vT9rbUJtDkM9ErDkSDw/wOIU+7lj77shDdrsN/ebQN83ZD0/PkbaP3M0r9VPl76GJuAdwiTNtjryDwbLBpYQyMfZY1Ociv8hPKTWs66KEMLWRNxfDPNdWMxbuNjvi7o4Ytwt5qEONWhf7UpbC3SM7ae9bA3wJP8rJ+JCF/MlnZaQNuyF8hRHgss25eWKelAbHKG/z2qenB3LzB+g7oIs51Pd17NAq+couNvtdiF+fyHzYv8fHZoj5oDi7Qr6Eb2Xe1cVCf0cd8tQnRnxQ3MYwaVF4hTGV0uBJHi36pPXyZyn+sODP3lfkok2tN5tIvwG+MfqI/TmuFOTWVVhecL/hH6fjhA2MxAiBlJSf9pdgGa8frjfO55tYkeOsyFnNWzebNbprdCuhzk74m7agr1L5TxzGSRmiEgyXOx4gWJpAyNcH6sCn7O3XaiUOLHSe0d+E/5/PU9KpDc7CJR/xCrLohxauGwBGLD6GsdyN0Q/k+D99/Bh75mXzD7Dkm6zOGd73rWau2oFP3OpdG/DttO9fmGueHhOncIUpj/aR9hX5wcCx7BK9AAAQAElEQVQ411ITB45n6IGTsNhfWczSCV+pVxvQqR18HjlEN3+mWVJww8IwSk+hn3roynKv4Ix74pc+7ezAIbWxYUI2AtCuPSzb48N7bCBjVo++QSg+bdwrDNldsSW+Cg8VO0tbI+YqJ33aepQQHjgoG/Ga/70RL4WhDNSVbdKhXE4cfL1hV863qSfsXmQL6wsvpdRolXLBWYl1nR3i2l5yDmmVPrWhn5rP5SIL6SrAgPjwQzUXxvJz+Saw5fZP+PPPTd1/JDCUqKKvTWcs9oRTOnE6KZ1eR5KgMROlCYMPrFVlaSQajTt9j+xmP3MS6SvpIwYiLI1u0Ahqi5panHPC1Mi3GLD/U9h7FnEmVWm4UcJJZk3CbQmeE47j+0ogc2I75EnqE7uzntYKy35pHuDoGFAwHgPkwLiGwQtru98nbLpg8zVq7TOoG1SkZYBOaTABPOEA3svjtegEyiPbkMFSH8CKMKFwfJ6cAwcS4hqATjivsnGyse5aECHdCjZeQ8cuvfclaoVP5H/gpEZ8wUdaxH8iCB+hbSQQ0SUYnP0HeBR/rY2F2CoLw/jOLERa8tkDd6A0NhRMKo5MYNJgvXrU8U3CxFWB0ygFxxWXJ5wgi9V6C2x0CRzpBEG4q69MpKUrBT1DPzT6imfaFHW2m9B7DT7r1YafJAVHJ91L0E+emICBbYByUhpIuoRL5/waMAfoslivTIRrojKjk75WqpdJxeB461tp+x0Txyrr+RHCtZ+0uDmnDLoo4emok8wwwF9vwUagHa2EWeuEjziZp/5S+JEfZWm9p07SY5PwtbvtZrf8HQ0SGG18vd7EgPy18YpsBaC8HadfeV+oVO61ERyhZWgtBu6H2iQ/36LIBBfatGsLt6hwyjclnDj0WfXlIlN+esfC42ykB35XCvzCX99CWlriIAnAjqR7oQ05IlMnpVprWG/yYd++LfJRH27E6QvKMeVAgufEWErNtweDz8vhGJ+ZbGcWlm29jtYPoVxH7Fk9OMEK48rXIHxwZh12oS19//Yl/N3pAzYjfbm5d7sL+XuDzuN4COW2ZvG13iJnYIAauWCFfLtSom8NGSphIhiKUnfBRzx96qNkjJEuF68zvEhbJVZoH4UdKYbBKgC5kc9XTpi+33+LA0lhxiKa5M2YcC3CkDf1LL8d3Gufyq9IF7KqtS6TIHTYDpKk5WoT4m9sRA114UFY2i/oMi4f3fxjch6RFywRl2qY3A21RsOOavLOpq2yglZtZEIfwoeVOMOr9EufsPUn4UhXlga8AmcUk2TtbgDmQH2t2MPQEk/iAmc1nsGn8IXnAkCc+lKl3fG2PT7fk3wf4WHM/5HEE0ZPjaRDuD2wOwm5FDcm3FB0rDJaFjHP+TdGPPW1XjwuYEzQnQccKo/KuoK7YedrYssKeSpTkypPdvVX6WrgdIz9B/pYCvwYO13UrqnT1ozbrW/El00W9a2ulY9F+Pa/ZYOpAHAc3zIWb/fEUehAPP/UMXKlC/Y65VwrD/KnjYhXulzw+SyP2qZXh8nTgC60kSJQAGlvhCz0ipVqJNQJz4uxoStS5JMjKDwrb4dP2IJxRNtWb/p19uzox02O9AdCNR5eZSDPXbEhkq8j/q1dTsyBJ+aEE88wmHOEsV2aO+C90abefQPm/v6exT4LUuz5jTziDA7tUvuUX7pH31r6ivcuTpwDRhZ3tqtvY0KPfDv8yj7XUroaykoZqqeFVOUzs/ibMjc5Qav2Ks4JOUzANbYrB9ukectGgjaR+l6AgKIkbGVgH8tCg/JAAfBxlX9XrItAOfm2snTzFIX6rhRUQLv9qZSfrlBn6fFl7K2vC/8dPYlk4eb/AmPhhZ+IecanptxcUzbqcOkTxIYSAzKslMVfWxTiDgSA8fK9kFxKLHxV/BvcFblaZy/nrBGdKn/zCeVm/SLbiq3jF76Zt91lbAg/F756gDTwJzz4mIlL1/HypN08P7/E4fnASfxSjMkn8hbLiM1M6Eo9zQhWOL4ls2KO7cCjLHvitjxPbJS21RCb3S55sU25ztDi3OJVvXWlBCGe0Xzhv5TFXq4yasjAcY6PKKovF6P6CiMXmyyM5StNA/y5KWUMMM/skZ28KWvhACL0H8crQ69naBJ+FuCYj6q7M/LpSgljlXFF3UlzHWrqUlyFGCUdykW9KEPlY8wVnv3Xzo/k3oAO+xzIo5WBviYtxkxl66/LHdGtstG/tfcO+oVvneMTJnXmc9fcwHbblE9fCzawCshmM+rI4e8xnLNs13eMaVtoWWMf8tS3GspFuFnqwtuaeJs66CtgyUuQkTLx18uNkyds4USskC5xVX4Ym3vGd+gjY+WPuW7O2OQYf73SecKi/O3XM1ba1FFjo3XLWsR4Yp3wjxxe23cEp88yxxBZyhjijX0hNMwvTtAlLou6gHSbonDAWrEPfcBcQFm0WgEHwQKxFO8pfrmXL/susmr4eORG3xu0aEvpd5XOjBXPRC4w0naCBnHjJrTwxbalXZoco3ydW1y/bOB3o04oQwUHg2Zkp7wdw+iksUCPNq7MkhAbKFTTDovcmH9UdQqcgi+BlsPSCb+Z01euMCbirIdjMzZuH1ACctGTbfqMdiHvoEhb6rrKnLuP/d1N7Pd33G+iaR90SLoAIvwK7oWGkvHQX4NSLr6d5v9+57xzRlhdlOiq+ZF59Jj0mSPIQ+qRWKMMAB8y2MMfRMYbm1bCE+eCr9CMjcKLh4O22dUCilDe9Aj7Wuc1YfoDOvRB12JH9KadWa6662sJ582N/oIf6/sFuRbGqhvpO6Nz+fEZEUTQmOOQg2PTzloLY4HzIc2wAfWMG8GpTYxsWOb4C1zxn4gF0uIaUZ7Uu30sCx54ln5KV0oo90ae5VUZynNkx+DDU63IuEXfWugH+kwpNbpSsvS0dwXqOrpHyTrv/jMUqP7PQOY/aVyMcnnW2Of5DV1hFCjMnzyEhrkYCIEcQzGQl75kgFfRKwKHVwNaxVA1QncMDa6+HWSCIIYBha9ZoK0Irjq1dcLW8DS0DABUYkcE6jGd3cTeYO0r8NIAWZhEuTgR4uYr3RNOakKocSZPGhBtgIMFUmKfu7L87ZTja1bXNsSapKFicBq2dNtNfnbstPatpRPZXmtbcMJfoVMHFUv/kgmOGxd9ayRd07IxQhKrg6RMCnDoL4860hMTr6cvnl57+umpr32lewCGQRhkyf+JhZ3jsh28vsUifcKVCZ1TOfsH7pa3jR4zMUlZ0l9aLcLLK4PemBRmBOmzDlrBuWJjpuG0DAkn5r/88td4xwlW39jUYeJ7enpCdlO46DexsbRagRZpH8IyyEi/tK2xCSeXah8UajKjnk8EE0/o/WO+Lp59PdR6ZSkw4RSCgaWXGCrl3fYJOMrCYJdXApd6PzOJiKcrhd6RtmNio1wsyteGFbpeETx7aNJOnl6e4wRvTnKIgy4EMkxF+/Z/4bJd+vw1nVcW+9oIJGTXmd4zgd46izRShZhrBmr15OLNZCSihPR6SqSt2o+OVBcuJSp0q4fknb7icIGeY9CV8nl5OXJa9ZinltIXfBwjXhfC+VoxJ6UmyhNJr7KDlcSrvT2wuHp6eI4neHbD4pjXZxLBMScB9eZp7e0Np7a3N7HST9mw2m5Wsd1tYk8CrV2YEEqnsCEhFMYMwVlIFlKWNEjbGpvSZ3175x+//Raf//57PNw/5GKroGN9RrxdQe7ocgaY9U4I6sgJx4Rfu7y7uw3fGFwBU595eHgE1j30H6F/YhPgMeUzoFsTbuOTdJZaQtsQpnbjqZlFfSpfSEdGc9hPHvf4vXyimHDx9Hp8YXPiKYsxTX/0rRX9+IiPW0wk9OflTZzxRzKY+Au8uRoHkTIyWd77ZtrNLpSPz9K3xC7pqKH/bEjCHD+if+mGyZDGDn6kW8HbbxjaYj9p+svCTx9zQeGiNfjI+5pE2olfvuT965dP8cKmfSaQGnMkAHprliUqMcEx6lG6rz6r37jZIEyTiNovNiyt9rNI74RPSjMqDT9n+Fef6u1f/+1f4/vjvSyw4H/M/4JYOYrzw88/xx77c9NcPb/hY1Jm3CncnAUILG1lnI4kwYc4sDEov/oWTQnXhb7xyMRxhQ1vNrtQpq1VklCSZxaTqU/mDTgIN4NWyGiAb+k9IXffMDox3yGRqNiVbV7lWyDyqS5cONlHGXSlkNxAKPIcSaZOxO/NboftfoDyOV5etKVDKL+//O1fws3MLiK22LVvLGr36iTnPU4B3fSShhP+kbi41to4Ob/JsiLO2m7/rpToW71svi5J9HXMckVq6PpijrkBMSEwdUY1fjCF9B6w6zzM4XpCPilXBtnXYtyTZ2k6cgLtJrybJG/ITBlol8a/DXLfwvtwkam2V7AXdRl8hDEiX/9O0shG8Xg8obv5Ys8lOmQoLvsIWxorerAIy2T5wFxqjP72/T70P/kEdMJJH0WGzgXyYLyxzYWjuoN1wJQsPbJDQSEueX/iUEu/drGQ8Z1DMWPn94fvcQ8u31Rb5q/7eMCPnCPcnExZILcX4vUrm60Za7E1/y6huGur4VxoTBa+hygVnrRTKAnpcs6akHtPvX4jH8Z82+RPfSvvxMe85L1t6lEcWWBOmalP3wR4G5Ee37RT5FrsRBBXn/aTphlfE4Z41ZubospMnQrfueXpsilzhEc3aNwsOKFDwcmH8M3psu/DA/Z+YPE/LTKGH2HZ1zjivbayw0bMNSy3xF9terNZxw0x3zfobm5uHRIPnNiLdyK2qJMRe1MGxgp9tYOp29u7XDDcg7ug05vdXR7EyJP/RfzDw33mN8Z6c1BP6fUdZaCN4CGErRk9jJlHiEs4+lUH/RIy4tO+OfPKdcQf1Yk+mzTxLP/2yxhETrXGt93E6FuzWhGFuIWbKtHw0Ik0agcdeFAfeeQh0g6fnnOjfOmLlXQF+sgzsS/jsvNZzrvwrzwt17itPauLh++PCwx0LB7nVOfSVheazgtly9yDPrbMPwP0Ko8T+tWWzePlUXL7Wth8qswTNYbaMubVCm3IfIHfwvmj0oYzMudPmc8aL9xUFW6iNK7gW/qNbePF7jfIzHZt240X8wBjvL6QBbvXf/RV47+6kDZlVKBBWyylCiKMtZvtLm6xjQ8f3kP3inp7cuHb15r2KZ9RIty0E4a/qvRwfx9uFvg/ndGUtnOLfPb7Dfw1YFsq1wWGepvYOF5yssflLbbH54wrSCeUuTnWHjvf7nfIr0EB+oQcffGMfsQzIHvnqx0bzuYIpbaksUSNxr36ub25ifVmF6WrqoQ8HKkyXlueuE7YovpXRsbI79/uOYz7Er9/+hSfKA/kUPJ8QubiDj4dAihcISf0B26TtzXzjG/aWMSt/donjfki7wpdDXvfQpO0vbvB96Bxu9sgc/kU2jIKNH4pSoWC7dQsNRbdkTchTH1NG7/Hb401xqcTc84L8+gD/Dx8/5a/smdMV2favrYzQIe5iXKQxx4dPgvxTwAAEABJREFUy4ObXYV74einXjOngDTvrdOfld3Vzg7kyj4nDOAu+qiaNeyXpHcPz3vsQhzB5wWdC09ZJS3gpBo9oSP44pv3CCCk28JNwkvAdHC8ejE3VKfSZZs8ya+5gW8KmXt+x07vyan8lXBt78Q6S5rPwEkc/hAjz8ZybdT81j5v2ArVuXZ1vjsRV6GSFIefxNrrvCD9FumSFudfeliVcd45UVnLS+OQrTV8gtYT9mUMUp62K2Oq/923dLAOjTl2wAaw6azBtlwX0/Tv+v9ZH/SdPytt/ytdV2ovVycBDcGOKkIn7wqGrvRp0PDeMJYJoyjUOalp8CuCw/Zi/BVD10BUtAo3+GgsDA8VWVFoWECiYbvQtX8HDdnmDffWTRiOcLz6XBgnfIvG1YNLOkwmMkEi4da4r0aJvTOZT3mqyg0UE2iZbHSehAcNtQ7hIv0sgTx38DtgvGuS16SHuh48PcGpQBeP0QHJoCEMjTTpGVooD+tGJsyR4GtfE+GBYO5YQ58Op+OMOOhSRhLvMXQKA648GmDELazkJWkrYZ20CW+o6iVIrsbQuZ5JQg2Qyos5NX58QJpwEgbQuPIzm5VdD2HCMvEQdvLCQsjJyQlceib0bbDJJLYEk30L+wVjBaTdeFUWBlfhKQvpVHbCEKe8uxmjXbihdzy8soB7zcBjYPsjnT4j5gRrvQHrDbmmfrFBcVlghz4lnOQrcpYuFxYmDk9seDwwyblgV//S1dcG2QWZz2GgHA12CxDNhW4zid8UIwmu7Ukn9/Z7S7yBrpY+2p20XfmXT/l3gaxNdeioixp+7Kd+Q6aQG9+kwzHcWAtuNq+gJeFiP/Ka5XLSIP8nZGARnkFTuzFpSpvDpvQVARVwi9fxLnRfSZgyuMOL8hDGCd7P4JMG9eXGyXq7CX069QYMNw1WbARt1ptobNxaL73iEL5j5cV7aboWn23T1p8en+L+63cSKSbr5+dMXo0ty0Kw5ESjT6oAJ23HKVOTviM81VZjT8Lk36LqhxYm+xYnOfFU6Bzp59tq+qXjtW1lvVzthWyR6cmk3YIctUfptdVkvcGnZQWvhUr7CtNkf6T/ta90zhdbEJf10imvE77is7pecAsJmwGeX+W53u9jgI9a6UGxPuGlLgL/qjG0xkKGccCTzvQ9OjKCn34L7QVVYF8/FEB/eDTBdlFjwj6zKSeNJkapO4iXl+PhFC76rnoU4o8CvJ4JuEpDV+iCr2g32JDwfvTLG2ko0JIP2ZcfEDKDiboSGS+54wRwxt+PbPo84WPn0EZHbPBAHNDmW23hSb6xSP81TlygRDpI/gBgoUSiAJW+SEF2yp0K8BL0+OmginwH4A7wYunrItczcrV/8gO4HpiFAlRom0jYj7lg0X+s7ugDyssXfMg55ejink1kx3WloI/AnnnCZ9+Yv/RN/cnkEBJzc95xhb7729vQ35RDHWrq3HqpP2FvLnhy7oQX60UuzfIkzDWLNK/Kzn6llqi1htfgo00ZHxxjgSpq/cIMSKxb+syIjYJNa7/T9IYMzlkH6rza9wzPZ/rQE1AAAJR4jSfy5NiuLHwMzesqjB3SPjnOgj1qy7P3wBNuwoOk6sk49PeX4rhCfdLgD/D5uNR7F0nnyAbg4bgsstLvHESzOJWj8U8cyjhoO6MI8cIEXzZdOzpTD/jkdYKuI/YuT0f0oK0kLOqMowf8wHJkw8riXHEk/pzoe+JqLPNeuahD79WD8LVJ5ydhaxvqTn4r8rLdvtq9ci3QJJ3SYz95yGdyGGG7eSQd4teX5R3WFh64kWZLjuWZLx4Erx2FO5/f8L+RIj6LspHG1rdwHjNGJ076JM3IIOmZJmT/z+JYHD2kQZ/Rf93APSEP8TsfWoQtDnEKt6LrobUw5q6Ju27EFvhu1N2wePRvBt3c3aG2GgfmDmm4mALimpnHp1De5hXmPY05ioZYfjW9xEAup94LlUf05nhxiM82rVhar4sh7VJelOdoPmkhVuDZQODLgBN+rY4mrjN2rDwWOdOIUPmZOpA/WEGO0AE/5ihAyDavMIUWgkuNvtVImQ/IHZnYoM2M2OIEHgbRL4izUAJQaVT35n6WCRq7UqJWx1NKDT/2k2fnR+cnnwPgPTiupSsl4fo8QKfxt9UWztGpT+Kb/FqW8XDImAIO7UN9ed9dYFau6tq4Jg3KZpHRxBww5ZvMVx0qI/1Aez4xL5/h1zEDdNjmxo4+tPDAWNqF5Zi84nPypYykLeM5OhCGBUqRW8nYqr4HFvDSK+zslnwsc5w2oMx74qjt5h+vbDC7wXhSBxhRG2oM2Jj0JZ/UJR4QuZbR9t/YbE3apnPOsRNX4Yl3qC20PW1dWrQJ65W1MhSW1zW5iPmYec+azbC+1kBJNkfpS/zI18jVc2yU8E11ZaAtiC87Q5f3bqS4UXZgrnXuPxK7tHH1a7v2haACMAwr4fOkrLErKkI6xenVsvSjeynkK5SGXNDZQFlB04qD1jW5pDw4B1TaEz4DF34Lj+CJyyfp5N4qYNKNB+P7lPOwm31v6NpK6Xp185N48MRGvTFZHrQ38Q/4vLSa09nfNuFJd0WOFmmAAPi0BwX8/PzxNZZoC9qd64AT8c/+zq19zxzbSShzByOEN8gv8avWhuimeMZu1IX5nnhd+0qDdi89Fjpe8M9UXwjQKC+3VNJ+yTXwQfl2nDp7gx7hn4k/I3IZ0ec4Mm9TFt8AJm2CEw5Pic4fCYMGvjbBwfKd6T8Cy3iNZi+VkGAv2C0FG1Q30CcMfcIxdnSd9Iw+rFdGA3GsR9Y+a2dHD3iusBPWDwwMhzoEzs9QTuIp4FlKF17pBCGuCkCeD3/OH+XPSdb/JlXIVgb6oXIiuSUZ3+dprDvi280unJR7lKqC6IotzaGj+fuYvhGy5+S2bzgHylPxESUq/b2iPRZux/B0KxdV7Kr6tzbsJ3zLdrsPcVTGlyIcDC4ig7e/62m5fXcTJtPS48Ru0nHCGV5JAi0njcwkk+A1cv/CpO/px5FdY0BhyjN0E1RITF6Pr/E6vuTz0FqYTBu8DKh09CvZC/mFYEQwNKnX8CcmBJMOOxhohtrCkrSDiO75rGw2BMJKu7vPG5L2DbLc7HaxIrDLb9D5jDeeoEnn63geoMfd4zWba0MW4HOVPmVekI+ym+DTa0FmK2Crh+1+E8rdNk8/lUEWgqZ9pdP+kBkGzQouZWmgNmhb7667iZH97XsNYk5w7vRalC/eGWsCvsHo+/23DNaLwPxZQlqlv9UasJW/U2yAcJd+tVpHW/VJqzjV3St6lFaTDZ+v5YUA4knXgjM4iVmlHSifa/GPifprhT24jiSqj+yI398/hJPfpHyRlfDesJcrX0Wi0PQZ3Z7RqXqVF/UhTQHV8n8tPHKaNYaTjv2sH5DfCt2YWConx3my+EbQztdbwS0a24ahZqKXyV5fwv/NAgMMdXVC/68sZJL/8UDdGNHN4bgVE4yL457kZKSffU18lX8jqdnstrHxtAhaam1RYayT2IiwfY1tDLRJb6Fe+1BuTtCWvnGKBJ3KRzk7webCCV8CRIjnCm95Dib+Ggb6SrJSa81qZZIw8Lvv949s7p2jDQMSntHDkecpEDXw8BwWyU9P9/m3YOSZmpAmfeBAfDjC58ykpH8pA8gO5ao+Rbbd7uLDu7v46cPH/B+A1OnD1/vwbQBfEXfsCV2bRBpzmGOS5lIWWpW5uHppR14jMcLJ1ec38B6YxN1YlbbaKrFwFxl/iEGear17fxd/+9tf48Pd+9jj08pZ2SoDJ70JecqTCZv60Nc69BclwjfMHkherosS6ZB+aZ6RlvyVUsMxtukPJiJv8LMmwalDy8XPxGmj4+wfwPX+ZNy7+hEyXPics79t2qpvU+1v7mLAdtStOCZ4Ttrxk7ezJ+BTnKGlAHeAf4uwrptL2p/6EKeyTRr84QBKRa61tqitpdxn2vT7v/31b/HT+w+xIwZatN3dZhd9q2Gyf4LmrpSojucafMShDbg4MT5bNozZsTF4Q5EnukEvP5G7i2P/6K9xQ56lWxjav3rabpnPiFvGPevdUHx6egx18nx4zLeK9DN9s4cH5eJm8nX+clHwxKa7Mc+rMJSVuLRd4bgwUe9QhC8jf/Ti4r9iA8r75eEh3qhrQ4uRhabw7asPqBPvB2QnrbfMrevNhmoXK8EmE3EB2TTa7dMjK3mjg8P+WehTCgtM2u0ztOU+0CliWmwCfUu3g1qt+NIa3Wzjeqgj3Jk+R2idiJH268Hr/NQDXxlZtP0K/AqMAs4Ah0XYxmL14ZtfD5xWPiA7E9XaWr4F9cuvv8bf/uVf4sPHj+Hf3fAEsTbiS2ux3qwyLihLx0wEkAoO5bS72ccKO/CgxXYTSOW5Ihm3vW8t/imTErb5qzTaj75unPDwSJ6kZQOs3W5DLN1FY6w8KaczP7pSotZG/SpWzN0r4q0xd4VeEj9tXanhpysRhfvCGG4Qz5LIKz+rhL3H/j0p994xyvhqp6CziqEl5FW82r90A5kYOrFJObKh+pZ/TPeEzxjrnJ/zSpwIaNDWSqn4X8ki7oUn6RkvMA7AOWYRv7B8c0k7di7w+XTRuzLaQffN3U1sdrv0bWOc43yLQ5vXF3y2wEAoc3Mf+dDuR+xohF7brzHH2Csec6oDc4d9enRs/vQem1hjA46N5KmGPrxC7tvtJhrzj7HFeKR/IuzQZ4KPMdODIOcAN5R8K0H6Otrso0yN1W/QdGIDwvzDxYwx/xU6fBaG8STpQw7qaSYuyo/yFd6PZ2zGeuF9e7jPfNc8CnRRsY8CA8YS87I3dNS3Ftv9Jm73N2njPTxrw143u11oH74ZuN0j674BQ11WWER/0HxUjly1zwJscbdWs9/A1bJivrjGR+1Pnk6MO+NHpZZYIUNzVH1G3BP1+pk60A6VreMs8pqxnkr1l5smdoLBVvENNkeUKeIhFzxQjsS+CTMoF5pW6KtF6Y1j8EBceUMOylS8iz2MOe4EX+IUz5Q4WHCXEg2ZOY9sNjv8dIMvrhK2tGmnzq1uGMgngTJllfVPh7hHJ+pVmDRgusTlpGGMN/Sv/Xz6/CXcvEScUZkft9iZ+rC/cfoEvepQGD4/Aff792/hWxhPzOkzzK+JD++Z45xn796/y/ygQ9a26aNnZAzylIv2+/7DXfhnMdbooilDeFyTU+7Re+b8yDb4KKOZnEw4xpZWK3N4iwJs0EIiiqFfygi6N7sdsRw57TZcb+Lmbh8ff/4p/tt/+69h/qJvDuDSr82zSlls64RMzDn0Cf3KXFA7Vj4PHKrKey0lemxM+l07OJeWHgcNOCOXkEd1wmNoV8rQUmuLQukpUdi4QhZH8nXnVDcKjCELb9gTtPXwtvh+SV6FN2EPY9rHxL5YiVpryEvtGyDxBOBWxm63q1B/ykY+HNfTd7e7Y57bBJ1TZs7L0rTCpgbGDfRR/rW2tN8RfzE3EWfm9GeG9jXMw/rEidwi2LMNC1MAABAASURBVNyccn1wZG15JAdTbup7SUzocPme4Vm7F2bGFviX7wm+1KD8V/mmv7JWF8bGqzy7UsNcyLiwJ//Z7fZxs7tFx7fJV2s1hGF/bVVc2k7wqfAm3dqVJddn2Fptyxhzzkqf3tJaGGt9KUF5DDyHdEGncfMMH+IAbOJz3PAHeRzR0RHZjdMRFczRtxarAZiZezWHZe5zwvdO+JW2nZX8AAU/+RYKX+XC5U/9vZD6p6bxn8QhYQMJl6zrpL50qUg3VvAsdF2iojQNRuWr4OBj4u9JcxSUiqG09RBZhkaiUROGBtwY22MwDElH05gN6icM44Rh+BZQwVkZYBcix3KxzvFeDUoa6pqkbqgtroEm26KAD4evNfKTVpI/EqR3GTy8KZH8FJzHvtan8eaMJmqkwaJUR7HNGknzuhRHWebQqd9IBrwmDKpNzq4FisBfYgCXjlT7Gg3aByaUNUFpjQN0pQAW+dGnu8jojDIsCZN7aXWzYAluBBn48KRhBHc6NoFaXLVV5FBRWU281tmuvBMW9KEAf0YkWnjFeQ3M0ibdBRqUqZ2c2NWRMK7j/TMywnNiPaI/+8pbKcqeCX1iJPQBmaDJxHqh36DctwZegj3jhCeuBs0rA8+FHoQBiRNjx0xMDbp/LEeCpLIRb+mQ51AzedE2J3BZuJAcox/kMk3/Q5BR4Ev+ICAMxBOTU/DpqbeDPDk5HNkAUKfS10FTpX1F8tTQ2cB1gN5WK3IuUb3CU6WUQudYPt5dn4WjLJaWf/7s6OQQLlTOUfoAXokemAZfx0iTtLg4mWY2ggif8mF7bTU6Sj6XwqRYCfy7MMFdk3gEHycMx88IBGlQw7cEAbjGmmR6QO7a1BVGXD76tbZlwqSfOt6mjh8FXJaeayYLF3p9Ll1Ju5OHXtqKNhFRax/r9TpoZfOHWRP74CHsD0gWoFCHHepvNgWwxfmGncBySJ/+XsFlfwwE/WJo8kXpawP+JgbbATCidzeI3phM3tCzsIRD1xxeSgUF1OTV+xqVsYVW+0rHH22ear7oCP7sN7BpmYuZoYJ3SS5M4Dckbmt8emgtgE7eiRZJ1IJPV6gBh3LiEZ61cQp8m3hYp15Lgx76FfoHUJIeeMjwBG/260oJ/ck+2oi8tdqi/hiHRdN3hP8RGU6eRrK5cOLeBW9P3/VmF9vbm1hhAxV6e8dSai3Ej5QEPjhF/h47m5iJJ/iAW5s6HcdQRmdkbVv6jm/CwG+BbnWb9ImbPkt8aRAW2HiL/RbcyEu8DXr8+wPGRftpf8bUCi7bLcJSHgm7R0YdhasJ0Bp7d2wXlc0UZAq+H7oOPwgDIRk3koASIX3C7cHR0abOF1vHrmKCA/rYj/Z8oI80maDazzq0S7I3svh+jQMbhW6KuYid2JBTRkfmNvuUCiDJAIbjugIX/VJnf/kFG0njMZ58bRx9S1/aOePkvaKbHjld662TfuNebsDSbl3yh00xDDnXxc/Rb/xPH/vmnEJbwpEm+3gFVqNe2baKnLuFVm0w7XERJ/NoDWE4bETmXuU1N7S7SBs/YXMmrcosh/mDjhM8CqsAX/trxFY3z138DCx++gZeZQRqfaIiwwJtyk89qi+L+ExMpVc+bJ+VMzjsf40b3lOFSNUvRADXftquNJ7QlfacMGkrBd6QQZU+cDvWYr14BtpW+I6LUK9u/miDlmVMRT4tddA3rsAL6Ye2s/oBh3Bao18Prx0VIDjTrg6VjbRIU1cK8b0xfOljG4zQu4CD8cRX6YKrjIvGzRn5Bp8SJWkYxFOBAT/BJ9/Agg5lCfhQD3QFB418xeEc7+apmzFH5t2JfEPaKvIY0NcAXxV4BbLUp7J03JnxfgsNBb67KDwW4iEXvoU6x7XLeOF11Fm/jClRawvbGxs7A6URc7V1+zTaru3D5V54Ob/Dt3/g9US8yxigUCJCCir0LJtFLQ8RzvS1XsLO2K+LmVyAYbMzvCr/yfpLcYNC/pSBABdalX8N7VD40mH9DOyR+KvcnIf1AWXdQUt+IS7hoe/rGOsndKItmqNY73zim7d9rTSXMH5Lw5nx4qnKsNhGM7xq07YvdI/hppf4Z/E06CzJMeazzLmMkpW4VPMIEBQojDM8mJvTmXq+dBInFx6ACA32k9cJGXlPA/AWOo2X5i7WLTqrmXsIw7piT4Bdn3M8MJVvXqDZOsvSHz1e+jtGmQzw1JBB41qRkfVJ7wIAvsDSyTP8oteJRWjOicjZWkjwG50IKHBF3nmMRw8N6d/XFhlf+0Zr4fByBvyEHqbM/0fmRjcHhZko+YEEA9KjQo+bl/6695o5Sh8zhtpW4MMc/vV1BA4jIEb79q2fCs6ulDDWl66GMawHVnSABUDKFfpn5lplY5nID7VXegRDs4h/QDZrfNWFu2XPJpAboO8+3MT7d3ehfcEY/StxooFrlTG91EZdQTboEp5OyOKEjvUPbXrMeIAcIN3x+hCSQTb8hC7ji0Xb0IZmYGjT9pX3Uqq3/5Tnxda0oxO+Z9zLMcql1VB2yzhoKlQ6GphZRzzCMqyBfQhCRo61CM828yWvi+xr+CzvAzF8gNfeUsBzgS19C86lDqjM9TO2MUbKAVmM0HlE/9qAG0LyaVFGE/yIDxIzj5IWCwyz/kBGNCgb6ZvUJbBsl7MGHeZDtYI74BfOrP9nsa5ErZS+pt6cf7bmdBZszfjctxYDRTgIBtZn1AQn8Ji2xRXw4Uc52rfVRe9Dq9GYh7MAo+dZG9QWG88DpVJXoEG634h1UmVbKYtuEy4/pHuJjSVarbEaoLk16GYEjdISfrwPf1hfrUk/Q1SSn8//GX7AwX8GMhcaMYc4v71hlBQ9tEP4KCmD08trPBEI3d12cgyU0+qKi0GBxQFJk6ck/prBift5WmD0GIWG0tcaBp/tdhWVe+0tn9mV1oAKFRqPizV3lX3j5OnpIYQ34UC2l4IhWCKWXcIMRARNHM/Np/mNhA6Ju0vufyXsbuiwquHrp21dw1P6W3bADcT+3SFpGlik5QaMzm+BNsAvCTinkl+/Lb+mYtCTBnmx3SLdwijg9Fn6cwf35cD4kQA4pdPpkBElZhzDIP/GFQ8Mjb31NVxADrXlabe7xLXVWCVdG4flgsKT0q+clBpQCjKo9LfRE7kH6h/uH+PwfAwDSa2Mx/Glx5MLZeikZICRhw0y31OUj88miSd0ZrD1j0jqYTMLn4lA5KLE4F166IdoA75JhLv/thNfIWPBt2fn2SRNvENr4e/wV65v6M/+0iENwUcaubAJMBJIjyycjmGQ3UKX9U5g0mY/i/Qsyech+47QOzHR9dpXV5g4xwzK6+0WeiLuOYHxb838/d/+Hk/PhyhROR3axt3du7i9vYutJ2zrbTjRllLCkniIMPLniZF/x0F6aQ7b1tB2++4mLNqY8jOJ9L8c/vjTx3j38UOsWcgql/SFl+dQdkPVBjESv11AyyJh7fUN27XM8KLsJxaMQ6uxf7+Pd79+iI+/fIztbpWDjvD8dHiM75xaPVD0kzqU+PjhPac372N/dxNlqFHAJ4/v372PWxb2Mzx9/senfLNG+/FUyjcVXJhqz76pJy8F95L2J+h+w7fczJVSDDnyys+sK9yw0VtKQX5DtPU6S+XZvk58TGu01RDuu48/xceffop30HlzdxcbdFT6liArtGozfW1hcqU8/fsnjU026X7l1FW59PRb4Z/arYvRDr2LK/hUxho3/LtXvtljognLYf1qtWPxsMLOsCAmamkegK2tilMc1jXs1BN47c9nDILxNZSHspa1W+R7e3OTb5qZfOszM3FOXqXlrL+gI8ev1ztOmijbXZhs9dBvH+kSVz/UUE8nNhlfiHMFmWpfxoIGnykHxrqZZH/bTYS0qw4Lkk5tcIO9FZ4x/phJtkxmTOZMACpyEYf0ZB8DPPI6EX88tZP3PE0GjzIpQwtjZUUW0rwmVkqLshiRnRseT2xuPHGS9ToeSH7wXXg2aSE0pD7fgO3GxedPX+J0ODKxtxjqKvzVAH3q4dsj1NYY+kX/0qBMptNM/MOHweNzKREu4jh/oD/UU6F9VeQoj7U0yKrZFvmzhjhyDM/S8Yzfm5wq91t4+fWXX1N3PbbTFQThV2TEujP+98aCQH2wWwHsQG8t1Lf/u8g77FaZF+g44Rv+ioK2MSAr55Pbm11sdhts5r9ga6f4ev8lHh6/oZYx9JkKzkLpKKXOUWqEY9sgHxBTSuSGVwSxbCLmH+P58MKi7Zhz3UQMhcyUsfbt2xXjC23Ivy81tuhwu9pGc3O1BzgKOXGKpr/L/4p5993Pv9C+Yo6YYHFkg8zCnEnf9WZL/LgN44Ww1P9Qq+sMSkGioIaGifjkPCZM9aE8aIHq5attKfMCTQOyUZAuUvxbBPfMU1/vlcmcm9Pv3r+PD8QEZbzZ7WKPDAcWKCPy9W0T38By3jBOzSbG0OlVe5vQl/cdrBpvnpir1YlUWFeQs/1G/MuNfA8wpFUZaz+qXdgvyNA51JivXif890jx14ssaUPQI4+O72vDpmsWnysyavB5zWWUW99qOH/rw41DqtavorFx4an4athkW556Mq5nfIf6hS+9ytcib/Hjs8SuEZ+zypid/dnYcMExwcxAzLi9uYuffv45vLaKnvH3EX/MMdBdwWVp5BaNhF5ZzIw1xipDadnuNvEBW9eetXf5SlnilyNyMT/xqo5+0AgMaV/qj8TMIyhn7Fs5lTAGrVebnAtKKdjzGL5RJO3av2+yvvvwMW5v79KOnY9umae329uwTb/9+OFn/HEDXPwDu65ROOS4iRVwGzbTtxbmU5CS9rpG7hWez2w6vzwe4v7rY/i/ku03N/EePJa+VOrm9Af/psvT98eYWMx2YtHe4NlbaW6txnUhVrEtZVKRp7r3ahlahedVbKFJfofaEr5vdU7YkGqe0Yc5om8CnJj7lX9XStRaQ3rs46aVc9mn37/EV4pyNbblvEdffxXp5ekxlnIgRx5Dfn/66Wd86CYyZuMrJ3Aejs/x+PwQ3+6/xqcv/4i///2/x/PjfdIlvWvsprUK/hIdfEmPvnd4eo6nh2di2Rjyz48IZG47N+G4tA3o6SC6mA/YgAKcp+RxgtcRG31hDjcWOd5x1zmnEsOzzwsxkrHO/yts0zmQx0RZkYt06lMFXHzDuoa+Ld7DTP4qmXHCuGS/Hl6Gpj5qrLH1Dx/u2OS4QT8t/JhTSI+8q1evQ60hngZs6Rxqs2u+CVfgfU+MbdadI98OMuewAyxnvu/mjzmqc9CHO/LB9xR8UnqM333bAH/xS3VzxNaYCaBvQw48hW8MKSv9Qh0buzDOXKhnTCD2Gkvl09zR+SfvsdOJeOic/IBd+L8n+rewIDn6WlNefStc4aKL4FQn5HFF7mAuq59Lo3o7XnShX1pvHuEbklt4N2eqyMZDpJm5YJ4LKFA+P302JigDefDv0LiGeyVXOOGvtsuDc5f8adPSbuzCA7GziTzGAU6kAAAQAElEQVT9mfmOHACBdgW6wQW1tI0pX3Nxn6u6xee7dF/nrwjr1ptV+p42Yl997IiMT4cRX8Ge8W/lOpMntdrIQ3cZb9bopRTw9S2f99ubbCMExIEcQliQRL4zMZ/PUZGpdJgTjdj4Cfm7xvBvKqlD12rGN9c7brpGibi52YfrrvDhUoTrXPmGn3pf8Fm6hrpo8L7d7PDnXTgnD+DsQNpqDW1zT5x2fhnoN/TQXpaXAc7QUvoWOdeQ56ov/cz5Z3O7izUy6mtLHHPwUViFmAqz0utcKC0NnxmQ8QB854s1ayXjTx0cS/RlXIEP5yJjdBZyY+X0TI5Ya4st60FYCnWuvZovmIfd0u/d3R18QQ+x0nr9dnYwJGl7a+L3dr+JFdcBWDadkPVkvu0D/Urp/En5834R7Z+XuP+VMiKbFCtXGgtK7ry38KxhnHBmNzF04skgYMGSisaAY6pMQRi8dMAzhmWAtqhgF8SAitLRi1LAUWslUGlY1GEx4tFxXi8TpP17+mj4A1fHJCw3fOhvAPF5xJHc8Dhxta5KD84gTcKYk1aI5aErJZb6OSePE8mNk9aJhHpJbIBA/4ln6RG+PER+GANeWOaJnWDoNHgyAjvmJ04o7wYb5dJjwAsuHA3aPAGy3WAOgAR7xqjFu+AhTED70CqxupBQTdlNGPZznPK3OIHaWMGxwmFTRjjtQLFeuuTL5Fg+IDBhBvyDhS4zQW2iGrqTBq4ESHFYHC9N2T17037pl5s/1JUCl3QwsRauk37aBm0dgUlaevQW9HHhrA0sMAsT0SpMWFYkIgM0uwDt4Z2u0ETARZbKRctoyKPWmnpzvEmVk4gw1ZvyOJ1OYf2YwWLhqwF3v9tlAC7Q88okl5PT6yvzK1MwyLoCBr6QzFcbsQQkl4u8uKdF2+u4Qhxf6MO+lasFydiyjIEHR0inspc26ZJW+ynbxbZMfibsv0bpaGEiT57YiJ0p+o84tWWv9IBm8c7g4gldmLyb0PhGFkRhT7bRzFd+SyyMKTuT5cbEYNKjTmxTvo7rCk8U7Uw6T55IYf9nbR08XuVnIhHJxRPJ5cvLSxwpo3JPXYGbr/vHDtN+JtpmiBNfRf6FIj7tYGSM8OynPWUfZAcZLFKncEKa8UNpH9Bj2hh8namTRmU8YBNeTUyE80abzz14stQWjVIpHXUMzy/chrT0rZEYrqKySMsJrsfGOlohwvYKPR1F2mujjXvnngndm3T560IjC011qozkOxEoBwqiQ2dz+L9O2G801hAzTsjWmDUxFk2GeDBuhtOXuhc24uT/SMyQrwPJjL9X7UaKidb4OuXkKt4Jn1U3ykR5iV96pR8mFTcFX0feY+JlLHJ6o+Q4sUIo5IaxWT8Uhs9etUPHyXMmKsimRw7K1PYDid4RvoL6VpWRCQl8vB4zgZUO6bGv8e9E7O7pV6Kmnp1XTKilHcmH9cFHvvQb5SSd0qZtyTMks9iroFxGYGLJo/0AgDwXOgp4tAccIxwvHcoaUsMCmhwnTPGMbARNyCj79yVMSCzXfuoqMToY1ypeuwK+Esbg1vqEKx3qzeYNidfgYQQyCz62CV+/zXiJPYj/Km9jVmsDPQvzk7Ug4gkVLbSmTSz1wq/+oB1hyzr4S3TgOjPAzQ0Xla+vL9iL8YaYZ196Qnb2JchFoX8bhoxFQZtdCldhK8NSfKJwVXeNODLgD6XUKF0IIpPTzW4X+gmoc7F/gtaFXyFGJBxgqIPaWqxI9PaUOjTa7DOj4pkDUm10jJF4469mzdhqFMZDZ9KDXgu4HaFtiqOznbpCH+vlXx3Y5nNJvDVqX+ATS8aHTcJn/IKhIdxWaZcvrva/lo7nSmnQ7DX4CFctQFVoW1ESio+0+sVaEAQ/0VtqHLNdRvgUdOe7DLN7PnDDtaMU4CknLjleP5zx9URA+wKpRKstViyeXaTuWditKdvNJtaWy9zaN/QEIHk1Dhm3nJsmZADGUGbi837hCztBjn0pkW21RKUoo7yWEtKffIQfqbFwT5P1CQfZTviTh3Tawo9CLnlkjsm5kXiQsYuhxvaJue/19JoLP2kSn/BcTLwy3xgX1MeALtbEbWWv/0/Yyglfcn7SlydwLzSgAfSgEM/I742NiTdwT5QZuzKPesNOtRX7wHHyWuGx1RqDBfm5OSHOqhySR0RAH+VzBr64rHacRdqVkVfjDuxlviW+CZnMKfuCLbaQvxcWnG7IKaOlLTI+KrukjV6lq/4kz5mQz5FFsxtuwRzW0gYyB7zoXFtttU/7ED+kRlVmW+a7WpPHgb6OqTxL/wsbNv5Kmj4Foqj9hX/aHdsG8FBqbdHR4co3tyGMHiSlLLZmnSwiGmy8RAnq+YmDh59ygal8ChUdxbqrnAfa5SFtmxixJbasyXOHVpFZhWfLKgbr6MvwzJeVlUV+xKUduG5xTj0yrzp/Mimj17bAgBfIlrLQloxnpRbktordZgvYwibCIWGXroY0Fnq/srkgLHOP4Lkh26GtYlA+9ItSiItyph5H9MUGBzaZ+TFCUXbmbyCgq3rFCmg/Mm+mDWPP6v7E3HrCXn7w5AAL7nY2ogArfYN5+JnNcO1HPiDJXmz2T6E/ZBzV11CK9jV5BZ/XiXrhJ234iNcJuNKXcuwi+Ca8AHBFPtpAg98VC3lz+ILeGYKcZtwI4qLAP0MQwVKvzSqHKdvFJ13SO5Kz5wj0WFOOLZRz5blvNSqlH5BRKekTZwECGhSQU+KHv13kIc1nfNvreJxCu150NdIjwg3hN3Ce4H+G36VSUAXbahT0DD/mpcGngw51u2djY7PZRcVmmnYH75U2OF58O+mamYrnOJJLiL82eIHuq53DPPgByrdn7BYf1LaN2QNwzVvtgNjoOqfdnLABYVGB6c6RbxoZsxIfa0vi3uGJDWE2b82xsi/wJ3SsbmdkAXdRWmUjsoU+pm8XBGg8VRc5pgS81XDjZ8WmUV8bUCL81TQ3hifsMFEWKERhbzzbwdxcP9Qe+taAWrCDKePTiVg/IWdGYOdQgSzEJSz5OgkjgQrJIvACqzMyVbLWOW4py9Of/ydc/PmJXChksifqdV2Pgv5IdomcOGpNyWtMB3b4XIRYTjhQRISTyHa/C8uA8t10cJFtIHOCN4io6Jf8w1BT6NjuCmoAGqFv5NSK0ZRF6QYnExVARx1aOAGs15vQKF2caDzZBl2ejjAMB3+Ob184Nfn6hdOL+zSenvauYIgEtycCozR7enrG20vfp2N50uiJi/8rhDSfcCqEEK1VyjJRAgJ4mO/FSDuRA8O+wjSJLGnyNNDHQOOusDwYKAdkYruLmVfk59+EsI+OacJikGckaBf+Ab3IHZjz/D/C4OqJaQc/7qr7FoeydMyKJO/DT+/jPaepe063ViR/qTOJpsMIP3kKhZNlQMcRdcaJyeXNoAC9dIM5vjyP9FN/8mb/ZJwO0l+AeS1U5ddnCIdknJXEynEGW3m0w2q7y511Tz3FazCwj7rJt2feQTulsesM9+G1by3f9DmwyXAk8BUmG3eOdze7WG1WgJ05mXkNF8WvTHomVNL88PUbE/Uz5JSU2Y6E4R2w3334KQYmKmXx6bd/xH//13+Lr5/pywlwVwz0Beb1gaBfZSHTsgzYgLiVgbaqPbsoN5HQVixfwPnl86d4+fY9ZmRtQuqbGRuSrBnZ+veR1Jd2ov5d9E3wpD9o507UuSGDbA3Cnt48PHwLYX7//IVgP0YPHY3JpiGXig20VmNAXv5azmf6PDzcp/07waszfwUlEwjo0X+0nbt3d5yo3sXPP32k/BzSCNPpKy8vj6Ee105E+LEhV39x02LGJojziGBOf7nqVn/5/Ptv8QV/89RJuUh/XD4uMnxL6ROyuf9+H2nnaXtzSOeRSeEaS+RZezwzWYkbsYW6sl0ZGiNMPPUlJxxjivWILGrKo4UyxAhDnyr4TSluQkhMSfvb4hdZBz8m2o5vLB5WnMqvWTxdE4ihtjA+OVJbVG6tViYiEgfos146vGoHysk3Y7RtbVq4owkcGzYustSzCy150QbuOYnyqk/a5jjHyLP6GLGNz18+xT9++3uW79++pSyOh5d4fHqKL1++xm+//R7+byT6mLHHOCPvJ3D6tyb0sa6UJWFDecIfxzM+cwx9RV2fsI3vX7Gbl0O8EcdNII1DuRAj61H+J2LBDGCLdOoLA/5nWRGPPaWpyOvx8YGT5Rd8ZxXGoJ8+/pzzhadiJiN9abG/JE4PxGHl30ictGfxyvPx+Jo21iPr0pfwIz/K1ljnvXXGJ59NWtRnJkvwKn0jfMjrAE3Gi/3mJtb4zQlelbtzTulrVGzDou8JU7nriydk74aJxTH29w0eZWKc0fa0t6HVjC/BR9q1XW6p28SOGLUj7jT6TMivK4V5cRMrbezCl34ifPH4ZpU+5T0CCO3cEzX/xp3+iCCTXnlFFcQDtIGxADZaZV4GsXoax1fs5BVW5tBfxNeVEofDY3z+9Fv84//5v+OJ0391r4wHYwklZeAmLb4ZKXbgIy8MPh/1hVaRGXIbhhb6hPOwtDViahsqsUM6Sni6/+tf/4odNGLFMU91j9hkZfwKfW82O/qWtENjizpbIxf/ELqoZxjUxrqC7VL8lchX4oR6UfbSrs8mDdBSU57MGtg4YkBUJbQd+ZfurghVkQAZmdGBxL7EQJxznhTeKN8M7lsNE/B8A+WGE0pOKje7TdpPV+DfggxMdIU/E0fU4XyxOTCIiA27iY22iRPjMTfAjFX6wL+7vuGHxhKLJFKkhRQs/LU5+arQo51VZLcU8hho1VYgN9bELm24wqM23auL9Rr9bPMk/Pb9h/jw8y+x2d9Q17Ar5s2OhSz+7kn1t29fsY0DNEd0BbnRNqH3q79pj/qS+jC2bjarxbY3G+S0CuejyrxcHAv90nulE43kBt4b8KTXOOXb1Ac2F9S5cI0v3++/5P9E9JW8zT6v0OZbDM4pn3//FJ+ZW5xDpEV7MZ4ac7WHM7IoXU1bAz2LjTFO2IpwPgvv/jF9RfqUo/oy5j7c38f3b1/SF16h5xo79T3MD3nMaSOeeK9b4x7do4PWaqyY05VFz3PwmVJ/M/IL8KNzbF17SlvoStK2we7N3wZgFeTFsFwcGgMs4q3Ae8Oevnz5HM/kh4FMt/jK7d1N8mDMdE4/Q6D1zmX2mRhzBGfGbXxAuvSnLTnX7e1NmF99eP8x3n/8EB9//onyS3xg/t/fvos6VEmJLTz5Nql27fyrjkbioI3StYZ+/b0Z74G7Rf/yIivSoy6lHZITpgd6a/zLvKPqM3TsKd7b94COha8+pPX29hYZN8Qwh4tadbkhB9kwX0ujb/BI3+27d/EOm15Z39dIHxlauHm8ha4V9QasI/ng8vbeMzFo5ODlGF/J0YyBv3/6nXnzW7hJouwTRt+guzEUqyVGmJ+5mYhHhLz+8vOv2ESJf/v7P8K1Q60t1sjC6zPrmXvmPvUgz77lrI2cbbEp2wAAEABJREFUgePG9Ql7DCD79Q2zJ/MgfCL8ILCJ+cFFdW013n24y7jkWOca57gX7NN7805jiP2XoVDH+K4UH9OenL/0rePxhC2OmMfSZr06fSD2a+/6jnHrlY0w8zbfBj6Rr5gXqJ834pn+Zm7rmzxPD8/k1IcQv7QVcNZaU2dDayHf7z/chW+cK6+h1cStfGzLOaJvFzon9GyZuSJWfPjlcGQ+GLHsAGbNeVK70OYG5m5zjS32YFmr4wj097zwiF1BjuIFnjAnNodwBORfSk140itfHjAdwCU+eTUefycXe6AYi8xJfelAWwZFSLe+1sGrz75V49zgm/7vWWv5luTt7V2++W/9Bn9dYfcN/uW9K0tMUCcQhxlQEYuN5TNAK/JbbPs9vvoeW76JFfOhPU/Yzgsbwi8Pj+RWlOcXcrcx3rAf88enx0dy98fwTWDYDdeTxrbPn5aYOqJH+bb+hZjiOlc+CwITx3Z/m/EJkqAEmfHTOTNph+f1dhv7dx+iDEO4GW8s/jfWTtqkNkX3MO/5im8Zk82TNvjhhw8fozL+BJ1HYpO2Z3GcdnUt2tc96xbpyvz/PAkyzLWMZ65f8uCKeIGBJ621DthWH12nhOy+0O3dn7Fcqfwz0vYf0oRt/KFe4c4IvERf+jCAl+xwYYt7n1W2gdR7le5Ooaf7Gp9B1qDRMWTQ2EmMM3nCYovjMZQZ1+cxepzZPismGANHX1viVvlSEn68oTPrE3xozkTLBZ8BWEcbxzeCyTFMGl1YnAkwZ8YRLpef4OxrJXhMBPOXZTyTKCAXePSfeOYB3DV06DWJz9pJcKhp2HVoOWGkPIDltXLtW4WHJfiBJq4fcTd4afBfyqU9lkAwppMccpISxx75ICroG9lxPWQS1VpPMEIWXUUHJbpSooLPAJW0ETD62oimwYR3XJJOJpYCjoF6+60ITCsTxFrDjzpRVw6q1JnoCMvE2ueOutQPuOzvYkt9oirkUpLPnj6W4GMSpbzVt/JTFxZxuBj26rMwHdNDF8PiyK71y+uBCeY56U7nz934OXms2IT9xC3Njr0lod2RnO922zD5tc0+wrbYZ0DWXom6NmUxmXCC2t3cxm63D/kdmGBqq8C56AWe6h+KAVGYAhCPfLoQkZ9rcVJWj9rciU01+/alpoykD4HxLSHchR40o1xRdMJkc9IrnWIAd2s1al/zvsK/+C0d90NrmZSsSdpMtMSj/+gPwcd+whGe8jahW2wZZLQbuKX1ZIKnL1H3xkRhYuBkb1A24SjYzho/dNLd3u6ib40YUDII65tXe6q1gW6BDahgWD7nohIeswXn6rgZhjW07+Lu7i7uSPrubvfY9YohxUM6yIQgxrS+pW7Ula/NNja6euTSlQKKkq+8uxkgj6XUWJMU5CSKTQzQqY0Gn0L/iixdUFtvXyFoo0f87g2+ncCMH9aZEJjkuFnjvfJTDivolp9zxgUAd5T8zuGCSTpabaF9mUS72e1CxaRNG1Eo1xjhMPvDrNUhPdblMzcVPmsDFtfGdbPZYas3sYe3DTa7IfHcbNax2QyhDuzDsPw6tmNcwoR3FEH8wDqQv3K8we5XxjHg2lcCpEV7zmQVm3By9vRXGzjxrL0Lp28NfJtM9pSnfBbsscDBAM67u3csDvfQgQ5RQOkC+3XMCjQFOqbQl3rkRDPxbaLv5VsKKCxdXoVgS1cifagxprYa8ma9NE8Zp6dcZJ+4z40aGqVJ+SmX1q+iQlspjAUHwJOWwr04JuRivLEwlOYS9rfYJ/gkrsumtn4zYwNQGrngBrYx6fQ6kpRNqHDGT2qYvLrBIBzx2Ec5ZgFn8NGe+9ZioEir+MRl8ildoZDoZx2AuZP0ktfrj64U8DUbQht28az/jtCrPCzGBfmn6yJzbrqyzD0Tc0TCptOJ+4lNoOn0lhsY+oO4pd8+eU+cOhGvjfPiyzr4cW5ws1eb135Op2NSL//y9s9S4beGcUt77C90uHH88vSAXx9yAS/upYzQPLKpdaSMHAj4rJwnxKNdT8k3D1FbDQSRtM/MH9KWeio150saY4R+6dQn1YmxU125Uai+HO847aF0Edr5frvLDZQNCxDnfeFMxPijOnfxH+gEPtSfxXZEgsigTzqwF2FKIzU2c4tU+eaDY4HhWHEW7pcvdx2Fdm1F3ynwIo2OK32B5xaN2Chd9Azta3x9ZaH2Sv5zjNfLvTwb15yHLVe9FxBW4JcKDwFZ2MEb9F59y6t6oCk6+gytxZo8Iucecg6fe8ZHgSquraJb+qhv6UUINoTPxip1bvFeONabm+iv4rAoK3kRtv3cbAE0oGZytav+F+H1taU9VfBqj9qeCw5hWGfJnvkjojbpW4W6XnDiB4mUtlrgbUPMqpc40JJu+SgLAQgosKUa+r48C9ZcpyvAHRq0tKjQYn9p0E5OLOKMGyP+pSytF2WUwnxalzGthp8eGnY3e2L7QkfqBkQDOYq5m2NdED2waNJnAMH4GsrItlfzKBZLtjk/npjfgo/zkhtGzpH73S6EO72d8C38BxuWLou5Ad2Th4psW63hvGe9tiA/zhUunvWhibH2L/ywSIN6sN3++pFC0x+Ef2Q+GSneqysXscarp4eHXMi60TdeaB7A3xX0g006H7tIfHl5wqZfsG/iAXFoJM6JRx2Iu0NWfa3IYxXGGO1naC2sc/4tyLfWPv6p0yB+4JXgkM6lvYW5l3wHH+GOzi/JKzbIffoPbcK+uWHjg7nPX8kRrnmDPuZmnf4ISdHI1VbkKGDCjqfU2RqdbvAlwHBwxyYsN8JTvgcWzTN+6Fh1FaXQCoXQoHxzg8oIqwH+uEaIX55vsCH9aibevZHnKFN1KBBtU3n0yIIRSU/Wd3/Aga2OjHP+P3H9n8c2ZDo0bEMYJaIwVPm2YYiBuLBab8jzsGF4NE5FB+0p48QEO4VCHYbhXKeMa61p96WwNoNu1wRujGkrtnuVJm1cu5PPWluos1IggKI4zsBUziJQHvbp29LPOimwH92UXDAyxC3NwtFvntgY0xYn5GD/M7o4YZfKXf28vrzEiQ0zDyfU9wvPtglHfF6l2bHSqS1Ki8/KUl6Uq/LVD9zo8H5E1hM61m+kEZaIN5Gxt7YatfVxhWM80U5881p40l7KVSfKtxC/ajTikrFWusSP1POS/M9vuV48ygt2bUNX/TmTz4whX/rm6fUl5xZbCgKb6CtOeZcP6+VXPzwy9x+IQSflBRMVvbbWwmtcxirXLPIKrAXeJbaje/0mdQjgM4QKKxhc4aUrAOFLE/o7e6GAiJ9/xu+F1D8jaf8bNCFXGSili9oXSiOYtqg4vgqtKGNoi5GV4mn7nAt5F5IahA434zxEGW4rp6A7dkt/IgCy24+inUhb7/0cbhjVvoY7kyZdBkzfCirgwAbSAHU+HUgH0ZA1wmWxcmTX18kMs6GzuCecV+M0YC74SzQCks6gU5jEOqkIUxwVQ7UwnO7Agu4OPnPi3O7Ymd3FuhHUMGZhWFwEDbXFmoWyz8LV0YTT14qsSsB4lgHjtdRmfSPZaOEnAw67vEeCvice7ihLj6+rLkFoihXwhSfPwqsXnDmhQ5snVQmLSfHJ3XpOJU4kHlEiGgnidr/JBeSWyX9g0ik0zPDnRO24vrVQ3sp9zQJxTRCXl/7KA53SKXFYbiGhhLzrkNK6yHvKpHMkiPmMJsLPEb4e3Kl+emTyPuZYd/bVs/0eOI3z9O/3T5/DEw8nBPX2Bn1NupB5AZD4jyQP2siezYPr372xjzqTDulVDysmIOutE0cGquMr+mhxy6nYX//ya/z1b39lx/1DyLO8aosWJ7IK3z8K9iccCIeKYC8SW70ELQPXlV8bJ2zODYHzRU6OEeZQW9r8AD8VmzK5qNy7ADHACcdx8qlslg2Nm7Q57U8YwldvytzFyBa9D54ADy1abTEMNaS5ee2r3TEXaHUR4uSLkN6wDyece04UPPlw0W9HdeVk8vnb5/jMyagnIk7at7d3nEr9FLecAjTwOPlIj28n3CHHPeWWjQntf4AfdSONXeFnhR7o6L1SGpuPjvUU76dffg5P1T5+/JnNjV3UdqEXYnrGaqNu8r0D/92793maXWsjcV1ijDxoVx4YaIfb7T6SlvfvQ/kBJr/qTbq1iTr0JNwklLRM6GfClrQnYflrXEeSZzc9PKXw7wi5IWab9tO3FuoyYw/TDiDyaxyakKt6W29W+LTxYSB+EAfxaeHpYwtPLbTJVhdYpZbwXplKZwLkx4CcldMeX313d5entT//8pGT25/Cv0Xz/v07TnM/cv8zukE2+w2kQQFy0zZWjB+gtwc+4ELbkm7l45tft5wobzOeIM9acyws5ML7SMxQrtfT06ttAzqU456NQH3rj/CVQQXfv/ztX8K/QTHjt0cWx8Zd67Uh54kJ24NKbJSfAoQ4+3JBr4X6FsonZQFByj2IU+pzu9uQUO6yPfwwL9l+ItaYvJhwT/ieYJXpmvg14Bs9MjABFWatNaRb38Mxcj5xTPKIPwu2FPusst9QG8lXyXnFBYhvWU0cLqjvSBYWG5eOEVsyIfPet1GlQXn1tQo2/4aB/xONccikPOkZWlz/toL+PiBD69WVsrLviSTKOU64tnUlESOW5SpPLv54Sj1ruy6qtNsR2XgVXsP3loKMoclxJ3jOg5qLrMV5IhGcpmNuxGs3bmRizCHPPmsfy2niAXs5kjyOSyHGJ+7H53jghNsyA1+enHu2bGKq2762MEZs0Y/2qIyUh/1920Paj+MhtMGUKTx4fy3WqfNlI2dKOl+xWeWjzBWPSahzuvZnDKt9CX3MVPEEncpEm1H36tEN7nfEGOcjlWW7PDre+Hyz38fN/jZumHM8JPHNAHl1rpqx9a6UqGlnFV+qgXIQ2ZzFOCNtVPKFDhGiLHVJRX69TxvtaLDdWuzbi7CyDZ1Ji/YkLovPte9jvV5jr6vsfsLHzBmM7w9sEijXb9+/RZ4UkxP4pqK0q88KTBegLk4qPEBwTMj7SrMkSLvxS106L6qvNboznlpqD8/AWTgr0bcWwrPYP/hIs31vmSs8GTYeOH+Y6+z3O+bgu7gl1q3MS6SDMWtyFtt8o+Du3V00fFl61L3+QBfm8hrmNsa80vVsBE/h2z3aiO3CXBPnlKpjMfPQBo1h0mJ8HaBX2hV7rY38dBNr8h9lU2mzFGhSDtciPOFnAaj19hnwsRWLfHEqT21DOzpw8v58eInD4TVcrOlHTiE9cIW/MleBv6BSHzWGvpNnclXpEn7KCvkVKtThP/7+b/kGU/BsfNzvbvIARf8xn/p+/y3U/wsLWWMjoNNG5G273aHqOfP0ZeE5hv7gxpIxACMO7WKFPvrWwviu3IXzejiEizvh5iYT9tJFECcrpbDJP2dccN5b3rIYM3bIw0gs02eMOcYkffrx8T58U+v3T5+4fsq/geNCWNnqs/KrTT6R0/qWs38PyTeizSdfoMW+xiz50OddkCpGrT8AABAASURBVGuTW+zpFploQ8ZYfXvL/LzZ7DLf2GAX2oJ4hK9O5LN0NZx/1WWPXQeCE4dvTU7zGKsVczt1bkIYt9q6xq//8nP89b/917hFZ6gUX7uPh+d7NnWec+7oawnn8/V2q7qyrLar2Ow3aW+OORxfIGVG9CWcZw7YCxGEuFJjQAcWbWy2F3FV25q1PWgxrgXXrpTQP+XZ/Mo53jlgKUdGBvBa6IvKQ5/qW6UeKTP2ikNZqKtlHPoDH53wtxJ1qOAwz1klLGkCNfYU+emK7UOske92vwvfUCzUaZzCtZPy6GsN65MH+IgSoT6MCwV5GYMfXBd8+xrHwzHlqI26WfhAXNN+tjfAB08BfubHPUD4powkintjg0XYtbZIm0rcNPINSt9arPHbPfHdvr4h9Hj/GL5drQ2fyRWvsnCuMTf8+vVL2qq6emJt8/X3T6GvdyWQU8UXatKsbvbaIfY4gEf+T/iM8I5cn+HtmbisPX933mSNpG+N5DLqv4PWyjjj6XazS9tVf0G98hzHE3PlW0zwqwwGYsaGfivkYlkTq7fbPbnxba4l+rbknsrdzVz95unpgK0eMn+QvlrMkecwH35g7vj9H/+am7OOWRHjNvnrkMFhzDHXe9JRymJHwkx5fPuUsU54xjRp2uJ/rTYonZeYwNyZhlPsFeCf2XSaiOMj1WoxkOPSOCEPe7U6RO1L+E+bAphfm/60ZeHgT0vef0DYIvsfDSY8Mz+sxjaiDTUMLpY1hlb7Fh0q0RBMWjUUB2voJxJjnzXmGUd6ZWfw4eF7uMOqkz8R2B9waIP5Gw5hECYypBOZ4HjveOForAYBEzPh961lcLRfj0P0BI4dxu9/tXjDolTD09GecDDHCWdgjDwIQ/qOmTxG4rOtZTsOALM64Yl2HcGA74Qn3dLq2DcmtCO7ncI1mOqAbipprBNBTcd1Ep0xdAPFiQ2vEyeHBgqD3J6k8/YDyQ+LvEogVn7SlVeCrnC17lqRN0mCwalA/PJ6eEXi0MnC3oRooWfEsTgZZZBjJ5zmlUnSXXRP/4Sr45iY9Y3xyEs5ztCn7JWRm2kndHaWfvA6mToGZKiCO+soXSkMRUj0ExcPOK0/r2UmidiE/4WvGwQrkqoAiPpQ7yYagljB1zv4V1+b3ToqsM/wLq3ajIH59t1NvGNhv0+dtqSjKyX7OuEFH/v72q+wtTPtUD1dn02aDNpuTCor8VRgnMbXDGLKQNlqR6WHt44CXDhEmt54BweMsc/VVmptoc0IT50qC/EazE28H9hokddrHyCFMjCZcqHoJLlnorTdV5/VpX282qeAbyDo6hfWsQ+bfA8DgRTdO1koeDdMpMX+0sAuFXKqoV2lDjts5aIrYXUgkUPlps1Jv8WxI4vcw/E5fNVZWzg+PZEsPsXMRlJBh2fsRRkDAhzUAFshTehNG8oEkc2UUd+AxgIPPXKy/4kFyoRdmrBU7E/6aPYRNiYmASYA4oCwpEUbkM4TsKVlIoYIzw1PJzgnvB44Z2aDGbom/MtxkKmyRJlFeC/ywQLXdsffYHfGsL5VNoYqcm0kRywAmKiGttiZfZWPNuM9DC/w8GX51L6syAmaxNoY8IpNaX/itDiuQKO2KtzEx3NfW/SNUitgi2BIGsb4RiLga9kmG8YRG4Sh/r2v9N+SnLuwHhhfSmXczOSJ/yNf9SsdxmX7oiGHJQ5llw/88H5oNfY7eAbemuRBeWyIocZOY5e+uyeBEZZ2uN3sMlZKy4n4p8xNCk1wXYh08JW/psFC29hp/HGT3QRHv0DQmWzlpkXhpA9b0LP6ocV6s4KWXVT4M5E3wT5js/K4JpFRfvIycup7vtiB8j2Ji5j1Q0ddYP5znJDFE/PNgQRHOmA50hcwOMASK+c4YzPikAbb3Ryyj75Um3qpya8yNnlsbQjtVr6zCCgHlpSvt9rLiL1OFJ/ltcKTRm5CaJ12jcFrtUmr+s164PHNhdQbtC0wFthdWa72c6zFvo716rNty/OUcH3uW2O+XlE2oU77pAX3oLECU/oG5AsDuVH1xJwsXm1hi75XJMcmfvKgzURhLKUrJQZgqR/jj/bRwLXGjtbYU6sNDCWcE/XdI3ryNXRjopsUJvPKSpjrzSZ2xPcN+DbMFdJpkYYdyfMdvnpzcxfOEwm7r1H6QqlRG/fFUqJKD/h7cAtXG9IXnd/cxLAu+Ghf5iLGaGmRPuVWGS/ONfS0vqGHKe6fHvDJz/Hl0+/xQII+YbNDaylPbUK9Kn9xGeuFJa/GhhP5g76ivabOwV0UIEVasnQIk3q/niKPxLBrMZ75dtWMLYjHPi4K+toyUT568vyGVUFAjvmDH5RSU58HNqId16DZugqPylYeLeYDE/AXv/XvQ0XYd4MMLENbZCv9ykhYoEtySilRCvR31FIqsAfwDJW41mpIK11o5MtNR3zgDlOd0//0O2kSjvXa3Wj8J76K64Ss9e+cS6jrSkl/1IZPxB8PKh5YrD2hIxfyFdzakXHLfKlBg7F5qDVK4oYLeBV2Vyp8roj5q2i1MYXNzHkHNjSPSZ996B1+ksaEAZxSyHephXj7TNCors0PJ+aX5AHfV++2ayObzTpudvvwf1zab1y4rgAQmQscnp7DMsKPY/UJY3h2CGQLPuE453ot1NXWRyUvaEPlCTjQ0EPfFr8Tn3BcWD6yOHUeOTIXmys8kWtr887Twjdum3947waK8LtSUibCkwdhSU9FRvqeuoL1XJz11GV8YEPDq+1Da1GhpSJv+1bgaUMt62njWfsR3gobK6WKPhxjHx+OxAoXn+bb+qrGhiRC3oS/RYbmg16dG0pHD4AqO4JqGMcXJQV+MmVeUWq7rBeARN/8daDjIZ7YoDMumZfrb1eelYey0zekbUVc0rak70Beba7s3PLw7T6+fyE+fP6UuaQ+s2fO3BK3emRwwp4f2Mxw3dMXY2YL6TQuWfpa4+7mXdqcc6U6qLULZdeVEtpx7WtkKciKurh8cu5Ke44o1Amrh0+vIzbhJsYB/oQpvAou9SleaZgZyzDyhym0D4FI+263Ya7YRAWW44ROKpebgdqCslXG0tTYrBWu8ePl5Qne3gQZte/DeukSv3K1IHrAFfy4ZLv2IY6u0JNvXD7iXrHZsMVGBmzHscr8gUOGN+h2cwkjRLcjOCfy0yn5kD91Zh9jsjFVe03w/NDGjBPqxaLdOn8dX19zrmqtEhda2GdChgdscb1Zxf5m2Th1nXEkrtsmX8pZe9U/YSxKLam7ZAPE8mbx2T7S57MxeANcrwxA/1OcwCVNb8QC+bV4+GR8cczA3HaFL3219cjwv2j80D4CpoS87LG9LXIDfYynV+zylSubgCl8KWEIMcqYKU3WDG3xD3NHiMlNIbvfYstdKYxf4DfiTsWO4BLcNWPFLQeDfavQPzLUjczK+g+ZUb/fb2JNfNB3U174g3gncrjg4/q9Ak+9rIlfA/Cpzq/1XVmMYs4IfQZ+UGbdPLTXpTW7/yl//Nnp+1+ElqLVcv5dCxVGAJShUlYs3C1rEscB5dlVZ3NSXrRScnIbUbZt6A7nnAm2h8iFuJsyGPszO+WPTFI6kI6hgdgXNBhzQkLZU8Kyj45gP1taX8NFgYYjTRrYlsDl7+B6yqQxid8A6Dhht75BTmGSHxOmThwg1KkaDqARVxzYOo1UnC/s0j6RRLmR5EaCCaMB1ITLScNT0rWOWXAAAoZOa7JZ+xom1jrYicRMeE46BhDp37LjfHP7Ifac6OtU0ie9vj5/wjl9Vg5DbTjZhmR7oV0+DQYwgmxmHPN4KWPMBEZh2zbhvU5UD8j6lYnuDEzrTZxN+rqCC5fIREy8r05qLJZMDpRxV0oo1+BDz3BcXyt1DRQlnAh8a0s66ZL6QpRJk3XK/8P7D3F7exdbA4C4oEGa1Idj7HNLnzv6GGiE71hldm2/4fT1HX1u9zfIYQWeelncFNaTNfxI7xFbG5UzMjCIHpj45Es5mAx9+fI1/B1o+QszBooT+JHNCicJ4dRSgQm3BWKtQIZJD/fWKHdlUrGVwYLevWo7jk06kPX9/ffw7ys8cBInLXWo4VjAEIyPWTpkuV3v4wb+hqGhh2mZyMDposkNT/trR9IwYVsI/gd96tOEYcIvfeujB15X0AsbNWl/2LELd+tBjl6wamALy8Bp3RsysxiEW/2DLA8nThYOnAIcQxwHEsfUCUIwcdDGpe1ahCkc7cyFvn5xYpIUqXy3tsB+5aTrdDphO2xUljmTgA4gs2cY6O2NiU/fEpZ6E+6MUcm7ervidbNhTQzS/4UvHulS1o4xOQHs8iV0ndwMYGH7io3b10WBp8ub7WaJIchfHTlRmRQ3khr1g8RIMKbw1yq0kQVXEMumnCD1ZUQSfWvRPOED4yubDgv9U8zwNEN/0a5qi/qjVO5rNORSkXvCZaz2ek+yeI/djNjy2fHoV7799Rxp7+lvXFlx8l9rzyh8GL9y7IkxyX+pqLeEm4yYRGg3/Fi+yCNvIFz72G53sSaOm2iukMfeCZuJWN/c45cuEHptaagxwKO0qiOTZf1/qI3x2+igBVKJq8dLGTn1fo5HTnmfnx+5P0BTjbbehklKBWYmadhkrTVM6NRHB+3a2gRP8mJb44R8QMYmnm/YrPXS4XWEZ3m3f/iBiGt9njgTB47MNVfZ2cXYdQbvjG6sV8/KSJiW2pdQNuJO3SHEARpN1nquE8mLvJ+BEXwckyVK2saEvSkfmpZFR23eZknx80Ma9NMJWDM+e77AigtNVxmAGj9Z9Jk0JpTIGJh9GCe/gHRktuYz9V0p0WoNN9LV7ZpFjDwFdJZSk7YB3be2Dn3mDf97QFdnaHKMvmAiOeAPPT7iPNmVwvAS3msza9q0nxVw1Kt4HGfckpc39KX8jfvG4cfHB2ziMf+Gwwl84vWPFvu/Mmlra/x6QNdXmJ4KOz+85yDA+xXtteJLpUSlqJceW4KolFODzsTdldSFMWGEBmVS6G9R59Lz7dv3fGPJeUB9OE78W+arvtWMx75F49sHv//2Wzyw2SA8cbgBK17MDXDEbux1JEYfiXvGheMf7FLcqRxEF3wgI6RD3pEkNRHi14bVwQl6Ld7r+45HnfSb4bmG+J0jzEVyDI0n8DpmggY6pm5n4oe0iEt/rrWGZY2uVshxxbVDdhP6VkYjNDu2IX/1nnrkXluByaTxDMwz+NJ36CwPXEI+lF+WATw9BXzi1jZl3T6O027NF4WpLNSdMORTGuTZ4iHIy8uRWHtMXQpL+kupGWOMk9+JlW4qTsi/YRfmG9rJAG5pMTdrzNMVPiE7PIRT1tIzwJs2K0xxO3cpB++zwKt0aeuZd/WVx5KLD/mYACgvR+SWmwjo7c0CLRMytY95wWazywXk/vYmPPRR9gBiwXQM/c3c0g0HeT4Rqyb8QnuRRvu5CWjMPYNPWlaX+NzXRnNh839Ku1gRy1utiPV/xPPhBR97SjmZb4nD/53IvMRbSk2gAAAQAElEQVRn9bYmHmwZIx7lx1YicEo4vyprZSFNyiJ9nfnBevt71Q61K+HkdWg5tm8tUl4FjSOzWlva42A9ugsAaGM75KJurjyt4AuGMj/KN5FZG4hbXBW+HC9tzlHGCsvgghE86nTG9u0vjCwwNLGham5gTG898qLvhF5H357wrSzKEZmrwxO6s6+6GDloGNGr+q3QrT+ID9LJjV7Dt82emFu+f/sWv3/6LX5jg9g69av9ZV9oVobf/XtUn7/IdtRWQzzqwKuy8X/tlG4PSmYId8Ndni09MIbaolJKL3Y6+MUWHJNFYwG6/St9vJ6IB9/IJQ7kcnRlfM2iPk/wlfq2AVjSqH2grZBubWK9WWV/xEWPAAPWjNzEZ4U4zBuVfx3wRzY/n16ekzcM8Eee2pXC40weNXKdct4STykLPRW+9JEIeLvQ05US2tMe+9jsd6GdqYejekJf0t4aNgYhytDnSX+DPq9Z9EELMBeaS9Raf9jhhK2M+Jk5TR2G3Pz1rfABuNrhBlvUTsSpv+7J04Xrs/iEmUUcwPJemWQh1sTlAyt5Z/ssffSXDvnbwt96s8Hn9Nlgw37CX9nQSl4mZDZha8fMnRSPciilpmzl36JtikAdel0PjfUWmy7Edtem/iqdm3tu0OEOdsnixuoJWqRLmivjzLPUhXXLvBFxS8ySXu2mh681sTT7V+ioLRbZ3ETrG7QfsZOIhgzNH/bbPbnHNnxztkRB/3NMHDBPE5Ro6AinALMH1uAYaJZHWrETLILYIS7pScCMmbmZMwLTbkKY3JT8+Wf88eel7P9DWklw/qCD1w7nV/A40oTBZGDkRMFTmROJrkXjcLLdbjcZQG5xWhf0e4xbxapEtH8BFGnwGskGB9ixW+mOs/108vF0YNH5HL5qd130FUnBWCrGIiw2yJcEyrq+5r3OlTjIyLLPUNMQazV4Ln0AQ5cZxxqjAsuFoE7+wsLQAOjCVbNqTCrSZSAQ1jJu8pLFxP3EZOEEMXH13oQmDZUejjE4lnLFCwd8a6uxZ0cVIuLbp89x//1zvDw8pUPvkAPsQJs7qCUD1Xq1CYP+iQCjjIUvbgORuhDvK4H+RCCzTbwGFvnyZNdJGHICAeVF+TrBXfua/DixbcG9Tl0t9DqZik8c9o0S0ZDjioVYBgDsQdwncL/BP82hnAf4a3WB8cKm2W+//SNfHzRZLQCRPuGNjHlis0m5T+xQn7EtCTxjX/K3hx4Dj7BfOOUc6WMwU26eDP1f/+f/Ef/6b/8aX75/Y+FZ802jv/grKH/5azhhyJMnMZvNLrRDT5Dv2GjzuULf6fgKXQ/5Gqd6X/gk4BJ4DYzikZ4/Fli+PMJJKfCLfSGT1hoHEQS3+ONHifwXKqiHN21jREcG4QUX0IBhoJM/fz3EpE/ZGNuUj5sVBmiAhEFxwCbViyf0f//Xv4d/vJdYiFTtUQiYcybJwj+BS3yj/sm9OreXdqAOcBEC8bhMLkyq2pftq9UQ1+LzCT1pB9IpDU4QBmDhiUNcbozg2GEgb9Co7NWfr9qvt7sYCOouph3nKamLchOdFzZW036QT4GLihyHhu2gH6QDL2O4CZaLHJIx6RGvPInPol1JnwmysgNU6qUCQ3lqX27wjfAxoVvQRG0Vmlo0NlCG1Tp8G6infylVFICdUb8+GCE/yivlA1FdlHwrIOFpqyBMH+N65PTLtxqkVzl7Cr3Djlf4cCUpW4Dzk758vaFEuEkz4FfiMiHwjyf/8utfY/lDnbswrnalgJnS16jQ+oZen+4fsAE2Nb/fEzOmKMSzgaSFjiHPxs4jcVpaHKPs5EN+fG59ywWd9H75ShL7Dxa4+NMLC65F78gBHj2BMhY/sfh9eXjgpPCQCxd905ir3P3fpe6/fk28e+JbnnTf7LClDfS20O921CNYTqpOyXcHH0Orkpu2mHrUMEtQh9/Qy+RdHUqjtuOCEKpiaC2U74f37+OnX35NWd2+u4uGrXmCdeVxjTxWyN+SegKmNHjplVdt0beGiGrKQvji0se8qufAyTI5ol8PvQF1V7ujiacSJk21wkspqQtlpm0rG+lRh31pGScKI6w/4ZfqSJzK27pSFv12wBKPuLXN5Ms6ZBN8tB/7C8M5y7hewa0tG/catMqvcsBs8SXmLmSrjUinvrzerLDvlm1uzGofXSmpqx65+Eai9jLqO9iBz6CGrMJ8JZ3IDprEU/MKZ4w3Jri40fb0QfFLz/u7u3iPvu7u3oFjk7jlb3ybkobUP/OcOheGfi5N3p/x3Wu79SN2rey0Ce3jjEDWl8TUWOs4r10pIW0NflIW9BOepZbKKeU6vDq3uHmtzu8f7tkUeswcxLldnUi/NtQaOg50DM0nfBBwP1JQbUE65Cn4II2o2JilFOVFySstPXB6rtAnXVm6krR0jOmpz1JLbmpV5Fsb41sLdde3FoEtiE+5OGcGn0q/jL+evL57F7d3N/nWlHXa0MC4rhQOjMb0VWXIsPDNEf3pFh3tMw8APg3ON9qZ9sUjrkPuBO8TenrDfuXfesusAFS2D5QCHjcZjP3SLBxlfKVVv5CJEdsSvv2Vs7GC4UmjfjGCS3yOt49t9tcuj8zjM4uqUiqxZhXGP9tOLHBPjvN3hJGT45QNJCUPwvVtAou2OkKD5HfIr8H//sP7UF7B2An4+tjT43P4Zq//oYGbgm7UCFd6d4xRxm7w+Ctr3g/MhcKU/iOHQuZDzg8nbFfbJOhkHNttdrHZMU/Sv4tgETXGCdqVpzwrr+ucKc8FXreMcfOO7ooQODVv5V0Z6GM/f/wJf/uQcpF3izZ8c3MbrS6bm9q3/iYt+nFXiiRH+k/KZE5fV38D/lUrcwZKP9EmbfrhA/7y/euX+MQGxxMbAMtYqKePvulbWh6cKmv9WJmp5/VmFfv9LuO488U2ZdAgBRrw94lFojjsryxtlwdtUr9/4kDHwyl1LfPamjyAmQMbFtHYqc55XaAO2H6gTwwAHBGtDaGc/vLrX+KXv/zKHPJzbs4Zqwsyluc9NKnLHj8sXQguaqthjrTZbWJP8aoOd7stetzkxoV8Gku0kQVfAWfJOKfM5ct69TXN6vuY7frhKuVc0g6UnzlQ2gMyMTdUHrXWcE6SJ+kBOuAmNl8mcibgkZdb//Hj+/j1r3+Jv/3Xv8btu/dJm+MjCvy3fJa/1loEdRN254aBMfYN/57Q4Yy+aYwZP9Bv9BcPuQ7oWj28cuDlbxgYQ8/0cT6z3rx2ZDxgoyA/aRaUNuwGmzDXzM9bZLjebLLPkZgqfebw+3d3YdEn7SuvO/ThHzN3XWQu7SG8MG0v6KzCR1tt4G3ZvDIcSb+0aRfC1kYW3d7EFhs8vb6w1nxIn2OKTD1I154D5xvipzj11xc2VBEysFvGVNdYE/wpuzvipldxWaRHGD16emIdpB6N1QAPaexbDfVXOTyRlvWmxQpaVsjDMhALqnYAP9UCnDdli3ySD57Xmw307xi3QXaVvHRmA2kM1xL+xzD+MWv1Yh5yJB5Ka1dKVHXB3BN8pFX55RV/mdC/RVprbfSt9IrQt3qe23oTm+0Ou79J21Ge2rBxwAOxUlqut/xVXwPJAwfh3zl4//b1Pv+ebQG367Bffv0lfvnbr2G8VG8ncgzXYfrMAbvyN2b0kwl+c36TSAGWCL5Zui5J+9P/kN4/PZH/jkAj3Y8Kybd44njO1+xUTG46EGR8o2XECQz6gXFpuGsM1kTUwLsaNmlEHSq76lAV1uzbMvHY49RbNo7agLHRSYN1sjTQuMhIvdPfMcumCsQVCt/OQhuXXAA7WWuQPlcNFlp0zA7Ds87JI42dh6oT0c5tyIeTtMYvuIH67WaXRt5ahbWSxWSxMs5AMeOQwtKxXBBMBOgkCwA6Biz7zXEafvLN2BWOGzD1wMmV/yPA4Wn535cMxDkOguRTPHVAJkDREZSxi+3kAQLELa/ilQZhOt4JbACPgaNVAo0FmiAkg4R0OwaOwr6+PbLIv4VBSR4SNqfS4jqjE/t2pS7JaN+gcM6FjragzOWtB4fBtU98lQnsGPecjrxwSiJ9XSnRKjiAYyDVycfXQ572yF/iJGLzDTcaBvqaoDrJawvCCGB4cvvb75/yDZvD83Mop9u72/j44UO8J+ldu7AfGrrbxHa7YgeaK7q8xc4MyoiT5PcYJiXPz0+5u24AGtlkuAYbaYDJEF/Jmz/8oKJ0SKSv0WchaalVsHSnvtSorYvWuFoPzfJmUmAyF36oA3go3xMJobJw4wlRx8QP6TmwMeNkqt5radH6lSpOed1zcq0ctEcwJm6GhbrFNBDvnMmAcJzMxWs7Zid24MzcUqiUNgvEQ/OK5GbFtUEeCx1827F0prnkAta+qXdO1ua3KemlM22VRLTF6iLzddtGG4aQRgmUtpGJSD87yhtBf8JnIJaxJQZkVfG7IoUwMWN/4lH3ysZqbcBiIrQ8k+ihN+vO8GJ9h/z72ogHU25wKQPbCjJP2xxq1NoHhIWLEOujFMDNjJkzSXPCt2aQHtqkJW2CSvmYmCiluxRh1ZTnK4mQvypqgtNTv9nuwkl6zUTeFQYiRGWH1BMXj4JI3qu8Q1cjIfB12tvbd7Hf78M42tHbr+P0MfvKrzJ00tQOAvBDbci70bVwIjyi/yMbNcuvdJRKUo0utSVtV7+Xb+OHyYlvYfo2xCOLHPVzpVN/0DfVgeWFydmkVhtNecDECVnYpp++odcN+t/u4Z1kYb1Z7GmP7/nGhAyfsAHIDfkwXkBwnJjoM5kjpgISdZTUhXzqA0fjBJv00lNgVjtZA18Z3d3eIqvbMH72tWaSLh75s9+ADi3BuDPwfWNO/mwXf60NfJUhc5hUHkjYnolZB4q02lcaf9gKBMrzDKyUAcx0paQeAZT+4MbHiFy028RDu/gLNAhLe1T28nMi0V5wlJRJBz3pMxHQxKhSo4cv0FBz/WIN2LswJvAIr9Bnha1pcwM89+K0QKT2zCXUe8Ys+g49fPcsBJF9/v0P/FFaTYqFNfJs7DCRVD8Tviqd0mF77UukDi88BR+oysWj4+TtDI32H2oLT5X32IVFXTVoFF/qRF+/2KfjLI419jjnTZc27Vd+9WlL0ojNzehC3rRt+87IRBgF2pRdX7lDFgmPvpAatdWQjkKb9SP5jDp/fmbzB91r0wmDcQ36Tcwr19QxMNQxGgpQ5EXeMQ1AL7hqrcinoTtK476vkTbUcS30YaA/GfDPL8JS98r3WlLOjJW/1rfogKvcLF3Br9nkcB7pGGtbG1bE4RWxAN/DR9YsiOoADfSt8HoG2wle5U9f5jHc7NiQg7noaYwRl7JU31nsxHgvE3aQemDBIOPFeoBKgzLI/hobxTaL8dAx/l1DN/zsC7mAm9NeztoJcFprzNsr6oP4NZJjAIS2BSb3tPCYseGPdfLl3G4Oqe0dmVO1eR0oR5WIrq/84AYY2sjrDxmMzJsTtRGtthjYRG7IoCvEBKrPYzaxAwAAEABJREFU8Dtif0fi1tU+jLkTNlChWRsaXLAhY3Pf5AEY9aInbUL7NB4oc+1GOSmXKr/EyCvt1tmWxGAf3muDR2z86P/sBC2gjDY07Ar6EEahn/p1jDK27ZZTe9+Ed2NlYFHZQ8tA2WILtvks3BO+f8LPHdsL2BtgSi9TcAR1pYIBWWgPSzNUIY+8RwYvxGXfMn9kseehjjFJu7Bd/3Q+OUK//qXMulJiQM7SORCv/Bs9W2zPZ23ecakzbuhKXI1QltnelQQtzeaV4lbfyjhpRRby5UajfZSHvLZhoJmxwMRUua/RwO2vkX34+Sfyxg8sRm/Tb4pI6eel4Uvq07prEd4KfQ/orqGHNbrWBjK/5J6hmB0bMWz6TegLkqC/ZFE2bkbgtWG9FJ2RpTwkPuZ/9QSB2P6UOXTygZ7kZYZRtBHGkSt+ZamO5GsiJ3MxfsT++1Li3d17eLuL23cfcq111WHw8V4/d40hT/J3Yi66rr2018XH6Hz56jcTsfWI76jrqw60a5iml3nnmHS7cfWmbaFMcXWlZrsymLAbHmK4yG+F3MSfG0NdCW22rbdRyeXP8OycXWojXu/g5S6k2V/Bl17hBLwWSt9amDM19NM38WEu2jPlR7++pO+Yo2zw8+kVejn0mi80QW4U+gzA0i71Gfk2vxNMrdKxicZV+dRayT9ugGnOyWg6FZQ7DC1s0/aPxA77SqN1pVTsupCrFEi3VMZTmoVxXoHfcxVPhRZ1Lx3BR/1re+aLA22L3yy5qzmLse2E7LU18VqQRJQKrq4IgQKtyNZ6HjLvNQczPvus3XtNGZeSMUfZrtHLGrnpG+pV2OISlGPMe/f7W4eyxnqOh8fHeGROdY0DdmSFDm/v4u5Wm9wk//J1ZDNfOzphWz7rO/qy8C0Rju6yfyldwv/P8KP8ZyDy/5/G5TQ8ELqKUNlOhBYD7RtBQ+W4CeICyFMAd/sTJoajMlWk16qzsBjoa8tmEw8D6MBzrRUwJQpj+IbG2rdGQtBw/E04WVinoYlrdFHweszFw0RQutKm8Ws8HRjW21WOTdgMHHEK4bsgGQgS1ltaq6FjV2joCvdDzeBkAPD1c/8o3y1G646ldcJ1cbPZ7ULnNFiCDhpX0LsK+ZKexAdMHaeWEl0H3H7h06TzcDjiIM8Z7HWm2jfGtlhBt8FZmTk5uDA5EUQyeTDAdCVaAxaTu6cGDTmJ3/5umkz06cG7hT5pNwnsCtMO9QZZA7N9TcQMA44ttFvCK85mwLF+ALa0OSZpYJJxTAV+rZXuV7gTiZS2UlLmK5KNhowL8owS0NuYZHfx008f82/6KD8XSP5dnicS7hNJQiFAreHJheZvnz+Ffxz64f4+X88MPtrKLbvtP//yc3zkhOsdE5xyms9nFr0TZfzxhoF95cc/Eqg9wDpz1BzK0InrKD54tf6ZRV/WYU8ueJVLQLR8CwPyiZNzjldvtqtfJye6RasVvW9iBe0bNvhudky60PaOE2+TA2H0tWW7tmcBIHo/hR9tSL7t56aHdjOS8H2Fd0/WnNQhNQz8wpN3/76S9liHBhw0AiOO19YWWEH9lBtGJ3xUetW5/oHSUkfC+OWnnzMoO25A17W2qPAjLGlzcunQi7vz/v0Aky7h6dPCLHSyr2PUhfcICtwnTqNewnigjo0b0rUi4VVOKxIwcfathXq3AOqf365QX1O2XUksy99sIWFCE6EOtB9tPZNVRjpxKw8Th67VqNDdw8saXPqBi89SKjJ5jYevX/MtMGOVk7u/BuLJ7sPDY8ijSYrwsoBfCkBBFNHGK6d9u/DUPGGC45VE2HbrViQ04lUeljO6ucoLAHRbfEZd+2aFcrSY5OUJzuEpji+v+baNf8dG+vQ/kzxtoILPot9rbx/u7tK3OngTnwlUgWaTLZBFV6CekvbMWKwlTBK1hSV2zSE8+0JqOBbph7FHmxmQ34BdWG/suzUW7ndhEnBk40vbcJEnXsfLq3HG9o/Yl8mW7eK0v3CkU3zC/+fEP7K4m6wObUi9Squ0dLXGgK24kSQfvmVzHE9xej1x4vuKTo8ZJ5SfMXAk1uurwj9xr35MGrOexFx5gyRxKSfjgm1HYI7HtzhaiM+e4C2nzc9xIjk54UvqTbjSOJM4yu+Za8JEAF6tn5iXjCfKUXnYz7ZEGnCFTpS7fF1L64mpFPss9I/x5gIA+OJDOamrWhc//TGeMX1PHVflG8C3v74iLGXWI0PHS4PJofbmJqKb4Sdk5JCBRY/9jclPJG8W/UFb0d9sg2xB4+NTLtT1IWWrjIWjvYsr7QadSc/MRoX4TOb10TsWqdrFmkWPerBN2D3AHWsx9lg3s0EkzRZhDfA+ALdR5J8h0DOHMJRx0oke5Mf+8kyH3JyzzjHbLf7LKXNfGyen09IGMvs7V9dao28thh+F51pI2gMbnfMwhe6A07eQNkRIszTpk8bp9XYVJulu3MhLTx+vxgCT7fQHFmvah7QLD4CQW5biQxZbwMPFOfjl6TnUp3lC6Sq14l+uwrL9+5fP+Qd71YU+p4++YM8jNnwklxjR90VEMdQW+ifkAQuLocENFOWt3KAm6tWubMty8VNH+Excloccx+aQJ8I+S4954Qm/0c/0If3dtwTcXDwzjuFACexpTnuaqLPCNyx8s8/5wudT0jzlYunm5iZ+/vmXPI0fiLfKw8XLd+ZM39YJmFGX0i8fykH5D9h3RafqSrxwq/CiEeO2t7s4Y2vfP30KD+fMb+1z1elud0Pct+xC2sxhlIvwjdHOHRYXv9Kr/W92m9jd7FiAb2IAr3alzhZt2gvpdngAwV1b8fTc+Gr+AmFpl9K222yjkU+Jy/n0nnlKuUq/86qQUj7Q77386WfS52LRe+Gvycu0QeOdfqsehOmYN3QkjBNxS7O7wh2x0af7x3h4IBcjb7Kvc9yKjRsXyMonyn9B5IVSQ/k6F6zAtSIf8m2J1mpcP7Wy8YyN+GapstIO/DtILxzojei+1Rbv801B9IECRuxVG1af5tbDRY7CU68ZWzgIyn7Mw8/PL/F8jV34ysvLU77R57ygPYhfOQxDiy4KecVbziH6jQcZloeH5+TX2Kd8xJ0yZIz31qsHaVBXvrXi/ZevX5i7j+SDK/TVYkVOuMdWzdX61tJ218qNoozUsf5wxWH8cn6ptUSrTZCQTGxDLs4H6hvTDjeKB+CpU69dueYUU85TMyPVu/CeHh7y7TXfYFNG+qHxR99081/cwnC+eny851D0OYwT9pNX2yyt1dQvqKBpYo4cKUc2fMbMMfrW0sYdMzHHisO3UYzf1pVSczykMX7OOOp9V0popwPjSxAH8POnh+/x/dPv8fXzt3hCl9Koj3dlsR03Fkb6acsJu0Ne6EZ5OKfU2qIgwwCgY5WbxbXjCVnWoY9+tTYUgzEyH+5KiRfWAk/qnoN5+zpeXR9Yozi+0Ed4DirQEoHcTVSo6MDlM7fLtwtsoKaurOihZyDOON41zj3+pE6cf43N6sqyxD/zzJJ25JpzUDa1hjIgWoS6yzd8kIHPfWtRkjbkB3/qzjHmS3vi1ho/lLwJv9OfpUGaqjDhw2djsTHAe+uP+Po//vF31lRjCKeth0h5w4e4xGsebtE3jNUd8MbTsq5ZY/vqQVjiki990LXWKz55wq+FYXtrfXjN8oMXJI7/Z11fo6eIv/OK3IW5FK19ufuz/VTmfzaa/jfpQagI31N1L6y40ml1bBU5MlmMaWj0A6J1BrIT9RoZVRik7lC4llRu31qsmICdMFSqRkRr+BGH913hJ0Y01BYGsGZ/HbtvYdCzr7hOGL7Fe8dab9F4pVn7EEe9GIv1Opd9hGu91A3Q1JhYDdSV+x80QYfjW1vHgCFrzH2t8FKTF2FYN1AnXOELs3Y1J5U3JiSDn/gYlLJzsXfCAcXrH/ETPmgyEOpE9oX7WJKxJbDolBn4EfP5Eq7sU8CjPITR45DCPCOIM4EXZIIK6ZE/ZWGbcCb6SOuZfl5doDgJ65gGFetwO0CAECjC4LIEHBYiytxnaVQe4pcH64Qpr42k3gR4xwaU+Bd6S/S1LbJEp8oZJCTfI4nflJx1pUStNZx8fLvn6GJseqMP7SQ2jvGk8oObKyTv/pqRdScC1fj6wobDK+WI+udQb11hsrjwaaBRTyfs5kgSPLGgWq0G+jXImJOGN9rSnrBr+8f1A13X27wiw+XKT+5dlMvzgP1Y3HDYkJRm4OaaukJHfcP+taWhEaXn3LACQshD6YsqTNp9rrULEwF/r1y92c9S8QOTif12FwNwlK0JkHrL9qGGwbjAuwCttwTg0waQR1dKmEhtgeHEoMzF73VoNQborOhB2L1X+pswOiGkfICRMEVIW47ta/LRgcg2Ze0E9UpC5ompE5Iwhd3aBQdXeRWMYywmgBMyxSmAFJlYoKBQBmmR4uugjNKV4lAKFmujhadCvXZbL/C9XzPZ+6xefavkicn39YVEhxMgbcIF+pj6H0G3ABKOBZA/vmK0zsQ35Yc+1a/21JUS1nXoWv6vg4yHI/FAGVhHt8Qh3pFk2776ofoesWV98UTSLT1XmxSG8ukAID4nwr61TBDW603U2vIUR/6MTT3P0lnon19YMhFTjuLy1xrUZYWYRvzb5AKjpQ4L9Ct8J+gTvpBwrANQKRWcDV+u6bPJAxO59NhvYoPYOHJErmglTLSCjxsOb8wN2iCP+ZUfeZdPabm2WQ+52UeYBdwVO9Sue/iyQR2e2LB1I8j45bNwlJcw/1iELcysgwbpmPF/zcx6r24aZF3Wg53KaTpncnsg+dOGJ2Rhf+1T3qRjwhdGdGgdSrUqi+3ZlzHnK8xsWX4g9rTtDt6SRypSr16z1EAZLE7mJf6BB6pCfdq/Z1xfa/rqVfbZKHjH024/9SucQqNjz9BzQke5UIeuiWeLtFocLh/Kwnp5s2i7HQASl74OfOej5J95Qbnru8LoAFKgwbnQK6jTVqjWPHMebwPzKvQLz3rHwXD4XK0vILOBcpUlt7BSYok3LXmv+ID12rQwxGfpgLHwMaVfoM5QFq3WcON5YJw0VPgQk23irbWFMHv65XNfwvhhjC+lJv5kQoBx+agYbguAHKc/NeAPwqrLmI72oN3rjDT0mxPzUOZMXJWf8pYHu1rsZ15gSV6oNKa6IGGiwAcbNVIDAcAGbPJqgu3fJnkl9qo3cbmBt8CmL1+7KydlfgaK/mk/Fz0Za6izvcCDOsl7GGCoCHMDbHYgFdrAG7aUNoNc5MMiPmHKo3QAku+cc62+6pwifuWGYJc2xnPDYwn9vYk/OzBlYqtn2qVlTdx1wTEgZ+cKadG2hTsSj8Qn/h+FRRqkhsQLThhF3fNQKV3qlnyBOeCBTSQ3Rxb6AjnrZ6u0N+d2cTdyGOfiwjhx2NeF3BMLaGkAUdTaiJUcQrLYdxPkKkfbkhZ4Sb2mHOeQpjWbJsJP20v6IpSB44dWGVoyJjlPKNv04wQW0UWhfYA0US0AABAASURBVPkqJ+/qxf7KpU1arZd3750PchQymIgxIzJ2HtKWHGsf9efC2OLYAZn3wPVqHtF4lkblyDlx6C+t1lhv4B09OVfWutiqMUOYyksZKytp8JDTe+UhXvOSAbj2NW6foEs6rdMueuDbL/jYRxj20+7kYzJ2M8b5wc0j57s3dIuQo2818z7l/Ta/5Rvh5gL6i//r1FKe45kNKeO+ctYvzLMc4/gJ2EfszLij70AGm0hjPGI74lQG0tgjVxftjqsXmr36bOlgii9s4xesDZS//NTaksauFFWBiRsNxHIpDCqlYpstxOVawHHSMjEfnbGtwljnYjeq/PtPvt044adCmLmekIfFvrVVqsE1/4+khQe+WA0wqnS3ynxVo3oPbeIWfq0l67RtN7rrUBExsLBJdaKepcu+2pzX4CNO6513vQ/4kQ+a8tex1McDvnR4fowjdNoHkMhhyk3i4+VvAQnPev3fK8hDWkoPLwDT3rikDMV3QjZHcqvJP55Pg+OTrg4C6KUNHo+H3AhSj2/kC0F9QGAtizzUROF+hW3Lv7EGUKCWd+B0AZ1Qg1+nbzTkYYeEQd6EbozH2taB3GJZj5B3ohNp1I4t6ginDvlRv4XxgvFPHpzIE6VPeu0nPdIobVlA7/w7oKumThiori36s3ikbWgt3JTqqzRCe/JKZ772OXIQzW0MdUi78G9RWm9dKVDUOabQ3sh991BYUj/ZXhc/E4+l0P8Mj/qMm9cT9h6MEHcjB7UdIUari50lDMZUnm1bSk8XcPK1HTa9/GnLhcw/LX3/MWFKlWLicWZS0MBVOvaMukpojCrFolKCTzoohu1rsCsWJPbnMVZMfvv9Tdxy4rdiMQyAGNwgoH4iiPqGgL93qlFouDqjO7iNPiZqBtvuYgA6A6j4ziQREIixil86nDSvxWSNJvpMYQDUSdKhICjp0ggxPu8d6ym+ZQvdwhtJkF852dbBpumUcAwcGu3x9TmfNVwXWo6HIGLEHMpLozbBPuqglxM3J1Sf3cn+zOnSBB0//+2v8Svll59/DfnLk1hOKw7gvdIqD10pUVsl+bC0SN4CdCY0wBEWl3SKjmDclUor7RceXRyZMBpolIM8G1CilEwWHwiwv7PT/vnT5/jMqaFJjEHCfvKoPOTrxGR3IlGVFyIBw0tU9KLz2if4JB0o2Dr/yPXHX38JT0ZsVy6vLLhf2Fn3NNIApgZXJDxuFlnsJ25AhQnPzc1t3Oz2iWfCDl+QjXStt6tYM66RhKnfB07D7ilOdCYVTtZOAAV5aKsFmhBX6m1iAggEa0C6u7uLD+/v8hTR13qFfYYJr9rmklxBJXXSptzkWR3o2Gg8E+GulBiQRbZxr04M0qABc6BfKKDeMcyishdv2Ji0i2eCt+xPS19b+BbJT9jFHRtdm80uxJs0seA1CRnoUwCmz8iPbeoor5Bbaw1ltCUBMwkzwNfWSBbqsrmIXIKPCZGnnCZI6scJWB/d7He5SFJ+8m29cDY54VV0DxxwiCcnfehR5zJ7Rlba78IbkxrPYQP4pFl4PTdeLdKszp2UtNNXFi3aRsqF+GCCYHLofx9r/zU+ul7tYotcNmxg6YPCcOPBXxVyU2Bm47BBkxtwoOIUdUL3b7mh5kaBtjxiz+I4x5Qq6VuNFfytOCnZ7jbRiD+IGFNBy+gn+Ii/lBoV3rWvWtFrtzzXVkNa2nqdfqUtupGjHEw+5e+MT6Ie5FfSbg4kGvI6kpDYblEWyk+epF25ihf0GV9Oxi0My6TShMR6Y5MnSv59rCMbL0NrsSLWbpGRsWXRyZhvyTyw8fWdJNXk1rG3N3fx4eP7+OXnj2l3ysDN3Rlaj8QwFxreT+giC/il0dNbT0ylsyoPiLXdkzkTNxehT98f4+tvn+PL5y/5d1W6UohjDX3MJMvHeCOxc4wwaEIPRZJ+lI7HVhe5aoPFTvCurUrDYrvPyZfP8nkdLMx/wl7wrtGt7SNJ3Rv8yZf9LNar29b6aG2IxuZwZRM2wDfmHy58Q2910T10oHmHYFdTLshm5DPTN6C5aBcFP+HBuNOVBb+6kIeu0Im2sGAQ4jcx960JHvHRQnxrsbnQq5yE46gcwzjhKPeGrrUF/eTERowbBMbn2tfQ/tf4yzA0aJ1zc/xADH1hYaNspFN9W4R3Qh/+L3QnYqT/64n4G4mZOIbawhi5Zt5e4ycD9dqJ47JU9ESfAXoqBYQhP+JRLMaJpVREiv5Pr5kozmyMFvjRd6RZXhz7x5LwkVleO3pf7jPBBZcyeyJuqH95di5fYf/K1Zhiom0Oo/5z85z4VoDh3+0Szwo5O/9s8Rev8pf0dCVQOsXvgtfnDnodp06Uu3iWYi19y3L1pzaW9opM37A7aXRembg/EoOO0G0cOOBrxgL7KLMs6ONEGelnHDHeGyMOLBpG6s/YnDIWt7gsE3h8s/jx8YHT+UNM2Ln1FZtUN2vmzQ18WtShbcb/h+/P4d+VMw+RBudN8zjluWaeLYHegs9ccnFjWBevb3TZf4SfN3CdLTR6XepH6DgitoJNL5so2i2QqIsYiLPSMWA/BZ2k7XLft5Yx4kDOIB5A2uSwLG6+mB+6MWDMOSEjGxabbSzgnsMY5Ma+urecmD/NITxgEqbj1+i+Ys/q8YmTf+3oiL+nzULDUFsoC5E7RjrEsxQ8/jI3aBLC1dbe0I3ttS+hTWcM7zQK+ocfroyb1F+WET1N5KoTPqHOJmRTGNtCffWtZkwopWae0VbQVKskEfvGcK4xN/ZArA5sYgHTHEvZYY3hxxzbtw0+/f6JcXPc3t6FfiL/DV+pCW9OOjJ/gT75PcGLPI3YVUE/ew71zA+EaTHfl8YVuUbfGlWFAtauxDC0MF54aKdPFcYbJ/VJY3fasAKlXvwW+0QRxJx0qoegooc+hGIDMmjMb5sYoNt67c6ND0Fd88bdzT526FZ46la/ME4M6LP1yK+vzNPI7v4x5acNHbEhsIou0Y4sfg9sNDw/PsX3x2/h38pTZ8YWcyFhmz9//vwpLPY5HF+R4ZhzNQyAY4rv37/hW9/gIkJ7+H+pe7PlyJEswfKWQqGAbSSd7hGZWVnzMvOl/ZszIyPd0l1VmbG4czWagTDUnHNB84zOXkTqLcqCSgC63H1ThTlDX7YOsZauyMx/rmdc+PbwNdeWWkO5DtjlVSY9MioJwfC56kmb5imS4MLlNz/qznhhPf8A3BN8LBzuCK9HBn+bqlSEUELdfvnyOe6oO/f7bTRok8ds4PY6tBobdH17s49P1s+fv8Snz3ehTJkSA3khYyc8CNVaJvi49povpFvdX+Vg3Wb9pn6Vv/FSe1PWyqImrMA/pnjER61LrlSrqDM2at2vjWfNha0KY7UJZl5lw1W85r+vv/6C3h/DP5rslxJO1GBnYlitTIKRBWM6vhzzEHCHzf/why/44ihLKfIB2fitcnVkjJW/5Luv4eG8dEi/8uhrwxSWNW4iiwtEyydogFeiNmoFeBSGeF0nj8/Hp3hkv2SdNeOPzldm+s6R2tGDqgmbVVbKwDnCqPBQaDN4zsjCNfrcQ9Z9T1mvVPDtDlv2Z9vwf8IwuqfKWLz6sDS01uLHH3/A18a048ev38K/gWbtJ53yNpBPkm/gdUXZLaEuzUswjcxaGGc8rDc+9Y24FegSWXNJfxDPAC5hGh/61rCjhjmU3LNcY4c6dU783QcN/13P7+dRifx+qPl3UKJQLzjBzEn6O0WaRqRCNTAT0EgSahVjB6aBbCbpZGONSlreMXEbzxqugbqvDYWq2MoqjICCVcO0qNFQxSeOHMR4MSUeoQQYXSlRwWcArcDxvivA+ZAw2ELaNHy7DPoefpxxED22Y+3VkORFh7FJa/gBvuu9BXXidcx2wfkWChv5e8dw5U2YeG94GDBgsAVarnMmAlLyAjCvZ2QjLtfTlXTWvg/56HscThaBr/GL62ro8sTk7zIzAcibMBwzkF6A7RrvpdsxcRr8xGlzXatjVOhstQKPVmpuuByL+AfQ/EPUutKkHC7QMxM8ZuArA0iM60f4szKhw7l9a+mwfVv1cWHtMr+HxeEEDGmYgTOjx4QDE15LFAqbCt4WFnR0p1grNI7A3BFcDLB9YYS1CYMNqEklaaICt095e3VxJpmuxPL+vurwKhRAFOAo85HEuiWJbYCfRS6FwlWHwecd+oV3hSuuXNvXGCiGh9o41KlQD1BoYAnyK9Ez7rx39D9hd2d4h+yo4PV6VgbS70NgPRXe4dM16n4BL92hTTWCsYc4abNg0iY8CHGTcBY2OLRv5zdtiBsTvocJ0m7RamFnsSLPDIMQideSslbG6kO46iLyAz/g6grzPpq8C9fhDnqdoZwv8JDrtQP40t6kf/b5QyYgDPE0eBxaFQTQ6f2A7WZPeGBL+VVpE4eNOS4Qplf5GZC7vLhGtXalRF9rNmEBhCLhFB6GKIfVz+fc+Pq1botiZSdPFVjKvQdGBYZtSDpb1B7d0i+xVz8LPs4vNbGT5GaK9SmvyqN3PnNmDozFe0JH+iRi4sCDVIxcGI5aS9S+QSo2yiA/4UfYdHK7wrdfvdh/bdJtrHUDSTXBdCQHXvttLM6f7/crKMiDCwBKjzqTr9ZqNPkdWmw229iwsR8pqAf6AAycdY361N8urLclDG0YnWtn6oHJ6Wv8YulKkzRLhxuwxOnEIilLWIB5oOe4a9e2rsM61kd/IwB+ALsgZzaSHxs4D9T0zQkapE2ahAWJOdd7aXOO94Kq8LWBP+8du/aXUkPb8nptzvWwoxkfGoUwh0FjG2JDzFA+rbZIOygyBE/kSKQVhf+EdW0F2D22pSyyBTNYU+jvaF7tlyagxAI/0nWhwxgwUEwH85VBh92sc8GELa08MDGwI/ThwU/mUezOeQP8ykdFz9LjzJn4orxyLR1Qn75ToVG82taJAwnlOGITfYNP8DOVmha83nxvPtOcDIFdKdE3ZAms9J8O6PQHn+IY/R2NR/xhiTMHlR7US0vpS27qBsadKy36vVfne9AjTJvPolResJ4bj+u6Hjyl1DWvcXXzYKvAzdavYyuMJYta48YGuxixfzeq+sDVP52n2WaDHecmnFZDXsXXFQcCNV11W8Bfw7mu92B+Rl9efQ6nQ8cAjFaZV0sIYh0rrC08r40b9/UMuQgcyKmhk5H8lXKSMGTMaKjjCrxaiV+tRuXw0jk2+wbWuNY2ULtpW94rH/GAJH3HK5gCQsAt5ILukTZC54dhdc4ztpQ6wmbVoU19OedvDb/9GHeMxaCq321O2hK4fDDoc4WHrog3iK9z6qinbwPNFVkJ50zugwJ4xPah4+rnztuRy4XhBumFgzKv5kxte858PIPNb9uIkMbPAgwP5NxYOY8JoWw2wGrITRnJ04V54pUGNzgTdbE5OGMcfC4uhHbnywugkWnAA3Lghc95fYEW2v07deQZemzeC9M4Jkx91GfXpyTQ8frMDR1Z4yATcXQFW0Fqc54jAAAQAElEQVQuzn2Hvlk6qLsTsURLE8tyfT4700anl9804a0NLpmrnJWHdFXwDNietUZXSn5LI8eZB0noFTroX9fT4z2wfVYvbhJdHziA+prgX7kL27g3wI+1jk3+1IdyAMR32PLg3LVPSNDJQ8KADm6j1RoH9KYdbMZt1pfKwhyUsklfnMknM7XCxGb4lLwIW7sx7lt3jqwdxw120GNnHSAWDjKPrJtAuuD/LZwrTvmQ3uCARbuR58Sl7JkgbJ+lwXt5cH9y+aC5K4VZgl114pM5IOd+zEEI/KwytkvZXFvYAQThiWfCBryu+BjgpxIPRvJY+lFb405XgIe8wMxB4inh73b72GDzfW08s5Cf5YMPVEdfDW3Ab2E1atSBuQN5Sp6Zuv7IAHf2qfs61BiGRk+EdJ047LY+tmbMzg/7ndGNewbxKUcPc7ccVo/gcN7lg89ax7jh5fCInjvot/tETPAA9sx13Z8F8Ssy1gzEDvl232re1l6kQX+XhlXqgZ5LiOvaKnQhojDvrPKoiorSa4YcYgi4kSD3648x3jbDxxnfVj/KzJa6TDkuhNYS8mcTl1dbaTWqMEX60f47+DAqTPVainNbVPQk/fqUOKTEvh441u3+80ptTblf58jX0NAJa7tSCMFCcCXYeOYnJui3Z8DnHZ0+XtgIw3gnLshBHsQ27M29ydvrW/4dReuMZBVApQMPMDa8GPXAPXMrgC+sEQa3Ya1ToVeatZlCp9eufNDTc2gEsjMvdmfq63fiG4/M+v3/yMvvn8q/pxCqkX32utk4TW8k4ymdt+AUGxwv24djWnhqGBqZxb1vUjQgm29cThTuZwK+Sh13O+Au8fp6ChPzhMPaTDSuTwPnYCgLWucwrpMSebJIFK9vpWy1VQxwDSrCcj3AiYcYJTA8wdXRdRaLO08hTUTSa7/NIOBb0TyRJ0m7Xh4NWhZVgSw0ZoNS+MCzAWQm2YIonJO0DJVEP6ec3uG1KyV0HuFlgsDgK0bu34UZa4u3h+d49VsrnPBesOZKn60rNZ3PTaRrTbwNB/BeeRpgvLexLHUyge+snHDaC8FHxxJnyhW8nrx++eFL+C0s5acMbBa7h5ub+OHLl/D/hPCnP/0xPvl/C6AgnoGjnCxwhDVA+9BaVNoMYjdhylxcI4ciOxKHf1QNl82v1D58e4if/vmf41fe/j89PaVsWm3ht6zUhW84CrZ0Ubg0xBXBr46+gYBtYqncazMF3DZ5PlNE+Y0fN/SvbFbe4Vu1KFsTl294+4Z8STK+8Vvg33UWFTnOaf7tzV3sSCzXIt0AX5uBqjoVta56fAOXcpVH5w6tRdtRFBDMGvfSui7I36H+SkF/0KTstHtt1z5txs3VGzSr235AFmw60nb6lt8Ica7NQxltWd7VU3SR8pvgyW9u+CZPGUibsD3Jl74zduAbXA86tNceuUmzY8LTWYQ52F8bRBPa+RGHzXHpFK76Z0IWBo8vL2nXF/SuLIQlLfLi2wkPXHyLLF8mX3GLxwLBg4XDLZtobEo6Av+xFXhyjnpV3/49kMPtXdxif3cHihDnI0txNWjdobcNfT02omx942OsKMwZNzv0uQ3t2fnffv0aP//yS/4NqZeXp/x7AH/96afwDdsJGVb491tWFokV2KUv4SZTGWgL+ph8YJbhvQk0+Eh/Vwr2sYRy9m8Gyb98a7szMefx60PoG66VP3GVWP/rW42Gr2iHA/Zj7PDqQZ19O+Kp175edaMkdQvW99gm8pdnecz4A02A9neYWG+Rnzzosx6AWZSmznKGcGqIQ94/338JZf4xBBhwIBf5V0X2l1KD3oxH+lFXHLFFdLVEpUmh9Kx+WPL/AuGbwdv9TepkoDg8kC+UtTLRZx94E+U/8bzKR9kFH597YPa1Jl5jw8SBhjL2W0vfvl51+kDhPoU0sYzlUJm0LRkP1fGED87EQ+21lBoWoA2ZR6z6E1dFzsrLYnYAZwX39/6kex+3d3ehrD7xpvPAvTIbiE+V+YlyFQdQoYH19idccA004VvgSEf6FwSvOGq0wdbCNXTj40iTw5zvfGGXHTB7cLVaQ18Rjv6pD5yRzWychle/7WB8kW/xtWGI0vXQ1YX4+CXrWRArh1qKKFVJHsiow4lYKXyHpN11xgNhpkzxHWPqmbgo/tXOJmKXBXGEfKT9AMC1pVcm0M3VsQJG/WkmzwrzrH6gwNicNCEv10mDdm4DQvSthfQIAxDhtyBnikDvlclIHL29vYk6NPQ/ZaxS941n+31TuyM/Of/MwZM1ibITT62NDc+WNoKDxnOPzCEr3IxIq/h8ljb504eNNca31ip8N1qN8sFnrdyXgrxpIiXGyofr+1ITl7WI/nrAT7bbfWw/fF+41yb9iYONln27cRv3n+/jj3/4Y4zwHHyEqb7rUGNDfPRvK/nHf+/v70O40mKO8S3swLj0G3dc573f7tkhG8cP0LIBR99q+FH+fut5rY04OMHWPNtXbrYLz+/UQdqOduKa/45t+Hae46lv7NRx+Uo8yEk9aM/G2K7UMP5Jmz5whek3TvwW+YBPCu+Fg52MuVi38Jzf1xbqxViqTZymd97ev8bTwyPXl8xjwUc7sxVwGR+N1cbyV/My+VP4wpO+3eEmzF/aFUsz7l8+YrA063PWNuZk+RPu3jyFLpWt/yzFnGBuFIe5SDz6jvOvbUaOwreJf83/EwdFU8Y5v4luE6fy9nCgKwV7bbE9bMOaUr/ymyb65IKxWj8pC+H53CNrc+jnH+6j8J/1g98cen05Zr3mvFZreKjRkGXwOeHv9lf6N8TwcTcCOTi8PVG7voQ12Nsr641DxA6WZHzpgI+wiGdztmu/dYq2pW8uQioBfzMHMHNUfNzYqi2qP2XknkBddMwThnK5ykGb8vkdm5o+9CbavmEH2Ln+0vAb/SKQlfQIzxcP6kDdnYljF+xXfxix+8N2H9aP+uYX/My62KZ8t4wV4JzBdWI/4/0GmZjn9tTQ6996OsTd3adQfmdkoq/0raYfjsyVVv1J3jt46ogz2rnxqAe2sCqy1h78dod0Zo2NbAvjGV86fBPA8q4PZCOeassz8ybkcTq+Idf1oGpEHjc3d3FPvv90dx/ahLbpIY726qbcWuLh4Stxk0OgCmEKm2Z/+iA2L82qjO5QntqQz9qHPOSVmHyBBunwWZq1GX1JXPbJ1/HlNU7Hs+kQn21xIP5Ik7lFWOrDv71qnDN2ux6keXCy2W3jM7r5pz//U+5VKjpW7wt6FK+y0z+s1fTbEZs1dqjXO/zZOiQPdZGn83Ovij6vexjnmjOMo7fk+wMxcYEv7dx4KA/K2L1BxkX4DT7CWvtP7GvX2sS+M/p4x2aYkvy6Xh0bqzPmkrekaUPMGGpLn/b+gL2IW5/YwLOyzL0B+Lw/EGc+QZ9Nezvhq+JTTvq6OPShE3FNjfpsUw/aorIRjvZ1fH5hP37MA1HplEb1cOVHezeuqPdGDO5KJQcvHPYQB/B/9xvWwv79K78dtMpJSsQsRO5ZU/o+pEG8VxzasTPUv7QN2KvPM/q8YHfeO995z6/EcQ6ZZg6CLvhAjvHrb1h4+J39/J5p+9+KKmWPk5TeAqcS2EsqT+PyQEKFGahVmAa7HbcUMdtA1cTaJY29pGfSxSOgMsD4x700kjMBkpGoDCgkpvhI88lGyIEID6BsFwyfHsaX0CCyAX/tA2upa3/nWp9LjBTqI46l0XWOd11cadbY7GcmMNcfaUh43Ei79xcM0dFSStIqnOAjTRl82fSZlIWjbGzO1T7t19B9Xp18C8WFuAlk+YG/XAdtfWvIuAI5Ql51Ipvr7TQQm0B0SvEa8HWQwlr58Cq4HE/Yc7RacxO20hQhT6XjN7x8l8PQInVJn3hQXjq3V5+RWOQQv8TjwQ0M5NsQi59HNnPSo8K7UliyEABPYQCpJBMPu7boQDsR94XFBmtp5Zb5/pTooM7C0EMkCzlpmpkkHGeYFEzqHTCzjzH7bYW1A7oe2FxrT/bNH0WVfAp3JIhudmMMV36Rg0WT7ftc6JdOG7cIbIkCPvnuCnoD53w+U5i9hcXERRwd+oo5N1HO7Tc1GrRoX61W3kAV4CAd17LhmdGNejTZ6QPzh311pZDgKq3ADWvyN1f6OaIHAGBKlbXwTYf6V47qyUKzMDZgQ622EIJvGd84QLW4OJ1PWYhBgkC+N/myqCjiEDJ276UAS5m5cdC39aEB2AP8+CxvztM2pf9EkrNY0UaF52GK+htIFq6RHpPlr37tlgMZk+LE29OZwsU1wuqhwbk28WcSryVG4kpfm1OyUPSP/JoIjCH+AcMzcWR+fw/pkL8L8pSuyloTvbRW6IYl7BhKwNMzJn2lEyy+iLPO/pFa9OlaexU4I+E8k7WFpHLSBvVl7UxxSb/2qK+e0a28uVZbAGFo8wP2sNmOYfHVgTtxoNraajivKyXtcsRGs2i1nz43RSZoE7nyc11XSkiH64zNpVuTsXYcwPQqDdJzwcF65m/wv2urFfso4O3C6cmqcy2s5UPa7RSHslP38muxq00ADlmvG/70LeAJU2CgD+U04IcbfO1aZKgb3xBJlzwIc6TAGVrLmKcsxeeY7YIiu1LwhQopQOVeHOJzntdaGaPf+eqBiatc6OOGnxKltnBeV0vav7Ex6WRtwgF0V5BF4YYG2uRNOXgf9CnfEjX8nDPWz4Ao+HVN2kfsc78/hPKR77616NsKUxzBB+iAsq9G7bl29kRY1Ewc+CgfTJA5a3/izl9BDG9RoVf5+XV+/8nBCX8r0NbT71jPfeHe5jMoYyJOPT8/xvPxOQs15eRYhb6B5vqUG3jE6lr1st3vw4JT3alv57pOmNrJhL9NxJN8QXM8pVwdE562bi7whYqHdvqoL4S8t0g0FqmDdwpiYSnnC/fKVRv3ZYxxS1h9LeifmIsNX/CrtAklL69e6Zen4OpPoY9Xs2FeVq5eFwp353i1T9rEPxGH7cs1Eo8MZnCc4e3MmLRNxCb7sjFuLEhf594lq/dAH0LUrj0MN97OrJf+dVzqWMmapIOFyrn2Q9S+pZ0o266gARvj/nSlpH2l7EsNP8pF+RkPpE9a5Ds6R8FD3DNe6PP6oBuH9Ft8X3oWx7Eb+ZKWdVUgsgUdTmmL1/6SsgSmRslE15d+pdE50rwBrjz67HitLQ9v+tZcQVpa+XauduUc5yrPydiPnOSDydHVGvlPMdjMGSPLB89ecx26Mde2ocYAfOmTV/UVfJp9BXoVCLLusZ27u9u4uTnESNwNxk7oVh9S/9LBsvS3rgCN+bVV6G/Mp47d72RtPehgg+MG6Yydouq0ya6od5+Yxr387fGbw80+6y39QHvTno2r0lprzYMA/a+Ij2fptl8eISb8qNcZ2fjmfiYfXegsyMN5PWu6UqCBTng9o0/tYv6wVf0pGzKQR3OBNi8t4pCurhRqlZn67ZQH++K6MF+I6qFvyBjdWuclfa2FtVdhgjA9QehJ5AAAEABJREFU0JrAm/foxRcx0lGirPU9LzT925fiFLdNPTsfkoFVogKz1ZaxbTQ38uzYBRsFzCoK6NRX+tZ4rio3bWqFewo3pOIVLlOZA1zkIx3BZ4Y220IM4DGExaQ8GDmyKbadsIkZGYtT2VbWe1VWFfqsf0ZzMvmsA8gCfeoncXYl2tDCODmwrqAjW8+9eGbmMiX0c+uH9Jei3QhobR/u5XRaCWls4G3UTV6lxz4G4R97wxjwKhavP9JjHfqOPoxb0sVERMksdPoODc4spWSuMi4MyLOv+mikHczYWvDRhsWjzEoX8FVjg+9ItzzWroSwldds/M/mYfuJumyKPCRfMXO/rLZArffzX3+Kr9R9/lMmvzlSkc+4HaKO3Yof24U8UBfsuoTj0ulVew0+8qXcL/CkPmd0dka/E7SfiSXa53a/D31wt93H0FdWQS3zXHthXUQJ6yXrt81uGwUf/OgGd07PPvXnGu1r+ZDfWfliK86qrKvIz/U+X9sF3lc8YCrgKjXhrjCWcF3fahjfXDNRS7xan3P4Yu4ThzwmTU4ARqWVa+tr5gQ0G+rc+erKqbXWUH/pr9AHq6uvAExebM7xn/VJuzEiD6XxVf0p+HQ0Y6xwcz426PWFl7/W9vb30LLBX+XdMXOsB2EePh2pBY4cQl1jwwX9uMacZe5/fnyMt9dX6JppIOPHuOj8jCnIQ35sxmljRldKZN5hbuJDH/KPZu2hXX+0zev97+v6+6XsfyMn7IbRJbqukHCH2PiNh82W+4Yha9i2op2lQXtifv/pLm5v78ITZUc0OB2zr+uagatG98//9b/lm3iN2HENtxTgRQl/95Vr5S77Al0vWZTPBAoDncarozDgYF40yIHAZuAoBew0N27SYzOAaXUzRXFXSv6bxN1hm8k614HP+awMHTaNDYf2qoMQetP5nFOZq2drvCY/ncMTUpOtzm3w7lsD3UyyOUH7QvAF5y2y2Y30TTgwTgD1wmo4VDbWFGHTP2PoM8HNTb6OIB1edZbrGwydS+YH1hukbbC2JnaC1YwSDXS3nBIHsj3ztiOLP7KOfPbKmaDSFUyUxGJA0lGPnLI6FzIi6ZOuUkUF2yUGkqFj0+lMYP+a/ybUv/nhgYb9C7RLp7woe/99s83A67gbB+UlPwgpOoQLBQlb27Fw9aoe1XfyCS8G7w2bLZMuk0P4Q9NO4KYUbHQbDTsFXB6geWhiAsk3nNtd3BwOMW52UdsQiCPUl3ZkwJF36RZnowjVNvrWoiIjA94w1FxjAvPbLs/IyKZtyJOB0NP56LukwZN9Ydgq8EoXfBYtijZjE1M8vjyEp+YWS9JcawPf2uRV3xCpune8KzW0rVZHYPFDZ4ER34SrL9+i7w57bPsmBoK3SeXbw1P8+vUhnnnLp02xKpSJiUq4fa3MbXajipU+ZSDPFj/C8w2Mvu1zIwZswbFh815Z61ybvmxBhWklPOHaWl31o5z8Bsd/++f/Fr/88mva6Pl0zLey2oG0wArsdt9psbD1IMlvrxX0oC+4ofTf6r88veRbXfl6fj7m33rwzZobU7mo6O6Wt16+KcqifL+NG97k+JZusx1D24niTBq2Jf1uJlxvnEljX0nBdxsy3SdfpdRQDr4l0hZXGXAAgy60eW0JQUaUEhV9KhtpH3erXlwjDG1anqXTubhfeL8Zd6EfD0MLaXTOC2+7n0jCfgvLmOOhlvHMWNRf5UuytRhSZvJi056Dj3P91t0OGja8GZUmY6g2r16YwoHmRHJe3wD5rQf7ulKTFm3ZbwXKs3YFc2wYZ0S0hDY3uFmg9R/8Oi6OSpzo0RsT0fORN/EPoY1EKeGbyM/EJWmrtaZsg4+2YFOOhbWt1agf4wcKvNt807rPjZS6FM+cRd4aTzvWVHTvOmPqCF0+68fya3wDTTTmSMcCLbEGH7rdGC1xmt5p08fmiNyDUUvPK8Wa/qoNom6Wl7C4X+Vzl28xNxmfxuzvSsHXKbLZgOT8Hl6GFgP+K93qVh99xTev9qA+o2BP4PRQ1xiWMhpq2ru+8/XrN/znGMp9pJBVpw29aje54ce+hW3h9TOFdx66UmR6wKnNNGhwPsoLP9oezMSIrJSx3zBR1z1xUhz6/NCMSzULdmm1ubH1n9coG+1AnoQnT/4BYun85euvkVd8/q8//SXzvuOrfaIzcoXrn7Xvb8Spb08xUUQa+5JOdK8Q8/ATG7/w0JcS8qGdKR/tXDtWv8Ly2eb9RB58YwPv236b3/Z4p5iHkfADKNx15oBs4g3oS7jRNzfZjKnyqT0KT1z61xojZparVawbuo746MPTUzzwFv2NPJuHMtoVsQWS85BFekAG7T0xxUFA8FPSAIWzhH6pnlA/KilRa4sOGZirXtm05rcaf/0afgPUPGp/QkKJ8q+c7A8+G2zR/K99AJkNM3ESWSgDadFG5MCaQJsWvgcW5rgck3bgKOsBmzEnqxe60l+1+17a8D99dIfdmS+ueR6OmLqkrx2IvdqnNqJM1YU6N2YyKUbg77b7SHrJXeIspRJ/GrKq6OYY6qRvLYQ/YqvK8gg/CIp5Y/i5biS0nX/80x/jT3/+Y9zdfYpKjTTP7/jNCweiL2xO2bAWLKjVME7skJW+s4WGA7TazJfmrJ9/+Ykc+pW67SSKqLVGqWitlLzfwrffGPjy+Uvc3t7BwwjgwKZO8cQG+Ig9B7g25Ey/hW0+G+DRZ9sAL31rIUz1cUHuZ2zKgz710IFrYFz5mf9rA3+pGYO1u0dw+G0e7bTWFiK/sF4719ds3jMQ2ovy9zltAP8TpzbquPqp8JcyJraoY/Gai8w92pg1rxs057rGbxjM1KrSb3z3b0l66DtxYHbG1+RDGztTv9ukT3kL12asEY+1mH8LRj6QLnGypp1JizQtEKk89BF5EtfVfhwfWmON/Meaz95OoV2foa2DUGO+86T1RO16PL5hD9bn+jJUFZTUFdwcTOiAJWGcHGrTxNKHxedQYa6tKyWE6YSkzUEEer0vpSYP8rkhRve1MlUcATw8BPnTEbUfudTwM8DHDlvRl3bowGcPAgQ942vq0HklzC9L2sEJORtT9Qn7kyYmyat6tknTOtZCPxbOmVilH8rLZ+x3gD7jG6DxqUbds6Xts+bpW1UD8U5M1QZsb6eXjCuuSdqYEXzU5cS8n375a/w//+//Hf/5P/9/8de//Evm1C283d3d5WHNzBxjjvR1pYRxoA3IDDqkV3sTtjjV+4RNqXu/teO/LPBvlh3Jn31tYZ365ccv8en+LtQ1aogzh0Me5JzwQeMaEo+BPcJhu48KDlBGxrW+pW+IE0UQa47xM35vnNIeJ+QrblgjHrXY4PPrulWfwk3WS4RyGtChV+WaMBFoXxuxa4ssd6hpof5/oRb+OX766Wdy5NfM72fwSKc4F2zDtcrSa4VeawHxnKZz+Dfe9P0za3pihLWR8aQHj/OFUSSY5nNfa9zeKpsaR2rvNbb9kvbTBmoWxvGC9Annb4lLLKVue4wj+VkZyI+xtcCP8nXejH+dTm8ZH63R3XfaP2X/CTof8pv4+TeyyPHmJ8eVszo1Pph7/tZeqBNfco9UoUlbTT74pb7ELZ3Shhetl9/xb8j+HVP3vyBtJXoVtVOyGDUC8eAGUkNwVEW6YXLz//Y2xcQpnmMDCS4Vp8ZYo4NbkL7jwI6nYjHUvrV0qBUfB07ML6VGFgDd2mtgORMoNLSrMwAyf5IWjN/5GuYATFvPVYPvGAvAuE6HsGiV1jN0EumjVhyYOQW8CTB/LemgjtvkkY4cuc6ziHoh8R5fXjFWCiuKszRgCm0D34LzmjQb/NVWWVvCP/orXunQaS10daqc25UYhhYmie8JDw87wbfO+syBQ8DIjuKkwRsAcbgpnfVMEIfikH+Txuf7L7nZ9au8FsZ+TVeevb/yAShAlPSfC3qdTSwUDTmOLHpozqSFHlPGTGVBeF+R2Y4AuL85hIcqWwKqugZMBpOUl5Npee8AvBi41qy3PoAmuoIVIX+mZlGmDP1asvxqSwNBaLcnWA+NKUsYLOzXnoRtodwVYNDOb0c2sa9hUFEejruZtQB4I2C+cvr8+vxMUfCc/5tOZT+jJ+cme/4CjpsZeVR3a5BvYXFzgQ9lOBPYtKdIhtBKMRFH6AdvCf+RBHLCF04cTByzGIH4cLP26e4+dhSbwlvAbZA0cXuAlPCgAW6iALMrJeWT9PQtWmuhTiwC1a33ysfiQPi2gmL7xlyKDcdGCl/tpdX6Yes1YUu/PqWMch24vMrfZNIkYZo43VCYcM8kmfX5CF8TMkaHrKmtZjLcklC3JHZ97gJfZ/zL+bM2FREmrqSl7+HDVjNROt8mvylf9URyMlZYmJyIKfMZXPyAjlhRotWavAB29QF8z429dOpb9lfn9Os8/cIENyCLobVcWzpn0S5IHdu/XHVJl7Rc7fw6P5Ar6sc9ZgqeUx5oaFfy51XaxdlqjQGfWQu4bRiXBD1jM2/4sjI3wQMux7SFdc7ChmHCXrBP+BemNGyQ6d3dfXyiYPp0dxOb3Rj2u0k88QbuTNMfkm8ILH0Ji1a/7rw7bKGFwuZ9Dv1JGflHEtV58lgo6OBdWctHQJRj+o/wbNqJhaL9zpF27wtzxTNCj/MslCzk3BhYxAvzmcPH9RsRc2i7Nxze7PHl3LyVSN35zRB9XvsSblcYoEkfwk47U3biRjVRoHnzoceO+5zHfMfWVtJGBnSgf2y2Y8rAdfHx0d6GJu9LvGE70uA3ycTfsI+bm0NI6267j0Jssqjxmzd+2/HIfGmpBTq7kt82cV3wrA0Yi4XnoYPPK0oiDIdAuTllU+JBpfJRZsIzXwhT+QsHyCxbf6PSNZbgB/v9Nr58+SHu7z9zALZd4yUx75XcYJGsnJTjK2/ihK8/rFD8vYR8aDNupG0LNAWfAZ6Vlf7hgRZd+PgpHh6/YeencHVDnsbhbMjFPOOm7RademikHWjH2kpBFsqxjUNsbdsN9G5CvQunVfwSnPU3baDPdcpBe5IG9bThwPnav9YgQY5BntgtnouJzPmHgpWhduu6Cizxj6wVn7Ygjza/1dC3FurVuR7oeK3o2as6S33y4Bz1XLAzHilI53zTrYzFpW5KiWgc8CsHNzU3N3fYGwdlxFBlrK5naO0KEwFifPVN6ANvQ9WRvKbP1hYbbLVyZRq4JuLBCR2f4Nd/yoF1lAh5W0EtjDGHOP3KwaS57Eq3671/J2Ybb4w72p70qmf1pu+K17yjzVpjTMQn86HrlblX4Sgj45EvOIw9G/yvwbP6M7au8h2hrbmEs6+Secp+6bXzggzkVXg2+2zeT9SEysI6JWOUPkbMkk/xOe9EjXOGH++tq4TtvTDNj8kPCxaDLU05G1e0p77VOBBHb+5uY7vfh7YRBeshN5l7ld0JOZ7wG/3RPv3QphzUibZrU37mkpXvRqypqZhrnSGNNvFLX8UWIYs4NmOry/d/Kilcaca97hYAABAASURBVJV/59mu9x1rBmzU/C2vjin7hEse8Vn564Of7u9D/xOPtO2IERt4dW3fsHOQF5gVpr79nW7G/KdB2/0+/8nu7rAN+ZIuxIf/TyEPV3/Wb6TpOq79a9fOlcZWG3Y/Iuc9sfM2pKFhJwN4xG3s8VvLxiR1AknITU4W8EyR33ZCH+pTWxV2+h+ycJZ2II/649/0UkNdikPex80Y2oE5crPbxobnzXZkw72NkWdzrS3/pcJHTLJmsa+vTTQZS47U8FmDPj/lwaO272DfGnFsm/LeHW5CnNqGa5WrMrLvikt7WaiFzIHq7oIDWicPwEnayJ0DMjJuoqY8HHFfod16XeUvZmyVy4KwtRHlNyEra0flZR/mHOqhIi9lMo4bVkTuTWZ8z36bnfLmPxUUD0YZIzW2GPQ/6XSOPq+uhC1eawzHLvCg/Hvw5DzocI738qEcCsRoJxU+97x4/cQB7D12ekczTm7km3wiPdIsSOPUmdxofvKAQJmZQ7Phlyd8X76tRxADZEMVC322X9qOxMFXXwZyKKxPu9+a8RfXmiOfyZO2t7fXjKmQCSslY3rGamMANLiPkM9atYmy4gIpGPNemWvPxtVrvHojPinDHrm0voVyUNddqaEsevJLaxW/OsU3XoZIr7Zcaxet9XkYtsVWg4/8SL9zztB/ppa2Dvew23yi74y8nNkiW/cBLAnx+2L0mZcQ1iraz0RcdUx9KCfrM18cvHCYY7wTh/Ix5qn7Vd9z1CrNFV4j7/d3hxihzX51rS24zgnyNo7b9Hlz3554sif+bLCpVlvy7pwFQswtM7ZoLFNW9qv/2moMzPVakVMpK37H2QCBZkFuEy/11QBhA5nV2kfXFaB2NH/E4PX316Ty90fVv4uihX07wsfh1mUlOhQVcKbYDexu1lbDO6KhEo0Coe9rhEpi3RkH0UA1bgOOG2sDZjpKZd4KOA2msm6ojeQKAvp1OHG8Y9B+24Gujx+xR/gtger81sKg04Yh6tBHrRUSi7ZGkpnTiHQkDV1n0JgtglxP1fIB82+XRaeHdud5nyN6Ezc6zdPDc57aHo8cAnEQ9ILzuUkwsEqzhYmOMECXy+RhOp0w6HkN9m70kIvBpCuFQLCJcbMjsWzh3eATbJLeCeJv8fL0jChL3H4kHqZnkSgdJ+AsJJq+NcY/xY9//EP4FtfkdyaoZbBnjs63SiwSFmzIIfQsFCgLOranpNza0GIkaarHIjIkGXy8L+hnt9uzKb2PezYjdwR4eWT4+4ZIxwZwyt1ENl+mcNOKOJ0GNGyo1CjYUeGqjE38Jqc8Kf76NQ97xHPL5ld7cY4BXPlapCljA5u4Sol45k2AATkDDIzCVWhvJpRrUn98fAjtUHvVDixMJSj5AkgJ/uOqDW4oICwoVt4K7MzIyQZk4OearnzIcgn1KP2Pvz5AyxPtGNJzprAWh29zPvOGwn+zr20AJek7a9eZSJkFXG2xQAfOEPKmHQ+1hQeEviHRpmx+E0QaexIOK7//mFj0rd1mS/Gzjx0BeSDhDthHRXcFeetHJzaVytCFXRQv8MfGAptxEyvtz48vHJi9JB9rcuEZOZuYpFG46shNxYHNoLSqb2Wrj5kkZSnp2e5JdLssopJ+aNLO6lBDP1S/HhqZxNWRB6zq2o2JYwW63dBd15ZSkN/76h+Z1I7Qv77N6xlzvCslfUneE5f8d+CjX1tUB16DT0cTx7XY7GuLNmyi9ujek0Ymumk2EavnE3LSDieKE+kbkK+FtzazyuQmBngUh3FHvo4UKCZQUDHWwkJ1qCRbPNFvRz5in8/I3PnSf8AHf/zhh/hBn2bzv9seMAv4xmaUjU05a+fClH71ff/pcxyMFdjwGfr8RsavD7+EOkyfgX9tYYan5+NLFkRdLYLgfibuTNnO4JmwTW3YJl2ud+6GxL/BxtTP08Mjejhme8U+Hp8eeGsOPvTyTmxSZ/ef7sNviu4oDoxX0v7w8JBviIxjyQN09baUSaDfmTgw5WbXcYai+bZKm+Gh1hKVa8RKe/AppRJHx2jQNsK/elenytNWW41aW8IW7zfitrQYNwYK8k8cuPl3qG5vb4BdE/cTsf4JHk+8OVbXxsDgc0Y2ysMNkXp1I2sO0Hadh1qZFbnxUw/iMfZc5xx5Cz2hn8WJsMBPJK0aY65cOBRcXzD4NxH+8Z/+HP/453+MA4WWcvebcPqKcC0Cj2yej+hT/I5X5NhaA1JJvb4x7lzbTHGpPJSPccRvShbkeYEnfd+v7hsHpM3Y499pSD9HLne3t3GPjX3+8iWMz7vdIYSljnr0MRJz9tB4e3NHnrjLOQdeXhz229gwZjwYoMvmvbGsb/gB9mieguDU0caXC31FfkQRxuz3nxq4QVG+M7ZlrDmTR/2GQokSdWixQe/6gTF3x4ZjTFvYZk4bqU0qcnG9sndNXxv01+9mJC89c/rWiB81Av2ov0l/QF/yuRgTwDfg45/wzR9/+EP8+MOX0P/PzFHW5qQLNArPZr/52DfXr2ww5cP+AZo20GgsBFm+NHBTYps4TFIHXakx4ju1tpBQaT+ia5sx4EJxzUAIzzjlWmOKmyjxOuahwd2nT5kT3KBou8LxWxxefRa2MJyvLpSvfi+tAA/plOfa9xnDRmTdoL+ip6QB/W/oG5G7ciVx5ouqGbuyXeEX+Fl1cCIGPPHG/Zf49uvXcDOibYr/2nyeWI8awtwpvq4QB+lTZsYX/cZx18hvfluPzaC8bHf7uH5DR7vooqQ/OO8tfeKFfP1EbfAQfsNautIu0L/z8+ATe9aejPHJP3Zmfk58+JKbTJs5bOUzwnylnH0WlzFC2OZ4rxfoVz62C/ZdAKY/GuM22gMypStj8Yl8Iwx5HKDr9pZa78c/pG8p72u+PxzM+9sQTq8N1xKVq2sGbFXYI/pRZofDPozJXn22FtYGzviTuKRb+WnTwmt9U32Qu2T8XCAmYWOX0iCs/JbTR+7JdeC2ztCOtDPhsixs7/iG/X5j6Ixvic9x42kpNVKnAUp4EL9xV3rE2ZCBNI/IaWOTBmxupIY2Hpn/5GuH7te2DWuvHXo80PYZj26yrw34OPKXFuPpN/LSI808r+1Lq7zvXANvB+LfBjzDMIR2P9QW5hvtI3GqA/KjOcV9kTAWeLXOkQ9tasO4OpMXUMc7/B/x56eXZ/YVT5l31IWySFthknJ8J7YoI3WkvIiMkTIplVjV0ie3yEJbemFvIt6+1ZBO9eXfQfTbLeJy7W67R58Rfrv0hI257kzNeo0b4vTgIW0XHrpSQh7EKV0uLlESr3JAXaHeBvRzRy79J3LWn/+Pf4o//+Of4/buLuRbn+0rNNGcr8+84odvNF+M2KxLbH87nKa2QwbOl0av6kX85j1rDg84Hr895cHdhJyUjy/aX4D7Qi3ymH9z9YWXKu5TI+TB8VfkfqS9UrtIh2hGZQiv8njFpz6EqXyOzH2iznl5eSK+HSUjZSzfNuVdsNueZpyofeOg5hT//C//yvxTNOQjji350G8vaa9QlH51Qv4TzT2F+0bt8pk65QgP0rzd78M12pFr1JvftLU9UKcoj5mYlDJCNzN6e2HtTz/9NZwzZR1zSZpfsDf7HJdXfWrAXlzfoPGH+y/UGzfYFnmYeCUtZ2RrvJJHD4/9Fx6fPt+F/q/9b6lbB2qpVlcdZ42mEDE4cUhXV0rCHIxJzFVmfW1RW41W13Uuue4n1Kd6KaVGPzR014cfQKYZeP97bPLwN7r+g91Z5FjndHChEV8DsBJXkQYnk7735UOhraIgmqyyDIW2DA4aQUPZh+0NyiuZ1CyYdT6dShgGGw8CzhjvmcIn+zE60g0oUTVFjm+hTbS/UizYVqd/yH9O88wG6hEHyL99wEm+8C2EdCSdV5q6UjC8hvEvnPhPeTCkkclr8NHAik4bUk/IBKfFj/9Uxzet0rnHAb/8+EP88Y9/ih9//FP8wP1nTrj3bIIP2fb5B1YHEhOEU1wc41//8tfwn+Ro8DuCf21N381CZA2AzwSu5wwSYI2KDLe8qdhz0rvfH6AsGD9+JIYl1IcOqtx1SJPV48O3ePj2LeepGwTNT821/hKmTmvAVtYGO2Xp1zmVTyffXf3v1qQYYEI9T3kafYRm3koCUNw2g4EBQyeVKQ9sDPAImR+40XNp3OWzuN8JIu8EJsCAD4rgV1iut4/pXkK9yJ866ugZCcw3JJKuYEPQI5yJ5OlBmEHMBGAR6Sm4Y4Q5VgEVdQrfVuWT9fQGBGXQTVtD12fo0mZW22HzRRFpAvRbAmfsUmCAYl2k7ZgohaMuBnTqBucTic/NjrDd0P/Lv/wl3IS7oVKGyvSADflGRJ0I83vD4eRV2m1Xuq7jSbYPCOiCb/gtEAt96bVdA7QyFo782NSxuj7yJkSYysGDIMe0bd8GS5dNGzepPL48xAvJU71KpzzK+ESh8HJ8Sp5++utf4hG/U97ClTTtqCsU6OhHnk28wrxnw7jbj1iTljCnbo0LA7rPwn5oseFtw+3NPu6Q4W6/jVrxVYCusEtYwN6yCf1EYrr/OIDcI8uxbUOfkC8iBaJfONRc0laNGeIvJYAXbCIKMaCEvtBazfgkb3WoUbENeTTJPz5+g7en3JRYzDlu8bPZ7sOk9/kPP4a0HKDHBG5B18NL8FGe0rLB1x3zq/8jiVGc0pJyfzvGGRn57NwB+xmgp9bGIXsNHANIUMMbcee9nV7DAyhpc00Prt12Gybeyv23X3+Jn/76U5joH/0GDm+0hLGF3huLV2KTNGzYAPStRgPPCM5SwKXQSnCgqQwYY7wCU/1Im01Y+vo7/uam07ilHRsLhT/im65pwNxCl7Tt0Kd5w3XzO/EW/1IfMua8ytyEbQc27cUmnNqIRdAAWalL7VBbN0cglZCe6riKZZE49FH916Jbn9XffEMvDeqORTGDR55HdHOL7eiryqQENotPicMDO21O+Dccct/RxjaAUmqEUrAh6AsOLliX4mOoYD9FeQbQoMvCb0DOhT4POjbI6AY9aN+r/d7lm/OhCodDL3SdNEOHPmwcn4lL3s/v72nPkA8dNUYKpx26tamHLTJXB408W4CXVELDkPNGNv77UObB54wOjf/ak3oUPt3Jk3LaIpsOGBl/iXse5voNL+PL6+tbPD0/xqObJA4yXl+fM4a6HsKwoZJwlF2FdzfBqWOEtPKD/8PfQvzXju0jKIS24NwZfK/EXeEqC1hwOH3a+erPqzA32Fdu6g7baNh1V0rOmyigz9nmfHZuDz99baFOKvc2KInEHwHdNexzXBmszb4GPyiXOQs067vGwBl7Vm7+0/J5PufbZGsF7SYbejOvikP8G/WAve22Y+KKFWTatj7hWmEL86KSkRco88c8JkwfKjam/c/QohycGgATz4R/vbKZcaP3+PQSR2K1OqkDh5ls7J8en4lnL3HKuBNpD/ubOw7nbzic38NnFUU2daEPa08QDAa6lS94p7cBW/96AAAQAElEQVRz6kQ7G5Cp/Pmy5cyLBfFJD7O5NZY0btULF1Y5VxmY//wWyyfy+R65aLvOkHfl4EGkh2jabAH7L8S3r9++Uret/xzLfmOBOca52rP2qcyNHX3FPzslteA3c6ivCdsSvnikQ5vTL7PhN0Nr0SrNK88tG/R3Bf3O+U/IxGWMkMaUP/JQF9olxgbPJXPKKjvzF5phjnNLqYyNoWylwVaQadIKvT4LY7WHKes99T5jS8L3qn1M57fw2wxrniF2YASrvU/Jq3DMNeITrzXMNWY7pq+Id8EP9THXns4n6s8pTviNdiSexE1Myuvlt5vwknzKhz5hDDlje655w3eV0Zw2Bu/QljiR6UBTbzbjUldWOMZF5dXXFtqUtLtG2rQrrxX5eBDtQaaHLfLQ4wsXZCNu8b4Si4xNz8QlaViv5nBs3nwIUOEM0KH7WSPZoDKk55Y8eYs9Wsd72Kf8Zuh3zoztaF+vz/rQczw8PqYvPcPvCdhnYqrzmB4e8qnTiv3ID2h5QbpwuDuHtZJwlJl8uUZdjMTcPbX+Hho25ImUQSn57Yd1D7MGhKHWsDa6pe6wGf+kPWBI3pSPPHyhPtqSE5DwR616yn3XPF+I13AMoekryHDLPqNwVX/Jr2Pv0It9aD/S37caFdzSKn0H6NxtySkcAF+Yb+6dnU8N67wOeK4zx/zyy8/x608/xS8//5L7E/vVoQcI8jO0mrFoqI36DDwwAzv5u0TF1moEV36RvyPpH5HXZ+rAG+gYU84lWECD4wKMusJslSut0nposhaw3qze57wWwmrYhPDlb/i4N15M2LUHMe4vHh6+5mGZByewHLW6lpqWB7+59Mgh0yO25wtv4Tiu/LTDYM7NzSEaa6CQeLvlcIUDOOSlHay6qPFJfuDN9dK0wRaU68vLW3iIatN2tHn9FxOB/oEYvgvh79H5ljWtrnxved4TX7fknZubXdzd3fLy/hPtnjUH6NjQthzOjTFutmGNrazErzysAc2FAzLWJzbA8z4KcYe4Zt6y1vLQ/dePffkZX+jAb0zf7vfg2VN/bGOA90BJF+wkbQ2fUj6FvtpqbMAh/I5n/Vc/0eqVgy9E+w6cyHFZLobJ8FP89Tttv2fa/pciU+BUJd/HC0KvtQ+DvUaB6BH+NYCYYJ2KCguNufzOt3boKAxita4OPLQWGzZBpdRMUm7a/ertTADXCCaM4oxB6AwG2zSQVLYUgY/iwST+xqb06ekxHjjw8PrESawn94+cclr8WDxqOBatOolwLsDR8KS/4PjiW8emLAB9Ti7kgRYdfIH2HQN3/ZniybbwvME5P/FG202g/7cA7/0/GGVygr8NTjSOm3R04R5fXuMXgt8LiUPeDQoGoALCGd6Fa0GhE3nIhHDDOSN4djibDsFUioETgQ96oUtd6BTCE4en5SkDApDf/JFdeW0V2YeYItSFeIU1I+c3E9fxFFnMsqAwzzVdWXkXbudk8C3wrbxeX5nP4VyOIadCMzjp8MoJENEodNW5S7O5niZfrrNN6NrgBabwjYG0ddBa0Y0whePaBflYmKywS2wo8u9IfM6RT3E7ZyJIn05v+fbkhdP5E4WvY5iMYGgwBVDXlVJDPJ1djFzgXZpMfP579QyurE8bul4pihKea+A5aNLvpggQMQzIGfrb0MIN/4gNBJ8jtvr166+8XXzKwlUYJUpsd/tsPWu0S7oglYQLLc7RB2xniiiDpTQCbv25ypLCTL6TTvDoFxOFiOssKoQzIz+TmPLwD7VZJF/AISDHLa7U64x+Czx1EkLz2y1HEw4y9b5Ap8FfvlNOp3dk/ZxvFEyMM/akjha40DZLWX1c2p7xS/V8/4lNBv5RQK681ZvzhalPKgu/ieAhhUXMiK61C+eTI0Of7GqLDX6hr3nwcXu7J7Hss3hzfVcK0MHGAvmTLvHQk/1dQfrYmEmt9zrUaDQ3SPLvJGnTD58fX8KELv3KsysltOtGwXPgDezhcJu4NyTbHW8E67CBlTVBnbHv4FP7PsYdm2/43uAXfV3HLY6VTfoBhZa4C2PCLz00govlSNNi5z3O6EHduka+HHD+MIxx2O3CouaFOPOVmPjt61cOnZ9YM7FvK8hL/MgJmxxIsK5LfH1lw9do2C5is68iE2m0dSU7IYMrv/MH25uxKX1EGW2AeX97F5vt+AGn5FWZjOhvoLla+VlEaWvKV1wjcrNwS57BdcEuL8GHe8e1ox56ECqhYyb+TfmNmITBNGNZjz1Iq/PVs4Wy48rJQ0+v9iFR6Gqs4gceaq0xoA83EQ0ZDsARxjuFy3U95IT9txzYeGjjJlG7Xt6BESU8KAiuEId5pSWHNAs7rh94QQlxte8Grg2+f+BNssW7V+Wk/oSjD4nfq3KakbVxRp9+J8Yt+KmgW4N+dOlaW8MmlXmjzzHpKAi+Q36tbzGA19ikrFw/46/GBOUjPvUjfmVdK/ORjfJIXyfOeGAgDcbHM7HQfPXMW0mLNDc/rne+sG3e175Gtq4qJU0WFMgJHuTtt801Q2Ue9Mq7dOl/0tkVGHECPq1OEHb+iMM4u8PGNsSEnvVOc71xczJPQbt9NufbulKSLv1AojzcDT6V9dI7NGXbYkAOPc0+57qWaes3eNGFfugGXPnZlI+4JU7eYJYfjA2iXau97PAXbU542o7zjL3K74xOtFWf7ReO+LIBQ1vI+5Tmh0zWDkFRsi3pI8b5p6fnOPnNX+jsmF9KDfXkRuSV/HimnnGR8eCwJTbQlKF0QfEKVTlhN5WcZkf280s69f8LetQHKzLSblIG4BOu/oa6MP0SA3VfRa9RhBJRaw1tVtu/xQ+8bnZb/LOGn5nYaV57IW/IQ/tY/8CBo+0taY+cr7zNaeZZN0Yn8rWy68GROAFoXJjeqVugzYMVn+kOee0bes42hv5da4tOe+1X2x3gXb3Jjzpykye+V+omdYU1Y0L8Rj8oW7CIooQ247oOOpgQV12mHdhHp3QGQimlhj7qGiaGm0fzgzlEWXyf5yDN53filD6iTQjTb8Bpf+Zzr0wLaeZX1rfWBtbF5hDHBngWt7afeqNusJ6atEHkb8yxXbiXBnn32bXiK+izQLfXC7y4Vpr1Bw+aXtGd6zAXlvDCshT01aK1Va7yahNW8Mn4hQ1Ux4Hbp4zIfehM+oTVlRJtswk3iQNxbqiNlSVm7FDbPvLS99o8wJeGvD4f8+BOGlkQxlpxS5t2lnpEf9rZ9rCnfsMfoMV4aW3qn4IwDp6RuXiUo3HP5uGj9iBs5S6dF2BFlKilpe2XDrsuJeyekGfGUuUNb/O02k5XsQHy4Q4/tPbRdoSBaPlxzox5SXFEdS52qb/mfGMKz8pS3uzXp9yf5N6hRO63JuJ28HGe9qgfnKEHg43tfhvmDPkEIbOYYe6hNtHe7BCv8vBZ+W2R0UDe6UpNHWh7HgY4ru2B1mUcKp7iEd/9lcOTh6dvud9wYGirfCr1Ti0lZdUacoC/rqwQ7JeuSt9KN1ARgzgG1ptDd9LBfUXmwrUxK/lxbastXC8s6Xc8gN+VGhU7HlqNDfWLV3XUFXDTL46rbSir0+lMzfsaDxz8GW+QUBTmNWyxgHBCn9qCdqfNuj74XJDxOj/CA8YKL67VjrfoznnvrGVqykAbNJdDRT5rhyifwztiGHW3eCZ0qa25Vh5HbMeXNgfthz2j/tHD94BcNpkfx9huN7RteLjpS0tld+BwxrXOM87rd8pklbVURiizCs3qvPUt/D+mOVc7WV8QzVmXPVEPXJt7BuUtHTvoUUfGfOts1TRjW9JvHJOH6CISPvbkPOVq7JdXaRngYdwewn4SXVxMLjqmQhNgXn9/v8rvj6R/H0VdKdFqDRNhzyFQB0cLAVfFB2N9q7HD+DQVjf/x8SF8S+M3c/z6o4kjUFAaGHA0isI619baomGglf7CHJ1Mo5hJQgs4rpQ6prHlM86fV35BCr/9YQYwdYQeWAMwNxSwOpFt4L6vTZRMJpgC+4IBrvgWguPCqfKMj/GGgxnikr80TB5WmhxfsD3WuxanNiGaQIVzIXK45gJsaZ+ndxx2yoLMoG8QMID4VUUPqZynXCp0eXW9xcw7633u4WdwjKv9pdSQF+crv1oNXi375LXVCn8l/HSlRG01dHyTifxXxuXnzIGCfwvEAk7ngpvv6xw3gYtPnnyWnlnekIPzpd1mQXENcs4TTvCRgtqpjw96oIXuKJU+aJCPcBIwZ+Q4I0fHe8ZMKLc3d+GGa0dBb7GWCZzDjZkAWUqJ2lo0NtsFeUhX8PFe/mr++1DlUqKKj/mRH6gDl3T6KJy+khSAJbzBq/MdzIaRsdZ5XT6X8L8KjQanXW7o14JxoA/DCeXqQZoF1oL9uqxvNQyu4zjgI9s8CGgkiwq+rhTUDFTx0oKP9BkQzwR3fckCT5j6kGNMwc2gDV34rOwuyFH8Pv99Y3LSLR/XdoXhXOUrLpOcRZxz9EeT4Yj8pbu1IX1UGTU2AzuCuUns7u5T2G5ubvN0f6RfHUJa2lMdagzEBd9UfeKN2na3BXWhCKyx2Y2QtnBI8RL+c4iHbw/4IL6nTIKij43bK29RLCh4DPG6Rv96e/VQ5oE3b095oKY0TErOMVEi1bhgU1mQUWS5Xr6uDaGD25+rLy9ZvChLC9gs8Cgklf+EHrU7k22+tePA9MiY7Y3D3JN/V4q37frDE28eX+lzg+XBqocjWQjTn4Uia9Vn+gzJy4JdnD7bLz5x2LdQdOVa7F6Y+qvFpbw0bEfdqAd5Mv68QgeBKe6/fI473u44Rz71YddgBKhl4Q32FPlNQeT9yEHx9HbM4YoNjxQibk43XNf1kbFLP3ezrw2Kr2duq+sh1pmNmHbv33DwkMx4/4I87Ne+Zt4YvxNv5P8bxZ+x71oIaU/yYNNHaqvRFbT3Yc9JWFeyiOuzH7ugAD/6tXbmWISMFgXYlVfhlVIDCKF2Z3Sn74hP2l6xG2m1sB5ZIx8XYu0bB9pHxhyfsZsO3jZpt/sQrnYMwKTNgq1Aiz7jP0Uyl3k1lqpHkkjU2phewkLoG0XvM4eIb+heWtImkcf8PjHVmMTU6w82oczWtnaKiwiBey9ZYB2Bow80iqRbDt28qpcjehRP0oVs1H2ffGzxnZa691t+z/KJTSkb56hnc4dzoSa0MTc0/h0nZWEeeCfu6k/GGWVrMShdOHnStdKrFwIR2UhvUk+XtGqD2kHG6qTNebaKrJjtmmuD5q5UasGCT2KrbCKloaVM0T/rK3OModLAMuJJgb9gk3GM/JYDslC+0uX4epiaFGWMUU/agXKDgVhpXCKLz6HF0FoIG1QML5SY6+ZVe9ttLaKRaXXOClO+lJv/pNY4qgFKn60yb9bGOJTQxz08E/ZAf/5TtF6JYq34ifJemCvUUku+BfeAwvnB50rPjF07V58xrn76+Kbkwlpt7AQu+b7hTfOe4n5LXFZ36lU/0B9c7xzjpYW8Ni4eZSYP2qkHUivECgAAEABJREFUHMYjfd84rJy8PhCXH789xTdeummPZ+hxHSSu8oLQ63Nf0THyVLYDec860Q2HmwF9rPa9y1a9EKuVkfRbZ0ijg2mjxKQBONJsn1fprX31EVuZ86rs7S8FvOC2M+1emvFF47SwtXVhdIi/cHOdLw7t45dffwl5PBLrtRXhOM/60nsb5o0RR9inTdZWQ5761sKc8czaZ2rhMzGy0jeMY8aTGXk90u/LOnWB9kM+1HnwWYj91pXaTV8qLxi2oZ5/+OFLfPr8JW7x+w25uQcf05EdcR0fNXdJ+/Wlp8/a+IJdnIlrJ+ZoH47br9OkbzLmpl07Vg4eyGs3O2xng+10yFH7UafyvOb0PXTtk9+htoyNjgljEp5NO4DAQqu1pl+NxFUPKLQlY4JXpjEj0ueUsfGFAJB9jpsnxS0N8nd6e8XXT/k3ssyR+ryx+5W49kzzn/D5Um5CztKjrpWxMGwCVsbK4PxRZ60vCqa0o+sc8TlHGowhGHfW8/rE68cB6jqXGBZrDFLW7+QodUfgEBVNCXDxB1vTXpJP5KZPVGxD/aeM6DM/OdUYbN4wvztfP2gVeweGvpF1CvH8DZ7P8Oqa9GfmzDyL1Ro6+/CTATy77T5++PJj/OHHH7JmQ+pxJMbq80Nt0Tf0xNVvK2tnxgZx11rDJg5p8g8wewimbM19xpY3aFGOZ2RqzNa21K0ykhZjmbY18mK8gkMbtxax+eJbnpSxOEqp0WpNm5GHA3RnwyaNISN2JCxtWL0bf99T7jO+N4cvmk7aO3KYqftX/TOGXUq39BrjLoxp38rWF4/iVXbGIfXs2kosHvG3/f4m7qh57+8/xd3tbSiPfEGK/Cd4HpDvLS84pU2ev/7yS/zrv/xL/JUX/ydi8hYeNviT6xYIn6BXW+8KtgNdykperTl6eK/khh7cwtIGjeP34M+4Lixo2iAH6yfblueBfa5xRD60qcwxQ0OkC/SWOCA/16gPff509puU5LdaKR+XrKetC41d6sNYqa2rY2X89y19D/6Nd9IJolCW0qrdyKdXaRlqC21Ab3EeIkDdC3XQTAyb89tx9nVR0PsYu90+3At6iHn/+T4OvGzdcPhb6xAEnOi6hMLs9erv//Sf/pOX31Urvytq/r3EdCVKh7w5+KmlBD8YioUYCsNi6cFRG0ofGavqj7djM2+eTjghDSNfSEBqqbiYm5l1CzMVjM5QcZyaxmEPBJpJbNwyHbj08+MjSyP7cIzWevA2DLujQQnw+WEa907qSvhvmmtf4xp0g35hGFS9xvfPwqZxwRil7KNB94VJ/Hyfdb2xT6eUFx1lDXiuI9TwCtvgNxNcLhR2rlF2A8ZbIPBI8jAgOA5zFLA1uiKDBAL5pqUTV+iG9qQZWpxhcuiKd0JlhPvamFcboCrtY8z+rsZAv80kUDqKat6GWgBk0CRAgirXqANXKpdMnGxS5M+WSRBexKiTGxSubeV4pUOpOweAXIDWcbn+QE9B9tJQa83iNudBwDu8iYcVKYsNmzqd/7q5McmLTzljNgkRcHn1uZQawpSHbPCsPdlXmNgBmL0VdgsyF7CyK1CDDaV9OIFnumHEOd4VaCkpP4OWUwI4XbFfm2vROAzZDNy3Fn5MosrWdibxKCtpGBg3IPp20fvBNalXV0UokwAud9C4+pbJQZ5tV9vKQZc4lyb8VSbSDD/0OXzBOB3zXphFPpG5gVl6bK64kHRcrw1rr0TjkBYLNO1l87HZMaHl2q5ip0BEGD7vDlveJOyz7UhIHh4UaEjcHfO4T/nCqzx30JBjEKY/em/iPHJg8EIR4ubCA6mrDZ4onM/YqIViCKsQX7AVk7P263Xm2UKrK4UpawMzrODL6EB4oMsxr+K8YMviUK7JPz7hJl4bnB1DLsrduAVYweHUq17OxDNpsk0kzzOJX7q/N/uudDPXIu3Ipt2C45W3kCbQ1Z/QAD8QGhZCM7RO8Gp7hyfpMulabCWvvG0Wp0vShkj06kCehHlN2PqNulDHmGvGs0vaAyzAp0lff7JQU37iUmfqvEc/rrNpBzIuXSfo0qalyX79oa8fNv8hKzcWxrSJN2QzB98zclTWywcvjrnZkT/7C7qs+EXGZmAN3A/gt1+8l6SZ6KLjyoiKoNGTRbpuLN3SbJOm0hd8tkbef4cF38DSzuRD/Mq8ANP1wUe+zujKpk3Qhb0QO4e2woNW++iM2io+UHIj4DppnRO+mwepC4qXGhWfm6bzmgexEecyDdQLxQ4vBbQRNryzB0HoRZmoW9kV15W+rhTQQiydE3rQBriFrhZuxPQjYZ+Bd6LI9N5xKWEpMapBC37DpvLMuMX+6YOeAo0WjI2NeUVeyvQMjrQ35ioL44J02ToBr6R4F85fb/7+N7NhNnniqs1Jl3Zun7OVvTLyaoNJu7NJd/YBZsYv7NQ+RSg92syAbqTfMVCkTN1EaNNndLlgd46pH5tzfLGhr+TGGLtNWuBHWen7zu8KHdw4Zuw4g1/6ISX1bv5VZsqrBHMZkCbnXoCp3fbASHtu2kEFGrGDsWnCRqRNYujtSg35FJfNtSwN+dKmUz4dOJh7lXXi9JkmDt8Ue5ji4RRd2Ff+jlobG7ybMBYM6FcatY8J/YqrALYr4EfvxYfkA0ngtxeac2zq7fxhL8HnCsc3s37bJsc4rL9u0l1jUxaADGFbP+YV/6zi61e8qReCt/OvDRTrGmhyrjnTOKdMtAFtNZ8Zd644vF5b4mGMn+wS7gzPEzyc8MdpfkdGH6uY9Ft5gpgffAX9GKuOp2O8snZWHkDrCrM7GldptxXue3jyoKZH5m6YtU9KwIxTJ/C6vjLHnNozR1vTx04fsEEa8ie8pBd8ylM92O+GUB2ry91uF20zhLEOkuAFr2D+rJ1yTTuBvRUOOZA+c53P3xu+4f3Fyc4l6EijwPpaQvs2l4u39Q3yMBZkcqGJs9UWOYYPtmHVpXIoxVEBYkfc5iPX0E+y5UOgcjA7T9q58pQj3EqX8lmIV8Yf7S95w3+8NyeaSz0c8UWb36Q5I0ftWh17Vd/GGvmRBjQGCfyWQBt8SKG2vCiLa0NW+UzNLm7HxSlNAJDs1On0QYv9QM1Y3FfkAI/KyH9Wb6xxXL6c4/q873jC74zb2kmlhmx9jXzugMFYkUYmn4kV8iScjucOHF2Rowh1eibmG+98OWSMYgq5ZyROVeLhjFTZ2DO/KwUdggM8jdrav9FyONyE+YOh77nMe2ZG0QZay8M9aVFW2S8C2gmbfnj4Rm475qbdvPJMDafPnMgbadfoZEbO0in9LItaSjTgjjRxaOO+MPJbpMK46sy5iBKaS1R4dk2z3oF2fUgfG+h37ILOfIFzRhbfdQXexIk9BR95yJpAoIxpHxm/oHWCTgQVCC3xMR0dLymTE+Pag+ulYUM9vKNtOcTZbvHDNoQgXeNNxS8GYm1X2GdhIy8vr/HEC8EjL6xm8A4NHZQ1H2ib0qitazPv6NpnbUJ8Z+jSB6Rb+pSNh0e3vEjNg1kOfloFXo/N9CUq9wNy1Y7UVXx8hAU5YX1rl34rneIyZyl33D/ZsC/tCV3Ku/Pt0waV0xkapcumrN+hcaIpI9hL+UlHgw73DOo4+zukIxE0bgWb+FbaSq6zU1wpj2R4td1xt8UOt9GG4fs8566trJff+e//GFRehYjTLP67LZ6z2OdKF3vPdxxjphEO1CoZTgXWhgGiWJO8G8LPvI3y2wE7Tkv3+z0FyHZVHEBUsI73wJvnPF0l8HaYQq/x0mptofEMrUUFrk6f98CHDDYzM3TMCW+HYfzw5Ut8vv9MobMPDa4SuCRNA9WQc/PE5iuTBYaq0UoDaUdwBO6aAVMcPfjtvECTwV+HFM5CgLE/eWXOgIMbONtQ6S4ZAP2/FM2s02FX213ioldJDPx5OuvfyPg//6//M/74hz9CfyDHmRiw5IsO6ZZf6bD1rYWF5jUYgCjnG0SkX/pm6LIlfYkniGE6k7MDOS3hRvNMYWBznfQplwzUnNrap9x2Wzbx6MpgMxO4DApnnH3VP8EM2V3AUeH/2kqpUZB3qw0HHcPgtCE4DtBeIME3neJH7Yj7w2boV44DshOvrbZKL7SC17c2yQ890tLXFgY++W4VfKXkWx/fyj1++xb+LyQr/eJVxr4RMLkId0PCGFpLHUdIEWQA9/uPXRAHZWHCNinIu8HMoUpQNVhq03mKDh4UlnL9LaTaamx4G29BJu3KVFgWKR4QBJ+cQ8AWpuPX9SbHGf0Y9NJu+CU9zvHqPGlRZgV5931NfrxW6LFfvYACO9aWG9eVZ8fsV0fKwVP/Xep5mz7p2Am9ehVWrQ0xoWs2o+K1oNXHPH3Xn7V7+dF3fUNgAeva1rfwmz3O1S/Em/bJpsBDkevbFr8Vo0zyjQE+6b+Rlv/E3cANMIsB/w2xByUX7K9JE/3GCt9Ce5jyTj+miA/Vj6aEIgseN3bT2+pXDPKzzrFyW/DPmc22G0BheSijHVlQau/qXv1Kf49s3XhoU76BWNtN7NBh35Az1wGaSwf8qJGbEoqTOtSoQ8MXxuhbQ54rXfrcC/7mhmKNKQu0lejwnwKuwpWOWK9IHwaV4YR+smEj84e/Iw7glhB3dJFxQV08vTzlt6mUgT7jPG1IWxKGhz7SIX4AhLKVH+3CohCs6VvGCmWBawiCqSWKd9DkxaeMC9DcS3spKXvXWXy0cYhxu0n4zhe/rSGPPTHG/1PEJ4qYw36bBeGJQ5CJgtK5pSjLShyDL/iVVse8XsDfg6sRf7f7XagndenB1Jn13utHynCzG+P29o635bT7L7G/uSE/bHONdGp7fjvV+x59WlCp676hsyj5LSlj0Su0nTkIN/6Izyad0qKM1NGMbi7ELshL+NqFB8MDb+NGZCHfNuW8g+cCjzO2aAz2G0J+C8BvZST9AOkQdoFPm7hs2kiFNuPaQFwrxKYLsUK5GGelI1hX1YeN9eI4Q5f9yl85ifOFYlR7UL/ON8Zps26u7ZPXCZ7kz3UFeo2lG2Kc80BLvJxDevXfpA2cwpLWdZ13q+2rG+1OH/af7SSt8OkMebR5r+9pt+/Y/IJ85FedqLvrt66k552xrpSotUXpKva/5DcBn/2W1UfB3iGLpKtXn5H0amev+OAbTbkJqwRw+hp+xG2+csyY5YGqb6azcTjtNwyMFc7BKbBRkUR+Q+5MTLKvbzXUs/rPWIBcelpDd7YC3RfsWvjGQXlVXsYnfccXHxvqGjdoHuikTqgjpE16+1rwrZH4vY8DvmR9oNzUg7Y/gH/9tuV9pI8d9sQm5ARe7cH8tGXzcos/7FjfoMv1xnX5NUaonx7Zmit22zHXf6gr2tCiskZaXasvyrcyczNuvHeutGofxqIZfidygfJXfq8cZJsHUq7PT2Gsdz0khjnEf5Lwmbe9n3+gtvv8JX7gXjtwzRl/vP69oIE4IK3CCT7O0T9Wuho96uYUytgH+/ds2vb7Q2y3+76GORwAABAASURBVDBXdZXDHgxaetWDcvYqT/JWGXctLFDnzeR+nwLdV+RQozWutYV6Uhd+61lYzlKXynBsW+a1zNv2X8crsLfoYk+d7L394ta+5MvnKFhotsrSgqoW/O4cp9e3cNOrP5nTXGMTjvWKTTtkUVyIAcLS9sQ3gnODXn0WHy4Q+ZIGeiq8qF/13LcK+tXGhZPNAOFNFyxjjHu3Clf4g7ZRkQewxD+Cq0K/djcTU/Q/vxHp5tIcApBA/EBZf7SR9A181JhojDY+no5vedjgOg+wH/VH5si//LlafqRfPTfy87VVaBrgZeAqTV6TDQ0VAnz2n8Ns93v0NObBinRqb6+vp5S5/HnAoh2k7dfGXDam8KfdWf+Mm33WXl3BpkAgeOXLLcJSVmsrjGsvtgE4A3T1teUcqoLEJy5b8lVryJv3F4B6aLIQA7Px7EvHiZhpnJVO564yX0J/M9fpN+rAMdSx5mvy2gU40qNdVGKL8jyjp3fimX5jfZ0+DPxpPvFifwprW9vEQap4s9/8Ox3j5AGr/0zd54TDfK4zTdrkIWkAl4pf6D/xwuiUaybomuB/zppfX8w10JhXBQm/TAgmcqGD5wlaJ/DN2LnwK/IyDuzRzQGd3m5v4rDbx476bEDWjpfEH9B7ym8/5cswdK3tneFVGQlLGpNedKb83hlTRhM4pWmLH/344x/iDz/+GJ9/uI/AL16JaY/UYidykXTcf/oUX758ju24JVfM+S1eD7wgPVqtYV40hkm/OIybfiP+v/6X/xL6ylWXxgRrbXnJ3ACRrjHuGgsm8Cln+5Rd6oiXkfqUcfn8QXNohjid8KTRmsB1QZ882YQh/1d/UmY+S59zJ+SgjdjnHP3qgKx3xFVj6wivyrpDbs4xNwlT+Z3R00xOK4xt8NNdtm36jrIWvy9yfvIbmI8PkLUgt1N8++Vb/PrTz/HTX/5C/HuNy0XIEaUg9PX2d/s7Rf67pe7vCFusRlBQdmNkeUXYKvB8PqOMtzDpoJko/GfSc46b6ML8fmhhodhqjZ4kbSGmUm3OM4hpoN5rWNfmvN41tOzra9S+RBsqcIBZSSzgE47OE9xbaI0UTDuc3YTuOuFqqBPBRUOV7neCSNILfQXnr8AaaM632VdKdSltDSwrnplAAybX0boCx7YOlXLV4a/zDNji8tmruN/epjxJBmgWhvdsfG5pIw4iXnyOomIBh6H/AzZwi81FseLhN08l55roeWCkhMmohw+TSUFWFd46+HB98AFy6HwLb1NcN5PBUvYKEByuHwiKJnxbTx/EcNC20OAdvQvDAlNaxTXUSuBqtBqV+77xDIxxoI9WuQd1mJiuuGbk773BQzoAGxYA4u5rS15SbmzQDUzeqy+bz9JkQk/YqOfMab8Fq2PymsXX0LLIKqVyVZZVxUnK93aVox3rPRiwde3lbFAjOIlbnoXbV+GsM7MfucmHeFdepvAZKIBEh8ivuqZSBCgw5gtnbW5EpjApu16c+ZYI3SRs5isXAOXPuqaG165Ih+x4/Wjd3+jqSokKzmzIv/C8jkZ+fF5lBLweefdcnUPLNazlNtlI2qSJlY5ZyOrP+ojFh3Zt05aYIlFZEIsDyrIrQC482wJfE3Jdv5Z9YsM2E0NO4WZj1WsLE2WD7qvfeIXxGNjsClB8102keMU1MH9D8pDGnIPtTCQ56VeOPch7+OpqgYIlZsa1yTN6tpmMnKv+lL8wxKmcWt8yIVVwaKf25T3wxC1O/SX5BY/jpWBv2KZw7HeeTZj2RYnwal9hrnCv97W20L6Vw0hsiIKt4Ksz9mOTPptySZoZS2UB8MIcx7isfCJrZV7AoX9Lq/QwiLgZcSLrrj+utcizSMhCgk3WmeJQ25S+VltIn/CEMfN21Jjiese1C2HYfHauOAMepPXanO/YgExznA75Ua/qw/WuMZalzJClurHQWIgfTA9zxIb1FqzOca3+ZJEzE++NM84Tvng2yHK343AaO2nYkv2Oa082RZE09zUqOvdeGmKBePAjMFkOAu96zcGCvZdo0BE8G8+EWbGz2oCTNlLDt7oWQ3sKow34x802trt95oHKHNfIszLwqh7BClsrfGE7x+b8ERjXHCdpFni+2HA9iSDtdUNB2rcWHbQUgUGfsL83gMmj8KS/lw4mYhWwOsPmzAww0+ccW9/gqW/QVYEWbJCW3FSrM3EL20Xf7ZkHljNXAvA7dGcuXvXjhmAGFxwgfPWbMLBZ+Tl7pV1lYdzZbfdRB+Kp81nG4qTT+AkqfhbiyQdctHTlr0qEo/iKtHrIq85nngXjPIhkRvm4rPRq99KSdidOZuhrC3xIq4+Crsiup/ksTV0pYd8aC4QFXPrE47xa9aOatqPMhOXhnfYjTdYSpVT0OGZT7q51ru0CLWgmBuB4aLdhQ1PQs2PWHspD/3Bz4D/5dryvNdRL8BFWZa210ogtGhvUuxsO8+mUm6iUTAhXPpT/gD3Z5K2LEh4WDK1i/2NssTfhyou+eAYGU6KUyDhvv3TzGBVaegb4YWzJusg1Hj7N6ETe6geugbrRFxBdKeRy5NZ70Dcj5iXkrw1jlA6tIBN1qgzkXRzyWAp8s1aZyGOtJWW6gV5p73gOPhfWk/6xJ/kWnm2JvtVYD8jG0I6cZ+4whxj7AB09vyo8CUsZBM82x20D/poHMYcteQw4zI1Yazh1okwPHP74dziUs2sZhqr/8UcerMG0Y/Om3/jwn3wa++wzxmL6oc6MNRvkl/lJmgAnfdIqTpvzpMFSn2HJCp9zXlezS5jqT/tE8MxBi/zkIL+kiQs/3CFHbqKUda3zlVsPz0r2/cN3JmL06XRMf3X+tYm3K4XYMkfaIjFAvZ7ymwhvHDzM2Mwl5uk97caxGVjqVxhdKdGwHZsvAOVVmI5Ji3WLNpLP/vpOL+vwo617CJqyc90CvRM0GJ9c71rl7FUexbPJfNKiIK9OvlM2/rIFyxbsSmQl/M+7ROuvbJHiX8dYo6AoXLyIx6s+ausKdgMA9ZE0oWx5HJp2Di5oPVHXaA/KBI0wO5DZTJ11Spkt1HTqUn8/+k+1OEATT0VHG/ZPtTZoVs62Kf9WmAcivjg4I2v5fweHdhjQM7aBC3SBW2TKrfrnF1oXtcIVc7L/45ePhf4OVrtSvvvPmC9JemAFjFwbHBAT5NcmnckXLyflIfvAaz9E88N8ZMJqflbcfWuZg9PWwcdA/jjTm0KfNlpKBe+SspJHHsJca2z77dX54rMFPFhPbLf7/Pb7SF4fkJ8KPVODrjoK4AzEyC05f0scq6AFO3RLf+Gpr8Y1ZM3hTcLFLvTvFw6QHh4fOfR8gzcm0v+dPR79cf47uPSX1afmuGC313n6r2MeMAlTmlzztyYUGoTIW1dKqDft4dqMg9KoHBrydF7IfCglLTRSjxl7u4oOV9lL9Du0GDeZ+v0H7vPe2K1efPFoM/6VgnxKDq+/5DkKcmvhx/ztQZ0HVvJm33+U9lu2/kPQTByCzlXBKu2C0b69vcU16ZgMmRAmjQ4j1qg0MgtxNw9uKGbWaAiO6Vg+aygDyclAa4L1a4hpAL8xnoIhrIaWGCiYamh8BlzXa+AzgchAJh5NcUMQ9wCiby3WtYgc8vkRSBQCT8VBTYojxc+G+TsCvkYofZht2nXHsryJvGEtI6VghBU67EMaBCaLROkIPhq5xm5g1DBtZwoh3yLkNxqeHvLNvMWOc+Xl0/1dHAgeolEueapMkJUWMCA2AhKVic/iKcjEgMMAyfMEjxG77ZhvAX1b6L8bNenrSDpvj0566IZ6KFRCwENm0laR0UjA37sxAYYyKMyVb+Xr+nxGeBk0Uo+R/Dvm+r61LJIGZFppfV+RUYt85l4CL8oJJ5YH8cq/MvGPo3nCayAXjzC7imyZa/C0mHW+NmObxA996ks+h8ZmAKHkiTdrVgYllka/z+K0XT6CkHK3PwKJgEq8Pl9lLb4ZPDbnulb6pCdpcFOMTi1gnKPdmWw9hFrbMTwAVTYH5Hp7s8+g77PyFdfbaco/Av3rLz/l32DRfsVzpUG86te5tdbI1rgia/WCAhhmNjznOu3DyTT5cU51HbJS/ikN5yID53vq7tVEKm99a9ggxSn+2JWSkkvesBP5fMceZ9eCRwuKjw8SjFahi2aXNqK9+42JM2vsG7CJln62jbTLgs4+7AHxAw4+kLc0GwsOhy22vMXPx9CeNhRX9o/AcCNgvPEPxRv85WGA9mvRps2L851kqB4d7+EnZV8roijfk7v0SS/YNYUwLth65tVaQl2Jr281jBXBJ4ugV/QLfOXjeuNeZQ3mxAx+ZApZzxwy5UHKR0IvpcJ/y83ELcV+vnnfwefQwM+iUqAv2Jy0ONB//+k+7j/dhbBn4KFw5kU+Bx95m5Cb8UIdqmNp3+HPdxwsW5CkHTG3bzW/ieSYTXlW5CafwUdefBvvG9Zfv/6CbT6E8n1+OVI0HkG9HmhutmPGGmUeJYg/bLaxEdcDhgJAGXsHqR/8aEzazsS8Cb85cXW+tqc/GQt8w2s7ISvnXXUnJNB4EUxe/dWVknJom5a+xSNv8I4USSfoPSVdl7QxzQsN5z1FUUBXX1LGA7auHFrKoRKzSuhXTIk82ELmHUzK64ANZm7qa85R9jZ17wbcbypsdqNLgVNjgw78GwK1bwEF6LWEc25v72K328dmt+MtJA09+2z83W73WSA26OpbyzX6MgD4UbvBJoINKbbmhnIEn/CNHcYddafcfLu5BYcbf+22lIqMPEigwLRoxoe1ky003uXfELjB3/ZRgas9m7eNZ+pMfzhgq+Zmm7xWhY1sJmCt+jwhexq6U3+pW3AoG2UmDbXVUJYYEofk5B/sVvnZtNEz/jRhFxaomRfYkBjTHQ8+M/rjEhtytTLR3pWrfcePt7VutEvwH/Rp29q5cmocEKhX87S2dgL2CTsUdq0tbaEN6JW1Cbcroe+Xjr4SfErmt912H7fE8wPy0G4KePgJ5xl3Um/I0DhWiR/iDD7iEbdXHqMwNrQWwnBN495+i9psyCHpwOKVtbRU4ZaSLF+Qvb6TDyzsa4u22XBXwkOks+uJ1cq/Z12tPWPBi/I5lFEAV9wHeNlgf31roc78NtTVB10gf65Hoj4inRJ1qGGNoR6SDmDV2rBn4sJun7Yvn25CtAXXloIcmSfe4NPAeXv/OTzs0PY3+FaFTobcM2nk3kbH73f4cNP5wJt0/46khx3KRtpsymEmz9gnXpZoYrQ1Xjkn0RdGkF8PHmlPm+zNQ0vGCu1C+yNSoLYS6tC1ku03iT8Rh3f7bVR4FY/5LdeAG3VElJK8+wKU21g/S8p8ZkLpW4y7A7K7wf+BM+jfSAS7Vj4jue1wd4NMPmGPY5h3lIm6dzxpAai4rTd80++30J6fj2ENpe5S5ujeOQUb6+E113PfFXiiWZ/bP8CHY7YrbAXuWpuKUBa2a3zJb8HgO44Lw1agSdnbuIUhfvBt7cl51uZnqKyuAAAQAElEQVTKyWeUEsYXdYZImMgPN85Lu1xDXCj7ik12URIklCteXkL+GyDQK72uSZjxb4wxo9RQXgPr9PcNcUIb75tyLuBdwnhiTnt5eckaPOVGzPJASBloE67ZYZ9ehWGOkBZhOwdk6HTJ3KheG/DFqf9rK8rq7e0Y5n1jsT4Cl1AsL9DpXcc9m6qFQ5iMobxgMea65ow9uU7YrnNFyqNW7KIRhxoksB65pb1ydVw/NrdsiOmllOQ1+Xx+Sfu2z6bc5FefMc767ZNfv36NJ/YlylOdWkuZ7yA1EHgeuD1yCPHt6WvmV3Vq3LcuFN6Ww80ff/whcxfEhS+vrG8+39/H5/sv8elm3d8IU1m22tBVS39xvjyqM+PBH/70x/ybRCMva6Ql5a4dwKe2k3UoNp408OLXv+1z5qrMpFUeK/CFKW3XhgGE/+xJO/WQ2TrOAwRtwnXiuSGu+01JcVd8xrU9sJSrtdiXz1+ox+7j7tMNuhghvcBHjYwP8njYh/4kPGOw66XHGG+u9VpKjfygwo772mpcbcirY+oh0CEsx5H6a+Kgs/4D6xbrLf9GT0SHPciH36Q/UY+eyWenjzYpH+JKV0rIR2Vu8FFfL8entF1pQ7lhLPE6tBrmS/W2QZ/6wkAdstuOcSBPOGZssz/9Q/+yObc18NSMm9It/5mH8K0j8UI7fHl6yhyjPEq3+qp6GqBNPAMwbD3PPbIvXUThP+U54o9f/vBjfP7xS4yHQ8reebUCp9UozO865/MLPn/vP6j+907i/4Y+A9dyiYXErNNprNerRbMBT+MygOmwOmrOwZrtv5AcNFDX+IyOsZnCRbEQpD+CYY5BRqHbJKTzWkS5ji4Mrn0PIAZNCycTjQHYw5drQnG9Rlc1loLBaCxgE+Y1GFjsGhAMwsK/4takmJqGLQzISVorMHSad2Tg5ku8M5s96XOtTScQh/ffG/OV25zXBYfAowFaawuN2HnKTXld5WjfKsc5nVU8jmffhywnimfpnkkeZ1qOAzeLiH51EDE57pgbaJMAU3CmloWoG3N5VCYrH7PD0IXMCvopcExQeZd2Mh1mwLhQU0rIRTy0jomOfOib2/yRD3nKB9b7fPoIECYibcKxAq6KngAoQmeGulzAK23KNeeozwHaCBzq1vn2d4VkDyDhc7GbBl30+2z7m15mwPGUtDoCL8zrgd2AazPQChdi8mvfBsxzythCRLnQtAdgpA0ShL1q9xY6pWO8W/F7v2IJCrySt0pQWlOfyNd75eQVyjQ/6AcGMkk+XQWupANf8YD1navrHZL2Ag8rdHq673c8+ANU1gtfeZ7ZxGk7GdwJ6LVf5wtvhh7t0fGcC29p69gdikn/21C8m/DFm9DZ+HloZ4FqYnL+2YSEzC4sKsC3ENiS4JWvDPrNwN3NTVhwGfCF4zyTj4mnwLt2e6SYcTMAB1GQucWEY1de9OMrTgsU+3vmWSAlXFizD6WLInhc4dSafjCg8+SjYEPISF9T1+/4lz7rOoY+4gEgmCM87VP61Ml8PuGn88dGbKZY1Mb0JewF3qWj4ZO1NvRaAbL+JC3oqocW53gVl3YnbPUhrkqncrNpDz7TlUCwkvAbM27SlOXQ2OAgc1SS41h3pA2KzJ4r/f+Tq3MrtBTmijcbsFxm8zntAt16vQCDqaFeCvoqhSd+nCsPa+OJfsdsPOWP/NmEmR38Ut76fMYinp0vPX3Dl5IuuO1EQOsiOvRc6a9cizi47wpj0KztGt+fKZS0DwvtFRfexxzXtas+CGzOd/yCnWuzARjlVryBFk5h/J1P8jtgNxbgrSJv5BCMOD+ALZwT/mleykXQo7zm8zlO5zfsA7sAft9a6EsDBZXXtJEeXjuwAqfQhNuVkmD8bZ/4vc/O77+0X2wP3WiT5kPneliU9tGVkGfptq22tkLRltWldIvKHOLhSEWusIULLLkhuOZ6Y3WrLSyCfTMo3MLC2tUY6F+LuzHEXRvxuq6ttRa2yrMxtivu+xekQ0sZhuzmnK4UNjEzh+oz+L2aO/Wpdc47fBpnMt4ydxBvrYgf2TFFXqwfjGU8RoEXi/FG7BqgQx+ipCEfTxwesnlDX9qAOjvj+246LuQfY1LKr8dvoTf1SL9zhS9sYVpAy28p6EGOcMAZW7KpC5hw6to6aKRBbD7Letq984nNMzFY2PKQE8CbV34BFlBL/hPFCXtyjvq46nNhg2n88v8WKK0sCe2y1hbK3TgjOO1c+Z3YSE3IUl+9zinwIN2+7PMbZvqOcC4Qap/PjotrgVfHbDNySXrQQ08L4AhLe4LomLD9C3PoTloG9OC8jsWum6injOcT8dR/smI+ndCFBx1nZDOQPwby1dW33hNWidUG4QrXBhRoS8brHkTiVvdpx9Cq3s7w68GJfM/kKLpd5hSuC66+pL07bwavPEqftuZVHdRa4uqvUYwBSBD5+BIIIAlDHvwfBMzYljjk1bwUYBLmjJ71KWG6ZpVVAVzNPLv6CHwx6BwbzEXiRnb6UjZknbC7At5In5F2W65hvfYOWu6udH74Ej36v7qUHh4jD4LkBd6Tf+5LKeFGUFuThpzHL/v1kWuf+LT3ibXv6MdnpjHMenxvux05NNiHOvHg19wuDu1DTgu/hDm0Gg0e/ZbJOG5i3NL8pgittj5l4Fxhf6jd2781aJYf/d+rdNjyHtr+NvFv8nD8wjrx9+hX+Pad8RFt0TXy39cWpach0BzHRs/ZJuLJSk0pNWqtWWNElNSJfNoW5KJsbK7XNryqA9CLBqK4AGrGRrQ7nvjBNvxdatqH8JWjen56eY6vXx/i6eExztTY2rkwEScxeZ0vXywXXeqjwkdra1zooHEdMzeVaLX6iFp49q6UpEn6Ei7jGw6eeq4+d6VEBV7ta9hAwNo5rKOyjonIfN36FspQYGn7yCIJYty+9bKwlsbYBV0pgwuIxWNjMKfJz9DGcB9ja/DSKvihBWqZtqCPOWOlOpyoZdVjwgCC6zvme1XGJ/Ts4YVfZJiJRdqxeyYoWUkDaFfQKXa8wY6tt/Rn4Zk3jI3qt2Ne0gJtFTty8fd8wpgw+g+8kBHqcaQGGJXfR/8WO//y5T7t3r2b/LOUnDih38ll6LXlAc5+uw/bDhjCKvAvTdmQofLNe2xJW/EQzMNsYQqolDV++YJYWiNKmPMcSzsi4AmzMG9tjHMvTHOMzfhsPpnQF4IHBHPgRRjO8xqlRE9TZis8OQIjuhVGxiGIdSzjdpBLGZve3vKbgdca97Dbx9A3RlnPT/wH+Kxk/gcg9H9GooaiEq+O4L2GrjFpnGvBvgYKbAX9LyQiZmMMKnYi4WoYE8nW52tAmHn2AOaZk0LfZJ4JXDoiOo8Fw/Wg5YTTWhAALQwsOhQ2BI6ZN5DHeDm+5Mn+sxtF1p/B5XqNqLaaAbjHsbAWCu85//3l48NT+Mb7X//yl3zrLX3She0l+x2TXd8VjJjWFa8VniKc69/x8IRTg3ed8sCMc+0Kg8j9AaPiBLUR9GrJcfmbcUTXyKNyVB4wlOP+usC7cOVFRxXPGTmc4E/8yvLEszR8e3gI/2aK/L/Du3SbFAyyF/AoQwsoYYivhxcTucFLhxKfcjcRW9hJl3OuTnrVp3wl7eh0phkYAZU6EYbPZ4KmhxPaw8qPPNucsbZZnR/fOJF+ycJbfI5IM1L2lrauUeeOl7IGdaIKhV2NpJ/gatAckK9rs2iBWH6YU3KO/PV1hSU9K/1LJgV1cMFQxKldjb6N4zTfk+6GvpQjhPAGymJ7zjXquLYaA4F24A2zeGdkrA9o28rwTBK5Bk1pN6jluh6aNmMG7C2FbK3YEwhMcOr6uw2k6ZTkoYd2EwXT0nbP6Fc9+jZbO1APjlXsW31FrLyKU93Ig83+C7yK54z8XWvLgFwrIAq2/SEXdCvdMzaY+N5O4UY6bQMjaPA9EoBNuPJQwKmehG3i9K3RC2+O/Nsmvj30UMg5fovgzjeqnOz7vDtsOd3/Q1hEQMBaILF52QF7hx6k+5U3Cf/8l3+lqHlySv4bav8Wjzp/p+AyZvi/FF3fZj3FCdk7UXmoU2Es8CFtV1771mKgbXZj+HedNujEua47A1Oc0v38in3SZvTrnLZpoT0J84Isv8sGGnMN1/OHf2pnTAFkAe3auEF6ynhiIzTB78RzREVRDRrUn6rXX5X3CVgWKwBhKTYnzdidG03p79GbdFdsRJqKPkKfmz0Bq8O1zeshJnq1CNFmJu69Ou7a1mqM2OR2uw3feA/4lv3yqey07+SXmDNhg653bRd8xNtXCtICLzXyAyP8QHehkGyhP/nPtqr0MT/nwLdX8TjuVZjiE77+Ko8DfDfoGXJtCW372oR34E3VBto3yoa59glXerWPb7zp1D78loOyFf4Vdt9a0uj8K+6UCzYj7/rxjP69Ou486bQ4UfZDHfBT/DiVDccEH2OfxaA2IU516d+a8q3d128P8fXXr+HX751TAOhbZOOZ175CT63QtLYOWfUf+mVqxiJp76JE4od+ZRd8LFjF5d/MEG++5aR/aJUCuWHzI/YL/A+5X6BZWcxc+YGPgg5rtlrRI/McMz+/+m0b3nCf8Y/go6zzm034s29wtRv7+lajQtNmM4T8DNx7KOLVcdtOG6ONjoGnKwW7KVEKa2sLD5WcVxmbsDVjiocC+oI0R5SkdVYvjEu7G1B9qLa1kNV+jDsT9Kq3Abg7imS/fXf9RhMIM5cbT82jfjNAnZkrja9H/M+YvhCT0p/4ZYxeaTqRu2jHE3lhCuPD4XBIOffww1TUNGfMVsauO6fP4fdc83CHSQVe9Httyhzh3DM8ya90GeOMX+GnXH8tCdcY9fjta+IZhhYj8cz45HrHtAN1J59Da7Ex7vbIBxt1jmOnD39epAX5D2xs9DmflcUjtUXWF9Rnfgsn7Zh7v9WsXpzjPxm9oAR5kHXxCaNW9AlM+dO+xffTX3/Jv9WkP7nBMJeoN+fIu7LXZ/2/OCnn5Big3tt25IWGrysbmzKTtwP9XpmattEVJJuthrB5Qk7EXg5ipPlI/XE6ndH/Oa7ylX7xwQp+Nof28PPP0Pv0wrwp+xy3daWEdl2R64qXuIQ9vnN4Zw3WodcuIr6hn5/++pfwW0zWBtZkyqbUki8M1NPr41O8Pj9Cx/VApiDCAvy/yU/abMrU/+GE/N7d3oX5VD9ULvpb8JnJ78rGQ2/tSBtCvbhNYTTIO3PmnzN2ZhwVrj5yZp3XbCxYZ7NEXm21EUOIH9iQaxjJH/npGavwtPYvKWtt3jx4tY0BWen7B176+DcFh9rCOuH4ckxfyrgLXghdYxDzjevGd/3Wbyl43RPvR2J9Zb1zXSIubcrDN+Fc8LGZGC4vEIM2StSKPGm5Jq6/sSAUfsYP/GaV3+LJwzqArrwU/HvOWlX7E+cAXY1m3hbKAh5xTsQar4lT+KWG9r3b7XmKyMMu6pN35ikTO9E0FyVtW2lx/bXJw7ruBBsLEMpxxgAAEABJREFUth0hDbUBu7Z8FufT00P8/Nef4qef/5o2N8G/MJQJxkRs2Ib/OkIbGVoLY+z17/CttrPmMGG5riIn6zLlbO6V31YbuKvgkhYID3OQV9etPKF74ot4tUH9+IVa8EhtZPyW3wH8xuuFhc55xP7dv+hv1hkXaU+ZThwe4Xc843wKh8Yif7DHDnuzBjX37IhtO+KfbUN8EEdXas43rpgLJ+0buBAvhO9Nus+MGe/NA09Pj/FA3PuVJl02/7ac8U9dK5ste4UdzXvhaTPyYmyxxtIupMHm/QzeE7qfwYO5hbalHiVCmPJxwK43Hiph2+4PPt3dxz/9+Z/i0/4GFMQGFmrnC/bjtdUaxoHPn7/Ejz/8SPsSxgJzkXCVt43FIZ029XQkZ728vGLTR+rlU+YSaT7jA2dy3pm4MEsnsewMLvnyCguAQr/QIf1dIZagmxN8Taw9sda8KQ5xjfJBni/o6sI8ldFJGM8lPZIeYDnfPaP5YQL3IiLmMEpcOMYjh5q//PxTGM+Eu9se4uD/fa0NilaIHw2CPu5+j5ffN3X/E4l1f9enw6oAjVqlGihUuolNJdq3wfm6UnIz+dvljhkwC4rHihjijnnCM8Bo/DYGSIRiUv00DESD1LH82p+BhS4CX6ForOHa7XYfI8bWAw/P4kfYsX6YrIMbBC4YVhrXOpLzxC9tH12/uUjDwpnCavBQ8n1MvnXAGaPO++8jHyoG53VMC7VI2EGfRe1AgSU+KAQ/ozixtI86Pm2ojX7gAEPY4uVpTYh1TWAWD/ZJwzS9h3KxySeLo9QB+dRVzLAhHIPNBvgmYGVGfovz2xTHZ5IvAWG6Op68fKxxjvAGAnZfCzF4zkJoDQgT8GeGS9LmePAx4AhL/mfkLf1ri5xnIimFwFwsmBZgsIif0vGrK/xawGP/DHoIocckI90bbYvnC4WWm6eZawGO8vVwYRhqOFda7A/A8bPS2GoM6oCAdIVl0B3oNxkVJwObyf6miTtX01WQZ+Fq8gNHbVGr18o85jBVnWRf+ei7woMLZeE/V/CfvOVBpnKBbqd0QOiA1fMMGOSRv+ldwAds7pSfOhSOgdamPdtyGBwWWsr+5B/hIxCb8Eym9rveecLQZux37kyQf+OAwyI06cLmlJttnT9n8bNAr2uvcCCV4YU3pFO+jfCtLUtTv8r4gD9uafv9NvscU1/yb5FlspR36fftqLB7ZDCSUC2Y7H97xS7hw7GRNyENv7F4ljbxX6DAH2VuYWIRMKLfhq067jo3buJGkPyUuOCvZ5rwlYPjM7x5cGlcMc4ot0xozJNvPDTXehWf3xhYNfRhv6z32TFbQf/SMHBgob9Lr3Cuc75rFMKkEYW7LAr/eX8B7+nthUPql8R75WlAPtq2hzvCzEUfv4Qj/erwlId1pzieXogLJ3jGl6BxBt87yTx5S1+fE760Sqf0Dsiub9o41CDErkAtP5hXxkHRibtCi+u8AgQbmfJvBTiuHhMWutjhrxuaNqGvuUYcQ8MXaZkPwCFM2yqCGTHQoNm+Kq6+hbznOP36gU2+1csqE60TXuFTOn7bvsMB1kYeudr3Dqx3ZCEs23e7QFk+6yNuSD24sTg1Bzn/jN940OKB+8PjY2jTxjztx2ZcktZWrzEikN+VIuIbOhZX2h33HhglL+B1nbFAOcqz/Mujqy8oQvvQl6TBPseVqfN97koJ9TkS55S9srkgE36gAQTciEs6pdn8faaAswAEPOosIUzXYQXoYski3DXKrK8lfdpxJmdcVI99bTxqLOgBnt5e30J7FM962AEX0FZrDTchtn5Ar+jDPunf4OO77RgbaPdwAID+JA0JB9q7WD8FQTVwGhekS7/UB9QbC7Ko9cWJcvbZQ4Amvh6/ZYNiMaluz8QYIW6xU/OitFRoajTv5QirQjSr7CTI/oHxDfSaz31edXnOeYDPK+SCmnUioElnKat/MSEPAIQtrIQDTOlkKj41I79pbbxUUf5dwDUy7IDRowf73tBd2iJx3AMvbckxYWoHlXkUVCmPVYYzNAn7RN8UFXgjfOyRufz4TFdIqzIYfyMX45i0KSfHCnRIg3bUlZJ2Vyt2EAXYM8X7KV/M6Tv6inXDjO+oI+Ow8XdREIioCJh1WAl38Olv4Cvb1qhleBaX8zrvsTGfu2JPRB5kdCX0meBzoTZ4x79nlJAzXER/Yb6077e7uLu5jbu7T+GhwoZ4pewhJWvXmfXZoLcgQw8rbbVCCzD1F+3beCtfHhx42HLCnibW5DcHwD+djrnJkmfznrXyGZ0ZW6RFvJCFLUwZR4w1Nu1zTr2vGz/Xqz9b/k3J84yMJ3xzThs5c0Drt42MDekHbN60fXVzYnMmXvO+MhOvrStIBoYXDjjPH7lBXswT0lRKjauu+9oiugDnzAHSlHnfWHil6x16FvgVvip1bUVWK55Ie/K+xPpfD+58/s1VnCuM1UaVkTpgCUPQylwgJSxjm/uFEfusrTKODaAzebZJV9LCiOMj+nW+uvafJu3YbHfQN0OzsrY2mcgFrpEu7cgDvoE5xoP6cdV2HAcsfrTQ0A8P9rVaw3nedxBd6JfPWvvI2qWWcAwGEKWjhfUrDPGqN2WvDFYZIqta0EGjjdHQgTYKp7lO2Wjjtun0Hkdyv3Y4vb+Dj3VDC+viDS+XBtb2rcVQazReZHlQ4sGPBydDq+ELDciFtJI8cBN+qvNr4xZaV6LyXvlqT9qb8qYzfxAntcsp/V55uiRhobuFB/nUN1ynrXkwZK1y+vCbBMJcxJe3mCdXf+fq9E3xaXtelcESc7xf5jhj8yS5qH0J6bbFbz5I86O/IZ+qGEMbOx5fwoOLwH5aq7Hf72JLPNTf1Zc0n7ENc4XXGf8W7xm/Sl/lxYhzbCgmY7dj0if6ig4rcvTq84XY5bxkk1/2c4GeJekxtvCQIhD/gB6tqQf0t8KpyYdSuephrfPhsKxj3Inqe2us9dBP+xFmiX+AhCX3c36Zwaa+bPJx+VjZQ7t4fXyjJldv2qnP0pJw8S33VFuujabcvLqur2u8FO4b+818kUSusmby74EqT+WkLb0Tg656tT7PnMqBvbwJR58s8Cdux6WTUAwfV2od+f228vsl7X+kLInt/G1bcN11zlCHyEKqolh6/Rqtf5fjjPIMcr7V1zBSOSwpWPa1aSyO0b3GhK7EQHByzacvn8O3Ah1wDRBitYECI51x0Le4GoywNfD8JyRsNP17GYfbm/BN0sB6jSUiV+OMq5FPOLCJ2bXib62GyWNPImhs1gp0dhi71+BjEacBLkQ0DdBnuvnR7XBPLG9Z/o3nFZPrACG5eYChQS/MkYpB5yOgbPf7GLe8hQW3RUVXSjTudR4dfLvd89yQzRpsLV5EID9tGHn7QnGMg7XqnOoQ/M1sxN/z2pWSgXzo1/EFaiABSRSKs23cHu7isLuJAVi+KXnlzYtv9zyhVz4rvWyUWaRTynfHauVa4cFgeeKtmUE75yMbNwKOVeReIsJ1ZwLk6tic3gNrlViEcwaKTYNDrV3yCXiuLIR2depcnfsd2Mqe7hjA7Un3Zrc1vmfB88YbBQMGK8NEbZKTzmGsUYe6woT/hE9C0GZ32JpfHby93ceBtj1sQ7lqt8JZ5WWBsyBPKYkonbCACX89TR68lqL8oZjxgMhaGzIeo28ttGFhKhsgUKRNkUXwx79BVzZELYwIrKxtrFWGdijz72MM548yJDkZ7JW7zXvHCjYrm8rdhOom9ZWE5v2ZBKUsV074DRwT14x+XK+N+i0dv0GjPFP/8CWPwhbuun6JYge0aufOc704TJwmRmlWxsrXv5vw5Ycv+e+mx83WlbkZeOQt1a+//BK+FVIuFl1ff/0l5aMedofb2O12YVHt3Bfk5eI73oTs8Z3alHmgmwlRQRP0bLAnfV+cfjNotx1RRwllLI0WtwWeLHBmbGo94DmFm8OcQ+HqN5uSlyzWz8SbMziQF/D71oBHrCMA6DPKg1vwQxlTEGlgBTmniAddbihKR2zVxg45JgoT5zEpfFaGFzqUoxsXINnNZVk3AvB9RIfahYWqhycV3l2XemCtupEO15uQpd+/5eM3P/Tnl6fX7xsPcdm0mxOF1skNCLKo2POGeDLuxrC11iLtFkoiEZXouOmKVzq5umZgnnLuW6UzUrfilZ/KmEXnFv6vBeYGvxuGFm76tZHEw7ye9clTCUTDL+Q5p51zA4OO6cvO60rBxJaML+/kmjU+gN6pXuDnfcKDuS40upJ2+RHfCJ8bYzB0aWulqxRbc/g27IxMLDzUrTwABf3PyO/IG+qXeOJNoH7i/3nmRB45IT+/AfHrr1/jZ95MGUOVq0WUYxfwV+hVtsb2Djn3PPdttSVpSzwUgvrtGZhuDtP3GSyljzr00bPOGMLS5B2R5NX5udmn7pEP416tjZUR3hsr72/vwjinDGfxIFflIl5xXm3BWH4iTjhHo3Z+4qzogx8q7pSFt0Nt0XpbVWFJywVbVAWF+a6TRjebj89P4cGEdE7IS5zKVfh9rclbBZ4HPRalFdmYFzaHfWzQkf4aIHW+jBmrxOUz3eCPjLc75tZe25ixw2N+Nd556nJKviZyxhIWjz14V1hT+C2TJ95Mqzdt5IC81JW+tvuwFQvm+rFGP7vSr1635A7lnPiHln7r5uuMrBc2JOJR1urUqwSLvw41bV1YZ/TumD7hHzXWT3rwdSy+YEOOK0uvPtON3EpUZH2layaWGye1QXlybmODJ22+DR7M9ej+dD7lG9TVzpbv8bEhdzfG5kP9VplDYCiTrMs+YUc3NynrC8pV/s7dbfcxsDb4SIM0jcSRRjx2jvYlXQ8P3+Lr12/x8PA1rBOVAyJK35u58Z8NK1vAEAMLvNVorXJtUYE/UJsNXFPn2hq8XGjBRzyl1LRD4590O5+hmIgR1itXu7NP3LVv5Jh93H66jx9/+CPtx6w7N2lHNafNiUer/sgx4Jdf44e06CfatDHP9vj4FMYGfcn8Il7tT90nHfN70vg+z+HLFv3CzZB2q/00aHL+89NT+E1Fv7GoLuUp6Ycer8I2L9jM8cI5uZkiXzyRW5V3roF37Uo+1I02bp1+xh/s10/Vr02G17w4oZ8jbUJ25lek1dfQH2y1tsCRMhaII2Fiv2d823x9Ioaesdn0vQjq0BIN3enb6iVb4KfYkHK5oEPjmnMa8h3QOcs+5LSkfZ4/4BvrnS/twmdSaKu3dzfocotPNMBbtwb0TbQ5mz5WANqgXd8+HG7y/4r36csPWQvL/zv+80yulad35Mb06IeaMAfo0pc2XEdyhznEPu1uhn7zrg22ouK3A7ZvE659WhCEhfK+wuyZ1+O/whCXPKnbmcO+M/gneHb/I+2OG7e0Te1kII+6bsYe9B3lI37lmevez+E30Jb4N+hp+Ow2bg6HGDe7MO5Io20DndryTn/dbEIcBZq6UvJeHruIzLVdWWUhnQv6LTxHFM5KlokxuegAABAASURBVDhhT6/sIbSfQp/9F3z6BXu0/piZH8BU/ikT5sjbRM3lt5qO+S2UV2zujM2dUevqb10pgAJiXiGEH2UpDcp9Qmfi1qbVm7znPXsCx5VR8jsYa/Vp4AGjwqPxqaHP2ta4od0eX56pA16ZEXnw80P+DaP7/HaNspCMeZmyHjCnnNGRec1Dbf3VWuCCTpwn7ln6qCWde8FO+lpjQObGM7habZN+xBGV3NXTYDj731yHLy3AsxlL9CFr3A21dAWW+WfAtxAYL/FP5Fm/qX5iPX4LF84pHzDlXJrkWRpabeG9fufYNL0j/zfiF3oAr3aVegNOrhtayqErBRmBB/r0mdJFmLe0yzXX3IV/I+mw38YGX5HGpIN18nFCZsbHZ2Lc48NT5t/8VtXHoVL6ADIRt7leu5aWM/akbKylN9TVfR2wyyVe397IIee4cHgd+ZGbvPnd/vr9U/hb0alhntGfvzOgVxxIR6QjDEYWDndszkYKJo1dZ9I5NGyNzU2CRUS2/TbsW9sYOqgG5lsTE+jjg29Sj1HTwLdRMLyCsfatxYjix/0urwOGPxII/YOCXg1eOp+FjV9F1miSPtZtoMtg15pBgOSAERoobBb+0uz8ApODc2DOZ51WGBahPf21Nh9xsFmfM6ZFA35rPYFrZpNwDDcIL08vONMx525xgt12TJ4XgodJ+2jBSZAy2Xc4uIlB3MprxvilJ7oIv+I7JPyWQbwik5lNpIHFZMhSaCicVN/EjySze95ibZHRmWRsgfHEW2nfCJFrqVUK4AnYLHonwagf39YYkDfQ+PnmPj7R9tubGOrKZ+eKUv3N+iUmTrgN2NN80RfDZLhl7Wa/Df/NqIFQHfq3NhaQXnkCAE/0iBtHRrzQXaMi79q4tsZzCZ3ek+VX8BgI6ESGS/6bT5OFNFvs2Ay86ug6J5Pf+ZhfK/c0XlosxJWndIAq//mL36p4eHxgHu31icB5pGg/cVg3o1NohFJtyP8d7XqIcmRDwThyV0+VQrogky4qtBVaiiavtbTU044CYzRIw5t6zEEI6FtLmbnBSVuiT1nYnHO9qpNaK8VHpbiuYYDV55wz0D+SRJoNeJXWN3SUPrlkMo6yhHYp38olSlizxTt2f0EHG+zxgN60FXWQc+g3QH+nAZj6jb49MreCR7pWecsz2xuCrkW785zjWnX0TDGq/G2ZJKDZdUp3olgQzziSIGgNeVbHl8KB3hy+XfDvoyzvlyjwpJwqV3lBQYoAUCX6VkO/H+BlQBaRTM6px+BTiQ8D8DfQXoAvTpPoO8VI5Xlk43LY36GvPRuOio6n/N9sPnlgcnwHXBfjuMtCYAAWHUDFhzpkjf4hjliIjpDLJmHt0VWDxIUEeQxtZ0Le2rPNQt8i5Y03GVe7LcDpaACmkIJ2CiJ9c+Eqva3W2LZtHOBxOzT8JcKv/U4kywV7lA9l06Nf5e6/53ad/YebfXy+/zH++I9/iv3NHXRF8ikvDX7GcR93d3fMuY8d9EcUNoanbElfV2JAN25IGxvJUgpnAAstYoAui+jtbhtupKRf/ExBZmN4+GBc99/1G68uxDQoD1DEmQJX/zyxEZ2xuTbUEM5m20I9Oaeg7/XtUc2+7GeA6aAqoQ/6bSJb39Z18j0ht2DeQF+1QWcpKwz73MDYWl+RRQnEFoVfh/2WDcFNOCf4qDdlULhvrcaW/LFXB/t97LfbaDwzRLyasi0UesZyYel3Hhjoo11Z46202YTnOpXRcaNMKzQO0DrUlvaUsRv9ph0s+MClQGMJ57W+hTbf15p9wlGupbNgxvsQkOm6wp/2Yfw7f/iba4QhnfP7CV+zSFzjxBaebtjcb/GjiuyDj/Tq227MPaA19t1yCLDZjMhNmqTBxj09+pYHqMJfiAsW+PJn7AJcWMDlixRswdjugUa+/SNWvL69xIxdGB+Uu3n54dvX8J/LGEuUyUTesGkzcBoIgEgdaxFIwfr8aOw/xpncVgp0ISPn2PI5SopLXzzrg2egoJ9x3KLTG3Io/otepVl6pQUjiYJz9W318wJc7XrDPOWgXzhXmr0ylUuuDLChz5K+0lg/oONaCupa4v00xfSKDogPC/FInBf4M176tyMWfJuZod0LW3lYNE/MB0AAnCaGIN6p+4gKfOsvbXXEVgdwQkzmTmX9Rm40Z6qfUiIq8tH3evStzocP3at3v9HyyubtTJE/Y9vSJ/3y61x17cGDhfvq9yXMRyOyDIib4UnliGODrPb4jd+yubm5je12HyP06SMNmmttkFk+Gqu7GuNmy2bjJg9ntLnDbh/adDDmy0EPbd7Bob1FfpAFtm98tf7yn7xpOz6n/JDbwvzWE5uIfeK0lVJRsbgX/HjGRifkNUE6MkUuG2LSdr8N/b3wfGFkpoabseEFfMrFfvUqFEkRZqtj2tMWXt0E//TTz/lyrraeWDuSc8YYiKldRZvA8+DEes26AxTE+Rr+DZBWW7RaeS7YUuW+5VUc1hp6njZxwv6Vhzzd4Mf7LTSzzrx+Zkx9CVd5m/PNAZnLL+JfW/CRn3UOOkJOaCPzYtZCbPBfX048n7LWnfGfvtRQjzbXWhv6Ume11ZlcoRxrxtVeows+yG31EPBC1Mk8gO3XCjc1qFMWfHrVhTP0gdqQQWu4slJeG2DQ2RKP1HK+THLubjfmnB44A/N3yOGWHKdfKDNhebUmOb0Ru8/vUBBRhxYbdHXY30XDXgGSfpU5m1rUOKqOFuqqHbYrnjpAb/ktP0tUeOihVZ94o75/4UDplaubeXPet6+/Une+IMNjeFjwyCb4/6fuT9skR5LETFCoUChglx8RkVd1dTd3SA6f+f9/ZXe/zO7T0+yqrDzi8NPcDA6z3vcVuEVmkzvfKy1MHYAecouoqCrc4xE/U4eFsdKm7/isTg/k8UeKdQgG+JU4OcePf/tL/MoBmvpV7gO86teuoa6udvHnf/zH+Kf//E/xzYcPyGiKR2T0+eOnuAf/PYtuacnY+0Zb3j/fQ9tDFp/Nw+TjeX+Ip4c99C7lCTvY7yfyFXlXACVK1Ci1xczBi+134Hign3Zxhc8rf+9XxIeCXeqTe9q/fL7DlpyHQvUBo5KrXMfu6iYG9GBfonScCziAXxm/Qqebqy19rijbGNEHBMRhPoR/csADPaAxD8D341Pcf4EnNmblRVmZ66zGbfTA075x5ZTrGrg3rJ8+vLuNa+LVBpmCFlBzLHPTTPdztFaJYWPiHbiX8IK9GSeE//B0F5Y9ujdOqNcGrIGifRQgqivbHCvt1pknmRseJuYwYq58V8ZsoMWrbzWply/wc8ehyj128wX7SZ61ER0CYPrWkfnNvvKu3YIy5Sks43HDtwdKgfCF/zEW3r+L7z58B39rXECqoAK4zoHCdd31Sj4RfIx/6lHf0J5+X7TDiBK1x28tHfbBs/IpBWEFrQhXuVgqNqF8zG1W6FO/tXhP13A+9Goxjps/vLKZLoW19tDaA9DWzh9/90W6/+6J/D2BpfwmWBPBHqGn8dKp1RprJujr65vQuDQKnc1Eq6hkEsaVBQdbWbhvQ4ssTIIGDsBwEo8Dc3rxhROiR4zbE8HVah1OVBpgrW0xYgL1ioWHi4yBxdGAIfsGkMHC5HAiATww4WskwhVOA49BvodW6ZbGw+HITi4Fg57obx3kRgXPCaM/UjcxMWnoheCcdNgBoMLOep4b+J00fN7vX9gEonA9MPHSNeR5JJi1seXElokTwcFJwYn5xBSknDqsgm9YZ5t01oYDQfPQWigveRH3ER51BIZG4d9uexUf3nOCxSbciiApL48EWP9orqdF2Q9aS6nhoaTBxuTJiUV9Kmf1d727IkHZRiOBiQAyYzquXSmQc2biOhCwD4A7R8UG5G21W8eInuT/kY0tJ7Un+EOEOGZ5S7AYjzAMIjOjARlkMqHOlLdBwHsXDUeC2Z6JSdkrd0IQifs5ZSfNz7S9WJDvCf2UUiD1twRwCUR38QwtJs4nIlyP/jrwzyRbjn14+MxkYZ8neNqTnE0ZZPwVBZCRCM65iDd5c4MwJ2JkHqXmxFG4BmhBLDckjXOwVouu1hiw781mF05gy+IY2sCtnLVB9ZNt6LQIhza/J36cFRqlg94BWK1W9F5JoGr4R5oLOJXViiC5YnxrtPmmE9fa0wg1E5MHgscXWyi/oFoZdbTN2DqKDN+AcsfeRKbVCsta4b/bFSrgqhRwNvTKRIevreBpAJ90ZYe3H9rZmfvxrY94xK/c7pG/ZcpFOZ1KmMMga2TFo7YzYjdDbfDWqClsUCF3FkaXxD3/kCx4tRFhnzFeZQR58XUhRixxopH4Gdlp2wALZe//wqRtC8dx+o00Gy82xCw3MaShlEoCMbF5+4jeD9j4jAhrjPiS+mpshIg/AiYsXc12bTZ1Kv/AK9DKOiN8A0QbNhkRp2UinhiXvF5oxDmAA0yEqF/r+y4CpBGlhDawI3ZswK+cUGGc0e+yMJuRWwl5L9iLct/jEzP2XrGHDb7s25Tffv9DLqaCTykVe2rodsTPx7i+volrymo10hqZ5L2Q8L3KxAlu6T80+6ufgKRz9jMObXa7MA734DahcWNP+CvodZOlZ6x8uPiUJi0MCOj/kH+rzc2qGX/soXVF4q4c+1aQR0StNQZsfCC2Wq/v2HBSAFAw1BYN22nIpfXYT9GGA/tZksnW18h62hxbMRhtKMvQAFWBsnzBGPrCbncdDV6tlZ+vyXWt+NIY2uuO+WuzXccGHkvwwd7OFO4QFjEROkbaUgbItCIbeRaWJclXhBYGVfr3wPeqPacesRNjtkmPMT7h07+LQuypMdQW6rwrJf7XDwsuKsUrPmOdi/mTNgEt4jLGObe9ggeFYgs1Nsh6t1snn/ZZQBOtGTe/2VuA/wYZyRso8ttRp/zky/n+lfhywnbUtzauz9jfPtKTsmCk7RN9H5knnA+d77RfMBJLp3zD945c4DO5gPF+8ZuZxQw9kAUg+JYsiv+A3T8Qb4w79u2RkUWaS6lReY5SRY+NzOFbG7NzRxR4R58k2RsOPowZdlLmaQNiKCWUtzZvHtLXGm1YRSOnGBowYf7I4uPMNfx0YuUG8uRf3Q499optdYylBT7mXKC8ooMTdHTQcUZue/KejH0yBV7HKzfpnchXJvoL3foiIHDa3pUSK2hRj2mf2t6w0GY88Y83H5GRetcW6B7aW8+YSvHa6C9/aR/o3IWIsnzlXpmUvosB+sU9U2d8e0LmE3q0bmgNWRJHIOzMZl7wKQVZ4cMbYuM1C/Fr8hQT+824DudAx/TCpO/l6xjrV5tNXLEYu8LmNtxbD+jYXbNAo6g/ZaU8HOtbkBNz9J7c6+nhnlh+R353SFmrS/sId6gjfLScq7siROIG8j7Ck/mFG55ufCofdbxJv2hRoVM5iPdM30WOJVqt2VZLDaG1WmNUFsQn/zbI/uk5Pn36iKvNUVsN89YVttMaMEsB5DmM58/o/ogs6QjoL70JAAAQAElEQVR9FX22pdQWA7CFr33m1WfqvfeUXPs4Yz/Kckfc3zAfqSthqZ8ZekGUdK2QvfRp05gP1ee3UiLgwNitjvTbC3zf2NqTczmvietIjqZMbbe/xXg/YcsH7Ew7VU4AzFibMRy5+Lz4CXEKdPqZPJv36RtdoRKijA85nmd5GrChAXktfSpg7Be5SfPAgfEnNjdgItrQonYFLkrqZcQPtD3pK8DqkFvQOr3M8fxySB88ofu+tlihr91uG/JdiJUn5Clt/raBc5XzmPJ0rhzI5Xv6iFMemJShKUKZ1r5gcxN5xBPlmfKUdmhufFnbqJM9se/p4THnQvUjn10pmeemTpGlcjxg06/cJx6wSNOPf/spPucGEDgr9tc34uZMXNvH1c1V/PM//WP853/+5/jw4Rbc+/BvnP76+WN8Ip76RrW0ZOx1851NEjcL3IB8ZmPhGZ+2zdw58aNPc+A9m3+Wp6cjh9uv8AgxyBIKohTkTpmR2f7pJR7uHsNrQ2++jb16W6dp+9rMef535HJkY+kROHOU0gU/otUe/76ibKMyj0atWAN4kEvXCjGjxegcjJ4219vYcFVfkjFj40974JFTdBXb4FkZPzCPuCksLx0d9ckRu6il8lRCnTb0v1tv48PtTeRvkezW0Va002z7GVjq2Meh1ViRr6w2jT4tAEIaV8JcumAT+/0zvD1zEPsSAI9aW86xaZtDlU1AzjRRAMg3PCSeoVsbOxLjZ/Rtx7615FH/cX58ZE2nDT0QK/b44xOx5Yl4d4A+zlzCMZgza5o5c7kv8G6M5AwpKja7hu5hGCPtFLpKIKgI4sIY19c34f9y9v7b70L/r8icpvxKo/nIMzY7MddV+CxoxrnHN/+fsJknNqMs91zNIW0XhnGhAEsVK/NWa9S3MsCfpW/U9S28179GfHHcoANoBQ02ckZEUoHYTjOqWIqyH/oayr3rio9J79/7j4WTv3cqL/Tl/HDCaKnQurj41YgKDnumziTTJMNA3lBqRcEqDnXR9ZzBScM2CfHtjgw4nHJ6ImWCcqZzR89SUCaF2/DU4Y6d2z39vNewHjGux4encIx9xJcwCWL+bRUX4RX87uBqTK84koHty6e73Al+ZnGDl8TIJHjFzvTV1S62BJRaG/xBRfJ6xuBmAueBILbHmZ/YTNjjUE8kFQ+UuyxOdLAeDccS3xUnL+9IWD58eB9er0h4TMhcgEirE2ZXSohLGcmrjn5Z9L3i+BMJgDTPAD4wQbnjah/HmmCf8fIB/pyobt/fhMmezzpBRRcDDrOGnx3BbMd1JIi6OSU+NwwGArL4xW1B7MhyDt8SUi+eeEiPOo23T5FmCzodaosdSdw//Okf4ptvPoRBzcCwZyJxjHiUf61VMS8lSqxYYLynf57eXV+FiQzHQ+FH562txtBalp77yvhLMRhdkpoG/X1txLmaiyHvndwX3lpUxiW9XGurGciG1kCDYuHBwL9CLuvtGj62WTa7dVhvwlf7EoWxA0VehDVNr2kP6sGT8Bfs0fvTmb4FV+Zq0qjOTCaOnCw9Pz7nQgPESasy/1qGmnJbMQmtkMsKelbjOnkXXyAvjJGh0IyCzvM5kwIAMW6MIo1diQp/PXQGH2WPyVDX4ioXM2M0kswN8JWf/QpBW576UtIfxVG5t77WLlobYoQW+68263DBI9zDmx26KZuLMRICfVk7LbDPFxuawqRZPjbg31JGbK/QwYTFTblnfHRibIVm9eiV5kzifHss+EinSYI25SmCNi+M61uSgi00lRo5Dhj2MTE7MvnhuUitICIKd9Jtu22v+JW0lVJjBU2r9TY2LEgG7uPrpxAHruLbb3+I79kw+cAkuIUHxyhX4afN0l+69JcjiZm+3WpLXWdMY4KeoUf+LFIjT+p6h9/cEhOkIaKEcB6RiXHNYpKSMmZyN6adoRv1gzHoSwwiOXMD78Si3EplBxhvQzqUS6s1lNcZm3Hif3x+5PTvPozPBf7tbJv8aKvK9/Fxv8RGaLdd2rw+Mqn/+Lcfw9N0aVWmwu5UOKut6eWFGP0Un42t9D2wQNW25NVExjc3xCEs4/wljls34sfKRju6J8ZrHwGz+qFJnb9ack2c8D43W+BLe9XPjpxuaXs+Czukhxv5X5FoVvQhD+pf/nwb9BneXGBZfPNiZoEqHQzLr7b5eP8l73f4gP917Xs203faHLil84WEy/HG4lpLXBPvPWH94Yc/xTf+17XfsAF/e5O2ZVwsKEiZaX9LmfFj/AT9WY+iiGFlsR3ftGCj1DHCvQX3arUmRJ6R/6f45edf4se//hgfP33GFvYMLbGmXRuWbwkX5pn5QVvPewzXq7RrZ18Ye39/F+q/cwDyzgs/tDf7eFWu2ro8eE8zifcIzojjEZ2zQWsccE5Wx+p2epNnRizwKltjJLeMK2EsWiFXS8YXfC/nJWSrvnqu4huNicQe5b7F/7brLXPcNkb7txbJK/ouhTgwVGJWS5+utYVxW1rlT/uwSIN1Q6sZXwdg9OByvLK2QCBsntn0PeArd/Ezspa/EwMvNqQdaXf6UdoTfpU2g//umftemBP0f+2+Ar8ONWHqN8roeDwALZJe46NlNa6jrzXr9Wnj8A6b2sG3clAeFuW1pf7qakeMckzJMSbfJZDt0GIksV/vtjFiE40cQL7UvZtwM/FI+F0p6LFlMbYH+ldPLpjN5Xx23AodXLMY+A67viXu9vDziI/++Jd/i59+/inzIGPbVjrRS60tIMPhzJPntK+Z+CP+rExq/VGWftkZyqHnTD/t84UNBW1Pe3G++QkdfPrl13hhIakMJ3xDXcrP8+MS07S/iRgpzQ29Dq2G8fUf//wPLHy/iS3xVqwWczPlaExUt+JMnyQ/FH7GJnToRqR4YAL9zTFj1+a1ziNnDx+QmTwV7G8Ap7F8hb1u2HQxJ9shE+u7wvKHGOn49XYT79+/iy36a4yRB/HP6KV0NcxthCMf8uPiSdtVN5ZFjogOmD1FmzDnMS7Kkz6yXm/TvpFq0mx+LB9oQ/MO53kXX+IABCIp4WnM4q9wxM2M8I1tXBhTY8Q+tQPztm+++zaMidv1VVTsQZrUmfm0MpVuYdvnh++/j+++/TZ2yL8rFZuY44D9p72CvNQS2pvFuGCMX2FHNIWwjWmrzFvGkL9xsw772V8eaquhf9i2W9M2DlHIX5Sr/ulbp/rhl7u78A93GzvvmVO1yVfmbK/hB561Nf/2pbakDx+ZW1JuKYSIDl4H8A2thfypt3vmYX3de+VwwiaUM1KEjvLGQ0tfL+U/hR/7RRTaWozwqr60yat313FzcxPX+Pd6s6W9EoemqOB8xxxgnzX9zZv8FaNPv35kPbKPq80u3r17F7eMkzZjPgYLihIr5LW7Zh7CFp2T/5//r/93/J//n/+TTZsXzHqmG9Ri9/Jprq8dJn2F4fBrHNVe5NeyRY/fos8t8GprMbYh2tgnra22WI/rlM2B3G7pv4tvyZ8spSz8xNtHOnvGXLH2evfufXz49pu4uroJ5bFd78I5QT2qJ3ZVomArpVXy1TObGofMFc8d8xB+r471D5DnuCtk8QN4r69uUvZpH9C8Xq+jwpd86vt3xDJ17iZbVwpj18whFOKeZOp7r9oBvq/NRomQb4u2II/2K/zwXn8s0On6CZOKG9aAvnX9z//0z/jMt2nDGW8ZMNQWG/SjvnfQu8HOGzIVjjQOrYa2n4V7hjDfH8K5+Qv2fJHxFTr57vs/Ib/v4t3NbchrXysmeE79chMB4cK1UJm6V7a+ge18piwKfW6xsxU6PJM7aNePj/fh/H99e5NwHWvu8IUNRDcFhef8LM4Va98G/a3WqBTlIM3iN55YUkf4iPTo664B/TMN/iqbsvg6X7GxYyx5JB91vrE4x5rjG6vVc+Lo4BO9QTo8/jG/i4z+ILSfnSnMhlCiBq4TS3opNXoUYfAwGDohaCwG8zRG+zPA9pkJfGIScDI1kXb3UmNyjIGIrui3hArWoLxa78SiAemIE5sjPk8EceOzBnUmgZiAreEcSSKE40SxIhGqOFvwcUziY/zspIv0xaEBW0aM32cNm+6wcCbQzDlxzfNrHIB7ILhJ7z53d1+oO9JvhuaIATwNfBqzBq5jp4OTkDWTMYBKL6JI/lYEdMuA49CUeF6hayIoG3xw4YDEXBgY+JXfiY72USYu9hy7Wm1C+MpKWdAFekr0fYsRHBbvexzGRKOUGvaVzxIl/Ahb+VhMPLxaZ7GH/bI/es6JodWQz1smH5OeWp3gz2Ew8fX+nudaS+KxrStA4WtA2XCKt4Hm1bihncqIKG995cdAar9al8lzQD4WNwRW6KivLQykwu8YV8obP319q6/MGVBMfQ8dA+MbmyB1YAJBtkEC11Of/9uT8iHgexJnv4F6UjbNBxjQ1ddojK/UQ+bbt+QCTpsltyM5KFFrS5mrXwwix6ojX4s0yBpUg09XSvpKV0p0UXKMcm19ixE6pFG9Bh9tfbH5EGTobyZ00tdDj8WxFRrVSXZKyiOs0wa1i64gH+A3+AAtkEv0rYYy1x/F0ZUSAzyMLMhNNLRL6VnGiPGMHU7Y+55yyORE/pLfNz60a/3PevnwV4aEM4C31reFUPrPIW3dutYI4h3wGXzCh88W7uWnMmZGX8LUHwo0bsZdrPCxHr13pSDnAqxz5IntKycpOIjy800f+wcf5aj8TQh5DGXT8Mcx5T2E/dWjvJRSF7smUb+9fbf8LQhsrivSCGHAjyiCCRMH6TNZtq5jrLp2Y9o4Y7s81AaPjJee2lrqeYQH6VD2xrElrijXI/ycKEvcSdgQxnBwnkneDvjYE4nQnPaTNmALfbAS7iKGWsMEqtaW1uDCxsTWX8dUjpV2uxsvT2/ynpHzkbj4yMnOgaRKWi3289T34e4hF3xHYqCyCgkqYjxzenoI4/mesdPhNWk/gVnexP3ChkkShvh8E8oYIR51beKgOE1A3dR3E8i+PTQOrbKYqaGcTETF2dFoXDQuqVd1ajKTzyQuXqW7Ml69QiIj+MKIbSYil6Is5NvFPT1g5pzJpfbmuGFo2MKIvY3Q0CQTFwP7GyzHiMfYoa/trq/jmrJjEbgi2ZS3Hh3Yj4F8nU8sM/fBpk62hLzV7EcbspfOAraRxfyGJLEOPf3n/B35O05uP999yeRfuxFC98ar9xkj8IPZzSV0YJ3ysAjXuK78LUfmmtPSAfMFIzpVHp7kTdgD6gppc6wx3a7GZq/PHKC4SD6kP++/yu31jf431NB9hk9ltvDclRLCsKReob0rSDsLkLmKz9PCikyM+QMxWnt2zID/VMbYx4KYHBSpa8ZW4oI0Bw3JLzzKk/d05LvwmWN5Qun50x9QkY/ahT6wP7ww/3PiWCr+dib+zcT9OfTJE36jjPV3F4/azBFZTPjQkeKbLx0Ae+gRd9oqstH2xCXvK+zLknNTrRnL7NtBu7zax76XYkx0wb/Y1hg+24Y5j58NkgAAEABJREFUyi5+3/CXtwK8HtzZjsPO6POiQ+N+wu9qlBJsCk9Z1LfP0oDiaCsxMG9udjvggo/GPRuUDw/38cRCWltSHy5SGnoptDsucSF35XjCDqVhKWJY7gIe7V+gsXTVzDLjhqfbl4W54+9Y7NwTezwAO6KP1/kY2rg0uuFo/QwuIQuvKzDUFfx2He8/fBP+r1jmdsqq0LYhF1sR99Wb4zN2vMUN4ag7+ZIHY5h0SrH4XtGfupfHi32nwdihi/SVoVZk1dLG1V+BT3Xv+PV6y2L9PZt329CGzeOkwzlY2lbYuTbvvXgm+BJPBwyvljN2J37hdqVEHcCHHTXms1XGHGIVugg+xoejeqfwiD6JpbTVVrE1ahCadM0YkNczCIwHp7dnejCmkEeCo7UYyNekMX0SGNIZfJTVDK0H5HOkUJXyd/PBWOg8a536PDJ/iMux8mC9z8q5IrvSF6g4J15zolZbVHD75sNAu3HBsY7T5/sGXUMLaXIDQjuUntzEAdcBn3x6euSg9p7ykHmL42ExfVk4lqQNv9WPzeu0AesW2qBOWffQ0tekzXrnNYs6PMK/ej6hn1mbB0EH4NyoqozTzoGhvXiRhh5+BhbO2ucO29hQRvKCoQ2Jw/yhoHsPdzPvbTWUsf738PCYvLip6Kaw8lEe0sDgaBWcyMZ6c6EJWfz000/hxtEkrUgZ8vKnvEjzjJ14b702J27p9dmOxuHNZhuNHLFCe8NemwctpUYPPtvlSzheR+xxWf9cAeJMnjAxFwARu5M3KkN7kj/tRB4HYI/rMRq0n5Ulc5n95E1ZMjom6DxJEA36r/L34EH7rdC1Eq+bFsyfdahhfB0367B+JJeTNuU0oW/tlfCIyEoMtcWALVWu1plr20fZyZN+V7FPN8qFIS3mDovMsFl13EXGMUTCxueWfOAmbtngynm8r1AM89CunTdjK/K0bUVM6gflGGHckA9LazUKcOXNHGmhhxgIjIqMjGfXN1eRbytxUKav1SoeqQMd38p45VlKxe8LNdCIfRpj1IO8daXEjtjYiCPyk3kaGzDKfDOic+qDoXvWvU+UmfWwgKRV+pRHXsFdW0V/NSr3waAzelzkxNwJ+/ZbjSvw7dD/JktrK2yo0hv/hzbzedehT+SO+vABXUmnckhcHcRAMz8l47cC/N8e/v7v/hf6/55JLgXr5ltU04VyBG69C3Ju9REKzlBq/AdjxGl11AywKPWZ4iJpUS4JiEEJxReUqhFqjDcYtIb9LacOlncuyiieLrxn4+H23U2eePWM0TA03OAjDB1MOk/C7ApGNsbuapsnQ+6argkSi4HiKARsuqUBrghqBq0e4z1RrwPYd73esDs9pmEXeHPser2KK3awt+wuG7yKdMCnQckFpyK6BK5sgza/3q8ISNecqvk77DuuDXqIQrm4duIRx4a665ubpN0EZoS2obWU75GJ1sWVu6T3n7+wAD4ImpPZQzxzKmmbO7ypE1r8Q3C+6uoCK98uQP5OcjqVV3fRdXrLDN8nAow4DTIWd9+lO5CLV5M2wGbiaKA0mPgWlvDS4UUcaACZDAQ3deq4md10T+6eX56ZEF4ywVZGKyY+dZ793nAYIE3grDdAGkyOBAJ5M3lTZ8I0oIhOOrQxZaPslZWJrgVK8u2U+/s7dtH3TESOkAN6Asjk2HHu3rvL7o7z8UWZnkM46/WW5O02btGHbyUMTFRDq7Fiktm9BXH5lJ4K/Y12WGcycFG5z8XzgY3PVzYtj9iIG0N3nCClPjg9tk37tWg/z0+MQUfKFYVrpMDCT0hoZhLW4HOCbvsrF/HKEVW0BLZckm4Gpk0o9xkfO4I/7QvdoGKSiAPg52jYlXJ2V/4GH9vhe8JMfQr0FJhn8Qd0nPJee9xt17HZrQUVL9D79PQQ9xT1Ix8Sozy0d+XovXUW78WhnN0UvvS3ToAmxksyttDomOjyp82pwxOyVA7WFnjSlrSHLB01KoH65cszE7h23bcGqBKPd/fhfynpIk5ZmTD0tcVAMQYYW5zkaq0hTOWtLMW3wj9NevpWQ9o9Nbm8wXNgsTIjNyRm15Sxcp/w2wM2LD7fsvOZxlD+V5wEeRr2HQsX3yi5JcbtiC2ZaEEP1LPQ3qOzKXzTbb1dh7ZXSsHnnygsxJ8PYSxWlzv0UqHbOGuRFvvK1xE6pNX4K0+Xevu3VvNXm0wcztjMCJ8fPnwI9Z3M8KOj+NU+1LX3W+jfXu2Ik6u4Q67/+i//Er4KbNtQkXctSfth/8IC8hG2z2HiXgubeMjq6emZJP0+Y4rzxOcvd+EbAH/5y1/ix59/jI+//hL6fkGZ6qn2Syy0b/oRi1LnFZ+lK5MOMrm+hx+SG/8I+bc/fB/fU27f3yxxFVjq4GJ/A3axIgGVZnF9/PQxLPfQEljdNbE6T8J/+DbWwLSfm2u2P97fR8Y23wTBT4/4mrapbLU5S601Wm34ZqW0qK2GMtjtdrlocv6pyAnjxM9m9H0A5jPxfYLSEtrCdrthEbmOkbhqzPt6QkbMMGlStyf8QtrUtf3052t82rJDT621nGvUv33cWDBODsQt2yp0ai8m1uo34xAA+7rI/JnYZUIqbwQDRHPOxYkbBBO25XysX/ToFkUn/b7d5YLd5G4ph3DTRH1pn3s2EH2zyj7GYXViPNdvjF3qQ94CSVTpA7Z61u98u0bdY0ZMUTUL5IYHJ/aprULGWyx+eMi/8XWZB4Vpn/RXmFYHxvkfvv8hfGNjzVztwvMsQHD2rRHztul7zkvKTTlUaFI/JvTqVLjypj7tp+w36MwYpW36dx6clwlksdhGi741NkPO6cvatG8s+/bC5Q+LPyIj5xBpEY54EUdc7sX5eP8UykPc6k/daYddKWlz0que1ZG2698Q+duPf2NefAjlLW0HTr4fmZe+/PI5fvrLX/NvMJkjrIkF32R8+jaUUeKHGK8uqtTBMzSqT2UaEKdctDF146+VXeJNHsCwsBjgeUB25lr2rbXEQmOLkTZApB8YM7UJ09DGuDo0fLiFMXIHXUOruajXNp1fJ/8ALrlM8PFQY73dxkCeURgnvVm6GsbLCn5hrhp+RZ61Gtexom9DX4M+Ab6eq3pynLI7Ehvl9/7hLjwZ//Tp8xIryDF8kyj95g2/8NW/J97yizFmLFRf5h7KTrlAakQp2G9L3rXFxiaB8jsBS3wHNuFeyCXUafDxqlyFySPDWUQRq47MM/rizDhpNq4lX/BhP3Grqxfmbf3wEjOEc6IDZPBzsUXfOPzpr3+Nv/zbj/Hz337KzWj1K9wReTX0lHGcuOOvSmk75lD6rL58odt48+qCEGNwvL7+5ctnNiZ+oXwO4+izcYz46ZxqHxep2rBxQJq1A+EpXzfRzDuV3Qo/NXeXF3/N6S43yp/JMclvah/OT/5vX+pghUwJWrCK8cJlygYbKtgej7jkUi9/Pl9KwRjVxQDPjrHXI/Fkz9yjXvbY/uPDU+i7ykB6xaP+LSgHzVAD/+ozeQPIBY++90Lu8IKOjXkTNqYf++x1os0xBSdYj9u43l5BWolff/0cX748kFPP2O0YN2yA+IbrLz/+RNsv4ee//e//Lf7z//ZfYsS2a9W+xpyL9DuMDjmdc87RZvT1PTqwqDPr5FM717eF54ab8aBoKCWAtcTdgoyss0izcf8J+ThOnuTFX0ky/1CPL9jfxUbs7/gef0RKSVPaNghLTwv1xocenMKnOn3eWG6RTm1GG9NejGf2GVqNHfO1unf+dv14fXUTG3KoAdu9+LV9tTUPtIRnSR9BHwmbDSnfUtfejszvrpe0cW3S2ETwjs1uTZwd89BgTy7w6eOvGT/viQvae/Z9mViPzKA7I61If5cfzCLr+JG6eGHjzjn9lTlV29mwDvFtqW/efQht2THyiGTA2ehSHJo2VpHRCjt1jPO/6xbnsga/tqlzZek6c2QdU0rPBlEOR/REOIhJH+Ta10LOOUbmHttNtNaH878xzzfSvnAwpZ2IXXjapXFZPzsxXp0knXQY6pDwze/PbCRloU9i7ugQcAPt5a3UWmMkZgl3he1aH34Yg+sAi4e84foH+8rtH4rkQuBBP9C8kK5yQ6t/q7G2oLgOg+lbC51WZ3GSe8VhNASLdQzhi7IBmD9zMGZZeGK8TlkxlnG1Ckvt++hri5FAPzI5ryn0jCNBUmPS4RlNH2qBAfCvAV46TCpGDH1FGXAMYXWl0I3CFzLCCcDFhffYV1SMTyMe6T9ifBX8OtA4DuHz7mobK+pbq4lLIzdAf53QmUm1Tfk1uF/qlVGFt2EYwNlwXOwYhC/wYt8O/sXj3y5ZaBEK3BUJpS8ubr8TE+6Rid57gXidCBZOHCnnt34zsG2zeG8xeDlZe7WvxXawEAgK4Ci9hSSpA+8bbhcnhXsnXpNvk62ZJAMBOBR5+l3o7ZGffFSu1hrg/VUSk4PpOBMECYQEVeH1tUXfaphsd6XkVZ1Vx/Is/JnkwUk1eYY3x3nCAXU5WZyQh3xAfNQeWMLM8cgMGSgbk4bgI6/eT+B3IWURtoHsgEyTJxaQoh5aXfRMIjgAUzuRWSfPWiu4+jwBTNl0hWdkVizx9nkLqCd4Fp904g9ONuf5DGtLu6ebPMAZ8oPet8H5fJZ37GOmaOsG5+xPp3RLhMCXJygDd4VO7nIiOTM2C3qSb21KG3ACPjAZWVdgdFkIkhgMjaFAgwbboCafK31a65gAWuhDdUBn4Eqas28g6MhJWfmJw8VJg5ba01dZcd+IDQOl41nYr9CXemP40Co/l2Qkcdsha5DR6yuolkmTKu79+VuhB3X8lBZ0t4x/e7aOQgdoPDNBz5HJBwmIfikUZeBVWrTvE/2ta0ON1rfQphImnWpfwlhhnNKOnklctZ15PkVFIa3WsK0WfIgiG+rMRZ/9Z/R4hm9ttdWKfY25CbAhUVkR4wZlS734gw9c8BM18FO4fb/AT7jY0oxNyYf9hwqtlL7/nQ7hpSvwwaKmEl+El7xQ7xUjg27amWxH8PfowXogpF+CNm2po6LAD1ylHI/EG8eugOukb2LluCc2dGZ/F5e+2pvjlb1tWRiUVxiQbum3vMoLPqKvHtDNEye4TySQT8j3iF9q82c2QV3cqr89SbfJtzFPVOIRzpy2/pZkSXPfo6+l9LXaDXLmxVaRnf1hKOu9SpM0LOVA32BuqSRaFGTblexFPTCQgUmjCz9/PTTnAfWLbAWoD4jT0oG7XAiFd9szblBX0EtwdUrVVkwWLfp7xV9MurcuZJmPhKH8lL/8Sq8FgpAsUIVN6UqB7pZlgO6GHUsH5EetNUb0Vgbnr0jjStuiXjqEK/xkgx8nZCpdexYH4na8MdC+xjL7K5UKzgYuYUECC5MpjDXCUs4Wc4IZmMJJmunovT6RV9qgCNOR0kjbs7425N9axiDbF/1M2a5MGm0j8vHqs2WQFmiSvqX/gZPkCbTn/1CE54ZA2jJ+2FflYp855E/eAAO70ERHdgEAABAASURBVMTX/urKq3q1v/ikUxuweM8AvjW7mqskDST3yb+DLcKDZ/uLS1pnbMi+xhU3syzKzu7/S2G8c9hXOeNDwlKp3f/cWTy0J/zDkc27Q8oPYaTtaEdH6PO1exe34hXWgGzd+HSRo4xKD9I32LY7brkqs9/KCXzJj76tr1nAr10bC+kZ2n5F3tqMILWr9XqbelYeLoK0H/2/iJb4nv0GbIHivfiVl7hOxFbHWb/CHoyrhbjsM8pALALxqWS+I27zjYH41yg+d6VGAZnFZ68MdFAWeZ3BI86J2ORVGk/oTVvBeHO884ayq41NKmQxvcnB8R2Q5OlIDJmRizoQT20txyY+SMU9aJrTlw74n3FB+9IfhZO2xPjMP6EJsKAvCUPcI/mym24VGZ9oP0Cvf9NFWPIg/K6UlAWIHJ4X9WN8feJg5xJrZ/AAOKRR2fathXAddKbtCC/KwiI9eaVeOu0jf16Vkbgt6m5phxL4NWYufeylhZzDNz4Xeg4pB3NqD8ScD4ZWY0Usk7YDNj0TqwoSaNDmxqxX52v91NhzgMYjehCyMdEC2hAbPxB7yRy0A4Z0zRxeWmyX/loX/Tjv2F6KsSLY2JtDuT7vD8jvHBV5u1GSBTvMuIicMQM2muYQHj/4wh8yOjzvWVzPOU6ZpMyBNUFvlP8U8mJ8U+4NnTIwDhyquCCXX+kS5wtz5x2Hw4f9MbTnf/7n/0f86R/+HGMb8nnAxgdkow5LWexc51cXE3JJe843elnEgOSAzWkDxozEw9gB3pSzfqwc6YZZlBB/ZS5TF278SLsyQqhh0UaWZ7g/U4Uw5NW6vrZoFGmiJWWof9jWUXGpl1ZjdVc4QEI2C1104CssfeNIDPNqflmiRN9amOMO5PH6pHXSfcYfHKNdWMT1+yKuePuUvBam7OXO8SfpFwZtyl/blfcX8BuPv/JvP8qR+HCEZovsMww+I17ZeE97po91FuF7rcjauToPxa9Zd5KjdaUs+Qu2Lr05FhuSF8dop/1QF57hvW/YbF9RAbT7LTXn/x55n8+vCUs4loBp6T5yEH6CN2W9YpN0ZL1b7R/MyfAw+6cxphP0wwn0KFdz1zqAC/h0w87hAhgXts7khcf5yNp9fsO5jIektB/ngIL9OAdU+O4bNoG91gHaAZj2YPwHIFipkdq8/KF+yO8fiuDfE6vRzxjNjME5CdnWo6wMtFyxiEDPVsfi8Aa7iIrxbJjYXSjc3NyEJ98rAqNKx+bCxN4k2k2Cx/09p2HPnII+hm+6uJtsknN+U7wJt7vS/p2KGacaWo2GoWDhoCeguuCmnFkwCFtidAqN1Mm+YVgVWgvB4YyBzhi0v9t/4t5+PW0VegdODAb6SudqPXLKzQngds2CbRsaJeRwSrUPd4zdPdexDT7ee1Jx4MTGjZYsBFJ3jafDc7z4JszzPp5Z3LgzLg3SKE0a9oxjG8iFe2DcjKzlrdUW0rLQNUaFNnlShtItDGXk5LuMCeTSwh1wT0kMgsL7/Plj6OSOaU3ZtRiAlXLpazojgox0OJgUpjo9I0wD6xdf0SYxOLKZQ2cmF2jBccXfp+zqMokSGBz7xELul19+5qT/AbBzLgo8CTCZccEtHZVxXu0/ITc3qdw5v/BhvZNUnAtag0b7d1x5UjZL4Sc4hcPdW3Qo4cQ5YGsdNGqzJrfP0GSQPqZsobzkCMbAJTyrgzN6sDjmaJBmgnylv8/SNbMx4TXlBAhlUUiODYLuvl/f3kSrzZbkW7q0ow2LuQ12JM+OtYM6XBbSV9E3xsCHFOU0jFG8glubmrF3aYJQhiGLggyUBf2F0Q9DdPBJI9ryp1Dsxwj4OpIAPrFIv+cE05M3T6xM+GcCvrz0b3AcqcwZFSYftzfvYsfJk7/iBTMkYiQ6dGr43XKycpVJ5An5eBqnjJCkIonat7TbFZOImwzC8G2WrgRwJqBEeOoqpfKmXEZ8r68tzvikNLrhKLC+Fha1FVyRE4w0+2aBscMkSl7ccJTPIxOxPmn7/gU/5XTb0+8ZOZRSo9YKyJI4PI3yf47xzQpPcKR9gLfV2yvw6WcR4WQL4vCVYP3MJLkis6urXbz7wAnNu3fJa99a+lShTZuRj0UhJXE6xjZAhr5ln1dsTDszXhzw+wO6MoaukNtmvUUV5/ANAmWhbvT/ATx9Q07wZNyZsQ8wcGqzTbu/+Pnm+jpubt/Fe/TY6K/cXkgwxaXdGFc2600YH+XdBM5Tnif8RBjSqbws6kkZLnWN069t3MK7bzK9+/Aurra7GGoL46p8aT+eIvk/ATn28f4plBskE1NXsQWv/Fg2JBtb7GxNnSdAFX3P2IC+atz59PFjfPz4iVjyGPIwwss7+JJ+BMSX+I8NGmvV5f0vv8aXn36Ojz/+LT5zYurJ3pF4T0fJ53LO+O1JJ24W2uH11U34xoy00CGMQ843/j2Ju/uH5GvcjLFiTjiBK20NmC5SFn8WUnnTc80rpo7bLLSJX1v19+0PxLoz/Mm7tv8KHNuF1ZWCz20j4wVysY9zn9cBvuV5Rb3XvjViLrZMzPJNAfk3ibP47PwKRXHN3HuLvLQHBXDPCaX+Kn3ao0WdTfBVkP0JJSlH5Q8DkbYCrgH/1I60wVpbGAeMscOqhb4i7Bla/mfbGWolMW35ttmWOLhdw996HcJznPZnWSHfDXYvPRYXeZ5k+msD6iVxA6tCo2M3m21cX1/lXLfEqm1oq332kT7LGNqUY60Xrj6pPI1XzmdH4qzxxjcU/NshB3xQO3ulPnWG7X7+chfGGeURbx9t5JE29adNTPiyByX3yNc4a7xVhkfg6dOO9arsneeNJQPxZoc81JH50RY/kFYMCDPEK9HFYl9vSLlQlYcgM37PY5g8K786NIax+YRtiVeeLM53yiXjlb+mAD77Os7Stxojc+Wa+hG9GKdd2EBAfoOP/ZSdclP+K/S0pq+F5swtMn4RX+TXGLPw+ZD/e5FvNvlrKdZ1UTKe96WE8xtcpg7VZcXOgs+E7I/4hW8oyYtFfVnUF11COZVSvSWe4mcIZrXZkqvt4vx6ilcOPEqUbHfcOTei3vxUG+lrlF7/OefiRB+QPwd0/sBQaikZ07W/rbaLfrz6rA8O6K/qCxRtme7Mb4dQ7g/kTE9saguzim9YYrZt5noT/CnTriAHbOSSFyoX4yfshDHqnlP3L58/p4ylXntTHtqXMtJndtCmHflWmnR14LOvPq1epumIzcxRK/zQ1iq8g1c2pe8Mr12poU+vt1vmkqtY7HEbF161mQafPUXZW/rfwRFWBX6lzrah1XCMi9nN7irMGb757kN8/9338f79B+Lc1fJ2HXZkDK72h4ZiCfUSuMyZmH8pMwvJCV2dRRUFXM4FV1fXcfPuNt7dvE871sdcU3z89WPcIbenh0c2avb5q51RsAfKjI9Y5N2DSPkGJX2mJVdlDnwmV39VR50yawlb3d/e3sR6u0VWbgQhOWJeAabxyD+q++03H8LfYvBNlBUxk6bk4YRCxWc54rv+72mMDt+wq8jM/0nYNyuNPVdXN/H9999lW9IGx+JoYx/66Ga3RjiRtD6xAaQtNQ6rlcN33y1v7Y349NBaNOKz8tUurBOeMb0AU1md539H+2dE08HTyLUkvYFAlHFHR3P2PQcwT6wBjF0T/llgzLigDUiMc5l8jMQGbcZD8xtyj1vmn2v40UZXtIm/SRf+MLhBw1U/QzyJ141zZQVaDu/O4WbgCl7WO2UOP/jcRvkz7sx6Tx2ZW0iXMXzJ6e5yDjfHc/58hnZ9yasbdq4tpXkErvO+9Fm8X2/WMbDBaPltDtqG+rVO2QUf9WT+Zs6DoabcpMu51l+L1O49CZiY7133GBftd+TZtZD+7nMbKrDX+AM44EucAzxWZFRrC2UqrcawnNvZODTfddPpFT0Y37XlE/P3jC2esW1tzCL8LNCrnZ8QsvHHueuIbduHKuzoaXlb9vkpxON8MoBfHS8+dhXbqx12vwn1Z73z0oJ7BsU58/OuoDULFjXPr/jrvBz+MzeajxhjpQFywjnGmNlj+/JozMqhNrIIUq7SqJx9G0sZLJ5vhz9WQSoR8ceieaEW61DoXOLI4v+ViUTFB5pScXZygWIg8d76MHC8taejE4B04Ev/MwY6YRAmQCa9qWBgTyxIc9FG8HWhMhEkNUYDi4YwvRlsKTWN0MkFNIl2MWTCKQ5gwPAZG4ziPw1sYDLqaxjQCtrQCMXr4J6JxOvMWB1KfD7nWPrKu0HGRaWOd2CROUPbpY/j5EUaL+OVh/Cl2cTc4umaz9KWdLzhta/tB/g7kAg4OUiDTtbR5+IoOmXpWJC60QWtsBY6jgG+IuPamJBgWviL3NAc9AunVmVmaTEQXHRu+8uD8rJ/viFDEBG3MPJKgPXefks5s+ioMRA4e2CWgly56sj2uzi49zN6FoZ1Pi/j+YlAj8jQYOxGn0H6+IaXSJIBX3pgBXMqrL3V61KoCHlZcJsknPN19iOysyQeeO5rC096nKDkH6yAYzIBt31+K/MyySBP9eCpwIk+6lddXWifaVcv6l9dSb82bHA3sTTQlygpG44MiFVnWFlK+EEVeQG2uCHGx1BuWZChdFq6AiSK/ZIn5Lj0X+qzP7bclRLa2PPzcxxJdl/pdwI+sZNgXCgVHAgjf3KFBvlzjJPsERt2IlxwzPQK6CkxMCkPyK/WGtobXMBLNsNhkLyXcDIemSitPYNX+qRXGXpFAAmr9iXH2C+8g4YZWcqndigvy32NfAanfY/4gfZjm3SkrcKvcNWJRbqdBP3dbXUlX9qbxbiijtSXbQmnLfJwIyMnI2xmYgJ1nDh/Kyf4xVY4ebBNeLYJw6vyMAkwtg2tRZVm5M4gOUz128/iGNtrW/wk7TZ7AQX4ykr55RUhCkY5Cdsx1jsRyoP3PfGg1gWWcTjpU/4gM3Ew8RpJspQrVYIKaZDOkWRUmCnGxDWzqHhh8RTRiAn2F4/t4rcknK4Ah0IHbSZ91o01koW+1TBxMh7Ilgs/bWBFfNhdXYW/+loA+LR/AJe/3hQsLrYkE1fAjPTtwkDhSPtStthCS7oZCla6clPhW1jKSDrkXTs4w4v6YAB3kQuwF5LiAxtq5zM4GavcxaGOjuhdOwItsDFIAArDNiqWL3XCnrBDi/akvPWHJVHBN4ALZQxjNGASpqM7am2z8Iw1ZR9hOMe9YnPCptIvPQqkL/J1XmhDDf2GBhY7c/Jj/xN+o29bv6A7p/xsOxJPnYOUif6lrdhPedWuEguIlfMpkzGTZdiLvmG7xJHUcQIMfHvpO2U8PmMX9EHuEMi3ZHwzIXThn4tNEuWvMRYYiY/+JZAGSKSDagUStbbQTgbsUHtLvPRLpXFN/UIPt8gFmbJgNwYIwzphWwAmcOyWPgy2TliFWGO/2iobaEtCfVl0DE17qsmD/e0nXHX7jB1f4sRMfjNx0pk+CeyLjdh3KYxMhiABGSnrUmrKV7vm1F2rAAAQAElEQVQyb3EhcsD21IVjGJF6nND7Edu71Et9IKiCTzu367/6TU1aS8Z26bqUIzCdc7QjYSrPrqBX6BSPv0LhQk2axGG59O3Rib6lPCr3zlfilxXloXw2LCo3q3W4WAwIc/yRPM0iTHGCjgtE87Mr2m1NmfKYOrOfvGtjh/SdKfmwLhe32ASg7R7GCjecc3ODRZH+5SKlbxW7qylTgPKFUsYZV5JP/EAA2pJykzfrX5HtiX4MCBdXB/LJt8dF/uqLPFO+Ur/kNs6DS5nII+Zc/CQsYqr95gsAeBXPgG4sDRorepMOqMu3zMwFDshLPXQ0MCRq7WMkHg/YfFXuCHxCLuK4yN0NylIqIy7fEvkPAPYJni4t//G66AEFRB1qrJiPa20YJnEVXifkIQ+YB126aLQN0G8fT/mpDD9H7ZL4YRwBJf0W+duvK+BABil7/FG6RWC87eGnvskg5b4gAmwN6xmGPNG/+uJB/xxqo61mnLFPV4AvEbSnTrzSX5labXPK4K2bdc7H0lqBtd7u4ppNYDeJ5b+UmvOM9mZJWgnawvFePmbf8EE+4hC2eslNbOBBfNqrOjogv4liLpp9o0TfGnPTmHFQvczkUAdkp5yzD4hK6UP9BZ9X7GiRGQ+XLzZwpn5mrP3Mo5xrI/5d9CE9zp03bDSt8Ed1W4E7gHu7vgoPdaXbHMZDbO290uZmhn1EI9xSanj1WVq972uD/pYwGnO+Mqytj7ENHMwsMdONYOO7NIlX3So31XspBaAF3XeUUmoIR3iWWmuUvkTta+JKONy7jgk+XYESCreEoTMXCs/yxAMozmxWWuZwzWT8o0fKXLtrtUYjR7W/MsRkkBtxEJ2qL8tRvfGs7E9CFEAseOsbzb2yAI7zmG8NGv8Gnp3flWkWCOrBtyKfUe7yQlUoD9/wFmzS1Fqs8PM186Fx9tJ/8TPkAe7zKZYNEel6o+nMtZTK2BH/3VKIv0P7yo92ZSFVDD/e/8bbjJwo8KqM3OhaNnee4oVNIterE7gcoxykVRgRJWOr8qvwdinq0/bsS2fb5XfFBq3ycUNT3gZ4tV/mpcRY5yTH1NoiYaHLiTjrvOr6wrYZnzY/sW/6n7HkjSnxiNurtAnbMa5VzvjJSQVbSSlvBRa4++N8pfuPQ+3vKMUO3mSNQ5IcLZPqGQNFVShaBflmhUbpsJ662mr0aVgldIBFsZGTsIbq5OzV5ETdZjsSEoYJlMFXJ37FsGeCpAFY2KXUGHXENc6Cow0YXBcl8gOhGk0mjBjNmcndhMK2jh+ZWNQaBqVSqsRTG9HVEhU4TiguGp7YfHpk519apG9icnxk99idZU+jHx44DYamiBKNcQO8Fu4X3DMxA0Ji+ciXcH2zRX49rU+Hhw4DRM/VnvKqDL0CgAnonIl9B2vCJkqCoaRM3ayRziOyEZNJ446T/uvb2wwejndjxf8G0kRUJ1pv1/Ge0/odC7IVzjxuxqhtCTImONLmiVLChTfHJD8oZ+I5+Libr/N3pSCvGuPQwrc8lKcJo0HwSGJzMJFjXAO+bwCUskzIFV5zUmGjSro9Jf3555/ir5zS+3ulbqIUYQNX3EeS3eDjeAOYsA0etrnxZxmAqXzlM0+sDXoEnnxjCFiOLX1jsmjYDYEVfVX0DVjEhK7gTf4MZMIx0AjfckTvKWN4sb/tBlSDmvI1mVVnjw9P7J4fSDgPIe+evGt7yvWEHb4CJ+V72NNvz2JuysnDJIbYT4JEAM9AWPCpmqVC54Cd85C2EEEbvEqH9z3tHXL13kD/C3K8v3tgspzoz0YOAi60uzCzj/DUxXr928JaHk18/fs0npZ5IlCYoJzkdvRTr+rABGNCrgGx9Y0G9TRAw1Br2inowjrlJ0z1ZFEO2q73OREwGWlbCF+yovZ99K2hn/GtaFM1Yb2JPVy8amcm+hWdLvXnZeID3vxWlKc8XYpxYGlD3kw+A3iG2kA9s1mGvtggsL1iDwNtwi8I2HiT+oLn9Af8TL5ogi7iR7VAJ7RYp11oJ25EuaCRP/vbrEy6UmJgjL/iqa/Ki/XyIX7pVrbWKd/a4N/CGBDC5znjpjjkTb3a95JMudhY4lwJ9bzZbOPDN+9Cnp7zb9U8pW02YF5f34TJ8or4KW5PoX7hlHTCb6+vtzFSL+ztdhv+jSiTz046IkLZVO4PnPD/9ONf41/+r3+Jf/3//kscSX7zV3ThU1kc3uTqKdrOkz/iUkHG+6dnFkmv4f2OhN2/+yYu6ZA3UMRITLft+vYmMtnYrGPHifstp4j+DyPvOOUdSbL02V9//oUTq89xmPwfsiJWxJUNcc3St4osStRWYoUf+TvxFuGfYmaBcIjWWuyIhcFHv318uAvfLr3E6DpUNisa/So9ztA+hfYwEV98m82kcWBR1yMTOvA9Y1sWbvEjJYbXosLyNdmiBV2e00fVpUXBDtArrAGalAlQMi4c0cuE/R0sxMM9xYW19pmFetsvxcX/V1vqa7S+RelLuFAwbj3e3WUMmtkIquhkjXwXnDUKz7XUaLVFpajvBj2eaA7yiMFe6F0xTv246GokzPJgm6XVusi1lLQN7eMVOm2zX+3B0bcwLzA2OLdLn9fsQ5zxKk/3xFY3Gy0v2Jnys9j+jB3eexp9/xR7NnByPHP+jK/rY9e7q3DzUTteYxfOT+JXL+rW5wIw6XtALvp9hXZhz8QUr6XUUNcjizDtqJaCP84cGMwZw1Eu8qrMu8t86qJA/ezzj2dOIbxLEd4RfR7QofArslXeJ+YIDCf82Fd5Ntq0A+18T+7xgG1Ko7mJ87TxVFp8o9R+M/Qap7PtDb7w5M92cx/nS+dp45z4lO8RmUqzfaxXn5v1lsXhOhw7vczEjmXecu4TT1eqoHMe09/ly/FJe1vapuRzH17tPOInNWWr9Jeizz+QS/31r3+J//Fvf4m//vQT/veUjcrb+KC/Os4iDqfJ33DW1I16acMQfuTJN7aeH+/DOU0fkT5MCn2d45W5WLwvz1P4dxK1oa+5GbKw7Ugf+03Y7AFZ5gKUe3PBjNWF2U7hdAWwZ+xhyrjwCC/L3zu5k5QY8ZFr4p9/v/KaeLchLvfIQMHiSqH9rcY1J//bcHE1EosGFuSllJxTlbX2Yc6WcIClXQi8oAPfENoRpwds5QjtwlwRP20/In8Xgy/EYvnX1rb0tX/KdGghnhIyEsTQQ2hb8uy8KQyLY5W3MjLnyfhIHmMdzKMrxyMHkF/GCjNhw4fyND96xEddmGpD5ke+Sech2oSsfZZODwFdFxxYUJpDnPEL4dTaQv0ri0qM6grxjBjsRrpvqqVs8XVjkv207QN6U37yMK63cYPsRmQNwUuORuyYyf3koUcnA/Jowyoa14Fn8dp2Jk4e0L12dETG5nTKRDgnOohjYrP4cHiJA3J5IWeQt+f9YxhvLXt04CJcWhyX10Vsyy38DK0yX48xrlf5P2xtsYXNbhfjZheVNv23by1WqzXz901U6Dxw4OdaaQ+vDbvxTVvfBIOsuP/ysPgSGFANm/5zzifSL2+tjmEsWIFnjXy26ysOZZhzWR8oT/8e2vsP7zKO219ZGVcbfqydeq3QU99kZZ8NsK4ZPzLfVvRk7mdOj6FBRSR+45ay1H6Uoxum6jH1DaGLjpmLsMtsR+Z7ZKsMzUX1P3GZk/TITcBHbMi6Ffjb72hS1tYLc6jIjtxG+9+RT2Sc262R54oyEu/GfDvVjVh5OmF7xlNt9Ig9isc5xXlDXWhj8jATd8Whb29229hR1FEdhqj9UlbIY4PelLe+oQyEp660Pe+7UlKn6nu12UXXVqjxjA0Re5nbtCvlUTp8LZAlsuKyfAlH2teeecL1qW9L56b63R028JCx6YgNq8MT9HalEHPWsd7AP7Qlfcju+vomfLPNGFKAPLNJyiX7brLvGhlRNlv8pNrE3HAI5xx1Y0UjB2tDi1ILbfv48vku5wnbTtCszI7Ephf06lX5yZftXalRChKi+Gx9Fh66Qj1X2+nkHeWP9VWmfyiKz+eTdo4rxpLAVt8uiZyczponhidDKvWggZF4lTcldlFoYnLEkQwCOvgRxR8IVgZKrxNjsInc1NCxTFa7gqIpBrTawAeOV2BowCp/jRMPBDvvTdQNsC5cnTSkA7KwjwWGfTyK14iOBHud2aIDWteVQtBt0QgOJqM6Y+XeINLA3WHEAR/2tczQwWNU5NCgwc2MobV8rtk3kBeSkSm4d4K3LwTxVR6RvI4424YinlLkkcQEx9QZrNsSoDY4Zl+bUFgwzOlkewKBk+QZOuTN/i9MLibH+UdJn59xukM6nLK1zPB9Ri9dKVGhm0v4QbVJqzBMbC79oD6QXuqbGxlK/I4xEW4k++I2EMEU1Y5ASdz5NQk/QV8PLuVzw8S7JfEwyAzIynp1dCZRV6YWkJCcmWgeInXDzrB9DCILDiGDB7lm/1xcWWcpDs9Cc/JkrRXzm0zdeLBO/Ja+EqAQhHwK36syYrDdkm15VKdeh1bTTqSdYdlNXNLoAGmakbEwXrFpd7mtE26HXSxjoB+5nKEpx1mZBQiIz/4W6bbYVN/olCDpUOaL3ub0wRNEnMQrXO4rdLogWJHoDK2F9gdo9DclzRWb7emjTesrTsSWI4nLzHg7ueA4mlhQp9860XYFGVuQuzQa4PVVbcbx8uRiJHVctVliBDSlLOB3hkZlog+KF2hhXzd2zq+v8DKHGxjaTi4ET2xgIZYheShvicMh/HUvfVBS5MGJvWJnrdVo9FVev5UaNdvw72yrQEQH0CIPPKD6kn0G5GJfKnJh7obYgUnfSUobUl9dkWo0w3hlMuKf6kS5uXmYMkDX0nSBL40TMc/NSeV0ZELV7oECSDVjCT7ABr7wfl/EbVnsqEbfGiSSAKArcSywxMJ4oLgR5N+mMc6CALkSfz2NRgfaprJTF45V9sYgizjtLy/ey1uP7KQzY6xv+jzuiStzmPykrJGZdEmf8JAs5nOGiggXJhYftKHpeMxxW05q3YQc2xoDiVyM5Vj4SbqgUxsw1ptQuDAwHtiGeOC/ph/WVnEJ7IL+4pCeQs0J3TjWGO9VW5Y+bU64XpVDSgz++tbCeQfCoWUigT/kglVdWidO4VukU1jGVOOlstZmz9o5dDhGXu2H4BkiRZTeUtPOlGlf21c+BvFDhzZTysLTRY7qVliIJnU+0le9rPHtS5K6aB1uJDQLaPmqBWk17ulPJtgmaS5Q79lImJkT1uMqBmxYfZ5AYp08MxxTAALATaj1U/3dWGLb70tX6GRvVuWJj7gtzdkn27Sg5IheWRvGMHF2+EpPcX7ORmhwrMWetS4yMwb7bOnprwyH2tIOWqNP4jkT47B1+JKOMzqRF7hgGD/9QqP1wpciGpKWWrEpFjXaq3J1Xq+1C/2gvOHrWVQrh5Fr31o4pgevMhl4Nn4Iz2KdMNbrTazX21Bn9hevtmPe4711O3KAFfmM46RbPZknKTX5dOw4dUtxYgAAEABJREFUruNCl3ZewdeqfFdorA7Fdpk7yQP2LAC+woc+xw/qmDF21JeMa26QuFF9ZOE0Ybve50EGi3TfxHkEjnUgCHmWP/k8LYqiuiBe5T1nvFx8KlIu0mhJ+UGD9+vtOq7ZwN2SB2jHM7r2V18esMWHuy/h/1jovX9w+OPHX0NaJg6R0i6xKWWjPFbwsmKB4VXeAE++cCAuTWzCvOoISZubCLnZwFycJMN80oPcvII+6XZjR3lN9DM20g1zLIof/iL5WaMjeVjGYWfEmIwj2FjGAID5PKftTXHmaiyY6Sc850mL98fDIaTLecVnIkPS66atPIq0wpS2uELvF7lf8Cu3F/RskUh1smbBOW625JWNmHoOY5/58ILngFzO0WrDFtc552qf/ipFxgbmBunoaV9iEFDhR1qUiWXhi/mYemVQkWFP/741fLCmjBhFyMOr3vpIr/PKZr2lT0setXnhOje5aeGGkDHJ+UV+pNdFvvpwrrQoV8eJF7EgHnFAMf7MT74ldc4NGxzYAPzYX1tZb7f5hqmbby5qPVBYoUvbSvAPgBU+Wquhn5+gfWaekkbhKbMRe2vjEPLDCKtl9a2csZWA/0Lplz5lyeXd5NLP5EF4pUBm+JFwCyDAZ400eHWzwX5XbKB40LoyLpDs6QdH/PSInx5ZNL9y71xmnPB5xg6Vj3AqunnlWbmJ0XqvJ2xRWpxTcwwwlJN45atn3KUYn5M0iHGjHuXZLWUvLGWygbbhTf99q9munSRMeO0rPxjvHKyt22aZ8LOFtnMoc3EKUwDSakHDUbqI3EgAR7XUPmwzPmrb5lvC0XaUBepM+l6BP0t8irjkGNsca9EPhVuHFuZw+unLy0sciTVH/FYZS6M+5OZpbuZyqOohg+sudSG+1/MU9hdXrTUG1kTGNXHoy45/fnyMZ9ZjB+CrI3l03lO+aD+kwQ0jbUsZyI/8zUfomY5xgp4zOocxu2cYM9/A0bC1GvrXDhvfpb1chfcjMcPYIU3/sbTwGYGE+YD5i/RYlHeKi4eC3qQxD2XArb0s9ouPIEjj/IwtnSiY5pv916iNghzkX0K1A9UQjLGuK+iir2DwC0ZsVLgTdijf8kUPaCyhzS2Fe2AOFuGjM2WmzfQ9vaGVn5EfzC2vf+c//iBkLlI8o+ETSVNaXyqwRK0DNvTGRloNykTTGoVOqeJVOJ3UfSZlGpvBx2KAX8oLJw4EbIzM/hrQigXFioBbVTgJmUFwg0GD+m2ynpjkarjTuiTtEU4ivuXi2yMusjSq4FMwDvsMGI3wdVoDrKcXOrMTjnTZZoJzMSzvL461YfJyw6OHHmnQ2KTNZGzNRKLD7Zh8DShuHnUFJ7GjHgANgfH3PPethUZsu7AafDpO5x9IKKXhVYdAjopUuHliyYlRJt6I26BkguTu7j0B6YwDKiuvnqD9/Msv8be//RifOBH37w4c2GRTFmgnqQG0cYNYYtJmUfYUAuaRIvwJXSz6C4JjCXmVtuAjrBNAhjdelAXs+Q2d9+vChz46tDajTNWVk6//u5s77u6AA44xJI7wIHzl0dpAdckFmLrRVgQuPthPugENWJ+4wNUZmWGitDkUitQTxQAmXPsfCTAGY+HJmzRlyX7AQj/JZ+UeMMqLC/zXEHdf0R08S7e2oT04Xj1WxlTgiCsLA8UxgfOITIWVdkgfJxv7yBPdwqvPWboFt4yoTycLebNTJdAt/NQwcSuFvjA2s3mmTVt8G0GY2qUyvr3l1Aa7XG3GcLxw/fWomQmll+ayBGI3ZPRFT/322AuQo9Am7fqJf7zbCVYb1MblVZ7kUV8d8FEnY09ZtY8O2BtOCewvnfIyIQvtwaRFfxOn45XferMFXwlxmMwIw8TdpPBIohMQNALPyeCIPB+f9qH921/ZCGNAN/rBijixIimxSJf1A362tI2hT3svLS/A9ioM+3naMaaskAuynVhwSIc2MyEz6ZUW5a+clbmy2BCrYCCMexffcbElfvsp944b34b5/PlL6Kd7eDiyISQMUNEKFfApHGW2XNE1ehavvMq7djSCT3lIh0nGEX9Vpw53M0dg1vlGj/8riboxYRHOyUaYkCf1ZT2PcZ1vDd6kfHyeXvbZc40soSz/NofxxNMk488E7ck7iYd/9+fq5pqFxYahbMYgt1f0JIBr2rUFbVk6Hu/vosLTN9/6dwnehZuUE7DcuFbvyko6pV8afZNP+7vnBMsNC2OCcsDtIavkZpJ0WJTLhlit7A5sXLqQcMyeRewBu7bs2cx0fpAWk/MOoa2wX8cDMBdJE7qe5lfmmhPknMmBzlyJNShK2i5Feif4tEjTERvXro+pjzly4yaWT+kLfNeotUXrKcxH+odxJOMJ9t1IHrVxsykwkvjNzJvAIT6eZfiN1h0ydRGTsfR6m4s56XfhltdaEUHJEny08Ty1z7dZn8K/gfHw9Bh3d/fwdY5rNuZHTiUZAM9zLhxneQWnfAEpNhvw0KegO+VkX+stoEg6JxZd9reIU5oTDrBAhG3kSLtzDzP+BF4pv6PXanqkjDPniJzr9Vl96nI19lqMR/rsSr+n9MgXkGwEzEmTc5U+ZgKrPb1g1xN6Mgad0NM55w4WIQwyR1jDp/NUzsnEFDfKW+2jATfxcRpbV5tYIYuROXuoNar90KnP6tQ5UNuwbYeu3r97F+rLub4rJSZs5nDYM8cdEcs5xxuv9ZOuFBYUc6SNYqvKVL3adk0eoK78X2C8esIunSvocDEhTg/UnvbPYTlwWo4oc/5y/AjNSR96VRaPb2+pGPv1QenyXrvw7/X921/+LX79+Sdyq4dQz5vdLnwjT1gdNW/qEQV2Qw6hPNG1NtK3Ct4x9K2GfEZi1hrfvL6+idsP34TyMHcyZt4RE/3fpr6Qz0wsvPXNn375OX7+6Zf47KYQdusi+tkND/y4InPtcbPeYZdryjYPqZSZB2NHNuyVh3j1eeOt9iRd8lGwt6GO2FXDjCu0z+jigF4OGcNlqGcOE0/HFSWFtmcutoEH9YoIs+/i7wvvr9iVOhDXmaghnCiRdjgTU8QPwiWWPj6E+aqxSZrs5zgXfs8c7qkL+yafzOHjeoxGnOp7NhaQs7KQL4vjjB0rYrh/12tkDrPOmGr8s8+BuU56VsDZkLNqq+J1A+Z5f4gXZOsYZbYCT2POlF7nbmV4KfJn/YBON8hivUP+2NUKGzR2oX7ENVOwa2QnLu3++t1tuEGl/zpeXPK4JzY/PNzF09NDOD+ag0ivb4ge9kf0sqcc0M0EzFmRcI3UmTFG/5YP50J1or/c3T/k5pp+r72/Jw/69ptv49tvf4h333wTu9vbGIm3tRF3oHHgulmP2Cv20OGfHM44d6gL3+BNXjmI1Zflx+dSyBEQqD5gHyObsX2NbNds+I7I0Lojvq6vySvdozVw4OMpJyso8sCFNnRLg/O2vPh37Xa7qxiYF16ZI32D1w1bD7+kz+KbWNqC+gFsjMCvdaHtwJgJm5TeAX12hbmZeOcfqtbPLUfoU6fGLHUiHYV+Fucvc2Y3CGcO4k7OQ9DHl7ms4NvrlKM5sbFx0f+Zg+eJ+HvAP2ZEUJjOSurwQDw7YofitCz4Sgy1hfZYB/SBfec1pJXxXFfEde1rzBgCTnhxPtO2D9A/UYwZxpK+4s/Q+YQ9W6/9wk7GhwKs5K/jjn7mrr2NMOR485uUKYdcL/igdY/ESHMPY9Tnu0/h1TrbUq/kGebUwpVG7XsYWtqouron3/n06WP4GyN32KXzj3ZbwNtV6IAm6djsbsNxwtGGjQHmPi/EiQObR47R+AtjKrmEslNvA7Zx/e4mrt+9j3fE1Q8U39j68J4464YQ8482u8IuvZpvedVGjsRS46pzobmusUwZClf4ZD/pZ+rqQF9p6ArxDHnJu7bheDenCvzI+4aYsMK3zHdm9KAPqoMBea+h4WL/XQEQzIpHfOrK6xn7RCRR+5bxecCe+9pC2Whn2olv+g3U137ADiti6d702wHxj/Etfwwyf6OyUytZrCs4dUTldEyHs1pFWgrNFWV7nZn0rKPq67fDgPtWY8SpNYj1evU1aGkoTkguWiyOraVGG1oYYMRVgW1pGMBAIKi1hR/7YpcYQ40KDu3rRIVGbaKvwxo4NdzF2M5xxtg0Op/Fq/Pff/kcn3FYEwnbpMmrhm6gNWiaLC34gAGOI4FW+DquQVNnsASCcbzwdR4dxatFp3JR5xh/dzR5IOrPOI2wfXZ8V5Tk8uSzcOXZCVoZnMAvT06AW5x9vd3CfyXg7nNSfWKChUoWZ+ssm+2Is+DEJBGOW8pE0jkRtJZEuCHTinz7htxLfUMOHdAifis8FZSHGXp1cmXkwse6iV30y2ZE0swAaZiRt33kvyAb9Vo6HJj2Ah71OhLk5ct7eUKhmUC5WFcu4jdgDkywOT6YKFhwqmfh9sBxs9D/JtvXGu1jWQG3x3aczLQHrzMT/VeYwDOh9u+XGCwHeBc3QskgaL9QP+By59xneZDOvrVojDf4uXhwvPJb+Ci5kDsy8SmjpB9apEcdaoMmrs9sCBhQYSeSb3YAT+h2pmhDZzZ6CnZt8BMG1SxW55xo1WHaJDqVLsQZ7vJ5b3lF7rk5B/3Zlj8WfdZSojZ8rLWoyCf4gBq20RjwpHnGj9WdMMSdEx0Tz8AYumdf6/vWSArGUN4+dwUJ9YVArk/WFGdXSgz47YbJwMTQxcQC50xiPJE87LPoM/pL8g4dZ2gwSfmNngP+O4N7htWkOFJ2hQs4wOxj4lxuggbK774VeYp7xUmyC0lpFqc+qS5O4BWAetxJ79UW2hsyl85DvoknfcYm+bm+uYpr+uxur2JJxNcpD+1OtCMw3pEI66faeV8b4KEUGXHDl3vol15YSHqlqaIXYXiv3tXpootI2fZ2pigbfc+J3aTEfk7oz8QAbcTNog5C+lrgo+ZY4bnpNnHS9EoiJQzxaJv6WA+N0iMs65WZVyWefWnU3/SbGxa6A7YNiq8bp6vNFvtqMeNrLyRlbig6Vv/UjlyoHUlSDyQYjtP2CzALD1lqTbsspQYCYiEw5x/wNEnWZ0xeKn2ub244+boKYWIU4Ztsh8MT/Q9AipBu9Zi0Y0vatPHCZ+t9PrA5oP6Ft92uYrvdEDPH6KJgm4e0S3/FTPj2UYeO1U8dp4xEJv3S6r0uZ33KmA0SFxUH4uOBRapzhnOOsgk7XoqrChUDgK4Arcd3oEG8LjaE19GmrLpSQhmGV/Tat4ZuWxgnBu6lUx7pntB91gY/kDD6awLjuA7HS1cmwPdPzB0HUKmlCO3HeUo5ax/TcU6/k8QQJ8XNdzeifVtO3zkTqxIZSM/EniV281AWHUJxwtefL/OINnAZJ+snxllnrJZfRkdDDvqa10KF/S9tWc8idKT0rUFa9rAX/nrIBaHyXuzsnLbf16WfPMq/Pu9cprxenvehjanXin0p/hm9ffnyKT798rf4hYMWdSet0uAbID5/Ia5hvaoAABAASURBVOF3Qf2KTS8ShISuhP6qbLQ56wuyaK2PhA0QFwZHZOuz8jHuz8ggYzft7icoZ5wgebOPRbknX9iWfW2vpY/WhhjdrCLWRmFhiU6c88yBpE391NpiPW5ju95i51vGjNGoq+R12lZ1HMROxIU98vAk2/kdjmJNkm/sLtjcgLydO3fkHsZBY6K+bszRNxrt5norYwO8+CtZM7F14HmZJ/vwV7x++NP38V//y/8W/+W//pf453/6x/ju2w/QtgnpFKdylpZn4sjz8wP++Jx21KMf6ZV38dlPnBs2zEYW9s7NyhXBZX/bYUuQlEK1pXJdin3VD43pluqCgX4R2znnmzN32e4PgJ3gZyKuTCxyJ2Kp+Qis2ooPzaFvyLP2JP4SNeW9ZWPhmtil3MQ7o3NzUf3C+PaFXNSN+lK054hXbOSIbQl/zdhvPnzLJvo2/LhBcM9mmrmqsne8/RzZao0RW6i1hf6unevX+oML8wM6dn6QNu1IHQaf4jj0NBIn1OHI/dDw4yjIY863bV6OzNnEM+cex6sHmsmbzhl/tZmJjT2FWYE3YA+NIqw1tncD//6RY2Xh84jOtttdbK92IV77Oq4U9SPec/q0fqtM9SmvM7lo0o4uThfhw7y6OpKjPzzfhzZ8eH4knu9DXcBiKNsFPrDxE+dP5yl/fWtCLvIEmMBK6E4ffl6+tilL8V3gSG9fkTO8XvotVyCgxwIflTb7L/VIjPpB/TRlSy3PtfbQ1vFAHGYDRjmmXpnPn9wUzTmzhPjW6y19a8rcAR041LdtPkunMdvrUqwFLnISrjFLv/L+iH0pU3EZAz0EU75dKVFbBV+NQCCz9o7e3eiYiI3GuOBDN2zjTN7OugIaHa+NTehA3PK90o7ImYfWovYVeACEQGU5Ecv0JWkQpmOMReb9xpzVeg0NLbRlN7zksQdpQ36ZU9J+qbeP+CAraZIP4RsLvRf2iUav2r/+Yr1X6xwr/PV2G2tk7Fs1pVRGLF8P/Ed8wz6GhBO251t12jpMhf4jDfYWrr5tnqE9ps2Q+4n35eUZeS3rr/pmG/bXl90Mcn6CgdB3h9pCugg7xIMp/76PNv2MXQvH3C/zBJFS5E+61OvlTUdh963lBopzSMIuJS64nVuV0RmmjNHr7TZW6Ey8fa3cr6P2Cx3WJZ9DC3P/ChznK+du8QAi2mZk4/UmKusG+zd4GIC3wteNA01agOvQ8IMtnPBnx6dNYhOOU/Ze7aKMlYHwl+c/zk+s/Q9EbCEI8f2N6BR79H3FCGoU/qEvJsYZpkqoTG4I0hN1S1+fg346sqeem92ahH1Lkn2FY60ZQ/AiGLnB8unuc1gMAAaHXmPBOCrXvlUSXMrQog0DJ8BgfyNMwxC3/cTlJKbxGNhcZD8SOJ3wNCqdWwOamXAPLM73tD1wEuH/LvPLL7+S/D0l/dJgMYjZ58m/XTG94i+4BvQKS5o9wdC5Z4xWOvoKUXxn+kxMIvZzchKfgVM6HPfM6Yvtyk9J2X+hbZFY/gSGgdD7WivyGsOEwUITp31PYb0LT9+WMkgZQJ/2LyyWXtI/Njiwf/dis9kSPCIn5gMBWTq8Sh8cRTryJTAjbwQcuWMEL+K33X4mrCbMysZi4HZCPsDrEXnKo/07xtnfZN9JwkDmFVNAjyP41N9S5EH9GRAMNgP4+1KY1GYWJUzYMNvXGiZ0I6dOAwHfgCjtLlDUtzBWBBvtawWvA4HFsuFeWzoyuZlcHaWTe2lXII3AtNuxk359E2uS24Z99dB+AqewT+iV23h1HPxd9OFOd6uNBdcY4rzhdMnF7fCGV3rV+YSsX8GnTJzE/DspA3KegfvEafwTJ2Dag+3SadCWnxNIz9jozLUgi9yo6EqIX9on6HFydbL2+ZTa/m1iPxI4M5ADQ9jKHWkvtyXCCUw5rnMSq4iCSnCJO/XmPWPzmcmtlBLKyt14r/YRrzS7+BqR3VBbAIhvSbusPKuXrtSotYRjN7stp8nXMW42Ufsu/emIjA4kDPIzk1yI86JbJ211Zp1lnk9pF/rKOeYcz4/wAwdRLn+bwQplAh+2S69FGXRFWlqohwF92VXbVJbSMcNvT58Vi0pPOq85jWtDDSdRdWURf6kl1Ok1tnPNBs/19XU+r+BNXiu2JGyTk284ifT02/4VWMpfmdYOiiihgt4KNdFRl31qja6gd/iQLmVgX+WubAtt6kHa98hwmpeND+3midgmP2f0KB211dDPLKISnr5ssvGK3K2TZ/Vbwas8rfPeMbU2H4mPyB2AA/LxpPIDJ63aQNLFOMc3ZNDT/xXb9+0b46d6GFar0Mekewan8Up+K+Oss3SlxsDz0FokXp7le09ce3i4zw3uCbi2316/C+VrP/Urv4fDkTj3Gogmx4/4W0VX6szkfz5PtJVQhkds7xk5mYz14LxmceWiVjstNeJl2mcMEmbwEc+KRHMgBqESbBGsBnAkUxhQgkEixvZmfPyIn6ob55EXF7CUJ5L4B+acF+IJ3fgK463wFAheegfoEdQZRNJ9RF7GB5ojPz6AuysllGkWdJJXbK8rSjZ7hnPDB2zw2+++z7/r5OadLc/Q4xsJxiHt2zqLevFZ2ziQ5B+xrSMyV4dCLR18gtuEOdvgxXgHqZBfkMuc/iLt6rQoF1qc74TjfOCmxJIsnuWanIGZGQAmsspG2fGIrowfNdRPAEO5mqgKu4dHN72cN+RbXPZx3AGalLVFHdi/pk1VYBYSbxbo8KUMjNO2P2ELd58/Jf2lJqdsOBzyjZi//fjX+JHycHe3/P0fkOhDPn/++Ik594lxE3zID4VDA+dGcdtP2Wk/znPau/iekf+EjdS+QVMNTIaCfxGDlKd+rO7P+DDiDnnjBxudU9xjR5l7qBfkIm/GcxfsQwUedeJVluYb3isfZbUhL9gQ1zbMjz67iPKtp7EN0dhAst+MvZk/+SbegZPxE/wa2+zv/OuclLGPDRfjmvwoazdgxWW/FfOCsdA8wf/9yznJWNHQw4gfffjwIf7xz/8Y/+2///f4P/6P/x7/9b/97/GnP/9DXLOpvsJvEQpiO+PPh9BnfAPUhZG+II36sLLsCjESKzK+7IzDuy2bXCO8IAfapP1VGVoQZIcQC/7q2KXYryJevItvAEt+ckHFIlwdqAuqGcn3a5+ZjZ4DMeJIOUDnBL3/HoV/EzrUlo/OxWwwaPviWo/bcE65/fCe+WIbxnljuPZ6wB71xZ8zF72LDjiIPWHbLk3OI9/+6Qfi3jWERHz59WN8+fgx/LW5Pfbkmx7SWmoN/V49KCdzB23NN2722Lm4tE95E646k2aBtlrDOLfbrmODrazWY0i7chGGNv0Crsf9Q/qH9aUgvqR3Dt/U8FdmXthAPCNz7aU2YLr4I+fYYTPv3n+Id7fkXrdXsQPHjoX2NXq/fX+Tz9Ktz/f6YcE3EIQ0i19aLcrtFfjiOMfyEVfyw+HDHru9ZzPtjgPexy93Ic3GFZQUCDeUi3Zkf2E/7R/zjSTjQeoekAnXH5TzmwHY39gHSQmq1kZe20KZ9wXtUwJZWPKWe/noK3FsqUjIXSnRVvVtLOP6COkPVtIncYHAue/APPXEYeHDA/QR18SzSjluMy4aK+gapdRQbgPz01ebp4Fv0gn0sEj/hH3uWYfs0aO8G/OFY52+Zv0rsUX5LLlSBX5h/p/yTUU3y4w/yn7RPz4IIvVjLrfXxvbP+MQruGfymBr6/kgOv2KeUhaYDAea56/59RH7V68W+Q46mEfJ02YzhrHe2LEidlhXa4uBg7zN7jp9Ketbi4qtdYXBAWXQpJ0cibPSdiSuOd9DFK180avP9tFvFHsPXGFdXV3H1XaXG9JDq3RGeshYvBk74cUxE7I8UQCVMhoYP7SWGy3KWnkY6w/EAueuAowzm7rPjw8xY6fKWFu0qDf96xl9exV+tguvryFXB3jZPz7lW5q+MWQxLi7z6Yz1wDf0SJe2LG7LK/p0nlSm0oVokl5jkLiVuzKSUek3tzK2J/6hIePNYqsdVCBfbTV5rRX9Lvo/YqvKUlkM4yauyA8H5hVh1qFG7gNsiCsUdTgwtiCP4KN/OVcYM90wu9DSFfAFBaB5IALh3MKnPxn4B/nCwR+E0jcyS+mweB9wUiax43wMpJ5GYy1mhh+5gxkYxsh9ZCJkm4ruUa73GpuvEzoJ+VxQaF9bjnHHemSyb7XiMIsR+bbFC5OHhmB/N5Aq/Y84r/+FrqduGrQGUxmncwpTPJfiOOsa40YmHhOj3XYdayYanxsOZTu2FK0NbEptQjr6WjDmmoF1RZDdMjldXREECASO3zAZjsAbaavA0EgzEBI5hCetRWPlGUFF35YA3wjKtVaqNAMoB7EniNJZkUcDlnC5zeRUR5AXnwfaVgQ9++h0BRqFZbv9xLeCng8fvo8/k0D9mZO0dzfvEpftbtw4oVERjrO0VuG7xQrZD8AfaqNZ+c+c8BziyMn4K0FEVgy8A/R3POhykE6yawJtwoP+YUJa7D8zIR8JNM+P+5wo1JPB13YTQBdDnm5Zb5Dva4WGEZmXnFw8obKYmKQ8afea4wmWvurtwsRAcyAQOnkJS3wWF7Xil5YTGXUGjBLYWgsXdgPwhP348BAmpV++fOSk+CHcbBCPfXLTbL3N/msCVVcqtj1T5D5CH0h6lA+PgZKU75HJeeE1YrNd52LrmiTHie84TbFHps8k7g5Zrzex3m6xOfwGmYm/KwGoiiz0LArwS1ehfaSeRgQvXifdCd6977CFvjCGqwE8T2Zsw/4M9COT1AZeKnwr+8eHp8hTf+g4MOFaTAQHbMBkz77aqjQCQoKWWxJhN0qcaHJigrZs4Id0HHl2Ma2EVqsNGz1XcQPvtSk7eFF34Ht+fs4TucdHTuSYEBme34IMt8jDt0oaY+TPxakbCCv87RZ7/oHE9/pqm7Io2KIDxf21UJH1iCqvMKBMjuoF3BMbJEcmKGVkfHkh+XECBiAybrHBx8RVkZW+ab/PJI/Pz4do0LCm3eIk7QL2lXhkkZdff/o5/vX/+pf46S9/DSdnJ2P7FeiUN4yHyV7fmvAv/IZ4qm1mQa/ya6KwJ3EyvgnDhOgV23B8xhVkpM+4gFYH8iV848IW2rbEAO9brdFqo9Qo2MVJOWgT4EFEUORPdMKzfjLhry/I4p6ERNi0hAmBMXxoJDKV0mpU4FrkRT9Thib7XSmxJAtb4maJl8d7ku0n7itxdRv+upj+8ctPf4tPHz+H/qutffPuQ/rJAA7jZAd86ZW6i069H+HLN1i+//67+C5/jcxTpRpH9GmCY7GfvI/jgE8N8N6S3qE24ss6rn01GtvRvo23yvEi1x76rRO3yVBfC2MbNjGS/G0zCXSRon0oF8ctRZkUzKfgs4Vr5EfaT/iDtrcU4z1NRXcqCTv4GJuNifq+Y4DA5hd0DzVM8sWBiugZ7MkXTrAPoY6Mc3lSjf2JJzu8adX+wlrqFnzGO1+ly70VAAAQAElEQVRH1z/VXxV+KVFbjVG7we+2yGeFjdcKT6WGn1d4eMU2tA9l7OJgBqdtJpIjsXFgTM8YwME/HDC2InN14ZzhCe7wNsd0pTD0TJyfc44TPhWpqz5hLHiVmf5gvHpmEacfam/KSX6P0KDcjti0/eTXGLjZrdFZwzzPFOM1BR7sY1995sAYeZjxK8dZ9FN1sWUD8Pvvf4grZNGc77CDAV6MS1dviwHlY7wU3iuyMS5sr8gdkKM6E94Z2PIgb0NraX87ZDxix8pFvdpm35P0ERsDH20NvwWvMrXdvOLT57v4lQW+mx9uyLihczCG4a+Or1WZncMF6YEY58JNPlO2yHsA/2Y9Rq1NkMh+wjf3aUvyjKBoK2yYLD7y/t279JW1/JRgAXeIe+YMN4K+sNGl3RmLzsQv39j+zML68/1d5gOt1RixhwpNR2h8ZpHiXKPdKQ/ndd8qkv8d8J1r21DzD3j7RlMHvp6xBbpz7hoatC3lIjfhGKO0DawtbtlA0BZ92+7o39s4vEQrNWXeFQAi18jPOTfnvFVPboJeX7EBQVE3AzYqX3gMXUrUylicSbm+ok/lFBdY1qO3Rd4vbEo/IqcjredorQ/h+St7O+xIeM4R0q2+OsCa3/pG1CPxVhkZi8TXasv89ObmNn3pp19+ip8p/l0mN2Qd72LvIxtEX758Cf1CubS2HKTK12KrVyF+45V1+o22pF1AOjSOoZ4cO8Ob+ZOwWyXupMxIcaiXZvnPqwMDbqBfHiCQb0VONcwxVpst8+eYdfrbngWsb5LkQo55/ojfiV9bkO5Xnt0k+vLpLn+1+95NcTYk1OOMf9tfuaXskayyl8bgUwr8vsnfuoKuBuy8ixLGCWX0hQPlezZrn8hz9hRxC1devHd+dj1iPt3YRNjhnzdXt3F1c8OcdZVzl3HTefHROZmiLEptyWN5k5N0CVN/OyMzJJRjGzqp0CV9B3zBGOMYxWhe+nUMflT6Es6fsBb3d19Cv3L+L/DpIcs1duRmqXm9b8gNtaW/Pd4/EUfPUWt1KPdTPCNDfUO82tWMLL0Xt/peEwsa4yv0W29xsLY/IMOmHwBP3D30O1f4n1dsNtvI+Eq7cGptiVe44u9bzWfbjB1bYun2aoc9r9Leaq3RUfSjIzSpJ2OBchM/5IRx7/r6JvTn48tEXNhnbq48zInMLQdorH11CDKYwj/t8XD/JX17vdmGG849eCr9pMXnAZqtc1DaF5svGfuokH51oS9rF9ImLfrHNRuVblaaq+hHykqb8Co8earIyP4zitWm9CXhyFdXCnFoRAZbrmvspsSE3Wqf5k36nrgtkMIcX+k34kfrWBEfB3iQvuAjzkg/iJRzbYsM9CPxHfEn9V3oK22WVmv2TTm0lnOjeoWssJ9Xuod+oDyk2aKtis8iXGXvr/F//vIp9WGsFqc61Ie9zw3uocYOP1rlHFDiSK7/+ddf4sunX3PNob5n1mSl1Ohbi3E1RupnaKFOSxTJQa9zzlPOIcYuadCmnT9eDs/h/zg+H49xxt/OLsZy1N//j4W7v386/1cK8bw0fBznjBFqlBaDnZ27UsPAof6m6dUqFFxjcQ7ZFgCFFo2u02neSq+RYgwaaeVeI38lsVLZUxr1ZRwni+A3IcxJhEWdkL/i4EGD1al0BOGIy/ah1TT+Bp7hrTTqam3RuI4EiHFch8+l1JC3Ci32X1G/JZhtcEiN1cRwuMCojXh2xmAn0cldiM8JiYcFTqmJYxgxcmAK27YTASMdn6u4DH46vfdEM+CSvOIscu+Y1jO+rynyLnAVmJPfEwFF5G2ocUMy9IGTlW+/+cACfBsGdfV2RFb2NegLv0G/pW/qiNIDryuShXaDiWQmULFQJVDr2OWt/WQr9C4dz280SiEUUD/jkNxlvbqzHEhK5fPCr0HDhYT10lTgw0UXwkKOM4kseNG/OAqy67QT+vgsHGEaECb6mIhbd4A/Jz4X6i7MDRrzEb1QEkeUaOhKXV4C+Z5E8eHpMTepnORneBWHk8+AfAaSgmXxsoK0Ak+2vpVuuRosXdgG8Gd0JW1pe4jSv/q/82Rit2NxWHODyUB5wKbl2UlyQ6AUl4nOkXrh9Gkj6BkUwueS+JWrk0yqgB/yxSVqbVHVY6l0ObMonlJ/59RFZDJioO1bg4dzHEhGXCS42TDB84S/CqvSvmFBZzI34A/SCFt8F96F56R8YGPWBNwFmOOyYCQ+W3/CDpRx9X/UWK3Cv09jH23DxNe/M5MbYSzs5Fs8S6mhfkZo6OBlQr8PnHipY/3OBOn2+n1IX49NwCxuMsfyWWywQO3yLVmtvJSh+C9Fe3ERtdjLnolmgVFrBfYY6t+k0H5O5g9sFE7IbKB9hb700cAej8qOU35tzSTev5PjBsfnj7+QhAGXdnEGnw5yvJeWI3x5RRm06EPYKT78iv61D3F6PfIsDfJZ4DcLzKkH6dd/JugCAjpuGd+kr2EP+rbXghy7KIA4J58zNiodlhN68uRLHDP1E3S5SDgKkzaHdfCs7/dcKzwX4UGLzUd8TjrUuXZbh2GRHf0OL4e0d5NHbUrdGYdcyGaiT0xQziZXK5IAJ3/lXxirTUtfyggJWS9fO2LwDadJJojCtK8bkkffUGFeoGtowyM6WhOzlcGALLJOX8autCPx4pDhK9BdlBB+gSd1Kh+RHyypK9k24AvqXLschka3En5SJpXYSfE+YQDvQr88ZLHCAZQCf+KzcEuLuj8v/sqT7SnvUhc83YKr2BnY6sYNZJMhFyPGmsXyAc548aHs/FoDkFBv1uc49OJGSdILzAHalZMJrjrKDT/q9F/HaxtT2uHEAnemTAut+HuHzHJ830J+UnaQK60+V2SvTPSl1G+vrOgAH9KjzUl/EtsxGnq6YvsZ15iZC6Z888FYdfEJ44U0Od64q+95SJS2wtgBnOKW9otc7Cue5ANeXi34W+K1o4XO9tOu3r1/F5vNFn9SB5RaOXkeiU1jaFvKRtovdHiApW16SCJuOTjhINLERcaithqttRiwpb41/LXG5SPeV3zPvspusG/faD6nvPecou+Zp3xzY8I3jdnGxHk6IScOX0Do2IXH1xxzoa0g64KeauKkI8+2OV8ekYP3JzD1yG3DwtAFVNoBvmI+Uoqb99JxYJODgwMX6WyGMyRxuxmkfqRNeapzYXWlJB227fPXo8iPsE/nAPF2pYS+OECXNqp+7avcUIXgQ2o7ZF+lP68tKteUF/pzwQKYWG02IY/ahrHIwy4B1F4IkXQu8uGeORHTtTnq0NDzmkUtC1v49S2s6LIppKmUykPB3rFH7vJbgEmRxjlj5pu8T6fEY76VuSTwtCX9yXHy7RjvLTP63nNA5hykXUqf+ORPG9mxiPL57u4+HihP+xf84RSFf8rJDaF7NjeUZY9MasVeQCB+9SbuFTQM8Cg+Y7Xj1Lvya2wyLoWcAL1oV/Yr8Ax78BKUmfkVoLT7pYKvsjjnkst+6mZAh5ciHdbTEXqnzDWcI6TTDawD9isNR676rvPN09MDtvVIeQ5txTbHzMyfk3pGzspH+iz6iHiTEtqt6wqSoZwg9MDcIq9PT8BDbofDkTjyQtmnTQr3QB/xaP/C6RnbmCPM8d0YdE4SjzHmgJ8chMPGinpstUap2IGIwSdtytS2rOKHY7uUpf4Tkf6K7YnrxAC+iohyjhn+oJ54gy4wTt+sycKGk/2Vrfmbh5Lfvv+GvP4mjKfiVJ5oKrQb0CLzxVcvNnWpW/qUJQahe2FedG0f6RVGQ5etNuBZ5LGENpVtqyHjoPPn0Cr0VuIYffz2NVrfqKMQ41bMv8pyvd7GyHysvMQBw3zhmfna9d0R2Z6RS/BRXsJ2XEXG2uQRPamrZzfw2PCWj9LVSFiMUT/CcGPBNn+t37HS7LzjXDoAS7i1LeOMk8rOAogI6JeGCZ9c5GZMLaHvpB9Bv3ALHY3pM5v15jI85oZNKRUw5sjnfJNJerUZbUs6067wRXXo8ys8P7E5ar8ThmCRJumHscTrmNYadiZsWugnvRaQhfrPeMWDOa64vAqLqpBW56kO3vvWom8tjAsVGXQFhunh174W4UrDco3o3hp91k+fkb+bcLmZz72+bJEHY/eBHGzWjkuN1WpNGWGlhn3uP33mAAEfR3/mtW7ACbdEYD/aUI2CP3WMNS+z7Tda8AB4N9ZLhxtsXuf5mLGJ1uAGmwLY3/033qT6ByD0fybRacA6nYqYh8Bxkr6mor8mDDzvcHhPL7oIdmb3cFxitWnhZOtiQEfMxT7tOreLgSOnuH2hHxssK4qGNDFBgISJZmbhcshX8U167auB6EgNY9ZJgrEmIgcMLB2BSUFnNiBjO4A5A2NmUWYC84Ax3gHvwLAa1zdX8d0//Dk2LC4gCfsr1Hu3OJ3wuMOBatZrvBqx5YTB97WEu/M7dugdlQYJPa3WDHwD10KfMtTQafvWwhND+dQ5heOvJjlOXpSlJykDTiTCV3h5gS8nBE9+dTQoDGnSSZRDD3xl4gLchagbZMrWukISVGtdHK0sVwOsk8ludxXqw2TEE2VPoxxj0rIigLfKKQNB8YkFsKc095zyObHaxwWZcDboW7ohKOUsXeKzfY0uL8U+XSn4KpwS8KXbAKV+juha/CYD6t42+wt7SYSW4HrhxfZLGaHz6uqGHfY14ipM8Ifc0Hl+wmaYPAzoGGEGP+1OeUo/nRmziZub67i9ecekqizGMLj88pM71p8jaYK2eX4NdbgiQTapWjEhDEyipQQT7hwTCfHz430EJzm2bZDJerMFBfSwS33Prvnd/R32tw8npjxh5WTByUW/Ur8HJgXpku8R3Y+bhR/r3W1fduD3ob0Eehzhew2ekSKcYaA/ek7bGreqI/xfVj4RfD9ywuZiV5jffPd9vP/wbXjaL4zaasphu93mBF4IUT32pO7VndfA4bU1E2zvC/gtIrkEZGn3ma55KvmFE8r7j7/G4+cv+bYLospm4as7+y2+VaKHhhVJw4hche+iPvmMiJt3t6F+B/ocSQi/IEt1RFM8cCp9d/eQcpY3i/acMaqjB+XIJoU2u1qP8f6bb+M9m6P6awNe4kLu2sgrV+lxche+RVsBStRas3jfSBKvoSn9FBtw3KMTIuPla73exKgsW7U79jGFbxKdMHQnMXEUhNELs1/6HBkrHGU424+iHl2Ur/ChvrWAyfSvmZgjXWfigkV4+u8x7XQG3wxeYjM/Kzi4sICxXks7k6As8VSck2PALT1rZL/brmODnKRNHG7iGE98y8fYq5zEd8J/hduVmvHyFIVYf+CE557ToafEpw0rI/0EdkIbPoDvHP/u0CzazmLXD9lukqwv5MktMUf6Bni/vr0J5X7GaHz7z1if8NiIXGLGOZxbLNqSic4KXtxc2uy22aZcF1zMAZy6G0fVf8B8h72Xoi7O+Nc+PNGyyL92aIIj/+rvBA3aiAxs8HFxGK8rdKLWrzqyXZitV0Dc3QAAEABJREFU1RhpW2Hf2uAGv10h60ZdX1vGA+9XmzHGt42wM3Hk+HZiLo2ODT7av4t/fVF8G3i8vroJ4UmbNuvmulffttUeB/AYZ9VDxjnkUeQ3CrqraVf2c26yzwCdOVe/2Y46mbE1S2XcGnuEFOR0QOfEIzaU3NTVdq3vkaP0CNMxj/joly+fMyZIk7DldQOcVhvyIk/ARx85yX5mwaO8hVWAU2mXVu3OYr04hG3Mu2H+8t42deW8p47Fq6y34JBey4jcWxtR9+94hscVuthtt7HZrcOYLfwjPqHPeq9O9QX/N5gvLLg9MJCO9cgY4KsDx2rvyrkrJeeaAbn3reELU9wzzrH32LTylObUOTSpR5/FNRPfDsxZ4p9ZZJxwnAqNNze38e33P8QP3/8p56pWaxgftlc7h7Fw3qffC2dN/NmSy6yhraefMM0F9Cv5gLxQDiN8O1gcHnJk3Owr+sAH1Cn2d8bPV+sxnK++Yc64ublJ+SnvZcEV4Vsmt9TvyH9Sp63C80y+dcBTAlwtrpGvMffaftA1IBfp0E4/Mzd9+vUjPDxl+fz5c3z5/HF5I+T+gXjyAE1zVGzvIrMd8PTrhr/IwwunzMYS9eKi0ph1z9gsyNz4PyNb22EgZaVPazPK+gSfrLtDmZvfZb9z2DXzJm1Emv0VuVYbPlugiWiEfkr9T8ylm/j+u+/Q0ffx7sN7/HGd7Y8ccNwz7wtPGLfXN6HdKnN18QpeNw2Vne0VfXVlgX3ABtWnb06++/BNvGPO8S0zD1m1SWHKexbG9K2FOofqMCYeXqY4usjm6q+hHYi9M35M19SJerUM2MGGMmqL4Bee/ZSX166UWJOLaC/atwcGwjc2S8Nmgx/Q7r1y9xDEvPuWnOr9hw/hG54Bwcsmz1M4V0nngC8e4dFx2mOtXcpsz6bNZ3IG++sLznEakrLQ5q+wsxEb6tHDer2N7fYmhjoaJhe+8R/jo33z752R3623G9mKvRuplCfK4fDM855c8YF56y5++fWX5W3wu8/kTU/5dpw6kr4CA6V0UZFPbTWGxnyM7o1X8lqwTcSEvZTsU3gwjlkcX2lXftL1TC4POGykhf4irFdybOOWb9I9szGgf2WBF/8L7Z/e/mMX/1v3+/svGXeDj/6gX63Qnb4uXov16nOD765Sty2U8cj90i+S1gFetviSMt0RM1bEfnOnrpTkI/icyDcu+djk23XaEPXOFw05OOd6PyAbedEvd9iEcOQXpaa/uTYz/vmmoHO3cikIoiIbaZauCj2ATp/fM7frH9rcGn2rc2PlGZ+RHjd6tQ3HrXbruOZgqIMG5z/tdk66J/SIH7z5vgeRxjllkdehpRw66BjBcXW1DXHJR60N0s/kJU8UcgJyfO1VfZvvGVvMi45vsOXHAsCUXZERivQP2Kd+VqBP2ib07VW+h9YyxjhuSn9lXmUzxXim/RjPjvjJgXgsb/7RZkITkPmKBPk15Cb9+rF4YCfjr+NO2GkF77gZY8RPh2EElQMXGwAKX2IZetXeC/BW6zHW5AnGKnUknCf8Up+XZnn6WrAVeXHDVnmoGwAKPLSLI3Dd1NVWttia482l9LfPrE2O8KUMhaGt5Vh+2O8aX79Fr9qT+rIOdEm/66ieta30sVsly4z6+/8ukv/7p/MrhdgPjrA8qgCkvzzwU+HrwH39zYgNCJv1FgNwcTzR68wQesK54zuujrHoMBnkQaLhjTikhS7E/MXM7TPhZBkQmcR0esw14Tumx2CxA2g85056Bh1Ggxi8dMNiAE/7zAnAIYO+CYHw7KORrlar0MCGVkOYjKLpnImMi15pKMWJOaibMqBpsPYzUIwkIg3HchY6EaA6RpdSo+HcRZhdWXaK6wK/KwXaFi4nApU0S6NBs/ZD1L5b2hGBAWciYBwMAkwIr1ylJ/gUCz+Axp3ynuOS7E04ln9/p4irq6G86Zr9aldiQGfyPTARF/oI0+QUQRGQgNgtvZXTdHjJjRUnb/sV+leE7oZKXnmOYAzXUirjayiXAbk4ATnR9bUumz8wqv4acnFh5NWxiwzmAEryXtCrttSGmjTbLt4CXitAlf2E70aWgU8eZwLOATvxCiq7AhMMXcn/nSflglwr9LgYc+wKOnueC0C1L+3D4GtAtP+RhNiJJ4G9AV2kA7XcaCMGP3EKQ7kIz/7qy40kYdretxoujFdM2qUgE+jVvu3rWFZlfAv20uDPhDyQ/cyCa4qJvqIfgCHfFfsSj3WntPkScMo4r1gjDeI1mTLx0JbU94YJesPiacWk15ic1I/0MDjk/4QNM5q4usBR724uTkxQgEz4SStyPGKPryzgtBvH05g26GTvr9h5cjBDd7bR336YfNqC9FhvMK/I/8KLNDgGdeSv38grkmYjac7kTL3IpzZhcexQG/RCNQS6GGbnGFKQH3LJPn2N1WbFQm8Xq9UaGV/sCmuEIO3aCcgrUMKy3EdUYIsjCtUQ5eTXFR8W3egjtERDHyNJlnbdV31g6SMc7UdbmPBh+7/i02BWHBQFA0favONajb61cLFcuS/UCyl7+QPcNfvRB9qSLuql3wlfWmA+L/4Qv1eL94vcjcvWLKUHhzDb0BhaoMlYMoV2c0C/6gMKs7P3X/FYA279RTt3UeUiymoXVfqGSYE8azPjSKyFZvV5JK477oh9SJdjvB6mY+IXnzQNtYb6FK/tZzZIvNcO1K3jugLEr6WGyV4HTykbOmgTR+LCgSItOZb6bGecV2FP0JLt2jX0zdjGrE1RxKXsbLdeftzw0H5TP8hBGBAvZGysRAftPfzWLNDFszodTLalr6MrpUgAt26SKBOTJOUm35UxNOXiSb7F0ZUSzl3qy6t1r9iUvqqd6UPCdGzP+MbG5Wa3xvaXxZK2F7/7yItwHJPV8sKNcO1ru4mzscJ76cikD3sWp890D21VmsTps/XazxHahOXYAVnYZ2gtaquq+W3uFhOIGWi/Wiu2SDs+TBUSgrpScn4ZmLdaW4UfdXlEX0do0V61OXXS1xbV0lrom0OrjAWGgyhd4d7S1zc8EdqJibY6T8I6feFM7nAkd2AexBfUr7CasHvHCgeAfLUD5/ECXB6TcvlWH8ri1diKLYEwCvrvCyMo9tG27DMhK+XlM00xkpAvBzbbMJE3/ozwvyOhrshIuzRelVLD59Zq2t4JPEfkcoBm8yzhyVPPGIs46RKlqyFMiZ3ZeNL2jow5Yfvy0chtRuZI43BlrHwpc3EOxAvtxvpaG/JtNiuiQCpJj2NHFh8bFiHO6QWWsxMIJ/zxgN7y+fzvyPmFjaAXZP1M2edcYltDh30FIqX2LdSvcJTXno2WI3C8N4eZkud97IErfOuTTylikHxb7xgXWupcGWaMxv+9KrscQ/9CztFqjUH+ko4qSVmgKNTFNZtbLlgu/mHudQS/vM3EETsPjFXO4reoj1JqrJBvQ599raEclbkC7EqNHQtz9bxZb2NH8ermRn2DZV9pqNAp/OAjzldkkDjSlsjDcavsC8y80s9v4Yc0OdZ6HjERIALPZ0sHXdGh7ZTN/NVX7VvQR9D3hUWrvjehBx5jvVmHb0CbW6krZXlGv2duulIYUjKPFsbInNngp9Yets/hHDnPp7xXPhUcHYR2UbCvSm60jB+g60L3K3DVu/qHgfT3S45T6Tdjy4fDkVxqyhxHOtS5uvEP/D+xMbP3LZ/scwjnpFl+gVugV3knjciPqqRt5oamkD9xBh9txTqa4DGS3sIY29W39HVRwrndGChs8RywlScOkrw6NvhIo897Nsa9Ktuvb4wxuZpnajviBCQjlm9fWwzIs2lXlAHbcr6xriBLaRGvPGlP5sAu9gd83HZLpZ990Dp6Ivd8RSasKU7IsSsl+ZKHhfdYPtTXvo86DKLIugIcH+QlZZ1vUU2Z/3UliFPo0z6MLR35GnP7Mv8dyHcXu+1Kod9SsIr8z1WMo+pcJIAJY+4JwZmvpz8TZ1/xAX3c3PUM3ABOsfSM4LvQNLOmm5Mf5aTsKvbSdRH+Jz3+NoH0vOJHZ5FRJu7VxxH45joW4fur/MLXTizCAQ0jAvWU6PhJyIOMEl/bpYdiJ+1gwn+8utGqvLQX64wll80g5zfzBMeIr4PeodVQn2kL4DmLiOLVPn1dbKI2ZIwO5T3oZ1t5s0/ElzRW6MlYRL08S4802N63FhV86t1+y/gCKWfsZMa3zpyDM8rO4Kchv47J+aPU7LfH3/Q5fdYY/MKGn1d1pVzVr3HeMeLQDqUZyFG6EoVYUaCjFHGXN0y2Jrq/2x9S+3dL3P9M2BmLPp38da5lsdCVElXB97DB94wh6XAmTL5260I5nYH6inKc1IiUYR/rvR45kdA2NpttrEhsWqtvwappj1lWLEydFDRejc+i8gP8FlBjD7QCSJVrCDuSoTWLavtp0O7kbpgwV+DQORJwOBLjAc6ZAKER+mbLTz/+lc2BOQyES1AOgsJi0AZtjdH+Bhifg0+FP43TCU4aFsOdYXcmuMUSsOijoyxGyiDoNZB4gu2JosF8aa80RniS+vzyzI4z5fCUjgKpGSxcVNpX/txBN/hJQ8dIJMHPQDSFkrfQP+VEDUE0+C045sxGwgH4+3wDys7jZhPX1zfsoF/liYT4dEAd0oln9u2XUuOKROT9u5s8gRwIAurSBZ874eqntZrjMwHqa5QuUtrK8/r6KiqyMGhKv/crEgTx+l9eWjxJd2yt2AEjz+jnYjOvBFonHu1Nfi78Cqc27McEom/IvEUpNSpMaD/qfmSxLyVJK6eB93cPTCBnbG4MTxDFJ7/K9MBGDwDCRG4Hv+rXxD3fvsqxd5wUfYyP7FzbX0lrqz28CeNI8DZ59leklJ8ThzqV3kofE8VWobFbgrCnGBNJhvTtsHnx+fvMngb5x2eFrx1bP7QWO04obm9vWASsw+CoNZt0eUL0BZrEl6cTD3chzK0+sd5yH/HTT3+Lf/u3/xG/cJp0JCHdXF8nHBODBuza1/TTe/9mA6eWykm+3Ty6B55whZ86SIhwhT07Qc34uzYuj61qy4WJYI4M7ujOxYJ6d6xykmbHOUZQtulX9vNZHbaGHmvzEZWfSciwZ2UFziDcO/aGpPsbThlXJC7a4B10+8bT/d1d4h6gRZtaI4PFXu/x81dUrOSMaSW0k/aGpyslTKpGbGa92WIjLSowWqvYVg1HTUxUX375OTy9UC4TOpeWHbK2VPr7bEzqW0ufACGyPbC4OcSeJM8/GPvx4/I70drM0Gr2M/5oe77VUYFzPs3h4lq5nN94rkMjTq3j9v1NeDrif/15ja0O+EBXKnSWLMFHmZQSsdhPjUK7tAl7g0x2joNG5WksUr+ZPKWM0SF6FYbttbb0C+Vp3YEForo8kgz5rA7tB1oStzk+ffoYf/3rX+Jf/+VfOdH/bDXjb+JP//DnuMaG5TnHgEuY8j5utrFBjv4vVbeeIL9/l+PuPc3H/zx5Np5siB2NDQ35Wtt7ZtcAABAASURBVI3b0HZPwOGbtjKjE98G8UTV4nhpVSfGUXXeIxjxO86ScgaAsaPVGh2lby08odcHLQiQTcgpY+czJ7We7vtWpqeVL8hDPZ3QU0Sha6WUEB6oFrqw3wl/sIt8mMiYOBoHfPvSuejTR+ILtuGvHR6BOaMDdSatE37r1fnmVbmTkBsjrbNPV8WLFuDjaLtjocUFuLKSLvXrG6fKw0RSWjr6MCRmF//Izjh44KpeCzCNW/qQehKWtjYgG/FO8KPdyHvwceOtR3byJ85rYtYVJ3m1VQhjg4W47txF1zD++uvKlvee9NHPOFhrk1S7pAzHcZ1+2reWPils54NpeoF8pQFoGJAeBxlLjDHSJQ8I3+qEVUr96h/SbB//HoNvKX369Zdw41qfPgGvdJCB8nr5aX3OwxU+lDXN2PmUc6l6M/46Z0mNc4P4j8hG+/nm22/D8v7dOxYahTmYccSBF5LgJIwf0in9CRuufLZM6hE4JsdHruLooWloLfSDHf6yxY+1aarJGSY2Tg5s3D5xfcqYM6fdgISvfbiwr3imr2VG7zPxaQr/VotxYM9iVL1O4F7sfHkTx7qBjUvtwKsy0G71L2PuEfqkf0XOZZ+GrKKg89cZFcwoablX5vYzzvr2i3L54fvv8+2Z0Q1iZF3JMytyt1/yudtCc4Qy07f3bPr4N1K8F560zRIEc45pyEdfNwfVfrWhtNva4gL3jC3qC+rb+cFnhpM7IRNkJkx5Ort4hBEXV9qeML/CYIB4tSX7HpHZC35rKaVGhQ5j5ePTQ77ZoK8z5O2L/KHZhaYVtdVoyFdaR/IBedAmpOuELzfkektM/PYb7ImrMhaHY7W7vAJvmszZI2pfyEWXFuOXc8vIPCHML8yR6uz+4SmMJVFQD2OFsVtv4/rmhnzjKoyZvtnjr358efiMHs/5t6KEox0eyBc+E+t9a3NGZlvscQWOGXpdF+gLK3hynt5ud1FrybduzCfUk33lY4cN39xcxZY+26tdXGW5Yc64Yv5aw0fgN/t8M8yx6lxb1c+8N37jrcBvIW1Da7ByDnWy3z+Hb0Gd/31GHzXW6xV4NpSrWG+38ENB3iP14zgkjMJomEUoQdyooQ1t6CvNxghleM3zAK89PEV+zuQX5yDAMI+t4/r6hjn6Bp+v6YvmP7U24Amd+RU/F46ysi14Fr56H4l5+vUV8dOr+rvYnahynPGajTfXHq/4nvHCetuF09cafWuRNitenl1DmOO4EWv9itxptd6E/2lDG1Yx0K/2NWns4WtgvLCEC3eCTvk06m2jI/FjitQ1tvDC+sW/zWLHWlvqzrz1+uoGuW/DcRd4gdF579X+zmUXHrQlNwJ9e+SiY3m0X1drdNCGuOKFGGrO95f/8Zf8g8i2W040ztiz8I74pFc3Zc3HjaXatH/TzL9H6Btn2tCZMafLGGKWY47M2cITn29KbrATdaGNSYdyuWzMaC89tBmvrlnzuKaRhjvyF3P6I/N1ge4ddvPdd9+HsCZ8RhjKQdwWdTQgO2MH1pQx/MB8PKFj36R6eJs7jFkFGdpfGLbLm/SutEt05AHVjC861xe2d2CROPSUsd5+riO0gZF8aqD/Cf6NXcZV16nmoNKm7a2B6cau/eTD2OC9/Fzjv5v1FnMoMb3sQ3uQvvT9dx9iIAZIY0+MG7FtS6s1Y606NB4ZQz7dfY4H1huuO5a55Y711sdQV9rBCX2Ity8laukvphPB7ADpXP++v+Xvm7z/e+ouwlWJ/sEoDelyjXzgJ52ynesFUjoRhuui88jVBfJM4KI3pluWgjK7UombPHM1MGlYOpQLcK9phPVt8sZw1LxtGRTAl2MwMgOMZYWxppGCgc3yJMf69Xok8BvwR4JRBfSZyeFAMjSlMS70251wANwMRNL95oC22wrJoT95b2CRT9sY8sYHvIDbOpNuE4QZR7S/RgD0oDkT2pr8RE7EJmG5oGChqbyEV2sJ+3hV1IkLR7DtlSRG2MFHGfXIyKt9XklEPEWWvgutOR5+DBQv+er0C1XLYri2CpTIRc6F1kYi5qSo4zoxWALmxZuy+V0AKyQctsu5gUv7MADO0KgcEvjlx+lywxWBSHOtNXWinmprybOTVd8W23Cic3GizoUHGQzGkpTFm5JrwmiQCFCI+I800Nc6BOf4M4mdk850nFP2yvFEW5SaujkjGeuUpfRZJuxgz4mMwcj61oMLnECGFjgvS9JlGxXhIm+gvdUatdV8tm/K780eKm0uhhqnNdqENEiX4w2cthdsYMXGxIoJyKBum0TKhzQdSNotOQkoD/kAmDQHNEnPxOmWtHuq4SQtnBGYTgLCmrEL/dNkaYa2ghwu470i0YBDwaXf5EKOymyjr4u/1Be0WieN0qcNKEeLdGg31lf6AfAN1pwblsrcOnm2dMC3Th86wVOBF+HaZ2gtlJv3J3RFc9KWfRxnBfpW3kfk4yT8jO6O6NA+A+OVbxbuxWdxEtfmRpIjE7wOOkUrKOkXljJX1vIhLOPP0r9F31r4lp1FgiAlSW4VeolLFZ8q5T9l3fKjSH04YQrPOuFrY54E+SwrecXOl3s0IV3YzuLbULc0RKWuK8D8+gwFPOd46sQhzVV/bRUSK01IGZ3PlBPFhNR+1NJWEqY8VmCDKXWmXIOPsCyBIk74uslGjgWX8GYOEugWJp0bNpxNFMbNGl9vX+H28AJQQAIdWnOSr0t8Vl/KY9aulRRwldVEYid9/nqjz9rIGfxH7NjN/Qc2jSzeWz+gF/U5cCIK07+L9+fcHAd06q6v+LQ0wI/9tIeBsUicLtBnPXfa8wmalJf8daX8Fvu5l4dSKk3In5+nN9pmxigfchZqg4XNRNLzFHd3X7g+5ublpY9znLyrD6FU4NWLXIBjm7wnPKBd9KBcIJHvOWmiicXQAVyHTNByDPEv+wmYnsYk65Wf+NVHCf6BTxkIY8Y26Ort/9+idKRFOvSHRnxxLjbWOCBRcWNc5hKl77lgq/x07rD/ZruOkSSxyCvF+xV+04Ya2uCA/jCBOJJQS4u4GJ7fy700WN4qWTBUVFmiYmfKr3/j6ff9J+Qpz9px+GGOWmCco9UGTQOLmBUwGmjhlC83DJkp5yjAFl7qjHnReCoY+ao9+PuaKp9pM3YoY/vbx3uvFTxI3NulFC/LnKJuXMAQAhYSSzbaQTK4+kzh+9aBut++6lq5nfhxxhZxNhqzNjfsTfwPxEbptlba5P//R91/bkmOJAm6oJRCoYAxJxGRpEizR53XvHv2npnbVZUsiFNzMzjMar9P4BZZ3TN7zu6/TAtXB6BEuIiKqsItpNXv7HORlGPB5nj9/IgPaoMHcw3GHuENYYSyGPCZobaUu3Otb4m84pszuOVXm1ZWxm5xqZeKDC0+Q5ygQluBZB4VOBd+pMMifRaqopaCbmrmVAO4G8WFWuXapUwixdLTr9WW9+J/hYf0Zfiix9efQj9pNQ5P8CYPNpYeHIxXV1nKxcdB8kaiY7VZi7w+7V/Y+HjCB6eUh+0LAWwCYXfJA2MXPsWCdng4Ii8XYsaxQ749sdiaIVW6hT2nTzKYYcpwzUaGsKeX+WsskY4RnwpInIB5OLzkwtLx4qY6HKvMLOYE5i4qQNmIw36g+BpPTtDn4lfZ2E+dK49SlIc9Fx6kRX6F75VhdJ/JueeMwbP009321moIw9J7P+A3qYc5edkjR2mmKmHIi8/SJuxaW/SVMUFMwVG05Ym5f+YgExTAriF/ltrwNADxQ2+o5EYYmoHw1P1CG75NWwO2MR2uwH2mADHFXhJuKTX8ABVb5J4xM8zSM3VeGd/gSTkp7+zLzcVuK3Tbfrk27HagrFjXrNDdaj1i2/AGXH1HvuXviP16b510n5Cn9+rthG2JJ0vSyi/kYr8zfmifeT6ycYVdcdhvfe62OQA8AX3mIK/Y/xE5up6Y8fHEB+yz99iTfm8xb7V/Du9LeGBlXutcsCKGD/DSw2epSImSvA4tWt8i6wpjaFfWtlWe1YkFIWJ72Adytq2DNmU7gf9AXmf+m3Qh8w7CS/hZfqsznxbdanv63YQOT1ldwFOB29kdEbmhqO/J6xk+ERn9aOC3P6DgIHle7Jd2aTA+Kk99swPWUJkn6OgmT8qGfnAdzgcpA5CdaBeepW81zE/Mkwr0WCc5yz32TF8psG5Wd+j9DENZaBPWiWfl6DzqXOlY6Tfnfzk8M/+zOYMe5U0bybGMwfrDvuJUhvLiJs4ZPOKr/okmjc5Btqed8Hz5kS7hOe6Rw7HcpCVeCbrCl3KxTXgdACu6d4xyO2BbxpAZHgp8l1JDOS06wC6pF5947e8m+hGbnfVpgSwqvJDym77C+m+avv9CXClddF2/1OEBCn06vrBYfs3FmhOExqqTZ6n1vxoRij1ipAapCSc1EO/ZsfXPQnwjw8lDpYsAvTO2ZvAeSPBcTNqmgWrQnuasNuPX10oLA2zfY8xpWBiJQWTHTqSB0vYzxpsLWnAbAKz31NwTFIunKdecOrqj+0IC8wsnGdKloWlX0jVB/+Gwz5P7xUgvBulGyZw7nfbX+Ygm8IDpYtyQ5/Cc8B8JTn6nhAsUnXy13rIJdZUnLCMLIYMiFp8ylRcn/D18zQRXDV/n7ApwdQyvQD7Dm/RYZmhPR+trtIoM6aPzGBB1RmVvEmXQ8YTJSeyITPzb+59/+jH8ki7fWhGGvBzRG5rMV449nVNG0vH8fGDxcMigpzxhdpnopAf5G/jUl20mS+J4vH/KHdwXaGyt0RO5EQifkcn9/V18/vI57rgaoMQhjSsW3v6Z1O5mG3ndXYUn/srGt1LUh3R2pYS25U6xb8ycmPgGcLS2Jrk4cwq6zxOjfHOA+pHNE3erJUK5fOEU7AuLROm0riBf2MhxnnxapKnWFn7Pwfv3H6Jhm+J2I0V6clxXoiuF044Req+YpBuiKWnLnhosOh6zj3owiBosC2NardGA732P3Wwu9hDLp3Rogn4lStRao/Y9i1UmL04oulKgp7EoWSc+5aLsPa0Svr6mDZSI/A6Bq6trVRyP8PzjDz/mWzW73S7pdKf/iF7kTVrWJBzXnAK+Z/f+YgOb3Tr0c/3+lb7iENeGvrWv0UG/Y5WXr6mrb2l2AtIGLRf41vfw00Ec3IR95rT3GU4jaepbiQJMeRKXfVsDTylUMQp9z2wmm5hQEde323j/zbv45jv0NLR4fnkK7ewJW1M2yuOXXzhNwN6MWyPxxEnS6263De1OmhBX/qiLHfqAClwbv4fngLoBW5K3Bi2WCo2S1MHPmgXvGvutlcnfmIkfK3S/V8t48+c//yn+5S9/iT//6U/Qe4OtjOhzDu3whx9/iF8+/ozNfo5PHz/F3d09eM8pCwlSfs/ET+39Czz45kKegj/uQxs/EqvEJU8N/I7RfrXpE/Fihv4Jv9cmMm5gQ+pyGGuMJGcV+pXjjFyn1IWJb0SFP2W/wDpHLdghfQvXATwD8hjwi74QubvtAAAQAElEQVTWTNJNTjzx++Mfv48/f//H0O5gJHV8goaKDW8227CskK8y1QflyTcjPf1Rb5mAQEtBuElbiTBO+D0Cfpn0F06LHjnBdj55QS7awRH4B3jcs9n59PRM3H6O6fAafkxEV8M69axOZ2RythjsLeCxT+JigBucr8hU+UkjTha1ttgQR4zhybO8I7sViW1DBq2OYR8XiW4ALv7LYgB4ylY7PhJfc55J3gKZHeLp6TGe/F/xpmOMwFqvx+hbyVh7//RAPJtDm7PNayAL9WkMSr7h+QShXSmhzyQP9NEejvBgv0disTbjd4Mp77ONSVegHp4Yf9ExFclylGIja4Ilnvo9FI8keI63g3iS31IZgk+yKZN6A+6APCr19lOHzjt9bYixMNedcy55vL+Puy938eXTZw4e5hho3928j3fvvyEZbvhHjQ1xZ8ROqrIGZlutgO48MoVy6GtNmOKo3F9Ka4ud2l4v9T11QwsXJGt83lNaT+qd4yw7Tmc36Lcv0jiHvBjrlPl6u40d+cWAfiSgthqrzZjzuG+1jfi+vlfBhRZSHi/Me3sOcy5+ag6k3oKP9Fo67i91aUOthTDEaXyttcFnIZeY4wg8+zq/qwPjgZsDE/WACf14t75KOuWlGZsdTyPqTTua8BH1DFDkhuwQom0TdiJc7xtjNuttwiulMm4K46cn0PrbPae0B3BKv+3a3IFY5/cFmvw7LyuLDfIZOF3W7u+Zbw/YqWO0R091jXcff/45494Tdr7QBWVFs5vTN4R3T7xTThv8YgU8y4CcBnxPnkfrLeAbLcTgFWVAVxVYR/C6YSV8Zbtar2ORa2CLM/zNSGj5QfXZZh/7K9974wwxxgWubuPYFbJ1nmxckxbpwT6t32y22O1VrLkKVf0ovwkZd6VmTG+t4lfgRx9H6FMmytd+bvZkHsjcdff5Szhf/+2vf4u//udf469/+3v+z2CfP38kbjyQj89pa4YwN0+/I+4q4y/Ie8947cUNnX4gPqMz9WTsW/isCBtZQ+QK+elr3KZv+paEdPXQOSLnNTJTz/qDMPbkxcbPWltckyvoN+JSZhUfaOhpRBfC8K0Z5xzp2m4X2cvnHTT6FoY6npDNMn7Rx6vPHM7NzEVLWXQkvhUyj6ipN/EJV5yWQr11wrqU4FP+UKKykJWHM0rU1qXpQDw+IP+Jcuk/gTufuSorizDdyN7iX/qI33ekzoJPjwwG9F+ihDme/ZXfj+TXR2R+fXWT80bfWjjn0i0uNCu3XcaWbbhJ0mOwXQEoNPpbelfIcYM961M+S8sJu1EX+pbPS5nxmSkX+uYJvin366bNlG8tKkvf0nh+fgjffPRt5o9v/0uTb34oA+kT/hGfztwJXeuf+v3n+89x/3gXj4w/vBwyj5SGtKJOKwyGK4lkgrw30t6HocXIIadxbagtWt9igCd1uVrvYrPBZ7Kswz95Nee+vXkXfneW+Zl5pvybu9W+RkWWDX9zbdjwc5wAvg/41DkKMhyyHRxctRnHlL5AXMEOSjh2S058c3NLvNwmLfZDMYA6p21d7EA78X/tMt5qt0s5pKxV04SNPhATH8ittWXfLFSOYCNfKtHFrx/zf98c9trXxf9KKRkvdviRdUrRnLjQfuUaFf8rSHWND255rvAn/NQ/OcwrRQzapzJaMUcOtYVyOGLDrpt8K9uY6zhtxaubKdqpNmJd6hCG9A1j+FIH5FKI/89hjnqPz07pKxOxZ4qcD6jTH+7IyZSDtvL09ET+veSmD3cP8UAf/UWaZ+gVvvFJWAFvW+abb775EL4teI0caqvYTYnr25vwDSNldMAexXN//xC+XTizEbTQ3Kk2CP1t/5TfNnn/J+pOS2Wnirq4BC8Nw9MoA4BJuYakQVkfGItKVrFnjMlngaRRc2M/E3yvteIARFP7nwloBhIL9oCDtnw9U+UPbw6Q8IAxtBojda2SeEaEzuQXZTnJv2LwwjYhlurWWgZWg4/ORXcWXed0cO97HEWHKiDVyCw6knVLqUmL+HbrdcLqccAjTiAfOpd/2nFgIhGvLItXOMpDOUzQdCRI+Awa0S6lkADAv+MstjuuJU0V0RWC0ZzJn3DsswxEmv4w1jE6AaDChYdBQxjWm3C+MgEpW+t8JX0QNkTogCYmykneDZDC1vmVs/0NJpYTDisM23t4X5HsOlkpW+ukzcnCN4ucAAvEdIVfCGN+06v9/k/lImtpTxoYJi6Tb/+08PVMos9AJ66Ze+mqrYZF2tWBgUE8CCx62hI1PJZCv1oJJI2iPClhKVGRg3J2k2ZgIunpp97EPSPXePuIbxha6l1+K+MWuCVh1kRWQtp7YHi1OG4p4OtK+JlZ9MmXMvK5o3+HPKX9iD0hLlWJfS5JnaPUxRl67DO/vmZyZiA9UVfAXVsLJ7P6RpdwpV8/st3NmC0LFxMv+RWBE5pvhp05kxb2Wf0Cz7EhUuA6Vn9PXrpKkw2MNiRge1Tkpo8yF0b6MJsKjh/ga0i6WkhX5dmiD21Idkw2fU4c4BIWhp6Tt/wK49Lm1fbaamQcQF5QAVqtFv9AaOK3T8fArhRugSI/3Fb61zf8jhMPHdL/M24pd2Aoz1fuHx+fwuLfWZe+hIlsI3GpA3IeaiiP/g2eydtmt4WWCuhzJjvS4oSqvhIPOjdWireDvgE4JuTyJaldKVEpBTq1L2VUW591wjKeGde0jwMxxjJxNelImQN/pqjvU17PUbrAXluUsiTJXQlspGXMHEmWHKffmCSa1CCt6MQPbcHH2BDlHLVWYBQ2Is6Rky6LIGUpncqgIAdxFOiPKJlgGgtqX8A/hots4wRAcoF/eHkmVh8zSXaI47oS+azflVJzc3wZAyF06qirtSGPSoVYSvKSddBs5YyupcVx2voVid12u4HfdZT6B7QLDvqc3kqUwk9hKCVtuaA77qmJwKaok56J2OUYq/WF0tWofY1WkQu4q3Don2PAMiN/9e5C0Q1/bUgdKl9QawJZoCbxawfK0zIOA7zv4ubd+7gmARpJjgEf0tFazaRY++/BXSnFRgiTd3HaT9fsSsm4VCJycastmiy5YDtg3/Z7I4LLGd2y4MJvZzZTTxBZ4Ef4bt4kDuABKv3FxFf9msBZBxP8iCmAcyYBn8INIvOCI7KT9+wHzKUXT8gWUYEbKfgWEjj5WZ5pFqeyVs7S4fzQla+jgUQnADhGWrM/7V47dKJ8eq5dqWEdWFKG6tI8wTnKq/pZYiDaERh0FcaIN6IssQgeQBV9a7FCH+pEmpSTcrzEca8z87swHStei7hfkfmRYvuv8qAFnG4QHckN5KhWcJDT9Fw76PDat5abYD386d/K3eIYY5fwCn0XXCVlKG3Ck45WK74yph+4maTfqlfb5zdbjRJR6WdcyNgD/lLwtWIvC/LxgiAgOXHkYz4Ta+iXfgCN1kvTEVlod7714xye/INPHiyT7cQw+0u7RRq2zA3SYD0SAkPkmyrO7+ynh3Zh3yz6Ijg7aO2KlvA2CiLFoe8ZN/WNC6/WB/Sa0/TwnHAYu4xcfitfcQvx0iQMaXDeTduG9iN51YTujJXeqxPjqnIv0CS089u86nX2O3CotE1exS+eI7YxAe8APBeOC6xD2qz9LoWheeA1IzvpkfaKrgbiubFPe5Rm8xlpmIArLnXu/PPIBvDDwz1+fCLObGJNTuD8hThyY1FhC1NtKyf1KH2298iqkSMN2GPfiIEVTDRc+sr3q7LAX5R5+hebwRkHqZNe6Zce9VWBV4HRWg31vWbzyZxAHLW2EK9j5PUVGcpPZUxrfTguwK1uSqlh/aV01Eu39ChX6bPNcW1kLIOgPIpX8IMoLs/CrfC39G/pN9KibOmO3AgQDBjsU2qO05fsb/sZOp1L3QA4slA1Vj5wiKNubT9h/+r25W1DWDuSVjc0jCseOHlVX9Ihnnwm94At/A5usG0MY4lN3qM0eXHMiAw3FO+Vl/ITJ4R+5Vd67W+7w8WvL2rD6ty+ysF5dMCupGHDmmdLGSnSBcqvb78gDuJTC23O+KgsuhJf51JtUrs4YrPqxP4XvOmf2Kh0nufX5M92471yb8RbZdOjd+vtp11ZpNtYIJ07NkSu2SiSPlDHUFuk3Bg/wIM0lb6Q39TMIZRBT58VbTvijRv/fpeS9ZdS0O+Ant3gHcd1rIjLQ3V8iVpbmFOvkceKMq6Jr/hG1jPGviUKOgrkXrMc8Q3tcYZ5+fDATnkUDSOwduoLV39cH5ibOV/LZ875wC3Yq7LpoaMU4S7jTo4FTke78PS5Zw6TnPO1Q2FYTzfBR83xJedr7dXNWWnDumiHcmBpCzP2enobRBX2P+eBmvC0sQGa+tY0h8wzrBdPrS0apbYa0owAwg06/TyfQ04XbCBMnQivf6PLOowBfOekUQSL5zEGesRjyX7+6qDZ6++gyPnvgMyFxLOvdJhR8lhKiX5oKHKFPvtg3RgascbjSaw7wxrTGaOp9FVBM07vOI3Bq0VFq8w0biaGy7NObbKgIR7ze4LO7Aiv44bdv9vL93xkkrokq221juvrq9jgwBXDcWJ+ZPf1juLOo8+B5RgAPNXY7K4yUGnQLnr8m+b7Lw9srBxCo9TJDAarzRi54Gst+tZyElivt+EOvjuRt7fvONVZ40QNA53CHd+7z/dxR6Dfc+I8EfjlXRsvfSECSMUZB5nYLZ5Z2J8x6pn7Kb9LwuArz3sSAIODAwwgnuSsCDwVp54IHrkLz47qRMDEB8J+4uBm+VGo3HWlLA5VG3oq0DjnosyJB2piYDK5/L2nsBvw3RSS5wF+dSWD9pnJTCfsQNKVEnLBL2CXcCPNHfn1ZgmM1h/g291c37iSf4NzxV6GDIz1jZaFSO1AXMnnZpt63nB1EimFBSunPi7A3bH+iROUPQvy+XiAnDnhjATuFaUNFdTnTBCVuxMtnaCx5gLIoLPDPpzAtBF5Y0BOBMp2RwJ0fX0TO2xD/K0f8wsGSWnDvrUuMnSMpZQutKf1eowM/uinDUP02F9JGaEVrn1r0bcWfmb8IWV34gnFvaI//cZJYMFRobdEBv3HPYvjAzqbSPRmWKGQ9SpP++dYTmL0s4P2gv9AaOJXlk5krSI//E4dgjFGJq7depHxCnpHnvU5Jzr7+J1D/imFdKplacJtEvcMnBmfc3Hza4EmeaLzwjM38OXicSbhW+wTCSKHigyka4WuvG6YLD1xv719nzIv+IcwliK1SEpY8oWpWO+bgFn6Gm1o+QZg5R5DQG7IjvuCEJSRCzsXG8rShZj18qr/ageW9XYb1tnuBOnfHGtrL+jlwGlW1nGy+unjz+HJiHxviDVu8myQ3aA9w1fShqx31zdxDT/awAm5vOI3LnyMiy7u7HcE9iMnyOIRfsobuTpRw24kX9D1joW/b5n5dqKnIFs2MdSFsVL/UrYmarlBCx7bEDOCk1MXf8QZZKccqIz1ZhsDtJqQF/zKBNMYps0rrzsWAz//+FN8SyNCfQAAEABJREFU/vwp9B9p9ZTN6zQdQ6jKygRYW/j480/EubtMsNSnPlUhwP4WtIfdTsS2YyhfaehrC/Vl+xF7chGiXE1wLvzjNWG8sM8OOfzpL/8St8TZRqxqfQvjc0XWDV68yocnRb6ZtsG2rVMWJqC3727C/zHpT3/5U/zxj38K/xe5EZ3Zrl0ciCPilbYBmAXzhdEQt8V6ZXNCjjPK0e8sZ+VNYyVellLDjSCLtFNNfJ9D3Zhw6Z/GQecgde/4U47HqOksHu1F3gZ40ifdrHr34X189+138e2fvo9r7lf4a9/gHyJX+M719W3Io/IcoN2ibmRBX5ZeaQdFiMOrfLywabffP6GXibXDvJAMTGV+gkftSrql1TEV2Ca4VdxUCJ8LcekMjFeuM+J848UGinhnZKadOidq7+rZed22syMY4p8H+Cx9qde+YqOVONWSLumd/d9mjov9eSgQEgCdC4/g5h5w4SfhwEtXCouOmjFBuCkX6uzziuz1b/Vyzxx6/3QX9+QJ5gvW+farulreSEY+DhIB9Eqrj/roCjvS7pWbPqi8chzyFU76N/fyKl3Kz7HKZSY2eEUxIW3WK3dPSp3b7a99jyxalL88e21V/2kM46Ar6ZH/GT1M4Yl0wRa3+EyDtoSJj6kD7c8FRke7NF+TKzlnO88N6FVha68T80iJEs7/O+ZDi3ObMpReizKwj/RYWqshvgJs28QrT9aNxMjLWGXsaa1voshjxa6MEeIUt2oU1xULOK8u5Pw+KGOAcG1fVH9Ofs0tEYHoshQbA8q80uAY5yHj77OxHF24CD/Ao7Zj+wk9OLjHj2sWfBlAyr8rlxg6gW/OPK3A44gf2q4snp72aTsPxHN1Z67pvTa/x7aUvf3kU59a3qhg8ofGEn/APkvUvoRwlVnwsb8HcRe5mBMe2AyKKKEsbm5u4937D/m/jemXaSfIeYu+bm+u4pr8RfvUzoWl3OQV0LFeb8N59xnafvn4U/h9KfYxdvr9cdqEeJxjtMczG7KavmMvBdFCSck8Q/u85H2ttvAjrb759USMEfaB+e4ZOT2C08PRGZtUfuq/InPH+KzOb1m4f//dt6Hejfk77FQbQkAZZ5xDhem4xb7WNOELxBrhtLbY4oD9G1OtO4JfXrSxQoUyG9fkbOiRwdSck5ehMpZSE0YL5wlxKy/nld12jfzW1DeGlbQH5ap9D8h/TfuKuOw8pcz0x7u7u5wjlefXt7nIjY/k8P4ZpTbz+fPn0C/u6Wv8UBbSv9lsYgXcgRjghsRqM8Zmt4vVapO4nb+Mp8LSF0KkaGYgv3KN4/+KaD7i/dAW3ajb1rfQPv5LWTXibosq/6VGRS+1NvqNsdqsQ7vIgj78fjZzkm+/+RDGEfF1pSDHiNpq7DZb6FxjZ1vkiqygqQAPoYUbj36thW+8ml+ZF6hPdWQebMzM8vyU/7uZuQreQiwv0QFH+k/wKe/a0v3DXRi3J9aIhXZzs927m3j//R85ILmBpxF5WdZhvFY3dajk9TV9ryuMolT4tm0Dr5vdNuQDcFGg2/uGTNfwZb50wxr0+vom1vRb0X9HvL0lZvndpeYbrh+U1RW+6Hd03jJ3K6MzdJvjdqWwRtmHc7Ax2aJPpC11JdVoXcqEzcF77MK3/p4enmPCljP/hV5plkYF30Fnxg+cXTy97aXaFOZWP/zw9/AtaeOSCEZsX7tecV1hY8IyJhqvHh4eoe9At3PKvUCvPn9m3hS2OkBqCVuandfkV70bC1prIbyUGfHmhsOra8vVDTaxRict87lv8HNp6KFdmBU8i0+P6Wfypo08E7f9q5mJtY4xUfs5EsNn6JE28TmuYq+l9FGwFH4lfTDxdv1tXtD2b5Ow/+9UaQq2Fv0ZUZfoe+4pKt1SSg2N0XuVUoeWSldJA8bRt8pzDQ1P57nGgbYYive7HZspxY0KF71MvCboTNIuvDydMyDMnEymc2AQJjZHAqp1GrAGGXw0jEC61s1MOBqOBoMPUg299LGvyYET0wMJoMFYBzCZc5xO6ILYgKQTHXMSZiA/y9gpHglUGqn0aMQjznR1s4sb/7vJ9SYq/J50Soz1/DaZir0gI9uUx0CA9x6wufD3umUy3yIXN36k4x76nCSkU6PW6J0w5VP+EFmscWaLciV14YR9Cr+I28lhRQDbQJtjKp0d44R4VL4s1IVpgMyxyo0FqWOtF5cTgnTZ3/ouSvS1RibkQS/6KxNYxS5KOMZS6UNz/hR+C0cc8m279xaDr3ZS6KS8dHATcPUj/wYeeXWjwmeLspafPgPIOROEvlVkfxO3BJwdMqyV5AClF+Ttbrk0OuEYSNWzSZL6sJ+JPCTmptyRhGJmsyWihImAtMqv/DnWP+F7ObzQWrDlMQObC7Hp9ZVNROROoHZyk052T9j9n9NW/JML/wRgxqb1ka6oqXOeoFgn/gCq9jdhty5U/NOTAo8FHnA4wJ3zNVs3DyyOabVBR0ud+Gz/xqSe/+sc40x6lJUTkXKc8CHl0AF3hd3srragZWJ62eeE4WSspwsn0MkZ+zX50s4dN0ObcrCf5eJbJtSzQmIwP5KSi0zHnIFhnXwrb0tHj/P5NXXnJnIBmXrIPvgOqDEutA9MdUdz0mm/joekDxjKWfkZJ6imhmHoXXw+qJuRBMoFs/amrZkAOVmviDn2tp+6doynctqgvjO++Y08mKCpV2OR9JxiZqgjHP1WoPWofPArx9uPTvhFpH7Ev0x89W2AregUmxGn8NXRIP/Yb3bqCmNL1FYX36otKror2I+Af6WAPozRXqVbn5bPUuoiN/p77zhLz3NXLmOGGNdjjH7xJXikSh/UFh1TgasPOCb4KI/zbHrGAwTAdtqm/Np2osKY39qQPqGtvhCz5U8/LlFQ+Tl1byKrvc/Y5WXTbsIHgZw/wjQW2O+V5Fn4Fu3RujOx1T5ZGIHFEP9m4ukUE5sHbvJ4fiHPgSxsn4BjTJfHI/ev2CdCQpwlulqAEoyd2cwhEYL31lomJgNX7bOUCr8Rxn8XmEmDNgff2rrhg9uEI17HDLWFfrkicVyt17HZrmOFzJUTIkw5dbXGeruNa2LYercOgge8HLNNOCPjtGcaciGQ/IMl4UObvl652lcC1YP0CJ9uAYNRK7y82bW4e3DaX/kp1wlbtDguEEVfCmMqQyt2WIk1Y8ri6moXW2hdA2sZH/npW40d9dckxjckwsYe64Sl7BETpM1h4j45BxEPxSUvEAj8pvmlbHP+ZZ5N34aJI7S5AFDu+unzy3N4epz4BQwFkCsY7ryUyJhCZVcKyX8J58Bfi3zRh7bgkxYNHghc4jJzG9WZDCf9KFWajQUW7Vncyt/rTLtzq3JUnhbHF35V5FyRfbOgI2kAMy2//ghnJCYPtAvP8a/wLN8JE8M6f+WzoJdGTKjJ09AqedXbM7iEbd8JX1Kfx0ycp0hZwm9PH+PDCv1pB/ql/XyL28Tb4rP8vOIj0mM/9TlCo8+WChxLg+YVsMw1GjmHbdIvjAObyNPhGJP5GvQEH9v+a4ws8EOsCj7I8YRdHOk7Ta+og1hLNWSHcCfoUf/agXZjmedD+smR+HtUZuRs+vgk3zyfgaWdASZm+rghJI/aWOqSdmEPDXnCU18LeIO+cy6+xL3GX0d4Vw4NfmttSfNyVfaWMQr1Wp/+J23GvwO8N+LhdrtLH6+VGII+Z/hUxra7ObZPOb0mbnVov6VccFVMUYs608cYulxfiWHy7dtgLjDNbX1TU2fa4o/O8yMLVwTITxfOf1dXu3A+VCZH4m8Pz2v4OyF/5QZk+hb8viw+QP0Mvc652lFXSvLfN2grlb5iO0erNa7w/d16G7XVUBb8wlZbxg7lBajMN9wgMYcQpvHYP4n5+MvP4dcSfOYAxjdnnp5cmO5TF47dEAeviS9Da8gA6NCh7rqCXPgR18lfb74iYY5zfrM05zlotIt2Zp6l2/v8NhxG4B4i9Ttlq716r56enh5y8+/L3QMhmgNq+GQAMWtPDjmjHyH9WozbHz58k/HS2gbda8Y0NqtKyk2s4GMuO2KbL8xbEzb7asEulc38eowsyJ+eskSsNB43rhR8Tn8eaotG/tdWQ2QOwP2ADjpQOE79eUA3o2/vYSAKerfPAIwB2tyskB/xHvEf/UNfyf7dIu++1gAk8zgcISflk7KEXsc8Pz6EvqXfiTv7Zj99eZF2BcbqDWfCsxPg/NG+9FNtWpkoe0sqnA6lFGTgAHyAOG1ebo795dMvqQfbT/QTjuON2/qiBw9U51jXMM4PPku/tKpf5xjXCGd86oKvKwu+gr760qLWFspb/1nk1SmyMIavOCi0vURZ5mk2oc/oNt7sUdoGeNeO3exeETelAaLSz3wxwUPvA7EAEFFbzWbjnTLoSokXNke+sIGojrpCrKKHbfKaMsN2DpTpn+JnBefQWsKr6Fz6GAZa7oAhXRY0TDXWgr6Eqd5TPv9EfykdopmR9SGUvWubCXz2A1rCBEj+KFdlaZtxWz1J4wn4OQ9Clx3BmD4uT/ZXuw16R2KStPunsP5JrH0r9cYq8/phqKHclZVtC/2OXp5+i79/29T97xL732s6xFxKOoJG5QLKhYfXAYNuQ8vANLLJoaH73PqaTrOmzp1Dd1Xfvb+Ja3aXN5tt6JAq/0jQ0UDSYTASDcvdP08SPUlx0nCytOgInua6QWR/adFYzud/YEynnLw14jNwlrATuYg2qD09PccTk4tXEwJxvpA4HJisH9hhvsPB7tiF3b+daJiw2MfJ1U0ZN2fsW0qJHZsO333zbfh317ecZigL6ZGfmaAufvtp0P7d+rhZxwbD1oCt91QArwl3jt1pdjda2D9yMv93dnE/f/4SfpSlk59wbEcLwBlDeboLax8TrRcCxBm8A3owabvertFVQSZzvuZru0XnHNcs/jajQ8Nk5JlTG31dXENtWS/MaX8IHVbc0ixPysNFloFVueusK/jSBrJPjo5w4SLPluQfG8jFELbyFQcLZ5Ol1DP0qzdhOJGtoFF8MxOgdMmvbfZx4ah9ff+nP8Y3nJzfvn8HvkaAOoc02U86n6Hf4ubK2eAObaVUfpPoEaBNnkyAj9iAcpUHizDU5YRdqnsnNgf5aqr660pBpocMhvYRl4uDkzYHHu1Ee/H07ZXk1T/3yIAFEHnSRrzyCM2ROtLmretbi+xbCnP1Oe35CXvUXgtBXLk0dKd87S8M6e1rjdpqblBpS9J6LhEL/wdMrYa6uObUpPaF+j2+8BRP+2dYfZNbFBbBM6cCe8ohpF3ejshBH9xDx4yNnTGWM3yaADAE2CCKSHrtr29qZ4VGfdxJl9x3SdjR+YxOhaGeBuzN0pWSycUJGQI+YVIVgFgKN8pYOb0y8czAAGX283opA0nWZrNjcbQObUQcynN3fR2bzVV26wG8I0muXJWrMKXn+vYqbm/fJR9OXMYMJ9jUF4mOtmc/gZx8NnFjspfnZRMRUoFZawll7GMfFIcAABAASURBVCnT9fVtjPikuJSDvInvAA+OU4fqMviIywQGKBlLVyS+A35Q4anW+sbrEtU6RD60Bk/Elc02r/qNdpBGBTzvC/QwELTLOMdsgXvDxvUVMcwx0mASIn+1diEuaSoFX3E8sBwt7/Y1Ls7oyaTpiH3P2MIITOOOJ9rav4sR/apDFhZAoN9zLrSVp5v5+pan5xMLxlfkcSbptf6FWKDsJ+pm7M1rxn42laxXbsI4g1fcnsDqoyYaxhPbUY8oUxTypbyNuQdi/USj/MhfIbmLKGmbJ3iqtcVqtSa+XsXINeWA7O3vd+g8sRgQ3iIHavlBuEAoxMrK4onx6GtFvDPeZ+xCP9ec1ntyZr1EmdxpE7vdOq5ZPK3w6Vf8zFjo3IdTQsMaeIVNoYkNlAMxZ2IovtpXaBuhkwKuWlhcBiOQh74nH4He1ONIvDXp3GDvK+4b/NGVzucl7rzJd9af4EV76UqJgt4q9iW918zXxthr/GMDL/aRf+HoY9fvbuP9+/fhafENfcdhBD1JKvLUZl6hy2TOWPSKvaifI7xCRJhQa0/P6NzvgXrkAETYjjMxt165e1U2yh5hOzRloe6gFlIgnt/SZpF3ywAPl+I8ZunRZ1cKe+zF4RRkjE1oe4AI44UwlIl4tS1xa3MFuThemBCQMkxiGJh0yzOlKyVWLnaQuX2lhSpw8cONOPwOC+2jsWjrSsnFQ9onslFGM7o5I7vAwAo6Vn+D+q4tqqVv0bcWrVWeS8BN0jMxXls3t5mAIZ3yM9B3xC7X620YU47Me/rqZ/KeBxa3T09PxP0p54BSamzWY+ywG2l0fERJexSOtIzkNG5cDuCn6Q33a+YUM3jn/POOGfLRJjLRV7mLy4cqSDun7x042T/gm5Y5N5vPUdFTRd4zsIzT6sLi5rKbB/JpnuKYAzxbzGdmdPkVF0Lxec8890CO9+Xuc57IC7MrBRwt6lCx1xoQ+sbDxH1Bf8RWZLAmto1c9aWlrHNjY40clY85cPogulLmT+RT0mLfG3z7GhkO6E2ajsQ0izTv9y/kEMy1r5zCo2P5bdoMelLeXUGnFC3bsfIh3RMwDvDrIsw/u3wir/XAUN6Uafr7zW2sNtfJX2vr+NY8iTy1LzVmFtAe5ohP3+6QkXFV+y3gs96rz6/4q3IWt/JxDst29CLP9hvJ/z4wb5rfb4iZ2kcBz4r6DfHNZ3384eExnihJP7HceP3Tjz/G//yf/yv++rf/J3744af8XzYfHukHT/qfYzfY2Y640vCTkwyinQiI9qpw/vnKvTRJo3oZ4X1Enq2iX4Y4Z2kj0iM/gpFP+Tsi1yNylT6LOlK2vun/+eOn8H/wdOyO/OKMrp2/HHfBJ05lok3867/8JZQH4owVtmMOv8UO1tzbTzYShwdxj0/5vSbGfdc2bl5o48dpj660RXyhr9Hgf2SesDRsdoCnOhRiwEBpUdkEGuC1thoF/ZzRc8KCJ/Xrvf7HWj7a0JhDWl6lX3nYvocW5+77+7ukSVtJOcXlw7zBXOE84+GiNBsfP7Fu+oJv5bqglEU9XC7qEYc4V9jHSAyy1ArN9LVNHXhIYMw3L3fTSvodb6xs9m0NuMzVxAPj1i8//Rx/+1//GY/MGYseZ2LJAZ865IaJNu5aRRg4eB4IeDXHMpaLy3zhGX9VF+rSvMb2EzzKMR7IkELcg1ZpwK5JZNhYP2WsgKBo+HZfmYNJcqVdn9SWeAzbK+OcR83LzS9XyICGMEeU7s93X+LHn3+MA3qS13FcJc5H8m3ptO6J+PXzx4/EZ3P5ZW6VXm00c3P8KXnQsJBpRVZ9g+ahgqcmPGVMmAnhNdrGt43Rgp70q8m4yQbSPJ8yLvPL7jm2YlPzdEpZf0HX9xTfdDPPpwPsnFMeR3zI2HxER9rIAzH3I3TvkbExTNypbyDPGVum8OqmbN8ac846dtdb8t8x3PzZH1ifAF39r4gDQxuiUroOoqlXvnn5jf+6UPsbJ3Mhr5Qu2JrMBwPD63GOVxY7GlBPWwZkksHb9zco6ypWQwsNWYVrDH4Jpl8uO7PrLJCulmAYpYRvgNhXBzew9DjOigl2t97SJpySiZDJmEmjxmGiXLRSgDkZ+ZaOhm8Qts1E+x1J6NXVLkYSLvvqwOLXIHVoDW/LaYz9fOV+SzC2n0V6SqlRa8vxnqzqINYFhupPAbd9q7wkLefYs/gz+L1cnI9JgW4hrorDCMPxR+Tn6+Z+eZrB9UDiZZsbI8NqFbXvHRYTDnhAzq864ekUC74WAwFzBV+O0SldZBmEBmRnn3ReaDDIvxL0uy7CxLovNQqQDRTKUf1ZTJr2j/t05keC5+HwhMynxCcOJ06vBV7t73iDsZPBBPzZ4Eig6cEvXSP0Gdy1GQOuQVW5LH9ud5ffISLfJtHKygCRMBFsV0pU4IhvaDUDrTwVKK/gr7SVXi5IFAkqx0wS9zGxkXB+fQ0/tetDWh3jM6Qp9oSrXTkhuwAq6NeANaEP8UcwqbYWBpbG1clbm1KOpVROcK7C8fJYpAHA2pMThwu4E8+O6woBGV6cEJ1EuQ3p1o6Gt4Su9uoCCunbU/KZulpL9tVuK/TRAxUTTOEv+Di5iMMyaAMsrirjIwo/LlzOIS10zaCJEmNmc0v/khdpt9TevlP+eZP8K+MJO8sgzuAe3PbTl0x4d/ikE5Z1KRd4tX/a0ZudQ0CIQ1k6UdEF9AUzgDZgzujLCdFEdc/JvteJSe6VwK9dWZRrbcgGPXcFOQLEmGMbtykLYR8Zp52ZVIEkN7Ae75fEyb6gyx9jkN8349UKZTYgs4lNhiPJljALuNwgU+/GAd/O2Gy2JPxjDK1hg0zmdFSX0m8c0fa9yllXSr7l9dEvj2fhKv/W6wMmqgMJgTHnlcnwOL2gj1mTSLj2UZfKf0YOR2KB+jM+WLRPVStP8m1J2NC1Rv9bN224pq1Ah3ikS5/zix31OeWsDCt8SpuJ9udPd3FHUifszY5JdrONvtVMmJ7hYU+xbb2lnnHKTho34zq+/dOfwz9TkwnpKgV9gVs52qdyP9SWslv8MEKaqUZVJUtfa7Yr8xXycZxx6IBeSvwhY5/61K/tu8H+rjn13cGvr+TrB+J+YgNGWr2v0G8f5enzEXm6APNevxqBsYMfF0QLnKuvC9oKPRDGz0Kf9HSlhPoZoE+76eGpwOvAddVaGBcr90f1up/COOG9i2xxKjOL9+rNOPeCXH17NOMhp6T3b19i6Dh1o11pZ76BakwWpmPP+Ji6tZ9wjswNM3H3FR6VkeNsV97qcajGzpK+18NHz7O+a+KZsaZbfEsY0qfuXBjJk1d9PEqGTVnIYr+jPsw8Lj5jirRO8D9Zz9V4PzNnzSz2TeJcAGRf6JRWAXWlABrgPAjzgC/fkUDeP+C/zEPqTFlkL+imW5yNYcKHb31i4ipeAkLCOmOMwuIhdRjc+Cw99jsy9sgY4VovzEs54duX+wJt8q48AAR4IDPurPwpLvhmebWOcV0poTy1E+3q+oYcCBvVXpV3hX5hiuP4JoNX4AQf2/QnbdI/JXBOEg5NeUglrRbptThOOPImTHUNertje3vm1bvcFLR9ICZIw5prKRV/mtjcf4pM1vF77c8YYayRn4tMz9Am7Npq6EcCl2c3XF3ITMjRuqFd/Lsio5n4+5RzibFGmtVuhffGBrL4lWVQWVvNt9/es/nw3fffxzuuzi+O2bPAOTCfi8O8wDjy7t11XF1dp5/qsxf/rsCWzq8F4F/vawl12GoL51z9frtd5yZNpW2R2x9C6zYuKlseSKHQtXaErS11WCACtv+Ezl1kPnOINHN/Rk4wziKHMXkfsFii1mW+CD7ycYlNjfqRxf5ALHEBesTm/VMWFzXyTnfGIvMeminyV6HVnE0aH5GNsUCcyuv9u3fxzbsPcYP83CRSf8IzHqqvmU2z+c1GpfX48sKm8UvGg5EcRNsQp//5hgte7zFnuecWRcG3PqMexOs9IqbtDM9ziOtn/yOFL3fofh8D/K3gTx2ow5x7sDPti0Fh3qNMjVXCWTGPOIe8I09XNyN2OjR4fytbNlXe397Eh28+5J+FbbeblI8wjCleLcL2apFGi/HSemWobBowa6uhHpdibKxJs35eK/etMd+vc8EpH/qP9aXUaM3SsJ8tOeAu/wRvDT0jC2Z1+YJsxav8nMu00fcf3sV7dJQ+DWyMI21yQP/KCKuJDv1WcCd93Ovb6lG9Sb9znDnOyAaB/UqUaH0LY4TyHIC1ItfuKzZXahhvle/L83McKRN0aTulK2GMqkONCr6B/o4XjkU4zhmlMCeEH6iTGW9LRAm45Fm65NOrviO8Ad6Mc301DpxZNyz2wTBHh3HG/9RBG9IftE3juzmGtMpzdkzcjj3nIac4TlhjR6N0icscLdea6y0xhIINSX9XoBv6JnKH5X8B25PHsJFAziwcfUYuemQsLJ+1l7Qj1y/4ibRIn+0r/ENfrfBmX3NivybE4sGYMnC8MkBS+RUerkGNpy/PrEWIYR8/fWYT8z/zT/yMncJ2zHo9YmcjsSZikQW0+iYsdEjDK3OEcW+73mSO9c2793HLnKJ/iEs4rnlgF112SOiMzGfu1W1DWlBFo3zLy3q9igYf4naD8hN5nzmH97mehncHaRfGSu+P1IlH+nwu/HL8RP3h8MJT4AebqK0HP/iot80+Z1rtr7xRC095l1fIQrcz5ZVx56R5gzw25GW+zSN+Ze44/UA5p60g01fmHWWwRi5ejY3mO9qPG0ksj8GxYObmN//z+6H0TZSl6IoRCnomuTOxWl6tJziyabEhYF9RVtzX2nLUTKKIeWABlUnjTFIzZz0V4VjiGYsgRIHVHJ1U2SLVED010NGH1kK0Z8xFg3aBkAGt1iilAqaQ2Mzsgk7An+h1pr6E321zfX2TQaIRJNNYwHFmojYZ1VCdWE28rnGu90yiK4xQw7PogK3VdBzHmxT3iRNaoySOAv6addISOOE5J0JPsJ0AdR5pDqjyrYe+Nng1SAYOMOXf7ZtQmfTM8N5ajVobk4Q4kDPeIt//IFScgbEIDtxdoY99a5ioB58jyQQX6JKW6m3iSHkBGxAxlEtbIaadU1521IHS0ViYPHHKssfBp8MxdEDb+77GMLQsFX6lxbZZ+iw4vzDsq0wMyAN66+lrnZOxSdATp4kPbC5dis8ZhN7+RzE3IdQLTKSchFFri9ojD36UI6xnAiNc7cAyzQf0fyTgH7CFKWb/C0vk1dGpqEyuy09JuOOGALxah3Zqu8FDGs/Yhs+1b7ESLzwHH3Gozx5+drttjJt1uAEnrzMLsAPBW/krQ7rH8GZvkECAn6FrlqXQjpwoV0zYylFcSR6/TEJ8rkxQHXhsH5Dh0Kog0ZdwpuTd5EQ4tivrPvsU+mng5zhBk5MtFeGkKR2v2ID0ndCXvmFSIVFu3jlBy7/45XXKTbRzVOhonjCRmK2YaOXbQN3YPOmgU7ja9wyhbUTZAAAQAElEQVS+i97E6aT6yiRmmzoTLo5qEz4ys1A5pJ+YADiRSZd9takz/m//1reofYVEbBVEJjYJgHv7GHucLHtkvbu+ziYn6af9Q3hFYFnnL/3didkxSChKP0SpPRvYhzA5VV7GGPWrXN0MWW+2+VadNCD0pENY0mqZkaM0H+EzYZYS+r2LWG0l5cGAig53xJU2NJ4ipCU3kPAZadSG+tawGfgFhrKc1BWbQOrQIu8lii6MT+J92KnApHdAN5txjW21rzSKWxqVr4s936IQjnZuHFLXLhIeHj7Hw9OdoMA/xkDSI549ceDASfREMuUiSp0XbMF4rZy0ne+/+TZ8A+SkPpCFOiulJg1dKYishvbj+BLYJnU0YgY8cV/K0le5aMduTnfUKVNLMERbNKmS/1pbNPzGOcFNSG1RegGYvj8R/+R7QJbqrm8t+RLGjDxt60oJDyZGfN83JX8t+DR1PTx2jJJHGAh5koe+gnsYovVDVOy+o9S+x7dWob002oU/kaBkAZ+y1i7kA5D8nL/qXlt85vTrkY0rN9tdVO7ZrJdOdSP/y4byHl/Zh/OI8LOg+4sNpb8g+xwHbjcP7QOyN9pbqLdSal5rX6NhhwOykSf7iS/h4HddKWECZtGuCnza55+L8MWfY6DliP2boElz1kGPsWbZoJqw1znsb7u4tG/hKVvQeZtFHp+ce1jk6j8T/Kg7+2lDdvJZOJZ8xoe8h3QfDTW4FPN/YDz+JALkjj7ErV9J4wkalwHLbx/la6k/o/oS8i5ui/WOtw/eFxfflx4Qii3lrf2ssCPniA3xY8ReL/LuCnEMg1BXc8bLGeRlmY/0Yfr7JznmPcLBrcJ4JX+Jl7Ey6L1XwCVO6Yuk4IwfHPJ7CJVdB//i1tYHYmRhwJyb+y/5xoVz8L32x5y8xIYZvubUlzjsX/GHdhmLrNXLATs1ttjHdgvSIq6fw7hheSF+vKq/iKjgrdhbbR332KHPtYWy2V1fsUB+H9fXN+lHymbPqbZX+ZYP6bi+ehfX19tIf92tc/5twCzYdeIHJsLgB0q4V3fajG0Wedgo4+068VhXsW2vwpeXKBDrD8bgs/hP6AlwcYGn7eyxT+nSv9WRajnjB4tOfSpf+RTmhH8ot+BT4Xtg7nQxfnqT5xP82i4+aWmtD3nzKn3dG48n6HJ+mYxzwDLuePBh8Q27VlvM0LEnrhzM3f6BlTBGG7U4J08soo4cumizPbqtrZIrnOPu7i51B1ia8BcWot4rkhk9+ubYngWtNFovl97rr74F8/Bwn7ZnrFHWaCHfXPCNZ2Ob9uW4VisbFPPbBmWE8dy33a/VP3PkgK0tvI8xsrFydbULD2b9LrT8Hjw27lsFBrIzpqiPnBQFTjmjEOma8Xd12MFAD49Da2Hpa4u+lK9Fei3WdcCttOszK3x4xHd9S9fx6t+xyty5cHe1ZUPyhgUwNjluUXNJfmfkDfiQr81uF9fXt3ENb9ptHZoKydhiTlYYBbmhfwi7B7+6Dj7Od8abArCBcW4oraAn2+FJmgd4Mk+tzEN9HaL2Newv30d0lpt2+OERezlhF7ZVcOSVvtKQvCLzlPvg+Ap2EECYcBbZnhOu47jBXuY8aJU+424PTL+jSFj2cZz2lrqBfusO0GGev/gNcQb9eX/ApqTVMSBWIml/zh/Ct2R9wlno62tDl2MoD8tAfjpQJx4ETPw6swY4xTxZplxvntnMFU5fkXqtof/5fMK/tSPnBXFectGAEvU1IPvKGP3KN4rv7u7D7x3SpjNvhA9UvuDk4N953finvzh/P+BXf//7D8Tkx2Uthl1KY8ob/XmA/sLawXH6yCt6Ux7KprYe+9pF+sftu3Bu0P6kewavsvNef0Fd6ful1GitxiILMEGc9yOxz6ty3hNv7u6+QNNdHgYIZwKesOzTasvxM3FroojLtih/AGCAB/2jt+CAbssmnPjTYggKZxJELuFz8EFtCUu4FqqAcU4dSws3b/7QQn/Tt+TRgzX7z+hHWTjnKFf1JL71eonjHboEIGCE+Qp4sXP5bz//43/8j/9W89t4LL8NMv7/o6Kg3q4rUdsQdaBwf0ZR7jjff/mSr0R++fgp/0tBd0p95U5n8ZRQJzsTjFzAea/DuVv68PjEZsiehGdKZQafguNhPSQWLp5LXJMsuOBwJ3SD4eUEj4VVjECDuOFk+JZNHI0oDYdJzKv0Dq3mrr4wXEC4qAVFTkaLIfoUcYK2AwuvHie4JnDv3k7xajMw0o5D2VN4O5KJ9+/fJdwCHSZUHz/+goNMUaGpNRyJqwY6M85kzoBmmXE4AyTDQue8YQPq6uomVkw8M0HCP/n6iAx99fIKGv7t3/4j/uM//iP8grwz3u7urW8aTDjiCmcQ/+Ksyg950acHuDKy7QxfJ3EiE42u1RqtWloM8DrUGj16daK5vbmO9ze34dWxzySIvqVzJMAl7/QVbq0lWt/CyW5kQySDMTzLr7o2YBrUDHLWKZNLafSTb5+FqZPb95mJQns5ooOUk3LDtpSd7ZfX/l8O2MvzQxg8pbFV6CBgHpDHjz/9HD9TPv38S/jdHMI34DtBbbZrTKpyIrEPd+f//sMPGdCPyLwrJSp02Vea829a75845XrKDZzWkBelby0TiBO0uZC3vBIou1LZbFzHClmIi+ZwEj4S1OVfm72+vUoda5NHJmb50jZQV9q9k5G2EXzkiwv2NIeLYPm3rSL/HYuFNWUkKWAgeA6xJ7G7TCSXfuL2TQ/HK2NhOmEvcM/pb046+oA+LM3juIotyYsy1Vb0VWm0XfqEM7Ope8KmijZAorZ2A4LNA/lcEsY9CeUTSeE+6RefuC3eiw9zY7JqyGwbBn2flemsnUoIyP+5v2P+uczaBbJ9wWaeHx9zEjYxqhVbYMLTJtWD+IR54TPl9Xgfj18+IbM9yeghfHtOn/K/aXUzrKBLxx2h5eefP8bf//7XtAPrpNUYouxPVOxZEBy1V2hWNyO4jUfeK/8DSfdznhjPoW0lT9iavNj+/PiQp+Y+i1ffsAytRrWg764ojMjFYk+dMUCepE8YLrb1HRMTi8mWEzjkhfj0V68+a9vq0vtG8qfufDtTe/z7Dz/Gf/71P0O/OOBLnrqvOJ2pfbE76sVmyPqcZgsbaL10LS2JRxxZgs0q5KHNSteeRaOxStuwe+ngrSuhPPQBkyVtSnDGwRviz4hNSZuLROWtLo2Z2rh/AuzmX+tb7FgU2H9LnKzICrRpc8JeAcMYbhngFdLjmc1mdeybRXt04+atslSmAd0BEeQxBPsgOan+Cj8zm6LT8Zix4ITtL/oqIW2+nryDDueeEf0vpWHXljFaa2GyLpyFPuSIbc3AsagPpBHarnSoU4s4VsT3DbDdVKjAsb1AYx2ACb+Ve5+FfcInjJuOVf/6iPWlAr2j0FeY9nH+1Z9n6HDBkf1o77NUxFAWewNHoa7E8hHfyDy1lJFkvMHnmHq4vroJZWBipl59fV89iUO8wlniSglFDRJ4rgljvd5y2nkb6l9ZrrE77VOdilmaTwgvYSAHZWrxWZnMb7yf6OMzGBwWpa8hrSv00ogNfWvJl3AtXbGn+rDMmW+IyzghzdrcRHyfkJO4PAjaQusWnYzYl3X6oXPkZ9+EIJfRnl9e9mmHMlr6EhW8Q8PuL/IEb1+przX8+Jauc45jj8xHEzFW/7HNsS3Hj0m7chNvV6AdZ5ROaazAUo5etXXlr78IZ0Y+tXbYYh/rtxNh552JecgYJgzHWYTtswWnZ0wL9XJFjmVss/1I7DXOfI030CyNFmEYPx4eft1YuCE3++77b+KbD9/kxrp2oR8/EosnFkHBp5QKriGUqz4kHHHJpn9O6xjnW986o3tU5Le0l0ASVmXxyXrlZOmoRUyy4mPamzbm2xk3727i5uYmtus1eBs+H/EKb87dznWYU45TFtL1zQc2vum/I96ssKkemxKo/bRz/W7CVnwupQJzRN5XUdGNOjCPUie5oEH22pm0quMRe1qvr+KKHOwKHJv1Nkb94IIn5LKArqRtHV+m0F4s0iccN29viJ9/+vOf4wY40iE96sMN5y8sSj/dfY5Pnz/GTz/+HHfoyLG11ViBS779EyzjdvARZkHO3OYG4ZF5YYLueT4lHeJrrgXgT0EJyzEVpRXq9B951VYe3ZxivpYW87wXchbnXeOxcOc3ubXWMg7cYjPm/Je8fSCGl6K/nJnvZxb3E+I74xMljJ0NXVRwLn0iP0hruXYlak8ZWkgXxOdY6Yv8ABNhST8N1DASvp07e2DWoYZz0GqDPjfbt3h3Fdc3V5nDGKtcrH/DwUhP/4nDkxcOUvWTrpSk95653jWRX4IMgliRvzU2BBubGOYTI7CFbx7eN3RdzrlGOeJb+oi2cyAPnznwdL7Wf56f75nT7sN2OAgwCToybyOG5Hwfc+as6mcGlnHfdjtCmpfs75wgHP+Ey6v2ihSS781uG/K3Wq1TjouMzjkWpIgTenk6qUPmNW6jVWSG7erLxo0dMfMav1lr19SrK2VVIALRh3S94nvageNLqdBdA+CEKrgjhsm3sfUR21lk+RTH40SXkm/mf/vtN/Hv//7vOZeoZ+Gru5G83HLZYDfGG0uesUnLE9cn1jpPuSn+EOYH5s73HFjfe1DGJufT168Kecp8ULu9yEp4ykReKnYjXn1ju12HfnhzcxPyK2/G42dw6Q+PD09sxjywGbNnE3Eib+aK3bTa0sbkwfxAvh1biy8QnMmtD9FY81xdXSOfIB5MGbsGfGeTsWwM/dYxxveHh0c2er/EE3xqAwudLaQp+Jib2fdSxKm92K+BR58sBVT8ckyFx66g39reYtyaOLcJX0iQZnqGY/vWYoWuB4rP+pe2sL3aQPOc668vn+7yINZ2N0vd1FZ+xt8DsjiwoQ2JoS0esI+J+djn2oMf/7FvKZ1V/6W48WP5L5W/oYfyG6Ll/3dSoBobiL4rGXjRCrvCpzgwiRuQ0mF0IhZGLqw0KJ36iOLOBIazrsxVZzfJMaD5mrsJIxYTfjSS7EtU8GqdQXHFBOmGQ8WoegywYnwa48CzbRqPAdX+wvCaBYJNwAcWqfbvIFq4Z4KVSfPF0L1KL92jbzUMHLXW8E0hhgBqCXhFw8fwNrtdGMTF7zj5LVHCMZYCoFlewWOA0KlgiTgxU4RVYhhqbDZbyjrHHY8zAeEOR30Kv6dG53Gj6ZsPH2JL8GRgHFhQGaxMPNvQ0ENdRAceeQo+4m6thgGDR4YheZHz0ENXL18UbsPB9q88rwnOWZC1cnL33oDlAs4TARNq+5VSGRfIpsTAuFpb6JCiOOKgTlYW+QYlKEo4zkAyEgws3otXXU3Yx0RicXhLMHw+wY/F0yvla5CamFgPBIU9O9n//Oq0cOyz5xT5SfujmFSkzE+RH23AGxOSBwK73+8kDGmWHxMEJ8YJvCYobmKpU+nr4c9FZQGAz8pZm7b4THW0Hhkgi6CTesZhwAAAEABJREFUNMuDNNk2Mtn7pkal3f7avQt3751oldORjQQnJVwkdao8HSsMi32loQ59DA2dA8s/7VLOqSNkaB/HIPAMsIeU55T3Sz2TBRuBM8mBtM/Y52WMtjCi9ytO3gZ8Sj5sWwreQd8jk23SApHalnpcMeGs0Kk6sK/tlgk78Jp46a/F244lAhpPgf7/fnqkHNTBMubtNwrKcaxqbPP+RJ0LVxOVlBnwW2VCoPRZGiJ4S5SRi5sQMwmEEJW9C7aUmQkR+lbPfheBNgOn6S8uNLSlB05+Jvo5tpRF7voQnTjZOS6yhZ4KXuVR66+4fTvChEV558ZCV0K9FoStHNwceiEpFpYwlanxxkm0B17fFlj2t82rsUu5aoPKIvj4rI9eivX2laZSMUjkY6yzn21BcllbiQp8BJXJ1xMJzgNJqgtRaTOR0Kbj7WNd4sR+zvMrcZ8a+F7cSxxIjmdtXzzav/aXY8AvHkHBelzulat6OKIj2za7dSY+LrRNGqTB+KLtOGfYV9884iv2N3m+5nDAfsrLugkbBUG4SWJ8bMRqZSHfC10zepveFvvn5P3sKSGEYZWqgrKcfApHO3vV9qFx5prl9ZR9aj+Ec5PzkgnfgDylw6Lsa09M6LEZYEeKSE7OSkNS38RQuC5F3So3ywlZCsPYMbD4acBxkDFAfrqyjNFWfJZWxxsnj8RSZarsHXMpykBelaVtPn8lBnzq8lfqgJg4qjcqN8F08NFhU/JYWFQV+jT4VhdeoSoXZy4ofoXvQq0St1ryKk7AcC/okvVr5p4Ni1BhJL/M10NDduCSVnUnropfGG+8WoT1SqzJWA8PPivl6AL4JS7ykWbH++w4i88y5VjhW6Q5xwPL+/k8oesZOCXpFLf0yX9X4IJ+B2xjT85jTFfulsUOsSMUv/h8JUmHHp67wpUS3J8Zn35AHDgwt5sLvQJvQofqotWaeFuryU/HGMdJt0U7EUYpNZb4U8OPsVR+ZuJeoaKho5H4viZeey/vE3I74Ev2o0tUcFnsn3JEEAPjNiyg9LEV48U9ETMPzC2WpJN+tbYcr3yFd9gfOY1/TZrdwPRQ7Xp3hV+O6Xv6souoI7yekIH01FZD2ip0+GyRLu3afhlPwUv3hGubBfReJO1rkQfLyRYGKCNvhel3UuXGLQvbFTa3Yv7qW2WsI5D6W/+C7VWKY+wj/eZrvkVrfKnQ2d74hiBEdmYDac7DRHHJyxrY6oZG4s5MmXLOAAVDupRZLTUSVmshng1ybth/3zfMuADKEvQv0Sp0UjOxEaD8laP2exm/Y6H97Tcf4poNu9roCyLnBXPGBxayS470Qo75GFMurgp5IvbYVWibqX/OzR55vpTgo/zUu1epaa1n0bdKm2utxfLB3rFrbaByBTUwj5RDFu1ixh69GuO0d3nQBl+ZY+Wjhz9tbYNuNptdtGEVFfh1qNGhiwi2OVC4cYygBNqCf9QYkNcAv5U+0k0DIqejN5RSalRg174ix0BHM3EKXdHmT8YY5jbnrwtcY23qplRysgYtA/GeQj5n7m9sbtAlzNV6Qx6/A1TJTQnzEnOIE0IwbzniZ9qwvKPUkJaulPBfV0rCH4zzwoPO4KM87H/ET40R+rR8G789XHLtZC5zJFYkzcCp8O/9jJwdY9+TkmDukib7zm+yXqTz9pv+4hPHib7CML73tS02SQwY0ENAsSPsC4k8lYxrl3plr/7lxXjhPO69MWQEhva96Kmih8Iw9EluN8kjJe0LHvpGO1fhiUcZyvuReKEstXvjgTzCXtqINvOBg/kVMQ7ISVvhd49chtpS5iBN+xbOYn971lQHNl+e0/ZdHxjLPXBe7rXfKc7/OIe0zfM/0pYdKw3CmYmHykRatRevrdYYOVA13uqTrVb8/sxGzyGLdE/wcsAHvQpjZmN1xl4qfY0v4hO+Oat6Ea4l+DR0IWz5m8F/YtxXGhxfKr0CWl8pU0wcYp0zCbWaUchEPFyga84ivqX81z4LTzXsL08NWSLW1HvPvbFqJM5JUwW3MJWz4/QNfQRFp/zs4+GeeJTvE2u1ZzbE5EGsjrfvrCywhxnerJc355o5bZ0eICm1D33UdmqWC79/yxs/kJc/2mfe/K5+oQXsLF5Pc7yyCDC4pIKshBGNUwW6E6hROLkGijoTUKwfMI4z3qrysYawXgMv1O92N3StcSRQfr5/CE/U/BMVnd7FuMnC/f1TmOBWjK5vLYPmK0biiYUnXsJtJPwG5oF2FzpHEgbfkHBH153j55cnNlf2JCcTFGM2tcQw1OhbI4iUfKPCv4u+v7/jfg+fM/G6MPlUSpF6SD/HjEPJ046J6o/f/yn+9Jc/5+KlhxcYgbc5FoOd8r7gMUOr6USIBNznyKBG4NWo3U0O7l38jExmjb7KxlMST26cwBkUjUlCxxeP8m/QvWOyL/ZnAkt9YF0GXgOherAN9FEqEODX+xOcKFffEHHSgxpq+A0NTvRL3T8yMBxxQgOQau6HFvLnxHOHnvLvSAlkyr6AtwN+V7gBlXUWH+VnQ2C+FCcCi/Srf/vNTEwH9HXAyQ2K1mlTrbaQD/EfsA/77NkEMqF5YuFqItPg/92727hit3293YI90N9E2UdOlpwavJBkaz9SJ7yR5G9DqdCsLtwIMKgrQxOY9Xadk580mNDfYxN58gAsaZU+J8qTMmMT9GJnEzyckab2p6wtM32U9R2LbDdK5cEu4nziJOCO07kvbEydYFIb3rAgWmNba2R2Ca7S+PL8Ejk55Xdl7NMWKzZgH2U7cE8lKirYSotaLU4+c8j/Pbj8L5DFL/1Le4sBu9KO3IGv3McZW8ffpVH+5cH++cyDehPfejOGydAAXmUqvRbpgQgmuym0M3GrU8encuAzbYzJP+FTqdxNxMRjoQpWkCR9L+Ps2xW86VKgpW8tpEd8jmFQqK9H5Pn586fwjbojNtrjm5Vivwsead5iLzecnNqWSRX6tf9IIm69/AR41F/GEWQvrZUJqDWST+Q1QIObN8K1DQoZcQ5PhbUp+Zf2zXoXJipuHMzYhHrQt9xomImTeY+/lVJDOzCWuZGgPI7aPr6R8OFjw6TrnwCYYKzXWxKOMcuK+GFRB4iJ5GYfboIdWTQgTdhXt9CGv52hwUn6A6fzf+Hk+N/+8q9xw8mSOCY2CufXGXFiCOjgSKz1NNc37T59+kx8W2KbvqDNy+OeyXzPYtjxFRq3xKZbTnM9/RuQE2Dy7TP1o4wdN6GbV3hWd07oHf6o/Ozribn/I4yyl1blIL7Hxyf8evkCxDrUENeJAcI08Rb+gc2gA35pnePss9uu8zQzdTC0jO/OH+JWDuKwv/S4GDdpdqPRWOv32KUPslB/fHzk9PUxXpBhx+DCL3FIQ46FH/+HKussCJFeWBEKabWG9rpGZ+/f3STtzhUmlQc2uJf+RBb4We6RP+OkP4HwKB51ObQaKxNr/LDnXrnviT9P2L58aTNJO5tcXmf0rYyNuU2bZYzP0mxCZjLmOJ+DjzLRFqGcWHqIj798zhNS38B0zj1ij2nfzwfa96Hs5LUrNdJ2hc99G/BRFk6wgStre3PazwuyFIZyF6e6tY+vghv/NoyRZvmSDv1MWF71J8dpPxO2aR9hnPEjdihDfo390qccbJM2+V0OMxo5RA3h8Csun8KNchcvtzSVGGoLZXaGeuttd5zzrH5mrFjhjwMydcxJ/WN/0mBBmwmnEzgdpFW6lLUyf8JnfJ6xp4Uf8hP0L8+1QmNXGeXPORPvoo/0Jem33dIVny2VeN7CGLAmhmlnW2KcZcN1RZ26b7VFiUg9GKcqtI/rMRrtwjeWnZKGEou8oKNwz6jC1Vxky8HUCN88AkloJRY4q1iPG+x8THoBE8a44NPXxu/I3OKiNyuEPKO7i2ytU2fSYN0Bu9ZGlZHPX0uOoTd+wW+pC36hKaSOvZu/eKCmfLU145pj1YFFnTqgIueBGLVBBjvkdA1vi7yQEwzOMHFEp8YW11LG5ex3dZMbLspDuOZP02HW1KIDZqs1KjwL3/xOPfhW1Id3H2JE1pJ9gDdzvDwUIB4ql5fnfXx+uMs3DoTrJrNzdG2VVPGMrx3Q3UGWo2APNfGgI+YlF9vvge+YpGdiIYhNqhtP4G/MlYjza/IL+TK3cbzzwDUxe0CnfVv4XgSJhEoJeVxf7eKamH773o2mm1gBQ/uIUkM+067eaGmth8eRzaI11zU2gX0B136laNNn5GQ8kJ85eal9xX3PzOHHjLEZ+4lftZQYmNtqcxz2gz60D3FviIEeAq+kG9wCekWO5nu+CaO9Dui2p610FblNLPz3GgglcjPoSH8X2xMHsco7MOfSAQm83sfpBK2Wcxyxg5yDfCuHefJI3D68PIcHPsY0N4PNjffkEjM2uLnY1O0VsaTmJoR9bXeO0y7BhK+gP+gLEM5HZEN+ZL0xzzzLjYFC2ytxYsEx5fejFWQ5tIbfr6M6HtnIzws57x47cu1j3qeNOYdfcMqn8dCxbowqP3UvPmUm6+LX3k/AdP4znnn46HMgo1paeJi32Wxjs97Gbn0VrovUiT5SEkBBdvCDLN5YojZbMg5Iq74ozt3mKoSVY7sS2oP38q4O0wbqYpsnbDrl8LRnXnrIdeMz98ZQ5S/fj/Avvxf/d16fiRnx9fOPpGE6vsY8nd7oPMNaiZFNnBtyw++/+1P4xen+WeKIjSGKHKPvFITkZker+CXOIh7hW5/2hj07dxR8FOBgLfkm5LjWJ4YY0ZtxYb02Zq7oco4XaNa+HlnzqsNFNhV61nFzdZNXbcRi293dQ3z5yNxM/jUzFxrf18Dfbnf5RpR/QfLhw4e44nlm7W7eVaFXGmd0IgwdwWfHtlaj0s6kBYoS0r4B3vsP3+LvW2LPTJmyKAvHGVtabTkEJtLGF1uZiVcza26udo6IBUcD5Tke2ATy7fP//M//J/7+t7+yvnkAdxcj8tiuN6FsnYumw2v6rT5/Jh4ERqk9InIgGkW5/E5+yu+Ezv8zmcjawPGKIangVMibYr8yxnPW46AmaQmolDjheK8YKM2+VLLoTlfrSjrUEwb8+eOn8H+isB/Wh57PJOpnnHNmYqCm1DSKNAxomYB3pGgUwpW2U+KlEQwnDZwiHbZJowXr4+cMHTg7Fa1WyDyDZ0m+eCDBKhhrDQOi+DRsE4gjia/tdRhY0K0z4Onkp4UAup0p/6BIAz1L4BgldCqN31hAFZxHfqS3IB+Dy0BA6AvBBFhOYJakmzrHDgQgcc3yCH8650zfiQXeLJ9Zh4xaja4HSxfJY1LCYyLlqjwclwTkc+C05yxQG4VEAqKBttSf8k6RnZk83cmemAjncKGTMAAsD1zyEQnk1ToDoSdnKccB2iwIoVJs/+9FvJaulCjopdYWtfUh/wU52N/2Yh2BYrNm4rnexmrV8s0kESszryfoNigf0Jk8F3AaHIVVgW0/g6aJ4ox9XuTUFXBb6G/dCdmekLMwqf7OsN4AABAASURBVA7hlJTbzKbiIY4kcYkDfMK1JJ0McKy+os54hPQa8qScZ2BOJGiH/WskfpDN4AJMdNAn//IsnbkYJfl4JQHw2dJDRN+ANzRg1ugZU33m2t6u0gEa7HEOg6l4ko4oS9IBDHUzkCRRkTbwiixetTEG8gPNUFsLm6WVSWCMcbUOajKxt70rJUwgTDoTP8+IR4NJeLBF/0gaBTbBxwT8rHz7JT8mFz4WaJPuwoO25HPta47vypJQKKcTdDqObsuPA7izLgunNl6p+i8/+rP8uoDecTo9sNhcOgAA+C5CV0x6Q22Si+zwA+jV98/grLVCoUUpMGYZTF1JHZSy+LB9lbk0KAN5EuAMrAk9ehW49Y7pyq+whBx8ciyDUwbgHSj1Td9ugAytkvy1LMpe28wNSMYK7gLR+4oO8xmlmRzThYRrTVJ/Ezc312EMOtkGfUmbhhiOIDZQd2DR7oJFmrXdI4nz8Y0P6RRehT5tQblaViSHmXj7pwtsZOmPyiVtO2GjzxOmYnYIn8Jx/hD2BHzl0KMHaYe03NQy0bafclMWHSRKr2Ne8UVlTlXqYmgtr9qPOh9qQwXLnOObjvaVbnEKQ5zqWTqFlzEY3o0fabck/l7dbDK+OFbZKpvPnz/Gl7vP+YqzC4rcOEKGtvdt0VHjqnxGFi7Wi2/h5Q9RraC/8cTE1beypEnaTXgObGopMmFow9ldAhAMokOIeMv5HyRcExuwS1wySVbe6kwYBQDGCa/kURl35FF92k98xkSTZelS/saMfW5ULBs9xqAJmcyp+wkYxBbi1tJfghiFUtSZT8ou2+gDeuSftf6io2TPJJSHhMMT9XCDAgsMas9Dw/f7yjgqbYXfpBd4tlfae2xb2NJ6fLOzibhvkb8jtDp/qzfpPjEWUA5JuMrD56WQF9Cy6AOK6CvMLNikvEibcrR4j9qIr2d4OOeiUjnaD04W+FX6K/xeeAAuyMRrH+3P/lRhBzUXi/Zw7rBNvxSPes8CvEoRv/zb5lhhIB5CecmYoK0NrSUNtktnyqw2TEJ7OdOvUojrLrKBSW22zfBtbpVX7xksngtecQdySpzkYdK1ZmNjpAzAl+70IRbW2pPPaVvYjjYhPZV+FlQNTmuMtcpxRpba1VInHvEaN+TvIl+vxlJIi2wjPqvvM1cBStsEPjeQ8i1C9fdPsUYZqwM3E6TDeGJc9S1In9XNEb/TT5MX7Ej5lL5EG7BL6O/fbE9YtonzJJEFyBRpsZSoGYsG5lp5CT+0e7mMc6w8Sa98lVrDvhb75eGJN4zLNq6oAFaV15ErFKeJiRubaz1xfchF1ZpcyfzHON/QtbrUXyr2sbvaRm2/2mcA1PpKztmgdykNWpaivIzrLAXQ0znzFfu31sJSkYul5zq0hQfxLaQX7LFSfLJAMwpMGSBf468Ho27CW+e4irzdsIAsB1AYw4G0fmyf6KiCb+Wu/I7o3M0/75UprfmTfRnaFfAjWytt1za1SdVmWepn1h9TLj6P0GXcm/ED9XwpjrEeq8XnIiq2YJFOVaONDENF70WRso7Rps/kTjO6Qmcc3sqv8I3P2knqGPvV986vYDpBDTQLQJ2XAu1WQehCNw9vP9mVenl6q8oL2EM5IuZYYgpxmw0sugK2hBst0tojk64U+D5D31LoEKUDZ6nhvWNepc8n+q/aOsyhBg7hax2JXy0K/7Ifv/gBFp2pK8CQji7oAR7vL6UrxU5Jn3E651nk8ysvyxiGps3pkwdivL7ywMGHc/AMMnVunHklJh3x95xLObx7ZlMs5wNol49auyjQE+UPXIUNf9BQsdf1dpt/feGmqBsgQ4On7BuhDEls80r3HCuDbq5oD/Jzgg5zLPVp23/nwT4V2dVW8ZeRQjzGZg/7Q1jkTT4u4yp9B/wQigF3RsaMQ9a2//d+rbXYEYO38KDP+yy/Jf4ArdxBdMVOpSH4CINL/kB2ws86bK6EeFrmiW1oUfgHhBRBicg1l7KxaDtUxSsyP6IXCxYUDVzia7WyEbyO7Xob43od8qR8psMxnsgv1FkBQKs1WtPeeFp+oOkfYVxfyowfQRx9f28/sPN7Ixl6oZqfDHDYDonOTMI2kWROOOKEcgh/WI5G+8BGjifvOqVGpEO+4ogHjMJ2T4M6QLaqwZ/j8e6JpPkh/N9pfvrpZ04aPxJw5yh9i9WwDf9+c4Ux9/SPN+MLjLKUFqW40Apomdk5PYS7pv4vBK8Y34qddxd4axJtTyTXnJTmqQ71URhDQN9zmjxzHZgM7e8k6PdPXLNb70624zfjGHUoGbCPwPVP3o5suJyJzAZ+F+bWT8CxnHGNAvzaagxjTZkFdS4qN9Aw4EROZj631mIY6Efxi0pbX8O2AQfI3WH4dsJe4SwDzl+pR3RsOkzxTDDzjZJHHCcXK+B/BY+86RqvJDlu0ExMWHPMtqT4OpyxIYOR0sN3AaY0O+YE8B5+d1c34WK+0Bchhwtzv1tHPPYrIpFJrmd4jQ7QXQmTgq5VhnDvWEqBt4EFtngXe4AaaBJnYWyDhnFLUOD0abu9YlNtG/IahWAMPf5Y//7dN3HFydUVu/Lffftd/PGPf4k//eUvcfvhHf1b+H0BvnEi3AG539zeJCx1YoHUaODaERR7eJ4ItvLjaYH6qdRZMGN2opc3wGpfw80r3xrY7NbAG3MDZGjQBu1n5DphE/N5SnJH4G/gxfau0GGRespjhVxvOT27vlro2r3xW9sQQWA+4CO+9fXzTx/DtyxMVpfFKRxB1JkSfARb+FWRrXSn85EISas268l5D30DtiXOzWYbvva+Jui2NkatTShJ2Ss4j5xYTi9z+tBEon6k7sAieo+/vrCQEq9JsX/u4sbPis0f+du/POV3fj0fnjIY16GGeKVNOW+Q8wq7bdBRka12NmDPPffa7sLfmzWVykYl3GAXCCu0mYa8KmNf0ZP2JSzpgPik1dPBB05JjTdOgCVl0mKFrV3f3HD68T4+fPshxG8SoK7tpwxWyoJkJe/Bs+P5+vZd3FzfhN+1ZDKkgBR5D207eYF268RfwrhzDiesIzI6kVAMyFY468027TH4SJP1M5sffv+QicgMP5aJE6cDMlYCG+Skja1XW4QQ4fcFGJsObDZIg3LYYi/ajHoAdCg/EySTRciJ2habFLZv/ZiImLzsrraxwh9W2KalNnyziEa7mjEfr0sRbscv44AJjPzKgzprreVp7no9RkGHQpiwfQCAu2TbVhqRlRs/2l1bbaJibyayxipPfPac0lXGX2+R9fUVshrZQJ2SH23viEw8uexKiStoNxb7dtoGHbVWw3jt3OICQds0jlbgSY/JwcT4ytjNZh23wNcnsp14aLw+4auwiO6m2HN6+0p/N2rkQ3+b4MmNId9oMqE8GlfR2VnbVBkU+/nsVbzK6OHuPv6v/9f/Ff/v//v/jr/+r/+Zm0CzY0Am/jX0jJsxFwKlD+YFNr6AZWxStlfEPm1c+797uA+/W84vVHUR1NcW2u8XNpd6ePXtrzPK0Z4e7++yzXgwopvtFTKHf2n3UEU+TvQtRdnN5K1zFGhyvPKChCjAH0niR3xBm75/eGJOBi7JqLgLY5W1tuUYF42ABIo/BZKX4pMy9m1bk9/SF07ygfXpMzTu8XESV+LWgC1usPnVuuVGh7APyP2FWOJ8dg9PB07QV/Tzz28aclPGMwsWN//cjJKW2mrssDdtxPjs3HkEjrxPbFZOxDHp9Vk5fPn8Ob8H5Qsbdb4ppQ5rKbECTs/1jB/Lg7gqcvZ6xD5esNk9ec1+/8AG5BPz7yHtULrtr26MadqedM3TmQXUjEnNNof+UpFx45AiY856DOPjNf5yTaxSFnYU53a9jhXtraEvYvEL87v0qxd1bP4wtBbGe2lutYWn8L65aSzyrSLLK3RDALpZYtULPDxTnigRJdR1qxXa0F1fwvg9IO8K3lIL/M0Zh+5ZWFn8klPtvRTGlEj+Xt/kJW22A4lYA/3YkffPj4fMyYxVyueB0+o9ecsEX9KgTOR9s11nHAg+B+ie1CFX5asO1sjk9t27uL5+l/G5gN82izLfP73IaigbYT88PEP/OXmv0KterbuDF2PrUfwAISTAB3EcP83FN/i9Og+aO2m/8mxecYQmYXv1lH7/sg/j85S54Dl6ZGac1pf1e/nUT8S9x3YewP3E9eXpkLFO2mutGTevr25CfSh3SwAr4FFdyDtkkZNgd9i0sJ3XtZ0V+rL/TIzSb3yD/ZdPP4ff5zMhvxG5vXv3gXnw+7gFh3OqsBI2uIWzQ/YLnIu97ZlfyWeQj77ld8CYE/fNfD3w4ym/T/HAnPZCecSenokTwh3osyHOrdZjmANIm/NbgNDrIWXo25tBe02e7de3Sjg5h/PZgcMhv9/ohb5H4m746YiyBip6Fe4r8umgX5v69Okj9DzEC/pQV2f6zPTVhowTy5u7yA5az6/n0OZG5OI82sgBVszrA3Q7zyed5FLOB+rf3H5PHHp8fAiv0leVy26bC+I8dISWUiNWxCjjkH+K9OH9DbZKH3KRjvZX9JPrBniCk2irynhkBF4N9/H+CT95iBd844jeID/t8oid3mMzXz7fweOerudwbr2+vonN+ornCHPGR9YxjjVP75B1RTYDfNnvHXmwur/Ff96//xDGSTfS5EWaXsjjZmxYurpS8JmS+ZzzjvilZWBu2OxuY7O5CmV2IF88PE9pC7Y3/1yvNDWF381pP24yaf9u5ORcAF29dMGzsauUmrDS/9GHz/nXBV/ucu75cndHrOYwhavyecbOjG/iQ8WJx7hzJgZNyMkY4BUOokSNlAG4ulIyZn8m9n/++EvcMU8fmPepjvV2S9nEdrONcbvCHtfRGnpBdjvnY65EkdzQN8YHn1oaMqrcLWteQgfpaVF85BRzro2l78Dc84jPGwcmdBpQpc+73jjgx849AumL8VSqI9e9B2ibsRdh1Nqigs/YzlIDfZ9TthM5p38u+p71xM3Vu7jCt6+xhwHa6RQ9uBoxuJdJBPZEPvH0dB8jfrllzhGv9Iz0UU7OWcruAJ3SbSwXh/X6rTKQ9gKtq3EdA3J1XFegm7o2tLT/ER/oaiDvfTxhtxa6cMB4Fep5hZ6NJR++eRe+mfTnP/8l/uVf/yU+fHgfI7Tr1wXixAXZyLlEqw26V1HZrFOO6sH4oG3R9Xf3U34nFC9kov0zx4QqY6nAzq3LB28sgaKyYvlFZxXog5M3JkJ7wZC5IwB0hQATBQc+56TmF9Ptn5iwGTeMq9iudvSv2nHkp+ggWBVjwEbV8txTXwvOiLOf2YXQIBa85+hqiTY45gyeKYttjQTMRLyHDhG8TPsMdq1vYVACeBisDPxOQGe82ySgFHDSaEL5QEDyz0XsE1HCRWmxHb4qxqrjrdcbgskYOokyEHfp4u3ZUcpx5hcBgwkHIqiEO2QgfmkLPhU+hNEqAa2Hhq5SyzD6OcmdjRLUFNotPdekZyiyxJwPAAAQAElEQVS00Ar94racuI8CGmAOBILVbh3Kw3EoJwr1fash/SOT+EBwoBI4wYnyjK72LJgOF9Ly+iod7NAfLUzcrxaCiEmKJTtBnz8n+0KD/HlvXYXeETwGh0wcmDCtUxe+ztoPLQbqNgTo9e4qVly9dxIcCEJ+iabBwKB6JCjOwLd+hP469NhRIPMSrb3xBa6GDSAZJi+CFBPunkCN5KPSR55ra4ijhLKyn3R6FbaTms+2oYVcTM0uKOluAOuQofUVvupQwV8QAaPhXYClW/Rou0FTvrfrLZMQExC0lVLjAB8GOu/72sINjQq8xIs2EhQPZ27cHDmSVJgIHTildDNgph6k9ABjV5KGUgrP3IdX6n2iroCvoxjo/bMOwId9K3hNnJeedPYHIcEJd8vvI3rWH84kaVlzoomfggy6Ah5+gtJDeyO4y+uILrU3aRentAIWnJEL4mAAQ/gd+Swr2c9M3Y5WiINOBbqtmjM+nUmY5twUPZIMKK+0YyYrgeeflL6NjWAwMC4/VlvkXblJm8lRTjTYxwv6MNE4kWjYR7ls8B+lqQzkQVji7PFR+1hst4hPmtTRjKy0D2kqnDo5LktnT+gqxEWImeDBMa9cZb2nfoUMxe0CxYX/FxbJC8yJ8KEGkAY/dI0RGx5zcQD28tYGUYXGLBVcPCctb9estx19dcX2pGz5xbN6lG8XDa1Vhp5JWKb0AakfwGebA/wzIWl8eSauYyfW1dqga4wRnQzyoqxoUN5LkdYEGyfkpDl16pik/QgMZWe/Cn0W203oXSSc33TDaCGixvntFGrKq5sAEzAmNtS0c5NS+zaSCq/CXfjnCdzGfQCRzDl/zMBDsPxYp/nY13vjgQuFrEOmFXiICkb4QUSXfstQfqNbcanDE/cDMrsiIVtvtzGk/5e0+5F50HLhUztQTUV5ME6/Vx7ydcD/oTJW6Fwf2xFPHBfnf0AEP8hroM2YGowVr3AstEaF7lYb+Fv06AUqU68H4yL9jVOD44FTK/3e7uVzRu4zyao8ITlFAgqowW6XOmvP1DHX0dpZClgpQVE+wvGeTvwga+D5p9HyaLttySfxTZ8Urvy1RiyFJjEoi6M4cRbjT44BDpij2q+1aJTKfYHfyrgsIocOyIKoYBFfQ5wlhF2iL8uzMpmNMzMyRSbBp1j4VUAmTRP4pGMpU86ZSRNzku3SCQjUCFUCZLxIlam0JC7q7Hv6pzFUgSFHp15c6OpbacPQP9P3yOJWvNqt5FlmfrlBY+w6oydxyZu4EHTSscTIMbTHmc016VWn4hSuMMXsojflV5tN5FPoOGFGysxK+4KS7vBH2xF/y5Ns4qc8CXeaXulaUhfaXI8epCngUH0LQ3rtK410zp+uFODyA6/ZB/h5BaHj9ZULfT6L71IEYJ18V3T/VfQ2UOx3xHaMpfcs2Fx43nOw4LP+DTcg5gdcymSCL4v0Ot/+SqeWAEBJJYZoszylPYlDHdhD/MKRR+vsQ6eU6QHYzjfCtk6azdU66Na+bD/g7yfkgMhyqDoXXtKZNdDKtbQaIzFlRRkaekOG0jFJG7wIP5Q/hfQZ/HO42fCZTeYHFm/iklZ141Wa9sSESyHlI1ZVQDRAlZx/j9JPjLVv8FnkDtfQr64ruAqlNv2KHF8rhJcT9DjmCG8WN2+U8YxPBX0AxW85fCv0d8zM2Mw/eLaPMunhs4IDrDl0pk267CcvQ225gJU2x3it1JmjeK+M0rawCcecsLUjdLzCm9jN4/tW4BsM4OIHOQAZvXuPZzAnTplfur6QnzPU157+AUnQw4XxyG6ooTyk2zoEyQ+A8iGA6xifyQukA5omDunSLoFTSv3Ki7FF+isx3DzZDS75fmWca4IljoOvCO8NQV58tkTmEdpzykDZqvhY2ti9h7YemoRRGUluy9z8Ck2HlyP8HsJcXD3SGKVv6ecFGi3m1dLQqJd+N3tcC5jnq6+OQW4kGjPEmGNKoxbe4ZUfSYviP2DSkM/S6r0wWmtRq2POxMplzlEmwRh9XxpG/wOT9Wqh7Wt9j6+sQ18bgNFXYBT4A7Cbd+mryGKgzTlWPMFYN0nc4DFWHNjUObB5I74d83ktbKhCtDasLQOKnzP5/R7aJmQJJ+AADDJ9u6cHpkKVz2JAEuCd9VnKKwcLGR+R+RF7lC79e8Ocn2se4E1f2+bEMZBjrOWZONBqBXbg6xOymzN2t1ZDmUk32KiXiGDsWz0jztiQunXOUd7abOajyIPm8O3OpX0mdzszFhgCgxn7G7uO0ktR5yfkonzMWTygk35ftDBvvdBxIcRn5d1qAyj+80+/xa2Usup38ivF8juhFfWd4kRSRWTg/szljAYWBV8SKa/yg+1hSBXHGjnVWIWTj4bVY2AmlisSf0urY8LYc7L18Pk+fv75l9CR1pwW/+u//Gv827//RwY1jc1gonEZxDQkiBBV5EIa4+tbw4gtGDYEiE9jcqHZY+wTSaNvBN2zq2zSZJK1Wq1jXI3pdOmYGKM0GuCOJCufmAB/+vGn+PTLz+zK32Vy1KG1rpR848md5C8PnznZ3JMwt9hcX8ewGUmgx9Dxrzl1vvZ/Cdisw6SbYdCM3E5emAoImiZbOozfUyBOk4WzgZ0NFB3lyEQobZCGfSfyKAmIe6ze+wp/OoYBacOJxAp8I3T4PCAXMCEu8DLkRDDXCXU89bWBfx3PRcfAhoh01r6FE4XP1nuvDN3k8VXa/f6F4PWadAA1nByl0aQ8T8xZLD+hU4tB3LYZvDr8zCaX968kmcKTtlJL6nkFzSM6MRmVJ6QUIAnvR2zGzZ7NZhsraF4RxAYmuMbJjXL64W9/jR9++Hv89NPP+QqhY0dksdldx/n0SqCboyGL9XoduythNECXXBS6O/309BjSrm3Jq3ahXHYEcJ+1wQMJzYt/l8uC+/7pjtOAQxicHJOFwCytbmCJ/0iShHHlggxVpQ604yOBWb2bsKnXWht2uI7rq5twJ//D7bsQt7otpbJjPubzDl5WyKf0Ff8T9Qx6y5lFxpS77Xd3n+Ieu/W0S1pfsGNxOtFm0bYIvhO0SnNECX1hQDYmCrq48gw+A/LdcfphUd4FWvybdE/mUhbAsa/61w4QKKMCWU/Qdeax5NtyntRLg7g2O+TPBp74aoedVfSA/ebAt1/yXUmS7K98HDuTeDn5ic8NWTdytJ8ButXRiD1UMjLHTtDl6ec9enIMgoeWCOk0ebOPejrTIGxhOUa40uppmCdpnqi5EPDE9uHhMb+c/QubvtqJpOobO3jpoX/Bk1IIIhDIkAMxR38udqbJRYJ8iOskY/ixE13SXp3USHDQj5tOxroTk62A1JMTvGBkxJhn3SPJ+R269jRrz706ndGrPM34mzx6wuJJi3XydiQ5MZGR966U6PA95ZGw+UVV6I/y1Hr1UzHhSguUSDPF/vrdiB8O2Ig0TcQpeTtzPOV444j0/fTzz/G3//xr/PTDj5xcPiWcW05F33MC+c03H7B7Fp3AfMnvj1lOhGurb7FcyVGQnXFLXfzy04+cCn7OxCl9GfsckJ18p83Dn7xpqxbt/wsx/5dfPsYvnBA/E5eMU8piuR6iMn6Ln9sfk3iTycKzvI4kTvKk/SAF2C1fS601749pnyRzcHh1s4t//7d/jX/5y5/j2+++jWtobIP9GI1e3HzSf4zt2rNy2zBXfP+v/xa+rajs5Efcf/rj9/EXTseUVw8u7dI56v3NTZ4AfoIveVHf2oQ8jMR/Y9BqM0Zr+tcfmIeNL1dhfd8aVCJXf/clxGe/AV16VbfqHi7j8hGuMcB5RXvdbBc/tk4/Vf8H4p1zy0LHAt/7S+mxtYYsh4YsqjHsnItF+U/ZMqRY6CfvCBbQViA3CNEv3Ox0Ub5njrGPbz9s1tucf5+p+/Lpc9x/+ZxvkjlPjPA6swFWwbejn/1vsb9bYux7bNDTcOsqNgCKlCkYwzmoZ4w4jI8VOAPPrdaobO4tpUarPA8tnDO1EWFc+FWHk7GeeCSPR+/xT+sm6i5vw0i3tmB/GAZ3EwyHLE85J2mnBTwr5q6GjrRRZfDpIzaNf+ln1gnvCxsW9hfOiKwttolPPMb3lXMpsjBu4lqLL1FnviAN9nt6emCO3xPLWTzhnxIk7h227NsNu+06Y7z95bdDaOYJylkdagcu4qRNXYnfftqRCX+ULkZitrJfuYneswkAHudM+x/wY2Go+VpbFIFChLzl/2aFT+vX2lzGRsYKz5ji3Jk6Q2atdcnDIePTHA093tzchiflxu+uFOZSIgbjpU94D2z+mIv++MMP8SP5nzFWvMqubxUqSsKUd/0OQUQXeAuwuJA+EgXRs7F/Fi4KKI4qlQOlBg1jjOjSgyL1pO1Ln7j1ZWX/cPeQJ+cH5m/BVuj2wEo7ABT4J2zjBR0dsHUK/E3gNKeoDFjt1qGubogTW2KbsQAhsiFxzrfW9vjqARuUB21AOSMF7H8OD9E+f/6UudRn/8tobME68+bHx324KXTHfKieXIRq9+OG+HJLfAGXNN8xT5ofK0vpkmbzFv2kDS1W8K+9DdhzVyJt8CKDvMKP8rB4uKT9OIf5Ro6blFnYebJO35JnfXbAVvpaQxwVmbk41S5sq9SDCpGjq76E7bW0yLwIWOrBN2JWmzGMiT6/4rNHYrspe1cYfdEnt+pa3aNtNIyfxPLRjo7I1/zjZ/LRH374W/zCGsK8ogDDdYE0ild92b8rJWneKRdk6FsdfWugKMyF2A20b9ZbdLrFhkrqXf//8pn1B3HPQ8b3H77Lt+KGoYW+aPy7vn0fbgT5JrmxMeWGwpXb2fwCxuR1RV5p/wGcwUeazK/O5zNmU6Iak6HhiDxe2Nw4TkdMpsRIDmDeWEoND1Q+E3/1S/1eXMLbjBvmnd1SEs868/2+1Tyo++lncgPyF9cGaCb86P/61o54c3vzLt6/exfy32qN+laUYQddESoD60U3tm2vdnmQuiGuGBtcX5rzKPs1dfr+d99+E999+234n+s0bHBGx/JsH+PCCJ0VWSCqtM0X4pG2CJYwhqw321CPK+A5Zr9/jjt85TN+c3d3n7l4rS3ev3//prMlvs0zAodBce1ZR834rP2kWy4sXanRKny2Hl1XehfNDJ+fw5gy4bcWx1r0M1+eUHbO7wN4GUR82EPHUzwjW2n0DdrvyCe++/67hKuM9+RDwrJ9QA7KZ2TekCb5bFm3Dq99rTlfPz7s4/Fpn7qT3hWyMl8QZ8ZmbNJ1sXD1vQXmiBwPoc36n+98IW+13H95CL+jSR8T1jDUjI0DeMUvXcpcPwk+ysl66Wm15tql4juLDdDhd/Qjv78jciMnOX5Bs6RjbghehQx9I8hQUIjKsKi41mpoACaJllbpw5iw4FkqNnDeSn1jZ3JL4NN5t9sdzo7REVyEo7MYTDQCy4nA5cRjPVEoFhg1nBztb+mlZWjZZrBzjP1BSx2YScQNONZJT8PZe+h1rIFHZ6cjfPWAWcWVuQAAEABJREFULxj+OdypdlF9xGmVQGtDEPmZgKe3tucgm4CjJUEwYT0ygbuYSzy2FEcyjGBl0Hmh3eByxKnTy2kvfYkK/QM0VUqj+NwVAgFZiBOHBcIIpGP2lS8Ddm4s2AcZfT11ABc/8DCzmCtMvmOkPoYmiHCMAdIi3JQLME4Mku4sEThbCWkZOZVev+2cSxdNipBSkxbrlKMFlvkpdmEz4IysDmEi4aaLiwZhK0OvTiD+OceeTZYDCYC6zoHwjcTCt3zcyPPkU7m9IrMZXdgmTuFMniwiDJNMsQrDhNY3EbQJS9afGAV/EL3whC7lTZrPyE7duVA7gsNutV8WLAcm9olJ0IlFfI53TKstRifvcR2ZQBQDftj89is54Zd+YxW65En65P2fi8FQex9JkC0mJepiOr5wsrIPbdDgvdAykdTNBPSSvnZ1dZ1X4UnXimA+aD+99MwkeFNuXjqR2AdPIGGNnFzk1zoohLJC4afjSXsERkEPtpvcGOh9Hfrl+SnF0FpNOTrq8pp82jPCc4xFHuysnWoD6tp64VbsHfBvQ6AK/WiX6ntCB+p5xmdNytTNKzrIzpCofHbEDid2YU1M5pf44DOaZvKZ6L4kM1knMsaK/4QNHdlwVa4muCYv8iBOuqDDEpVFn+NyGL+kN/i8Mk4dckufmsma+C82av0Km9DupF18ZyspFTjanJPZBd4RXo/YvjxnXzrP2KO8z/D1Ct/ahm0w9EYbcRX9uNiVRtv0jQm+zowFVfRN2lr272uLNrQYia8u9kuHbSBv4YpLHdERI3Uk+ofOjK2ZbCHNf9IpT3ai+9LPQcp+YvPLhuKvtwIYm0ODS1wk3RlvvELrDH/S3tFfPpbO54xZ0lzFLxCK7VnX6oKbtgEZDCQOFzkA5n/7Ef5SgA5xPeOXcQ3dUcFPxRatq7Wh07dSag5wrHHS61fgygP6nWfUk7H1Awnmzc11bNfbqANj3zoXoyH011bDRLMHl/I4Mf58PMZJfaGLt+5MJ+csDPnKpzAwi7Rpddywr2s3ND58CDf7lM0Jmo7YSldK/q29NmgMk0Zt46K3mQ1HEISLs4IMe0pu1LNBX2vNjaOrqyvmmZYLR/sXZQEBwpJO+2nD2rK0WScNQ6vMMy3EZWzRruQ3bYlan1OO0FqQuzap7Dbw49XY5bUHnzHH4hhje2stKvQlGMYrP+/FK/wAns8ILVrtKfRv2grU0J/f2TwM1jdsjBp0MOl/XKVLWEOt9Cu4GjHJOwh14W6st8gP1aE9X8Y07GbM2L2Ohc4GGeBGtsIEEyKfc9P+kL5+SF0udvXrQjLhQqubCOrM+OFYSEjehSVOaXZjU/+R7TNCsj4QQik1Knh99nDNOeNIznGER/Xn4nr/9MJCgXmFeobSv8WWeGqRj+AzQafwZ2KwOtZeGvKsyEf4MBhZz3PDB70X5wyeS3yU3q4U4Ne0yRE9q/PgMxNHj8heXuxXawvl7JVm5qdzykh40nHIeZgNV+E1dMTVfurBP0lybrJvKci9REiP7cIesJ2OepSaOdGEn0ir7fJiEdw5/hEzh0cTOcUEbc65LqYenu7igcXenX9OwWaRtKTuBIC+LrBAmvOy9ioOZaiPVWQkbSlLEVnwJ+OmsLTfcT2GfYVRpBXYxkouaVPKuLUBFs65GXCAvjOxQ9iOx8BCXpu8Bvkoh41nlQsAx26369TxKJ5SkMM5zKmkUVqFMaxWUaGVIeQYZ8qc+HwWtgWys04bhXUwRTRyDulY5EAPGuTXGOC86NyvLTvemGRfS8nRCZ27EtZpf+vtNmnNvAp/vfQrpWZc8tAzC5tQ7e0Q8wLb5wFfXFmQRd9afMXZ4xsD9tEBsavRGD/QrrX08D3yvEI+jvW54Eeb9TZ2FO22ry2K9JQainaR7zkwt+joax83nkbWNhV4wcfYav7CbdTengxl/tMXU15dRO2kq0VFL/az7YiNvqLjV67KupQao/6jr9HPt36sR+mh7pS3hyqP9/fhW5TKcbVeh7lS8EElshmlL8hwDPMA6dVWaf76MyAPZdvVFups4TGYK6Gx9Ywd8r5AdxSGUeS1Ma4i34gu5vmVvPMF+3omfz1wf8g1gIt/D4jleyK+vLCRNZMDACWEUQBo7m5dKTVKATiN9r8U5W59Qb4WZXJ7dRNudoybbdRWGRHEjhm8UwAEmlvoA8IUjrKakK0dRSEdHrQckXXWoUtxKDN9dM9m0P7FeHlAtsZrdF7+AMyGToa3MjoUnuWbfsRBK1rraR+ZV7dxY36AbY/4i3y4yfwKHerbvuIs4K7JW4H0pfjcWk04IzpVt7VhixA/EwP8vsAj8nR8BL4P7mc2bIyJ8lvRS8/4WpVDiwp8ui1+zHj7YJVxKcJURkd049X2S/E567Fh6yAy4Qlb2gGywD1P2MESP6wXp/RBsl2WUpaLv5e2mrrajPjc9iY2yMoN3b5Jd13sDtq7glwY1FF+Tz//xO5vn+yCh5e+Q78lS1e4klj1fR8VhQwoosegCgZbSqWPCmqhwlpbR2OX0F3p0tW0K5MCjacrBWdY4ww37Mh+F+/Y6TXh1ICwHATDBOJvvE8DO2OgjjviKF79W1dAJL5KMKtJB/iho7eBsSatQjG4tVpJ9moGAxNKJ9VCn5XBtB+BU2ibc1I1Abm+uoG+LT0ivjDZWw4kSqW0uGKxXas7m3N8YdfzF3b7c2GNN7up4999PnAil8kZDiIQnS+6CPEegWNScTCZwUmzHZoH5cnibEXZbNa5GeYkJv3yPMG7/NM11rR3dXFyYenotjnJ5E78/RPyPpMPnEPaCvz71oJBfWDyMNg8c/ruibTFsRb7CiPvof2E/B0rPe7IXyOXpAl41qsvX+NbOdEalIDdagtLgb4SJScQ33Z64kTpgV1yk0/AouZzGERcePs3zl8+f8y3BdQtjYoF2ufwLam7+7v48uku38jyREV4Aezr65sY0aF/I6sNtMaiFpken5/p+5C74QWBWeRZOaqDAfq30HvFImfLaUOlj8mctNyj7wd2z0/AkVcJUfbaoTbTlZKTtPzb7qSTcuXEow7YuZ3i8sEC+elKWQJXX6EambDRZvKrrJ0AnPAe0dkR29hAl/IOPurm7v4hkiZs6unpmaT9mYntgIjOoQ+6+PueHf7r25vEoX49qdCObFfW0j8xOcg/YLENfuDPDQ95lrce2VGbcE1Y7KfdKjvbD9jrw91jPJgAIx/bG/peofuAP9+QsY99YdlmwSU8+TywweebNPIiHdpGXxtqRB4Qqa0ZH0xIlYewpBsAOYm8Yv8zk5Hw1aXJjzb9jpN9gKStiFR6pdt+wvDaFZRC4Tfytzekwb+2+AQv2ubT02P4bP+Kfayxq2WiXYeJjWXAR8/EImV2JFGwn3Vej8jH+gk5y5s6dIwJmjClreNXKTX61hLm0LAX4oZjDuheW1A2UAfb5+TJ+gneLcLR7kZoWzbNt2GC52LZtgP9TGRMBnx2s8cyoCevGyZVY57xWTogJ2V7gif7L8XapWRSis1iriwWplCP+o/9Us61RUVW3h/h+5GEw5FrbHiERotJZolCUnTI0yNldOFzRp8zepjBLw7h0DV5916apTd1AQ8VfOUtroin9S08+V/vkAP4pMVk1bENGY/Y5j9vDGECKfv1atFpwisVf6bAZ2s1HGfp4ataaJdf5a+Noq6kT73OLIyl/xVbaLXFOzZklljQYEO7xtY6uO9LGBv8rha/Y8qkO/joE7654qaosAoEistEdM8mq/I2efd78ACYG+nGaO1Dv//w/R/j2z//S1xz4tuVkvoxPuqPGxIn5adtGEdcgOUeE77mW2/i6xmjju1vzFcv8uzbkrfv34XjH4lLzmt0TRuQNv10QL47cKhr6YbT6GqJSv2IfMWlH/sGnO1IgS7KBA1Bg+1uKAzodUX/9W4d42YLznWon9pqzsf6sLI1Lu7A15XKXD1RDmm7FR2t0LNFnRlXUVCo+4Eku9Bf+8r5jjlPmQYf5RowpbwPnG7r+8pWWuUhUPQr/mSsgfD0M2nYMPfqg/qB9mu7Y1YsGjcsEqVRmYh/Bf6hYgvI5YLLxYR4tKfFt2fkSpKMH0AWtti4ICee7eMbNdqYfLhJNmLn2qe475hPbfPZ2KZeGEyug7ThW7qEsWeR9cD8a6zzfs8p9BNz5OfPX+KJ+mDwbreOD998wJZuQj7lWdnvGetbRh4QCW9oxC746it8KT8cV7k7ZpEbkkO//EStNUvw6VsLZbPajDEwVp1ob3vipjzYV7ltmZOVXfCxXhrkwf4+qy/5NU+r4geRMrpnfvzl48e0GYYi7kpRDjBHhbRDWcpaeBPxSljWC0/cI4v21vc5zjbx7Tkt942Yj58+hvA/ffocn8lHlItw1D8iADSzHqgWeDVaqzlP+5ZmKdCCDbjwdUPOPtJeqJuIgdqePN/emM+0sL7SBtD0+TO2qC37Bt4WH7D+wIJUO/K+1TFp1of1t65UDt7m9JETdlSgyzj5jjjxwbcTdltyBWyM+CUcZXyGju12RS5+y8bLBvqboHWlcHytNZSPV+mbidnHlykX98ZC/ULa5Fv+HKONmgc/oBvLEZkL1Pbat1zoNewinxkgbOWwIyfzu4feEYOc41esJfTXEjWMGZvNNm5vb8M27W4AhmONddqizyvyaOPIiL+O3Ft3aetriwo/A+N2u120YYRP8inqdrvrhGucNo+wGGt3N1dsbI/R2GwaOAwt2Akazxz7hA0qJOP6Dtn6vTvvpR0+pGlCBx4kn9QjOIOPtmUs8sDrrAGhI/vivLSel7kf39Nnn7BB+ysr32I01xuIeRAdL4/PXKC9lHwbxzcsXJP4XVcffNuROUleAZo/2mJf4X9ozIUDdjBE6UGercFzDddtm5v31GNH2AUIYK9EhWc3z0tf8zn4VGS2Wo+5XtEG+taoPcXLcR/35K6uR3xD0Td1XS/99PMP+MU+5EX/8W0x7ZZBoQ9qC3dstN4/PIH2nEVbM7Ypg8Xf3Hwp0Sq0UrSBazZWrq6vY7PbxYo5JQJ5EL/1c8TuY+QaDJt/Rq7avPCCfpa7u7v4+PHncKMnGKAu+9aST2E8EGtznfLlLoxbqryBZ7vdxM3NuyxXVzvoncMY8cA6Qt+SH2P2brvGZlnvfvd9aBsDcRzuyOf34DwgkwNjF75c830ttaWsxLVizAb/vyVG5noM+5Kn48sh7qFfnio0qxPlqc/98Pcfci2kjVmvrNbrbdpyoZPydJy6UB4W7VWes568dEZmb2JCHkFcmUP7Ug6OH8ApXTto897+wjPeqbdSKrFjjN0VeLfr0HYrNtQVKQjPwpJ35dFRNWLb+tz1h/exe/c+fNusoue+tqhcjQXqLImJ39cH9n5fBP9KreEOFZ1fQ2NSsTzRbD0XnEbHMchdJk+TsTMTha0FZWsIadgocUUSsULRGVAxoK6UPG0wsRLi0r+kwmurURjjxFOCf0iR3+jzjhkAABAASURBVFE6MJJJis9icuWXFWdgxWj7UqKBw7FYGAHykBsKl4BTgQm4NOihtdjiWPY94d2O1VB1mBFHL3Q0aG0x8msmg9ubG2hrIX+v8PjKIuBAwDkwyR2mY75xceRZh1JeyRcTgXT+Wkj8wOUEemS8mxA6lKLUyGsHoxHxChydzYAij10p4K7RaoOqQnc0Ab/2S6elvzKkAbZtOzNRzfA5UQ6ZOLuz/wpOaZykmUTMDQGDo5OVCzUnH5M/39JR30ib02poho/kC9qDz4XW1E9FUhZopCl1egC+tBic5N2Ex8THuoYdKFNlr5yVvW/uSIML2SO85ARAZ3kSpbSop81uGxv0sX57M6kr2BAbVxP0qVsDiYGmUC/eEzJa6JYyZMuPPNk/5YYMbLda+qThicl3Qp/qfr1mUxBY/kmcifMjybObUS6K7r58yr+FHbCjQCvyId0mzuJVr25K2v+ZCchF2Cu8oZ1QbhWZMYzJZZ8bYfcsvOw30aeUSlJ2FTdMcu8IiL714qJ4wH4vvCVHpXABInyKTx1TERXYyiIL9NVWIRE90d/xXLCPINmc4plFvLqXd0/vlJt9KrjUVatD6FMGeyd84YtnnvF8lQOw7M8126jTro/I1uR3Rjc2VWhqQ41MetDtpa/6gDhorjlpjOOWCXCM5YOtYwTCOGpTADKRtE36ttjChs0H5TW0hsy2y0QH7V38+oGkfEg6aXNsrT142oITGJvtmlM/SsIUDr5GX+X6xKaRAMQhDGV0YKJUV2+spN/Zp0oj4yqFUJX+QKNNlJJlhiBhJO9v/bUJYSsnOuG3Uy5eSpRFNvAXfFwESJPjxeUYn30bx1hhLDQJP5AkaHP605GkznZ927gi3cr0hG583R6wLERrJoN9bVwXOq23iKPCj/ZkDLeUUlVbWG+7PipM7d8xPf0ttneAO2Gj2Q5O2y1YbtrgA8mfC7p7Flrq2f6Osxhv5UOe3CR5ZmNRO52BN2ETJh3yI37HSZSy8Vl8r8Q8ZeKmhnauPKzXN2fiuHIP6LO/9GrnpdSMmUG97cJTh9JjkW7xK3fnPGX6yAaOPmTR58Vhu7J3vEl3QdcWebdYr/10PlB8djNWGRZoWK234Z8vmfzZ7/X4Eifi3Xw8hie/4hCeCdNmd2WXMJaKVxqtEKb9lKP2+M/1tvW1hAuioa0UXS6oF3kGSerMvHZIO4S8cO7ebPCN9chijjk6EJANFvzUywVn4rGCLtLYlRJel2KDZRl06WubINWFPKgrYwnuYuccnzf8knZ5sl9XSqzw4VYbLZH0Ouf4Jy0vxl58QT2pw+xAf3E61md14zWpEdkbzc5z1is/Y/MzsdIFvrC1Kxff0pq0MM513eV+wVVCe6nQ5XwyMve1Vlnz1fjnz2WMV2OCchjo1/D5Ice0aOQkIxsWI3wmr7TZ7wJn4Fm/XG+34VzhRuiavluefVPt+z9+S3xcvcmwxIQfOo+lvRKrK/6a88za+LscrJgHvOIj6lRcxn19SJ6d21utyZ90WowPztNHfA4RhgdXaD03DY746sTcplyEZX/zrWFoxJsKG47ABNGNbcKS/jX0rFgIyZ9yVEbmRfr+/DYHMSTpkAcA4bvn0CeP0GF/8Vlss/TQPSBPD4RcxG03u1C2thkTjLEnYM+cOuiLJ2R1ICcwZ3Aj6Ikc4Qm72nO1zjLRRxwjtO6269hwNXZoz8rAq/C1Wem2r+0zdiM+YfhlrMJ/VU50lp8V+eyi+zHWyGLHIvD6+opNi20ufAd44Yfe55xrzGOO0DLNB/zgmEXajswBF1ko16ubm3j/4dvwz0VuuLeutRoWce6wmxsWuluurWIPxFvl/rR/YGP/KY759uc5+9vnPZuJbiLf3t6EdqRshYOxs1F9CDeqn1NmLIC5SkutLQY2a1x863tH5tQX4ruxejqSd4Lz/HrOtxKf2fjInJqOJ2xyhkdj3RFZWfRlfRpBsEZebEkc1r8m77Ygo+Mr9mjO9RDis7ay0aHdem/u7rjA6FFN5njHwzNXYq/0UMkPcp2AM8HbxJpgxq+QHbZsLJYfD8KFI351bX3mrxv0xibVgL9ab+lKDX1hh6yvWWu8R+7+OdRut03fMGca2bSa4Xv5iosHcsZ9VPR1fcUmIrbc6wQyQEkbQ27K68AmuH7uhszd/Zf4/OVLfPp4lwesbtZ8ZoPDjY7PH3+J+4+fwzrfItk7n708x8PjY9x//sS4z+FGhzmw9joh9wM28PnL5/jIZqm5hfwaG/IqHQjKe/WsfVXs6EKmfA/EtpHSWh/Wq8dLnLB9xPaH1lIGtsu/eO03n07Y1HPcw49wlZf9BSQN6jY3LbA1c7XaamiXFRps92oxHglPOcmDdiXNkE8cmZkDD1kOxMgDBwduYHt/gSGd2kprNYzNI35v/IJ1QGOsYSsFe+U2Wm2UGhU6lIul1IKbLEU+LzBn7Q2dy7fxTP95fnxK/5POUmpuxF1wOk7as4DPPt73rYY4pMm6iVjs1TZpgtDkdcZPJop55Bm8uADNhWblMGUfKkL7dpPVvKHCh/NClvhHuFb46vulsJadk16/lkVb0w6di6U1ZYGOlVJuamGfj5T5dRLNUoChTr0sFb+v30sk+n3RvFCLVk5YjIZwYjLUWCxZRxs/b/3OLCbPGRDTsEhQz1iOCtY4TK48DR0IYMPQYqgNfRZKEDjPi1EJDEmZcDnOPn2tuVjUcK3HQ8BHJ2BLh4FVx33BwV+YOE4YrA4xtCVgnOidToPjLsYZ4eknLBHM5zRiJ9Iey5pxFgnSsNebLYvIddRaorYaK4L1Ncn19btb6ke74RAL3QbCeTrl7v2crxAfUg6JD5j+GYyyCD8ihs8L7TPB0wQrFzOnOaLQCVr4nTIxyPiWhRO3ddJuwPw6UcGvdIvXK0TRbcGmjqwTtqfOLnbEOxNQsp7gra4OnCrtSWKeLA+P8UTx2QWX8rXkOHiZCQwGPVhIWtVTV9SjpSIXGODH/gZpiImxDWgrCKAED5MxKj3dzt3e65vw1Ea63SiQhmUxN1N1RhzCBSBjzkxmXSmxGnfhAsTJRD1LiDy5aPJZeLViX93bOGR+gvYTV6xt+eFe+i5FepWpcrlnF3//9MwiaAqDuBMwVIQJv7J5enrMHfxH+vm9HOqmYdeQhi1Dt7YPPmFZXpGZcn5iA0F9GlxhJ1y49615m/Cenu44mb0D7z5137C7HTbn6Y+nOr75tNmtw5MYmZAn6UboKV8nestE0iRQZbBmIlJOBmSfSyngrdh1DeWmLpWB+vb0Qhr1lxkbsa/8rzn5clJdEaTd/FkBk8FJo/1Q1Fc9KUNQULX4xpRymPJZfB3+fKFDGKjBSxbHiW8E/g4+VyQFpWhTNr/Bw2bTut0FproCTxmN+GfSix7Ulz7sRqp1dHvDjz2BxDrHiauRNCmbQd5IQsfVOkZ8X3jjZozUa5RMqvecoAvLJE4Yyl69Kj+62BT+6aK6GdBrtUCfDWf89JXiGEiwim5ykp4U2oI0LRvlWBt822nGdrQhx/TAGqBXZbsZaRuMRa3YOm1n4BsL3eR5Jh5K7zM+re8f3uKMyY02aJFu9efi4zwTe0BojFWH0lKKsl98iCbMrEbfalzkZtI+8CztPfiVibRq314dU4el//+HujfdjiTHEvRuwWEw841LbJlZS7fmHEnv/0Sa6VZ1VWVmLFyd7kZza33fNXpUtnRGvycZBG0BcPcNgJPRIwsAQO6ix4lcYv+qAB8ROEe/eiD2fM1TLZN/yaKvA/YZezQ+HODLxac+6gLB2CQfIwuzKWU158lSvH0p7wkbdIyyeWL+Exu4R4of/VJbPzEPiQeUELcnyCxhkW7sd/6KHuOu9y7u+9qSLvVgjLeQMfcYpw/4uPCflDu43HQaKWTcDHJRoYxq90+5LjClGSEgiwLdvpPmE7auPrbYozHARRUBJsbHQ8zjS7zCwzN4XhmnjPTL9XYPhMiF74w95AOEAj1lf9bhbGd78q038Ixuaw1p009HYI7Eaow0/VzZT2/wevhfb4bQVyr3CQBQ8ue9PHoFYV784btFxnLI3cq3QHce9Bjb5du3tUJHYfON99KhrSoPRkNnyeY4eTmjW21gkjbkZ0GqzdmvbkZkZNwWhroWnvPsr+UPXpI/yHiDC33g9dlOsHkJeTshk8PhOZ5oB2LBUdi8m2jSIP2Xpr2K/zsueGr4gIcdxpyutai1pIguc5Yr+QP8Ii0FO2Gei8iGnHvmONf4uCVerYlXHf3KVtnkHGCKZ8+mj5vZa680/we5Hz9+ip9++jEPvFoDNqyeXsY8RX4glx2w18p77czNi642NqCntKVF/pEykldt3Kv20rX2FhO4QpextEMXE34lTWs3Fbm5yH+BNUeF9q4xp0Pf3MsH0xKH9/Lhxv52swvpGeA343qrWHSQJ0/UFBryP7VVgWMDXcZs9X6hQ5j2ebXfa+trbFlwuyh0E0j52hcsYqaLHniBqCLm/0xbOR5P+SnjA753oE44PL3k85EaU1sQhzl3g98O5BCfxRUJBGB8z3CgvrnlNXaA/WqbwrAe8zpi2wwLY498r/E55bGH3v0emeytg/ahHXggYqwQnjl9wne1exdUftLwyOanmzXSByOpL2uJ69ureP/pY7z/+DG812aUe49elLd43jFmS35tA3JHJtJ3MM7Bv3TKh3Os5969/xgfaH7q6N37m/DdQE6Vf/WvjR0u/sNC2rl9q9Fqy5hqDeevjj2yAfTMpoU29ops9G83u93EEE7ySJ1lfD3hf8ZX69xLjStcBMuaJGhzOM4m7/qkueNAHPXAQdnMbPIpu9qhJExKG9V/J2rOmdyTuYLx4rbPsbaRWmv0V4SUL/pa8bLDBnvk56fkvfIq8SuDNf4xbNEZuhvW26hdH0EtY19lnvaizG5v38ft+/fhwd92v8T0wDm61vJTXnd+MoU8aS60RvHTQdqGuXtOeU0xkaySB+TjJrj1qhs7X379Gtat/i2Zr3ff4u6r7S6+fP4cX/7+j7ze8f7h4S7c6HGzwc2gb3df4+vnX+IrG0HGC2WhHF+IG1+Z+8svP+OTh0jZa7g27EX+bQ3ajUetVVhBzrxMvrsaPX0DsqEDnx6Bc+R65LGGMmvrFhX5BF8T+hhznTXGRIyRPv/mUUF3xq6UA8pXT9rqE/neunakRmi1pZ3XVpPOCsxGTSWZbhDJr3OE6zvp02aENSLHIzZrnj/q99j/iJ8FuBxnE1bGXmJu31riMP9Ls7atPec4attKf63w1eAfOlalCgoO//mtLF/Bof2dyDdH1mryo/z1JekSnp962xIflFUFVmArRkVj2CvztYPKuwIOYTpvdM2KrVywCcd7+x3vGJvPl/e/fRZPj+x6+DD2OM5W4g95+HDNBnXWylHQ5cja5hB32OwddnSPToxPzut6+O9baC7a6Tc2Em3KW3ji/r238ntjYCYg6gAXujWmS9IqKLTDyNZrOu4FAAAQAElEQVQYsQZny6SPIawwMK1YQ8mNDZzG+0uB52mZwfru8YEdwWMWGIALjS+NnCTqAkaHWd5DQUoP7AS0iWLafn8/2+CnE5iERoIvI0kijQA5Z9HyzEmdmwkFmiy8/KPU0n58WwylgRHgpRcCwj6dZXwheBLYhadD+97k40cb77/eh4Hslt15HcB2w8lJnq79+FNc3VwDqhKYJmgYkxZ5G4YNJzebcLHpfOdp8Cec85FA4sclXdQ8srMrj84Rt0HRq8/KzkJUp+iRv32+F9bNzW0WdtK8os8iYVUKu+OH/EN/4qk42YbCYQ0twmy1JS/KZjPs8m9YbDbbGDbrqPRJn4WEyVe44vLdTNB4Va8UjyZVZeY71eQCdk1Q2NI24BkI6gN2ccWJ1TvkdH11xanYkAW1CdsgID9rijsD9445BioDUMKDF+nsgWGxKd67b79iN4dMGtJ1JiEkXRisdGh3nlx4leYOGM5fAVBcaY+MFY+62BCsd7tN7LPQ3OX16uo6bmjb7SZtStzK7PI++WCesu+Ra98qpBSKTuwU2K/ISFz/bGlljHn7ZoxylR+yRKQOwL9DTtIjLoZwunSMI8WFPpM+oZWiV6Hpk0LTPpXX8+GIzR1YxI7or7JJtokt+u7RgeMcI++lllhDu3IpwGr48QDuzWbIedJ8fqNfue3RWc8YZSwdJlyTPpwS6NehbXfAXJUUMKhKwlmjS+X0w6cf8w/w7Slca62wOxHsl82Yjnm1ttTlFpqyUTT32I8yXwEy3r6caxP38+M9OEpoG356RVtS5wCG56vACUP9y4vTJ+KDzfseW0o80LPfbaKvDakyE4G7mBeWRfNyRf4k3gqdN2+bv8IYsf8TrQJrQL4F3l8oRvThEZ9uvO9bhUb5nbHXMZPgrK2Cras1Gjw2cFeahduq1BCOrYKvMsY+mz7te6bmHrj34l4rsz22i54t6NfIvPwGznIPHStaR2vibeBuUbnXX4UFYjawx3jkxM9izxOaZwo7+ZTmCdmMyMGYeikMXyjSlUXfmhf0qthr6FeqTXu1IJ+Qi/faafedpxXj5yzOK7xeY/c/Ej/ffXgfN9jbfreJRtHXeujsK/YxhDq7vrohju6iAqerLYvDa+LKB+bt0GeDlg5d9NjrLTH69t27cM4aHUmkMekK+N4fyDWZP+Azcwh60yejRPIg/AoO5WPcPSODiz0VAJTqz8DnJ+gpMaAL43uFhpQrNLbLfOZqf85fFhV4DzZp7FTGxlnhn3infVsg3X39mv6f8keGLxxwuJm36OgQBxZIR2zQ9r0Yf37G7o+hr3etEru0P/QCUwO20UHThA1KByzEGpr31ztvM1d8o7jX7m+Q6dXVDrMoufj++OEdsragncJPaEqjctFHnXzCNiyeV4jEeCFu1lF2ZVuBH2CGkDC/+Qkuc522Zjx5JAdqTyf4QX0MdVE84TP4H3oa4f9CswBn4pPyHJGX8hG8xbWyOWCXyrQASJ3Id4Vv3/lp1yO0zlBS0ZN+B7KQHxdHLmgueLymXJGzG6c+t9YvMe+SI4GjPKVljoknfkLTiC05V5xT0j6JJvul9wRP+pcbeM5t0DJgo9Iq3b47Qqd0Gf+FId99q/iBv4o+xtcvyx+FFYd27GL2119+iV+/fg7tR17O6Nq5J//uzusR2RN7BYTAXqHRuTZfNWjQRz1EeKR2csEnXPv2bAKs95usaxyvLLxqj8JxjHTbcOz0a98t4065AJYn++Wz1cHulPvj/VM8fnsIZXLpvyYebLFX/b/1NVwouIDKeALdrVYWx7eh33/68ENcMb5VbF27oF+8OKZBHU4L8aNlk0eUgF2NYf0obmvJrEPQm/j12d1uHz/++EP86aef4l//5V9o/xp/+tNfQlw31Fqb3S7rpd1uG471k8w7aNhsdhlbta8DNa7yabVGpemThIEQx9XVTXwCfo/MHTsQr5zv+w8fPsVPf/xz+CsfmHDKTpsuSMycEavIX6P/xiL9nuZBnTqzdUyw3qqV0ejejZpvLrhYeLlwpTvW4Nxuh2i1Cio3kyfsUfrUHUIDE1TNY37y+5xyiehLjQE6rU92yf+GWq5lXFjqpML4kTjyGHeP37IW0dajmOsjY9FAvHFT4yd4/9Mf/xK3xOjaNVVC3aJtFsa18NdmlY2yUmbacXz/mhf7WkXKclUKOZF4Qb/4lIP6PzsRyN5fmn3K8gu+Y8wxTrvueLx7iEdqCuOSQhGvsclmXPGTIf7nAvknCbJG159LGP+sq/OKPDOeRCR9Hvy+Yo/fcSNHdXV8fIyHb9/im5+2UX9siM2ME0bBWuXhmTH39/eh344vL/GZTRv93XVIVyq2/z6Mz2tqtq62KKsu8mBwLmGNdqI2908kFMYW+uUzuEccUFei8s5ceEONe0XTbuX5yCZJlEIuW3PBn5ChfisP9hszK3xqI9YDbkgYI6bpFdOZ2Lg5cJj5kNel7ykcu9ut893P//hb+l7DBunARo7h5s09G4poE5zF18AKYs0ZWAf8FN0QI4yn8jNYNxGHzQn/+PmXMIZKm/FB/X0hb35Gtp8/f2Gz6lvcscH1wMHSEziMWSKwlvCTbdfUAtq0Mj+gh6+MfWJzB7ax9SFu8PUrxmjvA7a7Ie5fcnzwNRHbrR3Ev8f/t4xRtj7Tnd+v5DQ/+fJIneGLVSnYq7638Oo7bVU7uzTlbZuwC2lePhV4RCb6CBKFQL7RYw3rEGtg9eR8bXAY+vTvpAM0vr9/eApjnb7ke8cMmXMGaqoNcWyHTd3QrkIepUuZqEdpEO6OmmDNnFUp+Stmv/z6S9iUe0MvyuqGmqtHv9IvjAXXQLxccGhr6lBbWpUSwlVmta/4PvwUCA5iyezsfzbf/vPp93X3+6L9u+DnJV68yVqDe7vFUWsY+AzU6/UQJmoDg4lH/f1Xgx7TcGc2W2wnHMJkNFLgaLQKxzmLsU8sliYKWImwERYYoDGZoGw5n7mLYb45BUMxpdCYHHu0WCapGSR8p0G22iC/JHxh6BTidLzBEkzQ+dvFWlA0DDlHeBZFLvBiVWO73aWxdiRaF9n+/m/+LzwsxDR4BTeRQJmc45SRSdKipieJdo2gXUhaJGlPVw8EnaenR3ZJn6BvZPoM7homa4OlME1eykvZXnhCEXzX8FMQwj9HRAWun7DhlqB7JOAiI/Conx4nVVc9+HVAZaLj6tRrNjt0zs2wC985PnBE4Yg/mw8YgnpQfq/o0nsjdqGvqzVaR+sbhcHw1gbktWFhvosBW/FEyznONcGRLeGh5Lwe+kqpQIoo/FuVghxaSLP4nfd8/xAu1FvXQhpXjoYmhAaoOQuJF4KtOrbP5JfJFVhJZwnwRTRksCGY2eRf2vyIrdf9hgKPgF5ry7Gi6OHN4me/uUp+pMn+hB/VqBzs+IECY5QYacor+ABQSo3y9m+mT10aWL3KhzSYQNYUvj20MQV7HLGHYzYTHMCBYI/o8E/g+GShYTIaKTKEXbuSclsP65BOx0yMFZf36kh5roDWI/MthcQAXmVivzDAEMpNeZRSYW0i2ZKQWaylX0WhUGChjgxTSLDNd/Aamy/RWMDv8QdPsjzRSjirgu4m2KAoZGDKDlpb10Jc0rrIFEmpL4mhFZpjO3TgqeYLp3Ed/V1722xF34+cYvu/fJWySvgnYgQ3zAzkOLEeMHmWNzxDDH2LxNfVWBYYc8iX807EDxfceQ+cUmpc31xFRS9uBmj7yrLxnMkSWnw+HJ9STha1tTbkUMMv+7Khg8LYCh+t1bB13MuL7+liuNwW5pbUYc+4yhj7wy8G+dyLu29Ra8tNrB49KsOIZX5wEuN94TlbqcCs4dxspcZ3mChOnlwI6TuexGhPFkbsu2MKc/rViCwOfvqB2Kp/ASAadHgNvryXHvHOFC8WbcrxlTgBkBCvY2wM5xvEqxLDduDk+F14grfH7xqnxj18FXhN2rUReHWzwjjX1brA6lr4dxturm+INZvoWgV1IZbwHtu73uOre2wUGlelpDzXm01KxNPwEX6O8HLxw7h8rVYLfOHhw6k7ij3lkUOAtSolkm902kHrGj+wLQuwhT6LGnXCSNifcwHuH+pMuSCTSZj47ER8Tnqg5YAtmw8eyAfmyVcWtC8U9G5K5jzGZJHPNemi3xzi4uAF31QvSBXSSvIQ+VXCXFJKDXOw/g3ZYf7e4vcOUe/3LIScf9lMXJWCbjZxfXsT+orzHCctKyaVmpylf+XfUeBR/VT0o+85nmEpJ8d772aXC2M3QA4U5c5TD//UQUnaHSuNCUOGfPHb9v3dMt7ccIB/N3lOyBUg4WFEI99Kj7JKPMjbqRWbqOhNG9MG/HSnNNgHG5A/Zzw4YiO+xwyi4WP6+wZdt/ob/6HTOTZJVJ/OsaWO6ccA6MIGwC8+6xev8id9DXp6GoNSniOnvcrm9KZnZSGtjtNXH4x32BBZgPEji6XnuGNB+XB3z/0TeX9MHjw4mqZjPit7YdikMWkTMEiVRcCAchLv4emFOcekvIdv+0/gsx+FhrDU4fIcLGpKrAAgP4ALeTJ2+MmTV+b53hgu/fYJWP6fsIEnT4QZU7E37dR4oL053laAK57E/zbumhPmd/j9DZtT5k31OQN04WnijqcLb6VSF9X8NLl60Nc8HNRevKonhyoXaTP/+wdmP7IZ88OPP8ZPn34M/yeh25ub2O82sUEeLmIG7GBDPNnTpGHLszqEjfBTmtphj/357mJX4rhmIWWsa414BeKuNuLXEFvysPXkNYcNPTGQrlwku8j1PmMJwK0FXcw9s1HnpphxSfkKuweWclQH43iIIwtb89KMTyhL5apfdMA5E3eswU4vz4hlQsrqkZkgE66ytGFIIe61OR1er5GBPLsGMMb12G1h2nh6oUZ4ysWhB7XSBGB6Ancs+GMLY/Xt7Yf4+OmHsI6W5hmf8DDR8T5ra+JjVs6lm2uJVUVe3DmOS9JUeSdfBeqVsb6hfCbyz2WcY8/wJB796eHhPsx1aTO8dzPomY0dN4f8CKmwzIHKWFja3RM1+gFZGpN9ZppgaY4uafv/pBf7ywHYIE4gHRl3YeREPDlw0OJawk3IIwd81hQZSxGidBrn1flpfMlf89XXn1jAO1d+tX1lZ71aCvUOOKRbPNrdSE7QXyShoOdSaigjlBCFf8JobRNbNvK25FvzluMm5jE8Wm0ORe3WTWNeay2xtD9ExH8SG07fm/bHS9YbJ9pLHPMTOt6feD3HgM1MbBL5q2IT66La0CMbgyOyMM+ZB2aIhX3G+43ceD4eX3JNZHw4kBdXDDB+6Hfq0s0dY0iB6BO0KzN1+8Dm2ROHIQc2z46v0Pn6GhNNfB4MKgvzVGM9UrAfZSV852gXgAvx6NPrYUPdMMQ//X0bAxsspZBLoXHCryJK9D0y636bE+QjyCFT8iDc5c3y80yEQrB8L7wKZyK2SYuycJRXn0feS7vvSuL1jhqae/XpGJt691na/Qsl5wAAEABJREFUV8W7yJinXxzIjfLoOOXV0IHjemKZPMrrfreL7WaXvDKdvDKhY2QHjykzYpJzxP5E3P6am2xfiDGHrL3W201Y87sZqd+wIMOOkA0xcEvMSHsjRnatBR3UyvPCv7IAobqo6KNiayuR+D6v/Ci0y/fSeXn6X/76W9L/lyc2oLZkOCvepqI0mGy8yesq0rBUmK3DEA3Y2WrLhYbjNOCRoGdAs/ncodwBI2gYnsr2ncFapbf2TwfSaDEPFh78JJhPJCvHKkBht9pwxE3uXGq4HXM17suYyrM4HAsTmBIQC3fQenl3wrH8HVGThnAZkUZvEDWoyU/fWmj0PutELwRvC3DHy7vX3zaTr+OHDBwtLjDWPBt0NlscjMCz3pLwcbiBpF9bn44wHk9xIKl74qhMdBITgzydWJRKr8HAU4vsFzE82X9pE0HJos+uWmtkMuVqv0HGq33KQPo79HEZJ69rdOMCwE0lE40Ovcbxe94PBHJ5c7zzv8MpNXXur90kzTy70WOxMcCrgSCLfpKsH/F13ooxmBGbG2MWDJ4Iv1D0CnvPrntP0PBeGOKS35lNxFUp4QLb/pQni7yKjoKvFbLggq4DeU7AntDnSPCnuGHeGlm76//+/buQtzX8rOBfmUyvy7hMxoztag0T9WdOi545VdZGVgUEfL+SbMTjmInTVU+ehaGutUvlKE3KSjrFuwH38MaTY0cKe4PoJSif0ZvvA+pF07cayryrLYtrbft4OoYFg6f04jXIqtPChAH9bLEx52Dl+I38n8LCyrnar0nTJH+E5sQFLxX+G/JT72vme+15DmAqC+d7un/n4uKtcDIZGswduwKGdnmxucK8UqrigRMoWZUoXUkehLeMxdOYh2ejpzn8mKx4tBFlfs/p6UGZ458MCO10BZ0mIZ+l3XciMenfQddX6POP3/37//jveaokz+rMsRVd5lwoGl+nlGHKUTnwLF3SIjwoAwVP6EObE47v3aQSlottn4WpnLz63neXeDP565y80HdLKYjShiyCK7LQTlbQtCoF15hTV/r0SKxUn+K0plMvaf8rhTVjy292jE8V5qr/Az51f39HoXjIT39Y4BojpunMRvqUcxxnk044S/7EdaQAO2KHFrsQGXvi0ZYCYItfeG9ba7PYQ0+83tB3c3PNidEu5F2ZmOyl0TkuavQrn8/E6ycWdhavthM+U0qlwNjk/KTfuH6aoCdCOepP2oo+oO4Wez/A2zF9WB1q38N2CMfJk+Ns8lWUefgTCOhPXSLxKCt+Yj90g2uO2moM2PqAz9TawimllFDemAj4nnOc754Px/DTFU/E5SP2qAx9X9Gf9JRSw0LSeLmhAFoDd438XGT1tSEn4vx2F9rrifm/UjT9+7//e+hP6kBYIIsHTinvcvH+jM7maLVSSI/x5dvX+MYpvouFKBca5TZ4XPxswm6MI4+clAqrgTf4klZGMU6Z2Ba5KK9s6AgxOZJ2+QY2cXaZy2ym1dUqCvKTVt+ryxO+I94oEcoiN77KQo9jJgAbb2zSdIF+5kbc+Z57aVUXyqxvLWkVXsZpThPfffjw3V4YTmUSsd4MGb9vr12Q73ID1D5jmzQJe1WgHRlam0i7dAI8ainIVr3YaoirwtvSH3m5jLOv1RbG8mzA66Gxa8zFdqTZRX9e8Q3pWvPeOaVUwUAWthcQQ0Mk6HYKi3lpVU4FehImsL2f0MnISfzxSOGNvciP8jI+aD/6K0Cx3yHlsgPvhja42Q9d0mwr8sRAZeEm7Ak/P1HId+ARH13fv8ULGcSLOWORdj1s1rlwk/I7bZA8eCReaMdXVzsEVVjs4ZfAFNAFhrTKeObwVnMDQz9s3FdoEp58y6e0ZV5CMHynmdhns1//zrxA3hPuiDwOx+f0C8f47lKLyZd0iAviQj92jPHU2vPSRuKQuOS3vOlI2qWt1ZobMU5+oRZR5gnHHzTpfWW+BwXqhVchP2rYOcGXMWSLv+83m4x1A7XThnjl5o62YTN2KSPpOwHvBF/iu2eR76cF7okRKfO7OxaPD2zoEQPRn/IQp/qpVbtcbOxCf+1KmFt67GDADncs7q+uruPmSj+5ii10VHg8Y2MndGmOPb4cWKSOiGyZK2x1Ij3+zZ6lXpuJYy2sL7bEOONv7Tl8IXe6oNauzCHS/sgB3YGDkDOxXRlLb/Alr8p9kdPM6zk/yfT8fIxHDnSMb+pIWaizkbxwpOYdkY1zO+heNjwq0ErU2haaoGctX31DpAUbWmz4ez0H0oKWVqUsC84IfGeN72xS19ozkzggWubNUMbwhK+sGB7Ww3/581/ixj+SXGpYA8invxXg9cAmjjJQbmfwOQeBZk1cVmAHd2PzbD1gE9SrG9qAfirv1cWIDylH7SvnoT/1IHw3WXfk5c1uF5KWjXkd8ljR7tns+Mff/x7+Stcji/wVyLXbS86YxjlrLzeurdtaq8ipioaRWi8XGC6xvJeGEds4shYZiUPLpsSYcUs9MBQSkNIbn5CCPPts+pD+9x2qNzTHtKGL3XabOXYVfOV8cnH9Q0T5T2LJgTaiionOErWuEueBjbcHcuMTByLah0LQx5Rfax28FHQ3kT8f8hM/0j+s1/Hu9jZ+/OFT/PGnP+f1hmd5+rd//7f4j7/9NX7++ZesEw9sZEzUShVZbnpj3jYG9FQgWjkqf1vwtcanP5KP3Bi+ubmJzW6X/ByR1+cvn+OeOKkdawtnpKQtqGPhSW+PXn33Qmyx/nfeRO5O/WPn2rrPoErbls/WKjhsLT+dc8XaqBJHHaefCEO52EboEJZ9J+BOyLgy3011+VF2vpvwf6/i8f2lmVy971pL/7i62pMD1iljx/pJoxG4p/TL19SPNqHOl/4537k+UWYjsS3osB5cEwddS2qHZ+h6Ru7+4fJf0MPnXz+z1jpoWrHd7KhDr6JAN4j5LrH4ELpecQ+839s3LvA7I1mKbW9k4wtvd4vju2BywWfA+60BhCpc8RMDNUBVnKrwTkPVKB1bSsW4Bxa3jWtz4zoXQT1GZ3HvvALCRI9lOUdnSgJ43wFbuI2FyR4H1GBMsgZMCwLHZT8LFgPeKgpBZaHbvgV+9TbfS5eOZ5tJWlAfBRqzVQpEEsuaYN1qy/fLonDkHs6gZ6ZYPuG8NuWyKiW61mLNIq11LaRF2moHLGjq6eur72n0N+5brQG0dJ4jTnwk2Rt8zjgqceSNziUI8+B3yqwEX8jIIumSQJSBi9szvChHA1DCpmA/Qaf0CnNVCv4uBJtwAMRlmVNJXi3100NfvltVCm3f10woDF2+gWO/cvOF+somEl/A2UTQsAhVxt77ur7p0XvfXdoKcpRVwoMkYgVymVmUUQQhm3wPbPVQgK0+FYh8nwFWoEd5e5UO308kWCwgXKyql+1mH2sKZosYpqQsL/jHt6Dl/Ffu1YV9kOJQaJnYQDgsC9KOUwBoOSFXDbnAkzikvysl5cQl1EGv3mldq2k7kO53wvTHhdYTOF/Rne+cJx3y7LsTgdfNyZP8IJgzck3cyKzHtgy04tYvR8Z4CudCAxIFBxh8gQdlYjuDBzDZJx7l0aCxVmiEuolOC4Aj9ugCcwIfxMeaomsgoLsR52THSL8wVqUwBDz4xStyyd9F596gP4MvYQDXserNolZa5EMbeeGkx+RhQhMmwJbN5lKhH2xv8J0vzBF5Sd/x5RR3377F3/7jr3GgaFBf0i8Mx8qT99J0gp8TsjxJX/qYo4HNN6IUJXfLN6RyMyM1Gvzrl7xIHy/IaVWcESF8k/yqUBgDV1xIIm2gVu54Lx3cOR3pBnZHSgaBYydkozykxGcHmfgC+PrsCdzSfemz0PHZzbl7NloswLWNIz6SMl4oBsdMgQTt4EmYYE46Ck8gS3j06UduZDQKVe0o7/shYIAZEdr2+i3mromHpUPH4JBmQWl3XWvEjcUn5EfYc/468YKfn6GNOX+xM2dKBz3QcEYG8mpLu0C32oZwGJXfzijIUn+bkEnGPjZvpQMqERcj+HaOMgJyvjMmCOAMjr42Co0Nhd4Q5hH71J++6fgjBb3zmZiL9af8NMQJFBOvSqgXN7gDPLYO/ba+IqoaBNVQvr7X/tBwys532r+frnh8+/QGABnLnFJyETbBjzQW4eHPgXxH9DliT/aB2W5omjIOVeZVZK4s7Zjw+YJsutZ4hDj0K95V3sIZMpavGZsXnqf82jOvoQPowPNenMICCCRiP5yeQoqP2YAEDWP4qURAp84t7NImgM0kSJ9zweWvQpydBexCW3EvDhCG/uO8XFSaL7G3rtaEZ3zZbCkGaS5cjW89fCW/jNOGbD32qk2pP+EXCcofIPKbe2XSagvlJL4eON7X2hJXQ9ZDW4fPjhXOCjp6+nvG2jrgCO4iB8fYnCNsaTDft0aepNVagWcrXJfm+AuYgM7LmOBLmbxim8L3fhmHj/GgL6W+sA/9geHAXPB0rUXKhOtAThs4nZYfbdpx3/UNHO+FWyrI6ZQeafDKI2p7syv6B3zdTT3nPLAR8cAmpHG+QLh1mhBGFoj2O5fXefHHqpRYo09hS7fvutq4yE8Qj6bcbIIk3gWmADS+haW9aJfZsOcT9m+sFk7aLTFBOuw/sjFkvpiwOXm4NP0CEuAH20VmIzAuTduV/5QZPCqrxRYqMsVG+ipB+Bcj8Z8k8O0HbxKmdGYXNCffXnkh7WUVaVPag/mxww5sS0xtUVtd+FXRTJZmwQtTnzuyODSmm2+leWJxOuffHxrxuWNYYzq+A86qsPhNm5nD+FsKsNGd9z39+seWBdV2T6xDH506KLomcmHz5oxsjJEkiVBmSVvHABAYc2wTY3gM+Wl9Hzb5cdQZubsOMFb7yVw3II4jtdF4Tjk5b0bJ4jh7dTz0mstG8rWHWOrUNvFefNnY/FnsfE5ZtYZuuopcWxT+KboVwLVxZVxriwrfvIoZONL83WY8SbGDZl9h/oaFvLJRTqsCJ7akD7nIL7rs3/Qm/aXU/HtG682Q9PjuSEx2I8jrK/fao/4rH97LEyBDfOp45R14ChsbHbD71uCnZs4o0uZgriseKv0r+DlSp4z4wHa3IV+Ri+mbkKFyUz7ifWHTx4NE5Watd8I/jtQ2h8NL2ssZuKXUpZZPnA0s2ABycv4r44XFG3j7A3oLctErV6wdOcjHJE7kIt+QgK2sosJHtrYKc+hATVBb5T0cQ3uFh1JL8JQ6abVxWL8On0/Ia6QJ1+fy9vfYpAFyE0ZrjWsNiOL1opeUB/OCrwq8DbbtOGFIp3ZmfHfj4oqNT3+l8paNmtubd3FzcwuoEg9sUNrcUBKe+qo4rXAG9CsfrYIXHMpRf7TJu/ZmXDNf9dAnT8YP8T7cPbBZ+8QmFj6KTLU17dB5wpZeQKZck/c3efLC18hoIuYszTmlFOyjpAzMk8qzq413NRAKTbGgI+D8Fp76ca5wzwrTkcCq8FQKc9Gpfdmyzx/A4mLdBUTkFNjLkOWTZrQAABAASURBVH9WZMNm2EL7ogNtZsImA0TCbLXDHgohhH5044a8dag0GR+Et2KwY7OtoAFc2vXh+BJLO3DwwCY07/u+Rt83aCg80aC9YE+r4j2vfoffUP47ohoDmS9FO8FzJlDoJLNBgIWczuvizI9M+qkNPx3hKUEW4iRkNyIKCh9IOO74bXGqouGlCACONAy8DSW72OhQbFdL6FR7ij3fmWycoyHb7Nd42rqGcD1t9o+l+dH07X4XOkjwBYkYY4stgWFPM8jDQkjzKzvh/qpXq0M6kb5RcWLHHFh0+vufOuwag//w/kPs2TH29LDH6eTjw8cP4R9RXMMPXCwGyo2fQHCn/v7bQ552Wew2jFg4Gq7OPEGYSVI381mnyCvvQ3lUA+cqYc4kfAOTv/fpdcTB1YHjlcEavqQLdkkehVw45+/8WzRIv3PuWWAcKXoMFPIpDHX28nzIUxeTNhPTaU/At+/w/BTuXgvHkyF1ms6sTllgXT7VIF55FK73wln4mkIbeAFHzuW62IhyGYk3CIsJ6jPbqoTJe73dsOO7C/UgfyYjYZxIfv7OtPblydLnr19yl196PTHyd0+/3d+Fp1T+fm0GaWy1Q5b7602sSfIVu5og1I0FA9cS4OLt60zQnQk883faEjcFmHIspUSPfQzYgydfHc/SpHy+URB7b0KQh762cOEHKnQYqJSACBbhnQiKwlNGwmxdxT43YWL6+OlT/n2cnkJU/R7AfSChPzzBFzbpXN87N/0PexHWggfdc6O+Z3ToohTEDJ3jhc0+Zahez8yprcbgIock3WrNYRNBXLt3s8U2Yi8WLvIRfCGVlMsrMg0KUHm92u3jPclU/1POFqPyKE3agXYpj9IsbuODf9H/8fkxbcOx9gUUdKXFPJewALFwyQYfI8nTwmoGbyk1N3/qG83i8JMV+pb3sB+Ff60OMXQ9CfQc3/BD6WnqBJMTTi3wjP5gC51PFDhH2hguJM7gZJhd6K7gU+Bkbo9OWqtRawHuvPwXmMoIpCveVWjKSfzw/hJLICfy11DQu7wqj662qIz3XpkZC070myRt0nsZ26o4qyIKfW5kM8IYc+DE5AmbeOaqX91zfWDj54nNroPFHv6SOkR+M/oqAc80mIrLVyk1utbwNQrKYccpz46i7Cr2VzcU9o2hZRn6JhBpNZ4nXOQk/QP+WjtkwgLCXztSx26Y2KTLZ68CsgDzbz68e/chanNjbAo3brRV4/32Ld6Lx3n3jw9h7NIeJ+xzhZx77HaN3RZw6vvaVZ5aowtl6LO+iFrCMeaWEmWJc9B8xo6kxfczg/Sj1rcQv3a0BfaGmK6+HaNdCddxKyZOwJihRd4btLgx1reW+qEbG54zjuo7xj3jlfTIg3+34eu3OzaMjyGcAj8b4sk1p3gb4lMDt+9arXGFb928u337+w7XMbCQ3xDrd5zi2wbmqRZ/ZeXu7j68ltqInVfx8eOnuL16F1vG98A0xkgvCg1lKLH6WcZ9GJyQyQhP0qjcfd9B2xqbL2UmDzxgw4fky79/cU+cVebKr9Ya+tPrPKaMZ+AV3l1+7dic4bjEn/KWaigoJVrXoiI7YTRoNyY5T7rXbYNd4sfUDY0NHobji0ErxOEhrsnz5mH11kGreMUTfFVgmUf8WyzKzBNPeVeHdGe+31/tkNFNfnJoSBuGj45WKyf89L1/t8gP+jrgCVNdZ+tbCE9fdaNVH3zBF7UT9Wp+lxZpMn4W6GutRgNWw2b6bG3hDz1KozrVDir4heOpsDkM08Uv15z2XuOb1DYIQj7s89q3Cj8Fcoid6PAVP8AIo4Frx4HYVdrWwHOF9WUBXcHhZo5jjOevxJ76RqO2L62BHpN+rurOOQDAbkfy7n0cDs88okvsQ3yOlWfn0SHZSRPkYh+Ii5dlxbXYSvY5fgS3MnOeeAfsVdvWpnxnTE6fhi/lcmQxaywAXMLQ1ibsys0GN1IfqHVe0IW5Rbrl0ab+pEWZiS91BG+VlwN2vkdW19fGvl1sd5vUTd+ImciqvrWOqzBtMuhV3drfWgmvqwKDiEUfkjf9/+XlKYxpnpi/sCFyIoasyhvsFXph/IwPNjYv/bXWPfi3xANjgjAn9Bp8KRv/ztBmt4XyCOUyIhflKC1nYDySA4Tfo/+CTpmGwPlelah9C2tRYUq/NForKBMPqnrsctDfaM6XX+VT4MnmPN/X2qKUDhrOMbEZrF78JG3wtaL5rT0EtUbOY1MAEJjJHI6zSfMZvXkodSDO+4kJ4fTQfeEdsbCAHpNPkKU/Xl/fhL82Jq2+A0QoWzfbJvC5CS0/+Z4fvlMPR+R0wnZOaW9jxjJpKMhIfBW81qtn5kizTT5eGe8c7czmvbFPG9M2GR7KZYPduvHRakPYSy0mPOPfMzVc1l8vh6TVfOf/Vmasfby/jxf6J2wi4RCLBg7T1EMHrFJqOF56vFf2a/qNiSBi7jG+fP4av/78Ob58+Yp/zsSLDfHiJswtT/jDE7VBiYIftuiw4UrL2Nu1EK7x/0i9cMemxcPDXTzhPyN1g31M8zsqGzxt6EIZCGuRMfEE+Zm3duSlzW6XOAfsyDi32WyhZRtD66O1Lq/6tHWtQDebXdZdd3ffMqYcqVtmlFpri81uF9p7Bb7P3t+wafPp0w/xgXZ1tcc2TnFH7pPm4MtP8vtJwzW6uKEu/fTjT/ET7T31RkO/DAH6DC0t/BMdwrsij7S+Rw4132/wux0x84r8u4H+Vmvarbr2Uzra0qU29Z05Xj2aA/Qlc02BuWl6lVXu8oJeJmLmU+Zp6fCtOp/xWYgCf4kG303ZceUFeP8z5+U4nSEnCl37CvLyE/XRHWOWzRL1mjpjnFdlpoz36KZHJuI0x5/QtfKwvyLfgErtmGn5rV+csHvji799Io3C3u+vqC92qRcH2j++xaYdsrJeuXn3LvuVjbi0vxHfK4RF59iMza7lcj5rSd/JtzpV7jt03yODGcG8vIyhD0mTMDKHQK/8KQlunf67ar8Rxe+K7v9CrAq4CF8DPRpcbRhOKuu/jOZBrlODqI1755dSo64IcLWysCvZfB98Ldc5TxUN6uIQrkaswdoPJG+zARKfWTGTEQRTDVqj7VqN2oEDPIsPAXO5ybGMxtFmnIjFCO+Fa8BprcuAUKEtB9LntWCBpevD9wbDWmpkklxJQQBHWCPXMXQc50hgkXdgXBZ7OphNZzgTBCYcwcWdwQUKQ/gDRX/L4FnhTfiF97S2BKs+g8WlL0hqcAPvOt9IABIOzPESxJFU4FI+QiMCsnBaZEpnfpcQi7dulDGS6XNumOmszyQqE9+rOgaPUHM+sLzanJPz+WEynRhns49hvGUEiXoicBhMTTzKwT+GSg/4oUF9lQtfC0WJSzkBT76Up3rqa2NOIO+JzQPkTuKCaPAs87ihv6SOtIVW0RdNaZjEzsCbplPOt0DLuSKLWJIliUNcM5Ir0NSDr/bQVk0MUOxYdKstdLy7jDVouRllEaDO58QzhfpV57aUi4IuEZVA7EJkvaVY7+EJmDP86leHp5dMHgcS84lg6lzICyTlJYnwnaTUNxp4ie/MbLSIE7kACxYYX1iTFNgvzI9cUK2YQwfdQFBJXCQrdcYmr3RKt7ISbuGEpiEXCyfpDSDlWPTqFWP129eCRaTYG/yrb+1oIk4IU1gO6OD9O90FumoN4S9tQDbqrLHwa9w3YFdgv/GAX1sgacsgynmbzTqubq7jyoS13ZGQ1sxjTtIJ1gudIFdftbTslwaAA2ZmI3BKu/cTEdoxVCGrSrd6n+OIHhInMC6y4jb7u9aig48JmesrS+FwTHiLHQGNfsjJ0+8T/nSkjfjEBG3CkZaGf1vM9MBbMVgdOHZElqgoaQZh0ssPp4V22GqX11IqcuIbfVXimbyuGHVGx2kvXHlcvksBVEmbtzh0rDrSfj1ZNwar22XuTKyZ0l5Wge9hI6fU6UhBNyWfJ+QjrTb1zrBcVK03Q17lR1jf5VFL4neceF0AG8fsX/DCRyxjpM2NIwtxF1jPT4dcJCg/52d/8U5dzynjGRrdQJuQr/BsgEucBdzKGxHwXLGzIVptC4DLTzoL8nRcIy67ENtTLPatMceCDErRy5km/eLJK8/qSnxPxM8jPmwskDzjxYCt7ihmh2Edwr6g0/Y3wN9SDLm4sK/VCm0tx/m8tIZ992n3Sy6q6LBFI4Y07Kd2FcGVBayELHfLz+/P3GALF3q1M+3j/FtZMcRJ+sPz4Zjy9l6+fK/9eW/MIvGlbagjblI+8spNDl2VNz3Cj77re3VmiwK9wYYi9EgDxNtNfJ6J7xN+uRS72nlhrI2h2WdRqb1N+JGLQnHaHCsdr/ijNIpnvd7EmsVWj4x8Hk9TZJyGZ+mGwqTV8ZeWL/jheC7LN8jtv8guF9W+w96kwebAVSnEj6X5zBAvvIuo2F/CZEy+5OqzrVZ0iY1pD9JqPPC+8k79y5vjsHRkNMXiazM2UNPPesatypt9viF1/KqU8EufGbFR731v816evC7D8CHGCFvZOsZmv7ZiXaCv+rzMmxW3j/AHbu5O6GQ6L3StQH0ZR1fwyIWfICvZ0DpXXmJWwEInynckt3ud3viQ/w2+OMBjAUrORZb2SysQUw5dU4Y1lJmya2z4OGdgUTRw7yGC/tJXxnUt9JkCHOGtIEIb7VrFDgtN2mjgq3XxR3WyHrSnIdwgrODr6HtjAb0gP3hInpdkgYlNuMlic8ZYm3EBdOHGdXMzCN/f0wbigLFgz0Juu9nlIltfd+ylWUevCrLGT5WRp+5eEyfvpNix3s76Afq037rrYqOUtg7RlJA7t8jZ8cqhwZOLSDceVsgmPBRm039Crwvdi26VSe1Kyt05xq4dPHSthV/WXItfJxr8eaKJZXle7kraTasthGEcW3Cjm5RrByi06ze0KC9ekJOU8wztbEzYhzwqTfqFTg+XBcOqlKgN/YEj9Y0+z8iFydwV9Lw0R+e84IuHmTEn7NADDq+8jQqMnjjitUgPEADAd0k+lD1TAS0k2pmcSb63ln7hoNW6XzjSeanF/DX4E4et1pFZlzLAfthCXuRZ+kZy7Aico9fUwwwtNbRn6ZEW8QZftSEzeH6F9pzDQZI2N8GPuWrM968xHs+hPsXlxo6bSBsW95vNxe4uegQo3/Ksjnr8qKIbmF58H0IH/GuH7jdv9utVmNqu8Jm+fEOXPtPwZWElnCS8JD++k5++tRDP/mqXm+FNngJZpp2q8xL6gfMXn8QfmVNbTXtcoZuFuMAOIoTrZuoVteLNu2s2q/Dh1mIL3dJe5Yeh05uv6EvS7rxWK6ySp5DbmX75ucjCucNbPvc9igcfDPktrYzXjpyn7G2gSXgdcG0FG8JSiB3ogzkAcAhjsCblJS8wA8iQTmnyajMn1NqSv65V+lEGs43VriHcgBOktPXwO8DvhrrM+9pVRoJNu5BO4taZJi28BX9JWZZS875Cr7jX6HhLW6+H7JcKzHw0AAAQAElEQVSuCSTKDjIlOsUgDfqOB0nWbifsNyAv9YqtWO9st7uo0MUk5kzIgFgJLL4jv+B/ufqTyaxovPu9NCn+vdCqDlD0Ch1hkisawq8YX8cio3WNvgIvJh5MRA3RimP6FibVlorESSmw3O3XABiS8y4L6RUQQODPxOeNxZwGYnHhJ1FcEJwIdBqUSURnNHF50npiRzP/N5LjcxhQ3ZG1f70lAHRNcGGwc5yGqdF2GK4dfhrElkER+Can9+9u4k9//nNcX90kWXec2rpTb9/8lvikzf+tQjwVXmEIcCWE3Sq841TeB1+OmQjQGdQxeOXg4sW/1+HVAKAj3LNTr4P6iQedeEfCv7q5Sjr2OIdNJ7MIcDfWIoEMg8zUATIWB04r0SWzeUlHysCLHlBL/ParMLDwclW4KzUdt2uNIDvEluJ4TVFj8qU7C8sn6LMpq7NKpFnPTASLmSChbi7wV5ebNxwF+FuCjKdsymUcT7nrf5e7/w/xzMLoexFOYWGwWZUCLS0LWecIw4Qu/z99+il++OFTeGLmp772BJ+utYgSOX7Ds7xZkBtw1IG/M+6psTT0jIX8OJJITbKnExt2vmC+82wDwezD7btQv9qtLFlslKigKVGwoc2wyU/vCNdxEqCd3N3dxS+//Jz/rW7yhm5MrBNyyqIbO3AzxL4sBFhAK0OgJlztU56VgxsIDw/PnHZ8+/6x0uDLfhueF0d8gFfs0F+hx5aLGeHrN/Ku3LrWYoXvnuFTWsa0lZJ+WmsLmwnaYNzBm7gvMKRT/SqXCpxM1sjHhKhfehLyCk/S3+h3vvfiFp+0OdfrOTOCd4HbMArcfd+Sjp77LTLVvq+vb+L69ir2nMjsd5sYWLQZUyzIM9GvagKxQDrLC0/aq377w6cf41//5S/xv/8f/2e851RCepQVimPzZozLgsXCUhtSf9qR49SffujphVdlKx/OrcivFCSDDLkk/cpF/wU9Mqzh4oLuPJ3RX+wXhrBeKRjUV/jFIGU2EnfUsTTN+JJy6pGhPrhhE0s79J260Pe8/253xIWeWDNg7zvixbt3t8mvMlCOtSJXYCmX5B+80iMcaT5hd15f0Z3v5F1eXQxbmBp7beLWPpmePHuVVk8ytbHlEwkR2oPwj8BDSg773qR7eZhZACEF+F+ejV1TGB/9hJH0jMiplEoxtsGfGzZdc6i0zdiPtEqXJ/5PnHofsH9tWh5d2EuHmz7GV/lwjgDMGeIxJmB5oexWQSGH/YhTHi2CtDHnO6erNYRrvtpsdnF1dRPv33+I6+ubcKw0ZX4Bhry7WfaKHrX7AoAe+Ttf+uxHgGHs0JY36G5Dga3NKJ9ljFmq5CaiY1bgd05AZ/j1Jrd128Qt8emnn/4Y7999CHEI343niTgjbfKIuCikkADzztClXjrseEVbYBahgmK5Kltt9YmNtQmeBmgcKPCX8egK2EfsxjEjtqvMFjjB4mTKP3hrTJUG46Vx0YVxV2vikE9pU67eixzS2KibY+Ig5ATM58eHMI+bK5XtyOm5Od6/C2b/ZDyFDnG7EXUkjmdOvn/KvyG3nFxOsKosoYuxxl3zgWKs6ETZittfoXgmt9mcp135KV5jnnZv008sWqVF35BuF1rGS2HB2G9kPFG0EmOQnbZhg5BcoOpfJ3xDHoR7Wajr++YB6dkibwth456xVFzCV78b8vIeP78mJq7xee3cOeJQbzZl6RxtzD7xqUebz9rTGaNQhsadRYf2oFtotnD3Sdi1thjxRePY09MjfE3Y/552DUmVvPMS/vHPA6f3Wg9WlmPmNzuTDm3av40iLnkQtnLw6rM4vEISc+ds8uPcUrSZf/q+cnTc0l+X3IAstrtNXF/hl5z8m+suPAlDW9PP9bU98TL/Nhl+43W734V1lONYly86tKhBiOLwkyUFQpVF8YZ7bd34INw1OVAY5o/9/jr2mz210zZzlYvQHjuTN2Epm9I1p2c9mvZK7DJ+agva++HxCR+YQplsWZjefngfnz5+Cj+Ffu0nlKDXunZNLZW2V1tIh/TXVlnEDrmA939Ten6DlTKDduOSsdBcnf6ZNQ+LK3gyLvrr2X46R59LmrBTdSevxtQN+Ve84tIHtF2b84wzrgf087615F+5XF/fhH+c+5LDzsgVIUch9nSlgDmig27l5/OJOK4stA/ld/v+Xbz79DG2yFZbmLCrl+MLvjSFOPvacsPDuQI74+fax6qUrCfW1BIDmzPmv1Yr9U8N/aIxz/yq7iVpcp4Ass2BcUdXavTMEbZyOGXMQZpJwzHtlIGU4DX85PeqFDppUKa9rJHXQFvjpz00qCfHG7NOyPZInNNfLzYGoOTL3HRP/egny/17c264Kw/B68Nffv0afurH+sSYVqFxAw43RlwfVOSvvSmHDfzvNrsYiCkQl5/uEe6vnz9Tmz5k3b3UtvAM76X+IYSnvPbMu765icx1t1ch7NYqo5Zv7aBVeKd5L0750c+NZz10bLc75tGwW+us67fY5fgjuq7M9X8f++HDx/Dv6ezxT/k8cFgyIW/lJpwGrDOKekVuyla4N9B2xeGJferHmG18Fra+NqHTjOEcWPjOeagmDy/8A9TSqtw+so748c9/iT21lvQoP2Okdqq81ZO82ef4W/D6GyfDdpOCWJUS18Qg+euJB3t4fE/NOSD7HMAP8asDaRWmeoOd9NVpfM3cxzDMroT2KZ3i1FZsZwczYFVK6sf4IHx1u9nt8PvN9/drZLUmX3ethV8j8Vu/cuPncPmEOLZnn/6q71lHeDWnyaf02hwj6hP53r+Pq8x8r062mx0y2+GbuzCXGico7DS75EM4yrK2GspePvTty5r+4JoPfYqj1Rb6SzZste9b6C/iUhbqIpuDE4PWvMqn39uP8nsjOOn9TjWupUXwUkM1iO53GwxwCBWN5lPZfWvcVkYt38xSY1FrCZ3cYGKA1XFNhP76gIsJRxfGzJygTTiwAVMj0Bm8rwQMx9j3cjzgzIfvdmHi0kDtc4xGBxHYTwlhdq3lQmIFfPuFafPefmk5YujiMZnVDqb5doxFpoWiifP5+ZnAeaT4IQlgwG5C5cKFgCWsCp4tzr/eDnliK/3nN5mtGHAmgVhjKL9SKm+Wb8dJR204DHz6rK2b1MRv8JMWHU35do6JJBAZLDvgBpjNsIsMDDiocl5zdbyysN8mXGXlrw68EiDEpRNvtrtwcW2Cv9BcoNE5tarTQtCaKQpHZH/kegT3UmgLQ/oWboJ8VkJ9Ryw0ThaXNMe11mMzW3byt1w30eA5+DJInJCpCU/8hXfyywU8M807IKobbs/I0qDDm7Qv+RJ+h2w69LwSN+OkK4sc7EocvEIcJef4PEGXzflOKXTZKR0WTtLiHHElHPCaOEfmnb1ng1OZCUsYLug2nAJIi/O8ZgN4Bbj3vpchafOaz+DlG7lVZDJwbaFN2Oc457XW0q46ZOazdl657yt209WwqGkkJ+1vTTB1vLZWkUdlTN8qRVcDfksZyI9wWq3oTExwjr3Ku0l4gkckL1vZpF9Y8uuvQBz89T4WUE8k7aOJhbkAjtLJybKoOJLsDfhehSc+dWZBJ+8+X9pvA39JeekjCywTvItAr9IttWUl3ZWRy5jCRZtp/RAmNYuZUuCZjsa11RYVXoWtTNN/KYb1bX1MeoRrSZQ+8hZn9JN8T4exYoJP9S2MpU0kchryOiMpZT5sNnFFwTCgh2XuHGf6J2LbiN/lxgXwdiTxKxYvtxQOW+71RTcqLguCgKekGR4ucNSPeOWjh59M/BSaJnVlWNvCZ4XfnvuutSiVd+VNVuB1/qz9Qo/3E77nQlvbPoNUnWhfK+aoLywD8UwZA6TDWNEDVxm3VqNCR7YCjmxQx1XYJv8TdvBCjBVngSfEBDysC78U5wn84mjA7NsCT7zO/87vqkQFD5DzOhBrLXSV9aqwmYMvmhssNJ4pMsSrXrU78YnDPsecoEW9e9p6Rp+vyMIC3JzkXHEWYIZfZ39AHeO0P23/kY0Kx2ob0ohI44R+c+MJXkfuz8B0pjSnnLBLFwy+61rLE/2uNXyvhDbjuJ4CznttXPwWZl1VYEEOa9HXFtq4sonCvK5mTEjds+hQ576f0Kt+yoiU1aoUFhmRGzXa4Zl+8W02Owr1Taw3xpwCaSXHS+8a+QpLOcpP+OUQrzR5BqzWkk8TPLsh+KLsn8kR+JY0nJEbyuZ7zkXuiVihHNW7c5TfhKz0R4eqK+1Rm1FnjjFv2n/yo+HIV9lbmKor+9EOIoFb6FN+Nn2hg0BeJW5hCdNNI/U7gUweYOD7XO8bMpZ/7R/GkNucchOP83IziQ7lZ1NPIJDsNzhijJznQjkLcGMk8cS4Iq0Vupxb22Lr0qH9SJ/yA3zox32tqiDlNs0jUxmZdOM7YJy5LxW+Gee9PKZ9U5NIV+V9ay0cI8xVKejX8TTuAQjpwAy+gCWP3GFr0lVybPXXQIChvw1pn879Q0jYZreOd2xW7LAjcZ3A+8gGonqxGfuVWfB1xj5GdK/eQRoXGdDFI/zQz42PXCZqjDHjjWRq1/LhnE6eeuJZVyUfMko0fGu92WT9s8WWjaMLoPjuHz167VtN3qxBlc/qMohrQfmlKG/vePH/861N25T5/PoKvTYDxSLLfI88xSHN8mAdeZ+/mvMQykXw+t2aHFEreKMAZw7hTcBUF+YZxwmnh/6BheaaJn/aOMyHdq6vujHkOMebp4whAGTDYspPZx7xG+1PG8nGs+PSWqFVfOmX+G3OFRBNXl7JWa/EaOfph9ZGwpZbKGZUQEpB1jXkp8de/PUy57r5lDqPiDUxyljFLdyWqBXbLDX8kvbCfcoCgSmH1+kEmik87JGmiTih/0mHzXtzyuX9xdZqX8NYmrQgX+XlQWCP3YhjwRVJ8wr/4UYSYsVPUEeFrgoPtp7rGruXLmbQV2IApjCkCTdk1m++keUCY+Er1wjI2jhqzCmREn+bgM45+HSM/UfykrFPebmhcvkTEAfix8PDPYdYx1DP4t9g79K0wBPmjJ6PMeKDFxTCkT7r0gYf8mUscI7026qH+vQNxPtaK3ErsJk53BRUz6/IXD0uYyv8w5cMwoHvuSA+8PNOe1Avrskm6HD+RI5PG2GIficd0r9WhuBTptJYSmVNsAv7Fz0KTehz0jORs1LeURgzxJX1EnWPNDjeK8ZCTAAbOtCeT8Qb6TkbWwBVwKHP7dms6ZkrT6sCYTTlro07z/ebzY51ylVu8lxosgY9PB5SRo6RQvEKH6wph4o9KcffNscKVxxHaNJ3r66u/2lH0PtPHiLUjz8BCNWR+GAs7y8/jCsd8uvRnU1bte+EDeVhxt3XjDPz/J/hwe3GAydk7hzHSa/yPKGnE749QwNiiIX+lnGyB3bX1DkU0Skf1vd9bfh6Ewy+iRRW0ojNYOfq3Q7zZ61V1WZ9zChf85yYkx11eiLeuDltTvdemvSTM3Z3hibpso7Qlk/G09kMXQAAEABJREFUg+mVuUIz3ibI38UPrOx3Qef/l0gon+czRciMIZ6xycLu3z6ub27DHdEtgaPTOLoSJqNVjldBmnAJDcagfzl5AUAcX475v5rkTjcFA1YRLipUNtOzIO0xvsKDBpnBggcd1GBoAu1qRF8JoDj3K42hgOYn4/gp8kw4+TeF+pZOpekFXwyJylxPCbAxNnUOS/DEGA1YDEkHEEh+KomFrjvofpTfAGthZ6Glo/lOunWsNQtwN1/cIPNZOBbsFUeAgCz27TOJ29dBiMFwQzB3MVN5nuDFovHh4SnypJvgb3IwCZauAww8IzBPEBIvchLnNSdF1+zY33Ddb6+Sdxccq1LChYR6kn9l98SO8BFnLfahv6v9HnJK/n6p73XArrWQn2t2uQfoE5cFvicQOQY6mZQyL94gSOHJ60V3KSvweMrlkGuCtv+Vap5ec5ruQr128MNcHTwbcJWBgcACZTbw084UIRYTnsi6+WCCPBskbMxHJMgGjZUardKgX7peXJAgw0cCt/AqPEsjI8NnbYqIInm0EiZjTy49FZ6BLd/CnqDLhKIM3FFXN+rf3/O2KFqVErcs5n/44cdcVIljXVuYPFqtUbnvSTo99yYAZQXCpNmrHqOtbDcDiXATjbE5Fz4GdLTd70I/al1LmXetLhsdFIQBgT3Xm+vbuL59H9fXN+h/SBsuK3AzR13mSbKbfdAq76tSckzwpQ/Jn0XiiKzlu7xR5z1IGVXYBD2Ef4/pnmL2gdPhh7tHEs0zhcfE6PI9MQjn6ekxHu7u6T+QxCdkUPGBCBOh+AGY3/KdN+hxYpGnDuwXr0WpOhSfV+cqO+XYqvCwn9TNFCYK7cYNuwJAxynrrjVOaTf5yZJVKfFqkoT++69f4+7zlzhgo3NE0tdqhdYzMeH09smrw1tdMfOeRrIcwcdwRAIsbES5uTEgvfqiv5f+4x9/Cn2noadAP8pU+x4pAPRBafvEKdQfGffxj3+K63e30bUWj9D18y8/p5wLSNYkbYs+bikAD8jzLpSDxW8p6LbHHjo1RYM3ZVlLC+0tG7q3APY0vMemlIew5BeyvEV3Y/J6greu1Fg3ZEUBNGBTNeUxw/uEHJYN5zXxQHu8vt6F9HWt5FXb7Rhvkz/l8UTstB3wQZ9XwA8Qp67Q9xnf1rciSmx3i91zm7heKU7ssxCotYV8rCnG98QRT9uUsyfN4nJz5+7uIe7e7M0YpV5f4Um8fsLy4eExY+rDwx2x7gEZu5G98GYuuuME9onTeW1XmDkPGnwW3jeKKv/Xip///g/y110WNrACuSWEbzxQt8fDC7o6BkxQ5G1iD197ZNa3yqs5zJNu1FZkJR5tWTmmvDvsD5rRZmz2m/CTNI6R94EFlHqzwHYDxEWl/dvNPm7w+369Db+MR+pSPM4Tj7zIQy4ysN8eW7s2V9i2u9SfuWiPbLf7TQzbIel/YuExYrOYVrRaorUa0qNtchMwD8rFB4Wvru8eviLfp7RTZTfhIxlf8DNzwTM5/wiP6hb1v22OIpfaMh6diD/CGhmDwHgHfAa+EMv9hINyfkBPR55BHhVelJ82bs6T5x5YvtfejSWO9bT48f6J+uOA2ubkpccnemzKq3a/50TYusbnUqrgJSE3gaRHupRlh0BqrWHLQfzwXpnbxKktPKXN3RNjntNeSi0hvvVmiDU2sd5tQlke8I+v2Jd/5065OKauW9j5SN899YB1wAl7tP8VmWoLDd4H6Cf6gWOpGdSX88WhT/VNPpRvBfcQ6rlCu3xANmq0n7iMXaB0nku0hLuJzW7H+E3Upt5rVPi2b7fbcnr/Kf740x/jw/t3aT8j+r27+5b/E88DfCsrZSYeadZHfPZevfTQIO8KeEK/jkMxYZxUX76rpYYL2C1xsEdXrS40BAvLE3ZpfaA9WuflJ2ZuyH3Dho2UGbBTVO2AOY7Rp4Qffs3+iFhxgaWoXaEBu6v5KZCk6/vgUA3ZpNHYNXoA8vgU2qOLFxcx5ir1/ordGrsqgLWF4Evd3ZFrlM/h8BwVmm7xvWvivvbmuOl1zE+y5d8N+4IPAd/6U1Ll41LHda1B40JhKTXW1p00fbcD7hk9Xuh8xZeUt3kzZQ9t6sU65owNmS/CL2KxPirtzjWPzmyqG2sOz0+RNdfpmDUTgnUGpkLstGYGnxIqqxr6XumgjV1bF8z3xP9xOkbB7s0Z0oqBLfP5qV6URdcqtQM2tsLXgffMJvsBX3Wj3jqMoSFN1oBuwN/f32Wt5q/4zshN2dunbpSJdFxq7R676bGfhj+pb1iFhBLK3HHKjBchD16l3/dr8p9/n2xAtsaXCg/CMseXUjInngXGTL+V2+nNP5Wrstd3H5DBgZinOVX0I31IiCnIT17xb3WiLavroPOIbT8R4x6Iv/rS0/Njjr++uaLOvMkasys145I2lz6D/yUc9Grt/UR9xqS4vr3JOX6KZUte13+lo5YW3g9ts8CDNucbX+/JhffEHO1kAp5yWebURe/Qrb0ohwH5Csf7J2j+Ql0l324CXz5hecIOnb8lnqzxz9rIc8B4IYZr4xXcH3/4AB07aq8j67EJcaU0ZCFO1GzCm5Cv+rq5vgnXD+J0wASsCV3wDanYELOfkPkB2Y7gXqE710bXzsPvtOETh/rnt7gj7CfGCkde3t++i08fP8T7jx+pWUvWR9Zlv37+hakLXca7I3HgQPP+hG+tSsGOW8bZjtgTKFO7sI30u3ZotcaPP30K/XXFvbXciL6n6SwrUdh0r7xfMdc3k7yhA2HIv7r1HkZTf9pq67SFmVr7Ie6+folffv0MzdgMpN5c3RCrP8Q1vMub9YEfvlDPj/iYeVHapVXZ9uQTaxH9x3zYqDsuckasoK1hXNYfkw6onqHvyXXl4ZT24fi+NTigk2/5EbfzCm+dZ0z8Ri2mvShXazh5e0VOE3p2jOtc7cy/aeq+wQlf9701PmB/N9/ld0Pp/5RQE+pbI/mqfDwBe+Adc1SK70zs6+0QBkADmobmruk9Ad2FtYH9FeUuBjFk4YA9ZHAvOKkF7ZoTHRerBqtL0mgEYw1TI2oYqM8mk4HgbMFqYBGmOE0GbhSccRxIC9+nk9SW9xp593a/oRDbsSPss2M1PAsVacSSKT5rOrSLm4EkYtO4HTtAh8+1VR8JWsf8hIyGrUPpuDpVwTl78ElD5ep8nVDj1hm6Cg5gm6T61qLVlnSWUoGL6eDEwnohYJkQ5c+EbjvjeAwiaBSKgsUxgykmJpPhb52p1cvmQh+lvAVgAs/Ly0tYfCStvK8FAOBUn2pXp5XP3eYq/yr8FUF8TyJZkiKLmliKRxOedqDue/jY73YZoOiGthKVdyZd+Ve2jg2+KvwLq28VugpyHOOZpGkwF/cyPtiAZLAvbVEyMK+Y20EzPZgj1KLzyX4aLPia92BDTgYSg7ByM2naqeyzJc+XGfT4DA7HGZQEUnimJ7+lSfrVtXDttyOneWPjocOmO/haw7tBddguNt9XeYUu6NRWjmxQqVeLqP1uE58+ffz+x2ArMPwfNiw2XUBN8FjgeT3sUl7PnLjb90yRkDaCTkdOlk5cv327i19//SX+xqL1nqJJmiv+NeyvQx+q0Hbhy2uFLv2r1hYFvPIlPhw9cdlfWwuvQ+vj6mrPhtUWm63o7Rhfv9zl4k8/GoZ1XN1cc5KyC/WoTk3kjfnSLy0uYjOJUuweSKTPFATSHXw5J4sw7O365ib90Dkz8UffQXRpE/kOmShHE/EI3xc9v5JMMg4UbBqYwna8myq22jpob2wmt+SPHzEMHfx1FHhnipExF/POkecNi7Zr4oX2erEB5WMDfKjjFXKb8xR3BoY2VdIPruHhik3CAV93rnbz+PgYX375e/gJQyn0jzH78Xc/WuxiVpja4AIfOMxdU0CtScr2WfSq+0eKdO1Hn+2JS31DR10NdSrtzrc4VS4jsvKd8+Wp1RYD4+XJGGUMVQ/PwNS+pVV7cKxw3AB0kaJtOW7Gt4Rlc658YdmIEnqBO0CvcltDu7qng6EzprXIRrg948RNR1jMpi6hU9wdNim8iWLthULwzLV2Nf3f8apWGOLwZO0GGV8h6z266mpzSDZhNYrVDbHLFxN5yGsF/jBs0k6vrm6+56RXCscX7DH9HweowNL2zXHysccubS6yfV7gt2hDL1hmRNRW85oFMfatjhzXQ4c8ZOtbuOhQJ8b3e4poDxh85uwlZuSrpEJtlsKFBtQT9LkR9Hh4ZCH6GCfjOAsy5a+eXLz5iTKJ6eCxVmiDHq/SgAYorMlZHMiccSbfVcZ5NT+tSkn/vuUQ4Jpmjl0jU3kq2PiqlCU/Ym/m6iv8Yse4HXliQNe1tTDuaY9rnnsb75RVqxUzqPCCZmEueYWG4EsaLjTCZi5ykif0XkpN/eygY7Pb5X0PX9/tHP6l3fgQfMkL4NPWJvRtsc1rcJfoWgtx5Rhwa3PmTHH6blUKNlYzd3W15thLbpQe/RLA8FCSCX3FzQD9UX6UwQ0L/E8//hD+usMtNrlG78GXuE4s2GwXf5xYAIzEKzeOHl18aS/oGASJW5nbf0/R7BXyiIlDLpr22PSGNqALZQQKeGTmStJm9ksmapNDGIOP4HX+hH9N2JZwHC/N0nIifh6hQ7uf6bdvFQVdF+hoxPsNdnHFfcnNY09uhaUsN5s+Nrs1Y2xsbgFcXqEklEfqHrn3NOPvVj3SdtiO99pJa9oGuMpyXZXCdJ6xudJxDy1ZUyFL/Sf4Uh/K3/hX6Pd9cf6KTgxA3qTRcbZLnPJ+YlFhHL3koUdq1fTTKPwDdYIglpNTtQ/hXJry+m4H2NAZ41lVJkCmPnwghgq7h98P2IEHAz9y7eDR2PnIhrX2IqLWtajwqK3ZKjbX15YbpM9HNpuOB3TI4hj9aWf339gkIqdbG2iv1soDdXLXGgTwDd8FeC7Q9V/t75rNOu+1FWlIeSFfY5oy0i5SjtiGGybDehPW4tKirPQfxwE9v0+MU1bqWD5++eVzXBaU1he3xOI9ul2VGvdf7+KeTfoVM4XhJyYnfHJVSqgvm/KVt+fDMf8Ivb4g7ECu6mxCxnyn20mLepAG87zXOe0VxsMvlOCFCeoo6QSfcMRfELp8Kbt8lo6CzfHeaYvmwUy94fOaHOF6Y41MpNVhXWtvi33iPGhd72Qjprp5cnh6IX5PIQ4bNwDElqBJek/4tzyIX3w5BmTSOxP8fW749LBeR01bIGozV9zyf8RXzRcupPVra9sRHp13Re3l3LRv8qax5oRfJz7kBCRo8Zs7aFcW2kaDp4UeXkILYsn6zffak2+lbwRWyhsx97VCX6VeOsWBjSf79A2vR2i0LgNLKDfXB8JP/zC/Ys/SbdyWr+1mIO6WrAOO0D3Bj7ljy4GTefOMLWgjRzYk5VNY2qY5DHJTxBWi7VOmvmMKtSKUIzvHn7Fba08e4a2QRzaxI29dkb96+DdvWv9c/gyIsCobM8I6sFHk5iLyGrsAABAASURBVMkJ/sVrrvEqXO/PDgIVJGTMVG4DuW/AfjabNb0lnqnZ9bOTvEMLL6O1jhjZc6UeYLJrUGuhOfNeIdY3Dsl2cU3e62pDcXMoX2t90NFfqWGuiM3XcXN7G1fof0d9blzoqfnFoe5P6EO/eqLOsD1w6PgET9qrPCVONnC1L/WcDUGpP+OF7ydoEt6l9djoB9YsPxDb3nOwKU5jtXFF2QWK1Xa2u01ufG33G2Q+LLwSo4Sj3SoP77X1ruFbrSJDWwnthp+AKhErR/1+GhT/foj9n1GKDWQwO40vLPZeSP4Tz5geHTNBUmOsXR/b7T5U9gnD1tC+cbL15fPn+PL1c56cGhh0iP1+FzYVq/PUVaVgHMJgt95us09YW+5tJqMtxYIBIhvv9/s9465pV9H3LU9+dKzcTSRACNcNgl5jIjk2xmhclYDVtRpbaLi9vQHnENgofI2ZZOXFoOHYYbuJa3aN9zien6SpzC2lwucGvLuk2YyUxfj9Q57ivLwcoGUKvDQc68aWNNSO3WnklY6GfGaQ2C9d2aDRcQaNbOCKEkmXi38/aeDcI06sw6QjAg9EASIaGHk2aJoUjwQpP7Gk469x0j0BbgcfrdWEuQS5h/wVhgouW4E3g85EcjqTKFalpJyUgX8f5wZ5eWqlXDrmyPsEL9JjIJQWN/Ecv4YfA4CBQP3ap05MxiZ7n2tXU5YWDB24Rnh7YgMITkIdqb/kDVllcGWSMCs6TXqlIS5yneIVni0UGJaJBJDczhkstQ3biTHBHOcLR/oYlN8r4EmH807I4EQScqw4i3P8A7uMcfAIrcr6jMxTZviB/NmH2iC7hjh6Tp+02TVJQJmIc1VKKAMLofyfPMAjji2n0C4aPIHQNsWtH91xKuOJkMlSn2nYf5TKrv9TWHTdcWro4vyRXX0D6YEi6uvnX+Nv//Ef8W///X/EZ3zQxNa5cfPuOrabbSh7iCSewhk89a3lJ2UsHGpZZCq+Gdn77AJGHxhIaJvdLt5/+JCnSyboI8nsl88/xwNF7Yh8tTN/x/v66iaUwYOLGt67CPdZmbmgN5na7klE8ulcokp0fQ39/t3NbXx8/zFcMDhnIvkoN+UtXcpa+5NO4T1TVFx0LE3Cc4xj/fVH9bMnAenPuw3+uxmWRMQgdWailj8T3zieIosX9Ks/OkedfLd95DLhIzbEFcohsJHFT49sAE2KN9/7tx1cBOyQm2PdpP7C5ty//V//Pe7RnQPfk0T/8i//jXjzPnp0Ia3JG0WQ8t9vKMihfctVfuT1zlNCbMNPrcFCZBzpG+AoSnmhrLR3+bApJ3ljAHppSdt2swt5EucJm39gkam9Wexokz2xo2tLzPiVU7Bffvk5/vGPv3PK9JAL9NQFMnKu9Eq387R5Zba/5tSSOFp76FphV9BlIcct+Fu42Ohr4228xV9kBx2lluQHMYcF22IfU/q1gzPeIMyexeA1se39x3fhJ6s++QlDYvZA/HFcYUytHQXSDtlewfqyAR4A7pGzscpPMnzg1G9DTijocMRWjUPKSxjahHJ3QeXV07E9J7Je1/hDqzU26MWmHSmDjnfK2s2ye+xbv0xYFPRdRRbQ1YO/Mk49yd8d/vOEDfvs3Ffsa/aTz9BqLFziaMl4pp60HX3/4MIVmpW/zUVU4oOY2mpIo/bpVXkI30La2KP9dsg640EsOjAm3iLHbO/ep9xcDEpvB93CcLwydsPyHYtLfeP2/aJrxxnTnbNF95cmfn2p1oqUIQ585hDl5a3z1tib/dq4epAfzCt9Yr9Fh+QgcQm79pVpc9qhfj8Sk/31A+Gt6BGD8cRnG8oP6dZPSmdvZP67xArjC4SF+LW/Wls4tufqfdKU+W4K84xykDZ9xWLa5vs9fv4jxfC//su/xh///BdiJTFMe2SwuJ4oup84pZa/ECG0St+BBdTd3be4J17qt+quby0L4RGf8H8rtVh3jnQpV+3XtsX+HAsorCVoUAs+c9RC3z0++8hC7SXtR7917KVp6+YNP4FzPDjmiGqsY8BWasp/DQ5P4HlDrfPEhv8Bnx1D2exY7N8S769vbmIP/8pQXpWRzxf6pNsaQf1ZS0h7+hF20uPLznOO7fxGnJs+2r+PXa3khgGZLDHDTZZnDhGkv6B0+9VxIFdlapywafPahlebdcglZ1xykCfS2pG4bdrLjA+mDaL3xSentLdX9CF8abKBmuGFfBrI+SFcmAtLP9AO/tv/9t/iL9hD6xo5+y78uyzfqI9RFHFwiJ6FmmP1qTWyWG+32NiEnB9oT+Hm1FIvPMUvv/waX79+jWdiBUhje3Uda+YIW1pmgCoHF1v+XR1zyyfy6O2Hd+GnIS7jlJNNPrTFI/BcyFqnXO33jL0N9WV/8o49FeQqDmtEY4ybzf6PrH/761/jy5fP4eJcu7SOuX33Lirx4tdf/hFfyB3OOwPjEds/IT+fa13s+0T8euK99i0d2uxRf2Y8hrgs4nFZwPG4+Lw6Hy96oTaQTmFq/eJxweqnTNxcN4e40aDuZaHHr6ylABbp69Siys146HzlMEKT8NZs/GyHLXa3TburUUMZ+utl0s+aOf/ejjljof2F2uwZLfxnVPFgs8rNWKQtjfBuzey9uNLWRESTBvlorSOnrMlb+2jAkBY3BgCatYW+Zb74+uVbHA8n3v1nKI9WW3x89yFjvnXBI7HmgQW/dB3hR5zC1/+1bX1DHd9+eB/6qP6n7wRf3tdWo2sNH6+8CWxyzvgxIW9fyH8Hf9LzxEH1NJ5ZG06sEUfqp/H7IZpjHC9+aTkcnul7pY3EkINdkfm3llyfCE/dWpvsr99njaKuvlHvPGMnK2zBScKTD+9XBSlDS83G/WUMtJ6wE+Wn/uUfgwrjyp6c/46c4qelnPeCD4jj519+CWlQf8OwSf4fHh5Dmfv+gldY2YCvj8wqCGKE1SM3ZbrfbTImqms38Z+oB8z3wiilhvXFQGxt5L7gS13blv6S/dd+yp+mLZzxCWOL/ufGjHFDHvz7Rj/9+EPq37gqbunw03IndC/d4n16es5a/YH68QmenlhzGftP+Fvi5TDFP9GirCZkp3zlUXpO2C4k5re49fW/kOPMc5/++KfYXl9HhadSlL8KmDlIqbHf7vI3h4z1zllTN1lPJX3I7ghuY1mPDLTHZjzsW+Q9+uy6SndJvL+nH78/ir9LFwVSOKuAvvWhouzC9kKmLgrW4E8YzHQ6xYmWAZRIV3HkRkK31dqYWjIZrFQmjlH79XeYGqh/i+Lb1y+cFnzJZPf4+CW+fvOeAMemShoiyE16d/ffSKLfGGe7i5fTAbeTkokYMecJggnz6/3X8BNIp7f5OmA24JgQTF7OqquSAXO9GUKjlEGLyUy4FBcap+O6VhnXwi8dwmYAdazByuIPQoifSihHfTdanekM3oJcsofC4hWntICxGLGZsPCb0Mld9PbIybEj49BGbjgNBCNl6ns3eNwA+Pzr5/jl51/iK4vJZ04PQZN/a0Jns5VSQ4rWOF1B/sJ7osj8RjD1U08d74qIIV75LguDiUJnzOLjHhk8cqIlbDe4pFXeK/QN0ONpb8d8NwNPLFhNPH5UT/qFa6CQf5vzbN4Lx+Ts9QxDrQ4kvU30tUUtDdlVgkdh0bdcpV148mKDXL5nYvmM3icgKPrC3JJzeQq/IM1LPub8nOwrDDUheE9DcOqIC/NL1FppBZ0P4QnB7ooFDvy2qjzBgVTBHAbjZxKttgAhiSfevnynvA2uNpPEgmOGzgq/u8R1z4neP/7+j/gf/+Pf4hc2B5R1j3z9dZcffvwxPn74mHbh+7/++7+Fp4DaifgM6uIwqcufqA8vL/jHUzyht+PxxDD84vAYd2wGndjcUJbq4YRtjQTfE4FdXrSFNXaypYj3VN/kVEolKR/DYqqHdwvE2qGfVYWHEgPJ64bNmhtOvW9ubkK6pcHWtRq+G+DF4k77cgNkwk7sr8Brv40TqOT0Msbd1/v4TDz48uXXLGy6Cj4UmVLnqr1Jl02/MzmN8JBXEorXI3xZ3Isz0HkFV4EXC7qb26sQlqdRyqHwXtk16LyCl3csfPPXjdjoes/mQM8CziLC0+ITMtvursL318nvkL7ipqoL/hE6xDUyzoT/j7/9R/zCpsmMz3etxQCsPfPFoQz033/87e/xj7/+3/Er4/RpaRKG8Ui6TsCUJ99beF5ji1cU/rvdjgKtIqMJm3jI5umz8Q3TRj8VuxliwG5tylpehfMKTG3XGKSd9tC2gy6bY6VNmoXTk5iVxwfs0E+p7TbgRZ61ttCWpNHYKlztSH/Oe3RhfhCHBbj2vwKw8/yYfcd8+RqxB684A/S2jAHCFIa0TdMrhecxzBOfWWj8x3+w4MCWF/0+hZ829ZOmyj//kD8xy3mgilqLlzAO9fDoRo3XhE/1njGLuJn5AOffkgfeUUTfcIqtLKRBOWm/buZ8xj+/gFuf1SciSi7iLHLWm03S7xwXEfIrcmWkHM2Tr9iFspA+x9nfaour3Z7803x0aPqs9ilfdx4wwNPF15WVdnbExqXNxaywKjrZp00M8UiMNxa7+ean6iZkbGz/8vlrWPQJQxlIm3ON36vyJisKP2Pat6+/xjfyyj3xSTzSLP3GbWX+jNz0V4nuwO1VuPZ7cPHIprQHJI5BtLFiTN9qykhUr/iEcPVRrydkI/MFmUpbcNWuhLnY0RjGj/zUILif2Xy2r6Bj5e0GrPSh1qjqmlhWka38iUPfsiXdiWuOwlzpNmeJ27H6xgl5TZeN/YJciE32uahtwO5pa/xCHzVOGgeNc9ItHw+P3+KXX/7+5tN3udm0hZ4dvuN85+zQlX58Q8zZ4c8bNuftq8qptpSTBf5utwnHCftArtEPTuheulfQrw6Vk+9e7H88kBenMDdfE6M+ssH8gUWeMIRvrnhinDY94Vu11dhfbTJWvyOObzYbQVNLPcX9013cP3zNX+2zRtEmfXc8PrHwPOKyM3otjJ9TW8IyXsifJ79bFy7EPGk31xsntQ03boyn1hTqFgDJ7xbc280u866ydo79q7LgMBa+WnO+TiHffWspW3V6xm6tLfQZP3VuDeezskniRKKSaSvune+np3bo4T0bFtJbuhIuDmtXQ9uoyLciH+W2Rn9La2Ec3253MWyHpLuiM8cp71tkvt4M+PDIAczP8Zk8Zt0qPDdlPv7wLq7ZuJ5ex5BO/cUNKvuZlJ/q81eij9i3ulr8gJ+lhHhKgTbulZ+55fHuITzk0T7j7WvGdvUpP81gLa289V9xWNc71pi4h/dbeN9Bz6qUeLx7Cmm1Oca45gLZRSXKTujKqUcWwvfFTcbKm2gs3ORFfOpMGdp3RV6x7umQkRvF+/2GsS3MC9qCtnF1tcPGb8LDpZ9+/GPKR72ZT8ShnrebXdqF9zZlIU3GAPV/IEZ6Pb4cgT3SqFtY1D+yyHUzxEWzfc+8E6cHFNIoDp/F92JcoW7Sh23a5+NQpI8/AAAQAElEQVTjI+uRb7S73NzTpjKW9S26Vp0GGSUG8uzNzXV8ombzDx7r79LZYUNYVY6biXnZDIgwhsj5SRfP8/yf3ORjwtP2ln6CD6+9b+DbYFs3N/v48PF9/PjHH7J9+PQJH95h2TP12hj+SQltp9YajTjlnA1xZIDG2jg0Z+QBORhLR+pFbcLNde3cfOynRJ7YrDCHgDo3iG5vbuKHD5/iGn2qS+V4z6HRQA13c3tLPbsO54tTO3PeGX6VozIzLutz4m+ti1Yrm2o1eTYnQlLIs7HDtgKAx0bqpmuNDbFd0uF88fs++NK2uLBeqLFGNmtiiPYZJcL4oZ3ZZmQcfE3UJdZIzq8KlffqZCQn+G7HfGPgFr5abZH8EZ93uy2zIRee+Jn3+qstYQPX+0KPOVc5VOZ7xXuzTpumMxtpNMZaH4BaMmnOAiov1NtIfab/m4fvc817z1rjEL6XziPx/xm7NgacTsRC+ND/zPegD+c9cjikzfus3q/w8Rvi+w5e5K8NfTR4VNY9/iydoI8Th9IT+U+KTsgk/YcaRF8oUFq7mjamrz3gG8aKr2xMf7N9u8MnWhjntshROzijWGPFNzau74SD3SVN9Ivftt3j22xkY/jIZ6LN5JdZcTJ0sX9uflffyu93RfA/iZ2jWxWcsw+VvSoFFb4ZZ/AFZ8V3WIs7zxYeXnViHaEUgg4OuybwLAEBs2G8c7IREFeMCeDoBKfjgROlB4qNpZnANV4NTNjp4ODSiU1k9t1TlD4aoL4nSeiDyhHHeDw85N99sOC1SDe5QnV+Y1Is2KY04PwbO9Bl8DOhd0PVT+kfcbYjTnTIeyErB51LUzSYzeCS1xFHnmhvlpo4/t8/7HfsqixycO4EPyfm6WCvONucQSWQec1FtIFDWTlPeAV59cjUYOS9m20HdsPvkMHXr9+SXws6x/Y49ZpAP2y3UbrCqxLS3tWWjmUAeWInWNi11bcCLgguFNjIU3ptmSAIMgb6SzM4nKG1I3j3qd8hDOoTxVcWLWy4CVeZBl++n+BT+5BH9W0h8kpgsZj03vE9dGxJ8Ab3KIucAp7lNVtUXsuL2gAw8lfmiNGHbMqLQX6zcZSv8kdhGhCXd9znS3+oTAB48XFpM/MLYwvXmnLztNLTAjfmOmRYsN8QDhMndDdic/LoO2kQnzxZYFkIjRSstuR1QQLsksWM45+Q8Vc2PNwIuLu7Tz1ob27g3b67CYuvrlEw4Sef2SQwMVfoEJS6lAbxabzifkW2p9MxTqfXUN6Os7D5xmahiW8FoWd0MibtE4F2SqFKi5s7+oI79drRCl7F4adISsE2wdvxrtIslNckDotIi4ItxWRt+JAI0U+tNT9F1rfGac8xT1VMBBP2E6F8WzT6bI5FFfjdyILjKb5R1H75eoefmtyAiazlEe0wtaafSC9oMIMZu55oIL6Mgz9Pm6Rd2B20rEqE98N6nwOPhyNzAafQeCNPyQuJUtlfU8xdUdgU5k7IU9qV2ZpEtb+9DgvZ0tcsMvQP9WjyFoc8HtDrZ5LiHYtuBdxqi661ULa3N1fgnuOOk+DPnDj9/A9OSr9+zjh4RhAdOE2MBdpG9JQxBx/zfeLf7yh2NlHp167EbXt+OqbMAIENoy9igXBsFfwFudsnfcrG+KNtatMm7PVmyPiDOFhEEqkYLN0WyxaIJnYLLMeXroC/IkC5ozEWprjhm3tpXnBI05FYinLAn/OSlsBGx3il2Em5lZr2oO3jIOHhgH6l3r1azDwQ79zwfuD0ynh3JF4pe2P9PaedD2x8+E54iCbURc5Hdt5b6KjP4CvfUzyN+m/SMIdxUn/X55QHw9Ifx/E1DsRMY62b5xZfI35mv/T26FW/6dCb+pu1cQhQfx1XeTEXjdjRSX2CV/kor9pq/pqt8UWacj7yk48nYrxx3lgsviWOIl/s23vfST/Dk1c3DCw+HX9ANn1t4Wn3Cf5898DJ31F+mSBt2sPEQnRCPsszsFk8mnu/UbB9wz6dIw7HmLdG+LbAfKGQkydpLgU7QBjqUrrF9Uj/Mz7meMdIV4WeDn41GnUkXMfqqxM0RqGnlrSritx4wg7xbWSm/vVB8TremCTcznHw4/OIXHzX15obc6UWRDzngkg8tiP0a09a44IDng0kwRU5SK+yfYWeXLT4nn7hKqMO2MZJbaW2JYa5+dO1lrJWx240uVH46+df4+nhLiboVzdrNwzIm8bN9GNipoX5jqtF+Zq+Dvmkj3Q1euRlLneMvExs2Cgzffb17Y9EIzL2r+Y8eT/Cm/2QHBV6/LSNtnx9fRPGtgZs+RiPL9j1K8Ow+VrDcX5C5JrNcWNAQW7KU5t/wu61GaTDnGN+wuHIQYL6S31BwBn5RwEWNJv7e3D3/RDy3NUGnsgFkPrTPmwvudCYvueoCh3mAg8Z1n0LZX1ijPrQTtWFfGc8RM/qrq1baL8u7HPDjveXuGBdBfAoq0QfmkneofgzN8LvoXO7H8JPs4nXoR0DO+xZv3FS+jf0iKv1NSrNef16HT3xVTtwrJ/SMydcG5uhy/x/j+6zVmUxpqyuOCXfsynmJ3QmbM1NS2Xi/YoBbmT6bEsbhVbpDPq8Vg9moblDVq/o2g3aZ2KEOeCsDuDL7wnYbpa6weLGuP4849f2reBN2rSD9XoT5jpzkn2PbAxqu9bg2b8ZyFf7WG/3IY+O2TJH+x/xD336mg2g7XZHTm65QesnktVHIEdtyj5hSf9+vw/jaoX+E/QbR7paqBM20LEJ7c9DBuXonHPyNIdyVz/alvowhnfAlx5rnCOxzg1hY4NxQtgekvr+gK0bL/QN+/x1LeUpLcpRPMKxKXfnKHtbwiGGKUfrLg9PfS8v8qAN6hc+axNbdO/BnTlE22+1hbTaL07HLk1sBRFVmlefaYVRhR/o22/evH0vuXhVC3Vjiz3xwtrQDbV372/CT4EMbLQKeyLWHInxik4a19Ro+nResZ0KTYSz0L/l1xje1YpedlGBrzwPhxN+ToyYjuFXw5f3211cs4GgrQhXHIfDSwybddxc3XLdhP5bgW+/tqFs9VlhSlujb3DjgWuFllIqpMwZVxy7go6BGOg6R7zz6cS0Ja6IVx71M+VpyzEyGiUqtHtAZmvAV4qv2OgJOzPWCD/4Un82APPETwJLxjJyNtoIP/Hu5rm8dNDjdY+8d6yphElCMdSBMWi8wUctPrXVJCWhLn30pn7BwrQpeZWOS/O9w1X5b/mRnhEdHsihj9Q0j9SSxsEJv3au+ck++VLfq6JdDPjgkof1d+cciZ/Cd622323CT2q62bpBZxvsQllrFxe/cqzwXpEFhJO3Jur2Q+ZP/cIYUEoNc7V1l5uuj98eOCj6HPd3dxwuPYT+ud9fh/YvT9J7pO6xbnqgfjvgq1EijCMXOZvjtDHxG6esjVyfW2/M53zrj99Vg8XfD70zUp5fX0Ph215xileKjYni0AChQbmI9HePVb42P2MkJ4LN8/MxDJAnDFZlq/Qe5x5IFBrXgKEpiROK9wTomV1DTwqcn2Pp99eUdDQNW9g64RaH0+lXBVHyPbDwsmjCk9IwLQS8N9D0tYV4dHyfiwjxRukRXukiE7eG3kObjk3YZfqM7+KY50mbjK5UknrL1ghEheczsFw4m1CVwQTPzu1ay4BnsBK3MBkaGq9BzyDzylgDkHQYFL/zxe7ndrsLeZQe5QC5FLtSGyGd8n7NYtS5FuIngllXW/j+loLulh35G/p3V/uweJSOCw3iPL4848MFvlsYaExWBoAfOC3405//FMI2mCqzNfS85+T744cPseXeBeOG5C9ftRKkIc6EcUTHtiWgA5Zv6TtTeGkLJl3l4zubhcnSZnibaDM12bzoj8CsjAARFb6aRRN4tBPfJw6eF4nAATfCRGl8sxVQ0BU62kKvCztehrb5QtA7AXsmWCrXHj2tGScOIjDDpsQvLPuVi0l6BbwOXh2ftsh8Nw+72sL3wosS2MYQ/du7ylVZaec9eAow5EfY8pD2jGxAGisSVF9r6tbNE8c4VhlfsSvv3wl4Z4Il2VigLRudD6Hv5bjNLv8Hls2Okx5oq8DacW8itR8Jhfhvb9/HH3/6Mf7lL38Of0d3g99ANoH8yAbDU1jcHVM+ERWalIE68rRHnOLTfqW5BAsogOtrfrT9jkL2Fb9flYIcWmg/dCPWVI4k+MjURcfGD0JJtMpY6BVXNu4ruFcFDDTUnIsYZZz2g8yUj0nHItFkZrPAe4X2sxOgTRmoqw2x4hpZXLOxkn5BUXrLyeb7mw9xi5847o7Th3s2ju/vvuVGk4S2WkP9m0zv7u6QzwMNGcHn8/NjnIhtuelMkS1dMMZGxsjp4kvq5YUTQ21N+FdXVzFgi7XV9McdJ2UDiVb9rqHP3xEw/hn7MrElD0HcajleuSBFyaKVgD3kikgZd8Km1Yun/+IUxivxQBkxGL0z3gnMUIbq8xJ70g6Rp9ffjtfmfT7h0+peOT9TaLgIOBKrR+QsDK+e/mgTxrYZHGLTRifsUJn4LMHSL/6EyYalm7wHCujxjVZUTY6Z4tv91/CPFvrrECP4B+RzzSmwCwb58fRemiZsbbPb5unfmjyhTP2VrfzUBPJtLsCwI3Eb9y1oNpuBGLajUB6w7ya43GQSd0FGwtWWLGCUU8UGeI1eJ07kD+En7PQDi2N1YlwdhnW01iHnP0SrNdbqGYDyf08B9JWTL2UjfH1emH4s+5o4LQxhffNvZVHQKVtlrKyNlx1wrq+v0p8c5/zgK+0aXry22sBLQwYDzc2iVgfoqYxkcY1+j9hInuiiN+e4KeGnNtSbi2LpuCJX7Da7kCft2U0zCzMXkZCBZiM/7ef44/FEnCT7oVT5EWYP78qZV+RNfBxc8p22xQJT29CmjN3GYuXjotb3SSg/lNGqcIPQheP4nA924+kaW3Ahtd1syI9D5uQcgx9Ic/oO07XfhlwG4lvHlVc6C1B+iy3f4uPE3dbSjvz7Rre37xK2dhN8zdiZtJ6w0yO2f2kT+VsblB/bZbz+YFxwnPpKmtCBPjEDy7HSLCXyCIr8LqXGdo3ekOPEJqBj7OihTX4b9qx8PExRl/q5RbcbFD98/BQ//fEn7LBxOPUUP//8S/z173/LX7M3N6tvecs/rMpCtHaFBfkh8r9CpgBHOGkvA/az+NQWeezTT1bQVWrJTWMX99LjuIH45VjvrY20uw3vdvjkZrfLPCj9I7yfjmMY75WBsIx1v/7t73FHzD1hJxX4W+ZkXP74IfTj/fVNrNGffcrimVih7+mXwpXmM3rXjs3FxqNX5UvccZNMvZfAmBjj/Ipcbzk08ddC36FjF+LrYRdrZF47fcV8NlODWAOM6fOTdst8aVTe/vHRk3pXP/CVdIBixY26lA7t9ZXa+ISteDCZPkAN+Yr9aO8FZ1pT/75//y4/MaE8R2Tgp2OeH+/ZpB+jsaheY+tQAz3WMyV/5fWePCUvynqrDyAfVK6YswAAEABJREFUfc/4954a7Zp85tweW9kwv0efHXxj+BnnkgboVob6oHj9tLdXbeqZ3KaNFnSubNNWkYF52nt5G8c5jBvGo+PLC3SdQp60DXWBOGJPHFF/18hbudyhZze0xGmedhOI6JHzEB1pYooXYUEbL/2mlWz2T8hceTpGvOrD931Tb4GuxhCmeVD4xk7lBIBotYYxbY28+pRHAR+SRa+tdaEsKzpxvPnGHBV8yb+68712u8BqYS7ak1+2W2wHmNvNjhy9y/zOtJDOpAP9Gx9G9C49+q00zshTeZnzI+AR+ho+PkDbgM5s1uzfG35x44ET8dl5Exsvx/xVqQNxdmIBfuRg7C7cDDBvSbc60Pas5+6xmcfHp7e6puRvASy4mujTvtTrRXcVmQ5vuQXqspb59u0rGzFj1No4kNiHuUKZIkLy4lPcA/9R20VP1n07ZPLu5n28Jy7d4s/au7JPu0B219RiHbBekU3wpb1eY7vvqcmMAx0yUe7K8p6NAX278q5vLett7dRfLZQ3Y6XjAYMNHODzCK1HH8mbNWqrqI6NCXxS+af9aGeMQO30BT53DO2GV2qEOhiesFkPAn233W0Sr75vHLIeesVntRV9CWuK1CFyW282sUaXvesKcItAXhzv+sO6x/xunXFPXansB/S+22xTrjvmLzZZ0Y+aRAvwvuhsE441v+lX2kOlbw0+ZbvDVjabXeR8Yqr92bounOO9/Ej3SG11pF10kOtK5qqHPfWqdu074TvX+zV0ZtxZb5LHRpxptWEXNeXTgdO4bN5TRsKXd23544dPiIK8w9pTnfle/3pFjsesJzh0wKBWBVgNmLRVKcQtdPNyJH9M+DmN8SfsxhirrTNFln5XTa3+rgg2WJ/JIinwtyR74uTz9DKGO+gHCvoRpdi/MDdnkM3AjcJUNtYcGqBNh9WgDAoFhY84pMX34fkpJoxSAw0A1a6GCbrHGPIZg/CUJVvVsSO/hFc1PvoDOpma7/MHDwZ4F8OXpkFnH2O9Ok1DF64nCgZndxlN6AvtUA98T3QamxELTZVhJY3SoCKvr8hG/lqtuVvcEwR6nKQwN/gyWJyQh4Z/aSYXk6e4beKXX+9971zpY3p+r0rB2VpIR/A1Ag9hh/S7iWQwGNJBN2GQ1km72kKepU2edPoZWp1nQqK6i2E7xH5/FW4grSmKAB0WmOpg4HnYbkL5KesefXhf4TNh4oUzOrRpA4oVCwD8TJLizj7G2Cc+5eBYaVDXyvi/NJEzXjjq3UfvfSWMfP7+A/h0Ot9g6jV4li71pe5NxMp9xLYuY7IfPlIuqZ8ZXc75RxYTRiHw0lzUaFul1Eh4HckEWx9poGHjKrDZKalJeSgT4Ckj9a+elGFZQRUMyLf8WwxKuROTFueBD3PlFeGdG5PKfrdho4JikYXgBj3QGS/4nadVJ3RfeCGuPcHb8dKez+iy1UbvgrdC0w2bSJ9+/CncULol4XacGq6KEIKkOYZFmvT5Sl6cIzxtzI0QFxM+BwOyH5kogwMFif3qEk+hu/ia4mKiwSXsJCH+4F4/ufiMvPva5r36WpWSMBZY9iw8TBT3iZ9XXqXLdqTY8qpu6WKuPyOkUZnoA2t8YiCBrUmWA/eeQvQU2pATBzY3LDTuOZU1eRVk1bWKn6FrbHc8vqZ8xCPdFnjPh/t4eVu0C0P7cDP4hY0fC7Eji25p7NDrnsQs3h57M4H6vCPRD9CibbDDBaxjFiL6hNQLT7pzTMV/kcmqIBFb8INBytsNOGmSFosL6VdO2hdDUgYVGgrzMT98cmLxPtO8jnmVTscyBNmVXBSDibHLOGUrP2PyhE4BxDf+MlHwjtA9kqj/+d5C/xXbzMVvAAnAaBR4+ApxZ8R3bBMFozygXUdBy5xyeEIfy6dLRugvod81TtWDL2OXepafyyIHDGzsDPGOjb391S6Utf0MX/iBf2VpLBZWRZ7atnjFL/82ZSmvwrePyVxmdH/k1PPAKdZTFtwXumEL+mo28Slnm3j1Ff/OwsPTHTB4g8oSLldt0dggfPEdOF1Xb/qe847GKeRnv5v62ojjpFE8PXa0frNli71GnlnsnLxQKZ7gVzqMbWBGrmM8s1GpnSy8Y9evE3rTBqZQNtdZ9G2SF/FIz4KT2AbNKk/67ROmdNS6yvEd+MRV8Bv9137HOd7ifcJvl4BALLDTB53mrTnWpr1ot947xKE5g3GdsLsaPbynDrmKzzGLgJe7pKvUWDF+eZMQEpxwzxiuV5v9jld2Cbdr6fPK3VlLnJ7ICTzBg3pXJl7lTRjSPHlIBgaf7TdO2G+f787iJI64yPL5gldZpV+wwtaWemsFOk/o3iYM6fNQwE0NutDZmBtx6tLawTluil0Tz+VBnMfjC/b6jN2OUBXRtRbr7Sa22x2+0WCvxAnfOxC/hCOeVYmU7Z48side2azRxJlAuCkQqV3pXxb1O8Z5Ums40gYG4pkHV2tsU3tgCqqZswYQx4V349S3u88Zd30PQdH3DfqgcbOPYbuOtu5DXOIUjjJPmSArn0Ok3GQdhW645RtD8edyYUgBNIzxrnQF+PK/CzdJ9KkLbAYyjp/w5ztmMcPvBZA1S+JGL8b4CXzJC3p1VDbo8t0rfjWOp2WTRD9G776f3vodK1+pC2qulDF9Ltht8iMNFXoXyp2hGKc8qIHErOsGaoGu1bB20z72+x38bUK56x/qQNjyKQTlrG3MxF+fs8Ee31nDGFddoF5Ykk83vKydpN9xOYcfr2wCHVmU+Wuctn/OmdNUpE0bqbUnbMzo+cA1kHFJmzyRr4UJqHynn+WvrCAr33V1ianSq0zcfDu+HMKNQ+/l5TJ/cmHPJuYLtqzfjcCwTx0utVsN5aQclCsIQ2KktNYWrSJDkMqD85T/9HpiCBzznc/AlLGOsdpO3zfAlBCmNbq8Dtj+Gdl6GGz+Nw6IrxTgA1weX7WfN9uZ2Qgy9wRfjhN2BX4lbvlcUP6qFDa5SzTigvCNd9I94bvzxKoMuDO0yfcx12Bj0u0Y/Vo6ciFOn3OEq99Kr/hAkePPwJB3+xuxwhql5wqTGW/8xObEGPtzTYF/SyuCRJ8TNcAxtAfICe1P+G6w7vfXsd5u811Z1dAurb20/QKfwsw5pcR6vcF+d9Eqsg3qRzrsV47chhtLRVlGsMnNYQwbQ8avEzI9oxz15Ce9zOGoTdJpNcQbKygFyBnZCxOmA5RAWr4n9OZ75cFIeD5mHaK+AB1VmpgAiMylyls8zrnoUHn0jGut5njnrAr4BQpBE5PVlbWRPKkv2wzuiqzX1IPGXq89z111bgnQBj8zLzVgD+b62uJi2z1jnV/p8955lUmrsshQvc5+gAM83suPXKtL76Uf0gIk0Vjb7re78GB4IL5cxizyKuE7dShRFfpaqyHeyr0wzwCCVYbP+alT5cND9PiGOcp76+NJ+3UsTdlLVzaAKC5If7uLjKPGAGXnmJQjerw8M/B39y2PvxuiS1nFalXwoYKR0KA8FYESF0M+EgRGdDvHqpTQQDTIvrboCVxrgoUBZc3u6KoUHIiAcWJ8RGQwbS2d/uJ4Bkodmu6EqYNr0O85uReO40xOBhwGaLfhp488ldAQN5tduIPZtQpdR3aED5k4O3D78VFPwq4pXHr6xTGRQORnxYPO00OPXGpoGqrNgJp/E4i+rcYMT5lca4GEGZ5GZhf4bdH3NJyn2bgvndCgWgfMNuUcnY9J4SZLB5yAEws6ncaiGd+IAs09MrR1b/SekN0LyfDweKC/xo1y2W1CPCeCtJ/KOpIQlZuwbK/gFZ+43FhiYngq8MWTZxYGOpgnFCZXNwH8NSHl4kfWTWiONdGbuFM/ePlFXhaAA8HLhUhFPvI04aDidyzMRq01lJt4pU95ey9/NsA5LBBBjh2QccJCdJnIOGGwb4sNGUzsM9HQLVtsMkwEbdvI9a1RZMjXkUWrBafBVnsdsVvx2xIpgvZ+aW+6gQlhSyO3XAh08OA7Czlpyg0DTgk8lTTxZLJIamCjlPQDP3Iq78GX9nmCFuUirlUpCTf54F4b8/f1Hcfw9CUg5RiLwa5iV8hXu1sTqE2yPc8WIVgXi4LxbSOqhLbnH15TVoHgxGfC8NTxIycy+ofPJ3beGzD8/foNOqzwqGx9VyuJuFTwyzUYkBOg8rn1lYQ9xBa7U/e1rCK/qEnO6N5iUttJubzJW/tMWgGnTV5+feVIkZx6IZFLp/Zgk5YOv+hqzeTnszR7lT5tRJq9t/needIhHJt4FtjH0La1AU9w/G97j9jU3be7eKaQGNnMPj695B/Bc56LmAr/ymJHPNldbSMLH2RVkIkbIX5q44iNBfzsiCfKwoLr291dxhskFj12rL70O69bipz1dkOhs8nN1p5kbhzTnhyviJWf/AhzTX/fasir+Au4UYAqjfzCceTRxfr3REqHPFhocBvKyNaII/LkZPHkGOKC87232VeUOTi1L+OtuJ3beNfgfyD2bTdDrOFNeTvfGGk7E3/0eWPIE3FFuvQxx11aBX5Fpwu8IS40OS+QpbAtcgoP6uXhgU0XdPX8/BzGxx4apMu2hg7h36NDY5yyrfiSC239XNpqq0nrejuENiidI7Y2sgmV/JZKQXnMT3fpvvK7R5/imZGPunliQ2rCjoMvSCTez7kZ5MeWj9jvzETllrphjHbx9PTIwuc5RjYPYSUW2y9pG/dfv4aFkDxKb1UeyHPYbEKbU1bCVCfqCpCCyD7lvhTR2FEu+nbwt4lWm+xkM6as0dM1p60DcH359PQAzQ+CyuaBiza32ew41b6K6+ubqOjGglCd7Jjrqd2eq3JUpvK+gcZ3H97H+3fv2Zi+ib4ZJ+CEzo75a3QyYLfycUZ+bpYaD0QqXO14gDbp6mpl8TmTo48pf/V4eDqSt82nAT01WwEuIs5PiBlnZxbZRYA0ZSUNwtzAq3+fYQ1+bfHLr5/jHt39tlhU9/qpscB7QGBCM3ljCj8F+Nf/+Gv4K24ebKnHkZg9YdfzLI/Gw8oUsdu4xQcJeRl7T9hUjuW1dKnbwjD1eMJ+vGojAzLc7fbpm7XVxL/0RW6WiNdDtSc2Bp9Z2BpLXeA4ZkYQ8jNid+bSk1cW49YExpk9tvvx08f40x9/ih9+/BS3t1fR+kXOWRfIC/QtMhvyV3A9jdb/pNkifyBGaWMMQy7ETnCIR9soqxrmFxcKbjq4+WBshYnoawtt75IOkFhYFxg3tEF9SH/K2IRhi8/mXPF7qPF8eIzn+0f845mF5Qi3EdrSGt0aTx2rHNabIfOC8lHma2zKMbVS9yEPP/1g3jQmyL+8JA4Ww+bsb1/v4tu3z1kHKV9lJ+9+ouoamblgWROvhafzpdxRtLj1G+Ghem7ntGHfS4dxx3pUeckvA1A5klgtM6TB99ZXvulbizW1oosu5Sod1i3WY12r0dbaG5hKieYzcVw+nZuwqAeth8/I06ZtFAjuOdyoyCK4p0uxcRcpsyMvYkkAABAASURBVB5ZbTe72GEr+80uhNfVBp3igmL89pH4rT8q35nnRv/wNk+dnY5T/t2bL8Qya8PxNGEr6AvfBFAeDuSnQjiscryx6P37D/AwZPw0711qHeX2SHwaqWu1MRei6+0Qjw938fMv/8i4Zf+3u6/EhiMwpHPOuCGN0qC/yKSfdjM3mI974sCqLDW6uMSjjJSdMvI6IZwRn1A4zlOP+ckS+CjEnRM5PmWAJTrXT0rd3T9gO3fhvfRq8x6+Cv8RnzW2CPuWTdn3727ecv2AWGoelBgT5Ue/09dH8tGJ2OG9mxpPHBrcwav/UY68PSAH80yrNXbEjmGzjjZ0yKFlG+BTH1PO0qPtjdMROY+IZKLN3E/E0kLtMeRV+uQVbWsi0Faitpq24KdO9ZsSkXWodRdiAsZMvBjJaWPeB0KrtUWHTbYqXO5LC9eApdSYTq/x8vgcfiJS385PfrDxxX5n4EoJI20Y3l9pflLKTUivJ2QijB35Z43vQyCxcVpsTGKgTfqNg/q6svTwRFq1tQ66GBIe5HvApo566BSWcAXhfFtFrg0cHj6oQ8dlrEEAJ+L2MznE/Nc35F3hT96wmVEaA0tKG0OSABWesYIn0M/LBTjqpmBP4qrCgZZG8x0Kgr0S2deBowcHNDkHCFjenP6kvLvWUkfaqjY+EDuCL2st7dT4OkKb8vP+7ttDmAe/fiHWYbfGJ3WmbXrokzhQhvFG2pVTVyoQI4yL2vgBvzT/dNA0EW/8+5TCLoyT5hWj/QS6YxcYJapyYrxjjEnWO64j1ZM6Z6kQfjl/gz0PrWdTq3AwMbHRe8A2Rg5epvTxE/lHOjvhIUOEpShSLsL4vbXyuyPYjL4qsYJwbB35l2wBJ7991phVksWuhqRyKwprJKOBVhyM2nQyjd6xLox6jHrpQ6+M0QBNhKALDY8oRODaRO2XYmnCYF9xTIjguy67jTjjqpToMRJhQhrGNJIwbEewzuymV2A0WmUeI4BjMWJyEN6ZZ53Xv8vgs4aq40ur7zXubAlN3+YtTu+dtNrkw1bh26vvloYrg/K/vmMm0VA8FgTptCRMT0N8NpgzBWeCXoQtbgOezmdbFQL6HrmsFrmYQE0ur8jCscEccQtHPuTLZG4BbfAacSx1IX5x5zvwjwTjiaTve+WQ74HpWGF5PcM3VhDq2U0gW0OPq1K+F0QXGhxT3/qWd1DGuKKM0Jdw3kiF3HziimzAYWCTnlJq9NiQJy4pQ8RJd8iPtEiXsKXt0k7QLP0+2ydQoed8HnyXfQRMYfDq+zfggT1lIHKcHW7+GMyco0wMZi4UFtzSy6gkiuvlG0AuXJXl9GZfdsF+qFvv077os9gw2CXd6EC4zhP/Gbh853Dp18dsGDLTZ+z8SN9McsC+kSkP+R6qGFJI0o2+bfRtHc6bAOapGuSF/tIxx+SZixYoW5Wi2+VcbTl9uWCH+Z4ruhOOvmvybPXNBkkQRzYgX5E9BERESRgFmNzwjO79WbgCq9U3ern3tbzKs/JVDifk8B0OOLQxF6HS43hlYfPeudqt10vzPS6GGGbs0id9NiL9ARod12oX1U8zQIP8X+hkUoivUdyIwz4LiArvE/HHub7vse2GbYpb25A25ykfMRrDfG+BAdtRwHeR94VX+5emRhbZSPcrfigOG5SnTc680zbEb1OX0irdjhOniV54q1LR49Lsu7QoaCRbZfhyr4pWy1NGOEyEuQUZEDdry2sH7wWYDHv7hipIduyIrkZiypiLZotPOhgFGtFx53fhvkRNeI1r5TnwsykTvvQpu2GHnbYu/DqhJ21VfsDmq+9NGU34jnLwpXSkfPBp5bLipTC5hH5oAXNmvDT16G3RZ7X7n00lRUm6/OH8bLXyuLwX3zRTxoDQvlYbBUxNGHLN66itRqNQr13NhdfQWs43dp+QkbwUYKb/0Nd5XxsyYRz4tXttR6DKpAeeOVB8YT/Ne/12xVzvbSvorzzr1z1wG63IMICSbmWD/fJIPABfX8FZfRQlsaJmvvUUd9gOaVrOk6++tlivN+Fi1ULfSakXYGI0UOSbwpw5C3bza851sl2MkJYVQ3y0b0S/tiOLrQm6fGdfKdK1yCLjLuNcOJoTfJ7xA/3DsR38ddXxNOYJQ3iOK7VEqy0qrTDO8RHqkcYcnyfwutF3d/ctng7PxNMpbTJ5g3anlQJsxlfgLc9A4aaUP6Tc/KHc3eRyM0q99uBEGMAbQ7qFJ+utVuTc0i7Er70YH7QJm+9sE7aq/TvP99KvzQRA5FE/1zceORDyk6G+097Uz3q7iWUhU7JGcuPj8PyUp/XO76BBnTlHXBfYvrf5TvuzzSzcXEj5bhmH7JCHPqU9CyPpYsDEWOUpvT22Z4Nc4i82gQ6TFxlmrLC4hDiMHdY+SePzIcwjMzruSgnlavyNt6/LvYttY6g8l9Xinz67OeZQ56ElbgvqAT8Lexc25tpnNte8Sk8giFUp6KNkzJOuMzQufUCgD+flZuZSQl4dw4vIVnhXwM/TAitCvyy1hBtRi80sNBh/lBcEhWMvDRAJW904T/8FKnXsxLgg/g7YDDgYaC3nou1SL8hTLrDhQ9jmN2VniJK+UpxHqy3pUi6d99iAm3jWZ6lzYOtTI/58sVfhCWMFjMp4rxJk/+HwEvrZiXhm/kNkIV5pe75/yvvGxlHywlzn4U6wjHVg28K2Tdy/omvnluAfdBgTRg6p7M95AudGOn2n7g/o8Hh8QZToBfg9C/mBRbH4tAkidC6e9aFX8lPGA2CrPybxLR3M5Z0yOIPDus7x4hjf5OC9tuAnag65yXPMzQjXDtqBc5WR9AMiCrIaiJNrmv02+/VXabYdkZ02PxF7Lk1eDrw/PD3np/ieuB6RgbIWhvJvtaYOoTy0kwGeW1O3Jf38SByFseyrjHUMYhM99s24stih8GxdbZkHlKsyq9QngR1pU8rDuY6DqUAzXEqO79nAWLMR22oNnMYpoJ1jFTXHvFIL6M/mgGzK0oYPXuBqM8r6wKatY5VP6giktdU8ZKzCR6jqbyR+qAu6wQFK3h/T9pZ6w7ED+pdnx83aFGP8BNHCW0UGC/+8ht7gucJPhe4gRgU80ooYaBjrlAN9V3Jsyw23IRr8d63lujL4SnyOfcNpbcJr4BXG0OCjay1cK1l3bNnME4ayLcHXyp8gdCI6WpWUtkxCJ+/RiW+MJa3VcC20AqbvmP1fvqVZ2z3gH/dsrj692aw09szZbncxkB+62nKeMdMYr+wzD8GHunH9pNy1fWOK8j+yiS4c7cVWoFMd2lqtMbRNZP6D19oqtfbMAfWRWLDEsVKQNXNAkTpM+8WGK3PFbz5J+2AMjPMt78jfWMpc8fEUF77POnn8fr7U8u+H2jdK1YWbMquuRq09xt/yUx0DRrwhwGvQrWsotHxXjEaikjsU27fGvAq0gkFMYeGgIOxzx7/HAITR61zrxtgFVjowDlGAodItFDQSrCJMsDq1xqJxBg5iUHSMz46b/XtF0zmTQBo5iSbpIhC94qgngu+JgJk7mJw0u0vp6agBV1gQDKqZ3dAx7PN04P4bp/wUKDqG/YtBzsmX8BY8zIZ5+VzGVIJMy1YxZITE6zmLTAPfM456pB3YbfbU0iTkyZqOnPQCS7gngp1OaOIAQPS1hRsTnsKkozPfOQbAHpmXwk48vI7yyKnOMwWgDuZcHS5pCQIishO+Dn9GRspSedvUveO9h4wwGFya79WNCTDx1Uou0AYYzcRSS3RcMwBDizjV+arwnrHed02bqlARuWg4Qqv0iiP4kkb1XBmvzUBqjpNeaVU+qQNgMjz15dwRvr36riILA42tcQ91aRMGLZswHCecMwi0HeWkLryawFzYOtYxNvUg/KQL3MKYENCE/FxoWsBqi763XeA71/scS0IT5gm9HkmYBuwndPhEwPbe5qaeRbGfrLDgsMBe9AMU8CkH5VWQ7/XtTfJ///kLu+cHBkToV1uCvQ/TeModdgsZP6Hzgs25qJK+VdEOgPwGE7fLhNeT6DacFOqj6vEMfyfoljc17UmCyUy+9R1tV3i5AMKfXSjiDRT5I7RFFrH+zanbd+/Ctt+RjNCJclFn8u4nae44BXvgNEz5u+Fh0b8m3njyvColC8+LDtTD0sa0T/ELT9vsW/1/qPvTLceVZEEXs3I6HCBIRkQOe6ipB+lB+0G1lo56dZ9TVXvIjJFBIkAcfZ8hmLtO60pa99ftzaQHAB9sNnNzd0RkmBBuSVaks0GTtlprC599A8q/f/XD9z+EPJ7Rg/JU38JBIrmAI7hxmren3Lyf3jdF+q008Lg55Umni+dCi/pSHg+cxHz99UvKXh1kfELOwpbukzYP3uu9J5q+tXHEDmZilPwbp5TFiX6Tyazj38vKZ8v4It/GL2Ha/4yu9OuVlxIVP3IzQl8YkIV0Oyb4XICnPb0QK9SB9129wmUyN2aCXxkJT5urwLNI5zPjpFV4Fv0MkOgdC8Bu5Nf6jjFdq4gUm2N+n+DxhA94AtiBz7859h32cXN3Q58aZ+QjTu3LOPdEUvOK7UrDHpsIhG0MlE/YWL8gln5jpSeQjhU+1chpCBOgw91tfPTvcdyIp6Se5V09mGBpm5+gY89JpElNhTbLAM79uAtt3CRuyxwoPyJWtjc3h/gee/rhhx/B1VLmd/jmAVuXf6SR8adDDjvHYs+OFUbDF4QJ4ywy3NiN8I2ExiZjgdH5bUo7emUO0nellZDFfNgYUgVDAQOJkbAO+zE+fvzMif8NvjGl3ygDOtG/UDcTK05cF54jfUU/aNstvtpU4Tf9Ke8AmTT4poI6yIKNpX646jvannRBBbF6oczAt+ifE3zN8O+9dUvC54ckZVFGGfdLheNC/ylpTFzYgn7/gv6dM8/YjXqWtgXaMKccU5Gt+jE/8bTUN4CVozrYowd9tVVlpg1CI7nC6fQWCzYuEb/JCBFAh7Ks2R+aeC4U9TSgv9ZqVPDtxn34Bom69u9WaWP65pz2fc5F3QkZzQBPHjvGUZSpPEF+xpY99N2kTa7z9xl/1ze35EnGLEtXoZvFlD7+SJy8v/8l/+6PccZc5Q08ykU9eAr/M3OCxTcLzshQ/APwBujvKnazAR68iyflCI3KtAT/3u3TE3VjmnaX+gfOkRglHruIS9jS9AbNztutV144KIqZiQHGB0Ar4swVvHe+lUdjlWMtwhGuNFgc4GZFAZHyOxOHplwcz5gOwO1gAZUX5yflrmx9tjCUCx3y6w8KNeZp4nrlAMy860iedMx88DHttscn1W8pNVpt6SMdMjPP2qAH+RzIWxuLzx4/HXf78G0iF6P225SavK74QcjXOUA+n9gocX44gRtLi3y7ivHic6PHnE3+ncPNeZXxK7bvvDKhY4v3wgJs5qrCM28wb5HGLXG+l4ckAFtH6MKc0bdX53VpVRrqx7m21ga4NT6c9DFw2Vd4vbCq7ZHx5IQdYCW5gFZ+0vOMXXTTg1ImAAAQAElEQVTI5vaWuAM+39SQdvUn7NUv1kWhPmrftC98xc0s+R/GbcatW3zhlrlgNw4hfuEc2ShZ2OHKfuQo2rLzfFex5cCWSWDkX/lM0OccAxmMr+EYbWjBHr1Xrq5vtEN5Ma4oY/FoWVmPvT3mfzJwCnlQFtqrV8f2yGRgXpAO7+XvAvzMA/EFhJm2NGGzJ/Iw6RLuDFHiuZYFnfxznTTqj7YnrgJvBIrTiQ024G/x4YZ+K7Ke4POEXMR9gBblljJjDEPQD7onL9bW5UGda1fDbpWreCZocy51/lcW0l1KjdzYBqa5Tf6NJ/SqrTpP6mvyqe4v8KMda8/apPILDEucZ2zIefgbH/Q9Uff0+JhvgaqvAq4enrbqFF9yZybfjqdfygyA9qnIu9aWuvDZ+Ny1mjmrtqjc9DGvwUd+SwchYYFTcBsbsh6cFbvZ0CSNFoaEdQOy3ZSSulOuxl5zgu+/+5ixurYKDfYGGjCvupNHazcFaoAtrepJGxkPxoebzD/lVQApQzfC0KE0Mwpe+Ml4Ya2+usY60OQbsRd0WWiX9y260RaGtspkta0p5untW3y0rzxU+vQcBrv29hnKyX1OmVf4IoHzu7Tb36vyME55lY8enj2MMu6Vgr+lTkrmKc5/2siOGOZml+O13R7fdX2y3Q3huAu2a5v8S3eDJp/V8SZK9Dx3rUXSVwpNhRiqrFcdKzMqf3dfOfldEb0QZNPg/onqTenCybjVFhXjLnB1nURNEM4ES53/hYnK0xgNQCNOEBiLzxqTxcWyxmp7QfH2WTCOfCaoee/k4UmXdeS1ESCcnShIhjvuS2GRQJA9M1EJSxi11aito2x8DCdTabO4y6nRQzZtazAwWLwRZITrQlQ44tZQXVjIk0W+vMqD7dI0IyD7O3Gt9cBkArINBGHgqR309I1HAjj93wj0Z5zd10Y1enmqyLJVjXztkzBxcvELVzw65TCMUevax3onN2FIu4F+UwrtVzgRM7hsm5CR/Z2kRgIGZBAc5lAOBXgd+rSverN/8EkHxXm5ze9AQOxbg9yS47Lyn3+gXxREW8nNH+kNPl77d968tzjxttqie69XXisfa6CrtIlf23oxOFJS/uhZPuwvnI7xrdZoTBoGksq4VmvKYBhY7EHvlkml59pR75gkE7qEoRy4RXTU8uBkJfwZe5CeM1eLdZXxtVW7w2ZJnMLMCsZekLV935C1sK0Xn7z2taVMrLtg42dtmCvWYlWWHAMcx6BG9LPkAsgk/omFr8XkbiL5h9qUnQsdN09r12cCmK9LIyNhuAHjdZ7P4a/3LdiTiNT5zL2JjjL95qdIwfaNHbzJsoS+kRulLDx93dMxyslm6fB+lhdo9zmtgxvfOEu/QB7pczCl/Bq+kKW1DPY9V22h1rbaVkF/lEJ/S+KBXifKCzhqrci+hbx7bx9l9x8KushnBkuPfdSD1w38FWHTJs7tdky8sq8vVOjpwGEfuqQe5FFbtH7FWfGtGZmvC/WeMVv8owPuNc7YbwHojGwswvCE9EyMTNrgZYIvLmHfxMWzfmh7rS2cBLXDE/HCq320c+shOmnQ5iy2T0z6Ewta9bsWEj/wC8/i+P9YEMZCwWutN65N0OdY+18kjoZil+yTN9QE6JFspRT0hbykyyIvV9nNjBfWytMcF+TxGwSs4lv7BMwltAv59m1Q8TsOTKFewEQfRxds39IEwELkiBzWTQyICj8TNvdyPMUzi5Ejc5E8yRsDWOjPMb+9ccuYrkZrNSr0W5JuUIirlIp9VnA1NlMtA4cfYxhDTbZ6dF5bZQOmijIqMLTJnqsVLsZNnpShc4BxSPgTMeWCnrUN5yPtwoKhreQjE21I/oUpLG1/Tpue40zssL/tUSI26GBDJ/Gc4XvldeXNTVMXA8ZH5VrpS9eEkb5JLFG2PfFzeVtys+XJ/5QBe7OfRf2JTxrO0K7/T9AwY1e24+rIf85TaPta9892YLu0agteA6KVg/OJsnQ+GpjXvHdcqw25N+ReBYVYliyOsaC4b7ikgenWKsqSspBXYWze9ZA46YRYE54wCnLLK30GNvQ+frwJ/7hx4m/olHrbK/L6ra6gn7VYJ919a0lnZYFhf0siwc79Jq/1D9E4XXeM/TMOIQMIDmOKeZD0ON/tSJ7drLLvCkvpRWg/WWpNGuTJdhdn6pVK0CmnmatYGSPQAhZszTl9JjYIzfytJ1btxiHcXKzvMDcSTgdpesOOlK14gAoQGr8JEPjAFq/8JAye6bH240ba6JW08Ah5NRo2po4tjtXu7OfQ9QqxKZcg4Y8wxmXp6jp3bliMYX+rjf0hbcK3FbJQvykl7UY/cUNnOiOLiwWmIKLQ3sHrP8d3Wcp5ivHmZGfmztW/GEMjQxLPde7cSB/1yuWCXAELrZW1avE2baGHT+NXsS+1F/pLs+WCzziW6sjmdRhyW9Inxa3v62cnfFC80j0zzrrpXS/r4GDxNqXviUt5qstNqQlaGmptUXi2P2QEO7JsBgSbsHNML6d8KyzlRGwRxrX/jDwmStoNbdKsTZyRj3Bq3QC3JBvSJm8z/bJA45niot7c5ZFF/gSsJdvRB3JzTA5GwBcA5vjzhKznXFzf3N2FNpr5M30WLOnMvGQM5zFq+lMf2geDwk1Jc6MTG3hncAWk6Wf6UavIAz+upUQWnuXTGL6hXv8T/8J654TMnS+CT6uOozCutS6qz9yrE/udkYUxURq25JhuEIhPejyse0MGF+jeFCSb5Q/grwlH/K027ls4ZnTD62bHhv2HuPv4Yb3efYgbDiDcPKithnNL46o9VGhxEd83YVR0AcF8hZWbkWxK+tsXxthOHrGf5VtRmnT2m2a+hHOBOaKyUxYWdZ54wNFV8BTwKFisPcrG0aFO5dM5QVk4xoZCXzdyen2BsZtSqC4h7dJY6xUW1VHCuh482jDOQF41odMpc09h5nBkeaXc5wpfFmFKg/qXbpBAYVENcTqf8lf2PGx3DivQlbi5+px2if0JY1NW+vgpUZIRAdm2raXGZkOFlRua6N9V5CIv3NsCievY959Z5z045COdD5l3XY0tm8aVq4ik3zz8jM2oJ6DHWrjwvVAAkb5+0kb99Sz0Ka+trja1KUXKIGHhyj0+qg8oU+kQf8a46TU3kdSd/urhmAfD6lD8BTjy1QEXQDnXgj6M29KknrWX+ZoDSJgdspSo6qVvGYvVq3bYq1vgOreIM/iY61m61uJKo9dVJkgFuAsxA4ZAW6Lr4GlTYVluAl3E7+qzUv07IXkhGF5Imi5MoHklOQzqUAs2UWJTYIcvOkoD0cFeSLSPnAT73yMa9E1+dcozAd8gL+s6nYvIp6fH+MrE4B8a+xZ0SEZdIGlgGoZO8a9//9dwR9rxm7Li9Q0GcdlHwzqJl11xJ88Nxrc7jHHgJG1P8NSIFxzlzORh0QmwoOhapbSwXYOXNvstadRTOtrMOIO99XnP83qdkueJvrbPGGnykAkHkHDwxKOkoFkaLbQw8RJsGacTP3KqMHO/Y/Lwj5i6S5qnwjjeBcG6+XNykkF+iDoXH5+/+xgmXGcmywv1iQd8wpaPdHgcZVOKbGYJ6Mh+dHJBcDjcEBznTB42peSrif4uun3u7x9C2qjmROomsm96YMTd4S6fW1+BRIAVP7wrA4s0b2jZlJITXeLFfgqVtWvUFSixlrKJ0NFbV1dbgt+JBDUDOPdbE1QW5hOTufq3PGIvvoaYfYC0KTVqbWHivB2H2LKI8MR3xwbXDv3nzjj3A/JtBJlK6bAP5RR+oJOvd5o1XC4pF+Uww5cJzAn80uCzE/2acNdo4HWXu2JHBVoM0DP2oRykD0ghnq5W7KxGHWqUxA0q+FPvIGNkARbwGvKp9OO60stuOc/Cku8vX77Gly+/hvf+baMC1QPy+fDhY/g3ZhZ80zcY7CdscVvkRR/096t9Vg5b5MTw/MO2wnu857QTPq2T3lKqt9jqzMn1KR7ZfLq//xL+/YQH/9YN/nbCn9YJY/UVB1TolS7lYJs+6lWft90iPU4C8o7ioyLHAf2k/XPa94HEzxNwT8LV46bUtFNh+Xv/iA49D5yy3oQnjPq5iZG8JWw6KDMXwWd4MjHUT2fqFzQsDRfubROm/UzSrFc/ylQf8WSsRxfyZDLs6br9I0racUWX8madeMUffOTV+MQtvrLPk55WG6PwF+Kpb3OZYGpPWALfJSqwTCDF5ThhKZfdbsQ3/dsJMz75GjP+UUsJeVZm3IYnf4+PD2kXx/wVllNog9JkURbasTbh/USCMeG34rfdIk752hS1Z2GdQJ8zOtb2F+x6g257fLJHJtJnnWM3cCYtNzf7TNwHbKu11XaFax/xil/c0vaGb111UeyEXmw7Q5ubEPY/ozuvju9aDeOi9mDZYi/KRzrscyQhsp80Kh9BTow3VhzzVfrXtCHrXomnzj1ffv0STywWZg8S4EmZqnfnlIW5TrjSgKlEBb9J9RZ9DJQtPPbvPBrDtGNxJn7kdEZ2vjH6t7//LSze224s7WtLnRljz9Dt9VqkTz60T+1IOsTvAkVbE4bx3Wv2Q26B/GutXLAv5CosT+GzP0Gp57RvtzvEhw/EbnTUQ7djnTPV74xuTdAG+HLMrz//FP/42//M//lM+WoSymJinpJe7e2EXVgHUmyXmCV+iBLuTBxqtUbaLnpq8LvqBE2/z1Pdu70r89ubu/hw9zFu8X2f1a/x3MWZcl9pKImnby0GZF9KJXwsrGVnbB2gCImfqzQgeIudajPB54wdGP/0U+OmMp6ws6Sfvi6u/Btpf/3rfwlPd4Wv/Ronu1ozPxCeuK+0bEpZY9BhH/Z1XgBV5gzK0L/L49/Q00fUzTjs44a4dks+4jzrCWoUfIx8R7+4QH9QMfQt5P+wu42tiwPwWy/sxI3crrbmGGX86bvPSfcdchyRTa3EGujTFnvk5SKsDX2oh8J47afVGuo8bRod9bUln+IIPsrmNB3jjK9In3qlGlJK5HjpxF5u1Rm5hHQIq6s1aqux4Rr5wcvxhYAe9bnbj+j6Lk+L5c+5X9n1reViYSstqbsWtbakuQdXz32tFQlFzknGcvUjCuc87V39llJD+Sr3V+aotFf0b8zROORPuOJxvPfCmPGBM/1OFHm3bwfN2YZP2ebizH7OFWd4Mv9yo8aFkHUXYPg/1GiH4pFn71cYc/4tupyLOMhSnvIzoGNlZwyZyZN8w9y/2/FEnuMc4dx0xu/E+wZtJ+JFjoXPhh/Lg/CZREBXYtuPcXd7FyN5QUWm4khaIGSBD8emqfFDP1BuzqkPzP9vtHfIuacUgJ6O57B8G0e7NN0z/ytPZScNta7zs/ASF2OdW+z7KzHWfOQ+c8o3/GOK60JTGUvPOjfNqVdjHsPDPPgz8Yr1a7gWmJGBfvVMHqJuteeRvG7EXux/RC7+zZyff/kpvBrbpEtfEtZu3Kd9bUpJOaUtMt54Ls3O1xM6LfGHOE1nDa6wkQAAEABJREFUDg1e1n74k36jX93oX8ABAnzMyOZE/nTMDXNhqMstctdeky/ged1AoLQoqwF6BzZ63Gjek59e451X854fvv8x/vLX/xT/hfKfKH/581/ixx9+jANxxhwvryPzLHRpwz06bn1N3rSFNnRhTmq9MbdrNX3NeOMbVspX3biucNPUDR+v2taZmK6MtTX9qESB8oiKfvvaUh7yY5/zac1F3ORSj/qMevTNaf3BMcpeX7QMuyHjZN9q0tq11b8rcJXLOA6xQx7KR7yvxJ2v2Jm2csLula99xS8e7S+gr2N8KTXp1N5+/vJLHpjWWjMO2fDy/Mz68Qt2cU8Odco414O/o4/+9AAe/Vk4A3T0+BXMMrcsucaTv9aIPdiO+I3tzifOycIfiFfmn7W2KBXqi4WWQuHrGO1X2ZiPiFMYNMVut0t5yItyt21CD+rJdkBBCrwAdxOFvaM5+fMg2BhxRk7S54a+uEkvc160rsKf8pQ2bRhAxPNT+D+7XXNZdanfnvAf5Xfkqi7Fq10Z03vgXOFtd4NkhbHVeKvf2H82nrAede1ujJPnjnE75gjjkTJFKuk3Z/SpD29KwVaH6PEJc66utaiWriKOEh6MqWt14wsaIi7oWr42m+Lj///yv1mP3x3Vmyi5k7rZKMklneJtvmRQvqB0FX1h4rswOby9Bzx7FpSLzaLwiQB5jDmVvpC7FJvTiJ/dKLp/iiMOeuKkNg0DOHYo4L062H48RMMwNEJxYuEYTgsDoH0tGvpAUOzp17oWtVBqS2fXYKQHqwphaHzCsK7VGgOT8Bo0K3iGEJYBfzeOYdkSFNIw6esYE6CiIVqoa+KkaPAVpjOpgX9xiGuV0YLzLiSrMzKZuXIfUES/Cp2NoOOruMLPFibsDtg9cKWn1UrnwCnmOL9O4RtROi8gwsnMyXDPxLDFmQz20ijfwh2Qyw4eBgKVdY6JEvDGRDKOPBYC3Rxuyklraz2xwgQ7wglCvbRas87AtZ5qM/GhszcSafksyMLSwU+paI8rgGma14VXbowtPFtrgYCwrPfS5cbKfn+I/QhdbUx86vsN27naj2ALuOyvfMRFx0i9YjvSv3gFrND9A95QA15xU7BRmjhNrGzKtBCOzzkugSBmkDTkfnOzj9qUA+Pebd2Jx77qSbxz1jMGnlc4SYq3qWOTijMBPQvBega/JeEknShavDkCOOKuLW3bYGuSXHnWrhLnez95NDEyAbWYnJ45EWjQ+5HTo7u7u9gd9mlrTlbiRwgZbPvaQMS3au81nPTG/RgW7V1ccIzfntDdCZ+fokQgq1VeJuyMhlF6yYMFOdAFkSBt4Gp/PiurazE+aEtOHL4KLN36+ExyZx/pc4xFXjfAyYmtiGpJXpyoeIKWmhNnz+I2Jw/6gtyhgFn76nvCFi+VDPuN3uz4/kM/ckKUtg2czmwIWKd87aItaAcr/AU/njOubPW11Dtw4V88wsi3s9BzYfC3uJH9JGGJhvwb/t7Qlddxj53VRgI8pVjFN+Kv+mzfWvR9i3Ec4+bmNjwZvL25i4GJtcqzOLgOwzb2wNlnrBxCHSlD2EmYRWLygQF5zxW7U+4WbVJZnfVnmip4a9Js55U/7yw0I84F25i5zjwS1+nb1UZ8r5TIIn6LiajXVX7KwLIkNdanfSe+ml2kBaAp4wEZy/vQD1H7mnov4HKc/Vy8mLgszknv8xCqYHjJOK5Mbu5u4+bmkPKp0EgjieDExuYziQz2TXxZ0JdycGNyQS72yWeAmSxrrx5wvL4cOZXEL7DZ9H1sXzs2iT7j3w7t0IfFOeVmf4tf7WQ4x7kBoZyv8OVB+TToUraLDVl8ctgS2qO4rK7AzlNfrt3aJe3R+CidMzJQ1/ZTRpDPXHvGh99WeSJHx2u72p7tGV/ZiFAG4nCc9KQP00EaZzYeUXbCEHaFXtu979GdcWrHPKO+Wusytva1hXNhT7s2fS1b5qGm/ffEEwuMiNOiAXjN0lUeiyKVLEpJ/fecbAtT3BZtnY4IK/ChmaIU174DC7KtBTvKvqWG19ZqKAM3R7bIJO/JA4wltdqnYMMFsBSfpZPrptTQcC9QVTYRxqjgY6xJ2yEDN26YuF7QRaAM+e7huUcOBV7pnl/tSxWKb5u4gZ0t/KDB+h45KS/bO/AXkC9sThprUi/oTb2YqB8+3OSmuH2FrT2YRPsWqItL/WDP/LrBf2zflJLzYPDx+YxNe0jgXGH8m/QLeaAdcgLUfLnbRMpGesy1aA5596oulOUAP7ZvCjyBR96dj8bdPrbELp/lb1NKlE2JWlukTTDOfKZVdVBDeZWywnAh4IKzRyaHcZ8xURgzNuri6nh8RffEowWYjCmlMGcs1GkPEQHp/Pz/+Nqv2P8dZ201+tbChZP8KF99Q3mjduxsydPzGflkvGd+Nwac2NjJuY2rslRHF+R3gb5EylV9zNQpLx6zOn9oN8j/xALsyMaVV21KudieCyti87VuGMe03x461z7wmgCJq/AtxwuxaaWXjUbim/S/AUO61Lc8pY5pE6738sPwUB72t86+2vMZPo+Pz/H48Ihc56h0tKT8YhXutb91jnfB64aDz7X+IeEGH0m1jgqfEDEypdI6i3S/Qb9vcV0Xm8obzTKkRqstx1zxAeTbF0gM5yfjZ2Sq7DI/QrZn+J/gV/mqqzygZv0xoUsB6Kujc+m4i1qxOyFBlzKwHaTEUmwMdmuzHXMAnvJb+yzEY3CjT1qgtfAc+WZXh7zU20gsMtftHA8c9XGGLosw5H8BmTCl22Kd/TcF3vtG7j5G7dY3kCEvbN8x/+vnPfGR4dC50uK99qY+vHf+9Cou68QjrRbv1an5R60FdqXEliAfPIYben/713+Lf6X89OtPuZmn6sWfcOEH7nOcsPULN4TEpy8bi7yXZ/E7VjwdshaGY3Mc+pgo8tbQtbzdktPu2UB3jilF2S/IlhF04osMApu0HnrRPaoLaVKnKfdxiFVnjkGHdKjw2IjNqAay8J2uRkN+a7yuwCzf4kbX11C2xtrKOOk8QaO2pJ1bjJuv+Ue4Z2QQcREqIJSiRbOQb4v/a+Dr6xqzfJ60VebZZw6sPJT9+njPRuQzG5LkHOC5wKS+NBM/AMu3pB+K8+jfgWM9pr0rR2U0MB/vhn1sufYW4mZtLWVkH3EiKXiMkJ+1rQB3IWeYInVHLqwAtshoU8DHOk7dSUdFZzvi0C16OWB7wjzDg/QYC40lWazjMMF1iL8mqB+nLMBkPDT/8Dc87CtvtpVY/9Hl/VtCey+1RakdNNNepHUTv6ePFP9u6C1lE6WzlBS4hBsgNPwzAWuiaAgWjcmC3qLgHDpVI9BZN2G8qXQMuJQimPD5xIT9+PQQx+dXEvIzZcrJuqJkO/n6/qaU+O6H7+MWx9dYFxxbJxp3+0x2DGx6mr93eHt7x8nHPhy/KdC8oUCQCUbZvDszgKWJEMBdidq3cJeyJ0lsJB/bcQiDzRXe4XBH+w1ONEQPXcLW8L1mYGkjbZTdEBk4SCZ7nKx0ZXV+6DUhlG7xnpksZhxifpfF0PrcwKl9xc9K2FcHu+Dk1rnQc9dfuoLPxCTsoseTG/9WCOzFFif0f3eS5i10SOcGHcjbFh3I33jYJ51dY9J4Txpv3xNGRJULoa/3XwiJM4ulmxhweOUtnpenRxJ/Ha/ErwSlX3/5JTzVec6J00AaUeG3VpK2ppwtjg70OTNxnAgo7wst+IaN9y9aeH/27SD58O/DHNC1gQWBEITmDHJLzNggeMChbSnjBi4XIQJbbXLFc363tzlhF3haWKxO0LAW+xvwWq3oVFqLVbGgK2821CtvT44aQdM6i/oTj0XaAJz8GbDIiKkSDk8KFMUY3DyBfCahc7NTfRkc39JvZszWggwSuD9WELWVMIHeEbSVibRIx+ApbuujQp+9z8B5eT7FA6d3JjJu4G13Y/ynv/4lvv/+j5wa3YYbLNqLkxQkhYuDqq0hG2Xg4vr25iZMHD5+wNaxEwPtBTt1QtPeIDQqNr3Hzuw/QFeBBqZLyVAMq7JBUOG9o61r7Ruddsq4Ab3Sod0cjyy+WTCfsWeLeGb9gqKcHaM0CzCRio9pB/bJdvAUJgJtvGvg8pletq1ltRt1JW6a8ut463wopWLXlY2AY/z9b3/Pa4DUxPDh4R6fOOLDc/RDjS1+tOVawCOMgn/tiBd9bdglNoY8rT+dT+sryxGYRMkFlrFnA2DpCq76ozbuQkY71+Zbg47T+nebBnBZPx7GKLWGsr/FV7/74XP86U8/xofPd9AzAruEwh/Qx4e7u/jeNwE+fWRhtIuGbEDlN+mT7m+F2lWuDMdclceE3E/oQ/0EHxPUWmuO5VET+FY8jZHXST/DTi7wLjzh29f47HUDecJYy7uOqAOrzRRGIcctsUZ8jWtBJ6kv+jUSMReN/j2VHpl0tJXCmKBsCv58Ig79it5eoW1J+7jSVIC724/xAXl4gvr9d9/nqfJuHMAb9J0YdyIuGDMmYpTF54nFHULZoKmSXXNe0ma/4mfGSE/f3BB6g39jzSv+7bOyUxby64bVuLuJP/3xx/gO3AWa9f2nh+fEVeBDe7Bc7aDWtiLk5wbcnX1Q8IxeyObTnvq+Rc8CRdmIR1mqC2HLu7IrjNsqr1ZhYlkPC9i4Amzau5seGV/wZ/uqdzemTPh81vZub7Ax2lFtuPg74aewEDlHAlsbrfhdqzWMKcYq55jDuI8Be2wVv6hwTbvxRh63jBP2sB1zTM/4DlqFKx/KAkXyXbJqUxlvO0RkW8BOV6Pvt6GtpM0Qn3twbEphMYBeiTHac+qha3HYHTIOHtDFVrzQIB3eDzvo2A3hc6NvMd8BTofYNmXFXbjWTcl5wrhYeA4/zM9eUBP0zvj8eyyHVudvYz9WlP7Tw2duLAkYzuTFxXeOLzUaOcPuMEYPL9Zl+/IWG/hXz8YLaVSOtgtfHufF+eyEfk/R9S1u7j7E3YdP5Cts/DPH+3c4tI0eO/j0+XN8/vAxPny4i1recwB4kZ8Fmk3crxucLy8n/GJC7xesD4z0g5Ewj4J8KiIcZ9lAo+NX21uAXULZqmd5to/F+8PhFtoOMbBpX2sPkA2lALJAf40ef98OO65DmA+4+b8pNRwvIS7kxaP9HHzrCFtLmSHoabqQRx7DjaCZACSPXV03CZac19UUcRpA0rvKb/EpIAIcNbrWQjlbmnZBfK8dY5DPjL4dcx1hbpEyY1Nh3TSbwjc7Xbi9MLe5ANKfHAOC377AukCPfmox3zOHFb56naYzsl8LxOFLQ8pH/56J0bAKjQ273scW+rSdBp9K0bleGPLn2x4zsVm4FjcDz8Qr5We9fWbosER+CnhPxDrnoEKckO85fCtpdnMd3EcWmI8vT/HA3DizUHVuUjfirvig9Pp24Aze+s0u3pBtCdcCtbawX47BpryvXOP9g2gyxql3eT2+PBOjj1mefbMVGv4ZhrwcWUOIT5gN/5Ie5ikAABAASURBVBko9gmktswzsfYU/t04fyPBGH4ijknjM4vs+y9f45dffo7HxwdsfWJEhHTekA/5to/0qWdpuZYJ3rwX38B8Jf3KUrnPLJbPtmMr1sE4cqyIZVnlWgL7J+YQV3vGCkMb8E274+kZPp+TXvOhV+L1E3m3B1Nfv95nblpKBWQBZgPOnmtd808Ep2/e4hMfPt6FvhZ8zur7PGV8Mt74HNDQakXOdGCc+FdaeaYtoLZrJfRf+dfeaQHGEs/k+z/99I/4l//X/zP+5b//S/zbv/2NDYpHRY3vVOJXS/qEpzy0WefKF3jTzoXTgVsbntQD8cu+G+q0Je8n4rfj1K20ScOW+eT29oa851Pckgc5r1sP+aHu7efYWhu5z5g0iN96zetwuw//R8Rbxm6R+4WBF3TkVV8/sHmx0V7hfYMMOujZ7oZwjqmthrmENHu/3e1iO+4yRpkH6eva17U86/vkcRO2OoNHeaeAvAG2l4uCKIVD9yn/tqyxQljyYg7x/PwUX/Ax3/a/9z8m4PmEvGZonpGZ/WprMcCLPB7B+fB4n/pRbuKTL3W42+3DN8cG5j59Q1lumWts10cLdFga8PYjPHOVPPE9AfdMfPN5YK5UDlfdBLLa0t/55NPn7+Lw8RNyx9axf9cNr+ZE2LCbPv4K6BN5j7ZwpF7ZOB6jSr9zvnm8v8f+jzzPQdINyrKWgvwR2oZrrS1q6aLvtLOO9t/fV65+X1Rr+RRteVku8cbpk868YIxZULgGqeEZHFVqTWXVaDgPvhSlkNDBOV94X2LDz1ZrjPtt3H34EDc3h9gz8beqAS3x+nyM85GADJxSWrD2Fyw2U0JjdSEACJ4jyqZGsV9wpfBAUFji5em0FgzOe08SFiY8RjDUyS0yeDpJW0QgbAMpth0TO50GYR389XU1TPIKxgbBs0YHrf0wxupINeuVyxnHt3gvPp19QXgnFoa+Ei6OgXEHkpc9gWfc76MAawKfzvLECYtBYEKuTuLK2D+CpuMdccjn50cc/Z5d4RP8K8sSJqYWYbvD+vT0HPdMGm7cOJl4Oi2PBt0zk8IMjcIFALwEIkOusFBQkDC8xrcPyo8SBoseOlttMTCBpc6YKHfjSr8nc8J/IUmQ1jOBvESkfFzg9owT9xuBbKFN3GAFMncI1t9FN3mbaFve9WQ/Fz/a11q3RKklYTrwCXk8HR/jhYnpgtK61sAIPO6rttfVTKKtvKADvtyWMDlXviuaEn0uCsYwqKoLZTBP2tAzZjFHq5VgO+Tkou4sjUSjQIswnGwm/AJBRkW3SmxK/4hAcIwdo4FDuNRA3RLSNyBHF05bAnk/1OhrpTs0w5w2I9w35AER0WpLOHvk3cCtj638LPQudsGelzBJfiWBf3l6wv4f4g19BxjFqxy1aW3Bug2VFtiI0gVymYBxCpM+26W3QpO076Dfxfh2N+ZE72Ri6aFF2kqpDmFSm8G5kLAEtlVTV601RMOiA5mYfLnx60RwIjE4YQ9OCE6Ayk18tVUSCseUMKnSVtWLfLd3+WpjTw8P8UASp9+AMaRzf7OPm7ub2GOb435MOdt2xubP4PI0zaIskuBSosJj7TbQ/BZPj49x/+XX+PLLr0xIzyTFyAQZOtZYcOIkYwbWQrkQmBYLfAlLmMYu7bhGiaCox1WOjceCnpY1tjCxPmC38kG35HdExo6awDcDU77P4HtVTpwqu0DTt/Vx8Zvo3d7cscAdw7cYSgErRb1YWq2ZyDlJmwxUFY0tCBfi0InYgmswsRbsq8Ut8rNv32p0tVFqVK4VWI6xdNxvxzHyLTPssWuNaiRBzFIOQbw37lnW5wKMAp4S/Ij1g7Z5FFZj4dc17IPxEzo6w78Ja46F3guyUP6r3qZQ/r4BqYwa4wY2Rvf7XYzYxnYc4IMFZFnnEk8fLzjKBTh+xe8YdYLqeVxl5rO6yphCjPUPYZ71PYhd+5VQfsoYcNAwx0y7Y6zTH2tRDlBNUDDWH4nD/g9N6m2CJ+3C2D5zLy1IJBAIA5AFQLUfYx7s4kMzi4Ep58IX5jBlohxeXh7j668/53/v+vXxC/a5zgOBLKVFPOrXvgt0WEAAuuX9bc4TG2cT+0ngBLtfx4GePjzJLMCylR/KrqLvPUnv0EZkII/YMbBPxHoXBfdfH1kUPoZ8SqdyUY+v0J0yeHjE7mdkDXywOK+pT4sLU3U040/SbQ8XVZAQbyxelEnBbhs2po24WH49v+KrxL2k1RFKsqatGo92wz52uxviaQtSFjbB3+B5DhNL9Zxv2oJAOs9srknnK/Pz/Pb+lhQxTpusfQ1L11rUbR/b3YCvAXs7MK9gr5c5zA0WeOpaCf1xoG1Hvy2+3DOuq9iXJL4X8VvXtZZxNOHTR57Nk4J48sYJsm9zXvAHohJyKxRakMfCAmCDf/WtxgHfc3NIvG/Q/8Ji4c2/7QBdCByfjpRBbqYgK/WsrEtX4KsR6ydO8I/x9J6ovyIL7UC6B3xp3O+AUdlYW9LWnePNM7TzN+ZHZXd+ndDTDKw5ZY3JIJMTc88xyxu2XkvVBNmoel0LNE5sdCzzWwR6SOYY+IZNvZ5ewwWBhxn6kLHOGHnGPuxXkZVDLozEAqLWFgcOjD6zCPnTn/4ah5u7WPmtsQQyQ4bH91jrnxpQ56ACVAVMCT8L+vNaCnWUoMjrKpdTuMEjnc5Br8go5xuc1P6NubsA5kTcUr611fStpBnetddNKVFbi46+PaVrzm3SJyXQCCz7u3Aq9Q8x7rfMYbdcR+gM7LqEcW3c7/MtRn1S2p7YIDkxL2SnEhkvjDdfyP2ezKGRmRvTlhOxagZP0E8blJ+KLAfoGbDVkXju1Trl8aYhBLSx0fP48DX+/o+/x//4H/8Deyjx1//01xhvdmGMPpKDmZOucceRDGLsjC5BRf8aw9ARm7eUMRq8q7OKTFLsiKCUqrkSU7Elxmmj8vFALnzkcHhic6+WTYxtTF3vsE3pHJPuLTBrNGAMrYJriD282FbBoU6Mt17lewC/88TQOujpkeeO/gfKnrFj+ssmamyCD7QslBIFPlrmMuM4MG6gLzjBB1rYmNngeY4HFuEPD1/Cv1nqnO3iWbtVTiX8IB9k4z2kpfyMgRO2M+MPE/5wZK53vLnG+us1U/ab2NDV39bc7hhfian3X8FJsU6ZnbF17dZi7ph/14q6ibjxBh9SoAw66YYAvlGxgULJNn7YfoHGiRjUtYJcBmpn4ucRu56i1Ig1Du7IsXbYdc23m96wtTdik2+/vJKzHNkEMVeSN8srz0/MXV+UD/PrCZ6VQ/pPZT7BNt0gsF9FR3t8+u7uI6Zd1xiVc+kTNqLXM7KUkPYe+zXvW213hbNAy0xRturAX0lyc1R5OMesBcMDJ2CidsJCyzXIgeEV3v3NhwkYMzwJ53V6Ji5ZHphzX+iHXtB8gfa06VbD+8pV+hdlCI9L9gk+C9PPQk4s7ZExxXn9AVn4ps8jeSedUqbf//h9/OnPf4off/wu7j7exrjvQ7ilLjGMjT4DNDzHl/ufcwNuhsYiHchiwPbtG9jshM8bq55YD/iG0InYlfMpbfLc4z899BZJogSf6712UHnosA0u4Xr2jXg2IZvGmFvya+PsGRzm4U/k4fpZKTWcO2pl7k0Rz9A6ZS5tzi+a1oZoFWEHcmD+0D9aa1GjEAcWcvDneCCGLciwAg8joGeg+znb397nt6z8nf2Q/98VyavZriSrEIsBwqu1XjWqa0FnoTGaLPcYpUZ0LUXu6eC1R+H7cR8fObVyt303jrEazYKxHAmoJ064KyaBUbi4Jn/TqDvMRKMADEnHku3XhM72WAoJ3xxPTIDPlCNJqoZ3YkPJMRq2ZGBJGVg1WpOMNxo3xRbw4bRnjP2FsS64dFQNXV7TGOlXMOCBk7vtdgxPLJzoDToTiZiL8Ew0gCke6crgTSKygeJtG2PY7UlSKchgUyqT9wm+n3HoJxzmxLAli45nADI5OJEcHTnxeOb0wgkjoFMdWAowvJpIPBBU7pmMnpmcDWJnApkwXEBNBCWfc5EvfQwqJZjgSqgzdaWMIj94MFfbTRrl0+Cmg5toeQo37OC/kPQwwZgonYBvURYuBPu+xeFun5P0NTC/QY+kb0r5NtFKt4nKGRktwLLd6xk9rLK8qNqoyL2xYGRo/v61CciRSVPd1FYdFspFWrvWEH3hmeABr0g0n2fgq08nSSrCQObJdtcaARqbKxXbmjgZes6gU8G5JWhpoy58M3ASbEsFPtCv8IJxXWvQUNgIWUjlge5YbHsg2Jo4B+QkrdQLz5NG+dH2a6ske5VBEU5WTlpOXvZXJysN+/DaMR5EdCxhG2DTnrWzFxZe/s0Rd92lbdUpXUkGbHtDR5DNF/9hMVE6UAJg5gRL+53Rj7LSjw3M0q6etyRefWvhgkMZ+KzcemRTawMevsfCwFhwcXLF/x3f07b67IJc5rTviYTnBB2TRXz0h0J4ifCtntYrh5ITpb5ZkG1D5iaqUJvx4eH9jQx5UkZbZHw47OP29oaFAL61H6Mi0wVByZP4TtiXC3HlgklEgepaazR4MDE44luPTD6PnMDobzMT3swEO5nUcApp3dWn1I82tAAoowY8nEh05OmqE9tBEdojmkqfPmPTz+jISf/I1fbaVRLMMfw4/oKuTORM8J3EX/DlJzaMnqSLZEgf6qBbftVDRcao0uG5sDQpkq+BBenH29sYdgOyhUpoVT8FxpPGvEZUdHWVn2OMb4639K0lzATOD3XpiZJv5oz4f+tW3atzvJQefo0dlIK2LMAvFu7X1gXfX0LbFH7tsB3sQNnOyFtYxlR1MiNX7dLFtrHLYixb4KW5uMC/RuLobj/GSDyWD+lW9hOyVk8LPq8dqIOuNmSBfaH9igy7VuGf2AE89f+MnI0rjpVW5aR8Kn29aqdJFzoSbldqzlVVoTL/vJEUGcueWMC4ofjCPGQMU+5ugHrFJAEtNYUFNvFJ+hg3e4Vf+7vBspYX4hBzAvi0Af8np19++Ufcs+DXVpKvVP5MPzZ3kKM4UoZGoZQ5voevaU/K0nkFArBHuIFvvj6iEztjJ9AxU8kXHTU2v2+wgWFtR63SN53O8fz4Ah33LH4eM1HXvxboPJNsvpB4mtQfmY8u1ClHEc7QZ1xb6VjpfUNPytT2nGs2QaygDVtQPx0b5I0ir69sWGgTKBENSq82VqJipwMxaotN7sZDlNIjjwuLl4lN10nQ9K8MU/fInEMX5379S3qkW/1uiSN9q+F9p877El671sd2t42eOGTbDM2+9aEdpv+2Flv8TX/0apy0HoRx/XTYSMX+GsVrx1W5bFjgrn2YN1iwucG5wLt1paw60ufVG48hbH3fOWQLXuk3Nigb+ZDZsqn0G+ADftGZ/mDsKaVGD94ZHfuH/Y2f5klXexe2cMfxJowD9jtjmwv9u9JyjpQOD63WWDqHG23Sap9X7F27N3eyj4dq+rK0reWUm0REZAQAAAAQAElEQVSv8HnRwAIfwCH0U21GerIQS80LfJMp4dCvQLdDlLlF+sbDTXz89Dl+/Mtf43D7AV21CHjnXAkbWpgrzhyavZBfnViszoomjMfqZQHmCk/qKQXpKit0q68dnS/gnRa61zx4MzY4J21qia6BizEzNs2wUKfSdcL+J8bNAqe9qzVa16JkQR+byM8C38rAeeOEP1X6jft9+Pbx7jAGSEMeGznPTrtmfnOMNEifmwT2kQ/xPRO77t9P00/gP8HHygP2PwMOfu3vRVzOExZt3qs+JPy0oYJe2JR4eHqMX37+Jf72t3+Nuim5AbQn5i7Y55E58UhOmv3hBemtfM1u0QXy2MTA3OqmizjMXXp0WICtnFI8EON92hI0v1GO8PH8+BRejTWl1NCvDuTN5hzKU3ja6RZ4Hbro0cUOXAfkZpt9ICkWaCkRuUlkvWOkx7Jn3jgg7x2bxtJWgvgQfFCmtDleqXXgl48tsWE7NmKhpUZFlea5E/nB8/EBO3vAzh6xuSO2x2EaMRePTpGrZ/O62ACfr/44oZ8ZGRuvF2JkxlQONc1phTkzF6iPN/rpB/rDE/71QO5j/vDMvbZ2Zqw+eaafRXgzDFyod6xwQBkdcv8WkxBK7UvUrqwk8bwp/ADnGbq93ZI3iP80HxHDEgMx+ObDIe4+38QdB22NWGjcnrH/yYIc0pbZMDmxXpmxEevdDDqSwzxyaPFMvm5d1IIcaxTwewD4DN8n8Kq3HXZ+++FjFAR8JEd6cC594ECOjbClQGNE2LauwQZsY0DGBV3PbFRRkpZTTPjv2YJclO+FGLYgFzoCAa9h3izQoQwCsPOFMW9H8s4jsQL9Qf+JHFB9PEGfb2UZMz2UVy7acUUmyqG2Gq218H4B7jSfwQGdBT/i2QdxeVUfbpI9Pz+xznjCbta/OXWDTH/44fv4059/jO/++H18+u4uRvIa5V6wNfWxQycnNtHdTDueXohnc1Rwp21in8rvDcN1PaatZGEt+0pMesO3jMXS3fqW4yAPIpljGONPny1VuQA35YL81LEy7NG5+uno5MbjgwdA2OMZ2BuI3I4jem2yiS6wfmzQ2GYptCujrrbENqFv7bTxbNuCfjKGsSGmnuRFWo3l5sMzvrLQZ2HCUY3Btloi+p38wMR+J5S+k1nKJtBzFJ6rCdB2jMPuEAcmXXcBPYHes1u7J4i6OBvGAeUPBJrKCOyKweW9bADCLfBKlh7n7lsjGalRa8sxxQ5gowfxoWqP8UKQmzGivg0x7PZhgucmy8Ov9+y2P4fJQdda4nPR+/B4JAgfSf6Y8agV9g66diNjKT1JYqV/4hLfQifMUSPzsZRKEkFp9RttFVrtDwtJE93TuM8EmhdOYqTxjJNYXklcLnTY4ijSOiAzg5UBw2lxdgyLOE9M6QY8WuCvwd8dG2KfPn4OZStVZxzkBLyFoDzkSfc2bu4OBIVdNJzdwOkrdg9fv4Svik7QUGHiBn18YJfW0/8DwXSbiekQrTbBEjQWdrEXFh/gXj0ppHF17jGUV9dYFEGgTrouHKYcp8PKp4HQkzonpQswWh3igHxvsYctQQDth8n1zz/9krq4vbtDni3vXwnq0m0Crm5rqWxsNPCOYYBQ1k6QJ4J3qSWGYUsi0bCbyN1o627g7waYHyg9soY42tVQyU1Ak80nTkrUR/DRDgySPbrnkY2IiY3CxzCom6y+ITvrnSB7dDEg3xLAQjcmpA8EJRd18otY0kau8KTXROWVjUbvTS4c75sZ10lKGpW/tBvclOHEYub0dIwXFknCrfAqTu89GfCPGn798oUJ4plNKewZ9oRfkJdX6dV8vZfmip0qd6/yeYuMPnz6GP735Lfvr8BuSkHvwHJwgO0dlhOlCzY3G6TPRMlfK9R+hK8cPW3S90wEtSlxbrFv+4nLov5mgvR1EfyC/c7YrzL5jG3/iUT9xz/9MT5+/MjCckRn6JR2F/XyrT+5geUfc/zpp5/iy5dfMqHSRm7Z3GnVDceZBGtKW5JWWSFUwToC4kGbEpa+M4Ffv7COJvCRKGCv1uWpMPptrYsBG9vvd3Fzexd3H+7i5uYQB/xIORg7bBP6kU0iX4X+7//zvzN53wNyCe3dvg27UfY4dS48tT9jkm+UKJML8pYOJ9KIf09arhvY8qGcK/a50Q42ke1cQtvmB6NLwv1K7Pv7P36Kf/vXf8vT2V9+/il++fVL+MaF+Lt3GZkUXuBVe92UEupmxDd9LdqyG4fEoZ9p38JQ9upOOqVnIHYMuzG8arvKzf9p5R7f0v9NhuzX4y/i3UCl+JJmcSMh6+xjbIIMWcn4YyKoH5iUmGBLX2G8stCfPL00Rry4IMBHjlwnYmIBpqe5e2LNAF7pav3A4hx+kB3NIZI3Yy2xxvj1z7mCeEZ4V1bSBcqUg3YQPMijMTfbACYb0lUKMXGJtDv7KLdMsKDrmXICl3TLv7BbHYhrQ0ij/FmE6Vh5lA9t4UxytjBInG76TNik4+1rP21nxkfkyTr5hSxEvEALGxzwqSxnEiT1Rq3NOYe2zrhZsJs5DxqcU96IdcJc4dUQl/4lbAc6r9hnQtbGe9uND1+YZ4yF0rrHP27ubkO5SKNX7d+EVRsWzoitfcDnjQ87bMg5RlmanMqzuoeJjKWtQkfPnO9ASuNemxsZ59gtcaZ2NVwwSGtfW2hz2uaWPsbajnbn8VcWpa8sQM6vJPFs9KgTaRQXYgb6+1disiAJrtLzSrzwOiNT7UcYry9P8UJ5fHrg+hzKwvlphYc0QHqmv/bqOKH3GQuQ/aaQE7VcpGBkDJlXEsAnDPufz+dVj2yKqMesZ7GT+NGBOnNTyKt8KMe23UVssEegucmijsRryeS+Kssl38z6yhyiD2xo7Khv2+06VxNPjQP7m33siXU9sYcuoS8Z98XlAqzgU40285cLdqjNwgjsFGwH3vC9giVoe/bXF1x8Zb8IeJtzg9B2HuPr/X386//8n/GPv/0Uv/76SxjPXOQdWSTafmDeOow3yGxMHNLBDU3EbmRtzueCxqLMlZeL63l6Szt3MyntGxk38taPH78jnt8AQplAD7IFWBh7A7rVnRsq0vVAnJlYzDT4TZmWYK6ZM19wDECYj07Jj74gT9p9KQVNLMijpr/n+FLzbT7j/6/E7J+J2X/713/lhPuRQ54FERJMAgqQb22bqBV7AY6HMZAe274lTOeRX4nv/kqQ9caTUpgHofP+fs0PGAYkeCN2KC/IjgoPwzgyz+5jMN7xbAy2o30W5ml9w7nXmDRjw2/ADAbf3Oxiux8j/v3fY7vt47vvP8N6iQd095wyesNmdvH5+0/x4eNd7NGZ/t7EUTfZNwSURYxrEa+6UW7q27nUX8c64rPiDzmGSftNl0uczq9sND+lzTx4AELO9Eb8cn63XOgrTxZRuShd4MHxxtubm9vwLfRb6DMXU08dPqAPSdEZWOY8T5nf3WeMdIPPfsYZlETdMcxHHjhYPSNfaSxdxO4wklvdIZvv448//hDfff4uZXHY72PHvGR+6MZSj0xgC9s8rfkrhDpWuu5uPsTdxw8pxxtye3W7H/dprzfAUZ5H5hXtU7kJ89NHNgc+U8ihBtYzBXjq0dzMogysQwmQv9qY8pFn+SoynqWENj7shtgRQ0f42XLtW8W+n+Pnf/wd25+wnzF++OHH+Ot//s/xX//rf40///kv8fm7z3F7e5cyaNoWNhx8nMMm/HBm80R8A20HZH/L5sYd9N5wP8KfMnQD88yhOeTHzd1H1jV7Nl7muK4tpHWPDHbjGFtzfOBfUv7c8F0UKlf7LdjBhP16lXeLcC2b7BOsMSN66Oxwlg119jVGCUfbU8bagjxIn9cFPrRV+17Ad36Px7UW5p8WPZuz5sK58XgYYovepfkGXXathvNVX1t0rUVxDNfduCdGjDxXeN7B+y3+uQ8qwrf78i0+Nl7d9HCzxfnTNTck4w+naKwF/ZMNd8y/e+SjbEoJ1qQzNjaxcXrMNfAJWqVb+VRomZHRz7/8Ev9Ar1+Ju9q8fWZ8QF5ttyiTiTrzwBfW309sfmlLnz5/Tnv6hbH35H/6n/xq733qZ8FXTtAw071E2jL0ff78KSzyL1xlKA4YVszEVuZEaEt7QX7GkVIqzQV9DdH3LXLu1+lktGyiKIx16zLvfg8/Vpp/D5T+rzQi9M2mRs9k2mvwLJYaCVljcaDx9yQ7fUVRFUVVjB5O+caGHx1ju1oiA1DEqjjqCsUAq9KzjecuHFui1Bq1tTSiSYcnhtm3p67WlpOqk8eJDQKds9JfyPb1GT9lLDCgSSO80mmSaHLUAWPDGGmw2F9H8YptMbaE+Cp9OsrGUmBmpT6dgFV0TuIZeA08TKYatQYurOQBPAbT7n8Zq9OZBM8kUxcMX6cTl0HYokyFYRIlvOAzjAPBYh/7cR8jTtIDW3zPTA6PTF7PLEB0ZPnZMikMBHKv9hO2/JQqD5GbCQa8LNCgF9pH2fTKuEd2BV0gEAPDmWDgpCtNPitnT2wMAMrbsiklam3RsI/W1RCm49xUcJw8KRN5lafrWPttCjovNeXOQORLLXLx3uTKgOCG16YUksmJ9gVbbCHMgcmrdsWu0cGffJgQCt9kXlxAwxZLrEFk7SvNJxZe2pB9ZvRnP+VnSXkFNdBhu/1OBFRlrM6EUoo0yyvBFzt1AvJVJWnobKu0U1IufctJQLiAhY81WEvjkR36CdiIm6YlxOVi99E/kk5iZJtyX9vp8k9fJIfc0FeryeO1KXkApwmIQdprhRZESBcc6goM/tTPlUf5Q8DR+poy7rEHu5pon7GDs8kVEBI+PNZWSXZ2sd0xqWFzXWu0BkF9go9jXq3omSBcbHxmQ+qWDRYTIBdwFYLEry3Kp5s2+vazpyNMgsd8DXyKQOB92648Qr5jLMK+FmXkpsfbNCFf7ASd2GfGxr3W5L/SHTuCDxfb2mODZu1swLdubg5xR9K4HcewLt9IahVZDIz7A/yc45kN3Puv9zGxyFRWFbj6jlc6UbXQb8qiLk/oVpukgUl6QZwLOtuE/iBfWBlNM3UFnMqvZGyhkn0L+wO1FOy7UrXk22+ekH7x19W+fGWTzPJrmMDIZ4n14/389pZjrOmgc4setAVjQ2PhVqv4AlpPbDQ+ZuIwoecLMnPMphQSJ6yMscHHehde6ulMP2MQXWL1LWQLcikWtwXkIY+bUpJ+7cZn25SJCeuC72kf6iH4zNiksC3SckJ+J07IJxJL+wqjay20a2OzODalQEMXZVPD9lJqiFg/F4/4LN7brm474gWdYhMlKvcVmLbNnBpLQ/DB1PjJF/i2cQe6BfuiYEPG6BPz0Cn9dKJ+Fm3o512twK3Jd0XO2geSZPy/g5FutEuTdmu9Rdx0SDtoTV4sYi0MoAdsSUfhmnajNSEvx9jLOq+b7E5/6fYh+81J34xfKAeH0Zw+VbxhjGOFZTy0+Gwsm+DVeeaELoCam6O3aBBq5wAAEABJREFUJPM5boE05NcjP+evHr42DNTGbm/3ubjQj0q3IpBf5St+BVEY61sZnVe6CLOrDZ9bi7KzblNoBK5+U2sNfa6nn/e204TfzGGsum4CKF/rYf+3y4VbaN6A3HGC9apcJn/l+w09skmQmwrM7Wf0e2bhuW7C0JaEA6AAx8JFu3TDRrmqA+ekLvkp2GMN/YNuiJZxjF8gSNrsb0J8fvelC2104jsnLzP4fVvqjPyv+pDWTd8El3O5z2WzxgbHK59NKeHGqhuoDyzahZ/9qN+UGj2bQFs2kVwkmxf15HC2u+jYQPeWdumboMt6dZd6Qy7qDo2Hcu/6GrXVsF2CHLN4Qpv8UcOGzYJ/n4Cz0lbiRM7y5evXuH98iGdO981hPBE3p2BEDO+5Ze2aGkIWSAuxKVdl8KYsLNixsKV5ZvNT+c/qDnzSEaXGQK7kAsr5ST5WeU8JM/Ij7IW56kQ5hv5MTdqePmwXYWkb3luUiYtyY6BttSIDim2O6VtLn/dZW3Sj6JmDg8fHp+T5yLzhJqvygJBotUHnGI3Y3L3DkVfpvcDjFZdxxroe+BUdSacyyxjMONukJwvIC+VKm23CzDZszLGWmTgvb9fiHDwjP+XmG5V1s8kNgO9YxGlXz8zLp8m3G5YYmCMPLPDUl3NKregLmYNWtriAQVzvRRzKf9amsYcTMf2EbylP2yZ0apmNv/AtrTPX0/kN3ZzDt/LPjNP+rF9zFdAUOKVc+9uG2UXXKhudY5gL96xV6IkIMCT6Fh6yP/CObPoq4+N7DJf4jj5dtVfkJoj6O2K34lyQGYBSxzvyz9u7fdze3oWbpiM5UCMHruoI/NWCXJAEc+yc/goFaV+7wxg75OfBlmWHPBt9e+xgC73mRz3P8quMEGMoYzcFdrt9DPhJV/X7AO5CWeG7gRXQv8F7YHP98izN8rykb0rFQuwP+GhJT9/a6svAVC9fiBvy2/ct9KEPn9jg+uTf4vmATHexhcbGmK6roW1cbUw84q/AafCiPAbk4twgz+M4GD6Yi8gRkb80bZGjMUg+zYfdHLJeGbQK/A0l1k8pFboL8Y1nYzmX/CIgoi208NMxpVC9sFSbUekS1IY0XUu2XmijXNDpCb88QQ8dkz4GIyl/UuxMMce3bEqJ2lfYBCp2ouxaxf67GuYlO3LJSr0xWHh0j/wwBw7YR8ql9TG4VkPvFTnanvxjjyfWJhewK9+eNnWgXC/4Qx5+3RxyPbjdj+E8qPzpjkznLMrOZ2Gql1K0k4X87ok874kc8hl7PCEX+L92tDMyTMvgamyQV2kyruUmFPWP7+tNY0WBR9fXtl9oM37qfwqwQwfaSNor8pAO22b6SZ8y0RaNB6KupaU8dsiko7FQ6bypDGrtQ3le62n63X3l53dF9MJEnraBwi5M/OfpNV5fXzkFewlPf32L5YXEyMX2mcQwgzMOtDCBaEQlSipNh1P5wScN4FvQn7BpHLPUaJWCoWvcWyZtkxMN5wM7xxqA4zyNm8HT0XfEoJykNLyZiaOnzj+E+uc//in+/Jf/FH/+85/ihz9+n4Grr42FVGQggITQqAaC186gdBi11TDJ8jTbBaTGaT+8m28hmYeTUmNTvVLgK/jI0xbnvd3vY8fVTQp5lX93T00YlQ1AIhMtcOos9rWf8nIzBVA44pKnA76N4uIyd2eRUwXnAOyDOJCLDrcpmBJf6XTyn9HTsvy7YLLMBDMXVk8soH2F19+pdCPGoA6ikD7rfGvolUltQb/K1GTF0yZ1K4xefeCM2oB0GghmdAvqkH6LYw0EDwSFr0wYD18fsY8jaJacVK6LBO3EpMcx6lMdr/JadWOS9PNPnAiyQ+1JS9caJyrfh/rXDtSVQc5F7ldONPNEhkW48pJudTEe9jkJR2hWc9JYioEv2JU+JV3qQ5qlYY9MD/ub1J1yPmNHD5wyieNEEEYsaZfjfh839BuRhTQoC5MR+7mBow7Ery0qi0dOip6Qh285+bcMDKIqxj7K2WJfnzU+1al9e/qoHIVh27jf5inbHtzyYfIkTvtJH1wSMIeUszq6QPCC7tWzfX79+af4O6eOP1G+cHovrcKQFhMk7z1x8K0P6+RvHPchjy9Px7hHvp7OnjiZFv+mVk05XvF5x2hfynPydVfwbqKEfKlj/Vj96qPaUfDRv3zD5/TyjL+tvu/Ep280FyDCF0Zt8NWHv2a03++i8TwRV77++it6nKCvRKO/48Ql39qXtvuVE9ETfaVDXm5u7tZNU/j6cHcX2qNjFuiZSTT1BW7hq0QP/h39tvjbBTvXJpWDvqyv2q8xaX//3XfxXzgN2+8PTLYLp6KPeao7k9hqW9IqDnHl5iVw14luTvkoE0/CWqvhyby0K8cNvq5fiMs3wNS1sa3VyibbGCP2ffvhJj5xWnbDCdOIbNS7C6pnN6Xuv+ZJqeN32Gxl3BOyFoe61qZKqZyyTcjxlHI0af3hjz+GpzsD9t3wO8fNJBri9zTKoq5NBjelIHv1M4b9tCP5FQdOn3L0qo+oB+FIo30rG049MawHh7QoK2nNuNC1TOpyHHFP+3ZsQei1NuxhG8NIYXzHM9UhPcYvE5L0NeYm4e4OY/gW10c2G30DrgefutS37rEP/UvfUSZv+Lz3jtNmKjKrnGBLs/i9GnNt35SSPGt7436EnjGfbYdxvswN6NC+UYU6I+s53Ox3keFCd8ZPGid4+sYWXpSH9xbtYoDHcU8cw+f9Vdu7uw/Y7F0cqNPeW23IoucQAFlgp6vPYhu0j9jDQJ19pCFtDnxOfr3+Aj5lGXzkbS1LKH91Uah3XAeOLUn6HphbEniqEQPQ8BfvKzIaWHwMzJ+11bC4AByY38RT+xaFPm6CRJTwD/PmvPq2YP8l4638eGraWhNkmChrS5tSWJDUlCXhLE8UtT3j8iubMwvJevCRTjdo/Ps9zgHOc15P5AfGwAr+HYsK7duNZ2krBaUw1q/tyny328eW0tjwsP5M7EhZQEchWbefuGIDJ9R1wFVvzkkmxMLfIouC3h1vuUC4p/Dal3wLU/94Iz7YhiTpVpJPoK6x8BLRkJ9/tHOrXKF1CWwImdmnR05bSqVQHW/YuvIwB7vSqzycC9WruMXr/YwNyIN60d5fX57i/PoSEzAcbzw/Izd95Cv+8UJ8n9/OoCkh/5tgsQUd5hT6urAaixhlp60Fn67UGKH7hx9/jD//6c/x6eNn7HQI8cuvtrvFNne7Q9zd3cXHTx/iZr+LYRwi5wr4aq2id3iGXnXIHZCRgvJEduLO+hJRkXdP/0opm8jFr7yfiR0Xxlf0tAefPmU8WpjDHJ+xkrn5iY2nF+Y45aROb/C3j3ef4+7jx/S1XFQVKGAecDyEfPs638/4wjxdwnucAwkVaKdAl/IR7irPexZdxxjx6zvf9OAUfcD/Z+LrTOyZ4U1b8i1d57vDDt8/3ACrhnPsRJ+BuPwJeRqn+9bgdcl2af7zX/6Ub6BoG/qcuIWZfHIoeE9O9gWdfiFnstyTm+RGBvgr9qyc1muBzSUe2aR6ZGPOPK+1Ljysub29IQ85hM8Rf2A+PcSeQxIGsClzJK96zsOH4/EZXp/jxEbKicX0kesxf03M9sfs8wxNR3LOI23K5P/+f/uv8eOPfwT+DnAz+B/i8ekpTtimtO2xF992uAGfttLDf18btAyh/yKItDFzHudQyxlb0eb0C2WhXWjTyvMruvet5BN+rj3YHnz03wq/+lfKsdbwWmtLXHtsVXpO0zH5eCDPvX9g3r+HN+xIXeuPx5cTfjVB0wQ/2q7AC4YUefijXLWZN+wK1UfZ0Ib1LD5T9NU3dK6vnaERCwvf5r+7u4MO5m7qzHO+/Pol3557gJ91PgvmT+Mb8EQLLDBH8lMKi/1p1RVrglfkL2x/ddQNYnMy5aPstEmsOIIxBV1rp9mH/OLp4Ss4f46vv/5MvsOBE7CMH2/4FswyJqBxCHV1d3eLb4+SsNoHfc1FjPN9r0wbPlwZtiRtZ2AYH9WZPq6M1OkT/Mmj83spNYy5H8mBBmJlzv/4u7yISHvY7cc44Ms74krqi40U511zmTN2YZ1xdkusMh4qf/VgKcz7rbXYbsfY6YfA2Y/75MP5rcMmzBHE5Sbb+XwK6UrZoRdjvLF0tallnbuwd23jBd94wPfsPzGuB48+rY15EHmkXXvcMkd/uL0Lfc6Y6lvdzn9P+LFxpoe2ytiifkqKHFWV8NB92A1hzvmJGGbRZkbg0RUZnyB7iRv04t9ME7d9PpBLHnKeH8IY0tN/oOzg+zCOcUvbzc1dbIGtrAASKA37noFJHol8047Qw4l77SX1h0C1aec/eZZ3+TPWXON9xBpzHCM/KXtwN+YWmBINZaHYM7DvEkmDDFmSmN/PD9T1+yFWY5NaYokXlIAiSAJUlgq+MIE4yfn8z8U6eqLaiG860hgo9tMo3gxOPCfg9x/XRx2j1gZ6MiLaehYNhUl1xnndXXwhwCrIdEgCAtYYOqI0NRZn23EXh8MhdiNl2L0nWQACgbxoaCYPJceuBrgGHaimD4jpzBckmBs3fvMh8hkgOnjyYqIBk9IrjR0BoifRpmP+vrgLR4On43oSaa9IBbkAD7A6hLgNStYoO4PwkQAtfIPDMIzwMsZAwMuAJXBwyse11NpFaxvKGlStF66B0TKhK5/DD2PhlB3gI5P1SzoyLCVN4n8iEEmD9+LvoVt5OfRbAYb3XoQ7o8/UD0mkk5G0K0rpMJGSZBdBylaYPtu+MM7xGyq8njgReiYxMEmw7xae1X+fAY/JAj5MLo4kFwb/5Iu6C8WJc1PKu77hEKbUR0UnwUf4V3nTLayXN4NNbRX+K6a0cNI0EdhOLC5nVQW8loFxS2Ba6SjZT3uTzxkepJVaYPgTZNRlGxO58ncxYCCUBlrXb3bFIiCmQiN34CVxYCKxn3UDuh8JxDsCsbgdKJ/yLnyf+ybtqx37LNFwn/R7kuLEoj0ZnIX7rQ8KEMY/w1JfpQAvhBecfM1MYlO8SRM8XSjCkGf50k5MAEx8tHP90M0u+wAiKnx1+C4sZvxwzAv25YTo2As0qCNtwonBcTM+5dWxI3wPlNpa8mMicIIWedQma6voB72BQLzyeGIiAlk4ZksS4GaAerZv7Rr1NekSn/0YmnrbFPjmYZVBKofmJf1jtbOFxWtl4T2Gv9by/Q8/xkiCEIzRriy1rrCVsXAasWvF3azCTEjckYeLodRpbch2Ru9z4inQ4JgZe37mxPjEJqTykJfWWk6AHWMGkpcddqFtVHAixoTvD+lI+W1q0v/EQkdZa6+2u5DVHk0wHdcD93C4DU97pVl4FttmYq40aD+eNL+hf2FsSoEW3ACOpFW9npG7tIrb+GgCZ5v3F/o5Tp05gYunWAES6XKMjxDMdwYwzkuFOrrybtJg8bm2VVfOEI61yKN2uHBQEZHQUU2JHvkAKp6xuyOLkWl68xG7YY4BvzRasSkl+yQOxqkAABAASURBVFf6N2J4QU+2SWurFX6Bybe1GiZIbrx4lZ6C3vhG0B5+3q8X4MufcCwLG/V2qsCzCFvb3/B8vVfPfWvR9TUa8W9LAtbaGNpuRz/H2ScLz32rxCeSN+KT/mIS11EnPMWursVd6dvVljxmm43QCdvfyJY2+ba0ClxgVsYwKCrPjYWrtttLH88mqLbblnwAL/KD/pL3BX3iQ/isMQTFhv3SfrHhLfGtdtVqRq190QLo+FkKBzYsDlgYqNsX5sQz8RSwkTa0Kbmg0i5fnlmEUux3Jgk9Y7dAi8K8WCmt9rIGLXOsbwZhY2CswOjgg9uY394otGvjIEkcRb1bVnqsk94sjOspLgi0U2Fci/YoDcrduvlt4uCMOQW/BjR0IB8aKuMLMrv262uLnvm21/465EIfCS90ch5txBNxA4BFJvCQjQuRax99zXiuD0iDw6E8pLGvNSrwF+KrcrKcma/1XftuCoQwQFrUlbJurbJxsQ/tgaa4Gor9UU4+C29Sv8DdlBK73T7ubj+EG1k8EtuYP+BbHjS5BR/YEpfvbu5iSPsq0FWjVegDn/JxQeqiInVFxYWBK01TXIClwUiTMN38cVGpjOXnBE8ztASfqp2Wil4nNryncHErrSfyjCPx4Pn5kToPIiK20OIhk3Qrr9Vv0BNiKdDWKvTBEI9R8/4PXDchDaDKa/oebeVdUDO2dJrOGdsbOr1lvnDBNWD3sIX9zqhyAU6Nvm+AKfmsfN20cDPG+AvaqH1NP882eDS+bkqEm26+USBK6TIGtFrRDbCQm/0s6lX+HS99BaDyFXwW+vlca4OPP1DjV7oK88I2N2eEq74a9um8c2D+KQXZwqMyda6QX0cKV3gWn8W5lplHZMpP25TJgc0u58KGrqhO/r367IaYm2YuQHfYTAfNtmkPHTzqJ4EMLgjTfHV+17t9xHfGLo0bLv4tR+bTpJV6+1qkpsCHtKgX8XYNXbzj2tSStnEgDo/kIg0ZBTiVp7Cc99SV5Xyacz4/Y6O5T73QETjGDQTrMEx3YcN9wX9Xm0xa2fn2Dz3ryyWctyP7oJacdwYW/dvdmPcrXyfy1BP5+5EcbUqZKU/1vwFlvH8KuJWTj2kDxE9pFkbW8cN7Zaes3MDwkM46fUBdB1RrN25s5EYEm15utGe+93rKAw77AyrjTEV2436MA/axZSG/KfLDHIBMlJn9CrrruhbSK7mOt80CMykj769leh+7KBAGlFJD3rSDBZ3bTxjWVfTjr07mfEk/8S3EHNu9VxebggdQrMu8HBu27Z9tIO+VO77qWlP/q5satVGgXzqVpTalj5r7Gn+su2CPKTfonvBVfcN6+1mUtXQMuzFarXSFqbBABXTJh0UcZ3R2zjlthvslKvbovFtKJZVzjMVxgilR+xYDmzXGhTX3HVIv8hp8dujFA5Hdbh9b8b/PKUiE1vW7KTyBx7dylWffWjYYY72p0Cx9wpQ/5xJ5XNCFrBsHJnxMPqX9RG7oM1BD3W8YjwJhbxYctzXEsyUGC9cDqzf5BkbqR7jZc+Ux+7w//x9e/jetLP+b0vX/k6wkmh8dStMJWuvDRESjsLRWUSodCgVIGVADVfO8GsOcJ6AGSg3igjJVYK0tGpOi9xqOjuEGTwWPkL78/Au7zPdpJAsOqkH4NzvcEbY/KDgJATbG5d+IeHp4jqeHB3a5n1i0vlJe4uX0Ev7dEv8XMA0J8jLx38QalAxof//b3zM5E6+laPjQDgd0lxILXMFMBkqSS3lxYrFo/DrBGSfFQ3NC7uHNoHTC+U/Uy2PrWp705W4xNE/UW0CSE0w6hWjglUu4uPSk//OHj+GpUNLMiieDoB0Y2CO/PRPTHacDH9jJvSWp2h324WZRI/gauHY4lROsv4d7oG+PM0uPtGaR1/eiQ5+StlMmRsqgdjW61sLFl6XVCmZj9BrUfajIrNkHXOpUOVovvMm/wQBPjMgJDFQ5eT2wG/6VkyllWFsNd+73+wOBYBMTCZpvqygrdW1xo0H9K2snp5ubm9zt3jIpi0cbcKc5F4HoSh5LgXbore/Fuut9B83yZ7BRDpvCU63JZ6st7Gf/KPFPnyV/HUZeLVd5ZD97gXfPhHGHLvbjPmHI9xuBzF+byQ1B5Ksta9OgjB5c6imTqwZeijJM+CRbvc/oUp1uDez/QcYF/xADVgHuTSlhf3f9TVYsA/QIe0cCteVem9nAuzKbsGXx7KifGX+ENvVvm3I9wIO2Y0D37a5HEmbbt9CgLdlP/T3cP+bvyPv7xb6d9Yhu3XwSvj5jOSMDxz6zUHNDwXt9RNnLhDhOLPKOufHxStK8hDqQvlZJNIkbjvMNQO1BcSv32mrKUJ1l30ZcgT55akxuXW2oEDkxGR9fnrGtU8YAT4sqsazWAZkxSYIDERA3TqGeHCeMHnjGKmapUC8jNjru9tE4mey3QwzgsozI6gO+evvhjrqR7iU86cGqgA8N6EZT6luNHr2atFdwBgKgif41XEh277ox6ZpmNisgqsfPTRhcGJl4UYVsWkjfMGyJFWN8/u67+P77H8JkudTKCeop/wvcR05zXeyYRKkv7V1dnIlNMydRZ2zA+hn5OklLjzS2Bj0Ve8zivdQHMXfJxdTL8RSeXKlHY5xjz8Q0Yc/A1J7U61qACtHqOxenxIMMYTAurcHHBd8ZHanTYRzj9u4u3948EM+0t+xH/00poSyMSz260T73LKyoRm9H4v9zzhvGdf/3GpNVk//H+4dcjLbWcUK4T9iBZUg3+TcUrPw1YN4SWwau2llFllv8Q7oK/dWF9Fi61kK61jnjD8D4j1/larG2thpNe+MqLO1dWZmYX5CHdFgCHI559S0MFviOlQ4Xw96Lr0KT1yjQTBGedcaR2tBZqXbFh2Z0hT3j1zOyFW428KPQR58ZsN8e+6p9jdLJITBpR138hBoeaykpM/8OxIdP2PduRK2rHdgmLGnUNj2d9s0K/66I8Xu12WNuvAiwdjW2bYzWb8N7MOABa/xyIa9diHuld048wUceN6XgI9DJVd7lx1PjCVu2OMbrkVNXffjM4nvCh6b5HC5ujFVPxB/nFm00F22vU9qLb0m6kRT5WeXQgSf5qzyXSgvC4Kc+JK7kkUWlOYC0SKPJufT75qc5h7bqpswrsc1xHbBgGCjEt64Qi1Z+UvbVe32Na4DTgrxczPToqGuN/m5cRupV2VlfhRmrb7qIVDa1ttiygDEfuMWXht0+euqkzc1feZ850OtqjS36vP38Xdx++hg39N2UkrHLsd9/9zkG4qj2cctifSDmycsDMjbn8q2K+6/3oZ+pf+3gjQXXRAw4YXf6nnFdeTvn//SPv0cggN3tXvLTRtF+3mvDyurLl1/CNyDV1xtwlK2+MQFPOD4DJL/ajHXqQHwW8yrrpMX4JhzrjXGzb+7gC8c8aHrJRXT6IYKRDhc50vyPX34iTzlGqzVG/H9PjGnIXxqN9cZZ6/QfCeka/Xb7cKNOXfb0zf6li1pbzgFu6I700U/VLmJI/rVNc1H/2PK/IZ9/+9d/i59/+kcYu5+ZD59T1o9x/3AfytCNq8fn+5TR169f8k0heazYwafPH8OT/bu7u7i7+Rh3H7lSPn78GFnITdTxSIyt8Kacjtimtnt7s48//+lP4TziszEqsEHpN86aQ34ApgvLLXZgDBzgUzj2EaZy+fjxU/iWgeXjxw85J+33ezaSLDdxB23+TRDH+Wayh0KIPwbkfHf3IX7MP4T7l/jzX/8S/lFcF6ylVObmifh+DP07EF5rlUUwdww2bpgXbolnFZrUyTObfP5X71++/Jq/9qLM1Ym82e5zRQbqcAd9H+5uQptXh7anL3EjPH8F6vvvvg//h6ZPnz5nPBSWvkaX9y9UFCSG/2wK0NFH2VS61OjAIxz5MOY/QZv56mq/c/IFS7ElT+sb/eG3h4+G7yVwJim+wCrAatFsIyZ4rdW4UEO7k7dNecfNNa4f7gv02FcZqc+B+CCvPbRt6Gee9sYm1hk/E+7dzYdo5Cr624kYmz6E75Qo0XfQ2LeowBSu81EFTquVPL/GdfPAPGeHzZuraPfGfESUfGzo6xjHgv63L2JURraNe21mH9IsXf7mwhf8wPWAsbYDRgGgNM7Q5jj1phxqq2lT47ALbbOvLfy8cUjkOsH5yTXFmdw04Okw7nMDe1MqPMBlrbHyURkGklJii8x2u3X+MyaJcy0LG7pEEGxxY2/6SoOFx5zH5uXf85q0QoPje/Tr32q9NefA/s/kUF+/Psavv35Jm6jA6bFpN6aF5cY0pEaFtqDNGGcsN4acXo8Zt5WBOJVN62v06FB9WnKcADC2N/IO45251wsxQFm8EGuM78bTXDu/z2/K6oHNP+HuiYX6jLAmZC4f1pdSQ3uQJmOWceoZO0ckaa8Dtu0m+YUK47zjSpTYE3cO+xHZDshwzjfsHllDWF6gS/4W5nHtP2Ijqtisl7z/vfzAgv6vI/W//bf/9n8OOdTyzTHoi8R/xrimmFycs/ObBoLjTOzUYdXYYkH5GFtr4Uen0BBVts904FtiUwoBrOQ9t4EdMnxJ+GeMSefQMJ4fH0NjfMsNhDknSpM7iw7uuNlFCw5zImBpKBYTLw3G5EtYix2DzyYwtUIJ87B3nAs76HPSUDZyey1ZxSAiET8dackuPAtT2PJoOSODyUSFto6gXJGBzpHYFJ6MUs7wN0GrY+iKvBoJRos1KFZoshZM9O0JVv7KROFeEAZnW623znsDb9ca8qwhvvQNSJa2bO+goANH31Z5wz01bGLUGHDGYdymY3a1hvwLYyTYVGAGeJWvSWLl3iCyJWnoaRNG8JkJIFzoWpKPBu+2JzxEKR3agElc8iyc2qJRKhNHtsscQJy8DSqWxkkzValzN+8sb+ha+vYswPc3h28T9ZUW2EZ+CwEE7fCgjMSRMpI/cPOF1kgbFL74pcsrooke3pxoGgEzx66dgLvaX/ajbgPtfW0sZIbwKi7NLNtBsikFA4IO9H0NdBO+krhSZgt0FOhY9aa8e3A3igmVMpCOHnnKc5E48K7fEtJWK3Js7+PLek06Yv1Iwj8Xg2fqEzt9w14N0jDGd8nDXEeJRxiWAKeqkacsyaC9aBHwZr2XJ3nTL/VD7637Z/iORyBAjJB2dVIYjoTwRX6CyD7cQQ8983mVubCkm+7IDNz1nVehoWfJsq2jviGPpsykj0phXrAbu/FIjFmyWFfpvye5UNa2gZJLQScFPJWyXmtd/atxTT1xNb48PT2wqJ2hosBTS9vZFGij9Ogx+JyJTdIPRyFJ8q2d62v6lfx2dR2rvkEOfcCkc9ogsArF+AA4EuATmxynXMy6QWSdumqtz4T0QBJhArmhwfis7UX5A7iRNkKQ7ys9+u4r9JlIyYuTvTqz/Yx9eFV+wUccvxUq+EJiVPygtRrKcCB5kR9xOg6MtNfI5I6HBbtXbr4JeCaZNC4Enx49dKVw4jmzo0tnAAAQAElEQVSvv04RZf1HHc0ZA96u9ADjsirKJmwF2827yDh+kp8sx1w8uVC4xs0KnoZe1KcgjEnSGWlACOcdTldLDCxu9L1S6hpbu5qt2R9ehLUmhiWMjRb7IuikyX4zdmdypByVXastBuLnoH1W5FLADCEXCneRH+pk2zrlNOGrCYs4cqbYp3OshQdhn4krk/2QjfKn+p++C/KjFhzC/K0BRDxIl4UesbAZYBGmtjVD/4pbGNjkpsaWuaFHho45s3lo4hiA4suBwRzau5sijlWL6lzdgT6UTQHGphQkvsT89hbagziCj/31iwud1c2ZzS/ncGUt3i32VSubH/R1jBuJCJsnQZewX0F34gk+1z4X5HZBNr/1tT/yR4b2nWl3s+j+/msu+H3WZsTtnDNDD18gOi4v0I/GkJd9LJ7eiy8b4M9e8uFVmsWTFrZJLom3C36uDKjlu/o3cgHRDK3Kn+owHhTgWYRlEW5CKTUcVzdsjpMj+asnJ3KLCV+Rjk1RK9mTYQU7mDmIO6XM5e8NPOZRzgvCt7ig6vtG/2CDaSJPKNG2fc6pbhqlLBggr8rpjB8LKwck7XO4UFg3/U6SEelz2Ix9Zuz0xBjl4UJAnNZLqvpzgVjQ4cwmjbFIu7y2a2drkS/kDz5xT9j/mTKjR8fQAl5G8mybOK1LHKVCTxcD8XLAlqWtUCeO5Ak5Csu5bCLPXZCR7dLWaS8h7kKsr+kL2mVhvGNBirpsj28fY9+A3TonIbbVx4CpbuXdYmftzw20E7IR79E3FaG/tS7ELf3y4tsGK5/wB/8z8nTzRnqlQRq3xK7GgVGPzPtWGd8oXlebl6YOGdt3A7nam7C9SktjQbpFNkWBUfF+wX6kOlQdvjuHm33nd7mnvRIvpNP+Ffi1vuMs4AUPoPJru7Btl2YPiuTJ+tpqqJcBmW3JT7WHrrYAK+LFXxJHRAW2cjeeXGhNu6RNCkutGbPlUzxZB3CfB2Du9mPGYXVSW4tWa1yvXd/WsfQ3XjhHaWPepyd1XTQ2rntoEh6oaVrSnyGQx+zF9f0r8rUhaXaccleI8pwytw8lZUhf/Tl5gwbnGCHOlzkPL672rXzVbSNPbdCyysOeBcSU/PKDJ2WsHNZ+DV4r6CstfkHMpXSN+pa8B8O+jcEOHOf4UhgXlfmOUt8LNG6iCAHVr7DUFUJJGzEXSL5SN6uc/DMe/pHnM5sVxnlAALNkifeP/Iz7fW7abOGxR0+1VXBEysF53bWe8Vl8XW3RWovKVSoyJjt/4ENJHfa4KQXpLhn/jJPmR8ln0r8ivspbu7aoI+cZ9eR1IebX5L0hw1Xe+VxqQklc/gCcbybWVt/pepdX3eQ4mtNmpFN6hVQ3LYy/RVjQah95Y0AUH/ghvRb7d/RRL9mHWKCdSvOZOeC6EeQc6gajw3to2VSAKIX3/onfe8pCvf0Sn7DBap34LMriTG6lv3XAaq1FI5dpVR4p2gp1pbiORc4cvpymt9SXY68w1JnPylR8BZp69CYfti3GR+gRvrHAPs55jk8DsOJ3WpT+74t0rFgDxVoJ+K+cQDywM/lL/PTTT/ELJyT3X75wgvKcybfG2GMEh8MIj0vuXmqUPERf67cJU6PRSIKPRqBiLTwSN5b3Rc4xTpzQTBizya1wDH72s2iraZw4+Mwk6AR2YvJ0MswElDrhVfC6w+2EWEvTxlhoMBIDs72jfWSy2XDl0MqqpMFm8VioyHHyJzzHVIzWZwesxjyzeEFSfHXO1rU8NWo4SCngpeOCYRsM5Vn6K0bvTuoW/IXAGu8f61sdQvgGHf9Gy9PLc5w4qZQQd9Olw8npSp/3Or4nCmvfUwbgEvx7tzqD8XryOYfjfVvhEyd+ngT4zEqc3e8xvuf0xd3oVuua0LMDu0Bb64Zs9xQraUNI8i4NPlec36SucS2lMgLE9NGpUz/oksrY7obwLQl/B1U84k650LdrNaTnjhOi7TjYPV7B7wnRppS4vb2JP/75L+FJTI9s7XAmCRHfgO3VxC3PJcLvpsY6ofJAZ2kFjeacCbh25XivjAptZbfbp60KSxjSb+A7Y19v4DIY2bcin9YDv1UCt/CxK+xRm3Vy0hZP0O5bEnkiyVhtycVih3x6x1OqhWevPTahDymDgZOGRiLnoshAfXpfcClzWInsjwy2JHwWaU96pQFcJ+Q9sRiwv1eTxyc2VR8en9NnrVdv9juySy9PmXgNexLZhtxP7MQfKc+SnfbsKYpydqwLAgNyefeFUmpIU21MBpRKvXTaJxBPrRXdDnGDbm+Y3IXjZoh+kXrBKSr8t6HD9jcknBdO7V4o2P7xlKDGcU9SsM83X4RpbHAilx7p6JUHdgCAXOw4Efr3rFJnpUYHDQKS5wDAZ07yehIM/yZA2gB0DuA4QJ/tJpbKqCXcET1XhhdOZ3+Jf/l//Et8Jf7pzwkX+zSxcVGrD2yAf8Jm9DlpZOCKv0T6pjYtTjcbxsM+fNPFPm5gO/4m/+bBLrwXvvFJO1JX6tHxwlV2ytZ+fdeidlVXRsdHwcUdm0LqVT6U0xnbkDef9cuv94/xj3/8xIbJPXpeWASf8v5Z28WGZpK3BAR/HTrt0JEy2xK3DpwEGUd8S8A/7q0+J+xP+PrPgC5aa9hTwd/mnBOkX99Qd8K1nwX1+w2IQPfTan+cOHni52m346b5RNuc8lPOZxISfcy29DN4c55QJ/I6s5DclILdjZx+f+IE+hC11qTj159/yeSkFBOWICYY5aCc/spbugdsw/7KSjmrr7RXKUWP1mt3BZi1Vc2OliUXzDNyUL4pP2DavkUexjVLR/8cABwxJwxkKzyfjdfnd/9NvOqBvokzCmJa0NV6Gn61B3UrXmkVBtyAgkEKGsoQLrrgIauWhCE/xjVtybnTOJcF2c7Mo9c230AS9pvzGKeXL8/H0G8SLCDFrU7FXZBp31rIS4DLONn3Le3/QgB+Jd74xoMnirmJRCeTb+XueOc6Y6j4jG3+msjt7V1siYe2ewo6IV/5E8/OjTXs0c01DzCMUx3yhUPIWyVRocd+bpLqa57iOk9DOvnLlP5yYtE/YUMnivKQDvla5S8cmIFWx/gEcGSIVOFJ/7RO/mzflBLXN3cai+qeGFKxExSS9qH9iuMMH7W08ONbXxY3UYz58leigoANGeZ/F90TmxTCcJ4SpvcvxEdj0fPjUzj/KCPpEIY6VZYPnir/fI9fTUmztHujv6iDFza0z8Sr4CO/2t8FXS9vl/w7F1/v78O/OyLNyjJ5oa/zlW9HbNGBtNjP/71SnKXU+PDd57glBulP13G1K6FtqG/hqMMtvrbdDemr47iNAX1u8Ze+1bSbgXaLzwU1JN2ppyMxQZ7WQ5Va9UP8AwZ9q1wbVk474Jnr7YlZ5hefP36KHz5/F/59lS22cc2hTti98htaHxV9gQr5Lxm/ZnRlP0CH9RZlKA795Myic0E/LhTNaex3YC7ZIRvH+vaZNn8GRwF2wocZ6Xx+fkF8JRqHX7aNXH2D5u7jbQzjECJUJ5UYPPLcoNlYoBykt7UKvUkRWuGLTV6IGdLmvHEillsmdKx+LdoIzMHCv2cskT7fJJBWYVdoLKwBhPH0/BgeyKp/be0fP/097u+/MD8/5q/XPhMPnDOOzBtu6siT+Mw7rLMt+9DPZ/tMxJdFIcGcPFdkwS30LJl7Op/qDx5SvBELsZq0j9sPd2FulH0ZrwxmePUqPGEZY/ep69u4+fgh7ii3xJBDlps43OyBNUTXGjERufG9KDNFl2WN48YZeX56fY7Xlxfy8Nc4o2PpmSew6SM6PmM2BSBJVMn5RDnOZ+AQL0tUaB5CH+jwd32+lJo6Dz7qEBbghocATsJK7cQZ3UmDerCfzepGu+2hXz+ybl3sS8xa7HvBZjc0Kg/7d7XlGsjDn4wz8FLRs3HWXxvqgQdRfEs4rkKjcXWHL+6wY/2or+1bLuTGJgEt1z+ID93N0DvFK3o25lheHp7TdtT74+N9fPnl53gknhyfn7O/Nt3Bb4F1Zebb2b4F5q8AGkPNgWlCV6u80q6YQ5zzldCwG/JAeHcYoTsy93uh3Tf5jOcLOjKPNxY+aMfIU7128LHDPytXHUy/nfBh32D17cYs2LPznPJyLlBBHTJxrPnNOO7TP7uq/60FViB3Cee8Hb66fY9dIzJs3Ff6CucN+zemv7yQ17xNIZ/OS65zPtww340DcIL4NmN39pkZpm6hFiT+CvPVZ5SD8UF/8y1ByxOyNv/UL4r9KcYl4/3q57/FzYYM5Cd1jEy24O6xheQLfh0vjiSIH9b38HLAx4z/d4cb/GmMWtUiPVdjoKf0Tzm/5htBrD+MR5AS4mu1JU/at/LWB6XBv3dmkQ6BLPYC5uJEa8XvsKyS+Z0QrqAtqDKIBNF1NQ1apY0EgqvhOxFp0MkcCnrD2bjAJYZK5abgtBh88UoJ6gxMOnpOpihW4+oxttYqSflMPJljf3OIcb+nOwP8YjEGIvED/FvA8d4iDGnxqhEJ30TxevXXMY4vx3xV2QlFR6/Q5SufXqXJAjkEJcwNJvgKOmkoXQmTVPt2rYW0iq+R2F2LuA0yjtuScJgc2c8AZDLm2IH63bg6yxYHCqBLy29yg1mwGmxM7DwdcrJJPSBSeSsbAo14SSzdkHFSUc7SL79vJEbKFi5ymCtCT/tmCLvIICikRXp9zHHMPgY2k1VL15qkIQvfkAIS7dKxMJnZHxLD8RbvxSdug9BCX+sK8u2hU54Hgp+T0dPTMeQXVqLWFj14kiZoE6G8bLEv701SQBJOQkknO/AypAwu4Pg24cHPpvADpAZRx++Qs7TZx+DvRHAi8ZJGYWxKiQ76LBuCFo9h3zNBWX0FHyFm8QfPfuVduhLe6ylMuH2WPizELlnEXUqNAuxq8b6sgC70mOHXYOxkZrLsBEM17K59tBc3AzxNdSI7M2m94VvCTd0BE63kSa2TiAE99QNcZVdrC+3T64p/hSsO20HExTqSZZUBbcK2rH38CQbbvA37GsyXxOnkZd/2jkf9Ghf26G6P3w5cB+y7tpqoNg4HRwfdfWuxHYfoaEuwRVJKDNSP6E04jQRctAuLeGWt3qAGWCVqFSaDQnpmkvMplKV9LihCHXmvPNTNhn4deEup2HOgs4nrHMJR18+PJHYn7FK/QX6OVyf+zaEnJix90DrAvCd2EzCYkNGH9WeSU/uoJ8dJi32VjVdpsWi39rdMjJnEx+mez7a5yM4JG7gFWVUKkoE/fBC+9CNjTaysCzr0MfvmBOofWmTTRJus8GvfLfJsbZUXrGUyoX+KU5q8RxgpC/VmGcc9G37Daj+lJp71R1nlT12t1EPH1WfO8CJdDR1moV3aNlYujs4f3KwwCjCkm4r89q1Gq9BJka5nErjH56ewTKc3XRbctEeJhaRWfG782LcyRh4tBbj5zAKqtQ59Kbsg2WhhvYDkWf59tngvHAnx/mwMQN49vFinL2pH4bm5TQAAEABJREFU6ks564szCZt9bReGc1Mj1q3+VlFboWlJeQt7RqfCoCH8Pf0KbHnelEIcKpk8mfh0tfFcw0Sxp0+Ftw4/6hv6MN5TtsRSk+SMi4yP/4OPsnWspbUKzAb/a+lyzDt9GIV8TSwMtVvptCgnwS7IQfpNgv31LuOMz8k7Kt0U4PCdicfilDb5GA5jaHs9PFgvLPlXbm4en8H3hs04LzEc3a52kXihKa9BHcWxlhyvbsAFWVFqWXmCP2Vp6cDXtZajkh/mK0/QnRecv71CdsYw5yFhimVAphVZX2mVP9vUvffiCz62165Glr5Fq8q0gg+7hO7sSz/twL4+C9cNeu+1W2F6zTyEjR3/7sbEQmzCrpU9YGBfqrgAy7ki24gZtktLYWFuj1IqPbjjOgxb7Hwf4o6l5EJMuMY4dWapyKzHnjZlpVd42rS6dR4BWC7upFm6XEhpHzNyP6EzYSjnHhlv3uW1KeAPtRhp75N0oiNtR3gol0uBLgs5Hjx7WHWhj/QEnxmm/bUM5xVxAxLfXTL2qQdhdLUBo64LdsYoHWVqsX+FngZd1+JzsYG+9tHvjXU8Jozf2gt4Vl81tsiNMGy3r/y7WDW3kf8z/J2xXYvPwp54fuKAxTf3rLPtRL5hm4tk29cyIyMskG8pNRp+rb4a892BefOWBdV+v4uB+bPJCzw3irRUdHflp7Yazq8Ddtu4D4xCPd4T/13YK0dQIDa4cRzlOn5TSvK/KSWM0bV2UZFd8FnnsOd8dh4WvnTKk7xYJuzgdDzDh5lMwEOLhk0Jw77S6FV8rdIGj8ZHYVnkWdpHaHe+zzr6OWYTBSqk/LfLCq9AU1n5Kavt6r/Bx3bjqjZ0Jk9S9uqxb5WNnptwA3K324f2Sndg/Oa/tWlTwsN2jRXYuTnu2m/FJzXGEmOfmwPm+PqNMrcfoudSIKGkXHlIM3sj5iuv9Rn7wseFc8HWK/KWPmHbXkplzBIuztNOqVzIdy0dfVvS2aiFTmxNHvULYQWoVxqA5j29ZnzLvFeZXGiUDu/fGKsda4vmnuYbro2Ep44hIsEBIr+b8s4ToC/EJ9ck2kja2dNzeAAjLMcKd4HnAi/qZMJOjscXNghfyJcm4AGEn+X9reSqTdK3KxDN12dtoasl/dE5wkM8//B/rnnoq9yc9yr2og2JK9d5bNyYiyDa2CSOGvZJ/SK7Hhu0aHut1bSBACdd0y6kVxnoQ/KivLLAjzC9n7nXBvRxx5VSmVcL+NjwU8bvJeGwNtCO5NixxkJxiNJnNz+Vv/YgLIwniv+Amfx1LVyHuTFnvlCov4D//B5T1jH83ETYv6s1Gny2WqPWBn+FRr4Qrz2J06ItaDfyeS3mi+pqRr8X+jMqiv/QSwVej287r/f466bgK9BhH/FKm/iEK3z5UObGsDE38gcO3vZZbBOH9OR4YIMm/26WNqRMVhiBGSI5vq1r4Uaa9Dhm1fESlzX0WPW7Ke8a+d3QG/6u5IXZS+E3Jqjb29v4/Om7/L1cfzf3uzzdYacSw5ArlavDXgg+GocbCi5i0vCTe9wAA3Ny0gjt7ziNbGCh4iufMwHYuu8+f46Pdx8x5vqekLRMKA9MkJtSCBAGFEyKe+E7weyYNHucIHBEcRjc/NUGrwatB067fWvJhZ2OZDLo6aLJnBNGFujD+gTBBQuUmM2KRzprX8NkTjw9QUWceaJ42ON0NZx8TfB6EnV/d76rDVoXdqWnsP/t7U34O58r3pY4/C8PNf5ECj5JcLfcHdMjE5pyKqXSEnEi0IEo3CkW91a5bYeorVJdALGwgbbkLr/OhMSRxsqHzyDkSy1InFzOyPuNhEbe9amubqBz5VEdwnn2d7J1M+KFHXH7Bh8DNhfaI09RXSTYrmwhJBqyOuzGuLvdx+3tHZt7U/z808/h3/55BU4h0NcKX9CyBp4lfO7hx+cTE0jfGpsFIzKcObl/zg28Y74RdSIBmSGv5KRbIET+SpR8m+Jwd5ttys6J6YQcj0xGBhrQJR7fvrC02hhdkr4nTisMjFTk+A76Otp76PBeZmdgmRhrR/IrbHFX+iozr43+A36xJjhjuLlhG0rKBewbE7Hy0i7v779ykvYs6EQrjdYrp3tOSh7ZyRdHoElp6GrLSUe95Uk6iefDex/paK0iswF/WUuPna4T3xBOmtImLcpqTQAbUiuJ3/HBR5+q8kPxHotJ+UzoRFombKaUiq20xKMtHkhgPQ3Ichg5lRmz3TgQBaDQ77d0JZzcam1UQwU+LD098toJg2Ly2VoXdEDPb2zwvCX+JJL+BdyM5HGJ07ss1ZsTqvaZRUVr+t/6I0Fi02k6A2uGlCUXgs9PL+Em0MvziUTlFPL3eP/ASdWv8ctPv8Yj8j2Dw5ilfJTHKptkKvs/c5r1TD+v6lVud/sx5BEi4WEG58TtkgsbJ0Ft02TSpE//kn79XRlrs5K+QKXt3qdcb/ZszrzDha9Wq6iSxn/89I/4hdM1T4GMp+rEWNVV5ExfO0r/hO6MN9IgL9qpcVUf/fzpc/gWoG/2qM/WKiYLnxIAAME4xqKM5dW3dPwfBSEV+xrCON61ln7JEPafGczAStH2tMUK3epPGdjHjWz1b711z2z+PD8+pV5mdCY+/bRj3AW9qqNnTs2VzzgiE2K/PAtfG7/BhuRLXp0LNkU5LamHgI5aW9i3bxWdzGs9hLyR3LywSb1wNbkRvnpRXpYjG1OeZJ9JxKSTIdEBYwv+LfZrafDeqvi0N3FO6H61K+Xfi5v5QR/Q/7TlHf6iftVX2zbiOzwRO00A/f1/24W9pW1LvfF/AOcArmoBZlcrrKErv5sStatJW0dbwu1bCLvSvyADxJi8KyNjjvxIX1w/9EkH5Nn56Ncvv8YLdv6GL1AVK+0gCwoqrrURe28o+7jZ3cLDGPIoDH3HDc4JuZ2Zc0ymV1wMjP/lAzhjhvZi6xl7dV41+VbujpN+2+XR2FHhXfx5Leo08O0TcQOfI7EVQ4FOk3L9yThv7J5oU1/+vYtx3EVt9V2GEAFycTlPagcJoxSS/kpcW+28Z66SR3MJk1Pnfgw+zBOCz5l4ySWkzTZ5UH7GKX3HecS4I18XbM6+8gYRuJMxGcwsBC/Q+Ua71xnFzW/O1iVzo761fDPyA/mSb0dst2P48Q2mN2TnfRT4QkY9+UL+wXfm3qwHy4Q+750/mJOtq8hgS78z9cpJGajDGRqw6NB/lVkFnnzrj9kHuqTdAtgQtzo3TjhOnUqrPPv34oSXfUHqwv0rc512xiN2+ZvfTCnDJSo0l65whZeCfvgGn7zlXnrciNi+L1hG/EO5KzN5OTFvX4v2KM2QnLiMhT4DLrRrx5Wy+rBvsxiPpGMmFvksnRZlJ6/CdZ5wMSU+n0/EijP2Pqe9rzHmikdcHfLbtjF1d0tea/y9/XgX/i9AO+QvLZYC361V5E6+CDJh1FIy1vomi/wK7/n5MX766e85F1zpEkffWvj2hzrzvoI3ZQl/rbaEM4DP+sfHh3Du66h3/ljngIY5lm9FmWmD2oSxZE+slf498h6Iga3VpHXLfcLI/O8mbj9QyH9vKea/Fu93+zFzCGmNkhyDC+hdCf3b2NXDQymrPmY2avRhbSb41ORHn1/yTQNjtIt0+2duvtvHbhzouZBHTuh75r5Ejuu0JcYiV2XmPKy+wJ7trVWuBZdeiCdTvhGtjrVn+1iuNoyEfAw/6kP79l4fEabxxiKeXrjwBFpgBzigAcH6d1jO+iyxx/Ha27AdM6YqT9ROHuxccsw5RVsQhngYEkkDD2/4buYQwBSOvqi8TviA85j0yIc2bEw3vlrO+rhIgLF+S16MPfa9J1c1x7B84d46YYpjEifjt+/+NxOvbHPzdJrf0GmJgVx0HPfY/IjdjcTRFm7My8OmVPRk7Crx9HAf/i0c/xaYsPUBfb+vjbFDbig4X1r/xJykXC3KQ/9VVgfsUb3vdkMMzJnjYQzHbKnvoVGcxuGC1DZRyeMm7OeEfcgyteW98Kg+hS2OdfN6yfyGHqm/BV6lU3jmX8/4vrmduYexx/oFhKgjcw1lpeyEqf1o56Vi33QAFBgjeng97G6QyT5cSypPbdvYlR3yRwnloo9s4fOaP+/wvX6o0EgnYC7EoIzD3GtTqRfWQ0dyqGeultzMwz6udsNIYNcYmOO0wREZSqv409ZKYf4prEWCjcsp/UO/UMd3zEX7m5vUk38z6xN7BQ17VwbBRzjp7wCSljnp44E2Ze2BhP8DWq2V2LAN9Rx8LtAvjrVQ8Tv6rp70eyK4oNwNZPPdEIxL6UJD7TgxKKXGWkr4b1Po9M7bdsDRUH5tlc2ImYB1jCcWRy/PR06lVgfblBIV5ZaC0UfB6TANlFsxeg2oJ0HWsiYm/3SS90lQmGeM5ZlkJdsiYkhjb+FkxGM68jO4nJB1GJ2tgM9+I8FnIABc+7p7rMEFNAS02M/io7Bsc8IxkcnJgQ0Yx+jsOoJXEz+jgPen4ykdfIWHZOBROPh+XvxxJki6qDAZNDjYZhLbExz71jD4AZ5+Swx20KxchJ9yZOd93dg6pdO9ZcRYcdmPO+QZ+TdK/Fsjwu/gTblKl5OBv3Nu4NT5lI8wnFQfWQwnTRAqLT2yzTHQnK/tEuSViTikWR3WUnIXutUWjf5dq4ivhLj9b3qFrUyn1BuLugw6z0xgE/ZBoofeJ+C7EfaCXs8v2oiTdOSE7UQ1k3iZdEirspP2M8lV8BHvQHBqXYVVJmqC2Iv/lSgbRepI3AafgRNSrx06sU4+1F1eoeECDdoUIDNh6ukn7z4bcAo3HXZY4U/ev8GQNsaqH0RB4K7Rt5bliouh6AQbp58w1cdWPyHxu7v7wKJ+SD95eHxOndrfRLtW7LrCF7Hxyrsbmsoggyb1ysY2+ajQtylQSr16vC4yTshEHoSXSRlJ2+Fmn//N424/hvXivCgHirxZN4xDKLNWK/5ekK+9fiv280kflR5Pk9wE1pa0bycTJ8Es2M4Zf9afNpBYNozkumC/2oZv0byqf/pdaW2tjzb0UdiYlD83SF6YXMVX4FV+tb93wpJGJ1JpBzr2NacNKQsn5FJqfP7+hzgQn5yUe3zO/9Hr4+dP4eR5gZYzOrr5+Cm+//GPMd4cosL7TL34EQ2T2k34hzL3+7tQRw1dj8SUjx8/07ZPPZ+xdRe70glRuemnji7YinRd6TNeaMtu4Nlum9eTto0O5ctTN2WTC1HrAqHZkVJKSfqCz3rffXuWZzcItRdpt721qvkpXsiqUaFdO7TNE3/99aojQJJAVPqt+PQladNHlOWZRFXdKRP7FvTRIStI8jE3ujyFtI8VK66BhGZM/9rQX3nPyPtKnwuf/f4m7m5u4wYd3SD/cdwRD4ek44JAFEEFzzhu8Zsx/WxTpHGhD+yVCo59xlEZFb72d9WhvmuCKK2RsiyMKwlHOdhf2SnvN3j0GaWuPd/xKIOztoye9RkbbUoZtBrGTeWeWq4AABAASURBVGPhgI8P2Ib32skC/f5qg36ivJWhcn3DvrzqG8bNjEsKDaAu9cWhjHwD2jlYnbkJdEBWB3x5i59WZOKQtZ+YkIeEUZlw0/ZK+Op4n3ofYoC2kSKdIzAGEmN9KvhcoEkZ3aKHPX1a67D3lrzteDbJ1Nc2Bfmhy84rhaEcQKxvbXkvbvlVpuqvT9wrnA26mjEg/SQLzBbqlJcbcPI9v025MauM1E/aERthvpUcqF1OxdN1JXmzj/Vx/bzTZL8ZW5OOiRijnFqt2MoYtx/uQj4P400oT/mTTmE55hrPfHtJPWlP2rbXGRsQtuhMsoWb9/CVOQM45U044pZf2wMitUk3FFZ6rIUh6jGTwIEoa92mtFAXymthQ0g4+uD61k6hrUWtlFKJd0u4+eNcOmG/hTpt3qIdS5O52LoAWaIin+ZYZCF26de2n8nZHtkYknZtd8SWe+Jl8HFRWzvyOxbjvlktLepKW9JvB/IAujGnrflQ1xrsFuxiJj87xvH0Aikz8YVeIoXhJeaAVHy94bvYR6uhHYibzuRVLN7BJz1Bf3VTq7ZXw/sowPLLtVA62npgdK2lb0tT477Waq+MyfxgGDKgzjaL8ljhR9i3lIqMfiuJCwhebW+VNoo4qc6vstY3JnS/6taoZVPhB9aCbfANc9xNKah6yT/m/PDlPk7nE+wuyMa+UIIfOlcJ64ozaJrx5/Pp+J4vLGHskX59WLn5fAHJmbnfPMCF6Sv9zR3O2AVUhPKzf98qNoS8Wwd9EU/MsW7I/frlC3naiX41ZaxtzPMFohb01Gf8BQU2N9FvpqzXGb7foNv+5sYL+vKbwP/ph/VoMGHXHvy1gatkD/NsbVV5nN/9VXgW6T9RpzyMtfqstlfhw/Yj9Ptra+a5bmy8Mp86rwvPZw8zp/OcclYH0qBM1ys/sZ0OWB30rGWVT0XPDR/Y4guVNvGLz5jg9QLPE3SZb+lf6YO+8ca6wOf/1dcdswGxcLOUiu0Tl81nG7Lg2T7BJxf54DU2ya/xKulo5ofz6h8IWZoK4/IaJXW1xqjARmocxn18eF+gayfGo6SXjRSvKz5kUK5F3TOW5/rOfyMnG8mnlfmArzdoFd+MTa75zCP0vIG9hDjsuwOvOdZhHEPZisec38V+/moWOjOeXrAdaZJm7V7du/5CBKFNi8d7dQm7Ka+eeWsLHa4DnBc9UHJjaVYfrNnsC2m5YeFbJY31pbxAoKAwUSwRFxV2QXbyI71baB2GMewrvTO0qV+vvr2qjWNEkgGcEsGXG6qEB0C+1gnXuKK/WQZs6Ia5Rth9bRnn5TFtk/Xd1W6dN8W7KZV5t8Uw7DOW1a7mGN+Ocpy+AhPh3N76Gh70yIOlthrX0iOnWtGnRFKEnQU5qTv50k/OzGnem4dsSkm5SYN88PhuU3OYLybN5O3mRMYC4fetZTwJPsre32ZwbnS8/mO7PCAl7IR1IPgBGrY73tjJQ2xqB4RCoVVZ5p3Plnz43fz4XVFcyia6rkMHkk0gwIo3hXu+/18lTnuheELp79rW2vIU6JnT3HtPFrgaYBxfCLAap/1RLUZAAMNDrdviyNb79pGT1RvG0eEAGkXhqgO6c3k6ndPRTEo0Ko3/AgwN8Xh84iTkgR3dl4RdW83Ebn37Zs8CZMCBSphAmXDDaCSXwC+WKJIJ/BkeppxknUg9WTAgnZlAdRADv0FKJ/LezQrbHJzwgLMpwrIEmyJz6Az+3qdJmGPtK3/ycN1tNUgfSO5vOS3Z7XD6vjLJznF//wRfj5xEPIYn1cJK58c5utKi07mhH8KhWdqd5CIqulBO4joxGT6z0fBswGdimpiwJvh54d5gfHoh0QKeCbg7z+pCXuXNBf1CuJOlDly1EFy8JvyWwbgR3K5jntiIm0ngN4XNAxKH0+s5nl9e4plNoDN4ldkMvImA46TtJPnCRDATSYRxek9eFmxAnqTDnernx6c4TUdMh+Stb7HbHaJrLQyCBs8HThCciORNOp2k9teFEragHAxuwrOoPwOg/W1r70EfsnlEGHylp8Jr3+CzEWThvdjKpLBA/zyf0HZEqy204yzcb6gV/kK/eSJRY0ylfhz3oT1+ZnfciVGZPN4/kEQBB8RO9COLsoY8GUL9hD0/I7vnyEQCeNYrl2kiKUOOBZoiCtULfU6hnh+RlXKdkWEH/U6Qh8M+bg834Smc/8tcDz2Fcaucg+Sz5kSzZfffSaOzHdj2CfplAc0Czgu6Uo8uAkx4XrArT7JemRSsm1M2M344obNT2vEFeUJkfmd8Vj0/67OcYh4ZJ62t1VBvllorug54OsLTI7BmJqUatTZcl7aAIujp6JelUYcMlbs6Fb6lI+78+Mc/xu3th/R9dfSXv/4lvv/ux7i9vVOUoY4+5//48Z/DREn5C0eaQBMH/PLHH+x/g72zmUG8Wuv+GOoTkbBgnfJvpMgbZORGlHIQzgY6TboLDdKU8TH1PiHZgp4v8HlOWhAt96dwo0g+FnQoDVlsdERRDpaO07ER2xvCj7Dv30/VtXHxdcqLMQGRGYN5NuZYpb5e8FfjyhnfXOwDjZsCwdwLw0TamJyxIO0Pe6a9Ildj2NU+LtCmvUuvCzbr1Yu4hh00YlfSM6N7cZkkuKgcdkPcclL86fPn9//N5jZukLdJpDQqFGVYa2WzDfmToJkYo31sAoqXyBgontQbgpDuifjm9TrWdvmHdOynhPC0hU0pwNFWZ+Ln9O0esNmvFOwqIt94NGZZ5E95LgUqKLmQIcHcQdtA8Wrp8WXtPn0EG085ImcXMv4hYek7I9MztE7Kj5JezXVtm2B/jkJS1G+3scOHLfqyflo7fAHa9EX5NL7xyHdZeWHBA4DkQ5kpa31/dxix6ZEYuk97rtgEg+B9CuXi5ognp8arLfyIyzFb9GgStya2FbrQcnmXH0m3uhXOBI/JK3HAZ5PvYTuGOtBuLtiAm0TSbXvtSvTE9A4dy4e8G0e8L9Q5Xnvw3v7Wo/nka4MdQkJAST5rY6iEZ3oifHFIjzCpiZ7YumN+vSMeZCxEpsrTGGkS7XjHOO+rt+RD3pClNnt6PXH6eco/8IuLIF4pwVr8slHzBu/ytnB/5l7cdAoJKqXm7fF4xuenvJcmcXqd0bu8ea8eKnqxzTrxOvdLj8+2l81qm+Kz/kgcdr4Wj+0Wcynbnomzp+OrZhvCHYlh/RU+NngkF3DesAi/sXDwoECdSY+lIGvl6HztfCS92uPdhzvsaED+Qew6ZrxvFftAETM2cPINTDYi9JvUFfXXqzRuiQHDe9lxNR8M+pwZa3nDXhI/dbUZ99A2tJRUwEwTwrcNnLanrcOfPiis1lY/ufyTfHv6bqm3VImhDRBhvf1b65BTjVbBR7t9svDcM65V2xo8M8p26GqVDTJkqc6VIYTlF9DoeslNH35knXL89Zcv8Y9ffgljsDwqXxttm+B91WVEBXbWY0/P5Eon8yAqWm3E/yF2xBll2CETZezGzzO2sJZj6kQ9XKBtQ58tujVm1VZi4L7UP+RbQL/88mv88usv5BznaG3lTR1Lz/LvC33HMB4Y54/kadrAxKb4b2VK3Wd/7F+7zOKvPVO81y+UjXbdQ3/Pxu6mrn5xhr/csMIWhSkcF932Vx6WTYFm4pB2Z6n4s+3Pz69xT97jBpYbQR5KuVAW5iqH59APpAHRvftjiUAe0uLmQe1qpFx6ry0qMuiBrw0N4Ox5LkUdL8wH8zdepdO594h/Hd/j/G/Pq68TitL3sFTQF+asRixq0YDfiI277S56rtIhjZautTAuGZ9cX91ySGUcNl5qL/IWfKR/Ix/I0XtxSBNNUakzlvu/xX28/Rg7NhR0m1wTIDMPrXxWIPLmeO+jVGy7Ql+H3rc5Jx84GDDv0a+URa0t7dq13v3914xpxuhx2MXIHH7Y3UTON8iuAi/tBru0/yP5zzNrgjWvmJANVOMo9tHuLUn/pkAHnk4MyEMx+hgrfKvR2KR8drtdyjJKoJMJPU9xxoaUYVBpntJDq7IthU4CBp2XAl3ysUX2O+aFcbuPbeYqq03O5F/KMgvztFdICKj6VoRzLQvCzLZ3fXRcu1rxmyHMFQ/KAjuzn/rTXozNj2y+u355eSF+gkc6XYsdWMMMV3qA7frxlfWc8tHXg0+PnfStRt9js32NRrnasrHQ9gIdJf4QEM2I9bss/06eujDvz+TAc+YMi8zZXOhq2ZRcG1iV8yL2LZ3HjEPojYZNKSG+wjX4vGSfx/QR67bE4gYPFTnQjJ28YTcz3AR+UMJ1Z0+b7fYvoTmooAt363ezWa+/p5/y8Xui9z/Q+kbEepvPcSb5OTOBO4HMLOyvBqKiKkZVawsnaV+Tc+LTwFrrOSnYUvowIDj2hYXGVxYnDxj6kXuNXwvogGEfkW82JXqMRRz2e6D/EydSDRz+V5Oe2nvaVBkjzIcHjAxnaTjA/5u6N21s3GgSNKMTiQQIkpKqXLbfo2dm9///rXkvuw7dIiGQvc8TIMvu3p393GYxBSCPuCMyMhNSTdOWE+R9tNancR0uRpg7/+zI67gLQcSStHDy4kShMTvpSI8GbrGvNEhTXwpGWmMAh6UrNeTxu59UA8XC5sxzeDLmxKUhb+Gj0FFYRyZJndWkyglUp7aPbZ4wetp4VhgU6XCTykAQfO7ubsO+BmyDxZVe+Qd8tklXQKd16kAHFI56cSKSpkK7uhKWDFz568rKjxspBkwXEfbVaZX1h7u7+IHTAyeRkeDVlZIBQ5jikAfIDIOrerH4fEJAHz5+iP/r//5f8Ze//iXUnbi7EuFu+MTCYpp2MU5j6tzTjQ8fP4aJvuPtW5H5Nelq6NVJJGDaXfKnp6d4I1heFwrWawdOTtN2lxPnYHJDf2mcSaiUTfINDaWiHXgvpSB1pI9tZBtxxzrxN8ZvnBgojQ0i4YnDtiyMF/aVhtKVGIYWbmAoPyd35YEoVpmRBLvYdtNNHdXyb1FbFwUa5FmZBfQKu8G74y2Ve+sKbXYVnvYkbotj1e2eyeLu7ib/npaJHWE0g7r2pC04boHPI4mgydAzQfyRhcEjPqkvvOAzbi6mHAAqLukRjnj0KSdh72kmd6pZ9F95KLVEq6uvmFiryxHaEXCYkGnrwpaPVit9e0qL2mpUni3yrW3s4OVGXqZdKPtWW8B++rb4r0V/PZKMSruv4JtQCF/+94wtpcbDt2/x+dd/hb+GYIKYf9z07RWyzrEFj7b3zsLu25df48vXz2y4rRtO0moCrM/98uvn+PLla6wx7JmT7mcSjbdwM1n+o8RFxzMJNBuVCEh+hHFS8JdnbaPWjifYQcDqbcyTtW1s9YXW0h5m7NUYKG7tdkZn8qzfWQqyHokx4rAMjJNn69SFfS3Kx2fx6D/Soy7U4ytyM4m3iOOdBDxP5LARE5/vNgb9fCGYLzQLj7uUwQPx2fhp4gbhfpM3x4pbe5IO8RaEpD8jKjbZFxbSc7iothhDJbpUAAAQAElEQVRLjvBoPwF0/PBevtWp9F1h2v9J2+WQ4Rn71Xb9lTRlJR0Fnf9mRzfE7xK+fWObfCgr44SJ3rgd019Bl5uV4lSe2u2Iz99ig8alD3d3JLW77Ct8+ymvFxLN2fmFBY4whlbDOLnd7jL53bDAUV6Wio231NMYfoy1XSkpsxO8WzfUwQv0Oqe8xsPDMwcIL8jrmJsO4lWeyks9avfPJNVv+i76U0byGGndZ/zlnEmeMlMXKYd8qwINgrv2NU9nlUnaSI92iIF9beFiYxjwz8piIAp0FmRZo8GTixJjo3xZpOuk3QAbCCEsfzVwYIHTMz74yO+ZhFr6spDfqRNpc747HteNcJPWLb5rDOmhUZ7U/xEfda40+TURdhGkb4k7+YVuvnDOE/mL9+IemWt2uXghlrBRZ/8XDiWUoTCkBWlEB4+QicxIiNGHtFml39QBvpFFqy30d2la4BehOAScbIwiuwGfTHlQ47jsX1bZtVqjNgr+Lw3GU21WP1eP7+QyAisFeV/GeF/B6WJA23ExYx9tIDeFkImwKrDlU5sdWmMjo+WGuW3yt2NBdnf3gY2/XWyIM8IUjrZ7BK/9bm724R8iFgbk59yhXqTRq331afvO2NorPphzGSfY0tOVkv4h/jUfqKEOhSvuCl3BR7lstlP4qwIuirb4mXYy1IY4SxTkqO1kfa0sQKgrkbanz+pb+UdI97u4ylt6F2KmduGv/UkjiowCPm2oK94F+y/n5Mv5z6IN2Fed0ZVcdmFOW/nwWb5sU74W8SgD29SHNmJeZjmwMLPPDtu9I2faMbc49lqUWcrSmIHMrVcWCwpKU4LaDn5rqyHsLCkTckzs8UAe+fr6wobOkblmziLMpEd7P0sVlgwMx07IddpN6GSKSh3gk395ylwPvNpBw0cVzzRt4t//+u/x6acfY3OxY6W2221it9/HDP4HcnJzhgObHQcOZIWl/ACFuIk16EC5as/X4lxjncU6r+ZMR/qeiAfKdKXcn6uuMQS/OPI5ad4jyx8/fgoXi/q/cMwDK4RP0xQfyTW1s+v8p0yOyHjOMkP7Ebm9Mmcfcs6RXmNf62vClM8FGb6x3jFfMrdckLk60pb71IO9kC8X9bZBvtJ1S2wxV55Yg0zTDtlNbMztcj2y223R5ShjKR95lTZlIH02aLeHt7dcQzwR780xnNOcV92Idg3mvHw+ndjgWPJN/9/mROJOV1K/Q2vkENP30mpDhiXHHJijfBNVuasv5Tb6Vg9yNbfvsY8jPp0FvUBswhzhcUcffc4Y5OZTQeaW1mqYy49twMY2oY/fEEO0J8eLT3hu4pkb6//aZfbH1pSX8hugO2MpBmp7KTX8aKPODdL7+6IM9ZOhsgGlzjhkPpLL2L9jbIWurpb0D+PT12/3Yc5n7n3ER3077gCvtaJ7SsZy5q2L+wiescgZ/UuPMohgnYCTahMWnys41vY1h/B+gKYh1w1jrgUa801jvmx9Ywg0uTGKjZ2x+66UzCl2xGZxMFvHAwf1/uH4Bw60na8LeI27ry/km8SNIz4ovaekUimdU7/akvOnPpEyIx9JmYFHXZRSY9RP7n6Inz/9HH/+05/j559+jh9Yc+3RrzKzv/K5/raJNuqcra5POIx828fnCVjqPvhop+bGxrYZudreWsPuW4hXP5eHGXlqZ9qI/OpDwjNe64uWd/Ya3ijqEpTMyYgNHMEd4sq7/68f/x3rCBP/Hcn6/6Hp6gEYl4rRAGeUoUGZOC4Yk/VCUMkqt/YYNQb9SjJgYLNuw+SxwUAsrTJ5AXcmqNjHxYYOuPCsEdtfWFe4Go7wDzi0k6qLlAFj+kACfkug3U670HHtP6cznNPQNMgdhux4DeeAo3uqJRyDkE7jGFhjMjiwyHuivOakYJ8Zw70aeNgJIrqC+1HEV1tNvJVnmugCU1GyTri+2niEZnGF9QN8A+fdCQhazsiuRxbSZ1DAM3DcOd7gwZKypY+y1vEsyuX2Zgd/I5ACumfoPVBmxhL4wePkVIFrX+lYkOvKyxwmJ+v9knQmbiZ7+zNUEiirmS4GN2hVBgZraTQw7Pc3LAT2TGpjDFWHLsSTcxb7ikO8wUcavieoBFTH/uXPf4kff/wp1J1BG4TRt5rwttoItqJsnWD2bHYpo5RfreBD5m0NJI2gWsEv3cr4xYCIvE34UEbyN8Cbi4eBMT3jM8AgOXWQhQB00jjOYlC3sX54Tl5o4zbrkpcO/MIB3jCsdAhbOdbaEqedUwbAJlOBvRJ9X6PR3jNWOMonaYbeJ/wkAyX3LiTsJzWRH3SKOirjWgMGeMVln1JqdoNEetIvVj1INxWJd2SXXf/YI9eGLByg3YtbX9Y2lIMnY9qFScSayL1hU4e0r0w0sENh/r4I54Adrz7nqSvQmQCrBZ+4XuW5QrdlgI++NcCcM/GSDmVFRci7feSv1hYVOD39B/qrR5Mr7WPEPhqy6AqCYeAZ2qRFmV6LscW4cjBWze/0iujrqi8fXtjg8m+BPT48xGNuGjwnvxhxbFiIbCnK44l+r5xKHfwjxA68lAOL63sT32x/DDeajBkuwBb8TdLUs3a4nGeShxl9BDwRA1CYvi0oY8eVX58d01oNeTR+qbOKDJTNmXGvJNnKWx0rN+uk02esN+GjBSyBnxBRSg1lyhOsLdCxcMVWaEu4XPHcXAAlXGKe8A6pV+l2zJlx9DIeQIM4caHID85BVfLmszJYaWSsDbTbKF+2S/MR+Sws7HNCFxA02KbOsg2/eYcO/VhcgohCD/r5LK/S6DVR0P9IzPQNqVf0MqPvlY7n8OTbMeLvW40BW3IuAhobKMZM7faMjGgbsLlhIMa07OcYafDqOItjJ2zD2KSNbPGvAXvssVXpVK/qf/WZRTRhEjPUFm2ziQ1FWxamtm382xDHBuhCMXzPUWvFVrWTHB7G3oD3E3Yuj9rkmxvdLPRd+IjLeVZ5HpGbvM8sxA7IJBcLxHBjnLJS3AmVJFm5pN8Ad72Xg8jFtXGy1naRg7RIV4nNOCV9CQOavK68tP/UJjxxSpPyUH8DfGXM7qvDcA3tarXHtcKf2tkZ3SxxJB7maTREl1JjJGmuygm8JqHyvaB7i/znM3OMOOUk+WUsQuV7zk0vbhBlSb48edXX+1Y964ij8mR8jlt/RBS//qAEJFMEiZBSRz08lR7Pkyba5DnbuZdGLqH+U4c82H+AB/25lAqMFq1SLrF5Rlfa8CsbeOpR3pQlQ//TV3g940qHLMGNOr/L7IgN2FlcJuTaZ2PRUVuNgp3aZjEX27vQwIZb35AJsCDe8eK1z4786YeP69s8PusPM3YlbRb9zr6Ky6u+9+x8hh8KR3lIR0VOXUFOXYkK3c5JbsBZH3yUob5lfrDd7qMOQ6TcruOiUFejYQPmN0CCUnQDzKG12G7HS04yhbwqHywpcyJtw7ijHC3BpzCulIoayVWxIXlJuXMgMyM/+9mHrpkzeX+l1TbrMaQcr1U4xrprH/3SOv2rSR9y3N/uQpkLC/QMX3Ffc1LlV+lr0U7Fox3bv0cOq500bKYyFqzGY2LdTEkfgwB5Fs4ahxbSj0VQofVK2zQhJ3xYWfe1MYIvyns3BlAU6gANIzGt1j7Uv/8b08cPd8i1wW9lQMQ47bJtgYbnywbUfJHb+fwf0CfG7MrcsWQeoYzXOfnA8yHrpTvtCZua9XfWDfrvCZrW0etPZVARmtesod3cZr/fwVvJDRxjojbXYePKOd9aRO7y4hjloj7WcoKGhTnfPOc15z/rsaikvQcXN6Hw1OXhMh9qS8LKftxoZ10pdK1R1dHQYuBwcHSOSBlNsSX3Slp3EzK7yY0gbeIMD8KTV3E7/1nXFeziuISbJb5Z54HGKzLWPnPRzNzpWsB1gbSZux2ZU5W/z9IMafnVhwZ8RvwNP+8regGvY/yD6wlHvdHbmOQBnbaxwUaUtTK7wpW2UmrYtoFH44p2qSyyQLfzmbwpixEbMsd3zbBhjgs+x4uO9Uce2ZAuYV/HuDm5R0bbLes5bFBbtG2EltYqKAoxbk5dSZf0WFJ+BsCwC7LDn4/zIQ7aEvcFnqWzVuI8vLvW9IDk8fLbKDN9kkdkKM8W4VqUpVdjeV4ZL60beKvABSVdzl6wgcA/SnTUD7Wx0T2uvtqXUA/ib9TXVsN26Qo+wr3agbg3xGrnpRGZlSihX6j7l+fX9BmG5Kb028Umr7JQXpCXB5C+mKF9OH9qE/pZ9mN+sy034NCXm/Hb/ZRvXH/49DE+EOtvb2+Ya0d0g8wB6Fj9arW9+Tu/0i1MN6ule2AOUzbSpzyflS/zgHYtr8psbA05oSPmOWG60ePY9BFk6nhVKVw68qUv+pFm9RwyCd00+BXVH6qUPxS1Evud4u83GNjCxMqCBuOsGLsKzFJrGBCDeo1DhQ0Y8ZYg7GJm2u9C596yabNnE8MNnB8+/ZQB0eCDrWWStjCpaHT+bqFJmUY8YDj+Ueif//KX+JkTiZHJ1NftNTT7DziNhvvjzz/FB05o7a/Tl3IJzIw3IFkahlqhVTpNdN0gaG2KkVN3DdAxMwYqDfIlrA1BSCOdCOz21wbxBL4LNDvJnrl3YRXRagvhtFrD8drsCwmdO6Ke7OnMOoW0v7CD+4KTvObmxSuT0pzFydIxD4zzV6icJFVHV0qYALlDn3+E+9OnuIPfEefRyeyTpYsMMiN0K/sdgXXD/ZC8t2hct0xQtx9u4sMPd2tBLwP1jn+H/99OaV7Dhe2ZHeQeOZ9Q1NO3b+EffnUnHc5ji459HVQZnQDg76X7BpgJo7I2IXEye3PhwiSgQ1uH0FafjtW+Ul6Mt81NsDdOZQ2OdlKfIxOPSaL873c3JFTjGqgYczaB4So+edvudzEy6S3Q7dsaFv+osnJV/nQlQLNpgoI89V2YANRJFu61YfsoVwOS9H/+8jk+//o5edc2pVd8A/Y1oG/tSRnskYfj3dj5/OvXPG3wfp1wTTxe2Wx0w/El3EwQjzazY9yILh270oN9wZcy1l6VgbhaIzgjMunSnmpt8dOffswEQ5rE44nRE3aVtlMKE/cY+t0GO+hKCe1OmXi6YH/5nHa7uOPk7O7jD/kH2Kdpx6TmxLmwYaN9rrYuvQXfavi3uH2WZvVpEmBy4ImtV5yAajiQD2zHvtZJJ7U5qakPeanQpRy8Ct+4YH8TJBd4R+zyQLLoQjg3WC/JizSMyE27ruoBeeQVGsUjfPlVh0fGJ68kZje3+/BvzfhfATteXOrVEz/Em6fjP/305/Dv/eyxN/WqfkfGpm8hy7znuUTJv3P2cP8YLuDkx4TqhnEfOVXZcc1JHcDyY7uTp7ZdW0V325D+HvpTBsRWaVY3DX5ubu7yNN6r/Sr95M2rRflrC/f3X+Lr1y+cHN3HK4sx7Utc8mY/i/dXGqRbPcmPcBN3q1ETflVVdsdLtMCgvlAqtNZQrveP4nnNOOj4kZM8x6L0bA8+G+SzQVZD5LdnvwAAEABJREFUaxnfvrF55kaG/ElbykHbyBLYXInaVhoqdCgTr0NtiVu+LRUZmX7N2MWI/j9it3d3H+KO0/Yb4tlu2oV8YVZsKMxp8/qhcfdAAmWcMeFQdp6q+nfDfLPBmCO+Hf6wtxBLTKDF6a/dvDw9ZiLqOH/t2Prgo218+PARmZVsFy/V3B/CWPZiPGN+G1oL4RmfjOf2ecc/vG6IcTlPMteUUuPteIxCw4ZYpj8oL/8w5pdffwn91zedPMm80qwcRnSgwtT9PbJ+REfquyAvZSmOWxI98YzArbWFSEwatf3kqy/M1xOYI16II9rhEX/7rRzga85cQNzW28dfv1WGh7dXklcSRvhSPtIuEhd4zg3GJvufIHRoNWqt4YaGNHZJZ6N7iQMn1cJ6fTkQK8g7EIYJtfFlsx1jpDheQt+wdxNmVu1RivMxnWlwweFcNEO/uj8yB5nUn6BNujuY3yDv7f6WOWWXCfbT0ysL6GBBN4Y6vcV/je/KRjkdoeuI3fnGn2bbkOFAUY9HbMsE3ZNTdeNmO8yEucOIfnv6daVYlXHZ3MaT1x15kfpTVonnQq82ey3OX0/Yn/OvV09bnSuMpbAB38DlZpV5iQqevO9q1FqZ82peC30ShwslFgaoIfldSLjtPxLbJVD/qq0mnV71cRd2jbpX5DhDYzDY+mnaxmgOgUAenx/jM3HoX59/De1V/1L30qq9iCf8SF/SEuSWM/p+yzfc1gXqKxtzc3jYKK2OUfbmBgdwq7t3dHDmFD1BdZGxowDP+KNMAB+1NUlM/3eMsCo2Zv0r+df91285H89snNpmWfmK5Nvn62ayMA/MIS6szHVsc4712iPfPXHn559+io/EfGP1fpqiDhWTPLOAXSBLCElt6qFBm/OEetfG7B/Qb2w1B5M/+emBPdCXpoShjYzjEHfgu7u5JY+esux24IM358vccDk84zcLdhHh+Ibeal/yuZMMAKpvb72a4/oW1s9/+lN8uLuDxmYPSCrcl5BeF44b4q26nsibb8B/x2Gdxftp2sVEu7gSEfaRCgBSqy22tLtBs0E2wUffdCPsybcdOFS5yp4mhhdstq0F/pUDldjIIcw/v337us51bN6pA31su5nAMYX3XSl01ycirxX8rQ15L87DRedH7Ng4Z/yyaFPKI/hU5NnAzW3+WrfxX99Tk+N2TBvpSsF2D/H08Eh5RkcLNOxiYu7YTvvYcnBq3jroV5CjzWhTXoW7ygtZA0f/0M8fkcWBQ58GvROyKjUy3r6i0yfa7h/u06aVl34qHOOPi/U37No4LF/GH33PAwHt/RtjH5gX9KdaGrqaYhwnYkVjnlwyX3WcskJq8AJkEHRcIC9cuD89PIex7foG5hk/1F5f2ahwQKs15e/8ok0NxIWewc5DBzbbpc34r87EY0yZiI2gCOfU7TRifzfx04+f4iNz6n67Cz8H/N6StFcEiW29ofvUHfHf+csYIR77q8Pat2jA3gBjSxyfdujFWIWNasPy3qBPWswJHONY9aDc3rGNCj8Tdjswxrl7g7yk2TWnc6n9j8jAnObI+sF1kjKUHuVk3iDN4jjR2fjh/wIpnR2wO1ixzTd23KDrUPYWHHcZR27Slgr8nuG3R44b7HEPH3v4cS60Xpt5Yq5Xt85xoIlC34LfGQ+kzXnkFTkZG3x2LnaeEq9yk2av0mV83GB3bhI18AnPeGT8nZknpFdd29dx8ge6sO+EfI1rzpkbcoztdhfCkx5pXeMBP5kr3pmHB+C7Se5VuNqHfigt4t2gv9Y2UTqesEWGcfPH+qLiPxbBv1FLMnV9QPJ8L0+/Y4lKA4MK00gWEl2dZsMO9DC0nHwqSh56AgNXjcPg2bcaGgX2vsIEjguCazFBLLVEIyAMJGnDdkt/JlT6aXQWF/BOiFvaBjYpEh6W2EFexbka+EYcd0MZCMB9a+CiEccIShU+dY0gYF/HFMZ7NTjZ7imVjmr9utGl8QLGLwZ5gh58M6SjB6fFvjSFAeuZzRyD74HkQQO36DAzwcVA6EaX906G1ltMXO0nXIs4lLF07ZlUxu3E5DOFTtPBh45lYptHmiWYNCulZVGG0uPY1mpUytBaGDy8FhRgu+z8vsiWgVA6SqGFFZP0GuxneKEmnGjHoQGzpVAMovMlQCg3g4S8HeHV4HbG4ekImUoHDQD4ils84nNieWXDyHHWyVuAn65RkW/rG3ZQEAswIDLbIaazDwmO8reI65Gg+ExCqh4SHrTRlS+dHQ49R4K3dFOZX3GmDUKzdJssPDOpqsOFAL9g3/axc4GwAmHia8i075VD5AJIvOr+wKJAndJNhh0G/VyyYr32DV+AN+FKi/0TD/QaZE/wSU++YuTCs/Xi3jBZVMYr1wXa5uRnyaTe9jrUyFd2ufosD9eJQDzWORm6iN0T9Df6m/AQkbQIT1zCB23SbnCv0AtDfOkIL9ZpD78tbBeSigOLKhaDDLR/n2MiP6k3dODD1Xe8dkUegUnDCf2cKQty+M0/gEeddOufrdW0i66UqJaKPXKKWfBtxx2w1QO6lIccQ/+ReGAcqq2FH//XQ23EiVG6jAdukN6yUaqv+dyAO1BGxjjekytLrTV/ZSiTOuxDeK3W9M2Bvj10dKXgCmcS8jmLtFz7jaO+LM0Vf61Uk1BiM9odD/DW8PUxBvoJrwFTnBbbV5thgYFM0m6VFfe2gZbx2BY3XUGuFBSWOsz2i/22VunXolWvlrVvdkdHqA/6sQBuxGFyev/tno2mNxY4SzRi64TtKE9lLGyL8TKfAWRMmzm1ntGFesl26ldiimRRyrqQo95xWboS6lLdah+t1uhbg96aRbwmZNsdcsR2N8hpg3430FTpq3zWgozwD7jIcX2rkpCbVSYdR+iyYqDexGcgeREf2OH9nJse9jEx9A8yQ2zIn3Q15jr9pivCRGACotjXBd0RGyRgES/HqNDUF6HCM32kB7EKLgr1tlu9kCzrf95bV+FZGR6AZfw1kdTfOzroVwM8jxRplt9lecfWlhVmgS5gr/D7rONHSH/BBtTHEf69Sr39AItsFhbnyg2vQHbJD6fUXsWxlrXPTIIun+/EH+fl04WpTNwAps1nAoltL/oJiIwZ13YFkHih03uHCx/hMxoq4aGvXCm1NvyrhrwGGz7KWJxRkCml43JC4NJgArzyhu8JFH6dKzNfcQME6NGBsetihjfnNxdO1IBjjJEEdNS2a40TfuViyqT+zH0BVukqEK7+jZyoV2+zcuAeMiCrpm9rK2up4WJiu9/HRIJswm8MTnkAU9gLMkodA0dY8miMesok/hDWLfj6GRzKKVmDEunukFVBTl1BEFlHLfddWZ+1o6P6pqCGS4/4Hj+tEK78QY4mil/SjgyAlD5vnwKe1uAF21QXwprxcel0vvQq3eJSbrP4pFli6bxgU0fsWf/LhRwbjq9swLlA0lYcl7ZG7nFizMqncXQJN4eOyOgdO9cfC7wVSlggju7+xHwu/cFrfmF7TT5kCyL4OrbBg/XedwXOKYkP+QII2aBn+lqnTr0uyyl9jGp8u8VWXWIrxh4FtoBTvpSDfcLTS4Bpv/pqqzXEWXuvLe9pTpiO9cT+LDIrKdLmuB2bPx9YILoI7FvDTlvOET06p9v3b+W51RVu6cv3em+6UtImhRl8ulqZY8bw7RoXXfH77vTtSkn6pFdZSccth5C3bBZJx2ZijoKW0ioipi/9hV2KvP1WeumhTjtSAxbtwpgWfNYxBfGVFQ50Zf4C7J57/Vx5Kh9lmvCB57iAZr6AXsdaVy5tFVlI88jmmfe1dlGBB8qY8TFhOv9rj/qv9REl+tY4bMS/sQM3Ph/YRDEX7wt8IlPYvMwNB2zNeFtjQ34+tCGii6h9HxvuW6U/8LQbfSv4lFLR3QgO2gBkW/J1eZtqZA4zrkeIfwljrH/3yUX8gu8UYMiDcwPDyfnOa8zGz4xvK6wzdK0lxxOn9Q3HDax7XAeoT0DlekXaOvCl2dGRL02FGmjg4cj4I/BP3NPAl3pkI+0rzBbGsa4U2C9xje8n+rwzzthj38LIik5qX6NDNjymPU7Mu9rfuN1E22xCmAt+JM/zfExetAMISj85Mp+42eLaxPt38BAuAAduaFBPAzochYuNXu20b8oeWsG9suLbrpVxEb/JLsDfYss4N6dslN7GWnPLvFBzrPFlxoZm4iJyppMyNF/N2EeM8jBaHPLt3JNxiH7GaHWrLK3zquwatBpLNlzFoS6UAUMi24cW5toVvgqCsG31IWjALvQpx4jP+gMx9oDe5sM7NP5Hys36mfojBxrK70C+cUSWxhz9RrzKuWDj4j0DUHjeI1Yv6CLyAFB8pejjLSZlhVzsIBxLV0oUKqpXCrerrWIPPmqDytX6GRoO0PqO3Hyu+GlXShjjpeF0YmbX8W38gxR5/4OQiiqR9DkL4r4KusNMexW8snLGyCwGS4OmJ7u/fv4lnklOZpzV4kLB4RrNEWW+YGD+gdgnAujDt8d4Q9EKZTAIYTSBkjUWjX5LAN2QyL/jzML+/K9f4vM//8EO+z3jDulsnrb/+uvnPA19uH+4nFa+5k65AaDDIHX8gSCq8+ckAg5xHjE8kw6dQPoMtLc3d/l7kB84RXYBYb+ZiSF31UlMFv/uEU6gQ7R2kQXiQEo4AT/hW7wBjq4ULjQCRPgMy+dWcVySdPFVgp/1V+dF8izAWuzY3f3ApGrZkEwEH5Opf/3yeeV/fgs3UxynDgwa79Bpsig/XnWeIzwecXATWnfKlW0FvwHYnV/5v0cP/j2Ua7t878X/4S5/VavHkZ0Mj57CEsEGAo59pMtA5ESYCRq8d/Rd21tU7tnlSZ7zHlFoC9JQSoUj5RNRhxZuGCgjdb1gVy9stmgjyQtwff725T7+hQ18Qd+eIFtnwBem8B1vgumOu28bGUyVwUzAw3KjIfNawVUIJPBxokAEX4O3k3bEtNvFSD9pfMGOf+UE09PMBdttjN3f7MI/wCccT6ykUToAEk6g6uOIjUuPMvIqLItwtS9PfP/673+Nv/7lr/Ejp4UFGzDYyYvBWH1mwTDUo3p/5HTskY0saVIm4pMGYYpT/fkHn9VT0rmbYo/dbLB7A656WJCrV2lZx05JszSqRxSl+WHHSzhxCfeE71mJyEBZLoUaZKe8uWNYCccPyKcONSdw7cG31x45abp/fGCT4DmDvX7d+sYwtYZWsIOGPbmh0teasLpYP8K3rE/rT2lXXo6xSDtQmMxWHarzgMxsazUqE0eOhN4rD8JUTsrRhGI9OXnkJHEtbtgZl/BmeGkkfhUQwEd+jjkBi4roga+OTSYs6mL1aWwMndrHV44f0JsnL+pOPWtLCzYtHdLuoin1hBz0A8fZZj/peyRWqvsHru/4s3a8GddTTvvO+PcCbSN2q139j3//H8SwT/Hh4x3lY9ywUBjpr+xO0C7d27SNKeUtbdJFE/Iq2MTItWby3ZUajkNhyHhGj93hgr0AABAASURBVC/5a3Oemn+9vAloDFaeAzF8v92RzLZcRIijR+j6orxr3xUebzgtnsDvYncDzZbv+gKfPKlHZXS1Q+1JmUBMXMcZz+84Yf30w8dcsDQ2YIrKhxH7SnfFJjfwvsevr2Xa7WJL2X+4W325Xxf16tZx0rMhsTMhkQ5Pez2Nkn5h9sAEBYnPGQ89Q1IN+3cRecpfsWNhBLTYw6QmfZB2bXeATgbmHyG/JpldwWhpF4/4DkfmN9/OAJGndN+I0Rtkt775+VP8+Omn+PnPfwr/e1X/mHuD3jzpHFq4kTAh12naxd3dh3wbYct96UvOi8bOL1++xAMnyK9Pj+EiGtSX7zkXMupMWpS7vmmi2cOXnTI2YW8IgMeCj1jwNeBryybbHX3zKl/wsL4ps+SQglyUg3JCeIgC33q32E4h5pzwj+CjXUzbXbgJ669tDfCnXLWNMzHZ+YJuaavCk8ZV3hXQyJQwY9/MQ6CDyqjQpCwc986cqf1//vUrucWv8e2XL7lhLY/62/23r8y3j6KMjz98iu3tDfzWmMlbHKc9aHfKSX/1Wd3vsa/tNMaG+CueI7Sq6yM6XcmoIS/K6MwGQiAFaUu5NGSZpaWtj+hSX1KnykMcZ2QkXFjBL8+5+awPGwu0YetrLXQpGXd9g1df0p6dE9e8gAULSbb3yqGjtzbWt5byFI5t+q4x0s1tef5GTNdXpEXapmlkZAnrLDyQv+zj40dt7wOLgSlUvOMfmQuMaTP6VS9HYtfTw3N8+/I1fv3ll/jy+XN8u/+a/wuVc3nydKFRegZo2xI7JopyMK/xoOjl6RkUS9S+hH2014oQxPHA3Cke4yadiGGvzG9zlK7gR5/i3//n/4qf/vQzMfOHuCXnuiUHdDNZW776vHxei7gbsY7hUcBROWiQtjdyllfo0G8cZ/n25XP86x//jH/+/R9xf/8t5aB8LNqqMdN7+Xx4eMy8diReTeMO2BXdLvH6/BovFuDb17z47sPH+ETu4AaQC8V35gVtVv5HFoyepv9AXPQNBWPEdr8LlErOuOSbKkfs8QSw1OF2BFfJed/cRT6kXd1rZ/KWOR44rLNYJ/0b9HB7Sxzd34QyL/i29qWt2acSB5If+o3YMc3J41f0rS0hPvKtCXu5wU7GUK4b+m2wKfWofLVZr9Zv4W1k4Z33+NjPP/8p/uf/+J/xF2KhPOpj98jxF/zZDUTH9a3FgB9Kj2VLLMwcjPzr55/+FLcX+rWrgMAZm3xkrnXe1p6lUU+qwNnvVlu+Z61hfqMc3SiWRm2tlMqccrPOR8NALD3Gt89f4uXlBV2+6+XYZ4XXXWhje9/ggFfpRB30WTK+WP9nbPLPf/kzMWSk6Zy2Y+zgAX0ZI1q2bZGDsCzKYIM+1WtEAf8MznOoG/nb3dxkjqsvqBvxWszbVplO4Vts6laelNcVp3hBzLcmjepnQFcjc8/IWs2Yt4Mf/cfnhTnCNYbzmeuMq93oV46Tng120ZWCfJ6zpA3zvMEH9NWnh6c4IDv995V8/PX1LWUkLdK/0tDCuKmtqgP1p960QZ/lwQ3D04URbVSeEQ8ozsyJCzCRL0Bt60rJmKkPOEZaN/Dnho+bJE/Yl3ZmeWD+1N/1X8HXAi3YACBCmqRRXQyV+q6sOiT26YvKO2M0A8UD+u9yVV/m1NKufbk2Mx4eDwvzE4V5a+ag4sy8WUqJvrXU6w5bMD6JF8Xnwat8zMxXS/5HMRGVnHhkA3REd404dopY//QI8cW1zAH7d91xhk7ld8TvpUEatQv1tmXsiI7EI35prfConw3Q0tWKeEvK19j8QK4hHPtvGGcf7VMcB/CZb+tL5kur3EoYv+XBPjObfkfWvMYW9Rx/wE/5w9GsZfwXolW2ijM4WDSKNFKMWGOZOflJJWKU1tvHZ6++yn3EmKx3V/T58IzjMRHTl6jCt2KcFfAl/7vQI5stM/3tK+yFScvd66yjPpM6LMS2GSNyQtGAbV9IkDolfi2Yoy4ubsdpSPY7MA7SwdtwPpy0L9CxGq4wdZ4juLyuZWYSvRQcRHgpIoFDi7waxCzKJqgDNfDhrdVolStFlnMcPxxjn0KlwbHSr6fUoRG47Q8TfMW18rqEwUe6c0ypxBM6AMvNJ2X9Dv/KwDH2W69JZDrl2m7gAxb8GcB820AelYsyAlyYJKGQDIjW64ziNKi5MIDkhCdd8iwVqwNXhiHHBBI4M8/cO159KlMTQX+V5/vrh8hzYdJQZNJM96gksbU1xCOsczheXtASdfSgo/T0yLRayioLeqaMZgKl97aZQI8kAt5f6RYWIAQU1hvc1MFRW8uy0Ab9wJZn+6xjl0y6UybQnHAg/KzceZam2tRdA66lfNdRCIDS9dRTSqmMxFIgJOFwFWnhh8/KdiYAHg7HTLIX6LKLOFpryH9ZX2FPW3ZBWqJWZFZWuDNynWlzE1PZC7NHro6ttUJOCXUmPB74grlQR4n88BwlVl3UcJzl2mx9Bzy6QEswoZ4z8VC/M4ubMzLJsprfhdeQYYeEuKWXGsYzIcPcEZvUFr3K/1rmTFKl36KtXOsPLBLUhc8i6OGrMbmNbYqRqzZUUyaiPSPHQ/gGyyuTnmUdf8iFgZOfccbFhQvhI4s2J0Bhn9CtuLWpE3TmPVdpVyYjE+NEQldLgZeFQs9svzBvxyzrM91yg0k91G7VhS3iymFICE0wQh1w8UuDusox8ClfDd7EvScRdxPGBMI6S09bRT/SKlzhuUh24doz3nrpcPwA/RtK37TdVdcD8lOWFVurJA/ixrmhjJ8MvPLdhpqneMKuwJUGfck4tEAzwiD5bWxM7kI8fQN+rw/UtLmuQFm/8ilNwYeq73h4zH4D4yq09ODwWoch8dp+Pp+ZU1aZ8zOMX9IjLVlYQGwoLiLs70mXm6JdKdGAOwC3Di1WHrGV9yU3da709PSpFLo7fKUN2ZpAO10u+GbpIsTJ6CBwZr/IntyqXM5EjZVHYpOxmtqo8OLVhXYuLEjYjHXKTNz2l65t/u8wY8jDhkRKXRXwr/Ssvl+QYQc8YW5JsLdb5A3PfSEeoAdPb32D5OX1QOI3J5nSa/+OPtKx4kxio3Q1Y9d3mQDjjE+nTu2cvJW8S2Dc2re2Fr4VFhCX8Bhjp7612GBTlh7aAQeb4OLGcdqMYwqdpUs9F+iiR+iLLxzEmIS7keWJpbIpUZi/a8hD8DkHeiPu2SbuhFVrtFqTF+v0hZk4cy3GAX911npIwY5mTsNnYtmBeeccte/TVws0Sydovqv1iN6P6DP5t6HzBwsJLomLNmPZDL4V/oJpnNc8x7pM5CN5aMhHPip4lENXSogzdVoqVZYStTZsFv+Bp+/0KCSI54tMoYZ45ebUDH7fplnjHItCZBN8lLW4enCV8pv8jG005zf9F90twJB+YchTU4fEOu0waTXwUryfdlPsWQzuWJDYT0BpM8CQtkIFXPEzMqbP0HMgd7QsLFRW28/m/OFYiw/y2tcajleWzhMuwlxkvnGSfQSW/Tr4sa/3hXs3t+RVEen3nsK7YHYD2V9Jmvb4Sd+i66RO2WFFwBKXfqSvDejmGrsSBsCFGaUwp2Ar9F+QeVegjuL9gm0EICuxszHeHEQ4jis9fEBbsS9jlS8gAed4zIt626RZmb+rBwotax/lAGzxGEvkyfH6unS6UBtqo2/EmXz6iK1ZUr52RF9+pQ8w2MwSaS/OefRfF85Ldsnu+YOe0CX9xlTpE4HXtcgTfQRK6UqJDvvqCnUwok/Kp1fBVdoG5GK8EKalME5+pVV7W/ufVzoAU/saxnB14oaXRRiOs5OwTxpaKKmICu6VNnpwn+OJicZKbQjphHhbq/jUuiFmf3MH9Z+g+GHdWhiBns2pXEtIK2Dx3wKulX/7eUjrRpKLYH+tcZV7WfvBt31K+CF2c6nUpY1sx5jYdBi51go82hBJGAdqg0bqBq9DC3Xg5r88SWulzat9HXYt4hoq/VsL+Wq1pnCU1TW/OadtRcYm5fL7on0t+K912qHF/mlzyEY8XQGkPyBWOzqSd+qPK9/KDB1i5/YtZdUFP0O4zktusKjzBZ9JuWqDy4FcnhgMDse01qeulLlFPXelkFO0rM+YxrP8219c9rN4H12J2ldM1gLB4Yf4nmMqD+Zuq+87xh4WGtLHtUdpzLjDZpDzhjKxvSFbwOR8cb7IcqgtnLtLMP+yQJvJKRBwlD7yI47UAXKRl6zkB5LCZ8+ZTxuDtWvpKKXAwoVGbFA81qvzHlz6vn1TfsDEqaPWGq118Fwoa5wv1HXYWwcu+4vPq48WxA3uJQ+q1ONVh+tmT00aAj3bF5LyWdoswhGevOm7ysqrcvqNR3swOmMC98hrtSXqym/F/lf7nJkjzqd3GhnEzz/SV5b+MPSW6MJvQcEq9/eEq1Sd4GCSih5KwbgwvJGFwzRt1t8pJTlQcW5UGCg0ejdoZhx7wEmCMalMASOZDC4Yq0ZpVb7t8cvn+PXrL+l0I4nGaDJL0cCkwWsjCfYURNyvbCj5auSCUwgDSyfi8AXukQWib4ZkonD5dSwXxS72WqskK7sc4mvdX75+jX9xGvW3v/8rvnIalf2ge2bydFH7xE70N07BLBr2SXwlh+cPjfzt8JobBN4L311ZizvvQV/rlaHycFDFGeXBAOK9dQvBT/nJj7zafnN3E7Y7XjgGfk+ArhNgVwDOYJ036OA4ZeqYWhtJ7YI8meRxNrohojUY2C49/tef8u5pXP59iZfXDALK+x3+vSZM8PRdFQMC5gs89Wy7zi9u4eezN/SXJgOndnCPXPMtAk5HxPeN5++BFBZcOEy7HXq5u5yU7OKWhFJdf+Bk6+7DTZi8bbCHAXsyoG+YMD35uuWU1uRA3SzorbUhlJ3JwrWUUqHqTGxcIJfgj/yF46KYSjZUOPWlx+5mG3ecCu6Re988kZs5OX8MT0XhOioBVLlqA24YqJcSMMBY5SQ+eVEHR2jx9699W+cf//wl/4tV7VFZTdhxkw/oKAW5Ii/Hr8XnDl1dgj6ydsIARdZ51Y7P+cow0Io1kbqWpidOQD3NdnHjs77GPJRjr7i6UqKHlwaPJhQjiYfX4TtNJWqt+HZDHzv0sstn6etrC3l2EvdX9zx5O7CxspDIN05HR38fmHgQfEzQ3fCTfkIHso8cy4+0M3Wmj2kLz8+P6OE5/5ivp8f+7R9t1NMM7699PK17fn7Jk915nleY8LNhs2+7m6D3Jm3HZ5jG/t38eYnHl6d45XTpcHhD5QtNcIEMpEU8j4/3xIF/5v8Wpj+/k/xow1hN9hf/w/N9PEDnkUSnZ+xmGlM26lJbaLXGtFNeU0jLRLttlXplFyJDLsye/tSk4kS8WtCx7drF3cdP8ePHj8lHVyq2d8iF6QIxG+wmfQIb3eALJuzS4uvG4leemQggbJ/1B68iG9Cb9j4St7fQ6B/79G2SDX6k/5i0eO+mkgukH+4+xh10fPr0Y/z004+2Vgp9AAAQAElEQVTx6UffROGek0p/V7+vFR0if40LBNJv0UfkeQBPxqlNC21LGaQs6X+GF4aE/bPwYLtjjG/GOetNbqo2SexhWNr4cjzmIt1k3Piy8otfAzPhX64Az+R8gG9pfeJU6su/fkkY0pV/a4DY0WM7+ogLSunqWw316q+EpVz6CihsBT9baVq1aIJkzI780Ahe9SgMDCZr7XN8eSOhhT50rLECKSr8MCJmNmVW37lszNQaxpD9tMvNh/PphIwX+J0BuWTiLN9uhJg8O1+I74QNaUxJHzBaXeO8z8FHOuwn/krbgEybeuFaW42+tVVH8KoMGZLf8wmo8KWdnZj3TNhOPHu/sInxjo+8yxeA3aRy88nYzCjoZZGDbJX1uMUf9rvEkYDpryt4ymr7UIkp1Rhd4PccnhDmm6rMy/9gXv7b3/+WfvnESb04cyxjhLUcD/TXR17xdeRI5QA/ytGrMkh5EaNm6PVZHwhocI5XLpCJjiuFmMt4FzNvxAttS31t8TVP3L1X/sakmRjg+CPzpHFQ33MjOeuJ/fqedmW7bcb+p4dnTr5f0eNKZ4VnafSqVamnI2PlUTl3pUSrNZxTtsSSPXax300xQY88rOPgBP0foedIjiYNxq9rzPSgB8bSrm7xe+dRZV4bCxTihDQ6RnscWqNfi0ZbqQVJWCIq9wPxVX9QzwPxvdK31hZeN5e3AgbiU8/YKJVvjWy3Tx2zX884F6NrGWJkrm5ZpmjZtl4xMWweu+cEfJkhki/E5FfZP5PTffl6H7/+63P+jb6XlwMsllBPW3lERm07sUgcgdty3IKdOi/XYZMb04ERvWE76sV5Wh0BJBpxy7/f4vgqjxRtRn1qK1lXCsML3Uu0WsPFu2N24L4jbv6Pf/9r/Pkvf4rb213461UW/eJ8WlK+22mHbMwvFua8x5zLAnq02Q8f7nLTvCJH9WJedv/twufT82rjyENbeTHvhIcji2ZtVRqP82t4+GreeuB+nXsZcLH3VzZUcc7EL055EpbzhG/+2DM30uFraC1lpR5L3xwWublBTuw4edoi5y22aV8FLR3aoXaPZSKjGiO2Iwz1arHe2N6DI/hItznWmgM85Rybb0iRj7oYVP72lcbMN9C3xIj7DhmbA4rfdou0bdjwsQhbHVt88+xf//h75nTX8T/88In59lP4BtVHcs0JWz7jg9qDpSED58AKrfqY8CE55SJd5jfWn9+PYX5/QCfyYQ7m+PfzvG78JszXjFWrbCKkLws4jLtuIHkVrrJ1E3PC1zfI1znUennTjhY2Ft7x+zN2LT3KU/vBKplvZmIM8wXtXdSkta/4Acr1NzLMv3/9/Eu49jGmmttk3DKWUQ6sn6zzgF078m0cfe4Jv8uCHeaVmPqCjg7YlLnmgnIrckofufD0Cqw3+ikLacfMoxBPFuYTcX/Btn/58jkO2HEdiElM9Mq4tRo3N9vw72tt4V9bt790VHCYB93e3mWut2etsMUOrzKSDucn8SmzSmyxzRynlBqOH7DJoVXsU+lhkdBu/wU9qVPnDOmwGOeVx/3jE776humcM65s0E1EiYNxF7kt6MLcpYFPvIAM5aK+9S1hvdvvd+WIfMSn7sUNJeGmy1BbqE/j9bSfoLPk4ZSx/Qg+fdZyAon0HYAj38r+lvzwA3GooYNSAs9fefSndPXwnbCh35hpzIMNbGaGP3PwQ8aZE/ycGa1cTugrYwn45FlY1kuz/LkmWbA3TIwREcYudaUvaEfaqridt/r6m54dewZPDoIIx5tv+CcatHPMQVR/uILY/0A0Qy3fq17TwE32VgUvGPiB8prJs1xpQAPGpTIHJsy+NcYWAt05DEyLxkLHgqLH7Rj2G8dNVAyPjuj6nK+rGTA1jvv7b2y+fIv73GF9Szzi1hiw/CgEDGFV4HnflYKpCImShNMTw3Ty8S0TnfWVScrk54CzpGHSRQMUxkoHNOCIOs7h9ZgGf17+Q6o5pTrDr05gmZHHQj0A+JlfcEIC9bgHvOqAOodtwm+tEiAqgaZc+jj2nI49EngMaDrehntp0jmcRJSFAUN6heUEYPsJBzlbSCDOJN5rYh5uLAPfnteiXArry0op4G+UigghOIK+Zxb+LTc5Jpy/lH/LtlJq5AcydU4nExqyf+oB2Z7EzRUodKUj9ycdnrJQVv6VBz1o4yfK4adtyynUn7wsyzv6PfNcQEGJAk2VZK2FtmKgDj5AynZuSQZJmE+AK4WxS5iEpxwgwwBisFaPopUvA5/3Bb5qbQnfe2GJcSBAV2xJGFEi7D9ixxaUZLfQzsAI7kPitI882Ci/2q73FnE7wQmrF19rkZMO18ZzBdfM4sN+ymBA7wNt1vtsgdmkY5rGkIcx/QU42L44Vj1EOGbabcN2J5quVJtZOC3QOWPHB8rM/YL+LOf0NzRBPwTGk5OIG0Tf2Ng0MZrfXsNgKx1doRtf8UnzER/Rnwt4evgopeDnS25MaK+W1f7P4USym3bwMSK6guxmNjjUNb7AOMdaOuFjF8rQSUzbUaYQHLaXgAi/lzEBzdJjoSpqnq5W8PzetgHqlw5FmSWr4Oa5tj6mYYiRpHCchqTTRYg6VZ7BR/zyIU3ei0u80uT9zALrGlfUo21O1CYtXVntEjDRc588/Jerp5JdKckfwrErXOUl60bsT707MecmSG3Ug4X44oS4YD+y5Fivys1k+PXtEE6+6kkapVX+5cvixO2v/QgD7JkMtl7YCBj0JxwlY7avGIMLjMQOsPQlBmgYsFWTK+OWcOmetiY+k3PxWYQBOOCPlBZXPza2XecSNywcp0zFfpWTjGpbjkmcVXupVENxR0++2oiwXCCn34KsrwXflhf6YjPWi0O5ZEE29ndcyo/kTjjh56KLwrUrIOgCfBTg2OybQvKlPHJB1NfUrfwvbNYL55wxGW2QpVivrJWJG3IJgx/CEMfQGrRCJ7hWeeCvDNLWZnSbNALPGKOd0o15CP8l0Ve2R/xQXhZ4ONFPGQI+v10p0L4WKxbgJl54Ua61NnymZpEX6elo895Y32ol/o7onfkKfNqEcEq3yqPQ1zvrhGtyveC/Fp+ttwi3B1a94IMs4grxB3pO2JbzlnX2E55jLY6lS8inibA6TF9ELt9xsOFtvyyIfGGAbcpFmSzAT10VIIPkiuMdWR3NAehvnTHTpHpks6KiE33E0ri3KA9heij1xIaNdFR07xg4yZgmDaWsuvReHGkP4AA7UwgSu7RDCrH4nPmEi0N99IgO5dvieK+On5HpDM/GIP37ZIQAwIA87SfPQMaOVn3Kj36db/uwmSitJ2iwj3ZU8Y/KeESy2kdfseEKKPRMP/MlE3VpkobsC919rdEqBZmMzEcV/MJkIGZ3DuXlG10pL/oFCKRfPQhHPRhfdzd7DhHG7K9cHTcw926Q/cQ8MRLzhH2Fqz7P6Gvt16wmxzlTkCp82Lcx3quN9ldejoFBvhBCg/XmBMpnf3ODvFhwYB9HfGhhAxnzASAd+RrThLmBFsvAHKHszuRZyjPjBrKKWOUhvJGNnivvwjK+uogDHIu2Fm4GbYETfJSHZSFmvIO/dMChTZy/lUbMpH4wdo5h/FdOMBTagXQcWSAv2g2xRnmXUrGzmrH4jUX4q4tw4t1iO3jl3RKFh8tXe7Ionxk782rcsRyhzbncg1OLz+/owj5ZjuQWwLfPGxsw+qhxTp9QPF7Vu6hQFaRjMdDYYx8dZcCW9sitYpNHcKedQpuwfRaGep84QHJeNZ/KwrwrLm01f2UNGsyVr2NUpDiMZeIW7jvwjSPGk9WFoMVGlDX7VgF+pk6sggQvYbz3xvoj42fkobx76HUDT/ptv5aULQ/mUm642d98mCr8fcbfyamwOfsNFf1SukSGpGSW+4KgLAgrRSduHEwQWVX6knOwcpED2+VJ3ViUi7Ynzw6yj4BO6O1ap52ObGo5pziXV3DaV1j2FZF2aN62Qz9ep2kKfdOxDbrFb0laHUzxfsV3FR3C5UtTziM9eNRjq9gpRf93jO3JI32RBPZ9TllJi3pU5srUvh6Ibcg/CnakHxzQyYEDPO1C3u27qEuVnIAj55C0EzbiPCRRXuIDXUhvV0vGA3MN43rwEZe8KhNhu0nmhmSB7hFZ2G6beVbiQ398E57P6t51plf9L+vwF2FZd2Bz5ki52gcDw7JgH/Jg/FafyqArhVjQQnoa8WDFHaipJN19aSlfWT5BxIKug08pNVqt9GkhX46jGtaRsjKinOhrvbynTWyJNUNjTE34/GAIUoKGit47ZHX1KyigGRz4sXFS+mqpVGPIjLK/NpN1PKe84M8rj2EM6KGvNsZAvHPcO37mvCFNlTbbLStER1HyIX/w8Mf5/gEp7v6TdDWus5Mgk85r/teEb7nDrZEaRDSA74YwVBS8sryg9BOGeW0fmOxNnm7ZlbQ/VpRGOWOQT8+v8cjJ+9eHh/B3R5+enuL57Tme2TFOp8HhJaq2lg6hoeiEvo7bxjHaNRnAYJ3E3G32b1Q8PwPn+SUDywIeYRSMWTg9hu0JLCQSqEmwvYH0igHWXFg2uhOUZvi9TBYGgkYgqsDoSgm6K4bkQ/gaMYNgjTbae2B1JXvRZ6HpHBW8BrPtfgpfP3ZScaLvgGkQcHH5/PzIDuxj0p2Oc4EhDgPEG4nszIRoYPF5xWtoA8V/+lpXSEbGPBXroce8wElUvfz048/590J27Jx7YvXh4x19p+hbCyeKEV4dI0gDWBZwS5OQrfdeutbfVT3k7rSiPCFv+SEyhDJN2bU+/N8rbu72yKjLeoO7tAhLvda+xgCdpdRMst+wAXn0hOHh233+jwz2lfcH5OQk8Ubi4wnZt/uvKTPFtWcSM9gckZM0+tq1Aa9vFdwlKvKWR/EIqyslZeHJYQW/9mV9BLqkrzC4RT4jY9dTO/l2QrJeQ3jAhu/ZTNEGEz7JpPr1ROnDj5wuffyYuJUjN1GHFo3g3mMTK4zEFtqz9HvabNkx+awyWhN28fr88eOn+HB3k7r1OfhIp+1ez79fLNlG4LdNWs8oyb9z9Msv/4q//+1/xz85Xfck6IUFBF35wneJ3ER6ZRP1Htk+cfLeUVcv9Cqj54uPPeNnM34iB04A2rd+XsoqK/ENyNWxOTkgb/u6mJEmyLngBC/95OdaXESsftfCsdaPxJMbknqLOhO2ungnVqg3bc9yJG4x9SHTxknSTXzyLZZPPyC3j2ESv5nGEJY4aquoBfzQxk/o8btauj+lUVrnwzEOr2/5tt87MrVXYcwq1yUX7C7I5E2+r+0VvnqKV/sjSpsupYT1W3St7PSDyI+YoQb4wtIXTCJmEgn5NBH3lNGTONtm7N2YKa0DehLeBln5nONInE3Y9QWYZQN+ST/z7QVhvaBrE3thH9/mTKTkCwqipB+sNvGM7/m/sbhxePWxpA+6vBrTNpspXCA6f7gRo728qx98eqUR3krJRMYEQ5lI12A8xzeMGdEhBASlS7ce8AAAEABJREFUHXFHHD0nTW6w+KzM9Jdxix5ZUJWeTTjmHuPCt/vHcHPT4iL+AO+Jo7VcTJo0J+3EKusr8pLe0lVAg4fEZEaeLupMICv89xUboZzEwQJIOk4kMtqFxfszNiFcF40lkvjwoq+7iaZsxLcA4wgOkOV3wVYP4HMsozIBtMF4Yl+vbnqb9J5UKJ06aNFWSqmhLKTvOkZ9O6YrJYw1qy2M0Td4oE49CceNKB6j9C3asMEs9Fm8RhzhBy7gvaP0hfvOurU94zx8oBjNBLmu9RW6NujDN4xkXjkaw7UX+SzBv1LBhb5YFGt/yk8fnrERyztXMbVW8dGBDfFtjNMmnPO7WkB5Dnm0mEjKD1ATpvKVIOuUgTiF6fOI/vWx/e1t7G9vOD3eZVzvawvjwQZbqq1m7Pv8+dcw9ukbAc623YI3sq3C40iM1/60jchPgd0Stlm/oX3IebRBFwsTdCwd0iO/R3iUvnfswOdswwbma6H/GXvqArCt5EJfH7UvqgCmtrrSc2CxY6xWFog37WdPPJmmHXIb6VugHZ8DlnpfkLs+KU7xeQAmXJqzbynYVGvIfbzIqGHp+AWbg0fo0mfbprFpKG/o0cUOPmYsMn6IQ3n6VsUWGgZgqRf9Sx/IN2aYp1ubwKdsFvKe1ywH+B+IA9N2lwsTabJ00LQhZmvL69wIb8hXuLaXkMfgxP01/76bf19IM/5w+yEa+JX1+jd7HlOWXSmh/5ib+kajbxprE63CKwOVqfwoc8e2VmNPvnTr/z6I7UiHccoczDhsDqIsARutRzfcuADV9v01RuWivIPPUFvoI77B7Bs/vsHSiJmV+lKQfa3AaNF4zroogQIiNylQozzry5vthF6XcD53jpZe+xlLpS8PEBnLaLBGxtse2EdsTr6OyFq9W4zLwnl8/Jp275u2ysA3L/xV1YfL2x/WWeTHw0rnDOG8AxOxRdIG3dr+gNwr+NTNiG9pD9YpJ+WmTx7xA/HbT/n6d8/22IZ1M20WcSlHr+nz2Jqx+Qj96uaEn8igfApT+NIr3QXfVdYbZLX67JA0Zj/mOf+mlHKzvLGJ5lzheH1phqeCPvRlbagCS/4sATLneg+ZzZ18m0waGra7QM+BXEF5DLWFccX4P6Ljnuccjx6lYVWsI6lAeUTR/GlNgET6vbdev03+mWuvecARGRk79Tn7iFPZOqZA+zCIfxvb/T72211sxilGYpN0jtzvp11og59YE/zkW74/k6/+QH754WPc3t6lze+nm8w1N9OU4zeMt2zxxwF+5VFfiAI3zKnSIu0D/mmOtt3vYtxOob9J10IfeoZ01FqtSp0oF3X8/PgEqMJ81UI49k3pcIJg3HrGFr9++Rzm/g/PrA3IK5xHnB+Vj7FwXU895xtXM/iMpcpbW1SPtdWoF9wdepUXXDZj0DP5rjC28Kls1D2E8F1jzLL8R+Z6C8LWPtX1jL69rj7xGk/QqG3YPqOvZ2hcjJ2wm/jBifMynyzhW42rTCKkyRg5MIcOrWXO49wv3akzdODhMsQ4nLKuLdPf0WdrNZzXhSe/XpMGZLAwX5dSmR/G2ADfUmv7LvtKm7zK93Y3xUgf69RtV0oM6hP82rJlwLYa4ytyFP+evNzx0gZQvsqYOAYfxkT7uRH4jn+oJ31MGnvG+yJJG+jf1+iB23N1vugA1vmD63/9/nd+Lv+difs/0oaXYdMY1Umfi4CL4o/4t3UIjRqUTuouqROfhm5wPtF2JnS5m2mfAaU7yFdGDVwV5bpxoxNgGaGhTASQHUbz8Ye7cAL+4dOn2O330TC0DHzgr62GxmHpMBSNh+o1INmPBwOeRm5wOLP4NZC0NsSIQ4zg0HFabXCiA5/DQOHEIX2tNRKdTex2W8ouTDLsr+FXNoQq+E0cXSAMDRg4rnwuOJN4K88GMuE0+trmxGRgVg7yUam3TbrOyEkZeKJzJhFT0BW+hKE8hGM/+7xdgwbOJ64DgcTJxquwpb/WhkPXLI4TvrxZpEX4bvw4xsCp7hYCKapSDSRZJeR17besf/MIBxVWQWIn7t+ZZFZ+5iDyhR/bvTrOK6bD7TmTjKQJnnpok5+GHrZM6lsmG3ViXd+IhAxckOOR4JQ6QTYAgbSElrCkIZ9s40b+nPC8MpwvldBZwSde5Y0BsyHEIha43tMJXjEU+nmvXMSrzZyAWzrbxGyxNUI4Bj6h04WkkXpu+ElbDRcjwjqSJBwM/mwMOOm4OeWGiq8w6xcGYzehpK+UCx42Vl1YnuBd+sQhrLXAMTalzfRN3bb4baw9Syi7UipEQq80UbjjuYR9W+vzCtOAJ3Fn4jlgO4vyQLqtVnxjjGm7jZGFlWOCjzanrcz0u8rXNkvio4+yX7AJSxAXxHVtc+HrZKVMQBNXnzmFfodtQccVh3Dso0xaq8SDMWnaMOnqC27MjPjuxITjc8PX1W+FdsfAbJyhQzvXNmdsVP8/QTtMI44zWAP7rvhGC+EOyFMVlODDj6HV8H8cFMe026X/e6//p+4Rt7ga44xTdx8/xN3ljxoLZ0F/yvQEI9qLPiod+ovFdjChBnTqAB6sM8m0mLQsyOQqa91SP3BzQf4q9G3wncpY+6gXeQXdChM7AWQmEbaXUtf6voSLgJGke0Bu1ht7z8hLe/R09PXpMaTBcQhLMBQY5md0EcV/wHMDYWjYCXpRDjbLs+09uqgUZeRIYSkDbUg6nQuMN/r3go1aHK9sHSMWn3McPuFYX5XOqzvWNPbwXqDD/qiMmsuXB/1WOmA6vGYf+1eeLN5buN/ud+sf9W0kSMhhtdMZU0nKE6iyOeLP2tQJetVp7UlIxE8P6ZL3GVuT5q4UYueKq5OCEilKL9LS027CA5J1g4QFtOPf3UyHhlZbWErCrwGktGllJw3iEE5XCvFnpiwgCNUDy/iU8JhD5CAYLWztR726QFLnDhCG1xM4182vOefAGds7wu9yPGALL8CfgSskOXCEBarAL4y1QCfP6l7ajUUVG7Cn9Cqj9WqN5QILIrW/Bf+06P+I2A4izLXtO7T8nu8R29cfd/imc8cGW05cgFzwvYzF0KJdTrtdGJOlUfm9sKE5s0CUltZqjNjvhiKiw8tLqJNaW1Rot9hPv5MuGpED8iWXEIa/Kv7GmLUNcsHf15JxZWABJFxpM2YJqyuM1UnhOfKzyrAyxnbhL8g+YUOj8mBI1NagU5raih8YLjLfsbf5UvyVEmXMREwrElAO6HWBVnnoSkQRT6vQV5O/Kz43Y19Z5JpXnBC+8blBfxuHxCcdFvsPyKanlIK/wEPGdmh1U0Mb0lcW8Kovi/PLtQgD8FGCsdyojzy8YsFt7Fmo4xvrB4Lpud7DFQ1uur1yuCNcuIGPMdSV94qULnQvWVdrjayn0rYBGSrHUoDL94zCjZuvzH/Ctegfb8B/orw8Pce6QfMa8uaGhzFL3MJDMHwLc26LQlw9n96BGKAEOBf7qA80Ea1BSxfx8gYsNuXUh23yX6BTG2ZI+hlAk/6BTbC+sulE/JOuh4f7eHqQplcOKJnDSqFfjb4Je7Ur5XtC9tqwfDbG6wOW0kd+xO2NttCD21K52r9iH/Yd8IftNLLI32VZ7Rc+Yc1+OR7deF8vdFRwrXBsxVKQu3ZwxdeVAr0F9gASa7uy1LfUwxuxTzuZ09eRmvZrwZrF00kj9HmvzMRFE3FxgV2lHcRS4BJHjHXGOe3RSvsPjJe3NaeNPJgU9xn5dqXEjnxCu0+40HcCTtIOH3yTbuUwZewZU1ef2WwwVvZtlY061SeNB63V5Nd7qEr/NY8f06eCdHkJcYAKO27hnLzZjlH6km9SH4kDR/wKSXy3KRjNhb/rg+VCn/5Gh+gv/LVLLFROwp6BkQcexD35sA7VcdAzxxux64XDdfNRdSGcChyL9/Y/m3xcB+U1IAN508jPteZy40W8pcB7TxkavI2hzBfs0jzsSLwStpsIAzFmAJ9yfqdeWV7jWZQIZa2O9UnlKOzUIWPkXzi3N3fhIfLkG2LYx3I+SyB0lZCPim7MebTphk81cFqUF9YYym/JnELqI+dQAISfWkrUvkXCAWcFfik1hKetDMCesJtPHCCu+d8mWqU/40bsZLfbx+7mNqakrYYfxBbC86Ay5yUq9cUB+Bt0t8H3nJNG7ltDhtRLJ92SVvV0xEfOFv1jJTvsU+nrJtAAXY2ivHIcSFP+2IzjlbdtluSRcTJ+Bp65p/bg22urroJ1dgsPrt2AMrcKPmcUo06cLzAIn9JH+MEX5XXIEjnIm2+W9w25QZM63e0mZDJhGw1I61daBvoM6Ec/a/QtpQaQAoBpQxU6ax2i1j5K368D/2A/k58/FM0YGN8wkOoYKl76VVjFIWr5Nx9zseFC9/H+Pj5//RJfH7/FM0FnxugcPxOIdNrKCZEwvtx/DX8tSw078R8IABrLFofyf1jyDYk//+Uv8Zd//2uWj2wCTdMuahpGib61MIhYKoaxYLwaypbd7DRUAGugK96TNpqGMwH/9mYXe2BpjI4t9H3HoTT4M4HK54Yhim/H6c6eJHK7mVi4NvB3oXHankEFfhql9gUcC4F9zquTznY3sSE1YugkPMjBExLLQnBvtSS8vtUAPYF9XhMNNnekAyAsTls6nidb0qC8Hfv4+EASsMAup2zQ68T5iqwTtnIA4DUI1NrYMEFzBIEZHmfkfGLMO+XAveMe2Vn3BP+NJPBInfrImBjBRHcOA7e68qreAQ951MOT8N6Ba/CgO7iQXqHYyYoMDSQsF34remtDDWW3mcbw5HViETZxvyHoOVk4bAG2fL0gDyd0g5b1pdSo6Ltv6zXpseFawN0V8JeKnigE1EZfauBlYQPolSs6ujBoQLvCcJEpL+K2ODmI1yJ4wIYLP3Xts/U5aUGrz9rFhsDv/QF7VzaH4zGeke/Xz9/in//6Z/iGzZevX/MEAgWGdlIqiR5OIs4j8p9TnlSgs7Py80oRrvS2vmGHDf64ItdLU8ijfaTrWnxWplW5Y9ONay0l9SeeA5tUc9JfMih//HgbTmgfP95huxOJRaxvhEDXAk8JD3pH5Opkpeyk8QjN0v9b+y5qHTC84PTkEJ68efIhreN2F20YaTuHuA/Ani9F26OBseoXH7/g0c/FZ9ki4y3+u8GXfZanUqrihK8l9Su8hIuviUO4qvyMPFcaCzKsYcJ05SFtGAILMtUWt8C/xfdX/5tiM+HL2F7Shww32KsnQZ5O/vjpp7Bfx1jhmIBCTLTawv7GoQPy82pcko6uFHyfQo935KetX8uBhNjF1Rk/Va6+wSJPdA2Tku12QjcVFOf0T/vIR99aOIGq4wXetYMKzT10aR8DNrDdbImdlwkYM3MxaT8XON/uH9H3ATQ0BCOKcqUwPu2or1GHSkxrMWxHZDJhNxtkXxkTxOUaxt82tNBXCrUnZKoPu5DJ5AKfVhbGE2WhfKR9gPYcw6D0PXjXv47I5ggvR2xEOgEJvgL/FzXKAKEAABAASURBVPqgyfGQG//1Y71097WlXJTNiN6GBp3QuM+3Pj5Aa2OKO6dfHtj4UJ7ajFJQjurNOp+VvwlgKTXRmVS5mHCDS15qlJCPBl0VuXU85xd9u/FTCj24lxc3nNSz+p/hTxz1QmvjWmslN6sZ75WfG8SacOlqysDELmUIPCrCjzDUpfB9lj6f1zKHcQ5msT2ndewH/z9ib8K3j/fy66GCC2F1Z5y6whemBelHkT/46aFzGLANdDgg38ZVO7Gf/iANyke9WlcZ15eS84X2oX5tl3ZlqN6UU0dn+Ug+sSPloc9v8UvLtB3DWKK86cpQNXQO++m/d7c3zKNTdNB3YLHvYYd/S0yYA76QMQRfWpg3v377mhtg4hYe5LFQnNMmtD3hT7kx3pHvvMfL82M8fbsn3iyJT4E6tmFXnqJugDuaNxDD+rbayhmb/q88VvVMu/gW7Fw6ncuVm/BG5DkS87w2+kmHMOynnry3KGP5+l40FEs5OyTVV/qStPZ1nQPU9xMn2xbzNwJKjNMYe+Q7EWPFL9x3bPMM7fpSq/BSEDXP6szFu2OV0UrHnPY647f678E5hvHat7YqfUfajHGH10MY86QjfQFbtP0qy4jVzmXjGTqdO2dg9dCw8SS6d+48o6cFPXEQFUFcaPDKuCjoBt75juhiC18NWdIl5x1j6qtvsbMpo01IxxN51OPjfZif/so87dsEHmb6pprFmKDtWrSpCh2AJ2bC8xHfktAi9eQ8XCtKHcgPlaN/b+yFDfagj7qVj83Qwjd9pOngeGy8Z0wbBngoKUfx+zcDv0LPPfF5Zh4RXt9aGIu8ByTzwAJf0HFakEFl/l7zq812DOlNvMj3RGdx1Fajgd+cQvz6rXPchKxc8Pk3325v78IT/Im5sOEvFX5/Ky022PaGti1loF29CGvV4RlzOvsYMJOloBMrtCn5VwfGGOU/YycL9u/Y/1oAxMgCH9DcVryIiWrkHH4KP7CD5RxHYpkl5xfQG4eNERt8aIP+S6n47wF7eU29KT9jyQgv6fdCYpy6s6+QtXt51C98Q+uADv7+97+B6zXaUIkvqz9Zr27tqzy97wAwQPO0m9gQ2IUxU78xrjr3Gie1ZccoW8eYP1iMl6UAIGm6xGp06HyhDJVT7Us0bEw9b9HdAK4ePSlzfezzL1/IQV9Ym8BUrLB8Q0vb/vLlPt+MUxeYXog/6CNdC4cIbn5apHU+Lhkf8x49if/35Uw8kB5ITfsbaouGf3YFOya+HvBb5WN7tg01lIVzmvXz/E5+fiRffNVUMwah4HjC740brfWhTGtf8Xd8vZT4wObLJ99Murljfp+gHAur2EhtmaNsjL/bXWwp2rR6Vs7aQ6GftAhbui0nhWAlYtIv+lYTjrbRsG+vA/KtwxD6njD/9POf4scff4ppt0t/qEML6z98/Bgf7j6Gm1SO6UqNQhmxww8fPsae/rWWGKBDG2jkxCMxbYO/brBFy1BbJJ3QpT0bI52njbOxICZsQbkHH/8eq3bUgD8wvgO2/KSOkL395JGu0FGiygdFHMHnnZhsfpb/uQIyPzBfKn9jhDFqA1y6UXUmhzhnbJWOd/VugUYa7RJoIfgRyrBAh3ZgzuTfqtuzpnbdp5yu+4vauPwbe5w3pd+61WKBBoyhDuiiZqkFBUUXeUmMf4wf5Y9B5u+oTIrPebqhfm1RqQ3DucHpbu7u8oR8xOBqxcBRlH0MmA3jVVEqsnKvtgwmJgxOpDNGqcFpRBp5KTXQKTa05MR3pN3k2L6YQCR8NK5ReIr8xIbFgWQdc0zH6xuBgUBjQDGIBrRX6saxZ5EyUKaQbunRMUxOfM3uFUNfGMe8CO5z4pY2HcBEzOREuk8RMeIE7tw24J5wPv+qvydo7pwaSOgSGnzyLQFUrE4n1YEISkjTQDApyOodHo/gF8fMdWZiWQiuJ4Xd0Z8+GRxaA/cY4zQSaDYpi+BTSuT9NThN6GFwkuuZkGgXd8KCOfmu6EiyulJC/UzTLu7ubqMC/4VkTL4RAhPkzOS4/hFF4Q21Je3JI7QJ61pAw6nFmTXFyuMArM2Fjr5WmxlbIx2esQYwdSvf998eOdl6ROZrQEn8jFDGFd6l31d2fXMmcRcaQVNgQjzckkA+M55oCE/2P8GrbRt0tYWOrrCAQr/SuyPo2qYN+6svBlTt70DS8PC4wnEhr5x8a8fgWVuNnDgY66nSy8sBEWl1logKjyN4oCxlZiIpH7ubbXz68VN8dJL66cf4y5//Ep8+/Zj+0pVgMmWhDc3apGMNpAt0ei9M61ttPpKsHOKNhbP+Ig2wmEmH/epFTtqQCZWvmx6xI5MM5SEA0HmB7rwEaKMwrtYOSVLHImGFhZ6pd9zb/Jp45aWUiBF5yqd0oUba5nylVbqYisL6G048bm52yGui/xi19QCnlQlC3rTtTCBIdmf8J/17eU970x+TQJHlqPXHCWQusO1/dMylABXasYRL/wUc9lGfjmy1Jk3pE63lxDFQ18sfAtSekp7lQCJHwRdzLPhgFxDol3tlwcPlW1Lf2rXy8nX6AX9z0nbydrJstWYf67f4654J7/bmJif87bSLVYY1CnQUEC3oXBnr+17lI/zQeLrgd+Ogthr90HLR7FscNKHHknA/3N3F/sNNjCSADpXmwnh1YsJjnSfQLy+P8cLJn3IuxIiuQABOpByMmT4qA23Jq3C8ZoHOxUIiqOyE0YaKPd9QdjGyCJB/8SZtaMeJvCsl5SvMA3ZprJ+Qg7RV7HtsU+pJGsV3JBERPtJXxZx8LenfttnnvxbrpeuID2uLxgqTWxMZT7JsF5cJl8n7fq+cdjGAe3l/j+XtmHIc1CN+LP1H7DP/ZgCn9gEfG+q3uyn2211u3NtH4vQx317wvgee8578DcT3Ab5KUc81cVlvP+mRP2OP/mrd0Bpz2JRzlG+WVp5brdSN4Qa59Ed+SibX0jOS3EqzMt6AT9nXHnzIu0REqzVGk0kL9Le2tonfOfWMv4ib7mlT2uPmIoMGPOuP+ETaRVdQ9xLOg851R+Yqf813pl0ZGCfdYDWuVvB61Qb0df92yOvLa/jGjEksgFLetdWQz56r9m2pjJWPRjLcqvSum5zSIK4DeD2McFHswsBFeer4fYmKP63zRgPFajMn7FVZVJjR7yZsdIftjcSyQp16kCfnmPuv92s8A4d0z9jhWuaMT9qB4ybG73ZbeGBeIRYpT+lbmLePyMP4rDzeuTcX0TbzOdsPxE3LCtMxjiUchfClSV3rS9K6Z87Rf9WLcgqZyc5n+kfI080NNol++5RXSTlME3YzaU+baLWFej6C/w096IdHeLviSpm3FuIVRt+V0I5rq/BYvpfgI60zPB/xtRMK1qYLci/Kkmf5N1bQNW13N93Ezc0+5KdChzaibJWZffTxM3Z4AF7SxVX2Wq3wNrF4uonb3R1+scsFbP6qLX2UZ+SHvIPxwlCXsYqFNDIFtfaALnMO42rDrsXzz3/8M+7vH8L8r15w1Qsfpch3zbHyMhOzDpQF+cmnMHrGwDJ2dg79wVhjTirtYlYu6mZED445n+f8FeErHIErbxf4vl308HAf/nraty9f4zPln//8R3xlc/GIDdm3IruEw4N8zNTLh7ZrsZ+6cT41/3in3Xz1/H4ObdCcxdxBXI7NBb5yo119qE9Ah4taebafb8uZ36ZcaaytpY0oL/WnPNTD93Zkomy22J12u+G6wS6l+wQuccwpR3I14LWmjJkboFV7m3b7hG9/4Yz4aKvabsT1V6mEu99OsWGhPECPfRfsMeFi04CNzfcY5thzpO6J59I8EjP9I9ybpKum/vgR6owg6PBQdwO0Cb/HJpSt8cbfbFAmytT+2r3mpnxTDihfeiyrXS8skpdcO9m3r8wD0CwSdSCs18ubZtqQ8pRG2wEVytV4aRGm8q8JY4zNNMYWXsw5Vjpr1Nrw1RrGXrw2+lLwuzHzz7u7D7Enbg3gF9bKcGLiB70L4+hfLtcu1MsSzqfqTRlIh/Ylr+/oU1p/X4wxwbgAjnma/cTVwJm+wNU4bL+FuJx2h+6FIV/G1LENMb++sRF0+D7nC2ML7R9u7sL5zfFdKdCNbXPAmuNbRe/IZDfltfIcfJybfJNVWvQ1dU11eG9OKV+WbJcmfFx7Erp43qFPnHsOEjLH2u1Cf3v4+oXra8zkQubaC5tlwjYvk6+3tzlznhXu2SbWR0AkFglfm5SvPXmh6yJa4HfOIm2yJ96ii1zGSKe4pMk4mnygB20p4+fbIY7gverpRJuxwn4ddqMetPvUBb6ln/pcB/wAgNItjhl/0q6lryvO+5F8Gl+EZb00by5+1gPbOseo/9V/Wuhrtba0w6G12LBJWfoqiDgnbQsx3VhQotE20KdvLbQRLJJ+QIR39csDZkVth512hUcLlz/Y949JtUJGERqpgalgFCrLYHyLAW+3JCDTmMG7YgwG89b6aBiIxmB/X03z6onPgUnAOLFgaJ4c4R7hOMCGO4L+b2FHNnY06sPFITGFTHyxAozmTICYc6fYSVAD0YAqxqVTvwN3gV7xaYAavMmUyeHQKtwUHJKJG+eWlpkTIGmhAfYIKgYC2ub8ez+H/B+InFQNyCMGOlB6+DSIHVyUM146rjDSgC+aPgsReNIv7bVi7IzV6TDnPLGZkccCviV5nZM/x0mPpSs17D8gzy2Ou2dircCQ70CQtdUYaZPPgQRHOQgbJpmAgIezIY4Qd2Vcx5jgIx8Ggdubu2i1IVMCGnTYV14MLF0p0YDZGo4H7cpVvF0Bw6X4fL7gSJm3FsracRV8iCCsV2YGEWUlz8r+8fk+3xRLGCA+gh/ScpGVY3l45VTO079rMBOGLEiz4zw9sk4c8myprYaT40oD+oY+8TuRVBYXjpdm8V159S0oderufQfd2qbPfW3hzrQB7Z0kw01B9VkAUiKQaw0DafA5sHiwSNeOhb+/vnjLScAPbAT96c9/CjeEnEwQSLyRyErzgO4ABdlLSBNggNmyDK3xeM4FiPRob9KgL2pnXalRKOITbxbsSd0pL0TKeL/FH78rJSrjajVpWNs69Nu3SsAGOjbrhqTwFuwyoiSP8tmg6YpP3Vzf7LHNeOACO5MTkqwrfPuf0YGyPiKjq9yVr3XLcvrOuzKBqVg/eAL+fISGd2xj4Zr31GlX9usKmoCFxAHDfKku2G3DjsZwgeyi0snnGo+EDeTEeQLWDNyFq7HD8eo3r9zwRTeMoAJU5IngQ1bpZ1yHoY82DGwwtSz6qm1tAP924vRpCm1q2u5i3EIPk12P3GtXBBqni1xmTsAWaJCPAqIKbGlEG1Gxx9o3dOaYIKnnBAwBWD+CY3/7IW62e/CP1DqCk1FgNHRlO4jC2Gsi66JZuYvDYu8jdq1vB3peoOeAbdpHWvStMwuFa5FG5XSCVhftW5Iu48iGpFx9C0OYgEIuq30d0N2MXRrnpNn+fWvRt5p2NXAffEymF5KnJp5bAAAQAElEQVQpEykeSZ6Rvl8SFBMj65B+8vj9h23QrA71Ef34kVP8R06x3NSWB/WxVU4kktv9HrvYhLZwhq4jdBXE6imVOhP+TL1x6ogcxOlbTVv0tzH2omtWmNgEcwVy0ZazDzxcdV+HFnUzhHiVcbWtIw7R8YRvvee4AzH3QE2knIwxykVZDLUimxbGsK2vkPfIkZ4m95W2NgxhQtWGlmMHro6zDeOnZyTugdhtsV/fGnMoNGDHZ+R18ops1VdBABkPiI3OpcIqpZKQLswh2BIQz9BsTFAuB3xYfcq7G1nqTTkDJkpX6V0o59wQfyJ+O3+6QNZ37Zc4uxLKR5ot6sNrXxt01tBfowgHa0pakTd+avx9fX6Ox/x7Y8/E0UPqQno3xNIe+cif83XShaEI2ziwRX97knhjVfDRlo/wIrznp4fwDSHhy2MuHsBnHwvdw3HCyHlEPN/pMkYvxOklXCSZTGdh/Hda8BftSrlpqwttwl3QBRwmq9LZ0JMHF9v9GjsG/Qr9qp8uimSshVvpcT5RZ5V40ZWSsrvyuttNITxcJOlSbwfsXbxdKTHAwwC++rtriAPYPe1d4SbWjxsKC/y+4xszMNSjsnasxWd5EbYjtN39fpebw9O40mH9kfH29d7ifcqMeuXic1dbytrxEzCUuX1n4xRyPCMzeTJfhKTU/xk926dIc+GO0sGLdu5c63XAPtTB58+/pq4XfLHC/2YakT82x9jWalTkIRzdQ36MW+K2Tp5LqYnA8cYP50E3k6jMr36q3oyJgIwF3xFGwgKndUNj4QXxbsoZq+7vv+Wm1FcWl7/88gv39+l/4jS3q9UYoP8S/5HBfFhCnFmQC6DIHa07kFcuzG1LHOknfdq0sVG9yb++caJtxgbfL3KX5r4WaJ3DTdsnf+WM/PZIu0xpK31dZaSO5EVYbibZri8bh+TZWDuyQdGQbVekGb8Al7CcO7oS2Cn80CacCtwdfulVWAPjtG2vPh8vcXiLLWywpVoZ20NLQC/yvMq20LkZw4YWzpfKxAMxN6udxwbgbqcdPjGS59CbDnwZdfli5AWapKPS1+uMbNXv4+NDrjmkF2OJsQ05yGfliRGG/Qu8nADqHGab9QU6lY/FQdYfiDtuArkx50bbETlLo+1nbFkZKyvjUNIEv8Zx477yXeUzghNea0OeYIF2+4IOEku4XvjRvw354S7zEMfTKzqRUOxb0flakCfjOwfTJo2vyF0d65/GbumxXtrkCzINXfSO3OBgeN77lqmxtysl6tDSlwfmIuUTfITzjlxdrwlggH7j8pj++Y5dH9P2xdOVEhM6M86Vgs/o+NSJX99Z5VND3sw7vfaVfujADRo3Y4zFxi79GfQMPaevyItFub8TUzzMkW4FZL7hZn5BPvv9Pvb+fc3tLucb3xBUf+I+sLkojISLTx2R2QHdmhcrO3mVD9uNrd4bj/S3PfY8tJXWhbwn3/rCnsWvbuwjzdImrCz4kTBOCF8bE762YxGuV+uuNInTuWPo0QO+4WGRtpP+iW6UlbQdgWs80JYTNzL2qn4SJvpSJtY5ZgBWzjvQbx1CBcw5atdFRf4ejtovokTpe+qGtElp9/BdGzEGlS5iQP/6jWsaOgFHrGu5/ixdyaZSiiCzzx/tB5T/0Ui+0KvQUaRPZyYzlagiVIoK8jqw4Nux6PWNh1tOpLcatwbW19iYxDQSSoy7lBq+PeQrkY0gOxLQRyZgtWuS+I3k/Z7kfcEg06jArYNqhAYicddaYwSfOOtQMQgnmXMmnNdx0id8+/St5cLtHSd/wzl1UJPZdBLgx+Wjo7hpMEHPSOItbSUKifprbgQ5Lo2WOvtqtAswZxxfR1UWXn32FEVcOuOVlnqhwyCzKAvwWjeSmLpJNe2YnOAN32aH+RCvL8/x9PTI9TUDosFoZCHTFSY+cDIcSqCQZ+/lxx1qF3lPz685YRk0lJntXVrgmWD9W1G2ysx+BThJB/xv0Es6OPpTN2f4VAfvXAXTQ2ffmDS4Cjt5J+h6r1PXDrqgzmcnaE/UjwRHdajslLO/kmFy6CJyA84B+QxMAi64BiYM9VdrAz2woE0+PAF+IzGRXmHbZ2KC2CG7Ci3qw0n/wI64/e1jKYzXVqRdG1Yvtmc9QT5Jzx8R4r/Bhiv0GORf35AlujiQ+EIMJ5O7fDVaHrqCLhiXEwxX5XfDxmjfWsjrE7bsWwmewh1TZwWpUBjXt5a4tFFLk3fqaqtM6DXUd8FfKnxJp3ys+jpjD+fUo3UV+p08lUWrLZSZY4Tj1bEW+3q1zv7Sal3KEtptU+fqYsS/Wqv4Fj0KuHznFOF14Eo8bdVLhbaB+6zDz4M+ypZRYZ0+pH7EVUrFlw649Tl/x3s37VggbJngNzFOE/c8U9cqvBcAAUR/0q5NiqSPKkyNWprF7ULDWOPmk6c0FpOFDX5iO8jCBMCiviPHlXCcb83sb+/iA/raIPuOtoW4o/3ouyd8VBjqYUE+ji/Q5VV4LmzvH57i5eUpY4982waBSeb6A9kx9rc6dE8DHOjmxKVATjXGcYD/G2LjDfZFIZZu8EF1aV/x6ddv2KF2JV0bZCY9y3KMR3+fn1ihrznm9sakb8fkiixTnpELAxcDJp2+uXgk6ZyZ2NW/Mg4+wh3Rvb6p/qjC1hbEeM6rcnl9eY2nh4fwraIz8cCxTuh5xcYzvr2vYxwvTH1FuBtgm6StdgptPUKnk3JTfkdo4jFsH2oLfdbE+Vqca07oRV9KfHRWBrVU5Ej/WkN8qClpFqayO6JX+Zzf3kjiXsIYwtD0M3FLs/28L9i4dJpoGwuMV8YBxyTfnNwKN8eXFd/QV2TdKDVwzDhfTieTO/QvfGOgctIWBnxGn1DO3mfpW4hbfhxnwrVAt9fAcBeSRHX3gq5XWzjEG7pQD77Wb8xTfjM6OHAaKL0uLsSdMKFVmi1dKcn70KohLa6fAh5lLj2Ntq4Q30i6lZ0LqRl6nLuUk/LXHvQD38QRp7ikU1m6ofL8+JR6UIYF/Edoe7i/D/9HLd/U0paNOdpEQYbOX8ZL+XNzRjzOs9rOiD8or4qOr/SmE10eEDOiX7DzGR0fwjd7nOfP4Gy1sQjCHy4xSppfmCMP2Jvwd/vbtB9hyKtFmbW26ledyasL3op9KLeGDu0jeuu8PwFA2zgyV7zjW46Tb/t+L7VFhQf7O5Yh6KDEb8n5GMrrBHO5QGf+SdzIXngVnYzgDoxE+0iZw6N+ITx9RPg9eHrwWCpXS6NOOq64vdpeCvkZMMw3lI34tCXlL8wzfq4+DsjrWieNjhWuc2VrNSp4lOcAfQMxdUDem+0YxmPr3DR2XK0NH4dP+jnWZ2nQzpWhtnVkcaUdKZ+ff/pT/M//63/FDXERYWVMl44BfHvm/h9Y6N59MObdoscR20bGwO4K9ku8cMyGTYn9zS5ubvbx8eOHLNoTYs4FoXikxT759yeBKVznpkDWM/JXLuapR+6VSw8fthuLG5v70qQN+z9oqiv58LoTL3SKb0MM3G53spoxVX3sdvt1HhyZC2kfsfXttIstMd6yY6x5xcePd5dfLdnFhn6lKPMStdWcU2+Zy9SpGz7P5NLP5B84YOg/ys58SxoP2Kd6jihsFIzh54i9Ove9smn7zCbrM1fni5WHEqtex6jIXByOUXben7k5Yj/GCHNfF9PW2Xcgl9vAj2VojfENWCW83+6mvArrGX+8v/+av5b0Qo6nH2kLyk+aF2Suffr3d4x71mlLDfjKsCvoWpsh98v5jVxf2heub8B++HZP3PkaxoSEq8IpwlmIl/L6Bt8v9J3Bb2zC1VN2O/QjL27a6H93HOy1Wtkgn+GcTXI6qo+h6UczuR+HNNiMMjBnc3GvXSiraRpzjt+j055xC/b5wrwuT8Zr+W3IaavuWUe5maXfWOTX59IDHKEl7chF3SkfY4F12ntuvpAH9RU6wZE0IIt3fLlSJ72rTsboWyUXUcclY09FllnoV2tjXmv4VOWKvRVK1tco0M8o9ywisCXHyKMxiIqs9z/YkR/xtR44jO8ZPww1xutGQgds7Pnjp48x7TYcjC2AK1HppzyOxJ1X5t2nx+fMtdTRr59/QZ/3bLwfwjihX8r/u3bMWsM3bLUji2uPE/YZfkoJ84mN8t1NUZE1VehyoczhHI1ZgNbMSzLgkEWNfZStdpFX5CgupkfEXYOe6c8L9bZTkfVV+YFjgr/GVfmsm9dn8C3hRtOVVq/5Rhhz/Zm1tr4rXseUIo5gXfccz8hB+KtvjeiuxoyMDvB9wLeV2xb70obEr+2ZO0BQ1F5+HB3gX3nUtkbom3a72CuXcQr9XXk6t2ufylG/Mgbqmxg+MoqMnVf4T+Ym+I64cgx2/ZJ1T2GfE4LVHpR/n7oNNqrn0K++PdyH8PXZNrQYmTuuPK/Ugm4l9/r4h7qWPxS1/wdiTYBUvgZuYjofFxyGAEj/DRO+vy+o4gxUGpulyDk/HMMl3BCy6AxDq9H3FTs/Xwz4leshbasYXBzA+IUAdqbWx1YJFgR9jUinM8HTUBeMSxzaiA6jgVX6WgABheeLgxKgF7b7qakAtC+3Ib7WaqQj6AQUn2cCrAurvF7oCABex2GW4Qf0CX91xNecBAwGuFtU6OhL4VQ7CGBz/h6r4wfqB4KCjuxVp5NP8eloTshHHPsEcIOqfWoFOQgBh3jXe/EccXxP+p38ncykY4HeK33Kai0MvnxPwOWb8heuQVpaaiO4w2TKk8B5RAa/wQMKyCu091zpltCEhYoimbRmBZynUY5VfvLmOPFskK9Xnb31LWWkTvvK/YBdAL9m4Zmr8pIeA4R2qFyd/IWhPV3bxaPM7Aul32Xkc9oJvHgv6a21sKh76+RT0l389eCU3ncmlIRHg3Y9kkhq431dZa/9IcBQdwZcA6+0CMvTPYsBztNyfUb7BNTlCxcdpcIvtPStJr2lUIdgpaFSV5GJdYpU/7NIr0BKufhDW+VUhUUZKD2lQifg7CqZee0YY5sPwtEbmOPCsepiwJebRZilMpFLT0ozlJX9ah2j2m7pW/TgUf9OaMJd6WqR+tFfq8mR3Je1Dv1P4y4T15HJJ+2BxYJ0lSIELBeGpU/M4lQGcWmTXp+t32zG8ARIvXn6YF0ARGza5YlJ2XH2t/StxoYJZjON4eJEXq3XrrQf/U+8+pxFwfkcfJR9+qaLbyY4Jy0X3yZYJiKWBZ+BeibYJeOZzzmebEGaAAM5MAKNFbkk/8hA+kfsy4WTfiFN9tUGnYA95RF/YcwW+rtSMpYcoMOkSByt1hDOADxlIIyCDuVBPzyQBEr/StNCNckWchaPtKivAd0rI8jNRfUZxSpHxzj2CXxHkg2TW3Fm7KVz2jeyPlP0NWE2bFedbEgq9O+uYEs9paN4HwUcYICG9CUGidu+Jibag1dpkx/xiVf4XumO7dX04xEcvoFYwQno5E2aF+apI4sDy6qrOXHSIecv+1xh6ePiHrDrO5CYSgAAEABJREFUXiAgMCk8HA9hYuN4n7W/1moMfY2KzC2lFuLdHL5ZivJD+Bb5UvYWZVOBq0w6ZAB42OooyANZFNosjlvmI83Mr8JFPtqm+E2mZuK98IxNR+61C2XjOOtM3K7zh5ABTZPWBzxwVGCW4twbOW+5aFtyvqB3X6KDpyJ2bFnYC3ETM4hy+ee9NDjXJB7sSjla3omZXi2ASN46bpSDb20+v77EgQXmEdgBvE5EtB+BYax8ZSF24F5+KrRusOUBfTSKtl/i3+j9X77Ix/5JF7SKRzkkDSB3nLq1jzQf5ld0tUSrjU2BmxjBAapMaJUrRIc6tSg169bkX7wF+RS6FPp4rdwHnzXHmOFfPAFvPXLsW6PfWlpb7aWAjC9jIhN4edPn+9ayTptV1y+vh9w4T5i0aGN9pQ9E2UdZv+NvsE9rgLEEATu4WWnyEV3Xhq22FgP02PHa33vpUMcesCSf6EX6LbZjyMSxGTthgQTetU4UBdpL+p98llLz7QrhGTcruCq0urmlTyVBNJbgH1fbk2/oavRTR0IVr7I+XuT44cOH+OnHn8M5gpHozXhBT+GziNxstlHrAHiYDT7QqHyFX0pNXXmvfEfmnR0bSTs3S5CLMV98wdBBOoirzuP7/S62t7uMK0BM35nxD/taTgrwOmaoIXyoSjnZnmNYxEmHGz4eVGjHDXpdnCcfwGjMjTsWXrkhTPwas4wxQof0Kre+tdhgn8LxLVvniFob/IqlhLIbiNkjC379Rfzz/A4t73aI2irjp3WzBbmfsZeZvDL4CMe47fx1II4cDkfGUQ7v2N3MhuqSsbIUeBxawqjKnSJvgAjHGz9cvFoW/E8/tF0efl/kx2Jd8tGqINK2DvkrQK4BZp6dm5AoujQ2a+fOPc/Eht9orzEgh6HWKEAxvjh3G0e8zzpkbAx4YZzlHb7P8K+M1KH9Fui1XrgzMtAXTui6B+6mtdAejB3KBzSxJU/psB1hiKPSrw3Ip4cX8Okv6sG+2pe0iwPRh/BGxufhAv2lQbzClnbHuAm/Qf9bbGEAdjInIhqVdRbo82BC2MpnrVNYQfcS4m8VuYBUklwjSEPw6UoJcagDbVHe1FV8/5Qc77zbA0P+KvyWUvH1Qqnp947pLnStlxL+Cz7yRUqAjZa46ruAV9lEfujJMz/TfqRhj1+2OmJ/87oJRL8F4p3r3eBJGRGbvD5yuOA8ciRGHNGZdndEt+paPg/kJwfmkDnr5u/2BMj8rjSN2M/KizJ0nNffaKQr+JM3fvBNfqj93bekLM7Y1Awt2tNq+8qqhnhq19JvemxVeTr4CF3miu9esxzh+5DrQ3lI20I+XSmJc5VdpD8e6C+MetGNbfa/lq7UjAmure1n3nhEHtIfwIOljGcrrxHCGYhD2lwj/9Q2jN/Ckz7xHZClcIwTvsUjXPF6XfAfN6/c9HkjN/ReX7V4mOPf+lIPwnOMcd6rNusc5trojY0jZYLHQ2JJG7NP5GRGLaadeslr/OE+5Q9HsduUF6KxmcCzQ+PWEEzS/L3YL18/xzd27Z+eHzFedr1ZSZok+98Cq3R3tT3Re2VXfVVmcGr5nEn3wER4wml85dR2g1/DCHfTjtPwHQvDXWyZ9EweTBJM0EYDIictaZycMh/Z7X9gZ1jDGXCuSkk8GIm0anBpNEi/KyVawzEI6OM0cOIysts8ZZ28ySpd0vBcQN36x7pu70KcGqxOfYbed5x8IQj5PEHfxCK2MNiE5fD8FvPrkc0fJ69IQ6Yp5aYzmNh6KqMMcWuaSjriYjDHqaWZCgemU0rvUGvSRGeazmFA2bJwrfAivTrWK8n0I6c9XmeCoX1TZq2FMgEg+zLnpGegztIzviurPG5u7jK5ErZj5U/H9ZT2gYnzFeefcXLr3wPe6JT0Q4CBm0fETPILD9JjMpCyRw+YRCYQDVwT+lWfE0HGBMuAA1NhQDEYGeid1KxTjxXe5WMDv/4NDk+4tiRLPfXSv0H+9js700hEgUevKidLhDC0j29fPnO6dJ9/60FcymC/n2J/g71NU8jbP/7xT04VPrNb/YrIzmEfF9Li2dNnIMmSRheDnnYdsYN3oqmJ6Q+cCo3jlNjVtYnKKwnN8/NT3H/9tuJGT+/ICGHlKfUDu97KWH8qOdLF2Myu+IGFyByllkw2trspMgnhmVDIJDAnvcLpqDNgp0y499lxpdQcn/JBD/I3o0MnRumzKJsJvrpSwlfVZxbKBuWGbyrvD5yqqieTlaCPiZF+Kqnq4sPtXbS+paSVsQsWF4PagDq8qqW2SgI6cvK1W/kYWpgwKc++tRhq41lbrSFP2o4Tv1cqosKXfbUd+1pvnDG2+DcYnp5ec3Hu6eMLMUE65FfCBuBvTLiwPf1YuNJq7Eh/A0HpajT6KcOUFwMd70Jfegr46ZaTs4vH18Nz/l0H+5jgHfE5f8Xqm283EBOlyUW69Pm2g77ks/2lHWcEXMkkqys1Sm1RMABlb1JgXyda7VR6OvDbHpePb9jVNvB0Djfc3pjc7evmh/ZKQ9L69PQo+Slz9Wy7+KUjwFfBK99e5XFABteFh3i1Nfvr69KgHhxnnTiSaG4AFcZk5VhKRfXneHs+sDmFD+GjI/4u3PN7xNvLnPE/TsQ+FkjCykSTcQGT3te+hbqSBhwxv12BChDhbqGcQMseyxk+Dw7Dvqa4/XATP/zwMXwTbI0TzW7pK/JsyQr065t96kWfsE4Z1IouOugCSdoIm0YHNn5m/Bymko4CHWR8LHRrbEjSHRd8rJd/T3HV/4KvGdf1sywkOG/Mg9rJzByCS6bN6v8P376Fb/IE/JmQb7bEEfC8gV9c4slkHRlddXIhJvUb1PelEa/GaJcYdCTOzNjlWogX4LTuBG+Qyxdk/JQ27dY/squtvmAzJtMn5jp148JBJPLnRql2NBIzGrYiD8YD5zPleGIeu8K/Y07505/+HMZE4Yjbq29BTOMm6dT/PJn/evl7cJJW4EWa9TNlCImwV6O2yjy42kCBdOkp+EUqH30u4LavNLbaqCamoYO3A7GBHEGd6A9v6MEYaN8R2zT+f3CuZ17xWbjKWJ7jiofOCzbgppKyMvcRTo+9bJBFlQ47U6SN7om/0p6ll/ZrUU8t9MVGTBqYU+RN/1E+xpJXNpfNqcTzypxhPLUNcgC9/lSezhvSRSX4/Mn8QV60JtQHfANfQ4+OSL+CHv1KvRnLjRvOY8KwTt6lV916v0LE0mDK+lpbeLVefR+Rr3Dsm/bZaoY2F2vmfsZodVz7ziHEg5lNhUO+US1PqC2M6W5q3F7mmo3yKNUmxkgVmuBy5b9D1lU+YEq6XXR8/vXX+Oe//hF//8ffwj+a/EA+an996fb2Jmqp8YBdS49j1K+2Jg0zepWvDbbgW2iO02b0C3nrSsm5QdvYo2vn4aG1jCnqwD7XeKQSlAWE51d4jblU2NtxCjeBulIyv5AG5bydxozP2sMG3q/wpcN5zDnEjQvpsQ5prLiRvXZsXYG/iJL1A3z4R2jvPn4gj96mHP1VMfUsURvomMixJ66O0QaejEuPz2EOW0oXTf9kfinQesZ+lJN6ROSh7JMfZCEu8R+Zf9S5tiuelImYUbsw9FPtrkdv30urMahLfaPV3IS9+/SBvHwChzF4SX6E/w4N5l2OdfNOHvrWiAcNkUuV/WP9e5TIwX7Spiz3+PUWfkf4reAXnnNl5ActYAjSOLQayn9EfgOw9ctGXaWEH3JLN1W0e2PJKe2mRm2NEF2YHjBS+onTuWeDfISr7CAJXmt0tC/gy7c7kI/tA+MbRRtNCLZzU5CN9sOQnOfUvwcvT+SM2sTDAzkIuY5yUY9uMghDOQsXMOSYc46V7lpbzg+2mZdJgzFTWVxloj1r+9ZJswUTQMZg4IYv94Xis5QFuf169afjMnYTv16Juc4jwraNEeFi3zlX+WUhb/P529f1za/3y5z1ygHBIz5s/HsjXuuzDfrVofTL5zQxh7Qe0OeMKQ/Yr293yZO47AOlukvqRhjmpsIzNiVt76xZO3ohayyBnHshRi0Js7HO7Libj8eYj2+h/eu/5vnmvlv0a448YFPa+4E10itrJYbESJvt5jyoOXJ9Q0ODB8dwG/J/ZIzyKQi2VrFhRzRal7KHrgr8Afuwj2XCln2jEBNBv4fk3f7GkQm8O9pdkzwgv3vmVWOHQtAuHGNO699GMs/UdgqI6lDDfFxcoLd7GNPEJ+5WKzqXtjP6XtdYPXXmJSO5Xa0thx3Q34FYoM1Lk5VLxqlXdLCAiRrcVVlqZ0f4V18rnhH7bBmrHatMQZq+pT4lSpq8AuUP94XtPwLNmoh0nrDb9b7zkYKN8lPxn0NnmkkuNXqLCj8Zceiscq0zMcxCoHSsE06rNda+GENK5IxhmKRQSOBaxRA19gumE3Xerr/D2GIzNIwIQyTJMVgJ67ycwz4VZzHJKVHDz4kfGpKFW22JCaNEazVGJlqLAX/guWesNMrdtZQ+IoNwiWjVMSMTk7DBT4wQrvgG2tZgQ38mz1L+LWnMoAstDE+QTq4WGI7vH2Qm/e8k58kLz6XUqMDsKV0p0L0WHddgOcO7DtMBRBoWZGTgPWfqdc6xjq8VWeV4OvpFnfa3UB2Ff37lfzOtvK0ORmf6So86XnDgHKOMKF1Jjr7bhzDWGtiEfvUvn2cmbSDlpNdxo6xKUX480I/5lBvGMBsl/eBMu3LBxcLHACCfA/bga4MIIkySkTKD4BNYJp1rHaAgwv5JHvfaxxHalc/C1QXFzKmv9wCI1C381L6kTQQEzYcX7POAiiCGL1Dper3JJ9qWDIKXp5RD4gVOMkuDOM9soIoDACS8z+FpxavJPLQoT2WrjM9sqEEuvEUUbmwDBPclMKcQtjTWhuxoh4DwYn3BRiqD6Jn9ss7WK8lc+dIm7BzFcH3O2siAu8kADmyQohb4KfSn1EbS0qJvLa621JVLPXXjdg3YiU4bxC5PjAYMQZx+9AVZnLUD0FVodSPJyUaZuOG02smSE6+6tzh5KQMgQIc9GQzp6rkMJWqr4cc+lgX42or6zkkNX/L5JDMQV7rVn8QrjAVa7ecmi8nqkfhEt+iHGo3kbzO1SBzYw6KusM/aA6NBEXQgPeLfGq/Eb5GelL08AwyKk29pm/MkFh7ncyZjKRM7OIi+juuv46D5DH36ELdrD9pqBTfy67n20NEVCKH1ZCcLtApnaNDer4sw4Wj/oAh571lsNttrDe3G+4E4KM/Nq23ItrO90Ac4vVeKihB+rcC/tHfQUgv9uAIQNCtN+fNMjITHDhpNTAv9sEBksuSiVLkot9Q//WyXJvGJK/vCl7Ygj8byUwjZwgDg+u1KiT5pgi7mhoF7S+oLnNIcfLQH5SHOtUQcSVS0mRP2QxdR5kXoxkHj7IJtnG23EvydMGtl86dE5eog4WpL6c/ErVn7g/aANuUTfBaehXXIBOmVDd4Zmz+H9uempYsn24Wn/GvtGcPOtIwAABAASURBVBWZ4C3AVAa2rfwUKCnErJF5qQUPOIm2tXBqmoQyFivltpQKGZVnE3XrKPAjzeJbC7Rg5wt2t3CdofFIsU3f0IakX9zy07ea/AM44YJmpcGnfOAG3nMBtt/RrSSvwgd7qOcs0CbcVSYHEtk5+9kHcRFJ/iPh+rxc6NEeKnJPm8Vee22PnsJxIxbMYfsKHxukQp4O5ComnFc511aQX4u+NXyjcUWmPZ3TjwKaAziF+AevrUalNIqxFmHTUaoCXkq0vl2SVFognG9EoYuFy++/JxovI6MW4NZKV3Dbif4uFDI2kRgfKNKuvRbaKrwWxnSF/hSwrfICpvf2O6lDitdVx2fmqoWQI9arclZbWOhnWcedAxSh3Ko0USTJtizIuIC/1YrcoJl7gKY/ayfep9Cg5YyuXFz5BtqBxdvMfL74B9dPKx3ZV+Ai5Jrws23xKYzR4pLfrtjpTNw8EnOPKVftMImlt3zrd8/Mq86tzvFXWzlChzmTfSzv+KW4cnyKIn8kqF5+gKevuTg0z3Jjybc7jR1InM2BMUY2ZhsbOsoIkQiWUQFtSxze5ov/lbwuR+FLP4V4KPHCOSEjN+gc36FPY6p5TA+v2oT3ykA7kIc1Rqof7Bk5HeHDuZO0IQrjS9Sk40SsOkKDOKRxw1ymn8ivfGcJetcWQ7OMxE7GBsMzJkRIy9imcJO20aeUirrOeeAkLf7NE+GAOAgCjAxi2ZL8wxYslkjZlAtc5s4FOzsn/IUMFZmUyI/2aWzxCuvhXJRrhMQLr2uvRAWFiQMEMdRGXaWsgIC4bvxAAN8cRSP+VUJ+StXPSnS1UP3bGB4iP1SJf+1XiQXAtq+NNuQV+XMvb3RPmfTA3XAAMECvccHFtEW46tG8o2OsczkXSC/4YmAbS8rTzZCUJQyUACpfbUIerM+C/M5Uei9sdeCc4abdMeev8xoDsp9SAhPw+IY2og05TpiJolTkAI/QXnoRMsax6MjYyhN08kV98qcPwrYUZBGG+nQzSlrkDQrgCyoTCVd6nrjXb9TvwibLSgM9waP9+qbhEz7rIekzm48HciTjyEJ78oq9LPOJXHzO8o7Nw5noKSXUgxsh2inoUh9n5i7tTK4qRFu4hB/rbDM2uBl6ILa+EZteKG6GJB/QbJ8ZONIuHc7rHhoYD7wX3ji00EfbUFE1kPlKwxWPfpO+Rz/zGX8dVPj6a/YBSA4BH8zAS6HULMFHf/AQfIEO79WlPtxjk/I9Zq422hPdL9g+cROAFX8fKH1rKQ95PBADlak2alHGs3XECjol/cYa4aN1YPo9w45Y1xrb+tbCjVHxKxfhqFt7doV+8MTPNJ+1HX8BlPynbXOvPuxr+1Umjmc4rYxOGHn7/Yf9BXpkbfHOYSGmCm3fm7/f/BFurnz+N6Z1Vfr/i8BuVU6HtQ7simqABgaNQWNvTeMtzAclg+6AsUwYYkGhlt00hW8K/PTjp/yDqIb2NGyU2tMn4QmDe42ErCKe3b3kJP0rO8NHTvCsr7UR/Md1F5mgYfDQEPfseG7HXUAlhZ+F6AUsH044mc4nPsiPCp4BB9pQBu7tWocSbVOZDDE1ApCJom9mPID7id12d5Vba/HTzz+FfzNEJ5MvuupDDAr4ruHk5annze4u71tdJ9i+OGHBNbRI0266iYlJ9kyQM9BYxGER7gbZbVis1cJCjjHv9NPqPTn+2//+W3z5/Eu8HJ5ZPBwIADNOHCF9u902T1H8XfFpGrNeZ9Phk0iAyJtBbyag2iY9dhSX9GRfzKDWGgbXJh21xQi8m7ub8LS0ca8sjwQoA9VVtn0tViMT3PoSYITbSosGDFvVxRu75A/f7sPiW2KOLxGSQaI35xs6vlV2f/+V2kjeFjzfZMwTak8FXl7nxNPXGhXYLvh6dK78akP/8Pr8+hiPj/fAuyd5mKOh80ZbbSVxnZdDvL48hr8+cz7TTtvuZpsnUENtOVE7SawnsffhaeuRhQTcYSuVU7sxBmCKU318+fI5fKsg+YGhcRri008/oJN98uHkc3g9hnr2HgaQS4kfbu7iw4cbaGIQdFcuA7RsSS7Um3w7iQrXApvgnmK/m8IExFOi6wQbaEC9vmMzR3SsbanXiBojJ2DqtFbvx9hyMtYymW1R+zG8b0xaTggmryYP/hG9d+BAVtSuxbiZ4iOn5Z6Y96WiryVMZhN/RGi3t5zkCntgI+XMQBddLnKdWCtjMGnk/hrq8devX+Lb4yM6eo5v2sTDY074dIs2ottWgYoUcDZl4EPpqYeHobXwf3ZKXOgBAUIPxlsC/TQWZfhPRCZCC/JQNhZlYwL1xOSv/eWpMLGoAHO7R66cGHtqWMF9xEYWbGMA/gZ9bPYjftGi0le9V5ShHDbbKePDX/76l/gzxTen3OwaU+bbaKWhmQIjgV1xQQjq5cwVEvnSxk+/wi0YQRtqrPqIMFnbEBdcgFgARhJ5RLrwS98tMda3xBxjm3ai7PvWQn0m3D6ibw29T+ubWPtdTPAr7Vm4V7YupB0rHW07xgBvpS8QUaNvLTbwZP+GLVTspWI7+h/7neEbPqgKEkps6deIH8Ix2T08HXLTZcGejiQhx0xgF3S2RCk1XEgrs+yPPrS/Ayec2s1VVkvKq8BOyTHTdhcffvgx3MREGJysH8JkzTco1PE7ccg5gAEkqcie8T5rA0gOFzxnMfkVh3YirTPjjFV0B08J9V3hvdW20glfwce3fR44ZfNN2M+/fiamfc3+/h2qLfLdILsNummMpQESz8RsCvDfkQHYqYYX4Gp/pa8hd9I20/5MkvyNufAbOJSF9kLvGLCFxAH/fWn4zBL39/fMm89xeD0Q7yLEub+5iXwDAnvtSkk+xKlsTOItKDZGdOXcdXtzBz2V8WdgzmzKHOIVP1lQqnqRLmX6RuxfKNY1fGNMHkcWFy39Li4fFyELvFqUpbjkQTnP2IHP0lnhP4p4l8QtzGnahnOq/b/Bm+UVeaiLW+Yi7d17bUJZokiwSiFQEaJtFd/Ql/A4ZE+izM9GXPn48WMom9oK8WHGZh7j5ekR2T0njBH56lMj9j/i974F+eGHu/jhx4/xI3nAh7u72JN3VGh2s/CE1uRPvqQXCkSZJMm7MVJZz8wfnkIf0S2IaD+zIXrAl2foWMJ54UifMzEHkDEy1+5udmGRngFZt1bDDV1tYIJOeRSn9iL8E7oSdpF35GDbEV3laSvXjA30UVLqz9JpH9joQMEAoGuBpiUO0HmAHn3Qfj24pcF+lXtp1A7MA1xIuQHjW1Jv2Iy5xsJYry6i5E2atJUb5p4JmynQ5999/Nc//xl/+9vfcw5w08aY1YYWFbrkxc0kN2a8d4w8KWBpQqWkjEva+w64ympETtLyhRzCeVmZb8hdt9i5upXuM3OC85V6LFSoH9+C+/r5c9yT+1nS5sg1tX9j3XazZfME+XeVa6NU5pqKDuf4Rr7qhpdwD+QnbxTnUYtvuT88PHPq/0y+cciYpx9Ju7gt3p/5gUiIo0soQ2FJrzSq/4VDBGG9oxd1dru7iQ02MONj+v3BhS3FDTjjl3Ab8aHVBodCRoIqnqdqPXFsg0z2003sdndxe6Nf3CHLEdm3vBqXpCNjEfJ04a5O1YdXcSLK2ExTmB9//PApnEeNZdq+8+vLC3y/vYabgUdsQnvxbZZfyZlsV5cnHOjsKhkyC7ZbLa0S6xpxpXyXmTDlTfkdiSHvFOeUhfGIL7LApjQplyOyMl7Z3z7uxWk3FmXoVR7FGeBENMToBfufsyz4CiSlnpX1dsf8aY5AfFcnG+xUGPrXC7ntGzFKubiZKC1VG0bmJ3Qk7dJ6ZO7T3nwb1lg8Q6MyhmzmKaRwXMK/6/aCH73LiA0Q1pUahSLM2hr3hf6B/Z3DXO14WLin5HXOzTlhO5cekdMRGhxrDqHeB2AYD6z32reK7nax3U4xbvG/Ac7ZFF+IG0f0Zh/XY5+//hr3j1+Rz4F4vcDmmbIklQ2Yxghh6aeZZyET33D1ecV55lD0mIei83zEzgbKyHgsFgcfR54pzguq9YBNvyKLGbnRKfvqy8IqUTK/am0K+6/yadwjqwAeA4zTFbhSqe2ckcWzb+Z//hIPzC3qLevR9Qyfvsnz8O1rOK//+s9/pG/bz7ne3IIAiZ2d054d12M3O+zCeeX2ZhcTcwYCQRdzzqPaoDYvbO0eksI82TcfN+RRA35Y8Uep1T5c2z6wdjE2akvmJ9qoMR+lp33Ki3C0vVprmIN5b91aSlR0sZl2sf2AT0OTebg2dYoI4aXtQjuPsMT8g57VsRs0VMDCOXEJ//b2LmONNBoD/I0K4/qRHE1a+lZiJO7WVgWHv/w/1P2HYuRKtmCH7gkEAkhHsqqO62vf6En//0kaaaZvH1OGNpkJInG11gazuq/0BYfFIJBhtncRAFkNG9qGPrKHhk1ruFdh/77aTIXmTaWvr8xfqA2PPPA6cj3BYiG2DvQHNnxmv/AU0+kVkrQxnClH/lw/yp+L3H+kFpVDfe1LqLQBRfpkYSTxaPQmdJ0eXws3gsxO5XsNv/5BX4AJ56HJTNoaW8ecVmskDE0Oj6+lJC6vwZebvwXj1IkuBETh1MKa2sJCgSlhkjfIeV9A0tEW5npirtG7gU9nAs4FPL7xUTpnY748WeEnHzT4CdpoBAM6QkeRaBNIfgZukEUMZtKSoOgb6pjGbmDakFQHePrukMhAWpw7ID8TiVfhzgS161gPHNfM0GjAnQnYRJp0CPvFv7DTmkgY3rdaYwTelkJxt12dbbMbkX8N1wnHoCMc6RUfAxmYDEoX5JO6QObS5mc37MrSxKeMR/QsvV3hEItJk7SxMT4RKKXDJuwVhIwu+Rrlm0kI3lgSFlqt1lAmfjYAn+HBZmE4w+dylXeJ0BZGgklX+ADBC3Qq/5mr94gpT75db3FoEeG9vHQOQsbME4SZ5CJswciHdivsvtUoBL4LON3wlgJO6HOOvI4Ui+rn7zLHOqSRJh0YSIqysmZowqJhj9rVjCAK9+I6EPj0D+HI3zQd2VS90o4kBgMhdoZAlJ/FkUWB8nVuQJOJ22D7hqzkDVGkLbgBsMBKHZ8n9HmCpDU4XsAvz+rlhPwnkp3wu1JyrTAiKsG4BqZEQJ6z4Fw4YYcUdslABYZylhcP3/TrmSc5E03+7c8rG/UZGTrXxkrJjtKXhN8jn0qT/xKMApefyK5ErS3GcUMbU98QF36pd3XQs87WmrLF9tApWmCKP/lQuAWbPswnxIPvpn4Yt4PhrsAzc0C4jnOQSHeiYshuWGa+P6HtuvFoHAgP+JU2Ihr1oW7lw343pjv8YsBGK/RVaNVXTMKODyR0rxZSbqp3FurYwoa40NfGIdBCQSuR0FdqtNYki2JqyqtwJDspg2ZmxTC0EN/AXGnx8EHbn/FDFynzlTE/sRLdnCmc/G901Z29dSgxUgh40IK0sMF145lj8KCe9SUPG65Pe8VdpBH8rnN5/PKzAAAQAElEQVQj5GdtagKHNmrzs7pdr4gWASuTTuC0tb9AIhJ9j5/aEeaTunmXBjPRNT+dn8Uv1YpjfqYbTfnzvza4zUIl4aFHRzvQdNDdFW7CBnUAWocX7LNErY1YaatRcp56mdHPjH7mYAXNtdDN3QJ2ZaSf+kRQPxN06o/1F4ALxya9Fm4A5lCE9YxXZHxtfWup94atABoZzOTPKeOanyEwCvOFJQ7MAPtY6Zv1aWMhshGnuHKNE7OtlNuXPs7cpIUx4f29MQP2Cq0r0ug6hASfzmmtciA+Qsp6ODMZ97EpY4uzRnxgi13Lfw+tgM8NCWJIWpVPxmwmy0utLWXu/LWNMcC/95V4DDX5vcLdxkBec41wIS++y7KDYJDMGE/GIa7qxnldgQ9g6bt+XpsEAJplPXSaI/Vxpqbcr7lWOdq30sIacOj7NlYDCtjA8N6+tAPk0TEyoM8KbFurDbiRBa3x29pDma2yAC4ApCNpRNbyIA0X8BUIWGdEKBdj4Qafvc5dx+AWnmdy8cxVWiAhlLFw+1bDdRV6UqPAdd6Z+ea7vjU27OiVq/B8Im+OEbdwgq+KDG1gghdn0VmABix+hrFygM8tNjAAR19vlVhGE04B0JXmN/ESm6/ylb6h1fDqXHEkL8ybmGe8sikTZezDL9uZPCgM+fUKRdgE39DaoOF7DYRNOebmbMH2vZc+46ryQeTY54StzslbwoLFpLnwk+aaXAvPrmUi/vlGXJDaJeStwqtjXsWvLzdygtda8W+ab4Iosjd81s2+7eq/FwbE7SFi8gSt+fm9X9kMDZkO+A3Nz0kXtMoDIoYOxsGDFGJGPvqccK1RuwIv0FhKJQbV4JPLaTDFmGukz7i+4zB5mw2/U6c0/dBmLVOB43wWg5rsgZ7UlfQC2O61JWgwAV97VE4EkHXs/acSVJ7ZOGCQrx4d9tDZuw4YTgVKOKaMEw6dF+ydsMcdo8xlAmTBG2vFF1zpQLeUMilHpiovYApDvazzSr6RNAPPlvLn3uvVXi/wqK3XVkNf+E5LIUcBW3mfqb8mcvCM7aYsQOe39xck5T2oufgTzlnn2IKuZ9eIQ/qcAVyXOD5hL+ZVc7E5R55KqZmvOq5MT/EBLq+5jk5BzXQKYwGHecN7hkL61XcHKSufM/a85jn5c858oSZl0QJAfVDejBmuse5UFs6TVOV4XWcMc+9gnJOGthvXGFPX3OGhhnuxC7RV+sY2ZHwTRklgSJox+VRHDZturSXN0q9d2+RJhtF+ZGOt8KzHPGQYSsuXEbqy6miltWCCNYQ5AlO41cIx5QCn6F2YtmW+cLD1xoHDCX96QwqO07xjnnymXM6neOLhpYdH2gvDIS/Sn/RSK3sQe373Sftc+0ZN7n3yLAcF2pCHa+Xj760lvcqibzWqc5jrWpvrXdPRv4BcW5mhT9kP8OjD+g17wsq9eH04fTq+cqh/hq+J+DdzuDKH66TTq3a2oPvgawGmeFyLZlKmxnxIzvVHDmQ8pHa/ghhTT11VI8yGjgu6tL8NjVzUgBjgxLaw98In85M4/FU49+Uza2CPnLDq7czezVrUg1BpcG4pNVYMAPiTfcvzn4TkNbxKrESrlK70oQHaUqEUJD4Vu73d8yTMhGHBs1DwnDSbda4LMQJPbl94sm/T0FTgalgTwcc2c0BQMZIxFowDAOGTDX/X0v/GcKgtD3ee3p+gBF87NlLOMeELz43OPSe5z5wSG/x0wlLWwHPk9Pn+/lt85bT3/uu38G/wTBRt0qATafQWGRoZoEN4Op1/od4N3B4nMvD89rfPPCU8GiMgEXPE0wxGwulYpWykdcDhGgVIAb9jzpkJxAuBJReDRPg+Ie5r5TDglPAMSoHMFmRgUEk6CR5MjwEnOrCJ/OmHH2Nk04ygCJ6V03oOfXwSQcuNHfOkQzg6lM55yj/q58ZyQcYtW44BW77k2yscRZTIp8ifeZql3vysnn3tURn5NoztGZkejy8Ek1c2kWfalLq8oO9L8jrD1xFZP8Ay+h1IBuhspG0oLIamIxMo4NUA+QYtJpmeAHLY7/PvePz4409RmZcJJYNDgfdGGzn00laW8K0Rf+f/8+9/8DThOQOMcICcvKhfW2st1OWG4kz9eMCjvMSHyAk6NdtQazhmwe18edfGttBcGUPlGfykeYb24Mvi6ZYnQv7PIepT/BU+PPSqQw3XFT4v7MROb2eeqL8i45c4Pq/tiZP+h4f7fCPm+fmBsad4wY6V9wty9kmFMgAVai3RQ4cw5dFNqHOfeUp5pmBA/Mh7STn4BNQ2IVvtT91I85Tz1sJXHBbWL8cTvjuRDGY20nIZfBXVj6ktqd8ncPhE9Msfn8O3HXwSMlPAYLwUWwttThgmGt+iAEA0DtKuMpRmE6f9280+fCPw3/713+KXn3+JHz59TJ9X975h5JMR9aLuNjviC/pThiCJ6yGUSdd7E5f2I1/yesK3z/BsHiulRhloAJt4qia9hfsBfVrweh2QpzSpN5986LMd64xz2kDpS/iUQzzSr05982h7uFltilhYAKCufDp7JsHzMWo/Mn4bH/DZDx8/xYe7Tzwh/YBMsF0UtWjT2IV4tDf9Tz24tocm6fApojSr69pqtL4Hbo9+59AP1d0TNnJGD5iXS0Na5FEZfCXu+bv0bvD89ZJSagzQ25WST6O/8JRLnZpoIQn9neIee7TvgXj69HRMeVtoDG0Tm80mhCHt2t7D/WP4lOqBQkjbSqcLKYAUzEgetA8tqcJT3yr2S4HGfYEW++VbWo3D33mAPsctbti5AIxvwAIyLFDyCsHmk6enbzwtPeYhJlNCXx/h0ab9VXB1lfX5nSvhocTQWmy2LcYd8QQ7XQ+2Cv6DD+Db8qPPKHubvFjwq2ffKrD4s29L7P3lX/4p34wztil7eck3kZ6ISdiiqKWjkRe2e2I2bYtda+cb8CuDF3xQfVrwS6V2sb+5CeP+YbtFboUYOxM/TsSK54x9zte3hb3d7vOwZsS2kwb8/AWfdY40r09PF+BU+B5DWgfoUQcTc40FaSfcI6AYiZUeXv6Ef7oBPLHJOT4Tu4j7ykEcvoWkf7txC7/QiTKxmVds3ju31ZY4d8R3/fzAk1LXbnd7dDGGPKhzr5txm3MzB2/HfANmT/7bIgfRaHvGPZv+IQ6beGormExhmlIM9Om1wFJJ3gs+5zybcteWXRssqa1CBzcY7Rm9+dTatwTV5doew+sDT/q1+fv7r/GI7Vdgqk9zxZV2YT7iS4/3D3FPm5AfZp10VGyytQbfjc81/fmab9WLtAVfxoHWO0eaIh+syK/29UqOeHx8wh6Oub4h3x1y0+7HzTakZ0CHIADSKgf1pr0Yu25vPyZ+7fyROPFMHFFfsM6SGupceUtrAmDgDdsQr7Kxb9yN8ZHYrR596+P2w03YNujM5nptvmOy8hCX9Y338iit/j0N3z67Qb/iErY2+y1le49875Hft3h8vs+awnHXAzK/XTPCp3Ibhhb6TeOzbcQXpGFA1jn5/YfrJ3gxb4rrQixWVtacnz7+EHd3d3G1ty0ydb1+6WbFQ/eFhyUFgymlhpuiw24f5jFlcUdeuKUe8In5jn7rAGnqmCte5W+eSlmA16s6VfaZ0zhQ0C4bNIs3cWA4Pa0Rp+RT2Tk/cw0+p/zllVsUHWn/q51X7tfmGluEwbCEX9JjPC2l4W/Ed2rLgTjfqNfUzQZ/O+Cv6shY4NW+AfuVRtfX2kJZSMvLyyn9Q9mK39pohzzMo22Hj/c17JcOZSLsDbG60O/hXIVnxwOIOC4Wp+/yiRysHLta7I6OcWNOB+6elnmcWOZ9D23C74ocsrZAHX32D8BXfkNTBgu13EzOO+ZbB2f8XftWB+pjXibwz1FYb26wCVF9WQvcs6f5nVrIt0SMBQvCb8DdvNuLc+2zQS6xBzqA5T13DicvC1jsq6XGUBv6kvCFUmfG3yf2PkdoPDH3nRZkBVF8Xr43aTRXul65wDVQhZNo+FHAX9PfxXUmv/lWls345/oB2egHD+b942NMr8d4Iib41ohzaq2xw592hz3+cUtMvvm+9+vRy4n4Zrx7wE+tRza7fRyoe3zTRfiPxMDn5yd8+IStjfHphx/iI+P7/SH88lBU2XovLm1BmkrFZpQbpiAdzlkb+kHmAUPOG7FVY1ZtVRD5EGeNNXP6RE//gTkHcqpvcNrubj7EfruP1lquWShAUl/AXZb/jHHs4+YGXvEB/35pq+s8c+XD4/Mal4zB5Nnj6RjuK42P5gxzr/OMuYt7ImCiML5nHthOcX2z37dkUVYesAzQsQPX7d3HcD/xw4/EImKqcUT/QOMZ6xfiRkUuzle2Z2LZ0/Mj+4YTdrPElvjz6Ze/xO3tXVi/+jd5//j8B7I/YvMT+7YTc58j/5YUOeqBtdK6SCPyNKYpEOsfZX3GNzzcM1Z0jPvt3Il+x3DIcI202O8ax/STUiKk3T36CzlLmOn7h33a9//9v/5HPJJ/CgjNnzvihXWvNPu3oY7kWsdqG2KzGWKND0z+k33Lw5+K5CQ4f6xk438Epy5UssanItI5Cc45gwk6XOGDCt9Q4BoM+YjhncKiyRNg1+MF6SzPKNegccaACe1OzVYA4jyNt9aSOP2s4eUEPEZn4JIfu1Jx1jFabUwBEoZsgpxxlODL/pHktt1uIgMFjiY8jVUDPmGYR4KdTnxdExAhnwYy5x4pfCfphLaEJwxoMwA5FzT59PYCbpau3VLDh0oreeLMYifakJdykAYDkIFpJMAW5s7AmDgwujrSukHjAGc7hjS5tCsl7/0sMuHM8OtVuOGXE7ky1Z+5gVAu0jNSJG2A15VKQDqRBCeCA8GSmcKUR2nRiSee9IujIl9plc79fhdbX9OnrXMrQYyGXCwSdtst45vQJu6/3bNpeWTT+gyeUwapAl7xSIsR2kB5fg8oBjj71s/ODxJYix3BOjcdBDhtz4D7TAD++vANe3pLcyhRQjq3qetNBve+NfpIJF0Jv0oKRDsBS8qIVfRp08rPt3EsBJwrjRYYJhd5F69LlKM0p3ws2kiq2r3FjvOFJUE9gfqOJPLDTz/FP/3ll/jhp49xc3cgge6wxSHpUgatVuy3T3ql0iAobuUsLJ/gdwWaAWoxqk2IXxqTLsa8lzc/27zXhpwnXxYZW2xsLRIiC4LdfhtrUdRCPOLG/DAhPExG6ajYubT49ES7GZCnuHKYsZ6mfYjLt8dMJt6Lz7kW5gQP7Gxis36K48szvrLEMAwuS7uUPmHaFnh0PdoJZaNca1fCa+tr9K0CrqJplpcS4thhy1tsTtss9AWjwvTXL5TXmQLlQiKWdzdVA/bvHxsO5uY8dCjdq+71A7mL/NKvlKHjJkHhy3Ot2BXFclfYxLmeoskNgvPU3/T6Gi8vTzGdz+EBTFBgJMD8gWBBIa/ih+Xsvf5gNMRjslQv+tFJeE9PIWzHUVJYXEz4zcwh0HWt8UM73eObbbV/SgAAEABJREFUezZWFm3JK4p9g87z+9wC3cIOgPmrF9LCbdhXK/ItBd0s8HCkWPgW3zhA97VfN+Az9u66nM88cbteXt6Q8wQO55x5EiY9jqsTebJ1pSR/9jvvjdjqWj9r5aFAoFd5278AM/m1772dwWFhMXPNmAExhlnpynZ9s5P5fpYvbafHXvVvbfWUOjtlwXvGRr7DEv97E/bMhsA10iptCzDfoNnDTtsl5xYOUOcwLj2R29wYePhyRlbKszZlWim+TuGvPzxw8KsshSV9mEOYI++/fQkPt9fceErIvjngIcH1UNc1ynGDHW/G1Yd77FH5OSad8jIhG+/ts12YgOSRPdpAXvY5njaEHckr3RlvmZo+67WxwTKm7veHMBaK29jnQfATGwaLO+O1snFMuOIWnveIS/U5nPyIQ7hrW7LPe9d61eeMccK0b2g1dpttKCd90XH7d/j8gaJZGfS1BYHB5ekXS9pMfky8F/TgWotvm7AdNRa01qKxvuAT9ulvuR47rbVmjOlbQy6VeTTkUfnsmLrRjpRj6UtsqH1225FYbuu59uTCbYzoqWJ7AfMrxwvkloxx8tKV1Ay68Rq5iVHGGb842Fae8qCwCnS21ocxWX30rUYA17lJCwfeyl248rZFThV6QYFsZvx6Cr8a60bihOMbcsPAnB5+jZNdKdAGr7Ul/wO2NjDHcZF5NT55r347aBLfPM8U98RQDZoBc5e0VeAWYOW1qynLfOACbR4IqssN+HP8HZbwbAEt4gm+LsCUtwVB2F2Yq4L/sV/aBmDZnOtmR9mwnDpiZGN3g16aH7OZq8zdW3Qnjxv0l/TAb201+dHG39JHFshB2KzMuM5VGh3TZsVjc4Ptxsm3aKWPaXxLNZ/eebi812zSKx/GGHUsXyEKmivkgVvwAiK/6WWtt+J2vXqWVj9nA8C6BntCRteDFseUJSSENquPzvNb3nvV5mz6yjrObAiq6K/VGtpRqy2sBZSReKEmJuLnE5th3041nuhDOr0wjJHT+RQ2P8tI40ALymImRxjnkYrsuJ8UYd7LNx+i9pUlJfu44btEhSbznPz8Y2OQJSV9q2NJF3xEFv7kdv3WNrGf92/6mOh3Ec+12cGQgrJxW8TJHG5hbUFmRH4OC4Td/UO/9eFKe8BPieu6ityG9KOW9Ccc4pI6AFK+laQd2+8aZe4VtOCbw4deb9jgRO5Z4Zfk03myqK9N6GHd0xzDmOHahAFQ9fD6cswcpI4KNA+tRcs6Zs1fTAvl6qHbiP077nrx9cQvD3k95NzsiG8DfNDnvO12HyMxri8l3qgzZv94MnKTZ+vYVvsIRGoOUu7Oa7WFuGzyIJwd8dzDpgpdTIfv1d8KtDpH+s7IwBz71T8j4KEVB/Hm2yeu1l/SalzcQs8GeWsr2l3aNGtLlBhqDS6Ci1pLtHGgLj8Qq3fwMdDXaDWk1bULN30pGbe0+ZE95cgaY+f1zysop+CLaanzRp4Yt2NYZ+srm3d51qGFNm0zZzA5rrQIQz6VWykV/Evq3XpFOwE8MvEnSxBQ32qIp8oP3ROyf6HufJ2O77ViiS203nHgZvPlCecDGDjYMLbEMkgoUXsacKQBdhmfyRdwzhNVZRrgG5HpjXUA+gm+rGF8GPemXGF8hEe6ObjE/qDFBxbCS/qwh6SPPXfaHwB1RWF7CHjGdsEW6kM4I7lhwDaNzxC4+pLA/2QNsf3JKEYxV4oNTBoLJUl2dYzZVgNhBA06R8VhkukgGvt2t88gN5Fcrqe/GgLTOYU8c/L3EJ+/fI3jad0QJnB+vFG4LTROCtB5/b5BHWoLsFGUzhwkTFynMHGYSD74e/0EjoSvkWlIXDU6g08+3eFE1b/PsSHJl8KmjSc5Phk9Hl/j+fGF9hTT9AZbUhjw0WKHsedcgrS4S1djLRC2OS4+iHov/CcSAg7D8hL8wxlqY35rUbmuc9nekLjdGJkkIv4T/rbhSbl0GRictzrEWz7h+8bTMDc6buJqraJDLoXAv94bFHSytSET4AdcQELOK/AKKXkQd6KQHFoLN4W3nLYKzz4Pv7z6eW8g326BX/LQ5oXNTGuVwmmb65ThJ2XJ079bTtQ3BLgBmI1Aq94PbDpveYr2EZ2oy7/+x1/jt1//Fl99U+f5JXT0vpYwwbguoiD3KXl95jT6WkQdCRJH6A14qUMNn3TdfvgQN7SBJ0czG+pnNnBPDw+5vgCnKyWEeQsNB+whC8q+cjhV0nyVFWaRMrxgY2lnfHKtp9gGp/tvjxxSnEJ52tf6Fj6p2hDYhK1+ZuzBRKNsTERPHGo45lP9tSgO1k9Raw1l9S///C/xv/3v/0f41svPP/9T/Pjxp/jASb88qfdMetCrrdbGoRwbN23vxx9/gp/1rRHIxCWWPEzz8HSChgp8+RS3cuobtGKzI/qr3M/Y85S+EMBp4QGaegq+drt9fCApHG5vw+JXPjEYcMzZtMGCTLVJn/AeOHi7+/Ax9aAMHHNNrQ1fqCSLJXWoHZmghVUHEmkbgBKpo0f061tbR+RlIaBd+1RdWbrmDN9vJBLv39BP4kGnFgh9k7cxfDNAGTumT0i7tF3fHlJPPfZ1QdFuwP19amlKfujvWw3XOQcxsBmaSVansGg3mXnAou5tCzECxuIMXRZV0iWcgCOT9wBvtbJBAJcbf9+isAD27YGvbPD/+OP3/NswLxzcuBlIePJT1NaSb64I208V2qRHuuVtGFps0KObMelSTj4ZkQZlLl5lPCmv9zePXC/9rvXvlfz008/x4dOPYTE0Q6NvaAmrtkqhM9K2xOjV3lxrYWDRZMHiHP3l8evX+Nvvv8Zf/+M/4vPnz6ljZdBao1AaKT4aZBRYWChg54yFZ2zTwwxp01fELXz5ygavhWbfjGxt4hIu7o7IgUUccxORh1PowSsDuTFWRo5NrH1znouyARE+hTXb/z4OcRkD2oDukesJn3h8/BoPxNZs2KUxMOkADioSEHfoiJ9uyuRDOPIt7dN8opB+jifixcTTb2k3tmkDHkzf89TzkQNq7aLDRtQjZhMWrf/j//wf8euvv8UjBavrKuMVpNrpr8j6P4iZv/71b+TIx8xzPgnzKeqRXCVvylA7N46P5DOf2NvnmHSuDdrxIcSB2LgnL3EDN+u9/cponTu95y4nRepTWTx8+8qSOQ7EJp9K+r+seY+2Mw59wR6+cjD4+P50V5h9XWPBjF0KW5ps6snP3xsPFvSxGRpBgryVbqz+eDzFPboxzqlnN6/y6yR17lVb9Snn7Udj0k00CkVj0gUihDmrf+6dC8e5GXITbzx4QN/+3RTHlJ3xfcCeU0eLG6FVDvZlfDnsY7vbx8ghlDH79uYmPtzcxUisPZKnvrEJeeUpcMLb7WJHrHTODfNs3h9ut8TgypQFWU+xwLc662sLD3K8l06vKCDjpfSaY7TN9KV3fgZy7R7Y5lpzrvFQOSVvPNX16b31RY9NbZLmm3CesP27d8enZ0S+QM8Y1kYfMq7fxmY3RsUWIRJfjrwX14iN7eBf3kdyr3BKqdQIPUpb0NnkEu4jY2nSi++pK+lWLxtotq2xt8JiJW+0zK3KWFs2z2Qj7inbtW1SPtIFO+BZMj9dkJ/isE99m7ttylVfqujTNWfsUJ8zT2P81DA34Ruoh/02HI+Aur7EuNnB/w47amGOGeF5gzzMcTPxbD18nVNuEAGoJfR3N+Vnxo3P5jbfCvl2/zm+YL9P5ID113Svm1hwuZim3wv3AiRjyjBWYM/YxjsOmWOMzuRX22AZMl9t03ub/eZHc/7AhtO8JE/OsjnHvoqdDa2G9+pPZb0hQzdvmbNeXjjsf15jGjWf8tL+zNHSKRz9UFsbUpfb0B42yMkx9Xz0QSr+4K9umGcSNrFRG/bvwbiJNT+Ju4ce6/dr7k8c8lwiKkotAFVGMA/Pys0eOOMiv/LALdpjot/vH9b+7x9YIDYmANs4pH3wiW9giofWlUJ+qNhjxSdaDNDWFX2VOs44wgY4+Cr0DcM6XmuNkk8c/htX8YEHHPqdsU/awRDXr76WhO0hoz7UN+EvGZfkXf/NBoyulHB8sx1jg6xBgBnM7HtOxIW1Cd+aodYatRf/gj1O5OfneHx+ILdQF1M/F2AFX9qCujReTeQ/12sPG/zZelo4cACqEurYN53vbolxjEcXWQMBJmvIw+E2kgfkVPqWdmBu+PBhnX98eiQv3sfEYZN8/MgDUOOV8lM2xkrxd8hEvA1f9RDFGHVL7NwRa6QhosC3lEes80boq8hgIj98oyb5a/zH3/4jc+nv7DE+f/4jjsR2YVs/WxcKi0UZl4yL2rU6Ui7Oswn7sN3HJ+LgLTxsiOsDNAVfadfEdudpdyPx9NZ8+PEuY6fzD3zeELP61tKGenQyoDf5ybcCkZcyO7Dn0mekbcBXxVFKjQIeTeyC7mFYNdDDhc/Sqt+ot6QBfXq1yYOxSj61FQF5CPbH336PL18+w/MR+xm/70H+6Z/+KT6hC2mota04iDHCMS4M7/S773EQ9JCzZPNzAYFrrQV2yMs+a5MH4sWJOCscX2bw6t7N+GH907eWdEizNfkX6uITNrjfE29bn/BTNw/PMk0c3lK3foyP7PU2HF71/Soj8UECl0L783z/uahVrlD8Xfkc4BigTBYq8ExiN7i7iXtlI3dGkR1a0WlcesYQDOoz8yzSbjgt9C2IrQ6CY2zYSN/c3Iabk3/6yz/F7c1deBjgegNBV1anf2VTIxyDlXB10oG1rq8EDmnSma+/euEGywJah5V2A8p23McGQ60YoH2n14kkdwwdymBoaKkYoBukLU/CpEsafN33Mw7kk1h5vrk5hPhnnla8YOyeNsu3Ra0OeoZWjd2mwUvDTOLAtyBdt6HBF9adxm4QZCBGjFu44lBeFjC11BhzY9lRDFzyYOqZxGqxHHzJO0Cy6DKZeqqvzG3K5JJzGjDG7/AD/dANOQv5dMmTYWUrPVvk46avEbBG5bsdjffAn0FDcyFNGt2E+driQuHgr8yIT94N6C8mfgKl8nAuSzLhKbubu9uw7ZHjjmCpvNWJ9qE+R2xD3FdZCONA3ycOSTbjVlDhIcsLG+k37Ksiy5v9LQHCIPxj3H28pcDdhwHayQYgm/qVZjej0mqQlWfn9NiiAU95W9jU2sgTBRnFKiOKOmVrgafscz19CMXlf28Ylon7/uExvn3+GtqOsrCpE+mwCVi+Jp6EzfjGVUYCynuJ5QPgvm8OhtboiUzsV7wWMd63SlDEDwjPfFyyYG99C4tpE7cbFOWtfjfAqQPzS0n2LVyvRd/r6TU3mfIoHxbTNmnVhrPfDbjCgzh52R22YQEgcdKuH6i7PbrdojfplscXisrX40tY6JkM086kpa9Z1MkyILGTSmshfn1AHJ2kOgiScqUbuxOuf9tm9f3nMBZpE5ecK8QSFfgDhYv2ZROvdtbYJNbawg289FpkDMhxkKZSw8RX+rJeuxrC8XkESYwAABAASURBVFX2THp3xClgBl+vFDbfOBi5//Ytk2wPDO3aQqCvDb+dM+GZKMfdNoQpX8aFgfEBfGBBb6gDuTaLik8/RB2QAYbSFUZpoAplq6++4lsn4ox9fashXw04fp6JNcYm9aasbG5mFw5JjTUdk9a5Bd8usQHfbrePAXlsoO/29i7cBErvAI+QhM3N8LFEBcd+u4+bm7v81YiRGCEsedhst7FjTHxKPuMMeoMreFsyhmhHF+jTTmyGIue73lZrDVspyP+dZ8gVRLZUKzKxr0RJu+nAUbD9SnMJHxnGEy7QfOEwgzj9ho8pOwiBZyirNCYPrcYHNs+ffvgY/kpWgz/htFpD3kbioLbSM4/pYevAsyEuasMrz+98Q48FjYc+r8Q/fV7f2u938fGHD8jrgJ4aswLkEerEMX/t8YcfPiHTG8hbKNqP2QrIPhLz1tz4lxjBadzxj+/fEUP35FLpVTDGFjdabrK0LWVbSk0e9vtt6Ic2earw5rj28/T4HOk75hRiKQREEheFK7EGHxP2G1fpGWoLi0wHjQVeUygopraar/LfQFetFXuZ0x/EVaDFPpv3JUrG1QtwtYmZWGq7AEeYzmu1pn79LG7h6DPyd0af9me8BpZj0umY8IyrTxSQwjS/7Ld7nujerPJHrmlCXGtr2ddaTXo8+DXOCy/hgCdxQp/4Vtkolzlf3X9xQ8sBVeJGfkfi2zMPNo7o31g08eT7wlptyrhQ4UkDFL4+4lWeF30ComqrHErs01cs3pWTOgt4nBdsGViKSHgFgmbWsUyQXJaU+cyTVg8hZmQr//q8PJj3lIsx09i6AEi6jSdeARfmBWE+PT3kmy7GQFAn/L61qNAvTH3Y+NSVkm9yaPePrPHXRNTBBdh4IObET+4Tdqlpj+J9ej4mreo1+LJPGtY8dCSOH+MMH/LfNi08hD5kPhmj1sYKdbCw+cPH4dP1wuoZg6T/ireH7p4DFSTknNYGYJDbpcvWdRkD3eT28LeQ355eHqDhBTwltPMjh2Rfv9yHh+4NOXwg/lfigDTLu3WPsK0lf/vtV+g6Ja/qrkKTceCInayynoEbSYOwXIeUcs0RuRjb1ZmkyZfy1hYX+JQWa5ATdicsAQ3QYzxSTy/QOWOzQ6thvhJ26Uq6aHEyP6zV1L+0C29hvkM9/EjHDJ6CEM2PyvyW+Ci/XpXRSE4wVxq/OpHSpNMa2Ktxcc9DN5uIj8SWZ+pk46FwD+gxN/bbLWatfBdqjhM6m5leYkDf290+zElbctNAjmGAWHLKtyKN4+K/ZXMuLfIn/TbpD/TsfeGH+NSTzc8OabvCWOAT0qNvLYzxtqFWUYU/1rXYDrL03vnuL65yF29lftYE7/zuiTPqGwDwAzUokZ/f7/WPh/tHDtaO+PhEfItQV62hrwquUqEaDlh3Yi915ADj4fE+jAVnDnC0BXV3YZY0FeY36Edd2M+EjI65p9Ee/dumI/XydrshxvVRoVW+ZvT9SnyauLpOG23kuTPx6/7ha3zmoYM2aJ0UJfJh2Ns0Ex/n9AXfpDa2+nDWWDMR47RHc6y21YNngKau4HPwIS3GnjfkLc0b6oyhtjzYCwgwDnp1LBu8daVkfBCHMWEmFvStkkP32eR5Uj6n55hOZ/gb4y+//Bx3tx+4b9ESfgVSofHthULmjVpA35L3BXoYSfmP1D0HdHjANnvWase+PWltdwaP/tfBj3JSLtIvSP1HnQjHZuyYicn2qSfhIAIUyjf91qrWwQ8P38JfG/Sg2LnKTvkbn/OKLozZeQ/vKw1TWDsjmqitktP3cXtzxyHcPjxIHJCrspcu7dxW8enGXPe/A4dMbaihjIU3IwuoiqE1fG0bhy1wttsYqnIL7HPGL+fEqeyVjXXtiP/L6xn7kR7vK3A3+Kl6kT5pl/eCAQlfmdXvcKfMLRDC0oJvRDjm/sSrumGAYVazxhw/1AFIBXrO5IUTNvma9KVsZdQFf5JW/iR0/r/IXOKCA6nUt7c3lEYwoBgx2RvYPQR5NqhguGgKgxrDq0WQwUEHHggynk7ecrLqJqqUGhrTRwL5L3/5JXwjwv8lzE3HuBsJyi0KBnxByzr7CUc0+EqDm3QDies74FhAPRMsbScCpU/0fEqjc2nwGv8OA3d+6SqHHnMYBJ8pgJ9JUCfpjggNeMtBzJZgcHt7h3OMcf/4QFD8I/8SvHg+UJRr1GeCok9t7++/5Rs14rJJqwWg+KX3DGwDiHSH2i8lpAl0yHFJQ/bziPMV+BWGcjPg+9kAXWvLuY8k+CMFpkFMeCV5j+RHx9EpHROGOPUNnUoYbgCGVjPpQILoM8hK3wuHd4g53MxbbP39EA49MlN4jkt+KhbAwp8JAhkEkYXykOdn6Dtmwj+RlE7J34Vg2wg0Bizl94EntXf+Dy6HfajHYWgxDDUymaKnazABddK4Zd4HNkmb3TY83XggiT58u+epwkvK8vbDTfzww4/x0y8/hfDlQ5lmcumEsrZZm31daTL4yZMjFrMV+rSrWmue3F8LKFiNC+uUrbJSL15nFvMdykRcEIJoDGgLT1zu47fPv8U9yVtZaA/qRVjqbcaH3Gy8ICdhCd9gajMZKFvpQun5FoVKk578DC0WAOu4KEsM0G5BtiBn/UU8faux8Qn04RCHjx/CAm6734cy7uGxK9DKRHG94Lt5WIV9SdeUNruA7trmlIHys4nHdfI87g6Jh5mpKxPfAG59XT20gUOQ8xwWpyb0GRr1Q+1Mu6y1BQKPSElGSJ9NuzpjV2s/BQGFufLumCePysn4o68/I8dH/F8+/KPFM3apnNVxhdfVno0pNGMLdrQhkZm4utKHeh9qi0oSlV77C77l2rUVCsWKnMfYYZ8fODDY6a+lUMw9Exu+hv8bgvy5/oC9+oTH+wv62oDv46ef8a9DbvzVufQ7Ls4owRcSRDYbDp/vPvwAPuSiAYMj7Qvm3ZxmfOPwRx5ZFB70Dei/1RZMDeWvjXrYaZGaa5n4xmHj6+tTopJXH1g6toO2HU+8GzB22MvN3Qc28jSeuNgnvNQ5+NWXduT/guT/WKefDqzTNlOnwPIedKitgEvGbAu2AX8UQTM8XrjyaZ3WF+ReM/ZWYPUVPfQ1pB0AqjD8oc698oFuYOb3iqMrJfpakW12hvOM1dKunL362X4LY3kHbVTi7e3Hm/DvEKizzbZFqxU919hw4LLDVkaaPIEibJXx5PWwjQEb2sCza7tSOLh5Dd8OU0fH4ys8v+F3d+Hbe4ebG3LaGH4l1eC27+effgn/bsgPHz5B3sJTy2fgHOExYn1j8J/j3/7139Pu1MMOurS/m5ubUB+oJePsC3lM+9e2Lvi18tgwd5e2uGf9ljYi57Uwl0bzpb5zxP+n6Y1V/wmPUAdt0qnMJmKBvlRKRU8N2bQwTp2xwbUfmTN5pMD88ccf4jY3xy3jlnCFoZyres3GfL5hNuOL9mAssQkPUKGMe+Z6r41WZO69tJhTjVEQG9oLBIf69Ve5fAg1U9g65/H5if4lZX6VwYB9wZ2gWFZSfqsNr29WXuOxdEz4rfim0xt6nHJN/liCfDtxcHaMVXbPmf9P1B3y65t1JzYlxiVrjIVYFPBbkGlHU3bGtrRnlCcu723a2Q57Us+Pj0/4ULy/eYy08JuZ+dJQS+NS1tyKL1Ga5f0b8VL9r7kGD5NW+YA2c7NyeeXw4A1Yyi/5o64yloi/lLU2+nZ/HyljbBrSoaNEG2pI38SGRPpqHUzF1FEnHnQ8czhyT4w/UqRP6HWGPr6TXojg1gcyxlztQbuTTrrz+wIPHl6+cADyZBznah21QORQW+w4CLAGUFdXWxCOdEtLMK9DtsarCPIaeOVH4H1rxIXV5mEnttttVGA6ngcBl0uMxL8Dcd24LzxzoXWr662rHqDJNwo+f/6S9u8BeV9rvrHxTO5RjtKljH//26/YyxzmN3OENEnrNJ3TTqRZuKXUhOU6yM+xIweI2tAqG7lfEoc0aSde1a0bdHHJqzlkQxxST8/EgDf8VT3pc/qO/eKL9xvheIjkZnNK3c85dKVDXRh7N22Iw+E2PlA7fKT2uiUv7A4H4uIuc5P2jBMlaO3Jw1Bzzm63j9vbmzA/iP9IHDxaExJjlNmOeHR7exdeHU/ZYFPS1SOTTdvGzeHA+DaMrdaHXSls9E/ZzIF9a3HDZn8Yd5AAY4wnIZgaqs9bYfvr4uZ2bY+J2S+eBftX/wXO1Y/1xrjbRsYT+lZwJVKOfWNpSf86wsMJX1Jfwi+lEl+2sYNnc8CO+mrAtoIv4UuLOPjIkoW4/hr37BeUhzZjvzAqOIZao2DDATtqfiIePyO3x3x79CF8k+4N3WqzOFjS1FoNm3Bm4oz0PWOPJ+YFgDz830PTSB6QN/OetqWdzPicPGijG+SpPX2Ftl9//1vi2uAnEM2h0ilO1A7p98D14frz8ZH495xjxhT3D/qvshWmeyxp0h6m+UR+miBZOytRoVm5qhNYhUooLUqpRBd8cc/POBO3jMcvyFwcFfkoX+nta4sTtnvCtib43nLI9a//8q/sAT7h35sYt0O0cYjKGumRjxllTNCfeQb9i8OxWhs6HLH1PTZ3k2uc44ORZ/zpiL6vfA3kuB1ykQcJ1xfPxFzhO0eZ6qOpJ3BcwBkMOuY8D4gfHh+zXvz99z/COHuGfmWrP56h7wRfU7YJHifi6SkcN2cIB8VHg+bdQT+7jVt8dEfd1tqGoTX2aT/y18O/B6jGTWuWvjW6lzjy0NJa1VykDOTJ+Lrb7sO9EJNWnOhdnOpL+7ZtiMWFCRO0yiu3KTPjkLhKqcS/N9qaAxo4XTdwhcDwMFydqebqD4CNyPWWPbeHPTN2T1fWc/qvMaH29gQ0nchLr9jdWlsFGShFLBF/krZy8ich9u9k/leyFbrGc8FJDeAaCR6e00s4l5aTligENTc5Gkg6ZM6KSKUSsN9woDPGdMboddLCuEZp4G5DjYGDow0n2Rp9KRWHmHj69hxPvlpIe8OBnL/HgG5u7sINisWxrxnuCX6uFS9gKdzm8ATbE+kZBxXeSMI5sPawvYntuI+KMcqDieacRa4rcWP44Ts/nKH5RGCa5wsDfL8PtFZjhFYD78iJaOVzD/9dlMgv+K18rrVGrS2bQWVoLU9eJ54S+bbRl69f8xBhRr6F+Q1YW4LcDYl15Co4eS6l6gIU2wCOkk6jwwk//Coli5++Ah8cUEsiW8I5I5+Ff4SPRw7CDLIAC7/EqV5NKm4mnO9TIN8K0JkbG+WurDype+dv0JNyvLm5jQObk912GyYdnX4hCM4kHB0fMmMY4L2roFriJX91i4TC4YPFex1q+ORnt9vylGAt3AyA0/msoIEENGBJ3yXmLEY2BEHpOqBvg9UFfUiXDSRRweWTaxN9hW8Li8NhDfaOK0uv4rHwVRaACAurAb761lKOzrNVeK/ocGja5xib7TZP0MW/g4aGDbXah/boa/U3bIoMjlDOjjH7AAAQAElEQVSO/CcC2BF3WUJabF2tGRjFO+ELc/K3jitTg79vmegnBXuQ1g7d78E1gtsNgGMWhggJmeAnr1Pc86TBN1Nentj4Q3Ofa5fwgPH+4VEw4UFNX8GPH9khf42ncBtsbrMdYwP/g/zXFgZox9VhXhHS/PqKT73GwgGN64NB5T6zEdOH5stM90Jbv9WbMtb2hDGRZO4//wFNRya8zwPuK75nInSevOUGl4PKTFzIp8C/MWUH/8phLewr7K/8+XTlAbt+ItnlUyR86QJcaZJ/4fhET9m4KTozLt3GNecoc2MES6Cr8AQs0N2cepvfEg3ncjU2233cEj+MGxgnSWrmKdwpXvArYSjbN3T6whPyV9+C4gDSJCjchQXKwzjzxKbnGxsv6XmbXjlwm0LZ5Vp48OmzMBs2d3Ozz1eOha3/WJTNyKTVFpV2Ap8yU0byZIHm3774xlNseT4Taxf1BREezk/5FO8I3S9xBtfXz9/i1//4W+QhK7DU04gd6A/KXPu3r4Ta5gffXRR+8o2dlYJfYDNpP9sxBmJiw56kLe2XOczMb2OtSb70hQKwKJHwSaLF40KcvaCXmVgtHxevNOOScpFH24U5F3hRnkFMcG7eQ1KPzffIbIAer9Ktji289Jd80vf6jN5OmVtm5HiBCovlgM4OGGg7ZnA4/8Xil7yjfWlXXr9yGP3AJtEiXf62+30Woq0NFLITG2PyFePmHcctfo1Tb/Bnoal+Xk/rYXaDzgrN0uFG9OnhAb08YX9z1FohqYQbNOPSBrmOyNU1ylyBSidG6m2IY0MskncPqxrF2+Z9zZjrxlCvxqvRBx/kli368omdfcJtrQJriROFsE9EtTdxdKXEyMbTOK1uF2YdsZ1X7H7CvlptGf/UuXldGTIlgnVdlLxNPaE3eRXmtdnv/AtjPTzfEj/3yNS1M/aoHyhHcVfGJ2LXl/uva0FN3DBO3ewPmeeEZVxP2uBB25HWlQLI4MMbunUe6OhAvsCU95HaYMuB7IjMhAnx1xQZ4hf32lqMyPPm5hA35KItciwlQnmJW30BFdgRHs4ayzy0UgxMy37xGy+c75ife4AMQyPGbGO73+fT7y3xbmjopERurJSttq7slIPXUmrcILM72sj8ik3Jm2PO6Vlvvry9uQPmTdLelRIzMdscdGTjo60bm4Vfgn/AVBeVefrP6eWJOuyYBxTCFLaMSDPugw8jWOZ6b06bkL3ycF52Q5DwreOMTb72f8Ju5HvVPT+JUemn1Age8AExBnixaZ/qpfE56UJn2rt6kQ7hnLUVcsaZA4bWN3LZmM31rjHO+2Di2/2XkAY/F4hzXJkeWauPassj/jGyqdR+zB3apjYxovcKbud7f8cDTulCYuHfYTG+I76otYtGDG3QC4qAu/Rpx/3s2v1+F9ZZ5uSBecKttWj23+dfbZUOzFGJ2PJT/pBv7Ug5e29n2l/BZvhg/7oR9Ve8jtQiJ1REnd4xXqAKvaQdkIN8E+yBAwjriAfy1xP35idtQzoAF8p8aKzlg/i+95ca/sFcedIf5J0pmUOFv84DL8KBw6i1RaPucM6ZWs+crC8U+Ld20+4rcpb+N/T6pq2YiFkA2eE8x2ur0foa7h+6wjXhx/qzJKask63Hxh32QAwbWiOXCwX+yS9n4rJxRvzSutAnb9e4KtX+BsHDt0f2IcfMG4htxeFP8A7E3Q22sdvuQ95mYNTa48e7qK0Pv7RLc7d+IPwKf26Gd/jslkOMketVbh5EH33zN+PrFNcYIRzYAkeNVmmtxkjb0ORroE879Zr0QNOW1mplTYnalzCni3NP3NoT73K8r6EviMcc9cDBRfDlvA88BL+l5nGcrpxnbW08Vq/6tDlNXW3Hfezhg0nEq9PqZ9SEG+QzQEcPHa6ZieG1tvTv2rjS39OUm3uUb8Z39kXmoYpNfIKGn3/6mUOfH8O6Wzqcr53c3NxlfWT/ACx9TH1Kj3Nu2J84rwLfXOJ/aGKt80r+CvTnGmVvHrS57gH8D9Rn35CDa+wz7/lW3Pawj5H9ymZo0cDXtwYfNe2slCrr2BeQUZQ4R/i+IVcovyf2PcKz3l20EeY3ZDMCw7nylbRrk+QpP8sDloo5XsJYbJuXt7RDa2vjnvSBMYRhbWV8cq/swbb4UqfULVf8CwasHagX7cR7abffuHhmP+E69SpD2oEx0PVfvnzFD57DNf62wUcOi+VxRqfiDVyr9jVpca1eONSWsVg9DMRF/VVaa+vxj5ZzjWzG/6enF+KUb2TCUVcYGwDTxZ/xq/wZiZbm/yruheSFajEavh3+3uh9H+OOwZJGX3CAlfWZAptu5lNwsHM1kJ7YFNk0UFYxhqKZrqE3DEenGlpD6QWjX8JXKTVgA4PFhzh2+21Y1BiEdgfuCbwaskYlQB1CxziTOHQoDRssGFNNw11xjGxyxUHxRiE54XQl/ht4azj32oTlWDB2hV+w8r62NOrNuCUAjO+HBgaAEn7Jm7TWah/QCL61cZ+fS5gMHkmyz5z8H3mKuBAQnD8wZws//vrcCGxhsRq6VlovzgN/RdZ9a4k3FnDqQfQVAmYFR7cuJDA1+G7Ics6gPCGTiaS6ymSd5L2B2UDTt8rp+J4nHYfYbDasre+TuKDMUmpYqI4EeoOuTt1wavXHjDygmgleZ3CANOnmB8ErYkLOFhQWnvLrmgEelKH3rnedm618+mEHJYt0gToMboNJnKBqAIoooFiy5VR+yL/JRritbyHszWa7yolxv+VXPBboJn6MOCoyq9ifTRhdKdHRZ5O2Cp3izEbxktehRas06LnlkOlwy9MukoNjBmpha+sXiBd+wimVYnGO73ap3tCfY76FYBI2ASvDwlzpVdcb4A7QYILTD1YdIgHoVKdPD8+5ibfIdY08SIN8PvOkyL4dCV8bgxw/hjQNtaU+5aNyL07nAFa1RXEmPyRTWBYySNzeHMet8zVP6VWnUITNITvWWBSr6zd9C4DK+xsJxA2CAJiyapc44fpVzzN2OmU7Y6sWuBIhrRaNG2Rt66FVGK5TFj7VEq6flbdj2pAHMFc9WMx7r/6Vjcjd9LgmP7tIZFydo0+oD+/pCu1oi54H9CCfb9i4/D2R2NWnm33h+78fHulz7LrW9e4o/Sy9xrMzRd78+hLikHd5dY36P03HUIcbCtfbDzd5L3+uVc611qjNwzzkRfJ1vQcpytgD6yM619dmNkQXYoZ45eesD3L4PFEAvbKx8++9/Pbrr3Hk0EI60tZaS9soygJjcW3S39FTrlrLHmygRB0qcXWMET/zD7wqnx7aemjsivNtochyPlD4wDdGpfzl5+2dRpwZVhgA74U4Is3qcIbHbNiKc9SxdOkPLFiBgatk/CvQDxbQOm5hf+Lw8QWe8xBIuQPPsfCLeXwnfcK6gEM5n9jIHk/PHPA9s5mfaKd4zqKcU0HWVeS0IQ7uiNeN+wUeTtis62ZoF2Dp+AldMzC1UQsrbaRCp3GzIiPl7kbcjbH5zs+FNdpnxqa+ItsxtIWBglG55jgTEFP45edS+7CpwwG4PuEbiM1jtjFGfOcfm340MCYd0t/XJqg8ADtp29iJ8tcMBvizYPRa6NBO5VU+K7jMw9KgDNAeeg4O+QS3oK5rmxN2xi/k71p1aAzx6npzunR5b1/6Valhn4eHwj+aM2muVxY7DkykS31q/ylj6J//LhzUeq1joIF+vmP9KuSGFg25juTbgSsFTM4XV8Crmyp5rLWFV2W1Z1Pk5sI10qrOU1bMLxiTTfmoc3VPV4JlOOUh7WdolEdttiBDm7ljg552SUsL+4IvbYKFLoc2vmHguvaw22c95LpWa6h/luR3wtNGyR+r/QCzkDexVWmYeAo7EZ/faBdguqjzB5gs1MWh3yhXafCzDRAhbWgWstwm5yL0+0bsPuUhovOUlyPiUi++EaStawP2K1+v6s7NhwenZ+RSwK+cG7lWvmwDNqhhOdYVf9IULH4g/Nf0zRNTSvimhbhTtsx1XPxPPiggNopPvalTlocHJdIrTmuaLT5tTNLOFUtrNW1wkIaI0E7uOHTzszJACIBZoiL/q7851uHnTEcuPFBgBmxFbTVGDl+19R269vPAPHFXrmiXmUAVsfzZYv26EEe8q+DxmjrJv6vFfDtoGXO4qs8ZP9MGbRNylUfEAYolaTobrzh0U3bKx4cGbo7le2JMnbhGPfXg1CaUG+BhGZzSyAd53WKzxpdWW9IvPuHow3QwSygR1ljGEohgI3sKD5rP7AsKwlHP2r64kv7zHD540reudHjIVfuScJzXy1CJ/DL2eCOsrvATWvQB9aXMpJ1epxBaoR8/OBOrhT9zv+KAzlKhBqAAPJMzzcnKZ2JzvFxY3uFDXISlrY3UpSM+VsGHYKK1GspDnTpHWUzweEYfF4RRa4l+rCFtG/xzy4HMyKFjRcYzOp7YE8z45ozO/Ky9Bl8FnlplXauxaQ07XGNS6pwxiI4C7Nr3YV4emCMu10lHVwo4xzBn7bc3wFhr455+HOe773pvPreutfYsyoM5XoUpv8rraisX7GCzG8PaG6mh1zle0s/wiYGY1NcQprlcWVvLy3tzDH6MJdqDcjodX+OZ+G4ccM3usM+Hl7cc5mhfwVdljbbiAaptRIbyKGxtLtcyb0e/NHXQfyKf+z+Yup90DsNRKzK0kQc3NPX/DP7j8YUY9sqe5cQDOniA/oHcoN0OKdMWlT5zg7Rnk3FkJNyO+75VYsY2DuSnQv/J+IQtKYPgyzXaR014FasIHiLNtCkPT+1gGea00Dfjr28cwr9Rb09hrZh7aGwXKwbaGoOl36bfamspT+odeX7xsB8bdLxHftYHPuD3Xp8CSOJ1b6qtunexXztwTPofHx+oFZ+jst74peyH1nLdgv84zya/tZaoDd0PyIqm/Gpt4VjP+vZ+H3xZf1uneUA6Ec+YlDiGoYZyCqqJgkyZ+qf5/lORi/+moemEWamktLvs02CuCjE5jgT6igJ1Nk+AXzVqAJhE3Yjec9roKatPWvLJJpuhb5yo+t/S+QckfevFTZNP52cC4oLhCCvxoN40kIbioUEhGvxm5q2OgzN2BRIdYTIB2nVnCphXDN1ALa5ngs9EX8Q6Txhuuv7442v+IUvnTgRXk5xzTyS7kaR/c3ObT8oa+KVJBze4fPx4F74e630P72nYzPFaoFMn9JqfMXzvbdJm4PGplgcg4lRe9tfWg2sXNzeHdJSV1kJQr3F7d0PwGDP4OBdFpGrEszZ5XzKJWdzYpDeDRldwnpZw3tnPz+pt/x6M1oBwJFBP2ZRvV3DWvoJnifn8Gi9sEA0CZ+Ro4YGoI7/gtyMBd87lHtVnAJAG4ZxTrhMB9LQmd542XiCsEWCH94CsU8uXTd4MRhuKoSN600YMQAaf7XYfG9b0yDQ3uC8veQKtbb3wdN556qjWCqsFu6jRCDYZ2FqLCo0FGg2G6mDlZ8pENxE8TVxe7TeoGoiEenJCmAAAEABJREFUt8JoCUsY8r3wlHJiQy0cnzJ7LdC1g74BXOKRHzfdJm71cQFHV0poM45DZAQ/5H/3zpu005kytLZwnuOVdR1zrzCvckWUUWtzCUlhTv1pY9qyzaJO/OrDtSg05xJDkx/lPEhvX7JfOid0ZlK0uX5C5zN+qW7Fp458nVx4ysPENZAQu0IhRMGiHCE1fDo07vbhhkroSRe+25WCzKcwgWhHykwe3dR5v2dDtSGu2A7YqDT2jUISApTzCbmrH2WjvCxu1JHznO+TIK/b3TZ2tA0F2VBH5FQj15T3K/Yw1BautXBzzCZPPf0DODvmikubeOLJsHHqjHykd7PbxQh8583SRlGhzbpxUZgvz8f44/Pn/B8Qlb9ysrAoCMeiZ3fY5puLbh6UpXYcyGbD4Yl0BML26vyu+FMpCnlt+ckfjPU04TvywAGgutO2jNGfPn60O7JoJbad0ae+ov2KQ378W2ePPOU6nV6ZW2JM+TfuI4zb/jHrv/32ax4syotoh1qJOUFBshYhxiLp7envW42+4XPDuw96jywhE66YSWK32J6xl0RiLzJkhI8UMEyswqF1rAs+MwXTY4bzNByvdBrPtVubvFgMvaGj3BA55x/aGftzA+uvnJgfJuYpA3F1FdTA87P81dpiQyG7wwaVY+NzkRam9a3FBzZ9f/nlL/Hf/7f/P3q8C2OUOthsLX5bylBbHIllykx5u2kQhfiUVaklLEq/bxDgV1uAUbCs3342Rn+7fwxhRAmK9TEP5y269Jn0MWSkLBZ8dZ7OHFK98gTtFNqs8VJ84jrc7EOe1nUtijyxdrWwQtws9EEXPr2H98rYhNzkQRlrW2di2YhfyatwbfIkrfLo3O+0QI96MdcZA9aGzSD7jE3YY85XMO8t8byciGlLtDrGdruPA0W/vikO5TYSa+8+fog7njxukLl5Q1+GeOxyyQcQzlWKcBSIDbEuGXvU+wQP9qkzTITYObNuDid26MV1ys5DDxuWF8psA94NOr02+2xJQ65bkGGE8pBem7CkpXiDPL3YvNVeha+d+CvN5hzjrnFHXZ6RvfKwuaahF/W4wUd38L2FFnE5Jg6bMNws+Yfg84+z3t5lDaGNCk8dybNr1N1uv41ffvmZGmRLF87lNxP8+xXSJzznWdcZ60ZksH1vfcOGWDWxQVfPyt/4WHhQJi0TclbG+sKGvC8cbUOde69fjfAwAKcrAFIBXLpSMlca34ehxU5+ibcbmvxegKse1ZGwIDf8Uk/amPHOuG1Lm9XeWOOcHj0Jw1ZKTZ2bEx2TNmm5u70J/1bXh093dmM3p6RnAx1bDv/Nb5qr9OmHTlI+XrWHT3cf89c5/c8Jdod95pmukCNdJLE2JisjN1o2PkZFDuYtdZxyZE2B3hEZCVcRmX/ly/m3+MUOPy3MQ208RKCmMUfSrFOc09ca6kAYtTZUVLB1fIQ54j1RL+evL5LDJuzNNQN0KGsfsG53+9Dfh7qulYUaJaRTvzMumZvNkTPr+1pjlW0hDp0yh5jffDNXO5ZnaZVm/eOCLOTHOOfmVB14wLRDB+IWnn0vbFrNXdZVfpbOrtSwdoh3/oWvfLSN1S4WhmoehnYF+YPLfttZe4AQ4du0c2HKH4uom8fctDd07uH0RKzStqzfz9xnjqEWNN8Iz5qxi5rrBuSnLvXXzXbMmO1n4ct/4vADciw2aPMt+A8f7jK33N3dEvc20TgMam0I5ZnToV+8PfMH/Cn1c9C+KvFtzrdtHh7vY0KX5rrX1yf6F9YX5IT1sP50pt5HlspfHX7ExhsHrGd0V4dKPrthL+KbgsJtGc+CL1DiA4VWo/TACrIl8PgZymuDjQ40uhOnscKxUqQNe0Pe+qv+eKIWmficcc4FzBGGUAdkt8em3YMph4GYt5BH3CtajzxRW034s/QXbW2ARmBoR/KtHVnPWGPef/3GPu8+/CPkyuNCzVFriQaOWlknXtaqP+PuG3qNKDm+HTfExANtF5X5C0rT1l95gORbMfJxRmbyIJ8wzYVZyEQ42iKgQ92N1BLGid12n7Dsqw27bC0GeBigxdYVJIBNuse1TchpBoe26qGs++mv377iU/ehzwh/QyzeYAsVvvRn34x9+PbIvu3ocMZ+/+7hHtyFOdpf5l72Y9JofXD1J1jPNc5RlmfkbKy1c6gVWlsoi+pJI50eMM3INFwo7VxzLQek0qeedsSPu1viKKwpK3Ff8Qlr3G7DvidqUPEJy1xuzNludrHJFxAGzKPQQAoOf/5ZGmz/WUiVziUuRjtu1eeVeIPbd6VpCDjlgAHrhCrPzc9qrHP+FfqvX7/EPaeEz2zkM8GQZDx4OXmqyv3kr1KBY8GxdT6DuoE7DeQyU8Ct7cI407AJlA9eHb6kEUc492wSI5jpmM5d4S0Uj6w3wLAef8Rw5GRNAMfjOR7zrZvnPJyYnYBRJX84X8MZDdwt+asrenB70r4hGdgyWQASqnLcHzrCmUMwHeB7P/AgntiwZEFuYaKTGoyUl+saQWCPc97e3GXy6AqAGajiZEPoOGGFngTGVYhc+Ci/b/AoD+IlAvHtbAaZYoI1SasnPhKMCsGtxkigrshxIrjMyMm1XmdgxfuXxZ+0Pj0dof0IDzPtfZBgeKGtn1ZcYl1hzBxiLDkqXt8AmQisBjTxlFKhoYX8QSzF97Q2aJEmnV9Znnz6AW3i6FtNHRqwlJ2HPq/alqfpBClxmJTkV8xJm0EKWSpN7Vd7MWC5SReOtCSRIOii8HOB7jltJ/u7oLckXn6GT3xcc4bOMzhNANemYOQVILAEBfiQcy/Yllf1c50jLOdZuAz4kYFOnu2TLgOn99pgxQYSLuQJR9oNqt47R3l5/wY9yh7kK73wDWoKPWetTTjOmV7d6Edo3yZ8+50B1cyfIdPGJwGkINTv+ll+sgt6XLfKvHzH2UOvOhi42oTflSp4ZBlRsTnpPVGgVGhsw0jtXXLconpDolQWNu1W/p3nBNfZIBDFuIYmaQxKi3N3uX6kSGn4UouKb0mj46WrER2Tr98sz9vr9QorO/3x3oEcLLqUXf4RdD/7Go9TWFvgjEtw8dteSFzSjlwnzbBKX2TSNuEOtcX2sI3bDzesK3lA44Qrr3Qiq5pNgNqvtiEeeZJX53YOAtwY4e3x+JgxzVg2YFv+2qM6kQbHtY8zvnghaSsTWEk6HavQJJyhKac1Vk7Ylbqy6JV/6QrweRWHcdurcIWxCkCqCtNsNSzmC3oXn7Yzg1QZyFORIRblBQBdKeiu0lokn9DS0+daLlnI1wrMUuPvX6ttKusJ3mb8U1nZ5Num3S7ENmmVjznzj/oVM41bY4N55AwMIEI/caqv2NEYDTsSb1dKeNVu3dh9+EjMHhqxAQDvY8om+BpapXgu7z4FRPiWjwosr0yJ9BU+V3hSnyDlW7lBE/D4iVmstnSBfuXnOvud7/qetV2xB50Rd3zj7XQ+YWvG7ROb1ynV46/F+vc1Vt9SxuIR2v+3SY++OEBbQga+NGcMRb7iTDjgbrUhnxG6g/g5QSKyUKcuBLTyv8rdq8TYxxDfzr1KzAUFfmfyzSnl1loNC9wtRaT41WnwNUCX+dKi2gNcutKOV7gl7aTVGq3WqLRS4RWaksgQ34qL2+zyk71dKet8ruarCfu3udr41Pq2jvfM64E/wPsADu67Au1wn7aGrtH4ahfch/9dNEg6WmFe936VXgttN04f2fxhMKENits8M5P/bNq2NAxZ6Ncwphkf+9Yia6KgHqJuEp4xTvkcDrfhBtHDKnnTV91An9lUmNvVhbCVj3KUBudJG+DIyXM4X5jiP7Eu4EXYPgG3aX9q8AKdzhOWv8rgr0o0aKvI3T7XSK+fS4ETmv22Hv2IT93aFmRofZXrS4UkhdWhpy716twJH5UP86+8KPPC3Apc6VBnPtxzjjxKv7CdF1Hw6RbyK36o4UHXjL29HxZAT60tHBu49vBQCjrmKr99rdBSJCNc23nnR5pj+sV334EeJuV8bVCYFbnIW6srnNQLdaxghK++hKGcetZ7HVzDfOfIxxm79H6HX2w4jC3Q52froBxHHzMx3j5xCtNDu6z7WrU7a2zUmffKbI2PahM51JKylp9OvNDhiPq/BF98dkx52ydOc8SbMYrhrpTkWfgr7Bm3TwiMLsQJPnN3pfs6R10Jy/Ra+548gNyBxVTQrHHQOZlDiHUXbEV7cb02mPEJ2VgPXUTOwlzODz8LW9mdkXfmIMfhTx9KPoN4bR/XWluMHDgOyJ6uxC/IKxfBnPzMD+EqP2UD51H7Suxp66ELi9VhVwp363dXCrytLfiS/g6Zu5EXpzHPXw2zpS/h961iLzbApC2Bo0eXA32Qkm+Un07PxPuTEImHU/iAciYXLMgJhRhe8Ospf/Ng5gBAmUgbC4g7rithjtjlPme0O97wNQ9uzuxt1O8FHUuvcrRfmXcQIM8287rjxdXwKa3qxoMT/dL9okMINGFr/85XrogSMkv6pzKwVXgEfAjj/G7X2nnaAAvE94YtGDelaWZOwmNsxgem6RLG2Il+15SCbqiNBuDKu3PV3wSf3kvbUBsHcFseltDYm7XW7E7ZvRyfOVR6zF/zzvgIXGnPCfCbV+W93kThX1dKGNMqOl6v6BI6usIoV+M5jDMz4vpjAQYsKKb0HWXnXvp4PJEfp+8+1Poaxta+1pw3k58nmlfp8uBf+rUVsIGAacJGj8rMPd4LD1zO+M3CgaYyWWmAFOjrgOs66bG/8lmb9CoebcA3dpS7wC8QrRyVqU28VflBjP36yAJu9S6ugTGGsFtqB2QpDHkZ2oCPVMQCdunoHPnztfSDPxXZakMtQbQKW5Y3jA31ozQ/0x0FQ0Yz3BYSyYLy3gg4M5uPc/z6t9/j//q//2fcf32IiUK71pGpNXT8Uv5bnqj+xBOnf/73f4sDGyCN4Izi0wC5aki5yWeD//j4Fdin0Gk8xfzx4w/59zdc8823iX7/PX6jeX+iQLHfJyX77Q14aDhvJj2M1jFsc6WTBHA6vUHvBOwWB06c9/u7GAl88mgyOxHwvB8w0KFhiMDw8xk80vhGwNApnevTn6fH5/jKibMn0NmPQ51xxGuh9fz8kq80HgkgRzbAE2PSJH1uJizWRjawFVw6mrSa4CzonIc7EgwKsiwE8po6OYNDOqWnopNCMGGCHh4zBaHrhtrgsbKGbnQr3MAqa62xJbGMNBNPoU9az/Dn72N7EOFVeid4FZZ69zpjCydOeXX+V2RpwapTYyUhbOcZvG/ZIG04bAq+lJ3ruM1vP78iY58OPTwRUDlZX/mo6G4fNzcHWMG+SFRn5KVc/dUhf//U6wk6pcXgMrTG3PVJwyt0+Xuvp5eX/JsM//i/9HiAIt4CkUNtMWIfO5pJt/K5S8oopkkcBigDpEFeWZw5uLTgvOp2SludQpqP0PfCkwmf5hpQia9Rao2+SVdJwb8hszP6moFdwO8BwHa3hbsF7PAAABAASURBVG55xHcYewbGA0/7JUN7GFjvvS03dtCgH6k74avLGTsyKSgLizyfWvq3m3bbMRNp4+mOOmjAkv7f//gcBuzSVagQso2ij0tXStRWY5M2MbKxW+lXZq6Z0YXwLFAxxrCIsgCoQw3p3R1ImOq7rDJ0XQOeG+UDTyvdrEmHNq/eemSkjV+UibhpwZdJPWHDoPI1wQl/HKCnX+nWVv01wXwyhNyUba4DlrIy+SzI3GISsxdqbsiEp16d79X2hn2fkaOHAOrPJO+4m+bGIay/8508A+Xp4T4+//p7PHy5zyecyvb27i5+/OEnCoY9MyJ808I/9rvf30SFx5N2zhMO3woyVrlp6UtFZofUkYukQ9xLzCS+Ervtlk1Ky43JhK1r0xgLa7ahbw3oSNmph6EhE2R34tD0mK8tn+heooLbjeuGuLYjxnnVToQztJY4btHLX375Jf79v/87dN+wLuKMD8l/Y84dvP3MuH+g+GqvZ+nB71/h65yyg2rkfsYnzvNrnP1DkMoTXiArSl9AWTI2iEAf0EeM661W4lOhYK60lja324yxQ9ebwb4aA3OSXmzrNvnwkK9SYFfgVsTn5puGvUzQM+FLXt+g56INYOml1Ki1UdjtiS+HvMofi7OgekA/6sb/QtUnaD7V9sBPefV1xCfG8LBWOOrKoin9nQcQymGGX3H6K1zP5C4P+8/QAUnQCH9DBQb44SH4yphJ4UpwYDxoBf5r8u/mWp57+D7A74e7m7QT/c946VtbXk8U94CCr0JDFt0qgzN68annkVyzboSJU29zbhIW5LFQ6L1xNR7ro2ubKXBtq+0MyMq4eHtzF7c8jfdpcfClv19gqpQS0qmd+ncRBmyF4eRhhMdGkd1aXekq0EartcEfcsQeLSKdY5+xrCd/9XXVpfqTto7P+p2bXO1GuUtrpV969D0chKedz+Gbamfi8AAdHmh8+PRDeN1sR2Q3IvsxDvijTf+Rfv1KnLsD8oXmWqCvH8M45XhESb2UUrHBJnsZ75Vf/t0qjHixFz0qE2k7oXPfiPYt6BfsYMYGg7pHeNngU/p7rn4GQbhxqjzpDFzkjfXGgZQB9+pLOjrmKwtQrgcz6BPqiBXIDF2IR934oCLnA8v7Gb+Uns9fvuaT8BO2cURO2qc5VVuRBTcKfavE/xa1kkuh29xpbtaWPERxnj6b/oxPZ2zFFpZlgY2yyhhb+fTpYyj/T+hA+b7yoEY9Gce1lz02vSW+VXjSR423j4/31GNH1LxEI2ftdiP385rDn544JCefE3eUy9/bKfWhD4lng11tt/ukXx+U1wF7kO7T+1pzw3jYxu3HDzEQZ9TZw/NjwvFAXl34hF8f82n7SPz3bSAPsrU/ZWkudJ5X86nw/Q9NjLXen9Gb8z7/8XvcI3djibrWj37goE94d1y1YXVuLpMH1Jhy7EqJinwL8ulpqDKic8aSMuFH+MftnVOZK22lVKas/q8tvBEHZ3SjXrWb3WGP/ZOf8QdlFXztuP9AfM//EXGsiVt5pHyJLS+vRza6j+GbF6++BYsMpdU56s2rtiI8delnawzHAJ/5xbdatIf0ReSNq8SRuGR95RxjyGG3D/OQBw/GXGOWD6qucNJuqJXEof4WYq3xUxhn8pBN3VgbuUa+Z+LbBf6lSds1fx6pMb3m2nRcxKj8bFGQnxTRELj6Sr6UK+Pmii026xubxh35dg4osJ2F2DlRV9GgDQjEnJZ9D+xTlMkFf5Ie0IR20nj4JQw0mof1+r1606bkA5QJQxs5EJ+0F2ugDTSId6YWE+7rdOQAc8Ik5tRfoy7Y41+uf8KnfONV/9J6Kr7gWg9E/vj8e/ztb/8Rv/72a1hPu4ex1j1Lf7fKxUObL18+x99+/Y/wf7uz9jEemHusw/+gljwTS+RJnpW1PEBM0j684zvhD/fkV+1KnpWj8d+/cWTeNY9Kk7g93LkATFg2bsM1G3g60IwfHQiNX8ZXY5jNz+pdHv1PHn746ef4+MOPsd3vUi7arfhZmrSZc5SROGziWVshRzV8ZR9bbC5/nb22FQY69EWGfMHhfo2nZ/wMr4NG1vU113q43LMmQKY8lOPD033uZfVpgDEShMSF/fMcGbc1JAjS5kZykXbmVbuT1mocqMJfW89ndToT34MvffxAfvt090O4V9aXchz/MJ+8Qae2ZvzWfiXAOKXu1a16tnYBVMbxHbI2rxuznKuO5KWHRn1VXehrT+g1f5uH64ztdKWE8Vs+CsDO1kf6e+arSNlLhzqbiCdMD1+uGLFrpmM67kVcGexxV9nM8zku1CyKSJ6c92dpKyd/FmqlU4o7xEyA5DsWAqkOYkM7zKBXTXBhlrYRGjQD6zcaLV3lXkBcqFg0YI1Zx99vb2JDIuiLc1Ylnwginm66gbiAz1UrYDFgLuCb6U8aGDSI1cp6UMw45ZJtncdw0uOcbAmoQGIN14zjEPvNHkft6SuwtGBoGJ1008ShU/2dbzZEOI+BToOHHdbMtBWf87njsGuK4+tLnDBq59kcSxqgFdBJGqxwXXK9ASvxmBUB7Fw3nTqpZDvXvjWgmKAjLIrlAyCZeOQfMcSG4kfHHmpzKExy4l/hLBlslGYOArhj0UCRPhikawkDjXBV64wjnwnaXl1v/xW2fMib8nCOsr/OqbUh40ZR2oBX81pajQJ854ByRe9PPkgDmmGoREdfKYWDqpJBorIOKaEbZM2YvKgXk+MJ2ugKg31faygzecsDAO0Ee5BGZTMTeCwOTG7CKKWmDLVJ14rTfuFhEHlBOWyWFtpMQ3boxgHnWnCpnwpeYblGGRjMJuQmvuUf5nelMKVE32ryJQyZ7Qp90BKBIGL98s7xobXUp0G9r20dRDFXOqVdOgAhqYyv9is/A/OHWsOi0CJ1QMcWUAMwmUgSmpApwKBReNKeskJOF+2CSQV9lb6E6yXPoktdW3AoR4uUfGMPOScMihH5fkMvHrI598JYiUgY/lFHeSklokLbOG5y8546Q18zTThMR1b87Bzhyrfy4OJeA4pXacmb/a6xaadeLXad671Xacegwn7n23eBLvnVJuT9OrcwqN48eJJHi0s/K+AF+pI/9GuhkZsL/Hym3/XCV1ZeJVL70J+UufxKhwXIPL+l/E8U18oUlGER71zvxaHNJl4IkmZEAdN+COZqQ2O0Af0qTBZdRMi10K7f0nSVYGWe89cnRTW0w4y99PMd4lA3BxJw6xufVyjamD5v0WmBbqHegUSZKTt1LU/islm4z8jHX9Nz/EzhoSyFVkB01RnM2EWTy/eG3QnDTwz8fQof1j7sm3tlOQwtpFMZ17rGmoGrY4kHXIBDbazEzPlmZUl765kn76XUEEnOU4fYxMzDiomnhad8MHBiw3nKAt44yuQU58rjnP1nctbxiQ0Sh48nNrjaRW5c8AHlMANTnlzo9Xog31c21xRtZ+bZr8Clq+GfyttxWMBHZw6mePjB/JFNaOlLxntx+DeCztifdixtK49gIo8sFEoTsL/THSiNb0ZXmTgHxjv6KrDVvfGhRzYFxAzlPO3TzwOb8YEx6ZJe6T5R1KljcavXobaozNFmbLVWPtfwvn+/l7/RwhY7G9l4eu+8Ah2a8Bt6sGVOhAhxXeibkWP6xXufOK/NOWg56fXe+Ktc0ndZ57xSrrSIyB4aApO3Cs2N+GgB6uiMXoTHDL4LqrHBB7KP0oV0GANTv9JDzCSxMjeig095TDj4wTpnDmOp/T3jFTjGiGwh7LVBDnXWRRVFlLUv6cMm3NANbOqUlYikD9SKjLkR9gvbMQTBZcE+T/GYhybH/DVAaVY2K0z4AUfihF/p9NfC5E2gYIcEfjIHYNA1A5bZfqYtTDLPOl+Y+kHKTaJYII4euQ7QbvOz46WLMC+1VsmDldqgZOtKSXzx/QsMwNIOprM+gI+xgXADIp3fbR6SVp3PxNQrjas8KrLW9sStUAH3HTrkpx/NlwuqAwgjrUpTg66WMpXetHN8XD4vAPDhgLblRtkxZXCmLrR2vbzbWk/eXHWxhPHRgw7r2gtyln/HkqYS6K2kPMwbSW9XoARqmetNUS4dssFO5PNKh7O0KW1IGmZo0+flq7iG5nrXXIDlHD9Lm37ePHgYKvhpjVZr6qGUih4im/NnfY84ou246fWqDISbNIBHfM5dW4kK/9r68K57eXOOrTK/1kY6LmlT2o51hPYXfHnoWlknfP3Xh4uOT9AgXvUOqyFu9eFDFMc8OLCd0YGHB84BHN9L2m3CY0ydnU9zxlXjDIPQEastoEfh28xvC7y7jlAJHGVSsI2RA619GKP9T26MewpL3px0ldebeY+F2p/jIcUSzSRj2QXYaJlP67c5VF6uelKPjhhPlEdVP8quqKcaKdNuBeghtHaxsKgwR9nb+sY81lXkKR3O1pKkpXunZ1n+E94voewm4xW2kvb9cso4B0j2NDO+NXEwe2ZfY5vyc8qd/ONaPUjc2qA5QbtXD/Jufw9d8qO80wagSRkO0Gef/CvzMzo4CVN9IyOi4bqMn4tKtUG7MNP+S4WdwijSZCzn8KkC1wcXHjgeeLi127LXI+8UbG9di50zx/nmSPWhbMwDw3VOX6MfgA88c/6CMDpw+02XZGcrfnhvkBDqMOVBX60lbK4Rl3FSXD3ysHWluA2I6xcfw5pG/9zsxnDPNyCrroAFoNLeagUmPsQ14UKXvnGts3wQO7LWA0bvhS1ur84v/BBOKZXYh+0j6+PpNY48NJx4MOBc5zjfe3lCyKiSXuiAEj7yk4EzPmUdbGxwT+Ya4Sb8WOezMGsYY/eMjdG91q7cTHzWDwEVHgYe9lt8rLkEHECD54WqX193Dh/p/PN9I60/D9Eqr+s0/JXs1QgUvS6AwaCJGcXrrBksGTLAjByqGGzGNsS//OUv8d//+7/Fx493UWuXwUO4/k56vpmAot1g+XTk6ds9xvccx+cXrq8ZjAKjtuBxQ3JzB4xSgXGML18/x2+//xqeaHe1xE9/+SV+pvmEehy3GI0F8hwmaJOuifmEgUsvIMPAsCUYfPz4Mf7yL3+Bvh/Cdc695zTX+QuBR57VWAGH9zruIyfpn8EvrL41hwkAbEpwCuEOVcNd8S9sJGaCqbDEOzDfU+v9/pCn0R6C1QoM1k7Q98jTp2/g96mz8MVbB4JUR6IETik1fAJgYIfJEF8dWA8V0seFvpZPO92sbThcC75M2GtAngn0Ew1lRWFkIYjPGQCEVaCDzkxsvrnQqhuUIPhPdudf9L+93UMDgZTNgDTMOO8qrxmHLTGAc7Pbhm+AeLW4ZyCTrUAqMrB5GJQk0FlKjZGNzS1PwnzyZsDukcsl3r+wNZOJPFZoEuZ23IfBotUaI4X7jsDuBiZgS17PyFN2rjwFX4QidBV5kCOcQVpYf53zRuLxjyafCYCA0fwIOyxUXFy6An/Mly83wtLpybg6Ff8IPHmVzgs0s+T7t33iGaB1e9jH7cdP4RO1qTqEAAAQAElEQVSdCu/SeibhOdmkrn4PnuD/+MM6p68ExDEM5sKQx1pbpByhSZxBpzy51i6TqX+7wUMYFey62vcxQH/Fnlur4dyOe5OVxYNyu/5R3BMF7xl5aLfC7kpKJBb8YkbnRwrx33hy9OXz13z7xRhg8zRf3/SJ0h88UVKewu5Kia68w0A2Fkk9tOiHdovLefNlxj5n9KRPYfsOIpgsGPqaT7h8om7cmCmuKjAaheyA7L23GYdKqZBdQoxdKbnpd8yWG39G1MlCDLvQVLEy6ltNWVdwKVd5kjZl8/T0HH/wFMwnVUee6E/oTBjSprH41MQnpCY55zs2YYfOc1x+tVVjzXa7AXzJGHUE7svLExSV9K0KT659Q/76rvYhnfI1wututw8PYaS3y1UlCwjX5FzkO3KwZlPHwdf5nVZuU6WFG/2l9gWdzpmc1Z1PRsWp/SgDbdRYYhs2G2ju8B/mv2/8lQ/ogCbEiIUP9p0pfo2XwtKWZuyGSWkDykHY8qn922+8W+dPaU/eW1TmUyMOydwEGM9f8U3hgwZaSm5YEtbQQjvQRzbkgNa20eoYtTbm1cAYUlJdKVGweWUnHHFIn3qaibHOa3WI1nrWdthhECOn8G9j+BaEdEmDsvKgR7pPyFbd6xPPFFCPj0/x+PyEytc3r9Sb+IRtgf/CQZH6EP/pah8YYO1r+GaRMveqfIT/yBO1r5+/sJmf4LcmH8GXMkhlcr9eF3S55DyLKv1UPRZUo835N17SbsCDFEKjka5GTBLnzl8Vur2NLfFpw8GMY0kv9qk9r2gWwsnalJm+oCy0cf33AlEFmxJPL+KVsO/+N3CAsQO2tGhTacvkjFoLsl5WWRN7rsWkMkA01ATHMC9+/fI1NyXqWtvR5vW3V57oez8QB26Ind5/RmZ/+/Vv8de//TX/Tpx9gfQWbPH6xNhDtFJqWI8Y1+VZvtRRviHAwYN829/jlym35ZIylsYzPiq8Gb7ntJ8I/cr4veOAS/prbdFoWz4f9uQtbFV4gV7kTfhdKeFcN7wvT4+B8RCH2pqLWePTV/8eTeZ/1ivrAoDaKnPX76v9iF+bk1/j0V//5//Kt6KesCPVIV0+ufV/bbkF9jb9ZSTuLvHweB/yfsYutT0hD+RW16z5Vl5WnG/M0b9f3w89j+htos91rtdmnOP9GR9JW0TP0pb8Q/8Fudn8rM0rH/9O0A4bsc83Zu6pDdXTCdjP+M6R3CNMaRuxp4YMSiE3MO6Yc8/ECfEZ/z7dfQzhvdKXa7B3+4XvmwyfyVPiUX4//fhTKGvlZKupl8KygmweU47a/Alela8bxxf4l2d1IY1PT/fpI1V7ga6OFoAQX18bsIJ6aIqnl+fw7SJl6Phuuw/9oTBf2PJ4waa6QNPQwSXO5F5jEM4SHfA3+I5w5fn1lUO+pGsOZTyASz5dJ30TOkidYP8dVPSthn46AENexffGmLYnzAId8mS8JNViHzP+eaJNSb/F0UrDJsQlDmOachemf/fo9tb/CGMP+CX0Uw/KJ3yqrxWfqFG5ntGL/5uiTXvVtsMvbEOY2pQyVu7Wx76pYFxKuTLPOcrQJg+5CWVtKRHqT16YBs0LDR7M98jV/q44surjFT2K55ncfoKmCd9WHupYmtWJMvEgdtyNMVADy0dXSvjPe/kRogcf2oJrISXMSbd3yAIdO08ajR8eZOYDNCZR+qBW6h6Iqq2Ftb/w9GdtU/xnaD+jR+UsngJuxzwEzMbngbX6q1ftx5j7E7Wkb2Dt8HfXqKOCL27w7ZubQ9zsDzEaByp4S6Xmn+MZP0uZYnOKSZpG6pbWBvgVO9EUfJU1xoYBvNJyZr7r1Jt1i3Q7W5u0Rt7u9zESC7W90tWw3/UNv+yxB+3PfKu9zsDqWCxuLsTdOcw3vsk0IQv7P366yz2PPG/gp0GHPF6b9Z4PvdSZc2wj86TXOWd8xgcp2lGHTMyFI3sYeRHnGz5x5DBMvCn3UjI2b/f7uPt4G+47hTk090sLsptyn7rST4RnfoWv1rfwGnzuwCPtfrYpA2kpBXl0zBtaKB/f3kn9M19dCjOiRN8araZ941zf8772YQ5R5srtO0xwimNAxvItTsCkvamjGX/gA6SVaMC2lb6kz+t3Dw/kBeqAYFHmIGLGBZv1j2h//v2P+Or/0jadY4tet/tt7IjfTA1tWxp66D8hZ+tm5SmcTl4rPNCCL2ke4Ht3uIlV/k2SYA8ZMt6VEpVzBOFxG8Lgx5/mu/xpKH0ndBUyxR7RX+I1mg0b9S1K1kCcdiIY2XRUx03gFhQ62EhA2Y57jGKfwaXWHpsoaawG+TMJW+PyNTqDRa0t9gSj/f6AomvMGNiZQGzi9lRy1kgDtUNYxWhsGgNd0beWQcCDiy3G1ygMCkZXwIgFhUFlWW/oKQl/wBm28DOwVjg2p+gQE4FnDd4aH/NLzeJbnBW48muQczT4kpd8vc6gxNybwyF5MeAO77RAOWQYIOYwARhwNHqtfKGonDkwUg4GIwtaN2MWoZkk2FCJcwa+gT5phhPp3aCPW064bfZbDEgPZH3/llY3sGv/EvJQ4Vs5dfAjHfKsvL0XR98aiatFqy1SNkDzsEAHdkPnPLpWtrhRX288CT0juzNJ3nv7nCvd3itb771Gx9KusBKxYGOeXjtmkL2oa/QvDmU8v993paQelKk2KA+l1PBL2rQr1y8EbdexjEMD5M3TcGFc6EiYXJVdzmPuhTYj24nmuDArcumxs46r8Au4EQS30Ow3n7WHkWDoFW6Cbi+50VWGblJyHavy2wngXt7eKEYWbHyOpBv+xS/94vep+4TO/dU7X0M36dtfSl2TDzo3mZbwHyihUV1qCxuSW8O2xZ848wfWD05hyEMHnKQZWmZkLW5xAinlOwJDGTvHp0tuwN8oiARVcu1qF63pFy3X9LXE9zHw19qcnjy63nZiM58JCn5NsDsKKa9YAG4w59NSx1MOKEjuKnJWlx74WFgt0Ptdx+rLecwZ0l5HitEafAQk8kWvl6RCwdu1cIAhtIBm6W7oqjKj0NZvR9UJogGOsAoFPWsZTnpqDQuWMePbNu+TVxZqY5BDYmbOu12o/2zoqHctMlM/lXv1cSaG+of91LeyFpPUuEb76WHG5O3nBeAX/GtepljgPZhYB3Ah7x54CFEVhr6R85HVC4Wtvn96ZQ1yX2CMb9HAUcCbcpopWk5xnauu1IETOpDow+fXM+MvMVEMGRvfsAevAoLEkEZ9xs8rDqhNRIHMga89c3DkRsUDPGOdducUae1KAR1r4NH16tiCx8Lcwx/7nMEw82Az59NzKfj4EsZJn4JJawfNgZ3mXPQiDkpr1hVERJtL3gMFcvnsnJku1pXa0LutRuO+tS3TmIMtnchHJwoZacnZRTiAAIH8tzbEtVXWrg0bqlhOTl2v0pj8kwMn5KjcPSxd9XQCNNR2JSz+pKGAR32fmc9gNGx9ZwzAT3v03gF7pWnBnv2gXp0Z8FKJGTW0pfceOv1mHh3qQL989Vdl/btg8EJ3fl/pNH+4gZM+X/u3kPNtp9PxFbth4wldZ+QiHPUgb5eEU/AzcEOjfp78kHO9l97l/Y1BpxZ41CdswdeKe047z7lMsk+701fMt+KUNv3ONweUVd9ayqe1PtRJxH9DQZHtH+F4H+i7K+iEq7L1IO+MPpiN3Oh3jMaH1U/Mb/DK9BjJ6xtrDfxcSZpLJsaMX8YoLVk4favhPDfrdaiAwpYCcoB1zXm45dovj+ROfW+lj4n5LYaVng67djNRej53JWoPTK7aurpcYxfYsVdhcBcFHio6WGuiADkG30U0dLE77MO6zfGkn7jiOpbEFQdOw0O5KWO5tmfrgNfTlHHCLyWEYesCFOB3A2BMc7yxYdZmHZuJSzaoYCZaYG3KyTmHbVR06MDFedDjevNdxY/sT/kiK1bCm/ZVqDO3cUMdtNvuqVvG7O9KhceW8FxrG4A9tIpdogdpJP5aMyWtChEEF2Ejct/u6FsLcysk5qhX6SnQklfmNeBt8UVpVCbKSxqdK98HDiV3bBhdA/jcWCnjvDcu4jvSYMvYSJ/jtjXnoUVpcoHGB+AVN8jp0170DaSeNLqOFX5klG8ELU9r38zZDR3Ak8YL8hVkBz/Sfm0doLVpGxD4LlFKzStLwbPCmK0r+KRvb/QJ5MDMPKzy199sOA8xqKEugDLXAxzrE+VSkZ2xTduz9pX2nCUS5lZ5BasytW4+kc+cu/IjyBIVO7y2wvz4hy8/J0+tovMawnNYX9HnbTN2ILoKHPc32/0+1FdfG1PJL8SEl+MpDx/MRTP15Bk/PWM7Z3Q1Y6dXPJU1HjqIpwLPpjxgBRYWLsjtnUZxn8kpb8SN5LtwiABG7+EMebOSuX7WLnzj0ua9janJk7i9rx3zaeIurLNPWXqfNPU10qdLCeNGe3+gZAzIJt/bfeQejppigy6NW/rUgXyzZ3y/Xf3LGlF7b62FPNrEE3wlTnj//ll8XQ0Pk4XZBTLF7mbiv7zZZyvYoHDUwThuibFj2OcchAfk5V0mSoePSPOi4rwtEbWBo7WcczV+bXxCR8rLPY79/T/QNqM77cnrBTuwznS+D0O9+lDSNfLSlRoVGkup2HPloGMbm+0YPog3DkYpmPpCbT+vjTptpRsCy9pW3Ogh0FUPvKGFe4iRWKxPMIslKwztQ98I5nbgrNjWAH/mcv3ScW3QWkn6evjyIViFxguykXdlPCPrAuANuUqdB3QynH9PaUZ+yreUDt/A/vjsfPMIS6iB1j5fuDhyaJ0xCnm6RjrG7RB3xN0b9u0b7KWvjWXwBs3+DK4275VRD26+kVMWXJmrB+jWZi/ixhcA4JKMUxf2xuIyR+I5OfRn/KH8/3R0X9g9zfMb9lJi4AnwLU8IP378EJ6SBoo1GJ9OrxxozBmIPB00kOjoMmtgHTDYHUHDwGGfBeTD/X080u79I9HfvqXBW4T88vMv8cvPP+FU2yz87nkidX//LWw6aW01k/yHjzzV2W+TrldOJi8Y+OFw4BDoNnxSJn0bAkhtLTS6Aq02LpLN2YPqWBs2J1kY+hhu7PxsojFY6AjO6sHrqaSHLBYZHhQ8QhuEJzxP831ycDwdo2LMP/zwY3ziadIHriO865gLWHwj49EnxLQjxbM8zQQdhqCTggTk9j3ytO4bp6o+8fD30nODwFNONwnC8TTbNSai3WEfn376mfYjgajGlz8+82Tpa5iY5NcAfaLAuL//Gqd0rhJ9a7Ej4BxY22rjZH1a30Z4P/VfSHBtqLHdrQGuhydl4mbMIGAwzQODUqICSzxv85x/W8BNgsHCU3qDxZwb1hkbmULehKEcCosK63Vui3ifPmobTw/PYeC1P/xCJilnGeeza0xeA3S3WumJDLZnEqkB0YDpWuI6/Qu8zXmw8EYSV9b2e3Wuh4vS4mfRGBSFX/oSBnWLGoNcV6Q28suCVvloG3b00IEhQiIEYiylVD4yhQuDmQAAEABJREFUn2sW/B2dAJcmJoUJ/IET9RPBVD6FYZs4HHFDo4zcYH37eh/+rZjffvucT7/dlJsgRvS22+0jfQzQroXc8NcXDuhLe0j7J4FX5OMacZ8pVt5ISC6BNPyVTSIMvyEXEwi3GYy3wM63m7gOFOQL9vmAPUqXuAb0faAQ+IQPfvjwMW2kMa/WlhsJ+/07MZ9+/AiNDdnPWTgJQ90r90yo0KaP9g0fRb7SqEwdt4k3+FLXys3Cy77CXLrzUEH5ueHysxtA7TUTXBSWLDG/FxjiE3YWyhRuzjfptpQR+J1PPhK+9nM+zcSfhSQ/Rt9MaBED9O7g+3Z/F7e3d/Hh9iPx5gY/2ue8glDTVpjXKKwOu0PGybShvobFWa0FeDU2I5+ZF3xNyP+I363+cspNljz2rTJvpDjYhjDIz7HAj/7nZtwNcPA1wMOGxC4/XSlpe/o8Q2GMeXx8yCc0r+DwwMZNpzasLBb8vGOifOvf2t09cdmr/uS4tmHc8X+e8Onr9UlYyhNnUm+AiAF+emzAe8zdS9JS6VemLzxZ/YYdfSGuaQvye8YmI+ZoFXkgZ/kuwT+M1OLFuHCk4D8RV2EtOuZ1ZR0P5olEXNrGw+MzdnYkjk3YBiO447IU5In2sWFI5SYoeoLxBdpaNGRXkua6zmNNicoYjetIDjlsb6JV8hGwTsQY/UA65evaCnodt9v4wFPebDd34Vp9YgB+XysHMxU7qalTCTkRk5WdfD6SSz7//jl8mvaA/D1EEcdu3IUPNfY8GJlhwMPg4Et9+0TXXFeBryze4BHCQ5pcyzS6ldXa/CwMKi+mETeRo33G6G/g/OO33+MbucP4pL5W2vAhBGyeNx/98fmPpPGenPz8/EI8P9HeaBMHQad4eT6ig0fac25ypUN6jKU9dA60zbgBbQl5eWK+uU1c8rGhmN7Raq347wzMY8L287Vpd9rgM/b0jE37FheTkW2L/JUM+DKufPr4Q9zdfaBeuMsxkKZPX+DnSteGDSvTM9/49oH2LfzWsMeB1lfiZEVdS9Khzxmnh9riFh3f3n6Iw+GQMk8/wVal7ZXrmVwrX425m80+56AJyFggd0n5OOdM7aINMJDfjJK3ZuLmRO7i0AU4M37vplm9VAjeYGvScOWjVuyXAyXzsjDdUJqf7d9vb8J4vTvskxcPFF6gTxsb8DnpPzC2oXhPAkwE3Hj4MdTGXUDHHM/PT8jglLLU/ow3Nu93rB1pO+gSTnVdwc/gTQADeBwTj26rzS3UBQgCv0AqfUn51Jw3xhrzgy/G4Ne10r8FvrENFbJ0ycakEJ+56Jef/znroAN1qjiVDxDCXw03X9rapmIn7605GvnU3njkYYV/7wbt4CNBK9GGGvKXb62Bf9yOscFuhoY/E8cH7je7MXaHbfhG8BZZEkaQ2SRp5OUx/FsktzzZlg43VsZeeVR+M8xY9/h3VKzdHp7v42xsYMej/WS8Rrcwm7LqwdsjEylnKd1/l0NXV1vVFt/IK9qyMJR5tnfdam/WAr4l7EYXA49xaOHfOVk3kMCB+jPxWbvjFhnXUMfKNMEQD8VjLvK62x7i4FuE8n+Z8+/J/PV//TX++r/+p+DjsNvHljwl3cYYhBu3H+7IkatdSpP5CYbCr6Qbos196rLKG4gn9iPmKnkrTOzpT/sgN2t7ffPNATSIcITRlRKVPg8rpN858nCCN2OwfzcxYTFvR63+8dMP8dOP1NOffszaxrnyZx76TPy7J1a+GLeIP+ZFc0/SzXpplNbEQ502wO8wrPSYy9SrsJxnm/GBKenAVqC3r40Etay2w2drt+BL/38C3xP5UzgeRkmD/CkfaVTIXm1YBB8X9jlBXpvzDV/1rbwqdLYe20Vu17dMduM+DvB+wEZvb2/i7vYuPny6i1uutx8+YNfEEO8ZW238Br1tY4M/DMi2Aktaxa0+Kn2N1rcWtdTQ1vtW8aWWzRjsYZ9xSHk06iV9Qfr0rU/gFr+4pNdYoX10THB8Q6ypwJP/0+sz8fuE2czgKdGoRWGRzwuSW+KN2Ol+5AG/8nomnjrOYM5BzFjVf+b9hD7+Xqfcr3kMP4pS8fkxYZvLMEvMt8aI34uvr1h1F/RBYCjzJeO7djWTt2dqHOlXRtJdmK9yaq3E0zE2+MZmdwg/Z3zggOXIfi/3CTw0A2QoT2PMqm9j8kRMPmbTjpSvMtwBq6/aHHENOGlz8Iy7hr49UPMIT9lJn3QhgMRda0csfMu8q5wq9JnnvD6T792PGqeUkWsO+NzP7Nn/+V//LfzNHuErAeGKo/YFmXgX0YiT+oV7bCSFzrB5gEiP65Sr9bz7R68MpU7MeQu1jXQu+D6dK8A/2U/l8qchWeNY2BwQRVKBpRSusqBDvbGxmtEDOyY4KjxhczyC2XiTT2HfdBq8pDWcHyOqtL4SDLg6t3CtreUf4bwjwGwJPgaJqmMEcFQ4V+eOnjDe3YYHLzsKcrozQRo8TNoWE26KHh6+xdPTA4XlMekDSvTQ3VoNnUd8BieNz6DjOhP+G84Bd6FTVuiCbO4rtO1pN6HBXuDLAlGnKKXGdjsytgfumHKZCRxp9MQcDf327gYyl3i6fwiD9hPBWzxMZk0ftdUcLyX43IC3Ad6B6zbxKZ9gjEkpZ2Fb6GbQ5MDriUOSLxwQ+OtwbsxOry/BcWm2IwdLjyQKN1kLcjRYpuPh+P4KytCaokkZqSt1rVw2OKgF1sC14LgrblIJMAo87wj+GwK+/aUWAleLHZ8NAglTepGT8GxulJ7hWz2tciuhLPsGfoBYBBzlhTkz8lM/0rrZjlH4Z5EE86HMmE48WNi8aXfQJB56rv0WURkg6NdmBnAIx2sPrR30ex2Q+wb+Wm1RsxUSVIGXmrzc3tzFQHIxCL+DD0gJYeZNIDpwzAZ1ijL1YoDyah/D+b0gMws3+4WFWSQMcSYsYCgTZfNAQWHzXj4atG/3+7i5u4sR+VaMRHleYYmgrzVMBF7Vl0Wnh00W9xYIBlGbr7avTzBYpX64IL3cYHjwNb1vaCeKEPVlU+7y5AZCP7EAnNGPNEh7RYbiHoYW2qn911hhUnPj0JeSxaqJ3cOow34b2iDo8xBS25Q2dXZBFsIQlwWZ7UqH8+Ux4WxH9NSAW+mGGda5RrnQgXzjfWwh+U7hHyX3gE8bF4dz1Kk41UeP/qXX9fY53vARk5E6/w6bydIQdBrXpLVwn3qlSOc2jF36wYb4BGXpW6fXV9FF3xpLS+R8elxbwa2tj9haa/CDvISzOM596ZnF1b5sEOf6Mxsq9WtSN0l+58u5zFH/gMiNXsVGaumQC40xdaffeuUjroUvMbmUGtqctua1Ass+5/0XOlxUZKUkfOdaVHvtwXXGhozHqb9/sJeExbj0sDz8mvEfdezBjvyoAwhKuMKyuc41zsfrGF6w2ymM29rPty+fwzenMAOJgk8PDQq6n2O165k1DIWyRMZccdkct2AX/4yfWqAaF7fobkseMqbV0pgXFEJTpF8yT3nU2sCzFleYRdqbNGY8QY7OsSVW5FhrCcfFEXx5SKNNnsg5+pR8Od85q27ogaEz+dODzWk+syoyRk2sybj+8Bj++ojx42qjF+TpxDfmKB/tuQe3PGljgERup3i4fwxf237gAHp6PSIfuSjAr9BZwi9hqhNxqR9MBJ5LVOx4u93Fzc0h7ngI9JF25wHL/pC+LQ/x/WuF25WSGxAPJnzzy0Ps8/Qqk+i6ZVFtTtcXhlbREABYc8sTxbu7j+TE/X+BrQy0ncI0edvvb9YYiV4uMKlMpX1511dXnBnYzZKbqvO7XdZaM5bIk7oy1unXgEUOFdqkZV0Lscm/euqFZ2OiMn45PoU1h3S53iFh2wZiyQ570oeUqf5qzvPqIZwxbUCmYnGtPqD+nOtnkFK/QIdAEacxVvo9hDrja94bq7VhY5y1wQO59JHDRPOu9QIiQW819QvJ1E1TeJgnz/LjRto4pS05PuIDDbq1W98+/fzlaz5Qun/8Rtw+xTxdUo7ilUZpMi5BHr6gn9HQ4qLR0NmVEh56iEta5PFqqykjDlBKLRkbjR22J2ob7UWddAgn7YIb41KP3lxna+RxfdW2IY5Kz+vpJfXx8vSE/+r/S0hr5kAJgC7ncQm/hGdNco1j+ikhE9GXUFffvn1d60nsxvnidY3XbD2y7RvzjS+ROD1YS5wEG++1+bR9DnXUvbI2ftsvDnUubGkYyfcjOuhbsytpn8B9Ju7bnGtLHpBNRXbq0s8FWZuXtWlp7FuN4R9lxGGE48rbuWrKvNWGio4AxncHvF4ZD/SxvudeG7VtkPGOHOy1bw2e8Qzy35kawjfV9YXzdCamSDrQS402DtHaYEfGAUwC0fMTXWR9RLwCbbhxPXBQub/ZRwWnC9S3dGpfzqm1UR/v89eVKvj1P/1OeerzxvyrHKRxB72b7fY7vImYekIH5kjhqmtxGR8b8Aaa9Yy4ZzaaE7z4d+zO0CgebRfiHc4mLn1POvTZN+Y594xvOt8HsNeGpEK5r0JjOSLgJ98F+lpIg7QqB4e0fw8F/RVBc9zbtDCvRqtNUAlG2pWh49ZSrpmRqwpYiH/S953PUuJqJ8K3aX8ewis7c4b1ogdaLy+nOPMwcrXVU0zUMWd4e8MOBS+c/monfQ3l2AHdWLCumSDBh2ct5KcO5uUl/Uh7N691JUKeU0fY5dBqdMBU/vJw5NDDAxD5Sj4qeJijDNWDMVCarVNLAT7+YZ7ONaydoHUmJ+qHxiLhFmQgLIiDWnwVntRVQEutPTIlDjEi/Jn1EzaQ8+mr4h9aeC2lhgc5whW+PHuQ6ptD4uhbjc27nwzYVGVtCZAEqsNfxO965ab9eIDqPvTp4SFjzpWnXOda8FmnZgNG4oRfcY349wiuWhvAI6Tl5ekxZe2DCunvSomBedKgjh+e7qlrjhmrAAdljCD7Cq3Gwtb6EF5XoBmFa99DbXHHHnxLPjNO6V8Js9bU/wb4Q2uCC+lqwhpa9OQSebVvQ1zzwNGco82diRsLduqYxEurAKq0dOgU3NrjE3vElC/6cFzb9fpna0jzT0TyJXhKagINFNrRMJKC07y98RRoChOYjqLydC6NVe4MhCr3SKDVfgYNoKwOU1vFIDSKGpvWYotB3H38GD//9DNPDvZZdKFzirU5Xx/VUTQkn7j/9PNP8fHDXfg/JunYj8+Pcc9TyEeebk8E3Bc+//a3X+PL58/hmyQZHABWMKYBXBqrOCsGG3xNOPiRU/x7Nt8Ga/nQIYu0Qrh4/R35Dx9uYrfz9+Pn+Pz1j3Qc5+7YoH/4eJcFLBLCmS6Q+5/cFngb44YnIQa6L7//ztP3L/HIQVDiiUIS28ZIYoQM5Fq5H2OHY3nyfqCgtaDRyXRCcQVfBgXXW7xZmH+GT59G/P7HH/EHOO4pVGY2C8rGwu+Z01rloz7cgAtzv9+CZxvyprMZ/NSV9wbpcbfNk/6RJxfiNtn5WrTBX4/27QAAABAASURBVDo+fPiEnm6guUTta1jAHg777Gvveoa9yC9kKL3qR1q8V/bSMpKYu1Liiae3bkacoz4MKld4pWfjQJDDDBOfMKXT5CBPBkE/ZzBAz3nP1XkdOm48BUhc8CQv4tZOpVP+xKVd9Mztawv7fcL44YdPsSEhJTyDtQCvDftXJjkGbVc6LMS9t99xp1m8ypMBWT8RhDJUzgZEmOKkfc6/efUVO/769Qsn+U+xANcNkU9efuBJlDZhUHa+cGyyWZGftKuHHfrS3uRj9mkHG0TfsviGbXvwOFP4mKy6VE4h1i5hEL7+nrX+c8Jf3expDzaTh8Wr9E+sF+93Hvq2bp6QnX3qQruTLj+Dgf0NmuF7wPcOh0Pc3mo7e9gooX3ev/8veWeSsLDVqzZysug6veJnJ+KATwgiam2x2Y1pZ1lQ4NOwj7/BB/K6gDhl/47c++k8J54TsWHG1+0rjtMsALkkXBw2NzRvJKJAeQO6V/4dspIufcQE2ODZcWVkv/DU7xn6ve+RxQ5fkD7IyRhpcXWBvspYAaHzbNyGemvYqHwN+E6rNdb4U0L7KKWu1+DzyuzKL/hSV1zf0MsVnjAhnzhkzKZYZE1Dbg35twZsrrW2FQcw1/koiG9jpP5wIKaNxOR1TUsd99DRA2u1txKtVvprOGcg6W+Yb1KXdul6xOae2YSq4yttfS0x1Mq6luv0g5XWKd9Q8glsyhGi9NEqvTm/Zk6o3Ac0K3dt5Ih93BNP//brb/EALlhgnrDHEPaCLqXFDQEg6ash76kDxmbahOxOFCDTaWZtDfkwBu92N2lnPTjFJy/i0l9qWXHIuzDEo+z61uBtzAJ2gTH51iYRG5viGsYy6YIF9DPh589pm/NsdAtoqykXD6FaG6DX2DflgY1FujHB9fLz+PhE3vvKQc59HDnA0U/P2IL0BF8n7qXZeKQsd4dtGAcX6DoSb40z/j2hr+SP/B+dMFblOxKTN7QBXrTz4/EY/s9Hz+QRwCaNO8Y9mPHtPp/6+Xf3fMv1lrxsfnFtRdfSChN8r7b7hqwtzh/yDa3nyKKe2Kr9S9tBvzFOgxtyEFMhXnyIH378MW45BN9t9+D30G3JuKDcpflArvTvjLi+DjX9w02QtCuTVQ9QD1B99USM037s79FvA59+Lb3CZCZ46vfmZzefLPf2vR8f6sGFPF+xn29f7vOAxJjppFJYD9wBn97Ck7QhhVBPL8dTHia6Tpib7RjGi8RPhzYmndIIeGynhHyqxyjUXmxo5M9NlBsdY7O2Ycx3Q3TEF561j68P8cj1CL8za/rCYr4XHugdT89x5AGRdits7SuL7JfnlJ8H9dLVIZ9n7OX333/L/x3o85cv5Iy33MQL9wzvwpNeZc1iXFROQQTxyjj4arWF9BvTjKPnjMczthHhE9/Gk39joXxY6PsG1pf7z3HNW06swigFaKCoJf11QMbmaeWrDXlvHnLD7BNq85+4LvCvPJWtOXkmHjtPvQZf0qfdbzgoEIY0KZeulHjFB+T/kQM1H5YwPfRl6fUhh1fnDq1CZkEESyjPp+MjsprWz+jAtw6ky/816fV0TBs+4afqy4Ns6TO+mj9uecjmm0LKRXzK8Y250m9zne2aw/qy4r5gP9qRvLjWgx5ta6Q22O32xLR97Lb7MFZ3paRtdcgy5YgdFu4hGDMrIS1DbaFvNOQsLH11JAcLT7j2lw4/AO+ETp+wFQ8sfBB7Jt9GF8TUFjf46M3NXfilnWgD3tvUhW9beS/dB3j/eHsX6iCgpNbKT2Ih/IOGGFtjR476wJ5BPhYWKrsjuJ+x/RdsWxxaijQm3/Au/fKm7F/QqXJkaQjfuGfssjV81rVv5yn16MbcNx2OrDmhR+ktyEk52wLqhDNDnGPSom6c62Gs+Hw7KHMhEwdk6bqFdSwhzJakwVihHW/QlXIIvown9+S4r5+/xDMPc/UPxwZyLsvRUWVTz76E2OqDaW1M3jwQ0raN/1eb0E4TN3AdUxbOc7725+HDAw8EfJj87f5rPIFP/3Ncn7zq1djjm8MQDiS4x456ddQrtRJn9C7dyS9+ptyTZuQqXmHa/Ft6pdRQP7sD+yt8z8+2CiwPmh6oI6TF/YGylQfhOWeNdUdq5yM14hxtqOxVFz4/QzuNvWDWvAh5hiYu2H0LfT0J58dCjNJW1FWJEmnP8MIQ4mGUGkHf08bUmfFLX+uZ08O3fY7L7yv24VUdaff+ncYtdjcS/0fqSWl3fcIG70xM8r5vLWbqdferX/74Gl94oKV81J1r9Dnt3Nwmja5ZiOHS/YZPSIt2e4uPbbCLJeZ4xRe+sBd8MmZB1wXmK3j0W7XkQ7Nvn7/GiRxg7Ib1jF3Wb8pAfCM1nfvPK49nbMyxH/yNFnP9Yc8+fB8JsyPuQVjpasJRzwSXGIYWA3pvwxDGf/W6QRYDNa+x9ARtJ+KGMlQ2rnO/XAq6ICf0jdiCrB6xxXt4OTJ/RlbOA93VBPP2z/JD+f9ZaI3oIp8+9Thkh3IlXGVpDGcCpJ8bCvatHIO8CdQ+g6ZOhxeFii8VA8HgfUKlU75hTDbh6NiuUelPFCD+N5q///Z7GHAKAxqdhmhC+cyTKJtvuzh2w5OCjz59vDmseAgoBnPX2ISJG+fmTufMhsGtON0g1XCeRbdOYL/8FYBXnNz1OoiFlkHQjZ/JS94m4JxJCBNOOMNbZdEeOrbbDVQvbOyneOFJ1CtF0uR462PcMwbsFUcJnezjx0/5KwO7/T5pYTFimzOoBURJx0hw3JK4vXoQUHFm583zf0arNQw2p9M57nmy+8BJ6ULg2u4Psd3votZudUqDwFBxyIY8TllcKY+ZuV0pOYefoY6OwHgggHz54/f8NTKfyM3LhCvOjJ9zU5KJgUOGJ5KGTx/OyGMBR1cKxRmOTzDaQfeep7g36GiLXLQDEEV+dWDDLlpt0FijIh8DkGMGP+FZ5EqjfT18bghKbkCG1sBRkQ4wEh/3jCurUrgP+mkzgVLa1uRoUniOFw788lcOXo5ZiCcf9HkVl8Xb9WnHGd2qX4tsbUO6LBy0RcdsfrZ/AZd0Fn5IhzqS5ryXJuhkCN1iG/iOMLUfZVbR0XbccCiovnrkHGGCS/4Jes513rWJ1w2U/qKvmZSl6YL8jYoGU/G2VrGxls37iowKdOCN4Zf3tdW4vbuLH//yS/z400/xicJqt98iX2Zd4bHG5LLf72PcjthQBQ2JBp1b5JzYhKqvN+TlVRlaBFrsuoHMhMPh1tPxITxMVC4jG8kRm6jQZEC3GOHECFrHuLv5EB8//ph+MbSWGw5tUF7V0Yw/yaNjG2zCq7JxLOfw9MoCX/5s+uYl2Dz5NBbZq0uFXLARGGFkSbMUhrqUhzPFi2s30LnDjgs6TNj4c4qFVS4qXPU37ewefzA2yfsFGm3CM3484CdeZ4sRYGccgZ6r3dRWQzyblG8LabOYkI+JNdqCspPGisxGaGq1gT3CMQs4D5tmEqSH3OpwQ/HRtyqrYdw9mfDRmfC0LwvbLxR73yi09AthbylAD+h5t10P6rS1fHKNjo0VIWXIQsTyov0Ly3tluYWuO+xpz/pWwY0cJnBaCAtLHOr/sN2G8duNwc3Nbep9gVLlgrlxh774mcUXcUL5NGLKBvnI2541N3eHjHEjOqrgGikuduBVjiPXrQ1eLI4OWSBtsd0xzEmu2W/3UZVhQdqlRe3X2CEf2shFRUNAKZXYPIDrJg7Es3Hconp4S/qYgDCcqo3Jo7HEJt/2a0c2puXbi8pQOUnf3ji93eP721Duh5t9ymULn+uaJQ+MvB8aNMLnNU4Km4AC2AJfLTbIwWY+ky9lbYzRbm1v5F37zTmrzLcB55lrOmQs/DfygbRbdCmDm8Mh7njqJ2277TYa9tGGRnyoiVcc2pwxSv87Y6v2lVLDvN0Dd9UrP1eC4YfYgR8534LPJ3vGDO8X8H/fpC9vqOISvj1innaTr56FP4NHOwZqRBTa+u1YAfcWHQ3Yi78SOiA3246+7X7LQ6cxlIP6cr7tH+Xr+g6Q9p98Co796stiyH70rl/qn9rriXHzhOsGdCAu9WJstG6w6aMLvO0Yv715f2iEPJ4entN/u4ImaOKgG761Kxu34PNbfRhPbKttLqm7M3qF3LC4Nob/87/8c/zb/+/f45d/+kvcYK/K7Exsdn0Bhw+1fvzpx/yVJuOodu8Gw8LfDUdFv2ljoqe5ZhyGuOOB1scffoifeFjnq/4e+m04EHCusnCetlFd3zcJh2wAdBGdBEYJ5yqfAh3Kd347wf8xjF1pD9BZsBn9Y8QHhpGNHX1ubo2r2lnagzgqNogStZ2/212JDTLeqmvs1brKz+KzuYEr0BF8zcQmc491rjCVQynAZEzalHPFdu6INXvih/azziE3cnipDdicC6PUymX1Q+PQuA/jDKCib5X+kdagDT+/vYtPHz7Gj2ymPEj9dPcR379hXuOQcEYep8x5brTVGagS1tDG2MCT/t1qwwdbaN/Ku1cWIHO+cpy0W3MdD0H0zzM2ar9x2P8qXHtwk315z0XJA0zoT/6akPJ0zpU/tLjqk5t1bkTpAhpq+LascfGw3Ye59oxvmwe//PY5fvv1Vw4bn6GMhfys0LlBN9qJdi6OVw5FpfcMLcr8DN1rzfaIG7GugJrJ+trl/6HuTbfjRpYETSuHw4HYSEqpzJt3qZ5zZt7/maar6ta9uSglkuISASJQ832GCGVWn57/rVA4Afhiu5mbu4OUV/xIezNOeJVmqLl86RzoB1zmf/7qj7xMzLXKZmb8zPgJn/HZQV1hDGWtxx6hf4KWAhxz61t86B06+s5fJyU/ukl72KPLhk5raFfy7bWUio0zEnj8hH5pn8m5JxbmRzYnXnIutv8G+zamqlcoSL0bp40XzteVOUlcN+TPIMm4KfzWtuQK4NcWsDVl9pS/mjnDNfOmdo0uO/zoahdIEVr4KV39SrO8Cy9LQG1Bl9iY9mUc028swkje6CMdItEGxGs5I0/r9NuuAId+rlOEYf0J/03/Npfl3rpWsd1hpeMMvcawmZiunR5fJ+JFiX3OhTeh7wnbN/hm9KcPvtN//vRDGId2h70g8Y0x3qGj27ubnKdvveK3+qH0V3zZ++DjVbt1jmjWX+iu0DVinwfyhj1j987PxBP7MyxfSpCfE7RefcN6JJv6UR4LtqatonlkPsd8nkIf9KpPU+mQWHBsfVLeF2SoTK9tdpiRi+uxCZkZ47QN38h0zAofWWs4yNv+iCbngxnbzUKF8hKufmLsnGjz3iFtHEJejfsDMqitYs8tRmK6c+1mx3w/tFAmHbYkTPNM4Ui7b/y9fHkMaXMN8PnTp9B2nVPkXT82N3Q9Jc6FWJ2yw78rcWDE/g/I2Hv9X5tfsFt/hXsAt3HN+UJ7lE7nBDe26zBghkXzle1vqkD1t0OvTlP6ksLGP1ANwYWFromaib9GP7QaOuDusA1/d9hObpRMBFi1Fo4wAAAQAElEQVQ57UsNJ1eD6wlD1kFmnGeiXYOydFijuDwN+cRut2/ZPLGDG9T3rUXfWARiuPf3n8Py+PRgU2iknhjstky2ECiMRt9m4oeBdaVgh0uIT5qyMBFKg45m/0o/x8AlVXIEaMa1ugYnJ0kdLncfodsxOpQwdcwTPJ2hrcNBDgSNkaCMwAgUczxfXkO0/0gQ2V7ohChFEwbJw7ubkAedzRMlf4XL/hbYD51vw9gNcJ0sGgFamhMADt5w4i0LafXxyInfdfd4Dy1bkhDH21d4pcBTX9mcmjmBYiKCbtsqtJeLng06Jq6PT/ecID7E08sX+h5TNsLQkdX/kc2vFwL6I3ry5CcTXAIWogvpa7VFJXhItxOocskgqkpESlGWfasxwt+I3ioyDz4LNmaQcfHiIgrkK0x2jsfLAsSxdA3AIe6SiYjj1/qsDWl14+CJk6EXdsWleS0vJCXXckz+1vopTkz+6lQelekJnfv8hr0KT9uxPgvyywDL1cAVfOSxwstASXo6LOsiW5ozQGtPliO2c+XN4Lbd70P9YoHhSf8r8nWTR5qUvePtr92ZyLlQs7ib7kQxv73RvNpwj04bfjBcigl+r3IK7YoHYD62WmJ7u4/337ER+eE7Tt1v8CsWSEPFFOmLQ5vo6SM7bHCDDoQlvzNJ5iubttKiP1yLOtOGXrAN7chNBk+WHh7uSYSOUVvNyXq/3aPXljTLn2XAvm85Bfzw3fukxQR3wR7Wye8lnCicYFF6mEQ26ak1/BwvNrnSs9iFIrMkhEywxhr1qQ7tLz7rYJRH++GZsJyyZJIqCEi+nXS8F7480jm/6whg44e2GbM8rVInVMEX8RK80vPAKYY6P2FHZxqvuGd8BqyRpyNMvOKSLxGY8Kw2h11e4xYNPfyqiwE56gDC9cROvPLTWkM26LA2+F9lMzP7Ttiy5Q2784RO/30iZjyRPEq/Ou1biwGZjtDSlULsnNcNX2R7lVuHzWijb/AmP9qqV3na4J/qT/qkA3LTD8WXsoPfCtyRxHW327PwWcsGO3X8GXtzQbaOQxkKmf5Xv9K3pO2W5PBAYr7d70MbNykcoH0D3JEEOWMmidwOG9txwriBLuUqHHU5YGfGpoos8VDkxM9SxU6yxsKahROkQkYJkxB5kafd7pBJUk0ZqDn1H2lC0j+h3yMxZELG6iL4iA/o3CFhWBKn9AlPv/e6Iwa6+eYbIz5LH2xjQ9ACLDHVxlyapYsq3XQ4Y0vagPTJn3LQPlqDF9qkRT2rX+mx37u7u8iYjMwhKnUsjRWYJpbOk0+Pz9SfSb4P6OgmRuSaCXOrLHQrKFWM/Cz0m/HrKVLH8A/aKMhn5WG1P+kXVzDSe+VjOdH/hLyMFyf4TBsDgLLUTmdszHHGHGUmb463fmKs/XxmSMrKWCEK7SnlAR3KxLlIu/FNSRcmCYdBwjGZlS5xWC/twhD2Cb+zzGkMa0wBURj/pdXx3ivbivzEqYyl+YjPvDDv6Jv6qAtWZXhgwWI/TCH0WdswQL7IqihXOVqLuDRK8a/4ZuS9yp0BNC88T6Ar2OUYt+j2ezZofvzxz+H/+nOL7Q/QJX1n+NW39Id3t3ehTIRx1b3PQ23MpS3sB1CaC7bWsUG5YTPpkAcE743N774j7zuEfDhe0KXUUAZDa6GfhR8bvFKUs3lGrbQX/OY8p93IvzZ3nMhJOGgSnrrWl4Vv3HhCjs8vL+F9QacDONSrOnK8b6oqHxcfjsnx+P8Gvx84TRZmlortImLHWZRLOi/0SD8XKU252i4efcVc849zjW1ZnPvhEY0EwrrwP6a/iI9K6loYt+Tb+G5MOty+iztkmG/FoouRWGj7CR94fZk4aFv1bIyFIHyuhbYzyo+8W+Clr8iy9qCudCtrfkHeKRzlobzk0XzKRZoHR+Zqzt0uYGfs+kzR7+UnMDb7m/944OB98sZiNa/y6j2LOXmTx6EOoV+Z/ytDxxzJXe59e4VDW/1A2BaIxGY22NjoLbY7xwTP0itOi8/mDq4HFugp9HQsaLmDQujV76yzwtgqHcZpr906YIWNfoTp4lJZLpd44lhYQW52ruFPZaAt6e/GHmH3rZEP7TNHvyUvycLcs9uOcbWHotFQvFZss9bVD3wWhrhSJsc151TmXSlhrieMVonVdBT3K3J75kDyDJ0d9Qfmt1sWyaWsfbwOQwvt2jJA3wwjxvhl+a8ogR0sgZAinGevNGDQfJd0a9dkQU96Jf/KzecCDuENzI3GMG1VX/oKo9ALuh2nz2SepHzRh3XCoUtu3myEAZ3Wa3v67gvxcKa/8MTjtaODderoagMn8hQIS7mva0vWd8jCXChjCDI+3N5mzvr+3btwHpdl6VU/OYYNBK8jV2OCjBt7Osba16s06FNe5V16BvBsmOu2xGj/9tAe+TtfuIYVtz4jPxZt6ozsYSHlrf3MyMJi33zmQM75QZ7k0zpt2jE+e3hr+5JwoAwBSoft5rn6gnJxbtWPjJPWrf3tZQEi4xM2dmObBYXTuLY598zI1fUsWEIb3RofyTvUsc/ahTFVeWwubT3yUG7akjDUo/TilpkX+gax9Gi75ri2gzRIN9OvU6/gtc5ylZtwxXFQP+A4MZcL3z59azFwIF5YeBTszVi+3W4zxmw2m6S96xCUnb+x8m1SjZCxr9AB36YTmxtMUDiyz2caNDaLO+4a+kRALyjOAMfQ0GnSiKnXSK2zvdYW9jHYuNArOKf1PjfaQmlprQzQAFsbYqS01tNEAsHC0InMgD2RqE3zkaA/JZ3pkVopY5M26NXhNF7pm3h2MZQFugpGaOJdWyX2FILKGENracTCFt6eQPyvf/vXuCPJqvQHND42J5ZSavIy1JbjxfkmXOSg8ZpE5IkZDiePORYaUjY4iDx4PxNAAJC4NfwdCzGDVOtXugAHTgJxrdHY/PEE/Y7Tie1+xzAWbOB0clzpqSGd8u3OrG/2GLQPBLXvP/yQb1h4b+Jn8A7k3WoN5eCp1AdOCb/3DaWbuxihW1jKaQNN75DBiFMGgyZk/8wmyxtOLN/K2EDgKVDWw6fjdtt9VPhQlhblsCUA5B+du7kL+VUuykAYqr6UymnYgl7n5E84SUeH/pH82qcw2VWSipqTT/Ax+bE4ORaEpp3JwxYavNf2KvptFOssOyb1vtUweMlXqS0K/wB3+SIgn4F3pWNk/IBsnHx28gL8gTpx5sRzGalczviKk4aBXBtUL/YbCbYuZp28tBPphNnLRp02vZ7sqCPpbRW60JPUIALsYSEYv0TK+/kl/c3xPX30G0lQ7+7Ge4KQCSB2puzsNzMxv375EgsbSD5X4A/w0MOncnCydwKtQ41aW8pZupXtMe1tpp42xlRwtlrxhRbb/T72yGNBoI9sMvjHbR/v7yUnRibZWzY/d9iSsJSP+lqgyw5OOqVfcbk5Yp8euMYJxBg5cWJXCxOeclSe2uF6nUmEiVF0tG3Gv2xzklroLy7r3Rz86edfchE2QLu+IE3ysCBYcUqPvnPCxkcWzNrJHr6kUTlqx0Nb+a3QhzJSFupygz0pQuWU9gw9wuxKjZKlhDo0WRDemuCCeYm4bv6cocM2S0dvcXhCovy0Y2Vim/zM8JkypMKNsl9+/SXtYr/dhqfY7zlJdAzgUWtJHd3c3RLP3rHQ38Yb/vvTzz/l39RJygqA+Cbsi561Ydvko6/cwSDfsM8rC3knfBfhlbYNfrHf7lk8bsNTHHqz4Juh6ciJ/0sc2UB0HBynic3oXv8wDp6Qt6+JO2+oL+WqrCGHb4l+aGHiIo6CLB3jSZRFOOJq6PQab/x7Bm5Auhh/IsG+wpWPgM8TPqCejVsn+cC2nI9GdKg/ttoS/dt8Cue9UhqL4Q9x2CI3+rrgeSIGBh/7b/cr38KXRxMfglO4+JdmuvGFc2xC3OL1DYcX/PcIfvk/QpOJvXCfOSXXhpTjHfH+jpNo7ZXh6G3KecrTOX/1RTsPmHIe0O4dJw3SMrQaG3yvVuIchjBhM+J4Q7/auvDWQmNENGQo427AOn8oIzel/bUNeVLuZ/hf9QNWjEE8mUyCQzzKbmBBIN+HPbYwbsN6wKfdpM/Cq/i7UogvLYShLO4fHrGVIzJfovR9SE8Dlu3LfGbDfrWl5y9PabfGOH1AfqXNq4l0GhgyKaVG4Z82NWHvJ/h2A1PcwUe4fcEgYF84SRv8UYP6/FmILTN27P/SFtBTOam+YXPkZm1PJy7c15BvJML8NWcs17ZTZuBVxrZZStQwtuvLjrFc5fNGxxM6kk55Uc7a5YBejAEbrva13bcmPIV9+PQZmbmBt0TfWozMSzvsUfjK5JlT289sxitf4+jXhT58yrO2pw8HH23ZHOOG+d45SttZiKHPf/xbi/htbVVWGBGQOHNFX7VQxzxNniZ9boTrn8I3dmqnwlLc8mxR/upGXo2LPm+wlz1xRN1jGExFwBWDskF/Txw0fKH41rjypenyZV7En3yD0QoP2NqA/nsKSM+Ml98Z+c4u1LwiA2W0QLP4cxx27L1zaNLFOPXVagtzp4I9CUe+5MmrMs2x4Ckd+DrkwLgZPNl+OuG3rzFxFT9SszuyW/CJKTzUEWZhfA9+8VSu/QXnwNX8Qh70A2XWlRI9pYMexwytRak17CNdHg5+eXkMNxne0OECr/KlLvRrr8ov31LoIoyddahpmxj0lcQI2nxQTq/I9+HhIT7++jG+PDzRreTm8vc//BA/kD/evXuPymoYyzwI8tf7/FuVSIMcoGWuOTJPdIXcFXqUxRqL/otxJXH3xnp8fmiV2FDDzxu68lrhr8GnMCzJM7CUh3L27SJj51WW9tnjC99/+ED8fk+ebywCN7pJmXCdkc2Ej0qzcUXZeNV25bkUaYCD7DujL9YAjFEmPfRIg7HO69Bq8iGtjqu0x1IyhqgT36LIeY74d7Ut+zKIb6HUqLUxz+yJNWPOneZwZ/DJ0wn7LxExbrfwwyHe9x/oX5Mm+ZjxTWWhPUq/8YTu2B02Bs6uFHCUjE/agzRa7PO1LNzBq7ZI79DuhCv9wlxtBn/vaIW/2qB5oHDPsItNr/m78lc2jUMmoIbjle0D/uv9CRuw3pI5EAB+j83IEhzZRq56yrXoG/CNN+RMjDX+K5NrmcgxnLvUoeWZOXo6nlL+wnGeMnfvoVlfsVTo7pF5pQythX4QyMn+ynK5yP6MbEFOE3zTzk+7pL9N2Kf+lPbHxt+ErKVJnSjn1B3zvDJUvBU8Y2NupCh/8ZhPWSZs0XGRuSDa5huRP5iHZspEOSbeUkv4YoE2rqyNUfa80iyNt6xj3xnP2dB0DoEB2FhY189sPE/AmpCP1xW2+p2R7UDe8MOffmQz9C6MR7Cc/DoH7fDhER4qssu5Fr2dobei5x2b3ZvtPoZhPex1o8d+V7mWLiQB30bW9HlDVvefP8fnj7+Fc5S2knnTbhOO67ABeUrk39iPb5JudImYlzQSfnJdTVHD1TANksxo0QAAEABJREFUilkwEg0XdaaiBgyCgZdgRJDEYVZYBYUX+hSUjlP3lWsh2DeCXB8ju38acblaWETomCNG1liEtTpSs2CwU06UJmk6lUY+43gGJ2ljFHj4idQLZaWaoRjmlQnpXXgeMNxxN0JHzUnMhabGlu0QXXAsk6gPTGo7TtUMDpU6abSsiMD1xzqc1H4GPBMnrxWZ9ODKMZCyEExSdpw4z9AuH5BDC7Ak2pJP/OgKtNWQrsaEOLI4cbNG59jiYCMbQoxiOMEYfgtjS1knA09YDTZOnAY8d8elqfR0hD9lZoIDlnBhZdKYcA/7GHHiHli2GYxLFOq20SoJBpUGhyMT0QwcHjMQrXVHJhZOJxkrz8KVPieh2QSL/h309a1GHWqYoDlemZ9pE4885DO2ZVsHuV4t1qcefaC+FH5wb710apveW93A0ZD9QPFaa8HeanivXiyVtkpnx2g/3ocfHwR9KVe6KnrsWwv5GlqNAZ24WWdgs6vJlUX9LuhZ3c76ALyIwz7adc/YFcYYea0NCduKxSIH7dOnIs3gq/Sv4C7IDnLDtgmYbmicCJ7ikmzplHR14cToBOvVyecM3OwDAE9PfUX3xKJbeTrBpyxpS+AdWuO+gK+HBtukXxhehdNDc1+rHbN4r0w3JCYl/iWm41s8PT+Ff7vl2n9AXrW1SHkBX1rXwk8XUhY7R8HuS4iXbtQsq41pQ5wiSweVl/YS6ta+8iJ91xJ/+AjHidXF9YzfaX9OcBsmYBPcBX3ZHUoyfiku6U2eiEO2pbygTR4G4lJFBuL1ujscWGhvoalSrrSvV+m7FvtTC6kLZb7gIqEBMV/RgEGR0kvZd/gK1x5Z67s5XmZKdk3fl98TycXT42PC21wWgDsSXxcuttMROVU26G7CXzty81IIjnGhps1CkFVcFuCs9OlX3METNEFD0lHcTFjS15WJyY84pC39ArnIr8Acrz3OyPyNxMZnaQEJXyBf/EN7to9wHJcIg6SbzvTKqq4gk36tE6bzQNJOLLLP1Y61dzdYHpHHI4nmy8tTLkgcI42WI7bvRogwZmgQgbwZX52LKrxa74LZ+NWjA2OksVQ4jrOIt8HvQOkpwjljPPMF5oDtaGvivBZ5FIaLPv3XGO2zsvE6z2/If0qb71uL3X4b/m86JkbCN87J4wubRI+Xv4cnbKLHRab0KpT8FkRJQW4VHrijdtXv6aoPagptrfU5H6Jp8M+ZGDqHXMsJOYsX9hjBF31orHnxR8fIroR6qBW7hXYTx77pE/TPLxJDNvLgo3grfQvjtWE31o7EtLRHOpSuRgNOwebCuALNJtkvJNnZD5rc8JIX7ctxzkvKGNPxm8XQYp3lDANejdWBnMS9yk5/nJDhungpyOTapl6CT19bHIhxO+Zf2xIOGLyv8KG/IYXwoz87zj9MvxC7rLNduAG/jlE213GQkhtfbhw5zvlDGParfUU3LZw/HDsjQ2O7du5c79se2pE4tGMTfXFJn3pThy607aO8nANM9F0ofqUN+o13B+xtt9uHMMR9BpeJuW+TmDNYZ+xUz9Kp7L1aL86UJfyqi8RxmljIvvzugwh9IH6a22V/9CGN8iv92rk2P6h3+p6p1AddIIrHMqH3CR9Oe0S5gEiblc+EpU4Y1xXskcItel2Q78xiRz1T3i6FuVR5Kis6Qf6S/YQv/fIRHVpNH6rc2GXJxZOLvuwDjHV8YgptS9qkVZmdoDXnY+zWBb1j7K/OHWE/SEbHNdR1xfa6srYqV4sLLWOEY9WJdaXgW/TNMT33lzEz8XaVETwqHEHRVoL4Ca3K6A1fOtOmHiswhgZubEBepV++vUrfWtaYb8x9MqbCk/XmztqLG4Yelpq3Wz+x8DbGvqEreVVwFfjq1Xv1rYxsK+VfwraVp8J9CW3dEnzWPiVjQcMuKkU7v7a/MX/Lr3xbGJI5hLg2+itz4jCMVqedGHdn7DorlA03yuTZN3Io2pE6Ee9akCM5u/6TeL6O/Z3Olf5VB/Lhs7R6PyNnxwl3Yq6e0IEg9G9QY1D85MG4yCWSv9LIoyZ85xj+sWH1od8GOmxtE9vDPnYUBJVzxRkc2hCQMOMl4zc3Poa8TOg7H0oJY8w0gckv48SbObp+C2H6W/btxLYKSLk6Tp3ZVrAZ7a50K8/WrYwwBhzyf90k6ErlwHFh/XYkJzxmLFAeylb5ONZ7efxqcytaWJCXI5tHL1lOF3tyo19fuBbHZmyj3blB2ztiozP8CNuC6KJIdym5eartQ63V2EvwKSE9NHPPF/mcL0Ll9nJHvbTRyQtP+ave2vkEPvla9Tujlzn/VpHyT/mhd8e0iq+1mv4ORngMDnXm1NNXOoVPyRgJEuuFkfDRpc/6wAAc47Yx1Wfpp3t+O3g1jm8229AXulLAtSRN+p92afxf8B9jizIUrjG3QmPzDZxB/SKlUllDQS31zuvmNj33C1JRNh1SdIPNcaXrEj/I0iRKV5DvipvzYe4vsBjj3PXl86f4Qr52Qn6OH4YBXBVddCucb/Rn+ZboVvEaQ2oMwg2uQxtY2IyhIxeUpZGYgBnIzhhzqy38e0AmRI2grCFcA0RgMKUwKgsAGe9XPG8YnP33uTv5PjxBH4BFVzouMdTKacEY/h720NjUIEjp1BPJoYbbwFWp1/gUcs/AxnNj19IkfrvfcxJt2QJnG5v9NkY2ULZMBpZxN6ZDgGxNCEgG5Fu4th/2++Q7oKOvJfpWYsN4YQ8jSQBG72ShHBxjva8Qbkhs5PkNeCcCkYbfqLs6Z/DR2ZTRG07sIuCayPlKnX840D8y6e61zugGgb//egs9WxYTDMenlpC+9+8/hDu7IwvrCVgWebAPnfiSpCBnT+mdtIXpWyOeGvtfj/qHF92Jf+ZU5xpE3UE3qXFzwT9U5knPJ04PXQgZSOUNjeKYERlIa41e/rbYCLLdQae/HliR2czplzyYAMmjrw/eA+ueU94vnB6ZEGkLwuxbi6r+gAfhLC7ncLKzj1fpU2b2vxaD6lo3OyTZljYo416r4PL1S0uhYIDis6BCAq4ymjOAr+OUIFbM9w9D4bdEB2054QHHsfa0OGFJi37hiYNFeRtcxeOCUt2N4zYqY/UbdeEJridC+kIFtnrcjnuSnBF8BD9olQaD7NBaaEMDNmBy0GrFNK8LAqjAF5WxNil+J7/VV1ZGulKY8CpwSyYGeTrIKbqn+56YnrDV4CO9tbacmDpEqKyVsfLX766+UQcmdHxSHE5I9inQq73aZ7/fxYgv6hv6gO3yLIyhYSskZPk6KGO0rQdtgpNqadFuzsCe4Um8Bdpz8zLpiaRNO/vuww/hH6b1D9UdON1oJHjiq9AvDfrIBnlZdizYfL65ucl4MCBPjebEhGNCrtxmEgX1a7+04aFGdMgWWs4Uvik/E15xbbD7WlvaBQ3oo2ZMucUH/NtKh/0WnaGnnjK0jCcDm6ulJwEjPigPfU+eoyzRhpq89cCUX2VZ8SPxGmf0JVQU8nN7cwcf+8SZySwJ/6j/UWy3nzo9wp9xc16mNNkOeEm78jjs4+bmTjGEsedEDHGc8rYsIJ6JH2/Ucxu+Fq18hb/SteT/EqS9Xcurb9sQo00UhVVLjVZrDPDUgxt1gw9/hZqKXp1jxLXel5SfdjOgn47+2o0xwA3LlBc2eyKBznkIPNq5dv+G/Wo3xi9t6fHxPn+l9eXpmST6NV7YCPKtAZCHtOuvwmi1pjw32uNhG76dODRsG/qeOT18oGABId0ml+qglBq1tmjQSLeUgTRYFitK5GchmT4hf+O9dtWwT2Vncaw8K59BGoA1Eh+ME1sORLTfDbYrKGU5Y5sCRWSYWrkUKFMxNlCkaQTGHvszlszYhHFcubl41EecL97dvaf3Em6MTcitIue7u1ts4SZ5krYhbbsmHllasAPtwRIQ9VVnPggN+kzIXaRf4+EMfmP/G/ajHdENeL/LrkeG8m+9pUAHHYjJUy56Xp+f4ypvabLIv3pTf1ngfwK+G0LyYizVZmzTFowtxpyulBiRpyeXxlDxKVd50x/FbanowtJ77WvUoaR/l1LTN6VBPTb8WRkoD+1RnPbJWI8PHijiknftSNtgnyLE3cO347RF6ehSnuiShwWCLNwiihrKpyt0oOIMr9qgMbdQlzkHut4QTxf0Yyy5Z371Knz5kk5x2mfAxjRkT5mNd9qG9GmbxhsPgPQD4xvowtgrLPMBcYuzwreLTn+lCQJZkB3DN9HsZ5xvxDf7OD8IV65O+IAbey8v+OJ8lIQYWZC4abBBJwF7tisj9T3Aj35on4JNuEDIzSf0XNHLDafZe/LGRr+kExtWLm+0p955znjAYYH47YO4JNfblPBZe70U7yGBduIydcbaLNB9oghL2/4jLAEtQHKsun8Dt3E4xz0fw1zgSJw6HWfseQn/zok5z2+/foqff/mFePsUjhnGLXFcvxsvsW8LHeS7pyVen6dQrtPrDIyZBeIU5gtrHQdtCK5gl+pLO+m5L13Neb7VFtq7ceSAjahbN5E35L3myEMjJpPHbpijN9CwQR/atXxlvCXuOSeoE+vUpXjSBtBBxhh0d2aONjZ/+u1TaIPmwN999555+Yf48OH7jCnGA2k2Dk3IxLhXAKpNdVHSr7bbfWzwGbOVNzYMZ+xZGw4+4tQfB+xX2/C+o952Zaj8jQlUIbsSLfvVvFburf9Cjvvxt4/xz3/8I/yPBD59+hTSog3t4F9fKshPmMYFXC0cWxisr5i7mtMdmXMmbEJ709aMLV8LtrNgEwzJr3SM8FRri8K/hA1gvjyVsF69yZ+wfHPp4f4+Pn+6x36mXJdoQ8Y3ZatMTsg7+FT8Qrzz6zGkxfYQaqmh/zVw9ujJOrqzEQFlIDY+yp+x8ggf4vzCnG0++JobX1Oc0NF/gwmu1D+yrNpNa5Fxhas49K0jdFjkZcSmbm/vQrvrWxM9OeeRnH4i5HFYTY39lK2l44d+dIKeN3zX61Wf2s50OhJjnvLvxD5kfHuK2bUFOc0ZeTgWwHxnprmFmFkocg4uiGutD31XuNq2cS0uctLefNY+vnx5ybfDJzb6GBAeUGsDAzxY+ooeCzECX1dfhXsMjs0MGOBeWD4XYSN7cxuf1Y3ytl2bqLRd66+2q20EYGwb8Svn78Z1sx3JT1YZzsyn2Q8bE7fwV/shT5VgAFjfAX9g/ja2qifxiueEbOXft/ikn+6QgWX2FMaIu/Y1vA7w7Lrx88df4wF7fMF/1LV+Iizb1LNF1BX+vdennx8e4jfGGRPO0Nq3mngcZ6yQj4pNyYvzs3HGwzppH4jpM3Z6Op1CWqfpFG/EgzcnTxEBLy/fyA9U+o1Q+r8hU6Ua9DXawYkdpdlN51R53vetsQu9jTZghF3kQnrCQdAh9iX77vrhflih43TYXNDnH/6qsSH4bobGJNBC49OoNYS1VL0Yp3b8goNTgiqMrYK3YrS0YBILfUDAHdjowBfUK4wSBbrlZexRhyAAABAASURBVGiVSXYtWGTCc7xFh5AnDVPjb7WBacnA5W64sIRhUgV0xs6Z+Dumh45K6Qq4KMLWiA1SAAkn5Qo86bD/2YkiizTbA4iO49agPpEkGTB0GDnupb+vKSPHm1SLz4lLp+srcmIsAg/rvU35pwwiA28mDgR4F0zH6ZVk4khSMYWBXlyZuDC5eT1dAs3CJHwkKJtwWod4I/UDPXCKDBZgrDwonwEexe+9tcrUMgFPGCZ54n/h9CgTdiYa+ZVex8iHpQqnlJB3x8+MP0OL/a5l4Vn5zDDKNwq8ittSivKgIixSonwtZQ3WAHHMWpacHKn6/WsDQ6Xpfy12UgfitsxMQD4b+GboVJaWGf3a1wDdsFWTcIOy8rP/EVmbgJuMrzDsXdAxeob+jpLkx/opPJhgX+np62rHXrVLewlXWBbl6jPDkueUC3rrEZQw7G+/EzrQH028U79dyf7ev11lzIQor44Z4EU/dWJ+w8+TV/gW1pVn+d3uN3GzP8SYb6lF6AsmUP5xRuFIt7D0pzPyVg4mWml/TFTSfuLqs/doL+3N10l9ludxaDEw0bVhyKRXXgv81Vrw80ZMopCMNGKXeGqrxJsW9pGfE3Q7+QvPOnkOPvKn3nxWLtIgfzTlF9MARlBqVPQASvxgTvoc26DLJDsXQR22SIfOkQ7kKj7xT/iWNrMg5wLxCYt2boFNDeN8NG7q8159bkONEb4sQ22SSf/KQmKbPAcf9a/PGdtarWGiq15oomr1iZ56J3R5V4/S5X0p8iX+Ctwckbypc5+ks4K3VfrFypRjZ+WJzoSlvKTB/l0R1lp8PifFAezf6wSjToXdN/D2FMZJ6YwvaQsnfC39nfFnACkPcXq1iPOETNffmz8lzYCICp3SJ13GFHlkOPgjtImKvZzBIS66hrZSCjZLgqmOEBjfJRdj2oJjhWmC5r19jGtHfFo81kFi2oQL17QxEhhAhvbh2K6s/Ml39ufmyr/tLuYCIrQTcZoo6ae4SnbvAKYOtttNeC30ba3GiD+Y+A1crUfKuZCQrlLQ19CwhQbo1S5razEyB5usb0g4lU/w8Y+hDrRVBAJoamgRuULiCQCALpQUDTgW5so5eVYP0n3Grr2K+zqkR9bC1BYL99YDOXXVV+gDmf3VlUnnjM7l7TpGhCsJq+3op8ZUeZOmbgWY9LyBX1iOcfygTOSph3f6JW0qintx9OC2n0XaeARkiVoLMqshngCBfpC/NhMr79qgdPKYsVM+0t/w0QgWDMhtgRaYtAuDAvrmPIU906Ytrw3rT6T6Fa90WGscmlgIrT4wA+OrFGhe8u1o/V0bfMMHFzYfr7zLm3CkX9oYDClzzODuQGaddlCHIbRBkCdMOvFd8aQt9MqNRRWDlBGdIvMH7N5rKSX5v4gUzgHOT/st8V9cVliFup6+X/EW4NqV5pVmbrqywmLUiTlKH1BW0uHm0I6FtZtaHbCspxuiLiFd8rpAhLDWtiWcO7tSwrYS68c2C135gpOfthhLruOFMRMbZmJbxmDs0TplWEpJGoVnf21got9EH2UrOLqExfsZG9Cuj8dTyk04yru2mvNXrS0GSoEn+8nzKzlb2inkvTHe+xPyODH3Ol567Q+H5DE+0RGChOUiMnNENp574SYh9qFkN0bSV17SpjmUkE83Ro7oNOMouJJv+zO+1ppza8qfeNEV7Bt+7S+cgQWcccS83rdM1RHY1riAXUq/z8pD+s/YoM9Da9EqG1/0OVKkw/kjy6WP8q4VgsHpGMemri7t1tnHkkK3H3QLQ/uUxknZQ69DhJV4wa28chyyZwiglCgc8fCVFgfRYj8Lt/mVD3VvWdCRlaWgU/gZKD1FuRmrLGmDtK8wCqJAhsBO20GvE/yvZc0ptJsT9W+U2bd2QIDm2FQ8hr9Olf4OFKoD6WTBGbgCm+Ci3XQ+XeUBT7Y7RJot0g0JgMCSudF+lS0SoM7eJW09eYH2rpTQp2w01uT8DN3KoisFG6mRc13hMEV42Jb6sr9xqNUaXqMU7BaC+Npm6fzBGPEv+JM2M3P1fqV1zvhpN+mxKF/l2QOvthrOLxUcvrjgJqj3xlDtQFpXvkqwcEzbtM6S8PF3YdMaBWJKB61diVqtCeLmqpcCLnnwGpeP9+K64u8KY/iKT1/X3hxjd1mGzSgFWUFry2vh2UIPOnDHM/FxfYwAljgsnXXQmnISkIU68RRh9Yyjv3OVOYg5hDxqZ1RnrFFHyq+vJfXLcEnNi/HngY1SNwe1sUIf81obIW1dq9RVNm6WCUc9vXBI9+XxMZ5Y50lwreSo0Kb8tWNtRPq1MelR5sI0bpjTSpt103yKE5s/s68MMZ6v3b6pIi/fDMEqRacusf7rsH7r+toTnFu4iE3D1rgoHcpvQ8XZR3gs4USRQZZAQEV+VbYGOlHnbraJ8hcMw8XvGY0K/4Rzv1E0MA2y9RhMLCSUx3ACFCaZCDTU/B89PCkYWguDaUCrOGYSf08rXl5f1jFMnDmBUa/xalD203DxKGidMqGHBB4LAWXK0hV4rwG6mfan+PzLPzl1ebIiHd+dT4OIQckAKn55EP4zO8gTQVrGFyaC2ULg81QUMq1OHPa1zXENPnacfvgGlH8PxkTcids28fh2Qp6c4AjSf0KOvvLtLv4CAfqGfVur4Tgn3ope7FsrOmNCduJ4Rh46fvBpbYiRBGoPXhM/+7o546/HTEz8dMnF5Ha/J5COYcCyT8GahS1ccaoXT9U94ZSupAeBXgPNG/yrV+Wv/qfpjY2nieRnJuhyZYHl5pqwxWkR14Zdb08ZV/2GMVoxE7Bq2C7uM4EvZcBkjnLQYY2+VRb4W0rjGWKRjzbWcdthry6qSmFSxAi0SUvw6Qlstnf04zG/hX72t3Sl/B4cmVANZEeScU883KVW10GfdSA/uS/gMxD3tUJ3i8rVjYGugJ8u6vaILifs82g5viCbIzbvyR7JB/26UhOv8pnxD/EuyLSLEgmPBYYwS99CuVj3tWBXFf334LVOv9a36tByw1Z7G+gDqLR1caT+WKgq2xP2dnx+yiRDu0l5VPB00E8f7Un/Wm1Zfc55au9JX5SCn+7jhpPaLTYm3U4m8nnCvvRTkzKVqo6lUR0Ka0ImR5JObcvyQqxwrIufvDL+RB/vU/6cTHz58hDpE9AsH8HnejUBHaDbJGXFGdA5hW/Z6a8n5OrEo98xjLgAL/isE6bwnfzuOZWTNuUo3N9/bWJJPaiTZ2iQJmHY52pbylfe3LiyXfno08L7yn+r4QTaFWQLAGOLMrNPFuhxvHCF5biulJyAU58k4r6x5Cmvskw8yOlIsmtM8H+e+eH7H+Lu9iaTLWnw1F48jh+wgwoNFT8owPVaawv9UNn0ta7jjCHIXjqG1jjhuwlf+/eNJxOtUiq2tKRvq8ekHf8Uj2MsuGRcP+LyPuu5cXzpC+yVABRmxLVYatZJl3gH6Ompr1wtCYdh2q04lX1rHafPO2zwNu7e3xLvxhDmKr+FuFZjRG5Dq0nvb5wO3/saMjYPs8xpLSrwS438nODDUyrnLyts8w0P748vp3h5eY5820j54KPyrB483TI+Glfd/PydV0dCDX2FbZxUZhZ50C4zRqDHF3zgMzYorBl7ZZQkpn6+/+EH9LBPW+hrS7qVR+Pev0F39XPxmpjlhhQwBvSX/zvUdx/CE/txs03dSav4B2Rjsmc/9S9MKTZGXHWIZqhC8FQoc2k/4bsn4pkw9Dfx0imqsiwVndYLrdwH9s58sSADebKPRbiON8bo644Xf8nxtHLVro0tO+ao25ubfBP2QKyp8AUSh2TsFF5jA9g4aV5hMi8u6RKHNKYwGWEMbYx3DI/Iw58Rxk39oJSImZNn6fLU3PHCci733vKG/t8yByjE/TFSjheYsJq5ScYq+jl/OSaLjRRQhHRIg3LvIME5TLkai7SJiMLh0xTqas2lXpg7Jux4hpzUELQv0DqHcdOx2mPOAUPF9lva/paNv0Z+IC7Q0P8tYaRMqDAmKTMX8oe7m6i15XyQ8ev1lVgJTmimKyQVcAf5zRxH5kbj54Jd1K6EMXi/3cWWIj71Yzw741PSpIz2+5vLvB3hnPoFez8BR9tQPuqrKyXqUGM3bmLj3Idea6tpT27GZgwkxu2wg4KMHOP44FMciw0OrUXHtaOdamgmGYBOBMaXeZfKAZn4dy6MD85PNvumtnq7/i2sYLy2pF31rYX9EhK2XIDRas0caoOMjbHalbi3223KodZGL3Jm+ksj5EV0VPGdyW20+wk/ci6UD+m30Jw6UiZnxyJ/N2/MS52vUu7U9chFuUofpKKXKedI476n8M7Bxh1zdvPLz8S+j5QvD0/AP1LQLfo5QoP2rh1JR/oCslf+m802xt0Y+kYDXykV8pbQRk+M4yEynnNTEEpFJvIgHPU/E4cmiraZsuOHMfOVeSav+IhyP0FH9oEvuqTOzt5TAJ16s17Y6zNdkI10GJNmxls/EtNu7m7j/fvv4sOHD8TNm1Av2qPtXRRu16LOHSte4aqvAbtI/RFzRvSaYxlo7DN+29c5iKqotXhJ2hzft5Zy2jBubFvalRV00muBVvFpQ/qHZaZuRjalrP2OzAPSo+yWpQA3wvng148fMxY43soZ29EG5FmZCMNn4WygH3T5HZGFxfoKbd4PbJDLY23EZhR2Rr7ah7ByDcNzDu6CkImeyUtO6Ei67GPcEJd1ymK5bEInzRcdVGxAXPrr0FqCc7yxQp/bQJfzjg3CsTjevht850DpG+tDaBGW64Tdbh8b7HDELh1rvLKvJecHYsKVd+1Ov1K+6TfAOYvsfylUI06oIte1n7KMKNlLejCUjDs9cvI+G/ghTdqFchygx2dtp9YxlLP3XVnh+FM72eR6ZxsD14K+hX9EruYaJ/xI2WpDrdZotYUwfJaX9BP8RR/VT5JOABd0JBx1cGI+egNeyjL1UDJP2O62aZMrvAr1Eead9vMNRvE/Pn0J/SiiROnqyjN01OSBOq4DNEmPALSXPOgFn/j7WqL2xDlsRftY+2m/CzFpzpcT9Cn/Rtftu/exORyi1KRllT8LXOEsaeDxzX1QxTdGsxRTNKSzwsdgzguJAR6RirCB9pUrg4CKnDLR0Bg11jWsYTLla8coGILKL4XgwmDB9CjaCUIH0/AWgh5NDORbSiZw2Z976x0jDQYXy0KwW5swD+mTVop9AtRXnF0pIW66QNraVyO32K+/GHC2M05bE7ZOI09nYNrv+qxTiqNCf4UvaROWmyG2Od46LBjnmSlTvh4LVzhQi+s4aeoKtOEgpdRwcm1DS+e0j+3i0YFdEIjDicDiBO5bEy4sTCSlvYOWP45z/FUG3q8TTAsD8I5Aa4DMgEtAvY5LOqCpIpOh1ZUWngsMKX8uqwxhUl1POPrEROW9E4Y6dFPHfuL2eh2XNICrMdE0JiNxCNc+ygpJZCKVyYXtAzJBxv2lVGgSRvYPRvqVNsr6CIT34uj9AAAQAElEQVS8p2HtBK3BZLU+oHnQLPmWmvZjSZohMIeBx+Bj6bk32czCvXiBHtFdYCFwx+YT6LpSotKvQqOL4VZrCEe61GFcPvYZlMHXwsRQKnQFSRcUYtPBIPG2uvLvM+joA6HAEUa5jBG2O/xUQ1qJVms4uTbg11atznH6mGXdTcvq9ImuQLyFKvlRjyaSbtD62vOJBZ31PXCFp5/qE9qduK1r6EqelRFg0m97cA+t5b12q13Usk7cnlq5CeFEMSe/kbTkeGjRp6r4KFc+tSnxKQdxWE5MbNIivNPrEYsEDmMa9AhrprN+Ii4XT/YXnm0ahj4uXcKy6LtOpMJUDtYhPPTyxu2SvCQNxgOwuUAasGXt3LczTJLdHDIJstiXgflNuUGjsI9M6sJVZo7X56XnhC8ZY/Rn5b7CJHbARwJB/d4Ky4TzjOzkxQWGsta/syCDEuiVQbb/sVAF6gsgHnrkra0cRhIQ5KaeO2wr62uLmqXSE/uEvoyF8H6NVa1v9KkZJ0zgtuMYI7CMMeJ10j+SvCp/i3al7ZhUKGOLevG6xBzKTzkov9NFzokcOjv4MsnTr9Sd9cqeJm4X+GIBLG21RMP2TCy2+y0LMWlq0Sp+RrtjW6uhjSp34/YvP/0zPn78Nb483scEn8Jci8nKnLC1S3maVQIY/ZZSo41DKKdSO6AHSc2cMOTJ/vYz1igLf5XkD8NtggQ4R5f2lzZ9wnvlQGOoS59n4uyEzUufMj0zX6oHcaStpcoLtC4UZRFhm32Ec4Iv7e+EPny23nbHprxpn4EprfZxUSnNZwjGYpJWURTk2yMc5VeRqQVM2b7+KMhD+TbsolIaiab3be1WuFDiv33Wiq7AbV3vZ/QvbdJ67QopyCNSvwO+p+84X7j52dgQcEOho7PjAJX8lxyB/ZKEzmzgyOsZ2MI9ozGk74gsHagt8q2upIEuUZijEWr+2s6E/1r0wTfkVQoYSk1c0jdddHRiQ9oxPW0dRTJstw5kfJEqFdKahRq/QLNrhmrWH+QOMzFoSpuyvVXsGPpf0KOb8BP3kB0Vm2/4sPRoR2/oUz1iDTk35ETIakdaemBYaAD2zKb4S75N8HWDg34FmvtWRZmbPW4e/PzLz/Hrr7+wgf6RMce44q3AE8+6ADiGeI2H/u0SAme4yHGj7oA/Dg364XvG5p27EF/aSAWGvCvzE/POjGxFbr2lfLWLt1w8GAeVm31c8PQAslR01VUhoXME+HufEsZH5ZOEhx85KCnrBXxoBOPkm7Aq+RpwgGVP4Uib/iHda4Fr5K+86Rm1tiw914Y+nCNgFZUDGZjqZ58bCGNIx5nGhEezRIiDtHvtD5H2uZZO+ZTVzq70OFaaLN4Lz7Yc0xELeFBObv4+PNznrxc93j/E4+MXNqwfw5jsHxK3+PfgJmJMhW5juPFTeUnTGzZtPPDvxLwhpxPP4kNSUaFrQ9xX7vqKf/5AOyjwa4GE9auo1zvNDv5rPs3awUWG4kKitNFZmSAfhJH9ss1+IqFG2Bbx1/+Ga8HU57QRffQMDPu5IXZ7c5ebxW6OO5cABvBL+gAg2LStGVvWOcY5P/J5Q6wZd404Nl5KS5u92qRwrqUrJVZdFcRjubYU+ArdgWtNuSlfbUa7sIw5d25jBN/6rJ0EBwxPlJeMAYBPmoCWkpA3AHJAveQB4vPL6n/qR70ZB6RAOcXFprRNi3UNW92oP67CFq79neeUn/HS+foKT3tSvyfii232EY7FOvMtD9cm4uQChUgA8kr0AF9Lxa9q1nU2xuVDexoGj0vw4w/fQlspjOkp3tOmPYh7LXPq0DrUTesK2HED9mz89h5yDPtpH/b1uYuS9Ei/RRlJt3zKzwmfkF99PPgIR3uzr/cYEF9GgNjnvrVwbrWP81FfSzT02dfK6PVrP22sby2cvwbitmO6QszCxpW38pvwszP+oZ3ZRxj2kXbjlX4/0+4zRAB8pUPazaVst38HDV1Bs1yl25yxb43+K74TunLj3UOFx6fHuH/8nPPOPt/ixwYZZ7w7ofMCHJSHrR1DW3POML7468dre409Me7m5i6cn0UiHW5YdSWQNirAtwUjLb5NuGMT79rQlz70i0KHUrqsXkcJ6dsq5dsid6UWO44zE6dKez2d4kii4e8NOqlbZy/MjAC75ET/wKnB89NL9ktDRGUllYfauKpkT+x225FkfEtwo2DwGsdQfzfCNFiSNGHoDAZoEweDUyk1HdxfHXp5IhhSnKxWPH8Qs/haDfG5GNG4DKQ6W/B5Y/J6w6nkQ8fR0BqJY4eBMxTL5IsArgtOhlwCdsnEPhMunEAaBxxIh/ReGTmpTrQFUSVhQZYOYdJtkJLWPDFh53WA/66QeIArE00SU+GIr9YafW1Ruer4dEvexSH8fEWXXV/l8ICzejIlP6ANA45XYVnQQE5UymGL/F2YKU93yjfDGMr4sN1zGrJPp1XefWsOC8JFtFqhpUoWbK0TpXIz+BhwlvgvAsWS9EmDcrNzV0ri7Rgv32tSMcQtJ31OwiaDO3fzbQcTYgiGhHqv8j40JuMW2si1mEzJn3x1yFb5ZF9gfOU5b4IPEYZvAJsHAv6S9uokJp1rWek2wNqv9Q2cK7/iHJBD4rhOOj0SgUh+ArWkXHpwF+sofWuhbDfwNTCh9qUmXjchDOhuwMhfytxT65u7uPV/xqJ/xf6Cz4wgAAUd0IJ+Wj9GtYI2v+Jyc8iJ0oQs37YiWZYviIq+XWgQP7Q5xrYTfdxYSL5ZmDhxK0d5kaZCR3Xqzr8nS04CT+z+62NdKWknykQ4ngwIR5/aYjvq9HB7F568DOCURsDl94y/ueD34bDfeoknfPczJ7z+vStPk5MOcNTaYkz6t2mPByaRPfbSGvaXcilRkVO94HBCPhKbrvQoJ3+ddLdjwupqLlp8s+PnX36J+/vPJE/HtKeBydhNslJWuDMTvBs/j4+PId/COzOpNmixVBb22bcE+pzTjgrwB9r973C1G/u/4fvGSP1ReE7CcfnIo7T6pp22oIw2u21oC/JtXxOnIzCm+RjGOTfIjB9nEoLuAkefs85f6Ty+TvjeHD3yMI4t9NFHbnaHMNa21tO+xGojL8TqKTo6DfRv2JbjdBdl5t+HUX/qWDnqjPqaJ/jSCmhQL1kcY532TVCwKeV6OOzj/Xfv4wMnOb5doi6NFU9Pz/Hp429Z7j99Rv/POVccSTpSJvn224R+5tD+3NBzYWKsnbGfQO4iqX2NAd2RE+SvvIhbWjEdm9dC39pqjPRTBhuuPg9cG0WbUd89fSq2dEL399jG3//5n/Hzz/9IO3mdXmBxQQSFEsT99a08Y9YWX53Rh3H4xDyifZjo3N29I37eQGqBjyn5C6Bs8Q9tzfiiDciPNHgffqDXi+1eMXNkPBNPJ8octbYwZld0Zru4ldnj40O+Yq0fn7AZfXxBVrY735iY+Qafc6q6Er54J/pq3ydodzPEX7N6eHiMz/efcoEhHmHom8YB7XiCX4iCN6BAR0+praXO3fQbuLe0VqG3pj0OyHrcjTFe3hIYsXVtq8AEUs2f/EBCC0C5o+Eqk1YbMa9SSRs9uMkv1gcZ/gziXE382mCFnjZswNuyH3sXeRWwNixc5eTmo3Z15SntBoHbLs9ecyBolecJ23Dc7N+Soc4+M3XXq3rwvrWacX9ADsraPl98a4vNxFfiLqkUpBQWQBV7uhRotm/4udAAcxdu4RF8bkIJPwt97FprC+2JHjEdT9jaG8OWrHM+9S2YoTbqtNs5bVd511qxJ2IB9AtH3JaFU3rjzsPnx/jt00c2QB9zYwf0yLOkPpXFL79+jH/8/T/i3/7nv8ff/+M/4j/ZMDWWOQd4uj7Au/PbSZ82N6EoZ59dODTizS0n8fnrW9hC8DHmabsLdqueLJlsIQV1YVFH1znVGOdCzDdWLCv8OXkV9xtwMv+AeOWU/BHHbZNPUIbwrbd0WnSh1sLFBYq8WgAR2YzcekqrNW0yu6ILdSLt+prliF+lLJh3B3I7F1j++QQ3dTL+4m9n/Mg2ZTDQrysV2tccRNpn6D/Rh8ootNXaQt8fkK2xT/476qUdcum2ZJFe5x/l1QXaRmgpSzrN5JXK6TO2aOz9+PFj+KbP/eeP8Yk5+NOn39j4/hj+TZynl2dGLPlHzt/d3cS7u/dhvKvESeO4fDonaS/K37cJ1aFzzma3x14a7MLPRT4AQ9w1jNfeo1aeESv0yVvyxb318mCRt1Zb9JQBmft8LcZT6YBp4BRiQCPHHJkTKMioIJsAnnKYocHrtagb59q0wdvb2B120KtPEGvR3Rv6EY++pb0NCa+EfmNObCxLO2etMA41zMFsswjbsZaurPLPeSnpJ45hTNq4/Bl31XXw6WvLuJF+y7yyXtc10oG85/Zmzzy+pWfJOfOFefR4fIXFkvXb/T7223241pF3cRyJN/YzxhufjvA2wRtAFHxe/CHN4temBnh1PVD7omhRhwRjW9jjhD2egOGbWBPXCf9e7eAY6v9E/qWsldmGzStzmyfyu0fszf/trIBMXPqDV2WUJWyBJK415QRucGlPFoYln47pkanPEqcve98xRty//fYpnKv8e5rapZsYbjyfoPMNvtW//cXktdRVP5gH4JzjAx2XcG7abLAj/FKcCIENjpk5ET7dUBMe9AlDep3/9MmAfnFci7wpU/HAgGC4lHCeBDMxmIOZpTAXYLu1gXekbCgDkNb1oLElZX18o/+UdPbwa64hfOcT/cB+aCmkoSojC6pb7exILvVCrjoBu4W2r44HYpO0yIP0qFvfCPzCGv6BeHDP5rCx4CPxHsLjf/zr38K/QTtgI+ZmyhmEYXxxk883B30LzYOBf/zjn3FETrv9Nj786cf44W9/Tf/MTWNsR/uUVhjFlZf0vx32uyN2NOhSn89fvoQ8Dm1ALzXv4xv+lG+H9g6l8NUzMNuug3QMqi9d6HQGgiNKnEggnKiuBu/zRBDQEDWqEQdy0tBYfS7CwHgHDEglu9miMSsXk9PX09Hb0GmwdAx+DpOur6ffBCE76FDCs5/3aUQ0CB9y13HQpuMYhHQQfIEefGENzrixZgHN6vgFIPYTn07jvdczALtSmFhaBlqdnUGAuIytq2xOyMNi0iFN43YIQLI4mQkeUy64lE86Kqi9msBcAxzWzUTGBCFltuPZOosB9Ywe+IZO4zjvIYmefEEvTS5olLO6eCHhdOEp7L61dTFSSDCu8mNwXxtO1yARABEEhzn/Mr/4pKWnjwyI8xrkV7wVR250YZwVjFXu6nl/3SFm7ErnDE/0o4/PKx8wdxlH9e9f6mhBtPz0niL9J4KIQdyEzM7i8uoCxnZ1BDFJ08BCQ76UgfVn+QV93xr6G8PXKrW3rhSHyF6oq4pNtlpXuxM4OtfOhXOl+XoV50zw107y3qSS/kD8fTy0gxYc1BYKUsZa0i61xzfoEra8DNDm5psTjhOnycV2u89k6zqZExxAmwAAEABJREFUi1u7mhMXZAsTfZpsFa/5XNiQCBYBU5Y3Jjzht76FsE269ZcO/sStXUsTRIb82xejZqNEe50zeNuv1QYt+7i7uc3kArNc/wDf53sgRdaZKAkbtlceSTRX2w1OyadcRDhhKDdx1Yas+wrqAjN8k/6KPZakRR0NrSXd/i90bWjhx4Rjgi/pEpbXrhTG1Wj0b7UlzBIl/vhx0SFvxqM9idJ4+Vsp6tjJa2CspYcu+RNuKTWEN2JTHffK3mTABb6TmpNoX1vat4vCE/7v6YdvTDleWcBZ2oS0uQCwv3CVVdXewGtb31r4jBkhv4mTlBdOZJ+4nyU75AavSN+QDm07C0jEdebq85H46QTuf/P8y88/hb+z/fz6TPzBt+ljX+O1upF3bcqiHZ9ej/H8+hT+L0XCEqYyVM6vLOBMrH5D51/YGDPGay/Kw6uLGt8ISJ/QN9iMMvnKgwJsQTgDk/otiezdzSFu7m7jhus2fw2kT96VibDWUqMiE8eJX58xluvzxqOs43BAOl3U2K6gSkXz2EOpSJ77ARm76aM9nQH2xpxgYsEt8QIctFd0qC5NiLrCeMZ1XZcLitZ6u+ZbmzO+hwJC+tSVY9JfoVM5BFpa5bvK2n7qVpvzWiDKdgH24PWa9GA38mGbY4QlfPmvraYNWh8YgfyJ8+bmJu7u7ig3xPY9/rlLOzsje+Fmf4zpDM3KzQXAA4m4ulNPLtwm/ChlBs9eZ+xDOpQtt/BZQxqG1qJCb61eG/UFyJG2qR04N5zgQRsSd+1rOK9L59Bq9i8dxMPAqj/kQ/yzf46DZnkXrzHLjQ51LKyCLozp9QJHGVtvQVMrbOB6v7h58foSz9jq8fWVuXLO9l7aGU+3EKd5xop3nfdbbaGNbFiw9K3RzTi65Hx4RhAWZZP0QatX/d166TA+bLf7GMl1Gnj6CowSOd6+gAjt88jCYUYfi9LDmUupK97tyHVMe1P3WeLyYbAwzBuOzoNsBisrE3zx1Vaji0JnC5f4F3+gTrBcZCzOnDuBFfTtlEdfUzba89UGXdR91SV+Il5xAYzvEmfhyT9+5zhtw03ePQn7dtxEa9pHZdFvd/CDT9nvsdVbbNVDgYEYkOzTNl/gnYBpLJLwrsAHxWdERNUStbYYiMFU8xyhfbkRDZaQN2megVHo0GMvlZIdRWShvvYF1kvq5ISt6hPagnjkxW6IJmN5X2tehWfx2aswtbNK+wCv0tTXRvUKVxosVISxrILXcdp8Tsw06AfWddDYAcd7S+K3PcdUdMODlcgJwolV7WuxRdpndHTGnmy3qCsX+Y+P97lQTbx0Fr50cwuL3IGjQrdz9na/i/1uG1t02Fxkwdc4DjEyP3q1n7AtDCOHauTAe8o2NthtB0T9VVo82PLtSTfsT/ihv7Jnfqt8paErBb4KZJSo8G588Crd+rn2rH1c65Tl13HIy3tLD+0DdHoffgAJ6ISt7rWPRrvwvxaee3BWynWceKX59fgc0/Mrefq6uHb+9z9hsF2+LFdZis6Sbcj+dDk88/BNW0xekUlXSnTSbOGeqlCdtuMZmIPWbUGy0N8VfgiYYrst10JV1KHGwIbEiK4O+23OnSM6qnkYVUK7Gio2QgzSroZa89DMDaHa+tBXG+3mk5vtNp+10Z5+pdSk7aytFbGtZTrN4TzhQaE1BV6U69Baxiv1pQ353LcalXr1lzJno7+yOSbs4mBK+oP4OuiFX36uzNuBokyD+g1x+Gu+2reQTuF00NkVOnIF3EWcSAu6z8SSI3798vKaue9MnYcBQ2V8rZkfFugXZ+o3RwMLQAWYyqHSz3ucHzUt4duKZ+LKAmzvpQ9sjOQn8H1meDimB4ZXgrFVWXxOuP2KJ+FgL7MwHU+vlRZu1i7oAbxvb6x530IfpyUach3R2Xa/iS1X5atMbJMG4UFwyN+I/nfKj37iPtPJPuLmlq+IroXHP3ztJ07jIxwCr4YxYL/dESP2oXzWtojaV2xgtbfgYxzNMdy3VqG5z7GFZ+l7Y96amZPNCZ0Lc46rtjrPLvjeLAv0dt6cUocIOmW75G8czSmb7PAN/5Djb4Z8A9CZpCoCtyklhjqEO7cyoFKdRH37xHsNLA0I456YmOyjMR5I+P2fADRaDbJH6bViIASHYWjAbKlktMsO5ZHywlDwYWA0kHTMBKEpf1/ZxM6A7eJZ59IxDECNpEKHsFivIU7zG6eup/BU6sguuLQmnTge0Vd0JCpyuBbHSdcbQeSVzZOJZMv+M7zIV4XukQDsiYGLUXFYpLHWlYcXTq4tThbSZpIuTGFZb7nCkwCTbU8GT2yYmaDBddg/kLftC4HHPm/QtNIyk9QuoQPpHPZd6S4ZGG5JtA4sbq17zFd6n3AsdnwJIO/e3ZFg1kyA5AchQzoY0Ss34YLwyOLRZOqEvMRtH73yhE7dxX8hsZY3kyllMQDXsUCJyr1//8Pd4R00VOBeZS6dwvL0Uz7Efy3yJz9vLEbUq5OQRTXN8D+hh5cvJPVfngiKE+QsxOfVjWYS0TdkIx5r1It/CFh84rFePNLiHzH1jYYDE6i026crUF5qJlba50CS2bcKqSXxzEzwSR/8iythEsDV11VOGRBpZ0CqrfRSEvkHPcWd9UDUVs70SxjYlLDVYVdKuDGgvTR8og0DgXUMfcbkenfYhjDtn0kG+BNucVyNii91pUax9GzwYc7yrV96FUdPn8aJ6wb+TCTsq33ZFnxa36INLQzqDGezYMo3To7YJc0ke/v47rsP8eOff+SkbJ82+Msvv8ZPP/0M3hLq+8CEIy3q0pMeXx1VTur1BTgvLD6f9CtkMDBJOcE7CSRtrcZI3W47hrpZ5dDCa+oF/+5KSboe3XzAJpTjjBzl8Qwj0r5BtxthYIsFf1VOTkzqziS1RIn3797HD99/iO9YkAzIQ7kSCOIqg5a4Ij/StMeWPaGt0HjCL0wq9KXbw03sdoeQ3sQFX3kC8uk+9Glx64c9dMiDtue1DTWGit64+uwpnwmZ8hf2jOE7Sfq21RMnsEk3vIuDC3Th/+A6XmRgO5Vpe967yfb506f4mRP5v//93+Ofv/wc9w+PxMKXmOdzzMgq+/Nj4V5/VoYu5J/xb9/y8K0IT/NSbmQoJ3zs8ekxfgHW9Vejjuj0qj/5dOxv4NUv0gbQ9cP9ffx2/yl/rWBCV+rT+PADdvTXv/4lvv/hx/ju/Yd8C3AcSUrrGK1ih62FsjdZNaYry6Qd+r2XT3WvfbnxdEIWwteme4TU1cKJ2irnJizidqXOcdL9Am1nfFubGWgfsINhsw0TbPVg0qPOb9CxMVz+XBzPyF3/kCbH9W210dQh9/azj3FSmUrrBrs2Jm+v/oEcjAkVezI5s799LfYPPj32IXznNmUgD5U64ffw0aD3/bu7+IAdf/j+T/EO33x3dxfKTBhdKRnTAnufM4ZO6P81npgT7i8neo+PT9iDbzKVEH7Q90xf7QESQvqslw5t/HDYh7FIWx1qo0vJJE1en7AN/Vs70aa0iw002r8SV6SbAbC9ZAw/EsPcKNRW1IfjnP/ciFAOJ+cC9ANJId/jZkx+SqkZb6RVmOrUK+wKPt9ueWDx60alm1wnZG1762t4Wq//z+gw7Ya2wP6Fb8zYEjv0UfUvHpqQz5yxTplqO47Vtp1zvFovLbvtPswL5Fd916GEsCf8xvgifY6dphPwkDk+brv1Ddv0rUHjoXPUUCsLHiiFV5iVDPiaQ/88vpy4rnNgRQfanf0DdPJZsI0KUB6Tdv1CGZ+IW+IXbQngg6NvLZxXgo90vrA5pQ6P+LW+lX2LdAitoLvIHEFdyXdlvAcCf/nrX+OHH/8U3334EDtiZVfoi4zf4B3QIX/GW/821Yfvvg9jtD40sbj0hN7/aSdjDbZnf/mSF3EYu/31pzY0Yu025M8+Xi0L0jmDS3qlcoAmbTZtrrMG7ZRCLLDU8ONiVn7XPBL9YmfiWvVRkD3yQfbaRVdKLhzFX7gPP4B1sV2ZT5sFnF0pKe+vMka++mhXkAWCvOYQORwdCa/VlrGudGBOGmbS0jnxDa1+zXHkETBRqWuUCmzpVQ/qVl6AIGikseDnL/Hp02c2gJ6TJhuk96uNAGxoLQ7YrPr74N+/ef99fMj/oes29iz2bu7exR3lhtxdOmd0Y3yVP+fJw+0t9n4bxoTaVrnCJriPcX//mfIpHogvzgnKeYGyAt/KEPQrj31LnQp/Ab6xeLPZhjGvbw17YxRAu1KiwjNiV5kpl9Zq6C+rrVC9MufPkNeB/gO62ezGxLHb7WPcbTM+DsDuaQ8+xiDfYHjgUOPTw32+wWL868pCa5DDTeQcR9YfR674HXwo+4wFxDDn6VfmTOdLdXHCz2yH5KS5gsdSEJH0L8y+M3HnDL9Xndm3K7aKUp5nYsTvRXtdaSrYyxAbNloPtzfh30hxbmqZr5TQT8TVKn4NvAqf/lrb3bu7PCBYNwWQx2Eft5TN0KLva8Z+5SGOGV+Sfu/9LQQ3f8z71b0SGYCt3LfI82CBjh3XEb2NxLENZXu4bCbuNjGgg9pq1Na+Fm3f+VNur6Wk5pAI+tZGNsDbjPvIuQb+9GftI2MbwrTP72OCNc1yiZET673jxe6RF/RsoE94+upQxwhks/L4B+zUSZd9SlfDfND1kDFM/3JeWlJnDIfWq7auEIR5LbaRMvEIhcCVbuVrvYeQr9iI5eQcd5G3cLId/vNwghicG6gZQ0sY52/xxXd371kX3IQyF656krbUG7bZas22LfrVN+UJqYa0AxrKK3TBH31TBud59TOf4c85OOc17nvkvCEnuwFn/o2sH/4UFf07t84c6A3c78iPzJP0OWlQL/rvAVpv7u7i7v1dVPSvHX35/Bj3+JkbxM5LA/XCOEOYY8V7vsjDA9TX5ydoLWGfN+g5MXfaT16U17da1PP/4bT//5P4xqbKicCngevEI845kuDWuhqWdZi9Noex1OizPjA8WTa46axzBtNc1D+/hEF0JijOKFkFTzhGJmjgUfE+m5iYaLqoZa4EXmFSb8BveS/+HUa32e6zzqC4ZSKzjCTerTUm9rWvp90m8zrPgBF3tULgksnskYXEQOJqgDVg2sfJ9P7+t5wEpE/HCT6tH/NVuO8//BC3/trOfhv7mz0bMWMUJjt5F5bOe6D+sN/Hlj5baBxxrAJeHSblBRcdBQmls5owZIBAFgtygcBQtvKxljFG6Nwg+xtgOxGIT3ottv3ww/fx/v17AsI2oovwDRonqxcWPzlZKXOEeSLIfGFRvS7YJ4KnoT4IquqJXddS0GWLVgmeEXm6mgEA/LvbffgHZW9x9t12DAOB+N+EjTOnvLzCh7we9tsY0IU8bJUDurFePbs5po5fnl6gAbzIw7ZSG1ilZ0m78Vddnp+PmYzWvkVHe6Gv+5QTSWUGDwKosnQg5HNKuMSRzS0XBb6iaHGhIM8Tm3Yn9G4AcmK3EBUd+ntBJOohJ3R6qwUAABAASURBVFlwDuivwUdBh8QvErecM+IZ2n/79VN8Ifk5QoM6PKE/J3FibPT6i2Xch/rUls62s5Hl21oP94/53yU+XJIR5XwlQh5hk0fvSvrYAtOesL0h3+l1xpemtGN9qSKXRkn9snn2BdhuDgAgVjiBLmo4kQdCmtGT/JXAH+igvk0AhaO9TK8TNrHk20HSvcW/bm5uI4Ehn1IqYNaxJfjHc498BuQ0tm1s8c+7m/dxy9WFjuNmdALq0Nc22JObUwzFB2b0O2dC9olJ49NvH+PT50/UTyQzwMLud9uR+xvKPmXhRoBF3YlzA14nQBd/nhafmHhNSFO/UO33DM/rJH9M/0gfSXuYsMEJfiJ6fFkEhQHSaumKCf8Ur89fcpwwlJG2r+8dsOvNuA1p3JJ4SgcSSfvVdo0/M3ovyEg70M4BT8I5ewFnjZFEb78/xDt8+N13+PF2n8macOxvMtSQ2W6/jc2uoUv8JIlcojbGczq4vzkAZyBpDvhBntikej5jjDO+7z2qg0+g1op9tjBeVu7Vj3qeMXD7SOfviVwfhT5rP6UT4f2ITtS5bQO0NYr1pdiHGIud+3ZR8OlbC5MYeXEjBApYpDd4HIk1LSd+F8Y7+D7s9+j5kIsTbcWYukW+6tpNpyOLV/FIr/YOe8mTdFvns/yANsRDI7a0pC2fsQF9+4R9L8SPEjVu9nfxlz//mfj5HQk38sVnxStO5zxpjiWZSjjalnjVv7ikRd9xo9AYVcCqXILPRLxV7tymnjfYyq0b9xTlK83GfxdOxuoXYtMEjbVV7GkL6YVkF9vjhP2Vxccrp9cz8VYZ99iqtl+5+ly4Om6LXm6whQ8fvos7FnYjOLeUvXMS1wZ/0qOsahXPmH7q/GLsmpCLi3GTYp8DflptsceXb27umPP20fDJVS6BWuZwDvdXrPQpbc3Flkndl5dH2l7gAygQOeMHykQdTsSxKw1DZRFIm2NBF/Khb1V48jkLP4ZWww1l34QEInaOnSFjk2w3Fx5IPL+YZ2D7J+pPyOrIdUq56uczKrMs5v1pE8YJ++AigER7pUaFHuVkEV9jkTI0bBj8kBFwHTkRAA3L4Cc1AsB/bFfeN3cHZLXFz2r6ujo+oscTuc6ZfoujkInCKfBZaw3tTT3dYB/qzuuIrIUpP8pvHSaNPUNrFukttdGtoI9lnRfAEX4wMnL/mJgzTsi8YPONviM+1eDJZ3XpVTgDbT6rm/wVXfSiP7xjM/17NnBzsdG30J+leQCGcx2SQwiBTuY4+nbhly/5NmjGkr6GmwnOBSOy9OqzOYT8WLQ152Xjum8n6jdZkJeHIcbyDmErjwGZtMEDEHhFpr4FaXFz6fVEnslco58o41Zr+tIGu5fmN/jJQwviyCu2IZ/ij8tH21/oY1Fe2nJujiPPAt/awgFfcG474FMbaOnB4XBjbYcu1SfKwL6m+MLi5hk/0D98k8y2gt67UvLAzjgysnh13hB38nylq4u4yrgh5wps8XjVVrZbYiW+PhL/a22rTZMnSPORGJeLeejGSDJ36ht6s9C3IY+R8bf4tMU8eMP8JX3icIHoAtWY80zcUb7Oe8Kclwk7mykL8Ql9M49O0ozcHFug27imzb6hP/8ukM/yZp3y1Fj6vsaIHe6ucQmZLAqu1JBmi3PSK4vQ0pdwg1H6lJn+pGwtvsl6Quf61tuFNvNgc4yCbrSrEzFAe7jKXtiiSj7nY74BfZQHjEH0FVknrojMKbXPFCXwhNk3fRD/6ynU0Q3bn0K6zO/eiD2+WRRlBuJa5NlS3HQqEeKxSIfleu/Y1/kV2b4SZmb6lRiYX7f7MSr6ix5syBjX5mYB/gLumZxtzquwGhsyfdJVyBWPYT7s4hxuYoO8b4kxt2zqVPociZcD14w3wK+lhLRAIuTO4Iicv5gA4/nLI/79kr6NAWS+4RtVxnufHTsCY7AAM6/cqz8BqbvsRxtY4kSscP4whmsjhtESyLYfwxhh/Mg/fI1tvRG/YDas2+ODH9jINM80Pmn8b+jvTD/H609eJ+KeRf250TFgb8YC6dIWYBByZsylkI80zKKkzLXn3IhHNspnAnfGX+AbG4QnTuEM+JIwfT7Rb2IOta+ysIinrw0djjHiY7vdTejz8nHET5+JRbP2AnP2LSX4LJkT5/oAGVERBZm1hmy4qnvXA45TbrYPtZHDjKnfDXlAjw2byz8zJ7peca4Tl75srHRtLz6Y5lvRseO3cSAuyE/BCE7k0v7KpzoSj2t4r9rWgF5rrbEhfrnR6NxwyJgIr+C2zX7iWOBtQj/qv9Am3a/kNMZ124OP63XrjQ+udxYXKdT7Lf74xso3QvP/hkysayYRndiJy6CHITgBNQy9lhYqVmPUQCJw41Ij6zoSEBS96mkmcM5xxIGc/Fbje2FhRDAE6EKZ8fYjBnaij4aggTw9vcbR0y82oCCDAFPT8J28u1LSSF3IeoInLTrfYXuD0d4w0d9Ew8GTFvouOKsbSU76js/6IAQySejcBokDJxxtNxoH4p7F+D2nptJs0qGhy1/fKruxnMKy0bI77EPch8M2Ha3DATRoJ5sNcNwl3drHsrfPCM01Ooy+QJMFEhLfAv/ybTAxYCASpZn9hzrmQm/AySzKXwfzf/OpwFJ+jrftxz//EB9cOJKMFIAb6HOD5eU5Jzbhn1OfUzw9PXFi9EKSeNVDMNEs+exCZ6gtGnoupeabISfGuSu/Oxzi7t27ONzdhMFLPDMTs5PrTPBacFb1eeJeHpWR/Qbod4LfjfvUpXZ1JOC9vLwC/5i4iT58sSFwKm/lcMQu1kTtJSe1CpxaK9wV5qGFhcXEBhUTN7ajySmTDqLk08DywEbX508f45FTqkd0+sJmWOqVIOQEq27PIFKOzADA9QsALlmP7YjPX9cakEcvbRgk31BOLwSvT5y+PT09hzaWEwTB/0QBbGhvG2zRyckgaLB1UXUCf749cn8f/v6si1oTBuUMYNnPYnJcsBfISfJMhGZoMik7kcwowwlY0u9EIo3q2Q2pB07GDfDKJTmCIG19dziEz06I2Qb8Uip2NmLfN1xb+msmeiRu0ipOF7gmiRImHaWvaaOO/Vpqi0rZbLf44h5bubvAHGUBv+c0HOTahPbkxCi/Mz6g/Wiz92y+fvr0W9xTrL9lMtnhZ465YwPywL3CkL5X5K8OW4X+oSXtPffKbEr5vITJp/LRxxbxIK83ijZ7wm4m+llsk5YkVMFw06dsjG0RJ2TxwiQqXsdapEO7dtNnh987CaoDaVBOJuHq2U1MJzQgYeP5M66JPmhCO9FGMiFjkXV4d5f+NSBLeclSK5Nsy7izw8fbUIEV+Wk875H5DRt0LjxLLRl3p4zda/KmnM7YgANst7TNCm9gfDDG5jfsC7aj4mvj118N2IbxoIMGaRFG31qo59Kgo5WQhg0JhzGqACsKMZY4oL+Jtxb6CdgGHKgrjMGnBop+1WpDf2O4CXQgOTpc4vl22MZIOWy2osWXH/C1t2ilKX5iFjZFS0m4pBjAJgxlm2q0vsa6UNSWF/g7U3KRSXyRH/H9+Ycf4x2yb/2I7MU5hr5rEtRBO5DDcSZc8qSfaVOgjlZrno7fHm5j4J5MMgpXYc/Ezhm70wadH4yJB5JuE++ePtZPzEXH6YWYTKw+vqbubHMuka03bNS588vzI8n3Ewv5I2iXqIzXp7UfY0UtJfFrk+/umKu+/xD+D18mc4f9Ng4kzLZt1DcQpE3eRmTrvCKsEzJRTvr4G35iUm7cUk87TwChfbfdo6tGLCcOI+SFBeeRBDWTRMac0fuJBeHL8Ym55jnnH5P/ruBhGNlEnyPtXiEj+oaGhpqbJNopvaL28MKCp9OWwGE/ZVGwk9q3qPAe8Kv8jE8Tcn4hvn8ipj45vwH/CB55nJCfuGboUhfWyZ86dbFmHJ8yZmM8IOmA3TfsEVzyrf1pCw1/6S/0uJAXtzAYAnncoWdpL9A14gv6s7FLX12g70i8eSVmvUKbdmQMEAaDYQV+a40Bnne7fdwRA95/t8ZP9YXoMi4rnzMDKjhqaTmulBo9Y3uu3iNifGSOBTuXI5/l+6Q84FP6Gn4n3KGOK4zAUxJmjQrvPOV455i3aYlN2shtbpLuxn2OSRq6GtpNQ1Y5BmN5A4e/CvqFzXz5TF1C33DBqU8N4OhrAyvM8JXWM/TK3wkb9PBCOGfkZp6mDo3R4jT+jamLirjnPKzLQ0P0rt0Z1y2OB3TKRhsfGFOhY7UV8gZ0oV0oH+WkmeU9Dy5E3qDHOH+CH6/GFWUn/fqL/pALORbaxjeEIrqQRg8hII68ZYqXp0f8wJzriecZv4kovRolRqKTM0gHfHJAJgYuc5MTNjsTF4Sh/JTxMNbkpTC0K2W1lf021k3ZbVRsRwLMI/Rb56rX48ymAAzR35hUawPGWgbwbVi47chTD+R0G+xOOjKe0B+ymLOR02WDzf8U4ghdE3600AjUkOcFwRyPp+RNeqXBYv48s7hVdlmYQyf49X5BprqL9EhDI08akEHBhoX5ezEuLOh4Aldk3LFN3bzgR0/4vG8ZuL7Qlyc2csyP9E9pKfir8jtZD+3S1dWIaj1X2ETkS84j2thMvxxHw1UOIlZHJ2wxCk9l1YPxvAwNedZIfbKpc0I22qu0zdwLa4kZ07IsXJc40y/hVKgB3nrPthf3gAbBwoHYMSY2Mk/MC7N2wJjWamx2Y9ShKIKERU+uYMFW3cyc2ASbpBOgfcO/yhqjXfSbDxvrtO2cZ9mgvjkcQj61twp8c6wNeqiMs0BS+HbQGWX57P0T9mwcm9Fn+MEWTq9PbFY8Ics57X9oLTZDBXaLgWsjZvfALPRdKFActVMAEfr68xf4fZ5ifkVGZ0RQKnJtWa79jA8LfJp7D7XlocWP3/8Y72/fkzfswR3IDDkzH3XyT2wLrifiyRv29kYcK8Bt5BN1s4nS9ynHVYCLnDB/NvyzZOxbkOPk/1x8fIuJMvNsnfQbl4xtwm/w1oYxLEKxXhs/Q6v4+govpUTl6sb3Ztyhxx3+u4uCDE7YpfPhTH9FY4wJPuLRrv37fNoBkokBGAN+Liy6pH+aZ4oTq4h8UxGfHrNsQ/wnfO4FP3lxLUjM87dktANtQhzGBfkQnnGswYuxwM1Wnydk90BsdaNKnU/IU/6kU9upfQkPYJ3rjIuHwzb0aXP8odWoDcq6InhiBH4MkxV5zMhTms7wXXi2g/I1V874QD/rLOvo/37n0//p5Xe6/0+nFPoktusrd7onC2wc3AWMxnIkedFRqgZIcjMwmfcF5fLccHYHzSg0gy8nv96/oVi9UiPTuK1bCCQ+q29hNRzZ8ZWrxur9fr/jtPHACfAhfNY4nFCr+MBrApgGq7cByGeNVcNtBmT6OcY+NEOarrMWHtiIqblAvbnbsyv+FD/94z/j9ctTNBzrf/zrX+MvP/4Y7mAb8H1ldGICfIM3d9A/ff4t1h3QKfxvfU8kA0IZAAAQAElEQVQE+TfKDF/y9/XZOjZHfD7hgNeiZNciJcGGceEGB4Fm5WHpa8NxracnTqBTOJn76ukMzKDJyacNyB/Z5+QDlBmcBgz/LskETvlxUajclLnyMLjf3X0IiwmqiSBDCXhzOOaZAGGxf0W3NywaBq4Ti9/Hz5/j468/x8dffln/8BonW/KVaqDPyIJxy0TuYlaY7jobmLSbXKBAbyMJ22y36PeG09Fd2F/6nGBWHl9C/vrWQvzSIV22ucg4GXzQhbwqb/HUWmJk0hKu/PTQguQwvYUSwOnBt8tE6R2JjougATvqGdeVwiRTwiAoHcFnxTkTXNExPqAOF225RAytEuzGXIiP8CrP+7RX+RnBVcGJ7yB/T09NSrR57bFnbPBxEr3S7oL9hpOYgxsduxH48F0qvdRWidLXMJA25UE95hApAyYzO21ZjL3nVHaDTMVRsZ21b+MUYwllpvx3+y181qxzE0p7VqYmitJyplMBvvI7qHPkA3bGtJSt8hpZBLiA3e72sWOxu2Mx6FsPK2xsNookrT+7kgtm7UN/UR87Ek3QxAMnSPqSGyriFo8DSynR2hDb/S7u3r9jwbqH93rxhUIiO8fEyYr+YHGstuFEpq3pw+JykqoVuaFfJ1ZPrDzlK/C3udpJXsfYoEN1oB0OyE46PDHRBowp2q08lC5C2/U163csrA/Y0YY4aL0TlgueT799ir//598zpgjnjYnzyOSunNXZIvNdieAr/Jy4iZUuBKW3wP/D50/xy08/hbKx/wa9XifVqk7okwAA0tWKvOCByX6AH2GIV1tt2MvN3S12f4Ot7nMjzo3jfLsI/WU/FmvilhafC/IaWo3ddh+38Oevefjqudfbdzex3W1De7T/7/ZzTD8JeDMZ2By2sQO+CUiFPu0q5YMcHCeODfBH+gxDE20m9y401Z86BRTgFuz8mH97yhgsjAN2+X/93/9P/Okvf47DzT6MM56CKzdjkHxrF+IRcPo0NFRkoV/0tcVuyzjs0DfFCjJMXOhDvvKZgeLSzkx0TujwjO8L23phV2FmabHFBoRp/fH6O+/EDIIAtjXGn374Me1YeS0kpibfxgTt9USMcJz063fb/Sb2N4cwLkNG2OfajkD4YhHMM9zYTJFrntCjtM3GxWt7F1HrENoIHfmW0JYtjCDWH1mUPrKB/pIx4g0ejdUuXI7E2OSXugkaZ+YVi5tmbiq7ufxw/xjPJIXJAwucM4JU9vqb+QKURkPee3hyLtXWlUEpAV3abcN2W8j789NL+OYOIKAzoGdKH3LBou8kX/A2oQsXe/69K//jCf1riz73xM4t9l+Ksfe/4I24Dd3yqa62+JBF/xHBiTbzGu1KcTX8SjtqbUv8HUO6K7Q7VpvuCrJz4KWokxla3LR3rjTGvgFTntcu3BGojfupF31cRNTZ/kIu9c9f/hG/Mo8qSxNy5Wy+Ia+OUx/2VT6lb9G3i7ywu86GKMguKF4tNe+74v1ashs4pZdEI9vly5g3AC/b80eJhgy0466UMLmXL2Vvf6pWfXCI8vjwEHl6zIafPmL8SNhdROlLuKDpiSPKrbYaXrvSiN0L417iMzHSPyj98deP4duez77diyyjFGy1cKlJ0YIxyHtfgSEcrj5r8cpoJg86YxNRIir4WmvwUEOf70qBGLW/sOCYM768kKuo84yr6EJY9QqX8T471vxxNJ7WxtxX1nix3QOvplzczNd/Z3zDmO7fv3E+NX4YHw/ESGkyD9ZflL2b4yNxwgJlGS9dqJvzSPdA3smSM4yNzjnOUWsdtdhO2hA0p2AAoGzMOd1IPCODBh/KqcsO/EDn/MyvfEE8JJXQ96+5snO5NLN3k/JRNpYTtqmMS6nErxYDsjD/GFrLZ/3IfOW79+/jT+TJ//o//jV+/PHP4Xy9v9nHBl+r6Goh1mk/luCTdADYq/JQ1qXQAK3KSJ7yyrNxQh0bK888Zz32YHx6JTbpv8YjRkerNUbmcPFupBW67W8f82Dj1fR2xK8b/UauVXEQnmeKWCO0nxEdmC+rD+nSB4/k/cIadyO8b7GFbTjPDvStA3ZZKpsFATwYgz7u/vu3mN+zsUOtfAvX0vEsZuOlfOpv0nu6xFlxJ0R0btycsXWtORiojWgP2rH6eiVfNw4KL/uAoFLMd/RTyyu5u3w4VjoWbNf6L18e4vGZAxXgKwNpMX9Sf+Zqw9CSqyNz9xfWR5/JTezj/HRgLt4gF1iJE/Od9d73tYXy0Y8QTEi7MMXn1X6QF9rhgE0N4OgbYyjVgj6vGz7CE0YwwNw8YROnNsR6/cS4uMppycMD+VplusQJvznl5uO86pmO8i48+zwTx75weKscT8RuptAVHRyXKPh+jRG72jMf7/cH8qhDOEdU6IvLR3j6VFcYga6zGjypB2B0xJW+YSfw5drUWGjzKxsx/qcYD6wllYs0aXcV2OreP9juvOBcV0oF9x7QhRjK5ol34OvpK34e15weWxE2TVQVSmTs82ZD7Nk7R253oY3XVhHp2scxsJwwlN9EPHGjR5sxromngkv5C8v+jq8N27j4pvX6rPmKuba28orvGOO0O/kDYQjngN3Iq2MsUjFj9+Z/2rp1rW+hfrWhWvtAulZ/k0X+vh3CS4eeuqT3TAA/vp44lTyGpytHJoYZhXelhAoyAGqABvKKgeBlaaAZjDAiA7eAsg9j+Ppot0Cj4Ck5YTcMqcdRrLNDKRXHGynbDLpuMhncNDwGhU5USgXOgtFGFP5pnH1tYbLr8xWncAt981ngWHrpIuzf3IhgwjBh9W0Dr7XW/BUnF0kDQQYk8P+SE6TGqVM44Tux6yga97UYcD118Nkg5+9/LgTaLMjNBG+9D8FCu/TDFW3JRUkCmVCKbPJAhW10UZYzTjIRiCeuZ5wdKPQrUXvKRbjScOQEwAlFOhoy2cCH/K8yZDKi7+7AZEYZWdAPrSac4OMY6bR4P6Ab+xqsPV1w0f5AAvf0+Ihcnki0j/Cywmz0HQmYTsQ6L1yEgTVlgdwBH9ZJS60N3a86dkxF7rIqXu3MYFyxCfs6ThiWE5O/V2m7FttLqTEwKRswTGqsmwVoAbe0mbjs9tsYSdCkr7aafOekCP6KXExgO8Tu+JQXcjbRN/EwwMEsTSW0waE1eLCsfGwIsn1rkfCAIZ1HfSYnF5QYjCs1/Eib9JdSsPExNklTi74xnjq62i2LMtNe5cv+VjpW+mzboF8X9q02m5i4CqUmb7KvDuw7sKuvnc2nE2zMlIUJwjJx5RlbRVThhKa8gs9kYs61Vz59Tbh9azG0IUpt0YZN0t+AXelzpQ8jDhcFM5OwmzHqFTAxMEZajCcvnEi4gFK2+o2JrH0afXYkkW56NOBKc/KbsOa42rZ99QEnc/3ilUQoFy1cxSctFVgneNB2hdGXEk5c6u9aWq3wM6b91FaDLplMIKDkN/jo+ybK6sGEeHMgGcB3hE8zXee09Sd4MpaY9Mqnk3naDz47Y0vSgOM7hDEL8XLOjVfrS482sY9n6Ne/TtgNNbEhRg0kPdLdYRjq1P7CrxA7QLMyM0nvuadL0i9tWyb8oWFX8kjxdGgj3dRpn5aEBdDrVd2VoYay39J3x0aNYwZo6EpJ2rVf49AEjZaEQ4tzgfZo7LS/OhCufTIuoUN5GoaGzFvYn2EpC/lVbieSSccs2KNXT1Nn4p7Pjnv3/rs4sDklTS4k5K8gN+Gc4eONoty1ja6U6OB7qMigtKhcU3/woqJdvGbBPbsomBoLLgCJS56EJw00o7aFeDdB68zQAqyS1x6YrbE4hDcToBO0GiscV4cat2ySNuToszQBgE3MiTnlBb8zoVtCu2roZGQDYkcM3bJBJU5PRs/IoSvQFoyWN5w06eJqH+mfmW+Vn4vCN+z9jTHaK0MuX3vKHnD4+pQ64dRe30l6E94CTTMkzvC74hMAaLHVJW3cBZjJ2pGxR/T/1R8FSmdpmaaTg5FRzU26Cm/Spl7Uea0lvMpzrTXl6vyrjCzyciR2WqedAfbyXda++JltwhPGBplpb8JaO/4XPKzz0gBubXIkTrZas3nl/YU57CW5FobFvs51LiyMg6WjP/LKQf6AR+kz5igzeZffM/K2WXsvDNEvtaTsi/CuV4SCzfCTePD09BxPLASOyFEehWkxDmZMZFEmDsdKgrB76O9AdKb4XEAmz5b1mZ6lgMNS88oPeq/fnjZ5lFfHrLWRXYZWY2QOFY7ydyNQOVVw0iPc7PNXx/PX64hRJ+x8hg9plkbtzRL5AT/X609uQ56eGedJ8qMbSWwevvA8Y7sB2eKx9JUHByDrjtvCc4HPAu3SgWJjXvBDxjlv2FW5SL925vi1Ly0X2SvfnB+OL5EbHMDWBlttMdQaq66hFhyOFZ7xOHg2V9gwD9GaPmCMcj44o/Nc3GKn2qF5qrD61kAc9J3xJfwbHrQ/5zSL/Czk1o53XCd/XYmT/FB6cBo3lEUw1lg7O3f4O3xALrRTjRiWdS7EgqVXWmn+b9/sa3+KDfJQSo2eWJj+wtV652gX5+uiDZpJwMwrG3y3WolPjOyQU19jMG/ejbEjZ7nlgOG7D9+Ff5/sQG6VMblvGHgkbcbuCTuBRNFwwSej5LwqbQv6kb+0c+Tp85k6mCP+oCTuF0YxJPzM9NGOnFNpheUSVR1itw28V5mdkeNM0X61ZW20NminX6nwEpIoZKEszBGF+ahGay0q/RTXjMzNG2ZwlrLyLs2OtpjfCOEMjRZpln5A57dIN21iChQmTMd35fJAu3OVvJ/wI33J4rPFccLTz5IO6BGfwOVNOzQGHpGvdgS4cC6w3djqWOcP+1mEp6ykwXs3D13LvLCxYxzrkMsZmRnf9QdttpQquHhjTnGT2g151xjbzAnGEJ54pMernav20rfUsc+2aVtupoln7YcEkYN9xZHXHFejx8Y6aOmiSOZauJdu+7XWwlxnqCOpSkk7Uf7GHsWN6aIKfANeJuSqLK0HXfanMcxLnavdYDEeSKN0CUd7lG7xDeA6kItuse0d+b3PPXSWUhOWfTBCuwMW7YBcOOKz0vZKX3NNx1k3E9fd9HGDx7+bdWRNY7+BnET4jj0yvxkbj8QW2zbQIP3CFob6cY7prbRYSUFiF7oQG4A8aKY69GN9U5028EiTcIMBaMIuX8sZe1dmJ+b2hXv7FXiwZCdcZqgtLPkMz/aB+3wz+cjBgLHW8dpK9vEH9BhTx8xnmwRG4i7/wpw+Zz50gt/5bUakJdS1dtwVepUugt78+Oa+iPiboznemKCO02tOlgaZF39Vh2TFgGowMNAs9DnhZAYelYVdpCKvRtq3Gi6K3fHLHeN8y4EFOEHY18UGnGvAGO13IsC8cAr4RFIgvhm4BjUN6ESA06AMInkyT6I940T5fF0sYFyr0R7jyAaI9xqMxu5Etdvuw0VJ0YjInjRWx7tTqfG2cZMO/EJC8vDwmAn6SNKu4xlwZoKvyUtXSmyY+PCypaSdKQAAEABJREFUIPKEn1JLGqsJgI4pPLqFyWOtNXT8Ump4H2kNYIde5SSfE7xPOJvObnFRbMA+UWcwsl9XSui8B3ZPrf+N0zP/+0PfpDCYARFylhB3Y9I20dju94GX4VhHeJvDSdCFt0H8y8NT/iqBu9+QwuTXOKW+ibu7O060t0mrsCzqSB4TDwFBXMpkv93nGBfqfyxXBzeJWXmHCpAc0dUXTuH842AmkupZHffIb9AmSNBrbcmDE4UyUD7BRzrWEknbSH9paK1mf7qAJDKwH8GhDIWhTdZac0xXytqNgLXygkzoYK19ABQLNl1KDWF7ai09DtKeTGTyTRNsxMnMU0B1Y/vMRHMikC/Ip4sSFdsWxgUl8pc8JUdBFvpMg4dd8sxmJjYtzOd8M+YpPGWcsXHptBhU3XRUHgZ+7dmFonRbCjQrS23jhD1Jb1w/4PP5pPyB78mrcAZodKx8S90MD05M+oQ28vMvP8X/+z//3/j14y/5loBJr4mKScPnz5/j8y8/x8On38KJ1LFp+z0eRjE5Eoc6NEYUdGyd9L0hI3FCVqijL0x22sMTcp2weduAAvUllMGK7z5+/fQxpOsEf/qyMeV2fxcu7PT1ibHGjyfiyPPLETA19N8NE/cGWQ+10Y20DMRXmSpnaZQOqnNM+g8+bpJxptJJVPmZzOov0uPpUZ4sgtNTEukdwKFP3L1/B5ySOmQ4trTaU0UG2suEnMX5xlif6UyCrR3Tr68hX9/dvY/bw024+Ag+yu3ly0uewrsJa+wyERa+vxtPF8CUkPa+Yk/IGEvDzJbwrcGffv4p/vHPn/LNIv9gtG8Zfb78sWZhuzj3alL4hfjnKf1vv32MX3/9JRz7C1ftxjecbDcez+AQrzwYW7S/vF+JogkKuLd+jeHHMCE9Mslri+I7kSzoHMY25ddBu8m9G+1RIoxj33/4Ifyjx42Fh2/U/fT3/4gvn+4ZRrzrIkwSrrEBd6Z+jjdsRDtTfxCSX23Qfm/4wdXOlY1x3XnFv1Ghri0OEO6AjyRtXDsIUj7SXQoeA28Tc9OJoj5NJi3KoCsXOzvNGX8hKuO3NiVcFEMV9NOv4Lvy3UURLQwVppeab8+5CBeedNvovbKemY/yii1p9yZOxtMX7F75Xuu+cMqpvUpzjk0g/EBQwtT/LdrMUFs4V/p35LbbbXR024zbeIctqoce+6Uqv9v9Pm5uDnkyaZxbsAXbd9RvGdPGIe1Rlq7wV3wt3/hUBtIj3h3zyLu7O2DdsLCfySEmxkYIdwSW8AbkLw0H4O8p2+0+hCuMSV0jDzRCXWP+2gDrAH03IT3OR8q9KzWkIRm4/HB84b6jzZLtzA/a7MJcMBuD0aH+bzzzf4Y5o3efF5SYtN/cxd27m8hf6zPHgbYN8utrk33IWnJujtR1CXnf0+9vf/lr+ObEezY0b5jX5bVWfBd6XPA9E8c+//YYvhn1wCLtxPwCSmABEnkXaFYmm3G/5jZFThicuq0xMrcIc4sMhYthRYWm2pADcSbjdfz+YZjg0y6VCzc0LtgiF1q0KWOXdocIICKgZWGTAxsnlhkTnsnftDf9K+cs6p2PjRk5J5PXIYHQPvbo8R2ye/eOWHd7l/LbkHNJY1fwH3Dqw8o99QFS6TInVP5ZDzypq9imc+7QWBwiQ/XYFTBx32qNyr39UkLcN2SQp/n0Vx/OTea0oFw3qp5fwhh7Br44HZsFAMIGMuLMB9TKNUpuurs5Znw+wXfHAGkaWfD4ZpAb6f5pgLXsY7MbQ9zyYs75MzHaOGtOp+zEa1EPibODj34tfWvovMVqZzU3m4RjQUxJ05B9RvLPhg6RJw0TtixsY9aJ2NEjG/PZWhvUrn24ibSNUqJDrtqFc9zqCxNzMhtbwPHtmucvz8xzrBPgV1rdSBK+8VAZWCftiCe8WoSvDR2ZB8w1tA3zUce4IWLfHroG6b+Uvq56tc3xtdU1PrQGfyvdE77q/CycCb0pNxe6Q/Ydw7dKrnxBjGCySJP2UcExAG8At3opIoN5Y37Oh+bcHz+Fv65v+Xx/n76Z9OOfyuOEj6ZdImuBm7//8bkrQL0UDCikUdue8WfnPfOQLNCv7LT1J/Kjp6fHnMfdoBPemXinDCEPVoApzUVw1kQMtYU8GaOkQ1wDvLnuasQFeZ6hUZ9WXtqN/eyfcImB4lGH5kopD22BMcLqa6W7vj+FB93yYb1wLTRmbBDuifWYsJwjbEtYF1qV7Ru2w2O4SaLsa63Jk+I/45AWLoERBw2CzqLcnMszL4behIGu+9boxhOiUIYdt8362qJC9wnZPiNT3+5V7skSEO0rnepQmVjOyBmkbJhCE2MLMqjAMe66tnSS1ObNgZ+xAfMJx8k3IGEB5NwI+4S/2cf864k4qewxBey44sdjbIkHlt12JHZvKSNtI2uzGrUvsL/CiusHxqSnh6a+2gcaBXhpz948lw4OvFroW7wW+jqGe8f2rcWGtbj55oY8duC5ox0GUC2CTAWs8V7wjVzMvgmrr7EhbjsmD6nFwVjH93XVhRCO2gFxI8eAF6qi0q/RR12+5B4Dcdd1ADmautBmnG8dH9/op3xzdCttvOLMRokG5iRWW48x9qkwDcadPPkyWHi1rqLUq3J1ct/G0DB2LKYsnibrNF2p6F6xlLj2Fwbhi4vIracPT1hfJhg6iw5rQJpI+HTSZwzFAHIigLg4NRC4QHgmcZpxNofXvkbfWngVoydGtumgK0z/lkKEhihm29zpFmZXIhyX/F94c1Oj1aonkKw6IogBJTqN3j56jIi58hhOOMLu/9C+Bh3HLlHoVK9tBacsDKYJ8SMObyL72K/Bx0gysTBZPMG7dMqDwcUyw/NCGyBDR9ShGZ3yA2p+135z1kmHcrBuhV9JKgw4I7puBJ6WuK86MLBN4DAWyJOLcHVccWCfS9IvA5BOkF0deCYxWjJByUUKdD8RfF2szMKCqtpqKOfSF/AxlqB7ZFF1JEG40lZrpW2F3SGvvjUmfumrQHDMOhmdmIBd/Gsr69gI6ZM/O2qvXydaaFxkhoZCWfnk9Iv7vrWE34OXR5qEb5lYoBxZ1HFl8SqPtitL7w1W4hqQyTp2TU5sc6KTPuVoAtYF/FYSfpTt5ODiWNqfkdEJm06YyCLbkIXj1BeCIOCS0EAjIJI26yf4sYhL3qVLWizey7s6cFEpncq0b8i+KFvpCE7Ej/lrIff3n+Of//w5/u3f/y0+/vaJ+id0yGTPRpW0mey7aWPCP6GrhcWSOOAIklaekyb4EG8BB9acG6uKXFs2OdM+teEXTsHn6S0W7Fc4iCQTceV1hHf7pN7gUd5qKVGRcYX+HhkGH8esBa1y02En2mezH0W5YSkpL2ly0jHBUl5efQYM3UrqPvi4KadMu4LLQ7g8uTlxZLJXh+cLPfImL/rELYu5An1uqnCJCn1Jpw/oUxjinKERFOu3AwHwfWhs4JqUqxthviETk7ATtr2WGf8FI9/LkK/PBRylU58l5NtFjvJ6waaenr6kbtXdEVhHZK5cxbkW7BuaZvxSnR6Ru+O86q9H9HxEnzP0iFodtIb9IGeEtsr1wp/ylG77CVsakmfklfwL5zLJO9akdLUJbWfO03DHGRcGYt5ActIVNgSh7UgyfII2bdhTP/td9QoR3iKWJToaemhTJuKwTb3Ls77khp58Spe6Vx/eWxjKkLLqrhJnAv0jG8cqH5H8kSfHCMsCmTnWPvZ1QeS8Iy8l0DNwHMuFfpU4iwyLOqtgCXrQi2fv/FsH0u986pUB2QcGXbNmkq0cVtq1+5mmVerSZCxxjhSX/RYWSdqSbQUcrQ1Ra02wykDgGxYI+pQ6rMhvR2JqH+mRbvlz89nNGBNhEz37OlaY2nqrFTqQAPpeqbF1LV1Bx9Q7f2kLzpEmk5stC2La5HNoLaSjoXdHSbvXnNegT7yNPtLFEBDJeyQvWzZfpM1DiRFfkhdh2m+9yq8ypsBfMi/wS5FHZXTCRk/kGsrKZ2m1TcbWK5wVBnWUKCwSShjTam2RuhZ2QBpF28uS90F8qbE77EMazY2MGwP8dMitAMu+4p2gwWLsU4el1FwIeB0adlPBdRljOxRFlEibUkYbNn8G4BYrJZw276XfDY/sL022+yAQnpVTBa6Fx/V7GZsIuHeIIM/8SL9Cp9KqD5yILyk//NXNrDwsIW6Iu7aaixtpU+/SV8Flm3gFnbAD2UGPcSRjDuOVC+i4LGn72j296MloFJzju/WeSlRbojVkdC3gEZe5kfjFXZAp1mP3LPqBtIsHAIkrNyZo7cVRhc8DtPEzCs/K0xxUX3Me99mxuelQ5Ggdo63Xvo9hs0FHI6UJgpxiipen55xnxa08bciRjHccF6uyFB7kw3zQa5LCD/HSRD5aw7lvHBrXCikl5eWcdCKOv/qrMcRf+9ae9r5gVwk648p6d/mZcGfm/7Wc0bO+oI7dkHCzbyaulMCvif/GZm1A+5U2/QEQKUchLghWecqnc5Eyy/6MpVN0wJG/LNAmfRUZ9+guaFPf3qu7vrUwNsr3G74iTeIVT0Gv9rPdyUC81oM+L19lG9wVqL8W8PTcr7TTRu/Vrif0dPxDuT5PzL/EXeRyxZG0A4ehsEStAuBhrf8dF4qBHXDQvrrf2jf5AZ54j8zTRxbHXo0DKBKYCSyqdMKncKn5XUcwKQztaNFveBaXPCkTC1gd8rVAFZKgFph2N+Z6GCKcodVoyFp8DrDuRGx8flYeEzn+DB9ywHg7UOzj5pD68B7gkFBCXQYfY6obdm4MOLKjjg6p4oRiJXJZmfUhm/iBnbHhkwc2tjtubRYFIBgND3wvNNmhZH3KiTEpk+xWoAf7p3O2hUPUAfq03xXupS9QQnvcmJPgWz7P2K02fCQnsXzlF1hAQ5TAIz/2wG7CRi2CLaVGxUbUhX/epCsFHyxRh0p8bMjbjSBjV11pryX8B7TI2I0Mgo8wpMkrHUWJyOyFqDpHIK/kBax8O8YAyC8dCkMKdgQtPQV6at9iXYvRlr1gnmspXnNIDLVl7FrjEv38Na1SY/0U3S2kxxjknG39G/aibLoCnEvpa00+IWKlGZu3z8y8YUzRfhAgPLEZIZBvsMDtt0P1Qka9nN/QR4nNMMT7d9/FX//6l/jb3/4Wf/nL3+JPf/qB09jvOCk8pKHKWQeHBllPIw63e9q24R8Yc4Idmej8Y1uWvrXQMs44jMZwYiJKZyBAmezdcip2y0mg18N+i2HQH8MTh2Vh3MQYnc2FyQsbCU/spFp8M8Dy+Hgfj48PoSNm8FsHhgm4Sf+Xx3Un3fEa2dqMV+AgmbwVE9f/yiDvzr6T+gDdnu59+O5D7MZ9OqlG6gTmRHhmrHAsQFoNmTq+VmUpGHwBtg/iNSD6vCFZvb29yz/U+d137/O0Vf53JMMDO7FVp7+MLV1NvQjLQKzMvQrTgOAGmKcQueBgoW4IYGisMCryHDkZ3efJqAnyhkS6b6vTytkQDEYAABAASURBVMuEgy7owv7qbsvGnc57/+Uxf2//MeV6Sn+EEL5rYHEHXJy+EeFOuHL7+PkTpyOckCBv9XNkAerGg3pJPAgn+SAAZMCBiYUgeSRxfGGys7joXOVU4GHlPfJTMmA5PrA97UK47r4/sTj03roK7FYbfGtHkZPjiQCsHXzVG3SIQ31qi27ABB8Dl+OVH4/5XZ+xD5S89n2JmUBlozAsRCofQ7kVdOeDsOVFOdzff4pPn36Le06PpOOEzF2kvbBpqXzcYPsjnDP6mKH5iN3L10yAFGZrQ5Quwo2uL4x9eLhnU+oYafPwZJ+ulAzS2tiADWc1dfLRFQTH13vtYIO9eS8/T49f4tNvv8U/f/pH/Pu//Vt8/PgriekrPsGkCGDl7nDptDgPaWvaoM//vTAGxE5wDIXGKRc/nvoe8PeRBUpJJUaU2lFK+o+y8RXZFyZVhsd+u4/v3n+ItX8g9xl6jsA7hjKUphF73rP5Mm7X2KE/W4/DJsyUDfKUvigFm2rQ0kI/su6EnHNTgJMK7cPNH0/63qjXF1w0OGGpD0+zHSPp6lx7s977Ogi3hp9SauLw7UBxGityHI36rjKXRmU3cTpyJClXx+L3BFqfskibcpDWvrVoLGwrRfjWZ3KRY6cowN4gC3/1yJhlPNlz2j6Om3BB3RxPGccBeY5pIy5AtZMd40Z0st3uv8YK306w7IFxyLKNvN7sud7k31LzZLGA2aTOmGnRlqRlYBF/xSu/kJe+OEt4KWHyMvSNKwWflccu+NAuPBcZFt8WEt4BHa/2vKS9K/dX4saJssKMlLmbSrvdPvRlg5Yy9I+YalvKWD0oe2nyipFgVwv2NH3d3Nd21KljJ+zAeyjLL9gZQjAQODXCkU9l6QlZKZVcfUkblcZVx1O8vL4k/+KUD8fUoWIeBSjrt5Q+N0BukLHwlFHfWjRKtSCnrhTIW4u4R+aL1B063FCErV3Kp+0LdBrfjDfOodbt99vweiIO+fdYLMpHfo/4nnJK/0YXq+1KX0k6tMHW4z/QseBXwnBORygBM8hyyj/w/0rsPwFrAseEDMV/f/8Q/h2Y+0+f8q02Fxry6KbFLTmE8+1Ikq2MpOPjx4/xmZjpCaoUuHHgxombKBZ51Wd6Yu66qbKP3XYffVUHaM35EB5KqdBe0+5HZOQGaYl1cSx/wjhB4wlbklaLzzNxXltceYuVP+A9QJNv43767WN8eniMZ3KSiVitrpW71uEYuqZNTcRv25Wxc6Z+Yl9pMOlWF32r6ZMjfrjH37Z7/Wyf9qAtG4vMs4wzUEIcnNLGTtCIisM+Iyey2r4yVK7SIi8uIL0aU47oxP7KWJzCmtFjRWbqwfjsVbnYtt9e6GCuGGpDxXW1P+RXkLvxzCsNdgf0gg2wMOTJWNyw2w1jD8BxA1E88u4Ggm/APDx8whYeQ7rO0KFMVtnN+NGc8ACF7PmiR9DyuNiFoqQt6Jq1gvxKd1dK6D8bdK29uLHu1eK9sqr9xe8c7i1jtJsBfzKPlUZzHPEV8A61greEuoOo8Fkb8TBE+QYwHJ/80dN+vhWUPGIv0+mV2iX1JHxp20LfuN3k23E+a9/Stl5HRApQRmmDxvoZOzIf3GAj9oNkWpEYN10poc4r8u5bC6/qWJlM+KDyvdrgCTjmXQgw1g94MNbkmTb9wXHXNuFADI/KfUnbM+86AdcYFjA/Mc4x9tV+5Mc45Nz6+xw8r7E7+wJOmotzZQU8NFAlDOmwCHctK95C39bDW1/pGfGGz04U/VS8ztXqrzbztSV1ZX5smVlHOMh5xr4Wn4GMGDQCMKHjobXYbLehH7y7uyE3v4sbrv79oz0+uaVtpMifffvW0m+dC517RnRa8YvASMTRlVU/6s18qPKcdgKNFXw+F/tTr7zUk79qK0/KQhqzdBF9qyF8SwMvVWzC4G/IwFzbXPOFuHvkeSIuaC/nlPUSJf7AHzRe6VcefWvEGX27pCyUhnRtrvEEe+tK5P/alTaNPat/afUQQDqznOdw8e496FKnFR7F4abBjH8bAx27+s0E/YzR9rIEPo9GmHykAYoTBgFHcLEwXjvTzn2jrvYlY4112lhBhomL6xl4MzJQpg5WVzv0t9te4tkfZGBbazVqbZQCTkdAh0RY4F3YtQ60VxvzTV3lK6+gyzFe1bv5iDHhhB7ktyKDuzvWe5R37+9COqzz7TXXTq7fZvK4DjvYEH822zHksSslrz314pEfi/fKUxh9rSmeqx6Cj/USJMyJvFY69GmUi1XSIa2Ba0eBNy/cIXx+wq+8Gl8G7EL4llzblMpIbOQMl8h3md9S/s7jwpcG6XacNAgHiF+/0mxOXIG7gc8tdrUl/o34k3WoPXUsf0j/Mg6CLnff0gWxfkvkSmvBkEroQG0YYsMmzjC06L4a34nTecucSneEys5SG/ZW8hRBR5zf3lAkjn25OnlNTBYa74wT65yOx5oYV6MxvjaMq+hcGBjGVbhvLCKqbRSfK8Zu4POa4y8/VhP5l7C+b40EEPEX4IDL4JCTRMIsIS4DNT3whyXH+DyyUBKHDnsiEdS5NdaRhFQ0JwLpiYCSST2wfjdQWrFcJ6wMfhkEf2/tREQXg4LBSOPmMWXdlQKt8N1b6MhzBNe4fgjuJLEGigG+tvs9yQLBATkIRxqV5QKfJ4KNCfd6EhXJVwGexbEWHlfACCzHwUdeCQs6uJN5V0r2EaY4fKilQ26V007ohL6FTZsJeaxOD6/AkT9lo6yP+VbHHH5MAtVhaxWaWjR0OnDfY1cony4QA35CCo/qsNHPvmsppdIHqUCWvOQD+KTtWqyrwBPPWiqwGBAWINPfPlRy+b1O+Sk3aYaL5I8O2PeSizXvN9sxnPS3XGtdEwvpkB+LeKEODuADO8CoHHYp2CDV0imuCblkA/S4iTNjTwX+Wm1M7FtsoUEiY+ikPFdYUEZ/bWee8T/sgRqaZnyMiR19NWzDIu/6r/RZAJN09dC9Idjap/XgCHAA0wTqyILgyGkTZIav6I/4wYaJfzNsQn6l+4Q/dCXyudbGtUErssDuPOV1UXNkopFPyEEcJfngBuHzNfkqwTh0WlbdlITTpz3U0pKXiUXUCxuBC3ArPA3Yyoj/DdzLF0BlKUuPvk3yd0weBxbMJn8F2PJhvDFpFo6TkkU7L4ys/Upb0knn5E/foZi06/+eyk7opgOePqEcGJo0ylMXBab4Qqc+cOW7AHSl07l0SRs64yegCdsafPTtIjvkfyImKlt91rcYv/jrXo9PLChfckMixVZr2qV+JO6k4/IDEHE6zuEfhZT2nGDp3zZDuIgwyRtJdFzwKkuftyRA1gkvE1J4KfDZM26Atms/7d7+mdjSpgyq/HXor0OG1BWele2bfCC/9CUSmZQH+hHmtdhXsjFc5DiHScNZBrFQhBPCVz7q3b7qxcXDBFyfR/QsnfI5M+4M8x0Au1JybK2NawllYP/ID/ETHS3qgP5W2WbpLvRbJx3iU1dJH34sD9ci3kDlMzahH6L5EEZtNaS3cRWOcdEx3lf4V18+Kxf1bH0P3mrpkaNAod9+ti0kVC4UeuxePlbRlJwrxGd36bNeGnpwDK3FhmRqg3/rK6l3ZLXJMqbtyJtFEWy2Yxxu7xizTR70uSMxQDnLn/3SB56fiIOXGA6eUvB3AMzI3vhTgn91rXP8jJypoRa+kico1PApjhG+5UwMPE4nDmte0s6NHW/zHDl/Ap/u8ItEgCHPX0tXABi5oaLt/C5rR6z9U4bQdyKOmPjKi3U99Cv3aynAhlCbvhb1ZEkkl1ry3PWO/j386zPyKP/Clp8s2JdvN0B+9he+caBvNbRpS0VP1p8vnfItkR5owIX6C9oC7yVj61BbCCP4aPP2ybrsH7lQclAHI8ItXOma9fKhPK0q9K8VO0UGtkcBUilhXQNHbWtbG1poO749JV75E87Q9KvqMMwOzuE15QKMvrYYtD3stVGUb9KBSqSpb7aPMTKfCLuCQ7sWrnJTTyfmlkXbAd5Af+2zci2lRhdCo0C7sAf46KgPPsLQr7W7q09SrUgYFaF819xU/mrKVLgVGMJCCtnXMWAI6bUoh75V2pZLDIYZOvlTnMqFx8gDrGI35mDokzbtwzbtU76O+JUboW5+utB7fX3FzufEJR599JaNbReE+m6t6Bw5JAyk7Rym7s3rlNUZ2YMxlGFP3wGZD03eWlT4qozt4F5+OoFwDxh/5pM/5FG5OW+tz44vaXfyljh9U8g8A6Y7O1mwW76EH2IqN/blIeOLMEEdpdSQDm1BXWvr+sVM/ygRysf22mq4cZ3zC/NTbS3VYb8T8d48UvjKW7gJBxvxGQuMP35KqRmDB2CkDPuqiHJzVLn7Jpq8CsNxys6CcWU/bU+42QYy6d5wyLIh73CzcNyN/x91f7YmuZIkaGLSCoUCtrl7xFkzq2q+7p5qNq847/8swxt2d2aeLSJ8dzM4DMX/F5jFOUVyrma+GR4LUwegi+wiKqoK98hYudLacrNnQNb6iPKWp+QfG+izQE9Vj5aCTChBKWAAvrjtn/EEmtV5FvhQCBOxcSLPE67rktb65M8x1vW1RkcBcPq6cspC3FuvKA15y5PFOvmfkZ/6Eo7F8VAU8q+N5D03GTd8gNb1UnLjCQ5sXWUWfEBDRT4LV1yg9ZbGZBYUjvKebmcKHaTHov+rHzelfbvag683ckjzSNvcvPAAX7gwmnTO8PiOfSSNgr3QCML8WpU3yFtZyue/KzTmkN87QmNERZ6rLzXiRLMXudtCmXMOlIa1sK6FB/F3JXKctj5iw177uo5VCGdodYz4Cj/UWwVP5p8d1BXQXL7e2sf2gg15b9MZXF6tQ3qIYaVJ/+XBJgrrbvqJS7osVCZfqsj7rhT4qqGfDdAoLaXUKPxTh+KZk945ef4KC7hnSvi56u/Szzihjt7JiWb7WBIeWPkqA2n+d7wAwy6Ck8C+1RjJU4x/5vE+lwv/Oa50gaQof76vOv3TUF0QdOkRNl+JXpZznEjkn56e4wundT///Mv6tyR+/SU8oddB1aWG1BVYRfluUujMjvFtkKenhzzZeSKRNKF0TAYhLK5jiIagMxvw0+CAsQYqnW6KRnB0YeeJtidfFv/noe+++55d+Y+XRfk2T/xumETdob+9uQv7NxavBboSLoEP0NHqyKn1TSa/9jGAa7i11oTx4eZjjCTRBiffynCXWhlo6J6cOoE7MSVMAaaRa+ILHFGoc+y16KRUIU6Z5cKD/M84jBO6u74Z9N6O+Ue0dCZ3ja/jr1dlZxJhAvX9N9+GO9/KXblZnAxgNQPVMyeR9/ef877H0cHKlwSFDpKbJ+Ykx8oZivHBwsQfqKJERQ5dKal3eR6Q/5bF4n5/iO1+H5vtPip1DlBuZ5MRgPaMcZFoaSQkpVSFErW2lOeBsbc3N+F/WXrLQl1Hb0yw9itRIrGXir6H2F/0uCEoDODqoanUtQ8dw0lb+c/hwyXxAAAQAElEQVTqlIpKm3ai3rbQt2VcIyF1XFeAzlDtQFgb6qVxaAQ+2gxsym+1yylpBmTKznr15Fjl/dG/V0A5wEutDVovSQH4NthMB54z8nAz5MRiWDj2k55rGfPNiyGsL+CfCaQB/3vovr29C3Fsd8i4r9QKIehL0Aaf/dWZviVtFbk05DPAk/LMAAptm+02x6hbbVUbwjijAeN6Qu6micy+cFL0Gd++v//CYuwY0vfP//Qv8X//r/+3+H/8L/9L/Kf//B/j7u5DyuMVu9LfB/R7AI84TWDP8PDMhoVv4T1x9bkrNfw7Sj04gw8mwk8mKXTm31xRPrhC0rSF9x3yUyYzlROysxRgHLY3YTLmePnv5RmYDRrc7Emd77bhmwC73SHUO2KNEwsK39Txqsxm8C4UJyRhQUzYT9krp7Qn+JhILPTLddOBiR592rcrJdqATsBfsLdKkR7bzgg3YQB/ZlPU+gG9KN8JP/MNsCNwxT3UFp5AKzf7nRkjriOLhFd0cc+p2v3nL3F//xDPPEu3/RynPCLYtGNjYj4tTNIL87/clHCj6jPj/MOC0iA/xu9C/1prKCttVLwmyP6NoQ0LMhNRk4VZPpF9iQgT2lbxxb5Fo9S+hv1ogoUlbWEmSctYRRxz88eYpeyu5QS/Jv2OsciDcuuBa9GO7GNcc/E/neYAeAxDu+hyHybgjlV/Fu+vdW/IxroOPajzURvYbknSW4gLYICb2WBaUk6oL5TD2oYUqSgFvrjyJGj6X3hDFsojZbi2BF2jtbW/sl6wFWFV8A/UG1fkK+cI/ETeOgbtdnvGNWQm7LXYr2G/Lh6jFDBYoIJ79Z2/osHCC7PisGWOifu0XXr6la537Ea5n9FZMLxCg3ODC5ahIUNk4R9otRwOKw2Old5G+/ZwE4cPH5gHb9MeC7QuIJQvfVAc2qPzvjrqwCHcHn6NGU8Pz+Hf0HKMvivs9cQaPfIwkgzr1wN+7bhakV1gu8jN+4ETvwK/+sfj4318+u23uGfO+qL9f7kH9itQgng0xsePH8M53xisvI7Y3gN9fEPvgbHOZ8JywITunKPzjYuHx/zbGerCtjzc6KGD4rM8wrK3FBiEHm5EgQ8Yc2sMrX5d3LrwqvCx6q+Re+yzNOSpzzg24BFIwCgJQ3/zrR0X+M5/5hzahDDU/4AdDHWkP5to6FRaLe/cCyv4SKc8Gl/dCKAK80by6L5Db31tIQ2Fe31Zvch/bgizMWy9MceywU9G5gtjs5va+tuwaaHd2DagtwF+uqKuFuLKjO2iU59BrF+ciK1Hij6v/FqtMRJLttiZOBo6l6ZgTK2NthH4DVm2XID01Ed+FuKXNyW6WqKCd4S+HXDUtbD0K+srOISlPOW10l/5nNH3yRhEkbYZuSmv8COekjfp29brL16ttWTz9aYrYayzdKWE/+wr3Pd5Jo78Xs7YcfDpoatvLbR3/UAfZCAL1Tk3H7Rvc0BheO8bD75ppw9Z5/gDMeL2w11oGxs2HHp4E6+6zkUxsc7+r8wRziMTPJubWQp0+j+P+TbROLRwwwuyLvYx5xsKPKCKEspQvW/QsfOBJ7XGcPlsfY2GroR3Robq2Fj2ThyHmRAGP7hdKNgDD4WSX2gwjxZ+BUZr+Eyl9IU00V4UbFVbEf6G2GTZMe8fyPXkW52rW/to/8aeF/j13pjkLKccnV+kSd61dfH3rZGXjuTE+yyb7Uh1CfOwx8fHeLzkNvOFBhq/foUxo8trLFXuznU9PFXgtjogtyGG2sI8pNbKM/e1pEzLBRJSudx5oQ0jcHNnAEZfG31rIAwb1wJ88RTg9MAc6GcRpzKayIGM+SNx8mZ/CGOHtlFKjYJc7SMg6U17wCaUkZgr8Cpwhf3HfjN9XKg7b17LmboTOjbGKy/1PolbWYHAy4m5WXlHgBvYpbQwru/JAUd8XZqjkNvRX/1licIT1EBvcM/qI31QGs7YF40MWWOMbywZ2x6eH+OJeP6EzrI8P68+hB1opzO0pq64yrO2IN0eAhToalXdEEcFLuEQ0iOHAXtvxLh+oI36EzlZ5sXw6f0J/ucLTdpgFvTRwULKl3b7vNNfOYhTWUmLeDfYs+tSD1R2h22IqygPFQItVxr6uuI3f8i30VhbC7+iz3HXwvirjn3W32Zi2kQfeQdMpL14Aw/6gjpMmSCP9BHryQ3X+zn9lKownjXWWsZWy454MxJnR2KNc0BAq/Yrbx6anuQT3PI8Je/H8HrFl2vWl2PGQ+Xo+jVpFBmw5N2cxX7rW+0LSzZsATtIHEnvkvOKcJWhawnzlMPhNjKWQZt66C/wuiLjf77y5yP7YrS/ixrFXZSgsVp0FnVtnwXHecdINQJfbzcxfyEBfqJ49UTboKLzaJiOARw2J9yaV2EJ1zZ89mugmDBEHUHD10B1dE9VNCKfC4B0qq6scHL85Yfw5vf3fD3UoCfuK2uOuxaTCSfvDud0qHDFGcDWyY6vb7nZ9eXL5/yDty7WnEiElTggXsfIAr2ndJgpT41OBBpxW85MMuLcbveZLBgUNf6X51eSVAIfwc9J/o3ESlgIARKUkWUNHCZdTljS6a74CUdKergKW1nIDyMY/m842JQB9JGgek9i/fJ6ZGF8JKmbaJMDIHGRj3f1CBzlTy3jaeCmDi0TN+E6oQnboGMAU68TYxAB7NDS19CZO6zeSai1PnndECBHEkQDzkBgLehrAZGbhSeD+/uU+MSx3e/jsN+SMI4BGILMQiHhEAkVpYCHoo7UKU9RawsDiKVvTLT0AyDJ5ZKlK/UrD1X86jphwGB+S6yTJfQX7y8wLm1dKbEm/4XFAO08S0cPLmn2/ipDZaPdBB/bpMnJwU2vA8nODZtge3jckaQMJP8VWixdgWi+K19LzBnII2XgT3EAEraWtC37CX/D5KZcsx0Z6SuW7ItOM4nCps7IW42e6SON2ql+bL+CfIS1JdmQtgP0uej68Ycf4+7uYyYfe3TSoLeL4pCQXG+0R3lXF3kVj4hspK/91DWEZ82Ej2iH2r50WJm0Z9+Sch5JKvYkPVvsJicodgsWNlaCT/YFqLi0vSO8ueFsnJk5NaNL6nqDXExyu3qld9WbpOlfbjo4kU/4qLCEq45LQfcA8TqyWWd/f/XE+ObkSBO8r4mLGxyWLkri1IaEJV9OjMZG+zOAHtxB93rD/eW79kdC6IUvYvI+1jcc5nOoo5kGzCH94GR8gWevK3z40oZKQ3Z9aEsVP7S/k7K0iEP+tAtp1Y9X+TRIK0mJfbKoP2ryHiAzccvyVc+005xfKE2aXAjaX5sUj40+6wfv6Nv4Z7EuFABy6KFZ+x/wx1qbQ0gyWDS9vEbK27gAbvkZWLD2jT6MO5GYKNuJq6SIT34H2ocBfro1VjpHnExcMz7NyWelTyk1cSlTZfOOPGdgKWfpkyfrT9At/UpHOpWXdEiPdVkApX3Y37Fn6DUee3AgTJ+FZ59Eyg/pNUZKc7bho46lifXBClAYvg3mfGCMlcY/LlDsL3zxej1jH8oC42FNB1SepZ3zm5iZA0/Icko7J46CSBrsm33sRJ18tYr8kI9+UPGb7IfMbVNHXq3T18UtTVhf6KMm2aP+il4RNgv6Sqxc+QE8VSUcb9nvd/HtNx/Z6N+FcSf4zMhOvizCPlOnnAZ0NpAMeq99pV6Tn3XOsF5au7L65OltYs5zTn3ODW1hAWr9AlR2l0sskRb5iSjInsK1wHcPD+raos3YL1YI/ETz4LLPYctcdbuPDfHKfqXALz3Ud/LxB56ojsI/cYlTGVt3wj5dTDifGpdQ3UWVy+pbF/twzEhMkx8PAJRDAZ/yM1HWt9WL+YNx7YiM7CsO2xy/AFkcM0gm7F4/u2eTzM0if8UyaYYeY4un8O/0qfCaY6lf7UXu4CLra6RsupLyE9fXopiCH+AyDp0uOaJxVNgTz/ocQ3NTSD70ia6sehQXt9iNczJQAVU6rsJ0kFdgS7MF1my0ljEl+gZtRX0Ib778GtAURw7a5M8YsspixhUs8sW8y2arsrWPehF2kZDA+sSHPrjjCYJAKgzb+9aoowXbcozzAk9RsSX9IkvbKjhi+kqPscy+C3C8qi/lIm7nGuU/EYcmZQ9u8bRao1X5CvKAY8JKxJcfCQsapMvYKy/C7iD3atvanjZhvX7n0AKPpS/IT3khB3AqI3XENGAX2eEKBmhxLA9R4bsDtrT6rL/2tYV+6d9pOSPPXp+iX+Faaw3jdLVPYaCDVtF7h3z4Um+/VulLzmFfbUOY+rodEz/jCn0bsFrfUtZnaDtht7M5JbqqtEuj8LzvygVnxoKVF8es8AAocNrMl1hBMw+/I+MTvjhxmLDaiX3tabE7QkubkxZlK63GxCzwUEqlG3JFkDO6kbbUC880rGORjf166JPWNvYxjpvcYHbusc3fLNB+9SdpuI6VL/E2ZKyd3ZK/7ck1t+M+fOv3yr/0WRxnEca1+IwZ5uWrPPIJW1Ce2GE+xiq/NtTIDVpi/ob4N6CnHj3YLExtWR82JuFg69DrT3lEJtJbW41asTvqVsiXnzwjmBwhzVmQZaUMFA9xxWPcFEeOcgwjxJv4sQVhtFpzLlJOGrFt+qc+4r1zqPfCy4IgsIxcOwg764QlbK7qbvVP7AEbo3sw8co6BV74SdeMiV2pUZGLb1Qap+VXMoUvzhPzsvqUjjPzRdodg4UivW7MakeOoTr0gR5+lEOUEvIhPdf8yhjpWPuua4iFvFAaasbZHlr+XQFGyg5j/iOfyttn6XOuUEbS6Jyvf53ImcQhDfYLeJa2obXYOF/zrB6yDdj6/rUvj3QvORxXoxqKe+M8dR3V0EQHvjxwTy2VfL/ecP8n+f65SEYzC5Z8NjBh6OgQoymp0C3Jjgsynba1ilGvRQWbqHqy4dsyz+zaWl65uotvIjJhLPZDo6EhlLKOrRiyE1H5/5IS7oEzXI1uIWj61oB4ntgwcWPJRd/EJCVMbUH4Pk84lEZrkuHpiZtSqwHPYSCyXzo1E5MsaqwHAqa0LDizG1gTwc5n4Uq/J+v/+Okf+feFdALh2JawoGHFO7GA+b0coSMLizXxW+T91v8x5IJPWM9s/NzfP3L6+RCvbJqJT/oCmehQtdVQ3uKbkaPJfCZRJHj2Fa6OZrubNU4WI4lirR0T15x/+NX/wefnn3+NezaCfBvBiV3ar3L3XjjKzmDiBCA8SIiKjoRr0JGmDADg9u9puNBxsZL0OsAOl6vjtJkdduOOrnQNraWzi++EXN442TKZNWG1zvZbJq6RzSLHGyClSdqUFeEA6CVhrCa65L1vAOx2+7RTWpm3F3QxJ//CrUwwBt+BXfChhwagqEPbulJiaJWkqqWcq/xS54Sa9zwbDDEehiwZcB1HlzWwDs2mOKEb7Vw6be/BudmN4a727e2HONx9CE+6bm/v4paygd7GqcSqK/9WxZKn/cpi4oT7nUlXOJIqLq8iss7SFehmYeyJo7K1mN+xUAAAEABJREFUbcJu3SBl5uJxIUGc4hV/OV5gSZt+pMx9O0/5tlbj5mbPKfsHyrdxQP7KasPEfstmlfQ70ecJJc/SIRwTQ6/yLD2l1FDOys0+55wVkwwmxyVlZz91+Xqxc8dbZ9GuHKc8pOEbTv13yEi4tmv7tqPwhCWvxpwv2PSvv/0WX+4/h4sZ+zbs53B7Gwf/C25srkMXQ62h/0ERtnFk0/UZ33jG514TnnQP9LVo69rUnk0o2fgE7KfH53Az7Wrr0p5+hP9rH6vNtoR1wvef4HEmhtnWqrJpoT9Jnz5mTNNvfZYmebNvhYaK75bsXUC/pD2Lb5XdMRe2R/xHHQT9pF0b2KM7F6UDyZjwTujdN3XUM6HdrkT31WeGYYgKXcrTvlcaQJg8yKe6dUGSBfu2znZQMkwKoY+YOSEDqKSuRkv6TXiD5HlG1tOF3iOb8cRgACgHbcyN0cPhJhPJQqULLt8A+fmXX/JviLloHIZG+z78PXG65Jsh9lvlBkulkmhVcJeQH2WoXE74wgT/18SoKwU/b9lPWWhPE3o6EsuU07Uf5CX/ticOxo27Mba7fZjEDcjMuGxR7gtyOR1f8bXjyiswxau+srDQVc/KrGKH0ui4riA75rW0BYJZWaC/EAcgQP6esZ9HNu0zxsLLgpyzMGkJL2HDnzrSDmfo8NTNZDLnPha6b8en3Ezz8MK52TEMR16Rb5u+PD2Ec6Q0aPfakPprdbVXfdE5P+vRg2/QKN+QmeCjILl0pcR2tw3/ttfA3EPV169+fQZpL+/YxshiwbdAf/j++gbvfrUZeBe38hF+V0rkQqqHFu4X+NcOT+hL+aob/XkHvg3FceJRp2ve8Ur8n1KXK81YOP6oDNR18NHPu1JSHvYRnpujtbbIE1PmC6/mKAt6YcjXr/o3LhofN8T5Ad5M2As9pO0dnZ3wUWnOon4o6sd23/5xU9VNmKeHZ+LRY9oPw5GuUPAf+ietyG8g1vt2qDx++Xwfbroqnx3Jthvdysw6eX8Fr3wmLOQub96f2Bzz7SBlqD34t5V++eXn+Jnc5gun7m4CmVuYWxlblfNVJ/qIRfyl1LB+aOim1vQpFy/yZtE+FZfylA5jofHzCRwPxOsHrm/M/WfiRsIaagzIugeWcKTD/1HLxbKyFxYiCDfv5CMLFdKSetEOEVnyiT6Vi77qwsm+2vcbdmPeKN++Ifb29ooPTGGbiyjty3t9Sdpyjnx6ZipdMgcGrKAoKzJphYTcWCpRwg2IGfsSj3JSx9KjP6zz/g3z0T60E4AkXPHZ1zH+LSTf2LIof2OA8p+Xiw0zaMTGnJd9+0LY2pWyOqWdzMgHaZDXKnPbstAmbwGNq22v+gJc+oZtjLKZHgiRhgXGjPXC8R7PYd6ggS9NqIMR3EiDNDn4SLyhNtqATWAXykT6LRW6jSUV/Q5Di8az8hS38ct4JQ/ictxAvx0HZL5NcThsM68bakvZDYztir0gBnLVdQWmtgZhqY9X9KbvSc9IHnPDPL4lRvSthf0YBu8z8WFmYwe5wYu41awwFn5I2wn7PBHPjZHyZ2yZkacxTfkoF4vUaKdXWqRxYA6uFXxdRa7QmjDBScxW55bf5Ws7UAqUUfpa8+8eelgo//InfW7u+j9NvnCQ+w4cR9m3by2MD8ZB45Fx+I7cx/lVe7H+WuzflQL/cAnDwlV/BZ8uxAqcGbC2WeAO2agbcwgaLl9ziBobYrkx8Fqc07UJYUqfPL4TB2dgACmueKShby2MWyMw1jICby3KThtptabOtRtlYO7uG8Ajc832sIfUwmb/MfUI8PyKW7lK7xm8hdrc2IRn8VO18o5u1eHMvJIF33WMh9Ju7hhL13qEhO4AwzwhNOJy9iV2YAvyeMJGJu71Z4txPeiqPGuroVwG7GGDDW6I18Z+4UnnkbEvxEJjkn93MuMnREqzf+dxox/Ab0E/jtHGzPnVd4++5MF4K82228+xWFPKJdcD0KLvqxtLZVyt+CnF/kE72na4Iko+e2zXCv3Xot2vuFinYHviFGYFBooIcwP53JB779DpNfYKQ/gF+sWtfqxznPLpeLC+K9gkcl7O78RGfJJ7AhqtfKGPn3/K75+L9Au1XVfSCNSBTmT0V3Ea7ILDeK8RjQRXFalmCgo0sfU5nReDX684AEZif7qEKBw/ERgmjN8F6ZHJ2Y0JHcHJ0HYtUVjlYjjisIjnWmfCtcIVKq04jk47TRopwRYnl4cGLdstiwiKNNGTxcmSk4WOI0/20wnEfS0atv1HHHdkN77WnqGF6hpitJ+O7ybIRNJ1dRTllAEEHmcDA3R8reNU+oQD/V5vgPk34BIivYUQebCPicgLC3iTFmUlviMye2HBQRSLilwbtJmMnsTvJIwMrN+zySTt3t+wGDYJaZXTcTAJB2zclehbjY1BBl0qJ9vUyaoLg9wMqiQshwAeCiM/SGKVRXHBhwOzkFmwDwOpPMizMjnBr3o1qZmRx5kAmniQj3o3aX1iwXOCN/s72fo/BFhvsU5YwjXwqDOfLcJZwOli8TpRWZ8FYrPdK1vN2rK4Z58pVK18YJjKsCIfKxwbXZD4VSYgdF0iJ5pMCjkxlReGIwcsBl7sr76pQB50Tuso/CxsGM2cOr6x0HphA4Gkk5Op+TwDj3sWh/qMNj0hC+H6919OyEs6FKtt3mfwBSmkJk36hzp30nDy8I0BX9kWRsor+5bQBhrBvABMioSFQvmq0yX9XL5ra0zALSqTg7gKHWur/FzwlVlxRO2Bx6ZVo/5KF4Cgp8WeTaQDNrfDjqRRPQnnjHwgJRAM3xK1NmjaUsa8pwEQ0MK3KxUatrmYdCIRh7pWHiY/J2T0TvE5F0YRbMKVEKb8RYn1A0LfBrKfdKgXGzo6lMLEdyktaZGeljw4IUm7dqKslJ11sQRkFuyhxHAZkziRlTRGfpZcwJmgPbP57ZuD2t5QtaGWfgaLmXBKlzbjs+MrfdYCVgiQxrX8B/irsd6v17VfiyYdlA5eEj0/KvRwSRwmEi4A3vGN5B9k0pO+/fIajy9sDpB4HF+e863AlC1xyvGFH9L1tUSJr/c20i4srD+Uj4uAkThkHDHBMdFpFTlDn/TqWwU67SscgAWz/Eon9jFTIgqyrSGcLTbUMx7DiBOLVhNw48Aak47hZ78lAaTPTDzR/l1Ie53xL9sdL109NIjzjE1oCz0y8vTQk9HUb1kZWvlxZIB2tXnjjQtC26jNRnmQP2EMLMrlTX70Y+FtSX7kQd+ZwemBhT55Rg88JowZObvQds7w3sWDCZSwBuaqzQXGyFWYwhJv31YZWecGZV5rC8cJWDrFKZ8zMtV39MGC7Ef0o1w30FxrxSTgkblI/I5TRtpP32rIj3U+77ajjxkDtCn7J97WQFkyyXx5OSKzSB8CcG74vTBvudB/ZrH/jD/ov9LFIGKOPxNN+lSFB+cxabQMwG59xR4uOFjUmpjrN44Uv/2Utclw6eAnhVuiwtsKaxvKzyI8ZSRPZ+TiFexhMm2993H54CZ5pzyScSpm5jVj7URclv9FXapD8pY3eJcu0ffgdsHvZpjXvjVArPZ1Zoy+eGLcwsZfIhG2z1zV0QYd7bDrDTKXj4m2IzheWPDl/BLCsug+6A+5aEfavcW/cyLc1uq6YVpKbrp++XIff//H3+NvP/09PMjyD/t//u1TfP7ymeL1S/6azAOHUW78aK/O38pggAcLjPCtxLFGjLaMoR6usp+wJfErC8dKRy1rP+cFeavAqgX7otHYseoB5nkulMB4lKO2a3zXXlxQ+awd2z8XV/TL7gyqyhy4Q23hPSxnE8Su18tPul7uwIJcZ4u2wFXjPQtTUgCgTci7RZ1WYA/plw0bH9Nmpd/4oKycd52HnZuADupCn4qdl9RYghZ2RLZVcPS15j1VrHOABh3yfCKenakc4Gmz3eaBzBa7UHbXMc7DQlYe2uTr0ys5xjHnH2XvBoW0Wc7YHeB+x4WAzSXdcDqRb6kv5wQ3Bo/kjz6vPNRQv8q0ry19cZAm4seOuKROnes3LE4rvKgfaeoresB3C3F2hqeEB05psJzxJem2zXww8xbmId/kML7YptxzwY/M6zCE+nCs/qocKvhKqWHctN7iuIwR+Is68blBi4dAtx8+skGyjXUcllDIVddBqB7FXOijBQXBPc8zOdqMLmbmE3mzGDvOtAn7jFyV74wNTfRzrs2CDPVJafD5ar+rXhamPXQNSrBIQRb5yBJKkFJq7IgDbqwoC9/8eTf2WJCp+B2oL7mZ4MJb3qwTn34obcslzmhvytA+KT/0OGSp2HNb/ZmYo49ahooOoaGiQ8cM9O2bdcgNftWZm5TOuW6karfiTvuEB++l8Vp8DurlJW0X+fNdq5UnDoJUeFYwlELhya98aOPap7jcLMx5jdgnLwcOveTNPsYucwTHdKVEB/0z8nJDcI2Px2ibGrd3d6x5tvA+IudtFjejulIyJ9EHlbf4W23MI2MoF2WhXSv3rlSalceSc6Cb6uJOvWMPsCTHWeRGO7Gc4bdC10gevUHmI76kn4EaeMEwJIGPaDseBLvm8A3N6fSacUIZ9uBufYsGbSlzB1Nsu5bwGYjqQBmkrzFXSd9K5ytrkGP+mqS4ZtYi2jsO4dCorcLzyvuWOLTd7sN5taf+iqPWGtpt8NHuhKMtzPBoHzewpNHihlDtSxRod5w229j0F6Z+DYhVjti4c0nSAxzpRyg2/ylL+bNRXUqHklBUVyBd415yEasR6WQGO4OZitwxMQ2t4dv0xxga9yZmGvX2YtwDQbyvLTraC0YJUGxsRtlTGqDGaJLz+vrGifxjJo8qveAkwtPAo0sU0BU4baW0qBd40iFcywobmglS7xmgcT1wbjBgJyz/ltAGmoGWidGJTRMTUycpcTo+SxoevUrF+Tex3R/ihkDT4EU8V5xOCi4QjtMpLBPXiQWqsprz1zfOTMozZd1IUX7y66nukYkqHS7+LfyU8h+Sv+AjXBcHr0yMzyRl95wE218a3Wzynm6hfLbwU0tBbq8pz3ccqG8tE4erLr799rv4/vsf4GUbhX/CgcXwo3MedvvYHrbhhGOdQULc0rkGW+TI18QknZHT6hI11IFFmVi/pMzhl6A7EwTl1+TIZCMDMAvPE/TNtEuDV3l5fX2J58eHeGUTyP4uol08PD4+UfeW8hOW/U8XuN5blJVFmk3G0z7Rv3Xi+L1gc07qTBwmlk4SGGL4kf4eGcqL/cWhnDJoDS0iSv7630rTfcrafgv8Oslm0IOnFRZBEVh8M2CbXOX/mMDG0cOXx3DyPGF3nvRJ8+oXNXlMmSMD+RKWgV6aclpAYeLEKlPvth+xISc96XpmnJtpFhM7eexKQedj9heWfDou9chNV+ASN+8oyf8A7TwYzGkOA7M4hefE1ZXCqU2LAZmswdxeS8L3xOnWUyfsqCvrwnBGV46XfnuWUpOew34fO3xS+w0+xhPYC3l142zXha8AABAASURBVGcz7oC5oQU42Iu6t7gIsugbyqiApxJbRnxAWMkjo1wkmCw48Z/wR2k/Ux8XPvtWIxfQJLOOdfKv+IwTu91WmiMG6vQP0CRt4rAMxIEBGD0xqCsA5Zs40cejf7tHu3WTFqcQrhNdpa9wV/pnEg0cSj8qNWq9xrMKiQDzZ8YD29bSM14Y0pP44blvjCsufpEw4LQN5ajNTfB9Os6Y+EKRK/qQEL4QU9K/sMWHh/t4eHzGx9iMZDEgffQiDpUsxpUstYRX5U0D1NELRGfsf4B246uxIwuJgptAfWsx1PpVhtLe0zdhRLChsISTfJ5gk3xQFSYDO2zjcHPDfUN6kb4mvU/P99D5wvMbtNT8O0E9dL3Dp+2+CeYJ/4S9qBITDBcnDTqkWd5O9K21hieI2p9zgc9x/cDTSh8yg7cJWCfKNQZSGyY8wh45yfNvbsijY3poGbCn3X5L7GXzAbzGoOfnJ+h+Zb5bdaEy9PsXNkhMypRhQYd9RZd9i0ZStN3t8Y99bIEljQNt4qm1RgOueLIeG8iNBupDppGYOKVT/1/9L1IHG+ZjT4Tl3bgmy9kXnr0PzK5Ax9UHHOvzhhM9VrKpK+k2bg7QIH75PiHTJ2zImFFLS7v2bwE94gP3+IJ/z+r5Wb1dT2oXFkHE4ozRYi7wVMMNOWEOyLWRHOs38hvQNRNbT8TMCV2IU/w77YzF51AbrK+JeEffvrUwLzloRxTfIlBf1cZY7VZbUFyJo685XjyIzw6qiJ4A46ey1GeP4NcWnBvO0K4cnNNM0N9eplDeFVq0/d3uEPrCCC8u0ALguqd9zBdmxgMaPAt2YUuEvKr3A4c1vjHb1xqJl80f5wVxn9GVbBTapMs638R9YIPNv8E2QWMBlzaiHZpDHfFrN3z+2//rv8V//2//Pf72P/4WP//0S/z6+be4z/+R8kvc31O+uAn0gK0+Mhe5ybqkXFJ2Q4segfWths/aqBtv/dDI65D9O/6MHYh/4vqO78hzjzxGdOQbr/6NF/XSN+VdZR9xwwU8+WaPUmDdQ/2lDhgn9K4dKuuFZ/WWJYN5YJYlBnAYN+rQwvkKAMANU0ZulUYkH6WAt1ICemnxrR/hehU3VYxbeR6AaVEHlXt5Vq8bfEHbVP50Rk4T8eg1/1abetBOQZabP7VWEduNWIfvk3foIygdmRHTsTttIymEAHU7Kwt47kpBzmMcDvu4PdzEBhm64Sxe40/Ag/Q65oRPeEC4+uaE/4ELWUmLRXmdkwpNe6F9yTzxGZs5Ml/NzNHmXM4LFn0MMmCjRMt5rkUdoJeiHEZksIUu39y0qFPlnrrrVjvu4V06pe9Kg3Rci3XiOTIXmfM9k7tIv/pG+4l7QO7K0FJgVh4KOmx9i9ws70v2o4kvfoR8hXHE3i1wG8bJg29ff/gQG3xRmiwMoHkhDnkRY9YEANcbBLAgQxe0+qB0ywvVqA9lcWOd/uz8c0IHJ2T5Bj8eznr10MI6c0Pt7Ixec0zqAhgrJlDCR6x2iUFDQ4TyNH5syJGsEMcRvpQbBDDS8YxDBkOrGd8dY9sJWsy33TCZ0C0cAqIkzB4fGbA7N9crcVK/sYzo1DcJjTsb5KQvlYrO6auNjtSpe+UuD64LtDnnXK9uHIqnlJK4go9SvRYek88Kveqw0g/qQ53OxMIZOlOW3AtfEXl1fpJnN7Sc21+Ur/Mmsp6IM74N9PHjh8wHXMc9cthg0Y/EWeHhDEzzY3MEN60GbPrjtx/IH7bkAWP6mH7mpn2txAb0pM6VHWSmDW3YpDGOKQPlXHqop6/wxSON+tIrduzVNZj025aBCHs5oReLfHaISTrU8eGwBceYMQOoqHBhTpjDvvL88HgfXz79Fi/wLR5hFnD3Tb+k4CfqSrsuENwVgAeQOnpyqw60Y9dGxijnK4ubd25aT2+v4DrmRtAJPSgv4WgjjXnYPCnn0tt9aB8NfPp3Bw0ph8QXxJU51zZHDuy0966U2JAPDcAYhrbyhz60oTqsNjvAg/bWUw+1rMmncCNY3uXVt5e0EXmw/c9YUMGfjGxii8brgga7hfjLbMvd1SHTYWnU6KjORAXL9Zby/8my6kugtPktocHW2sIJpmEEpVQCxH8AhBNwUN9ih9PtSPKyPYoxwcH0sy/PgNRIJgMjTl5AmzBJiv+YxBo8HSyt6bx2BJJjXSw73snIUxMNX2e/vbkL/1v2bz5+jFt2i2/Z/DGB0RFsu/XXuFikbKUPfK320EwZh8jdUhLP/X6Xf+Ngn/f7rB/pa9DQiUb4c/z+5hBZ6Hdtlw4Y5VtCnqzf0n8PHZYDE8OA3PrkpWTQrTwr167wHIZjX12uoRNuwGtJ3PQTrzD7qhxJCDi1cMIwoTUZUM/juM2kXGfWId+ZEJVj8JG+tVSfCFgLAWDKQKIsDaCl1ORZ+jGVS7LkRhg6jpJ07fdbZHRDv12M4wYZjpQardZw3Db/Js0ufBVWuYoThHyBAZ9OXo2AXkq9/F2jGbsZ47BV3vuERWdomzPpMfnWtpWT8utKIQlYwhNWebSv/LtRY5B0Ic0sZTU8zll8UI4bZCo9TmBetVOL98rPZMTJ0cnnCxt4Tg76je0DgbGHxx78Pnu/hWb5/KC95UbKTTgpbXYjstrGCD7xin9i8lsDtU8FO4m4xTa++/bb2GEbwswW4EtnV8rKP5ObbZ2NKDN1S51XLaZHjsrGPiYBJp3GAeVwPB3jxELdvkYE+zjmBC36kBsuJyY5262X1g02tNmOkRMn/Dqmb42JdxviURf6oVfbJOuELT6wGPnpH/9g4vucb01BaqjnDbwd8BPLDnlZNsjSscIxQZigQZ0ISxzq2dIVaogZfJFXIWkaL6VBi41STZ8oPGPXpeTGt3zc3twh1zFMhqRVO6IXNLVIG2TRbpvy2mKz24vvl6j4xBQmZG8kL9JYgNugeUAOwgZdxr3gU2tBz1t8Yh834LQc0OsOvmtt9CgsJpb8w57SQQWiIb7iYD5b1IFy0P60wxm/tX4tqw1P6OxKi341oiflO0CT14yT3UUmwLavMhUGxIJTzBS6FPgxtlppjNDGT+hgtYMIeRTu5g/2q/xMjtXVhP0JX1oXaLXNTW7l5eamCbU8lNqQzQbZ3LKAKpko2F/80jzCQ27klYq/L+HpmTIQdoHUDfjdAFFPOWZowBvxrRE7ULaBXdSQXuGtchkzcWF4xheTJuOCyb1JFZIPF8K3+Kvzw4ZEWlsX/ozcpC8QTG0V+9lmGaDjCo8mcv6S5Ux/kx8XiT3zyQgsE9OC3yibhEef1AEA1FGrK73iowpUWDd98r4EsS3gqUBjC/vb5Kab/lzRmzhGknsTMmlVH25KKTNh+OycIF0uZKzrsVHxWTrurZM+9eWGovSN6GKPD9zc3MbHb7+Ju7vbuL3ZJ/8b+O8b9JQa2nutFf5r0pmwWMiJz0VF0nKaraY9KJW+hWshLC/rphTxQl0oP2Ft4We72xM79yF/+mTfwGdB5z34pD1lgZ0qJBNqoIJnSdvRdtWDG38W7dkYp1yUk2OhBlqkx8JQvjN5iH2Pb2/hBr+/Zpv2woLFcaXUUP/mJ/aVDn17s9XOGjY7xcPDl/CPBJv4i1MbU1fSp5y9tlrZcFpCP1FH0mNMsSAcNnFe4x9//yn+zmbP//jvfyOOfiJ2n2IYhvjw4Ta++fZj/NNf/xr/+l/+S/zr//yv8Z//03+Mb7/7GOPYh/FsREf6gPRJv3Z/Bsk78nIRpZ6/fPocnyn3X+6ZP59ZQEw5P6p/6VSGJ3Iz307xD3YbA4+MP+PjxhBt377vxCJ5cG4x4XczSLzafYdM7aesrVO/2rHxxvZWW7hI2aDzAf12pUADcsEm/AOkxoAZndh/wzyqrA/77erzyFBbuJahAgv70H+FqV/rG44/MvdJSgXHBttuxHvpEd6Hu4/5tpW0Of8PtaICnA95nYltyiFtCTpmnk8WNuq02fl9Ct9asV5ZeP33C8gS2uaSG/dHNusfsQ8OSVm0aRcD9IhXWixXXhxTIEGaCQp5sd3iw4wOxCW9u+0eeivVQIRG+1f8WtgWx4hfP1hpnlEfcYYRxgTfTtDO3RRwkWn+JM80Z+yUPvNBdSyPljO7RcJVniPy3EKDuBxzQjZuaPp2mm+umQtccRzhO+Wl3MhF/khP6hi7lZ89c6Z+hvSIEW/MFW/49RpHxLEWBMR3vb/8XNm6PKwX6dRv+9qSn7w2/BjZD5Tee3Rea4vqtdTs13Evr/KtrJEuco5sGxg3kLf6a4raks99u4zvaiJ2Y9JYog1LlnK6vbuJ7779nlh6FwM5hLS9o0v7GS/NNe/JNS1PbEaoB2koQFSH78jsjWJfY4cx2zlWf/4NX/6FjQb/XIQHlrb7K5gMzTg3wE9P0WZci1ToFT9mzsJ9Dt96Mnezv23m4OpCf1Eu2pXwZnSnPCzGROlzTEBkwoevUV/db7/OF8ZwYRZkK6yh1dBH5eUzm9j66G47kjPdZLF/g77Wt9hQ758y2ABXPPL22y+/xtPDM3YxWRXGEnEbZ6ZLPPJqo7Fa25J+44Bz54I/Wm9McV67JWfX5kbsr+I7yuTMD+OgfuO4tzdiJAfgxkHnVHMIc2bhzWy8qKsT1xMx0tzIPGhBt8pY3rUf4682b1/l1kGg8TALupHGa5t5e4kStbYwpvWthfNI8HEs5DH1LRRG+aCR0dYVRlF64InbvlTn1zfR5Om8BmXq1r7cZEw4QvuVRue/B2ScvBI/5UtZzOhf+8t5JeXxSn78mvYjb+Lr1e8AvQO+BC3SIY7/y8r/DsTlf8fY/0uGYhJkjvkNjeirrqEm7YQfKslCFV8tR/Pkli/6ioITlFJ5CgIvEJn03jFmhhIEC4ZYo6HkHiOzNI2T+8hPIUhitNQ5Aet80nG+jI+vH3ACUMOyDcBRgdFq46rYl0wGZnCvtGqsNXJHFhjW2XYtPtMjTIZNKEy+r2WzM2nYhju2O4MTk5a0Ocl4clkb/IBXPsbWchPC5GDHxOZ1Q/8NiziDtvwO9tmOsXMxS58DxQA/EkCEoex01go/FutG+wNDeCOLg4qDyDOsROGf/SxrHTrhWwp0MdE0dmHXIFDDPhvwSEOECdNMAocDHl85zTqGTqwsTCZrbTFlQJxTlog7wRfEq1OuZQ0gE3K2r/I0SNhnaDX7C28muDkZ2malsJXfbr+NLXxdee/BaWmthnW2bZDfgMwM1PLqBkTFxlpd+em5JwKFHyfUcYe+kNdQGyyuPErfNTgKQ9qlw4XVRKK60h3IYCKBZnKg7tr/Sn/SDpJSkCsyDeSwYJcgiVordiu/JUmRV09uX5mIXzkNPx5PKcOulDBgF2nmfh3b0rbS3lxMIo9hs2GSd4G6jRGbu+pMutfJJfhAAD/9+gbX7e1dyqwrlQWStRHS5d2RRUjy40O5/lhC+k0IV92WPOnV53poK30ffhz3jh3M6HAmSVQe1jtGmZxoO5HvONm2AAAQAElEQVS4GcBN0NRPXws+3kK767gXprTL+1AHRYecwA+QBRnaxm3an7+K8Bsn1I/Pj9gfkzT0OqnrcxtlQcLvvXatHUEqGyMzfY9hgn2lz3r5T1njD2eDGUgK2GsPfQN61EZ4dowFaybhoQc47d7XGsrW0ybvAcOkuW5Aupkw4IfWd6VExUa3+LJlxGapys3xIxPjRAk+BVnIi3FGWXTlggsaSqksTlro4wdig9cNvi6Oa9/gs0AYObSk8sQFnagj6deO056pg1Xa6c2NenpHzl4t6jGixADN19K4/+OpzhVewsa/fc4CnDMwISPUmwUs6HPODS8XPJ500RjSfeVVG4CglJ9+J9yzcLMoWaAA1/oj9mpx8UBttFqRzRgu4NSpek4akN9AmzwYE5WvNL5jk24kKI/gU2sLN4h65N+VEn1r0bOQyzGlRtJKW/YjPm70QfqICwmT5E4ZF9KfiZUn9LmQCPa1hjoyJmvrPhfkKg1LCiiY70qIJ+VA/+ADm+DkCy38pCaw3QkZMgpR9GwCDeAXlrpWTsqFVqBTC82lr6F8lb8A9DuL9xb70jmG2vDryqS+EIPm1JG6MP4O4DCZ1SbkycRTmUm/VzfRsh6dC1NaHVvwH8eJG3KJm8f8OzaO0462+IGJ9+3NXRw4LLnKJ2VQKuKGhz/Q3xWhGzuXpM8keNXfRA6xLt4UVeGHBUFl/Snj9Co36ZKfgdi52RE/5a0iI/B1paQeCveOP+MfaacBR53IF0Bey5wbfjPx7kRRDvJ1vTLkEiPgwaFUrDpawhhoYu/p7TObvushE/RhCyXtC96RnTlNgSZjmHajnYnPk95n4p5zxzyrTXDAAyhCegN8Pc8L8OY/+I3jhSedz8/P8cuvv4R/S8sF0isbIuU/ROx3u7j78CHuPn4TP3z/Q/zLP/9P8S//07/EX/76T3Fz8zEauYL5jDLcsGDqSkm96ofCtWgPz8xpj48PYXwWl+3azQJNWTAIaTPmvdDXeO6br+/6DIYvnfJB94zb1tvXMeIoNPbICiMJbteUDVpKxyNX+R+GGvrUAM0r79i3nYGvn0indutEKL5aWxjDG/G0DS3HOs6yPgOv1pzDO2xkaN63nB+lT/mXrmPckH2E6Tjn7N12jAb8nvGZo3QlAjoRwx9salnjnnFpZp5CFtInrR4+XvvO0G9xsWXcAVDK6Iidvz6/ZAySnpRTJ401KrKq4F5LWX1dWcTlI/DL7R8vA/4xMpc6znpQcynJn3XX2CIu48NaAEbHM/6jrb9g46/EavWvDo9vE5su+CsOoSy6UvIg5fw1fkR+CvS12mJDrN1RKrR0tCQMYGpXT4+P4ULRgzT94USOMWPz78hQuZ2Qoc/G4QIe9SE/Hh4LW8NRVu/IDkUA/Q/fEjZDBTeXam33az+q+YZ6TFlc5dsK8q4hb2s9tgTtfavRt5alZt8cnfajnRcwdaUSgyh9C2kdsN2BMfaX/o4+foOP86cLZnnlkXm6xojt+tbVRp31NYSrTowLyuL1+BbHV23kJXMhYcTlk/2QnXqyr2VCfkd0p6wfH+/j8f4h/85pypq2lC26lrYocoA4sDnnjaRZYmm33xu6OV7G2F/fHMmR5dNnbcj4Jk5jqvqzTvJsr19lU+G1hTmPfBofKzLSt3rs3FLo62HlhF6/3D+mjBtzuTmTc42b2M6NHf2Fsz1sQxhnBGY8+nLPwSJxyQ1M68SvPr0qVGVlgdvQB+RdWpXZCZwztq/xqLuNOtntY0Neqj6lDVHJFqaERdFXXuVbei3C8dmrsjgjQ+GrG+un65wDvcpFPALMemXMJp7+Z90ql5rzkc/CcW7xXlr8XwFrbclHVyusrHqMYg8KV77Uyy13EF86+tCX1ow9cEE7bVR4z+XyNRYwjv6Qih5m+tMDfnxr6w0/PmEX8mmskLd3fNc644bFPs4N141jICat0lxKHzB2wfXnvKxS+xPRXpxluxIdReMvtYuulNDh9yxKLCMBu1CnUkupYaLnsw7eYzhulDgxDjiuCZCv5RlgZpzBRc1AchFR8q0EjcPx33z8lo2AfYgn+Gjs7h56CvCJxeAzDnvE+a4TOzZGL6CUmvSVqLF+FpJcjTBCWNJ1Ypyw3Hk0qOokDdr2nBSYqI65WOO0ngDpzrAncJ9++5y7xCcmtHedDqcURk5IT4/5x0hNysUpDg3XQChs68Rt8MuEl0BkHdQmTeL2hKnVls+2daXEbrePDPDI1/HWV8YacLticrw62Hz9VSaEsOITu73/fSkkmuqwB88Av1uC1QbY0mtQOsGXk2vqhglaukwAa23pzOrOycEJQecFHbJuIJEWcRbuawY6A4BwHat92N8/zutYabTQme869oXgsIBzJ00ET+nqsZ2EAa0DRXkJx9NQ+4utbzWGCn2gnwgmypzoFPlHij/cAZ8vhK6Br5KYVZKMLZtyW2gvJCMLdseuM/gNPhAfI4u9Umsm/crbZ3koyN4Jw5OVxIPNVvqhivwfId7Bf8K2jkyiFoNyV0oox8bkvl4b8DfUDVFbzUWLu+PiPhEclYt6WvlvYAjoO8bT/RfseIoKPBeuq0/dxN2Hm/gInwOwJnDP2KUw8mSfe+mUDid/fUXavZZSSQqmPEUsUbCzfcpFOMo8+HjqZOE2F6NvLy/hZKDP9sjiKx4WFK/s3mtDFV3UWqO7tL8jE20hwGF/Tzg8IXRRFPCi/72QpLy8HllcsLmDHq331wdO8KM+hKlfbtGLetjgn42Y4cT2hj962nSEBkvyD8Gt1hixbSdM8WMC2DALMmzcCcbXX4/oyWT7hJ871tNmjCJcbPqK8FUn8tVBvzqRN0+uVjILPootHYhTQw1pNYk4ccIhTSUiN3Udo/zlH5ZD+RnjLPp4bhwht6G1MEZ4tWjbgIB8sa20exKqvVg/kvjdskE4YFudFRRpVb/ypq+UUmNPXLvd3sQB+fksHWd8rSuRp9XbcRutNuzhGJ9++y3tTTszATk+vYb6Ms4pl3fkZ/074+X3xPMbsVhcySPUWu9cYFFH6mADbmOPuE3QTVJnTn/U9QH7/fDNt3GQF3SmrRTsR7lZenTZ4FF9Ot8ctvsYkJVt6qvWhu2OkfIqqAEaTNiMi0puoG/fWggTBwJ8yTfJHh7u0/+ViXau7qRLm3C8/Xf7MUwgxWVMEJ7JzBG+EXcU/snTjA35hsp6ovfIKdYzi/8j/s0IaGrg9zBgbEMmRb4x8cSJ2ISNq78PnOa6UCmlMGZGhEvyqKx/+/Rr/PLzz5Tf2Aw5pm+JGzbzYvK53vgTfNnAFaOXNmGqgx7YAMaXpYtFGd1rqyk72ADvBPwp6T4z1u4V2XuVv4hZdYV1FmWk/pWZKOuwwtqjn1Jq+vMVv3PWSGwXn319IyNlhX3ps/LQg8sSyGvFj3Spk/5EHJG26fzkpog2TlWY3HsVrvik1aL96Qvz6Y1F6Hvy5h9uf2C+vv/ymItJE01t1/76juO1WRcwlgItGEwYM4S1YPf67w8//ohf7ROtP878UB7COBHz1Kv0vTy/EmOf8a1JtqLWFtqCpWPMKr8l9I3SJ7IQ/0xuJF7lbNzTh29ubmO7x1dbhdUl+QFEKFNpOrCx5oZoo33CPs2zPN1+fHiM0+nEomQXP/7wl/if//U/x3/5r/81/vrP/xR3H++YC0dRMd8dofOYm5tRoAnZd7WEdm/RDxIHeNRnoU29yMvom47EkRH/9dmy3o+MX+d4fWbCT5T1AgeO32y3GSMzFnKvruXd2OvbfsacE/MY5hjGu+1uC634CPwZBycWPymD2lY7pqO8n6bXtOfaWvqRsQmUoY1qrw9f7uPp5Rlbn6KHzw20NxaNG2LqDjoGxglX/fiWgLo3PpQShJyCPCd8/Cl8IyXb8ePcpKHDgJ2b78qL9jQQu5yvr0UeKjiFrxyUh7biWxbSKD3iP5Bf+xav886J3MA5RToct8p3yBzZtw21H/1JfAf8zzGlVNRTQ1w+W1wodwAQp7FAXAf4vbv7GM4BNKU8Vvhj5OFEbSF8x3p1jlJWFuUFkosvHVMH6vLDHXbFRpgy0BfMK41lV/gb2pTRZreNvodObKkrJaTVzYJGnfY20m+1/z28blOXra089Zdr8FG/8vSO72k/C5vx+qq6nrCfLNiKz8pY+1Xnta68Sac2LkzAkWvNWZwXrDd+ymctJdxE0I6URcRq24kf2ysMtt489qrvxsZH6Wokzzf7nOfUmXIUpv7OUEAJK5gf5oxz2pU2rt61c21FuqXVfEkbdmPX9YlrEYt9g49ziZu63//4l/j48Zvw7eENenbsDLIJP9S22ZeLHlscsHd1bhnTh0fi2yHu7r4hR9hDZg1tUHryDaynZ+z/mG/NzMhcWYP29y/Tj/2/fP6cOYX5g5uBdrC/9D89kls8PrOJeUxZS9s4buNAvqKsjIfyrRxO5HepC+RdsRPljMAER8ya4p65XHw0YdZLOPcrc3Xhr/v6NqHzrW8vCtO44nqGzth9jYYtdUX5I2Vib8FJBvSmD2bMJd/cULSP+f0Ymb8iRwlw3afc1zzpMePK8j5jyyUGxgzIFvXbNSA/BuR92GIH+PcBXs3hDuTx+tJQW3jdoAOEzrdAGzkIMBpt6r8Rp7wvhYNdaEh9nmbm9ZmYN+fGssg62gfG5UY3Y7TZgEf51z+0afHspOMAPV/LDTnqPmkvAJrJ08zxfNvT+TJwoKHW0Hddn2rnrTbWQEt44Ks9Kydtzliqncvj7TcfQ1+asBfjgXPxEgFJJSrw9N9ncsnnI3GZPn1rkbGy1PCzkKAv+PW8vLOP70hr/1xFef65KIbacqWaa4nLPwL278GioUVPLOe8DkyiAwrVoQvK09A6+gfjZxIoFT1zmiWkRl/bQZOBb8GgG46nUe22I8a/wsbm+C4xE7ic4HVcKrjMlNUYxGcw82pAFhbgMDDIArf1Gu+RyfTIhP1OEvEOPWc7QYB82sdiQHPCemWR+HrZHND4TfI1chM9J+MX2iwuCsQHmMsXmtbvV4eUfywXeqFCnJRFJhihLAw63H796izyY4X9VvgldJZSdH7gIA9lIi8n+JmZ7JSxfS1n+Fss4BFHV/wZKRBhmzyvsGcSwCkm5HI8nuiwxNAqpeUEIUzlPk/n1IHPYAcOXQOYwL32bzhuRf/XUqDVIPX6+sbY9W0JZWyxD0Opn5DLEuszyoJe6bcoFwO5/Xw+opMZvsUsAcKxbX1efwqnp9JgZNEIUp7S1ip4xAEHwJEvYTohSKdBUfsVkrRrn12p0VExEZhmZCzOWoEhDvR8on5h4pA+29dCA10GcDoR1JRJi1pb2rVwHTOhtxXunAEc1kP48iY8NycemChP9PPZ+qQL/Alz6KNwDzeMo7WsE5mv+K79acHWlNnr8RVZL2FyRc+YoVu5DNB4xQmb2OzMogmdIB+f3ah5JWFeIC4nkii5eD4xXj+wCL+Hjq7ANKzrI+LvqJNOi96vDQAAEABJREFUhqSOHbNgk8rTdidPfc17aUi5gMc+4nbsyESqXQ0V2dUapWMRhLy11xM2q2zeoUVf7sHf00899hVZCIu+ylqapHNGhws0IJYwVjg26Cd+6ZAek0b72i7tJqZebTMBMOE6A1ccKUuyKSfXCT1JDyKIr3YLIz7br0Gbcc+JMfGBV7rFSze+JWrFRksN+9OcV/u8Em+MQdq0Y3v6SXduWtCrK8ieq23KsdUabhgquwrea/LUlQIrJX27gMdR8nrk1FC5aBPSo17F6d9nkC/rLCgy/NjXcX989n+fUp7KeqVdLtADSZGxc0ZmwnCs174OxBnLyP6MlCApviGNlAoPPWVgIaVO5cU2u5gQaJOOkp61gIsbYVvCRor9qWYBh8Sg4feYDQSe/eO+3NmFUuhXQjtz0zM6qi5fYdpPGRXsS1lrW8pHeWkX+mzaAHAdL/0N+tPvMLqUKXHshM1WYJjUCU8aZxIui1JThq/Pz/FsITlKWV/ogIuvd4iJe6giQZI+HlAJ0MAlfSbTyiHpzIUQvo1ypE1/LmtjuIi9ju+hayAutFbDIn3XuoF6QINjpoAXWH7FZZJasClpsFgnnpRVoAg6qvuJ2DKlrwADugEky1x4Fjj98su9Pihd+uSR+Wma3olj9gOD7RTtynnJftRmLNUf1cOJGDFdNmZf2JQ5EgePyH8Cv/0tyta+bvZc25IggK14nR/ZyIGFDYv8Dh6RMK18wX9ClxNFOoRnEaa+45VeoSz0y64AhGIfNxaMr5YF3Vsn3/ZX3rWu8m/tDzGBDsLMvnSstcVILqV99fS3fibGzWc21WkfhiFuDof8FTwP1/yVdpNy86zSCvF+YdE55abSDC/ybRJf4DFK5EcdGrMq8LOCBvnRrrfbfWxYYKbubYc32679Vjmtc3+D1grcjmI8MkbWvoX2lWPo/EcZJjkAss0xGEjmKkd0aiw+XzpI34y/OZ/ofxOLIusKeKIU/DkolTlvwp8ew193Mac7M55m2kASJRzjnfK92o/X3DwI2umsfD3MeOPg40Q+uVzmEscpnwH/CPrlM9ciDXERJJXi6Aqwso54Bd36g/5JM0NL6vOw24cyt04fWONChDhG5O0Cy8V+KStf9htc7PU1XPiKx6KMW63RoEs5nvG996R5CRf8/s0++yzMYQUgfWkhD/a3vofWoKHjh+N9HoAnHXRnEf9K7jiFz/mmB/5RinP0kjY14WeATr7sI4wsDr6UMzYdRR2V6ITd16RBm9qwMTCQAzi2ry0q7Y6/DMUklowHMzZvzPTqJoA69PlafJ6RteNkqfPmUoQn3FqqZBBeiWvYhmRxlzi8ni/97QS5+WS9utMusoKGhAesjpL3fQt91E21AT2IS93Y33GOl84TstLeTsQS487E89XG1GlX2CSCzyP2bz5nu3zZV3+A0FBnbrDp427I6ed/tCP1L05hSUeFnr6ucq3ItvGsbR3YHBi4l8YJmzkSM3O9w4HdCbqk96yMFEZUukFc3kMj9UditcUDvXf4mU9L2oN/F87cbaJO+QbKKOA1drWK/HnWFtWjPipvbqpYl7IGEwrKn9Lgmk4ZgJK4T5zGJ/UVeXSMbcI5QXPW0dG6K16vZwhxjPHYMQUaxt2YG+QjGzJ1aGG8yvH4Ts5nsCuN8mJeZjmhF2FLJ81hP22qNnwS3pxv19KisdbtG3D7BgnEAWgQr4w5ttLfnEcfGOinDs3nBnMJ2hgUC7QYG6Q5aSN+5vgiPmAzbqjtkushNXi3i2s/465lxVmIgZRawnxBmlWldmnedsLm5AsSQ121YQiLOpPXtEP0KQ0r3dtI2ACRB+OUfR1vH+1UvF2piVeaIY3eJSo0NOQ9QHtfe9q7gHKWz2CSeAs1f7avOv3T0Ly442YhOTsTvTW0md03Fxsq798xgkI0QheUOpkLHP+bUvt40vL5032YWO3ZAf/48dvclTa49AWjR+salm+buOnjxHoiWau1hYajIbgT+PH2Lr774dv4y49/DZMYA9uGiaFvVTQYTY1xt4W0Jb7c34eJ1wLsAWexn/ca6ZEgJp2Bqa11c9zT/6effg5PF19JtC32K/QxqTK50egNsNJqMuBVeMIAafjx3nrvG8brs8HpjYDkK+wGzxfgvxOIDBYmo+6Grjvkx5zEDGgWf8fZ+ofHR+h65kT1NduFreP0ta6JG8H42QWCr4qb2HL65WmS9DtBqA91cx2nI5u4uIiVphO0Jc3IqpQarQ1Rkb38isdxlgq+7X4TI8HQ55nA847Dez8gY/8Y4IcPd/GR0/wPHz6GE1DPmIUJd0QW60nEDbvL22j0F45/h2NH8ljB50TyAv3u1H/6fB/KxQWVk6HyFr9j9kxKDXjiNVirA+nekhAN1J+h6+eff4mffv4pkxJCBrGD5LMr0SpJCROZenABOHGvjizH4zvBdA7tTTs6bPeiQO5HkuMjE8ucvN/c3MUtZcT29AnxWwq2rJ3ISw7kR7H0BXkajC1YFP34hv0j1mf5kb8ZekxgnzgZf2En3HtlcOTehaXl4ek+vjx8jgdOPTwF+vLbJ5LamRObm6TLSV/dyZM4engWdik1wJY8fLil75183ITJgj4tHuUiL0d8RPm7aAo+JyY1N6H8vX71oX3Ku/TOTAwuqLwSJpDThLx+t1V/t90ExJOIkUWKNrI7bIGqdILgXqKiN3Wrr40keg37UJfy0RWopgTU5ySNPTlRn7A9bfuqQ7vIqzAaMISZY5Cp/SwdKIdWY4tu7cNjlFqip650NWnZYEd7TmYaNIES117Wv7NzntOelNE//v6P+F//n/9r/O1vfw9jm76qLE74krLpSsFXJ05GH7leNjYDM2T2U07GON+a8kQqdfjlc/z26Td0+rjKDh4LMBwhDXWoOYE7MarXCX08cQrnG0HGOv3fvqt8P8Z3330b3//wY+w41XFBNxFvHNNjCzv8R1lX7tW5sc4NCSf8u7sP4VsEQ9+gVogEdu+Slkib3eD/6oYnEvSKPW0Zs4/dfiS5O+K3jymzlf4I49yn+88hnQ/3j/GO3goyly/j8OdPv3KS/ikyHtGmntI3sUF5FY/o16LGAjxTLuC+POMLwBa+vHQRURsxbLjQj+6tf2PjTL0ZL4RnQnVADgv6EB+XMLlu8C1vrTVia4QLSX1Ou1dvgIfnlvZjvHHOahVcECetC7FHOzDemrDa36IslL19K/0rsrfONvF7unaCX++dJy3Sq+6055HDkBG52/8MT8quK0UFWUUpYYx0jPYnP1Tmt3Y19ea4k/K94FH2Jo0FYB366KWp44n7Af6dwze7bdw67/q3JvCJmvUtTFwr/ZRl4bqQIzw8POavDysD+dvqY/S3j/OMf/9lwg593sCPiaz9lJt0+1aQ85I+ZD9lccLOtU2LfeRrHIdobQjH2kc/0P5fmVe1caaxbCvIR9jGqxdOkLUDFyLqXBoc36DPayk1ZfVIHvALecARGTn+WmwU9uPjQ/z62+f46R8/YefPOV/M6HxCrtKY46JAX8NGtlzHEL40Gaeu+YPwhD2AX17/9ve/AfcXYL4mTGUL+djgkvOP/D1yCLDyOH31L+35DdsWhvrXIPTjLbby8ePH+Od/+qf4j//pP8a//pd/je+//w56ajyRT/zM/Gj8cYx2Z/y2aLvi1RbUtTSCbI17bHb4lonzgm9IilPedujSt/fG3ZXXhf5HNllek/aZ+cF+2sMH5k3f9tsQY6VVeXnCb5EO5WJcPmBru+0+7De0VTf6yD02ZjyRTm1BW9e2pOuB2KItKA/zLW1nnb+WNedg7hGnbxJM83u8stmtXLVbT+/1c+E83T9nHPZt8xP2OugXCgW9+g1+KJdKvXKyVHyAasAvoY4dZzxxAXTCX43zX4jvnz4RB7/chzSrpw3z1B5ZON8JU5kqh4wfGI22qo2YJ7lJrHws4nROdYOoDkPODcYJ207XTURpZkLWN613wbfZbEO9pl/gW26CLV2JttkFQQLaZ9S9xvzCeEvPlcbkzTxBm3lnM1/ZqwfjXNKLHwh3Jhb4BrIL7vRZkDtn7PbbMK8Spnr/CRv8DXko9/RNZG1MMg+ECEb5LZB1KV0NN0wcb16wgE9Zz8yV9rSIP2UILHVwRobZPxtjnTfIrR7MnbAlY452pc3IiznABjs+3NzgK8R1xmlH0qdeXtg8fmCuNpbJt/SYL1ZlhNi0TW1Qe/JqPquPAia/kBMn/EGY3pdSw/zLjXfHvD495pxDZF/XPnUM+0zYkLCNZdq9c8EtPvINubbroB25qHw6X8j3kfXT6W2NE85pIldv8mi7z31roc3UoYFDGVtLgRdxCk/+qEEdq10rW+UOq5kr9a0lnQN2rJ/qE9exrTZy0kMWN5OCj2ufZ9YqR3zPfnvmYOfhw3afNqwdPRHHtUvtRxtjGPnXTEyZiCev4dz4jn7VrW3iFX6tJV8ieGU95G8J+BsHn34lpyLeKW/bpdMNSv1uS4xMegEiXnl7Qb9PD8+R8Qj/6KKE8tF+9TkEFep7sx0j1zfw/8pcoR22WjM3GOBbnWechBflXYca6a+HfYhTPV718UIe9+U36NQekY1vB0uHuMS72+1jSxl3W+ATY9HXBhvd+FyJjSVdM3UU0NsjhwoNpdT4qr9Y+9iuPWhzaJxD3jn/Pt0X1ue//vpL+DeffKNMn5ixU4aFvmb/vmKrlAAfyGJ+f4/p9Bb6r37uekU52+Y4i3w+MW+85X9AEiEcZef6SR+75gDStcMWfOPxh7/8GN9/9z12tY3S98gfvEPFPob8ddZSOrsLnqIlcvmTfMufhM7/DTJXYSN+2ksGgK6UKKVSqOLrYl+lcxsajtercxl8fI20byrTMb+Lo3DbY1zCMthqUAuRzoA+54nlnMmQ4wd2TYsDBE45MxEYKGaC5MLkc+Z5ZlKQWvtV4OrEA85aa4vWalRKT73FPoD5o93mos3EDrcJSIO/QvuSf5NEh3aikjbHOd5iR6+WWsXTcpwwlIs0TjjVLJ1EfyRHO7YsLyBZx1GLAwsL9gVPn5I0myRUaKYr9Skd6JwpUwY+QDKM8eiDQWsfcGVgI0i5SE1nZQI0EL8QKOVF2oKR0uzEsiUhEY/4bTsD2OAp/pGJprUrX6DgK90FmjtgBM7pZNhDZ48MaqtRoKdyPzJJdKUwIqLSboHaMEh5rzxdABzZBJpJ0MRtMZA+EMSVm7jsa0lAKPmsrqHR8dLqGPVj/2zTHkhYMKAofV31iDzcJDNwC0e4rXVJl8+rzpBxwjUpUs7rc7YpHDo6bi08RHKDrhqFQI1M4lJXbM5SwGGpBHPsEDkoO/mx2E+6DaTasuMtjEi6Z+zHROSUGw0Lmy1zJjXy2TmYUijKYob2UsTRCJ5e19JDV1e5zzbkQZLo6bN4lZ3jg8+MXE/Yz8zGx5EJ9/X1hUn4yAJliQ4YlZKySDwlpN8Jtgd2AYjtPX28Dz4naPckwYnPhWdAJ1hXOpoAABAASURBVNV5cWzDRrwaNxIGY4WffYCX3dG3ogcl8piTFuOLtMpz9uWHfS0J3Od8iDCBtc6EwdK3aiumsTCZTXEi1uRkfSBRhh5xHUkEjtoLMjghd+3z/uEhPrHx9uzfc6I9cUPUlQ7RnbE7F5wgwB5ayJf1KwtL4pyR74RcjsB3AalNTiwmYc5hXLA54HAThcG1Vq7lMnZCHyR5wEAQiErIga4LpYGz51plN/xAnpf1uSuYFeVSUwAu7A1JkXSe0T1mAcxIverT2ZUf2muWEtm2wa8rutKPHaAsoBqSlzUuQd+1zvYskGqdeJSBCZ1X7c96r8ZL7yWY7qpiLTBifRZkY5x2LKQlT9ZrY8I8oTPbZsZkO4DOQuGa/U5zHEmW7a9NWrJfgUrGfB0PDy4cbVNOA3pYbRT/sfICT7599JSYqnwtOmH6gIx7bKoydi3EC+qkL5N77MB4dMSetDGLeh1bi2sRvu3aPIYQ6krdKS8EDv8RHQSoH+nrWwvlRxU+iy2gJ0nRTvVH4Tj2DK/KQ/h55ZnjthwqnJZzLqe6yGEdQ08BFcB3yID+ryS72vAJmUvTOk/oX/gd407wZZt6LYyxPe0NGMY1531L4dm2LrED/yIveZDfCk+2K0P7rvUlbVG8FR575NyVFbe8XecDeS0BTAZW4CY8rzw7lqZVjJdndWPR/hswa+3pQqyAF26iMtarMnN8AbfPYMiLdZVxOa/iW9JunTQ5Jgs2PAFvmt7BPePbM1fki536M6BFPK1VfLqBUw60T/uBJh9VBr3RAz8zNxuQk4vuA4n17e0+dtsxxzMitDP1obwn9KV/CMG2LMAsF/kDEpoW8ow5jsQ/45V18tHLf1ejc9AFgPUpV+ittFtKqeFVXvQHbegM39rCwjXlIAxKF4Vu/77AbS6cpRWxJKzaavabiVXGWReM2teMrSFAh+QFkOFGjHSdwWUl0K3mdkm+5J+HrBPeStecz1edJUBqUEcY67Kg70JxPvVZETjWHNh7+2pzM76tXsQhr8YH6VFOylB7brViNoWYubBpPuXCyk2Ed+YD+yAWsP/+rdk/2Ex6Iwc4EiqWVU/o09xBPDOyUF/m0D6L040pEEHKAu8TMUo+oU6lKtwLiuK1y5/cLYaDuOouYy45lbwKV1rUhws85VBk/EKwbeaOQ9/W+SjbkCb4tIMFnQiDGvCsX+Xztc5+SZcShXJI6uh2pu5MWxEPMBMnV5r4lvQB5aYf9A3cDXuhr3DfkZG0O0YdADW8r+jSmORifeAQyjqArV9gO/bo2GXKOttdk5QeoqiRH33LeH5iTnejT1tQ/s4xFg9/jrk5o/+uctdun4if/mq6GxziSbsCZ4FmLike+ZVv8ZqnNPjyKn7rIAGpxGoH6D7twEqKMB3PbcqmAvR3XSV4mgqL7EJu2lIei4qIyHv9oDHXG8uUkZtH49DCtVWrq39LA2BzrhmQd4M+y1XG0mCfWrsQjjnYyEaGMKyXN/0FqYg17cVNgg69SKE606aFsxa6IZ+a+Fu0WiE2sOuFWHX8+maa8KShlJq8e9+3Cl+Oj6iMs0RhLPFEHai3q7yU05l6dSten7tSQnt3nPC6Au7wIzaoxTbta7FWxVCVt/nj8qDujV04ZFYb4/RZ5VG632lUl/LvxqNMijegwUFngCcekrZ3/Cn9k5hzPUA+EbdzLG3pw/Qzrxf3ETt17jaXfWYDynvrhScNxgtxufG1cw7rjFEzMp5y/WE/aZcdPdQifcpI24W0mNmUPkFPQUYjG/EWY7J9V2lFiENbUN/aAxIkNr3nJpV+I5+W4g+Lg73+icpX2v8MNJfSYV9d4DHBT0gu+ewi2sCqwize5wSIMWJXecJ75MTN0xSV2LeWzl5xYg39iZMsT5C81ygL4zLY0j7jZP5+/yN9dEIX/+7kZmE3191JJ8UHNgQeHu85MXtMJzfxfHL3lnph7NlR3l42KyKgG+q3u334Zkq+PcTuuUZmYnvgZML/4evHH3+Iu7uP7FjfJL3SZbDRQd5eJwLKFCYavr5o4iTcERwV/vrWYqgUAqS4dzjKMLQw+CkjYUFCeOpzrRvoe4AO39i445Q1f5/S/+YTBxGWDucfLPvuh+/jL3/5a/z1n/4a9kUJON8SJ5xaXoUrzO12G3tOLm5J+A4UT6cLMjWY6NzK8B8//RT3nJjr6C4wDDbyYWD3lMlxyqMrhaRiyqKDD0yGBusBPmuFLwv3A6WvVTWHweaJhfGDO9lvrzkJ1a6ReF52vUlkXth0UqfClO48gcFW+gYMKqTL4NXaEA3Y0vb586f4+z/+Dt336OBIrFk9vysF0yx0KSyEj/GIPWg7ExPfh7u7+IAuAZk8qK+ZCNVRceYqfnm3CM3J6I7+8mjg9w0c7WsmaNXaELmLnJlTzcf4jYX/l8+fkxZpVO677R7Ikbg26P7DN3cxcFXvnu7IkxObnSryGpDnyGmcfJtA9NRZKjznGGj0aiLi6ap6HWhzPAwTLEv4Fs3hdst1tCqeTCCeHzm9eIYO5ESwNzGog5Nzy8m0gVcf9Xe53WS1vHGCrHxwk1AOLhqUQ8N2EDZ2dsTuX1PG+oN/H2LERjdM3I7RxvbY222+VXSTNuq9MGqr4aaPJyqegP78y0/xt7//j3wbRF5QofNDxhfhoM0QJz+oX7gl8SQm2Fdc4i41wliifOiBL8zhxDyxiDpR1Kl6k9YClB7Zqgvld2SyO2GHynWHr8mHuIwf6ttSQLTZ7jMJ0k5en1/i8fnJtxs4NfZU+wROMqMS0FFDG6i1hUmANEmrNuUVwwll4KQ2tBZ9aznGxCHriAE5HjkV5Z2Drj+WnGDlyXgqP8IYGNPLE7DcVN0Sv0Z8X7u2X27yvjxjB085PuMcfcXzjk284IMmofK2IX55gvgBf/Ees0PXR8Y+wyNJbinQC82Mt780oBQkhMlBrzRb9C39ZsC+ttBin8lEmaJchP8N/qVPdtBugvGOHoRprNRnSkQuMpShBQzU8IWoMz79DiwX8o4xeTUB1cb22N4NcVTcwjDxfmIeeKR4OmedvCcO+BGGG+DqWvs/EUe1f++td16yz4zd/dFnu+QaeoAhbZCFjOaQzwn6pEvbqbWlr9lHeZ04/ZLfBdkrq741ZKpPVswDCwWPMOxrrJ6w4SPFzUDtSH1bemxEO39lI9Z2ZbzBD3vkqewBFtq1SVQbxnDu2O6IDfiANu5btJ5aDuAvsDET207I1A0wx5/Y/HTB4ry7yuKVRegz5TVPpZ2zvzB3fDG+c2qpbOTXoiyOx/eMic4rtvXYRyeixC+fQfuUxQ1n8whjm3pzvHxP85F4to+P39yFc7M6+wbb1H4O6NiNMOfQgg5qrWG7sea7b77Pt4Kdv6xrg/KFMvoFHy+OuZZr/Ohp6Ir96MTXtzszD7i5Sx05H72SV9Tacj7xf8syf9iO+xCXp5YMZ2SEfnS7v0MNxDzk+sw45TDir7fw8N0PP4b5xyb9I4irU5hXOPju44fY3+wSp2Pepld8dwJWgGcb33z3bfyF+d9cQDzyrpwRAfLaRm0VMEvaozo9IUdtWlu2GBNm7K9nwO3dTdzc3aXdPjNfaLfKYwudKxz8EHvWJm3T7LvUI1aEovQ9eVfOBea1nfs8NX+NN3xpaMjq5mN8xynuN998G8pogD79ybcA/3GJ/0dsvNSSOtwQhxynz5ywy7eck14zFukXaUJwKG7x7rbIn2Jcl4YzHa79hFnhU3hebXfR4yLiyGavOMbtENtxE8Yq4eVbqoc9/rOPkXl5Bz3b/T5pM1a7mAEFAsgvlPAtQiroqMTVJqnKTRJ5dd5XfhZj8Afj38eP8eH2LjabEXBLuGHwftGLdmEslN5XFmKff/s1/vHTP+LLl8/M5xPuTjTgG5fPxOa1ufBPnNz/Sm6sLrWJE7rTt/WxE3aoLPVnT/VPyFwQ6kPZQDx2eIyn+wcWWzOPcmCBT3TtYtONb4t8QATfhTLHBB51b/2ITR/wz932EIeD5YYr8qTeGD2wgbzIMWPkT7l/j00fsMPaagy1Ratj1FrXnE4eSVSEnQUZ5ZtFlzqbOw0T+xOe4yxNOK3FBlt2bt/ttuh0LSN63WzHbOsbfdDBAfwH8gBzKfsP1NdhE42iznzWxrQR+XB8qzXje+lLdNivZGgJeYWevEKgdKsL4+kTuVnOLWnXx5S5+bJvqHk9kpe8vr7F0cL9iblRfz2jA0GaK0gDCkL2Fz9H/xP6Vc/adgGx/Euzfq68Z+YWF9+2Q1LK1rZSiBcCRp626TvS25WIhgyUW6F9whflbWBev2VtoT9/i08bx27vbkObHWqL9A8RRAnHXf3BqoSN3jtgy4O57B2+kG+AoJ8ePFhb8tWVgn7Ql3Zz2KYN3X64CeeuCl36Nl0Sh3Sd4U+65XWgXRvc47fmRPJh/1pL+mdXIAAbfIcWxwQfr/qD/PobK84l0ii8d2Rr7qqNqyN97Z65z0Nqn42pxpVvvvkYxkNjkLB9e7mC6yAP45YNtZpz6EO+dXYfwnNtZ14OCflFahknfTMm6WZ8V5gz2WR9eTlmPvaFfMa11QNzr/hT7/jFmYKZ5HprhjdzwCfo9M30fOPw032+0fjydIQOYDEvvVBOxGrjhPONtubYeT4TkxakBFngV6/mbz0yVC7Kp2+VuWnOovzkRTvYwmvDh+UlS63hW8T6jfmUbzop61Jb6s/46NxkjAIrCLECGHHz9AkejVmuG/yfMJ+enphb3tYD3Oz55/yhBf4pKT///6B60UzU6OWqMcwYoEaVyQcLDZVr84BzGkhLqZEOWVs6vE7kmAQPLA3HxH5k8Twwxr62iUtDFcc5DX7OkxLsxWYMysvCpMSihVuN9BroHOdk6Via6KsaVudygtP4NXLp62sjqNcYmSi2lIITGGiCj0GtEQi5zeTJtoqRy5/BQl4NACDAUJdwc8MALV6vRwKKYx33le4OWvgiDMDApfLD6d8JvAZmKmMAx0Cy0toGUgqOcNRTcoFqsFBeFboLtC7I5gQMaZlBojylsbUBuVdJI0k8Uzz1KVlnexex7rTm2BnnnrIPIBhTog7oradAS+KBMPmS3yxMWAYVN3d03BOTWNIfklyYMFuo05Y6bQT5MelfE6BVZ+rJSXCGd3EEnwU8aTOdFMo2RkL99XumXRjSYp19W5XPwuM6UdrWU2e/P9qb9JiIGKzpnPSI10WWNKRdIFPlY2mtIa8WrfWXa4sdNrIh2VA+PUFSOBkQsZPSSQM0W0mRtqFV8IxhH2myx5lJLGWIsLtSom8NedXw42SSp0fohbnaKgpSoa9vdBnsbV/QOw3obGJD9JkNEfW7hBPUauM+R8JGIySU2BCyG8CFghm6pJ3pNyVKPoMi4R1JGqlI/RV4VJ7qamFXX1nZttmNMSAH7+2TcLAXZTCjzxOl1hpuSjZw6kva/Dt06zvXBHOCT30l5YFNnfAZ8XWlZPLSFeWC70K7kqXoiH2GAAAQAElEQVQ6KjStpUaxgrYZ4sU7Ay/7BVxf+tnFN4HE60ZIB79bJuumzmh00l+T5ueMJ9Lb0DlggQIc+uxJXL65c9F2wJa3UXt8oy8hjwV458Qb0Sr6pmgftlXGZt9LnUnnDtyWnECJexU6wRKWoVV05q96rvprKTv4hz/56koB/0jysKX7gt8eKfgucnMDIW0Dw0mvoS9A1y/36sAJOgsbBg1cK24gA19ZttqATxEvNFuXAArouhLqt3T2n8G70tiVEqXUEH7hXjvX3uW79AwEgDpdEKjt9vUKSgFRmxd7JUxtYMIWJmzohC1qGzSmPWTchrbNdozGIsOkHeSYFtBXgDyudrHiMCZMxO8Z25behXbxUY8fanvaDGQn/bU2+B+zVOQjDHEDPV9LF0Wls3oZTYDQ39AaMFec3CCoSFor8mt9u8At1FVKAVzJblDBPZAFaikrbbW3fe0njMrpqc0nbMx5wmTQDS9tFgArGKTYoYMenNYZi40Vxj/7vRKfjxY2Gk4kgsZreT8hZ/m3pI+DyEXEO3IP+Ez/BWYHbGlRHlAc3t+wILhhkaAc1ClD0R9yxcelY4Ns7KfuXQy5INUHA9Zaw16AWylDW++NXdIh/WtZom+NmLtFH1viaMtqfV0ahHsGqfZhku1Y6+wkndcSIrSSYn8ufEvYPgB/gz9Kbyk1RnRqbNhwTfvq0R80aneIOBZ4q7UlTY34UWkLPuJVftxGR11jXE8/n52H0p6Rtf2E5caWZSCG9q2tsZhxPaUid77YCpQjK+8tlbYOGqUbg8986IwNX9uacCjZDmLbxC1OjWSmr/fG6+yLfobsT2e+2V8muQdzJBzwG0vOyNmxFnV41JYoE3byjkzc0b8ebNSu5thrPBAWFVH411HyviSSrz/UZz5kPT9gqsCr84q0ZjwZ0AX12Q+iIOkCuiDzEoU4Ks004esTc97E4aSbaiW22z05HnakzgrxNIH4A8wA4ifyBgZtWUtONhN/tC1lqD+tC7AJG5gRPyMcdylnZOCix35AgcUaGf+6Ep68F+Bu2ICotSXNV3lqC+o1YBlQMePjythOjnEekXdL7ekEcc7B9uOWL9iA7Rjpvdb7rF4m+NCvxDGgb+cc24wJXq1nOPzMyGsmTk7hpnDOI46FKOUpLGVxjcfqWv4gIJbzGatZuC65KLW/9e9sMJ8oV5rkfeixDexYXfVeRU5naZnBdUaO4rEo9yxXgLDfKSj6Q7A/kXPJ3Ml54I/w4vLJ+eqCp5QatfY5Rj0ZM1y3zO8n6I+E4/y8YeNIeQtCHWzwUZ+Fb9212DYA280a5/MN8h0a/MGT/FxLFLSJbTpO/mZ0LMIGLZVSSrWJ+WVJGzR+BGOyEpl4Rcu48BLS7Xhhd8A0fkibtJiDnMgDTsR3262rVZ6lieHI1rEW5SeKbO/XPuJJeUMcLKSchOE9o8F9Dm1cG9CuZuBZ7zivkjqBX/jat7C3bLIeLBwWbvBf+cjc731VasJfAQBiASeyAmFXpC5SHvrIQJy6yl/YC7ixuFBOQ22Xv9uzDeerynNXik2wicywQYCH9PS1oufV/8+XeCjP5k7OkfqFc6M8ZKFPVwpjVh0JVTi+zdIVnijGuR6cFRprU9bARxja8DsxXzjqY4Zn9ee9fKs3Y0LOI8VxHDpH4If44EWOjk0YwJmwmzN8yzSYCbnQBH7U9XXeXXVCD+CtvNIHmOLzeSD+jcxtznHb7S7GXGe2qMKhn7HCeUz58hilL8Cew7WH/iL9wlr5h1741OauendMxgXUJ5+OyTb6ocyUo7TP8JLj3o7EG/hlo96Ntnypg83wXFOiN2EIE47yu97/eX4ihj8PsV8pdQGBwlZjILjzfHU6FfeOEWrcKsdnFawDeRrxyiaQSarGvdvtw0R9xw6tfwdEw3l8vM//kcXxM85l3TcfPubf+nG3cXfYx57+TlQaqgG1I9BVHKzVGg0HW8sYlWfHa1Be0+PxBg3LnUaT3zRcAuKJRMVg/wJ9JqPvOJT8ygNDwr/if+BEI50RuENrsSMx/MCJgXgm+ovD+pnE4JWd/Txx5qoMjlw///YpF+PKw/bX55cMQOJwzEmnZlJ1EepmkfRlweCfKRq9SbuLVWZTxr7jHMd4vL/Pk/IMpMjH06pWV+d75qThntOc+/svIQ3SaLLjG04f2HX3hLOygJDXkYlswyTVt5pO7Ym4J3TycSSZk07H98CuFK+lVIfGgs7ly36W1+NriFu65fWIjJWDyY5w1L9vOalTiye/6lZg9lvhEVjAO7MLHShhQsYG45ubQ3z77XcEp5EJQReyOJJNKwKH+KVTPm9ZgGwIaCf062aUdBS6jztO3LBh+bv2V5eerMqbNFpm+miLoMe2WthWW83NjY36/3gX33z7LafNH0M+RjYCTDbEf52YOmQFoUngAiDtsVKnnLUnF9x9a3QpJHhLnogrM31GOK2vMZIcSkv+fRhO3fUTk2unScsR/vzf8H797Zf4gg/N2OCILiE/Xo9vLAbm8KOOVht/TR038Pb4j/XqUxsamAS8t0065T83noA5UfTjyjhPqVttCUc7fcBGxaXcTHqk3b/jckJv4s5yjuzv/S1+/eNffgxPsj39OUOsyesRP5guRd2Iz6v8Wi98E0RpsyjTGb0Ls6Jc6R7R+YYyQKd04CzgnShznOibMOi72+5ZXLXwd/j9Gw/KDkWEp1rffnOXJzme2P3880/h/6AzHU8h39/gO7XVtIfW+vj48Zv46z//S9qBp0dDU581F6XSeqXPeidHE+RMPnsn9pIT31BbKDfHqwffwNthY/IDqeFnQ/Lp6VdXsKIS4QIgSpAUHJM3+/g77cLwfsW7EB+WbD8p1/SpGZEszLkrjb66PbDpo957YHcV+NBWoUk7VoYDPO22Y2ywcenwudb6deK1jzh9TRxVJvyMVVTWBh7iy4BNVuBSFTl/EO/o6CNihxFwq0/1o8971edNOuRF/f/RFvQTn+2XQPjhmyT6oPRdi/aaBXoLvHX0066vMNfxJeS3r40rtOBYtstLKdDfWmzgX9nuDofwb1iZAAUfx5tcFe7dgN9hV7f7u9gxx7WeuahDz1Gign8Ajj5vDOwbuHpHWRAl/NvHcpUnVVGgWdqspxcig7iYkx7fdqqlsDg75snep8+f47fPn+Lx8SncDHID08SMQeFY4cqXseKnn/4Rnz9/iefHB+aHN8opjsQS5XziahyRN8CnfsQvpY7foMvvf/g27j7chYm8uu3hT73K2z//5a/xI+Uj7QO6PzOfr/DmaGzOOUb7hqi4Z476BN36oPreKGdsXxwFuTnuhTnUGG7x3vlavj2xPxy2wByJn3N42mkxHj1ySuocdO2vzsXXFaBSkh8ZolL9yatxKIjTXVn7KC/re56/++5jfP/D9+h1y4iS86+LnqB/5hTQKM3OBaudqye7/g6LO1Sx5ObD0dNcTl+NcTPyqbWEPCHs6FsNffmAv8mjfi9M+5m3PD09xuvLc25Kd6XEDptz/OJCghh3JlYHnw6Y+qzxRDjar7D1M98sMt95JU/QxxxvvDEOjcw5rTY2TypQ4FBWLgV0kFiglTYcRD9UH+Z22obFeK1vWvybWf4dxxM0LeeZsTWcZw7kcnfkUHt0LV5UHQu0O94rWOlbQjoGaKlZjLuF8TXrjYF9rcQyFNkxAhrljTvAlRyvDoMnBJ/w34mDzjXi6ZGP8dYcTxoYHjOHGSf6nN4mdPwa9j3DpzTpSyfmNOfECX6811fkfy0TsZZNd2Kb9qbtWORdvPqyOK3TP3173cXfbncI44K8aFPCCj5DrTEyl43bIVzANubngbihjjb4oPmeZUMf/a7SJh8jbRb7Bh/54ZLyqMBUh/KlDEqpCXuHPoKP+uQSxlKv75nfHUM/skjbhAwcmzLFdr03v5qQW6AK5X+aT3lA6Wn/1c4mckE3f7SL32FNgFlzlL4rkfShF4gFDNpEltIqbPGoBzcK1EnwKaWAMpECZyHfYQz6YnDaaLbTZ4GPE/RZ1LGxiuGgYbzDGaMuX8hl1IvxSNrn0ylp2my2Me520deGTUAv/cfdFlscgYEvAMw4J15xqk/jnH5njrvdkW+gl8Z42yE6Vj1uo4c+hif9Ff3smT98O2aLb9hXe7G+VQ+AFvIYZbYAAtqpgwA22OZLWZLeER+u4qKXslPmE3FduZl/GE+ECRvY7EweAUz8Tzqc951HO2Anfiq1gzPtVx24EejfU/MN8qeH+3ggJuUbKcRBY4Fw9Ttp91kaciwNwt5h8zfMpbvDIcRnviBM+4gTlF/pOrIZkHoD/ztFmHCOLogD8NmYY7qiDoittL9f9Azroc8411g29NMHsZCErR9DTkiP8tJ3prdX5tL7nD9fyJeeX1/C9dozfB2BK25pU3Yj+jem6nvsuqT+1L86Tt2y1jBGla5CCkbGV10nf9yfsUk3Qk7o5YRvCNu2HrlLU99a6NPWMc3kHAeSKIzNOq7K43ScrUbcBZmsY2rhiv4TFtdWxzwsUQ4733TTHjOejDFi29qp8/WHbz6Sy34bt3c3zCvbUDcCn4l3SStX5Tud5lAvzslvyGZG7sEn6YJY+yuzF9qcA4ydEBgVWuzjGOdqde6z/tG3Si4zsVZ+DX8F8gQu7dXY4hr2iD5WO8JWTTbB11H+T//+H4AQ1f0fAOX/ZBBn8ekxXqPDqL1ZCDxLvumiAVujQr8WjLmUig0tJJhTGs0Jh14wfvv2tGsYGpDB3WTkfGkrtSQWnX8huekxHic+izCxM0FQCs6xkBDNXDUOp/KsxlkKCdeME7Mx8fhMwvtMAJ/WAIBBPVN3z8Ja4zIAiN+FnxOdzpV89CXhVOjJMhB4Bh0Mxy7guXwr9NXkh4okIX+sY5GB8G2vtSMwtXRIeekZM+NA4nQCOkGXuJWLDpg0UafD+Oqf/ZS18IKPjuJzlCB5bEzoa2mtj1q6dGLh9GXlIxCc/VdaWupGGZ8IQhOTu23y3VoFupsr6I0g5R+y87TW1/L8NQB/BW7GHkryNsKTpV3GrLqQL4M7KKP06Ikk0E0Dg8lMsmUgeHt5hQaoQlwGQ/GbwDToF/ZI4N6S5Lqp84Gk8Zbi5LgA1ICgPLiN0USIoKZclJ/1JjTSIDxhmXhb7zj7+arlhklEfu1nvfid7PIebuynLkzOlJEl7Rd6ZxIgefEPabqZYLEfw9IvhMUq3Mcs0iyzJpBONv565BPJvHyL307S4tUkxUArLT5XeFMOiDyTK/3FevlCs4CFICoG7KkUbugofuUvDOFbrLO/eCyV/s0d/6GG9yZ/ta/R1RI+W+ynjCuAByYmLokv4WG7tlsCvNYpDxcq9w+P4fXh+TF/bS71gd4ZHOsHiUCncnScto4l0ES9P2mTXov10i0O76WHLusXWjNeYLKFYqVjzuhHmBZWAAwBrjChmbv0TfnRniowpOFMu+N75KLd7Nl4tGxM4Cgm3fYfSdDGOTzFxwAAEABJREFU7Ugi1+heMqacSBJysltV8RXfDEz1afLq3GXiLy77+6qrxXvtFmBfv/KQtCPXrpSorYZJhbStv5NNA1jO8CneM5Om8pEX+3TFdn14ySTP2GIxKZMWxxg/XJBcN5/zpBc46tqEobaG+Rfsec5SoaFDVvrARLwwEbBMbP4WaFGeXPLkUhpqbWHSKf/Cltc3Ys07cV6bsXQBjchOeNwmvpX3fBJc3jR9AD+v6MZxFmX2wkJW2I5RfxYH2K7/Om5o0MG4rpSw3pi4RX97Fz+ISTgzNGkXjlWOXZGjhXlljhMnT2/HlzB+WYxdJ2hW1fK4I6lysW48cbxx4cgJlnEEhsINwKG2XLAqf2UfyRkYsQ9pki/HyodXn6Wxr8yhxE5tQbmpm75VFjwzfvUSv7ih89tvJFDvmUDds7nzwAGBCdovn36LX9jIdP4w9i1srFfgbbebuLm7ZVP9m7jzLbbtPmpbnUf8MzYg7RZ1BpW54DHhrYxHZLjxjFst2P4UyuOVBFoc2pg2Zaycp8tipVQW1VM4h6gfYYzjIJvQ/JyLTJNLgGbd1R6Vi36oHgswbJQ+YWjDC76sHqTTeukStv71/PyUsI07R3Slju3zv1XUk/gW9OJ4DIUvNoB+xOHGtpswykPc9tWO9Dfxaxf6gnakLLfEiy1ylW51brz/OoeDQ5481NoQSzbY4tBaYJ2hbbxhO8pAu3aulGZlI99neJYXY7twtUHnVzfYBnAOzJmtVmDBCbHB+KDctJuB+lpbVHxYOe2hb7vfs3iAT2gSN4lXqGfhWHADUM8sPuf0Be12RiZH8gLtRLkJawRvlQcGSG/KhNzFw62JWCENwjXhP3AQsDmAl/6Ot/+C/5lnKoMeOgfaaoMP4DkWlKKGSuIFOaG8n/BL38JRLvYpZe3fFSwBwegzzrfC71tLG5ZGF1nCL8gBKWHD8IeN6Lf2PyFjaemFY0ngUMq9clR+PFmLbCAL4vimP6QMoZKuIS+QkbmvPiF8bUu7nfGxE5sM4teWhFnhW4COsc7Ytd3vom/EAHSp7bnwdoF6YjyY4anlgk17q4zvSkm75YwWUEKKsF5++9qI4/gsvB7VjTAgXFyVsQxcebr8VG5/LOLLJjizb1kfEo88ASpjXA8eN0L6pq1V8ENTX0Obdy4dLvXCPrGgTNkwLygbN31ObP5oP9q5fZSRqMTXFWD9u0ILDckD9V3hoYNSiHG8NqJfmmsap4xPJ3B5b67y8vKUsUk8QJKz1OMJ+5Yn67pSwtxIe/FZuzqjj+s16YbmvGKTE/7reIt6tt9XHkqNjBvIw6sIgY44K35IoV37l5+vpaMe/VSKtmD7wL20KCdjnJvexl/9wXpzhR2+bYwRT1eQC8i0CAsSQleROIWrbsz9pEV/mrANZeIwryd8+HqQmIt75vwTdnSN2ytMMcspNoYPOe4KW53b6sba29tbHJ9eMpd1I8B+CIA1C9hBOCPbtAPgT8hTX9ev1Ef2BVC5FPlA1WmDEzRO6HYhltAMyBXetf1M/QxdM7w5ThjSLUxjuteshwbprq2LVrVbSq2R/R2Prk/Q5kbhA5tg+Uebn55Zh7IGvfh+8HHjW90nTOBcddcByDi+QI/SoqujyC+O5MzPma/ZRmWUWsgzyTWJ1Yf9TezIgQZyoYKdlLLy113u7S8PFuOT7fLhvTKQZv1BfNKknJWtfpJrFegCIt25YUDOMcjUduXvXGR/aadHSJvxUDwrTH+Wr3rs6CQfR/xhRubSJU51YB7o3OB98GnGhOKABf+bKUtYt93vw7eK91yNHbX29KYfP9fvH+/Xmv9//vnnolZJ6iFaFvelW20jIwfPKtSiMak7jbJi6JYRhZoU0C10ShNSi0FqwfDDATQuy7/hvEzqGNxyKaLT+NxwMIgKz0nbJEejEx9D+S4kJRPwj3F0QsMpqQR0yTLx/Mip6P39F05HH+i7GtYrweuRE9BffjVxPsaGHV1xG0SFo1HKNlASToHWK28GMumxTlwW60xUrQ807DjvG0luIynTcBtOax/v3T1259WESOfyNPCK24DhWOUnbOn5TEL/hc0qA450HnCGjsbcYWUC5TZcZMiHbTrLuN2GMIQFE8h4ycAyMbFZp3NNOLeTx6uLKBxUntTZdrtnSGFRMbOB9szm2WN4OmL5zKmttEqHcHbgOdB/R/F5QZ/zdP4qa+VRawsDujxoA04kJsPCC5WNzOTTexfcI0FOWBtg+9+TKitL/u78bktwmNE3G3tsLhAu4nDYZxLUY3urzh9J/t+SZ09Bh1aTfnldWIUL98M3dwSY9a0gcVvO2N9M8Z7BmVwpW2E69hk5aY8n7MrNQnl5SN3cA/8+J7SF8U5U6lXaYE0QspaJpuMe2Hx8uEemjBXuwoRXCfQV+h1/Qi8v7KDPXK1Tp26ACeiVk6r5q67GaCTe4sBEQ99Qh/bDo2BhXvUAfOFmvYZTSghXn+qHRoLZQvtRfhbtcsB/LbW2tAXhOoYHeIEzJkJ9pBKQW63hR7k8cQL/CF/32Mk9i1HLI6f9/g2qF06+M9ljUpc3/WwtTJzITRgWcWk36z2LSBiE5GsV1dRhN92l/nqFMGqhLfmFd69rTY5RBtKobuRRu7m9vYOlyuT7TKK+0uEpvG8ofvft9/HBN3/6hnxqxgkX+9r6gD8zMOXrQs0kc8IutB9QBpGSy4LOJ/xoWn+9En2Ke8Jn7e+i0eLC2ERnYWGDcTN2yUR9hv4zBTZDegd0UhCECV3fqugTv6f6wuvAaL19W7azsEOu0nUkMfJtTK8+W9wUVV9fi/ohjprs7g63McA3RhTSNrF5J27t1Nh8op+bLy+vj5zaPMNuCeWmDqQ7+3ZSHkmj9uzGsb6lHmzqS4XXSL/Rr4q8ZY0/tC7Acmt9xhninjG0am/0NaY8Et+lI2nEribtEp4d05DXhvjbhjG0detqqyGMHbA8oQ0+r8TEa8K7YqUS0s/Acb56wu+NV74t9oh9P/N8RJ6IO2OE9rDbHNDRLpb3yA2Nl+cjfK2/2iqfVZoBuyY92tmMbczoeSYJLxRlsYTy40fYf8PGgPLWR7Qbr0pEPhY2cx45ff1b/u9Rv8byb+d4Pb3FL7/+km/46HM//f3v8d/++//IZ+WuA223Ayd9H+OHH36Mv/7zP4dvt3gCqJwSLvY2ze/Y7CljrPFJOYy7MYYLD+p/XeRM9JmIta/Ev8fw9NzyQGzT1qRXWx1qS5lYb11rNfYks7VW5pc3xr9QXlMe2sYTMc4ytBa7A7F9t085KxfbjX/K0VgiX8K0TXjq3PtHYuzjo3BfwlNE7d1+jketsV7nvNq/K/7EX8hNTHIxryjEZP3KDbQv8CRN5jKO7UpNmgbigAckvs1ku3pKuqHZ+NLDo7byCD33zOHO9aIameOcm3zbxzdR0ndoSHtjXlvnysc44WcQGYW2lcaFEDGhnyOyfw0e0nY22PnhsI0dhxp1qOGbt/qE9C/nKUpfwriw2zboHsO85PbDXdze3oQ6UqfGRjdrK3LfbLahzpWBbcpvYt5JC0WA03TKTUiy/RjA7ZyqXznWPvqh/r5uViBnxNsji81uFzcfbnO+lp4CX9qXBWaiQ+a1ttBfXZBW6GYoIhAGvINb/R/fJvzrmDmN82dg3JWxji/cLzjnO/FWnoQ9IpcRG/aEfkBnznddQd/CI25PyFlZ2187YXgkHaWKnpS3hPY1IJu+tZR5YXxcPtqEeGb8B5DZP9sRxgtzubZxImYsxifGaCfGLRfA0itNwqZ7+gEMR6s1DsQp8UqX+fAnbMg3L5wzxKmMtDP9pKe/OAvwlaXtPlvvhkxrlZbCQnXGH59z41a9dqVwKDliY4yUeAs9Hc8FUUiVd0iZvnyRMM/cCJ87aKYPu06172PcbOLmcIjcFMc21POAzDbkbtfS9zXO9J+IvR5+6kPavnymLtSJ9oY8ISAgLmXKDbdIjPHc8FjiGl/lU1sOPtKu/eemGfI3jmVBz6/HZzbPn8N5z7j+xnpAWBX5rfa75Jx3Ar8L3zPwSu2iJs7INvX2Do1uuNjHe+m/6vop/ybWM3nFKzZ6RJ1zyqxHZh7gKDcPR7qCzLPICnxxb1tXyspvV0Keao/fDi1aP66+MahL6MSmnp9f4tEci7iRvCAw7en29i6MMRtkXwtw4IMJh5CBrrgvpUalTdsY8I+hNnAGc9gSxlZtlW7QDh709HqRmznoETlO+Jdytg9ceMmyEEP1IdsavpaxAfg2mu88fHmMz18+h+sZ7c966euHhhrKig+9z8hfPzFfOiHrE75jLKIDHEInAzEhHvF2WDKnlC79XtxxIcr7szQBU54W7q1jCLzOMQMXIEAL+C/Rao3W+jCejczBxtaBPFt4EzS9YS8vzL33rCv9LY/ffvs57h+/ZKxeYxG0eWgD3DUeLFH7Eg0dNvRW0IX9oBqQ6gVC8TljhP8bl3FzlkYo8m+ojviN65/b24+x2+2jkc8M6K2UGj20Co+uyUKOm0M1Jy/6RkRh/YXPs0n1Qo6nTN+Bb96ab3NxEK+fpGyg40yZkZX5lfwqH+n16ryv3PSVAdx1qIlH/JZaSzR03i70ics1T274oENAx4z2jtjTy+txtTMAKuPKGAyAeQX5Wcf67wOHBb6d//HDB3g/xDA0u4QHFeL7sxU0/ScjGYo7DEgjKxocxd9x7LjKCbYcWV9b6CRZUKQOdkThrdXY4kT2nXGeCcVr6J8/fU7Hu+GU3fZWaz4bRA3cLk6eSQSfMdiseztygojBaDQEH+FLU60tdNQtGxDudmt4BoIvLELts9/vwl/huOOkM2nAsDXQG05A//qXv2YiahC3rUKDtGxw9oVd3qM7l/Sfsdo0fpIOJ+GIAk97cp+K02GpxdEa7UxiNuXkogON4xbZFCaACZNfsu8JmZyQwZkaR+lY0um9/PTQ0ONEBfn6rHwvXUFbQhrl0UnBcQkPecws0BYXkFH4F/lJusFnQqsjwsZXGMLJTvzwfstEfSAp35FwuEFVkSscQfO/oZczhUU3xOzpo6wdo0xe0M8RfgweKdeb2/j47Xe5a9tXdAp+f43JAFATJlCVKcFR3iEIehEgsOXHyf+VBdYjG3RPJM3K24nCt0n8Y4jeKxdle8fi3ITOCVi7OoHLNnU4jpuc3NStQbEgU+W23e7iDO6ESyB3rLwYuEwQDHojsqjYMITFwHW736aNtdqQR5BATVkQHfVbbGif9iB860yilYd6U+ZOcup8YsJUZl8LjaXUDJhX2WjrzywyHx/vSfCPgovW04cJFBEBUj3UGKHroK4IktIvDm3+eHwLPzMBXjy11dhsR+jbYouV065jTgbKXR+7/+1TvDEB6HNeT9i4/j2Cr7EIMHmQL6w8E+7gMxDgtZNb8G/BD+BMdJS1Cwvl53Wr7+Fn337/AzbxTUjLAgeAYEiJik4qNiJ8x1j2F5jyZ5sl+MiLOnbyfSeOaCsmA78MKYcAABAASURBVOpL23KSMfk6odNsZ4wyFbY24rW1mngXZOOJvLbkJKjs9I9UbpRgjzBvK5N27R2jzS5xYoNB3VZolp6kBZvz9MgBZ/SZcFDUDpkPrUFFYTJmLP3O2L3sY+1gWWEK54RdnGh3snViljfldE47fYynl0fgLAnnjSRMv8mkGjsdRnwMebiYOANc2MfTa+pKONK6RUcjMc17ZWiy6B8UdIx99BnboCjjl4vrmQWe8rVdeYnzei/N3kOUbFOgFlp9u6lDNhX+1YtvMehnJ5JU45U60DdXXFDql/4b+UhZCRHLZLx9LI7JIv1Dy4Sndwz9tbGxDei0SnrGWXXqW2f68oRMtVv7D7XFmjiRQHPvJpdKsG0Elr9qcbU//Wok6drgAztkN9CujFY6xvR546V0W+98c+RU8+XtiThJ9gUb1gvftre31zB+3ftWXCbpzAfYCt0uX6lcGIscqYf91TcKfNEj7flSn4xStyWO+Ucrf/j+x/hB/yJRuru9ZeF1Ezd3B8ptuJm+3W2i1i7USWt9tNqi4HeAwM5ndDeHenYx0rcaI/zu8VvLlnvl0hV8AvwmierzyFysTUhLBVYjHgj/yDx0lbkyNUY4G2VMcy4nrms7XSmhXG9vbuLu4y2xaQeN61z6rs7Apb09EAfdfHHzUVzK9BwRxmzbtcFaa6iXUtbx6l0cW/xvtfkO+4B+xq3fEtLsuIosvAo3ooSfE750xF4hgRrrKHyv/RZ8TB71Hf1dWPKq7SQdyAOhxuwCwNUJQB3bmnSutmPfAZuiabVZ7MNYrJxm8FtfL3z1rUXqq6xxREsppRL/x9wcgDmS6FfgHCm/21Xtaxi/GAY52Bb5zEyOMBuD4KELJMq9z8qSKmr++AXT+v1jZd7Lp/nUnlygB4F6eCemKkfbjOHq9vbuLvUsL9rwPYumBw8FPn3KxZ96lJcNutpgaxvyJXUiEk/PnU8mNsuVifCNkSdszHjvfGqMkX5pF7eLHeF5nzBoWKBLexCWRd3pj8aJJxdEbA4csbnsg9Kdty3CtajvEiVqrTHUFm5MtZ5rrRmLWqtRuUcMIQx1KJ3OAz4nDODqH/7nCm66fUAuA2PcRDA+nNC5/SBXpYQf42UWACtf52bh8RhZz3jrnatKqdBCfMMP5X0GX0/7SFz1Kjx5n5FFX0u0Wi8+s9qUPuU4+1lqbeTyq30dmI9v0fMO/RhvG/bYwKO+rLPda8FH5GE+vbOAm3OuUh/27aBP3qT3DG0YpGgoDOKn9VxCGrqCtKFPmZqHSEsFp232OWuzzjXYhXDoHbYbq43ZzovXvvbvCvwyPmlHHsK03TIDy1zTuJU+wICulPQj1yj+Ad3fOCT+8unXeHp4IHea4kRsWHONZ+ZlNnjIN9R52hB25ByujR3JibXPK1zxBeye4f/IusINPO1fuVAd2sHD4304d/lrMO/oCnJyg8IcZSb3UIe5AMeXA2ADGwH6mb54R55lrMZlw/isfZufaDMJhx/asuOqNsDcNu7G8Neae+StDk7Y4Zt4kG/KFlnYpny1pe24z1xX/1bnFu1gQK4DNjEgZ8uGudprFu61/ZlYKB/+BoGbfUf8WHuErPyKX5/xQRtzLSd8YdS+YN817UN52U9YbsbLn2Old6Vzm5vI8mq9xfnNq7q3T201cDQO5Y7kSa+5GarO9Hvnnxk5CE+9yL82pX15Lwyv8rvdbpDHLrb7fVTm2Gk+Asu5/hk7ObIpOmc5YRfGGkturMGEMqsXuasTmEsbSDqgzu+CDZhvei890ndCN2kLXOXBsfpAKfIUrG2WUI/Kd7VT+YMm51/WU8/MwbY5T5oD3nNQ+/nzb2wg3iftylZ82mvGGWxAOYgn1huaFzhYyBu4subUpnv6uZG4IYabF6m3Ukvqwqvw5HHCL8Qvb9KvXk7UOdfLewXOjlhjXDEnAVnUoQ/nM/HjPooizgYtG6EkL3+SH19F+CehdyWz44JiSunCk6SCYksp6JOCVrrClbrWt2iV0hqTwBI6aOVZo7C/Dq/DHgma95xkeG+SqMH0F2fQOAyolld/D5Oy1q2GrOG+GjwI3sJs4BoxOo3GYNSDb8I57tkRNxjub/Z54umkC6lpPCNByee//OXHTKLecXj7tlZz4msEM2k7EezTULE6A7k0mfghjUxsOnhOO2QwXxIAeGbhJN2O2xAY7athO94+3rvY1vB17hnY9imlRkUGq9PVy65qwe+QrfItNYNgHbgOLWUvjAnajziQidHMPS4puCxr+5x0eW+lDiaeCu3Kz3v5VUee2HgaKd3Wgxw8/8FhlCWsuyUZ2O630WqLhQBlQFEuLoLVxa3y/uYuPFm0/4ng52bGDG22i3OlRWkAlq91Blbrj69vbKC9UJ4pT+GE4aRogPjCpp76jygpf3G0DbYG7BOLaGUhzuSFINJqJQBPWcQhfhc16lZ4TpJO0tZX+Jmg1bYRvQ2MNbbUVjlV3YZJauMecpNvg3FFhjtksTtsOanepn4MhsJwcpcf9a4Mjgl7wv5mQMg7Bd1X8Ii/50pDbvo8Y/PPnF4f0at10j6AyyvWkHpwAvG0140abWbi1P6eEwk30BAPeM5JZ884+2y2Y9J3gg7tHZNi8jvm/8b1QhJsvVcnZ8cPtUVu/pAoNPxBOpSP14bMtZXtYf/15DBtAL8bWguTLRfIh+0+THi/++7b8H9KSB7h2cAvjr7Sl/4pb65OsrvdPjzRlL/WavIadHZiksZXYseEvp3UlbO+vk4qr8iOgsysLxA61BoDMNqG6wCsvmLPhdg0Y1vP2NZzTnqnHIM+GKNcUm8kLOLtipBYQLKgU7bqs/YlzvC6ntSgT3ha4wDeR33HkJHNM+XGbepB+xfulXcIARtPjLVNmuVxJq5lP+u597TthcnbOm3OEzQXcsmXPMGjNvx6fBEYJC+ZfFx11cP/Bl8wYan2hb7nl+d4fXzKty6EWwqyqQ2SSm4AKY8TServNgxf0INR8V3v+Zn95U8/UR/KpiCvDjwn8ByxK+mf0Jf1gzomVve0y7x1lf7aS6NNWrKeduNBX1v0rWVM7nvuqdfWK1cXYhvi+Lgdo9EnIEKen5HVKyeixmCfITjpdMxAv4oNDK3Gle4KLOsHYBn3dti0NrjZ7GIDrSP2Ly5pbow3yb7ONSY8BOo4kTSb2PlroOow+cLv5E2b1a8eTL7Y/DF+aa+KU5rl13vNTfkpA8cXdJKbVHSw3r6ICi5RcVdig04/fvwQP/74Y3z/4/dxx8b7jYWFwM3NGn/zeX9I+Sg37VF+AYlY5lzoSJ+251xkmzI4kNDuLOBQLgXE2pyLUOOxc80Z21xpghZk59irHdvfccYIvUqfPRLXp+OJuQh/CcYQQ/TzWxbD4pM26RKGcJWDv8alPsXns3AhnHg+Z1Fu4lUvFXnb5wiOiH9jU2kTo4cAtUXmKwB3fEHxXtXn0GrGxK5QSbu0zsxp6kf+fLaloIuGnXhVAelv2LZyQxvEGBZSzhnYR1cKPC6ZzK/tEZWxFTrMOzbIaiCeaoegjCN+9gYs8wrxOsYY3yq0Aa8N2Cow7SvvXuVnAM72sI1ChbHXRZ+LohO+phzkMUtvD+ihXtlqnyETVKtTFxNnBclzV/JHNlsnnK84aRMe6EJ/9Q3J3Q781NtX2LYN0Gz97e1N3B5uQxvo4cUF7iP275tNX1hUG9McI8yBhewGPxuGFle5KIe1TOh6IYbOGZuOxOqJ/M/c0riSNIK4g3TlUqAHh6eGChRou3FTXMrGorz89Wv98ojsbct+yMHrzFXcyspnT5tdjJh7qUv58Vlcxjqv2oFjnBPU40Q+4rO4oSTjmHFlx5yo3RtThG+x35l4aQx1HrG/MLuCJXQF/ucw5zUOlFLZiKqhnK4xg7Q8tH/pK4xJnMjcGCG9CAObnLLYro60QflI/uzwtZQQtnFve9gzF9+Q2zDPo+sN+lFHw1DDjQNzRePlSJty0KyUr7/ms7y/o4YSA34uzoVG7cQ4c4ZwS9dFflBTXu1nqfDQQ3/FlhpFHny2k/QqM3OYOWNQhAdk8rOWlnivfYUnvx4CWWpDdoUC/IgSxosjOfuC30MiNYGckDd28cga4vPnT/Hl02/hIabzojbn+sU4/spi2usRezQmSM8yn7FVuEWf2pH0FqDWCz6ftT/zrHdsRH1Lq3AfmZMz7wO3NiF9J/qcyNlOwJNn79e2CGXjW6wfPuBrxNEN85Ww3hj/BG0vl4O9q3yVvbbivKIsjPWtDSkvZWosMNbOxArh0BDSPdQW9nXeuxb92g2kcWjRLK1Ga9xfykg8/H9T9ydKkiNJgiXIJRAIoJcd7nFkVVbP7lAPzTTR/P/nDBUNdVdWRkaEu92mCoOi9j2Gqkds/YGbqxgAOfhmFhYRmLpxotWaoPR/+X6DLv9kfOVhpczfykX8Xo1t4tMG21Dj6tfqUmCOVQ6WBb3hrqouaZW+UsBJpbDOXunjOG10gJ4BGn2e4VPdHTk09X7GnibkLHzbxacv9IxJHmtLWhrXhl3vmCP9zqb9njmWOscdyU+ds4SbMNHdRJHvl7cn7O0tN0cbMc8NUm0kcfFLeoWRzPB8hh7rfD7Dxwd85CYgNuF9ttFPOktXwn9YXtqvMUgajqxhjUnGD9/K9V56bHtjjfHEQfvD1wfy4eekbQZnB0xpq/CtL2oHVP3xQWHiXlJWU+QcUSIG5KpcLMqtSFHh97UAYcY/5umDIQDh2Y/0vGD7Xgu62zIXGFcK4+RH/N7bF2SIw7G0eFkrv5vfiOm7ofUboQZrlb0sKI4dvxnFGzBUmOUDA9fBTSgmnOodo5upWyesyMCw2Y5xe3cTP/70U3z+9AM7pzdhQlSCxRWK1KDRN7r2eU4Daa2Pys6q+NJgDR4kALMGBA0aoYahY5dSk94zBtxqDZPfWxx0t9tHrS0MIo3ES5wGF/tPnCIYlF58i+XtiANMcYL2CRwZXHC6NaiN8DBmsmhQ7oHvBC5uCM0JWvkE2i3FgGUp4UIx+Ek6o0Q6U0T2N1mzXvhuSuyh1UVv7eEDOHRLh3In/A65udNvQNQxzwQC6ZPOTISSZmhHJrYJV7qkr8G7OAYSRq+lAB/gHVc3L4R7S7JmX1+H9dXM3y5vZ0nXp0+f8rsiRiYXF2X2G3B0x9p+rRfnjM6Vp69nu8mlTSDCqLWl/DZMCkOr+TwCb2SBIbyKPA/wv92iK2A7eez3W8b0ijsDmvCtF2drNYOoSe+CPVbGGPiFMXCvrisLAgeLfyJgroneuviAfSbpmaD3kn+6IA3CveFE2muUkrvbJ/jRHsTjZC08+XbzUBt28jURKlHydCh5ZwLw9MjieO1a2u0jz3s20G6YrL1u4XfEL/rkZ04+V33fxw8//Rhb2md0+vj4EP65opO2X6Ccf742tHiHPr8T4MpbRY5p40zqtfahHKRZfsUfhM4JeMqkr/gEdiZtttv2QoJuwvM7CXq+bXVgRkdFAAAQAElEQVRJIGyrwN6hv56riYQyUcdOjAMyF45lheWIQIZz2CfL+xR/PpEwNji5r/YAdeoLetSb+uAWUNSXmnx0awV1ES4A3ljoa/8oMhzToGFM/8ZXsfW+1agUB0jvCV+fWKj7jBjw9RNJ9Xsc8XWfB/hCjYBbWBgfc2NIHz0xRlpnfY7YljaNzQmnQHNtLfTbDTj1sQrOCizlpC8rm75VTKoyRCbgKdbnobZQp9q19PeFNop0WIwX1tfWcOclfBPCRMLF4jt2lqeB6hMGCsUxhfGlVnynskk6hm8n1G6VxQAc7e7T/ee4+0S5u0sb26BXyw57+4y/962FcV19rrBatNqgn08JYDdg73OT1/jhJrtxSdnoLyfsskBMhQ4LJGEQC/bgQlQfDORRiIc1TEYlXTt3nDjlm+HJM+iyrxtSJrTXPv7Neulb0qGsmULCH/GNLPwtDT5MsJWVp29+YeUVxvq/lsyJ44xDnIgRFpPQE3o+nd4zTguTYOOH28IcUKCnhro1HsIJspqxmZk+C+01aVKWQ9vS97IhAExprMjRop567gdo9F6+S1FvLUb00Tc0ylym7a1t4saGoHXGliGcvSdxiaPmF/CbWCNoPmBikaW/HohpJuIVXSSeCOa4IyfaL/E7cd7vL/DPtl6ZA41fH+guC3Z1ojjPv+Jrv/7j14yX0hIFIPxSZxN8Kb8BPu7uPsUdNnVLLA/a/Y4N7XUC5p4k+dMPn5n39w6OLySd6kTdu5F29/mOheY2tHVpVUY3Nwfsc5v91btwxIkIsq5Ah/RYEHTK7QdwfMK28wtVocN4PqIHbUG4PXKwKAtpFJD0mzec4VfbM46YLHtIABvMw8gdZKDLIdIoXO09+9BpZMNXWNq/sd/NBWmWrgF9ijvbsTPlbPx009D7P/ia6bIgkktR/+hRXWeRBkpXsEF65gei+BBb3+J3DtV+/fUfYfzON6eIXbbJK0NwGeDCozpVx9Lon2iBEFsqcaXROOkcfnx/A61vnK5ttgvL/grCt09m4mLwY33KFfnymL5z4lBi1Rf2SKVUC6MRp40rsma7MVZZSZexWlpLITYAy/59hQsq7ZuyUi4QITwuuaHv/CwMF12Zi9EgTY5XX+LTRo1zXqVVm1CPN5c5+UA+ou+1in+DH5KT/9wIh1iv+p7f0aRsxEcHu2XRVyc2E5JG/ELfsMGFornbibnGNwG/4HfmLXf3lz/RwT7eWLR7Gu9YbUbatUttxDr5UibSr794b6zShx6/PIVX5SM+x2vHxij5Fta13mfHm7v4ZyXSZuzWhywED1Wb9mC9Y7ME8QggalL/w5J4yq4x1MZm300IVxl5sPb71y/5VrA8XPv26LDv0KWF0R+XebTVNe4NxBB1Ym6t3tSRZaC9MFa+pFE5y6v2olycF90csZzwL9u0I1AwpIRyEF5tFVprbNDz/c+sQ374iXh0iJF8qVSsCdIYEMZN49gdm+nb/SZC3mU67+xnRySVdfpH5Jy43e5z3XF/d5d/Ou719hYds0Hjf4Ci7uSjAM/Cxb1FUK72Jn21dlEv/K5YQMpH2fSt0bcwj875lo826JvMk/MBfYTnmFVGaio4qFryoE9bzXr6dXRUJwu+q70ag3wjyauyo8s3GrxX9CAOhuFVgb8tscYI1kzvR3LfY+auYnQ+74cWfY//MnhGRidijrYv/lIqshozrl/5PNO+6nJOOK4jZvxHWxKPbyRffTqSAmlYY6X2LByLsgUlsWcifzvmd8CK0zrbWkPOyLCmfCvVBVoa88aGMmIHYz5X+miH0ioN0qaMZ+IOg0KlCU+7GuirXl1/7NH/OG5D+MpigocJ3qRdfdeCTCjC0IbVyZHNw4n5kW5Ra0u5iFsYEfgcgPikzKXFseL2arv3tW/MUWNs2Ig9bG/Csue63e+Btw83qT4xN//A2vsHbN4DojXmHdJeb25v8YNdyqDBj/zXVqNX8RZkro5O+NaJteaROHbkoMWY5VznZrqHQ8Yq32R1TWI8Mk890V8dSKdx/4ZDqru7e/Dto8GvbfLRxiHl3zdyXZi76l94vn33/PxM3kJO5ttvTjz0SdK4fk+f8j0R+41WLHBB6CrrjEN7NVBYrkauk/j8gZFMGIiOr2K7UkNHGdnx3JIkHXY34cmVCybbhGURVyk1NBThWJeTMcmCbXMGqw8CBCk99PhssZ+T8IxzrvcRFQff4ojjbssCq4X4hTu0yvPIcwNPECgIONC7AHvJ8TPJ/ETAnLjOgo0KrAGjTBi1yFKOFZ4P4pReC60sajoMu6eAI6whZCEzb9cx6/MJp1dWPfD72nDgylj6w56Iz4yx/wDugQTBhbZ9bZ4/JhaqK31Awz0XSnDrlYJ8+Igy6Xec9HeAp5fgvWSbk23fWj6rN53apF2+GvUuZNyNba3C7grAQGbCu4Eu3xIpeKL9DXYTfJ3Q/wm5ahMCtn+FT2kwYEvPAGyLY7tSorGjLrzWBoLWJrb7XTQW1SYywhC+MOzvvfJWhnAbucDta7S+oZsC34UEpiZ/17HTdM4/21r1zCjkeySIWewzQI/4lXUPPdbZdyaIn+BJfAg4cWzYoc6CbUoT0FgATmwqHMOFg/LzJMAx0iocQYpjgKcdfuDV5w0w1G1INZ2sXyeTLZNRTV0J8+npKXlTH0Md4a+Er8mrsyNJp3ikpZpAwEtrf+Kf5BXwshRORvKhHMWZlfxCHNB/CnfiHzgVMLD7Jx/qUD6USYNudUj35PfE5GWSmHUYnHKw7VrE9YHsThSTC2XyxhivwpUGE4aulHWIRHDno/xIZ1dL9JRCqVmUycLGzQnZmHyVqLUiqxa1VfqupdA3Lj8zvq0eLSkH0EmbfOk40uGkpzzsO2G7kzaM7u23mKheaEv/8x4YFbwDRf6dhC19beipJpqulNDeK3166CmMWUmCbnqsbQ3fH5Nun699pKmrNdvEwe4C8WqKmc3vSXmSeJ24emqsnOS3u8DvwTU04A4t+r7KVnhCVFtlc2Ibd2wo31NcBGy24yo7+pnA73b7lKf6ueqg9PBBWZ+DJLrFqA8QYzf033EVv28BKmP7+VxbW2HXFiFjyG2Fa/KGJDqrCzdYDm2O4yGMDx3yOaOcwrhKcbGtvaU+7EtbT72+U4XPwFor+MZw3nBh18CPkYSJicmIGxlH7E/5fSC7mTi60rMwr8xZpMGFlX2uvGgn4k05g7P2BXYKGKnBt64wIIv6GpW5rvYNOeKj+gUNwmUUtFlf6Vdoh96hIYTIn5X+FurEe/8MWf0iHfydbvAHuFwAJLwS4AIeNGkXy/KfYaztSgmTVGO7euoZpxwtysM4fcS+11j/Fm4g+zwjE/m+lpXvhblwIq69ED8/kk7YAcyMBvIxf1Vk7fdN7A5baNJHZ+bRt5SpeLf7bdyyGbUh/iG13ExyA0J/0+7bZhMFPXYFKVFarWmrxuREwK8FxHy8o6wfYVu0hYFYqk3nwnY35qm14wdoUwYWcdl/Hb3gVkvSKK8Tfm9bbTXr3GheyA3s2yHSUsuqM9pbM1Fdx0IuNkuHYGFCJr/a2BEYaivC+NCVSqv2sCC7JfEKW7zKgFra18/K50yfGRjIeWUaGyiZlBcQClmbtDjemPr28pzfdfj08sjm9kvGi4TbBd4U+eOz8B0jbsfbIExjBEjBOWV8/0Ae58RdItsveNWfC2zhaPvr+BoVnTkXWz/P0k6egn8UOih3ZWYZsIEeWB31zo0zcdbFjcVnUeYY2lfKfQIrsl04QbZaOxemjNlfXrRb6RF/oUF9X3Xvs/xlvCjqItBZzfi62W7Dt5YaMa1vLbRleXG8fGvo4vA6O5fgJyeKOKWvrwVYJfyxTvzeJ85aY/XBxqJ5DjdaX9hQtV+tLfE34oX58pF8RBw9sukZ15WLvcC39dIi/Wtb4I8TC923/LMhD1cW5qnEjXF49dlx4Q+wpNDinN2GIcyvzGNowlZWO1OvGCjCTkthOFd8wDikbLMggzM0WSceRB11GJBBzfzCTcVXeJyIMbZnX/pDFuKSggQPmnUeUI/ypMzlsStI7lKyDlnoQ7bJShaALdIFXOeGjNlseM7E9OUqh+woSuAZs7sa4mpDQ98HNpz3Ya7lBnmrLdvEoR04D7o5NrbtCgUDkJb6J/so2JF2aL0whGWu7PpmJP6o14H+G+KSOOUBRwJP4aIcLIDnIl1uRDl36SPSgeSRkb/lwVLprOwWNjcmFsQTMfaYuqNjttELna19rFD+xrGrb+jfZ3qoxxN+t25mHtPfJ2Rpf8cRbASybjwg58W2PxXt9wMfEI7FcRZA5/Azv1FR2kOORX5UhfKTP+WizrMPbcI7c7UIzyI86/U17zsAKBfLiqeEsl9LgWQEGfgFcWvC9mbslEdkHdmm//sGVGS3xJzjlbl09a3GgK1Jm/NGX0vSb1xyc1EaVrwJFbglSldD3TZ07Nqh1ZYw/6AxwvtaiY/YgtcOArRR6Vsu62ohjsTFkVikfBxj3beCQJWFz8JQdqVgz5SuQEfpo9YhBuZRbW+zdf7b5hyYdslmkAf9OUeDY7ffxoG6fZZdjORw4u2hc5VTkXBoByOiMj6px5VmKqieoV2afAnB/N787ITclb32dsQ+bFduXSnRt8bm1D78K5Lddh8D/Mqn/FTlRnsdWvhzQofCNEfwxQQ3lNyEE1akEu31/RWk+v0RHSivIPTCNe9Dg/szKwvxZy0q3NJaXXf5nFQxKoaEjuT3Wbz5t9ck4irXxPyM4w/0t9RWmNhm/GxJA7292bMhsI0Rgx452d1uN9wPkkFiegzfBPALGH/5+9/zz1m6UtLZl5jBR5A0aF0CQYWOglOH0MHptWF0NyyGthik7TNB8QhtaWioym7y4060QQlGCbpTvL2SYGHg9pu42qeUGiObIjckugNwTeDtr9wqbRr5hnbxOOaIs5wJrsJ10nzmFNaF9+vbEd4mAjv0A/ud0yEd4PErJz2PTznpy4cJ9Q07u3cU7zc4dg//8qWzSluU4HHJvyVW3r7lIY8n4H798iVPC33rx+eRIHDgNOz25i6k0X46oV82PeGQPp/mIyzNyJj44KRaQcAHLNSDR4EZH7jyRHUJaZUWTz3phO4IrLTPqZuFOQldcYphPxem8iIdBgl5cjFXkaeJ05cvv8WXL7+zIHkD9voxaXl+feNE+yH/rOcErdJvQFYP3tf6TzEdPxj7NWVrXdoSO8/SeULv8oewkvcNwWmDPNSZ+rPNjRj1cC2+TeAmiScUE/K0z8yp58JCDOkkHPFI5YyeT/QxSHpqY8J2Qv8GWxfQGZgP+xxjn9/QjTAP+23av3AeX57i7//xt/j7L3+LB+wgJx7s6SrHWnvQrrKV7g1tBd0syNqy8kYFBM3wK9/ah/xZ9IXW+tQPv3IydJwLxdVHG9UrfHFO6O9EsY/jAZsnTl0pJLYt6MxiYg59VLubkM1MOZLoypvj9JEPYMizC/Xj6RieDKg1CwAAEABJREFUPisrcQAqWt9iZPPJ5ErbcDG5RW/axY4JbIfdD+irxxalM20WH/LND/XzgT2IwzZprLUi013c3BziFt8XxmYzSi6J1axIUg99hV9gas611bi9vWNCZeFHPOlKQT7yKMS19MAd2chUp+I9kZDaomxaW/vOy7QmW+g+fZQ4JUL7ANLu34p1DXhOik7ANmy3u0hYEkVBtTyPMbYdfkQP6hoLCjcgPjgtkQZjlz5SaG7woV1skOeGpMUvpKQ6bF/gy6Te5w6+z9iIstRv1Yk8KUfpso/9tSk38UqpIf/6qfS5oPJPHbTrA/oRp+32P6EP4U74vHMCJIcJsH0sIxv3wiFMU99iQDcV2XbiQI7ZFgV+sWAGF+LQljHi1BZSn+DsayNOlbRBbWnC/7wqS++vNmadvCwKU6SUmYWERdlJ69vxJdwgMX4FuO3q/3x14oRLeVjkT1jOb8/PxGri+YwMbRvHLTa3xS9GSoOvEvrvgI86NxSU07Bh6R/Rjfqb0cdC3FDWwqjwaT+f1YO4pS+ovOFkzSLvLmAKslK2xqazxDrIQt+KLH3LZY/v7JmrLD4LR/qPyMkkznuHbJHlDz/9zHx+iMK/I/OjMcFk1yRyIw99pSVCevKNIuYsx99xGv7Xf/mXXGihLWLvnPavrGdk84qMnr8+xNfffg/fWjEuIv7QHgKIBT6Mw84FB+YmbUt2HC9tA/awgT5lSYqCrqeYP44UrsQV9arNFeRrf++tS/ld+NQWLNIzI3PxOg/dQLvfx/HI5rtj5fMWeSm/Cb3L+88//4RJLPkGhn2kz3b15fMZ/fnWyBm40i0Mx93d3oT+0eoYDT/cbvd51RYAmHI6guNESV5hoA01VtjrRpPzj7Q9+ae/xFVlNqKLkdgo/gX+1YeLY2F0ECR851nhqFftrSslrn31CWWjnITBED5oDlgzxX654EZ2a79Iv9/t4IO4M7QaOGbagd+1o0wr9uaXXX++/xTG8KqtUCcdJYqoEr995Vd/u5YTtnYiVtomPS0PiLax229ZTGyJxyMyAYZUIuu0HfgxRhhHtod9yjXhvR6haya/nLDBOWO9m9YMzY/wS6nw02LAF0fijgeXxlPtS59MerM3VgKe7EPs2R5u8O89ZYOf7Ck3cf/pUy52jHPq6gOZOVTalPNvv/8GHUfiQQ3fvPzLX34ObUP/Tbjg115G7FtdDcgszop3yXlWXi3qJQsGZp7hYlW7+JVcyfzaOnWgfWjnntg/P38lj33D1GZALCz0ueKPwtFmXpGVb/Lokw+PD+mbz48v+d1N1ufbfeTxmQuRizxjg8kjOqjIpeGXynJhM+b5+S2+krv6ZsCJgwvrtEfp+qC/ONerdCzhvKUf2mdBtfp1z3xk/NPfs4w1akMb4NK3TswpxmftUxmry4ou6UEsmMl/mSjg1LlZuK+PX+MVus/YtPDcOPZgLm0TmHwEQ1mQEQc2tcbh9i4+3d/FLddbYsM9seBgIS4592gjDEgb88+BH4H/xdj2+0N8/fJAXnO0Oe2rbw27X8jx4RnaldntzV0IT5+Ufm3EWLWgF+OiviAXtvXQIzBlp2/oi2f0D7VJL6zSjF9TN19kvHA1buVbFejOP2t7fnphI+mYY4SrzhiIvGbs4xjPxL7Hlwc2Gdc/mdePxIX1R9/aWiq8MEj5uy7SZpwD3XiiGvtuGf/la2SMeKRVOGfkrz6s6xt+1yryqczblemoMHzlgQf0PeKXa2n0rcigxy66svbRDpTXTI6lXEqUhFWwgwCUdpe2zZzjWsh1FkrIPp0dKOZa6Xu7Pfia7sacMqPTibCG9Asj2NSe0Yl5kTFOmOJbkG/wU5HHyHx/uLmLe+zklvWZ9zti/ECs1w+BFMb9m/1t2HeAnw1xRBvsysqPfSAJ1itQ14/2ORBnzRGMufoEFBE/P9ChhQDBoLR94HBLPTaGnJ0HzAkWbEJo0jlAj3QoS6wce3QtNoVzVvaTCOBon/a37z18+b2DP/7wI/nzXagLu6UMgF2Qt/BarVHRj7T4LO3q2XxRX1HO6Te1wSOClShkK17pfHt74aDoKTygEnbQpRRh1ui6P2TisO+lwML3QuofdHYd7o4R8Du4XRvgJJWaSlYpVIRlbdZYBiZRa5xkdb6ZJMggYbA2UE86ERO8TosFRMIDj30WJkufNbgB5zBB3ZLc+NwqBiMurE7DmPNU/AMn4EQBA9QhpEJDWlgEubi51mX9xchst74rJXFryNIhPVRxK/VLOr602x+UOVkanK91kkJnPiuc4ULfTEBIcmL9ucLsHAAg4Un/RIKjkXsVt2Wtn+JIm8m2xUTo+mywqa3GhiTBoFEKDgHMnEhFCjKdLS4/NHFXUCElCDDMEBMy9uRQ3OLsa01ndtHZ47iOsV5apDWLPDEWYPkRR1cKvAdj1/HWZSMAxGYA8NkALX0G/hO4nUxmbGCV0xIGiC2Bt7kAKthUwi1Ra4XiICk+sfHzTiGRY7z0CG9iAs2JDVuSJ+mFUcYUgl/wU4DRqOqwEYiyBZjCtaw8Thn8TJ5mJhDrrrbRX2QhrepIPbgYzkmEidRnQMb1p5R/Cp8X5LSgCzF6dfyRhF5dKnfpFkfp+xgIxENFhwDRrvwS3gVZK8ss1sOzY184XVt1tkRXCrwhd2xO+zVQx7efhQRzyjIjZ6sLvDAk3yIQt/xb36GoxsLByaiScRU6OVEVGFnY0FJHysbJ7gN5wxotQXI1URb0T0/GWMkdFwDC+Az/6mPhKtzGJlWliFNYJ3iamJzUm7LRJk7YvDKwz0pHyZPvAR7T3jMh3sfGeDC0cNLWdlahI3XijPoTrwbQReR47bsrJZTz/mafybaT0CCMWumFvfAb4pOfqqw66qCdT9bZLC9Bp0J7Pp9nxLHGCfs5eZlAy1P2hYDSl9RVYQAUElNm7G2CPGRHnfVc1j7Q6L36uV6Nl+IcWoP+kX41i6e5Qx3TfmxX3l6NeceLPzj2SseSlKKYci1g6BjRc7WNeCnecqFBOZ6RpyVhMAxB2Bn6Z/jglr7KvyJDZWyxDLWljgZiVOsbSArJ1EKZ8WXt8ni5TumX4rQIVFyiAjqfwtgaaY8FfVBj+/oyAPKjris1xN8GfAF9ik+ahJcFfdmuTiv9AbHKnvu13vGg4dk2MCoGDHyhH/pFBuL8wCdzTlFOFwK7UtBFjoD0GbngE/QTgLBbgyb01ld5KEH3nEe7wr2Ta7di5DEKNtVTCuDOGJPyF++CbrIXDV2h8VLs05USG3zCzaRSOIVnfrv61unq9/S5gMiEd2Bu3pCk6kMWn2uVvhrKRzhgYciS/U1e7V/h4woqZckYaUs67Y0vG2tmYqj8D61GJqryJAP0UR8t4UArcvWtwOeHJ+L6G/agrAP5FOQEPSArHVeKC/AO/miJpI+2WluYTFboELxJbsYQbP984V3bdc4xfn0QbxbkKm3SLK0T8cZ7wIU8exVuD0zb9SNhSPcwtNS1uYs4B+L2gq7FeYXRGjKs0MV4aTLG2cfxBfpXu6zItaV/NPrqxxH4BzaFRTsMu4NKaM2UHqIKY0GO/yxpY9IwTSdkNmX/1vrcgPDtZ/Mk8Z2hLfOv4AcYnXrg2lMGdKDs9CtxJ0K6+VHGUbiTHmjgLh+FyVDsnIbUZaS9KCuL7drDB3J2AXhivpvRg3VdKYIJ31zNGyFSlZDA8QGtU9rPnDmWerJNWiqyHLHx7f4S95F7ZXNcPuWjwkttxvD4Nrd1pRAXW9S+gk7ZQgU4cA+e/azIEw8bFeao1pqvaGvqtm8NPdW0N37ZDO+GBSnjERx9acRkCn0bdFn0RTePhDPDk3KAxVDW5rKMXBc2xhEe1IN+uNJKBR9l6bNznv4tj1Sn/p1j9H1hBrsk8vDBvHwGl318nrFrcWNFStpq7GYmHziGf/JjjNCubdfnz+hzxh8t2vLqMzMbZhT0qR6d0yzau8Uc6JkFtcX/gMFxyqmvjQvyBWvSgg2coG1G/lkgXLvMe+oSJji8zlyVl/4qvAW6vJfOAkjlYtGGO55BQY8FvdgTvfypLseDawK/m+HOixb/vFuYHXal7NW1uhFWIK20uYKPqlN4aRTtu3I1DjYW4b7p6dVS6AsRuNCCfmZkPOOXyJk45J/qr7pZoV9/qxvpmqGvwJgxMb9Th/myqxcmLp3Vif2tta/FJmVrUY4LcpQG6bdtvfcuueGm4BsLtE2hbx6hLfGjF6QWEM8QY4u0T8nHVX5epUFcXSlRW4021NTxwih1eYYPD5CuxWdjV1x+pLlnXFfkYq10bPBoVYXnUirkr3C5Qaf0S+LkgUK7ttrRtys+024uAw3CEie1UdGrc5pvZg0NeHSTV2OxNub9jK1DMmgYASzxD4zrKTwy4o8PJEYXaz9rjRXav+uO9BMAfSj/S58BO9EuWj8ipxbGgVqgA8BAAUQhJ23E/21Ip/KsjOnrpU/2i/UH2OvN+pumlDuEZ4XxLGWOjWvTxgZtSp0t6jb5RIiFETl4vZYeHSIb405P3Krg7qCRnilN4V7nIkYkLhpCP9FnjG9ebdAuLBhRFPCoI+Gp845n+6R9yQuAOyo6cCmTrtCBeu1b/czGYhEhSz9JD+0MyY9j8yZ/MTav38ev74vaP8tUJaGUM8VqExYN58Cu5o6SQbHVnHBbw+BRrhOTu6SeHOgsBqhCfcXQvGosaaQYKNFGsFlmkprj8USgOmIzc1Sc3T81yklQOjAGxzvROpne7A/xF04ob9iNF4/BtqffKmzCAvA1LieWLDhKOgbO4YL6Kycl0nHdoW4kx5baatIDhDUQ8VSEa4kVus8mXJZCnTxqxCZAZ+CnUyxwSnDw5My2M/SPLl5xeIORNLy9vAdgQxqUn/dHAvTbyxO7oM+I5xilinOJtyObIMe38FTAQLQQZV/ZFPBNKP9USDzKRfl00CRgHc3d6H/+6S/gICihgz0nF1t0V7mHNTQLp8jKBY58tcoESFH+1yI4eTLgOJGiIMGn3j0d9cshN9sxOmktAc0RBn0Dm5OtenBnVzpfOH3wrRrhuYgf6hg9MhGuiYU79CcSyIlERn2VEtFqjTxFiGASm0iijimHGfmWgr4WFxUkaNMSr29TfH14ieNxjta24d+++t06I4kkzGaSObNQkaYZm5jmI33f8nuB/C+fH58eOAFgLBNyqwRmeCqUgA40yubcW/z25XfGHGPEZkb4HrdDKKtAjkd2sH1zQBkFk5Q2Jo63t1f0OUHCHP79+nR6z2dlqn3AWuy3B+RaQr2+AUc7qchmi75GFm7SoF/Zf4/972920IBeWwN/JWk7cmrzhO08sbB6ihO8naFhoD15AHttJSefTp5AKuz9zW1UJoMiAkrfGqeZhxD/L//xj/j9ty/AfIlGn812H/raCTuF2BjqGL5VElFCG7Qs6KWWFttxj/w/cdL5Q/z46accb9J4JNlb8AdcJGb+vWHXFnVdwV26gvgWYoHyWqB2h0gAABAASURBVKKiBzc88/S8b4GCgqyGE6sFaoP1UYmcfADQaoWeFuNujN1uG45rtYZJgSfwnhBrayd074Ze8DO0CiuFu7VI14KsbL++2cD8BdoFtAt6m5E15YQtvr/F+uYHMj++IPOVZnE4KWsXG/x+g6300DFjI2cKmQWEg5KPtEsDt/A8X05c3zJxt87Jt1Z0jPwbNn0t6qyLhj6C09o37P4pnt/eQrq1O+01+HlHvtq1dPpFlNofoooNMurhfcYf7CutPg/owKul0l6wmcIAefJke0F3XSmRdA3QVZAfeM7UJ5zL84IM9WHjr1dp0qb0czc0verD7/j7VzYDfCNSENqH/5uYOMVxIqYa4+0nnEDr0qDveFVfoLcaPUbkAgqZ7/bb9TSOOeLAInJHnXJ2c+JwwDa2IzFsZEzJMb7J1VhgyrOxdKR/8CP966n6FL7q71hlJa8f2JHXHt3ugOep8u3tTezwE+XIcPQzpV18wId2N3+csGGpxpbwhZW3Y9pVxwDlNgPX/sZ6/UG6tOcNNt23lrJXPsYx5aj8fv/yBb93/gx8omZJLPwqpYYJqcmb13yGZm3TL23PNxc4uWzEGWWqzJV1pY9+d8u8sUeGkJex92pP88cELRHjtsWIjTds5UTsfnx+ItZe2nYtfCvM7zFzvmjYMaZBDJ3gWW6VYIkIaCzwxtXTSBdvLtoIBswRlVjTUl/qt49Cf8axESs+N9czZiI3aoldR2LWUzwRz60vdFf3rdYcN8+n1PsBG9lAd0e7fqKe5dniHK1s1cMZ3QlXXfk2p3pUTtqkOmjwlDZ2uElatfOARuHY71tO9H6MxkJyoP87i/e3F+h8eoemwkbOPrS7WhvhAYKo7UsN/e4dvza2FhiprUfWI/03zBl7NrVvkC82t9sS28ech7uyjve3Y7qSd4oSeBH+2Za2MHLwYvyWnq6UQGn0mWF1SfkMrQF/iz1v4auwgKEgw5KGimERy+SPQYyZv8ldW/SLn33j5fHrl3xL9xqXGBWIhnga/PAEWmlUVgO6MB/a3e5Du/zhx5/i0+e7MFcAAf2D+4ofwjd+5psZ7IWg65fE4RspM0Gkg8bNdstcsA0YgfYWO2y7ry1hmGOYa0zoYGG+srIg69oPdK9Jm/Xa4Yk+9lP+E/6qXar/Gd7XcQVfK96GMT83WRJmAW+FhjH02812DOch5ZV2xEHSMzmc3+umH/kmRdo7zlGhX3+vPfbaoRY2jcQNa9BXwnYYQ94zvYN8q+UbUjef7riOURqbX8ytM7F9IQcIfs70NAZLdx0q/dQp8Kmv5AMN2W8O6HpPUXaUiv7FpWzQFPPekn57ZP63rDRhK8Av2A+fMF5tGLsjZgyMDyrVibRHFLDBDw9H4r75oD5m7H8h53nBzj+QsW9ZOPc6Zy3ykAW7FA+0dpQeuF7FS3Us+KhyPTFenzWPMk5Zt4BPOqTHeDbgf/aZmcOd0xzf15Z6OuDD5rT28W0n32LKvsBXtwmLAenTr2/x/j4xVyudiFpaNGBvsLXdbk+8Wn35A3swdzf3dQOB4ekyKT+SC3lp6GSjDrZj6AfyVegIm9/iQT5TJzsLkhSrpSBXZWss8rrd7jOWyFMhnoY/ACrYVaWUQlxh4ARPHiy+oU/9s7Yat8wDxmkPzEZo0S6c95w3h9bAOpNnP2F7R+6X5DF99gC/zAPmvcJ6ZB3jtYKvtoqN1uiwy55nedNvIQEYSRzywGZTxXAJfWeYdCNNGUknYsIvZ+bSGXlj97QzCHaXkM7bu5s43GP/n25DO5bXHA+P3tfawuIw9Vmhw+/zbMz5YAzfYDohhw5y2lBjQ2y0baBf6eyxxIzNSk8XJTqI1xaMEzKR92xkaE/H1yn8K4p31iPzkXHyRf+iDkrFTmqUDh1gF6cTvAQ/tHW0CWvCLtWlMjA25Jvy7y/hd0AZY4AI63NMxAXt8B3feb0W8j3zklpL7A4HZHGIaxyB7HATqLK+2TJfaOvOAW7saLvyJX5Dm/iPzOX65TPrtsfHF3Ldt+RL31+Ii6Ugfn8pVAZ2PFvgJmWlDE5vx7DIwwfzn/Tr4/qBtmcMcA43D/atSP+X0/1+H+pH/o1Z6svvJRbu91YQyfdF8sLugv/lWho0RptXlKsyLAv3CxYyZ6ED7KksLmGidCIATxjOhIGouBx/MZCrMDSuE8naTLG9tUbgxCHsR9EYCobldNFzrTjvloR8pIirlJqTqziFMQEnceHswobEEJcw8mYlMxzbWgVXy8DlROhzxcn7UteJ3IEA7riWxF3Da6mF63q/4LgGAg3YojFDNjS1hN2YBBwjb05MJi99q1HB473X7X6TfaVP+pUZaLOP7Y63Ly5Gv94mEmYWmCBSBzM0CN8GA9wAzr42H3MylD7b7ZuyYZwTi0l/hQ51aGL5yqTrwtDnnnr57IrBeGbDYwrpOqHThWBjH/UuEukzsOSYXtmgLXBIl/jO2IdXaZAH+//XIhwXcicC6xt0qDtARIMPg/p2u8lE12spFVqmbzIQVqVOetW3wf76jfdEx5BHk9sNyYj3yiHUKXqsbbWBxoRb5Zl66Zymj5SdcheubdqieLRRn4XtJNcjI2nggl0AAGaSfmzQsbbNMDPPH9DMDECXVlcbN+CdSBwmigtM6U/YEDjhN0gzGvoUhkV6KzKhOflaFy5j2qu6b7WskwrE2D8LnbtA8jWio/CY/St9bYdo7HWVQ+Jm7Ak9p84YJ+0Tz7AQ9lX3H9CWPF78iW6KirKwYbokbS5itvt97Cib1hi68iyfRyYnr45TH8pceJZSKvQgJOiw/ng6siEyIe4ZGCX9VboLTNkO0pBui/U9sh3A53MPDOss2mgW5KmPS7qLKieiAF32rw3cNQLYhUrLlUavHf28qidPvpSRRXkdkZHFBUL6Ogiu9BUE7+KlDcihrkCy7ZzQwsQiY1DfwG/7QpI9Zymloq8Km/iV3YEbAWXCpH/rx2ibPXLZYl90y3Z6MK62GgUZUOtIyF5ImiYWKKs8tV/b7VKga6HH6tcAkQxGeVF/Q2u0LqwN5ywuWFxoabsmKidivUm2CxjrXUj72r+LGWUEqKi1xUhS7BUOoHcmthxJJN/Sp+0jPRUdfiDPZ06YXRQYS0qp8DhSmsyFOLOQTHg1Lmk/yl6bVbdXeMrXohzk8Yxvrkk/suBem3YcE5ddUmZDL76K/zWeqSaOzTm/IDuuykkdnnEMr+KySL/y9N565zcTMWO7Nu9V2Smv6CIGYs+gTcKzNFuEoQyMOfJkbJ5MEFELnyADxh/A4ENXUh78WvXDfEALNJcs3otTOOohT9mkmU0T+bZd2TR045+gaKO9tmAfYH1QFgvP4gBb4p6RwUSirC9Ln0nzQh2SAq9QIQ6ZicOinymPgnDkbcMc7jw+Yg/bS5EG23J0DtdeZ/x/RjUuMPEB6JAX9X0Cn7L02THSFv6iz1m9Xopt0iWNFm1A2Y5tiNYqMZNBfNSlfAmvIgPb7GvdETub4UdYE7Yuz/bzGZZCm96wUBpJqgdgKqsFuUlPX6vdkg8X+5a0Wej0sKwUaKgdcquYhH1XPtWXscXv69B2pEU/dT7bMp9t9zvob6ICPq2ujrACeaVivYAjYxX+pH86xwtT2t3YUI7qxucFeWqrec84PsSeiAr92kXtywqWhuxHLuBVOpkww1b1u3aaQ5qFJSHqPuWHXmGUz2qfHYMKAhRHbfAPLucyBJFg/KUuKvX6xoROlZ1F+hmaMWFoLdxYKYV5BhnoX/Lp+CzgBWOUDvkyCBaIPwsxdiImzpQln40D88cHNs4APspGONKfcPglT7nQel4XQsJq4K+1hZtqM3p/J5eZmCeFlwoCZ+KPGvJrARSxFLzalXIIflG5QH+O4f4McGlw4WR+9AHsAo+bi/94P6O3I76ofu3fFTDRRxxZwmdg85EP9aX8lGd0wYHGDP/zyjPPDI+CrpV7wQ96ZF+uJeFCWH7wSWCuOLIif0FyzMQXHxwHw8nRylPBpkpYX5BXAP/avvypl/fSinQwHxRhG4DPyMp4YpvwYY3hwCuULmuSD0dwE+rqyMGyOcwJH5D361jnp6+/P3Dw9xJuzOjjytnNHq/SK28fjHMTY53rZjbzsW0W+cI+oWdzVnNO537HQBCfVc9ICMqLIRtyForsJHWQXnhekP2UdOqnqZOVDWAE4imhDjp7F6CX/EUP6rk3Jx2QozHBXLFyX1JHlbHQwDOj6A/eYExQXy3YKjar3Vpq3ltfUz90ZQx0InNx9OiJJ2id83DpQ9umh/LpW43cJDH21Rqlq7SAD10596ivrMhfQnEKQxZIBgHwsa4kvdJvGZgTN8wLfWvRC/PCk/cd93H9URy0D/QboKMOlRZgLx+Zi3IX0qhsDmxGWnajGwsNAvNDf67ETtcgxjPpPUObukh7Q9cLfme8OcH3jExozjmJYQxOEFwhBlbsq3ws3ttaoLlCZy3kUcAyP9J+NAx9cWJOOVNvf+3U+OIGunOF9MzEPYv2a5mwSf+kz1zLTU7XcH+WNaYhWmQ7498f0PaBHLAEG6TRVq7UpL6VUUCjz3bsoVWZqoOkmb7iF+9MvJmUg4X7BbqzjXtp+IA2aTzzfIbuhavjzBf0l5n+fgXBhhi2Z33gWkHZJA1dCfN05xvbLX1Rp7DAngS/43v8wTK+H7IXBH3GspdU3kf4t7nW6RCpaBRscu7fG7srqPGp8Ig1oE2MmyZCN4peDAIYipOTRqDyNbKCgRmINQqdQVw3N4e4ubvV/hDWEn2P4nE2k7aCEexIeg4YjFdDmfBeWSRM7C4Ky4TDty+EN+NQUBOttjAorAYWUQlkJt3u7v/LX/8lPAkwwHWFwBVF0i4FDGUtOkMPnL616FoNAx4E5v/A8vDlazx8feD06TUXMQX4ntoI93Czj8YYAcIGzhgZ5IRXwLfnVPqvf/3XcHNCx/CLeJ+ennOMb63c3Nzm/RF5F2i5u/sUI0FxhTWnLwh/u93HHrmYFJqA2hf15d/yPnL6+fuX3+L3337jJPRppRFYjpMO9fH09BgPD1/j6eEhk1THKxN5NMF/of3p4ZFTnzcSljknqzN6TQLo5NsEJ3arDYo80j6B50j/I6fRb+HmGCjZxNlC500W+ajI1P4nAoR/O/3CSdjLyyvjZ5K6mieaP3z+FOrqFlnt99uorQD7hCyXqNhQBXBB5rVUxFzAOWW5JtbKOegjHm1E2clfA7d2dD2tv72/iQP6GtUXp2UGMpOAwkDrhKPe1etKyw7djMZvcl9kgo0TI0HlCAaBswFLGvWBxI2AxLvBjrkN4ZuQ/+Ebc/IVNEqj+rzlJMZ7bR1rjA0LxsNuH54suWuvDNekL9IuXYQcnOiQl5svA/2VDxTlB7KSxtIBjYdCQXDZJq3evJFM+v09FgiK8RKo99BtsvOAnWg3ORam9V033tYYENC4DXX26ZaTGE4YhOmC6dff/oGdPab+5rQfW/4k8EXFAAAQAElEQVRUoKWiS08nrM3El82i6f0t9A9jj3LsSqHZAvIoMQwtnDC6UtLfNyQi8mfckibl32MrA/pgININRjGe4cKzrvTA4BSoUZIvKpWbYzbwP1BqbTlZLkLAkK4TX9JFzBNWtjH2zx95GhpxAxqc3MCMiumJDCA5KvU9sMUhHz3Pyl0YA/prlUUN+D6wscTFfRpeCHNDDLul3EcjaWrA2W73oW23zTbEB7MhHO2pK2AHLwSAghj9MYkmxGudsfwEL2dwOJHL0wYd+saC9+raNt8y8q2wrw9fSKCfMrYYR74SDzPe/P4lfJvORGbGvys8HPbbuL/1uxRukj591qT56Ym4BM4ddruDduUw8fyEnT0AXxja+/39p/D7GEqpuWlkcmTRfywm9J7Eej0RMy3OCSZY+ppJvv2079+Ba0x89oSSTWfnDNvcUEAwUVtNmQzIM+2BmOBV/r9+fQq/78D+2pb1KUTsYoJXEzNPjYX9AnzfbFMG8qQfO59JU6015OuW2ONJnJua6qDgA0NrMeJv6vuB+Kv/eJKWBf8UhraNF0frW+y2Y+RGCmMaY680qSsPJo6MsUizJ+t5ZfGSMjLBhXY/Kx9Qgf5n7ET89nVRJA3CkOe134IvfzD3PcXTyyPXZ2LvG+JboocH6RDmCTwmqZ7k++aMcN0Q9eTxc8b3T3F7i245da99A+bMPKRdFtAwi5tHcLcATHrV+bMnna8v+abkibleWRqnRuZHeVcP9rd+j0xMMl9enkNZTvZHRvfE1g1+LT3KUr608YKuK/Q7ttWa/GgfysI6r+rU/uIShnO+ulRvEdINwXwKtuoY6xb4eIFu4+dXbFt7bNCxxeb938v0hxN2P2NDE8VY68lo9kV/wtnA3+6wxd/3oT+J3/4pE/xIu1NfZ+CckZd7zNrcCzb+xBxuvmJcz9NY6r6NcywnvC5k7S+PkM+nrPNFrDxp/9qeMF7hxUXzsky52Cp9RH+RW234D2XcNujcMyeMUWsNbVuavxXq+tZCuQ210adhfJEbvNqcfvYKnfKkL4tbmh+Rnz7snzQRxsN5WVtyPhePCyPHansn4qb6nZH/TGJ05op5k8tgIXPkdUZe2taRwxhxOUZbyDpk7702UepqD8YsY5O0aAfagDHU2G3fifijLI9czyCzzvnMvqglXCQPyTdyqm2NNcw9xlnhKB9p8jt3HtGNNmMuBqiU5ZYcYDPukVdNfzFv+vLl94zD0j/ju86Bxn/z3x69FBBbr22d8AH7GRfNwY88W2f8k06LNDMktN2uVHRbQ9lW6L1etV+Lz11BdRAo3akreP+wIG+AAAZbqsBIvscY8b3V9vfRmLuEO+qr1Pf0s+yw94E50PHaszSpS+GeL3BLAW5HwUa1L2npqesKBPGRh9QHejxSnOO0D+3nf/37/4rffvuV2PUSz8jZRfe//+3f49//9rewj/ggPHM87V2fnbGVD2zKDQHnktQzcMUxw7+5p+WDNVAegCAD1IFwoBGapK+UKljYWjLfPdHnmuec0IX8LfDX1ZJyD8ZdBsT1x3gxIDfnDu3fOV87HJDvumhG49BzpugjiqIAp5aW/rZhzjjs92E+e/+JefnmDj+6STT63GPm4y+Ibx19JN5+fXyIX3/9LeO8MVXdaK/ibPUPnjqJBBcfxutjM3425waS+jOOWJTXKuOI/NM6crfNZhubHTlMlpswrhpfx902Rtotw1jJdwtiKfhDyz7mjerk/fUpnr885Ns8wlYut/d3cf/Tz3H7iXnm9oZ8aFxzOXTpBrs24aGQNifpC/HXWKP/Gfv1FecwY7LtIIafJecGcSi0rihv1Ky8L0V5K5txN8YGvgboP2E7v/32e+YwM3gSNmvYSRugvBFXbf8btqlPT/T/wBbABupCWcJ1g2u7L6ztHljjvTBGu9S2NviLdiBuZf2MzpwXpNE64ejf+rp5yAkZzMInDwA4rJVo2tVhH7fmXORlrbYw9jnePvI8Y9TTfCb+uOY6xtvbe671nBuNVUd4WYIAywB1LX+uy5EQ9jfG7e1d/OXnv8TnH3+InIvBaV4rbcL3QGpEXv7Jb+olEyT5B+B39vnuqO4uAtZYVJgKsUoDsFQCk9e4cOZ9T5199PhCvXWRHTADjEwY1mmkThr20YhcBEw4QrYngJJGaF8nTIO2O7PCFV4tNTTwLRNFaxVjbbm54IRSK0EoIhMS4QnfjSs81Q8FjqBl4kT1hIGe2LhwA0NHsf8Zx6UTLNOPe+vXMgETY6YO8EmfGwOj35+y2SQNSS+OJEyDiZOgjgUwhhhEuWO8fMu/u/YuduRH3HRCWgiOm64UYNaotVEXia9HvkOrMeLg1BCAoCf4WYcIPK7OQy0fGwowKrAa47ZcR+AZqKRnybb9fsemzAEZ7hOPgcTijngpyrNwUq+TT0yEjguCp/WgRCkLPCf9JXL8NVAgwaAm62AbsS4E7RpOPC5YOvjxVOW6qBFGa332Vw9OngZH+/gs3C0Jwc3NAXr3YWCvTHbKnUFR+FdrjXE7xh0T2p7JrecZxOuCAiK021bXCbD2NZIDAplyU8+11bjZH6LSJ4MWtuIk/8JC7pEEwQlBvSZOR9Mu3aCGhMI4ZI1+tI0eHdqvFOraAM0HaNuGE2bwo4yVHbdRodMijyXQDzLtCuOGFlmPbJWnuNQAoDMxcCe9K4zIgr30LeEbOMVTSg1pEAe9/tAbibCwrD/D//UeESGSJaRjJBlzIlAW0tABy/5zvs00kbi4SKMG2jouXSnAL1FqiQ5+xGuJUsKNOmGN2w1y2FFu4oB+9tt9/gnDHr1aNkzy+vamwTf6KQHwLIH/LX8kEJwwziuxEbR3pYR0Srf4lJHNvh578qSaB/vPxJkz/EYXDuNXhKe2Q6tMSi1LAZ4wviXj9mK88pefAdvYbLdsRuwp8HFzl//l5p46ebSPccthJuEMhe6V9pQztNpHHLZpB9qeRdzyUeW/1HD8N0IFSBHGWmbgfuSfwS34YQ/cWmvaRelL6nGGV21bXnYssBuLjKCf4/UvEwPjIGCpBjvjafaR+ALNEshTBzj9yAVlx7MfYTAoGvLYqsf9LlrrqaphTGvwsEOvxjnpsv/EhpOxUV6luYDMk/tsx5ek5Z0Fnzxf672XB09hTcaUV0E24nCcMCzS1EFn31q4CbgjgWnYk/QpG1BBXyMOjtBY7A7tY9aVKJnIfGVh+XhJmEyOpNmeBXwDshnwbWOXcXto62LQZMcEzPjgIuFEAq+dyV8Faas1xrYN5yeT5kKdcC2B3rzK0zUOOh8GPwN8VMbW0iWN+oV1jg9+VE3ObcBzQ8V2cThGmK/I0bmzAedaLz5xrWXCh2dsiCvzoDQr5zOAxdFIyHb4qPZIlZSiihLaprF3u98zZwxRK9Ir/4RMO/gcMy7rh9Kgr83aIMV4uhDX8kqyKa4Ze1DOvtZ+fXvMxNt+Bbi9/FOEpW3IjwvWLMzf8iFtXZTwR79boBRC0waVhbzYNmFf13HCu9J4xecY+1rsbx/n75mYIV75NFFVltd2++Q98VQ4zlfmKqgk9d1zY5/KVbk5f6kPSTRGdbWwGGkZC1O38KHcR/xGPLWtNoZwY0OdMV27L6VG6Wr6ekU+wrQkDNqE7Twl3coo+Gn45pb4a3/bLRHIzQ90WJ+l1ajAlGaG4fbkb8RQ3x6z+7VOvs4If9UjCzz6WKf8LPb1agyTj6G1GIBr3Z9hOMZnY9ZmaGGMcv4a8DV1JHxtRFyhHIFxpc+3JtzQfH19W7/fxsMC7EIbm6HtyL0LjykXUdg5V/EB5pt9KE/xq2f99yub1y6ahOmCL2WI/Sor5/Wrbrwq81Iqw0sY2xxzAqc4pBHPyEMwF49r/JpigoZ36PVLleWpIHt5PDFOfzA+yq/XD/oKCwR8gIautG/rrkVeWsP3xk3GCXrlXClMYXi1r7JrtYZz64bcOcuG+Md9q5XmBB7ajbasLIwhxlxpO6cM4pvcWlvtpCvBz5J/lqP92983N5W7/iNu3IM+sdoSepHmgfiyYc40xkhL31rGjt1hGxV6tHUX/W0YkzbxOK7wy9Il3hXm9U22hfiSiOgjDOOtNq/fjRc+tXvplL7yT/8U6nALHbW2xCO9Cwtb/UZZa4c9bZCd9Ntu20ndXPBpA45v9KvQXsBvv3c2v4+WnBNmxsfKG7xmX66Os7/2Je3ed6WEtu99KdSCXHjcyTBwZubnmdg9ZxWEr9frbwb1rcYALT1lAI98ePU5uykIb7oStUP/XIMfN7me2Cx+Y8N8Itez/7gbY9xs1/wI2NI2AL9w7xykPN2U105cxNvewGksM45I+5n4Oysv8TLOPo6HmeTJmGg58+tMX3MEY6nrEP08+ykLaKRL2GfCZyZke6Jo6/Z3/nQeEI79xK2+3l9f89D1A73Vvsa424fzJpIOeQh+3HTQFktpmctShQwbMXoM6a3Icp+5zj7rrZPPodW0o0q7PK04F0imCCQgHB1KX8HfXXM15HPta3/H7rbbuOGg/9MPn+MHNkZu7m5DuxXECTuyn3YizaXUxKmNj6x5WqtRQGNfS1cKPER0wXoC33XD5y3jzlM8s55x81ofNxaZCypH9XhiM9NrxiDmPgB8wyPNtTaeV9yt9VHBW+G7ln8Cf8mSz9TJXw8d0qgPDq1BDfSg3xnY6qkrJSr6MP67nnG+cJwwetZNtfSRdYyM7/SnfE90FxLO0vcRKEa6sVsclEcU0KNUlbgheDeKE6LP1usMhTEWlWfxfoWh10dYpxFpEKXUhDtjnDroESeeMIqOAY4rgaGA/Hg8MWkycdKWBtOVMLk/+JYDzugEcsv9gYR0Q5IkDoZlcutklgWDc+wJ53dy0gF+ZyfbXX8XHBq/dOhgTlZekyac4UiZDDQ4oMHjDHD5PbAz6t8r3n26Z0G7S0dwjI71yGmaO+iOo7scUWCXByUxNCZPjR556WBeau0ThiHD4JcSr0gBOdnO0Ki1xYZFTaHiTDCVzoXrBF/i0nHXsUHfmsFjt93H7Q074Pd34UlB8DMj8w/GGex+/PGn+PHnH9iJ/ZQB/gSvwjGQjkya49jHfP6ImcnAJEDcFTuQvgUYcAVEn6C1LwSHBu6G9grX9dk+0kePaEzojclEOAagF04alDEsxUgAtN6+vkHw6y//CHe6bQ9+NrS7Y/yJnWltYGgrHppCe5Xe+7ub+MvPP8enz/eJ3wnE8cq1Is+BxLK5EEbRBjmTNnX2dnwBRIl7TqWVi3pynG9m/fblS3zhpOj3334jeL6sgR2FaK/2KwV9IpMKPdtxH9IpHwXClJUJxv3dXexSd5VaJMJ4b+y3+tIYrdLGIPXj5NUDt28thKGuT+jZJNF7x+lz8pT3HdJFiD0wLLUiG+oQDGgASlul8IAuTRyQCDTM+MYkXK5QlTLQP/3Wfyck4XeF8QwsXAuB/ohPHvGHlQ54v9BoO90As8LO9q6weBnjM5ty+sv9dkN51AAAEABJREFUHbZ2jz3y7FtCt5zIWDy9PRxukdEhNptd2qJ8y6MFiGEya6I9Qauwlb31EB05mfcV9MQNfs/J25SvLDvmhF1b5rRZZBWXgk2Ix4RTmQmrp25DctzXGiYfFvGVUqJhOwc2Uz7df8bGfuRk6cf44fMP4SmTei6FMdAHCYCCFnzNyVdbk35hdMB1UjNxzcn3dMxT70DM0jEoz1YzMVk0BBq6Ar0U4cqb8DyBfyWxOb2fAmQh3ApsVgApK5Miee7x48PtLYnMlm4lE0fjoL6l/QvTJNDFQV9bJg4YOZ8FUJZIKjo6Sn8FRyP+O6n73S4/kaz89ONfMs4Yh3f7LbHmJmUyHrZJl2+JuUliXPSUaEFG+ssNsbvVyqnWS7ywyfrEiZZ2qr/sibGt1Xg/voX/e8nvLM6MTbvtGNrmhng/QId6stTaYofe3Ow63N6zQXcfxksTuwGZ6n+32NvIODeYpH132EffWs4xviHh6Zt+/kpckkZYjgp9tdUYiVu+3XYvjN0Y/ry9vYYJ8xdO4F9Imo/TG9VLjhGHdBp3szBH9a3RHilbdXPyrQMSsyfwGQvVi3HVt2GcZ7f7PbK03IT0D/CnDoCQMDCZ6KHPuLqBvq6U9O+np+dcfB4Y7/wo/47T37Uf7Tnv0YN0+DbABz6if9hvg834xpY4K/5QS40KHp+1f+XgvKINjMhzRCfiOtzehbZ9Yr4WTxoO9hvQJc36kothY7/24KabJ++/ElsfiLNH5ltpE1dDVtKtwKxfC/kAsK+6kX+TfXFN0J9jweV4i2Ots8jbNH2EOYHPzudvF3zK0P6lVOQaKcMZPBMwp+mU8cjvktsxnyoLwstlEbZkjFm/r+Ql/VgYLmQLcluIN143yPOWOeDm5i4STxREUkJ/V6byKg3e3yJDywFcrdZotWJ7Y9LAoNU/YVw4+kDaFja53e1DH5YB5yZtU/y1trhhYfH50w/R8Bf1q05brfQfQxjaqcX7gT4dtAc/ynmV1wzqlWaqv320oYncTRsy94Cs7JcdDNAYgLElv2NiaKFtpOyxO/ufkY995UU/1YZ38CFPysK+whbUAB/SqA425ALy+fryFl+xm1+cn9nAddPGvtIh3dK2likPgoQn/61V+B7TdzAX/H8OfeYf//g1vgDvhUXSGyfrx+M79jKHP8rlgD/df/qUp9bSqP6EKR3GU23UviP6Vu8vxIQn4ppvQh+R05FY9gCd/m9dMzLoSiG+HcPNeGOb/m+800fMA1ZaW9RaAYtvM1c7n5yAJV7bt9jJjz98igPxcsBnEHm+NSusE/atnLtSiP9jjLtt6L+35EkHbEYZb5Bl31pgkrmRY3x+In48PT0ik6eMI/qBcMXXWoWelrJz0DzP4eaq8lL+8mp/6dfnIfwyj8zxAf0+K7eM1dDjfast45v69XmAnqSNfK30JcwBemTQg9urz9KiDE7I8YQ8vGoT1mf8hC/XCbf3zEXM2fJZS4nUEUayvznEHYvsNZbdhLi3uUnaA4YOEKo9jsTcevUHHN+1xMob3Jca6tqij0t3R1/p0u7U9yqPY8IspYa+bl/j+wb+HKOtrLy1qPDuotgChovsVnqEa26+2vYU5hT6qOUDX7IdFsEBHnIVZSn9zl2NZ+UW/Gh7FnOQhVx49lCNDfkX5qHfvn6JF/IK2x2/OyCn+9u0my0ylXbzLcCEdPg/n7lx6mGtddItT/ZTV2dkZnxWboFj9hBY0aXlzABp9kvi5cWcRft+YzPXN/ws5ki2GcuyH/o+kn9qb+bu4tdnpNe5AGsJcYjrg/jt24C///L3eCR/eH59Sbt17pc+aVXGpauRB1bMoQM6qbUhw/HiL/uMFRvmudvPd5HfJYl/D+jJYkwdkG0dasBa6nle0I36gFb5/kC28mH/H3/+KWWpjdpfOqXFHPIv//LX+N/+v/97/B///f+If/3nf6HfHglF2qxw7K/c1IPzr3mSufoAPXbUBvR37+2nrekP63z7EA/EHvOVp6ev8UKM0z7fWfu42as81b/1ytVNau1D2pSJtHtv2YLPsuM6Uhoys7gn4Bxknx4dF+w988GbPQdG2yiVeIdu8w3P55fclFsILNJof2mutcXQD+Fc0RUMJktEJ1PfYYGD74/qPxOtgixyoaKyoMhAMcQODH4mEKyTpAFmuDiG/eyjUjXENIpWWRCUqBhHbXW9AkcnMiBqRMQLJsSnnLBr/n18Cf/p9O5YnkG60EnjzeBKMPC5ArOnAC4XOU6olqtDWC9fTk4vTMxeAQP9S9Lv88RE4tVgIszwx4FcrfOVT2FCUAaILUFhtJA0yaM8e7XeZOEWw98RNJWJYOSjlAq0SP583jDexfEPP/wYOpCNXSkx1BabLUlKa4oxDFbWicM+FR2Iq7VK+wpTmi0zyasTnROjycTx/RhHFponAuIHk7C8uCNtYPXeopwca3Hi9romzXPIt8HhhHy0Ba8GDftEiRCONO3gRX630C1fG4JD0EH44jYIGuA/oGOCDvFU6Ff/yqzWP/FxCQwMDycaeUJZ8UoQ/8ev/4hnEysSKu3AtqFhT32jy4xsT5nE84BsSlTg9hU5AsygpkzeOSU3YXEsLIQ/8tOGloHXILslIbi7uyF47Un4zytMdBP+MCe7WXLDInZ30THgV9uDPxDH7aVNneWiHdortGgb6k8wsBl9a/kFdiZxjXtt7DcmLCf2Adty0aGtSN/6qusxhLc4yUDHwqm65YRMLba5qJNHYX1Qn7ZO/zPFicLJV3+VDuFagp++tdxkrW1dDJ3gRVvZbvfx4w8/xM8/sfHx6S7UrWOuOOynHGtrUduAzBvQ1DAFGgvCqb09sJfTnHKSPxOQ1Mn7a7yTeLy/v6O/CXkvmTBqu9rXgqC0UYvyBFycThObNHNO6kkLdp59YVY5aLfaiX+Cojy0vZnJ2L6O9zozSfvnQyYR2qd8CKOUih3cxIYEUHzWOyn6lsiD/6Xs8yMnz6/QOaPqEn7htImFr842EgKZlzfha7/S3VEpLC5wA3/gFu4Jv5qQifKwvSslbV76TOC0CZBgzoxJfczIb2JD8imLSZYw1bXJlpOncHrgFGQhHHXo1bpqfbBBBX7fwDgiRxNoaSS8stgcM/5oRyZhJxYS+adfD19ysTQy4W9I3nfYRGNTt9QCeZfS1bTnOmzQC7aAvWtjletIPND2P2NHJi8b4PStRsU3K3bjponJhjAHnrX9vgqjRWsVurgHn7Gw9CX01ZGkzWvpIhcw7yQYR+xooihX/UUdIAZFFPpShRbLUFsoX23b71UZsVvltqAdZTGzgadOjINH4qe6d7GmfciTp3k3LCLuOAi42R9iO+6TlwImxylTNyC1A8SdMqIpHJ90AZ/KGJGLMdC2E/7pn5IFAwZ8X7pPxHPbkmbk0ld9c8kY4NtD6kkc0m6f1vpwLnVRfU3W1b0FIwJlyeLzhD05V1jWJBO7gC7ju3R2BW742Ffevzw+hH+2q0yNAQdin3awQKCJpr7clYIc6lq4D37sLw7/hOiFhfsae1ffkf8ROKudRy6KJ3yCYZBLfgH/8rUlHqs/+XTMgP10yIlOGWRsG5DlBli7wzY65GTfG3Rzc3OIhn61sVxcbkeeW8rhjL7tJw5La/Vbm3Tro+/EJe1BdsS9BU+iRl/2sSgjaS6lhrHZecY/w5uhHwKj0KhtWUAJ2UvGL3Vg/NEPE46N9IU4zMBRjMYQpMOijI2lxpm+NntiC0c2Uo/5xm4B/93Nbdwyd90yB/UQrX42yGuHbNTbgB3JM0QQS5wziaXYgnZvDBBrRX6NfrU2SKn4cw3nPHO1gbZz0jSF8U3er/1b9i+Rbw5FRN8q41ebkzV5NHd7YRHixokbvI8sToyv5njGMW36RG5n3wEaxt1ILN5Gwe+l8QitR2yk1ILfbZijt1zHqGXFo47GcRvqWz61bfVwJJYdgXti7Bk7h7yo8NK0DfB477yoP47jQPNCzDsyJx0R1RJuZm2YE4ZxkzzJNyi5ryuc2kL7OxgbgSkdBzZnXKi5CbcnJzTX2W33sd1tc7EqDG1A+owbcJD251j7tlahI1JP79DuJoAV0qhuItZ29SasGb7WK1rno8ztnwWdLZkvzKlPY6cl+cKmldkWP1vLNqShIRflHAUIy2qL6mCV3wLvJXmvyPFbKavO47/8MDxrzvyWxvQFCJTn0lU2OEVCYyLL2nA+WxfMNQpwUUTK4pS6fMtNKvNAdetbLP4nAh/kPPYTUgBSG+hbiz32f8cm3j//hQU2m2DWBz9eXVT//NNPmbcpkzPzo/T1taGPmrgrPGrf5oc36NL5bLMbaQOJcCwYhDKzzx7d7/f78H4Hbn2w9sDq6U8/4S/EEPX+QZzQl4y7qSN0pf3btsoK4HysMz7qJ+Y1HrDMjFX/NCfb+t5MrrOWOX1RH1j1dtEC+JUt4ie3XeCxhQdzd/f3Ycx0Tjm+vrNQP6X9a3fidFNFmrS9lrJpK/9dRNYNLbSngqykJwu4ep612Ywf6KKnzrbkDV75JB3K/YR/i2stb8S3iVxrpTt1wNxYCnIsET4PwOtKgZWFmEo/gPWt5cbegRhou3geHp/i6z++ZG4J0chqCf88dEYHZ8YAgOoSykV6hb3iKfiq+MBBP/l3jDLNMWGoZhw0VEqp6z3VNieeHEOel/pl022AB/1buoz/z+SUr+Yt6PJETma+Kg230L/DhjbEC+3HOumyGA+d97qy4tOOLeKdL3HAZ/taWuuitf6bX2/w+d125PkPX5f+4EfetCvtTdp9pjrn1b414LTMydSpdtA3YqD1Qw3zqpxniZV977psCTeKc3OJdZv6DX76Ur/JlUeDC7Y6h1/jkPEFWSvAczZ+f7/K90fynynGkf6r5OGo+9ZlIRBbpqzpMfo0Bgxbo6Nr1FrTSDSIWltY11PXMBTbKnUbEhMn6oHkXiPzZNBgXltlfIvAuE9M2C5CNEbLK0mkrx76N5E+rw5XcwKZCNxvGJkwnFilpQenV/ted7gBi2OyIKW/fS1Xg0+GoFZn0EGFk5MMGwcaZO1rDK2FtA/Q771lsx1ZOO7jlsnlcLgLncDJRB6EKQ0GVhebPptMeArhSfqA3KyzT4VeZXYde63zap+OdvFVaLCvvFj/B63vOTGaaJvMu1CXh4ngogwmJkiDqzv3FusciweuMiF4zL75w6np2+mdHePXOJJ82Ec5vXFC9kHQFKdjff1TXuTXQDUyKboAkd4ZnI5Z6TgmHOtQbIzQbxBSbvJhXUHupdSQN8dL94nJfiZoPpI0/v1v/85u9tdIHaMPYVVsr6ecpvcwcH4wgSwoaq0HVl2TJGlVj2/HVxK795jhUZzJx8ecSZGne5Y9gfczJ6c3LB6yfTlH4cbCJXXviZqJXOqJSmk1ueU2bu9W/XuvrH0Dog4V+7hJPMoyaRxavrGwO+xD/5Gv3ziNPKEj4fa1QWLhNCiYiKf8G2LheaJuYC9OfZ4AABAASURBVJ4JkqnXnDQ47URW6v0F2ainSVkskeMTJ/1VssG3IhfrlEvwI32bzS5MuKx3rLayO2zjx59+jh//8s/x+f5TqGthvGAH4jrinxAZwzBED4/5JmFgTeCSRvuqywWb0ZfVUS6C4fGEXR1f33JzzwWAyb9j5Ek+pU1a8oqvCkcbkbaFZNZEQ596hd8P4J3Ru2PfOMFdTzOf0xdOyMEEyBgDaZBk7JrDTRBPJYwl+qWJWOlL3NzexoZFhPjE9YTteeLsG4QPbNC9Pz/FB7R3pZD04/f0N3ka8GPpldcz9J4o8iPO4i8KYiGhmWOGXheJ0mZiIC6aU8/C0DcG7MNxZ3xywpeEZaL48vSQb87IzxmAR3Rgm/IwPnmFyVhOp5hJPK5tfWtx1bsyeydWTowVpv0bG1gWfc4Ye8SeXtg0/+3XL/jMMeTPRc6w25EM9PiE1Ek1FoAsSqnUt6jYrXI0VolvR0y4vb2Lz59/jHuSTG3MPp4a7UhEtiTI2v/QargJpO1Lx4b4qh5GkokBe02+QGc/k+8BfpSbunMR+Ype3PR79cta4euk/IkdDIGuAl3QF1gQsJTvAdu+u7mL7X5LzKnhz4ys1Z9X7eEd2/JNla9PX9DNMf33ljFu3rsxeo9P6L/SlOPBqc2csDnt1ros+KE2eFKP6KyHBhcGLqyhKO3h9e2YXeXfxb58mdzrr9bJqzD0jVf87wSP2oD1A7Y3KkvsVrk6RmDa0pUO+6Epq9Hn9K1c2z+wSeUn7faVLm3niUX6l99+z+94so/xfUNSaswX/yObQ8q6YgPy1aPHCn9ah3Kc0o5e4+h3BhxPBodo6O6w3cetCS502/eIrLU9Y+OV7tZqLqKq8Cgb+NNGUCPeDii4KcR/5SM9O2BWnq1zAXB7dxcj8NX3bneIzWYbG2DYLoCulNSpNA/QpB2KS/xHfDzlwTVAKIzNbhsd9/Jtn2uRkq4Ei5A59Gs3gZSjtpR9iH9egx9jl6fe6tEY6uJVXRsHMBN6XD9rnLKvbeqplBpDbXGl0XzoDVuYplO0WuMT9nh/+X4lcw/tpZFfHaBb3h0HmcwJyzf9qx9jgDwV5GEMGfS5ATyQ4pgBGaoz5azctHFjmHGjbzVc3Gl3XQRz68xvJFbwN0qJwpAl643NxpSHL4/x5eFr+CaY3zOinF+ZC5TFMe16CXGp03GzgZVyoffI9RQVGdwyT9+Sb+12e9prGB82xBL9yrhSSiXWrnway5z/vU7YOS4YDbpH+Nrvd9jIFvk1bG2kbGWLfOW4zh/4bI9sG3QYk7sCPwBQVsKotA3YTtJ62Ob4PXZtzLu//xyfOeTzzTrt0bxhI72M0R7UqcV7bVI4zrEbYmZfW8pxBn/Km9hihXqQHu8d919LIO1vBYOy3ZzB2CMuxw3Qq87Uq3QfyEGSPjYuDtCuDAdiini6gF8GaR+OtwAWmZeotYX0NPp61fdoyHycYYEV+MgVighmxhNp0QcQYdavHQr3FiDTQMrF8JrwtUdlTUvGySP2cXw7kQe+X2IKejq+hJvMtmnzf4ZfkbUx2u+X/OkvP3PQdQsu6AGPN76F8RMHXLds6CsTfc3xrVViAz7A+L425r8Wu/028zjh2dcNA2FYevophx3yu72/+dZvTF8amYMqPMnjilt9nLDFiXJivrAYL80dJnQ+X+gTtnKciSFH4ucb87bzt/asLoC2fujvs3Am4OnT2k7KA9vRDoQlBcrTe9tGfMY/QfoRO3VuW8DzyqGlxY2mI/I2xjw8PeZhi7nikHPzGNqssOR9QEZ9Q159FTRqLeGcUGuNOrQYzC+46qfBj/xpU9J1TtoXfHtOv5O3N+aNE3xoM+IQjv6qnZVCHNTmkK1t6/jZ5UiscWMft8Z+4j2owjnsP/7xS5hjdoE9g0+4zvGpb3i2n7D+KErdWsRLf2WrvHIMz2dyBVvtX5lzpE9+fS42ZJ+FtfKcucOEHNWh9qDPyffz40t8/f23eP76hTyYXJg50Dygthq3xLZb35DfHuBpjIochc0ElLL1vpSKja7FZ33EOfqMvtWJ9qjMRua8tYyxYS4YKdvdPg7Ysza92Y7Rt5pwpUu5Z8EOfZYd4VdoUJfKeGjgbS0qetdHe9qMJyOwWttQX4j5Sx7saD/O78pQWJW+wrP4PCOrE3PYzLpsns9hXo/UbfouS+r/e6Ec2TPhndPaa+mjV6HDkORr8CYqBhyvJjczxqVROE7FndN5NL0Fhc9ZVOy1ADzcrRagsBvwCw6jgZnIPrA7+/j0xGT7mgboqYkGWekjnhkjNKA53uDaMDqDg/TM0BJIu1JnfSMoiNe+0u74vtVwQvbPNkaCXSk1dArrXACIb8/Et8VJgp+FCXSGJ8fyGFVjpbhQfCTZdaPq68NTPD+9pHFnP9jnA5/HMJl5gCevJ4KYsvudU3R5lGbrfdNjTXxeCBATIloIEhMn+y8EBIIBi5gSJVyk/kaAMFF6YuH3+iLOt5wIEy995FcaK3KttYNenLKszly4bkhydvCmY9pPxzJgypttmUjd38U9AfOWyWvPyamvCu/dEACe8BEJNDISJpW5fD2TeMqT//2vp8QuvEziPMl2zHa7T32qPxNdry72LAP6kgYT2JWOFoebfXyGhntoOUCH+tS+3D0+vr3GdP6I2vrw7RuLOlQGJ07pfWNEfRdsplKCHydYF7mneV1YjchgD2+Wyo74RMB5YXH/yALH043nB2T/9YFNpofcbJm0LeD4kY5r8TVrdSjPJu5dKaFcpeWIvm1Tz+rPSWZi0ravto5AMpFQL2ThLNCP8cEkp0xrqdjlJq7JV06UOJltiB2/rCFME+8P7PNsod2EyvuJREL/FN90/MjJFK+O9aesF377X1+bZEozj/Sb4h178w0XJ0jlZ1GHAcbp4yO+sgD8nc0P9XvGGFy4Kn+v6tWE/h9/+yXcpPPVYO3Dzd3GBN3DlwHdZEIZIa4Q99AqBgUFMGci5emRSaj8u5hIe+5r9lUWhXv7KUOGYI/EG/hXLws0ddAqzRWbbdjJyGmttiasriA5fHjdfECOPEvLzCROC0Q4Wc1xep/ixGmMkzyV0Vrj9HDPJsE+jB19a4iEBIJk9gP7OKE73zx5fX4OefYETloHbG2D3/Xt0j/8WaINlUXvTepY2NrHdbF4hhd5kwdYwTyWjAnGIkf3rWUCKk+NBMx+XSmhb4tTWCYzs3QRM9VLYaD95JXbtCEn6ZQx9EmDPmObxX4T4xFnyO92u4vtZpM6sM2Nloevv8fHfAr1MaDfOqw8iu+V06x3khg3nrTnDYlGXz0JmuPx+Ws8Pn7NJMxEyST6gK/fsWgtXRA3XzLeaYPaC4JGHCX7Gy//4z/+Fv/+P/8dGE8hnzSGfF/plr6Kjt20NMGSx4IgpUXZKhffZPmaydYLw0oY5w7E/sN2Hyb00lxbjQbNPbCG1mJPXHJu6ErJBb4xRR5T3+cJMpZQBhsSn5H5ZUSujlXu8qAsI38KuVshKa6hHba+hbpozFkNPBV8pdTw52rfyuL9/S2TQxfHzoPyIa9/lHWE+Gz7Qgz7Ao8ZN4lHAQG2Cb81eAOX+FqFDoptJbAUPkkv4D6ILVzgrUT2HQdi05okWp8Fe3VsrS0ftVNp8qEDrrwdtjdxR0z3TVcXGZ8+fc65WPnaTz4L8Vr/NRY/XeY327bbbeIcoFc9i6v0JSqwwx/wzySLJpbXmKsNJh3Qrz+od9kqHXItFp8CP0D2wBWMvn5ik+eE3ffAdt66u7uFd2ySvORI4n5dqLjCkI4Bnd1/uiOBvs5xc+rIWOc8lvzBnL494YsVXNItnBMxw/lhBp/4lZl0oia1EI7taJjYvFX/6rz2Nba7PTEvmJuO6QMu0Bwr3C2xrm8N8ogZ4NM2P5gPXAS+Pb/gW+Qr5CTKSvzKRj5arSljbX+oLfHrW27IW47YjzBI6jAjGDpHLu4bfbULxxm3nU+0+4ZcWq3hvPiFvOWVTVl5EJftN/vbuEG2NzcH4uoutviKcXJDvNRn821KNnYOzP8FfUnL8f01Y0CJiAreEV7Fq88JN8pKE5eVRm6UydBqSKdjKjRlX2AoM1w552FjxAH/9zogv410bPexxZcbzwFw51vfLvGk/unxMcw3AHMZvyeW78O+zm/y3Rp2Rgdt0jHPr8+qNtShscPvG3LuqNC0B9ftHjuC5w2LVfsY+zycO6FHGAL2mHamXe2228S78kLcAcYGWs2Lb4Gh3HbwoL+gKtQ2Z6xMW0N9kJWfBf/IeRMfSuLgU9y11VjlVbB/BElv4XDB9hZyhWNozz7bdwduZaYOpUlwyutqY8paGYpDOz6+H/GTF+a1I7RNXKeYmXOVh36oTb/SJ+lljhWPxfggNZVY0bCxcbshjmBD5HPb/T6M2wmfzZEX81LyOmFp54636HMesD1/+co8cwT3MfN330T7kvPSCZrmzOGl3zjiuIqMs/TIhrLyueRmiPzYV9EWaBsu87I6nD+m9IM3NjbN/57xP+/1pzPyX/mpoew26NWrsIMf5bjKLmKoDXvcU7YxYvut1tSNNNm/9xncVaNG0DNxRZqMPV4TDm29fSpj4QEUF31CI/FN2WUMgihjlPpwnLBvke+eOL5F5uLTJ0HjJzIfA5h4VnzHXLx3pRBja/SthT9/hrk+Iz9iyztxV1zaedYDVfqNO64Z1KV60za6Ui6yGsNY0dhQGpCNdtuVgg1AfETGCn3v62+/pa3BKLZyEz9++jGcd+VTPpSxfjYRJz/Qh/o2fxPfKzmMMjnhg8bBE4esuMjFlLFGZOzBNHcRHR/wC7ODBOvUv1fICcd1pXKlkY/PWeCVYdBdMw9wE9acSDuQp2JjV+IqY/VhIcivYGnTBtyQsxT6C15Z288YMLRK/GhR0b2DlK3xS9uczX27iNbTZ2jhpk7pSwhH+oRlWXWjhV+LkK7lWres+Sr6VHbP5MPPrClOzHXC2xJj95f45HPKGF91PSFN6ijpRq7KbY05K/Yrpu/p+p1Rfo7zJdhqNBpfrTXlrXJ0xrVMGSA1LhuxN2xj4ZRlVn9ZZhzmj3bEwMeJRmdyjHD7VjGy9XXpiSBgUjKxGBdXBa9OMGCUOuiiY2JEGpJwRxKGitPP4HEiOuG81mtUPfWNgFOBIS4dWkMqpYYB9v7Tp3DC6krB4do6qd7uWQRQDvusE46MpDFKQAS0rk4xQcfLy1tuVLlDfSRwSjNd+OAIyNCAogO8kMgawCboy3FPz4x7SflZ72aOmycm6cLQ6OVJuA8Pj+yCvwEzmKSm/JvsF07i3/IE9Zive+eYC31dKZmUOQHJ+7XIS9Y1HBy5DMinr6teA70wLAwcG06bdiQia1Dd5kRzQ4K23W9CeQpHYrwWAomB44ijHzmxfiNQyoObQd6rS53bvhnI6C+Z8qaeGpP3Wt8Q85J8Wl+hbWQxudltQzpMKGuOnbPPRGCQhnHb4tZAcrPPyUA9aUPOTPU1AAAQAElEQVROEBhjdIzpSkmdOfn7/RzKyrHC1LY2JEgmDNJ0ZHPG4uaeRTlb1IPj5aOUf3J4FsQWTuB52gTvJ2wCbFEvclXXTvYmgupU3sSvbAx2ApHXrpTk/3R8zwlLPoSxJREwENfaqyL6wBU+IBx9E8bShnzG4oIYns/i0N5nFkTrNVudm0T5RwFvj6wH7KFeaBb3EVs2Wf+QH+qlcW1fsMFjaKuPbkDC8zwvya/tPX1ndOPm1u9ffsvvTfLtG+uGvmXyonyU5YTNeC1dRGWiMc6shK2vk0vTbrcP7cDkPr8gDil0pWQyoS7kP68RbJwiYY2L+6CfbbW2cFNqRMdbYoW25CaUY8Q3tJqvntr/zFjlqE1blo+FDbkpE0DpF6wLDW1GunaXBN36hcnbRMjFzYkE1sTe+5W/EqnDvkVFPva/FukTnjQZB4WjzThOZZdLxwWdzyhXOpJG+GsNP+Y031g2wltXCskDuNCl/EmP/U2o3PTwmgZAvzO8WrQhaVPGDVgDY120KrvgJxMX9Ak6NpZGFml7kqdd6Lc0xytxzb+rl9dAkcJzvDSesB2T7uPpDVZYnPQ1fbQiA3G/Eju1k/TVTrqHGHebGA87pBmZjBs7hCP/wlQ+J2zTeOl39fzyy9/jKxu2boZ8EFvtJ59exWGyNLSRRdIY8qkXOE9AEJ8lXqSf8cZoeR3oa1xIe2vYBrQqk4FEvnJv2SBrnwtyxBtzvpsv84/yls5Km8mlsBzvuFJqFP7FpXThDxqmb6Gu0F67mrRKh2XFsY6AYHx7SrkYP4xJ4rNeSF7lWf/1XpjScv1epSPzhW3WC1c99fBk2aD3Bl+N60qrOKENwMJw3IJWkkb6aG/6gn1tV+Yf2JSwB2B2jDvTXzq4Tbu0byNJ3+HTeZpJ3DZ2a7/KSJrWvlWxEudPMRGP9QfbRny4by20sZRvKSE9jrGYVyiPafpgLAtTkvQP/CaB0UHZcAnpYGCcGS+XWdfXUOcBy8bLCRsTlng36P5Awuq4I/mJvgmrJLgz7M0Oj9pqHOBrJCZYoS1qk4X5Z0u9/FkvTOXV6F+RkzRZN+ErttcGf0mXT1DHfd+wG67amL6irEupsQGXsFyQ6IfOv8FPqy3UpbQnbORw5FBEHaqSD3BJ2wleLM5fwimM1RYGaNAOWkUPQS0ytM+JeK0vypt0O8aiLgb6XscNtUWtNYz3XtFSzhlPFz874SvStmF+PzBvK9s98t0x1w3a4MD4gfHQoQ+4EBrhVT1Kg5vO8iCMBi7fHhYP5KMPrBTlIK7Mgbh1mIJE5egYfbRWQ/4qNArDvnRImq3XRr3WRj9o8XkgLmQd4+VZ+UnHMxtaLlrFnRvg9N/Al7akTqW3KxW6Ig/zzI2ObAAIQ9y+AetBmXqq0KMMtgdznj1xoIV97KvMFvQgnqFV4uSYedGIXMzZtLPkoa/RiOPX79YZL7R0pUDDwibFxAHTnPPazHyiPZwRkt+TeOY5i5UUcRuPXAQKG8lG/tDfq7FUuqULK8k5WVllaQ35V7oxCrj206+ooD7wnYX5emZunUK7nYjd2rXzyAnf01a9VzbOpdq9crgW4SCc6JCZcUi5HdiYyLLdR6V+Xv6TDaoPYsEpc+0jucqFdGQRoR58k1ednPCJlcZ51RObM/rGCd8xT5mxWXEjRvjEorlRPtwlKWfmSN/ME460W29OaY7hHIQ4id0LfjBRjhnDzS/X+W2GHuUUyKYk7Y5L2RdliHQlXIFTjH+b7RjGYIu8Ji3QVLHP4Mdn5RP4r3SvvE3gWXHRhSao7IDNg32U/9pvhlbiGrhoyv2FBduz3Wdtbrffsi7YIwttG9phsIDfdmFp10c27tShMK2XTudg77P+AzwUqLAqcSq71WElz5YLffN/kmd/UCY2HOVhbRee9m7c6GuD5bV/ApQe5GascH7/6uY9MY+RsTts4/b+JunPvsjJ68eFzwV+5MMysfEuL/KvHPTrGXuQ365II/Yc8IIN+P1E5hFUx+qTQIUG+RJW8sbzGZ8ABVgdvxbpEmaP7ba+cQC1oRDLiSnO1UBaP6wrpW99WH8nhMLvvkTaHXaTdgeG8Ic2bUp5DfhmBYe4pMfYnjo6zym/vlVij7HSAkxsSpg9167WkK91rIApBUMpUF/oSxGlb+zJc9oB8c48Tz8Wj2N3xPkNRXqUi/LV19WTeasydPPNK0YLEj7g6Lh8jx9I/37ILqwSus7fV7IxNwzWIKdS5aSg5YoxtFajYVADVw3XtgUnWpOk1VGtKxoGN7atcDAanjVS2xyrQewI3gaX+7vP8dd//W+5uNdAXET7xZxr0rswabwRRN8yaIj77u4TAdFXdeecWCYmFA1VmJYKrdKu854I9pAfOTnWlkbfag2NcXCiH3S8MdYxC/b3/1+k1zYXlnsmnbu7+7jjVNO3UMQFW9C1MPlMTHQEUirs76LJicpF/daTdBIe+xvQFyYrZaaD4Eqhw4nHe4bzQeI494Yk+ObmDny3sb85REX2NIJvTnxX/uRRWdtmUfwJD7GblKwTj/Qt0bcWg3KoNXQ+HdHTCWXuxoXj5O0OGYt7x+RTCAZOtr4xNba2yrCtAcMTH4PKKu+ZCfiY9EmD/O5v9iwib5hAtgRgEhMioXzbn9iYfU8EWCdoE6zHLw/hQhLSUycVOu/g/V//+i9xj9wz4RhamAgtADgDb5CnJj01aTPQreUiUU2bwgfxCJlWxo6cbH/+dJ+bgQN4WutTFwsTkL226G2/vQmTzi36uwW/1wo+22dgaFsDz9v9Puk18fAtIScQ+205OVHXLuK82h8iQr08Pr6EyaVU7hjvF1LDALb+nnZoP3mERW/XhAFctbbcyLBt1v8gpkL/dr+Lm5vbLNvtPrTBrqyT9hWGCVfaC7Q7ZsTGtL8JH+oQ0AD8DcF6YCHkxK1eEjm/JpI1+ZMXbc9ksqDoHtwjcEZOqMbtELW2oBqUC/45kYjOoY3Y38nCNsDxWZJP+dAeeEAxfJz0LEAQvsU+DAj91uR75oTN+t1+Gxvotd7Fg690W3y7YwNNfdICYwy2v6WHgOHC5263DWNDwd+gJhY2gvC+xLPZjZExCh8YkIdjAZMf+9S+huO8tyTTtErrOpkFssAu6adMeuR0jYHqvBTaqOsb+rwUk1/f4HDBgSSitRob8Dsu+JHWHbYoLdI7E6uVrT6uzYl7xp/0bbpDEj6XNoKRWIFMUT0xoIabWsKTLvvrlxV6RuXJYkIZ/vzPf0n/KCUy5ryQWLuZ+copj2/CeGKrjfi9NCdjLWhqqyQVLVo/gL8LfkWthUtNGzZ5fuQ0/fnrY7xynS+6rOCWLxMDv7j/lU2jCbtUTpI+fZziN072/t//99/i//m3/yf+7d/+LfwSV/9MT9qVuXakHLRd/xvSD2mKkn4t7ODHmCXtj48P+WXTxj/HN3S82+1TLvZVjvZTtupiYL64vb2JA5sZ6gBQ3055jZ3iN5FvLMo2QyNGNXguzAtLJtbCELfy84ssvarDRl9l7Th2KsLNJO+RGJu8S8ZIcbVao0GDGzgINfVhHPENW+lX9/bTn0fizpYYsN3vM7EsKf8C7BqZ1MOn/iIffWuAQ8ERiUvfFpY6b7SJr3K1Tru0qHPjn3F4xIf0Izc21aE8SY86MNk7siHhs+OVq3Og/bQJ+0rb/mYX2/0G/lqWAV2oR+XvmAGb7Eg+1e8Jnaob40Wtfc4trdaUdfJ2gOcLTX5J9UDbhL3qW5X7lVMMNdYf/cHYLFwEEVvGquO7nAPXuWvCDq+LxwV/8o0P39B1Q8BNRv3QsfqSMpH+A/K3DLVlvO5KDfGrQzfDPn/6IXOeDXHKTQSLeveq7u3ft5pE6p8pT2KwuJTZbr8lNmzT15SVNqXfrDKraafGQssBOxiwHWlUbvLgVeDKt+9rDAMFPUvfUJEnjepHvam/mbgiXdqERRqsO7H4O7l4Ri8pC+QTGg+lpxgnB+Bu8IuRuOK97dKsHH0zQl8QDijzY51vSfufQ2iP6n9AFqXUeH17id9//S1+pfgGhwPk4QR+fdU51euEzuRXfrb7PXHshrlCeTEnMki45j9eCYuhjN08ly91skN/I3Yo70c2xN449PJeXPbzzaAzxtOVArSU1HqlTjtVblR8+zhOfepP6mIYWtqFcUE4wnaMMravvEr/FUAHGn1beVqUoTo8sRiVX2VmHvdM3HSONn8+Yi8n5KLtmGddcfjsgaX+6dVyVId5oHHMvESYEzqXpgqPI3Y64of6rzQtzJW5CGYOopn8Tvtu0dBTrRBLJzeKlQy3sim5eStfxg9lbtzU/47Sic4W7GcGpnhtl2YHtdpi3I345z4Oh5swZvrW2A7dbsnltpmv7WILnbkpCg3CeH99YfPpCIglKnUbeNgwhxr7GrRKxyq3F+ib6Qd1MhSF+5IxUV/PPs8vocyEW+jT1wZM7AmdK0MDvbqp+E9PqZd29WZ/i7ahzSnfnOvYgBK2MLuC9ikKS9lBQNS+xaD/YIs9MLtin2oXNpjYJEFuEI45FGTfQh1ZGmPkVxgfyFUf0969it966TS/7UrxkdVgwRWW/JM6aZuYm+XHL0Ju2KudvG42Y86p6s5446a0/Z1v5dF8xau5ifW2y6+yrrWF8Uj/GohJA3RatuQ5N8ytd+Tknz59DuPvPc87dCVO4XVlpVOb9guen8mhhS0/RvSuFOhSPhRkVVtFi4yh8XyxKWEZE3raxOumYqst5ZdCpW/PszGntha2rWNaDOqgKHvnZSwb3+N3OO6s5MAx6zPUUxkvxKq///0/Mmb5DDHpJ9rxBjut2KM27tuCvkVlnzO/tP/X1+d4Zt4y1si7NAwcqvStZR4FujVmoSP1YC6qXR8O29hp45TEw8bxDtkOjKtNH0U2XYkO3AV5lVJXeOAVhz61Pezxs20Ys53PjIk05wdppqxybFeidHAP0erklfwwdYE/yFtXsCfuJzbjcn5iY84DZWOT/RwjryFQYdG/46FQICrxfW+/yndFMNQW3F6aDUDuxM3+LR5K89n6glJUpoG/x6m8ZqEeXwkDlX3tZ1F3OoWGbb0w/igl7JOO1Vo615ag7t9J90MLEwITLd/EEHbFYL2uC13fFqgsyrYZEIXt5KAR6QzSVFtLBxPftd22TmPvVtxpWNCefc66rXcB2Wt7oc1irTAs3vfwvsGRdiQGLp4qz442sJjMIDJ4i1BWtlmGVmMkaNTaQidyIi3ln4zXFKTEIOHLY/DzDS8LYB6TFyesrcGiVDyNz2WM7ddSSkSFHktX6GfDpZ8Tjjis+jYRwe3CRHvCMd2tNYh7bz/xGXQ3uzGUaWFgI/C4YOhbC3GMBJdG8JbXUmr2CzquuObkTZ53uy3BnkBCf8BkvTiUtmOty0kCOtS7CZ9XEwLblMfIBHD/+S4MTglfhWaxh5JDjnnLPYuEDjpKKTkRBNfgx+/VWO2RBz4NPtzUy0VLL0+NxGHPZKBOpAAAEABJREFUZtUuau0olSAq3egNGD2yzeQVPhq6VI6AYYNj5VWZCQ8KMmEwuEmDtHvVTj+Qt3ydmRwmyhGeZ3SkPBv0bLATF8dv7KJTnTSUYnIReZJ3plK8nbYMPeJXh16FsR33LKL2yHsfG+2lRy/QzrBQDh0dlYHJH7dR4UM9i5tu2cfJvg5MEow1aTiRONhuQkWH1N/MBCc/wpA32zdbEjP0pJ0ODZppXODXL9tjEE98FA6XPz4oigcnL3lL3Uos/bQRE8wS6z/vrevhW5zKTZ6uCyb93gnbCVCeBmzTJATwK/qE+YfvCLUCa0DufW12o9/CidMUM6cjmlcpNWrfR+mQY0ArMLIj98KWjpRJduYOIcqLMlY+0mu/Cp6uXGAAwHoL3aOC2/aKvI0Nyuzp5SE3UoGY/q/dMyzp64FlQihuYZxYmBh74MwuYb3x2JgoHfaxAeqzzQ049W/cKgWaEl5l+JIbFSlHaOpKIcbW2O32seJPCPQLks45hGFi4qL6hC0nv+hb/PLiVbyLCNFpB66K3Vonbc8vTyQ3T/FGQq2d2V/e+uyzhPAs1m8vtrXZ7GL6+Aj/zMn/MfDXX/8RT8+PyOo9jCFurghbH/KqXOR/uehH+QovYEXYLiR9e/GFJE37U64V3gs24ThhTGnrE36+Kv+brvqCvGYWFmxwusiiHwqSPcriOoDrnz4MN6RL00TC7mJywreStFqR8RCBzMW7jiqAk3LnvAjx6oMDtEmjipjBaTGmyFer2Cvt9tviiztilXFp7X+BCo6+1bguQtVtxpQAInrityRBCh4CvK6UpItmmvSPOXWjvKigmn706ekrDTxlte3yeiYhNt79wZfg6NVjex2wgeCJ583+Jt84a9B/haWOjsTIrpTQppSfNq2ul5mMMyIqeAd9HXg8pr8oo2txoWL9M5t9btKBOfRR40mhoQgbGKUQs+BfiYvfxHd3IP4zf22Iy9Kv3lAKtjCT0L+xUX9EFlMs2D1DgYaS+a3yxdMYJz/WCldcwlb+o0k5sLW56BgEc+KwDxLiU1IH8me9iycXV+Kid7ZJs/FFhVkvfcpsXonJPsrGuWBg80V6lEutLYSb4wt6QAbf7rvCpsSKu1gf3FPO8Kh/BT/ai22iMV9b3+qYiAsU4pH0rqPofPnY31yiR9Y5v4A3mwCinSzGEGzlQzzYtfmIb9q+vbyHfOV46IEUZD7HEZ87+gYtvqR8YRZwSBkYs7CAoe9SmTbhIm9k0dqa/Na0UfFOwPEqXOmeGe8Y8am7DnoX6oQ1A9OBtvkWzQlePfU+scFpDBOvV+GgwKjEssp44VlXmEfS34YWlfiROFHeCR6MWRbtS/iFsV3RQuGJjRblckZWjsn2bIMa6tInTnPapXIUF2BpBDPtPp+VKxs8afvaWspoHeN8QTf6pyQhQR9nHiQ+zYxzvDiNJZYBni6U0XcdIznyqq9oc31rKffVDvhNB2FY7Cd/DA5tVfjyNkPTlf4zeGcWtsrGIj/auvYzNOJcfy0DsuQemsy/RuLeSmNTVKBYsBdpLGG+2hMrjCWtb2FOa87Qak0b086kJRgpnRYkiFwn/P0Yfv/O8fiWz/br0ZF8SJfP+qg2kjKGYMf30Dogi1pXGqVf+PbXruw/pZzZeEoylVUFbYHutQ7RMUSJW2jis9ZF0n3CfrRPmGVpU1LufW1cG881UGzCOhJLpd+r+Cs0Nfo5X0irdXQGzJJwr/IopcbI3Gt/2MLVLjRCzoKe7GfJuCwPAblhn4KsgCVeaaSoXwCEeZu+IF57MyTpNVYd2NBzg9yNiJE4qb4cI30n/PWd/NhYLt8zPqkNOR6MkTEGefsGeNoB9wtEu7mSOQu+JD5hGsfkKTfc+xrq0TZnFuvbUKGTeto6ePWtdOtLKUAEKvZ6omi7VEDCQuinfnUmZI8O0e3L62vKk5ZY+wUxFrhdYUxk3HTT1g3E7GMn5Oizb47Jo7xn5/x1waMfE5tmaLi2K9MBnuXFMqDjoclHC+Nuj83Ko2Ck23Ha4Rk43nelhOOvpdYaHbpMkuBroTiWyrAUHqRZGI63UBUFOME4SEz+PBR/eXkhVztii8yZwLGvdqMehZ9jHNcJ4fstyuQ7o/7MJg5BfzqlsjzNSUeFC5WiEVi8V6kqiyiRSm5VA6Ejn5GE08TThE7lnnBOqqNhkF6dqIRrm0LCxjGGmcXEHPb1ZHF98+cUOrJvoPz8w0/hl27uCOzizLGF0XwcrwE5iRsYdATxVPAZ1MQrzU7WnlAvEK4TLASBN04Fvv7+JSwmh25+YK/hbvgtyaiTCSjCnUtfq39hweKCQfr1YuGKayEAYsveEsBqOo+yEpb0OIEqM+k+kTDY0YnoSpu0G5R99VS4lRNN+z4/vYSLJHe3TwQRec8iD/AvncokC3LfsODfUUzsKzqxr3B6+g61JV3eS/9KF5MLsJRzIcBL10SAlp5sNyB8YBMEF3WjLPpWo9XK5kILT8LdlLm/u4v7Tzf5/T17dCRfBgMnQ/kxAG1IvCrjdPQPcASbNCYKvhKuHCfsxNP66XiKl5fXePFP5pg0ZurlQXjajif1v/7yW57avzMJCN92d5Sf2Vl2I8vniv432zHcDJBnE7xXdqbVnwtWaby/u4/aKovQl3xFmmgdvoHzz3/91/iMzR22N7Q3xFhINrFPdDe9K7MSg/LebpFF46TkLdSVMlQXfqdUQ94mxdrFQMKxxZ72bBoq30f0eoS3pBOZjMA60B78PHKa8fjwkH9ypVw26FNa5fPF4MkJpDYvLicwrxEl/bCgw6E1FnZjNHDa3pUC1PVDL24K/g0v6oCnCv9OxBs2+pSVE6J0YRbBTAbvLj5L+F9hfv7xp3wDa7tnQ+BCVw/9ldIPLbboeEebk660KPMPEjhWR0x2JUYWQ0Or4SQqfCmr0CdOSAk3njPuMGPIe9YhQOmxzN47MwcjEcIZv0vewY8A6F641CjdupDTdrQRFyjSMpEga5Ov2M0zRV1g4pmgXNtP6DhPj5Gzm3DazNH/EeP1mIu9CX+ADHgAD3j70sAb2A92AU3SvUBXwkHH2nt2kGZuTviS+I+emNMu/crESbsCL5DHDFHT9IGIlvRZ29Qr4JHRBL0zegEfPYT/9PSQyYW24oLVDVeawhPgV06CjWt9q/gs9jpoz3OkjXnqSAycoSn8Abe+Ii7JlU5PC/0OmmsfEzNj8QZdmlwYOzpkULG9Cv2OtU45rLw+59t8LpJqLbhYwf4m/OkIzUeSgbdwoWdM6qBBe2i15QbmvXHFck98uf8U/+1f/1v8j//r/4p/+eefY7/ZAmvVc/CjTiZihclSngiyoWMyqjxrg2d0Ig8Nv5AH/W2AB+WkbVkAc/ks4Vh1P+En8iY/0/TGIuApnp8f4OkptC3bjU3isY8AJmw+T7qQr5tb6ijhI9+uYLt2isIQCldtQJuZT6d8m0gb9TT4+fkpda1MtuM+9C11Wwf4hnD9IRfkwHSuM1n2f6O7v7/L2LxDRpVFv3pKNOLFiKTljMCcC40rVkeXv9Ou1ONhCz7KgOz0DeOmenKh6EI6aTnsQ9m4aD3iT9pLJtjYL8zFgD04FwmjbySfPCujLCu6uMaYim1I/474YX+b5U27kN4cA58+q0frYMVuWZRq1sGX9K5lQX7oEr9Xnr/89ms8M0fM0KfenCsc7DyRMuOkWV8UTsYM+hUEt+KuxFRLC+3bPuYD+pgw7NNqJZdZQn9xU1H7sU05i/eVmGI/5Wtstu2Ded3//th5zYMP7UabUaaoGDGWcIPIxY5vuki79qwdazfmBo7JA5OI/H6xLXozNzCn8E9efJt2xo5pjgF72O734Zu8d9iJb1E4N/eXmOn/wnJCXifokse+thjwGUtXCvI0H0CmyHmelsyNjDHyqp1P4DkS1xxbG3aKkk7AMt5p1869K181tGNxb3bb3GT2xNkNGmOF8piANbN5rH9NHEhecWCk4Tz7+e4H+LiNcbtlIxYpQ5PzsrKp6ALU6cfayxldenVj33xs5ll5wFLKOPXS1byXPvVy5UdbAjSWgMQZUAq095U5Tf6W/JPUX/7+9/AtxHw79sL/yLy+Qxe7g35SIHsJ6RpaSzzmoNqZtmnM8j878U2+M4T1Dfh17Sfdyk7/Uo4+K1+6BUAhlzmaB3kYgL1Dv/fGzU+f4p5yILdQLl1ZabiOVT6B4/TIasPhnn+KljpAH+q7lCrDQPZTotLPN+N2h200+usHcf0Bjovob/qkj33Vp3F25adgSzXMA/rWMlcOxiUPCFh65AHhhD/yeWI+PiJPi7aj/tTHiXrtOmX3/IzPHfG9OYcOwK6UQkyZgSuszXYM34L76Z//km81mEtajD/6gHFTfSV+BiCq8G0K6cOyEnbaI7ac8isFeRAdCjZjpwh8Y8oNIhfy+qPzrrQKU1sfmG/MjZSJ1waN2upILjVCn/cXUJGyLQW8S86XbgQITzvwjUNt89p3Zt7T1/UPNznEmTRCU36QsTRgLIh6zuK9+vQNQn1JfSu8hXnyrMwWeEPfxvcCj8JZPs6kckt80CcPfpCFvmR3+9TaQh6Ey2iHgAbk3KWFqmCK443jbpLNzJUrT+QBl401BoWyV2auIxke6mp6fwv1bf7/P//X/4xn5vgeGg/Ebe09+UDGxsvtbh+ffvwhjOs77p2rf/nlH+TVL/nmvbmmdMtzBDSewXIp0t4VfmepmWfQio1NYf7nPWwQc9T5HBMbUsrNNU1HY1eA5wf7q60Sn8bY73ZRoVW+jW/OEZa8x76FMc3HtKGFHFM4lfHKwjHq9ASeN/I118jKYY0F07cNVOOkY6/9JzZ7zUX0o3PGu9RClK6GcPUl5xXjijATNvO4MWnGphxnOXHvBvc7+Y80ODeptxQA0Qdg+da8NrdB/rc3d3HY7pn/m015oOo8qY3OxHHl4Ftee+KUPieOIzJIu3OEikEXylj/tOp7K6j/eyN5pTeFzm1XShhEdWgDVUljDO2GAGIvS0SHUfcNg6K/QUYn3DDxeU/HMIljFIFhNYYZY9KYzyw6ZhSt0RrMLBqWbRpSrV2M48CE0aK2luMruGzTYCzaXqs1HUt8tn2QNOgAEjowrm+2E0gJVm6mpHFngjNlIFiDz5HFHc5Nn3VshPD+XORB+JYPA6CF4CUd8iC+tb89wWc7PMqXxcljgnf5L6WGm2QjztKgzxEJR4aiwGsFfxBYJhZIR8obgXemriDShXsKfcVX5f8iexcK1tERKMGlZMk+l35q7QRdH/CqrAFDIlPSWQfkpa4N+tIEMiagOdTVIj/n9d428XSl5CTuAtXTFIO2MOQroGAm6MiXm29nEVGUH8Oi1RaO27pISduCJ+zBMepgtY2zYk0eGJq0pBwJhBNF2NJhmZGtAdSr9ObAgAqRUexjoYba9cM+AzKew6TNSdVJrUM3Awmvk0j2h6YzZcW/sAB8W21aQVIvP7OysSBTqqIAowOeB3QAABAASURBVMqfcLhHC0nO2ndGrATiiz6EKzWlC2iZgP9CwJytyoJUsn/KgxpxGSwX8JXgH7ypX2ntyhp2pEG/c5LTVuVZnXbI2X59XvWLCq2OkZkS10WJcnDCld4k3C7gCn4cL75W1/FUJX3akm/6OEZo+oRJiwsP9SlpAzKB4nDiz4mKiU54WQCUY/RfGEhaHGT9pXABF2tG2sWzPi/YBVJCHsoo6QCu7fJ+ZBLUTroL/eJV127ynFJfM+MpxIQPcE/U2X/i3n5ugDjZrpMjEzTtBcTGlbSTWnkKkrRVrz5ADXQCEz8TVvKLL3xgo7MFmsRlGx0ZIkQul4+6amwCt6qMkZhyoPBRlfRCwhgvYuB+/ShDZVbKqlOf7b/SQn8+a8/Lb1FSp5ySPuFBr89gpFMJ9eYzD2H3gt2YvJpc6R8YT3jVj3to9RkwmAxYIU5eMwlBlt5TK6hvpRRkBw3KQd3pZzNysl/rawh35QnsfKzb7LaxZ0Fzc3dLgvcpfmRT8tPnH+Lm5pAxReAJA7jeK4euwAv0aF89PPjGn7Az1tUa2rP96BLavYn2CR2pG9ucz7wqC2nV/7SPFc+KyPHKwD9NtN9EQmM/5xefbesgSPmIh9ukNxN9goAJ1SubjMLnEdTY9bUj9Au/xMqHYxFH0u3Gj3wM8JF9aJBW703whKsOhCsdylZ96+Mn9GKxzUTLMVUfLegFJMrLNnnxcCJ1iJ9BRrip1IuzAyH00T1plnbvLUomS/7SLBJ79lPf+qJXWrBruAOvcVCc+rH+UoAtf+K0Xl5sk8dx3IR/8qpdTviVfCVe5CZ/JrcmybkoglfH2y5MSwe+AL5/sjcQqwc2sIVrH/tqC8rMq/AhMiry6bEh+4CG4SWkTz0MzJ/10pbj8Sf7WdbnKWONMJV3wsXOtBETZMs6Fx3zMMx503HyrJ60OeUrDuk0TqRoIUQ5oonQnnLRVErieju+s+h5Cg8WTu9TnDHAvsfmLbVJWqybPhMLnCMbOlOOSxoReik1asMXyVVglraFRQqxDXlKj3Rp59IZgQ4TIvMb+JM+/PnIXO3i1E0ON9XfT8c/YgtTfA6RMW5gJcxN9K2CLFsbyAM3yHiIWmvInzmnPuyGxYbNn6E1FmkF7BHiHFolb6zpXw29Np772iB/9R/tShzatzRX4HYl0vcX6Cjcy7/2rq1hsIm7gkf9SxekJjzHMiTlco2Xjk2bhhn5EIYLMe1RmGfqHS8u5yFl4+Io/Qy5XuGI136ojFt6Y0/S7byaBTlqQ/pRgoTw2rcwthmnLW3Y5nOTf+RZSoVuCgwX+gt/LYU8sKYc+6xHCIFMuVemDd4HSlci1h/aum936w3GqDovIxNe32riN44r6wL+vrWoyHzFX3QF1pIM5vMthwXifLGdzCG4pyqMO16VpwtXN8ndLMw3xTg8XO2QHsDid4hDXMpE+kvXpSxPyNlytWHHqTd168FvX5vDU43qN+VLTa0F2lvyJj+rj04hPQkDHWlXwgp+ulJCnQzAM0dWDn2tSRdNmT8PyMNN9UEfC6QH7cq8cK8tTOQc5iK+MfrGpof+Jg79fGjAgqbgR5zWe9XmtHPvpb8rJRp9pR/k9A4uJf3FOcsYiGDSt5WJcFodGTNmH+EYpybyJO+l6aj98Rz81NpiZCPL9V/flB2+Rj1W+w2PfdSH46VPXzjBm1fzWusZImE5poP/M8RrB8o2x2AHE/HEOGmOSzN9ayhjZVu6EhgTrMzEGAQJwALvAEWXzKnoR1jK1X5rvU1QipKvNJRSGelHGGub4wAc4qnosCvyuLYpL4anLdvnDJ6kl3mpIY87Dpu9nukkjj8Xba61Gtpd8HPCNu3HbZKXV345xjb18M5htnmKOMRl/5UG6EUEdM85xD4n5DVBj3MErRf5LOSsE+veYwjLg7MTm6rKxf76lhtU/kmucWuCJnMAr8phUfCd5IGMDxKE7SXU8WaH3WDLlTLAu3z/UQY2xLbhpvhutw83ZiuylF75W2PZgmqgFFmdxWPjd1ZSJN8VzWReGn2rfbiLf9gd4nDYZ9mwoWNAmkn+VP4aWALHK9EqAR4l62QWx25Y1HuvUdpfOQy1pVI1YI3IhOoDo7o+r0FgzgnInUF3CC1nHP6NoCccDcSA6xgnTY1uk0FnnydC4jmSePuq2YnAIg0aV1dqTDjBly9f878DdCPoyLMOgw+H/bwK/4gTCEMnWNsrgW3MRcd2uw8N3H62S8MJHmYMNaIk7WvbZeOGE7+JduG9vDyTXB1xkoihVRxgi/FvuR8TZq0EsULh2lKeawASnnIP4EMo7oDrIRMdNWWiY6OXdHDuDQhOmLZ1pQC/hTTLo7DO9NGRlbcwhFnBt8Np/Xtqd8zdUa+thj/qEIze5oaZCZw8Cf9E8qocTEJcaPiGlR0H7CV5gGbl8/b8ln/m4SQmHX1raWP26+F34LnWFiZ32pnJ9AiMii1W2hNWKSHtBsuRwGLd0JDXUKP3aqGP/MineK/F6gEcBh1tugemPDw8fI3Uy3QObezxxdP9p3A33NMGeTPYCk+cXl9eXtikecug6Zs8Ju0N2BZPyX0Tyas0/eXnn9Iu1YnjHh4eSRRn9FHjwCJWv9IPTP4MuNqTtiLvt5xqiO+dQP/kqTX2vCfZRaTY8GMGbu/72pikkV2p3/zLU2FPkz2FMlFcddKiwrendOPGALzaHgYV4jbIO3tpF9Ih38ovRIJ9P379En75r6cu9lGPwk0a8bnHr8gOOj3plmbHZ8H+najtl8kHCLUd5W9JhwCQ7Qt2/AGfPLIhWSMnWpRXrKCIk8eUYW420aBsnahcVHia8vZ+TH4+gLV8LJnQ0C3Gb4s7Jm3854j/z1ztl4tF6JzALR3i8WrMeCP2qFOL99KujbVhE8MwRE9RRtZLi+Mglaqi5OA2mGjnOLL48n/HUx/GC/vpV3nFJx0/Q7NjB+zphhPczUXf2Y8+JnxtGOkCDwnZCbey+XEXG+KgC2B90QWj9nfY7vNPGPWrE4mIbzwoo1Jq5IkZ8d3EGIDIdILOKf+caaavdRU66tBCevrWwgRW3+ky4SyIodI2Zqm1GY7ZrD5im1Mkn5eNuDP28wFvV93WVvGLER/Yx4ifK2/tQF94x94t8iKLHgr4don29fX3h3xbU9o+//BD/O///b/H//i//+/4P//H/xl//f/8b3H/+RMnT9vw7YdGjBhY/HVF7UvaIoqAaD4lE2+TRmXsW5Nb5Yc96Lvr22HHGKDt4CnVbguPLccF4KT3v5YemaS91pr9lghO5uaUq32NDyCHBurAQzPwG3B9iyBSZvqOiz2TImODi4JeeHTWV0zS0leJu6XU8G2g+3t4Ro8m8Uds381KZa+tabN+YbZFmZ6xobQ39OGmiHHO/gkT+ze2+hZOVwox7iXfbPANEjcRZmmmXkme8HcPUk6MgdkYNy1ckKePDTWwDJLvebUn5kDtzlhgf23Aq8W3HbQ1+8NiaLfSog6Mq/Ks3G5v9qINcSoDedihF234x08/RK0tjHXWl1LDOHbChq1TpsKMKHF3c5s2tyH+eervfOd8o88416Mc2IF++BTWgs3aZjxVltb16oP2Hhv2EGcPHbe3d+F3LjhvCdtS6SdP4lX/ta3+YWy1yJsysXg/g2uZ/xN7WfIAYCIWOY+rN3FP6K62lTbl1V9ocMGl/epHEJ+bJyd4N+au+COcd3797ZdwTnjzjUDs58Th1YkFnG9RPD48oWviO1flayzSFuqFh4JMh74BnrizzORSE/Z6pLzh7xNic8OnEoOIBfhMRR+OlW9hvb29xtPTYzw8fY3Hh4d4Zp4Qr/mCtqF+0hYfmVs54V5w/IbvHrY3GafuPn3KN8A/5RtL+zBmiaODrqvPNXAa54Kx0qs9asvayKqffdQB28Axj+Z4xH/jdYc/D+A64xPay4IeVjhAoi7tIkpc5dxai47nmcOw0pfQB2/vbuKOeK3+5ds+wc8LsewRfv2uImXs3Jlvaz2/pMy0pyOn6m78KKcZH/N6hLZ3xp7wr6SxloxXhatjctOIPER6tSX7rXRqbcFPofzpg61Iq3Jr+urQoiov6mMpzJFLvsEqnPRPFvUJD/4LfYyl5k3OPeZ8zrcz9rOcwUc74kh+3AQxb/J7kYwv0k6PGMCln0mR8NSZC3XtGHUxNogXah07qpUNh5V+ZTGxqbPEf1JXo2/SvfqAcnhjbjY30q4esK8Xcuy3I7mZ8YmrPjAy76sjdfyBPL/+49d4fHzAbo+UN+LGU/zyH3+L//j3v+XbO9JpXHDcQv6gTs4XOZgDbrf7OOy3oSyhOnzLWx28oy/pLaWGsvVNiAG7Ut6+BVmh/f9H3Z81Sa4sCXqglsFggG8RkXnynLtUVz+MDJsyfKXM//8LpMhwuptFIdnFWs6SS6we7gg4it+nCM97qyl85/EMCwC26K5qambwyK6sfPkWpfTr8ykT7Eh7TZjgsl05WXgkJszQutJ7PL7mvWO1Z3M55y7936L9CXMmBhyRwxlbkn7xb5jjLPqKellpwH+ddBj0hu2fkNERXoxJI768O2xjGFpujio345W24VWeXQvKlv6hv/n31qQJcBmH1W+HToVlUTbiPUHXC3ODeOTF/rb12kpffcQu55wTzAFWW4potcYIH9v9IcR7ht4zfNon+Jg3GMO+fbuPn/0PI7jaZ7MbiSGfwk0WZSoNFo2PkMBcvXBrAQiAlT0V8L3EG/7gPOCzsUG9+vf9zDPUt3AYSfOMHc8572mHR+zzhdJDs2uBDfLURsAA7SVLbZUYso+727v4RP5iH2WiL5kn0ivsI4ykicHCmJCf/by/Fu2G5oTrVZk4Z1rO5Ab67ozfzsSZN+Tm/HICjmsO7+VDHPqN8eqBOP0E/WnfyHiaztjiW64zpEveCzHJK0hFGfp1RYc9OlRGxo1P5Cg/sRb68dP6TZ7b25vMSzfbbfiWsrajLMV/Zp5T1tLocwL9Hf5aPf13RzhmTFTPE6FUNgaNBxuwBxLqiiHLkgZ30YtwFEZgFBr9KQ1fR3WTxj5rl1UUM0ZnwNRwnFBMboW1EHSEobJ1xKuD6WRDaznZXuhzxmDfKPYTjmMjgM1PxQgrfe0vbI3YfukgjJGmgNZxHBhWkl6NfMbYqKAJqso6sdANJ17CTRJpAzxdbI+QfwsVOLu/10Jr3lxgWDp1KIPklU7paa3/q/EkUgZdGWZk0o9s7adDicMkwoA5Euy8tlaRBZ1zTInm5EJxgaYY3kgYaY0BOSgL5eizcpiZDJTFmT4+N2B5lc6UKXLQ8a4bQjrxgszt05UAPL8E9lfFtpwEOLWeCCLyrTyVtWMZlPwWBeo4rh166sHtJOv4LNiXixf5Ff8ErbV28DdEfZdJ+IGErpRotdLWUmfK22DhuEqbslMxKSLGdBbGJR50Aypq4t/AbW3IP66tnIWhHOUr+WDMdXJyEmvI1iJdfWsx4hMNHShP6+S1v/z2AAAQAElEQVTV4r2wRKYse2i273a7Sdptn+FTP3Fsq21N8OQBwV1hJD/5HNBc6NOi1Zq8K2sXxmdkP2HjwrNuQW8Mod8qIyeFM3o/k/R6dQLQ30oEcAKYhdKiNhKXgQItFRw9uuoo0hJ8JnCcmARyohAHdf5c+KWMtHflDFTglhCGRX1kMggNf91OJ7qW4BcFTwGmepQ2YZ2xSReEr4wzMVF3Ky34L77zlvRM+VWiE7zpzxdgXBin/rV/7cr6V9qFNduGTkUoLHXkFexWJc2tKQNkXCnFUt5JXesrMpGW19dXNppe4tG/P/N6hM2ZAvXAL4wzvqXfAkfg0nVG5xcGa/+1tbQFgSuXtGMmZ4CEtG9IXE1Ca18dnl/P1d5tv9IbiK+Hnr6ufeTPdsdkoV7+LOLsCgMQjjbZ2EiqtAucWi7wybN1Bfo5Dwj7CU/56d/K0CTCe5MLi36SdAGhKyXW8UDMH2BS13EvzTP8O3ZBT4V6Nw52+234NdANyVGrLfzIh7bmW1evJKP6o3Y3Md42+wjSDbHa91FKnyeyyq0Co28tengpyEb6lb2wTZS9QhXVCAJdCMd+tVXB5uJ2wqek0zbtUz6veBmSYyvwfRtJujfGaDYVhrbSL2+2i6vWlgcDCZzBmEfOL+rcOmVxxq8mC7bu87Ve2Sq3rlQW1y1cSMiz8K0vAXX+khUdMYEvJLMzSdpMlyW0cZMr7a2HZumqfc15ooc2+VK2dI7SUU9dAFNQ2swa73rgrPIR94CuBmDlGPQoHOvlyWvpkTDtPW21lhC3C6LCvX3EaTxxPBxwUjnnZoLJcs67IGdoCMv+Z/zWGKJegk+lUdrkw/lvAJd9lZcbnDO5RgcT4rXY1rcaGxLOCn8X4OuLJsXzu01p144PPlAPbqgDjnYwY68onZ+ZRckErVNutDRg9uBmCD8lal9i/bCQhUb5BUpW2bfSHxMAzgKcOa+2t9ryjeDtdsecMkI5cKBR3iVEHYzIfMTOamvRiVP4a0+6lCwiMnbmOB4ac9PI/Aa0FRcwxedlgSdjo7JVH9YxBIj+phft6kjf0zaNT2AhZo2UGhWaN9CzRaYjtEljhS5x7qjzfkZ+yr61Pvbwtt/vQvr10+QBYZyI4+JxsSPyHhhZ5A/CK1djqYtjYXal0I0GxkppKdDSt8hYRUXyQttQGz6z5aBtH8O4iVL7yJElQjit1iiFsVyFLU5pvTBW2QDqvb0BZ4xxN8b2sA8XucZlfcWNRjeCHL/b78NDmz0HN7lpjGzG7YisxhBfqRV45H0IWrkrz1VPUIVf2Od7KStt0pBF//aGqzJVXhM+oV3Kr/dnYodwJzfdKdZbrvYAWmwAvQoDm3ez+IXNQA+9HtmkcjPJ+O4fdBaVtAzodUA+XTDnAtP2CX2dxQX+nK8FzAD9UX5sU36e5MvjG/313cw76LsgX+VWGKPOxJOyB4/3A3obsNsNuMeU4Qaf2ISbawW5MAw+gAIsQflsabXhQ5uoXH3WnvRnZfCGLbtRIf1nYrtyAgJwVnlIN3dR+OfYbAO49dZ16GfA76Srb6tu7GPfWtdn71d9TN6i6wr8JcSZm+xs+rkQVyY0vPcpGafdsDdu2Veabe/KCreAu7aKDLDBlMkQBeHN6ND+CS+IolZy5Y52qGZ8q8KgM/XagbZzUW48r6wuxCEMgh+fu1JCPbbWwLfNOaIAxzHK4jpUHBN69Y0k64NPXoXDvbJUPm7uuhGjDfTwsYH+DT6hn0FhNPhacbWo3IMe2oVeBKEGvs+VXSk5j3bQ47gxc2/G1ZrxkOZw8+dqkys9C/JdWO9N2RaAFY/jJVPbkA9zDDf5jXXGe2GoA21IuX1ny0HXIsKuZJ5hzNtgq5ahrTQV2lOWldjEvbm+sJIx6ND27ZPXuO6VQSsxU5rMCV7JK+1/nfO7UqIix1Vm27yXh5kxwpbu1c5P2N26Hl/b1UbkpyAE6epbS/026KvKHjkWYHdc63txgLQIXzpG1s9b4viA7KOjxpjgwSZ0ilt+HCMtuYfgxplxAk0mzr6GfbRZZa19nLFj62pTbiXbUybwCqmC+10WVPz7o3shUJ5ZhDw9PYWOa+AyMdIgXDCoeJW1OgZuwY/B1BOJI5PJM6cSviHi6aOOpAQ0Vq8q3ABZMK7r6VuHwWmaqH1VPB2d8GurUWkrBYOhfyBNDfFE0DEIScPQmpECPxVChMnXyEmtsA00gMpTzJzYCPqttvDUeEtyArIcp3MkPHAN4GzA1JkdK74MIjxo3PLJLUOhtoAaA+2hrVKkB3cg0My5O+8bHfa1rQJ7xGH2+xsmqH063QWkyuwMXRecF2jArV5gtRDoKklLCxOp2/fEYoC27ABg8R2oNxkxOfJ5Bo6y3SADd1XdfaUryeop/G65u7gT+KzbKAMwHd9PE9RNnsAxSeVixxNCFiRORqVU6CnQF+/BroZ8CScXablDfILvKflXbjo2As5+yki5jiw4TZy8Gjy0K/l/I5mQfhc303zhROUMrhoj/CYe5KxdyrtBom8t+tZ8zIWOiwYTDOm0YJJRIpJW+wvjgrzP8O4ka/AxwAwkGSOJ4e3NXbg779sDO0531KNyYghQVr4hIQxg2pVJnnJ3Z9vvjXvC2LcGzSUTRXWWcBjkSZgJlQmiJ/XugDsewPFA0qX87C88T6mEX1tN+qVDnPrcyOSiDCu2pn3u9zvEO3Nq+xiegD0/P8aRhbKyd7A2IV8bxonLBP7x8Tn7aHcmHMpB+659zaQ2/QaZeBK1YZL2Kt3qL4WNYBcCuWP+ukAIvNMDfqVvg61rX5bddgxtUvzKVB8qJWLoW7Ta0j5KTwXCnpkI1JO28EYcMo68EFN8tVu+2POJ0lWKSXSw8TOHbSYhwje2QAXsFvrUGDa76FvjNH2C7+f8GoR27uRUSsW+xqjQ0CNTn5N26B1IUir1jbEj92vZ4rtb/HGP/46wvMQTp4i//vIrp4c/54k2LGCPS3AwHMq0sYGz2+2xiW10Ic1L+kcXEY1TWPV9wN568Mv3G7Et4xHtq302cK2lMF59mfBZTHTkVfvwqp868WvjgYDVv22oTI0l/g28SJObYsq4KwVMS/Jiv+SfPtLlorqUSnuQSEzx9PQIvxTiu/HUr8V5yvbCCZ56cjEhDHWt/PrWIvEMNSrFeulUj9q8f+sLwmKoLQ7I6IdPP0SeCil/xkJUmJA9PN7HMzgdF3yksdVK85Jx7SXp+hYvbMIZc4zTMBvKXx7FoWwmkhD5188GZB+wbvxRlilziDfJAkXCFp/Fsc5jLpKkx74zcdbrAJ3GgCy7bajrRowThkV81yItjtGG9Wtt0Oc3Yp9vwei7J/SPNiBZO1n58zX3N/pU5hD98/b2jkXoNlqvDILTyZmT+yl1pP+UUol7TRSQUKLhzwfmnR9++BS3h31IX+sbG0kjz761sqcvWPE3aSyM8kd7q+JkjjEu7rkaS23rkH/qCr2Jryv0psiPccU+tTZwUTbb2CCbg+Vwk3htNw4o3w56xTMRm9XzMzHK+9Qz8m3EEvkyxunrjtGue+BDtaCyaF8jsc6NLN8uUW+1VXjch7S6mWosk38HaK++Ufbl62dyhBOLoDntSXtAIBEKAp7Ulzi5jdZa2obxJv/Wy+lIPzviI5yu6p9UsOCY40xS3AGkIitjJUqNoSIPYNRWQ1kvyNx6750DnEc+fEQn6KsyTjoxS2TWIt/KRX76prx8byfozJR1cUFv7vkN5gKOCs0jcWtP2cXIXKc9KKsCcOlSZ0kDulbWI/7fI1ua2ZSbkM0R/1v93vxBWg/Ywm67D6/ahqfWBzY9NowtwBmGxnxygx3WUM8VXm72d/GHP/05/kxx/pPfLTahLakzaQk+Q2sxYjOOgYHUi/zp0zSn/C/w6KaL8rvgi704G7GqoDn8/Iy/CK/UPtpmg/0dwljEClAQgK3hvCQP0mys6yuywnc32BtI0hbsPAB3sxtjlfuO6y7ubj/ExkUQY5Sf82kg8d1uF/4nJh857fZNY//HpB840Vd32qDy8k2tyjht98yhhHba5BnbHcnJlL9lw7O0SZd02M8iX/I9MVd6D1qbwzppOeNHwnXDXlteczliBAs1N2ScN7wav7+Rf/hG/NfPn+Pzb5/JIx7yAFe4zj8b5i9jW4U+D5GMf8b+MzI2fl24anfOOxKRMubG8VzyZ4ZO3+7yK1rOFepuwe5n9JZ2WkrolyOyH4hVFvGNyNzNNuVm3pQ2g0xKp46XSF/DDpTlKr9N3NzdxqdPP7LRuI0KXAkQj5suHiQcyW2Vj/U2F4SnPQtji+y32LSwbPfNtGsss0+rLRrzRkMmPstj0gCM1OsenPUaH14xoTloSnkaj375lTzh15/DeSRzEAML9lqx3Ql7fSKHtt9Txr+J8VIBhcbH0mI3Esc+3MWHu49xR5HmaXoL9WH+qz6kaVncfFrwvRLasn42oL8OXGkXzNfGV+VSJFA0BgCuBaEId4Mfmzve4tPqRmLMm+0mLPvQnVxm4rDkbLNN8HoK8103LnyjWj0bt3/99RdiyNE9v9CmXJsIQ1nrJ9qY16EqP/SLYegf4nCQfHnvmFJXPy/Khf7ai/7pukI/tq+2av+ET6zSh9TVmflV2pznzVHkV59ShtJ5f/8AnY/klSd4meBvhjcowc6Eh3hSp+JY5T1bHdK1244hH86x8rLBnkbkqPx9m8yOzjf6pffiNlZefca3ffJ/mHt4DuPJjN+YE7yQ/874i/0DHXrt4XsDPn1D/pMW+szQaZ5zYt0mT5YJnlddQzrje5gQp7LaEX/1sR0ykk7lVYFdkbHyOdzs4U2dpEK4r6FdfCSm7Xb7jKPasngeHh9TZtJnjDG3Wt+Me87c0bWlb+hbL02O+fLlc/hG9xM8K9MB3D3F+cMY4BtEzvWdjCu031kpvzN6k1yNcuhbLvitSCbQv5OLhlbelWGiPWGk14A6MHFq8I1gc8EQ7atShdHXGjquQXmgfWgmr0tO7rZrNO9g00oZns43ERg1Fp30CsuAaYDqW8vx4hKGxb93YqBywjlDm3Ujk8bWwI4z+uxOr7T9G5yGL3gEOafIJVqF3lLS+R1j30pdA+dKfyPANhygkOwFQXDKBeYzC3A3fqRZHhxXSgXOGtSEZZFm5an85NF7etgUyhvUCTtlTYWkyf8ZZ3ayVUfS4gADm7vEJlF0BczCAnQOnc2/J+GYhA9B0uO4vkI7g32u9W+gb04epFtZG0jEd72uk/ycOrE+oLL0JWqrIbxaa4A4YTw/P2UABR11SVG+ueAGjXox8fDqBGvw8GtHJ5Jn9SZ+iInq2z/A7FvLBbDwSy2pGxMTF3dOTAPttgUf6ZqZ/IRhALQYSMWhDKw3GVX2K98tnDQOBD9hLRC81q/6ugbdoVXoafiDPMI5fJsIlFLR/ZI0GUxTV9AhDAu3mZSdSfIm7NiE1XqDW/oC/Okvlau41eNKW2B/DUSR8nYiyPuiwwAAEABJREFU0NeUb8KETq+10icK4popWoi1ZbWb1YCwaurpz0+I0wS/1RrilBbr1ffELv0btqUv+9VJk0ZpEqIBWPls8J+RScc3KLZObpSNhXrbvHcicbJzUnEMhIWLhomkVPylIMPynRPB/19LkYe6ypV7NzL26Eg9bZiwFIwTjLAb+jcZ+nh3F/6hePmD4xUmCdbry0s44dtvz6LqlsXVbr8NZSf/duyVx1BDm8o6AEABdldjoM065WTM6Aot2OGiZKnkBzKWVU8+AFB59YwzydauLTPJbm01nLSdaJWFPqnOsw24TrgWE0wX6OIFDZMqvsyE7h+JlRfHxfcPuIFtTNBObNNuIcqhiir0F7tfqBGXdGV5p9eL8pQ/i3Ko0O8YS9Khzkj2fa7wb7s8VmzQ+wtA3khAztjQ1W4cZ9sArJ5+2sPQ2nu80G4XeDuRHKwJwhPJlzELUKFfmHzeolf/mLq622Jn6lG40gE7sgmMKf8QcyYYT8d1I4TFTsoWms/MA8YxOy8Mkj7pNO7kpiG+GfDXWg1lP7AIabVFhe6KXjquPSXroN/6VrEXirSa6J6BcQaXMcxTbulTjsYXS2PhII43+ihj2xt45FNbEE9egan9QI7d7UZBx4wzjhjnLemf2DfkRSk1i16lL2sjLtQeWNw5F620V+KXMiemIJs10XyMBzYwPeBRJiZc446kDh6Vj3UakDDlUR//wILggC+qS9uvMV39y6+yMU4re2Xh24mvL8+xLsCO8cBm3YSNSNPuZh9udlTs6Yz8Ttj4RNuMPeOC8F3wwZabg8rKfureMkBj4qG/c0nygIyGtupFmYhD2/drovqgfzzZuWd5wwpWBJiEsl1C2PaXJ3nXh7zHXEK58isaODfkEgjbx/Bwwji4IyZV9JayYKNylekx50BtwjnngUVdJsjYYkQhrrTkbcCm+9becwkwSZcFA5BPEenTzmFPJMknZCkv2ro6VjdwYzf2R4hNGITjLI4z7sIk8Gu4QfMBf1KP9CRmTbkx7tzeoQPrjU0bYnptFZhLrG9izemP8i8udaRdqS+L9qh+z8xzykCf8uQXAIiqhLBKAV6Rvzlztr/INqIiO+WoPL1XZ12JSHsqjisOjIxRxBh5ljeLGxz6sbjVm7otyGDHPOX4eTqzaf0Qn1mAfqF8/vI1ji9HRDJHLoL6GuKTnjMHXtpt8NGvQRrCknblJd4XDkUfHh7i67cvzGsvyYs0G9cDMuf5jQMAeZziDdsUpjQKVxzSLJzVrsSwhHO79eZvytZ+ffINIdcfYGufQ6vRU0bsxjnRuXiVW4taLTWv9rFIvyDUsXjTHvETTUw9aw93Hz/Ex48fw0Xdfn8AfgsYD+VNiHE4jyXnY3kU5oDOtBfn46G1jC0INRYOjuWqQK/9LAxO+xuIdz7Lq7S84fPOQ+nvCBxJAGLGLi1TpNzIS1J26bPZIze79QF17kK/gv+wZXOE2OSC2EV40oWMPFBstPfQK+5L8IF55wOLsVio1EJmQXY1/XLlbQzHOm7Gb12wPuGDbmQZY6276m6ifcE2g88W2/v48Qf4WOLb13uuE7ArsLC1UsN4cCIf0qdhGHxjiE+dFtrV/wlf0hbEPbCuypgLHygmtFtlfgO/d3cfQt6HlG0FVgXWNrTHkQ20ccc9Jecgxq9yCD4lnGcatuTYDXFNvMbRGV6CTyEmcAllbf035hNloO66UkIfk4abm1twYnvQ3teWdmKue9WzPChHYcl7xgp8oysl7UKeEVD4URfSYXHjx7prEY5Fuiv6VC47YxX39nWMxfYBXm1TrvZ1nHA6folP3jBRn7LYbl1rfWhP+tQADOnO8eHcSTzEZs/Qrq8qhzP26Ty32nwFlneR6wLjinIVnr5UkKcya81+JfPSqz0Zz8/Mfws2VOFHvFtsep33alhX+pViebQUaFKf6vn25o6NmZu4Jcc1JjjedotjlYljhC/d+pQ5hLqYiHv6gX3TFtjgdJPOOb50NW1qxJeE2dcW/5aOGZ7XN10bbdleCjY/h/OAuZd4jSNer/5ywd+1/bRn+stHhW9tu/arnxR2egttIIjo8vfv7teqsd8Z2e66DZyatGGIgtGamHYFpZI4Thj8VRkzgcIE4YRD2MfTHHcMdbyulHQClS77KlIl962FhlR7v086ZXBZ23UK79aiQepkOpuO4f2Cc9haMbTtYR861uRkhjEJX1wzNBmkHtmNPOFQ1nvi60nMYbfH5pbwxONEgLXtqiBAAJqZgYoCzxqjxT408FNwwkagG6MNLSqlwUuP0ery4np8fMr/ter5+QUHuGRMK6VyJXgw4xsQ/y+FgPKXOvDTL6KEBRFy5YdqnVZZiMeiQ4tfnnW0BxJMJxTpzTqc2gTx4f2/kbYOSCFPBsXW1k2Omry6wxuZsEqLfXVUJ1d5W3WBQyNbJyWTiQU6k4a+rTLJCahkQvlIkjSdzsm3OC0Gfnez75lE7u+/ctJ0z077c+J0R1zaXziZcPMBdqETGSPfVltYBuSsrAv0ymPludqGHgb6WSfdE/IU9+n0yobcSzwfn7g+U465ObXyh3S7En2T9m3sdjfQWnMhKQyDUMCf9z34Kv2cbMQZfAqKGWrjjgnBhIfnnkLF+8+7vlnIqDdt8oyPKAM76CtODgNwDyyCNkzwmSzSx2Bsn75VL5lgOvZMwiA92qkwbay1Qnfx9nuptSC7mgmZ/XMsPoLhZ72TivoXd3VCYbgyEf4Lm3BO9CY4btq8IUsn1q4UJoGGnLahD5lgecKRV5KLHX61ySvt+OXhcBu7wyEXOcJW377FUOG3tvqdZpMx7QhRh3iCzwV6NP8enBX+9DN9/Y6Tr9tbTsaZ8GmCnSXjixPVH//4U/z005/i00+fYsPJsbrrgKUNP327Z3PgOeTZBNd+B5ImfbgDlzIqABxqW5ORDt2hN+kyRqmrrliHrtEPYCFvfXYS62tBrgAKPhguXROO8M/Iz9O8JxaF59OccUNZKTcnuZyAiVHavzbnqZiLSWnV3vpac+PUBY5/M0J/PnJKeNU/SgZpsNCYsW2LJ1ZTyka+pM8ORaK4WYifZ/HBh3oxKbnIq0ZFeaP9Crsr1RFZpOMKQ/8bWkt5jiSYyt/nAIdxYgK2NueEr407ttYG70PaUGMjZEOy2agDeBjLvhEPfuME2hNST0BnaBLux08/oNc/xA9//AOLE3R/exMumLULx65l1cuRjfdn5PyMfORRGtKniPPSpC2gnvQnfSw3DRjjG0zyXOBXfTt3jSRA4pFGaRef+lQ3tqufRryzXZ6F5SLYv2diImcsk7YBHuU1C/1LFOYFFzdSUmK3x1/YTBlaJRbVGIkDjfva6Ild0T2Ud3CjvuTRTQTLi6eC2Jcy1paGoUb2o04Z3N9/i8+crj0zF1VgaV90CBM/5SOM375+jl84kf7GVfkM4N/c3mK/LU7nU8rKMf4dA+WkTm5Z2Nze3YWbsspY3p+fH5OvrvarjoeWz9qreB6Zi+3z7f4+fuMU3Le0aq1x++EHdPunkDbtYMI2Z060l2WNDKUEdjPG7nCgbGMkCXVcRVfakbwra2E/Pt7n2yrqsG8t6fBeu52xSen4/PlL3NNvZh6TL9vE4bVvLRpFv1HW2sSCPywZnJAstAy0a/OVQY7Zobs7Y9LuNtSBduZbQb5NIU36tXXydv/1S3xFJ97joFFbDf8OxXY3cm24zzofi9tyATdYwa7NLMxjr/H562+hDJ+Q5z2bpfePD/i9p/30lCb03JUSHbKVPv1IfDPxv5Qat/jPLXG0gTPg54ytGOPlWZmO+OXmPY5XYOjDJ+ediDiwsHBRCaHMk6d4gIYHcgvfZni4f+T5Pv/3K+PTC341OY6YUsCrrWiD4nEx6QbMGZ1Il3UNe/HQYENs78ELuozt8qBcu1JyerC/9nu9qiM3nMwZfOtA2DO61Z52h33OPy5w/Ns7//SP/xD/9I//FL/+/Eu+MeEGnzxf8bkRoV1KF2RDgj4ahNgSyiL4GDd8I/63X37OvxXz7dvXsM456oANIFI2Oo/MN6fw7Xd944V49IKv6j/6lL53StnMYX8UzIbRGsNO5EzH40v6TkGXoMRUFnhfSLlL2mcbyD+JJcrKt4rMHwaeB3xX+8zCvW/TKFd9QJ0p55QbclduwnYu+umnP4RvZPk/nv7pb/8c/s+Oxr/SaY8L+Gd0Mds9CjQpM+VhH+cr5zLjgj6xELfdCGEQNljC/EL9OUZadtiW9EmH/SZoOVOUvRsGXrVH6/QdfVu5rYd4x4xH0n6tP52OseAnQ235RqSbyYfDDXnKnvlpG+IcyQc2xHPvpaUrBfLgC58w5mkHwjBnCD7anHHAMQfyGP3BcdJkTP2qH1Oe0elZ/wG/hy+v2PwZvQpnt93HH/70U+L5/Nuv6aPCPBAvjGEpJ2LdM7bhnGss8w+ZH6B9aA0qgjFnihtHESst2DN+ooxQSJS+hLEn31rHp6+ydV7y3jxttzvEbrOLkbXcoI0wXt1p814t1o/oRX9Rto/EaGWfROAC6uqJefWeOfqrfzuVmHOCduW0Qba+6fbDj5/AsQ3f8h2Rda0teRee48XjH+k3Bsz4p3971blSGI7pRIbTuXl7QZ7GrYvPFJuCDvbVjo35+rc6EZe8KosZ2zOfEobPymy326fs7Jtw+GU+NyDjKzydsMMRpdF4PBKD3EDZcB2Ri3Ba36Jg+9qLOpZ/487EWnjCfpWX/lWg8wLNyTdrZdB9xz+Rh/gHtm85gNwwj9nmfL7KlXkJuR+Rq/ajrcrXAXsxR7C/dfqR8UIc3/M2AG2I2x/IlSzG98MtfFNXWw2L4wfusfqMLfqefKQfYYPq9xX6UHeM2Ig5zohuh1qBHtFqC+uEU62j4wX/eYN35R0IcWhrH21Z/cy0C39Bn9KsjAU286wcbS+lRGOccD14Sx6BL45au9xIRDWh3h37eyxJ/++KcJSrwqQZ/aDakoHohQCnQjVuZqToW40tgW6/38YOg7b+yOmrY1ORtHelhkrWORzr5PdG0BR2j6JtE0flfmg1DU1DahhFpc52+w3A36Uz7OmzTkxO9hqSffG5eMKQVxoJmozdQpcnxh0akK77h0dOOx8zMO1vDml4Be5GHGUP7BEcHfS6SNcZdGzpFL5tLtLlOSC4WGiULzdDNGoeQ5q32024I27ZkzQ51v4moTPBz34+27dVeIbX1nDU2qBpvVaCDSgyMXDika+ulFAGjX6O30CviRUMhbI9Hh9DHD39bL/isb88WK71ttn3BZnJw9ZgZ9IAbIPgAE327ZBdAV6FzoF29XxAVspiDaoYS1miMhllO3BuaL857GIcB0UVpRaSKDHSV0XFzMNCW4lKWy2F+wj/60TQpX4/scj46acfY4NuGJX2t/4NmJnkc900VKfHp+dMwLQ5T3rkwzJuB2TZwmAf8TdoWRwlDKDywlPMnCip5ydsVttwkQ0RkZ+kk16FxDbirZQAABAASURBVFMCrkVI1NmsXnw92OTEvyGh/YtPe1WmZwKqi3/vD3sWTOgrIvL00ZPo1zyFXGLICbPmRthqH0voP26mSo+BUhjSvdvuwzdcZiY7g3nfSqjXxuTud+NHcNQK39B4gUhp0p71E/uryx6ZW6/NKAP5td6rtrQQoMXpc19rOPkK64zt5qTHhpdJuDHAPtKV45HR+XV6f5vjIV7YBLT/uolYVBGTz8QG4cymxsL9nLozcdJ3XWSeSKDELQ2Om5hETLB9W8GT+4eH+/hC0v3FPwLMosOvYYjT8vLyFA+ctilbv0LiV2oCfQ3Y8oB80GZulCRdLy/vG88llJ0JfCk1WfJtgTdkcKG4QSLhFxiVx+yDXPV326nmp0StDXvfU7Z5b1/Egf2O4Vss+szQavKbiwJ0H3zG3T4OBwp+w2MuYNWN5czkalHW6l+YFX1Ir7BKL0eBylZZOl7bl5YZXblA+43k84kTSxMj63eHbWzApa8I74y8ff02Ny3Al3YC4eI0qRUm7KbPmXi5SBvgVfnM6MbJXzjGgh6bS0d+v3YF2gCg7dh3Or8C55QyELZxwcWL8tnf7JlLtshvjKHW0FqMT68vr/GEXledHXMsDOfi3kTn9oe78OsnLoRub+5iT+xJH0DnRTqA5MX7Rp2xTVkq1+91xJiBNsiFWmiGL9uUtVf7a6MmrCc2ReRFmwhhQ+sb85nx2Q3OEwmcfuWbjb754lfm3IT59vA1/UK8Iqm1YCeUHl67CHlVTtIhneIWj3jF7/O1SNO1oKrQh/URF7rOr85bM5so6uLmcECumzAGuLHr2w9ndN5Bdy01LK221QeQwQNJ6P/vf/gf4j/9x/8pfmGhLD/SYx9xXvSJ5Q3Q0D407Hsbu90WHNv49uVr/Mf///8U//B//GPOs0kvMJ+fn+JX7PAf/+lf2MR4SR1pizNy/vzbL/G//y9/H//lf/sHDmW+RKX/zd0h/xabutxhq2gkXvDXEpG+8sGvsX24C99Ikm/p2zPP/vDxE3YxUj8xBMkwYCZWGaOVbasV3Ifk+YHFm/5hfNaXpfVMvHY+BE343BXuKPwwf1XqWsasE5vk0n/A1vyfKxFGvLy+vMcTxvADdvrX2G3H+EDC/+HjR7qV1IP6XDAg8SqDiUXECZ24+aAdaT/6f1cKvjpyoruPu7s7yocsxnnHt7GPcUS3yDHnIOg/s8ksHyb09+hSvRfgmPA/sUn3+bevYXHOE3+HTPrGfMF1xtFdkBgv3GyesGvbb8B9QL7yVEoF5xgDPjNSWtumzpRXJcbu6bfd3lA36qZp8zNzlXoVlrJ00XC10zNxylijTHrs0BgTfKxTt9YHg+QBN2HdS6wDXsZl+vXQXehgP2V5QRYImhZMgHvnEB8q/UbmRnOShtyEdwHOCX/Wb/zqBeynngfk4cJS2I690OCC3XvHaW9b7HKP/o0nBV82d3h4+hZuDmlX6lDeHCdtXlE5lBZstMUW2R1ubiLjKXmV9FXglPo32Sf9cmhhPRUwE/lRPuYYLjQz50Lmzl32c4ww8r6v0bdGLF1h2FYAhCiBwx02wQ1+dYyv376gp0fs94jvzJlrOde+MkelnjhINMYE44XTlWpKEM6T8iYceZuR0xmbkXdzYuu1GfvMyDp1Bt58Ru8T841Fvc3EFWE4pisrfTWv8AG+vnGFV8dex3hvf4Xjvfbi3GrMfcD28z+r+HYf38gZjH22L+R8F+hUjxWbcC5d7WIM763rSoGUZbW185kNpjn8+n6Bjm3m9oe44wDJeWuHHWywq74p5wY5+Dh2px+bhwj7z2yqaS/SqGzkV1z6yg93H8P42UWRDcYvoe3d4nN+je2OuFH7MdvOwNVWha0MrrwIzzwr35wlt56RtfdPL8/xcP8lvlnYsHp6uc/NybRFMMEmv5l71AUx7YX+J+JQ6oIWZXQttbYYsdn9fhcjMlBOZ/Tnf5Jwz7rKA8OrfLULaXrDFuRZGLWOafPCQfzkgEuIx7YS5F1U2ndR8twbPIRh0W6wiDAntuhvtovP2K5MlEW8f+Rff9QWjKnG0oLuHGsRpzJQhhMbiOZKUSL9Ut9urSYkDyMy73w95mHIRHxVzpCYvOTai57KsWJLlgIeqvInfZVG6/vaouHnxrWHr2waI/Oh1bi9u4kfP32Kjx8/xA3xoNVVFsal6e3E+o+1kvIA6fH1Of3U3KmrQQwew80zZTajtxfypG+ff4uf/+Wf4wsHP0+sBxf9CmqUrbEQ0wj5b+hjgz43zN0DfqVfI4K0+YmNK23sQb8hBsz4v+P1/9Wf0xxRAZg5IbDNAuAwDxxqI+7UGPGL9A/mwAH/EK8wAkSlVnKHMdeztxxK6AP2CT7qhkv+mHeLE2T5/Hv8Bbu/L7KXXAZdaS7odQ1qJ5JbnSadEoPUaFLBGFJDwTNG7ULOiaCUGu52qnSLBuJYywlj9dl6oCf87M+YHsOolJ4JTCORisrEKPzdDoPBYDvaHX917qGxIQQ9Ji8uIifoqPSRNjeONDrpeuTk75kkSJi3JCoNmr3f4Ji77T4N0knHBEXnl0/b7adxerVdhWL62CS/cc4FJ5Me+Wmtz2TYycHFzYEkYQAPcSAD3rJcNz4qp6wU2lqrUWuj1JDnAr/KQ7ovwJ/hR9mLd8dmQZ/tJaSnMTb4zATj0/EMjnmFEfTGc/pS0hlbBUcBPn0RFR68sNicw7+nACO5gWdAE+aAPFptqZcAjvQ4AbehxogORnSwBlLAACx5ryXW9i1Ovc0EvgGH4ZkseEVa9CagRSTsCu0W4UOmXbK+by1c3H0i0ReP9LmY13acNExqTUw8GVKvZwKzsE2ENuxaq3cnq9aGqOwip85AoL1WccIbiAC7RE4UbGxqF+KANOrh6xJ0QWbIjTvqwIA8bS8d9kbgOxEY3UCamOjySiK/Bv2aGxwn/OWZkxNUmAuXxskdw+LleOK09DGOtCu7yql56Wvq7mpzPXgHkvuukIwIAMTWKXsX72EkR5o1+9Uw2LrZ6bW1Cu3rOBf0wtQn6U6CW5AJuIApfRlsky88EVzBB06TX+25Ap+WfHbB5WQgPOnOsfS3nQvgkSe+/QLPbii4ALY/g5Me+6i/deyCjGZscIojY/Rb9fmKHS/pT/SGrjfuX9GvJSclTp2/kdw9cvp9fH7JZFW7MBkwaX1gU8jNn+Pzay62gBIVude+cVvCRF/a7CtM9TG0yklDVc2IdVkLuBERpPPMPczBQ0V2DTiRJ5ErHzwit7620O42THqV+wSGDbm55waPeqvI8iwv2Fsu7EG+wZ83xE/tFki5waF8LfLkq8VnZHKBAMcPrWWc0i+0a6jLJGEmRjh+xY9+SRafWXh//fyFRfczfZb0T9vFqa/AUCi7R070ntkINobIk3C8F3/KADpNspwWjJPGqBM6M/6a0NrfOm24FG1vLcK3bUGHZ3gQhovnM2ON0VEiMqYftvgHcWNLfCdmVGKJ484mIiRf6uvIRq+4FnyNYSEPnpYeOKG9oew4OVXOG2KTPCqnHnl3pUBGCWXVt5ZJHkpNX+sgwH72r7QFH236jOyUg/bflUJtsDk75RuE6s+E8kJtx/gOfvUtk8MJ2oxNyvQEj9L7gC94YuzXAJ6QsW0MDWFrd995TZxzrDquOTdIi34hLdZ/L6UyXnstgFqw1xlbn8JNAOHP2II0iWN/c5vJqguyI/gf77/Rd8Vzhdfg3Vjt9fnxKf7j//g/xv/8n/5z/PbLr2kfG3SinIyfM3HHOABiaCzYVEuZDiSR/g88f/8//338MwmocIyFzikTm1EPD0+hLU6nc+gn6uaMTXz+9df4h//yD2w2/Us8PjxEazUOzM2H7Z5+zMm7LZYf+T9HLiDVV25vb2nbZuxwrh7Are79uyvG2NQffdF8+ql4Vhk25qWbUNdHNoCMzZYFDBVbORGPzSGCT582KAQe0LOylGZ1r5z7VsMT+wHZaU9X+4z3vvZvtcXIfHTLYtGFfmEuUqegc0gm28ZD9SWN4p+QiUV6Ewaxy9hxwL5vLbd3IVypGts2dbvgX0dod5xFOEfi3+P9EwutOWqt6HHOt22/Pt7HPUU+ja2l1NB3u9KIx0seJD0hG/9WoHJ0rLhHFrrilL8BmhpxbqB4rXWMDhw9/O7Idyzq5ELweCHWyUsdwFNKgsjYBp/GGO+92lCRuTx7f523HOvzOjKQ2+IvCpQAr4KXi13wAzQJTmFY5C/flqC1thoj9I7EWq/ioisHAhOb0hPXOWFbL619a6uPhZhXuC5Eows2VmrI3w4b1Te0c/X3wNy0vun2TLw4ZYxRv995KO80A9s4tdvt044bcjM+6V8FfUT5myjwNVAv7Hj/KM8ABiREviDHQyV36BlT+hJZ8p74wbVWZE7pKQmHsQmKa5c3Qcx4zk2rJ2jXrl1cnoljvlmjHU3o6cyzenJIAW4w3vinjlxUWn/BqC/Y4UTsmbBFbdJ6jBxakR9tqxzQH31TLsS8mf7ey5stCJ2fwnxc/nKF/ooslBNDiV8Tl+ydffjF1LRQP+eGlps9D9j4X/TxtMZueJmJXyg6/Cif1mqowwGd6NMd/BX4s4+Ldf39/E5jDx1u5ByIT+b3+v+G+du5VNocr93Jp/K7J08xrv7w409pLzP8KlOvxloPY4xb+lHKE4N0I0M8Loh94/kOn+/xizfkl5sdyFYY2ptwVhqnMNc6s5khbmOM9y+sdR6g4dv95/j29XOkjhkvrMhPMpox0rnqBb+fkJEwsFR62L6WWms04ux2e4MfbaMgJ/VmrvfMHPfM2JUmdT0DE33ALyxl36HVlIHjhL3Az3c8oPA+/WtVq+KnCGfOa9BHuQy1kcPWtKmzuRT8mE84HosBNB1B+kqbscfcwTwGZhhXmLPwCYBpt9JruUAno+CvxuBcV5lbsTA3ezLHIYaJ40w/5/fgsyEeqluIg78Cby1qXxNHAB8S6FV4rnnVLsxB1dk3fE27aticsfXDJ796ece8t4+KnBZwi8+57YLt+WxRR89s6szUJb0Dfo5tXLDpM2sRvxr85f5r/Pr5l7hnnne+d1xX7A0Z77ItBT5bC+fKDTFR++2BAyOws+rNXO2BjT1lKK3CSSgJg18YLL/pTyiGWeUP2WHcKsCqFRz4hnmtfNZWAQ8EfrJfKVFbC/1ndzjEuNlEZYxwFmwjrp9EAo7r8+/wWv4Nzb+TB53xQuI/DC0MRhWF8ROpTG50Pp1HhWmsnjidWNhavmGE7kBqQE4og4rGsSqGccJhTQR99fwru/NOqBqicCYMW2ObMQC/P+6JqkHc8kKQ0citt49wnglwBh+dXUusrYaTu6WvLVZHXEhsZixo3XgxiNk+Ypw9BkcnDBPj7EuoqKSDIGggtOiw1nm9FutfOFX3pMEAAfBwErnlFPsjp5AHdnKFr9M71uL9djuyObSPHcFDx7NPhYauFHwCF8ORDTBZCDaO66CqlIqzEPTolTK185IsAAAQAElEQVTA4eS3QHzftzAJO5B43dwcgL+NKjxgqRdlZbBziHQqE6/KeEkcyAY4q+PW9wBJBbj8bXAxQVPXTjbStI6fc7Hqgs7JxyC7Ou4qZ5MZ+zoRKiM3bJSf+GtbaVYPA/wrG3Hp6wUbSZkEMoFoFxvnTEBsjbAtaS0GVkbRRzzyIn3SZqBVvvvtPm6YrPfoQ50oI2XvhKvuV42//36HJww3hQy29jHQdyVIEudMjuWhIF/FI0/ey4c0OOaacDLELrHM/wqREbXvZZ26BdWtpdBygf7X00s4br/fYr+NWvAR0F+PT9hmpL3saHPRL3/6zMBkrOzs3Gqjz5inxfIt3daDLC8VmbZKQG41vJeQynNDD7g49MyJR7ncffgYn378FD9SfI3UyQFqQ7mgEsa3aOCTb23CV/k9aXKylBfrK+098MXheOGaOI3bbThpjviBiwTjyoaEXDqyb6nhvTqS3w39B2gUptcd4xp8e3rqicmnTz/ED56gAUO9wAh8lPSBu/eFb9rhZU761ZF2Ykyyv4nSTMxRb8air1++hj5t+wZcynK1umCBU5DxNm4/3OSk7vhAINKmnCsy3h3QH3GlK2oWTaFbJ3Hhm7xpx6kQxi0UYbyywfFKguHXF7R1adSXnICtd6z+1zHQyXJkQWzcEK991csb/iGd8pP98WvbW+tjhI89ctwyrq8NKNiW8Q37UhbSbt+KvpT9gLwH7u1o7Jigz7cinklavJ7Z2DC+//P/8Y/xn//+7+M//ef/FL8hN3kJeLrOF9K62isnjGzkuJH1Ip/OESSqkzQwF/gmgrwm7xIjYguykz7LqtcaG3Q/ImM3e7SDUjoWWW/x+vpCOYY26LxVkH/tayinTNLhXTuzXn0HH2OksSYXRghX+qXPP9Do3KUdKEu6ZnK3VYYUY49k2l/5XJB1qy32xF/jjNcRe1SeMzyou+R1Oofz2UxchryMs8apDpkFn1LwMpSoDh13Yaz6XQv2yzi6IeKSNi4vPYB4khzWWYznTrwjdN7sD5woHtJm9b8BGpXZOA7MVcQK7HRgTk6dkwQOyLanj/iO6Ol8PiH2JVqrsdvtY0SGPfeeqn7lZFAb9f7nn3+OX39bFxfS5MZ9/ZvCxsMU6mIAz7/79/8+/tv/8N/Ef/hv/5v46aefkg3t6MiGVMS/xnYY8msnH3/4GMK4wKtXF7S1EucJUurCeUYb9KQzn7GfGTm1TUNHY+CYuXA09qh7adYOk3/487qBV+PHFr/YbpkfmBuMEerzWhArdNTQPgL9pGTBk7ohN1FG0qfupOOeRNkFp3NdgbsR/d/d3IXyDXQyvb4yf5zCt0VGTs9n+BNXV0qIoxD3htpilDZ0p60N0AuoPKBwc8m3CXyTwZxK/CObP8ZIY7Tzv/QIU1vz6thWa+LcwqdyFNcN/N4QMx0jX/qMcfwSc9rkjr7CHaFDumb49ZTfr1i5cFxKIBJ/BXnVgv/NqWvbhbXArxvB1TgCP+JhAPGXFmTIaHiukfSUFc6FeuOYdMubfSxZz6GKtrZYQX/5RDmCDH38qt8N8mqtRt9aGHfsp/2pMwvGDIQS9lE/G/jbYAMD47pSaF5YtM7oaULmU/hGr7QIpyu2R8aXJ/I+N3MfyD3VvfJh94Hxc1xjFYhUO3Vc4K2iB+e7DXZRhxaErZA25S4M5SYcY4v+KI3iRWLZ74IO1OuJ2OvBhRsc5sNP2t23b7np4cZBFmzLXMLYdCbG6mdela/8KEevmRMSuyYL/bxaH4FNwm9er/fwcGaOmeh3kgbiw5F8XJ2b/63xG39X9zAv7dfCIz9iVRarfAP42uGemLnd7kOe9dmMyV2lGbugjzRcGK0gpc0CSVHRsT58y3jzuh26dDwDTY1Ceavj7X6fG7777Y6N0pEY0bKtbw07EU+F4kDvC2WKNzYNlNsb8lYfs7LxDULmSvVkW1ccB33QZZ6Yung/nEByiUM9y5MyMOb7ZqQ5sPqUNgvDw8MxY6h69D+S8O2xb2zYfGY+9S29+2+PcY+OvdpHnUuT9jFgt+LwWRgenp3Qjz5zSfrn9EvXSScOho9svKu/df5TH4VwKR8WqVkQ88zaoWYcCj5n4BlvPbgQjvIXd6tXGTgGLfFsPWaScnxFjuKiJWotyKRGoE/HAzbrpL0UDqqwV78q+cCc4vw786zc1vaSNJ2xPfODtAUAfKdYhKnBCGVqLPB/E9U+hGM8dkPW2Ox8rpy0VXU5wRugQp/roNHx+qYxpbaVXpBjtPQqkbHRg9eRmGbc8CDevuKRD3PZvuLbpTAAdvktH+riiZghTjdqW2sZk41XbjSv3Rd689NF6kRbHpBp915kccYWk54oeZh35jl97+UY5uBJB/2VmzSObUCP2xCP8VDeBnFDv/DBBjjtfg6SBx4LkNfCQ9IhLMcMjDFXMa7LU9izK+G8yS06X9hgfeVg+zkPalLOzM0ZDwMRoiflfUaP5sPGY23BYq59Yn58sRBXcuzrCR5n6LtQ3jIGchPuRwDud/dTfm8USzCiDxVYsNCKMenA8uGzSp+YCCac6KJyNUYUfsq6MydNL6HjmUhquI4pBacKjHe+xPH8uv6dHBYVTkxdWR3dADsTAC4Ux+k0z5xIPj++APMxDEIGMNss03TJIOe9tNXSouIEFkBiMwQogqEOVErNiWMk6dWo+8YzfVfa0qTtto6BJ+EpB68a6oU68Tg5SOcJXo8sZpQBTWEgaQRlA8GGEzKdTHfS2HEBwJSwXdxVvH1JJxN/BJiIAeK5lnVMDgN2SWe7wMuEnK96CT8MNRDprE6EwldXwpG2Gd14v9IBJvrzm5Eg5Pd6nzdSkTfys45Z5ZcbUuj6jeKkpc5MytSPmyAGI2mi93f5eS/uPBmHBu8FLr+tVmTRMqgqt65AFMW2nqv8SIwUCifHUVFinXgK99KdV/oHHxOaNwKME4Wy8+0zZWHw2my2MbIQGSgGMuGDERBCoECPybkBTb7Vr/TWVhm3RZza58Ip6olgN6Wd2K49Bh/xiFN5n6UBfqmGSrDw433ysgo24dXawmKbmwPCG1pLmcizdu6iGSDIClvt4b1C6zu8Cm3KK4npIuqATPsW8gYCwdIkVtksURxLyQZaulKiwnfwyYnVZ3C03YbF3iF2h0Ns2i4G+jCaEW5ZlMgMq4sM0Ccm+leDNkW7UHaAiw48SRswCwxUruphxD8s3m92IwskygDN1QKPrcJ/i/wuMLoaKPLVQ4P8+ibPhsnIcmBjz1N1NzYq7Rd8Q/GqQ3HoC10x3sxxhs4ztit9rCW/2+jMgBldnWg7shh9fHyOI/5l8teuspQhinwM0LoZdzyhbWIU4NOHL9wraXEn3/QQV8J+nSIn6oTLZIs8rvp5w1acvH312uTnzGbUBT6MNfrTBF1uIAjLMfKpLDr4tU4/FIb30gfaXJBBXdSKHJX3uAnlPfCM9rDfmc2SEzI5sW5Bp+iqsSkwsjixn4tpZV5qTVXr20kHPM7ISr8/Pr+Ei1EX///4z/+UsX5ioSZ+aXTR19qqU3EqzzO8atNrwcKBJTz18p1HhQgQ1PJdRzzCeoEfOISmvtTQliVu4Rh8ZqNC2ZmMa4MMjL98ChsCNZSFPGHEuWgFIDCAU6QuAkHkXDch/yObU8/wd2SBYwLpmzP2H5DfgDz7Whmw2tUEDxN8qY/dYc9GyTY22z3ybqEtqBcLlDNGrbwzCF7txJK+R6vyLjWSvgtwHUd1VPSzUrmO9X69s/VakKfM0aBsnGdGFkU7dKo+jAmVTZINc596ru+6sa1vLdSVSWKryCqfh2j9EF2rsG4pJPEt2tBCXSmXM7b5SvLp202Pjw9xYoNLnm/YLNKepEwepP8nNpP/3d/9u/i7P/9dnnI6b5gbHI+vdPub2O53cffRrzfd8axsYYS7ZAljEI7lDE4TRP3JYhdl6NV2/eHCoFIqdJf0zYreMuZDu/SVrrL4a7lJfNhvY4e+hKFdCsexEUr5+ptaaNDH3/BNm+SpcKOfSseJXEBbpmdUZLjbjuHCtJEHMDSU0+vTMZTzFr3Yz/5rXJrxyZXfHlo3xLcd4+0rXWds0oX2Mye/2uSRWLvA46Ce4MmrY+xv/YKfKotau5TrFnz2sb0yZseieHfYpz6Fb1/Hya022LARS9+qVXEG3gR/E7Jf+/EbpmYLdupVnBP3+s+MjNzcKD0SQhbiTjy0X2yD+Yr9V9qs5xFu8A3gOe/6nPX0seEM/8Y4/VqtdHZ4L/ZTv9ql/PW1pd/1wO5KYchCPFxSvlc+S6khbzlmoH+/2oog7TND5xl+tdELvAMmbSlAbh60xoenOD4f3/OBGTJXPPIuHMvMWG1Kufk8koMM+KA0G2/E4/yu/ehTSDVpb5V5vI7ErcK6DLtALtKljMWvrUmbV2nx4NXNBfGt/SJ5Nh4bE80tLGfi1Nr+DhNdnOFVOpxrFp5Bhc5L8luNO1nWTRL7qJ834EzYwoRepPvNexdswJJPBod25DWf338V5Cd88zMw4Hfb2BCfVr2966CjU/b3askH5MuVwcoIAgFd0GEL/Us9Gt/W3ouiTdkN2Lp+YXE+qrXluAIO+xsLOvkLbW9Oma0yRJ/gulCuMk+e4Vf50f3drphHySuUvfFwpt22qv7Qc2OusGgTaztzbZQopSYdwj4jO3XpdXqXq32fmXseH+9zXn02J8HnT+QPJ+xyxYHdgocAh23P67oIWOpIGpUTWk46FzbYsw57zCsAYM3flP/6B80AV1nZIo2J9/s6ZwGlkl59SzjCVJbXMfKrTSHV5LOTX2ACOe25YAjKqLYalfoLdqcMruvFC3bUlfJv4tNMnXHgO38ihkBhWRJHv8Lr0fOqX+hECNP8Fq5BjJvi0WYXLMpxFf0PFONR0L2jFHBrIx331hWezTm004ZeB+KjvKaN0+EC/fbfvL/BAmgo44dx0uVXJ/VRN7kgJ9xESRhDRZZVMYV9tDdGZQyoyMUNm7Rt7kGzyo77VquPma+c0/5OeTC9QIf9zX235HwjcX9kLpHmqkwK8ulrylX44nKjWH9McZYCPRTkIc/2Mf923SRcn+nisCz2CSoK1GgDMzqapjdomcgtJ3LeKfJlDQ9fsW1jh33sa87jVZqNTc6Pvr3kdcKOsx/8YMD+4NNqTOkl6t/dL03p90V06VLw8/LGdc7CL38oC8FyZvIzaNqGYvjRIGR0wZpU7MJGj9Y9o0gd70zwMqC01sfH2w+hQ+mcD2wC3X+75+RFWIgJWBrAGUM4EfRys+jlKe4fHsLd8ScCou2OX9942TNo/ZEG72xPnIw3gS8YtadatywaTX4qjqBB2t8JQqd18bBgxNYdSJI8obi5uwudCKbDwCFNHUz2rWH7OCL38jsT/M/vznjixNxdZvtar2O76HSctInX7+L7auILfTV4++BLYVDR0Sr0loJrWXCwjuKzfLnYEY79ZmQtLid62+wDYRkcxDO/B/2kH97EW8DPJgAAEABJREFU5dge+AaFAT5MEAvB4cqfdHsi9Qo/wrB/FDQJrhM6Eb8BzWtuRtFBWgxY4jcJt+2RjbuJRYF1tjsZKktLBa/1DM0fwLPwrzHUFiscZAtS++w2+/A1SRNqdQUZ2N9qg/LaHFMrBBZ2oY9pI564PDw9EoxO9GXRjQK0wzdscU2MptXeeFbmu90+PLl2887JrAfmAI2NBN6rspIWdT0RzEzcztiz8lTuiwakrigmZSYF0iavexY3Mvnw9VsuBKTjgH1d37AZmFAgHhURMLEjZa4dCtPiDrm27ELXemGttMz5FYjX6ciJ5YmAS2Ex7AL9DT1JVxYEpp04VtgmkdJ9wR6E1ZVCwlQpaAHfm15eY3p5Ad4rNL1F6fvUjXLRf7U1T6Me7h+R9/P35ENcJv7K6CJO4GtTykqZia/D7jZMTG6QloKOs4CfemWs3HOhDildBCIsMdQWTkJu6BXqtI/RZHpoUfinvcmPuGw3Ligf8Rlbfvv8a9xzqnYiFhQ6DOh1IDmr4IRBfpAydhDAKtTJp+OFKz/iWPWzyvuMTaccGSOv3ovf1+d9Eyo3dEjY1JnF0zPpMAExHnSlrPKsnn4t8cRC4pGE7/n5iZh6wpKWbO9bC3mpXKVLGpSxJ9NOlBln4EmdAJK+NbQ3fWRDYn3Yb3ORO5IEBJ8ztiV96s6F5MRzDw2+gv7jjz+Fb18c7m7YvNhGrQ2f28f2cMN9DZOKHz/9FDvsVp5r68Ovo2zA03U9dL9xOj6F3/0PPh3zR4cslSlK9CcquP46BozQ5fPQalRKoX8pDEYC8ooprmOgxX6lsBDBpjzJ+/Vffo1vn79y8v0c1xNY9eBokUmjGwX2tWiz1jkX6Ac9sHroWdCh/qL+HCseea0snmfmryMbFMrqFX2ewZ19iAnGjJlnber5+EJ1ycXMoF31FRKSEeojXHz4tlpucNzc5Um09rUE8yeny8sy0T+Q9xYYY8ZuYc/oZyQ2fGAOUu6tYe/ISD4mYw+6V6dufCvnEvxDgAXeurLiVybGIu14x0bHDn06DwpDuRgL7FqheUAe+t5PP/0h/vv/738f/5//7r+Ln378ER6W+MKJ9Bmcys2NVWWkX78gl6vsPHFsbCTK783+EJYzc8gTGx/RldBvS184JTzGP//jP8VX4qE+K1/OtcZEbbdA0My8JT5p9L+lVh6Hm31UaJT2M7xrIz/88CncBPZvwfmHVn/+5ee0B7m3zrf61C8gA+mkrzvvchP+4VLnFXkWpjj22LfyFra+eybWK8M37YT7E3g9Ub29vQv7a3sXYt0OP/jDT38MfcQ3cpxPDodDJtvK3j9u/vOvv4R2c3tzk37pQu9//d/+1/iHf/gv8flX6EaW0pW6IL5t2Pxu2Joylx/dgkgFaUvyUrCFNXk+xcjC5BbatV/jhb51d/cx/pZNt91h79C0w/0Wfy4JLaSlx742xmPoH7gX5gw/xuszupuYR4wvaV8FCab8I/z7IupnwgcgBr1gm4CdkZM2YTE+Sa+Lh+BzRn7KTP/rgKOvSEMFrr7I8Pgec6nzGWZTzhO+AFlACRYDFB603QV8yqyDCG1L2+E2+1kvPufPCT7kyTEzsNTp+rYMFJIbiGctDi2J88iBgGNARWUJ6YSs7+DtL7/CE642ZF06cwRz42s83j/EfX4V44gLFJvzrQ9t6xV9r3nUc+pH21YOfWsZB1IX8gdS62ttyLkC2R9sgHo0krQu9MsCsdIhf2d4Vg9XHMaM730AoUxP2LN1pQAXeFQnnT36qYmv5VykXI3H4pMu7WvEZvTdKJF5iLFVEPLR6l9iIBKO6CKst+QziL7ri3t9SF25GM2CXV0osJMyo0vKSFqvFW/Yk5tnx6f3OQB5nrFZ7etKa44DiPqRf+Weeb46h1jn+q6stPIYwa/y/tyVwqI7coNFmap/fUEYvm1jXJ2xJdtAoblRWMNAqXB3u23+7a/V35lL8TPlVvHbmfh2QvYTPEjjhrnww4e7+ECsv2GNopxmdPrMwfcRvqTJuGrcta0DhniVlXr0Xr9PfcB8AWhrlblmG3vyz5ubQ9xRtvt92AfW4G35zltECfW9Y+NZ2pWxOrcok+AjDnXkuuDEXGCRf/sKc8NY+1uctzbYx4Atay8LvDjevrb3dbWrrkhpYMNTnJhrjYn6qv1qq2F8sL94XWs4p/vGtPbtpsvusA3jm4eA137iKaVmPv/Dp0/x6dOPyGAPG2Ut2KZzxicOJQ7ERuUWkKFuz2dyGOZk4xBVKasNfI3o0ng8tDGu8cy3esz1EA0/9F4KfCzpC9oDZhAX+J6xY18UcBNf+HQGxggtldu1v7ZkLHdDRlpyDgDXQBGvz30puWl6YP7QFuRXmoWfPNeSccP555bYf+vf1WEe6eEXRNgmhgFwD0PU9xnbU5cWaa3oRFk0r32LxtjD7V3mg/LzvSQwNETFVa9IlvhY4akDQ6GRTrS78XbCfl1PSie1GU+G2uhbsL8p9KUHNjufyIO1KdgMdQ8gyXLI774gkd8XD+gusJhwknx7WzDsN2wGNaMdjc3CLXUrXxpjrRqArNqPJr/HjCOqSJU/YXCOGwl2JsMju5QgYQF5zr9RIT7h2N9+BvJg9zoDUiIjUADDgCdW8Y3AGluLivFbd3WIiclPnAZa67tS6AN9PbSBwElI3oJPpU18a3+chGfhGlgO231sgJ900Vcatcrkkn6lAJOyNs0shKZMcHVoJ6cz9KYs7ZBlQZYTycExi4mswUz8eASL8JoOIlyfc8j7L9CB3vFz6KxOGlQkTicl4SD1kLaFMdLccDT7KiufLV1BBqXaNQywA/x1DDoTqKTDscpeWQIGMko0+ggjYH5NEAmUypiJrJSSNNvufcoRWDOTY4m/CYOV8jSQSrOlx1aCz0KAFCdIwvHrbnXNJCSSk0L9QCJN4O3XoHEd4zg4ob3RvwKCAIywJ+g6kQg4Yaj/S+KAciZ9J0x5U1a2uXgSDmyRowCtrHAq9iQv2Rd49oFNcNTwc6XB+4RDn8LDdYw0CNPnhuxoCnXkpC4c+dxsdyHP6zh7YN/IU7lfuKpba2dkmckLk+7E5AQnVC80/6XIzxkarkV67Sd+4dM5ZmRjImRCbLGPRXrWUsI/dOjbKC5s3GQQN8hWVXAj/f6NHpMSaQJkFGSVfJTERC9+aHhD7tLlGHmiFvmVcMHl//Il7KQXO1EP0ht8XDCpJyfLN3i6IEjtlCbok5SCvt9xYazqyLZaW/StYSvYA7YjXheY8wQE6LFPKTVp8N4q+RdiazW0UV8rN3lRbtJniURVSJgiXEz6NRT5sc9aVspn+HhhElPPtq+wY23kYl+Q81NWkNTZ59rXe1jNNvvKz0B8034G+HKUiYm2ZXxRdo4FTPqffQYWcdpWFpKHHr6EJVxpd8yEPWE50FHDZMBxLmpNMpTFxXaKcLuSzCPXGia0Jj/Ku9UWN7e3a8JKQlIKm1nEugs6V66pKHWTDwGu8p1G/d9iXKjYjraZvAeior/3LiaSDp8hvuuA8d4uD0cWZ264mTSd9XXsxHHSUbuV5hMJtsmHi6AzutGuAJG0FPAWeBOPCwlxeSo1EJcqMmvwV5i/FviZ2QiaGJ+29F0uCQnS/5V4PvsQhX8X6FVHXKijppRotcaG5N9k0+RMHfWQKL3CVS8z/t7Tr9KwwO+q1wWZtRhJxLQBNwKCj36sDUzEgxl6rn0RtyPp8f4DEeKY0YvwS1fWJK2roQ6Vn/4Z0N0rj1rTrw6Hbfzd3/37+NMf/8BGxR7+ljBBm3zDS37YmBhaC+UmLek3202MJMrO1eJUtzsWG/Jylk7G6tNuxKkXD3WCz+g4bFx4FfyWAo5CmzTL4zObo9LZ+pZ2aDvNqcfNbpv+boL5jE0cn19yPpSGFxLPRzZ+5dMTVmmxXpk5vrUhYaz6UnqRCfQIf4gOvpnj3uXruLXMUZGVfqnc5cV66dY/NuhKPQp/5uRZu1t5eIrHh6eY54mmAoyatvP09MQmpjS/8byoivAj/16l2WsW5UKBaH5W2xK+8caBbrC1WrG3xnw9xmY34rOH7Kv8tB/lDJYwzks/U2KC/q9/ETHfbQkKGMDvfPaqz+iD6r4gi1bBR9yp2ITkzfjKCZ07T6TPcAKsjPDu5NH7Skdllrrk3itoQlu1XXq8ikN9aa8rTUBBOT7Lu/PhGR1Jk/2lz+sbfuucIt8+Y+IphxVnzbneehdcwrc/YLPPkHyU77SC8Z13pFyQL+1b7FYbFx61zA0z/S3vGzPwtECD9E3nt7QlY8wZ2agvcf6Ft3WM+lEOlitc9aQslLN1WaBBP8vNAGixv30gMi/rLyRBTJnAt8aKlTYYXGMA9GU/mG7AGFmsC8/7xIEdaccdhniRD2KI+ZR6VUcwK6iQLuHM4JnRw0Jf29Sl9vXGOOv1P/tZLvSxzfx7ZsxaJg7k/lKu+Yn9E1HerL+wfNUJmiUXkGdif9oZvMD12gkC1K+wlXvGEnDpry54rQcAoIFWLDXku9VKzF1LoV5g0qoNlFJ5LORRc8in8NW99Y61/0Uakj8IoLdzqm19W2F2BYEGhWbHC3stVNBfGH1rYUy1+FzAq61pl1X6eIZiyF+Sf2lhaPq97TN6t3RRkhfXLxti7IY5yPsBGF0p4WelYcXdUVWo5wfYcMZNX1vCXe2CDg7C0MSpDyrH+crvCgaZBpsGY4zE0Toos0g6L9AFVGgqUYkbxgDtp4eeSrnmeMK7IMfg08GDY5S/9dqy+p7YqFHXA/TpNyJ1Yy83iF6O6W/CNSY77xqv5Q3SAbXEUCv07ZhPWpS+hB9lMacdE6PFT3VXCqBL0sxd3kvPAs/OL9p3X8esf3t7Y06c2OCdw1xDcVyv4nZ8ClbYKyHhR7y5q+2D+Dp6cn1/TNjUgLZE2lO/2lLKy36WuH4Kc3iNNtRYZQoTNIkj5zkCfsn+f6mXl1IY07cwH4yOueniIFH23CgypI3+9FlJlzfn85n1iHqxU2192kpBtxBtN9hdiI2OdUREpU26a6t0KQ5DV0vO2TOyd5C09OinBP+glZ/ouvW+yxG/v18rp78TupcF7V/e0AXKg+aJE2+dq9UaBqXIT4nrhFHQ0IBCN0wiFYfUABongSMBZyTwtIpBYfQaIZfYkCh++uFj3LJwGNugdWEEl9AwhOPkJkzRjGwS3f1wF/b/+MMPJKTbsL2WkgbUlYpzVpLAEWsNNpNOubFioBefcCzCMvCv359+jNeX0xrIIWgNYjNBak5a7N/3wISXYWjRWgM+zgEfthmcTCxUaqs12+VbAjRiF8fPLAQNEMIGaHR0xvcw9JkyQec5rwa0730w+Ao8S88VDiX735QC37bv9lt2vm9CmV3eJ7aVZ3hghPIx6Huqat8NuthRrKvwQxdkPsdCIBOmPBnQ5aHVGuKo8k9f9XXgVGK33aP/LU5ewzGQC5iSfV0Y9vTvCoxGoKNC3w077zfhyU3F6WAAABAASURBVMYdu9GethqMN0wMOR7ZG8wv7zTUvmUC3pcG6ELwABBxg5+0RYPpG33VK0NpLFm6gqQoPcFlhN4Rm6sVGi3UK/+Z4DUjp5kgc8nB61hhmZA9PD3G52/3cXw9RekqYgA/WB8e7sP/RckFN8jgiYkN+BAI343nLTKcw0WKYAfwl8J4OotvAa/1ktFDj3QNLMyhmHFv+eaOSZqTkLosjJMmx64T5oIc5vyao6cj0pGT3xt6BrByHGqDXriEvwX+xAmYEFdrlatQaae/cGeu4vg3xQGUMzCeHh/jKXfkn/OrQvP5nCcZC/LQ7k0AHVtrDU/uP3Da4Gm6k+118W07GKFd7UEeApB/6Z3RoZso98j2AZn7vXd95kQi50LuBd/59vg13+RS/vnqLHKc4HliYeFEZnJ/JgkwwYbsjEUfiSnaWMV31bG8ags3d7dxx8mavqCdSps6T1jQ0tDZAfvWTj8Sa9z47VvNhFR+880jbEs8LiZdDMuVsPvaiD8t8cMlfn1Kv6rIprWa9myc++Gj8e4uduPebvk1H5NW5TESN/fbPb5yCBO9jrHBR1maRClXrwUa9NEzMlh93YVDjYHFV9u0kLc2sOgD3qCNdUUVYGdLnkopjy5KyO8efg/bLbZRmaAjUu6epN5/DWXu17t8e+IJv1BehXGQhD4j42SFxpubQ/zhT3+Iv/3z38aeBdHavoT6OZP469urrSqtCOmTj5FFstcBuTvGN6ReWOS7wJBG8cmn+kl7ZyPn/DplvLa/CZ88pDywZevKu33VoUYp1SpohRbseaIs6NkNkKE25DWu7e/1iQ/bzkrhMF746mLcDlFbn00n5P7iq/DECGO589/IPNdo196UoRunnri/wb+DpMtyvd+gF+WgrzvmjM3b37dSlJnsQEIUdK2MISWiqEa8j0Z+4GvGxi5Z5Ev6L/A3w0/6JtcL/jLT2TZx28+TU+XpXH4mTkwU2wvwC4gsb8CxLqjLccKh3wSdb5QLz8q/4GPia7XGn/70p/jxx5/YbNhD20IsfMrhI3FeHsStHX3+8jl++fyZee8cd4fb8E2jv/3zn/GJLTa1pL8Jc2gtGnKq0CTzcA7cOWY2EpTlBnvfEIPdEEoy3/ksYG3oQrqV6+n0ysHSC+U5XtkMkm9hCUMeJ/Ia34h7uH90CLnFPpS7D8ZQaVnLar+Ok59sR8ZXWQlrRi7q/4yNGJeMbf/4T/8c3377GsYz4Qjz/usDce1r+Fxrj8x2cdgdYo8vGU8q8tR/fDNY2oyTLoaDj22tKptGzKmhPStbdePGmgm5dqXt1lbD+fL08rLOMWySSidgErfxz/zk+fkxvj3eh3+oXNuWrigl850BGdfWQpk4doJn4474fBbPlhhibuFGnPTrM9JwxePp7jc24ZRLSX1qy7aiuS6C3z5kEeYZW3vDzoyNbiAZE5RbaoBfl3ddS6d0nIkNk29ROxdQ1LvjfTvN2GM/sbjBfWBD0hh/OOxD2xTphJ8qC2H5PCA33yYw15G3ij5AycJuDmXd83wgdv746afwf+7xjQ1tEdKwUSFEmHs15NawRePxOAw0lPBtAf1cmcur8rqWAbgp5/c4pJ0K0Dholb4wAFNcWZC789Rhv42Re/WkMLXRgpw7St5HCa8140njMHPMOWmHbo1f6uuWufGnHz/FB+dP8jTfzq099lVK8v3MxuojNvL1/lvcf/0a98wR1qXM3hn3Xts4Yf8W9eazb0O/4Hv634T9qA/1eUbHWX865px5wj6zMF5YE3qZFTyS60qEelCuykgd9K0lXzSjXnhEfinzuvrGBaGlP2IfJ3CJU5kbE47wc6Z+xmcdL+yBmKK9W65zaYH/rhS7UMpKA3jUReIiRplTq4PddsRnakAMsWwONyKyMKdqX2/wc4YO84mAtoo+jHGlVOLhxAb7Y/zyy6951d+11T/84Sdi5I/x0dwBvThvwnTuFcjLBfl4tU4e+gZ+6L3KXjgXcEmTcpNur1no15US0iGfwpE210gTtEqjctZPpEUet9iZ9lqRcUUOf+3n5m9+q0HdiW/DHK8s5U+/0RbE0b+Ps95+4h53YxxYC/pSgDjEra2csQlpgkxYrElr8NGGzsjSeKcMjLe+BfYNu/Tvyn75+pkchjVeztNrjiTvDMWlZnIhSo5/zWd+2YSk8Dpk6gN3azXPMzHJb1mkPWGf2pI0nLAhefBQR74m2ow50rY4j7KM1j2UlXEi32AlP3Mz1HWo9IvLsQP52wY5ZG4Aw8Jf5+sT8+Ic1zerHeP8kOPoN6CLVmu0SryHVv9ek+NO8O7h2JUeN2q0wzM+6NjSBWvSglwp2KJ5U99aPi9vS86XxxfmTQ4oXvVf4XmIAw7HW4zP+rC+pLzGcRsb4soAHHkCMjqrzFWN+ZxSG/c1aR16rgPP9G210o927mur6Udr/BFLQFOfMVVbgei18nf2+xpFfjdkm+BKbNehxtKFCd9mtw0nzwx+KM2gqWPp2G8YvKcwBoWtSTHKLoWxAPFq4NgSJL22axvtlfuR/ls2enoM0b4WhmXC7/126+LoJm6ZeB2vkYjHPm84skZ9wX0xFYwFnMB1HA92yeKCMR2XoD/hBDrYNSg7/kzQmygGHCfdv+6vEwuvKyvsWRjgFYZttdY0/N17gFyD2xIzgcM+LniVZ1cKhm5pJJubdIq1b9B3YSE2J8+OkQ6v0qx8g09XakhHlq7Evw3kOhHt0KJsLBUHy1LoS3GyN1ko3AtX2V3gBdCIrnApOKil4oQ65wrTBXDtS8hnD3yvFmkHVHTBB0EoN+Uo7eLYk3Dl5hOBwf70yqB6eQ8i8jUvE7yTXGUdQKLQZyHoTUyizxnIXwhCBkwDmDKBWGRXQ1sYWkMm8F3W0piUR/BZdlw3lIE67bQAm87wKG8thtoILGvg9FXFZzY+DHYuNMRzZgK6J3n1qwq+wimJ8t835AK+AdxOjvqDNMlzrTV8rrUlH8JZHAhu2wbGeDWIm+TLkwHUQK0sN9hQbdI056aPbWpGmNIvPBdxBl9Awgv4mDx68Io/C34kHifgjQEZv2skOK1CN20VRLXCe6NQpz60BcnsYv0U+Ku0aSc5oZxP4eKSofAHHMYqa+Hb74L/+X3fE0m4+pdn4QlNG9OfLNI/c2pwxn+OTKAnJ03urV/HLOkDE3XTe5vwAE8CPmdCatvshIR+1v8RqkQ/1Nj4HWwJZOJF+OFnt93Hh5u7jFvjZmT+UJr6GxtodJD22pDh0FKW8u0CN+0FWF0poZ/pA0NrjCA9gTHb5d2/VSTcnLxpL4CvwBOvxcXESNxsJEQmlrY5tqdj+ijXipxra+EiJWEOKx7tUIRJU20hDVGssZjYFGguIbyCvoKPPmii8ob8XABKuzAH4P81nh30VPAocxdLLtBdnLjBddXFCf2k/UGjcLSTPJHmuQJvxLfcADRx817bg4Tc3HJjTptWd/M1xtjI2PWCXL2hSINFtfGYPz5Lx4QN6CPy5KJwwRCkZYNdqyftzjrLmfjtQlh+HC+/+o2lR8YClkaL96jRy1oIPdr6GXzOB9LsPLXHfvbEMa/Ccew1lhtbtuOeWL7PNzczOYMGdRDoSZzCcIx10iSdIrxyb708pi+8PnN6yAY0HWotqdvgk3Rh6ykD5hThpH2XvwllIXzxWSfdsJJ2Lv/aWPB5wx78SpTycbxjrvz4bFHe+qbJo32Vu3W1tuSxKyVjtTrVtsQpfNtBkf8LTWk17tgQtl79a0PPLLhcHBy5Tmy6iNu/+WOyv9ntozIG0IJgcSP1kfT36KzRNrbVH/xfbaQnOyJf/eOJ+OxCq9J33G6hcxut2n8Bbp9fgRCfcnkjR8F8oiLb4GNSf0au8u54Y6T30h0wJw+Otf9aKmMbMiBBJv4QCXi2DmIwJmWr7KTR+UR+jW/qfM8Gz92HD4LNOKbPalefWHh//PiBzd99zkfiP6OrV5NuNhu9N3+QDvU1YvfmGfqfwKyHFTZwJ8rJ25RdB/3y5iauXz0Q7gUavWan/+rXgmAsf/HBwlS5FvHY3bETtMnfqqVIXDP+Le//pg2FllJTVi4OZ3D3yP1Kr7iECZIo3Aj7Ql6mPwhfG/PquKDHOg6s/GjnXpQ/YJkvllx0fx+Dnh0rTPU2NOI7NuTiSpuyCO9a7FOreqyhzm13QTSQNwyMsx0SiWszqFfMLlAyHne2SGFEo682vd3u0w63+23c7HexxscRGic2O6Zc8Mu3sAdwiE+5S3/yTwwx1p3xdevkJQtyTrkhMGlHLCAvqYOOOh7yp3Bf+FWQv2XlrZHTrXIw7luGxnNlXulX3nvHAOGCUOd3XOJTjlQzzyRgmC3hP+uMTRN06tdreYO/tcgLAsMG4Jk+ziVuSghvTh2Z+ylPS4JVpe+WSB10iIOKtZ5n5eE648J4cVOVbVCGSEvKghvQQnn2SQhUrTwWYqY10iCM5FMgoGNQwiIRj4xvdgRwxTaU54qPjtTZ1OUVPFQJwnnB+muZsecT8UW/sKzrAXi2M51KKVGrpUJfoQQf4a2FhzysMI+TXnPGBZ6sL6UyP1haGB8btmdM6WiUJ3ErY3WQcyQ4gQqL/OY+ivIu0YG/WKDF6hk9KYRSpAlg338YEAUa16JMrnhbq9lLGi0+2NsrCBGnOH1ax3pnP4v3fW1hPnLLJtAW39EH1bnylhYojdawVXxFPgu0OVZbMFbLq3CsN7eFSB9BLV6Uw1PpC/lVi4ouecw3uc2jheGzRX0oi4B4xLGC4f4NmRuHxTWxCZJ9kZmw+gZdw4YhJc4cUK7xaqUaAvghT6N1JN/aDNu0T/F0BcAdhTbhaTsW+VrYgPGw4kz+Jc6ZfHlBL9J65iot3ptPX1DaymFwSDsnXwv0ClnQHhIIn27wU9a1mrgt2SF7JsGJm7HKcyIGOX8Y192w6uhbGGOpVTk2wYa4ZmKF+uqVLX2sW+mbVR0yL5kfdcgMIpBJhGsF7dkH9a1ea8Jl7ROQgyylmVtkxm/gJg3c/h5/yu+N6AWNFpReOaUaCC4jGzSHw4GF1CE2LGgGF5RDQzmFheoc7vS7gK4oas9GTcUYNKiJIKgV+J1L3xK4/XATbib5Bo5GosPd3tzl6YMGkEp/l5YLTuU2AMuE3wl1IAHqKwZYCraz5OneM6fHJ5xFmt3kWCfhLYlgdTgTEBM3dEiPFfLlvUE5C2MnEv9pPmXfM0mOJ28mli6KTOZyHDg1YCdn+RWn9z30uci7JZG7vb2Lm5s9AWt1kNWZpqRV55H+W9o/uKsP3xsW59Yb7KTFBZiB6fR+MjLhiBeEYh+dxKu0++qyjqaDW78h+TUxdDE6oBdLD70dOjQoORFYt2ERLC9vOLr4pE94HZV9LVHRtTIUpkX4wWchKHGB/ZITT6t1TQiAb/KiM5tQ52YB8pTO/A4qtmKyJJ5MauHLnWnpgS3kvS7435C5MLSJM0HORPoLp02//Pxz/PbrZ05N7+NXHhhJAAAQAElEQVT5/W8/VXBvWHz6VtG4G8NkTXwW7UQ5HDjl2x5uOF3dp702dt6z1DG8bgnI6myA3wIP0nc6nUnQTvkHzNSDiesjm08PDw/UH9HhnPzLjziVtXh2LBC1ub4xafYlpGHEP5SrcC2oItqmQWtLGC6unthwOrIo0pZeSPjtf7i74VR4xPsWcJ44TX+JCr+3+JR6oYG6Z9qOCacNlcSuxQh/AzgtbiT4NyF26NoF1m63j91hG7v9NjbYyQab29DXN0ss4tUWtMFSaqT8bvahr4Ik/0bNK/Sd0VHfGu372ANHHgs2I39PD2zWwc8DC7IT+g8+8swFHc+xnkodWaRMIZwp/RG/lKFCLztfrzxG5IOt+ZQJGTOdtGorys8JUntR7yY/0koXNqrWV3grMLcH+MAvd9tdysk+8Q5VuW63YxhfRHLG7twAcGLV7tWjPtBBS99a6DvWVe+R38DG24a4aNltD6EsG0nKAdnccmJ3uLuN3eEWvEPGSXEUYJl8N/SlnvrWsq2H1lpLrDi2TKwzdngKfUJ6aQ5lLU9OmNJuf+ukVdjKyL+7kX//6uGRRHwK36oz9h70BWShTQzQPYBXuZlg+AbK4/1DxnB1WWuLkTirrH0e6KvN29e6HnscKF7lwdNkF8+1rfFW334jbqkbxxu/jEEW27Qz6y3CK6VGTXhIp6wl+SFATNNb2voJP3EDxJhn39G40sCHwoXhXOHJuqeA/r0lbWwDDweSSmOyvrraFJDfx1ywA2WgDKkNYRyZS47gOrH4tm2HzJy3fAP19uYudthLVwqxDxlBg+3Cr9UN38iP/Ax1DDcHpaGDN+nJ+IhvyHd25BekEFcWdHXO01/fmIgSmTClPJGBsVCajn69iQWF/JbaRastGvbWc+1KifzQX7qlR9y+8m/9hO+6CaPf+GybNtE3Ei7mgjPz3/kV/4Q+7cFT1MfHh/TdLfb8R06j9QVtwHlR3xvA29cabrj5Ft8vv/4S2s3/6z/8v6NvLb4Rv++/fol7YsJz/j24t1hpHt7prpCyhLY10F9YHcxrL6kb/QEd3qJD2Xs2BkGfc67FmPkv4BTPBn+81cbxu81uZGFTc+P3x59+zFhlfNDuhN2VxqIk4uX5mLKXL/EPteFzU36FWxnmGxJJV2POoyCrgec34oQy0p6UY18bfATjTvk1X/WjXq3EmkOe//DTT/F3/+7v2BA4REVnm+0YH+7uwjegfJPkkAufkrHR+Onc43XCj4KP9Azg3uy25GD7aP2Ks28NeC0yviIfuhLiCpcl/ebz59/Cr0E63jiyYPPSrawbY51TsnBfa2XctRc9saXkA3Cl/KVNPxaM1zNxXH/z5P3+8Z58DJlSJz5jQkGHEz6MoMO4ZT3gVjwXKCk8US6M0S+E6XXiWTna0ZhnkRaoogqpMqbWFsKnAvC0vI+56rkAesB+GvLWxuyn/o3v9A7z0EYsVKY7bHzAhtzUybZSwg0jZTQwXrpBkvrRh/RJiwsk41xEITZsM4+9Jcc1/mu35nm+yWEcmvEzaZMO+Un4Q019Tfinejqjb33RTTvzTmVh3DMumJOc8X/xWT/7ViS2KE/Xol6Eb+mRvfRbhtRvC3lWz2tp+GmFrSXnZf+ukzz5plLmaOgfSYe+Ywy4ubnFfm9ys3KLvQpXOibypgn6s+CfXmfogrFQ59JkbD2991HH6taiXGttIazUU6vgEyt2iMLtI2/iOSObSfjI4ES80kZmFp/qS34tF5BdoJsLjyy+S4laa7hZYWzajvgONiFtM2OVp/pcy5T+u94z92JPUjK86/8kbnhY3vUoPfY1DqmfWZ4jiD2FeFFFgWxnYuiUJel1LHDlCw7pU2OD7aWtsHE+jtvw4xt5xtTsBz8egOZbsu840nbI70bigfa7gSd169hY/hXQ/xramrJWdtqMedMbMvQ+4ZZI2QzIp6c4VhtVJ61hF1TMbD5MyPpMEY7julLIaVpsoFW7WAvzHTbmWPuckZNlzV8CPEiScRBGbrMgjzk3VNVTAU8dBuLabWQOVVv2pzp/HNZTJ4+2b/BT66RH2dvJ+V0Z/vDxUxhX9ecrLcqhlBrKakBO8io/D+ZIHFgGn9qXMEZcS+FZHMHHnCVlgN15LyzlLw7tqiusRbPfEnBJPoef+WxB31SmvGrDJngwJ0taGv1gXn04h65lIhdgHkF+2pvzrHLU1pzzjAnWfy/oZaLvqucl3riHnDD3MMesVRwlfWoAXx0am0ArHRif6sBOIny7/kw8cX6XHnWoLZyxF3WUvtnjm12NARjmqb02AzLM0y4R8HaBX2OX9EnrwrN4CrFIfYhsxoY9UNeXxdUxUt1KX18qPMwZj9J2BE47YorMc4u9qfid/Uj/74rkVBbKTaJRwoIiX19e4+X9lWINw51B+5kobd+DgYG8x9DH7ZinILZ3cN8VfmEgGknCRI8q3CCSkwSVGp29MuBiXMT/3FzSoNZNkfegTCcdWaMRX8W4hFvAURlXMfS1HoPlXjwW+1saAaQ12hhngqwjO6ZAnzRYAAVF1x8pAQOVA/B1hi2TwkjgNnmyl4FhPr9h3wQBjHhEHnsW7fv3zYEBOkp9dzzwOKlKL6xEXoFdE7Z0NeqqYDNQTjj5daKZmTxojAlHf3l5zte7s04dUTyFfiOona+FAG67zixfWYSBy4pPuuTBssqAmEC7/RxnQDidT3EC34TjWi/+Dlod32p9n+wKvDPZETCkDVKo/wsfrwQXv1biRoG8CEPc2o6ysL82Jk4d/2IFcirIsrYarbYwiFidfaDxLD3uFLM5Zd1EXRZodZHiYtgAc8F21aAnxjN9hG+58jK0lrZ6c3PIq8/az4id7Hf7uL29jZGJAwtYE8CXE35wDOG7qCtRmMTHcPJQaeqzKzUadNfa8iouv8pkwvhdjoyz3YLwCHxTuIEmbRW5SkMbhzzhNAkUtnX77T5sNyHwKyfJKzp6Q/byOy9TZEBXPhQ0ui4oe2gaakifsJwYxeW98JxEnQiF4aSj7rVrx8u749TRohKgvSvA4ur4tQ+9SglhlXK133WyDz7SLgx1QM9wIaSfjCRlyrfhU/axzqRC/9I+emTB8HCssL2XBnXqVXtTBo/fvoUbtiabdA77LvjB9PqKH71l4sEvh9NcQrtbYWu70IktzfTPzVWOYxZ8RFp9U+sNmzJOCbOhU/1J3c/TOWHn9TKHn6SLm+l8xk6eWBi+xOt3X51QNT1w/EL8kScL3akPFqZgJTFVB9rJVQ9ndCuvEM4PFldI0ADzhm2rpyzQ6LOyFaalRx9OnMkHC8SnlyO0nDL5Eh5kpBxaG1Dhgp+f8tpFyat9HGus9146hasctBefpZXewPG3xdq12Fd6fFKuSScy9prj6H7Yb0kmRzCWpEtbF6djR+ja7vexsxBTjVHCc7NLW5yRVcN/9++xVtuRNiQEvEDdc/qUbzg9PNyTWMAfxAhb3fetcjI44r9bcGxju9+nr1fqBSAe6TwTN6Z3+WoHKCGMtQuxJ0v6xBIV29COhR9+OihRBxQV7Bh9TrptbrXmWyojfq585dsrVmBzSINDEy59RudV5KB/WEyI3ey1vdAxx0Krfjvj+8ITl/WYMyQscabeZ7onvbU12EERnehK3lfokqYtsWYgDlIZJsXW960S2/F9+si2Ngpg4twQA/xXDo1MkJWDdMnIieRZ+Xlfa6Vv5RZamBeUh/TUWqK5ICfWOi9DyffYN8ET2ozaaoybLf3GGFrD5jrYAo7w3+c6debY+P6BN+6lVTwXb3hWXhbxqmMXE8bErAPPAN8baNG+CrT9BWZBbgUZUFOAzU+gqMYYxwrL+48s6BowxFlKDf3l9uNdfKB4byKt/uqgLy8Z/1cZaUfKqKWchCkMY5B+o7wneSVeWR98tMlaG3F+pckx4mytB4ZwGvIao1U3v+aQRnUqb+Y/8tmjF0CtcxyLXfEIv1IvH8boynj7TNiQtJror+VMHPxXmxBFCcfIn/FbO5I+FBX5UWbELsXWA68v8q92HQr94DM2O9a8sqJn+cmx/PK+1Zoxww1oba3n2fpr6QpwwgJc9D0jr9PrKY7EYecIF9TOxQv+Kx1p2z3yA464O8YGn9qjh0HZVcRVqVkwdYiHGVBQV6LDNrpSor6PhYvQpt2wueY6lXbrK/zqUz19AUHAD6pLwlFGtYHn2saYSn86INs5izJfiPnqzzh5xu71dessvh2jz6s32GYxusLnd9I9IwdtyA0edWjOIK3WO2+qc3Ntr9InTSM2vCcu3nI4td2T50hfYb7EJ6VHfMK/yl75tTaQS+3jls3bkXhVHWMniu1c2KCckifvHWsf20pBBhbkan1X3uXzfrVfa221a+Rjn9QI9Miz8PpWY7N1XmnYfUOEJfxUYK660C4sjrR5bVduE3PtCftXd5YZW1/LjAwt2oDQLCtt0l3hcZCu2sL7nmev0lqpX/GuchO+RbgL+kxIfY2+VcY2/NRrIb5BFz8zOV3wabWiU/IVlGOuYg6q7uQC8TC2xrjdRGOuwKgC6rgAgA7mLCfWEm4uu4HtBvjK3xx+KrCTVq4Migt0nZnzzsjDscrZPhUZAhhZIAcH8mDblV+rpMtD9BmddPQ3xnSlMPfMbLId8w//uqExI1txTOdX4s5rGLuVwbq+26buulJD+OYxA3Jc/b1lHRrMnMHcXrylh2P6e59w8Xnt/Xtc75VrdVik35A/iNPxytG+FudpbUm8sCc4JC6/CJKn5BVafHp8esgcY2FAAbcyzHE866duhPh13jVXfw7h29d5yOu1ADZ/rFduE7L/XpCTdVJgJ+Fn4eF6neHFN4nPyHxBd8mkVEOH4xIP8c4DDPva7lh1Cpj88Vnexvd5ryvYDi2ONQeUdh7DMfJp/LWv19ZqxsJsL8g55bPau3U5h1IPOej6lLmYPsA5QFRsTr26QSUNkI19EfPoTCru8N91WaX4u2BBB+qi7/tIopcLDrbECQf99u0xvvz2NU8qPa14Y/JRWb4F4SmzJ6QDizjrdrs9O7o3OUkHkC4Y5HVyUgwqfEMiZwKkYzsJaWRRajROxweMh2ExscB6fH6KR06X/NsbTnoLDZvdGH73crfdhwZYi3Svpee+ry2Dx2ZoMb7vlG+hacuOuTgNMAM4tgcmqQ93LALae0CB2kLBIGvDiL1W4EJ05arR7/bgZmJzcjOw0cRmwBQ6+ImEFkDsZO/Dv0ni6fEtJ0IjeD1dsq986oAGJe+tK/A9ILsNk+WGJH/DpCs+2z2NPj4/xiMnqROBoEKTgVt5PLGo895AY3HyNpFdyylMQt4IJOLytbszi6+zAYLIJf8jju7rl8qp1abfIfMpyxn9CnuFdeR0lIVjjkUDfyXj1iO7vsJGIWGfY+bET7q1g5QcHu5k498/uPdNA0/Xo6KXbezQn3wHnzdsJAMvV/w+WmssyLaZROxIQKQV1cSJyVmaXl3Mcn9mUjPYn6UXCSZOswAAEABJREFU2E5uXzl9/oa8jvQxaLn4nJHDX/MjrhIl3C2/vb2LH3/8KfwevPaxO2zjwKLyJ06Q/VsVe/QtP76Z9fi46uLb/SO+cI/MlthgyyYBAa/XwDpA/wb5yofySH2hx1d0BruhjrWfLX0SNvQ9fPnKBHlK2z2QwNzC94zOn7F/JyzhffrxE2O3cc8J/dfPX8K3Hjzdl7YT8pDHV99igHc3KQz4QcLWFbjFhjkCSD3Zpr2IW7gbbLRgW8/Pz/jbYzw9PhOoZ8y5Jj3yc7Ux+ZEHxEd7IfCvfdSRsIZmUr+Q4E0UEgxwb+BnqI3n1X7su8Mnbw/72I1bfHAM//6AdCh7i3qoVduKkLYBmUqvuAvG4MRmTHhA17/98is0P7K4mWCxhBOZvuPfGVrfOJwyqQk+xoseWaizhMMsM2PbZ2Stb1qUt/J5QM8uHhgWLgikQXtTPm48KUc3ic7IXhhvJEz63NPTI/Hyc/hGjrbi/3KgbrRFjAbRVWRH4Q53zDg7nec4E0OEY7nqUxt2AkYKyZtXdXC1af08YQNI+VvqAGyYM8Fxs9gTxW+foQdZnUiMHF8KesP+tvs97JU4Hc/oB33x5I+J3xU2M7KmbXU4UTvpC+OEz3mVpmx8/6WelHGHnvhBL/CGjb/ip1dZdbWGb6KM2F6UIO7M8Xx8zY3/Au076DKGfsj/7Yk4TSxHaNnvjJznCd+D/k8/sLD+8DFu8WN5L+gWUaQv+XcrPuMnn3/9Df6OSZ16NOGwbHIuuYlbxn4Cj/OYmysdBE3Qawzxf05T3yZzaTNAkQ//bopXdUVVOK9ssGWUhLig4KJUStqidOuL2o4l+PSthW8HHLY3YU/hWC4GQGu6EtK6246hPzjPOu8dkItvHxk/xCcfBXktnP46Xp9Qbx6e+KyfrDJZMn6KX3uqfYkNMu1rg7yafuzCew985eBpqvjPxFjpE89IrGvoS3zSqQ3qmzd3d9DaYiH+b4DnvLfd71jMDDFf3mI6vSEToJSKnBr3C5ujx9SRcaV0NdSdPr+BJuFLp3P/BH7lbpyVb23GvEM6K7iOxFTjvr545VdfvtrZuzgTp+0act/qqhf0rJ/5BtlCR2PXAEx5HaBjGFrk3F2CDdqZMYV4OKa8ws8S3JekvdYawtc3fvrDH7JuJjF3/u1KiQ+ffowfKEPbRGWjzCIt6uuErWlvQItGLqDOlYdy8IT3SHxx3suYw/0b/d/wAZiif2PBOwKzJS2lVHC32DOHjdjjgJ0pU/lZmF9PjA0+8mZONMKnepZ/ZXEtPos/58TtNvEwDP87pR2tc84aMwoNFb+zf0UO8rDBTlYdrfOBvJWwJ525ilPbEY9tOa425NvIDbahrQ/QDlMOyFLA0bdG/jCGPClrdSWciowLvEtDFCSL7Gdi+isxR9kZy7Un53CfJ+S4EPvpmnoVf+k7SQkXhR24BnIxc9IenpIAgrfw7SveVivkAYFhts8s1o3FX++/xD2xdibnwkSyz0isMm+s0C9e60VWa4sNetrgWwO6X+G3MJ7IE2yEdmVZsNFFHUK7etS+sjB/2a4vXegD96QjYODeZ+uly/zjhfxA/k/4lXbkXGdsmnhW9xMyk5ce/jfGnsM+Pnz4AI3YGDIWj30n8nNtc6W3Rspk7GPEVm5vb+L24w8Zt7RB+SilxgCvwj69vzkkP47vwdXXFYZ2VOn7/Xmo3/WjPjJfQJbei1N40pR+xoN60WZH7M97qnATZAHtKALRcI9cuOGxAHuFb7O8a9fPyOhIMcbrl9Ipr+LIeFoixD2gy03SMoa4hgG9UWpttLeUmfT6HHwm4qO8H5nnjsStM74ozEKbPAsrCzK8zuE0hXa/QRfKZmEjTx0+3H8lxz9iG5OshPPyAZ9341RZK1evjpd25+rHxxfWEg/Y5kO+Va9vOLhH9s4nA/xIi/KcoG1OW1jgpaScrm8aaU/ajbRHFOSIDFsNP65LXuDtguG2WsOYLd36mzy7npmwNXk/vT7nwd3x6Tn5sN9IPDK+m5v7DPiweC99jYMC6bVSGjLOgwuDh5Ulcw1xOf+9Qof5k3RBZbjeFBYWQF9+GJebn8aIZ+Yj+isT+SoIImV4HcCg7r2u9WusN797YZzmVLHhAdoKA9Ne8En15Fuq397XJD679lC++uV3usTBAyhyc2rCTibkb1EHM3RixKEfVWTaao2KrrSZUlZajseXjMt5QADuhTiRcYbrBQL1cTfnxA+q1GdfW2Qc7grXFiMxaLfdZ/wVfpRAL+RuxBvjh3AK/GnnI7mTNqOfbdBZhSaaYiBmWk+ozHWjMGyrrYbt8n5C3idgSqP4h9bCg5/Ua4nM1ddcGW9TKALLa/zuPrDzO6IZIS9s/GAv2psegv5KNJQ3EugMLq22ZEjlaWBkRvRdMpkzUfaURUPTYHRyHTCNjsnWq29DmKz5ZoibJhpEgEWg7sTqPBVjqq2PWrvA6lH/giFO4DiGiys3XDRo+y60+uP4M0mRwSedn8XUC4sdk6aHp/t4IMi4WLPdIOVbKf5xyuvfVBGnBlgEpgAAmPBxPgPNTNBagA+zKRdERY+SAccEVLgTTrtuaAWLujlc1Mmvi64zYw2cZ4z/DacsUfPUTqe23qA420Y/ZSueBdySo9N5nYA/4dwTfSb6nnAiX6l7Jgg9s3i/Xk/QqlxZbhMXS36V54HFrAHYeuU9w2PKBxn5VaQzsNkkzoV/4uFZOnRaeTXZfwPvG7TryQaIgp6UmZOfE51Jv21PD8/xhQ2Nn1mYS2NDl+O4iREbCj7+YTPQc1eQQVtPNkCCicA2N9iD+qh9CwN+JkOtArqQgE7xCK/ClZeUUQkCYgX+lsR3nydQ0ieP6voM3erS5wm+1Jcl7RH+fSVUPYlZ/Z1Tfj4t0UGLPNbawB/Y4UyZKHNOwPcP9/Ht29f4woTsV9fckAk+lQmho3CL6oTFXQnoP+XiR/ulBroJwvSTPgudUU8JZTuSGG4JyPKy0KBPIaC4u/kArxtouEBdwT9JQKCvoo8CrAt283R8zA2Iz799jq/fPqffvLAx4SSkzLQp7VpeXzkdXZjs9/tt3LDhdXuzjw0Jh7ACvNI60y59Q6vgQxddgZQZ+ycBga+BwO9GrwuaSp8tSUyjzvEv2KeTx4HFJSPj9IwMno5M/se0N21KX1kwwNa3cELZwHvp2VjE3kuJUB49/NVracgtCxDh2fry/lyRhf1LQY6MlQZmlagIfIMNNvq1gSeMUL97w48m/OkN21AmjhvaO5+Mf8Me/Bs4ys0E8UhyqExKF5GbqCSb4zuvR+KMcMSpDVjvmy5OipmAQINyzMI9nKX9e7WU0gh5LUqpgEDG+NuapMyG2qjwP7BQUD5eB3jZYSM7+LJNuNP7m2qvJDQlSqRv0mdUpjwrZzcJFmALY0/ieHdzC+yWOHIjAP25wNpUbYvkH7zC6t5NuaZsC/Y8x8RGkPFBeLLU8auA51q6ghCpU34T+tR3xX9mgTSjgyjwSrv+XGuLNu4RRYkz9mA7ZMab99wYp3pocTFV0KgJmzJ3U7gAZ0MSs6Xs4Onm5i5GTkWtF43wmd4C4FnegKdPnYkPVOSP/di7Qf4lGrIdkNmobLlHUWFMcoGxQT4DdcYsaThrQ9jPDJ0RJUzIpcX/TnW324dwfOMBdwJMjVpb2C+o0N7UnUVdf2Px+PDwmG9sLdkezCWnMF6vPMy5kev9jK/3ra5/TBifrdw7xo1ffVDaQYSvUkvfHIMvT244nk8ZF474v/bc4UcbbFnacwzMGauvOligRfloAt8LN9qci13fYnQ+NYaObRt3dx/CjbVPHz8SVw5xQGZ+ZdWNB/1haA1ZvPOG3+RmG7S4ECslMo7v0eNhv4+Kzs03rrkDaEM7vb37yEJznwltKRXfqdy3UL4V+I5TvvIjzK4U2gDOj/Zoe8Of7AO7xFRki2z04TP2af7yhn3I4wXmHePmsPOHV+1R++lKIYkdUakx60xcBA7jnHd//e3X+JJfWfuSbwY+cXL87duXMC8YWk253BB31VWPDmqt0FjZDKnRassiP2k/AXyYH+Btd7iJ29u70N6p4mR1Yq5/DOe8iZg1o2fLGT2fedbW0m8jQn09KXOKm8TGPdtaFaf4S+rGRLzQ/7Dfxg162I5b/IJ2+PW/l86Dkj/+SNtNHImL98yDJ3RovGzQ2AMPZ0InjKkNuSzkcacwR3BewAWTV2PYJmGPaatu3J+JyfqDZbEj8jdX8g2DPFl/ecQv3PSHQInksEM92dcrgGhYsIkSxuEtfmzZQJP6lucJ2ZizPjGPP3xFP8jD+jN5gT6NuKMNFRpLFHRTGEtSEPLn1TaDpnAW7KYD4w2xVFmtNERswGtpHHA6v5WuBq7IhulC/lNBwfMb2pkDPI2biPNxQmw1//7lD9h4fl0QX1BG6kD6T8Qc6fnwh08xgEPbPKFnc9GMxyCxToAFuhxjf6/Sdi0+V3RTW01ZXRh3JpYJZ83lXxAlxAFEOY7gqshhOw7x8eOP8SMbm25ujuhP2T8xtz98/Za+pM2O4z4XlY1xDV8byQW9uoC1v/HTODyBExXDd7oROJfU7xk7Nia84U9epc17eiEvaIb2UqpqSLs2Rhw9BGMeBAh+1NhQvAk3j6Vbfi0BP8pm9eslWq3YyUjcGfNa0Lf9R+Lq2Frqv1LXt4q8W4y7Fo1Ff+1rCMf8xzjKaiWfhWt9ZYy+sN/viNNrGZGFbfKi/+mv03wywubY+UJeFXNstg37acikwMqMj59Y6B/jeHolD36IBw4lXdcYc6Wjb+99V+aAVxhb4wYbWg80b+FtE76FTQPrlKAswF7yLR11MCNv5wntA2Lef+jD3Lbgh9f6gsw7eEtZGoDo2WpLXbvxMwwNFrEbqKj003a2+y3y3cYwVvDOFPjUb+FVm03fJk/NuNOXKMDUhs0r/bqdb+8p54LIpdE1jTK0j3QM8L9BtiNXbZrhaUNujCwE+AH7c+6x3riiDfW1Jc0b7HdgXBF4FGJWg86R0lL3Z/xb20pY5DHBp4ev2kra+is2RxWyddwK85a47vw1QpNtL6dn5vUjsf8IXSdkPhEPj7lZYtyptWIjh7i5u4kPWe7yK83SLG1Dq0mPPG6wS8semd7cHEKeSxHLgsQp+DEKgA/GME4dZKETP6gfS4UnY5c8zWwuzoyZ8LNXcsfzacan3hUL2Olt5oBOfZXoGzwSz3r4X8Cm7Bt1FxxYW1ZH15FUpXz8Ci5ijQYtKQ/0rj6veUPwGSpw9SltRyKpW+FcuPv9/aQ6/p9D9irK/zt6bOXALoMBmue69nQRsCOIb9JBRmyqrBMYwWDmJFZH8s0gT1cenx9JQp5ZGJwoE8Z9SuUL+4xhPbEYdGIx4J8J+G/A0AnFNNHus5NUxZicMGrF05HijGGepiMB7z4enu/zKwsGAMdlAcEJeM8Y7pEFyfOJIMm99Hwlob5/vI/cIKHumQ2E+/tv8bnSENsAABAASURBVJkJfwJmwYhrq+E1gxu4knktlzIDN4uB0XvqsPlEO3NvEHIylv4zgcEkZSJ59AThCVzyK63KyT4GUR2mEGi6oixnNhNOKauJ8UmDCDjVDXjXsUQ2iZt2YdnvhLyOnKY4GTxzgv+cJwtnJoiJBQICcTBF+u6ZKJSL43SlGbm7UaY+LEkXvNg+ySd4Fmgo0ChucWYBZ4kStWvRcfW+x2lHFl0HTrN9foDn3z5/jp9//iVtoBF0XYwMXEERykEe7VsYWxIHcqAx6wsWgd57AmvfajQDAgts9TNzyvb8/IL+Vx6TS2Q4tBab7TYOH+7y1MFk6wK8Z2iRpyVW+N4/k6haXKwoA+3jBbu4oHdpO5F4TiRSyohhUaFFHVwnlAW4M32PwHkk4f2KHd1//i2+Uh4fnzAdsBV4CMpfX7kX7pFJQFkKewC28OWDgWzY5V24WbDZjMlLT5839WVyCu4PHz7mRpd06CtOAkOrGehNuKw/Pj/FV04iP3/+Ja++SfTMppB/U0U8PTbvpKnduhAwgTjs9uHfVzow8fj1EubfpEdeZ+SuPXgytS4QfWICQQ7yYb399NEO2JvDGA2d2csTdvnd7m6ilBpHYoB6sUzIWpkbD7x2pUSrNVo/0FedmUBEVIhR/927TWgXAzofmFgbdtW3xqSED3OVvoo8LG7SoAZYnoEXscGWfOuth8bAvt/wqUldU7xekG+lrbUWG2BHCSbqKWOYbfY5kXzJjz48bja5wZJ9GfuCTRgrbJM+J25PtDYsrKVfeVhADU3YCQhqafwGkb9rjVp9rpBdWDBFnImx+j7g0XELT8dG/K3B96iNoLfGcy0sJLATZfmKjE8k4vqYC8QDi4cd8dtn5Wy8vgC3dTV2jP9w8zEGcEuXfroj3o/0b0zyw9Bi6FrSw6+AcGRZo9WKL0/Em2P6uQkMczpd5CXgZr31SbwLDMzEllPGrFPoe9qdtq7V0xw15b4FRQHmHG/nhc2fmcRjQQ4zfo8ewXu4/RCuUE26Hh6fM7aLY4NMNrtDJvsujvfEpNb6JEQfkr9rcQPYr4ScWASS24IzKFICJOywwntu9uy3oZ1RC8qKXezCjT9lE3zUjbHVGPJGfMRpcmHXNvSDlh3FN9yK+gF8FXaHfmGYnDTyubbU7UTc9Y3JZ05rjxmTGIAATX6NG2+0z/jcG3J8wydN2iq27hsT2tjQ0BP9tT/jgiV41teVf16FwWLjlTnSDWuLeskxyK8i3xkhzdBn0uYbEerJeGgd1XCNrAAszEmbw4+OLLhMkM/IQDpub+7ix48/xQ+ffsqF7LhDjtC3wa8Oh20YY8R5ZiH7xPz0jXna6xuwemR1MJ4f9hkDu1JW/YsDuUiDOvlwe5e6dmOu9jU8pdZ/BvgYKjJt1BU0R4Fc7LZE9gvoB0itlQXJSD2+k3KdwTOlz0/EhDNFX6dr2sYbvKprY79X+yg7wIX5imheoHGCB+fR+/uH+PXX38K/afeFOfEJW32AV//WkrAb8WiHLIy7G+JlIfYIC0OLlY8WTV6Qm1c4kfDQ9g6H27jZ3WKbW+oCPzzFI/PP0fmRuCoN2knGg9f3N+CEjz1Yn3MCedGROVIelEVr+DV09MhFOqwXuHODOtttx3ChUel3y+Lmjz/+FH/86Q/oYMvG/kvcMxdqT2/YQF9byhV0yYvP2otye0QO2jdCjYF++tOGWGbsXmV8hB/0ABztznF4QsZh/UwcD8jxDf1In7Risuzzz8RM5gw7Z2XgVwWfZS7FnozHzkuKQT9SNi/w/4Ac1Inx2zimXqfzkRxnYXxFHUi+RFznE3Ur+L41WFgyd9NOSqks3O5C2QhnWZYYhxYDsUQ+lUFfWpKs75do+L9xdDblJm6sbUd8oosaWzb5PvzwY3xik2VnHEFG5uE1SpzI9wr47j59Cu1I3/bthxN+LX3ytyAUSwfDlqEyUiOFePtfMOysbzXUq/5ovfwfgaOs3QQ6Y88dwX3ANkbkWFsXXt3g/QH8P3z6mDI2Pjyily+f71nUGqsb9fr6PgbkYHx2A6th06WuspuALT6vkZ+Sv6XjDf06n2qH8iQdJ/L7E2PsZJzogYN2Ug+2S7M61UdhL31lh69siCXlnX/9rAOAspnxe3HVVmNHrD+w0bnBzisya9bBb4PvythrMYeQl6Gt8hSOMIyTqfd3uV8kAHaU2wHYH/AZbWMkBjpGnlLOyFracyz0yK+b+M7v6jY4eXFRPcH3aTqHejZ/enx8YOP1mH4RRVoqXIGQ36K2qFPfpv3jn/+EbX6M7X4frbWwXr/Sbs/OCcAWvsW6NFLg+KM7zdB1oTgmooTyqUWc4iOX4WJs3xLnD4dDVGQjzXTFhwp20Njsxg8PY+gTKAwUjmNgRG6GPJGjOg9MzG/SR4dQpm4MuVHmPKhsbFPe2o3PyhInjYaNjeDfjNsYWgMqcOFLfqTb9u1un/XGGeFoi9I8kkN5X9Hzyl+NlL+2Cp/ics48A085UIXISzifSEPGDvQ+9DX0Jem4/XAXvhGn7gtsnpi7juT/r1yFM2Pf+qt5szBqq3F7s4/bW8e9F2AIq7aWuORhQxzY7cYwn93Bjza14dlcKvi4QS2/3CKTmuNsq13hvoT3kEqsnIhdE75Kga834q10GZu1A+1HWRSI1zZtY3TUCi3QWvCRi526yPxbfZ3hacZOtN/Iz5JzqnX6n7Y34l+Ftlfs3sPA6bp5huzUwVAHYq896PQ7/vldcVDw1K7vQmUrc5/LUjK4OFG6mfHgxM3klErGYDRkJ2L77wksW4LlWvYkVtt0Qo1Eg+trDZWvIQ84lZPx5j0Q6qDCGDDyA3AswjkQMH0d/Qp7BL4wsEfojDAAOc7xFfgj8Hx2YXnCEBcSNvvbtmDx8maitt1uWETv4vbuLsTVNxNADDUTpxmbJzBh3BWYwjNhOsPvmcD0xlV8UWoIa8/iarvd4/QjMW3hlO/IJtiRwPycsnO8cAr9dSKfvbfOoqMKz2vBmQweTpLSuIWfv+4j/SO4/C8i//THP8bf/vlv409//NvwJG79X0V2cZXR0GoMTFzKcY9MlY3jxf9mwKeI0+BuvToxkJiw//inP8cPJHcbAqk62jG+ohvH2tfrV07NfMvnuoHQaL/2GRn38eMPUWtjsppygaadrOWZjbxnTjM85SrRhm0cDnv0SSIkTQAvhV+BBXZd9OjACXdEFsp5v9/FDXZhcD1A14Z6aTI5czGFEuLIKaQBTDi2VXQpfassbmIc99BWw7o9+mvISlsxgIEWEMuqO4Tj+AE5HgjMP7KYubu7C/UjDR84WbnjpPvm7jYs2+1AIjezYJ0ShrDEYRmQzx4Ydzd30YDXwaMT5Kp7l1xB0AuG0AD7nlg4+aW9vducSSMdYsMk58nbLbS7+MFsCOInAu2JzT8Try5GTui2+x1+uKFss4wEXgOx/jwgtw8f7uKWDaUReC70nGS/ff2K/I5J/wDN6ub2Bj/ZoiOQz2xuekKrDclXRT9S7bXVBuVIEUIHxtqOYlnMT+EkLq+1tvD0fmxbmkricRFiAq49eWL+jYWEb2UJV3rdUJ3T92Z4nOCVgkykAZISTikkI2BHZfyGBoTiIt/J5YUNkSdil28ZeOKQ4+jYYxfarEVah1bDzazSQxfxYvX7E3cLdliQ4T7jhn7sV8x++/lf4gE/gAnyD+wVg1vszQTYgLVhgXfhWTgmLBJmzCrihV4nc4v68C2yZxYjRxNcYuyJWKS8HCNvJrsF+G4waBcZe789xucv6Ot9c7Ah8wM+MXC9MDD7PDwSj/A3ko6JCf5CTIR1RQvNlUUHcoNfK4wHZ/DqO/KEFNnsn+PNv3OEb/p1UpMz6/taY49NWFoFRgngRS7CcmKHhzMFMqJHFvJda4vtHnskPvTyQqO8aDf7/SH16NxyRrden9hQc94xqZcm6VNWDw/fQv8YsOFbYwEl9SYdlCBuAJqT33387d/9e2LZp3ChbbK2oA/HalezPCETbUvYETDhQEpHUd5u3qgjx7jB8fTwkDHe564UaK6Iaok54czpf84TLy9P4VfQHjgN901U9V8r8yl2mSduXHto1bfc1NUPvd/f7PIU8ABPA4meNEBK4pD2670+oSwW9GmfDb69Y/PWuLjbuolGb3AYN5XRDx8/vm/EjFHRQ1dKzp+ORSTpV08vj+GCT/teY5N+NmfbmRNC9X+xM3Kq0F5K1RTw7zle0m4n5LDEGzQp2zMycTFmUv/lt8/x6y+/5tuhvuHkGzBX2qUBcpAl8kRGgRrUh32cX5Sfp4XW962FuB37wGnx1y/34dccX00iNfr4qw+G3kOn9vfdf2jWVnb7bWwyDr/rD1sQJ80pa23Bsc4v+tQGmQ7gdg7ZbvfEV+VY6V7gd+YQ5xgvxBl9bsJ+hdVax1wxRKs1FNuJnGQmjjEocaSM2ID0FD83NdgE+8ahgrFFmzdOdcgCqWR/+djgO9rey9NTfH34EsY0fcU+2+2GGLWJcSttxDD4F4e26UJDuuTJUhC48UJ+5M8Nng3zwACt+u0TC3lpUK/qIAvxqZSaC0kZuif2/UwMVP7b/RaZbJnrn8NFre3S73jt9IxMgnxSnDfY9s0Nc4rz19DgLZDhEsZrZVPrCI67cGPhFpveEdPkW12M6GFEBsIJPmf05oJY/k7EG3m8UHfB9hPw+1WbXpC9GwoT1wt9bFcOBZ5bbbFBv+NuXPUVBej8cLniUtbfvn1Fz/8nd3+6JbmxpdtiaxsMBngTTSbJJGvXqVNXev+Xkqr2Zp8ZrYc7Ao6jORfck7ylMaSh++cU5QxLANas5luNNfAIvoRzpXOJGMnbeKn47gZ9zDPqrC/ow36jyL76qFeokhMb8zh26hu6z8TNTHWJARnu0Le2Gn4TwnzzCy/Tfvrxx/jpx5/id+dnNk6l/I0xx3j6/FsYGwsOJv+RnJj2lAZ66YfKAvFwnpe+Ols/M09ZX+k3sCa3Td9orcVI2RAfvnDwWhs53s6XMbADPmzG6bk53OeCbzi37/EF42skfwUN+s4/f/wl133yrvBT1tpaNPhaRnhZH4UR8HCTrU72b7XBGV7YbPXniXXlMV8iPDNH6G8TsaVOtRAJSZ+Yg5ayvZGL31gTOhbqzHn2KSE/7sKPeivv7mYfW8oGuTronPGfHpr6hvTdsBqvr+Qbvz1mvpSHJX3cvtgAcHhhccRGc9r3HTqEY+a4DrkK/ZQ1ZeDe/vqQPNpQwzmnbyU6+n6VD4xub+/i47ff5KGga09tdSLP+itJvsyVHqzYfxyIxad4IKd8xmcfH59hsaw6lwrMEEagibEvvLgXm9bgS6nwreheK/wpBfkKIzrGWWfxvvT469CYZ+9jd3cfdAm/UeK3HK8+V7oStVWWLQuHPDPtEx6xxDBWSgtjpcJraC0KfJwnPUxRH9eE5kOfjV/bW615aHx3fx/fswda18DECmsUY81ijl3ggobgx7/oKa7WUhwCAAAQAElEQVTaaNVzjB3xob0H5O9ry7hbY7chB/QAMf9mFn51InedmdOSBj7oNfzQxxj1VtnMLcb3RH9fzpiXtSlC4HM1cWjwquhwLeYesUXE3HOcWH/pU1/XUPCXh7g45yuTucvcqlz6s76iDM4LXjWE8p7Ic9rjz8Uc6wGRtuqRYwB3r12pOXTVreArM/P6ukfbkHM9nFdOaZ6mA3495bpAmdRVeQb80/XHBv8XDwku2MErVoiKfdV35UcNz7Yp73pFG/A9z+8hbinL+dry17ui4V9IaKTVwBrOoFVyDaBhdWgnWa8zBpoJhneKz55q6kxOPCZJHUpHGFoNaWn/1TE5VMHgHZ2t16EseBoJcmHjjBvgkJvNdk1+3I+8OXHS2mzHkKaO1XCyck1Kl6uyVvvjeN4bLMqp8xlwFusd5/gRh3aS3LLgkZ+OqRwTb0bfCRr1LgxQTlwyA9OkMpEsLSZz1MhEZHAoVyWQ1PXIIsQFgYdQSQedc/H5J1mlaZsFNvlz5aceYujh0sAk5L11ylJry4l5p/x3t/HhwwfKPZt4FlMsqlzMOQH3YGGgOWYAE23TkE86yexP/6i79bXVEOvdbk9Cv4vN9ia0T9MG2GSAZvgp/hP5e8QPD19Y+L8kPr597dFVHOWViRl5tYO+o5/k2xsWL97PYJnyQbe1DTmSpINPrdQvTM5Ev5kRuj20pKsuGxaAO4q2M/mVzuSF99LPX1t4ZTMi30JSk0eFR2X80FqMiUdLNj31N/styZ/DO40XKw3HfC19CSepkcXMHZh7ILLBBzfwd6Fww0SyZyHrgla/0qbGzBl60qitRk+p8Fqx3cOvBd6uG1BQkB8q+CmUy4+Ty58L1fozlxhqy0OzgQMGebhImYxL+ktBnLbouddPKEPKO4Z+CsO0V4PGjo3MbrfjcKOR0GdseeCw4CkTO8in3i6EGj7gpslDIhdaFu08NCbLTo4LNGros+EHfcwh4luxCWLxpuHIkCVapV9tiYGY2F1bHY9vvMF+jIeHJ2R4SRlsW/CJmZgUU/tdizFue1dqlLraDbacQIgShYdrX+XVB/1fSpuznFAdK/8Beda8VUMdjdW0DfbTlvJG8CjwcVG7BTPHuuh0Y+sG1+dSVhlEQ4z1GekppxOktGwrfYnaIbP94S1GynTgzb0LCPutZYatepA3g5H8KJdYGjvmmRcOdVy8+WbMMcrgIqYg64I/2OfAAlndxQKCaBX56aJEpZ9jpJsFzPSjEwsYbhPL0/uMb0wcbCx5Pb1xj00cl3GAf7W66qPeqS/j1Sl5RsCnhFjrlyNx0/BH81PwUU4xuCGGpOnmzHHKofyWpMWmwHZ19zDPca1vYQ4fyeMFfWbAEYeFvDHT3/z58ZtvwnxZ8Tm6oBNS0u9MkY/yrvMTCGCTrtCOXLaLgeN6xzJYX3DDJz5iyQh0M/cwBn4MiwVsXGR5gPl48WUXw5yJRgdOGkBfdnyB3wbZdzc3sSEO1cPD5R2xa76p9DeOtJOl4OfJA9mdg/QXF0rWmQMbeXQHvs6bWSd98tZ2R06/uY2B+1KwlY0U+VsCncXiDX9SN2mrh1haP6ObV7FSfscU6UAfMqiCb+Bv9geJfD4j40zcajvfKL5weGAxXq58ztB1vHpVdPPaFYShUhmURbzt768BQJg4LDlXiKGHg09PD5k39BOiBfb8e+Gd8kJrlZcbhKcVGjU82PPwXJ7K7ZpG1t3Knj6FQq4ix26wkb6mPTbbMXb6PLnP58Igxx9ZqB8vfq9vBh/z4bjdR2MeX/utMS1PmsO8YG5ysZ8YHV7ZtL2yeXtZN49gerbjRW59oCFP8ns7hBvQV+Jb2cXP2MoCP2XLofwjDsaTNtSfrrGHgmE/5+4/21Obiaf9jUd5+Gy9euhf2vcFf3ngwEq7tjbEyEuHmcX76perTzjecdJClBiIpR347W72kT5eai72Jw4Y7YfpQpmMhRt8Vl7+3Y1q3uxrzhsD2A/oGGXdqElb/Szez/pVFiNYl8DqENZnXN+9s/bQl5SnYO+K79VG/m8t6ZujGcWa1PHk375GFyVewNo8rZzqmAUfl+dKj/4QNJ/YR8y0le0+W07YVL61wg/5u8K6h2HWia35ZtxsQ1s77pVDxS/kEXF+4lBOP5FmQ1avzxzCvbNulZ55dcQ/zYn6dw9t5dLHzvDtSpENqoGHd2DiBdVCn6y14BIl5/INOUgeg3L2yNpd8lyQ9Qp0+LniecLvJaXM+rxro4E1Q1c48CYfuu57QgfxKOisnh3XHtpDbbkuGdCng38HfXPaDEH1s29tNQr/+cxFAYiIyHWMumVBP2Hsao1WkZcCKfYWUxx4QeLh2zoeSrQpK3dR4Gk8VOqUx/XkUFsYE46/jmn6GwzkZT43Zr2uui/wmdkwHxNbadCVZ+bKqx+ij7aQZhY7cKMM1quv9tZOpVRsUGhd8EHmX+ZgCFNXcy674/DjhnXnljiyr37/Qn49sraOcFwk72k6c30np5ArHl+gFenHEF5/SmG+msk3J0TAz+ErHokNbUFRvqSY/wRV3Fh/LbVG22xiIP7FSkz8Zm0eSnI4KCNzjm3Gi/Hn+qt0NWoHLSzpv1V6yL7wrJ+8vDzHE8V4O+Jf4lPo0yEj3TJ/mx/coxhvyZd85OH1CV+Qb9DfMVzyESXzOgwtNsyFfW10KVmX/3y9XfCtJQ+s9HHzJx1hC17YUxnFRZNqM9v0HfuekNWrc8B6ODIzDtzwswq/Cl4dpc/SolVwsP4ipLnrnfyUY3nZ6lXsgIWXa8o1r2sxdPRAy7YODv56u7KsdXO+hE68oSU9y4lcpXz2EwuxUR6v6i8tr3/WrQNvc4k+gRYc0k+8JDqCzcT8Naf/LMS4/uma17whTelIzzak9jHk05USaWuu/ORcjvj+hHZ0jLZeVMhFEyBfQiX+ap/yVxNYebtSol6C+ZWAcsLRYbYsZO5JPLccNIxMDhpcg3qvc2g4A08HeycIDEgXaI8s0PxWgZPYk2/hSVS+7Tq+HXGmmcSJe+jMFsb5tsQ3Bo7x7Xombw5VMjESRG5IdbKBTcQaRDWcqKzbEdQmxZFF8JaibBbbWwZZxdFwb3S8Jnj1iOsHT1NXZXeyViedPvXDyQ2orNMpCSz7nrk/X8YvRinPhaCR55V34AkDgX4Hfsr8CA6JC9g41GRu246k7rP8nTSlvQXrD/cf47tPP5D89zSX3Kj7lvDLl9/jmTcbJlSDasOEIC4F/pmAwE1bKCeqEYCVRN3y9Du/joo8+aa5NWBY8lsaj7wt8I3T4++/Y58JfpGLNmnmw+Ufbe/tBA4n7Oam58T9REmM0LliLxclLgosI4sTD6iakyk2UK43ktwbm3/ti4AkhxodhPUBv93g37FR1xMLbPtbvH9jsjvBV14FPhYTx6rvenK9xWcrutlnviQ/7y3S0W4uQje7MfSr2mq0WuOGzegH3pjfcMDWI6tJ2A2d/u3f+XjHFyboebLuYtFvF+QfagV/1EL6yMSmrQf8TqycBDf47AZ7em9dD7/aWvqvPubAhQkmkzgP2tQDvA109SfHKItvoMTHida3BeomX2krxzfffMw/bO19uywmHSuPDXHhArwO6+LZ/1vWK2/SjckJPEuUqLWmn+DK4cbLv73lW9488MCnKjoNyO1BRvBZmOgz+RN/8pnRQTnPEDAet9sR00IZIbUTLMIiDQ/gPn789usbrT0xoK69Ni3Bm6M5NwiwQa5CqeBVczHU1/VenjqN2E36SfrgnH1H9PWbFXe8Sb7Brg17yhxR0tdcLHuQtwEn6ajvzGZk7VND+5SLLH512TflxswdtNRtgz1dTCiz4+2/8iCvsXBLW5Lbwg9M7UOwMYk7eU45kfrcWh/3xLnf1LjmWO3vMH3NRYV2trhAFj/tNMK/1dWW+vQJnupwxJbGQylgRJ/0Ifxo0G70d9ELAGC7rG/l8OlFZthsIY8ZIxN15iJ/XdJY83qNuxM6zdhZ2fVRbWGfhTG1thjx9SGxDnRdwj47+Kt/V0rUvgYekfytc2MbfCZtx9U6y1XHPX7xARvWVlnUHpk3ZqWkJz/IbDz89vMv8c///I98U27O0G9fn5/D+y+//5YLF3rji8EbuRI17YqNOwqYDMgsT3Vwfsq3/Pi7uWkYapi7htZioK/yV8ezL6o8m99sU77gc0Ym1IRXST69fWrjOXTV8CPOLoiNwRM5cCanAAo+MSPrIfOx/qPtPny4Dxe8bWjovdKojXv4+O26R970PjIfaB/taD83zwN9ulISL99ai8Ujb3x9k60MrbYw97WGIvSzziIOVZkZr28PtYFZ/Sp7odOf++iHxsNuuyc2XSirXURtNfTnj99+yxz2bRg7fWuMXv1CWcVmQ5wO1L/jV/qcmxn92Y72cT6z3jWJh0gewHqwOXHgYN6yrz57Iv5f2ag/sln+wvz6zL0HSK+8FLC4EXRzIh+xfdff0o+DnDdGI4epr7rJO8EG45k+Fu0+0keZu1KwZ8lu/lPxh5FYG/HzPTjckiP89pUHxyM5cETHLfXmjgFcTsh6Mk4ptdbYbjcxbodorUJuIW5YZNN2wi/UPxAmufGP8hnDA5ht8NsNfHdb5rFtI9YqunhtseHZtpY0wZz51k1SbrKeHuO3336Ln3/8KX7++afwW1riBnNk2cfd7X24/rAvioa5yRxrXzFvteLblaYVB3X/9tvvGbsNbaPM5rCUVazAR/+WvrvRiTy7xtkh9EfxkL56Ggva7fHxKX7//SHLM5tY8XK8/q1eGzBtFGNzBINWL7kQm9lPWl7PPOuR+si1Trm0o4f+Xt0U+S2/6TSHB83K9va6roHE2vlzHDfhy54bbDvutnHHGuob5i/b9c38lpvfysG2Yr692WYM6G9AwFoKzLAZiK3fIjodiQmx9qBQLLHReSbHTfkSZMHm0rmHz7efvo3vLT98in/51/+BffYhxsav+eGOF1Q7ZFLfdY4gDnmY8PEHYuE///HPcF19xKfU3fzxzv0rh0zGlC8SVjlLNA4aXadIZ9b3kUnsepTQh2tt5KhjHq6Ye8/gu8EPB/CHZfhNCL8xJSba/P4jvrTf2nSBf+EeFGpJH5Ke+AafhTlkxue1wQxvIADDFq6Txfr77z/FN/mH+29jxOaOVZ8GrsbmBn8YuFdeXzY+kgv04dVfWIt04gKyyGw/X+qp6wksHj8/5Ld6zRE+68dn5DHxFWTVzvrJOrcWciK0oKMdJmTOMcRYykz/Ch45BtzOgerQOmEP85cyTfjJ0cJ6Vlm9Ny8515qrf2fe+v3zL2HO1jbaQ17mwhf2Uu7PfB4Th4rfHBFvAZdt3N/f5bpKXMRxQr+348SBz4EDgjlxb9hs5OBW3ZDu8rMkjQVZ5Xli3LsF/SZk1y7OW7nmZ370W66f2S88g/OBfKtu2t39n3OOMaWMUMVfl/Rr59ZHDuaMb/spl+3ipbwjeXBLrCmbdUXswNlcN/Xx4QAAEABJREFUaP7S5/w2nvO6v177+fPv+UeuxWNmDsGzwhyhP5jTvW5Y4+kDpZBfpYVOyvHZPc+vv7Bu+OVrDlTfgs0G1jC77T70kc12y5KphrQ7bItIiZN+6/zfFaUM1v7AuEQop/7jWlh/aLXlSyD91ZcPyrXjkNt1en4DmJwirwFbloKM0JOXh1zmGmU3ZpUrQl4l9BUxds4TR339C2uBl6fn/DXaDjn71piTK0IF/jHly1jtow+dwEBbamdtpE61lUjM5S+bcCjzEfnaMW+cC6RNwVCMzRXiZLwph2sQvwBh3xO+rd9pE9tXShDMn5X4+m9WxHoINNNtETLW/2v9X/HfP+v1v1F+PDGh/P8sgsZZ/CNAdOt6nAXjc5s/OtxmO3IAsWWx2KKnDdtHw7G2HAjpLFgsg0E6V+f0XsNPJg2Sh/cmPYPU4DjhfNY56XvVCWf7UX/0r6ETyO8kIQhDsoSLLzeujUAqZZ3og09vku2Eu+QE69dXlc1+rE7C5KaMpRSQEA/DiokW+sqgnMFw+3lvIjYBmzQdM6CndGZPJeGn7spqklDuDBwrk3SJVisJmMUYgdy3VU6brouhK1YIEwFjJwj5VMZ1BdkuxbYcN9RwYm+tZnKRp8FlEUef7eckhhoBSSBbctGvPjChqkStK2037v3QIoMXnvIOPmLh3+Y4kMgNZBNDRuBFHi5J1yAV35EEfa3TbtoRMqhFsmDilt8IBhYP5LKQRLcU297xCxPkgUMsJ1TrpOfbX/k/IccDCxd9Rj2uxYRiAvIAxuQq/hbvbRMPddrtxjXxIZR1tl1p+IwymLW4Fs2NqM+Cp24bFvnXQ0LlPOmXJEAxOpLUTkykToQgis+1MDkPjOlKDXnXyxXg4Y7FOc22/kpTXj4PtbFYR05sm/5H70Wf52rfxpu0Ebou8rpS0qbaPJOwchAr6qQctVZoSY8Yha70A2vMyG4fZWm1hvS6QixgoxM0PNgU/xIRFV/vSuGOkejrV06PTPLGhLZS7oFFg5OSKVpfmKEjrwpP9YYlk9/EW5QZ/Fvi8VUGKS8B5r5xKiEdD9A8/DTH1Fbj+pG+/KRX8N2etizosPJD657SIS/4alPj8ow8jkEDeMcFkzEGFrX6mHQRQVNH31pou8q1AyB/xe0Eptwie6G0sKNjuIlSS+gb2x25kIWmvl2VRxlK0L/Cb415sdUvMzUgn/Fh8ZtU1rsB0mel31hoKMeIzw7IYrnmhVKKrLN425US8jTP7ZChbw2YiDnymRhci+PsN0Bbm/smx0WHdrJNjFxAqO+ZB/uuPFcbqPOVlv7j/YQyXi3mP/VBHOAqubi4+kJXaiTW9Ncmvu0zf4cf6pIXtvNRnspYysq31RrGYKstr/qF+W+324cYOTblYaPm9SqnhwYv5Az/1pXyGScu8MyTE7lGeV2kwx62YlrIpyXEQtla37hHBpqU+WSMEwN0DnlmziSfueDpkNF6bTcSDzvmRzE2t4pJJJ4lx3VlxaKgr7yCj5gpey7eOIB9pcxsBpEmFuL1ukBTDvO0eg/wXMcTO8SDdT11bixSVxbU+pMvBKQtLrhd5gxzpQuzFxboR+I5cUCODjrGlnrkGMBB/Zzjrxtjr/K13n4d4/yxTlwG/E9ZjIs6gB+N+oE24DZc0G52zIfYT12sW3mx0AMnaTpOeuZo88wR7O1jPpGv8arMtk34uW32r6ULZcjSE3cQn5eJDc4pZtYQyjCTTxf00i4+55UNrTKu9RHaQxrqkrL0JevMb9rAzc47PgR56s2dzq8gDF3rLMoqDsZyAxPzpPpKt8dOrVX8t8VI7oAIC/Tj5Zs+EzqUPGzJfMLYEnygrYzKfCInqb/P+lbQocd2FZrKa0n/6pSbYhtFn9ZfR+ZcaZ+lKX7gPqHP4fDGhvA1ntgwuKHUN2qtMeLPbVhtKUawC+ci7fP08JixXgCtFH27ok4Jdd7BZ2iNwyuwicj6ihz2DYlQN5OfpeOhjz7py67JeQi/1zbyc94xNoxp29LuYqBfYE/IhJsosZTnSB5UbnmYW7Ogo/3Wggeh+3q//ttxUS7932vyhYdjzYfmDeUzR9I1am0hhhvs57yFdmFO9dtMA5jN0H95eQi/vSBN8XDeLgxWB/2IW8xHrgYD6c/wG4YWPQUJEzft7dpLe9tfvcwveZBI/jHONqy9ADft4Lge/gPyeXW8/ppjS41WK3PxGRs/5lV6lq4Unmd88IAvciiALPLUBgUg1dtDMOfERcxRxFwtjw7i7/Q/UeTHY1T4l1K9zU2+a2ixFNsdm2jxEGMAQPQSFb9QDnOvfWw74Zv6oBvIpIty5toeWe1rPInpBhxGNvRj24bzoLTXPIUvZuxyDThhEzFmggzHysuYlpd+6POG+VFbmjtfOQxzbXXGPrrPzPjVk4MzoBL+Z/7RfxENDqxlkNl+9rdOrNSn1TGUuSsAJx0wfIeufMUl6WZbYIcztnzHDkc26ByI8oL8lY32IcsbB6oT7RM5zYPBeb2HrwLIY0vciYF6SXJkTrrZb+OGFye2W2+R95xxtmSO12a2m7tC7RisjhhI0sC2fC3qKI0/yhyuYTw8PPBSIe3FqAoNLvjyzFxGQfcVjxb6j7QXsNAuE3EvltNFprVfjYZNPFSp5BLrElfoyFs5TvQ/MY8dc/w7+MmHImMLkHuxv0VfzjH4q4eT/k8VtPeJHKjcFmXwan9l7ImbNpDf+rquEzqQoc7YLqWwNVpybgW20I+sk2cp1eEpkzEvzUCevlnPjco4aXN1TCVuBvT07w5efXTdyzHPMBCukg2EyKeUjxrHAgkvaSdwhhh1PuuHpXZRoVmQRduKe/an0fHK5PWPMmOvJW0dAUf0q8grVXETP8ek/8DEe9hFTx9lV277eDCX8Yt97PN17pUvxfVI8nQwz3nhn6yDrleAXVtkTttf9QdL/3VEP7+/k3iO6dCFVLchgfj26o63rne3eya6TbDWYmE1sVmeA/+IDQnm2+++iw3JR011MJ3B01LfRtwx9gNvLnx7sed0c7/fRiWA5vlMopsoR4JkujidFCgQNpHt97u4gW5uDpk8NiT7nrFdAdZuTewngt8A02n8uyS+8T0R4FDJH+uvCwdl05/ctJt8/SbH8/OB0/4nZJhTrs24jVJLHHgbe2RhJC2DwM2pMkljLSRsnHUiAU/wm7kaGDK13cS1QfbcbJWamJrMPZlVJr+h8R1vMb779Ckq/Dw59w3ukWQ/Ms7/LfmHjx+J9xL+HqxvUvxmlHySBziIo7x8tl45fGsxkdDU74x8touZNmmtJj2Tp5sBF1eH18PFBnPawL6tkvAohSRg8Er7HR2V28TwDn3r/F3P7//lE2/79vhCSR1t327HMHqdSH3eoU+W/TZ2lPW0+56F8DZxf2ZD8oW3LsrsWzz5uOh7ybcbb/Q5q+I6IbQGXizy0c0kI6aeept08k0Cmz9xcEBFh4FJxMmI7qnfzOTrve1excoFzuPjQ74FfXx6CcdbxPv18Uu4MXNBpE76zuHwEg+fv4DbIQ8xTHon7A8DECspnzjyEH6uE90JDC0uzByj39pe+hKNgwkTqIt1bXZWOBspG3TWL+1jW9KjfaHNH+tKqWkDsZOHeDyg0xfenH75/XPod2Kl/NcxZybgd4rPFR77/Z43kbd50ChNF+fP+OPr8QXV5rDPdrvHhhRiMfuwSHESp0PavCM064D/NBacYG3snYhRFzFPYHvA1mJ7pM6rbWIBkJCYQz9zzAGeb7wRO4HZgoCFGBmQ0Q1Iq/oA3lmcHGELFtKYmHDUSQwAIwJZXnnr/8yCzoWCeJ/fF/yJiQ66MzbT52AMh/XnjJE9fEwa0C3wEHdbpfHIJv2Zt9Dap28txt0YHtKJq4uJpAcNebsw0reU32d1eSPetI0Lf+Xx+gbGFV/dETezmImpusC/R+8Nedg2Y8hDp1z0wtdn48k3zP5B3TP9z4xXduWurcbIItl+6tA3cKNuAD8Xz/Y5wUf7aYu+1tgQqzfkafNd5RmUgZJ/SwmfK2Nb1dfAHfwOLMD0qwl7akvpiIUyKI/X3MiwaZvf57BoX3XvAEWaAzRdPOU9uu73LFpv9+H8oRxurna7PfliE20Ysv77739IufzW2pFDExcMN/jv3S1vmbf7zEnel1LjFfsP6P6BeUh5Xskr4q4MaIHr4RPgFnxcJOm/+lhXCjW4EdduvY3a+ri52XHAt4lK/Vq9INtI/W1ee2z2To7UrzbMJ9rPuQNKVM3Q5PCGgcp2Jv6eeFvnH833Ta8xN1RjZyG/vOVcO4OzfqVfnrifKAt+7ObXedZvBXlVR4gTQ3P4Jt+3x8a+3+h8fHxKHMR+8X8uQMcSCIGvaifl1Xbm1AU/kpZY2KPwjOBCxaj/8gMGPfK2oYVzXQFvbXFCf3lJz3LCP9xEvhN3xomxMOt76pIBgg3wD+1yeHnN+Xee30P+4ldbS3sjLj9LVDD2ZYI29Y/Qfvr2u/zG4w7be1Bo23a7i3G7yUOV3XYM40B7DMwJpVT0gTE/3ESBXq3w6MldtPXcV/Syn3gYx+YjdfFgwmfnnRc2PdbN6GI/MWvk8lIKi+k5N8HOyeqlzkKpH6jXGd2PrDOm6ZR9HdO3hm+1aBf+KA3gSxijB/Khvmv+kBYN+GANNwreZ2yRO8Q3fWZldsGrxsdvvo0P330bXepV1r/ftQcjcsQ4DuSKIZTBYn4Y6Ccvc7dYqJ+Hqeo7pb7rmoFB/JRY+wQ6HylzZHyoaKAxePRgjDC5TjDnPYKd+El/wi9WmYP8vKTfi69t0t2Sl/bEt/aQvznH9Z5473Y3xN59aHdYMX5OPJVXv9W/rUcKLheBuENoqi7PC15AcXP+jiw2e5igTMpgDnnHp43jq/84j+e6DCykot2dqxfiSwy/uf+IXHtEWIjlYzxwaPZC7lF2ddOW0lc+1xrODda9kq+ca8TEuEcyRJUD8x35whdjn5nTf/n15/w2zwvx8kgOsc5vBusbfjPYfgs+sMH3XWt+vP+Ajce4vb+L7/ADDz3kbR+6gQWcuNHXfAmo7f0G3ZfPn+MZmczj6mU5kc/lE4hlbPoSYsB3bVswcq6XaNR2YmapF/sfwReo8ZcWG15s7Xa70I7KITb+cfKnp8c1B/DCVfrOe455RQ7nX+dhfUg+m90Yu+0+duMeHUq4tjVGZ7Dqa2Mu2FL20cjFxri2PR3nzJNnYpBB4FuDiSB9U5tYNxAXG+YjZXeMcXVGt6AYty8vz8QldOCjThiafLMN+5tPBsbu9tuM5xyP3v6xX+3qc6N9j9wfbu9j3G7Bo0u/PbDvUP8X4iP7geuWPCa2jp3IpZZaa+yJCXOg3/7acSi5g45lg+w97eohbphVUhmTrVZ4ketKoZlCi7RTZngNlIZs6uG9dCylMI4x9rM/g0ECNCC+YhYpj9/Q+vTdp8zHN8izsSCP87h7ho8f7sM/ep9zO23jiO4N/JEDauPWgZsAABAASURBVPyLxPAxf1Rlha/Y6h80YquSmBpr0r7b38fHjx/COeAj84B/Y3MDP/u7x/Gb67/+/Ev8+M8f4x//+Ef8x//jP+I//vM/4tdffuYl5TE26OsfM/+BNcW//Mvfw1j5cIndEf+MKPjUlH9rTXo9ftzXFiqv3kfWQMaM+Rco6F7iitGKk1JTDZ3aoyed/Ia2OeCRNbpz84EXN+Yzfde8krQ4KVlkQv/D2yGMR196O1Y57OPhc63QhIV4fgfu31v+5Yf4t3//v8d3XJVBOvLuWwv3WA35r/YdWs2Xltd+6qSf+awvGSPmOePNfNGYP6WhfQp80Ra/qmkT11T+DywmXrzQlLaSTh5AFXsyAn3Ma9LVRtLMtQ359Z0YcdzXQvfu68Nf7wbx/zsIrRjX8v9dHo3y/n7KjnXoYxw24QLvzMpOpzMYO5y5x4kK15mFmg6moa+lwylNGrVvUek34HgmxMbVPhI3ea/Fpz+K/B2v8+lsOk8dKnQKOXrJxH2VQ1rXIq0JB3K8dRUZvOYzcvatxkgxuRmgwWdm8nahqhOqS035OGAgqc9sCmactZQaLm4H2mrto+DIEYXRJCr+9c5HA8IrVXmRt8XnNaiOuRAwSNRvqC2GodmcixYTiROvfX1DkQ0kADdURyZcJ8cTE9ZZmWiUtoXbnLickF1oOlHbh+jLAx/5WexnUV4lX9DRILTNIk7rUQu5DR4z+ltnm5Ofz6qufPIaamXS3YbJtnLPkKgkx912z5VNDNgmP9psV1YXq16HVumDJPwox2RfiPfUK7fjKuNa62PMxekYjnGsbQHC13tl1O7XonzZBj00ye7eWpe+hIzSVlbbxWwCX8dpgyMLbXWWrslY+RzbI4/jGn6gTN5L3HEmbjFxAYloVmcx0WkPE1zSw34mOenrWzM2YI1DX7yv1HAhJC9p2J+QwwNozh/7AJg/pYT8LV1Z7x0bfNwcvpNMVzyO64EWMaqcLmDcQLqBcVLJXx+7fIvCBW/yhoYyuuEQD7FRCNtqQ0b4qeeKzUxvrAE2fqvl9DaRHtjgdiXEyfgtRVsTQ4z1eWRxccU+ddRxkgrW4N44tuhv4oe66wQFTViH/0eMFbuJBRiFjaP9z4yFQrrPgDyV4viJBZMbYu165N54kq9tYnI6TYnRjA9a38UVZ67w7GHKjxCEueLgIRaHDtpQfgv8304HYnhKLcRYOrafsbdj7efYF8a6sFMWZU4ZFn9dMZC7kNsmNu/H3EAFHM1TtZZoAxhSenTqSkk+tudNPhY2dnmTObLQp9UWfWuROLCYOJkb8TfUC/OpY/Vb5bS//jMMLdzImO8zVuE9QGNgQeXVBbH3tbaU13GIidxz2l1ehTHqn9jCUz7281nsGeiQeANDF+rpS2B4YiFlg7mRxMUtswo5yNxzou8bm+Xn58fEpisFvOc4cHjmOGnzziJ1rfAfkHncjZAp2Pb4FZNQecb24GhRXuUzZpxTtAeMrcqcKl2LPmKemNmsZyOBmfbLzkvUvkarVdWS1zwfU77IdkeQcdFFX1mwgfjYJo0jeh1Z9E9H59wlnGtagVb8TWkTVxd+/pqXWCSNYLSYga/24zGUYUBvB8nDOL8WkES2Eo3F25aDEQ9IRmxaawM2/AZMnL9sb9RpexgnBvrNifxoHpMunGW3FmJOXTKHca8/GWvW6U8jse7LEPkgwDrGf2EZCkpRNvOjejjOZvN0Y651nHQ6Ky3KWWu0ynwA7aq/UlafFLMIbTqg5w79tmwwsg1cWiOGLkUd1GvlCWHNo/wcoGjnk3mC2J2xmf3emBOO+Kf+5qHjI5sz84ryIhKqKVOLAdl6ChTT/vpO8sDm1hkH8p7fp2wX44Kd1XdtoxdyAEtUZBW/8esGCaRoW5BLvo6lJlwrJD184UTbGZnlASXJeLHr5boQP2uO1v5b5urb2xs2bre5SbbOvD1ywK8f5iAUtE57qb+0lUm7KLN+U9HZe+Wyj37tGNus81m5vM7kWeem3DQhr+2wAMNCSY6xgJfY2b+UytwPtthUmsoxg8PEHCeNBeeTBiZUtLUkmUQn79ZKe1igAMOOlkLxJ2uhyQ9Y8US7fLONylWWZZ2HaDMG9RF1veYwqIY41Hzz3qX9tI0vJfUphkUkw4UDrmPmpfU5uJ/CPuKirGJpkf+q64TdjvQ5ZM7TFyf80fbW+svBwQHcZqsoS+qh7/GQa7QNsbAdN7nhVc4rb/nUWsC+wnqJIzluSn9nTsOn1J2GzGR/tgsoQbpkjmXw2o7v2QfIwKpgN2xHnGZMUNnBZ8vz0FrUPsEgDt7zTw2c4LUwPhCstkqMt2jopnwMRfcpnjhAc/70IOjV/9ve2xyYnyEFEa70qGPAmYKA/Kxt+ogvPD0cO2Z8o0GpqLYgwzqGnlFro1TGrT/WiYHzjLEHs8RWegxeO8kLAw+tJR7ibln9k/UQbZUYaRWduHqfMc99AQf92pjakpuNwQnfPjIfaHv5ZayBHdDAr4bPjhmICXNgYsQcT2OszzXnoROxlnKDq31qMwe21M/nqw7el0IbPCoyDcg5VJ/XYntXQMISK87yAoj8uzQrDrQ7vv9jjLJnG/gYC+K48ozIbwS3xuHdFp8cQ76lVMgWSo6KvOMfLJV13Ia42ReD5/xU4GmO94Dp5mafvp7tjJCXPL8WcPXeemk61hd4FTksPTpbKjoM1Hmv7pDKX8vW/gUZrUsa5K8ZjP2mm/F4BmcxycIg7SQN5Ule4JeYgMdM3/mS51wDJb2sX2N3yTZ8k35n7m2HZAJjm/fSL52YRbjX3jBXbJj3vO52N+EBkf0cq8zq1bdKbOJDyGJdFvSW1hXbyrOl9Q1VFg5jjxkj0hKXDYeNHX3E0DlnRm5+oosSpf4tKnN3wzfda2+2Y5h7lEssulJcPUnqjwIhY186MAwIQenSXC7X/y6X/x/k+EuJ3vV9Bo/6HV/fmHCmWNg4+mzxTVZOUBiwEhwe0Oj0P/3jn+GbSx2oQ2Pcl6QwZ3DmwoQg0QFzhmBsoUT5mySz+Hwt9jsxEdjg6avJccmB+D0edmSB5lso+dnnhoDf7UgeBCys6WmyDRy8UGooZ21ea4zDGCaJ62l5JfGaRPC98MPIcOFrEKiLMlkfhX+RudYWI5NXJeHwGJV/GvfWpXO3RtcSzMYZLO/o4UJBx7bMBLEOPpEwPM31bc07m0+oEzA1ZT8yqX/hbY7FE+IT2LmAdnwuNmifqXNMV+DFjZhN1DnZaB/breuK7SUXDE9/+maMulWCt7WakxUkiLkl7WWCk8aVl3Sk5wL4DI+ulOw7MYGe0EPsrklFXJyQtMkGnAI0pI1iiYd0j2zkJoqTo20VOWqroSziKeYDdSOJ7P7+Pr7z70ZQfLtfujXRKVMF9w2JbrwUx0nP4r3FJOnGyf590hxZ5DLZMKZvDZ7N7nkop6j72z3PS7zwRk28pVEZV1tlITOG/ri72YZvC/7t3/5n+A2DrpTEzUnWxYX+Kb/gI27abwK3r3Vs2nIThy9Yp69b3HwyJO2hnl1BV8B1rLRdHEpPLPvawrd3GzAaSLKV5x45rS+OQyZplShRacsYICF731H3xqbZ/5NI+hh+8crziQ3eCXt6FTO/2eGmdOYkXzmDj3jIX3l9q+IbxoCX9D0wcHP/6MaIGNX2foMjYw3Mbm5vseWn+Oa7j+H/8WjHxqMic9Is9O5KxlPBrgWapdRQ/oBhR50+Zr3PfpNATNxo6pfer/60cAhSo28t3Lwok2Nm9NKfv75d5RmO4ecdO6j/g9+QeGbBi31qq7HZjNH6inpMVthBmwzIKxZHFmbG5sH/Y9LrAf855N/kUgblR+Q8ECFQVnuij/ceqL3w1vDl6ZmDJDf7kWKgPkOMv4mJFnocEk0cIMjLoaUHCTBQdxcK78hvDOkT6p+HeGd/hWTVHaEjY7y1qMgMkCmfb3GeX18yr5ey5hu/IYV6oQ2vGPeM6ShLgS+8zZlbJvy2AxOuTv4DMWRecg7w6mIGbSLfZtKmr5ojjHnp2U+s9R191xz75eEpv5nmr38844f6lDqdsYlzzfPjC+2f8xuQP//yC2/v/pO3d//P+PXnn/Jt2AGcDhycHMmJbsYcI/2Z8crigWYArjjaRzuLx93+NvTNNU9tmSdKYiJvc7Ix7Fs2x8jDcfrOI2/r3My9Hp55c3iId3K3+VJe2lf7zMS6v8blvHhkE/VGbHk/MxdkG+3a753nHMucVjBABevKnCg2HlyI15YNW6tNsuQksACjE3HKENQq2PQYP/74U/z++2fwOGD2GrvdPnNV2h8bq680duSKm7v7/AbID7wh/PDNt+E3Mc0fBR49ZUNMfsPbWd8kGzf68wH5X+D79PQQB96+i++qa2qdsr2zqD4xH/g30r4wdz18/pz+fMPb6W/8lut3K6+RQ4WUa6hh7tZv9LvgIzYLdsPjyNGb2N/exC05Y2Ae0X4eEHlttcaILpvtGJX73FQQs8rqRtwXKPYzZkZ8VV0a/HKu76DeRRSK/Y3HCbnN9frvET/68vA5fv31t/ybUf6B5RN4H6kXhwO+dji8xufPX/IboPpZI8aUR3vt9ttw8wUHIGLhjq1Tr9VgUbBxX9f509wlz9p69GmUMfzoG2KpbwytpT0/3t2GWOavuYCHPCGVGOtX9jcHnsgL6iIdedknOp7YGLoOe/jyEF/QzW9YKJf0b+72+ab+Drvfcb/FB0b8biDWh80udjzf8Kx+0hOzxpzz7bffxHbcpk4rr5L38j/gM65zzBPae0au6VK8V+8F6aVXwaO1GupUuda65lxp2lZrgy460Nm2oTX8Yxu1tMTYzfyX3z7HQ+bvI1Qj5Gk8SaMwNJ00Wwi0vFrpvddrWXJTYv9SkCEKfEvK1dBXWvYstOlf5s3DYfp6cKPvqzvNMeKb2kpdH18e4sdffuRQ5RC393exB8sBG8pHDIZWyT+Vw40DtI7wDOK3RuYm6FTaF7A7kOuMQddx+qMyKNcdMfL9px/SFtap+4b8u4GPsWXuMa8txFbta+yISTU/ONfhnx1K2U9aFextk/6ROW6Gb8E+W2i1ttrB+cYiHvYvjD9D+50c8E5OMz+IA9Vhe2PNfbXhCX7Wffvdd+h3w9yI3qwV/PsrX8gb5kvxNe4/fft9/p+u9uRqZXxl3np6eIyHL0/kwrdc07pGUbe3w5F8PJHDZ/YraqBUazkh14RcMzKav37+6ef47bffwzlHGfUnfxPANY8j+9biBp5D2ya9N+JffzXODuSBGR0C0q32MbYhfU2M1KvVmjqfifcjMfCETr9+/h3bateS+da/82Le1UYa2zh3Pdgz9gbb+LeNvv/0PXR6Xm7NlCnXzrqtc6bfvNAeN9s9frLmQNeOfiNEDJ2rtE0wQL0PHJjpN8ajMva1Rd9WOQt6mG/Sb0qN3gqV41r6gnjEgfeXEv/l47h3cPUqT3FYeHaNrzxH1kb6ivbxm+SP4OHQeotfAAAQAElEQVS3XP2mmvPoxCG4+y1z9PZmu84J4FDhR3BjS+wJlle2Kw/krCX0Zf3tBf30ueBje2U8jsXT+mPdiE23+33cEn/3Hz/Et+SuT2D8Hdfdbo+ezP/Y1nyvXH4Tz3ypXtLTNvIboO19ygd55yRx1bc8MBV7MV/rkJ0+jnGea6wnPaApIaaWFg1bGFfO+UMdo0Df9lX3Jf1vjaslc8QGn7QM6KNc9sVKWGz9N/zgxEKmHZb5FO4/Z32WerEopZI7Kz2dh/ASO/OkTgP89csdecd8P5inwFoc9FOvHc8bdLGfMlife1niUztUZPtw/zHuyEs3YO63k+9ubsP11na3D7FQzwicryB3qdFBsyvIgxzy4MIP7fz7V//5S2mBDaJ0XXjFNTRR4u/UOLHIymBmUeviKVi1miTsoNM7ZsD4tTpRYEwcy8TkplCjWuzTl5qT6pZJaryULQ43spgwGGRuspWH412MG5heTZQm/CMJPScZCA6XydmAVRYdWUc/+2BBDp1N/iYmg6FQbx8d0eSgHGufOeSxkDyVpZLk7ecYJ1IxMQnbFxL5Y3tH4Hi1DZEYDQX4ynMt2TUq/bZMpmLkJGGQSrsrJdsauqx8CVL69pQBTDeJ0zaUUxrBR8xNOC62LGJm4lEOS8qIDPIR00qQ1dqST+lEIHJiMWgdfy3SVWZEggsaQ2NiIXBgkjXRlVIlR45a4pkNmr9ekJjRz3HqI00eo7aaNKwDkbwHnOSbm1bsqCjaYM+EVpAxeXDdkHxMNNdNPPkrtPF0mdDlpY79BSOxGfGhcbsNMbTI8ASPa98UnMqUh6TYlRKV8ZbCPemILvzLvfLPnLzr8y6upbGc53WhwQGWvmnd2Y4hTsFB0MTGf0pstK0+bB+aQ78cWkv6PqurdVc8lFMcHcNKNPvpn8o15wJ+zrdkVxvTQTIXXjNQlFWXvoaYDfiMi72b2/tc0GzBVz2NC+mKT6urnylL8DGZZ1yhk+25CWPSvOUgTmyVRTvqa0cmTGURf4amHGeVYewJbBcmd9uUwwluM7Rom8aiZS1A7LA/Ci6pX/Y0KGetVoirllc9nqE/vy/gPHPGOidPCShXR/+htnCchZE2Rd8acaNPsFjivrWak+nax15L+uOMj3u4Aotwsq+1Rq0taUzYG7HCSdz4Hcch4df2q3R0K2vBe7jhh+eu8A9FXF0o8YQfVOhWxv+NTgtXRsALZfhZn1fe9EEnMdGH/LaV/jG9HcI8pr8os0X6EEu72/eFQzg3Cl5tj5AzeqZtWFCSy7Ujj6m7KPTIoE+7EPYQxEWQvBbwvuIrNggJK+WMxFE/MVZbbTEQs+NuXBdy7apnSX3rUOmPrgX/xA4d/BYWi8pQqAs+MzaIEvTz7eWan66xqox0QZWCGAs+MIV+vN1uosJbOmJi/rKvtvEZjmwY9zlUn7X9BB/jzAXcn3HQ9xdkKiViQL6aRZ+qaSd1f8fvXdiavyYOD+TVQT2xY248YR/jQ9mMb+WXlzaCbFinjWZlIDdJc8Sfxu0Q5n/72KZc4l4KvPEDWMCKWhRVN2mqj1+3fuFQ0YW+/mGbfXtkNxdm3HJvnTIu6KfPpgzYVlnFSXr2cRwgk2uIMXKt7eZk+yOAXdayEkH8eS3E/JVG6g5P8SuBvZBZnz2wSHSB7d9e8I2peNMMO3oJOsqbi8zlG3ykby2bpZtyQwdD8ENHpFAmc/Mbmy03XM9skpM+Gw8PidXX4sGgGxI3kW+06eNHbHc8vrHpnmJCdu2jrQ4c8oinG4sDdLWx5Xh8z1iRp329psj802EfbaV48nW9oj2O0Mr1Dx6LhugiFpG/Pq8fAly0WsNF8WY7Zvwk/tBEvezvs4dKvsndMLftKJvdNvOoPNMmMmaMz2LeFbhZuvVq7JlHZnSWbyn4FO3q6wZBXZTb/xnDjF/aR5xOp7cofYlaW2Iu7ZE1is89cl/LhrmmUV+KfSvxtg3ndK3UFWSgb/CRj4VbaBb8vYW2dqy0LcrmtbZKOzmbscrpJvKVNYi+8LVPti358lFbaVOghvY61tykP3WlyHIt3POz3v/pX6Rk31gDRakt5JclfUMdd9hGHfvWaMN+xJAyqe+IPSpyqJdrVNenSR+WJ3MFOcEYcm14s8duYFXxlwqtVuFHHL0vE66wxjaP+c0N/fad/OBY43zyWzmXlzHyE7c8cIRGxpGSwVi5ToxbHwtwkPd5NqdL07EwixN2PuP3137qYqnQsE9tNSxi2MjrBZnVUd+wOM7ivfJ5MHjUv6D5Dj72tT2QoHTrXV7w1XdeKi/LO5V/zCMVPSzy61sjFogH/K5HHjoisn1LtL7HL3ps3KxmHYB+8FTvK88S/Fcq9kR/AJ2VJ3tH2nThWV2t8v4EPm8c9LDcc6TVGesHDryP1iMzZLI+Sgnl3LPBvWVdpF8MyOu1QwfpuVc4GPvLOarKO14ZmXdn1kXm6Xd4Km/SpR2JwwOCWlu4ftuzed5ud7gjPgKG2riUyoHsNjwwGTdb2krKeaWlXAppvpO2WFqkaTwOyCmcuGbY19Ij84B9d/i4mCSOyLowN0jDYp3F9VFiCVDKY7HeomytKmvw8n+NHXG1TRrKNTNuxoeP+MkJXN+ZX1xTZztAyF95jA2UQ2tGIbD1ytpqzXk528CMId5SQK9Tq0g8ZjA+ga+44DjZLg47Yi/zJzG7uyFHgaH+KV75cowXHc8cKOkL5m1zjfIjRdKorYZzm3xTZhqMa2NR/XnMHyXJtQU4WuFzx41jPPTyqrjS6muDNnQLvSAsRidwscjbYn+aoIB+Yoj/on7qar4xrsXNDjMN8lb219dj+Gtl1sMkL+JBF/Ib8zs5QJws8rGDOjZyuS+7/YaW84L5Sh0r+Dve/skX/eQzQ0dbKodr53xZ2NSr5KGi2FiU0XbpGdc+D/RzThl3Y77UbhUfEov4/48PVv0LKZJedsZXSmgoDVRql6eIJyayAwuiI5Pa7NtpjG/wBBrqGENtmbhMXvlHMN200kcHsUR+SpRacoOw3e5jdymeEuYbDwK0lMKCbAr56GTPBOUDJ8dePfCwXoeTXKWvxQBxgcAUGga6bYu8CSSvOu1EwvHtnouziTaDwMMok6kbZfXQsV1kGAwjC/KRxKg8M8nEcQuB1xUUloHFe4p9LPm2LZ9tDNgikYzysYRB9IFJw4m7AwdaM4htHgwEDjBuSPzXsr3Zh2XcbfME1W9TONHY/4g9np6e86/ev7y85sQGw9AWyoIYuZAwSYvJivcYbmJtFxf1fSHhPfBm5YnycqUDGCYni9iq/5HFsvcrfYIUIT7zduNH3qj4TZBMAODqm03f5EtbvnTLZCNq2v76/Pz0kr/qYpYfsPvdh9ucsN/xrVJqtMubI5wxJ/kTfqc/TEweMwnHRAfCNJfsqw9J4w789CtxEoMJ25kQ7btgP22rH0lLWfrWsAtvFGtNW6jfOG5sysOeJ/zP8g5PJwb/rwN+eyb/LhPYia+dxVTa8jvDx8lSjMXM9r7Bh5Nz48pF9cCzRUzso18rl5tLJwHpiYMTjOOldQLfM/5EFFmVuIrzST+3viu5MRhI4Pq1mHzgLYffuPEEXn7yEht96e72Pt8IekBzlcMU0IGF8fj373+IH/5O+eEH3l7tQ2zEcI2f+YJ9S1lc/Hrj5D0jpxu8fHbBthmitrqGh5WXInbGgLbJqhKhz/XERq01eMSllYh6HpR9xg7S976UkjL1TX9pkbmnR56ucFjIBMeB3Yhv3bBYW99I3GbOsa5CHwWSvrQs4Qc+BbpdqWBZs/2ZhSDwkreMw/v4wBuODXTNH+YfaYmt+dKD8Q4aXSlhfeGq3Sbk9nkkr2z3O/DgDXaoV4mhIjP3ytBaQ8YtvMav9U6s+qsbXX3EQ0k3czOLAceQasMN3sBYc61vOH/59Zf4hbf9+qxt4qosC76Z+F0XeAagSCOzvpS/3kK+NVfmYoh4QzRyCYsPFlbKYqxrN1QLN5fD0GLDAtJFw9A2scHPN+QyMVIfF7aJFfIN5FQ3tK22xMd2F2WVZ+UTC+3YFblGFJhUxo3gvSe27+9vwwWKeu9ZyPn3Bhxf8JmJOBBnR6qjb6ZUTd8Xe3PHgUMCv9FiW8aa+QF/lZ42Tn7IstlsiY0th6f7/Dt0G/TR1vrsGzTemAtPYsMgY1R7eCDuN4W0gYsadcOB8k2mPq6M6qZqLjAneOvdW/TYb2/DBaq4KtuJNvVwjNhYtKF1LsIdO7EpPFqQ5eXwGvI2DtVFfY1hbdEBwglszNPOY9L36rM2PqDPkfnEPH9GnwU7v0FzQgZpYYKQdyk17aEM9lOOa7GfOqqzdjKn28/DU/l9+fw5v8n122+/xcPDZ97iP8UB/MzjYp70a+Xwr4Vjtbn10hWrGV8XS2laMh8yJxyQ84U87P8u+Mn58OkB2i/hG2d1sDxyIPqATz/4zR3a18OZQ7gmmNiQqLd8FjZsEzqbiw9s4I7HU65DJvsQv+onrteCdyJKsTrnjhNjH5Hl18+/oeOXeHp9zXkZSFfc6KpvpD76HLEnLeNkt9vHDp8biR3rCn31BRjkWPFwYX1Dv6tdcy6hY1cKuJmvwI5YMbYy5v9L/Yrfkgc02smc8gp+fovmkXnuARs9cT2Al3876vnLQ+rmfCU+PfbZ742/Sj7QcyOUVZk3uzHnb233jd/4Yu3iGEQgXmsYO5GfBX2CuhYjMb0hrjbkhKFVNgsU4th75yRzivdH1m4vyPSk7TgEkoz1A/Oc9xO4u+m2+KycYjqAxYDM+lHaCmGKHbJ4t+qgQGuc1dRBpSd8U3z0+e1uH2Jv7C7LHwcODfqu5+QFaQ6iDul76o1p89ucE74j7REdN9j3ajPHWFxXTMivSCknzuKzsflCXL4Q1/qh8izEQAUf88UNufDm5iY8X9B25ruKriewMrb1sdXezIX4mnGuf+oXZ5gZP7DyXZPqUpMIpT23HDxYRmyjjuKpPvIwv84e4DBCGseMwdc4uHbkfiFOlPMMcfs7X7jJp3uo34n2R/zKA0b7OBf47Q8Px8zj2uzqK/r/xUI5dsth/+3tXez39+F6ttUaaUU6wU4WlEJf6sFJfipnG7VZb66urQ/nEDqH86P+pR7KA6ncfzjHvqCT9bEU/LdGqzXxGWoL/47NJ/zcdZZ+Me7WNaRzwoGYeuFQvmCc7X4P3xJi/0pu0FZ+U+eFPuknwUfnQREvYkdNuD775uNH5Gw+kl8WeJfY7fYU1gebjSZB/uMlxyyxYx7RB7S1eUbZbojXO/cc230op/rJV5sOrVE3xha/vCFeERQ5j5QpDwhnbKW99FHlN09aN1/WEBN+pT8os37ZtwYJFEEy+Zvb5aWRlEvso/wNt/wjhk7MSx7I+wUDFXUeUC59QEoFUBzrC4GBeDcPaksP0WzTR7WH9/LS38z5R/DVdsoo3V46yCcGFvNLX0tIx/nh88OXePDvTpn3iX3X79JSb3UJ5yTdrwAAEABJREFUdKp9TRuoL0qga4SHozfYeCSXKWetKwbGhuMSbwRwD5L0iBHrXbP1ylRrmB/ogo1nXiDPac+JnHDFVr30zZn4d59rXlIGZfPvB52wk3wN5nfGyVte5oFXcChR8N+CyOAO44xLxqx+f8g8JS35uHcfeFG7QZ/gI68OGd0rDOSwM8HkYVnGMLpIC2hW2tDUDtqpdJXRoEZ/6XKXz11BGtq0cxtqbORF7Oy2N+x18Wv4SiP+9EHkPz39tW714b+WxM4OSFxIXjrWgUWMm3oNrZPvSTKNQCwY8v000zPCSUIjG0w6nl/L9lmj97VE3wgcC/dfAeHGQDChGCRdKeFkYGCa3LdMPoMBi0P4hkwef5QxKm1GYPKBAMNzw+R4x1nkrZy2KctySVzKOOOs6ue01whsNyjBx8DiErUYyI3bQjKc87DC/gaytPB4Lksu7g068VHvzhGlRkXXWtfglv/6XKL0BCKJ8zoZPLLg8mvrYgFBRq//ZpI9TeFXi12giS1qonJlY9pyAtzvd/lVea/aRnwMrFLqupAphf6Fk9UWLsysFy9Pdb2m7uC43W5ipHjdYt/tfht7JowRG6QOSedv0GJEV3KxaX3wyWSDPqk/we4kcWDhIr4949TmyssJQBl7cAE5IJzzbejaDjF+1kmDzTv2OZ4OnGAfcmNjQrRfqSXUtUL7TELUJm4yZt6iQRAKyIhvFdq/FmrPZCllmkjuWaBvMqMbeFYWn9gF+ReKMjMk9VVeMZ2YqNaJ/UCinmirFBjRUX0s8uMRTlgKOvzrY2QvHqRN9aUO24DDQBHLtc/Coc6SPgWRIAQjfz+5hxf97LPgwy4yxL0v0KCsDJCaTGnC9i34b79+Dg+rXl+f8d+JRthemCtn8uwLfl4jN/H4QeoawcEXi4q3Y/hrMPmGWGGol99mO8Ydi4rrH9qjOlxsylcMXEhIR12dKL5wSGhxwvjswg+6aBjGgT7pxO7EqoCOyfgrJX12s93i51tkvNiGN2ja+Cp/azV6is9is+IA0OCgP84shr1KN/uAoTJ6f4EinaWi+zVvKIv9jcc3JtOJHKdMLmKtD2QTL3OV4/QNS4W2srmpXP1qlVk6yqB+9jemjDHfyCmH+OmbKbtKIJiLD317xqfNVdp6xtc9XKqtxI6c6CHyFluMlL7hH8ilbPY7nrAdG4dXis/q7EGAtvM++XaqXqLVpgj43Zx+PRHLR/S2KLflRKwYY+KhnaWvH4J0+Gs3/i0fiZj/3o6vcSJvyUNc5Jd/GwoaBSUruUmaYtrA3eJYxfdqvTqfwYHuUeljvG/Q2YXW3d19Hkb63H+VfUoflNaevHXDgd/AuMwZxEupJQ9yXFBLS9nkZSnIo4wV+1X6hTbobKGgoHIsyKJ80rRcx6uHdrXNPov2Aj9GciDWQhlbq1Gh7RhLb2c7XErhOtA+tNWG4vrGos0DJbHoEEj5lLvVho1YxIHljExbDqr/zuGsX2f/eP8hxEo5IBlu9Lqy8oYEVUQdY7Kda1dKVPg2cPIafLSzvxriotHFs/5s+5Z5QFyVQVkyHUAjdWec40upzAst1wLa3bHicwIPZVV35dNfK3oE/BlKt5mCbBDVz9/xvVzkstF/5eD1jbyrzCVKOM6rz+s8jP/iF+N2S57YxNZvUrE2SXni+mFEqbArAYm1kltlcd5sYx/2l/bI+G3Og9vUo/Lyy7bWBujv2HjexH5/E/cfv8k/Orrfk5vAUBxWP1l1QZUcv2eTNhKf5riBxfMA1j39VV1dLZP4UM4Z3wGGlXVMjY5+6nlivvLbZl59nunnG+5z4o9K9FNGixiX1BA8yYEAmwc1jlNG7XLt53z2wqHKC5vSCR72qbWENh6xt7SsMxZdL5jHLNrUetn4bD6wj8+NlzZurq5jc82CnOpcWwUTS8urvDr4iYVjs6Tw/kPhx1xRawP7LXLtGTdixyAGJjapc+rWWvvTWqWxeZppY74LPkkcQvxo+46qrvjADUYSQ3OtdkDMpP21lYqJOFPXmfu8Mheo7xG85mxj/UuOcK12cq6hn7pvwO/mdo+/7OP29ibu7+/gtsRvHMp/+f23+PLwwEYPGZMZB2KIox6Wij15RI+jIsfYemjsoPEhbqGzZ7M54Ev2eTs8569+vnBQgRiJz4x/+G3tV3LIROyIIV6SB5kH4slNoWs0+6vfMTdxyALBvrU8RLgjf47ElTrb7hr15fBEjj0iT4ta+/y/iT3w0nDigEvgGnGkf0lXGfQTSNJUvKTNfLlwwN+O4Jc4shbQt772dT3S1/CFgflLuc/k73eKa4yrL0hQudRzUkcwE7ueqz7p2vqEPZR/M+7jAwcpH775GP6x+I/5R4I/pp6YK3+V7JgYrLG7wOsdmrZtOQjbs9bZkl92WfaXdeLqe9mX2PWKgQ0xQm6Jihxb1uZbMHRdoVzqom/QARydr0559aDimT2AOd+51JiZ8TMPRJTfMaXUxFFdPUx/fHiKRw4sHDPDXzzkad+urHg7ZiAXGo9tENOSNPxWRwXjtiEWhxaVGHS8uDnfqLfPqQ83HcUfaUOAH2ihXyUuxdzivfrZr6dtwI8GfLRV+nIvButhFPEgnsRHbRUW5CnkVwd1dfy1rH5EuwJRcluKavqFsljkI93GIYJ8Uwb6OvZKx6u0T/A5Mbe4n/IliWsZ/apEiQZO+7S1OX4XrVb8dQ5jyDXs4fWFg6I5dfdgAxbIHuyxKnuHFu5PB2gMrZG/C/WFvggLbe1tftGmyjKgu/0spYgBboPPiYE2sE+Fv/F3B1Z3vGy8w3c9+Gt1XPnBR372U7cU5mJ312DSsGjPle5CPplzreazbQ15zSX6ti+rxNN617nv4HQiRs3r9jeHiPHKLzgwOmbcTPRzTEUeYz+iJG7mF9d86u23Sv32od/A9aDPw8RVRqx0djSjkF279qXG1/1OAT8K/4Ln2u+v+K/y/6XkXvCmDol1iOntFCanF5K2jmASvPtwG7ubbRQSx4ST0DU3a06kJl6dIicAJiJMTL8arbYwERk89s9CFNnXE3g3mUQMwVPDjcrNzW3yMLjlecOktyEB2+bzhsQ66HQdDpd8mERxHpORfcbNGLlBI5B65PzDCGgHXwPtxCZpYgIi/FLGQj9ckXhV6khZulKoggcBesTZJ5KIQQUJUGIkvMVFHN5p1+GDj4HSV5NBjWvCHVqFJvRoNxE9cdr8QBL/zFvJF94WHMHShcYZ4tI58ZwJiEXaE2++vDcgFamhv5ucnNg43XfCNpAbmPR06GoBzpKTVd/A3jK0iA6Z2USLu4lDbEw0t0z4FhOCWLuJ34H5Dj7SNLgLdEupSbfWGhX9KgtkKhIz6QUf8Tke3zIR8HhpmyNQ3YlnQI7aVjr2VRa/Aj2D5RndGZALOJPFKwuWF/S3TNNBcvhSzQVhRUd5+tbvlQMnJ08XxtK0I+Im3vKSt3RnFm0TuE68NZ+1FzwRK+qAPNADHeReKMgLkQ49RxK2m/WJcQf4HNhUy1dclEH9vcqnFOjIGBfiB3L5L5S4xWMcx6o11gQYYdLTT3v4iLEdlV8c7Cvmtg1i3TcSoYcKc+grboAc08NPHUrYtoSJ9nfesv/zp3/Ejz/9GI+/f+YQ8RCZkC/4yre7yOr90BrxOcaAvZXhwILIt0i+XXChtrAgUWb5bXf78O9FfPzm2/CtqPUnsDweD9BobM7vMoaV/3cWuj//8lP8+ssv8etvv8RnDoO0lTrWWsM3TxtO/+UffPTvd2hxG35TTfq7m304KdiW8QGOpZYYGD8gt3RKxwhAkCcRjqnnXGB7gGUcGaMBPkWd+5qd7eseqUSBVgvt7K9ZFPrYpi+ZH3LCAjdpmDcYHPaptYV+o08XFq7iqN2O+L7jtZ02Sj8jbziutRobMN7tRrBmfJF74Bzkr+Ce59VHp1wcvrMQlb+5NfDVnvZcTJF/zZEZp9BqQ0WmIiF0X1L3I4cwLnQW8KrJdxsjWHtPZ/pGlFpiYKEGaxYIE28+51DPiUX9zFte8XZzc3ybeNM4pd8diQN9ImWCti8HjFN11q4uUG2XZi0lKnaSpvFs/hGrjFUwEYuhtfADxF44iFoy/uWrRq22xMyc7nxwe3cXNzc34b3yn8HFN1kzsT1Ay7+v8IHDEPtbt9qsMGYf3336Pm5YVNW6xpI2Ur7aai6sjPdOwZFEWzpW2S1UhYsg8+VAf1QDa/JECk6cI4f6W7oS4TyUdm4N2hXIS/Q2MLAr2jqouxQwKllX4gwuR95CepC4MO9Y79wpvQqtmUOmiRhxjlCX//l//B/x93/9H/Hp+08hnsrtmFJWnl3IqwSc8DMu/vBY0cH+zqvq5Bjp+jb0hfl+ws4MjbFtwWzPoe8+6bsYlMSi3qjtuIr8Q2vRWiXnUtBFOVx0T9hlwU8qfrbd7tkU38bIXK4uyiSdLOg64e9HdHth86oMFvO7rAr6VPgkb2Gnv/Z3PZALZezqnHjDdUQWc5Wy2afVimwtau0oNfRLN2d3t/exJb/rDyPyjdzfUnd7exdbDoKcZxsLZefWW+bIPbS9+n9Q+ua7T+Bym7Y1j6QOCoqA8tyyobhlw67O426MNlyKsoHP4reNiLGJuegE1jM4MXSVb2j4RiEWiEnWKP7qmrHs5vDE84n8rP0xY5h/nEPy2lHTBWhLaYn81WH8ST9+B6/+goOtEzyfHp7jhcMD7R4MVdcb5n1xFGt1Mv+csIl91nLE7zE8RHw+kPcz3tHdXDKgHx3CDazj9IOCvn1tYEUB54E+ygJLZNU71nKVHNKIY2tBvxY7ZLqucUqpeZghbw8FBuzj37ZKu5NbzbdHN/9QDj5S5sIPORY5lKUrzJXUGNcWc5m6UsXPytfnbMMn3bxNzIHa6Yi+R/xT/hNtC7iewOdIUe9Wa+Q3Wu5u81siH9i8fUtZyA//+Y//jJ9++ik+//YrudT1zIqj/rIRF0ptNTzon/EHZR23Y/iN0+8+fYpvmHPNb/r3DD3nZ9eGHqqo7gYsqGZz9kY5gNMfL6qm4zt1r/ktB2VVS30gdcFHgk9F9nG3jw9396zpx1D/F9amztsvT88xMS8Yu/L/zLriNw6zJvSuTMDb7T5arVDBimDi2ICJ8yIKZU5/4MDoCXrGtIcub+Bo0a/FuzCgby36VvH/mrTU0xwyIWOtjRy0TbkOjPXXX5M/fAfGtdqy7YEDFdvP+OTNzZ6Dn+/i43c/xAfy/w/f/0t8xB5b5kIx0/+Px1POtwtyG8vSFPsP9/dgfx/SWL95t40Kr3f66RPafWZu9BBL+6qDpSHLPTlkJyZDI9/U6PG53OByneczWM7wfMcmbyEuL+Rcv3V0wnelm4fgRxIdmJRSwaMwZsrDQ/+Pka6nXlgbz+CirJ19ugJmoAiPvtVow7DGHDLrY1RHrSUqbfrK0BprygoMCwccE3OP/mgJTUaBnoNivVbuK7TUb0OsXYt0GBEQCtdE5jrn37/3XW8AABAASURBVIE+rdZwLbcj5+u7+X//wiYDvB0zYyPtZOyInXUW76/FPtf7ggylL2G+k48YD/i98xJN4Qdp/yQ7YsFDm+oTz6zhXdvmt3/ZCxXwULYP39wTXx/DOUHZxNW4emCfZn9t0pWS8xsURSTEQjk2QwvXBhWdrEsZ6csPai3pk/Mlnv2W52aDHzEf2I8O5PmZ+MAf8KvgM0Bnxx7Yb+5/4MDy44fvWO/chGuAkbEb5imvfW30Tm2Rh5yG6VB1reuuz9KdoH/kQOvI2hCfYoi2uyNHuY5U/6FVxnm4Pqcv+D+IOTFHpK7gPSCTsawdJuLlyDpXjAIlbRtq47aE63QPfMzDrn/1ac8FxHCN9ZmlLEVZcRjjTQwQN8f3tea1QreQV+SJMdEvxfvL/QPUfy2ZSR+h4Y5vbwi+hE69ZwK+2W+jECwm68cvT5xAP+FQhzSmiy0dake/7WWxo+IuZt+ZIAy+6wJmYtLEwiSmMTZMbiYkneMzk8nj40Ok87xP6YRuZq8J8SQdNjU6oAnDRc3b6yH/KJzXBWdyIeK3H/xjvLMLJRzYOgPfBdO6oNNRIyYSrXyVy7YMZOTZkqjUWR7pnKBgcmk4OLcEM5ycZS1WZFFbb5Y4Iwc92Ofr5N5RT3NlvDgZUNQAQYmRBLkF1/3+Jm7AbiDIulIIVvRXX4r6FupMIAaSWBowBoYyK2slaLpSSeYwgrj9rWvQa0ML36hQHdrOgyT1Fk/7GfwmPflv0N06JzeDVYy16812z4J4H32rksmiL3z8+G388MO/sKjfs6gfSZ77nDA/8oZUHKWlvsouvQMn6SdsqJQjWDcSt8RMFm/Y0r7yy4If6XPSafA1sUnnOhlIu0dvr9I4Yw9trW4W7/XjHuwsXSkhvy263DI537KgH8BHuk4G+plY12q/BsTLmiwhXuHj2BF7tTZQQ6Jj4p1J2ItFIiQ0WNCmFjzwE1ToW9oscX98CicgZXPj7KbYxYN4bJBFWxhDfYM/fmQyNX6Uyz5JD17Ss4ibbZ3y8RZk5ODTfkcWavmNGxZpTywSpKEfbJlUfJuwYQIRN33/GZsoDwqHfyR9QEcxOLIxceH3OzTymzssuOwn3Wfi9IRvdqTlDTzzD4nypiJ4Pr6+RuoFPtI0drShuDfesMvX2NIXD/B2c2Oce9giVtKwT1cKw5f0WQ9jbDtDU7xpWOMMLJTD8X5LTjuKmTT0De3rVaPM+Ic09AkCJVyUpJ+hr3GpuU7Qn5iolc03ROrreDd8IxPvsixxfDuEhxx+I8YJUH55gA2TrpSobDKt19+PbBakV7Gn/uOGJSfE16NOEpvdFlFWXzJTqLf9XGArU/CRlrY+sulTV5/P6C0BbS9/sVOeE/luRJ9//bd/jX/7n/8j/vXvf88N7oyPqotvv7xHTOSskfkD34ENkC4xEv8f7u/jngOUtdzHjji1v6XVFsaCZUCnOvBsA76qbCdzO/cpF/czcqqXPqB/e3V+aYxVz4bPlr4w38yKgHuzGGWMOkq2lHpZcEX6gTHz+vocr8/Pod/qC31t5NGWsV2JXRSh7wlahVz0MfpWOQB9icfnJ8oj9YFO26joLd7JWOMj9xmczHliagnqbM++HU8sGNVHjHsEnPGX9Cc6VXTaEFfKoH3e2TC+2x99lNO+/j6+b+DP+GJD7oH8NzCO4fkjnw02uAP/NSffZr1xqjzy3Gf+uiXX3kYdKrpOoa/5plIb6+M5CNn1hxP+7HOPvo0NZt8qGBSq1lJrAWPsWCmlxvVTooT2Gmi/4iTtGXpiFHwqNKVroXvOjSf81FynD1Qw8u2itrZv0qFO+++32zAH6293H9hk3e3D+dl+65gWFWx8VkbHAmXyMKaUQ3mcB0tfolb6I4+YdAXd0qaRG6/dzZ4DrNv8poi8AYAfxjQKY660lTkun7yHhvzNE24Ch1YvrdfLkot31xcHNhbGaKFpxA+2+23y63g+skl0TXIg32mjNQb/hsxdlgJ4y/tKyzjC08LY3O32MZIjzD0+K9NE3k1/YHFSsE2P/BZ18LmWGub6zWabV6Gwv3nLPsPF5/asN374+7/Ep0/fxe39PbZuHBgcc4P55fPn3Gyu/GYwv8ZniYZNNuSYnXJxbeCOirnwPxMPFn1VH5e38rpu0VZX2ZRPWRxnrHj1WRy899DJPDmRz8xr62b48FWOq5/Y9415yYOQV/A3xsxhHu69k3/0RfG0nIlt9VmIC3kqj7JpM/8gsH199jBIuubfim76mrRdU9hXH7ReHJRZ2jN6fx0DPj02URdzg21rvIDd0Mf9x/v49MP3IW5rPSMh6nwjLeVakHWmTllpJaVxBw/XCmKLW+IxtkRUeKmzFY63tjIHKZv4q7P347jBdj127nKMsdXwhUZOqHS0n76pj5pbfXmiLK326/oOW9fW4ZrIApOReb8NA2guvDg44TsHrjOy2mX1Ge3m3KyNJuyhjMomT31VHY/4s+3y1k/fmF9PrN3VVf6FQQ1MR/jP5B7XT+ps7ri9v0GnMVzLP3Lo46/mG4sF+ewzYL8zuXZiL/PmnPHlS/zy88/xwPplJt6ke8vae3RdUte82DG2wFPMpIE2zB/H8FuuJ3K6c7hyKLPzLokk9BVfhImhY6W72+5pYm5nvasPQDbEfENu2Hs4DF/nWO/tLy952k86a5nBU2sHtGrquidu1f3rr8GBjeMKStvTa0Vvx786VxIf+haGIs/X6NDTNr8d/tPPv4S/Kv7Mfk6dZrDSuhblcEwWHiCf/8qrh4byNvi0oaFXpW3JXGgeSzr4L8JfhkORZ/39dPHjd/xBOezDYPqtfbw313lAZRx7lZcYGqP6k+s8sTc3nMgRJ3xIujkWeXZgdMf63l+ju+F+w1wjxspuH/k6znlKHzXPZFydwbkrYX65u71n/XAfHuQ5Vv4PXx7CeRZVAhfBNZb8W3lXmfSJN/aV6onBEm9lvxZpPLIHeGAt8mrRNvSfiXftJp8Be1aKeDt3v+K3T89fYjqdFH2lOVTI42kMKpQJLP12nTqpG0giXsk99oi/SbOUdW1lO2CHL1Vd62cZWtSecrGr8mpb29yTyNj41Mdrq3HLi437jx/YE27DnK6++o/xmgWAWmuhr3voKU91t3hQqn84RqwOzy+5lnt6fM6re4eIgp/2zN2V2xK+OLz8oyh/qYL0fyl5wbkjJi/BTEbRwC7eDXQ1ORFsBybbw/GFRcIxF+8FLSvO0/qGg1KowAdywj7SX+cx0E4Eq5M73cOFmjS7UjkFP4S/e/789JKLWZ3jRGAYoAanTqXzWH+WMMU6J2xlOdIXoZmEjuFELS+Tnu3XsuD1IxNebRV/KqtsnGLqhAa/gWQQ9K1FQSZYoO5C30CnSvJta721NOrU3FIXWbynOmBDITGQ6NQ1N4fi2NdwsWqCdGwpHTR7gmiTG5Jc5IFh8JlJxOprPx5hEMi7gDcnudC1zfoenP2GkRMQt1H4x+KEXgnqPu1Ro6vF7pmgVzyO0Juz/8BEvru5CTej2k9m0j9iN/lro5zsE5cCzCCJol2UfMP17XffZqAPtcVms+Xt122YeDdsHGVK1xxzzI3BMXWw3sQ+YAvvkx/t3jf4bNgY2u4J/8BzrWK/8oZYyt2VGrXWUF/HSWMiEcpHn1FPfUR9bLff0Go4GfgmYnezj4pNTEj6Z/bHTqVItwVGhNWcG/S+oRsLkHEcc7MpLflpJzHKkoYvqzzQcTxEqMVuLFyUy8WJ1wldrzI6cdm9wsNDCXWW/plJwcWGfzTORSmoJ0nxnHmD5OHPO33OMLF/DxY9OCEAtp2Ig9c8qDj4hhef6dBrg61vdzfRhoFRS5yIG2Uy6apL3xptLcRA3i8c5rzwxu6FeD8Su0fk9kDJGJs5pIVIVPia6H2TgPtF0sIO4vpH+xgb8SP+usJEhNwn6L1xQPLGJHiC7gmM1DOKo9Zi7Njvnf6JMcrn1WZAO/PsxKNcymff1eZYHWGUjTt7c1BNTBpXbMqtEK9haOQh9SW+Lm0uPE/IL74TMWBs3dzcMZm2tOWJOg92ZjB1QpyQe2as99It6Gebb8YdjxPl2AFstaG4anvvUz7kVCfHdqVE32r2V74AC/VJWfy2ADzFyP7XIi8X6/qwC2jHfffpBzZ234cbDXF3zHQ6crB8zIPp4NMVfbWGOUn/oSrM8zceEn64Dd8OGSP6pG2Wiq0t9ncB4dzQXXKL9rbYz+LCWxkBLYwzc2vAU51KX8AdPWujSiUxZmAp27nmOK7qUi/0xf2NQ+LrgaE+c8VwwK8G8IVCaAv7yufGGC81XvPXiV44OHqBaok2wBcZeOBH3lDygrDyTszBGvdCvgjllZ60GRB9D27Q1bbZn461tmjIUKynk36pbbIPdP054SvayTH6VasV+pXeyTycbPTJm5ttiL3xal91de6LKGHdbrePLaXAS59/BRdj0jhwMekYy+Tmg02LvLXZgIyr/eQL7nCWpm09OCuTNH221IKPVOTjaldpvl9i0eeettpqVK5Ss/1IfOj33nfU22fgKl2UXfNpX9EDHTlE0N9udjdhDhlai1YpXrGp95Vnx15EAM6ZWJ7JcdpsxQ0pVSPSz+gvH5NltjJwgN5mNyaP1UYl50T7d+pNH/tb1NuCScOP9/qL80bFb7qCpvzYZh/xNh8k9uQN65Mf+c4FtPlZ+2WuI8/pF0geYi1uFsfoW8aoxc2pfAdwk1bP1T5nfPKED+nf4qvSJfivXATiXt3tX2tLrJXR/vqdNNVFvT3A+eabj+E3VG6ME3DQbofDa/htD31X/IzplVeEsg5gKQ11G7CRdfLQP2d8w3HyW7iXn2PFxnb9u0eXvrYw76gTBgX2BclLPvqPNI7MTa7NLEfmiglspSXN5nh0FscjbYeXl1z72W6+G5Ax8bz4ovTU44ygFvtZN+c8+s6a5ESZ1hc+9IF06PsWc69z5IE5UHySf6vR0F1Zzf/Ss9jWg6NXZXOOdD5xDrevY/b721wfaf8Ze6I4ZnQ9OuHTE6HqSJBf/pdDspytRa6ZIh8eL7AtUUplTbIBw0CHI7Qiam0h/XywcxT6jClzBZtWa/QUcaxf+zIe/3xjPtZXXKPMzGv233NYMW43SRfJwo/fnBs5OPFeu0/Hd+KSVn+yzGkTsdNG5tTKwZTxZymFvIJsM/6sfxzkTTlhd3HWzznjRL/CRrDFgJwTPuA3lpx3dmxs99t9jOijnEfGulYRU3WvtYIBuDLfe6j0xlrGv2n12+ffcq+hPB22GrfbFRfoF561HUyDqAo/4n3Cx074kmM81Fvw7ZSRulJAuSvYY2FuRXEG9fDesIblNk7Y2PnXPGDcjazB3FTvOJiwbJN/HylvQWboOc7LVYZ8hlFrNcz/G9bZu535bET2lrYMPwLGtaLHGb4H5gV196WreiBp6qUeHpg9PHzOb2W7vsv4xB4rX4jkz6pP3vIPImROKdw4J6qPtjCWcU3Pgzu8AAAQAElEQVQwmPFh8jOHa4slK3FN5JK+tnGvJR56OSQRqZAW5Bpf8StI6f5wIIfqKz38lF/MtbN7O3E1Np3jMmcy19lH2dowhvlNnMXKfY02sc2CRMTKhH8e4nixresyxyuTc7D4bm/2scNOtbL2A8917fuEnByIAw0/6DuF8fJ28dsZf1bPDkJXP3TeqPjEgt+8El/GhL++aI6b6b/yLWlHeYlr8DF3HHlpcODQyENRcaN6xWuFTFdN3KU5ER/mucQeW8qzby2kedVb3S0+1x6/s9CnRz5tei21r2Ged960vxgrp/1uwMQDMmPQmLHeuMDMYLPGQelqDH1DPgVdyA34BvnkDAZn/EI5tZ9//uT15RAeOovNiZiSn/KtpcMbCn6i5n+9guR/NaHPTH41E40G0EG/PDzEz7/+Fo9cZwJhjwPc336MO05ZdQgDwLdGP/74z/jnjz/FL7//Fr6tnXBIjWzQHphAdXrrThjZXwOwmBgaDmgJPjoTvpsLeSchqsJJKJ2ZRIC32xwGl5O9Moy8xXDcfPl6/DTxNoIJYcHRHKe8eybegaTclcKh1ZI0t5zEt8aGlEg2WT7zZsDEqKwzzqrXlUJSJjgGZNyRrLcU6YqDxh1qC+UYoBNIZnI1Ub28PIUJNhfmvtFwIuLNv1/fNFhrXemK8RleJjJxMZAaNLf7fXz4+DH8XfIGb/neUFcARLw9Bff/pnIk8cnPpKhcbtg2LKw3u12c6eyGPCcAojM3eLf7uL3/GCZHovNyKPSWG3f/5s6RhGhw2r7hEGcGQzcYftVYbDzBlv8ZmU1I+kcubkls+e0tEpo6lYA5sq6y70P5tZPVYuc4mqO1GhUsLD7b5pWUEQeSn0nB55HJ4O7+Pn3O5F4rkzu+aH/1zj7I+71flQY3+1vvybg0lNk+mdjgp4xu2k/4ovaYoGWddJXFxdqGRcYWLG92+3CR7GSgL43IUuAvPXk4uatvV1adrZvBzSsuYTf0bGDAgoWx+nMp+t0SExPHieIE5Dc0njkRNyEe8V9jYyFhTmzijrxFVgf1LdFBjwUAvthXJif893Rp12fHtsG+u/AbPYjBZDfnr4Y9PjzF599+52DomUlrQjQGRtA+hf6XB5b4iTjs97v49N2n+PTt9+HfTnGiV58qdhTvT9habN2Uv7HYkEbw2RCPe+LNMoKh9GqrcYP/Vsa6CHC8/icOxrJvCnrwK1EI8YXDCmSCvvpar18PiR24YSt91DEb6m7A4Wa7z8ka9vGGL/pHYPXX1f5HdA0m6yXE1r9z4rcxLMZR9uMNor5wBjB5zuCufNZ9eX4ErwPhPceAbhmTQ5MVm4YpD9ImZBUPr8fpFBML4pFNghPlSF8n07v9PfF8G+O4ZaKMfJt0ho9vnMyj4mQ/FwzeFzh4ra0xZgh9U9ycjI1r34Kd8F8PlI7kV3ONb6v9g/0Im/0hwS35DtwH6PQVfEHDcTMyGwPSpBNd9Qf6agf6YYhYOOjT78S7K3S5/MwcKCmH9tztt/jb9pIHGwdYdV3MSKdnED8Ok8aCvrBnQbDkHKEv9LXFNZ68mjNWPJAKe/Av9AqLzwDvmfuKL92GWEl3LQv2nXkjN4V+6NwiRvIUN+NCPT0s89sQtps3tbMsSpF+weSFnLik/znWMUfytzTtU2DmN3sCJXyT3TOOKqCaKQublUJ06mtzxpX53HHjdkx8Nvir+jpG/s5xJ+ZJr8fnQ5hrX5knTuR1+ZzxdXPJRJ8TOeGNOFeeA7nRXPH8+MJC9ojuS2I6098XIOpXiCX5nPCRd8arpziUUiPblsCvj8QLG8elhAu67z5+Gx+YH8xxaQMJMJCfxGbA/3NuwIdrrbRe8/CCT8/ZJ+uhbf4yJizOi2IpbkImJgwG6zneTm/E0DHx66Bp6VsDry2+1NLeq9wRFV8xN1tKqdh7CfHwWyZetVmRMEzkKWaZn94O0J+TlvKPbMR6aJnXlMUY26CTv96+w1a1VVnmGDfw0pGs9eadjgf1AfVQFktFdp/tqw28TmA/M1em3zNGmd20uoHOMeggHTcQ5iZz0ePTQ/jNS/+I+7X4zUsPle2rvGJr7nrGD/xWmblA/S2+pfYN/wMbB/1JHNTTua9HRscjCmsspMVfbJeudSOb+v3tDTq1cIx91euPmEx0MeMSBRB6MBxaJTaxhbmCWHHukt7QWoz4+0h+9lk59dk35grzThQ4YqczznVi3aFOZ7ASeKp5MfhCOYR43d3uye/bMJbNd4krsitj8oBPRTfpuBYqEDeXKL/3cCJGppicaxkn/db6aOhbuTq2b+gBja6kYEQ4aua/Ad+amGzRZetcw7W1FtLX54y77I0uzol+E/2aj/WFGb0qtJ0fHpnjj+grJtpjaBX6LekPzBny2N/ehf5RSk1sK330WXMeVos31rhuSM0byiD/I7qpq3hsxz26+Wtc9Ia3fXbI/Q2xPeDnquUYS0XfoTX4YXP49BUq1ImZ2DtvZ8wgm3RqrTFuN7Hf32TZ5reLhrD+2p730NFe3o/E1D3rt1v2DObADXlkxGbqF34W0MtiHgl0LhmrfWuZI748PWQ+VW5t75zkVX4f0Mm85TfPv/3223ANKK7irg0s2R+7z9M586W/6qqdZuJT/UfkEQPXIkiSBwPGojSU0ReSm9025zmxaPRf+5bQl2fmNWlp1xN2MH/Pzq/w1M7SVFblcqyYBJ8OLLW39PWDAYx3N9vwYPbDd+sea7vdg20jFy2s3ZwjeJlBDBkvEYW8G4mRLzrMI/LTrurnfVdKOFenTz4/cT/lN4OlO6b/t8Rau9xoH3xbLBAP2rOX5K2OZ/zbCn9L4EDukeYr8xYskLHSf8m5U/6YE7qFuJvDXOVcbz8PsVxP37FGFEuxwOMku/ZlbWFfZZ/xXek0/GDEb11Tee+YMyPEWj1znQcm8jEXmvfcq7yir/P9Gbkdl6WOyNrC3AGJ1E0szR3i5FjzVNIiTumQcd5qo3vJnOQ6InRGavyp+Lr+vMGntaG2LjT0Q8sXaxsO7bbY9Q58jSdtbn9jXJn0C7FJnVnvu97Qlms5hv7/+68c2PktJPMHeVb/0ial1NxbSEe+7scevzzx4uuFeZV1Prp3+NkIflfZHPvKoeh8OqHekvr16NcjBD9oNme9uGkb6VqMFQ/8zP0+K/cA7cGxrYZ8UDvnZH1D+WEf5uJabS/4RAWTkbX0GKNxVECSOIFhOBdpv9P0xuNCOYfxxT/xv/3zf0EAVPu/MOp/5xCiqkPqwml94Wogv7C5eHl6jOsCZIOT77YYj6JDOAHa9kQfi29kNKTji//oThh4NpgpE4vRE4k3N5x4h45RcSDVNtgxO4ZfMhn4LI2uIAwln+nY40w6/MhCbiA50BrKQpd1LIdBym5ASd/+OjJD8bbV4R3fQcc6E4CTs5OKQYXIVv+plJCOvLwqkzRrq1mftNHlKvs0vTPRnFKHs/WUCZ1fXp6ZyE45psLbElFSZmUNPk4sifHNPkYmHeUcwLxR6JpftX1jchFDx1zpvyO0wSJGWeBp+wzmylWGGo1E5ATTCDxYhX8b5kTCVTbpWXCBEFc3onkKzcbjyIbWxYb9tDekQ3ztf2TCO5IoTcZ+a0O61zK0ykJ+zOI9ml50XSeWoTXaGsmghR8Pldw0nfEXk4c2qeAkHiPJtPbVbmial684pj0w/gb9RnzialdllIbXs0KjnJjonyfsYb36MDQassir1hJ9q1HBSzrS1iatV04nD2RIgIMPN/zgVJlE7Utl/hT/hbB1DdrGjHqoc0Wn1V9BBLmURX19wzURH5KcqX9nYXECf4tyl4INoeXE4d+scRJTL8e46euihBPLjsXZwMIsfQsstY00XAi5SdCuyqUcinmGj5P6TF+f9bUPTlZ3LLzxQfuqowvCDfz1d980SMeFzwl/VD756Tf5u87khwE/Uxf7u3hFPPyGSQl+9gee3DQnfR9K5CLCifhdHMDAMdpE2/fgZl+L9tEmHg41DndX+iw4GKNNpS8uC7zknzjhq+IsDtdypE6/1qkWNsKOEwN5iMcrCx2/Au5G0Mmv9RVbgwZxpW9N8zEPJnIc8js2ZQYnscjOVDpWml3B5uB8xK6O6Xm23kI3CPNvgobUtUSrNVz4aGv7n8DlxFhjhWAKP3afkUd5LfazzNhFLCUKG0SBJgP8Y38W69fCv+B2pij72mutkw5DwhjokaejWCfG2sQFnbbIUsGG9tRFLIw33gbmgs7reQ5zjgscJ/oF2+iDbqod4zVtDA3lkK/X2og5bmb0QaqQr20ph4bzgavim+tmsJiI73foB+OKsnBd435OH8shl3/kbT8fHeeh8BXHE3RO+IhYy8928R5qYwi2hKlY2FaQW5zkc6ZeerXWGIYWlf7ea8eulJTBeUc+J/zBjau8rHOjapmRX7oW84G8V7+dwnx8RK4Jf7AdYWBXIulR98cziKQsWpXSCQZy03umnzS5Rb4auckh3s1TyorDoDZzMXhKIkcie6GIgXoq76prwVdb5lFxCD90UjYLhNAZ6/2pTlnNR/6xSMwHuxLik6XVlEleXUnO+dyoN5+WUnPjI25H4wFdlDH4qN2MzEfmJQ+ET7Qrg7T0Ha9n2q9266FftVPFTj0F2iClyMT2xMuIA4dNE5QjXyAZe2eY2cdFrDm3tRY+q9OEPSd8daXPMMSXZw+PHh4DG72Bq75CK3zmnNe1hXbXtq6pnA/UTZqJjxxqBcRYv12gb8JrRpa0Bc/6Rx6IcRAuPelrD/VXbq+5TuCl1ExMeh/QVf6RTcKWDaD3ynstA7pV+dLP8drcMbWicdYvId+Xlxc2SC/pg+ziWeyv/uCYAzbwgNqXg1d9lA13oL8+toCDT9YWDqjchMwrDd7qm+vleY2JxAO7iaFyOmrCB5I2D/pQqzXU3XFABB9pLrSWUMdrqY1+2DznZMdoL3oF+hbv+adSP7SKPDUq99pSvmtJk6RvmNfeiEvluPqBstbLr1A5X4oHzg55iMPD0Urlbd9abC5zpzwS464m3wLejhWDmcMMx5SCPyCr/CAYtTKetWKrFTxndHa9G6nvbsdhQjFu/sC6o59691wt4iZPS99qOK82aHbwhk0U/nM+8hDTa0VeMVAfr2sBTzqLOdCF6wB/VXyzW9dPFV7Ssy/dLj+rTOonXrAJY9XnGbtKpzZ0olFcZ+JXns4/rml3vGDyYGGHjsp4JPaNHePJOHR8G/tQP7FaZaMnelX0KwWZ6UQNuC2s3w/E5KQbR+lLVGRWHvXtue9LwWzKPGceUp6UlXiU57u5G1nj60dr+QAHxroeaK2y/t2Gemk78ajQ3mx2sdvcgD0b5dbo01C1BAzZP8yUKWWETMqnLuvB6DHtrX4W5aFjHsp4QPRKTjiRI0otMbI2y7wFPwiHumlrr8pyhqh+ljTo4PVapCE9X+ofwdn+XcE2jLGPeYYhYWxKxxydOQMI1G8g/7luk9cCv6A+IQAAEABJREFURo5RzndkM4+cuNrfejHZ4M/XmBjAY6gNvQtDyBviTX/jSszV2/HSufLtSonBcZQNelsa97W2wBrkmpXOibh17LW4Bp3TzyJqwz/ATfoWVFXFLAXd+1qjWhr94JcN/IPKaoi8NRrrVF/MDsiQpTXkWsdF/KGP/F3ryFsb5HzAPtx1iXqJk7pCPnmKj/TE2/75rVQxARv7JYbExcj+yDWpa3cPuHxJJi1tAHdFkOSlKDm3uJ2+mr9tQhx8VY16WkPa+pNx5X1XSv49Ke2nv1pn/rBdBuKd/cFqQP+uXAhBTHun7hyCncUd5KRxkYQef62fPzT7by83ECttF0xic/h7szrf1VC19pk4tdWCUQyAIxO69zqeiWTLW4GRE2U3jy4ibjjh9XTe3/Pfc+/m0aBxjIZOZ5BgYrPyVwTIZw2elVf76kxnnFln6luLTFTDOvGZREz+vm2Xn7xLqSTJU/6Rw4eHh/z2kie7BnTAxMWS8kuz4tR+q8Tx97yl2DORmOTla7C5gHTh4qRu3Y4F0t39bTihtb6GiedEEjTQKvpstyNvRnZxe3vD21Te+t/dRsXZlb01cMzDtZJ4DujStzUBeLVP8HHCemcBKUYDya+SeMTN9iotlOi5mlAMfpOjOv38yy/xzx//GT/98x+ZHJ0QC30XJ6MEH5yTfpD0ZmSfwWnOCcxm6UtXuYApF3XqvN0OecosttrXPh44vHHqbjsk4Qc9+Og3+kfKDx7KaKl9oxvJAUZnxNC3xl2LcTfGlkObvhVifcH3jnmCzEO4wLjRHuiq/X79/XP84x//5GT7GCNj/PsRvi0ZwNHE8dvvv8UXTslNauK0x+/2233on8qpHW23aH8EQq9b7HUbYqVeMzqcKW5Sr29T8w2sulI/44cT9tZG2mfBYVFJUiT5kraW9x+lkeRbOOEpc/7xY2x6g2zffPctb5X2LJoPlHXhPDI53HH4ot2U0aQ/wXNkcW79B954+Ssi0g8+2vaaLLVfY3Ld73ZgusHHwBT7W7+R542+WJQ4dhd6N9tt6HtuWN4vk4ZYsXfPxYSxh7mi1YbP32Zxs196JMQuFewH2uRROhApNbTtau9I31J+/UJZpade/u0F6RrnHvq9s8jTh8X35D1SqqP1fkPPAwtpbpBX/Qf0dMJzA6O8Fvvv9lvi7mP4f/0w9+zobz9t25A1+BzRU5nkvzVewXsA92uf2mrUuupBdxaDx3h+esr/K50bVn3RxdSEH7g4VbcKBv4RWd9Efrz/4LD8tSN953f88sef/5l/DFs66mgcYZrcyBV6Fx6k69+r8Q2T+vTIMLSW/iO+BFmIUbaVGsb93e19fkvrO/9IKHoo94R+Ly9P+Tc9fJOprPLEQSN/fauvUTryZydnI22109HD4MvbpUKTeVY8zY/6rj5snfcWZbOftD3kCT7qUag0L/pmzjew8lcm615feIvJQvSaTyuySFNayl7IdY7PgojmZ/tU6hd8wpz8+PgQz48vvOU65GKjgIWymUtcYEln1UoLrz45tNWmXvUf472xIJO3vnwmiF04PfEi4+HhC/F4wP/NaVNuBNRh1eWFg4w5GnZB3Vxcn1g4zuRr5ajw0d/UZ7fdR8WG72y0bReDENfWYoNfDsSkNLRr4Uadu1KgeQztZv9Sapi/9BdEJG+DgmrRr7ZVpwqP7X4bN7f7sL/+oU3EQDnl09DVNoQP6+XJTf4Yk8aDByWgFTvnLPKrbMyr1zlQ/dfylPEgJsrYIbz5ZYNOYqu/bBgvBrU2ZKIDnJTLbzaZWz1UdQEqbRe4NK/97GqB+YzC7+RcbWN7hw/00OuKHSLtYzyEjxSrGYZqYETONEfLEzL5d8P0Pxe+5v9ff/4l4+PAwlodxctvsRoD+loFU69HbPv759/SHs9PL/GFOciYFsOvOqs3Raz134ogxkEtlbxJaS1j2Hbpqoul0E98nOf2jL9lTrhlDfIhy8fwW8B+A9N54rvvPoXrnB65+laTnnYVZ324kg/71qJSkg/XSt8KXoRNPBIvX34nbniD7MZoxQWcAEc95LlDhp4xVIGhvj8rZhh/mS8gNHFwdHg9hvlYXxF/Y9L/ocXD5y/x9PTKuovYfD7gxxyaYRC4JD195ci60f5irgwyEAfMRx+foAoue2LH9Ya2v+Zc7dlazdhTR/3DmHUukfaVjraU0mbcxlBb+lWtNceJj/e2e3UeHMBKe1onDTGwzVJKZTytgKLMJ3K+b9nPbFBsV0bXGcpvjDt+w1xyg/wj/H226Avj1hi9zb9JNRL7Z3z0Gf97eHiMB3KO+fIEPsqhTc1nznk+n04Ta6MJjJbU4/7jh/AbNdJRRvv81yK+YjbBR9lOXJ1btEFtNW6QpzDIflzCe/8Z8KUbfLGCmePEVt2NU5/FxxznOOc/2xfi1LHS0d7WrQUfwgekKQbaRlrvzFH2ExsLVs94nsmja/uMjy3p586rt6x77ogL8R4bfo5sgBG+oHnFH6Wrn/jNA8crh3RrqxygjPHhw8f493//n/Gv/+PvOV9+8/E+/OO/2l4ftmDl5JeHW+M2am2ZLo9vR+LnIb/Jok6EgT9hHPktIfNK8NEWOkvyx19KqazBKi0lbef8/sbcJ24b7L/ZbEM7z2BnvX6lDu6/3t7ech1s35F+rnU/sV68uayH1Q3CUcGhJy/6bN/jdEjZUhY6GGvS5zZ/Eid8zGvDzo7P/M+m27ws/5QD+2gL/Ue6Dvaqbo79Wo9ttWMkV6yIE3WF7Hcp1DgUUy3MXeQU+Gh7aXtYqs97KKyPZiG+9DNxVqeReWSD/huurW9hLnL9KW5iaM7a7ve5jt5sx2itZcyr11Arh49juCaQxm63Zb+xje1uH+7f8lfdGdtqTRnntFkJv5HVU4dq6ZML9qn4wohPiKu0UYg5Be3QU93FRiKobyW6LqxRniL/YPqvv+W9eyZfgNnPWFAP12PqaZ00tIVXn+2jPtvtnj3KPtcBFVvDYP2Bd4+cYtE4JPel8Ibco4wNeWnOtYudd3d3zOt37HM+hDy1o/O38eK3M537rJO3fqtM3iuH98a7L+i8ty59gHySV3CzLuWtY2zIKzfg6n7l+q2yDrnVLWMG/9N/8JKoyDlgMzGVdmJObl2WsxBn/CXQMviLlfSF//4yC/kfUgr8aT6FwrdaM6AaTmVJQxWDZWFjN5nrwmSsw2Uhofjc1xaVsRms13ufKdIt/pMJY+Wt4VutOcZ7S8Vhrt10MpNDegSi2s6FRyYX6HhC2YYaI0liQ2JVhuJulLbZ3/XGUa/OrBO7CHBB3cFTCfA1Y5j9Uck3LT31qVywyMS5TaBOEAuOqey1T8mkDg4zhyhTHPy7SExeDAmx2BMABqaEJ5LanGMrZEvKrTxnaEPEIeBdokNnbkg6S04YbqrULTsoKI0FASzWFZ+7EgaeQS4v5fQNhMl1Deh55ecmhMXb9ZseZzCxP+RSZ+3VX/i/0+ZCTxkLHUYSX20VfOLrNzaUXfE9sHAikb+HPh4KuUiaoQHj+PopcAMDMbT81zafZ9qlodzeJ/9OvBYwPobfLnOD5qGI2Ei7AwNAZfiSmzYXN8mbRvXRll2tPGFLZNIWTi7KUNDNBDu0lhj4bEf5io+T5+vhyEHYupg9qzAdLhfuoMlhhfpe33qs4hTgoNBRe0hLmlkweNoNH3JSq8imvHQN7zdgfbPb5332x+7KtdGvmcD0qR65k3n+Q4e8QpV6dbnl8NGy3e/wxVW3NB4iwV5DXEescubT//s/kGNYueSAEZkanVZ7ePDCQ+ifbqClq03EVbkda7v6v7uYYAGrX6lnAJI6ZSz2+JUds6w62FZry4lY7U5gLP2s75ujmRjmcMGijXJixb+VpdGeEyETojFurDuulBoDGCqXPjIZk/iD9U74yX5lkrfqsD6W9Zl/leXM1R9pNvxG+hWifauhPQdyoMWx5iwXFTMLiJk3tjO5SLryHNAv+MzIICbStk28cOaQa0FmJ95awQgedJcszfZOFCNzLBjaRzmUy37ylNZMTpLHGRl882Pxzf/8PuW3GkA8RmSR9zt2Ek835jNySSff/MC78wFB/ZaffdcyZ/5LWvBJ268SYp+FmJ1ZCM1/yFuqVAJyobwpqw8UfcjnEmpON1W0JODcUN1qZSw3NOPESVc506+w/2LhdFm9rZvwm6v+HjIiPnIxkjxovNpfn73mRNsrB/RpV3jBDE7wo0E+FvWmMqKuh9ku/o/gdqLYpvypB+OHoUbXXeIFGvxAkh6l5lULJi31p39PkXfhOf2GAQt260rJvHuFhsccX8LPAg4RA2Nd6Dq+Ipst0pem9FxEzeTXCTmlbZv1FuU+cdDhQesJvyhXRvKHkO1YgDuw4998vrTxyA8jukvh6Y8fRtnvWvApbXNGDq/pL5e26xioJBOxfsd+KS/jbLetoLzFZ8d7rfhvT733XjJmjE3q7QtCvOyYyOPHPDR0/jgc35hn3xmygN+CX8z5YkEcECnx7Uqhz8y8wmbseMiD4AMbdsdPyHam41eZwF++Pid8GofxpVLjlRIdqjHmRKzon9rWvh1j+9bIT9vMIR5mtqGFm3/ju5QaSaeDKJAi9P/pp0SJ2lsaG9gROpSr7vCbwG+G5xVLffaEHxjrbgLOxGzyQ45SoAYbr19jNP74nPFH52jIRunW+vlCf6byOsa6iRx7ADfv9bfsTR+fJ+TRB2Ad8sq2/GdVUD92XaGN36Ah7kd8lOHZC5WxzRTrZtFvPsxJR1pXPeVZSg3x9apsNfVDwSiYo4Q2s77Qz7GFJq/WtVqjthqlUqjX75V91n8vgvT0GVgfV67ys49NBbtbl6VhS0pXIBIUfuxrjpYeHohOf8M5uNAu/7VU4FnCeU47WbSbvVwPFGTO8TKkUqx8Tt8CxooPWNCSPC2dYyTmUE36yGxePGE/fYAhGQu2uZaGZPI+oy8N/CApvM420Jkf77Komnwc6zVCJf/cg7HwXfGZsd2cPcTfMRKxTfmzwGfB12xXV795rI8O4CjeztmOM17f8WXBM1/o09pHeq6L7SPOrld69B1YFzhPG1s4DHHPGg79TvijfOWX9Fkr6Csz9Sc2rB70SNt78T2D2YR/Hyn6G6pFq41SIavuKwIq2SGMuom99LxSZdPaF13lbVEffwXp2ZccLy/rISqdXSu1YRPmAykzBHuoNY2Cz0X7u/a3wTWIusvXZu/pQhN+gMz2HVq1Km2hjRfwVreZ3Oa4bERKxzb66tPW+VzBsmEL6yGKf81cVnuXyxjXY13JJ4fly5pJ3Jhj9Ok8jDyckr9YS9feSQUFfe5KiUosea8HRX7sRbGt1Fy7K4/8bM5+jD/nQ1JDIh8iulIu5TKur+SHEvpKhY8+4rdk9IOvMqGrPugBkgdOQ/VgELrw4Cf1FrfEDPrayLHW6RuWE36kfbW9OGdf1irOy6sVoRfrBxLclPQN9Roaa1fWlZWr8nWl5MLvpU8AABAASURBVHpAe4jLqtwCqSuNdaxt3IUf1znyNA6yIPiMTP8n2ZDHfn5r3G/3Z3/6eUXJpO+948/UmzssWWcAdHCjOBf1fYueOWzoa1RLqSmmkdFxV3ymvqBLyofvzdD0HioRpfP2L13Kf3/prw7zh6QaU0f1lNATVU/cPRHfkRBHysCbxNraOnlixEyoTIC2eUjUExxSk8Z6mrxOzlg01sOCFhrddp3PvpUxbs4G6PatZhJtOLxBaHC4YDmShCeSx6KjcNVBPeSQx/R2yInKt1J1qJwGb+OWA5j9/ia2+c0kN681hlrDb+3c3d3HDz98Cic5F//PvN3//fNn3vK9sEjkrRVOqSzK1NC5IlNgTScY/3CVb58fSNCe6Cufp+6fP//O269HFouHTEib3RjT+zHfHPgG8fDyHJUEo77q7Zurl69vw4+Ej7aACR3cnPh3TJzwJ07Mr4HR0VyQzUI3dD5mEUsT1Pf/8kN89+2nuLu/ZaH7Ev/4x39yPa6THMF+IvG7mHIicwyGiMaEOHKwYHIrpcY7yf/x8SF8U1/Ba0R/aZcoic07+Mu7KyU8bfZ/q+kffrbvkYn4Mzi6QDYJy8NkYrK3qFf6lxMufd1w+LdvfCt74tlJSdoWF3Yu+nzDc0LuOfn+L5r+FwvxN97efo7ff/0lPn/5jclnQpUSK74LE8oUYixNkzCrHtqD9kpp0VrlucT6QVIST8pGxRVbqnjSJlqY268/5et4RsLnGC+81XHiXXnRn8HqfkTul5fXeMC/fPv6+PgUTu5p1zc24GxEJVtKDXG+4a3bBlu0zSb61qJe8PctpfU9zybok7akiKXyduWiDyo55u7+Pv3Ab8FI07r0c/g71onxlY3M49NDvCG7dFptX3k6eXWl4Mctxs2Otwa3oX/M8PT3qv1mlAuinMyYNILPCfu96s+8+TUm1V+6Fu/Xb3zMobzb7cgbjdsYiZFBPSl9k38Nn+XlNzT8NsGAzpAPBnJZN9PSF09j9uEzvqoO5IQ8yI2S36o5ceDEAIYVDZJXMZb/5K9oWsgp9rG84/fqoKwTuvgNmgl9xXzHG42723v8nbcbHDIrm28P/faZvq+cLk6lIybSUW8XFdrOsfcfv4n72w+xh455BYGcU/HVGf+duV9Sd9+eiEGH3spq3LFioTs2tg4meqW+lm9TyH3mIf3KuJa/49TV0sij2n8hw5zwR+3tWzdznvaHXL4NU0/z7HrI+hT+br84Z54FSw+Fkg++7DcgLPrB4fUlN87vYCZ28ld3BM448TDe/GGuNc+Yey3+MXZzT44hXpRjLWjHs7lgJk9oC+WQ5obYuLu7zf+Vr37d8Bnr3WT6e/JfHj6TFx4yj1+/nu68ccDX1WtC/yPl18+/hd8AeUQXsRAH5RCv7z/9EP/+f/v3+MAbZ2WXh/g5F9VW0WnEHGzMyEeOmfwD3fiScvpsrhZ/7YYacT7rfuiEX0oDR05bT/irNrSP/fvakvZAPt6Me+atffZznnjHN9XTuLTYH3Pydm8m/5jrjvjQAuQl43S33Ue9zDWwXemgt/HpN3i0M+EdQ5NnS9jFJvEAE3Oudk+p6diY33fErN9AuWFe9ZtG3otX1Sfp46LQXP9M/Osn+VaRfOCvMZnLpS8+6mERH+OjXmRInZDENvud8KcjMqv/hP7W0Zw6/rmv9ykHdLx3senmUDnvbm8zZrEA8/JrvJCLD4dX8DhHq32MrA22iRX2xBDa8CqnYwLwUC1CxlmW9V/6mh/8Oyzm8hOy6q8QznZt4w2Zx0tWa2tzsDHqN1b0yyPj3GytKRREOkeQ4/CZ7Pt2ZL445Nvj/LsOr8c1t3EQYj41B/u3zCbmEURKe27IT+NG+9dUwdhwPq614VNbfGy1t/yfyP+//PIzuLzEjBBir8B9rSstXkb0rYVzjmurUiq+bw+QSVFL2sMY2W53cX9/F58+fcf1PrSJeLoumo7v9KtgPob2lo/zuTHg9UKRPilyPvatMv+U9O8D8fv09IwNX3g+hvOQ/uB1IvbmTPwLtGsKdjye6HtkvXIEe+rRXZ065KcDdbJYWBctLA1mHkqYv3Pjhw3sxiVKox4sGrKoo9c1rhhHbpL/ehg2M3eiH1jpC86t2kdGA/lXfzQHvpMznomvZ+OCQ60ZGq22uL/9Jj6Sb2729/jrNmrXIpb18NG8+4z+6W/Y64VDgSP2l5ax4beuJvwoooDNzNroQDmi0xI3rCeMAecvKnKu96ptvJ6Y//QN6ZgT3qGjfyqXeNlHv/VawcHifcYzc2OBZ0X+ET8RH9strVXs3yhjeB9lYV054UcTmM/AAn4ESYXm2GrUzFXU4cT6BhfsspDTtA2a9cQElcYELMM1/ngzctCJb4IhI6MQqF71i+BToV2gKz3nhZ9/+Sn8G6UPrG1d6/m3Yfw2n7rb5wgW6l6Q1bG1kROQUXxWfCPEyP7mNK8+L+am6YS8q6xDa+C+x3cZT47vloiKbBV5vAYfMRV7fcUXKoU628RTn3K/8Msvv4a2fdJf/NYe8h1PpzAW6b5iiO7v8D/DB5SoC3wAWcBKfs43Xi1Dq4lRoJMYqbP3XuXpVWylbVEebas+G/YAu90+vzX+9fk6D7A2mvFr8fuDrtJQUu8CFmqW3LDpxHphytgUV8douw109FPnlQaGpRDLEfjLkodg2sZ1gPsIc63fpNFPvVd278VmYs6w70G8WBe6X/PbLRZjyZLzE+sW7x0jryHnuH24TlHHNtSM6Q2+nXLdoL8FHCryLRccxU7dLcqR88/2Jjb0Vafr+Ir9z9oLW51SxsMFgyPz+ITtcBQcocdnLcZEDwQddcCA7WI99Llgqm177kXVuVp/Plz8RJnExUE75m2Ix+eff45ffvoxfvv9V/A/0oRNHE/xcFH5PEDTp7+wPnp8ecq9pXN6Fg7tjD/xUs+1wB2xmTpkEa4BLPZ5p79+ngdEdDAWBzAWk63YME8NlRhBOePAHG9MFeQxDyuT910pwWEDvf56P0j+VxKaVcdFXIHPBNCvSUMbXJriz0pd6wvBatD0tYWGtq8Ocp0cfa615KJiIHjsF1HSaWzrSiFJrryCT1dKPisDnko/wo3A0alN3iYBE4dtNGaC0HFtV/bGIZWbMgN3JHkV5As+yqSDdtyv/J1kJgJwlkwU/qs4Zas1vBpk0rNchoQbnInJz0Qjvb5d+mYHqQZjS8q/kBiVa84FCvXoXmuLPz7oRVLgX1Qp4cQ20Ed+s/Uk8vBDkMnLSd+rVfZZ5SNLUFGReWCxMQwtWs/ECF6Hw1suBky0JyYKEzVdk1cp9XJVa+QG8ygG9HLBwwmtsOCz3xqo4nstBrf0CoP61tK2I1fxblxbrdCXm4XNCZceHqWWUFZuw4+6e1Uf63vGDa3mYnXLpCAe1tl/HIe453Bry8K90k8fMPFqvL7VuPIOPjM2MqF4PYNjVwoyVvq0aMhXGU8VQ5dcnHgQRU7PPsFHnEupYb9Wa+qi7vrxdruHxkhdubS3vPa15aQxcP2DB6BCeNae2ESZpSP9Bf8w6e6ZTNW11soEOcfr62vKFAytrcKreatxUl4TrN96kU7QInYW2ITJMr8BsxvDbwQ4IcnLSdHF48Qiz+cZTJRF/NxI6M/BR7lLqXFG1jcOF55fn+G5+oKxkwmdfmJX0dM3aUNb9RYb5UDs0C/kXWmr6MUQfqhlYI+fuqhABPRdwn65AC/g3dcYaoPnAg4HrhGOZyTj8RYmk9X3ZmKRwKA24JYFgmLjQkG9Eg/a7aVc/VBZjFToddjub1yxa6XA0z5iQvccNvttHexzhqZjPRA/gYkLCdl1hXHeFDijEyuVcIIUW2qiosOAnqXQj/YBHDb482azjVZbSLPSZj9YoMschf+sOyOEfJ0YZ/xY3KnKMca8eVF5MxdhTxfk6evcW297q/C1QHNG7rXPkXxwYJE4sYkCPztf5OeSWKf8CATS+Fv+8A9P1oGHGDlMeZTR6+DETp6tDZ4QonfirL5iUJHDfgI7tJabHDdFYpB+zAZW3WGEXAtF2eYccmaQONi2YSwgZL63UVo7FjhbFmkrptXqqOSYEZmsN7YsI31SDoQXN/X02aK9lMX7kYWJByjmKftYru3qsttvQxuIqXoGb6pK/Rt8C5tzcMUGPOQ3n/QVN28eEoibPGxDhMS6KzV2+sSWfIJ8EI53/DtKIQ+1UH5zmnz0eccq47Vc8626dQWEsJGy1aGFcZn9SnVYOF5fMv6tyJgDT3WynzzVdcJXxFt5cZ20Y4/9inTgUZDNWHCO3YDxRrvTbt658hAbedhX2pZWG35v7BUWsvUr3YGxK/0S/hf8G9cPQKEST9xkPT06Sl/Bp0YjvnxB46EHtSxYmcs5WFd+BoU6pj3Bdhw3HPgMlA1zC4Wc6+GsvqvuM77tGIvyW/Tvgr6NeaeUSrcaY9Iaw4+HN/YTN5/pEIk/Oqmz944Htmy2n88VLCzeq6/1FnNXFm1Ace2gvSbmbq/LRUZtI+8jBwFudPQvNzMn+uk+fSmIgt25Ej44RrAeKWDWEveUzTakkm/GA/zM7RbraIJGROFG9LkErh7q1KMfCwOrsqiHdtjixztwHfArG7K+NuzUg9sY9hnbNtYycqWuVboqr5xK1hnT1BAj5gG8/yoAPSMlorVYatT2t6i1C3kxIHu01ufVOeAdzLKNcdpT3fQpy/T/4u5PlyRHlgVNTNtgMMC3WDKz8tSpu81whnz/dxgRckQ4QvIfp7vZw+65fc+pysolVg93BNwvv08RnlVn+ieHLVL0dAsABjXdVU3NgIgkVt38zU1RcpAPFJ9dGLJ41JfVHWTSX7uiGs1N+BgLuANtMjczr0uslIpKlk2bCbuI+wD+I+fHPM7k3kP+gWF5EL6Whm7G3DBwga2vFgi6uLXGzc09xmufC42K7oXxWl2U8m/A0fDpdXjPfvF7zxhtbChLS3n1F2Xqa4vCP2HFVQp6pA8l5jyk7DbpZo1RSnTSpTlGuZVPs3CLYYVuG4e374LXGv/MgnNiI/MpF7xvt0PoWgv+CC8gWeDhOnmRHyFCpUcwIapDH15q4wofK2LfPMfQBCrg+g1Hib+9DuaUiU3BR+a+AzT1uaVPHhp5zPliaPYvdK3L9HP7W63JL4Q4gruUcJ5Wl+raFnx6+uXPnHAinjyqR4/JW+LBR/CHex7G+eDTsZV4MW761sBS4PEEv8x/4qNHXbtp4QMX8RmDVVzoSvskjlrSD8xz3jvD3GK/M7jOmf9F573xLWc7bsaHD/i7PEIq5N+j/Kqby3nqs1P2CM9rX2NpLek2eG+tco9W0CGwjgWaL9f0MTp9pXCu/myeZ+sK+FpYBw7gqsgTfOQrG/Fp/F744xanSskZzq0stt/yF/foz7FvtvBcnTACOQO/PGRThwWeXDt1ZfFZmE4bN2Wi70i8vzzv0ePEWNczJbTbCl2qT+UXhzyceSgknTO5B2BQlcwNHWrqFbH2AAAQAElEQVTI++SMGb1bc4v3lbytXQm+SHh++jWXp8xcIA0/E9WbDjl/05H8i8MYSRnBLx0UxJiSPLuB7EMwHz54T98uyAVLhBfY0RXAlLH6y4zPzKwBFr8R7xEf0Q8X/Bn5xAI8gMNx4vTeJTcc8HHXVPq4teeEjLhkjumKVMNLhqJLrtWfvwo94NeVhzO1L+i/DxTHmC7+iJ9Fyj8E52RYbYpJdIqGAcqbc+lEFhw6qE7rBoymw2bcwllwNpNlrSQExhTMpcg6rj4lWmE77w8tTNpudAgvrQusOIXVkeAmCrgc05cqCLT+lQYUwXzEuYRrtWYw6HhuNlkUqfShNhYZFBgsthZHX8Ypg2Nd2OZET0BPOKZ8mOh323UW5CYC+5JgUo+kU+ClFDvglK8wIzR2FD5bCp81RaaOLNwCBRAnDX2O3BszWbQQpsLjooOauE2mLnAaC5CBBKgexSNMQFN5lVMbgDLU4QbaK+BrW3R0QjeZALEjSB3GZHKg8NhnQMu7uAcmPI/yP2O/bCRY5RVG2kjMpfzboMhBe84ktSM6c8GZhSeJ0WSnXX2q/6c//Ri+FTEgq33K9b21lnZRTu+3WqMN+A3NRLqiuFYudfD+/Yf48U8f49r/1WvDopmx6vhPH3+KH+j3vnpUL10p0foWbvqtWFBV8NrvxGbTxkiAzqCPvqRVa6PLZD+jn0NYBJ4QsEGHGyn70Gqs1mPIa8H26r8H9/XtVcrRasVftnHNppRvhYwbfY7G0bdY1uttrLcsPChWWl3srM5twcdYEt/t+5sQ/ozdnh8f8u0Ed8SVQf83vjIGsRXDmCfO4euz+rPXUQJzIwvjyeaRBQL8doU+ZpEj8aK9nngCbnEq3uSB+weeXj3tH8Md/1fsqj91xN7EuW/Y/PLXv2Tx5pMqaZmg1Z+2WqWcyLvaJP+pf/q0X4/uBnS80kexqzrsW8viq1V00df8NUcniBI1BmBdWJbCPZpvoPz1L39lsX8IeXIikG9tgCumvBZuW+JuxNcKPHv/iKz+TrlPfuY3faGehBd3hQfhl8X1OhdFtUKT8eokW/BBN06sE/gypk5zPPAE1qdybjCZb1zgu/By0TYRe9oEdSNjC3XUsPvrW7yAMWqHnNA3LkoU/KqFGwCcIuecPqcPKKOTpr7rWz7KZH8PT/qLTT7VQ8JSTLhYVN4CIe8VZeLcPnHtDy8UwC8sQI74z5z6cAOhg7g4cP3gNBxXG3wyvtaScPwAE7e5brWG41bkkB64kXjyjZ7rdzy95tyNh+BjIeevMjY2490cmI5zLtDFVfs+bGf81Y1JfVue5UG96tcnLmopmp3cNaVu1JtPo3795ef0/6RxfRMf8r+0vol82r1d54Lq2v4f3sVH8tHSPsYqc0OJ1hoLJuL29ibMWeZ9+5RfnepHxoK2t6CZ8SP1or/p4+pFvoMB9o34t+PV4xFbiMPzb3d3PMW9j69fv2FfnrqhP+VHPQ6Nig6vb9/F9fW7WBEn9lugOVZ65pVb8l+Bjn3eV09dqYvv4PvXNzdxSyv0zTx16wDSP2zm0trj24VO9CkOfVocfWsxYC9ja8BPG/FXsaegE77MiKjgLPAsbsepE3GYYyrwwzDC9xjaRVjHqDuFq7XGQFyq8x18btbbWJHH3ZzWbvLlrxdqY8caG6WrIW9LAwv2r2/0s+/tfAB3g7axY96Uf33J+cg89vB0h76Xt0KleY0v5N/RYU55T/Pvgdg3wo9y4Fx8zyHPF1nT9sS+dNf4jXb2vrLoZ9ob9hT5rRXivsTQlLtxHGmVvsriueDHJWUbWot8gwqc5iHtTBhQpM+56X9kwW/LeCZ3nG0CQExe+lIDTPA7M7dPGdNPD4/5Fo850/gwX0GQjYsWylfRl3RKqaGt5EHayrVeb8L7xlzSRGbPbYstI6TnHCT9tFlt9AVF1Rk+9PaIRp85ofWVAYWYPcfY1vHu3fvwDcgNMbLKNoYxd41NbPZ1Ra9zWAntueMe2NOGEEn+RjbhRvypoT+bPHu9Ro9ey5s2k+ft9ioaPr3nAZj+WooPsM7Jk7lGGLk+sKjxf1r7+vnXeH56yv9t5+tn3+R+iL1v6LzFQcDeCYbUz4F6Z888eiCfTtM+N3rlERAgmG/5KQ3piv8B29w93Ofc4ZiZBwvyvkKWgbZSJ/ih59oIjbIonUJf3u/38DyDscYI3JY4Wq+3nI/pS8q9vbqKK+S9pl10IX71YVwVYib4KPOMPMptX0e/9EZ4MI6MkwHdel84/egoPHmjQzjjtKSdsK1vXdHSNx3wO/yONV+qE2lO5EN1eXf3FV/dC0nzW4iLip1axoi45ae1Git46msLPCL9S5zWQy5iPe/how5DxleO41r/7GuJ+tYyTvK8xha9jejPscFnHDbRhpqw6t3a7eb6KnwzgdvQVOcRI3OXuXWFj8lLrQu/qS949Fp4W/LB/SN10z15f7HdlLXlkZgqOJE5T7iJa+sIbayO1P2OOBmZA2pp8NVFa31cXe3CTVP5ftI/0aHnl/q5by38YCJ00XLeu2Eu0C9eoSEdffCAL3sefLy3Qx8eX8kt9k/UgOKVlzdzpn8p8wnk+rMpSN+0/vdceUAnCHl9hPZVZI4n7kpf8tbZX8lmvBddKWnvvrZQ5+pwRK8NOfVTYQBJuhU99jQMET78sr6SN2EA4Lvgz2vwG5vyafOOOhanfu61Y81n4mNw5PwDfmXXN7WPMI6zfjsep2AnJJTDOcl73379Gr/++il8E1N4+TOnmcPMZ27g6b++jWMN72adbwIKeyKO5LWUKvlkY07dz+TwmRifaDNzwBmyS5PmpSmXOl+uxaTaC7iQji8qAKd4Zo5nGtFHp/DadcInD/sjtKyj5hyn/eVHbMax+vEtzwBfbfJpLjsnX+rpgD9Z3wonP+pKeftSonMQiLx3dP4Sdn8ghz2xrnqgsflLLjvSP6GLpcab4hU9F8YOrcU1eeyadVWuHbCNuLvK3QJiG4c/2vcPyHaJytOUfmjpRD6FODDhmUBMaP5akr9qYOLS2DPJ3WCZKTwXR5ty0rZY7DDeiiRpkAwkBR3Yp73iPJMYDKCRAlgn1cGOOOkRB3GnceYoPsfgX1FxiNq6PJZSIz9kKsfK6EXRJwb49y0ueKbjIYsqcSVsDiw8iZjyteoDBYD94jfRmoAHZCdCQHtGlpkAWAKqK4WCSko4ZZRwDECJR3ojBYp9QMc9idpkoSylMGmgh9oWvg2c1hoLkDETpoWluogo1tWRn65EReahMRZ+CrTdLPBYayORykfkxz4TGlEYB+R1QW0hWBm/ZgJRFoNuZhFDTmBMgdIy/kwS8q2FS4ItpUbfWqzWFPY27GOfOiKliIrGePiRj4qNHe8f9FTXJr8ZX9DG6uSC1/E+1Zr1F/zpSBKwrzBRyKe4PJfGGd/wXt9qtGEVQ+3f9B5ZKKyYlF0sDZsxJ70GvyYLWHJ4FCXkoiK/9zxymYlVXi+86aMOUH85CN/pHMyF9+T1Ff2cadpZu6q/ArIBG4i3rzVqo3UUmMwc4nbX2yeJytCVEg3fr62FPKI8UJFUQWQSdCNB3Qmrro4kz4k48Npxu/U2KjS85x9rWyaVPX45hXw5iQi7tPmtb877boLc8ZTJja0JnZdSKYR2+N06LCDUzQhfaxYANov1Hnv6spoytlbhveUi0Pg5YjssH27SOLmqjyNx6gbI9PKS+nUc6g9taL9PrXxq4mL5FblO6BLRAUlMOca4V75X7hm7ygJA6slz+a61hYXAxCaCeJTd/ka/ehLezV/hu1LyVeUdxYUw3iNVZKF+RAZtYNG75r5FSG5YMKav2JGmDCP3Pnz4IX9dq9LXlQIaeOZYeOLqGHG78bnkKhabQKjXHh1yGgWfUFddYawM0NQtbpKyCVOBaSxkB+SorUZgI36kzit92mhoLbwvvSgXHkrGgvd9amLzvNUKCPSCD4pWHxDjIsD5b2JsHW0I5bc55kRe8Nd19MdWa2yRPRcTm204GauPIgbwdRwrMAN5wXviN6fPxPNM3OsPB3LQC5O9eUgf2D/uM0f6Gv4X8qK/OnZ/d0+OvGcDkE2RRG4kntNG6dPEIoJEHWqY2+RVPty4n7FhQcfyAju/fdGvF8KpK2HU9RHfN26+fvnKIs8F1TmUISLiwNN++VfnQ6vExfg916x269hRTKtbcaaM+ih6kJTNuN4Qo/qRi4RSW4iLH1nMTSz2hGvMDZd7yqeejPVsxMWETG70TZwbD+Ko6hnfaDRzhzwM+ELfWvJf+xq1W5r3zFmOdV7WLz1KyzgVnzDiFJfXqlj7aX+136NTZVUmYUO7vClZOPHJ55GYn2zY+Qjftsx7FHPZz5yqjc7oShS5YZC8lkTpJOdmsnOF4xYdHPJXG+yXd+nJo/wa3x5x/RBn5gpsoI6dM4TVLxxnXlIGW1cKc/ecm47yLXzfai4urUuGWsOP46TVvIfvb7brWGg2XLCkrsWXjXl8ZN5ZERvXVzfhH+HdME8O2ARyCV9KfTsqfajapXGqXs0J5o86NGLYVt+OnrcYoLGSjze/WnPMzWrmEXGfokSF9zauYwRuPW5i5OGSsgcfba6vmi+lV2uLCn/2aTuSbug7mzcZPnz4gLwtFwdpP2OZpl61uaquzNP68eFlSjt9Fwh60rBV/IfL1Lc6VR8DdDfwb11lHOsB8uebLc592l86+mSHTF3BZmy0v+JfnDK/jywst6lndb1G3tZqSEuabaypgy0LWu9VcNhfSsX2ZzYcDsvGGItn33Kd8dcSNX3AuXW93Ubrh1BHjmvoeM186PnEBsfT02PcsZh/fHgIN9ELMq7R+9XNNZsum3xDL/WOcvim3cU1YsP1uOU++In91qAB7lYHdM151bdqqvFiF/OUdYPxcED+rNcIUmVp6FEbDuDokTFwLfU20H99dRN9U945/JRSkw/vWzO4YLUGMD+IRxj1+0qu0U6X+cHFn2Nkyn758KjNHKN8HXTFcXNzG7btdh0jc0FFLxW+vJetIh/XBSOqn8b1iN5arUlOXrTFiRxxThlLOF7Yhf94+0AVmuL5rSWH+OGRHKvMwIBDf3eQcB5POG7HifoatAdxul6vUjeH43MIX+DHeU+9w8CiR+ZD65WlnqWmAk9FjhXjxT0TG8YFiGLDovWW+LlCH/Kvj03MN+pRWPF7PmHPA/3ONY63D9ZAUSCrvSo5AH9IWQO/WYf+fnt1E9f4qLlHfMZO8HGzq/U1bOYu2KOXM04GfEKZs+P7D7SMHNK2HeHHo3ao2E69tFoD8qGsyiKOrrAJwDj9wP8Fdbb+Qn7HOt+bw23nt5pduWzC2W/eVb/qa2ks+qF9RBfOd7LnBqb20R7mdnHZr+6QCH/Rvp4Fe9pyGHHJG8Kd+CFNG8AJM9QWruca8VLRR/oVcOrQxikew0/QeV0KuoeMvPqrVMa7b+5mLc+8Zo3nRpF2DMb0Dd3z8KT0BTxnu9KWe5ExggAAEABJREFU3AJpkHvmN9/EV9Gf+sp5FoCulGiMN25snssDkLA/f8/Dxof2sb/DRtqJoeCnTiKPzfgpF0m3gm9ojfXkSH2/tEaf99V7rTXefXgfN1fviNc13SXpcBLek37HhXz2ENltr/IPxA+tfr8P60BcvgU9B41e4FMB6A9lIIMnAV+2kuPrG56uoC/0of3M/65R9BEgow0t833w0Za2E7DipOsP+UU7fyC+37jtSo1WSdQEuhs9bv4ceJKy3z/HE08y7ijin/z9QJzQROLE6FsFnps4DxSAPoGq4HBn3SemI8ESWNKJ6IXFgQlAp8jAx8gGlolTXI4/kCTsW4KmRK0tGsHcWstEqcOewGdi0lG81olsBo7O9Uhx/wyf8m9fvH26UnD+A09kHkJajhf/arXOwsBzFw4mW3kwKNKlGWdS4pBJcmhOulP49Oiwf4pWDRYdfI5Pnz7Ff/7nf078A/0m8FbRqUGLnldMmqsNC4zrbazQTeVe/E4eWbUvg2K1ChO+fJZWY2DsIm/EK2MChgb04phndl2XJ6AP6KzGLQuYCm7HZgM+9cbxTDtiYxOxScLrMtQY4WdNcbiGvxGdXMYHH+naenCumFQHbOJYbeoTtEf0oI09+sTiyIaGST0bNtWf3EjUJia3UmraU12CPpOHfuTkgZp+SzDclH/t65ha+6htFS5CG7K7EAKEouBtwoY/+9cUjCN8Vq4df2TikYcDPqptcT3UV8L72lb8wWex/YyfTCTyiQ0V8FKsaCNuL2P6muMutPVfdaD+3Sg1yaHiBQb66syx8qFPHd70oe4sQC6x43352THx+2TBYl3/vb+7i69fv1LQ/ua3worrBG/ybMLMSex5n08qPvNk8+7uW/qh+nj/4V0+fR2x7YDejD/f1lqeiF+hUzZaiOsSJVbAyINPNjBM6iK6SHn0AWPPjQM3hO8fH3JSVl4ncnXhJOrfZXmgeN7jF/bN+Js8qgdIgPacbYKmBcYrOrEAoHfRcSXe4VPdKesRf1rsdk4+eu+jW+3oGz+v6EHedruruL59nzCOO9PvBpF6hmDou6v1OvRxcSNWuDDz3PGbzTZ++unvmDTfxcDEpA2MQXU4UsiqN2HNC8qkzkstMTKuwlP6SSlsJlTkWJo8CmtxtMgYeW8A3jhbtTUqKdn61uBxHfLhPf08eYgajGJcSdlWxOpqvY0Nfr6SL3BBFvJvRQJ6Nc6qvBGra+B2+hWF+4a4WNFmYMzr2rOvNXa7dVzzNHSz2+WGiAt4EPJdCh1hVmxKDNA6YU+fcr28PMVls89rY9848NcrvjFffOapur74+Zdfwr/F4P9W+Ovnzzwh2iML+gnRn/OVY+3FZcZ+0oJH9aBd9LUTthyRtVZ1QQ6Ef3OY8TbDjz7oeI/a2wXQX3/+Of7zf/5nFnPfQl8rxbHn8A03eYR6uCjf4PPlDe/19W28//infKtQ2o47kj/Md9pSOP1A3labbTTGNuwWhTwPA8oxw2ttPRuvV6nL0lXyyRz+2o5/o+iJuVCZHtkkyzdSzUvKUEpUdFxbi6HVt9bCzSDnhDrU1FvwMVakJV/GhnF0pGh1DjSP6mvyP4Cr2WpjLBIzF70Cp94cL8wK/xicX/CXBBI/Tu7Dhwm+xH9ABxZuz8w12tzmr2bYDshzOBzDekC/Eq8bPvosqMJzbXQkjl0sPT/tWaQ/0fY8lDlkjjlC54TeShTm2cq82jiW8HORUblm+BfGTSPnHGsOeTdf+T+PVOzovKN+zVPKKY6m7ijcQc9G9UxuZ/MW9NrSN9bMHcbTiN8NrTI/NfRP43pFG5h3NptNmDff3b4jh2D7oaEukIBUPRaPENNP1IFzLpfAVGSpHIHAT1yYVOxRtQv2Hplv9Sd58C2YpV3hg/gP/tUjk/mrZ4wP1q63N+Ecv6NgH4kJaWftgl3P6FCag7hry0WJ8+6Mfgu0lfH23W18xMcHcoO2nYklFzvC2OQdT4Hfiu3OxOtT6mvpBzt+ys2M1a4U9pbOaUftpM1rq7EyR6XexvDzgu2dE3w7Trsd2YhIPTDe+/qGPqUsa2R2Dry5vYl3NOvJobU3epF22WzG2ACnPN6rb3jkf//8Ek+Pz3F395A+Nr3RUlfX1+gO+11dXceaTR91sCM3+sZdg4Z6uLv/Fp++/Mr4L8yh+6jo3/89yDeTfaPMp9Z9q7g1QQLz8uzYzXqb8+wOnq+vbjL+t+Beb7ch7b411FNCnzV3Ka85wLphbw5wHsR5tFOFZgVe/sw56tvcpg3s14bSNSaVGTYAKeF895kc6994eni4S/vr08HgCw1jeoaO9jpCM+dfRDG2DsS5NAK3PgETMYs6BvLDxx8/xsc/fUwZV/hdX1v2r7DzCnvYBvtajUUfY1zfXIX3xSmfE7bweH7z056cU2tN3iVnzHgsMOBCu+Gj4lJW+THfTC97woEMCKDzF2foVQk5Iz8wFJuVWA0tfWR7tY0CncwH+LrzomuOe2oU6ZW+zwfGxon4X6Z9+rM09TGPE+MOqZuIa+qp9z/+Od9AHbDRfv+QOUy4yvUIz8o7Tcf8+0vinNCzHNbWwVuLoa+hfKlcdI8CYrNdxzW+eU187na3oW+32hJE3KUwRl3ReuTxhhshHpf7GK0UUNkij9JM3vGvrMFThjntc4VtzH8A8nC5Rt9q1AoNcDjuCM/GpfOf/Oc19nshlq1b7V/6rJUPmSP0a8dMwGlnx6lrN1Ke2JB1DYnx4t31TazxGWGMOeFSjg4ZPHlrBV7kSX36YF2f/Q6B/cUlqDHS0P2KXKq/DZybN7uCLpCp9sv8LPyCs8VAv2PdoDMnfaVmfvAhFetHbXZE/pkNYWmLb3zLaV0p4VzrPCM+cdj0T4/y4tE4W/z8HPqfOFbrMe3ssTbyK4AzvjVhl2ycz/gwnowtSixzfoEMcxb3rDmztutK+vdIDlzv1sTkNsxjA75XivDnjLuf/vx3xOyHvK9NlSv4yEvfmk6S9Zc8mxudgxpz0gBvrdaw39wqzq6gy6B5pDEYTFpjacLU2qKB1/zgXKV/VfAgADE1MZfsY8/8r48oY8e9Wnpun6mRXvOovplUYPfi3ZD5A33Vxh+I3YXVE8HkpOAbGybVUmqMPMWwtdZHfoDR+TTQCSe1QLTYPZPM7fNoQB91VILHovSVe1gyh+cPkx0nOsnIxKHDZMNpVJy0xYUnmJeiwkdXuLN8c4K7J5GYgEADTGHBhcNDZwnYiakuooJP/CaDvuLo9DqZbCmaPOqsM3z6FPGRhbMbR+4CHymUQBrp+DinTi4/XZRMkpW+Adxt7MPzePsU7jf0NA5DjNyXfl9K3lUnNid+n7gcSY7+AUf59Wm5RbuLllwkomPvvVDE+AcapdFD06PIvOfT9cvCQTmu2VC6vrmJG9oAbW0pvM0x0raZPC/2kLWuyB8Nmtpx4umuBbN2E1484tuhMwug9W7LYndEPSUOJKynLPz3FBkTZEhy4FtoEtro0WSlj0Ahx5hIAMS0BvvMuDnP7etKycLI/6r306df84+WWSApnziU99u3L/Ht119DnTmGIZhH7G9ORad2U19dKVkwOn5pJtsSAQzcJW37d+tt8jbhrwxJm2pv5fcojE8VGJbJS/2grjBObBbeMIGflhyr/KUWvEG+IhAw8bdaQ39cUzg5sfetcev89vbDFNKz6dcv+KN0xF1rizULNJsxI4/yZAM5eRJpYEhejcng0/TDjN0xJwEXj/qXuhW/fiB+7e2vM1k0KoM47HezzAbj0ap6gxI0ogM5X0+F1T8IK74LD3nNfWNWWRuTkXjVRFcoTvEJfbyvLSeJEzH7SiwwJL/KO5ATbnjSqnza/4hdZnKN9GbGW8TIm3J47UBhS3nj8/J72DIpYejmKfddXLuhIz796e7xKY483Xaa0W+QEr9+YXI/xOvrzHHKY0UHjQIYg/E9h9fSPFBUyYt5Q34sjHx69MJCTJgBGyu/vOtfE7KekfmQf+T1KdT1d/77Gq1HL6vGAmeMHprec2PtSJ7SZkfGOt7C45InFVE7daWGMrTavvvZGt/W11b4XGvqBxugS3nFaNhgiAqdUiJ8C+uIrg8vz/F8eFo2dpBP2tm4Z9wdifuMNgYJrw06/H3EblcUlPq3OEdoXmFHF5of//TnMDeN6FBdqJMV8J77NxFm5ANdFP6dMJaLd98WsA+FhxsME7ZX56kTYPhiLjnR97CV/B0oLogdeepbjXfv3sWPFOpXV7tQLwP2GPDJRqu1ETsR2kIe7r99ja+058fHmI9HyYT6LIXCEWLC2bkiFuXDnHSEb23RlRIVPQIWjtF/R+QPPhbE+rGc+radTz63LAg74BFA8YBCI1wfKawfv92R+77Gt28P3DuHsSvuvqgdRuCX8vLM5tEjG6zqsFYMCAHn5vQTdKFO1YPI5bciu8cTHTOM2hy7tBnE3PDrPQMRlD08bdbbuOaJ9w6eR2wmoL5sHB7wD2mIe7vdpN9V9CqniRdezZEzPue4rhR8u7GwGSlWr/KJN0Iuf0MJXWLJCGDUTd9qzreyJA39Tr+1WHd+AhA86xi+02M+Sbl/m1MCGRz/StyY6/Qr/wCseNTFgB+oX3l9hb6wXSnYsoU5XH7MZXVo5OfXeHl+hl0UDV7vaXt5U+/isC8bvnoEn3oyRjwa67mBhU6EBZEqCZ1wuY7lmkN5Y9x+4xKKzGUV1XCnr1Fphaau+7rEtfhekXOx/0wx/Ts9gNN+daDsE/59Pr1CGp3Bq7ps+Ietgk/dSFs/E36RUS6CPMEY8pv5x3HC961FHhk7tAq1Av2zKQae+1B/K3ynAWd8OE6+B/TqJrcLK68Vu3Q1cx+SegkoyvaLjxeOkVgXXgp9LpDE67yxIubev/sQ//hP/02Yc66oW9b470g/jGDDc+Y15brI6OaL8586tRa4YfH98YcP8eMPP8QV+WuEbwRKuY/kbeNKHhp+NyCP96wZCRv0yR1jhyATvzLZPLdpozM2stZynONX4Lc5v2/hd7u9ydhQng4NHMkJzjG2g/4NoZnj8/NjuJl6MAadV+hP1YiYJr1L69ATioS581JvMN5x5lUX5Z4zBGpoHSVro6E2fM4hi669r7/rF5emT71C24Vr+vaRPAJgKW82rIvPJm2Yc9zM/Cy8ceF1ss0P+x5ZeO+p7d2IETeoclPC+sscsme+9k1S8x6cYVL5BXsJeOUHeITznlwfiUG9cEWcIxYL0H22jEfmsWk+xMScYb5frclJV9vQl8Aa+rd6cdNI/zcPqE9teGSOmdC/mwAnaFZ0ZX2gr2hLbac9WxsAR+fEmLIKp08OxMgRXT2yQfn50y+RNNCjMk/E1jN55ji9KH5UfGzUf7maqM/li9MQV49+IbBsvOAH0hjoazlmjPV2m7nbOVmbqvsz/ievK/2OzZI6YKMo4KvRkMMHIhUcveccu4I2CvfAWdti157+Ql9EQe+R8doDP7Sa+X1gnoHqNYIAABAASURBVN+A39rDNjJnuimmftbIon7MCQEO9Ue4iApsJW2qzdSF7TJPCZfnb7pUVpuxNNH3ik9P2vtE3vOadsTG5i/jxDnYN4KNI23pW9vqRFr6YvAZ24C++6jIh7vSEzGuV2zkbmNEVz0yyqh2d8NIXM88ENE/BFYvQ2uxQ94Nul+jA/vi8imM7kqYa5x3Vm4o4XfjuA59vDG2QhsthB/ls3mOYvIgX/Y5B/pbBBl3yJo3wV2gIc0BG0hH2CO+5bzpuXgG6Jh35UF6KB43QhPgMW4GeNAPhLP1raWNxe197WI7vc3rhRviKaW++UNDjy2+0xg4Rxcrmv5gbAj/Cl/6/uPjfeZXmIhMoinMH/cHJvjjMY/588mYhtVRNFAGLM6sc2LjFIp8h52A5kS4bHolzUJIo+psB5KVgWUfbp9jPTLS/JyJQofQUYdWM/noSOKbwe1mic5amLxUqE0kM0G+f3rOHXevexhzXCYI7l2CseG04re4qDi0sENrsSMwlUvcwmaSp5B+znagSJhDWm5WGEiOkyeP0ik4easti9cLXu8Fg9TTmoSRCa6vkGBjioiRjk08GYyvLCxNWG/NhaO6eoV/YUxmLipN9l0pIS8uXIOP99zFNflYyNBFIbyL2+uruLm+iUysdMqbOuA07XWhn8q383vDIhQtMzzJw5GCYyYwXeDIi3g2u23+es1qtcJuY5RawiJk8vfh/XUH7KVu5FN4RKaop1AEj3Ql5T0TLmqCH+6RbKTnk1zplOVG+FTm18+f4suvlzcF0CGwJlyL9y+/fgoLF3GiYNWO5y15oyslOnrk5dK6UgArUeHZZj8MpJ177m02a90yJ1Hv1VZDHTmxLHyVsICgk+LxKeHsPzORKpvnOQ6fGGgmXa+Ft5344bW+JJ4V9NZMJg1Y1E6hYYGADUim4jswkWtbdSMfLpqdQFfGYWtiQx5YhncukN2xl7b064cjk8qK1thQ6Eul8DnEw8M9TzQXH9ePjtj6AL0jfofaUMsc9qtfW/ItTYRQTjcjtO0ZqgCHzfPsxwe8J3MVHcrvioRfa420e9GO59Sf/jO0tw0w9AjXigK6czjx7PBlO5y41Qk3vMRm53yLwgLxAO/yhHWZdCrjCnPHjN9NwFEEwI/8Lw0KfcF3G3hKWMjqT088AZwoEsTfc5+bLPKewo0O6V6aBcNQG4uaOZu2FO9MMav+XnIj9EBOmlPPR4qCQKH6gjhfkVF7mls91776uX3KIIz4emjYakVn6guFJg/kCePN84xL4sFcIa7L2Aq8fPWtpb+uKCw26N8nRCt8oHT6dST/6s9xI/cd4/mMD5hzXiiy3VzQ/j65MxfY1JN5xw0u4eXX/hO8yK9xdI3dNvhpjxweb69u8u92/fTnH8Mnmyv88TLW4kB9PPDEbUK+UrEkTX1oG/NxV4qehs8eiZMZOxeHh/6mzc7cRUXY/YzNJ+Cm3KR1LjC+fFND2jsWVubCil7rUGNEbs+lZYHo20C+mfBwd5e/tnbEnjze58FCJfdWScWROJGWsWsudiPTYl0b6vMdvEu3R3af/iu/8MrmZknwcV7Qtze7q6jwQtfyRU59TNg7fPLuKxtA8IILJ1wPbmnoUzN5Qp7FqY2E6aGJu6GDM23OdiT3Kp8EulrZKMH+0PFagU745InBNv3ohC616QmA9DGObjKsyVc+FbStKFjpTvz6/YTdpKFut+h4g8/10BLGfgtyfcR5DFKIUKK2GiP5b+2cAm51tMBwxrcrBZltLeGV2RpiQh7pHaFpLChvzu0D9oF3fcl7HpUp8vPmL6mzKZ7vH+ILT3n15Q6dWgAP6E55LaRzHENKjy9KAH487+HpSJ5wESFs5u23X39Qd2d0qbyXJsxMXMivTb5sEzJcdKE+hLfWcZNHvh2HKHwh7Bcar4yhI0qFp0JegC/tdGkoibjIVIxdzrT5rREdEkk9RPZZZ2SMI8sR/mb49natNRe+Q2uZI7tSMqYy3vV78cCPsPJ5xAYeoRrmuNZXFggtxOO1cOZY+Za5vrZQ1/pJ4/zCe4XuwPUAXc+7oowaYIl7JADV24OljnvoAPHpW750gb6ENMW/wj99Q+sf/+Gfwrd1dm5crreZD4WdyXHm3pe9b39BA7n2bDgc6e9KiXEzhuP9W4M/fPwYtzfvwnnMeFFm3zY15uVLv5CmOtCm8fbRpt7XLrYC3r5W9FOBWPTqGPsdL8/6sfnTN52ybbapL2Wd4M04t+lLIGEOnWPPBrBvVRgLM/4tXe85ppQatXa0Gs69taA71Op94YR33IH6bb9/5qHH24Z3whXG2S78huyignPOHa/Y3vwrHps8mY/0rYtPKFvFVuY0KEck7UXfv8XFIX0M7OCe4WGKJ+p62yW3mIP1i6HVpP1IjW4No80c10FD3NKQhHnijL5AyO0z8/zEXDGHOb8rhdphzxxxYNPnQDycaK/xwnz3Sjxs8B11ry+KU9mUy7nI8woPynNC1wfGmEtemCfyHvbN2o75bWwtbWft4zyjLoSBoajAbVh/aJMJmo/k+C+fPsUeufRN86DzjBvV1vZnBuk7biRwit0nZJqxxzllstYX94RNnA/Uv319qxnHO/KreVvfapU8ib8r2zCM4fzrJogyids5zXxf0KnxVMHRt4YLl/RdccpL3geX511B6zTlqfTViuwcm0f0qV/bVuR765EV+jGe9PlS+/BzNgfJlxedP37zE31UmTKPoAxlFfTEjzwHXJunT5HPzJWOOXLuUb3oSwc2+dSPfuO182F9k008wiFJjMxfI7WB/Ksn2xqeN+SQAXhlRFz8hvjDZuLUjskjvGjrBpzy6k/6QEEf0uB2fgtIhevpF+eInlbknY102ahcaMgN4MhpDDDEL83+c8aNsuqf5ujMScB6l1FpM3OLdI7TMdw4FFY+tLf3pD3Ag7buwOw98yDOFfIsH/pSHoUrFaglfwmrzj1KryslhlYzF0uzvvlQysjYPA6NeZ9NSXxys1unT2m7x6d9/q0g8YkLM3tIk+fJ/84//mugK/81iPzvRiM1zpTFQl5H7kqJhhNfmkXrhiBw59oAcTKRdg7jBPDcvBG+4CQadZlk9+Er4fbttusw8enoDCE/zzhpRCaTvkYmI4JPHHnfAKYB6GW+GfJKotDhKg61Xq/yrQh5c8zFoU3CGcDwPwBnUnNMTt4ka4PAc/uUY1kojzhvC/HqvNkcWxYzqhPH2Ay2A4E/Mwms4HeAjvKKz8CWr+3VtTEUJnCf/noveQRW3N58JWETr+iAUdBZ+j134m4ps2OlbbEp7efnA5PgOQNHfPLrfYP/5fBMUjojQ5+2G0gqwmQjsaiTDUlsw+JsRQAakPIlXnVymbztC8R2XA9fymaA+nc0vvBk+v7rfS6E1OuWgv/du/fx4cP78KmbC5sVfqIsBrMFy57Ea8JNvClVsECf848L39/f8ZT7a/4RYnlQH+pzDY82eRAXSmKkuinIh6+gx5QDGc0SM34ByySfyM8JROrl0vAydNbyTRgT8gUvHp+5NQe9OXOtLUb01UjEwqnjri60lWGiGPfoGPGf8FF5rK1+9yHvCTNRiKgHz+Uz5ShYnycUe54gLTKf015XPHlaY581PlWhJ46eYw8/A7y4gXNCTnFhFm5feOIU3pOHWqNvlc3Adbz3NWIW442Fv4W4C5eBJwI3N7fRaoWJALbFCno7CpKhNXxrpp15QvhWcNMnXmn6mrlFiXH9ig7s71tLHHCA7zl2Jlz1wZq6XjPprzfbuIaPVfpFzQLm8vrnnPJEqqWHJ8wWbi74lObLr1/j8eEp8RYcsrV1rLfbfBKz6OkqrinuL01bnV8jf/3t25e773xU8F5aKRVaHS1Sfn5iFpTnSZEPCw/8kydzWZSgaOXkkPiOFGzPz0/h6+f6v7lnHFcx4i9OmBv8dgeP6uvu4S5++fnn+Jd/+Uv8SoHnrz7M+AqI8NOFjkXHno0idZqNgv4R/OrZdn//lJsR3juQL2YVJK80c8KiP2yFn5jLUk6YRRTIYEfsJI2DvkbucIF7Bg8GDnXqGPUOMDE9xbMTMTqX3syiTyUVdKZuxd04d9wJ+urF8ZwuOnxTI1rMa2PwzFnAjL4rPKehbxvb+ltnBwjUV4FveenK0mnxdkDfR/kFprU+atN+6u6cv85lfvWttlfklG5tLeR1xM+7ssAdwWGcVfxg4L768M0ieZOu1+Y46cvXlpxmv3ZwnA8haqvhPFFqg/8aXS1ZhKsnm3PcIir3So0qLeLuMid5XUrF72zId7ad07e1o7SH1ojFdUhHGSox71EbTPiNvLgwsJBDHRlf1+SMWxaoO3wuYbGBehff0tAKetA3tVX2dSU6EBT6+1YzL3bwS1f6Zd9aHhkJ6dQSop3jVCIbQnCrRGWMfr+FdsYgMe5Dggbf4jY3yvMLPuVGnnryWhlc5JiTzuRHF5LyVqGrDINHcFukGmPS6dF3rS1tK4x96lO/1QfSv5nbM76Qa6h1ycWca0t9wDkSgcKYvWF+XmU+Qiik08bGhnOgc9WRjWU398TnJqv39EP9RjnMUfqd98UPmdSJR2WXN31eGWzZF5F6lXdl8UhXmGfc5L5n08+3M++/PISxf3yZ8DEMClBXSso+kk/ViZtFe+LZTVoXp+pY3i/8RJS0j7qyST/4yKu+rm2UyYd0Fd1ekUf1IefGC1/6kfiMD8ebcwfiSvvbfyA/uPhRH84th5cDc8cU1ixeG7/SU5Yvn37NvCy9oY7pu9LRH37+5VP4x5h9A0/4hp21lXPA8+MDm/H7fCAB+znXGFM29SC8ddTxZR/7lyc2RJ4W3R0nVFBgtS4Nf1AGY+2VXKFM6kEe1M9o/kbH6kWc0mJ0SEMP8RqVctAe8yIndc0j/MmnaXmFPy0L7W34AONiV/39CE0XUtfX7+L6+iZ8SOfRMY71/sScs7QplP/Iw1Nj5MQcKS8ZH9BY06zFB2yhTNv1Nm7evQtrc+cf+71/c3MTN+QGbesi/zJ3mAvEIfwWu2+3u9iuNzEyj7WKvmzooitIbkNq48aNSXVt3XJQvyhE/Q3Eq0cUnpD+KKVG7cFFM9nM5K8TcnhP2HEcQhivxb0clfLtLOmSYxln7rj40sy17WIjkCwDMMuZOPZCvNLIe/ajYMekTp1LuNb29oUi8uOOBxC//PVnfAd/w4/1S2komzo1NmybcSsJHvJM+ZDHzagnNg8f/GPf4DBHDEMNAj0yr6FLcQzkRP1MvrSZecsNQ+EPzE8zD5FE7L0zclg3Gl/Glv6jXwZ8CmOTNxug9BZyeA3z7ohv9NBUNv38iLyeB58V99zY/NPHP8V7/EJ+1IO/+XDZEFZH5oVsr3PiRkWQgSv0xkmcsaO805Mq1lTCQAKxzsxp03fd+GZH+gs6Faco9As3o5Tn8f6emH1gLncz7pybGupNvkAmStqbX0CkbxU/HaNy7ErJHL8idpW9Irc6mZlTjvhv6CB6AAAQAElEQVTJGT7j8mHsWea5Htdj1pGtYScY0ta2mXG1tVjmsptwLTNgN6nPrPVemF/yzTNifkKvrbbUo/Djeo3JS9a22uyeGso3ic195sOUB9oLf2zO86Bdu5ygT3fab4C2a+CBuB7grTYow7dxN80HwJa6ehhryt2Tt8V72djyzbkX6jzrgyM+pe3PPDwwL3/zrWb4B0nWGNbjGHexE/Wm+fr0ph9h9Df5ywav8n2xhz6qj9mGWuG9ReVoM7fkEduYb+TFelkfeyFHv6LjrpQcoz+6CeSewGa7Tr7a0KKwKVg7ckdB/g4FmEDij/eR8z8W1yfZJUzOJwK7RMUhLcy4SAM3rlc4ukFhX/DRMZbGBRIXjMYZvkKBjhMeLKQwun1OgP56Q60tc/4rAZr+T5LG1FFLDf++RMGZ6GKNciaZzN/dcqEz51idzMS8YvEqX/3QcKoaOlCFz8EGngLO4JNJhaQwwcuUxwWvtHRi4eWrZ0wlsJZWs9BnOPLMmfQNfJtPgQySWht6qqE+lF18JiSbwe2EaWIRxwDuntYVFEWH8njqGPl0PN2JSzhxzujIQDLQpSsuz4UTpiuXRc4UTsrydGZLoyslWq1ZaLmg8ImEPLW3RYk6k27wkQ8DXbye05XJzOInQvyBHabIYi+L+T2F6cydkvh9YnLD02yTukFdhwrrjjuT2F/R2yuTxkm02Z9yYvgp/eMA3pc4+LcjuNa4PoEQj/wmLJQwAGPhBntqe/lvPMGo6F++57ckZYGXhPAaSDDsnC3xovbS1XAC6tGNePS7Bf63n94b8J/VWyLu8QeGJh5tOjMZCF3o9yidrpTlTYGK7L3QUOSGvAUf5eiAv9BT37mR+CazNI0tZdZ/hWcYX0aAu4Bz6TMy1IP93E45FxkBIwZa2t2JZLPbpX1Kqeh/zrciam1h8k8a8OO1evQJhPrQ/mALJRBGPUv3hCz634Gi3wlHP7TfMcYc3CyTN3CwBB/quUXfWk5WAxOpepdH8TteHZxSl4tMKQ3j9WE3RZ54EihMwI18OjGuVstEsWbSV1cjG5nZx0ag+OV/GfuU/MiffCZuf8DcmfwmnJfes3nOLYzGGU40w9fvYVzMLXzP4WL/SA5RZmkaX+qqb+Qf+Bhpjt0/vcTnL7/G518/x93jI+OWJ6yLI0Pn7XuG1sQC4YAvqN8jOfOInl0UWnQYd/kWDrnLIfLbYdNAmb9pDm645ifa8ieQ6PIEn+I6UrBYRNvkjVsAxBLnjLPPe9KZiEXP7Us/4H7/1hxkP8HgabYzijtnnpozL2RxCF1td6JfeO3s0RZwOOAXDX15rjz17Ul1JX5s9olceH9d1vPUM/c9tz9lQy5lU4f2KXlfS8qlMWd0ZgG0p/jI+8ghvP0FPi50PEpXP9WvhJ2wgXDK2teaPu1xyYvBInDmifUBu7Jgw35mOPGYF/QL57OCnWy1tmhtweE1bChGti5K4k6YoUWFlmNbrXl+wlgWzxbnNvmnK+/p/+Zf8/qFL+0R/5uP9+RNnyEw8mGKvlOAS35lyAt4ETbhsOuJ9koROUNQnWSjT1zy2Yhrc/Vms13eDiUuv+d/fQD7mDdsbvqkb4Dr4hdncIuzKyXl6VsN56VCvosufvcpqaOB+z16sckDqNIOR/TvvC4uxRCHNkAc3OAc0laP+pv5yrmqgiv4qAdtnMe8RoMg1qdOxKY4Z2TxdXv9wXNtYBOGIXxLkuLkt2+hz4Y/llIlnfdADU+eymlgjnP6kHH+xGLyiYdLxr55RvzSR+WhXcxDjlSPr+qWXKFsc8aZdyADTf1HHQ2tRd9aJH1uqzMOiHt+09uBWKn5wEC9qDPpCNeVAlww98+ML8Cw8BpayLU8TdKnHYgT27KImlPX6mjRdyyLDOQylx2JRxGIXxzOJXdslD89PUT+GhZywFDSdBEjThdQboQID0u4xaJXlWhu8NcLJ/BqD/+nmmcWOvJzZlHtmEVeoWkof7ZBx3tgioo/NXTUAThbR5D/gUTlF4/gRn4LrCu9esGn8Anp+IBLeHWX+q4trDedxxYdoRNgw9F9B95Y4g865tnHx2XTyo28bGwEPtL8EwfKomxyUkqNVpeckP7NtbHrhuZuvY2lFsZG0K/Ik4urHfPlZh2VvhQhFhmU2XEbNgWso9eMt0bULsqSTEqUQUsfcqfe5nxQ8Eq8JQwGEZd8cAq0o98GesXpRRepb9DIS+byVoGgA544SR+ryNdaD789+RI9QtO40Lb6kzikIE82x9k/v8Up5L7jyfuip1Nb6EvqO8JR6AGGq4tN5h7j7vPX5UFk6hyfVj75tKlPa6qR/KbuyRDUteR94w8/m3LufiFefBiDXNjWGJVSTZlq1kHJE52LD+IXyCed9A34udw/45/yuuA9EFMTuJe1D8M5P4cxIR716/geOtas4vDeJXd4X73VvsYKX7i+vonNbkuYlZCOuj0ih76a58SS5+qUYAM1SkSHJ3i1qcsj9ncsXfCCRbjviXp5lXf8fTI3oBf1fqlB5Cn4yCOj8tfennkANjNGHhOH58wLJ+DyC3mYyFN/KGePrjA08dDC+nVolfUj8sCQuceWtICTVjb8TFQt56wW5jlpqmfh1aVwA+sKN0ytAxp4tTfewnp0Dh+Cyu+RDVDXKW74+nas8PKY+JDdvKZP6UviV2fKpv5QOqdzmLvUgTLBZki7ryUqc1+tlfUEVLkhzhM64SqkmXl6qMDhZ0F+Rs/TfMQfj+TNKfO6OWPGjo41Vves27SHNFrf8iGIfmc9oX2857X6ufiLvmDd4Xj5Vz+QC/WmL8mHuvTohrfzvv02dSasMaBvXezvgwtllg/ham2xol62Zh6HFr/J7ei3Vt6Of7DDH4ttue38QStdaJwOZzzgXDqyE5NOUroapfwu0LjvWx5PTOAm6gOJcyYAiMOEAxRnP+OcE09yDuFOswX5ERjxOcnZ3CXUGTPoSSbnXKTNOfbimNpf2gW+BiY4Jy2DX4f0nq0rJeRdOHmQhnjlyXFbJrpWkSH+yw9iw3OlYKoh/s1mDB28QguWCC74QT2Xc2X16YRBtgGvu5iOORGs9k/s2pKmQ6eu8GxQLOfQgAdpmGR8Y6nnWo5m9GLQFJLAQF9rNbxWt96vtcFjySA3cI8kYvEq70m6LHTcpXYnWL5WFOb+EUUTvzD+qtWUNCbSYaSc8mARsFqvMzH00DVRaaszE6uTivfd6d5dbbMQlBcL4okko379PVT5cVPDyacrJSwo1jxZ2tLG9SqcSPvWvtPc8aR9u97GmnuViTjg6BV5fPK62LSwwJrYHNrn0fsW7gMJvCslJ0B9yd1rE61twh/lTRnk26PXJjPvuwstv/YN8LLj6bUwR562Xfpgw1P0XLMxl7OzP7OB8pQ+0GoLdTY6UeQm0ZK4Ur84nfLbRCLsZr2Oy0RhktQur/Apr+rXcfpmScLntLcwtlf0e2QSlWev+9awUcvFkPjVv4l+xqbK0YYaxiiBE9PxJYvvfDrOBJ+0oNHDfy7YNtsweRcQ+WRWHJyG/ujTD/lWzh5dd9xwUSGvZ/wMLrOAMNaE8diVAnba29GJRD/0ya6bIHsKXdSD/6zjlieWFp9dqWAO9HpGx1MuhgZkXKOzNX5zzVPM9+/fhXZP+kAXWoePVprn6kgf0Bdm/LVhk612BY/XexZUWVDf3fEU+i7fqNE+tZa043q9DXEbZ/IrvqG2WGSdcyJ2glIvDZzpx7WGCw9l7JDahZk4YI10RRGoDsA/zydMcY41k9z2ahfGkPpCSzGux7i6uoktcbBGXn8/XvwDNAYKTeHMP/bV2kJ5W63Yp0X6HjiF6emDSMz4wIy/2Cbi6IiP2XcOPvmjcHJpnGKMI3DGrRO8IEmjDWGhq5wVukCmbYQz51nQTOCecqG1T7rmFOPrnoXLF542mdOFNW/5FpdvNvz2ROyQdtafpTsg77t3H2KzZaHS19CX7LvC9tfox6dB9i1FViQvaDX9b2gF2zkfzcwxBzaT97mQtEiTH5tPxu7vHvK/eXYeCz4DOUSfcjP0/Q/vvtslsJ7xFuUc6n3Al4ZWGUH2wabGixfqVv5Tm9i5YoOulDBvJww3Ul/kY3OiY7SV94ahJu/m7ZGCfHSeGRoEgpg9hPqdz1P6Xy0l3IgSlzhsZ+x20tb4OuzmOH3fhaT61BcsQG0T9hUedug+55sUj8bDPXHAnG1Bq7+cE9EZu0z5q4/mp5k4t505WvBKI/PEEU+BBxgM5cb9GXcGf9A4Ai/Ny/3WWvjGwZaY3NE2tBV6rWXRq6RPCsaJ48xT5jvpWReovyP+dlJe4IxLaXIqiRhqC+0knYWfkny4mJd/fcX+vtbwKI0DBbxyicPWcc8/unxNrtHnNusR3BU7LWNOyGt+0IY7/DR5cOAbIx28+6RWPjM2yNnJL4oXtuIj0lev3+4+py9Oh33y2XGvthoZc63hdzWcD0Rt/IpTO2lf35j17SPfWOoZY8xcEye3727iluOOXLJiUT+ApyJTKfCfrUStLfPdktfXyFeIGXMuC8sgB/PEX72b05xD1pvtEpPgEZcP8Ipw2FeZRnKUOcLzA/Iqt7oVVj3ZzJvSky9hUVO+6u8fYPePFJsf9HF5s17Qf33LSlu6SBVHX0ouvnyarA7yrRuewl9+RReWkK3iB+jtDdY3ln2r6OsX3yJ9YO7eMxdOzK3nKMCIXz5nfEqelUGduvFm0/f0dZs2wFA5DwzodUO8KpNNHcj7KzpxDvoMvU+/fgr/yH3KVlvyJv4v3Pt3/+7fxv/0P/1f4//8P/wP8T/+j/+X+L/9P/7v8W//n/9z/Pt//+/iP/y//5f4D//h/xX/3iPtf/lP/zH+8vNf4455S/3K54wf7tH1N/rc7NImgVKXOmCGzaXNzAO+oaY9Cc4wL40DNq9LbGgr5VR+edP/ier89ag9i8Wn/XO+yaXPm2B6fCBK5bSk36hzaWSuIhdBmK4Ft33m2W/kGJvn8i8taVR0uFtvv/t7V8AJXwM5YYf/vmcueE99oD9ro4MPJLATBKLVGiP+vd1uQn86o/cDaw7/Aw5z5Cv5risla0znDOvIjKUI6shD+jun1JzreO//4HV1lXhqo86m0Hu4ewx/JVxd9/S5OPVcGawZur68xdA2x43M29ur67i6uaVdRW0t324/kK/k54XjpH4kSiM78lB0ihfmTnPeihi6Jm5/+PA+Nutt8q1PjeSfhj4iCnzv44mc/UC+1s7a+wjeZ3D4N+ucc70+velIfs0zfW2xI9eqc+te48b6JvzgR44R/2a1Tr7t1o7q9MR93ArqhcYdrsVrLOg76tzxNtc68uI9oQd0oFxrdDNiK2MNp0HuOeNQPqwJjRdxVuzVmI/1Q8ik/sQrfecIGxzkxqN0nM/Vq/f166HVMA6cT+V/Rg/OITJu3lWPqVN03eBt0d/MWvSQtKRb8SvvKZt1yrf7hzDXpH4267i+Jb/StJGx5WNxQwAAEABJREFUIP5sMGG+TDnSh8fU+Ra9i/Ps/SAmOToPdSRQ+bTpn8olz8p7JK4zpzk3qQj0Iq1C3HUFzfY1vO5r49jwlTF9cVxviYkNc+wm+4RxuDyJv2811ts1MCPjali36n/mU+MblkIbhCfSgclcJ74cyJkHcgJxw/rhlVhLfNBfYVd1YY62jl+h257+Aq8r/NbaytxvjK7W8GkDBvRva9d93JPDnN+Vu3Cjb435Fib4Bq2jSe+P2v6w7J/dfEmtLyLoSAb3kUTmrqUJpWAwjeS5LeJfmVznEI4Tb+FUNSqBVUoF2znvHUnQJqflqdUMKGPoO5DQTJhOvOKo7MZUHMrxtcEH9JIPg5tgCrq6nh9iZrd4+WOt829PVnBWiwkD6xX8JyKiK4UAaVEJVIZR48M5/d6TphsaBoQBKX4bbEQeGcBw8hiBuJzIBRMKMoAmE1BXhaL99gU6euj11Xv0Q4+fkDgTCFMepaE+/6ZJlKaEyi1f3h/e8NgnzzMTPUj4nmno0smQiUFdThR0p+RSisH9xQZnnnI5mdnbhhZtqNlqV8KmeEDD30ztsCxmaxMGWHRu0oVa2s7F8tHEBV0nF5O6BQDEwiTnonYkWdh67VnUA1JxrLSSfQ290n+2gIAyOkKloeLVn0fx0QEcPYXxXGhf5TyQnJyQbOqJWwsc8ny3Lf7lQkoY/U/9iaWiT4/qEso5TpWd8R9ltE98HuWpQHtobWFJQG0kAs5nfPOIPV7xN/HBKf42hom+Z1ziYdaXtrgYmvS6CqQ4uoSgjyPwfMEqF+c4EXvyYJ882HJ8gpao4EhZkMf+s7xgF5O8MSDNZDr4oOfcsKgtuqDwsQudQwxfrVHxh4EJOX0DfNKyDa1Gq9hJJiTCuJJH7Ma544UrBZigDx1qn+csKJ+WyZb+Bl39gtP0sRk4+bN1pUTl/oCORyYMNzr61sKP951sPa/C9TV6eBKP+lZmddTQRaMfENzGOJvZQDxkIeWi2D9uLHwwsNbGwqGhc/jFKBO20/Y+0eiRVflKB51Sw2Ky45j9HJXXVsGhjR2jGeWxMnZsfTTbMFBwbigM1tHYNKzwDenU9cBkqV6Vo2dMgffUoQAlouNaXA0dNGzSN3hl/AIHTwgpvDqRF3WkbEf83b5SaqgrYU7YGPeL+D4G29OXuRjZlbXWMdT7AK2htuTRseL6fYM1ydFVQv4qfKLs3Lw4HF4yN0AmtEd6sHRoGZ8cOxBwiJmNV4/K7nGm+HHRIlxX5ChipjAXTx1aFghnYkxa3EaUsvQxeMbnZ+6ZfzxO2NLc4FF8yuk5TEWpFd9pxGfLIsona/J5ZNP+wMI88dcIc6Px4BhbKcVDZP6EptcNPamDEtxTwejyzJzkXOZ854COWzCLzhZ/dLMAJaHfAh/wgv7wQOJhYrF7CG0Ii/CHjRilPCfoqYfFxlMWxOrKfHN8y4GO8z4sxPL5/dkZ3DNk5+WIvi4x4/FMHM40dSWpQp6AdPLi2yguGKWz5E+wi/qtSdPc5339v6Cnnqae1Y2tUyD6xCl80oSQeu/Qjw2sfBekr+S8CT+2zdjVMdzEf/mCp9j6GsaT+Adjo2A0gJRBWRadFeKoon7vldA2R+YrF/wFm1ns5uKp67BHXWxeW4iztop9WvZDLvvMi0P2V67BUGGe1r21EwJq34Vf58+ANkwBpmSLjeY4AQf5qIxrrRF3S6vQVjZtfWnSdtyRnK6e1Z0w8uIidcUibiA+2nDhiWNB5g7+upoyDPAMF/mtfYEpsKt/G7yo7yP6lo51njrPOIB4oXmubU8saCq2bPJM85j3RQkc39DuBCZYz6F9WoWHIsBvNIOaUTzWBuacHrmDEdJVd+IsBRkY67l92lW7nfVT+E5h8gdygj/hOc74thswe+Ji+h2seKw76gXnnINhtUqaeo74w9deyR3WNid88PQ3dLAgMQ61EM8Az8oP22zUTswxh2z6rPxqWykc0Ovd12/x13/5a/zLv/xL/OUvfw03hB4eHtkQc7H5EN/uvsX902O4KLpng+uBDZQ80mdOOmD7/bRnLpuIX9tMHuIov28tbYfs+scRmsbqjPzyoE360kLZvZY/+dYR1EsJcg3ipbgc/+ZewQ6RkPhyQV+RtaG6sXErlNUGAEPJNehugq/kSQCadIZGjLGJNuA7pS0+UaJE+smqxZoFt03fFl8p/yZ13dcaAzXBhraipmy1hUbTJ6SRDdlPUJdTfdUGUH6lXcHRmNtW4LC2GOCh0db++lvfp/33bH7t9y8sfqdcT0zIof3UlzicK8Rjk4fEJT548r5zg7CpQpSJu8BOiQLtUhvqqckPndk3Mnaz2YYbFbU2cv7SakE3yDKDQ3sq69KCnDzB654HHk/42xOhqSMnReziveVXhkr/hgMZXl7wTxf1+JHnbrTKazKTQ/0hvPjnfFig/pTlxHjnVWvohRc4kS/69fUJnK+cC4uAfEt02HTBXQDOM+aeM3xPuRHkr6wmxVKj2pC9pxXGgRr1FPwMn7xci4IbM/6src2x8u/RW10pUcil2uBC0PMeva+os/pWyeMFnDQGZFmBfoWpwNhQJPo8YPs9D5oWHTp+wEds+kpBHGPL+d01z4G55IifgzIq9GurSWPGF9WH+BkCaqSFf+Fs3lMOxzqP27zW3rCF1AU9Lrg4WUQCRTAvp75KC/9DkxV+t6E1G75dawvr65bnJXkaWsOvalR4KwEqhJe/1B0C6Zs9OoAiOWXGv87p+xgB0o6gQZsvXSVaP0Slla4HWyEfMc9xJg4G+IVeiWFosSKmG0fju3RUOac5lFW/mdGbPtYxFjb4+dsXFn+7+AOelT8gz2l8d4stxHGTMCm5k6vjn/HK+6enXMg1d3dp3vd3jG/e3VLAsNjFigXXrRwdoyOuSXAtnbHiGDgAuWox/pkx6xC/Y/ZsXPhfBDtpbNmZ9wmAv7PqbmJPYE0U58L4yu2LQfe2WPDXsZad4ad8uu+OuDv2TpoLnTmD70TwGXQ2ZVMeJw/h3MXOtwSe7niC/ESCemKHeB+HXKDMGTgj8tZKENUGz9vkHYEo5MCGtwrrrnHX6tsT5XX0nBtc+oK0fGojrfuHu7AgkFeTiM7iGwYbaHj0WngLb8f+Xn8d+i00hFoSKkWOixvhhVX3nr/w1OCLv1/v7zZ/u2PBQEJ704GBhyVIvCWYMbA7hURuDE2gPUcHIoOZeCURcI9i4nDcE7gHYA/ATPSbKCYS+iH8m0jaxaNPK5XTiaIrJXUwoLNS2H0+B3xMPAE5UPg4zvFn5Ag+8AJMRGFhiJPQs2Z3e8tToZHkhvuxK7/PscfDHBNy20yaiIURGMC3MP7MJOEkl78O9PAEfy/wOUVOYhR3LgBM4uptGX9GJtuci7AjE9oL/iiMOljhw9f+jQvsU2tFhkP4d2a0pRPZ8/4QbnRIzwnhBP2C7L427IJDv7j/9oTMT2zmnGMAxxZcFjPaC7b5nqPg531rsWo1BiatgfO0A/0KqE5tADOZ1ZAvnwLb6lBCGJsTo08AnVzY6YzaShir+r5PGY7HOXXsfXVX4adBqw0Nl66ggBfQlR5t0vK+b5ysR540EOfAo7CYiEF14EaTBUCg+w4bKru0Dnt0TmFQS4uBficBmGSCmVNfT9jGokJcAzmiVeh30AS2p/kE9hHffeSJzOUpn75dSom+tWirDTrYxBreWqtRyhk3QbYzdGnBYgU0UdGfY4KP409OPPAlXYTNLwO5iwSlRqON/RibcYtEFZ8A7/EcpwkHxrYX2AqcOhvgZVAn6Ey5K+fmsA8//BAfP/7A0/mrqLXFTIy5uKrwf4b+xQ9fiS+Jd1BTj+Y3/e8VXy2lIuMYO2JBHP4hlulljrQv4y70akN+6L7C34T/9tDbkUdXjOvpNxfa1IP3tLe4tb99/s2ZFX4+0MxZ2QcO7ZJFBnh2PNlKmNZ4YrnOPGeOvr2+yfMt99dtFWvidUfc+jbF+6ub+PjDx/j4/mP49of4GnjVvXnbXPjl8+f48vlTPjn/8mk5/vrp1+//Vbt+gMqwr/YJPub0CbuZJ7AJQmQ+qyWUS/zyr51G5NEW5pJxHMGx+Ld6PuIH6joXXeTkBxZbT4dHnlaSK0vE0Cp+hl45P4PM2NN+HkFEXLWkN6APmGLcFG6CP7LpKV55Vmfyoq0fWdR9+/aZeeou9i9P+NWB9Isc+G10yrLIdT4fk/aKhdJIHqjIhbCZO6StHZ94Iuz84dNUr1FBHMyJ2F/9K28jpqQNVtUdgRzmFfPFbrvGhsZyYQ47w/sBmDlqbZmfBmQqDgCfedY4NbdJa8Z39V+P6tFNFN9M8W/SyEcpFd2M5KiG1oJF60zu2/PU7yG+3H2lPbDYfcq3DJRLHpeGFuHx+zmj9W+bcOYydWoesbBMHtGN1zZGZ26RpxM8KnBXkMIWIAbgSL9yiK/0Bbkn5hX4+fxr3N9/TfvNFO91KNHIhyO5ZdyMMW7WchM+QV1x7q/euSkp3Up8CecckTxBB5Khj5w5l/8TOIexxg8fPpAPbjKmW60hDytsbFzZ9LluYTUKslkTGGOb9Qg6ZQHh21fcJ7h6xY+P1CrmY22St9+QFHDJmzymv+DnwgmTfsX9xZYTc+QBn8SHqR3++te/EI+f0idm8PtGsMeOgaLu4V1Zkz/yzJbYl3dus3gCx/MeP39KffrE3sVGj19Y1/3p48f4809/jj99/DHyDU/mwgKjfW1RwWteMOerN/XrYl0ZnE+tB/MN1c0W+4ySSx6F7VNfW+qzdVT8N59AE//mnR38raDTt/Y2BvNwZg4f6euhDyJ67C94S8k6qOPM/ldyrXP8PU+u/ZtLZ3JzZcwKnkuOiuTdfHNzc5M82L2nVs1a7/4+nl9esv+nv/u7+O//j/99/Hf/p/8ufvqHf4h3vgECf9c31+H/mHjz/l3+uk4BwcvxJZ7YlHh4uI+7u/vQBlfgV1/fiKVHbDWR780Lznfq4WQQMtbzI/es5x3Xhpp/22SzRndtjaAssHEiXBPfquTtq/B/ILu6uiU3bMMFZok3GOFoXYn8dOSspQVxXsO8ssJH1bP69q2DNfpu9LVWo9J6mhvq+l2Bl64UcJlZZ+iXfMtK/MpiTaF+r6628LKOzWppI8daiRvGFprnrbWsZWEpZuxi7nXD2nZE/wUb+p8R5NtF72+i1UrtcqDuPEOzhmuYd29rmMPxNfx7QD//5S/xC/XzM3WgdBCdmjfizOY+KTECnDC9HD3nTLXbKvys0PHAPDhwXnv44+HPBn2omw1zo/3C2l5ZP4iv1IJPA8sx45ibrVZ8Zoyr7TZG8gQiQ2mG9wlmTslCa4VNhyDuDswB+/DtQut/awQ13FLX3Gd+uP/ylc3Gr/HEWu7xgbxHbaX/KKN26SFgPjBHZs2F/AfGeb3HD0upcQ3/DblgBB74iXLOKMW8ewT2mXrYNdieeXDPeG5HrS0a85FHYfXNUlqIL0oNdbQ7SwoAABAASURBVOVbmCt01gPX0Wduc74R1thVdyP35dV+aeT8R+4rCLrZrkO/K+gsuJY5+80hXvt37Gqr0TYj8TVCc+ThQAnxZfNea3ktTW1wBLf1gXVzdPgqNjkQU9Ytv3z9lG9z7onBI/WmY/S9R66fqCX04xU271tDSRGv5OqsORhvnXBprpfU3SmhYBym1Zn44A4xSpizXdO84t/GayBQj/7Mja0iC612yDVs48Ptx/jw/kOYK51fToGvgLYNNeVeIb94tXPw6dGXcYXgOU8fyXXi3uDD72/Bw1EY2M8aRNrGwcvjc75V//nXr/jeFK3vib8pnvcPbArNUVtJmw/oFXahtOivVPpXLUbaMNTwnrI6R3q0hcRs50UrDP5DfcsfitvfMduVEgaMSWsgEAedl7743afDgDqLTWP23K84UbZWo6c5zta3RpJFHWcQEDxOprVUEnb9buP0AHAYhA34zcbJh0AEZxG2r2F/IwE2eJKuRYVtBidfUEBD2LfmOPEJC+Wk5cRoXwWvPEAyGJW3PXrPC/EdCTSD0iaO2uCZcdLf7K7CBF9rI/EW3PTMrvGBpPoAnXNYGJZaKKy9nJk4JjbOJpI2iRvkOrjqUBdcMl6qSztzdfF5g7RBY6SIsXiSWflQvwU55d9RHiu8LfwnZgnHniT/9HDHpMBkZ9ZQSAgqk8ltpm+iIH4l4C0iMyFwP4ATp3J3xQup/G3Lbn5I0wZBxIF7cCofBgl1oB+pD31KeUQ/M1nYPI9Qry1cgCJ6JpJnJhD1P7TGQkgd1yTuxCEtZVVKm+cjcNpFH9EmBd10ITVaKVFrv/gPcBU9afuu1PA8+JjwTvDNKfaE8xxTQ1r2qytWaimf5wvvyuqIpQlrweJRuWzKI6yyOBnIbw99C1kXER6FV3du2iQMfAi3YPXncgU1ivOZpi8dOOJLErBBbGJTx0lidpOBjQ/Ez7gboCfNHn9Me2Pr6a3563Yu3pA4SrfoQ37+i5TbLXx4r7aaNlHfXruD76Q0ES82C33YgTz4gNUma4rAQKcuIiyonLjVY4UnfVsYxVBXFqtSs08/OsKrsJ5jAMG8jTmmOLw8E3fPTI4HJh58HF+GDHYt0Fer55yIXDjKd2stpKc+Egk/Cq0rwNsYpY+54ZC6wU/Vj+evnmMKtsZETCyfYSc7clJUbnl/ZXLvQKrvbrcUJBQAteq/51xgKQskUcdCU9iuMIDOE4rz/qWlzEhMN3f5cnK598o5GOgk/3Au38YvXGUfP+BT/uhZDlynpaFd8XPsA1/quZaWvlK4LqXmUCEB5CBvJZTB4mukGBh3W24tdOVBfTYK3BXF2Qp5V+Qr8XoP1jIPSlx5kk86/7fniBn5QRcLRa7O/5p6Nga9/72fW34B5YBw3gQnF5Ew3LjEYqst3FTfyBt8yau6O/A01DYTbzkOX6y1i1YruaKyqCnk7fm3OAO/vi78yXNpxvI5cW5OXeJgws4TC7V58Y9ugTkDczkLz8FhrM4srl95uOHGkguq2kq0sY/SF3Qc2MljyWMHj6vWorbKvQq6M3SmhQ5XfgsaqLVljPbIwmXId9JcABgLVKGBr3DsObaK3IzrS43KsZbKUG3MstLYprB3cXUmDhgJpkLjO3OfPuWfL7rsgAAvXwDevoJDp0LHVsT/HQDtMNZYdy4yD8qvt4Vtrcbg3D+0ROZ9402Y7g1PETjvQohz+3uOSSfo6/JmdJwXxkQgG10n7KAvigtF0rPwYi51EWrOmrHRDH8ej8T3pXlfu2kr0KW/CHMAZnLMW1vO55DHkeLbRbA0jWXpeIRq0pYP/d12Rq9e9+isIbtx5bl4lN8Fnr/im35M7hMnSBADbC5UX+dwXrFvafQjr7YyV2Qf17n+zAttOaf/TtMx8bTWokL/xH3hlnYm/87Z5E9ddqUA8fYFp1fyaY98KcsJv7fPmiAXLsg0gN8nw8J5rysFn56pWaasBeRf3V/uy4vNa/OtC06b/KHgKLWk77t42ZCLzFXKYG5zjK0rNcRRW/Uy6Z3gOTBioXUyb1rhrqewHfKvzubpNeFRDpCMKCV68Eij1UruaEk/5eJepa+2PlabVVxd38QPPBD405//FB9//FN8+PBDuPHgf6Txww8fwmb/u9ub2O12seGh0+56x6bMJtZXtO0mGjlMnZ9hSr3+/nyR4UyuiCjQvjRFOeMPWVeiKOsxfQkU5LczdgQbQKUseulrCzDkZsdCg8tQE+cFHl874ZvS06aMRh0gEIxWyV39UNFLi4o9tInD9dkZPQt5ieEjuPRH5RAG9sJ8ZZ963THf6PvKAmq+55StK/ADIu1VSo0Kz7VV0Jzx38NvNio17SGO2nM/iHt4P1JXKJt4B9YUbpq31kf9N9z/13+Nw/EYvqF1YAMJlqFbyB0eSjiGM9VHSyboAzcsyfcCjwblEXpuGitTHVrIJ8DUJWf8+5Cb4BM6mGnyo7/rZ547fCTvjfBn/uvp6KAo/YpftdZFayXnbgSPmbyjXiGJPebEH3wSnrH2q39u5vpLPt3Yt+6CdeRDtlryXhU++CziMbTQ39EWGHE4Tj5swSdjRKScByMYCreeFeSu5HA2KNoankeuG3NsDe/mvMI4c4tjxP3KnHPgQa96AVUs9muoDvsAO5FbbTNH/UofVM4BvaivVsH9JoO697RHNoSEJlTpyLyj4DTHZgPGo0DinfATa1YfdPqw/gg9+dOnjfkKvPxpM+9d9K8vlgoPIrL9joaX8jszp6SdQdADOwwtnBsu9M/4qefqF5Gx70ytO8WRB6/6b/raK5ZHacJaq8qH+G3qTn66os4cewjfKvyav6b/EOnbF7/jqD3lR1raAmXzNbZopYFSPGceHr8SY0d4mckHc0jT/DK/nuIV3pzTTuDL/vSAWNT+pgPzg3pTZuWDPXBfvmaAyzlHxvDzD/f9Q7Kt8603m9isl2bQlVJT+YQ9T63WmUxfccyZpnMdSDruYGpEi1NbLshxaI1cGa9JZwInx4BtpBi36YBP7Jbiwuxyr8Md+msmyZWTHF5ogWOQGEg+9XnPrqZPjLzvWB1cRQ/A71iU+ATu+vYqfPLtxDFCp9UahX9nHFGH7EpJGYbW8uiEOjqeHfYdbUNrTZkZQYDKt3LCdpTKGGA3u+vYbLZhUtaBYTWDySfIRxKXQWRwziQPd4TldUJP9lf4cbK52u6QeWSShBYIJmHd+KDQlk/xrqRFEePRccrhQsvd2iX5tLB/YIJYbdaZUBcaJfvle6JgUb/iy6SOwsR/hB8Tmn9j4QBtdXmCD2GDD9IT/BENmfUDm7TEYzN45csF38gCX34KyVB7L/dL1L7GgLwDOGz6l+NKqeCuUek3WY/YyQWa/vHEU4Mnnm6rMxO0LfyUErXV9EH/pk6rjKdvPW5jt13eQLDoW/HE1qYP7tDdFU8rfMJzzXGHbXfbdWx261jT9Bl53eOD0q7ibA0aY3hP+07Y0+Tv7x67cfHMEw3Ixgbcwhdk9nx3JR9XoT+pwyM6dfGgH0hDWZXRTR8XpCtsq26s1rTZUXtQbOgvR46vjD+RRLXJCT8Uj3bzabwbe/m2Fbw8s8knX/Ln+RH/CT6NBfm4GWPEL7QdXblRIV828bvpN2ccM4MIECV/dnnIH1yT9JkNTOqO60qJkZ37zW5LUTuGNpb/Azz7tOeAD+tGFT0aj7fvb+Lm+ooic44vXz/H58+feJL5DfuXuL66idubd+hyy0Qy8eTgKXxKrZwr+Fa/cqbu1GvfKuPQLvrwbwp9/uXn+PLrz/ErT2Lu8Rl12MOfutUu6m5Cr+JrtcYG27+DH3ViTkE4kEXosy58vVa/93cPYXt8eMo3zi4Fivd9ykgq+a5LbWzbP+7h/5C/M629YCOfLqlL41DdaVvtKJ4KP/I58kSzoc/CAPVoS6awhecT/qdcboq+YNsjeVT8HUgGikPxCGMOFn+h31iUjn7huCO+JH5hfYUYEPRYyH9j6n7AViVqkpWm8oUfDKnuZvQNO9EPNVbanbbgfwj/l48jftpBeBharLGb/sYlm3MH7HkXPnW8+3YX+qf5Rj4dLz9r4mBLXG6vruLqzR9u372Lm5tbFj67UJaA+OzGJnxIpwd5RV8lG2zLpw0+Zo7Bp5QatTbkxGfQtTo29hyjTAsvPBljclqRM97fvmP+uYlbngRvrrdhrtKuj88P+OZMzUdGhP4J/DNH5wV9a0K3l2YOtalDwFiEnMPNREaGsb4iTzo3eayNuAJIuVzAn7Er4sRmXBMXV/AdFPATfjZH4Z+6GvEVc59xdXVzFSO6KwW7pbyRumrYsisoKGzcMICgc6IhRLzqT8SqfjQT+1Zm2sv5dYPtpFM7dEbr3nCoL2H1Y20hTEO36hcKqZ/sl5dijw2ppQ0O4Z3zfAr/ww8f4z2L3VsWufq/gqovfXR/eCJ+9iyKDrDKQq+WWK1b7LCH+di8qW/66ws++fWpbAWmk24EqbSE9u3lDT1U/LF677s+SlT619ttwlowd6UQBw2/3dLW0beW8piH/FsuvpXsr+v4Roq53xz366+f4hdyj29gvBz25A82Tih8/Zsc9j093ceep6C+XXxAJv1k8Qt2yxBAm7/Q/wjMPQ9onjmKRx2Ykyd8wXYkd+lbPoUuyKl9fBOmQ8fmKeNbPl+YB9RhoOuCPNIyHziPGGvpX9hff9E/tKMwNrrRRUQ1RpBdPLY1NaDzpv4m3dXQMp85Vp7Ug+2RuVPeX4kDfawrhTqkhflbnxrASRcL3plFw0ROmFg4HGhTzGxQucjKBTIxFX4ELktMT8j/TD3g/yZ0kUHebD49//bwwCL9Ln0mh/JDXy2l5vy9u77muIvS1aS96HcmTmrO8QN1U/BRjxNxkTklCsRp9DPt4Yec8LVH3ZbSRZHHhOMG38Zcq7zWoT169L6tby2u8bU/f/wY//iP/xT/h//2v4m///t/iB9//DFj3LphvV7HDfnup5/+Lv7u7/4+/vSnj3l95dtAbBL9/d//U/zDP/1j/BPtv2X8DXH/xJxv/tkyn2lPXAOvOsPrzGY7QVcCn64xMD/YMgbg0/njGX0Wcv0AzwxKvcwTY8kF+oNxrtxH7Km/H8mpwgUffcV5/oBdJnxUePV9TNgD8x+xS27Rv3OziTEoi5+FXDhjpwOLV2zP2KO/kgSs+PQnbSpdjzaMELW29KOuFGJyCutV3zQEYaIVzub1gN5X5E7NIl8B032rkb7L/Oq1NYy+ZExcYLSTrUOJ6nK93VCTXEdrQ9b0B/8GEfw6vkAjcwpHtJwyvaK3gGjF1h61i3GrTs7wYHtE5+qyFPNqSZ17/YQd92/xI7zj7H+mhlKmBs6ROWNAjnjDpY5araHfrLfbGJkDokTWV9pExawZU5BHGY1Xcfmra+ZP4dfrbTgPea5NGQ6KQouo/Nvgkztwm5+l3eBDejdXNzFgE+uhA7WIsmqjxAMRdaIu1YXjzfkN+FIrm1Qt3PS6+UnEAAAQAElEQVRd79bE5Dbt4j3p78mh6sg35Y/gPeJzT+Q0daN9C3rrwKFsXuuj+l2Bpr5tn/WETZgVde+KOb1HB95Tt64jWt/CzaD0T/ONygyx2OLtDD14aYO5I7aXP9d2d3f36RMNfdzevIu///NP1AvvsME6feGAP0t/jU1urm7pH5c5XFpgV4ZhaDEw3lZrjdqIU3gd4XmH3tW5NTXmxqZn0LVoxGpBB+ZXX3rQP7LetObEt17QlW+76TuP9Dk3fqXecqMn58ih5sMJ//baf/qP/yn+53/7b+PTp0/5ZqE8Gw+P93tqg4n13gjNmvIcscX++RBnfDztCg9qKecW4lffViZ5Vs/G55yyRub3hMO26lD/7ZF3IBYHjj0xHehYvLZavcCg/3/yRZo/kCRGLh4n010hALqlaSCbxvVYB4vNkglsSSyFSQc3wEF6xjUmHIPDZBPg01lKLQR/TacSP5gpEApBQB/3hN+wOHdBaXEjKxYUJmsTQaIJsBGMM8FoUWBAW+hf+OJuLIE9Z1Fh4rOwkEdhbDAa4j6Bx2v5ckHgBGFxOVL8Sn8kQE0eOnXFUeXXZCPOXhkJRvtr3xOYLZwQLKCVo9WGnDDrFzoeTFC2wtjvrYKVFioVOBOXhd8i35RJ40hBovwmW+XwXjYKzSWBKQ0YVKqETk4C2AJ8fO2JCj/jOORRxsRjUC/Jdc+EvCfQWQQxAI6igyeT9Xc+5U9MJMrUL8EtPwu/MypdeOiAU0b14vgspFJeeGK8+nbMmadQXIZwThrqeMBn+jc925eTRlv0OAOvH1igWWxOJNiJYsO+PefZx/Vi60V2fcMdcicJaYnbJl/KiMbwFe7AunxpOxeeAzS9NpG6meIf3HxkA2DPBC1N7c+oaK3GalznBlLyX/GBvkalFfTXBd6IPtX1K3HBJQV2wecrJijhB05Td5iMPjhCV/JY0YNN/YMF1wcyccGsA9EzoKEswulzFb5rq3lXmhMxog78+yoW2PZpOwHAlnTP8GX8qKMTNs1+bAxBwXLi0ee1l4sk9SJPXSksSM9Lcjex46MOKAX51QPye504xQtObejf6LI/+W4NHfZRhV3Uwa2LfJxCg5/J54wsi+6ncDNV37Wd4f9EkWCfvFX1Vmpc8GsLWw+NvFcrC7sa9imH+CGAipFc0vBhvz5cOJ+h+1s7pz7oDlsaDATSPcPHKzrIxhj7SkIBmV9+JKykJMSF384fS5++7CaBNqMn5NfNLguoFbEhuhk66uE7fpgsZZGn9iX0O7wozefr0xZ36iIplhL6SPqqCx50kmOxg/3CBZ8Zex2RQT93XAHO+9nQn/oBjC93cdyuQBceOMQi5fITgOQDKE7RLz/9dqWEuMQzaTua8ijbjI8nXfrEog761uI7b/BlkaJPOj746NfLGIukCMc05HPjd3BsWeamA4sVN3ssjHxbQhzqSjsCEtGp9XPkIhQ96xf6QeWmbwoJD0gU9OG85kbhUFs0G3Rqq3murYxHC2Wbi7PKmCP56YRcUpF3C1H98NLsE05ZnV/bAL6hodOClIHfthgoKIUvJSjk0Gzqv5JTGrlojJF8ZNtwHFrLceoWyLdzxGSwNOxQ3/ruCZsvOWKBNE/oZ4d8O2qfb62qD/1RmVw4jPhkKb/lm6SD/Xpk7dGFeA/HQy70zfmQjVprzvfK0AlHp3LLy/dWApOUbPaJy7nZ4rdnvLiyoESf+qp0tb9+YeHp4sFz7SVuN7HEM+M7zxTJbhgol33O7/Kk1Cd4P2If77mZac73AcTy9P+I+KfkSb1qX3EfWBTaPL/oVPvKkzCjf1MEX/R8y6LJ+WWztrAuIc8GiOPkodWa+BE/j31tadMNNh/QNZ05xnHqwE1JC33roBn7KY909bNXdYMPFzq7UuAdv0Z++4UZ4GkF3oqPyJt21fdO6EAdD/RX+PHedrsNF4L6PeiYM9EWcOLxWv6FG9s6+XWsOLynX/lmlLaQb33qDF+ONW5/Oyc/iBP9J//wCtNh/InbJn+AsDiZczNVf5WGtLwvH8rrOPvTN+lwzjlOL3F4fg51Zn3l/b7hiyy4hqGp2tTtpY7AAzHNOfN98gjP2tVcYAyuiK8lxsaQrnwpn3EDSdH/TbNPn7eu1JfduLXW1P/MA78HFlY84lthp3dsCr2/vcnFsn4mbMU2fb/4S6s1xKNfbdbbtNWKBaR2EC74KMORRdyRHOhRO0zo2E0Q4+XIOQL7RX3n1IX68wGZ8s3I70ajC07PlXex4TltVGsjrkdai9Yq+iQvIAjTPmrDX+Ch6wp5iriG31L0/3McyS/iudg5abEZOJE3Zjf64agXvgNZYBXGdQX85A5h1al1W4VmBe57e9MNQwKKHihAz2weIRv41a105Wy5v+DXJ0/Ial+r3bK5slnFSKyIZL9/CWtQdeZbZ4kDZcz4rZu8E/q1byYeJ+oBx/TyBT/K6DUKQcf4MPL5ZxIcd9gf2Sg+0PasqdgYY6z2EV7fNv7cgHWdUtABCNDMOeeE1WYMfUofQFhuKRW6YrCwsJf2NCea24wb5eR2AimrcOpO3g/U024mu4Gtn4hN7dTaYkXush7Z4Y8j547ZbNdxfXNDu+L+WvGQYcoNEv2uYK9eHdCcM80jNomL26Nrp4Ec16AhL/LWYeOhtfSnRhys8enMWaVGEYDWWsVGy+ZX5Ty4I03tYY5ESZmvPNfHU550yiCPTMxN6Nt1FPYzV6E8h4A5qNVp8kzraBe+au1je7WLkRygbh0D2dAXB+DCCzAMrYVrWf9w9AD/rlnU7ZyxhuTY0dgXry3HMZ/jOsy3M/zN1NczPjtD4hyZQ/FdZe9by7eZV/jliN48brDHCp489rXBwTmO2FL/SrlhVjq9dN9aLV2MbYg189TI2MY4YeSl1hIVeWxwCx/U3uhJ3c7gOrMmu6wJUmkAwT5r1jk3gAGJUsgD3NTnrG8dK0zwkQ5Dso55xd+PxM4x560ZH/IOQP8/+v7XRFv+axL7/54WjkaAaDwO4e49PRiEL50mCGnoFIFkv3cs7Mz3HFXnZHPECaoD2DE2nd1xAw5bGkGMb+gEBUdbktw2rj+8Z6K7DpO7b/34xM0iR+eXD/FY5Pk/XHnviZ1zSOCvMMPJK8nbJOyYe+49smjfsyt6wLEmnNfEhxhARiZFHU6+DBwn5M1ux2S6ZiIbs60IsM1mS98ITyXEYSDL34CcyoeXM7HVt4Bc59/o2F5tss+J3PsXeGVvtYGrst5YeCa686mYScoAkYZHE8WBoPB/V3PzwcnCJP7CRG5TRjcphLvIdSJ7aJMcj6Ae1dmIHFsKOY/q/Igu3M1+eriPpycKo8ML+iDoSkm+q4HfV1i3LXzmpMa4I7o8ygO8Sctmn/yfoBl8nOwquJRbehgIMUlIJD8XBcLrX04MGzbcfFvA4khY7Wyfb4xcsSGob4hbeR/k9+ERnp+YiB/CieqB3XiLdIv1PTYXt3qy0H/B9m4iHkkwyRsiwh76phCAF3VnYnKMSfpHnrSN8CO9B57Ifvr5l/xDjZ8+/QLNZya2V4aXkKfNepsJ/mqzS/9wAkh5DQzoSG8plpAIvXSoUb0W9JIg2Eq6Nu0E4hCHenAy1/eGhv6xBYGV+uOHYNglwjjTnvKx222Jm+1SCDDZSMNNEX3fgsWFr0/L7dMfxCciOAMlP+GPb/xt/4xP0Jh0JnR1pDk2Cy54Ms7E7f/slAtqEAzExJqJ2gm7AnMmHvVV/fSFWBReItf44o1velA4LHAzuqXwwb/UYQPPSJNHn3prT3+f/ZAT2gFbPGWxpJ0gG+pTmjvwWixZONe+4cu2GrW2WDHBqVPPxavOnZjyCF1lU351N0BbvoQTv81zFd+VEpeCQFj7l/jDpwAUDyDQrBQRxdugxSHezhwj7p68V2DcsfqAuUp/PhBX4pCH3Qa7Xl+FPmk82T9jB1F1jLegqhxLqZF6M+82zkthzBjX726yKKu1ks8aOhhjxFf83Xfh61BjtVpHP7RwUwNzhU+WJmOcFnwKekx/ZLHUeGqDUDlppy/Nh7dYWIdFnLIxJBdO6tYCAQdDbSVafaNPfOmv2sK8Li2btjV+s+ErR+grr/g6fqgnfe5p/0wxMocy0Z3nr8DqCyUq/IxhUbpKP2zhR52J9+vXr/H186f4dneXRZb8Nmzdo58CoEW9PvqceeNAzxlxuYNdMSJygL9vKYsbEjbl0Lc2+Jd5a63N0LEyXt9ehW+9mfcvfpabSeIDu/SlPcCDOrbAX2HDoeq3tAJtmnAjdhK/8GcM5RNwY+vEubrI+2909Rfj1BykXrSBurSJa6g1AtTZDx/iU9+58KIgNt7UgRvgjw8P4ZwHGMX2Om6J2VvkMu/08CbOGZ+cyWfCyIvNhfYzGy57bKl9pdu3EuY4fxXzRMy9nikqGXdWucGnRDjWt0EbOslz/E5aA9cn9ObiK3POW5wYF/b7d4e+kbP9OyvaWppgjFILdcw5/fqB+eMB22tj+dZ25omCMibmCMe58PENxa+ff42vX+/INY+ZByuFv7nFhZi2HZlT9UnxmPO021mC4Krod8fc5RtOO3KS5x9//DE+/vRn8vRVSNP4AJT4w1/x1Q1wAzj72qJvdYlfYt+/hyHNRr+2dJPYDapvdw+hPMpZIvD7ik1LLryMJWMCh6W/0R9L7YKd1JVxrI+s1K3xuNmSKyvucGZIDX1nQN/qZwcP5gjl9D+UOGo3GqaIipxuUKmPd/jE9fUNc9A2xyvbDJw+6saL/iRf9i3mhmu+zgdpf5SnfMIok7VM4lc3NHWjD834i7VQ4kHuERmu4XG7hm4bF9T0t1ZlAX3sw78f9/nLZxYmT9hyIn+XcFxrA/6h3OiHmmb/9JIPGByovNL6vW8X5L3obL3dhj5Q6ZP/I+NnfCjtqnLg4W+/Bd2WGGqjVmwca14LY05QHuNsT+55JOa+ffka/mccH969x2euE96n+I/3TzlXKmh7s9FATb3SjrttqAv9xVxhrCmH8fxEbWQTv7lbel/vvsavn35GRzz8K6HYoGUew2764M31Lf65lkVg9sTCA/qbucZY/Cylpq/qJ5vdOqzjpLuCn76AEJgTGDkE0od+r/zyrc72zOdiasAbW+I5kstf0IE8O7SRDx1vv/bPHInNtYPwAzZfWmOOq+E8Ju1SOC/wwNdaM9cAbDhN2OikfbhXa0m/5zT0w1dyqXpRZ9p6ZGG8XW/yDVRp719eyAnf8m9iPZPXFtgZnUzUIy+0PbYhpyGDfiMP+pky16HCX8PmNfQRayLzzZ5NpYlcdqAGP3B+QCeOPcOLNNXLZncVm+vrWDHHuF5xES2P2tc+YdSB+rJ/kQeR+Jqj5vkUh/1hefMW3R7hTzjbjK21fNoEveyZX/3fWn/+5Wfq6zs2EfAN8Mj/arWOzW4XV/Ky2YW2uL19Hz/++Od4h59uyCOAooMD9BZdqFeETj0bK/IvPWm7xnODeGhDjNjUxou1TgAAEABJREFUt/L1naHWvF5vxtgRZ9c3V+FGSuLvunC8ulmhj2ti3/6hqluoIYMy2fwPfaxnDsSmG5gT+e91PlP/z/jzAXu9sGFxoBaYsOGc+Q8MoqeVcG5p2C3zIfgr/rImz/z409+H/EzoTj91raE8FRj5YmSMA7raXIcx5Hjtqq09mue0FUSi8K+jBZ+Z3HZg/vWtHh9UPTN/SgOR2Kw6fJ+HfYNqd70l1q9jd3Obx2ti9faWc9qGXKCuUwf4kz4AesxQwjrN+erm5jrevX8X/uqpb1qb543hgVjs6zKXeDTGehxK+Y7oT98RrzjlK/WFMCcuzH+LL1s7Rag7ZdSXj+hKvwc08kPgn/Bx119uTDqneTTHSes7nMDFH3/M9odiHZukPTXuPL9SNL3Ey/NLaCQNrHNr0PxbGG9JRLNkoDAZWbjpePqzk9rxOGegOeG4Y1j6EiNJZAVsR4LWmWwbgmok2I8k2OdnCi5wi+eaRaIOKN3jyxQG2owjeW3CGimY1iQBj31rspaLkwlH1RGFTWeCyTQEjixvnttvoTERcEcTMPgnZH152RNs+0wMwsjHikkmF2PrdTTOlef+/i4+UyTef/6SfD0zzkkBUjHCU0DL8UOrFEUkAybn9WZLAt2SyMeo9BtgTjTKY6sEngtf5ZGO16XKbcg2KGsMBOgKuaUjfuGcAFz09CQgk0sFzxadtkYgM9LEVdB3V0r0Nu4nnfU61lsmOCa5NThba9CI9AGDVT/gilg8f19oqTPpllj48r56tn/CNmegu1oy4Suf9/zjaf63jz5xemUCDj5dWcbPPAlxIjgwObsgVA+idqy/grFDbwNyNHi78r/azHaFHbA3eFrrQ30t4xacou447ZCzby0n3oFjA0/ta7Rao9YWtVTkRRIG5IKFp4QTdpzxH3FekSSvrnYh3fyjjCRb+bA4Eg8zRhyPrxyIHOjJ/6I3rhFC2Ia/OKlpZ9hN2DOJbz6ewzjS/9SBb8h4v8CTvDlpmKx7eLVVjuLwvG8tVkyYLi4t5h0nXdsJ/QvnU11t7DlCQnfOhfkSxxEVGxXkRnqH07AcSVzbZmOHX3zaT5uZ3PUt+/K+I4TH5kv/Mp7uiJI/8wiJLLjlwXP5t+BbrcfY4HPqUmhxwiS+p+7ssXEOjYqtRmJKfSbPIPIozgFdbPB1Y8ACtHItYfX68rzP2NSPRzYvvCcd84j/Va+LEnmXEoSzCJiZhEGP/7b0K2nWhp+gr24B/C9+llKBr+lnK2RawavHjF1EwCSyFMph/2a3jpE8KO/a2KO504l5hyyOz7FSQn4HS2ONznyLwMl6TVFYB4pJ7rsBZzOOjkz4h8M+i0xJi6IrJZQ9fZZq2EWkm4Iuph+fn8jxFBfkwd/eoIu//TBeXcuHm9rqdonpJ0x2Ri4WUeA1hn3d2F+L+ef//M/xC4sLXzc2NywoShQw58YQxxFdKbNtRDava22QQt8M0MbVI77f6hjjuI2r7Q49j5orc5K4D8wX+mnBRkNrFF9jtL7BboEKoOhopgi2ZQc/clzq6kCun3KOO5KbZvxZH5hzzAyNc8pov5vJ+o5yulli+x4XjmOz1PhYxs9hPjiBR6kbfCmP/qfPOVY7SNNr1AdXkb+6scydU1gMJS3mJnPGK3lDeItEC09xdQXsZdEXAZ52T9zYU4TSvDSvUW6o476S/+BpoPUNnWOZBT+6IP/N39u8DMMGQ6vRBmlV+s7oZspiGhFBWzIGklZX0FnwWTwQFnMjTX4PPN1Xh/ePD+F8YIzqs6/YUD10pcaOzYQNeb+HpmOOzM/OHy6Kv379wkL0MQpIjaUBH3J+HpgXjaHW+tDXGzLVviZPK3KlcWU+91cM9TPHK6+5wVbxnZG4vb65ifcfPoZ/g+Xjx48UyO/I/7twDALhK4e4v39g8+UOGc/hOBwt/ccHU24uTciC1zG/FG6pizn/JsIL88sdY/PXyFiQH1mYGE9YMOURf8bgmy8pO0RExeFMfjpj4iWPC6sM5nnjZ8NcvkIXFZ3ZzPvOIcq+IrbWea85LMwTl3yhv0pAWvo4T6ZSZ+IQWP8z1h2jP/fofUC30vMoD85d+qrx4TyKMDGS31wkXbNAW5Orrqnlrq5uwqO1ygCfxsaRmFMP5hTpywck8JdKQzNcmCOVpVR1eaamtEY7pK/Lo7z2rcXlvjWl/ymIMaLv4NqhbnYsJndszAkvvW/fvoX5ynmgtorNf4gRPR7ICwsvmq9ix4pI+nyJV+ZFm/dn4nHx/Rp9a4GRsNHMAb/ni/UhzU/OXeg6Rv3I31Eb28gZHUjUpfzd3t7kote5u1E71NqoE45sXu3DXKN+ztDFEeCpZL1r/BhH5nJr0JfDE35KbMKrOlZHMIKv1mjIqb9s0YX9h8Nr4mm1pf7sm4l94/FoDiExVfSunUupOV6+5K9iQ+c24+cVOyZvIrAV5OamfSfmVOUXTv8aGOfYVmvaxT/srL+kjWOxseOC8cHH+UL/M28op3GrXNpXv0s46OEtYTyp2x7cxry5oeee8Gfw1Vqg2UL/1ScyTwBboCuccVNbjUqfzbi/vtrGer2K1vdp28PhiJ3dLA3gGjoZOXa0ZZw4HTeRB76wkffp189h7koesLUbfHs2kHCLxOsf/76h1txmbXtDjCw+IP0jue+FOfrw+JgbFaXUjAvUkvODefGRTUF1o87Mh9c372KDfbXZer0lf12H/HiNsRmqtCX96f7hjng6RMX+W8bcUONud5sYhyH7upLazb8DdbRWZ6PqhTz2DD/7R/3shRp4ymb+lueRPLrebqHZIEfcILM+78atOX+PPNbZ5jr7H/f35M8Dcx/zH77iG57mHOsTZYKFMPc849ffXHOx9tqzkYUg1ALNQ9rDE+2n/uVDfTvWc+P6mtgfhoUnYcZxyPFDqymr+aPgKxGMgucZXibWsD4Ykle6IIEXnWaUsth/IlbM+T6A0B+1qSjMm4+P93F3fx/mWO2wZp01EtN9qeBZvgt8SZsW6J7ICeKxhtN/7Kv4onR8QJgN+Z1DxP/Mevl5/xieX5prWGMYdLHMD9v0eZw3iXalYJsRv7iKFfmu1UY/ciEgkof0jBuP9GLDkn2LbiJlX/gO5v8zuenAnPyUjbuZv6zbtJ3tRNzll7zlptyRXHFEb+Zgc5o+kH3Mh147n5zgxTHiS3uYOJaLP9RP9fmHYlhmTaI60EsuoAzyCd/R4XFHJPKek5nGFd6gG1rLYCodAHhHJm2S1zM7zy8Y1uSv46/YVR/Y1a+15E6xO7PuWK7aKg4klGcKJJO6xdvtux9i3KwzOA7g2ps0cQyT1YYks1nj2BQ3AwWek0dXmDxwsuQPJ5MmrBgH+BC8w2wBBo/OhDKRoI80JxdldQK9JFP7TuDyKUwbViGP+WQFeo75xtPBX37+OZ8GmABM6vffHlJPK4otSOW5fMnnZrOLzW4bnq8ojuxXjp7gtnXoI3XI2A1BafN62aSooY6FWzNWXsQfRMiKwnez2YYbVC4ItYlwO2gNJJuUFw0UzLK0Eq02EsI6rlhMXVGYXVOYbUjYAzZUNzOJTxlNuqk1dO6ml/rymDoF2YKbJEDSsl+9S7+UhV95t5B44onWAxPNE0WvuKMEZLAVeC0anRheSOgufECLaFAAZrPZxG53Hepqgx/cUpzfsmttW2F/6Y8c10zOtTYKNbgFQSd9mgnMQqWx+PdpRY/fDcjYMwnoX/Xt2EHLZOSTZX8HeUYe7fQDC4FbJlP/x5af/vxjfPjhQzheuXrsJr9OVk4OmCITvWPVQYc9V9jS1rCZ9BAsfcKJ8nvD/17ffFUcXSlZgA+1JS1lr61mnzRrrSEu5d+gmwEbS8/EeaRwFYdw0h2g35oTHroOvAV9ex/tRymVhuB8uQVfYU3JkZRP4aidzvi/fCpTNnj1aB+ADkt00lcG+405OxEj8cuLPHvsSgnPnYRX2sK4RR4n3uBzgj9xiQMukgRdqYcNMaEsFb0U8Ni6UsDXYo3/GwPqRN3gPaEujEs3Oo7od0APeQ/f9smbm7ceZ2SUbvCxOFcO9SOf6nBUh3XxLfsBU5G0PEsZ5b+2Gm4yWciOm5HzEX+scfmUKKG/rZB5Z97Ct+swINsY+qebQj7VMW71dfOoupjhV2I9elpt1nFzS3HoU57dLmU3Rh/Jiykr9t9no0DFVubg4GPuGIbKRlylUJpzg/shY/Ih7u/umMDJ8YwTF+CLmOhWPS5GyN7Mw/JkbpCezevkFT26+HCB/pe//hz/6T/+r/Ev//JLeH0AdyItCx59SNzadEdRpsy79TZS1+i71pa8amMUjJw1BvMcMDfXN2EszziGPj+xgJmm15TL+UUfGVrLeFmoLT/l06YuxDuhnz16s9CSP2WaKUrOyCGc7UjxN7EIsm8iJ+yfnilyHkKfctFooWabmN8cbxOvY37f5ECepK0+hXGczXnGAlGfN26k68aw95IGedHziYVi9j8f4oU5dWI+VI/Kov67QoyjkyO85LjU+TltVkpF/SofL+Tcp+TquK8tGnHYyINdcXzkmyLfc/mbLi42qPhgygCjF53Ig/4pH7XVKD10+Nqn3JU8aCv0ncAn73vmgct8sNjgkLXAjI4L8OZ84znjlVy0pw75dvc1PlH8f/3iBtBzVHhxw9d4GogpY0Z/WpMn1viQha8w4hhXzCM8Rf7g3EH8CFs6Y2Fi4TGxkTUjYmF+XrP580P4RPunv/8pfvrzT+H/UOX8OILzhEDP6P/u7ht+fZ8i1trRe86Yuru7T/84oHvnBpACcwb/OXwLxv/97evXz/GV8U88aT9gQ+1trtOGJ+xnDB7JV0f801zk3JL93ssGOfRf0FNrfSjrCpmtKUb0oP9rhwH9DK3FarWKzYq6gxzptfSe8Z9HfP8Z35KOfeZu9R98tHHt8RnO9XXjXB+UD31HOuYr/QbHYrPhEMK4YHPhUxi3gpeb2/dxQ67yjYFrnlC/u70JN4V2bAjVtuCfkNMmHwv9M2oraV99Jvj0tcVA6ysbzehgMubRsWO4nbEuv8a/sohPv3KROBPTjttdr+P6+jquaRXdKc+vnz/xEO9zCKvefmSO14cObwv8QBB14Xj9G7VnnvFNHccv/KIB+HK8OU2bnfFz+eLOcuCnfBm/bvoe2NDNuCe3nPB5bhOHjVpnGx/e/xC3/v2xzToG5geUQX7ehwu+pIf85nXxwV7WsT589G09F/NuQt5TQ+tvM7LLk3q0ZqnwOazH9HNtUBBQGPUxtJZ6DD4zm+XmlyOLfek4rtYWrdUYgFuRi60tKvhOKOWIDAc2ds15C28g4Qur8HdOnelfr8Qy3aGthiq+FvqS89oKP7UPlsAIFIw7nrMcr77TF1kjLA/M5tizkWD9KI9FQAQ1j7oBLm/r3TacK7SheVfE+RYSOc8csMJHK7nPXGDeEm6oNVLW2jgiL3G/JnbWzD3mAMnoX9LRvurCfu1f0c1gY/3rltIAABAASURBVMyKuvSAj37+9Ev8/PNf8bMvKYe8mid820yexWud+f7dh3y7MmOETVPnxKHVcD530X93f5cbt/qhTT70Wx+wfCE3Gn8naoVxaIlnB889siinOPXrCm+ORU26FTl3Io99YwNon7bXJz7+8DFu3ATa7mLEzhUc6k4/0e/daHpm815/s/m2ygsbQi+HZ+rfCf+osSMf7VhPqAP1at7Qn+T36ekhc4UbtGfiRF26bpL/Mwaa8SVhl/rkjtzJZgvC6lvGgH+L7etXeX6hXiVXwJ/r1cwF50KeqLGiJu5rC9CFgg7I7XxyfX2T99SBvKkT/UMfUNfqqys1urAWJm9nHj6Q36ZwTtR25udXcpZzdsFZrUGenh7jaf+ArfbQxHEZby307ctdfGHz78icvLPOoUm3wjMgId8Lj3WpFTGMNA74zcQYdUMXOm1JXzr6zlfsrd2/UbsZ765bvl36vn5N/R7hvSDLiC/qSw2fT87Y0EUpYW1rv/GnjeTF/GTMqZ+BNZNzkja68GC/fH9v3Dhhw8Wuj8x9jyGMeJ0n1JHyKKNH/VM9mvvMg9rMfDlj85lcNdGOnsME39SPR8d/p/kHOyl/JH51aCwYJuhWW7I+4UgaRwMaIN7Xubypc+nM3vPaBDpRqD6/HOIZB9aYOt1MYjKBvzBJzNORpxazOYWEeI4DRZC7vS/TC6gLBauT/EzBdMhdTfFa6Bms7p56fcYjdDCP4nWHVjrSH0haJtUtwZZtvQ2LQR1TPhdnm6FVI/HhYeLIYgieg0+PYxs8OrBFzSMF2+PdQ7gxJQ5xtVajQauRXLxWRgPBzQwXn054J3DzRdaZsS/ha/tH5PUeZBY9D8tEIz1xnwmomUGei1d5ttt1VJKG4+TpSKAox4RtbEcKCV91NKhc0CiPBYAymUxm9A9KSabcdahh4LvJMcg/Rbv0XsEnDRgOiyn1Gfkpy7jaKAKWNpBYVuM6TCQj5+q4cl8+5Vv+LDLF20jIa2DH9RhgCpOoPLp5Ipww3IDSGZ+Yw4T26ZdPcU+if2SH26JSvxLOJ0mOOZKEJ/TgRCy91mrqCCQ5MXi06SMWJRYFLxQMPoFwh9wJRb+x+d8qirvWkvKlPCRA40AcM3SSXxYiFhwTtNWTtG3ikEf1rBz6xMimz4oCY8C+8icem+c9dPpao28t1GPH+St2N26c5LJR6Fz4MhFbuLQeX7HVlhPjA08XtPGZwsoFgbgGfNJi7wy+I/b01d8JfgmZnEgs3AfodmSmkn6ORTiXN2YvTI/GcBb14TWG5yuMQAW6RlpE0542bCueGR1pF323Is/KIoACzMnAIsS25npAr9JyYeOGC9SiwkdrNfnr0Y34YAQw70IP0vYN8L3Bh/IpMvgLyr7o/wXbuHk7vSwFQ1db8n1AdhecFi7a/BWdpJ3ADgA+U3KzwXPEhuy8TPhMRHmN4pILLk7E0SmP2SOGcFxXCgeYhJ+uFHCcwzhVH/qJTX/V9+4pzvXvb5+/hM1iSr4gw2hxLMVHjieXyq/3XGzVWoGJOB+P4duK+rT8NGQ1P17fXrF4eBe+1luJyRl+tYu0c0Eqx/A3oMcrNlNt1xwr1zNyFfCP6FVcwhin+5d9fKP49EmjCw39osdGjTHGtYVFX/HLWomdMcZxE1sW3Np7xcbsqI/Ay9DkHd1QgKgPi6hJW+g39MmaMaHvVnC5MHKzIIt+ikbPleUEoLrJ3AHPOE8UFuHyfkJRE3aTT5vFhrjc5PYp64ePP8QPFNr6T0HVyoLl0gcG5DHu18ivXPJh3JjLxe29xhPDVtnYq8hbKqSRCUR84eq3b/6B8MvlGx19XX70CZuyH5gLnC+UUd/Yk5/0hTNyqIsBva3Qn0f5XMZN6V8VHuRTv7B407/VkTlRmVeMHYjNhlzCmMuMIQbn01xll8WKLQdgRhac2t223m7DufOKTZObd2w4btcsEAqbHIfwDxz7VPsemxh7rdVQZwNHRMU5xRo86Bjjmifn6nqFTu2dzxOLjgMszCFdxzZo69T6n/rWL2b825yqLr5Q2P7z//rP8emXz/H0+BwjD2PewZP+Jc4X4t764flxD95zKLf0zL2Ov2feNs7uKZb1uzM+Y/MJtHFoXr/oVVw+RTWvPhKn4tXn5G+Az81mG/7x+A8f/hT+urA+NWIf+RbniH+M6N3W48M9juGiyo1d5RJui26vrnYhrMpyoeBCykJ+z4bMgXylX3j+7dvXcBFhzjjSX8GpDbuizrfofUv9NMU3iv6//PJzKM9ynzjDh4xZf3055eDpvT5oTGs3fVR88q2e5E1Z1YG+eKCGu+hLnCvk6mszOeWmmTDpc75tSMxpC+E8Tmyciufh/lvcfbN9yVrOede4PVoHMkbajmmtxoq8vkvd4G9sEK02YxTklFdlP5InEClabfnWcsO3g49vMqkf6Rn/4rjmodYOn2vglYZztvr9Bj/aV3v3teDj+vk6hFN+YZR5u91gnzHj2/HSf6E21FeOHI+Zt2bmwjlcABrXLtgcK7xH7W2/tFLnzMce8x6yLEfr4DNS8PVAO+mfr69hjnum9rn/hu7wxQO+YXzVWpPuC9cukif8YqiNuJrCX3/8+dOn3HDwAaV8D/jtjlr4ljyvbtSf+cK5w7h99+59yjkzV8AFumhxdXWN7gv+9JW58JDzY+aF9ZbaKrJGq+ivx7+V142BRx4ouFFhM2eekNcYkL48i1v/OuJX+o01jbEhjPXZS24iLBsR+lptFVrn0Hedu5yjxKEOPTo+orBYL8krp4TTmdrynPqRLzpCWYWXD3MNLCdebWk9r5/PxIZvHZBABE1Uy4/IB0nGlX54RdzafGteQG0oD8owjuvYECPSMN963OLPN2zmXeXbPbtQ/7btdpc+vF5vyVctSk+8YnftpW4emQeO1PQzOtTnpXXmXH+SX+Fm4sd+40cYr/du7JIHXbOIx/kg5QLQ9ZI6WMHjAK8DR3mstXIXTUFfnzBGxWkO6zL+znGE1sX/zSHSE5f8F5xS2jMxr861k0392e+apCslZfeP/1/hh+KWBtYSDJ+rqQd/M0Q/U0ejdWwtWRM2asY2VOAaOW+Nf+7iHXrtuW8cqI/gI84Cz6Vv4d9+62uNXMfQp22PxK16MXfp78LbL9/aFxQBqxHI5LlzUsY3uvG61arouRlr3a181gbr9YaN+G3kepLB2g1zgavA88jcuYyzphhZFxBQGd/mEv3Qo2MKY+VZPK0hQ6uSheaZXHUV+tK47oEiBolX+e7RgbEoH8owkQ8W2QKd45PM6+pZXs+sE7TlkbpDe5r39Y/sJ6/Ji3KJI6SCHqRxRG/eO7AxZVPfxiG3ka0gY6P10WpNfq3txS2NU+qupB0CnK8o5kQzdrpSYsDOG/xxQyyMHGttOCPfN/niD/5RR38cEeDWxFpKH30bku+Z4LfpCAZMFyUnAG+u1+vQYJd79pmknklEk46Ioe3zvtdODCYYJzedMhuGTqdjYhC/DY8PJ1CLOs8HJvuRHcyhtQwq+0zsOtEBZ9apxSXvJt8VyW21xfnhzycePY4pXgNax7UZNCYcccnbBJ6ZibmDYWFtwuVbSTyxdIda/pWlJ+gajmsiawSpgZ145teciCd0dlZ2JnTh5dMAUnYT+MyEY780BmQyWRXo2iesYz2nC/1WkuPIxtgySWgL9TejNwNe+OxjwjimzufkweBTrhmZzvICgxmLEYmrIEMdargwoCuUNeEJdidcYhNLQ9ObntFhkqm1xVBruBnReo4D18hgwmroIhMuSpQvixZUEN5bYQvtoswmu9Q3tC5y2i+pE7y6YL+jYPfvOL1Q4CvXSZ0igPBnElkeuYY1fCKiwlNPg03kE9NvTV2Z9HzqoK9pC/10Bmc29Ca+rtSccAb8bagNPCWRvMLTgaJVHBM8K1vagAV6Fi8kT+/JowPU6fCmE/lCHXZrgZC/Ah37hXNjR/+RfhZSb772SIF3lC9kjSiMq6H+lbFjvHy74WERo1+X0JaNia8BXihymCSQb/puf3DUinxjWAwAFOrc5nnwkQdlVT7X5C626eY2eihvTZ3Dj/KlntAVAOSEM3MpT2Te7rnBuNpsYrVaRaONtNW4CuUWFcAsRJfNGoZE6mKo4f2uvNGSuPRsnMtrRa8jk9rI5ppg8qwutGnGKDpD0lCnpdSYpxNPuI5hMSSMsKDifsnWASNeKIafCz514DVGYzbKs/whK7bsp6ejOV4dyA+XwJ9DnxMXF29dM3wc4pEn7xbJ+bT24Y6nuwd4nMN8Zqw4eepbxqO8+keJRSCNLpZ41C+OLrzwRcf02LWhjyye2GTz74aoT2UQVh8Q5ykZj1CHbsy5MHUh7Xj57FuNFblTXBWc5gFjxsV++iN+rkyFewN2cPJ2rLyVrkZfG4XQmiJtFevNNrbYf80mkPHvGHmdiaWUC15O5LCZo7IGH/H05CWP0jEf7ZHTPHIgPyuPfiMO750xQmHzp9YlNsT/iv21tblaePnbvW1E3N7ehDL7QKFg9ygRtdVo8G0bWiM+Wl7Lg3wewKcv+VRRmAp8Xxuy1hCmiETCNmSAJX+qTl3Cu7B8Jj5mfIKj8iK3udsc5MLRompPcaV/HqEHCGNLVOg4n9kg9j2mlb8U9W1rYX53rLx6r0cfjfnSccMgrw1fX/gNPvMbfRjjqkQFfmgtVviQcaVP7LbrSB/BnyzAlXXCBr7F+cTmjw8agk/FXvqBOKKjIxVwDuludut828D/OSoKKkGwmXzkeavoHZqOFbe8qBPt6oLdheIr/v1wdx9//eTmxrdcjFlz3N68g2fkBp/++fy054HTHhRz+DQ33y4Et/YzJ/i3gdxkMwb0K3/XQD3vn57DnGufsEmb+Wb//+HuTdskR5LEPFuHw4G4MrOq+prpPbSkKOn//xDxM0VJD5e7c3R3HXlGRkQiMHpfQ0RNL8WPosRWVHgC8MNuMzd3R2axAHMRpUy1IUgP4/Qin034q7fv3rFRwcJa23ac4xuxcMkJkHfHKAJCM+6R9J+IxfbZMA/uttuwHz0Sv/btho9w9AVLynr/wqnqY76h4lj12iG3UmropysS5kkZPT7FZzaU98SWHn2kLiKILfvwpNg5T7uwr/5GE+ZUokJf8JFP4c/4pvKwv/KxDq1lP2HaXVnZpo/ZVxtG8Amv2AF4Ezp2Y+bpyyMbhvdfF0ziydNf2o1zdM1x8pX5BPan7WmLtTSbWczPMTH3usDEKcK27fomlLsdPPhyA+2A39i+QtYbbZY4pm3aR/8y5j4Rb+0r/dK6YdNJfcibtmdM9mqdeKRLc1Z26mYpU/ryjKwsth0PE5ujp/RD5aOMlZ22c0bv1nk9Y6/Wpx7Qm3oWvsXIbj83Ph1n2yu2+IIMtQ/HqS/pFq+0HPav4JxC2Vn3TH83aL98+oLdvCSdtilTfVn7NUd2PtDHzGFv2eQV5hl+pE+eb4mX1j2yqSMe8Y7oZrUZEefp9PlMAAAQAElEQVSMTpy3S+pO2id4PByOIT17bPZAnJAXYZhj9tirupHvE3PIgVin7a/wDaISuf4UHjSYy+SYWjO+CsO+XqULhKCboQFoALBvwd71B2pow1qRsbJQj7m45dkB0rHkPeRF5G0uUKXliN1Il/IWj3OK/YUnPv3WeDchH+1ixOd8q1yw8m1/7WdgPVCJOaUv+EsN51/737IZeUOc2LLAXSHDgc2MLbF1vV7HqI06Jv0GO8cv9JH0LWR4Jk7LY8ArnKXcbVcn8ocGElfwmaYz+cUx9sRC80Jjoj6hf75BO11gZ6GrDV6JUY0rshaHNqcs9KeulFjJD7IVr7KZoE28E7pWA5VxK+hXTjkOnSpH1zLyLm3K8wgf4m7wfv2fv/StCg7ZEnffalTgKbsV8tFW9W/r1NtgG5176Fmvx1jmphv4KaHNqBtxdAWsPRbltXht9OHa4V3nCHVubHsmtz7Dh2M8UDaHl3/pZShjQMbXuDahA69URr3oyrn6apfmBiM2saIMyKMAQDgaY4GGIeXY8FOk1hXsuoXzz9tpzs37A/5wIhakjujimMY8kqXW8DOjvxV8a0vKJZI2fXCGrMI6pUZFNjO7+tP8Brm0QYfzfw8M5z3jSuoOWHmFrzNGPGcJYsWc60bnnWWTD2L42sf+8muxXXqtpznxS9MI740DEOlVzkf40vaUQ1dKFOjrCoQzKHFCB7XQ3aIRs8fVNlZcB2QsDPNhVMatPx3E7W/wC8e/IaqRs1mmRPurT11BRTxgI2nAKk5uqM4J2IlWhdl+xIhV+gubPyaH9i10bBiGjqwRPbO4/cTC/oUgdcYANJw1gXFoi6FPOOWMxWi0BhaDnDu2nvBoVNbpcBPG6+u7nz9/IuixgHIcC2WNRhayQJQ0GLx07oRNnQsRaZJuHdrr1x3XAh3QDAnEPSih/5mScC5X20YM1SBlWRHIe+hfb7fx3Tffxg3BvtUWlbqulAw6eyZmTxyVz5EJxyI/0qTj+3bLKw7jafCeJM6rgd6JwHoDK5oI8QQEGBCk2Umkx7HUiUFhhaxvbu5CZ7TOYLmVHmiBfE5zTiSFz3HPiZKnXZ5s5OuXT8+5MM3FFgFbfC7+km/0JM4O2fTwIx51/UKS7Cm7AVhc6mxoLZSvzxb1X2uNgSDoq6kZkFqJWi0VG6ohrdI91BbqF6lzOrJll/+OyQ3js7ZWfgamiWb5Ctcxylo5VMYO4G6U1WYd6scJpw01ao/kBMM47WnCduRLgAU6vpZCX/DkcylxdEONIq7eehjva+NU+yb1cEKP2vHD4zOBfLHBCVmpG3G80e5kmnokgXXTSlgFPF6lxYlH2UrLtUAmGuYJhS2w5jCAZ3/qzhRal++FL+uOTtBsoh7ApV0FbcpG/a8vPiY89SbeCk/a09AufMOzoJXNFZeEID1AAQyM0u0kNyBnZplMSLRlhsbIBLUj2fEtFBNOk76Zk8xXTvMPry/4wStDjmFf7WDAJgYm+9IBGETqXVk44euf6rdCoziVoQm8sSUnFYdAlbS+IXPLifijTpSfSBwrjO3NDtpWYdKbY2FFv/Hkc4PvSg+E+Q3tshROaxCEsEUjfmFpA9eSMmuL3OqFRmk/cQpm0j4RiypwGnJakRg4eQ9M6sICPeSV0E9qbVy5L4UJ+BS5aPL3+YkBbsAt/WkjYTVB9kT//st97PFX44f0yqO2bl/lZKzrsWt1aOx8BtYzC0QXwLn5jP3bd4C2rpR8G3N5HqPVFkvyJueBTNAKsvDJPtqLmwEjyZw47XvER8QjbGUmPf6PR57QpeyJSYI4kiC+kni58LBfBbe21KryDvifEp+4urLI5CqjiuyUs20nZHwm3keUqPCwBv5IUdbBR9jav3bQA1t6V5tt8gU3GQP9PfQR+7tjI+Hb778Lfy3FxUHSOZ3CfvILuPx2RXoq92hPwHQ8Y3cTdHwtyNW5Rl+0C0OgkP7+9MJVnlutIa3SfC0NWuSvFHAwWP7Uo7B5jBLYWl9z8VvVETCCj32Mv75Voe2jMXRYKY1Ec5GrvqEtCIchyJhe5IfWH+FBO3KOOeI/2pxyhdtQHvaf5Csb5pDGK81r/F0Z9tDjolKZTR5s+PcR8Ocz5aqLZbHP+FJCXuVfH+8bfGGr12fjlTL85ZeP4SvtEzFNuCX+Jpw/fGPg7u4dm4vr8A1X84IDdiV/6kse3Sg4Mk7ZQIIsZLFtht8lR4CW2phnNiEdFXle5dqVkv0DqZdSU+YJG517gPP09BT3T2xsMIdqyyfifOqJdiSbvj1gl+LRH19fXvItBvkSjrFP/zFGrog/I/FBGpRLytY6ypqYvWbD3PYKPMcmfKjzXpl7XWjv0qYafpIbf8TVtHvsSrhDqwEr0BY5p67xlxU4+tawhzlzqOAjfi65EFCu8tUqfaj8Qt7mBok5iXoVpjA25D0reKjIkG5f5wR5Nw8URoqGRseplzdsTd2UgpT5oXlphxn/kK1/n+3nX37GVw+MinwDYUKnjk+dwNcA7T04SwCEoix6YEmHNfZfcE/AQPtUOt46i3T4vNABFMYKw/HKOwvwa8NGKcrButZa1NqQ5SIX4Zg37Ymz2kLCA6OwSqkszkDMs7hsX8rhX8U7+yKJ5Pfhy5d4Ir6/YavmYdr2Fl3d3d2lLXbA0g4qtN1sd7HDTpxLndNubm/i9vYubinb7SrcqICE1LE8H7FV/ca8xUWwoOQF6eT8qM7lR98Xfq0lvJa+hPY8M69N0kXcU7/C7FsNbXS73cS4XkWrPbKRZ6GGpPKDL0aQsQQB1QAec9rp9ZWNsz2+fAjnh9yQwZ+dp/UXRl1geTfHUGussN3SVeRaQx8y11vkF3zAedGjvDrnLXSeyKGIJBia8UG6hX9mRI6FXFrTzhxnO0LLGFrBmX3oqw5tU4fatkVbTr6Ui/I112dOtC9DoL+iN+mN+PywbIZ2hTpsuEO+4pGmQCYDtmXpwQmpDke2Y+p4hQ1Y/2u42qKxo7bKaOfQU+zZgHt8fIj94TVl/8Kc65uEvtGY8Yoc0bdyfNunMGqLDRXw7Q/PaQPSI7+l1MQvXeo4cbUWiIoNO+QJv9rmG36pHO7vP2fMdm7tSolhaFGhawEyYz/TV5unOeTTv2W42a0zJk3zKV5ZU5yxk7oaYkWOUSs+hp2ow8NFpl3BdgBqvFAX3MYKWboWdfPfzZXc7GAuWnJLxIDdCsMD5QM6UvdeXzlcMqf0emLdIy+gF2Tal3Iwj1M+A7R4CLQh1u2IefqbsrcNk84xBenUWonFY+pNW20cxNh4dH2HbZgrSYvxaU5kMyJHNtDlPP5GbOwQcsU2lLldtEnHeBWWOJRNURZ2gICuFPx9jPV6E7Ypmwfszb9x5iGIByXCcPwGW8qyQfY9tsPYARmu11vGb6OUypy1xy/3SZuyOeCXPGRbhTbhpJ+Cf2gtRuSyRS7axANzhdfGfDQAVz6UQ6st+gY+ZKTcLOaQPc+WlHWnFIVe/CHKvP5Wfyxc/Gao1xgJohd6C4ZhCbighQW4DcuuY48ydQgnCw1ZgzMwWry3Z0WxA0UY9rFtzyaQBuXzimCuIRYMTviZKGJQBQNbxkRoZDqoxqsDOM4yXf7uAxYpKv0eN2CxTALqJCYsNzEMKNLjGDtKk05coR/2QiPUKNP4Sokzk9uEMzoZGSgiMEjok4+e9krpawmfpdFETLgDTuDJ+wqnEl5fazA0g6WTm7TIo3TMBE9pdFLVwsUzEUjFm7RKAyUXrdTbV1jSiHjQw5wBVPlJg/hRUbh4dlNKWqwfcEAnSa8+EwozCMvbQR4p4pWmhAEQ+8EiAZAHKpe2EhWebQs+0rUnIFx/vUgZ2+bErDz83+N6gBgAlIN16sk+JsADel+tx/Ca7fSVvw7Y9pGvDe3ei9/6riz02K/0BDsmCCcPg4v9slA/1JYTt/hTAcDEMPgifYQnPMuZGtsLALMAXrieYHilNyf2E3wb0Bvkl7wfwase1Im6sqjD4JNwWTA5oTtB5WknE9eR4G9boqSf3wkbcKw2IC7Qf8UhfO0S0lLXjs1NICYy79WjBq/dGGhnYHkvTZYzz10poR0qS4NwxT6FN2FXiQ+E4tEfvuoggIyMpG3hiU7UOS5lxH3KmYqZ+6XPHF2t4YS9Wa1D37KPdDqh6btHJtcjdpy4gR987GNRBzySIAjRQk1HgX5lYB9hGTsmYKQfAUMeHGfh0QsFegVByXZgGF9G7E0YllJqKBOTD20n+Czj4YO2Wis1fAEVlK4W7KmEcroW6Vrs5DKZ0VEY8mec8iqukI+OsV3N8ZBz0XGJVqlr9fJqbOTCybEmU/Ial4+wrDdp9y0c3xS4xkHfSmi9tkmcZGPENyZN7EJ6sBXhnE7nxefxdW0jbRC66JK2pZ2KqmEfBf/xHvGhWn8CCaIbPmW7vlu576G9FHinTZ1kfAO+Y03ClPktG89er7FHeciLxX7CEF4BhjZsDHnDbq+JL4KKSlvihbYKXscdwTMhbMdZ11Nv6UphCArjaz8v6qmH1lr6ZNvE0I0qF1bSdbu7idvdu1itNgzBYvDdGRqEPYhTHkNI2cyP5XvmIj8C9cpIHIdKvh3d+XLHT79UFOAMrWbMNuZpf1lIxFYW7LMRqyv9kDj6mlmETyyODmGyru/DXTjX1tqQC7KPkjq6zhnps2BFCJKVus3Y4nyIbbjpa7OEZuxTvcjxSMJ5xaFu5N8m8TlemWU9feXBuL3brmMF3YMywj+Em3IwttDPe8eoK4v026fQV19sjOuKGKwN5tISK+qUifT7v1PufbuB5or+xmFgsbcJNxSN+W4uu7AxlzDuFWBJizaUhyeXRPtIvAAE8ipZEJnsp9y6UsIFsvAd39qinzog39rQlc819DHnL0+KldOBRcqBRdUJO7TIq+Mt3gef0rn5NodvMbmYv/7KAU2pG3lU1+rS2OzG19jW0DN+lYOyGJFxygt6hK9viEN7czHufUGm2s6Ym0UtfO5KIa6UqMoOueoHjret0r9v8Fhq+FF+p8MRkgoLeBYEjLF+QnYW7VE8BxaUB+Yx534ESHVBpjUatNVW0WH7VzmDY5c8bwJ2fP0oM4swAXJpI28Dn/HphD3uke+eDRVtyH76q23qV0DqIwdiqLDKbYGWAjh9Ysp52/5ApY1qeK4U+U8bQAvGHGFrEItsamiXDpiNAeG4mnyt8M0BH/XaIx+LeAGDKNAG/R3DEIdTStinbyXvhR98Eh/+wSDImCm20+AX5Zo3vMC3+Zl0yb/yqLV9nVdTBsAwNroBW6FHOobWwk0YN4ru3t9wvyW/auFHXpWHfphX/ZRiW/IBgAWXC/vTZS6m1UbFCqVwCdl/1aU6XPyrpK8Y60dklItixsmrtmXcySsyAgCQIqTZdg9LjMfmB+KfiL8n6DpSnOehIPsWbt4cz00p2u2c8U25doVK2oV91UFXSsbQA3mHuM+MVQZLwWjgF8WgI2hHfsIsg0paUQAAEABJREFUARzkKgxp81E6lat8eY+KQIMk5r9w/UviyL6CBKY0OlcfiQ0zz5IlnALNjn1+fAwPDK2XdrtM8Lr4CfYA3dZzoUsChcYa4nahbBsN2PpSJ1yfpcE5MWbsnwphcomKTVhvvDpAkzr7eihJ/u64kTxbW3IeUVaBGLQ924QjH7b3DV+gKDfrz9At7AnZWg7EkAMxW189I0fxI6S8+Cw85xOvVpprrNgcGITZReY/ezZkJmygh4aCv/aUibjwetznBqF2oRzP4FbO2nJAsDG6wWtNwc3oZQI18uM5YwUIJ+kktgA6jIdU0Q/uwCc/loU2xtFY6Ki8vxZokWb1YN5ifNbma11ivbQIoysl/aGnHjBhnBa3sJWNdHu1rkB7KdozEkdm1tsvoqB356CGuAu8TOQDpyzBpzBG+XCbchP3mfHSoq22VhkXbALu4znX2/o1cRG5OUb6LX1tPgJ/Tpu68iTt5u1ujmkzlplFXYUn4duvK4UN61MWgWgf1nuvPSs35zZ1o8x8XvKXCm9Lsc7++kFegalMkvgua7jl5rzc/xZ/Yka/HbLRcQbWaXoLJwsp19gahtJqxVAmDO4aqBajZYDdcKbFwFRqOiP9NSSfdTiNJ432KhGu1mmIwf1XIxAaPtiVwoRccaaWk/CBpOD+86d45jS7MOB3v/9d/Pj7H+Pm5obEZYy+r5Ayp0Feg50OaZAK+ktHqzU0UneLDQy2Bx/buIRB8Pn5kSBtuU9YA2NMeN+9ex+WDYsGHc7/xcRddXdZfa14IlANBIlK/6vBCxNpYcQVvOtLGZMnk1jpiq8fuGJsaxW+G6VGBR5iQDQzskcoX/sy0rbe4LEID/8HT0nYFTg97W4ImbiMbFoYrDbrbXhiZ3EXW9n5B5W/+fBNfPvtd/H9Nz/Ehw/v80R8ZDFvMnyVDcDBDi7ImDOYGpAOGZScOKyjQyYPBrFKQL59d2NVuDA1CXaxOZBM3XJSpSzXmzH5OjJRm9Cf4bRv8hTY2ZSwDT7KW0Dak/YyAPuvpULaEoxcrCwbf6d4PUJbFoIfQR7QgJD4pUjjTP1Mg4VGrSRKrWlvLqzFtUJ2A2WRgz0ZT2eflent3U3umjf4ss7AbgLw66KdycMEviwEYp8t16DfFXU3hjA323Ve5bGn/oxysy825oTi84l7N+GUj3wghNDPlJG6l5YsHXbVYUvYSuM0wj8irn3KhT6wBOUSjsGj41pAyX1kUl/KohPUzkR8CpOIMw9dKSSZYwjTjZ9aSbzg8eX1Oe45fdA/TPKkWXmfaZug21NIJwlPXAAR0lM6MDO7n173efJwIhkI+mvDxhNLrTXolpOqMCNKdNQNreJb0MGCqQBQ2T897uPleR/qULt3kVW1G/rX2uC3Mhx7Dj9Kg0fo72lvwBu41oLcLLWFslVW5TqEa1dK1L6EiYF44SAXH06exoQn3+ZhMardT+g8+JRS8dHxUlpU8DhW+XzVY4HPsti0p+7GpFwQmcBQL7/6dN8aREf615fHz/GZUzhPe47IWI7ENY4D8XFFAScJV1sxJkq8spjbQ5v9p5Sz9RGe4LmJpB/VVtMO9WM3lo2dXSlhci6tzhFJN3z5pSnlqj6VdWstGjBMBAb8Y8jnMVwk1NrStqRzse1L0oY/CqvjR1cKcmqUZWFMVZwuiavje9oDXqz32gMz8cBn3xZ+3rDT0+kVGT3HFxJwdaMdSttw6TO9HcOTubeLfN3I9G0TY6R+LX1HYpS8mmRLmzor4K7or5UWV3he5d363CSExhUyN+Ypwx0HBOvNNtb/xdU40zdoxq60lQP2//z8FP4NnE+f7/GJQzDBLfKln/wX7CT9Pmpoq9JjLF5s7zH0MePD9fRPuPp1FwU4LYs86S/aw+vLCTzEdTat1a3JqvZxROaBXhpzQm6aEb+lX3+Yqbev9hB8fJ45tdWG9H3fOHS8eHpk5SK6KyUPWsRrkQfnmhGZKD91CYnRao2b7S7npvfv33O/AUMQfw5hPnCazqGsV/i9/jCja/8Oin8s+uPPv0RuEMHwitNJ5/wR+rVNadEGJtoc47O0iX/HHKme5C/fcmsVDiNzAW1AetW9dFboq7XlYttn4WRx0w1/P+Bjj4/38YjdJZCI/HUo3771jT5lJgznaOO+fiI/wmzAXbEpNOA3fWuIpKDPKf3WuVK9eC3AXK9H8qA1+qxsGB7CN5VcNNGE7zTFqzjzXnjWH4kRwshFF7RWdLLZrDM/WCNP7cm5TDuUpzUny2sW+PZTbkd4Ux7OQ8LTFtSBMULaC7LRFpRV37S1ajd4QHeHZ+b9iWe9P7ifc7637wbcW06SLTD9Na+UFuWlL7oRd8QmnYdmOEt8+IK6fHh4ZO55TJjCq63GCN3XOXWDrKwrVcnNceZiv6G15F0Ynz5/DGWrzoxVHhZoEw07ki+mqThha1JfwLuWZvLQNe3CWRF/RstgXKgp/x75tlqjSQ861V5qLTmfOc/pqzM6aXXpM9RG9RT7/VPGvIm2Nxbx+rf6UBZejWe+WXLGlqXj3d1d+AeFtXdtXZ9X18Z16e2Bu16PYV8kjz5O4UcZXJ99c+aAfhENVXOkf2Mj9kv9wtvEnGFscQ63Xv+9buLWis9AzzV+KMsT8TPlCX5leab9y/19vJLXy1Or8r3wPF34VEfiU4DamfDsb6x27jKnzAIMD5veoFG4SU/Ku4W0dKUgS6wRncln5kHaOmVF0W7VR99q9q/Q0kOn8jMOfCA/1n6E6/haO/TYY1ctfUo6rUdYzP9KWasEJzzO4FQH0r9ng2S/fyGWHDKPMpbI0xN5itcj84918hGXz3E64POHfDtYyMrDMmBDJ+RkbLm/10ZOzPGruLt7R/mQxRx7y0HMiF3KX4mS+tbn92w0HtCJOk7aufHagfcIXP/HLfV2xM+oYn4poe0X+k3zCT5PGcMrNqytb7eraOsBPz7lG8r3+KHj5XtGDowO801hWdwMcs4Rl3m7OtdGvH9j/al9n7ExY8wBGoRju/Foj76lf0K2HbqCrdC2fPPaOv1zBkniLOi0b+SHa+L0Tby7+ybU5y1y2eC3DTk2fF/eGELcyJ95FYZPPrxhW9KmH3nVNm6Zk656eGaj5YE4/wZNJSo6PrGOfI5ffv45Y8mKGCQe6QwILtDVsLER/JYqHwEbiRTKedZOB2izTXmob7qEehLGCZqe0WMW1q32sf8K/x7w0cUuI8RTweeYa1FOyl5fch5IHXUlBtc66PSELSrr5+cX2J+jtZ4DGOT34S78Vb4GfPGpkxdoeMOWpM25a8TenJNXwIooGT98c9ucvUCHfczL7W+9azXfZFauMwIqGJn09lzt81su5bdIvEp4m9+SdI1vhbIHDDgrUJBK1WCOBIpJ50ZR2q33KlcDGDBcFWm9Qqg8OxHb5r1tuXCqJQ0aEMtkCBJh63An4Ht9Y/IziAo/yt9gjC02my1lHUtCWR2VycI1WNifygX2BYd0W2cxAB0xcnH53JVCc4mA4JmdsJnk0uCd7dTZZylIh9P1N8aeoG+CthlHlM7j5V7Y1jkZATUKzlz7GpZSoLVQS+EnIP1ZoDPC5Ep5KzuLsrT0jFdedKZfIdGjf5TwAzU4qIGDO3Th4sx6mOFCH+qu5AtDHF4tqcqlF3AX+obagO/ExnOtkUEE+eVihqu0SKM6rPT1nsFAAT+RV3lZqPjVFwogRZzir30flq4An/pfdYQR1znAgm7rGZl6VZbyJOw35G7i4wJDmygJg0QFPZisuODOdiaOI4nMmaCsuMRv8f4iNC4TRSxio4BXHNzRDcAL8Oxj0DT5nMBjH2EZyFabMQy6ysLulo6hPfIqPiBox0i3drOMhRvb6Mc37KeshdH6FjUL8qk1F8rS47iJSVFYPitLBiZttlm3wEF32NtfJ9yFP9Flf/UkD9CVYzop8M6i7KUt2FzBzkrlNLkyrKZu9sjUE8qulNAG/NtcXSHIA88kTJ2YNCy+IaxLYVGobo5syhnsXaT4hpRB3/qrz6QfoV9ji5O+bR1yHJmsB2JIueD6tQz0LxN1k96hQSd8OfbEpCRc5dBTPyDLAqzIzyKTvAUmDKa+hd+VC7/ZePmhXSA3bSA37eDnTF04ivHiQFrZWV1I34SuZoqVwtVf5KFd+EBxfJEP9AonhGNnns+ME8YBeXut0H4tb9izJ6dvyMlT46usxbGUBPL1h3WSKl3KwzK9kcBRaZvy6wo65Fm5qwP7SqsJ8Ga9JdEdgVfiDG3SM9GXW0gu2AecI9eScitf7VWZ9EOLFQvvkXjdSAyE2RWSYwa/+WYKdiMo6bBtICFK+cCvdSYCrdZwgdEBX5kGH20fdSC/iaTTxWSE8tEfK/KlC3HjFLkR8XrIX3PRbtWfbS5YhT+z+aMcZ2Tq84p5TjqEc03A/vVmPXbDt4sS9pc+8fbSCF7h+uvTRSQQqBxh1afs75iulJRRz9VxlqG2EOcADPlvtcFPzzhkhYASTuKsxGdKq+GYWmvUdincC19e1BGD3TMi6T9QTpmUnoFln8RBgrbwRk94SgeX2Mu9OCfs0Cs9oB8rhea8sR/8eXGcMEtZFn5HdKoNOVY60geAqUxyzgeYMP/azoKJRmEMrcW4XsXIxqVyGbEZ3/xxwapeZ+ZeY0aUiJoLsQY5i4xOzL8HfN7FROJdiINov8ocxHzPyED8WejDI7XLd4Jfx6ad0NCJ6AyH3FuXdk9dKcgceQ/IXjor99JvnyN+qQ4WUZWotcDPGA3eTshGn14WfKdcmAaflEtXQ58pUayhIDR++s0aAPKFGGvgiUphKrO+LXJI+sGvDFLudC0dfbuSsBM0dX61XRcfvjmywu5LqVH7mvYlP/rY0q+EiyXLijgszgpPkcTQA9loaClP7mdkimN+pZMel+9ljqZPYaxys9hoDHN81jdpaFYDhvlZeFlgmNoz45Vz8ojfUsWX2ES9p9bKN3kHh7GtB16rLYo0hzCQK32NZYLlifGQS92kDR2O6S/SpC28Eetpyj7S16FrZWDuucI+LRuuAzqotF3l5kao4y1AR64l81U3Exwr72fo116MQfKlP3ZgMuc9sfh3w1uaztiNMKRe+ImnVXoGsW2PnGbgt3DTcsSvS9EXGSHt+Mx1nHT3FVnQLn8vLKYnYMtXu8RerOWiWv0KGPhEAMA+XrtSosKnnRx7ZLw+qRy1qZ52+9qmjrwGH3FrZwP41bW8SYM+VUolntVQX44VdldKGE87cKeeUILjvFdWvu1nOenz0GCbxTZlK66+NUAVzBOrZDwPfEvGX/mErOULEnnSVhybKNnItc8ADP0iqBxZC62ZDy0jOq+1RPos9JfCvZ0oYHPoApuftrTWEwP65QlYjrWTtmpRz8pD+z1hh5Nypzfg/PnXcsGjvOf5LygIKLWGMVI7NBdKHug31BYrfFvdVu4xlJwXpxPWjzy6EtDUYgtP9lMGwWdifXOlR/s0brmmmbDXmZ+PtbsAABAASURBVHHXQtdwjPIQhs/GfvlIvV6IVx4TtpgFXWkTEzmIz44p0CocmbE+fQf+lYGyoTkhOU7c9nUM5Ic5kPmQdL5JnwARjrCvxaq+1qg9BTlkfj008pqG31RgC+m69rD3HIlT/TKuK/jCUk09/UvlqaMs4xAJcl3i2zH5gwArGSeddEybG7ClfKY5xJrtV3j2ogBSm5JeY1b2py8t4C5hXZWuQkcrLdzaz7Y21PB/pF2rd0r6FDzof/aZmLddI7n5o56UpyX4nKF90TNxV/qh0zG1tiXPA2dXoKEroQ4shWd5CT49eNKO+spTQTcnNnkPuQnm+oDKuPLmvfpUb0fWaeqaBJN25dFzBU/yDXN2/n+j/D+M4zdFuYrphooIMHYciRscpGJMa8oYKnoxlJlkcuLU9Dl3siM/OAzXEYNbrddRMXQeIxe83Gh8LiTe3d1kMtE38eDuGJl4CwZdMR71fabOXV7/u7/P91/ikd1VkLODu4k7Tjg27Nrbx0Cz7BpBD8HlQOJzyMngcqoBvAE6FrgYIzvXLk7dsTQBM8AJA3ThpOqkvOX0ac1p1ziuoDpy990T1YdPny9/0PCZGDpl0GitRqstA6iGnH9T5+lxMXYXbgRRZdZDR5ExICq/a+ERtmjBgUqp3C+l0l95ufGmM42bMaxDWnl1MeTYmYn9OhkK080Jf4/+hBPb7qTsYtvX1p3o5dlTsyMy8tnTSf9Hl4+fPsLb53iCdndjzwRex3elhBs/FvlwY6KxmNuxe+5f9L9FFzvkNSBjiEcucxaDyCuJhSed6kl72Gy24Y4wPTilfMV2Xli4ncLg5Hj5NdC7cZMLNZQiz+oleUOW2f6yz/+d4qef/hx/+vMfM7gswacYOwjCp9SZ9uMOtvbgeBOrWlvUpoxxS74zwrNNfoXt88SkpMwMkBbp8VV+9av8tAXtx8CZtkMwHYDrWwMDycHQGj4zxoickmf8Qd063v+lwXHKpK/0o81FnzJQfnH5SEeBvlqZrHoK165QEfglcnFSs035j8CQ/wza2L8gnOQG6JBfrCtc8MuL9uHVYHukr5Os/IvPcdrXvNxATgmTuTqAnyI8SciTd+yn1hbLH1sd0eMU9w/3+T/W+AdXT+hK+rTfATogO+1Cf5P/q/09cXJg0RYzibvYHZ3RI/FFG+IEHTVlzNBGtEPlbon8wCGESctudxsmwF2povwKw02AYh1yvMpKHcu7stfGLMrBIg5B2z5Bk7qTJxNW7cEiH+rBfl0pGQ8qvLbavsaEVmvWq2OTcn05eegWPb7sD8RRF4FT9vNXUoLPFZ/ymknwGon5u7v3scPXlOseuf308ef4REzSFqMECdw6PnzzTdze3qX9FWjSpoVxYEGjPzxdTxpJLmfsaIBeTwmlDbShPSyJH7Gc8dI9sJiowxBkL+j5tCyM2MTzV2LICKJUfOpi9+IUzhnY8uDxunbSNpvY3O5iw1V7OjO3+LdEnuDjlYnfMSuSaWn3tH2zu4k2jFHQGT8Sd48shV8CZhkAhalfx0/GO3Ca1A3Iynj1Bg759XRL+7KP45VfJyxgTOjWt2P8G2zCH6BBn63wZDDpSgllMDLfqLvEPTMwvwWRlNRb39R5DTd+esYEH+V7gi43ObU1N0azsBllPDnif0f0oB3bV7Z66NpstuHfJPrgG5nf/xAf0Pt2vQ1tIOdJYMuH8tHWV8QZaXPuGogFeb8ec0PaMdIj79qrRVyOV6+b9S6E0SOzvlV4QZfwoo5ceFmnTVboCgg00XbB5TzhCbw+q78Yb7IMlRBiErzMv46ziO+ME4vbWPRVhNxooxm7mL9hLZT3B+YVT2hrbSEN6TPKlf4pM3S9HrfkA1tsvWGXE3PCfeif+p//S8/N3W2M6FPcyvq6QPAEN+kQ2aUI+kjM8m2Cz/jUz8yHnyj++pb6sZtw7GdskmYYRV4V8yyJX5gFe7VNX1MuK/TxDl7UpW/a+uZDq1Vwix+RIxhLpG+JJTAYS2w4YRsvxAfnnDdsRfkLz7JBvztiwY552GdljHiB6/gZ052Tpjdg6P80RKn4zWUjS1oH9Pzuw138gI397se/5VR3C2tTntbaXmkf12s249bhxk9uBO+24Rtg/hFs/XRlbIDnCX3Ih/LT1w7wpc2J1zbp941CulkVxlrpHhmvbq10zIF55Qiv2oM0ZKERypFzTV1Ld98WGYrjWpT7hM/nhoMwEtmcuIoAukiZuAg5EHNO2QfgCE48ytkT/AP1FVnZbuzwj2j/8vFjaBfGXcGO6PX2ZvlbO/5R+RV2VtGrc4l2Is/aouMzXyB/1Y7ss9mMoR0ou4KuD/CsvYgPBYR6su8zJ/qn/ZEYN1MmmmbC7V9lsAHnHXFSeczwrb0lN+QjysQ5z+I9aGIYWgwryoDskMeEbTxD1z35tfgd6x+Z1U7fvbtB52Moh0Jfrerq38I7gy9tAjnIqzmBsjuid+lQDoPycDBFmbjReHt7E+pcesQ3x1/CGDwRJ62r2JxwzReH2qzK3AXlR2uVAv30yXauyky7maFHePZTlyfgJSzs1XiS9ej5rPK42kcZG5e1WWODeZ/6qLVF6oC+acuv+2WOJtfuoGiz3sbyljwyYl5gErigLsSDBo01q4xzxmvxV2jX3v3v3i3eG6uN9fI7IkdlpP2asz7vX/LtRW15aC20lRFc0qedKucj+jM/W7NW2d5s4mbL/Apt8i1/R2xc3mb4bc4R+NrAPK1uhAMrioWwUmID7O++/y7tMvkv9KAEH/3KN4Z8K8xc44S9Up32KJ7UHRUb49HNTUivvDi81RpX3pS3dL8y50vbG35mXUBfpd+KmHZLPHPese2IDq+wpWnE3ttFTsK8vbuLFc/S8EKe+OX+PvZcJ+QSfN6wCef/h8fn8HoEn/pX5/5vzHQhNrTQrqXXZ2HJr/187qFrYG6Up9Rjpf+gPtY2x8vTA755CmPYdrvO+UiaffPUDsbo3/3u9yFfxh3r1pstci+Mm5Y5gHlHGSgvGvza7f9WlJF4SqnQXcJn5bBF5jfIbYvu+1bDT1cqehjj7tYYdRPyV+HFA9IeHpSvMtP/EX/Sbx/XBs7txi3lIK5xPdA+RiUmunb8+lY/cWZH/PE/QzBurLAt5Secis0GH+cfYRljLOIzv6QJmqqXjMnWKTdp0XnE1YEvCn1KdvvN/vhtkQ+1uD7K8aakPnRSjYF4iG5KqFwdr2/1EgRIGmg0GOmgA8rXqYKPYw1oKtd6DbjWFhVj1FBMiB++fGbh+DmecNSjzgssHeJr4RlqwkTUV2x7xs4kMgZty/H1lEZ0Nb6W8Bs8VArcdGWZ+KDLhBhwbD4sJyb2FfaZhcBEgzC6UpI+aawaYUAJM6BtMOwTZfl2pdC34SALT+HnAochPqXMCv1mpElTQBF01Sx2mMANBm+po5W++XD5oexNvBM/o7Ma/h2nXM8Czcr5a+K30Bk5uZ6Q6RvB0PHCuiZXkJP4xH0y2AKHL0PnDE4GTIsTmSXlwyDlVXro7OEBenKM8C080BJ9awQgCgF64F57UAbS6q6z/82lm1JuSAAycUpfsuGP4vIukG39KtvaSj536ERY11J57ildgRNkaWA7mIjAU/ApypM2bpPfWhsTxzp/p157KAU7hvYjgVh6nGAt8q58DYqnnDwmQQCDAAyMBl9WzIw9ywQP8h5R8qu+fRvLqzS0VnMyrLViE7F8kJe2nIlCjw1RhGGdtFjUvXQQby9j4BOcDA0XusvGFjxgcCd4ODLx+1rlG/fq2t1+CarwKR0LqVAlACBaV2iTrhWTrH5WkKdjaGZTAHsg+Vn0U9DHmMW2I7blr3hYDsjccWsmIpOagQlB2PZDIlxm/HTOZOpAEiFPwrRMwDkqY/jqkI9JChSmXdjvvBAdJge2IYG0beOLNJhsu3E5vR3BE1FbjRHbW6/XJGU1/JTiz4CGUzjGjQNxCv9apEVU0i1+28Wh3Z6xLe/tY9FGXPRoH8fjAlM4qCGkcWgtbYUffEFeCqBtjSjIV7ut0ClVb/AtzoFkQ/u0tNZiKX1UZGI/+/SMFb76DMBKC4ICaAnrJuh04SrtVCIHE5NNwir0F0bHQK/Bx5hgonlEJ8kfVCpf4cpb+iuJzgubwy763bywn3YqXdVY0FV4pHQF+U65iNRelaFwpuORTd9TvJ5eORG6+BF8aLvSlH2ge1kkLjIimMEWtocfm5wfuUJu1Fbx3zG0MechZVQrOgaQcKRN/+mBP2KD2d5q8t94rhU64f/ARowJshs0M/JXVrLueGVhsnOmXpinl0Moo56xi14LOrG0hW/gxa8/0MIXfZTEa/MJ+id8ju+lJ/YAqyb9R3z1zQI+5daVknY7YA/S37cWIRBKga9rPEXc1BMruamthqd+42aMNUmmG0TSPsNUhe6rPxRgT/ob/E+nI3zU/BXOkUVCHcADTbP+ftmQKQV5MSaAc8JHtYkZOoNPbS3cdBO+cJ0nEEhcn1FgziU5jrHGQ99G0fZTjvACmFDv2qvJpQcYCWNo0ViwatPCiSh2zaTZWOPjFY98ikMaxvWKzdCb2LEgkedWK+BK+vzTw3MeDgjPvq2qP/UA0/CXCPghf/qRMF1Ey/sAr9rbSIxUJ+JWDxZhWazzKj0T+j6iU/nyIEb7sV44OR6Z+nzA74zT0jQj84kDCHH7rK4hh9s554wFfkUU0Ay9jjcmqrdsg1d5WrHYW+3W0fGsbN2sta+HZRW89nVBs0LnbgCukLPtyt5FmrZonw0xdEURhzI5Y7zakzR1KEB6j9D/Bp+OhzBEhc+ia5+FIT77y/+JvvJuXL7K6XTpO+Kbzj3KJ+EwyL5uHJTC/Aa/Ligm4oSxxwXHersNdVwrdhuFEYyEv0L/lB30Kt+M1RwcIchotYZxwNJz3xWgURwsza3WWG93YYyd8BPpVKbC0zeP0HulWVnMF18Qp/za3wWN/bQByE77c5N1tdtGAF99v50nyJmjgLjVmjFNf1deA88N319vseXthvGRfuS44JN4ekbCHz8BiU1gwikf6WM+Mo4lbmAxJH3MOu0BxFRhQ4znhvElWsNPhEmFMhbpiK0P2H29wFA+8te3GqM2tlmHujTvr/YpUAMdwcd+rTby9pHSiGeFWswDeb1BY8KKvwFNjcq4rqCHroT+JCzlTSOkzvn2jnEyyQWM+ZJjsp/jKHH50MwwYFHnvbYv3443/qoTN1szVjmGTny542cpjOWWr/SpR8fymHSoU+d850E3EYwN6dv4LZyF9KyQmbozNzN3c/4Ulm0Zz5CTMLUbbcx6r5GWMCeMVnvw/SVzHG5ogTaImFGoNiAvjnes/rEet4xrzFFTHsjbRndiBjotyJc4W7z2NXbkRG4abNk4MrbK04Qtit833XK9ho9FiRB+RYf2sz3lL2CKsnHD5fHxMe7ZfDFuSFvydulY0IG20jf1Dy1Jh7oBAG0dF+GWvuTdGf6ObLj55zXM6VLR8bNyAAAQAElEQVRuRfprtvt8LcuIME2IE36qT9qp0F+8QQf7asu2OWdI74lYJY3qxc2OPLRn7Wkfx/fw21doBc4ZWz1iqxbtxbluoN1+6vaVvGCxZbQPz+KzrbZKfsI8jL9vOPQyfiov4Zhv2KfRx3hnjOvAZS60Itb2tYV4xWc/dam+K7Kzr1dQ5Tw4Mcf0yFFe5dM4fCLGmo/7H/Q4vtaK7y3yO7JWPtIur9Kq3dmur/ls/LAtALgmj0/fJg6J1zL8Cpawu1q+2lgpNYRlUf4zOcQBfNJoSLDOEugFaWWeKE7hWLy/yscc44zstX3bnLfyugxebn8jP5Pd3witX8nUpipB6IylHVhQvmDoBjsNZkPg32y2JI3jV8Nycq8Y7gajMRlR0QaDA8b2/PySxno9VRRJ6TSxCN9A+eMf/xT/8od/iZ9//il/r98JqkNqrdUYx+FSmETGNZsKYxibjiw2X3BaN40Wp15OHHWo7XYbaxzJ8V2AB2Y8HV1DsycvGrsnFj3Gm39QspJcYGw6hsXgoDEWxpWyGLWGr1M70RncAYttatYRHXD61qCt5SSuHErUcGwBtnCCj5MOM1kYDJzkWg9e6/01CORcSjCGCr7in3DuCWZNXjxFOhKIgj65YCPgSeeZdp2JIXwLfkIREE8G0zN8WaShQidovtKtfJSVE4gBvtUaBmv76rwGSDfoDAi5eCGpMOhJWxYc3F3tV3bd3XRxwQTaqMAxOfA0/8N338SGJAHOSGBOsX95jofH+/jChOHOsLxNycsJGzkwfJkAhVFbRaY1TE5X6zG0O5PWcbUOd55vOQF4R1kxoaVtwd+EzPba2+GILEvS4u+ly5Py6CIS5m4HDE6jtONWK7RNeXrsCYdv6TgJyrcyfrtMGEsQrrG72YYnWZaesQZN8Wq3KReEPCN3EwM3ufSNrpSQTk/2XbjWHMdkjU5t902J4WLf2oe+4+mvcvX04nV/ysmdfb+c8KTLPi505U06QIsMT+FE9/K8Z5PzEBmAob9gOCvkVocxtL2uaJ/UMvH20Ob4Ab/WP1boq9VlwpAvN0rUsVf1qNx3+JjW//Swj59+/jN+/Jgy9FT4u9//GLfffEBf67Q15QJ6JB+Z0DhZH9CPdquOpd92cU0w4USjHQZ0WfShmcRgmk8+hhsO3sz0XWDt82+7eAL58PAYnvDL4w793nLCPW7geWjgLznpHJC5xbFOliZ0vgWiLZ+BScf8ntGhNqDeE1/WIgFlA20HYpuxRx1Z3HQRhv7Z1UJCPWZsgHS+M3ELfRNLJ2zUyX5AF7vNFtDLaZBxKRdj2jo2rS52yHm9tk/kwlW9B8Ky/sP795nMVehRFsK1uKnxE7F0z0mbPq/Nfc/pXp7SALdvLdpQKS318+XLY0i7Md7xC5sLTcr0l19+jj/94Y/h/8zk84HYq32bhA/ghoEcUroa2qM2d8LmrFSfnri5sP/86ZfwjUBlBQthsrMmQXJhNBHHrDcZy7iDbNWPtpP68U0INizkcyAhcdzte0+37kI9rzbICFpMHA70E57z0Pt378PiSfluy2KFeWFgoSlt1zjkXKLOUCk2fAo3CfZsFKTvktgb8z59/pQxS9scgVFKZdHSwnnFe81GO8kYD/AeYD3yMHapx5X2RydtXduUNvWGByKzOa50uwCX/iPye8P+zhT17bjAiiwmoeIETdqz8jVZFK6yWY0bYu4mBvR8RI7ajDFHO/jmw/usN+6qS/92SA8vm90uNoyrtSGDOTdp9Xfx97WIClwz5ZRv9AZV/uqn8dNNgr6ie/g74lvy5duQwlUmzrXPnGh7nbD9Aj43p/TLAXzypj1prx+R86fPn9PWRWrMKsQox8m7dcbmPfCMm9oDRmx1mqH6ucFnNuqaOObcM6Av7VQc949fwjcrHCfNK2JD4od2rwMy0y5HbKTVlnBfmN+0Y2neYGe+/eJ1oK+xyeK9pW8VOoidyEea9/igbzH/9PMv8enLfairWmvafoOuoN/p9IZmiabYjGOOxIg39K/elaP0RH6wln6BLS++Qadv2DQA0znQ+XEgjm+IGe/efYiWGzvEHfTifJQ8End8W3Kojfyth94uN/ld0GoTz8/PzDWnfNtkBFbaLhOPfrl/eg4XPUcSeze9X5hnXACqC2GvLnJTvrAW5hbqRFmfoEHdrddj7Di1ji6Ynw6czj/Dwhy+UeN/omFOpoyoxI6Zp4kRPjvfGW+Vj20j+v3uwzdxm2+rrOGlUl2iwpeyHdDPjGSfn5+Ynx7i8fkx/Aj/lrnBuKF8Kv3sK521tvw7QL5tab3bM9L6zbffxI5T9r7W2COfJxa92sXT0z6e2Fg6YtfqsusK8izpJ/LLA/TU1Pf6dhub23c5fz8YX7Ar45t4N9is9Givzv/y5lsm377/Lr4lzreKXyI//Us5FGxFQNqTsl5sZGbu37PJfsBHyYc1KXxXmzBWqz/nBq9n7L015gB4b61nE2dLXBjD+GXcMwZqY5vdNqRFGOKzvfY10i6IwxtyFt8yyLcA3t2F8VCZLz5Z4LvFhjlH+kqpeQjg3/9zrpGPCh+tLnSYgyZfgeV3BdFpQQGoObSvA7FsIld0E47aYOUJ/DFGaKjAYATVaAyYQ9MWgk3fiViy5ESOTf/Ct8RN5zCX0K8zHsNX6ahFbsoUxFjPrJmmbVmn/X78+Cn+8C9/iF8+/pxzgvmZNmmsM1ZlvMc2+9byNwE+f/6Y+lAHAMzNCuOCMVgcsBuFf3mFdhfdW+yh1o5mY+6UOY2yP2NnkJf1Xjv4HogjK0oA46v/Mm9oq+bKzhf+3Tpxl1Lj9vYu/Juf75gbtXFpyVwcO3b8l/sH7OggOdHgYYO/Cn8Eh88FGlMWHB480tf/re9Pf/pT3F/+/uCB/EDbt49A1Kv2kzZDDrrCHqR5gHZjpzK7wtS/7x8f4uPHX/IPGGsBlX49dqz+3BTyqh6dn5zb5CsLP2pt2HHL2FWCf9DKT8lInh4fn5jfTim/R3z4z6w9//jHP8bHnz/i1/6vaSWUmaX1DV1N+Tdnn1lrim9AHsrsiB2qP/NHeZUe+dY+pHdHrFDOm80GM5WLOXHK3yfkpGz0HX3+Dh9rtYZwd8wvDRzCW2w0iCVT0tyVkrwVdGi+8sw6R90pA2kQ9vPhOdSlc6jFTSBcPaRpwiYeH++JhY8pC+u2qQvlVRLPSd/AsJz/jD/mjK3VGIjr6sy8y7WX/iJXZ+zxzQML5KGQ21Aj9cmDNCmjoOPYhthuNxlnKryar5jzKIe+oCEKQ/INrgfitLH1cHwNbV76Q8cEjn1+a+U3RbYKcRc4CHsDycOKBKChfIXupJHMXJSlYsgLCBJjuBDXmDcGPhWMEQX93Cx5/827ePeeyYEEU2XjCpn0imu93sb79x8ISO/j5mYXGovGf2SyK6Uuf3TqjkT/5o4EdQyNp8Ty0WF8DipOGK4T8wmDFK/1BhcXZA+cXLvA0Vkd2RUMDhoTmYMZbwCqtaWDGewsA45ofwOOcEy4dHInI2m3TRgMF0o+Wp/8EYyE2YNHOjwNyAmgA7e9EZy/djDjlI5Rtl4VW1foQxGgDpb1CFunt//EGE9SQUGXQoCpOUHJs8HDpCYXkkzQ8pFlM8aKiVKe7FekwQKeYqklnExsA2h+r3hNUs7I9YiMJ3CnU0K/w03yHXPVhbAwnRw/sajzDRYDFNEvdW6DfZTZiaBhH2VogQxUR7BB7kmztje01Lm/WkGj3eC1UGo4qWhfJiTCDD6ttri5u8WWbmNkwrL+CJ4MpsjQ54DwI/ZlkHGn/ARvFZzyAQiC/olA9JoLhWeCkXJwnEXbfGIyMIlyo8H+6tjkSN3Y1zpQyDILqSnLIgMxB/VzJib2hSQC75wbI/Y5kuSYiEuf7aVU9DZmEjU0EigWB58/foz/9E//Of70558ywThCf/Cp6LDCf8qJZ8efFyNZcMKzC0x94QziHtt0o0+8dGDEQlvy4hNKUifUZnMDv8ncerUOkwrhS5PJ8rWIztdin0gMlK1jHayspXNAzuqstT68Dthoyr5UhFOSdCeQWls0+qpDcWoPtWejTptiI1JfqNBvm31aq4yFYOjW13ragkd1cmKD1cXPLHG0S4+Jp+NqbYyr4Krh/dI8p34cbx/p6GgY6OskaBmJidlfAYFngi4XuCdkDEB0fsqJWL4tJtQPD/eZJD0wCSubo3yQzSpH+VHnng694WdZJ71dga6FN22Px9DuC8Sd0SFf/L+EsqwVGTqGtlb7vJMek/4nFirGH8fqCybg2sERXPISjJnwkxPP4km2CvC8CbQoIiCK41qcxI/wOxMTtBlPEU88uyg9YsfypKzFewFDIjOFfQ7YscmB/MqrMlYn3gvTuFEY1CNz5ey9cdc2iz4i/cZl6TUmacfCVN6vLK7cuIH0qPhFIwExJqo77ahk3UiMWMeKJMgYfYR3ZdqDV5tsdXQ4kokYxxXJy5r7Ag/4K32lVVtF/QoolKtFGNJyPB7iDdtTBgkofxjhZ6osDEOmWX35YVgVhnIxxrhhLh5pVkfKfCLh8jBGX07duiAlTnmaqUxe2Bw5kTwJfbUZiR8N6OBzM8tYAcFXe1Gu+uUh/ztmEi5s0rq+1pwLvTIYG4uMucovfRG9qG/tOHFiX9LmArAwIN865KYCx8W4CWBt2LFtF/rVsfOYtqy81+QC2+0u1ttt4pYO3zBhCPbdqBtjwO/WzGPqw3Z1nwcPiNV6cTmPIeB800y7cHyFXvOYkQMleVff6kk5n7BZcwMT6BfsRvvqSomR+cPSWkOUM5t0h1xc2y5M7fqqK+3O+jPy1d62623ckre8e/9N3DEfmfy2Wh2WsR6AMfA8wst6vQptHwPifAg94Wv6jjZkkiyP6t4xykN7kHb5t946cdtXfjxBP572LLZf2diZEqd06pO2u2nwymJP3T36Zt/LU8Yr1JVyliblWKFP+G/6NzR1pWS7OaHzsXSciBnTpNVGLrqcF7QR5SacAX1p4tKn/G/c+MGLjvo/h4ryqHxLqfjVCZqRMfUSLX5t7DrP+ixcrxPxdkLWbszp59IRUbCRhr1j8+jMfql3+FBWM7vTB+KS/yGFG1m+xfFX+6jRtwZ/FR1ExijtUnzLWHwefMrRZ2O8/GtnXutQY/B/EixoCVkNzGtuHN1iAyvsWQmJ82fmbK9n6D/Tz/FdEVMQK05xJGZM+KBE9NC9Igd3wbVjQbkDzma9DuXVd4koJuLQEftVt8rMNotjZ3DYpl3MHNZZ17eadmffiXZ9YYtOhCsP8udC14WsB1twQ1ecSyVyV6BV/XbQ9uRhHrn18rf8TqEsj9jDW9Jzyk2PnBsu47Rxi9x2WVejKnN8U9oADTrsnzlRWOpX+7B4PwFbWcuX7do9YFBFycIPHxHpDO4pnAOeoM8cTn4cS2O4ieAc8UQel7ELXzCWWoy5y/x1ousMSOQMVPkSb2BjpfxNlFpSD9q4NiL9wld3lkzl5QAAEABJREFUzknpX2yWWleRVTAu+DjOZ4tt/iF4Y4e8KdtFdy3teIvOb7asm1hTOW8bb/rWQnzqa7fehvXmO8azFfHqFl1abEeMebAzYVNINXlBUhnD5FHfGpC9eMT7lYaxzwP0DfCEqY4q/PaUodUY2RASx3q9yXvplpeJOOEVJSa7pURexY0w+S52ZJ8s2FRenZecJ+kub1THYX9ETxR8DsIj4wq02r7eblMG0sMQ4E75fHPzPvNkZaFM92xEaTcNmb3DD+/u3sfd3bu4vbmLHZvGI760ZlPi7u4Da9D3tN2GfSfmJ2OD9q1MVJ08gog4eWBD8UCcOhGvpiy2OW4NPGXpxo512tLD/Ze4f/gS+qAxdY1MLQM01cp8gJKO8C+9+St2+JTzkXYib9q+MvKerpCw4JyMHfE3IYxSatItP97L80RMNl96Iz6kryB6abK91hbLOBRE/Rm9/RqPuCziXQpP9FMv3C1fApptwp7QkXFGWfmsXxpbzsQXbcEYs96uOazcpl3P4JNHefZeXo0p2qz6VZaJJHnMu9/0D6T826H/zEQxndgJheTVsIoVk5qnUAEXTg6ZCdJmQJwwXCwyNpsxPnz3PSet72Kz2+GvlR7BtcSGIPXD737MdhMHndNAqtHYyZODv/+7v42/+4e/j2+/+yYN07YDzqvB3nJSc3t7h4O+g5YxDILS0pUaBieLxjwxOTyyu+s4DdP2QkeTOv9XkE8smj2Ftk24DScwQPl6aPBxQhtwyhEn3rAj60aWgY+m3C3d7185QXpiwf1MANizaDexwiuQC5ymb8wYtpOf9CsXm3L3u28kF0x2OLy4IYvmOY4kQTqeTmLwtCQgkJYe6iHQuoVmeuEQTsrpWNzTDXWUqARmZeBkMJAwrEgqM3hv1rGiyMsGPXg/oiv57CQOZMIOPj24pFX5WqQRCqATvLAqTxbplSYbbBevzqsehLssVBwz50mhMj9wIu/iADRRwNOQc22VfHcCzAT9NRcXpSxXExFtZQMfA4mUulHGjodkLiUqsuxrC/v2FUqAG3wGEs4fvv0uvvn2fazQJVVMJocM1N5DAJc5TAJ9G+ELu/EGohXjHFuANU1vbP48E7gf2S1/gsZ5oY82E83PnFLf399nggGwyN3wrsSVR+ugiItJ4wnc1zJl8m+w9G8cLbKfs5++lckDya9vex1IomgI6fJEydLYEDvgFz/99FP8b//hP8Q//8s/s1H1HAZ6J4daa4xMMK1W2EwF516colF3B1+tZaF4D8/6oDqY8Bv1c8aeLOnXBHSYzrEA8jbQaKhnbWlgMawfn7F3afrh978Ly4fvvmXBcYqf/vTH+OnPf87TMekCNKcojyTVhxjhwUC/1h7XY4xDy0mhbzUqhGoDhWsbKryPIb41Nrxi00lbMOaYvE0A7eFTufg3GOR7QIeVOuu9KlN5NhE0KVvkHZhSidpawl4hr4H7FbbmfVdK+rYy7aKEsFfA5ZYxNUZoGeFhYJx23GpFROgeWewPr6mLQmf1pI34PxY+cwKtzD05/PjpcxiPHjh9kg/tSV3oU47x9MarNjITi91YkR+IRg8mpDXlJS8HFjPGg+Aj7RZuk84tSZJy3LOg/cyJpSdqtg21kcRM2PdjSJP6V4ZDY3MRvfs8cbWvcaXVGo0xlWvlOsK3euhbTVvWdoyh0nPEZvWl/f6QMfN0gVPwGxO4HhjKRviH/TM28RwPbF7Ig7RX9CDNth/hDcGGsl4hc8cKT9lYlN+nX/y7Zc8ZZ8Stzkz094c9frEnTh9Sl8quHypyW8Vq8BChhXFqh4xuSQRdYHnaJ+/y0aBjhb2Jt3SV4TVMGm+3d4iFDSCSKvmcSHCkl8rUTcZG2jIBYm70DT7pkZ8z9opZ0C/C/6lE3ap3x1qutt8V7I++wn/GV+VTmnpl1wXjZ/zoxDy0R3aPxKdH5HiPLpfyQFzyLTgXNtKz293GarNFDnPKw6RUfPqVfjjAqwsE47TjxFvQl35tDK7gtb981lbTZza7dbQe/cPrJ063Lf7dL2OzbQGj6sNxwt8Rh9fbbYzjmqaS856yecIGlLmwxeWbNd9++0184GR6jc7pnIsV4awY25jbRnzPg6Zb4BmDlK02PoPcedsNKPsfsb0X7EA6lJ9vVcjzLYsqE3XlaXx4wj/cuD0cjvjES8rzQIxVX+p/g+xW2IIw9c2nh+dw40Sb1z5N7PXjZ+xYOqRH2LvdTXz45tswLn73/Q/5N0NWyKErBV1Mqcc6tDzUkqa+NfxJLi7zATZwIjYLWx7EbywVvnQH/PboSVzpF8T2V+T5QlGu6v/p6R5fP6GNYA6a0ifVr308Zf2CrXwhHsmTG4rqfYdcLcpKH1F2zkter36x2e2ibw2SoBc6k56CtmrFx1rkpsV6G/I7oi96gXsf2tu7D98wLpD1cxZ9wPoeXuTVuW+x+SlKX9JWPHgTfwWnctWm3rA9NxDd7HIxa59SIqRR2zUXkv6h1hjXq2i1Rw5/Ax2v4VtgnsI/sBGvPIStfbS60C9N0hB8RuIdoo7j6yncOHDDMnFU+acDX+23b6sYyK2uOhq5v8WO35MXrzbbUEZfyEH/+f/8P+IJuTMsbQDxcUtM4Ub+LdKknsUrzxsW2sYp/zaPtr/CHsUp3Wdi0Im4a8yFwZS5vuQ426XZ+U94xjjf2lM+IA03j0bmNnPs1WbMDbwrvAP+IFxlIRxLdOi4r9FWK25qzu+//Hx9C+Yx48sB3/laiOFH/FAYDAj1WZGxRd8duFeWfavM/VWSwhxKWs2j1bH31zJPf7nIbMaupzyo009zYCm6Y97aXxoeiZ+PHES5LtiTvyvPmR8H6Hp2Tn58iPtsvw/1rU88My/vn/fo+pT+aE58BuqBHPaNOb5eaB7JgbbEEmXn/Ckfyk7d6U/GQ21MuRlvOuwbMCnjxhzUyGt9fgHXHp+VXlgI8wpx1NpC2O/f3YXwV9ih9W1ooW9qBxbjnX5rzj7ia67DPuBjjhH3PbneC/MxbOdaQRsxzvum7RG7MX/2rVBhetDbw98OvjaUNeugBkzxBgOlz/sNcez29i7e3d3EdrsLN/e1R/nJQkefLT6r/+mMPNlYMX/TF5TVGXmesQ/nKWmxv2/AlNrF6e2Irx7jdDpqdtGqdjeyvtzGO3BvpA05Cn8ChjSZ88t3gdZn4rG6tG1A1hmLv/8+fvj+u3hHnnr77kO49vzABv2PP/4Yf/t3fx/G6QE5K68n7EDb0UcasaMSezSwPHBhU1F6J+LzhN9Kt/rx7cX3H97HmHPXnP7xE/5hnnLEL1yT7ZCrelNXjpO+V+Yg6X0Ep2/tGM88WJc35xdjvX3Vp7IS74zsWkMm0DVQxK+9tNoWH0Hhs39fC9lM9HWsMLTTER5H5lN1Kn79/EQ8tY84UV/CEPcEj9YveKdQf9pJ6hTe5f/I2BO2pO17GOP9dZw4k2/0tUIuxmRxHln7mhsZT0up4a+umzsoG3VZJSL+ax/nx/9a/X+/dUxL//0S919S1pUStQ4YwFs8saHy+vqC0k8ZuPrWwo/BUKP+9PnnuGcyM9l44RTJBY4nHCZIE86OfQBnYmJ4iYcvn+LPf/5TJk9ORLVWQRFkaScgezJlAq+wRvBst9tYYag6whHjun94iIeHxzC4Hg8TByQaQgkD4u16Gzc41na7iS3BaUPQ0qCGoebEYkCYOP3RaGdmaI2ybzUTMSdcA7t4dXChejL/yimMRtyVwsnvNgPdzc1tjMDvW0vaHXfGwY44iTTquM848/5acHoXngdg+dr0nlNSkxZ8E7nMBLdTJmZOMAnw8kP6dIpIoqTouvAbkQmbOshlIKgN8FCYWOwxmQhc8CxB6jk8/bgm9l7Vy8yiUvgVHhYYLfrWwgl5hjAdXMeXHx3fcoK/w8Vh5e2FCUu56fDybnCwGNgdqy7FpTyO0wFeJyDPofMb+AzyO3S23m7DV8SvfIpLmOr4Hl0/PNyj8/u4z3t1/5jPyRdB+NXdciZmTzTFaVCRbmk6Y3wpPjGje4PSAX1IY4Cwx/4q8jNg+itiTspJG/q9YVK7uWFiG4ao9FNeFm3R/iOTv5P6Bh5sd5Gu3LQvVVjRSenBXgrYrbH47JVwDm3y6tNEcDZ5eyIRcIHh4lVatdnWFjtLe4RPbUc6nAD/zT/+Y/z4+x/TNpMGgMmTmxXStUO2m906GnZSSqU1MmkS7oj9CAfFhAH4jO18pZ2+TvobFjA5NgpJfQ1PL9qw0PPEqbGnZQPJ41AbfjTH6+sr9vaEC9Xwj4Pf3d3hMzdhn9V6ZDH0Tdb39JcY9WDSnrEDe1LvTgwpFwza+yNxwXY36l5Z4Cx00ogoK7JNOSPrrpTouMqPPuuGgjagLR6dnLDfGTnL8wDvysYkWXlp89qMtvp6OGRcsV6aG/x1pYSbF+vNNvzkQok6N8WV74qJNO0CXaXNAB8NZ9wZuTdmvH//gQ3sb+IbFoS+en3z/l04yRnflOkKm7u92bIYxLeRleOGVmEHXkFqkrbZruMdMvX+jZhDdTRkuQL/uFpH2pvdKX0psTIGovsRGrY3O3SxYXNuRlcncI9xw0nh+mK/2uACr6K/gsYjr/JlUW6FDl6VTRtqykTjVm/X5PlEnLbPGh6Enb7NOO3WjQdlPGH7Fd62xmtokL4BOpVDV/AX2vVTE6InEiJP4RxP2E5+R2TlWP1Pm6ytofvGBm0L7xvyUC6gJYHc5x/J/vjpYzg3ve6fQrv4wrPz1wn7Mm58+fI5+z0y3xnfTGLS7og7xstaFrlom/LotYGXySs3krXVWis0VNDOuTnzSgLKQ37921Ta4hm9zWmLE7qdAmPLdk9w69BCv1tv1rHZbGOHfNxwWq9v8NtTfP5yn7i0VeU+gP/2Zhvv3r+Pb7/5Lt5zurnF52urwMSqkaM4X/BV/WigXl9Ud/qeMfSBBZKnjledrLD3vpZcdPuGVcZVaFb2WAR2gRVgX4CGftDwraVFrdBOSRukF9hpn7krIV+j/JAAGveXTX3HVGxsKV2twPAe+BGIdYo9p/JJI3zLh7CVu/fO4QwO9aIdLL8KiX9Cm6sFbWloLVwcDbXRtQB1Jo+ZMt4ZCyAQlsoCA7ndcTKs/wpPG05cxFxznRO5TPBpwDQm9K0FqyncXIQlrPctilvs2QWI85xxwpzo5Qmbw86UmW/N1FrJpfAxbF08ymeFzh0DimyrDVnQT6on7YXBleeuFPyX3IdYJuaUe2shL8YE9Sjd6tdcSr13AFmtx6hNnIEsAp5LytvxtdTESWvQKqhwrPFd+Zs3OC+9kNO4mfDAnPznf/lD/kFkF0r6uLITlrTqN/r6jJEahz1okSb9vEA/xOInJUZszVPhgfhkvTkQbEJCQZ51oQXDc15yfMUuOyxK/etvdEi/eHh8TpobcrCfPv2K7aTejvgZHQs81laRQYvK4rL4BkcUWyjXrxRLXSCjAg0tNsQai10n5khpLBcTqcEAABAASURBVNCxon5Apj06sU0aj+TJ6lpo4jIfeHl5jMeHT3FGhzt8dYt9rLerWGyoRg9Ng3K43cYa/xhaw6ykKzI3dLzyfNw/kEPvUy/qRjn7lr49pUHZbrdreGsx46/mf19Y+N/ffwl//fDnn3+JXz7/EsY5/co3psR1ywJeezX/cZwLu4FY7Dzzux9+F7fMNwGDylV+JvzgxDxsjv/xpz+zSXKwOe1J+QvH3N37imwKY1WO44U/k3tedddqDfvpo7W2lLn6t/2NOTttGRtKeZYCbzVq6xgzko808uZTxtkDmxuO0YYG4CjPgo7UyYlNLOeR6fSG7N5CeTyy4TNNZ+B1sSaPG8eB+5r4ww+4kmxwT8xnz+Qmzglv3Nvc0NFSqo+xyGXKmDXhl1mwlZl7+baTvnpGL9qu6wE3VLU0aVZODZmPzFt9a8iyMgRbVBgo2Pnq08fP8fNPH+PLp/vQrh13pl36jNHGanW60AKvtGmrbpJ8/93v045920e/3D89h3LaYcPK3txVH3Xshjg0WsgdVmy2D9DTV2QDRRM8vbIGeCEOOD+/YQvSrq388OPv4u/+7kdynLvEtRnJY/DrvjbDMTY5hxspzl3GKcClnXfAtohDX6gdvMPzDX7yezZlfv/738f333wfxnMk4jBUg1UxDvWEMVY5Vp6Ffc9cYXx6PTyjz4jWaur2SPz9xKHtz7/8Ej9zaPRCTJ6xsaGOMZI7qSd9xvHy57MAjBUiPaG7iSLOHl2t5A//H5Hhmnv1YbtrHmHsWZfIr6ZUoa1gjxDOcLhAjh4QmXe4ASJtjpVW44KwxOlYc6tPHLA8kgcp84k4gmqTJ+epm5u7kJaktyv4Bb6B3JMuNo3HcSMo5owTqYZWqEwaY8ZQ18a2FXys4GPFuOtVe+xrQwSF8YUrUoZu6TH/0VYKBKqXXGeP2Ag8ymdP/bgZw416D093zK0NW+pKgYaJHHTC5KAF0FXZgMHYYI6nLSsbBEUtHfhyw5f+fLn5TX6/svFboN6d5H5o4Smlr67pGDqXtKt0FfTCYtWJ5fPnh9g/v+RJjv2+MOn4vyU80X7EYTRMA8fLy4HJ5z7fCnBs3zCYbhHLRCBxUrme1gWeMhB4NpttGITsZeB84uTtgcneYKwR6ghOLqXUWBG0nMhuSJpzXFtnkDO5caGI7WHBfBk0E5iDT8X4Ju6dQJwstHL7SfOBYK+xJ9+1xGpLUn6zjR0Tpo7iZgkgQI9BJ8wpDMaOOxxe48Bpg1fptAjHcoWpLYtH/AyHMKFdCgxLR+GHurDR+wodDUda4VwDAdp7F6byp8PI15FAJw6DWBYWISZvnqpZXHAnr12JHDvUyM24Hn2AD4YIFlM42RnA4vLRQSeCj7wYiK7lBD772S4/biYY4F1A7dlsOSBHg5t1wu6R+UAANelzsbMh+AyNoA8DZ4q8CvMZuh8Jermw5OpO/n7/iJ1ZnkNenpiYtRn5VbYWaRSfV2kKZKk9Ke9peiOpOuYCQLbUoXbWE7wq9ub9MI7RmBB22y0L5Ds2VzbRWh8GNmGVUqJC70iwNHgaRCuyk3flqj6XfjW0PUKnj+HHsT57L5+O8WqR5wOn1ZYTcjuRsDhwaCR0EH9Cjlc+C3ZwxwbCv/m3/2P8yAaQdPS1AXbGhGvkggL7WFmU9dCoJ/giX2UjHdLflZJJi3Ky3qCujrrUUcvNCG0E9KGsTBbE47OLRhfztgtvenvLtzD0UWZ2gv82PM3XJ11wSsuHb95zenOTtEAsCdwU2of+rD3J4zXpm6HVRV76FHp+fH4gAT7kGMeKsyAHr/nMj5K6ntN+XbCZHLgAMf4sssYSSg3pUW8DsqVG8acclg3OAyKYo7ZKYjDGgOzsMyCTFcli8Dmin45rG4aU0YicC7QIzwX7CtvQpyt1ytlFoSdsngy9+3AXLlatG7GzCnztxFPZcbONkTjmvTBqVfcpiajgd8Pp9vYm7G88vNrHCvxDa1BUlFpOstLsmCUhZzLGnm+JjcrC5NO3YHabm0jbKTUmYjAAotUWjiulsigkJsCDMragOHCX0N6lwbhzhlH1tswBT6G+okRIv2VgcRN8jsQJdWxR4OLZQNNuR5yG9ivOxEP/iVhzIHnXHw4knPq24+wn3A3jjPneD4zXPkuB5tqi8VwpwpK2R055P3/+HF9IpEzQfNvl8fGehdGntClhO289sljaE3cO+er5KV6Yw56Yb7Sd0lXRY3/YF74o3wO4EDj9nhebucgK8on/+zD+aZP6iz6tbITlWBda3iO+IBtCtIVFcY0Bugd81gR6gz3oPxb9c4mBe2LYiSHYaK2xwV60iXcfPuSbasZTZRT5mbHrU5j0m2wqj9YrIzcWp9jjV3s2gLyemauda776M8/K5ZWE37aIkjTax4WFPOif1mun10KvlIW8cUNzufA1wts67WJgDtPue+jXhnr05rUrGA54HGcsMt49o4979Cct0m+998IXV99qaP+eRq+YF/UW+1VgtwFboNShhnQ7xliXBcHLhxgreluRxHvyuMNH9AnHK3PnUOPcUTmgyL61zCuUY/BJGQCkry126MKkd7PeJt/S78LKTRST26QNuvQfaYzkN1I+GUN4Vq7asvAqfe2TMRF6h1aRDj5OzgIpaY/Ckj/nTulNHjFKr9N8SlsBbCiLHnjitXTwXHkeKFnPVVyRnzk3VuRdm/Mtiv3+hVh9yPoH5uM//fxT3OMv2rVz+e27O+RSyRumnJvNMwQ1Q/eeec17Y0HhRvkX8K+Y+zfozDdAk5kLU9pCjzzpuiwc4df2Dhql/cjC7Y26Uohb2KnzB2iwr5HYF0njgRit7Zp3sIcEa1gL4xv6q8C2SIPwaBFVqEvptXTANraYowzEVzukzyJb2yp1wiqNuKCAIUBZvLLwk9a+lzZ8j9jlf3BizHEx7oJovd2GMqvQU1uNusLvmTOyjmfBCcO5Sx284AN7Fu3+EfojG5JvHPJZlKM2JYwVcXbFIq5nsLJRJo9sZj+bm0PTA5t2918eLm+wLzFE23FDVj61OQ+ZTsdDaE/6wofvvsWmtwHIlI32JewjvnD/8Zf4TJnIqdRDbY3NrBYpL3jxudbKWDTOF7Hh1lCLvqSbh9AnpUHbrD2dQGQO9YZ+J+K/+LJfoCH0IbxWG3puof7MOw/m2cwtwuwEAU7bSiHGobQTsfpwPMb8F3BTntkYfGajLtCXNK6RmRuYwg7GMyQKdDi/gZVuU5yYh07Yk7BsH+BV3YtHWzEe2Sbd6s0yY5+2ybfPXuUn+/omGTRP9BHX0GqoA+OO/CkXyAN3OkQY85yfPrKB95lNDO3BOudxDxaMMxbXW8YKdZT4gW/Oph5X5BrSk/aETZZaolGn/CcW9k/MA8rQ/uYM/a/kKI2BcM7ozjxV2zIHOqEj7dz5yTfuf/fj75mDbmLEFsfNGG4MNHhz/BmG3hivzqQj+FhflTW0+PZd7VvK3nbt8ve/+3388P0P8Y68Ufuc4Mc2hpJiqqwlTknbgE7UwSOx6QFeDuirwkNjLhWPbV/IAT6TA9zffwo3tafja8i/Y908801Qxx+Qj/rSBirjhT9Pf4kr7da3YSSmjpHywt6Vl/66J2cQRs4ZyAf2osqfNxCuHNSRRVtQb9I2g1B7dPNUzq5Fu/Nt8T1+fNAO8Q1lIG/GT2XvOlC/ISlAfsSToUVj/btmHhqZ17Qibc9xkJCyU9bGmysf+qCyMvf02jd9DA+Abr4OI/eZmE+cAw4pCwDFgIyVXxsquC/94de6zWYXG2gwbx1qW2C8TZmTYNyh7luripc12UTcBjZ6S1qRBybHF0nwzcEyuNz85n5+ZeG3QrmToQaqs2vQH9mB/sMf/yX+6T//c/zhj3+MR5IyeVmvx7i5u8XIKwnlnqoSIw4xo8ATE4W73cc02gmdzxjQG+WQi8UXJiYDj0FJXGmgWJvBCWsCFpM5JzgvTHpHYBkAhL1lAt0QuBWqCfoTG0O2O8CEWMM6E9SsOzFZ1tpyIb9erwBb8wQ4k3ECUsUA19slMdWIA5ODUBKZUxr8ROASbq01DBYGZ7sE/A0EOhcxK2Swgh6LE8p2u+G0fRfrLYV6k3mD6kAwSecCljANTK0BF4fpKAP3K2AO1UCIY9BJHmtrIS4dttYK+pJ8dIV75JUeRN9ff4VdaG+MXQoBC/wDzzq/QUwenEheONFxkWDS5sZNBjqAiWtFANltt3F7cxfuNt9svd4gz20W24XZt5YTs/cWA6PBTNzCEWZu2DAB50YhJ/AGYScrN40MhF2UDBjKcMSG5AEywqswDGaWBWajt3KgILseuShfdSB++fLEQ30pU3Uyov/aekHCupsljEVGysIA6kmbtB2QB0hjs12zWL+LO07WXaRoM9qqQXkBsvyctDUSDSe4M/YivNqbgBh60Y44akv5aNtFyrOugkb9t0W2yHi93ob6FnLxB8XEU/+YmFD0Ee1bObz78D7WO/qDC4bSXqXBycyddIu69epk7QSvXypLZWVf+RGuQfeBRNPFypHkxL6gDk+bTPjzucMfCdCv6FA69Ed1uLyV98hp3HMuElxs6vdn5NKlbtAVdqovvrDozLd5nGRBoI1sOe25vblLG1P3Q7M/coGvDfK4vbuLb99/YKFU8veule8K+4CcjCXSYCzRbxGt8xK3TDToRDobNNzebEM7VqbSLe/KxbHKRB8t9HN8jy2VQgLPaeWR+GO/I7ECclPGJ+AeiSsnEssJfQdAcwJlUbBiEaj+tCeTFuk0udESlKuyUZcmUNrbE4m5r2J7fyL5dpx4pEna8x4cJ/DpJ6X0oW2rN0JQqEttTnmrF+sP0OdVvejP8tUyYWmReNGz9AcAWq0smuYwjp5JsKRXWXz1PwiXDou0XAvVeatfmECPbI61NgQGHTNwkkfomJBbjkX/0mr8a7Ul3QLQVrUJ54EHZGFf9eQbLT/+/ndhzGlpD1Ib6JYFsPJgTnB8I4n1Kr4FznPqSFxb4pbjb3xrE3ux34m5yIXh0r4JYatvaZKHm5sdcW31lT7HqEf7wFbyFlHYHCv0QfF8pZkLddgs8tQ+g491XaGO/jyGcWygXVi9tkalY5WRfnbdLNAH3dg+4u/q1nHK5N379+FcJe0TbfJ7/+Ux34h8ePjCRs9zbmgJswJ/xB7X2KNzh9J7YgM9YTPvCvMWn9uy4aEMXKT7q0DajP6xQ3ab7Tpj1sC8sdqM4aaN47TRjAfQLy3azICOxPvAXPznn35m/pwYO9KDmMGCx7gq7gcWsh4Gac/275BPYBvKVJ88ajP4nW05GBtVPuYhD/Dq4kf/cw5zQe18L03KwjlkGcNPDFQYEzHIKzW50SYu9VmQT4de6EZCOrNpfAoX1/qdfaTHMeI6EPPciFTmhUrhSb+x48v9ffqUyb9+Kf3SoZ87TtodU4cayll/EYd9nlisXGXu/CtMYYMik+Oh1nAe9YR5ZB5uwzpM9vvWILH5ou5vAAAQAElEQVRkCT5dlpLP6iNLW+YWmpKVDiIKcrYQHPH5iA7+GRRZsiM/8K0ZQ5fuEzZmfANytHGIER9arUeu6xjb8LVu3K1j5TzExp7w5cHrerON29s75tD3OZfqF+YAn758xhznMGYO8KIOjFfKulZ4g29IZUFwSnuuPK/A3WyzATJ79GfdSH61Xm8TvhuBfa20Lt9Z28HfJ/kgDvEIqyV8a9AxW2zf+aYHljSfLn3P2Iw2MuI78vGmTTJemdhPO1W/PtuuXNwwUb8FmZo7Z6yuCy0uCuVv6R8xNGICOCEmMk/A3n/+6Y/x5z/9S7j4FMfCAT/hV1uVnuVK/IMR7Vq+si8C1GeP5MjGe+vtf7Pdxd/+7d+Gbwr/wz/+Q/zwu+9iu96AtqRcjTnOG+rjj3/4I3n9v8Sf/vjnfBNS2z68vtJvH74JJu3qTxnviA0juZRlC44tOhjQo+1QnF/tvK9tyVuJH41245Hj02eRjZui2rwbGd6/khO8sIB+JkcwHmkPk/YIv4g1IJxvSbt4oa8yKLULYauH5J964ZQIeN2G8fzu9jZudru4e3cXf/vjj/H3P/59fP/D93F7c5ebVtrJAR9PfOhZPrSrd3fkHd99F74JdcM9BAB1+XalJC3GBddHHrI6vsKX9Hgdsdntdk2/istNDHQM8RB7etkfQpzGUvOFOtTFFuBVmdCZcekmYQ67xVZb7eP55Sn+0z/9U/yv//7fx3/83/9jHqgLR3wD8l58amCpPDMvPEbmFehReKM5AHrwXno/kYP/9MvPHIx8zrWbMekIbU/MD87FFvOqo/kgeugrNDK+Yrvagzow59CGlGFXsE12W9MmRYLSzH2krWfMMr7GUGton8rTvkfs1pcKzGuNoc5Bxh51qi0bG6XFYi52IE8S73yO2O3w/d069FXlbn5xi6zMja9/wFj8FtvW221os9LvG7VP98/krQfi/yy1UZGhmz5ejRObtf1vyAk2UUpNnf3CJtIvzHEPX+7JP0/wUkL4A3YuzfKES9K/xEJTy/ZQt8jyjI1pn0Or0VjvVeVRqGGQY6XN4n1BbtrRqL8Rg4PP0sbNtT85qrrIwmb7kflWu0JldAIr/SZiuvZ5wM7tp104J+/J5Q/kUvrfCdpyvQAMfcg8yTHaxAG7OGV8JK+Gfuc7x/hbMkfafFkkkeWPGXmyoXN8yfghTItv8Lt2egOO3fpW2fhcEw9b5k7BR57PyInb/2++/42wot3/RpD/m4DFYrCeeX7LZFqjeX5+yv8BRsP3fw0x8GnsDaN0EvVeY6kYrI7DcBaDp3SQxWAJEVZCr89HjE24B64+q3ia4iqo5eoYDCn7nGieosdZnPh15q6UhC8cF090SGOSFhNU694wTmlKJyIgt9oIxhgotIhzgbcOE0rHCQOsmODy02eJWujJpxw/c+vk3YbKWEuJCm0DAXIkWRtJlNbgc+OnNgJeT4Henj7iMUkQRilLPVNDGBRrbVHpQ3bGYmOCjkierfOUpCuRdRARXz8dd9Tzk2/JwNOjBx2sby0GgozFZwOKJeiPCFK/6m3RAfisBAPN0QFj4ZGkjwXAiok+i3zB3wBs6SqlRgnLgrv4zNhSkUuWRebqycBiAHKXfs9ELx/qQRqCz8iiZQB+g2ZhU5X8eN/Ady2lQCFf2zt/WHi2n23CtDAThnSs1Iklg7QyVPoWB0bK4ZXk4Yi9OA5Q4WRqEusko8zeMoge6DvHv8JDAmfANcgKufTl60I1YQHM/rUho45JEpQ98mk+cx24bpDtjsnJqwvqSmJTCgP5zuAVvqrJKn6oy6G1tA3AKcZLmTP4Opm7KDKh8jTiTNDO8XQWbq0mJXO4qYWAI8BjcN4zQbgoN4GVdgO9SSnzOouSGk7QEwl1KRVIkYmD+hTfBJ1WmiALw/E+a0PitN6J++HxPt+OUPp9bbFarcOFqmWApwptXYEkcLjotH7DRF+i5OYtlxCmsI/w5eaB/4OX8Kyz/QyzbpylPoA3gsPFk16dPHAScSTxcKHtGNsqcvW+cC0dI4Ehr1noP3HaKU8W7dVk2/iCu6QeFtohXAIA1INXGwJcnKEzJ0xwOn66wD7wvMcPDsS4NybGGVtiKL4vpSQlgoMx9TQh98CgJxYo3iedfQ0TRhMjaVr8WL0eYs9Gj/26UqJiZx1F3PY7gU85IOWA04yj3ITybuhAXoRv2xlaNS7lk3UkXsKZ0HcBprFlxH6Nd7bbljigV54c3yGT2kh4WouKXLQ5aT3ibyf4PmB3e5Ji7ayRqLqgur29I3aNkIjPIAPlLHxLkgQd0iy+jPcJ64R/Tlbn2M12HfrVSEwppcIGskEXzh/G6a6U7CtNxhzrvRfH9WqHBceM9GeSlQL51eosPHFd4DjOsozF32mJbKIXuKxXFwVashpG9LEj+tAW9aX0WRIz9WpiJevKRD+46kXZK2MXSo7Rxw/AUN9zTMQfxIZueorzhnq0Tb0f0Ys0jsZ05FJrC+3LOd12E7BhaNH6Bp8L3dILROQHJGzU+Uskzpue+suXMKXJt0ZgK4Srzk7gk7dX4qtx4oieMGEkA2zoc5w8nkhkM24wSNlc7Y1e+MNEPnGIE7pTF8qwDQM40AODTWZdKEiX7XqP9m3JOgzLOuH26MESPPCFjkib0R5lUHqU28Lv/LUt4cKYsfgN29dmD4fX9B3b5Muc48ACxfuEBy/CEWYHQmWrTg/oar9/DfMq47RJuPExu9NP2ZZymT/xmYEiTcKBfJoLRdLntMkoYKFBmVkKY3lEf/SBZn0wLn0QF0q8jBMh7fItD8ro7JCs54avOFttMVAKQIZaw5xPn+pbI/ZpJz24avCDEXxBPtC2wr42m23OpQxFVsSl/Qsd4jKuhLtRB20Co2it4l/AoYfy0564BSy+C01JuxUAc2E81BbiyF8dyfpf/YCvJc7CFfc5Frp6xgzkAW6uDdAI8JSh8levdLUKfsHJg/9RR8rvK+iZOfaEyCapiL6vUYHjYpcKNhSn0O6Um+XEvHHCBxb5KiL5KwnNduvzb7T9/Es4j0mHdXawl7a66NQnY+GcNnnEF5QRyoSWGdkusc+x9jcmuxD+7vvvwr+r5YaHdeI0Fhh3jDHGm+fnR+aLFxa4r2xCHVi4HdgQ3efcIp6kpS8pE2PDCL/qf0POsiL2CxMpJ98QQ3fnrhK11mgV+Qwteq+Ma8he3elHxm3pzSv8qO/T6Q1//0vIl3CrOqMIyyLPBxapjtMeW21Rakm5n7AjfUtaBnDJ79ZNKjb2727ull9D9+AsbbImDuHM0xmyxRkJa2g1jGvarnORNqZusy92KF2WEzQfsGfpmbDfvrbks6CqCr/msl41KK9dWWxK+WfBvuRBWAmfuHKEB+mHkvx1GeOXsrP9iGzu7x/YqPtj/PLxE/HjBbqZk8Al/AJ8mEJ+c9qD8da4aD4nbuGIy8P5/fPLRedH7OlMbD3FgcNP5xM32t0ksuSvl8Gb49wcE4dyMF9088fNUG32DC8z8nBukmbpUIdeF98LYhbcQmPCoUE46tPx+uoRPzmQBxgjaSbfm8KNA/MkdavNvJEvSJfy++rH2Negvlk3OE+as+92t+EcV7ENZbNhzbLDXnccOAb62TMfyat/mgPSo5QWtY7Ragvtqefq/Yp1w2a9jYqMpfX58SlfgFDn+hAchbJZilTPgKcWvMrb0hUQ0uR4eVAulfYV9Gpr2rh1yuPXRZzr7SZG4miDP3H8up9xRtmdkPsJ2R3Z/FEuqQOZAufyXfBbJQ3KUts4Mg8dsbejY5GrB/Unr8CzX+oU5c3YpXDED2dpc/JuviAN0mxbn3wSo8iXhX9gc8lr9gOuOXnaNuTY3zy+9kCsQk/OuAEhPtbRx3UwFb/5r6z85phobWC3dJvGV1BsllriZrMJT1XXnCboyBqKzGmsjeCewRIFThiVhqFaHasRbwnE1w0i6xpGvV6PsWESqeCw/xJEJoIfhsC3K4qPwv0ZQ5wpC76WiUhrNU8cncyOGLPG7b2OIbyulAzKA7h6+kpzT10pTEx9DRfsBiz/To9OpJMYuKVptV2ncx+A626p5Yhz4AE5ORoc3SU3yJrgvtHPtshPCQOvTpWnHIyTpiOO4Ns2b1yVgTRKt3gd5rOJsHANfogyLC4Ojzi4i2gDr7gmAjPZi8OgMzLAGnBqbdEGyxi588+9uOwoHnGYeFnnJtWOAOeCy18ncFLvCXZn6HXnds+kID3qJQkRCEUYE32k3QWIwdSiHNLpWdQpi0GZW5A3w/heA2RNvUgDlXxRcKGtK1lfawlLKV7/2le8BlFxWxJ/BvPncOI6ijegFDsxuXZxA4hMFJ3MB+xAGCd0dSIAen9GKAYm+V5vtgoy3zZxUgJUFP7ZNjIZ7LbbUE7K92tAs9Ol2PeMwlzwS5vwoQYIBEYXIgTHUiqblWMmVPLnUJOi1WadC9YtpxgDviQs2+2/yslipGvJU+fl9Pg+1I/0V3TWIzM6kMjtmaQeSRAeuT+kXci3/tnhSsqtIgffvtnBzw7/0z+FoRyk2RJRotaW+ui5llLDZ8foH/pSrTVpvn13E566DMBN/cDnWft0NwWkThTK/EASc6JIg75kPeLXVLJM6O2Ib9g+vZGUsKByg0NZR4lwUpBG0kQSl1MmLuKzTT1bQJf+wK4VvCv9mQRxzoTCiUvY9pf2awkq5PkN/Cb9wsQiqS6JwxMogeofUJGJiadlJk10YlEwhW/z6AsFGQi3RzbGq8NlIhRvo22Hv+1IRJTjmvtWmyCzGIuk8QwddWjIm/iGn2lP+leBwR32of0pMJOhPZs9CRdd+saAerZf6qfUtGUTHROZLWM9gXy4vyfR3yOfGu844Rygaz660Y4PggMTzkRSv9cOhS8/QYMndv5ag/VurplwKZdaG62RyedJ/3IOgKsloarRKQ90aJt0H+ij3a2xv4Z9d7RN2Izxw00D/dlE7ZRw5lAejQ2i9W4L63N8+uUzPHAKB73Sp8zV4YS8LKAON/e01R2yGdcj81mLzSWhEo/FcUU5gcdxwhigdTOu40RC+vTlEXwTftBC2QrXhZPMChv0eTJtrNcWlPMGXMZ74dVWowJP+7EdYH5zftA+7ONYi7JRLq9sDhrn3VTIgg0ZT+yLmKLVBi/wA56hQVfCRzvwLk/7p8flBBj/KcSFW+ztFh9VVyZd+pZ2hmeEcrnGAk/vM+6zCXUkPmpz8p9vBbwckm4Xu0MlfoHX/upFGpTx3d37lNOEU+vLZ+zY/4JY+Q61hePUVUOPFuuV4xu2cET+JoUuvgbi33q9jbu727i5u4tb9LelaC8TPD5xGu5J5gN8PrqAZQ6Qb+d+5yv7aLvqUn1ZZn+oLEqhaI/KUd34nKUrIT/q9ebmjlznJvOMQn/1eYYvbjM3Mg+SF3GoN/HLR/CRzgH5yI/zv/O5v8rj/Gh/uuTXe/XQ8dS3yk906DyBH9hmvbyYY5h/mDsso+7thgAAEABJREFUNLDoPU+ZhyxKKWlawQUICcersI1RysI2+bDR5yM2pn71NXWtHvpaw0OIEZ+UB/kr1KmbT/ef02bdWFjhG+J9eXqOp4dP5GsTmzcljDnSLb3yqkxSJ+i3AmfNabY0KMtsQ+et1hjxyRWlYKtv2Ix9vE/e0a3xys3+4HNGNsrTNmFqB755pk+iHtysRqmNa/laGJbx7IztOG6iI1/TINmwOYt4bZd+/W6CvgE9brC9FTLpW6NfyTHOEUf8yzxtmceYY5CpfDlPDcS0G3JeeXP+so/6OAJTuOIHWM4v+9dXDkZe2eg88Uz+S4O0wAB6TaWCcwpjhDYmjdrBTD/1bKnI7qovOoeLc/mwOKajr7rMPgWYDN7Ak29c/sP/8I/xj//DP8S333xDrtSSBroTK9fhXCMt0u2vHXWl0GcM/bR0FVQzcfgQxnR/lUb+5VM7sNAB8kDGV5gdhqjeGj4uDOWj7tfQst1u8Lkd5S7zrM3uJsbNNjabdSh/UDPvI4fctAFgidDmWkXf8K8NKyNpELd4bol95n7yoE6dy/17Og/3jynPxkH2druJG+ZGYR3JP7Qp3/KwmFO6PoEJci/nyAh91b7Ks5SaNIhL/g7YgPotUZBTi90a+nfrcHNCPhf5IzfsPP3vaZ9/322hedlYZCgbgvv48vlz/PLzT7Fnw3g1rOL3v/sh/pf/+X+Kv/v7v4v379+FMivgDz7mCF8+fWIj5xDyLD3qRB/VBq7yEP+IH94RW+/eG193URj/hZzgQP48I8QT/urhn/Tpx8498u/YaxGeNDs3KCfnLH1C+SvnXB9xwOU8nnCArd0KPxGqTBCLy/FuTAkb9F/XdLh68vLtt9/F7e4Odyjktk9pa86P0uVcZv6sToxfpXQxn8+YHfYBX/qh+r9FXu+++RDOgdocTfntW0NPY+gL6lOcb9jAiWKHSvtIvLPU2sdSGk2FXOeQtm/epzwqsay1Sn5f8duAlZkYM9F3ZlzJugkEzgsr50Bg99otPe1dubcUrtLzgflUvA6stQKjASvIN6bwEFKctutL8m4/dSDtllpb7Ihd7969j3d3d8xbN7EmzlpflD+K0E69r60ihxbKZkNesaKfZc39DT7kH8y+vbvJNy67EvCFJomnBTj205fbwEEx/KXNEbdP5BC2Nw6cNvi3/bpi/JzDP9VgvivNHfzKd1eg5tclfvsfRPUbYwIF9KWGBqoxbAnKt7e3+b9z3N29w4i20TCW4KPz6tQqmcevTqdSrUOd1NkSjGmhkrG5WJxqDE9iKkbTYwApKGbFTA4IQE443usYwursQCnQZ0AemvCY7HkWiQsTi/ddKSQkS5v9C0i9duAhioQfjW/mRNMFxhF8V1y11jAJ1EnlQzqy0EfYgEp3dVKXf4syMNyIY5kYIBQk5+SHIICjcMtwDB84Oq596cKExkgbecClSLKm0HHcvBCX/E84lXRmvaelJH9u/sxJCQPtuKCUZCsotAoX8NmNq8FBGSW9TEBneuVQ5JJ898gM/gUy2550O3DpKM3K3qs18jHRT3hZoNPkMhMsO1CUh4Hd4KrsDVYmmeLrykK0m2UmirN8QaxtjhlaZUFR0UflihaX7kDlC29Qhvym3OjwRFz5MDxluCcALUEyQl0afKT7zDgTlEXfAdyaE7j09fBuouaEZQLlvXw5xrEVerQ7ZeaE60ShDKCGL4EN5MpN+BOJnm2gS73PFznRMUovLxUxM8YOVNa+j2FoBOExxGOfPvVSotZKcczS34n3SKIhfmmRplpb8rLI5IxcUruI3LFOSi1AmLLpS4mhtajoW9itVWRQ8m0VFyzHy2ZABS+DcoNDvcqDz8oCwHyhCV7EPVTgVeynVKUA/immtyPlBP9TSGetXViCB2WjDjzx8f4KN2HzIB+2O9HbnvW5OJrBC4QKbgqgcJE5+Uo/xgYZntVnKJnYSJKntH2AqsuuFPgfw8RhsdXFV6YZWtFT0C4+yxkfMLmhKsbVGAgK3mZ89JSTcMYB5GWypa1osybGSt9JTl0ZIyASnC1hrIDTVi2fhTtjAzO0ep3A71UeruUMT/qHp90mw9KlbWrvE2MHJutxRZLMomNAr43Spy4CWk9hLGlDJd5e3/g4hAlXiYg1tHg9mKCdEBDwxG+hGVEoq0W3PsvjEdvzfgDHUGnrW/azjpvLBf3IXGpCDFQDXnqVxwm5UhOF8Q169T9jsvpy089+wpJXC0PpLpyS9qh/S2N/GS8M+1un3XjNMV1gczWkcwCPhxDSjbgDw4yu1qRwZlEBgvQhY5Tw3ojVLpCtN45Jh+OkX/iVsT4rkzn5mRNXrciZ5zO6dGzqlnv76EOLLU4MTQohuwQ/lgI1wra8MWYCzrVYRzMyKzGkrivzao2+cYWWevEHbXIm/sifPr5Cx861A/3Ek3DALj/Wuynm320okKFu5ds+0ipur/qNvBQIsB9mkkkgYAAJfhZ0GxY7BRr+2r+kPAfaMkHE5muPvUBrKci9A2EY01TFIovg2e9AHxfe2nvTtuFhQH/avb+aol9Jm/iVpzqR7gm+1b9zSlw+8qIs7GuVPKjPAXn04LHAhE2gLlGJaauU70Jr8BFXwuFeOpxPKmN5BPSVdqhHONYXrurdmOR8cqXX+tq6qK0HJfwztCCzHAOw+aLzKy7lbvxxvDxaXwox1n4sUgiJARRG/vULamDTByU5F9kijx147KxvLfmEsWEiRkipcbWkLXkw1FqLK00TuA6Ho0pa5qe+kn7MLNSII2wM0pB97R98fENgz6alc+iRRYD2KDwXw/I/c0BgPJO3odW0ZfNA5d5BY0WurWIfMCa/8q385StgQHpAkzy64H5+fGTTgs1g2hp0W0pxfI1a4aN4v9iZPvVr+9AWogAV4B24pUmfV2+JAzpaDwyulT49fbikzqXLuH+Cx0WCE/XIk7yS3fVYsegxNqMG6u2BpHjQNn1SFsajcTUErGKeGoNYg+FJGQOM4VPON0ds+0Q8UCb2cvy1KLO+1qjQJzDlJQ9eZyAbXwfaB+TTFbEF8ivReL69vQn/FyPnN+EpH3F4Lx7v1ZcbkG/YgjYHQyy0JxbAHNQwd7hhoN5PV/pgJcfS2T9abU6hPZzRvfXCdp3R99AMDdJlLFqx2DZeDcSMoVXiM7Re6NVnKzyU8jchj0qoKyVjTNbDu7xq2/pR8HEuVi4K8g1/OUCr+pqQpTSM4ssyJi55db5Udkf6yEatTUhpY6gvKjS3VqO1Pir0VPBGF8xLM7noHl1pB8wFQwvj1wAvvf1aDeeWkfla3NqPtHgVL0j4wgEyVpb7w2vCc94Yxz5uWIB/98Pv4pv3H9gYuUu+J3MD5mM3IYwR6k7YAEJFE759YsPgBG3SRC3yUo7aQ1GIVIl7yvnPGFCpwebmvyS/0japU2qFO6SuyFHLEl+Up3Oxfc4Ix1isnJXfAb+w/QrjjB0CJkpXQ18qCSOQ1ylblvmjxok1jjD0c31vhX762tIn1KP0MvksvMG7f/JBAEfoPL0ek19l1gG/fsUF5hJRgTPAg7xAruCyQT17WMEDcptTXuLnIe1iRGcelGzZUBnXYzheWcubOpT/KJE0mldyCyihWiIKNiLdb8jEHEe412Lfin2siRfGAwYmfDdf5SthUylOIHG32Aid4rqxUkrlcSl0yK8whSHPtW+ZA/XtKscCeuAghAIB+qL9+lYXOB3WQUMPXQN1S3ymjXr1qHzlByCR/AKDJh6ntBsFWxhfHU9xTe3hkYQ5Th+TL++t6xjP19v/X5XfGE8oXU1QNFuN6xtOBf6RE4J/++/+XXzPDrROqtJ07P3+ZXFejMgg4GSo9nSWNU6r8nWOE4m0SYfGq4Ft2BF0J1ajAmPYz4AkXPv7WuozJ9v75z1OPoXGXTFcjbnvMEIMS8EOtcVuw4YUV40p+FTunchGcPCYweCI0+msPlsMUk5m/jqSyZn0idu2r+WsCc8YtDVQiQN3jcAFHbXWDL5er2WgzqS8bxVHW9q7UjIgdKVEYXyRaMB51algjCclzYU2enEDXqr40kxl4KgEtjNFHpJOG+lpfwsjWLwvQetIQPRNoeXvSnBCxymdsoGTMHmWVycKkxx19oKMPZ30TYWZxKVA3ACPKwKeV9CgtkLAruipRe0J/gNX+lR4/loK7ZRSaaNeOqWl435FYEv5MMY/hpi/1tMvenQikKbllO859dUzxomzuUs+1GgV2Pb3SmmVZ2C1WqEtYH/GTt4y8JjwakMHJk8n0b/KDAlgpykLrvKpPbkwkT6DmHbiicX9/Zf8r0G1Z98kOhz2aefXsZ4yO+EeMpnwVGhGz5CB/BYZT9Bjka4pTCSkK2khoqsz8ald6xwzv73BSERt8Na3ywZmBS76R9+QjM0VNg2W04qhtbSPJXAzRjmhly2y3nLyaMkJhbqK7CqyQrXgQA7QoH48qTmR5Kgj29SD/iDfE0mIY7SVfOOIk/YHfPKBkzP72B9gnDSe4vDyHJ7KypN+J38nFgCfv3zmhPg+ZmBpT54i3NzcXU6uSspIXxROrS3Ux4q4YdLcoNl6afLa4z/S7CbBAE/GD//HMeEqQ9+EUW/qJPtdeJRWeRBG0swPca036/B3yT0dE4djPL06M046LOUyiCHcwRU3JiTDRfaOcTGqL2kb2pSxh87I5cCJ4SHtBstAV4uO+lrxaGDx037CmNDBjIyWfmKdc7ww+9qwgUrXOQoyaOCeSPoWnkr4Sv4KXpQDHaMCf4MMvTKIPGnOZIYVW0BEtlsvDHFbJ//qXJs+EquV51mDo2NXSpg8aEMASHjajHpzvH213+Ajbdrcer0lMdlir0uSaJ834DoHyHmFJ7pz6n1IGxhIkEuRRySAHIQ7En/8nf4dJ7MDPB9fT2lj/j0ZF33KWh5NLBwv/8pCOJIuH8ZBN5PkLxCr8UQ+HLPbrqFxDfv4F8Q4ptWa88nARoXwcTviP4l8aSEufUKd0D1lqq0JO3kjPtuWiRH39pGPiXjsZpuxRZ15lTb1rSxabTGiL+W2w3flu13k0QlEwrkKS5lzC80Rxk39zdJqZbFJXIAn+VohuwYPxjbpDj4uwhMvtiNvfWuR/bjmPAwMAYvHaw9dA5sgK5LdFXR51Q4AlTHaNx/2nF570qsMrFe2uA82MmGKNWPVeoctUHbrbbjA68HTyRPCLVwrz31r3JU8vTaWHImrNIf4sh27l2b7K2vbxaO+7zjZNNdQ7ifkrq0p2+QDopQPF7vjAkL1CUvuS2gH+nmFhuDj/De5YcwiVV2mDzBE2xDeUrBR+i4yqvDYQp0pS4v82aystT/nWO0kbR9f8vBDetfIw3F9K8mndAQf9SQPFqikJvCRE2VKW7RCWUjL0scaCnTyE7JK+t2A7qSlKxFtqJH2AJ9dKcg6Lp9lLrhwlHXFdvo5rwDsghMfYPPetuzEol783pu3KcfBDTpwVsbLgzp62j+HMRUSwvncuXSVXGUAABAASURBVB/DyHn6jJ93pUAX+URfBRW1Njak19hlQ64cEI766BjKSbn1tA+txiAeaCxdSCKl4A/UY0ficQOhYjOVPgO+MOBPPWODjz6UtKtU8Hf06+lnqYV4haVMxGO6Jlyvzjnal/cVHPIsDH9t6/HxPt/WUBfW11bZFDmEf1cq7XdoUcChbwzQ0BelEcw9yLSv4X/m8Hd/+w8s7m9jhN9Gn1oruKEFnUqLccN5LO0IG1eBSS+wa2thf+HWWqJjbM/VPh0E2zbQpw010ga4l06a0o+F61t/6ssDiwn48mq+ciJvduPHw64jccw86BmdPpML+JaMc8ae54O51uXNXgwG5tCLCJCxsA74c87PbNRpE8ZD+VIX57Mdl/7alzx4FcgRWuTdOdZr31o452/xncb9MpKxtWIvLYwv6tD6iTh3Qo+OdY7XDq1vtaWc0/+MbVdbQmbi7dFPbRd42M6Kok3VyjwBPcIoCNcYPaKvkfGOc1PzgLz2+1fm/EMeSFVxbTb0Dp7Rd1fTtnc3W2gYsTT8Dx07vsKD/bWj19M+pN/6ljjGtIdSasif9mxsf8OHnh6fw/8t6pncTBjBx7/deGKzS/qEKRyf1YNyMF7794s+f/4UH3/+BXrfwl83Mi4pV+Nqa33iioIm0KN67UoJ7W29W8dqTYG2K06aws+ZvvrGhPxn6JvZSIJRwej6UXukR2fnnAGeW13s15zl3bu7aL2HJ6dLvJvC3OJI7uC8KR93d+/Y/LoBDv2IQ+adrxz2vlDMU/1fP33LS7tdaJvDHP7p85d4+PkTcE85tgO3dLkOVIYvrINO4JEHywwf2pw2/oYs+9bCN5G++/6H2O1u0t7oArwJ+Z24nhDRxBxDnIauWeAzkJAf7KI/5XgKN0qf8ANplC79rG81nLfff7jLOKlf6CN7Ntf3+Nf++QkcE8AiKnZYoaUyZoVtjqt1XPOaFbY4opPWFpn28ggtmecfD2lT8iUg/TI3YdQTjFxpxJvgZSLX2md8YDjxjNyLdaQ+79s9J+QhHHk0XhzI9S3mWtqkenLv4BZ9DswLPiOcIDEQNZeZMmUOJf9n/OoMDbMysxSpyK6XHwryEiguNb+VC6z8Vki90omw1TqKqH0NFxe73Q7DXGHBfDEYFaqRjetVeNW7FwMqPI+5wBswxh4jta+l0oGvAOL60YjcvZ0IFNZV+jcma4uBzjpLGgYGgtX4GF1XcIQWJk09ASSTPNuDTxeQs4hd+GnoGJiB78z1iJPr2KfpkIbOiJA28ZUkEBLhf4LPszABldXLD7uH+Oyvg1WczAm14JjWJ4zsm10vP0p0UlVqKK+h4aB9+7rId8x1rDAb7Rb/61iGEVSgCX0ITNBf+3clylIRXSk2fy3JO/QbTJLn/SEXpEedF1j2dqyy1WlTTvDsOIFYz3BvJUGhLvcM5EtdSZzCkHfl0LcWXi3CccLR8ZWvE5tJhgHdJNsAbR0MAHcmOGF33CW85EUsUiHvSxEWXfJrv66UpCNH8mNmsjHRTrpto3SCgd8J3gxWyiPbhZJtwKbCCVyaZu4LJ0zK31Jro+eyWXEkCfK17wVOJK9pq/QppUDelDbl/dUmGBzLROgduLB1bd6non8RxPUzyMe84RcblZZz0oHYi4kg9Txjliku5WvpClAsXGDRn0xMY+yYnC0DviTcTGAZL2+W7MgPcViutqweESgtcwh/syZJYdyBxEb/WWQnROlaEAtvKROVkTYtkcJ1glFmLgikryCjrtQoWQp4kBk/3YiBQ+SHfMBni/gH5Lok/pVeS1964K+LHzUWucrOOnVyYKNuIukTFgPyq4V4I06v0iQfARKv2r24XGR47WywI2zyTRtXjlaJAxbCZNq+1h2JJwmj1agV3q7jbaTIs/UWZXCEPhNuJ+WUEfag/Oi6yIU4gghIWvZMvAeq57QL/dZE3Njlr3SZnEtLwqWXtLnppp54xOamMImQNuGbeLySJNmmvnG4hO/mr/Un+BCGfa9Feu1vkSavFyVh53NO4Pqz/VW+vA7EAGO/i8JS1BujLoONA7WhO+aGiqySNuydHvkVjjIRb19bmOQa44WrrqTRIt/qK+svi3VjiWgq8htay0WwQIX5hsyF6bPFcc5r42aNzEsUKisL3Mq42mrKWzyOpWmRJfKxTvqWmBAZT8VrH4v47aMcK/xJp/oWv3XCu161rRAxnbpS0s6UYScgiQWYuGgK/dKuNhVuusIPHyhfY0lXQl+w6A/6vFfLmdinrFNXBBFHpy6EsyAMP9Z7lc4rX6Vg1/YL/I+xns5qh9qZKVmhLeXW1+jkGfl3jLGeppz3ZGfCzo/o2v/YwUQxYy3InPdaXfSlL+Vbm9Qv3znslws49DwDqG8tVsS3lYsQ9DcQPwfqpEGciA3bPJEwm5CnlMN6bb6XPogSjvKRzwVPgTukX3zKH/nQlbK8EYO9ri541MUZPt6wh+v4rjCewqDwo469itc5ZA29a8Z7n/MCfWvK6YLLzpSkSwa4d2xtlXjewnHOMw065IFmvpexXLrCD74dXHSlRIVPF1JeEx/PPfUoI64fKA7blIu4EC2u/St5tZa4+1bDGLzl5Nt77dui/hf+oRrdai/LM1IoQLdAT/wXH+WuXdtUbMOIHDcBw8eFP2wNgpI+5jB5r/AAJmojpNm+2mIpNTw1Vy9RqBUvpSslY4AHCS42jUfCTl5pCz4dxa/DlrHB/FWwl0qxBftj88KFmnFX+9SPLPKLwOhXQtqUzYDMxKHPyVPSFJE2nL9aLPXg7kph6MKNizcX1AP2keNbTbmra0sFpnIQlqUih1pbeC+epUTG4qQRen1jTFqTRvCLdr4cTokV5OSUHCgUdRWhLvUz7TZ1w5gJO9QXE868HHLBLEPPcToc81fM9yxOT2z8yCtDaEZ2CDJlbMWvinCFr+zOGY/muG7+2M0xWboFhv3t69u7R3JWxwI6lIf+v1lv0zetc2640qB8tFd9ppSSm3MPl006YVhnH+coNzlhE57I28DhvfC6omCQ7OIOi5BosD3pQqBdKal34Vkv7Bkb9jn85FikzdU2+dD2S1fD364Qv3YsLZYevfa1QAtjiC9KobWBtdRq2ZxhrWW/CWTKI2Mw/ZJvaLE/ZEF08OGJuq7Uy7ySVfy4sMLdPJ2JkzMFB+S51frXRsaKq2F719KnzTkXVHykhvOMMayUGvIsXfIJecCJqMBz7AjdI3nkOK6jCaPYHzLpaF54Ym4+IXttVb6co7wXbqU/3cI6i4B3HCaYFyClnJflX/z1IrsTcdki7NLBGF/nyCP1HnB5eOtvGpzRlTSfkOFESd1FIWa0LNKPMpAPtmE7hHSlwGuEviI8cdvPXMTSag0/2qM8nLFzOEUtUMt4bnK8+NywOuCrE/yLR960B/s7t/jme9JLew4F1hIjS+q0K0VUDFWH0Mj8KIweGqRJmdhhYvDRdQv8LzRhkDZYFhDeUXyg0F8bl0YqkcXC0wkdKVfhZe6AbVT0U5D7Gdpm5MnQ7O/mjwehA7TYJi8HNqAcL2x5FPZyhR7QSrssSXdBD36jW3r9ln8ma78dBjBUkjxUkiSnMtDKzArt9fU1vniinzvNLXdhv//2h9je3OSE7CS8IUnwlMcdcxN3DUTHsKyY4IR3xBB1IAOYV5819BknWxEkfB31w4f3sQOuE6CEuGhzUtOA3vw1IWgaWPz1GFgaUcYwRA3h14lORz8DU0Neyil/x9qF0PP+JZz0NGSDlHgNyE60eFQ6vbu+Org067VeNWZhSVPpS1QcoIcGi+2IieHIEGfgJvxYb/HefuJqwxpHaZnYDTiSeEshqA4tdJzNjpMvktu+1TBBdmwJ/pUIYVnnGOElHYzVEX2+FuEOjkdWexZ+j0yCz+huIqBU6lJfJKZN/MBVhAYI9XCkj0HDhYu4QZ0XA9hEIuFEpmyslB4nUmmtF1n4LBxfYU2YRAZpuL//kqcVXz5/DiflEwv2AlADX6s1tJEVO8Z0J8geKKfIiRM9uimi7LPQ4Yo/rh948Fa80rR24sHmKvxJ7/F4yh3tibGwTxDFcrgX/ivyMXky8Nrft1T8b7v9L7y1xxE4M0HuQMB+4qRAuQyt5u/D3r67idVmRC817eZMvwZOE34TkQpfyk+a1JEBUNuT1qG22N3dxma9k5jk9+VCi76BOQM3ckEqTnmG5PjrB6apmMCZp3dMAk7MI6cCFm1j4kRbv9HP1IXyc7z0dBDWlRJ1qGEimvIn4R6g3/vN5e268FPi4uct5M/xSwlo1DYr0Io9uQbytY5nvuJ0EpA3+chO9MrxXH1W9m6K2O8Nnrpakes67jhFMHk/Uxd8FtsvCT9ybOFCib/gcucsZAb0NMEtMbBokhcnI+WpDtW18Ud5llI4fdlmPFvhD4UJzWRDeWpL+sqIflFQnopIRq0tBmQk/fIW0LHOhLSxryLeCPXQtxZj4l/j79gH+vEE5dNH7f/5skhl4wxqxZtjyrLhp6/uSbDfiCXikG5P9vwfPDy981n8luPLPvJ38TlZ8m9lvGJDyvpFf2fidvyX+8/xSCng0ibl/YAt//Lzz7Hnaj3CCxiAG3ignzxnDMV39D/bcFfaS1ifNqpA6Ot4aSnQ//W1666kbajLjFfIw18vUR+tNkaBgfHKeSnETmuxyUJR9l6Vr9UW6Vb+zjUAJ8E/EEse45GTUPnsgeuCyje8BvBBQfqlbY61dKVE2+xi8HSW+4qtjSSpfZWmEoeXU8Kckb3jfcNLWSpXadhoJ4zbEw+EZ7xb6Aw2hZY4M4C7B+7k5inx69ouzRblJSxlbsxwvtEH9FP91cRYmu1ba+PiCKlZro5VJ9kf+NqstBinrNPG9X1hTMRz7dl625F6ZHLVced8jw6EZ6nYv3CM10dsR33rN9YJ0xNTF4bOF+pyZJ7aKcu2CvX1deMB+QjWuOuGp3+vx7+9sdj+Y25wSnPay9BCHhdaJ+5r8jsz1yj3Tx8/5t99kIYNMen/4u5PmiRXkgU9VNtgMMCniMjhZJ26r+9teW/x+P//A4VckGuKkBSSLd13qDonhxg93BFwNL9PEZ5VzQ23PPR0CwA26KxqamaIyE+ff4kPHz4RN/dhPKjI+YD/NWQuD8rudHoNZeqzfmUMaeIp1aq0iXUjSv/D3rsSbshn376uvNDfOHo47OP29i7SpsA1Yxf6n/I0pl6LclZm8iFf5kHOIV9++RJ3xDGf1bd8WIxpXl2QOEZf9zmiZLxwoeiYAyfOt7fQYE5EfJbnUqAXWlbbq8TDGhlDqJOHAVkY1723b/hBaajbu+yrvCr9hGGlPqi+7a+sxJ38g/vzp8/hHOFmnG++nNKu8Vdl4QkwMejMQoOaGGoj7o6xwU/UzQJwY8ULJ9ryyWPyF6Xk20C2GftX24zUjb6grIwlxouuVvQ5UWaHZR/zxoq97tG9OYR6cD7XrsQhH6W00LYaNMnTAL8DsHqKfeTX+cYKNx0fAAAQAElEQVQrEs2+ia+AD78ynt4TN5+fH+NIPBbnOXmfooLbv49xIO/VLoWf8ha2BQTaom8RXDeR1Ll0qWf51ma8l/7asLvaopHbbnbbsOywPfPBDTyOWahvxANsRD6Vp+OP5FKPjw/EwQc2Zywv5LsnpsI530A2hkm7PnwmB1fXA3DEETAvTxf4BSx8VSiPOBHfzL2FX2tjLjPP6ZgGZuaMF+TxmvCVW2t9jtMGczA/5LOUlacB3gZkYl/1SvPPb9ZhC/bX9rUhccqfOvXeWKLspHW3G0OfbPiCQM7YncW+PXj8my+H/U3Yfjy+xvfv3+L58SnlYf8OvSlv8XgoaUxTPuYm6R8YrLiUScqKeVsapM+rawvpEJZ0abf6PSzElrxTvPad8Y3p/Br+7aQJm9EWzEWdC42TDfkPFnKEimxCAAKlVOrNIbWtW/z+9u4u+VEfj8/3mUere3NT89Xtdps+AenhGGOzPKBaYkNEqzXHq0d1VNGX66txO0Tl8MNx2oR0qh9j+QBdO+BaRubHVmuYUyq3K//yaZGuSbtCIMaTHWs513D+7ZkPH1jP3d7Ehry0LwWbWcL860iecnx+SZv9/v1H/P77GueVm3IRr7ClS91GidgAV9o87JI/5aYNGyN30tgq0oMb6EgaGeNBesfVZ3WsD0ir8pNX5a5clLk6abVlfmddKWs+ph34Rqf/I6XzkfmZ8Dbg/PTLx7i9u2E9sGdaLcSoidzulLFNe1mwA+UD6zEiz4CWaX5DX5Y5N29n5mhzX+PgCVs54c8WmIlxHEI67cMNwwEAi2fm54zHxN4Xcjif9R/5Cehm+sT356RD/PIrPcIspYQ+YCn0DUAGH8V2LV0pMbIe66uNzJG0K3s3q50bLG0Ysa+SKCv9rHOuHPBNcfkGnrnpE+vP19Mz5jhn/46+XSk/73v0lm9M9iVyfnsniC5g/eN+ldwfi3oMS6I1jBlL0NHSYVwE8FxKZXJvoXMkY9StV37mPaPRmmMNjBpkV2s4OfY4Vm0tNL6gG9agPfNc19JZCZz3BkwBPDULIHEYAgeTko5o8qbx+1raROCpdmCcRi69Bu8OJAaM3XYfLsaLoC3yiAFW6CqMWxjnV3wmgdI6sOgfMOIemnv6OUxevK4bPd79rWjs4jZQWXIiAbbw/+sCy2ximRhLtwHJSWjCiWdlTLCQDh3+/DqFfLppJeyuKCdaob27MgMvi8RzTWqoL+94K3T30D8SyBu8VJ7Xtrru4gPPYC3crpR0xuAqOPEZiAsylO/kj40Gg5B0e83Eyc6MsV86rvcUcbXar4F0QOeVQAqBEydGws52ZUxA3xAULQ1ahaP8zuj0TIDLpPiCzLCtpIEkxWCWk4J14HdMBVcp/y6TE+2uwFvyCk6/jq3QkDhokycncvFMBF/77ki0nbgG5OWYGX4DefbIu0ob99IuLMeDOiyOtSgP1eCElImbfAGrrxU5UIDhAHWuzuw7vzkJnMMTiytc6Ve+4lIH3k/IwusZuaz2PeXEgQggkUmVG/ubYAhH+Bzz5WQrTjphUgs+NOeGkvyZCEi3iZanJN5bpw3k6Ukp0bca+s6Irir3wk484PPectWXk5d+pzytUzbBR/0UZF6Rg9eO+8QFfJp/0iVvJsUTPDr+WhZnMvDlmGAjBVm4mND3Zza4diQW+5vbuPO/y/YP1CPnxBOJOXJcV3PR4QTvs3R7HRqxrK/xc4HYI0tsTPuStmuxv0V80ui944Vn6co6Tn+13X7UJM6RhN5Sgd0VaMKOWqssYLdRa4P/yI2D4+sx7UC4FbpKwWfgW3kc2bR+fn4iuX+m/xwVWUqburgmr8KyWJ8FPAmLvsIzBrjxu8Emt9hm4yocr6lf+iHeNQ4AwBiuLl9J1LS59AfqhSn/b+jBK1XR4SM9442dFZ66UqleSIbmdeMVmVIRhT4jScNuO3Kyuc9nNxQsZ/ww4cGztuAfvj2xuLSuB6YLs91+z5iSMNURLPKM/oBbKVGoWbB4irKZwGu5AHMmKOvz6uj19YXN5beo6D7hMkc4XlyCUKe7/ZakDh2hiwCspSsl7DdQp8yGRkwGr3wpl4Ic6vX5emXM2iadjPeZfsFHP5VOi3Qqc6pXHOoH+koHP+lM9rYV5rhIq+Muximek0RgW7/GEPrDc0C4+Ds6FO5RcBgn0u+Rj1fHkL3SRA9gJA/ABEIelrjA0g61B6np7TO0tG+6kWiec4NU2/dZuq5FPWG0VqOeFX5hPORQvaCHKeO2sTcXLySdrW/hXLxhftizAHIxoG2pxxO6e3l6Cm1SoPYr+FaPvGur0WqL1vqMuZU6+ygPaZMHbesC39ZDQMZEZeD8awxL+yDPMMb4R5S1TWMRJhTOcYmjNXTUkn/xduVvfImzkzkQKP6ULfdBn7416Grhr6ts4HMkdpn4MhrZp6bsZm/CN9IXKU9qfCY3UPY8hnY2wFspjCyMo/DTJiylZIx3qLhdbMmzcnLxPBDLxT9IizBqDl7HAEEe5akm7L+10QTPBfmuMha3dXQL6anA62vjvkYbahjzeuFHvMeBE7yV5L/2NcwxhZ6llFiI8y6C1rkQTmHAzTEFU4HTA7uHVqqBGCss6gb8JAv4/0aTUO2G5Ph6p48a51Pe4FOn4ss3JQEqTdrRCuNvsq+1srDfZqEbGwkTmx9HTGdJXpSxv/KlvYvK8WLX3s7kcLajFEiwduVLO7ak3bHBMOPDjj8TA31byHsGvH9XHffQ3FVgUMQzEX/fsAnhz/N/YdE5p6/O1mHfC1eExJcxDniHBgXcUQE8aaVDGBaoNARg0yV1PGIntaknxvO13Yt6a/jllrn2hgMsiz7amnPZAh1Tbszra/odaCJlDyzxTNA2w6c8ejWmmNPZX5mlHxL3z+QB1l1hGEd8Tv+kXf9/g8eKftL2En+EPitseRtZPO+3h2hcpVs5G8s8IHHj58Ri2zokDGlyF8zBKw9uUDxziJKHlfSTf2nRbi4aAkpV9t4WhjZy7Ds2arbbrV2Jaydi4nPGlwA63dNm5MNxVtnR+xn9W6+/bBivf/at0aUwJtI3QRG1tviZj2EHjr/KcEKuwrLOq5s5Z+R8xk6uNNpWoqJy9dqtPgjxJQLYNWEX5Il1xIJslePMYA8tJ/Thgt4/L3H91V+GMq6FurfUVsPxIIjrR5nJW9ICjdr36uNsKrD55N+Zba3POUAc4nwDt+NLCUDxA0nIkzo/sU5SB10p6X/qlWa7/yz2XW1pDuc6gEBnXdvhR1qv9m3lVf40RfYlPvWt/eRrqC0qdRWZWxwjjgsDlNP1/qIeqVspXq1K2pSB177WEO9+v4n9zYH8Yp/4zu+yPaOrCq6GHCt9pdOiffscfMQl//rMiXlqYuyEXH0Wju3afj/U2DDHOHdqU8Lsod82dSQ874OPPCj3C0Zq3YaYKt6u1vCNq52b3JTNdgzHMQS7XLJ4r8xgJO1UOGftTj0hC9trRX4U15s+X9CvsvN+lRVRiXWxLxhwZ7Xiyusf+Ye8/eHodxKsLKjfWFzl6cXLMwuUUyreZNkE3qTUQDxjeBqcV43vqjyD+Bljtk0h6DSNhZCLNXcNdaY0GhoHDaNVHDXCCdHgkmMxxlpriLPnqsEYAKTpgdPuH/fuhH8PJ3ENmu4kGhOT83P4Xwo61pOCD7d34YK8gsd+laDjfd8a5C65kJb+BQADfTZMbo5zN1OaS6nYNoTGWnRmF8wzxp2BknFvGLT8TzjjjPFbn+5PkKp9iYrjBR/lYZ/1ROiYfwfjyCQjTy/s4pqAGrCUw8vxxMnFIzvkTzmJyI9JXFcqlEgL5INbmNLklcekVR3aVyfWeT1FGOHLZ526COPvikG0lhYl4JWfKQ/4C+hPTNwbdOTR8sqpi5MC6peIFad9O3rzNWCNTGTjbhvKcSSZaNgUEYO+EQalVcb7sH1LP08s1YHyOQkf4MlT+HEipBU6JuqTPmR+5TdlAz/zdElZOcJC90Qp0h7dDkzSXh3nAnbCRk2YrL/jVNnNG2Xh5OEGo6fsBb6UmzZzhXkBgDTYj9swaRaROl95u02+Ggl+A29l0esCRnocR3ZPsJwzQRCPC1Nh16r8gwXujC3PXKdMqJSJ5UQicuQk0tMB7UzhS59j9Q9hazvC8146beuRjbJ0kvAqvfqg9J6ZRM7Yrf1QHZdFlgC9hDrZEPQ36E/aTCquuIX/hg6SLk4s3IjwtF94kzpiMgRYFHga8DVhDMQAFwddUZ+iWEi4ZnS2UGZ4nvLvJxgDLCYb0qbcPA0upeSmqP7vyd4Z/enbnlD/8qd/iMPhLnp1DL8hDgmgKCPjjrpR11TRXJM/+VI+PXTaz428ixJ4Hz8TB5WtctPuPUmVJvtu8Cl5s7u0qJtsn0+YgwlOxIbJdLMbY+BqPNlux3Ch6+9IKxOkQMw65lsnM/xIz357EyOw5dtJ/pkF7zNx4siJmXgbPMrDhN7cIJa2wx5fA7byrrVFq2PohwOyv+VE9JbkdIMeR/zSzY3DzT6uJ9gHNkAG2pSD8BFO0u/i6Pnd3s7oVJy2i28izpnIXeu0J3ENDbkS74xjJ+xV+i0X7EEdDiTju8MhbjkVbNBmm2WCd+EaO+VJHRsXz/Co3A5s0H5gTI9enjkF1f7kcwvdJt3i1n6tP7HwUlfKR5nq4wu26lzxQpx9+nYfZ+a1AZ3vdvs47LYh/W7ONuhXNtJn2SHTATor9aWW6CgNXR5IiBo6utbbNlDfjxXxlSwV+JauFDbdqauNBZbtFOKs+pXepBN5IvSwv3ra7vZ5H/lZaJq5UzrcY3DaqWOVGQ2Jr5TKLb5FV+P12gbeTp20cE7gCVj4HfJ+Q7b2oyKUXYG3odUYkWkP7dafseXTdCQOadPziqcVkm94YNA8n+PEAYb6cn6e4eMNW1FvXuVRm7nClbcBOQEo5/sXNhilI/XLafEOmQ6txVAbNnIXv/76a3z4/BE/2obz49dv3+P3v/4l/DsKAdXCDj7qb2Cc9r3Fnkd0Kgxl4EGWeJx3tTXr5E8/PyMHbUXa7fOMnz2SXzxyammO4QnmEVsxDohvM7SM7Tt82uS4VmVbU7by6LM0iUN6X93YRc6oLFo/xsicsIG2HTTu0LE0K/eC7hwHK3Q1Hk6Zmzi3m08ZV5St7Z5qy28htyjooAQ/bKAsbKRoF9d5QJ6dY8TjIccWnG4EN2JIbdANXoah6tW2vE86BMyDSbnyM05tWFBsiB8jpWIrNEeF/zaMyETesLEOakrFPsawLfWMTTj3SLM5oLR4/zNWIdOZ+PCKnBdsR7jajnyI174j8hae8pC0hLGpYWwwh7CkPBI/NHBVB9dCTQy1rTSBQNgTc9+JGGVsWvOiVY7rxl1EbS3/45PPv3yOu9s7xpbwrb5n4rDjpefMeDcJ1LP5QlfwPzT4il3Lcwmspq42wi3zPv6LU/BN/Z6xjTP5jvbnpoMbEx4QWi8OYcqDcizAlg8g894VqAAAEABJREFUMFfOOWem1vghPDApLnQpJp7or51nKTW8Cofuawd+CrOnX5oQ11ILvjbie+Rm6LlHZuKXF7pHaz3zxiH8X8N+QS6+5fbx9g59N/AuYX7wzJzhm2LS75gK7lobt4U4whwPz8px4mq+YF/5t5j3+qxu0t5XxpJX640zP75/Jy9+RBdz0qru3Rh5w5d/sC7QV0AWvoHyy5cvYf6rLhfmgCO5yv3jQzxzqCJ++1X0o/67whoE+zthF8fjKziewrdTjujSfjO0yJPy4Db5DXRdkNuGeeKj8Qvftq8xxTcYL+C03X7auLrVNxmGLczoEXmg/zO0G0+MgyN+5hhjvHZwol18G+LmgXnH3EF+Zmg9Eq+eKTM+pu/oN45x7paPCRnbT5qFaanQW9BJKR2kwnQU9IcPk3eYA9hXGNqidvwC/87FD8RF5eu97QxG/i122IlxYYC+NS4sKRv7uJHu3+oxN3Rz7gydzsfa4ci4Xz5/wZ5uoEA6VvnLi2ODWjdse/RzgVdj8Qvzt/Spsw2xFFZCvvVZ6RGu/GpLZ3zzzDghD8Q7+9q+O2zD31ZRhuplot9VTsIwLjVii/J2vhrRx2aLfNCtvDbigragjcrXGXvRP6Qrx4NIOfT4krjVnbwUZK6cbrGTj58+x+3tXXT0EbcylW7zjR1zw8gc3JBnI58YwS1OYajfCRmeKFe6F+5P8KDvLdhbV0r4t5wO5FkfPn5IXo3dyowm4kCJvhH7wR18zHssKI22Glv4zP503jAfu4b2zTrnK9cO2u/5fIqZ3DiirP86YiOb2c41x6fn9YCGQDPAx478U55WHiImdKKsVp0pIfSO/c/wwRBBQhXffPi7K7d/pO/K2R+GYshF4ZK7LBcOXmqYJOgABlhLG9iowZppxlAKQaPlYqZpTAzPyQolYhHZng5AvYa9nGcM5r1wrwEYBA1ygIz1U6zCR0u02hK+yUrF4TQkafFZQ7qWAs0Ji6uOWxnnVQc12Jr0uxgZcKbbm7v45cuvBKw9JBacYAwNXFhBjcbrmwUmTWcCJ6vTpGUNinM4OT2xMWNwLwX5DNsYN/sYCEQVQ284iyXpJGjUoYUTKsLEt+YwmOpoyqXWGiO0joyzFOS04AQGFQOvV2XgX/13clOG/grJ/Y/vuXFgwuGzwUfag8+bjkUAiAvAwkJ4m4OJZkEflWADPdSfweOvMxl01nJKh1WOPTQdcFh5MID633s+MaE/E/xNjCfkoswNhIf9NuVj8Ht6OpKgT2HANlD46udA0JU2g4mvqt59/IWE6gZZROQizeQYentksXB146JyPyJHZeL40tXIOmCN76VCYyF42c/J/cPdx/Ba2dxrdUyb3ADDBU/ta3h9A7469Wrg4REbG0kSPmf748NDKE+TB2mRR/UnP0iRBGTK5GbGvjtkGHwWktYTp1FuBG0O+9gctsjxiH5eaOWLYas3E3iDpjIz+EuPvDpJ5R/9A6Y4+lawyYZNNmxfvgmupSDCNRK2WpO3EZuRhEs4aslfyTG5YNrFf5ak1RblXvEd75VhY1wPDIaFPqyPqPMFYUin4+Ubg+E7YzigLtmbH2xoQIu+Ih9OVEOTxrWAGLz4NzzTOWqp8DDGGjeaVQnviqNHfxhPdDBSa+XW2AKlsGpMsHAbA3o8HO4gpMaJuPFIAvD8/EoiuWR5pe4Ve568svB/wT+5BV8BGF+AJElcCzTRkF/pWFwsocO3ZSIZn/IUihHJh7769PwYJjw5sQJE2fStQdMIbywmhhq5uYevb5iktceBODO0Em1Twj3PKMpt4b7kmI0LGcaJx8WLMen27i79QviQgywYi0yUi7res/lxc3MbN3cfYrvdYx9jNHxB3coTrOFTclTw8YoNVWhsXFtU6GngdANSu7NX6lyFIaKgWHfh2aLcg09rLd/S0W8PxAP13QPL2IooUkbGAmOEfjWREPhHmh8eHnNxrm3LozwIyzH6ygN+9sSGljT0tcLPFt736b/a1QBe+8u3PNrHvuIxERUXpIJ/Cn+N1DbIFVUWYz1mGq22LJWrNFhKqWtXiDGGS+sTi07/p5rlgv45tVLXLyTUL68kMedj4lGHfWMsssr5BCjDgQUuyRmGHkF90Jyyxsd8NnYcPtyRfN3FuN1HgQ5pPROjZ/2dMRUfKJQGbHlWxgfiSCZZyNN+HjaALnHoo8YuN9I6kCz4bYEndQsCbCC75Q9YZHExcxINXyRmwjAGnYCb8wQV+r8w/RUxi4l0KZG20+Ctoe8N/KiLEfuWRtvdVHt6Qs8Uk3vntOSFsRcQC9PYOMsnBm1bRdc9xXbnrDOLCmOti5QTCxx/VULd+sbNGX+WRumDzHw7RJjiXeBZBkuQKyCM9OF3/pTDUFvOdZARKWvajJOeqo8sOORh0MaGlvbi3CWOWluMxJotfeRXXxTfkXhjDHC+zI0QgBVk7saIMXyGHm3p5eE55S0e26WxDWNsyA28V/fapnOB84y293D/yCb/THpQiZPMW7fkEshb3OZSMzbpWzDKkqhOjEKfb6fQJny2bUa+Z+T8xrys3JSTsb1gkKW0qGWMAr1v0CnumVgn46WnR1+jDRTiw26/jUYc0x7PwLPYT9xu7jvHBR8PtIZmrF7y8E0/n10IYBjSHYVR0GR+Ig7teYAniAjr9KsL7R127/xkH3EwLGPXBjtzcTZge4DMnNGF44u2dnpGXif0OpGaTQnvSL22qB3KH5Nh6D/yMaDnHjwJB57sIyzxbaDplrj7iSJ92rDjk2+IkccGn/JzJi6c4VGa9zc38es//Ck+fLwLY3lXCguaKdKGseM3bNf4VEqNWluYu7VaQ9ksGKU2xQVJBpvCNQb6DNDZKrqqNdSfC21/3eSeWDrTWTitEW+wJwClnxvzAx3X0qLVIVrbgm+M1jbE1B1lHxvr+hYFuBGFOX35ifPMovUJ+C/McfpdT5821FB2E7J6+HEfzoFu8g/Qd4Bvec/5ivnAvMoczrzPnPkN+6pVXJSy2of2OBHvJniQjyglGj5Waougj3R5YLPB5zbWF3yavhO27DjMBDmVqPRlQPhJftHdlpjaoEu4SQd+emIRbHzQJ5UjoEBZYsQHd+BojHNMJU8s5d9lm3pBNMhmTv9aUF5FFvv9jvn2EHd3tylL66TDa4Eeryu8LfP6GMajV/IP5zjpF+5m3BOLWvh5m5Z4O83kLBP6Qw/gGOqYY6XNInzQw6rQauZGeVcK/VqM+Oca4yq6bZkLfvr8OT5T7tCP8ToUWomorcaID22T5xqtVmytxobnA/q7pf+e64jcO6g/Y7fOr8H9DroPe+YuinpZ9VrDa8MO5XtoLXlThyMbBtKm7FNvGic0963FAD51LF/maW6mndCT8rG8YTfqCWUgl6AQ2ajQV87YgS8a6K9UCSL8OC7pZe4+cvjgvLbhcNG4cUDPO2KIsij4PhAdEggz/fVwu42sJy8bmOP2N/u4w5d3e+pLoJ9TPD3ck8MfyeVP+OMUxlvtyRjhvES3cINFW+pLSd1s4NOy84qM+tJAXdLf1MFQeabvhJz1F4t/Ey+Qt/Lc7vepG0VnDmZcV9677Vo/oMu+Yg2UWis+EXwWdFKwzy3rmJv4xIas/LWhIMeZw9SXeD2/pG07pnQRM74NGdGGCt01urrWia9vLRobXx04zHO+stZUFuZIZ+KFMlD2ronWMoYy0AZyPsTXz+hMXXa1AbtyW8KYYu5ZmXOdY5STfE/0d763wExUxgivH4Yo8NhBh/0Qkc1/uFL+n0SxhvV/R4+KSkfjh6dMGwLOLoPnIa6BYCHpwrJDQ2hMSO4W9g0rwj01LpMBGa8o0CJOHdRJxWRLA9F5L+CwTUdf7x1lTcFXawYXDaIfWgzgaZsW426MHc6tAVlGnK0vTjaOi0ykGs7nuDcCi8mJmzpOCK0f4/ZwF1++/ClclAZWJf0b+BO+ENzscPJ9esD5WdhLojJxshOGiwMD2IQTlx66wL8h+EmLMCz5jNwGnKlHBh14CsANHEcSGJNs5WK7JQMGcPqyTtBnkgh375VVqy2+fPqC7EeSyymemazv77/n30QwWPt8wjFBAQYdecbx1TTlopYiJzVpL8ipUuRbPTnWDZ3Hx+c4ssFzAu9ljpC229u7GJHLhDMfWQw9Z3mK58cnAsicfdxF3+322EElKZtpIzljghPPhgnk5vAhajeE9jKgE3eQfVPDEw71nboBbtoLvM/Y1Rm5qs/duA310pCx8GrXYmMdZSTA13fZbrAH4X34+Cm8VuTVaPN+gH5t1EDi1eB1gj4TBkwDOZVwYvrw4VPy8OPb13hAvkfkeWESVe8D8Pq62pc6P53OyX+UyM/KxzHkZWeg3h3ChMikVLu2OGmcmfAmZKlt3H74AL6SSeMErom2M0F5wX+UvYFZW68DPtBqlFqyfwFn8nZ7E/JNLTQwClpnygKMAIblCm/DpCE86e2BpVwr/DAwFoRwoSw8ACXtRHrFEx01Gn/Co8P7tUJLA+aWReqI3Uvj0GpUSvYioAvDe+VusqLehtasooANPauPCh2wRF1Je/JZ26QHugk+cFhqjNjY7nAbtr1io8/PZ+z1xGYN9g6N0+scrxZ0+8zmz/MzbfB1WfQn7B+Axh/tECD5lUb9cJZeFohetUMXXcrPhMOTwvSR+x8k90fGLdHL/9BipMhbgb6+VpKxbfrLDpn4qw+NSbTCcm9Y7PDJmNFhRBtKGCu6UtKOBuRyiz49Ybljk6cECwB02ZUCrpplxObdhPn48WN8ohxIFEbiy2bbwFujQlPweZuXuKCnAj21ttSJupfOATx905boyHdmEaiNLyRBjkHb1PrTMiPqJQb0vLvdxsdPJILQqO0aLzvgR3mXPTanXc9c9QE3zB4ev//cNANoNPC6KPb+ldNXT28f2Exe2HwziVBmB+zpFh0bc5JecA/ExA3+XQdOltGRiaBJ0wmfEZbx8YTvqMfOCniXeo2nQOBAzGnw3WpLOZauRl+QAQWzCcf+4LT4ifg3YQcTscc56hpX3QSSXv1XGRXkrLxeZ+wLuVVo7IYaAF3/B9kSMWxaFpOdvrW4uf0Q2q6yUy8ziBMX+DSIHllWS6vRgDdiPwdO7fQPEzAXpPKHOcBRgTVsCRjSYp+F+46WvrZVAjwLt1BHZ2xsYZE+4evolB5v8OjhwoytIC5MfaHPTPyecn5xjnJ86uCdl7ZrxJsWu+0Y2oSg35CBOnx6vGcuegQV9gK/XREkWsCGtQn96gJNxtLqhoMypC3nUWzBN72uMVC6fOsvC3Ovi7oz14nd3DN+f2Zx9QbduHNUZFYQysLzhCyTbvgboMGYlG3gmbFLxyqnEVva6DfZB164MiT5h+wYKjwyZ+x2+1jjJHa3/Bd8/8zc9hLOg8Yf2IFJvuB+I6YrU3lwjlSubRjDDbqCoIa2i3Gz4w7dYcPGFZPd9X9UvE8/ceMUVui3DX2hDVUVEN9m9Ibu9FXiB+4skuAAABAASURBVBiR85SbHwt8GauEJ+/6gnLQFy/QtRD7QqylMcc18qLGRuBMnDyFGzkzshFnVyvtNTbY3gbbG5BJhzC0O+kKPmgzfeUsTp47dKiMrZ/wvxPFNulLwjGsmc0SN40KSJSn8cr7E76rX83ojKbQznrgGZ8hl+caO3TkYtgFXcFm9L9X8hNjsToQn3pVBtrRA3P2wzN2eLxHNiewayELblnCvK0Cv3vn6QU4wlJmW+zBNwpv2aSVDvlNn4NP+zfsv28V2RV86Mh8vb4Ff/vhJn7986/x4fOnGDab0Be1r5QF84+8QQT4ayjPgTjU15ZwrJ/VD8X7UmoY3xo826/Rz/ZH8qx7fOuROPlGX+PkAD0D7RElrqUwXtgNHCMbPy3LlgUhNry9iUFbrCNqqTkGted9Rc/K8f7xBznlC4teD+6gBfillDjjb/ePD8yzR2xuDuVzIEbfMQ+4yDb3s5+6fGAT8wdlIrZUxjdo8aqfTOj5TP2Zq7FPe2vMZ31rsICHvPff4nMj9icvNERuksE3RPOlHzTJa4kaFVs11zowDw7MEW/0882gR3LJCX9M7YNcndjm8wBNG+Bvttto4DfWOjcoB/mwj/Stului1sqhxE14sPjp0+cQl30t8tBBf99aOK9toEEdgpID4iPlRMyYmHNabA/bhGWbsKXPeKHulZHjjBeusQ67PTZSWaxDDd8SfPDjIs+lhraxaVvg1ij8G4YWB+B/+vQpvvzyS/iG2gaa5NuxI/c7aNtsR+hsjGtRqdMXb9GlayHz/A3yKMB3zWEMU/6bzR7YN1nEOTBO/A05pm8yxvuCnByrfO0jbvnz6nyrXWs7FgwPH5riSA59mt5AAx/gVS7avDwFH2WF0RGXF+SoLE/kpgiENr/qi8Fpsw/4h/P1Gb0P2IV5/4hfi3ejT0GfYzI2IXR1pR0TVqheQrq05Y/EAHUVNfD1UzwST3JNZGwDtvH1jfu/PyTZgG9oNVxTqUv16N9t2wzY2DBGfcdte84nyFC6jTGPxKwf+PcDNgshoQ5cH0k36TG8zxn/+1Zjo93i+21AXpSeeJZ4K8/4RaPP7jDG7ccP8fGL66BDDLQtxDE3u09ski3w0MObcjCeli5igB5hVmA4HziX+DzUFtrPxOH89++/xw/yuSfodaPtzFwsD31raU8D1wFeMVxUtpBHzOh4Dvto26VWboXmpbyPGWNkni2l4udTOHdO0Kd9ZJwbhmi10bcP84bI4V34+aOVJP2PQvSCg6wnod6tDndlYFnecMKZJGLCOCcUvZaZ08ScOJn4jpzoaShOsgYAjU3D0sHfmAQAHwWlYynAmKOLgpJbVJSNeaRDe3r/lE79TCA1mFKenllUP4YGOHESk7Ax2obxGYzcPb0GheDTFaDRzhc8C5PYiSQVGJ52sAFjsKBHOr996B6ViXxDAD6wiD8wSWwInDufcSrpW1ys1JoT690dCyJ2zuXHRc8L9L28nNhtpUCfND6xK/0Avu/fvsf9+27ymsivTltA3GqNhvNq/E6k8tVTl8GAye3D3ccY4NFXDJWhYwoyg0X4mihzyk452FYNDAQlu0xMuDq0sk7+gFtrQ/4l9XhEX4/3T3QtcQc/e/gZ4bkDhnxJS3gDsgqNW2TykYTn3//TP8YnX8cnyCrHJ4KLOh5aY7K8I5CN4U6wCzX/i8nff/trfP39O5NaxAanb7tdDGwO5aRSpaeyeTJln1yIGQjACWHY2hwnFgB5aoedOTEYIH3N1oDtWyEVvt4Y8/DwI3fsfYbJvPdU0FO0Hz8e2dF/BmoJeWx1jOxHjfr79u1b9i/Qo/4/cDJCU/jrR/Lnbvztp4/xp19/DTcPG5PgC6dNF7KpnjEmFdqLi8Wn7z9IqB6x3VP6SEGeTkpdkc9TaA+//+WvkadrJMPyqV4G+FCHyt1T5TxphggnqNwgQEfb/T7sL19uaqpfbcpklq75PQPzFT/UXtSP/bwXdgVHbRWTWEIbdUBOMOhdP5IH8Zk0219cbgQFdiBdC1frOwfCu/hTsTxbL68VHK3W8Npj4zRhbxPFScEnWOhKmNgb7NWnGyYbJmvxr5Nqw0bGtBdtZjHBe31hQlyA2+Lu7kN8ZhPXN+P2JLnRVQADE4Ibuh3HbSjTrmj5FAxH+k1ClYk6N2l4Qk7GKmOOCx66RWHM0FpskMl+v43tfp+/qz0mTPEEdjmlXWrjnqBatFH9GOHSdsTe7jNmPT3dx4+vX8NND0++lbsTcG5mvMcFaXK8tqbfImbEirQX2OLbI099vG8tXHgpO1hVLfTLSz5Ke1eUg3UL8QE9s+gUpzjOJATagrKwr3CTV3x5e7vPxafJonVdKZywz/nHGo1l2pHFkzAn9Q3x4AY/2SIndV1ridpq6F+1NsSgrmr8tCsSmB14HFdbCz8uhF+Jk26YpiyfHt5lRqzGv/Qx/8czNwG08at+lIXxaH+zD2k4oKPtbhsjZYsdNRISbQsWQMPCm5/OP8phpX0krtYwMfM5+2HPdKOupO6Fv9tig/CXMkEH0vBGvwUF5ZgS4WvQ6i7HDg2ZLZSIAVowwnh8eoqnl4eML44zQb+F3g/EdhP2HZt+G3CoD3VjwvaEHEzaTIy0FXHO+IA4jT3Du/yEJ17t+Le/snnNfCOPfanpP4UrBh2FfxcKZNs9sg5gJXXWYgSeC5kBOuTVjRp9W3s5+6tfxGDhGucDIF1ZwXh/pUFU2qawrU97QGagwRbm9Al9zKE99fJRuVrU4Ycb544tw0vGim/fv8f/+r/9r/G//e//R/zH/+M/xl//+lv+iqQLfmNeESHA066JeS5enKMh70pcuEGSdL/bfd7jD2/I0jb1Kc+3iXtELhFuEiccYG/x+Y/M/1++/BK//vrnuENn2rMI3LDQjzp4UGbq809ffo0PH+5S9jDCPDgxDzyEc5PzmDoUifyPzCFXGRjfjEnGdcuROdW55Kr7xANSE3UuIf/ahLIv0Kk97LCpA3O4c4ULhtY3umL72Ku2L/zfv/4W//bbv8W3r99SluZTvpFjm74t7jztxY6e3ChRrmzkOB98gnft9MwiaPVV59PI+OibBDvtHYwzslbOhi77e2/skwcXXp8+fAw3XNT7GzmhvnNmY4+hoZ3Kj7xpd6/EBuMkBhT2b+Q2Iz45ctWPBq7arkV7E4YLNedA9eP4h+/3yP+RufwZ01hyIazO1YG0GXMfiMPyrhyEIWxjg/dZMFp9StqUueOcN04vL/j/OZTPHvlrLw1fkg+QEZtndKUkIoTXanvPd9ELHZSVON3w9O806f/ahzD2+0NuQGy3bArgp8bdV3JMc8GcZyBMu1PGFVvabW9CG/QNnRE/NlYK+4UxmUtAhvRbtHvbABGt9lFrJ9rMCaRJXSnbj8yze2LsAHzjgTapvzleWu1n/KytRsvSiKvtPX6OYVvKy1yUIu7aaEeHF5Abt5SjtqYtztiaMUmejAnyQTckBRTo1/c+kYeZT5k3rItOfBZm9Y09Ovj08XP8+R/+ffzy+UscmJ+6UmLGzpxrpLtgZer3sL0J7fbD3V248NZ+a63IoYgS9634cYs2tJAPC43ZRmOoc9u8spAhJ5jZfJyYc9E5PgdVmf+pW2Wt3OACU15yU+OVDTb9WN2s+cOJzdkptNnj0zF/pVY9X+Ctg6S+QgdXZe58qL3e/7jPvPnhxw/yjQfmmOfEaZ9SCrZWo8KTNPosTRAQnBLBCpLArvSDa/tuu48PNx+x1cZaZmIuZh5mbSPt9Eav25zPR+KicINP8kCc8D8I+gE95sSIGNtf8I0TfgcvzB8n1kVdKbFH7h85rL3DtmryVKJqE9iscLfbLWusbTRs7icOZKAspmlic+EqYwwCywg+2qxrz3vi1sPD96RbuSoHbaRHBvZ2/lFu0mkuiBCAsCCSd92l3gI+a/reHnsytxhaRWQz8/gza5VT2oX+oUzV7bfvX+Pbb7/FN+Yo46jxC7IUAyIXvtixQ3zATXHpqqWlboQhLcI5ISfjVlfe9YZ8hCM8+3XwAUCronKvP2jDG2TnvOXfNXxh0/aFfMO47rrcOSR1xPrJdap1MJxz44WDBQQQHlYJSzjCX5ADVKdebohDTTrQgfPmlPH/8eeaVn6VqTGxlIpsRmxknzSe0fniXAv7fDN/l1f9cOUzwrV7ltoYg4yYn19eXrFlYut0DvcjpHc1Wrr8wb7lD0UvW48qfxW47rGSbxBS+TrQxARvQHCidRI4Y9Tr/ZQbOCeCgcVAoKFfaFfh3hfAabjKxGevGk3fKn5aMvEz6XW8id4JY/Ne57DkxA68n2N7DI6E/xrAhLeWkvDkwL4zNGu4wpOH5e0tICUDZPZhUMWhGjuPLiJGNyqGlsZsMtUVDBO8PQa+IUA5AdnPN1Z85dMFkvRNTDQzzqPDntmUcMJ8JpF6ZqGprHQCJyoDkjubFmlXPgawC04mHSY4h90+blkcVBxD2DpxQEcSDr0JD1yN4DlQDBAF+lptIW8mV/O78zmuKyVqbwvJB/WOny5zOrkJ8GG7J/CNdK2pfmkxqCgfadoyaZvcetIgXQN4DLJuXF2AV6FBubj4ygkXnt2dt8g/rCHvIeGXvo86EAAZ09fKBD2FJ13qKK6fJaBjSZvQvi7I36aBMZvdLhqnqupLuKf34ObGh3IwqHma/AINbnQdWUx6LaVmcDJ497VF4Z8Ti/9Dkn8zSv0qz+QBnrRBYRqsxHm4uyVZ2DM5tfeJPuCnRIMXy0wi+4q+pXeGXoNi0kyAli7t8Jkd/4f772wSPYe2brvJYcoD+nw+Y6/qXLyO2zHhKtsddmm7Ms+x6BQxpZzkxSRlRiATuKnM5FM4VzrS3rqKYAmn9IP9ELe0r2WMqlyAK97sKEILpkN18uvVCcJYoX8JpysF/dYsFZ1apCf4KIuZDVRRZiHOqCOaGArl7/31hZ8FOoUhPTN2biLloq0naTmQlGqLtyy2NrutYN5LSfqdUK64V/ms/C7oVHqlR72rp7wib30w+e2gp6+hPpwQTepNSkxGB2wv+LzBhP5tbFKfT+hUWzs74cHYG75/PL2S6DGRcX14fgg3xvUXJ+QZOs7ENhNgY5qnSiaE3ktDQZaBZEDFF3q47ys0Ua++uFCfGshu9rd0yMYrSgIM7chNvqRVHG4sLuoBGu2jjJS3fFn61qL1+AW4bFdW0qsNeWolHOOQOLSXDbHXcVW8jJHGgboGnEJdrcDDN0pXAVfi+pztMDEjd2XoWyD6nzL0atG+1Y1FfUlL8BH3APwNiz+T9sNhG1c6TOz72tIG7SebDMmvMlcvmDE8Sg/yhOZGf/tqJwgt+1bqN9sxGptW/r2XYaB/c+SMWy3wkt3yh7Sd0CUqyufr4hjpg34JEy4TO+XH4KjQ7tzhYnjMOLYJba0rxuU5pHHi5E25L0LA1hyXwEEyMF76rKYZWkoov/v7hzDOvTEHpV7rqkd5o1N0AFh5LEDBbMDX/waJAAAQAElEQVTXw+dgMdkeGnFspDCOtvRtkjFjkPcXbEk6aAIcMNBvsVDBN+fbyg1fgEfUVsMFe6WPfJxZ8JzRt/f2U1etogPkumNO3R72oS3Kl7p6fHyKv/zrX+KvbJb/9vtX5ocH/OmYOYZ9pL0r67w8Ee/Uw0xD2snKKAsyEnt8ca0D83s7d7DCT56198QN/3BFkjpnm/fOEy4OPXD47MLz9iblo52Iz6vybYzVFm/ZLNqg09J1NC05R3iIYOJ9xkYu4Ft1VqNvLWWkLMwXXNyn7bCIcc7R7hfiBMQwBIYKYkWWqTxq8is89KrcnLNWPxhjqI3ODKBNGMrFWPd8fIlH7OT5+Qmbec3FjDHHuHSdL41JlhN5nDSsfJbYEGfF44aM8cC5Ud6NkYkXnMrZjQxhghpZjcxBLJw40DOXGODZ/GnDfAaBoW3pGxN2kfw4iCJO5yx9ZrYNVnrsacc8mviAYwxxk1cdWfIZe0DwiGzJvMFFv5sLL+QBxldAR8PWW24Qk3dgN8r6ifitD4nXPrU2yQtplq6C0N3clH/blWXqFT9Vr8rBOVrapMNn+ykPdY6lhQ7o+FprCB+W0j4m7EJ5nrHTiz7GwKFV8pTtexmZo40NS+pLPRkbxDHCh7ZXuhJe1ZE5wgCPmsZELJC+5AuEBfl0BVg0yoN8tassS40L8lDuzhHCc37dkYdK98TJvzzb7jziJoT9KuMa8hLOIKyhxcgcIA0VXmEHPif8irjJs3Ic6GO99iWN0idPXq807chHR/QtzdbZvw0NOzwQ73cx1JZxaNV3cF9D+Zsn5dvg5GpJe4Uv+WVu1t5KX0LeRux5B2/67QZ7HJBZT9/Eh4wKvibfBf4iSlgqdV2BGop8G2ftz+4APM7h3KjO6Qw9ynnODRltWN6EYZv3a92S7fraqqdp1TG+d7UJY69jQOkF254zBmrT5h7Pz4+ZW7yQdwrD/vbtINmrttEVHnI00kIW0mjRtq22tdDHvGkkFnsvjdqaxXtpr8i871v0fXUYtCwcdqw86EP6mg19yizCdYC8+XbWGftGKGF+oI4syvjaX1vxjT91OKJ3r31bdUz0S1zSsRATk3YGFvA0+kjbTJzQh42hXsWX/mu/Tg6hkz7S+cCG74k1g7ISlnbheJ/TT7GDDfmF9Ggr0mk/4XrQIK0W8Zqn3H9/iO8cWHz//i2MJ+apoKVZG5B6npCvsUCbpyEqdCtPeRC2MTBpRj8FO+uhQRyOXu3KUfDhzikX/Uj6zH/aoD4WNiFP8fr0mJuHrj3fkBWCWzfj4H21kUlAqJ7++PvCXQWfPms8kRbnI2ktXQ3jtbQmHcSnMzHFtdSRNZU2Kh5t8Y16WAzllZuzsc7NkpsIY7U9dai8F2ljwIBNVYq+RJf0I+ejCXs567P+LrMNEuD1D1ZQ1R+JYoIbiisopuBcUq4TGfQ9mXT3MgMCytFQbM++tcZIEM1dewKIhquifxo08DY4tYZhABgItrW9B2aM0GDaeO4xRA2h1hpO1OspWQsNUEdPQwHWjPHoaEdPytg1lRYDXXE87cFHA+YCnJa7ue70f+AUy6BfhyH8nHEKN4Skc3p9ZVf0LRNZebJd53nDCG13ghK+v/rRQ5/t1jmBTxh/0kD9jsnvlo0bXy3ORaqncpYPN3FLAmmyK394pSDWAs064foQ0XXoAVjKgiYmliUDrYGgUOH4WknYkeOBXWqd17E6M25G8qNzT8bbMFAMrXKPQ+LABjn73UDT/+8//H/zpMQEzuRh877BYOJ1ZOdfB5euCi1d0ZQZubzlK5Ke3BnwDfDi9NcF1WnQ7UxSIz27/TZPpT59/OhjPD48xI/f/hpP3384JEy+W9tCW6O9xP7mLj798iUKvGk/4lVeB2hVbwYXF7QvnKr/4BTzNxYHnjwYgELEpcSRyfN4es5X1pEiut9TtrGFlgM62N3eRiNxKtiK9Gp7IOe7oJIlT0b/+te/xJEJdSYY881J+iu4vkL7C6czXSn5qzg9MF5Px3xLwqAmzB36+POv/xDuzNt2VI4koCDIk43tdoyG3gCBeS0Z8JBqyGsdWsijtnRkjJtnDy4IlCeECL93IMBaa3G1p4F7X2P1WXvIwumXCzATvTP+qjz15cQ11FDnwceJR/+2vSsR8tTXSgsqcrOAzRqTpu1uHy5a+8YGIa3yawI4Y1M8hnIs0KbN9q3FAIzaV3TLJAiMtDt8XZt6uH+Mb9++x++//xbq7wkecyGAr00uOrmaYCprTxdcQClL+bgoh678xKescqIAdvAp0CAt4jvjl/IFJ9FBz2Y3Jg/6pX/AUrv8cHeXiXZfG1MhSQuJrhOQcUHYXS2cao6UlrpRRwOwBnisXC2gXfUIDcplQL+3+1ti4iYaJ6ytDlxbKA9l65ihAg8YXSmSB33iaUmLfrMhAbEfrWknGWuAnxs5XKVNXodWIxdGxF1tR96lx/lSX5F/S064NgDQcRYfLS+ctKceSB6OLGrsTzd02OB7DBfr0ivtKDTpSVtCV2/EYm2KSppK1FpDOXuSOMCD/Vb493kyp3x20HrAT+ybdIiM4r11DbmYjOa11YQp7oH7gbYKjoK/27/jasLiYi/nJ+h3Me0fJdbWtP8SiBg7lS/r3EykBt5a3BpboKeiB2WqjcmPzwFs79PmuN9s97HZjsmn9TPzh/HVxZ94/vpvf4n/8X/4H+K/++//2/hf/qf/Od/2U+fSCwmAkxJsDP2tdLxw4vtC4jZBzrpA6lsL50k3HjztVlZ9bYlTfi3atjbKoBihvTEG8unzjgLlOx+uMmvosYZ+6dgOe/a+K0jQoiz7+u73JbpSE4h5V6F+ZD4bc7G0jbQv6ry60FR2FmnU7tStfF7xGmOMGcoH8aWP/NwcYHOtby1/TcY4q048mTXmqaftdhe//sOv8adf/xRffvkcNzf6EzTgW1WaoV2c8t5qBW1h82wONyh86+GFBNWNRGE1xhiXkxf42WQu0uC5wS86Iabo/Or05xWI65f29Sa0ce3Z/EPfIqzl3Oymh/p8fX3hxPspHpjfTiwwbF+HllD2AGBTamLMnM+dQqFMxKln5ptnNiKeifuSU9F5vqkC7ckv/VAMNjsSI/ZcG6CZ0xmr7I74sHOyvmYxX3MB5ptfwtru9/Hl8y/x66+/xh3z8bgdEqKylxdp0+YbeJWpOEFALjEzvx3x3cdcWOgjyt3crE+5R8r8gdjhW61PR/ox39jPduNlRc/S4uIs4zm86juYacpBmZ/xJfMG5wFlLO7CD+WmHfmG3+6wD3VY+xbR0cjA2tWs087823ofcqNuj25rlgZu9W1MdewwtMQpDv1aGuR7xCaMSdJ8hn7t1KtCqtjqBtw78jp9QZpOzMmv6Eq5a/fOkfI6gM9iH/Wo/b0Bz7kSxOlDG+YhbbLga7ZPthOf7B/5KXS9lgqXseqBfvZ1jPJ1ThO382fmwtjAhN0ZHyp+3loNbch40sh59FvlMRCXlYlF3729u4sD+UJXCptAS25CKB/b5UMcD4/38ZUF7gs8mx/6qyvafAce++2Qj/JVfhbjXqHN8ZaKrYgfrtJeOpS7Jyf78PEujHMb1g+yrh3MyMLxA7a/Jb5Jo8W3SH5Iw8tTxpICvbW2kFd9U3p8Q+rl5YWYesaklzA+D+hEG1+Yq9yc6FvDf1h/IFnHOLfSOaRPPPLTA1u+J+YTZau8tUN5HJGluK1b52PiN8T3tcUBnqR5xJ6kra8FXPrsGL6pZr1FPYDip432TT602Za6Dz7q2XJG79Jpru2Bs3jFL4yEBa6B8X11/FoYnnmr/mQu5Rht3euE7Wozzvm+RaQNZ725M3FzxhcdL0xtpVZzoyU34B33ldxt/S2N489YJi1bdOjGjr46QE+FHulE1aiHNQzznjJV1guyl7cTvMmf99qc/XMsfqo+zAOUm/DlVdnqp/q7eZx/UuLTx89hsV7dOb8J/03Y5pL4xE8c2ICx6OH+PnNQc0v7uWmT+Ana0uI69xqvjAXKB8VEwIywJuKufjbB03R5i9PbFNPbG1whZRWLAB3zhlNbeMQOWq4B5EM6/6+lr++6Z8yF4njHWXyjx9hpnWutIiFZIKlU7LzZLf3iDG0+HA7bMI8Y0IXPM34F+ZnPOV5+hWfp1RW2qn4sMMIQeOGnX8fllZvWaqiPnv5gp7qkfpWbB708IKoStdacX42Ncf0gX/Gpnws8XqBJObq21Q99ZjDfkrkB6CI/P2/y6Q/z449FdodcpbgrKOD9HktQsWecaaJ4P6M4WsOJs8fYC2XAyDRog4AGbruK1kA0LgM6UPF9Et2+xFBXg83AnPBoBY5G43iL8AbgZtCulWAJcfS5YDQukHVSg5WGLA0mvV41rBX3kgYonJHNDSfCDA7gy/YL5MAfK38m2GkNZhDeFfBwNTCcnGwIIvaXh741WhiH4y8Ek8AJpbm2ioNXjL5BZ6V4bTzXLENttLd0HGkUnnRb5M+EoCvg1eegSydKRPyw2mfHICXgrXCH1mIgoe1bgyAGIhcdS4cySU3aSkWXFpyUBb36k+UNCxn/ZwtPQBJu6aKyWPXexYwTjn37WqCb8VwhJQOMi+Mzk4hOC2JkHOCAdjsg2xk6rJfWcUcQ2u3ZXJvDnfdvX7+GwXftQ4+OwlCoB0+LnSeoMHwBDlAjdUqfFTTcIXdxn9l4OVLckZeOAn2FcTOT1zS9JZ3q2gl9IJEYakMn8NEhB2GDMO2y1ajKDz3Kr5Ps8fiKuBdqSgASu5jimQTomZNM2wuVJjyl1JgItiZEKS/upXcHz7VWNpFInEnqn9io1M67AjzqbavQI97GtaeuiwKL8Adt6sAiPerCgOwi1zoJcnzfWvqQNmkZePbXOHLSHFqYqFgH0ICZvKh3bxxfa/M2F01OcG4CSaM4IAGeF2Q4MRRB0XOARuUoLvm334yeL3T2HiT04sszP1EdvMJv3gPCPsT+n6dCz88vnOo/xTMnWEeSyjOxRfwX9Ot14nnCxq6LOMdnwedMppVJ2iEbwOpEWYEGvGAsUAMdM/StPJeMVa3qo2NsSFR22OQ1JiiPJJUxTkLSckaXb+By/DqBYTcwYKIwU88tqlh5VB7BR/rs70JA+AMy1gb17QH9MMBQY09uS9o7N8h4Tu3bV1pc4KwF+Ni1jZAmU/TFRi6A4KutqQ/xeYXtWBdGNF6/KZTrQ4RjLNYA3UvClGflfoG3rEQgBdxJD/bk/ZVPBmAbc57q2jfhiBxcysAFohuS0jSjzwld+saAJ2hv3FuvnfbgkLcVBj95Fl9jgWKC0VqNgo91ReC085X2LMwhfaWdoszVS9oF+IwBxkCLNAun0k8oxgr5hPiQ7sHFHQm9NGc7gl6Qwcw17YvYr62BOqTb0hUWZbQLp3A/sqBTJc/PT/Gv//Iv8Z//43+K3ETGth0nvV0Bm6Vb7WgmYTSOiSP7QN9QWySd9Ou5T39D9rVqtzXbAiKVsWMdtwP3vb6jTAAAEABJREFUSCxvYx/KrKNv9sFAC3DWgpy4t78FSuziLVeegOkDLHFJJaLiNf710PFTzn8PoxbmnhYN+Wl/WCWx8LSOsx9gAIaNj/QZM1aBKe0GpMRixkKrNq+e5Cf9GPtQn+YRX375U3xm0+KOg5vD/iY2LAa3WzYB8N9SagR4Bvyq1hYVWOKb8NvJuHGaWLCcMt5ou+rN9pXHdKX8cQGZtNsmfau8uEMm/KR64YCfHgzkZz7z4+++1BJntBHfjHDB5SL5DTrsdIXXlco8WcEZxADHrAKSf/tpc9cS8KU9ypNXGOVbSIhLyIfydnMOEvNg6IzNn5HbKzwby90MPYN/jV8LeEvK2w2Mw80dByKrDFf4cAk+6bD06HWtr5ABBvgWjvDFo+0lE8FmAW3OT9kGfn1dHmy/0PZGXfAZ0I/PSRuLTDfplJf9Uj7g9CpsfSrhMN5nhicdfa1RgdMVfM9KHM7cCTKiUDdgB+Z5G/K8oba0Q7v1tYaxxiIO9a3vSbd46Mj4EvqNsoVjqmbK3+lIQO+li0J/aUGXyE2+pNOCYtFThPIboMerOJ0vxDWTmwhGnUqX7Tmg8BNY9rVduQgPCpIOTJQvTymTmdCl7VB4Fq5+o829sLF2xvaVIWSic3jv/6bHWTulCF+fWAu82KeDCJALb0JvLpLzngMR9Xs6va3+hK3Z5psPE/dII5RbrU0mgLB+C/wMyN56+fRZmuRrlUPJ2JD6YgPDtjfjLnZrH/WhzgZyt9qQdRfk6HOcsR/9bF1UlzC29uCWFzEb390Ek2ZzphAwDfLiszaetLzXrZulp8yDrF95AR/0O0abT3migXUsbYw1Zhm7lYW00D1aq2FOMcBPhXfhid975SBP1vlsvXAx49ST0ked4cc+1+KzdKhjc8yrfm0XjjF/lbN6Xov1wlWPysGrMhWH8MS72ssxntNmJrh7l2/aD7ZFZ+FIt7js8IZuzHVzLsdGJvQvbcK078C83cN3hz9bFwilUnI8FfZNehi3sBaRJgw854QLzIM11GfqoNRwrPCE/fflqoeuoH+Km3zainFR36rgpwXQ+szqyz5nWwMuNEqL/4GEcUD5nOFN25Gmi3aIn1zbIC2tSHpgI+RbGSa94u+6qMAsHbbBc3R62LXQi7qM133F5lsW+2eON0hPW8dDt/DfxI+MZsqFYpwzpl/1b65uUZba5wytMKuK1hCE7nro6duKy/y1yIGkUO9/WmKdvArbq3gtykC8dGVEjgr1J71eg9paV7j2t1TohkX801EWaykI7kLJ3OyCHiw+U7Keq3nWIr/cX+lI/UOnNJbSAeiP+0UVfyziOxRcILloxVzRC0alI6FYvjSnsWoEfVsNV4W9dw93HX0TYbCN4qRsOxDiyG769x/fw8lfh+1RMijyxEHj1rg2BBFPI1y4jwTSomWladOTe2njjmRzwhEJXNLURSY5ReLoa3Ce3gPUBecQt4ZuwH7llOTh/keexGlgjeR/IMnWCM/vEzQWHxZP0X7769ekr9bV6OVFWv0fS2qr+RbGl1+/hK+JG/ylzZOhFxb97tj6yqHFiUaH7fuasCccOydR6By3Y9ySmBmgdD77mSRJq07hhGLQE7Z0VRyuIjtls8oDDlHUTDEQZD/lkMUn2vNeYfn8t+LOsjrx7068nl44AcJR3/si7qithQFWvv0fR6RrRk6iGknEtyTk9hGidPu76vIxEVA9NVIXpe/jhUX+d05Gv379Fvf3D5x8nyKTZfRhX+k+k8C+cHrjfVcqE8PEieoxPBm2uCOv7cj7hk2WW041fbNnZGEwoJ9VHiVK+XehjIZKcB0az4XgNIOTDRlwuxElPfKwwcY+cALmRHoiuRD2zc2BJPmGsmUsCSdi44tU5PK9MLi860E93t9/D3+V7Me3e05Ln+H3OY7Pr2xwvLB59Mj1MZ48XUEuPeNuOXHzv1D98qcvsYUX7Un+PEUVwx7ebuiz46oNKKv11D/COmXsaZcTgTLJgAqF9tXWhaHO5G+DfLRN9Wh9h590ZZ3wJyb8Z3TjryiJ3xMRbcITbCc5i/DPqfMZuSLTvgom1JMTxpoYTOknvu6rfzh5SgvGvn5LXROdAmJG26ZtzAZ/fEG7X+sWwFLe+4AkWq1hPFA3tqg7bevb9+9sIj1GbhIhVwbanZHr1wm7tpoTbulWmsVhIig/EzwZE87gl0+L7Wsh0abdDSH7+AbSw+MzOr6nfI8jiZMxRkwF3io0GiO8Dq2FcSWi5Eaaz7VvnErOoR6PLyeS+Bm+Wvrby/EE6Qu9CzYPXjYdlE1BVuqwNXgYa1SuPte+ZHJEc6wfpEKcm9hUcLItXYkKPcYNk7KhtijYHAgiP2aH3nRSWGJkE9mY7cblQPzVtsrPznb8rwumn3OCNte3GrkJXSuL0Rl/fc5fe6pl1bMy9VbZTMjz6KYt/GlTjodxdLYkgp6OCa81dFbTXmy4wNt5mvNE85Wxvp0y1DFMZNpmE44pPRRjl+KpjG8Ubd+Tf//Wjidh+o0y6QCa+sf2tV8eox9aZIwthVgxhb9m6dsoT+jcJF/71NdMXCu8OsbnvpbYEAcHZOxp5afPn+Lzl8/UDYE7IgtOh5G38526K8B37ILdq6uAGNvUwchmjroT7ivzh76oLdahRmMhNMCT45V/xkwAyaO6W09Ab0JYVCPWZbUlbHtGftJvuTBY23LR4vOMThIfG6n6vfOUz+Jdy4w85pxvjf0W33hxEXaBh1n4LBL1eX916MKz4zKePDxCx4wuW2wPe2QyanCQV9I+e/hSlpeEs8SI7Y3E44JMR+ZE39IzTg7Uu9G0ZXH/8cMdc+1dFPWNjepXymBDjOtrTbsU/wwdEwcBp9M51J90+zalp97GDeeA+6fHyJiq+RVown6Un74rXHVzhaW9qHsZqNCnLrqCjVNKqcwT3HdlvQaf9REbLsm/9FukNaIwPxxTrtJsbNsT67fbfTiXtVrJZzAfdDW/6w7Iob0X8EnTNcb7nAWY9oGAvIMCvgvyXxKPfqjPURlDbakLDzGuZUMMGN7tyz7CVDd9bdG3GrVWQBeJihM5y/PxMWOvuY2yHuh3e3cXlhF/cE786+9/ybc9tF9hlAKMAIYI4M2LPtHIwdww36h7+NOGtKcJPFn81WrmZmOwNupbGc5b6lU71IbPxP+z/Tntf8GWX4jPbhaIw6LMfCvQ+fkH88YPDnOkcYYO1f/GWP3tjN0YB/rWUm/6sDH7+2/f4+tvX5nbH1MO/mFg3z74eHsn+NC2nB88lNRuGvL0LQV5ssOZWPP08BxH/Fr/Ugza9X6/jT16t58y6hDPG/5g/zP5kDypO6pDHVjUc/YxFmIfBZlNwH9mw/mZAycX6NJdsFPxOH+ZP337/Wv4d6B8e0O4FuXsWx1PT8/kxMw9yEObM/b987/8a/z4/jXcuG+tj5ub22i1Jf/1/Spv2pV+pF7MSc7EFOvr0Ji3x2jELgwn8m/boBvCoc2UJXw7RV29kBud4MHYREPi6EoJeTCXUHYdDRtsq+D7wsO4caUS4rFeP5IueZcm34yTrjO6TbgqGv60Bet8w/gRO1AeHtKpZ33c9gv9LMGnlOrPnMtdEyirp6dj5jvmEl0poQ0PxKfNuAnfSmM45C3Eo5mx61d7PCUtQWye0n+Ura1JjzaLDGZ0Kh8b/KFih+pXH5sYe8IPpM8x1ve1hvaKwKiSweC2cI+EIMK+F65W2H8tjClrnxL849453z7ZlSb70eRXcdok4FD/I3R5rYwTvrR5iA2k9Hflao7m3Cp9abPYov3k1zlGflut4TwNGOBDO8j5yf3faEeI+ezYCR9XBvrYC37krwb/p//8n0K7VifqWnqk/YpT/AP2tyHHvr29iQ8fPob/U9bd3V1s8buCbh2jzwj3DRwB/9Ilnx5EbJiLzBusW3lWp0uIY09+7iFFxgL/Nir2iaCQmZzQp1TmgJqxxP4ys7Zc79arNCz6PfFHXz5hB+raoo8qB/tor/k3h/BL5zJ917gl/8p7/bUw5hH4fcNeUg84XIf8Kz7bI/Ph3abErFyND2f6em9eYL06KYwpfQ3nhs12H6udxU9e3qAXTfE8Jo/ey7vyN28+sq4wJhlLHsijpOVMbNBn5EV6xTlj78FHG5Q25TwMQ/jcFXyvoBCDKn3+aF8p/+PQjKGkcjg9JHSt+oT6rpRQqRpwqy1UUN9qKki9pDLfZmx0IXEpFJTGOCrC9rxlx/fMhPZMoE8no9JxGsCEsevYVIWJlwY3kBRofMSETPydBDUYCEljkwYN5EIHg/2ZydCJ9YwDCxeSoW+lRdqFbb0TgY7GsR5+bjsqorMbFya2BqdXNiV0Cg32/vs3Tj6O6dDSIB6d7ZmJVtqFW2sfpaPwkDiQH7ch3mvx+Vrs84bDCU9a+r6mk+lwtgn3WoJPqwQQ5F65Vp0SevnSEj+TO5VV4AikfLkrlaolZhaFEzIRF0xk20AAEI+Bw6AnLnWTEyCdrjTntQvGiIpk0ku219iQlBsYvSLBFQ+Tu/wMDdzhJDdT/z4Oggu7uY1g3BpAaZcGizyNGTiXTMilR71eCDC2W+i+foHTwZuB2MRSXixtqKHdGLQt4jFgrZgUxZKnR68EJRO/CflrnwV4rW/YVOFxSdu+bkAa9Ad4Ef4e+pwMKjqQHhcUM8Ga4VGkh/rgMxPMztqzbT91BWzatD0oyf7SugGmC46uvC/80ZMJqXa92W6Tn9pXhiycUE2ZoInbRSLg0i+UtzyglrSF9AGSBK/WjUwELuw3TNr2c+Ggj2sPykbas55ZaYJuTxrO77Lp4Kkr0I6PaRv6hjwLQzrezRwD8bv200dngvxZXlgYan8mcNbDCLyXUC9j65H1QFnjiXQIRb68qt+Gnbqotn8EtUVLAwr0SIeFp6itRnmXtdbmwmBJ24k8NZc/+83UOQGZKExswph8avfSJyx5Ev/a/91+0ePlJ74pF8LTdCaBmwWZ/NR33F1xdJD00YRwhGlZAtlQlKsxxaJ8EDlwloSpPuwrPZ6yudkqL6Ugr46SV2WwFsCBe8XnT/sLf8b+fK59jdxUII668NSmgk/qTsPgvgCzR8d9bTG0FpX7tC34ELfyyAIvdE//8PnieGRina8jO672LWUtDxZt3Q0O78Xt4l6dAiRtWZnLvzCuV+/hFNYggJ8+I8lMvIWn/rQji/JS0JJxLT47xtFekRRQgAif1nEJaVjtiRoGXjiVSn9w/sI+pM+xtIIaKaD/N2xZe6ICmZdQtsFHXaXMsfeVzy7+9Kc/xz/++3+Mj58+k2BuwU/HjvJ//SaCkvCGqvzH8Go34bqRqp3oP9YZ67J0joEzmJGPUpgb0N3I4qMOLdRF6tBB8ke58mSVxTGdNxbgeFGv8pBypcJ4apPPzov6ijqzD1LBAphbgH21pxIlccMQm5oLG94vcZ9/kPIE+iXtK+2wVrok8wEXIa1dKVFbDeOhca+9y2MDT+dV/g0AABAASURBVAM82Uf4XSlRhyGLz9IB2iDhQK81SqnRAb8yvgEv+MjXhP7cJPYNzufHJzZvX3NReyJOGu+MlcpZ37E/BEfyRc6yUMwv1o2GGX+1gBnei/SIr69ReiiCrWtdX3gI62poL/qAbRbIAgVRodQw/jd81PjcmFNbbdG3Fuo2+2GTF0rSRcWVHhQQdMLnKnMXBX57C/R4HRIGcMDBMExXfCWkxbyqdDX+9oFOae24loo4uQKnFHmg17uDUpsybrWG82sDR+U++9F1been4yiIaJUXvqUPpXyT8GCzGBnCl78ykLzR2bjt3HxELy4UnQvBTl9kDoyJ+UQ/vFgJ/JQRVx/VUc5RuTAnX5Nm2q5yt4+LmxlfBTN8lKjQr7ylf8bPn8kNtPEuEC3Fr331AReIFhfx1g0NGQw19MnsJ/3EXuGYWwqjKwjFRng2dk3Mq8JSDlZLW4/8LOrE54L8bQPcKjvoSvlQKZ0WbtN+JuZrKfXXjrQd26Rt7Y++144JR9pP9J+Yu+wjZdKqD5ygS9k7zth6Op7ZnHiK719/4MevOV7axraNWluW1D/3ISDxUKQ5YaTPTEyEVCKDrtqpkJ9MhOg57YuW5MHFrXmotGSvUgFZQjouAqTjm3aC3q7P6QOZ7584VBEPykbgadvgYwgHLAv4ZnIk+jB2BUUdOnojHlz9eeE0QdzqJmnhgOKMPCBu9avUj5QtuZlvmzJLOxIoqO2r/bnonec3tI3soUN9dPAjXRafhVSRh/fKymsFR1dsCUAxFgl0PBbqetpst/jsGIs8qntLof/PefgdthsyDft2nDHR/tdxXcLGdoGdPkTjjFzAzt37F76SPX44jkdiTUmZDOTwQ1vHgzr5zSt9nbNe2MhaZTTjCo4MPuiU9gld6OPKu8BflQau8kEnbAbrpJ/0KFNuUya2JR1UzMAQvjatPas/+2sn+jhdoAlurjcMFpe89uBSNubEBzZvxC9c/V4YjEo+B2S38om99/CKHpVjwpFZ4Ch3+xxu9rGnbMnZqWbNM6ddnvHdtSu8Q4MxwLoFe+Zx/SKeJJMfF3XA9acs4CJ5A440OkD8dlF+qwxOrE+18RnfQnbkava15J9TIG4iQMmIWqFYAoErLC8XgCkzZW3Jen443sJt6PvOU9qisqvDKhPbpLUhK2W7PkMDMOVV2id8bYL+GZ0t8E2TIl67vv+EqpCvTlvo6nvt/zsuuNofhxGNYT6/5UJTBaJKFBNpODqESYoJmtdWW0QXGDuBkYX/maBpMaE6M9EYTDXQmUB9DbYzBr5Q0jCot+9EX43ZNiWlIVRgF4xVwxWmO4kW+xc6jZsx/PsdOrBG6qScJ45sythPI9MoTSjtm8G3K/BC6WsujEwqHXuh80UDxVANXJ6Q/M7uqidbbvI8Pq0JozS68fPj23cS2/ucIG13J/qFPq+vL5yMnTDuJVwM7Xb7uOV06MOnO3ad78LnvjWSmSUy2IBT/Ppj4Ycl+FwoxITQY62zdNBcWw03JHqcJBvpZzJh0mOCbp0yE3eP/FqrTIBLuMFjUDboClNH3h62maT/229/SZqVkziVNRKKnNxby4nahaWBwWvpIkx4docx/K9Ala2Ji/pU3+pdnmptwGhRpRX5Lucz/G/D/yXlP/zTP3L9BxYEYxhYevrs2F3298B7xr2hh1c2CrULWKRfC0+Bbzkh9RR/Q/ApNIhHurgN9atsPAHyDxfaf7cFPkn52zIR55hUGSSdE4HIMYgcXcyZ3AiHuAnNNaTl9nATm90Ybgx56ro9bMNfl1OX4tBmHjg5Uq7CPDCR/PLlS9xwquDfRpgJdAVh7/eHPDXb72/CzaPGxFnhV51eA6YbSRZ1af3IRs2G4qLAZ2ZQ6MRmlCNwLxQXJzP2Y5EPdQq65EWaHvEDT7V8I0RY42YXwzBE0EkdezKm3UjDbr+NPfSLF0Fl4mXyZZv6FbZ0CPfh/p4T0Of15As9ZXyAnwFbGVy8cHUcpObbeZ7YOu6JhMC/z3JmjPQqI2Xy8e5j+L//HLZ7Fn+N5AIlQWPF94XpJO2pTVcKiZx6jFB+tuvfIxOucD4h91v4qG3dSMu3TIhHxhqYzu+aNJ7yLbArTS4yTsQf+ZX3Cp5BfmqDCiZtZKyddT7RVkvFZtEsjqBMCnRa56ToszYkj8rXWPFyPLG5c2HDAzsj3h15Ph5f4/j8sk7a0KgOLROyOfMs7cbNiWdxS7y+6X3ywITuvfXSvF6X1L0Jkf4DhciyxYY4qV8M6qUv713RGgqyT5Ef2pSptpEd+CH8a5nf47U0WndhLF3oXjI+cBOFfxvgaC8b7EBZnOHFomzTx3fb3BCptSWtJsvlHVZeuRe2OFJvPmvrFu4hI2OrPAvXRYMnjdPLS5zZzJtfJ+IqcgZv0oruZnRrrHXzwtP/E/KX9gat0ivf4jN+vnBCpb06doDGAz572O6JCY1paCaWzui+4keVBXpNWtSVb+x9/f17PHD6jhjin/7x38f//7/5b+If//GfMmZ48qg83AwTl/ide6wr6GS91rjW6dvGvgk+vMqrMuxQn7apfxmDlXNlPMQBskSPfcb7R5s0JqqbrKKtvBd501crMmjwaT/Ltb1jgHPIjhhYsA8X3cpFm5R+ZZbjOmSgMugPabHZjjnP9bWm7z8+P8X9jx/x8HgfvrUh/B58Gza9xScs9R18XLwq68NuH74Nqc2ucacnqUXUuaBcUgf6QBadbV7blJk2Iw7H7dDbHv21NtBhwQdPLGRf4vnxhY2fUyz41qxNLYHNTMSzY3gwoD3lfM4B0DqfTRl39Cnjs7qw3vjhdcU3xoAsMwZECXXqs3oqtYS8epVf5xn1ClFhDByYDywVmZUOuyoU7lO+fYvCc/AxgRa3dur4eYLwKCHsho+PbJT5d0mcM8ZhGz5vN/vY0TYwl6iTDrgbn8Ep3dpj8suGib7hYkF7cT4Xf44pNeeec/oSwo4I4fm3dn79069h8W/2ycMbfmrO9MIBn/Ofc51vpRVgePr7zByQNkQ/RJ9me0YPyt1Y6Rs0P7CV7/cP8UgxTpYoIS3BdR0D36Ug7zF5zDds4KmAQz9/Yd77wRwlnhG+/dtT8hOhhQYxsYb1t9jGB+YM/4aIMORVezgeX7CVySk3+VbvF3jXzEusH/WoLtS/f4/FzUPlqT5bxY+hL/uQZ/hWr31neFbn9pMW+RKm/eQrIZv4cVOwGempXO2/2JHys1/yssZ786Taanz49DE+fbgj17iJLXNia43YDEYGzfjJJWZsKUKYIz4x4oPGJWPdifkItLRBO7AndPL4hK9QfFN1Ig5Js0V6pE19mweZIxlrlHEdWuh7rdaM7ykfNvLcWJLfrhTQFOgqiSv46FNH7OIZvfEYDdvcEEeUgTnR6YyvpuxsZT6GnzP0vLBR94Sdpb1xL67ZzUF4zZ7ioq8xQR6Vv7zLg+sRf0XMevFsfWMHmtXFEToesZ9nYPo84lfmIPqZi+S/xUHlWULeg88ZmZkPOhd8/3HPIeaUtmYcGLHPDbZo0Xe8btCRV3XlVR+Wd/urO+VsbJSGCi/Wj+jMPtd22MOHsA5vukh8G+j1bVxjSdu0OJDXad9b6oWpvC3BZ8M8vYEu4YnnBXkqJ2WCuQF7Ro8TsXzOe4aEbRV7c0xtLXG2WrEtdTMTK0/E2ef8tbIZ+8+CbJS1uhCuZUKH+qswV3vCXrF3uElc5q3+79Jn5u9LTvz2RHvFK72oE3YF935/SJvX/2zV3iz+aQiLa8Y38Klz397yENO31IzX/h27ARgJlsFeu1Kj1hauM+rAfV9owZcknDvlKP8946AkjPfaft9WeRgrtU8PcORT9czQKy9p09iWOkiohZ98lY116iGoUzfyo77F53hQQ1dNH78jdhnHss34RGMpq9+J21jqm0HmDTSxGYoOuemgmQt6msK5SPoRON8l51ZpgBy7ZLt9LPbr0U/rKz7aYqg1dd9T17ca+sfqC2v+bUyUF+mr9KnwVGuFtUJRj1yDYr2FNtvtK3J1e2bNKN8XBWjlH7Rc5fnHIh+ha5SZaBGAeURxKOxdmQaY6FaWVLSGsz6V9ZVOEqgpA8BMckUSxb3tDcfabvfeUn9aF0EYsMmSbTYIb8bxddo0PpzHOoOIxXuIiYHAauA0iPXArZTWVgPVQQcmE9sHHbOsxid8iwaN/WGJ65M/NVZhP7s4e58UhXNze0uA2USrNR3FIAm00KipgIdpff334T58TVUnn9+mdKiUITmLcM/zKWXj2wdv8GydfFfhIuMJnpVzV0pU5Qzdw26Mrm8kwWxgdNQXnI3SM6ava8BZcdDuuA7KsDjHD4y3H9WIi0oYNiCsMg14L1lfgdXoaz9pooVJOihru3FPuZ/ZlDFpLHTU2XX6DIssSD1BBzxBoUVt0NDXMIipa2EacGEiKrgMll5zbETSwM8w6yqlhgFFeixJv7IAnvh67sXPMIas9F2fpVFc4t1oG0N7hx3hWCdfZdJqIwncRsM+HLuk7DlFAqg4laeTxNkFJbz18OtkgRrZ1Z+x2yM6d2FPIcE5IRd5EYcTSiYwjOEb8llrAXLkfWs15SqdvmWWvyL49AjMUxR6DUzKu90+lJHjTWpMOnIigU7rumJP2Aeu9Nq3K07ASwZtpJJ8S694tKn57S1eX1/DCfAEzSZRF2xQ/qVbeelHCa/WHG+b8lfX3luEqZwtwtY2IDu/LmC7AvZrodb+XOAN+qBf3PKivISX8MFXKT6vJVJG3kMIYaakLzlWXXWloLsWToBbEpgdPjKi79LXkJ608fd4kzAgQFqzcN9R9F35qhU4rSW82ip4KygthWuhZ6SfV+jbkYAdSKj2NzdxwwJiTxzbYEM9bXaUNpMa+XOyP5P4lFKj1sFmzT9h1tJFqV3WuWiSRt9yskK5ei3Fn7BDQjsb/7DDN5KYM3zNxBGT2Nl76mdijW8vXlQ0w5R5xjeEsbBwNkZd29RR8o2sSl/glwF8tQcXvic28q+TN9Xv9MJDWWViXReM46YrJdu55SvWAF6NNoxZr+2KW/7okP7dI6vrxov3fQM2dcbBn/3gI3XF1XGgAR5wWwvlpJ069tpHO77ee4VtBOfIgNLCPdIAFnc8U8+9Pu5Dka+g5VoHGzxFrS2uPqGOhSTsmX5n/MYNpTfsWZoZAso1/jbGjdttju1AZZ837ECZmogqE+HQFOrCjQt1bvuqUxbZACylxgi/xs8eAdhPHcIJIqVPROirK35qsRFjsDYhLGrCtlILMRnZDS3c1MkFGgsDefPeBHeA5lprSE8J/r3jk0eTZhdXE7ZnudKOUyqS+PlhjHGkB07aF8/b7Sa2bDxLhzwax7QzFAIPa8I5Y7tJLzxLszwg4tCGeugSflekqXK75An809MDm9APYZKvPoS9oBNlTaeo0CBvLnC1l1J7qgv1Xaib/c2Bjfrb2G9vkPEY0idf4o38FOw4KCVl17caWYDbI0/mBEYeAAAQAElEQVT7W4JPjkvcc8YoFy6LPkdbUZYUEPAE1/oytqAfi6uHP2VmPwwoHCc8utHf2sLVL1flQ9EGbPe6tvyt33JZcWgrwutKgf6GLC1jXiM/C/U1nDf61uCtQWJl8Crf6yaTXeVzoI+lck399jWG2mJEt5YNsVd59+ADkMPkOuWnTTl3ahNSGrQI075eHZID4I1v3lqv3rbbXRjjh3e81mcRBkVYystcypzmKpNaazi3GycKMc6cRd/SzkTQN+TxTrPPxk51ou9gmHwXDkEW7Gti8bvmBX2rscGvpacCX7xump1ensNcIfgMzN3ilF4gZK5wJjcw1ki3/rrbjmxeNcRUGLGwyTQzL8zYDrjI/7RlGrDVEn1rXNHTu5DEOePn9vlZfMY3z47VMASL8mcOvVwIeij6wgaL81KBbheV+sBQW/iRrlL/HX7Q4kq7/NkGkVGYp6S7vtOizLONH+qWC5sEc8z4sXJewG0fdXIiz/BAwvjhs31LLV5C3xX3wPyprtT3Dvla9IkFB5H+N/xl7dc4mNvmWOMQxgp5hVIpwgQzY5SLY+0oH1f4I7oZ4KEDvzFj7bOEfZSHepXPpA9wfGGjpA0LS58yxkzMuT47rpT6t3Zwq2dpk28PN8Rh0TaNe2fihGPlByNLupW5ss16bNV7fcxnYTlOv3BMD+2V4v1a7GWxh9ckOZJ29ODVnKhLOpUYha7SZO9CvXz0pYTwaAVAkO9c+VrrK+32E7fjZuY9D5PTX8AjvTvyMOEJwH6ttlCmjhNu4gS3/I34gO2JkzrbLBfkox+6qXnGdrQbZTCDT7z2F14FtlefLbaJFyYQK36buljtQbhUQiW9wOWNc0ziIdfRd/Nta9rUv/7RWo1Cd23WQyUP88zVz/iy47taw+K9fmVc0fYZAhnkueK3kQokCFkFH1/IvydImXmuFBr/7isfPXD71jI+GE8H7qUpSx1D2VnXt5axQfluyUFvyEf1IeWsvI5sMHnVzi/QYv07OeBd6TPG6ytr+0rIgpyz8Cjv+t8rsLRBbdg6AMTVPy8ArbVFhW6G5LcrhVg253ombIfWkbw5fQxfr61mP/ViEZ5xSf47Wqwzlkxs5kqfz2iSlog/6g9t6Y9DO9RmYOdqQpHOgmMa/FQGOk1eaM6rgVEj0thUYo+CNb5ndtIN8mtQPOWEarsB3jc9ai0sollIs9Eyz5fYEkCcHLGf9yTvOY5uIjEBiKjQ36t0zNCDJ4VJxcZxu224y+0bKf4Fehdp7tqbmAzvBlorhidwgCwkaCbi3HJqSn26e4TJcCk1Tu48MqlqrJ4S/fnXP8eHjx+ZILchHAPilslqT4KiAxgE7r9/i+/ff8T940PugBu8jiQHT++nay6uHn48hm9l6FjJA/T00OVG1pkJ9Al+lZeyqY1AYJKyO0Rt7OziEMq69CV0mMo4g4QlnagQe2jzXr4M/CZ4ju2RgXJqrbLzO6dzGrT6UthNvmNi3ccwNCYzZaHbEg0Bor6u8C7I3Mn8nBOg7bglCYdw1gC6kFS22B22nDoqpxKbzTbubm9Q1QLfz+Cd1mQBXuT/jG7lF8qxjzlOBH1IipFxh8M+ciNkUyGBoIXhgRHi/Lnilz6DUemovswkYs/5K17qULkoW/vASgytxQE72VJ2TEAJHx2anGq/BjmgZD/189ff/hI/OAlSj8FHjL5xYJ16PpJU6Q9T/o2J1+RNuxKP9Ff0I1/CnAmsE/YEmJSRNJkgfLv/Hr//9hunnZwYwXvHmBGdS9vQ1s1GF036khPu4ikefSpFH5XHtW+Lwj/psTR43RJ07SdOeTMJfPjxPUwITwT1CT3Kk+3SY1/hbRg34FN9a6Fsbe9KyXttaKQt+IhH3izeW3IDDzqq/SlXO03YjisRR05Y1bPy0AaU/VWjgM1vV+gIHB+Eq6wco/1pL9KrvW6Q1QZbcfLrh4ERBfvSxtaJVj9SFlc4Xo0ZtbaQR+OExb+B4WLRhX5tFXuz51pWHpAF/mFM8cTY3/X2bTBte8SeKvqwt7QpV2mdtG30Lm07JumuVLqUMMFw0rY4zjHSeKCPfPns1bYUAxO4yYV+J+yJRP9MIqLPudHsdUaXFhwt5M9xxoozNme7RVlDQAi3wsuADLR968RprPLvYhiftPkLtEuHNmGpQw3twTpLgOSq5xUGixlihPcm3bUjZkGXz61VEqAZH2GTk3Em+2lL6G+kuCFkn1JL7itol7DNGO8i49LQWjhGHewON8SIEV9CVyBYe3GDBfjTC2ggsYT6y1JKVOioreVpmDE7+MhLV+xH8UqptRIHLGPkAQK220Obtn5G/q/E9AfnN/hTn27UqEPnMHkDLMneKa6bu/5tCWPKCR9XjyZT9rE4nxlDnR8yGfXEm1g3sGDxbcfPv3xMGvQDi0nYdbw66Wsldq6yF07aBHiMRYEgrps+A3xvgOlV/TQ26bx3fG11lWVBnj1yAKb25N8XeHh8JC4f860I8V+LtFuUn7HIq89ZukB+Y3z++Cm+fPlTOOc7zsMReTQvkAftOk9oiUfK1XtjrHwMbYjKxo3jSulDX48o2NAU/v2e379+zf+J8sIC+A1bPeNvM/a3ILuulOhbC/155KpuLFvi/cePH8I3Nf/051/DtyakrdYWwpaHHt6HHDOGtrmWLfeU3dUeWgiv0ld9uGl6LWd880qH9gJgvlgoX+vtrx/LlzDE6b3y0F9/8oEDyAvsMB7qylq6wk3W/O2H49X3hL+LX/8VnrFV+AOJ9864zlVZSUMpNTbU+abrbrePEd5wGObPKZ6Y2/xbTvbT5/U55xmv+oMw7Rt8ulKioKe+KpMRma9X5UhzSIdx2LdMR/yo1Rq26YeD98jasbXVaLW+x8dd3N19iE+fP5NP7ENbNQa1vmV8C0SgbLSfM4c0JxZyLhgRGT7e4sCCyLdGN8wNhc7Kw7dP9UFlJU8VXLZpa7419AzPE3N5QS7BZ8au1NOETOVV/FvkpKwG5CgcZWQc8C2UBRu0z7jDTohp6k19Gq+d/8W3Qd5bYldjA1YZCiN9AbudsN8X/EBajePS4RtdQ2spL3nTfqRHmF6N2zh/OLf7v2k6tyc8aJ5O57h//EFO+i3u73/EiboGrA0+cOAQoxDPnCOkazuSazH/XGlv8Df2fYzDENvNJsZxF2s+0RQFCzwyEWh2vPpVtr5lLk0+J1+0n4hDLkYttrlgVPekjfjxESkH+t3G7Yeb+PThYzi37nb71LG253wvz3Wooe0ZD5WbsLwaz/TfDXbVobcLQjJXEL8TifpYx8Ef+aS26/yobnDHiFKIUy1hb9DbDjgjOjKmK6uednUhLTOxXlqErcyM832rIYxkxB/0h4TMQSb4Nzadkbs5nHPA8ekZdc1s+i3v8TRCOPLiBmUBxtBXQHoX2UdenSOk135dsa1kH5/zkXHqQtp+lgvRB0H7LB2+vSQv1NL7CkPyhbXiFJ7yka+Kf6ylxYC9Gn99lj997eH5Ebs7YQtzKKsd8lVPPeOU4R4b0w83yBSE6xdilfEtawJjcW3MXQBUvhZ51WbU+3o9MfecIHtmfEmeha/elZt4aUg5rb6w0JeC7PlpE6pWcu98VnhlfuuioIclHsjv/W0PfyXY8cZI/WNgbnTUy8sp9G/fSnxkHjwSI5SfMlJWylV/vRZ50AZts1RkIY8deNWDfEnUbrvmLrAOuAVqIpynR+LGlpjltbYWdaAAY0CG2vmOdm1aGIUf2uwHfMdc1HWXOIwNJ9bUNKcfITRkEqTmcrTKwX7mhG/EHAREpV9kwoNtDlAX/u2eZ2KS9+rcWCncrhRseE4ZJo3YrOOUuXzrJ/q8UJ1/pd03e6V3qC1AA4ol8zDhqdMOGWGyrE8n5vUp3vCbjCXYsP3t90ct6uoPQ3uHOVYm9FIqNC+ronAojdsyMzFelU2HwKXYRClRayVRL6lcFa9zujO556R8xIALCgZa/Nefkm/W7Pe7GJh0SlkDgsZmEuLEcibh1nSFr3GJW4dzc+gpN1ieSbTZXCAJcFPHX1OyjwHx7+mVph7Dzcl/qOHVfufzFL6Rc3w95q+G6KQuDsTpAqlisDpk61sUgkfWtcqkOMZ2v48PdzdsotyEPGzHTWzbgM8VgtLMJHciSD6ns1AZFRkVivfyYiDJuoLcInAonIqoIG4ET8XiPMbVL9JD9jMbRQarYEhfS/StRqs1hKsuHLeQjHilS8jnuGnhxoeBRJ4NriYLbu4ZjITuAkSni5+fEhW4DeeuQ80kRJqFayA454To6diSbQZ68Rig7Ceey7vnetVuJnSp7tSpuumFj3zFI89Olo4LPl7VpTvVjvFqUV/2M4ApB3FVYUAnw8AoJGTFJp84DEYGkrx/l591wra/dqkMBwJuBz3WWYQrDfZNnNiXeE0KTbKW5b+gxoIdbND9wSHo+xi+6aQ9GTSlLxv8oTK8UlAxPwt6azGSkOknXq+yfcUWpZdO6Jc++I8TnnxqfwU7VGa2q4tXJip94ZUNxDcCZ4ddDCz21Il8aDPSpBzFXeG1VWymlAy4Lsr0J/sgOUyrZBG2bfKkDLVXYR62+zCoK7OkgUTvlYlCmzLZmYgX4hF3Dw77mYgZByonigiOYYUCNjqu9jrzHCGOVlskfwXLfJvZED7xXN6T0Jr9PLWVPl+xl/aX/BXMEyJcQv620oh/bphQS4UfYEFKjpUuaiKdq6PKmYeyQAsA/KYd9cjogH68uthQJ8kb/NlJ/0nZInPbgJT0O+lJv3gc6z0AbY6+tdAPXZzKZyBp+zTqK3T6LJ3SIkz9RjvqoN+NEhOoDTQNrRJvkQ82rV1aHCPvwhOfOnNxpF6Vle0S0YsHJPqlOF6wn8Lzdr9PexRPD3x1Yf/FHxZk5AWS0UcNkxYTgAF9lVLR08wmLHEU+/VNM2myf9+aF0S2ZPHBTVuvCRve+Ebhn1+4oilbuPKlUfqyrB0woRoVvMprwddX3pbcNDJhdtGlOhkKgBWv8GutjCXZAbxx3nivX9i2Y666ZfGofZt3PJKwu6GijCo8DJSurBBhRBEnbG1iwgdmEEpjDw77uuDwnk75fR+53gMnaaGvFdKvntcrfGBj3ht/vCoTbVCdyp/zm+Mu4NQO7fOzEP8dNztXsDFuvf30szfacjx+dSYBPLNhoZ68t79zqGOtO8GTOPTb/X5PnLtJ+5C3v+fTudtFeilu9DkCrWBjLtj8ldntjkVdbZnwKfOzvFGUlzaIKlg0zTlPdsBIuSCfeX6L9Gt/xQ8fky55Sd3CxzumnDfVn3Ros+rOfhZpkv6G7ho5xmbcRi6s65jDJ+iwXz74QyVR3NTy0baUF/0SfwIPfA+M9JuY09Y8ZbI7eUyLpD/ebYxxniCbX6jDAToO2JlxVHjqMxdnXVljA+2OF6+6UA+WBXh9bTmPd6WQX0wZu/VrYdg//u7js/XK2vlKXNqxfumvWzlXGKu1fRfNDjVX2LA42SojDyoHgAAAEABJREFU5pyr7TrOYp9r0Vbnt3Pka/rnN6qhkHlJm9+wmVSRNZVhLqeeCzQLTz8yV9F55Mt2Yfe0u4jcaWcZ31qogwU79a0qebFM5B2Oc75xEerizE3rZxZntolHWxyQo/eIDTKwMPxEmaQfoEPlIdw37Yq2QsdxHGJ/c8i8Tv2MVzkU8lLGKDvf+BF/hd4DtFp29AsYylhLPqlvintgDnaetGyQp3XaknnMajNrvleAb+yHDMLKnL6gfIUD8XyhDnx8A5ML4VTihsW8wPlN3rK+1VhtvY/63qcy57ZaY6BYB8D0meSjtpA28ynnUbQY6uAzG7d3bMKtsBp2PcaOhfvu9i7UnzrzjUY3fvy1Wg+pfnCg9XD/GG4aT8gVQqEBf3jXxYLPnok3yp5byaDA28oVfC+UKTcNEWeOladYyFPmOfNzBsSILHvoDsbJ9/xuE+KcjGng1ndO6ML85brx7NjS45cA1w4s3FqdpRRkBK0j9uccW8FhbFW3NWUnrWAtQeqwxAW8+k7heYPfuKF8y3pAmaFIDruO+OkJntApNNn3wnyN8Nk4megyB0Pzqu2mvgGmPnvwCUd/Effab2HcnP3lW6Kx7JzznH/0a3/9zKsyURb5lhq5q3EixwgfYFySdcd7P8C3el83arch3lLhl76RVJboOubcVqNkfclaYVouxDl9dQFqT3tX6UcP9WdptbI5XMP1gRtsu92YerTN8TPGn0U43Gcd9/JxLerXeGU5kW+6yfD8/JR/iuPEXDW/G1WtLcShnXgvDoTGpsIS51fsiL6OVWbLdIkFm7E9+eoK6kYq0NBFRKs16XReWeVAMzwu4KIXVQUzZ0wp0ZWCn7Q1v9OGsNOBTZsKDH3G0nPf3GACvvFX+zT/WtcjKwzAR86T6E2+kjbsFkQRyJQfaQceljxxGKUPQgE5+T622xvi1y7EKaXC0Vc7xhXoM6YW7oVhUV/is2+xgh/ypfyX+b9kT+1QvOm3xGPXQ/mrw6y//TU9fU37Eo4ybMi/Zfxf0vbP+IkvODjOmHFizlSX4kiU0kXpCr65QImyRT7c5dc+f+SCSP845Gsg/VDTmKV6QRmpeJ0RR9GYfF5IutlWDCJhaNgDASTSXFiAEQB0vlsmi4/s7Ht6lO0odSYAWoStke5Jhm7v7jIwWPcGvhPB8pi/hmUAJbFiXC0N+8dAsDKdwsn/gR3cHxRPBJ10DAwTNApfA9MorxO8pF3pHGrLTQt5SCckmLw8Hwkkz3F8fiWwX+iOm8CHSZHj0nmolWbHDxj4YbdlA+hTfP7k6QWFxcOepMA+TuAGGYsO3NeaE+2AnGoBNsV+woUxuIoUZ/iBX4Ohsr+QZAnLDspdvvKZCp1NGHVoIZ2Q5+hwcZyTCU/iHQhEu90uXAzr8C56ntnBn3FMkzUd0cn7hGNePQ7yEmbfWsrKTaDaSITAe6afyc4ZPYEiRvDvkIWlr32agTQu2MwFXuR/Qa/SLu4TSYA4nQwyQPYVtEueUl2DuMmer4K+oBtlqJ7UbxYCowuzBRvsSkn6VrlCH4maMJSVgWlmEbTeTwT/iU2aUyal0iKNJgSeyI1MSBUdSVdV7+3d3rDXxMmkkZM0PM3UBZ9SKouiff4tKvXo33fxNNETwQkZiZduqjfUuffC99qVEiZeH0iqfKNEH7kgK/n198gnTjaFOTKBODHbVx5T5+DtoRVVJD9uvOgHz8/PJBwT+Eo4Tvk6cUmHupLnAnInxwGbEIZ12sIDfuSJ5kofUZh+jjG5liZloKx2bKhI63a3D5N9la0/PuOv948P70nPmtwAIvQdJ7zddh8myk4m0iRvsJuLwjWmmHriF32J1Z65D81inbBbrZzs7mPgmgkUfi5NR3hO/h/uOS06YmpLuAFzix/eHsCJ3advAEtaS8mb9ccF+NiLPCujtSwJQ9lqD1tgKEfbtPlXJj0nMos6OmMX0jHjS8KXP3k1PnTQ6iZJ6bDvFWP4LDxl19fVxpSRNGpPymXtuk6eykb6KjY5YqMukpR/I4mwrzasrVnsN2C3FbxwQcIzpX1I31mfw1+ErWSVg/3dHHph8SSsjx/uwjcoR3xZGtW3/ZFSymRRKFTYN+eJVjPhqeDsSskFqfb/wGmZtnR6jw/C6oqC167WcoUFYL7vT3QRNij4rv3ETTXP6zdrNRweK3xywRxmutFCjDHmOIcoF/mjdoWP3waA+r6G9uc45eJC0uLz3e2HuMniW4szC5l75oPnTMZabTGy0BNnhy5KqVEYJA5lb4zSRqgKdemJqQs//VA/q/Cvnh1jn1Jqxi37XumRVkV8gY8Jeo1xlkwOGaiUfvKFDMT9s2DHwnW8/VxszMDIQtK2APPs83lGT2vRnv3fkk4vE4cgxMfTWv82LcSRmXLOWCIfntquJ/QsDoZGfU05tmET42YT8iufKAIySsjX7nAbNx8+xe5wiDYQm6F5JnbO+EourHgOPrAW0qnuagNu36iN0MfSlvBxk2R9Qf6y0EMZdlydK7tSYot/iHeBV/uKo8dGGnP18F6ufhfsQC74g8mzMVA5AirK+78FJBbnUjcKzCUsSSdtVzs94f8uRiZ4sm5z9R3ocbx0GD9fyC9kV/zmRSNx3fktcUOvY92Ysn1oDZsNfHcinp5CWwBlyIcyDWAnXnz6jI853wlbGF0x1pAnUeE4aXaTXFkar6TjGXmaP/k3InxLzT7yLl5jy/om9T4aMcaYpp1c+9hPWcmXuM/Mcxafxb/BR7Jw6GRf6cw25You1If9Fhiy7Yj8Una07ZhTjD87Ym7qEZsWh356Tl5P2O4UylseHplv7q9vXT++pJ+KUz6cQ7QrnwN5WXyWdnUoP8JWRgq7IvPtuA//Hp1vRW3RY8qCeatCm7apLbrhZA7TUfeJ3Nb/UUh56bsv6NhYok7lUR1f+VGv0nI6n0J7cN4yblgnvX1dbV5dKi9p1FekdyUfy0S3Jct636B5wzzu1fhSoWl4rxvZkNhyIDmyqTXah80oczjjtjjPzJ/Kf2CMdnWEdjdv2E0I9fDrn/+B3PZjVPK5WltI/wF/Ptx+yril3Nz4Mec5nc7xzPz/9duP+Pr1W9x/fyB2TGFcE7f5hnYkbyf0OGGzqF+xZ7hQduarZ2STf1OJOGV/6eobvkBn46BvY1hvPKrQHShUWb0C86QdAXfGDy3q9joXff/+Nd+yNsEupa448Q9le42nyiS6wOYb/G+JaWNog+ahdKV+TL6zHz8uVMqHOuyKsWcbHz59itsPd6FOhPvM5oTt4kl9Qpv3Fp8vxEL9QNt6g3bHFGCLt7WacISVtgwOeXWceIUBCfCyZOzUpvxba8pfO5V//dJ6/xbNGfk4Xvhd4adFABRtddWv+dI+Njt4HZBTEEci4oIfchuFeU8bGrQl6POZ5sRvjJQ2ecq+oIA4m1NuPf3NAwauA7Dla0d86YFpV2WQBXpW3pDMcgG2ZcaeTpnfHclVnolfytY3d+4fHsJ8+Xh8xZ5m3LxEw2aMw+JoVb+CD4xserf5I7Zu/3m+QN+S4/gRFcKl5cK8QEPC2uBHB9aoTZ4LrcBZiNfJJ51qrWHp89pCXfmmzo5YtqFISxla9AP9oKtyP3DVfo6sbeRFnua0eXJgcMi/9q5NW1a9gRt8ytQ7+/tW0r2bruS++s/t7T58I+iWdWitHLgAUz+1L6wlP+q6IHPjhXWChCU8zLuSVcL3CclEgS/l2DFGOs7YqTb1zPpR/C/HEzF5LdKt7Wof64sFgc5OxGvLkbnsyP0zdWf0OiFy8jYQJU2JmYf8ShE37xfu/tDfqzz/IEygdh0eR0yrkPqCYWAIfzN0XIU6AyYtP1VnVfDUY3wDRq6xauhYHl96FsbRbiAeSMg0VCfZDYEArBjEkguKLRPWdrsLJwANMA0EOrw6qVRo0bF1rmuxTUPXSC84qM8aukI3Gc7d0ofH9W0hkhbr7dNBk/C8P51eM9AYPPY3uzAh06hNlEwYJF0HNtmtfRIEuwaXhc2FEwnbifGrUQszJz946WtTFOHGgIF4QDZD1js2WKjN0QgMJj7ScSZQvRIcTM78rzsNBrXVxGXg0QlNitw99urEkfxIIDdIOmVpUHZisf+Tb0i8HMPJ+O7uY3z8+Dk27FIbzMT94eNHNjLumMA+sgjch8lLh9OLzzdS5F/aAI/zztA8xczmSutbDARH66Xn629/jd9+/y389QFPIjz5dOK/ji2lxkj/Hh16YiBvnqyp5w93d1GpF5eT14SekjdEbf3Qak4mMBfu3r9Ox/xVC/X7hs5nJtSZoOdYk14TS81Y3AV9+Wtxyr5vLazjRyir8EOwMTlqtCmXW4L+gU0E73vwdsii1QrtY9zc3GbRfje7MQx69pV++2/gL2231LSHCX1apO0CQdrotZhcf/VXsx6e092G2nLiX3g6oq88vcIWeIxaa4hrhs8HbZnNCCfNUla6tvt9jOhU3sQFqpAn7djTeP8g5y0yltYtCa461o/0qcB5S2BilLxHXj1wha28tRP14kmhbwT5t0HUn92layTR3O8PyOUmlIsnk9Kszft6+j//yz+zoH4M5buFRouJnJOL8pVmfW1h8vUqXHahIQgNQQc3+NDCyceUr4jKn3X62Ha/D/XlAtVfLz34mv3QmJgm/P2Bk8MT9jqn3SqTjFsdcPsayidkPBEu5L+Wmevqxx24ZxbQTyQebpQ4+WmT2pN+M+DH6ls+1kLyiGxtK4ydWHCb1GqfyuPv+VNujvF/7whoGLC93fb9ZAxdi0cfWE+Lp+S/oCeTsL7VEMeGBZf6vL25W/0ZBpWf/fraQnlXYAlfmeUi8HTMN3W0PWONNuQYy0ySar0nPPqvPu2zMrA9xfT+4wIuYebm7Mspays8NPCKs0LrRMLgr74ap+wrjAVBSF/S9P6GCl2jw8fkrbF41H/61vD3FqXUhD1j9544nfELX5kXljAtgKQfOgUQX/ojUCrtc2aBoB0eSfxe8RnhVHBpf5aMRcSNl+NTvFqAz9DwLS39SRnKxxEbcMPgjD+DgC84QDaigxv8aoctDMg6eaMV8fCz5EJIO7G9o11/Us5nZKNPSU/wUWbqtG81eVlpP6UdJ4/26WuYrBsHbFcvFu9pRl4lWm24TsGGsWX4Ur+zcsaOhWN/i/ULcdNxAStdKYyvOQe7iTqygKzAKh3ypw0D5Iv2gKP/axtPJOD+TR7fKDGmdaWEG1a2PTz8iPsf37C1p/BjXDgQVzfIq1cOVG6QmfUuvA8krs6tPbqhKWpfQv14Kr3Dp/TrW+T8ibnqjjnMN9Vqrdh4jdoqtDdFG2kb0CgMZbU7bOnTVpnCr3TO7/8TUmX8CA2H/TbjbnnHbUKdvkp/bUFYWFfCqPC4yqvGllg2wo9t+usbOtVftDfvHWe9cr9gEOs9vgwA+arId2YedcxR2yRegCTG3Ri3HA7c3t0kjgpdE7Af2PAQbinaiNDfC/pznKRZI8wa8wgAABAASURBVK437NTiG0Dah7wq60/IzpjRt3WR8ML8kvOJcwrliP1Lj7SuYP0ZzPfzz6JMulLCOcKizYtD2TouooS2vN3vc+Nfv7ZdX9TunHOMWerSuG1f9eabyNLiffDp0c8AnVnQkz60A+YNdvD54y/x669/ovw5/FVDebOf8N3Ydq7SzruCdijKRz0Yi5Qh4JM26XDshtgL2bCGjaMrx87EQ2P9iP05t/zy8UvYV1kKP2MfB1I+H2726TvakGOEf8b/zJ+enh5z40e8ykqbqbXZhbzxmD5unLGknNC1ejFGQAq2XUP61NseH9ojg/SN9wMZedB31vmspF5G+NnukT822iNH+THfcmNkgi/xKI/gc6DfHvq5Za6cwjxVnn75/CX9wnnjB5s7v/3l32hfEFNhIXfE35bwTaFff/1z/NM//of4/PmX2O43IR+OtwzoL2m/2ZNjfkR+d2nTqkR6MgYiJ/NEJI+aSvLbY/MX/M+5yM0m7T/4XGW70CYPqzzHhLnd7qF3m+PFbRmxm5R3Txxj/Jm80vxRePn2HXXKRpsxbonPw0OYDNcmtTmOBJF+4toAz3WL8pdPc2TH+p8RpD0Av+Cf5onSk/jRRWPNA3PYVwLKfOTFOYnNGWmxmLeaV4lH2CMbxc5DA2ukgfHWWa4ylQb9Qf2Ja7/fZY6a7dBpu3Ey9Y+Mn9k8+cFh37evX9dfpWVz7K+//Rb/9i//Gv/8n/85/vJvfwn/kxvXPG60ptyh75WYYPFtxtUml6RfmrXTjHfvNmUM0MfciPLqclKm1ZX+/eP797h/uI8HfMJx/kcKGTMIM7XWpN+4umUNOG61pTHkWZlYgo8+MfNjy+HDp18+x93dbc4Vts/w6d+vky5hS6O4bROOuekWuAmfOc41Ua0txA1o+JoiYyb2ZZzyj0EPtOvX6s/YesI/xSPMrqzxRR60Zd9y0Q6eiOfmUPr++f1AV/iuV6THIgzpU04n4ogxZSbPsZ+4hO+99mlc8772DV738HwXNzc3ae9M+JkXC9MxO+ztQJxwLX3ly7EWY0TfGjECgWvWyBFHjuDRdVhfa+rghnx+pJ80qlPx+0aRz8JUjhUf7UrF31qOX8jfg89KwxZfv0m/rMCxb0WOI2uFkTlzu92HtmkuE+8ydJyAJnWIPb0tb5jOBYh/3C9i/eMQrz3osBeM4oLo/coA+lkTdJSdSuqyNhlzTN7ww34qWiMzoM8ac3Yo6pgehHhgmxCY1JkYa0yZcFnfVzYUxjQaA6fJVgGoRQBe7W/pMdSB0jAu6zV+ndAriEIavBrMXbwZbCxOZhdwRRchnK4Uui3sTh5jentL3HsmxL6RUCIMg4hGX/AQ8WnM4kunAc6FQHFikTFjtOK3TZquRRzS5AJCZ896HEFnQxoxkwDKy4aAHdAiDPu56HwgWDtZla5CYxCc5jwRtN2gYSIubDJz2hfK+rUuHZZE2GTKwHtmYhrYnPDE6vbDTbgxcD0l9dTr4AnP4UCisYsB3uVXGOK5wFvfquS90zCRCLBIRnSlVESB/F6POal8//4tPAV6ZJfYBZP8KJMsBIy+tajoLZ3cyYVdZMCw8XQbBgPlKH+WGdnapnwcUxgvl461XZ7sLw4Tggt0yq+BymQLwqC5hGMTRl/zPvygu0UDB6BX8Yjfk0+TqeZCtEJrkW+kwdWgp2044ab90i5c700KRhIyJ/oNcq7Siv3/pE98WeZ880UdOZm6k65tJP4GfUz2tr2SmB9Pz5loXaDTv6uiDJ0Mnh4fc0fdSVCZGEgH5GqRZ/0pbQJ76lvLRNdNIOkc4EuaO/jpoFGY4kYMYFEwhGDGBZVerJEeJ4Gc4NQZRdy2acfK5UCiuTvs47Dbp/0oU5OIx/uH+I2NwWcW0LU2/LuFtq58fXvMSVY44ljLDAtSAx009NDYlWBBGzGxqFG39lO+g7yRJMnX7nCIw+1t7Ha7nJD0jReSjIkND23lgi4cB8goMNZTvBYZpRJXT7z20ZakH7Rp7/LhiY0nnrM2WWr0rYW2or6zDC0GC4nalaeUGcnCyk2seneSZE4zPrnwKcACfRgTjQ3y5HjpmJkEZ/w2bchOFOm2va8V/I3F4ha+9/A9RqHdr7BLLcihhvqRT/nXX/yVQf1Sv74uBMRlTNS2ztBrzJNf+T6ja/mwT/zdx2frr4lLR5s0WSq0iVe6n4kDEzzYXxoQMj35IpQFWYqXJ2gvIV9ZenijJJxSwo99z+g/6eYqPOsuwGAwfBaSGvSCPOV3tZ5l1R824BzwynVBpraP2zFGbFYcM3Hj9ek5PCh4we/UfcOHN9hWj06zHTmsfFzjXuRHW07fZ5HoAYGVyRO+7n3pS2RcAZa8Sbdzkr6k/OxbSg379I14A9/Sp5zEa7lAX/CRVovt+riwLPalGRnU6Bs6LzW6KFQv4SJHOc3QI74ZPxDmG3JzrLwW+gpTm6nobmAucv4dWn0XI3JkvDgdq424MWly64Jp3eif8FH6YT8nZOUi4unHffhrCAyNHbFxh4z8VWHlAEr8ZYwdMSMLcaPWAd/sku4OHlx4bxi3IWnckLQfDvr4TY5R1trYUFsou6IAKPInX9zGgDw3bRd1qIFAwo0wbVw5GOzk2T5uFCWM7h0KtimfOa8gL2EV/KkU21Na4fNVToVq5SlsZaPvON5x0iIc47HyS9wgd3FZsI0ZPZzJH16YB20T+kAM2bAAOiATbbCUmpsEvu1o/1rhJ0AqAmD5dVy814lT/BZhwk54ALJjc/zAxtIOuMKwfkJf0utbexbtX3rk5WobornC9Gq9dVGgwQIg61d8PNBYayMmbWPI+aattoHv2U++3Zg7SM92z/qlsoA55SaJb8ecsfcCL+pXOOrPWKmePLw4YDMfP9zF51++xJdPn7l+jC116tCcxk1345L0QAqQVsmYzzh/KEPrnYOSDuQhfOWojhZitP2kw34DdiSttx/fba+r+dacOJSV8VY9aZPadtoJYjAXMdYeWegbO8Sr3I0ZDZj2O6H7CbkMrWKv6jVynjP2qpsL9lewPfO1kRiy2Y0p1w1+oTyGxuYlflWxCVWRhf7i0N+29FMuyl2eTuhbOaC51Im6HBmvrcnrRD7q3OkY32hRRvrUgwv3376GY+Vxyr+ZFOEG3pc/fYlf//zn+HB3F+O4jQZv0tPXlvfSvkPGBxbq6m5DfBHXmXlB+V0XxcpfvdvmfDxB65G84UQ/8Vpf8IWg48WgQkW98rpd5SK9rdWc+2yTFp+7AseMUQfaRcLjGRAZb87gOhG3ThwsntGH8lLuXRTmbZRJx4qMtZPNZhfO/T3PMzBcuLtBMnEQIlz7HVhDuBAfkMVaKpAAAqjihXEn5iNxSo/4zfWFR3Mo/wH4Jd/CqlHhU3zCliftbYNujasj+tsxl40UZZt2OLQwL7NvKe85+vvbWr498/j4FI/3T3F//yO+fvsa/8rmz9evv8eP7/d5WG18Vz/JG3Jx3vVZWmEhZWZcU0f+/Tblilqy3jpjijavrrQxDwb0BTeG3Ig6qdfjS8xuxiML9f6TN+xjpGyxpZF5uCJD2/5WCrlCYa22i8+fP5H/3IS+oD9Jn/gtuZED7OCT8gOOcP++tNaHMur71fccL1/aV99V2sZI/MhQvcFg2Mdr6oN646D2ckZO65tsxrLnzNH1Y/t3xdFLeCiYsoImv47T/1P/54kDDPILG96L7dLj/+bnfcEO1L1+ZBl3YwjZda0xWxloozvqB+LFAM/WJTgVR+8qr0kP2kE+VtvHzfxaW7jpuMN++9Y4dJ1hFQ3SSdvkLtRDo19X0BqltgpU/WTtKy79w5g8DA1d0V5qVOx5dG5Dt/KgnYrX+OmYvAeefCojryC36Q9byh+KcqKuxqbgLTOTz8RkPJFwv1F+ttmPzYXT+ZSnBQaHNxIZbITgcYxv376Hb4H4ep4nIGcC+JkAqyMkXMb6bJL4wKmTdRpHwUA0zh7j0hiE57UritEnTh+4t18W721CyBqmBiqOMwHcBNviMza+9uBGWkxcS6n5e80mDPcsUt2tdbwnGjuSEvtJVwahd0fyWSf3lMz+nn6aBFSc0n55kslYjRuETORTJjXKR3pra0G2Q7GVBSGytc2TEOUhryaVTh5b4DjGHeUHdszt56hWDUrA4SGTO5IV6VJX82Vig8gTxohKv6xHFnQFbfESmdwQaKT76eE57pG/OnghGE+vrySaZ06lTuEOtvrtgbNhgjEBcsIRLmEjTuhUHX9l8lDHAh+ZhGvtku+ZBEF7Uc4upgyyFX1d4FnZKkcnP+HkJPP6EjPJh3Dsa5CuyNXgqlxC8jGBHhi2OdENyNOgJy/S1EGrMruWCzPSDP/agO0MZzKfUydORC74ciwL8oWSsDjt8Hepv/3+PTe0TIgXbLt7x69MrbOPb8NoaxZx2MegNjoxo789QVRaSzEAylmE8mu1ZYIyQP9+u49xu2WDtRLrFvQzw3KJDXX77Q2T3J61Swl1od2d8SP5SxkRTAtgz8jUk70HNgylzT6+aUcTSd6MTid4fg5p/stff2Oy/9cs64KCCQcgJi6O94To51sb+EviYhLWDugWM/gtF9qgNidDZZKyxa89xVK34r4hIfzCKe0//Pr/yf85SxxnFjrS6CJ4xnal1aJ+HLMQW9TDzKmJcEswyUTBfmOVHTLzZGJQ1x2jiFFv2OIZ250s59fk2UlFWUNmyhVTsDPyXUL4f+874hF3wbYKuOTljXjnieAb/NqmDSzYknwDMGF1NIiHCxP7FGf8St6NDSZS4tyNezY3b2LDtQD7LFw2GbQ76ZihX7m4WJjecfWtRqU09LvFDtzgkzb96RorlJn+Il3CrbXF7rAPJ96UITZxZnHRlcLCoqV9daVAEloDp/Yq3VU5Uu+9OHy2FCom+JUm5XMRHvSJN+MqugZYuBhQF3SPC35yQeAmErv35E1dycOO2NCDS15fiDnGYGU7iwM63Zw5cmqWp6nIUdtIOQvYAtwZGk4kWRfol9ZSS/KVNtoa/G9JBvdrOWxzMTJgu5U2RE9snOMMDHEu0IokwnqvZ2zIWGssMqG1qB/xbPHRHQXH5FvQJUnXOy+2D8DfwK+xW1mZjK0xYUp7Ux/K6v/k7l23JEeSxDyjw+FA3DKrqqt7ema5u6J4jm7v/yjiIXWoH9LuzkxfqypvkRFIBKjvM0TU9FI6R3/ZjApPAO7mdjdzgwOZJZ0LsrjmCOc8beZNuTlWXLahKss+vAGzsO9bw64t1aGOXDefHr/kzdh2tw2LX9+YUbf6ddu0GCkAS22IV6CYYqIrznFuYaRTGXdkRhfa9Q3flC/XYItLhI1X8qHrgzTVv74xwI9NHCkT829wrlPiEHZC12dsq03Vq3RXZgqoSxaXedOTfnWC1ku+MfTy8pSxJH5j6uHhKV5Zn15Pr+FaM52PoKEW6MBTa8azT5S9yUh9DKvc+tfr6YVNqFPesOcNAYYo+LsEbHwqAAAQAElEQVSxNGlz/MlNLP3ReFcekCdvZ/Qhz8JvqAHsV0/KlrpmfIJ39afMccU9UuCq2x7/NIa97kp1OPOEse9DGf3ETnWaMMCL5xWdvzw9oYtj8m2fPNhaqyGsx+DjxtELN1PJE/QxOL1+MbTXnGrPoTbO+NJtzLqW69PWLN9++BgejVk0yto+UQNM0D+Fm0KvxwlfY2Iip9Anb7vJor5syqMs5gWP5ijPjWHhlEf6h7t30diwkC03ojNPZi54xvYnVRHqy3F9h5CHYb/47ZW2Y8aucZy2EGj527g0z9jV9dC1zLcdvOGcgduxHvvGgG/xDPjwohzY/2wOOs+5CSXOiWtzgTdvD/BnHXvzjzPrkhuJC4xIteOHsnz5/BjGubrOmCJHyYe2a2kzchP0N8SlN2gbfGSAh4rNQREFnzSP2ccpNdQb7RQn+aOdXk/Y45h6OlF3u84aC/JlDXZkA1vdq63at8hWa8Z85Tjiv8rvJo3ye97X1Se0ufP0Y4+uIapbXZjL3Rw63N3Fdr/NuqVvLXzryreK5Vs5rYWNceWt0BtYuxpwbjwiHLbFf1jbHddX38gZ0jMOPUrXJk1rsx9++Gu4IeFmhfpZ33YYoV+i8pBsIK/30OmRQdnsK+hy4HpgvNYafjA7epyz9vFtc2tr33i/pzbZkDuNBWVQ91vWWmOiY6I54S9//kv88OMPYe5z/Js/fI9pSzywaSIucwNuEPqjea+2Gt/88U+sP3dgCOoufIpNnjM58EyuUG4UgTrK2uDRWN7jF5Vz1wZrqxM5xf8U5hO+9/lXNmUePkX+Khf5lInJQxJQMTYu9G/xn4Fx3ZqppSfwTFzrq9ri7u6QGyYfv/82Pn73Tbz78B6b7mMcNtH6LvEuQT0IPnWZetEZaV0pkK4hn61W5m3jHh1++/138e3ffR/6kzbxYfI39H/48CGUbSaW3pSf5tz9/i5zzf3dO3DsgNlQ4245jiGPkOahxcxad2vkeZzRdfAeH/StwT9898f4+3/4+/jDd99lbQVnmSeV/6bfkfVY/7R9vXcpFUwqjDpIveAc2lUf1y+tmZVZHsTz5puzwBnTQ3P9xYfRwz32Ul776eFh+IStJ/xsoh6mBxKttsgNOPhQbnGeyTHWvqDIPx+hjpThGzaxlQ+hybvH+PLlUxyfn8A1o/MS0rGuNBfpi8Y9VBirMWALz1/1M+xt/EzQeSO+9G1zjU0c+sGiX5BL3vBHY0955W9APjfa3ZxHSeFH/9YfESca8XYgPg7bfdJVX9JQT+K2aQfnGAsTNZz+d+aoXWzyeaMnzYCQeFy3PRrPG2j4tqUbyzs2WisboMaY/Pwem7r73fB9gVNigp+aRnN69JK0wIKWTxMBsPjJwCY4Zvo1no6gA1tUHb3BwSF1AA1vm3C4M00HWXBOk5QLxpnFWgN7I9VBKh2kVRauinsEN34FhyuhM5diUi/cEEekYo2k9SzJSz/5ga+3K60L/Iqz5NzIoDpyE2rCDD6eP1Jszf/lkgnIJDOwWHqDasAMBIaOCRN58+DTTh38xKJs8ePTC/EL54Li3FpbyJ96mghKA63RV1mglDtb8jhlsTWBayZQpNFYOMfDnpuMbdRrcB/RpToW70DhsKH1KTtiI1/i44bMYH2THgotRV0FheyCDhHUr7DYS55MGNrJZlKywDiTrOXDp0Cv2FAdKlttNdzYKDWlEhNtybemnnnCb3KCkxhai5FmIi9sBGmligz2y7s8wQI2WP1JmWA1F1B15Zj0hB9IOJ5rU4iJntNFlJn0xKvP6E/KLKz6TUAmdIUffB03wfz26JMX5T6id+2nnW0zutG26luYCd9UV86ldknaoIT/KSwqlTt1nwl3ZuMBXQPQtxrehA3YaYMcIy3lR399bamnil4qutodtqutr/aSB1CE4wPjtkCWC8p507bEjhtpra54OvCgmLy51ScnbKguZ2TR7zL2SPr6s7Io1/PzK08nXsIbImmVwuYTJyeexkzKfMVBV0irh0a5+ptxs+JGY/AijdWOC3qZs2El5tV8UvnOp7z3e2QccW8EAal0zQGcYnsWemIB8bzkWrwzfjvlhoKdC05yAUAW5KVHj/IjNmnrr9PrMV65ETrD/7xM4ZiwCcdFV/gBsgU82Sj+84gM6s/WMd6VknPVoTGg/uyhWxD4g19iTX7sEL/HN2xjHHuzm5sHyAS60I7Z+vpVfulesI+4feXbGwrPEyeT5NQ5bvy4IBp7dKOTOW9SfEKbfgfv3nSIzyCv+IS6EVZc9stfFgCVfIAQXt+attUHvUbFYTwN+Jx0zUOl1HCsZx4niIkl0F/iRj75XoeAC7mGMuOeyb+4LALNV9vdGLUWcMwUSid8jxs+iKrniaeuM/q7IM+M783Y0P4ZXEwA6fXLdfZxWQryRLFmy5BnyN6QT+3FSXQdP2FQusoBAOiWbEwVlCa3iYJhPJev8s3Y5401ZMZP+p54Ri+ttlAu9dmDlwl8CzjMj31YBGmPM7JYAC3MBSC/UIVkia5AD2YvtNIVclmLNgzg6JMvbSY3BbgBmuJ07esK88CknxnDRzZDzF10Mdef1wb/zrWotQcy4PWsZEzG9dPjD4m/VOavuK9Ded03ZO3Wfnmasbc8CyPfBWkA9KddmX+OrBnCJUEI5zz0eGbuRI40DwczSucUfIEC+5V170wzbp6I36dn4xj/YI7kzS9n1j/HJzZ+XLdeuZnQ/9W1upKm/dIbxg03iVUCIYx2MH+76XaBF/1KnMJ6dK5t0tY0J5arrj1HDA9yjVhrjkt8+Ko4HBTcOcJ2tURrf9NpRc+3GNMHnHvGP5TBc9eVrpRwnrhWXiZiZMqHFRBOecRv60rNa4/B4JrTT3kDcrNPgK8At7bC5doIN7/Z6IlWa7h5uNuRn3lo4bk0FmQzR99ayinOcBZ2y/EpztjBp/pn9PZG3wWbKZPzxOE89T0xDhPRhhbeYOCi6S/OfXlm88d6jPkFnsdxixoKN1XciAIoRToimeZEHfs0PNczNmPO6FL/kp59rsmZfwGc5zc2UM65JjEV+mPeMA5skOrD1p9uVln7zOSdG7/KgLFVb5iXXuDPWs82kZt+K58184xfaTdpKKdzjf0JucXpTebQKvRbxqA6Nq6tERr1XiPWlH3t24Z99Vo/IYboaHjPlc4FXZ2R200f9edGlddAhHJV7CqNDoYuIuBYokQbarhZMu62HLdR8VX1ipoTv3Iv4BZPxg5rqvPFJ08b6pnCnNZq+L9gunkdfG56F5djAzJJp2LvvpSs19XDhD2M9TVvLSt9+NK40rHfHPL4+JAPkLMuh5+KPN4gqx9pmJVKzoN4XpQrDa75KntAN4DJcyadsJs+Kl+29EVglJUpQAa5uMJTzTVFOz9yE/5MkycSN/XMjphceJh2zLVY3OrD+RP2UI+73S4G9GSfcim3R68THpr6gzK5/g7YXtk8dgClHsBljrfG9O9OPTw+48dH/JiNWOwpTv0O8PxqK20nz/PNj4Ez3wkgj/K022/DX1V0M2/HJoYbXtvtJsbtQMMnOK6bFvhpbeE89diljoO8U2g161fx6UeHd3fE1CEavqV97Pc+6EBdOyBb8DHPmgc6tLzBJ8wz2sDaYCTeNzbqA2vloZE7gSulQHptXS3gb/jsGDfcPjTZkbcGamv1e0Zn6gVyOU/aPgxw437AH8XnWIcvVVqU6mXCevLGWq0vOKZ9GMha74w+KezDa3XelRLjbhsjm4wrTtcEZqJv8RR+FHBLf62jGlNL+stMftQ+zlNm4ycb8uuPTMXGM7Z+46g3SVYd1Lw+cb9i8x5lZs2cyQeSNdeI2/OuyIFzl6QrLfGqG9dLYZTD/lrbakvspO1SduabQ5wjJpDwrWl341k+e/QHWOYMKcGh4P+qGcvJozLDp4PO6bDlil/sS+i7CzG+jhf02uKwPcTucIjaBsJutVP8Tj9K+bthvYsSJqW+NQJtjB27fdv9Pkz+OodBrPPZzhg2+AzAHti168rq5MJt9/u4u3uXvwO4Ycw+ndUkqQObrCAVvmpmIBScQufMYBPn0MKNhIFEajDqrOLZgctk8jXY9WaSO1OIlPyZP7Kbs64UHLzGBjwml5FkUYoOteQfD/vLn/8l/Ls159M5vv3wTfzp7/5tbA77kKYBc0N9AWEWAjyhdsF1TJkMhA58fSmRH+BMuuopA4N+4dSfPEQUFo/neGDTxKd2RwtbgvpMoTAzVyw+yVWnJi7l3cH7dtzGAZ2+e49O7+/iwE21SWioTZSZXM7g8anVRMKyEJNHeeoKWLOtm19vJEqLzwma6pLUJdjaqEbzGl7WjkQfyv708CV8YjexkCqT/Gz3+xjhT969WYJSPhX4d//+H3N3frcdU//ewPS1ZBIZ8Bd1cdhveQKwtg12XReFFo3izESjHyrDjDxnaJ7hW361hc2EZ4IRRv9wfu0bO+gThekpc3bwkSdhvYGw4PQm/TZHGkq4kIDsAzwSV63x7t072oe8nqAtDnEN8F+rST1IgDTmqnOLyOPTMXwr6C11iwfw1fbv7t/F7rBNf3fhM4lKx8Q5sDhtUuaatOTlDXprjE3QWBN5D0/CDg04znv0WYcajYVoh8/uscV2v48Kb9rDzQvtZbNgFfYe3/njd3+KP37/h/jDx29jzxMV7deY4/Fuf4h3d+/iG/9OxHWsq8QLcqgfmzowLlInudFSksfzNR8om28P+KuG6tMnlb5p5VyLRv1Gv27E4uoXNYw39SG8cG/oVH3bvHHT9kkPGuYOYdJPnYDP2qe+lNXNEeOPUAsXtQ0+6JNtC5uK7Vb+WXhYlPRrFyrni1N08tErMxfStL8xTzt6pDtvXly43BBHeLuyiUc+9Oc/fP89/t7wxyNPEJ/DJ4Y+DdVW98SxuU1/VrYzN1IVew7oZE5/n6IvJYwF9SlP3sjqYz5Nlyf7zJsSNu7t9yZY33OBHWoj77XUgTA29Z05l3hLO+AvG278hFcecUrP4so/bv/ttx8jn5jDrzbVbgO66ErJnKOsM7bKeWyaO4ar5Ji6K6WykG9jtzMPjLBQAicPbSEuNz9rrWxGnsPju/d3HBvzF/R2yjjWB9SxNGpt4brQc+z7Cr41p/mWwq9fvsQPP/t22w/h6+z+LbJPnz+B58h0bzZqaMMB/vUD8+uA7AOxp+/rJweeTvpUbodetPWMj6xx9Jg35MnzjvUhiFz4Vo7SycPEE8hzvt0hvze76qO/taE3v5V5GVNwr87P5LbT6wtP9mnccHmT6a8q+xaeb+xpc/FdyMmoPQbyrXKU+DfxzIbLjzyh9smguGqrjDeKxTl8guyN4QT+C3Kk/oYa8qOfjdjLYlp/zLbdh9cbdFJKzQ0F/zenDzyd9Fc89IOhtez3KeQTmzXGmbJssG+rLcynFfnUr63VGpX+vhbMTutoBcH56sPmJdctH0Aoszc88jyTV5TZPABo9K3yVHjBlifW1FWaagAAEABJREFUIjaZyY/OeYEHj8o3kEddN/TlBV3Nbnojd5CsNsSVa05XCg9xplBf6l05HdOuB2zuEQ7Du0nPbQMya9MH1j/jVH7kTRoVvoTZoTt1WsC/ilfSBsaH9Hv6nQcreRBOvB7FYw7Qz4Q3h9RaY7vbxv37b+L+/l2YS+U/orCu4VXI59y+wi24uYTelLqRxlBbeLPnnKG1pKkM0jLfmY99c+SFzTb/roe/7iFd8Vfgt+QH/d8crV4O+214wyNf0hWh/ig+z+3r4aWvjfW+RWsVu9NKxe5VtMTyFL5V4ZrtHba5yHny7nGArvnA3OO5eL82k4oXHJGeG7MFPzyF9n96eM5azr+X6H8I4h/CPVEL+SDvW9a47777NmtR84a20S9S3zwFf2bz6fHxETzHfNigvvpaM194k/yHP3wf99QB6sJ8Jl7XOeerM33PPn3g4x++C9cb1x9ztfrGNMhfss0Iaiz7Fu+ROlLdDfjsh28+xP37Dzm31ha7wyE+fPOO+un7+Pbjx/y1KnOv/mDdpz16eHTt8g0n6RzIW+askdit4EhV4fuuvW4SZbw+PeebcG7WSFudp2FwGG0iz8poXPv2s7iNSWPFt+vm+STalMUY4yR90Xni66Grn3789jvkeZ9yDG0AbPVZfzVGnxOnD12FN7fcU5OoB2l/IYf71s/jw0OYz8ZhiA8f34cyu3baZ35Uh+re9e4FH356eMza1F83tf5yU2/lqWY+ND7v0ZH2tV84/UXZxGfcSd/jmbUYBwjj4O7uPvbURNr/jRvuh8+/hn+DThwDeXi327O27ZOGOcEYfvr8mVx+TNUKY/xa/1m7ayN5GLBfV/TGCO1l3m3kY+n0jKE0WFiI6fnaWF/IeRN1pfa2LdRCN1+U7yO58Pn5hc2Dq53Ao15HcvMOv3Bdt87CDSPzLviUowK33e7jw4f38e1338f33AO9Z93Xln1t3IAHdkYc+K3AqhdbwRtS5lyznta1j01+8+oZ3NYFxri11wZdOeeCr2kba3Ef2oE1c7v17w6Ymz7191tTBtcV7w9P2MDc9enzY3z69RM2f8w1wbcM5UX+jMW+NbgLaq5TvLzYnvPc+56GTNrjnlpDvxBQnk+sk7AXA3YYafKsnvV9fVZf69FBa5UsXHIj8Ob7tZbYcI9mztkd8Anmq2/zQYeiJmz1zD2f+ORvgD9Q5a97aTtxC6N9zL3a4t27e3xvTw1ZYXEBfwvHChP11c/Ein+vyRpH/iu2cdNNf9uxdvS1Ic6Scn/+/IUa9DHtXoca5hFzTOaee9YX/Fg9dwXZwC8N2wY8vonj2qavGH+2grzC21/QhnrQntpgg+zWt+I64wfOE5e+PSB37RvyBH7NeoU99UVh7LSW8pg5Xkd1obCj+OP32X5frHdBwJeoHa304WZEV0oUmkZyEZtZWHRkr4OPYwWjloLz4IQNI7vYauxbEPg00mRQGbf1Hjvgwet80GTCM8jFa58Jv9UVBgZCXOIW9kafeoB54XCs+Fu02mKlUfIoHp2+Di3665gTjgTkLz/8GL5O15USd+/eh39FPfisxZClW7oiwT5zUzKHT5YMPomiFdD4MzJBypOLj6/hWmRo+Ao9i6gBndRWU7fp1zIezIWusiYlBtTvTQewkfgrOuhpCQcMX4YSQR5dCGzSV3d0Jp3Sl1Du1qqUJAGf66JioNohzvqVB3pALg4OSdtxTkKeLBKkg7azyBtZVEyS6l18JjBviE16JpgdC08hUQQffcZkYBOWLtDWxDOomytc0n5b37DIcxjhq7qZspAOkJuOhdRmJ1fIFtExX14RBTi+KL/noiuc0C7McSPBeVyGfjSy4NjULZLHwo2sdhdPozAzkbsIeq1ubQG1xg3jynOFUKRfXK5zlc8CwoS4FlpzeDNRkXGoLbRHVyv81rCIslWubcaI15BQOvhBDywcF5q6kJi8uEgMzAkE0SYYlSkF364pV5OO44FU8KXNLokxQjoD/LvAaT9lT5wlcswb2g0L2QbbGW85Dnb1Jg8+OVAW8YAeFmqM3ixAr0Rwvfr0gP6c62LhAneiINcG8m48wjrM+dWCzLvOhdQVB30A1Voi9cK5fMb1Iy7tb58667J/yUVFfeUlP5iWcsmzcPKIKzAViTwB5vZNXE6QCTqV18Zp6C+2EZ/xWp3mGJtPSmDLfk5m7KV+diyqHiVj35nizTgSroeO/CCslzT4SRstmBO7k2OzB/ypJa71TVvSZYbzC7wmHDFj3rE4Op1PcaOT+DGac+R5Bo/wOffKA4eEl0fhQM00/FOblurlVV95+vWHsC7eN57UX+YSIBxLOyg8PCqacW+7wENfS+p0IC76VkM711pjbJuMEXHJj34jLtQKD5F5zTmVeelLMh9oCDozG2fCr+0YJwo6c5LzhdUfvdmvTdkKLIGVeQF/jmvffmCsp8Gf/aDGp+YsMrWfua1nPlPCcwtrYc4UOhZhbmboY/IvXYjAc6VhKXi1/6b7DiTCGCNvzJd/r8Vn007a7EIMz/CZOQXfEocyyC+SU/C/5uaUc0uHLuFf+6t/YW2zOJgrrYUnnSt+foJ3pYHPwSxcRq0DAxETxbwnbRiiDZvM1V5P8PrMxpM3HCfOL+C1vyvMLtBvLVwXfPpZOe/RJSOAIBH+7BtV8ifv9ECVM/mggSIK8LVW4CNmNnGUywv5nIgh1Ba38XVMLEHcLAn/6mYaMSCfCz7h3DrAE83cbT6BYvq4fIpLHdnEnTiJGe1rs/+Cz3rzIK6hISP8VZq4PDZx9w2cSFpWewuLSF/7briNgaSB5F0J8rZzrs1J9DuOdzolSt+Fa2zpS/qRIPKTdFmDzUkNPUdCO4uzUrBZC9cb54Ey1yk3f8wT3nC8HE/EyJSbH7cbaG/MOggMrUZvQ8bK0aK9gFPfZTi/yqYe88Ifjt9aV0NYmzpUP4Jokxl/UT7x9djaI9PCo3L2tUaKItNOkiGPNgALg8IK9F/zwLBQ2Qp2cJ3LWoQ1yryhp5zx2YUYWIgJ+cgGT8oir7W10Hc33Mh4I+XRuUlTgjTxZEKCoP05j7jTt89sIJhnZUIeHPf8Ar0z/qgNMmcSC4WBirw3mXvwSWvcHeKeG/IdN2D67A2HR3VaqjOJ0fkNLS1R26pv0MHWkjnr9DqFD7z81aEj6++JfJhvPHHMXOLNF/zMyC5fZ/WCbOZ0Y9sHZTM8T8C/Eu/yDHuqPWm+Ae9bt27ErGMFX27R+iH8TOczefM18oYfWq/oxV//PskLDz6tC2w+tPFXvnzLRl4q+hg3m9xY2bP5cmDjplZuZnFtx2/60143/WpD6zv5UA79W/7k4+Yv4lV/5kBh5EN8zhUOB0QusKIDhRygecBvdtt9eNPeAWR8CC+u2hXkLcRmCf8FH/G9urmHTivK0lYMgk4IBABGOjm/tcypFVsWYLvVpMDmF7AS61jl/NaCz0Kum8nPExsIJ45sil/tKG+yvx6X9AWFuvCDq7w2/5g/uABXQKNlvrbeXf1tCGXvCzThLYFK/oQx5Og40OxRl9agtpXmDD9TtpncHcDpv25uDcgrTXOA+jf+euRWjxeY5gtKH3YG9XEJ1+RSOHbYhBF1e8aHzFvH3Ox6xr+QnXXKMX11nVNzgn6if+kLHo0D36qaISRe5cv8WIGnKeKinhh3fVKet9u1fZpPIA3K0bdZlUOfg73QVuZJz5XN+eIrwAMe9knXtShbj347RlhrzBu+Cc4VPtVig9+5NtkKOoA8+GvaqaHHtW/Jdf9EPCl/5AdqBfHhVb60izyqc2H0A8G6ApB8cZDHmfVN+AtH+RbGnFYKPNJQAxvkMzLQgPFaGI/G3ZkcccY20lJ3oM17ta+4wKH9W99C38ehQ7gZwS7gQwWJzh/ys/j3OBgTP9LY/btt6iKZ/z38SGbzR7DpcYmJGwuNenOgm0HjCmNAv7FIGOxtqHFgwdLQNwc1QSwstqWWOPCE7Z5d1/c83TDRGKw6pQFqcKgf3NdDWOx5kk7oCQ7t2HrzWEIHSqfBSfTlngA2WHbbMZO1542bUOdnUVEqiZoGnLD2nU7n/Ev0XenijqcQe/iTb/8+xYmnJZKVpk5ocK47nDDiQDbO/cKD+nGX+POnT+FiZpKCSQIZfijSTIAuBq3VVQ93d/H+3bu4v3uXb2FYdFzAo67zyRKLSG4msZDM9Ktv8fv7yL/8+gtPML/wNOfIU7ApC7u0SylRkc/Nt8ZNvjqwDRQyyiX+hAs4wx6NRLIl0VhAbnhCynTMuaD7hQUGwYDrgEsd9i1MWptxG9txT3E5UoySHGQMOO03swipBxdJF/2zxTq8m3yfeMr2+Pglvny56uf0TJEyQc+EssREMeEbErdiQFlXHVLcINPQKomRBpNd0So0+tvQslDlCnwz+NwpR+f4oTpvtcJnydYzTzl32Fndv89XV/cxstmhL15IRP6vB4q0Yf6mbXMhVHcmIX0VUUnC25wzootaC+6x6gr0SV89KLO2NDb0f/tS94KiEwBx4RKF+eLMVrBLKVHhOX0U+wAkaNr4DX3O8Mis0BYm7M/o1b/jo68YM10p4a68T12Uc7cdwzjoAgmIZZ9AqmOPJ26SLJImfOzGW6fwAgOfX3lFwkJ/oaMH/4ZNEBeoBn/G9Dc8wcyntvSrK3FdmCd/rxSOPtG3T/3pFz5xthhURxaZPsVyXPz+oWvlH4hdaWiHEfv4ZOOAryrPAN0OYFhJn/B6xMc91oo/oD+LL9hFdyoc2eEnFxxktTCQnuPafQCfMnn0GlHRN3HA1AIR5RyQbTNusf2IScrX+MCxggtRcVqwHZoqNfwov7Fzw23fy2+eVuoX+q/26uH5zAKq30M2aXhtce0TbvWGFCmv+LR/udLBPMgZ+WbDM4WRNNStxb4+OLE4O98C6AV7ZHvy12xoL8d8QuTTZPk1dn066t8n8Wmtf+Pr159/iR9+/Ck+k3ee8DdxKsvalnDuGRoLvinvXVEHGAiAMzkh45p8pt/pD8ZCMtwFckao3zuedikXU7Io9hwLZEwLJDbtpl/pz0Pf6O4zDrTNiG9s9/t8Yrbd72O7p233YRykH2G/RixU8qI21v5ulsnTmTjwuutKnIkR+3xCrb8GOq74x4z/yLe/eiIPK5/kmcM+Cv9e0aP41LP45ck1hiHcY6ExQ+XQUQozbHU9MsK3hH6vHx92+7h3bWBNsijvW2X+ksWudIzznvm+4bFHxu24yblx/ST+rmQecH3ZAaN82v3hC0/K8cG8MWSN+8KT85+wr/9Tn3+zyrxQ+kLdXuKNnKw/vLw88USbhu8Yt+bqaTrH6XiOI0+cvXET7oL9Sy0ZI1vy50jLmIJXbXkmf/kARX9Rt6gUG8Invi+cfPr3Gr7l6fM9slfkdkNN37oQtxO+pI/pG4c7bLvfspbSsEEPjSO+/5n1RX/1v0Q2BvTpIEC6UtLPDsDe3+/DfHX/fh/31CMwkZsg1iHSc9IQC9sAABAASURBVJ60ZuSxyFd3N143rJNb7JObCsinvMqm6gs0vKEw5utVphH4vra0T8H28jKpB+LljH6d5zp1uN+GvGy2I+zgh4y/PD2yzv8aL18ewv/xUj5qMxKgCEP68uH+PqynXMukVaHbAQIr2FDsNDYa/FXNiRsy33bQDyZorzaYQ7398tPP+fdWfv30C7Sm5GHlF46h5Xzpm0M90gvi/+qLf8MZnf7kgjO/Q2txwAc9Fhi7gC9xdAGdmrrhjJQw542jNtDHAbMbra1rrBi1s3jclLGGPBDnBzYI1N03336Ib//wXfzx+z9mHnh5fubp/zG0Udqkb8FdSWRNik8YV9vtNvZb6hnyQ4fulM+c7Bs5rbLpYO1aSmhXNwFG1gDju9WadeZKfw/vEdrrFR+csJ0dympe97hQIyuzR697cGsg/dO8YXM9UMZAYnnpWwtpOef4esQXiF1i1s2b4FMZz9gvNfQlY1D7mr/c0FP+ozeH+Js4bG7unOhznfFXi57gN/2dvnmZArFoOBD45VOf8rj6ysqdsnlj6dszn8knR/QszgWDndl0Ml/89OOP8U//9z/Fn2l//eGHrInT50AhruPza/zwl7/Gf/6P/0f8h//9P8R//E//KfxbP/vtXfzjP/y7+Pf/47+Pf/t3fx++jWm+h51QPvUV6GdoNTbbbfh2gv5vXPsGyYBO5M/8LU/mDnVj0y42z2d4LSWiVfBg+x121b7O78Gt3SpH19lxN4b1R/7x+loyv22YE3zEfzof4w3dFcbEaY7y6FzvG/SLL58/hW9qPFEDO8cc24YaI/nBc3VyZpNM/vR9RCRfjbHFN+/Idbc2wmet+CV6VA5t90rdgDhRW8Pvd4nTtfKVfG1t+PDwJXybVB8ztt7wRXXYlRo9MtoacwfwvpEXXh4e4oX6/Ey+0KaBMB26kifj3hgxH8zmRwnH+gEsT5RvbVN4Hy/eAfzGlbjEqY60k3HppKP1wctjPHG09jAXu7mor9vkS3ln1oC1zUxHCUxe6XpO8wtP6mV9SHHkAQmbRK4f+PgRnRgXxogP/l3PzbnG8XjYopYSjhkf6g70Gef6xgZbqTvpkz5URd63pL2udGd0pp7V+dPDcxgPBcUp/x5/dWM5r2vDj7bgHsNclnpAkNRNIpdy8UdeLfmTmX2NzW4b8rsn963+UFMXxpe6e4DuF21Oe2Kt17e2+M0I/a4UNg0nctVz+qNrv29K/0IN8AC8v8Fgfgw+bpBppyPrkPoUzwXdqgNtYZ/NGl7aJ/Ke+n348iX/BrDrfIFeraufaf+KH/RcK5mypljQ6mjZx1q14J/GuX62ys3g7/irXL8j9gvu6oKLf2PsC8bQwTWWI5Wk0XDekRs0jy5QHdI5vjYu/l9fdnW7EoXC0vk6liA6l4lqcoGCVikrDJTzqYGLTDoBY8LqmF5X6LfKjb1IsqlimzOz428/wNkV8NJMPg7oxDPJS8fcbHexPxxItBtuNtbAMPh1QAszedLJz/KILlqrJNhtVOjDFjeKM4vviURgm8AxE4xzrJyYFTjDqelMvbqBZcDbhmEtDLty5R2ENx1yCg6+DF2HiRXDAZycMRKFBaejecxWkBMqyqme1O2aiE+QlydnRVTmmIg2LGJrYqPopA9OU54LuvG8R0Yxnl6RzZskbo7E0CWsZ7SuRN8qOhlj9YkafmYStTzIiyzZCvzVVkL6lXO+sX5WmbSx18KtepiZXlkIbS0aN28uqtUkAk2TZik1YaLA8QXdW7B1XNAhjhlFassLR6koT3VODwxwqVHk1cfBAK6Sb5zI4xkZ/NWaAT2ZbBt0u0JsgGs1ARi51p87dNKVGlWdFRMyvIC3MD5zfOUG0QVensRr8zz4eJzxrTea53SFeAbo2XpwS088yuLRQlY4DOsQh4WbxOwJNxr1MxOuPjywcNXaGCxp3zOLvE1cSLDSQsYBevqRdnPchffMwqm4ARVhQYJm0SJy8TO0wWaz5aZ9zHPHna8tlUX9myMstJVputKeE+8MP2CFAF8oOJtGFz+TjnKKJwc7e20L8+aMNZ8+XJxsd7YFUBp95g9vyF2Ikp+keUUOLB4Q2qcUfais59d+5UXEkOe+1qhc6BPKAkh+na/SlXH1n8hNIPUtzxasmbPg6EITp3KvOjiRN6awQEzeGHeOiKXXQXPGbyYW1RNN/+gKcTC0aAO65lxYxMT2nkUgQRT6lcke+cs+cIlTGW5jaIh5qy6yD/mCCRcm+hafvNgA4gs0uks5GRe+1Ubct1A/zlvw3Ykncc7Rh/pWcxzwsOi0vWF7r50PoxSHC5saR7oWNsL3UfoSp+kl6VXOpWHM1QJjQiksR31OfZ6nV4qZGRMs3ktd47YmT9pppRO6UMJoo9Q1eORT3z4T48qlDMkTcpjvjQ1SSeLyrbjGeud4FjvkQ+0IKzHUXsXzsGRJfxSv/Bl7vXELkDQ7jtrUvlJqGKN04RLoNvmZU27nB+KKo9arLDf5tQFNnrVcxQYbiroDDxPM5Skva404PBdHKgZCiWL9oafB68rvjPxwAIRilNSTT+4vQInTAd8YcQ0wlrzWJtvtJsbtENW/U5J4I5TPdeWrbAB7XkoNWw+cvpG80bfKt/qQ/bWW0Acc7wpKQC8T/KGkAEGsMMQA64DrZ+vB2wEnnVKitcpZ5Fpsr9f6YWHMtfCGa8UjRKwxiE7VmX4ASTZZ4SMKsbmAa8JHXT+XqNijlJpyKqt49QN9201ON1giVrwyop4s1vUF9ZBrV22IAn544pvn+rdriE2czhXvRNy7Uac/Zi7hBtF+x29wC3a6XW92Y2gz6dqvvV7YMHjhJt8ciINh95nDDN2KvlqM5H3l0p9SB/Plqu7V93KtVCYAxJm0sJNzBtYLmzru1Q39SAaIPwtHvhzMJ+penoWHeOZvZTr/JicUdMuMzAtwIVjykjeb5Bbh3dQ2NvXPdZ2BK40Gf12UzAGpb/hRf8q9ENPmUnOxferTXBB89NfNdtWbMqkDbVj7PnXlwzjpFXgbfcjAWqoc2t+11b7djg0gag9vHEGJXsnPtYV+5rU2O2FLNyTUgzTEYWKSr3U9mJKetM6vL+TMKXXkXOU/c5PvnwvwDQZrOs0+IOOBza+0Nzp4U058eaZWdb1AJeiwRG01eTKHVeZoHXmYia3Ez9EcZf/QGj7xt6Y/FeyKlvGbhY2OOWPmjN3UpbxP0JygqV69af71VzY7fvklPn36HM9sEAsjPXkGSdpU+dWpebofhthTQ+zvDuHGbm7moFNpD7VF6YJPCf/pZwM81tqi9Y26g8Z5lLLC5BESrJ03Gn2tGdMhBuw4MH+H3++3+7C2862NW94RC4gEzYM/9JUz8uk/6gvsIU/e7Btjyu26oGzCntho0G9ObNqdU7cLeeTERuuR9e0UwlpbqXNt5FGbOhcWo7a6ysVx5b1F32jVVmUpfUX9n7CDdpSnViu222LrFgogr/LiTfmRHOD5BHzaQgh0pbyX9Jsp/HXBiTpf3vRNc5axlHU39LXVghH12TWuZrBICct05EuEMS5L4hVzwOfEZtIxN2KNX2mb78wryqoOpXmGL/OozZr7zBqbR+LGsRkfc64EK3I2+DF3eZ3j+L/jwnmdsXJE1zyosN85tyZMbjB9xQmv8AwK+J1zA/wE3SnHpbCOK1fHKWKGuf6MbcUlfmUp4FBnzrBPu2pTdca0kP4FIm48pd9AQ98xp6mDN3RgrkTFoEOnTgKZOFIfpyMbSid6IurQMtdvyEfqQtrSlB9lO+KD2lvfKMwYgNOXOCV+53Dj95mN22ce6OkfwuobynSGD31Af/CP2/vr9eYt59o6ECqbuG3SXb0AL0Q+cYnbHKTMhfxx04vz1YFzbPpL9iG0st9oi99xunVFQX63DXX9znjv5Bc3x5gagbMoOHdtNZ1ut92GhY0JOp2KMZOfTmPScxELPs6xcVfEoo5zUFHPJOYzgaWjCT+RWDU2o2Gx2pPk3DX2KdWLAQysjvRGkjJYTJ5Da2Hhm7ih05XIwtUi78xCaQCccWJpJV74KzTPDZCJwPOthC1F7J/++CeeMnyTSfMLT9p+4kmYAYHA+TvM3kh77ZwL+tiwk3pPwS0PkM7d5fVpwxkVLBnklQRVSs1reVYWC2gTgUVehX9hpGHfBZ3I18xRPtVpJt6h5SJnn4FioB9Y8C04fPrlcetCaWFSW5hYA11oMxPpEzvBD5+/hL//qT4c6wnGHtgsXnarHU0mhUHnJR/oOriWnvw9sKP7meZusni4x8inaNpZ3kYW78P9HU8w36GzfYhv/fWnBRFLLmY+Ybl7d5d/W+ae4+6wjQof6vCCXrWNuDbbkd3tLfaAI2xWa835g0U/N2Hqf4O86sf5PfKsycUFaMkbMQtDF2sXnFd2/NN+JET5naE1o+f0PRYZ7WKSO+MT8qJP16FyWuKJHXH1N1JY+7vqB3bcC/RMxs4zYXbqCd4assir84dWzVuJY8DWOAJPwK6vq7KJJj2f1MmjOpcvfdcNi1tf7WsopwWmtpKusC682mBi8ekiuAlDV7VR+Bau1jhQflRH0bPqrrlhgEylX2EW7KudxVdrDXnWlzbIKV37fQtE31VGN1nMAQqF+tDxHC5KwgUfaVV+aD8uc0w5bPZre/Wnz75lvK9+EeiOaU6h4Wkgd0NE3tY2hXEnL6lv7KXsNvuTP/pcPP+2IE/rmwsUMt74HCl8hHOOtk85ICqv2aCs79kP+bzyh2PqZsDnPOLIdKM/ATm7ye6lNtGG3rQI60ao48a9zdfeLcrtgzSzg0JjSdkcl7838pVjrdZYfbvCFv5s/mOMC+KlxoCtB3jqCv6OQbTlBXuKtG+N2Nlnbhw471vL2NGHdrt9xqa2cEw+Lej61kJ6NnF3pZCuS+gH9hlvI/l+pGC+Nf3StwrFawFdyurvqWP49brhc9q7i5JF70y/8vcNGeAfMim/uWnGl+Uv+Pjk2jdy9I0ddA/EXK3ogjHt05WSfq1v+VTzCfueiO0z+L/6afjBn9CPRcVEbB8nilByQf4NEmC1m/zYVujIQsNZ8mqOUOd932Igv+3kA11Z2PuAwAJOm69+IbdggbeCvOb4Hp7Vr36UNEqknmtt8F+YRmOKMonnlo88KptzXBc9ApY2ueHKmEQG8562uL8n75LLKzkj+SfHCCsFc+AZ+Qs28s3Qw34bDR7EKdf2H1LPd7FjrCslnw5K9/7d+zAXah99VLra755c75s6tj3r0RbfqOhGm4/oStzSVQ7Pa19S9kbe1mc86j8bruXZNVZ+k3fi1hpCH9AO8hFR8OMaebMOLf+GVR36oDvXIXOD5+ph3WguKYtrkm8imfdOPln2SSb5wngV75FN+V9//YWCeIraaq6f8jEig76v3C/UIOYQ4YfWQp1f0P0Fw9mnXix2861fnrZmXmSBlHfXwcPhHt61+ZV/7GS+bcTAQKv4ib6on+oHC7Es3uADCZaMiZNlAAAQAElEQVQO88QUr9Q1mSvw4fTLRsyRF16fnvJN4Jk1bTNuY7153goSn79wI/7pl/Bv4ugDoOQrtZI5/4BPq6M76pn9fhfjOEStPa2GOqtDjbRPwXnzi0dpS2Iibb0bQ13534yrr4RlXB1pD3VZSs03Nz79+iVl0f7Gh/pRZ8/Pj+TCOf3bMXHIfBfQgq66MHcqu/ncDa0jttS/1P2t37cVXVONS/0u9Uj8S+eET9lv7Nqs/cxVMBTaSLr+KmdFLhRE94xfveXbCK7/xmRXAjuOscFnO4AKvNXarn2b9CH9oMee/p074Xyb9YIRjZvj8wsbAC8hbXla4A00a9LhXDnNX/r+A3XHy5fPxOHT+iCUNVMc1r7muhN2F17eD4e70O4ZDImQH/Bm7jHOR3xit91H2hp7b4j1DTeDrdYo2EZdJy/MqfSlLoDf0pzn9UA/w+iF9QjayQM5Vx6gBp6CDSc2e57Z9PkUP/3wY/i/V51eXx2Ohp5shdpJWh5Ham//F6p//Ie/j//lf/6f4n/9X/+3+Lu/+7ehPKiaza8p32jNmOC+QX036qzR+KHpm10RMqhHFh4EnOBhvqqhwFONRrxutiM+OoY5x2uPxoi54t37D+EaJW6Tv3YxDrWZjCufttevfBNWf9XnhLPG0ofUhfWlx4m8oG2ejy/xBfv9/MtPrHET+b5hYfmck0fXI9eQl6djjpu/rHGMzEZOkCfbah84QUwkQiZOwCRf8qBPmMsm/AM3Y7ziC2P6pH4YfGY2dKfpjfuUc9Ka4VGbM5TfN/LNys8xHqjxlc8B43BDrnUN3ukL5ET7pP0GPTdntA1OEZkr8JELOUj8A3of8LG+FPLWKX7+8afwf+L7FfzmxxwHRpnUg21mrrhnBJmpByb8TL48ei1ejauPyteBnPX+/TtkLul36sH5ztEeRzYeT6dX9L2Ec5TDGNgTA4EaJ2hcoKU/it951pFv0HXdVQc2zx33qH2MK/vVkzZXHq+7UkL9KJv8WQPqV5DIeljePHfO4+OXzM2+qfrzz7+ER9/Gk2/xgSrUqfLK4xmeHHtks8bmfQIihDlXf+5bC2Vc6REL2Fh9rHxTa9eSsPInvol64IiPqp+TG2T4iDoRp/Z0rm9JfcZej+Rn4eRf2fWrUlh7EEabaK+IEsZWrSsfMzfwztHPevyiK4kZ1Ffe0L05+oLv0YlHA3nFp368f/f+8QIe7ZMA8fv9rNL/TvjPxMbTloWkK8sm61YpBGg6mH2zxqLInK9BmwJi5DOO+kKBYtDqMMLaxKkznnE8b35Ndh7PFDV/gzMdgAnc9hmgOqobGd4cG4D2mXSqDt27gBXzNovvmlhnHQqCBQfV8XKXmah9gy8D1ieZzo8o4VNdi0WTwkiiq7Uxky/wFfxd4QYrdbAmEMcHAg0IksrMTeaM7zIGnPMtoLYsNsLd9BTQYTjhpCv9LEQoRF1U1IfO3dc1cFqtLBbogUkLA+pBeuLrHaMfDdG1sEDaJniZwkVKHWkXiJEUAeGbODj6FUdXmE3jC0xxvw0OHSUAoXe56t6rrpQwYfiHH/dZ5G+jwafFm7yUbtW/510Bb7DAkXjk5ZXC2kJLntYRBsuSRV6paKXj2i9Hp3ZXINIDvUv4dOWmE3k5u+BQuJ9JHF4rI4DIffr6ZEH9FqQpIkQWD7XV8AZ1T9Gzo5mYK3oUTlkvwoFIGQYW3qG1qI05ngMHp5BaogNv7fswKTuXDmb5LflEzGQ1EwvZU5iFkPreAC4TtDdHNX1KiADnHP4qhD5pMtfONnG8IatxJM4L9uhKYUFvYUG58t9AEPj8lD5QRHn9sSCPC4gJ3KJCH/Op5JGC2V+70jYzNhLOaf+64fh+uXkRxxuxJE8wi/QR6hVWOFlnXfKAxcgV0lGWG36LKOeqq7611Klzyef465wzK/pV331rV9wIgbzOM9Yv8KlNxWtO8SmJeDu40V7GXOpjqFF7WleInRqNwsN+C9cN8ShcRfcFBqoNuj1NQaQ1XXPDK3nrTH6yT9gBvmzOhUF0jnLQLyeoBA3Cq7r05kQ+PV9uOgNO/ifw2U74rTIFH+VuDX7hiUv0Ma0FAhc9/RZOnPJdwhy13+5jf/cuNhTy3lipA/3jDf2Yoy8JCVdfadMBfXkRZoa2vOlLjqA+xClrLHqhWDnAj0JDrou48AP1UOHJG27jaEBvnXMAE5+6QhmJr9CXfoM+9T9/dYauKMjZaou0C/ZoxFYbas5x/G9toY+rUrJQ1X+9wbHgN68pcyCXMr2QC6TdY+va9C9bjb619AFp3oqVgT79wU2KzX4b+gQkILTEsG3rNTyKz6JEmc0VrY7ARPg/VJmzZa5HfjvlR7/Jm9CXF7si9QOtHn1pI/l0oKAvcaqvfPKHnxkvyqdM3vRJ23FUj4irQdZ5yARv/o0EfVdZ1KP6BDBvDl/JtRZMK72cJVl8aomJNVpe7JCHvrbwxl19KOOtjbt93gg1+BeDeVtdzG9v+OdMnpnzOONz2lt8GXPoo7YaHUf73Lz1Ztucpo6Ede1fJRICrq8Xq7zXC4a0iXrwIYM3BMa8MjXwD7Tal5BWRR/qbDq/hvnmjH8bt2/63WVG7pVXKOHjcf0s3EzOmTONhwt+pD7KdVS7blojz47E2epD9mnzhIO523Fhrnzq68rmvJH6wXHR2aee5D1h0KF2fmUTwn7lFrZDDtCiohk5TmySHOP0ekTX/vpVpKzaWnltymNbpC8hmm+GzODV/l/rJMaLuhrMhWM05KqtA9rvqm/pF+l3Re9E5m24mWd79+4deqihHKAyTcZtvUufIN/Pb9Qd+JZrlBvv2sGW1+cp9AFrHX1cmczhxovyi1f9yU1IvdSo+E9BGeIXj5tdytrXFubxxo1/axVz2Eoe3awx1ir94pnJWfqteVYdDfTfUbeYQy/4bdLm6LqsvSo0QcRGz8zmAb6BHymXenQT+iduWn37Shh51W76jna90KEMXut7L+SArpQwx5h39E/9Unm6UkJ6d3f3YdvDkzzI06qTCfZL5i31rR+/sJGo/5tfcJBQRmtV525ZD7y5RHX5hpr8BJ+htsxBG9aJW1x7PrQW0lO/BkTGbcPPt9s40MZxi4+MIU5hV7iAH+pfGFInyqNe52WK5Jmj15DFdoX5LZtzb207DHF3OLB2HULe1TeWi5Bxfvr1Wt4G+BmIIfOHudFfAzq9GgcF8JWPheSo73SlIA99XJ/xNX3LHOhGrbpwjexrTZ159Np52mKmRhNP+BEPMeCpsmQ/4dHR0ZUCl9Dm/IJfKZM6HeFRObT/jC8xjHsUdFBDuwcfY3U7buJufwj/M42G/i/w6rwtur67exdbfKCs6HM+QuYDbKbn1z9orB70L2XSJ8whtjf40b8LvNeKbWmtIS8yi9Mx2wXblUJ/66PZ2NyVlwo/9nfQFy4JBvJyrQxr88IIXDLvp4+Tm/K+jfXrRF3jGq8OXF/Un9DeGwzgr30NW4EhMMEJo+hAOPWs/la6Sl6iwrt+6NpsPm21RfJRmM03bh/uIfKUfu0qjBjEueIYweXcgswDbaT16LjmNPWlHdUDndnn3DO2dEPr7BoCn+KyJRxQZ2py/cz7VS6Zir44Ub5VnzDJPAW1z1p9d9iHtDYN2vjVBbsZyzO0TqdzxpG0QQPP6EuZkcs++cj7Y/UMvDDyUtGT+IURj7lyJgZcZ+zXP9e2RW70cMU3Q9s54rGpt9Z68tIm9vjp2u5iQz4wDksh/wMoDVAknLTFkf4IT4orTeO34otdKSGMOh7x/z0PFORZXLWrsWos8uNcT7pSsnYYkEvfqVyLM4BGZaiLn3yF/T03vOP3w77JfmLnXkPLdY9xdIqBwO4KjkESTQf1dTSeAlx0BgA1vg7jTuXEYqqzaOg8AuOcI/BHntha4J2YPxFwjsdXw0cmQvEsOO0MnsQHnH23pFNwqL7+zcHFIyxpJheugRuDNrSoPfxyI2OgeCPsoipcxWH32306vAXGgGz21dpFbV2YjACJ8+klC6GRxJ/BzNMfk5h4Tshi4Dn3sN/He//XJHC2enN2b2gKonGNfMppIvUpws+/fIr8GwUvJzQXIa8baAwshLU25rDAsfnkwiWAyU5ZSkEeOtZC60TBeAoXv1eTMvwom0m9K4XAKvlWSIWfBs4OgdYAi4CAquKEA0aSN6KNL7O5Nggr8D1zN8jk/wbk78RvWMByQ6NvId6urLKJSJ5MWsrnrrE78NrMogMqadcLviOtVS4jm0Z0wK4oEkb9wkX4hGfAjsKf8JX0GW529EsXHRd05X5gl/oJn9I3svDtK7hK6CObYeSJ0j783xcO9+/Cv62hroXrgOqiRCZD7LrjqVLbbEM91zpE3WzwpRrqAlD8YF22vF6T3jrmBoD+8MYiIa9IlHPUjze7G/DIx29tO+Pb+uyJBP/6m03QC3Fi7Ohbbnjot9Ku2G+H7re7faiTUiJ8Gigs5hKEhta4UOcuZu7gqxt38fPvUj1/yb9zoZ7kkwnJp+fOSb1CP8/Box1wiPSVrrBAoVd1hcYwJ1ICI44zMWps5RNY/PBMrIrTxRD1RoP32lVubGaKiYmndXOow1zoiTvt0bfV58U3g1de5EN/ntDR8fkp5RVvwS+NWZ/i2dTLwPxqPzGvHXfoyQX4nqejwjjeV2RgvPUVnrSdYizhwv78/MzTWdsRHq/84RPyBrMCpjjShz3UshZG8ulNh3aQb3UmjLzbt7ZT5H9pju9rN+2Xra085DwEx6Tw1UKaGR+oWFn83xQ+XJ9UApY3K765MHEjJi/2yVzygg++4Vv64hm76GPKpx/5dMuYkT/nSM8jXhPZT570OmMLP7jByU/jBkyd19oAQXZv/sBv8SFd6eMo6G6JE/ZPmhyz8MV3LOyURbtswNVjCxDlt2I3T9SZx1bxFeb6tF+4gWJCnzImlFed+msG8qdttbNvE26IXXmt6NV5Nv9GStuNsaUYM/596nt4dxf60AWmkyfGCjxqO2NOH1fnA5tV2t7YvtGr8CYsDpAFnJvc+r58j9D3bRN58EZGndtv/pMX5fPG8jNP941L89kxczYbogpmgyfnGGPy6LyKzuXJnKUd5Nm1Qrgjec9861tU3mxrU+FcL7wxPxM7ibI4EqGu+9ZiQ65LvRknu0PsNrto/vFt8nqUSDt6I6x8Z27EJvxB/tW59k5/YX2Sh64wgRPH1J9ynYGnK0nnD3xLn761nE88iMt5wuo/+svx+BSPjw/E4xE1z2xGGBM1c7G52dyRmx5sap9ZF8wPE77o0Y2Q03SMaT5nvgEBqPFw6QMzQ1Me5KmDbe05oo+GTw7Eu3/jww2ySl9Brluev12DLHziJP/eGMv7iA4P3NCN5GfnJA3p0PQBY8GbuRdu6t1INGbEo41XXc/xSt58wZY253fwNrTKxkzLfN9zrj9kgy8SEqLN2bTLNJ+IOxo3acaK4873bx3d3+0p8vdpe/ktzM8WiYZoagAAEABJREFU60d9DEOLbz5+E99892241utz1jbCq6vklXxkPha/MqlrY2Pl/UgePeb64qbJ2vecv2bwQm5dY3fGJlPGzQXdSL2h55G6Z8M677V4xWnNdyEeKvHmTclhuw991jwyUCM17LVhnjFn/hfO+fJr/pJf65Rb3pzBtZAXESEG5vnWk0fnKI9+fmJTWb6NSX916V/+5Z/DumMw/jCU87WjcM5zrfb64eEx/Psu6tS8genYzDtlXSZubXYgx3z/h+/iuz98DP9eXo+82k15X1n/089aFS36mdP3pe04pMPc5ltFzvWtB2tRZRSHG2zKrbw7cpC0fIvmsLsL9dP6kdAq+AroL5yCsA01drttqAdxqcsNedKai2EA1dQSF2JG3aw1w0xemLItxPeiYwBZ0Y8bG9rRTSSP2+0m3n14Hx8/fptvfO+oj/uKfOl7TOIrz/JvbpE5rx+eH8O/QeXfItO/nNOzPjgmTeHVbyl9bn4J80IeMOcciZ8ZfkupUatrfCN9Cx3odCLGTtTzE+snDX9YaRLOnBvP0gjBk0e023sRWa8MyPjNx4/h/xylH3bw/4Y/afP04TaGx/V6jPu7d+H/mPj9n/4O242pM3k6kCe++/ZjfHjPJis4O2Szv0JT2kkRfpTHuk37K/OJ9dBfabKZ6yDPJlgNNzfHLbTxadeIBSTmVJsw+p58jdt95oDtfh/ap2+rLYRhSghXiUX9YOBonnXsDX360MLazvsV27PxTL6ytpAXdW7tv6AP/Wckj2o3dYEBwA2f4oSmci74zQJe5ZJGrTU25E7/duyWXDrih+bi5KO2lHPFtfqkuU3bmYfj66eg/zF2yKkM+uF2u43tfoe825DGDH++abohRgbsVUsL+TPPpCzoWD3Ln/Dq1ibVifx6ZK02JvVD7dTBd4M/9St/F/CbSxEvRtbTw/099x53YVzKpv5ljTETO9Lz2nkjthvllWODL2Ed981I86Dn8rNBR8o0ApcwbPyYK1+OJ/LqTJlRYmNMH/bx7n4fwqVP4E+z+qZmk7+ulJDnLbryN1nes+H//psPzOH+iLmj9msV1ShlADviz8iBvPJ8418eSqlR6feoLF0peb3Hz7wf3sCztYhjtsgPGmU9DtCn3zG/Di0qPtI3jtXGILBA8vP3/12l+b3IkVrPH6GRVrYJCxzJxOKi5s2ni7oBo4NecGqdQ8fS+AagBr+w0DvHJp5WazrUyAJYr4YWrlwJ+dT4xBMtg1JceCHJcybeoQ+ChMXJhHOjSpp057eU1RnFaxHeQ6srhXhcCJCJReCUTQd2guPevFvAnwkQ5xsU8s+0fFromDADjjkjiwv+Kwu2gazjy6PHNPBVP5mkSSYzCUEaLqwmpaGtQSXumxxdQfK+hHBZuINISeXR5G+ziPQPlYUfxvmGRY52eIOO+p/Qv3PkS51crrwI4+JtAtAGMzIs8GUS8+mheBItfPhEbSABjSQY+bE/56CbGXziT1oknoUngPJ15gZDGsJJO2DOpKge765/1DVlFRmtA6BwvH09N0FkAmAx7Ar6sBMATjG/1+gNW9K1+oH8Kwc8pZcCmAUUMNJKOPRhsgMBlyLED4BXBmVfvHlhnvDSd1FJGZiHw0DnLdSTyXtHclbPryx6zhO+bySpoXJzAm/gUee3pr7ViTil9/r6wlq1xLgb47awVnhtrQKy4N/T1xtwF5XKmA0m0gfFNWMDVBcDYyZoi9cmD1wrQ8/RBKqfbeDXoli+bwuLNjUms2Ffr53vXGP5dhPpf3cpPZQWtbZMyvJSsM1vkgHyRC448tFDe8Em+kjqFj2nLlSkiDqKKJ7MH/NvUbDBQvyoF8AQEQuyGGihrpRwwdKW4hyQTzksLrfbHfyw+ckkadwKtgt+sPogsY2OZsYDRZkbvNE628fCp5w22XGufqyc2tw+Zay1ReoEeewzNtKHuHBuLSV5qM08g26Ag/vw05g7thbqw2vlw7jhnJFFcL/fU5xs8ZeWMktX/OLdag/m9uCzoHJzZ4Zv84C4uoJeaJ7LjzF8UU6bndcmL85R9+IdwFnBqU6FlyfpwgB8IcPQom81Zzvmif4pH873Wlxr84rW0eDFcVtlg1WZu6IFS1gw6WOYIDdz1bXnFjbiZTa5eI4zOcRz9b1BP8JYyAtvkSZu+4Sbp3NuZIujwa/+EQzKl/K42WJ+VHZxqoeMe3gqwMnZ2g8E/qIOM4bRjf3imMhjbpoau+pC24hff/J6YmPtTK41p8uzcTViN/lMW5lP8PfFOMDfZu3HuXRgI3Xh22/y5Rxb+gw4NjR12LfGMHkKpmb4tKh2E8abHHOtuskcy7j50reyxCHsMxuk5idh1E1FNuVSBvOAm636vDcWXz5/CYv6C7lOfDObJS8vT/H09BBHbqYW+JYn7WUMQS7jYktecW3cUGSaF7WTG7vScr21OS/pIZN5Sn9yfuqQAlpZ5NONDn/9wSfKvuUws57ol9Lc7w9xd3eIcUs8NfyU3KNNjWljqnT+xJYg7pBTexhDHtWrdrm7u8811TnSXpC1Aqst1KlvGKQesHsHfvWmTjzKixt1wkCCmG5xz43bhppFqqUvofyul97wbLDbhqJZ2eX/DV+5MHFgLdUG1hDqXl2n/OjBc5u8XYxjnNQ4NX7EV8GpLNrvDb/T95QBsFBO0GcceaytRqtjVISTthsC6vYNOw7wsKWo91f29DFxllLRjZhKrjt5E4HdX15ewmbNsTZqJuyiTvQ/eWngG9BDXxukxYFGNI5X0K/ouDX4aS1qbdFqxadrjMwZjfMoxMKca8dmy40FN8KH+7swj8ibOtG6oMIdFtbGmTWQ3I4OFmJM31RnnhubuELoYz10Ki3ATxjG7XNlzd5wXN/QL9WL80qOrNDSh9ns8bw25NCPd2PAcGS9hB8JnfbebcMYVAsn+dOODDq3lOoZbf2ac/SFN3xDXV6wTUSJiu8NrYX+5EOiXppcj+irXXVtDkEZ4acrBdvV0AeDj/59Bqe2UZYLfbKhnqQ3m0dYex3HUqDhJ0DC6B8251V0t/JdYkZG9QuqVKU2cUx+9L2a/I2xrstbbDuGttygK1v2cwNovvBanSZ9iPalxGG752Hpu/j44WOuiXRF+v7Qcuz+7i4OzHeuvOn7T4/P4eYyKLL2RYqILtBFY02FPrRH/Eu7SgPVpqzKYh5NXSgXCDx/5UHiS/r8M5t1U8KWWsIc9lUXIFFum3jcBPE/2jizIS4OZeprCzfScjOd/GgNUNUluByfz+fwY+zpo/Jsv/OVxziz/vLo/ZR0IItf4HvouYK/Nc5rC3X/21bpt/XQW1tBH7aKyllHkDX4VMZbq+ipMV5x5Urv+lU25w74mnl9u9uHOihlHb/97GDK/FJbIy9v2VjZxx477bGT+V7/7aEhvpt8KQsIBuYcgLNtt/vMU3P6f4Q6V3fGpPGc668Ptq41YV9KVPDW1kLZK7JII/hIx5w4tMp6cRfi2bC5U4FZad5l3t7u9+ijkkeos6k79Hmm00emIT7EY16QN3nc4Es5CFBHa9Ae8S2P9uuPxlxBJ10tIT3zjLWbuVQ/cS09kU/PrC84F9MKm1wtN1y//e67+Lf/8O/Co/TktUfOvrYVhnztr7fdoV/pVuSRR2N9gJebvu1XF0wNP6iMTVE2abH7hYZ20XVN/kqpyYM5T/uatzbI2WoL84u2ktd8QEH9Il7H3RwyXlvf8JsiGcRRWrBzKZzNAX3aJi75tU9d3XDa99uWyUUgGznJA1jTTwf8EfQaaO3+nf9MWX5fMtxYXo/608VgIYlOLDgTC96tafBZAATUaXRqjzqGY8J5ZDgqDjfgxBrYo05cK6F09WLxnLlBNLAbcBb7Os0MbTwP/1hhsw9H9Sheadm6gsP3lRsGHJ7AcUwY6cuHvHsuu8KfkcMdbTd5OkQ1uDYkcgixWTTl75a+UczLp85tgIvH+SYlE7uLl3TE65j/M4pHFynnGWwGnfBrINawfz0vfwvSgIHgQ3xJayJ5nGhn6KsPRtYvunJRNllO2EPdOK6c8pV64uTGj4kp4YAVr4nEo0WCeJzXgblHX/I5UHzIH11ZIL6hI+FnikEXLa/P4DrTb3Bb0FgkQjKThPPVo0XnSEKGXdRZXPvidi7ubIhc6Kz6QF9ynJ95dNxiX15s9psnLMQWi0EIMh1dFhaJFn1rASEaG36MKRcXfFEo2UYZzujSX4tQZwxAB6zQF9Yn5ikHsKnPtzMFXgs38ByzsBYu+e17FtMG7ZY4xEW2orhdcqFJ+0NWmv7q1TIv4BqjIKewfauhf3uuz+tj4tbfB+1Q2ShgUDzqWF0jUnjTNZAcR2449L0KbAdOedJ2NsfG3RjjbpvFif78tZH0nWd86pfaXBreQD5+ecDfH0O/QgXosyJjDWmIvxQYyi+CeaRDeo4ru36nzyuH8y8yfAW1z9jx7x9M0xubazPgNmYIBz5pVHBW5BGn+lEWfWm334bX4lWn8jjjA+njPLk90dwscGNYNrWfvpr9+Kp+IX4LcedYcE34r+eOJT11g261Aex8XUw9d6667/sag61d9eIgcTvge+rVArCUut6cIbu5YQdeixPt4Y27epGuTbzO61sLfcPc5xNzY0ydJfrf/lBXNMdAH8r6dZh+9WPrSolWWy6mFR9B2cmTeU76LvrKaUEgD5fUUeDLlbbGhHNSX+RZzxmFHmMQdL7zBvj2xkXeIUkBM+YNs7jlI2XsSmzwV3Whn5gv1L0JQfo5Bk43JybyXQFRB88etfOZglsZNuQl6dVWQz9RDnGZi+RfXvEmMP32aw+N9cN8l75DDkDIkLY4Zq6NL3ma0IP4zAPCmh9n5tocv6DjAR/ZURDajB83i2ZhKGrNTcq8zuV5LLKoN/vUYacG6VMXA3IYhyM5Uj+Xn1JqMq995etEwXrSt/FVcU4Wx/KAftqmpX3Vs29bntCddNRbBx7PxbNB97VvrGcn4vs5Hh+/hJswyngGv79u8OTfint8zDc4XB8s6OVRml2JpJM3Ort96M9uUii7dpfvWlsoi28g+BaUsOrpJo94zshwYvPDByQnnlp69O0C4/RMTSGvldj3BvD+3V3S0dalL+hkCfnlBHV6nWdR0cPQ0AMx5rrTM18+XHsaMovTTSxt1Nca8jNh7+PzY3x5fEidFOwhf5kTsP8EL/49Bm86nW+O860KY9frvlRyeYu+0TgvfR91GCJ1Bi7tpk20j/A+xdU/PFd+2wUbXiLigs/gnaFEA/yZk8UjTWPMORN6Mw5cJxAgbSG8OU7e1f8AL9prxg+Vw80r+XBMW/hGSOJEPz2twDfk82Zf/ow9b1z8+zreGPuk+4Q/vaGLGZ2IU14GfMl4d+OrK3BhEhKRjWt13NeWuhngyfNaKzyP6R+AQNO4qKHP3x/u43A4hLKH6BJfQcxquJCz2IQi/v1jpPJxQT79M8/hK/h04JdGn3LRcfuCS3jzAgjhScp4oJ4AABAASURBVD5a8tKwl7qTpuBQBKRQN3IGk7V24U2hvrT6MZkLmy3YK/hsrvGvjZmITDO2nBnh2604uoJAfOlBliXMVb6Fecae6rIwrs0qelJXrW2i4bNDq19p++v3wl2gfdGpQvdf8es38iMuhhnhq8zwqD8bLzZhcipjQHDKTNdO8vpMTcdV6Gvl6hPqy7wXyTujIC/oVl00eHWN83xDnZxrM3VG40GAvDZytJtBO2701ZHw0tQOyiCe3WEb9/dsAH37bWw5V75KjKsDx/RVNwVH8mKgI239fGSjBr1hhdTlsrzBXgn9cINPurZutmNIT3zBR71IU10oD5LYm7ZyI/aFB3rmwTN+Lqw6GGoLN7U9h0B47OFBHL7p9fIsH6fEIS/Gl+v3TQ8Da4MxIA8LOja/QTTa0CL7uEsX14ze/RMA5gLz3wkePHdM+B4fUMcD+uwbPstROtm47lujNqPBm3hvrVbWRmTosKUyicuxzv6+hudMsTtbXtMvf+b0zWYD3ppjypcnHT5XS4hb2yvrAfse2KjYuR7stsR2Y7yFH/1HX0/fw3fUkXBbYJWplArY6ozqWnzqzDztvDP52dwmRIFujzwD8to8VxYQ8GVNQJ+ubckLMVmHIaRXkdd1KPvxox48E7nsTNMXbrKZQmAxc8LhsCUX7cP8C/L1i7IGaLvW33zL9cMWxEdlvCucgGTCP4/46QPrqOupuXR6wVfwA+GMkQN6++bjt/F3//j3+balvl6H1TeMAWnv0Os9zbENPq0s2tLaTVk3u20MtaWcaT/oe1Qm/ScfiJED5K+UGs5vtYa+LNzA3IHaYUPcFGyvoPqj9xnm+TNy2Jf5mc156WkH59p/a17fmn3q1Vi9NXmxnnMtEae1kb6xoA/XY2Va52FH8vrtug014yWQy/H/Hhoe8vsRo68YYDOwYDZscGUdB1cCHcEk7+7+np1V28hCMBAkOls6WVdCx7LPgLc1EqPXHYEoHo1tcva81kYAVk5J0TouSxQXJHoSTymRgRfXHW34MDHMHoneMwEt7EgBqKPrdD5x879bfPj8iaeaz9xsLiGN7XYfWwKqlErhN8XnL18ykYtffnyzx4T9RgD08CnPygmpsEByo8gAF/49BarJxRudl+djWDDaJua21of87JDZROZbQ0eeOHhuMeYrvLaBpG5guLD4X/H5Gv8TuORlQJ/q1WJ7qE0Rs4Bw7GqRwDiRiQU68rnHHve0A22z28eGhCivyuFRhWYhid7EkwFLEWDCVW8WVhLCeh4AJzBJxl9vQtiYM7jVB8TDhOQi9oYNxFewlTawlU57Rr5u65sf0nXcBGdiqSQeb9Z9Avzy8ph2ekVH6j66yEWowEWJEjv8K+W634c3GM7Vv6Szcez+XVjw79j0gAVmRfqTCVUfc3NF3BZfLjAIhupK6g70XCKnekA+5dCm3hjpR9pOG9kn79rPOe7wm+AdG7CVO+Uuzp1MCxB8UJT68mm3m0f5hgE3cPYVGHWethG3dG1O1VeNGZt26+h0MT1TJOTTcmwC9lCP4hCX1+JVPm8YbZ779CvxAlDAU3p+dmsbWASUZ7vdExebGLebfKo3EktDq6kjpqV+LCLlQRpn/Yembu1L/MhT0cOIz+V8fLuv+ECJqBxb32KHX+73dzytOYRw9hcIiBtVQYcljBNjW71OyOmbHbCNrWqoXzeCLJql/Tf/nblRmDPOM3XAy8yCoq7Eo+95bfx5bp9xKt8F2A286mPG2sg5XZkX/J8PfFtAGP39tnBd4FEe1H1XCpueEcpuETUMjfOa/rvRN3mKU9GLC5+6snXIXJlnkwdpWJC+UpDOyMxwiL9w4qKcfvj0nBuLGAX8Df8eOeVpLbws5ExzonTUqfpiahhHhYuuiAndAqdOT+SojAWKUPlRLzc+vAmUnxn95SLNHPG7eIMB9S7YiXjBj/Uv49W8Id3UIcWWxZ7nm+0Y/kpN+oEMwWvi5CguuZKuMpp79S0LEOWFCEVO5WnvjC2mGLjBsDAad3uKtLv48M2H6FvL/13EwlmZzGPKI43MZ/iom73y6ZNb327z168+PTxC3jWhZk6VvvKqJuWQJ9cB+UHJ+er8/bt3sSEulOVr/hlq+nbPROeoU3X3Zj5UXgXkOKNnc4Xrg3+U9/a/bmQ+gEf92Pn5Wh1z5EFfMt94rg3Vh/yk755P+fdsVGNDByN63u538NJAgW3AecF++hfkwxt685g09GXnBH4hPnO4x54YtcjdkQuU03k24T1KXx++8SptlGg3Te8TCk5rSd933Lyr7OL3ujDm22FbaBzIBVtyRa0t/Mz4vbaf0F3pS6hjsUrPGwPXiuAjPz14rDOkL+6MaTaWPAKScwf0goix+sMMqJsOBd5KqNPaKnVFv55jv67A+7UFH5/KHynmzd3+LRt1h/NnjtG3JnSs77sx8cTG+cOnz+E6pwwn1hEIJm75rfC7xXfUrev0DnttkN21bEMxr757+BGW6Ep9Sg92wFGiNnJKrYoD/Tmk4cVArlI/+p26xnXCm7gBXPa75n3+5Zd4+PQlfUCc6lWde+NsrnIDYws/0pbvjCV0GXxabegLujDiuDJJR/kXinhAVAmHtBTDCw9AyMMa2y4YKsjew/sZ+1pDOSTf+rc++PL6sv6hY9Y2bwb9VYRvvv2QvyY1IPdM/tHGC0d56EqFTmQudJPLt7bOzBWGe0FyxZy1nTrKNZDNI+WWBxhN/RkPnz/9Gr7l9UrOReHIWaKRYzK/kLPff/gQ33KjVuVd/OQ78ahbeZcXa5CB2muHDff4tLKZu/w1eNcXY1AF4VmShsyqFHnZbbfksX0MtdE/o4PneDo+hDFm7hevdIQVhw+gzGPWJWd8T33Y77i4GroK7CSFfDBCPaNOhJFXcY3wKa+5gddjV7gSj3JpT33GcxgK/ct5A3j1T5s4vO4bc7GrvrQ5IMN2xxpYwrVamuoBVmAHyYnlBrwbmyuOEar082TP+X1t4U2tc86sSzb9CyBsUsMax7hZ34YYE6f8veEPi8Kxi8o30ikQ3jx+xteUi84Y4N86Xb/69tuP8f79h7h/f0dNCd/YTl2DFL9dMleo36zVqEXXvAPSFEZsqIVzdV1KzQ5jz9xunpB3/V09KZPrr/Y0B6XtiKszzXMwhRvd79/BDzXRFn8wN8qLPq/ua4UG5LWJ+iGcGFZ3NKgrv7o6kzOl/RUOnWd8I3ulqYMK30xBdUvWSs6zaS/ldA10jXj48jlzhTnPMXE6T346+LF5Lm03GpTFeb5xaO3gPcwD91Xivs0VxjGbdU4gSNa94FM/xqHNMeN2wg+cf1FogPUTddqMT2rW9byFOnYMkJiBdf7L0xP8H+O2tl7wkV5fHVpY2/WtovoStbZczzfkPutK1xxUTb0R+VHOvrWEYwJYHOUMPWqnWmuY/9X7G/rXIm6ONfBmPY8Pnskt2tt1KXUBj/rl/Poarz58eHlNW0jQ9ayU6ikPHpdc32dwLPi5ndIbWqVeOWXeMveZ30CZPtHDj3ATvJzR30zN0cPrDvnu796FtZO6nshj5o+/6XeVSzzS0ubqXxzazeOZ/Oe5kA2d7Fi7Xb9dwzasQepU+j2y6xvGonWFD3ie2TB9zj82Tc3Cuqg+tPFtU0g+pPHKAyE3V42jpEX9ojyI4OF338rvSQKdUWPWXreGcyyfwchRAw84gcl8x6K3o5Dx3KAUnhBhAj+xnAukAVpxzqGxaODgzhfAmwaDQsfrCnQYs3C/pOGLICSrOZ3bZOG8FR4mmOS5zjobJFyLvyvrJtGEwz6zkeINnM4m7zroZjtm0Dd4cb5OKKGGPB7FpfNnAk6eWy4gjolTep5XxkxGPgnU2R3ziaaB7nUjKMQpnLhuTq+z9w2cFIPqzEQhTp/A+ZfdDZaVpyWcO9QWLlApO4Sdj1JUbqAxejitNQabOF1EWOQ33IRt5GFo4Glx4wXNhfSU3fZGcnkjYXijfOKmYqJYMnE4dmsrzJTJbqLwuM2XuDB57YUclRqluzZMmOPY04RjcRal5KI+IFfwWaBv8LuJpA7FNQNvomKYpMtP8AwDMrJbPbBg9w384OEb+mkbWtrU3ex6xZs2oL/WCoKZpDll0awdLsigHhhY8XPhQpZ6wJfU8cKIvJzxo+SLpCmtAfzixN0o2FhkWMwtmlxsLaxa30Jb3RoqwVxznEjI3uCqZ/3LOdpP2w6tRq3yCUci5iAtcaZsyFzq1a99Wo+d3rAZYKlL46t4QVNv8u+4TX9MfV7xAnL9rjPkU9oDvjISx1v8Z0PLBfHK04W5bhDc4lX82hVBE5c29Fpc+uFGP4RnebdPWQRUhhEbuoGzLh7oChqgxycxAr6AsvyG9CZkVAZxY45wvjjF0ZUr/yoY5MKsbeaKmODnwg2Kfmc/l/l0VpvKv8dbvzyqg7zZxmfMWXDDDQZ2YwHX51cZFvicski0oJMD7SdudeEf6e2Rp+gjPT7KubyOxKLzpTfjXwtN/0zWQaIv6GO2E34inPi6wiDI9RdzWG5IUNQbX9rcpl7eJvlCbhTZQ7tvjVl+08NSGZ6JU7rqVj7O6Ff/UB+32FRWbwDVTxoCNMZC2p64mbGRejVPO89F3hsTeZafAfvWVtOffarlDWYPT+pYmLXNsK2G4QbCbiydiTNpCicNc6B+p34XaEpPddTaZ67bjJvY7XYhzRUnXCL/DVZcM3nEo3JaDB4pPm4FyZEbe29WVI4+ckLv0vW6Yjdxph7AYd+wG2O728fqI9gWZuQ1W4eduL5AP3WinnIeyuNrbjmD/xmavqXz/PwSx9MrN6nn9HPnqVN9agYHUyJtDB/pT+KnU43Jl/7ypu3IBV5z55Vr1JbN21bJIwC6WaLsXcHyNOlP8KAsytcasQfbiQt+L7QArtLvhp16xTrpol0BZ57RA3/eXCrnbSPg5ieMwuX1Cw/2y582uaQ+3ICpYa7ZkCO2h23m7aGhT/ALOwMnL7AWBX4SB7zNxIzj3DNGBwmHpGeffJwZn2jpJ4z3AKwyAAVO4fAQxC9R0ZF6tabYbsfUnTqszHFe0g0eXMyXOJ3O+caUNxbKbH6F1dBn39DnTJGtbt3Y8G9ECTfhy8YYqgJtia4WZKnRtxbmA9cwaQ/cyAzkXTds5FW+xA3HUE8Fcizhpog6qg09gctx9dGVEubDEvRIjJPMkeCtyKjMJ3ixoH5lnfImzz7Ao3QR1h7G11BbWMhXjo5rg5mYK6VGa9CEjjqxOTf91F8pIoq9rvC0jrlGrbxob3GVKEnHXCC4ugk+0uaQ/u8DoLyRIV/3tWZc7zYHeBqjcg35vDkX3mub5/q3ddMq24yrqLOV/irDRA5fm7xoX+e9IdsreV2bHdHLhH85HhDqSsn80rjR3FJHuXFg7nbdVufOV2fJgzpHKMeHhg7JEYgb5lRh018SxllrSzqcOn8YmEMcaHv7lUM6nqfeenSv/DSmoKslZeQnl6usnKS5DJfIAAAQAElEQVSO3MRTx50MMCSMeGzCaJ++tvT1ttlg15a1Aw4KzlVnwn5tyHWbp630M/ms8KIeUZPDIbnS96EOco24xprjpVT6BUOarob1jH+PTRvbe2sFZyxOcC0gnvSvjDMAKr41tCGMmwP3Gm4iCeu4Ol7wmZVn7M85kiAP6yHrpDoQVr4H6pHd7oBv4VesG16rrzrUGGpDDQVq61ffORPb5kt9TPzisQnhsa/IQ/NcO2s7N1DkXXoVnL3jwaaY/kUTTnxrm0SVbz8dDvvY4DvmRO8bVEXSZK7J7muOvur2apqc/7dzpMXXLjQHlEbebD0I9VltpMHEvfIwh0f5shmbL9e4UJ7ULzYRXpw28X1t8Ier4Zdz3hs4x/nGpHlT3PJzUXby0Cvrn5vqE2tXYW7qB95m5DIWbavOqbGYYz/GBBKugVMO5/SlhX6YMtEvLvWgL7hx4IZw4sGG5umV/0IeKpmD038jIu1EDOaxrxKhFw+Cn5xT6KIn9dbZr7T0QdP6eMDGws3kk+TTfvoauUD+Fvrlw3aZ5wBV3PxWXb0+HclPJzauqN0YXPXKCV9t7hqiP5lL6UofFca5+YbR8yMPv04hnOOlIEOYg4kF/EDehDd2d/jXAF/2zayTM3G2EC9eA+r0tSFz6pJO7XdGh+rU5r2TY9pAnJvdNuPSX91V3luTpsi033pfdw6P4ss+bOtarV7skweP03xivT2GvyFwxkfUlXjQeH7X89/vT1X73yj3Orbtb+ypfJ1WB9Q4a3JftD85qRBMawJsfSOxt8hjrXHbEJlxMAuObCZjHEpDE0bh58J13jyQGCz2dWqbjiKczhoE1IkF2usNhZIB77n8TDjmqtBCIT3hYKe8wTdYdMSRhdWb2dtOLXEh2eS7uRiwg+kbGx8+fIwD59JrrUatyFM8loSFhdyh1anF+e3H7+KP//g/RIes7nT/8OMP8eunT7Ba4h1PiP/4/Z/C/0VDusFHmUyu8m2Td5/KWZS5a+64feJvBGiDB+VUP74WalJ8YSNLOO1REMTxNlQW8BImMxOjfeIwWQkDWGgs7bhajRhSmPAjhInCInfOoDOhPLBrryyey98biUIkHYrukTdpMF05bJyGfeozFy+KptIDfAEvNycWdbaCPu/v34VJ0zkmFW9mfXIinorcO2wgjJsPFXiLKPVz858z+M6v2PiVTReezIjXzSoLJs9Tp/Srp1NuYi0kzEpzAV6w4RJZ6MlAgUeUY+IU/omF6YXdZxOjI/rWw+cvUSo25UlRxSbqwWYcyJdF681uGzZORKu9XHDQdBZaAz7bV/yJ1mjOl57+wLrKmkHM8VU/Q9Oelanyy8JsgU2MqPc10W7DpKu+ztzI+jaDsr+xyNg3X4/yYQz24qNpH62NuOhg5qkCscJmlno1qfvkyldVtXVFXhcKiy0XRRjMmFoXbQoW+BFXX0rKd39/FxYvodIYE156GzYB3AgYWsshc4FP1KRZnIufbLj5G7hRWafOWUCc8Td1ox30Ef+Q64n8cKbNLMpfZastKv6obhq0RjZYtMFAfyk1xNnxE1LER82/KbCjeAz63tCTeCqwI3bTd/vW6ELv6EWf0rbaST/QxikXcz03Hv21EN/Sm1jImJg3J8k3ee4N/NqjKwV7wQtH7Z5xCLxwtgv6Ek7cHue8DqhEKFuDpwJy3IPp+TNzq3YZWmWE+MWJziyU6sgFVTyOGz/qmYkhXYATcVcKuLFJXefP6FRenNfVEhtyZpOucByN1z5hiWd4P5NzZzYfz9hJXTj/Ag59K/j06FS6E3DGo7o8o1NlPMOnBfIZPMLLo0yp5ywsmL9j49EntIf9NvUgX/LXw1vH+MPTczx85umkOYAnSi8vL9i3xHtyy/3dPrbwX5uyITl0JmhO8DJd+ZVuAXOFz1oaPjdH/q0l4ByDhKxm81xZPIItn8h5rLWG80FD8TzlfOW6QE/YHt0ZA5WjiIyrF9awI4X1ic0EZZJH9Ty2ITz24HSuY2/w67qo3VQtJk7aZ/odV2+N9atHBu2gno1h9TQi/9BargsLfpjxBm7tag7ZoVdhbMLZam2ZIxcUII7UF7nWTR66gsFoVZlrsMhlDnGTw7ccfGvVXOgGoPxnw499kvfw8IVcMzMFL+ZLN+rAjzlJG/QVPlsM5ADXyuQR/j2au5R1xm4Wwhfm2BI/P8zB+o35L4/o1/UCAkkv7ab+gfXgtTS5DHM+6KJB118x+fDNd5xvwzqHyZE3hR3Q8FxrB8qFDaCneORp7cvLM9dzuEEmrkk9icxmB8QKraIv/46PvpB+wTjduA9aJq+DWmg2pLnGb5TVDqjCQs2Gsumih4n6k7l/Q67bkLMGmjfC2k5am90+zMX3xMGOc3lI26FudXv//l34x4N9AqycTw/P4Ru92s3YU7fmUXO5NdH9/i7feEtb1AYfsr7EwHomL+mf8A13UVsNeVrbSGysfhJ+EFRezEniMr635OEe/cw4t28DWEPpT+pAmzjt5eUpfDvnp59/IsZm6I6hT1TmqQN59RquqPsm6r8ZuyxRasl1yZhq8C18gQe0nDkadaTOzQfSk7extYxBr90U8m9CPeC7rgFZV2TNccp18IId5U+5zX++Tfjw6TGevjxyIzche4sdtjlQy6iPlUfyNPOE15edb+7weOGHdOVPXtRvhR/7hNdWq7+usin3Ybdnzb3LjQzz8ypjwWdK1uWc8C2RdWCpUWj8gFKsOoAX8duRNNGTehdPoKuQKZOOAMJi5xvfzpOvib4zOdPYM/c8/PJzPHz6lQdiz2mHkRvDjWsyN52isc6zBlAe/dI148w6op0f8m2TJ+IPO2a8IytGG4Yalc3+QKp5Pide7ZutX3Xq+qLv2Hz7RH7MYYqhz+kD6lQezuCW3tPDQ3z+5dewvjN/CKtPbeF5RxuJsTY0aKs7RuHF+cruseKDPU2dDq3i+yN5TNiaR+n26LRnnv5iPejxEpHr94B9bZHKxvI4pTz7K7jSGMDdFeiqe2JEnSnfkRrVZm41ZrVD5uYBHtQ1udP4Evc6fQnXaudaPy3I75pS8n/QgiiG0K5rk49rH/3GVfhJRFzhD64lrkFv2F0+5V9Z1VVDJmXuaokK/3d3d3F3dx9+JtYt176Z9aixbm3GfViLdaVkzLhh5P2NcHJQq7pvqBcdoCNpzeoB/s/Qlgebttd++pYt/Qs4dekcfVteFuiuvJ/wsRmMyANjc+oXX6NHSnQxgM7oV+f6p7rWp8TvQxz5I7JSRuUe8W9/RUu99w370yp2GNCHTR7E67ErJWsVeXPNNLeYh1xn7Uu1ByzQPEfl+DzX8OP4hB5fqfuTH+rhaTpHPkx6fIpnfMNxoPHBQj7DJ+HBtax0NfGcr7oDXeYB9SR91zAfFgV6UCbzl/KMyFGxpZP1N9sED8aRc+1Xb13avIQPKRAR1tVS5Ee5a6vwM8S4tY3hetRqDeuYylHfcW3IhyC1wQax7WzQLIsUvPjvo/03Jc3/HzMXTDkvZ4rkc5zZzDGQsAluwkwtfbWJfYCuV1xcODPR6LQWvzYD1ua5/QUsPY6j8Wsj4GmFa7rxq5kdURCBRzI6EdmAK79rojL52cSl0wvjDJOMfAr5X7cO5MLlwtjX8NVBHX5DEOuIKzycQVQ4PHHtYl7HWV8rxcWYr9HdH+6jwq8BcfR/ICE5yf9mO+b4ZrfNhaErOrOc2UDC18TjRoEJTBlu/MuD+shmIEBXvSqjcNLyvGesMOZ5KZXCaNWfyVi+F3Z1s7BjE+SVoBcOspJZWxREAwO82X/DLX5vUE48mT5yc3VCLhOvky4wYsM4TsEcNXHQzXmJ2lgAO3GG4IAt4ZNYF4szSUsajKxfVJH+QYYzGYGApFVD/k0KYBEtNxpLOBfwnKfOnkh0L9xI+TR/Idnb0t8oSCaasq5tptBfrokOn0EnIhG/rStSQQ/oQn+Rvxkb6j/CzcvEE3qLmTkqdl9g9Mz4AmfSnEjA+jJo4B1cFiTc/Fs0eiMifGGwYSvn9/iKx1LQGwQc64r0URe46Up9JkwUYm7KgtO/G3RhAavADhX/Ax/UiI85pHPWvtDV5pfkbQkO4OLLnAI95fWonp3LSMIAmccZvSmb8+RL2B5+5UkYZXGOhX9XsTN4Q7ycDyzo/ZUn7ZBwXQlpVnCUgoxdYMs5jH9pBR+7lSlx9sDwXWBgbXPaDbCgm1ai8yc0S7fqTxsADsg61jOm/4jPflV68QcLSMdYc8OJIil55dpYtlVk8FjApJzyJ5+pV/ROdwhTSg3fFtE/hJlYCG0uhF6v/UtuMM7kSm9Q9X//4O+MnwqzoOcLzMljQWfiTpqMBwpZ4x79wpM0lcl+4Zxj302n6pUpDtHSShyR4tbZYYnrufTVl7Sc113tAjT2d26hMC0h/lVPY+YuF2Xzo7YskdDENbZEr4u64Yg4fmlYjni+6cPN2pT5NzAQYz70gAs+pSfmkVW+brDykMUHRbjrgmQdB5zvQj44xYsbteofPbvxAmXyco0GvmGoyGKDY+RfuUYXzKYnlGWs41qE4Lswjm/CE+NClYL+s5WQl4adnOOYfMhnXD/SXcgrb/BiLE7YVxkL+u2Ry+a54NpeG0hPvNvtLsZxE6uMJfWSdlKvTgi5pZ9zdS1dm+fyIT+ArPOg61xnDK2BUxmcu5CDebKIDRyr8GWMbLiJH1pN+by2FcaEASE3yHPmTvnVf+3PNbPzTIaQEj71f5ubAdpdWHmTT4tKi9UZG8mzchfsoS47aKlxYZ2nO6QvDC3tUmuDSAnXMPG8QYsO7nWQS6G5sF/bWwyre9dUuqMifw8dgENZFuxzo9+3hp+MwNSo5Byl6bFTGzbk8Jrw/AiST8zwfSbfS0508+UtTmwyrTcy6FRiCKWOLuhfX3BuoV89N2i5seC5fFSQDNByHJDrFy0Q+xea+cIbDO3ooPr2qI7Upw0zwpuWL1HB5Y2qtrPnwmDKGevHefLeKOIHWm4WwVMp3Aygz8n1y7WDc/Ma06OLgh5aeDMs7gH43BgYWvhJnMCoN6+lmzbtawzANFodKvUIDXkBBQzNIN9My/WyK2GNJP+oL2bpqz9UAXDyYN503XOdV98XmNNvbDe9qFPbzNg8v3G6IlAf8uG6JP99a2HulFY2iMDRFR5JSoFf/QI4dQMadX2GJ31TmYGK9VM42CLXX+s3ecwHWeQAYfU9eSzgqrWEcvYcIRMRekj8q4/+k3QMAmjnIEdxOSYv3oyquwVdJQZYKJ2QrrgAe6pweeoNLR3CRIlVHzVzY+mzM1HExblYEMbKtYUfcKgfT9d+4oLxdR1iPgPeLGoTeTP+fVr/8PglfPttvsbMcJVZGbx5Nk7P+JxzliC/pN2m0A/doBDPjI+szMHXlddleaNueA1/xXK+8AAKmVK/HMWt7jCmXNEiw152U3/EvviqHbIuTTZsvfH2ZjZ1Sl9OBKYrFf+v4Cih7B3XJdt6zszCMgAAEABJREFUbV8PXF/RCfPesLlz1XGtLYZWw3PhLujB/KE+lNmWfMKH/lj1S3A5Xx61sTqS7woe+y/Y1HnSmfDHxfbVPp5gKWo/YZVR2pnXOnvAykaz+hGnPfKV46XGjXRFFpvXNs9bRQ6asjoHKrC+sJZwhtz8FF0gSvhDmOjESaOjA3/GH3knx2SVGRyAL1FqCelEEUNZc0DidXgda+jTplziMDxyo4QTXIL8jBcRDwvt7Tftgo5QW/gpBTtFYX2fw7XI9UJ9QioQKB+qLOBT94n7qku5cr7uuGBH51gTqkvHOvjv4V3/ywZBLkMfUC51DNnU1wyxVf8l91Un+NPXvX9JnPhQ+iG0jSthtbOxkLjhT15s6sFjwqQy/w2X6LP8G2ije5mgJyAurPlS/dmlnK6ZyupY1pYMXOBPuRCBK2aCwzyhjZRReR0AzIMAq+7ocN1w7gX9O1+8BM8Kx0+vpd8q+QdfGNkYVz9dLdE3+1q4GSScMoE8KrDCjcArojrIeJcv5OpKid/z579B7lPN/5861Sg6jI5j8ZPGwAA9RtKwM86cgfVyWv+C/pmg5Gnv9EKiBq2GNdB0eDcTbBOLANVl1KHkRsnH7z+G/y3m93/8PvxvEX2KZQI08F5Oz8nX+w/vorVGELODa9GitzFiIjKQdOJxS1GP0xScBN9kYZl4anfkqd0jx+e8dswkWQqJgcXBBdw2v5IguKlwt9di1qSibDbPdcyG88pDzsXh3VEWn456l0/L7lgAGlwFTz2RHx7rpkbbtSx4+lZEkzmPM1SAgoRBlwN8H/bb8MZnA52BG5MBee23GRC1NhLljDpLtKFxnPN3XANktycXA/NkwIXk109f4tcvX8IntGc2YORVe5qAIJs3QuLURjNJznkNmq31UQlQbX1ih5loD2lYZLvQW5Cp3y18trrKW6Jm4TZjf9+80V9mdNQxUSkn8PtG0Y9//SmeHh8zIYvUDbgtT7MaN+dem6B9GugbFr4FZvIs8OJ47Wsc2fx55CmsfiR/8l7h2YLVo8nDNtBXSs0E7IZMLvj4ao+u9a8N+q6lRa0tlNni2JvCWmraB+XyRdfzBZ87hk8pX54f4wR9bwzCT4m094EnfbWxOUBhYTFoEeTxTGJX3wlKzChfoHhhVx62UeFHXZ7xaW32xhx30Z1z4mbj+fGZp6BfoP8MHxM8gaXIYwn/OXdBz+racyxHZYr/gWeZ0Dxf4UpXQ/21Oob+5d+kUqcjGyIjG5W2DU/D+1YlzeI6hZtt3oAt8gyfvp3l7817Y3BL8tLMGOEEUnSjFL4i0XY27eTiY5/ye6OTBSF5QBr2jdhDO6ibir01Qgce+fF/mLjPv7N1F/6tjAEfP5Njnj6jE2L2jG/7txbUd7DZA7vEycIG2kxOmledoS3H1MVut+fp6T4aeLR3x9gFHYrHZj6b8RX5LdhNX3n/7kMYh74F5c1JdW5rGiPzivY2rpxnPhKHPudTHn3ZNyV8SupC36NLn8Qf3t9RM3EzRpUxYa9Kv/+17wF/Uhcl9bAW847Jhy2f6JTVTjAQ2lXetjxV3263yEWeyGJiiQGciIcuJoroibjTh243r0iIfBU5BjYERvxgw6aLczbEtj666hs5AfU7EC8D8F3RB20tSq254UKtyebMlPnmy8Mjel9Cvn1iLY/maPWp/7igLxhKWo4P6LMUYgg7qEPjpq8t8+EAvQLxC3qy2ChcVHQjLlBAZ8bOR3LhY0xvRyDnqH3EODB/N8YBnagXC41WG/5PH/nap3aHg3/PZ4+exmzCjG0bO/xxA0/qIXMyOLwGOU9Up/BNNp885t/VkgmYmomBCZ82FrVLG2o0YmqAf5s3vdtxm0/B9ne7+ObDhziAt6K/Gfu/Ph9Tfxd00NcW6Z9dDatG6bwRz6TRfNvBXzNOXyRv9KWmTPI5wLf5Q/2qnxJ+lrR73mS9nih60Q801bej4nfDw/W8b5UYhmYwc2H02ozftdlXEkYfVZ+tNKBX+AV+JtdS6TDXcWPq6Qm7cK0Od4e7lG0mxp4enuPXnz+Fb2CpxgG5fWsQKumzPhW2CduVEiP21Jfk2Ru4I/nxRJ60YK6OI79vR+hTwugv5lXXJM9H8t37jx/j3njGzhM521fwp9fXuMB7gOOMLYxZ/07TMzkfB4tGfOx3O/iuccLG1iX6gGO1qq8lFuaZ60CR68JGuzPm+NBqbIitEf70C7RF2pupAWgU+Au1iDY2d5hLlDcuBV+b4/XlGOrp4fNjrgO+dSh/uFts8J++NuAW9PhL/F///E/x17/+EJ9//RK+DVG6Fh+++y42uz35fArrG/Griwj5LqGvFizoWwrmKddg+zCXJsm4MO+omzd8Uxzy15BPPQ9Dy5tmUDiNuqKENqqt0l9wrYW165RvW/z1r38J31ptPT7TAweMb6T5N1A8FuLacdfsM/rUh0d0FnykySH0Q9dj6xplMXbst6Xu0ccGW6W+1TltoM+cssLAFz5r7i+lIlaFZxow6vNA/j2QH3bbPTcpLbb4zIH15939+vcFh9awXXzVpfViiRLqolbGOD/h/w/4prlAXTi2GbdRkXeli95R8ExO0+6uh8rhBsnL83PoXxfGLljgwmbJ2V+LwA9eXhl7eSbHfqEu+BQPnz5h50fWu2ndkDqfqHkmZs3wuHBk/UCn5gVl0469SoJ8dBGl66L0XcLNbHgmDySZ1FVXwvpM3ne7Pf67jVrRF/IxAfyRzfrD+s58pP/XVtCnQwu2foxffv0l8u+dPX/JDVTXQDc6bze7wacHb61FzGFtOxLnpZTMAdr54QF/Ri/GvDT01dv8AjMbav/7+7v48P5dru3KaWw+sSll3nOO+HppdAU5Suhvvu3WhgqGJc6vR9op18kzD07NDcEIbMAXvDmvr8xtUeg8ky8eqWVvfioeeVdH3jP9+uun+Pz5U/irSNp1Jm/owxfyHtOjdvAxgJcL4bWx64f1Uekqxom0qfinWywQ7/d3+7jHR1PGCPg9sf7Rzses28SVDTtKryuFdXSMHeu7a6/zhoYd6a/o4/6wj/fUIhtynO1w2KLDtWl7hIUKmsBfZaqUSlw3utUbPJK7zK/S1OMY4ItVSFDmi56YcBN6T0w11tQJvVkfmZeRPtIvkcu1t9Ya9Yq/b408OsbK7xh4KkzAgXpDP0X+bcwZrq0rJWG6UshbjbrE64U18xR578IaK90gtvQPgc/o9pUHysaduc11o8LzOGzDHK68xoO6VBFJF70pq3+v6Oeff4off/wLm5/P4ea3DzIc843fR/zv6IP06S1tqR0/c0+25m+g0JF4bW/4hUf9Lhs55ESbsSNSpDy7cR+u8zty05a2p3348E384bvv449//FO8v/8Ai+iePL3cGnYzx5ypk5UVl46RnDbu9rHhOCBrj86ZGOZW7Sj9NRfMgkepFTvhQ9ttHPA984k86dNHctKRnHTC/9Sn+gk+PTpy3ayt5vyRPG5TRnOAuUX6+UYqevj5p1/Ie0d8p4Z/p+ubP3wPlghtok8Mw4Df9aHPxNLl2O/xh3r73fAtswWVR+cZwY6TmugNIp3pguFSGJxMh9PBvXFPZ8Ph3ggugweXjKpDVAKcVgo9zL3gXrdELpyJ2ibOmXFpiZPTZEFH1KFMJCPOOLKo3mCdL5cV/NlKhXO5p3GuE9lfooYL0GQi8gbyymPwka9bE56ZLK4EKnKLXxktNs8E5uvTU+TijywZlPttyBvQzJlYiBd4LiFNi4ACXytu+Co2uV31gBoi4JYf+b3wk7qQHKViI/FAhmsGBOYi9QPvMwliDao5C33PZxKcfC4mAZUH7i7pQ5fzxCJqmjyZ8EzSWxKKN0vb7SbaOERrHQFZBIf2nHKt9phDuXpwdqUSmODlKKA0TfxrMqhRS4taaQUY4AvXHechHwtQ8ofAq369ponoOj4jg8W2yVAdtrEPeVZG/RAULBSNGYXFcI4jNxsWsqLtivplCKCulORlqCOY7V+QCVqMBR9xKlPaHT7zvPWMBHJTUHEmTPLJDXZOxhZlBeEMRKhKHgHNr/C1r1GHFvqGMndQR4CEV7aLjHLlmM0kvOIGBWPaMzeCKChccF4pBJ2nb3pDNTQXY6+A5yvNvkJPGdCzI9k4t+jwHE4z2Rfge+AGcGxM0BbL3LQWinOGYEPICGFSjkbs0OUigcnSx71hOOOHLny1toR13F+VyEaszPgjmk4pZ/zVXy1ci/gv2OwUrO4hzR786qZInFZLCfm6FVaQpkibckFP26MfwNI+LnILxciVFLxrY0ad5MYQp8q+4mYMv9KWF2PbBi6v5VMd2jp1hkwN/VT0FNhOHJ67mBkryqzNbzDiUF7QQZEvBMXVk/+6WsNzW1fAdG36XM95V+jDXwbgusJEeDfOxQmm/HquT6hzj16Lb4DP9AeOXpcObvuV3k2mvtZQp6L2aBN2pV/zZs2n2RbaZ/KjxejlN4Iod0EnyQg/xNNz3SjsLAp6juLT0B71CY+IETM3GKLqCrrXeWycK7cwoMOOU/qDtrVIkG8MCbqFAsp4FROQqIaffLkGqbrQp+Tbjfklac0hWO0LxVPNHDFgx1ZbWHwM5IGB89KtOipRybMt4ar9PbqyDS1aT2tcw688LfjOjB9b2Kv/DcX1br+NcTvGMAIHTWWyaSPXQRsSkFNrtFpD+ySDAUbESDuDF3HoWDt9wrbQN9PoicI8eavIIe7fNm2ovJk/LqBIRBEdROTRJi+ur7YgUOzLBvIEhw/1jcLxhWA9WYi1CdAFfpELXICGdMVb8roEHRDkKxIaX7rKmgvwo6M3b+QIaWnvQX2q40I+iYgL8qWs0gdn4gUtQ3zpFCEH+VK+mXi1iU9e1EcDX5+NicBO0JvYKDYXgST14NG13z7t8QZvwr15c0ZOd80UplRw5EmEcX53dwgL7T3Hyph0ne+xXEFhG7u2vGnIfDVg57ba2WL6LX0SD2BhLwpSVFtKGqUr4ZwOJJgl9a58600Bc5SfsaBxRZzM3By7HnNEF/Khj8zzf0lb5TVzUqf4guux+XFSRnJkjx+N3PB5LFcB9DPpOTdjnnmq4CKv6NPzrsDvraWP27s2unGdmU3YaY11+HKkK/gFmxgLzTPxzwgpP8YtGMP10f85Sh9Wr8a+cPK3o84b8HdEjwmbekPvG4BuOhT8pzE2Zq1SIQcxfi6Xi/dxnKkx+vh6ZrutYwO5qsc+0hCPNpC+uUF+Eg49qbOnL8/hOjeju1UVcI3AOQ8exCvBmw4xcdJWBlsRVn11yQhjC7qi4feOJ06GAEPb9GM7gPBZf9IAMBeLP/0CPZjr1N9MHkrdMse4Ft8F/YIl9DNJijfzDajEo37zJu/tjK3e8Lc5+SkAqmuPgPIt5MQS63XJczr5ck4cqHvXwP21bvS6KwX/nNisfAw36KbJm7oIxxiCzowdT7HaD83RyXeV+/oTIPx4Djd6lAWCUbFF2go9Oq4vyN58CV8AABAASURBVJfrjsfVt651WlfgOXvAg3bwxUU9oSNptaHGxloH3+nBi+pDvao7z9MXwKE/5Lid13jQKPoGyoWNlR5SZK7ra1t1hP4ncwp0uwjWnxberwxXes4v6I+hq8QY2Auv4NEHbxmLzJ+XCTpLrtvyUxRAWOCU0FOPC9fmL/3hDf9Y9UbeLnDHnErroakfKJ9N2YyBrhTEsa3Y7JdXaTE96cvPTUcXadFm2pkcqh/azDNQQ/fFcFiRgVm9DMZbbYytccpUpMVDFZ3GF/iS67zrv02c59NMTTDlwxE3A3xgn74L3dn4YdZKk1wLrfwqD7LWWrFLw3durZKjgaPfOQgW3sOd0NdNNvmCsbSjeSDrT+ym7juV4WDSVOucrIwjFxgZhzTnBZo1KvNK7cKPeOV3gu9Jvq/zmJWItN0b9rad4efW3oBXr9pXPEmeufKTMaXADtDnuqbehC+lghqG8FvnKt/EPbnjPrxy09njjY7HGbrCCc+03EAbkMFYGalxytCIp5naYEk2fBiqr/kgV9sc2UTNmp8H5faJp6CQVtE5R2d5jYJyPiynvYVb4r9ojq8tAZSLec5JeQJ5VnU6QuOan7+n7++AY01vi2sQDNHaECOOMOGMX9j1/sQu5iNPOFS8DmLzPDd+gFlwcN/SeKbw06Eqc+/ZAb5np9knr3Wo4Q3BEzv7P/34Q/g3dH7g6dAPP/7ErvmX0BHF51x/vcpdU53a3ceDeO7uwreC/F311sBFcpfWhAMP0DJoLRyE3wvPruWONvimCRYQzkLiiKNOBJ20cs5hHx7F0cBTcdwLydygcYfYBc1zd3Af0IPXBq475T4tN7GLK29CmOd54LSrA5foMimVEK907D/Dszhtnp9ZOAzUE082DSr7TQomEGIh/FjEXtCxtC2GfEKSb87wRFUc0mxsjo00f59zw819q9ycpExNFLngzejNiwO6uUen9/f78G8i3L97F+95Svr+7h0JtGbAC5cBO1+uQQuVUqM2GvbUpspjQ2QHo6I/aR+2d/HNNx/jT+5Sf/MuRnaeDfATT1pe2LBRBuXpgdduI3yrf2nqRz/+9GP8/OmX8CnPH9gZ3u73JIolPn35zMJwgg6JCQV5o/Hnv/w5/vlf/pxFTcPe8rC2Ft6QitNErF5f2fm33fTblRJ9qzHQ1NseOj4FcPHcca6ecJ/U3VpIzeFiZAJTbnlXjx7Th9hMGdD9brOJzZUXF898vZ2nEd5sz/hfKfWr38mbibXVFm7KeQNy5CnCP/3zv8Sf//LX+PmXX+IVvrtSYnvAXj5RHxo51cWUQqG1OOzwYxK2f5jNhZ7BTOYepad/6c/yHnxc6NpuF+7G+1RM2Rt4lKkE/6C1YDAXSwvhm98rt+f2uSCJx6YPfiZHfOYJ5QNPQd7ICdKGVBZ+j48P8enTr9me8NmvfBAf0hQOsqsP9Wo8Uue+RfMrfiBNfVFYfUbchAOF5ZS+WtCn/RV/Akn6ynqMkNfjEwU9OtQHzAUzvuO4+Gpt+PzanG/fjZY66VuFXMFe23jnE0eePJrT7j0nhtAW7PMT2gNFpr6g396/fxdbbYI82u+V3CPujf6x3Uo+XDyN7aIeolBELdzoTfkEXZ1a9Mu/m4Bucnr0WjsAHsagN5I25ajgMSd18LKBl6SvH/Y1Kn1uKHQFv8G2+rM4fyQf23yy5dNXN15VTwFXKavs+rA07RePuA/v7uP9x2/jHU/K9SH9vQNeOHO9Pqedz9yU27dgsBseK6D0S56UHbGLm4Py8kKM+FaEeS7nYAiPGBQd374LRcnE0+VnnvI9c9OhbWkUI9JdLnMUQI2D2sE/sqt3ukDDXG7qjDmvUUXkmCd2MLOj9ciuX6tLdSaMvMvrBbjD/fv45uPH+P7b70NfqNfYsSBzY+oL/v6FXGUuU1/6m36vPb1pE5/xA3F4mrPg1TfN/2djB7kLuvQp6eFuH/d3POlmXdN3xAcLGR8Ta0k28nrqyYES+HOl4ZNcm+tc+8TvOit9YWfmnFl7zhxn1q7sg/YTfqpt3Fzshxr1qhtvcoXRdjANZvAztspSQr4qseTc0/E138J94YHLG5sQ6lA9vaMeMF8O6Esbn9kk0c+jBDm4EWMjtQcb9uDVP7NoZV0UpgBkPO63e56K7sM8K+03/MrCVr0LF3yEM5f6IOGXn3+JH/ItmU/UGRaz5BZ8Ur0JLy/5JgF6Fvc9a+F3rF3f//G7XMPsa3Vdb1J28He0gb53rp/k5B5+bcMAHIr6Qr55ol54Ihf6UEu9qcehr9HT5H13uA+fyqozdeHaMKF/E4N2Prj+gHvD2lhKzVz36dfH8G0Z8Tn+kafB71m3d+hEf9K/PiGvddZZXPiRPjyy/u52e9bhhssR/wYyMvS18rOEGx2cROHfdJ7Ct3JIEaFNd+Qw6x3HF3R9Zlz732CV8wFZzdHCaJOcB0/ffPgYAzTMW8I8fnnM3EbSpjYiNruVF+VBhdi+xW53Fxtoyrc++wjuGR9VvgM6ucc+7z98wFe2kgv/boe2Vy/6izEoPgeVr8dOjRw4kg/ddGp9C3OD48K5wag8Xtv/wDr2n//P/xx/pqZw7TlzE1VrCXUs/d12DHk1psyVp/MpawjHxOEN60KOUX8Ffdqnj16IMZtdyiZP+kEjFio66krB9CVr8A56PdellnDMY895RysFvTEWCY7+8LcFu6Rv2h+cYV914bpz5Gm9zbVGHzPmZ+JOmUf0bO6ufWMWcUH/mZxizpDXC3hwoeRLfq0XPn77Mb6nJrO5zkEtnsgZP//yY+Zj7fQeG337h+/Q2RY1LDl+PrExJP+01Dt1kDeTxq43kvqdcvStklP34f/2KP4d66XMyZd+aL1KFs+35D59/pQbT/JQ0aNrr7pSRmsu10qYjx4fqNkqtiugs0XUvpB3RnzJtg3xCxcqF9ndtGRRjlprWBeOxGLPOW4b2tAmbXUkfe+ZGrEm39999114HHcjNBp2rfkg2vxYsJN4aqMPPVibuVa4SaZuJF+hE3xcE/Rv3zDRHkNtUbOtc435CZvd8BbmqMcZfxOX8aC9xSe/2la9z8SU9NS/usVQ6IbJXaGWXjLfnFgfTuRfcacPw2vOg95EfrGfGVG6Sr1ZkVHq9CCfsVSHFpvtNvXbt0bYL7nWKYs8y591QtaGv/waXz59ji/En3niy5cHzh/iM9cPz4/pQ+aDN+g6L2C4QMcHUh4LSlM+41y9+78t5xvW1Mv2GcPW2fJsXauNnWfuVUcXZBOX8WDb7bfheMIzVhBL/3r/4V34N2GNBefSjX3H8C1v/5bhnnW6tiH86BeufeLx2qN28Ch95VjxT6lvdTKpc5qymlPT9tRIzrc9c4/96y+f4mfyvH+79ZGcKo4NcWLsSfOi75ITtJ3588effooff/iJeypqcOoS+8SjHc7Y0lww1Mp6tI3dbp/3BbvdQRXHZ/LvCfrSEC74KLf+Kv1ffvk5bI/UPK51yjaQa/UTYWqrYW1onWsO8qG2ct/d3ePHrmuneOBh92da6hg5usIZMoQfCy6Pv9OGJL8fztX14i/2w3JXalhEbVnItwRxay0dQofROS3UdViLyplkY1LaA6sjDhXYDiT5JV0n4rxYf9yM69GGwasNZ2nMrRwHnlhtWKDqUK9zIA+sfFVgRhzFATdn5MdzedyxQNcGfWBfuSnw5s9AMhh0PA2ikwb0PAcsE1NfKwvF35KYgSTOSn/Cc+G5cOKxGcSFxMNQWEiYXHX8XDjoXOFbFgiJA4LOszEMCyVpVhZFGyzRB1ZOnKs8zhO+A0Z7gCKLfwNyUe+lhouTC+Wg3ADMBL+28dVL4cQhPvHYCriCj4uufzROm0Iyam0pTceYtNRxaz39NW5zGAKmwOffWl+u5x1HWu2rQmgwwX8Du3bJg3oHCNwtNiQMbxAO3FB7s7PfH+LmS45ZhK5+uMkc5CaSSUg7b/e7uAN+QPaSfMAr9OXBa+2oPkz66kR92OAE2pXWsgnbFQoqGHPc+RYEzrcYUhA8ORcwn6hJ3z5vMuUj9YveXZCfXp7i5eXITeqJxD6nf9VaeBohreq0xOPibpOeC4U4bK31MQ49cOtCrL64oFCf89cNXbCUxQRu0j2zmL9xU2OSzafA+IV8d0xSrn/VsJ5F6svTE5sjRwroacXJIpdyIT8rOVBMZpGVN5v86WcDeu6JiSsAalzSh/XVkQJJn7n5SgFFrS222GfrW2bXecpj0y7q0fyxxs6cMjp2kY+cr40ququ50Kpr2LpulEwZC1/l6ymKEFxcynimOLfAuCAbqPJmVr++ySGf2lR4ZVfOGd0Ja3Nswabq2v5L8gQBBntkqdCTH22W5/jPuumoH6maJdwcdiPrlY1Pnbf2LZyjDOalM7yJVh70UVB/jRdOQEJhDk/yMAErj8JbYJVSuZEqmAt6jPmrNfrGuiFU0y7q0r5OfmnKIA5zVFdKxpl2a7WG9hLefHDmxkeaM7Q7RtSxcsqfhdT59RX/eYHFQn5r4Uc9S0ubXmSSztLxg29qjT6XggBfw4/SJzhK03XkROEz48teqx+FZwpqQ4+cyLd6Ah3+0EJ+5Evc5sI3ihn5dj14fTmywXaME3o/ekN+bT6pkjdp2MQpbf0li2F8RvmkIe6061Bj1V+j0C2wdcmNYDetLGjcODOXahM3U81Hq89b/G6TT/lDWXmu7DbXPOnIwwnep6v8yihvjqkrzLSeIqj9NmGUw6au0lfXE+5ZAGRGbTV9oKBvZTGGS/l/uHvT9sZxJVEzGgRBarOdzsw6S3ffeZ75NPP//9Hc7j7nVOXiVZZoSj3vG5Syqu8sn29elZEkgUDsEQiAsquGdJ03UUzrc9IX53zR8RFejvByZLOvz52JgQ6xe3xkaC1WxPmK9Vk/Fqc8YiSon2NkXTYnK598i9exKAHdGo2YUQ/STL1Dw3tI5/hQW8bHAJ1aL/cVnm3KQ2u06jO4CkQKudXiF8OEvqcdPIxRbunbp37ktUMv0hM2+e8KPQFfLQZkcq4+Kj8F3Kv1iLwLHyknUppDRmoTx4WThkhqq4i5xGIPf/qCenCeND3wkq78HF5f81c5nCsO0EZlztCQtUEP2ZSp1RabNYW5fNAqz9J1bXIT4rUB37eWtP2avvbqwSOccsubHqGPZmywqdN/HJefmZiTP2Fdj9yQesBhv3OMafmzxpFf51r/6ScTc+0Tl7nNg4KBt/8VWdSlOu8vPKNOWckmvDwKO8C7MA5I8/jGuklb8KJTJlZt3Ne0k/lNmyc8ypM/YbnF1ZCUH6Y4jE4iY7ZvLfNUD182deug85xvPrRV4O7uP7BmbbBHA8eZNUbN+O2Kkn1dqdmn/OrrnTgKPspkS2gPZmh0Zwx20HVekagOhkLVj7KviJmKfM79Y+tKydzelYILFWeK7keTjg9elcOm7p6fn+Lh+0N854Wra4w212ZXOYVDRamrpZ911DhEDnWQjfUkfQLnDNo2AAAQAElEQVQZ9Nczh1o5DyUnPfiXtvY25sfL3zeT/4BffkIbqWfzjX1OEdcRn9G/Xjg48vDIg6oj+SZzJEj1M9fjhKNfn3DMBtO6LKjgAh6d9+qfpLj4NNNjqC1pe+/6K4w4lEe86uFMTvPgM+UHj2MzB2AzvOU9cjpfmX0+AuN6+MpLCnO+v+7t/kLa1nzylvmT9UO+k8YFB8ZL2zlu3vXARB/esNnW37SFeqvwXWsNdSZtrO6Fudi+FHxhiQVu6S9hbDnf+Hcenai5RuNFpPiUzTXqG5trD0jVa8Lga+YN6ejDyvKIr3igKYwy21Cy4Jcml8vtcof+kU8aE7XnK4cE173YO+uHeOTfb6HDVE4Up03elDVr+u021uMm2jhErT2g5E/wCnfGRk4UvlXkajVjyWd5KH0J9bg8E6e8bPDbVNrRF0Ha5IoHlKJCZ8wBT6M57x0a6sA850uHUNulhHW9cx1THuVMeXr4GFrohM/UGNZc1ho+D+QOc/WafF25r+i5Jt8tRmK8lCVvzNRUNvGnP0eJKk1gnac9l1bD+fLZlZL2bw364Bqhof62HDh5WDWwh7JWKeDqCjDAjawXC1164WUkRte0kfn6jrGobyub+gw+JxR1JBe8sj/wG3nCykuFt4AH4eTH+fLcsNkCM4R9oAg2PCG8NpaGdbg01O2CqyWY8tucd63JnZeD+Y/U8uan/af8TJwbcBprnt+T7R3B+SdO8j9/5jSbU32NtScBPvFmy29fWDzadyaIdPxPvB3Y8dbKQ5szC4YFtUllJqmKsK+VYoqCCufd4IQ6scWUiUjDjxSWBo+/82pyXG02+FzlRHrizdGedtCHKIjG8KBAR/zy62/5d390ZANgxQk87p4bbN86eYLsiafJW3ibtIKPSToXBPi/9jsmn63W3HCu4HMgmG2rS0A5zz9SB4owCZXixpMERCL0rYNvWkyeS0FUQ76iE3ppV1p9a2EiHpLGSHJrudEY6B8oRlfoQ17UsXx5EGKCcL6OJV3hRopRmzAnZHHBMxm/cFrsW2vhDDxiO7/NI28uWn5bwxPeF055TXQBUkNO/NLS/iO28k20p+OOm7DOIkAUC5ir/Nowx8HBEBvfQ76dcWN1Bl7YWhsyVmwqkJQwZ1fwiXXsbm/jw6eP8fnPf4l/+ed/iT//5c9Z7JVSY7PZ5u97f8YPLSr8dpCJe4d//jOw/+1/+28xYnfpqudSStLpooSfkwmXBXymTfii+rS/gFvb2JyjbOrBgsnxHh/wKnwPTrHlpoXNsQWw9yZJ5+vzLiJ+M+u3f3zJb+48eSpOAdPVwuZi5GR9jU81UYZ2eTCOKIKMoxKFRaCmbrYk9V9++VOMJGvIZp+J2cLc4sOCyQXXGNTO9vmmwBP33ACwELITClCGvGl7/Vh/VE4PJL7+9mv4e+uPFIr+Gp1/V+dgEYWulFM4CKMSrIfjDOhCO+xub7DHOvyY3C2iXIT9Pd5Pn++x030MvHF13PnS1W62u7sP2HpkiFiBRxdW7ZF2oWjQb/PQkjjSO+R7h41X+ODApsLCpvWL/pyjvMY1CMNFRHud8DXlsMBUR8Y3EqQ/rIhf8a23W3Q75sZAGSZspD20+ztFMELzA4/4iwcGiY8Cx28UZD6Dd+noiwNxOhiv6EcetOOMDo/g9C3sK77y9PKc/9cG/Ui9apMTOs2/7YLcCw9TTNArpYay2vraWPSxBsqYiWtlPnNFxChRcXWpVWuPPJAw1ylDZV4PP8Fnpqi1T7oD/Wfm6+Pyp93+/Ne/xi9/+hR+o8k8JO4DvO/xS/PYO/rIucpIA2V+C8E3NvqQC3spff564IRejIl3aARsO08+vDoPkbmwkepL+sGHD/exw9drJX8yMk/vbKxmWEBg/tV/FM55J3QjLW0hPu2oX1g4OF9w9SPvL/D+xFvDJ+Lr+8O3+Er7/u1bfOfqfPVtsSe+I/pXP6/Y99qMY4vHrpSQf/GrK9c4D/jcZFlU++1D269//1s4Vzjj4Jd8Q/5LfFI+cvOg3sDluN+s8Vldizv4yPcMH/pyNmSd0aE8yKP5Icezf2Y9REcXFTH99x/7UET6CL2+gfX/XtW3ik+1UAb7+h6fYVy60wVnTnUuypYHNw6vrPVucM2fJhPXateFzW5NDtjGamhhgX9mnrjkUR19/vQJu25Td/q8MsiTcGlTaOj/6t516B3ZtQksRYVXc4b53FpCeuPlLbprkLYvXQ1jSP2py0a+WRHbjh3J715bU17kxrcqOGttqQPH5KeUigxrSJasFeRLnG4cjPNXNtEzuFYU1o21Rbs5lwmxoU85lc166Yjf29+h1w7fFm6924a+sML+mD7U4xs+5uGiNYLfTHpm3TX/6eMVPofWopHn5EMc6sv79W4dt7d38enT51jwFWQZQ54qa4trq7btwYFqQ1wjPCYO6jDrFTfCz9B/IS7MddqrMFe+tYO+dsbnzKnWS8Lo0/6NO/l2QyesPE3kZ79h4eG6OqgIWOFdfrSd9pAn48jriA7Ul7LJo33yVmtLG4zotzZyAMznZpS4fUQ3wqyxq3BdqRHkFFvhH5u84HqqL8eEl8f/sRXmtorP2FqLyrVD9sQBTf39SM4zD+zQ8//+f/yf8Vfqitu7mxCn+jEGU9a+xlVvM/6hnswpwgirHaQvrO3al98+grZjM+vDGbt4r65stYcvcFtHOUeelytcFloovKIiNTyzQDmdDiLXAyWavmsd4Drw5dvyjYr9CweNxhdz5Efa17nax/VMua1nlMH4US5fJmlz/cR4ccx6XvvYzA/CaG+/Ber6vltvf+hLvNqmb5VcT92DzqWtntXXy/41Xp6eQ/72h5fM+yd5JB9N0z6saTyUWL7NNqV99eE3YINPDz71c8Zn9Wm/JbIn76OQGMkXi05LuH4/P77kywDjznp0Rh8pJ1d1sBzkAEO+eyVGlFVdJX54cp52ltdvD1/jH19+W2qnx6d4xlcd0z98GXetxx45UPGbdOpPfWOlOCGb9xXfM1Y26GtFnFZkMTZG9gFefZY2Yob+0BMnwlfg9AJx4QVhLt9sttSV2xCP8Nbj5s0BX/Mg7ztr3t9Zn9RP8gJQX8cQxr2H+eeJOvUf7KPk/ZqHAUtbLnzgf/jgf+1D0+hGnG+HfTz4jZ1v30NbaF/79R+QABicCcAx8PyQ41psqMHMaX5L5/OnX+Lj3ae44QXwyJ6n1haldrQC7Bgb+lJXm3WY18yJ+pa6WaEz84l+oO3MV8ph00/N5dZhMzEHxmjgVs8D+inFnDOHecwY0L9d67T9GQLv+Ja54UBu8CoO+e9KCXPg08P3sK6wvji+TYgKv9hzh2wr6kLlsEnPw/oeu0/g0ldSPyIDl3Zt8OOeeEOtu9tgU2Rd2ZBdGStzhdtRL6kz9wd//utf4q//8s/x4f5jjMMQfa2hLmqr4Zzbm7uwbeHnhnt/K+Mje3TXJXmKEmwT5qw7tbvrhLoy9v7xj7/nS9as0aj59b+SEyIqdJyfeO/u4jPr0gdt1xoIz7meqt8dsugLT+TyCd8fmOf+wTH1Kc0SEcJZf+qP+i+qj/QdHd0HYH7WH+X7aXgvONlAMWXQm/Q1kE5hotdhTRYWCo6nA2D0Hc7lCaRB45sHk6WJ+qzhcG5hbakEHZ7mc8VZTFoWeAZLwTnEIZ0jidmvi337+jUXgv3+QGJ5YdP8ksXvDA5hAvw397fhoZH4/fZDbvgIdp9tOms6KryaYHw22A3cv/397+EB0gNJ3YLD/pmgl7+u1Kjow4LfOdnKEmDitQmXrSc04AXvJ78jOc6unmyHPE3dpxxu4HV8ZXQs9Usx9Y68LozStyBWNhOaNE4XWdWNtHroeFVfBryFw7UwzvgEXlh5ES5luM7BG+2zdei7IE91rJZMHp5657N9tk4d1PAjTvk9siF0EbUdeEvnwcGSeF/Cb+bYLA7UY63NqSTLKRKWhUL7gDoGCl2T+UACF8g/zOn/7vnrr/8I/5ieODxky4REMb741l6xeGMwRt8Wvnyz8S0PMV6SxuKvZ/zkzKIzs+hmFgllrsjsouH90qRM4y0XAFHgV514Ty8/JdTHgK+OJONhXEeD7wVP4U17ZOGibMpt8WUBPVMYqq+FBr4RfBY2uPHnnPO8G8G5IVFKoysYiM4VOvFXJfRb6YlHnzGZepU/eXDRkM7SvxBI/sFhHGqbmQOA6CIG4prusNDDQ6Pwn3O1kz7mmHT+P1vHDNmDTKrLCZdmshZXhjx49bmhtsWn+sq1xIAOtXUu3sL0BRu2XNyNX3XgItNXYuyiBxezjD+eiz6Kv3ZclV3/t09dhB/83su1pZ54WKlfclRjQS7gUfbkFWbFIV/q0cYw8TvHRDwan9LRFtvtOmqzWDjjU/rWFL750e6qpHTBAcgcFpb6K0igHHHk8GdiwV+vN3HDwi2v5kZb3xoL9336l9/kciwPWqGTPtoVusAOU+Xa0JuItZd+fiS3WOC+cXVj6Xzl6ZhmDskY4lBPeSs4PKTs0R+ix0EZMWSReZAKwyUkUYC1OYfb7D4z6dqyw3/wBf3rOL1l7Jm75K0rBZu3cDNUK8VcB0PMl2eL0suXTOP3zyJroegTfmk1dVNKTT10dbkWcC+Ncfoqehxs2NdrqzVaZewKh7zV50Y/cHTDCYz7g88ot7Y2Zm0WKu/oRj6PxLH5yn4Tj/qTtvBex/WKtWdH2wQSkOfwAXJ/2h/cxpq5SVukf1McqhObcVCTrxb6XiPms8Gj/cknPIpr0XuaJumY73vm9q1mXOV84ttrrcQd/fKnn7nB0SbiSH3Dl8/eC1PRTwPeNdi1PP9YNfHSg99x5TaW1IMbHPOKB2Be9TttKo/C1tpiGGjKSavIIh0PBt0M+abUIhsW8A95H7NQ7VsL54oD44AObgGS7mIfZIcf9bPisMCYHJgjvDDScMPXoR1jV5nt70qNxttwc4DyCS8+YaxvpGW8ulEoIFm1dViTaJ/QAPSpK+fM1BTaXbyahSFi/kzxPPFiipdTrIXGo7/yJrzrUq5Zr4eUp0PPnfwRq87VH9T3dr0NZbfvR4OA9PRBc4yHLY+sgV/YpKlD8eujxr5jyutc/XNcjzGgG31E2+l78qz9zE/eK1rafVDv1ak0PBge5aWxxi2+VFARMhIPbqicq24KcEwI7bFd3+C/I49l2WSTb7oCrlKRlisjXSkxsim/vVFW8uhpJjeiF2KltlVoT39NAFA2D/Qjf8Xe6siNk+PaTl9TJ17VgfAQwVQlMmfCl3C2nvlePeg9koM9zH5jc5+N53fqmDPSOT8b/whvrTu9vi58UAsGH+WVH2V3DRvxQXkbWVvW63XstrTdNhwXB1PADHZ82Hv7bMY8ZDQL44xwaMO/HPLbBTz5WLls2t+rNdcZPvQ9n3Emp/xozEofvMJbGztHWwlf6j9FqzXjTR6ciHpzHdM3zNnidEyf8Oq47drftxYdupVd9ea6dkK25Nbq5QAAEABJREFUCR0+c7hincFj5HpKHpOGMObP5KGUrJWsb4VTZ9vtLrY3S7vZ3qHDbaw266gNfwR+zniTixIDuf02189gnZmwzfR7XQdf+mq22iBdQv9Y2pnSBx8En/q76uSk9kF9gplFV2hRHTsb2AF9JT7io5E/htaoOdex3W5iy1q+prlZXyGrBxPr7ZaxG9YBfABYHDL1a44xNtWD8Tfh7wfiY/9Mrfy6Rw58HZurc/1VOgOx5zV0FHix/8qLPg7bOoumiQqf1kzyUWvLvon9hDnhHXnMB9v1Nnzxpv5GcrL2OOL/5hX1UUpFthUwt9jgJvRtD4esP9fMbfADG+BGRxCXV2VX7h02MbeaB8ZxiDHXw22M6EXeIsgfHI5L0+ZzxV49fLvXQN34fokVfPnr6iviSVlG7N1qjVp7GnmEOdIt4mOSL11n1mZ1aw70eiRHJQ14BEQTJG7nMc0fuy+tgLfFCjrqu7UafqyhDhzk6Ds67ED/er1GP+to2hUgx1z71Il63bKvHJF3wrbWW665OF14mLHkiLbEHnPH1To+3n+KD3cezNzkwYfyVmSVYfnXJsrjvtG10phZZIswf1R8soDrjRz1/PzMnus5vnPY6yFf0ie3Xn0aowGp3ZaGU2aXOkkb1Ea8tWhVXdfIersrP/TWFe+xGldp9w042oBPDMwJ+js0W7k39n3OBlVxOUefLcBoL+VwDdKB/zhHueVZOJt5BhSYICPV25+2lZ+J876vsVqtsGEfMwlYg+mABpkLhYWTxqo4js7t7857cuev71iQfOUtq4WC84JPOkDfwKcaFic0yHxyTOf3dNdg6XEinUAae5Lk48ND/MYp5FOesL9yALS0mUXnnbbntL/ggJ4eW0jhppHzKbAMIvl03ORkMpNP31RIxxP7L1++xr//+7/HP379e3zhoOmBE2z7TdqwHpWkk04KjdyEwp9OjTD+4NIlesa6QuBwvY7l2sLCopyZLPLw6im+cTr+xBuPieRrMJgw1JPtwEbRQy7pe1UH8nECjxt051zlCWlBMzdnFR7ki74Ojq60Iz8l5L9iK/UQfEopFEol1H2jvxHIlea9cL24+ooqaeADLf8Gz0HuOOehirwdkcFTfw9+Xl5esM1TtidOem2+BTjhP9qV2RR7U/4Or7DOF6Fj2r8NA/ngHM+vL+HfIfnv//bf4x9//wdJ7QuL/SH/rygeCH3/9pDf9FIPFoW+URO3//eWXz00wk/eKPDeWQhmaOeCz1s2F4uulFh0QQJD7qs+4vJxzTDxqBcT2e/j59D2C69r3laOWYz0rYVw6ls7LXpQBy+hLeWxlIBmh7nKDypn+HHs2qSz267DxU/+fBZYervdbaxYfBq07NOn1Z3XHuQD/S48Gsj+M8yUonzSK2xKDvmtBMec31igUXT+2oHPlflCOs/n4KEwvyt5k4uAdEpFM/RdeVNe9asN7WOIReUcLnyOiU88dWjRaMolfmGVq6/oDhL6mgXJmsJ5t7tBB9vwkM05pYfmMiljzLnZ4MUFxcJmwFebuIBb9Jk3/LP8aFPvPGC2oBko5MRhjtA3Fj5LqF/90GKgglMdme/OFFDyom1yPvoSn+MzxYdvmjzQLV2kjZXfhdt49kBMWgd8cZre45Y3KHcf7nP6kdzlwYC+5t+R6ZHhcHgjLmvau/YtUH5EoKTrvyhZucVpv/Ie4WEyDtlg6veYP9+qqVNhLPAeyaEHDl2F148HZKg0UU/wtizGSGSeuRRq0qjoodYWXrsiH2jTH+CkY1fFFsKaj93sykPiRG/Sb8zvxdNXpLjQoEgSPvUPLmNT3gQQl/Qa/A20vuonBR4KBVRBP4Vr5blGB21lMOeqR+2k3A0bu0FrraZd6+UqziwqW4sKT/Kn/aX9X9vMGjLlAeAR3Xo4oE3N49q0Irh8zvA+gMu/mWYxd3N3H8aJ377T/trmiKx+0+5X/zYGNpA/i3Xn9a0iS4nFj1vof0tRvea+sYGviS/+8Cne84/0zT3K5KHHiuJ5oPlNqGFooS5abUJnDnD9PmOTlJPNhnLYcNrURYMXcZlLduScjx8/4693YV+vnlG08h7Qh7jMdc/5pvwlv9WizVEH6Eq0oUZFL20YQlnb0OCDDRm+Zqw4Vxx4Q8L57ST5H4d1VGELGwYczBxnPGkDN04J39dI2M0uhs0mjJMCb+ac4DNAFyZCn7bZDzp0OYa6V1eobzm0gZ/MAxTLfjNnTy0BCvCvyPG7WLERyQ0Klai8nDlEF9+R2H23YdurPn123Va2I3WL/m1+ND/499t8KSCOWmsU9CmMtKxHbDvyX/JuJ7KnX3plrTiic/E+vjzF1y9fwm+beS9t/dK4E3/qlPiUhn+b0DjwXrtMyKoO5WEmZxh78iHNgcMXfTB9qhRirCJ7i/V65DpGrQ0NR8bDCzoSj3ZVN4BzeD+Ga7H+yyIQypyHaQx6ACXeSAwBvnXsyPPGqzWN+ckY0e4DNWejBR/5ZXpYm4h7h08qj33qdkIGZVEH2rOA3/VCvDY3X9KVd4byRcvhyFr4vA83SM8cpKk39SfPVxxdKRmT6vzh+7d4A155g4+yqKeBWmkFnxv8b8NhxWa3js12kWu3wy8vPsgUXVYrZpOPrhTSeuG2LH0YR1sLSFjmFPnRPvqm/pYNOA+xrCdtCUufelVO9fCOjc/EeCLBDxIvV8eNY3XZiC+fhZeOTT2qT+f18Ne3hg6qj7IFn1ChX73qT10hltG/NnLwSCx8Z42x5jdeS1cz1oKPeCf4UgaEhtw5/FsiIlZ3rokeNn9kXbz/wAEQa+SGemfFQbZ5lglgof6qJXIN/vFtrEP6o7wDcPHZMf1rYENv3xG6thleC/P7VkGHVoxbAdBNXtDjotM561vES5+v6GEYGrmjhf6+YuOurW/duNvY9Fu3KMeO+FWW2w83sbvdxgoZemI98UNPPvS1bMTznrXeb90bx3sOgZRDu1TmmNO0k3/LsSslOhSX/cnLGK7hWIQ1CgHgXb8cVkMMwyoGYvVE35G9hL+aJF77/Eabf4/pFj2b18z9+r9xKk/WFR7k/PL5l8z7m92OOL3Ne2XL2EYYY1bf6UqNkfXGsR3xrA5WPK/X2zwE23koRGwoCwKwjzyzb5jRv5zTSgnHXMPEF3waech1WzzNNZw402+VXd3YxAUo7qMdzxyezbm+KYsxq7yJryw0xJ/zsb8yBnRzvo5L06cH7KosA/aWxpkYMj+bZ6ASfttcOTfYWP6cb6y59ymlxqfPn+LTx3v0tU0ZjYXMxawbV79J3LU6NdT/p18+5286fLi/iw36S/qMd0C8Sx/fFf8be5lXmmuLNRyChzINwGL95f8M6P9xj1z126+/xv/1f/33kL6544jfmbvUifGn7byfiAe/JaielFcdZ93AAZZ5OPWFXF7Hi070KViDdonUGf3po5W1HUZO6DIun66UzHFdKah7adIwBtWpcvgC4wR/9rdaE07ejuzb1TkdYOMOX07U0KDjp/3BHf9n4v3/nxc3qP7fK4RqGpgbjaPD6BQWvCZt3+ToQH5LxyLXq4c20+F4Sc6/Ww1fCFwhbamDX79uZwFgsBxxSgeFKWVxiFwAYlGddNecuN/c7OLm5jY80CHEoWNSOYdOKR4Pciy4DIIjDiaMvE8UZS5Q8uk3SjIhE2QutMrQdX1Iwwy19DETph2z8PUU1sUt7ykk5Dt9k39MohYUFhbCWBitKJ48kHIRUG/iRI3Q6KK1njZy33LhCj7yOKODpSnTTC8LHzwMBNuKRa2REOlk8z7FO4uusBPXN5M9bxN8O/jgV04p0lx0Zw5AmE4soUN+DDwPXw7AO35ADumKk2EFzsI539LyJtME9Ai+Z97uTOoScyrP0CpJDN5rCyZlcTWxqB20O01ZpVvhW/x+fVfbAMwp+pgLxGa9ja6U/DWSL1+/xb+RuP7tb/8Rv/3Kgc/+DauXWPumhUVWfTpXW1RojyQq7/PbR8hwxI4VXrbbXbgR27H4CG+/dpM3/e2ErSrJZmgtlEEcwqV92ATIq7y7OHYMqBMT1cPjUx5AaXP955mi0KR8ROYzyXrWbvDgXBjHti3W60XOG/h3UWzQBCXuxSGJusTZpe+GdE2xYOLtCkUhPJZSY0OfG87Hx8eQD5/lXTnFqW+5ENg34BcjTRrGa201UC4UFlrypezKdf7xtYtzHrT4VUxjSV7kr4OacVd4cBFxHrdZEIrf+1mZ2Qz5lhTwyMaAi4x6MQ8YE4s+SeJsYrTDI3q07fEn354I7+SuLHIrr/HjFXT5472Lu9+geOUQ1QXkPXV9hqeWMuhL+kTaEZ+3mOvBqV7dUGvvd7Shzx9ZYGZgjGM4gwZOXeACeNQeLlJ9LVxrtIoeGZuVlTnKWfsSLnwWXUwO84pxtRwSHDIWhJOmBxOYMxq2GSluLLTUzfESf/qkenp8eMoNqTBwkwelrxzo6GvZkNsYP6P3AHmBUe0l7nk6ZxGkbMa1Opcv35C/sslRV/rJ7c1dfPhwl/4nTeEQLSqymie/8/boyFuv2lcKu3UWM9eC1sJHGRaa58w9Z/Qh/YWfAv9zFj/Bp6K3Ffmqgls9G4cH8om2PCHDibm5mcncdYjXpxdkmHDZQl5Zh7xacI0UZvpyVxb/eGfuYmO1FEnPvKLutdFMXDkufW1kUerBqrFi/GzWI3H/e+yDltwYqYPWauhDNzdb8tOW+N1it2XD8H7h00MC1xD/8OJ3cpbf9gs+m8029SU9/eKEYpRVfhgOi8Yb1qyRA4UuCp4YNGQAznG8LdxYNgrokaJZPBtwuuHxxYh8r8gH6xU8qZPaUHsByRLfyq5fa2tjSvpnKIjbJh/pO0yx24ORidxl6wBoyF4Kvs69Y+/zEbA5Su1igCdtv8KerdZcr9SxOJ1/YF09TL7FZk0iDzpmijnaz9tJn3vmrTZj6rdvDZ3LiOzDJToQ/hR86NbH9EE3B5V5+m4EdgBgNo8Qv+aOV/++2uMzm/mneMTPn8kpbqSU33njegv/zAP/Ufvh28af+YUuDpRrjOgUZojhGdiCvccw3n7lRYJ/0PLRtY911ZcLv/k/qnh44GD/EHCeh497xly7PHxBMfGRzdOOGAMAfz7EnnVsmk4+pm8X5MkH/ukKfgAj6lsf3vPiw4MTX5zoY/qaPhQlMs+Ze1ttoWyl/FNu/o7kwSN29GpONiaV0eZc10d1I3557pm/wgfX6Ga93aY91PeMvbWnMOKYic8Krxv0ow8ai7esY66td+SRgXw2w7sx/UjsZl7GNlFq9E0eW+o3zoW8cEYXc8jTkRxAAorS96EuSglieKKeOVAHPMfb2xv3b2gnQp/bsY6bgwJvnI70EzKlr+Hm0Bc/xotxXmsL9ZTrGycj+hyvjTMXp37wRX3mSN5VTmWEfegUzG+reaWDa/4rSWqhGbtFytRDI3V1nMMc/vT8iO89w/OBlx4z8OeUdX5/z183cr1LPmQ95+kAABAASURBVEAHhbSX38hIPvBhN7LK4LrvOqF+/DUV7aZu9eMj+Uz/sE3Y2ua9MmgjRAU7SuHfd3z8hbrPvGr8bLbruONA+v7+A9fbUJcDMQwoJoBXcJ9SCQXXLdGQr8fmBRsGnzPj79DUt7xiAnRTwrgcyQmbNTkPH9qQp/SThk/UOoaHFgM+Nmx2kWPcuwkewN841NkB/+H+PoRR1uAjv1HwBfzu7fBCDD7F69tL2q+yhtRa0w7m+Wdi3Vxmn/7D9ORrwO/W4N6xSfeqLBkTyHFi3ai1hfrWhicnIbv2UddeUUr67EBtmTmXfCVf6sg6+Jn4fH19CnkWh36nHkTlJvtI7tOG2t21V32FQglQavIoHZu6Wo+bGNFZgy95Ux7XDmVTzgXPlPP4B5+aiJEDvreHh3PIW2FulEp8TfH0/IrenvMwpJNuKfntKPG4L7E9kiP90wTmNesJQ1Y+9c+Cjmf0r5z+Wup//NvfOGz+io9jB3xeuB565iH5dc4ZBH7ryz8f4Jyvv31Lm+UYes8xar7Xx32Yz5TdMfEM4CrwXtCP/a/UO1+//xbicv8hbvWcMAAZs8avOM07EzUZQRe1VjAEOpjz6vOIDXf4pzGwHISPkQeKQ4tFbyAEWrrq+s0DOF586S8zfE/kVPdJz8STLyykJey1yceelznCOP7KAY051vXJuLEZq/Zbt/pHys2TwpxR5BH8T9T1z8/Pqd9XfFr7mPf99VzrSePcyFYe4+uWg0/rIvUhftjHLQprA/kQ318RZ/rVYp9FPnW96LBk3aM+POg5zWf0teTd9Ht0qP2Dj7qVF3Ocsd+VZQ213/VEHzcGUk/kMWPjBT3taSkfsSZN+TZG1JmwK3LGLfl8xDaOT+g5ooT9Pb4A6fRddSB+bWvf/yptschPIs0JJ53nE+aJ6AmaIJloSJsi+Lvomzy1XDN0+ZYBi6yBoXPquDp6NhKtc2z2gxqfO+eJsE7gHJ3K5q9u6RQFp6s45bXpMDq2zrNl0dnRBpzG/sQL4q4UDoOm8G8yPOW3eF4DQgRIgeSZsQMF2T4LOINrxgGVR1p962Mchxj7IeWJKCw4ZbkHr0nZhJlzmGdgWOD6bHslAVgE+mbj3QBg0WpDi3Gzjjx1/qGDQmHTaCPNKwmpVkVAHzPJE40lLAJlb1n4YNOpLgYCPeBNmvIuqElbed6Sh/1FxgnR5wUDulRPhSeTUiYXFitxvLPAW2h0paSswvisbMK6ud2/vIDzBd4u+JDNBcBk03MvbnmZ8Rf5cEGFFPhITLUx7xwvvCkWHwbBHi1WJAGLOOeqS7/d5dfav335Gk9Pj9iKhQ/cawrQzYZCHv7USEEW/cAFWtrJKzJ4KFCBEd4CYLUZZQHaM4nONnE9oBMP1Gqoy3rRpbxnw255VanMljfpHcBvoveqry623vMW6wCfc+JUZhvTsHeJ2ir+NEYmXGRQ3oG+KGgA/CcWWu7QxQJnUu6rfoCvMi5ti1v9Tr/S5kuirCTySjG3Td/Caui5JL2htaTZQ6cEH6pD5eEuecx7cPPAD7YEyDmrzS754FHQbB26l2YW1MyxYNKP+9Zy3CJTfNokOxSM5gKqnQ8U2kfyQSZy5gtrMWtyt/k1/COLoAumelBerzOxNaVvTqAlFpBhZr4LizaYmGMh4K+SyIM2t7jcYO++LbydgJdvFzTla/RXdDtTMBw5LJzFf9E/RC4/SmJDahWB/D2ta2iY5xl4v6WC4hJeurgb9+f0MWXWj/XHE7BMiTbUtA1A6e/mriNF+quxgJwzfNoO6Or56UnxY8RXoJg4/btAe2La5v3EXKaAU7y0qr8wjU7HJvxU/dlS3zxbTPis/DsKY9/UaRN5OMED0iY+YfzVV3FoiwHcjbeJm9WGt/vrUMduVABWHNRw5k0ptwiqr/Qo40z8zDTn64ON4rYU/9jhnJs/Nz7SSS3zD2wj55kYmmKvr8CPfFpUb4j5FQWNcdP6FtoSavyc2TDO0AZBLLEyY08LcK++1UIjwEX69MCGx7jRP/yWiTlZGvLYVTRd0EApwJaMK+mtyNkewKz0KfQQfMStbqb5kOvH09MzOe0leWc4zGWNzc2Ar6kjZdMX8oAUgNZXYvYm5AW26TmnDoXjIZxj8T9Ab6gtWhuyDeAbBp5pzh3Im/a5CVMGsKQ+jvjGhL0tVLWv/voDNwT0B2GlweNljjnROAvkb7Ti0LLRYKM+cygQnMzU0mcN0OSFdtWfOLVnNujnFRvqAxmjFofgkW4tNVptMaAj53dloSVB8Vybzx3/9LWGLeXsKuoR/mJvaLmZ8O+VWag+s6kxp+wpQM3Pyl9QsmuEdM0FExsYc4fjR3iUnj6lj6mTJZfAI/JZ2PstG7/F7N/G83n/8hoP3x7Cq2uc+AsyZV4idj3I7Xje3H4I/Uea6uMMLcQJbaXctf9dFvv0Vflxk+avfy6x/sp669rCeuV8XL3gq6kP9CLd61xpLA0gCGnzI34gj8pojjXW9Q2Go4LHdcUNhc11x4OId/Kq+dE5J5DItzT0vQGd6HcbYnLJIdswjk7wJq0DsTthkzOxL42Fv8pt4UBkZrNKu8BO8gZ+BrOuwfEzB6hHN2G2I/HsuHT1eWNSno7MtV+bDrXFAF/y37cWqdfAR8CtDOo/r+RiaZpjtZG6WvrFdGlM8wBGXpYerIt/LnCsk+CVprrjFn6n3Kh42Kjd/ohTvcmnGyV1T+GJ7ResxsQRXfmtUnmCSvQN3mtNAOcdWQukq7yuDeK2TejP6x+btIRdLB9ZPx7y5ds59LWRg+K0Fwd3OzdebMDUk8RyHjhzrvKXGsZD4Ro8O+5LlIXehMwzoghdiEtbi7ayjWkH4/SP+aH2fdTagAWGdcB720CfMbfb3aUPpZ+yxutrkCUnzuFG0xpLnzAuu2ouQFulJB9vb/uE6+nXLsZGh1/XoYa+4vrhVR0AyM8Z3iNqDx70nXbGT9SxI9pFeW3KLpxrXQ+vXTHnzBy6HOKVOviN9fgd/6Q7KvR7GgRyfTPvWIcazzN+p+GVS3peS6msW5GtoRPX+vaHfF67FtpAvb/hB347WFzL3MJaAx/4j7WTdhFf6dFLMEZ+y3zIQcaBvJs06UdM6t5lnjWE+xNz5TOHtupe3hO2FGy18PfKy6YnctrDt2/xyIupJX/M4Ud9D+hlQBbn6aPaSRjnvIBXZQuHWcOY21PvmNfUTYDmKk/qB6Ty6IGZOV168ndEfu0hbMW26iXh8Fljx1jR/+UhbQAedcIl5XDd1z899Bmw+VBriKMv6MsmIE0a4rI5/yQR+r2fpnf4P8SB3PhufmMs84o82A6Ov1O77PMQ57/UN+AQ90TO2rMuveA7ue/iWf2Ya80fvojLhl0Pl+aea8LH1C1oUp5mLF/yrzrR14wN7edzX1so73o98uJqE7U2p/7XhtwegDomb9rjCD9GtfYSjxPsu/Kijo0v+7Wzucvxd+ZZ3xzh88D94fBGXXTERyfO3d1jlcg4Qu9nDglnau+KHUZqqxGfl4dAEV2J8F4aWCbjW52pf3lcmpByGXzciXD5CX/Kz8Rzh2Vq7dP5Ko5TMWSrNUXQOL7F96DF02STtQMG2QoH/PzLL/Gv/kGqmzuMW0lAUwaIxZpJp4DPgsLNuosGjwkjnleSxZGAk96KDcBmvY3dzTbfCJs0r3N1JJNfD083LHAjTnXMxBcxrlZxc3cbnz59Dr9avWbj0zIgNMHiSDqjuO94Q/LnP/8p/tu//rf46z//a/jHtO7uPy5vgHHWwUWzq+YZYo3shaDywIXnc7g5f94/4fgUa6AWb1dcqM44s23mOpH0z+HYloMrT3F3XAcCYmh1WUCRwyAc2bCol/V2SyBvU3+gy1VjpsBaFp+CjOvYsFkUz2695X4bK54tetc8b5mfdNY39I8XPCUaNMXvuDpTlq4QerUsBRn3KRuLhzoTRr3X2sjXZWmMWTQKF9w7RbwjB2jbmx26s23hf82C3JJmRT6D+UBifyYhmuQ9ybfPseSJuTeXJp71epM86W+e0puMBvBsNtvwWyvadYW/qTcXchOm/mURaTImX8Pdkjxc5MUjPXuSdwDst+/algUAObsSWSjv1rHooOV1QH/XuSgjMjZaTRmFW+OHXtVHQTHyLE/azYXdvooM4lGn3vc8i0v/PeYBxYxv2XAoiDlHX3cB04dsWbCSC2cKjZQL3xBOXCZn9euG/o2CRfgd/mAzKZu0cyFD/iOLzitvMl18DyRyk++J/lJqCOvbVvF28OGzTV3BYKifcWjcon3mAIK9x/hwdxfGrBsh+UwpSuTbNfWz1k/XW3LLMvcd3l1MPAxSX+8stjaLgtxUgFs9OU9fVA/2W3xrZxckVIEKSzimDqRbYvnIr3KpiyyewKdMLQvYFhZ7Qk7kHXOQulMvLrDCOfaOboz1r9+/hW9G9Mcj8Oq+tYpvtFg+KS28BK3SSlTsazGuPoSfsdkOHfgH/PzfhSqXvmtOvLt8PZvZ+ROXj3yIxzaQIwb80EMZr/b9sUnDv2v2QpypA8eE06aicyHf85ZVOGMhcZcSrdbcsFmQmKsfH/3Dht/DXP/M28+Z/KpeR3Li7e1N+DV33+b6XOGnkEMqTVq+2RzQb8CAutS/1D9rfuY7ZV2lHDWE3eIPmcc26xhqS70FH23HQ+qwz/6aOaEDb4HnAbrmQccCYsrki4SrffQNfcum3i1EJg5xtF1gh66ICELXHx/pE/ePhky1tiXGKdzl1bXljrXDXKvFU18PD/n28p2iSF30tSZW9eaLDWNHnCf8b2mkdRTivXbQ347Mtch627+yyaThY0eKJ+czLfEt/ywxZxwo88y8lJX8qq8bO0mXQlUdrshLG3Q8ol9zU3eRU53VVsNYMHaEPfBm0wPJb1+RJ78B8xh+c8Oxikyr9ZrDrC1r8k229XYb47hOG8mb8ruBEV7bkSD4YR1E3+ZbSCfs0BrDPCGY/C92m+L6t3MwQ44Lt4J/DyOkr74O6OWV3GZMKq90G7YpTFIf2kRYr66b17yShTX5Rd4cd4PsOqJu8tAP3651iWV5hbXkdb1exd39XdxQV9ze3IQ68FDR+1vy3YhOkAQ9PdMOyHuOHXD//C//Gh8/fcz1WbxdKWG+qQ3f4F7810NC1zFzwTa/KTam7Pqtvmr8HMlB8lSxwTZ1PiZvbiI30F9v19ihJW3Xmrh8lHW5pS6BoDjaUMNDHPuNCWNeOlH0q5kDwomaZgrzq2Nv+MTveCIPGzxs1C7395/yRYe6V89HfRC/0z7f8SF5H1pLebSdvvT6+pw0CNmoreaY9LWlvitfhbhTfnO2BypnNhL29cgvLSYJxqWwloCj0wK2MJyIrDObEe4hUtC1a7W+L89ea+JhHCfxcH/GP6WnfujNH/PyiX77UF32lVIzh63ZlG12xAK50BwoDdeG76wR2qoDzgnOO8ONG+KAD1YpL+EafEJP6swNnVcZF48yyq98wm2wAAAQAElEQVTN52wio8EuNiaemKs/S8umfVImYSB6jSnjQdnUnzDSBSRkQrxd8ZDjHNYp2kBc6kEYc0I2ZLHPvGrd5iGMNvnxzVwOHrSx9M+s54/fHuPv//bv4bfjHtn8uubIq/7kvTlCv9dPkyfmzPB85Q1yrAPoGRu5pqhzeVUfw4++Etpys96G+kcgcuYhD5D0o9JFxulA7lCf6lj6SVta2CRpc6+OnCNv2nDPeudV3/dbW27KhVEn2TCCPmFd4IGV87w/gbOLQl1Yw3xvUy/XFnykKT8rcs2Sc9bpT9pD3Unn2nxmOw1WPOMHnzOxc6kPKXzOjB7JaeZcY++de8hkTKzWI7lnjZ7cL2zJ2zfhequdam2hbWE3rPMah/NDa9Fqo4a/CeN6S54RFuqRvGgnmzGB/71PcFdqvrgS/i9//nP4LQ/tMpCPvUrPvGb9OYA/+GRu4EDd/ePz41PaTb1Iy9YT+17NleJZs75syG/mOXEO1A7yv8BUZC2or4A5iHk0Am/6p/bLtRkaz37LBrtOHCDOrJfS06cK/Pe1RmsVPbXU15YD0xvy8Hq9pX/EtYgR8o9zgk8FftnvbKBblz9iznp0Qjfy9+H+Pm5ZF1wfdonrJm5u7tD/NvrWonQ1Cuz2yDnw7Bx1tN5uY72ljdvIfUQFVkCSh/WBMTgj25H17/H7U6i/Vw7s7C9RYkMu+su//ktYm8Eme8+Zlwn7+O3Lr+FLDeMX7USBrrLLhDloAp94lW+RbfGbzRo+8FPXCvvFaZ7KWIWPM/La11oPvyteFo7pyx4Ii8vYOLJu6Z/WFTN61+9v4dM/Ki3e5AlcBX2ogx3ycxvGq7jtD2TzPqJbLj/hv8r0U7GtqnUWFw8ZN1lYpHg/YdQDm0cdh1xIALZwE2DbbLZxi/OPFJu+XTvjJC4uOtiJJJZ4ak1HMfAC4wrjabFOcgC3zqOD1r5GNuABgzQHKR1zfSYo6IiBBD80v6Y2488ltjcbgu2GILghoDcLb8CXdHrwce9C0pizIpFYqPnX0D98vMuCdnezzSQwkMCUt0vLoQl4l395k65XFzV1oQ4qeA1k6fgm+mzh/j7HEec2YMQ1QM/FSscv6dkleVYH4iylRiMhuFGWt8QF3YmkfiRIDxRXBqCwTFwWGuBru8gFDwP3P+iwCWu1smkihcOkNGttSaPSn3hYQFLE5YHiQtgEZl6FNUYvvF5AwoV6dhGAN36iolsL0dFClLYiYcsHk9F/SXqi0AdcTLWzejuBo2euNtwS+FuSZbb1NkbsKr/SMsGdIKQ+pKVP6FteA/a0hYzPwOSbE/Qkr863eS+MLe/9h+ZzNu79YTpokP0UqLfAe4tBfdH6WkP6jKIxxyP/6bjIi+NdqeisRNK88PWu/+MDIIZVOvlhSmQu6yIW27HAADMD65hyLIXwGXzYgE75dAOu7y488K8MM4bFkqbxJ5yxuWdBUscDfHtY42EmQOHBif3q1K+cTxRvM4lZ/vDyxKZe9Q+bcy6hlvxrD/lT5q7AtzzQ5K3hb8a9Pu5c9VDAWDr8c6gZ8y4A680YjsurvAMiGVrJ5jPSeQk60g7GljFxnXckTyhnLiDSB1pZkyZ88YhI59ysuHjqe2f1KyzjPXrpuXZlkSFhwKluJvSR8MDKX4cQPvsGzTw157gcntO3W2uwudhJ+KSdXuJdYMNYdJf4SjSKrRUxssHPB/JMgYfUeRmi9IsOzBdLrmypq5o+2LJA822nRVupBd2Uy3jNa/A5+CYYf1JXpVR6IovG3GQj41k9lIUOogXMZ7Nf+dzwveEXbrBtbuJmZKa6ArRAs9KUGRyRGJCxZKvwdJUBA+RG8qrP4CNPFggNHTRkH8iJxr8+WuuYfKhrm/7RgT510wo0eQhBSvSthnpPPENLvoKPfu3cmfzrJmMmx6RNcGL9+4QNvALKnIjOG5rWlF9hl3F6INeVkrQGbCyfK/LbhrXN1uNDZ3S56GqfhWzwsb8wTwJH7OBmwWcb5CVBgwoPyui4a4aHNhaovh3cvx4yVn1TZ84/IccC6zyI8HOigQi27VtayvcDdk6IWvEbdDQgQ7n4V4dsBR7V7YAcleaz8kzY+sD67sbG5jPaQJwSrQcXRaExbs7PuFyPGdtXHFeeYIxDxXOugcbrkTfVszLDlbRs3AIG7+rJxrgymDev8gojrDnm4m6QgCN+fJaufPSt4ufgAodznK8/5EaTePSZUdz4HOJyHR70waFFoAtzW+Xa0FOrLfz7ByPr0I616QM1zY54VZfOFb85db1Zp+w+z1ebIYd6vb29C/1EHOpduYRLWaDj1Web9w1eLIKlD0MU8GfiZ0Y/1xZRia8VuaNvjXioSVtbmFf7hhwiQy+gz3gU77WByLU7CrYe0JXOr060r2N9KZL1Fj3O+WIu7f82YccZvYmchuPpl+LxEE09SkO1iw9VJ+97DqGtEZmRP/q5uWX/vA99XbgeXvpaoHlOmjkf6IJh3QTkJgJ/tL8rNZIOE40J49x+wJNvpnCLhZORQLwSDTltPVdpVa5dudI7w+cUyiI+cSFa/DGvQhCc6CX/5epPKanbCj+176ODf4bTVsaN9+LwCjf5qzjey3tXCihBQsdMnCrjQpsOBBDG1pUFznt9Ul3nVTDsK6/OUwc2oPHXIXGLc+LA/kgMZyPna2P7nScK8XalZA0pjxM+axMn6pWTqLVmS1mg+Q4e69Aj9VXGM9cDNJzjehR8pOuvMvoNkj2HP9b+0jyRJydqWMfPuZkOaBjG2OA045c07QaOrlzpVp78gThMScMao/aLH+QBwdCiAC/UTM73RZoxL/aFfzSDumfkkxfQOBT0/mjOVQfC5PrHptpDitQd8xxTXxASFBTwTC478MJOPThP1jsw6l+5PsNT0u9qGB+2jtnqgguoCg35sIHPxsYRPycQfARTST594A5Y4X36g84kimrEabN+tEsoabe+hWutftpaC/OLMVBKTXydgMw3sHv4KPDalcK+iQOA3ZLXOmARGLbUgsDnfKGdORXdiGLAT8wDfsNY+5jrtFGtDZot8ZknG2t9VwpxMuXBhL6j7sSR/JL/BvhM/roSBVh1OZCDrzlO/K22kIZ5GCjZT/5Sfng65n5pIn8dck0257xRD2fDXx1XX4FgXUHNtOi48iA915INa5pX+ZK/I3j1K8qI5Et9juRhx43jxAcen7W1zZw8UuuuWCM8LNZ/34khD5ylXUoJ9XSF9YBrxxqz2a5TZ32rSUvcxq6x4wHmBA7re/dR6s/x4DOgl91ux11B7in1vMAu39B5JwZhMdcNcesXWlS5bCecpyvlx5qiLrpSwccPgNJx/UZtEcAFyFIG6LYKrzTl6Sv5FUUZGxM+LQ9H1hBri1pr+M3NFTYt4DYmpSu+Adtr5+AjLJf8gUxef+Z/fioZTiTot+kYz8/PecpooBJh6RgrCmBPdUcMuN5uOfGlcaKnUYWZNbjGBodGzUBhzoZgMZB1EANXJ9Lw+NzFrjgNDyZgndtFxN9ZzZNO3q6+vOzjwIIzXw5Vnnl+psB4J9hFIF4Ltc++kYJeh8bn6Y0ksJeNkN/t1qTmYdGZ4DgQJPs4wy+gQVaDpTMLIr7d0+PbsJiz8NHxDViDTafOIBCEIFC+LfRu0cGHD3fhhkSnFu5IspkIVufJo03+D28LbYsrm4G8RxZhUUEWF3CRhckri5G6eGExFcavpfuWybe0z8xxoRKHtJJm0pvCxTAbicv+ycX3MiYdeZpJCCYF73MDDKwBmzYE1sMUD2yEd5Gf0LV43BC+mVCRT1h5NplYMBvEBb2IW97IA7Eimbr4VBJD6gC60lz0WqLVFisTJT5lYuhJEj04xFOcwD35hwLxnL8H7bcSPN03IZ7BJYhGFlY+xVtqib619NkKfhOP+ORVPxXm2oLPtV9/8q2jNjqigzNe0RUww8BVV86LsO+cmxt1ZwJ13vXXbkCZIE713jmzBR86FG8e8FBt6rf6zJVHr5AMdSdP8p1vM7JonjnQOMci9xyO2bI4RGetr6iBhH0lKmHY9NECY6ZgcUOf/vT0hP8f8O/zJTa2eR3Y3A0XvQ1DY13kzTF+MRPP+q52lXffpr0R5/ZJpjInD4XQizbRvurb/g12bSzuOHbyN3Cv3LB2eW5slG7Cb+ztLn9E0YXABUj52uVgSX5yHhPVp3rUR+UneagtddLxIH3HT/hHjwJW5B8XWPlhGF+aF9shGyxTxNdwzAZ68gLj+PcZYL8lYG5xwys/MO0PjTnqHdlXFDc99/qWdH07ekA/2u7Lbw/x9es3ckuNNXyIUz8Tzly44+Bzgfst3l6nxKu+shhYb2NDMy7MNSGz+I35Sj/JZ3j0etX39maXb/GcZ956JXf4u/UPjw8JOWIP83HfWvqT+SpjHP9EVUm/Qxb9SpxOOqIn88yet2i+VfPNXV6fX9JX5aXUxVf0T2WbmSN9cao3x5VXnF0psdhzhN6S+3/YlMMn/evIJkbaPbDOuTZxbcgX+qo691m/qLVkcSNc8FHPXPKnkNONjxW+pC5rM1YKtBkm12u3mbXAQ9GlHdIHII1PlbBIS5/sWT9IavJnLCmncVpKzaItiz5iyMIb7Iov6rh+xGdOUdYzMZUHP6xp6l9c6tjYfzu8LPEJT1dYc8xJYiCT3oC/D62F3wbTX/rWUv5aW9SqfDR0Anh4uOH882nRijrqrzClxoBcAz683o757c31+npIy2ynQDf5YLNmzNsUTDwNeuNmHZvddvFV1kPpC68vGAv6i99KNPe4Vjmm8o23bPJCgxpr15xv8tO/fHtLU99n/H5ARmPxlgOZD/d3+Y3DW9ZeY1QdqHDlPLDeHcnf2rSAVH4cr7XxhL9hQ2UwL6pT+fv666+hzT7c3cfnz7/Ep4+f4v6WN7e7m3BzI7/a3PX319++hP7ZFWeAEv1M+LuyaUP/AOsj8eY3mgLfk5ZrijK5pprT9BX9Vh2CQfQ0ufVpaY4t+mk51mErZXG9zbG+Ljan32djrEeP+p/ybrCFGy/HEBmTnU3D4bOt4h+t1dD2ozGFfmuThzO5gToC/0s94qNMZi66gzV1fCa36su5A6OvQtfY0j7muUCbHq68UsPo3+YDa0l1qI58Vnu1NmSw4a+QFqf+4fgJnYI6lKsWBnk4klf9hsaDfkGuOMKjsSR/mAEIMHAjP9ptg/3UhfLK8xHfsMbcX+on5XtHFibGoAyrddrbes5vOXo4bfynrZQJnrTjI/SfHx5DfujO+F+bq4md1jfR5eGPsvjQtxqN5kbQPnN+0k5eSzie+RFk8mr+rWmPFtZWytDyGT3BJ2CRH+eDV72bt9XbG/XZ08tTPL08xwtXn6Wl/OpJ/FWf6YshQ5dBjsXo68E1QOfaemh1+AlOY5rHL6hD0IHPrjErfCxOJazdjfEJeyuf/K632xhY77tSWHPPtDlp8Zg2lw9hbQxEZaBV5Osrop2p3yfagca6bNlrWQAAEABJREFUCA+rDfhYv7QFAInPHOOBYspGpzgDTsWp/y1yz4xE6lh+9PcBPCO2ysa9+sBzlv+bGnWa9wO87JDBOPK+KyXxiFMfFqYC07cW+skK3+nrSN0E2KJS7kvGjfqSJ3OE9euylj7lN0efH19iz56mlBo7fYg6YQAnWDRKrJLPbYzwKYxyzfosNKSvX9hqq1Hhx3nXmk1e9QlpX3OA84+HOdeY/PYQa+2ZQ63ruPG04IeAyJBbuuq2i4J6zQ/YEj+YqRukdeJ6YG9j8+ULUKnvxsueoa1iGFrypp5tyqJu/TbI9Q+Aj+ivFNZYaKY9yfmJpzh3aSiT/VrkOqHtJ/aF7kvMLcb1gfiezQnEBYzqCemzE31LO/A80WbKqJlDYBqy+61Ga0nXhJAoPPhjfSTuA3QOrCmJFoAOPkfsdHPzgX3wTaxY99WzucEa4gg9Y8e9sX79Rq7693//t3h8eIAnMWvaEtp5hV19WXBtI7jMOYHetdsR2tYFB2rSCd9UrgL91iogJdSDOfHx+/f4ytrk37FzX1nxhZub27DJi7lHe4hfmvbJiTRsV7G9Vxa/7aevvpArzeH2D62yznNIRVxX8DtnRinGgzltWRsuvoG+/J9iOM8aJP2OviNyzBzYSjui8F8Q/vhUrjNL749/JWD70fHz3fxk7BP0ZgL0rGkMehdgm4l3aC0GikWvnsKnE/Q1dC6nHUkKJkbn9a1RoK6jEdg6dMFpxYm5MzEKU2uLBpxjkCQgCU6TG2GisxvUbuyFhbMwuUwEl84kvE3nKiWiUeCL2+LMPyZm8el4q5UFp3qb+HVIH3Ryg9VgsTDDj+GLkSSEFApkp10kOBNN8hIlWmVBry3xpg66GnTnouT0XMCR12TXtxpepXsCHz/p8D7LwzS957My5DzglddnSIO3RIWeeCf06xwTtLx4b5+8HUh+Btcb13cCLYMRvqUjb5Ef5IIBE93M2BFdTsBOzBHXFa9zpIcZkjf1qjpEwfTs8yqPlcW5gz95lM4JvOIUn3ico1w2YYWxX/4Shs2QMDblJqthJxIzsnalpI67UjiwmPPXcORZuAJdkyumDz/JLzddKakvf+/VhV7/kje6FWfhPe9QbSwf+VEnZ3wv+WJRTBAm+cYj+URgaS24uLsQ5C5cKPQh4cQofx38eb02+6WR+JEt8dN5QYPYYrLRefkR9oh9FrtgO+bJq8POu953peRismYxcXFtDX+EXzcf+eYAO8ubdpnm99SvOAYWmyyshnahb68NfUPLzZf039GL9j+B02Rvs9/Y6wTXqFxnbC9NfZPHMC/05SoT/DNfnmeuOc4YPwFxYk+4whpfeKQBYA+XZZ+Rc+xhI+K9TSWCwAMjJuIjZ2KQxQTee3zSwsy8kLmqr8mlPLP6g1YNSrrgYyUq8Db9VJvpW+Iw71mE62/hB3pyoa/gTOG4TWzq+B172dTPdNG7ePvanJ3Fh4v2oqczBe7MAffhh02SJjlRvs2b4naiuLWfun+nENA31KVN/1Bj2n5gLsqEzpnD7il/l915Bb6bC/dQw3xkQ9GIIOeLHroCFpsEaeJWzqvf6ku2lC1zxsTE/EGOKdxsmHflTX212tIv1ad6V2Z9aZlBIYcc9ukv0tAvpBnaVfocxBtb+SbvsEdH0KMfprHzzOWMCAUbtGjKZetruJkKPuJKN+FeHmqPfB3Nq/YuxAnGPEFPnlOv2g8/ZkriKejDe3Ept2uSf/fAgkzcA/r2EMT/m2JXwA0+9d8V731AGlTsfJvyzvqFsmdcnbHVIos6EKf0ulKiNviDN9c958b1A9qSvBfdPuTRlsOO1RL+B2V+wE9xlfMdY15lnIGkS52d8wd8w8LQa49uIJ/o/Me5+p+28Oqz/T16VH7nWQT7txfkI8cRxKvw03wI86M6OyK39sZ4sHDmksrJ64Tuj/jVRDuqI+KYgdCe+mutLRYbLjaWVg+v9vWlqnZCG5+AOeF79Kc8yR+5cWjkuQ6/A7e2zG9FWpCe/zM3LCkDcK4ZBQ2C5sfPVRblSZ4cQZ9wD81lk2nuULbna9FM0nRcUPtdSzDn4v4o2DHx2tEVkAHoM1rhLpCnpH1RVMiOenBAmMTDwx/veQx1Ys4wJw61kdsqMUjM95XhhUbCdPa38MAon7FlVxjn54rbRyYh7nmJN/wVszIMh95wl3wBKB7z1YCOM89wpZvpBZ4qTcTm7iCfK3kORUlfDPLHHEc2O+a3U+IGXjDvyzJP/3jlgOOFg43UMQdC9h3xqYxf+FvmBnqTLjT4gduU4ZpfRBkwrtxLA8jnvBTO7Wr40WbO9Z5hpF30oI/Kx4S/0pmyKfcf7aNdbM6FEy7Iw7/ik0dF4zFfQMhD5kfyjv0dAz0yaz/9N2vu9MsxWm1RbYzrb8K4ztVa002UcfbvMhI7XnMNgk/jKf0P3Mqi/Ms1WA9KaAdjxj75npmvTuW1Y478SKOUmj7lRlJ7M4Q9/Rc88DCyMR7dI3CvXMvI8q/P+maubX0N70sUWLm0jtsFFHvNNLVhPBds0qeeuwJsXD4YUl6FsqfLIf85E5NoGn+4yizvuUZIF956dOgBugc8echC/qv0L+zAW6sxsndR16fgc6E1YyN1U4F1vtdrk7J6Fgbq1CNz8sHs5N0rQuVFvzklTh8L+WeMkYN0a5UCE9lKDTft0hmIJ23gnDQ0xHp4sD9bbWG9pS70S+PoQG7zeiSu9GVpzvA/YVthMp9PcMqkLsAKP8rGHU/YohT45uoTMCfGU99c9TP9Q/iJQxTz6TtxaD8YE4U+feb0fpknEnDBd0EuW1fyAdtyZThxsx/wgMCaBjKyzAjooC8+6dmknXQYPSNTwiOXOKASxkbapSADMFyQpRA/NczvPKRt3lkL3o0PmngX++hz0GTe8hwhlgqSHj3Xi949sHPtH+gT1PlnfM6ZJ3g6gttDMfeYh8Mx6zH5Fs46wHv5/aOc4sk+ZFGnB2zofOeI9ypXQYfC+hL6iH3feEE3sW5KX/6Mw+VX0dZR66Jf5ydutKo8iQuZHDVOpGFt6mGOOMU3Tcfc3zhPmhmzToA4JqEmmxe5kJcuFAVmcVZiCL1IW/DrC68fB7bAdKWQp69rQ3KXKPynMOb1Z2/K/tPI0JUSdRh4C7KLj5/vuXLqjhEjEINiZnGYGn50YP+vWoWx1bihWImwD98itkq4OAxDo/hoLBg2cICfQRyyxopFwuRrW/MmwUVDx60kug0n4QapTufzyLgOYaAkfhx6AC745KaDINGxXJR9E+G3ZLx3PiBZvBxJTiZDnz19Nvi+P3yL5Y8+PuXpv4n+DIGFju5dkteZjokEkfgQw28EDPBv0BjgnpZaTBpA8uXbJ38fU9lcKOvQELugh4rcY7ah1ewLPotaaurMInqzHvOkdb3dhv/ntc+ffomb7V2MjQO1RhGA7NpC3cuTvPlrKi8UR25QfLZfnTVg/eaWV58hlz9nktO1KD+QnHKBQHYHhRO+wmNgX5977pXNt4o5RoCXUgGXCy7ORWWoipx5ZlO7D21hAWLilAeTUquc8gNkUvPvrvhmWFuZ7NSni8UrBbRjOY9DCv+Qa1dKePDXRQlPy1f0yw9KTHryWPALryYp7ePfqhGmg2ZXFj61sTLJsXPpzvneV+B4SH8RRlzqRbsWJji+ohAbaN4PwPetKTn+885UFACc8yymaqvp/9q0Amu/dnHRMVYy2eJX4nem8PqMcNmHnkCXC5Xj9vs8s8ioL31fW6uz1WaMuw93+WZ8RfyoS8f9Pxa5MKsbeailQ9QSHbpaUaypS/G6yTy6kNCOHIDp14svHZBrJlEzB2XJ14F4sx2JKemc0MApjP9zFvHKlcUFG0/Hzyzq9vlGQbxX+YUxJq//NwQPZI1LdaS8E/P9Xfxs8AQJCqUa+p/FTyksMl1ZCgjykzlgxq+d23br2NzeAt+QF2uWCISILNKZw9PvP8glPu2q/o1fY1YdW3ToQ24wRWGTvz0+uudQojDXhgou+PBTFu+Jps9vtzchny5vJZiNovTjV976fSf/yK/yOFndehUucfJA/ZQL7DUm/IOLL9D2jzsub8Amxg/Y6BxD1RfP4f/RaMKvzvGf0C6h3Vsl32Dz4FP6EityjHQdy1ziOOwxnKIsrnf2kQZHhfm0rgDEjyPC1HwuxPsh3zgbzxnz8KI+x80658vrG/npekA08xbokY3cK336SKAb+WlDDeNXn/abZt95a+b/mck3W957KKkfpYxXn4D39GX82fisFzmNMen8eMOHHy7slkg60PKqbWESuc/okc08gmljbb8Ul3P4K4f6/MvLa/h/99jvX9FtxMgmYbPBz8ryxzSdJy5j2RwAUnCes8mPPpUNPz3hIwwgeQntoPwj64oy5P9wAd2VbsmXyctp2RRJwzg5kQdsZ672xeWDteANI/EM5TCHcRvyU9QNQ8aKunTdclydSb/xIkXeuwIWmvNQRxZ6yTd+dYTvpMe4OGs/RB36lAHCTsn7xNda0hVenzTvG/P59llctOX5wCHAlHREIF43th5SD+AwdrWF+UPbm9fMC/Ikf/Lt2iSs+jOOzW22HRura+try/zuW1P/L1/GmW9JXae9n5FNfp792xE04aS7Yt1dk1d3rMnXjVZoOXTZcdXXfZs9YD/9RBwTBTkqCvXgeFeIk+Mh9Gt9QZ3YuhKpL4ZxFywGD/KhjW0TefaEjdXLjN+IWz1Yf5lXj+jwzLgxM1OIixPrYYqStDebbdZyiR848RjzbcA2+IP6M89AHEkiCn0VnfeN8b6GvmfMSccx4c7Ekjkg6SgASMUj3tsb6KGnDfrakGdWtB150A2JtumKBzrKCQZ+xOuhztPTQ9jkf4C21yOyez1zGKwu1K0x6K8ZeQhkXjQP2z+pB5iY0Z++rX+YX46saW6U5FVbrKknd8nfOrQXisrDUF+e+bbev33mt3xs+pn5w7n6ZEneI+HlR1rJn3TZCJsnTtjAfI9KCG84x2YzzTVW3XXotydnDRX9lipY+r56cK0+gQsrhLquQw1907Yxv6FLdZgNn3SdqrWG65rwrVY2uX22WjroB7XJzBpBbKGfK7/yVyKIzRJpa+ZpfHl4fnqidtMW1MXMUWZjUT/a7NbJTy+8EyKyxtG2/g2Uj/f3PI/QPadM6sj5A/ZUFuPAXL3CBhvrqKGF48aYMeGvyZxRUkEvtq4UKAQ10CnMU+KT9+x0zJYPf/yHOfwsPTgYN64pV54dkqY5Q5ludzfUTjehT6zRcfLat6zXo0N/6MCch1CQ5nAAmivqzxX5Wbygz6EjNjZO9D1lMTb3r/ucM6CvlJ0560tTDxvsuUYXa3LUarPD7IUcuPCsTZMXdFThp+A3XZTUV0E/2v1H6yt6b7KS38x9eXlhPX4J48Scu9gdVoj/M3yeveJni64j8wRqD/3Pq7SMZekI4xotjtk51wYO/cUXz4nPibSZfnOUsbnk0X34Esf5Sr7r2+UAABAASURBVKYd3Xs8PD6E38BUX8bNkXy5tIkcjb/C57u6pzluvaj9jY+uwDM6dS9W8a3kF7vI79Bq+O2bjBF0O+Jnxo72vf1wF3e3d9RK5LULrxM5ZuIlxbv0kC34dOIGr/idv8JO+qw+o83Nnd5n7QAvBdqV1pjjvb/u+vXrl/w7PAfq5e12ExWcyq1u3qh7zC1+a0gd5ZqGr+gv/r0tf6tAuy3tmP5VawtrSmlgSfqutcpMfM+hHm7ub+Pm5i78duxOn6I+ce10vZdW+if8ICI6Gsl/YyirNal7LmNfu83oQjtec1te0ZdX+7Wl9hBOezKU8aJuBvR9S369vbuLFfTtk55zL+pNH1YftdVw3NyK8yPTWdD/ZVr5qSTpShpRps8EMVlXu8bibOfQeV1QX9m8eK/THCnkZ04J39mAaeCrY2SB8rZnEThkMB8NsrdDJqcjAW0icSNiIPUERiPxbnFcgzQdAsdoLHA6vMnWvnIJMJ3FRGEgHcDlr4N4nzjh1kAwSExgeBp+VZYLdLKvKylXwoOzkFiZls6nDCdHL/3yZgJYb7cxmgRwbovBRjBm8DNRmZkMDRZi5nVFDabW6Mah8fpz4oyo8sA4XcAXEm9PWxYbv4boIlK6Gm0YOejYhnLIZ1cqwdpoBG1roQ5Ak1flzZa4I4uTiWQqjYpsQ6ssDjWKE4qc0BhUVvlZr1fhfJOnfdr1GtSF+RHoC39wkU4xwOM8ddMVxhDRpODcHvjtdg3fI7NQDmP2O3dpdDDi/NZqwg1cF1zA81OQVV61qwW4X5PV75TpiFwmSHV1AlY9NPVR6+K7yc+ZBeeQv07gRuMdH3HhSL/DDwvzUEYWFPZNjGtD9YxasJkA2A9WDxSPezZ9T0/Pucl1RJ+1ELL48rlCu7UeWyRmu1TZwk9feEMGoh9Di+6THoXqlbeMN4nLPxjkl0v+dOhUO9baIv0XXB0j6simLIU+7/uhRRvUBR3AzBSjUI/KXPXkgmZcWVAoqIc9bkiMn1yIiWdtf4IX54Eif1JGcIvH1sDXlYWG8C4G7+hWW2sX556kjYz22aQnMu2rL+jrs/SghbZz2MLJJrw6Ec6xZV6g44ov4//oHE2GmxPpWSzJ13DxBf10fn8n98zh15TlR3Zt4nNe0oD2Cd9WXvVX+0thwOGTBZx4xGscqPsOul6FlT8PNBIOBivI+7RVDf1SXgY2hF2BInSSpgiBpQd5z9gFeYBJWHiXTmhcGBZevR7Ra8YkOJyatmCOeWlp69C2OTcK8e9kC9V/yv4shMhb0nC+rcCrzxZGjnt/lauv8E8rpeJaBXA0DW319Y6utLeyaxsLFYsZIGLha0yaFT0oo7oxxiyg4Yq4IF+wVnATIzm/RImrDmd8Zbro3Xk+1wYvrcFDUBjPuZ7IR1fkiz58TNvZJ7xx49XNln0+S38GTh5F5FTHbARnqDdz+godreCprw2u4BOG3RjLY0Ufttb6GIcVMg7ph+J9e3uDrynk+dqSB2hKTz1oS++71EtQsE1ZoL9wmCcfV3sMrHnaUhtIV54XXNzBj7gC7rpSKdwKtd2iB+2ScuorWbzN6V/ilq74Pbjw3r7/R2MACjlHF1Un0ko4Nt8Mhzggne7pmG0+K/cbNnyN18NL6K+ni6+Ir4M9celb6RM8i8u5Z+EgpnwzPOtXylZrQ7aaYOLShuoPcPpAUGjcqY7sx5+0U5ztpzFeOudX2OUZWMjgP+fMB77h/BFPwPa0Mwca6s8caO2S/gqBAgZjueKDPT5QhIVe8pT2LVFbJd4XOskj85TtlLGiFiIqc7VrRTZQLHqGKe/FvWJTuFlv89dA3BCO+OKGzYv+IIz4PIiANLigCb7aKSOahKjjSYlkmNegH/zG6Bn7pZ6AO9HXFQb5cY7rqJsD4RCV3mWw40HZtQdOxk9lPSs0dCpDwQc5kwpM+YbX5nNh3AYEctKDHkAXflNLHzBP+mwDlDiq5ILxR+tbTdiBa1cLsXXg0OxAXptDP1pTr7iOiWfGBtaiExs45R7Ii27MxG3r0dOgLjfo1oMp2oo6rg7I0SNhV5CtpP1KKeFnWcdmeFdAGj/2O96Dr9qEXcAdSjXpE/rQIeuJM3I19CX/M3XvIZ6pmz2I0p9Ant8QkcfiP9gm7YE8M/faaUGM/qRPO2M7++SjlIV/7aq/ehXvBh+6ZeN1R9ve3IT1s/w6DxQg4wf8Pg+thX4mXfm2BjAG1XGrLRrj8mkNJf4emQdkd/wEDtfpKWWdRfejzeRx8Xm1id+mr0nDDaZXx0AZtcfepS75BSyF1teSulNWc4MviYxNfdX1HCnixwdexI8bJg7rswHelVsa8gII4GJGCxB1TKM5b0bn5s9aW6zwDedLN2MCpOpB+BMY8gdk6uPE1WdxvJO/1If6WpojUICWtoIxurEgeYZefkoot2MLLcaIE/NQ2p55wefInikPP7JOYhp6EZ4h8tlMnTvhVy/xY3O/P+Tf2Znype5/CpbNOReUi+rgXd28U9+qH+0hYF8rRLhDTRfAvHR0qQO/Db3Gx1q7wpFd0N9MO8s/7QTuKEwAhzGReuSxgrvVlviNA33H+lc+nLvsISDHPFGgejwevfCv6JTB3DCkbRv+0YjbxW8KBCv9q4x/ahAP6NhDjRxAbG5vovIMC/kjnuVAcx2u+Y058na1kXSVQV04vmLuSLNmLoX6EP6uvCrHIiOdKDi5hXltKM8Ve4n/mtOlY78+M+Ez1k7q3sNndXEidq76kk/jc/nV/m1sWA/kSSFm9CwO722QRhclW1w+6kPfHagppHvpzhemBb7cf1s3S8fnKpIrEPfOabUPr8KcoKmPKzPOHOIfqZdG+Wr1OpOhRRe1wyrgUa9/pGP+MFeZg5dYw4YX2CI80/8o2w/EP+GNtv6fgO3/dxbOVL/omvAi6ACRWduRIvLx8YmCbp8FkwAuSn6j49u3b/HAm2tPC2ec1dNNTzAnFgIsD/wU/j0U/480frvGE95rcnrkVPrh22MWvkcSDyQJYoxfagbip1/+FLu7D+FHR99y6KLTW5wPtcUwtAwCneSJtxQ2eZg4FHjhRNV5G+Z4ynv78S4GEkJXCv5XYiDIxVVwfJ1YWINjvd1y8n+TMBYwnnQ7ZnDUWqOCY3e7jV8+fwpPjn1j4MZf583WXxwfOrUt9y4GFplHTlpzQ2DyJnjEa9L3atJVDgN8RRA59xUZPOxwcZH3zWYjaDw+PKVeW20xktQ8HOqKclX01uB/G76BUV9jW4efAzo5U/gBFhlw8CY9x0ww2j1K5N99+PjxUzi3Iq+J5QDfB+yjbg1UvWNJUhOLzvJrGNpHeJvJ0iRoU1/34Lv9cLPYCn1P+Mn+ujDhW/KxWW/j9vYu7j/ex47rmgJYWl0pOU9b+Vbw17//I/7+97/Fw7fvcZjeeUP4HP/48ms8vjzlJqpvlUWbRJ4JGnv1NTdi379+C79h8cRbRb/Jssh0YM4h/CA6i+chD3UOLJYHZPZbCsofKgagEzbb79/i4fExfvvt13h4eIwTslTssLv9EF5NVC6KW+SprUXnXJRrwsvkxvNMolfn3C6oS3C2OmPTOYta9aPuZujN4M97FhHQpF9W7JI+x9t5ceYztFbrMSp9fa0Uk2fwYRsO+HzWR3p8Xl1XbKD/62e+4VptmMccD9iMzyf864XYVAfv2EeZulKiVfRJW/BVYohDyd0af1unjeQFUcJ48s2CvKM2FpiafKc8bOj1j0B4/dCYG+Ad8cIY8VpKjdbgCZpH8oibSAtR/U7+HVdmrwVZ1IW4hJnkFxodfG52mxjxoxX4ZwqnV3KYhwvq3xwmDzDGoREbcPTs/BM6dyF2Q6jN5N9vReTfu8IntFvmgh5d0JRZ/l345M1vpTyTi9RD6qm2zDsrNh3CLpu0gr2JRmkisPMqcG5iBngVTv/3LWDrWxDZ8Djjq1NYGKiPmQKroKcRvDtylrFjnvtA/OTfrNhto3Q1UGG4kEtDePnYbLbhBlOfUAfa12Yu8i3RznHiRz7s8ypfQ1vwpR3xYfWortT5jCzm/IeH7/Hw9D0Kdtmx4bj/eBcbfKTDHkdsaZz6Fkv+e/oa8qZfo8sPH+7xqTWxTAGL/3mY5N8temaj9MrByAldKd/nXz7HertKGtJVthE7e52Pi17dpHgwnG/QsP0R/vQfbez6YEwps/b1mnn5OGX8KbN/x+Z255uzu7A4TEUKTOvRw4pCUl25sfqFdcqrepLmV3LDI76mz7yS58zjNuUPHQMc8iGdET0X+uQp11LymnrsSglt24znYVlHZmxubLkmnfFT0PBTQvu2WqPWFhV9SkP84lGH6kLaypx+D259u2eOOpmxZdogfKKh5zP4jQF9X7rq9szkI7BARMG+fSv4Nj7BfUGGE/y5KXvkTe6X79/ybxDkIRD9R9YfeTiBW35HcpHymSsr+uzEYZMH4LWrPNVS882kVzdDh7cpfJsqb8ZFrS3HB9dM7mExrryLw2eba+gJH7DvSI6Qz3zL+rzPzbg+0JhfIsibbtD3+TZa/zsS9x39+qpxM2AzbSds0kIn+o+4AQv9gFOE/BXld3xe3aVNYEQ/nIG3Tzwb/HYYGqXSmZzg7BIN39rc3sbt/YfQ3++IC79NtKMWEl6Z5Vf/6mBihexuSgZyQcWmRWNAC6T8ixbZqSq/OtMXXl8PrHX7lHOhWACd8wXJ4i8Hxs6yHMs/QoEHbAASCoW8OsYIn6kz7CaEbca+6mFpZ+qDa5s5uJmSrrFgDjuDTz/0IFKWs/XiXof11ec/fQqbMSIfxrjf/vWboeYDc/GaNe9Pf/klPn4kz2zXgpEnj9Cd4TPIPdvYoUtznbWSOdW34bcfPsaHe9ot85Aj/QveNYL3bu5WrEHmeuUq+GFrNQ8iU784hLxX9D20St3acp1bYAu01emZGmUKv42tvczptTX4m9iUv1A/fA9tIg1j03pDuMCmICDMzvjyjMq9nlMm498DgMPxkPp0nnOAkDR9h7AuN9bEa476/Mun+JR/y4rairWiwUNF2SmHtJx5ijDP6d/azlprTw7Wnjvm5Nry4S7kyzFjwjzks9PNE9o160Li5UfeI3f7bQ9riYlYELdNOOGty/727/8Rfjvi+fUlZR3gb8gYY+3rxF7CeLOVUvPwz/8Tp3sOaxbjSf+O/JypfWbw2M7YpYYxs8LG4lXffkPsCu9BsXZcYnDOg5OHx5f81qzoVvCxgp8OPZnb7fMbweKCCB4c2Y7Ux+ogbYEfmQ+8ty7pCpOBkv9xWEfFZ3iMt/2UuSfrHvKtESZ+pof1ytvzM/afoosS8ijP2vbx4SH3VG68xR8X/Mb2E3Xwly9fw2/I+n98egL2sH/Fd87Q7UL/y9oKHuTDVnI+cpAfXZut/dxLmauNOaiTD2ZwoFP5hEHnWEu4FzI3bdaLXIlKQYAxPnO94F599Y34QZa+1KjQH8lXa+JXX1Qf2VCAuJVJuoWevDKRAAAQAElEQVTnnvxSaF1Zehw3Po3pDXZNG2EncQLCjHB6aDf5l0/pV+y42mxiR+x7r808LJXHgf7bDx8Yu4kd9Yo+09eKUogs1iNtaV7Qj1bm27aOoTbGI+tWbajNvYrTtUZ59HVjVlwb9gS3d3fh3myDvlbIvuI6wJd2vK7Z1zhRjSkIQplnR+i6N/vrX/4a5sedB1noRd7UNWpGdnRUatTauI+0mTY1Z9rRD0OMq1UoxwDdFTZQR/qm8zMeoGfuk7eRcf1lqDXMGz7bvJ/Ri3GsjKXU3Dsqm3XciF1OIPSA1lzkOqgelFG9aCttKF3bMNTU51Bbxmxg+Ips2tp9uDLK/8/eEOvnEeHIRur59ZUN9Js2M9/RCAieNIynmFsWBx1Cg2WRR/I/WmBx1TnwAQrUGho8nVzx9WxaYVKtHT0l8ZpALcwqhnejdDweKaKe45mF4R2c0pS6Aesh0rfvJMKnF5LkmQOLm7hhwyEv12Z0uvhY6GXRSIKDGLXZYgaDxmcXSoNx59eSP9zF2sAaWgDIog4sAYHIMVG4uegY5PIgr/Im3wa/CVont1+HP5Ms1YH0PQQymJVB2WqroePbd6Q4fmDjZKAGOjFwnCv/8qgM0nllQZgJOuUTz8SCKt0MMmQzEFGrIoEWvrkzcGb4ng5vHG7sY69dOFiyeFQeFA9spV3gwSPOA3ATTR4qQTmSfEwE6n9GLvkymL2X7rUQgSRqK4lPGE+0H9gMuHh6ks5ItFozmZhEKvfOEYeFjV+5fnvb43NTbsbkTz3pO84VVh6UfxwH6PwTBdURMArWtNM5k54HENJUFgaBK6EM+ohJyqYepS8u8XrfSHg3d7fpTyMJ2kRtszgaWoPvIVrfxyBt/FT5Ta7PHAp58OmGQVm0o3hduOpQQ9z26SPydNWXMgkHg/yUhEtYZDnhdAvcjAgXy9KPi4SftC0xmnakw4QqPgsDfWLioPFkAGLa5KOvoR57dC7suBkpkNf5t7T8ZpW2HlhIt8T0er1NXkAb8iyPK3TT15Z8Htgsq2PpKK9J/o2+PZsLiz/9x355lB83b8aGzx16E5+4pelVXzKm9Jlrn3L6fMQnjaM3iiwLPmm5gZiJBfHJn9d3/FJaxsURXvT5/OaHBNBlwhAz4sm/C0YRrS3EkyASRFfLPV7G2zl5pjbWdFHRG8LnsGoFZfbtNtvwgFOdOajcEzEnzx5+mzMs3NI/yGX2H5DFAvhIjMmX+vDtrPjVlTYa2gDdhaHS4UOthgvziF+ae0c20ZU+ba4O5NXcZBz5zRlnOiZO/XqLXcUjvatfFYCcKx/q4gjf6jD+8JG3awx2BT6wX0UXtbaQZ+Pj5mZ7yb9DVHK64wW4P6AJ8bRaiaFlnvF/5UfeFztYqDZwAAf+DTx7kGSx40GS31ByI6UsyqTJbOLWHid85aqDI/f2WXAODZr49oqCa7Pehr7cyPHOsynfUohid4yrjpJ3FOR46pEO+80rrj82QGMHj31lY6fP4V/6X0X2lfZhPkZk5vIjfN7Rr8zq/IzfWlxubzZxwyb/9v4uxt06LPoJ/DxkVo4rD/YljktKyHvw8RO1L7ne9ui50nGdowwDOjD+jSnj9oj/K48wJYy6c+gHxq8+6lgFT8uXDNikVIAWoqCOWluowzbU5FXZjGN9Sx6lWUqFH7Dzw2SooA0mV+bWVqOndUUOIjpHua/QtJXISfYqfub1d+oA8UsrGL9CyKu03bDO6FMYJ8pDgFOuZxag/GPMy2SHZTOv8qMfD23MArSH7555zrdBCrjFN07kHW2nf5mLjsTykTXce/noweEcn42BDxT9+og+1xU4lpmOK1IJI6+F/q4iMVdz29vzaxzeXvPAxDXR9f/5+Tv10D71YI6ZiVVEQjxw8QODoc+IJ/VXsBed8iS8NYi+Kb8epPkNDPuNeeW51ixIySx+4KW3Xe1xwZdKQ4fmDaAwK2uuOoGf94t9lOmITlz//TVQc+CeQ1ymhXHv4YF1kmuUBT6SL6gQSP+85qAOxfssfxCC9BmdHFjzp1BnNvOlcfRGXaO+19tN5NoOv8r09vaGzqgnWCvVmTqf0O2Bfg/U5RUyHGa2qENLvNIzvtVRX0v6ad9aNP22r8BU3S/8aM4TtjwhnFf7eExevY7UTuZq+5WztZo6GKkh5Mf/wYkb7pf9M4cCB3idqTtrVOgZr86b0a98ai/taV/HPzYu+ZP2OOctqsKK8OM8ZVGHJ55LXzL3ZU4lb3lANJIX7RdOParTpg/XusQuKO2rPBsjfpNoYJzu/BUh61/XZf3WGERw9FOWhu4KdjC+tIm6WFFH1Ib+UI54zeOOey/Oq3w+O7d0iMMi7Dd91JeyXGEYgYcpD1I8FHRNPbCmWt9an1ybvi/uRk4esYdx4lz71FvqFv9IOPTUlRILzLI3wS2jKAu279GDea9vLf+X1+pkAK++M9BXGS+x/Ddwrx0dK+hBeqVDr7VFaxWf435AF6WE+tepVugHFrIGdo4vASp4kh/g9IlWOTRmfXtm/+MLp0cO68684BWu5vpL5EBPeW/yj//uqGm3uV73yNGVIivRag3tYj1h8974tHUF2U8zhz8T8XZIPaun4MNQaB9uMfdSn57Ju/Jfwb+MLTroynIFkAPKKZsHceq/K/JhS0z4/hk6M2sejkx3B3/qz3wshDrSR80b/nqgeUSe/PVX/QKmwrVUPZhDrIXMQ7aZ/HR+f4fsHKCOvqH7vub9kX3u8/MjuWUfxrw+YbzMGMKYk9/5EoPmDw/KfcmjfylrlU9lscG6vNpOzP/hqxAVNhtx6DghgMrQD/MqvmMsrLG/drDWG8Db05RL+JSZGkP6R15sFWysv2yoabSZtGwIiX+NaXNxQiQPNR/Yp7wiq3lPOH2qx5fUb4UHWMRMZ9hahBBmRm5lhsuwHhvgT74Snjmt4sf4v/xaR3Ug0RbaSduoPw+3jU3XsoP7O3if2Z+IX7nkb7nCOfSs252X4yIMkF4B/nB77fpZrj8V69N0jIfH77x1ngiqhXUNYtPQtxyW+Du+txy8VJwg/w4FzqnxPcx4yQX/HCYhk4uOLVxXSh4StFZjpCDXcYPPKwu4zc1pAWbPm8THr9/i6eGJw4sDEDgHScYC//vDtzzl/vLtax7M3PPm+9PnT1mMbwiG3ZaNLT78RIL89u1L/m0fnf5EQIpIGY4UK3g6SbjxlmDLJu4u3xZtdrswGAvBZbLtCokQQIvjp6dH3lA/EUz7+M7p+vdv38LixoJZhzVQXIBsEwlnjw5c3C1KDWT11rcWFtVDbeghUrYvv32Jl5e3DD4TlUWZOjAwXniL8v3bQ/jWwwX2lgOqrhQWvf2lHcLDmgndG3DKlg1diWua3qFxjD34X16e4+nlMV72TyT1CakiaiURgs+HA0Xb49MDvDzzluoNfoIFosWODd5mPWIAlhkWHuVZ2pz6n/5AW3xdKZnMlf0//uNv8YCu9AtlahQPa3CNafsafjzkesRWX7HrI/ZWp+/Y5+Qgza8P1gafrcEv+qN4WmPnSt8ZOcVbkUP7aqeXpyfkfMoNjThMgm4if/kTbwvxE9+sWpTLi3Nt2mcHzl8+fooP+LbF0Wa3DduKomFFobSG5+12Fze723DzO5Os5DW/EYQvPKFfdaj+uyihvYfWclOBSvJQ68iGYSmWcNASWex1pSTMgG6E70oJP+KxeW/rSgErd/ixSVK9i0+YvjUGOPX3bw9gjyPNfn3IBK+MXWE+ehpapRBchzIK94B9hFP+T8SSPrbwAT5olVLDQtHCx8XoFZ98ZI7x+krBtSd2fWOoLox9+Zrxf+m7eEojfRMnc4GWF8fO2E6fdsz4efcZenH5eKuuDvileH2b6vWIbO8059jEoX95dewNfizgjcsT/qpsalR7OV9+XymaLBSlLT8hAHTznquw8sftxTYN0ckFHAy5aXExVkeb3S7ubz/E3e02KrqVB+NRfZgvvpGj/Ls13759zziQ/gGdvUB/vz/w0nlO/C7ksqDu5EXf6SROKxRVKzbiG/xRm+m7wuuz6nFCPxbAz7wB/E78KP+ZeTAsKmw9wt8N/JUswCzaXaDDD4BXfVjQ2K9OxOtwAYM6yYNr5Otro3hqidNDGePq/sN9GFP+2q5xrY1NHj/wQENeM46IodVmHUtRXDKnvGNLiwPtr1ybC8zt7V18+uVz3PPW7g4dD6sV+ZqDSzYvGwoR+QKDbOJZQXydU74jMaYdlN8C2tjdbLbp7/r2BvoD8dKVQg4u4GzJD2xmIe5GQPsrQyKGiLTUySO5xber38jJ2srDYcc8OPFZZpIetuobeKGR+uCKsA6r0Sx0jR/pNOA+33+Mv/zzn+Mj8m7IL/I+42va4wwTBR9wsjx4zXb9NSceLOZKqVEHGvj6Bm3sJW891xVv5TysMa8aF/q+/u0aJy1l1Tf3rA0H/PMETeeoZ21SwRHoIfKfEvpnXxu+25heA0dmBhokaMVpzh3goW81dZzzmN+VEhaQfW1RbTyHH8bktbaFf+/ttsnn4kszbEIDSrLhnUW6ts5xYv1ETjYnOE8e1Yv34pjhzTnBZPFf20ABa2yN+JRrQuP5B//ILRxT2QzNoT3MSRMxd7g0413bqzP9GsFYX2fkbPHhE3XJ7i7UZQUXpNGX6jrH4XWf+ORTHynYeKJAfvz+Jb59fcj/M5C1znfWlt/+8Ss1xzfwHi5r7lUX4sKzZBBBxdO3hl0qpMhX9OvPE+vpTE6WzyPxYT10zQNH4k+dndUrOLqLLdKOQwtlkseCrdSfB8yZb8E9k7P1KXGIWzy2AzReqH8eHh6p4R6pKV5Ve6xY+zFimMv1Q2G1kU29ejDkW3Q3Ym7i3PSJWzjvD/imcqQuof9KrjcmH4jLUmpYj+7IHwVdvnLgvn+k1nmbUm/mmGeeH3kp9UDzXnt2UaINq3ATIx9H7PoVncufPtrw09arh5p67dFDYY76OiN/Nni5XlEhIp7Tztai5jvjVviBNd7a5Ya6ecIm3778luvCy9Nz1mXv2ELZBmzYaEkH3Mr/DryHEeLXFgV5vYcYP1omwrkR2J0DjSNyq59rXhe2sY74LZZbDiZvyamrcZ0yHdGra6L+Y/4diQXtf3GJjGHzpv9XPOVBBfjuIWtQbTIRe8onXwN+Lv9Dq5lbzR+b7Tr8xsiavJh6BoEx5t+1lJ51v/ydkNXmvbhSFmJaHz6iG4ZTxuvYgb49fpb6e3nNutVn199nfMJvJPr3n9TOZr2NW9bpHv6uetQuHohbp2i/rpao6h3+HDsqF0TlT7mk6/yRetCccbu7CV8CKaP1UV9blB6r0Ywb9e1YX7BJIA1Xc/QKvY/k5NQF9tL3GSZPjOk3ymvMCSc96TZwr+BttRlzrfv28DWWuuI79o9YE1u2UdzYb8dL7c/kn4+f7uP27iZW5DXxSKeDZt9abIiVHeupTf3seN6M6+RBnrRtNvSsDzo3cXTIg158CaE/5gAAEABJREFU2Sac+YCu9KWCjLa+FvAUp2TuPBBXrjHiu+LqluHkf8bO2tMrM6Mir/or4BHJER700yO5xabdDhwmvJEDjsSGc1qrzKvE+5R7M+tA86x55Qj9mYPfDmTaT933pYYv576SX5+/P+RvuqQ82F0ebRN5U9oeKInLQ9vfvnwhp71ErTW0u/5h7GBhsF+E4s4f/SgF9OEPTZ352JVC7mlpC33KGk8bV2JV/B1Awiq7vD7CpznPXLXZbPFpbTtCgghEh9JbrUfqpvv0TfUnvP9nMHOf+eCEfKBN/pOGOk5Cy1riempMu7btyQ24S9ZP6m2Br2nrAT/LvqFh65p2NnfLq7qTF22+Jzatec0x1krq03zuuHzYvH8nnzrPcXlQkxXeutKH8gr3szZl+Wl4r7WPzWaTDmJAahw8jDrvnIn/0YWUwwIXGBeJEYcbcQaDtuDQwacSHAZYVypPy6GAgapxyR15sCSscIGHTTjl4/NT7Fm4TdAWYy6UjrtJ0Ym/s/GccZIGf43TbuefmKezpONcg3U+kCQ58Y3/jAr5RrJbkQBNEJAiQRzimYXjG4dMzxw2WSy8vj7H4fk5LMJm3pCahIOAksbA/PV6FWtkXJGAPRTZ3mzD4EK4/BFmZzJlcd+ttyH/Dkwknlc2za9+5fz5Jb9ebiD7rF59qz1yqKGcM7IZdF6da5+8t9pQUQlPp6/9ji2tIWPLwwR51dHkywV2Pa44Cd7Ezd0u7ngbcHf5hos4i4Ai40Y8Y1sDexf3dx/j06fPcXd3T8GGjChMe5RSQ/wmoxk9H0gM8jqRmJUDNOGiVVuNStDatyfhzrN2KDm3g2ZXavQYpW/tUiCsQ/9Zs/CMFxsVkHXyRnPx1sdK+acY2xD62QY7rIHXJg3ddKVEB84KzmzcB336rHxY7LoY2PxWlr7Sw+PKBU9bgS/gzbcJJibpaX8TmU3/GsCtP96zWbtBl9IVzgVDmjfbXWzBpZ+Jy0Mai8gjC5b05EOWaq3IrQ4gyM8JXWZMiAx5ScH5k7cgUhc2n9WFX9U0fny2ydsbm4nkmw5hO64ukC56FvvyYn9h4MTk47TPhU+e5MdvBBgPLg7icVFz8bXw1d7P+i401IXw6l4fGtGJB2PXps/bf31eYaOBYkl7p28MDc4iD+eOyH3+IXOhyNTF0c1QQ/rqcVyviTka1y2xJW11qW0rykyZuPbolNmY+5xfvV8Oo8gB5Ab5F15e5CsXauag2owZ+RJPMsY/qIe3QQfanoPMGV6nLCbMdb59seCwPT++xBNvjo7HI7MKvjkSPzfxgbjZkgNGYnq73cTNzYZ+Gn03FN43d1t8uEVtNeOgDsrr4imdJ+jC9/tx+aVc/KODUfmT5a6UcCH0VycqMotDfa/w381FR6v1GI6lDjfrWFFoasuuVPj8/cfcLO2RueLowae/+tV8iwzl27MhdZOkT+gr6ZgoSBtMbDD0O2PKInuFnT08HYhh+V3gI8Td4GEFL/qTY9rKVpKnwiE1b+mxlXzr4+I2bt54Y6WOv32n2KW9krO11wguCyUPYLpSQlk3yD0gS20t+laD7jzQsfh75GBMPjPPm4Np5gH5Nx7kKVuUVJAxlYebyO9hiW5qvI/485bC+v6e4gp/VIfao6I79bjGBt6LRHzer+BpYONXUlZH9HqkRI8+2U4QMEbNlWdsn3ouwDBoka3vyZny5cYsSvqm9vLgT9n2xOfEATBTQp3rD+pIHp5ZV7Un00IcFpqF/Gfumo1DeDG+7tkw+Gsjm802f51CO5+xixwX+BeXuh6Q13tpaWcPVxAhxOkmZbMZ0X/JgvCd4jxpsLYJL/+tLj6v//lca4tl3jp26PCqs4otK3yCjJ8S0rSv9TX0A3NA8OlKCfF0hStN+y36mIKkwFyAkNECXh86wlMP3h229NeDGM2flHVRO3MWXPwbxVEWQXNHbRVeRzZc5KVxHZv1Nm6JbX8lIW2Y6+Gcm4lHXmq8vhLTbFRmagl1ZTzZ3lGYfPqNxMz/6MerNtV31MEa3CM0akVfrZFHtqwx62jEmHlNv/Agw2budv4Je4nXjYvXGbyRn5L/yoN2FfaNtck3tBP6mOA7+w9LznPemUNI2OTnHPnm/TilTR1DsVkPig/VgttDD7SF/lHtRX//FLX16GolOLl0OcByTlw+HqarD79JcqCmMLeqg5lDDEF6ZM+6B7vo164x6odHYuB3+6aOhga9Rl5f4sN8nesaeOW5w5C1NtaaqlvkgbF6eyPP5DqJjfvWsOc2VsTtYnhZJwIQ8nRpyb8MyOCPdv6hj+SFmA8QuCEy/swjxnmHcvrWQhh9drSuXG/Cl0p9o3+oYYyZT1fkNNdY5e6ZN9RlzMMFYydxFHNdiY5x48FrKTWi+8FY3hTs0iE/P5kXX6l3v3MQ9iubX/WOwRYc0JBOz7X06BE7mCuP+McJH7YuMj/re/rLLWvaLQcMBfz6nPoWFlWF/LVVS3nE2RWow5djXSnhWO3hFQ5/HHg7yHNXiHF4iGAOzW5prNDrktvWxN76Uh9s0se26pH8UdsFJ35tDBjXYhGXNgR9FPiABbtCvNqiQq8is7F1xNc9YJjfJ/xlmW2+VDb9VbweUlrHHKnx7fNqjnHN8XmpwaZ4YL35/vVLqG9jVV/3IPX19RDSOMKnPElfOafLs1SlIz+d9m0t/VvfXG+RebsiJ2zCtWdgbCRXeF+buiuhjwx9i4G4UD4COU7mhzNxw4Ny9+jfVi/4R3JLRQ+Oec2GoviJjAQYPKMTZXNvcwTfTI656lXb3LI3uvLhvMTFTWsNO40ZW467Rxmg1xr8loqVoQD+GT+7xlih1/ldYf9DzOlzrifqzHYgh7k/fOEFmHP6io7AVYEfoGesuEY755l18I11Ut7fqIHNvfYj2H/xg741/GqMRZ/rGCo4+xbWGxvW/RvyvWs9joEW4Tn/BQU6lP5A7tBPjeNaKwPyvuQQ1wjppT28Qd7rt5ncp+zhz3hzH5p+C84Vdl2JM69r9NdyL6i/2ZR7aDUGYsMmO+5lDu5jiVv1V8AjOROf8PqnufYRnfgbNd/zYOkh7FPHzqnoodGEt8ZIX8Xe4tA3Ex//6J9LW9YA5VdPH8gN2hgQdMC/2IQfFHbOdUR5syZjz28eNtYIxtgg54Ya74eOmPqz//xRX//Ty1JxWg0w9DgvQYfFkmcdwaAz2J44Yc+Fg5Grgw7tEshYuRiEtWFPcAQBgOPoWDZCgf4SFTqlXMfPsefNuAtL8BlwPN9W6IgZ4E8vjPMmibGGg+hYzrdQ0JmPOLoJ+kAyNnB0yMKhgU6UfA013DgxPQuHPZsJ/2aFC9Ybp8h7AuGVdjzsc9zEcCI4NVxtNdZbAm8zEmSN09A1bRsV/g02eax9C3VmG3He1pS98MbunTcTr7SXPHR6QcZHmptUVXtzs4vRRYsAlecJObwWCIu/tZobxRIsxujwFIHukAXaPa3ShFHOEosu3ZgM0BfvFvy3JKzbDzdxe3sD3+tojfkSuMoHDhPMhsL/9vYu3+jfcR1Xy7epAEtZlVMfmKb3mKYj7T11Jb/KYpJxQS9FPiJm4IR3XuQHKaCbhTQ0LQBGNo4Wzyt1S5Lra4sOXSBkzqCqyqs4GovFCIyJeIUPKF8VFgjH1UdjfgW3z3STq85LoafO8Vn1rg86nrSlOzRBlwJV/WNUCzcTns3EJE43Tv6eq9986KEjDuXT1jt07Li8YbpwYbRQMgmLK8ApfA+/tal/dXRGfzONBVklA+NPMhO/68p5tmVMTduWcelbvCpTzkO/6s5nE6xvLmYWVLsdNzbcsFuIyJP6mig4TPDq5oj8pdaordFqJmp9ds8hppsFdayvDNVYGGOFj6zw9xV2tH/EPgPN/pE+deM3SEqp6cfycCBG5W+RR3+2F3k674Vr0XgD4qZQnBYVtgpfyttFCXksRfgS9nvv2Az/vnWYuErDAgonCH1thc8U9J+6BId6KqUG2OL3zxm/PuRBkrqa2CCbf3xr7YGnOc9vPObGm0MgNysnbNe3FhtyhL7hxntEBxYJWzaZ2b9bx13G302okwYfFmiVa98qPjCTI17jjUMHZZDnkkyZLZd2uijMfosaY83iTt2P+PEOGuq8R082dac/9m1AVGclwkVeFNbXFit0or2MSek+8Tb6iVjZkx+V7YgejW99xdnskQjJM34x5WGVG2o3WuLY3d6Gf6vDjYOw6rkONXNm4y17Bz0s5lC2gu690VbaTnkUUZrGnb9y5csGD6W+clhvkdCjL+XabLaJV3x9rdEG8trQYoBGpdl/pjA9svnTVsvbp8s3J5HPdcYNsHSFTV7QifczG19j520/5eEU5g3zu3R32NODLukLrox9rehxzPzflWVzGXzs1+/aUPH9EsLS/V9/CpqFgL46c1Cgz9ETQCe8NnFTYcQ3YiJ1xBw3Y/qicZm2Yg3T1xmK5NW4HFmj+pp/G+Rl/0K9WrAPfLLelLLEtnNkaLPexqcPvC2+/xArNqUWqkc2QUfWHG3SlRLSHtBtqTV5Cz84xKLDSPyLvUfGkQL9p1zguMKoA9dhfU8eLNTFa6GuL67IJfpwY+Po5qVCqyslcechP/L0rbHJr5FE5IGWeIAV/wQ9c9m7vsuYP+pPmxvLMzGtDJvdOvrW0p/lz2bcKa9z1KXX359LtL7FSGyviJuVG3T4tU7RN87gdXMhHnOFL6zkw/x8gifzhL7tBlAYdWMuufr/RB4+wHNXoEPutJbYQEMdNPjU56Tr/Yxutbu5Wf9ect6BPHJGhDm/ZSZ+6ShDJW68nhHmzFx1NJGHpZ1w9InTe/nQL3BLp4CPdQrejvB2RkZ9b8Gb2BImouDjNYZWo9qwReM6smav098ifw1d2tqtxPLR36U1g1de9OkDfB2hJYR5SVpS8pBkRPddoZ6EuZmWMNDqabW29NFSavKc+IgLbbHksBL6mj4SfBz3G8h7NiDmG+k4vt5tyScNiMsPRdeZnDCzjtryQMohhLji8tH5J2B6eBlaSx7ModpI+6B6RC/JQwWmtZ4N8erHJt6+rlT02PKQ0Q3kwKZOfPqrcSOMTbquAYEuvOYzONVX6QvdtCjxP36MAw9x3Gjqn/7dGH2ugse5ta9hLOYVfMrkrzN7qJG+QU7QnzOO0L85f8e6Jn1tqJxeJS2OAT0M4HE8uUGXZAaHkfP3POIcbW49L8/y0qEL56k3m3WteWGVuW0da2LPGFzhX9YHrrPGYYOm87SV7QSfgXz2KY9Nf7WllogNdSy/BZqZ/1k39I0jfu88eTrqo8iffHLYftWHvqN+cs1gnv4mTMYX8C8cTizf1nmMJ/Yx1lHv+Lf5SP+YiT3xl9LHmfuJMX1MtmdoqpMCj9q1KyUquXHLQYRtvd7GwLO8K/uKeFPfPqsvfaVV4qJT+0QRSI059Rl0ibeCu+9LDD3xe1ljrv2t4Q/1Yifg1d2Mjyu7MiQukNkPa1OnP88AABAASURBVGH+tg5eeGICP10pIR55k8eR3Da4Vg81Wq3R0yo8FOBARQ6biR0bBwowWbBJjgWeA//qS/rXZs7Y79+YE1HhV1jnqIN6wa0O/VaYtYp21F7u9ZL/y8uWDvzOdY71jM2DnFrRHzwMlbUT39tRA6zwOcChuegUzqLwn3MzbpWvMa+/6A6+zUHqznnyJi2Wz8ShLK4Lb+SrjDf8yIMhYRZ8Y6gzdVfBq77d9x54ESdO84N+LywcsZeZaAdq2UnXD+Mp4M/4d662s55SJ08PD/jlY7y8vFLvHPDBGfgSKQv6U0fWT4uvzrycjB8fcWUjP+qz+mjDh3bUZ66L8lTchxe0Y4OHnIyfy4MH46/sLZRbHSiv9exq3OAXfbDwx3VKzvtJ/yk/I98awa/3b9YUkjgCJkzHuLm5i/v7T7zdviOwl4VuMdw63AjfbO/CQL86eVcKztQSVofQsYTvwTmQsHYkMw8ptlzHPyzw/s6gwS789mab30z50y9/jj/56zzQX1GE6Xw6jldb8BkJTr/JIp8j+HQy32o/Pj5QGE1hn7Rutrch7dV6JH7PuanpG0FL05l962WQmZQGeDXB+/VhNybSsq9vFZxzLN8amvOwwYKdqA4PqUr8E9PPKbsFTMpfajr1msX9I3K0WnPDKV/Lr9bdxWa9jUo/eQO+ZjZb+/wmgouL8opfHRYSZ0b4OcJEYHIz0RT0MLSadjAp1MR1hs85AxymwqQhDqZeDiz2+UbCgwuLBPGcYMCrNL0Gn1o7dDgg05A8ThS3BvAzG2IPF7pS0jf+5V//OfzWEVNg95y6MYnY3NhYVDmmDENt0foWbiBKqSH/jl2bfDZg5NvixYVRmfYkzN++/MYm5yG/kjyzOAmrb/UNfBVc8HPFo6wmVuXRtm5yLEDF6xzpXot454hLYym7Bzn6hBmwsehadGw5+Gm1CooZalR4lMZM4XCkkH3nakI2dnrgUuedVOhFt/IrL/LwTlI8gakrJYZWaS361siBlV5dFPsBo+/ZIa6BcU/MfZ6gZ+EhLscqY7W21L3Fhoc+j8TAETiY5Ud+adCTI3k58EbllTdW+2x7FpBZ1CE+2wmeJ+wtDvl2UNlA5i2LN9LzA7eoFBmBVc/GjHi1vYAuSA3+BlpFL8JPFFVHNsEuzhZVFkLSsClz31rGqweB8mshJT7He3AYy+YR435LLhHvgWLKA1d9+kgxZbFwbUf0oD3tzzxTSqTOSsOONYzfWxZ7Y/TD/X3c8kbj9uYu1ustOg0ObF7yG30eUqhf84xyGgNX3vWbEzqwAHFzoBzK6lW9yLv28tl+n48Ujcqvn3sw98DbmW8cgPg13t94k+hhiG9sHHMRV1/6rG8VXaylGXxKqcT7IZ4eH+OIrP76mqaZiRGLW2NcPzbucLLM3X/561/iT58+paw78uhAfq5VfTTifYzVhiKIDZKLu4X/Dv8XToXM8ztoavqt+T+iZD7xLc/zw2NoWw8WlNU2YQ/15D3sAo4nYYNC8/mMB/njvbqRxgn/U0cebCq/evGqvib8Z2YcLKFMbmSyiGMN2GzXcXt7F1eejV1lE1b8bqI8qOwLsnY19PXko1w2mxQ4MBjCdehVPpYDpAiLMmG1cdqDt3g+S1/cNuGlZX4bWkWXLVvFb5VRH9Ae6mJA39dCWn907tm45228uUfcfV1wOF6Bl98OQmlf4MwD+rc5qxE3NoZRYWo1lKNvbTlIwU4ztvCN6Ovzc7ziL48cllssp71gEDU4nfkzOWFiPTpwWLkUmPqbb8PfyXXK//z4lLAr/MdmfhrSjyp0sSQ2kj9t6Det0j/IN84znntk03+M835o0So5ygYTyl7g9wRP6krdJLHLWAecucExfcF4uF7ts6UdmSQeuMm/hcZjiBvU3tqNrOdcK9WN+XwmbqwL6E0YxIiZt+HKbF71V7e0YeYI8obrlX7mgXCHz0zkAXOPa5Yvu3zW/trmqp+KHBI/42/60xGdTjR9PmlLlCZY8gsnPKINbi4/+QyvPop/RPfjuF78DT7sk7dG/WH/mnxm23K1Bkl+0qfQEIT498chmbrrChrmRztpW/Ouh6IZW/5aDAcCH+5uWPvv48PdfdzyLE4iKXY32/jT51/CPyMwspnSb8Wz0IdHYlUb7TmAPrIJMkccyeEnhPLAboBnfWSiT/nH9Tr8VSJl3fMCzzygrhyTpjIWZFbXR3KgPq6NhK/UTsKJ+x18iZf1x7XCdUGbT8yxP5tj5GbxO9+58t6DR71ot5k4dUwZPPxTDscq+hyIN+doW33bdUrezaH6rXiNBZuHLNo/fQ3ZxTfja8qX7ZX4I8+kjuAJEGIZS/W0KLKATzAbn7PWco7rhHnfnCCAfjBS+3pAZ540jh2TR/U8cMByzWHq22+tm6ekIP8NuY/TW240lV1dK5P+7/rQtxon9GEeMUfbpC8ubapOzdnmGOHmC6+5Ll78V91dxDH1EZNxqSMnYm+pTSr+WGuNWskV6FjeV8i1w5+NvxU+5V6kK3ggO27pGUvmQOWzPrZJS50nb9hdvRn7yqx+1Yt6s83wd4V9x3e0jzDmX8dRfsaMc503jgP89aFProhH84HyCrtZjyF/M+vnCSTiUjfPHEy+amdqMp+tM/7jb3+n5ngJcRo7iBSv5E7zD9VhKEejNnX8SE7HA6L0HZvpGtpsaDUquiq6CLTeWTOPl6b97e+x69CXUIepP/gb0KtjcTksMXbU62Y7UpOtgW1RhwpfSnTOPYv+esb+zku6jXFw+62/t+M+148ZHpfxBg70UGvM5LsjMk/6NehSJg4VpFcZl7attRojtl2TA7bbTe51al/Dj3j1d/1ePNrBdcCxrhTqFNsV9pwHH34ZwJhV164bNn3B2k7dmzvUqX5TcErzhPVeNvg1v0hXv3CPkTRZi+0z5+gnNvUsH7YOffTIdH3ZaQzVAl/wqB/oI/Jv7Dywrpob1M2Cc0bPy0GPhyjyLpzjf6SBmYmbi2dyuT6LXz9p2HY9rqhrV+iTHMyz/Y4f8O3UG/zYZ7P/SKy+sfdy7VPPM/GQegGuK8So44d90i3IqEyttjDPrFiLVtjMNhALFTuiTlNIwqu78/mdZ3dDMqymfu6GSn4uAXQSA3q32WRSMbLPZLWulNht1pFvs9lkDa1hKIxEf+V+xemuScPE6hwNWxjTyW3CezIdDNhv0W2AW0TrGH0DH6q6Bp4BoPMY5LsPN7HjLXM2NiHOAXShnzfLPzraZmtSGjPxHUjm17fa4tMJ5VEYacuDwaqzG9g6snBHnN+AV27fvuj0L7w9PoLP1cg+ZTAYPb01UA0GFzw0EgZWJbhr6S6bokZfjaWvZsK7pTjy2cWmry1GdOtbexNZVxSNtE4wuWhO0PUqb9on+HToseNqUJ6AM2mdHCxouNRQFwX9O25iklfvmbIUDIwBmoWuGxqTn/L5FkQZhbOZUK7zqjLBq1dtLM0DxZpvf9QZKDnAWsfnT7/EBh/pihQuspAo5OFIkk85WJBxK5nNJq828cbl47M+UFvNHosIZdSfxKFNDvtjbkyklLA9eqYJ4/yl0QcvwjhfnU/Y2M2zNq7IJd13Fi1ltSVB/lGl+oiLU8Kq26Gx6KzxsYZwyT4LywKsvmYmCUsPg/xbaH/80UlowijHlZ68yku96NhndeS4eL2KpislLAKMU5/VvTKJS3j9WMb0C23zQsJ+2b/GhJ+IMxvJWRwFecQxY5/9/pCHaa/Ai8vxClwtFFDMlc6E/dSHc/7YEIfCR6oIy4O8HoE94Lv6VuKLgs5qmCO0qflAN3CRPGAPDznfuYr/pA4vTbsaG0OPH3QFOktsCFPgzdzjW0E3JFkstJYHUhO4hGF18Sf75GvWzshz9gqNDh306DzlvdxLb7fZxma1DXOFbzfEjXRZqBxY+D2IUi71Kq138Kl/UEIPHrlRFmGoiPEF9BjB4j1zQDPBD4UsCCsHq0zIZ+HVxxG9LbZ7yQMnN457Nke5iWSBVadH5JvQsXHoH7xVVuWzWZw8cujnQi19x07IbNFocQQb8OO/51iRuz/c35Fjb0I9KqvfJsk81+NrtAH9WKyYQ9WDcxoFpxY/s0FBjCjobmn0QuuIjuRzQhZ5kC99/oSeUA30wY39+DfvQySydG2O0eyfmaNeMs/ip+rBvKW+TtBSPoOw4K8D9jePtkrezQKSNYGCceF5DGWTD2MqSUFDP9L+rW/k7DHzJ0xhFpw5gQITYlNomTfs6lvzwsZkZjNEQYYtpGv8/pe5yFVKTf10pWQM6Pt0hJ8zm36v0q99H8NqFbWviMNEHEq98RCuV+LuW0v+vBfvggeJiOEZW3jAYg7yLWZj4yxuNz76ifcVHaknWIH3Kd6I9z2bCeP+oK3wqxlc0tVOzvWg50hhnrgZd0yddVFESUxM+etPsJvxkr/CYpGHDaQlkHiWtQj/V4/Z1BuxQMGs/EM/RI8Oaq2IhWfIJK0DwRnk0lUOryeZox/AqMCUUsN5gGWMvWMP/UMQ+5VbWOdeY98x6SqL93guNudfcFuQzvAoPXFqU8gABif445G1z8Pf/L8MAb/ejLFCZuU1dnpkUG/mBu0BVtD4djuST8flqzX5buAt0D5nHki62GCGzh/v5aHWlvOlY25U7iv/sIGIJXpoD9jeQtt7x4Wr9jPf/k1ulLexIs8Z131D5/pGVyFTwo8xor68P8G9P+Jy7TGeVv76Df7aaJkXqGM8+NqkLkZiSZyVvLKNG2o45/TQ+L+5+9fuyJEkQQ+2cTgciBvJzMq69Ix2Zs+7P3R/qd6jXW13T1flhddgBIjA6nkMjKyePdKR9EVnapl0AnA3t7uZmzuCzNQpSAd8WdqNK49hTp3QuXZTbhQCjha1L6zzJ3QzIV+g5zH8xIHjvjnXFupa3sQ1Eu+11nBcfK6PV91ob3USUcC3gHfiYNN2yjiW9hnfmfBzm3P1paseCvOkUwqy4RDidUx/dK55e5reoraafDbypGuy8hj3m+241nuDNg9eJEKbGDRXehAjruDLzLPiXNKfzadn4nOCt5kNtLSUD1CSE6JinOSFRVXftW49I4N4zfkTc8RX4bm1IVprUdGRc2Z8TZnqUGOoA/3rmPidJ08ddvNlZm1s1s/YgiZt8VhTb7B52wzYpzBtyjXOAy15PsHHdG0cqC3wonzZYOCMza2xlOmCz4tX+1zHzRu+6LDWnoFdgHFMmCts8l9bNGKwVfhHlq5c/Zi4Qkb9Wfi+1owRr5mX4E07y6OxKn5pXpiDWp1CrbywBszYa06fmbBD8pswS4KppxnexKWfmH9H+WnwQyvo8MqDY/qQOJRFeOlnPmaNN6/47Fp3f/+Fw4rjd57l23X1SE0g4fTpUpNP+ZZGh+gVekNfw/Gu0AHEyuOEDCfy9in8Q/nJPXZgOFx72qZyhaMVJc4Fh46DQh/xV2jH3RgNHy5XvNqF9cfYXuK9tkFmc5R4Z2xujWcpnd0/AAAQAElEQVSsakPnVXypsUarF33Q/jdsIXwv761BgzW7VvyqsgxWdNBiw2HCdr/nEGqtz9Sjc5z/9zSUVTrXVsUDXpDho3DJ4Zs6do5zxWGec96J/K5+zfHGpWM27SWsTR+wnfGFlJt1zLneX9DHjM5s9qWd0NXf81L1U3jq4Ykh0We7OI/5Z3ShH8jLROy/4VsCMPyeu074xWm1JfCOGRPSSJoSpTNxF27ev6U7qkMOZLZ71gB8tK8YW0CQK5vN6U4Tn1MX6E/wlPygH3WR/bgHaYcYmcMYxXOiKRv2E68+NQw1NuTChs801qaecfNh8CVe/da8BarMZ2mHPAvih53wBegf6lvd/WEY1mE8JdcQ2Sj4TGQ6gg7Z4SC1DTEMLSqG/R5EOIRJJB0dJ9T5NeiC9+g4lXnl3cGlIb5800KwzCZPNYSBLxhY5zLhzSSL2taAV4mzv3r0+iokCaDiSCSf1kK8AUDiBZcBc23iWPKPpwQxgUsWWrc25XvipP2ZBHpkc+zhjZsLF0t5kEfYQcRKgwBzuQl/x9oFQ8efkNXE4QmsPBsUUEre/ETC3ceP4ceKBxJcV2oMyHMw2HgDVoch1KfwZwL7+HSMI2+yPMl9YYNz5SEQrhIowimPTdprW3IzrOyoD9ASBlrpIj8V5CeSxCd+dRvIULFDhY9em/Ds3AldZzOJabO+xIYCaiBICzDx/iXsgo6zIbv6gSjfBdSrjoQvzJePCo2hNXC1cEPgs6jcyL1Q8Mibb3/l85pgr4sFmZ55FHkkqL42p5HwXFRKeADoweAeXTbesIh7A5wFyAC9Cl35UEbbhuTmwZ8y9a1lMaWO5UH/Ftak5PgbCc4x/UAfcEwcrICZ3NxgudlG4u8y+0bAjTZpKhr4d9sR3okRdI064w296pP6lzgVxvgxCZZSeSyIWyKSb/wN/UlX1fs3X7WdiXFtM0UIkYUdZnhdbQJ3GEPc+rFvLfz0yzNFxDRdWOjkLM200oGifCmXMm/Hfdonyu94pN9qjVZbWDyIW1+foWt8uwlWF+aLC7SZmri9wl0YI/ImHSgjWo2GHZR7AG/pkLsAzVzl0J/FIw/SkzevK6tgdHUB3gXDMW3cFebT3qVLe9g/YAN9YsSHd2xIdryd9ve3bdvtHtts4aeF+EtB3/JTSvgPdrDXlMWrvqDNnr4956K2ytFidOGkHcBl2xknzHbDfcub7xE5eUTvc6SuLIpArNytIjdKUTfqbgOsecJNQcVfNrvGxmYbHqD61vzmZh/7/Q1tH9stOW+sUeEVS6Eaox7dgBtiGR/JL3nk2+N93N9/Cw+O0pfJ0Sfa4/NjPNzf8zbxkTeIx3jlbbJzXLTPjGvnWRuTm+XPPGlsuvm/FvPGjPYS1k3XmVzgmM38BGPROFQa0H/fWp4nJ27WE/2ibxX5timTMOrKOfrc93v0pP0OxPgGPH6KyRgz1wq7399x2Lwnp474nTpFI/qIKgEgcXVuRBaK3Cn/N6UXDjkCAhXc+m9+YovNyFX2jrENeeT2w134HwwYywsxNhG/T+RnP4Vlzlr9pgBNnkV2czUk4aXFgF8MFDlpIiC6UhzCPPN62HItmuhXLv1TeIHEM7+die8517gRXKXip8Cm36NLN9Dmvw06GRjrGXMuJsP+CzRWOmgjD/TcjMupNnvBLzzAUSb7nKcNXbfOrEHO2YoXOo6Z5+2fyCNuIGfWCQSJ2mpY/Mv79sDhGn6pHWutenZ+sgavDL9kT1/Xj8QnjVprHNQzfn17exd3vOARVwH4gg3fOBAzbpyXDR2ffVuNreTDg7/UFf3CyZO0NvDhJ/aGxgaVMTfiyreV1s1NqDNh/ZsQ+rPrlAc1rlVXfRhK8njxxoZEJBa+S9QOqK5iVWwKr10tafMDcoh7hu8JutL0APaeN7f3GYNPxO42fvz5l/jTn/4xbu/u8FmpLP5IW2/IA6DEhjPrE/kHPAElAc7EpS+a1H9rLW7R1y3y3ELX+NjtsQF2k4eG7MaXcHUgV/TvsaGDKIs4IVRLizq0ME7NW60fwz4kDIoK1LSEsZr6Rw/K5OGML2HO+IFjF/HxxnY6v4b/g5m/WvGGH7kuqF/fWqO4kM8eXb3N5zB+/PTel/uv+eld/Usafa2snTT00Gp9f0ml9As+PZF/3eScY5kvSACXKUMhtyzojHF4Uj/Bl7h22Hy3JV+ir1YrbICT68Czv3o+UoOprwF9SWVCx9cabhLXd32BUIrQ807Y9fr7z+uQG7QT8lfobLe7yE/5HPax2ezQbU1ejQEPOmZyoXWD+cwXNOpAjGjdS7YC4p7W4W5d8hBh7hF/rS166Oin+Wm6a4yCV1thwMQhXp/ddLsO5BqevqXv0YQq4C388J74O1NrS/OWdXNH/t29+9ZITvePOu/GLXaY8dMZvRYaE/ERfePpwf+57jkm1g/5vM51zZrAq37O0oeecacMpVRsuHAId8KPaMgg3zYw59iZlwlv5GH15/WMvV6pIV+o323eX+XTlhM2nMCjH9pyHrlcPPa7fr3xfMHO5kbnztwjTch3gT/1dgKHv5Gg/vQv+7wuyCC8c6e81w/nfMkm/RP8olV8umW9sEFn4jZk7Be/8qO2MDf63NBz6oJOX276a9lu/pMeE2st0VhbtIOt4cvy6qdzlmUK/76N+V34lO/tjVnvNuZO31UP8qy82st60Tzpr6D7SRfXyBP7IvOsTbgzPi0+52oT1+Il8YERXu0/v1JLcCCofhyTr2w9azCHQTM4rvS0zYV5yuxLDa9doJ1SMbfwXBjnm5sgV5b0dX1FnFcduGZsd3v8r+AjU+55Zmx4gpY0gq8BHVmjGeutJw900inEI0191h4b1aithi+4rvnQebgAYYQ04FR+96zKPwDreK0taaMF4Gby1Bza3ti2LlLzBSStVtYJ8iv5tuc+ZUbe4Evd6Utv+OL8LrBzenArp3x76OrQhP+DLnWR/fhLBU7ezQuttaQzcK3QWUkU+tb+38crtdOW+mBPuwn1WJkj3QJP6/eSMX6ajuh1iQ5kQ22xMT+/w8rviXrGuswYSd+7rDlB/g7kDueITx8/s4YrZ1dKDEML/2yAPi+vUEvd+ds2F4V10v8ErfzRZMhNJgntTLI+czWgr82P8p+n10z8BkLKhrHy8AfnTDgS/4wT5DhjCfM9WRAq9BlMb8Bfg8V5CX+FIxicVzIhLJkgTVA25zr2b9sa1OIQl81757c2xHcnIyItXGziucIJKy82+2z26YgG6JWWfRNOfGbxEUbjgpLkw0aPJOFzNhx83BFgh30M78FCV5AtwjdB4pvzj8hGGMBugD2MsJmMTeAr3YXxEm4oDXBUl8E4fbcLSY97+RJnVwqFU41rICvjRDKUVwMM7cf/5RfIZ2QwGS0UsitOpVt1a5CK1/mOAZ507G+1ZVICEgtCiflUO9/HlbFvwrSUx7nyJG8uCusiM2XCEffEoquvSStKpL9NLOguXPJnvxuO/f5A8m7QeZcZ+R0Tx7Vd7KBfvde+RasVeJDCqTyc0w+xH4WP486TL3VMF7DAMwfjkeQDW6MTvlMX4oVB/eFMIpRU31rk4kyCkybaYM67nbDVReFLoIeajemidup7K+/Xv7MWdK5ATp+xU/LNgutCU1jI9A95mvDNI0XR8fklptMZ/gM6XdTWgbdQ28M8dw6UDtloPfJVbKgdtad4Asa8duDuGffeVuWFpp70W3W4oiugLEyjQcJxJcg5zB/Qy8BBiUUPgH47Dfj8hlq8L/QtY8aFuNUK3N/jiyjwI49XnkQirSxKUA6kc06FXqOVUjMm+tYSr3zUoYYbv77qjzW0u2+hnFOhCZW0tXliTv/QN8Uc+HmLhhwDTfxbCjufkT7kzYPEHhwFxmzG8Rs2UU/FDtpCfjvjz/q9+tlQWHvVV5iW/Lehhrgc223HGGnS84A08QhoA19FJ0wKY84Y8fe2T6fX8F66qR9h0c88/3cW2rf8uxynzA0LhcvEQdCJQ681DsQTHRNsXJwvHg+CMjaJT4scF/Xsx6/944Mu3srFlFCX8u8i35VCtC00RyLqgA6HRjExhvoWvyNdAS55hA+u9mknHIMYmsl9a1NXA/ZMXXQVsIKr2QKYJX08cRL8Xo0R+TzDJ4Ap2owNzI+AZN5JubCJtimlj1aHxOt6eIEX8bgBznFpwqvzAUL1JTL+eniwIxt9PPIznzwc0B4TOk8c9BoLPb6iv4nLQsp8OLGhls9+qFmoQoDvkvfS6Zmj3srV7iH0KvfquHQElEtBdTDBo/j1t2zwMJND6M5v9WkTr3m1tsrs4CBqQe9T5l/nSwVGoiJnD+1aazinDTVaq1lAV2hGt4S5zxbvX+ZtbWATxBgc2MxsKChrbSF99TJxSDBTY2grbWRT986bsJ91gzG1okU2kb231rcwXtRRzkFGr8pkPqn4HKbMjeakrTU+Sd71Tvzax3YmXuXXptxepWk+sFn42sdUTRcVPcjPDM4LfoUwqTeLY/OHQENrWWj7qRV5ca6wMzIpe2Pcq3jk0Xv7rrjX4Cmp76G2UBbjK1vvMzbDJl2p+An3PQ0rFtoFhKse499+KT9pjW/chvh8h5OnhTpOmX+fsI5rA2VSTxb8+pMHPR4u+sfj3TSqW/3cVkAwYGdxXeH82yin4yt56MwadcLPJqDwGezYKnwjB7erHPAvnbMbahgt/l0Jx3PGkrFc359XHS3MKGFsVXTayNMDTT9rPNuvbotzerQjvfI7TX180YZJCzyM11ajE76QnyIhvuuLR77B4xj6k4eRwyc3P9pIWsvlQjcI+X4D9xt+oo4zL737WjAfRN9jTf+SD1Fqv4u+LABN0A7FQjXznXqewKPfihMQXI5RAAvNZ+kJcyL2vaYN4cX4qMAI57016MPnr3F+OUWP3Olf6O8ay6XUKH1JPsWpHjt0E/Azsy5o41fqD/PYDM8aSPiaeuyxKYAwJD3jPvsZQ6HEzBzn0wxu1lsERwLQAs/9TOu4FV5dLWhU/PKwyjIzf8q1TF/RL23qRl9VNn1Q+c/qAF5nXsxc63l1IozyNOLLq/Bv6pUYdQxmIA1X8HvlvRSeGcgr94j2/g2z73c9+CpzxKH9sxtfyPVTHvRtcKR/AnfFVdGr82prMfKic81rro1rcyzn9HVFSVJRJxf0vrAHm/Uz+H+DhrQZRs1qjiYMcgljjks98qzMwup/F+b7XMTuDxt6t0/8mSOkA35jXlxgRkfpfs5a6WG79EuuwfyMovdfKRNePKaiUvCt1GFJv5YvaaU86EuE6sZ1v28t67qAp9Qj9tQS2sWrsDZh9WH9N1GghJRPPqCVOsQ+rUIbffdeOzCA1/myvLaFF4P4GHor8Ok8YStzFHiFmfM/UbBmAL3TGSq5ButPorwA6P54Bk/qnOfki0Fx2gZka32NobaQ9yHXSPI6tLpSQj+4wo0cAnlA5CF+x7hELxAHbQAZlT5hXW/lVz5gQSk7ZwAAEABJREFUKozJfC5CYREmqBcsx7C0mljixB7C+NEGBVhz2iB/tYEfazLP2DFOlEf65ljXuDas9R3TssZy3Ji7xkBXoNPXEC/iU7fNaXecRjSmjvj+QwAR5cgf54ds/3G4hdOONs9v4Wmwhtc5FxaKI6ftf/v8a/z1z/8av/32OdxkAIqtFhLvHGeShZtgjSz8Bcd4Y96ZBOTbqzNJ7g0YncwmnAnaT1u46BjsHQ5hQrtudrT3Gxuwl+cj9NZ2LdR9a+18nQ83jIpDyo94xa9TfeBN2w8/fuKN2V1u/qTvHJswztlu97yJPoTw9nk1YLyKy6Lcq88nNvkPvFl/fHzMwsWDpS2LffLMRnDPW7mu1pBH4Xt4EqeyoQ4KnSXfcPjX1//yt3/leQ7f5Mn3yTc44L/SquAppYa4d/C4JdC9F1a7yIttmk9pAx2tGuwE5wBdA1UehM+GIcWtvvxI4/VtvToemZP0ouQC6lspP0Hg1QRswrGQUl9/j7O1GrvtmE3eFlLGGTv7xynF77MBnAmhb+GJ9kAxMTDvisfCdMYvJhZl7eLbHP871s9fv4R+YXvkbeHj4xOb1nPoh/6NFOdnkVV5e0Qy1c+0Vb7B4E2xz7YJnb7iu0f65KcfWvhW/MDb04bc0v4GfnWCE4S+pJ5QKok7YuW9homzFIbfv11Qakc/nTP0JxbPnvtM2LWBiqTKQdiFfn3AaaVUcJYc68p65adDuecWTn7caK88REhSvD1yFuYzLeG142qfCE/b1zeevJnDBhOHt/oTJufgYBPb/T624z6R2S+CAR7JuOFCns/owt/fV6dbfFpfkgfWy+R3B47bm7vw6psS51xwasdFPDDfRUV5pMsQICVqreGmzEMxfy1AOSLQskBcfXaBc5M27sbYcnDqG4nd9sC8bXz3YxEyR/z2VemhjAX9evBw0s407W18dKWg6xonDsnMZeYRzAFFuS3IVENbSWtD7G7GXdzxxvNA2/As3/qAflZrC2OASXntkSkwjGP6U9/XxGsh6qdKtKPzHXdA3zjj47APyoWNzyk/mfP4+C03o9rA3Knvm9fMH+reuRYw6lWaV3yqwrGulGi1hovtZmgh3AX7n4ilEv+Qtm8UD63W2HAdset2u4na+uQj+Kqthjp8smhnnryLx4LCpo5KLUBG5nllnIAzvuU5iy8KwO/6R9/mjJ45Axu/DW+/Rw64htbSFyq6SplKTZzSE4dXO8yVbh6O8PNMO/vHDtmMWoA4T/9UF+rHZvHoPNvMeuNBy8Qh/XecVpYo3rlDRVaUd8Zn7NamA/mowMvL8RQP3x7j17995mrueUnbSKMrhfVjZJ3YxwYdVvGAw09tahN5Uj6D+JVc46eq5KcDbzBX2fRJcc3Lf8dCZiIhghBc4kzxau56uL+H9mOYw/TXEui9W+H8iRgEDnd5wzW/rw8Ffy/RtxrGUoWumzGbBWnyQJ46wd/z4wOyHUNkO+RxDbq9vYvtYR8e2GkjsSaX3sBGjz1rbeFYwNcbujZfn1nf1XntW3i4MWDrvsID9h7gpfZMRmJ1fsZvbPqQ/FybOc9+X/CoO3VxIl+/ETMXeDbP6FM4reqMCv6G3fTp1q88aV/YAgSGsTHChX3CaqMuB5V4ST/Wz6Sr357wM9esh+f78Ho8vrDWvNJO4bhy+ikL780vr+jQN+fen1nv9FdhrHOka9zoW4WHm5tD3H38EB5kukHWL1dfmMgD64YVsFB/pdSo6HloNczph5t97Mi7A7Hrs3k5+NJfrrhSh+jXb4Z+/0YHjiU9fFX9+Wy7YDvt9oIcfiLHT+Hm9fmZNdd2St5mcNTUdUXvthL+m8GnzP4h0S/+bbKvn+MLa+gD/vuELvOTQNgu/Q7GLthQGtaNj89PMVFf1oaspeN+/q5jjBe1NUuGlEO5e+Dk03WrsQk2hw3wpDzqvAJ/u78L+yuwTnSzqdzymno7bGNHXnfdcNwxc+zCgqBvZAxQD3z4+DFGcr9eUqExtJZ2cP0yD9qHOOTLhUOKOWNXfOKo2K3WxvwxfvjhU75Zn8mL6vXh2324LohX3bl269NdKdGg0bCvuLXNiTXsiA7Voz5mnp3wsZNxRjNXYxY2misPPpv3vDpf/uRnAK9+6FotbvvU2YkN3RH/fk47nGQ/XD+MI9dRbfS//v//1/jrr38J1yJxFmJYnSmDh3HqbsK+yjOgpzbUsOEcGVvWaM/UyNbK5rIFPW9Y23/+6adQxwO8mUeG5ryWh5rJH9zM+Arf3JXowK19q1d0NW621G43kWs28d/EUxs+g2+i/wIDzj+hQ/OcfOg7xmXWKaQGdX8i17/i+znG1T51Y74wr5g/B/DCBN9M4qc86CfmOOvH/BTe7V2uB5stdQt51JdBbsb1oWusnrCduNWj9ORL++kH3/c18CtMV2rqYkOt/+nTp/jllz/Fz+xffqR9+vRTVHTg3wE05h4e7sn3kfoY0MWALrRBq5WDEWpPlHgm32rDI/jf8B3tpZ7F0wNXW41aW9hX3mVUfvvNXx0wPU1+bOobsNwjGHvGpFfzuf3iqcCXUn0knOfcCylrR8+An6tDcYl3XqbcD+nr5sSqDW3IaX52HbDpd/Jvn3paUOCF5kunp4dncvYz69nEGt3ilj3Y3rxJHMuLyWQhKPRfdZEx9d3mHBZDTzh5h0XimrxM3J7Zd0IC3QRN7QS+PeUhkHoMugpzlaNV9UiHCGxMlKa3wlpryPOJ2shP5+sH6k2ZlEPaxqp+vdvtY8MaOrR3u6AL/fLAOnBAtlobKPXJJYwhP5GnP1o3Iyb5+0htecycylT8CTw98cGDdOTD3O/6qm6tYcxR7udf8VV5HqB92O5DWpl7yBkn/GfGpxyvHOzo8yN+qu7EacPgIU/KMqCTnlZ79YI/wpz2k4Y55EzN4/qe8wCRt4SHTxQe6dzcMxTqWrp/xJb8/1EY1xgu2vI71BbX5Hs1gOMGoIXThEPoSPYJf20FYI3ZvUue4/prAjCqUUuNSvDYCs86kVdBnOa9Tl/hoa84bzZG+E76bAoMIHkQfyk1diRhi3Od0kQ14MQubDpjq+AAJvFDT5y2Ag8mPOdI8zru/drWWPNeHqW1yv6Gry8x1JZJB6nw2UKw1TzU8TDBRVKHV0cGjjx18G+y+/z5t/jL//7f8jDDwsKkuCXgbCOJS56U6ZpEDKoeWrXWZEi5Jzb50wQfFHPqRN4W7ynOvAeQGCrhHHVZkDvvwdEj9/VeG7uA+Bx8OdeEnbhIZBYXyrch2LfoeMtCp76Up8LTyifUgH3LpDmDBUF5Thws/r41vcoSJaIU7V/RmW2dOzH3xILl4j1/l4tZ4Jnni0Bx5fH8nqg8gIEYBdlaRLq4+vcA9A0M5FC2GZ2cWQQtmi/gc2FzseyTf5ITiW2mqUdlutpB3cBB+HFmZTM21KNNxH4kVFrqzD7lQvIszqRpE048A7T6prxCBLKXtE+sj4KljIaK+KTl1WeAo2K/Hrv1dcWx0isOMbeEPqIvaZuRTf52u+PQZxMj/jQQCz1zxeHC/j4prl+Jq3u3SV/Tj7MPml2BRldCXVsIFp6Dr5W/GTXbliyGXWRnFk8PsCzCEYjxJfyVOaZAtnnJAsJDDx9qbdFYUOQfrdCFxhV6uTAX3PiPdJVNfGcKT2lY8M7Ykgl8q0RbsIDPFAOn0N5nclTazbhInIDyDWpQ2eGcAh14ZFOCl7FMeT/HxJvIifmAxwbfRwv4GXOgqV0seiZ8lgmwzWglNtGNixod6LCF9q72C8S8pAbMVYfJv/1dwRektBYZZ+jqq+oTbnIALkUbRTv+fRta5qDaahZ+XSnouYSbii05xYJ0oEBUxxYWW+LX5qGvMTw0CoTkMXIes/PKD+jKMRfFRoYLvPLEN1DQEUb9yi9KBAFDfCuXceEiP7+9AVbCXKwN9b+ZWMsiADnNkeYY46DCR49sRdzgEacxeYEu32wIwKOv1OooDf6A1YeU0fl0Mm2hYWJ45i7MP+KXNpx7GwM4nLMBn/Skc2Tj9ZWD598+f86XHI9sYk7kGjcPrVU2kftQBuPaX9/wUEB6DRxeJ/KXGx4LK31EJsTrvb4l4Vq61AdsJ1/aeNanaW6qxD2jH3lO3vF/+9LvyWO/40ISkKy5vYo6m3zYhDvD+9U2iYs4mPFz/drxnFCAphmPHqbJj/d0MbzSUD82IJNnN4rK+fBwHzaLR+0pTm3+8nLKzeOZdXriMO5MnKgb5bAJp3UuGFX9GDOul45NwJ71C9oKF8SG3DADP+xKIbZqDGwmKr7blWKNH6g15N0DJH0q+KrY2CaeM3nJfG3eUJbsgxYuEqWovxL5D/+rtYtW+9DmlefwC17l1+Zcbbt2L1lsT/KrfRKhIzR48wDn9vYmSJDhRtS40LbyLm9AJSpx2owF/c3+60sGbZyxisz2q0t1ZEu9cUAqTkk7rk7nd3nVKZpDRqSDH2UPJEWccMymvqQtnFebcjIDXTfyWIvaKnmwUWdt0UsLv/TX/BUBZddnZQDEzpfO0BqUIunI6wxcwVBb1qabmw+xZ0PTapWdhDFvOPeMHs/YpjC7wPNMbNhvLlMPxrHPyq6OGgfNA3iEXVkga4JjfudJWO1uTj1xsKgNjA3HlaNgY+PaOO6RE2XxDXVwui5VrgUfEdZ2eZdRffnclYKPVvJwRUdjDJsN8ytr0MSG7Dk3qMqfgq6uDHwJ7TpmPt6v89BX+IWfe1Eeacf7HJDyXbBJzdbBd/IOf8LV5CPWL3E4j77ecXA31oFxXGsCX15Kv4Bc/Rg71k6P99/iCznw8f4prGPtd1x9rZvnE5vgKWmAOkVSD8J4lWTy0rDrFTd28HB81XGLCj/Kpq1EJA/a9Hu/ncwVeV+Ize9N7PRCWPi+ttDuXoVDOcwChu/rvXR8FKUqySv20+9dw72aG4s04KtXp+K3JTBS4Uveiut6TZ3W6mM2n7sCJb+zIRXP2idx06e88lChIX/SnsBtXKz6gxa8idC12gMB7TRSf+w4QBOXsb+2CRQlfU54Y1h8ylKxtX3Gh373xrpkf1dKVHi+4txQG+7AnbkUnlI++IRzcAdfckujD87IUzO12ymeOSg+Hh/zfzd2zfQw2JzDBL6hhAzyYtya25kIvrLSxgeVwz59yrkepBv76Y+lZj53/kS+sL6wlnRcHZ3JC6tPzqH9JmCkI/3aalxfNkkjcXDQ4Hr1BlzmANdA/FEZpTfgQ99tF0gJ79qJ23eeG/nO2G48a+8FHcyZr5QB7QCaCmLaKrt88iAyGsPglD/uMm7Vs/SFk0f58t5xMZn/ra+16fd+bYduhLHZf8358uCzeUl8NulBFhbhyfXBRsdF+fE5cdvO5NbJhn5mDuSABr0YI2qtMbLnq6yHC3PVobW9a5l514NSa2NrSX1c+vqc+dW1Ttv7ckglKG8X65e4UmZqG3GlrpAvR0v+/J/mxx9LHHZGMwViq0PcfrzldEJ9c0EAABAASURBVHldmBpBojPseUticyEJvtxw60SV5GEQDa1FbTVcNHWIQr9jOnxXahYSm3HMxc7kY9uxAF7fuqcD4ZwLTuoc8Y27beQfnuYNjvA6i0nt5IYeWOF0wt1uH/7O8scPd8n3yNsCxy5M0OF0Qnnc0H97excuRjpkD4/2C/v3zT5brZUkaxIYw/uIguR847DK55w12AgdguREID2zkbAoPvq7tC/HLJpN5rW2eH58it/+9mv8l//6v+d/wSeOW3j+x3/6p/jF/+Xsh49ZZKk3g8SCcOU/oM82EBoTByQTdGYCF6pKmAnJoPPTDp6MmyQDHgdo9vWq+21uYraHfagv32b4+/DqopQqOIIhIfNGFgblnUmWdo6cSguv7g74wRa7iVfeztjihVN1bSKsNu3Ap518g2VCcMNk8hBemA69i7/C31WH19Pm2rrY7jfRWovGeGtDbDnUuOFtaqMv9Y2P+FFKdTThBy4ix9Mrh2ovLAzr4rjir5JL/ciPCeqCDgMZa6srDRelKGGBqC/5xuWjdsBX1GPaEpu64KRvd9gBrb8i8z1vPrlNny7gdKHy92H9GxBn7NOVmrr20y2NjaIw+mKBq/U+7ygIs4MfYa0UC/K5CCSv9Aor7Yoth9aS3m67zwXFBTJxMuZm48cff4qf/8Tbth/uYkNx7FwXlb61ODhHPsEffJnIfTtNF094E7rRRs5p6EXf0EaMhLqY0bUxr96vvjkjp7ZXH08UB2cKDnXluPD2q3dUzII0h5tF++VZmZRHem48/XSXn1p4InbcSPuWqYe5zfaQevFt0IufCET32tOlSp9obI4G+JV33/w9Pj9moTK/+2+AAwGhD1VkdGFKeVgY3cz6hvr49Bz+jycP94/h/4akLIDGZrcNeZeesp8pQvR325kCQ/sPQ8uCXhrK0gZ8i77Bv9mDXSxYbco6EjvGV2t9VGyiTUdoWIw539+Xl5Z6VG9u5pTLfGWR39dCLq3hG+2+eh1CGyqjuLYWdtj5QNtwrw31a5t5yH7fJvlHrnPM2IanAV4ST6CjtPNETMwZOxf8pSsRFdoNn9owR/ir7aWbh+19w0+m+Pbta3z78jUPCORd2pvNjkOqGq/kxAf8RDtN5LELStYPPSQaibkdvIyZfxp6L3JD4xYjSL90FVErvNCgp0w259e+AuscLsBLe373gZyHvvrWokkHGRqbNfUIQjbyb/H127f4lfz8lz//Ob5++cbbtOeU37k7fHBg7vVNousfrBO75A7kcAP1fJULv9BXbBZqvXrDP5VLm8ndQsGl/oylwIkqMLZSkEFjg1z9ZPywcdXXLKoSFh00ZNcW6l7+jQXpidPcY2E3Y8cF3Dq+V2GkXYo6gm9iVz/W36+f+pRmMNzBjz7r5kp4dWmeFdaDsl9//S0+07w3ZvzbOt/Ih194wfHt6+dY8T2GehKnvEg7D8O4Ed8bfpVxCJ+OX7CVV8cASd3Kg/TlyWut2G9ooa0vyGZuU64rbydsIdyArfpaww2WOrSpn9QXyO2vrUa+Rb3Zx4F1zU85Zrv7GF539G3wR3EN4BJf5Xpt8jS9r8fyADuZu6/8b3esuds96l/S781tjh2oZ3aHbdYWsEJOnNhYcHDGWjqRP41/9aLvBL6Q8YG9netb1BMw3+GQVx93TFzqVJgzB4D6i7qotSWtnmsP/2lTmXcCrdJnvq+MV+zelYJL1XDNGlm3htZiS43l/w6rvhr5FhBdMSpjI3lG327cO1/4A7KXvqRs6ka4Dxz6uD798o+/xCc/KcOzdGEBHc1pK3P+8UTdhC8ot2MFngZoirfAN6GRh/0uCsoHs6ipAIqXM6gfvaEXDzHM7/cPj+85/ZEa4RgT+jPuUmcwl3pmnrjdGIrTexCGNoU5blfc3EiOS1n9E7Lypxzm03K5wNuUdMxxNn26Q4ZW0Sk60qfrUKkNtnGtb8196k88Y9NvaOhwg26zn7l9azGSt7Jhlx1j2z11uj5KzhQvjGXOOiO/Mhb0tWHsFl3/+OlT/PjTj/HTTz/HjnkMkeOn3Mw/Pj7EM7n5jUP70/kM/88cYp3SfmmT55fsm8Dbao2+NXSzrOPMU5fa5/buLn74+Il42ketjQOjmcNP8HAgLIxxK4/njPkl1Stcq2N4LaWCFwjsws/UsQp3LbSWNC60T6s19Cn9raDbHof0eURW18DtHv2966UrEXznGl2AE7WUbdq7NnBVNQUUfmD/VZcTOXJ659Ua0UPEMzWANlXHNuW6OC/h5tR/hT/5SJ/oW0ijtRqttWi1RoGegjqXqeyFF/xmzqY/LqmZlVN5vjZ1YSvElvp5m09hzWkNY04bBnCjQ3Oda8EMcudWaG/wHZvrpfnHmn5H38CaXhB9hYd/Ys/5tgl7q/cXamA/OaafPLKP8T7b8QWeJ7hlXso/8XyiTehhIkSRoUZo9/rO8xk4YzzXBu6NL3ksCHQB0+K6QD8z6fF7AddMM09OoQ9cgHPk2kpX01fMGfJ95dmX7hM2TJ1BQHtrA2Mi18+h4RwMfEfkY4mKjVa4bYy7MYQvpVInnPJw9IwPXODxdxtiMfhOe8KbvHs/v+uy1Ra3t+v+dMPBivzoQ8kn+U7/Pp1PaUvtqZ8pJ1iRe87m/RXvhF2O1snWrcSfz8GXduSS8GfynIdsrgfqRF7k6drUe94zATfhcYkzMjlH+X/+9GNs93tYLeTMKQ+03dPpn9pzSx3lWjaQm8Vjzfzbb7/GA7Xf08NzzkEVYSzpf32tiQtCYXPO7y276EbC66IOX3/k77/zqn8vYvwdS+j5ypW9hbdeG94QdCSmhdM5DXPBKwxMA2FolSBoLBzbyCKd5Io1w437G8HgRlSHzo058zR8V0puUjW+gWcAic8g1YG8d0NocjlR/EiztQZaNtkEzsybLAtu307iHvnpCtl2XiWghA2+DKIzzq6TO05XOpL4vJeec8Tnx/AMNvsdt1WC3WbftclrbqAZu/ZVdDO2ngTeZCfc6Bp4yn3VlXhOBOfD/X1+NNqi+IVAvS4U8tGDQ5zOg1FwXSgAp5Cv2lf0vI0thaO4Mgmoz9BKgW7+IexvbYiRAqCxsaATXqZ82/TCBtnCJ5MT+pfetRm40nQhU6/qXp1kH4GvLoTdENDaOBcw7u1b8An5U8cw/M5DI+mS3YMe7MUl5F/+evRmodkV+ObbMX3Ca0GWrpQQrr7bsUFn9GPeyNMqhTv8yJcwyrlDHw3fCL7O2NqNi+Oilr/KSfWI/15hHLvaRrlmkrMLpH902oMGD65Alb48JF58DgbVt/htb9jRueL3alL2YMLkJn5pbSg4LJKjiyym5OsEf9q1tvodP+LSteQGwY22eurxJ1vqYGjRaL2ABTj0aQEnXZ5gtURhkcu5tYZg+pwyTbxpFxb26Qeu1O/Fjr6PuvPZzW5hDGSCBme+Gs5HmvPW1gHTFfRBItZH/Jioyf2MPgCM2ho+OqZs6kD92B9R2GiMWfwdWDjSNxkwTtyA+cd03UCe2ZzIQI8c8tQVaOHj9msXZVJupmZhNM9nYuPE4uTH1peQ3uBcWhZCzJ1Z5E/kkBMHgQu2BiVwlfyzygRroEOTwF5x00FOmcHrJ9d8Qh0wNqN7fefCtUJDeJ8DJL8/nzLejCNnllqg1aCJLNddLvAYne85FvxZPF0pooHQf88+Y5GH+G5X6Dkt+BKeS8In/oYsjIMhceqjL09Pubn0XsANeVkenbcgSzZlRif6ts8WgeLTh80JYAUfIxyIyc+ZA4yEZV6BWNoJm/urKhXfEF4b6Pt74rISsz5LUx6KME4MdAGON9aH5fLG8IKOaozguvpNZ/pAX+on+LrqoTZslzjUzkJBOVMcnUK+7FY3eRiMjD4LxXQowgEd8iOMa4P50F8x8lkY5+WBObrzDWEFfhz72B920cirzi3/gOB8o5ikefZv0+j/yON4ay1980yse1irXvb4vH7vuHTgJDL+WJSkrb6NobXNoF6iIueA/kZyuXF1nUvohfcVe4sr52OfiVg3D39v0F/xTTGj5zfsjEpyrjyaxzfbPWvFGK31UcCnvDb5g4mYiB1jzmZ+N34u4FFPZ/zWNT71SHzNvCSSH204kvsaOXvlUWU5Qisl6dfawjfOW+jrJ+bwDXP6eo2TJXm+QENZO2KI2fntM0jSnqg8P12rDuTJekD5jxS//u0ZfVa+Z/AoTyLwB3xcmGz/xJhX21U/4jvj68a2/T5Ltw41KjzW1FWFDeWhD3zmnYEx5dhgs/12h2630WpNdUpPPDZ5PKPb2lfyYssDUPNVDx7pyKJwyuTk1io2GhPWcX0Hyg7BMr4CDen6aRj563mutr6FPDuHKF7tmfKaK2sMrK1XWiITznkb/E6b5Ebw9iY2223Kre+pj5n6K2UgX4t3GDYxMGdo0Ku0VmPPnMN+m+sBYsWJGNEfrQeVTbrGRgOeMCePT/nHoJ/YtJzFi30cr4w3cG/xlS04CRnW05l1CzqMybf4ZuBTx/inmxHXcn1Tmo4lDLJr0xOx4XXGBuYH5bbJ05lYkb6bHfEop3ZQBscTj/GGDsw5M/Ts70rJmqerJf1CvjAObrekbNaX+mXFLsrifz5gDCp/jxzG3wI/1hLSEGf6xDu+2mrq0kOeDXpow+p/8f4l/z24xeO93V71Ma8+r/qZM2dqB/usHYRZ+VhxmnO/Uad+/fyFw+7XqNRQP/34Y9x9+BBrLgKOCCyFa+lSXu87ns0f+py2E/9VB4WH73SQ5cpTMIDGwucFXZp3jVvvu1KiB9Z6Mfgyls/vfuTVvGRd5SGz91e9eXVza373E0ozepVG31ro29ZTFV2BMr8b/Y1YyKv32MN7YbuyrlXGq/Tls2NuQdaSsyPrhKxPrj4Bj/Kwwq5QuCfQxl3JtS59hxzTlRLy0kXJfn1iJBdW7G6/NhWXcacf2ibwnzgcUG7v1fWad1u4bsurc4IveUC53OHp1C2Tvo8+nHeFWRj93rix37XrzJoyM4fh5NF61pwhT7Btd7ZS/iHUl/F5c3OI/Z7ct93g+5EHffIsYFcq9mzpxwN6lm/5nd5Yo4jNFW7V0VX+gh5QDbhgrETY71zzXastlE9+kU4wcmmBlxoM5BzXhDf8SjryUPihL0jbvCIe7+lO/Vf4KoX5dtASFntb4wwNf5cf+qXnpYjQG5r3XSnkARs4uHeYC+yUGOB3A35tnPl1tw/r3CsuUETxHxOM41prpK/20KVf/8u8hO31bWPAZrxmSydbqD8iedBOyqddtu/5U98ayKc9vPStJk8VOsatury27LMfeZVB/EfXeXxPPoVvtUZFHnnVBsagL/TzU7UsFvYJiyHy7/hgQdNBdpmT9elz5ttTHiori33CCyRdVOEtXUviuCBj7k+y94/5Q7n+HXJ+ZavDHzv/iDzXiAHn2xHULhSvbKIyQWM0DZNOQrD4+3/+zqGfWvn4w10Gkon5RLLRKc44jYuqDizS4hzdWUNTAAAQAElEQVScp/UtXBRSGV3+DCIlje0CdM+bwyMnzDrSZjtGhzOKy02nBymZ3OHlmjgazrghkev0LnAP+XH05ywsJpKtcDqozrw6eg0ihRPMY/z1X//KGw//BgJJi4Qhr10psTo3XON4Ol/tCwlsG/7vH+ITTyWYRoo+6curPE68AVR2Pd5+g1DnvueNymdOQ3/99df4jTeix+MjIoOTtzqfPv4QrfWhji0+lM/f7/X3pqNEeELvp5k2LBDSkJ9Va/BZCnOHPCA6sOHwLZCJTZpHDn+e0aNtItHmHOAtJFF2ngq/Unip18fHx9zAStuPck/oF+mjonuLj9XON+FmUVktsuTPBWlGb7WvOabM6ibev7w32TXeLDhWWw35g41QtmsTrsc3htZipNDZk7j2vHH1vpRKIXnKJpwwO/B5RYl5Cv8M/8qs3UxO23EfH+7usog1AU344vr2bUL0BfMsWRD56QN96pm39c4f0XHLNyAlNyMv6M+/B2Ih57j0lUPx/BsR+qpvvdXJYb8N/yecARyOu1nKtxrQlk/1MOx2UXoWbPxqQW8uuPVd7oquvd8MjYKFhk/7XEAmfm3oW1z1rW0KA9UfOc6BEzZWzjP0XvF7fT+LKhZzdaDC8Rhcn599zXjVFxKF/NhI4KADJtJO2rXAl30zBcTr8Rj3FImPNP28KyXtrn8cDrfcEyPIo80atlQft3cfwhwhjLY/41seIuk/j/cPab/kr7YobUBVJW10Io9MyGJMR4mojYPAyxyvr/6e9zH9t0gfPY27MSyOOxh1kdE/T+QtC2vnuujrXx4odCWisxPY/C4RhYmlly6aRV8FvAP0WoMnxrW9XiOgecSCqkcv5p3CdUKmx2diCP28oUP1uvoRdgGfhYg21HZuzD1w0JYICkG+0f0JeV+Yb5G40m/4wZh26kpJVv3hmHbJ9t5/PZj79u1zfuLGuAZr5g7htJ0ymAfP6NRPBiYtfKaidzSAXjlQYWyG3zfkMRepR6/OF5/xZXHir0v1teIn6Ax55evAptFPy+m/AV8u2IXYNSdtzJP49Qysb7TEqz7MbfqFxZH5TV7Vs//jinpQPz36HWoFZVnt9q6rp8dnDso9BIQzeFa2C/Io50JsZUWE2rSFeC/Oo4h6xk6ZL4gR2Mm86xtT/56COpFnc49vxu8+3MaeHL3dDmGxDaWkKbyHSAF+fWRLvnJd0K/lWVk+/fhTfPjwKSwiYT6uMujrM7F08vfpsbc5Qp61a+NNvp8UUV9D+h4E2CnrP5Vn8VZ0ob7NB25A5Dkb+d7rCRn9BMwEDXmSx6G29IXD4SZusZPXPDjATqWgW3y/omd5EDeqQgyKL/Q4q1sbPqHfu0YcyYsn/FVZGoc+d8T4D6xjP3z8yEuhfbRWaS0ck47yaGNt/eHDXdzR5EP7q7+uICdE35IemwF4qbWitpKtK1wDGK4X4NTXGVuf8ddXDg5ekP2BNeCJpm85nnLwQz9DhZhObungO2MY/ZhfeOQgo7EeTKyBxDBrwctJ31rXig6Ajh/qBvKESglj3liQR/l3fTsctmGeu73ZR99a8q0vS19+XGfXw4CGLW5i3Gwzx15hlOuCnr0aW6kzfG+ktX7FJw8sXrHwAkZfub29izyw2W7BRw5kXTQnDdCXN1jPPDmDVz76VsP4VR/SQikpi/DSORwOcbj9EHc0bWO/MOr55XjKmsn4mdgkBvapQ5/4GvS08+6wjwNN3tT26fgaz/rKK7mFAxSUl7qpwE/4k/Xe3/78l/jbv/5rWIPYV8E7sFnZIPfHDx/jIzGEycOc6Txz+YWOt2nBZnNuEKR1hL9v94/xjP2OblrwJWU2Bow3fder8tRWY2Sdlu9SWFfwJeMm5+JL+pC+WIL8Ji185YyvnfG1M35vnSge7VHh13WtgEf5ACdHzOjqFL99/hoP5KkN+e8Dsvz046e4Jf6GoUUdavSlpFx+stic/QYN7Rt84e3k/hL61gZfaZtN6HMMZWyqA+WOKGseZkC/5pK+V7s1fvQv/W9CRq/qRN6Fcwxk+Wg8febw52/Uqa/n19hudvHP//E/xp9++Tl24z5jRPq1tvAgVzsoO+TDdXVoLaxxhNG/xDerDAgV80uPvLUgU43SlSjcd4U6C794JWdpX/VaQCjewpiMGaPaxvptbSds/Jj+4tqkfZXD9fSI7R+ptf++rhDXQE3X15Z01a+4B+qGDT6QDX/zeeC50a9O5cXDbnUmvxU7N3FwDb7s18/0CWF9VreuNas/IIlGBPb6rQ/pW8rVlZKfiKmtEjOHMD/qjwPPbag5RZza2bXQ/wzl6eE5vn7+TM10DOcl78imDtw/5DoB3qG1qOhXO4jjxFoz2Tiw91mbX8gJxoM8nc+nsCawXjq9x06IBz/dkFv87YCRGqvWlvbz6t7m7u42fvj0Q/i/GvppPv+3O3Ur3jfiz/tGTnJN27H2eK8u5cHDDO3nfcLB84j+K/J3RfGxKjzCBrLU2EE/cxL2qdjg3bUC589xc0YFWBsokzXRDA9d+lMLfTZlIa8cdvvoW5NI6K/aLB9QmPpO2euYPm+clrLmAXEbY167EklXXlqr0cBX4UseCvDi7Rt0sU/mReL+lj2Ja8QAnDxqV20Bi7kWDMBviPWsmfDJ0q90tcnq+0dsf8pP05zJn/JqDRMg6MFpzamO/GTm3fsaa11mTt4itzYcsccGXXrQWSv2hNeu4KvMl3/rnEa/Mswo+UQdfaTpt+abQR6xk4da6sw4d5/0Si2jPeVJ/Sm/+Gx9Q9fQcMz86d/ae35+4qD5OY6uteRXdVp42S3dbCDXn52zECnGDF3v33LyfvsHuZT/L/n8z//5P8fft/872tgGF/odSsX7P3q9ebpNoawRd/ttmHB6HEXg6fUY/qHMz18+h5+EIFyjbcdYg7ilk+aCagHAwmmS1MhS6UlOGxyxSpiMPJOAdIzWagaSDiCcc3QAwewrzLP/whyvV6W6SXxlETE4dd4dfBh0jrsR1kEtzv1DV25ATKbiy1PrinOCTBrKNpIcLJAPyLujsBcPw/krDMppwnLxO3BAMbCw98wv2Sp+39Gq8UiibKmvWulHYaXz+g/E+0zRMiPBkrLe3O6jEVCAUNjRT3GXc0rNX0P5/OVr/OVvv4bFkrRt6lF+G4G1NUFz+LMZtmHhJa7WtlFri1ZH2pbYKZy2ztmmV2gQPyaOiQQ5WRhMF94Uwhf34ry52YfyD2ON6e0ULhAFJVT037caA0lYOyvoRNGibm3eq1dpO3ai8PNXdfy1r+QZIU22tW/oCYzwscCDvgOTUcA/oK8BuaTRc19ppKdY4PFEknHjd//tMVxAUGY0YNWB/LSK7klaEwnFzdEbSRIq0IIbbuRNGtxm39gqh2cU7jc3sUGPsJNv7tzkWFC4gEwUfCZgxI8Kf4EM3tvE1VrP7ULRN4UF/hMHkBZz+uKIf7S6xoIHSf/6lz9j02cw1PDwZ4I/deQnR16eT8h0DH9174VDDj+urt9KW91VZNvgJ1uS94DMEM3Nq3SUyz51kDGFDowb583nJdwwCO+mXJ1YLMijdE3sb9g99d8BpXK4+Owm2seK3Cv9Fnfo6obmszQ8ZFrxvIbwQ23oiZhCmaenUzxwyPPycITXmbWafnC7mM0U8C4SgKXunp7u4+HLl3h4euR5TruiKBa8YxjbMzb1+kSRdySn2NxcPLCh99eM3JSrO/ndEQ83N7dxx9tLfUP+iwNEXV5ZaJTPBYcXnfQuvGGecKcZ7vgGVp1qX+ffffpIPFds90DBfvoOZ3Ew4jfmPfGBJXHJt/P1H/X7wqZCvk/4kjGiT03YnlBHVxUf3NG26YPGsH6v7c7Eln4sDttqp8B3S7bofue1T8EYo4tBeMQnybvpX1wvGWcRFh3i1a/ceDzgr/pDVwq8tHCD2FUUoGHCL/wHf5rxEXlRx08vj7H+at4zeUO9Lbz1s828jUQT0BJe31y8Rw4PTM7Er3HrpyDNpeZh5ax9lWVsgG6hQ9kD4ZWBUhyzZ30e8H03m8Z96pgiEYoIjva5dy0I2Ld48sCeW4aZyzfGCeeNxCVSsTmeQh/UzuaMGR+Dldixfnz4cBM/YveffvkxPv30MT58vIndfkvuq9HVSNWrflvSg+MCMXmyvSGzelbfbpjVm2sRYPCw5Y3pIRp8JP0AIUi6UoiRGtqgljVWLMLkKxt2SDG4mp+S5wUZoLuBZ+Nf+So6qrWx/mxjw3rmmmDs+6tp8tS3FhaiP/70c3Stxun9VzJ68vqHu7vY3+yj4APS1G8D3m7p321Zq9qICIUWMY4b/HYfG2Kg1Jpxm3aHyb419LiPHpyO5QR+MJQbd3OGB+v/ytrmGuffURqANXYxWNpGG0E6ecEN0ke6CjfwVmSBhtXpWKLSN5If5WWDLrbwNIKvIl/PWKH13PucrdawT/wX+AIJ+EFYaHRqQ3k9E6Qe6qJy3McxYggfnYhfJgSE15hiXdXWxry4+lLzAPewvYkPNx/ZRG/DjeFCPBjHwuoPrhfGw4zvia9vLZRFBxPG/GqMyIvjHqKqK8fkyas55YW19okNorr0P5dwDXOe/rDKsqTere16ZO/xDwQKY3QmbqzBXin0X54e4v7bF2q6Z+y5/o2XoVVsOeavDd9S97jGvD49kQ+f8J2TrOZmqQRfMCo9NzEfORS8da3oGxqtmjVxurFWF36qeLvfxx6/Gm1tRETsArQ1/xm/dJ2ST+F7eO4KVKBh3eIf8RWXh+ql1Eh84z6vDdiKnA0faO869apvKH8HOz0+MbSacT1ut9GAG/GdA7G/wZcCUkjENzd8w9x6z0/rp7QjvqDN1bV8KvsAHlutNfPwC3kv8x05QThhKrQdb7WG96AMPzE/U3NfsIe0xX+iFjDfahdt1SN/31quR+IS5px4g74mmvRH/cLxQo/xJw3pmWu9yp81eG7K+2BuiY9s5v/pT/8YP/7wKW54Aewm0fVIvViz1a5h5zHGOpJb9jR0VqFJAL1iK/15wb/T981thcM14ufl5RT6poeIZ9YifdCcc//wyNp+itRf6nFOH9Wernf69bIqFdWXqNAyxrd7fIamHpVdvBPxWGqJcbshfx1COMdn4srYWPPvKesudVtKBWeN/GKeuBub9cF9CTbBxXJtO3Eg8vR0TL9lQtrzjAzJmwEYBf8v4Xx91BcR5kBlCsbs78GH2cIA8LBG2YzPE7j1jSdiTnzyv8JFbPDDLT4oLtdM/TztWWo09KBtpFegoYouyQskuhINOQpX92jS3O53cYdtf+Yw7wOHkBsOI7raAGZdxZGVtYDXT++O2G3Mw4KtIZj2MVdbx8u3/qYeBng73N7FyIGF9haH/A3E24ZYdlw/M1eoC/1fWZwLYS4l/edAfnDN2e23+GDgXyXGXWOs0lpUbOMnE9yDvLLHm1nvyMDMj/wq/FTWguIG4kL+vXpoPvJCRZm6UoUK3h9SCzMbZms/REnPvgAAEABJREFUktNuQrlVnfOt5zbI4/oLCHOC8ZIHtbWhK+LSGM3aApvKWwcD+qh9mx04D1vyyR5ZpBl8ARA2cgG6Tj1mvLJm9dgSekNtCV+5CulhqM0/T6But+hzS36yHfbg574g7yLjGL+iI21u/e0+zL2DebMrJcRtLjixPljnuRfLWCXe5DvgrdCE06cG7K/tenLxAbqfPv4YdzcfovEsL4EuC83D3h21hTAb+OlbyzjoGBuAbchi61sL5aqlUjfVcK6tUnhX+KYHg8wxUxvPxFVe0U/6Ctrzu0Qf8smP92+19H77B7n8++T46uUq8TuHC4GyxPz6GtN0zoSssQ+HQzQDqlahw6TrhvbXX38LN2GsAQTUNnQGk4CJN0/5eAt0MnBJxFeHLeBomyEdwsXAxGICbDiLTt6aNODhfU5XSlT6HNfxI79gHp4ZyiLGDeHC4iPtdMzdIUwMblqe2TT61tdPbZhwTaYmJk+sNyQscXalRIWvzW4Xu8OBtg/f6h3AE3z561vimeHJQLnlRHtksVCW0tfIK/O96qwutC6u8rzy3qcMJuSFanwhmRQCwOQsjDzMBPNMvzI455mN7q+ff4v8OxRfv7EgESiMq0fh1dOOIN0SiK0NJM8xNhz+NJJz8/relijYcmYzPeVC9p430NvC4nvFCXUG1MftB2S/3UcbLOpPLAJHOWNzUrJvwwKz2Y7IXJg/5RuZb/f333HX2lgoI33k1eKHt3MuAiBgTiPZNTjCeOjVYucCXTqi0KXe6lDDq0m8p1NZlfn4/BqPHCh8RRe+7bHPxHSgKN2RuLTfgg9MLKxHNt36FCTAC760Daku8QW+V1hgRt547tkM3cSO5G2BdSYJrXNnp6K3KWWUhw4c2Qmf2q7VGiP+E3ydpmM8PN7Ht8eveaptcjUWWmuJ4x6e//xf/5yFUCAsZqR/5tBnihd4PWLrZ/zUTfkTbw19o22fsYOhYoCWb2J2u120OkBxwS6nNT6RyUVrt9ui2xoYK9sFXVxM9FxjcQFbSLTQRMYXDpw8iDmhKz/Noy7RDpwF6wjcw+DaF+FGWvwb8H/44S5csAfkctzYfcXGJ4okdV9rY8Gs8BfxhDxfeAuqbwhXCv3wcTyeOQRdojXkgPcZHh/wn/ydYd7iu7Ft6FUdH08v+C2HQCwQR94WPB+f4khOOR5feLv8xJvAh/h6/yXu0bsHZlEibZp8soE3n4hnVYiRsDafIR2O+TeHziw6xmQyDg7x1FpCP//048eo+Lx57gQfaEcT4s4l/eZ3Gjl7/VEKxeYM7xPxAa/PLzGd3ojht7SBMqu/gr7Sf4lh7behIFCHjklL+3jwadNOpbuil8n13sVV3zenpZ9CO+ez6L9i61PKRr4E3ALO+Jh4I6getY3FqPPqUMkhjXgRt/A2/AGHcp4+fuTATd98er7Hvo8c/MzE+sLhzZSHfDMHexZab1yz4Xtn6LtZO+JrR9YCY/cFPK/c+3Ft+YZEmKsv5FfYVP3Z9D3lizUco7EG7ci7xmuPffTvYDIiU9wRq2ygcj4d2lYk2stmv7nRYlP9+Jaw9gWZKyGGHOIB54YC9HB7iA+f7kLbf8Lnb9kUHg7bMPfpF6B/15NY0RMd6rArq+4suPwVUzczZ2zwRIx7NQ435Ofb27vYmLMK+oamcwNmlXWggHJN8dmYUn8e+Lxl8Qst+NR/ZnSlz5ZWYyQ2jU9xV3yqEp/2ZV4cWsabBy6n9xc6h9sP8cMvf4pa6/uhZoQxfvvxjvi5CdcxaTwTZ+rxcHsX28M+efYZAHIfBe92H65zKIN8NuUa4Dx5kL72ch2WawvaLEbPU64Nfhr2LxyKZz4nh4jnAI2Z9SALYHIQKgn90gJbPPLbt0qeK7BATkMXwjTyxWY/5pq91U7cD/QNwBb1i53F43Ojr9KyX3NFRAdM11ZbBPfKQzd6c31cvUcZzB7nd5/2OSCujc1vbtTe2IgSEKH8xvItdYK23u1uovUNH12Ikyn9TXjj70ie1JYdvLShRtr+EqlLba/eFDNpkSuP6Moc6WGnulZX9t2TO60XPn/9Qs55hvcl2rbBy6onadhcWyt2Vyrj2hh6xUd9geHfbPj22+d4un8kX62fsGvoxdx0oCa45c2yMfnCwfELB06v+LV8NXzW6xu6QYzYEKP+bZ8Ptx9jU9FrKbmuTNA50Xr6fNGmbm5v7uLAht6NR1cqai/JuzWmcWN9ILyxUYJYRfHq/EQ+EZc6aLXGDl88WAuAq4J/oFmr6Qet1vA6kl9bRccRof2Vbbsbw79TpA+ZVw63h2jke0CiIIx26eCrp3llpiamLdhozjVYPS5ppBIelozILw92aZtc2zkIOWO/AGmH3+jT+nJFvzy+4ztRb6zJTrlcQ3258cRLLw9YCryLtxT0wIbSPjd0TA77zS/qxrnyFHxV6FXmDfi1uWuA3mazCXlU3vI+/qc//RT/4V/+Q3hQcLi5C/1QnQ/k3L6OxFxLGm4OR/S4oSkr4Zq1yBm7ait5tFbxU0gL/mA9pfzq4cRa4Bqh7z/iY0dqQ+fPwMmz7cwaa92jbdWf/CmvttpRd95ygKHf2G+NJ+xELlSP2/0+rE+svUqJ/FWtF+IlG/5ivkQlmIBBvrWZeUVZB3zYfGV8BGMzdfqJdfL5+Bgn+KaLuF3yXn7le8WFb6HTUmr6wpkcMJO7pN+jd/1MXoW1/wQfJ+o9+X5mHfx2/xX9HZMn+QmEHvGfHTl9wV9c+yfoa+MROjZztf4jzrURFDAkHe0bMOu6fuFqTjUWf/nHf4qPP/0YO3K/urowEbWDllzatxiw84Z8tduR57Gta6RrWPogOeqIHif46Zinnow3dSYt8/obyLIfvlf+KqFSwzFx6Kvyh6BZO+lDmR/95OhhH+qp9iU25O0NMen/RNk3BEAf1goelL9hZ3VU6O5osLJ+w5QybbZjyMOALQfW1+QDuxgXqIfYWqhZlhjw5x1ylm6NIxhN/94wR5uhFPCiU34W4sY+9aH/GEOuJVf69vXAjMSUOG21Ijtz83tFA+15/c0UDkvd9/alsV9b+a21RcYLE/KQiFzxhh+JR/vt0M/usGUNvokt+i0oQH4AR50FeVzj59yDWJ+94LP6kbwbG+n/xJrXV+z4lv5EbSdv4DKOGz434gOtH6PhD673v/z8S9x++BjqUx4LBAsGr6Wt+VZ/2eyjMa+g50pT54P6x1edYzwZX4716KUia8uxCu8gJFbk58weynXUNc/ctcoHRfgzRoHkm2d+/tG+/z/j2k/+/L9TzjtrOsL/MHHh9P6Eo7gAfePtvEWtCd1A0rG2+0OM45Cz3JyY2CaS9xtzhNF5W+uj4QwaXUCTwAtv+b99/sKbpnsKQX8FawGmEfgcYFAcOw+bC54OIq2eALN1XLsS9Jfoa81FfccJ5J6F38DUgXyrJn5PQicSVgWZDmcTdzBf/kzGV7ENii9fv8Zf/ut/if/2v/2X8A+AfvvCJofTefWw3eLkOC2UKXRP8fTynMFsQFkITac5EjfIdVwXwc1ml8W0b8J+4fTd9uHjJ1D8Q/zt17/FX//1v8Vf//rn3MSm06M3E9xF5gIwcLU2xH53QD99qGMXyJmAKchUSgVq3Xw98UbOAt+F1c1Sg1f5Sbgo6KvG+uycQjIK2hwjtvmJN8F3N3fcN/CVSBu9HPOaOm7OCYod5H56Dt8IuDBtoHFzdxe2/X6fc5Xd5Dkwdsvp/gbbqP8Li4NvRzyF9tMA6k1bKaq4ziyKM7ZaSPYuGPLgxrxi49v9XdzdfeCt+S7G7SZ9Tv0CmjpxLgJmkmosHs6BGaQOFpoardLsL8ohBUYXGjrkJ+wucWZjlPyAdMQH9SlP2++Qz+bzOLToG7hoO2CEq8gpIePCa60N/rZhsnvgUOOEXDfw79s19Vzhxb9VMDDvh7uPJNFtNn99YouuJuLnSHHwbAIvETfo8IBuLUjV2zeK+28PX3ITsWOxyw1fXxUjNxfq36bfTywgE3p/U68qGgYLOmjYPOVBBv1E3b0Bq0/rQ36ixk8srQemz7zlxRc4TDjT5vcFOAnyQ5sp4xM82zyEOePH8pC0aktdRLAJgY/aanzkzfDPv/wSP//pfwnl3m33UdGLvio/6tXiJ2UrHRbBx50LzH6/i5u7Azg+ZPN+j0+kHeBHusrrm3IMyzeGRnZ50r7Z0PGZlrKAV/85cbgUUNIlHBPOosvF/UK86cPqTHvssckZPfgG07eLHXb6gC09dHKRhmI8+F/+UhAnznzb0RPDA76xiTZuw7gbkKeHoPDmmOTxXccuqLfQ2eIT2/0+/WBoLPLnOePSwuzLb7+SQ/6ah45+/FY7quc3bHnB7gXcxuie+QO2VsddKfDR4ubuNu4+fshiWdksGvxjzX6C4Bt++0jBd3q3Y4dezcGrb4+xh6fD9iYO8Ke8I4XDjI7V2YVrV2rmcu16sHDZ7pF7jFZZ8AONLOQe4CyiZ3SrjrEw2meMcX8uPK2NDhhY6ddQBmO/lBoWGofbbRgbzjGnGHMvL4/o6JTFOmhAELlWjOi9hwd95AX5HjiwNc+Ia3+zj/0eXEPjBYiF2rd4YD0wFnwDb3EycwBzgV9xLvC/5mo2a9ybwxZ0HgVy6Jif6XsXxuTNi/Lqm2fsI13HCnIMdQwLsIiybljMvfiBOEWl7QZidoOeNwfyBRvxw802tlv4pV+Z+tqiIpu6kd6MX0tDP/VeX9gBX/saZ/zy4eFbfOPlgjZzDNKZP8wx2mODv3ygMP8Th0Te65vKXfoSI3p0EzIjlH5nXaBcAbP6sp9uVH6bPPj2V11/Q9/6mfHmmHjuyOvjdvAxjJlfOXyQP5SXffJmq8jXtxp1oCFnJRYG+jbwqVx+1F3ZzGHmV2nI8xk95Lr5NodFtzyqT+fcvm8k7zjc2+Kn+vEmZRtZS1qYi5r00Jk8yJC6ufKmvaRp4SxOYfQL7TtjY+3rs039TMSuhzVvxNUbvoK6UpfSce4FXic2B35K2Q3PibXDpo3UY9oRQ43ILG3xVnSwI75uiUVz05b8OI6bUD8NfQ19i8K1QixtI42zhwzrp3u6UnKN7PBb+dWm0pnIb9L24NZYsZZ64ZDftf/Ki3MG1tXUG77ZFZCgJPlSPvEoxwP13oTMUbSdeh0xg7AFaWgg8tMlbipqrWDAg9GPN6UAxzxcjfpjyma/vv/zT6whrCM/fvoJe415aDTnvMILvG3Il/Lot+rJeesnqohZKEOFGmjKT+4+cKDlZvzLl8/UgH8O10Hhpcs5i6A+hvxdfW6D3vWjvrYce8Pm2srcrK3Nvds9uY8Yre9yaV/r6c/fvsYXfN16TX3pU/qsOdg40Gedo10H8AujD52JXfVqy7nIm4ctw8qDcNpRWGEm7Y3uT/iSnxyTN23y6gteah5rLWV0g9W3bayb5hHtlKwxjG0PmMQnXnGekdN+49pPHJxZS/tS0wYDspoH3azrx87bUqunDkMAABAASURBVKfc3NzlGtaQRR3pX/pwrSWUc23YGmPJT/Dl2Iivu1Y24p0u7D+T26fIvzlCh3bdktdck7RLV0r6gbF/RGb1IW5rKOO9igcY49gxUIQ6mHlxYO3yhK/KN2yQX3dxxzppnXbA1gXeN+QHXxwrz56+vq7+mj4Cso5n6Vn/iV8+zthswgYMh/3lXeYR2YQVTn4CovqAPBzf+TBut8Cpg2zcuw7s4CMPN5EHcXQfZnM8jQrNSeI1dgb4US/ifn15CV9E+gk/7Sjvmx1rz9DQwZJ1vb75xMGcTV+9wLS6V8fb/T68J3jTBuorG4cVyoDT8CJoTjzmCGv9VZdLWC+7XnelxspfA/PyO8/qpEeX8H/VRecjz/I+zaeM1R643XYbqy3rWptiOz+uZM41JvRJ41c/08c8PLEO2TDPZ1/8nMmB2ibXBBLj1Z8zNrDXmfznuDpwHYbZKNBWp+oucWBTD9nMj/cPj+SMb6HfGw/qQ1ibevFZfNpX3Pr42zsN/U9NCKvdrGesf+XbtUU72e+48at/yIM49SvrHvveiMvWaggnfnP1K4c9xm2F91preFUWx21dKbBHba4lyCUn9KIuvEpD2IF58uMHQUrBKHRK2zgXRnnUk/qeqY/EKN8e8FvHSkdezD9v0NC+2sq53gc2VrcrzpkYKeSSFtZEPXx3RYAOqlz5+Uf8/vfL+YI6eSvPz/+Tb9ySBeSIEz09PpN8J5IrhRRGNjHtSQgjiWh1uCVPv034LsIatLWehDHSWhbgGloH0VHcXIr3lEk6clwHq70OfG1BcVJwiEor6dgl+OJHV9Zn4U0sJkUAeON+Ck+bLTa/LwAkyUbirFzlFQy6e76R8t42KSdv6b9yMPX589/i/p4NAKfzJhMddeP8UslFJEoDnzdf8m6TjjCltBC/jqysFuMb9GOy8m8f+Pbsenr7QjL295UfHh+SZ3lQb+LJ+XYgowlXPTcWVosZgy6zPeMrrQiTgDKbiE4sxgvS9bWhO/h9hxO2wL/NpI4goFnSNv6NIZNN3xr8M0LEnpExi5C+hHYJvkxUr2xOztCwyJe3w2Ebu92ewoGiAbvIOzEOnhqbzRb8LDB15WP1jTn9SJ6VFRHDL+9hKEDBZcaXJq4saPSoswMHfNv9nkV5GyO2aMiX8/BF5yqffiBPFXo+M9Xv6EgiwheueA3TFtcLrn7rt1PqcEIu+R8a/kYzeakX20CBqz0rDJuQTXAD+kpY+iTk4i4dfaVn/uTvXKPLDQWQyfD29g4/b2zyJvTSUm/q1maC3WwbDC1rjM2XENd1g608xs2DizOx6OLh3+Eahoad1dpqt4CRUtD38v4MfZCumx/6HBtqi4ZtNvhmQwZxm4gnYvHIxti3dc8c6OjbtlcXRHQzsWDpA8KCHbRL2kj9O9fNgjGtbdWjuqroodYWhX++se5rjVs2XOri9sOH1MGIbpW1MmYbWmMBIG8gW20VXyrQmaMyLs/6wu3dTRhXFsgWJ8qh7NKd4dNFWx+FSebCLfFtvzbWr4W7oBsPGZVLnoWt+IhzfVbOhAEO9sPN54aCyQJkYrF9JD+IDwZjPGzDAqMMHNTik+pPespdSo1aW9TWsDtyce0bOkEe50pXHebC+3rMAkqXqn1DDy30px0b1MYc+db2brwfH5/i65ev+Ykoee5EVGL1H3mOknQtFM2TFvnauoeuBZH689rxfDy+xuPzU+Y989KRXKhs4g2+ulJC/+4bPBF/o3pIHxrTp0k5qefgSxryrl/7tlja0iylIm6haSkA/YZPizDlsonEa7asqhegnEPrCrTqd39309Gj18QdhTezx/xUmG9Mz+avyxweBIq/wP/AZtWruE+82T0dz5BbovYltKkxOCAfXk0hdwwPNF2njDsLWvWuPpyvX2gz7+PvvuASTvTX5X19AZsiAIOo5Bl4wnfeaOqsQ/eVpiwwQwE9hUWbNMWvptSfvje0Gm0Yom2G2Kh7bLBBpta31KmwkFm/IeZ8+XbTa6fyVWi5eXIz/403z8JUdIPbwM6Shf3Ci5+RmNQ3PvD2rw2N/hN+RT4GdkBHjabsxpJ5fSHpi0M69tvMFW/YYSJ3nMgtp9NrmCekCZoY8SMPU0fykAIYM48cEs3Er8/i60CozbpS6Kq0gr2Ip542VPTR0MUYG3GgefV2Jl+5nkvHdib20x+4ImQYB8rknA08KOtQW/qWcnmYY37vkbuUGv9Grzz9j999hRf46cgdjim7zU/uqBubLz+SB/WBfPqRcm22az6IEiGv6wbkhC+jb/i1T/3lXDbsgR6MZ8DZtM2xyjLGqD8ctvnrTyMyKUffWrhmyV9p6g/u8MULeOVPHI7X5NsnBvEbx9STV21hLnyhBpQ37+VJ/1cvpVT0Jm7nk2eZr9xpe+Q8caDlXP29ixIVPbe26tS4XC7MCb4KODpaqYYBNcKcV2kwynq9pH5m/My+Dfa+vb3L//HVtVW88iTPwg+VvIT8PkMiemkinnlTHAsCwip1xpwvIZ+R70ROeH58ia8cjB5Z/6QjrhUHk30o9MKn665xpx+t+kMOEBoP2kqb1zZmXhm1R22Zt8whL+B+Zg03307oSLTSULfP5ODn4wt5Ykr4jFl4l1/1rl8rp81nU2TBfmgOfS2Zc8R1bXTyvay6w/c8gHRjfiYm33iWTziHBTD0JeowhLoMvs7kqDOxpDzaE/HADzQ2sCZ4oQZ+pk3AlVKjEgcFHOL0102NRXkc0IO5ZLfdJ8wEbf1f+Gsr2B/Nwiv4JcSzY9ptwI611SjIySgH9GgDGDgO+zf4gq3VFomHMe1gvpG+fdpJPrqy5uY3ZJCHlSBYiYncpPKC84xeED9G7Laj5sy1l3zYRYmGLCP1bh7AQLcUfXn1ja6UqDz36KEmryst6wh1EiWiMtbgM/GYu1sL+5kacJF2OpErX/BHfbWUGuajAdgB2KG2rAnq0IfrgrIlAvwZBHzDS4noAu2A1PwgnD7/Ck4Pll6QceWnhPyIY6Zm0Tek+3I8hbZLmIjoGzTRxQYdDNwLr+48AMz9APxe0J8snPFn9be2OV82wFGM5KdaG/aJlSZ+oo9KA3NBZeWXm4xJx7y/NunJo/rdwId1sXJJz5hyTFwTtnumhtX/9HN5GocNOtyFPiA+ZdN/Jw7kHZfWGT9XP/rAzIHSwhqozyf+lUF4h0f0ar+0pKl/nfBnaw7XVA9oXHPFKa1r0wecN6GnBd/T7655UtgCYFcKuRRd42Pa3LVJe6vvrlQoF3QzsV9cD+/td648GM9ERehXrQELwjO6OHGgo4yF+V0p5BTHSjj371vwZT5+I5aVLe1p4mROKX3UWqPnHjDQQYnEYz0vrIc/0pqx/QVddaWkj7bdBnrEALAneHHtl19xBFhgMeAEvDUG8Ptsf19LtFqTZumIr26d8Uf+ucr2R5EAbv04moFz4M2SJ88Fo9CtfeINJwlMdyA5ugHzagF9dVrvb9mw+0ZqpMAZ2up0Buw4jLHZblkY92GCbSYUcOsY/s6qwVMxvs5v4rU4CxwAvyJmTCVSTk7yWec78rbUwD2RiFxcPCjRubckrVt49PTeogk0yb+0xGDRXZBDWOE+ffohfw/6I28lb25uM0j81TEXbGXWwQ02HdmF23nyL78VGbxqYmH8lZgn3rKeSQ4G/oni7fjyzCnxoxTjP/7LP8d/+v/9p/iP//Iv4SeDPIS5vd1TyI6iYCFgYwJO8Y/IURuBYNCgG/sEkgfx27y/yu0Yyslk4UeufTZxKre8+SzvFn8IGQsJybG1v4aJcmgtctxO6ZYStW8k0hZ9tVmoLaG98jScBCpum8nak25PpcWrvTfpByPkSmjBBn7lWn1mmz5h0T3QLx1tY1LRpuqvdIFutrxJANYECdwVR+IeKnzVTDziHaGnzGeSkklKzylovqI/+7tYC24/bukhn/wyTO+C3pZcuI4cdimf9FPH+hk+Jj4Ao7CIiU9f3W9v3j8RsQ//SK5F6T9h2x8+faKYncJFV/vXTQv/QCyZkU3mM/3HtUGrwIBvM//Df/jn+Jf/9J/iww8fs6DwYMBPtfnrM+pX2jZ/fcYkbNL1WZtuD9u4+0BhTNweiEELmAF9iZu0jVuoiSDplmjozMVU/rWD+vSg1LjZE6N7YicPV8YK+rIWXvoKi5i20batVeK4hfMKYPI3o3PHzBni3lC8WMjhRuHXUBs5ZMpPIKgXN6SOCwuDqS/xF4APyLDd7iNzEPpJvKWEPiL8lf8GTuVXF9pLG+mH8qPEFX8RvgLX0McG+XruzSvqptYayj8At96vz11hAUNm/eAVG1lUJM7FRdgYrfh0YMPn8DDm17/8Ne9bW+dLt9WKHaECrtQBRC/gXGjy+cbiaLFnAfL0+Bh+EvHPf/5z/O2vf8nNSfA1wNdA4bPGyBjms+1+Fze3N7HnqmzGq3GjfIGu3LCJ16LIxR00qHcJD8bU0VWXxvt+u0GOEuaL2T9mj40dV3fWAalX+uTXfufrexZT2spDWg+5N+NWMvlmzreJ6uTJXxXx172QW/2PwBywqwdQymPuMv5m8JvDEsG/+SEXdMCI9KVn8fmVt/aff/s1/aUONX2ktR7RtdlMDJ/C3ynXD9B+6CPOV8/C7W8Ooez6jYVyXnE6rwM225B3XduUSX9zE28et5gLviowA3bxUFBY71F76lgeU++wLtwOmb2qO5twPfP1uX5oyfP5bc7C2zh37hv+IS1t5yGOMvsJwIdv37DhnLnOT76IRzuYh9VhX1vm0wKPPmtvbqPS30Pzd1krftRis9uGdrBfn5zZDMjjBXtJ3/zzQlEtfvvVTweeij9XrgM6sFWurbYs5tKn2UggPvlhGz98/BQ///Rz/PjTT3F7x0E4sF0p4Zc4/ETRiI6ubcO4+KQlTYv8q49YnKOw9Ffnq+vMIxS7PTgH5m6wnboVtzDqQbs/sfkW1pxvTv2GD335/JV1+T7zsbAbcvTAfOdK27+P45rvfa0t+tbCWJMf8Vh7aCPH9JXddg9vFd+bwjXEODAW5UH8ReNz04PLjfEAvtQzMfIMfzP5Uxj5b+QqZXXumfjAuaIO5E9so02U5YW6Igt9Ni0D9lB2W+1rUrKWG8AjLf1FHsVdoasNYYXvBdTms0Y+2ccN68cddtoii7DaIfyCrrKL/4KfmK/8O05/+fNf4t5PPZIj1Yv++PR0zDxf4alUJMLchQaKzGt+Gszmxknf8u9rwAXr78Qm55iHIDM0ZvLjQiykDHtqgO2YvPqWX/t9g+6MznroSMscq07E669+2N+oOy8MHNkEy9uZeuWNOvZdpcRGReYPcUPtt98feNG0p0bdZowpu2+sX5irzrW5zU83uC6oFmlox/Hdb7pSova2Fhv4vfpT31qoT9dV87b3wdcEI8bKdruLsfX5q8LyaVv9rmLLQousc1z3dtt96uG3v/2a/qsPgYrvEtpWG21Y50baFr6kpSzSMYZdrEMgAAAQAElEQVRSt9Ilr+q/rxwMvDw8hLYQpmIzHDn9OPhSxsQJLm1inpI3m3l1otZ1fTR3OT6lfmdq2SlcL/Thta1+dstLnAG/dL72c7730m21xdWWkKZeqVn7eeinD7vemHcH9FkHdIOu3SekhtC9/EtLXtycay/jXfsdiTF5f8On9GXntw22xn9KAZdXZO8K6wjOanyrkwv3iZM8I15zkrw5Z6DGuepXHffg2O23WcO5j1Fv8irPP1DX+WlhZd/hGz/cfUxfiyghDn1IHAXk4lEXNvtm4sF14OHbl8hPu2IzdQ8o3r1guykevj6Gn4RUlxNrivCvvFhy7RJWP9Fv9S192kOLN2IMZ4qC3Mqy2+3Dq/TFbZN+7Wu4Zupf65g6mplK5MLbgk6lK6y4Aq6871uz5CW2hU1syav50Vg94zv26peuN+r8LE90qreWa8MY/ipR2ph+8eojru/u0WZqsoLSbDCUdYF2m9/e8MFz0pPOiRp+Jl/I29r4Ke/YtysllHFgDfDalYLvlXDP4HPBzxbggq8DcXVLjbzf3oQxpr5qbVgRJoBR1+pZObynN7SvPBtXoEA7xkINc7r9yiSc/EvHudrvzN7DZ+3y44+f4tPPP2X78edPoT8ZF7Y76kH3Hjtyw4DOxem1xx+lJ/7NuI11LdiHtnTdV6de9VP379IZqDdr16XuHp4eQ5vofws2zjiAJ+2nH9lfSkVXxA86m9Hvy8tLzlGGhTkr/cicesv6csv64qeMD9xv0GU2cos8ly614JT/Kdq/D2nMiv+n6vy3A12U8Fun8QCmttWo9hEqOMQMliUaQWKxZJFydeyC8W3O04l0qFpb4mMSfl/CgqSBc2gNZ6g4DZtLAkZHsnjQ0YuJqLaE5/UP8bAmGHE75vVC+BjQzjEhu+jMM70Es7T61mIksY+8KZVX+YC9VQwAwJg/+REmNANDfnVEg0CZZviSHye5WFybCcHxbASXzxWe5YspWcg/+HvbBInzDQI/nuhiJMynTz/GT7/8HJ8oil3Q5M0m/tlFGRkqeDcsLJvtGBbI6tmrPIpDvGtTvSWEt7kJlF/5EFfwVeBthV1cJ1Ov8oxiM0hdoAELA8/5ra9hwlsoKj2pzrGy0tEHTLpuLl1AbCcSuPTkS9rStd+rOEtXwzETYfZhiB75CsDchrx4vdrEq3BnFgFta4EiPybKgizqyfkDBYS+Jm75KqXiU2Noy741u7KJW/i+1eigCzP0L7kgid8EJg8Vn+vBr66krZy4Wf56xEwSkyebevHtpXpxzgY7mUwH8Id6guDhcEj/E34iIZ4piAr8tc0unPvCBmlCbzY3CNLc7LZxe/shPv7wQ2x2OxX+nUf5qPDWoNGBR3jtlo23GdLRduNmEwPJuxGfFr7qTX1e8KsJfQrn5j15h88sVGuNvrXY2N6T8e6wjQG5esZQVsa9Rc8ZOSwipL/y02IErtYWaZsiZvwsr4gAz2kfnr3aXBjdPBjz4lF3IzxHKaHOZ97CMDPs26ETYzLtBurSMQKceNaGTcHNEO6MTZO/Nac5XoEdkKvUBkiBRA314pj+SCd9hQKlhL7at4YPtSy0hfFTQm/ozc2Dsl+ITeesDXrY9sTm7Xh8DNuETZVJliq6E0fAA8xhwiU/SaH+xCOcTZucpHF6Dd8C398/5Cdy7F/piA3+wCOP4tyykN+wWdHXjQvlVP8D/Afg4nPjepYffNc8eiFIXYzf0JF+I215PFDIjPmrIzVq7aO2Gq22bD0ydAWE63eyAyeIgywUmNqqKyX1FXzpW9pVfakXfV868txaS91WcBb9QkZXU6WKQMMVQuBxjnGfTb7VHlf5Ntc/Pz/G569fMn91peCrY4zoRL5Bkvzx8im8L30JC/3gawZHI2+Y469ySGNGRzZAmIP8QwtfWLShiiI/uWdOUIddKSmvfjuAy6v4V3wzNp6h7zoZKxy+XVtVgsTVlRI+5xx0EXxpa5v2UXZA6CXyiFuf3/CPp/v78FdE3GiBLDyYunBjkajO9WfxGjcV+6nzrsBVVxLX9x/fH9cb8esf5gnvV33MHKJNtFOcoC1u+x0XT+bg1pKHgi3t05wKKIyywFqu7/JjPWAsqyth1aOyel/Rgb4xUgAO5BLtM4BbGo5rcw85zBtzxh/5BWLSse8BX3hlg37BtnTDQsl47pHd+cJpd3ma0Kf+oy2tHdTb2qbvNpNv5xj7ztOnfRbX2pbMhxOxdaYZz+ZZc66y1koegxdprBsO/QG3gp9ybcAot5sa1x6YXlEjgDCOicdOacuz18K4coj3yGbGmsLaQlopvxM6/Ab6KetFP1xAX4k9fJlYEETLG3ri0rZeYQ1/bayfY7a0gZ1MkLZw6kae1cvx+BL35Kqv999i3VTP+L66mcLcY+wzFb0uHAbNXPOJw50TufI5mznizIGMhyzm/hMyPV8/gYgMaA2eaqjXRj1nrgu+0masoevaGaEOjXPUw+Zvpk2x6qPkmIdB0pBv5Y6/+yqlxkgc27y3SVc4WVA3c+b5icOpU9Z32t0+x9C24NFh066U8MtYsd8YNYcE3ZWxvrbwcMC/s2OMqhR1y3Do//kypfwDU5fw0FlfMMessVBAQys1xt2ITUv4SVBz7Rv5K/GAyDqgQcd1zpcF1/nMDL9mYsiYsjnH5kHAC4eJ6ggU0beW+BOWmLkwx9q9tioK+IuoxG0pFREW6pQFnc/Yf85nAcwn8nVGd/qOdMwVzjMPeBWZOnbMOFpzsJp3JJIH4YyvvjV82DaGurNP+uoooUvQ7xq2NtSNuy7425Q20x/Fr58tjDjHuT12i1K/54y+1qTruPZ9Y72UN9s6jdmw6LN8CxcdP21FnqHft+RV3qXhuq2Pbshx2iTe4TasDdpWPB19K220h1LsgxKI1+c38vArec7DT+vrV+IGZcNrBV0hJy0crj5nznaSfGvTzA3YsAiFnNrCDb3rhmNwjPg1+dUugzmY9U/9yrO8J0wBgw1GC1fQ0W0f9NUZetT3BuykHDAmG7Ql49/DHWVyqnxf8Fl9cIY3+/U1edMHzeuoABQlc9GmbUNdqo/rnmSoLc1hrkF10VqlNeDW/Gt8nsnPNvOnz9oMbcIT306yKQhMGZ+1VuYjT6HRX7wylvIyRYJdlDAP+eJEXQ3Iq65KX9BHuJRmHfuG3yifshXwaPu+tUBjiI8kyB98+cwlv4XN9QadqIPVzqc8RC3odyBP1X6IOgzYa6S1bOpbHrPBh7wkXlgSsfHrVT7lVx/U7+y7NvO6NYm4KjLj4tQ9c1zXlwV+5c82/31MI1Frq94wWOYBD+DN0doWVHSnTZJUrfCMfw36fr8yaN+IbL/zhH5Uds74Y/9YJfz3KIP/I87/wN0FpWvga8NTiRdcge8LMmgWjapj+7+FGbTCCpfJiWLMxa9vLfw0hA634DguZiYAndokDCqcohIwhdslF9ZnNlIWBDqcCUp4ncikYDGvc4uvEAgds8QjL9LmET75JmtkkMMvBGLA2Qy8DQvmQPLV0QDJJDl7w0ST4BNvBgw2k2zDOQ+HfdxxSulp5WG3j1tOVz2t9wT2B05hLWYHZOwbAV0rWBSlRON5IlHfP95nIMhDyo8OBFIGnVw+htryd619i+Vp6pmErvzO7xnLogdedvDyw8e7uP1wE1e6rVZojeFG5nCzjwObOO8tIMRdGVdPhcTTlQIb6jk5yIXO8YkE9eXr13h5Pr4XSygNsL61cPyMHNrUDYeftppIptrmgTfC9xR9Xz9/yT/MbBEKCfhpMbIJc662sTjzLaV2dO4z89y46S829e3vhmpDYXxT4yctpCunNnHoA+rNZxeHtG+J0E4b6L2h29dXP5Wx9qkjdde3Gn0j2dAqTds0+myVa09zgbNYUnfa3AM5D3SkV9GhCVGfq/icffLt4dd186D/o1xccAl9VhkeeLPsm/oTBRVspi6H1oIVOqaXp9X3SPARjga+P2WBIs7p/BoX9L7w5kJaPTyo01tsfHtzF/qCGw2nqosX/NZfVbH5v13M5zPF2JSHVuprIZ5TvxTWRwr2B/+AL/ydeFs7cdAyc8gnXMoKj2561d1AMlZuBIPtmSLqBJ8sRCR++VYXzutKyQVot9/GB07ztxwg1drgYU6ZtJ32GsDtnDNya9+TMhJ/BUGkNbDAO67MyrXAt3O07y3+L08VWq6uyiPe15dT/hFb8c3wZb/zxSNObWqzgFnwEcdtoCY2J4rnx5RN2c0x5qbalVDuAi1xCW882sgu62aEPKIvndCpPj1DW3jtFHw9Pz/lplk6iIgKKea5EZfF5zXvKHspNbyKe4FHm3KK31gGXRgTvsWbzxP54pR6lWd13irzC1AdWGjfeUfPE3ypZw/u0k/hQVucMo6PiaeD+u3tXZjX/vTTn+Knn34MD6h9O+MbpWsseTho/kw7DC3zakFH6s03jvq8PuhmZCKvwFHoByO62vFGarcd00+0q/HjJyOMeX15R+7aArMhlmvf4AhtwKt+YNMO6lJ6ylfxpXm6xD1v/809F2DNBZkDD9ssGPsGj61G4+2/xc6AP+tPI/0bCtyK3vR/i+An8pKFsk2e1JFrWDKCINLX1haaxrpzzQvyUxjvwTVU4pt7ebFPOB7zMtSafqNdcy481KHR15KEc/QL4R0f0Zm6drK0pdOVmvH3/PiQb3/veSsnv64bR3KAvKXv9BX50QEHp9rOt+XiPGtz/FUf1w9xytwsuPZoC/+egXwEX46rFz9hcWJeykO/vLwRt9q8KyUathqQBc8jP0xhkX3B7wq8tlYx2UJ8TqFO9d+z6xsvRVxDtJuHBs5h1UEXNf1DO6ob/cx7ZZeuufHafPaTTdYg5oFHdOJG+Bk9vLBBsk8+rFec32oL7a5ed+h2Q46ymUvN+UPKEMTDFPcPz6EvK790nO+mRnx+gsD1aMa/XcMb8xCSHKIEwbq62tlCOtBPREFr63dl/Ug/YY707JVXIW4/3IWfkvrx40+xhTdpSls7EAmQIGrw8fw1DdYUc9E6jm6xh/Z/pu4yFz09PsL/eyM+Hnh+enwOP5H79PSc+cP5J3zhhXVf33/G/41b+zJXYEPxZxxAdyYvXefoR376VH+VP+GUpeLjymXzHo7Ry5w+ewT/I/yJX1zOm98/aSjeCR/TZi8c6Bzh6fnpBX96Q3slDrf7+PDhh9hsdzFAo1tVHRV9tlqjEdfSK71euLaeMXk64W9n9IMI2KaEv5blJmPDWjMwT15Lqar4d17xH39Fy1ymn8qfsmhL7ZJmxSLKccYPxO9G3KvtwtgaW0f8fv0bl86f5YMxed0dbuL248foGxtYmQuwg1j/2JADP9yxzr/7gQcE+qg5CxDi6cTB0JSxMpDH5EkbzOT61V4g87tDF0xw7dMXuyj0Lu+f5J3ZoMIVdnWu8axvTfAIUMij8Sc/sJz1ytPDY0xvJ1CVcN25gUf5POy3yFGzH3LRao2RGDM2aqmpLHZ0kAAAEABJREFUV+NFm2uzPXle/H76WtoDMlzhJ/S5+vIzfjOFXwWkBdvOHECZ78STBoMx539vbBBcG8x5t9TqHz/+EP69nsP2JnkyXkdsnp+Ggj/xOjdzCDlJ3aki4eRPXPIvnHxob++1R278sd0Zfq2/XvBZa79cMwSmuVZn7UuNon9n/ez6jY5d/5xj/PtfsJ/xU2G0wwV/kNYEnOPf4YjXI+2UjVxrjKKDrhR8oYbrpnyHQkBfOZTJuDZW+9Ziw5og//qn+PVJZfJln3uckQPWvuqTQbxU8LYYeJFY6RMO1lZ78uJHnF0pCeP8a63gp9B3u33oP855Q0dP7zn16fExfTfgsWGLDXuyxvpcCn4CTvnq8R/YX/1UglEi1xn4sF8dpR/w0lMbSQPniwGbGlfW7wfqiQoe9wVH8qV1onktxAXdAV3UoYTzbQM+uGG+605XSgj3fvGWZzzuPe8Ucwsg2trmIJEGC/xkUsYbnYLrXzZ5FPdut4/Gus9wfor3jI21g2uy92dsqz/oK2d8Rfs/kze1offq8dvD1/j861/j87/+LV8GmdOv9dfnL18z979S27vflvYZ3zK3nrhKQ39Xh8aRNvT52ta8vmTtLuz0+pr2Eo8NLcj6eyus2SXau+425K2siYJtDrwbx9JQ9lHdonP/6LvrjbLI4yu2Ma/cs1cWf9/eczEvLZwrPxfiOnxjDt4/6jfu8u+A9f+nXOi5VE5vy1vomBOJZib5avwOHK3WdPZ0Hsd0Yq+0Ew5sYafxhHcxNEh0OB3K5r3G/q4RgpzvqLXlm5o1+Z2yONVxxWUiE54lS7SxsHC90eyX3SCwDczaenirgnKgMbMJnv/ujQRQCNC/B3BuwiSc0IxxRTxu8idP67f4pVsI7kYSGlqLoTb4rWGw29+VdU4pa9JUvul0Jp/x5m1FE8Ipowujm6kNp58jCdn+NTkBCx5x1FpJFODn6nRhTCA9z94rq3BDAw6e3LRn8HUkoQ4RuPbgqsDDRAZ0uT6LkOazfJoY1DFd4WGACdt+mxtIm7rWdh7WGNhHDhJOFGsmr+tcqJIQKgtCzauLfeLELy7vehanTdqBypyrH11YyIRJ32BShdcBPddWZT/t7Tx96UyhI9wF+wOa3yYwF1AfOvCu1xIV+Vur4eJYwCkbtuCr9jVaxY6thYnHBZNudLVwODCH+GZ4l679NnF41f8csyWDdC4cpPisniwc/cjxmXjooeEGdGSxk3+LghkZxNUavMGjNKSXGyUPQV9feGMy4b+rTwzw2FgoXTwq8EXl4ZjqbI2XibeprxzkPVPoP+evIeVGhUQsXxd0pb/PyOOib5zK51qYQYf4lgfE0IyIRKFIn3o9Owd+50W4JccMQtRJkQAntYQ8Va76paw5vqDojE/wyKd9M/ceJgZfFmPOyznIQlfiI1CI3QVfnNMOznNDpb4cgwP0Mq+5idyzIJtMO25b8ax6Tbt3FhdL6jPlR56J4sFfd5rYhMgnUlDYAAOuUta54rkgg74mXjdmFoTJD8LLuzDcRsM+LnIWEcJe6XhVB7i3oCEdZRCmKyXfGOt7tV19kSsL6nZ/iP1+F0OlGIMnNyMumtpC/5+QYVVZyfyWi70LZVIJXkaWqK1FZb6xtMLSX37PKfqDRavywRgx22LERzcs5Mrj21771YE6urbIr4VzuCV9wfjVl85s4pSXzoRAvNAnulKi6Bulhvh4ynHxXa6KoacrjLw3+b0gt7yd8b037DxznZFbn5SmOhyHDTjRAbDchDzXiv165ARXQFM4OMW+s6YDrEBtfRt1piiaiFHxZXu3t/3KZCH2XbcwVcDXi3+ABldtqRxer3R7+vUD/btHbsds2qFij64yt6tpIxhBXXIHch7kdaRYspg11n1eR2AbXGuOKuSmKVxnzRcXdKJfpr0bOgYPSP0J2Zo+5IOwyqM9xVvhQx9Q/hO2m9Cx8xx/o2hPXYMbyqixgku9UdyhI3UlzuSNZ2FXPBxQMqeH1w1rmzJr4gv2WWw+MLGAKnngRpn6uuJ3PWWYPBC0ku06Zr+6luf0AXKJ/NpfQoT/wE/v1taVgk8jP3EwtEqOb/ksPWlLy2vqDvo9MOIzP5o719oD2yBf8CXtCR9UDh7R64obouSrOQvl8/kUflxf/uAoKnqo4JaOc76HKLwlLfKzf6fKsTx4Br4rzozUt/OyQURdS3vCNvICAN811LHP9p9Or6wDHDxwiKE9ZvidsYdX1+vMIdhZnzG2zE3Olf61+eyY897SZvJiW/my38MC+WnjwIHVJnNVw7fVbWvqZQz9WN4ncuzx+BrPjy+hbqWjzlvt1/W31NAt9CnHhfdaAKy1Ih/j3M/TmQO6U75kcd2ia/WP1NeC/mfalDQW+YbBlO897GttsR33sSG/uTl1E9/YDDb8Qzri09TKP6O3E7nBq8/yUrCNcDblkqxj0hBuQq82eTsz//h+GOkhs4cBZ8Yzj+m3EKu14+fqX9pQ3cFyWJdsOSBqxA9mx8aFvhKN9X+AV2lqA3kV1nViJGeEwDT5Sv68p8X7FyW9an5/UqL1Vtj+Xc/eawxpaA8hqjSZqWxncqWyqjMPWsxR1qXqRBylGMfXdqWxyph8QWdgfetKYW1f6wl9wT5lEI9yXPmQfvKCsOrQusrNv35sPrNv9iWWcYR+jbsF2ztfXcl7bfgP9OSm1hb2Na4lStYEiZN40T7mPuMSccNaDc5T/11xtk9ylBzS7z1+Z3xhU/WlXWzGj/jMIdb217gXg77hmpKzkcu1JiCoTgv66yBVoOe9/frX2qgFmVTRobrSd4fW4IMJOg44GA7HlbML17hgrXijRhDAJkTkWiifPvXgsz7tuMJO6uTMepC6AGDlHc6R0w25eqEbJRCbzNEHBuKoVnmp6xD8d6VkfDIzbS09c7cAyqffDPBv81m7gTSs2cTVFXDBsv1cnJamcY9ijM3oHBEzp3u4v/LRiO8xjJW+MZ9Z2kL9wU60sebh5VXXBRr1XQZjCXBy+fKdX58lqgziUMXyWhhIefA58cvL1U8ZyrVdGO13Qanpl/IrAgEcRChx6B8z+SL32vjygv86T7DfGxyAxxh8xVefOdA/cjBkHFzXquyn78T+YbquEUlvnSsueRTHiXXK2s/cZJ9thr8Ju/viw+avuJ6JK2bnnk65L/BwAc6rz9ppqNid3CicvOvf6kScNun2wNTqXm7GH8/h2mRsyL/N9cH4EXZWF+hVnaXvQdP+P3LT3H8c/uW2I0mwSXrhzY3G0lEVQCNutrxdZMHRuGcMZbJwYfCqc00s+Nn/SpHK6bcOqmNpWOfYdCADynudRdy3H27CNwoVZ5rA+wxtnVk4x7tSYiE4/L1OnUeczpddnbHVMf+HGpOjgT2RsDyd94TRU1Id3uTlQuui46Ib4LQQNAEe9jdxuLkJ7w1G5zxyMvnAG7QHf52LYDCe3uDNE3x1YjLScZUnouSGTh2VYvKRMzmPsM+ks9mOseMUeEvbbaF3+yFGFvqBRGjSclH1E0e2gaTqbHmxSU9d2UxKymzS6gmsKKQMDiBcFA1qnqKgR+mqhxMLdyk1k6Pz5FfdBV/qW9iulEz+nia7yIpLfStz8MPi9/n5KZ6fX9h8vDIzQpkaRWCtJAHmZ2eUqK1Ca5vjBT56eKzAaBs30kNr0eo6R3565vbwNwDn5mmHflJHXE3u2knbWRjqG9mw79UX9IczSU+9mDT0RfVUwKmOBug5Zr++qS4dGziE21CQVOhqR23u79R//vo57u8fwtNq/Ub9p77Qs/yqjwWd2GdhFXz5LA1uWXDnOPJWSN1bbO4O+zjsDgwv4HwUJHbbMXU0YGdxypPJ0AMiT/pNwPYlMHTFLz37Zk7IvQ/6k3eSpDa+x1d/+/xrfP78Bf7vKZiPLPbrmzT9XdjUJUjFcybZ6s/qJBcifFu6tiNvi19cUChktT3MB+qkEYfKTtO24i0dGmFhMA94sDKDV5mkJ4y8+3b3BZ2o0x59//TjpzigFzft0jdPwFY4R7nse3i45zDrGN/1j5wzOeCM7bW3nwIwnrWvn/TZYMuh1eRRXOkzvFnSP9TPhI/In3qekBURIIUSCzKBewG3fHfBYsXGQVr6hbj/8U//GBsOSN7AoS6U+7DfZs7y97BTlr7Af8G3iX/eWpxYUGfwBl+1tKj4YastBlqlWbTYNmxKdts9+esQNze38WO+vfwIrhrayE83HMmH8pw8gdN75VCfXuVzIQeoq1JL3O73caDtaEOtcBBR0U3GFzm80pc4fAuDra8bV/0g+1+PeZiY+ZO3v0/4gcWyhwjS8Jr2xhYF7OKztdZipNDynu4sqLJgA06fLbDiAbgxMbSan26Sf21kfAuDeKj4vbjGTieah88WJsI+o4tx3MQ///M/E0f7sFhInsjRq36kvNpUP39hHbr/dk88nHINkZZ4fKMqvLbw0wHaSNr2W2R9u8f/yJ36RVOu7RjG84DtegUB2Dd2MBu1HyiUkJ23qH6iyjeizdjuSuqAajjHXXvkzhysrs1T6YfYrG8t32S2gSv3FX8S1lbw0RvWp5ubQ9TKoaa0KQYt3P17YdLc7da/C/KETY0n8VNnwh5FLRtan6WlP2zwAWXKfADQqnciFTtNxi9ER9b5a+uhKQ+FfsB5Qzuj9yk35NI6sUGfeOkxoa+KfoyZDX49tBodshVaBYf68+8UHJDFJpzymqdBTb6aOYSfwS+VAns1Wt9SL4X5wiSvJHr5cb2+ubsNP62b+Pbb2GCn3OCjR3E3Ns/Slnf1fcafvvsLRbd4GrbqW4Pe1W+mXA+Fz4/ko29pi2cgz1RgK3z18KR/+Gto375+zb/hpW/JvWMDcEGW0Q8n8sGZ5r1zlMMYypxPDD6RH9/gTX7WuWxmmC9NeQ+NR0MrYd8WG+6J7xE9O2ciN53SBmdAl2i1heunvGrTIzGctBFEeHGM2Fg82+0+ccqTMNY41l4F2AEeGk14x81Fzvd/Q/r5p5/i559/Yi0b0V2EdrSO+fjhIwcu27TnCZ84vryEeCt+LD3n6s97+Uf34hM3zoq2wMMB0YBufWHw9O1LfP7tc/7PWer4FTnUH6wl7Ixvq3Nzoc34lpZ6F6/60gf0O2Nkg742bRe+hNtt9+FzKTWUr8GLVxQo+pTJsVZrrDpowDX6K01foVZm3ZiJmQnb+qk21/4jdZJ56gWbytuRWH2mWVP793Zen17iDb71E+0jzTds7/NmdyBXjElf/5uoxfWHkfhWf/rjeTomff8OiHXzBjtqp77KW8m5M2uyNao4FnjEdVAJ2iAWjSWb8ZExebsnl24zV8mvv2ak/V3j1IkIteMLuvdefuRVnNrcF5ADPmK/49pS+oZN2qDUMGde85/jqeMuwvjWLrfkBH1CX2zY4QL/Z3TiJzi0qfsBc/Jvv/0aD4/34R/7dU1ybfD+ifrn3prh5ZibeGVOOjDKN7Lzjf+tPC75KV1j4uS0DLIAABAASURBVPHxgZr2GK4/Z/KfNM/YRh9yf7DyTx5Hh+Z715urXLW2aLUicsl8YTyf8APXUOczwCFFicaLWnXt4Y/9G3JUZZ5wHbq5JV421Bf6mmNXvQtjnz5i3NzefYxfiDf/buiWvUMgzxkduR7Lkz49YIeI1QcKV3VwJjeox5enI3KfCLM5xOlBjPK5NuRabx6iHdGhn6o3T57cy72e2LxPzAMz/CrLmv/0t1V+YY+sta/4ufQKcDZ5dH3VrtLrkXuoLWodo3SVpRHdoij50I8zd1ObQwk7zqFs8mJ9kwwAq0zaQf34qZ8BmVFF2Dr8u9XKoT/S09G3Gur2cNiHnya37u+BWVuNWpWhhPj8ZLyfljTvSON7o7ay7g6+Fpr+oU9O5Dbvlf37ARmqL7UCFdQbc9Yd1i7q10NL48VBcVt/GJ/GirGkDtTrgL/oByO5yrYhvh0T3rjUh67XGdtO+gC+K05xBzyojK7UzFvj+3zzujnpgdpevoVfIHzBt5/IVY/E1f39V/Ypz2lv49W9WI880p6gNUNHXpSjoEfjLOMQn1F/yqL8qH5lhRvnF3ixY5rf8MFznFyrqBvWuJuw9ZS6MobkS1ib+vb6R22a4o/He0fwYHQXPZ0nMCJ+EvQSl6tIHcYfCLyBANPglfvWemJ0wXlO4UJyIkBMTKVUFrVGMlwDHiSpE8cIk9DRar8GYwOPuLLBQ4H2BeI6/BuOujoHnIDTMRFVeNhQEBko8utCOYPcIJWPNSmxGcabOtiX3wu4DPQZh9ZpdeQzC7mLtHxDISr0xW3C6xtv5CFmsJsskh9oyH+PLqTJcM4Zx1UPZwJTfgsyKLNv/Jxvv2+1xCEKN6vicTE2ASqvfK3jc37qYaZY9YDnDb4d89miIe+XicKZIGLhOnHCa5+8YAySEEJLJDv8gQK4KNtIgqm15cLvHBPJGRziDcAM8LQ98ClHreGhz3a/y83qngJKfSccMMrgRXm7ogZBgu3sl562FY+0hIMz+F4SwjkuCCsuRijyO/QKmjBJWPgIk75Cpzg8qFLG1D194rbPNmPLawGkL6QK/AFqacuTNpG44/bJ40jxsd3uQrmG2q7ivxcwyAQdftKPbOCTpnP1qZxPst1TzKhbJXNzPr+9Jbw4heEhoou8gI5riZqyVu7hDLxn+Nd/tYc+o+31OxO+CzbTYwOt7Xabb2ITb/z+JV+oMDu08bjdACfsFlpVIhxWwSH+L4/q98K9vumvhOgLxoU6b2x6tJ1NOtqg4CDSkC8XgCPF4TyfMMdCnBc2bY1rTToTRZEFnE3eL8jnHynUTspmYZSM8oOh9Fnpu2BdD+Fm/P4CfwvXhSuEsnhIfqp6Wwtyx/QNdWfzOeC11RVG/ZVSeXN9YHGkCMEAKQ/61xfkzSZ+XcW8tNls4CxYuE6iStmMVX/NtSuKuFConILb2N/sonEwWsRbW9JQb437At0LmGaK24WiQv1ZZBrzG+y4Ix71f6wC+ZkmB0zgW1j9XP+Ujs/qQlxn9OHVPuk2DiLkz7ylX2orC22f5QN0YfHyTLHmpmnC1+RD50vc6PiNxV4bTOAWb/KEgvIe/sUhLa8q5WqHgTy5wV8GG/fKnmPoQz70ezSWss3QSftodMdpwvZNvbW4rgHZx1jS4zqiq48/fAw3diDKA4MspDjwM0a8t3mvP3uooywZ58zXDurSuDCGNhScjaJL3uU3dQZcT7No1TZDbaGv6o82ffcV/emj0/k1CxjpqZ9r/rZ4tSjS1uIvPT5KUIrHsYTnQFf9QSpV6VpwRufmrgt6ln/zX19rbtKMdzf26kJ92t/XQqxhOZxL3xd/8sf6Kw31rW074JRH3/DwZe8GnBwirhkb2IIv5d+xwRhq5Ylv3ZBmf4VRZZQvdcpojBzIjduB6+hjbvz1F2nClX2YiR5o8DOfpemN8sqjOUA9eZX3M5sOaQgvTX3AOHUOyELctdXUiXGjbxur+nGJK1Wg329hn2lgg4cLjZEggeTFHw1cm+0YHirV2uz6Di+vxt2AT+sf6lOejT8wZr5S7zYmrdTRk/O4GDV0A7kyEQJcZVGHJ+xkbvw+n0nO7UoNrzbh86oNsYu2GVqLBt9r62Mk72gLfWSHbXfbPTl/T/8I3BjK1TO3A8fAXP1aP7i92Yf3A2tfZVxatbboW4u8cq/cOcZ449lfpzP+eu4Vy7yqTtSNsAN+tfIzxrgZcqOsHT0I6MExMC9bq+hcORq8bmK/23F4JK81133XFvUcfNVa0QdNBUqUpk4G9FVLzToSMFhYPzGhn+pLxoO8GbdPbFReXp7ihc2q48IX8CnTHp3teRloU4ftXR/BONYTNJs0bfJzbQX64pvJpQmE1bVt2hQf5Dt9QJ/2JYv4nNvDe1fggEYhFv4a95n10piXdzeP5siuFGroMeuQlAc6XWFejz64iqtUnjso8X3lATYieC7AdNlJDsL/Mz9yuCR/PKIzDrO48dn1+o3cXLqaeUXcKD5hrEldw30BZ1OvxnCiTmKAYZf32+zuoC8PPhT4qPBpDGYOzPwX0ci/u/02bNJTd2tcWFNE1NrSvuv8FvpYDx6fbep+Ys1SV9KRXuFHVxAfmo5jAMQohH3NK8N8/0PwkE2YCb2e0L8bUXORuORHvTxxyOR+QvkHfMNDq93tTWzIG6gO9AjOt/D2daWGL6rUj7ntzH5Ava+68SXHhMmX6CRC7pa+t4V5A7nGGMorcdg35O9LOIZIKDmoneeQX3EqN++dsh9GAsiorfc2XOvNLyfkuuL3OrOn0L9co7T5Vd9n9gBneLV+snmvvQp6rH3FDxt8lORdX/UlgHp5oQY0vtxXKUsHkcqcobWsVQMZxeea6Tz9R967UoAsHKLNIcNF7t9t67j8GFeoNtStjQmRuZ65wiRe+NY2KrQyv6PJs60rYK3a3Zk0kGmzTtLca9+z6y4+BJurrwGvvEDD1pLN+wLe9MeKHrgHM90iwo3gnYf8Bu33tcF4UifavmdOazVqlR8ac8Ce66Y2eYMH4Rwf0J2+PrQazZZ5dWRug0ahhrdOlC6P+b2gx3UvqM2Ur2deD01xKqe5RX2uNT+UqTOM6xwj7q3LMETKOzMmnOP2JQl+MCtlU/cn/Mp4VUZ1YS5WdvGt84J6e0t+P8TYhmgc8NfahWvVfn/InLbqxllgwFZdQZ80fkLtj/v9h+S/4iw7ktrhZp9vkrtydTQCFFsUni2IPH3d7igecMoDi+d2uw+GOMmb4kgyOJFExGWR7QnsuBtxXBwe/Pg8mHApbK6T+dBwdnGYWA/gGkiyXakJpHPpJNKutYawXp3X8zzmpmcbG4r5vrVEPxHQJj7fwJgEnR8w2NMMAN8cmLRMXr7l9n/+eubtjWPju0x3t3exO9xGozCB1Qwunf4tAwV90GlRbTISvzyNbOS89/cevdreCOpXNgx+qshfEXrgDbOJ14R1NoB4g93XlsnVwJl5vpChLgYgcmSBBQ55s70cTxQxvLngwOeN/ikbfZzkmjAX+FM3KmIGx5lx0JEbCTA6GzrSZgO6c/GYGZTPSVrcG8QVfroCPK0Ct6XQv7m5jR94E+EnH7STfmJRd2GOiWOli1Ikjve/wYe8D61STLTcKJmsMSoJZM7Dwgs0tQtk7A4LnBM60dZdKTlHvA2eBxdGrhfwJh7G7at9CRfaVxYBFyTHvFpEKR+ssPDzk29P67WhyUm55X0Ap/+bkW/V/vSnX+ITG0x91hP5gg9W5O9oboJcAORNKcXjvXD6njHxy//yj3H34S7lcIG11aGGb0YHfFp6y/sBgKlbuTb4jG8qPAywz0+r+EbxmdN6i2Btqp31lxMyCiO925u7+PjxU9xQuG7ZGG85vPLvx8hzh6xdKfhUjT3xdAvM3eEmDzDUNxme78V1IfWu/WdsYTHgNaKEvO3kjXjYoPsNVxcUzXumWPLA9JlYfz6+ZDECuZyzGVqsi+eSNj6dXnPcWPQti8WUhw9n7Kwd1AnMwAf84Et8M2+KF/xZW0prxuYzvqzNHC8yIUEE9Vlb6OfCS8dmf2s1RmSotQUE4G+MD/jwZrvNxWfA9kNtqYfEjw7UBZ4fgQ7UlQddJzZqkMoco70qeKXnp+ae0IFwH3ibt0XX6m1EVxaCG64DsCALffGM/SyC9HOLolpruCnX9m/EqXlCvMFX4zDZcW6x40gu2sI/+Q25C81+baXs3vupqqG1jDXnpQwoSt8dagv9ULgTb2DyTfXjEzltDmHNBZW5pTIBbWAJQBfEqlGhdaWnToyDVitjwgLGpee5MV85duRjDxE2u20MG+j2LUg+4YbBwv/M2qAtQBA2cffw56ZSXTjPzWk2bDeCTz2mTsG52R2itgqXYlkohJYsiN/Aa+yYc9SJupnxU+2qfw3Q0J8TD3YZweXzBvzya0484BdbmnIMxOuGNUX+9NkvvCEzhz8Ql8/4pp/gML71gVxLXo/h37h4Idf77K/wycPQsBm+pK8ru7lpglf9jO6UQ37tc104ExcTvmAOEBcaDvkxv7i5H+Ddec654OScKyUOf9h3xlflyau20ratYgfaAC+35AHfJKvfVtEjPi+fmBE/a/k/7zhP/tYCcMGnah4K2CesMVmZ++HuLuPpcHuHipf89NgZ2XiQHS5L5kI3Bm7CHfs3DV6Vdya2xWksqbfj02PO0z/0rb7hbyhiofltftFmA5tHn40l1wDf1l7zq/4mvxd0lDD86GjasxTkpl//MH/7KZHtYR/6mTQBy+++tYy7ER8ZhkZemslLz+GGQQETF3qowKkzn/8P7v6sS3IlScwEpRQKBWxz91juklnFpfo0+xz2//8jPS89L8MiWVWZd4nFdzeDw5DzfQK3yFtNzvPkpYWrA9BFdhEVVYVb5MC3XyX4h/+8PQK6hjlDV8irlDuymqbXXABIq+WvfUtUYAt3nZMrCTRysK7nWnjGRvfkX1ccPHx4/z6u0cNht48DvNxQfHauNhY1aKwVO+A6Yte+jXe4vs6+W/KzDXavTey2Y9jeBuHX1LtyuZQL/crVBYV/Gubce2JTIfhs0Infw/L+5l28v7kO/a0ryiHdHRlEVOKM9NimzzmH3dB/t93TVjMuTfhuazUO1MmDtHUFOODQDpT5lrYD/NvWqjIptAZ6muLh/jHustzHr5++xM8//RQ///JLfMWPnVv0FePcgDz0B+d9y4GFvTLooVF9GE+0E+8F3teKn9Tkaxy3eYUszGGJ2vqk3/76SaurvCt8WLf6c4mB+hRERMpX2HdfOYG/uyeHPuZJ/AOn8vrMGd9oyFR56TvWeTWX0d4sxn6vWbC5sBR+Q1hXqzdgioyT5sPS4Vsh+R1d2ODC/CoNzrPGKaIq5JWkbWwNvmraqBtYzlHOs8YX6ZDPV8bH//BZ2CigEmUtSEfajKni0M/NbWY2Iir0XeYMZXskJjh/e4X8UL8Wcxi/58cy7lZfdS3ieOHDJHO69iHjPAGX9dtoAAAQAElEQVRXnM67M76uSCo6bci+4TfmSvI28AyVK3/H53gGv3O0Gzg9bRPy+fLla5iPea9vXL//EO/ffSA2XEUBJthSXht85931zWoDxPCT8z3wtGXHGusm6pWBcjuR61uvLb5Srw5a30J5iMf75AH6lbd0Hcn7HZN2Sb106ofC876UGvLn7HicTt/euKjW15oxWfv//OUT/kGcJQ5JnzAm5x7oPVLynjbUF7Wv2HwLN9vldYJu3xa6+3ofz4+PlJdwDaVdyQvCSNuxv2XGl33T3v6Wh7vHjO+1NOiJENYRmOpROodWqZ/Tj0/IBfMB9xitH5OW1BeHPs6/d/iM8500WV+6GhWdFMxAeRqnSL5syrLWzdjmAlhsFNu1zqeeQfqaB3wV3ccbDNu5zfnBWLM7bGNDDDWnKr0tgH67cKfouSg5Lm/1zk+lKMcxBvLpQb9CHxCR65ynt3XdCVlBRlTahgGZY6sb4oz2fyCP32BjtiEgxUy/xrXwuKDrY66/J2wWzKEs5cP+qx0Fdr5E2o66xX7sZ5sys6hfbcn4YD61dimJw74L65cT8LUPbcZ4YX2pBVpgFrYdbx+e4hp/8H/A273FaeVn3vDxu4+hDwafnOMaeutrKM+uY2TpaFl/ALne/I5+w8Hvh1oN/LLrrQJ0Io0Vq0rjfCGQqVD7yVUpJRfVMqmDWW9Q82pbqy02JKo6v7uqws7goDMDoGIshauBQAd2XI/Bb3dbHH01aOEKU3i26TTC9DrgPAYJQGDQE8HkmK+lO6bWxo7jNhe+IzRU4J7xsleM1tdGdY6cFHAADVVvbcC7etvguGYBr+MYVDwx8kuxhOHCZMU3c8EkkUEJubBEBsgRR7WvNEvHgPP24PdZx5LPhYADgL86FB52jpkYNXMKdMxJuisl5SttonB8hS/LTEKQPEBCD2wdqoHnt31HgsR+uwfmEk74Z8YkHOSedCCPM3hnitSXgvNl4Qnc6t1ArnOXKCFPyqg2HBScaSOFMdwPrUWrNfmRP0CHH8e6gCj2Y5xtq7yhABzylP3UA8HcN0NMCiwXGTnGPvIpfoNzlzwsyMcWEmkCkrgAScUaCMWjvsWxwQa0gzaMSZon7HQMbdA/S7GPiwXrvJdvExyTnRMTorCVhzAFoG1Ij0X6PM0wKXORs55erzoUjmO1fdsv4y94pEnZ2M+xLv68l4ZWWzR0Wt/kGqmWSl1LOZ8hxMnHRN8JYYPdHQiwh+0WO6wKGDQYCAN75dUV1kjrc1kFRTvd+O2jdaBYTYgK8baqfhs91h8TEhMBk5BnNj0e2fhxwHa7wd/WhGzGzvxS6penRxbmczQmupF2dTczsd2y+elY70upyY9UYIaKOJwItuhLm5uQvRPQauvSDjY6Kkfj0YsL7YdnEubn3GCiNSq8Ju3aJKXWlvKSP/HY5qQqfBfONFJd8DtiyMsEDTOShV+EoV5v777mWyYjNAlLHA8Pt/Hp86cwPqh/23rwakNdKRn3BnH3FfDYI+DsJ91ZiIGvxADvTVouxWeICRf4O/S4xX+1AUgRAiWiqzVlpjy1w6xENPYxwdBe3SgUlgmNeH12keaGqLHAtmBAbX04aQvD71saaou+1izCrjyLp6fOPhb9uSsl6egKQKwEv3iM1cpAG7YYY8/oSx8wabDuhA3Yt7aGrqqjM965ENHfksaXYyYoCzKygzah7yoTFBT3D3e0TzalfFOnwBvwl9Yq9t/C5Ex/+HDzMd5dvc8/8/WLKt1I6VuLC98z9qr8tYWKvmxX/hWeCxjO0GAfjQJtJs0uOvb4Wl9NXmWejl7Q67Is2Ue5pe6wizMyoAc/QkQr9LVOOQjX4v1FPspRO9NmLcpRuQIAtQEDeManz79+Cr/M+Rlfs7/+aazrW7NrIJwYoFEYMzHW+OJc+0D/E7YuPvFCTtK8weaUgToSgOO8qj9p9F6YXh3XlRKJk0RYvMbmWitxueTptwuWJxYHbvY+4asmi9Lh2EtJeMC5wLTPEb93npbHE3O2dKa86OQ4YaizSxvVEV2EBzEW7/UFaba/7fLSg8erz2HjeoNJLZnjyCddwjdctDVLpUJclhMLFDqHMKiO2mouTt3seMdGmP211QJcZeq9dqBsLNq8beqyopd3bER/+P77+O77H2JE9o5Jed3fQ88xSezpJy55hsP0TWEkf/Bgm/FH3OpC2owBWdC5fUtZ/UwY6iRjALwo13l+ZbOF2Mf8K2+QHigwL/KcsVc4IHLDVPtQpsaUmcU7wohawYJNzvi2ej6xEaRsdvstm4PrYvgVPaovizClRSTSmzIiX9nSX1j+HyVDq6mHobVo3Ffsyra8bzVxFgFQIC2f+9re3igao3FfHVPoa+HeOouyVzclCqP/+gMLqwhURLaVqPCWcBjfc2+xTro7hovbYh/1sEWPXgt9a6vRmP/MMVL/tSKukjqs3BtzUGHWLcQZF+XKxT+bMf7SEPqBC2c3zmdilbFA+Vm3HmI6/x1jQp8eVJhr5BVdCNMinjPwT+Twbqzcs/F/e/s1LPe393FEN9JnvDSuBR/zcm1Re+ngRfuS5lJqxlfvU17A1Y4KQrBO3i2tNcivmBJStq1bbdC+gA9qvZC7L2yaP4f8uJjXPoTVWo0R2QU9Z+xvVQkCD9wCxNqe9TTTZa2/3BNhyXuZx+nX0b8xLwzS09EPWjr4qchfGvsKnZdn6ozt0u/bgAPPwqxcx3zDjkX/uE2ejBXyoi8MwN5gv8rPjTj1Iw2gwp64gw71WcFzie1j8hbkLsfciCh0tsBduImtfwlbPo2DyucrG4R3bJzoY9qNfK10Nrhcf3poTXrg2fbWhmjQvh13+cakc5s9tSXplD/zLelb4i+hXzhuC58WZSFMWCAmTakn5xtzL/mXZvuM5HgZ3woyBsEZnenz2uWR+Vyan8kZj8R2cYu3RMVGSs4Vbn68PE+hnQcfN+X72qLCD4+wu6yy5A6FhzH0hTklYxn267yRMsu3yhbAr3S4STrjC+as0huMN4dZsFvtxzjalZJ4GvhKqXYhVw6nkXA+kcfwY7++Rh0o9qPO8fqcGyr6pvbWQ/OAfjfEAv1mx5o2GKse1ekFnvfKQrqPbLg9Ix83Gf2ev4lcQv1Is/2SKGgP2FJX4lA2BVwVu6rQvhZlCn3UB521U8eL0/4WYc3IRP5n5FDgRd05XjrPxJkTMpUmWMz4a3ywCMc6YQrfcepfHgf8oAfvb/vMGg68lyAP5t5xFvFIy9q/xgZ7S/iMj/9FPqjq98PJspw51Tqlk6kslajxu6Osc2kMOtvFIC/MLbCo4U86Nk6vcdXaYmTBNHJq1qNQ2z311Ljtpx339NEIbt8mIo2x0nez2eUEI34NRQfpSmCELYQ3kmw2FvJuLBmoQJ+Tn5OV8MXVtxoujD2VdNdxwDDF6UT3yOTn9QJ7wdgLxqmz+v0kJmTv370Lvd+Tooevt/HEaeQwtDhwWibN0hp8pIvLt58q/Tt2qLnmPbRKb62NSb+FdaVUAj5DcIqefiuMJScsE2+DhPB1avt2Beoojt1kUGmImB1cHBgooRwOnFg5ARX6FSpdJO52+5SBfHqSrKPTxORVvbConUM8tkeUEH5FTn1jQuRZx1VX9gk+hSAzQK820YmEPsrIhNATwcoJlX3OOPlZYdMu7CUDTAn7wWXal/iKtAIv+KSNYTszNiStFoO0YByjzJO+vmEbY3if44HBcPiYKDOnPzVM2MUr3QZQA6Qbd5YB3uxvu1cnmQ36EtYJ3E4qM/bghOWE68LFhOkVHi40Sk+HLJS7Rf7Umacg+XbA5y/h3/yKWzyIIyd5YYnDOkQTLrgNeBVY+pbtjnecdbY5eUjzaicFG6oEypV/J52+8LxjYsfPtDMXuFv0rj7kyY3XyA/BlyxQmfhom1d5UbZdKbmgz3p0qx5brdE3bKFnLExI9wZ7HlrllOGZ07AHTnweZIUF9lVcX+9jZKJzMnu4vw3/9xf1aUK832/z1X7x6+/P+abdjC7RJ7R3ECN8DDsqeHfbfai36W0SVCZrO8QtwanQzCnHc9xzunsPrsdMBNYNAeWl7C6lr/BQCnRSSsX+vQJHnBgYT9xFJjfqURoxUvqvydlXFtniPjCZq+8ztvDrp0/xy08/pwyk2f+xpkL3C3RERIzGp76FdfoLaNI+Z2x8ouiLxqkTk+yJpNwNT8fapj6cTH0jwRg24PMSeEYH2qcw5W0gvuqvKyf0gMdZ2316Du3XvuKQlzUJew5j5JFEQzpKqehkGwPyYXQINxMb6Ubvwm60Dd5XZBgFUFgM/IvT/tpL5wMAnBcu/Bw9oaSc5iN845skZdImPc4lymMA7gW3+jVB9M2POxa/ubCBzhP6R93orKatjNiKfH3Fx/xeA9Di8yXbNtjmBl9WLvqCMrpmUf79jz/Eh+/fx7v372O3O4T9jEWOVQ7S7OaT84B+Vmsjpo6JE27DxdQrdBTk26DZhPtw2HP6exOeHgunK1gR5YyOEFIYp7VhTwmNMcYIYdGF7qvAtCkLFfzQiu6kJwtw5FsZq4dXZC6d9qcn88cSz2ys/PTTL+H/yKjMABIbbHSH/8u/9HalhDrVphzvm0t+V9gdm7DGG+dz8QUfcXn44jjtR131tdISmaCL1wc49QKbUAj8IeXVkNmAHsZI+daa7cbO+8cH/PQu/XXC9uWBRt0m4YhPPErFNumZpteMMdqqRZtRhsrX8goc+ckTShYXJuECE5bFe8uF5o6HrpQwppRSeQI9MlYu9neRlRvwbIppmxvi2MX/bL/4p1fntgucgUWWc++7jzfh/z50QParbcEN8DM+46cj8CzKRpzS3oYa37Px8+Mf/z5+/Ie/Z66+QiwLsnqIW3Iiv7xZeaiXiPKbDe43+pGBccQ24QpfehzzwKa4snkhFiib0sWaXxBvnFvdVDDWqWcPLLzKm7JP4fBr4VDFPi7MTm/2vxtZ/Kpb5pKJTZ6J+sr8NWADkJgx9IFcaQKPctvgr8qnLyWsM5/Q5l6Za7WvQNh9V2LoK3bTYrcdFQ+1c5g/bvf73NBxfBex+nqtoUxqLdkXxgCDLdLeWg1zwg10WjxdHvDZAT1J+3a/BwcwaR9qSx9nGPgWNqEtc/LgAZFyLNDd14pdtyz6f+XZeos8O77wy7Yt/nfYb8GxDZ8bOIwXI7HJ0rf2RnsN538Qp28FgLTpRw5U1Kmxa8BuXOi5GLy9JadgcXhirrjkZY/EScsz9cfjuglk+4TsvZ646m/2x7CIw0vq4PnxJW7vHuLL168cYnyN29u78JBF+7m+viHHvYKbCHHeguP5+Jg0Oyc5/2m38jLAS5FxmFBWHfcDc5W0Z97C/dDgk06FohwFrA3Yv7216c93zOP5NgqbUbZXZDzCv3Ace8Jezti7fGiXzmcvzLXyKEws4ZsN2N9YcaK/MlW2G+YFaS4Fejp6v9EzwIO49FnpU+Y7bORAufBL79TlnjrfLRq3LwAAEABJREFUQjP2i9ND4enpKfNo5aLvZxuwzR21b/FBGN2XtJ9aPTDw8LiEcqJrxjnl0cNzh03TOYx3Hj7NbLDKozZwf38XfsfjPfoyrmr8whiJLR5a+GxplfxwaGHdBjt3E+ewvwq/J803HFMOURAl0ZE1n/ybv7RWk9RWa2yQl28H7g5XoRwqdQtzeB4gsB5ynpYG6VbHyuwaHFt0VmsLPzNz1hEbfEJPzjWP2Pbz80vyBnLy9BbKXf0oqyPz/WrHk83kuvCA3w7oqCgo4qlzvzgxufRT874jtmHcsggn289Q0FH4sX6N7WsuQugC/hJusi3EOPsX5D7UFgM2W97yXTqxCbQg0pp0Yt7cF+iqxKEaHWOCjxs/J/jMDSZolJ8KzcrZt7h2u33Gdnkw9q42iajp6xrHZ332eHwhn3zC7+6YK1/SV4VrbJ5Z670iT3lZuJpTqpMGHmOM95bBZ2TW4KOvVVKQ0wwrc9Jtn9aoh+6J2D0DV/4rvLTa0s4LtiEe/VCd0BXbHWPEJpxnVp1ZC3j0MqLzDTa4IfbpB/J5KdrAGT+EAFSGvXEvvxYqUp4XXjbAV149MFfov//f2szfOBd6ykqicq+1C4Orp4Tr66i3KCkiHfyGYICSO7jSOOzjZJ+JA8lrEQBtKzSUjYGv9+vvUmoamBN0xQjpkQ2+dXNz824NiB2B6fWVyXgOjdCkXKf2tP+JQOJGTOK9uw1PCyYM+KTz0XYkEEwkjgLVSHUASXL8CcMTHm4X8tjAr+FeXd1wQvU+NF5J9y0NT/WfCOwmTiMBVDga69PDY9x9+RwTk+0K582RWOjMBGodSYcyofJeOoQx47Az8tGBrbPAZuhoBQJ1GovBzUBle60l5KESjIKPDmOAMWkYcTYTUHGYoPnWjHCyf21hm88Mw0P5AZbP8v+K05/Ri3Q+Px/xyyUaY9SFk458OW6GXq+NYFJ/0574SJJPlJygTALh3T9Zs0zowmRiAo9yX+BdOoWlDE1oDLY+S+eG4IEgmASPuUlyYnwlcJlIDeC1j0GuoJyEzSmXfWCBYSVOJEQuap1gtI+1zaDNgCWwoYkA+G/LjM1Ik/KXjlUvdE6I1Jzjm/0hvTCYOzGYzDtWOjwVcwNGOhjGIHAhs8nXbZnIUpbZCASIV/ZH6h3rvbJgFRfqVPuQ5xFb2zOJmvQMyF2g6v2EXVvOyFJc6tmgabtUx/mccJ5fnsmFF5LaEsrOTQgD6iq/khOvPgM5kfXIXt0PtcIj5TfXhuzlufUtpE16lW36Owuu1lrotx8/vo+RmCAtxg3f4HBC9LmKiJJ2oCxQiXp9//5d7K+uQ361N3nTv4/ocsJutB91eU/y+YkTr59+/jV++vOvOTkuyECb3JOMKSuv2+0+hGvZsIBobETWN5tPWUGDNJkIJy8Qd8LOfmsDkEZtwGsJ4WvzgbAH+HQB4wmusnZj7yuxp9UaVzcH8O6IjyWeiQ0zMWaDLORbXzYmaCNuIBjH9EHlZkK2hc7hTcdH9HvPJtYXF30kAdL1LUnhVF6fMXlzknUzwVhhkWD7lsJiGwWZEOsLyk67KXaIkgsM/VYf0QaX5S/RSBC2nNh5Qm83EztP3hYSIu0ScFZnkqPMTIrc7M1KGtMv+xbSobw22NIO3r0OrYK1ZGzRJpTFgv4rMlM+727eM59sE5SbhcqNzjmm1cam1Ihct7HDHwbkX2g541sn7OOZBa28KWOqw3E+C0Oa3Pi0GM+0dTd2TqdTqIc54xT3XEWuPpQtWR5x5Mgm/2Pc3t1zwnmf+syxb3bSlZLzU9KzClYQxK0pHrDTE/2kweJGsbaT8iKWGBefnh5jQbbqTxiWgo3aD9Ah7S4+tF9ltMM+xpTnluTLmA5SZKg89YEeWW6x+/f43xY9yovySf9kflLmHQKyvmAfnkr3Db0UyMaQpXMyDvJYgeVcKE1dIU5gc76JENQf3t3EhkW8se8V3xSHslWfE3Yr77+wQfrLL5/i86dfI/E/HTPm2qeiv/12Fx/ff4gPHz+Gfzq8w1YgITc03AywH2QQc6mFx8aYcdxgB3tIwLbxqyPyPcoXV/tnoV4etHc3wFx0qfMj8Uk5qRPp9Zo6AXaOw36Tf/oZm3gU/Xqhj3OfNuU4ywQe63D06FtFH+O6KYF8MMDkVbxPD3fkJI+cYK/8Jwxk7Jt3zusW8wtjQY+cteU//elf2Uj+c3z59VfsY44DOncjybInxg34qTFM3ahvdWksk1h1W6FBW5A265I/gwcPoGChgvd0FB4KRbz62IiMN+DSf0uHjOFbfUqzMNS3G4fC3kDD4WofA5sYCupMX3mwn/7nFc3lvGP/gbgmXRElXvE1N6Fe0J3woSTU7/CtT8QrC8sT8/ordgfZzNkzc9XsbXQgPHOn/nKxRBzwGtR1wLdwgQwWdNiGm2bOsVSAvkCTNl/zvsrzuI31kGQMn2styIh2gMiHOY15nvRqI9YxOMUbfHyWd9tmaEk81Kf/Al89FWDKv2+SeD1hA0/Ymvb5Co3CyPHw25UAf5GdXKDt94dw3AWuiKVTmRX0Byqq1v4Tue7MAt66SxG2OpzBOYFrtRW1U3KcdArH+Hl1uA4PPK+uDtFajVldkUMciVXSV7Et62ttigCJp+cnqt62oUFzS7gr3lUHM3KxJxhpU/4lxyoHcR/IcbSn3XafmwsbFn4jMWFUN9hk1tO24dm5RVwiTRy/sT1ugV/wR+kQBzkYvnoiz3piU+yRDfIj9yfilH6nj379TJzi8OArG+DOlykr6cVnpC15hi/jpXY3g0ResnhPX8f4hdDCszh3Gm8J9VH6HksKptAZ2mrovxt4G97svW81xuQLmdKzlBrqdsB29LcRHxvJ7yvP6ip9H//bIpc9tnFlzrHfpY1gBTm3i9uCkMOPcsp1B/alDvrWoqIv29SrfZXpFjr26p42Y5P4xDFAr7LQKNPWgSNMx5/5pTUhCu4CHsFQat4HBA3wudmOqdfdfhsHYtgB2p3Lr/bXccM67+rqivn/KjboXTwT+hHedrsP9W2ddBoTSl/CjayVppp5rhvbzjPat331F+WjHAMi1I/6kmfj2wge7/Up5SJPK8FB1ewvRkE8ApRP/f8zdmKeZ15nf/ME8wr1kbAA8Mp8qP6/krvdUzyQkSbthmZgL6GdPJAv/vLLL6G9tdqISeKKcLy57kJOW5Dhlnny5uY6Pn78wGHCOw6smHvRhfhs7xjmfGTOVEphXlbO+6gN3wWGOCu63DBGefsMEdG3GhW8hbjU0165H8dt7NGNMh/pL3z7y6sy8N5+2/2Wsat+tRt92HxW/aSf4w/GmMyv8L3LWK8W6exKgQytJsK8c8BG+tqyzrnaOUK8r8wB8ncSDrnSGZ9EJZKSBfbz+nv69TuheVVOMN12pYQG9vh4z0kUhasCNzC5E6wz+qyiTLpMvi4OrLJ1lDQm4NhPIzjr3Tz0GKAOPrQWrW9xUa6TgX/T26inW1yMTBwujtcyxZFA8cxGz/NbcL/spmqMOt4843pvuKQlYhW/yYOJnkZWqKvgaRjhhsDk/9iSuDmxVwoulHRqi2OGivHDi3yYxD+Q7E8YqPB724B3YqK1yKfBZ6b9jQyMHDZJcM5ZR7CRwd+WLtLBam2Z+AhHXERWfiqlUICRjnYMnTh3YcslaZsIJFNCXGkqGWBKyarEr04qtMr/DBzhzwQMZaaM+tbggsSftlUn62B/y79jhe1keExej7k7/UoAlN4LzwazE4u0I3qaSUDEYyDOkgJZ4KWw8y/kJen072y7Am7guhiQJvFtCFBeKzYzIJsOCsVzsh+BQl6EewTXI/ZwZKJ37PSGV3qDj7rQPt2YcJIzyRFOCga8dOEWSEkfcrYCISTt1CnvVmtor94Lz80d8QjHUxGHFH4tLKxtX+kggWU81fmzcG+bJWnnOeuQoVd53RCIPUFywnLiguW0iYk+FvtBmirjQrKFvs7YlTBdvOdGLJO1COW/by2TIxOLwkQqvZ4kCWAgqRho71sNJ/7S1XBy6wrPpUSV59pI8GrqScnI98PdY+gjA2Od3N+5mIduE4MTunnBP7UxaU+4wMpn+JWmkb7vbm7YANqH91SzYJrSnrSZ5AU4bk4+3j/F3de7uP3ylXLLqcgRXUXSpqx2+O+3gr1476ZXX1uIK2ko1QuLzVUf2lPwmdi4VJ5dKTzJXSSfhf4DvNVWs77VGsJVhiLX1h4fH8JYdSCRORy2Oe4Jvs8wY5wE+ao3dKMt6Ce2SVNtLeFtoLexUWVf+/iWxO3dHZvLE2iIRMByjJNrQKKxd6gtpN+rJQmkn+3yog9kwScW/FvYcvbXthfk8Br2H11gK7/NNp/dgDvhOzM2ZX88IjoQgDpMhqWdx/yBurx2+KY6HoYWLg4H+JGn0teEKRxtzuK9m5bGLk8WN+A1vqpvGE54qqJvLdSt/fSDyrO4HW/iYXLvOHnrZIRiXDojh6IN14EFFbGRBOLp8Tn8Ph7tUt7Ug9cT/iRC6WE46Bfmlim/98EkzjnGL0IXl5s34pYGdW6cFncBgMW50v4TNktV/skjAKPib45Z8FT5PxIXve9KoQ1fqzU6kYefEsboxhw0ugCgOM8OQ1v7Is+ulPCjvwtHuW9ItPWl7Z4ksJgETplkuthJuTJEuB1Xafa+0C94lidLAW5FxgOl9U0UbCLP+OMxjAc7Nmoz+UbXM7YxYyPZiV/zdI5HTnW/3H6O29svcXd7m99bouyM5cKv8JmHR2wk+f1YOdfCHyQgJmIYPgKo/DEuetOgxaR+Q4ySPuGI15irrn1GrMh6gU7yAmK/Pvn8Ng+ceH5FH+okx0Cz8jCfFL7jleMJO/BeeVivr5yxo1d8R707Vxw56BDWQp19SqmhXLTxlbbIhbNzizmD/ueGz/yGU7zGTeuMmyd80zrHSuevbJp9/vQLce5LymODX1y/u4prYqR+0GpDdSXaUNkQHYk1QX42w/6S9T16KRaIW6h1cyR54rkrJS50RnBfLDXnhAEZD0OLoTZgFhasqy4uY6Wvt3+FX/rqj+pSHOppVh7ICjTQnb/FEPZx7koZdciGfsrkiD5m8jPhDsBTx/aFZOxtST3O2IL49e+853nN3cCK7S3A+lbAfWaw805i59kxHqjo78YobSxtvhZkFeHm62azgf+1JI2lhvJT9y5wjIPmlRP06rfCXkvJi/TJu3I+Q4821ZWS82RryAo9GVeST+y3KyVm7Ex/UA4zPAUf7UxekjD6wGHo086pA3C08zPwFW5FB418tZaVD2EDgqY1n6y1AQY+kkQgIasZPNKprqTZ/gxPHZXyd1H7ngXggUOcGzbbiR/AcIw26htfjhGvsFsDNiOt889pXERLQwddzotdoR3c4jrB6ytFHV5wMlTx5iY8QS9c+GvnG+LAgC0MtRHzLSPXMUbqLY35pPZV04VXQKBjZaZNKD9qAF3CPtIjffIwwfsR/R05TEm5424DGTYAABAASURBVHPK/pENodv7u3ikPBO37COdZ+Ts2AI0YcmzNmGdvGJmokoaXumrnZyI56usntkAPuZ8bwdhBB/HSlP6AnE9r/CiPerXA3yXEnnA0rcWtWI7FN8Ws0hH6ZRrwfdbbNgU0jaur25yk9g327QXcSoT8YEWOgvkagMU5GCddHi1SLt9Cz4xYJ/mNqVUNlam0L7ctNFPIrBbcslLf8d8K8JVFwAslJARrvLuJsmGGLYhv/GQceS+ZWls+uzj2pzp+ioO8DMOm4w92gzDiW/b1H+FNvU7g0fah9qQwQhJ0IRenW/Vpe3KzXWcpW+VPsacOfXRlZJ+6XjjYMYK6abE20dbki8fjRn6/DPzx2on9/mfGS3kEvJYa014IkG6YT5ypO/z4xO56Qv5w0viVScJj+Cgjdxhd1++fOawiPUbNMmT7fObnwYaE/Zhv0U+N/GOnPr6+iauD1cx4gv2V1/ilWdLV0pU7EZb6qFL36MqtJsBvzG2Bx9IQK816zMuIdvhbZy6d4413jhWORh3vCoLaXIjSfiAyjjtRk/6DLTLZ/blXrmZC/0/7UW4ys7xBZsa9AXsrjXzlTnlO6FT4ciXMlXeZ3UEEYuncw7+HZXfkpr+8duK/7/fI9T/GQ0GumV5Jbl4Va/oDNL58UEj9/Ti1lf/Hu4JeOsipWJ4WVqNhlGNLCiuP9zEhx++56TvYy503OGzaBgacKWvRtqVBA74OQ1LxZs43nEC+/lXkkk3WjAMnUNjqeIqb3gILnsDyXYfQ2tx4Orr/d9xyujJmYFRnE/Q6u58V0qYxG6gTxpHFqGe6vvfL8IoC9qJRejzupEiWRF5758hfCaxddPHEyEd0WT2HcnZ9bubN+eM0IA1XoZBzwjf+9hsx7x3gjSQpz0j+4uhm6QYHEzWPa1cxxNW6DiTPPqW0fPLY0ynI+FhIfCUdHidzxO1ZZnCD6xl0JHXr59vwz9NeWIxujBRKQOLQcKJwx1/5dgTBJTBjXwgRwONwcCku0PG9vFL7JRRgEAZf7j5kN+nZJulAGPFj2xrC3wbOR4zyInbCvVgH5/lVxvoSokcz1VRG5SdHNWnk5pwwg9ymJgAHCsN7hxLY8cgdfGVxYavwxp87b7HBiwGGfE6WWqTM5sy9rG/NEiXAa2AX5lLk7Z/Imk5ckp5YmI3cRKmdHpS2tUa2ucrfUqpYeA1IUNb6QsGP2ncsqjes4svrZAZE/YrTPUsrKurfSh3aZAW8W8IhpauOILJi2CqjSR+cA20O2bkGnQ5kczc4Yf6yK+cKvz66y/xiRMtZeI4212I6K+ePOhPLoKNo/qActGGbPeqvBynHLQV6VLmmGowO+dmrDaa9CAHrxhkXtZfSgEvRV/5DB9O4BWb8MojPm6fdcGiLIt84bcDRdmJU32U2hBjzaLuGs+tbyyG3oV/xjPi98rMBMC3WVxUSbt4tSE3SaRb/9AHntwA4ETTMYguTHB6eBDuyCTp8xkbcyF2ej7mIijboauHcCdVdZiyJQlQh9rYDYtiY4m0VWgcmdS0zR7YuXAEponFK/byih9KX0SNvrVccK0xoWR1yto+EK4uSqUeWer3F33Iyxd8+/Ytns20l76EcZRhJB+P4cl38JFGbXOFE8TzJeOD9Z4wXUH7DadwH96/DxPNlH0UYtYW2kiggDFjg+oleYCXIzFIWoxT1qPQ9PVbYrVvMXjKdSZmKUv7aEv2ARS6LNwuYZv14lOexqs7Yrz6uyYOKc+AjrQDdD6w4BnqGLVDHpRSaphMmhgVZC6/Z+QgXwPPvrFgcjK9nIjdM3Y7p/+JT/1PbPhJ2/RCckhiqz94eO7G6Qk9Kfu0i3EfxkltrQPnSlONUlfZlC7CDTF1Le4Nc8kVGzD6lTZgnDVubrBV5auNaJfOGd4rv+PLMZzrvD/rTCVCXyteuUVgkbKi3x2nh/q7dfqvCwHxuqmg7dh9By6/YNE5yc21rqyATB61EfFolyd0VGnbb68yydQG/OJ76XNhos05xyPWfFtnwF7PbLaLuzBOXsctSTr1I3zv97tcRGpXwjwwl9hP2o7EPq8+W6RTXRib1Lm8KDN1L359yDpxKmt9T7sXRsDOCI9X+5vVTsFf9BOBSiy0tTZEUV8+W0+deBkK+Uv6wAz/Z3zN+g59CkNZuuBx2CttwYCOslBmbP9EvD1mOaWf+Sd06sQTaO3YjQAQhzQ7L1jkYbMdyQG20ZLW1XZm/OrIgsGNeueEUkrccKp/vb/KHAaU4Wmodixu/dwx8+uEPSxYyhKv2KowTsoXeoVRINoxE/ZivqPspKHWBmksmrB3bV+5Z3/wep9xkvj4QumRxzV+qA27iDuh94eHxzD3uWOu/eXnX8I/u7ROWClidCDfgEPGkW8jCJdAajO4a2hv2taIP4/bTVTGMFvAi3Pdwob0lH4qvwv8ON6Yplw/f/kSv/7yU24q2jakLOEHvRjbv9L+zOJqQhYiVPbSv8E2fZZXedEHvBfv6/xK7HqJp6eHyEMhbELdn5j3v5LrLcBOu8SWr1moqj/EC3/In47SJeyhtuhbpZQYd2McDtsQj23mE0vMDotSI+R5gz1cA1P6Bvjoa0M+hbi4pE61CXWrLk/Iwdh4i9xvb+8Stz6ub29224zTI3548/5dfPz4Xfzwhx9D39/gI6UQq0phU2cb+/0W+xsZH9juMwe6j5R7SLR9kz7xiPzMUZThGbxdKYxpSZt2xOO3+xP25bzrGw/6gHYjvcaZAzZcq4u6KR45NP785Tb1NmGvLjyVjf5mXPMNDt+y8HvILMaEE/3OyHfGR1b5Lblh5FvNL+Szz2zuzuhGHabxyAX4ogQ58oROVzuSBvX3AVt2nlviL2z4PIWHSMfnlxiJE1fMf3/4/gdi4E2uC4RhjJRfwBqKKQD2AZps81bY4p/TZrTSCHVbCjKPgo/O8fB0h10dkfnaHlk/JY3yLhzlsdqj0nsrXQFnzXEpA/B6uDgxb8l3QRHK0DzH+X3TtrHb7WPnJgE24dwS0kFp/QjWmnO/MfTh/jEeyIW818b0MRDxs2T+mpvk+JC6Ug8ZR9C1Nnk6YsfA1IeDoDjhJ49seByPr7luw2RkKRo50GazjUG7Brt+dEJfxgrhvTwds79roYFYUOg3vb4SKpbYkNvqF42cbGTDQ742+FQdlEfAxwyt0AEm/XGkv1fj5nfffQz/bNkYTnPa9AQvxldjlXbm91FKB0DskiVtDBlbZ55zIsafGKesha3tbPf7UNYn9G2sWGD2xIGA3/14+/WeoQu5wogPfsji2nM7jqgcW8CehecY7cY5UsTasVfnPOk/sCYYiAdDq+Ghj/p1s8o+xhrplh83kUuJ0M922z35zZSHPfqOsq61pf04TrzmZN53jJGnhAPt9lX/MzwpI23CdW7iQF9rO/KGV/udkZFFWnwWJgxGDz51dsDvLQM86JcL4/SXWmuMxOEi0cEInu3T6Nf3+As25dz+wGGqdEijfX0hYLfbxIAtdKVgSR2jf78/iP9vh/hVgQYmy1/pMhHGmo1tWYncCfo1nLy5eXOqI6ekx2+TtfUqeWiVjY72VkYWFdvYcMqicWjMZwK6BiFgFWyi7r1G5e6k9xrXKw6jkU84Yk5IBBqNwvaCsTi2kjzUN0Myufbe9kDK4hoJhDpWV0oGDR3BICRvhU7y07+N17HrMORwTzVeMdwZY1dGlgln0CkmAp10WNeVEgbh0WBHEOtrQwwgDwycNmFLh45swJTmdAra6ZF9s45nYWZ5CzoGe2USDJhxzmMmis/szLMwhRaG4HSFieSYf54grRd5BGN0ZIPLM5OccEGGDCYC/BHUJdpQo4N35S8NJi8DPAzwUochpHvAYWtD732LzXYfm0woGAufvjY9EHhhU1KydKUQdIqoJCHtQ9qFT1P2UW7ThR90uvKYTW+/lqjQ5WmB10BPNmQ/9cFDwuugi2K7/M2+/ozstGTbpbsHjsPVs3wNrUUtHepf4qJHHoQoGG5nbHt6K94v1K0lYWJvXan0jzhBu3ilsVXkg+wSH61IIOzvBtaIzLQtE2Oa0Mz6e4AWA3fjal/lov3X2qJaB67saeVZccJZCeivMdDe1wZrBVqXt2TuLr6wEWSCaMKlrZrATPjRSduheJL3QOJ0wqfEJ17xnbAn7cU6CBctk/OMrSiLOZ/95STpxO2fFTlJOh4i4GkhcZ1zjHYotT0Kr7VEq+gJmdk35cKAvKe9817AlGyjTplKu30aPFbGK7sCjDYOsdsf2Ex+Hx8/fB9bFhARJWPQUX3Aq7EFjQGRH+Dpy/IrTGG/vvVxHD2g295LdMC58G4/S0cH6cgEzXaKdujiCsOge8UniHEkXvpLD609OL0aExwrnDOxxP7x9ulKwXfrKpu+hrQoW+GqMyqiwvvIidjIJqIycHPrhcT3iO4meD1i6xO8qLtX/MlkUhiOncEnV7WBA7sc8eMe2rKN+Duj7woN1u9YOPiWmd9XUPoSRzZ3cuwAXfTRJpSpsdhxxsETuF8twFn5wg55PmJj1suDMLQF/V/6rAssJeUMIVgzv6nBvk1GnPSNVdbvkKeJX1cLMi5RuVbot1CBFkrqa0BGu8N1JpmEhugq/BK/GjxX2s7wmvSA40Knsg4/IHLMTJ9Mct7q5FGeS6npZ5vtGMbBAXjidkyhbwl/c8NPj5x8dpw0KlNl6+LMOOZibSCm1r5PvQ+txUBiq32oM+c7xwqyKxe4SBBk1kMqglqftWN1Ly3anLBKV92/omTPqH3FLkm+Uw5VsOFHfD5oKyvfS9KzY2FoPFfuA2NKqWG7NnfPglA52iaP08sTPjOHPuGcJn7ntw38yPcWe9pTlJs6tF3/FX/AmvJxnHy5wWRSrv5tH9Gdduhc3jfiRt8iaUYO6mXCzuVQ3TZlyPxTK/2Qmf2qV58pyn+kT7bXlnyK137iXuER49U/8MVvm1cknXNl4ntru9QrF9vlJeG82b2nxPrGgu9h5hGdIyLpv9DQSGIHaOqhr9SSbfTI7tJTkLsyzDljgHdAWG/5BlcBZCHeQps0SI/t3gM1LN5r+/rVKzSpA3Umj9mWvgv2N51ADHPJzLx2JO6jX2jckj/VNzom4o6wpEUbfCYWOWec9HlhJRdgBh5k8wOR0JfVXUH+a3ExU1vFPkcWS1vqG0Rgo4zjBzdlnIN8eCtAxf4jjscXNiwemO8eoXWKi4yNLcYeF6Juwp2Ij9LpoIJNBB95trw9WhPmWG6muZiTF4ux7Qzd9pVPZSu9A3JQd8oQIvmZsRF0AO/nN3ovuHp0q9w6rsU2ivAWriDOn1prNOzdftqlPquOusIIRCD9jimlykao34kcx9gvGGO1+CzqTtrcbPZ/qb06HFK+9hEZ7JCX1ZR1rY3u60Ja+PPbW1iNDQT7zvqYA3joSgnpHFrLawSaoK6Hr+Cj3LWLIzbwxIGJGwQTm5PGtFU3KjDQ1UKZMqYYS2y3IESbuMSgAAAQAElEQVT4mrG341qAI4yLnUmfsVk/dG5UN6dvuoUAfhAVsOcsykWYzlfSRnMYE4yTI7asb5Xyd9l3xu9tN45Y7/d7ae/GrL5Wm1ZwHPToP8I0bkpT0KLca7NfwQ6kAumUgoyVs/ZcEs/x6Tl5m5HpjK0oX+dSecln6FAWwv035TwDd2LsWsxjsj/6kQ5ICDCiS3RCvNd+htqYs0ZoWHW89qFXrfQLRQNNS+ZL0rAQF8R5hrbkkVgmjpQdqlsAYL+Tecab3O0v76XI+xvMaeW/iiegx0K7/SASPuZ4YQPZg0f1q60cgee8Z++0/67LfspJP3BsFmCqjwpv9pOJWZmhFziLvrVwfh6Zc7aHPZtghzcZwIDI4U1+ZuSmzC/ljC5shlRko88tiV/+LNKxIB/xNXAf2PzZkUcZt2fklDbqRjpw83u3OCwWZk/fnX0pB9ZMfWvpCvKqLYuvwpM5gVdxYTYhz8YC58DktYcvYEEcG59TuPHpXCleeTjDl/xr27kxBi1HNukmaLNN2MpvUYe0qcfkl1/asjBOxPQTupUGrxNjJ5+RjeAdX1KPFTLe5Ak8tM7Pwmbd/CazGagR5l36j0V71E7N/Sbg2UF44pI+5WrdpSzAlS7f0JNW+8lfygVZ1DpE6aCBn29jVrO7PP4urr8h/2+R3vO/IaoS6He7HU61ZbJusS5ombhxth3GbeDUKUy2Nq2GGwLZh2SwDQaIJfJk98vn0HBV8oYF8W63DRNGDbeUwg75c/hmgsgHHCYdD4PYkHw7qX14/5HTiz0GJszIiUQDtb9XDcfJ21frPAX6/OlT/PzzT3lC9fL0HOJInOD2/oXg88CphKcq0iWc56fH+PrLr5y+TFH6EvJiwNEpjkxMBsaRAPDx++9CejzdPBMgPPlzrKcfJ4KBCY40ewLjyW/fWjrLCefytCSdGJp6ZLtBjk48O2Qp7EbfWuGxrGYibzPBbmaSnuYTCdBzFpMv4b3irHecCn2+/QwLCwviLQvkLQGw4V9LCOvq6oDsrlKHfW05Adzd3yKbWyaXI06MVnCk16TvPuTn6eEB6UcYjNTTAF0ABAdOTtKifGacWvwpH8ZKj7I1QCpT9WGgrLXF1c1V0nIkSHpCZ6LmJoXlmQ2JZ+QrHPWo7nV+qEp8/hKXATmDAfIxEBhcHpCjYxo4vkMv//gf/zH+8OMP+WbSIwsX+XR8xxivLlQ+fHwfnpRdIRcMAxlMb0EMIdBJeOpJGlzM1LexPdeuVPpOudPua+HqZkQ26nHcjeEXjL///vvYXe9TB12U8Gdg7AFd37x/n7bz8cPHuOY0UZscGC+ODYuZoVUo4AdSCgM1A3mlJhYmPGWjLKTNuq6UqNhRrdhYRE7sKq4UE7wFP1lCnfTAFbb3wriMPyF3feZIMm/QdZ0sXoM3A0P9wUHalWM8/b3Hdu7ZpTdQWydMbeMRGHfI/Al9Qko4GWvbbi500OjkJ+3CdTId4PsVf9FWTNrX6zE3DZ2wG+3jdoz0C+SHE6Ud/8Pf/0P4Ranv3t9A1z7bK32Vg/SIQ770sy+fv+QrpTN+Khz12ckQBNp/Bv+nT5xkczrpn3PatEFPG/xc/MrVOk+shG2824zbqH2DDVtQFLBwIkXAZclTb21oJoGzsqCjzq5R0iZ2h22Mu32MxEjhzAjdUylj0VdOnPUD+bnhVPJHbPmHH77Hrq5SF4/I9vh8Cv3ANzUOJBk9sjGxSl6Rv3RecbLs2xwHTmNc3O+ItyYKkABJ2AW+az9JLyWJw2yoJ1FQdvpyviGiX2Mjxj/tXf+VvgV5IgASzRp9a2us5NooG3QmrhXukjIR15lgts4uS/TglO7Wt7Cv9iZP0ue4Ck/axyqjv/qEcPQDfV8ZK33HbeDvmhijvW1c/CjboZJ4FRY+JQrxXL1dIxdj8uFwnfHQBbkxPkQsMARSSl31hB2Mm214AqUPitsYudrplPqge/4sSM9TRd+I0M6NMwNxUj4C8dqeHf0FHuWrzuVD2na7PfHgJg6e3kI7RIff4+Zp3sSJL+CR05h28O7mJtSvchOcpZYSyqtHbnAbRzbx/G4qY7lvZLlZaz8XUW62SKPPfath0naBpT86xtN87dF5xr4T9qKP6iPO08IX1oz/KJehtkifgfYNRX7UqW1bePN7RbTH6/1NuCEmz7a9EDO+fPkSvo1pzHXxKF3OIQU9uEB3E+qRftJQwTPim/qh/dbFhIciEyJDBrTp4wf8Igsx9t0H4v27qzjs1pis3SpP+TK+ac/qw+LzHXnB518/5RfWGxdt19aMK46Thu12H57uviOeq489+KSrQV+UyNNYdSdP2kuOheACT2nfyF0ZSduPf//HePfde/TQ0i/sQ9dwUeg46fS51hLaqyVlS+WJPKbWmvNdxfeMkcpVexNP94bPem1X+QoTc0nfjQIQHgZ05lwvLMfYn5b8MQ5oQ/Jhhfx+53c3wbs50IDMOwCZC5xcUEDTK3mJ/t6VEsIcoK3Wkfsx7WSDXxkHc6GEn+3Ar58NQ4uRDUhzyC1xdqS4GVgbcQY+t2z4W3Ch8EurH+4e48jGwyvxCFTIsA8/8viEzTzc34f5kXo4TdrJMeTFt6K0HXVrkTdt3dxEnRMkwzj2A3P5Bv7s61uv9nPTUlvRV7R/cc3wq+1cYmf2fXmWlCjQXfIOqRIDlc2EnITlxpP+OJPj6bfKwBhwwJ60s1Jq6CvOod99/D7nvfcfvwt16/z2K3aqrcqrOLRx7cTvOJNGYRuzn5k3nijWFTrukLk6FKZ2rD1X6NR3/A5MizSM5DTGMotysH1DntJaizbUcMFq3RYZOV6+fv7pp/jXP/0pfv7zL6Fsd9t9iOsPP/4xjL8dPClPdfLw+Ew+tRC7xtUeAylAnzTKh1d1a3/jkbxo39L7w/c/hnwoWuem+9s7fPaW/GFKWBt4vCHeF/hS3y6O5d949/7ju/iHP/67+IH5VVs7oxfjt7B7+o/aI0XY/gmhsfTu63083D9C7xwD/CoPbdP+Pb6pTryvtYWy8Nnx0j8RP7UPefZ/aDyhf3FpAx6m+QaVbdqUNFr/9fY+1K39nSusPwPnlTnZoh2uZQr1bDkRj22zOLcYtyzaKSymXHbbMfWgLtRx38gVgasMj8z1xpsGD9dXN6GssNpQD7Wuc4V8Ox8yuVJfYgTezft3Yb7yjrlJndiubTtXXMpX1il35I7m/OoxaQKveZK5/Xw+g4rIRQ6irJTBN19lYyP7G4AVanaduVvC+duNu/fv3mNHrG9eT7jvnHkH1pS6kA/jyga77VtDDpRWudYoXQVOpF7Fa2xRdxV+a6sJc2gtco5EEMrniA6MEyf0CLLQhpyDjQXqQF0pdzd9tC3ITVzajfJRhhXYyt/vwQvgquPnh8dQbtFFaLcSZv0//8s/x3/7r/8t/ut/+ae4JUfUdmzDXUI9q/uZGGidtHelABJHsgLk1lX48Uq6mX6prv1aBX30TPyRdmWsbx/IG30TSRtx3lav0jq0JrtCzXIk1qtPffOB+JJ0vaGVLnOGCR0rM+Prfer/MVybXfIM7ds4PhHHMYBQltKgXqVJWbr5KWKsI/H+nn+9iedvjQWshPPD/5GqDkssONHAhLiNA0H1sN1n4B05zVJRlgHDMPBpYBqBBmnRoTSMBwLnxIRo8p7G/Wag9neCe8V4J5ypK+JqoSEYsDQCHW/cbRNnOo6GbA86aPTi4zENXuHqwLMG7aTslX6JB9ji6kohjCy5ONbANM4zfV5x6hMBUMMVXhYBcuN4HcgAkospeM8kDPg60AlcJwzdZEljLR2D+Fng60yZgS+dFh3viOPoiAZKHV1YXVmR2SeNPcfM3GL2eS/NZzZw5nxNegafcpqhQTmohw1yclElrReat+isZ4I6AwNgUpUw1vERHW2VEkQTcRu4lIEJqG+CnaHficmAbFLrZHr39ZYJ/ieC0dc4Hk/A4zQOwYvTMiGPCXmilJCWoTagF/rNyP0vocyXhWtSw6+3H0CkbiRVevpaw8Btcj20CqwSpYNrFtcz/FsU28CEvN3tc4HkZHCZ1JR70zbpJF/BR3vSjjZMXPItTqoBGkwaXODXhI4h2PyYgdt2+SrISZxH7MTivfWMSt6yH32ss8A05l7C+wodLo4sdRjsiiwW+IVTkFVkVIcW2qhFmygdPJd1gloQijxYvBdART4DCbPy2ZocbzbRxj5aqxQmLdoLZqWtWRwjLYBKeidlqJ4gVDvsykqrfSzKxusADlpy4pgxCsdb7xhhSo9F+7INjqKjoSsgtwBfTu3j5o76P9NR+DP2qyy1F+Wpz9CUMhugv2+Ne5IUOqtLE5MNulaPA23WjVwrfS960P6OxBPhClNae9otZ4BbB3nJzy22fHv7NReh0gDFNK2/V3gLm9cTrC0hTvVCB+S3ZL1+YZLoJpF/PpRXTru0IVBBewnlJK3q15gm9Is8AMwPT3RWPrU2NtuJtSwCDkzEm3GbSY5tGkvBvuR5h1+3oSZ8E42VpxLKQfuuwAk+BdnLfyk1pL3VGo43Keq5p0smES5aTtiCPiMuxI0OGU0fkxuLelUmUMvFHtQU+lD6tyKOC9zVoZaQ366UXOBW6KroyyS7b5WF+2rf0rjd7sIYG3xKqTHQt6+2r7FD+qSNZhDn7/xV65AbCw377+0PLhvUtcV7Y636G8BtH/H9FcjKS/ZjbAWGffvWwvvUWclW5H0ZlRVhnHxF35nIk5xpQ115a0OnzivayNPTU1hObM5kfKVNXpwT3ejIgi+sdXO+ZWNcP1OHsMFbUh6ji2fivPTrKxkPMIzS1ewToNa/TE5tk+qhrnwkbOLbhVthRGePtdi+3kXCqrVEbRX0S2jX8pE6IG6Ih078lNC+L3ofWgvjca0t27pCe6nR2BBT5/YNPspgRgY0r6CoE7+2zG3+aNMWCIhaa4zEee3De/se8XE3os0zgo/1A3jVnfPgQNyyWJ+8Iht+kq4Cb9wwCmuGDuFxwa9n4sJrLPNfEALN/EjnCd9IedJpqDXMA7bowdykby19VJji6YpYoHqZY2ZR5livs29HqCs4ruDvodUDI2U1CKPVMPavo0HMD+joHZBa0n86nhZgKJcj/AefgUV5V5y/lqTf2CPN2r58TczHxsITeUfaHzYAdcQdBl+MAZj2PWNv2p33dvAq37OE0N3YscEGRxbIynn1DZDT5s83cNC5Pi/r4mo+Itdn6CNXABcMRd9jGxZkcekrb947vOu4s3ApoBiJhVviXvUBes7Qaj/539A22oZuVt5mcM1iYjRQ6a+d6Kd3bPLdshjx/sRcrr8kr/SmZ/5mUGjTwlfWWcg7lIdta4GovFkIdYwUB75xwlacC7ym3rEBcyhjwfoMbfSx3ZL1wD6DWbmIV3vo5QWBFvjdIG9t7sC8UKlf0KGxxjlcKvSrOgxJjTyZi57pkxUykcWnEtppHVo08ljnkW8F2DvKBjmq3762KQBGiwAAEABJREFUtLkBfPbdmDNhp6UDYynRo7cNm0QeMtTGHB2BzM+UV8qMSCGeuko/D3v1SfsVxlqsHxgn7FIqPS8y9IoWGW6+MCO/I3qSX+U/tJb+t46DlnUkv1c/UX4j8Wa33UN/zUMZfcG33ZWfOYQbkK22HLMgJ21c2ECgrqAG1glv+pyxM+mIFRXtv/1R99LqFYLRIdQn78KzAC1q4lpC3yyl5sZCg3flQOcE6P1aVngztuT4bPQXcoMwMETyZFv2oZ9xc+GQUFoztlJnu7btZr33gpA/8YvH+2913rzBty0LdV7t15USvfSiy1wqZkK5JB/XHr5w6DkSF0pfIudEYk7aNnRcaPwWVwKJIAPhyoy+oW9Kt7ITZ4es1Um2oX95U062Ix1uV1kHn66UqEOfdZc5SpygwUZr5hTOSQ0fypjVV8SIvTEu3j7asjoCLcNKDLXFhv4jMb4O2Da2oAzFWhinvwEkLLXWsJSy9tNOnZcsSQc4cozjOni/FOgwfkI4sXHKOPmKLSo/9Sb/E7wL73g6hTnaPJ+BBhVlvSS/+EbGQqoKOCCKOyT1RjMYQ71QmT/2sVR0Kd09vPqcjfzyPseUEvqS/Hu1Xtl3pSLXFhW+5Tn8vOFST+pxftO7cBr+Ki7pEgZgZRl+l7cD+AkzWEKZjm1ImyrQprxn5sw5YcM3PxiX2NaiDNa7383v3xXJ8/IaL0+eZJxDR/D09PrdOxxjuxpAX0PDaATbVBhKv2Ni/fOf/jX8e+07Nn7cKTV4v5B8aKxOjG4OGRzQayZOPYakMVWUroFoKAuNGpHO0KHeYWjhIt+JvmKwtk8kQAZmcXtK4onad+8/huUD1wMLqAHjs69GKSzhjySSecLERKfRiacvJUwk7JunBTiVVrqjb04anCZWYAlH+u0DiUm/dHfQKE8PnGq46+337/i/oXhSYwDWUVptgmRynHD4Y/g31E7UwnOsjm5RVj7LWw7AaqS7lr8LbtcCvT1y2273cXNznafHnkjMJBLysCEp3MCfgU9YniYof+FsSZa2+33suLoQVH8bJnL53MCvfZyoPDVyh9bvl/n69Uv+/f0//dd/iv/7//5/x//1//q/4r/99/8ez49PSWLfVlsoUJd0R0Qma9DoAlkZC7e1nvpN7PeHuIKGa3R0gE7p6OEp+NivMs4E+5rTW3f3r69vonSV0445PBE6Y2tDcyIdw81IhrEgP7KDPhFY5nAneb+FR4o6dvPK3XSvF1qG2nJyUI6QjV5IWghFtQqXNiaAUougQ5osBqPJV7GnE5P5lGOe0PmvP/8SXz5/iodPX/JP8pR5Cobh6sMiIOufHh5CuX7iBO+Fk0qDqkmVdKhDy4CtWTrxd/YwoEMfycgZw5OWOlR4H8NkRnv/h3/4e06m38dm3MZBuVICxiaSTU9d1EsDrmO1BVgNn7fbfXg67wTpgqSUCr/o8+3KQyjDythx3KXuDlc3sWHCV5bKRJvao09tKPj4dpYnZ9q/9OZEV0r4Cvuvnz7nKYBypmvKMCBGupS3V1h8Ex8CpNMqvxLagJusxhH7dKUwYYxRa8v+a78lHEUT9ZVYVYEABmSnLCwzE+uRzUsX5W5ofvr8a24CeZrq4tk+ysh7+5pgCUTc+v7D8314onHrySPFuLeW+3zrSD2vtESYdJi8Vwgyfhgf7jhR9LRHHjbbbXja8o6Y5WnL9bsb4u0Y0QXx94hNH6OUFlv0+f79hzDWaS+OfSVhGFjo+vaZ4zxBtl67uvMEnMWOm7bqfkBGxvDvPnxc/8vyN/3J8wN95blVbJ8izSPJj2+qCfea0z3128ClHNT5K0meSYp8OjcH/CHlXAwpsxl5q4geeCO+JLwNMHe7fWij4hCW8a/jJv9+/7DHHkgI8O9SVjvsooTJz/PTI5umc5jMbNqW2MvGEIlRME+lLcG4ceEVe9c+hGtR5sZFr7adXl7yT2nd1NB+GQb2NanS9pRtVwrslOBX2k9ljlsXSsQUaLzEHO1Z2d0jv/v7h3wzwQ0h3wh9engMdf0VP//Tv/4pjBHqRHltD1twBv2fc678Myfnfn+XcUG7U776AkziGSyskOWJ+a4rBXoaLC9xZDNJ3WqPbiBlx+BDnw6ZG0e2yFqdK3PESBf4pIvO8or+Vrk+I/MZuDXU9/fffR8//vBjfMBOjM/6vXbmMOXjs3OGOl11SGw6K6oS6qH2q8/Z94X8Qf/SbxI/fKx6mLGBMf7whz/GD+By7jZGpL6waWV05iqM/fYq9A/t3oWrbTP2oY15v8T6yXvgO89DEXY4k2Ae0x+N++mTdNWGjVdb5rpWR8gqayHWNnxkZDN9v9/lmzXGR4bEkXzgmVNOTzKVhXR1pX7bwNTWTdq7UsJ5S1q1cWlz3B250APlRB5kX3OCJ+z5yy+/xPHhPpSjC46BGNv3NbRBcVggDrdawv8V68Rmo7btIt8Fhn4tfWeM2Dlb27Gcjs9Js2/IGPszD2Ou8fmEHekHLq5cYKgjT9t9C0H+prd2304Utv6rbtAwh0/IFLtTh8rZdu20bzXj8AaZDuQePXLwzTPnavX/08+f4l/++U+x5kT3xLXHcDNKfvx+iqfTMz4OzdL4Rru2abtxyfgr3N3VPkbi5bgdY0NRzr4Nef3hKswVNvtt5nHO/1vu37E41XbUozbjifWXL5/j06+/5AGWbz5Iv7mK8W2EfvVo7qM/vqDzWrEPQ0FXouJX6mggDkqPcGur0dHnoifxKGPzDf1/letjHJGrNosy0w+1V3k7YlvG4OeHx3CMb2qNxMtaW/gmoD6hLJS3sU/cxqKr/U28Yx4+XF2F/rhwOONCOuMB9tBD67jdR84pxO/dfh9FvRAfn7E53xyVhpF54N2HD3F9uArf0HOjRl0bS7VfxwytRdLUEXMzx5xlI3bowjePhtry4ML/scg3dH17qtYavmn/65cv8fnXL6HN+JbT+3c34VuBxplr8roBWRbokpaJmKT9KRflaB2shMi8Lvj3pb4g8AG69vB1c/Uubm7ex4F78Wa+MtQwR+qhQ74O18ji3XvypT2b8c/hmzfiWdBGVwprS3yMvMDDauOFc5tztjxeQ7P/Y+GAbZvvqVPfcDBXV39HdKufPT0fQ5vXB/UvCM849w75S5t2ds1a4t2H9+Gb4JZ30o1dG6PFpZ60WTeqchz9N7stueqIj7Us8qTMiggoHUU+MAG4QVooLuVFvXyckKtFutTJHeu0O3KDV+oLtqsNGeu1f+eer7e3OSfU2tJmAIO0wQZc5T8x7kQMlgbpVoddKRwUTMTbR6aXBTpr8r7DD9XR1dU+9uQw3h+oG1qF1iUu9i1twWd32GcMHcZKfC3EcThD79o/zWFeJF75kxZ944mc2rdKfJtE3QkT4FGg37xW25XGAXup2IPxFSLTJrWx3e4qbtBxT5u+7Jjddo+tXIOyEK+ec12hPVzjb9rCBr9JWEimby19wfZJ/yKOPbo2QkYAANWS8rzQJv3SqB60IUCEMVT8xnbnBv241Rrff/8d/vJ9ZH7E3BR07ijS/Zx4nhO2eITrdWbuPEHHCXuWV+O3/W0zRsvDu/fvw9iZ+QF+LC8T/c1RtBFt3O/kMk4Yky7ja6th3P2IDfuGumuPHX6HljKvMnaKu5SaMVoc5hI/fP992Fd71wdct0iLemmtYS/YN/G3Ar/Cd/AR5xmj9hoqlLrf80/5XRDf4eVQatI2TS8sQJ7jmWRFBz2x8FURGprG2teWk1/pKs5WQ0WOfm9FKQSOeHse814lrsFoWh3vdU7HqCh7w6JVg1E+Q2thnUakMd3ekTC8HFP94rXNq32F6TVpKdDQlzBJHHdjmFTZFyRhcrTgFI7bMLlqfAZb253wc0M7+BBVTKaQAA+4GrSZ0NrPL/t0vEWHqq1GpV0a5MurstH5TLj829DHx0cmhN846ApVktJpdX4nCsfqQNn89ks8ynM7DiSju7fgeRVOIhsmopzkwC8N8m9/4ZgswUagwqQPVSA7FsXcSHch4Hc0znTKCZVrobdBzzIMDX0V6DNorVSJq6Gj7X4fA8Gi62qYKIwEJPFLciYrBB2DcgGX8tXBvS/gtJ/8jMLB0TfAGTdjNBKAvqE7xiycYkiTRZhdYWKGeuVrAmH9RTcBzfI7nWZs9JjFfuITh/Ar9iAc9eI4WF0nFGxBzqxzjLZmQm3fHQFeOYA2tJmLfpRRhZ7W+hjbAN0tamsOiYlNIRMAJ39hSZdtta7tPjuByYOBXbs2GbW+f+sjvgTGr6QNYtMWNU7u7attKV+Lz9IvXfJcSmVkcDo0p/4qtiHfs5Mn4yMKQbaFCa1j7WyfrmAMIHdh4QRlwBe+9AMofUeDlRf7KwPbncAm9K3/iMe+QjqDS5lasg0ipc9xkAAmKkDelQLYJWUnPdkHmr0K13gjHroyTHucM3FTxra9gvuMHm1fy5uNI8+V1paLWmkWftIDdtBCaolxO+R/rWnC0foWBRsVjvJprXqbpUJTX1Za9Zkzk/oM3oXTGOGuBQnAlvcz7ZMJ0jTBG5sZ2LSA/tqGrZIwnuijnv+qP+46JQgsYqP6cBJ2ceBY5TfUBihkAUzreIja19TrgC0W6YS2KWk4Jv4T9/qVCzL7I0ykwKYC9cJ2gWoSK+b0mUEc0IDdyItjjBsbfHZHaeBBceHiyTinLjo6KSfxTG8LRKpiqDUa8PrWogPBGZjpw+C2L1jshj4qfcVrsnUMabahQGyRp7Qp9MuztJS+g4QlY+sJO5iBO51esI+H/Ht5aTqRzCgji3yckLl/S3+xccdJjzSgOtFlUSfaivY1AztpAX82+gt/JCfxDrq9lBiRy9XVdaijiTFpoyRnKWj4ts4iHcI2rngv/LX+NflJaMhMW5Rvx7t5pUyNG449Q8sMv95L21lZUifdOR55pYw6EFOx9p3YDJkyiQVRHuLaXxqUlUm0ZcZ2GBLqcqiNa4NH4Sj7SH+yXZkV8HivDRnPkh5sWlqVtZsc6hqVhXPyQJy/jFEn0phzxHZM+5VOYb2waeT47FNr/kntuNtmH/Gpl8LN6uPrvPEKXutXGqZciLip8fy2qH5gIa+staeBuVNbHrDJUoHkD1d5rq3Ccw2YBgM/8Nhqyzl3y7xgcTwtyFKZHkO8ytQ5skJvVwAo03TSHmprCVPelfeJTaCUOfZxZPGvHTo3XGg/eeqJ/zMcMgqQjD1IXD1b0HUpNUbm0R7a7NEFv8ErjuCj7JS9OtaGaIYnGvixTTrcvHyBBmUuDQWYFfot9rHdq3xtsO8BuWm3E7KepMOSwAH9hnvFX8DCD3SqU8tCX6/aun++dcJHhGGdOCwz/fGCdX7GvqXdAmhyTPTSKNCIJMhN5jW2KSv6wn3aprHG+DTQt4eX1C+6DUhyaOW+VeAQP2rrotFP3jbYYNoiPCL0hK9u9AfxyxcgovQlquMprda0SfFoy9mn1PAjL8mbfBOHzD/lXbnLq3L03kwwNkIAABAASURBVKIcbDMXPBGjTtjHhP4nxnmvrVhvH/OHRZmXAm740LY6cS6h/1rU57o5cWTunlKeyseStOHjK64pY4LwXCRKlzYojow50KBtn+DB+pQ7mz/6kbHITW716Pg6SE+Lvlmga1j9UvnJ+wwvwhf/KqcSte8RNVJF75Ef7vO6/rKfsja2blmMe6210QivzDHSoHwcpW264S0fytRCx/wRjvr3QRrO4OtKiQYsYW6gWTy2uaGufSpr+/fouPYrLwtysygHYXZlrXfsqv8a3jumx8564Gtbxq7MMdgw6FsVLOFinXGEI83qRrkrS/mptWKbLWxzgM91qNGGtpa+RdJFP9tKqZGw6CysAv7WrKtrDc+V50p/+0bYi9/IYWgtPKDKNdFbnBVWbTWUa59jSojPwtBQBqssIue8Qo1y1U6UneVEnKA66eqA0deGza6lcq8EjAvq8HJILExhiUMavApD3ajTPOg4U2MnijFO33gizusnM3Zmv7M2i54RdDjZrbcLMRsJ82C8hXsAwYnw8CnzfGFYhGtjj3y8PxKntWOGJj+2Oc8ZPydwikf99K2xNmhRudbWhxvRrjcr/Cufibinz6hraZyxKceCHlZLwrbOYv++tnCz5sq5Z78L5SZu2ywVuK1VxlWqFzbopwBQbrxV6oUrrtkYCS9dLfRbf2q3bsDp40hlhQGD3kt/Ixb2jOEHkCttfW05WD0z4FvM1f5f0bdrqCM8qi/159V1AgDCHEAZVfyph25L5SqdFbjeO6anrqNPazWEmwhlZL359vuvnHyr+pu/+R3QrFuuclR5ntK4G/znP/2Uf/aTb5KwGaOiah2ioiyZ6msJDd0d7X//H/49C6uPMZKguNv37sMNjj+mYeqcOpQG6b3GoUEYgKJb8Xq/IeGYmAxv2Yn+6ac/5ympwdkeQ2sr3lJ9zEX6GcM94Yh+Sa0GL32FdgOofGiwGrbPOyYTdzB3u30a8IxzGDheMWC570rB8OCKq2MNFjpkUCWtjdPgDRtM0iktE+OOTNrirLXlWMc9H1/imQ2ge3baXSjJ79qnZp/gY0BwPLeAL/gUbbUmXQMJ84bEJE8CPtxwYvA+3nP1NGIkUEuL4wyiZ3iQP/EuBJXTxQnpMCCvTG6A5b2+ZLvBywXmC5t7TvhDbehpE61tQr1ammPVIycnfv/K//F//uf4z//5/4z//T/9H/Hv/sO/i+8/fkfAG0mC59z5F558OtaTUOlUl07OwhrhyaA4oF9PgwbgZ1AoFUojT/i1CSd3r6eXKW6/3sfd19s4EYSlfag1E0J5NtFxF90daxMf+e9rywnNU/r5baFs3dCY0BgrDG1FfSsHdaOenp+fsNES7z6+jw08a/vizODPhCLsBr0mI1c3N3FN2WFDBspSO2aSlX77YSrRtBM2uFAqbViWP8BxshPm8XiiqYSTusxroyfapUm+T572UtQna851nsDOla993CBwEtLenbTcUHLD8fnxeU3s6MsPuIVeouKj0t8jH+3wUsT7wJjP+NqXT1/yTRgTxF5ZRXCK90hCvMTAs2PE7ymBb/nJw8RGyBF7M/if8IWV/5K8lYJeFQa+5EJC/e+3u/AK6PTdI3rNMfRp0gadbqY9s2g7EQNsq+AW/pcvnyL9iTHPnhTT/vqGE/GCs6K7McuArhwXfORRuqEqrFMOnkb8p//9P8U//sf/EH7fzjsmWW3VZE1/6WtLP/TeCVE5CwNw6b+19fAxEOc2lDFL0g8f0ixf+oM2amJuUr/Sgafio6kYFGTfCR60tSdi6xF/VB/a9COxQ51OyFfcGatY9Jzg2w2UrpTwnzQBChtZSPjnvFonDuGfiI2+8WIMfWaB7QnTE6fAj/cPxKgX9HtGLg2bviIGtJBXN0p8I+Xh7jETi4Y9p2yIPQiacU/xyCmXvuOzdjxhvy8sKl+hV/xupA4kEhX9vcKzb4Stb4bd52nRGaJtK+jcjWvt2cW6vi/dwi2lcoFLeLVvVzCo85lNookNn+eQH+O+dBonHu4fQ/vRbxadHcN4Rb6elqmPO04/jRWrTBfkBaX04Xf+KFfpEK70KrMjepmQ+Qm+1gXCMftqF7v9Nvyei//4j/8xPAmzj/iFb/w+7K9Ce9N3YARZTyFcfdZ5pcLPyCb/drvP8RvkOwwtAjZn4vqJuUWc/k9hfleFtIlDe1BGiPCbvsVRe+RFkXf7PhA/1aP8S9NlIxCJ4n8zC+kjenwMfdpTVDdztFlj0YL8OgmBxg4dmpA53xh7xK2evn4mZhCflZe2e8uBTeoY/9XnPWHcHA7RdjtsawznYO0ywXY1ZFRYykN7TP2Q0It7YJ5wrja3oGPa5RHfF+6ew4iRQwRpOqIb44H8GSf0Hfkxd7m/v4e/B2x4DtgI7VS7rPi38oJF6gu0tfT3AqIZfzmiawQbw26M7//4Y/z4D/8uy+5wRfWSBw6+4WE/zWdoLWrfWGTMnGoficG+uVfzlNVTUN9AAHQ8I5dH8gJpFpf60x4f8DPt94lYLA/KRPosyssFiDqXB2PSh+8+xoitKEf9QvwW7x1j0bYqdI3MZyOyHLkvpTLPLrmB+wgd2oW4PJV3sWFxrDZgvTDMdZzPA4KNYa/IRlpsV37yZfH5W6FBOMpZ3PvtPgp+PiHbGabPFATpsCz27QsIKGeKldat9K92Y+74jK7vHx/ICb8yV33Jt+z0C/F2pUTdtNA+1In2cKK/ba3V2F/tw++AMd6/5wRcXreHbeYLO/TckE+tJe2hlOAabFzXuHySnr7Gxce8Wkpf0nYqOOzDUMYCB1jcIIm/4Guv+P4Z2Vtm7ifY902ahTaf1yLNvlX4kHHsiH9OxLMp33B2Y/lEPNAH5S/4mLsZn55z3nhM+9Lmb2+/5luq3mtfyl35WdSdeI74kgc+L08vGZO0Z/3wBA7nI+Hq0171deu0C/3LN2jSXplP5LkigzPx/5VYu27+LlHhX7mrQ+VpjBe+5Xg6MQdM+MmEHJbQNpSf9lIrMqZssNkDfu4a4vrmKrT7Mzy/MMfo3/fEcvmgCkXhJSRKzltuTkmvubu6dz5zDvZ/QjWeb/Gbj9+RT5PX7g77UIfatXOPsdtNruRpwJZKwZ+n8C144/BADrshlx6xF+nZce9V/3ETRXva7vaxBa6wd7sDMWQXtbUk8xk9KTfnAO12Zj5XHsr0Cd8395Jm10Py4LztwL62jFEDcC6lDS1cWOe1r5FvcKOH1jf6juRBXlsYPw/Q5BvC2vwBmW6ICcZX83APYsfdLg6Ha8pVbjrsdvtwzq/oQVn0bYUl7FKqJAWG7U/qb2auku6ZeV4ZPhPn5Mu4RYe1/9vvhVFnbOVEHFF/ylu7PANDPWk/OcYYYV/q1c8CbHHgWWERnGMfwTUTV8obXTPj9JETOF7Aof1qF15z7gKOfml/5yP/JzrnyC/4jHOQ/YT7Or/mnCONE/DFoW8Iy++a/fLla/qbuU1XSihH5zvf3PL7c/xS9h1xT/10UfD5Of1ZuchHQ6bScYZHebEAxqqMJ47bbLYxkEO1WqkvdFmAMyGeJQ7Es+ubm9jQjumH8UFdOd/41luP/6WMyV9cZ7Xq/DRlLDmyierG2Wfmb3lynMU+7/AL1/LacdrAUKMRV0fWMwuyM06YQwpbPixHYwlxQ7kv8CMf/pntr58+5RtU1qtXfVFdwkDyI86uwBc/MBfqo9UaG/jWbrvSxf8qnzcW/4bZ+Q2FhfseRQQ3OucRRzLJeiL4qvynhwcm39v49PVL/tfTXzCki2E4wahYDeOicA3AZ7k3aVsng+d0MOsKDmLQuziDzmEZSY6FddapCQQal0HJtlob5OFYnFaIZ7Ydpxe/NAuXDiHoM+Pt4wRmkHnFoW1vBHT7CFc8Ol3fWjqgRmogMJE2GDs+4TL7yos8TJlgzNG3FjriZrvNE0NfI3ezoxCUFhBZKn1c/Eo3PpLBYKWVCRA5i9+oKq1nePHK0G8/Pqcc4VH8XUFq6EgY8uUEbaCK8m0IrJWorUZOFDhxT3/lLy06u8IRls78cnyKJ8oE/MiPVCMZZQc9OnDra3x8/yGuWNgMDfkTZKRbfWzhfc/kYqIpTEGYFBs8nHDEWaHZNuVvIPCeqqRTOAaylZZjOCF/8ZXtT7+SxN+vyYJALZDmWAOSspTlFY6NlhJO7OpzJHB5NTGc4cMEW5kFn0bwHJkMa+sVff5p3gmdzgS6RcD0kU77d6Wi4zF29E94IFQGe/jebvfZ1mpDpJ7aLiwu51g/UOcP/W0X336/Y5KmLx20K+3rYmduEjnpJG+M69Gf8rVU5M2QXGi8kmwpK2lDRVHR7UjS5LOL3YttarPCc3EnT5ckYMD2+9ZynHpR/hCP+ZTQRrAuXSCsr/Qd4K3SH5LoE9HqQEFukaLjd6TfOGGZXPStkUCXrBeGdeLebMccIC2IBBzcoRf7NHB4zUFg0V43yFfeC8+V9gYttsvTkbgkv2KpyEYZAC1tZZXNBP0BjyXLBbb8bkgElVffar45pQ/NbropzDfd298SfLz2tUaFL2mojCuFZ4pX7curMhSEyc+EjqRPcI4V3xb+lf3aF8A0astcGFrTLoSvnaylwUONMzZ5gl+TdvurI9wg6/Un68RxwBbd4Hr3/mO4YSyfpS/YzJIbqdmvtbi6OsR7v8SRYrLao0+pmfH/jDMwoe2cebbuzHNECXWx3W5i3A5hjHOMMJV/31qyoc+YvJosubHgpoAbWibRJ+DZ33FO+F6PbPYqr4p8BSCfjjHxNg6YYJj0f2Ke+Zf8k6pPJF/PbDw/5yal9v7Iglabn95kfkZexugZfFmQnTYjTwESrzPzwIl647x9pCvZpF1+jcPy8gos2+3ns/2k16TLqzwosxW+WgHDG177ajvGxaG29JFG3DFebvf7fLtzg9/WvjJoCf/cJ+GAE3FHY4xyFo7Jo20XWo7Eqhfm5G+FZO8SR5wP3DiSZnUm/h6H60qJrhbi1TZx76HBt7sKTCxsmhuPICSkx9h5YDHj1SQSQ0xfkRa6h/TJmzRq/zgzi9zl29z2ii5enp7i+PRA4jozvETfWvhxoab8vd/h4zc373KR1zftHWpQhAn7C4tMF0wn9CSuDe1rgou80JNyn5GVbcJSNtIhPbVV7HVAhhWeq800LUmL/WbiDiBgo0RFzsaoRnyptVKNvyBPcT/c3cXTA4XFhgsE+aJD8mPf4KNMIBn4HgYYhShMaPwOT6LpgrwKeCqlZQk+EzZ4hLdVrxPzBiMAtMKT1gXfnbNenOpl04bo0SPDkwZ5rzwPrcYAH/KQsQa78rqBp76Js2Z/xy1+Fx94vHd8KbZVHt/mL+4CNdjWeZ99tW0q81krudA6w/daztlPVgu0QA80GPOdN6WlQmNXwfEGpnBvnTaecwfttUpLiTpw7dEFcpzQlTGvkROOxJ8Kn2cEovzM6U7Ebg99pDdjND42tIa9QQf3LtKv312FGwpuyLXfa2Z5AAAQAElEQVShmnICYUY98AWTPbSM9PXUvTF2jR8TmwBHyhRHFk7++a6xzTnbnEh/WeC5Q1ioAPlGxnB92nyvtT5qpbQubVEZbMkhttt9bPf78FlctTbGlgjg1Fqz3jbL2l7hpQKr0oN+4NSGjUeW4GO/VfcD/YRXqV1/SqngHzM/lS5l+YrdGWeNn8ZYe/bgtngvXMuCf0FcSJf1xhTjuRsX0qAMHO/i3xilDkZ8Wh4PXMVtH+cD1wkPd7dh8d7+KCFarcnzgNzF7xjnB+k0j9QW+lIho0RDR8JXzyWwJeMWvOhD6sJxWVCI7eGH+4otDcAvwLGfMUV/loeIErW20A71l4F+PTQ5Rr5bVX4talfpifxD+2cUcEupxPWWpcOGnFuMW3dsKnz69ddQXq02YueSC3DXUfK94sX2AiqB05UVLgaJz0/Z95kN8ScObJSdMM0PtXdjozZoSTvU/k9zKGdI42eFKSzr3CzEZFJ+FRrpsB6kPDCPsp57IkY738mvbWtcnTJW4tw5Tnmo24vsXojN/hmn8HtgOqddXd3EO/+07foqxsM23HDXLmurUSuySx7RGWwLhwvoWMdhY+aomYcRE6n8lj8qaXOcmXr93au0OlZ64BRFOOJSrCn49ypP+U5c3PybK3YjbOna7w/4xiYByNMdh6Lahzbm3NnauOIAhrw04lDWYbzqRl1Ki2uDxoGZ9J2Yn7Me2ey3+xDOAp/K8YDvD9hxV0rKttCnr9hQa+G9hLyCy/7C8LmUymXlafULZNo37G6tgxRUtXChKBzuCJ35Z+PapPMkAAKMKVvtYADfjpxUXmqrMaijrmckkvGtP9bXPkgzAx3OBQilgBf89K/QvpaWPG7GbehHyk6hfduMNScCnjmOPJk7KeOZzaMJWWnXl3JC1+fL69bx+/r8z6gt/7PKv9W60tVoGHGrLTQ0TCFUlgH+jtOJz7dfwt29X376c/z0p3+NP1H+lfLnP/2ZpPwx2dL4TUydGCYSQUwSWyhhgNEJPX2yjxNM8MGk1mDDvQZ0TSC5YYdzJIEQ/yuOY1DqSskJVufRKDWkV+HjLMIyIJrIGvh0yJ7+4jPg5mTHKeUzgQs0mXBWDFgDl66htTDZle8zHU4YbAZrk2x2OYV9wjC9OtlYxN/6GpvNNscerq7ihgC4x8FHHKGUKvnRaosBXvpK8IuA17fgyr0/0goL1M+ZQAtbXAZXrzqIpwbinjk5qMAZoNd2d7GVpxONcCzyLFwnrKHWlJkOORB0TLg3223WBfsUBrDLKWQuapC1wUL+TXiekNktiy8XyC4INruRoFUziHTQcdjt87tFXHAOBJMLjV1ZdeX/9jE05FCCiW3OE9SceJmwItB8X0P5S6/y1M7cjf/0+VP8zAR6f/+Qf0d/Jgkkwqkuuzo0Cvgr/HUF+MAy2ChwZbNB3p5gDgTvlAl8HY+nlLHPu+2enfQrAv+WIUs8cJqtLA2WIrCP9GhXFTxuZg1vG2kMCBMTd/1NKJWLsu0Kkxn6cYKWVkjip4SbcNJyzWmWC/QGTdJ6InE5EfxOBEFtdP2uholkYQ7x+6WGytsgXWujDswYivZhkVZpU6fXJLgz9nlL4nHEXqXdom14YnGG/+uPH+Jwcx3CFLayGbHTtYxpE6VUdFvBVQnyLTIWsJG2aduQbssW+3FMLdKE7OFb+vSDNtBvsB6FR+RiZWS831cz4icuEgr1Fb0taHPGz7pSom8V+C2EI+9elZm26oSyV1/4lfQ5xs08ZaAh2N9yBpb8akPKtQPRgJ8U9IfkUvdeXTCVLrhdwr73j7cZu/Szs05RpMxZlA1auinjChxhNa4r3wCH7i4KPNaMlcINPrMLLGg5Y7N0CRPY3X6bb3ooCxMFun376aHPE7Zxt43r65u4Jo5YtNFaa9I9HWc2aY+YFTT1hbFL+Dfa+pt/tquNaY/fff9D+H0M77l6sjdUN2boCz0FYjwF/f6H7+OPf/hj/Pjjj3FzfY2uSy4yX7FHua70ozJxuamgv/oa9gDv/g258fmALiAi/7tSfUG+pEq93LEh8zXniV/iy+3n0J+n6Rl4BBx07jhpMU4ZY1+xzd24F2UY53zL7M8//Rz3t/ecZj/Ep0+f41/+5V/jv/x//kv86c9/ZlP4ifJI2x3XBzaEXmKaXhO+PqF9OGflFb7Xq5wlZuSJPOB1wvc8eT3hN9IiTUkE3XAz4GEH6NC2bwVa3WDxFNqNqReS6BP+Kw6G5Y++7PxnnTCN/dpwI35o08aMa5Jk44ZJsn1OxI0jfmuZwWndRr/Z7ROmdj1B80zxejy+wPsqBzfAfCNLWVqEoR7k2NiwYyPHTRFhak+eVnvS59/zG7f1cZwh+XXu1Pc22y22wcYM+NV7wc7fVBcusFpt+f0UG+YD7bmvNek0BikfD4vuiOG3zB3GOXFrI8oxF39ssOi719j7j3/8MTx91DaFY8x9YuFjvzuScfmt4FNWG+YY8xJ5U07SbZv8CdvrSOzfEi+usdENfGR/smF9xbigDNWN/aOLkH71YlFPM8p3kfszG45//uf/Hn/+538J34JWtuIs+iu+0MOzcJyHFU8KgF/WaVfim7Qt6pT7CO0baOsbsirmATO2OFG8amt/LcIwnk3YrzYNCEmNvq+hLH22eC/PFVoa84rwN8T0DXy7WabM5E9alUP293sF8XHvhfGtQJN1nRUIGGqIC0HhjmfbLDZjLFn/ij9YzlxTnjSWQjxEPuIdifkjcW2HPgbos029Ay58c8G4tcGGNvTzvgzw15Xo0HcPTxP8v5LjVXKXPYdP797fZBztaNNO7h7viYvPoZwD+sXpxrcw21DDN4J3h21cX+/JU96F8nHsmTh/WVga20opYT/fENmgJ+3YBbcbqS5OLW5IW7x3saqdn7EV8coTignxa8fCGNF1g26vB/RxQAa7wxW0WG7igH3qn8aHAdm0VpO+jA0ZH65CXmx3vtZPS18UfSiTGdn4UJGFc/IeeM4bXsXZU18grq8NuNvINxPo4xymvO6R3SWudKWkrEZiTmWcujTnRvPMbyWkodJnYW57fjbuPOXGmL4tDItxRzmaEzoX7Xb7MFYYi41Rxsyv+POXL1/CA77j8Rnyl+iTvjGkq4I7fvMBZWi31g/Y1EEbeHcDP2PAWm5k+LZHyoJxtbawrzmlsvIqTwPy1d6MF25AZ97LPOU4+ysv9TMQoy8wBvDpR6mDoYV+v6Bv/XHR3gmI8qdclDOP+Weo8vjzT3+Kf/6nf8q3INKuoW0mFigjY/Mr42VAnodWk2b5Eb402c+3rVxv3d3fhnZunv70yKYNm9Evb+uSnGuYf04W/MSx0iHsGRy2r21TyjqK9jOHi+3PHOJ/JkZ72OIbUupO/MYt49eJ+dGNUEiPgl5sV37GYzcOXS9oI8pLmzWv+O6Pf4ibDx/icHjHGmsfG+xJn1APrke6IjSoK0qswLf0LMzhj/F8fGSNMDEFkeMQYzuKMpmZD/XFF+xFmozPhfEN/UhX/OZjfVdqlEuxjWBz5soUwKFZgGPhsGIOxxrz/Z6dd6zbHKtczT/kUZvYbeGB+NQV6KXstT/yswN+BBf5Bq1vIgMeO64xICfzJecu5SjfN+9uiC3O40tI8zUHHqPxLmksoVwadpdy6mq4NnCjWd1JR/Cp2Ij0QQJPyCdK4lP21muTysgNwTPykrbgoz2csAv1ymNU6HOekC/zgM0O/ohTQ20MQTnn13CNOTFGu5EW4aeNow/56WsFDn6GT9TW4Gn13c24DeV5MMYhp4E2cZ7xGYs0Clf7l1ava3x9Cd8a0qYeiEnaon0d+79CQaq/HzYM+Aq/tRp7DN1d3f3VPhWu88tJzbZDXLGYvLo6YADtLYmZWFAdSUwfswhHg8V1MFdHRk4mtTYS9jlfP9VJXMj4WpoGIA7hO3nk5NhaGnoaIYanA6WjcF8wyA0TrK++OeFYb9AXkziJAoKLhUB4JHF+JsHWwTVsHaMHhuPt/4rBS4s0W19pKzQ4sX365df4+Zef4+eff4mH+/twQrPdYvJ3mVCEOUCvjnBgwndSHnEuk46krdRotcWeoOJJ0wEn2RFI5HO3HWNDMQG1j/xGfoxelHSimSAeUQf67rbcL7k5cpxOee/pRUEm0mHw8ATzxOnAiUTBpEX5uuiZmYjsY3BfkI08Az4qY1vTuSv6Kik7ZTggYxPJvjUeK4Ei6FtDnqhI3BdSEx4wdXg7ltpH7VsMjFWuRbliFPJ3mTwrdbaP9BnHLafTu/ALA3/47rtQfiDAXtaJYUOfw3Yf19hmqyxuIdyJwcChbh5YkPks/wbi4GNQumbz5eb9hzBgrfzO8Bj5Vo9y7+C9KwWSC7SO4N2GdDGcnwIJS75dop36Zd++3aC9WE7YlvL06uThxH12FPBmgrGbZ/bTJt0MmOivLgzKKQf6rVcG+YO6vVgcU0pNH+jhd2g1TCobcqi1hfJf21vSvMcf9dmbm5vQxrbIqrVeUCzWT0z8LyQlxzDIWymMRnLk9YQPfCVBkzbbTLCdiDxdFc8OWAfkPoDbcsB21YXyVZenl4kNvmfKMSdZYaCeTBSV1xrYl6joe+Qk10TliE8qtzM2Iw3q1PpZm306pg16atq3CgklWoV/6YWGyr1yU44TMp2gf9a2kXmKULmi195rliV1+PB0D43PudHmWPF5PXMz1Jb0uUg02XKR/8DGt/5jwiO9RxIj8RkHzjIo7FoZ16DP0gfEEhOXxGeC4FgnOV85/syi+I6kLheU8HmCbu3DydsJt/Y1xh2TKYuAHQuXDT4hn9LkyVD85iPdMzQ47gRdDw93cXv3Ne6/fA3v3VBRloUxJtJ98teSPhc+T09P8eXr10xc9U116pdVGlNz44BxC7pJGF15m+D3sYU+4Ym7yD9FmSc98GT/hcVCRS5bdL3FdnbbLdAKcpmR/zFOJK3S1dNH+4GN8DtI/hqj8CKALjQs53P8hX8LMBefuQIMmXfRWp9FXLZNaQtHfHZGDYU+jfbKvQWPglYEwKJxJq4cE6e2HhBDK4tPftOHn1Am+pq2rx5qzU7A/kvOdfq6vI7EeWVnv6QBGTjOel+3ZwAn34/hwsM3udT3xImYCbT9Mb20de+P+MQ9ixPt5Odff2Gj6x46T8jtlcT1DKi/ZN+4fCDJcdJBI3wWYug+pEe5Oke5WNXeHrBlD0FyHsTuHCffDEpoM75jvLL/y8tT0ivNM361QKR0265cCrI4IevEW5AZEPyNynLOnZCBZeE0MfHYTj8ukLkQIyb840hMeg6/eNIFjnS5maVcvTpO+9L/5UMe1C8A0OlIYQ6ALkQQzp1b9KCdGZMuSfYFn1fprsSOkRgi/frN8XTMjUfp1hbVm/2WtLczqGaHIqJ1HhD/PXmAsUH+pZFO9FnQz8ytkJbcIDljq8rOMRbt7BW5Kyfj2p4cwLnsQCwdoAskjJ+RzYy+wZvjF+Q0hXPPFzZDPX0XycimvgAAEABJREFU5wWucWHBRxVt7Ws4x6j3Bbm4OazctDMIzC/t3YNzJNfwWXk6dxrfQIw8R1xj9VHxPT89Wg1ZSJgfx6ylsCFVmJdKLnr61pg3W/paF5G0O3c8Pzwy1+CHHTCxLRN/N1HuSPTVt3OCC/gTeYoHJx7C3LH5d3vHopfrK2MCO7ugNt7M2KLzu7YFqlBX5iK5wKejMj4zznjQFXU2hxvZT08P8cIi8+XlMZ+1Y+1ZHb6wQe29cq3QusGOHC98i/XKWR2K16LdW1/AIc/Zj1WmdfqU9RbhaHNuBAytrhunwB/I46S52Dn8QDw6Mx8+skFq/vbCgaW+mDrEFpbXBduYiAfHteBjjuzrKv+GXUu7+WRDJ5XYqgKlWz9W3+bBzl2gCv1gT2wuyHgGvjK48CVZ0o/yRRHyMG6HuCLv3+93ad/BR3sy59hjw/qPtKpX8QmPLrHdbin70EdXuroQLqKz+d8U5ScM5eCcKF3as3lkSuhNxvbTri9FHj20NL4qP8fapyv4BIi0R+3GOuk8QFPGCq697diVNJurKCftKP2JtjMUIh5Epm+XUC78phZbp8GcMiJZCmVuu43SJF5a0rfkvZTK+Mh5ZkBHEfgGeswcgY0dMdhPOM6xWdBjrWC0MD7bqCvc99R1FK85bmgxUOwvDdKmz7wSIxaKY8SrnbhmGGqDhJUGlOoQTGbBvow5zzkHnMgtlFvyhRK8tyRM+J/xN/Nu35a8J5+4u/ucfz6nLOVffQpY3NKYhXVF31psuG7324xN6qWHF0Qe8jjUGgN9vId7QPi7ZMxRd64HbEsZlUo8qthpDeOBujM2iLOLwsGmBRDQe0YO+r326RxAMCPM1OhbI48eQ9jOIY2NmVobg2LNF5ibzcHckB2gu9Ai79qbm2rmW+pRvZ/Bo7ySPviowFa30+kl5Wtb6YEgsxiYMhKOY2ds0fZx3CKfMWNGQS6AZCzTPzcMAXtEpV5c4pcnN/7UjUW9udFqTiFci760YWOuQyZugttPG3EO0D8K9fLtAZV9hTsxZxkz1Ocn8tdPbBwa23to3xDLNtsx7DtjxxKl7IV7essPvF/pmsm7lUKEutnB3/XVdR7GH4gfA/HLenkXzv8KpfztMLEKPthj/f9JE1blgq/HYD01uWbBd80GUGs1VEotJScN/yeCD+/fxzt2TsdxSHAq2OT9+fmFHd2XrCtlHYe6M3j6rPNr4J6yaaCvGMk9Ce8zO9sGFHdEB4xq0PkGkwph1NCochKt1A3UdSUGDPnmmt3m3Z5AMUJjDZ05kDo/4XUB8zp5HzNpnwhmBvcCL25sKA4ThDRWHEs8PfzbfuSk1f8Z4hc2f34xGX98yOSmQoN8CMfJ4hH6X+HDsZ44jNCjY6x8jASsAdpK9K2txs4uqQusnf12ODnFt2V0zB5Z61i4+erskXd5790AjKSbevma4Yfb0GmVnTTp8MpTh55JcJ+ZWKTR4HRi4fWqQ+OsOiYsOxz6KgG0UZAtwjOo2OACZgCngUaZGCDkc6gNchYSkhnakDKAHOOEbUARtv37WqPSV90ZqK1TR167UhNf62soK2V2IEH94fsf4g+cJmxJNAI9GXxQY8jjBlm5yzxAkzj8Pp/7+4e4RzfalJO4gdTAJf3DZhcHNkT8nyhyDMH/EqhGYI3uxtcGGjkroV43uzHpArUgwknCBNXNEd9quGcBoL2YnDnBKXOD6+3t17i/vUu5OND6E8H89KajHn69Vzd0Shw98ukruC/IHIirypu3yqrSXrGLpK01ZNWi1op5r+P0S2nWX12831xzwsgGwoGg6iJUONKaidnzkQWFOgvssoVJQFfWN02+fPrK5u1zqBv9+Ym+r9hKAcAOWV1jtxVZWXa7fZ5sbAjiNJNcH+MFO9MfUr7woD2I18WS9dqFAX6Lf8v/8Xgi0Tim/ciPBUtic+AYTkjKQLso0Kf+xWvS6mahspBOzC6/V0D5299+0iPNJfiNXDsukMMkfgw3Cj15WLCD7JdttkaIv5SaJ4uPxKNb9Hl7f4dMHolpj2v8wH+0x5mkZ0lkheSihmMrujEJL1HhiaSBmHDk5Orif558rmWVs3Ka0z5YDHNVPj163Ww2sdvtKIcwnhR4sK/t4Yc4LeozzJ/xY9vcaMrvZvn1U3wlVuV3DhCXhI9Co/QlKsWJWtlrv08s8DwBdGEmXnV68+5DWDIBKJWccE4fDz7SMuJPO2xBeMkk9V0p/AYq9CSNiLPE3+FLQ2z3+zhs97EhVicfLPa0E/Xl86U4zrp5/gtglyhC5Fe2dx0Jcw8bf5dt2VT+LpT5iP2N2JP2oP7ld4UzZ3tt6qblvbAq8vXqwsF+E76p/JSnSIu/RMBVf92Q6Mnvhpjggi2oL+Ce2HjX18W5Af/2sGeRM66bAOhEeqwXvzHR2PTIBswTPrLG4WMujo0tolv4JawJn/CtqU+ffo2f/vRTxpOjNgdM25ckFCrq30WBF2Nq8FF+tlnn3OImHdX4+sRBAQW8j8RI7d/FpXOe8ck+pSteUrYT8nh+ec4NB+3DjctLP23mRDxQLsrJBNrE1cGlUEPxPunUFqBZ2fpsvYVeicdxxmlpuSOe3j/e4mPPlBd4fsDXTjAZmZirM+EY20/Qp6wyBtQxYWEYoQ1ssIUN8Vy5D+gtbRSkiR96tPGhtVCn8mD9iaT+iZN1N0tc/A+1RaMUxiUB8KRMpcGqCZ9WjrfE+SO0nDMOBH5Cq4RxkR4vwpfuCd/2avHetg0LT33M03Pty8WxsnklLtlvTrhoFLrF6dzjd1BoPwt9TuhBWZygRzwEIdCWb3auXQnDHCE3UiLge2RjcJsHH+rrmRj3SIywgIZ25kH6qW/xiQtzZ54qTkO0/OYHAZWCbw3Ii1KRq/IN6h1vTBGG9Fl3xhYmZP38+MSm5h3z9X08YJPOn/Z1AfkIPbfE29vbL5yu32auJZ0whtUvGYeEJxxlJDXiHC64qUibBJd6dKx+njom1mnPL+BMuaETF0Da+xG6rJNGF1ojsWqo8KbugYmR8YMugDszTpizArPYDs/BVT2YP0Ms6iiQXbgCp68pQ33VDbphGEJ7kj6GfftR9yd8/Ql7fGST7BFaj9Amr/qL1wkaJnTuHCQdylZYLnqHoUWD9oYPDFyNV9Ikb0/I9pnifKRdiNuNmR3xuQDEDZMXcCtfx8iSfbxKYE8OssO/zPmvydEQCO5RyGf3oQ1ry/Z3/BN030G/+adjXSAewLMjTjYWecZGZQEAmi9Ow23+IGdsX/7kV7+EPORXszXrkPsZH1AH9Fbc2MpEzvCcb4RlfEVG+oA0Od580PixME55Ga8Puz1z7BYySsZJ7fWOWOTGm/JexyIB8Mmv8CTCeov32oz2frYP9pK81Zq6n7EVZdCVgm+NzIeNIh+FuEYZuAe8MlMv6odZNGqr0WrN69Ba5mk9z38t1FHf06+UCi760u4mmf1r7cMcvStFspHNQpnzXl23fgznh3G3DXPqaj836pGkfKn/ifhi3qJMzH2tS1wBweFHvSF9+FZH5pZ3fvccGwRfzUG+6MP3mRfO2Cw9obOEPAzQbqnQLH5tZ8P8WqkXvzSaq9ShRdp1bVGwvwJqr5V+5hPa+kCbMC3CUwbrfQvXQ/YvpYK7pp75hRwW8s6JPHNa5cKmonOFuLRR/d+5ZABPD97gIw8XX+xbS7qcF5TLCb95weYtxhP7MiR/nFulxwLi8IUB5WW9fMIS1Uu+1aetWE7IXjm4ESUt+rXzlQDFpywZ5CPsqOMlPDwTr23ZB71M+MCR+OFVuk48O6iRX3o1Vjo3vOITbr57OCRdrgl2ux0yK+lTxg9hu+5Z89dP8YB/K1dl1tjMpnO4ka/9KnPzEfF6lR7rETNkLzmXqKucA12nsK7Y4Ysj8cF6mII8JcPlNz9a3G8efxe3/yMXf8Nk6wQaHLMWhjqFBu0iUAWqGEsql0Dhj/dOBi7Yb1hk75kY3r//EN9//11cX7EINeiT6Gj8TjCBNEzONG4N6mKcra4B7EhCdXd3u/6XnQQTd/MVl0amMw7083nBYDXeNag/hU6VRsriwsAtvRqkY3Qi32basggxOGtE4nWSevaNEXDqAI4xiP82yLdxE75ddIWR3hyu2aXeRG0rrdKhgc/QAls+pnFLlycRJ5zNCVqjl5Y1mNXQwcRlu4mJ5UyAdE2XQPjlhGKZXydgzpGBj18GDP+c7fMvv6Rj2rDd70O+DNLiZnjoSNfoo4MwA4r4CuMXlOa9pRAUnZjVhwlxR6CzXbwTAWhmEgY5+2NLSOP65ssji2hpWrLegHF3d89i4TmTM2GcGfdw9xgm9g8PD7EGhQgnGZMfbcts2RMev3RZ+o7o7aS8CFpGBwPKdrdPG3JTY7vfsgCsMZ3mhKeukwfsodaWsKXVOoOHcle/d9jSFxZSTujKpdLfDQWTD22951m5rGOBnTQg7yh2zyJMy1naqHGscCzakicCVCcN6qERxDZOrATFrhCcsQ/tzQCsbAVTSmUihG5oT/wCiBWnfqFMTFaVoYFZO9PmxWdBjbKJ+ktOsL5Zov7t46LKREffEV8Fh8FXXTl2aA12FyYcJj90ZR1kQn+NxmZuJoX4rHYhbfJ+wh6kOwvIk0ZOKd10kNZMegHihKhc5MRxa5FU5ACP67NWJkVWBBPxzGLvGCb1Lo6EfUQPTjYmH8I3IXaxIK0DCzvtdiCRFBdQQn1L60iCqg68P+FTaQP3t/nfvz6T/KqDeZkcEhV739J/T8xyXFdKLpSd2FyAP7JQeX55WenyT4wYpSxHZOOY6z3xbXsVxstWG2aNb6NDcUvDBjto0Dgmjn14tU3+XHzPbCAsCHRCthP8qjse049eXp7i/u4uHijqE9SMH6G5eZtJrm9JuEh4ZoNJPV8mWuFrbzPJp51LqaGcEtfLxIneY8aOS6zYQKd0vUKHp/63Xz+D+ysx9Rj6q/4yaDOvc9x9ucev74DxnDBNomd8VzvFqELZfOBQ4HI4cEBWAz6mxk/w6GJPvWC4GgW6hx4SJ8efwC8dNzeH+PHHP8T3lD9Q/vjHv49//+//Q/xv//i/xR//8Ifw9HmbbxVtkYnl4kdVdiUjr/KsHkZo9+rz0CoHBS3at7oGKYUxc/rREwsvFwAmvkfmhRM0uyha31C5DzfVlKv6v+Lkarvf5XhlZwL8TLKlvEdkqly114yPLLLn+ZzJ5oReTPYfqVOHn1ns3t7essl4jx+c2EBaEubqS13eGztbG0K+5f/q6hA3VzeRsv7uYzi/jdgarpkyVbcWdaMw9Gn73HB6r03O+L2+8ZCx+zF1rQ2dMcAs+I76WIhdEJCxShsw9hX8pqLTKJG2mn1A0reWm30mj0OrKeNKv1dkaAxTDvqy4+iOzJeUubLWdgsN8/IXWFhy7LgdYo9/idf+6sK+E/C0ZemyfkaeM/R2PMzwZS4gHsvaLzK26bvSk2VoIR8FnKVU7mvS4qqLflsAABAASURBVNsnD8QJ7fXm5l38gP394e//Id69u0EG9CslKvyre2Xp5oq+1loL84Rr5lx1D3P+QGLBXvfx8f3H8AucD8zVwUd6HetCQBrPcE01/QM8JVqtyGB8s2+vI88tKjLWR+y7lsKl5OjMW9Df+qDlRdLg/ORietKekZX4lMGAvWzJibQNae5bDQnQDuRJGgPwO3zYdhoTNFC5Lk7hwEdSLBzzQUpSPi0XuztgX3OAOAB3eV3pSdoLHflZFvwBXZ7w+4mrfqFMpHXGVxZsT1otdM+3x7WFzbjFD4inb7KwXZot3ruJJ57TfOS0eZbskDf/HMzxBf0JTz5ggAs8YDeO5S7juL7b2EAZcq7ZhpskF1l5HaGhgb9Hhq1viA3ZJVD51H/zAfALGwtH8qPHuMXX/O5M/eAp30Y6rhvA6OxMSfxvV+nXXrVP6/VVN1S8AjTj7BWy9U9yD7t91IEDB7RyIhYbYy1neOrRR5MH6HXzZo9O9sx3N1fvw7Gb7Rbay2r7zJO3xKJ7rkdsZcKnZsoJ3ehLJ/R0BocbCy7ae2y0k01oNtasMXyiRv5L+py0u8mmLmds74kDJUgir7uK3XZMW2d4xkVlH3zctKq1RcNuKjhKXzDDkvmmdOSGNDRRiZ+0UBdX+JVzuf0rCErFJ+Df/g8P98xZxDhis/woF+ny/gRNriFe4RPWkuaGXjvwQkrIl/OvuVPm9Cz0HWub421Tn+J4ZtNcGAPyPkDPFfNDKTXjMUYW0jQAu28NvtEXpuKayLlDWBe4xtge/MZ/x0dx9JKx1r7qYy0zOdyMfU2UIzqcQr2b+91l3jCFsDbMRfpwbRzmQKC4ZtYV8iAe2wcO211jmXd7tf92v02aEztKKtAh/Rv4U0a1yUdL/6IZcOiJPtzkjzZc4F8cVizEAG1gpX0Kff2Enbley76hzpbM5TIWkG9o6+LVvn3bR1rd+LFIq7Fgs2MTa9AHHR8hvIsfqJ8TOkv9QkQtLef/Ab/VH+THNmlynDEUtaQcneu1aW1I+rb4yhb/qejmQnfSg3zVeeZJ3F8zB5j/7KDLcZf5yBw1ZU9cm7Bf7Um70m5mbBXy8kcZOc+ZI1zokkY3aoQ3Alf6kVT6jfGyIGdjrXprtVE/hXmh9Xts8QaapF0bE6955S1rowc2O9fx6A6fUdZ+Z5Q+cccBxx197okHE74v3ymD/S5G4kkFzwLd5rK+DeR6RVlpEOYAjU3oDfK4lIbMtZ0BuxGWvJwxHHMUeVYmXhfk02FH0pIC+Z3/gpXfDwcFqQ/DEBKtQo4Y6kyQtL7H8FWeV5VsJxU5snPrdwl46qgBen/97n1YbzBxsnC8EwHxJ6wrGKxSSYfACEYMxaLDH3FYk2MdQMO3nzgNiMxWPoavlZ8xlAwiLERd/BqsDeiO0dAx6cjJiuCgs+/AoRE6Qdg+E/RPBCAdc5EwPV/o0ONFnFvG3BDIDeZ7km4dwETbAChPwrFIWz6z26O8dAThnwUEbOXZFSgqFRYIVPQzWOtolhlHsqsw6IUYFpx4zqBPV8ZUNkCAAgxPcr6yu25CxyPOOETFqcQr78JRT1sc0LFHdMjInAyEbfsiTVSqP8cm/UEFvEu39MiXIvHqBo0JiG/bvALPQDkjfxMSF6HHt8lV+Av1jyTRTtQW7chJBCZIrsABAcI08Ngm/yfGu4P9SqBxorB/V0rayggfBhH1Jm0TOjOwm9gqr9pqtIYMageKAvQgH1V+Uy50HwhyBj1lA8ioBDo60im75i/peYVu4c/IQPnYwG3qIm3EBwBU8LTK5FeqXcI2byr+MeYGyiakd2gVNOiacfJ5gjcnGUBEpW+FjtLJqVKO7GubsGZ87plkSR9Qto6VRttQXdLkVf4n9OGmxQm5nLGjE8/an1cDtH0ggQThGGdsPvECSHjaB8B4Aj/06IOrfY9J4zp2WW0R2I4R7wWPuPU7YfQQr88MrUXaU1EXFK8U7hwKw0gXgoRd6lqr3Cdom9GB9eKZjqdMnsShDCwMTrpqbei8ZiIl8fMbvJHkRNlmHfCU3/PzU3jqPB1f4AOPXMUNwyX6Vt90Bc3Yv3aYky8ylKb4zaeUGg28ykf95gJhaCxM2pvuCteapVe/wO7p7/0AXdJWyt8hqoVNVFNpSZB/uIL+FRWyJvFx8+6yOFePtjUm0L7QHxaUiXwdkZF+pLyABm7a6Xx51mdarVEp+qxfcmiCqM9d+LONIdA04S9s3LJQMTFJvUYJT9RMJJWxscfx+l9HWw9/wrnQOKD73W4fFuN/5VlbUPHa/gmd2F8dIy30Mb/p+Jj3gEQf23AOuXl3lVff3PP7an784fvwz9MyBhOXlUeFr4RVIj/yvRYfwVD+qg/1UPK5pN3U2qK2td0xR2KQuleuxhj9WlqVtXHMjaF7Tr2s22zHcK7bZiJEMh8L/jWF9iMp9Y0uYTj2iG9GfpaMF8I8ortHNxkpR22TTUa7qLPKCW6r6K2tNNbWR/om+EbKJdkcSQY9PTXZVB4YQMI/40fyZIzsSgkTMvs4Rw/YojQ6dx6x84m4JJ3qSPy6h2ONQVAbSDFK5XcpxO9wf/7tV6TOTEztr42IpzZkKu2Ugry1G+V5RL4z+u+K2LF5aBSHdIhXPVIbhX8t+d3GZkccGqrNicu+whAfjgTJC/VQmf5Tcr58YUPRjWntV5v3wKX0QH3Dy13Csx5Ub7ZQgDPFqn/jxBwDGwDK9vr6XWy2+6hv/NTawmTbsrBhJT09dRtOVT1VH9pbPEBmXUH22KpwDodDqAPlJO2vyF7+/WJM6ZQoZaC/9K3lQmVd9Kz36rxR35V1Tln7hyoP4S3IYCag62debb/Ur/Z2TF9zHrStQp+0XkoF7qX/Zf5XVkNfo6eAhJ/FLlyBAD5xWtSxVxvkodLfPM8YUEplU9ONmBIVGVZsu3INPo4RlzLMwqaQdTStPxrjepeMlq5GHWpow3+NLdgAB0PynRtq9BeGCxPlG5ib+AYWubUvqw1TRzdkxw0/GBKPIluoi7Bfj3xq3yL5wBZ2bz6v3+v/6qZBS6kNFOoE7lMm8Aq0/AGkc5p+pm3locbDY26gH0/H0J7Vh/Qu+MOlOFaavSqXRzaL71mQHdnst+8Gm9od9tjTPrSLruAjiWtmM2CiHLHnOTdNtHNhNfjPcSxkHXvgQHMYmijoO622n7HoxPOc5Yy/in8mHzGXUE7qtysl9QHjVoFvHa+dCdA+Fml1vDyeiDPSP8OnsaoiN4Bkrmb7Qv1lrPZTkP3Fbxew2K6daS+I2a4Oj77WUAZ9ayHOgiwq9Nl3wseeiAfGYOnQeBETFyC6IcFcqw4y/oGjoHPhKS8e0Q/yJG6diN8vrEvmNzkwOmGcgP+sbu7ZYCJfU0YNuuVPWUPGKkcIRmIhP/p/4UEYwpMu7yE+Ei9t8iEdPfR4L7MXWZoneb+WOekQhrCcX839njjIkLaEiY49pBKecJS1OvA+ZQW9FV30WWp0tYb9d8wz0ppCVhjBHYQ7poOuvtSo9C2h7StVOnDvb3qCem23j9Xq7YQNSKdyOiMTeYCBHJIyeKs7Z66JDbK5bB/QRspueINZKvC7KF0fFbpLwf4DOoC0YEczcORxxQfkN/JSlgWK6X8ZZ/40oUdlKC7p8c9SzanzANKvIgDugH3p9z08u3bTZuTtWzHmIUu/e80439fGqGAzacriXJwFn3ItrH7U1Qm7OkNzduYXpGMzE0Wil4ydxrY3FRC/pJ/5CttVl0QdfKCEcdEiffKuXQefCh3GrAH65U+cd+R4j9itMcm6rpRQn+pN+dlH3u1zfH5BJHNUdO7h9oH4saU04AWfEzr17c0JP5mQI52j9F3ogxVZWZS7tGU8ZZw0WSdueTixcf3KpuSMbNAWULuIUgJmIwr31OTPkr9/V7/g4m+N3t8I9P9Bmgo5nU6RBkdbqzVU9EDSaFAwIfNqcWJ0cqFbJl45+eK4PYbSozzfrvHkVMNVqRrHiQAqbJVvQqtBbZnM/JLY9x88Jfs+/3vdD5yYHTipEK/wdRaTawOxTlS6GhtochGmYZW+4P6xfvQgDEWcJlaWGboCmoR34OTEL/66Bv5m3ObkoXMMrcZQa9S3gDmykLHvFbun765uwnLY34ST547E1ABf6d9ajd12jJ6rBGjQM3xW8dFu3byc8n+acrczKYVGHV+nOeI4bnp0cKDclKnysV/H4B4Y/hlWToo8/5sf+aSk04Gvq0U2CR5zHEkwFvguDEg577dhAFMGwneMDjczuSlbg9JZZdHfMd/6EGjO0AvkgESHsdg55qmWOhXHWpY8cZvBKf8TMrBduOIxYCob7cQAdaafz7YdoeGZhboJkt+j8+c//xR/+vOf8sTdxaZ2CVn8gIMgcZmMDX4uOq5vruK773+MdzfvqUIgMKD9jG2b9Hry5OupD/fPLHKh3aSACduTaTcPXwnA4rCcga+NSpv0G9wMiPKlTEaDHzabdgdFc8omMmEXv6fFqSv04QRa0Z+FR3ov2K2LxzF15GLahQB5O0G8UhrtLWq1FPqX1GdJvfosewsJlwneBG/wai+Az/AwEYx5ZHzN4r08WFLO2NoDyUEHTYerPfhYvEL/icAt725uyKM8W+d4MCYebVddagM947X3Cl2tgmtoYTwwLoxs2O1YmO7wnw1+MWTAp4/9KMIXrotn3xb0+wO2yFQZjfi08vME5eb9O056x9CPStX04BVapfNib8KqDdh0KJTsRR8ndfm1r/U18dqvC31BM3dyMzlUt9qm8eKIHGxzw9f/Nvgf/v7fh2+ivL/5ENIrPmEK2yTA/8JdHR6Px4yBXSkZTwJVSYN+JfwTk/yEbmZOtoUxDkNcsaH84eNHbPYGPo1DDV2zWML+tO8jY2bu7Z/yhocAsPaGQpBLF+O4ybHGImW947THmJV2eHOTGygbZNuVkhsD0pS8YivBZ+GatGEXxqKETb0ysM1FtEU6xO2JdyYKqMK/d/eNIResJhh9a5C1hPW3nLp6guar+PqRIPUFxAIHQqImH0o0xu22+1BH0qdOLptfT8LhFMo3M/LP9nCUgY0wZaJNm8AYM9ZyxyLmhUXuCTrOlHlNnpDhCb2qN23Z+xPxRhitNmSIjXG1zT6YD7RYv13bSgXmHG5Qp1zooE7d+JD3DTa+S/qRMW3GiSPw7zg5k+baKjoaY7vfrPB41p8VRGUzWR16yOCXd//xxz+kvX3ELvbYx5gbyrvYM1cp4wE61cUL8Uv4z8jn5WWC18j5R1lq3wN+pD9uWLg2xkQXoCvYVwnrtZNr7OMdxTjw/+XuT5ckR5JEPVTHYDDAl1gys6q6pmfOuXLlCt//jS45Qs50LVmZsXo4EHBvfp/CPav6UEjhL3JqPN0CgC26q5qaGSJSG+mhqytrHzry5Z5RfrUR9WJiPCFPY+Z0kal6eCWmGGO9V4fv2roF+6rgH7HBO2xzg+6UoQSfuMk2YulIfdLehmi/M9QRAAAQAElEQVTwbP+htaQBS8lvqzXsIz0mtwdtFhoq9epSO/MP6T+R2LrQPEGncXgAtu0pN+mk3Q0i5yHbLUMdw0WbstIGDiS9/uHnz79+Zg76LSbkLRFDqzFCbxvoPzT0cpPP+tTs24IcRjl/39zs44YYuKXIq3PY/DZpYnGDHBr6WZgftaOrn9uoPaUsaG/gKsRX67wXr39A3LqJsfYPhRGRi2hh5QYthy8T9icfJ+0RORzZYHxxcQ8fB4rJvfpUh/YBhGRS3ACpIQ3iU27Gt2c2LeyrjBNvCXJzfgRP6Ng2bVK4FjeQk2cS+4V5nm45P+7g/Zb863Z/QzzdIPOWOhZPwc8a+t9uNynXPf02+FaPfs8XHPPbIZyHhNeVEpW2CBZD8Cj/viXq2xjSa+zxDYu4fLRm49s7dnlCLl0pGat32ObKK3Phe+RbFdI+0c88wOHSUNG3+eaIT1m8r7WxcLrIAZj6yXRckGMkbQO2IuyRPNO+wkpe6CN90vuCvo7YMoIIdQs7dsuyoGf19kAMfPj6GEc2jW3QTktU8oA5c7Hc0GexLIzgI5/WPT++xCOLPeOQvBC26VLocWa+muJd/YCjlJp2vMaoIaTVeE3nVW/Qr38EQ9Wt8lXnuDBdkGyhAf7j+uFe+9PnZuWIfpxf5OXFX0PFB7VV8wzrZ+x1QgbqUJ1JK5aVX5JKdL6Eb4zfEGe///7HzGPP2MQLcB454NP23okF+uF5JSop8Vka5NvYY5wbsBmoRUcL5YzvZNeAEb7w4iMDhKOd+GitNipoS6HdNuHP4J3nKbxOzNnOl9Lz+PJgV+TaEo+8zeTkC/KWJnMpf/VRJn1LdY8d+taN+CZgVnw/7Qy7Ux+lkL9Au3rR7jetpm4G4mSjDLXlc18rICAwdcBmJHMmFeQLBVutmfMFnwX56c8pa7rLn3h9k4PmaJcNw5rwgnz1DI/H1d7InR3LMOTGF1rt17calf7SMxLDBuhy0a8g9LvknXignW/wDeOk85HzSdKBHRXG91WZxWrfr4d8g+uVjRgPxvRN7dm36F6fH2l7Cm1ywoYQNPhLjEMLN5/1bfEoE8QB/XO8Mgd829zB5tSFRd1pg8rAZ/WvTg9HNmyxM9ucKxq0vSM750J16lyUts46SRt9fsXnvj58o8tcVR0rU+kTtvfqE3a9JZZGdMiwITNzYWPkHfHPtab6XpCZPHSlhHPST6yP3NSMEswnt7jIOX7+2y/MVU8pM2OOcI5sGD+Rh0zLETtfUMOCHhcO+46BsYe5QkXe13K1gSNyORCX7HN7eWtYQs39Kjrd7MawGBMGntX3CqOE687Hz19TJ8rHvEDZ6dfCsJ/670pBHGfyqmPSpC1VbEKbzz6lg73ikD91+U/EwR9J6RCqhcv5Uq8GKBobtVExyNoKk2QLDb/nWQO5Xkup2Eelq+PPqczV2Knia4J8xlGC5sIPQH/zg9oqgXGMHQrfMLlcT1O8mrTqvI0A1HrhR/hams5lcDVxCz4GllppB7CbPDolFk5LIuQKOvAnDXi/NMiHmyk7JhIndMjiSwvGWOAHhoIn8mWCa23RegydBNIglfiGGpV65cAQuxN0a4y7bQhP/sGewRbskHOOhYA/kRjOBKgsOekSmGkNPk4mZ+h8Z5JMHjjh75KKQitf2jI4cmIBq+As0FBJnkhCW8t75VDUT6yfE/y+M4kYmKSz0tZTrv1cVKMxgsUxA/oMbQt0smICfqwwSw0fhCGpBuYS1AX6mM8ZTOWXx8sXiODN/lnDMwOdJN+BLQ9udGUT9U5A2Vem4DfKP4H+FEcm0wObQQeS8JlxJ4IfYNO+lM8ZeSTey7hSkcXQQrtpA0mcnaOEOutbgwXrIuk1+OZ4YHg/IXOLQyzSJk3SHNCo7PKZRq+2V+TSlRIcr9HDmiCAl6jYhcFrAKdvqAn/TA/1MhLYe+QPWdBVQ9sW/hVmVxyvbdWkd7Wv3+sMvHRhyJlgvwZxx1onfPvTiIwWxkf0teaCsBR5lwqEVegBHwvytH/pVl2aHySsKNhyY3zBZhdgnZOvoD74OE6+5F9bV9Ze85VtCCnwJ94B3AMy6FsLfabVFgOlb1wplXvxOzE7QQ9ZB3F+KX2r4ev6yqxyX2pEtTQ8ExxwES4yU77w00Ffo59laI2+lcK1rNctC4rtdheNxUXDlweK+B1/tUGkI9gshXE3JGN3t/f5xsnd3X24cDF5rBISgd8s+XeHnNj02xN1XVnpEzZk0Wdmop2/yZIuUWsf0iBNXpVPBWZfV3odK7wZu5e+pEu4FnhXk7Zbr7yb/FIc58Kz9iW0e+On/jDAqzHPdsecsEev0mI5Qeg8z/gdteKwQE9EQf/BImHJBZGb7vYXDgbCbcl6E9jC0xWH8CbizkwifPRKWYgV2hcY6GlvC7dWWLj1ay3okdccRxapJg9rmVmAH3PDWXkHPCgbkzPj1pFF0Ty/s8G1AhOO8Cz6+pKynNcEiC4+zyxKpGnte4ZXiyPgnDhUSiWGV+y/WpHty/nvdChghwLk5njuqOMLIJ+Xi28Fz+pQ+sQHEBa8Y9RWER+NOeQMjhKNupF50E1TE+IdC8zN0EK/qQik1UucLystWFmOlpATdCgL6Si0D62FCx1922d9rQ51xVkYxtf61rfQTixpg93Kr21dAQOFQRGOSRwzPjeDBgHyNZ6njkkU3XQ5oK8ZXRufLSkLYqxXUBKPWoybbVToS5jrD1CAS3sDn3FcOWzxPWNDpd5fLXVuF05fgUFbw6btK1xlAASgFR7RDbSe2WSFxHzmR37NGZLmtAViG3H/LH0k7Y6sfcnY16Cv4aMOOrppcvDXR57ibTqkDWj/fWsBQkoJ+1vna/4unN5ImhdOMhEUtlOyYFnY5hwncMtH7QoLsZXWBXuRLnV4libphyn75biAVvrYz+cVb6wXZNZjEl2BA77OicKxOD4uH5qSduu0Ya/aZfonOO1v/LqOhzz0VKNWgANDH5zQLbcgXukGoNNfViUx0kwRlnYwkU+8M8Zn8dFEtxL+TY4B+Q3Yu4sPdSkeS6stRtrGcRvawaCe5Q1lyruwpGOC5oQZkfIFMLSYZy1po84NKUsb6HNCzwtjzB1dhMzcG/dpCuNW68dIewKP8cwFjJuqbjSJx3JCL/LgmABuRymlXvCXtZrxdlv4gcrQ+VrdZT/kyVU+HW+LcKXTBaT0CaXSZ0AOWVqNUqgF7nSYwo04+zle/04Y5ITy5YJY2SinazqvHg7zIX8V5MhC0A0n9SI+NyIsR/Q0EaulpdaK3JX9NlqFXop5hz7rZlfPcwBcvU7o9ps8oE970OYl136WygPfsN52ceQV+bvpk3pSVpaLjuRPeqRRXZkzrvJccr5xjku7CO1wQcaXAg18wZXSyav0WSdeC0NWeUpUllW+HfOq+lf2DnTMggJznuVq3ZUf7y0JT7opEX8XNOUcV/4WfR0+0V4o13UMPFCnv5+Ey1jbC/iHVok/lmbXhCOvpVRiRcVvSvT066G7Vu65ahsW5Zz0Ue89TQEASDnn/K2NMflF4V+tK8/iPfvWHOX9MhdCTmSc9Jmk0P4IbLVxxp7ooO+po+QfLPa5Fuvokv37Bi/4eOVKN1SBf8LzmTufu1LCeWlDH2U/IS/puDSHWuRHfoWZsJGd+LW9mfWUm0EeNr0y9zjePupsAY8D5RGyZSGUGSgRw0qHvmF/5WQf+zvOuLCIkIpSkBVXH62zjUADiSsM7Vc7fcd2zxY6ClP/uG4OSas020e5Wewjfz36ShwSBh4Ar+TwXFuLRhmIBaW/SJh6u+nLB+aZGT11UXLd41g3Vmf8Wfi1VsaPdscOFoqSX4CPjdqZltZq5iQFOhxjDwtNfO1XgNFyg2nD+iXAlfbW1ajAt0RHbQl0HlGAYzmpJ+iYiBEpI3Q7Uyfv+rOQ4/IRr/sEy0V+2nwHbOFeuvzDpYDrHyr+BA//yUiWnGtBemc0yCVORdv2LgyEOueA0geM0OQIyyGYkIhfFUvipPK6UlB+ySAVfFwoTPZB6W7u7G62LP4wxqHGjuRts21Rh5J1wt7e7GOzG1ksHeP5YU22TKR0cIMRIPliMjhXGhBwF4oLUewxFwueRrgbqlOYxPQYYvJQKmOhnLFOXD6UsK4wtMTCyenr0yFMcBZOZNJYcSp3oyc2aSbucxLiarARz/GVRR27+P69h4lJFejwU2NzswuDzDs7rUOrcXe3T6d7ZvfVk3DpO+EE7ziFJ7deNyQ6N2xEeSJokH79Cv/sHL8R0NRQj2zJ/8Kxv/70azyzCw3QTPDvOBH+9OE+Pn36GN4bSE0sHaJepKsDiDS1Cs8ERSees3//hPvOKq5HdrctBzZcjiTzyrbSX3jqp9UWJkl9Q4ckZJW2ApJr8bnSp9RCoLVEVO5HbGckuFtoQE8kZ+oNhtw0cIy4FhxfGDfb2/j+449xf/sh9izWb/21O3aelc2ADcrPhPxmbOtMAHN8bZVJsWKXS7xyOvDASdfz84HFLL0xGYONdLpw1/a2+32M222YeFo3QF9XagTWwI/8CWveZhngd8eY3d4xLevUkzS4ENVu1Ie2Jv8GLXG6GNBWfHthwka6EuHJbWND86ojZbTdjdRvQx8Zdy30OYlY0BFTTJLVkOMGmuXVtgkZ6gfeF3RRG+O4FmReIN5rj1zapkYbWujDbeSefupiu9+GCywnSt9+ese2IyKUZ884YXTAqsIEnkx731r1FslHDEO9bNyOoa339JeeM372jj4N6N6feM5BXYlaoYFTcxeByr3VMaQfTcWEz6y2d2ST7oguXzg9eGIj0EXXHIUdUvGPW/DBSymRY9ZTnCf0P4f2utltY6Tc3Nznmy83t1wpnz79EJ+++yH23G+QZUMWFd2O+J+ysK4U+KNoH9v9Pip9Ikwyz+AvMUC7dtu3ljJY8B31cA7koY6AJe4CDOtz8sNeC8TKu1fx3t/fxz12LW5h+EebH/HrtT9aR2b6BJcoyLXESoNxFVRrAnPRWQGXcK13fNodp2VulAcyUg/KNv2lryEdPXqotUXfKnyxOcjgGTob8vhw/3Gd7DdbcNegA60AKhQAkhMia6DJtHWFPlHZ5DrH/LaQoNNAjmGs1SdGdUyfMzbxxiLj7TCTsNOHr5tCysl47WLAU1xtZk88rNDovb4GAei2JSmeZD08fIlnTnzdIDL5ElerAza9i9vbm7jd3+TbA9vtEMLRdoRl3xXeGZelwPOCL2l3T08vbDhxIobQpbtBt0qekfM7m1fiqNS1NkSBNuWn/WAZLK6Oof6M6U8vT8hiDuPFB/Ssbcmff8z5wEZChz61d4QAWwiBn36TPujxkMBFnrHjkbnAXy2Yj+/EzpkhS85T+uuGuPXhw8f48S9/JX7co5kCGC2l4PNjuFjDUBhzznm5L8gv0BWLN1hM/t1YOTL/HYibzm1H5jvpEFItlXHAKz6diafISwzwbuwcsPczWJXdw8Nj7UF3YgAAEABJREFUPHGiP8+nhJuKom/i8YogZ+UIf8F455JSahTuO67inJkThaU9GKfdBNPX9A/nPhP8d8aXVsMT0bvb+/iAre6ZA41pShJqY8CGt9jP7f4ubsY9zy3O0zk3Dp/R8cyptbxt8OEdsUTdaEtrrnEOaRO/uvvoPIQttQoMcJsbOH/qU171NYs0ztjRbw+f47cvn/PvOH3l+vPPP8XD1y8xsVCRtgbODnmc6Hv9deS0o6IPnlHXkrbzSmL/9elLPF6KMe6RHOIrdp84fvuMnJfY3W1j2LaoyKS2wjxYkt+GbixDo61Hj16Ry5ib4NsYx02ow0p9Qb36gP6v7HPRwvxqrOmCuBNprWgQ2YDn7sM9vjhyAHEm/i5pl8JQV8beHbIfiYOVvuoEcwvjk4Ub+i9xxOYm7MGXVXp4H1qD7pGcZgvsbbS2DeUCUuLJHG5a5DwLPSV8OxKaiCe2G4+EU2jra4tmSV63scM2bm5uw81NY5N5wRd8ytNo46s2KR3BWGlVvwfyridzUGzljfv3Cx7zwefHQzz6Ns3Xl9A/3/CXuHy0Yfmr2HQDfy2Nw4El/8D188sxxDkR//QJ+Wv06aFVWVl8rowVXN9qbG/2+PVtSP+H249xf/8hOjYlHV9KBVWJ3BRlgLTLxwuxx7/5MaG/lR4aC4XvGWEdqX94+RJf0o60r6fMJx8Z94LNacNB/wb+hk7UwVBbNOa91mNLpSF4vhBRoMG2DXFI3YrTnEi8Q63hIdjNzTZu9vsY6dNqTZq9l5f9/iYqdQ08O+zFt80auNTjGV87koc+vyBv4vwb1zP2ckYXwlf2X/AB26kC/pZ4f7uuLdqWeW3M9YgxW9pqqRAdbAySI+L/2hNTN/SsdJqPbHf72Gy22GEjhats1J6xvSXHaCvSJe09NHt/QgbSKT0VB9jiU3v9axQGvCLvAd728C+fwWdoNeHTnVY0AgzhmRfudiNyRr60LOipRw/2d0EmHmMOIEJeKjQMFJlS5uahEzElZMpO5NfeG9sW8irhOfct9ukiBoBXiaDvhKxnYq9rnEm/1Eaply55O7LO0ffsh8CwQXhDnhXedvDm28Ae/tm2wI9vsxm/3EyutcHTGKWr4eH9Kelj1gB3vcyD0gg6vsgDZRqDJuh5V9/AE8YO3eTfVsOXN9stMsD2oVua5DvpZ4wwB2LfDM/GzMPrCzkkvop9C7P2FXpabJC169ItsJyn5WO73Yc2qHyvNuPzDfVb4sieq88RBV8+hG8QaRcQzrdQ1m8hPglDubQ6QiuxfYmYkauxxYMSeUQEGa/lbwPN6vod/pX1AV+0rzmRm9ETehPmyKGQ8nIe3EPT/f19NPQgvcGnxya22KB2OlDflQKOGva7Z64cGn5AHSxE5d51wA4d7vDT4CNu+ZqgtW8N372NDx9dW97HuNuCa7vaLwCMPdqMcdG5c8JmpauLiAE6jAsb5KydoVlG1ChMBvreK3H1lXxXmehH0t9X5lhsf0avwnb+cR21LO/UGuEAzJ0//4zldwv5z0Y9StGoI7r/A2UqRqepQ42KUrUdlenGiydcGqP3Kt4ysZNs0CA7iZnJcfZVXZzevrmhw6lYE1aPMWASpS8h7A7pCMtFSwY0DH5hnLiSLNq/XTGCE4HBNkvwKcDquNJkTIwCoRWD4kIcXCgYEN+SPOCQnJhIr4FDeu1fApoYUApX7oOPbRpjXsFpsnHGSUVSgn8EsQ6YsMGTA95jgXZ5wNrTWXS6Ikx5oEtXLjfA4zEqz+L3qtwcbyJiwE5+7ATt/3BPHdgZC63A7iilozK/SEXYFGWaQTfvzyTxymJGHkQkAIIaGCXEX3ionnpTD4RV3JBKdZoGvcJEypPlgQl9IIGRt0agMJDu99vY5uTXMugMWb8P2xN+jcSj7gyAbuwpV0m2vW8talvtrOfagD8Cbwcuk0snmVUMUAc/AMv+PfIvFUIBZEBWp14r9baBla4ltLPaWvSNQltXVtmlbhhvX/mqBONaW0hT6hkB6ANtGElQmaQZXxgfoIQSVIYs7UOdZGnr6s4gakC1HElm3rELMvwwqB05SZ7fj9jKMaUtHmUhf8JNXQJTGiwduOyjbbiIVn4+K9sK7d7TPeS58Fx4SFr4oQ2s7RV7XEtXCglS5Ee8y8XXesbKe23KpsCbFJ3JQc7otCC7CgskRfIiTZZYP6fEtfY/4+f6v6+fS6v0OIHRJQCGbNFzqcCsaX9JDI2LdAB7ZgJ/Y9PMSeXMRhhdY0Av0teBU/nAQtInf8pFPgodLV3AX4VX9Ohpc6EepBBaKFgEz2nLTGo3TKSbHXaKfrWz6jhsr2+NjjWStlAWwaIH3tn0NnYEdfYtEsK9zwL3725Iywl+fLbdfrUBi74d8DfbLYuTfWjfdnu6TIaO06Yct9LrXcFG0KCi9ZHiGPtdYXulB/JY2Dybw9Mhk8LFGGxhAaqc7MNwvqscMp7xJDwuUaFNO09fI4NzEn4n3nUFeZaKKOCBjupUGdgmzSDORZrJw+p/C6guBDPWdsc44ZvUXPtYdwZ+Sfmd8Qdi05UYhgvb4njQcqHP/B4zGyLCyDbG6gcmPXvlSjEe+WzCNmI3tq9+EhkD30kWzyYaaW/A5N6YK7wCn8YeYSgPybFeJfhsWy6ekdW1zfYzHSA5rv53ymdqELX6Sf3DhInogo3LO02x0sVoaDBOHFjsHLCHTBShU3pcXCijmaTY2LbiQ8TgEI91+pvJmPFGv8tC3Dmi+wk4luyDb2bsZQ5MOOB9B67tysWrZU08mS9gEi7SHAsE5xjq1P+C/GxQJls27Lf7XVR8R1rTHxigzEppoQyyDmB/hJFwsAEkgHTWr7bqgkEOswa8xtwembsQHSqJ9dDCuNzj48pI+N6P+PEOf765vc2kVT8Xnzyqc+ENwKkU6TzBv/6i3GaSWGWobjA2aI6wn0X4sONwCkzkT6hGFvYVtnYpzdqeY6xzLtDm5cl+/q0f5wBp6oDRE3NFBCTEU+LKZ8ZL9KuM7YuV+oR/H+NweM5YVAoAqHWsJXguwFNOXeGB5jN+LO1Da2yQ7tkAv+HqRotz2Qh/q24u3R0BmSt/0uVYKsECZ/CqDSkfaVrbq80hnrwBrTxlPkOFfuqicGJRAWA2jxcO+ua4+htMA6aGem0cjrjI2TDnW/raMuaUUqNyb+5hvT7ts7R1pUQHz/YpUbivzCstBvorQ+Gf3z0sAC8HfEfoKFHD2FC4Ltiem5/+OqD3F84v/K48G+f0iaP+REk74ToBy0WQtvWOj6VMpKGsNAi/RouWtLTks9AmcPtq+97Lh30spV7kiaxtt6jTkbh2e3cXbozaXz6eiRXSHn6QuxfphyVvYZ1Kv8ioAtdxNmgrC5sEM3HIuVZ9mq8aJ7XdDXnX0C50OOAPBbIQSqRe1IE+WJF/Rx/hX/UufxNzj77lRn36AL5m+x1z7hYc3vfQpky6UsJ/CElI3MdaYCjhQn/FhgdkCUuaUtRaU4+77T6kuRRyewhUFxMxzTgbfKwXBrfMHTPz43yxwZlDC2wRuhiGDZ+ZH0Box2DevdxKV1fEeqGJ244+wpT+pIN5RttUbtYvCZDNDvuhZPvbrw3t28a6eq2thPXKEOyJYK1vWa+w13i9JH2SIXzHQAZUBh80Cg/v6NPNHmWu3YzIq1Hsf4KG9Dnyl9OFNnVkjFJeM/Z7xKY91DZm2TYBT7vXPnxWN8Ky9Mi+lBq1L1RTusq1Zr5f0VFPO0aCnqR7YW5feKzoaYxxS+xBXsFnhh7nGuXVt5Yw9EOLfgXZ9AJ+wC3Mi9scSj+hBvjwDj/8BD796MMA8M35n2Q8s5mS9gd/rlVts4twrsUccYDmgbnrWvrWMo6UUtEXhfaeUqt8iqem7TXGKOPkNwEHnxLVcW0d17jW2uLa13vhrmWF5X3wcZ5Y5Y3ctD8L9V0p0FNjNZAgl2/k441nYhu8ub5W5zXpq8iRnghIHgfi6aC8gZEDrK+FGFmj9fRljHa2OJ8j8J5nN0V3bLhtmUs3bDwN0F/QdQR+QR/tJm0C2QMuZT/UGhW44hQei4Wsb4xtzbaa6HMs9up4hkNriXppr44HTw+tpwDKhX9uwerPP2dRRv+pKf8jccpch7Suooi+1DS+rhTUvypF5WmoM4HWpMk3CR7ZrdcIO/pPGKUT/+PDQ/z2+XP8+09/C++FadFhdZJCXydf/97DxITqoqQL8IDLyaXQrkFqVNSG165wZ+kKBhZJ28hibnMJLAbiDYH2zExoYict4vTXvnR2Jz4nztfnlzCQ3JEselohDBMQT09rbenEjrNc6dCZDOLCv8NBbm62UTF8F/7Pjw950rhOdkoxYgddnz7dx93dbS76amsZBG+YtAZw6AwG3Dl5d8Ko4C3hP2V5Rr7id4L7xCnQjkTANuWffJDg6/yeGsvrnJtwBA/cZQ0mc75F4aQgHp18PU04Jx4Dww27wHvKdr+PXNyUwjr9TBA1cLMoI0jLjfra7Ajgm20oI4t05e48p9H38GiCogy3u234PMDvwkSiDW0MQjDjhOObTL6yXEolMDYCUcOwIoP2Cb2VWtArnNaaOoekKGH4WevSLm2jaCcd12InehlEpGuEThf1LmhtYyQQQAMz2tkZPFbIlzRL+263z+AKUpJVZGBQpLMwTVDV547kpRH4tRHtpwd33yr9F04Hjpz8kVjAs7pNHfnrbCRrj5xEeJJ7LevfKXgKdff69kIycsjfc5dLbUzZCXvCBpSX/vUCjBnfkp8N/Nnus3x4X6HFNpOBt1dOKijaf4fwCrJWFieirrbSlZIbK47VnmxvQ42BRVShTbgLgTqQgfpwsvfZscJc4HFi0WTxVfIVRslTbOnNDQFOkPraMjF3jDCViziVqbqrSXOlCnkvJxY5E+XI5L6EffRn/UyaxGVCFNi3ba3VqBTbxO/m00TiqY1NyM0NXBMf36b4SizyZEW/6muL3fYmPnz3fdxwHdDnQJ0LxlprFP6BApoi1LFwTI6eORl+Is6JT190XE9/cSsX2ycSqa6UpKth831r2HKF5DMlQt02ZGwsATpJ6bQmnowpBdwUbdJyxkaFHXy6KHS3vWCeJar0gpthcf0s6Gpmk0R/96TljdMWE6yJuHBdeOr/C7pTlyf1y2B57go0Amxhc0BejGP2ozlS1kMl3ppks5ECXTN2uHgFxoFE6+npOdZky7hxJn4Q5Wm3j7jsL13X4rO8ibvCS6P4fER+M3blmGuZiI/el9IlLYrCcSPJzZaYeEPs2nAd8c2+tRgstG14vtnuM+aqR2F4Si5u6ZK3UrAh4o3wTObU6w2LFMe2WgNppynYPgJzt92HsI7QqH9HKWH9ze0+bplLRujQzh6xN/nQBvzbPvZ5enpkAf+GbFiVMq7W3uH5fHh5jfyf55DjAuwCXR+A9/1ffogKHcLSgJSRJ2na9M8//xJf8zT8JYwPD+D8zHz7+Zdf4wk71Q+/fiPVC8cAABAASURBVH0Ii+1v2sNFlsIhtCEC9ERMUCYHTshf2IB6Ao5XeZT5ijwjCna6hPUW/Uqe/N/a/uWv/xr/8i//Gs6lAKSrUithnNwhsw2lKyVmfNNfrdG+DuhZXWiz9rZvQQ9fiXH+z2gTm1XGK+cXy475Rb0KXz0KK2MJcLUd5TxwEr9jM+ru5i51PiC3QnvHIHUrHfJinbYtnGU+sSg8xqsx2jdtvnwJY8ULslJG9h2gX9w98LpS8YOCTzdKjeun1i7fRPjxn/8a6uzu/j7U2zu6fEfmM/zObGw7Dzt/2Sa/iBW5nqNvNRf4d5/u4yPlZr9Nu9psR2LVlo2bPfLU//Stmblizj847mb5O754pTUAeEKfxjl5lD7nQee3u9v78MQ3527mcuWhDpVNhbdSaqylcL0WIZZ80+3nX37Czh4EGQP9pc0H47LzmHo1cVdm1hsPfvnp53hCpxNxIuV9uZqfBMZlX+U61JY627DgsIxcLeZOvnkk/VmwA3mo9F9jaUtaxWfMTD565UQ+wfwnTaCxmVJSlvkflKBTxJS61m+UXwPmdnv77TCLATmfHdXfRcaOsa+yNcbKt7+G8s58Y/+UFnLcEQd8A/XDh+/Cv2m3M25gi+Z6L/jYC3PJEZsQVm01VhuT7nOYD+uzv/32Jd/6G2oN/1fdv2JbaCWeHh5DuWqnjh9aS9tLHwJHlOBDPgkdlbYRG9oTI/fEk7xCWwMnnaJyHYmTHz7cxkfyOHOcwrgZfids14ME5wTLiXgu/8q59S2kxZxaG9LPvZ7Q7+vjU2gr//6//a/x09/+I758/YKPHdJvttCyQfbqXfzmF9qrfEi2sN3sM88yrlt2u336xqr/+5Sn/zGAxToP+Bbx4rPGPfMkZbtAr+KoyK/AkzY3w5NzkPHw18/Gzwfy9qdw7n4lBkhLT3/H1NrSJr0XvjRqSz4ra/mVTum1TnnY5x0c+qX2L05pGIYLLK7qUxs331AGwjaH8tdfRv2SzVB9Vli2nbEtY53PhQHCE5/09Ty4LDeuuOHx+PCASOfwzaK7uz32PiL3ID+dwxjkocCMrBIeV8fpI6/M4cpEm1bvM/oXN+j4yhmWDa4OOXKH65LPBPXUqUvzY/+jhh++/y4a+Y15mm9rKQdl6q/0+9aq6wJtDKDEr0OYB5ub3LCe2mAb8ijeGZ4ninH++pbqGX1qH8p8IGdbZbHSoF6EaWylJnMR59Tj/EY+eUg/8uBVfZw5WFws8ug8Aw/GxO3NPly7eJAgT2eM3f7mTD5rt/kG6gdiNOUOn9E2a1t9QRocs9JRQ5nYbr8PxPRPyOaGPKHHvoSnvvO03QEwY92q1xpe7Se/1lusG2oL70mQ4euY8/zPv/zCvPwElEL1GV2fueYjGkJbHcB5RGn5U/loFPSi3xLSbI8BPsbdNnZ3NzHuduRRQ9IBwhyqLBZ0on6sKLVEyg3/VC7GY1I06JqZT18SlzrVPwZga/fyUIrzZlIB6BLW6U8b1jTqtm02kEe7RMXvHy3u96c/z93/wMb/04T/3xXbSuY7SZoTkBObr4W7mFTxOvEVEqpBaSV0NjQYfhacRcM44QUq1OC43e9ju9+TyGxCBWsE9s0ghOMJ140Ag87C4kWDdLwGaVBw8vE00yAws2h5x2FNbCau1kuj1zOLlogCPdWf3OIIsX4Kzl2KDlWiw2BXLtc2rN9vuMATp7W2p2P6AE9eLMKRX9ulc5IeAuh1nJiHVsNNFAPGlTZplxcROb7WhjxG5LE6gbAtfa0xsGAcCGwDztKVgmhLVOqVpUnwiIP4LC1Z4vJRMdKaBfapNnAMFVzAMwEQRuVZmaf8kKG0C28DXifwinzkzUnBSeAdZ3dy0B4Ory/ryQn2sag7N4bAB5XskheQFjZ9z3Hl90Sb8CEFPmyuJMxrvwweNIi7r0gOXrUdJ0yvNHHKCSUp3wXRwSB9DDjrmBZuHhhwBnjyD75lcN6OBK0xSg8e7PCMXVyLMKVVuXU2UyF9a+HBrzQ7Drwz8plI0FxASxNN8AEEZCTNWUpdba5gb3SwH8QGvda+tCeq/IEMxJHFCguSAJfyVs5Olv4vTZ4sAu4Cg3HAB+jl2XHgW1dvoTy6stZ1Zb0WrqVU5F0JpPXbuEr9gG0pK/usvCtnCgh9vurNe0mVz5QzSZtjxae/aENuimjbJjLajv2TLGD5XGuzCibP0LHyoQ7Tv6BlbQzaSti3+cdfWcRpqw06rSudw6EPvfjliQERfXPMyputUyZdx9xE1Aa/nfigL2m+8jtj0/rmRGJwfn/PxbexK/wUoZ+ZQJc1YXibUeeSZWKcrcpV2aSuHUMxJlmXLOUPSOTaFX1iwW+WCGDzCCxseWUEnmuM2w02hD5JboKPdj3Ie6s82ZehDHTTwV8f7GvNcfZRjx3PXSnfdMwgcLBJgw6kSVQdlfIPpG/5hm0WebL+REeTQsjEh1oof+E3FmImdCY52oH1FZzCc7zF5xHdGeO9l2rlM+NDttu3NuhuDdqFzUYy9uTmzY7FyLXU2qA0so82YEl8jPXq4mXLAn/LgqVCg52Ffy2Lcwj+dNWH7RhXykbblw7LCE5hKdMr/9ZbHKsvOtcgQuysZhK9AWcPTuvlayH+O34LrEG+SqWvvLVEq00VlC7MjhrtfmxDVDYKICikRx6U2RYbuL29idv7u7hno3+73UdtlW4l2I1ndOR9KTUqNFiRPMOrsrautRqNOD62FupihN4t8VC5VcZIh+NWfh0V0eEbfW2pa+n41pf+rdbwTYkBmAP31VJq0uH9iP424FgTvxG7KmEce2ERpnyUXfKNbRoTJmzBBcZ1caaRVuC1C366WRXshsQZX1jwtykPOA4s0F7igY2sL1m+hL9S7eaWerJf8Jnp//z8iN++4dNYMzDeKcqJZsxgpd17dWOBmWjYbW2/t53Pf8cT/k63cxR+KjevSuwMU9rHhO61A+/tVJBjRT62m8+Y39imD6xlzrkxYQFsglZpd35xUbawaavvOR6UIV384FK+lf6Co2I/gEBWC3zOmWyLg4oc6g/hWDchc69rG7B6RrpDcy08iuc65o+2sd7bYqerLNYNChfX32DTpSv2QXXY4wzOI2VBRjSlbdmqnhBf8qOsLAX9G7uVlfCUnZsp5nRHDg98K9z5RdnYx5K8kXuIx/zQdmVpmZgD1I2HkuIXrzTMyPvoJg7zuTT0tZFrEYPIjfThWvGrZmyq0OcICzGZzspPnNa0VmPEH/SVpP3SvsCvedUqMzj6Q/0sH+ZMyEM42op+1oRDGcBrXFGEtsujua70i1tZu7APPo4p6h96C/ZAVc5VJ+zce/ELQ51W+gh7w2ZCLsDA5XhxJ+1Y+YK+VttYaZYH3/wURhbg2ufMVfhdKSHcWhv+hHRxbHOBFUbwWWWmbubjFMdpwpdPl2b604OBwCgpf2kRVg+ta2nMPTXUiYoQr7ozJ3LOtlx1rpyyIGtYoXsB7qpH9bPCBlax2FbCWG1s9ToSv5zTrnJEAtC54FNLylRZdgWfgbaVZ2BzL50+9/iS/hywZWyQhjM/lFvwsW0t4GfchA0k/diusUe78FdBzaHMVxBl5s4eTqf9E/sm7FYeJ/SkHiznIJcAPgyHtMvDAC+W5Iv5qG/NHlnMJ4yz0hISSy1cMZyfJUveV3SqTBrXgszohjzAxpy6YLv6l+u0PEQgxnuvLuzXM2aoG+D0l3KFWzMHHaDHPgWZndCX/im8Gb9BZIIgPppnKUkECl017RuJwrt+bX/LAj3Cyc0VNmxumCtvWGPWhpyjxAb+b9jodI7f7ndxe3sXrskcpyyNF4Y/KEy8ibFbn7hcRZRt64+ScxskrY/8TD+BrszTVRx15Q8dbFdmtovPNcjKZwlz36QVWTAsvs3v0K4OVtsd8Y8WwpTuCTlpO8rL+z9ej4dXNoGe027V34AcugIe5MfPRJs+CrKhtlBWQ2thnb++JVxttqBzi/evz69sQj+yOWdhc5QN3XzRgAMi8acc4d++wpHfrGO9tbA2dM9gxmaCjxvE8nEtvwtY27oU4guapvfvX2n/ve96h2UkP7/3+nPcSfefg1KoPM5TPDx84ZThIXfxMpkhEKlsIgJGiTIwrlz0DS1cFPS1ZkJru0Fqw6LB0wT/95wf//JjfP/9D+EuqAsJ4Rg8dGYN0EW/k9wZIwB9ONlPGLyB5pVdaRO97E/QOVI/M4nb/8Apyld2u32zQljvjO8w4oShV4dirxmAKvSFTkGdk4vPFmmZSRqEJy0mHOvCUQBnjG0tTgYMhXHvzmEwd+f6EcfQ8DXuDUHYne07TqiEK23+b1YWTxZmZOjkNww1BuTW9w2SSkiHNOn4OvBo0g6sVltUHLW1GsrTRNsg33c1PB2olfaBwrVDHwCLbx947VuLcbflJOA27u7u8yqN0ia/B2T7jjwzIEGLC72ukMTj2MerTLxH3l8+/xbJx/NLqAv5eSUYKHcDlDB1em1FnVm8X2UjVcUfkFhjQBelwAPXARorV6Wc48Gl/QjP6wR9BlGDjAB66HN8bev4vmJ/JjguRHb78BRh3I0EVQKLE+1yJDDOFCYXtOnEUcFnCUgydovHoJW4DF7oSfl8K/L5Cgwm8DMBTjqcUIWh3oRp3VpIlKHRtr5BG6W2PlrzfgwnohFac2FFXQ8tCAX6znFE5i6OtGvlpzw0OPs43kWv9uG9VjjRXzltsJWCPK07MbmCPgZg75CD+vfkRfssHdDopy0pJ+vUf/LPpKqunKwswg3kIx/a2kCiPG52sUXG4tPPTVJ8y0+/3VE/VOR+LkyW4IGvDbanP9hXumpFBtjrwDXlBgK9TLqlRb72TOZ3TN6e6iVM+HCCnLCDK03Ky/7C62sFymqz+UYBMcK3L7I/8aB0NbRrfWeHXzluRm6PTw8sIpnYtGdPid8ObDiSWEGQ/DjBvhBf3JDT/jxJFH+tLdTBwuSmH8iXeleGXpXN0Kq3kFmyCMsTR6SSz8pXmI51sX5/+zEqfAqzMLKHJ2keqHMMVWsMI2GotUXta+q3Yff2azwrz45xtdBeevBUh+W1FGRk6Vpoqz5f4cqTpYDYuLtg/xU86s2TOjedd5wEbTiRGYZNDCwitKsN15VPPJcYsUVv+fvi6E4ZqNMFm5J3CWnwov2q3z3J2o2FviZqnrqpb6+OlRdlnH3op+6s3223oW3c3RPLqFcWyt2ividih8WYpO9678JMeeMWsFyiIiNhfwCGpcK4/AcfbcPi/PLly2dO1F7wyzkatn9zc0ds2TK+ZL22oU20WqnfU78ujB3fU+e11oJe0QM2pa1gDSHOEf8v/rot7a3W8MTrw+19/PjPP8a//su/Uv5b/l23hq6d0xyLlBNHbTWEXxlnUa7Gks12jJv9bcL3f8/79PG7hOEcnKfkzEnKrwIzosT1YxwTxoZYsbthrkCuyn2/3cfOe05lRw8dhvYNr/Sr79QZPj5Ai/r27+F0PCsMAAAQAElEQVQ84jMPX76GPqj+TbRhHzku1L2Efwvp4eExNy0wzhDWhvg1NBJSlKQNFuSiXtSrc5Rzz0//8bf4j//tf6X8e3ifbzgBRzwmmupCOfnWgW9NPHNYYXzSnoUjHQFccbr48oDGhW4FrzaoDpTDWnpkTSn6zSor5X/CzrUz44e/oidtq19HtNpCu9Xu/vbv/x6//vIrdvKUMV38Fu1M+OrAcS8vz/FEOZDAO067lWbtVjxn4hdTlqJFXdJREocwxHWV60IsSlkjP3rQF2q5F6dwhTUzF5rXnJm/rNcvvZ7BIV0LV5/Xso4HBKFbLD5jNeh5j01od8fjW+pTmYMwGif+Pe3eH8grDi+v4ZsutdW4//ghGj4kbNsr/VLn6N17eXQhbC719bcv8fXLl/iN/NPNQnO/LMRp2825XDC/Eef9Ox/PL4f89dMDOF9enqDpkCf/jpHvvqGXUrC3YyTN0LXOqxHSrA3f4TfytYOegs5n5n/lcUIAXrXJgMiK/Th/b7ZbNoS3MVxgX+XnlSEsZM9sIMyZJ/kmm38XSn6kVxm0VvHVbfqq8XWLD9WhKhoOCmZonbk3j4ioyOp4PIQ+5RVNhOO324GF7U004rAw1Wf6AbS7GIPlGPoWI3n4SLxpQwvnjb6sNm27up/ZeFyWJf3zjXnQN/n90w0poyLXplKrDfAYFZ4zB4VeY9xCjHdjTxr0K2WQ9/gKIsPdCmP6GIc+5MUx5nJdVzKn3UDf4DwGXHkZ4afWluPkw8M3dfn1y0Pmn78Sl527/Rsir9jEAT+XXn9lVPjGOGOp88QNet0QF3tkGFGAWUNf//TpY77p5Ftgn+4/xs12T2xDPghF/S3400y+oe6VgLGo72tshhYDpY01+l54JfxIp2MmeF7HgA1Y0tPga6AUns3pvmLXq38f4/npJR4fnkIb0fc7aHzDrs2zXTtoL8aaGXqU8xqz1NWZPfIF8WIjXQnzM3Otuw+38RHefvjLdzHutuHhvXKB8TBe9K1FaTXv8+ozsqlcpdF47xs6Xn12blAe2r9xxDerHlhvPTw9hcXnCTl1pUQbeopz4CmmZQpYSbp2uzFp2UFPBZfxR//Vt1+Ie/LWN2iKiAP6nNikBVy0WqNCV1cKedk5fUL7t4hTO5PGG+anu4/34ZpLG3ctI64Pd/c5/33/6bv48S+sPbEFUOTa8h2avdcuSgE3OHzWyk/XOGi8lHkaCu0V35cp8brplTw8PuTf0FJ3Z8bRDVEXRgT+v3AQccwYoP2qezdaXGOaz7Zee6uCzP5ntNmVEtK0IQ5pt/ITgDNX9E2qR3JWYSkDcR7Jd2b898Amq5sz0uYc3oi1FZnq7+Z7BHG+chdhzqhszBvfsddn4uYTOpX+gTHBRxp/+/WX+Plv/xE//8T1l1/i18+fQ90f6D+TPy+Mdby6MEeWN2XivXXmXcIM+FoLgP/wlV/p1ba+xQ9il78iPQPbg9kcB//fhPSH8X+222Tjz0J0awOTy33smeyd8HQAA4m71C7qXwlSvoLus0mFzLXW1kkR4606LyX4vL29phMsLCzsb4JjQi5MjV0nF4fjC06W9cAaLBdYwtdQZhzXovFh0elsrRIocJy1LkLcR4KIp4UTDqKhQUYGTJ3I0yXHalwa4DuOq8FadCoNV1jXv+Uh3rW/UFZTdAJzbId3Sq/B2XGOnzBifx/eemmpDfqg0dFOqr5J8/z4EspBY4f05MN+6awdQUG4los8CPNJv6ehC5PBKZ1qpUW4WfRvApaTxImr9FkvHcpZeYrLOgN7qy2UeQ999lEe6uUd+nXIP453zIxTzgSb2Xbu7b8WWsmurzgdZ3EinNBXV0oMBCT1MPNM79TRwETfQ4MwUt7TkmKuyKq2xhgmK2QgLMc6TjpLqSkv67Undfz6egwThYnAJE4D5mJiAp0GKYuTtGIrwb+uhMFRXD30WS/P2vYEf9LkhNkauKCn0Ed8ts3wgHhDXQnDIF0K/QK4BbgFunnuCs/WWXhW5gOwhuRtjI774POO/cn4lqRyO+6j1sbj+TLhHZlEDpkUKiPpGBjvBDHgG8KwTnq0Lf3SScEivYCHlXOY/NvmH8E0YVJGJweViB4eb7Z7EtJ9SJ+yMMArM2kO6HfC0u4WJpquUMMP5e1CGWITDYiY+Of8o3vyVOSfIh36nLK1o77jKa+nX6kTKjtwlFqY/ArAgYRMtEU3Y9+R94wefRam/DvJxx8/6zCgMByclWJzugQ7fGfgSQetKV9167NludiJ/qvdSJ9jG3LZE//Uh7JTZuLfYLcmmd6rE3k4KUsG9fDQWAiVUnMRIHxpoIlv+faWnPX6afBRjyYvLkArusW4c6zWI73CtyAVevtTiOcUu31gXZXRZpSI9JtbNlakPWHWNZ6IU3+RR3XLAFCVqLRrTxsWCcHHGKa9SJ8LZOX/+vwcXx++hovuLy7Qvv6e+Mz4nD7hQjyTcuYG5eUC+XiY4sgpsO3id4GgzI7EZROZZxJJx5hwvLG56lU7zpgLLcr4W+H5j19Fbpv0w8ilSWmU5Ml69Rx8Un4MsL98mjTWvtGChLGVhtyV2d39fdx8uI8d8tsijxEfs81x0u+vLk3EB+tsSxwhThJybFQbsZ81rdZodQxP3tWrMLIrjdKzGEuRjXIzCXMj1cWXCdQ8v4W6mrH9hSJMfVG8KtvnrhR0DQ5iq7C1cRkqIPHXpkpf8Ps59D3nGv1tpY9NToHQGRD8DJ6wJ/3ksjmgfainU/rNkklz6gTa5XlAXj38aSfOqb/8+jn8dZVX9NpqjY/ffVpzh0s/6UssmC5qCGFonzfEvM2uhTG01hbqK9u2+8tbwy3k27GglrNQBtvtBvi72G53MY5b5MzYYg96gmC56GLBt4NRjtmoS2iTlhN9lKGlQwLirK1G31puxrkBdofvrwuhkbhUMbGSV/1V3VsaspfuCtyeMjLe+/ADOeLSUc8kBNKU+HrwDDVlAFBki1DoL422639ucpgnTMz1NKGflS/10oPHRaz8iEvbasjO8X1DDj2wLfSz3forHW/kRfqmdnBCNuIDchRkl31Edrn32SK+Ulb+1UVt3ld7kpOcQxtV7y5AXOS4ODkvf4e1f0pduTmprCr0CM/r0FrUoYaLoGssN9Ys0LTKSa2V1H2rDVgFMWKjqbfgU6irwOdABVhDu9yr4z/oRCjyaC5iqbXLv4EkHeYK+oTzSoW2vrWE2RvDGzKslbM68RTAUMAK+tSXviCdxsgzNEOZrZTLl+7KrH6DBb/I1Vb7z8QQ9ayvu2hy8+uNzZcJX5e2YLxyFYfPFVpq6xy+4ocQ67b4zzXG249h0Oq3MNfUKOAPPsaQZzZKzDuNu8Jdx+/j/v4OX9pHQ84H/NeF+Rt2UtC5PqDuAJHyV4bKU/7dfNH3hSVPEz73Dv3eS4vjboH9HQvwHzj8/fjxU64PEHK+JWhMuhYPU1c4Z1El3RXapVGba7USR1v+Wt6e2KDt99QtyEE5XjcBE4bekoKI3NR6R9YndBSXz5mYps7Fqe0PA3onVto8YAP7/TbEKw/iGTfbGNikarQZn5RpCRCQ8/orTsrWjU51N+Ov2oSwpE94m+0WltcDKnNM5Tdgo+rNdY+gZuaB32EsyPrvOaZVaCtguxY7A9w4oI70ZXVwYOPEBbjzk22IJcxjJuZmddaVEulv8GCs1e/MXSv1wUeaTg7ivlPuPfY/VOaXRnxtxNl92oj2lgU/U0YLcU07FfczOcLz42NIjzatXLSTMzBViTj+oVBZaCvwZNFqEWnG2B06HqC1o/0dfQmntgotY1T1jq25GZxvgT4/hbFH+R/wIe+VAWATVt9amJO5SfZHfrtSoraacoaUcH2bGzscBKZd4gvC0Q4qOM0XvJeHVfZHcps549+C3sU/Y2vmxdqkv0rt3G4xJprzKKsJHzFOOl/Kg7Ky/gyf2uMJPehD2oq52rW+Vy+1Jb3SYR56d3sf/mq5B0e+YLHf32a7NE748Jn53NxdWTjGWFsKPKNfnzE0UYYfbbte4Pu84i2Rds8YaYooYZ+G/eobA/27conN6ER5Kcuu1NC2t3t9qTEMTXclCn1ra2lXA1flah3V4Ue69WHjyAS8tB0b/gsUJPDn4WJDwPvh++8jd4N3BDAMRuXkYpsE/8ApnzuBTmAqDM1GP7Rw59UTB5XbFQ1jiWcWC1+/fsmdUgPWgYlIQ1H5FgPSjiA5UnzuK8YDLOGMBl8MpWBQ4p+XdyYPCsahNO2vodXKopmKDilbpwN+4RRJ5zN4kNuGRvXITqcToLAsy9XZgKcTWnTQiWfHyVsGIPr5R/IADxZ8hmcdQlw99Oos4nSSNXg4roNmnWRHsBxZNBbkIfwndnG/cgrgwieDJFZuW4+MHdMlhssPxuA9IoyJDRIDrRMXQzLAe117nnPRuDDRSUteuWdgJjHSqQzXvpGBcYAm5W5w7Iq6Omcwk8YZOZ8Xw3FkEiZ9BoszclkIdspuhVUi23jIJEhBEwEQD93PoRxsV5dU50YGXaP0LcQrXfbVHibg2pbBhQBju2OTx/yBJLoLvrLSq64M+K9OAs+HMJFyo0Ee3gnGwpUGyzsB9kq3suixmQodBj45ncCvfToWTNEqdigd9LO/Y4UzAVc5FGhQ98OlHUFHj85rrSFM26PAEcV763ISAqc2b53iShug2263D08jGzhtE9eRScg3DbTjmYmDbsitxQb/VKZO5PbVFu2rT75wwumEM6Erabbot56Opu1hf9qRNoI0Q3yeQt7dfQhPBaRZuQrTCbMrWBFKmkgm9Hdplo4Z2pKmQge+C5ONsn8kNmgjwracsMNXT2k5xXScfJmI6i8mJ9YVJzfsvyC/pBdduMH8Rqw5gneC94QJrt9/N3ulS92BPu3Q8cq/1pbP9MAOlzDhc3IXdiOeNNrpAOpz+o12MqFXaZPvAh4Xer45oZ+k/KFJ2MrIOCcu6bcIlyGArNE39M+DcE7IDQLAg0VRpw04CZ8uuulo0RZu725ie7NFF40aqGacJi9fwj5ju8rdpE6461WPs1cOuaIJT3ju2cS4v7vPk7fhYk/vwDBxUe4zvDqqYquD8sCexA+VeYKuvSgLZfb6dszF/a+cAv3009/C4lsc2lLKJZPXKV6eHjkh+ppvPbxwsnfQDkmmjtMbceAd+s6hrc/o8oW2p0v/h0tMNh6+qm/sStyIQBLXwkPKAXbzmvJbkHeECw3tNDsi4/7Ck/rrq/IseRp3IgDRnHPUzc0d7mpSDkAGahPpAx8+xf2nT3HH9e7+Nt+AEY46eycmmrhJvzi3bjwgu0BJ2v6ETI8mXcgZkMTYFgMx1jg20K9CV6Gz9MvfETkoP+X09PCcJ/zOC9+SWnzGN2NneA1od7y69F6f0kZrBQewu1LgcUbOCz3dCIQoiNB/Hjlhds7zfgbnAn2Ik1b7WCKuNE20T/jbkat9s7gx5+ENJ6IAz41r45j4J/h9mUe4UgAAEABJREFUQH//8R9/i8+ffwvp3TCP//Wff4y7u9vYQJsLDfvKu9eKr4/jJjyh35JbOEcO2a8QP0smh8ZBy4b5X93U0kVtNcZxYCGyi9vb+7jn5P6DG3Zs1JgMCxsxYBPr3LDgr9Jr3cCmrDEz6QZ/eo5CsCCCdWyNio5GaLrhVFl72BKT9Sd5qB3tQ4sRX9lQn2+lwav097VFHWoMtH2jl82GRn2g81XmWCD4xFWp167kS9lX8G7Z1Ao+xu6np+fQP7ST1UIj45Q8uSC+w7d3yEa6htbCHEjbMJYMDTqB19cWA20rfRXIwfx+TP9Wr9KU8YkWaVpLMN+XlENX0JgFefXAW9sLOhJ+oU8XyndhI/NAzH/CDqT7cHij+kx7jREfkc+htnwWhrBSVtR5X4AffpANQYIv9lsi+2/InSw9fSAldSsMi3xutmNYMiajixsWjjuuWQfv9jth7ws+ZNwcgfcBu+lKjfwVFN/sJd7Y7zqXFtqUZdIGUttKFClM2tTB1U8W/ETYNGS7P+zfM65vJQb8X/p30Ok8a5v6VscvnKQ/MRf7lsfj0wt6eYl5ORI3amI7Ht/Snx3T4GULDO/lQ8F7v0G+425Ez6tOpLNCvzItvU8lzFXMSdXPA5v4Ty9P2MHMmJb5xodPHyN9Fdnov0/E5Rnfkf8b7Wy3zVgp3fIuPOdL31r5is7Nq9+V8UUW9qu1hnzrn38hFlj82ycjupEq5fdKrH/2AICrsck6bVJ7t0+BD+H0rSUsF5P6pHOyb4pq8+I6or8DsjwARxhnaMEAMx5OxDJtfSY2Bx/UkjmoeYzFDRxxKEvlqo7061pbWKev76B5s9lEPwzR933W8yP9UTkI30W/dJgTKZ/UDzJIu0R+oAbvEX3OIW/qbEeMEbb4pe84T2wo2Odk9zB26Du2q1Nzy64U2pi3yKmO5FMv+N0DOlAXvh3i/GQOJl3apZtK8lUZ18OT8WlAnkOrMdQWvh0NQMyXuRn/U54+dxXbpb1tWmyg31h8hy0Ysy17DkhG4Chn+VeXbmj8xjrPDUSfZ+YNN1XMVXJ+xAelS3rEoXyLb8GWEgglostvNOCq50bMtt8Cr9qFByluyFfa9buHL7/Fr8w5+bbn4xMHj4dcY6Z9k7OkHQC41hp9Q3dcO0qAD1a5lDB+SkfwUV7qUdr1A/UprXTPfkNTXvgTg5W9Rd4XfGXGvryaWx2JKas9vuLTb+jUMqXP2Uc86u2XX34mxj9A8wHbmNOeTsBWBxPwJvxJ+1VmkXy02BAD5MfiPPWBg5Z/+df/Fv/9v/33+Oe//nOoG1hJeNIvPp/NX7Lw0JUghveKmye/BeglhPlHeSTfrcbNfhsjsWGloXLfkg7r1JW2qR0s0L6gq+Cj/5gjO486JyUGbMqDqTq0aNiV/luVKTopImOcvCuftB34F275A6V0+dN+y5+KcpR5cndX49aRSf5UjgsYlT4SFBuTz1BbaAA9Cqy1Rm0ESpSqIZ2AkRMPQf7JV7VJ+jVKJwxhKQ+NsislYQyM25hADTgadSrfAG1fHzWY/f4mbjlVuP2W+G2jr43JbMRQ97ElMduQGEljKTU0WicUYXwrl0A0ecXI7GcgzjEVBwexAcYJwnI8vqxvYTDRzE4oyETH1EENECCJq1w2ygQ+NOhV4WeccSHwLwShlq+f3t9/xynULaSBi04FnF1fMiARieOdlZ5wF+jw62SCKHMiN6DrIAZVJ5oZ+jORIRGf4cd+4lYnFsdPbhwxOTo5zNwHnwqNjYVh7RtPEe/U+z9l1FJy0fPx/hNJ9l14eicO4d6m3KmDx5GAsOG6ISANwEofPcNSVwngY+pCmW5IgCp20ZWVPy4pi2U6hjvfBsxVjmdAFCb6lmNHkpoM+E4+2lraxYie0TXBY+TZjYABHgboyCt0GHjEZ5Euk5CkE3p9VjYpOwRzohRk34aaeO070q8Bp4fmvjXqSTCps02YOR4+30kyUu5vM7ZxJJm0zIEEoq+NUtFnzWfQwDMTLPpR/jP+pF9M6OyITa1lDjcpHC+uGxY1/hrHLTv60nSVm7pwvPi1FesdI13K+57k9uPHD3F/+zFcfFkPEUnPdtyzeKJwtd7F/Rni9MHKYqUiC/m2rcK/fqFdC99+niZIo7a5yjBCO7q7vU//fX58CDdtxAfzeXnmRObAxpzwKnJZNCRa5NGExhhhwuKpkZtSE/KgOezft5rwK7TI64S8xG27CYWxwXvhDOoIO1Fuu+0+lEXPOH3ecW9p/wd8cc5kVpgNegZ1jA3Z37HqXpjapOMmfP2dyTjxQrtykF5plYdPHz8mrY7pa4PMc6ybWwfuIyd9Y0irFZpG7GBOW7E/HsHljB+85Js1vv0izcrA039fa38Hf/o7E6v+7v2CzUnfO77vCVHWYVMn7Et+rUvaaXcMZKdvRRT0ZKnRWsU+Vn8qXSHEYJ/05yb7YBb5B2YzgQCAyd4W+e5ZpI4swle7E2JE43m738V2u5Y9NntLnN7f3sQW/20kzfaUTumztNaHY+7vP6RNWqdtm8TbryKvKw7btLfID3TC5zv+p+1AWtZef3TeMFAbLvDroyey83EhGTuwOfWCfp44pXwMf11pQa4DNtDXhh4O8fnXn+Pf/v//c/z0t38PF2VunLyyEZO/lsJBhrQYI7UHbcH7ApKUM3R5nbBTT+8q/tSAS3Ms1L2QrFvegLfMJ6grYXvD/qr8UuN45x5tznEjdn2DPd8g0wE6xbvA+4xNTuhrYj7yqp3MlzrHa6P+xwov2P0Rn5LuAL5yEa7FsfL3lcMI/5MGf+3GTWLl32pFL7fRwH9CyNqavm3/RxYc2qeJsnCk8f7+hv43a3/k4NsB6syETz0YY/rWYosNXXVe+5pvOX357SEeiB36FCTiTyxwgCEfOpE+MTJOm3Lj5+72NlywmmA6D5hg1toyxinL7XZP3Kj42pJvJGpXExtYE77kG4XKTzko8wpN78jzlQWkc5H2bowz6T5Rr7xX2cHp1a688rh+z5m429/Td+Vi/w/39/C6JwwWWDgnLcrfts+/fo5ffv6JxP8JNzuTUI+UTc410t/gpbLhJY3icMyq3yOLiWP+fTNlr7z8WyHiFnZReAyYsIsF+V3rlY28Ck9YtnmlK18mM352hdGFm4ThvQ9YOP5xRg76kGMcKy32NFY25vfW+ijYukPNOYwPe/2fOcwYaV8XVl4dk3RwWDARs5wHtdUF3WBmyKsiC+SBTwi7XuCqoxme1OWMzcu/+nrX5vEt35yTb3meaNdWXaAduXeMcU3cylebkQb7Cuta1HvwkZc6OH+ruwWaykrTuM1rrS3rUualEktbXOWrbYnX2PHIxqvzzlVefQ36rbIthdH8cJx0bfdj5oY32DnVUEE7vFeKz7vtGNr9lvYRn7Q4Vvt0Hp8uOnegesKw3DGE7VW/1gMRuv8p47tja1/Jpyj4urwr06Ob+cJCrsJRTj3t6sJYMO7QzW4bG+jYb/fY+Jh5bQ+diePCl2P0rR4czs+WTgPJTvyAqQHfu0kb2UJHy3kZZyHPXf1FW7NkTMQOla1zvm+KASGMKclHbcjVUq0O9aptHIh763wyZ719tUfn+gH76or6DWLEEqsMuWJjykKbOBAT3Fz46W8/xb/9L/8WP/3Hv8cDG2jGNtuO2NZynuOEsAsYABfaDrfUKXr4YN00Ic8oBR5H5LUPbXB9U+UQtW9xt7+P7777Pm73d9l2T+79lx/+OeXqWGWwwL94FGGHrEupIT/qJ0B+xnm0c/l9ZIPPA3evR2hUr185IP382+f4ibjzy8+/xC+/fYlH6g4e0EDfEVkZ+78yF/zy6y9hTP6Wk7mZcsIP4FObMd4ae7f7PTF/t/pEwV8gBDLRHysXYgbdPTPPIn3KWHs9ISBh3KT97HM8VakDaZ2JBbAE/zX0VfPY1tAtlWfgXu1BmESo8AP7cUJ3FTkrX63+Db48GFYWn9lseYZf7Uu6HKedZA6PjIwZJ2DbVuCl1qt8wRsgFglF/dZWYxy3qcv97Z7rFr1d+51VddTaUjb+6qu6/Y6Nmtvb+xxXgb1Hdr65c0++vvrAmPz2jBtaw79G1mHbcAPFP+TtBpxlt9ln/YYYoO7PpxPzzxJ+GrYkX8ZTrA8a4AFYGcvgwf765AlhPTx+DeXTQct2v41b5itl42G6+arwbphnP334GG4C3324jXv67Ok74DvCwmHDokz61qJlkY8WtS/IoQKmUC5flYKAU28aAc95Dz18sxPqk9K8pzmv/1V+/EES//lZUvgqx2D4jiPpXBpOj4ZysYUR6Ji5QKTO/qHquojKswbi+InJ+cBJxpFigFpwUheBtikFk0T2OyKDOZOFjtNjlMKyzf5pHMDUMQwaOoKO4Q6ou4nisrhjbJ9aB4ItBomTVGGdDfS4BkQKy7Lg7AYTrz19hCVfJjDStRDYpdcAOhMgZk5mDEwTwekdedi2cH8GWGGAPPcVnH3D+KuSoPY6By8kgOeo4DFw+nc1NtttICjYLMk7N2t/HCMDXNK36C4U3ZnJBNlN4D7P8EL7RHlnorZu4XrmWSAdeCzqhnAE7iUMCiaMylNcpUBjV+mObFBA8gMvQf3IBpo78N92243q9PRXJG5YiBh8Bp19aNHkdxAONAKHbuEkYeC21Nqi9AWU8FnWq3YkzU7SRyYeJwXHlVrC/o4bGFf7Hj2O4SmK9V1ZYUh7X1v0bcXfkoYWBrqKDWkLFp+daISXMIYa1iM9Yt0CwWfjVyirQV7YWBpIaAfg1lqj1QrMFtpVrY0FRsvxwUc5vmHbE+XIgjzv0QFN8FDpV+GZayBfKuVRW1v1tYQnRUd0qd7m5YSO5tycgCjw1XDhrI3vbrZhslcK8NCP9nZCz8Lz3uIYjURetS0XR/qIz6DOr3xv4C11x7WjVjtebYaH/KIfri7aenTR14psCrxQmb5zRm7n3KgSP7WhnLRp/dfF4YyfiItR9I3wNOSVExFh9a0xSa8w7BOgk/60BRaqymTBxuWlo1Ff7KHDq7gW7BAR0CwMfIpn6wt95FU9b0hQN2wOWkqpTI6BbJf8OxxHbG3BZ+3ftxpe9RHtxP7yof0I035H/Z5FypVX60EeEzo3URGnk7O82Vah40QHF5NH+li3oGP5kg//SPkJ/ibqulLS9nQZ5eMCfIK+Sr2+eGCTwH4pDwAl3/wwaXmHB+1GGvMeGt+xPfsKT5m6mWRys0ypOHQIv8BW7v3FlvUJfacENspAN44gP/sKQ5gWFSmPO+wmFyDoUV6lVRleN4dcIFi0MZPsPUnOOG6iMVfYHzbWb4moFRsnibq5xBMb5Gee3yHhDA1QBb0hbfAtPfaBG3S66t/na5Evi/2LlYzly2geGKRsZmR0PLytC2g2Jl0kqo8mP63mwuGJzY1f/uNv4enikRNWdXfEDty4sQBNFGzsLZnorjjxQPQqjRb5UE+lED96/BbZTuj84N964S9uL60AABAASURBVBDkQDHGK79a+2hZuij1nwCEvcKv9BaQNXQ1IvcdNi2uE23ao+0zMH8v0JNt5+RDfEfsaWZBtyzvQFKmgVzXQsXqF/R5gZ6np+fwfx872h840q4vqfcV1wLPc25AHA5TbqbNyFM4ym+73cd2S6yGXud3/UMepTlgxGsbam5y7LELbURiJmT79PTASehTvLDg0taMJW5yW8wBsIQYgeuYG+Khb754OGAZqNcGHSOOvoIDOpTtSvecie4MniN+MuGXE/6DFIhtlTmkgvKcuO3zDk/6rHmPm0VuenMOFv/jB5NCV+e0xYU4JK/qwgWYNrC92eevkkmT/NM5KpvsPj9xGObfNNIW4/z3aGygNnRca2O+a1H1F22ydIn2qu+Vn4mYeggXNsZbf21wYT7IjvwQd9IOr/bH9ELZRFdpxc8h/Mx8Y7+1RC5WCzoKfvDlUijU0/cd2Cfs4cxVOhyz4iv4dcN2W9SktTKmUtfnfLUjv9nstmFsFbSycWyPfiAkFmRmnTlA6gS5KyPlU5FD39BNqXSV5nM49kqD4/TNI/Zv/fXZaz7ji+ZqPqcueQ6UINwBWvsrDdQrI8sEfq8gDOV1nXPkX5ocp/1tUk9ypIwoxPy+tqjALGW1pRm6DsSOw/EVnzkmrwkX4fb0pxvkMBYwhefaKpvxLfw7feazcBvKIu2FdvE3chNzAfEP0DCO+Brj1MmEPUu7epF/i/Jd5YUS0V8HRH1CvrJU9GVZiclYoP0Lx/HiZ0h+xe9GhbT12ObQWgw9BRoGnlttYR87l+AffPrcd9yLI3mgtVCgRdgdt5VxzrsNPpyHqUp/OqOX3ws+5oyQbCAZxrsJxAVMirFEBUeDJq8F3MJflAl6uPJjdU8/eRgG9DXUpFle3ZhY+y0ZO703th2JhU8cXn/+8lv41qtvm+hzzu9v6He6wBefxIhbGYsr+CRs7ZxNIB6TzoE5r28t3g5zHhz20LTb7cP/4W5HXFQO5n0fPn6ifwvn+Rl5GFPlWTji6ZGp/FocY/05/h4zsd64Ykw/HF6xvRM2OLPZ/BIPzG2+pSk/D2z0yIv+l/wiL/l1nH9rSr7l0/zt6kNn9CBv0uzab4NNmg/oFwM8Je8QIt9n4gW3KijlrIys8+AOZ4a3GuZrxgltqKBf50x95x25nmNhXGR8rg1dwW/wOUEDXRF3oZ16CaI+4XOttYW2wG0sbPq/klc+o0MPN7w/2XAp8q0OxTnj//qSTcq3lBq1VnK0Ag/UcuFnPpsjDq3lXJb04wfidVzSBk2tVQ789uH/4On//neXGyn72GxH1hGF6zb839LMH831zSWvfmnMbMMY+oay3bRdtM0m6jBQ+rCtYsOIAr+dY56mzEV66LXOPFJbGaBRuENtgbDCj31se3x+iYmNPfncsN7zrTdpd/46khOc6OQ8u7u5idG//4jduqbINTK6QPrrBAFQ72utMYBnaDXlpixo+vYVtnah/p3TlfWCb6RNYN8+axcQmt91oKPWu/8KP8ufkYkr0V0pGC7KxfA0qopxaVQ67RtO5t/bcYf5159+jsfHJ3Zzl9TnwGTlDugPP/7ILvencBfxZrtnaMlk0gCUv7YzHXFYxywEYdwf550JShPF06fgo1HpfLXWkK4zp0gz415ZLD1y2vLzt53tRxylxffffxcG1dYqo/0WktR1QZ1P8NTgowKv957rBnqts9RWw2uzrrbQQROvhpsFA2UczOh3uYD319s8jXKC0OB7YFTg1qqbRE5w7/CmcIa2wgRK+LeAJjYSDEYGpgW+82pgwkHsn/zXFsrDYDaT1NrH8QX4tUEv7TVLJVhVSZPVSynpnAZqx/kGjieWr8hvMujCU+TnDDpL5JsDFfqVw9CgFzzypcOaoGchkLyxoJKmI/fW6dy+/unV5zXYlDCgiUI+DTZepVfYuRjtCpPWkpPj8+tz/v0KTzmlM//3F06LH/O0+CU8PVyQpQlv0oQ9eK9chHvmWVxdKeEJ1FBbmNwFH4OQfbXf04VvNeRr/oX+dIEO7HBa0i59VsY9MNRlYIEmXOKZrnogaApvQmfKN2lSORb6I1S+ypUCQOE0Jo/9niBLIjUTeLUdZehiXLqkZUDuNyQHniA44WhT8uaGnq/demrz+PIQPk/YkGNdvCj3LOjkHf16cnaCRumSzqOLIXBqB1+/fo3Hr7+lTCESO1HX2A90SkNOSixC9X1lKAzl5dVTAxdXgdwafNyQ/Etzj620VsMFrOP0H/vr874mPIGbIZn87rb7nBS1M6WjTE1AJmhUfFUZ0Cf4uLEh/dxGG2o4UQ60d8j4HdlfT5a10S4iBvzXRGVNmrEBkSIHkyvhu1miT9EVP0bnJC/Lpd1NAmneI3/HK4vsZzuJ3Tt9fb6ANA/xUVFkgaR8VvbanHaj3oVjUdb6+owNHdHRTCkMqsitMNI+IzIVd60VO6YWZMKwj3ZtAqhtZjt9YAL/mTMerXIq6JOxtPV11au+5liJTD8FrzHLmCsTCz6hDUuPxY0m9dKr05TnLsbtGG7+1FojxwBDG15xRs4Xyv32/iZub+84Ebtd4y/8yJfw1bEnUcLQdlrro9UW2kFXgFuETEHeIEEyQVxDQrR1pSSOoTUSxbYunqFP2Mog6O39AD79Rx3u8bXGc89Y24KPV+3TPh845froG3T3H8K56sPH+/hA3Xa/D3Vg3zM6f+GU9fDygvoWYiSYgKd9yweVmZARQMLFikm0mz9Pjy/xQuJl3HOBYxzOAv3Kab/dh6dx3/DA88I8YALrWyOv4FNm0lBrAc1Ccm+ZA/QpW+Nr31rYLi23t8r+hvZKf+UIw8jFtnHcopfbuIdX/2bPPYuO/X4XrTY7hX6mrx7xUyuka8+G3Sqf+7jh9HMAl/ToIzO+px1rLzNzlnrVt2xzPETkRR60NWO6slhYtGhvymTChozr8vrH8sLm0DP8PyNDT66zkGc8Ug7UeSr/Sh4iXOPKkbiRdADPqxslxpwHFj4vwFmQq8TUvkbwPbMRo8+fMRzfVtEuX5kXhXem7+q7xoYlzFfEJ+4XYKV8SiDzGvrhGb0dibnyVPAN9erfP/nw8ePlLY5NNHyo1saYjoJusClxgT7j4Q32tkfW2pTwriXQ3ZGFqQu5p6dHcqi3XASoXPE5p03oywMJ+ZbPmTilHUIWKihRWw8Y7Qdu8fMzuG0Td3z7/KH90mgcVtdDk+76h56RvnHLifEHTrR9o0G6pUU5GPtabdC5hDpQj8ZVda0tGKct3kvzEfrt46+05NzGAq6UwL7HaPiusUG5iqPgBxKifKStR97iMi45t2qz3wrxyjj/gM2I2/5bfG6PrKtwwFF6fgDQedM+0iRsqi7ftf3ykLFIX+rhb2g1dVm5vwXmPTFP+A15ST/SXjfb0GGrNVqlPw3avX8T7/HrU3z1V2hYqKtLYRgXuhqZTzu/W18Zs7vZhwuyIt3oZ/W7I/ZwDGOwRd/Vl/xbliuvW2LwPksPbuc/527t+IQNGA98K+Gvf/0XYt7H5MW8Tn8Q74IfTMxT2r5/6kC6hQs7KQ7l9MdiTvtu/oQPTsQDnxeulhM0K998Qxi/vfquup/Ao6zUsX6yIU6N5EnKUVziMO/XtrT7Ci+2beizlm0uvs2X7rVH7HIDDGnVD/zfxMyRtGdhSY9tm+029SltwttuN9h1w+42cXt/x/2ADc/E3Dmv2qyMd6WkrBxj6dF/V0rq+oxcF/jxzX2LuIJPazXnK/FKg/amTzhXyNf8Nska/oryIdRxwnkH3plCQ/St5frmw/19fPruu/j+4/fxkVgurVvi+H67Q9c30D1iay20FfFdS73ITRtTVhnXmftugTEiy7XfOmdMxNPX50P+kear/vVv7WgkL9QWPTR2Tmi1EV9ilUluZGxj3GyjNnk557yS8ocvc8na1/DQcWgt9swp8uavQfu3Bi3OA25CneC7LyVj6Pff/RD//ONfkr+0Q3iRht3NNrQBaVeAlXqLMEtE6hcQ3P3+LRhVrfws9ZJPcG0Uxq5wkAG4jR3SYJy03uJ9FoALo9UatbZLqVH6xt57TbwBHvuqQ6/S5HUhBivLRTuhKBs3JSdyeePC8/PX+Pr5t3Bt/Qvra/N1+/iGlm9qmRvow+a9wtKeeugY0ctAvCx9n8zicjByiev44Ux5xzf1CWWVncrabhw23jw+fI3ffvk135o+Mqe51jc2PzMf67MzdfZdgKWPT+YAxO/D65F50nIIbXthnabPZkxKfz+GsOTPec9YIN2KKOM6dKARfMhIcErS/uw/MJH/nCz8X1GFj2Kj59y4+GYk3wagHIx3xmiPKP2IYjWOiWChQWBtoXPrmHe39wSr29hglO5e6jwq3H7vGM0JB8tnFu0apPcgxh5KuFDRoDUMKkiuz7koF68Gp+O8YJD5B0o/fwk3gzSem5s7As+In5FgyUgEi8ExAy+31Je8Lz2qweCk1YVm7m7jOHklURuZPDYExIH7QqCQhuIPgQiXIr0LTuAfQzwySUrbCY+TTxDRc3UsHX2GX5NN20DLIgF+GDvjjNO18OxCyrKkbADBtwe/uI7ioO+C/KEeFASeUjOAJVzos54htOVPglBwTy1f4ZqgJxz0J8xT4llwWMuMnBcHhLxbCvCpANg5N+mEMUGDZZYn4LhQVB9n9Qi8k3zQZhLBwFDGXhfqFxJ/8cpTrdXqMNF2rMHGCcfAL54j/LpYOKDnN+zMJNe2BRzCcJyyWKDB5HeCLnHYloDhWbkEV5+tt3/aGjAM7mcNzsZrSb0umD0t6pLB6j9tET3wSBtWTr/rEOmRBm3aIp5r2yo7nyQCCyo1GpOek63JqmC0G4OyVwOnsnCSdIHq5GZQV4YmH9rLgVOew+GNE/m3TP6U84ys5F35SIPyW+liMwu5nyjZju14VVYueAzqJo7u0pe+RsUvlFkWmM0rBqsNC1dOnHxfWSipD9vVY8N3vJZS078Gnr3P/shxpfuQiRSPKRZ90DHdxQ70Dyco6UPC2C7yQuYnBkzo2OTVe+E6Ttwn9KfM5H9CBvIdiFoZa79e7afS3tG5sNWV/Duh5jOLpRNyAdvqK8As8OH4AV11hZYsJOXKkZN28V55k1b7J54oYcwqjAcMaM/4Z6G00I7i8rGvya6P8iQ/bvp0RVw1RhYu2oh2J6yuFGDUlK19tQ/bjJOVNuEFH20PcXGHiDtgBcLIpz/8wOjspzy8Zi904FVetDNlpD2mPGFEnNInTRtiYt/qN1kJQzl6FYt0tbrG3IG+ytBSwWGfI/OGdlqSbuCgY+8dm/jRk3gnZU1xzLVNWXlfCuMYD5c+ppwXxi3o0YoKTP1LHUrz0OgP/u4ijhVmiYG5acvC6o4Fg4nsjgXBdrcPT+i8dyNTGRMN4rz8PfHwY50bQdSLpwIbWoSpHEz6tUVt/gxN1p8Zq12Ml7ejWm3h2yzONwP36lC4yv7MGGX0wiLYq+PVTUkcSAiQS3e2AAAQAElEQVQeVz5LqIcKDbZf9a4vbpi/7B/5QeHoUDhdgWdsWt5u5JUyjiTq1fnynBuI6sa+Dq3Uq+8Nc6HzuDHJOtvscy0+W+R/IvYbw3y2KDvr9dEDsdz7cvk7EKXADzo2Bs1schwpM/YxG8vn94wXR/x6Ir8w3pg4roVEk35HSvYFBpBEl0W65MOxB2AeKTN9TsgBww3lFdBg5wXBSdMxYR05Ub/Ef/rSxFy9pFyk3yJcdWQb5Ke/i+/VOQq6u7LKeINsf/8fhMYYxyGL+tFHxH2EL+VjfjSyYHLMVW8l+AesWjv2FZd4eX3NeC+t4lOrJ4jQV+TNuCws207w6lWZNPQtTu0PcKLNIp6uyMGKpyveMwKY61jqLzRwIR4HoqOOfo6VhwHY426Mtmk0BjnCKitpMd7NxO2Xl2foXmP/N9ohHjSYPBRrz/RTj+rgoB4oBR8ftDtiSK0tGkXb0x/FLxOQkjT12GnfWrgJVLn2+IR1A/eoETs6Jq5K/WY7xma3hZ8Cs0KhsN640sZTfpXtWhYW/9JpWRgD8fSQBmlUviM0Cle/GrgXdwCebvTnp/dZ/ME8As/auf5weFGvb/Q7xwC/ORbhqNcJe1IXpS/Ei5bxHw0A8JzgV2gOhTbihjK0vOe4+DZnKIfCKOfxXJAdD2lTyvODmwmfPmbMkyf9y0WePmxxnlzHIENg2IeLYvWyFhQhncpQnU/MqeLy2fIObWv7nItA4cn/TKyw3TYBaTN9D5/Y0zC06Pua+rVdnzNnk3H7yZOHVJm3DDUaYza7MTfJ9CVjlTAXcJs7iEfZSb/wnH+3+FzFJmSmtRojsbCRu3j9wEHAdr8NP2c6oBJvWaDmJe1HGF2tIQzh2pI2A84TY05UnNC1dV1J7GmH6vb9D7xPxAE37uQxHYm+XrU0cQsLUCkL+XJ+co3l2yRuDGp3I7bjnOc87bXCT6stauujUWptjI+ku6dtwE532z0bZ26ebWPkuSYvNfnBqqBVf7bMMeGT0leQV5/9+rRH6clxpUJi4XCkRK19ruHMU6R/wr+Vvzl7XD6+ZanMNtDdw682cQSHZSZ+LQg8x9BfHObC/mqS/VN/1P8xFqjjiXGl1KjwWqHRe3HIuNdrqbVQVaP3aimrnUEGUOFc3Nqwm5leT8wJ6JMWZKJWkGOUlGW5jO10MEY7h5+gw0Jnvmt/ac61EvagHHwGDSCREHXyai7vr3E7l7iuNj83RkzpzwtxbCaWHsO3Da0DHeP5gqJAvPYoZdd6jfUbHitBKJ4srNcc02oNZWXzxFzr5psb8a4PpPdIXb59qW6gQ9sVpjYtryl3bHmiLQu8qzttRX0s6H6m3XnT2JSFPueUZ6CHEtqUtPAgGf9lysUk/iT8nM45KahglaSRaYCe2lk0jIlApd4aDmbQsdxw8tFjRBpFThgYlr+GoGGk0nEiF2ldlNgScAyw9h9aC5MS++nwJWoYuP1jpnd3nDbubqN0ld3jJdz5/EpC7MLzTHCtdcTqI56fXiLfEvnyNXcfNXhMKvxonBbp9flbKYWk7hzvLOQgKZxoBhYCJgUG05ub2/DXagyuLg42TArSuiFxaNCsfHQUPBvQyAwDl/cSNfxIn2WBToOazuw1J2UMX16Vr3XXzaMjTmbdbCDASQ34Ogh+DQ5Ypc6kSvg6iqWHj64UqyAFOuiTE6SDYEyntkibDq8s7K3u5GMg4Dv4DZ0+I9tHTkqlSZAGWmVxHWs/qADPQllx2a+UNXBiOpkkTwQBcWXR6eH3mggIq5LMtuaYdcHhpo982+bYI0EmADwwCbfawlK5FkoHLnVr30U5AVuZqI/Ehx68n9l59sTHN5AMqOKHaMhHMMjIsfbxtNtERxqsM8kKBQSzq+zpj/QJT1Gw7wHd+784aPMW7aJBJ90JyksGZ+l4R++giQK9lXF9baGdX0tHvXUD9cIzaRWGE2yelrJIMhnQllPPteb4KElJNCbXWjqHhP7lJqx6m9CjlX0tIb0BL9JjH6/CMjmo8FHoY1/tdEJuCyU3xsxYaDjDt2+JKJ/83XVOvY0HymlG7k8vj/krVrWAhP7Wc4laa+jDTtj6/IxdBx9xW9Sd+taP15hySLuhC3zV0C6FAfpMOJwE7a/+xGGskBeL9iJ9JqzasP2Er43UHpn1jWFn6Jzj9XAkiZ9pUqeawhl9HcNTzTfkLbwd/m3S9+ETsedmi7iRI/zxZUO0ZaJ0wu6cGLU7cTlBSrtjB+WKOBrXLbCst0/jRKwRX2iyKjpkb8z8yw8/hNcemW3ob4JTW82kZMfi0WKCW+mftjM0ZDvGQKIrrtpjV0ONNQFuCWtHfLWtlBp+jEHKSfvI/xlqQg74R5xL2G+3vY0bNj/u7rgSx7Vp9aSsnfRNPoxR2lApwZga425MOqRvu9/HSALnmAl/TzwshHMcV5+Vge0VPi3eW6fMz+GCKtDFnL+Ss8bKQ2jTlvX5mAvLmdjygh0K0/irvXv/ezlgM3PaU8LGTrUjFJn+o01c/UK4nqphIDHUFrvdPlpfsRHoYVCPzP31DJNN/6CBdK+/038bfoQvXu/t01qLwj/rnCfdBGp1jB//8mN89+G7PLW85ZTVtyVukJkbP1c5yIvyOrBQFm4Fd5ZWo1b0C1x5CK7qwHHiworZlDrnm1/6wJHYqb8Z522zn9cZvRxoU3b6k0X+J+rVwx+LeldGe2isyEV69J1H5P76yiKe0z/r5Fv4rdVwsaENbLHZCr1n5JeFIOji8T3xLIiaWuqU1e3tx7jd38bIGNi6yD2ixj+tugJOq334a2DGLOU11LbKo1TRg4UL8AIA0tqww+0WewSm9PhsbG3Mc5V5Rz6l3bikPIVbkTWEAQjcwJV+Y1rhvkTJen94/w0HshnxV2PmTNyUH7uuC/ljbg7CKbpZwrzF0pUSu3F/8dFtNHhRfsK+lq6UyA34uupduFv42SOn/fYmtptNKK+xDSEtUnd2rqEwMio2eP0j5V2xNfIzMEfdQLP+ukFGjh3om7y2ik+3LOLrwS1dlavFOkE5N72Dp68N3DUK7T5b7/zpXKpspcfrgl6U94zPHnLjakLMi2JnfPlWxKX+LMIUn3oZzbnQm/NIBecAvRto91rQWaXYP/goa+tabcTOhioKMWDJmKHeemhVNkOr0bcWjXg80Peas0i7egQU42uIpyA++dCnXjjsOBDL1nLMuWT1H+eTSNnt0JMx+oxVFikAgPHGug5YykJ4ysOyYDdXGdE9ausQgXTPxLBj/gqjsJL2UsPPxJjMZ5iDulrj7vaechv77TbU+whvoPqWEzhP+YbJRF4woYf0Q2KifQr0ndGnNEUXuZCVRmkzVtjfZ4u4pQUFRgVvHaCnEwotwAl1wfXE4wR8YVoc62z7ri0gF/ldy8JThPpLeNDt1Wc3DDSSUoDP13vA5tc+A7bcozsX/lbmQpoFuusO761Tnl59Np45R5sXWlcv9OdmEXaw6hp+VorQf0H/jYPrbdzdkQcwL+722xixxzrSD16NqSf6W4SZBXqluSsQbYGIDfbqJo3tR/Kgd+StfDzk1GeUjzHKOcGxV5tS1tpyxjBkY5t95WFCj8Yvi3JV5spIuXWlcFugTKkXeKnEi5G5Z7+uu/AnVIFvzGzCHbGzOX3kRKW89K2FMcJ1j2/27IgZG2xrR6wbaENj4QcOc9zb8S18m+z19RgFuTT6mBeZu74eX7HhY66ztDOL/C/YsPl4vu3iJiT2UrsatdVQFomffGSL7PSdmf6vzD2H55dwY+REfxiElJI5g3/jxzeHvrJ2+e3Ll3hhPbgg5x49b9CZ9kJnTBwcpSETSmv4LHkU11JqyI/yPTNOGq9yVtbO5xbj3OpHS8b3lIMDvYGgpJMY8fj0EL6h//j4kLH/SL6lPqVHeNIqH+Kq0Ojhbmsj8qsJ1/z2yFwtD+pdv9bPhwutaVN7bJM5wZi+Ia9U7vbVzg+vyOn4zJr5DaqCcg7/7qG5vXhqbUnxyuMReRRsnXkJmWvnwlEW5ntXHwZIjinw69zYt5r66goVtCzEI4vjlHVfWtqhgl17UMtNwUbEL73at/cVm6zIoXQVSHyxxcSnCecNdXzzkeuf7QvbfzKSlfQflKChaghZULTNGkmXysR5CorDEAxETqioOhnWGE70t05jcyKybadTYoSFcZ56ORkLL3WNtLyvtOVkoGEAW4A6hM7hVdhWV5wiHYBEMUgcdV7pNPBHfgCYV3+U0NC6Qh382e9IMHXiCD7i/WOxr6Wnf+lLlFpyfA9NGvtMILJ/LcAL2rlq2Fh+/rqWNFrspwzta5t1PuuacflADuyvMEpZnatvLeRPGhzr/UgwNjnSeaSjQJMwAxL4eomOn9m/L8zLwqyh3C1OmsIZgN1XnbTmxF/sAf3KvMKfpUAH1STmcwYmx6/FWu9KBtENk0PfWsJx4aFck0c5AvBEAFf3JhbWC9vivYHVP1pn4JIX6YaMgGrY4icPBTos32yCOmV3Ilhn0SDj2rckHaAmCVpygpjfDtzPubG5Us5PxjhRaZcTixMDszopwqHZr7Btn2k3uEsvRIU6NnnQbmtDfuhgpRtmGe9YSazIUT0NBHcX/0NrUWujmX6J/yyZId899cpe+HTIb+dPfnSlpPy1OenhkWRkDCfLht07HnAJS/TC0a+GCj4703Jtl84BOvp/oDmQz8Ii8oi8juR4C2RAI/jl2YTTxGSdlJa0qVYr1+4f+r3jSwwJk96+YQ/00R7e0VPlfmRC32Iryk+yFvznSFI0L+DkvkC8tA+1MSnVLFSxiFpPOkGGLS5s5hxJBA4kHi5GSZYZK53iLqWGcLy3TvwWJ7NcYLvRgz6ts32CZif2mav0SGfrq+YVJikTtmu98OTLxUhXfDr7I4vtwgIxJBbsLygl6bevbWpanDO41SEqiQafNzd3sduhy1ojF34B6gRdeG6U3/kJPtI3MC59ASEWSoiYACJZbgRd67x+K/ZhPMpNeS70l65SasiTxbdRTOy1pyzAtj2LYymOuRYeo3RBDGjRsPEVl7XyAMcXHPqZc4DtPbTbVxuotYZ18uKzI9f4vkDmOl7ZWsTZ058BaQPXOn1CudoOOppLFmVinf2Ut30CAQlDvF0pGQ8m7C91zDyV/Tm4yGcXFADsSgn17pgBmzYRVk5ggcmgrLZJt0vcxZewR/EKr7LpsN1uSL53+OyGDYAt+t7iO+vmt/zqN24WLfN78gaZMZAUKRPxXgvY4C2i1pby3uJLtp2gU1zitE92glllbt06X7KpRT8I/iZbxyiXtaTRrcMZW/KO3oyZ4UffdzPOBbAxe5UpvMO4OuzRTX+5v461jwuBt0zy5xXipY90D63iI0qSERf0pfwT/BUKdgnMhswr/Pbci6fQtSsFFv+xT/YDXqs1x9JFE8h77W2/3bEQQu60w1IuXmCTOhLvUsNPpU049u9by/HKaOKQaPpjHPhDP8dYTMobdGK1wzH+BwAAEABJREFUgkr/h8q8Vw4T8UU96VebzTY8bDLWdeCWL+NBxhtwzRyWidfx8t23Gr4VsmXu39/exThuwrEoMt9UMnZZHKMvSUvfoB8GxSn+Wku4mZnzFm3ClJa07a6GNFgw4pxrhGXBAmjjJ0L7hgP++9bQXU0ZZSzBRhZ86ES/HMcVVeUbAJX+te/Da+KALpohH2lxk/3pXKCx1Zq2PTJXWFwYphARkGO/wbiO4zoTU43h2rqwtGfvZ3xbmr0vwB+guRR4BWBPhfC6wmIZGNr0xCaJsqI5aoO3YBB44T5l0KhrF7907IoLHpjf7OoCnKe0rQVZZDtOaN1JoOCxDsYTqlViEFYlkGp7PudbMcjTdvXvf3ph/mlO66aBBx7Cqchqw9wxsgBU5zviwZZNKO3XNscbexds1/wlYwz3K48lhtrCfuK370n6oDev3uOT0i7/4jOOpK4vbY5xbG0tdWYe2FXkCXf6S8oUPqRBOMJwjFdhWadgC2MsoMv458bGxKL5DV+YHA8+x4nLMepTHizen5F/6lyZc++Gs5sLC4cctp+oW0Gcv9l2wlNp3NgmXOkSzjv9EQMtAXkl7TzzN3RfkZl0OFR61+LPoLOS4uqXKuFpE32t1jDvLsmfMf8NW5uwW3Ffc3IBOMbO+vGAXAdwehWGeAG7zlvocSKmJJ8XGdkGwQ7HxHxa47Oxw40CN3N2xJDaoAdDS57RlbzkIH6I33px9eildkQhfKQUxtC+gOuknAFvvFJX5vZHNixolgU2fWZyyUP4JxykT5jKdIZe+3mYkLbB84wM1OMZOkpXY8PBlvZs6WtLeOpkBq+/uZA+jV6lAbJSnuamHkwe8o3413wrXlzqEOrDjzbiFXZQEtjQsc9FIMjC+7XQhlLkc0bG0ushmFdhSov8eJUGuq7DYgXi88IPbT5tnHuUAc61m/gKsuwKlFHW2n/8aXWtxsEW6de7bYwUczTrLcIQqLRc5We9kE7Iyg1tfeiMrORlwt7spx31yFWfta9tq2zOUfsS4tDmWqtRocEyNP3bZ661rfne0LJvazVjvLCuZeWxrI/wzzfvpbkCcwDeH4t1TJhYwDltW7s6c/KNJnKcPzA3L3/KcpHEn4t2EwwnpEYAciLOxSaKc3JReX1r35LYCUfRCVcHWYOOJ9MaqFxrdBrZy8sTAXiJDcZc+2pTTkIauQ4vPqwgDCqeNGbiSJCwo0ay0tLSMK1bcOI9E97/9P/7n+K//3/+v/Hdx+/SGN/e3jLYdlGyr2O5JTaWNF4NdIFm4b+xY3skUZicbLxSTFqvC4MJ/BYnkzP4go/jdXCdT1kYYD15UU7y1pUai3+wGcu3D0NCGtxVd/NLY16dvCU9yb8JD4uoxuaYQfrm5jY8Odjt9uHkoz58/uH7H+Luw33u2FZ0IC0FBISTcPHnwl85ee1ryzonIeWtc4/IXnyOrYWR0FhbBd42/O86Pa3++Ok+hmHkdOAQ/t6vk5V8VJxXXZZSwzEbbMO3o+6gdUdSax3goEYOI+2jhwYTjyd2xQ3SwlHPFVhOAv7ROf/43MxEIAx532y3wAg2I9i0ucjc/uJ2YowS2JFdxHMmdpQYWo2UP2O1pcLkdWKiUo/+HQhxvYNDm0yZwbtXn6Vpoe8J4g06Qg0+Bnlp17ZfOQF0olPvKU/olx665R84rvC5Ffd2hBaLuh1DfkZ0uNvehHrsGeeYCbsSbsIEr/S6kamO84/H3d3GFrkOrSWvJn6eGklPQLuT+R0nANv9fj35034onpKbMDoubYDxRX0xRn7FX6HB+w455j2ychPmgC+4GSdt2ot8OnkdmdxfXp5ZbLxH4d8In3f39/G9b6/gfwv06/tHeCrgETegEa3SjEygtLndzT48ybiB5g12Lu4Anj6/9ozUZW01lJXFfiN8DRboVv6esj9gT560PLOhY11rLWXtqdXAvXQbQzx5d5Jb8Penp8d4enomQXhN21LvEElXsMPD9V5Z//rr5/j18y/x9PDAae+BPmxKQGhXSozYunqVV2EwOhOR6TLJhjyhZE/nrvdvr4f8ferHpyfwH8KY6Thh1DpEP7SMe9LrYkbbAxVQInwLa8E+xQUhgCxZn/fQdD6RWLJh4d/8MOGSXyd7O/W1QS92eLPNZGJANuJkGHYFT8m3PZP7b6d1BR6Ue/5qALr216Nqq8jtGJ7G+bvnnvwZqx3d09a3hu23xONYS60Ncy3RYWPGMPW0wUf08REbGByDbnfYkf3luQLLflloq+jd+4xdxEjpX0slxpSEL54dcH2TSftK/TBOOWib+o3yc9ww1GhtHaucfQvIN9EePLFjjvLvMRgvnBP8u23qacMiy7gir0pKOBX40mq7Sf0JWRo7vrXVlrqaScgcIw+OoRI5zuFbOBb9bp4n1HlOXuznPDG0da7zallxR8r35hZfYh5Qjtd68Y7E5Bv889o/eWdOs0+tjY0o4gXtI7JqrVJdEq+ysQjDevk44Fsmvwt+vSxuTr1D9zGOxAPhamcA4FsowaHHmfZZ08pnx74gT4tj5Mt5siI3O7zjk2tSv44Rdyk1tJOhtrSligx6bccBQDbWQDByimzfEUu0UXXeV/lB0viK9BmPHLaB37tPH8O4OsK3sXahT4kS6jXpKQV4+AnwjFNXXWsH/hreiyfQf9jI6hg7kMMYr+/u7kPbdNzt/oZ4PIYwxSNP0uVVeVmsz/au0K9Eg1ff2nU+eCY+GNfcBFAfwUc6C/Rt4OPT/cfQT6hOWWs7xrSXl9dYkKf1xn0XbkiCuiX7pdyguYIr20uNjO8OyHJGrBQ2QFN26FidHYlpM/OmNiztdnVuyIK8e4pzsjqTRtvF69U65fjh9j78GzP3+fdUtjYlXSv8Y96DHF/WL8fYoCP9d4Pv29mYNmGD2ovPysWcRP1K6wtz08PDYzxz8q8/GWNfsDvhz9i+eR6uGY2cxvET/AhDerXJin0px9Xej8RFFkNdXWMWcjL3Na58T+7117/8GD/+5Ye0pQ2+Jq/ayKSczCG56i/v0kvJe/xf2elTBQIK+NR/Qxfi/72MEej5CM3KQ/63u31oV9IqLG3EtzEBE+rAeuVcgTUyL632eJtvdI7jNoQtzDN5lAvaOXlfcp5tLLZTztsxWG+FCy/9QtgjfieN2p6yM47KwwxP0nBkg8YNKW0p4+7NNm6gtRGfHW8/8z3teIJ/XBcySiRMeFRuws4cFLtUH45Rf1+Zc32TI/+A7/NLTCxiU3aMU9Zfmfuf8JMXfNJnaZNGeZygT30/pi0wz2LHWDW4g09BrOewjwtkc3pz/efXJ3LdOe3wQH/tQNrfyIecF+w/IF9l/Dv9gIMp6eaC+MAikZQTxOhvCzFmZl6eLn4pEVnPc44TBOUd3Th/dIV4hM1vsrRQP61voYwtXa1ICskJHz6P0KouzC1Wfpa0XWGrK68YVAhjh25cf9yQU3ovjoauGnrugWvpSkE2x/XvdSF331IxF5qwaXWjHGZsc8aGjFfi0CZn+LHe9Zh8/I8HBbCYsl3ng2dysMc4kE8bW5SR+duaR5zDw5W+NUSlpyhT58SK3fgcubmqzmdsStuXR2lT9+pBGnwWlz49Qe+ErCzayQnZvR6OzL3onHrHYxQOlUz06OUMvXOYM6xwjv8QQ+2RvEPDCR2fqOhKCf15iy/tidNb8pkd14EYoX/SJWnf7Mb4gfhhnqr/Csc8VZt9R64dsWHDuDv/9y3WAPqzuhrQUebAQwuNQH6Mc/rJb799SfsdkFtfG3Grws86F7u+WOU1w6ayLKFd6asD/aXrmXn+EZ9TB8rUNu3kZr8N8z7nzRvXGtC1gb8GT44dsJ+BmFqBUyt2WrTPVU/SqGzNgc9QE1QUeJM+x2t3lgpfthlLxJ/0orMFuUqbBZfyQvn9joc/zfcikf8c9GKn/yeEoCacQyfJnUOMG52FChpQcI+i1lJwTkGccxGjcenwBvqFQKDSLVibnSiw75fCw1oNHrDxeM6kUSdw8jGQaNgTcKw7k4yc0ngwka7k5k6tLVqrSVfFoHSwrY6CsW4wUGk2ABiINL7ID8gvtlMQgAWI8EF9tgcOv8Tj41P4ep5BTXpyYUAgtF7DVDbJ22WMo0uBFgrA2HQ6h4FYR167lJDGxGfn4NMFdZXuVRKoKBRuoasi4wFZyyMdUlbik3RhiMtrTz+Dh8Vd8wwwjNeJpBvxhvfSm89uhYPFsfYdhrYmvixqqvj6Fm7YJdza7LlOJIwTPxX5zfHg6ZG7pxbS0/Nc+j6kvXY1rw2YjeAgPMf4vEU3++0+FyC2OTaB8sM+3+TE8wnbSzsgQK9tlU2EQktkIHbC8KGH1gE8BuFXgvqRwKE9GlCdtJSD41ut0FUQ6QpD23Php3xW/kj4SiUpYnK98PzOpHxtE0ZNGDWUn3x1UbDdJdI8i/bDhAF+lWb/LH0J5er92V92RpHS1BXqv8GDLmABIpx91Js6W0+xjkzIM7ZJ8IYekTE0e5u8l1piSBm0nDi9l0462BVSVvoafVLPFfoBID0II4KOPTDymfuIJbT99B8SF4zALiHM1voY2xDqsivQ3JVoQwufE36pQPCtijNxYcmiDOkZVRy9OqAMlL5Rx7UyRlhcXUQAgC8jgF2sl8ISTGj84N6Jlg5hOS9/Ry5neLQku7BUkEcN208oxhiyEEtoAF+jrDjl54+ltQofI6XlWO1iTWgWhpbLONoi0DlK5FpKxV5KVHhrdYUtFR2kVvgp0N8FvJRYP+uw7F9ps1r63g6vTN5vmRxAcuLX7owhTohnJkL71h4aSdht87X+5GuFLJYcal9ljlCgDWowtgkf8tVf7WrtXqL2FGhcfTjy4yLLhE+arBjw4R2JqAu4wTiB3nrGlFJtDn1QWxG++Ky0zmd9UDobMCryURYnaLF/0s19qzWGJiy441nauSDvGkhNcGuhUpqER8/Q5vVBYa4dfv9J128PKW5+OE7YC3JM2t6OMb3pq3O+SXbEZ6XXt9zU+Uzssa90Wn8kyTamnxI4toYfClNEHQQN8KHtllKQeQnvW23Y0pgbki7Wr88D8pAXN9Un9MKQqI7P0kWpHc9d+NEGvSpzr+LskeW3Z+iQLuc5NM24Gi5UB3RWwXMdY5u01dpiJHEzKTWhHHguBfkXeqScFtRIvMCSuoIfI4eXlzd8bAlpHPNv12y4b+io0BdZnNex/CRU8MwY+dMOrBPvtTRoSrzE6294waWclbtXeYQchxL3joljYJxjpcFxtr/D+5kibN/W6wdo6qCJOvFbVJd9C7xcZZE+AM3WqaeODuLsaw1tXRw+zyxu3Yh9JCk+kBwv2I4wCrCEq8yfqbfPPC0pI21bP7OPfaXBfl5PDBKuJec2bFBf802OiaTfevlZiFULuHwu6FpY5jDairZofR0qOqipg5QHNK19sRvuxW0/eU05wa91CDMvXSnYKeM7mKcGrYV9ITH5EJfjafr9S1flVdEFw8I5DrgAABAASURBVCM3pJkf5E24F1DZv0eW6iz7BnbE5nRh0AbbU77cQntk8VndWuxfk2fahATO6JiRWPzP+MoigQyWf/kFdLRaY9xu8bU+iv+TXoEb5Gf/mQ3L4GOsGLA5jco3ga9+5QJ2Qt72XbAbcdM95Ek9+OvhJ3FaqQy5d152vGO9f2Nh7FhpcdxVdnZ3mDSrNxeSPl+LsmwVm4V+ZSONymLgWVn4hrfysE1b1A6f/YPnbEhIm3Ds73XSfvA7+fPZ4rjWt1Dm8t7AZf9aCnKnQLB97KuMccM85HDzRd13hT4U2910Uw4+tlYzhlToVO/yZiwzNz5q0+opaVGHwACP8IwHaCZxax85njZlZnyVJ/v5bPH+Wny2KEM3O57Y+Hlis+94fENXM8W4tS5stQv5cuyctMwcWtEOTagvbB+w4aFh/wXbpFKdveZmxOGSW67ak3ph/Pblc64J3nyLHHsJPvLCUPhZfbFvjfxUfTIKG77yWEpNtUhPcJ964Gq9dAJKMVLIl6DXZ22hbbBpilJM38TXvGZ7AUfCKD5mEf4JuzdnMA5JtzLTNp37shPdGQnNBVpLmLut9tHC3OJKk3TRNc1C4n3u4cmrpdZVdl0ktIQnX9psCUYgGOXDLT18DnKbVaa1IKPS5RxZW8WWxlwPDPinNqZPTehKH5On4JM4v/FMxeW71kO79FAaMMbtJvb7HTC3UamTAMjJEfb35vocNHYSTKWymvBl7dmYvfaBP/DSjH5OFOZGGgp1FumbodVNLG1TP7FvV2r0rZHbyCswwONP6XH+W8eaVwb9aljfFeIcsKRDGOb22hBDcc0zufSc8+Hb60t46DaRkyzoO/syFilzq4wvBTpPwNO2j8sRH5lpX78T8cJcz7iinMV5LT5f7aVD59KmIYir9CWGawwHlH0ncqeJTW9tTh+2n3LpSkkdB58rbNvsJ01erbfvAq3izBjhPWMCxgswLPn47Ucy++3pz3Lzp6CadW+clxNJ8RQvGRCPaVcatLvPFYMIlKJy0BNOvYQnpU+cqh8ObwTPdwxtyaKSXbzYtyuwj12qTJNhH911N1kSjkmQiZSLGgP8UePGSM+YvgruMAavPgtDxzBg6Exe00gFRL+8p3MaJw5wNTIZ0diEASmSFbXVdFLhVILFmf6fP/8aFsc71glR/r58+Y1T+xeCwArBn6ADTsmSMPkh7f4e6hHHgIxorVLGqMCXnSMLj4VNLYPvtc5kwqDH8OjoZ33pDAhz+Dds3MxYZRnhacIrE+07CUtXKoG8Rd9aqB8IiZlJZKI4Ib+yIeJYT1jlRfj2ka7CWAPmhhOiDRONk47tws3x4BCnYlXm0qTcHRvJcgnrLY47v78jG6BDv/Lc7DgNutnDe6P+nG8y/cDJ2V//+cf44fvvSExGktAVxsiC5fb2Dl2M2dfFgPb3wumO/IjXRU2BZvWinUhjBx3jBY/91JFvEvnf7P7yy8+cMjwluQMTww271xt4FRZUJh5hKRcDU8EonQwLNq4dnJjoDWjajHhdNHl64t9n8ZSttoG9mnOY9NinKwWfeYkv/g0q7Nc65QKHKacztmXgtr/6rrWFMhJuLjyGmrSK8w3fe2ThoR25u2/iN/v71fQY0LWlK9gHgVe4oI5aW7ShRiVIJ3/Yh4FZ3zK4ytuGsX2pSQ+gAhCXe6gEiDoutNuWdHjajQGYHNxs9+HvqHsaMG7HfOMpN6jAU7qavCjfCo53fNff1c7Xf0lcCrATLrCUi34QfNb6EuJtjBso1gWE5RUBmhCcwRF8nNDUV62NE/ZNtNYztkQFfvo3Mhb+KdaP9xafWm0xov89p/P725uwuCG5wfYG7EP7uvHkf7sHfYHENaEcad9jOze27bbZpkyTLviRzh7YG2SyYXIsBfniA3VAF16xpwIBkti3movMO+Cpd33Oifw3//eXx4dws1l4vvlh/wUb1I9d5JsQbNoWP7qLhfjx1RMfYgmgU4e2Vx7EhXFnnTxrHyboxlVhOfHa3pcWw9DCN6xcjLB6z9OuV3xO/SnTkU0fbXSoLQr/Oop9lVm91Clf6XSRKi4TqBdO3vWDA4uVrhRiVE16xC0dFvtRGcrghLT1Z2OtsGqVE+wbferXR2KpMeFIXMv/1QY65E1Zpd6xE1TBvDOTJJHwk8g5Tnz6uDQGn0IxPj+zgPAtN/EdXl7jmHPXzNy3IJoLMABqa+KV3tfjS+i7xkRpPGXytdqIPNSGvluLyrWH/qG12LAw3e73cYO+tZ8N9lepNy7/+vkz9C7EQXR6S5/b20xaR2xRX9Bnn5GjMi3Y0Du8K7MK7Fpbzr2e/vmGWvaD3r7VPIH37T834uVdHpSTMEfsUxo26LWxkVj7usZg5LnK8cz8sSRd+pBjX15fkVpcfOc+Y8B2a1wfUV/NNn+c8VFpdYxyN6Yqd/HK+/4ig92OsQP2VCKxalf2m+d3cL+D+11wXBfi6Wvqs1Vkyxj5rtwrb+Uz4x/ZuRTM94xfzGykHoEz5/gr3xCa8vIkX51fxw3owvHmIs6fnngCKjyJ/Q39/PLT3+Knn3+Kl6fnjDHyMhIPHKNNOt/8RB/jtLC/Pj5wqvySuGdsV99WZ8KbsWH5dKyyeXx6CMdph0f8ZEa/C/zYR7q1gw3+3teW8PSlJ8YITxhdKdDUwjl8O+5Z9NxQ9jFeeDJmTMRh4QWfQlwyvzN28BiIH687h4tKD9nsZ3ERo49oD8q5Im9Lgw7j2xYbLsCa8LE36DZeTPCqvah/YZvbjMRK44TPynyCN+/BmHjlUXnu9hf7x0+0T+vtIx3q2BxxQjaONyoP0CMdG+x3aDV2jPv0Sbu8j1vuR/Sjv5zzsOWMfFr61R0HhLhI/PblAXnO0eFTwnaO0n/Uj/PBCH/yfoS/V+ZhF4M+a9fGATcDfv71l/jt1y+pvydy3xn6KnRJt/fKUT6UH8ySNx7IqY+YYcmiHGzrW41VD5FX6yr62yG7u/v73Dy279cvX+Lf/pd/i8xpXp6JURGt4hN95f5MXAI++dqCD64LuznkzbEePmkTvlUxElvW0jJntD11z3yi7T08fCFnepDdUIa2W3/MfGbJOL7D92+IVb6VII9PDw/xizkz+bE+8yuyUU6OrfDXiDkyd6ZCXh0jn3ktBV+dwPmYbxQq46vsWmvobowKn0pH2/J/DXoA38PXhzyo9cDZ/pZA0MI0pmkfpVQwohEQ265ehD9gx85rO+MQNsQwaJjR0QvlAB0TOkK+yEoaHPPLr59DP/8VPUiD8LQlQGf8HLC5cTeGpfXQPbQYyak31EuLAM/vkYfXA3A32JhtxjNpFt6MD2mDJ64lKvPCJja7XfqnPm95x85OIkZuDflUild5vcKR3iOxRn7PzFHLmZjIODcz34kHE35on1MgVWTUhjH0V+Vc+xKr/LbpV8L22XaLfQZwmp8k/dBR8SPpuPrxlQ7zhFZbJI/BXA4Nlf57fFQ/vSUP863Au7v7+O7Dx9je7KOjnzyuefIh3KCgChiFgr2DS/il1hiyIOtWoyFT49INsIX58eN34f+8uN2u8bDSt8/SwrFwDrwWI/qpjBXmhGyMsQc29WfkF3wcN2K/tvOYvraKv6DSYlUYH47kyRbHK9ugyTGWMwZ2ZpBXZanf+PwZm5qQiXLd7OBDW2TcmQNYcwvf6FbXxkHlYT79yPzy8+df4mfWNuZYgX794+Q3+21stmPGtIU61xeWGV1bnI/FWYrxIrDxY77h9Rv+/kK+p4/LTNJLDDHH8TDM/CGgaWED/hncXrWR0qFPeEqa9EV8Mucx4sQMTwswCgPNgYUrbuWiv74gX2k3d3ll/lAG0reOW3Ieb61i/yM6HpBzF/8VPojx/z02DFT/97Gfo+Ise4xqiwMNOICOy2oXe8OMCVDXYKtTGSRGTgb3+13c398x2e5xyJroNKA/FmwmYeuAGoXPXjVaBxhUbkiaNYCCxE7g0oDdBDlyIrcmNTPJ3IwzLriWoywlA3HpCwZjqTlZGSSEJY3Sik1KehZ6ZV9pSQggNJC12pLGjmCjHAwSrQ3Jk/Lwtb1G0DTAGQhtd3KaSBgyAMBUI0huCS4u8oSvcWeBH5GDCpRQ0FHA0xWYpUZZ6PAz/UzUzkzMgKMFKPQpfc37Mw7mAnRiA8Dk1ZNEExknCU+kjjihMMSZ9zimi45nTpB8k+nwfGAX+UCie4w3nNDNNxPYx69P4R9Te2aXWVjpnNAiXSI+IfG8hyi+6AB7MOAQaHRwaV+8p07ar3pVHkX6AeL4E4NdsFqvzkdszHv72A638S0Boe87/E7JwwuLAsuBSXu56A+J0mcmgDt2xBZvXeDvbzIhNjAWxGtQl6drUV/iGVqNVmvkdWgk1dVq7Kmmziu6rOhIGCbLbnq4AfDG6VPKnE22iQnjHfyNvvqBNiH9Z+heCJ5Ovp6Ywn5UcJmM1aEmLmle6BckCIiXLiX0OX9N6s5Ei0lNuehHSBuea5jANCau4OP4xIPcZ06iLQv3TiBIBpPHxvgZFPtO0GrgfX56ysUVIFaa0IETyR582nnFDxbkmnJ/xVYYd8IW7N8VBGrhQdq4kHCe0y89CVEXE/KYsEOLtiHuaz8X0v4hYuk4otcs2GE+c9Um7WMC4Fg3F1y8dMhuQMYm6tv9PpSzMJ3Enlgse9UGO8gTn8VNr912j34bRZ22aHUtPVcnZRd/rW8xDC28t66Hvwq+q9ykQ16cHNWF99YhVuSHjEXqAwQZD4xVbyQG8mT8bRV9Uwpw1Ytd18246i2+FMhvtem+rzHAp76xY2KvjYmbWODpzyOJtvptrUla6vDxt4f47bfP6c/vyN3EDzKSF/v1jO8KQqFSX5Juf63pnfghncpfOpVdAqWftqa9v6PD5IOYYPxwwecGrJO2fYyDDVtUXgzDPpFFgafEd4a+JSf1rlAP//VSulIyedJelJe6yjb4qhTpFu44btns2+KLY1TG2Ff6xeWYRd/hYZVrQY5ncM6XstASJBPbTGhvbtdFVW0rfVAE3J4yRIWuFUYO+R9+wCm2rxzUe6mF+aURI5Ap3+AjLdKmD0Nm2Ed6uw4spQC/hR9p78G1d0OERd5I4ltoPycfhX416f3fufvTNseRJEETlFQqFCBImpmbexwV1d27+///1GxXVWZGhB920kgYDLnvKzB6RvXOPM/Mp+pMBtUB6CG3iIqqwhilVGLcKW0CpmLDGOUiv8awI4nUhE8GH8cLU9za54m5Mv0H3dGcfqIs1a30r/H+KWO9Ogc9MmABw5ylHPR7D3am6exwCkzaiQsP+b3wKz8TeByD8hPOuN9zi80SP2zXX7RJcT+/PIVzlvWOEY5yMm5bWlt1IR21bRKX9mnMFQ+aAHaJWhulspifwzbnQ/nriWPGr6v32LnFfiR7JiZOyMsizg5+3Px0Ljce+ycUn/EhcXTAvkI3N59+iNsPH2Pc70PY2vzxPWEWpra5p62iGzpE4T/v1VOBe1qhAAAQAElEQVQDhldtTVpLqe90e12Lfe0XAJuZM5WHOhSOOrWeQXxL2DfhZGVkCOHf723CaW2Fa5c3ZC+fFmFVaOwbMuurw9Ku1MMzmxz68xnZOK7Hlw/wlIVczHEOUF/C7ICzxU52B3yKdnMc4W5KyTcj1bH60A4XbHpTS25kOO5N5qBLeI7Z7oZQ/sbe2tdQD8JGHNj+vPqweqPMFHmZkZP2L+3OTdItrqQdujroMybpf8HndDrnwt68RtogE3dirsJmH+HdzSl5c2HoQt6F7BVxYsCOrNduxRvSDjztYL1187eS726jIVd1ph2LV3n7vCklKvzXVmOAtt1uHwdkpn0aK8StvSU8+kJYvoXjhr08nskp7SdvCWPswbdLfCieBfKEDz+FGy/fWIQZm83/pFu4HihYvF8SSeRnIpap8xfmWmWoXTu/Std3e0ZPU84lASptxtiKFKhf0Kv+xm005DSScw2ti7T3UkOe1UPfWupU+VT0AiRYXOIV2UuI9a318GPBFpBRY8ylbIHtOEXzKk7GTWwU182GBe8WPFUwlCXf8nEOc45SFi7Iacg+6nIYnENq2pSxUftx7jsDE67o12JAN3vyRuUgbvWo7s/EwSMbbE9uvkHHFjovBeF8j0FH8qT7x4fUyZH5csZmbYfp7GMcfFNoEkbRtrikbQzwXWtLLU344rdvX+LLb7/nuA4bKpQNpas1zFPcANVfesZZutqiaw1Z1mjca2/jeBVDGyGhymKYi6prY752JX6LcUebSZ36th5E+VZl2RTu/vg1k0GLVPN9b8DSNxG1A2/XoocGcZtL6kvmL9ZV6C6l5pzpFaIUC3njnHmLG5dATv6l8Q0bFYF8b7dD9NiCcOS/Qw7maY1Nky16tU6xasNSeCFb3U3Y8Ikc05+A0N+O+PwJ+drmGDdXPURR5uKqtYWlYHTS3BMPG6VWmIQgdarMuM1+9pFui2Oslwl5MF/Qx7RLD9+etY/7h/xJDf+80LcRJ+Zq6SiBf8GzmySuI/V/ZeKYx/cDqwfmnhOHVepK+elv2qHzmDFP29Kfzakm7RrA0jdg1yPFvj36sU4ea2nEkzFca3y8vY1rinKWhzWGn9AREgWOdepYeXQVGXWFLQH9bsL3JvYGZvr+jYKp0f8sLy/kXwwvxZhQwxibeCu2Ah2N0qFX5V4CePS96OWP8Urc/+il/CMxsCUom/j4f8AambTceNDoDWAWeak4oZO3CcCBZPYDxvPph0/hSYtGsoFjx2iIltVx1kkz2/ASlf3GVcMtpYQncNfXN+8JcFmTAJxXJ9KBdAodVXhnHNsgIYyVno4ddsxoU0LaqkaGcWn0BnMNj9ZYP1gaN2VT+XfJZEjjNtCMOQEcgNFC/pSBC/FxPIS/u3Pz8SNBbghlomy27PS7QNVpnzhN1gOUhxtF7vaCIBMQ26W9FKgA76YgIIo0ZB2PF3npxGcc2MDs+IKsDcbZjwqdQ3kqD4OaJ1iWI4sCg53BxyBhH++ts+3u7lt8ZQHp6WOOe3zKX6r3VOvz5y/55tMdiYS/oH9E7hMyVt9OvilnHNvrzCQorbYlHjYezi4m38uZxOVMkHWChdzo+2Z8zNcYfY3WCRh/D4P4sDO4D8hbXUTqQj4bQcar8pyQhfK7u7vP06Lj8TknxlJcZMwJVzrsb/L2ww8/xk8//Rj+jtEB+1Xb9wTPI/KxPHF/gr8OubYGfoq0dK2FdoCGQvvpqd9S1zfwYKfK0mD+CByTNO9NNI5sAkmjQfYjpw8mesJRRmdoPyOPBZmpw3XHf4we/gKdK0P7SL90yoPjf/z5p/j4I+Xjp+ihQbk7wdnupKdMpVPfOZNoCCPtBr4u+BS6QbfAJ6hIvOa0xQdOLb/efcmTAPUjrU4ih8NVXHNSqr3rM8pe/h44eX5ig+V4eiLJJ6gzaEMppTIPFSTDiQA0nMBt/4l7eZenmfsz/HtSIj3aziOTsDYmzCeSqiPlwcJJ+xM+9IR+n9GR9q18hCUttdYYSAaUj0XfxiTjKzb7lU0QT+onbFa6JEqZDZym6osmC8pBGJYOmazXymKegox97is8Uby3BB95kBYn4zP6vPBlIlWC/zaVXgGJeCYEnaHhmeTaV9WfkLV0dPiAckZgabvWVWjQttSvegVCwqm1hvoYpf1wHVs2nKVBv/3Ln/8DPU7Eyn1oTyYQv33+lRPKv7I5+pCTsTJW1j189CRJ/q5Wg78N+MQrDxN8nNCXCwFjgbTKV98qSRqUYK8mI/JsUu2JzTdOjL4SQx7wwyMboMLSR3b4WKkt5KGCs4FrYFEgDcY86bEt6SF57in2M0a8sEmmvdjuuNXfWthnNw5x2O+zjCQwjpFGbcKrcL2Kp5aqJtBBMG9MadvKbFNKKMfrw0184KTRq/T20Ci8cdzHuN+HfzolDakA/vH+UoQvr8pLuVXGNuYWx6N9hMWXhEd8MwvUix8jkCBLElqUi+yR+QD/n5wr2WDYXn9ImtWJODrkJ69eJ2AqG3kUl7KR9zWGPcPna9TawhgmTY7X7vQddSo9II8tSXIPvbY71nj/9etn5oJvyGmCzJKL9B2yUAcLutcvTSTrnzaCgEFsm3rxX+QubepXO3FBoby26Oz6+gaaWMzgC8pLuZ2wtyO6vsdXn44P+IBv6VjmkPY9OjiQR6hvn6VD3YhcXizairS5QSoe+yk3eTY223dgPnbO/kTcNJb5NsWmlDD+TKfXvBobnL+3fQvbtYcn4tv//J//MxfgA3734y//Gv/j//3/iX/97/89bm4+aAJxZDPh7u4hTiwIS6nUX8ftp48xIF/1I809trFFvz3y3hKr1vshY7h9OsZ16Nh+2rjttSKrmUwIeSFl2fhPpaO/sD1U6hpzEf3eKOoT1ohfhcVf5VpjU4z0lsiPOrF0rYVzTw8ulMnmwSl/g0O+9f0TMbpECefjDx8+xDU6HJkPesYJSD1OxDW6RA9fN9jt9e3HMCcyJotDO1XXLrbUyRmd11rjGlj2Ue6LwCjG47TLVpPuSr++b7HdDcnDxa60LXELW35fgencqz08EWOfXBwxP71hm63CI6VrNVrtwBI53919/cap+Wf0dorGnI7o0OWJXOKOcp/9cixx1nzh08fb9BnxrbYu1SVqBW6zNHymxoCOXTyZA29KST6EoyyUU7UO+V3eTvANYucirzO+LV0n8iT14RjzPfm5I77eEWefyDP0N2FeXV1jb7fhb13tsK/g8wz/xmLfULn7+hVeHokJp3gDtvOVejBuKyvrFhQg3lOOe2S+eEr5nJEp4BL2B3h3nnpFnhO0OWYLn9LnWwX2tQj/jVh3GPeMuw3l4L1+2SNjaVbWxtUtzz2yE8aM8NWnstWmB3jZ4/v7/Rg7/GigbKmz2N61hqwLMXImZsy50ByYC24/EGNyjpHywK8n+L8L3/7+619/hbdnxiypsy39zcWlS/v8RgxyLjWPk0ed25j7gU3jj/BvX2kXsvIytp3x+adnYFK5Y9PePrvdmLSdien35Cvf0MFX8muLv1GkjOhOzrRkXissi75rmfQnDEU40qic7f9MPvmXP/8l/uPf/y3nenPTHruuXQt9uCETZWqOoF815vis71vGGWW3Q6YfPlzF4TBSV1MWZ/Q8katb3OyxeO8G6svLlJtjaxx1nVbgTWooJJ4eKKozFJCwvNcrtF16xAY+NrWG9Cgbc0l9abc7hHGway39QxsIPwx+hR5/y8oDiZRVsQFdYr/C98nNYfkRbsM/67scKrh6YG53A3QS38kzla3+ou2aM87UnbDhJ3TzgE+plwfysSP5p30tvuH57//xH/jNFK02coEx1IN0duBQ1pZK27L8DRt8o++cMujBv7aVtDP7OE7dqsOHhyfsUB9byx3506+//TXusD/lLO/PbApJ84JvTvB9JK86kgMfoVmZOF/fQfNK9yO4/VOud7vGr5StskD8qGbOuHaajms/4o92cu28SixXhhZtzZhlub6+iY+fPsXHn/+F9cYPxP8x/DjXuuZe8FcEDH/YVm2x3fYhzx33m0SKBRArFmTjOATDd0n8wnijsn+Xk5uc+ru+tsU+LQM+JLxCfgSkHKu/BTAZ+k/zLf9InGiQzy7C2MX2Na8XjFRjNeGTDw3dYNThIBqHBq/SnGRsL6Vy6hssRhYcZg3c87tCXZAacBee13H0IRC+kIDoDBYNf6LuAqtvOuUQGm7D6IVvm33s+8KE9vz8GL4qd4LmCaefcX776JD218C+FxxD+tMwSWYMMPa1fLi5ieubqwyG7ugbGBecwOBgoLz78i3ufO2N4sLIN0JcYLmD+omEfo+zVY2ZAOdk13GvwTvJjeNeFCRfU/iWjYs3KwzwW9oM2mtZ+TWoS7/4xW2gdPIkVqR8HWt7rS0GJk5xS/+l+Gx9xQFrrTGOu7i6OnDdx5ZJtmdiN9jpgK11OHYX9suCjPiKIos0qENtQ71ZsuGP/5SIwn8dPG9KDWlznKctvi3jadQ9QdHNqvwxY05VFuzAPt+dH3ji9/TAwPSBDRWqiAcL9PVhMv4LyfmeAKLuhaMe7CMP0uwbN8rKeu3pFVuCNOipwGjwP2TRHpwonkm0vvz+Of7nv/0f8evvf2UR8MSpxBEbOL0XJkcmeV+LnLGrpBeA6tkEZ0COrdU8pZcOJ0t378/g1UYnJrozxQ0xN79e8Cdlok6FpZwsjhX+y8uJUwLs+ZGCbcvn6d2mnbQsyt9JIyUO0wW5+4VJvhBn3UaI9Hq3Re6yraHrcdyG9Mu/dLjj7+ac99ZJT4/dJH/4XKstaqk5voDoDdDSIT8m5Pck4vIpPSO2dUA/2lUshcR7Qp6nMOGArHASUH9u1ukzPzL5/Pjpp/j04w9ZPrqwwA9Nlk22drt92qsxRn3OnpqQlEijr7RfsWm73+1igCfrlOmlSJ/yTr6wNW2zR19OhH1fo9YKJwsJ2pS6/q5jam1rjXaIrth0x/1uHMIEXv/pGFs6ZI1DytvC1T7C39Lv6mofVzfX4cQHuOTfiV/dKcP0e+KPGxQ9slZ2ytC3o7I/PH758nt8JdbIT60tedRX5EucjnFxcHv7IdbYSk2hB8m5cNSNviBcZlfAQiXx7Iw9Wla4Nd+Wq/BzxmaTvlKQTSN5HKJHnwPxZRj3+M0uy9D6bA8+vilU6X/BT9X3rzYCNfls7DgT59UjJKQtiVMd7oB98+EmKnJ4lTb8beKqfLcs6nck8dIhbZgfNIyhHTle4MZacQl7xVesJk4uGW/PbE7Lr5v1SAjcFb5a7PYjC4+BZ0ZBlDj1QeUiAOGLR/6157QvErXEhb6lpWAbwmQ4QPjqb9iasFx8WUw61z/FRf4CRl7Pj/dxz8a7sHr4lhb9zR61VRZWV2n3djcGuMiYiAM+Dyx+Ruxd2jrwS+8b9AAWXmrGuVKwXTpLR8odm+Ax1JNtlVPNytgN/dxMJIu3GTNhToZH4f/y3/57/PTjz9g8tJCsZISUVQAAEABJREFUJZ3Y9og+9uhsxC7UWZSSCai8eNIsTcqr1tXHhtZCPfvsWP9nAx/YkDsQJ1ws6OeNhYw+oX/dYAs3LMZ2zKcrvQURF3KKKXzjVTywm4mmifMZetWbfmFsVV76vTmBC+VVbigGMDK5sBAylugb9493oW/dkghLs7H72diLflZeany8uY1/YUP+l19+CWPWNYtFk283dGA9ZXbCZh+ZS4yFJs/pn6Kkg/EydYQOtCH1POD75jPiLujCe+1sO47Y5vj3eFtqLp662iCdxc7rks+H/Yh9jOh6iIRRKmoouYGyKSX7VOQvPghMP1Aen798jW/E60CA0jGix9bWRaLzwCO8Kz99qTJ+i/+rM6+K78y8ffftWzyySaEMk89QPQWaC3pu0GXcYGMLp3h8fAj1Ir4eO9jB3wIPLhD0SX3T+Gy8euRQSh/VroOPtut8BJjMAdT1ibhAU8YA6VvwtRm5TszN6tk4ox6vyHV+ZE7xKm7YTfk4Vnkol2HYkhPdhHZYaNB2Pn/7SvOceaB8C2vLnLHF1o1TKQfkK03SJh/q/Ezs7PCnrtWUvTaqzh2nfxmLzXNBk7Frf7UL9WYfZQ3SSFv3t4zsdCmlhP/5aF/lY99WG3F7F/5J/c3tTd4P6MpFnzTukLXPlp77HW0HdH2138PzIcb9Pukwdk7vMhWPeanP4jKuV8ZuCtLBlmutzAkN/niOWP9vT4x1c8j4QxWkEXPVB/XCUTcwEAXZtFqx1wbfVXVEbTVtpWvWCXNhLp7x87W84dfBpzJOXVzdXiftAzYkX9ruBw6fzRU9fLuh/YY51zzxh08/xjUHWlvmj47xrW/hBtcPHA5+cIP46ib1rqy6pu9UMGkpS/KwKSVt7Icffo4fPv4QezYzBmygdgP9CvnCTF4zZX4zpw3+jfXOQkya43Q8Z/0Zm1C3yhJwaX/ajM/D0EK8OX9uagzQqQRmYrx5wsV+9BXvjUtZkKs2Ltzv9a9Tvk0j3ODzSh99yWL8sz/VyL1E7eAVfHgsfM65YchNhn/tjwASftK+yUHUn3gSH5XiEJ44JvCY1/pXGsYF/fz0csy3PK17YUPDNZSbZOnryEPY+t6mVFBpccgcuMKc8WFxaZPiWbQS7C7voYWeDs9x3mQ9fegCC/RGD9bJm/F0RF/jfo8ed5QtttdljBK/xbzx5vombojv2oprOcceybudty3CU1f7/Q4fOwCjhWPfsHEw5n3FvtYYMaQ978YBO92HNqkdfsRGtdmZjX7L4oYJPC+U9Dc24Fqt0LiLgbldeMLWvv/V/Ji554a8eMTuQQivcx58K1NhqNMe/97TLs/6hjC0ORVrH3VjrG7o33lWf1Buxt6ZDc55eg0PSoR5wgan+ZS2oZ5f2FQyPj+zCercYMzWp42N434fezaoryh75mtpblUZrXFQOjqee3y8x+alc2Du8wCmh2djo/TN+HraEzZ15v4N2ajjf4aiX//D8DHNr/kaoycIBo8jJ3cqZsG5ZCKNDWU6Ofis4s4ozd+nMZjpHCrUgJFXFOk1sBgTJg1YX6YaQ17eg+bEwvtEOXIqeco6YWs4GovB0WvXWlSMxrEzDjhhqNLnIl5a/a0GDdRgkjg3YN2U0MhUQha8YsNkVGuXk5k76cQQ0cU1mz8mpPLrSeoLvL/C9wacJnXfvnxmB/dbPLCj/PBwxyQwpcNfX9/Exx9uSZT3UboKrCUnslJqmPBckzDuCAo0MOYUBhYXBAuIK7B3uzFc6B4O+9jt9tHvhqjwKt3yIk/uZLtAfZN5AVFKKTmJbIHtWOlYy1X4bH2rLcQxEhwOOKj0KEt31A2SBgsnNq86tH2FG4HcgB98pFN5/r1QmV8lmjf0ZgT9S6nheIu2Ie2XYmB9YofbN0XO6M6ApF05gSZfGEbpSmy3Y1wT8K45jQxRwLOBxcn+559+ji2B/cRi8omdcgtoCcwD0ow4W08ibjKuTUhDgSb5kr8tgVK5KNsZG9J+7u6+xJ85Cfj6+Xd20Y9M3pYTici0FmjV1mYmKIw2IDG6VsOFTY+eDGxVIqBAfGf62XctM0nBRLKw2re6ly7pDD7KycJQTnxm+h3DP8k7kgybNIpXXxKuV+3BJML+DA+0hOCDOM8dstoUr9zQYp/UGQHVe/EM8L8naFfs7g256rsmpuoodYK9o0Dsr67+Qf8Kj/bfFODyFa90OOai04kJpOJXPf21ZeWy0HEiNpwo0i9+5W+7Gzy3LPL8v9r5RoQnr57cf3BhqB9gr9qq/Z2wTHzFlX6D3gCd9O1J9C3yJXzpeoNZ+Za3VdYnNgNm2CrR+or9vPtXJzNLmFid2FgyeZlJpkw0+lZTBhWeN/Bl3NsycUlTLlZpp0lMLH4vJzMlhr7FiP+6qL0mAe3Ap5xnZCA90qVqOuRfket22EV7h3XGztzQDj7q2rc1jDM8Jq+7cR8wgY2fiJGTt2wU3FA+RKsNsCUqcMUnHG3NDVfhWhfvH3WiPrSj1mpcX+9J6mvCTProV4HjCVzrW8prZ4wB/0gMGfC/Wlng0U8Y+pLy2ZRCjSSu13zwH+r1cW1Z/SjfTSmJs2eDcWv8OxxCGNJ2YjGtbQWfxmaT7fInbQUut9hGj+xqafQI6J5zgThjz2BPuXi1vzIXnotb440DtBPpV5/G/w0wlcdkIoSvyJP9jPv69hbeG3Q67uLbwmYYuKqo4g1LeHMQRTr0KTdtPNV3LpUv62mG/SWO9w9x//VzzhOVxEif6JG1dCj76+ubaNSrtyPxzLfJhCENyn9EBlvafV70WZ0NgvpW01Yq+hOXc8aEXSl/iA3l2FoN+S9lpd1+axGIJWJE1/5m2wfi8G53CBeWFfqcN3bqixiiLwz4ewWO8lC32rkC6a2HBunr0ZVFnCbZHz6w+DrsQ70Ky3jf1xa1Vur2sbu+jp1vv4HHutJqFHxQ+P4Ox6v8Im/1NGesnZlXjZ2njJ9uTOj3zuHqfibxlibpLBEpczeI3Jxw8d6g7wc2gHqu0v+MbizaoDZ5fcv8/uOn+PmXn/M3Kw7Q3rSHrgKtMCUszBmnOD695G8GHU9P0DNJYYiPDnzntFEGhHrW7ruupQ9IV6st/WwgxmiXLsZKgWr+KUX+q0NzjrBtQDb2E1bd0EY/eof+YbulQ56bUlZ+8Snjwd3Xr0mjtuBmvRuPXWvZ5/l4Ijdxw+YY+oq5zJCxbIxGHwlQJt/YlFZuwlNe1qvnSp8tsUEejBvq654Tb8doVf4+lTTPxG91pE9qn7arr0c2prSjLbYjzBlfRIjeEmORHzFUW7ZiBx7xLXRYsAdx6euOsf5AnPKNjj3XovyQgzRyQUwlKrIZ8B91uUWWweeFfE/5aF/XnJpvd0P08KSu5cl+jY1KuqY+zyxofQP46ekxY5DwhevVNmm69Hcx7p99OFbfuIIude6zPHtt9eKXG9RTqFKbSS73fIlvl77SdSCv/OHHH4n/t6EvKrfa19SVm3s+b6W/b6GdyM8OvzUfPRA/hAEjcdGh98ati4yVW+3qOy2RtqodaFtQQ15zSrtX5tJl/HMz6BU9nfFL9aEMSOtYtFdyphYdMjeuOn5Tahj7hMdZUfrHxDhtwrHGS+3G/lvolW75dDNZOgbsRD0Zo4wp11c3cYVMPtzcxIcPH8mBD9H6PtSHMA7ElduPH+OGvPKajaJxtw/1mjxuiiSxkYJFYZ8+iMtNxNs83D2kf3a1Q0xLbqhO8Cnv9o3401qPzZ6ov7TJQ2CjyrJgfPZXVj1yaLWm3QQfbQJC89l2qhglLUv6pnJMmbziB2xgm7NkAVfWc72ME4d5sW+SrPFvJj/EjjYlLvYpt2/aE76T46At5WCDmN/AAy/CeqWP+dfb+3WNu2vMPTO3nMm59WH9xxjivW/vmU95f4I29Tq/y7WA6yIPeQ4+5juz+JY35Dhbg9jkf0YnFMYmnbRcvsrkDZoglzH21VrwmVJD294OYxyw9z3F+VI/rrWBskRlPtmTO376pD3cpP/0+ApIWYMe44k594F4NEOTY3bjPmGpt00p6OmCL4BVQ9jt3c8G1i+7wx4bvI0PwL++vs2DJunPIsGxfs7EZe3d8XvppGjbMBTOjT9z4O0mrzY9cuhTtT941r5y84bNdDgOcUujfqLPd9gWjCYSD6XFIy/W97RVirRoO27ezeS/5r4z/jezB6A+bFdn4krdsiZRpzN9sKbQZg+jcrmKa+KZsha/chSPubM2Ja6KbFttSWfPvXXagHAkMnEBN+0EmatJ6/8ZSvl/wsR/dV9/QG7CqTXAwQB7dRNOpB8Iqhr1ppRMbpzQHtkEMdBoIAtGSTzBtNdXCGttJJEjhSALHCcjg61G0OF8Xa04TqN4rRlcNR6N6LAfQ2NORwCfxrBg6AAPDaYy3qRpNSISMGr9roEFcfPFPTNw+EaIgVIaLScd7vmYb1mc2Xk10TlxqpUni8xU4tJR7DsxwesIwvbqcxDonbBmkkrldCa4zRjuAv/BpysVEktAAiJcMnhr3FTSSi0IZgzc4obZptC363CMnrKNyr280Tn80dOJvgbQE4uTE4H2hG6kzfH2kWcTwE0BDuBXPIYxWsHlXV4Qns6cAZldet/ImaHb/q3VGAiWBqGKXqyTZnkGLMFLfYyrjtBlz+Sl/sStnKVlQlZnZHGGPnEYMAzQjt8y5kCAuL29YYK+jhVH5OcNo3H8pfi2kBsg/g30/bcvoSz2TOoupl18nKFZPBfaDSy1NmIdQRn80r0f9xmQxGuCa+KgzSg/8aGYUO/Sr13/yA77L//yL+EuuzYvTuVmP+HJo8RKd23IOe2vxPe8GwFnP3iRZ8cJW7oSXso0cjPJzS9tUH476i3eKzev6vaRyeeM3je0S99PP/8c8lDAq96en0/5arET8UQ/xziJTNhHXtGBJwtulgj3jMykT5p6gu8WXXe1kZQVJsr6Xhr8VNn8nmy/Ik+TQ+3AREbZCSfrmJCF5yJ1v9/h57vQfjCzjA/fdYRMBPpGfzdRff16/S2qBxZrJ/qeuOKP+iR856Ls213+eeL9/V185cT6C8WEwglFWrQvF9Wv8LUbxxixL1SQyaj/F79NKau8uCojaZaGdEr/ST9BwyQ56ktbkte1zPAvtMiEdzsOaa9Oop4QS5+x7/npmL8/og8bDyq6ciNEW3FidnHz+HgMX9H/9S9/zR/eU7/KTHqEoZ3f399jLsvqW/DSox/jlX2V55q4tKitIt8afV3v5Uc4XmulHp/U1m8+kMyQfPStpU9Ij302pSQf9rXwmO2bgh2Xmvfx/hGuNmVc1N5eOBE7n2Y20VaZdLWlbNT1PL3LChgNnFt42JPEXBLx3bgPk5O+1ajQqb3rswM6c5ECemLkFC+cLun74p3Qq9f7bw/YwRdi9VOoI4hMmy3QqRxVJbd8C00l4TdoUG7iCj7KUft3YaPdzmzwWSe8VxJpdaU9TfjMWv8GroUys9ieUjdAh1+xBiqFYEIAABAASURBVMnhKXwjVpjKKTNr8KxSiJTRdz/BN2ftHybl1R+pLKWGp6PPyNQ4oDwa8lwQpvX3Tw9pxwE6T+TcoD4R+6VNnuVN2TnulTlH2t3kk/4AhraoDOwrDH2mAt8xng46twrDdse4SaJNO/8FA/bozkWPOvJtkS9sin/57Ut8/fY1N6aNK/KqTofdmmBrd8baDv0iCshY8vSQm9RLgWfrlfnj81N8+fw1Pv/2OX779Tc2wb5yYvyUNiCP92xQ+IO3X7/9Tv2RRWMlFwAPC3Lh2Cd9GoDyYZEXHvPrRpd47GeFfF9xOmmi/5GTWOcRad0UtVpC+XiHoqFh5mR1Tt0LR/2mfRCb9Nf7r3d5SHXGPsUpnB2bBNq8fjqMffqp8ByLOgIBZFyV9uDzSkzNN1cfHzhoewj1p4kE+i4pp4INYQ3Yztk51XyFjRl90Pg5MV678O1jY5fFucw66TImGiOzAPgMjIkxbp5rb9qh8rhmPt4yD1RxolDlJc0MgUo4UD6UTRTViHgW5EJHHrUv+x6J19rxmXmnx8ZcsPRskCzkam4S+WcX/iC8f3YEAGTBF5iOFZ/zk3H9BI9epRPkUfsWFT+2DMQT47t27bjp9MrGw7tfAkv9t1aJixVRQxwkLviFG4XOG+L5iU2SnD/pf4Bv7cBx5gP/9m//M/76lz+LlnkQvLXmvbI0tucD/8zMXy6U1N0TB08PLA4fyH+Px2fkcrEZrsjbWHNENvZ7vH/Cb57y4NA5y9939A10c2n9ZjfuQz2olwF9uLkxEBu99sigaw0foECXMujgoastlFHrh3CxqT7gPJShc4pX+dYGlOm3L+s86oGS9RVYyvKMXQjT8cpMW5+xbbQU0lJrIYde8Ivpu8yxzJwfHZ9jgaWevN8gJ+snbHcinp4o4jeea6d/LPrwGfza9D2bhL//9tv7zxDcs5HKBmTSAUC+bxjlZaz+Ykx0402bNpe4//otfxhaW5yQv7hfTs/hGwvPj4/4mTq4iy+//Urc+TUe7r9lW/pNbqhM4Vz3TGxyU9MiHjc9+jZk/BnRE6YVDy/CPeG3HsCUlNMem/KN5v3+QB40hrZV9Cto17/61CE22mrUlBfXrtEawDlCy1MW9dXoa6z6+eef4jDus3+Hzo03yjcH8Y+0WN64v8QZY1mrLenV3q+vbmJPPN9iT+qHU4o87DI3kT/nQ/UF+MTTg7sEOgcwIgcyN/y7wbiM7X2Th8Zc2OhPT+pp/sOXCr5WJF3cCLvVGtJVuZZScw6nKeOKcUEatEuvpfxp9eMo4W9nvpynnG+lV/nok9rDmbWbMVn7ElABb60lxCEfDb0NxOZxt8+DeWVh2V/tUz763ccffo4DB46+/f4bh/t/ZT5S96XUABxiXUJ/+DsOeM4WMCIgY65t9pmJD5sCfmUIn/LivPrt6xds8448d8Y2tlmGYRupj/BTotXGocc+zN0OHBq6sWKLMN7A49Xna9bgP3FQMRAT9R9pde4/Yrf6rn2yFKmPpLRwv+ala26iTb8SH5W3eabjLGd80bHSMkKfONS3tnPAhjrgOLfYzyKGlHXfou9qoFTkhVyArdVIszpTBvqlOZNrk5NrbeK998pOfaLwEFZDdjVLtUpy/imKsvqHYkTlaThd38JNm924j+1uzAlSRgycKjcn7u/JKcrXWDGAwPRUqMazZQHV44y1rwQOFKuxYEyllnyuXO1ru793kRMap2AmmJ5ArQFi5mLRtIDOeMeVUt8TOOssJQ1nE0VicF4mZCYjDdYJxKtF2jVKJwqDSrbRb4F2HQ5IfIUBmOADX/wL1BIVZ221z/Z0IhYUwpy5LiQ+wWdDTy7rN8dC1yaH8A/VsmE9hT0nPJM6v2XFp/ylRdpmAks+0+69TuPViZiq/Hr/BiwXG7O//C8vTGwGCaqzT/4DXmk+M0nqzLZ1BCv140JaffU6IDqRBeFKsI6pPmqHvN+L+ss+AFF+wpsIIpeibYgLlKFuTQ59u+pAAFbfwtXGNvIMj/YVjroxsN3ffY3Hh6fUp3Rtx1300JpyoT9oaSsET2iivkKz/CvB5KHX1mjvWoibztjDmjhK0yIAhDLu2Cz6cBMfP93mpoG4pA+yaP37t2hzbcVlQJX3/7WPMNcSoCvR6N9RpI3hmTgpn5nkxiL0rI+/27ZymE5n+s6iiC2nCYfDTTSSvaAmbY3xmyJ2Jmt0fZmITu8J12vqd7X9BZvOQngujM+EpG/YsbyU9yuyAp7t2pHFiUI5xeWDvORNHXm1TQpabTGQuDbsRhlpc04o4pTeSr04GZ4bYCZtboKpZxeT9nXx6ULUU2H9Uv3nM5ssTyTSR5JsbVFY4lWGLipMLLXLDv0TIDIBPtJfknfoNet5kC4UAveFJyBBjHJWbsay5JW65AvbekNWdCS2VOSOrDZVswonLemSfmXtAkY4wtcmvDqhWaecTLCenp7j4eGeBPoE1CVjHjchHPl0Apcfx+pfXs/4kf40EjuNn6VDMxtp54qdd8i8oC84kUzEXFKPyqJtt+EJUKWfhRGw7thgjuaJcY4tBZ6C0APfb/As7zwixiUXoGfsSv6eWXy6UJIn+6xjgROVfsHiYMnNVGVmvNYOtiScW5KUgTmjsSBcx2hv73a2YTwyVWagz6TUZO6M/SpoWiUl1OU3FgfPbJaIv5P2uvIiLRZlaU2hTX4rtuC9JWHzT8ZRfGbVyQzNFuiGR3Wk/Of5b4nTcYBKOUyMWe04VhmCSDpm6mfhUhSCNung9frHf9dx0tQzB26RRwDjxGaa470v0ItRxCvxWv5PzKdn9C9vZ/BMM7EAJgt8C8ey2jUJMvSrm+PxhY2pifi24lau8gCqpNv+PX6oXpxfvba26n8iVghDGSh76TQJ7QDgInd90+Ph/fcMjiSyxND3eU642qxFuSkDfcm3AKTfZ8AghNXOlN0Je7pn4XyX5VvkhhcbLB7UWHz+hs7dQNDfCnbaE/u2xJhNhWdsNWUHcOOB9nbBTRXfJXXHDd8SLqQP5C83bCA5//TY5oXeiuxbbfgFnKPLxVgJfGMYUBKOsVA7eIFG/dUYZcyiMbTTUmq0rob0ucE2tD5Sp8JDb8GnloKKW+pC2j0ceSa2ader3BWR2lrpMCbN0oF+xX3CL5xP7Wv9GfvwXnld+r6995/hQTt/A79FXpS7RZ0M8H8goR9YHCkH63Is/cEOjcEnuYfFhYOGOf1bOLZvosBLCT8LPrPCZa5CN8pTTmZoMUYe8dvjC7aJTc/AF5fF0Rb9Uv70QccA2q+gib0lWq2hfntsVxnamJQB/xXfuMBKopHxepXK1bfFLzDteSCn3IDUGOlbaB5cOP7u7p7Nmfvk9RK/rHehIn2O99nczjnreDriay/EprXYR75Fby6n7OVnygPCV/ods+hjOd+gU2OGtuNGkPN6bTX62qI3RqCfobXoWotKXZZSYe29VK4UDxqzBM8KBkLP6cun1UdT3sbnGd99yKK9LdhHh73SnXgxp5z1I/WrXalPwTVo2hT8DXqts/0NuSuLN2A7vtUWblz1tUVHX4hU+Jm7aIeOWezIP6velrjIwPYZeBO2rJ6emCePHAIcOZyc0a3tgszh9BOvdfafWEDax/z9no0444VXbc56560j/npkYay/uhn4iL99Y3PZ4qacmyDyZTkjN3k/QYswJ6/QoPuWvoZ+0tWaNpIHIol/jgrfO+Y588st8am1MRr+31pHW5X0WON2Q84V8VR0XPEf7mlVPtKrbz+z8T8vM+NbXLPQ943ohs1WjbZguPS/fJUlxGBG3KELZZNt9DP2167GSN6oj2+B0ar4CkOQP/pMG+XquLUwGjhvlHzmYEzavFehBbi1luSp1Ro1bQOY1NsWf/h8p3RZKzelwnNLnvu6Xtcx77TTTTw8YXYlagV+WWEv2Kp6SX2gE+eW7Audxg3l5pXHCEczrks68a5NwSbrO94hlMNIzNvtxjAW+Hw4HGI77NjUP4Vv/t3dfcO3T+ighrrNmBNIIBHAGV+erKGAMZ+pof0VG3LeQ8jZZh5ovLjkecpzwEY8KLAI+w0dIEJ8vcZWfW13a+7W1e/A59fXzFeCj7Rfs1bZEiPokDmlvqC9G4eUId3yu5KGHJCLfQuIlJ0HB84bzmHagUXaMKagy0oL8DOH7FtkvERmpdZ8Q09/sYhEWyvlndY3apCDMeIigwn+jHvqyDEW8YnbzSf/ZyTSLG1dAxd4B4o2kJMyTAgWyP/QX9j4x6Hfk4Wrq6swgVcxGlYmLATUF8qZHVkNqWs1Bgx6z663CYUOpeINtiraselEacw4CbPjGYNIxeMswgg/WN2mXAzVCgpaN7FxgeiE4ALRUxUD1KaUPFHrMMhKKTi8uHzuW02H9xkokLN8P4n0maFclpz4TiRV53c6eoxPg/eEX/o8Hft4cxsH5NDXhgMu0cOrv0nzgeCcO8nwPRDwmZvCv4N9ZoLRGU1MLnTWKj0Nx9IE1tIBb9zvo2HoNEDLRAB6jPvH+/jmSQZB6N7TQSavFyahEjXlfMMppvIuwJQ/i86jQznJOeYzu9ie2n778jUT6wwMzGIuwMVb4dME2EXlFqd2gmks0Cw9E8WWAGm9fRp9V+dGdzi2Ac3irrxX9Wd5I0jP6tWCMGb7es36iQn/DwsGYLrJJy2pL3DW2sIAFYqHuxmenciFDWaCHAmoC6bpFX3Sk4Dj+O+BgoEVmchbAxbo8zV23x7wxOt0PmUSK3hthe5gWRckAtyUBTUUqksIx4DXtRopZ2yrZqnvyWjFvoTk7Kb0ufJY3mNg8d7Cs+MAGvLgVX014A5DA1+g95nTn1Mma8pAf7MkX61Da0ueRp/xN/1PX9C2hLXFdnIiYINAKmbljXzm96LsNqWE+Ex0LdqAfc/IVzsvXclJp3Z1xYU/mCBeZN+jq8Nhn383v9uPIY0mR0668lKRuYwIUx4nJmgX7LlIIvFXhvqKp68fbm+QGzJNmlrCyvFKB4VN0HRivP4zc0Wqofz1kXHcc4q1ix1X+V7tksR0eWPDZ8L3TmzMTEzcZ2zlNeUKWEiT/xaO6ZF5n/Qidxba+ounPr5xAfNJm/xq911t+VKHMlSuOVmZENHROktaS4EGbP4svfCgTxizbH/juWstdvi5b0ftiRV77k0W9bVSkRg6U9ZPJH7KzKK9elKijIWzO+zDP5swJrkgUT7y1voaFX4uOs0JnAZpfSR++DfbMtHRR3nRxPy+UGZul1A3FbtWj+rNxbZ8CDMwsPRheNOvYQU3WXLyl6ZXYqb1FrjINpNvY45x0D4WGgKEIU0mzdK4KWsSKi+eDHlafcbuPBn/RnLuOE9SPaG3QAp6fUGvE6CWqMj0QvMLNnbkJH6CTpTNt8Bbyb7Kz0WFsSRryyovOiQcr9aL740HZTGOfdzcXMfV1QF7u0rfkYc39CTtdCOhLFmvTB0jfRPtZ+x3gg7hQUjOT1tsbs/8ceV8QWnysFFzAAAQAElEQVSthvZ2wl5e2aS/pu2HTz+Hdp7yeOdlHLeAKKGNzgi/1i6M/f7gcGOBKC36qUV/lEd1MbHIPrL5+YJc1te0Z8nPoj06Tl/dlBIDcddF8fXVTTjXG3OU60zM1g7Uo/OKPEvfym+Drop/LWFi+/j4FHf3D6EO8xQe+rUD7XnCRhyrPKTtzIJJO/M53v1I+bfafMwYaB+LPNtvRq5elbGJtXwKU5uHBWgpubBI/8YuKra+1tfw3iLd+oD1b8jS+PkqbdwLZ4s8jXGl1LBe+YhDWWTxIQvU8vVWfvKtBebor/fMs8hAvYqjh44dfi5eY5g45aHWFsPIIoS4LV3KYsLuheU4+0dBFNiQtqB8XyeoEYh/GwNi4UiTmwOOu+dwRDq8R6T0AABAGIXO8Vdg2ZZjwGv8ucEOzdWc4xZ0LS7jzgmbtJ909sjklbZH4OvTvj2iXs2/ELrfhK/N3Nx8yMXqlkWwNBtH9GttZxz32NZ13Fxfs/gtbII8xbdvX7GZuzDH1P6M78qjEov29PfP8LpW880vGIqUC7pSjt7b5wr/bLXmn2pra26uH7H7M/K8yLLS7sbf7e0t88aIzTJPcEAnXfqGv2exQVZXV/v8TacrcqvMa9jYFI++cs8mpDwrd5/PyMiY8j0Go+uUwe2H+Pnnf4nD/irnEciF9EIMOYQn6eqailBWLvwKeJXnX/7y1/BtIt/y1u9UdetbNDY7uzqE9um4FT85CuN807uWxl0hp8EPn0/x9f6OGHlCL4Uxa+ngv2HTylV8wUe6Vljz32OgAqMNhZLjzhnjA+hWSZPykm+fC/Ac/6r/YHDi2B3GcFG6zmnVbjncmKH8tYHDuI/dOKav2kGbtChTaVPeyuXq6hBX1zdxdbiOAXttTXiFIdgyxIubh5VP+UP+2uyRwyFt4OnpMWO/BAjfdYg2qZ9p6+I7cbB2ylh0gt8JLpZ4498L3FaRP/bfKBUc1i/YhHOY8dbDEOdniMCf95Hz824PBPUxI79Z9NGI/Y6Xvg65FXKt9Et6ql916waV9uX9zPxxx7ztWquHL+d3x0rzjN2+IXPb3vBLr8pC3eRmGnapjb2epjhTpDUX+eSN5g3ez8QCx6hn4Ypjh4y3rGmk03bt/S//8ecwlic8xohD33MsKlAc4cJcrdRa0t43pTDfUbgKO8JWrRmOudhPP7dUeLMP1ch/zrgv78GnVWSP3LSHrtW0ZftuaBOiRfpXWpZ3GwYS30Cu9tUmC/KWVvNl5yjfCDcmmfOan0nf2q/kW8f+lcGRHGya3lBrCXW/2uM+rpgfr7NcUd+gJHLuO6MP550Dsd4+Fdon9OBc6PprzXcW5FPCNmmzVGxKX7jFzjel5Ju+8jqwBvNPsPJ3AZlP1PkWWfjW+SP+rU6DjzJw00X7UH/SOaDHVvEVGrUXS8oJmaCB/BdU3/3PeG9s154Bmfmx60DXf7Vr4XqgqidgSnPH1fnCIv3WgSrhKk/nPmV7wq/OyEX9mFMFnRpwpNE4IN/KTHjiVUf2lR/nA3MSY4l9+r5hZgCw4z9B+YfipJZNbLdjuPOsMWl8JgoG09xQIDHTCHQUlaqCVXQpNZ16whBUbMC1yi3e4KQGLnfdzziKAeeNYKZuN7YXXBiLyESPxdZM8LE42Vikgx5pFJXAY9As4HN8RMl6aXLiyes7vDdodZz9OsatbTRqvuAQrrSu40hupY3Ea9iNsdtdxYAcbLOPON28GPoxDGYmj7WuQQH28Lkl+T89T7noMXiKN51mUzO4+CwNaeTvY/3tpOeXUyb8LoQsTjITtCzIyP5OKDnZvDu7eBMuni1tykoHNEF5IhE/np5yMrStIKdKMJGP2pVwsnYS6p3kWg0IgyxlwiUKj5RNSZnymHzNyFEcMxPVAk3CRYQp2rznQRkIpUJTAWfhKkQTCceeHYuOrXOg7bUil47CQMd1PEMQXUoo48YExUNuhFzk2bcaBqxGcKn0F07Pvfro4bOi5wtO8Wp36jnA0Wrjsi5CN94xPrhuCv92JZRPgW6+1EZUbsTRao3aKgEdWgPq2cxc+WacfTrlSD1ycKAwNtCxKXZWMms/aR7gqUKH/dSxhV4p9yoe2kyeGleHy4M+qN8o+8LAUsAX3IGggJ87Qazl/RVa7bUDRgdMi/3sIIzcZGEj5A19OElINrc0+yS9C7zX6Bm/1eb6ISeQAl7h9NT1rdEfnhmovJWx10xK8C37bVlo7nYHfGkEXolaaxg3lENXW/KMgfGd308Nuca7rOi7ZWJ0ojPO+Ns6Tk6bAreW+BPjFjZPjyTAR5L8mZGROORLezH+VOAoC5BBbGS/jGXEKRec0i2tFXrsW9Bb9o3VTpQ/iKC/pgy0y4GE1onXetuVqfZwKRvGirP1NaR9z0Jjyxj5TlzQX5Ff4uPeccKxrPaqDgIyoAGupFda9aHswwybvAHfSbuUCikLCdUp7h/uWFg8hZOzDFf4AQVQ0C264ibhbhgjLeLWBr36nH0TfUmepTl1hnygCPmJZ85YJzj7S9MFBoTwXdYSUIAtaLvchvC9vlE3kSw4LguxzvG2aW+ZCBCDGzgL9my9uNE8AMU/QQe2AgGFRuFmG/fCE5aJvzjki+rvuL/fF2Uro0uoh2EccsPfpG7HvXXCtX8WEFVkKX3agLFGmsQnDjjObv7jOONtj44t2u0MrSZdZ3jlNoSxO4x2R5bwQ4x1nBsIXWvEvAmaY+23dz4aiT/QzGA3TOeMpzk89SQNc751wEIA2dKN8YUxNWM5IStl92pDRI4xqevB1eEj4qZDytWNEvlRBq3WlE+2M1bZ+vZdFnxoQpfiBiTDGUUfblL/1tk208c64Wn3rbbQf8ZxG7Vhu3S0H6MTl/NdBe8Fp7Zskkm3sE17916YjvPqc6LmxnGWDff604Q8zGHMP3JRROyDwCi0q8PsgzyNg+KVRq8XGPbblJK0cWHoQsyZ8k9VnHOde403wUe/dxy3xLQlMtYCOP21tYwhFTsqZZVrqy20hU0pMSMn/VzZKrOVNyFRMFXhdrXxYBzDZpiLXynGu1UGdOJ7Gev4EiUqstRujcfScdmsPrNp4ia0MRv0UZKukrnDkU2VS1HnxknYCOWVdLQaW/xEG0r7hnZ97swiVLzytWfxf8WmaiGnPD49h79j9cRiK/h44NYDo0Kb8u6Zu/X7Ulb8AbIN9CxcLdqoPOifDTnKoz9eekoeXtDHiSELti6FEV2ruUCvfY3zC4t95CTsM7agjL3fMhd/vL1h82afi2dhdsjXtpn+8gGp+Cd6hL+UARXD0MeljPB4c30VA3MdoqaVb4n8s/kB+EFlBaaHij3P2qh/vvRw95g0ax+v0LSAb1Nq+mtFJoEcHAv7iV9aOPMA+Ppd3JjAZrWVV2KKtRvkJS5t0PEF3H6FJ0/KUf/XB7R5yExbTtgSRkm0aUPksdJFXJKO1vDT93pxlVJB8V5CSNTSLh7zJvtvyROG3RCZr9UGb+/9uNivAdM+xrwrNsRv2KC8ukGWyKmi4w452E8+avJWo2ZdzTzCe3V2Mg4hA2Os/ZSlbxoq5+9tyBcK4fdv2PdMmdj0xYcYN1FW3ToXlMSh3IX9cjrmot8+PgtbvPqSNCobF8FPHACLS1nW2hKGtKdomK8dZ8m6TTBXgxubEhbiIFbMyDOithJ+pMef4xCezwVAm8K/FKSOnXNvQ5YFchE++rO/dM7Yhn5tXNK+tBHr1TtCAFdJGjvgidG20/El5WI8EU78p484qMiJhKtfBsoPF+AhCW4AJ3jKwibNbK9wLWncyQf/gdS/+1dJOnr0bVF/wvQAS6DeO5d6ZVjCdD4IPrUgiboi/T6OR2l3c835Njc80E1ulmvP0G+7tuL/NMg+gMKeuhiYjwZstquNOD1k7jaQh6Suu2o3+MoLeqr4/BiHwz4qNqn8nAuMb2dkr3a0jx6+bLd09HOzo5HXok5gqfOSujwTx44c+vt7tuos8zo6CQvjCIJbbjDKu7IQxm4cwxjctYqoYJxethVkkleeLzbkszC00bRlbIXmMHavbT6tRV1Z1idGITPvN6VElQd4KtCWcsR3MoZhy1qIsDbF1oIMW2zxf4vxMecKxgcf+zqeHdikXR3X2kL5iKPQ55/l+w/Gy0quhuYp5COJgE60JgpMpHihRuNkvdU5cBg0GOfzKf/EY9LJnDQwMHcwLRr0GUPR2U4YusEpAxx9UsnAPL1vguioOkMmobRrUB2G4USxGtEQ4sf+cCAG0kcY2JxV3q71hMR84J8NRlcx2p7StRYaG9WQjaEW+AXGd4NknLv2lTH2iYRaMjGWR0+K1vrAcSMN1lM5ndF6eXx8eMid9IVJxwSkS1jAQDav1MkTyPGsyDeUZgLGRJuOtNCejgEw+0lrVxsBqrExx2SKvLckSz18WLqG0wDfvgwBrDzV7G8wky5feXZzg8ao9HWcdG3gzWTAUzF3y53slL26l06DmsXJw3qDqrr8T/Qhv1LAV1us+PZx2I+cgI1JQ5RgsjvlotQd8hXPOvmtcNAhMKSrERhHxpoMfPz4KT5Q5N9Ja+YkRB3Vfhsmj9qDci0EOxMM7bHlRsUQwrBsSSQcLz899Lmw20APKg5xZUACd4H+Hjkqv0U86oBOG2CLQ/vZFAemytIWaEacJRoTQ19NjhYSijnnLcfIT2HM3yfTJQOiCeyADlttoFtywnWBP+kX+EjHmB0yUG9bArxYZ+wDE6U/X9rP9LvnNNU344TTgDc4eVFGeHaDZg2k2oIQKHwZ/f2rT3/58jX83RUrtSknE2lLmeHDuSFLYJemgUB+fX2Tvwd2bcKLrNWf9mFBGKl//Ux5Kh95V2JJO3Qrl8QjvSTMrWshrstEvt6XcANM/fZsUvb2A5fw1aNsKFt5tu6JhcWRxEUeBhLzPacyJj6eXrtxZr2TfdoQPL3BT95zlW55sI8FaUWWwr9VTKt/isdJTP4//fgp/LFqT3Ea9BFsSNBJJoG3YDeMjNqwBwQwk6Rrk/7pibbmpGrc808NPiBD33Lx1FuaKzbUtxbyPaJ3nz1J8vTqeDxmbE1c6F57SZrQtSfp28PIifDMgvQp/9zsgUXWC2O0E/GpAxiLLDKKy3mvfdba/qA3qIf3Cu/Soa36f06x5Btn6E0fVG4mEQmmVMaPIc2t1RDJJUYUn4DXwVt9L+q4ay35VH6F8Y3ndXxzBLyABaMR/83tp9yY6VtdfQX+1adwcgyxsAJbeSSfQPCqXuVdOuf0n6SWRUh9L4Vkks5UO94NZH/Pxbgg7AvNXlNO0KlPDSR8O+Q9cDignC42DpuyTlk3acT/BvgzdmFi56n/HZtz0uM4muBzJpZMWIq/ATWGutRW9DVp6JG3cUD8C7YkLsQShcEFehq8K4Nxv0UHfdS6QQyVUriv0dvOHD3gQ5tSiMMz/v4Unj5bnHPVpXCVWfChW/KgTIwFXjdl5emE7E/YlX8GIx90D+c+hR+FpgAAEABJREFU9fSBBdy1C7irG3A3myirPXFDXWVe2IexQz61qY8/fAr51daMG9qD7R8+3MaH6xvoH5BN5ALsHpuGsdjiGx32Kd0elvgnlI8k+Ca2yvx7wRe1f+djN0Uvfybis/UTevGgxfnIpNvxUSJj9BZ5aQ/qQJyYSBijpNOi3F3kYqXk5nN46PXEwYsxVd80vgAqE3Zx6YtuPslMw9Y9Vf6ArJTbjni1Q8/q2MX5iXngdHpJf18YYL1FOrxa1IlwCnJQtvI8w28WYpw2Yl22AcMrSg03fnzrRDrP4LG/fdd2LAAYZ3TsXHQ6nbHNN9CWSFyFjRTahGtMKzyrA98Wc3NOutRfbTXflJP2nnt/nFc6n1jcPBGnhevpvHOLMuprjVZXm31fZ0CIo6EK4oR7KeYs5jJb4l5rLbSZyljpUGYn6Ptj7NF3Zf+ZHFa6t/iCsOwvBvPI3W4fwjXGqjvhCd8cxLkK05eQLLU24tw+1N0eexd/B35h0iEW5CeeEiVs01bHcc+YMQZwa0P6mv0tEznf8/EUF9zSvsoACJu1IAL0sOC7E/HvRJnzGSFFgKeghyUKdfNqo+OQOnOukM8NbRkj8Bvxm2Pek5+ekZW06scnNlAAFvJe4VHY1tkm/toq8XoM6ydo5obvkm/fuog+kfuL6w1hF1r0mw65KN9SsIf3+wps9eb8PqBD5WzedkAHGRM+3KTfG/P0P/v2zLF9axkLtvCmXCvwGrFtePebgpIs+qQ4VjrPbLC9xFPmB8/I5zVa68McwfYTG5VP+OwDsnh4uKffE/1P9MMyYFren7Cbr1+/ZpuyFnaTHvIRadB/jB/+ntnnz7/HHZt602mO4n/QhCgyJxSWunU+MofJgp/avsGHB3RzxUbp9p0f4/Lz8xEVotmC/FqF/xbDboiBeWeLLRnT7a+clGdfW85ryqAA+A1b1MeMRTPznzQ8E7st2rm5/EIfdSWccb8PaVCmrn+6Cl4L+JWtMkv6iZvaDSisysvln00RsyVSjuI8Y2cecpuLTch8ZvzqAxEV+OK2mMP7jPEm3853BcDWme83bIBH4M7IdPIWm0Qe6KPB+6bUkE5pc+24xrBT6tR7470vMMi7OnMtoixAhj/fhm+qf7y5TZirrpD9pmQsK8mXFlCyfacdbsAH/T109Y17+ohbm1D/5nvGKu1b/rrWojY5wm/OU+YeBZpxGfLHOX1J2qRVOB120bMecrx5R/DxDXHzQWVYaw3btAdxWfQ3r9qG19IRF7Rl8J2xAeHKS2015211rBKNCS/Ym3OUtpnEhZ+FuHPKt3yN2bCYdig/wvBZmKs+S/TQ1KOPagOs1h675Vn9dbVFoeSiGdCOs8z4gTbq/aIwaItgcF7/Of75B+MGNWA060QUUVGaQcEg0xpKLJgM7SrsjasqUoFOvtZVDFcjU4k2WzaFQe9K1TlKqQyzjl60OaZiPAaey1haCGiFUsO2dQy4Y/0Ix3Ed41rDAbnm2AS70MkS2FsJDdK2LMEHogxm0muZCEomca8ERJ8NAGccxtcnDRAV2PK6Bs0ZIlbYQIrcYeXGQCp8x09Mkicm1bPBD+fzz02cJDMg/9Hgk45V3o4DTH6Fk/DAi3iyLttRyibg3MpNyfr8l+dCkc4/FmVjUCjoRIqFsZYZupcMPAaTM/ReaDUAQBbBNEJ9C0/YkXhBCUKfL2VTCn3XsimrrhzT1ZbJ9JiTWlWM4JsIKAbvhY1f8CMf5bf6vTBqjjHABHCltQGnNscTjDjJe3x85HR8DvmSvi3Jet9aKC/1XJGZk6LFdukUjsHQSUa4byC0flPWAKktqF+4CwwmlJdwsnTVITQtqXdtXftYdYnugOW/ySD3dk7a+pY0bop8CbZEBkSCuvw1Ehjpq7X9fZLJvvavIZzgI2zUno8dvFk21L8qO2ypoNtWK7paJ8OKLCp1dMmEVP1Kr5O9erUeVeZEOgEj25JuURabsosy0xZsV15WKrNSlEeNDTh8VkbGhz2Jrgsb72Ejf7jP12/vv92Hk4vwhAGW5MWx3ohRmLXUyHt46Rr3HTJggHpRP9qJMNBC9qv0E488uOGDWQKuYj9DLryOJG/SDgjkMKfNJCwr3ovyULYJF1kmHmVBu/RZNgWqNgk93N0rpQs3cor1VHsN7hkSwbP6UuZOqpYOOfXoxGLfyymuetROsg5C5nlOEPK1xTbsv9JFIpLwl+RrTjqpo7d0cGG+BquxiwfH6wfcJj3StIEG8RlfN4XFfMzrGPBW2nomads3BQYcQJGuUiq2abFe84cG8LgBI4/a/KaUTAqEoW6kT52ciSlJfxJiQjinzVmHREPbl0flI83azabgj8RdN75MdqTBxXGrLbXiBrVxWhiO3+2vQl+S9gsc64VlEa4wIlb6N/BqnJAk/WHC/ifwIb2E/4Y8tHnrvbefRXzya1Iqz9ZdimOFKY3i25SSsnW8bTPwXXCfWHADPvRX6RWmSbFxRBobcaHHTspKqmFoRYFQz9BpcugY+4qntRribOjOBcTAgspN0VrxHYDYTznP2Is8mRTLwxm96Bdv1L8l1yuai4ykcUHHPnet4ec1Ozh2nl5ZgJ5jntaR2lkHfpPNdaO2hbw5YBZQwocK6EkfgTc3IaRHePJjX2nta4u+r3SjE+NgG1EzRzA3X/rK25bFl/JWttqCi2d9fUbOwpEmaVflPgsfcBkDFvjS+jdUJhZkMKEXaS0MsOTYN+zVNudwyuyhAECEVwr+UCvd6A1fylwdQCxfqGIcTERFduLQvswFXGzM0Ajq6LoWzgXyI0zjivUA4Lv6mPPMAr1/lxH+Bw3f7SXhi8H+E3qZ8K8JPlNyCcexym7Cfs7wqQ15b534IJ/LSrMLF/tLj/JtrYvBHwPFrgbm8B583+l1FHp5Be7FriAtkAjxApoAzL9WhboWrlRZx9Dc0NPHrVdWm4JWsBcPorRN8dsPNUSHrMUNlWE+dgav99r+CH1X+wOLmR4wQAeGctPm02dY1LiQlufk//mEjGZkA3QI0hbF57UaG97pKNxvxyFqbXRE7vT1Rv5bq1nf0VcGxSMOyx/lO+Nn6q9C/6aQv6BL5S592ssVC/6GTKEa0PIf+UPELv7tR4IUqQvweIU18qeFMmfx2bHKSpu3T96DD4DvfEI4nbbo0E0V8dmmPJS9Y3y2dIzrGnbJVTjWwTmyAgZfn7URx07wdqbI7zltYM2JN6VkvHCegfhQrs6pb+pMggHS1RI9eLZsZpiTKX8PVt1ITFtRqNAsbbUjHnQl1AdDk5aulDB3clHZE3tGDr0G7LO1PmptoC1c1dGG+0pZn0v5E/Ul/Chf6ZrRybL8DTYXYOfFZsbkJZZ8o/I12/Rn4XetZaNjzWvcRHpik+nl5Rzzm3Hxb4wXjwWY8PNmTMhRkRu78lxLSXrs1QPT3KlxXZCTPnV2swTZLsgOELF+yvdQsT7/53/hAlr5Fxi2FD0y8VRw1RC+9qhsNyCmiR6R9Pa1hjmztNRmX/JJcmvnpdYrR4q9c9A6uHBvAYBAwNFyPk4YwKNypQc5v2IvF1uRR9s6+iRNXQ0/WQ/tbxT9fOZqvfrf0Bdgoe5OKZcltFNLrXBail0RuPxz4cmqyrgsPiDImRh8JqZru6VUYhybs/B52WRRNxPwjbPar293+ePgHphYv8qDgwkSR2HZXzKlQb/WFuVLXvxTUzebjP3GSqjMeGidelV2aYe+kQp90tlqC/sJVznYx0P6ZzYrpVkZXnJIZRh8xLVwQCS9PGIjQIC3YrFi4R+IFFbSiN/0+AwooWcJ8xDhuuaVLiTIgPXrIaa/xbegQ/H5Z6g5T2/AEYUwJfBY8xUA8iVPXXKTTp92rActmbu9HBNX8gY8r+rT3ySanWPT1ld4K/Z/jn/fLfMfg5kF6zIQb0rJ11g9wcn/VfPHT/lKrVy4G6hTOInrFGmYOJUmoQPo1DqBfbGRMKD0rWUAyuCN8flccdw0epI6X6XzFMBdTSffLYugDLp9zfiikWsk/q2k9Am3x5AHJpItu+J938IJpSjt94KNhgGiFCsICjiBRifNEwFJ43vFEF/ed8bFgV/nCenj4zH/vIQhTFg4PHZ5gkcDv3XypoPKu4kosQUnqCHv4tNhPCn1tOVy+jhh4AY1d6INCOITTsCMYwoOm/KoLeF4b5s0+7bHmeD1xmQi3d8XxBAjd/YVt/K39MjbNw3gmriJS9PPMe7yPpMI+TfS6lHYKx0LCxd6009xOV5dqJctCUSPPrra2OVt4ZsbFb3kBG1nmZAIrxRElTgb+rnhJFcYjpdHmqMSlDdRwk2x3FSDp6QB3MK0/fHbXdx/+Yrsa+zYXNC2PO39y7/9e9zTJiw3fw7jIWrXA3ZDKVE2THbdWi4LZIgJ+3fg9eqz+N7Qx5lgf2ZjSbmowx65NWxpy4LMa20FuIFs5jyxV14zepgZ50TtuJeXE0OdkErUtOkC3Y1CEtlqJrEl6yvtNbRVaZev66t9jId9DNshdS590qaOxbFgn5uIhFGljeK1E26psUGOTo49vGUdeCCGwD7nb+Nc7HOC5gU5Aypl0Wr7jk95iE+b9OokoJ3Z3zK9/9+StBcnixlY2r7ylIcPH2/yrZgPnz6iq1EU8XB3F3/961/iP/765/hy9/V70qr85E8bEe8CsRfZyHuBH6/2UTcnZOup9YSuEvD7P/axLxa71mCHwrF+QWZ/719y0zFliX0VetvHAiqwQwGwz+/lQp+2k7aIvBkCjFP4f4F5eX4MY5+TuzxU5f5ehKlNOeEr9zOLLuVUuxKXfsJl1swNKXlzc+DIZpULWfsKw2QkbQ+4PfjH/Z7xLSZO5SEYWyiKjgXRFM+PD3F6fOJ5joG4+vH2Q1zf3MR2HPDVmguyBozW16itovvAluWZxSLyCITQsPUKLu83pRDHhL+QbE35exzPLqSIh/KUckRW8f5JehlbsDvtxuRqja+nXJQqT/lyrLzavsBEygSaHN8xXj7tp+y+cOr6++fPOb5sSA43QUIx50m5MRhmw/6HwyGM/a3V0J574s0BWR04nTeh3rNBpEwq8OWtwptFOqVHuftGi4s1bc0kTxofORUWjzYo/fqECcwjelIW6s05yHbFIP3bcUya5Md6x2iHJxL5h4dHFhNz7KFtRyxVv+J7Yd5BFOiz5lhhSZcJn/XiNk4/PTxxCv2APmb0V6K2lv27to7bovcd+A+Ubcbpig4Dm504vXsK5yDta8Jvgw9ioL0m3opspH+lOxLHCbtVRspKf3ljfSc/6tWr/JVSo9QWvgGZ92HPSNuyzwwuzatQLWx1diZmGsO/fP0cX35fi74kvJxPgOefQ/s7FCbJJo7pxwCp8Jx9uK7wIhdTJ3zidDwj34UFTIuuUejfw1cPPDcQR+Rj8W0lbaRRb+mkmVhR4cW8BOFmnEpdk3A/PD3G0/E51reSp0xsER+jil1Dv/pI7PNtJjeCKj5QgKU8jfsPEAMAABAASURBVO/ey9s0ncM3VNStMnxFoAsJu3Ly2UR5gY4/wp5ZfM7IcEaIwuCy6uZ4sltUeFAOM+MSBjqb8cuZGJ/9MSCfbTs+HeMhbegJHlYb6nJ8TVj2FxdiS7u6xk5vb2/jA+UaX3KxPrBIOjBP1Vpzo0JeTuhT+gQiXosxUbo2pcSZfElfntg4HPs+xnGHzDpkcYp75HuGXsh0eNrqPX4nzT06TBi0iFdZ6gv63/39XcLtkPUB//74w495gr8Htrme9EzQ9QT8X3/7Db7vML0F/3mK3377FdxHdFfSTl2c+LtF6ldY+pF8MSAaOak0KHfnGPmCHJuI3RP0zuhjSrjGqjvmuKenB+CfssiLsUTZvpJrPt4/pR1Jn7h++unnULZtGJHLmDQ5xiINjutqhY6WOslNFQiwfkHnXi8xrWs1Y4L2Z51tzttvCFfbVn7b7RhbcGmzqAZI9OSmVXAg71pbtFoTV/OeWCr/6lSd6LvKdbXlIzwe0/9sEx8MYJPQAcyCbqyzzVhpMW+wDqyhH++gxWd9Xfn9xTyBuKCczsRM2zZFP8NGEb51z9ixhMtPRT/OW8b4q6sDMhxi5a3k1fr9fkfMPVB2tK95iTRN2KN6qPDbWh/DuGXuhH/k0Bo8UF8pJd+oLMlXQx497eYE/m6T8/8DNvbE5s/0+hp+6mZD3y60Q2UXUaimlJIbY8rInNHYKqwOHL71Jy59y3xdvWlkXpW5PuTVOWrhMPmVYh4yk7Mqk1dsXZ68amf2fcOvNqVED3xtejfuwzeWbz/chEVcAzExaUS2yhpTSWq1l9q12JITOHaLnnJjqG9Re2QDXOeF7Af8C6/WGSd2xAjz2d04oIcKyxV2Fnxlpkx5j1CoD0oJ5Rl8nPPkQV4meJqIZ8pK+5M2uhC7gIMvTcSVmdho3YZ/kg+u8rH6a0SrDZ2O6H4fB/jfQo8022dirON3+zHlIQ/T+ZTz5BM6Fb/ylpb7u4cwjjhnPTNfe+DRITvb3AB0npLO1CFx8wO5l/duZv/617/Gv/37v8Vf//wX4tADbCwZA/y9Q2lQZq/6Mvoa3uOruUuHXH0zX78Rj7Hy69239LeV1yXlKF7pdv1hnmDc0M/cvDJm2Vf5yh/SDq8HeHZdN6BPRJax7BV5iwcCTU2BbYul+A/PC/UYCk+FqoKlCJtLbPyHepQpyuyrDT4hq2+sAZznf//1c/zufP/1Ln+f9YT+5F8/EHfaOD7vOkP9JCBh/pOU8o/Bx7uCCXq5+OiK9oAu3o3NxIKdSg1lwWjlqRDoK0UbSEeFUw1DJ3TC1hBUMtVh346+GrcOAmACwkIhMLD7d8YpX3H6iXvHrIaQZpuOLywd8JFJQEOXBo1beOJMeO/0iVvixSkuA5p9dYBNKZF1tRKgWmxJmA10A05tvXgdbwDw/g1mlIw4KhOAz8pAWOI2UFtne6PdQDOOA5OKAbDhFwX64REn+87XO0zlxm06zQz/k/wTDIRvvTwEH3FMjJ/f5S4+aVQmlj+2ScemVEYhEeShUxkUrC8bkjLgm+B6wp5yBFGht04tfWcc0XrhUs0XO6DPd1l47y4ZQsEyIJEb/vVL5//0nbGZMxPWTMJrO0OzXbl5Y+J1Ihg4GQvf/l6FqwyUh3TMyMY2x5R3/W3KStdEcj2dz+HvATgWru22yhT+5Um8LtiE5SSpHA2aJ2mjj7ClwYEVuEX5cfVZupW19KzwV5uUjpQZwMXhuB79O0b49n+Df5+zb8KDM+oM0C4ArBeatOXzxt5woJ6B65MLi2E3hj5p/yXbIic47VE7tD6E/7+oQr066a19mIwDmQH0FRhQwp3/LrnoufA4YR8GZ23qrC2wWXjGLs9MvPKvLeYimHppsU5ez+oIPbCyDP1gSB/Yhj4FIhZoM0k3K0kFSoXkcuFbGFKyn3RqG+mv+Gf4QQ7ieJNmaHuFjpkrCk48Vzcf4obTVJO9Vtdko2D+GZdyrDgBhDAK/KecvK5V3FELMZtCB+qEa/E0JQsw9B95doPASdlJ3+R+0idpf6Oog0ZS2hNHWq2R+IGX/UkiHtmoMWFwE1apo2VVDzmFvjV5kffSQQd6NMmUT+Hurq+IUwP9/xQQHH5m4mTaMJszTqCl1Ezelbe4HReAkrZZ3WjnXLW95A8gytU2aRRG+gf26Rjbzsg6Yy6TeW4g8AzBfFeZSZ+x4vJqt3wZcxsxVRsABQmC/0IIF2Fykay0AmulV1r1mU0pyGGItS7SLk2k3GTV7qwXrldxP7MZ59uV3iduAApLm2+tIrMWxmPje89z8LHvGfuZ1F0uBP628kObfBv3J+ydx6TDq3IxMbwjCfv69Uvck9i4eWP9gl1W9L3tW5ggF+Y4x0jHFjnkXDD0JKPMCdiGbb7JsCkR2nspJfl0k9PNEDcDpFFajCsWBbb2rQ7Hl5ZcgOoLyrTQQThABJZtU7ixfiK2nk4u1k65mebmnbAtJo/CXtCENGt7ta12u8KKnJsxbcGmLFpr8DHGMG7RU83NRccLR1noJ8q1Io+RhYNXCZZG9atsQZewbJMn24092qB6LlSUsvqxfaXFvj24hfHMJpy4xOtbyfv9Ia5uDtA0QiejIVjZ8RC11TB+qv8LLmmVnkU80Om872J0C719a7kphkFEypR/AZeyO7Hx4sagc5b0amMujEppkTRCc+E+5cg94NcviGwvZZPPZ3xI+/HP0tzg0n/kB1Rpq3sWEXt4GrCZWlu0WpH1ajut1oThPxtYxXSi8E/2Y4HaKAM2Zml1iEr/Uurah36Xe8crgxlfn6BnlkkqhWVRdlbZJwvzvbHQecoxbzRmPX6kLV2KsrXN+AI48Ep7iz2bMzcsjMb9Nnmp0BL/Vx/kZdMmCmTUtMEXFrviSJzgpoFv0TxCutau4EJe2sQ47tMe5F9Y2g0DwN1BE+OAoV8Y02Zion2MuwXftdjfuCM+YfTI1TdO7DcRN44sEh2Xcm7V6iyAjYrM1YcVC7HB/ifGWGbkLdHGMk/W7dOBs8fuHGebfDrm7NwL3/rUKzrS5qRLH7LPK7D1AfkqCEC9qcsj/qGPGLezLzjfyL/e0KFi3xR61yZqFpTvcyNPZ2kkXohHWvb7MbQndSk+izha6+gdkoosa+hX1qOttTJboaqAh6KfKFNhGh8bGwu0cDh1Cg81T+A8EW8nYzH2NKEP9ZI8PD+Fh8xnaFNm8ut9jqPNTYO+1Tx0Gtn8bsixq5W4P7K5ts+yx5+GbBuS3uAjvfaVR4tjK+PEIZ8WSIf/xgbCLq/Widt8Vp81HlhXyp9iv9vF9fV1XLkRhf91pWQc6bUbnt2wygMYcIibZmhBCik0xIaOhK1/aXObUtKObNam1IHFe31VvWZ/ZGV/24KP/S2bUkK5g4QmpIZc/T8uvQnA8hYg5Uu9PGhfwtH1ZmAah8/YnLjolbrOKx34/v0ZMCDgu67jztjrGV1mjkNHvvTw37WIgwrIkkoLUM1LKMp0Sj1TB43S5fM56ZjJHYFB/aqjt7TdV/prr/qF14QPWG1A/Rr3LbVhp8hkU5V5iYoeal19wHHJL/42Qbv8i8NirmQupR/YX929kG+9kA/ZHvjdppTYAK8Dnu1IG3lAb0QYH/ZuQl7tEqdzh3xlP3jxXnzpy7BXgOcajaHM43MW40QF/jhsoxZopp98Wu/VvpviSORGTFCObqIeObAzhs34vX0sG/5xjDHFHPaZOc2coJSauaN+arsw5NN+MBPit94c0Rz4Ed8T9vQufzAD+e9fVBAW6x23YFPODavMItSHMI0dynCGbv3+TL/VB95hwas0vz/9w17K/x3K/+v6IOU/IO9KJYBu00nfCBAukp9PT/lWjLuMOvgbIcBF2pZgbkDvcCwNRYUHHxU9zSadRxLViRrUvCkJ08m/dPTEAV7pIzwN7sgCydOAZ05RxKNjpvGAy3snCpPw9ZTlmM5RwFug13720SCFp1FLo219txp331r0JOkGhkZg1jkNDu5YX7Mz7psq9ik4k/CgELpJFvhX4+1qjR3B3PpXDFUDrsCkOQIN165Ejzx2LNYTJidnByafHZPPCnPOjaAg2NsfNF4YvlA1c7p/4oT7JTyRlleDQ9KBnJZ0kBkRr7qyXl7tZ/F+hibrLQDNvspE2eq4FYTSq2yOJAkPnLY51r4SIo0TMGw7kuA4CbtQMZgL+9VATLu8S1s6KqeYb9A2U8SbE0wCXP85E1RNdA182oR9ICN0/ILMTMJOJADKd0YuF3wL8IRg/yMbfm76iV+ZXyPXLcm69J7Ztb+7fyCReAonZn9vamFyU0ozSc+ZgH6G7lfgnaHFoHYiaE0U+TNJEjciFl0oB4x0vV/QPYDkTZlNwMl+EK4cu9pCmwBd5ClO38KJXiAmJi7ODaDygDIS5ow/ncGdEw602WZRPtJlJ1DSfcHqgYR9b7djHA7XYTJhu6eWwqngc1PIiV5ZaJfGegsA7Ap90IiNaufafYVmAc/oMfXBg/yn7KFNuBblc0IvT0x0T9hKJjvQDUUJ2oXQPX4qL9rW8+NT+DfV95zOai/b3RAfOT32921u0Je45XNBD6GQkeHm/Sqh8tDhX/W99NDc1RaV51Uf6AJatWdt1KKE5Ounn36MHyjXN1fIqEHfHMaFxMmYGV5LCSbPykRdREctUubrwwYZa4/ikgbr3lC0cshES7thojT2PCMPyxO8Pz08pq8qK+3DcdKTf/fNKZgbQdLhq7u/fv4tPOX0dHdCzvZVZ+K0327ch2+C+X+D2BQ2jLFdT7mMg5K5Q/8DMO1PFCUZioyr0mIRZtdqVOUlcAdxVebKyhhgP3UlT9kMj9qAetZH1bUJkPagLaWssdEn9H+EX+PCskzR6opH+pWR9dJ5pu8bku3Z9Egf3Q9RKtouBTtc5R58CpWOdeGmr2rHVMPPCVWXOFwjC+LmiI8rV23tmXgkXXti6QFZ9diGvPz++a95aid/6ll+ZuKItmEi1fctjMcD9pj2AM9ufivbaX4lHi8hZTXtrUoGHCwsOv+WtKz24PPECd5jfP3yNX779bf4+vlrPDyhf3xEnGWDTJhTOugSb8Gm+lbx2z38XLEwuIpxvw9l8wZ90lCQg/ayKSU3GL7cfY1vbBQqR+OJussCVQ3Y47CPCnweOX0/MVes5Uxcss6+wlaH6kR7PR6f6TvBD7zmGyVz4jqhK8sZ31jpj6h9wX9qNGTRKhswAD3j89oBt1m/JrMHFkX7GJgL1aPzwIk47In4C/6hbN34ck6Vv4gC/pkiHfpmZfxVHPZXod3X0ti8n9lUe0hdduB2XCnI1HvocfHtiaUn376xYexGlcDZhzFmfZtiHzh/5gXapTR7oq59VU5XpVUZaSu+geu9cWc77mM4jDHu9uEGbkXGfRsi5cAmTGGB5xxwfHqJr1/v4wlfcMOzp9+wHUXD/L1wLVFrDW1JXDqpOJb4G3VdyqujfSLn+fz59/j8+QuwtKFj/t9gpGXkbgvRAAAQAElEQVQHDTfkIr5ROUoXMjY+KI/Dfgyv4gg+GeejJE51MdJuDLlWrsSK3bjy4FtPboIN+M4IPGlbsPIzcWhCvzN+oNxKIT5StF91blxQn9qqdqBdPaPfV8bE+0eulbVw9E/vF+xxyTgf2FML6XEu+PjpU57EN+SWskWv0vIOKv0teSsFHQKZq+3PHDQYA4xbESUq4633/hVc0iR9sBRda/mWum85+Oa68hCXNu715uY29Tpj909Pz3F8eHZY4uaIG+glaXbhd48vyk/rgbkbY9X1gj8d4+HuHnueVxvGr5W/dEn/QNzao4vW9CH7n8jtjtjIjJjhKyLfApCnM/QXsFbsoqMkXxi2cU/5PxN75c83yU/47ITsJ2if0J3yfks5rzDVm7nBN+LIXf6mzXPa1ZkxwhLmDOwAX6s1adFXtVFIIp4whxNnJ/BsSiDHK+zN+RRrIWbZTxmO2FGtjfm0hLbVc78pzs8BTHgUGKVQVzviCfLb4n9ZkM2OAkTyhafEKb5Y8BEOnh0jniN837HJ7ttj5hknaLKesJryv4NH+Xyknz4+4IdbYvyWucdNJn/L7UA+cDhcwccYW/D3Q8V2CgWa2iZGfGFt3xOHxrSBGbmKSxkHH/V6fXWTNmOuatwxF1pz9KMMh31ubz/Ep08f4xb7Gvf7FQd8D+B1/tnhyxXbVEcd8upqVQ1pexvwnMkxfKvd2PSGjsxHevuXmnQplxxAX5rT9qTVolyozn4b4Aq71kbMqVYTWycOA07hgdWRPC3zUmxCWzpjf/q6cM7Y0ivFTemUORsdxttLH9syv0ZG4kyre7cLYZyBKY7H+6fUkc8L8Oz7BiXZn6vfDfaF8MK2CXjyrWwnYFh3Kfq8Nqqfa+/CWIinM3hn/YD+jrHIg+MEXVuJLfpV/vqvdojZI6OIiowa8d124R+fH/IvPdSv4/9YIBA4Y/h/sf2APbVWQ7+9J881/nY8i8P/U6t4jDPm8mfk2pUaP/zwY/yP//4/4l//9b/FiA08sZaR9gEfUg4n6Yd//dK82TZzoqQB68gr7a4hjZ/SnDJIubp5W8LcQ9zqPmGSq949fCOXuGM+fQrzJOFsSjHEZZ7lW7geZOVcBg3yMRLjurr6u+u/J2KBscdcJOvB+YS/fbv4JfHxmflAPUi/srrIuOCoaYPA86o9F/DXd9nviAFbZNCPQwR9LzY9QcsreIRnnfz8M5TyX8vE/wn6rMKUikXqdNF0SRazM0byEp4wa5CvOJq7jSqway0qRUWfzsf8Uwh3An3e7QcCpQFLeGti7Z1QNZKFE2sdxHsXyG8sJjRMzhkxdY0ZWrjTCHR6HVLcktpjOAPGMmA4Om/BuYS9YCwZfN5pfEurYQTGtsk+3ksBsPk6JmjrMDqNUcN0iEHRBPYMnGBIT/DYgm9HEfcbdBnQnHCOJP0nyuPDHYHjgZYlNoxZuHND4pnd0en1xOJiombG6VbeCjhHJqim/GwBlxO2jtNajaurq3AiGXGMAo1OMgZFA5s8+4OZW+jy2bIQBOVMeukOWyWLPL7RZlG+2UalmxEmAcLWKZ28a1Vf67gNPLhJpEyKgxCMDm4CqFytsg0kUs8kNMWZZPY7HdSmDJisDTryNsOjYleXucgkeb7wBEnYS4srAutPv/xMMkUCDwwnAycS4UpfFmiTF5pDOcq3+nhh4tRWvFcmJupe8xSdIBxs4nTwqNzWMrKJNzJpj9HqQOyp5unxhh1Z3IA6M87dcRcayqyUyiLuhkT2JpAU7BeSxCEGAuaOBEP4E4HLvkkH41+B5+QyE7ylGVGqZnxqDml7pX6tW4AXLAyhBTpPnKA4Tm8s4C2l4YtTPD4+hzaqDHomL33QhZfPbsRmqS0T4A1wlHnKd6tP+ueLS2wCurGf2tA595X+aQM8V8a0WsM27bOBwzLQf2gj9UMU6HmDr1f4myF+4T6v3Itrhqczbeom7agEYyg1AtDobb3v2pp8PpJgJL/ASXpLxY9oiwLPxCDg8Q1527Gg8bVl5T1kDGiizFilHBInSCoTf8HPtvjZOA7ItYK3UOhOrFvlrj/6bCkO5Saw5yXxntSlfECUepC9UioJ4xittajc+1xJWAd8dURG+oX2qq+csfkCWJMCad5Ch+OkK6DhDd+078xVxBV6a2MAg/yxRGMIyoqKnFpr2OdMsvwljLMVHhWqep+SzgkQ8Bcl/0RKf9V3jFPevyJb9bwWZVGDrtjijFnCIDhrq6EdNK7eS5cLDpMDE3Fx1dbST8f9PmVQoHkBAqKIyrglZuQHLQorIkonTQEee4knsl9DL5280icTOmSw4d54YwFk/llbhc8tcgUSMPi3lOhrS7+rIC12fC8FmVqUbWID5uLcAk1vXJ1DJjYojEHeyw+Uocc/odM+Got8SGDRObNQgwfgDmOPmEvWGa+ObKSopyvs8PbDLRsPB8T4J3iewwWBybs/Ou5GqPNmB73ys0ALK791A4z7FxIm6ThyoPLtwQ2fuzwJt69xX31P2J6+VWpDZi0a1wK2d9FCV81k0v7KSQEZB9V10K8gH/Wt747jLueVq6trrtfQvWfssOqwyHUQ++aMLW5KC2tDfVdrVK4+d9zsiCPX6P76hjjIPCVs7W/d+GMeYD50vhLiiE94da4xJiDOkP5aGnY2xJbY0hN7pfWV+G28M06PJMgHNi/qpkXZ1FAWBTnKl/w9snhx42XVH6NLQN6CDibiKoVg8bYiiwLNLuJPL6fQb5yTVz0eWRRPIU5p02+3LB6lz/jtpqS0103NxP96fxM3V7dx5fXmY/z4409xc8NGBnSWDcky/iWshYOQDrlv4NRndWjRb/ZXBxaYe2LRkETL04CMBuJCrR15whJHNpe+cSDz9ctd3HGg4aZHlBJdQ/+UARp3bA55FWZPnUUfcYFpnHHjuUCD8lnOM4n/FNqmz9rQDpz2a8hfGvSXWmto6w2/rK2KEhqXKMivUhzrnOqVBvyvxconT6VEqy116lWbzc2fNNSC/QivqCRKAJv7sCzJs/ajTjJWYT/iqaVFBWZHYQSuQ+zgWwr2iM3YrooRe/qmOhSvY71/xXfUo3Oluj/zrI79webD1T62O+GvdMn3uN+GdrYANOlggWP+IayAVO/vOZg0NzQ2y1qBltIa5JXkQ9sRhjrd4yMVmQYfrwNy1VdsU99uam/Ve6tgRA7MFWeK8q2Ms++438f+6iZqq7lZS8eotK1xL7DdifoTdj+Df843Ic7YvnmFMRVB4+NbYOxCnAU9npkr9FX50S/s46ag9O6u9rED57jfh/jFJU5z9FcFHURbdJAyga9SasqsYUcdetIe1Zk25WJRX3Xu8TrjF+JyTCBP4+8j+bEHvS5A5XtPPLlhA8U/ObwmvkjTuB+TdulxfjWmKGNxVGQhT85TGWNYV5hve7jnhpkHUeprpv5MLiofTKKiD8cNyP8jh1O7/QibS65h/POeI7oXJmRiu2gVudVSonptNa+Nq0W69iN6Qmb7ccyNzR15yRZ9d4GO1McZPTHvSJdv/7r54lvE6kK7PBP7XrFPZRalMEc0SqW0cEHv71X2wO6ZB7vW0t7Uc44HvrJQh8pFHcjgGwaKqpKvGbtSDy7Ync+VtboAEHnOxLwzET8j8e2IZ8Zl21odMkc29zGHP6Iv3/owjmo/bhClnIlX3msXm1IyNvTQ2SEvx+r0VIc4N8hEOTY24UoN1kQLh3E00bf1NfQJ7UCbkk7YcHjat/At8tVqi2HYpX2nLyHzYRyoa/Aysx57yvLCPCv/C5IIPtJhTPcwoEdHPXRWcItE+Wc7dep1RK8Dch+A3WPjbii6gVRrg8chaW3cS5P5pG/YSJvyLzDXYSMWx21qhf0CoxYJoURZ/6NvpX31a3yMJjd/JFnd2mZPN5pIHeAPLBDaMc52gIb+pd87N74cJ+S1RIWPcTyEtiFsRmH+M4U7BOvYVmsMwzZ8W1I8wWemTXkU4Ds2C7B6ivOONnLFXDju98ifwtU5ZYv8t9josCOv6FGuNAK/tRqtrmWPTK/w7eurG+ZV1iPiw/bdLFOOLNOQ0yorqISMJZAYdfnves+/6xOD/8G+0v1fR7IS/V9LWpkk6aoUKSSRRvJMLOdYJ88pjU6HNLCUroSncFuSwQ39DQLuFD8eHwA0x3gYo0Pp6AnFUUWfcnEygtGZ8vqekJ8vGwfFhchM5/l9DJPicmZSeyFRO0KLbRE6biY6+xHjG8OgtwGRDmCgdxGoIQGIL26DEQsQW8Tw5cqyEHho3uA6GGbXWgT3bywUXk7HkBeDxqaUGEgUxLfFqOu2hvyeoPmJDYxM4KeXuHu65wRP3hFuiZjfJoLqkZ32u3hhMnGys7gI0L0rstjiLL1BEPk7ea1J80xS3OL6+ip++PiJjYZ96Li2nYBjQtkj80+ffoiBq3wKU73ADX1LVPgRPqRHckrEWNtxJGhDVAT9U/jnEpARA0FwgBavHRWIwS7AKcgWp2014ZxYqMjvAr0b+vV1lYX2IG8TicUsLtrtI10Tej4x8TrONmk6KS9OzR44mTqymHqlXYQGDk+Kf/zXf2WT5Sqsc+wRvqW/1ZWWylW+LAWAJjra6ETi6AmSMrIOgyVpnEl+T7kg3pRCEGqx3Y6Ufey2+3CnOydrgrvBdANSWIh5WpDRHCaQ/ubG3ddvwJky4T0cbqDvBpMqyAWYfYvtbozd4Zq6ytiZU5YpXp6n98R0yesbCZRxFQuBNOoMekz8Jqzy8obcABDamhsdJk1nJveAJhNXJx75vOfE4ZmdfWEN2ID1nmJr/xtks/ZtYeJQsWv7iXPLJKbvvEKHeAbk0NUB8JXJjIId9I0rpaP0jB2yDDEQ1JXTjuBtctCBR51M8HCBD1PIw2/xHx7XBbSLiwW/snjvAt0ijpWeGT95QmanlNOSM0CFRO2upA6mlzkWZr9aW0jD7nCFDq6Q+QjtDR5MwOfchPRtL9ZSUYhRtQ/kUNFPy2vtC/670qd/p50gd2sswb18vSH3CXs+MZF6BbVN4edCw7aNmTA1aGrI6eAkeNizOUFCz3gXmm42OKZHttI8YCfauf21Xdv0izxNA7c0o274WZIXk64CYW3bYjuuic2X3/8az5zIXGDoZzP4JkrCZMAJnzqS+PhmyoOn29zLV9dadO29oEP7O9nbVvDpht63xAJLg+YFvR3x0QfjG1eFoC14ou7bOb3xq1CL02h3jlfHM+MW+PFefpZNEHtnYq61CzTUUCbiZzTJyoS9zIoDvRfkigwxLONiKTUGbRe+BFlLC3XQSo1qXSAu5ivYCcgH9voc0sAco3yUr3Yxk4Sfie++xToRw8Ud0F9rCRcaI3Zu3WTcoh+gY0QeoArt5Xh8DBPohmxubj7EugnwATrQzfy3OLF4N1b8/tuvnLjdZcyQRPl8ZRHg3AQ6YM154m1cPJ1ewjFfv/6ei7kKI8b/LTyrU/XT1YadD8hsgCRmEGSjLKw/pNFY1AAAEABJREFU6AvYXiOG6ecn4qD2gBSiAst6F03XLK7Um2+UXLPRfuB5l+OQJ0QCNXVwgm8XiG/qlPra6rvPLAlvi4zcPJDG6wP2Truxd52fTvAw5amvPO/GEXEuxMJjxmAe0G8NbVf+Wj9E65RdMGZirByU2O2umANvU64FBfX062KNrUdOTh84cdTGIZhWe5SU6Rm7d/4+47tp09BvnPHe+kfGGs8fHp7j6UhuMb2SX8zEHebGTY3tbodYS+rNecTNqK5QT6y8vr6J2+vbLP4O4i8//RKfPnyKA7Q6Rxt/PTSYia+FMcr/lXnklRj5im/2rcU1MEZk1vDnwBAK+tmzKWTRpkCOXRyxh/v47fPvsf5fh46yGZXx/tZJT7K+3R2whTH6iu4qMkQ+ymjLgmhHm1elskDLGVm4+eNJrrT1wHGDaHc4xBY7lobgU9IH9jFgd/qD9GlmG+prrfRYoGNGhcgKubqpvdYHeqoxYH/ODV6Dzzy/0Z++3OuvuCj6nVJP8klrthuDp9OZja/n9/KSfTpw9rVFo9j/jCzBFJXnHlzilj7HO1+r48uzfmPcdg59Rucufk/YRoWXDx+u4nAYo0cOG56Tb+a1w9U+64TzRHx9oBhDZ3QHC+n3d5x4PwLPxW9aaq3RWp82rY7ltmsttHv/VHelkVrkJT79MNvwi+1hiJH5oAOG8J0HZuJOxHt//Qz/vIVex8qPOmnAF67+NSHj6fSKvIjU6FqbPaFv540Zodlv3O/j+uYmaZJX495pcvPzmHEX0mLL3HL4sEcuysbrPvv3tUla5OIMuAUClnc8Xn0WR/9Okwtr38IJ+ik2Y9ET8vJ6Zrwys009mVt5QHF39y0+f/sGtRHGp08fb+PTD7dxTQ7sHHNgQ2IPD7v9mPN96g67jVKRfcPuGtgCGUz48YTvnvDtp3DOMsd8Ro/6/rppsfIsU8pvh4w//qgPswHEJtETGxm//f4b459XO8c+5M95ZuN9V6IvJXEO8Oxm+GEc4/oKmUkf98OOfAn/bp0+E8S9lSYPQuX3nthl0caUy0R8ULfamXLZlBIV/tLfa2MupGDvW3I9N4IqdcHnMs65KmrFl4fwLYqu1fCDt4bzr/Of+eETefRXcscTvqYeSqEf404o6kQeav8KTwfy2IZdKp8e+RivNqXERJ9H8ohH4LjZ4zx45F4+HnItdMpDOG1MOtuuhfA2pUAHFHHlG1GDObqkr/mM5UaUiNoX6luY/6r7LbJUHgSJyA9Ez1QYwzQWadOXxlFb3YdyN65tx/V//PH09Jg28ARtZ23vTY8ASAEduuzhfdsTX/qK/xZyk8QShfqGvAfw7/ZjmNdt0WlDp7YxOgp2UBmnbHra9N3vOsxkkV72QVfm8hWYBbxghx0kzY3ypSqRVnRR7UsRhzHIYmOhraN+w9U648wZmwFD2NdiP+uf0c/D3WPOIfqnsdh5f4eMjBvKzXpjJoSwninMI4115hgDcrOP7fomos72YRixrTH11fohjPEHcg4Pv66vWQvhn/5er7IYsBvLFtn12HDpIvXaY1cdMuhriwPzn79BdX39IQbmVXlK+yTvmLDF4FPQT60YCvf5LSUv/wz//JdyknK8UODVWRljXHK78V28aH5ZXllw4TDcv1F6jF+n1Dl1GpWj4aloFa8jCvtEMmuwnUi0NfAdzqHCHet1i5FtUOwG3JtSML6aDm+gt49weoxFo0gjhaRSNtFqi4pRaBiFcZGfEt7qINLiQjiCJBF6bd6UGhqdpVBhtXDlh0f3e2KFteTixAiwiZKGPr4bvThN6jxFsiycYlTos33PpLQnib4hgbuieK8jtL6FzmVANzhLs3JQdl5BwSbBKRdxBibpG5iAR2RTkM0bibe4jpw2vRK4Wq1xwwR+4yulOBazXNyRHAp/Bw076kwsBoJ16kWhyOCloF/7TiwMTAKd5C6JTU+gUy86pPQpD/G7ADDQIuHYIgt3az0pOeDsHXK9gC7cbAq9oDGDGPeVYj1N+eUx5SxtrVbu/xTe+5rsjz/+EF1rTJJziNP/jej5+ZHNlxMiXOIa+f7LL7+sf9ZDYrA77EObk+ct/CrrmrZRE6b3IlXHylI8PlusS/2TwChXg45vnZjMnUkOzwQf+ygD4fTC7Vp8/PRj/Ot/+3+Bd8+ifI5vn7+Gf/6hfAyWx+dTfP7ta/zb//H/jW9M7nMaWuSiqas17cnJSlnXBv8aAH34Jo/SVkol2NK2KaiXCYLKhm6sl+Yzunt8PNJGAh6rdF+hV9zykIEdgGcXmZz4utA0iJ+ZtO13Ps3hxpEnYidgmRjbLuyCgjz50Baz0O7VcZgOfAR+1EJ5lq6sV+gtlAp/6r0hqwE7kUd5nrFhbeyeydcTCfG0vuLrQ2x3TCZMDvq39Ji0VsY7sWzRqfQgGCSwfmEr9O3dbp8Vwrv/eoce7kLfdFIycfzIhukNSaN/OqUEjUGX31LxFPBETJpJ8gTSQ/fh3XfkoWs1jE21tYgouVCZkJ20lFKTHOmwhMKm1+Vrnwo8afRe3Mpuwnft29Gm/7khpF5wgMj+4NoUEg+AaoMvTN7Pj0+ZwCqbDQg2pfAvEJGnMLIw+YtHOSovZT4QAwZkR+dwLCCjthpX++u4urqOPX6rDu5ZwPj2nYmo9i4trbXYjfv0ta41Nq6n3IzTTkwg3Gz+5Zd/jZ9//ik3SUwqladviWg30iIMedX2G7p0XCFei9NTV99kOiGPST97L688L/IlsRiaY+0n/XJdoV+4wjB2ybs4fE6FwKz3ytqYdEAGHWMUmclZRe72f2VRNYFTXG44dq2FNKa9MebDzU18ILZW6JYG+RbuMIwhH8K27+FqHz/9+FP88su/xM3NdSZMHTg6EIprP+7ilni23+/Q74YYP7GgfWAj6IG4cBf+6d+3u68Z53po+Olffs7YcsNG0hXw1nHan1TDXPl7WbA5aXojdqW4+EdarXNjlEc6+70M8h44yJV/88E+2p+nhC7otDfnajfZ9FfhzcQUZZUFufmGgBCFYZt2qv95iq3veort+KBTI14dsDPltMe3lIn0GUvUvbLaIlNjt/fWv7BJfiR+SuBu3MdIsY/piL777dvXEM9CTBPeAbh7iv0GZGhdrQUzXou+K5/ild6NdFVlurBANHayuKZ/G7oYhj5aliF6fMfT24fHR+Jwyc3lgl5Xfo8hLWf8Tnt/w2adn31z4VL8bZKZeKFcz1ydFy42Km9QxwVi+PeiA+1WHzHvub5eE+krbPEWG7q5vcZnD9A4YEs17IcJRMY0NiEf7u9zU00e1ZUn83ff7uK3X3+NP//7f8Sf//If+Wem+rnjaqsxYOsVe32FD3V4z6GGc1jKj3r5DT7a2owQpc94+YZNKM9AyfYpxXi4hG8CTPjwG33FIb/2laZY/gakEs4Njgk+wnil/zOLRv3AQy3rpEldWGrr6Blh7P3GXPqFOG+5f3jKRY2LzSOHH0kbfDjHnJQ3NPBlrHqm0FZrI3dZ5ScdjWdp0SXU31fk5YJJHqTZdVvFNqTHfrU1dLAP4UhnKUjAf5JZ7yv6GePm9jbtVrjGGm3Ge+FsSgnHPrCx8I3Ye2KRo889Mi/ef3sI7Tv7Y1Nu0smfOpMmafDPhF7x+T/yKyzpra1C346YvIUieEZPwadQ/vidgW1/470ykh991Ry2IZNggO2nl1N4KOhv6hgjrJN2YXUplwa/qzytm4gPyv/IBk/KkWd/s/OSV/TQV2u1a8pAnnwz0g2Wr/i1Y8QxEjf/27/+wjx1BR8BDae4Zx707SB//PYN+jelhrF7hVcSJqLNDSF/dP3D7ae4wnc68G2gtbUWrXZR65/Y4J2IIU8Zd0/MA24ImZc8PdzlwZMx7Azt8trIS24/fIgf8cGffv4xjDcFeDkOu3UTSZolYFPwagsPjtW21a05rPHAfEN7SPnDw/yOg+4hTOeWD1c3zD03Of824mdtFZqhvWvkwBPzxtf47ffP8fnLV3I/raqQm8y0zSnTUmq0OuRc8w1+tDHtRxz9O6xaa9hvxP8/kSPt94do4LIPQKJVYDQ24Tl4M3Y9EgPVPxZ+6UL/lrJQHh6SpG1GCWHvicc/kCN/wA/cGLDNOKUdnZH3G1pVL1tkuyXODn0DZ2NsiQ2ytf8bhqndaH/SIO6KbWqjVVpLCfNP7bW2mvw45g3fWCjGlC9fPod5SfBxTnKDytySR/q7QThjB+SNyPLbN/o+P+WGVdps6maVqf03pUTXpJHSVcgpbJYuYc5jHmf81G589s+1KjKkE3o5YVMP8SVx3MU9fm9/Y6WbZtpZ8FEW16xtDsyXzndbdLMb9hmvemDBbSA21UPvknG0Qk/2RYbmI/bR7uTxlXhn3iSjlRjaWgtp+nv7xPy3hDK0aEmoL/QpN/LdsNsEMiI+n9GZOngF5iuyFb65wj3x2Pkuecc/5Us7N34ZO7QZr/qI+nDOXGUk7hn7tUyhns/gmOcza4sSI+uBaza5P+LD5mLaWCNPkF950D4gje/q99z8Q3//N+IizQA7e1sF6iOOuFCj5b2RhZk0W5xAdyiqxxk1INsdpAH12zEaG0Qqa7mcuBLwnLx6DLHHYB235X5dsBvk3kvX0ui39MnCLnftqqChAoMtf0pDrq2yCK0YDE3S+L0EdQW7fy+bCIMCvTD2wti1BNaezuAuMLQFHw2rUP+9jfpMeEvNRbu0epoxExw0WIte6YllbzDTacchVucdVz6QjzxDEBiQJImQeDqcWv5tq4WkAO6mdIIpCkHQehPjnn7SM9N2mSAdr1O4UbNFPgsTvf9XrFz8djXUQddayqdAO4i/fwt3jueyBjBOPE+cALigEk7pSu7oDpx89rXJHpPJzCQzoeI5k2EX1J667Hb78I2TEKjyhwfh+rgpBfxIs9bQPsT591KjUl9LIeDTXnhuNT6w6LplU8d6ZSxNBhMDh4tGA7z4Ptx+ICG/jq00wmfft1AOPbLogCkP4uqgv9Ee7x+aUEN5f4I1aabkmwCvM5sHUy62TUwmgt1CsFP2m1LgBTqh2Wf5/vjph/B/OWzy/kjC88Ri3TaLyZmJ2+fffg+T2pICAi9w6jtN2lIuSjfApclkU3sMPnQTzEorrmjS7aKub/Z14pnzdNzkcYZG+8NGBnTltdplMJkxQRHAZ+x1xkbO8DTxbF992MRAOq2z3eTkDR1uoEdbsF4deHUCtQ6pQRscgVR/Lt+vFb+r0Iwu33nUx+XXPo6b2UQ+sZmkTMRf0HuPfpKvTWG/9Z1eCKzIOu0G+SASbE+0EMaDdlDA27ZbnkpuTqiDZxKy5X2ssckyEIs6YMEWcUA7PmUCqD8pp1dkIm3qwv7t3YbEb9yRR8dOyE85gBAeC/TMlMXHLKD9/ixtSTs0SrH0znSQZ+lzwBk9mAQod5+lsYfOUoW9hHJXv8fTE753yslS3QAy8SxsPAtXeEv8jYSgZIySD2EoV+MnxEp+SEoFTtgAABAASURBVEetLTI2GacOo2g5xX5hIfWCPR3x80lRpI834rfyUA7qPmMTNMvXjrG3H2/iA0UcBUiTCxli1IKtCUQaqM6vY7pWkw4XzGf6mERc7DJ5QL7KQt9RTm+ORGYz9m17wVacc7quJf/Kzy7WiR+LZAPfO7ADSzk1bKsqUx6MKcYFZSZex4uPpqjIXPpqq6FfbrGZLXPbBnD2Sb2j6i2xvSfOy5sxtuf0yzcUTaJ34z565FsAaBGfsrkmoTNptW7mdP5ErD0dkbmnkQ+P8fT0jH4naKgZ0zz4OJBAXzkOmI6Tf/UN4yGfwb/yrowgi9vFJsqCjXtvyWqEYY/1eXmXZcKjepXFTJI6pf6P+ibFhZx9AJg6W5izFmifkeuCToDGAclCvJnTTp2X9L88CSYOvrAAd2BDnlv8aUSezvmbUtYxwoEW5aidabPypJxP4DeG+dycO5G3dqu9iOfhfeGvncBhOLZvLRq4SqmYe6HawuUP3wWCpN04azVsyB790TnjBxLMAb8YyDtWWCutJrd0ii31jpNG6bA4Jxn/3Shyg8KFpDHV65m4onzFafH+gludbqQ1VjoX5GGeIfzcXATXFltTNh5wfGRevL5yQ2gPn0PUWom1a5w4Iy/nRxNxaVIuFu3bxbgn8b419JXNHd9+OOmjyEK/ccEpBepbuu9ZnDh2A11FYigXuc3kQupfvtSFz/KlHDGyjE8vGQMm5JqjuNJCB/mL+FMUFt/ybrHR8cJU50f9gLgQfCr6yD8xQA7yGoydyFOOx+c44jdPT0/Y6yn9xjip7LVtY6z9JuSJecflIx6LeGu3yq4U5qm23qtHZedGinFuHScE8s1NIUcpUUqJVmv02GQlXggvokSlzitscl+wkxY3nIbvdgOtsdo7cVN+lWmpwWeBfmIA/MzwPNGesZ75S958FrttJ+MFOj7Th4FBCh4uMBf8RylPtB+JJ/IuLXtihvFG+izSnYQ4mOIYx57BO1OSLnjQPy1dg0CQOy+e8eMJ3MpE/NrGK3jfZBZYHXKotYaFR+aPGb5OccLG5OFNPdD/FdpzDDKUnu/9aVfm2uYTG2AncEmzPpg/aUDs0HaMB8/o/IXYcga2uNRBXxu6gV4E6zzdQY/6MT8zN3b+Eh/NkXMBdlXo43z2hB3JmzIQrzH5NJ2h/RguWF3Iy6+07ve7cFPWzYxGzBe/4yZoeU3eZkSsjdjyXpCRfiION4H1jbPyJC4syMQyc8VD0rb0R2ncMu9YvO9qZS6u4by1Kfg78nKzUxs5Ege1A7GdgakfeS+/PTaqHE/YhnxJA0jQU+OCNIC1oXOjn5sOxrZNYX5G78Ip3Ms3XciVZjYwjjlHbApjqdSGpMk50PmyaytccVd0Yo7hvHjY7fGHgRGR4ydkNUEr4Seyb1/D+K3NCU+81jtA+pWtOncTIenalNBGW0Um0mjhXtlJmmNm4pTXE7p5uHtMe0x4IF2YxwodLRtYecP+n44P61tBxD4PnGcOBGfqbRPngh4dz7DwbTbprfBYAn3QdoafE3Z7KWd4pDqyDzgmnvXt1Bn2670bUdr0mQ1WY49vI2u/A/Zu/mkZmDMHYohveLrmjHd8Kz3GJWTXtVD+6sG3iopEokN9VNuyr3SqZ+m56PQMzRfenG8s2uEGHPqV+si+wDOurGUmVKB5mFPGJ/h6In494bf3lL/P/av/K4czOnB+kteX5yN5+jFj9hn56lvSZ1HPEwc61inrHrvcMh879zXkIH9dV5nzLHAEXfxr13+KUv635+LtDxSSxag0E5/zeQp39B7vHzi5uKN8ZUf1Ic4v/gBaMFk2TiQOYfJiAEVveXLmSctXdvzd0de4DNSHGxKc25voWsNQTmHi5YmI8F38Vuo1Cie3xr1OLx0amgFiNbBTGpgGdybYWu/uYvBxEeJGTe0IVhgTVRg0Rk0QXlhM+UxUyglFR7KYFP36l99y11aHsS4dA0fJ/lx1Tg1WB34D1ivOJU0GfAO/O9BvOI08Xl/fxA2nuyDOv+WXf/saMG+ubpDVPhrBRUcowN4SEHQCJ7MensU5MwkYoISh4SgH6TJA6GyZCLIba+A0EbevYxyroytD30rKNyTYob/xpPnqEJ502Ed5Kftvn7/kKYNvB5xwZOlp0GBiVkol4Vs4mTmGi1gd+Axd0u0CjxiEKEsYdPrawtI1rhQnmx3OfWCRo04cq0xHTn0MruLRJiwAIamYsKm7tIlNRLjD/OXz7/Hlt1/jG0XbU/fK2A0M7cU+LvArk31uorGICISlHLSZHjq6WgUPHzOLmGP4ivSZoAYK6C4xkHw6Vnq9l/eJ9i+//5Zv+9zffQvtX/nLy0fs15OnTz98ik8//Jg/8Pbjzz/FLbvYOcma0Fdtr4S2wnxEIreEfvQ9WEOjusRcwuRBG3pm0rCoT+lzcbwg67zaUUAQLa/611oARJ02okzUi3w7xvYt8nAitYvP8uZ4nx2jLOX1BO4Tup8I2Dk+O/APCs5n/MZNxyxMvLSE9KvPUkwo6Ah9PrsQ/unHn0I5DeMYSCE8FdLWLOptU0qY+Cl3edT//K0l74Whr4kjacvJ8wy5nuIHp1EjGxK34eQpVuHpC77lZDwAYWxJrtSRtOhz0iofXvUf77WRM/I9o2t9Qd6sLyCGPPAtGWOc0O0rrZtSSJKeMsl5g1/hWRwrDIaG9GtHxgd/KFi+Ljp9I27YB+HxRTLA40aSrE6c6k6bMK4Jc0bem1Jih53eXF1n3JRmbV+4CzClQd2K1+Kz/pb8OBYfvL39GFecALoYVG4n9O3JlPLzxM6+xt5aW9JzZJHiadZnTrT0vTdsULgW+55MhpDdRWfiRyQpmyP2ZFF/MjawWPHtEOeGNa6QhgAv5cHV+HBJimrTX9UCVNLm+APjfQvxFt/bXRM7TZhai4LfG4dO0KHeXfTpZyb1KUdkYyLmgvd3TlOfj6fUz4zefePKuekz9drfhDwWNj8q8WLcgYMFQCk1ZhLFPJ2k3bcHTLIvMeQMXmFpd/ruhd9aN9GGPoZxyyn9Lr6/KQofjvnrn/8Sd9/uUlYBq+J0rLbmGwLCkn6awg2mDXQo9/J+Vc4zdnFmDnqFhgm/nbifvIfO1I36oVgnjW/IUr0Zb4XtffARpjo5YCPax7jfxapL4n6OX/3O/jM4Z3C5sBLHBK58Rp76g33ekLnxTJlLu3Cl3VNCZS5/q22cOJiYictT+plzqHpwnO3asXQJ3/ov6Mkfg3UhqU5PzPviT/6gC1YyD2m1ReKDtm93d1Yz346x2t8Nhw83YZzewS8iiS9fP3PafscCgrkhk9dT6kUZYaXAAoSKUOgO8BqF+buy6Bljtx/D/3HER07YhRt8lEMpwWFCY34Zo3QF344wwd0yJ+6wA3VuPLz/9hD+Loh2az8TfX2hJ3bbpxSogL8n/PHh4Wt8vfsaFxnIZ87xtzf5Y/u3n27jlrzDN/8G4oXtkANu5h9gzOjpUpSbduxVfS6Xtnc7Usbq4ciC/OgCIPE/sYl8TL0BVNBZFmSCt4bCMoY0EvsNfmSd9qaPIrKQpisOda6ubpDbPvXV0U86LfJbW4f9dfTdxh453eDzn5hbRzZKa6ugZVGEUPbEsv04Rr34BAgqutd25enx/olcYkrKOurP+Mavv/2WslM/47jHFm7R4cCCo+DnM5uqc1TokSn7KyvAZp2wpRHUNlMK7JbUcd9awhmhR9jmo7RSN8ZIvuPGwkibRRlkGQfaKOhpwCZGYwU0id8DjmcWW+pH/HtstRFPKnGlEvM6aBRn4V7/wEKiYS+l1PQldQnjqSd5sEiX9CsvSwllyciFzSvs+m1ZbVRdTtiAi1fj0T0bEM/Ec2UqnOCTcKBhpXtMGUiL9eJ5ob98fEB38qxO5EE5SKNt1tvfnC79gLWFOAAfBdg9MrXoM/ZXnrZpX+bY5jv3d+SLrEGcJ8V5RscbOgnXMrOLph3DYrTaorYabejCeVT9298/bXrCts2BjsS7fFPpV9YC93cpS+dL+5pHdbXBawEDcvMgEZ/5e85FHXJcc7w57ZSaCLpLS0E3FX0piw11d8D//OUz+cRDPCMvY6aycD7eYg//8vPP8dOPP8cHcnfpl8fCuIpshLHVbpgHD1dXcUNu7/z+AT9xDWHe6UaaOb2wlcFljjL+al8+rzEu8KGStpyM/S//+CbWPbRahFVoNy7vsN8CQWdkJu3Sbd5C8/evtqDNmB+5AaK8jXMzsUi52abOT8RqY420mS+50e1Y+U5g4PFqLJmQuWO08ZQnOlGv2U7bFXHil19+yTe5rm9ukD++jV5sL2UTBR14L26UxK28c4niP9m/cEtt6lpfa+DoWyUuNcoQA7J3zWas3gCvvutkQG/aufYy4u/aTinkEPNCLDqlnr/b+vnEQVaw8VcoFflHcDIKSTNz4kKZ8q8OlJd6SnmYh7+t87F8dO+4e+LtFprEtyUOdNBbYIIvQNevz/W9f5TIDWvzGWPVG/JpjJGvA3Rvx4ENuBa1wrOl9WnKR/0EfTtfqAuIDfXgvbpaZVaja+tYnx244q6xAZbUyMsZX30Ennblm26/s96yfMPW3KCTJpRh93+agtj/N+Xl/4yyzVrp5G2i9YrC1kRzIlk65WvImWizUaQxbocxdIiycWLB4NOpnzj5XAOcAUArLxhhKV2eLDr++ekYGsKZhM7gqdFoeFlKRWBl7csmlEYzMTnpvBenmN+DyYKTBSTzjRWHkJzUFpxpwZmmNHr50XDtFxvAM0iDPpLkTND8hjNsSqHJHotd7QTpJWrf5TUuH/pq/PMyvSeNS9SukdgMYYDQKY4kUCa3OrLy2e722b4p0AbNYAgnPNucZCqOKO86jjzO8CccUZaCc+FEC3gN6gZNi3/XrW7WPiWcJJ04exyxNzhsx/BU45rgaJCAifzTKycBJwphGVRNGgr62YCnbKAAPE480n9GNuINPnmljdsopUQhwa1djf+/0rdIvmrDl0s06BkojpEnr/I6ELwAFE7A6sJ9SGlzMfDt69ewODk40eRbPNiC99J0xi4LqurBJawNRGVQYqFiPY/okASYZ/vaBmfRwWcPLVsCZtu2qH0NJ07bnJyUh0nQC/apHtyUMDFXf77R1fo+2nYbu8MhXADsDtg/sja5wnii8F/ixj8cP4P/DV1aF7T9nbYZf5ridDpyPWXSoS61cftmP/jLqxUUaa/Qz23ylvrgweuKQ+lG8jSkXKCm1py41MGmFElA3Vqf5W/x/ZNN9H/vQ6f0mzP0m3S94n/Kx/498uuAK17NQUiNzcwPH25jxM4vbcrd5OGFREf9qnc3NORhYtJ+4FTm69cvbM5Ngs0NsxXmgu/Pid9nx5VNXSdMelqnfbrB9OIPZ3O6IL2lVHysRZX3rgYsUb3KRP1Kjwv7Bf9Tzj57Mv8GE7U27HQIcQnfmASqaMBSaMYI6zdUbkqJDdDPyEYYVGFX4h7yRE2ejsS/r7seAAAQAElEQVQVcWh3ysc+l7IpJWqWGuI1DgSfi70oZ3FJS8O2XOw16HPi9s8YJ2T3Bme2+2qwScCWCbynj+McL25pd/NllwuJlTcMh+8c6uP/x92fNcauHAmaoKXD4UBsJM9yN0mZyn6Yh/7//2amqqtqKiVd3XsWLsFgBIiInO8zMM5Vdk/3aynFE04Avthu5ubuYBwnXPvqP9IjvLR/TusPxC/9cqEf4uDX317sm2NqTb5hhYTgkvoSb8quBBvDFfmRVMBDT1+Eqxqg/KqThPjtl3I6k+zIg5UubgbsSn1Km6UrBZwt5Q8joe8K2zHaqbqii0341Cvz0DN0TVFKZT6YcyG7lzf04xhhFhdYrYZyHKQzlkTJuckNDHmiKgr/OsoypoLjgu8ecsFlW8Uv9LOKHoy36/UW31tHh88q13sW8Z6oHUmmhNMnrr+V25wwpUsJFZB2BciUCgxQZ7v0ZKzAJ2fmIJ9Nwpe6Zb6biTmLPQlzRu5CBODffMSvjcj3qq2xyTee9Fds+2qX2or0i+eC9q4ghJi+9LYost1S4Us5XPCrE/NHzlXw7LNj4Sj5UF/CVR76l23OCSP2Yl/rHx+f0Nlz6jLtik6A9XfyhGhCfPLiVfwHEkzHD8CRvwG9aEPGeueqGd7u7x8Srv1dcJsQKzMAh3yrY4hMu05/A2lBIbaJRzj26eAV46Kr0oi0TeeVgblFWOY/ecDVl3CuKl1lUTDlouCF3Ef/s5+6FZ7zSPJSalgHYHg/x3R44XqiLLGyQow8GXfVn4sz/aXVtsRJ7CXphL5Wa7RWo3IV3oX4l34NT6nOvF6ICTNlShzT9Lpcfcvg+JI+pEzlUhtQVjPjrJN+9W3xXpkaF73aX7+QxkE99BVxYQHSX6RrTB9Zk0eOxLDkg372tbRmfxZT4BL2ej3CyxLLlBdgeG6UERpn/PEIi9g7nW2fyBO+fHGj7yXxDsB2Pq/Kgj4LnZfw2f4ztkF1qAfrKnIUh+jlVZ860eeqN/sI8xWZOtcpG+uUhbHbtoFcYwNv2rZwhaduR+pdMNonUIT5mLnHEZ+Rls1b/BBWjnPQ2+AL+KRT2NpC0mZF8ddbUfjcdtdxHbknddk3GaIRvP72Yn3GEeMKc4xd5OVvi7TIhzTbfqVD3zT+lFJjJO8s0Cm8ePvx3qJt2zaBQ/9eYvEBWzum7SlH+12L87M6VO46hPHY3PWk76Bb27QzlJs6E78otU3xSK+yq7WF86DzpbafY2SAzoVyROb7w+Ob/WgPLeRbOtRNwkV22r20WBgG2vKtLM9QCe/ibK3GgL2Z3w/oWhhH4qBz6xH6Z+xoQs7WmedqO6sN/kAxVhl3T/SXD33I2JMF+K22WOEzK+2KObJ/s2d1oA6FlTrlF2RL2rfyxraEJu2VsT0wSy3Zx3j1LW5zeCId0j7Qz5gDxzET883BzNf1BWEKxyIQ64SR+Qp5u/JWlr8V5iV4n9msm+ZX5I4NIA/HCl+eF2qQPv3Us3OEcLJPMZ71NF5Y00zIeQxzndVmnTyd3mxDWK3WcE4RpnS94jsz8yOioW8sPzDwG22LxLpSwjg/qENK37QJi1AjN5AH5hj1oH9v3mKTMmBoQByx6JJxSbon+Ej84HY9+rf4zn+LH/qyjTUEQCATbdLuvZjVRd9qaNsW6at1oasrNWxfChLkA6HRxdt6moPVE7anXYlDnQ/w5TwirxVZabuVOtdstQGPsTBCniMdM7dcIUZaKv177OZql76EsNxX5sJK7lOhp9CbnIrczvz7RM6u3fhW+aLTM/PsjLgWuYsuS476z/9r4f7viI9SOpTSLRSVCB6jYLEdNyp0wKht1ck7lOsbHVt2nLcsJDr6a8wWbbKUEkeM6uvbrrxGlYDRpYHISfHhK4v5Xzhx+/RreKqcysfZDcQTVwOFhnB12nT2eVkUvzJRCBM00ZpGT4AkmA7c91ZCj7SK034WNwt0tISjsRPc3XQSvvWsLvUJ4I2cEm5iJJD2tQqCzdhLLhTkz4L3ZX0pi0EPbFoYdJ2cneBtVE4uRoV/wcjlSzoWN0G+0AmZGQic0LD05UNAMNgKw4A/wFetzQF5KpXJI8HCjZY1C+sVuG2XrgMLmOPhFPN0ST42tPuFaMoiN0mYOJTd0Fq4gDRItdpSz+pMOCN8u3O+Xm+j1TFxugvvbvVLLgJwyigE17YUxvfIyQDhwssrzZHlDEsErIUflB8RJsIG5QEa7OSE8Upgbpyy+4bSj999H56eKhtHKDMn7oW/l1y8mRQtejySOB+ZKBa7sI99CR1gWj7qVh1oc8rgiN6FCdNJ/8rJkgnCkyQXlsrB12x9JfiBEy+fv/v++zAZlR5ptk6eiXq5Yfn09BDHp6eYT6dEqr61YSfzPPFgYtT+xGtS9HoN5joLI4SHOXgHSCwk673Oka+681yRccMHpUMahMUAPoWgqg4j5TBjG9ImTIaFfb1XL9Yrdyc+J6eVSUWr2H1Jda3HdXhivMWn18oFfPZ3XClVkQEPnUK/8j9iT1dduKgyibaDMjdB8L72gyRkMD+hZ8fYpixN7O2jbT2xuXZgkfb48BBfP39Fz48siPZxPbmqtaW+7C8/HfQ47ue//hwPnBjqF05W/i3ziuTHPv5dt3+Lf0+7bxz4+q14bVN+Jo5PT49pQ056SuECb/p3X0vskIMnl/qEst9u1zHij9JgEY5F2mTSCVy5aIddKdGGlgWlxv75gOCC8WPYP+0bBUmHRXgDPrFC7uJVP8YV4Uuz7cJRtszcsSKhZlWXOre+1Uo1HHQltGNfxdb3x82YcpOvJ+RgXBKPb0Z6dUIfwbleb6Grhqef2lxXgAVM7cYY0VofTuLiOqJH337R1hz/4e5jvsX1/sNH6FoWYj1jXXxqa/ZptcJCWeIoyZ8LfWGVIp6CDUM/Mn8ltvs/aKnThZZjxshAKR1CU7bq8enrY9hPnoQ1EgdHky2u4i7ADfp3BXmgsw38pU1zet5qjVIoXUnYx+nEc4k1J/Qf7t7HB05P/V6GAftXN+rV6xl9GV9SB9Cz3m3DLyt99+Eur99/B//IUhsIfhr6XHhvsDqTLM3Jp7w8Y+/6zsVk9/iacnceUMba2xp6R2AJA7QshqZ4If7KK6Cjx28H4LvQ8/mC30vjco2A9fxV4P9arn1n5lflWJBBRRatLrqx7oRujVkXgDI0YVh/YLNhBof6FI/PExsC3q+R+ZIL3IS2cuRE0/lcPA0Zfnh/B98t+fcAwT9pEKa8bvGxLYcRvj0jLcZH5VOxBdtuyDFW6FV+pVea5KfWHl8a0Nma+XqbV2mrtUk58r6kTlfQttRRjc7Eq98/P+/jGd9/evC6Z+PnEMeXlxxXkYd5ygvxqDBsxH6E01vP/Ow84nwycS8tHX2Uw+HpkG/Q/vlPf45ff/kFmEdoqN/mWn3pSKL7mbzo4f4x/D63M8oVhsV2eRSWNFqUpc+2D0OLNXOV8rq52cWa0vBL0BMHDsTBe3IpyyNxU572aTcX+Da+rZjb/TMN/3zRt1a/Z6717csRGQlf3PJuabWyeC7QXwDvNfLeNsvS33pt55J+NGE7GReQC4OyP7/yQMyN5T2brBPzr23qQRvRpn3bIRcfjOtbDd9c+PAdfkjRD/UB51Pn489smE7ECG3EeUQ4HXYsPdYhTgkNx6gz67WZWlvyo384Zn5dNoD1M3VwfDkknSd4yDkKWgb9CznYXzhr/FE43otHWF7l469/+Tk8tfag6gR9HhLZLqwT+aYw1OO11F4+b/CLio6OsSceuAkgzg0+IS9Hxk3QY3G8eEfmNucGaVGnxqOUA/1SzzAr7B667V+5ttpSHl59tt6CsZOzTMTkiUOKt01E+uv7yiSExbOyFJ/+eHt3F37x6zuutzd3Yb3tA/2UhZsWykCa5R8LQd1QRuzY40/+6Zdfdn9//zUec8P1kHJ3bGtvm81sLu73T/HlywPlc3z69Ev4xp/x/gGf9fr1M+uHz/fhXxZ4aKwvzuBI+YLRT+FXRxyRvrENxIsxRnSqbORN/ukSyrFSv1tv8y0b37TxLdObLfzhM0tcqXS9ZD7muuaZTZCUIbXOB6/kDfJQkYP+pO1ZjH/itwwZR9YZD25v78I5Wn22iq/VFo6zv3Fa3Ssn+f7068KrbwheZdu3Fsq8A7/6Pzzt44hvGXP1Qe3ZwyFzb+Ean2+JpbubbcjnB/T3ww++tf4x1GltC3/anfLZbdfh/DaSZ2hPi6wKPiStlNaig25jRokSJB/hJb79GH8jlIHxu9BFGz4whzmvf9voRmiOr8BqyMCccL1eIQsKc0er4CoVPylhH/Wmjif8U74n5k5tzZL2BiLtQDxu4isDcwnl6CHckXlMOOvtNoyFHuDKm7JzDJYKCoiNwC/mcLxzxROx3bd/l/kXivsKPSVqV4iuxD/44JNj/boM865xs6ZPDWUq79JdoE9b0Md30kDpSmEuIl4zJ4nDN61O+jOOSFPCdJy0gcyPILMIEwSJJ3O6oYX6sn/qAwC11cwBh4bNUKA+D1bFcSSH9+1vc5Fj2s+MOMAEM8LWfrwKq6KLFTFQv/e7C9fbrdXk9kv/pX0M11JuHjnOcoZicRvXtXf7SbNtV9/pSokNsD+QQ/7ww4/x008/ZU7pywo9srb/P1JZLOzvmSMUEunVEonJQDHreXZWlw0AFzcqerPZRu4AYxwancHLyS8wDTc9ulLDHfYMbBhfANck75lA8ExC8MyJv47nBK9B2O5YbCYdUCd3ksPEwnoooYvOZ9GgxwwyGlitLQoBXzrYdyDhxDFdfDPZm9AZGAwSXicm6RMG7yaNmxDS5BgDloHSa8KBEJ3X9qSP529Owb19dDjlYRngsUcW9vVVSIOHvOJPUWkzyZMPF2JuCugcwuhrg7/IydCE4oRjCsP+A+Napb2gBHqJn8uycAdXpa1+u/bgqQTMipwITiB2AWMy6X9bKl7iSrYVdNMVYPLpSom+VgIF8sQRB3BKl4HVxM3/NWVPknLMwAQE+tsejAVYXH8WPRGbwOu9PCCma3PS3FeCFPTmWFuA0aO3rB9ajCQ5ayZjeVbftdZMYEYWbxYDqLgNHuIojPVZeNqcG3tela3t15KooFt4AzBrqzH0i6ySB2gm+vFhBPdYD2vsEismwZ6+jpcfNxtOyOHEQla5utmZSaxJJHX2ke4TNqYutR+AOhw0tECDNpAV+cu6GhWaWluuLo4WnpaJdKDeIh0OF4cFSQMBSqHXyV888tUVdP8meG65u+RGpng75dWX0La03UqHrpQYSFD0aW1/qO1tgn+jjXb9utaatuVV+kAb+UO78vciTa8kRPI9v76G/qW89DvbHdtaw9ZayuPKx5WevmEfpQqGhc2yuec4cTmpC8+J2MnL2OFV+G7cYZmSERhaknVmkDHE+DKhD2m6QBsCYc/3kguXYIQ8961xq9xADaDSl8jYBnJ5lWY6sFA85tiR5HDF4kkZKAygggAAEABJREFUBj/aHJfkyf7egz6fW99Hw34H+qvDTv7oIO8WbgFdQ19ubIZey0ASpLykV3uS3+dnZEJcu7ixDAJtZQUtBb2ynwAo7Jffywf9oTNrlJP8Z33J36njAb5X+FzfmmigI6CjLnqmbgS2ib6bj8ZxR0qzsbQrJQbG6iObzSrHLW0IELmO2NRIPFlRhoZOGWy7/1tS0J5yAob2Ypzcc+K6Z6FwZH444WP6+OQVPp1/pN9FpHagbz3TzzqThGHApihn9GvsXfQB/2945HNE/ms2ekCJHg9pX9pHKTXUjYmLsq9J6yX/3Nlk2njsHKB/5XwEjq4Am3Hyg5eGeijwNy9KCHkTLjcMQwPwYJ8efQQdl/YOMfwTo5YP1XQvUdHlQL/WWjRkWLkXz4QNn5DHGVjBj3VZTIgpYBE0MCowliLOLEX5Y9+qhl7CdnGzQia1WH9hMTqxIXrIeegkvOwLIgljDN14WD6ldCFdFk/5KjTbcs5xMzwHdBT6NK74FDKbWaTNtAc/+rv2JH7nzr7ar9C3Zqnw3BXoYpzAfL7qb82mkPS3VtNOB6/IqjKmOAb5XLBmbmOF/LYsfkqp4Sab8rMcc4GNLyFPKI31ZhONhWKOZ6y0QmZ08CUc4Rl3Jui/sImmSPq60GybG0P7/SOL+X3aFRwz/JJ5zIlcw1zgVVzKVIBRWIDPGR+ViUWfMleRPvUqLRYAJZzcnIM3fV1/XDNPbk3ES2URPxPPLojKMufVcbDyLUnPZyu4kYSeX9pjRW7X0uCpZqnMEeqjhG2t9cjHMuQ1+7RFV+EPfElzFp6l26K/yNuMzGwrpSpuegT0zrlwPZDvuBCRb3OUhcQFt3K8YAMTMnRxq4wSAAoQXo5BJzN94NzuCdtftZao8CYdwY/xBJZT1+v1AB819sSb/JMwdGesEaZ9HNcz1qv+0xV4BV7YCCz50LZsc9yBWGSMlU55kGdj0ATf4l1oKdggVBq7gRHwIDx5EsZZ3WYlHIKn1hbiVx7S5RDhDNTTI23iBPwZv9KHk08DJXC9/1YSZlYCAp8Cj/Qpu6QZX1jg04YcJ+KMMqdzyJ9FWlqtyGyIvm+QTV90rtxP9D9h28LMwnOOLfQBngtpeZB2SUGzyRcUpQ1grNEDW14zLsBfe/Nn64SVBbqlS5qvharFThNwWe5LRTze18wz9BP/3Gu1Zr3CnKpcgh/1It+DuCyMW9pK9I2xxMZsox5WYeEC/Jq8iy74kR5hcEt9ZLyo8tIYD8y+NXhrUanzkNR+lhM2ay5TSg1j/EC/odWo9a0v/afjiXjySDw5ICc3LQvt4I/I9Y0bq5YX9HdGzsr1DJXeO6/N4OhKTRmMq3UYZ40d5nI98DtK0gRz+mkwFpVF1oFDu/T7an7jDwyOAaZyYli4jkl7R+fKU5xLsTWCEao3tJMJG7FcaXPNFSDsKRX+nQ8sxvmRvKNvDYqAQ7v4hGX/vK8lauuicKVH+FOvtHFN33vD571ji99JRltX8gniisOgD5/UkKSWNivlWVqdJ65/KucG/sx6kgQwx6i//BN8DviM8eo0ZYHclYF6udqp14l64Yo1eeirqFI2Z9ocowyVu2SUUtN2OgdAn2Ov+rBPPlOv3sI+Cc2nRSJyWbsadaDAdxEofeB2kSv3+lvKvo7hvWOojus60zE9Ywd04QGra/7d7bvY7Lahnhr1xgf7Oe56lbZz0oaYl4ZIW0EnxopXrjOxS2olq3TQCKxaWwjTa+oT/V5pEsw/QvkbVf0dsfN/RwpK1CgXp30zLJTkxo6nzBscVcPw7Q4DjMrLRJqA4w6eO623tzexI1FxB14D0Th0Bh1M58Qa8WsMALiO1yDtY1BSWBqC9SsC8t+WK87at6g4k7Blw7Ea2InAqBNqcBcCZFIPPzMT5uLYx28Jr2NGFjPuzsuHcEy4LN5fi2N920NndYz0daXG1YiFYV936++/3McXTjvEe7u9yUWGNC50HVmnllCOa3aLrXczwTcbHh7uIzcyEEzDKVYbNmacuHBEyM8dXHVCcyibLbDfv/8Q79+/D++FZXByIeSOsptAyT+EnDiFfCZZkf4MwBfdi6Lsga8sddkZeXla+/j4FJb9/jmckBxH9ONzIQ4SSgxcyDMD33VhCmBloxzoEew+eEt/3D0ZAAMCU84D/J2pM4C6A96VkifqfjlqDz0bFo8f3r2Pn376MX7/z7+LDx8/YkvrlLe872hfrZVPyz/veyCRe5kOSZ/t7vJnWbfcZd7Qd71bxzA0iAiSqCm/w+qFk2vfGpHe2mp+14qB7Qx/hehaoUU78nso/Ptkr9JtWeoPnLzeo5JLjNiRAdqk0EWDzBuEr/z2BjUMB1axgSDIVxYqI3xts4wsWkwKXKB5FXdxTPBTKIllJpmck+eZQDrPrzRcoqUfKOc5ny/0ddPKzc7Xy4QOZuyHEnPKsPRwV2sstI1ROuUCEmxFHVpMCAbsb4WdupO/IZFSL2tkWaFL+OknMNQV4DHczTHt+OlxH77Grk0aK/xbdWHkQhsdaG8bdHhzdxc//vhT/CF1/D4223Xatvi1OW32K6d+nsDt2TxWvuK2/cjiwHbtRzsEfchP34gLlEB/wpiIB8acM5Lp4LnWlnLfbG5YFKzxxUbPyAWw9OuDM7IVxwJjyu8J8fn23U2skEcPHG3AWKWvupGABEI6JjYFK/i///HH8OREni3WlVKhoqAo3ANZY7A8gwX59W90jcBfjeusP7BI+vLpKyeiv4bfV+PpuRO27U7GtbSQRzeIfGvv+eWYNCh3iyi05ZMT7wn943NgD2EM6FabHY2v3Cs7ywDtm92aU8u7kF99UptMeACU72QgKSywcMm3Bn3NW7npY7vNNm7vbpDvNu3csXb32iMDZXlgEfbLJ/j69IVk94XkFvqw2wnZu9ljH8d4PeGP2rRlol078F54FV0YP//6y1/DU9ozMSz5JTl1vHOH8xFSjs+fPseBE0FhttqiwTciQWZTuAh3vP9T0df7R5Lwfdaps0vCnIkZU4jL70byO4R8y0y+hSeuQI/ShVD4IKwo4Rzl3LhxLsTm9XNlbtGOgp9Z/ijcxoD8fQtiR39ta4bfRw5NjtiC8V/+J2zfq3JAZKAtoRzs/60gF+VzLa3VWOG7+p0nvfZTJhNwHzl9F4dvJEiLMXDNplmrlQ2iOWFvtxvmmW2s4UGZKWPnU/sHP+KpxAVlYZv12kraG/UVWJauUOOn1PBZ/UiL9zNy1qf1d3XRt4od3sR33xH/2dCxH6iI38a5kuOVYVcKMQ7JI0NhjJtt/O6n38HvOnUoTb8VrPcSycsf/+WfmT/vItDTQn/1NmEZw1/xG3MWlBnKpMKDsdl75W5cObJgk2/16Wm2fP/611/iL3/6Of7y858ZelneMnh3Fxt8W70ZH41n+8Mz9nhAxlP2kz99Rz+EqPAk+9dPn8gnvjAPH4lbLfRJ3+Tx0Eq/VH4b9Cp+n6URSZDjHPM7Rvwfp3yjwPih3d4/PAo6496ArQ21xVBrllpayrSWEo164a3R91K2IY4VY1qr9GuhHJyjEB8w2RJFz8rRElYWoiKwK6Xha9JqmzI6wPs9edInYoBvT/k2jW95+EaJdqW+GJ22LSxA4a/gBG7KjvlA3zCXtO8RO3aDuJRKvxF6gphyyfg4Ek//8Iffh98/ZN9Pv3yK//p//Nfwejy+JI4KX855yt65aoDmMzmOepZmeVgxR+/Qo/FkRC7WCU/cT/iofEUBL7HH+xV4LRfs2s3CJ3I86XUj7zr2QF7mYlMeN+sxfNNmS25XkWXCZqEpLIjERmb4mbCXmftL8ikc28UhncpMWPqo4623/QRNL8yFe/CZ4x2x24k6+0zaOTFlJtboPxfotd7i80Se4eGX46XXWHF/f5+2W2sL7d6+EBWtGjOO5I+Pof18//0P+Jh56rv4+P13scWPpccS/Njn7u5d2O+ff/f7+D3lJ3z3B/+Hqdu7UBcr5qhWKyJYuBvRlXFs4NrXtsiBe/mmU5hf+Mb7x+++z/HqVDpt17Ze4ds+qCrchHwgX/FNs1f4bhzGVHB1xbktEvZ3P3yP392pWsyB4AHd149ylu8LLYUeGe97aBoaTyVcAHtY6FtMf/3rz+H3jnWlkGuuo7bFj4bW0PtN/EQu1FqPXF8ASU4J3x8+viePuMlnbewLc9ie/HxGVx024tzS1yZr5IYXYuNE/JqTvK7Awzkyt/HNaOOJb0CbK0zoW1uUfnXnJocHH75h61ubrh8SCDBKqYgVWHQW70lfw47Mh7WHI8/HtKEp445+qH6dnxiStOcz8rWuA7CxY0DOlt4rMjA+Vu6d5870LcE/8Fu3Rhbb9U368JpcNG3dNmhb44vGQ+tcsxq/1tttvP/4IfzeVZ9foe/peZ+ygJkQ5rWI3+J46ZXH4/GAHvbkFPvkyfnoiQPxB9Yazk/391/Sxvf4/VfL5y/xmXJ/T7z+8jXu7x9of4gD/ZWRMtF/TuRozotDq9GVqiQofgq5UouBGNOQRaFNe3QeMjc5oe8TdqtsLPql+WbeuwZDXuox/CmawyI7RGRNFvO+DTHJ+PWR9dXH796HuV6PHaEkPsTwKFH7GiPrmRVlkJ7VKvpVY/7aph/s8GFjGANSnq433fCVFuuCn5m5WHtyTewbsMrpgJ1ItzKWQjecJuzQgxJtUz9xDVugodQeKP84H1Tyd8jM28llUoZWLn/z3JUSlcBSMdTgxwXfCxOIij7hTDqJC6YjmwtHjNpgkopjXCmLYedzrTkpjDiwRuPE6YQhXB1Tp+vp39NvoI/97LPCUC0ZkDFIJ2fICDcWNJxvJeNx/srmqxMItwLTCaaRfLQKTW9aWPpg7DwLR2PV8JykdVQNueIUOmJFBnTLRffFUxySAvueMFwXwI5PxPy6pBP+Oxmm5k0FshCX8L1Kk47lWwZhG10MBo7TMbxnHqF2+Vx8SL1w59VNFutoVja3TpCUzWqbtQaIhf5LKFP5lw9hTy8zo0ouMPrWoiAP+YrgN5OEtNl/RO7r9Y5EfxPjuIqKI6pHUDOxLHQ4OSgji7xZ5O9aQAQ99o2YM3Ad87kr4KLR/llYlLrgfkVubpb00FQtfY2C/PtWCYo1as84PrMyQP6SDBhM4UIydGQBeeBKEk3Q0Q6V7bgZw022q7y7AgCoODPewCn+C/fCaUONZoDbbcP7mXrlMSCnHnocupQSAwFxqI1h4IY3k9ETfrHwTvW3j1IDJwOFZZEuSynwZz18eTJTa2UyKMnriiRQnMGPvCg/x7ZWo9LPe5pYxJdYr1ehLyFpOFt8oCK3gX72kSYoSHtMftN+bYE28F+QuxOMJwzWZqHeq3atfpUX5hH6X211sZ/a0KvJ6BxASrp66nggAZmZAy7cFupb+N95OqEENUkDOEVRSk1+N07ed3fIfQz7OZlbKjzIq329v/piBU/WR3IGLmwMfalT/VKaxWNrbS1G4K9JGDhDFXIAABAASURBVJSJE+DAeK8lImWuL3bFp0jajW3KTaFpB/qO93bRp+x5ZmzWce1rTbqVvvI8YYPSJ19epUtZ0jV8lhd9rysl/UlajSNnxmHeS59S7Q5vaJZKE4Ajk6d0qW/lZAdaE4YJ2XIqeIwTtmjBIGIknkqffbMAS9+dsNuMXyQOAzKSJvsnfeCW3plTL+Xpfd9qiFcdyKcJpInk49NDyF9XSlTlQInUC5QB22TMzZycN6Bf2Z6ST6C8jWmtjzYOIezaaviTMnnrd4bmrpT0uxW+V7FveTixeeuixL4T/Hh1bAcNXakhL39bbFN+Lh62203Cs85N0onEqjJuaG2hg3vH/p/r7Gd8PRL7LS4e4DRG/FCdeq8NJC2waHwxCTLGyYf4AvlU+KngQsGhjCbmU3k4cZXGa0xQd4DB17A45HClSVmp2yVWr4kDFBJebc5N1M16hI8xfXVo6A5ctbZIu+8rdl/xvRat1pDuEv8EKWcWzGeuMxSWHF+Q44xvVfrtWJTutmtgjtAz/xZzae/oZ1/ps7/J8xl6e3TlWHHbLv/6p/bpgkRZGn+Ul7Ka0WPKAvl6TZsMIkwpulvitf5I+wlZ2V95Cbeji1fh2L32PSOzJnzua8UfGmXMoqx2uxs2VdZRk84Fj+PFYZnhTV21xlhkKIwSAdySY9SBtrRebxNmqy38kR9pm4l1PhcIMLXSV07HOd/cWeq7UP7e21+cbihqk8rmiM+YIF9m9WKvwkb+Jf9MQb9yzBk5S5G01aRzhLZqZ3R5wb4WfNKkrLqSTfyCX3+Xkv0r8ukb9lAo3Ne3Unymj2Mt4uqou9pVa/Cc7akibAu4yrNhd8SfyrXwbKu6n6UXo9YWlZeF4alb+Znwe/s6ZinQE/wwBsjc0Ipe+J33118XjEXdSaPlyq/0r6BDXQ+tpUxslw/HltKlrQ+VNpIc237TiTnTJXkStjZnAUgYR9Zvc0utNekPfio4LK3VMPdwgV7hX1twEQmKWJmbYDOOVxwT8acgBHNdxwyM9VlaTth58CMMebGerlHBOeLnXpVrULkidxP30g+5lRq219reruiE+waNrQ3w3cL+I/KxNPNk2hyjmShD8efCjHnFZ8QMqgI8tAFOPmFf6RLPAIxSaqpHmgfxWYCrHjz8bDwHg16T74j21ibvrW/EKewcwegvr/iQsEd42xLjdjd3GbsxB0kJf/rWiGfLn5NdsB/HWZ98QEtXSrYX7rWxA351ZM1i/D5wEKGfOccq7xLgjmBe5RdInPNX4B7AoQ7P0ENLfuxv3NZX3TRJX0XBaYtQZ9szmwa2K0djvWPkx3zKe+1KYSk7N+bNV0bmQ/kdkOXAhpTzgXOe49ZszG9vdrEzZ2KBbp2lg+6FKKAhO+WgXQhfPOJ/htdnNm6k0zHqe8g5Vdm9jYPnrpSUlzy7flphH97nRhoyDH6EeYXNSLAjuRLk4UfmhqM9QvmvsVHxyJ840++An/dcQZd/ZaL83SxTRupD2B1+07eam9UrfG2zW+eG3m69xFvp2lC/Qg61r5E0QuuG9h224oZS38hVkceROcMDDnmXdvE32vpaQ/maBw7A2UDvCIwrzdX2svDGJfkMfq7jbecxP7AftTbm4xUHDJssCxzlSyzWNimYBj4EXgEyUnrk9ypHqvhgRcS5tDmul7Q7pRXEI3rCk3Xa+mw7z8JlFOGJ3zzP4MpCO5XA9COMC5uFc+a7jj/RL22F6xWWNJ3Bqf/58sOJdT5YsYsW+qkxrEM29vMtW6/iAC2XS24M6RPKaY08janapPJXvyf0keU0YTNT2ow6Mh9IWKzupPYfpZS/N0YuZCSagkZjMdFX8K8kG4GZu0OeDrFaJ+kGMd+C+Pz5EydTe05CD3nC9PB4H1+/3Oer8xcAvWpETFoa1sy9gwcMwAnYnUe/JFbnvDpGCoZfOrALdv97TfuuN9vwbaO+NQy+BOQyyU5pLBrRTLJouWjcIOkJFhobpONcBUOtscKZDRCWFUG84ZzZx06UrtSEd+/fGbOL+8hJgLu1GqrB1wAzECADR3WRJr4Tk5YTef6NKBPJSV7lE2EaDFrrwwCeY6i33QK6DFDSMdQW4rjgYEGDNDnWe51MuSU+cHkvj+pG+SLi8MfE4mZ3GzebHUnsymFLsgc9PhjQTCgGJhCf1Ys4HJeBvK+CIeknMCFDaTDIegL1048/xg/ff8/JzXuC2TYMaunY0Cs93wr0vYJPpxX+2U5C9UpxY8FFpG8lSb/4fXYT0Q3FEzo04XWxqf1Jg8E4QYBLubnIm9goygkCXF5fxYtsvZ+omzjN8l66JmASgZDJOlbYkDrssQ1pk0bxO8kYtMRTkYO63iDHzW4XfUM3TOKlL+HE0tgYUmfC0Y48obW+KwR1aNjvnzkpOMSRhEJ4rRnYF9ku+sIwUmmFTTmL7SWSV3VPsUfwY53BVZpmdHKCT+XTFWjBfgdo6yvjGaNPvfvwPn1E2cozbhR9a6GOhQVIfAdaaJBfYWpL2oMJiLJwMa88hHEd471y9FVXd/ddwKpLqA7tqkKDslTvjjFWSHerNTpoq62GGwZDa+HrqNq19iwucUqXNJyxkTbUcCwshv12bMLd3t6E8rYo8w2T+c5TB/zZSftaKvgcd8ZWXBCZ3FwTOgQcjs2TDuTUiGPKtUITQskNXfELwyIfM/qctR+BwseEbSkv8XXqG50oR30XYqNQ50LGscpMmVzbhKlveEpm7LxAY+lqKCv97zpGGzcxc6PgxKQonOiUDtIoEY34IyzhOsakRtwnJuTsi/FIp5OqV9+8euTUyTbleLUFx0IwMXSOF5JATySl60q/8dox2oX1XznhfaAoU/GLV3na5yunX/7PWr7p4OaTMt2QPK2MNfjOEV94MKY+PMae00r/TMa4ugevdApDmXry+97/GYjNBWGrb2WqzBddLAsw8et3GxK7Af05/onEWpi+xeezfVpt0Rq2Rx9pWmBFyJsyayTWNze3+Z0/4nec/Kkn5aS8/L6LW+gZ8Tfj4YjdbHbbtMcz+p/Qke6sPifiv3K1v/OZ9TN9pF3f9/rV+ZG5xb4ztmWdenCcSb3+rf9Nx1eSoEMmThc2aqXXPkuJqNj6AF8r5lLlsINGTz2zvLuJO4r075gTNsQ99WXskk/HOFaYxgmtqxATR2BZ9FXxSD8umd3EZ50ycqx+qSxqc7E7ZcxTFvav0Na3ClsljMPqOeuHFo6ttFfwCUv9aw+fyRkekY1zrnUTsU77tczkINqA8cV4YdE37JdvL2BHqXvkr88t/NTEj/m9/ZnVCVZxjijkAi3U7yK3bfhWm/KpwxCV+NO3Sp9KT2xFOjj9lTcARG0tjLXKcOGBDbISUYcWtzd3+Xbq7d0N9rGODh6VmUV7UK4BVGXyjL1a5E85tzrm98xtWcBU5DMTe55ZoOmXD9jLfr/P3CT4qRzCVPpof8aTv/7yc9x/+ZJvqUnnIoMCD39Da6uRvg1NlXhmAi4PS6wtiAzZoCTuUm62V3D01/6MCX/oI21u6olLGuSvVnE1/G3M8ReYUr9nxghH/tO2kJ8yUL/qTB9wvP/jnP5/d3fLQukmKv2sX+hZfFjbFRYghY46Egv4KqX8x4Kcsx/+p4ydvxiAXlqo+wH4tsvLmg3bD+/egXcD/Y15YgznBtuMFfKhTIXjGOk6Mhc8ohffUvLNP+Hpbx+YW9bo0DHS6oJ5w7M+qN3Yr69NMOhzWRiviC36k/ajTYlXOxygsa8Vvir9yXmVPfwUeHPeGFqNSrt6bbVB9xr/GtFloOsS42YdbrDYbwDWUsaUwYq5c7Pexu4tbtzc3HC/Df1gqbtb/ALaG2PVmXTpc+a7xinlqZ7W6y2yu8F+R6rMHy/QVaClhbLWzhYYkAb9ygZW4Ksg7xoraJEH5esCtysl/DEHVP6Hl2Vt4dtgytrxyvTu3fv48P13oSxe0ccrvnoGsLDU0Zk5Vjqd3zycvvBsHMk+fcXGjF2XOB5e4oG5zfhz2L8Qs14DEUvCNzubpZsn60vfe8eCeYLfOfvBGfeXfDNPX90z5zonTcwP5joW6RCHdQ6qFfkgW2mV11d4OGVZYA607ZDtHZs7O3IeZem4/FN34sNIvDY3/91Pf4jvfvwpNtiR7RCSl64gRz7K60R/N5JnrjZOXNXlkdip3LUjDwucV8UjTaXURYfgMU6MG2yHsmZu1060LeNehw3adxlT4sqXV2EfkUHwI7077E1evK+tYgNXUS/2fYJ/c5YnYt+zMRL6jDXzm17NlbTrzWodm7X2asHOoWm92YZ+pNykRT5u2dT37S/5GthAK+GcNKHzU+wPz8yxx8yBsn9r0I5dwI+8Kc/d23jn1R06WOEP2rOwjOfyYVmvb+L2TU8+j+jCOPDh/fvwLxd+8i22H36Md3d3Ybv4jF7qw6vPiIiNRvwH3UzY8uubvdquDvUNr4iCrtQSsntorbXxjAXSkPAYd+aeHlTy4fBtmTOnzCf0E3MNYWkX5uFPT/vwrRvnE+1igoZX4GTcY1PGHG4pB9b2+3h++Bon8jqgxwD+FTZSq/pUwklO+og49Dt1ekCn+q1vrCobVJHy3x+ecu46Ho7ExCnLbG6ELUzQMet78LNA/cf4jVv+52HEP4vRQF6e92GCfWL3f8Kps6Agg6rclKIBWGQPhyZxdcF4T/KvYdruDrp9NUgNysBsCMiAgkMPOI7tBkx1bgLhWDcI3Cg4gfeEcYjTdg3Q8Y7Ria5FY+wxSPF59bn1LQwgWXD2vtWo9LFc7x1/DaDeG0ONUtf7C07h4kua5Gfl5AUMOe5by4B53axckp51rLfbcFI64dQ6sZ4x4DTXxZWn9W5qyIu0DsBZsdCTJnmT1xPOYNEhz8k43g/TBjkDnHye2Bg54azz/BoGZmkbkad0KufD84GNuj0T1zJ2Aqb6UdZ+J4dg5U39OnHaDoooTJbysgLWCkcfoE0apbVBq/LLpFIhRP5y2FIAyieDrPRb6VjlaXB4JsBbTDi1AQO1ISSDEUFpfp1QB/QKlmxeWRTua6vhhLVZjyTk7VtSc8PGwHsXkSThuxsmBGyqNnb9sVP/HCff6iJwCVeepaeQ5MpLrVVVg2+O6eWFQPecAdM+F2xZ2TpRq6esIzApJ3UiP8ro5mYXIzISlrLyvgP+BaUrZ31pwg7kPZRV4bcMAVDYs/xCK92hpbA3QQfa1Lm8Qxz1jOlLVAtje+Br0wbXvrERhZyCH2myj7yVjjH0rfS1fydYFGOCJV55kkYkHeqisXjPUptNyGHO119NwlyQOFG4QPE0cMYfrzIUj2yB/tunAqNRrMhTHSakGdld+yXOrqbvlMIEDf9P6P7h4T4yRiATcci/7Wd80I2GY8ahxT4WeYpBxrgKFP7gOtGUt9/GE5tkakZOJ3zADS3xzOC1v8m3drXZrsNJ/xb/3XG/ZvLPZ2ysIWfjkDpVZ2BMvaQMsZXlGayVDUToeIHWo7iRGe2kAAAQAElEQVQoLvAd6yaadGTfN/rkY4KOhS4mQzZ2jH1AChcTfo/B1cYG7KwHvuMndODYDv3qk/b12io2TQflVrnXriZjhPJ/q5dwx16Qq/Qb1x9IYJWL+tLmpNM+ysiizVxhChe10Y3kBV6XdkYgX/nORG5/zDcdCgYiXZ6YL+MKsbGEdSa7IzEm+DlLKIqq8FPxX8WjzShDN6R8fdu4ecKXEh/8mDR+/vQlY01rS5JuvL3S7TgPKP7688/h6V+B6L6S9A3YODhnZLjAurA5W6FrKfajmZPJKe3Re+Nrjzwr4/UX665jlSfC4IM0kYe0y1+lf7JFHayFY7fYVNYD4Dp+vd3GDQthZSHtf+tzjh/HFbAj5MfYkw82UJSRPm1yZvvp+BL+WeQziyh91Tph6kvamHbvhrybEpAQA/yY+K7HTTQ2yOQdLjIps129eTUPOPrWFXZtnxFb9E9q1viJ/F6wJWU/Mle8v3ufItGepBexp6/b1loVHPBPJIMnri88X7CHyqISOeBrI/yKY0LXJ+b/hYegD5sm4NuyqBjBX6uwLplELzwG8RM5MebL5y/ErwOimolli19p5ylz/PWEX/pl/j775+zyoCzlXeIrRBdssSuSd4HOCXhHDr1IhpnD5E2ZooI8zJHOJw6QjmxKFcZWbHiNbQvfzVQ3Dw6MK6UyX5AjYAcNHnyWj6u9iDPy5xLpC7XBd4Mk8ivsSB6OLGCPHHpY9mwUCfuBzTTtRjqUhfnBAA0rcNSmXZeEIWjn/Hme02+kz/4ICge29bciH1mswoDtOyE3Zef9GXoC+Tje5yz4pYu3i4JhnPfzNz+bFxyMkV/zlRUy6hv80TcEpuzQq+3mUFbPwBSvRVyVduWrH+Y9erK/87FjrNNu7ZPjiX/OL9Lt893du/jd738XXo3x5jvW2278Mu8UjzCl6RWeDxz0+Gd0/+2//h/x3//7/8g/CzauKp8eeuwrXmXeBu0y8gu6ndPcyFSXIzpXZP6Zjb4kzhH9rMlphJUxjpxbOhBD6kv4isW+lq6gR/jVTmxDlEj6woHGnLFKX5EHcep7Xk/40YTfTvChzRKmBYVfzOQ8y9vT6u6CX8h3NvLL+4mxR+zWsfo31UnX9TqiP+1c2VunX3iV167UNKse+agrY47wzsQK+0i/1zNCke7ntwUhDFFdozCeG2BgTfQ54VtPT0+hrDBHmi6clSCPntIhCT50znkn4ZH/GgONec6pHSNuiB1bcjZ1pa20sY+RDcE1eSPN5IFH5DIB5sJ8IMCIl+fnOLEpLP8WZQg5ETQX9UHx2fpF5jM595x0TNMrm+VHyh7wF3gqCX9KXQCCsT36hJHEuWJjw/zenATwjOF3R6FfhzyGoVEXbHIT56HpAI8XBJb2kC24GPLNnAN5KWtjwRo7295sM8Yah+2qTTgXeNA3ETOlX54c6zpBnpRRVysxFjnQx74v2IN9laF235r2fiGeTFHpq+9ZP+DX5qnNQ1RsfAUNg5sy9IEjSQBdiQJv/IYL5VNjbOtolZigXukhHcrV2KZvetinrc7EhZnc6Qy/DAZ3ywNQ4WkfjvE6YqM3HPx8/PgdPv+RHO8mN88GcIQ/IFCGoArl6J+55qbTZh0ebCUPQw1lv4KHHfP1breOEV3Y1tfK5nsN5VT7GhW+h7fyW95Q4YlCvShP6N9ibFT2R3Tl9QQ/+h2WAT8lWqu51hkYV7kv2Ir8WaTXcpZ+ZHFmrPBm5CHvcz7DGW0YF7xVui/59uKLU/jTals2juFNXtSF8lR23+6JDYfnY/jF5MapE/HEw13XcBs2zVbo1TEzuCbiveMKcOXR/s45lWfj7dpco7XU+wVatSVplpYcV/hN8fkfpZT/HIyociYTjPGeHfJ7TjxMMNzNM2BpUFfj1AB1couTWK/CGP7Ert8jYzVAjVWlaxjP7O4+Ac8kRRibcRubjWVNxCrhwtpEdmJT4+V5Itli84LkxgDuZoa46YjRRJQaUStGYoAoXnG6noIj1mvhuec+C8amYzYMcOC+bxVnbJFBlvECrfRtDQcpFmBSDzsE8omAPXOdo9JHmgdh1Bbr1To89b6oXPr3rcWGicRd5FIqJwtMJBg4FEelf4lKUrDPomPgt9RDC0G/Aav1za7gumQwlWfLRQGGTQX4m7i7fcdDx4LgOZ6ZEIUlb8uO+A1JcAnl7cL94f4xk1eGI9NjJrA6b8KFgJMTPM7sbqyBfeLZDS2TooHA7YbTKH1DC+8HeLT0tUVBHqUIOX85hzmUyWJeEhLsyFbHK3+DwAGdWgyc8rF7dxsO/MqJpvT62uB1samdZODqSjgx3t7ecEpF8N6M+Wzw8X/l+fGH78P/kefdu7u45SR8taq5CDLpsyRf0GKgkd4K3eKXJuk7EYz9O9T7r1/CCc66iTqTCAOldFhOyMY/XTiyEBLOhoTuu/x+om04ycnnisnGSXPpTzIBXuGfCYzCLbHI6oJO1YEwLWeebZff4F5a7WOxXnyFX0Wbx/ZrqzGsVthwoxkLBGyhPvtwr02XLkI9ymctVgKN4JywzwzjY39P1AYC+CDt2iA0TvC/J+l9fHyK+/uvWR7xX0+6lMugDLEPxwMGsoENGd6bcAgPNrDjOf3gjK3Z10LntHv1J5369/39l/yumwcWMupLHMYQ4c3QvNduiC1HFrjSpnxtg0UvMMoFHoWvXcICFZfEr/ydYJT3kaTJDUjtzHhDp2URzGR/i335lmJevd9t095u2WA0VkhnTtLYAdwmTm16ftNth0yUC6zmhsP1rQ/pNakS/5XupC9VAiQmavvkZmXay6xYYoV9+ZaXZUPSoc22oUoymxNzXuV3xcS92a5jg/4G7mtroS1IoBs6ylI6HWB/7dPrYmcX4sgx/4cW5ZL9Sgn7SKP0pvywh+Cnh8cRuhr2opxtf0Ue8naaLiS6B053Dnm9EPvsN0KX9I/SxnhhDNC4RuYDGwYzAnO8sLpSolEn/cp1Iunco/evzCnGB+eiGXuw74ETvV9+/QUdn6PVEXYuxOqJ5xn5TNCwD78z4U9/+jfs9wHqC3JdygXapFs4NAQNS5HprAg2KI7xdHgMAlrayDX+tYoO0J30LeMvmDS29mYHylYdWIRLVy4lVvBscj9wdZw24fXd7V0YvzzN1Gfuv3yNL18+h1cAxxr56bNuIGgnpzf+lZm6eSYhd4PWWPfE4Yv3e3xVf3WMfmTR9p2fbX9BruKWxhE9rNDpSOKt3pXNETu0fQXuM/p5xv+cu4/HffJyy0aN/3PT3W6bcnehOV8mkutt/Pi7HzIhFo/0Bj8Nnlfof1C36HiGB3UrHprDNuO3b1RssfWKjOXv6NwELfYx3t4iK/vt6JMxBn1doO+MD0EItNVwLvO7ZQ7YTcKAVzcPlZNFmoz3fmeDC0Nxq7P5/6y/gp6BfwK244x9ytSrz/qVsLwan+6Jk8obIrDHljzZ/uXr1/w+iCObNsphA+3KWzvoSomhVeZ1cgkWSd5r+5aGzEbk5TXpgw75mVJ2U87re2L0PXjlV5uRZ3Xt+DrWcE4Sj+O1LRdO+vgr/pz2D0yflaHys0+JgAX9pL5draEVn0l9IM8TRVocZ/E+C3ClL+/Ri1dlIA5hAwWJlrQP49nAHNLqIufgB6xReU6amc+oyg02YRzBKa7WaspXWy2lJqwBWanHvrWUp/Jdce949fOV+eWIHdlfG/vDv/whvK7Iu5wbzTkWWo/Yz8FhIbwO1sX9SJ7lF0f/f/7L/zv+y3/9L/HLL78SGw64p4vWEupIGiq019pg9RK/fvkUv376K3o6Jo23t/gKLb9++iXzMPE5B+r3L/jw17ccSDoloMK/8AIaiC5WpT56cPS0WXF5++Vi3vx6j59qg+pJur36rC/qAyf0o++J2/pH8kNjgjKy2K6MUV3yZl/pEdaMf1Mpxoyx3mx2a+bILbJaGybha5Gdb2wUdGMfeeixczemnnOTZwaMclv0PqddHWOPv56YS9ygUp4VOXbA8Fm6PCT8TLxXVogxApjlW6mZ9yqPheYDtDymjp6Rrbil5f2Hu9R7IxaNlO36JjdFjCe2+2dhEzLSXp3fzgjiQEz1rYmZ+HDhWXrte7VV+ZMO62xTthZh2P9IzrLHT72H6LQHNzEgPe3CGCws/db73e425xvhCVc5Zqn0Qh7GWjcRLcZl4X6jAQFIpz54TH+ZQztST+bKxm19wzEe6Jlvefij7sUvTmX1wGa2h10p4yjoa87DZN9ofdyzCUcMcp5eEZ8G/Ex+J/C1VnMO0HfMmfpa8ccWK/zcHL5xNd9EWUAtiKOQa7RQ1nAHrS1j4dBGUC/2Ycw6cjDm/7ooz08PB3KWic26mTx/Cv+zG/9CpCs1am0BUOb/mfbJcBPy6/+E+Lvf/XP4XVPOt5vNNiqHnh7KK4szNgiTSVPtB+jdEDuXIi09cJuFMY4VZt8Wuo0fNXVTQn11QikFMpZn82/HD/RXLhBIbnEI5XXE1o7MCxM2oq9e1xv2qSm7EVrW0ZDHUBuyquF6qVzxgcu+2t2E75wo6lGeljKnr2K2aWulVNgkmsDvhWIMNWcciYP6bOtHeABHQLuF/vJ0Ackza3j/d7WvXx7DjcNC22ZzG67jVsiTLuT6wIYG2zyUPLyNmZhnWq2h/d1yWL9ZI/+20CIdFxUYJeRLmvquAxwy5Pc/wufvjhMJsiDzRb5dScWX0seKpO/9+7twt3zk/oZk753/9e/7j3Fzc4cxtjendoF0F7e3d+F3fZwIChqdAFOpGNj1WQfXOS1gCoOUhvqKseTrafQ9kewZ3PdMYpYDE8KEgwjPCWG9WcdoYUOidBgPu5IGLhdmTuD20+MvBGoXdydOfk6MPxGYfBNjxgiTHqz5enVMjyEbyOR1xaQw4KgutO2jUx5JHI7A8FmZzfDpYu3p6RB+8aqTUYmazlmK3BXiGzUYfH0rwis4bd9qDARNA3IjGAY/JqFuPBzZWLggh54xJrs7EkWvA8/iFucLi57Ty5ETiZc8CZmQn7vi7tjnScfrEvQqY3SkgGCDinxwG6226Ggr8BxUJL3STMEAwjpIWj7IiS75vQO+TurpjosW9XZGxvLtGHlaoZP1DntgN9hFjknNLactwl/oYlEL3i11W/iyzqT1M4nUEkxKotYucuJEV44V/gxP8nhKXU4Z9JVBnnRzAvJEeXh4zAnKPhJf+xLKYACn9BWuwY/ylQfx+2c3XoWvzdAMOumgoKuOUinSYRKiDuRdvt1YUX8jgXMYWr5B4Hj7WIiyfrJokwZoZbbY4GxV4uqBr+2ZCDbgnAV+jtAGtHmL8KTT0x6v6lNdmJT6XShOMOq6gwDtXp+QN2U2Y1PWqVjUmZuLwksC6O9H33lVtto5/VOGdG6tj/V6hc/fkiTtuB9DOTo+fYpJOU/jXknooPtCEa4T/wp7aEyWrbYwNgxMYCuKdNpPeRsvnn3z5/EeWVTgb6LRR/j7/SOLaTv20gAAEABJREFUJiYakjfl73/Vqu2M44o+wqzpY+FPiRCuE86GhewO+xqAY5Ny0re8t0z4C6zFaj1G7Ykh2LF0mJDN+LXFEwsX08rtjB3Op1N0WKexR32oswt+qh0JS/rE7xVG+BR4brHebpHd8gpw8HNCxm5oX3VIVcqzEm8qclK2oMFmmETBe0If2rV/eusGiDTpK+qrYDfaojCd3IVlkYaRGNaVQnw4MiEvtoZJ2Zx8OFbfKKXGGT68rtGzvHlvDNxA+3q9DevUx0l6oF/fTEAyDmKf9VnhqfMt4yye9EiL8dsyM9446ybVuNmGfRFUtL6FC/plDmlhYr5iztmgR+Hc3N0hw5sY4akhJ+FKl/SN2sIwRK1oB3n0teKHBZ5mTl8nFo5wXSK61ifJ0iEfvgmo3Cb0LY0W7T/bifN2VgbyfSCBcVGgvecKh8YZvrmkzWnyJ+YtZWDdtWgf3o/QLc3Cc55Tn8psgBdlJu6AxgSJTGursb3Zxc12hz/45s8lN7KUn/AKna+2lmOplE79ablSwacijwasiky6QgXjSqlJc8U2rLG/9AvT2KNPKNfNepvyLvRTTvYVjngjCgnlRAJ+IME+hm8GzcjR4iLU2OPblNqm48Qh7crWPmcYVY93d7f5pbC/+91PxJatXfNLNP0yYPsVaYV28WqvkAKpLBrp2VFvzJXmoTXMSJou4cLFRc2FniP2PGJDyn4HP9pdrUtfaZi1e2D5J536vr4m/eJpDTmBI5DbaTpksn7EF+me/iAc7w/UuSkmj/rwiD2O6LvVSmyK9GOIw8Yr40ZKzzCAIoOZOKRcqAj9vpELKG8GpXyNLdn2TQ5oqZSowBbHtazhc7vdYCtrdDaArrCwmPINFb9c2c3PP/35T/Hnn//CZsQv4SaqC+IjG+HmVz4bW9x88Atqvz5+ybjr5nUgxx582u4Wv1aW6k46YSH8SdrRgW3SpByg1KYs9lV/6+06vwx7XG/DZ33AOOjC2s0JaZnwPWXZMdJxoEcclxDmFvzLf3ixpQ7KICD70Elbkyd1YZ0btdrqiZjjguWRzVDhAja0ffE+sfFxJD/0rUxtwXbHWpSxfDvHC1vbXXPY8vHj+/AtAv+Diht8tNWaMfYF/7ePvqL9u0g1Trtxu8WPUQoHY9huKbm49T+1cK7SDrVV25WrRf/S7kqpkguvczwTg/zTQG3bOHRmznrFfsVlTnhEbjN1DpB29bDB9i3ClCfb9asZuWVhvPI+kE9Ku+3KQBjXQldsccaeXplHprzPPjR4PTIfPD3sw/+owS8rV876yYl6584LujFvWug8AvaCD7TwTe3NeptriAHbGVpFBJQoXAu5Twl/HK/8xSUPFXkrN+cIx1ln3LvmILbL87u793HLvLFj3eKz9ovoM/dRL+pf+CDzgzFF8ibWVit+NFLWzCWLDrQjaWkVGgUEX+Ju5PE78llzkzvwrdfbkAbbLI0cRN+0Lu2dhb5+l35PrOeDfiPxO6erH3X8wAGAOYh0muO6PuiQjTZdiOuMQB8zY6EKXShvD7T0o4lYvMNX3kHPDtqkQ98QlhtHJADQWAAh9uC+xogOVvAiXZ8/fcr/pc/5Q7i56fK8z1gvLG1rTcxpjEEMfBY41m/Bp17lV537tsgvnz/F/dd7cvZjHs5ALuuJObQP/a6LiAHcxueB2Om9clPnmRuS1xuj3KR6YFNqz9rwKkNxyPMz/iGP4tFPpLtDTiM5KODDjdFffv0UP//5L6Fsjfe+IWteaI5s8eDkC3T6pfkPbKg/Pz3E8/MT67vnsO3+4T7Mwx64+ixtL6w71E3pShgrWr/Yi3LWL22/4jjho9IrnaWUuL25SxtVT1tiybjepG/YViSaogzUyYk45Tjjm/y+PB/JbRa50w07mJmjjt+K43r4Vw+1NrosG3ivzDkdwJ3j372/i+8+fh+u1fINWHqdsB19STs8E0+EsxSjUkn61HMFtnQpD9dvjw8PpEYzG3838QG4H9gn0D7sY9FHtTFx7W7vYr3ZhnP3Ql+NkVh1Rz6wxW4zL4yI19czv3/jkYf/1B/E/ndGf+l+IwjqCgGmUNcVFE0ycnt7Fy7iV20du81N3PJs8Tt6BgJb7VsYWDcsgG9Y9KvQC5NKAWoBhlFNxWehzuA1EDT6hkHSbmDXOAwERBE/TDQzye6R8kx5waBPGZghLWpfCRQjp6gjEwQwGOF4JzEdbjHUJSAaWGybrwaNA5lwiXOhZzEseoewLSYZ8mMiJi7lAQrwT0vBea5jX+HTSdNAZOJoUIPFBVbecAuPOp9G3uEwwutApByU1YpFjm3SfSI46OAnEokzwKw3idls1mEQK4WFGvVHEk4X9s9O2vAkPyd4NFk0uEjLCTrPEG5i5mQhXieFTOhKRN8qk561ELqIYXmWXvC8taC+C06NhPDDGdwnaDOwCl/ZSjedSHRLKC951S504BU2sVlvY7NbJ2zpsr92oU1taJPer5zqm3j6inGt0rUEUPu6IZyBFbrEKYzchGKDYiLB8I0xEy/hGGyX4PgYBmSTDnHVHtre4PpcgoleXkgMheek6Xj5ekWnNH/7KAd15Ti0ST2yIChqW8rXtr62TGIqOGAUqS99pJ8B+YH8vPorx4JfefosbDdLtAdl5wI5x3ZBolqxc2wef9Emkk70L90uWqT5yMmUuu+ho8CrNKgbJzT1pZxO2IPJh7qCwJwszpeL6JeCDVzgfTrNcUS2jhNGlIgGbhP73c02dgbnN5sV1hF7kKZZ+0OeFzZjAY7NRNLu2L41bKNF65dizMBgSAAuSwIAzj0bPCahFRluE8eIuAv+f6IYB97eONhhT9s1NI2RCWBt2W9hokTH+IG4NWJ7/lmhMrVNOUmnCZbPyqJwY7s4ucVm5jBBsq/FUzX9Ub8xPlmHG8QADm1dv0LTbGIjPABop9Zb1GlPvwbvGya229ubjFvWK9cjtquM9V2GRsVAWq1RiRHeS5vy1Q4m+h7YBN9z4raUPUnJgXg0I8aSSYBxTVqE5VU8A7h9PmEv2orw1E0WEHSlpG3ZVzzys95u05ZT730LY8+KBCphabPoWFxuYkT+iO2SMhAGBOX4zWaxlfHNVub5nPTKr/iMr57M19oSSgfvu9vbUFbKz2KfET0aJ3bMLTtoW5kcwpdxc4VcR2Mj1zX1ix5hDL6kX/+6YNMi0E9HNonEPU+vyGzOMsGPfay3n4mPm8pefW7gUrtHknZj54StJp80Xq/itY92cq3TB+mCqy0LPumWXu3NPo9sdioLxxqj1bn16kaJ9shDP7Cst1tBxfFwohl42Ii66rz28EurYy3JM3pS1/Ik/IqMvdItP2ljwLfOPjhQ1isz+67Qt2XcjLFBrvbRBpOuVqMy1roZ2R04yddHtLETMWbCVqfpFEdszvjjXCnwpI3++tCJfjCSdmIC/OHDx/B/6nGeOCOxexLvT58+kwdMKcaF3hLqMGlV2JF3tJfFhpGFNeKboEG6ABXaxQgPLiq0J8vQKuOYA6BHugSnTeeiELrn+TX8qfDZU7x3U2jSBrAdn4Vpu4Cm3ETBH5G7NNrWyI2Wsfhn1pcYxyGLbZrozDyiPLSDM32UaUVXBUXoX9I04zfiUwY9PJay0C7uBrw1i7D1ehPr7TbW+gHPwpeumZhsvPjCQvLnv/4Sfl+XC7v7b28iHUKejocXYuxL7PfPbPo8xP3nr7G/f6LuOXWgrrTRhi9owxbvq0wgZOm1WGdMrizkaquoY7HNyIu/SsbAW3xZf3CMvGs7vpXiW31HTsCnlDFaAb4xVbsDTTRks15v4/b2LuNE6g4ZKh/vZ/R5yHlkeftkaC0cP2MPj/cPyY/9lLP+Y97govLEHGa9m0Daj/Cyj/jfinP2BBzlnfb68UNuZHkoWmvNRa3yFo79jtjEnsOLI/4hrxt0owSEHQhE//INBBfc+io7Q9k0tBoVeKClFz25wTTQwwz9+7hnw8q50vlDmuT5iM1ei8/BGGE0bFBbNEYqC+uUozRmITYq2wl5m1M5J6rrbBNpUuQvel3+PebzFDP2eGGctRJo31m5syB/JI97xHcPzFMztme9RZz2n5CfBa7S9zebbSgH6fqtYBXQr/zt5zgmF/BOkIZNgNT8qEdGfUW/XIX/Ck3O78ZgdT4Sw7SznDfA4/rE2KtspM2+J/Qu/MQFzguAXo1NVAp/wH4GbFlboQka5lRV4s3+UMh1qC1z3MTHPK+uHS9cSwOOdls5oFBeU+prieWgSphebVNevnHjhqhv5TyzqSGtxh/bQBfmeAU52F//SVVhXBdkcGQNccCf7buGb/n3wLwrhZh8iFd0YC7DYygn8XovjQN0etUHXMwLo9bKIcocT+QfuemAzORJm97hi/YXhvKREWFstuswzgp/gh794P7LZ2LLfbzgn+K374zvSv+Sm0Sonyy1hbniMLTUubH8wLg9NnYgRmlfe65H5CiMGVs7QJ8+d8Wn7FwDoKHoW0sS74lpHjb/8stfwzeYfGFgyf0PyOYYB+DtwfHIRvHX+y+5ee5hmwfLbuA4z9kuP/Z5oO8T+rFeWYlE2ah77+XTOdD21KGyx1fsK+1dKeE6SB2l7SBPY7gy7Yn10n5Gufq5a1t9Z9Gv9B6ICUc2M7VJ/QKJZl99dCnacyk1fa21GtJmT/UrbH1E3O/fvyOebnMezTfFfbEAWvUp+zsna2vCky/5M67UWnHNC/PGY/i/5z2wSaft6tMbYvwOX+hbS79xfImSulj5p1+bTQxspjuvCE9YG3JFv2fRnFMZiG/GRuIf6Ac3/TvjhhW2Sv6/o0olYDk4Z83FlUZk0YB08AurbI3b5MkiHBV/e3cXFgOF4zUmg4TPI0m9RYPQCXPRqKGSqG3GbWgM4sCeGVqitYEyxrcdSoxTY/Pv+73qHLdvu/wGgxNB55SBnGQZJwOIH0gDI889zlVKDZ7ChcbARCltJ4LbhSAqzzqviwAnRmlxN9PiTm0w0l1dDXcL3h1FGC+MN0g+sEOtTPyuEcfaryuoHkH7BtJyWjqzmz7FE07zxOmJQeLIeIODzvKtsKA2QOoIF4mkCDMTRDd/4NOJ27qKszlh9a25DiMi8HkLOE6ME3LzWgq8Q8/peAzpddPEtopcVuhgtR6RVyHATOHbJgbBZwKscpYXnRZhfvt0BUlSlJmB0i9INNF8+HLPaazJWMmJ3j+rcTJqw4gIkQcQ1LW7wiMJ0nq7jQ1ld0OSxylCw05KD2zoKl0wGcwE6sMSmAnSr/Az1Bq3BBqLwWxFEJE/+XGTzAWbQUm+TQRPjFGWYldmFmV+ZIJ5BKbB3YlE2Fcd2D4h55NjtQ/0CDUsIC+hjdj3xCTkiYJ2IT5tt6EHJ2FpM7BJW201Kvwox5zs2KwYLK0hjQjHe9rjg7TZRxv12VKRs7a2Ql7qamCc+nDhUZGFzwb2VlsG9Noq+NR3ZI4pTwHz2oo0oAjAUsHvV3jTrkqpMWAHJgjcKfMAABAASURBVDLCSXZpL1GiDjWu8B2rbCwYTCgTZXRCVuJRNs8kwPLkxorPvqbrVR61O31V3Y7QuWbxMpJwyZcT4zv06uRk/UziuccGP33+QhKxnCKaCHrigkvkhlNXpBBezlzhwVd7pUO/lr6KfKTPpEN7G7EVeRCOutHWzviLccxi/4quXrANE4oHTn189fzPf/lzfnHeTF/7rIGjnobWYpVy2+ZmuboXrhteHbLT7ldM8pu3og771mhZ3lw4IrdpujBhQlVtwFpHa+sYgb9d38Tdzbv4+P67GIlXJkX67jMJCL3DhZdymNGhMczFozHoDI1dUR5LUQ5nNFWy+JsbB3LbI58VibP2ZEzJL+F82rNRN0Mj/YCDEzLpL0lHVxhkwUC0S+3VUylPLY0F6sbJXH7XLFL1B6AQE44pvwc2Lo0rJmonYrZ/xmqsOXDSaNwxlpiQaB8XaLRIf0EnUYEEem1ug8zfv/9AUyWJ2xPTHhOHutkRmz98/C4+fv9Dfpn99maHrAZFlhDtoy9MyH6Pnp+wMRejJ+SWmymgGYF/w8lUyhic1huTZb0gs9pqaCfyX3lu6KfVFl43b35qPaDC+VL9XFhQTeA4EVOUqW3K7EQc0VFB4yEtcbzGqrVc3N9A+4ePH+O7H37MEzthOneqZ2PXhAyNA9Jl/LG9Qodym8Dj/OT1QmMpFR9fh4mnf1roQQMCYU46ctK5bDDab9ys6ddSXrZbN0CPfAk7qDySOGuPwrb4LC3yBir0UqKiM+ma4c/425UatdVIvBFxAkbGTey3slBSlgcWMnuSbOGJtyLboTGOq7LSR7U1bcZEXtz6pHiMI5V+Ep6+QBx6Yp51vlVeE/q2v7HeRcUXFq4uDCYWw60NIX5xGisu0HSBz1L+CZ12IVzbs0B7wz+1DecX4SkTi2PPCMB+bnT99OPvwv9U4RabZFjGsQP25pxjeWL+yVNl6lwkQgT4ei7F7pgFjgYdPrTW4oa58t17T3Df50aX9Rbp1n/Fq7375w7/+sd/jT/+8Z/j93/4fdy8u4WHnjhDag99a+Ku3zFmrNVmj2zgyeMN9uZVmb7gG8+UEzmK9tqnPivoSsaDCfuyn3iVtzLLmEA/SZ7Quxs86slT90UHE4vLifFLnqafbbe3+eabMU/cESU3/mqr0Aw+6FWHxj75nNCjshO/fYUx4nO2vXAy75/4SZdyuLkBNjJTdl0pyBb7w7cHYCur9Gt8coZW4R2xyRN8+eW7FT7WxO0teckN+luzeKm1Korwp+e+tUasHqGzWBXGhsI47UC52N+5Jm2Dhc1pPqKDOYuyfSYeKhdpF5Y0HfHpA/bw+PjABtALfV/joj1SpFE/k07LzMZlAbX5lDGtU1wIX3jSMsDrFv7lQ/itwb90j33oh8pthS1X6mQAUWN7gZxG4s8q1ptdjNhKZY5uFHV0iyxukYl2MwL/RhlT1utttNrQXmTpIcwF3o6+t9DgfKnPn8hhFaLy0W4GxqyBI2/P8G299NumHr13nAvvJ/zlgU2nezbTjX/Giidy74evj8SwQ36dhPJ0AW+scG5aNlKwN6jqWyO2jt9KKerzgoyDhTUej7spgwuyFrc0UIU8GovqGoV/0jNjL6eXKeec6eWQNq38tIkBHH2jL/zXWqPybKwY2bxVB9bZT5s4YWvLIeY+89wJ2xa+sMzLpMX+xvyv5CLyZPsKeb27ex+uTYwz6+0q7VDckEiOSr5UAr+6iRW5vfmksIS7Qo/WdbWghhkezNcvsd1tYoueVtiDdijv5sjGN3FKx3q3jQ3zQ98wNIC94jvyYbtv0Pz6+ZdcQzi+YWMV3jUo56i+ttAGBuoWnwD/OfJAUJ25TjJ2VmS2xp9vsDNLZW5QB6DLjzqwz4gMtDn5H99o1qfuv96HbwM9uBnLpuxEbFOXuAWkgBNBKGfrjN/q0j77/QsbVk/x5cuXODAHyVutLWUoHnW32OYMnJr55ws24JvmbvpMHBQlTGSiPKRxBY2uBdJn4Ee5PB/3KXPXDsquogdMJWP962VKO7h//Mr1CJ4IZXFHzPdqhfqQT9dmA7J8T36gnKQPlcPmHG1Vw/XH7pZ1FTm16zDpecBPXKvdPzyEvibdHsR/+fQp9da3Grfv3pNr3EVFD/KhbpRF8GNMMRfVTvRZ+TUum6P7PWkWfVSZSpO5C0YWX75+jl/+/Kf4+ulXDl2PQgplo63qR8ZsN0CVrzzQ4R/m8/fDj15E4bMI99sNj9d7rheCHzXYWlE/3i4FTjRgH0zgXdSZxPs8YIgudkYWE3VoOYF3hfGlhouhvjIx8KzBPJOYnQh0WCptNRqL4WzH4CrO3kjGNHYNpOAcGqFOptE7MeoA4jQQuXgJqMSnsTOIt0E6qbMelF6opZLffkzI6czn8luBZ41PQz/hwA5fbcYMdiNX+Zb2Co3i3bBRIZ/urE4EcQOJQUUY0rIgFSfJErzabnATvgHfydsiTKiQrCzyajHZNeh7LyzxC83na3/rehiUJovPCeTtF9KXjdTj0l5JvOZ0dGm2W99aNIrfZ+TzCV5cDC1yPjIxEuzgWTwCkwYAhoEg8SFyFzAGExf3BgN1pVxKqUyaI6WxMQE1Du6Ce+tbBgD1pzxXyFN511okw7gY7FNyT8Dm98xmgMmauJX7iklogO4e2hbeCgH5EtquMprR4YnE1eBlYv2KfgHD4orfoMg+IJiB6z21aQsz4wysykHbVk7W2edafHaycvEir+pTvQrDDYW+tYU3JiVte6GzhXQ6EXalRuGfeoVikpZj6sQ/T9EnrEtYpUCvhf7IxUncL1/La1+jo67QsZSaMhW3OulKCa/CpzlMJLx+m3Q10EuOTJ75FYwI4ZoUSq+tjrFIs3LuCr2yAaVzNdkX1G8ymvNU9JinCTMJ1ZLoavvK80hyfWBBMeEPKlg8+rlJqolBI8HerLexY6IckV2t/4T9TSTB+7zKUxaolS5LiQqb2IiEhLc9vwMxXlIGpdBOG5THyMZK3xrt0M9vN7O5yD7wF1r7VpFlQR9HNhYOTMKH2B+ewgn5wMR91XOn7FMeNdz0qH0fdRhiqCSXw/j2CjlYS43Wt0j+hhYVvSlPiBM19jqDf6FH/dTaEn/PdUUStDN5vvVPb8fsa1Km/JTDQB/hnLHtEzI94bsT5eonXRQFEggjceUvqs55s/y6woHStBMTbX1GWxe29fb0WSrtf32+ts8mw/iafewv7fJrgiY/jplZ/Bi3n9m8yleoWeQ4f7hh+0KSJs4TcF7hRTji8nTecVF4gu6sB45xsdQayqdQP+Oz01vpSklZjxsSVZLV7c1djMixoneg5PeTSU8pxEJwTSz+J2Q2IT/hqN+Z+oH+W2QvL8HPgjtguUYFt/CSN+8tzfoSPVd5b9hA2hdIhXtBCbV06II7aKU69X4Ct3Op8IOfEmWBj524CbRajzESG4fVEAWboznHKXOTVmmVH0ycejbpIjJmgC5t+qickWvaBG3C72uLgdLxrHyF9QodJ4o6ucB/gKjVCr90glhxVJ5bq0mf9BrjYYgOy0c+laVtFVpLcTwLLJuBYZ323wMHYnORMkObMBrytiwwXmlmQJSUp7oWv3Cl8WqjC64ZGkvU2qK5CQeclFOwsAC2GxB7bM7YY3/xicN5evGliZ7B2JpwfOhKyXtxcsNnebZNGry2il9TfLYoL4t6kB+vI7mQB2ObzTYa93IkbumYjifi2gtln4uNA7FRGxZn/cYDIwAkfIttAwsK4e38rhD6pUyho1IgNOWwXW/jw/v38eNP38cPbBy6AXWXfjBGYxFaWZiN63Vs3kprPZIuyKDFyFhhiS/pxC9oDGHLtwXxpH6Upf2gEpaxa4xOGpFWtvPL7hlL9fsJW9RmHGODfVttucBxUdFhM7bNr4tOjJP2EfKRsdLjM8iAOQH+EpUx2o0bIGdk9UIcOlKkaURWOb8gpx48pVRia8X2K+zUwFEABXQ6MzThXfVzwhekcWSxvNmtY8fCeM1GSENWDLIpALLAA35F/tLWas3cVz6lp+M5Crb4OmPvUzg3ml9ckJXyWDZR54TX01fbdax0WBImOOVzkfucvE8sai/kL4UNSnH3rUELiIBkTDB/LDzWVomTY6yQhfB9LtSlzLAFr9pb8KPsL9AlTvkesQ/l15BBTdpq+qO2PG7GWOS7jdu7u3CDxwWhOACVshGOsBPH0IIVLpvNU5gPJC6EfqZzbY0NZw4IedYnqcqPfVCK4uNyyXF7Fub3vtnFYv2ID9lfOR3Rlxs9Hi67CeimkLagLAQmLZaKUFyPXItzLsTahYLAsAVu+HCfmLmlTlo4914ekJG61f6Nl+I5YXNn5yZ4oFOaiGMKNjemnPswjtlsvfPMCd+aiFGTtFOsL6CVTgtMk9Mu+YF9noljys4+6mTH/OYif0MuvMFv1bE2KRznU+mwrfbVWwqMwEQdWugvwpGOI7FHvavrQT3ToJyknUFwy2+GlihpY8osYRbZpCG4wvuyWfSS4mytYh/raLVBEh27rM57c9jkD3gCV0cT/v2KPKTd6h6/lp8NNpj2Uyvxqae0qNxX4LY2pl1rjytstJSaG3GuXVwrLrIqUWtPqZSFDqjNdZBzQPDjuMLcDNuZYx2xK+WtXfWtxobYvVmP8ION0j9plHDKBb6NFa5p9Wvtgi58CrKqYS4wSCcwpDP4cRPPvMcXDc7AEG93JY127ergX3qwWRzUr1gf73Y3+Eij9ZI56YGNUumr0Of/Arpho6dxLyxpqMhI+WUO0VpueBYaJ+SsbUiDm6PmXgf0L8/yVUpNurtCTg22M7nAbL6C4fLJvHZA1t/sjT7qbo9fZoEuZUd1xh1tVB8/kPc/snH7cP/I5tcx1wb2udrfQgP1r1qiLSW6LqJ4+5+8/P3wICUUPotIvcF/3RC5MJm8cpqgsp08cnGLQ55QftZhCNgqDlwjg+eAIxaSO7RrENSglhNcd/ciNPb1ZhsmQQyKE7v+ufuIATzmycYhF4viVs0a7IZF3x272hZ3dQ1USQdjdTINeJl01rmpIBMG1Vt2ODPRIlgUaXqj+YJzZh9/UXwWjhsVfoGoxmeAMSBYr+MEMjHA6Qzy5A6p8jDgjfBThwokOtGxUGptJDDbeEfCtSJInJBZOhgGL9xKIGMAgdzfcIpjyav18uO1VWRK6Sn2MgCcmFCSJuTelZKBToceCfZeB5y6ozPqAw2/9U7oMeGwbUfC4knh+/cf4z0yXeG0tQcOwWi9XYe7s/bZbLbRo0tA/bZgICBMTEizMBM0v+ggvcp7gE7lYXBrBCfpGZG9ARkS0OvMacw+3NU1wMjHK3wIDjCYQwnhtJ6JHz5qbVmnzK+25AmvgWWg/QP0//73v48//P4P8fG7jwTCkV3kCfiHfJvqBL0dgE3UPKGQLnX5uH+KPeVAMFWmhpZz0nGJ2iqnHZv47uMHyvfx4cP3CVdaj8j+CMwsBEzHztjNid2kAAAQAElEQVSU9GlD2o2TlTv46tp+tpUS0DXHibHKzwnc4O9m4YjeCvLXljJBeUY+T4dMiLrC5hX0K6sHTnnyC0pJGBuLyFZbKFPha4vapDBW6LFg69JwgsYTdme9dMq7/bNINzwnzSQbr1lmsKFT8KrTrpSUP7+pf/tQp77kV53ov74BITFrdK2vuvGB8ZGQHtN2HClO8ffYSA/t3idt0OFEb7swr2/KDa2F+rK/8rLdxF+/vEPvLly22LLPAzyrw3xDBPoco0yNS/LnZtzz81PystOuoaErJVbcbyh9q5KLji6hLD15V2YFH92Bw++jMV5VaLI0+ntdjytO3ndRa8sk1NOhB04ixafs882mp6d48L/LRL4VvMpCmlzcu1lonMuCXiViAJawhdlajUpxjPrTptRT+sew+MaA/27ZkNiyOaY8+rf+yspxByZeF7uYYPJv3RnBKE/lbbLjRqDXrLMDxf5c7OkF9WoF1CI3baMgG33VezvkWAwjr+hU2NphrciWDr7tpY16MmYfxw0NHVPk1f5HYovJor4GsWHMuvbTh73X5kyqfHvA2KEsX4ipPk+MN8HzlW6sOOPvDfpbM38oN2PHE36kjrtS0FuNVtnwYZxJiuOlLfipHDis19to0DehO31Z2NptD+/2UyfKUrrkc8AOVyR0xj39sK8139xBeEDkNzg7RKi+T/imm+I2vGOhZJyUZ+FOyM/ESHzGGEZGI54WxmuX4j0Ri37968/xb//9f8TnXz/FM4sAZSG9d3fv4H2dupuZ6+TrSOwxjggfMGmvJsL6lu3PJGp+J8K//enP4amdMqrwvsKnewbY/t/+x3+Lh8f7MOlcIVPpcayxptZG3LzJ+UNb3CH3O/jyjRNpOmCH+qj9BuBaXNwrK/MGeXxFDy6E1e8rsamvLTwhvYOf7XYDT6t81uev9i0/FTkLp+cKqaEfVceCf3ezzZxgAOdVNw09Sbtjp9zoOyGGS4wsht9//C7++V//GP+v//1/jxvw2kdY4nQOcWE1wrv4Zw4JJvSobCdovxYIANYaerch763VpEFYeYjycsi3O50HfbMNk6D/iPzs30PLTNw8sxjRigOzKN9sVbxUZNuMnVxxnrCHV2iY5xPNhbxgnRvm7+5uUmbqYyBWOD8Lo28txs2Yp8H+GdNP//wv8QPz6IAM1JOxpiLP9x/ex7heRQl+FC7F+tV6jLt3bEBj7+rriBxw//jbn2pf8AyFfJBG6dUelfNPH7+HzhpuoCuXfBMCvQhbGNapR/nTTx5YJPjdPUd4lJilPULf3mJrzj3qRdiWAVhXHRtb7F8rMQyapGNCdvqLbeIR51I4IOBGOlbIS7jXIoz7+y8stI7o6BLaxcgm7Diqt8aoYM6bwlgkbCtWyPOW2Kz9CK8U4iE0qAPhJW/4lPOGdIlXuukS3luEY+4pr3fYtD71+z/8c/zz//av8eH9xxi1R3S1jPsnnlfxEfnumBeM09JyQj/6v0U8MKBhoYOSpSslqqW20GaDH+ODsU9ZpZxoH5CJ7bXVHCcc4Wl/ywZdIT5sQ7t59+5D6DMdtJ3Rv3TYn4EZf4xZ+UYGc6b02U43mksMjNFWzQGUnToYWks/Ur+WvrXcrNwi3wu+uH9+TlWusdf35N3K5t3NXcpRe94TI41D0luBf3t3F++w7762JMuDBWPzhcipLNXXCv1ZXLdIi3nAZrvGp+6QUMTyPUf36H3OZ3lNHfMkniNx1zeSvmI32q/XR/Qt/C12W6HDDSq/3P/nn/8Slvv7rzExbumz4HpHzpM+DM/qVJ18BqZzRGsVfx+zlK7ACxxg36gL/17HCh+d1f/zgbgy5SLbXCnnEvIOr4xIucfbeOcdaXcjTTsVj/NqX1t898PH+IlY8R22Jw4PeX3D4/7pMYRVqFR/wkSUyOomvnv/XbxDTx7iyYfxo4d35e1bgM7r0qTsaqsLLUHejEFIi+0vzPP6ibRoj8L54fsf4ocff0w/UC/qamC8uM3DjKCN51Zr2vWI/Trf/gH/+eO//DF8C3KHn7gJGVESr3mN8egdMv8J2P9M3x9/91O8f7/Mq/KX8dD+fWVjpIX2aH3KDNlLh/pX18awrtS0XW2qQot0OW9mPoQOTsQ1cx9jh+uECzDsIy3Ow8rKayMvMXaIq9YGzCW2Tuj3wHrmyCaVsjEHb6sNPI/huEAn6jELsE/kNH5XrW9eW/fuw8dQnl1B5rQdmU+22KexRt97hb5fyDd++esv8YS/ylt9i6eAFny4gVeHmjjl03m2tZayMXa5trxDpqg0POxDvfRtlNFb1mT7uP/yKfxi/Ud8RLlhzKqF+c45UR9TKtn9P/2v8vfHQYdJL1QpZoO2xqSB6JxsEudpsE7uBoxGa9B2AeGogiVUjFLjMxBZdyGRO2FMBuALu3gGhCsSjVxDshi5SwE/MLpSfAx3Rwr3GpHOvWGxPAxNsARcA9mEfcw4YA0dbuVEOFSM5cJ4JnLG9jibG0bCYU8qDbXgjL8VcIWO75ALk/tEDCxhsJdfaZP/LoKx9AW0/Dhh2UZ1TlYFGL4efDodCYJT9pWmzYrkAJkoRw16wlEd4+RWqe9bTfo76Oze6Krc22aRbigjaE9soHBKgnMmPZAinCxdAQYUcIWM1NErDpsbNbHQnTB1RiaD9WYbytNkj+YwCBtoXLSsSPid7HTuxEtwcvGkruwrnAbdXn22FOVMEUaBB/no6dPYqFiBTzmow4Bm7cVJRftRfsrFYgCWL+HZT5jaEGAlg4lrTp075oxN2a5ehV3hy2fHa5NOnn4f0G/8LzIW9kUDNAL5AHBvhTcRFGeK1cp9JLFbQfuALoSdRNDIkPDZIGy/2mosfMMc7fnBRpA6/WoGaPtZr9/khskbnuwGAZ5OmQg6sTkBSGNBjhXcXSnfeD+SFCi/roCrEyIugizUjYma/IOUhgubGTN2OOef7LjBsvgyGPMjBjnKByXiA+P8FBatFPBLAw+yEsV/4JVv+U/fYHGZMgOMtOp/JkiFscugEpVJwrYrXZE/F3QJfYy3n/AsUiUvgLM6ffuEvbt5Y+KqnTjBuAB1IWY80E8F6Tht3vvEBYH2VybaxLLQKqF963vik64eGSdP0GnccrxvXDmuKyXsa594+9GOndgcq92ZKLRaw+fEiz6Nh9q3X8L+TNLlK6wmI+pB/ZnMSNMrm3PiUQHKkaHhxpXJ/oKuZCyyj+NsVzDSbvuc8gtsrMWAvyWddJqR2VWhjhW+OnEclpMqdbwlZc2YMwWB86GGez7EESdce4mVwuCE0RVYfStBpV0YIK7UIQiBYm0W6+X1ROxbaAv4itC/u7LAsU/KIEf8//9lu/PIJBx470oh7tUo6E4yzuC1j6WUknLpXQjSbt2RcUfiorhsV16lMF/gj8fDS/pZ8NNazaRlaC3sp21dY7c6DH4Az2+krP/BOx2jVu2ghXGpuWFTW1ivTM70c+yiR/yTZ+EK33ibtAARafA7oGXCR6Z4xUZQCmAq9RfmgJm5YJZT2g9xZGPFhZq2DjXhPLLbrkM7dZxFfhf6J+jhA522Sy9PdJnjiFx8E+sAPOOMMdpxIALfJdsPnK67WBHPhQZxntHDBV76Vt/m4Ja2qFydX25vtilL+XSB2aGLSl/xmyRWaElYr1N48plzDTCVr7FD2WzWIzDWlCWZFdaMzqRxTluP0E/FaZs8Odb4vWIOEsfftidsftmnklC31od+PJI/bJj/1uQZm80u5Cm+/RT8puRTieXqg6pP+rlRXlloqPJJ4Rb5BtPbBZ1eIucmFjLGeov27HjpTjpbjYpMCmMhEb3DDTe2+2Bf7Ub+jflelcGMzHLzjM0l6yTR2LhiHhuZx4yb+ttCD94Jvd4LV9vb7HYspndUFfQ9Zw6ljj6wkDbeTcibRkhY6EsaocvcIenAfrQHaUsZvMHvCtKiONai5IbaYrPbos/FvxrPKxbazqP2udrqcj1i44flrUvkJg5pFgcmGAMLOscOrWLz0tZSfrVWQSFzeIH27I9QtEHbpMM6Y7U+eS0n+DA+K0NZUDZDw6aJIwI8Hl/xO2wVv5RX61oDN/RXcC60zeh8yT8b9pfzFPHA9g69OkY9npjP949P+eclew6klLHj1b195cn++tgZYq606A+73Tp22Ki6tV+tLRxjadC7Qi5VXIwT398WcefzW1spJccO8OgCWX0r5+eJDQPk4f0FHw8ELn1dKdhBMKZEBZf12oD27DybawX6Bj9Yms3clSzqWB3Ij/p1o/tw3JN3H0P+5fWNLHIXKCX/dMwAHnGXUpe4rqyFyHWgFPzY9gbfI7pY4cvKxjK0ihPxgQT7QH7OPy5YffYAS72/sE6RJudubYMR8CmvFHDlBxiOa9BTwats7Lc8t7Au6GNf8XgVlmUmVi129e8JV56UtWMLunob5pC3Yg24ASSdVgrngi6M+X6nlPD6uuD9rQ82TzyQtiW3qenTjhXf0CokLhtFJ+ZEeRee/fXn1EHq782G4RWC06YrPOc6AVtxnpN357WU2zc/g1Jo5rfNYQwfN8Ruxta+hgdYxiaLaMRvMZ47xjiVBRjSf7VtgclD0nkJ4OIDxJHd5iZWxGz1ogxKqWlz9i1RyBFaLDBa3jdo98WAHWPXrIUcc6UfJhkRoY02fHYFXPPNLGwUOU/YX9jm88or+FEupSybMbZRBShj/mvG0iRIft5kwISQhwAvxwMxCju/Gn1hJP34nZ+EBa/ibLVyqLCJEftWjnYwbulLylH82lHEotuZw4A57QAAwqcIz5jnWOVoDNKGqvbXV4ZSGG97qy19rSsLPOeuIzHYPMExdLYbfMIdKDy8FT7cUI/kGadcGvZjjHZuVZ5n7MT/RINOCT/5gbeJw5gjG1h7NrLm6azJhb4vDPsmorz5x/ilqv/XcoLS/gMBV4qynl8YjEpNZfPY0d7lAA17DidKk45lcTOhnwuBtaDUmsmgDr4EiWDSnOMZ4zk87+PpYR9eHRv8aBjutv7w/e/iAzvyJmCllISXgaAr4VVncwEtPhOnmUBY6Hd11BUOWzFkk0hP2p6e9uGXeIIi7NdjZE7ImRiSFA32H2o4SZiQbNjx3L4lz12B2dCwncy5wSmE4Z3ysLyaBORCE3ngaBOT5VdOqr7ePy60/4cxl7hg+DMyDer71kiCCGAEr5Ek7WrkhSCis5g8D/QRnxOTrwQfSRgcLh06xtJ2TD1kACWJ9qqDHgnsysE+dSjR4NMizKHVSHlCs3K0GAxAHQaWjkEzvCk7d/flVZw66pYg+O6OgEuifIYYC90jkFcJ/i1i47HEgLzlRf5MgjZMyr56aJBCGqE+M2CwMWgC8Yr8TpQMrMAGJKCF+VaAX4HZ15bydYHt/zbh6YPl/utjaFOohAAOjwmADRSSCE+07R+XwknrjpPqd5TbaMCSvyW4ndJO5V3bfn4+xgM2ZHuln/yvt8urzSbG7z7c5amG9jugq17aPjSQQQAAEABJREFUWo0Vk51vn2nLfsO9vCvX4EdYwjbwugv+9esXTpF+Cb9zwl1v5TFutuEE1YYGHyVq5fpWDPSLjHBIPpE/ysfJJ1ggTpS3BAD/SHtDltkN+f12ZQzP6rUvlYmxoi/x1Kj4UIWXLGWRo/18HpLPNyWDX3pts36lT9Fuq3236y2Lim2s0LvtHbCk3RNj5c3MSNvIKe4Yo5Ma7U5or9iu8jFOfP3MicCvv8Rnrtqim8LCMgkZmMgv7Oqe7K/d4F+O18/Eo21KmzRq44E9tGEVyjPg3UTvRFKmTBqJ+u72Fp+8Cd/Mkn7HG2vcxPGtIPHoO9qwCQIRygAR+qp61iZu7+7yddgTtMinSdoEbca+e7/jC3uSlgmarceQ+VxyoS/t0qIvaifSfUaH8jIDTzvzTRj7GAfdWHLD0PZrEc8TJ53GDPut12uShm3UVjM2KwOLcskrckCNmhV0yM4FtUAPclE+ylI49s2SD3/zS2XziBqAhFSRsZZFFb50DBN8aVt4EtPSRx91o+0V/ozj8ipNa+zAmOH4s23Y7gvzxoN/v8+pkG9ZzdBm3xE/293exHv80L9pT7uA3y0xStuQjjNy05/TDwCq3npse/GtCktoEbJmcdEXCaS8NtiuOKTLtut1po96Mv7W1kjeZjZHjsgOIMDv8B3hV3DUHgqQh2OP6Ns3woxPr9iDwjKZrLYTnwCQ+mnA9DV8KKPqkvDFaUyciMnGduHV2ohjN+GJmpssV5mpDufcHjrsJw+1VYQOZ5AIReGbN+84ifPNhFppkxgsQJhr+JYvxz497uMz89ke+Tvujs0A++uLT5wCntBD8NO3Esa30oMDOOrnhcVjzj/wtyNmfvf9R/KChvvO9C0xrGpIp6jd+Em7ZfNJXsXRQ5cwhRj8uLC70qX/+LbuM/31Mcc4n4AKfVaKUqBcIu8XOEBCztJsfxqIOevQZ/2fTz6Qd+hf9IoDPvqJ03jtDvPDjqd8w8oYYCw4okvlU1l0LvoaozX4kWYKmFNvRxaUztnqzOuU4+aEp19Yp6ykJ6/Mx+prvV5hgyv01KIKT4DIVV90oXbEfoyf3s+MudCGsZBf7cPvbfAw4ZS5wozkEAK/bfeASllrh566H54OYY70/LSP6fk5TseXMG8SvnQM+NLtuzuEGHk6K50Vu1I38q9PPu/3iAwKQDNhn8Y0i+0W8Spr+bjKyntJ3my28RMn+OIYib/2VVZuhjw+PoDzmY2BE7Ikulz+HTCF+VD9MtfF8pN+PDQeUkj08Xa5l15pkS7vjUHytYEvfY+eoQzVg29JqpM9/DwQZx72jykLNwcc04aKjhulh8wZuhbZmcdqI6025rp1zmfyaXwQfof+6jDg2zXYQVzog3n1c8B+H/cPcdg/U16SFoCnn0ijeanxQR6O2I62a+yxvHiw8PwUvkUqnqFV7HnMoh8Y/y0nbKVHZ5vtmpxiKa0qvwtynUE3h3GqkQs7t2xY8Lp5JM4DMpiId+qR3vTlN89nbC74sd/tzToq8LTfe2LFX37+Of70b/8Wf/nTn+Pnv/4lnsjJpKGDhtV6DDdk+74t8gCGsdX4LD514bP99Wvt+IEYdMKPZoRswdjiKtsT9qYc7e889/13H8npduhoXGh9o7Oimx1x7fbmDn//mO3K8IH52Leq9+BQF+penBYX5sK1TMjQuG3xsM78TZkMbDZ9eP8xvvv4MYwfbig0eCsGNUxwID9xPXED3i1z0pY4mNebXSgz58ANtvjdD9+Hb5n88V//t/jjv/wxPn78Dv/fYiUXfOAxfOvF4hs4XrVT7bmAoyBXC6LMeduc+pW5TP5OyocY/Qr9bsrpKx+Jc+YqA7maPOhvh8NjPFH886ML/YUlfeZk0qx/vru7C9+mss0YqOzMX1FLGJt3NzexIc+rBTuXcmQvfdqvOptZmxhbtFvnMuEMreEPMHEJbP+y5K3Y1+WVEQhHGoQrvbv377DfG+RyE7WOjKshrlK05cj86ej37sCzNNGBD5qACP1XXBbxKjvzumVNgB+nzz/i08c3nwA/QNT11b6oCWPAgK33FOX7jP++MDee8E3htlajwZP32q/XcVwFHOYG3Fne4NXxxgLtTV06T1Zg7rAPiz7YtyZKYvIx/zTqgk4H7Mn5ypzH+X5GV34HmvPCSN70/uOHeH/3Lio28UJs/+XPP8fXXz+FmzbyjEByzSVgadAepNH51L/CUSYVeYlHeBOyfEr+ZoaWlL31M7QkPAYjpvQ1Y42yeHo45FzpfD7Bb8B9V2pUYrQHrOrCsc5fHeOlYUMeNxIbWuujIAfpb+MAvm3alOsK5ROlMOIf5/O/lBud//9RlGfNhB4YrLuVZ5wanySBu3AyTMH4TgQWjUdlu1g2MOoYCdtxKD+ZzF8mCY6bMZg5YbxhQK8YSGVy1UgwFo1mKeDn4yLPxcj0hk+84tAeOgxGo6IbZF6AzSRFsNGYddBJ58RKabHLt+L4s4ZMUmibi2CDt8avc54ZA/lvtBWulI6Cc+nkBTrFPxPoTsjiwibGmTEzRm8RvleTLR3GpNuko8Gn9Bs8TziY/RQVkEMjH3D8SrGfp3agfKN56bX0qSGtgVzFYQAxqArrrXPSq5MLo6+Nk2E683FMKd21W167UsC9NArDt5h8PV3dTvBTaNfxV0xWA5Ne5A+bfciiK4XJvCxyRxYZNF+OBK1DfoeN9qCeS0HHAzpms8vFtq/9174mnSFqYMohZpawUpbIlAeqsoW+EfJkkJAma93NVr4mEfYtALNP3xbYtsuHAVm5O3bH4mdHYuuu/oCsBVy5jiTeI5NY1gGnQBPs8duP2ALTKOHEI+1V2+uq7BHgL0xgU1ywKQwxCrKRDmEo0+BHO1Me+ov/XeLX+y+c/jnxnGj1k73DPw+SVvmSNuFoOyY5mFi48H/FdnBRB9GlxAAtPpikWF6hQ97Pb1dhzehyonhdChQBcIED7oIeAUIVv/3wDNs+0zNQdCTP9LNVHZ3RjvRZb528ztiBwd5FuYml9UD3khOsPrkkc9Ty6aC91pZ8pDCzJ3cgTjrxe6/C/tticm5Sb3fxD+iwKyVj1LW/sB3jRLv8KepL/nmd8p2Aq71qH8aL6YUkHPkIr3Q1bc2xtjv+yKIKdgPTyGLb5N9jQ2cPXm3CCQ1GIF4odLMe/rjDPGcKkqS/rdpwKTWkPcdYiTKMswIQvtelAKFi3cAzzipDef+tj4Ov5cJp6pSyVq61YaPfmlDo233if4OJGkDw1gB9wl1kGNG9VXvJemMmfWDGqnCsffStBV9beMqW7EJX4jJxUpkvcBc5SEOr6B4ZVUrfWg5Q5jP9W9WPSfIgW79rxB99tUA3QLNvY/Fo3C59AW9JvQmXIbH8FMS7wAloOqNj9e4m3Yx/SPP6zfdXb/7veNscP5JcGRf0v6V+Xvz8NwSQAn/Y/Ss29QrdyaODwafMTNK0H/nSB21yHpEe6/RVYQ+tvi0iR3iRZqWLBSDvM/CFBUh4LLlQHJCXcg9+xKlP0DvsI7wGvJx7qjpRDoWxNVxcNmJxVb6gEO61wIwfCgzyoTlpcWNKmOLR9sIfGrPOOfe02NyVTpO8JxaRxgMXfovOGATM9CN+CSd9EZmJX1gDOrYvFrL4Km0mgSvoZXTShTi8Ra/GKGSfNkkV9MhTx/XEOGGL3wWQuECZnVqtyLnFCMwViyE3lPVfSTtjH84nNWqo9+BnApabrSbT2rD9SqEHcMTnPd34FMp//MiX+penkTm04MPWVWy4NnSc3eEWpmzTvltrqd8VtpeF5F/bt75V8DrOK7AcnjxCt7R9KyyIroscF21PLFice1zcmqx7b1yz3oXEkcO5CjztXZzGsgIOaaI6xD1Aj8blPKbd6qM1+2B12Ke0XCUgj8pfn+hoGOgnXG5zc8WrNujVjYyF7tfUr3WWQq4yshgY15tcEChD4doWiahkfLIO8aU9dDbyS5oLv6TPUtAXHWxlwTnl5rQ+Kd60i4QnH9gT86sbEhfig7p2nLTfsRAeiRHC1Q/kT7sCTZjTKLO+NabKxS5dQD6zuWYeaNwWeReF2EyuwKZWYxOxth7Z9jblIl7YxjJlooylT3vUhqAuYZ/Ia9WZV3k/w7zjGnZS8XXrZmzWBb7xSOC2e53RU9J13GeedvStdXw37f48k8sQ3+hj39YqtBk7qo/MrXPSLtyzOPsaFb1ahH+Jf2chfYrD43Ps2STWvlI+jC5djRNxQluUL+kr+gDjaU69X1CE/W07wuNE8ZlqWadbQXrKlk0D7F0dTFyNcW60bNbbGIgfdAzzsLx2+TvMhdVPV5T/BTqPYYwSPqyAIrHTOTXOdfnIpzFN+Wj3ytaeheYC/epKP7HOPFzaL9iNbfrLBp9fscDVr5WT85gwpB0Qoc8lbcShcbMONwBW+Jl9bVeuluwHPuv1xe32Lnbw29CB7dIjXP+UzXEWbca6Sp8+5azsLuh4oszo0oK9I8MTc5dFuhyDoAWBHN/kAQLbXFe5SfqY+t0jw2nRDe2INu+VlbD8M6eca4GtPzleeS+A+d0x6A2ROJX1jO2p0+wLXdZ7cFtKTd0OrYayDYbapn3rW9qU/uAzxgTwRc8nfHnhQN4jfH7ikMz4J43qvpQS6rDiP8bZiqzU+Qt+YT6tXo0ByjFtiHbjoGNBlHPq0Fqoa8fO+F6B3hs2xhr19pHWFA4P4rOfVx7Tp9M+0JP11gnD+HTkMOWU8CK0D/HYbmx/ZH6dkJG0i3uDPahnZajvTch9weuISH0rK+14Os0cXk1hnyP9XrFZeVp6FmIRtkG947tSUvYrYt+YttnoVhRJXrX9CTqO+OvhgF8xTh3ISxZkIRwPIFKvjDLPdcNSGXY8y0NrPfHmLffB1n1RoQSKpv0f7fP3xxVewodA+H8VtUpScRaDym/KPrBLbdnnzp9vWfh3jSeMwb6+QaQCNYLF2HnCeTRSFb7UYT701zgsM5OEjmKbmz/i07l12ANJjHArxiEM4WpYJwxvWcS5izvh5Mec4E8YYhoZxn2h6MgnnEnncUH4TCAwQLHuCq05AwsP9nNTyEDc1xYVmqXHjZcM0AT0jjphilealFEpBCecRQlK8+cv9wTaKXevd5wCuIjYs+P8J3dnP3+JZ5Iux9vf/6nI4GJxQnCiEJ68VmhoTGwr8PpK5UBQsV3epSGDKhbVQ5MOmmUzZhJZax9IHX9Eu8sHXiOEK3+epItTGqTFExA3JwwgDCJRHqF/G2smqEIn9SBvFVy1LfyeYd6kwmQyTyo8sad4wmjAUZ/S5m6v8tvAhzxYV/sa8uJ9h15BkQusGT1pRwYr60oRF33t3zcCRQvfxrA40VqUjZsOrTaHEPCmtAMT95mJpW8tbtkpv33HicJuG/at8OFp+IcPH+PjBybVW+qHGu5abzbbsP3IKZSBUnuaoMvkLDclmSC0PQO18rrKxjZ1o5w8bXUBomPJk/r3jZ9Pnz6zAe14X18AABAASURBVPSE2ZW4udmR4K6huYSy//XXX1j8HBH/JdtdoHjCdAHI4/4+F/gdvSMKk0eFjzH7XfGL+6K9w7O26eQr/SZU0mri4711tmd/dOiYV8Zxm7hNJjw5vrgZR8TWB8SpPh1Dp8RroFZPJ+Qh7/bb7G5DHxdH9oXelB0TcuEe0lPPsLTAKCWvPfroW0v9ph0z4TSe1YNwlLenSb5u7rP9fYPPDT11JuiFpwhtyz6Hw0s8cEL5y+dPyPeemLVng3IiAZ7y3r/P9++b7x/uQx4KQNInuJnR95HT8SMwxG086iB+RkjHwwk4xzjRRzzXpLMrBfpr+o4Ts37W15b8KZvK/Qp/1v6GoYVJaw/f8e1HWVwflvvCo3pYdDwBCxtlTFdsL1G5/7YAMJ5CU/DTUaRN/bjRcIZu67pSsJ0SXQEypcCTBcCqhE36GXYIGLQBAlVfOGmbsizypQ1Ytjlmwd/gu2XcueqsFDdwLplwa3sWxztuQK8rEmT13GoFTCFezvjFQ9q4bSm/9Ri3LL70UeOosvLE0sWs8rRknIck4covBAcAo7YaCb81+FroMEZd5xLbPMnNU9zbm6jQ4Xh9HQAhPk9AbZenCfvVDk7MLeL91p8NQuOdxUWOfhCKll+SlT5IH/0h+JH3CxTt3+a0hNW3cENLvv27efuUjIlCgBp0YT8LIPJzwV9NetOfiVPOXaCNBr/GROUnj7U2xZFjOngcKD0FqMTJmUTwSKx85kpCD13a0hrdWCpjVbV4hVuB7X1XTKov8cxJofOGNiYC8R/g9Zef/xLWn4Fn/YWrsVB/cV5QhspDebvAGYA7Os90JKBs6rjY0F4GEk/5KOBTHtIgT/pVAPME31fc/RtPfpmlenCuzwU0DHSlYJs1+tbQM/JQttQpXWnT/rtSo9YW6sCY6730HdG35TKTIMCMerfYn8c0N2EE+g5gVmDXJizsHxpdpH7Ahkds2Tb52XHqa58cIhAKQ/MtQmWsLKTBzfQ7bHN3LeQSW3SjHApjtC0u0F25XFKHzsUu1Ixt9x423D8Q6x7R8WH5k6ojV2zP+ejzl0/hae9qu473H97H7e0dcmppF10p+M865eFGnjzOGVuWuUk7qch8/iaXFuoSljl9PsaBHMuYYyx2vIJ6IPfRf9WdbwV8JTYboy/YckP2IyfnIxs/2+02/0cj/e8W2ZVSc/NGns3PYJZ4cSHfmwC70KONWG9f5aOcfQNmaM3qtFV59i0jcc7zK+oqob+NOdcsc6md1buLWa/jah2+ZeL3xkiXeGbirMV2xBTOd84b0qc9Pjw8xq9//SW+kgfqIyX4h13Yv7L5c8OJvaf2d+/fhfoWFoyEPqzu7v0+GOzO/M4xXSnRVg39zsTIexbfR/ifeZ5SVwM8DswrPThmdHQ4PKeuT/iiubU+Jx37wyPjn+L+8SHE88BC8unpPp5Y1CsbeVcW+v5mO4a5ZwWmNByB9fj4lPHcmNvXmgtfF7s32w1xp4eFC3b2Al1HzYBnNM3m0tPjPn773pwpWiXesegu6FV5KjfcFF4u5AbzcqXiLBQbIYwWNqL4/ZbbXNBB0rBZx0hJ+SMnujKKfuQuytW50zphyYfF5yoNyMwNbkuDHut6+OpKYY601xtyb4HqR5huChtfzJvNR4x1yvfEeqRECdcLA/ry2vGMFJDFBb7mlI0bJG4wuG4ShrzYzfzfnG/Ex/2T3lv8/pbNBN+I0Za9//6Hj+H3Ew7Q2/c1KvqRvBkf8qo8tSN1JCyfn54fw43Dp4c9NEyB4ec42+TnCN1LbrjYk5sPT9iGcVgbkrc9/qz+v3z5GpZHbMh27S265BDYM36/j0dijm3XGL+08hudXqSTnLIrBTKWQjX5xRwn4rnx6Cv2KL0vz0/IbSau1PBw0T/3UgceeLh+M892/jsyzqLvXehgvfb8ypytvo1D8vj4eE8s3Cedxq4d8fSGWGPZrbfhvGJ/ZSH9J3xQmfatxWqzDtdC9mkNuVNX+xauPcxD1YeyXGFT79+9z/7KF2HDw4W8aolTO3DqX7aVIvSliFf6ldlxOuFnpzC+K5tSanYS/pE5d89Gq21WGl+1m1pbyhMph2ArdiwO+7zChzo0R1Gvvn04oXNERTMSA8kVd+qH2uVTQpk7H93e3OHvY/gjXO0O7Yku6TTHlz75HZTNUPGhEsYe/d+8ucCHfU7EEjfHT+hHGNJq3PcqTa/EDDeNkxZos068/whF3fwv40PFxf+FgiWxyeoOdWCVxdJx/x86L8/523bLW3sGVxxbZRvQXjBS9VZrg9eEHCoxxzJGY1f5aZRMDs8ElxecOPt0GDK4L4y8fgqG0zCqFQlhwqRRA9KghWFiKWwn08Zknn26yEnSdhcMJoYnjN6keWYSOUugCC3ca5gWJ135kWDpzGIfiQEv3sxENCdsncbqBp86tUmHybeJUAfNPU7oxDRAu8aNyOwuCMoli3XcsfCfKMd0mEBkjhnhZcVYB+kMC75LKAvr8hlehNEzEYhvqZ9IeJ7C19f9AlQ3nE7TC/hm/TM4YLPbt3vH/8dSwufeX/SUvvkyMTkzeSArxXHxSptACv3k2UFWT28Bx0TogcX1109fSIa+xPL8GPckSL7Roj4WPSSUcNI6ERRmkpicxASGLNSLCyvbF5TSR1FQVFifr5Cmfqyv4eaSMq+l0SOQ7YlJ8Ck+Q8sDE+GRHesEj57EzpwU8wlOuUkIfQ3l31qNWq2x0LMrPFcS5THb12uvjcVFDTdEtJ3cQAG4wVP9b9bb2DLRbLebvGorBrzGJC6OFTAyEUXX54jFtpQDMHjUFLMU5GyyGVxlXYq+Feqy/XqlQynQFNceQkKYPEcUH1joc0Fm2pEyT99A9n7nRxb8ZSLR0ieWPpecPNUHkkp9mWDqX+oydUZ/ExsX2/qe41ptudE1rrepFydoi3ChICeKWmu0viJXS0vZNuQjT9qIbxueXo4pG1SECEqewDgu+NEe7Qv7sTCGrniwfkaWV1xX252w0T0JrV/A+OmXX0N6JxafC4wCnSVa7fG1PnFlfY2sryTxJm0uYixOptqbE6X+b19lpDzlP95+rA/kL00mMUkLv+yrgpd27tCJQ+z3jJ2aYIrD52uf0xtP1vXY54rEo6BvnJwk083wJZkTdvJPfFZuwi3+onQURBSF8dKvD/elpD4gKwkRfsJAr94nafRBKHyWvurA2COMoVZk1kimGlcWEdi07d/4foMDaj4l0Zi8CrvEPwGzhklN6YtDwqvj5Vs7OKE355mZuGdxnLp9RR5n/EX/ibefpQ1LpZ4PooF6PiHoUkK+O+gVvtUgj83tNlYk4OJDENBQ2Kgb2RDy9fzIDSrbjMEr5qPhzUZFKY5aS/inLS7erwtYk6ctME3I5a0vFRLA7+9S0o+MYcLtWwvnsFZbLPJs4SaCY4SvPSkDywTP6mZCJs6hJs9HFvgmWIu9EO8ljKK9aasuXJQLVbBbvSxy4U78A3a0kVZ4k0eq6VdCmgZk1UNvsZIiHIucdLTV2uAoiBFEwTc92ybtSScbxepJpTf6js5v4KqtJg3GjxO8CNNiXDGGyM8F+621oBKw8znB+4E8Q36NVal7BDQbv4ChzZ+xEfUKyfBQkzbh5uLBP6d52oexSpwYe8YTZRD0lGb5UQYNWiuxoC6A4Hz52FfalwVkSz017EF9XccNrcXA5laPfBzlGEtXxFKgy1qwQ7s8KBtr9NVroTX7tVqJjy3E4TyAZYc2LK5KWynAczCFW39HJVbZVmsL7ck+NCDvfw/HXp/RGKhZqKC3tBNkaFKv7H07eKEB+KVCy6Iv4QhfPWrfSVdhE4+xBzch0I/2ps2q/xl9qH/lP9FndvMIOdTWR86H2IM5XEXPIBE8xTln4tT6+C2uueh2I0kY+n6gr9Qr9uVVnpSJc6/3MAac5QMHscijR44Nnbe355rX7E9X4fhWrvZ0wtasd/FnnHW89Nln4kT9gm0K1z4MzRiRtsn8OWOP8m3fRV81nOvNASytVod8K/Yr5Z9ixC/0OZ+1T/NXfVqZlYId4KfSsehwGX7GhuR7e7OJVmue5it7izJVT+v1gKx7yccG5qR1Ri/q1/YdeUqv/IE1YwsXhNe3Gg186/UqZWaeU9BbUIbWQlq3LGzFax/htFrD9guyke7peCIuYHMMlMbsA1xlJo/ipym0U9tLqewrFKuh85KbAws9gKWj44z1/kmxc7EwLPYxVzS/cBFvDDFHAUhUaFLma/IQcegP4rP0tHUFfCnKCzk+qJEBH4b6jG8gJ3Xhnw4ac8Snjzpk6Zd3/qIUZFwS54Bdu4Gz27KJgF6NLRmPWQgb356JRcYh/UL48vCK3JwTgh8gJRx9nkfkOOcB1MvpmH4hny7s3VSSV2FM+JffiSnsJzdU2PwzVjp+DT3Kv9aWi/cjh1xH1we5KbrwfdR2sXtpsd8Wu7i5uY0bDi2NdzCXdOjP3+hEhrXpR13KTN+s1KkrbdC/gPjEYdxD0rPHn4/AmNjsOOTGzCMbNAcOyo3dR2TjG/NuBCkjY5K8HF4OIZ/mVspf2KpNO808ApuV97Q5fE85SwdmDOtIEnrkZ2gtbblvjRhAPKNVXoXpVRj6sDSL19zTeqRDT36jH/MQ17uvyNpKZSo94kwDolLazhiHMct4smYjacV8QFNuYL8QI4Wf7dAbmOBoPGwDIi5sHM2sCY/5tSYndKI8UwfoUFwpF+axmbEDvPkne9q4ceECkm++gVwObPzLk3w4Vh/oGSNOuuZH+NZ7td452cObhY9ArzPFrsiSykqsqBVZAsercG1VjifisZul4tTXtDuGEJcu6H5G9+Qn8OsYi2OUu5tb2oDPwvpHKrD7d8rON8pQbEdBsV3hSn3JayEIWVA2TqORWDSUrpDEYuQnHMEvetrjxJhKJis0YTCaIjX0UamvBBYdfI/x398/xiP9NRJ79RgSIT6NvxQmHo0LfE6+m906ao+zAsf+j+xC7zFqjUaD17FumYjsC+UY2cSJxD6Di8Z/hD6DxBIMIn+kxzoDlPR71WkMwDMBPx2AST6vOFHW4/yOcSzMxcDkuFlvY7fzDZObXEAoGxF0pUBzC4PDSFK9wnGV2RkecnwUNh7mPDF9Rh5OWMGPJ8IbgkUjobSfwcbAx7BcXDEs+ZMeJPsmL+6g0WDy8PVLeML35cvnPO2xzkDt5s/lfIFsnA88kBfSMyDjBh+tVZ6LKmAdTT92Y8VvmUE+KxPKGRkAJJT7UBsyuC724AcaDOTi/gunwf/zz3+Kv/z5L+H9X3/5a3z69CunUPecUh3jIhzokB+wxfw6sVkz5YR/Bp9Nr9iLE/oSFCQN+hiQNE2XsF4bmMFr/1qxG+S2Qt5OvkSceP56z6ncz/E//7//M1zw7/fPBOAZFi7xin6dfMXhxO4bEz08uYgThvf6AKsP+K0xcLqz3m0jT2hu2Rnn3kWfstC2tGPtT1teMeHfctJWeFkuAAAQAElEQVTnKeJPP/4uPn7/XdxxArjGXrSRAZnvNtvw77TvgNXBl/wc2RA9UdyUWnhq6IVS2ltiVKgGS6lRoXWg9LT1tXKSTD+eK/eVa7HQVkp9sxPGRQEOIPg4QU7IWLwnrp5QZQG/NJyQq7KdmWSuxTEzm4Laq4nFxOR0ory8PMcTE/yXT5/T7xzX0MWtJ1kkESYx+q5lAu4FHSvbPOGBTt/m0fZX2L7Jtm3C0H8n/Nf+HayXUiIXZF3Eb5NtSf6o4VqZ4Pu8Xp8dY/F5ZvHxyAnTz3/9Gbv4JfwfOeTFNvsM+MN6u82Nq761kO6C/Cr343pMu9kTe3wd15hnXFqh681qDc7CBuwx7VuaZ/gUriVtHHszSZWXM/Z/gi/jSdpPLLE0+9Em/EcSowm9OL4rS7twLTOwC3Qp49aqXTKhUr45kdKeOsNnE9//j7s3bZMcSQ70jA6HA3FlZh1d3TPD4fLR//8zqx8grZZczkx3HXlnBBKB0fsaMqqbu9Kjb+JwotITgB92m7m5OzIKeWuf2qkJNMTyU6JnbN9aVApSXH3fvjl+nawdH3yUT5a3+x478xlAUbkf0Pdm2Iay2I77aHVMXTlemjPGvtEDi3n6Z5sLHn1CfgBNMJPSX4t9tJkT8jK5OEObctI+j9iesrAPZKd+fF6LvSJq/VWP1khH4uGX47S963cfYndziBkBGYtm6Mx55d0N7JWMuVI0ICfjg29q5AKf58KcKYzNbkdseBcf8PUffvod149x8+4mxt2YyaYycpNgQFZGM/UzkfAGOG3bDC18a2Lo1+uBWGH9GVqU35G++pvjpNv7e3xuLQ+c8t8T8++xAzbsgak89O1MvDnZNXnGjKK2NR7APj9ovdQYhzHk15PNPumDQjpbVxvyow+CCD+FX+q9k+9C3AFepRQ2HZSRtNlegaOsM74SQ4KBG3zI+c2E2I3yhRP7E/Em5UA7ZIffN/Pty1fiyHPKHUqwS9wdozHmGMO1c++Vy3ddI6eLbCCRHwDyIz0nbOcJv1UWd/iVm6tH5OlCrsCHdDvXS7cbdjtkv91exchcUmtTRdgWNAgVnjetxYY5fYfvb+Dpe6HuYs/yLzz5TgAyx3ifxYl4gbn6mHQbG/KKrJz3J+KFtJe+RB1qDMwZNQcFflWj8dxajWpB1rW2aK3FCA0uBizSNdKvZp9Ce5exTdqVW85/+JAbK24kGm+fWRiamz0grzNG1AN3aA31r3N88BHPDtl4Ci4s6ZpZSB7JZdxgNw/IRRK+GjAsLuPsBG+KoWIr0jkCw2urFaglzuhYmzlpE+jMefkIfS6+77DhBw4O1fsMXGVrX+3LZwCE8XioTZQ8cvoO7lprtHFALkPyPsBL7ct3n1Ru9hGe8j6B10PGOw6xtE/npZH4vkGuFfmLyznPN4NTr12JDhwoE3t9ZYFz5nZZDy2gExGG4wb0MABjQx5RW0WeAZ0FCilFGsd4d3OVJ+7Os0fs8xGetfHC5pD49R2vPf2NZfaTZmF/+OFj5qDSpJxn/EFefZPM7xNxLtY2S1nnkuAjHblJwQZ4wQ9O6Ef5CrdBp7Hu5v37yBxcHgs+AEPCkI5r6H13854Nghtkuyf3H5MfZZQFGkAXlbHSKD3ajuNtl3aEgF225LunH2Tlj7pVBvJvRSnIqDVkO4c610dWn5mRNbkjdiLtxodH1hZPHKJAKn7aiMtXcf3uCvpaVPgUT89VOkKeMErzP/lWfpcifcZQ87IjfqFcF/p2jCkwZpE28dj37A1t2qG6end9A9734XfbyDfEYyPHt/XJPfm/5ZHn5zjiO/KbvDHvi6dIHAjciHDDIDcm5I3Dc/3s/vYOGI+rPLBbx3oAfEeMu2ed9Ey+ezy+YGsF+e6RxTZlPeGrz2zWim9OHa2Y1MmMDciLsePdu/fx4+9+ih8//RRX5K9jG2CB3Bu7Ns+AtJSpscB4c5GHejZ3EpZ0eOD2Mwdu0vv4xucjtPn8lTWLb7coc+lx/fD161fms9u4dZ3IHPeA3z8xbkIuiD15qLWldKT1RL24ZvI79eVaLlVB54bfbfE7Y7Wbw+qmlgrphRxkQnYTPjt/5+vIYcrt7W3cWTi0djNbHBZxPBEXnT+MEdqLMVC+XWvNxK+uYABAn5GR8406GXYb4vfIkmRhfj7C2z3lFt3dg3sK/WNP3nmg1MZal7Fu7iXPLxO62+b/yKYv94C/Rb9fb7/khqB29eGTNrZPPbO4SpgLdmoxnh+x3eC51ooNNPApOwDF+hGGcbinnW6skfAnYvAJOuRRXuTf3vYxJ7C/xbH6lPD1R/lVhkfsTnwpH+A6XvkJTzhanEVdmcscsd+JIpxQs7+SZ/f/1OVvjhUTnotEJa7zF0WF6CADyXyPg6lsr63VUNEq3MCwceImaXSSGFoj2ceouFYUXXAAla0ydegTSvW5o23HuP12z4RxFSNOmY4IMWe81XG+XrfBYQeKuEupkAlh/F4NA9NgMmwVeijrqUQJJ3Tvg0/CqdAED+IQ5247phMJtys1hOuEJ46eiQD0OM0aBHQA6dVYdfYTE4u4h1YTRq3QBI/iueCstY/tbh8+GzBO7IK68XJgY8ovfnPBsNmN4aRQGW9yJFwday24KkTwOy6fhWDiJJg7y1RWeBreZMxjBiyvlyI/jfbtfkuwvo414CGnoYY4hW2SO78FeHcCrDfh7Vtjn2NNDOwjzMa468sCPtABelIOAe9dKas9sKstTzr5drtOLspF+WXyRjB9JnA/M2F5nTwRSntgIwp49pP/E8mOdiJtMJa0yKsJkzReYBpgX5GLiyLHWm+7yYj8GiCzoAuDlH20sXHcxHa7Ca/CV/4Tk4btwpBfT2PcWTcp1nZdMElb/lkUgVBdGKyUj7vjXk0C3aCz6Dcb5GEi4UR99/VbOEkIo0N+0ihPHfamn4lT3E6U3gd95MV7x9Ta8s2hHnsJPrZZtCsemXhXO/bescKy74Ddi8sTxz22YNlu18lfeTbaXbBW4AtP/BV9lgK8gLICNEqX9yUfaM6rviE+cWkH2tSE7vxiOWnWBhImYwdsyuRZn/Z+xPe10Rl/mrDBlCcLQGGoBycGZS0cny9XcTneGOHk4ptcdyQGTo72EV9XSk5a9t3jc+9IWj/8+ClMik1+d9jmYb+Njx8/xKcfPsXH9x9IyvbR2sqz+GAwlEXGCzf3SIDVafDpEIN2lP5F3BrhTZnNJE8mQidsWlqEkzYCf7P+TNGWtO+Ht8RBHqyzv/6ExMGAFOirbVon7MRF3KroX/iOSRnRTzzKT/wD+tyi3xG6HGNxTClChnB+hHvGb07SJa2UhWfrQZ4/UABqnNInxqJCRFJCWuTda1eIEcGHbtJw4fWELymHM7T10Ku8d0m7CXtk0qP/mzgd0b99tQG645NbTKngK/fx8PQYbqz5puADJ6TSKx9b9DcwJ8z4oYn/K7TLnbzaLhzbLN4XbNkx2oIxbId81DWUQ8sUtyR2vpkoD45PEb2+xguxSrvSf90MNQY4xj7CPiE35Z4xmd2Ds/SQKNn/jk33b3ff4u7uLo5PT28neFMYGy5xQB6EpdxfkZmntcJTjl5P6OfECe+ZDfiuh0Pk3ZWSsVw+Dti2PFnSnyCcn5Sf9iaNKBGSHcslf9As+vK21hZuLN2waNMXlFHwkT7lIa36gP6zQebGwhP8SRvdojn+bU7w+YQutWfl7Rea7hljvXKd8Q2v0qc9DtjF6k/YEErKGAq/UJf0uzmmDdtfGXlv6RnXRRFsNGx9v98Ry5lrsHf7WVpzjmtRa6NfyY0EdaXf+ZbxLB5w0pghTD8y6XzWJ11cUF7QvfQKQ1pWXVWGrLhLqSEPg75fwYNe7J+2TAz01FP5d4wQnzbxir2oa/+M9YGFjPSo6wX7xbmSn8p84KbsDI3mDtr+k4s8aMv56C2XkE91U5EHqMHiT0nZWTe0mvCUWYPGHhr1W6+Ne+1lu93HjkXGuNPnaspCOrLApnPmyFzp+AqevrXwKm7tSrnZd0T2WS8JFghqLA7Vj4/O/fr6Ap9b+jbg9MAT//5qB53GhSXfZDgiO+U2w/8RezJOWJRtbRW0C4vmKYRpzBC+uujKakeOnxg34U9HfEcZXnQhP3v4vbm5ybl0wH6Eax/93LHypGlYP6GvZ+T+yMbLLQtAF2F+fYAxx/aachwzP1ngTX85oR/jQIW//X4Dnl0oa+nU7bQl6fAZZsL5u+OhQv8JfG6MIXrMZOHw7mtu4jpOma/4tgnPvrfELenW5+RRvH1DRsCTdvtMxKTVxuaEmW8mv2k68XMvL/I9I/MTxTgkTOUxTa/5hpBzsYcsHcRJ88zBj/CP5HQPz8RqbNQxC8IbWose/vVln8/gUNfvmWdv2DjwvgT6ol77yQL/XvMC/YRT0C1ryX60grvQYS104udyb0xSds6r2suROEUzshoo29Dm7Pv6pif9Svq1NeP6CXvx+ooO3DTIQl/jKCwhO6SlIgBq3tK079qYD6s1FNvnXDcYB7UFN1KNmeaGZ4HQ64R9Pz+smzRWuQm33e+JYXtoHPGvgg/TkZ9VJ+TG3Ou7bv7SypO4FnAt6QvPbN5U1hwpW/zLDUF5fesI3Ba2XV1dg2dDrki86rIVvlJLUeo/IKcRez3EO+aDa3zkiti+3a902Vs+tIOCHnbM564ttsR4cal7eVOmxiXXAIerfRyYo4wvG2yi1RqNzdftfh9XHLDc3FzHfrtPvK31MW6H8AD05uM72m+gZQ/tPaVFrZaKbAolsJ5CnaVGBXZtXOkTfLQ5Y9LV1QHYjRoIxoakU/8rZX0zTh05103oXCkIuAHHfGUvjfDv3Oq98Hro7yjC6VuLzXYLf3s2UdjMwVZAFK6fXPdpj2fmvIvek2IEN9Pv6eGBjaajSnQIaEvo/8qt1hat1nUTuQQH28S6jGdH9D2lP9ShkgPs0WNlbF3HAjv4yHvqCeNieCRMaaXIw5Z4vmXOvLn5gGy25MnYLHQGnQf7oFfAYFdz4lp5rVQt8ci8qKxqbeCV/CX7dAyu0Gy9V2l4YsNVmzCmFOS93e7CNrTHvNlSZlvkl4W1wAjeRk6nPzTicoMWn1O3wI4o0PD38fM3ygnRjZ+LoFV8Kd1qQH2LdbcUxaMMA0yPEQwoacyNnxFjXIv9sh4l2qcUnA2j13AsBladogJne8CBcLJrgo0LVI1VRzTwdaUAs4J3pLSwv+p3rBOQpBoUNToNpm8No8S8GFdIoqJgoDi940YMS+PfaHC7bRiQxt0Kt9ifsjpgecOz4GxiuJRIR3FikQd8Kxr4DHJD8lkjRMhvsQpzxwmw1yc2O1wU6xS7wyHef/ghdodDjMMOJ95F7Suwj7kQsc9acD5ktvIpDQJGMiBeqBeVQWCVdYXv4NRjhtu3vvDu2xQbeHSzyb8X9jogh6G2nJylc2Gyz2DhbAsKJ5jmQhfdlEoF+Jwgo1tyjDB26OwiX3nuSskAcVjvBAAAEABJREFUJD0bJp8d8jWAeh2Rd2NiUg7yNbsjz8Jqej3F5FX8yxm6g1PdlT8D55GAbHI3m7xEAL+GdI1sqLhZUaiTUwOstiJs7UJBqO8Bm9zs9sj5mnJA37sYhsaoErYb0PdMTAaf4OOk5eQvnL7aLwjQz2FyZTGQqXf7SNP0OuUbWyaCSSf0nkg4nABNxOzfV2jGBpwwTX79PoY7duptA2VoP7XV5M0Jw7rfFmVWgeFV3obW4OUq+yMpWC1ZpNlnN1bUi/fCcZzjlZdyUx+73T7WskUmIzY4hu1Dbei3Rctrja5KF/Dxo1IqeCqq5vlN11knktScTfYpJBORSbxvIWhf+/0BPscowFltdQBPCenSRlqtMU3nnOSUq7oUiDz5Wrd1JmxerROmfAkr+BxJppTpt9uveWpmH+UOwfjvDK66nvaReLog/YjvXXN/kcVHNn88zfrEqdYNielIAiJ8T3oBH/rmBh/Srgf9vGh5tlC4H9CJMcVJK2PX6xwuJkwsTtiE9OJC0IJWmGSlT16k+5m48MziYmJyn/UDbZ3OgAW4P47xWqLWFsYvZabsLmPiNx/h6jvKRh/dOKnij9KtXqVP3gpjFsoMPS5W09egVRpceL6plB5Sn5dwDFrOq3Aq+tRGsh5gUJqJgJud0qCvnEio5VecboT6Nom0q98jG7/PJK3P8o/fSPsEDWLbIW/1pw09s6iYWGA80s97544O3JvdNho+rv+5WHGBo9wGdCQ+KdeWhOu9eB1j/HJDeMv4Ad0hbuzvmKdvfueAtiZPjn2FniP2ZTHuu/hWr44Rx8zNBI+Z4OfbGYGe54T3CN36+5dfPseXL19zMytPbOHlCb27+DeWqFd5VRfGkSltYV7hvBxzs0j88lGUPkyWUvOtqmu/G4Ky8rQnsd+GfEpbKZ2iBE5qFBRyVf6X69BqKAu/Y+b9h4+xIwlTXo/Q/40F7wubIMamd/iMMcTYpb1oKyIw5vv9W9KQeoV+ZVXx6x+ER7yxn/xpF/Yp8KDsjTvei8+TQm3x1z41Bmx3Az3Csmj7+qGxZB0XmURekz/stvv0j6yH1R784rBYpx1Ks7JUxuoN9UXQF6lA1sIidyaGvGAL9yH/zySwToul1OiZO/SrHtsTHoIktpSQhzrUkL4Vzsy8MeW84cL4hA0FH693Js/4OY9xRK73jw8ZK5WNBbGE9OpX9jkRD8wbfNvl+c3+n7HHV2DKj316BiVurj7HGz9dKdDUEp4w+9p4rlF665VtQ9fb2O0p6Ei55qEZ44WRJSIaPrJnITSii4TRwytFGSi/tMtSUg/GBUIB6lxyuGO2HLJU2ud8w+AZOc/03SZdtdYwDms/Ffrk6cgp8REfEe6kb8Gvz/IPOUmP15k8YkKW+qm01FqSP2FMxBZjiSXnY+BpkzPy7FsN48D19U3sDvto5DpnGLFdPNqHMGAiaRXG46M28YRdPFDY6EAX+oHjBuQzEHMqvPjsomeCZnFZt99e5QJxRx4Ub58NNu04HxdyOfsGEiuFuZCx0qIcrfcN2vvbO8hZQnit1dgy3nLE1+7xUWWz0v6Mvy/RhgroJb9j0j761UysV1ZuVIvTYqzOWA+yhRv7zOjJjTVjnXY3TSdgEo/QxQn5SdMZWDOy909ZJmgQtzQ8sgmkXdteobOgE4SY84LXHTL48MN7NheQPfcwFQv8Yx64U/leIjRCWtGLNFsgD55oKdgwA7QpnrKuo84ibfrs8+NT+rG6s88WXMpcG+9KSX4e0KE+Lv0TfE3wN8OTY7z3qjxW3AjoQkBijKjg3KKHDfm0OYI2CMX5RscFjjZyyQVP+OwMr9qWc8gdm7/ammN2zNPX5KLrnE0+hi3pSwUc9pevKHDSKSP4796IyAtxC9jPxBN99d2H97GB35Q/vGYXfg3YqG+XX79T9vuo4AAiakHzyLmAoNaGbW3CeHr9/iaur29C39RHlZ0iUC4WhkTDd2zbbfchvdav5Yh81pjgeOcGxxsr+yaObdxcHeIDm0zS6ybRiAwse2LNe/93Ncp78e+3YW5lLLHIo7SXghxKCa99bTG8lVordUgVAoV3fXVDrBkzVqtFhoQwevo516ijRzZ3T9ix/PXY7ACN42YL7/u4hgbLAbo2xEB50PYKgFpfwzlRHu0P1vDThiGUh7qzWGcpBYlDtzaVf9LGJqBjhFVbjVobxWuFXvko6TvK9IiOJzZitQU0FsIfxFPWfrU5tg9QYIMz68kp1hy2RK2VTakW5l9uTo3YxxX29u6DtrDFH6ZcOwYf57INayzpmsAprQJtQ6M18Ksn8psZmTbkbL6vVC0Rfav/rl77tkz4VqVN3dpHQK5NhZn2s9vnPLBB5uLOgqyldSDHG/qW/BYH/p2U/2Be3qT4Gyq+336/oQ965Qdb4DcOpTHnhgT3Th460Akj8Ytuj57UekL7MtE/og4tJ9iK8QEpnc5ArBGYdAwVpRYNCKfoSrShRlfrm1GRSL8uafzidLybFCcWCjrs+mrdDJ4lCg7r6ftgIC4l7Offv+YbHZzE+NzTZ4PRu5DT6ECSgc/Fg295+Irkd5gg0zh19u1+m8lKI3jKx9BaeG8g2gFP42zDEAbCZhs8MJxk/ykeOPV9eODklyRehz3ToDO9sOi551T4889f4u72G3RE8t2VGsJVPiPBUHjBZ2HSKHigk0w68HaMAV4bwaevlR6RcjqSODihvTARnAhm8mYAKMhkgH6THsCQnB7XU3V0JcytSRC68u0fZeW4IzqUVsfW5Etd1cSj/F9x6Da0GAkUylTZYCH5J1vupluc+NSdTvzu/fv43U+/i3/65/8S//zP/xz//F/+t/in//LP8Y9/+Mf46dOP8Z6d6MN2HwO4xJlM/U+/FqKz9Jl0yFfAjJNwX1tUiuMwy/yTMTdbvn67jc8uvn7+JZT1t89f8n/QOtNJeTgx7Azq6LGUuuqBa4UG5SxMcRhwTXAMht47iafdpy0+k+g/xhOLJV+Xt9+RevuaWNx+uw/fApB27eXdzU0cCLz1TW/Cc3Elvr4RYNGVi1mTL9nv6SetLoQG2uvQcmKwTbtQ5lngKZ9ZrZCb5Wm3NArf4gZU+q3tGCL7bZHP+Ngq0zk8tVSGg7YFLu3Pe/FapGWVd41aG6WGkxDgkJ1UIK1Sst5+8rhHvj/88BGe99Dd6AceEspXbborIQ79qdYu/Ggv6mLQXinpV/C8gSblt93vQ98o4Jlywb0kPp9LlLwXb3APMia2OSe23Eg6neKVeKBcbKvDEI3NubbZxOawDf9mWnqlp0fuqZehpk0GH2kz1pkE6xvyoI7l3L6YJxPjMb9DyO8R0k+k5R1Jzg+fPsaPnz4lDn28pXzHGLcjCdc2xGmxrSJb6XesdfJtOey34bUij77VHLPd7kM7XssVsapFX6rDkUCJCh99a1FbRf48IzdlFVzDD3ajfbhASJslAXaDRRlZbxf7S1NtLRq0eR2ES7HNPspGmXpvsb6+tR85gXfjw02x9F1win9sPTwMFOTAZK9MHCteY9C6oVOQEbohGVQ/xmPx20+c9vONzGeS+SMxT99kUsjTePErT+ecA3azAUdh4AyPL8TICbpmaNlgW55yNuzNdnXrmy///b/9X/HLL19ThsIwKTbG/uXnP6eeS6nhvCMexwgrACDvhflGOpIX7N1F0RM4tQnrFo0FHciDzydit/HSauWg/5x5sH/GFuJLjncuYbECmvxOAHk5wY/wCvQYi9PePn5Ke/tI3L26usZnxqjQBEpEX7CjEVsZse0aGosx4IQ/nYC/yrDQv2YJPurt6ekh/Wnj3IRutXvpX8uM+pecH4S34oJKftwof7h7jBNxUZ3mOGAyIOdqF0Paxgn9Wd23Bl2WmrTWvmYescNHvRffiZzDouyM546zLMSVGXn4vW7OAcrP+g46Csz/WlbYl2d1OMKXSbFvKOirN8Rq9d5j8/ZDHaoUcEQaYKmjCAATU928OqJDdfTEppE0SOdaZuQyp+ysF9aILWrHjbhXkaV1lysI8sex1msPe/z8Cnqu2OhKmpBRKfDQgR9aEBTJdwsTZ+EIQLkoI2Ww0sU8pQ0+HXOBIP0j87eHd3434N3DPezAG/KeOdxwPrtnYSRsN0y1rShBXnOfG5rC5RH/bdFqpRsFxDnXoAduWXSMeYK/3x+Ic7vsZ712cMIepOuFPMRcTV0mz/EPIQ8Nf1RO6sWri0BlYdnu93F1dQD2VezZYDEObpCpOYn9Rk+4t3twbpMu3Dz0SeHrT76Jlf6PL1knTeIcsQHlOwLLZ8elb9PP5/1+G7XhMzRkvMQOC0Jw0WTOqIE4JzwjZ3Mx+8xOyAiu0NHSI6uUO7KX3qJfQsAZA1MGz+SHt/d3bDTdcSD4EuJLelrDZRbqjmsBt3IUpnTvkYkyA9WahxEzbr9+o+8L0P8a6ru+0e7Gs7Yhb4633rciKrTRmU3JZ8Y9I7uCDDdxc3PgOmLDU/hnd/4nFn/5/Jf45fPP2a/Cg3JLGoin8qivFoh5xRbka0KG4lvMOfBRZXMijzwjn66U9Hk3QuRVHUuHskPU3CJkfgvXOXC3HZnPGvQhcQMKbYDguaS8ttsdtmHZQvc2NuhVWiZkJt/q6NdNuvY9jpeCDQNIOYzYwJaibDeM33C/Aa/4nU/ctDB/vMg83j6OtW60P2VIebjOWdDLM2uDx+yprOzTE1/SDnrs6kxTieTtsN2HbyrvU681pN+cTbs9ksco0zPCudiveizooafY1ziefBJX7avO/V+tjOWOs25mDlQnjt2yUbvf73K+ZQLlcHPKPyeawGW+WPoSVdjIJ/g4znmD29D+D4dtfPj4Ma5vrphf9uF6QlkbJ/Rx1wTGeuld9bgP87taV94SDvCVnbL22XWZcWjBhuy3227DteP11T480La4gVAYJz/mLcJHLHjTAhsl0g6T5pIylNeO/sHHvj6LcyDeaHc+08TPAgwuJUL4wrFc2h2rPqTNnvbRHszPXk4vaZjyIa9AQacVOxwzF1bv0iuMobXwecTGxC+fwUdejJHa6cSmbCx/jcp8oblb98zm0ddvX+Lu7jZ8m3SHrb1jflBGtZRQbwEHG212t42RIu1Ja0EW9OHEPX1mA27zRuOJ9uGBVik16eprCz/OcUjiza/2Ce/Spry1KaAmPHl2vCgqsq7oeIQ+aVNe7hfMzDHKT9jSdSkZp+ivT2hX8mIfeZH39f4//+/yn4GFi8C9qiyLisCuknwNWEM+fk9+njM5NmBUDGc37sOJUaPrUermzQh0uEACjvd1VIH19K/00RCEn8bIabqOYFJhQDsSwA1qBhWDy8XoHKfhYH1MUnMmmy6k7fPKJKPhNncSwdGXZmzK3VHbhGXybV8NWdzSoyP73RUZpAaCVId5Y8w6aQaLoYV4YYNFF209d4VAfxb/MZ3SzaUVLhIAuPya7Oi8vkpssrggLEZHbTU3dgxoA5NGAZaydox89XQpsOkAABAASURBVMhmaC1aD15wFWixj90AjdwnJu5TXtVJyo0G+1TH1oFENPLthCdOoE2+5FOYQwVmqT7GwoTsZKGjKgsXt+LuYE9aDOIm9QaMAXosl8A4M1Z5uuDz1VftRSd2h/zDx/fx00+f4qff/7SWH7n+8CnecUp8STDlrcCQ8gCdJgLrPL3VwQ70/SpLCbb/Sl/NvjOdjiSXJmEmsHeckFm+cc3JhHblscnd5m1oF44XjhsaFTn4bB/r0vYZI++Xoi3OJDFH7FHbt5hcKHflZ/H+mYWpCafjlMO4G2Mk8evQnbRbxCE+rzBHknDMiZd1BfzUULZ+N4Z+pMylz3GvTIrLW7noGjJtEkxehWHdvysoVXqsU1byMsGL9DvIt4gSZy/uFrVauK/IN+2u5mTW+4xeRHZ+S+5yPHW11WitxYZJ53B9nZNFhefciMGnLz5fuhWWfSvwpKt0eCt4fJZf5WI/5bZDdk4iXals7LDRDMJsB2ehrkKrV6rT1oWnjGb4O5EIHZ+eSGxObH6do0BPD84oJWo/JI0D8Um8UdLzMoEQPiID35yxxaRnUe7YuvDlH4q5LOHmyfPzC6ckz+mHXSmhPx8O13H9JocB3x6QjTzvmHg3FO+t24A/aQJhV2omxfLtGxoj9qqtqn/L0GgH1qhNURqyqbUFKJOWpA0+pF8fzgYbqetgsIQ8BotB6M7T9NekXx+2nOGRLquuxQXNvVdkVrnXV4RtnzP0nrnpgNuVgtxWvXKbf1Ov7Gd0oM2KtdIgjCosygjfFp9pQnd6HVLlwQ3kA3ZkAjMQw7tSaIdujFu713Zn7G+GXiIDVPBDnw759a3FBrm0ARvuKw2Mw/6eWAQbl8+MyTgP/EZf+VFuzyzgfv7zX1iEfQvr1Mt2t0/9398+cF1W+4buvmGLONNZe0AOiCAXW1DPWLiFlYUYP0PjAj7hS0jhF8Owq4m4fcyFFFXR0KEwOwDpk8d8I+JEO3Hh+Azu2W7Y8BwnknMTKW0STKH+V3vbY29X2N4+TAB7YEqPA7tSoH2MxultKTVtZYI2cU3MlYgVuuvaB5lEFE4T53DOEk/KCd9hIHpA4jDxCl/qAlbpHSEdPXp1rPVHfE+bst1xyuD7ARK5gxuQ6g/EkboCb6Xo96XUUP4DCbrzyYwd+YaC8pTn4AMV/F5/IAcUC/43c11lJR1dKYD/tVR4ULf6UoVW+TK2eFp9fX0Vvh2ywTdtk+4zgMUPEH5qWO94qlMn2ri5ifRJiW1eL+3Sa4GCGOAtNw+5CseS/aFRExKXfb3vSg1jhnrdYKfas/HZOCn8wq8LD7W2zEWCSmW8aJMUYU3odvWVKfVmn77Rv/n28RQv2DygRBkn7QE5H48nuyH/Fvq77b6BdMQOhR+lvNlrC2myPQHwq+OhAlvdHVjEHli8NXQon+Z22tsR3Xs9MY9KK+BCPPKhfhzfgKFuLBU9WcZxm3+2eGBDRvve4If6cUf7UBuL/jHUpW0deoaUUEZeXTyJU5mYV6rTrpQQrptH6nxo8FtqaF8LCy+v0tPakHAWlOp4C51SRogce1vSFrSBtVzsDwtizNq3EB8twrcG6NnMWHQ1KfvTa2jjiDG2bGaNLM5bXfsrsyPykgfpUJ4b5gH9Qx6EaP5mv8fHB/zgKBhVRUkqk07lzU04Dw61pY21WunzD7HkfOD/NBkxIls3Ozboz9EzG9rPbFL5fTPCn+krXvuph0HZAacr9paaBTTJIJvWK48nbFEaZ3hVLAVZC6Mx1vGWHElc8WpZeY0wbmVsSPjiALYdokD7ao9baN1tjX1bbHcMYwrNGWsvehEekg/12kNvgks4EcqkbzX9dEC2lftaW5ifil8fdG1gudi98CxS5PiurDFitTvWBTAq3/6J2qqzMeFXcPeWsvZRWbY771+/u4nNbp/9rBO+MntF/6/IxmeoDWFouysuuVrw8fnNFs9cF+xgTh9PX8POfBPM2HwGYY+PjPiUMhvgk8EcFD9nLmpsvuARl3I0Ponf8Rf/GfDtHbSOmae0YMoLNyHc3Het4UGNuBWxMhve5h/Qr/ZBg3wMDbkNjacl3MT38CRtFcSOW0uLDXa5wTeUHZ3R7Qyf8xushd6rPSg3JSLNiJiu1PPbOjqH7U2ctUZ01GJO8mux/VKollQ65OCsVhfOvyfimP3dTBdevkxAnmHO7rMjvDdGNfiWZvtbX8Gr7Dbw07easUHgM/Yi3+ItbIqX+g9Rq3KJmIjNris8qFJGE/bQ3uRvHhilpjwcq+0PraUNBVIBbPLMLWjW+NRo12YvOlWvPXRJk/4h4/LqmC1+ZWwdaC9FDvTv38idSnn+banYl/DqsL5EMJEPvBIDlIE0CsVyGVOBnQU+rLNNGvL6d/IrRfe3y8tFLSr3jNFzRQMmHTqgRrwhsdawVJDGsU449+GmhgbZwVwd+tXYuLefRaVrAHf39+HC3KtOVGsfGqtGpzFKgZO1myjCc8LQIcRl0QmOGFIWHNDvZzix8D/hDLa5GHMSNWGxzp3NExPOCefxqoPBGPThFhitgd7kT/oeOLE0sJmMwHYGltzQYPzQamjQSsSd12+33+Lh6TF0el/rczNpGGu4I1vpq6Kl14lHx9KJrD+QFO22fomsTriE8nSCEa4BxUXIEX4cIwwJNYi5+fLyNBFcL05XcG5pqtGQ4ZbJTxn2tSL1hX4TCfyRxcJLyMMzmxLK33L37Tb8hn0nA3V5IPEdd/tc9InLzRx1Y7sLA+WlfJSnPNsOkhhqix3Jqfpb8QYBaEm5uXMsDy4eLI53jLagnntk35XkMJRN4VdfSzQC2qUMwK99CwNsZRHo+AldOLFIg/CFZ2C6Rq6+abPnumVSq63ZPYOmk5kLDe3J/z3ulG86Leizxga5uTDV7nJhRaQc0N8BOO9u3nPiuCex3EJXRRUl+OUPY1uY/Oz3W3bH97nDrw6ss9RKgo19aht+L446kNYGXU7ywec0PYensJYTNr0wuXeFBozPSVS5uVt/5nmVX2GiCCbpI/6G7aWdSHlATw3lsIH34S15KW/y1baEPZMAzPjBK74ivhP0eV2QqXYvDov6loq1AF8jQC4+n6GFGSR1fASO9qpc9RntT7lV9Da/vkbCZVxe4S3QsXah/b3y/MP79S0hZWXiYJuJkjry5MhTL4U9ILMNCYb+t/rUDAmr/kZ43dAur9qn7epTXo1Jfonsz7/8HHeemLDYeXp4CN/Ee+AU5enhjo2hiQ2QiURpWuXKyfQTGwXaV55YIBthC/MML6XUGJGx/CqziXZlNraBU+k9bWP4cTNUXE8kzfLvZp58ysv2gL1QNkz+tWFXvZsbS35ptDYdJSJ9BBtC+qEdaA/GwWodsnsgVmlbFnm2n5vMyu0FPtXtdJrZiNEfF+QlVZYCeBBwSy2//+cfkqhSwni/lhattpBfN5QsaQKBlSCPjqu02sc4IH1dWeF3pUTDb+VzwK+TV+rEK709cI0f11c3YTkcrsJYfM2JljJXD8bXF/RhjNeH2bnKOOWbQTe+HYGfihsy4Cs0FwlDZkvGQP3Ok0jlkXJCdnTIgwD11hNzxgaPb6VW4ifETfijuuhgxZjil7d/eH+T9CWf8EETcp2RMTaUcCP1fwX9NzfXcXPzLvbcZ5IOXPu/EYhvQB/+98xiW9oH8SOr2ipdCuUfKAX49MPPpGXGf/U150fnG31F+cjjiU0hk271n+XxMR6I+UdwyCfkhqe5wUc56CvCOAOzlBIb/Gh32GYMGbBL67Q3cZyIMwtKF878pnPAIN8jc8tRcYY8Xu+vQtk4rodf9Wg8UP+OdQPh8fGejdJH4vKcytpsxxgzpxhDHxEu5HABIzJVd99uv+b3oRjHbRuwpY4e2oJ07oDx4cP7+PHHT/EDp9G77T5lZ1+7FSzDRVJDttrK0FoM0CeNtr8iX31Hn9WnhamMlPMx346aowJsYLxjsx25nZEFiGIkHhzQ8zWn4F63zCn2OSJ79TXTF27gN1hwj8h4HxX89tGvUDJz9YRcnmP9M5ZHDpIes07fz4J+jQHeJ42MH9BZ+iO6kQ/hSZ9zwAFdKP+kabsnVxhZ55SM2yds+0Qiru85ZxjnXshlJHBP308//Rj69Ndv95nfqDtt+gPxesd8t8E+xC0P4u37Gi5yCnItpcqO1VFrixF4yqSWBk9H2pZo1C/0EG72QX7ibbVmHNZOjtoc8hWH/dRHj682eLaucJ/1LLjUXymBDW8jY+vuChxjxokGTepjj35G7MSxQV8IgYISfcMWhhZtqOEnYWJ3haR3hK7gOiEr23IsN/bJ+YG4pH1QFSMy2cLrHrl7b90Ju3p6Pob5qDnL5y9fI99O/nIbd7f36Z+22ffq6hA//e6n+P3vfxd/+Mc/xO/++I/x4eZjFGWFHGY2XGb/FARaSkHetWauJQ7tK/kpJaSxMReVIHYwNzk/zVyjlKjwuoGnzXYbG2PN0CJjPPUNnxrZcMrcCdhdAVbfYsu864bEj59+F//4T/8UP/30U9wQ27b0FVfihb7go1yMQ1576N4gkw34aIoT+pywO2lRdwM4K3ggM23SIFLAaV/vvQrniA8pQ+3esfJrfTjQTuiyKxVdN/S/xpIK3fqF/V6Rl7ZkV3ncM19oC+JyPXCEJu3NPyFTF/Z3nlmwgRn9SbN5iLmJ8ISTPsuN/uha4J41zf39QzxyXQ94n/HdI/spS1TsVF4zpnLPMLxV6+euBOndwsbrMfsb44M+bbchLx3DRX1j48CY2pBXj7yMrYyE1xbv8Mc//v6P8F7j9u4eO1tjca3Yc9pA5AHC589fONR4QM7gXQo5JPIqNZRBD0zhac8P94+5LjB/ULwn+PetOduUi/xblM8JfTovGzPNX52HnH8cc0Kmzzn3PGMeS25ON+xNnb2Qe5uz/PLLZ3LYt3ZoKNCTMVh/Ae9EnjpxFc431iv2/yXzuHvGPZE3kztzoO18ov60DWEoJ2l8No8jDzpiPz5bTtiCMvZenjtw6pfmiP5ptvfq1KJfO4/aZr4qj/KmbXp1/fo//se/5X8gMksr88Qvnz/nd3fJn7CkyVht/qd8xG0s0i+UobC0UwwCX569REN3flH4Bw7If/j0UxhzD9is9UwjKU9pdz6r9F0Y5aGKLog5oVt/R0zkfid1RLnYTMdAedeffFGCCQFzwxaQv7LouSo/bU5Z0j1tuMcvd7sxCIWhjh2vzI/I1qI8lEHyU0ukX0dgb3O8oAPlIQ3Wd5AnDfqTcnZcykkGME+G/eaHzjzl7zM3fwc/yct/OB//i6ChiDp+UuFYWVbMrxOBaSKZxjhTQfagiR9sIo2HW7q7yJgZO7Pbv/ZVyQtB1PZLyXUkdSaRttlHo+lKidpTMB5uMyi6+XDCsXQeEMT6AT905DiuWWcVTrDWlch/APFqwLHP4uunOISvuL0SBHIofdLgeyZBgqv9ZvCpoB46ABQ674lg5iaUk1aBRobOvIvBAAAQAElEQVRRPyOX4/dyZCFvwCo0lqEmLx0weBTs96KzV9qFI28nJ2YR0UNcsAInUM3AvtboKMKkBhEs6VA6myXo4wQxMsGOTLQDPDiZSz/g+CkJK3nNJ1oYo1yUv8FImS3ZK3ISEV7fajjBJS0Mzj5vzue9uJUnICVrvRSgUnwQnrAnZKk87e8EYuBwYZ8LCgK7+j0D3yIJpQNcqUnHAA3yU5TNG+4CcGk6az8UafFZWvuhxYZEJU9KTW6QiZsCFfkZKJWh5AlqQubS5cYgIBWjl+/yNVDZvyHPkaC3oQwknX2rUdUpvSvARuqUewWHuqr07xt9KD53BfkTsSd4NYlQJoWx8ilbnkI6yRggXzJIrwtvcdMNkShJOeQKzSfkyZ1N0DqnLaQMkKE+ZIOw08Y6dNghPWiwHmDpl6/QIq6kCZgTvuC9tCUsHTQHMLbjBhj8Bp+YV1p8tuQTuHMcV+uUtQsB69S5Af5VXdEoBC6s2ZZM8iVtt9uTeI9Wg2NOf3KMY2foO1OEhWUg+5UnOyv/qtxLTXvRBrqidGl9owWAyGiKXMQxCaWcWeQ8PzzG8wPJNxtCLzwnHgXEUMeIz5jjBHVCXl6LsJEpGiKZqbHB36RpRn4FZdbaoplAU39pkweTABOkGbkKQzB0d951OFiFWEJeugL9CNV+LoQ7O1J8trN0zcqSPvqMdFu0V7qFMlHW+p06naDtTP8ZGUqn5USdMITXoHnkJC1PmqG71YovYLOBNTFG++SWOn53FH6MUSbi0nJ+gy3Oi/3QRdCMKZR84hcEd1TXSD7Tr/CVVmu46ErZDTWMXT11PXSZLGpLCAhiCrAK/NEHGSmP1rcY8ffdZh8bNqAdJw3Bx3bpeyVun9CfZYafyUKd96ue8SEWjwzBhkpsSLRXnx4Sn/20A/uq03c3N7ED1wCNjhGHV8tq2/DJQyFGGAcck2VoLL5rVMZV+aZor+psib+GOISVBTsBROK3T21dCE/Itp+R+Ss6XHnCtpO/dR4ypk1vz94nXHh2nHLULdSpsVv7Eb80gUyUshnq1/7i0a68z3H8cjGk7VhnHM0NW+DbV5kP6G2zG8MrEzhgy6qzfuW9FAwARgiJiQutZh+vwUeaLvjFAcrMJ2ZwyNcC73QL+4vPpFc5SCfWFb4xZpGnig7k2Xr7doVRlB4atBXrQM5PEWQIW7nKY8oN5NqT8PVji3RAfo5ZAP4KPV4TALBTX33DplsMzA21wS90ZD2ySZxQXyt2z3MHLYBJ3MpVvxXHjIAmFvsuRo1d4jZuS8+lrDxH4hK/MfOEnBxvH+v0p6ZNs7nmvN5aC2mxLd/IBI/3FvmeGK80NvT3fyxSVhN5jTI4Iw9t3/8JqrGQ81S7SD+DjQfqAkeNwj+UTu3bU0dND79Dw8ca9TUqvDfm58a1UAZLo51SCvEHutQ/nelborYaVGMzc85hM+1CpwL7WFb54cerbmr4cbyyOEN3Xyv6GGMDzgFcjrVdOQm39TVaa+Bq4KkOzyItrQ1R4cn+gKIefhjks/F0Ip4oH58rsEfi6I7SgOd4aTjSR/3mPYtbD0xcNGnT1mujjj2wcfSBA6fr65s47K44SNzHgKy7AgWUWruotU9aR+0LfOKdzQvQnfcQGKXUcDNWmN5DMSyjWRb+ETxBf+ng06sl62rUyrjawrFDbVFqTVhdKeuch11cH27CjXrLiDxLqcyxC/P2lAtYZardSkvF9oVp8Vk65Vc5QkUU23twhDpHjyowoLBAK3XcomJyBfhTVidypFfi25z6D+wJHrKTv9ZxK19vMAlSv8aTmU4F2dXYsAm4QX4wl/D1d2HqU9KJsNLOzPlP4DNfsiQN0JK2Dq3avTTpo5Mbc+hg1m8ZM6Hzias8L8QJbcFDTHOzxMF48UAAP/BOH+st8fYpXFMUBAl6rP0UnvXKDhvTJ68/fgj9SLknbaXEqvvylmu9sgl0Qk8zkCLkW3qiICcKFfiRi/UlN+WTbvEUKYDK39Cm/rIwB02U9fDd+Yd1IvzLq/L0CiZAo2ngpC1Bs3Uz/Y5sHPg9U95bl/Rwc0q5HZPXyDfw/grdExvj5GyPD/FIeWBjyc0Y1xHK+QJDn6utpl1oh8ZNeVGvEBLa24pn5atwsdie/VbpIIsZW4Yf9CedbnTYLh71c0Y2M3Zg/f3bn2y6tjnRf55foXfO/BZ2EDX8c+NcKT3CML6qH+EACku/2P8S5jwDeeSONcyO3HhHjmO8tX/FH70WdYb9yIvQF/Qzs07XHqUPdCFccTkvuHnpZpB60T6yPzqYpZdDBflXDsJPGeKTxv5cS9DQobdVf2zsk5/Ih2PEE7+R4Vq3REdDZYzF9hlZubk647dJMzC9YlnQuUT6qPFbmizYlbQv8EXXlGEkVJAB+z/7z98OFxiRwny7cPvv7zQmjfr+/jZP3/y7zG8smr59+8pJ+aP6i8PVPt4xaW23+9B4Ao375s76vSuPnIzOkYoEuko38JpIv8uTsi0GXzgZeEmHE58Bsg2VyY8Ju1VwSBOOwb2ntE6w4hmZoNxJ3YFXZ9m0bWwqhUnJugOTqZOU9zqQvi0vGq9OrYP0pUVjUutxLCwxKlcnNRew0pr1DJwwYA3SPhrkQD+dOHdEqdDwXXwVyJ2Xic0yAljMUXGC3R6atpxENRrRvH8Co7Oujjlxevqcfxt8zL/JXWLA+ZWnX5Dmqcu420UdhujAWYowCOo4yB2n/4g0dofr8O2dAzvE0pzOBHPeb3ZjZADZbOL6+iY+cDr6jkXM4eom/B+RrDNo+Drh5y+fmcSPTI7buH73Pj7+9DFGFjviwEW9RIWGoTUSqTFMAIkF2MExHO9GxvKGV9zeG4TdZNEe3AH+5S+f40/smF+Ku+ruirspJx25aEhMkU6vTA1aBlrhKzPhqpcNSdZggR7xncEtnSVKDCRN0r497EMb8E/Qrm9YvKEL6ZcPN8CcvDy90SZmgpN6XMuSE+flXpKkxXF9q9AWKQvfVBCeCcALibIB9QwcjHZNILwvJRpjRhIOx9rmm1xuQuRExin9jH1FQff02VC0m4qsx6GFeBcIkHdlJQ4eo7Yaqy9ATw3onZl0jmlLBnztjJksxAcJIXzHOuk+cgKvTLVn25Wp9i0d8sygnET72pJPn21Xn68EZZ+dEFqtMWKv2+0eHsf08xO2qS7Vufp1A2Riogk+6invYWi736cdLfiXNsuFWDHlq8cnEj1pcwNPXXsq5FsAJgeAyXH+mYbyR905zv7KKuXXmKiUPUCVpXFiDz55e0TeD4+34SmdspAe68VjHNGXrq+vwrggbJN84wbmJepMhGtt0YYt/Ab2P4UxxlMa4xKCpm1MuSlX4ZvwK3t59fmJBObr3dfwvzzN13jRfw9MbXZP3HJDY0Cu+tfJNuLUQJxS5mcIUaYmYZvtGDv4kmYTQfsMYwV3gQyKDFAYQgJ45HTyMW45db6chh7A9YPfGcOps/HAt28GdKrPiePbLXGeU7RLvDqRtEmvbcpEXkw6lentV+YIZOuJ4KKNiB6JmUQ7bzyx6faKHfTAV77+l7J+MWXlWdt+IJ5ZLv0cPuDH0uRi9OP1+/CLIW8OVzEi+4pMylLhrkTjHgfIjT7939NSbUi69M3A3iqxWBs5Hp/STyAN95hz3jmTdOgHQ2uhHPckX+PYp59rGydOLKVHuF5ndPLEBqIJaA9cxw0VuaejLUmHcrJd/pWf+Own/Ovrffi9CT43F5jo7Di95HdI3THXKl+RN2xgTFq26evKSjgLDC3ML9JM6kgVDKJk/VOj7EoJfWePbVi22zH6VuI8T+Gfw2p/A3RfI8uPP/7IYnOfMO7Q95/+9V/jT//2P+Lr559Jup+pjzgAR9+943Q45UntjI6NCYEG+taA3yJP3aNGrdwTu+zjmNUmIv326uo9+QKLSGxvB289/dWVur/7csvJ7jP+PMdygksObRZKRbZX9PcNlOs3WozZR+ztmfLEKbCbuy4K7sxPvn6NB2hV9upLvdVSM4UUlry8YssWbaKDH/XMhXjLgpYY5ptR+oE8PoLjPk/2H/H3I4ukCbuZMTnmeuLMTHl8vidHuo0nToH9H83U3wb+PpAb+T14loH5Ck0xzni9xHmOOGJ7j9D/zAb1PC2h7Pb769Au7PsMnf7vK0d8Z0bH0mhcMS6k/tHjTPJvPDOu37Mg+fz1S3y5/RzPL88xcejlZo88D8SQlIX66WsYd5XXHTaHycSInJWF90OrYd+GbsWnzYtbOMrKGO9iQj1o6w/67wP44Mc+BVj2F7/zu9cKTOVg/rHb7UPftsizrGkH2kxlrDH7+mYfu8OWHKaFcU26fMPiC6fs4hS3dJ2RvzQtbzb5DTv6V/IMT+PvsQPjqPqvvdawpA5PyHtisSnMAT/bYK/mdG6aDcinUaTLcaVg0xTcLsRRoqSdhB+UpHxsE7pVls4+taqiLMoj/Xnc48sUcI7kqlvKAdu+vr6JLTLRhzws8I0s8yptWhvVV96/X7/f6wfyON8Q2DBWWSNyYtrCwhOfmSNpG9smtttd7LcHrlfpe9Kp/xq7/c4v/VLduDgVhzpIf4Z2c2Y3LOTLNza+fnG+wr6J4/InrcpNWTwyn93e3rE4fwznVPMqqImKTKEo88qcKyC0YK8W66UHVFHUS1FMjEKX1mkr4sk+3Kw+9sg8NvEU0beKHEe6FuDPGTPky7zD4pzinDvhy8GnthZV3AWKLdSJsXC1viW8Fl6VqfaUNGMj2olrgJP3+Lf5yAl/1P70W22ilj72+0PcXL0DBrkQduF4v5Ms+yDcARrENzN/CF/eTi7AWfz20CYdXhfqjg938URMeUbe5s4P324zvijbgRxxQyyRTu2qK9hnTwH+gF0lHngEJfJ6VYWxhbYRe9AGC/2XKFG4WpbsEWkj2+0We9lzvw3tXzw77FOYsAS8Y8jPkbikTMQBoOhKjb42/LRF1BrSdWDcNXm3doqYw4O0CV7PDKqtgmcbDV60h5k6Y5pX8di/cvgxbgfAVeCVaDxX5DSjhwsN9tvut2Fc+fjjx5y/o6BZ7Eg5K6PWWgyUHTIzZ5Qn60GJ2S/wOjL+Jn748D7evbuCD2ZVbHUdH0mnOcHOeRT8F90FH/N60JFXfcX/pvwfZT/A8zW8y7/4jKP2ARmERfLThhpDbZLKenEhFwlS9AItW3jYR+0HoEfoe9PTFDM5cU//d8BWhzZKv/OTdvjyeAznrBf6vTKPnLH7M/HwleuJutPzhD0d40g/c9rWKiCWzAeMpcpdmlzTdiWY3ybaIyp0+mf4rWdeZI2qLygXx1+zhve7qq6hqa8VHmZYRHusZTrkNChzZFZri1IC+TBn4jeVviMHE21okTEZhPrCC/A9LPV/fH1gLnFTDanEMAxRgFc6Scpf3vynLYjib4v2f08QCsyA8HalMYXPVapnHEMjMLjNOFnBhFVoRUGXdg3SJFNDS4tPeLaiTpStUTWM/OxsjgAAEABJREFUopaSBpMLVgKDfXvqBtqGoUbDQDYECB3WCXCzHXEQSwuTKU/7NKTat2gWDK4y1uBTisbVonQVxOCBBh2Gh5Degb6NYn8TGSdajdDgah/5PB2fMVr/HrowBk574ADEIPxKEIfUDBYGMcvQxLXKLYNqHzmu1rfxJfIjHoOICfta1oRSOhBnFACDBidcWBCf2CQ6MclNJI7CVkrSsTrUdDolzIqssvTSQB8ACNsvfzu+PMUJvQlXmTacz3tppBuOa3/KOUHlL5OCpJPsKe+Rn/rmEm7S0Ttl40R7wqnPABLmwARkwFeHPXxYtwJkBPaiXCdOSyzah0n2pSge+zMMMZTo4UWO5eNkIKMsBDXrSi2Z6NhfOicSXRdqBpETE6gJqomvPGJ1Yb/1GvmR3gmZTNBuEYdwvKpbebJMBCUoj7TZoYaBsEfPfa1RoKFINEJx7Bn+vIpAfD3tQ137dcWOCzqcsfmZvS6n4MA+6lpsR4aOn9+uwrEonwtNZ3BYp/1u8A3ttWfsGblIu+O9zvSb5Q871dYgERkgAfrWii2XFS+Chh6lhFTBaz/5FQddo/PGTl7p4qVnrPxnQRbS0mrNoeJXR9I7oS8TehAAoTC0YGtL8u5YKrDrI0k1WSujHXuGD+sLOGptoS9bn/ygYwBE4V+lXTq8duCulDbU0L4Hxvl8KfrlkL6OLiQDBCsr62/AhXBGFkgD9msRxyu0aBtHbQSbWliM4g5QuvqfcpZHpBql0+9KdAKjqP8CjV5BB9nI2BhX7L36rvbPY1z62K+jooS/xLGESdMJ/K/IEsR0oY12edrutrFhk0Q50AAO5Rgh3yY72odtpajrMSq8te9yUBZgAqHtpZSVMK4F+9BmjtMpF7vqUx2+SSsYFepFPF7FrZ61U3Xls/D0E68zdiW81a6QA7bZiY7iGBP1vGKvJisuSiZ0feb5O8/wUChJpPCQpbJRJzxSXVKHLuDkeWjYQm1RKd6rU5O1sQ3U1ZCWLkr0tVLgqFSeABMRlbospdANHbCpzw0/CzF5pkwZ++TJLhVmxKvcEohES9SlAJPB/P5Vgi6+T/imvrglMR/HTeJVftrFRJs2L0UFJJ06AcKMTJSXV/tSlaClZWaMNplyY0zyDS89Y1eSxL+gSnmyzPjeK5sER5LHZxaRE89n7PEfIvlnXAWO+JWTc1zDhioyFe9Z/ryhlJXxjG8naFzwnVfs9kiyrg8lXaDvEGnyRP9SkDnw+4oO8n69drHavjYhjwX49hm0XUrPGJjgBx44cZ3A4Yb2C4t6Nykv4zrGOTYLvwrjLFQzdvXBEzRalKeCvLTbp0CH/FuvfKXFYpvlV/ZXeoUhrxd42bdfebS/MjA30sZP+LN+EYtjwYBs7F9ri8N+HyOLlQqv4pidgAOpKSeKNIpLWM9Pj7mhMaF7+0nnzP3x+MIm9yNJ/2PGWOfDnN6VQUesJpAZUyb4t78y65BR20AvuJSjc594CmOkS/pO6hZaEQ29oJvfM7qe8OmJNh4hFMkxxnFYGzbhb1qQxWCMJWYV9B2hH9KXeuEP8LvmensWQcQ2+mqHjlYP2nNr+DWl1hJVWXC90KV8vb+U4CMNXILAjF2XvE3lcwfmZOAM7cYSFxzGHuHQnPGkQZN4Vph0h3dpb7WFRbpbrVGgI3GhMPVvmVh4CafQ7vxi3wF48jiyedPQsXEJwvLPUY15+SW/2IY28sTGoDp+Rb7qrgeOuIWVtAMcdPyOxK+9bIDZ8FFpa3UM64yHJdD5rM3rMxQWiQtwjQvBpys15FO4sEjNymvyTT9+iA1oAoT8IMI1f3HcCL6R+LXiRRZFOWPX2hg2MWGPQEv4I/RJo13MEZ45YHCz67dvgyvH5JFOBZ6Fb90xNx3mUAY+S6e6mpDXSk3l4G0hPs8cKk/hn7g8ERPkQRjKvoO0i494LZjgyKaHPudhytCoQCjKoaBT5ZdxDzqQcsLXJ8x7MZs3GxnZ/Nmz2bYPedNWQfOdTnlHYFyg+JyiZa6WznUemVM+oYnSuBCHj/HEAcOTm6oc1j2zwXbkgDHpBXCFFnnygMFDJL+Y283CI76sPGYUBKY3lEgGJtc5Zps0dVGgRVuYwTWzebZkX0nrgK1NikMZAIq5bqZdiBHqY5XJNkZsOGVaG3DpDR56JGzHlUIduKRVurTlM/YAkyF87d+rz9qC+rUYi1qr0fCVVrEn9ADFIe7W+qi0Wdrlah+AiMeCoSa9hUHCGLDPap+uslEFTTRIH0P4KWGfzKWwzaE26mCBDsrbh1ZrbjjWvsKNNZH8Om6fc/fggGzb7MbI9RU0mxeADXKU76oHZSKNCw6lHc1c5VcfdU1boNH2p4eHeLh9DOd6feMVejBLcBTylRqttry3ThgTcjVvEC5sBxRmcZjt4rJN2DSsY/nts23Ge/+M3A0Yy9GNTg4WLjKgK6iwAYBXeOsoytR82zenPTCVfnl3HSqfxT59jaHVlHGrNaqFOvkFlKQEC4L1ym9Uk7LNNh5KQeaULoqtlP/8P3LyH8sFekwCLpSwtabCkDzVl0pu+fEkMXc0r27CTZhWDZDa+5KBwTcoDLIakcmEO7MmZD6LJuGiPO81tkzYWUjNBD37nwhaltloCr40kNaHxjO0Fp50+I3vnhq7m7oZWmw22xhNDrh3Ugw/JaIOGkuBrpU2k54ZI74Ea2nZELQM9p647HaHDAieGPyFUyXpqBintLsh5N+dPnH6NxIYfONgw3VmIfjLX36OO04adRgXnYcDCcthG6vxQ0NfpCgNG9fPezdNCvV5LW/tuBSSTIdO2eOtr8hDeYrbv3f9+ZfP4emL3yHjDq9DlNFmO4YJy8/Q4pshQnRDbAN/tp+YFH0D45e//Dk8Dfvyy8/hSYKTg0HJe9slZUfQ8lRa+Rmk5c2/U/c0XllIo7qzzc0v81H/lMBA8Qoe5dqVEspOOR3eX8V4UEfb1NUWXW2YZN0V/8CJ6BWnEdtxIIghK8YJm4gdKANLiaA2vicAtAcfA5G0vBIwz8iJH4ao54UEd44XJnp3sr/d3rOr/fWt3MYdz9YrU/VrMFQn4lyAdYHr1Ulqxi6dhJ6ZdB8pL8CV3wFbvJTV9kiosFlhVdqUOWQqKsqSQc+/nW+09fCQQRxZicN+Bk1fp3/3Ab9CVj1+ZcIireKUVt8Ukh7HTIw1kZJv5W3gbSTSrTZMR5ufuUZoo10pTOoTC4PnlIunAvLX0/ew3cfVFSfwV1fZVzkrdGGWWsJ76QsMTRmduUZHNTClsW9oB1rVdeGa40pFdQR3rhIhLmFU4FX6VPD6jMLyIkgnPRPkIzv9J2x+bSjRMWZoFfm1EEft6monECZcbUCZ6NfagXJQzp7eDm2MAVzW7eBTfxhqhaRCCfjdxjV8Hzid2WOPJoUNXJU+4uq9lgopyJMYNR1nTrymOD4fkeOEnZmwLZlcGjMmdKKMnrARTywW7OkMc9KmntSF/rjFJwFKsjUlLzvihXHVxFIb8KQ15fEysWA7siCf1qSBBNpJXX/UV/W/rpRcIB4OV2H8Uv4nYpLx6pnTQhMpeb7mJMs3gwrylA5Pjn789DF+97vfx7UnNq1iH1MYV4T9QLLppK+OBmy2IgukJtlZ1LX1zgE7FqiH3T6Usfa03e7zlKzWhpwZBY2pN+xzQ2xpraLPGn1rKUNj2+3dPUnucyhH7buCr1V9aoGuYxh3H6BJ+rwaiywv2MszJRdHyF3dzMhNO5bfARwFHV5fX7295XgV252natu4ub4JvyPGt0iw6Gj03W22zCXbMI4ru1z04tcFrqVJ+YY6NcFiM9iY7wmw9bbTLX/E2RV456kCd2SuUGYIJISlXE8sCP0TWBftD/f3cc+pue3qxv8x74cfPsUOW1nA95xfKP4Snthr89q6yeCRQ4mjG3PHEyCdVUHIj3Zo+zQf087O0GudsLRFZUy3OKArbc8Y84255d/+x7+G/7vZLbTI0837d/GH3/8+/vCH38c7YrXyPOGfyuqnH3+KjFf4jn2ly3hsEZfxyrcKnrFDvzvhyIJNu7bfxCbNM/p6uH8MeddnXoGrDPUH5/iPP7wP7dqFgTQ7hwnXArP8wC8N4pYHx3o/T+f0UfHJ4wh9O+SvHpSvm21e7W+7+ujxC+H6BpFlghafUWHI6yY310dixhgjOrFYLwx9qivoGkAFW/NZXOp7xnaOwHqC9ywscO/IISy+jWJ5RA72gRXIqgm/Ebt4COG3YYtvbXNBqR21NiRN6sJEu6+rn9yzOPzTn//EifwjQwtjO/qtfbXv5+eH8M2le/Arb+3WjQ7lYSxRXiv9dbUZCPINtQX7++XLz/Hl9muOH1olD9uH+ZS5RvDJeImdV2jJUoiz3ENIIJlgQsiifpRPXmlhaC5+lbXx5glfDur1w+vrm/Dt4+v3zIm7bdTayOXmMLbRJUbqfFPxp9/9FB/9Hyav96EdCPPiJ97vsHHfbLRcX91ACpsRxHPbLnS7WFHH8qpP+z+HfvllzRuU2RFftf8G3ZdSY3bDBPlYV9H9gH1stDPKhljoXCOf2ro+en9/i+zu6F5iCwxlJJ/CashNm9+0LeKqzC3H/N4Q32z69vUrc8Az+phz8127POI7xjl1+ERO4huV+pfP4lO2W+zduHb97kMIWzzic4PRxaP+j/ckPag3r47TZmvXohmroacrhdxhCf1YXatz+TogU+U6QPsr854xWdrk64cfP8U//fEf4yeuvrV+2MtXyTg+QftEf/H4Nrwx2ny5ry3n1j/9+c9xC8/mAtpEV0rqq8M/+1bxvxYH5psR/5jnMzFgDuc3+2rDz/iZY43/G2TQa4MwOhH/jDf393eMWUK7rtAuz6c3/zRe9qXGDXNF2t5hH/YRdg/+HXozLvndYtLt3Gf/M3ZwAq99zCd8C+Ld+/fQOqLPEsq91orex9hiHyNwqAzfDoS0aK0GRGFTM7KemOvZmQMm3L1tXh1z81baH+8fmANODo8R/jZbcHTIFrn+/PMv8d/+j/8z/vf/+l/jv//Lf0eO37A5NoTJV7RXB2kHrfbQskduLSJKrrdJLeLp8Rh3zEPqcUZeE/nOmRymIBMLnUMb+/L1c353l3V7dPEDvP7448f4+OFjGK/NX4S7YFjKzjIDz/j3QOyxPGbMO6Y/d6Xkmkc9Om4G5xF5qq/HR/glB1dm6hyBpqzM/fQ7ZaDM1Yu2tkMmiC7l9fOf/pxrHG29oj9j6gbZj5sx9Hvps01+hRd8aq3hhsVQGypZOChXH/ZEUwKWJwtxfSGGUBuFf/qwupUW30z1Pm0HwdpP/l13HjNnOCbcDbQO2KCbzK6dXDtri8pLGq8PN1AUcfvtNv7lX/41/vLnf0t76MAHCXmvPkqpsduiT2Ct8mGYhHGxra8tcy1tlSrsa0nevK+1hr5o91JK2ieXnEP+8vPP8S//+i/5P/zdEb/MEZwzXk7P6G0K167m1pvdKKjMg2d05c3x/boAABAASURBVHh9+t3HD8TvD9C2jdoX+ohlSXs3JlzjZ+a7g3TTamyxQFxIy0AM2u324ZvJ2tUOvfXYLl3/rn6UzH8YQ2nT/4/Yu39fe/YRw9HyuC00+2c/tVUU2jIY6QQl+IcF1NpCp9OYwzoMTcVOBP8TAffEhDpzb7vK1ulGnHNDQHMyrvYHz4yjzZzqnd761r6L0vcUJnGIPxFYXEzTlZ8Fp1hiftvkmTg1Tvi0EDUw2jmLdZCUQUc8patrj+WV8TMJyRqA7bfo5Jwue29feewKuHFs+VAi1gnglcDltSu0Q5fG7AaRju8rtieCtHyfcJIZGm33T3OEfYYXrwYKnfqSwCibgcluJMFYA9gYQ2vRakO+BCvkZB9lu4DfScyg5saO8NaCBkpkf2lttUomScXExP4cnrpM6AQSgtk2DAg98L/DpcEAKawc2Knjmk7qs22JD/yllKSvcl3bljzNysQfOZ5YnMq39IqnwZc63xLANk6OOLm8lQKN2JxwlcmMHeQY4PbQLx7hRwlILlEJ8JX61ir4awa8yvOv9Q0bbSE+x1ocq13IlzysJZIvcQytArflMyIgcM5xVE7o1ucTNqkuczx2YgKrTRtoLcIXTymVhe6ccnbDTJvVjZAMLC1xRm7aSBYWrxN2qw4TLohm8M3YzCu4L/XCbbUmbVHgAvzK1b4MiUobjSt8kUVQ1+B/RDaVpkINuO3sLU/+bNDHHl3keOK1NPjmlHjP9OWHjUwa7Mw4LCGcCKQnq9CPi2c3PwdgKcdLfa0Nu63pd0kzDV0pqT9Unb6n7S/IQ/zKvzHGZI6uq19zEvFC7ND3lLWs2dekz0TYjciuQBgNyuKEzznWDSEXS/aliTiwhJOXiaC09q2Fcadv6BviZuzNhNJTNZM7JByt1Zwgt/t9JncBnhm9TOhFPN6L0+cJvMJQfha6hklHA75yGbhW4Bn3Kro6I9i136/ysH63JcFj8Ct+44av/3udidER+PaXN4v6Ob68hJvA0r0gQ3XSFfwIcdj+mnSuCU2Bx8EJlhOr1sMzOORRmPqcV2kStnCkpbY+vNduMSybgBJZrNMOaqshbxnLSXB6/HJGRvqGunFQX2vo+8ISjjHLeCfd+pN1XSnYSQPWGLW28KNsL3Je4E/MpVRoqtFFkXwKlKC7Nd4sb/J4xLZWm5UG/UR50DnHzvT3fxiRBus7QAnbuOjG0gz9gq9JdzZmLNCXtQ+v0pc+7w20G/+0W8cMrcVAXBtajZ620lfAM0egc3k649/KY7vfpV1pl31t8F+jgrMxfmSDfC3Ko4JlHT/lIgjegCu+xjjtuDFn1FaTPySCSPmNzNQrD+DnhzGFIm8AtIKN9pIl+DBCV+FOSXGBXjBB1yoDZWWsOmFXRwtJ+4RdWtRl2isJvz59pA0EMW63AArmHuZYoMu3/Fl6eLXxDJ0zMtG/X5kz1OUZ3FIhvRbpSPzg1V5hNEbsbethwn6T91V48Gd/i7CFKy1eBbmAS1gm69JgH/lWJspq7bfwiMfAtnDs56aUZWjImFZzEP3e/sJQ/lt4rdJAheN+W6jKN2FmchvHWcRr/xGfl5eKLu1nvTR6DyouC/FrThvkIUpfQr0X6BN/RQ4uhsTfWkPmm9hjW3tlA00upOz3hYW2Cz4T+wCwfcUvLPF3paT/mKtIe6s1GjFdXbhokee8N5chPqmnpKciKwvjs11dokf97sKHV5+NV1MuiqbvGwTmTOpWvQpT/M6NJ2zLNuu04R4cA/y1wQ2wOYTzxGI3ZYlPay9JT4E7aJGHS7FeGD6PQ4txt42RBX8plVgxM88f2ZA4ppztZ9Fe5GdEBu9Z9F5xcKCMpUE4Kz44Izf0vosSKU9oNB6O4yagBJhLFvtYhIsrgGL5TaEFULZx0bxTx7U2/BObgx96JBx1ueYuv46fseu1vCZM6VvteQrnyoncBS39CrNW5uEKxQUaI+nOORPae+QsHSfG6NOWCb8Tnvx0BUilMq4kLukxx3klbi7kJfahMduE4z0PmfeoT3UN4qjgUV7Smn1+88s6i+21ERdbYz7uGQPesqYkq10wCHq6Ik2WGiXhluzbmMNqpa7QFkqQAlGL8uJ6xm5Un/I8Qb9/XjRxpWvoZ6XUda6xgiKsrkAA90kftpRzeg9d1OkjYEB/JWP7AN2OOSG/u9vbeGEDT1mKw6JMtTFxT8jbudE6YX8vfvcTdABU0OGfmNrPuOahiHAds91uorZKN3iFxjXW9sitoeuVZvm2qLOkA7q8n5HFDN/ScKLOeP7w+Lz6BDKiGe5ilQWgfJZX+zrX29+8yVxNuMpTnQd9HegFqpK2ij5q30K59eiqWODP+nGE3qp/6wWRtDuHbLd77kfGr20JXycSOFf5l36vBVh9bSn/ql5KhPHEGObVIa21GPBr27Uj53XfRJMX+WJIVOhQB4BnjYgPIwfH9tQPjN8Qd40jG2LJhjhrX+Ux069EYfPsMdzU9c9z9UFpc7y0K/MFG7Qu7c+GFRFiW2J6PrEpcwr7vb71s6/dpNf6s0qgWP9rmXO8fS547Htpl0aLcLzKR63oAp58vtRbV0oNBL7Cw689OLDP0MZQNqGQGAAJYduSuckrNrrqTtkKRz1b+qYdVubBmfXRlPFfmzlhd9LKQEAWcqYa2oS4z8yX0m9b/J183sT2/zc34Fv1ws3/98+CMWo0But0bhapWALJYMsdvh0OucPodSKL9w3DKHBXcegRZTve0xD/LthgpXMItx9qbFiIHN5fx/XNdRyur2MgkAafE4mFu6PHl+fcNZVkSyYPJAQPT4+hk+rI/j2pp47uNJt0WmaMKY0HWK8EslecR0cxWa4aeo9R0+YGzdPTMdzh5DFGNqO8rsFryUn3kDuWV1ansbrgxCM4BX2fwUX+LCkjFqqeWkuD12d2vC3y72LDRCWNPWlanVTA4ru//4az3yPeOQbkdg3e934PDyei7z7+EO6sSosnEn3TiSKTFp0iHRFAKR+SbhcnOlOPQ3uyIRy/T2hDsJLWRxJ0d3eVaWs4Gi7HcLVNcIc7xtW3UgrtKFTZtaGm3gfwC+eMXGmKvtVwAeMixyDgn809Pdyz0XQkAD5/P+1N3RMpXDRqJ7vDlpOqK8o+Nrs1oGgbM8mj9uYE52JA2ir0qFODTw/SaulbuMjacIJv2RKEhXnY72OV3w0nFD/E+3ecJmqn0N0DR3jK51IAFcKXplFYyMl765TRTAA6QZP0u0D0TY/phQBGnYmRbU600tZFxT9qdOB5ZqL/5euXPJE5soGhzCJwDoo6d3L9dnufJ38PnMLoH9ImnBXvzKJpYgLwKaK2is1tsY/VfpXREzi8nplw1EtXCnYxYUcLE34NNzt860HZFGjSF8TtZKTNLmjdTRJl5HhPChf0qg60pxm4AIvLp3iTv7hZyQr1OeD3G/zHU9xWpa8k/gGa+9aSdkbkj/yVSjtP4tE/1IX4GxsU6rT0JRbk+0QCcscp9yNFeZ70bXjcsLjWzr9+/ZYyAtQ6oRAzfDtE2uXL02ETDWVvLFD/DR1XYNS+hAsBJykN34WJb6b4KvXT032gppSfvvMDJ13alDSm/KZn8LpYUD8zOnq7Ii9xWaRJfMPQImmBZum2zrYJ/oRl3zN6sG6gj9+NI81H4sQj+n18sw1lZbczPqQteiqebwa+tStX8bTBBCnCE+K7u1viynMoqxwPkp741yH/IoMWZYHOeuq6fJb1gh03YuJIDSeG2IS2oc3M4BeWbxKYiAqnoePddkw+tTNt0qTHpEpdSJty1lYCfADNJGAinmtvwcc+DXvxJElYtVZqAzvA0PixfUCWynAkcWuU3j7Aozn170njHUm23wHy/OA88ZwxSDvSdz3Vdt54IjbfczLsYlg5yZc26Ph7TyCRvbIeakMOFToKfjVnMrzG9CN1yAmZeVP4lTLFpqRJOzbe1r6F8pAX+Zdv4Uqv86Un5vLbFewd23EBpW8Y59/d3OQbOMZ9YXXFPgu2NoMtorIoaMh9IF7p3/q6MK0rRRtYkuYzunOAdBmXtDdpqK3Ggbiofe9Z2I5sOOnrR2zujjni4e4xZae9yY/j7r59DeXrGxKPnEw/Pz9hX4+U5/zuj0fGKddHYKjbBo5rYKu7Gd+ttYY0ulkhXyP2Lm1+V80t+HwLY7WbI6TMawxB55Vivxmfca5XXz5v3uh/9/5jXCOvYdxiXsop8k81pPnEosox+syMjE/Q4ULZOcvxtbWodS3qxbcwtXHvlVNESRsY6Kce7Bs0uFmVtoANS9cGe1QHyl8+vdrfOq8+KwdpmkmUZ3gBTMLWpqVlBIZ9tNFX6LbPgv68Oj94YnzxJ+fMEX5bbcx32MqHH2O324d4DshFGfvG1k8/fgpPy8X7Z07Iv37+Je7RU48urskzBviSXvVRh5r/A9CJ+ergPIpM/Z/2JvzB7wOTluDzgv88UfRz4UqzcYCmcN623j7K3HbrUWj6qLnRA3Hd2CBci7AeyOtczOqP2t7D3X2e5hu71IXFhVLpkD6LEdvd0Lq9/YZfrt9VteIJaJjf4jO+QrxK+vQfBU4nfUa9XB2uQ56lURkbA7IvssGQIHmFoz/+4x//EJ9+xM6QmbFHUNpA8kre5XhAMz+PccDmfSvEgvngH4/pt+KBnIx9R/JF5WOBtNTbiC9bzLfUyWY7hv7iVb2WUiGriOatLJCxxgT97QG/uyXmm9PKh/iO0OYca3slXm2wMXXew6N9BGTe5mb2uNnFwPxo/iNNM77yCMx75l9jpbzav7aaOZvjjVl33+7jyy+f48u324wZqyyWpFWc9tPn9Bf92/wewslnxri5ueGQZR8VeuLyeWPRcZH3Jf1kO25TTo5FOXkxvrZWY+3HBcKH1hL2Fj/YowufV0ktuZB3oPakfCb8cCJv0O7yTVj4VVbOd8FHXlyTuHmgfRjHq7SCR/p6rpgkRhnY3Jy2p47tY9yyAAYbPYb5irHzCftXL8L+Tgc+Jt4JmcvLRltgQ2e0cG+ckucT7drMRHyQ/uWvcLacY7/bxQ+fPmF7yBL+xd9qzTnc+zNEvb7FEvGuZcIuzxRgIAd1JA3ai3Te3n6Fpym0R9iEx4U5ZWItNIX5hz54h5+6nrD/I3HFsfq0sMSr3VpqbanjHppShq3GYN3QuEpnww62cXX1Hpq34D3C7hIb5gjnSN881Q+UzQmb9s1B7eiE3IKPuiilRq3AbTXapoUx3noPgZ6IV8ZP7bXUEsZK5x/pMd5+w4bTxum3IKeEpRwLcykGY53zjvCMGY7d4CsDfSwjdHalpJ7PjgfHPXPkvxFzvSqTE3OF+I1jkBxR8je/lnBj1LmHh7R1nIfbBTlM+SbgjH6oiAp/8myuIkxtwDbtxueJftJpsV/WIaN5JhYCQPotKJOnSHja2uor+9hfHcI3mg7Ef2NPq5V+BV1g28DmAblWSkNvDTLJD5lXjefahEU+7ads1Z/y6ZFHoVLajLlQAAAQAElEQVQ7PHHore6MB+kH2LL0OrfJD92SPNcA0n86nfDbrP27+KUc/mMYATM2+hvD+w0ZBBHsPJT0wr2KcmKwRykVoywou6J4S+MeHRlUMK4TCYPGNhOcNEYR9LVFrTUM0MJQsRqpk4jO+0LyOKFY3zaArOynwbhI0EAdu0DQU/4t5Le4c2Jjc2jA4XS2zW4MA4mwHW9/XzF18rIOi5WMpNPJTafP5OE8sxt8zInKQKLhddC5w+CFLW6D/4xRC0feDSS2SZ84vbfNBGA98YjoMPAKbSYHIxOPDmVxQl8DoPKTUvqWgjxrJgvSW2sPnTX8KCeDhMHKhOjp6YHNlKekWZqkT5pWGgrBe4ZVnBtdoBFBZLFPrS0qvCX/4FwbAlwl/9TAnesFGfuqr8H8iQ0x8asDF6NDQ3+OW8kO64NnZSYsEynl8Vv4L0/roqtDHo6Pt7E+MzQwLcgk4JHEGSiOJEIJr4OurkSF3g0TfaGztmQA0GZS1uhEO/PZAGKwsYjTDUPpd1NGmP6pxcv0lEmnPGUhMHs9c80kH5nxgwSUwlqCj7ilw5PTPRuVPTQ5TtxOkDCQ+lN3Bk/tcWQDqjEJtM02Rsphe8Up7CGE0SpypAzYh0HVBNFXR/fbbTQm90uxTRveXupyY6WFODbAFk8uKhGq9DjJekVyYaLRaku6CjwoU982OyOzBX4t0n3hzSuM4+/5kzY047/aXo5BMNq2MGbvgSO+mUnACdXFv7iNEZ6YGKzP9LOv+kn8ZjcgsZ/Pr8QKSPv+05DHzc37OFxdxWazTdql0ZggzIINKeMReZj8KQcnX/kVpouNO5JT/w7ejTnj0PkNn0nwCVpFpi771kheZjZ8n8ONY+lGjJhzydIVpSb2BVk4ikKdcqImN1EAjU5NUm7i+uaG+6vY7rdc9xR0ifztLz43lZSlRdnIj/JRDguylJfdm50v6Ed6z9BbSoePzGFsgrIwnniFmlAeXYFOftTDkUTIhMsi3F8Jhw91ATxlZLtyemCRfU881V/UkXQAKuWecZoHhuUCRdkM2KzXGXrFZ9EHXJSZUOlr+qe6KB02Dm0ZIyDWOpMRr8YIdeYEry/tt3v8vNGLWnRcGKepCOuOOG9y80wiNmGPjld28qFP6+/PJNCJ34QKm1Jujq/AUfaWBE5lAb44rfNeXNrdSGLtlSHE1olDhTXR3XJqv2cuGLdj2F95qD9hGM+lXXuULmWhTLT5sx1BKnzEyB28FTTX+bQW5TmwAFP3yssxbjy6+LAYtwQj3lpb2qV2ChvcR0jTzdV1XL292WGltE2nY+iTpVTmlBbGkQGf6VN/JV/5lyDlkzEKGkqQ1FEpfC6Aoobx+lurFZsoObdoO9JmrIajUGbKZ7/fYfMHkvY9ZRv6p3Jpbcg+DX8biF8jcavCi2PFg2UmrdqCfqj8zti/Yhoa9EO38rEgvvjKotINPe27QlfO0/TRXtWBybu27MmzfWAklPEA/gtOpW/fE4mmh1FunDvOugKSRt+V9sZweqOEGd/R/uR7hX/MnMF74RgTKrYlT8KxXl067lJnvUUc0j4mnk201ofPqIB0awlloR6ltys1Wl8FkfJ3vA/SaPF54jDuRC7k848//SgYNku+2S0PVLa7PThazn3Ok+rPcVfXh7jiwM1FdxtWHNIxQJc0ih9xhLJ1nvFPO9SfeGwXhqVAo8WxPk/44JHiVSK0M2F4b8xXNm7C2W5/445yEu52uydsLfkF9W4yfbllI4GF5x2LyWfim4vPA4t48Wvn8iO8M8DV2c3NO3i6YeF7he2PsFBCuoSdtDOveDgVfJxX3Lh2vAuuVw53sPocJx0ufN4xH3ndb7chfOEYx759Iwf9dhtuEtxxcJPxVBqJRdqUMI0H8gaqiC7CgwxlIT0WZab9v2KH5nf61kyMo2c0fDJLW/WCCUbxH+aY8Jx8svhU3ngc8bsx6Ux5EyiUsXQoX21Uua1Fn26Ma2F8sVT8KfjMxPeT9n564Qlq0v5WxP5WB8piwE7qm90oR/GIz/HqNQf7y0HQ3pWCbBu6WWUpvhlfn5LngJaasWpDrLWNITlHn+kjvBmaTqwt3DTUtw/EZfXh/CNOZZs+BV1nBOYcAcqQ3wCY9DqGCjYsnsMcMviISzheMb70a2OCelzAXWuLXkD0NU4416gv+f0uU9qkT5+3aJtn5Eh1+p7xd4Auy4Z5frWvQ+qqthrmhVvi2I4yUCq6UN/BR3lLX6stZeTzhac0AXiVvJFxu8Mh3r//EDf4wW63h+sID/gm5kbpc5yw+1pSF84NG22ttVzoO+4Kue7xsXfkNNdXN0mjsKXhiroPbCxZL50Bhhn9qXf9Qj2VUpNnx1xKaxXREtvQoX30C+lRhubpHsg4l3soYx0soaaSNOoHrqWk3XnN+KgetIEVFlpA1t4jLsbVqMhP3MpFeMIVh3OqdApLOXalOiSEuaDrMwJ1rHLZoSd51jeE47pmQFZuQO0O23BOcrC0uGYyHxFX0sV6xqs2CHXhn8Db968seBaYk3/p0P6tF6f0eqU5Y7W02mb9zft3Ob/67Fiv9t1Ao/fq16u2Ks0XWylUKudLke9sR98j9jJwXcvIAUtJvK/ok2EhfP3Je3kRhzQbsyKATHxJXt52sIxv9hWXa1UPUL99+ZqHj8rXtr72aQfK6aQtWGC4A5x0SdNmO5JvNDBQySBxJE6VsFZR+/fz87fHkkaKfDVcLqmwhTr1XFDC0HCwvqWBDCR1Fvup1COTtBPZWiaSFqfmoG+JyrhGqTinsHUOE/ucPFmMaDSn6QV8Z5SPidGvp9S+xkDiaED0rRtPevzb6FeSjDaM4enNbnfAaNZFR1dK6Kj+7aBt8fZxvE4sfhcmdIO+mR3sI6cyz/nar8Zm+2G3D5Nj+V0ILuKyrSsl/PvuTCbAPbQWwsKGc2fWPo5pyMdF+g44h8M+fPvGv2O0bHDavrZ0uK5AFcUFu19gvcP4R5KNJtxi0JxZjBzZ8LqP5BuH8oTFSVB5y5ryUQ7eT2+B3gkwkCLQowBHGkEYJiJR7EmLeGmryFgaDXgu8p3gxOXpjAHXZMKJSRoTjo4PCPkU1EwCw2NcNsayHtjWqV/feBKH8jToCq/Cv/1Qdi4w0xY4pfeL7jJYYGwdhA5DI4ndhmMm8LizLEwnHAPNEX59fmThf2cidn+ff8fs7v0j9/fWc73zuya0MTakDGZOzl4tJtvqTXq9ZmEyUBbaKWSE9DspOPE1aLdNmidoQsChDjZsQmpvmw2TA0WZOUlY5wmsfzvuhs6gzyBzE2rt7Pr9Vbx7/z58O+fA5Csex+x2+7Ddq7qxbgTuRjzYkLD7ttq8AVK6vXZO7sBXdhU7ChhQVtLqZGWRb/mt9qVPT3+f5Vd5nOBrYiKYsH3HCvt7IWg73onC5DXblRdO4CTqs+32f8VHjQkTV23SOvv4LHzmW6groo4Ntv/xB06o35N07HZRockxytkxA3JXNi4A/NvhHfLpqcvB/JrBf397F18/fwntIeEDXX5cKMg3K6wwadXX5teJyek5N1fsAwhUWb4XE0qerH4rGD4EO0548qI/v//wPj58/CGu313FNfpT1/r7gFy1cSdG4WjXjl2vc0iPRTi+taEP2t/2J/+UgUWdPqs8j9h5rZUEX19Y5VVKDev6UnSjUKbH44lY9pKxzP89RsKzN7IRjxP48/NL3HMa9e3+NhcwbrAcidsmI+LXRy2OFbC6zHr5oVJdSFMW9OqfTj1zUmrMd+GjHugW8uw4S5QlY+0Z2ylFm41M7qXftw2Mdwg+fO5bw4yXTMT9n3u+fv0CT09hIisPxhtPx55YbOnn8nGPjz+zSXSEHukSt/I3SbWUihT46WsLcRmrXNTWrmQi5yJP29IPTiwyjDP6jpuR19c3OccIM+WBT2TbAX2/c7HponXmtO85XvEbY6YyUgbypNVoxz4XdLVeI4ynI/Oafm29CZ+6+HZ7G8Ze47BzjzHXglAifQH89t9t9+EbO9qb9x2AT/DvOG2Bx5DPw2EbW2KGNHelUL3oBiFt8rwhpnSlULckfOWnnJXTSJK4YT5yrHV+98g9dnPEXpSV8ez6+irpWBcMVyzw9rHDDw6ULWO3xCrhjPCqLip2XNQHlLwSN6RVG3KTU1uTT/vYf8dG+u4APK7S+xnf/vz5l7SlATsRt31aX7POedG4n/6PzyiTfLNvaA5/KwU1wivx7YgvPD4+pa2dsE3xugGvXKRVHJCJXifixISOj3HEzvyeIG3ukUX/BB7CArYrjpJ0uHh8pJ+ynOHRq7xdfLKv2CGyHd9ko6xLrGNP2J+0iNdYtaFPVy40z1bHyFjzEBghaV9pMt7/9NPvaF/C7/hDoSEfu8MhBvC5wPL7Oz5//sywhYXiD/Hjj5/yzdhKuzQaq5zLtBJQJk9DrVxr9K2xIBspLZ+1B0ttNet6+hFmUkbqU71CzDqONm3WOv3UeOG9viEM/UVajeva/OP9XfiGxNfPX7l+ZUPoDrgvwKrxjvmydBV9HMOc0T/V6EoJY/En+Pn04VP4ltOIzYtTGQ7karvtAXnsUhbSJb/GK+XiJvjMxqn1+sw1Nnd5W9qr/7ut9G2Qu3bq93H4XVmfsUXj0y3zzj00PxoH0fsR/9Au9Efx5MYqqXApNSqyHlrLfJUq7GVKm1rHTNhoyRxT/fa1QdKCvtS713zk2fuUXvbvW4sN/Erjjnm05bjAn2fy0hkcjKe7+M2lKvqwuBlmbHGBmnpHjurCAwg3MkAEncVpCMQF2iu215DjNkZ8cgCvtq8cL/T7LOycP4FXgn9cuUQj99kiW+ncsJjW19e5dwlp2RAjzIt66As+KTvi3ZliviGOe+KPcdB5Q/z6ozQ7ZgCmfqtNnfBvQARnKMS6JbSD3eFgFfb0iN9M0fHUN2RHUWaIiLnmmfzhCZ2cZCXcnCkVPZwLNjeFfi3OtF/yVDt1peR89oTuLcpDGpSDNiNfw7CJRjFeXZMr+EbYgY0W9WyM3REvdwdj3YicWxRipPYrX85VeS0VXgpUe/FqXPC+xshhhW9vf/rxh3h3cxXjZpNvPq7+9kx+MAc9o0O2FX7Mx8U3Ev832zGu35HH+F1azGnmLx8+AYe63Q6aiON76HO++ekPv49rNiTkQ/qMbykL4icIQp639FfHB8Z4Ve8zwcF+6nRGn96bMxirH5i/ncuNC+rYPsIW1oBu1EEU5A8OZfvE3O94bQewqkDUspf26pgNtmClG8ePxGnhqxvnaGHbpzbkidKFecnFBmzQOKSdbrDxHnmJW32MtjHvHyjKRfgv6PzuDb5zuHAmbE8blQ+J0+dK+Qe6q7PArRZ8c0q/7KiSFnP8QVwMkDfhMiA26Me1wzs233ymGXJKOGaDz/OQui2FOngeiVGWmrAicUiH9mgf5xr1s2Feca4bmRtH+LJN2Yvbvl2pyLIxfiH2PjNHHrH/I8RDBTTrz9zRrl1F6AN/xwAAEABJREFUON5xbqY7NxoXLc7Hzn26yqWP8cV+5roCVD7aoPZ42O2x3TFKL5LgwGqRZVEljlL02nz8u/i1cvk3xAr+kNRcCCulsAPeR49CulKidDW4hB/bKoHKe4uObtH4dK7WhvAe86BZiCWfR4y0thZ+NLr7x9v8sqkvXz7na8dOyq8kVme8u2MYWEMjGZxACCom7AZNnZO9KQLda8Ld4Cw6rpO4JwPC0elzMhAO/q5hOSFPnJw5cZRSYtyOIU06lUb88PSYr+Fpen1xUOFU7T6LzEuHgV36PFGTDxNdZWcQeHo6hkmFC0W/2NQFSwYFFp06o+NeSQzXMoeOYFFOW2RzgEcT95EAZDkQUA3Ah/02docxNjxvcHZ5gXzQi5kLP/KjXIZWo6fYLmxlIa0mTU6mlQAhHhcQjjHxkl/51ylngnQmMMhJOgEN6wqRVvRyfJlyEjUQOE4cJg0PyM7dduU+EbBtM8lQh8I2MBrcfGNAuaiDMy7+yuLlhM4N6k4qwjq5CAYXEZN8dgZViYbdqKss2ENtFboo2KF8FK4V3qzPK/cMBASUAEsaLryo7x2yfnd1FTcE2P3VPif83/bveBiUNYK8TGI5YcibOnTRdw56FWiM1KWTwIl2ZfDAxpQBsNOOUJP3LyT52oYnoflfO8Kn/XNxa9vDc9qa+nLTILoIddrBG6LKN1Bs82RDPfWtZVK2GbehDLR98ZjYye+EbF3UPjFxSrs2aL++tRgJ/vpL+jH0+TYPzESF38KN/ZSXRVhn7EK9WmYmujMypVsoa/t6+uUbWP45pv2xlqSph/ZSfqOnALp1b0Wa3OD17Z3j01Pqq6O/eGdwnsBl8u0izz/tOpGwax9exavfbPe7sBiDytvYKBHyBjuIbokJe9ZHT+hNXmyXTuuk26s0D/jhMFbkXrDz47rYYJNS+Wmj+SbKeSLxm9D5a9LrOMsZTOLritRbg2Cp+/6EbegH8mws6oqyqMCgL7xiqbkxOr285BD5MZE6YKfvPZUmcexoOWkrbBZJ/wi9+6tD3JicbfdhQq9Vyl/fWozYhnHzan9gI2kT6gsQ33+EIT1rkV5G10oCMkYpb7RFobKEY1ttYQIhbbW2rIf6OMNbvilmrHudY8B3ttBjfwCRMEyhjJ9ZLOkfxgoTapPBCTtVxxl3gBPx1/j1Q9KEbLQF5S+FblQZd/fAN6nxxKoU43Ugy+Vt4X4kcZnY6LeQyLA4U8/6qLYu3xfVlFj5K+ijp/CUb2CRhYQbNhU5Oh8oI2Hom47PQizQH6T9iG0aD4VnH/md8RP72cfx4ijQ6lUeXxl/4Wcc9+HCAKGu9up8gq7tgwjgDf6Qj0mUsF9IQvX5CR9ZgPOauGbscsZ2lffE9ZjysJ3RwJjZAH1Muz4xThrUq3avLI2zHfq3Xvk4/1qnHaW+swEKkZPykbeTNOFXziWB8AbkJX8zNBmvPv/yGf3P8V1P0GmcSpmhF/WvbCy+EXR6OSZ9/mmBPO7x76ub61APytMY6jxhX23xmhj+4eNHNmQ/5puE0qweTDiNtY6RHscnL9tNjNtB9pIu8eqXzkvea2PS571jDvjdO/xvz5yhrJSjbcJUZlt8MOWjXlM+CAHo9jnCn7HL+OH82yPbw37LYu0my477oelnM7pZMu5I+93DPTFmjkr/9N+rG9rY8EJ2yi1lhlGYb3z99gV7jXBeX8CrzL/8/Et8Jq+ShlIq82cNYak24b8cXxKf5KpDZalN6R9difzC17/85c/hn4z9/MvP2NGU4+1rST+pzn0L9SVSDvDiVZnpA/p9D0JlY70+Wxt+Cg+1Nk639+E8pM0bT9o4hPHMWH5FvNq/FRetXR0Ax8I3ghi5pN7O2JeTL+RikDTws3AKbz5h/qWdPDw8YO93cfvtllhwhNYaXS2MX5hPJ+om1LmkbC92byzyZN/5Wl6NqdItzY14Kn3G208slj/99GN8+vQpfsD+rtCRfFZ0Bimhzzl+aI3cbbQqdep8jwgi4ZHLaMM2pk7xScc0xljsp1+t9rjkos9+lld9Dn5lXh2LR/lZUC6bGo/wOafcjDHiOJFrmQs+vB2MaQsTOK33z3j8EljfuPMN/VfkKy/qRp1GUVQz8WQG/JJwpVH9jtsRfir4Fmg07lCAq44WbDJpxLBKqYzDBgJdLsCD/hP9zB+kQdlQC6kgyz6rrqfpNQ847Dsbb7B9rz7rDzMwHOcorxPzvXmPb7U/3N0xFxyBudKs3At2CSHkyi3caBi327i6ehcfOdT58P5juNFkfmQOply13X36f0tfUGYAzB/1JbwevV8KpMcr+d39w108Pd1ha/6J4pLzavNPkyiOUTTqWPlsiCM77Guk2OahgvnGd/jQ7L18W0TeWsX39mzsfozSN+aNUyhDbcZ26fB6RmbOu64HUv/k68Yl732TxWJMnf2LDGSrzqShrw14U/gl3Q/4kuMn5mvh217QZ8NWK7z7LC7j7Wqv2B4V5gDapDL0mvZEf8f5rM8Yuzbwr/xKF+HaYQAuhpZ27Oa7uUIB3gZdGTfNjcxXleErtkoT4yoblzW09wt8rwm3ONpewOe+bzWSZuww5xwOio2Bzq/2cs7Pdh7UhbGF29Audtt9xqoKH65hnKeUp7zrz44zX7lh3vjjH/+IbV2HfI/oNsdArzLUviCCn0J7C8fOtBl/fMMu8SEH5SS/whWfX21ww7w3IDNlMNDHIq/20U4uxWfr+9qiEvusvxxK2FbhwaIufb4UiPKHUqIwTr6N17brc/5JZMqLfE86pTHn6qvrGNGRdfrlk3/Bwpx+Il75Fp126PgFPoEcFpCganwdvz2SRxm/hW98kl5h/T2VXy3xb5GrLtBHF6UvXHGmrnItSamBIW+69bmUsu5KaogYYcPIRpJ/DWo17mBsYHh1NXD6OGaeX3Hsl7jlFOWWxfJlpzYXkDEnCgN5x52G57eBuwO7YeHqeJ1HBzFQeLK/YROoKzX/RxlPVA0WBknHQwFQ+CHS6pRnIkah7waaLcKnKnRiDRNLDHGUKOz8P8YDixZpyUSgbzQvJKgG9AiDEZBzUjDZeybh88T0hcT9xARgMJGOs7izACmvSy6aDBiI8G1iGGNDgDAhGkh4Rnja7LaxgWcdXT5dkEibOC+OUeDFurWgL57X9pkNqSOFBRCLBfsbCEfgupNvnxMTwxlH9B6yMmmZqZuZUGcmApilqVBWuk1ibVc21nqvzExwLROTg2Nsz0F24kZYR5IP24WtDrogEQOpMLgwDHqPz+Gp/ytbxwZC2+SrYTfqSjnUBo+VguBssxjwK7an/dnXupUGLFbg0OBPV0pUxg7IdNzt2Vi7yj+FG1oLP9J5TnksOYloOwvPJ4LXBG+KxH7K0nrbtR0nPMuM7NygeWDT5Xs7fNp/eoNhu4uTE/C0YScvedZ+tF0DpHDEU6BVPs7wYEB0klHO2rF8jPDRTCbAkbZGMJZ3xwrjCI7jm9yloSsltGP57YVdarIgDyW45bkS7OmGD1BBg+NSF9A/p11M6IpZk+ZibCBOnMBjUQb2p4nxUJ7wjB8Wn99KxxWaF2TrpqALaydh/dqxZ34JR7wTOJWNi12TGxdr6qJA5Mhibs9kbBIxosNKHUP5AT60wVHS6qSpT87AEi4dXL/it/gHPmvSD6vhyUirLQoySPlhj8fpOZMgLAlYM0muZeJ6DDc9zgyU7hXuKhcXJlkUKsjWsQub1vg9RmRfKKRFv5qBS3LqE3pWhvKmvbv42REDPJ3abLf24HR3Isk2oY1MQg7wf80i1fjgOCBmP+1DGAcS1+1+HyYX1mXjb35Ji35tsmn1xZeMrT5bZMP6odXI+PQW4+UBkpN+5ZXyxQdqbSHuSv/g48JSuz0+n8KNH2OtOp1I7CdsZx27yoHu/AC5sEjgTvou7fKmbgbwb1h0iKNv6Iu+dM0f+x7fbF5bEY/zgXZ2ApfwkmZ7FyyEscotC3rHLNEttNDe4yP6i36oXp7YeFvpRaMAEZYxXJyv+MeCPUcXudDT3kwcNbSLbwKSBNXfIPYCDHHIh6XBly36t7Rq7+KwK2YGXQs2O7FwPXJCd1ztEpyLjcASv7Qob8cnrdjbvGCX/tBX2ZuI2c9hnsI3ZCj+gat6Tnw06k+VupG5sqLLM3XZhsy8Sps0nt78qiA8+8mT7cr93tN72guxwDrHTNhI0ka9dChD5eu9ctNWjIX2GbF7bVi92+eJ+dh2+5qjrP5xFdfXV2E8tN8Ez27oqHv7EYzC+r61GJlj5ScK1kQ/cdv/iM0IH2PmZ2GjYSa3qcwR21wQemhQsYcLD9qL8hqQzSXnsa5iQ17FK/3a+xG789l6adzt9uHbf87FwkR1gg3vz8jmgdPxGdn4bOJvX8faZjzUPlSF/PnaPZzEFpjWqV//lMoTWWUt37VefKRgP3MYb2c2a7WbhUW4/q+8kn8oUW++Vbm+7fKNeDNhtwiMNswIcRLPEWDCLyWUwQa5SuugjNauod8M2PQGGVnkx/Gt1ZTr0Db06UMbMz5tM57v2Bw6UPZ5wNHXhgsBMH/4hbDEO6fu8FOeURiUIQXr8EPnCuVgcSPgkdP6IzmZMU055njkrJ9Ij3UCOAPLRY1zsPZgXO9KyQ0iadzCx954y6a8bxz5P5F9/PAe27tJfQ5s6PTyjyLEYak8Z44Zgf/OWbgNfU67cd7yWdlb4CL61rJ4L01ehWXRjrQB7cN7dSj94hF336rgiA8nxEIeA/76ZpMTslG3Fm1zRl5nYoL++Pz8Eve+0fR4z8m/+e06dpAWYMBSaCvm6NIjLtvUqwtSaZiVadr6FNqo8pNmCGG4kk7SAtNhelxSFuZAJ8Zoy9Lz1iMvqIOhyAw6k18Wh8pImPY19hjjnd+lqSvaxxp/5fGRPMw4csS3BSiNpTdKUehb4atvjTkNH2eO9I2Y67c3PdwAwPDSJzfMNbvtlnjQiLkz8X3CB2CjCHWJgnyVsfDEAdHpM+sG1CPrkmeq6Ndq2lIp+A9jF6Rylsko4Rs/+oAyFZ5xKZsi0vf0JflWpjPyoDpqbekjvr0j3hO5jO22+VyA6/2qF+YM1gHGz2fk8sy9by1q68bTEzqwGAvk23HypI/Ih5tF9ltxA7lUbHjlp0eOXYEh8UH0Sif80qfCs/HBIn+VvtJWoT1thxzWOKiPqBvxWi73x+MJWb6S97wi8xJtGMMYan8qkCBSBKf6X+GudDmXCn8g/khDJ3kAhnKGAQf8BZoZDfwpnpCJ8UIZ0C3UQekqeos4YdfJN3h66B9345rfwJ++c0TuFvl2Q7ErJdy8cCPxd749RbzQ3y3yb79X/E450zX127e22hdxX51o79IxWE/cMReUXvUhHOc7r9a5Lqz062tL3pSFOCy2962FuqQx/VKfkT7hW19KjQ4blhbrHFN5sN77NW7WpM928xnlpN+JQ7jKek8eai66g96urDLQZuwrP8Yci/Z4RpbColu8qdACGKsAABAASURBVIb8eM4N5hP+qh2elRGdunLpwcPfwc/fHDclulUJCLpw1xV+UzSOBRdzd9iJMReuGPvphQCPArtSYtxtM0Fyg8aFygEjGDA49bSgwBnn8b4rJQ3IxdoVp9Z7Tni8+nwxZPtr4J7e+L0et3f34bPjdTyN5oVFmQHJL6S038SuocYsjSY+j0xga/BcCNRMHuA3EZcPWEtn64oQ15L13Bbo05jTMbkXn7u2SCKeOI01AIoPtsMJwT/h8EtvBSWPjq+14QvWANCOwKkEjIFFuomqk4hleEsU7ClO6XfCPOH8OszT8wNJ2jF5922RE8nLjCztIy7508k3BDdPCEupJHYTC4N1s8c+LqJ7caMLnbNvK20zOOTDE1blOOFs0lBbDfVQGRNRmOzn8GRwNlFEhszYMBXZxx14Ez77uiA0QZWvA5PkzXsSInanlYcDDPy2bbcuQg1ENRxrcLwmMB6YeMVrenDEth7Q3wMJsHqemegM4L4mCEnhhC+t4QfZiqPA+8pnJRFtTOZjltYqurAUrvADglW2z/mmzfPDOjHLvwHq1QkQOTsxuoFj4mC9qCoy0Rb20GoRp3T4JseCf/hjwiBfQ2vgi9SdmxrSuEEu8rrb7jMBUH/pS+hCOPpZrS1lK2yTHDd8nNBNZk26rJtFRGF/TPWH+KVPHI73qsy8jtiGCet23IY+pq1Y75hM9pGtgd0FrpOptO+2Iz46MhlUwWY5a8fgTITUIM0oTBaOG1rNjTLraErfkpeGDAbbBtr7EpUi7uAjv9q7k6p1h/02GrwrE+OKfqydC7PVmrai7A7EFWONidArvuDYhh9p29KunfXg7EoJP/JpMqTNzPDqvfW2dt5QSvgvbzT5tXQ887PCbyRYLNauKId9DNDzQuL0wAnq7bf7TJSd0DwxNT6smygLycqExGb4XvkXVoU2E+UeGICPu4fbMMa9cPKkwegHJkL23bBJ6wTvvfI4Gm/1QXjT3/bYoX+ioN+11gSHvc0ZM+x/ItG3ku5cSnT8RmX8XnJhy01U6Git5vWi4oI8tGfjh/LL7MfOAOoAoOzrsI6pOZYRChRu1at6sag/nzvGetWPvLbW0zPyNFeeWxvAmADS9kcSh3HcxDgOPA9RoREQkAHd8J90JbElx/k724HaWVMq/CF/fJnH+D4ee9EG7GuirVy1h1JqDMTmDb4ytAZJJnwLJ8YTi5PJ7tSBBf5Nmp7dfGATyFihsQjfIry1s7UFevEW6JVn5alMHKPdpx9Dn2OMgdvdPkzual8BUQSQOAfo2eC7O3R9SZy1L5N25Usn5LSN7R7bpOgH1okz9Y+coJwqfkO/9a/UgSSoyXqoDGmS4NQt8q7qt6OH92/FMQsydKNaf0r8yFxiAW2zoHwM5duQ6Q6/HqFfHzWu3379xqHPI74xgzvQb6OMkfIDgqSdkdkK6NKuTiLncXFPzFVHZDdRTBA9KfRtmbtvt/kW8QMx3Zh5hlZAJh7hzcBVf9phgeCBuNFqW3Fj1/Jvu/0WBtZWU7b2lU2vxsh1HtvSNgK7QNeSCavjKvBG4rxxaIMdb7m3WNdqzf7qwHxF2ufvNNZo4BtaC3F0pWDDM/anzVu4Z2PfmL3igTZg75k7tYu0467EMDCexZT4R+Qu7t12H8b/BuwKDQEz8vlCDMsFD7FHWjoswthUuFqfeL6PCTYTmDPZRCnQ5oaFfMzMXfbzvkQkf84n3CJOpIhCs60roW1rX6XU7Cevm3FHzvLCXHwX2lOrFbliz9B8SHvehuNO6Pzu2y/5dnbfaugP6kHY0moMTb1jExElktey4gk/0FzhhQuHYUd0NoeLtA06aiwm7aJdGL/v7m7DN2Ee4dU/aXPDV9jicp7abJkfiRXSBaqk+4QcnKOPecp9hKcJHAtrO2QAcOWUczn0CUc6KrxugNO3Rj7QUiZ05QcNQHvrW1gK9x1lwF5H6LVoZ8pb+5Fu7d28xqKsTuQwwr+5eZfzfg8uy9BqyPMO+e6ZSzdbfK+voS60Ffv7Bow4CkT2tdFWw3tjlhsHLkyFL13mvxbjhXZwJHdz00UfRfURIS8F/5jy6wz8Hi/zc/tkDFk70W/dGDPv0g4K/EqvpbWaNnHFeqEhq7t74gf2MGLf0pWyRf4TJfhYp4w7BCQflfHzMmWOsoXvDlk4r+kzy2/wn/GL9XlJ35vYaPLPDOVZGdMcbpRXxoMmfM4rv0oprJ644Uc5qAN1YZGnZ+YMc8m0Lb9EnzWNuaftJ+Zp7cY523XOb+Ui3KG12ODr8u6z+C2t1qjELetAi61FmE+uthphXFBGjpMvC4pMsidwOkY546j8uNFXyN3wc/jWVp0rHaONnYmdC7Gqh09zjwNyvCb2XF/twzWNMUuahO/VZ/1TPx1aBW6NjAvIW/1O+IFFWa10FE0lfDP3RJ4jDw/kV/qjfVobmON2+RbNgDw8dPONJfvpo9IGafCBHZHn6Zu5Ft3tYyQeph91BVQUf8hF3TAxXtpX4akL9XTEtsR5llaKax7XP26Y+1aOfm5bV0ry1NUCXmf4iIpOGvT1DX6tR9qFfoP1zIfSDhH8uDGmCS2hHFb60Sd9C60n5KPdSJN+R1WAjRI5d+qDOe4MDHQzoxvXtxBCV2IOcIIibguVNGHX9FVewr1jjfXL55+Jdfc0F3QkZuRHH/F3pcRAvBngJcDsofWzb40xX2inr+AEexjTq/wNbd0HOOxzL2DHJqqyv8i3K0CxX20xEveMZwOyKqXQsBbv+0o8bGtMGmgfhrqu5YDfFfrF38fnb48TKSrdb6RbsKGszLoZx9IYLUeChA6hobgQ7VFM7fvQ0IfaoqGs3L3FQDUSTDJhqOCKcjcYlgFiv18newN1o74r4mMExiVsJ+F7DNXTyjQ6aNA5vTcZ0pC9f8Vh7G9ic2S3eJ7PmOwKS7rPjtOZoUIaaOQOPFk/s9EBhXTva3vjmWaqsMxoTLyV+oTNBC8+RoY8Zv9a6cxgfrcG75RKXa0lnarCU+1rNGAMwHKcCXLtGUObaAy0ynVyI+s0vS3inkkipvUtISY3g5CBLycvkkEd3rHC3hDkQJ/B5DKRnOG3o1I92CdpAh9VuVB8wZGd3Aw0GUwIVp782s9J0q4zMKQrZcspofiUX1dqyIOwhed1gO/Wt6hcnRRMDACZgUeeRxa0u92YCYhy2ECzAcKrY4RL55gJQPP8mrx4L4xSKrbVREU8nvNq/4qMpbeH2FJLWJfFewoV9JXqIMmyHc3Bk/xqO07U8iaPl4TA66y8KdPbZACQ1KU8arvSD0poWYOqCyiL+Grfh4mCtiNceZCmRqLp5oWy8Fm+MohCns/aWEN2Xn1ebWJCV0cS3zlMDKA+4AI0JemxjwVCgoqofY2caPG7rpS4wBtaDWlfYVfBRNoTspA38anzYWghncq0gMk25eH0lnhKhH0tXaGHxX7Ue7FQBSklEgYP9IrLp/OGvsJSLvqUsHvwClNcJnKXeuHZ7jDhKbse37IvYNBpS3tyEjJ0VXyq1rbiZlDqkWTHRTOPoX17FSYiSjp74F1KlV6KfQq/3NDrW4uLnSpHcTte2Efsw4RGu53mIzZ7RLYqNPDbiWon+oLQAIbCpVFfUU885uaRMW6CRnrFgI9Ii/Br62Oz2TgwUh74hXKTPGUxvMWSvrUQph1tv9ic9DlOOS/YsvEg5Ulstc7+wrGUUn2kQDu/Z/pkEghda02E9NEUaV88la5GX0ooj0vrmXgqDepRmS/AubRZb18XGq2u+Bq0uzitXKVDnvQv54PvRT5tl0aIEI5wv+OCKOFCCbSAzT7Ian6bA9I26KNMHdtxr4wdow68ahfyU8ChDXmlG/pDj/iI4/KZAcvyV39TxFWiYG+t1pB+YVFj17SDGXmsDz7iw2+wFmLpCRptG+CtY7xjfV4LUEpJmLUBG7/2zzrtA3vhR76Un/IyrvodGtbZloSDS4Hk+FK9ZWGDFN7wCku+7a8Nq2ewxiqHkvwJ57e0LcD8rlsnfgYL51LOjhIQ9cJufYsNyV5rjZogeb34REStjcVlo30M22vKQDlBI3gckHCpR9KQsrzNDczXtNMr+TGGmxC7wPK6xuyViFJLwlaf9jfu2+69sLsCxxT9PrjKX+Jl3IDduUD2+ZUDkFd8yDnXcX3SPobwlcdMm7ChPn3C75iq6EzdWMx15DFh0Veaj8zzJ+4TZxfEsopMasYk6W3gEJe06tMnchz7Wpcwd9vw8Mn7VqElSpgbFJCIe0DmtvlW4MDio6YcoRDZaZfSO4F/0scRl3BdFHXwbrvP260bsZtorUf+kfIXTp+wFqYdqBMefi6NM7blPAg4qIGQtx/llvX0TfoYX/uKyAvz25TffeXYUuqbTbRo0jzUtQ95lxt8J2QgXc4D2pZEHdl0uGdTQP0f6actd6WkPHvwrAU74B70+Ub3BM99qyGMSr1ma+5lTuAbI8/AVDbBR/16EHWGN+kTP9Up60W+8XHfYLFoI8KWF8cJFwmRx825KRRUQFqIszZ4A/dqe4HeA14jr8L/bdHOKn2HBs34U+V+pQPo4ocOcVpW/L6dUuLAJtrQGuvbBV0JsYCb0moMb3BojEApQ2303+afJW7YXKkVe2zQqJ6wieAziwd82iGPYWzoSoHummAu9aUwljHS3XEvXS6uH9kIeX5+STtSFhbHWBL29IpKnTOFTimBPGo0aN3DS4UX4QhvZA1RoU9bc7wlZcIYpMLgiA18uFlJVVT40R8gN/G7EX7GIPiRjFCX2o56PLEJYR79wibpM5v9M36S8ANI/CTw/5dfzksTtiKN2pDXS3ED+wmYWTjEth6GsY8p7eOEfWtDF7qca7V18w/vA/x9bfjISGnJk/xIm7Rrp8/IWNvL+NvsQ1xInUVoawW6bXdcRSbCpCr9Rfm94hsrHTN0WX4bs9HF0GIkj98SfzbkKxUcpdSILqIASDqFax45kuMbU4RrG80pe/m2pOA7WiSGxgX7Mi7p0x5y6Ify1sAxou8dG2EFXI71T3tzIxHeGBolYSxsgq2HNgNjOvkDvO1SZx/lYl7XvdUv+KQ4AECXwmUtXZQcNgNf2f42vonfZ+PtGZrlQ/TSaZH/Ap1AAoYWGlFrI442nulNVXEA15Q1Rvj2iDnAA3agHJKuHFHyN92x0zkPz8SftDFWfab/YHeOsbf4pGPVTyEfnbExC2sK4bNJvPrilLq3r/S+ws8MHOlr0CycDoDa8okxrkPELU6EtY7tWwz07d9KI281fvtcZAzqhV1rRQ6VMS2vlzZpTnj2o3/Wc0Uh/DCydKAqtP79/Pwn4AbXwLgwV6ReUsEDTtWjRA3ACfeZYGbA8U2SO0733JF119xNEgPpTOBUmRmEK2BwNiw8Au41BgPybuumQIu+te9GYVvPBAIFnDy9xO3XL/GXn/8Sf/nTn8NdYZ04xzIpCNXNKIv379+/C78R380l4VingcmHSYcByfFnePPAio28AAAQAElEQVR05wUeTizkICm2BLbdYcvEMWbwMyEYas3nUip02yv4eC041JSLOKwzdkw2O4JiJmVcBxLIWlvkRgnXrlTGMxQZaOwmHHlywwQjniNOeYIOA4LFACDNPXJwlPf4Qd46eeUzTwYhkyv7H0lc5FXf6VsL+ZfS+bxk4BWuuvNq/9nghhwcs+D4yhuQ4UQRAHGswc+AIM3qritZm6+0+hbRiaCgvhMmifLad0l8F1vQBpSjMtkwaWyYGJSntEuPQeUI7wYfA/04mnSu9EuPC1l336WxKzUnP/VvGeDTREMexG05pSynXDjLp21OpPYfSSaaY5IPeUEt3Pf1V7gjk419am0h7WdkZBGOxXsDrrDVnX9a4tXEYXllGfS2OOoK8ClOisLpZIZngIa6cYfdSc3TCm1ngw314oQW5QNlaYfKSH3btmPT1H7SZ92Mj01M2mZ4PeP6Bs19SfgrjAUYTh1A+7+5e9MlyZEkQU/HYDD4GRF5VFZ19cxQKBQKd9//dci9uN1dXZWVGaeHOwKO4fcp3LNqdknhv92e9gwLAHborWpqZghPcEuHJa4f6mZ0f0JmUE7CRcJwsVHrTsC2/UpzqzWukwpiWV6NZcLQNgSZ8mG8tEn3kc1i7cMTtbRbBmlTtk3QLg6TrVH8tOVQxFbBA8Vxf/8Qv3z+JfzS3wMnEPZXnmuSAd9+0ZZc1D1wYmTMyTbsK4Dx8PiY/jnDn/6Z33sFkeKyTjk0+m48taCs028vdodcCr5XvVLUuacg8mdivb/ZkTDvOI0mXkCL+qitEseqogILEkj/mkL/1Ialb2bzNrNl6JM/QC+6Sn4jX4H1rYaJZDiB+ItOLu4rfQqM6afKwU0aY4Y0VWhNG4cf+dKnPOXxy4WV3TOJoXxnucQJQS80JDGoEMiYinHJcW68n5Gd8C1n9Oyrv8YCN6MhxeHJLyNzPFwnWOVrMmwf7bLVGtq6Ori9u4t3NxSvH+4iTxKJ5cZe9WH/obXsv+ek8cP7j+GYzWYHrsJG2xhunD0Ru9+wGxE6jyijCRuCBatC3IguSl10WkqlbuHV38rJjo7RRif464nb2tXtu7tQp9ZbtNkt+L//+B2LpPepe/1AnQz4rXY4QDMEhn9fr7y0Ze0m70uhqSCjoCAtYoRwc87Erv1+K/U5IW/HQWj2m+DPk92J2Cqta2xNebx79z788k9tVnnJc+oFHkCUc5byNrYYZ8CO3I6ZPNret8YicEUytrzxBDLAz9COvbI5oQ0a06zvaOlKCXlVJj33wUdfq0PNeNyjX/tqj57OHlmMa/d0y/a79+/jxx//mN/Tc4vupW1FnLUYly3KL+EwSJmpDwuP4C6Uik5W+UaL46RFXuwbflCqOnFx27eaMvANqzU5hroekc0zC9DFdp7D01x1r90Ia4Vspcs5XFs0Jovftxb8PpxfvnwmnjwTaidoKciuiD43tg7H53DR8srC7kTM8zS79CX0ySUZRvco1hNY31D2DdeXp0cWLAcOoCZEh00QL/Rr+//w/Q8ZW2iIa56ljLTL29s7eNuEyD1U+PTjDzGjk8+/fgntSR+V37T3wN6wNfmw6P+4CPRXSovGfChc6aRrmBt5uv/h7n18993H+IDe3uGnd5QdPqp+FtiFuUIYNSbi+JcvX+Kr5f6e+Qb5DC3MtaT/4fk5vlJvPJ7gURlL2ziekOch+ZM28VukT51apw2ZYxz8H2PxhRn/uNbb1zLNY8JQT0/EOWWoTo3r6nFFzlFqSTqfH1/iSM6F8NBGUDeFbzm/ATttATmar+42u7gh9mhnMwS5GPXNIHkw930h9mjj+rA8zQkNqNggICCLG35b7XjrBnxO3i0D/mJMkVZxn8HRlWWMmwBP2IbFezQY5n7KvadPbSUq9t0a+qOs0eHAc60laEbkc/ixv/C19wNyeaHo09YpQ+UqPy/PB3LZI0NKDGy8rbbk5JTcdI4SXvWJdx+M1TehvUzo0bfHzQG1tzXzzgfs5Q8//hjff/q0vAWA3Ct0BTCMa3JXaxcr4qWllIovzeB2k2GCpz78aKPGEecheR+Q1Rp61Iv8ydcAzz6vvGYcadijGBiBLO2zYj5X1uJS9tZpP/Lt/Oi9unnDpkZiwwt2oW4tL8/HkA5jqlfpUd/KTTgK2nzG8ZYzOL3ajgKioAvp2+w2+aeMO2xps9ul7GqBzjmi1ZaxsSvEBsZP+JF0fKMNv1V24jN3ELa6ub29CW17YK5iWMpPW3nGzw7Pr6yZjtj1SJkoxHR4QypRkaNFuVu8b62FMqxc9Rn7icfNqiN5gnYv/jWyzLnZfhd6l0MecGALM4ca8m9Orw6F47UE/7oCGxQrLNwWYGSh/eojZ+FkQTj0Y2RIkzQad6iC12PGjNz8ga+KDJf2RtyZQx/VJo3t2ufD18cwbzTvcq4ytor3jbz2+l1X0m1c/eM//XN8/4cfw3tlY70+qq61/8YhrmtI81X/pyvj3fNheYMm3yjcbJgTqmSGc6MxVb0Zk9Mm+kXPwu2hu0cfdtbGlLn2blyxTp7W2PWAvH3OPuSO2ply0SZfiUFv2K7txokTPJlXy9+Wsdq+1yjGvglbwCYwmAreDbTe3OzjFrs039F/rdduhScMD7Ll1/osrYby64GnhobaYoWPD9SrxhNrOOc/v8NSef8GB4pr5XAE2ZRIn1cG8mw8Ml9QZ67hjYUWY5SwXl8OzNOvYR50tSnh/lsviOF/Mgtq8P+DBJs0tEVJPBGINAiNQSdwmG3Xsij+GCpT5WmES2Es3o29pO7s71gnM53DBMGrsNPAf+/8DKoYTeXq5KqxHI6nDMoT/RZaGna3OJX4zhi3ye7iOCuCa8X2C06JAQJHPBqv1+AjPRNjvIoDYPSvIeysA08GIBzfq+MsBjnp0blNAGAxxxHlgKpqKR04KTSwOc4zLfZbJHJ58HIpS49ymcSgBrocWwpOQx/HLfB98KnQDH/isErglAKfbjqthhbKN8cAS/nQjUfHeSlh0DIQmORYnJCUucHLU0xhGaSyDjp8tghHWXvtyiJ/EzVxWJSJRac9E6TtJ8XK1HbrpssbE45z4tNubG8EPIt4rsWJZiRBsx10IT3ajROSurKfBmYQtKgb7cn+sA56scNzV7CFil00FpcrJuPGfY2ulii/K63VkAZLxQa7UlIvuAHBK/iURfalGtfzJHoiEIvXwDXDs7gNzrP1DPSazxKU5AAj0Do0eYE64F5+7IMu5WEkqE8kBieuwsweXf4G98yEOFEW33Ni0hdTptguVkTQnylT9l1GKSlaoEs7zifpY3IR/lm8tKknd/3lyXooJWGpUdGPNiEsNwHc2FHX0l+Qk/WA8CdxqtdvMGh3rDLtkXdtNVnXTuTVQeL32lfsl/4HktbHx6dMak5sNsqbOIaB9rrQU9CDddIpTWd5TxlCFTAq/Qr4pM9CLforWWzrynIvj1c40vybLSEv4E3ADTppc9qfp+veV2APrcUgngusjn4JS7liD8LSjifgSKdtdIWGik2C3wrbSKSUvf1PLMR/31fcmo51FnWXvNgAwiJA4WShpz/QLC9WpT23GsayCq3qwvLbOOgo+nMQZ9+YdKfFdqBfuoWTSS80Cs9xnqalbKlASqhu+S1toKd2+enAp6yUk5vAJudrFg0DSazxyjawIw9+Q4OweeBnea7IOIu6VrYA12ZSJ8hNLMrEJEr/81l69UvAhfw6l2CUcZWrdAvDZ/3mRIw5wyug099LFwv/wgeI8pPuYUCGXUHfLfyzmTWLpoUP6kGs/qRLeqTFa2G8hWZkhHSEKSKK7WeelVw20sk6fV6anFdHaLOudDW0feVYCviAG1EY4Q/X5edblWPAdgVLz5K8pSzRiaOSXvhWx9Kr3JSHV9u1F2kX55rFW61+D54toimh7qzrSlG8JOIjZYk5sIUOI0ygTTQ3JIxN3+1KOM9ADEAkmhL//cfarhS61SjYgKU2faZSV6KUpdTWYgVtaxLfZd5bYF3bS6mXvv8AjUhawuhie48cBsarX3mNIknCXSR3lctVNotMGfz7H/TooxfjpnFP2xICJNrELbEYvMrVtt/DkQ6fjW9erzRUaLOtQL9zsrQqN23Z+sX/mIeIMy6KtBP1eUGYb9hk3ES/tllsU17yO9QW0UkatAHD+0a+49za8E0TfvWlr263u/AewSPDYC5c5Cg/IxvWRxYAI3bqswsAeZEW47tF+SXuroZtJvf2lQ/5tHj/TV52vpQS/wDOOTfIc94qkfoMrhq38hTWxNylDqxehpbs1ym/qg1QtCOeXbS66frG3GrfSp0ykW8XxW4ADtjFQs/Cq7qxIDGHhPQ6Ttr7hCtmy9L/TPxd+kfYx0WoCysHp2zQi/N7V4L2AlNAxkbcTDyyAO9KCf2rCJtOhWc4CnFqCwMbIOpoZSzlXhzZR1CU8AM8aZi4qh8X99pn3qMz8dOEGJEcPw7xkMJNzJQ1FfqFf/6j/sVhvDox1nlK2LU28qlVaCPaStoltEr7NdYsNreKFT7qplVXAAxWOA7hK3NrRuA67x9ygTvSY05+h1ajoY9aK88RA/e5yN2Q6wPT+pIwhWKRmYK5LpXaiDnYYifObXPasD1LGpIL5UVv8lQAtsCsdCn0nfJNCtuo0FW4MJJ+XVmujqFygUadftpDb84T6Ec91bbYYEe9fJN+YduTYnBo2oBvKIsHENAPfllASR2QxeGVW+xvGUJTVOC1Vf+bjLQZAVAc09dGHwv4qXPk0CpyXIV6Mq6UUq3OeU85zfiTSCqwuxLIYF7aiBXZLmJH0JaEc2+9OWEeXJzhSwapF04Br7arDPqkJwfCv3CXsnS9yNMHi6qk8IOc/E17lFC+HXxyC4yJvGXMXFG/PhGLtPGrn+nv0nYin5a+iesi4xID/A3DQC5Wc6NCOrNQX0qN9L+y0AoibDJCfuTFjb6BWFnp67NylC71Tq+U1zeKgVGhN/ty5TFmZOwcr79Ln3j1kdZa2E/cwvkWP5GbfaQdYaROHHuN/9Y7Tn+r9JVe5WARhmOdJ/e7m1ixsedzXFjruLnic5z+f6W9g4jrM7fhAccAzwiC+X7mMOMYxnTjgrJX7vKm3LN/KfhM8fZbkVb7Xfsbo4zhboJKr3ylrrC3qxl9G/xv+OZfS+F/DCP/Gst/S4Fa9r/W0qGR9Mz9G0KfOHnUYVSShrJeDyS9q9A4d+xou4FgELsCd7hKnRcXwfhnnHLiOqWhCkPjHDDuPo0naBvjhVOILAR9nUDn2pDQ3dzd5jfze12thoSqs5hAJKyhhoZeMFzxvuH0M5OuxllbZVLCiRqFfh34HKOD9tw32nXY4KOh5g7/ZdFlv0ofHdn7fF24a1E6ki0c1l1djTaNH6a9dxfTb8lPJ7icgOpwTpZnKLfoVKALZTZA15bJy0lMh7Q0ki/xirMvJWp/URQ4wk/nL7DSJg/2NaloFTnUFk6+CQ/HdsKm2zIA/XalhVcZlQAAEABJREFUxHpoOUnfcorgFxh++u5TeHLjrvd2s2MygEf6SZ+Tva96eopsMiRtYE54A5OZdZ5ESIP8m+TptK/o0KI+7Kw+XGQpG98W+5WTyi+/3sc9u/PqUvmMJEIGswGZyJfs5vhCLQ/an/0C2pys+tpiqEMGbHFgstjRRMHy6G9dKTVaq9yWUDdHTmaVq0Hv9tYvbVwCYK2NPgue1A84esat4VGdrFi02KcrhcmYUkuotz32r6wb42kiCE4k3Ec2ZMa0eRcCBkPfELrid9NQvpSJdu5Eld8f8/KcJxvKI+tJSpXJxCR1ZOPDhPCJzZAXTnl8E0XYb9jhhK37mvI9J6x//fmn+PUXTqntw2nWVR9L3wnWZjarkBGwpcsgi1km73DPSTTtpynpz8ALXvFLr3Lr4bOvNSrFQcJXz9Is/7bZryslUFvicyw3qK2G8tRetvt9aH+36GDNScTVphyk6s78arWmLc7Tv7BYWF7rDT7KzUmI2/wRjwtLv5DTCmOI3zXwBo/vOMW+veO0HBzy6omQuNSZ9uvJpvRpu9qmrxXLS55IIOtn5KjM3eSCpORb/hI//iQ+wiQ2N8FfiTq0yA9tFVnZd0I/bvw4XjnYbt2M7ow9xlF9zXptXHoc56T38vJ04X3OobbJ/xlg9hGf9tm3hugKfSfsj4SZdvF7unNzcxcr+N9hq9f/VtQTfW1XPxB/j6yFV0oNfb5h9631koQdY8v45oQdOjkbz2aMxhha+xq11cUH0blELjQiAJ6FKa3WJzB+qQdtra+Np0ifkSf9wg1MT5Mr9Nh4YgGkvT9g256M6Re2OS/Ik7SrzxP0PTF/PKEvdTahFO3CWOQX8EJu6ieoPMGHMNV5V0raus8uikYWHg9f7+P33y3HkGi1Ribu8Cvtfieb+hF/ytCYPdRQj8pGONIqXyO0qdcuImOH8LhNeozb6y0LIuKL15ZJZJHclItwXARZtEv5cT5+w0eNGZ76KrMzNqasGzQ05Ir08zDG71LzC4JfkI16M6ncYAu1XKmYwTNnwqw89Gfpll6v6rJgE8rc4qaAb9Rod8pBP5BH+2g3tbXFFkL4SAK6hIE5wpNUMYoH527fuvB7rVwk+FaMupYGi2MQUNqWMAvxVv4KcL0qvzNwLPZTD7e3u3wjyrlKWpWXNmPclZ8KjM1ml2917PAFZaHvDCnzCpiS+lFOxlfHKVth3dLf/2VMv3EcXKR8jTHS0moN5brbbWLLQnTGt42fjtdO1NsSA+ZQ9tJr/+1mFyv0r+yufEmrccr/fUuZSGP67Yf3gVnnG9DSps336PGkzX7+nHYsrVc4ylBZ+obH4+Njvp0kHerVPi5Ih7bwLb+Zz+Bv6kaeHD/hK/rlxIavti0tAzqWBxf+2uWBOCnM1vpotLVaM2b41o/+qBzE15DLarNCzrSTU3q6a2yt9N+xEDEmC19Z1H6hq2h73K8ZZx/xist2+0mTsC3iVqYb8Hg/YR/mc745rA7EswfPp0/f5Rt8whCWPqIN97Uxp2/C7/lprWILFVpLaHvGafVuPN1jC5btfhfOO/73xdv9PvbkWw0/HhgrPeJXfiPzEJ6gSJeCG+TmGHFhVL5cIZU2cMGrPPIQxkl1YNxZkwcPtSU9v4dVa401sWdLu/IzTxmI3dYrOwaEzztotnjgJ0zjyjHn9in82LcHlm3arG/ZKxfzFm3GQxVlZPuMbXvFoRmqn0O3F5iw/gxPJ4pwJvxfWQz42Ga3id1ml2/DqM8KPxEOLMSMdjmM3IWf5+eXeOTQ5/HxIcxt3pBh2mUp+NkuGnamfNWhOega2W/ZADOeFmwmShDXpsVXyEX1qRPrgtcLz9I5AlP5y0cP78ov9brZkKesEscWem9vyBNvdlnXFeZY+J/gTxja39Bq5inat/FRWPKMmjPXEkf6Poy5dhiQhaXBf/ZDbsbdGbgVOhq82d7Bw2IDSAm8HpKIT3s2hzYG2F7gd41/3L67ie/I5f/4x3+MD+8/xh5b158G4Kn3nFuGGn2r0SiQk/Q5Xl8Ci1XwUqNChw9FvNx3PEAmMWbKRb64X5Grc7VzgP7R+hYN+DMC1d+MO76R59x6QvbaPGAS9gof3WCzblz2tSVq2/XHlKt4S41aEQKDtEFtSnvqoWerPaOnFUUazxCnjq9jtdUTcdE2cYnDPr4d9OsvX5jf7+FlDGWijJzPTqzXHr78Gl9+/Rz3T48RMK3veXBR+5J5lXxph2toNyZ///2n+I6y3d9EbTVgnR//hLFEB53qSxtttsGHP+KzFGAqe/nRlg/EUfmUh4WuTUhXr1wvsBzflYotNsqKsomIkvHWWPyMzzw/L4eliCSWvGu+tL8wz7/mvXSt0IHxq68tZXF6Hb/lsQN10nFEJsZp51LtWD2+ovc39Ani/NHOlb05svmz6xTHLeUQ/hWIMNRtDiiBbErUqn5rqCN+Ke4IeEH1XCEdSTpmJD6eLU5+2fL38Qsx/I0wggZnhDuz5c8tYg/uUAAWZL2Oc6V0Ikid/G8CUQjN6K0QMFoWDXkm4E8URqPKYBIN+izFicgkV8MXia/oGcw0EE+VW8MgKAWnPwNDAzRY6SwVY3GXNSd4nN5greHokBYNRYSL8RiCpBhH7Eo4KejACtykxYlJY5XWvjUmfU4t9rvQ2RvOpiUa1LpScmIqHY4NcOlRPnDDTwmDXgddXg3eRyYUkx0Ntm+LTOgoqxRGKjAvwYfdCumpPcGYicuJe7OFBpLB2ipyEydSZIwBR7p1Puk2IaMF355zkgNaOtPQGgGtkSTO6dDyqeMpnxO0TcBKR2VTLyd0B1InrA7+KvwawKVJpRXqulKgnR70K9yrD996aCQd8iYI9e5isPhAH/sZYKqyocByGAwMIicmYAhPeu3ToWuHWcTvWHE7ds2k5lXdgt4uS+FBGRjgT9NrnghCKjKD4nKRG1TTTVAhjAoe9XfGfuEGEqYMdk7MPDicviXkPYMudMuPtpzWJF897dQnvMImYETCUC/TxR+oAnOkP5hIarPypK1NJA1v6EEdqM/lOqWubJM+x1+LeFpddNrQrbC0NduF90YQznGJGyph+EqHOJd+/IaRkhxyz4882m5f6dC+luCuTJgE8D3YTVtykrCI3zGCkc5l7JT2p10pw8UXQAYOfwoyqsjdcerae0gM8UVGGCwIRNnOsAKvA8lRzxjHC1fbWW3WcUOCvdnsoiIH8Y/wbtw4MclLi/27Ape1Rt9qFGB0lBBuBx51x9ie5Hhg4qvcFxo94dQ/LCd0I23CPwNwocte+AB2Y4JiWyqY9pmbfObKY8zowYRIemwr4uyhpRTiSI0B3H1rUaERspCA3EV+hOM46fCqjWofbkpoX2/Q5vO1OGgAltSZPKYt6NfQoC60k9rADa6O0uqCf1itw4R5RcKsz8qT+LQnpJQTM44QQ22ZaKv7yn2ztFWYSPaNGAPp+qD8yrf8pLxqJSkhnpKg9dx3yLgLPshAmoyrxiUTSDcvXGi42TayoaEtjxd9JizGKJcRXXuyBZT0qx6+hF2Bbz/pd6w8eJ2mN7D+QzQOC6S7NuVQYKuGNFTGOV443icOfFP49Mo/5zFWmeicWBArc9jN+GIfbVhc8q2eHS9PFmmdsRXhSBtI+cmnWHwAWgqxAyDCNy6e0K19122D6qbcWBC2uAp9vR7HE20Rix8ynkrxiiv5V37qH7i+XSBf8liiYEpQz0X8Q20h31YDgp+SOrc/D/gzc2YpKedrHY82gR84wM8HbF65nLA3N3KUh/VuqDpOfuz6hiyMsfad2UQwnupzeWXstS3bHQAQxwqjgrhAaFdK6i34HLGPIzqx8Jh0DrWmf/ksHcoF8kIY1ikfrx39hlbTPsUhOvMOxwQf6yzS5Lzp5pF4rNNfKrKrreX4AV8YuO+MMYxt+LYLXN96SPzUXX/E8aZ+4Fd7EcZmt4uBed/cxP7GHek8SxQ8m2ddbd7FmWMq9EcXLNrmXIS5cSat+qH2WkB43QgwZ+KRZH+J6fJww4Lwhs3wO0qDdrSZOhVvFuK+YyzShNgjeR5auFAbaktbznZ+KU/jg3H5mpftiNGbHXG61LQ7aRI3A/kpof8FnxM+LavyNEDL0OhPvXiNERn7JVBFUu844+dA7Hbjyn7SDANRayVWbSi7WG82Yb9e4kHwBh5lox9f+7roMd9SV1EqdIlbSkHED8PsmvE59dVVYBLTgO1hmPmPOOXrDH3SMk+nnMeNp5JtW6vCvsC1kr4TNmCMH4k32jxVYERU3Phsm/FAmMIolQ2H84RfMi8zNuuxj476Xvj9Al/wtgms0O5Y281nV+RqKTdi/h7dbHa7WLGAvfLgtQLPAhmZ0whLmFJ2xi7cODFOP3FIJY22gwbZXfDTeXYwwuM2EB5Pc353oTFuAkZfSvqpdAUf/c78wyuP+HKN7X4DbauQJnmwHijoY8Lul80qbcVSgScN0mg5g3HpDwX8WAc5VOVDXqVb2PKv7bbaqF9+lLVtDXssBZsQ/tIUylE/tD7poo0f+F86nEHkPCyvJ3S74ClRgS/MHAN9+rnrnuQZAPwAA42hS/GuyXmNLfZniZB/Xq8/yIFX/UZ7tngv3q6Ap1Rk24jtSzGuLHhr1Eo78CPmcKNXn4gAJ6rjd+KP/KBBYrRwp+RhQu7UwdsJ23Pt4RznIn/Er0bq7Hti/vI/KJE36WQQ9jphRyPx5w29XWAwxjxGVF0pSSsiwW+Oubmi/UursbQRX5WH8lMWwtR39GN5tk45rYkH2vaAzroCN6WG4yx9RRbw3pVkNJYP9yAVlvbRI5fSM47GEfrcrHIjxXvlTXVoF8rLOVl7lWc4Qm4VmVPAKSx1fkJuwlYW8uO99crF2DDhB8JcnrFsZHhGvo6XpwJ5ea1gpHQ8o6og+XAYYmBkYY6G7rZusdq26Bv0M7DlHLSOzW4b3jtO3NLkfSMf2my2ywYscuuJ6zAB6jnUnzxrV857v/9TUevdaERskf3BJTHCNn/zC/iPxAV5LbRZ5N1yhj/94sCcrd0pt4q8Wm1h/ul8pg4G+DE/6dGXz7XWaLWGVwuIRfl3VcrfCjeYVJyNNv+KIGupuFwwsUwUT6dj5Ikiu4BLkLBDCTdPaqsxEgzSWBgaaQzLJKhy9/tNOPkOrREUxnh4uA93iO/vv6QR7tnBtn1LEHS4zqYxWTQu4W3ZqHn/7n18+PhdmOhqrJ4yeXVMVxt0Vm/DTY6ClNO4uNFgncTcBXaMBtqGyqSzi9t372Jvub3F6KRvCh2/wlMpCzwTXZOtQFbuxm+3O/jehPf6sKeYLtgiCnzeAfcmCsElJ0M6KCkY5Uc3kESkWkouttbbNf33sV6vL68f2m3OQPrKpolOeCT5lc8TV2EpH99akC+TGSeoCv8nApk6+uWvn8M3bdyJHx1D8DGhfeI0UDivL4e4f3hED48hnBFnVcaloLOFPEnPZNN28ZWuQudtrNGRk5hJPSjkbJQAABAASURBVJQyrDKBN3ip6bhu0KkrgzNRK5T3gR3uCRqse89ppt9f4WntgIwBsIxvDXBzVJz/ll31nut4fMs66ZIs9eZ3kzw9PYcnpSbCSDLHDIzXXsTJILrPGaStF1aHPUwsSlyAGrhchB6xaTWi/JxQfGvKe2X8ip076Ri8xWF9I/C6iXJCL56SPT5zukq/tFEwGuDk68On77GDG/haURvYPFiwA/uN+IlFeWSBJvkbCOLKo8KHtCjHPYm7pzt+58ee5G1gchSg47UL4RUC54qxm82OAL+JNclqA0bBvpRla5U5BA6wRxcJDR4maBHGCXuRFxccaVvYwcBYcflWjW/pmJj1rWH6MxP2mItUbUraQZGyr9CgHp0oz8wWyruvLeRDuWk74tL2lP/1LQrtV/qlyc0JeY8SiccFzvv37+LTj3+Id9jMertKGlygPdzfx4ETCu3BxOR04kQHvnxD4fbdXQhH/R2pV17r/SbeETfWJMJOPvIvPU56XqXDotEP0K2c9shzhSwdf2Jyf0NWyXPHptA5MnFxjDLwS+k90U57wc5rrei+hbwbH108yN+ahV+hTZiWGd0LVxqkRT9DNZgw/g8cdXzEf51Ija2WDgEJRxvXh/UFZZK0AFs7Uv7K5ow+e3SjzfonJLUO4SJqYmGhLhx3gi95KMBFdeEmqDa3x/a0wS125/3+9i42612codmxD8/P2MIoG8StAr819sTxdx8/hKehgpNXZWEslFeTi1+/fIm//PSX+IXrA/6jzKRVGXo1tucYiQL6BA9DbbHZ77A1YkQJ7BnuEdSobKAn+4NQGaj7zWYXy4m9PtiSvr5V7HETt7c3uRFm7I7rmFpDn9F/pdOTLJPBY8Kf0u4iPzO6iXxWJ8bGr5wafv31SxhPpL/iKxV4wrL0ed9CH1AOb/j/PafbX7/c52kkbCDzIV4Ox3A+PNHew+92t4mKv4/EmoIs9vt34Ym/eizoNKiT3xHb1HZGNhokUZvbbHexxnb1vzUw1Ll0lVLtkqUSD1bYo9+zVMFnTFdvW8YO8CBOO+rTJ2zERcByXRak0qXulkXhFNKknXXSxsAJurRX9ec4588ZXVnOMk2RfrrCSom+tXB+kPcOmQUf++mv9ru+GaBeaEKHu5B+7cXFl76gPuRjvd6kritwulKiWriXJ2FpN74dptykz3ifbdDnWwfisE1+lB9a1+BCvzNPsShnYQ0sspWZ9y7wgo94LZgqi6GJAgZ+1sRpxwqzRGF+HcOFh36oXIZWo0KndtlX5IHuNDhplD7YyNgobfJsXBJv3ypz8y727+9if3cDBQHO0aGx2e3ih3/8Y/zjP/9T/PiP/4TcNvjtMYt6CT5XO5WmnO8K8Lab2JMT7W/fRSM30em0b/FtsBvn8B84AfcN4j049viVvrXerKKiS+3PNyMAH8YVlMx1Dm1CPm+JJ41+1gtXGViu9iQei3jVg3Lbkhe4wHLxoUwcb7wX7wada8eIlTAOHuLGkcWHvmxf7aivLXMCcaq/LXFigAZUk/Iwro3Yujaf+Q0CX8HrGlmsydP61A2wmVfMPZ5elhzqgXzW2Ga87UpJO64Vn+eeH3Qxozdlfgh9Rhu96lPZaI9Pj8+c0h/oO8UKO6ngcg57engO50z5VpbWy7e60j+Epz3khjw+JT776EsDvCWfbPrsfZv+w8f4yFxqni2Mhn31VTqroDOu9eDVPr0q/wO529f7R/L1e2LUAZuao6O39NuecxabB+dLXekL4i1sYIzxwDztm0RuhNLMD7IjvpnXqhtlfY4p1K+60I5ubm5jd7NlU29IvxWH8sJ4Qth1wEcoPutvzv/qYnpjLoL/M/MmiGJoldJS36Uwhri0JSY6t5nbiMt+2h7DvI3SVa4l1L++oVwDJx6QY2F8T2m1RQEeHePk90+Nh/j6fI98Pi9fMk5d3xr+uAl56ltDZhHmrebkxnl5iiix8E2/2x39d6GupEV7VTZez8QkxxiTUmbGVYowpEm71g7Uw8n56nIYMGtY4OhrTZu6Z6317NugICilRoMuZTghL2FN+Msj64Nn5nXvJ3Bol8ZJc3jrpUH/tX1Ej+aNL/RXThnfgS1fllL+YdFfBHZ9zO+fEw+PIc36uW8zvV7y5wFb3OOP6ihtFx+Qdu1MWTxjh66zhCHf+qW59na7yM25boWdK/MNuYK5R9oCNHWloItVrNB/RR7yL1xpEd4Jn7/ypu7lz3qLMvJqnXTY9zoX5v3rGNq4ulEOFtear2yMuLkyoz/H6p/O1crPPupqRIbSkXTBb2B+iQudnKFb3IH9eX3DT87qlE2gvtVYs5FT4WVYVdbE7+P7P/4QP1L8ri7YzcPxI/bQgPvh4/v47g+f4hNlv9+E8kt7IY5J3wn+pf+RvOTzz7/EM3mZtI7YRPoeNCQubEZ6ldGXL7/Gf/kv/zm+YjMauDFjhfyDjzBnrvJ9PLyyNzCmT+m7A/F04SlCezff1A/Mx1rfYiCPX8PbBl1tuGoDER3QfvcjcMvvqv4t3SLOvx1yu24hx98FzXQUqSulY+4lGGJ0TjJHElEdQKVqpBb7Bf1V4IaJ3zcftjixiZLK7jDQUiInFhcdLuocUzGkdikMT+OwXdgdQbZvjSCBN9BYACAug7wT4Yt/GkGya30pBvaadPqskVbGiwOyJY1bLAUaNPo1zrDdrHJioIFNljGOLy8kYq8xvb1xajEyQY/xhmNqxDpeOBYa7D/hzPlnO2ygeJVmcW4w1pVFuukovcsuMrh9xpF0Jr8gVGfRqQyAJqwvT09xfJWGU9KjLPckVAOw+gsv6qXAqzxCDvzW5MGkwInF5D9h4sgG7ZFJSV1lf2iXRu+lC3KQi1ACfNOS+LChYlJ1MGgRFAxS9j1Bt4HBZNM3tvILvpCBNDoZ2ydlFMKzRE420pVt4G61kdCsYk1waEMN6XDSlvcCT1ucXFuAKJKkkVP4CdUhN8bW2kWplUm8ULwufK/R48CEkXx1JQwim/0GHKswqdkiv+3tXTSCjXbYCCrCMagavJSRtnaGl+BjrFXf2qcTmfpXX0fkeU1KJ4KyfRa9MihK1IJmLkV+J+SVvKFTn8uljV7wDYfX58J9WGihDlA8BX6CNKHpxOQrLGGQzWbbN1jITL5XyHODr92wUHcR54K3ry0maO6wmy32qB1t6SN8+VKfCDca/VbIfb1dRUW+8r8ggSboUWYD9peltmj9b7JXVwb7NePFsd6sAA9DAubSJSD1lzehvCaSs+QFRF7VgfwplPV2l7bsvSMYyYRxpIxhnBBXDz/SaSKubvfo90Ry/9e//hR//fxT/PrlMz50RH7Lpp8JhnjO6ENbTNLgS/gWyETQga1ib8hLXzkjd3FLh7Zi6UrhsbCBAP/IQxrUg77mpOkViSX9V1lU5CV/2oGbAgd8y9h1hnfH+qZEX2sIv8IXCOL6octyCyHSr71N8DBqD9ofjJgEmGwbP5ak7DkOyMJE1sHyrn92BS4p7FkT347x8PRAAv8UJs2nfxXLcxRhaU4ZmqjIEyRk3RuxMBMcYt6BYtKnvHIU9Ot7GEDGEnXySjw1lpgYWpRT8g3Pyk+e8xnaXHjO8CSvSJq4VsIFqLBNApWpX6CprGYWGSotxwJLuzDuao/2X2Hv/jfGG/zCZ31ZPciL40upyc8LG4cvL0fi/oFuczT0VeDDor2ZMK2MLc35J7CpKSbsVzvSliE7OvpXaOhKyc3dSf1gRxMK7IAqX7WpY/jhOfVnXDU5h99aurBd2pX3E/ECbWXs0qZOJG5vyF1eb272oY08PHyN19yw9rHQt1JaVOjvGOw4YWkXFp+DesdafJZOdT9h612pabfO1Wviqbwba+wHyVHhr8CfsuvzvlodWWc9sNWbdic+7VRdyntBPqUs/a134G/jSuq5KyVhCdtSebYsYwHOMwrDJg9hDBaXVdIlPPEKW73oWwCLtH1oHVoNY768ZZLZo4tuwVdptxSAWcIrAB2bdLQalT62CVvdSYf+YNIsXmmJKCk/hsZiZ96hb2zA9o52YS+1/o6c33JxgH6Fm7BoSnzIzHHK36Lf6KvqKvELF73J85HxLy6csLnC+Jl6FxWv+KdxR3kIU/+otcTJN7czZ8KDCAgLnoC8EuvNisXRJtSz+nPucb6XTuf7aTzhKy9sQjznpjcOwVzcUkZJP3QZb4BMPJ2gJrJtWaDt4pZY7VyTDaWEds8QYB2zv7QEn1IqdlGTJh5xPCDi8x7mzeesicLFGHMk3tXacr4fuDIIPyRvEDB9fv+jHhv+LH9vtCsrXJAh5eI/v+FU7hZlPhlvLXR+Q87GNWWr3qRZWV3xAFYVZbEOS4sOfSp78cM21dRyU0qNhXZlaKnZBrcBUbRV+NrEljjWw5v0uABPH4AWoIS2Kv60T2KC+jIP1Ea3bJIhyDwge2LuyS90x15GbQA+TsShV+K/diQfwUd4kOYwnhT9rJq5L0lPxkTm+9ZaPstDV0r4UVbSdjB3JLYK04Wc8Vm914p8owAPiiFQefQpG+oBoT6k3wM9aWqt5p+L3dzd5eblQGxyjLi8WvrEDTwOMpTPUnhWESXgo1zo5CGQLHociafCtwtVIZyALu+lQT6UJ1CoWvzY/ub5vnH8wuaJGzEjsnQO9PDCXKvVymbVhk2rm6RbngHAWmLKuKVfnpD7bzECIdiBIi7tzPjp2uaIbqiGNuIXslaWR/QLB/DTYk+ud3tzg7/u6FNy4yHH4ffmdzP+gomEH/MM2RO3fGj/FdkOWVooV2UhfzmOgaXUkP4bcOzAZfxorSUur7Z5bbVSFxSsMXURfGZygBmfHvEDOINNN18PbCYckZk5g9cTsnCeYkDGzwosyxlijCfO28ZZc47sS/6jFtNnmOM32000Nt27go5os488eBXmxFxs7Dph4yM6F6awoZa4VcG5omDHAwV+tYMBHlf4W23yBTZo1xYc69XwA6eZ74sDUZETTOEGj7SKU1tIHTMWwYDOEWpuzrivzxm7TvCvXsWrLM1x9jc7dLqJVWtJIxSAAnlitxO5hzFZ+OpRHEkX8nINZmzT34SX9cR5sXYAabWSu0IHshrgrQ016cr2KGHcdn5c42OrLAM+t8UGNrHB33ebHc874tEq6bL/QL05eFuto9UGqyX8gII+hVJjANYWeTb6ttaDM9I2Rmjzz+30d3Ni7V67zUJulOtjhQ1tXVno/m/3fuLv4LNI7G+AEWSMArssUbpUlAIvNHS1RO1Jmkku3B09MummAWKU8e2jtc8YWQ13Yz3VueWkYYvhDLV9cxgVrfFrxCLZ4sSe6OxJDsRlEHMnWOcwUPnqqvULLcsO9gM7jb419Msvn3GoYxqahjvgNJIDyQQGcEIz3sPPnJOObZYVmwCb/S5ub+9C/DSG//vKF09vOcERv8H6mMHqCA4DWUBCSTlIjw5m4nXPyYYnPm6UiD9PvwiaJpz2edPJCU46evBx4WDQ03k0wdd9AAAQAElEQVSts4+4vgLHU4H7r/eZYDkB1NriNmncLfzUGuK+8tqVEpW6NSdeTnx+b4UTsLr5raQXZb9G8rPGER0jnFIMCjUnSWlRr8/s4t9zQuCkJn/qS1rVl4HbOhd1D0+PyOUY0thDA7nkEuyR9plCTKJ9ZOI75iaa+NabDbaxy9LDm7z79oxvAgSf7XYXA8GY2zwpUA8n5OdzQ7dDq5k0Fu2R57Qbkhx1ODARJA7qb7b71KsB9fb9h7h99yED1wBOkxGDpDBdpCkneTcQQjY8THliZWBSL+N0zLoRW3A3POVL8HIycFxXIhp0KdsG7oJOrHesOtVGhWW98l6uJfVYa+VqWZ5tk64ZPxPG5AR2OLJYd+FzDOXvRqNt9lXu6nO728DjTdy9u4t3t3dxy0mtsP3fkYDM6e1N3N69y5MlyE2dODHKg+P3+sL+Fhk16JGCkv7qpNIV6JNOSkXufavhRLFiQ025u9nmeMsaO8RJkNcc0scv1pFLXAg+8rPok7qLnCZiyBn/qH2BvtuowzrH0z2vR/Qv312BE/qcMSz5Nsa883+m4STTPv/1T3+KP//pL/Hzzz+H8UG7FUbSwY0yW3Q9sUh7w+WhQdcALs0kK3MsNs5iBJq0hwyDHXjp4G/154bYCt6VQURJGj2NekNndAuTklt0IH328Y3BJ+LVl8+/xq/3XzkluWfBMzISiMizIt8B2fatZRwr0MOPohMcJjknjgma0g+R1XTBRSN0j6nPw+ElDpywfDtlQU7SV4DfaiUuL7Tqv34/1ANxzu+PMYFVvleYXVkSdPuZqMwkksrtRAL1zMnb4+M9m2xfOOX8wunQC/intJUB+i1wlXb68vAYX3/9HI/wfH//EJYDC1VpUoZrkgI3aDabbWyIC8Y0x85wXaFXOVxpWuPb2te7u/dRkZm+OCMD+9faYrVZhRuf2rJ61u9/+MMfw6sy83/7cVEE6By/wB6xk/vkQ3tRXGvg+BZlV0r4pozj9a2VMbMw/9HJt120E2m74q/Q16BDuHRBJjM6m7B9uIVe27pSMKmZQ4UjJ8DLnCI9wt4wRxr7TsQYZea8Jz/y8ozMDsid0fmdDhU4f8XGfUvADbLS1RjA73yjvSk7Y7Hx54WxFn3OuogA5UwCNkHHyGbhgXs2V5G3Y1frdQzY9oAunU9Ol0VIR7tv1wx9ixXtbvT10OHCom8NWy3ADfgGLv5qEuc8pzx6xkqTHeSnKyXUv7HF+mvpa4t66Sv/jhWqpYvFdh8enzlZPyS+1oYw5gafIwsjF+TmFTzGAJyBuc4izAEa12ljq8XHaHehK23CaLTbT9laL/7aKgvvVagfx+sD4tA+US6bUSPlENah2FB+8uyzYUVY+qzjpKkrkXTzi5vAVw/pRy52T2xCKpsKXdqwdDk3OnaazsyFh/wek4kFgPiN2yfjADHBvOOInkeeha2uhfn165fLW2VzyOOe/KorJR7McdgAHl9PqS/xSl+pJfbbXWiHvll2xr9GdPlCPvCFWCHMF+b8e+4fvj4ytx8dFrXvEcccbjCMLPqlQfrM4+ShB+eaBcJ2v4/bd+/CjXsHUs18syIOT6Eta69neOhKiZxjWovWV8ChewLdIssZXBNjsGF4d1EpjQOLjDVzj/KTH+mYgBX5wUuBWSitNvCvsI+BRfkYJ+z7jMPSI+oArr6F8dhhyllYE3iMITNx0HJgga1sn/DJEwtL+wjbceIvFWjlGwRvsN5CjlXRe0l+Kn16dC3dFg+n1vDgeIv212pN+TifOM+u8DtIjUdO5o2j4kUa4Ue7k1/fnFSOB3R2Rma+zQ7C+OXzz2lrD8TuJ98iYjNIfbmZZGxxDnC8dgyxDEEWpSJnapCjuBBf0rPHjswxtvtNaPNJr40QIgzj1RN++sQmiXbQt4ZNbcK8eE0c7YrCmYG95AiV9kYp4HO8NEmv8VoZbclNfMPM+K8MlHX6KHA6QBWuoMYukAYCUm9M8FTN0UWJ1EfPtUTiFMeR9YtyGokbmU8hq67QgVHarMV+VCOLpd54aCx1rnhEjs/PT+nDz88vcf/lax5WuiCW1k+fPuWbys4fys5xj+QAz+jlyIGsNDZsscAzKJefc+BTY74l//XLl9DvbBiQzZq50vh9wt4wojCW+Sa0fwGhXDvs6ZnNFXGkXTKPIA2HJ/3akw+LnmcW9BtiG/ojRipT51f5UyYnck77rtDVno0f/9LCt6T8DiTxqiv50g68+rzYQA1pVWeOF56+iQWhm38Jv5fm/v4xxuOJPOuN65G4dszcRR26HjM2ON5xR3TkXOvc/Qhvz/jbiC1mX2K59nBjzopfKBM3yF2XaD+OVX8vxEVzcP1lgq+RHMZ6fUM4jXWg5Up3h8+tWI+6sWZuotzs6xjzSa8dzEnjgOy88oi5TcyjExvP86VM8Dyn7JVN6xv3+D+KF4b0+XZp5jHYbF8buS8+wlrm9u4m9HltqTbGYJfakL6kfhyrfMxBnAOky7xBfoahhbYgjozXyAyUIR/6HkRAa9ZAdpc0Ctv6vrVQv9vtLrabXby7uyPfeB/SYy7r2uLu9ia0F/1efI2845a6d/S9Ya3fgAFg3SYK/1y7b4nLxgrhrtBbKTXnHddRL9D3QpxQTxbr5FF+3ph7jL3ajzClMa9/Z7/K3zQ/BCUN5G16Cw0woNbAoKI1AJViu+WEwtxEcYc8jVKHe3sLk7LX0yEX1QYFi7DcMZ3ejhjklCJwAl5vSeQxqO1mFRXjt28GaRIfs+mhNYxzEzsmIY3pGx1AMGhLwwknt0wkMJq6NIvPCc//Xm6eR3oHE3IkTb7NshjdmA7hWJMXO3n6WzBY751kzzir1i3vOn8lYNh+LbWvMdQWa4xep3PhL+4VQWWFYxk0fE3uP/6n/xyZxGP8wjGY7eHJgDrAo7w8sCH0119+jv/6pz/HE4mXNNh++24JEFcnVEbyIO/qQef3umLScIH83cfvQgcVbs9EIY06+p7gPrQK2CVQ2b7BQZcd/7s8wVgzCawIsGtgXR19u9mRRLc4E4yVk7Tds9jzKq8JnzE6vTBLkMCRRJmo6tSeQhmoTb5AHiZOytlx3+wJIddaUx8HkpVXArmBTx7lz+Cnzh4S73MGX+FJwwMJ6j0n5CfsjwyABP0lXngWhnUzsJegwh10KassEKMs1bMnjTwyodVQL36Z3gcWn06C6qAiR/s6qdhPHbZWw1JK5LgtNuxbcBb7i7Ojbblf7K8HjmMLg6yvtUoyINVJhM8NexBuT1/7IRR+FtqFSef8kYc3eFYuL4ennFhNXK1LuXHq57MmLJxrEUdXsQNoKF0FZ4s1yWgjuBd0p54zMBus/a+N8XMROn6Atr62UIdB3ys9pSALJqMK3K4AhWcXkI6DcuynpozkWThRgoR8ipeXJxY6D5Tn5HEA/gYbVAbajpOam6Tq3bigrmrfx4o+u0wU38cdk5Ew5Vn71CadTJWzvNxjM24SaSsj8qp9DROPDba/wbY3q13kJmHSD2+Vgizat2RhBf2NDZWquYY8errRw2fwkS7xqgcXwtKiH+1u9vjUNpMvuoXJurasPHy2IAbikvKyVPAop4ZdWVYhnh1xYgetwpV+N3GEU2vHRsg6bsBjP2FpxzOnKQAVfMzzlPRq07W2lLH0r9Q3sraTdOtrwnwmYfULxa/JaKur2GxuwGEhRuy2SdvMQOXtdwvoYzyyiGvE6l3csQHr2zh379+FuB7wT/801UT1iC1pk16VR99a7OFN+7OvItWufdvlBB/eS9cbMT74iHckUTyaGBPvlUmPzdnv9fiSPnAkGVZOM+0wzKgS1wUEd5ge8YmYoD8bd4Uh7hA5rQxYfhTocvft96I7fhtHqG0khStsUXttyGpAxr0FvmqtgBSIhc7A1m8q7dLlXGGtz/J4gifvTURXqw3+or4C31zF959+yLgEQIYoBUtgL4WqGgO4+tZyjBtZA3QNPLdas70r9ishTR10iE/8T09P4amc8jNOBJ+Fl8Zd5KvkE3OxOoNrpBaMDvBW6NpEzmMksc4ZYMDGj+Hp7REd2V98wUe/0C8n/E/cUyJbeMjfPPOT8OkOzeC50Nxqi5vdPm3QN0oG+Cp06qBEnA4SpnyYYD6x4D2B/9r2+zncOXS7XcWW+dkNNF89l0b7GhfUpwvQDXNubRUsxGV+SxDkcClRL4tL+Tthay6y1GePrKulVfrUENeaGCI+5aRcITlhEHa5Bp9lAaH8eQht6e7uQ+Y78pn0gbjQOAD73c1d3LBg0D6cQ9fYXvajzcXTMzFbusTzwkGCukjZIA/fur3au/Bm/MPczYW3uulqAf8mkk6VQqdSKqEE6UBDRGHBOsUDm0nGYxdZxg5zP3EZO9S7fq1dvWhb4ynzyDH9XqCRcWKdPr9Ke63QDgbUCOWsepWFRb2d8TNplocJevVV8yzEweJ+ynxO2dfaQhvcbnfoFrjGN+qASC7FZtrLC90W/Gln/JJ/KiO6SDr0O2Ptnni7wj7MT53ftANzgEXWNSpyMp5oB/bRlrSZvX6w3YXzhvWFftIpL15VeOHGwoXHEgN0bjer2INT+AWT09/U1QNxc8JfNrt17G52oQ1J7xO5ofFZ23OMbxBoN+ZIP/35T8ylj8TszbdiH21RvXq/2eywr5sQp/Ze0Kvx8oWcSzlLm3znNfUeqUPjhXq33wl9yp9y0Sc36LO1CiSh5ci851c+IG5In1LH8t+3FusL3xuuFRuo4iqBXCzlMt9SwWDn2IN8kxu+vD6HNhd8cgi/lLHzkDIxb9CeresK9FwK3fNg8sRcYm5KNbaNwGmwr7bGLbaA70KfNpX2BhPaXK19ynS1GaKht3qlOZDWt7eRiBcArq2GOjGXWRHLlb112uORmKEMjVX6rLSM0CQN4qvAbcSNnmvwUc5Igbh6CN8E9SsM5HFHPr/DbowDnYZjX3Brm8ZrOM91wHcfP+bm1Ioc3TlP2S3rB/SBf834FW4XadeM1+/0FGlBaazX5CnC+IgowAK/6ITfYZ9rQWsh7fJ7x+bAp0/fx48//hh/+OEP8d3HD8Tvu5SJAORVGvNKxRWG45WtvngDfx/I7W45XN8iQ4wnXl9f8OdH8sbntMkOH9P29sjB8o6cPfllnPXSO2KrbiqdmF/NH+VX+Rn7nvAxc0x1ARnovi12x4O0cYEtJAke9eez9de3CWmJVluog9oafZEK66SROVO8xi7HVMZrA+0yL8tnKa53Jng6crBwXA598UFj6vWFAeXiuBX+pT0N4gCg9s0l8YnD5wmd8IPK1B6t6DLxgBuqqH9b1k3Y2un1kOt0deBbV/LkWO1AOT29PMcrG98ebuj3vmWVOIhHJ+RpPHmHjF0jbox72Jb2IWb9UB7MRcW/xle20D/UlvZi3e9L2je0dtApDA+bhD8MLeeifqjwWWDo7+Pnb5YTjUDnXxTN5IqhaOBrnG+FElWaz6rBvk7IJg+vGK1GYZJnFJYbnQAAEABJREFU4nVkl10DmDAW+2XxbxhxDI11dBOIZwP+mgTGv0tcbzcxoOgzAckgvkxEc2gQK4zLyc+J1v59rUz+M7uKlonrSOHqgoFTG2nUwQ8kQ9IjP9KAB7DoPGaSeiQIX+kT18gzVpZJbcVQvZ+gJcfqFTCtwyoDHdI+3ltnacOQgeNK+7ptYz2sWSj3nIg/xX/5z/93+GaISZNJ3ZbF62a7i9V6ExVDl4bHx6f4+ae/sAH0X8JTB199Xl9499rDd2A9ytAFumN0uLzivSaantR8+PQxdMxSajqcQcSdWeXsojxlAT/Sv4UGZev/pKJ8PZkaCDLys93sgHMX2/0m2mCwmnMH/9mTDQu79CeCgfIeCGwG6QYvBUe+0mVioS24S+/CTdw9fBjkvRqY3pQv9EsPZGUgVE6jySM2tGxoTOBmAgRvwsoAe+RE5jll5QLToIl44kjw8s0oF+XWiUO4Tr7fruDTHqTHSdFAaD8TN2Xy7v37uH13F8pGmZS+0H0iAV42E+VROcmD8pV2dbTCjjcU7TbxSdClZL+hhpNBV0ouovqG9LiPy8c+A/JXnurP6oXGmcUYEBVsVkItcnMyd5PTxEyZ6ZMjfjsS4D0hOaGfM7yKQtjykQUYHeXKR2PDQ7wYDCcaExPSgUl2KeKQhq6UkC+L/ax7I3kIPp4g9+jVtlrgsSv4A4wzxom7cFVGXrkl8Sr47MhGHZO5SR2+KjztZ81kscKeRuKFiwpP2x7YHE19Uhd8jAN3d+/i46fv4g5dCdsE+IUNVv3BmFHrsoDWXj9//oUTqcdMAKVhQMbGNXFZ5L8rDZrrUuClrzxT5KfAkzwbF+RR/MKHFCZS+CAGSp/2bgK2wq9vSWD2JCbr7cpuJK3HTFrk0wqkAzh+I5CulDzJqeC1DNJHWREft/ihNEq3vC16nkL8O2S1J0FykpU+26UhEx0EP6H7Hpi3bLILE6vJcWtiumOEeWRxaJEur59//RW/OgCuEA+XxYknQZY9PDV0gzMsb/2wQWiiIz/qbo/teyL68TuSznfvw1j5yAn24/1DwrTvTGd1ZbHdWDgQ55Sr9EhHxm1833vjnXxh/YycM37bbhsV8LPEJg8jXIxP4xtJ6xnuZ84QxLYksOpQ2WrzVzyz9ovsU8ed0OjPj3clln9cfKTQ4A9jcpONGmWqLJVJ31rIQ+24dsReC7IHPCCAxU1XKn6/2KVzJwaQMpYXeRTeFpsxYZJWY5Px5+MP37Gw3QAHpPzo01z4KZELUfAoS+3e/urCmG28l6ZSoAf8wgyuytTkzuTX+KwcFvlG2N84yCSb9mo88dQcgcbyKSH8FXatbW6325Bu21zQaEOj8ymykibr5e2NuHSiiPuMH8uzRVvyKq/e21/9dPAkvSt84DYXwDfMRTtwr0Ifg42waNNndOKc+EIs8Q1TE1ZhyZO8eY8GYqgt3Oxda//Y8VArschCa6kh7+v9Fjy3eS8twi8FG2Jey9jJNevxrYn4Kr/iUQ+t1WgVOPSpXOV/C/05j2gfEFxpUx9RhExcx86ViTIY6OP3OGy3uzAvEIaykFHvPf13o2G9WcVATtZ6bI05Vx+fOLQ7ctqeeoI2fcEi3BE6XXQ6z1VoSNz0cYPIRN8FTSk1tvihNAS0IRHQ8pv6pAGmJ2h1bv36eM98fMwYcGJhJZ7D80s4x4vLOdo5ycWD8/d00bd603acI42RjXlHmQIaFc3MPUiSHE6aqeCHZ+hc8rAp9NNWq92ZP+ZQz8Y69SbdK99oQ6/C7dvSz8Wd9MzYCKBCu3bMAnNOWBWYxnTlvkf23itTN4dqX2KNrfsWeUM/0qsIO/Q4XMdhT/qs44baQnjKDDEm/EWe4PpWgT0Btw01YW+Jm41Fv/IxfhsbfMNjIgfdEQ+0H3lDGvHMXKm8bXOD0bxOe5jwuZ/ZAPLtsO1mF3vGrYG7vuh0GFoYG6wX3hJ3W6DknBevMKkIP1AL2RDMzYTetRVpyn7os6811ONmv8vY1FdhYdP0V87SymjA+3upT9sEeEWA5qTSII3mgxV5Lj3p4E8+aBMTc+wx35RRj87x2hQQE7awzshJ/o07FunVhlIHpYawfZ6wAWPUiTgUcgcd0nRtoyqMmfKSui51wQGvK/xNHW+Q7Wq1jmzvC+Y0YYsjsXLEXicpJ8bXWDM32z9tArvpizkkNoueXJs8c9hy5P7qG8os+GgD4l9oD+JTCoJ87Dn8X06/fP4cR/x5v1s24LXNCn0MpXP+DnM27/a3d3HLgczN7W30rUHnnDmsb/pqP6gKmv3NUHh1TPoFxEhHPiPbQDBJD1d7Ky/bEA4/0mecWMoaXzDf+PT9p/jhxx/iux8+xbuP70ObWxMLhXMG/nh5q957RBPqqK8l5xLlZqy7JYfYssEw4BvGKHOsJzb43QA1ZtZSQ/432iBlz8bTezabHCsdUqY9aLNeZ/TvXOYGjfbsOuuRNYU5FayFsalAA0xpXuEHrnjEDrq8w1xm8gsKd/bVdlfwrD10ZdGxMVEbVbfCUD/2W2ND9jNeAS5zemPkC/mjNnEwnyIfO+FfiCh1P+BXrq3kR/qE56ahOmAJgN1NubGDImmasUc1FKH+LOIS1qLXif4jB2Vj2sgJv7ZeWaoHmT6C/0AeLU3mBifi+wl7c+6wrzFXfpyH9vtbfH+bc6qbpI63j4f+8m6MMBavtquorcKPvmhpqWfbe2TWocfCVX1aV+FZOQ11COF2cPb38qNN/m3wop1cyuxuA9a0GNWMLV0aoFYDUjkSXWuNFU7souOWU7I9wXDgeWgt7MPIuH6EZTGRcYIz2OvIGtrLyzG+svtqwpbBCgtV6QMJgfASFnUubnWQEYcQrpsnS4CuoTMZKJzsxH8imC6T/WPS7w6wxqNxe6LyRHI4AbOXB5OEC82tCWtDgKzhR5onHMMAoRM46egIM4GwKyX5Hxijc2ns4h1fT+mE0n0GyCun0Q/3X+PnX36Blilub27j3bsPcXd3R9iYOXVlsvAOmDrLiIMxLHeD3cw4Hl9znEHEBO3Xz1/i/gG+kIN02H/NBON/R+hmhbzW2sKEBRY5GZtw8mNIv0FTOZrwe0oqL76um3y9HlnsL8V+Lgge0MvXL1/ZiHlmsjguAQW+e+WGrsXVkJ30mvCZ6KlH4QZR1IRjD23b3Sbsp0y0C5MaX6X2agD78uuX8E9TXgg2ylz4hUDgfaklVps1NuXiLsLJocFfhYYMMhd5GXitm5CjePrW8k0l5RMFaqAbs+YmYqBN291gs9Il/aeLnqXdRaXBTRmNvsGGPb3NYxw4efoVWv/68y/hRoIyRXXRmJQMyF25BP0Tfd18or82a8C0XychuhMIC/fSyW3+5H2BPGDI/wCN0lbh3w7a7olkxauw7G8BjGJgIprQ0UQifmRyN/mYMzF3YntyooQeA/EFPTY1swk6pX2c3t5IVFpOzPpcHYYYKoGZIl99q7RXdACBYd48L5MHm0vpZ/CpX+kDM8SlnOmXtOUQklyek16u6pXLtx/rLcYGv0y04fsm5tYNTJQmqjs2HDbYwcjixi8P/vmXn/MUzD7vOO0xQbgzSUCnA7JDjLlIWK82sd5uWMhtsCMKCZt6lyc3Cu6/PmLfR3xkJLkc4wk53X/9Ep/R88+/fI4vX+/jHn/TtvXHBe9jyljc2riJx4rkuq8tZXTV7QAd4qkDC3241e9cKMq/harLTwoJPc6Lj6kkqkqpYZyrreaEOWLrytvEVTjqUxr0Q2OqCxb1JVDtWL9+YoGmPbcKLODYX9lgaaFsTdxXyGeNP2trlX47ZPiezbQfv/9j3CFb+bDecWeCyvWkKKSR/pUGbn1MHrQD/UlbtX+PDQtjhex3N/t8vdh49Yc//hjf/eGHePf+I/rZRekHSQ91b3z2wXG1tpC2maTtSFJiEvLGvTRpr2uSCn1l4a1k39Vmw+n2PjabLQtx5A/dyi/nmIhY0357cwctbFDd3cWWRZLwFP3EwlPZqqMOrvrWmBMacBtiW3xc3k7E4BM+qX9fdd7XmjYAioUPYMmPz31rKfOBq7gQVhjf3BiwrmEne+z8lo28FTppPTGPgdKhHFOur9gpsUr65MX4Yrz2JNeYpdycj66yEIcHMo61+Nyhj762pNPTOeHb3zrlqD6Vg4n5yLwgLsgIbbz1iwy0l/37d7El8dMH1MkD85x+Y1ysyMHNmg+eOiPfNTqSV/mQBuH9vkiDeH5frEPgOXfckmO8e3cX6+2OWFSYY0fil2UilglJvQT3U/qmY0tBfug95cMppnOfMjPpV3/2uRaf3/CvZQ4/cnhwiNPTU4yUiXguXW6k61cnEuGsuyxctBd5a+i1QIox0AQ2eFA/B2LKgVipjN44nOpKiYr8u4LV0Cf4aEMuPkz+j8432BbMEGfhB/zS7p8gJX7olFZjQD7jE/KlnSUdqyFWbVB0yGJmTlgOK1b4uDSCLtvUuXoaWk1b8LlHb7WHKGizH+JjjhjJDZAHdE3Y3gj+IzilV7o3+JKwHdLIp3a7Lb63C+uk8cAC1xxqxmcbMqoUYfsnlwN0DuAXbynVapTID4gn5nJloC0yrVjJYz7FHh+xnKDFXMLvf3sg1ikHfeHp6YGF8iFtpMKT9ip/wjF2SNcRfrRVcyAXkq/YiG8tqWt1eKaz9qFt6Acv5I3OB9rTiByUN12wRXIs/MQ5Qvt3jvj662fmp3vs6Bjy3bcW680K28Um4VIcylF605bQt3jO8kx7iRLSvd3s4vsffgzjpQvn4CNvXOKGmLVDDi4KT8hBGcujb4GqA+Xvs33ZAc9Fpotn+SpUZpwgFlQUJ76Out7nij2AX96zQJt+IQ5lV+mzga79NVYxX3cF/0O/+f0dwJFncwKLcclc3cW4h2luCminuQkD3cpAPPK73+DfyEotW6+s3dD1/gwd9lM316L8lzKzaThRvFq4p/9C85Q6woCwc3iDVu8TFvJW7m/Ece1NnWjbylKdO36CL1hKfXggpVwbNJqvvCO2eVXO6jTnePBm/76GMXOzJf9dU/oGfuQU6X78DnzzjU2ck+QkfOXagG2+v7yZ8khucqDfGNroA4et0jhhf8fDKdzkG6FdWyxl4a1Eybih7L7ef4lf2CjyPyh4ePg1Hh8ecm1xxr8Gcit18eG7T/Hd9z/E/naX85P4AQHeY24OuFFifwlWZvI5ITfvLT5nPIIm1ySKVx9vw0LPiXjpmuuB9YQ0CadA6wCf9nejXt7kRVmPyO+JtYC+OatcaLWfMjkx/xkLUz+Jb3apkwJVBr4hpp8+MBd9+fxrfgdWwgGGOLUx8Z+wO+myBM6g3D+Q8zhfDcQwYdlP9Gd+nRkvLfKrL3lPMEp9CtP44jzoPCdfjtXXFl1pzRH2E7YHD7Uyj3aRekqbYV7QhuxjDF21Teara2hRH9brM6UvYclnCJc2v9LhiRz1iQ0s8en/yl+9yKfwhS2NGpp18mFdj69LqwU8sRYAABAASURBVDFIWRyJicpagWrne2KMNmLsMUdaE8PMZ6EC9ifml6W8vDwR71grsnElXsc7BybNIkB+4nCN65rvjEythoW8KCHllTrGXvT3EzoSlmV2XwIY2fnv5Ff5H8jH/y8qFTBr2fR04+J6zyM/qLuUNOCuLE6tAWqY+Xd+LLJMXq3TONMjBRIRPeOKY2oJ+7u4G3B8jU/FunFgImEio/IdxhAWbyV8m8B+GqsTswZxPXH9ZlgRIV7xG2y9t7+OsPzN7ZwL/m+GjlGZyGG9UUFkENQxpKlvLWm0XkcRTgYkxhxJeK7ljQkBiTCZG9BrXGlMozUo4cwRBRBzHAlYD4/P8eXLZ4L4FAOLWCfnLUmT4jaQS4sT5ymdb4aGDq4i3kj8lNFMsB2BeSTJMFgecTKQZh9pdGPORFz+5cOGmYWHDmfy7/iFj4lNgjGL4+wnfmXl1YnQE4EjDiivBk4XkQZtcZs0OU5+lWffWsq+wOtI0DZ5dYFqX5jPNk+a2tCQVc3n1A/yOx6OYSCQP//O17/XlS+DgLyhGsmLVlvsNjfIBFlHsBAGG7ZUKQFebcLgvGYyS9i/CxLyLHzla7U8Sr/yGqDdhZd8iM/6iU2eCVlPdD7ndZGXejWJ0UZNZp/9G/DXV8BOoR0OdeFPnhdZj5ykjeh7TFkrV9sgf/nBNMS5POB5PPOzPPJb3qQxA21XqWE0NCUvl8CpDvQ1pEHNTIIzk/xMBGTgUeMg+T0cXvONC/UpbRC99MOelF3aCLoTTuPUVDomNoRyguOhFPTWU+pi51ACiCn5Ui5OLtpJwkev2rR4ZuiVBq/nCz3XZ+suzVZlkZ+BBYp2fNWjCapy0H6ceFb6DOw9ksQ8Pj6EdulgJ94B2qW/sRlX0a0bvimfroTwBiZS/XxDrFpvVtS1THCeSTTSrqFdmtxceeYU5pHJ1HKgXVs14ZBP3yJyo3LxKyywKJeKXda0hb6U5Q2erC+oudKGIAGuvad9B+Mo+UP/oNn7M7+UjTJWZKWjH+0lYcU3m8o+WR8hb/IlfxUZdKVGoc0+6l/f9r5v6LAvYOCnK/hjCf9FfrhjTEXHTvrKx0n/u+8/5qZgqYzjB9GHmwiWM/xQFY6xLH2skc4pT+S1V21BFOrS5FlaVyTDWxL97X6f8E0uSt/DbGg+2BcjgM9v6qCNG3HLhzAt3nelXPC36LHRwvNSasZ8Y+wamzEhEoobk4K1zxo72bIpYfK+hp5haCGNwpVmrwgotCPnLXmsF/nJu+1LvykXVrMKCz5FTGgQRLbr+/alJWnVllsPLvpJTweSSvwoF/rXbCRutyTi2DDMs3hcfM1Ypm2+vrzkolLfNekWvvZr2wk/vuISn2VmHjA2p8xoF6aJWWs1lMO1/joOshwmA0ucYIy4rVTHXSnZVoYh1ttN6LO1DjEy7+kfzgHCdF7d7Hdxe8vmmv3qwnPHcGkowLF0JSty4/MNH5SfEwuaRcZgpdk8wEWutlOxUcfrf+KxP72ip1543iN6LgUbqFwj47DzWsoMOmfwTMR3x57hz6s2nYVNHftZTFZPbN64yaFROm6EtpF52nzEqzSo+1JqNHUGveaqnT4Ddg85jBfGj9fLfE51yMeV3q4wiEphWcSjPq42rzxO5CAW2ycYHKHbjSxp8F5bk0bAJB36sVCtF492PEDfVU5ZB16fa23IqqUMlXW2CagrmSNp2spImoKPV3nGEJKPFT42EF/FIV43JfZsDuhbdMc2JsoImDmUUY+uIqTOVkv322NWwzk82mLJKn5Rm3YCoEg/wmdH5HJ4fonnx6c88JC2ER2l7tCT8lrmEGJ++W3z5YT8Tox1vDmo85dFP0pe8ZtFD1N+Ib39bT+wmWX/7AONLo61RXPKV+aNw+E5nDceyPnMncwZ7FuRtTQXrvJk3RkbPANDvlxwSrv0TtinfUpXY0U8uL27IU7expo4FXzMr4Szxb9y059Ypu1qDwW5DuhZnfStRXQMuP6AK20EhPxcaxXncg9ttbZYMUeWi/3asAxjhDdU9PTZModu8GtjQN/Aw9jkAbkaX+gWafPkzcogoGvN/LTdbmPNPO93iMmvOrCcGdeVEgO8OF65vKGfE+O/bcRc8Nt+LYCF/jnLwht0glz5EOAwUdoYJ66gc4Uv2wq24NU69TxlH7vP5FBL7mbM0D70IUAyj9fFT+DXeD20GntitX9qKyz5V3/SXoJ/8NNj6z3y6sFLlWCWQhs9lhiLvUqf/uOcNQAfckJbfMKexkv7EXlog+KYsJGJWDaOb5nHWFeA7BwmnjfGmE8v+d9LPLBx9MRBoH82qEzhNJyHtts9trVnI38Pb6usq0NFdGwioRPtdAYXoAELBgiTTwRuVRZpH6HtBE77W9nLHwVAMZ6O4aaMm0Dm0bZffRJwGZ9HxsuDsIQ96rvU2VeNnoCt3RtPpX+E9+xrB4r35lfa3Asye8L/HtgQ1geVme211rCo84nx4rCIT5mvsOct+kwZQphjsB5EBQU8q1dtLOvAKW9dLTHUlvFoIAYO6K50FVnRgTFXGIqip6/45d3c1GRnIgacWG/lHMOQvtZowFiznlnj+6mLHrnT9t/9XKr1r2f0+3x4QZZH6KkZy4U5IsPxeMyhtR8yfhorrND+0m4RwMl+FMdANrYOX9CwIkeSp6G2aEONpB1mlMGZjtqC6/YDm+Palzn59DYiGqBDt/B5AENwkDClrXqA2EFAB/1dKTRTeLaT8tIOhGlclVbrzjba5++owP7fDjfoAUV0abgdmqmlj76vkcZIUNYYhzZEGkFtUVuNvtbFoAgULgZNRGcmTrnSiTSWhhH7KvNHdpkN7hMGb1DLYKDBlTkqcMg09K1MFNw0ccPDcqK/yi8QaIA08ApfozChemIjwS+89X91sT+WG2smsM2GYFZXyY8G5fgtDu4pxJ5dTXFatyaJ2O43cfvhLlbQat+lYOIYON6PXDBQ8V+KhLqQ01mudimsUkgwyOqdTBYaWdAAwyBjgmLyfmJBLu22WwgtggONd8GJ9Sa++/iJE5/v4ocfPnGStk384jK4ikedbKB1jYMWgoonXl8//5ILYoPBAzvty9sLX3Iy89Tlw3fvI09QmXyDj8nDhw8fI0+bqRMu1eCKWAHX+u1mF61VYExhIPWE64mdZnEYtLw6EVX0V6HDwcrOZEh7yMIGmI4sz0Nr0AAd7LS/u7uLBh6kzCLnX5DBmeEl5fBKIiUc+dxzwvX+w/vL6cSKxdYU2pk4UUcY+A4EfKXnM5qKF8bfIwOAJf1OFm6ceQryxCQoXclrX0P59aXQr8E3dkDi6uJX+TRsw34nJiMnUO9voOcTevlH3174/hMT5w4TmMPvKtGuT0wswtyTnH2A7qEhv4sNS09g73kNEkvKGfswwZjo43WmLroIYXSFa/FX4GslKnLuW8O+V1GHisvUsG/wKfSrpWI/tNVmDfLUf3t4q+FYdXDE516RjxOlMra8UZcT4uk1fvrrT/Ef/q//M376y0+cnjyjlynh6Mv6tAHfTSNlqB6EWRN3yVjghGPy7aQvbAO4fe0HUblxtNjNiF3N+ZaW9fq19n1kgau+rv1tE4bPFb52N/v4iN3udnvoKiEs/xb+IU97vkLvHLVHRviHtD74J2PYh3pRn55ylQ4/Re76a2PSXhEv3CjYspDR5n22NOrdPFjhH7YZN25u7rCTVeIxIdEfjGWvnB5HlGgk6SuK+pGfE7Zzwgek3/g1oD/pqNiWdOaCqyuyiVngDdD1RsJ1ld3C+wQ+mumlHvUdT6t840+6qM7NIWVnL+Hr68YRyx6bLejI2KxvcotNtPB08D/+x/8Q/5niKaGykEfp6mvDzraBkGM6Tvl2lImX8tb3xdNjj2tks96uYo28B8Zkf3zAftJuMfnTBgb8/Qx/v3I6rp399F//Ek/3z9jEMZ6+fI2Hz+iPucTkSFkpMxfPDyy6nu4f8bOIzW4TbiT19WpvR+IeMNjQ7NF7xaeVR0EX8tyQt3H/7t1N5J+u4ZcDsidMg3cMY6e6cyPThYZ+IKIKLyv06Jxg/6vtXxUhbP1NOrtSiGEzcWlKPZhMybf6N27P6BO2c6hJn/RFF0xVJW/VtTQ8EJtObPK/KT/sybfRfIPvgL+O2JEx7Pqmg3UOHuCvWmoFHloB0UQCZqKdJ6WMe8O/laW6qchN2xs4tZcHdWm8POAjwjfOG9PlqwLTAnvwN+XGkwme5fT6Em/SCmzpF9aAL2lrt8jaPzlYr7f4Yp+LHOVb0In5QNqMdoM9SLu4uqIsZmRk0d6N6BZ4Qlni1M+0JWXlItx42TNuBf8r7G+bMDdxhZ/6o8341CcvDRkRMxHcTJ6iTabO2ZhJ+VAvFR1Xf9SD8UzejAPCVR7WKX/zDnXsm1qLHoANyWdieYFX7ejIAvbAgc0RPbggk37HwBWb9hOymUN/3ZKTOLdYnHsHeEEYgJhVG6WEOPRP6fDNrVPK/pxt8irNJxYTQ23hW7c+S+/1uzB8lhdh9/Tpas2x+tuK3Eg/URf2m7CjVmvcvbvLudc2Y6NF+j7cfYw//vGf4zvmQHMo7co3erbEAv1su9/HerMN7WG3MY9oUYGnHlBZSL86/fr1a/hGi98h9u1wr9So0Nco2kffGgeJC60Lbdji6wG/PzCHTPDQxWqzJle6CeP7Bl4atiU9qkGee3DLd6sVsWpjyJXGUsDVgE19BH6M7o7IUJ84gsPYPeGP2oeyWW2cXytkzBdfP7KwWd6wMn5uNpukwzmjAFvfGNH9SFwzJvhsDNRupcc8Qd1pA9qkfuKfbbuZU6vWOMcDc9jT0xM4g8VdC/lbY+8D8unoI3/GvSwD/PTQh/60MdvUbxb6IixsihbipfbvXK1NnuBRbNv9Tbz/7mP6kHoakL1zjHpf7/At+G+sB/zy+4QFnjfs0HlO3sQ3QJv+6P1M7DviA/qZshxPp9SZczNUJE9elY32bJnQwaUBWpEzOPR14Wn7t3d3YU6rrgd0h0Kze7ZDX9rnJceU7t4+9LC9by15kyf76U99RWYw2+hXuS+hHcwspsekVb4YLruUArm0EfuutOLymE4J5a8e1/iAMgIMc8wRO33GxpdyYiNDOsRTiZetDVGhKWFEcF/DsdqGfRBA1NpihV2tzEcYAzLqCnPhPum5v8eH2ABQhilXgE3o0zh+Q750c3MbxkBl6CaJtiwM0AF+Jq6/xAuHaurQNv2mMT8oowF5WNdhO87f0u64wrP0NWj3ah/lZPHePtKj3o13xhPUmGj1o77VEN4WfW3g7VrEucJ3F7gNERY2kMZ4Ip93LnzmYE5YrdbQx+x3BrD5rPOX85hfsiz/0uFVmhBUNHAuY8zJZ/Q7UcYs8u78cv/1PnOCE/4q3RbxWXIuBxdCA1yJVluo7zpU5pUlH0mbYP5FBaGMpM98ZUBOpeCXEXHdNJauGf+gSpBeEu4g//oY9JZCf/zBvM2Y5Bt1R2yYt0t3AAAQAElEQVRvQr/mED16mGg/jq/wcYxpemNOmXAJClBnSt5B9zy/8SRlluAe2MDRf8e0ywhtTFprrZF+wDzpf/pjjm2ua6wwbr/RX4Jn6FfP5nvOb/Ik4B7CtSPzJvtZlN8EPuHW2qIik9XQwpzAMvBclBE8S6G0O06b60ufsvH576XA5t8gK6ULFdQVfmMEfe2j1kYAqaEydd6h1ehpUzEq3CRa49QIfHYiy0CkJcBiV2q4qOA2fAX6DQeZMEhhVWGjeNs05BPJ2MkJBQc8U9mVEh24Bvp0lcAMTA3uyK6yDh60O5ULT2c1sZAux1To9B4wUfsSwwWOTpsTInUFmC4+a98HjANd0+O2XEsBRYnK2FYXOVCR3nPS+KHTV8CDD6Twm3EA6ukvbnfxnx9f4lcm8QM00xTirD2JiNhwMOt8XpP0mWjtnYSZwPz+jA3Jk/QJq5SKg65yAkv4HbQFTowzvrJI0MF4JBAY1I55InZGzr5GaOlbtZkgMYeLF5OIq+MlvAI8SgftTuDKyXoHjTiuSe+BhYKOblLrfTo0/SuyacJnvHSclQvFwHUiAXqDRuUmj+I1EFfGFfq31kdrA6XRBcGD0Po1E559wqpUCyFBmcNTr94YO01n+Jlipl7J238iILpA0L4awVQ7GSeDI/1oA3yCZDhXgUcG8KG2WOSxwr6b3cLNqylhR2hPTlC3bBLtb3ZxlecbssnNEPh1UEW3A3jltUAn0djqANlyhX5pyoINnIGv7Vq8/+Y78MwPw9RLZQFQc9KpQ0VONWHZV96RTIirtpZybI2+l/ta26V/wW7nRV7IQfzSbkC/Z2Pvy6/38dNPf83/UevLl1/Z9HvMydfEQWTimuDxRFGfZ2gvgBSnBeC5QWcyKS/yLQ7pc3xX8F/wTsjrjAyynYbsw7MJ6dPTIzJfEurEh39kPMB+OnAp02XjY5dxYYSWZzcISICcnKRPOgCbfLqglT/1iBBSr8pKnLXWlFWPfBrFpLYhM33Fa9bhc7Yrw0ZStGZx0bfGZlewKTKFi8AX8et/8FDgsWeMyhanPE3wLG5PCrWNQrv96Eo3mJLYS1Hf0nZmjFeLTfay6Lfa6Ao6VtAjHPVjPDQ5MMG0/0CiaCyRXv3YscJaFllg6YKT6qf4y1/+En/96y/cP+Qi6xqnhbH0n3Ohqk/nMzza1pUS+pf8SFPyhK1Lj7yqA/urD/V3xsbt69iMH8jsgM5OxIYJHb7w/MSJXSY3zAEmqtqQtqJvHeknzIrOFvhCgitYsa993vwCTjYLCtVxKTlnUVGQeY5l2BkeJuag8TRlrBS//InvDTrpAoqCrVRkIqDIz3xp6+Czh46+1YwbNs74gv4gz1mstFyHQ2fWg9u+2QRd0iLeERlIx8jclzbD8xWffa8FMGBanrpSQplmGSo0LzFBOCd87AQsY5f46Eo7OusWgsSr3Yz0m5Im5hFwulhLneBvSW8sH/FKp8X6iU1NDzSysBlkXUUu2lrFl8TimzDT2xubvFAADhPWityMX0lz36JCmH1RG+Fg6cfvBenlt/S94l8vz4cwrqeu1YVEOb6vMYCzH1o07lutIZ6e63XuFI/PXgUrjBMLU3MW5aT+Faw2nQW4XZEye+umJdw4E4a8TiTa6ir4ZP+Ua0l70P+1u2C4cO1fePCqbrwWYHs9w0eFdn01D6f2u9C/HZ95BXKzH2jyZ5FbSZ+Uh5nxNhRkDwoIjahDjUZs8EE85hNbNjOvcNx0bvRRRo6dibFeLfYxbrnJ77N5QF9b2k7tSyz4a/g9ONv9PnwzSxzSC0v0U/ZD5HNX6Ee+wiKvoosOAkssH/Eo9xfyCXUw4t8j9veNH3FBo/YkDY2Y2yeMIPYak1A+srHexeNut4uBObeUmjoQv5iuduV9GypzdkMsUoFG6CtdDf68WkIm6KwNpo9gFGAKR1TaBmjokXXh3j7qd/pG99KTJiDEZSS9oPNNX6Rc/Uc80tjX+i3G0DPnrBPwrv2UU8Y3YuJI/jgxLwj8LEwLfRM/OnS+pMrm5NO4DBERkkVRtkmvsQ9alLt5u3OkG0Hilfa2XofzQCk1KrJxQyJLj792NZAczEEtuJMvNpOuNlRKjdYGYmej1KRF+nKB7p/lPT3nAlu+7Dug1w4ZZEeUJQ/ed6UseuQKMqsUWdQGfPx8ja4dW7oaZ5VzYVz7dFGpP5lnlt5GIFza1ZsxwX7yaCnos6MMzJmttZBn+yVSBOhQybjWSbsx0jitzE7GUGRhnFroBycD7OdG3ut4yO+rM15YJ/6+thDXihy3IS9xKacF18Jj3xq2WqO2Su63CnNPbd3nBq13dzexYZPVscI1ngtjgp4jm5je22/FugJAxFd7WtAdiFxHjWzIubD3cDQ31rEzc3btRNklz8lOQS41/IjL+h69Da19q7dtKQVdmevNac/WVeRRkTEt0DHnnHA2dnUF3hplRWk5risV2ayS78I4bV3ZLeVNZYYxt4JfG4KVxDMaQ7Br5RBRgNHC8QzgqYT9B+RmaXWRa60L/aWwHkOHwpilK/jgM6ifm+sPgrjcand1AAbjjffSOCF3bULf9bmLkjwNysgi/wUAwuVCc9LXQ0tWywg3xgUa7AF6dGVeA23TzLoOHObs+bID/pL9GON14TXIwZEvI+U35V5KuC4eiR/K5opeubjGFq339l9vVtGkta8RHbXEG+feZ+ZfbWqUDsrMoAXO8lvcBf6EoW6kJ2ETlyAlebHdtq4Um+PKZ5/P1FWKvABS+3tDl8pySnxCSzB/N79k9W+Dmf+GEkxuOahEyRKIflKHE8kcKooleGogJYP5VzY3/JOMZ5J4J5UMjijv5eWYO9/uqj58+RzX/7Wm71t48uEp9e3tLpYAFQnLBPSII2tgPYhXJC6bLX1Y8IjbXVrfxnh6fA6NSRjvbm/CgG8AfjGpY7yGo1EOTBSemJRS0zF0Ho1LQ9XxxOMG1tPD13C3WodZko4NzksQqi0dYsAp1gRSd+a9Dz46/Ak+R/DNBI15XgRpYNjvb3MC9A2VXzjx/vnPP4V9bm/vwg2E9WqbgVB6nKi3m13cvr8LrwUwnqJ4GriGfttNPuXR/5rRq6/RGcClXz4r9A0EN2nckwxt2FVfQW8n3wQN/45a+T+RRB+Pz+HplgEBNkJZWJRHhFK21oInckn4BX1zP47nOBxOcXh+YdH4lH+/bHvihYdNTmgrwBSC/JQLrAM6ccNI29CZ1c1EYOnA5e64bzPk/26jHqHdU0O/n+OWZ/v/+U9/zi/Ofrh/zDfECnT4I73+OV2D9xN6IFyF963WKNDrgltdSV+tLXY3NyFs7UF5Bp8Zy1aWZ2zdex4BY4I5IqNjvjorvnecOmmzjrOfiZN2/QXdPnFyrx7zlBhaenABmklpTB1DjLE0hNMVgjGNV91xS5+JvpeCXNSpfAtzWbAjzlpC3JXA3MEbg0IYJyZ6/c0kUdp72rSZzW5HcrAJbWBImmq0ukxYymIpNfXzBd/885//FP/JN0F+/iUeWZg/cuL4jI7l0w0UN1ecCE7oUtqUgXQM2hwnfsr6WyKXZoMdwauyzyL9FDiJ5YM0sj3SL8XhCc9XYskrPDm3qVPtdpn4j/m2TzBmzwapOtRPlcM4viUfI4tW36BwE0F40n6E3hHbSJsjuTlx72nzCRwdshqadl0Ek3pnVymUTV8bV2iEWMeqE2kfqG99Izm1+xzK/QCOg7GPSdIE4IS/KaMxJy5GQbMLsu12B8wKLqSnvTE5JtzL3NaVEsYf5cWo8ENV+FyQnVfrTDJdoMmnPpU8HY7xgm+bxFlvnXRrQ9JibARrmNSBmlg34sfP+bbc8ZXTI2RjfxME7Up9f/7lF9qfNasw1qau8W99vaFzbVF6hD2xqICx5M/2NfGnKD6RcdNd6O9rxQ5b6CsrYPnsZDMiMzeGPO3WBnw76YhcG7abpTYEHqln+8nfICxinLTJo2PVtQm2yYWor3LKecNTRIqbjNqGspF+xxs/u5IEW0WZWWhO2OYUJ2QjHHGoh4bNy7/25wg6R4UWeVFHXt2IGKBdmQnb+jNzxAkbdYEtz47pSkFsc7TaiP2rOGEz0mZ/T7jz7Q0OA/RjNz7/8Z/+Md+6uCWWCVc7GS54pKciZ31Hu7IAPoaqLbcYhgqpJdTVg3LAZlWuMdj/VUocdMj/Iv6BzbgnTlv1+YRD9Opr5fChxWq7ylNGYXz9+iX/y3H9zn7apvOo9V+//pJt2pOL+FK0/Ug98pvrDO8BLK8T14lnj3NKNl9/CXfEbyds5JyVhbnVPhSUPONHE3FTXuL6of4NvWX8RAji1rdsFp72k36Lz2pn2j7dYuhruIDUfrXPFXmH4WxCLz0dtEXlXmv3zVfVlTy6IdMG9MgYdWt9RfbKdXeJx1VdIceuLHqXlr6WaCy699t9aC8IAR1NbPKMlJnHOQ9z9HXji/ajPDK+wLT5jM/64zZjDL4Sy6crJaQjogBryiKt0mce4QahGwAPnHz7/TYuBn2T1T+1MI6oS2Pw4eUQR+Q54efScMwNwKewn8/CvMrpdHyNlxfamEOkQplIxxlalaM4rb8W6T/hF84t6sU+tvW1xZo4I51rZCqcgg3ZNiBH31bxC2Y/fP8p9hzKFBqk39gvTepUWPJxYvHTMVYY6tAi/CzActN/TSxxQ2u7YdOKe3XhBkGrLdSjctT+jBcDYyzek9gRl475pcyPz/dxzxx2YGNLe5DeRryQDmXlfIFCw6LMnIv8rhfp1RZqrWlXtl/5WOFv4r6/HNL4XXQPXx/jQR9mQ8XYljoj/nsIYGwxd3LT5jd9HclnDujlEK/YvLQYRw/QaY6qvz/oy+B4RW/KUnmYc4i7C+wV+fr2gvJMnOAWn35JEzKC9qGGsbfWPsRf4ce2Z/D88vPn+OXzz3kYqr/avmHDc6/N9oyjaMNZSgljbY9v9LXh7405FxowsrQX/FH9IsilHiTOQ8afGTtTlmdignH7xFxvji6dMzHYmKDslbnyYSi0t3BTU55zbkJnxsUK7tYqOCouBE2lKF7yUOYF8v4Ru/KtLedLbe+B3OkVX9FvhC+NhCLJFA18lGi1ga/i6w273cWO2BB8RmLcC3KSpr5W+rRo4M77AfrwgT3yciNozxjfhP7+D5/C/13L+SDQkbngA2ujIz44sUmt3SkLCVCeA+sJ9Sku44l0+1ap32n5zHxgLPjrX37KfFvbdGyrFcjIHtklPGSPiEM4tbboW0ueGrTqVwPP6tB2y4AvSbOxqfQFOzyyLnwM5whlJ92IFQlAJTo7IzBh6JPO5T34G/oQdm194tU/ZumhP6MEQb0yW8pmt4lb1lob8pDaGrIsqUPXZitiipvtvqH/A7HDGPLxw/vYIlNxKKMBnB22p8xy/cVzD38+I4yotElXz9WYoK7VuzJVttqoDMm/PLceGr4VaOxrWKcPpH/XmrHZcVfbXGxoSvYquFsDBv2Ea+5ypcNAJQAAEABJREFUYj7UvrTTm92e9c0+Vqs14WgZsyaObZHDGhlMyNR4MjNX6p/6iXCG2iJtHvmuycfUkWtP+Sww6rirzuWl1RqpF/jWNox/jcMG38jLvyhB5sZsiU7fOB6Sr4qCja3GpQoMYTqP6YvyICyLc8MIX0dyv+sLB9qo8UoZnzW8+Pv4lL9ZNrBoFwIqRGf0OqGUb8YN4aVgxCiS2/ypJkQYk8rVGx2nkhdFPoeBxY0W4WgcGpN9K2P6vhIYazqw9epY/C7M7e+9Y4j9+D2/+RHp0LdY/reKFZNmpWpp0HgH4VZgdku9MKTHUzUnMe/fTDoIuiPJjM5m3SxyNNOVAj0WwAZXy7WOe2sXY3UisIz5uufJyYZEaeb4U17kcb0aYrPbxo4Avtmsw0mVaCSIf1VK6ZI/v1/AWaa/0l/olqxJ3ZyLBP/mUqeYDIC0u/C/kJV0O5ZRSZMJw1cSBpME5al+3ggIOh4Iw4BQ0UGBP+VsvZP8K3IxIbPeQOpE5YaLPKw2A8FmxQTVX3QHEY7nIh1dKdFBv/xbhCEuEzEDHOghwz4lDCJy9sRGim8CGATdMXGMSdTj/QMJ1pj9DSRRCnxNLNDmpKGia/lSH10B3qUI86LOcFxPvTJRzwYneTTpFId182VC0e4MlOckEsHDU8rHwQK0npLjsJ85dVCiVeyNcpWhcnSIfPxWQvEgCuACy3r7CEM/8+o4g6NJtpPJJHy7p1/OubGmDCd80v6QokiyCFx5GIQHJowOPxVHqSWcwBp1Q9PfFjnJ9+HwGo9PjySUj0mcycVmPaDbLvxIl/2kwwnBuoSJPLUdLnG1Z+srMugp6jXlhm35N/8FWmyz9NBTKV1BuAK8yKIxEVklX0cmAfmvtV30XBHtjP2PKb/COGFVYk+DL++lVZt1rPeVetuGxtggiWF1LI3KwxLUARR4E4suhGx7V6JIBG3CGEl4TsSKicXPGzayTJ4laq3IiNjDVV4ZFPlRT8CBpXwUh3BOwNFGPY1x4lOeC6zAPhfbEU7iLpeheYEeaEn41Csb9WESYN3AxL1M4i19ziHicMLUxr1aZ5EOn43lDdnc3d3Guw/v4obTfNu1K/tY1LWYh1YzWa3oK2mzo/zBoP3kYVYu1HcUSOR35MSvLftwhncTEP1Nmhu4TVC0D9urMixuEKAH7No6+4kvC7hrq8i7Rc2+YEkdoT0c4EyRFvGZ9M8kOsJAo3ZI/Uqj/awvpWKyFRQUK+AlAKmu9P8Rv9b/LBP0KAvbC+OGQf9hHPc5lF/yYRka9A2USukp9NVHImHTETzGJYtPvy+wkMmbuOXFNhPg5PfCcyldVGFTAIXNLr5g399Kcp2PpZTQzhmW8VLZnJijXIgmDuhSr026LzhmdDnBcykFXPJJJ36Cj3LQRpw7pVM7tAgrC3rW/zzxf3WhScnFV74lwAaPVxi1r997py1rGz7LjzhLEedSUFyIWvpMPAdorNgCpMDPFNrTkSTz9HqME/65wES64JiSD3BCk3jEYTnzLM3L/xY05tySz9RrH79JD9PBzsUhL24EOt65JHXQKtNUgcQ5bV0Y+m/O7xINkRV6jWkDiw7zlR7aFx4vHWA6Y4pvsnLApu0pX4AyOrBPy4JDeb9hl/YpSGWB3dOHduQqXOOAV8BmvUBOLFQt0i6N+oj1pfTIcP7Gv3UM4kfoJTc/zTFeng5L/sYm84k4qIyMPRlbyBH+tbymcG7V111AJi8J+LdfmFXoK33Dn7FjZZY000Uapc/46D3c46cLj7XW0JbNdfSpHlm2YR3roSU86dD21LXjfDaXMPd0U9mNX2NfVwowr/IPZABifqRBHFlKjdqXEEfh2oGrb3WJg/2CLyGAJH2COTrpxe7idx9QLfLkpgT/gGOzPGpT/i9qbrRKo3bZlRJdrZCPTrFHYZbCcxehz474pb45iQ/7tl14lhmlZ05CWz5LGzDUlUXdjdiPNqB9/Z5f+0/A077UX8CcOprxKfXsQt3YIb4z8IWjnEGRtApLmpRvHiiMJ0GGum3quMCP9IFDnRQQ9PA5UBwrXOsG4xB9ab7IDT3QpyI328V5ZNPFfF1ZkGZHpX/NPthHh6wYLEwIW37gpSBDabHf0iZ5SCwZ8N4iBor9wVdbjVaByVhblVle+UUvfge2M3N4N3IQesyN82cOzQ7EPN+iUeaw/K/oq8Drhd0vfLkZsWWB3lpLeMrV/F/7kFcrlU3KHl16L0zrzeGlQxjyp17VoX1a68mZhpShfeUZtkIeNFGfu8JoijSJXxgjseKnv/4cP/3lz/m9pfrTEs9KxoMzgy3iSLhdJH9X3xjgo154yyv39lvEjLwv8fR4ye3kxU0Z5zlpotnuC90l8vu3rBhahZ9VeMBcwUEHhgIPeoKPYy0R2Jl1FFptSfqyTXjWW8gPrjzQKX+MKR26TrqHFo7pSskYoK3Wii1c4OfYhanwk7IHrvL1+felMKYrJWNOV0pohxZhDrXFUGuI02dxGHcgFf7khtLXWK83lFXGn+CjnfjXJeoL8NHY2FM2XmkmhpRYMWYpK7uQN7MxRKN8LbKZwSs9Yos8gHGesOjHGbvhsdYWK2x0vQE/m3nqq5fmwtiuIJ+adDn3DNQHnxPzxDeZ8Jz67WtUYPGImKAAeU0UUFiFvG0v6KtyX8KPcs6CYWh3KRQb/g7KwuHfGCMzEVVBzyQk/rnWxC7yeJry5MCNBHf+TbYke0CZA4mNmwN3d+/DNzncWV1zYtEV2EO5GsHIpHNkR1pjPbE5YpmYWCYmM5Wr0a+A4+62RuTzzERx4ETDkymLAZ9wwAJgFSuMcLPbRMPoS+3xEKnhAs5GcNhvb2K734UwHXN8PZCUjPmnJTOTl0HS3VoTApObN+gTgnwb8DR876UNFjDWiUKg5yHrsELMF9D8Jig7MXua+Ay9j4/38cAJkLAZFMup7T/Hv/93/y5PbqWPWSOmt1Mael8b3eYQ7+vLazy9sFnmKQwBUlwg4WeG/mPqwFOGr79+iV++/BpONjP4IQeHiZAPF3bK3AlEuT9yivvTn/8Snz//NQ7PT7KZb4b0yCqdD8eyspQaBkBl4wT2FR7k5ZlTgUJfd24/ffcpfvzDj/GHP/wQ33/i+sMfwv+BqREshSEPyiJposJ6derphJsKpRZOn445YdIcWIiXcDL4+uVL/If/+H9S/kP8yr0bXE6iCRM7WaFr4TR077gjSf/IZKX8KnDl1YRAvgUKySwOxjyhNMBYTsjqhclZe5I/3zJ45sTFsd9khn062U7YSVdKrFhc91ytMyhmcoTAxVmbga9G77UuV5SVupygec6kPAiQBMpKAY6yXBhfTroHxmadRANXnVtOjM/kG3pPLNiucpAGEzJ5X3gtUcFtYO0KOgz8oCtMKi0K+BJXCS7gp5+02rfQt6NeXCMLjzOymcH/4f2H+F/+1/8lfvzxD+nPJifCBxiQL3CA21P4icWWJ+x5yvYeHAO6Wg0t1P/QWk4O6p7VUt4PbPLUeqWv5CvwPeNu393ED5xordGxOtEOvRpT3n/4GNvtDnRz/o9x+pf2K21uTPpm13a/gcCCfUEP/BQIfHdzE9qu8cA/AShdhDFrjV5tx6Vz8fZGvNFulUf87jNRr00r7xcWQC5sxgts6ZTmdzfv42Z3F8KsPXx1JfQleS7QIEwTaOOnm+A+S7tXnD+US+lLtL6mfJRFFyWpkD5tyoeuWLfwp+5tk4YPn74Li38yekvcU+6oMt+Yenp85HoI6YCq1JMLjwN2/x5d/7v/49/Fv/8//n380z//cyYo8mq/it7U/ZqJ37etMgnsFtzqxOImpZs/8qDtnCHIpFQ/016PxLAjsVW5Gh89ZTQeybc8erJf5KmLEJd6rNhFwz6897tdACkrSKNEniDd3IVxQFkrFxc84lI+W07wvLqYUl+2ax/y0uDHorzEa1zabFehrIwN8h1iQcTy9kIsf/I0F/97I5kRrrBSr/hO0k3fZUzBx2vqTjk1eOgb8QCbtl+WrqR8u1LEImlpp+wVpm6MPxm7ZTgCnY1x5CRZX5dHZfwKLV9/+TXrleGJ+JcbLWx+aF/LnAo3/EiaJ5dd8Q69kfB60PECjCPjtE3prNAIAYCfkz6fl9LQyS7n0YrsICn9RHwP94+54CnAtu8Kf/Ve/av7jH3Ez/Qd4xh+49t9vkkin86vWfCjfOYqP9IhvKEpyxrSKF5h33Gy+O7DXX7papVm5OSfgz0zPz0xxyV8dDZhc8KysJsW6lW5KVs3ck7Y44KTfGA80/5GOYWwbDfPmJCncKxTXuJ4fHyKtAfgS4+y005RZuYVwhSnbaX0yBPK0UNtNRqlQnOxdOijlLRpbccxzinGs4eH+3De07cZHT39+9qib83HtJcFT6StmXftNjvgt4RXsEsXEnZ2A7irJePlA/mEeZu4LPqlurHfQmiEudR2uwn9wjcy9EfbnziUeSSnkX/n3EW3eDvyV6YucsVpgTNonHOhoQ8dsTP7KNPkCXkoA31uwMdX5HxrFhX6pGWAz6JsgC2fJ3TlfPc2sZnA2K6USDzIJfi8EZtn8qiJeRaK0qeoxoxKtKHmvCK/jxwg+afNf/rzn8M848w4+7mR9gYO/Uv6ZurtHwEn4MqrHSk+Srdz0Jr5baEz4HfEzJa5r7Ua+oJ6UZ71QqeEDYwxPvmmLATiP2MoU2Pily9fuX/IOuE6bqgN9NCBLBxfoKmiz1ZrVNoaRZhuiio7r63iMxD6RrwyrzV2KCN1LV/mvl4BHA1Z74mXvmltDrfb3cQKGoOPcpCOrhRs/pAy8w0hfSENDVpoSjoS77CKwvy1xIb7yO8LeXqOkXVDVwqHnxvmx5vwjXZlo4zkUZ5Qa8YV9TwD3Pmzk4+O1ktJnXeV1pm+5HTMXfq065BlTI01trTdrvCLmn5TynJ17PIGyirnD218kF7g2Qfy0gXkWTsaiUUTRRn10mGhk7HN+om41kVEbTUqbZCoetIGxuMpDocX8tnXcHEuTHU9tBYDsvXqQti6Akxp61uLBu1Xuagf/VN/Td9Rl8TsB+Kcfmyx3jnuFzZqfItG2Z2Isyf8TXmo2xvmSdce0iiB8grZYQ4jDu1zo7/f3sT35PR//PEPsb/ZYc9z/Pzzz/GnP/2J8hfWGM8xtHWYNzmPOzZ1hhxSHviecPUN/4Te+a+2ylxSGdeQU0NnE3n/IdwQNsY6zjHGgqG1SBviqjw6bNw2i/20OX1TuM7/0uiYrhTYghL9g3vnOnmUvvH4lnT7lpxxSFiWM32dJzPWEtO+/nofn3/9HF9YTylv5RiALaXGUgrXErXCR2+p4Ud6tBVlDkjTt6Bn9m3w0SrjKVTSfU67PfObh+zTlZKxqRT6cU9lymqFPtYWclP5NR/0qn9rt/KvnOEaGzvmhqO2op11AUxwD5SK/FvfYo2dD5bWIu0u+HRQWgo3iM/f3gNQWWtTv/7yJZTL0+MzOcjRHvvDvRMAABAASURBVGkXH96Rd93ehX9KXBijrvSrKp/Za4F5wneWuH1Mvdu3Q6de7ZYxyBvoVR+KxZE9cNzIl3/j5NUfGrSLQ1n0fcWu7J0A/s3/+rfBiRaOllRgawa9K9lYDfVkGKmI3rahYssYGMq1f0WpBvtFiT1tS7sRVycyITX5MUHQUTVCgTnOMSuCps8TwUajOjNBV4xpIGCu2d3sCokUG1TCso+YuwJ9/GjeBgPHW7xPiuHnTPHeekg11lNyUD6aNLppJFz79PBRwLv0wKEZL3/SeC3SJWqYdEgav4s8++03m3j/8f23CVDnEZaLCaDlK5H+N7FO2AbZBIBspdMTTeFIizJ6ZTNgwsloRowTp3dvMWbwHwneUxb7Jr9JZ4Q0bjbr2O32oT7k5+TEwsme8EaCeDrmZTNIIUi3dFzhmEQI1+K98l3aSYJYXEAMrJdIOZVK88zu/Zx18muyLF5qs41fDJlSTiaRRyavExPoOL4J9ps+KgFAumtt1M8ZABba0D38SQ+X5NFJgE7AnVMOysXkzjoo+63epO8iwwbcFfpJuTTpjkxghauMB/CLb8IG3ZAxSDoBq5OuFPCuYoU9+iqnfDpm4oTKzZ+ZB8dW7adD4xR1XhhHUygrA3rfFr+wXjohVPGghhK1LCX4yKd0naD/DV8QRo9dOr4rwKdCfWpHJzayxF/RhXS5ax9AdLz0C0N1V/jz7Y8PbLCYBNy9v80NwvVqEyYm0jfQp9Ya6sBrnsDyHIG8upK0XmmGzKg9Ew7tXYEbSuoFh5uxk+IzbSYU9nWci2DvbTch1+bs5yRg0Ta1Eft0pSDzFtKk7gYWEk6QySNt0iaNDZotyttxTpLCzQ0LGc/KwD6Dybhm0qgs5LevLbwOwFixuLXIuzRJyxnZe69MM3lZt0zwnHTltchfqSFNpXCliG7C5rooCbvSx+LE7FVcfWvh93PABmF1St8wqVNfboYWgPTo2/5dQbY8W6cM5/MbNj9iAQFPJa6JgzxJq3FF/h2lXDabHRspu/ALW/f72zDBMCmsrQIgvn2u8hOPYxdl0wx+EEW2e09V0oGRyqdFmbmJ47XWGtJhSZvO55pyL8hHWa03K2i6iT0LE3Xa1wZUDEeuJADe+144lsJGK4klviAuOkYFpvr3XpuCFG9joZvfju2WsVRKbrhQdvwJ3SRvoBuBecwDC+U5R99atFaj9i3hnYi3+pFkaQPSfgaZJTvQoKy1WTeOjQW+0VmhT33Y337q9hqftKsJuIrSfj7royc2HLxKo8neA4mrPqIcEWjqSlz2v8blTjmBq2+VLgpuDvV/IuaP8Ob8Bon+UE+spF4c0l8ZJ23CVB76yygNFMcqtJQFhMIyjzNz0JTXHIP8JKqUGhU6hGdxTFekh1bGSr+Uicvis/361sJN/pQr/W2zMERyiM3Mc/AgvcbgoMFxrVb0VEPfs/+Mjy4n6aOPWbpS2Biv4SLc01LnxNVqiFr78CM84aa/wa/3MJb0bHZb+jXsteS1NvCBM/ioGy75459KPT09MAy7ob3VxgKhImdkhI0Z45SbvA+tZRxLWl+OHBw9skA7JBzl8a1EAWeNCk7revhQPsPg+BUwVmG80pY8IPLKRBnGoo6x6s2ifizBR7t8Pb4EzaGP2k9da6te6ZLytr842wV3KTX0TeOF14H42GoFTuEEWeVbfMTfInKh4uJV252YQ4VloSnzA2Xns/OnC6Atc/HQGvFvDjfLX3wzlQ1H5943dNqDy8V+5YoYcpGij0i3cBxbawvt4Fsp/xAlfvfhgR9EBI2FO360I7wk9abehemC8AxOekX6PqzZlr4POPFVaF0xVzpPbYmp0r8mjql324VL15De9HvxWUGprcu5dkNutlqt0VfJmD9hJykrqDaOOZ9jPbFlse5BxhqZd/CvAy+bWFPKqys1BmjpavlNLsgcVHGlZUEPp/ByrbetKwohkv+MW9Agn+pN20Gj2FlLO3OchzMWfcXnAZnLo/0Akm8pG3MEOzBHS/eeRaSxXdloV85pjlfOPqdNclgrfuOlcpc24f9WSqhfcfXi7KS7JP/SeyKWeTUeSsc3enA65ar+lrfQR5qRKnIQAqLmeU440iLd0tnXGgV5Iplsk6YK3u12hzxWVtNeY4XdbjbbJcdGnw27QOi0z+kX+vgZGtL/sSlxTORDZ+67iNjvb+L27o7xu2ilMpdP1EasWAMJq9WazxCZLC30TuT+U9qMMAZwbrGNLbQMjNPeulogo0RtNSowKs+26b/CMFb01DU2CpTDPJ/jX/5lDg8F/XO0Izn5zBor+OhP4hjqQstZG0HeE1eaBZdFXtUhoiX2KYIpRmK29nIkrsp7KTWMOwWk9pWOkQ3DM/KwXf97A3aBNvEpc2OefpiF8cKAuYDD8FMAVulf8asJmg5sFApXP1Fu2qPPtqEKhszEZfTDvKsdnqEx++EzM3XOk46RD0DTv6Re5MONKdet9lcuxi83aNb4nz6onFptkIf9QKH49NW0P9Y62v6J6wk84kibhXeVq956ZFzgEaRpd8ZkcxT/KsP52E0u+bKPMr2uS5T9AF7jkvJAvIIIcy7nPW3AOvM25aas7adN+KdkrbWwWKfOjLvKQVuVRmlw80t6BKwskw94ybWHLzCw+fvEoYxysj3tHgHo337X2CsbmsrvyCG+h0JH1kvCDghzzvLweCBmDNiytAzQVGsLaRfn30uB3f85rKAL7RbP/O/xJ1H+onRqBMvXWIahZZBas9jpCkMBotI0aJUcl8+s81wWWAOK25PMbwhIFg2wB55dNXoN55VTO43lhVMq/9bvmtwaoAyKBkANdcShJ2Cb4LdWwyRAB/B/X9IR3wgeSS6/pOdE8NDgNNRcZIEXshdngvbCc99a6CzCDD5dKdHVmkmmDiUc+1XwuaDynm7505USDQM12G53q3BS1oE21Gm0SAhcE3KewiBmv/1uE1uSg6FhzH1PcIicKHWGF+SgPM7QtiZ4i0v8ysnkRkc1QVW+sBht5fiagfV4eOXk4ZCTgf2uRULdeHn/8UN89+mH+OH7H9DhzmoSswO75Pd5PbGptGwCzUmTgWtFIJOPKx3+rbenDw+cUrqD/sQOsacJnvoYrCGbCRF5wluPvPJNAIKCbwmoJ4NaRbbCSwIYoP2M9BkNgvEv8Q9Vmfaxgv/WakjMGtv58PFjJt4GGMcKvwKLDvB/RMYzYzbowIBrkJ7zNG0koE/YjGOKyjeSg1f5FIQof+42+z1SaWts5FDNpDBloD9DuHRLxxn7OxK4Hh8fkPUreEeqS+gXa2TlRkApJPqMSZ8Aj35jEYZ8S0NeA2L86Sr2t4qc0GoLg5/tV3r1lzX2NCjT5BerYpLQJmA6E1gDo/oqyO6NNoOuE7dF+yk9NBpMawPsnHQ/c5pkP2WzAr728U///E/xv/7v/1v4XSB0TN6U8cC41i96HaSDYn3pasibfUPGuDnDM+znhkpXKjX+yOiyWTeh56yBJq/asjYgP47VD3xLRvk18Pg32upG/86FzdsYLnRuTSRJmIwBTrwpXwEiV5OENfrQ36RX/x+JDZ78mGgqE+GbCDD9R0B7bTX8+//tdhUDiXhbD9jSKjIG3e7SZxZ46FcbkknYMm7UWrHNFkkD9x166Ap1FPVpvfq1r7qtrYFjFW6uGVMGn9FPG9ax6BEcwJdOJ8gDSYz68h7tJ//KoLUakJ52+vr6Gp5g3eObxpCulKTfk3ztegDHCftNu+9rvtXh/wq43u6iQjPdgdXFmtMnYfssLvUzIfMJH3Js8JEHy5W3UqAjEAZySfVznbBD77XdxI8/a8s7EmQTZWWg7TAKvAX5lSjIbRha+EaVZcAXrYvLB7B5lzrjTtpG7Mn4oayoAha0tBryq7wDuqRjGSM2argIyzHyNhL70h6Qz5nO9j2OJ+LHMSY2o6EsVtoF9PTISntyQaYtSYO4am2ph6xjM13Yb8Qe+2nTxiHhapuNRLsXDjo+kgwvPmESOiWMlC3tyt82x1qEaX/fGvB58esWA7jlfUbmZ3gAbNRao6LzBq5SsCcYNjYIQz3CZi5KfB4ZIzxh25a00cG6E3OoyaY8GC+8L8BOnWKz0jjKJ4mcV8cX5FvR5Tca6KfvbPFXN8r1hZyP+xrCsmRf4A6U1mqYYwy1RZ9xgngOPcYJ5/rcYCEOH5k3gs+K+CX8PXnG6pv9lpx75Un+MIyQr5SJ/fc7TjVvKHe54BKGdEi/NnWEp0PqhkUY8rtlYfbhu4/pNw1+BuxZ+vQBSMgFGGwTvwubOPf5hmKwuFP+Q+qghDHoRBx6Q6bG7ogaxoDVegOIwjw8xuP9QxwPx1AOV9ihQinGww1xbUCvtaJfC7QZX/TZLW3GON8K8Kod6WNRgID8tFULj+H4Ezy6udKXEsrP+hMyVdcuhpQFhCG6EuY1u90+//zC3CTjIpvGt7d3+UbW4BsCdNbmITVlfaXztznzebHvjo78nIkpo/iwHR5DGPv9nlh7G9qJddrc13vk+fln4ttj6K+l1Nhut9jIivkvIn3s5YA9k2dhL441jsiXfLZWQ/1uNuvcbGnozjblU+FduxhqA5YSCDaVR3RxZI4/5CaKCx+EAH34OHmt89DxlU1I/E07XqO/rfaEfesXq+0u1EcPXnGAgpyyhHqSduVqEfdus4vvP31PbvYp37at6HZCL8rfnCokCd81F52xp+3tOzaB3oU2o328QYPx64DN6H/BZyv+uiJ+jTnXp87LHKWWqBRpMhbN8wivE2VM+9W/JuBN6oWYYN52ZGGmjqbpHMptg39t9/vw83j/hL365tI95jxFHYacP8xvS20h7Wfszps21Fgz7g76V8iqby3x+paSOf8rMTj4nMD7wDpAnUqjMPpKnCgKgg5U+LzG1tfwmXIQF00jB17GhldsIQ9v8TMX3MZreTtqa8ylzpPKUzs/IWu8A/UWCkCgV91YulKiH9qiS2gIPtZzybo9uvMNC0wi/VXdf3j/Pr7/+H34RvCW9oqPK9MT/KlT4+fEnCU9rk3UtQfgyknb//DxO+a/u1hvVqCZU1/b/Qaf2MUt9uUcqg4HeG6UWisSCfxqhP4Sm0vfPTKuPTnXGZ9AdH2r+GQJr2tgb5jP9uhD27h/us+/HFAOJ2Q2oYOhH6J2Xbyd3mLEP40LbsitwWmetGIu7MBsX+1DfiI/aA37mcgZ1McZWGcCgnIb4fvg21HMrQyNBk1r4CDy/MsG36x2M2CBOcYzMX5kvDlEw8eG2vDRlnxq++lPtfJcwVyyaNvG5w2yp4L1zQuymbzFRqENeOaaPESrNUvFJyCRfvg0tMuLtB+xJ3WmTOwvnQLyWT4O2JLfNyt/0qJNqqv1dkN8WhGfNjEQ++vQoBH6AJA+9XrM78JN29dW2fj3oCJxsvmpzMSDRXJBh3OEGzD6yAt9n1l3HVjvjdhugQdj85FNOt8i9H9Ie0OHzrED8oLj0P5n/Lqp1WuCAAAQAElEQVTnWXmbF3WlRKWUDq0TV4LrHn/yf3z0e6Vu3WjebFImz5c3X1/g9/B0yLePT9izvpO6Qk76q+UV+t3sf2Qeu6ccnl8yBmnn2rvyFI757CMbRI/Afnx+zEOPkVhzRv5dKTEQHxpyswwXGfbDsMixQ5bx9/H5H8HJ/6ukkDHCpOm/o+BMJRanR3AXTBxestA0oSAnRAOru4AjCY3One0YOFkXvsJkg0GpvIoSdVaDtoZnP1G6WLYUIkEplWCAwxDUtziP/TRYSSgQuh5wKIzRBCeNGvJ0iBOTsEY4vk5MYFQCvO9biNd+tdZwgi5dYmGCalmG2giGlWBCfaEYACQK+s+XonOsSBTWmxZrrjAVvtXhrq0BwqBhINxuCdQl0sgBFcOqxoDxDowZ2nK/oo9tp5yADhj7M4kF5URwYrHQQfeKvo3CbdJVe+nDOaHHoOjr7c84zEgApTadV7nW8g9Ra0WX/0ApGdBWJLiDNFC8t/jc+hbKo28tMvGknxtYjhfmC5sCiYfrEVqdHGzbbDZhv4Fx9jPwjASZCdrUUaN+S8AVZulqGHwWHdSAqNxM8zuX+tZiwB6GVqPUEn5fds/9CvjSuOIk9v2Hu7h7dxvKL/jkRAItykC5B7Ku8Cuu9WYVrbG4gYiJZMYJxj6oOyrwWwVPAQ+mYaA6EjCP4yETxUpbg55GMq/ODwTW/4e7P2uOJcnyPLEzampq5huAu0TkVjXdQhGSb8MvQAofKE1+/8eZalZ3V1ZmRUbcBbgAHO4Gc+v5/Y7Bb2aPTM/TiGRVIqDXNtWz/s/Ro2oODxOUKhXG9LVh46q6vIU85Z+SqXNl3J5FrMVko4/8LLbPyDgTGz189Z14t6+0jImkTaJ1Iy8/9Ub/V2yYGxvsljsxaJC+juBtHwNy9aVhAX4RSl+gSbRaed6y9fC68OwMLQsLJzbt+e79XeywafBT3toF2c5MwMq7MKagmj7QnsrouNIX3CWXBbgvMfOffS9pX66ZPO27ZaLY0Cr687IopjMGhpAf/837m621Apz9xQf9EHUYEgvegRKT0pxtRq4Zua5Ng8tD2w3Q77NV5Krf48LnyiUmHng7vDC5aS+bz7S1Nrmgp/0yV2Aj71n4+WccHYLUVskbM4XoKTFhX9t5YjPl/msuOPxyTrGDRbAJMkOzYnc1tkDX907eZyb19CuT4Rm/nsGai9XHnOCPceK+G6IFw1s0fPl6z+Q6Zx7y/2Cib5790tTTE/dP6Fvw4Ri3N3vaTYzkFQQgbxyZgJ84peDrSuJAjx3B0AsTtDhQf3VP3/c1Nq1Fha92sojwY9jKKuaU2zc8z8dHaD9jjwlvL6EfAgIVXbngTf0cGYtM0jP+EkfaxaLF5jkOpmtlGBJBYsYOr/hmtkL2Lr7ckOMP5AqLZf272jUMEfTGF9DXTyu9JSqYHMil4rNvJf10xpaT/0c/sEOoRkW/Mfu0ML/VUkNstt02XAyVwrhpyRzt3NWVmhuUhWO2WmPH5sEtucf5x4Lz5uYQN3e3seUofxRLk0RglK5Egab3xL86ihtp63f9+4KMzo+rH0rGg31s2k9cvYKRCm9pqa8ktXerlfhvseYnj5VzGvdb9Viw1Yki8lsY8wUfOU460penstks/pTJTXqfaZft9gbd7uLdh49g6z2L+j36VGjO4Ao18Z1y2biSDPwbGyXbeHd3A+bGyJ8SYR83JW72N7FjPhnwRV8b8o9hDnKO70pAe6LIf4rHfDv4jZxBzLFIMK9lS9Qt2GlJP2U/+hpDmrxgnIn+J2x2Jg/pB3XRRvofQaAAH+bT64sMlAqfOVb7JmaJX+2w2qgwrDLXkHPJlyMtZQajznm2nPfQB4/H9QfzYHeQKy1uijcxI7Zte/DtWB5lv1JqWIMooLWNGGvSRCfvQQZ1SlR8OzK3NHK/99IunGQcEUtdKWn7kfzaKIoZEdLWDhBgnp2jC+5C58Tm1ePXbzl3lQj8fMOi9C5uwfluT1xst9BqmX9eiecXFlvaxzlImbIxTnmVVb0O6HU47GMctuTMKR4p8K9/6rO8fUKgh3cBj4ia+gxg4ubmJu7u3oGffbQKzliU6g/1s68LGH3yQm3z+PBA3n0gX54Si9pEH9r0wUI+OZPLX16eMx8hYliHbXZjtKEGb9PYEDrGPYta/7TDXD+BGfk0ckRFNjFt/bowv1nf4kn26mZIUbci+IBvWsNnnM/wc9FyfDTewCx5pNSmlddW7AdfrpbXSLvM2BMg45sSAzyHap8A/0d0+0aOnaNyb6cvDvtwMW3NVLqac5yLulIq46WrtIgWJWmnfdJGR3LhQpw14myf/t3gnwp27A0hbN1CncWwNPN+OnbVUxkG5pXNFvxjvw2yVuxjTvm+6F8Cv92Efyps/d0jt3S098cff4i79x9iS+yr7/RyJq4n5JyJ4RNtIu5nYmDGV0uceUnhfCme9bdNWn1tbHhsY8ui83B7x2bHTYgx7QH8wfAULjwda/+ibaKEPFNW1iDOZ2dixHYSHyxQnXMnnp3x/ywhGwTkW9FjyFyljZmv0i4RjZfbh8M27Vng44L2xNzuXL9iFj3g40aTG1XPPOui4KTC+gBEgY9XnivHGRlyDBi6HhXhwrUyBOPMTbL2erlcoPGS87v8DAAXzs/UOM69iB7mO3NNbYXYLXmtf/MeOknHOD4zj6420R/T9w2eCqbb0KKLwFcv8HvzkUKgBo9j3A7x469+oP0Y1uJix5e/2toacaGOzcU6OGcIMozUGBVtAIsK0pTb2Pvll5/ilz/9BAYW5pktWNnF2AbstaAe7RLgZVo3e/CT8usr7bLd78H2NgpxQefMb+pmTDq3Ot92cK34qStltQc20Le2kdyz32/Y9B0z1w2tEi81z8X6ANalO4GXhfVDwQYD462XvP+KPMoR/GTdxObH88ORR+qyI75GuJfE5sOXe+bjJ3SZo/ZDlL7xLIj1CX8e087OxaVE3p+Zw759u4+f/viH+APNL91+4Nq57QF/f/r0JT5RIzoPau9wIHIYf1vi/O7uQ/z44+9iz1xeSuV4iPfcu9neoSM2ixLG2fQ8cZxIizN3IrRVQ2+PQ21hE/MerzxwH+mjRmOO2UJ/z8b/yJzY098+lePusMfnIxIVbpWkW2vFBxU/j+SMXdyR82+oofbkhw3zTQV3m+2YtdaWo+2G+uoGPzdk0tY9tMVovP0Ujt6v0PbYRZd6rP/kw/h+zuW/td/yr1Hg5btQ65lCanzClR3hCZBPgGrO45kkQDQDAv+lB+hZmOC9MTChGFD4bAUIQCXG7BgbwDXS+qhhnx0Asbg47G6iAoLFJMnCocO7A5PabrPPN02tHxm/EFBzBpaTgoFKVMKmEJSAmv6Vt+k9dEqpiLK2HhBtSAoCsXIu0NTL4qxEcT6BzKpDDyCd5La7bTSAa2LKQoBCyeB1oTEwgWzGDdZiUqDg4iTqUMOAah5pm00Nv6TandYTC7Tj8Vu4keNbD7/fwUQZJUhKI61Fz3mtERX+yoay4Ru0p29f8//MdP0UQCUhZKNzqy0asqjTwHFgV71hW+UesMWAzp730kRIg98kZyF62O7DsbiN3fKn/Dv0J3ZtT8dzTt6lVOQiaKVJC35mOmuP9GWU6Ftj0r6NTdtyVWKolSQ0YouGTwI6E3adua7hxo32L8iibpWxyqGMFqYWGiYO7+OJHOtC/+npMSawhtqhjTdga4s8Yiz4mXmmbWYWhQgRPTK0VsFd4ekCXqdwcXxip3wBW7WuNhuwj4nykc01/bsmacYhV99aqujbtRP+tV+rI8UBRYpJDbt67xm/npgcxKE+U39t6kaQ8ipTFiHIOFEcqI8LsokJxk9QPbKj/3KcNEfidxy2HLehjAVltLVFBYrEMNTYUKSIKf3PzJp6PbNxIP9Wa/gWye/MYWhc2yxvioKZiW5hU7fSrzaApnmy+Q8i4NsLTYwvHC3S80hMn5FXgrvDIcbNLrTdEkEesHjGZlUM78HBiL8Li3qkLzUKvDrkJhCJMbyKj5IuBfiF89mGfPKEHPhp2fSz9rS1HuwM6337uMnhG5SHz19yc2KNtwG/FzbrThkzC362YDBHGWf63zcST9/WP3to0JvhK27OFAHzZWIhMIXF3ef7L5FfzsnbCYsdc5p0LiCie8PuEUy4eeLbRhf9Nm3khohN3z6xmfpAzkhsYc+KLY5cf/r0OVyoloIPuD/B//H5G4uEp3Cs+cK40I/v3t1QCI2aLyzMX8DbzGK44LINMaA9vGeekI6FGg7wduCBqGC9lEosLeHzI+MTg8qPLOYi34oeWXBPFLQLtImYKB0LhR4y4EXfaKO1zdCa8TtzAUXuC9g9U/he3NENhAo2ZYGEhdp0oi+YR0ViER8i7263D98Eu1hZ5gWcLIhLP4p1N9iPvEVy4X/B1gVbZz5tLTynZ9hHO+tb7zVywbAl39CnK/AHKwWdN+MhRrAaXaV4nBiHvBReBVv4PI/0FWeHu328f/eBt9Tgl8WQnzp79+E9sX4T5ixjwA08ZTIGHOtRvWYKYgtSMT1B/4hNT9j2zDnWi4IOHn2u31xUWBwb/8peeZ4+o1OrlXxao7UaG/TakGPM1QO6DdxrHEc2ysXzt/v79IHx4XwknwWbGU/Kpcy29RMCR2wcxGyLA7nr/buPcfvhV3FgAbfjWrrXMcFPRQ7vcRrS323HEIu32ETMqa/P7Oe8fffuLtwYdk43rvSZfvYYuESfPVHgfqM9EVPibyL2xJU5QLmvzb6P9HtkrjS3ukh3I1CfX+NImVrT5yM6jYhSmB/E94xNZgpvMhN+1n76egKDE1h7xScTx0mfqXApIQ5HClzlHcGmbbPdx+FmH1m4NvAcEcarvhazr9B5hQ7mDm2/IWePzLkj+PZPKu8Od6hdYqGGcb61QSJa32I37mOgb+1qkBDJX8QZDwf02eMLFy6JFfKiRzdoxIo0tP0GWe3bwcHmJo1yuODTLiPzsD6/ZxP7+LT+Odnt4SbEtL467Lbh/CEtfSXtJ2wtBrsCqktJnxfiuGBDsTey6aR9dttbcDnm/0HQ7+n78vOn/MTTGV8yLMzDOS9BqPYlRuaqdx/u4ocf3mcs9WBa2xkHM/av2gN51PORhc/nr+Rdcu8LMbSgVAPvO2LAVmohP8/hgtx8ZS4KfrSH9eNQma+haWzdf2EB9ekX6pn7mMitxtgI76KQ0J2RV54M53cmNqbMQ2geFZ5DG7FBC7rGiRz3jB0fmKdf8flQt6HcpbQoQR/s5OaPGPu+uY7v5KV9s96h55G8K/7lO2AXfbEDZ8kL3WRWSmUOq1FrjUKLwCFIKC3pf/3lU3xmzvtGvaIdzU0HNk5uyV3Gn3JdsAFDYkDfDbYb0KeHfqcyhIXPuMw8I17FgvZryGQ/5TtRJ51yvl8SNx/x3wY/lbJidgeG/S5IPxV3C2aV001t65oTuc8mBp0DzthMjE28DHlm88rvU6HjswAAEABJREFU17pwT3HUq2Hr3e4QN7fvst3dkoexSy348zXihfnlETwcj34fCR5SBpQQP8bkGTl9CWNOnIlL+crf+2d8J2/vR8GW/nLsWw2xae7nEv9jGJ4NbRO7wyFu370LMWP+ecRv8pZG8oTfI3gQ/+JCm2hyedlOyHniuUf1X9A1Gyy0U/hz4QzGleblYj4Cpy/Y6IHcJ1bEg9jNPA9Nr4ehhj43dxScOOBjY2PcgdeefAPurFesSzLHno5ZM5hrnQtc6/S1knYWXvgcyZUTujNZ44wO/Tvcu2Ut9uvf/jp+97vfxAfyfcNWT+hjfuijZC19Rh7twWXIv5HP1EMZPZ7RxVrL//PxT3/8Y/I4QPcdWNkylxjbjk+s2Vc5kV0TpZzIeMsmw3a3hwU8sY/5zdrI2m8in59p8uoKsYIdC0d1GxjrUblu4LeD75Y4GLGVbbsbY+Scbsg1YZ/nWHihhDnzvvU1D7LGKdDFU+SAE+ujI/nkW6p4AJ8juAWN8Uhe+MyGzVc2gfzzpoBwKQP9SrgB+UwNOIEZZS0YWJpi9en+MX7/+3+O3//TP8Uf/+WnuOd6Ar/3xPZPP/8SX8hh3xgr5kI5aA073xLvH/0u1r/7XezSPpXc+p4c++u4ffc+zNVu5L9aT1FLnV/wMS9G1KlCo0eGoV9zTKst6/WKzOaNC1g1r8hvIG/4fyG9vbsLX9hJ1zlIGe4OzAPMCSX4r0Crb2HuyXyC327f3YW54YMvmZBXOTfYa7fZQ2sf5r09NvwA7dvbuxgq47sCDXzZl1h/Eg2KQlvvETYg1acd/6z3OPk/4/evQuNfpQYK1eGMAlhMGIXI8DwwvUCeAelssHI0gLWcz9uAEwcc2K2JyGToBo2LCgFvAjG4TYbrfRa90HS8B4Fn8kqg1io7dq5n3hycODpBE4rIsvJp4cS6ISA2FF0bwDhyLMgsnefHh0xwSfv7P2oGDfq4OBeweYSXx577Nmkk7XEbAzSH3Qgv9OJ5CgU9+4FKzi6ZRI8kMBOuyanWAqAraiwUojMF3hSVsbv9NvIjor82UO9it9tGqdSA2NGxZ5MEIjqZaGPlMHntfYNGof53v/1t/O63v2NCfh++KXGB8uHDj/EDb2LeEUj2vTDYBd3nzxRmD9+i9iX5GHAuYPxyN7807uHxKa5FvLxmCiKTwHa7423Pu2wG8YZEiZKpi/7zvNUaIwn1unh5JRE/Pj5+X7zqWxc5JmsDVrrqom30r3zleQFD8vWeOLLPbj/GAM+ZZ2fsoi8TMxGYu2Rx5HXeBzQlAtviGxKR8olPFwm+4WNA+HZkS6Kx+Sby48cf4gZb1YbhCziFxoTuJwseCpczTTrLWyLs0VXbbvdMRJz3tUWllfLGE3tP6O+iRX2Vy6b84t5NPosi5VLuCs+BRNhs0LnSqtDuoAk5Jo0pLGL9NNYrmEi7bMcQ640xFyZDPy6rDbtS4hZ8mGhN1tFFPDx8Tl9gGuC6gL8FX3OEuLRaazFutyFe/NjnAMbFielWub2W1gX7+0mGHtl2LiB++BiNODs9v0D/OfwIdYmadCCN3HPi/YWi65Fi/sRmAuKxWHiJL0xov//9f45//Ee/4Ps++7lw2jFZWGT4ZYXqcctkIW9jXHtJxz8JO7F55WIqSiQGjPXdYRsH/KJtnYAfHr5mLO64d4uPN2B0QHYnrQ36vqOY+c1vf0MM/Sa091U+bSIN9XHzp7DhoSz63c2XQjyfwYh9bGI6+FG+E3h5YJIWv7U27hLPGEMMeHH1s+elVLA9hji84+2IufVlOuaCZmaC1v99a9GGanc2LI5sZh3D3Kk9bm/2+I1chDzic2Gj5hW5lN9iR1vs0b2gs/RcJD3c34fxLlbMPR/efwQvd7Ext7UajkVc4nv13Qy97w2Z1NHrM0Wa5/bfEJ9pW8dHYYE1ZYGkLexT4b/d7nkLdJP0X4klwszf0IfGyjcWAo8P9+EnoY5gxdjRhh305BH0Ni+YM6TptffFU4/+bhivC5/35MIbbDZmwZafSCDvmQNe/A4fih/z0RE/KZ92iOTRJ46k7fPH+ydk+RyfPn3ieJ8+YUUY+khnuNAw5sRi/gksPs8Nv7TXjP1YxNcaxpY5R1nNIz33NsSMRaV2ERerDFAtNI2PUjmu1ag07qYuE/Gn7bULDIJuUdG90adC12ufTfpGX2Gzom40+6vbou0hqDwcvA3tKcTGL//8h/hKXLpg0iYj8aLsyrIBH+YH5ZeO9jSfiUXpiEfjqoNX31q0zSYGcpp8jKsjG+IvzIkyHNFfWtv9Pm4oyLf7fSiXn8Z7eLoPfeO4ATri6rAnrslpFtiQz5h2k3U1VYG9eTvyExDaWJtyE/ugPUbpyvrcWH104cLAW/KBMpTC4ge7qs+Z3GqfHNvXxINyuNnrZvEDhb3Fu4tPc/HD/bd4YPPqEd+7IHTj2JzhRrT2tHluE1O8Rg3rCrE7k7NfmSeMS+15QSZjwXP5R9TQ7sbwjtgxb7gAdr5QZo/SUVd9cMbn5/MUNnkZPyuuSi7s1cNxrdYQKxgHv8/k7afwf4Dwifog3+qzsS/fPTy1zxZfHTh3XthYz2lLMDSxkPATD4/kWHWWvl+u/xtqEgv9HlzG24/ziJ90verWlYptW2iLVY9gI2fhJd4U2kBaymrT5+pv7eGG1d3tXWwPe+KiObWlDur+woaAsageD2waOU+YVxZioIKjRo4a2Si96i7tWhtz1Ujb0sZozHvmWvv4vK81CnqIbTErDndgdcdb8BGbjG0b9lMvj/b3XF3VobaaMVBry37Wl+K5YJeZekY7b/fy3kaFl/WYPssGNvRhobNyDa1hswqECrQK/RuthnHKnSiMt8+QMddjl1fm3xN560ibQpwxkHl2YQPlSP3MIr+UxIYyOVY68nTjxo0Ozx2zRVfnJ331wlxuPJ/Jo8aL89UjtbUbDGLxlBsW37IWMKbVa4/NnGve3b2PcYuu8L2AoRnMBz/qt+buu9jt9txZ4pH54A//9Pv4iZz05etnrp/Q45Sxz/DYjvu4JXfol9av9mVgyLOLgt1b7Hjun6/vb+7ov0378Yg+M2kIVMK/cKNgxsJgsWdOM0+JKWu/l9NjvDw/w/cFJC2hL8XkSG70XJukr7F/xmhthmW2lXYN74+ZP/exQ//ddo88+5BGsz8ymHfMXUiVshnTbv6Yd0pIo628oXNDLhzAs0wu6OC4nBvJY8pS+sKLY7irVNiLKABvsIminMi+obVaw0/iGyvmKvmJX/O4ttC/+gmB+J3D8dvtJtbGSz0s4hyonZRhaDUO6LfZjeA08oW8uc9cXeF1d3cbH3/8MT5+/Igu8EYm+XWlQnMfm+0YbsBtoeG8sNomQp1QI/P7zPwqLs25vzA3+0mbR3K6Ocj5XHxaA4lF5fe+R2kow0AcedTO2taXZMYrCsoicbPfH6K1kWty0lteXcezAYkZlFkbNWjpQ6/lcyQH2Vw/TNOZzaGHUMbPf/xTPH75Suy5vo2QP8RDHz8+PFHbH9MvI/qbb9d2tfM27m7ex8f3P8Td+/fUUHs26yL83h9tq98enVuJu/nlTA6ds/5yPjMWj6zrHql/sjFPvWAr9fZFtRtCyuCnvl2fPdPXHPrPv/9j/NN/+ef4A8c/5ZeK38f913vWEd+o3dFBzPEiQ+zMYO5EXX9PvDrvqNdfNm1D97wlpnJjkzH6xzXZ1VeFHh25dgFTIhanhznrOzap1+Sl3+iauV+/Le60XwtwH/wbb9rhr6vC1cJ/KUVZxSqlwy+F4F6PhOabuxiUv/5DY2xXSphsSilc4VIKHgPXnXmbADDoWFvxkOKNiUUwMoo8s47xTxJ8gyKBngTiUVAIBAsoB2Z/eMgnGyCqtWUg941kDDX7GyzT8wkSq3wC0+SZCnDX38LYvtScKFbZ66ovNAzaLFhqHyWb/eBebIxGZH7fyAFjkpt8Lci7Qh9oW0jOLNJmnkE4RgqOw4GJzI/Rc17pByUS3RwmOseqk3q68HHxkWOYJG9v7+JHdn0/kFB32324eXTDLqwLZhfP7tA6sUrPxPj09BhH3lxIrw2bGIYB8y8kqW9ZxL6QvNIn6Kpt0CC0hwnuwIQjPQvBOjRJRgYzSUB62mbA1jbPHW8BYRKSpgnYScINBAcPtYW6OMmaNNT1QpZw3DUprLpHNDb0LMAuFAxOMuk9DF1qh3yrf5RFbDk+SgllKLUCz4KO2JLC3mddKTEg544JZkOy3WG399hRH3i/K0VTxwKvmSQ1f5cJa+AzaUjbYnhHYdzqGBV6FnZiQ94CwH6OV3dlNlF61A5OUBOTysxEZl/HSLNvDdy18NzWFWQJ4gJZHPNE4taP0tbmQ9+i1crwVUdpa8NSamJBnTYUg84WJn/9C7lkKY1UlBv2H2qLDfgTWy6kG7JAmL5LvLKQbK2GBYM6OXn4bMMCT7yJI3k7CTgp6Vd9pozqbAzrmxPxrT2i6ymojuFHXP/Lf/6n+Mf/9I/hmw0LoEqM7Cgebt/dxC0xIaZ3YH23O0TfVtw50boZlrRi/VGHvrb07YhfxJALNCdHeesf71tciIsOPmJK+u/YSP3w48co/Ccepajp52ViIj193zRWLjeYxEztsLn4wIfaZHnDiWO9zqICoA6tkivp+xfPG3rY7NuVEsbTZreNA3kg+HGDTXuqQ+lLiKtaa+gvdbHQO7P51TNWDOqX3ufg0/yZeQLPNQpEY3eH/bSrcomBR94maRvjS54W3iP8zRWlrPLCLH9BPXseM4szGvo6xhx2gZfndupqCeW72jYKkqKv/CwyEAUb1MSPsgYdfLb4gH4L+FbmIwWMRd3T8Rs2P1FwT0AXI0KvoKs21i4WV8rAEyjhNZ7Jv/G2Wvq73S42mx2xVCm4Zt7SPeXHyY8UENrvTGEm1pQt7YVer8oCt+DHXKJ8yuLC+BsbZt9Y5MtbGcR+/pkXOcV4fKKoOpI7XfxLd2LhJjazLxJ2+GbE5+rgc1is9uK+sSIv7/vcdtWrby0GMJ2+Rb4ZPErXtmA3rAypgp4lxJM+hl3muz/3ifCeTXs7LOmnzVrKQQ/mmnVR+NmCGn3N086Dbv5skEOMio82bsP4Mc8oswtsC7gL8nUFR0HMZxwwE77pe3xf8MOEP08sSCfkW9CrhvE31Bob8zB0lc/ccnr7pKl626cN9h1jJD/1rSbd5E0+We2AiivryJ/v52r69ox79p3BrWPtN5JntFtXiE/knzOWp8S7sthHf3jUbsajeftEP2no7yPzqbHufeNhFsv5fM0b4sO85zwo1qSVNBUNWdb+M7aZs9gVCws0lBWxwry1IZ9t0D3zgDdxZs+xx3aIzWY+49n4MYbkoSy2GTkoJOitDbAhWGqtj8q40mFHhFFmZfMTDd++3bNofwpp9LXgl20MQ4sB/yvDwFxSawsxixPjjP2fwb6LLxca6uXm/TtePh1ub6GOXdWTM/XJRr3gUaHsL+0FCHEAABAASURBVJYACOQWMDhjB/Exo9Y6UDkG+I/o74b2Bp+NzDt9beEnHqSjDgs2My8cjy/UM4/xoC7I5mJefgP6GIMNHVqrUbFf5V7PubgesbFYG2olnmqkbPRB9PztwE/Ps0YtYt8Recw1A4to4wSB6QfeowvzhzlADCmjebH2lef6gT6l0n0hJuao0NyB/Ubuko7+P+O3V3KSdeKZHMOoGGoLaRRksnUVOVuNytFr7dgq1/CpxNxCgpLGCz56ORp72BUbwT1tfbL+AH8KJQ11r/DQnsazGyBuBooF+2j3Ay9i5CX2z8iVGGMe0sbOyR7V3WfGhf2UwTEDPjwc3rExf0ttMoZ2XyT81npk34wbnu1iw7ylz8TWp59+jsxJX7+BzeMbPhxZQpl2zG1DbaE9CpjOTzkYrNip4asNfrXPjvltQ82nrh08pRB4AUdHEQe1cle8LsnjpH3wg/6wrnHONb4couwD+mzwvfRKWfFSoWM+UReIff/Vr/YXK+ZTN488Ot76zGfKdMHn6o2DQjxrO+1qjtWG8pK24/RFG5QZlOFH10Rn5h1pGJ+9+hRAixT65KJNaN6Rjjldn/vCzRpNW+uzE3PkAj2HqrvzJRyEoJTCsSN2dINGObiZ9pqUHeO02mIYWtRh8FHO4+LkDF6USbnfvb+jtrsLN1DU0WbnlKmvoYwD8hvv6p387UBzwa+ujjkdT/H07ZH5/TmO1sZcT/BR7hmsr22mhgP76o5SpVT4ltBG8pHOK2PUGfJBl9CHh/0+ceg96UnXh+rgPQ1S0dW+aQcGarsJ3NhX/+lLsfP07YFNoJ/i4f5LnMjT3levC4Tk7zxiU57WhuiHPnqO1m6JE3BsXtV2rsE25B7lVf8jOj+huzWIL5Wtv8/E/AQWTvhS/Piy4kh9Ylvnqileea6M6nY+k3eRy3W286+19ZdPn+PnX36JL58/x7f7h3CcPKyJzA+YE5guiVOxdcaG1trOJaiVocVTjkQav0yqzFPcYeAMvhb2AvSj/PPIGiMwgHkZGIWY1UaeuymZsiGjdR9EkwVTCTn0NTe8LnaUTz75t/0PZvgrK/B/IMHCxCKAL2/H2te4ZWKwZdAwwabjUOGCs0EJv0s6SZAIECcVadCFmKohyEcStEebwDfRmJheAK6TuUAxYckvWyXJwLsDNfYz0Ny9tGB/YLJ44E2yO4eCx+eCpidB0z0E3ASYsrFz6c6nk1dec/9M4jcwF4EKsMSVAPMNppPR55//FF8//YJOUzjxbrdMaLXmp5IcyzTCRHcTv/ndb+OHHz6ysLtBzwJY5yxyVr2Lh5RFcD/yJvHzz5/ip19+jmcKF5+uAb8P9bXzK/Y0Af7Zdtylo8FyJvGoxzNvKnKycpOJpIz4sSFh+OmFu7t3ucs+EfDPfrcIfaEQNzckZJr+60ohVucwuY283WraGd3Sp/AKCTqIlkm0rzn5mhC1GbdjQ0EzMIl7b2iNSX3LvTEGsNG3xhHfMUnY17cHuVFEItPHpdRINvxbOI/gLYHJnARB+sjizI+r397cxYe7uxhqC/FkwWIC1I/aR/7q41sn9dvuTehjiCvtmbKjqzT1mbLsdvsQY1ECO23DL0HWf7557Gu1S/KXvnJ74z0bFdq3K4U6toS0LTT28Ntt96kroRImW+1Dt1CGtRAdwx/pqTuBks/kZVsTHMkaPNrHcVuKjgO0G3Z0o0A5xLnPtfuOydmNCt2kLXxuzHl95ZXn6KhPC3r1COX5QocZzBunTmRn3/ARDxM4OhknLNCV0z7a+9lPeNHO5xdGrr8ddNezSFtW/OyEeAG7YlBM11Yp0L/Ff/rHf4z/5R/+5/iP//AP8fOffsrNSe0kbqRhnBob4tnxTg5Da7EBRyMY808Y9FlBfm17ZsJL2cG+Bd8P7z9i0iW+sqD1jbA5wRxxZoKUnhPWH//4U3z98jl8gzK/2Vl51dNCbcTeFRtp3+vkeqaf8vW1hX4spYYTp/f8ZJ5vrkb9QF4YKUBdYAzIrZz2sUnPlotKi2jtTHOzzfv6f6iNvLHiDvM5jOuSOcQJ+cG3Oo/fsqAxbzrOgt9JXx0cYIEnLYvj5F+4i71qlW7J4ki7iRUL3Bn/0wPcVlr73npksZCVhrFjYW1cGGf2l5++0v7iS9vtwf/+hhjAho7zmTGqbdXnlSLkTNN3XttHPRxnDG0Yp+zSd0z2IxdcwKPX1/zs8+j4FyLeP+X3Sjznn3h1pcQIVlpl0cVzdRXLles9ceSbYWPpyJsv7fn8/JSYqegrHo4s8MWAOUT5fHHhZqo21t6t1fBtrLTkYx/vGz9+Gsh+rxRHxhiE4wRGvWfMij9x5z2kB9fYG7nW+Sqicp6t4CuC84Lu0rAvQOC30IgWnvf0lbfPxONQW5iLXIB6Tc/QL5gjpGmeMB61s/qv4yJ1yfv7bbiBKJ2kC38mBmgsIa2u8C9NXbWnGwBu5Gfx+OUT8fxzfPaTRC/PyFhyDjzwNt786vc/PYDbr5+/xC9fvuTCzjysHHv6vH//LnP7lpoAFuHGoJ82mfF7QVB1NRc45sS8p59KhQcyv/twl3Pvjo0C5faZ+U8f2Mf8+eH9HfNRy+9nmBgvj4H4PICHzXZL8d1Sz5k8cua5fBoLdGuc3/zmt/HBj7DzQmS73+fb2DvmoQ+80f7hVz/Gr371Mfwi9Xfc044H8L8jD2zAsrnWGDPWVuzqu8i64ATuLK7FxjW/oCrunllgnXjbe8p6Qxtoc2kZKx6hQr+FeXDOjdoLOLGpv31wWOYMZfATE31rYc2g7vJwUaHu4nzGxtZbGafg9kxOyrzHufPsmaNja21pJ32mXaWTDZws1BfT80sYJ6eXY7ivqo1t+sNPl7ygr3OIMizYOcw7NHXTBtZw9lUHmzyNl6yRfvoXFiafQjryFMs7fKG9b3hzv9/uQrssAN6ccSHuAWHKa1/1VO6+1sydSZ++1n9iWB2neQ75K2NimrffX8DrNUfYV1kdW7GnOV6fPlJT2T99ycLM2HAesxnXxonz0FdqVBdUyr/OkTNz0Le02fPDU2g3ZZe+cqirtJQtx5QSxvfQKlgeY93cohaiaHikttP2tgl/Aeb10yDEyGqKQv8xKvpLP/jRVhz+2186X7CLN4l2+hdazSZN5XumblMmxAltsDscwjjfE8cVfuLpRAwZg+eJOoFiaPBPqnb7XDc0bKcdnZc/f/4lc8bq+zlqq3HHS6AtMSl96fUN3CH36rsK9EtiXlm+67BwG9CXUvN7TszZCwvO4EebOWeLgZF5QTxsiM3GIrv2ZpcglmbgSJ5jfIWXLe3UYQW68C9w4l/Ou8I/0PUXczGWcVyICcd10Cj2sdFBDOiTmXmPbmGfkfpceQbk8HrtHxmzzg32r4wfasv+G/pb90hbXJ2o07Sv+EP1MN60h7nLP5E6U+8s5ATp9q0xz+D7oYXX5qPXt2e62k1U2wncuA55Yf3lvL/DVttxn3XxAX90tSLfFOaX9z+8jwP5UPlnYtg/1T6R95VBHvpYO5v7e/TAcqrO3vSc9ceJOdE4c242xn/5/Cm+8pLKPHBkLWTTbsVRjqfpf3Fxx5qmtT5plVqY68ds2lFcyWtPblA2nEOOnHIOdi5zo8q8Yat1jL6v2Jc5GNtsyPfaWWxIF1TIneclBtY26uNLSv/M2Zr2AA8/yWfd59GaQNk+/vBDbPc7eJ7jno2UX/ziel4mTeRZCapHbTWK9sR2J15OmYNeOSr/tc3UnNbBucZ7PEZueJ2OqY859OnpmY2wb+Fa6kS8LfTXrm76WJtKxw23K/Z7eRYsCiaNUVvqyD19/eOvf4i/+93v4rc0/8LEtew71lz6sisV0Zlv0EEfO45hoa87SPIQKC254ZPf0Ud96yamTR+fweMZfDmfzMwVYkbsFohoB0ZKItL+zOMD9b5+2FIPZJzWls+1iS1lSODn7X/z/7yZ8F+fHhe3LK9iYXCwExXgulM7krycALzuSjHWaLgy+y2ZpAWZTRLXfnSNYWgxNJoBSOu5Fgw69gSYT7zVcYx9DBifmaw9OkH56YozgDqRSNZGgHBuUrTNWWBEApR/SVxzFl1naDs52Md2BadJMYHppgPJ8aKiCGB/J3bfnj+SoExKBpUA5THBd8yPPCqLSfOwPaDXmDby+dpW9yp7t55m8jI4Hnnz7Y72CbkMWCewVd8aJjKiir5LZPHBRC897XlGdxO9BYIJInVhgtF+18Ay+VrcGsDq4YT7SBG2MDHuCLJRm3cENg5ZeWMpzgtNPtnw5Ywt1DtpI4MqODkpZ08C1q8WNNpFOhg9fOaiESX4dcRKW5ompwn5Z5KfT6TRlcJmytqndBEz/jujj/2lbzJ3gW/ira2CLZORbWLRNyfu5OfE6icc7Ct2lMn76pStk2Os9kQvbVQr9EhspVR812hjNnkLf58X5DPpes8JsERhPlkoNjAQTrKP/FrDnjy72mtCB23SlRJDhTZN+3jvAn9HSzvlrI5dwOqy6gOzkYlnM25jYHLqoGsCVY78cw0Gt4rM+LE2EmQhLUNTfEAgKs+kze1gaKQduhJ+kqWUGnk/+8OTot/C3+S6gH/Hn/GRzY7qe6bocLH8yEbric0hiRb0ssGZIQs+rCFfNzm6UkJfDHWguJ3iZxaH////9J/ij3/4I2/4PscTC+1pMppRJKCALGLMuPC4+DHPriQ9F2NOCOKgki9ekdGYPTHRZGwwtmJbJ5DgZ2IyPSH/9NaMia4UbDu/TZrHXFzJuXBffzAsefW1ekq+WHIh5iQsHRckdM0+FdxrZ8f5JxIWCBbkpVRsUEJ/1r6FtIMf+3HgGtowfQUXr8imntLWrxdwZB8skYccAwD10wV9z/TPfMURQqEd7KhuM/h1sxgnMBwG0PLNyUxRkHQg0sCI8py551spN46kuUDb+07Eta3+Uw9pK5PjF3KGfcx7V76JX2KYBCUUwrF9a8ROi/pmQ+NA/aSl7VZZpywC1d372jv9yhgx6j3Ez/hKfbihRhd0TFnwNbfyd+b8DHZf2KgUk+bwgm8O+21kTPBc/tpNnTYUsj6TpznzEQw+U/BKd0B2ic7+n244N4cUaF11mLGbz/vaQizatGlFbu/DikXEHOa3JW1avY0KF4rB0/c2fc/1JXL+hJf+7EpwINL6PNEENDTPS+5rwLe2HngQNLtwQ/+VUpNGzzUnEuRQwGMJc5153xgZBrEZPKuRhexhHzm/wludS1fBceQP5OnIL3qmrtzQZjZtuM6/Z+LqKZwjLWbTntQH8irIog1dWNh3nl/TThgm5wntqF/aZst183a+RT4TI8acQqC9h8T2jB9m7csdaQ/YT396Ll/fVs5gxVboM7Qa424bxuxE7PgcQlFqCbFcy0p9WebEZeYT6oDgR9q7w279fgtysLQq9DLeXZSBpw2bPQMF6+BzmnY2X9Whhvzll3F2nTvhK39zpDLaEAFf0LvzCfmY+U89pzc9rrEqiKfIAAAQAElEQVSivNcYUVcbIPGXtsCvhL4NzqTUdmNsb/dR8Z2x54btK7bLDXXsbeGPmnGaXgnjOWNOG9nMr2eK9Yn4EtvSaK2F/uoV2IE8UL/p9Bxu8LgYOVPsKxeP0pfKbkyIFWsV6Xpv7QOYoKNs8sREf7YDueWZBY/117dv9+Gf1zumlBraWFuYYzeHbexYjLkB7bOVYkTKW1voi741sFVX2lHgiHUQUL9oZxfVKSxPxNYE9k7UkzZlNz+LYUYlDX07jEO4sbniegr7qMMZjOlTZdXW6u0G24k8M5NburLKYd4yhlywqZvjHGMcax835K73ECsMyMRqT44GW0OrqZNymf+005M84G9/6QS6XrBjV0qYY3tw4DObsbWAGs87+hVafG/cLTSuO8bU6kXBREvGyAwuu7KOyF59jQEbO15futmhLcSO85KxWWtPnyHEr/qpu3X1A4tj/ex8MlDvuLHgYtsx8k5fQ9treamPeT7nJOTzfkmbYtdYZVQGdfOZdbn+UndlTHq9eEB+dGBIFMbX1LOmTUvPs06d9TgNrMhb/QpjpOXRtt73CWc8C4Z5v+Y58nBbvyoTpyHtocEHm9lPvGrPCza134y/MPQqBzIV6CFgFOx3wV/a9tpXejbHzOQM7S1m3NBJfqVEhYaxkrzQ45x85rzvPUiiYOSPctgyNw7I2PBrbZHzVKmZH3zB1NjQ25BbGn5ZGKmvz9SExlGFX98Yk3NMyTFitzA+W2gTvIMs17HHp5ecN+U95/xwQeWSNsh6tat5fcVHI9/G8l/DOqtVfbk+136QT6wrxwwP7SG+pB38DH2LgdwdXbhvFl1XoI0JFAZ7DcotEfpqej1b4SFuenSTrs1ra3OxOlKjb5gHnMfErxtVDI+JuerEWnYin3itT876F/r1Laa8X8r/ENwK5c+GU16pucwfM/laPRxr34ZtK/J4jno5xnMJmAtmcozXpZSoDf819KVVZA9+kj5y5RGd7eeaxjpA2W9v7sJ11oGNXXOndC8wUhbjFs9FV0r6pm81yhtdRE5ZFuS9gLGZ5nny4aHjLoGdPYcepyGWtLfnPlGWCr089iV5dFwHP6kb89FKT0rc/Bv5XXH2b0CZoqQ4TyfgRyTWrUsGuQDN++sD/UlgldChBolv0yqBC+bCH8IObJUEk9eOFTSgKO87ziDz2AMC2IYJxiRnErS/QDEZVAKiIpzjTUYubqYs4hSYQGewz2w+PzFJOrkfmeSdfH1z68LzTKBamClPVwry15Cu19m81600LXyemLy+3n+Jz7wp+sIbo68PX+Pr1y/xlUWy/U00fslc6tE3bNGyeHGjwgWGiaO2Lm2lLI51R1xbwpwAIIESSBYRLhzU3ee+TT6zkDijhwWIbxidALTPTOLwUyC2tCWCqOs3NrAe7u8prnlDxz1puaA3WAt6TdA6np4oBk+hnTLgmFTkIS3HK4c8nMRHJoDD4SY2FJIqYLJTRhdb+UaAxbn9Tb4elVGesMYONd8sWJS4eSR/70vXo8WPtHr9OlTIU9wiY+W6dBXTlGgkNROX/TMxWT1yUcFKT5OWGLHgVGYeJV/vq1MWEYxRJosw/+RD+2jbZxaG9hHKTp42E51Fk7r4ds5PEBzZUMuFJwlVm61tCrGkzU+nl1z46SsTfEVm8ZQIykDwn2tTwoJukXIO2xZOKI45k/hSHrqUAibRj9P00xmcyzeiRMU+4mp32MfusM3xfWvRuK9dSqnQL+FPckV/NwrEvLbyfmViko7ntsN2H04Mnlu0Xb/00H7i2sZLvozNy9vkNiCffq2bTTweH+M//sP/HP/wH/+X+C//+Z/i9fwae3Cz3x/AwBDykrcYO4EZ+eiviYWHR6+VXT6ei3PfnusjfaGPfDbjA/1iUSDtPYsCFzjSH7DBdsdCgQXbfruPDdf61HEuhsSSPLpCvJErjAXxN5EPzjQxJK+Xt8WNcogHbT7hGydH752JIeNTWQIzd4V/eLD6J2JHkdBjG2OL2/l7YpHzLT/W/JQbymc22uTnJ/8cZ9M+dt6wqN4hPygJsajM670txXWzC5ttpzAX6aevxLs49MEG/fWJuDdGJ2SVNsHl4zdcrPIay/YxLlxYuFFyosAz58lX/urR1xZ9o5WaZMwlZ+ylHbSJchvbI4W9dsa0uYBQJu2bcZuYicSymwc5lntdKdFhqwIepaGtU1D/gdBCnjOniEnlMw+aN/XrDnzpYzE+09fWoZrPtEGBtro7j3jUV23TyCkjbfg+J3XoZfyJj8bcNaBrRR46KAWthLR8vt1uY8Q/XvMgzDMV+Wvto3L0vs1z+9t3gGbjTbR0S8GGDDSWOOQv1JkDavq21RrmDnO6dv3e6CldW6Ajl6HNeuTMe99vQq1Ko+d5H7W2GPQLxXBXCi8yTm9/6x/YvUSjyE89sZ9k5T0gb0DvmG8fmSvArvrc3d2GPpZ3xglYEePKaAzrZ32w3e/jN7/+Tew4llJD+RYCOBfPxL5jjfscy/3gRx+an4ypGVwoB+KCoznjxU/6uSntyw2xg7iMWn+TPwWp8SR/+Sm/2JSnmJan+dmx4tuj98wxzgV+p5j5XFrqMRE3xoaf2PClip8QuWe+N+7dYJmZM9dgQDOEmeEvLpUoC15tDk6M25F8sKVtXEDgB32Cl+yKm62rZjai3TA9RdoEesaf9LWBOahvLTGS47zJaHEuxqQ7bA5R+hJi3Vh2zteOA1jYHvbk4D2+G6KBh64UajmoU3MYF9r8TM5DmOj7lnP9brePBk+clzF7ZPPVfCNtxIP7kve1pU062u7atK829L7+2GAP87TxM3Du/O7KLPvPequEmzsH8p71hvHi3Rf46h9tdnt7Fzs2unbEoHE/IJ+bQ7WvIT6dE6KgFwLK1xwoJvQLUyCqlNTJ3OoGcTb4jdAb8ZU5wJgKiJQuoq/YK+ueAIen5JH9sCkG4MXQjMkWwqfkItD/4YC67veH7IsYueA1z0LSIdCZUo4dOPCG+TGIAcd5bTMWPBb/eRsoJk/UsSfqQTENkeRxHae+dtceeQ/m3rNpY+9V5O5bDVtXVuo+0z6OLaVGpY/H9T6WoJ//96uf/uUPYQwaQ+JFvEvT5vgp4/qFupP2/Jzzk7pNYExaqIjIBZvWyPkY/RsbqX1t6zU5p+FH6U3EljlfuzlW/NvXmsdNnvAHueybvncceRBpfZI+MR/ZtJv2bH0Lv2/QT5MN4CbHlsoQ7HDBA8h5JubTXggrnxEZxZp47aHvJpc+0P4X4j1pDC18OeSL1lr/bL+ulIA4cbakzx+py/88Ty/RkEHcWdva1Zd9L9SZfu+WXy6s3D30zB+1NgSM/NPMM3FqjjC2Z2TWPogLL7vAi5zs/KqM3uyhIQ9xa+ypj3wr/EuUcB56ZS5PWsy13IqOMfrz4fFryn+dS+VjTMtzYLz6ArMwlx+JU/XQRwfyjZ+QPJD/jWfvyXtkM3VLDtwSa9vtjpy0o1bahjXbhvsrvSVxou1H+rXW5/UC8wvM1F28KYMW9tqawPXddDqH+ckcfQZDfuraT+aJpQsJQLv4ab+Xx6d4vZh0tIBUtBTe4lTM5KdYXefRvFYWN8fEASKEvlEWfXj3/l34iaAtMb/fb1OfEz7yT63EvxhRj5ubQ/zw8WOY27Sx3jL/daVkTPgSRbvd3N1lv1/97rfxO9tvfxM//PhjvHv3Pg77m9iaq2zYcsRm2nLDsZFTa22rrRDSedAY1U7Bj7ZFPbA4R2KNOd1a/PHxMfwKlRObytaoyuyYHrky5g7buL0l75IHzY3qo/wee3AygIMNftogk9jaIYu5udYWybNU6poxqnUGcogz2xnM6buJdY1xdya36Sdlcl5GkRiGgdzKoL+RX+3/r1KVrvsLsVJKEgMg0jHXJEz8ZScdnyf8Y5FyDUYu8VmJAcd7fiY5nVncTSzYDMRXFlBe6/wFYoV+23ETTgZd6SMAnMAzMDza3AmXVqPvCMBtBp3A8r59bQxleIkOZJZ8UDjLEzjRA10Emy35U2D6oKOLRcOqU0ka/PvnCQQdDCK65a+6npiAn5+OWZSajM/oZ5JwQ0baFpvnt4nEQX01AFo0Jjj5zOx8f/v2kH8q46d7lMkJKgOWoDC5mJBzc4Sg8Jl0PF6uJx5RIPnRx8uurD6T3qxMyk5CV5bTW5+BYLUvQzFKnmWCl46y2G+aziSJKYs7e2QiGAxm6ENT2VJWzp1kLkyE+gqj8bvkJ3UuPHOstuzwhHp7jpPh5xPYo8xMP8eu/ixsqEwUECd4T3Ra4mo7j9xI+uqHO7ks35s0XpFDeukLzp2Unp6esPN9+NHsM0m5YiOIQH/OJG4CHmpLPtJwbB6RywlQ/fSHyd4mD69NXp6rj3rV0iFLQHdBPz3FJFZLqFffKriqfzY5wnc8G/CFE4r4r30NLELxjt3BZuG5RU9lrPK4MDFBWwzrW/tq095+6FSwceUIkVjQXT3UfwYHyuvCSvlTCDvR/8/jK0m2RB1aKEdX8DMqzNCRd/DTlZI28nnptHvwQyful2yV62BieYlW+3j//n38u3//7+L/9n//v8aPP/wqRiYFafn2KIsb4sNr/eWkfCamxGkS4R+vnQhc9B/B7kR/dVB+Jys3PdSt1cZiZSS2WhRsoT+kq0y1ca+scnkflaPWGqVU/FGAAcUS9lGGeZm4ntN3C/7RvojBr5blAOML7Xpf3spo/vMpBPktb6c1Got9eeUNGK+yMRraK32evJ3P+HtJ2owv8KM5tvQl39a7oMPSSV9M2FWZtZd/Kz75Vp+3Qd/7MF79OaxjOEl66o2N9B+cEObPMqwxhRTI5GLOHCYPeiSN2mpUbMcFdlrA+UyOME7nvJaffXr8oYxea3OPpdTEF5pJLuNuwqepF/zsYw7uSsl+nTJGSghtYgr7XOh3tZv9k/ZbH69bxeatgb3V3/plAb8ydL5orSI6zzCSesEq9ImxYZzYb4DGhkJmoC/d0HHJP/21j8/NQQM8rq1xLm95+dzra5NOI9973ZWSuMo+tUVFP8/XRp7gpCuF+8iIDG4eBD/XHHsmF11196ivcmGLTdIOhXE0hmCvJT+ebZ/Fyp4EJ45cFNZhwAYl7b9g0xBIDFroY76w6JqIM+NevaqykNc8l89IDPvW0CPi5oLXMS6KIBNMvtExptWaRbB/xjlaNIJjn+tDP5VroeempzTGtHcLMYnw/GIPxnt/v9/HuB3DfvpMXmJe3bynfK3VqDShcEGnmXgWORvGDdzvuJCvmFZn7Rd0LhDgF7GWtIf51Xzjn6Nd8758Zmys/yfoyvsEbl+x0RIzY6WUB/7B7thT203kMjeH5CWfOrTYtBYDTV/QGT3nuOJGOTpuSkE9z/ASk55LD7LYoETFLtXOgeeQ64K+0hCr3OL3kv3KG74W8G+9pX/E7g5b37KAGDhKy3sZq9CNUhlf1lbKSodjaggvdZHOBBbpRD4fQxrK4BypzkiVuQA1OQAAEABJREFU92qrzBXSQiNlZLx2cJ5rbbWDNMSceDtT83hdkcOFqn361GEJ7aDNzXPKIMbykx59jWqO7Ru8KnmjQoKcrrEwiD5P2eDPg1BP9XU8nd/0qxyh0yq+oVFfpo8K+jMow0d6nkNH/q3WEFuVI93w4/I9tu0K61AHF77OlXSAR4lWW2yJn4b+WCX86bmnTBVaA7li4Jl2giAxPIf2scnX/vEdtyUK9sm+mNnnV2yrd47H5vorrzmnm6NTlhwHQe9xePuFZinYktYqx5q+bJw7l6mHtdQE9oOfUmr4rCK79OQzg1s3S22+DHzNvgXda+LFmB7UEdkj/uyr+N/5WbE/06uEdhzgM9SGnxo6WEuRJ1BA3n/ZurLqwaPwR7uIIfONdpeGC/mr3F2hP1zWvvTAz+ridSl1tUNfw/lJmbtCf9p6bq+1XTiIl/QF5+KMnqGfEJjQkPbCnGKdoewV+42rPh3SAhzzjDnO+sajOUcfMlh2wIt4mNc5t5SCTGtL+kEv/CxeXqhz00/06bFZA1u+lGngb+DcOBzwg1hcxyIb1K2vZvSHVNRa2Ww6xeO3e3A4kdfRBno+oyvMECn9yPzMAl55rdVcA9kHjaJ02K22MP8NHDdspu23e+JnGxtk2ZKHnEsyp6X+1L7kl7QhupjbjNstYwq8xIR6KaP6IxE1yJz52zHK3NgUWRBQeawxbOZtx3Y9mIPPifx8hg/dQjoVWyijdvGY8y/99McZDEtbOcSAPFXee+rZo5cbXHvmqm3OOWteFHfmLdTAlg19RzZv9nFzdxvjdiMJsLCk7KWLkPeoPZClB2/K4ObHwItVN8cOu33sDocYd2MM9HMTSJ67N57apwT6oZSyaYMLzC9v18pqDOex+C89mB+M0dwgI3a5871Lxd6l1KA0MJ04wNNYGCN9yAIAONJH2Y2pkbl+g48HNnWVX70QAT1nxoP5LtVG51VvbcQDbhIXYMgX1DMD9PEJH5UoUSsycIy/kZ80/V9VF4D93+NfSh8CvecoAHSGO6ku0Cw4BUhXcAttdcxKyeDSaRNOOxMwZ8Dk0Xvuxt4/fMvNksfTU/gG12egJ3YkAf9PPQI6sIwFl0EnH1h4i7m6JAgGAsMvRXUneXfYUmCOOal4PwOz+7NcfWthcqsmu2urLQqNf0Le2eBZCuNIDMmMJ7W0MCG8UpT4yQPl5Xa8u7uLW9qBAoph+ekZxzjeALpnp9iPuX79+i3cYfbb1h84d7HLxnPUviHzFtojgI94+vaSX8C1fiz2lEEB9jOuiLEMGu1P2ESP3BtsZRvQZw2uAnsCnkEGpMGuLP55igVIY4xyW5zpH21rsWGA7rbbLEZ82+YY+11IiK/4b+2LB7iWphOKPvHos5xMmSS0gXxfFZaLAZtrt0riUEGfSXemr8n4jD29d21OFJ7LvxLkTvLy8Huevn7+Ep9++cLEs4TFR+1q6io9M5TjMnmgu7y8j8Q8mvML0OTnRskjb1zuv3yJn376OX7/z7/Pj5b7CZct+msjJ0XtcfvuJhOrCwDxemYCFaO2KAuTdKW19ANMIm0KzuW9oWjc7bexv7mJhm+UZeKZNFzUDCTEkcTYhuojhs8s6pdQ53G3jQ3Pe/RXd8dpY8wZrbYYhhp9X+k/559diC8/Yq6cyqZfzmyqunE3E3PaZeLop2P8G+8HNr/U58SiZdFPSNAVcFNqVI4ZA1i2h78TX4KP/FDhPTLJ3DCpiSfpimFGxoYN2wNvbnrGi6lsb37YMObXP/4q/h//0/8U/7//8P+N//D/+Q/x//5//r/i//Lv/z3jtuHuvm+JlP26+H/FVm50WvT4bHLDmGbs+LbMtzppb/TSNifeMn768kv+ednT8RmRiRBkcWHVocuZfpmz0Blj84u9edPjgszxXSnR1xL+qJd28b5H73WlhL4ppWZxwCU0MEpEdFGCm5zheW7leHTnLrcLdLErcTC0mufKJL7l1/ctxkbcYbv9uI8NWOngAcG3CRbrVnBG67E/5MOcm7bhTc2Z+LFpN+1nkZdyR0Rlw63hlwZNqDCOzVPkauAu8yV41zeNibmCJ2UiscqaxgiUbMitz80NGDV8o6Zv1NH+GYO9fSPxKM4mfKf/CzL0reHjMezLJTLVzM97MGR8+Aatolvw4xjHmxvk5Zi0Fc/gkGMLPipcL3S4oAuEY4DHYbvPPKq8M359fPyW/tnB55bc7EeaGZLzjZ+AUH7fquUbrO2IrWfeYt/np/V85qLGmLqQp7SNhYzyuElh7Hwjh5zIB3g85WpDi4od7LvBrj06iTlEJf5byuYbvq0FG8Waz5XfOcKNhdQTHwAmxES71A03qG8Bcx05HWIzTzO+ycPaSjwUnnvu4uoFTBj36sBozKO1goJ4yrnp+fnEZvqRXDVDjR74mKDnpKPlrfwneeBH/f10fGKz/FtI34di5u7ufdzd3MV2v13fnt/evPmZRZiyMdbFVcBeTGexih82YM836PrMxuOc0yzIxY30R/q8//A+dthqxYa9IsSg/0eojx8+xnveenrd2vqsoEffaspgHbDZbTlvxNv63EWM2NHnI/av9O3K+syD/thsW2x4ZmwM5O+ulMSQsqm7ttDOeAe7RtKmS5577PFV61uY06WnLyN/KGTZSLZmcO4xB8/kox6/5ZwNbrTVy/kYiQfmW/WpFVrIUemnP7WP/j2TwzIGwYJ8K+PtLxbc0Dri4wkaM/gU6855HY7QroebPXJX4uApXJDbf2Cu8bu9fC5Pj7vDTex2N8x/2xjI39Z/0je3uFmnLGdyzwW6PXKOIzhgrvuI3zacz8wrExhwjin02RFjLla2+HRoLSq24nbartYaif8SLC6nfFP/zFtndVAv+W+Q0XnTHOc8ZwyeoD+zwf3yeORN9VOckUcQS9+m3TS/eWVBHjGtHQ0tTAfvio77GKVd8DV5Y2IhfcZ2r/gnY7uv+LPRKv0RkIHWGOfpBV89svCZQ1wp4whu5VtKhS0oSUYR2nRLHnaT9JZa0eduCmgn74npA3lKebtSckFlfXMgXsTrbrcP84rk1FH/P799Dw+MyH/osd3GHhpbjhXbqqe2UmdtqA3E8BlMeO445Uj8dSXM+9J3Pnfs+rwkVlpfozYaOGscd8T8brsP429oDbtEVHy4AScHnh2Qo7WrvYIadsavJ17gHcNYCn7se3t3E/6fP62zzA/ixE9lPT48hT429+Zchz+sg5Trgh+V0XwrjToMUYe1ddA1jjigTkWu4imt5Lk2FMfaWVraJ7H8MqWMdAxxmP0KY/kVAxceaBsOASUaZz7n4HMPFf3NG6PxyrmxYs1iPGt3a89X8MpEk7L0XR8D/Rr2G7HbSMw4T0vH+6WQR8Hj/MZY/J6Ie+03QceXfsaIvhSP1kLK4jy1gdYGmqknwr1iszOxcWT8zHGgHhjJj8a9/QdkEAcRJVpt4GkMY42h3FFjKJPTtZn3zYHfqCG1nb4o2EK72oJzRZ7or87WacfjS9YNrhd9gaRdpCX9gMNQx8i5kfjRr8o3YBtl9TutvlLze9T3Z/DrvNzhm8PdPipYn4nVSYygZ0O3wj2/k+uEvsaeMfbrX/2a+WCbNYp2s83M7crsmEoNVJC9KxCmDWwi68+dtsRWu90hN1q2h21syGVDq6hKX5QVm9K6cI6looN/5bl5ZWgtlEHaqS+0K7o17uujDbTNGyN8vK9d1EfZtfyG3DSA744xZ3CqHR6+fI2X52fmTVBWuuhbI05btFrjQFxa64z4XzswgdFvIu6mzI/aUBlTFuSd8dMEnsSZtm/g13ELLzJ8+aHc0rI1bKtvfK69lSX/YoV1vDnTeDJvqgPGSb3VXx0a9rzaYXn78IH4MJfN53PmUWV1cy/AhH6R9yqrlgj0mLOOUfZ81nn2t9HKX12N/yMJAEo6h6PO1Ul55NrkWHRYqfh8JeJzgbU2wAfATjYKExOWujpe0HnueOZVf6FRo7YaAs0bZ7/ck+D2o5/Zl0mo2LwA/0mHROlR7ibvDcHcaBaaEAxiBEzBheATOAOBIjANwmxc11LUQqrZIJ3Hnmcr8FsMtYXjC7qaXB07krTGBHflGY1RPguEEeDHLGRWG3iejSLdBHR8Poa2KtDbEbDb/YGd4EM0zq+2S72Q2wW3vCEftWIjGhp5Cd+Ce5YwwWbDXj6ojHO8RQCdwmuP+sBCUh6BnK9MCgavCWB32Mea4JokdAG0I8e21uObxuS68jORq6NjpVtrCxOF8jm49xrbbExiJI+uIPFbk/AJOZ24TAg4CBJMemBK+dS1lCoZ+JOOuG9S/PbtkULixJsw7uH32SQuTe1Bf8ctEmckt6EJT55xmQkkP8rIhFHVpf4PLISmSH5R6EKDj3Y508djNrCLEOhewSUNeupaWw0xVrkuJH2YqQaHErVv0dB9t8OeJHftkrJB306e94zxGMor4NBFPuFPXvOEBH1hjLxMiur2agJlZ9z72ZXnFtwmUwuO08sJXdGLhzzK4kYfO6E6eS/oJi7k5dE+0lrPV8ZYAubYmI0kMXVdVA74dMckM7TGcJ5D65z2YSnQgQt4+mth0SqbVDyTdl9bvKP4/fVvfxO/8mOr79+Hk58+crzxYHFjThCnpdS0IyTzWHtsTQsE8/lWm1LsOnHi4dSxwm+7GejfrbJjI2WpbaWVWKNI0P508hHkCqd/bnnz7R9lowPPa+jvobUYmCC7gp6YadZf9G3kmgHenNKvRqNfeeujayEQ6/MS4upapNrfZrzv93sKjH2Muy00mrfTvp60vuW9Cg99+Exho6+QWvHsQl2JL3CkeEW07D9iH+luyCd9bRQ/9KFi6xhRSg0xa0GX54Fhue9v4Vwb962Fsjl+JM+5yKncK4y1H+zC/JUNpo5Tb/OfWO3At3S0tzFmc9zQamx2Y5g3e3SqA3xoAznCzWdbpU/44wQTq2zqnDy9T+tKSbu2hn2GGmsRi+uJGWPBvuY0Y1S5LtzQPjaG48uRonCMRpx2hdzjTZp6ROFfWpe8C0SJPMavMqznPM5cqA0Zlv7CDJHfWcBDfWX/Hh0DOoyiz0xjczIHBEUZcYq8yndtb484rDLAPO08v07kKzYu6T+DPe3pmAYmC/KLNXm+EnNL4hw+HWSuv1f5yR9uiIhDN58ePn1l8+trbn6dmQtmxq4+XbKwNNb0J4JTgK3y961Fj4969JSvepa+kB9bbLdgGey5AfIKLeM7bd4hCDKsm/xzYla5B2iZH236yuu22UXVbhoU88tHPw3gUD6y9di3lj7cYAN97T24BMRDG1zgp90LN5Xx7JxDTlMen2nbCJ7yS5f8tX+ecE/7GieOncl13EKuEkNtYU7yeVcKcPlzC+glbDUMAzbImLpVMFr/3K/UWL+o1/Ed9xkn38K1tG1iqyslMqZ8jj2UT3mubbUnvg5/pBP5wiMXnk/HmKgzLuClh/eGuTjxAi3Hu3jxKM+uMLarYLrytLEQ77cAABAASURBVKBGwYUldZOy9nLucYznPKBvCf00oKNxXApjwYH0CvxarVE5rnoENJHT67f7AZsZ2fTDtQ9iQFq+joWeNxjq9+3IW7NW7rnZsd/vuFx4iUBs8ILAGLHeEXNn/GVzjItkSMBfurY8lX2Od5zzw5kF5kT8nMDJmaM1jrVnHrnnotd+vsB7ZpNZXvpGG0rDo7yAHeGyAMMF/Wtuzqifvrrqq70auaevLfS1eQypiPEp9U88l+qtFF0biUGx6zkmyH5pay4KfWva9WozbM39oUmjUBPMOQcAoZVeWQ9xPSK08l88ErfXczfUzSu+qNE2GCwH+lzeI3Nx0//4VT28N5FHTs5T5KrsDA/vV2RxDvVrEayROmT2ubTEtefixpzZYxev9d+sTDT17kohL73p9PrKi41zNn2hbSbi2zi3DrJuOeNHfYLXQ/m0e8VOwY/97at/te1f6mZ+Va6Ofvbv0E8dtN8FvWZwq0iIQw9SDv/6zDE5FhtyixiKcLw6XeeoV+QWS9bPXSnrZho5zD725VbmL0CUumoT763Hwm2slcyh7QMZcXRTOXXEdtJS3q4Un66Nc3E18LzSurI+08baQPnFqZ09muO7qq1XGEqvMc581hUwxcZ2+gbDpd7YxJjTF9LKUbAQN+p6xm4ID+RKNv0pzaG11LOHpvKJp+Bcmqudl1AO+8KKRyU2xM5AzeD6zP6tVeafK/bhzPgNtY9zCgNC23E3JmRQHumop/Q9VmTwmJggl4gb+662WTG2mhzZC7pDxzWcejnnOrYU+AcKo3zOoW9Mrnpskcf/4YGbp/pJfei6xib0lGWeXnMuli8JBNHh10ETBsrmiwj/9NjN/TMb0RdsXkoXYkuf0TvyqCxvreLDvtXIVrE1ujqnlwKWoGt8WA9I3/MZ7CoLj7Gp/dexKTP6vfJcG57Jl8aN/a/jLuix8DwbBku61OIz+XiNzYk6gkZ+8AWvulzo11Uk7wo4KCGftbU8V7e0IbaRj+e5Ux7/p/38VQmVvyr3/w5zjXxhwTAvJFkc+Dq/puN0VgEZto6xHktfshjgkvheckEmmCbe0Mw0F3cu8mYc7YQp+CqgHAgIW15Ds9KkJx0D8PF5fRsg0LznMxsYhM/M28xTPFvksDtqwPjMpGDRNQD0YsdsOTpllJdJZiAIbJWjsjjWXgsyQjwMYBdfboo0Fnn2cfLabMc4uGBjsda3FtIz4CoANqlKR4f695TqLS3bTGAY3BMgfjo+x8P9fW5myHOElm9Dfve738XH9x+QmMBEDmVRxh1FtfylrW6+VWUKyMThZOOC58iu/BNvpm3yMyk6fs4J0N5wguaEHO7MO05feP7ALm5fK29zb2O324f2oXf+lhKhjSy4MqHSzyDPTyHw9s23NGkndNhhF/tISxobioMdLQvP2sIkXluF7gKWziTjKYsS/T54H/lcnKinfH0jpA6NscvyX/MTL26iuYGViRdd7Dvw3ETv+QINMQqTTB5Da1HwjfdPJB1z8vu7d+Hf57rAtd/Z5JRtzjfdflrkHpv4JsoErf75RgDbbNBT3UxQ6ulR/g0+tZIos5VMnNricNjG4bDP6yhFdtkQUzet5wilzMoojl9Z7GVDv44ejcJd2nMWVkfe4B5Xu7Ua8lXvCT8/s+HoJ9TO9KvozFDsPIOTCV6zl7SCGMjxJosJNbGJ/h7pyLy85OLUyUZcPR6fQrzIZ2TxbhHl5GSBtU5E+JFccXEygu/h9jaGzSbOL8+8KX3KfMDjXPCkjsi3sBClO28nTkx4vP0+nWG9RN9aZJzBZ2TB55sU7XhtB96Mfvjh4/r28OYu7bow4ejPv/u7v489i095mD+05QbbiQEUX39T9QI2WogZ/ade8fbjubYrpaad9LH+3my2MUKr4l8MRKE+M6LEjhyW9og3n4MP84EfXTXqYBfycIwT3guTpvK9IrM5xu8J8A2YNtvtDikThNMWjpW/9Gtt6RP94fMeOYynrvw5V8zgqJQaIzIdtvvEnW9X1ROC6UM/Pi5/usb6I8LXM/mRJKP0LVadxxjRe4cvDmDYNlCoFjrOOG8Cc2JS3Qp+txgbyY/mqIq8GBC2YAlsnWlyMV8OFG59azzGZvTbkCN8u3a4vcmNsA12tm/KCS/tqI/Fqvf0UWNc2mWoSQdG4HzGRnNiXpnMb1c6jrM5Vh/Wfog6DIm1NrRIetjUZ1vsZ77zfMFQU85/WJegdbx5oyG/z6/0LW7Em9c2Y4nuKduM7rk5y0sQF1LKoXza0PMuCmYv2dex3pOPzXPtLG4S09h9ETu4Tf7GhbIU7C+9CV6vNPsEdAt4sN/aiuTZQJ/TVn6S4g///E/xL3/8QzhvTCxycyyCy9vvxvBTHWJJOi6WzLvKRBfieonT+RTmSQuy7W4b9vdTDfJzg8nvw3vkrb654pyF9SnnPRccpS/hGD/xe3d7F85rFnu9AIsgxxljERVbDzkH9+H/CfFMDPE49NsWXG7My2BImWdypzK6AaLdxIVx4qIkP4HLHOlz/SONbCjjtTIpp3Om45RD+1bkEQelltDW8q3ir68hxnyO8yKK1Oipj0x4XCrfLbg+MDceyE0b4qMOLbvbH69T9NYYuHelPaBvDxYZDs0StcGH6wJ/dXTwRZnJo/pM2aXV87w2NnuZN578nibydtqBRTHdo9YGnzHWGGYRw/hXfHK1kzQu4N052Hwvj+DHsWJ7Vi8uulLQe2360PymHjO4025DK+TFbWz3+xhaC7Fu/KdduVLOhk6csnlzBI8LKpW0rfZxgWQb6KNJkzc6vYL7vtbYQffHDx/jxx9+jKGSF+FrbIgLsWg7Pj7lSzHv6wpt51hb2hA9ZxawE/gVDzZt6UsiP2FhneFc6ie2jJPHb0/5f630zbj3H+6/EUPIjc2NC/tIQ18s2EidPfbosCMXL8x3fjJxfpnhHNivZsxra+0gzrS//wc2x3WFTWnovOIjDph1gR9juai1gpkWtW8MxY/ckx8XYX5Vx2trLJQ9hwCPSRr8+5e/DnUe8ol8Z24o02rzKT+94/yfnzR++kZ+nbJuE1fSEddD+riE8kvj6P/c5Okh41dbD7UlHpw/RuaTgfxvX3PNCfu7WbPgW/teP9G/zrXMbdwXi9KVgX1Kqai7hHWgvrZJ44ytrFms3/SHnwQ5sobwJRZRic1qbJhbjF83S6R5Yg7Tb8Z92gH9z+Bp1V+rlNCHrdbIeZ0YyGfMCY5PWfCo/K33xZtzLAKmL5wrxPJIbhywgxTFkDLeswa4wG/Ls4YN9av+C35m+HAI7w/Yy9w4Mi/ZxLLP1EHfOka7BC6IUqL0JaQ11JpH+7Rav89x2b+jM8Kog/qLc2W3rgt+SikhdrSV59Lldrge8v+Ua01h7e8Ym5g5E6MnamxjoDoencY2JG6P5CJ5Je8e3jy/oLv3pGtDnNVHYLbVmucNm22kQ/43b9VWU6fKc2tR8Wd8bcYtIlZian1uPFmzSzf9D3HHGAcLawl1WuDv97Ytr3POPYEBX6ihxY1zhfFq86837r/ek6tOqQukiINTPHy7z5xwyvmohDgJftR/AlevNM/FuTayzvv1b36bdZk+UZYZ/B+xzen4Esvlv2ZdOVEL6xPHZFxA0/7KrH397tl7sKNs0/P6f9rz+cxLcecwP2FYsPEwtMT7hvrNeBrBmTbzXFxqjwJtecjPNZ1yz+B/Ie7k1xr2LGtL3HUgG7tpu7VBgF/PZzA7gQHlNq61rXnihZcQxqjxeqLGkIf9ntDbOHVsrS397XFonNM82sQALLD9FGfnMmRDCm/9TTR98K9LERGORDrGdsHhM85dnEk5N1C8b1F1BixnNmDOgp0E7D0VqjhwO24oAnYxkrh0bCYzFhAGZ7ZMxmMWCR0BTfzh5Dkn7txdJRgz+ZNgDWLfvEwULPKQPyIqCodVYEW7IKdBpzxO7vZPGgDzAnAcZ78cCLC7763Afm35jKt86wS//Ljb/Zc4Z6BHuCFkcJwFMwHshNAjv4l+QO+ulPA5//CrNYLJcH0v2GqPvFwjj4FwJmHm4sBPbjCpMCBGCsWxbTNhC/6B5OfEtfE+QZxJGSoXFHGySZ241uaO3ZAMeyYNbvFbQrvvuLdl8bzlWEsL+zb6VPTHvNh8IsG9kP8papB/qC1s0tnQz77FvsGkTFO/DcWsmxOewyh/lcWE54SaSQUb6Qvv22+A1o6CaL8/hG/7HeR9/5xE3ZXFeyagM3jyegOfESwpg9cTtvPoOO1eh+qQ79iRd24egVc8kYllBIPb/Z63cTfhpLG/uYkbZNAObtalfFCxSHWRfY+/n9hUSx7Yw+dOciYeMXVk88ukJsZ8xlDzORPDzILoRDuGCfAVzEXaq0aP/Ywh8auN3CRwnDJ2pYT0Z+w1o580+1rDCROnQHvJZv+Of2opITb07QguxJ742Gz3kecUWpnoSeAme5+p9y16+ydv9hnAavofetrTQ4esFvTBEXiF/OWjHXx+7edzY+0Ifo8UWc+Pj2z2sJkDjj1/eX6OE+f6sZRgYs7RLBpnbDShC4s77jfwsB31y+E7HtaexMjbhPZMHnDz5GoXbbP2WVh3YperUDBKOTnCgN8l+dm31hYbcs9utw9jqadwl46xG+hqE28Ttl/715RHbHWl4IKZyXlC9lPSHcFThcYLOcFF/YTf9Km4Ex9iPv2MEfV58iJXelTGvuLbroT8jf9H7Pf8/BjmquDHfsrjBpt9nND14R4MD/DWp1uO28M+9OeB+4ftPhr+1iITvLS/sshfPxpf3+Xj+cRkahHnW+68z+J5/otmHJ1ejolldelrC7EhLfFX0D8b9inZEFxbvp2v90ri3vPgR/38ziff/PiliupnHsVMiFeiYhebxXb8xY+5jnDOO2LWjQJpaid1VFdtHmChtYq/Avwd40jxoX3tV5N2C2nPr2cWnq9IW0J7+mcwuQGVsQRGKELtlwz5x/lJn4/bMUbiRnnlJ28bKictbb3yKuhC62v449xh4a8dtd+A75wDzT/aMBhtv2vT3/IX81k4EQP6tNBPvTlAv+LvMaQzEEfq5/NYhYGU86KNU+6VAuaK5zR+9YWF55H4PVKA+gnLe/Le50+f8n9s4JzrrCVd5ay15VzdOJpb3CDSF/rPGJWO8srfXCdWfF7fcCIufX61ESLwW8gNq41yvsBfL7zZnMEnD8PxJQrz0ymMEfPzgo+1ga1HH1Sj67K+be8r/mwsOLVLi741xCnwKNFqjdpoDChvMnV55B7HmvchxRGWkY1Ldd8mLra5UHCsODMuz8g5kTOMfXGgfgwJdfeTDl1ZeXstZj0S5CxeT2yQn8LYu7zpowLOCdrTJv2khb17ZO85Dk0f1NTHceLJGqBDWO0hZsRXq104N7TaEHWJM3WM85XHVAxYON+cyFveN76kYR4wlp7ZrDxR180AXTwvzmOMKfJRFuTgMvOXeq9jjugzR/KnZvHPvtR5YfM8b41oAAAQAElEQVTjBb/K55U6sURkbdFxovz6syslSl/S38GPm73mvzP97YOJUmceYb4l/JPmR3BbSgH/25zjlXOi/8ScJJYSK9SDiJxj6QoWpKBJllBu5XFcRSd9nHUBc6Tn2k/6Pjf29K3nUqitYt/6ne8MDtZnJSq0CnZ3rPh1o0YdzQHqsmBLaambc4efDCpdRTYMoqIR5C98pi5ZX07Mc5F0lWloLSq2Qoucj1y8qzfDsGsJ60NlEGtVXCOP80WrjCs1Og1CZxeKMOIs8k7FQMrsDXX5M/7UtYW8K/SYAKkVT1lvOdC+EzjyKM89c9HNzYH+Y9qntpoMjPsZf4ht9db+5iD1kGfp+LfQldaVEiuWOXLOE3zov5GfpNW/rgfMO+ZH7Wo35Wc4JBdq7tWG9hV75rOZ+Q1IR0GPql2wydBaeK5PxLHznucXZL3YGaDngQloAcsz95VEW6St++ZlNvl3nGV/8oIvSKRlXJn/z9RE6q0N5anfHqkl7acttV/SLBVDqMYbc2gO5Hg30d7dvY/bu7swLxlrzks9ury+4co5fVYAxmhD8beh7h/QU+xpf+2RuQDyylxrw77W9kFMT/h3CmXWZ9pTvA2MV2bIhvfFtDI73uZ9dRUHCt9qW9cy5M6R9YyxkPC+oBdrHe2sPdbc8BQvbNp6bV6Slnjs0StpM8ajc53P/ASVtLSXMpWC3MTgBd+Ide9d6KCtX5g7HeufL+5v7mIPNndgtKFP6oASV1sGhGZsN+G7C0ft5abw8W2zIrHmugQhqvoxj1tLK5f6iUObY3ueO0dqe+dDZUDMNRdTV53hoZ1GaGy3m9jy0hSykeuPL1/jT3/6OT59+oV57wmxSq6j7avPtbHrFusnfSm2xZL2x7rpS/uVVqNiwx5Zeo4Dx2xDjWFobxgq9EeSjImWfPZ7cir2ET+YRLGyqcPA/ZFautE2NI8NbOrvVmvKWuitbc1tyqRNMKeWDvu59qtvffu3ozYzVt0cFROv5D+vj+T5E5tiU9pdwEL8b+hXW/2rUgcTR04MntAWZgoBp4O4xMFAjGRzIumfmGwNEM8nAtB+dnBx4qLkHQHn0QCxWThuWJy6EBs5eq9RbNfasEFhQpvzO4F863AkcJMeyPH8gTcQL9wT6IJLw1VAKygL0FJmk9+ZwsUJxh1NN1jOBJoAFIgGtEmc3OAIGiOLoK0EQU0ZCAUUjDApO8F8+vQ5fvrpT/FEEnDcgKxdoSilqEke2EEw+2kPk3eBntc2ZYNo5ESHwJmcmOkWdqHVIz+Bw1vJB3d0OdpvR8I0WQ0EmgtQbbMhgbuj7bFv2Ar+TiILtpG+yXKkz+3hLsbdNoMMzXhUKFq34e6zb1nXxDeGAeiEIm1l1K6+qdV+6u+koV/8Uw0TZd9aID56gAB++9qS5m63w25OHHgETGjnE4viZ/zkJ4uk+YKdtL18Nmz6uWj12+s36KkamWRqBTZw4Abkc/IWU+T9GMHJbruP7X6XffSLwgzIcLV38GOytxiSt4lDW1LthH122MQ307fvbvIthte3TKKt1pjwn7ZUvpkJ5Hh6ifsv3+Lp6TH58U8Wi06I6if9r9/u45G3gp7nhIXQ+kKf+rbMZ+L1BBYRLZwcTMi6a2Lh7eSnTXymLvJQ3jNJ75xxNJOcazb7Td4TfNinInNvwycDk4d23PKW2UXsLUeLhA1+2fDM5+rqPb/zRLvfHm7isNtj13FdnCMElk8xpF2xq9fiQJyIuQKm6RYWheoJhLMAnE7H/N4GddYWz0/H8Pua/N6mMzi4YM+ugMQkaFE2Y++JjZkluJvF+y0Ft7Krh7SzUWxZwEvTtzGfWZiKUW2jn8Wp9rJvykWM23/hQroccCn8KDQ0W99qxsXhcAAPY/pDXV6ZVNQFEZGLohb766OCvgOTWsXOgez6zIn2CVzrDxcI+tPJyrcYJ/Lg8XjKhZ3YO0En5UEuZRQ3HuXTY18LlwIPC5kHsPT5l0+hzZRJeRE+v7flK3nBBU1XCvG2D78DZUc8OHlv8OHN4TbuPn4I7WexIW3leyZX5XeOIO9ZHRkf/Igv5bN4OIP7CTnP+MmNrDM6+Cyv0SVpsAmq/bW58aHMyv69oYP3uyhQ91cPeMQLXYnsJ07ROfg5I4v2Sp0/fYmv5Dw3aWYKcx5nLulK5RR6/HJCLl4wBxuGGMZbLhR7/cLDhYLcHOybJuNY3+k3BjGPrNiUn7avjBmQpWALddUWkCAOduH/teNw+w4b38SGXGG/oJ/P5dn6tuYNbQ8N6R2xl3z1rTRrTx4kByJsXHlJ54JQyiYeZs7Nrc6BW/hsyIelvOU+mdHkJz35a68TfI6nZ/C5/nlIYc4zn4hpcTAwf47QGWoLMZljAyomT+j56z3tVjp4dUXS3F5iukxxorg6vjzHt8eH+Bkc/vzLz/HzT/9CfvuWiwA7D+hsPmnor8y77SFusJefZpnw6ZM4AasuzI1L5dAPjjEHmYPh+j1/wBwziRVb5Oa3sXRkEeB88QpN+yhzdBHPD0/x+PULm3bagMxUClixBw2b6o+Us9bY7cb01Rb7uglDV+ZD7h+2uTE0ULQO9LMor9qyr6FPcq71nHtYTwhRUiyh7ofDPj+t1NjYwHzIPlOrnMLY1LcnfCSmMn7BqWO0k3T0f0GIKl1u+KbW/8uY2Hkhf66yowfjZvLlkcWBG69nYtO7A7LWhowcW22hLSvngY+N9YUx6l64hk0MPBupBQ7MmZlToWvu9M22+RThuYN6YNV4N86VieExka8ynswb6LTgh5l+ykUUwrJEVQZa8HPO3HEKaRhnyux8viF3GkcVnZVRfDxRvxkDDIvMCzAUKwqjfUqp4Vj5GFPTxIYSOSr7MEidRYs58/OX+/iF/BEo7FxWW6NHyRg5MeaE7Nc5s4MB3UL70Cl/lUl/qS+PmYda3FEbfPxwFx9/+Jjn+nyArmO1sWP0lXJscm5t0Zq5amEuVLIl1LdvDR+06PCDG2Ae5eF47fiKPc2nLtqeybPeL6VGITYDZpTbuGgOXy7pi7M4AOMDdOVrrNtfmay9tasYDJikXeknX23aQVe8iEXjsEemkAfiqgtk0x7S81nPM8ddeKAPulKwDfEElqxLjZ0Aw8rkpicsiYMp5z1zsTSsMfyU7o54k3fGMFzU07rceVTcnfGTtuCRInlAhUWS4IxfeFea8lwbHdicAG8sCsWc+jvvaosOXbV1X1sUzjFi4sG1gzZ6pjY5g1f7Sm/ATtrTPGEeU6dVril1Wu2zZA5Q9mvzPiaIwpww8GJSOtKr2Lav8vbpwkbVDJ0TsWE75ndVGX+z/owSIxiaOL+3tsEWGmBApoHYMRdhgaRhfXnBKm2o5LWbeM98/+7jD5G2RU91qLVlbhVX6nEhjnExJEtU5Mo1AXOEC/Lj4yllMY4COQbGDuRE+2kzbeSfmtvOxL90Sqnw24Q/fiJWG16QqVSiqtXoaIHa2iYbHfvWyMX7nFMPvHzu6/qpthn8W8Mbf/rEOiUb+eFE3vFTMay+Qtqt1jCm5Fe6EuIY0rxsfEp9cXSIL1Gj7/TRAF/nH3OxuhzJsdI4UPe+J779jjlf9gzYQ/2l0Q8NPpXTKnmaWgcbr8yR+OjIC5Knb4+sCcxJzkEljAdp3lJzK5fyyd8GgTBO37/7gM/2UbUPN8/U8eL2kbWD6wnjVdvc3NzxcnpHjwg3tn9hDv7jH/455+GHr9/CPy03z5mTrMkLtp6Q6wE6mdeZf9XfmFXyQoc69FH7IbSF+peCftoTWWptyETra+Q510NrIZZSr9t9jNgkCiJ1NqlSs3Pdsh9zKbXASNtgR8fZBrArnVIqg4hWfP1KyymKO95v9Nluoc/RvtJL21EDuqH1lXhQrxObpdYEri2Ox+eYLxcp4COECBuXfwO//+o0SYG6sgIHsAzDECYrHT0Aih4QFTuBiQx2JgtyQbqi8MDnA8nNYqkOAIF71352FaSCVec+Pn7LN7UzgQFcyD9L5LkdGVcBW61tvQ/gc1LnmXwqslloVOQxATgJmmClLY9qcuKZQY6o0KDQBIwzaFzl4Ql6JC36SW8gEQrI6ydbTDwG9PT6Gv5fJ6TttcoKdndAPRrI0umlMxhUb621DLTWhthvd/mnK/vcfe4TyKiSpjNIDTyDqEBcHk6QLo60kXIUg8oBjLjy6uG32+7DCdfk4HUJKHQB/UoLJsFTvkF9xX4G2uFmH/pHGrBKuxRoa8fUIwocsCiLcHf6oRQuOJIYA1bZ1klyOp+hfWRSnqCz8ManhfR3+20myAH9O2TMsTjhlQnF8SZnfVDg5bnBHvxYlH+XC1+Z5Pxiywt6u6m4RVcX3wiYfwLohDeTOFY5kRRetdXoW+MCPdSBsfJRFpu0uAW3iA2bUD/86sf48PFjvGND6IaJ6mZ/iLv3d3Fzc5sJUXnE0yo3SZCRFT4NHuJP//etRa0tGs0E7bPBe2BYXhMTshOzfhTnqA0V/MSJsnnWQ1O857ihRelQQUV5qAy2LIjsZ4M2RDJe/JSDn1R7eLgPF+z3X79SfEzRoCPdpIQg6qDdL9Jl8BsJzpDq7XnGH3fUsW/oBI06VORBEO777xWvTly3TF5u4ohf9Xbc0Gr6n+75UVkLXcjnvQ9+BxD5ofQlEm99DfFVsEXwk/Q7rtSRVhCycpS+8UEXNghnFo3gjWd5D+In8C2dzXaMvjW7ZWF6fiuuxMrz42MYTw/knQV8ydJCXN80xoitGzakKrnDidrNrE8sij3XbtJXlh55OjhoT+VznGPs43WrNaRnv3xD/ybnwKSnLS3yxS1BE6VgW56XSM2h+uYL9Jmm1/Tj2Tf4vClU9hcWiC6S9fWXL5/jng1q8564VjbtNLIAdLNZWaAmm6QLM37hBL/1xsKztQX81W9oNfODOd9PuzTsYt9XcrRFi3a05SYcdvcZRFmQ12xqkTyNvcvMo0IOrOQGW8kFdcMO0m+15nPtaA5YfXEKPwnhws+4C3761nKc/5ef1Am+2hrJoVui1RbKWfGb97tSQvq35Frj2nw0wMv4U3ab/FyEPz8/xsvzc5zZBMm3tCwexYO6ZiN29VWes6EIa2QOrIUd+Vd+yi9Nx9kscJVfn4iBkTxj8+PsiMaiYiZuZzZCPU4c1/yJqvmrjraZuUoMTOTN4KWBcaePfHZtaWv6KdSAnTb6npiNLsKNPgsoC2w/daWMMqg8N2Z/+5vfxW9/91s2Fj/EHRs6tv1ul7ZUL/kaJ/rUMQV9/TOsRzaLPv38SxbhB2y8R7+GTy24LWBfKOTFizL66U5tIO7NRzbj3pw9sRkeGlShYHLhKN8Z3CzY2vEDdHswqcXP+EIdZrB4Jj70l/zMfernBtQZW12gmXSg4ZxtP+cZ/S+/JfMfE1KEHLk1s7lE7UF/fWnMXt76mD+OxJ548RkDwFyLzYY5Tt2ZM3bYvANfEEqbyHthc9LFm7JO51Mot/fUo+onG3lwQDf1gNg4AgAAEABJREFU9L60PdfPfWVOESwlwAqyoa9y+7z2LcRSg0Yhf6ivepr7XdjZpxAL2nlUzsM2NvDquecm5AU7KqMqetRf2s/rAZrS7Rv8aQWhLtOS3y3kok19ZvBmPaE9bfIbzbvIq57abF3IRdRWo9UKPAuU1l/7iyexKi7CR/hMH2lDe2mDWlt49PlivqaPY0d02VMLiCWfq2cPH/NVzr88b44thVgL4mtmMT1hxxnyczhmx3htUt5skngi9rWjuimLtklZkK9Jn/rQMSOLHmNBWyqj8jRxWpvdk8crOLzaQl2NN/tKk9RIriyZ0wr+06+1lNhBd2NDfnn08LM/aoc1qfp6LZ6snycwIUN5u+HW12bY58btTF10wU/2j0ABWoGX9rM5Tr763ByCg0K79PhqgM7QWlx5NjY+zTvaxrlmIv4cq90H+tXKBgT33NxR5wXsr/kSmxPjxo35wHyuPPJX1oGxyuRz9XED+hOLX+fcI5s89l1lQwNk59/05QwWHFdrjdpsytrCDd/RDeD9ljr0Jv4yN9mv4Gt5WwcXDOA5B1VPXzh3uqC3iQ8xpWzq7UL7kRcrblo8s3FnzfV8fMxPyIodfSQPY0c8GJ/aU/mlcQJb+usMLgrMxdGe/GG9Yf4wptVXWuZF7eU46XZRyB9zbtx8+fo5vuYnQ76B57XGExfqdKGzteYJXLyQg60V9IN66j/p2SewpTTVnSEZI/I1d3gttsVjVzijGeMn5scTtYc5QD8MvHgYhha21tfML+ozkgu1s/R8Ceynt3OexWba0dgSBxod0uFP8R+aOrup7sanL3PT5m+bG24evpBHZ3CmDhN13ZEXBvrhFX1TR/wLGSANOsG+9/SHOk30l++fYyIiX9rQz7rKDa+Z8wqmrJ26UsL1iJ+4+vjjD2H7wLpAjDgnVXhNxJi4/fL1nrryKQLO8uQk5wHrihdegKuP+cT7pVRUL9Smx8SO94wDbXf3/l388MOPsdlsyLev8YU6/idexvhpoM+fv3zvv93uQ9yYU8SO45Ur65x+3Wg7Pb/E4/1X1gO8aEv5voW2FQPiTJ8qk/ZUb+sV7WNsLcSX852+M5ZBAXmlpD3MZaUv1GhL6igN6am3+cDn4tFmPHTYKf7iB7Ouuc8ct9smfnpsLn67IqcSrVU2zrZppxMv5LWzcmvfiPIX1P7tn/71tbnWQVdbIpHO7HFy3w9Ra8NJQwxtEwaTbxfwDFD/bwc6pislKgDMxriepkuvQWfRZ2HnJGHB4Vsjg8OkKDXClsmTM2SogKJ/a9xk0UdJBjA9l6bPBJvA8Z4J58Rur4EuuLtSACyEIBcLgOUoUC9Z/FAIoIFgUm51MgG3Xl1praGiY5CI7LGwYpumc76VP5uAIsLCRf6NJNgB8qSDvBWd+1ajcWyVI7TG7Vos7gjcDeeNe5VnOaZEeD7u9uGEq0zKOJHUTIIP999YBM5wpBBElgvNolo+jt8w4d2500zhLp2Mj0tkkAUX2sXEq82124aCUD2T4Ns/PbLos66UvGPQzyRD7eUNA96xni/ctwBwYjmzS+tkKI+LcrWany7ZEdgbChltU6GtnNIykJXDROM1LsnCLCcVxpe0Y0VqbA+zmcnSiYxHsWFi2VBkenSc9nnluYnB5EV3CvOaLXlCJXlQbdlf/WzSWhNJhLZwl/727i58K7DjTe+BDYA7rt9xVP6r7Oqn7pBNfw340MKoDTVsA3rq94GizaaPHevsqj9ncLOAX/lry4LAKZ84xO7KbNEgzx5aObbDgzzzvBTswv36dg1Agf3CREFhAO79xJGLvYdv9+HEq52lAwVEWGhzFk8uSuQL+zB27CP9gK4LH9/w+Ex5xEnfGnFUIaNPtGQktpTTTUeLpYP/K0twqE2Ghj0YswEDESW+8ebEuNR+fnrllr5iw4JEvgW9uoI10FW+yuF9faVs9qvoPUJPnsquPT1aYI3gzHEz9u3Aj30c6z0xIj48F0tO1i4WzTvmpC4KG6QThdScuFFmdbK/cn/58jVc6B4pppIfcjZ0Uz77iAfPnXyVceGmx9UODVWwGfmGcAQjI62F+uA4YnqiNxZCZn2KKPT31uJj2pJyqYMTt0WUcr/wFtN4fri/j69fvsRn3pj45sS3e8ap9tC+QxtTJzgkrQXsvUENPiWbz+SYrURov2tOc5NYGuric+1o3Bvrxq9Nm/isqsNbg3DIx2e20kWIM+1USo2K/aQ5UgB49L7YkK554PrpOLFoXGs7bWp+HlqFHYu6lQHn0AYb0ulr44JnBJh8tEHG8+E2tIlYecUGyYe84fHl+cjbxGMW1icKNfOZiytj54zf1PHa1F99Ujk4qzNw4CyIqzUO01eMm8DimaNj9PcGXW1rfieP+4yFUfIhz+sbxH4jXbLYQhmuxcKc/pNRj42NicKxBA7jprZzXtWOrdYYhvbd7xbUR96ePVFEi+EzcjEkBvr59vJHNr/9Yvb37z+Exed7CtA9G+DjOGhhMHpioxX+DOrKyk8dH3nz6J+K6Z/M9fttNPw6Q/+ZN+0nCnXnkPS7sjLWYlrZbRX+2tL+zOpQR1v6dJypSz7DIF0pcY1n9Vve/KfdxIkbhi/E5qMLM3KgcTFTlBuXi4tQbGvsKLO+mKFpjMIm9ZOP/Wwz89rV1/LxmZ0cK/0r7Qs0lGVAX3Gl/s4D3sNbGbPSmaEnT2UVa775957xoE7XZq5KO2FefkM6YqZqN1rg5ws8xVPKxHXaED8PVV87asnaxLfUMz4Q64VYs9+AnBvmzsaCTbtLSzm1wbUdWZy6sJdXreaNFva1IRC110KenGlTzjfqpS1n/CEN+5nbPaq7Oq+LSV6YdOUvaAU/JecPZdN+HgE6GJ9pC/MUHkIlafWtrnMPo5y3OOS1i54Di+e+ttCe6lprjYGc5+JtJN5qY74EP9pM2+tH/fCKzCVKbHZjJH/6wDiUOReZLHJPbLhrR23l4wpt29Ba6DflUpZFWvjI2N4w79vH+/KY8cOZXC1N7+/IQ8aA8tinQFNa1pHyLzAalH8YovbDqktf7ZrN2qCvza7E5RTGs36o0JG3L6M8t7M+OJPjrryCJIpJQx42+1zbAsixeD5L3PUt6tCi0Sr8BnS2kZTiBE6cy7Wn4wu6K7/P5SmGtLG62zy3mYeUdZVnSf8rq2OloW/9pMY9C1bn3G/UMC7I7Q/08RYewz6cZHx5P8dX5ET/geOA7YY6YrcWxuRht48tbUPd4KZgXysqlNRT2TkR7nnaQbixyTXSd7c9RDbOW608X8D9Ke3tJ1TU36auLpD9FN9qjwW/gUHibKAm0YYD47W39lV/m7lJWUbq8Jyf3j5B0qOfeq0L6jkWsKWzCxKUWlJvN9j8pLDzvn8qdGEeGdBdete8KX3lOZH7TuKPY4d+6iue5SEOxR+k11+MbH1kMxblJ01tbG4y1t1cNwdObKSoUwMXPrd2kZZ4UR+xKL8JvsqoXzMHgx1fSEzEhTJ0K2fQ93bCYSZnviBz4oy8/uS8RfNa3q4VxRldMwbSB/SbsIOydFV/oQG2m2mqrZzaxLnCWJyYd8XkBZ0FgDpbV+lT/VMKPkQ3n9msBz++e89LkvdxONyE9OSlPc/I6iaVeFVWSVZ81ZV1jtdf4kObSTv1xs/B8xP2OGFLdZHmhhzty6of2Wzabnfezk2lz2z2ffr0KYyNlccCPrdskOyR55CfbG/kHvHkl2MX5L+gu/5Sr6+sH10XuJbUBjO2smlHfXHm2nPrrRnfeO4LuLP+Y061bwrz9k+P/CVWPPos+795UdwM+EDs2FynFvvTtKXn16N4MW+qu/b0WbZaMobVx2t5LLz8WtnLmbOO9jfyCxT+ypr8dyRYQPPFN3EEpQXSZXklKZGYeEvmM6U+MAm7Y/krCkn/DEFSawJjWmHcBXDZz8B0jAnAZKjDexJ2JXkFYPKZTTDc3tzFO//OlQW4/XgcI5smFqbb/T7Pa1sDXcC6Ky24HV8Bn/xMgM/sONtMRD6TNioxic3svs5xJni/JxA2MkwO7nqemfwXAigXUwTlHQvW9+8+hkEpIC0UXCzYnABy95g3hAb7K0EjNrc7gpPEPjDepPHhh1+by+Of/ss/xedPX5hQ5tjx5vADu72tbckla9Lp0x4kMJReaMr+9PScCxQ3zGz+7bM21G7G3SuyvrI5Nb2cMylaGE/IYYLTHwM0+4q9UF6Z79lJdhJRd21lYVF5rm4Gs/qtyZaFEcnXfvI0EO0/opPfJaRC2vU61nPvyfeCTB6l6QTiQkHa9vGe8mgr/8TlyIJBedVDnUwgLj5HijhbAycDTT7qO4Opgm0sVjgoEmzfLJKJJm9xD6zSV54LWDT5qZu8h9bCzQ1l+PLpczx8uc9kK3YdbR8ncCdKC3SLq7619JPPlUEb6XNpGh+FxFvL2qdEDZtS2ZwYb2/eh/q9WpihiAn2gUJHOordKDh272+ib9Cg5/pb6Mmofi1YlUV6J/zrp1KkYT/lO4Cn/X4PTrdRSaJEIHiY0etb+JFSP0pqrIgPN+9sKBSHd3fxHhz6pZpOdhVhNth+Q4Es7VfkveBPDBomdAsN32oYKzYnuPn8QnEVoXz6SZ/bv0eO7biBTc3c8UpsTedXFhFTvj3QN/aTTzaV46QU8MrRX8RhPHYAvxPjH799I36mUEb5SaMh7x79xZZ99LX48w2JG3tONk5O9t2QSz58eB9iLEokHc+TJ4XyjK4WLfcPD/H586f4hXbiLQReyL5iwz7SV1fp6V/5vCPmtaEFqAsu5bdQt3CcWZgqm5gxpiyKam1xGPfop30issDhbXvj/na7j7ubd+G5seEm07v3H2OD/ClrkCcW/+E42xbe/M7rp/HQQ9uI4a5WcDCFxcA9m0UWhRZpO2S9xQ7KXlvFDQt+mfOTEKzC8no2bihUjB/1r9ASaxuxymapem4oZNc2hjrrgwXUamubnxRSb7GaDXqZC+iD9GEsD+hrHuIiNxzEmzljoiAxl9smcrTfqzWxuSDNlKerkXkAQhdkRWjO+MWv/Btu6PhpFT/BYZxhpbT10KqPwdGMbU4s/k6hvfRd6gBue1qpNTdTeo7aUhzZxN5ATlpby4JloAhrrSEPWCXvWPz6p33GqXYwJtRVWxg/buhpB+2l3sq2HiP8VItvN8X1+48/xK9//Zu4uXuXMqNA4pB3Gin7SruG8vlM7PumVB9stmO8/8jmzkc2uG/2LLwoTMGhz+ZAd22J3dRvg/zqNYKvEezJ7ESeUQ8LyPUtpy8jpijY5hZ6LuCEoHr13Kv4URuIWZmZK9RXzOv7CzHsUV+q+xsEsHGLO/A4gqvVTpGmsI/+VpYenw007aUv/VSP87QyG8/v3qEjBbrj5elz+alPqxVsT8CaWbWUEF/KcaUzYwPteG1ef8eSzGkTxbox5Kds/GLQL1+/kFufEjvaXD9bUyiz88j1KJ2O8frGA++SyIV6wCv9gSeoqbzyRfX7xYgAABAASURBVJSaK4c5Rttq4/TNdoTUEuZwi3tfppShhpuKxuOB3L+/OcS79+/DP3MQD2fiRyxZo5h/pD2A0Q1z+G6/jQ1t5Hwkf1bua3Rj/crfedlz/d2wvXjsOVbsOdDfcY2j57aUBVr6SH45P7CxahwjfELc44X4uIAF+Wkn/eCnvryWzgYaGxbRxpq838IZ8cE5vEeeuch23MO9PpiStn17/NuVAvzWUfI+knNObBKeckEz8dLptPqOnGKM10rcQlcfmHfcsBAf03wCokvOqeqqLdTLZ857NnNT5h6EV2+bdGZ01H7WoI/+CSPziRsd2q4rJfyzjswf8FUG++urr2yCfP5CTfLAPMd8Z58NsSnPV/xZawFKq25b4vTu7i6kqR313QWJu1Kio1/wkzIji1jCKJo/8ffKvC5enYsca/4b2ASRl23Ar9rC2NXOxnKrNdxM0RY9POTnC131Svplgf7MhvicsebzeZly8yL4Ycib7Ev2cywnMdQW1pQ34Pc9m9G/+vHXsQOXyqXOZ2JPGV7JRwu4adgj5y5yRik1aWoR5dBOsAIr5GHjmo3g4KG0tK8vgKyjk07fsg5ou11sqMO7UlgbPMfz6ZnjKUpX40Bd8cPHH+M3v/5t/OrHH+PmRns3WCzoteJuwFb6gJuowxyKvQsX4td10Q8/fIxf/ebX4afN/dJ75xkx7riCcGfysDmEIWEs37LhcMsYxzo/O89ud2M4xvl3ZO7R931ryHoM63k3hawpWh1jj8yrnM79c35yxJzblQKNbex2+3DDtrFZ1aCxYgz65P7dlmfk4ZE+bajh5qF+0q7qKF9td3x+Cm35AE4fHu6ThzXljH8u2L3VlnJ8YC337u5jjNCu8Krc72sN40TMiDGxbwO6UWuh5iGv4eORpnyIzSb0zCbcEzafmS9qDOSI3XYMsWjtMEibjjN4OxO35n9pztRzL29rvQfWM195cfbLL5/iT3/6Kf70y8/hi1P7IXb4I2ZfiQ3xZmx8QTdzvv9Dg5+pBf/w0x/j85dPWaudwKUxbvw2ZNU+KBZrgxryeO7zR/KPfK359ZP31A33p27SMQbN3Xe8iHl3exc/EAsfmL9v9odorQdbYo7YQicuIF0IaZC2RPrCP992XtI3r2Kw1Nhjd2WjS/JxfSvWjuS+M/E0k1PkbZ5cMEKP/Qdw4bGggr50PvXlqX7W39pDPcx/+qyghPOu46X5Pc7AiHL0rcYOORL3YKvWhvjoAn/HwIZfqGCvls8i8dTXGh+pf/7u7/8+/se//x+JDeZAGVLfMuBv4lcb/6tUxD+5W6hWdNArmz8G0gxAnLi9px9q32J32NJIGiRsEMnkQgL0Uxck3plEQKrndmFCCIp7rkQigKk4t8fZPER/zADtrpQwaV4bD3JiN/Ed9vAAPAOBLjB85qR0JlgFLxSiAl6PcEGOdeJRVpNN31qyUiYDfmKciyGbCWJtLAYA5ZkEUpBxIKhvbm7i7u4QJiN1dtI0Odh/IgGc7E+baBZ+F/ToS42htqh9jcpxxwTzStD+RNJxQ0fZG0G22x1Idg1OSl0IiqA4wX4Er7wglQlPHvJ8ZlNLvgu2TR0h5LkLojP83eA5U+y8ci6xrpSo6H1dJJ3RORek9LFw6XluUaecwY/ye9+xC/JO0DFZuTA1UWtHJyATrljwXlewFE1HeW/G50mHIyRTtwuK+Myj9+SnX04srKfplcS0agOlsAiuFbsV7FIqCa7iN+zTrfbRjqWUsE8Hde0kXVvwU2jek7672h61kcWoNvK5fBxqYjORPZKcta86S7uBa+nDmF96w49/OQ+Gcca1dI0JxySk5ct9ntKPf/G9BYRtoLhwwpX22q1KKLT1gp0YxqRW0GkI7Wgh43134uXDzXDC6Co2QDmfT2Akn5WCj2v48ecNMdi3Bm20xObSUC83IE5gVVx4z3E25anDwNhNjIdDDG0M5a1Di6GO3yd/vWPfHr9AOeWWls3C4oUi/xV5fGZh2yOTkrqZNDJRe5SfGBAzs/kBfOkXW/qOe3mM/80PtLoCNfQxbk+nM3iZKaCxIV3NAQMxZo6QR+oLvj13EeH9yvOC57StuWWDnZyw1Mnrhq98NuMLF1b65ZVN1VMWZsfIjWuewS5/L5xLX5+I5doPaTuLkl5epYJbrQHVN7k5ZGF8QrYJX2iHodbYbLbYGp/h14n4VAbpNuyv7EsEm9anMIbVR5m5ZYimn1M36HjPt1nqLy69doz9tZs50iOmjEru2Ww20Wi1ISu2UR9562t5Ik7KO5EDXvEVmkgypGdLH0PM82vryp91zs4QOoOLMzTkLY9rkz6PObAo70uoR/Dj8ysvFOQ5MMR40rGoM79NFC3KidiMWH8dR7e8UAr9LU/t4TjPpddjqya+W0tdHHPG7g7seFYqI7vKsxo9+qRufUW+a2uRPqdvvTbkL6USwzW0uU0HTWIV/T2HKuzfcAxT/Z+Nc/OluShxh25XmZX1wEbb7bub2FDsZt2DcvJS3xzjXMAD5QR0bApN2YwL49iNFV9C+F0XpZaMnUtaFSvDW73rWKNhj0obmPPyHN18JibEq38CPaGLfPrWwM42bXThnv3E7MB9W9Ee3FRGdXL+MJacpyw+8+2+49CFblGRa9zsiCEKQ/KA4xRN/eyvLvKVh/31pX2C8bU2Fm9jju3fZPaZDQGJL5+NDouOAembsupuH9ubOXiKl/C5fpVXBz37y9t+E3OV8+fT07c4+uKCWDb/G3cT5+JS2dTZjStz4kVFkvv6j/nXzQ6P0rSPi9z1qf+KbJrjDBBu5ZzY16yf/GSNMSAPHmE7MKecQwvzWmNzpBHXXYkQV8aeNYPjZvKWvnFTqdFvpLng3FCcD/hOenBmzbdkUz6Mkvmpbw0bV0wKYTpqI8fYpKe9tL+xQScgv6z5Qz+nHtiWcdJUDu1GJzacZzaur7UaO9n0uebmgi/yHP16z7NV4ogGTV9mPOMH7c8losKjYI/sVwiHVdaV5wV20PcWttUu1gfJA7xe5YY94PB3ydrLa2Oir4Uads57LnSlafM5Aqnyeqogb4DyuXpO5D9j2mv52ZHS2gOtpNwOeyUP6Vs/1XZmjhAbbcDm+H46z2E82K8rjKG5ADY/pOzwRC3oRVRkpQexjg6ME1/KgVOpi/UL98npc7YZu5CDoadsjlMfCc1sFmsnNwC8rmBgZO7cMKfrb/VZ4AvR1F9MoAxdkbJwsHHKWf5KXzt6kWMR2PHeF0cjtN2Y9GWKOSi9wHi6MYQT/lW3oY2xoabeIEeHrtxGCnXCP2+bqd4T/2LNc/m94gdzmDGqaH3Ftl2P7Gjdd7Bb0sbpX15+K9eGNcfucIjb29swj+4O21C2UhirzeCfesNEfq/kY3HFJfir5KZNWP/f5fhDxqh2LL18a27U6QcxEvy0YYgN/G5oLpqNzYa+g21o4WJePCqXfpenPjL3aKHaaliHWG+au9Tb+LePfnVMa0NUdFf/2reo0qUmGD2yCTi0lnNZVyoSaRYo44QOXYfmvSU31E9g1JdlOTdwLi/AhN4l+tZS1w31zYY8o/yttswllWPaL1bajrviwPsDY22No60iKz2JvckRoV8astRWU07HROERv8aM/p2RZ2Yula5H6y7b0/E57r89xP39Y/iJydPpFexgmfSlusEJXcXNBA3z/QPrAzf/v/Hy8Z4NpKfjS6S96YcwUZGv1gYRBPhvfpe0hc/VUR/PcoOX93rG2d1n1vTGlGtC/3TdTSBf3vh/ht6zAeSmn2MKitrfOXGez5ljlfUJGZXv6XgMc/1C3u2wiVgYkK3A84K8ym1uORML8lbomU2z5c1WkP+uj/x8vjDO/PUMbV9caZfUhftdgQmEtPMC9q2fX6F9JpfN5BfVFYfizg99KIvn5qJXYlVfXedCeTnnQi59bT9zwQ8fPsaHH94ndkCij/9m2mq9v6Y6V4tej38pC/dWoJFYAYgOw+fk+yUDwD89cEfQtwRnnjtUoOn0KyAWQGDrCdihESR00ukCUWAJstoqcVSycJWe373h3zz6tl+6I0lkRyFca4varX0Fh81JYGTiuNIwiEyYI0XNfr+N3DjifCTBDa2FSUjMLstCrlKvOY+CULkEuJ+WMLG2HDMSEI0+wRvjKXehT7xJusrumwrp1lqZcGfe0J3yT3DUw0/O+Cb388+/kGzuAfUS4zjE7c1dELnx/PgI3YU25xupfLP46VM8sVNNGuLN0z53QH070pUVKikjgXhmV1s7U9WGP74Z/EpyOlGI6qOuFOSusf7IY+G6wH9Mugc2tkYmt4GkjwA58b2wwWT/W96s3N7dpe3050QixEHR6FsploAFO+BH3j6cKIq8kn7wZhV7UnDMYMFJdDLAmUiVR7qd2YUTMVXxRSa27SZM8m6a8YiCcAkLuokkckQXN2dMPBZ7Jnft0pXCxIluBZ4YYYaB/vjeuCctHnvgSvmgizwuBl1UXDeEHGs//deY/DY5WTUSd03d5KsM7nYrU4efD9t9aL9bNiXVQyb6xaI86XWFYrmxMcqEf7j1cWJbPcWxhcTd7V184M3Sgbc1BUyfwdTDpz+xk3+fzRjQnxaDyupbq3N+qXShqBhDGaQn8YUYE69o6SXuvJ5F+vAH3lwZB30D/0OLER2NByeJh58/h/h8+PwLb72OulkTr77ErhIcakOfMWOnZ3yjGOlrpW9hzCm/zNeYObLjr28DP4sKOkSFp60U+kfxkf9KlnjBJ0xUThxOFtrwDK7dVFIfO4mLgr89ZzTY3UC25qckXth4ciJTW/s4SfmJhVyMgR+fvUI/FWKwucFF6DOT5ZW+45TVsX6S8JkFRUHWD0w6P3z8GP6JoLy/PT2G/hCL4sx72k9Znx8fiOWnbL4l8dMS5kbpuoFsvBs7YkfaFXtqQ/NLHYYQezZl0UCISq6YQl7fslj5io3Fxbf8TiWLEvtuyWsfP7xHxjuwdsPQEsaMmHl+PqV9lROD8TZuH7/7u78L9Rrw3eL3mj0/559AaSeCJAr/2V/9bOs9rMfC0cWHvlGmR95o+2bs0+cv4Rsnm/73LdGE3R2rywo5fzYX4AP127GJYVE7sMngc4DKL96jcJjhkeMQYAAzxsn1fyJgEWN/40v6+soYNjbFjOMYhprlvykI9XffWrRqq2C4hjG+OxzilrdsP/KWNRdQyOkcpj7qKa/SRUCQ3/JmFa7zF3mJi+t8IX+x5PHCfXX7AN3f/O638ff/7u8z15ey5qoePtvdPsyv5g996Ntb/5zql0+/xC+8+bfAVB/tJTvxqkxirSuFaYO5Avzqi1fi3o+gu4ltH/t3gocT5VGuC070Xt9qOF/WWtNGHrWFc8AOmVwIyHeBJsPDhZj4//De70d7H9ucS2/i/Q+/ipH+8hP7JzZJsUjSll4dmsPDPDDjUxdDHvWZb1ufKKKNUYwbymBnzAYOXsmRp7DQfmR+M0Yf6PvAnOa85Jw9u72pAAAQAElEQVSgTh0DLIZHFn8bmnWEfvuZt7rOn/I1v2nju8PNugjZjWEhOXLUBuZ4cWiThjhVFrHgG9iPv/4x7t7dxUjd4XP5bYm17dtcVcFU8gfPSRObGusoEdrP+eLx21OYh5TZHPRKQWycvRIf+i7td57Co330VTZiRRqBH7XbiTe1YtNcZ7/kgQ20q/Y/kgNtxsOZWPOt/Oef/xReWyttyPV9q7mJbOzKTz9r/4E8rs720W/AK6SfeEGnRpxqy6uOQAkfzZnzlcX+m902hjoyZ088m3L+Rjx823Kesj4aqc+0l/GoXuZ7N8j8fr+VTklcK9/Dt/v8RIMvs5RzwNYb/CDmCgydv50bfdutPSsxJT9ls3/6gX76eUT3A3P03c1d3N3chrk49UXmDdiRtv0qukrb/hv8nM9qiwodaeoveYm1C5i2745+10+e7ahN5bvmpiMmtM7bxi18P3x8z/Em7C/drpS0kzi/f7jHT/RHeF+svQdz4u/du/f035Ov3mKJuuVMDWYMiYULAaM9nVN65NSPtooeA83NPdgwH1mjHfH9lD5zvJtBAb+hVWKjhXR6xog5n/v9eA/IZV46g8W+1BAb8tphN9vI0WvtYOsYr/w+077GmkevN1tyLziSX1dKiDv+ydpqQY78RR8XwNrvTM0n1lcZR+xADX+7J37x4S01KTEt7+V8JtbmcHEpHf3jRpX+yngjFsTWBR3kN4Aj5dJnH8jPu90+c/vLyzN4+0r9/cDL1ylKX0L7+dy4Me+eeVH5zMaBPKS1Ie5vqZ/fUSPYT57P1M4P5KoJP9nHl1x+sueB2uDx/iGemWuzPX6Dl7XCA92WaG0TFV9kbHjHnUHsAYi44pdz6du0iXhVf/08tBba2E8V/f3f//uc21dfzuSVEzUsutBHWvNbXjfHPLLueKHOEkddKTkfOE4Z5KOez9Ry5pDgR35ufOlrcwxDYqBWdl1ia/CoFT8PLYwhXzY4hqHofcz1kD6Rvn0b6yptPDCuEL/S1Y9ea1tfStv62qJvNbxnHtlu91HBmjKqj3OCmLU2d47wXBz7PPxRUI5Jn3G1Vezdh/nc3CaPkfWYdMftNnbkhM3/yt2btkmOJIl5RofDgbgys44+Z5aidknqd/JvSlpSy93pnu668s4IJCJW72uIqG5S5MNP4iwnKjwB+GG3mZu7I7PAseK+ERtra4mvAucEnAqMLZsx6/M8sCW2GFPsSzPrw5m8bfYWkZ/wuQk7j/Rjf9vjb/73fxPqybfBjAXKX1l7HcDnQO1RfzN2vGENpp3twOP1m7dLLOmhw1j56y8fsd3bzBMdKz/rpL35CO7TQg/0D/hgxzgbLrz4hplwS6m6YZT8h5Vhc+rn+vomNrt1NHSt3mpFv9ApPTfSwtqltpo4/G2Yi/ydE968u8lfm3O8+sh5DNs/MOdJQ3Tg4cZnx2pvxjhrtQlxQU5or24quZ5UTgiWUX893/KXZAU9n9FrEufb312sVegqcNn8ORE06SDVDN4TrE04nKxVEC1pSDOTpA7qOItKdaCKPdHDYHA8B6QeAxpaw9FH9Y0TTbEnSRK2cITZJb7A0KbQGAzKGsYFZ08QASy2sdDnc19rBraCcYtbOBGFf8udNH2lzVqcpFAMIHuC+OzEAY9L00KASf/EKaC8LfUGlAb4krhfL0kek48TrUWnWCaGOdaczNVq/8gNtOnlOceJxsWnC7t5PlInjSV0ug0O3cPLkarK1SLd0kJVJlwG6gO4rYeYqMjDfqXUkHL7BXcdz31rBKQatluvLiY3bRjvs0HanVonGscokyw2YhD2dZKez/LpRIDc+NoD2k8kc5Y5J+iFJiDZgb58s98AHQYS+ZNP8WYDdNKbW3V1Loz1TvoNYuX8TCfUiEVhS9rEEZoSH3RmW/bLu/xhmwsERuSzqJIe+nUl77L+Mhzg+WyLY1/BY4W0Kp/S18gTSgAlTYVn7h1v//n1SAB7zYRv5jTN/vJt31pbTt4rgmuPXmeSPCeyV2xfu5+0Qe4BRyCP3NWfsCvhBrTWVjH5U0z0MSk+cKWCpnK2e6lGkl2J1mtz52fGdqVEh42cWHg/mHDffs6JxAVF8BFHyuksT/lBsYnrFVu52F5XCj45hwudad6j9zk3HUyS1YdjnDwXzCceT2wseUWyGP0rNEv3BK/ZH2bFfZBPcDMg+SnggawoyMyFc2MScjNAG7S/bRbvLfa3yJ/PtqmnrpRM8kwwrc8+MHdJHK2Tt4o+tttNbpqsOWmEiDDZuOBTX31rYb9XbMKk3E0Xfd2J2Q1i76V/YBHSBnTFRqj6qcjdcaVQZ5x8PVB9ymTNetulQ1zqVrmoC99CEqanbTPykfYeOrVF+TOBPiLTHAtc+fBNA9satJrU7NiMHLjX5/Xhl4fH/FVY+9ovUJTjLUeoQlzEoDGbLnrSBi0X+Uujsjmgr1foOiIPhsp6jrv86EoJfWaRR0sbDT7SIj/i5BFRQwSEFEtPnOpbjpPXWn+zY+UiTcrEMosXAMqQS+hPEqGcOmTeISvrLSdfb+Wm9CXsPyCTAJ/9s8TykZLf32G52aw+pFc7l/4DsfMI/zYm3fDa1xYrFr7ynDCwM2WjrB1r3wn7f3x8YsP/Kd8oUbcT80thwCC9jFGvr/RzwU+1jhMpe3WMoGd0PoH7BP+uHbQHF23SIR4Tr1fa5K8CU3p8ntGVNABQzoF0Sl/2uSslRhbdm90uY1RDPl2BKr4m6qUQ53yGIHGIa6mjnjplL3z5ZQg2hA7P/VFwmAc470uL49WjGxMz8cj+6kw+lNUE7xO0atvWV2gxeR64itc595kNMfvNygR5CNPNwQNyKQDUbgZiRl8b1PktIR/i9wrz4afDTtwIW42b8OpY6e2od7ylAUN40uFVvlETOnnN2CcNMzrcTwee5xQxJAHeXkrXcso4qO3M0Ji8Y0PykoU67clinxP6U88CW6AAjq85wZE2+8zKifL4eM9G9WcWH/vQTunG/HFaYjTtR4hRP27AHHgWt31SDsgqKClneC4d+sRmuoKku2wgTmlJ3DMoaeGH8k4amMNmdECTYBBdicr4ntKVwljG0X+GP/uLP/jUATxc1feeucC3CnxLTNqO0EvTMpYbZaGu9yxgeWQeu8QEvJO+xgX7eMJsuzruWyXnaVkqtAzYjgtU5wRpN4907lMu1i3EMxpyU1vwJG3UYCqn1Gt0EcLtG3CBWWiU1hl9cJvxTb9Z4UdpS8pSwMjBdgvkotKFbp8LbeqhFx6xyWfr1b08mx+6eeq9fCDKnHOlLflArvbtgeM45yHt4gLHPtb7XKFbH18Ro7RpYcn/AbkaT32LABajtpp67EqBerjkKwxh2V95wwR94quupd9S4cMytBrO2a0RB2pxOAWMfAH7dVylv9Y1I2+v6ij1V2oMlbGMHygMjhc2iY2Ltqd86ZNE2Jjlgme5FtodOxAHNptdaHN20w/MB4wX82EOcwb5sU070k61wz0b3V5tVxLD0IiNm3DjS3lmf3+cS9oR98p/zzppwbEnxi6++MDGrXKeiBPiUY4HFsfa4QubRS8vL5lvWa+sLUfkBcj82veA/x4xImW92RGzmjnFKfPNZYMn8BvqGOF4LiEu7UebN94aI1+B4/xiH/lTr9J9Iu5q5/KnXZZOeBHKXF2uyG2Mxd5LQ0They4EJ+FJo3x6z/CAIHyjULCrik4LpdaoFGO+sPuhoEpKjeUK3ILdVErwUSfmGpYZWzGezNAqjqQVWBU7EWYW7ht6t+TmT+ujtSFa7ePST/rF7/hLybHQmM/gra2SE25iZKNoaC3k3w24HrrEr7+pa7pCd4XHkjFnRE4b8sgNdrfi6jg3ebpSI3CArsBrIdKgS3XR87xhk3UkdrgRY199YeXz0BgT2NEcj8x7e+Ilw+Bn5HB0HepD2qRBeRxpBFzU2ig1i/x0paRPDcBrdalv8BfI2pyjg54BHgv9jKXCEqallJp2L02uLYLPRQfqRhgdfezn/QHdHLAx7UA5CUs707ZzHDq0juAaSCL0na5AAHDTF+HhYvpJj/V/JeXM5V+OGwVr+a8p6DpVt9SqHItPPcbSKgaDcag8jd7JWuWq/COTkMrWkH12TMEYvArDulmFp7ZLNHaDNfQ1Br8at7k7q5PqZGueNUI3ODxl/vDLr/mHT58I/nfstv/y66/sfj7qOWwaPYe/6pIGA7ILHQcc5EAANhGWLifImUkam6JXhAbVMHwD+bIZMUaJmhNrnlCRmEl3nD+l/KswELXacPCatbZr5BfjHgg2A0EC6DjqxAnMPhry+v77HxhbOcW/ZwLbJw4BkALQ5xnST3F1tSPIrJOuS5uBTmdZsYvrpslqPYK7ZR/l/unz5/NYTkjWW4LAGjxLuzRY5PNS5N0F5QMn+Z7cK88jlcJWF+ru+eE5T2OlYcdOL815cvHh48e4Rfal1DOeCi1L6UqBpsiP/eVLNRvQtJuK3TiOXqHer3fLKeuAvKx3cCHxGQmY11fbcAfcExt/J3p3/SZ2nLStCYL2VebSrC7n04ScZ8qJZBdzECm0dAVM0HnhW51tGL/ZbJm8Letw19x27dLJNxfzbMwp846xq80Y7pS7gBbyMe17nycbysikwfEbaNvsCMDQbuKtXH/95c/x5z/9E3K7T/3wI3X+wE740/4xDLTqptYStUeGpYZ4lPdIYjZiQ55aORnACv1P8CivU07yJoSPjw/h2ymXicegrJwMzE7y/t2Uu7v7cINRW5FeeX3FB9J/CczPnG7d3z8kzPivPvbxb6kI48/434ePv7LAuM2+6nMphcnUCb3A4hxu0vp3SCYC/wlDEMaUcptCPzQB0RcX+h/x4Wf0doJ37ZqEhb6XhCSIkMqmKBtke/3+m9hxIhgIRLlrV0kyQazVlpPgNScnO05NgrHit9jHJMbNimfigffKamZjTnnon8q7YYvyZP+IfyWaqOjHdk9XhGus2m220HEVfav47p4N3RneIQK6clBE8sSPMHH0bQZj0UAckG6Tdm3k84ePGQsCYldnv1ZWykx7G9eruHnzJjyxQpSALpQKTYucfOvhV/Tyy88/QcdzJifyUcFzRMcnfGGF3LSHA8mm9q39PbD5oz0oG+kp8AhkyD1lgXx4a5wAbcFXEvZM3La+1Zq+v0PG15yE5v/8B+0DODvgkPtlojmjx1pbKLvg4wZFZeyAjBt+aD9t4EC/I8z1tHUUNzQfOIH0rUb1I30j/fXD3TWnUmyKB/KaiO2PLHgfHx+hjwUvMLSVGTo9YXcRk/zRF1PAZmd88TH8X2Y+/vohvny8RW9TmGB5+u4bQSZcgAlpRZtQ7Zc7vogSHS96PtJpRr7yqC4t9lSm/u0fcXz58jnfsLKPvvhM0v8BXf38j3+KX8B/y8mw86c0amO11WitD3VXkANkg+/EghMtgk/4KCNsUyYW7XVs62yic7gYMrbKxyv0fSFW+9+OL/GsMLzEAYCTWwAAEABJREFUM7r3rRlP+71/eLrHL5+JTRNwCjQ0EtcBWNXcL/TXh8fnuLu9jy+fPsSJmHHNSfzInN1qi0LMVr7OUdr6C/PzCwtJgIXz4I1vlL55G+8o/j0M/26g+rRde/TtRq+1K/Ge03n/Hpm62DLvKAv7WRyz2WxD3gLhqF9lC1NhzHzHibz9vny6jb//j/8p/vEf/5GNkEmx6ErwN4dvpSaNxAAXffJmLJLep6d9/t0oT/xfmAP0EXOHI3IspYTxokdHFd1oq+KasV1j7+PjS0xs/KSN2EDs8D+f8FZ99bUh03Ep3HelLjRNp3glx5CGCbleyjP0CVu8PT411Breo8G8in+FXw/kBN6b1zwTx5+hw6Jd5dvMxP5HfGTmYEla7Cu+L2z6//LLT/FPzE8uTjtwlCIOCvf2xfJyvnGxeYKx2tcw9m2Iv/q0+jYvu727DReNClpbtl7f8H5GPj4fkaFxVpvUd2yzf4WvFXOddtKQizyeTv8cHio8YXPmKOpBGk/AkH7nxi22sSIOtLrQq3sKXzn6NoY5jTZlUYcH5qIZWixH4kOPPuXRDQBjs/Pa3e1n4sM98fiRWLHEE+3arvrmCln77EGN9OSpNXrStyJK5kHKpSBHeRTXy8uUslE+Psvz6jyve8JuHDzh29L5kXjh39eQX3MR+/smyRG6tYv9/oXN4oevsU4a7pD9LTpWB7d3n5N+5TDDr/2V5/Wbq9hs19he+1r8g7HSYT40kIM7H2pbAYMVhtWLsUWbhzzkMcUzPiGd6a/EkCfsShtT5jMyVc+v2LAxUBkZ8zRy7WZDHrWiDNhsqeQJ2FOUUxg7rL8mRrx9R/6qbQ0t6lDZKygpO/P/AwdMCR9ilM0dfOvH2s5mt4vN9XUYF+Sjry2G1sK3nPtW3cNA7HP6mXH6RHA3R5uBdcKmlH/wMR/Tbu6Qp3pQv+KYkaU6kE95Uxev6IQhUdhEEK85ifmq98o8ZbvZRoWOI3iEqz79VX0cOFyrfPr0MX4lR/StN9ufmMduv9zGR+YI/ze0W3g0jxLPUvBINlmdF7XXn3/+OZxrlMXTA3bB/OK855y63z+n74rbsdKkjYrbe/3FTR4P8D8RL72am11koR187Qv96tJxI/Pwivl7NbSUsfbR44Pi0Manpyn2rB2U04G4xlDAoG8QZk7HLlZebWBQYWypzCFeC/2oy3bsQ1r0LW1MeMpvwr4m5n3vT/Qp9GdY4qjo2hzKddyO2OBbQ+ohy3oM60fqzfkr+BiEXQAFG1CfB+gVjwWwNFd4NNdq3JdwXeo8IzxlMTRlMDKvnEKZ3zKfP3Kg49gRW3/DfHd9cx2bzY584jWe7u7i4e5L6EOOt4+5vbRoW8pYvhyvD8qXE7AHlMpW+5zxsyP0Khv91XgjX66X9KGL/UFwqrtDQIV4pA/aZpFu28Vp7uWzMFbQHPTXvg7I2GLOcoefP2Kbz244Ee+sV0b6UN9aSENr5KOnQj41h/FBO/ZN+LQrcoEJf1Hlr9Ce6wPgCENeHa8fD8TFtAcqj3bGZqSzoivtbBgGHvtIh6bPX8MXcf/LYENZ//co+T2RaXgoZERZKq5oXFiqQcDSFZwY5c0Yqn0T5hnA5bnQ57eCPmnvCuZMEcalLah3jBO4SdY0v5IMz4HfxwlDmkm4bHch4RgNpW81KvSJ1zbLTN9XnNu6pR8TDH2cLEqpOdEUJqU0PmjgS/CcmfT26dwRJWptZ0MfuY452UvIREDSkN1QgW0MNOye9BkUpDvinxlTcxKmlWDxQuCZ6bvwzE/ua/YxQInrBJPSnnxCvzwEdDj+iDOl84Jb/AZE+3YFgdHB+5k+OcHxLM/qSud3Uqw4rTh6ZXAufWsxkAh0hcUeJxEGRMdV+Lb/EeYWXuKrLKzPPoypbZF7KXWRZwGxX67KNQNax0Nn5bkwrliCeuDDcmTAo7l0wOsrcm75tzioyoWppxZhR4ZY59CLXJb7/8qS6Ve6kvL1aitVUdF3hfehAZ8rPRL+KzJVtm6UHLFhcfS2Q6d4UrbYkvq+LEAk3fGWI7SZqBzoo+6sE59wICI6boRx4rSbrokzn48zj6cwUK9IkkzYVkxadM/6DhqSDq5OkHvo3O8PLDr2domU8bDIXt359oe8Pj7fx8ePv5A4PtF3SpuWt5mND2nVLipHOyeSnBmYtiVAZCZdwtK+lYnPpRTsdAzlljiVY6tsCIxZbMe4sf85eYvLByE53vJbFVZO/Yx9S2v6I/yVgt7BI3x1Zv9T6gL52G6hvefqZqEyAxLdSCizbh3K0LFOnCbUboTN8JhwxAk8fUT+pKkrBfUYu9AD7cKTlwo86Sls/KashgbvYxT4lk+Qhn1sM2GuBW0zfkKWFtsjqONGePkWGDBbrRlj9kyE4heeSblw7C2cVlts19twk8Wka2g1xvU63IhysiSXQq+PbADe5/+2BtowOekZF3zEr+6cqGcaXexMTOyTtskzXZLnUmrAfdqZMlFOXm3v4bOznVKBK019rVEtPeMsHdfk2xGRNp4+yqM0D4w7pryntAvlZneauVXzjKFC/Vvn4k/avU+6ktaln3jV+Qo5jMhmnWWNTbZQvsoSoA5NEoxb6tLRtrkBqMyf2aR4IqFxc1Obt18gBfuYcGkneQ9uxyYwoUKnePTH2mrilb8eHruy2I/w98j5gJwP2MErxatlj8/qu8IWTmVcY2E5stG3Xm9ivd0S86qYkp++LrIuZanz2bm3Ut+VEqvWUucO0I+8Cre3P7RPbPpp4yg34XWlMKdNucBWxwd8wsWHc6w8hx0BcmDc3lPol30unKyW5ld4ORGr6PLbFwHZZswRZhb0bZ2dFnpKdNiSdPssHtu7UhQ7KgMI925eOUZZdVFSvibybnRYD0vIp4UbXT39F1glhKtsXpH57f1d/Pznn+LnP/2cbzYe0EWphXE1jBU5JsfyjPz1pQE5RkS44DuwEXQ6zDmPIbSwlE4bX/qLp0BbyoQ4Lh/BR/ttwEk9Yp/eV56F3Vg4jVnGcB6WXgAzCknAuvelLPAdt+i4ZfuRn9qndNdWiT/wj/59NsZ5dcwaGxrXQ7RxiFobZBdGArlUDpU2GUvs25Wl7kTcnbDHA7mCNqLeXGRoBzP6M3a6KJlcfLPwFFgPXm3OBXpBhtqc/Ht/KUC366JT7qSfSygz+3TQ00Pf0KCxK9mv9iUPALZs7Fxtd2Gcq+AS9is61R68L4xdMS962KK8U3T+sASMWbjY13k4rxiNV3lz3nMD4YEN5js2XD58/BA//fRT/MM//Of4iU30j7/+Ep9vvxBXH4jPbojCDXzKt7ap38vLhN+8GEPYFNkfnIOdewq6qVHon7aBfGf6SQdM5gHOEVocrywkVboObBIZp30DUD7Vhf0sjrVPjmEOCgYJ32L9hD9O2LcLfmPaVz+Ghlq7cA5VTokPohyjzswhZmjxWTwz+vZePF0p6StuzoQf+6H/o1eKVZciXLrno3HWxd2MPNhjyTr5xsLFzLNKWkrhSR6WwgNwj9CgDWp30qLdzNQpE+ulWXi2yQOjovR9yls6fI4uopYS+nnfWl7pEH6Eq2y9CsM6bSztkDHdWbZL/xNx8kS+NOVVufetZqyt2GXwmYiP83zgjlbGD31d8ldkZWVR/tR7L/1e+9aSPvGfsA+vwtPf+9YElGsc2xAaQwrkVK5IEdHZ/+g4GoubzAWUyM64ZVurLdzgGMd1CLcrhRg6YpdjPitvhiJG+HMc9uNmlHakn83UCcf7E3HBe5Fn/TnWvUzPucjPDTLmB2llLw8CAxufc9N9T16jXc4JQwg0Q//Es7T6GyXW9rVBW42+NcnKDT/14zjbGbL4IXSpV1RENbXw7XMhrsuTtnehVUDSq+0I52s9I/8/X+QDtJSH/S7Ffj2wa61J33Jt4QaethUQUkqN0qsfnoojflegV1jT64ENn6e4y03Fzzkf3X25Xw6GWGeZa0ijRds0V/N6QE7auDAstntgYa6CJEM9r5ljNpQ1GzdDrt2wkzPehRKIKgVxnEK/FE5XqKPxFb37H5x4SBVUZU7Fmr7Cj/1SB9jxEToAgA1GKIORXKVHZ4BAL+iaTUdp60qhHVkAzOc98LUpYbVak97WoC8i8wnbJmIjj1E62ocayjV1ieMLQ70UOixzHGPB0VHBl9q/ju+/GF7+m4RQ2RV+UAoFL8mA6P1ms82FyJaEdbfjnufNZh0mN6katKfyjxikBuS99T3GsJQWOo/1Gvwrk7z3uJLdsHGMFiPKiZGrba314S5sJViY8DQSHWnpGLHCeDfQoiHXvmbyZhtNX79OhC6kDLYjAbKxk12hB3sDX2C6FNh1wEyQnc409QQC8elw8rsCl+Ne6WPy7CvLTsCOkzd5cXFxTyLx/PwShYnb/gUMGrbBsZQaA/ilsQJf2Jv1Noba6F9YKJ3SwZTNzCQo/zMOozzcjbU8s4CxThjqxr62ewogXSYD1pe+xsCmgnSvWGTsODHZcWLi7w6/ffc2drttuDFUoOOIvnIczOyQ5wCvwlce0nDFif+7t2+XibDAUbcUZW5SmKXWJYGgHTDJj7qmJ48IuEPc8HQgcVEeM/d5Jdgoc4PcJQAlT0wynnA83D2Gf/PCviVK4lCul1LEZ4llUpR3bhO/gY0h2O8+fMNAfmxLuqW3LQEG9lPu0uZEdcD2LPIO5ZgyeoFeg5cbJtInPa/o5kBA9+8+HbAbyfDXlTzJXmFr0qZtVHB5b7v4TbY94ZrAI6wOJG3Vwt38EX/y1ytNWB2nbVscp71JA24W63EV6krbPsKAclKHBSSP90/xp5/+zAbBXUjvHjzaiEU4bi6st1tkxIYEY93UchKCjNzAkS7tVf610Tc3b+Pb796HNqNM5alhs9Ka/j+0MOkUdscP2wu2zm1+pUle+tbCqzaX1wLGrmRyNNBmHHHXv1AvbnWRp6nTS6Cg8FPpJ07Hq2v1cMInh1ajMSE61t8NN6m/5cTbNxVzXG35q0+eVAjbftY7PuWKXQrH+soJn1eLfbyWvkv/dGPpiM06CSsPTwEr+jX5WOBM4eSlPkf8aIDeCj/ytkK3FX8TptfWt2i0D0MLF1hLEjfGAvsqRiZ6697gf74JY1+Tnj2nwnsWcSZrylL78CpfxiXjhLHANxq0Y2NWlEjZD0zm0qSOpEMY2siE/XrVHu0vTzvwb8b14vfwKAzHKPdMYhhzwAe0v2yDz1JquFDXHmb08sJJkKdfB2xQ+Wofwr6UYIzjtVH9Ql6MJ8YC/eqZRZv1fcU//Bs+P/4QP/7rv4nvf/g+3tzcRN8qC3gXYyXllnxh00dwCxfwoChZlJ22/fy8z5jiW1F3nriy+JePV8dQlCOOkKwyEPuEp6GF8dLT8w2xc03R/mvKpUT4BVlPmYkV+0yGJ8wWewCSSdTV1S6uOB288rrlnoWvPPi/fyQcHNvYpAy0lYGYoO3Zps0P2Eo+Q4t+4hx2BJe6SMNESicAABAASURBVJrBI71eFoL4WaCdwh3fEsIKPpP0oTvHHZHXDBxP7j5/+BwP94/QPUfDVtbov28NlZ9Iap/DuDQzzkW1Ojohr6QB2gmU2W/GP9S3Mdc4tyeWX4pj3BSRH3kRv3Xq4pef/5xx2jlr5xsMyNhxL9gAYo0V9Gw22/McChN8tVdt5/HhKXwr9tePv8avLOi1udoPMa424RhlOsDHuMG/gPvm/TfE25uoyBKiwzcdZGF9hq8dSZ+baurEwgwGiye6sykNQSMbLyMbMBtiqTr09HeFz0i//OnHm90mVmwCrdo6at/OOYqqKKEu7LtjvP797bv30LpO+Pqitqo+pbtBp+OVV8Zq8PtG4vfffR/fvP82vnn7Hn6ucrx4jRnf//Dj8r+DdTWMP/6vaVtwNXIokKTf+NbGfv+cCzh15iLhgH69V4+Xjb9S+hgq8YoYqx4GZGncUn61NMgsv5UoyWdXKhuAFX019DDGerOO9W4L8wG+fShf5eTfNPsWPnwL7Bq9Cxv20gbd8C61pAw3a07V0cCBmGJsEZB6sr/zoNe+MscwmG/4UV7ydMdp9i9//jnffvqH/+c/x9//p7+P/+v/+j/jP/7H/xT/2bfzfv4lbj/fxeQBIwO7UkKdD62Gsm/wK6xn/OYZWM4xPteOfuDsKcHnCH2v+IS2BIOaDHyc2FCYU97GtBcWUM9sJO2BpYwvfHSlACGyr7AbueJ6vc2NvLV2RT5Xa80+tlsm4uqEv4lPeu1nHxd/E3PaC7Jy3lfPzn1Z3MDCJ11c6j8JENyFAvmYBvkOG77C7EpJ/a3Q3UoaLOd5zf7a4gEcB2iofYlCSbrIixa8e/KvKWEqD8fQC5nMGU98m8UF6dOjsYV+wDGmGPOFzUBIOjG0RMP/5U16T2zWTi9PzMlzxFG5AbV0YftQW8Zsx87YsnmE9ixd9hyQ4wg/zjPqNedx7NK6rpSkTRza1m53lX87zj7aoRsg5gAZB10sGzvBsUcG+uzMgbVjf1+S51JD2kZkp7/ri+bhXn1bcoOev8oX+obVkP2FI90IIK6cL8jDr69vYkUf6yu8Gjt8E/I98WNFvBaP8/ZI3DFmBP7oRtoRWr1HoGw4nRSP4JdfTWUu32MvB+xJuVs0Xnl6Igf3f7P6E5vrv/z5l4yzr/QFbNLYAWVCBhNj99i0V/VHdX5fqRfuBA5tqjVkgT95FccBWBb7OaepowJw5T3Yr6LPWtMO+9byqkzNXcSlnbn2cp3gOsiS+Q+0HMCtjymrJIYfCZ8fwlCulyI+8xb9SLkN4KrgtS77KjhKiS761qIh6+12HSPxVNk6V/l3En07+09/+qcw3jgXffz4KW5vP6XcnKPu7u/zDXhplwdp0xefmefSrvABN671Tf1WHiA7BmxHXWuTQ1tBdiFNmUO8lz7yIM2OVQ7C835mfjfm/NM//mP8BG1HYlQPb21YhVfEgSpO2MWcsVtf2zJXXF/dxNs3bzP3H+BZWX9gjlW+0uRY54NSahT/4T8DccscSZ/ZbLYJT15nbOQE3ovhdYURIJZ/7cU8BmMULIW2/MmPv7IvLP/lOELmqCmyLD/OtBAcjsy2KuPI/bn266Vn4IgBDCQAfWtpfMt4FVVCo7NoJAOB2oTDibPWFo0xBiMXRfYRuygIQd7m2L7p5MAFqAJqtbLIXcflj4L2tcRqPcYbkv4KLRq8mzviOLFLbRKZdBNhdFZL8OlrDRdRJloWDdtxGuLiGFBxHiNtTggr6YeegdLXtjgIOAHH1/5MOjLAk3hKqdg0zqNx08+Je0uwpjl/dUaZbrcbH5kM9yzM77MYLN1EsB3vQ6Z2OSWslCqwXoE5ExDswyN9SlToWq+3YWCaaLu028d7ZaPjPz08h5PVXb6GeBcvTw+5CE6+mbyUWQYg5OfY4FORl/IV/9BqjASdDbhWTJiIiQRpIpGZYiZBIBbG8qF3KQFxsvG1eCLkRGISKS43eZyMfePHIKucKjiUofil3dN6TyC9RxIZPCo0KWOvl8Bswqcc1G8HEepeXg7IQ90Kj+qU5QW3sk642Llt4h3Qr3wKuyvwgF7tr/yE15WSyUSlX6s1CnYYfAxYe07xDIQPbMrtmcSErezauAk34ACVydzsDWMQECICR97zVEra1jEQWfYpTC08+KWbGwkluOG5B/dIYHXx+JaFsBtNK5IAANIKLOjq6KNclWnlJKq1PpSRHVIeKHCgj0m3CYLtwpdPA/szSaH9tCsgOgz5wzN02s8kQt3YR92oSyfuDhLJvZYh3EsyQyCNUfnMFbyt1mitUcZQ3vJk84XplDuJo3AtR3Q5M2m8kDA7ySnfTEh4dsJ8xTektcK7enfDwwR74vRaYk7xz4v+ka36mpkEL7oQt7FjgB5h2F+GC4Rr8/rrlgnQmAEQ/OiBhPUxZnB2pUTta/hRFl6TDxj3WZvXN8QhPNsv9fKtDCApF9Mm5K/wXGuLAfl0pYDuFIfX5STaWIUSQphOosJab3fx9u27eP/9D6FvCsuEQfmIz+K9OLtSSFaQO/B74KOJhG8MsN2++qE8Gye7AicAdGGTMZxNCBNllJnjFh3NGQcOJlcmdfQXrrAcbh/1FvmBF/rtz4sO4ey220xgtW/1aWm10lQzmXl+eIwXFkjCP2oDxKpX7YDT15enpziQ+JssCl75tJxfxnBzpraKKuHBRujqSomBOvnTf+RVOm02/mr3ixxqvnXYMbQwBlchGTqFviEvynNGJ/JmXRaetTvv1TdDBcuYE/I5xATNJ+ylcBjQ2oCu1pF+R0zVL0uR5xLBVxrAljJQT9qCsUQ6BCpN2oH3WRgzpE7dnInIXxuBX8dusY+hLfVuwjxxelvwEReH6fvrMdR1o490dLSh3JDHvXEMP4EQ5NaiH6GRdumzXXpKqdCMxstS+toW3oA7AFP69E99+IDuHSt87w8k5Rc5vmI7xpMDOG2b/ZUleHD8K20HFlXa6YF75zIXs8ezoKVB2c7It9UWVxxufPP227jaXcPHKXyz4glb2WMz0jGxYMy5hf5JD0jkxYWk8MV1qdf2Ez60HLA/LqH/eS89DA3ld3V1HdqUfY0hykF7jDAxX2L6fHgN5z032aXD8cJTvuoqYxBx3Hv1z9CUu3qxdFRIlwWIDCtROnTSEScgRHjGonEzQmPk3Gxf55+2WkVBd0/4nrjpTixo5FUjtj3nJkytxIbUGdjhdUJfM1dxHZG1cfOAHb9M+B1tPjtGfpf5YEbec6gL8TIENAWqC2I4X6nhQZB5l/I403RMYdBaSmjv5WxbVgtPfOpN/59ZXFsnIMdZvA8/iQ58wOlbzcWSsVt/G/A3/X/NQZj28Y758/27d/Hu/ftwAe6cusJ229hHZd4swBD2TFx2A9P8ZVBO52K7dBk7npyLsFNjQFdKzudu5lf62k+9elWuT2w8my9M2LPt0rQlFg4p/yBXOBE3pkWeGGdFd/ro+rzp4piBeOwGn8XxFuW2LJ5O0N8CUeTBz6u2Hn6USyV82LLIWrtIeMhmxUJ2xAaNo1hB2pA2oG3pt19ljHKVv3ONuk/IHbChs4f3QrEuCeBGn7mMta0r9O2KUOB1zvi4x6bcjHYTUpkqL3keyHWcH8RnzBWmscsNx/n1lQX0Q9yxeW+csc8BG50OL9jhTHrJhlFfwr4t+WqpF7BHgYbkG/0o9zrUrLO+LzWUg29iK1/HVvoHH3FAOH2X/twkLvMS2+z2gr1c7IEhIR/akW+CaCuJA7wFPObGyvcA/17tLwzzKJ/vH+7Ob47c4qfPi03YCcdQ1+an/vqY8VT8HW3C55Iqw3y8zWJ9D96htlixthnR+ajOua64rrjqI9JbsUVjkjFliWVo0PkAgNV5rPaR60D62S7uV+0sY0ZEBcd6zVy83oJrzFgmv10pEX65GpvULQapSCknaAYB1HalEKNq+u8Gu3cjQb2vuPcAxiJ9fWthDAKkBOb4E3RotzO24FWf8yqN4aeUpE8a5bNv2AVloGgT9lMfE/mG6xvzcvNFdbxHt8Zw9fiCnamnNXK7unkTWw7oulpDnzCXEU6pJUbiTf7PXsSbK/qN8KCMpVv8+rX36ttyhP7gk/oqdbHZvJa8Nx7YZt/DdCAP2odrEJ/F2UODvLS+IdqSNmOb/iNs+xzR08TYR9YsT2w4Pbkm1Aaxq5zfiE3Bp0dWXL5+j2hJ2Vxki8ZoK6HcGvJbYVdpR9xLY0HZ+r+4pUHfllf7Ssd02Idz+jPxc4Ym69KnMAPpsH1Pn+lwIFa8hv4SfyWftNm/KC9JQf74SgZyX5wIQzidpd3Z5WwIOu0wNIJaDROk7I/BGuDQdRqoxpcBlJ3nzWaD869DZ9UwViyKV4262ggEAsZvwW4yk4Ea2ANBv9JuWRGY3EH0VM2rxu8J0rt3bzNRd8IQyoDR63QHJlcNCZCQUym0lhrCGoYxXCxbxKEhanD2P8JDjik1NGKDzgj9nhJIlwYOsLh8EM/5FhNHNrV6hZdsOEVrQ1xdbTKxsModYFrj5uYt9l3Y+HmMj/l7wL9yfxfuyprc2LcAD+GE/b0XtnRaCvRJS8PBNsjGt0UaspJ327M4EkATTuz/qvLp9nN8+PVXdqJ/il+4+rd8nDRdYD2xwFqC2ZTJIEOTPvESPcIAZ5K7IUFZ7TZR65BJxdffzSVoGCTFi+E4PAr/DAwnJozlekrYsw6OnA8E5gPjootwA2fDplIu2oaa4w0U2Yd+wpSWRmDZbLahHTkpDa1yP0YjERqQRUX/gdxMwCbwGPQPjDfwSJtB6BV5WGcSnPX0E2Htaqjjhr5XJAoVeMpfOnxz5MA4aehbDZM65TFio9bZR/k9chr4yIm5Cw75dHzfY3uBFtHFzMRxoPAYTnpdKVEK9tmVBbc46Ze0QfcxIio25eRa6HuRY4VPN32++ebb+I7T0tT/0Oh9QpwlpF/fUyZrTqWvmZS2210m+8KKAmXAcwNt5FTcBcOIHdl2QjfPnMA9cDJBr2jQJA3iBwGqOIV6y6SD02Jl6Zinx3s2Ru7zFOLSFzSigkcggY+f+azulPWA/JSlV3FnI0zLpzi0yydoUbZOvsrZicINAeWrXfu7+g9MYD7Lb99abqaYaN3d32Knc4ycyrTWSz70zySbM1ejFhRBVyk1Vkzgysy3HJRv8PHqJoHyu35zEyaB0vHp0+f8O150gTd1SCKr3tgE5PK1TjlIl4sGMIW+5BiTNhcyfW0h79qmvHoiJL+11ai0AShlbXJnn65jIich2bNwtr+w3nEK+OMffox//W/+tzyZmdmIEPaM30m7NupYi/TL44AfFfg+MZEbbyb80HZj4YbExBirP+pn9inYoPIZWsvYzrDQx9TRgQW7GwvCmLBZ4Uh3xUbFoe48IffeYr8n4rOndD5ru8pAWxHOHloyOWL83e1tbpobF6eznypPk7CHL5/j04df48MvH0MbEG7B1za7XWyYb9pmFbWv+INSosAv44dkAAAQAElEQVSvNMnTCv9OPrfrGM+yUF7KNSBkGJR/DeUhLxhLqDP98gUd++uEyZd6IGl5YrNUnhyv7PH2/II15WRcnn2bAJ0IU59SD6NxqzZQYD8IVd5cECtDS4EWaXYMnYCJNjBb21jZCD6MadqcurVIv7xM4GrEBN/ytN4xbjA+PNxH32r4ttpmt0VWFK/rLT6wjorchWF/bV286r+ie+OFOhOxvli4EUfWI3vl7fMaeBZ5tM8BG9FWtBmGABI7Rs/PyE/bUJbO4XlFlvYTZykVnoPk8DF8I8l6efPU9IGT6OllzvZaGokh8wsbOxv4+OHbH+Lv/u3fxR9+/GMYV7Qf/y7Q7RdiFOP0J/Xlgl66phcSaBbuL5Q9ZSLWv1KUAcSGfPmrxxO0OWeoY/vNE8pASeYn11c3MRBD5A9VEge9g3u6qNcDcOXVP/6qHsSvzc7EWyJIVOygby3aMDCwsNDbY3Ynns1X1uhmzJcbDshNO5QO5VNbDe3DZ2OetjAQVw/IXDkd5COgA72+0vjIHGXssH+lboW/S5/yN+fRLir+rpwnNs9tC8cDAlZYZDwT5x/jmQWDb5YoG5oy5qq/AzqVxlfxOgBuHG+fvFVlHDIpT2k4QKf6Mabvka9jZ+KI+FP+ZxiQnosY293Yf8HvTshOmPYzz3jl+YjdH7niKaINbXNkTjemyduO/MG3LL757tv4mz/+DXbyb+Pf/ft/G//Hv/938b//7d/GH//mD+Fbu1dXO2IDhxMFWwW5uY7zifjrUGO1HmNEdhW90Zy52yNzoH8vw8Wh9tuGFqvNJgZyTnNmx/XIfEI28myRdvMfT/L9n0GNCcFnJt5N6NqrRq7fDa3hr+sQbldK2sT19Za4fxXG0Q22b2yZlR/jpUHxHcAnnoIeG7ahndbaokKfC0R/9XhlTFROyGczbmOg3wk9pU6hQ987wqhwnM/0AXU90Wax/kJjhU5YOH/Fiio6CjTzxaUKfllCvjByvif8d+Y6o+Mj8/OBtojaKvJjA4HccIDe4CNeLvm/oFr3Cn4PNr98/sxGEJsj6F8/zRhNm3QZA+THXHkFj8pYnxFO6TpspI+Wbz80XTfJkpcV/vwm//bkDlmvss1f+3KemsEzDC2Umz6gH+tXwlQHysYcyrc2pEFYXs3BH5/vUwb2FdkeH5AHi5tGxlb7Gtuf8TPfjPrl44d8m/Hx/omNwT1lyjckH8h9fKPNv+H4yL18H9B9jldf3lP0NX1OnA1ZOiesyP025PTXlN31FXa0xb4s69CWNsodOxiatmKcKQHh+EWLLWPe3Nzk2maDzZSOOQw82skJ/6u1hpsawtU2Xa815zth0VaIMY7BJEOY8fuPRmI7peI7jhXHZrdb6EKHylM71ncafeQpderYc1EG6kUfmpGFRX8Qn/RVaaH0Vf5a6AvC6oeGDc7hG9QX+1ff6t03aSy2GcvdtICBWO3W4Vwrr9qDfImrAn+93Ybx5o//+l/HH8nT/vjHH8O1q7LJPGS3DWPSQF/tWxniDJBZoiIr/d0izw196LvBR51q667hzIW1NXkt8K8N6tcD+Y32T/ff1l/IQvr61qgu8Xh/F/rP3ZfbnGtn/Eafnogj2qd95f/AfPCKjt1ofWbNOBFXxFXsUJBCX0N9jehnxHaS1lIj6aSvshSuNCZ9+NcRWp6A9YVcXbk6H1AV2kbqD1pcf9nH8eZHx/RESP8r+CK2f1lcKPzj8YT9HeOVCUAlmPw6uao4i4tYk14nbJOoFybjfZ7i7FPZGoWGW3Bg7y2vGJPOYpB7YEd7KY9pcJ7WG7im3OVjE4JFjng7pNMVfiAinycC5QGDMMCYBGkQJjXag/fCtn0mOMMBBn9iQpnSmWfwS7sGLC9HGQWuX2GfToygroAvaeeabQA/EtBmFlYar4mcMGxb4VwuxA2GIwtohrNgm0MYPt/cXGXA6nXiVmPE4Lfbq3R2nd8AarLxLcnIW3aGhdPRt0dutbbwYwBLJ+RBuDrOG+Be39wAex0VuFDO2rKEbTqdgdedeZ+rsOCl1Zr41+ttBu8dQWkFPfbx2iFmJyydEAZyoVe6mgsf9WxQokvMLGTyj2SS6HlakzLBuU/I6IS9zEcnckPfiSR4KdmGcLwqdx3Ye4OdweGAbtTf09Mee3jOiXwvfHRtH8BGEGSkp8CL/DruVZzoOhdDoFSPRwLU/LVgS9xLu7QBJBc/Q2thkBaWdY6T7hkdL+XMAwx3pURFdvbV1mADUkrKWznF7z72Ud7if3x8yr9D8ff/99/n6Y12+cBmhjI2mBm49Ql16zhpWpGECc4gaH/pWm220Tac6MKfNn+xcfs5risFm5vCxEG4nsg5KdruZokbAN//+GOeTPS1RTnbw9Aq5JPcsquuLqS7IRdtQTu1bM7J5YpEt0cG0jqjK33dyVA+B+o323U4GXflHOzZ5FLmykt65EOdeXUSVnfeF+QrD9Lqs8Hddu8vRZz2WUHbQPEZBUQFr/fGBOkQvhOdehW3RV7l4+rqBttfY0GMBKljd9i/J74uDByTkwz2N2EvjvkmT4TfkhStM4644HQRemCRssZvrtlUM/k2sdc/3IT49PljJmbKcQt84RgrtG116gagvKvbpW4K7VVa9SNtfk+Mm7F7+Uc8aWeZ2CCkI74lr8K0narkyXvrD+jmgC8qL3HLm4ueEf3Js/i1oVP6DRLjOlMc75ihthiwtRWT92a9zUWA47T5AzSJV/9lpKgzRgzoxJhTWw3lLxyLMMUjXbM+ygj5UDaWWhs1ge3OeXrlfCLf8qwNuiC6JsZdIecR+h0T6C4H4QteK8+11ox7XgvSOHEivH95YcPgjsXqPg7oM2mBCWXjBo6+ov1a30OHcvLtUuOxPliBqV61i9KJieSW8Uf4mJGxZUIelyLdwpIebY4pg/nzlPFPPVzlr3pdE3evsFv4hv6JzQpARhtqDNCgzI7oQjtJjPCmbrQTF8dLvJiR1z4X4MpUGsWbMQtgJxBzQQqLnXtT+OHiOOdWbEuaIY7vHM674lPmJlylp3dXQ771aWXvXKI81L/zvLR4L16L9ixtxpo8RbzkAfDnBoE2M0OUOPpaZQ0qI9Snshnawr/3Nro5Y/9We5iIXBi6ObGH9lIYfyq/LbZJGoU/tBbajAsMaa/AXG+3cYPcPXWVh6QVWzigN8jBlEp0UZjfTiFfe+i2T2stjA19a9lmTNq76cd85Njwg24QIHwgcYA5zuoDmzwZ4x+el7/xAD7bFhjMbeRJLgwnfNT+tdaUw0Uu8vKC7R6k8RihbKXLPwRrnWMufWdgOxf49yQycWfxZ52Lc3F2pUStjVLhEljAPWFfysJ6cWV/bFGerW9D40Ctpl9X5wnok0bvlVXwOSa/2uEU8pK+RAKvXfi3RFwY7JGVJW2X+wNy+Vrgbckb9uHf0UOIYa6i/UuT/LpBZqy1uFFsjNeG5QsSvn5H5svNZovuoRtahbE0ntL31JHPXfEnswW0LzFyytgw48vGrB228v79N/GWk3nj+nq7zfmiIb+ScihLbEOSxmrj/QlZ9rSZA47rMfVYirIusaBbfp44QD0wH7po4ha7W3SuvLeJZ4yqrZFzG5MyB0Ke2vwMfXH+qCttYLGJPTHgPuWvzI4IETUCe+Ex4XA4o5yX2HTOZxLWIhv93pxbXjKHZ15znPLJK3oToLmEc2/fWs5FZxDpm8Zz7UP70e/6WsNFtLFEuMYF+9s2sHC1CM+YZ6yxzVKwVTcbvnn/bb7NerXdhb6cbUjT9ktJ+0P22oLyEY9t6/UWO0CW6OCEPGZiNUYgiIVW1dHh78jZOdDFspt6bujsyYFcj2h3xtITY4WvvB8eHuLuvF7R3jOfAYZ68G06c7gBvkfWAi7m3Vjp+4qsKuIroWwGZKecCnxKkBbi/VF7xB+Ee9GVehY3TXal0JtxjXjoPLjebohPV5Qt+f8WntexZX401pnrSbtylzZhmYOZFxpX9VE3oX32Twu8PD3lRrNzpPaZesfmtKmEg92mnIhb5j+O1f7lRV7HzZg8vhA73Xz2UPmezYSJNYLiHmoNc3P5gZHsqy1YtBE3uNRFzk3gOiJ31J39vKpH157qRF0ciGHGAm03CzYqrYgn+laRxZhFf37HIfvNOX/Q18zZnGPy4Jb8zfnC4mZPcd4ToUTH8jlhY649ZmiSDrSAcwW5IL5EF/U3EYOVZcZA5gjlnXXIayLG6x/q3o0YQft3j17gwVxnQs4H1rkHro6/vbtPXQg3x0CjOJW3+lROSQC4leeE3aROkYEw1BdNi+y4mYFrvTlEHWoY1zasUVttGd+VxffffRP++vwWf6vYqLh75Yg9jeDXduu5PnkjjkuH8mj0U65XyFh5+zaWsRTUhN0Tc9eUubA25TzwCr3SLY52jgX6ygCejAngqdiL7epTeS33JXnip6D/fyx/GdDy+ZfB/N/DSnBTURqeRqXiDSLeW+fzHqMzadL4nfAt3h9+p2SdqiuwZwGXhuPmgrvVnkx9ub0Pr4+cSD2eJzwNRcd+xXmkIXDKixGY2Dg5GvClR1zufEqTfXJH9v4+jW4Zi7sQRSec1ElQhzngFAZuA4pXekAZ5ky/y5gOknsMUdy0LEkgjmowEOdEIqoMIC0aO8/X1zfhAsJgooxsL/BsgLRtvVsLCqdrLAB2sWG3d7PbxTXFBeh3P3wfP3CC7+/tbmhbnKDSv+a4DEDQF3yEu2KiEa5lxUKtdm7SMP1Dtw5ru7RYdK6+tqgU25Kmq5twl9oNKMcP8LAikSqlhidYz5xiASoqMuhIcJSLepmhASxxYJPOv5GgDShTA43yMBB7PRE4U252pjj+yNgjgTQnT+6ts8zWYTPahhPWE0ms9qA9/QYfaOcxiICJlUmcHaEZXTo5nLwHjrAWmAQf+kvLPB/ZAJxZRFjH0SMAnHxqv8jESYjoghnQrp1YoEdehEX3TPwGghMqTVhEN6vDgNTl3W8/1I+yPp3+OU9If/rTT+EG0OfPX2KP3Txy8nPhz9NmF+QnaO1KCQOzAfFE8mLA185ta3mCuAbJKScIdaTcbaMyvyk/Jh0XYdq1J3s2+HvQ2sCP2Jg2WtCnNHalhDIIPqlb7LsvNeRzZJJYrZlImQQ2ux0nG7sw0dYeYBpZzkmHyfuMvJwgTN7s0yobQNQdzjK0/aQ9wKNy0z+OtGc9OEOAWZA/fbKe9iP3iAHq6CGtwFU2LlCoyW+rlfYS+qUxQPjGHOl0vCDUxQo+3ARZMdGo6wKfDX0qjxtO9zabHb5W2Hh8ZGH5CLwpk4j3334Xb9+8CTfgXuHnnsWmRdnL7/W1fn+NfTCW+HV7+yX8/e4JPffQtsGXxa2eHDMR0w4UeZyAZ7+8wu+M/SqbicTJ+gPtPkuv/AzAg1mSD6yD/srUZ8uJH6/0z2SOJN7EQh2vVmsSRMs2NpmoVTYPpizat0WflD4cIGVahkpMW8E/ZbXiviEb4gvC6kFPggAAEABJREFU1B61M+lfxpTQnmpt9G9pO9LaQ2spEMX3wteF3p6GgfilLix0CZM/E/FnZChsaVfPyu/d+7dx8wY5r7cJvyvgdBClKwXaGrixVXTrmCiR/LkRYUL6xNwyIZukFx5mYoYLK33Qt/SUgcmRuNSnRboKNiIv0iJGUIUf4Vik8/dlQifan75gEnTC/0/gs07/e3P1FluCj+stfo48MW7nJOe0HvkZk5SbOpdecbm546a0cn94eMxNcXEaF40B+tGC6wTPc2QsIRamLgFwoR2LCWOCNiXs9Bdom/FLFzwmo46RxxxTS1R0uNls4+31DbazRs4151V1ZBGO/Ck/7c0Y8nyJ3Wxy54IGuTuPS7N9ha18UJHoQrk4HzmHNk6GnYuCxsfnl9Cf9dHgkzoD1oTv6A9UxX5/YK56ivvbO+iaw/GDMEgsu4LGuhIbbGLHYcsbFgKb9TaHKl/poUvyWLiRNhc5Lm6EPRgb1NPQiPenlK38uUBLPdPJcVxQ74k1JhJGnsLZkxc9Y3Pal/mQ8hHnAfotexLoPfe/0dDSrrVB4akn324x/vvseOG4saLMQQgflVIyDmsHt7ef45bYo/yFa3GeVYcrfG1oFVDMHehHuapXeZyQp/ClL3VBvNIG5U3bq8ihYgeWjiuiyhgBMPRzQjYzethnzNQm5D0L+tvn3yXbZ7t074mJ2YZ8vPqGzAFZHJAFzCCDcZnXiYPK2nnLt20eH2+B/8zcOcG6kQ4SsBFpkJ6ke70J5wbp7bBd4aERu+Bleckf6kd+la12/0CuKB3sAsZIrPQNT3OiNXa/cg6Ef/nuypKLuZhTNspXnShjn9tQY0X+pKwbY4yJ1kufGz5HbENfP8C7NFQajDHa/g6ZO5fo/7aZU6tH7WePjc/kL3H+6GfKUpmJX/m4cJzYaJ2JP463q9c9uPZsAFkcZ51tFshJ/e2Rv3oT1hO24dUNIeWjDboR5+a3ss0ytEjedFIkK4/OSwM8D7WFdlJKDWUmnhfiuboM+9aKjFvOJ+Ymvf3pG37QZ0+7PvqOTbj337wNdTEA17Gpy4JP078r5H7AU48HeD6waSCOrpR8o3FED+YAWAlDHbnYTFdAEoxlbaOszL3cADFfWja/nsP5wvVJxkf6qTfz3C+3t/kW6h3rlT25r/mm8nzFf56IdRPyL3XABtbEyi22rJxq1FbzXj7SLvqacbTCq6Ur0IMy1KlFuiz6I8aOZBbatZehthjXI+uHTbiQv863da4S3xqetdv337wPbUratBHjmXIS1jP28Ig+tAvXSY/o2zdGfHvIOvEf6ONco/6d5+VPONqY/njPxo5jpbFHFwN4Xbh3pYS6vicGffz0Me7ZMEsekLd8oggOYSbIOFFTIv2o1tB+5vT358wn1aNzEoyn+jp6MyjH6qfao7QshbhDvmvdxKGtPOtDziUrfDkPj97enOfcq/P6bI2ORkqjjJE2zZzRqrTUiALmReRx2bSSPmFjckkTPdJ37CpvxlNlYjFGH7DHXB/he/p8JR5p7+pfa9QfzU2MP9qdcrfoh7fYmTl1zxhpU74FRAfsTNmoH2m5FHWjHtWfcsOUkFhJG+ty3BRu6rlBqb6ud1excr04wG+tYYz77ocf4w9/+ENcs4kzMl/24mY9aEzaIEfjlHJFa8R74BHHxas8BubaHRvYmSMQx4zFHePVmXmNfnSgvzxlwV8dp9yEa74mDGOnm3JZ1xp2UZE1DMB8sdQa5jnK0mfjdRd/PR84/RfGDNItmBKa+EqYRqeRmQBNKFVjfyTRMRiolFpbNAyi56qy0CAJ6ZyLKk9xHu7uiAOn0Mg87akoujUUq3ItKpriOJF2BQosGJTwrRO/xnfE0gfGdlQeSOiFZVB097tS78mlhmlwEpf1Gpj0FfiSZh3qiYB4YBIU7olk2LIY7UzSN2UxiNrPojE79hIjNGbA8QUqdGqgkIT9nzKZ+Uo3E8TD3SMJ24SMWsrkT//0p/jw8UNOOk5ClpyA6CfODNwgMPi3enYKgIv/BZoNggZdg8h8DoDiGxp9kac0zsjJAAWBBIXCZETQoz2TTWR7xCEvAYvDxqTNNyW2JM09MBIXQbaUyqRzE8pSO3ggcXJhtcX5b96+TZ1W+ndlMWX7QDrUonJupMU7brnwxNeeA8npDhgDdhPBZIgOZopghKetpM6QrTDVlRNU8gztr/Sd0L/llURSmR2pE7GyEEbl1KRCWwGG9TPjTLKc/F14mnCrd0SVtB0ZL1yDt7aWV3AIW9qc2Nx8lB7hicer463zuSHj7XYTb9+9y/KG4Fprx8Qxw2UN28fGZAT/ToZuYjkh3N3dxpePn0N/cUFyZHJUt1+0k88fQ74xrmi1cTnlpOnC8JaTg5wcoF0atNU///nP4a88zPBr3UIjUxB9GOwjhWc2YZzw5VW/gsAwgfIUTz9++HwXv/70c3z45de4Y2NQHWobAzwCICaSVPFpjz4bM5TVxe6U/aX/igTGcV0pKWvp8raiG+Umv/qldNhPP/atjA024iQhfBOTPfFH+I7xBOIdNrheu8ArnIo+hifimFiIzw1WJ5pn7Fh/mdGl8eCaBKrArKcxD08POS7hokhp5hIvnI7de/LHxKwcxVdrC9vl03jw5fxfekpba32s4TH4HLBHVobR+prJh78ecn21jdpq6k1Y0jxiA56uXm9v4g0L1Zub6xhZfAAivxXbNaFxg8Ix8t3wlx2wjHlDa+hgn3Hkw4dfw7hcGNkVuYuMOdKpn8u7viIv2jHdiAvao3G4IY3CZveMnT0Ro5TJXb5Vpk60Q+1GnZ3YZNDfhKt/CNe4ecS2bBdu6SoigoZS4WfMEuePtqVOLPLjIYAJ0IytGsv1D+GYRBgX5Ds6784A4A1iQ98p2I4ysmUmDj4/PMenT5/D5FbYwlxonDVdaFp4FccyTp5Z5HN65yaUyVkugtDfRHG8tiR88Q3IfkWiZNxS/vq29ufr3NqpMpK29XqVPPfoz7Ezvuzpn3z1rUarzWqSKuW9z3uTrhWblSv0X2mXb/vrT0kHRulzdi7QzQ0enH9rYCJJTD90ToNux8i//uLc4rgBW9kS26+urkJejDvaw4Q/GVv2LG7sL64ZXEeK8EGD3AoJY4sdvvgGf/MqvK5gbQhIWhuyWeOH+qRyqvDeqR/wKu++4Tt9DXmrjSv3bsC7yeUbMp4GJxxiZW30pQAdkZ4SPzds+NyyqfDMQmgXNzfv4ubtN6HcS6nxigx8Jd//etbY9/S8xwVP4Ub3SDK7gfelbOFlTRnD5LxCZ6ng4+p9ltLAWdPoUgbIwj7GjrTfvkWD38a4LkpoXOJ3QCnwdobVc3VcXs/1jhGOera4aBmA46ZLwsFWQBd+BmSgrEdsTrq0SRf+X25v2QB7RCQn6Ggpj/X6ivizzrzFN4KUrQtDFxPK9tOXz8S55VdP/BWYDbYmXax1of8U6v5XFnB/Jo4c2EjuSonNDjltWpiHBB9tikvUVnNBKm2W9XYLDdvEP2L7rQ1JV60t5ehckoVn65TBgPwG+JJ34ddaY0WdG3cb7GibMK8S7na9xZ/WlDH61qJiV8paeubTK+GhhPFkt9nGDQudt29uws2VkUWqcIOP9iyP+skem6cq0JyXLNreCcFr/wgEVZywnzmLHTo7n4sXOlgdBVoGaFrvtuG8YlxYMQ+UUmlXrjOL2Dn0NXMYdXgkVkqPm7bmIpn7kU8/swhnUPK53e5iTdHOFpmNceHFPpC6xA940cfNIQ74foG4kRiypuR1vY4dtr/iKp09cg76yKvzwEzcXcqU8Lx30XjAnzIuvDyzkNxjH/uQ/gNzqPGhgEj/8XpCGOZmD+Qwn798TDuT1oH5rYBMmOYqxlcX7eKlGtsgjsGIdDvP+DaOfYNGY5i6ss37UrowLmzQsXzYb4Jfi7Is0MMwvmJEQjzrA0GN7QtPe+Y3NhzIB3zjd4+8heMIba814gjykBb5OaIn60b02yiwmTJ6Ba/yq8jS6xN5wgtyclNQmZkPIeJI3Q0tWBDk3Gr/d+/fx44Y7P0AzBU+sNtiO9Rd32C3qSt1zThoN1a7flmhT9/gqL12FTm3S4e6QIQwzBee+ZlfbxM+ejfm31zdxJu3wF9v8edKKelvF9yDNgu+Gf7NJ70SYPCtSD62V9gjNLRaM5c1j06bI1ZoU1e0/8iGwh//8MfwVyvfsZG3Iu5Km3Oq8rRk3s1Gibm3ej0h44UHJhIFDA1B8W95H+FE+arjF9c9zG/mxhN60zbcsDOvU+b6krC1Mdv0deEDIox/M3Z7IN+dyV/EJI4sCspOlKznWRmPyg1dLPNZgyI1ygjatQXtcER36lEalZfxqK8tvnn3Pn/Fy02UirwYha1X/LfF0LdzDGvRakW2LePmDbrfYAeV8ZBC3Dmlrcm7dmqO9MSGo7ap3hWVfYWfts8g/VCe9Znsj7yML/qsbfqBtFq8d9yldHCY/APYNvvbTz0Zuwrt2mJXCnzUGDdj+Em/Ju9a6JoxGaEU+pRcc66wK/nSzrw674zEZfEaB5wXVjyv2ZzSF3pkIi5x6zcDz8aRgT4D/iK/AS3xV/Ip//L4gCS/KFpFJH14cSokr5GGuWfisU6FtFZDRTmRZ8TAiDQ6HTELAVezGFDgpdTaMJKKY4AsFQo2bjWMwqRqEZ7P4tFYdGIsjDE1bUCn6zEQHXEQdm2hcTV2div1tg1MQgNtjSKaIwFOh3KxNHEv3DR2aE48BKQTRcebCRoTfC7lYtwpEchglPJgXNYgL+F/LR21BVmR0OkcMzCHVklg9/GZBf0dSZwBzF1h6dFhvdfZ5MvErBSDhgVAURKndBkEfWPmwEQkXDAR0O3X6EX6Ai6Dkfw4siKLOiDrvuJTCxwd28WR8E4ExdKXPEEwUVhkHplMZv1mE33fAHzK34tVHjqyO+2NpE34jpGOS/DwPkWTMmIoFdxSpSWUcIy6Er6t0moppYb6NPB6tR+MZwL1Kr+UIzJ1jLiO6FB5ORaNROGfY1qtGVy974q1kUF1z3jld2BCEZ4B04lbWI7PAonCUwfi9l58kZ9s5I4rP/OrkLlRBg07W2+3LOhv4u3bN3FFkYYZnUBGeD+0mteKPoRtMqItuBh+fH7CRg6gPS2LmvvbfFNOe7VvhS+58d6J0Pq045TsKay75TTmef+IjyyE2Vcdp9zOZHs6OaOQxYamxAcIuIjo8D/9+IlNn88ff43PHz/F4/1DJh0Ol0958V7Za0dOsg52M8A6aewKP6G3IZOLnQT6kR5x48g8LjSK23HCUC5OCismGa/ic4y6so/3jtWv17ttDPi4zxO+6mmMMFwQrEhYlNcryWzio2FoNUz2ICP5cYJ8YqKUh+DToFVd++rqM3HrgUlXfNZb+tboFWGC4WbdnmRE+kaSgTWn0d7b305OmCtoyMU9E1xXSuhvtg3Q0deWNrrZrUNf0qfaGb5wlEODt9Vq45DUUUU3A9SAMgUAABAASURBVEmlCzv7qD/jxuPj01fYdlY3E3z7K0/iTLlhgyeKtmgfZVZKjYqOAjUoXzcETWCd2E3Wl1Okk4diOUT/EJY29wosi/xmUYn0ki6T7wq/A/FB/XBLS2T86cBnH/E9Y+/TdAiYi1pq9MhEWOK42FQOBIBj/uuindouTy+cvN3jL/qAdQmHWOHV5x68A/JVxsoRkKCdmc+mXOQYp9W7p3gmlG6SEDQYih13lL6EdqXsR/SpXjebLbrbhXZKR0RalziKPVTwIdZQ5tKgz9Xaom816AjuU3y1O07eViTMJlZtqKojZeI44S4FaBBdkJPPadP4MB3hYU79T+d4OHHwIC/ahnFMupNebE3dCNeinLUPfSTnDDsD0/oDsdJ5QrVW6B7hebe5Dq8VHgq0GDe9Dq2FCZylIKcosAiRXSlLbtDDE/fOQ9p1PctG/g/Ms9IinBG5ueAaaE8ZASP7YvfT9AqfJxLmLfH1Kq7fXMUamfX0VbYuXB5dSOvP2GaHnGxzo8Fk3GKiOTLGxav25saLffrasL0aGCgYly8aV7T5YF/7FGBmAaf0RpQ0kQv9FTgl+zAafvkZ9vsvCrzYRzn053vElXgCuo8KnCdpG0l8V5S+VppOzA17ygtyeE24ymvDfLPZrpH/8r+GmUtIVxtWsFPoO8fz4wvj9jmmby2EW4Epg6g7fxX1kXj/+Hibcy2kh37S5Ed9Qo+67kpJOUnTiBy1Be1qxYLJ+DUS7ywVv3e8OCwFOF4tA/e2OScYIyEq5FXb0LcsK2ztAnOFTVj61kI9yFvwMX5ot0fk5Sl3W7HxuqEQLwfwK7OuFHrCJUya683neKA+xHsObL/1Oc7cu+nIBbj+tK+loiuLuWksYGlGw+CQJ+1sha70tdItOGdsW1+yTMxP6VNnHz1w9e0G9aWfzrQDMJSLenUTZzjzobyU3YV36dH/9R/HCkMctm+Ql7pQZiv0oX7yVzQaPggP5Uy8Nis+RJO2pXxesT9jqffO5dKbcqZ+khfmlCN0O7Zg5+Lz3n7Oo8/430Tc6Cr519AQMfbHwts5xfnUjQPhdVFEHcZ4Y63lAPwjxCDOMO44x1qfcQlFla5nUYkN9C3bD9AineJPVTHpnbjhkrCVkbAAGSfpJyZK5wR9ym2RF727CNcMfW2MAwID3DDqINE6dTBgewusGX9a+vTIUnrle08+6Xzh2w4HcgIYj2Go0TsIqOpKf883MbCRQn2tLdzc0YcsG+YSddWYC+xrnLZ475xQoUE7B1wesE8ceig/LI0YBB/QzddmSolaa7ShhTB3185T119jdwVWbTXjgO36FVxlzq9cUqbBBzoH4Lj5pF0NrSUueXSeVTeV9h2bJd+xufXtN9/Gm/fvYrfeRW0V0pY5LudW5HJAThN6u+AQJ2LWjCjc8dU0OlBfvtIyYxv6jzbpWHUo/n3qcs6DkFfgJh4OMw7WKwzEYn9tTp3bx1wYws7gT2kxS1c6WwvP+rE+NKALdSUMi/ZWaonWWiiLVpsj8J854agrN5+NXxnbqJV2ebBjju1r9BbkNgwtEtduiy5aON5+2r80i0+8+p5+Ls/aEiRCQ8XMiuJiCHzAhHhmbR3+ldEBmXjAcoFl+5EYSPLBmMj5IW9K/gznUe+0K3WrHB2rDCr0ikybHOBbWObHT8+PHJg+R27waZPQEXSsZzmNrMe1Q4v89rWKgjlnkXcpyAN48i4eebODJJWuhvU12/vkNzpb/zqKPP7FOFGBlt+cAbVBUdcVBN2lkRa1YYHKkYlFJ7/htHo9YrBMTioGG2cxNefp9tPDPnyLxUCo4TreicgrIALAfEt0GIfP4sd0uXXSLTiVQcvSwqRAE7kY4WKAJRNd81Sd0EnDE1+ARoU+d3h9hfUBo7QtjbDWGMDXgWU+TYwniXKyxRFqKWHCOTK2sdiqrUZtJZ2rMu5Ct1dh1VKBciJQ7jkpf+b0nVPJpz3+dALHGCMTLg8ZoPUDjXdHgrYCvjSKZ0uwbK0BJ+gqh8G4kcR2DS1jiDcb+VGkGzoG+jvGthOATzi5cve5OaH0BVgzvM1Jm07L8ISlHKXfoOKuvUXHXeR6IjF8DifniaAh7IjCuIIuRndN4mV6iVccO/hcQbtvCskLj/RpWaTT5xwPSyeIg0xoopZnb2zLOqoM5OrJBeZhP9sMzpoy2CEv/yiaE5N8G0ilv2811NGALAdsb6gNO6qQYinR1wotNZS1RVkPyK1ST6e4fCRnCaj7eMZODKoTSY3tQ22xYddaGsRvIPctDZNR68ThpO+mkaUrJaql1qhN/IyHPjcmnBSvkVel7cK7wVm5i09ZSJfj5c9Sy7+iqovLp4QnLqd4ZKG8Z/LES8Jk/5tv3se1pwbrLfhr+BHPSCJ+td3FO3z0u+++DYOuJzBOJF0pKSPx+GzxHlVl0u/k6YbIK4kSszw6QYsQOeMnJpgf2Qj6wublw/N98vrdt9/EG2gYN2uSojl8M8wNGGXLSKwo4KWE9ufJBw+BxWeseL3YGvCVjXIVlnqTHk913GDxDSdPOH22X6vqmsUQE5tydNIRFoBJOq6SHmGZODreGHTNQtG3gd4gE9DF3cM9PjI5JG1OuZUiXGgtBEBaxKVsVsQEx/ormtfXVzEO6mMO7VcftE+rNXzL57v3JD/IY4P9NhKHriw+eSB5OZyTn5n7Z+7v7h9TDo4vUUhvT/nspNsVaihdWWhRZpe7PXEr/VcegDW0mqfk70m6tuCt0HKESfn3rRP5t1z4gbXUlb5uMqYNqCtlbp8DetEObDsgY2F1DOqBa+yrpUXFRxqlbw1/a7H4JNdqW/2a9Krv2hf6U8f44KMsXAQ8PDymzZXSRWtDCKPURQ4m0urbPi4cjFsmHS5atefat/BzIgbad8Y+U0bIq0GTRR/2WqlTJvrwDjvd7db560F9bWf7ZuQxkkZtr6ALwTm/IMZznzlPcKXDRUkWTj6l0U2np6cnTvmnMD6t1mP4xpZJXYHnAn5ptcBqOB9oG63VUIby3dPPdnlbMX900gDySr3Pu/UWmtdh3zWx5Ro9Fwb4poZjjUv6zjWnyOpIfZuUTcQLPDDpGhgnLepYPmCZOLeONfgAZbeoAzQNDZ2ObHDuw79r9eXz53z7T5iOfT2/cZF/1wDerMvx5x8+G2+e2Dh1DlY+r+hpZv6YsddOnjZb8JWQjssm1QG77mnTz3xzxQ2aAV36tswOft+9fR/fff9d+Le51K3ttULruIr8NVnmwIE5YST+bbP/TbjoKdiUspL32iq8YTtUnDj00PYlexzGcAHovbr1jQw3QlFD5PiCVTDmGDNJ7nM8PD1GbrzjKybTJ+odW8E1Ei+8+qwvyZf+NMHfHr83jj6ySPbXKu7ubmOx8UfkPaWt6TPcZHwycZ+xg1JqGGN9I/Kbb7+N9++/iZu372KLvrUP7SZtChnkM3LQbz59/BC3X+6JK6e4ubqOa2JTj4yVRVfgqa85H1To7luLG+LjW4p+EHyUgafq+hjdU3YLrhYVOMLqywJjIN418Dp2AJb+ps3lM7Y3IJfsz7ivMgWHX23GBYe5m3rBI78uRDCU/F76aYfakTJVdg/EQf8UgAdiLy9scj29xFO+1Xkft8j3CV0Zx8S9213FNyxQLcZo6czFBAmBNIhDZMpyXG1jxQaXOYBl5F77Ur76Y44NbPgwge855xTfPpUe5yR5EZ5yYxaApdM57u7J0fbhYtRYj1mFsqy1cW2on97o/EKPulHmAzK19MhPmW7JK8xbpVeZTGyiT9ij+KRXXt3sXGETwu/RsTHU+NC3Gg14+soaf7HoZ9aJY6C91hreX/TovWOdK/bgUf7mCs5r5pralDnSG/zUeVaaS6nh3G+bstCutWd5OzLhKKMTscG3qgNBiKMrC/9YZ4jPcdrfC5u66vXwMoVxgxU37QU+xhCGc726NvZI24HYp//YhvBTrtKUOoXnkbg3YpcVOQwV2UOr7Zv1lg19CnO98nPxalxUD8ok+zdlA29V2y/pQ0EMEC/kxwq4Q18DpHFg88uYoq6l29zogM248Wf8ge2vc4t9go86tigD/WLPXLOHb+P5gTxVec3E0kt/+dQXnpCRssV8YPmU6zEPcczlOhCJr8cOromP0giqjDvGCuPRAznJRJwShnz2rakW1IbtkgtUfPz6+gb+1szxNWqt0fCLDXUbfKsfGrFmiruPd6yL7nJTwDnQjZTEBew9MfDA9avNICtpUe4D+DKeIMRCGWpLG9zQZzzra0R36+021wl5T/2GOVc77xsyFxEC0E4hPJSfuPSNzPPP+NWJMrT+gHxfXp6TXq8zG0iIK/QXZfH0vM9DUPPfj5+/cBj6GPqvqGpFBtDZKNqW4+5u7+Pjrx/jl19+jV9+pnD1D3lro653hJl5SV+RryNQF3q13jef1Znztzy0Vsnv1smv+CyO7VvL+dtnZerYIjTktoy5Ytz2ax91rB3JN66Xtun9AbtSPkdk5njhCcuS8za+bnypZz6P0LlHXhd7m+Y9a6jnuL+/zzxBG9IPlK3jlK/56hNx2tgoHeZN5qf6g2/tOg9+9s3tu0di5KTa0rakxT7a99LfQG0tpVCSEa//65Zk4y9NPmLFAn+jQkNYCnaCUfUaVW04/hjrDUaF0408LwHagE34I5BPBAkVruKxJwYDpVJ6+5zigDFpWDpWBWYGuUK3M2rbZrJvrwtBUMZzGhNXg4JO4aSTwazg8HRJfGcYEwYqnt/TcSqOilxkaV2OTfjS0Gr4+uOKBMWJbyktTFLOIKNII0VKvZc38UjXKzwv9JaoOMmAXFw86FQzSe+JRDMuH2gddFwCWK3LAmRGbjabLA0kUH2tOaF8vRaChEgpS52EWCJ3b5WJQdOdW2l6dWKAQL7EfQI38licaMqgpWyUl/zbR9p1WCfYV2mxUoLQOygR1ylPx+0nLid5Cw05cbmgsf48JGXlPVrnnp/QDyiqFpq5ETUTxWIPv6dHOAbxNrRQlvKbdRCivVgnPv/nOapCuNneFhkd4dXJ8QQfFTkbkIWlvS14UYD8nQtPhJDFNmwXlnqv6MC/reR91oEs8Q81k47AnuxvoWlZYLUaAzqtFVoI7Oqk0r9hV3nKwyTWoEmYJkEH7MYAnBsJAoKZiq+YRJuY9MDqyiIzZT/Dk5Qi0Wh9Y2Jk0cKEXOl3oXHg3rdbTG7Xuy3+uk7I/nqL+LRL0KResoGHvsFTrec6MCAbfoaJsXClqdJuf5ODKU/h57RRE82B3f0eulWqvivFFvuf+CHtOQkDF2EvNsl91suTnehnopAbmR2bOyRNBxI4J16Tnkmbpi/dwn6QTf43Y89z6H8TelfnBTrcHJBu7UC71v965ULMkl7HWu9E5Kan99KCAPjW5MvxBIsweZWmFWNX6K8vcCa9KUhvQnCQVdBJDZOQpk76GjYc4VP7dtJPXcvHMixxdQV4Ebl5kH2Ij9pGDqbe8frq4eV5xeATAAAQAElEQVSQ/Orbh/1zPO0fc9PWBFCepS1PnaSxVuKCsQ4Al+8ZZ6VNlCcUIc/ChkRJpQYN8qA9LvUMWr5AgU7vs/DDGgBRy91v35QbkNwYVecZI5RVF+nP+kOh+wV3AbOLGBcfFp/l6SV1/xwmpcal1C3jBvTYV3UEFGjNGIvuxQM5iUM4DT9zbmqtxohMXMTU2rLd+owhDgjkBJyTc0tXwvoe+CXbCrYaxKn5azmC6xU7fEVP6vWAPids1UWyMdZxDd0nfmjwtKuKFzpKD3dF2pciLjcxBuzFcSmviKj045Jf45bPyq0CY4C2obXQJrtSAqMIYWyckykjyfhqPUal30WHtYJXaPKJbrio6LQRbXUAXqFPD7xKybhVgc0Y50l9b4JfeXYhpn7cPNIPpZtu+fXe4oPjZmQjDT53gDtTgd1zV609SQ2q4wpRjingH4iXPfR7bzE+GcM3mzGur2/imoXZwKLWtkBvJyc+wDE0lKm6dsGhr7dhhYXJLrEC3YEsn+nOF7zaJritTHjUpo7hVxtV/gO0rKBpaBWZlaQZwYcyq60QLyglGQzrpH049438sGWPPBf4+A74lI2nuc8cPmjjLtz0O7vnWPqf4E1/166kb6gt5Ek/d3G/Qdd9aYQKcAPWsR0dS6lRa2WTYY4nNuH2+JK8OGePQ0MEM2KbsW3oKiW0H+Wm3W6Q64rifQm4hFbHLuCp6cqiP8bRnDCMUYrRq3V0SPwVu1JvFu+lickTetFHShH5M0D4xrwZvzpZqMtOXkUMWrpD9+krPn1P+S1ln3mlCzIXCQcWb8bSA4tM67RXMRZodm4wx3KOHOFTvhOXOCJ/iBWdtrDfAA99beG4yzX5GayrOUIbd5NTHRqXnU8SN/amDi3it3PJvEGmLgXsoG21RmsW4BbgUichyiaLDmcFQGAjam051wzkixVbyab8IVxhlnwS7xE7minOh85pzuv6+QBv+orXS+kb+KGlchV242qsacQoi/W11ISNaaAPMeQjYBfbUKbmTsYzaS/0L11N3zky6JW8Z2mDzhwKrZBtX4u25Jw903eGbnWtTF1E7jk0OBFXMIYc2ZUSDf65UIU9YT/qQzvK8ejA+Cw8UEQX+kYLeXLOlD+o/gqrh3dj9gDfKRv93kJ9xu++RO0ilHkRL4bptY3IpOgvLF6p0weOXI/Qr/2lDdAelCN8ZR20SevvS+oIQrXVUmp04I0g5jDGcZaUHXxSleoMPjMPbm4oP+lRHtIgbOU3c+h9lBY279VYPyAHeCnw4rP0XYr4KniVQa0tCvfCgiwuJXyzTx2XbGvRca39EKXvw7Fu6ukP6sx5AzHkOBoXHSUdQOMrenHVoUXrl5KwuxKlq5QS2pt9eujowTVwzYLt68feF2RVCn37it82NqdS0GHsnLGXE/L5rRD/eD4qfzbijBdLHHmOPTFjophXpJwxxgOH+3s2jSbtljFQlvHTjUb7ibdBy5oc0TZxehD6yIaI/7vW4/1DPD8+hPpRHhf7Dz6OlT+ojQs+9aGupNv6vrVwTh+xw4LNRWEg38p9Q26/1YEdGSgn15I71pjG/IJspNODB3WS+BnvV/twfve+K4xHts55X2WF8rxHcVFsAydqy3zVNYU20yp6Sprwv9TtWb7KmOdX5tL9uUzIVhoOXMXteGP0gTlqQrbS8pq2fWIjCHjEPcCAnnsRQ+j5wh2N/FReeflf9EeK7i9Pu+HqNyoQdwpdZ9apWz/GbnMVY7+OkwqiWI/OwsRl5llDUVlp1Diqifea3dqulNjjaE6Qj5x8+XaQTqKjNxaPDQOvGJGK3E/P8eWWE0dObvKUjcl8xohOZ0P0Xid6zLch9gTAU/StxYDzHXDQ5a0WDDAw5tKSIY3thZ3xFxZNJwIh/hDjmo2s7RgrAndrNdabFm1Vw7Y2lFjx3KGZ7M+1lCUIp8HKJJDBQLBZc8p4E+NqGwawAgCbLRr40+M+/LWeT59v8494Hmmwj30BkUZuP+915tqboGHi4DNBcaKqODnss9Cd8jXHCIPcGE5gNeUWuUCZcDL5VA/CAwTwZ+R5G58+/ppXnU/8G4KDbzWsCCrK3bEW7yMKw5E4cpc26w/Atn6AlgwQKF5YnmJoI+LUDuJUoq8tCnQpM5MI6fRqYCqFtkDORRxgQx58Y/mc67ClPXrPHeY8vZvOekbi53EmeE/qlJ15DDXWJHMddLsL/fnjJ/j9QPUpT3IG6aHNSVde5El80rXDPq+2nBRzdTLphQ9B9nMX3hMu31KSf+tyoYcyulLgs6L/GlUbHmo0rhXbQXLhYv/p5THcYHCcwdg/uPbum/ex4+Su1kqCPoX/7fcXJoo9EwzSAGaLDe3Xb96Gfwhx3GzRIRAxibENMbZ11NpiYlPRt2IW2mZUU2Koy4aQNtNI2NSF9uBElZsoBF1pcTJQX6VfaB5ZSKx269is2djdbsM/Wr5CngN+tcJHtlfbuHm7i7fvr+Ptt2/yfku/Uksc0JOyOWAP0rXjRNq/EbLmGsjINk8yHvD71Cd8zthV5Kekjryt4NJePHFW7rnxg80lnQU64U16eu4R/+9iUJCAVEWXk/cdJ1iesrxOJxLOmvIUhsnjAXgF29PHnHQ/f/wc//D//EP89NPPcXt7F37USwHHJflYMbFvxjXwT/HCYu3z5e9odCUaNLcGbgY6sSXd2OvESdJk0vD0nP8TkHpKWyU+YVqIpYQnpN//zd8g6yvW8Kd80+LD54+hHWinIETvcwhTfu7uPrOYewyTiGfsXj0W8CLihMctYjmFvtkG5DW0WGGPA9dBOtkEkd6K3Vlahe6yjCoAked8wpSUV0FOK/ge4F+ZHyFc+cmHupzgRT8yBlzqvJ/RrTbniY5J4ETy5bN6HaArF+b4mov5zZo5BTvyzanddo0vjeHHP858e/slbj960vYQPmuztiWtAeH4g7HYcoQ225xPNvC5A+aAbc6cTJnE+9bEuBmRTXAiyikfG2jy6JgCLOezAwnIfFj8rBKj5HtQRnRyAW1Z5jgqlDQ45X+Bc8r4K43SYyI30x7ItSL79K3dNhZ5NqsFQinYZw31Il/OU8pJnxYWQS+ElYsXNpkWXLF8gF+hb4UMtdE2DFnfU/fm7Ttix9vYrrexXq/BO+Yc7d/GEb6rtja0cA5CkqHNCEN4Cw6Ei1yuodm3DG9ubmJknpjVJbJz7j7h71nAWsApXq/CUg/a3Ij9bKFht15j59vw1xw3PJ+A42mg8BBRbLbMxfAhfuuWU8JH7H8PdGnBG+BfmVQWLXUYWBRQBxx94/Onj/Hl119CH/f0tLUabcC+GXp6PQBnDk91fRvE/tolgSekU/7d1FIuM6eaQMUOa6ygRxlpA5vNOjedvDrP7DZj3FzfxPc/fBvvv/mWtptY06eHmQ65cQF/o25E9i0c9/6b9/Hmm7fhG1prbH3ETisdlaFvEj0/3oe4xWl/5/5SqpbG5sYecnHMQhdLEDe5zixO8j/U4LT5jpPTjK/EHDeNMI/QpgowtK+hNsHHntNe7UA5GFsAHPrIgJ32FXz4rzIEU6QuoVE5tZ7xVLrBspzGEpuepnhGZp4GO88J0zexD8TZtH/65xcY0YleP5nCN75cPKgH46Z9S7DZyrxv8u/mgT4oD2mP6pEH/UN5dfBu/HsmHuuD4qjo3PnoFHPKTJQDsWtDLBjRTU3eiOHEZmOpuWWhU60tvJbS0Ls8IlsgBG3yzzRLzjXHjP3JgTZOlM2YDUn2pP2EGC3gthL6eKJ+St0l3fRsreJHI/P/OtbY14hPDRXOwVW56oPONdreSvs402xOe4d9OCembJFT0uK4viTdW31svYlWWyijuy+3oV980jcoHyn6nPJO/XYlWqtRWwtEn6XyrJ7rUMO3+zIHMA+oIziwZeW5wY/x4Q1lh2zdiHRDUrpdjpnbf/lyH584zb/DLl+wtx4+htai1obcIp7NAZg/EFMM5Cnaelcq+e0cD18e45lNHvV6ILd7AMYt8/THjx/yDQPnGESZJCsDBJ8X5WU+u0EOA3Q28QHzAB5pUnbmjJe5oqetQldXSkzYq2+PeWhxBPjxbEPqUBvQ/iv6QdQRtFu/EMAd/lK6CGXVmG+FeaRO29Yn9DFt0nr5lN8eOWhHAW7z59QtMtFv/Xtor+BQISVpxC6HFuNqHatxHQN2YRsuEcpTWHYvwGq0rbCrDcXr0Cp9sGfo0Qal5ZX1j+VweEZ0UxT4ku71ZszY9IZYf02+pxyNRUsZw3zSvFLzdr4/HUtU6Cp9QyQn4usL8feJ6x77O0UHj10RN23kneqtRImmbupI/K48RX7UtTEYQIok28zPCq3Of7Yf0KN27f5pPjNfy7cDfNauZ2zNMc5b+jzDoWVOHxR2Qx4jPmdRn9YdmUMc6waQV38F05iDZskV9uHbLLe3tzGD7+bmTfzxj38Tf/e3f4f/buMe29yzvrP/9e4q9IUX4q/rvTl9NOCxQwd9jG0VI/pbU8T7CjzpV28DdlgpaWtdRMHQ+lajsTbtKbUVYNRzroDcqhBmhp+yqKs3b5c5uqBP7Wy32ea8U6DA/PuRg4DnxxfyxynnQwYKJH1On1hhX2vGrPB3aTLnsI/32pnF+y4i+lKAynBkt8LmnAd/+OH7+I758N3bZY7TBnt4ojsMnVQTPBT0D/0oUZ1p78qu0m+F316z7tmMWwAHsp/igTntsGfeA1spLczbS3F8l2D/Wn6UvxwjhJHfYf/d7UISzd6grwgcXuF72GYgdaLWQCrGoAIbAbfp3HltaawagEUDOxDgVLZGpIaPJpAEJuvEYRFOCaggyphImwy+EpyXSQ9DoGnAgQ10bRyitioJ5slZZsZNwA1hUCBNsPTBUWgTphV9LWEQ0HEaMHQ4abJdnPRmdESlnzhsm6F1ghbLheaFlwVbBiqyBdCIIstyfxYiNT5buM2v48Wv3Gpt4CxZnz8YJj86YhYG8oUUGuDIPj5bdCaTMOUkbRZhW+wnzfv9IS4Lx+QP4fStwWPNMuLIlr5BB2R4EmHC7fUIEmFCIMzSSOLpcxbkLf6ZgGc/+9QKTOCXwtV7eKvc+3yhyf6AhTzgxaVAGZVOVtqLV3H06GGF3keCk8lJ91v3HAkQ5IKJpo5eM8BJ0wma1IswTHogOyeXETs1YVHuDdr6Ur6Of2WiUY4HAnQWno/AtYP8CdP7Ak0Lcmg+zmEyzt1ypf9MOeTYRV8mEUMbYgC3k6r6lu6kk772CmRUkb+Brq/NZiZpoCITHxxTa03foiFyLA1dKeTXCIXvQtNyw8jQX+my6G1pdOjZgqxmLDCFnXQNZ/gMUm6Ajtpq6HMjQdoJTB56+D+he5N5F09ueIkvJ7GhJY2On5gk9vj+pehjBT6Ve21NApIWWZzwL5OLF2RvP+voICVZUkZRotZKaWHM8b5kXWOSHbkLkswTmz+RurZdOCaAvvGTr56SzFu31ydeDlEK8FofiUuGqFa9swAAEABJREFUvxpY5MLeEwp9QVmKq9DThEX+vb+UtB14Ndm5FPHuqVMO6qsgtzXJs8mUegZ56sM25VXAL81efU4/YNEtPPFpexH/LAVJboDcfjOJXW5O+sahhg4cYVhqX2NQZq2ilxJ9ayST7Tf50bcrJVIR+aNEhU71UxlTCuNaI/lch0iVnbLXf3w+D4wKjtV6pKpkUq0OA3hpF4w0BvjmHrfsQeAz6HvhiSFdjYbtDeARbq191Naj04FrQ0wlbVk5WVIfEkLpACifWfoCHfASkbqTrZ66Adp6ihOFulsWdIE8Kj7ZKCPjahT/9TXUjaUrBf3AAXgAmXQIR1w85PhK/64UbK5ErS24SdzSqU3P+MDpPN7rK3HpQr/PwcfrifoDByVpo1wdj/gCkkBVsGcLNHaFqhIu1lyolcDmD4fl9XVsZX59peZM8xmvixtpES+N+S3QbKnIZSQB1P99Nt5p83YaaFsRd90k8FmaXtiAdGNcOqXZxVQpNVy4F/r3lAa8DQvv1Qa5Dk2ROJxyyoTcxUgQ99S5myduDg0ewMDM4au8Sihb+yCA1INxZjq8LLFPO08BERmIRbATxp8sPMz4RMZyNqnlfcIPpf+ETLpSUncETiCcQn5tA30oA/H2+ID2u5SgPhhTQnlV2hLPMjr8fK0vjIA28dinb8im7xcfrDWvjTp9yDm3UifOI7BwjORTeF0BUCz2p726WHxg0+M2X6V/DP9unDgkzPETyfIXFiUT844wnWPlG4B0qeGCzXo4YXPilDYqHscuhSdW8QlTWnjML3VwhLrmXDAc8FvjkRvBd+DzcMtFzzPyFZ9y1M6cA6V7JibN2LMJv3FwYkHogmvP9QCsI7pDJZK5FPAlDahVWhEB9JeU+9BaKDf5sHg/khsMDf7w8+CTUutKaDfarvbYFTaYQGKMfGIx5DyjLUnrTL2xylwn8wX9ELqy/TDHTDlAo+1dETrSYA6RLu2kQ3/hA0W7aNBYsw67wsYn7ND6FXSuXNDRNrTFDgrwulLwjwKPQMGuKs/W85TymPGHiTlRuUkvLC5f5YOsGBkD+duO+VkcNuYGBLayf2bRBy/WXUrKFvv0ObkRzrmc1Dv3R690OKZsqOBemoaK/Ad8mmvpKrV+hWJBLjxKz8JMiQ6ZyEeCA4y4T8j3leLBoW1dqdFqzb7W27fkOOAxZmbi9XBxnl/TBpNGOhVx8aOjKLMBmqgK7Um45SxHr9aLW3t0zlGX1i1tQES/aafKGls9pG3uw7q0CfAtJEGQ9+fCSMBQBw3c8KUmZTbjyjO9bIObvhA7sFH0C1kBs/Hbh3YrLSJhyMUm1XeqiraCvLU3jCWHSntBdmEbZcDuzJE3xl5itvcd+JBiHo5pE8bdiU1QbWnSL+FX2xegsapWaaxRoNc6WMEGF56UnesMDyisF3cX+lVEHnixGfyCndI7ahNOC+cDhEC8PkFmST3rC9Iu/CN2YFE3p6/rJyCAIOdpbNcY4cbMK3HtQBGePl2ltbBxSF/7HOBlsamIDuDmGqUEFEbYV/ms8BN9ZRhq6qNDPpVO0rSUGq3VjNEwDt3oEPgVXNtxnZs8bva4WQsKukArPHjflcKlgK+EMFsd2Shanw9ituF603H2UOauSQAAOyg8ls9yp6wC+uhZoL+jjVKg1bghfc4piY4mddX6Rk43ZulbS1krY9tKqbHw1onuK08MDfXTV/tXzKrkOOtn4tYRvnOAFYUfPBNuIIivz4Uffksl/rTkzzl/3BAfkK/0Ih1AyJU8lehbO+OgBXjOE7YutNZsO50Kfk7sRK76QXz9gMx7B3i1nKu0cR//VyxfWfifSzwKOCNc9Nidn7hcBAxlJVCGJkqA1MlN/pw8TZhoRvFjOoX/FZzF391f4SgVowJSJhmzY3HkkQnQ096GEejwJpDumJoMqMCB+jWT2JadQBecGsWMU+8JxhNXn91l/fbb9+w2fp9v3mhkwheGV/tUnFXDXtgoOHMjwa9h30sxMVhvxhjYtS8l8lecpMXdUk8LDSYGW3dSEUHsSXofH5/YRHmB1MWYxaUBP3Bi8fT4mG/4OLlYL+9e5WPDgu/65iodxDrpNLnoa+P0cxuXNgOspeBQCffuPn+nUpp8FiY+g0xPmUQfkIuJ2BMnJakTZIQH8VUz9C4l75V3KR0VOtWcizMTigM6UUYDcn/z7i2nme/zTZrCOPlQR6iecQEcJnuQO7nqlNxSt+ARjiXrokTpkDUluhwaXp1cQrgglP89yaJwCrwanBInbRM0uVH1DE8zAaCiS0+YdrsddnadehROG1qssBWLMJ6ZfBxbaxcjm4Pr7SYTgTyVRD/y25VgzAif7FK/uYkNCxRhSbsnko/3j/k/q4h/j2ylk+gF+YVgXCkl7F/gI/goowP0Knt15Am0k6x1R2yeLoypoS+o15f9E7qbAVHgo0HnmjIy4VDqmHbqohMDS/1+5iTNvylwQgkXnF6ViTxHlBhJxsbNyG0hOUe/JKsmuW7KqL86VHAxEeGTI5Nf2gITibRlYoPSCg+dPyzci+8w78NTMXmRT6rBxk/6HKHnAH8uSHw7Q9nlRgWykM+Ei+6Un4nbNB2/TjrSrr2t1mNsoMdn6Uw7JjG/RwfqsSDjCp1eJ3BpLweSCygIJ/Gdp4/EiYENNetcQObfDqHODb5Gvf5rcSJTp57YfPr8MVy4XHBsN5v48cc/xA/f/ph6QhzhJkHAI+bIqdZzfPzwOfTXAZu7/O8y6tlYKO3SOGCn2soeGbjQNMFSNt4rhxPysK906WvS/HT3JeOO98aJLTxtr65ixVW5KGfplH8ThoI87NfaEK3VTDIc68Jqkd9jaIveu+ASn+2IMm1uWagXbKYtb2Rg/wM66KXdjuciP12p4YLeIt7N5irevP+GmHsVJjLKweK9+vC68+8sfftd+MaLoIRTge3mQSPGaEDah76iXX/6/Ck+3X7mlO0+E21xbjbb9E9PlP7whx/jR8qbN2/ThpVBbuJxyqaNq1dpM9bXvpDAoDUUOJO82Ff+naf822XKoNUaK3SoTaRN09dfiXFOkTfjgbLo6WwZoNk4Ix8Wny1u3uUVeCbZ8m8/izBsk0/fZPn1w8f46Gk4J/LOE8552tJS9uGGT9oHtIhDuvUldXjAluAo9TDg55Y64M/g7SniUa72+wx83yb0f+v79fz3Bu4f75mvnkN42l+Fr04lBFBdVWDgynzAVzbEkKGtiVctky/fXtT/3eAt9K/KonHggmzvH2/jy/1t+LbdKwm5dCtTaepri9ZWsdvsYrPb4avrsF2+1V3KAP1Jk6QMwF2h881um33dpOhKCeEN5AvKdoWdKlvjyu2Xz/lmg/CCj3bn34rzbUllv2KM+Fw8KFsXO/rpK7IEbNRWwTPGyLzfhgq/NfzoaxZpcq7qYPqITl6JPf5dEd8aUc5pU8jAX8O8I5Z8+fQRej6HCytt0FJANLER5zgkzfcU88sTp5rP4ULG+Nqjvw1+7on75dSUkMOmznNoN8IDDPSV0L6Nt85l/j2Jf/rP/xh//unnfCPCmO4bbtfXN7IRH3/9QKw9weMaXBN9HvKNCxs3u13sOMW+vibGMB90Vp6LfFmY7LJGWStD/WdiLnTRJ//a6p65+5F85/72LnzbVnu7/fwl7QaRgX/OHGN58+Ix461xyRhsHrX3b9XMh+wzMc8IEyEteAHgIlL/yAoVwo36962r3W4b6tk3qZTdtXnVbh0N/6jINNOcriCzQjyokXUFZQJDPAfsYA8/0uKbt9rjgdxhWdg+M+9OlBkdPMYt+Zd0Jz0vE3zhMNADiXlfCr5I/DSGDNhdaxW5M69hr+aXfV3wGmtsNzfWruV1aQnmbWFSAKr89dPZuYLifGI/8chCttNPe2BkzkkTOd+MPba+xogPG4+0LXHObpjQXxt5TwxVblWaQKcs/puFzY89G6bK4+KvKSN0Lv4iIRIlDPr6lov9lJFvHK+wK33RufjN1dsY2YzQhw74kfjsI4wT/Jkb2BZ89PsRWeq/xrRaa7hYvsZHtusNC+lVNHK74CNvsJVxRVglCqI6xQt0P5FDPGKbzpsIN/WxgibjSEFfE/LaQ7f+lfTAS60tlOkB2zCHMz+QZ/3Q55f9IzYxsaED0+BnSBgjCjd8w00H47U2q4yCyoKc+1ahuYUxwdir3m037102O/TTMbRl45j8Ot+KRbm8YHPKVl146O7bQaAXPAWuu7rQ4VNXwFNjIJaPmw22sIkV9lCR44nAYjx6ZD64I27Ln/RmDsNmkJv5zy+PGcOm6Tn/Lp/zl8V5VvzK4+72Nn3ZsSk7CD1GhIefys6YrnypDv11tTLOjsQw6ERYPbRYuoKAGKcOlYdzHqd2qcOMOeSw5i/isWTMwP5c41nUVcYw4BdgCUNbssjTHXPhAVsQl3O1a4QLLS3jfgttzDlgja8aU96Qd6kH337y7wSOq3UoOw+t/A2B7foqOug3N9R2HX/FGPuI17e8jSMeLBuP1ecO2/XeOOXbaevNNrTzrpz5xwe0mQN6dpM5Yy7zsnJXvvKlbHKjCB26odWgSz/Wz5e1AlbFZvTMZt4Ab5vdDmtAJ2d/M+czbr65eRv+3daKrU/M2eaUAR3ybgFKrk20O/EfHU9c0VaNL9LjPWQwrKQs5N3+d3e3oZ5ss25oDZ3LI/Me/jZTtMG+Rjjn2m4/64T7it/NFviQZ8hKHKXUKPwTbtqK7cjsxIYw5vM//P6H//Af/od9lg5/2Z9K6n86BTrpf4H0QsXvhJvCtx4vV1EHlORCesKAfNYgDMYa34GgalJmMFkmzX0GTRUnHhWus6pPn73vVDCBUqPUqQvPXQEhpcfZNBSdd00A1+Ec41gdxSvdMLTLJP/btW8tVpt17K5uYrVd25W5oIQ0dKXE8jllwDnAk5PYHZOGScEJA6MzcAvBtMXAxO64BfcyJnlPB7k8nwiac/76hqdyOoP9pb8HX60lJ4LWCNDAs42RkHEKJ4ZWL7RH0D2dpINM8UAk/QJ6lrE9sOyTlfwoPPDFR9RoSXhx/qibxaEKvDtJ4uYoRGc7kASpK4P2AX0GH2EJZUYG4nZsV0riFq/E2b7QlHdUYSX0qbVmP2FEIQD5VoyBHOc3oMAZtNVwgh/R53q9DRfqTpJ9bdBXs7TmtUWBT/FLh4uQl/1L7A9PLGYmNjqmYDYGXomhp28pWWf/hu63wL5G9x00yWvw0b4M6isCaK2OqdRGlI4L9BroHTuuR5KNdWhz3g8kJRWYjqE3aGcGROSkDq09ONSvevS+hxb5DzVCADVAykMWApj1QR8nghW20Jiwa9JTEq48WEwqpN3gW0uLRj/lVkoNYdnHAcr2xMlJiULCG9nmhHRp76g36RygdYCPnmvHwCN2cLEPT8Py2TqKNDseMoFZQtnJYw+vWUpJXcuz+i7QFCVy7eA4beoVvVf6u6F7dXUd6y36RpbBR/jS6CRkf6qW174LsmAAABAASURBVEoruIDtOGmt0Nsa9iB8ECQu+ii7YWjhtfQgFgAxSlj2kVertFBjRUcX4Vjn4mVJKJ6jth66NpjzKeVWobeAXzgTtuuG8AkdFvBbH3ySduSNeslZ5hCWmzzW0xzKaYRPi2Msbtr4PDbtriSuTHBYeIhL+a4YY9Jg3DJ5kjdlLU3S3hhrgqg92q+1dTjO8cpSm5ih1biCCpOn1K9xiiJ9Fvsrk6QfHi+6OjJW+uV1aMgcWSQsEhKAkffwJGA6FeTpYpkanvwueuuCK4/ybBGXdKmHmbEmsyYLX9jYfOR0+qJ/+x3Y3HP+ODCPHOnb15bxt5Squ+A2YKNenkBBXcUGW5bEhf5fiVsmS/axboNMlZH0y6901+Y4YRIPAaT/aKvz62vOV+K/FBfw0iQsi/DlxzERJfrWUpfOIfJoHwiL5XMiVkjznAtjeUo6spHe8kIRnuNhEF4qrdLlOAtj6WMbDXypg8eDesN2nGcs0qMMLXSCsohWKzFsjMp1qQenjefiQkN6j+h9xlcXGMa2pV8Biosc4+IAn26c9a0xusR+f8jFu77R4Y+NxXfQX7rcpLi7u4snNjzmV9+uY8jlCy+OgQtEcco3K4ztLjKm1Dv8EiNfmY989ldXnzh40Q+fnx7DjRx1Kz/SPDGHOd+qJxdq2tcLGy/61gxf9lW+E/YvCfqOPGcd+MShT9jWw4f+ZrvPx6QVWWD/4svCnGb9EXjKSzodbxvso3qkhpEpNx5QmzxOoQ1Jmwdo9qVLtFZDmTofKb9al801edIejug5+AAxY6NzwSM+s59eMu5Y30qNCjBh7rEHrw0dZUEnxt4ti2fnWek7+JZY/pHkfdpt+gY41IkyvGXD44XNOXma5REZ0IzvB7aMbYCr1haWxny03m7i6uY63nJ4dOOvHb69IefaYnfraFUfczSWUSyFeNtiXK9j5IBm9A93M/8J6yJzr8oBwbEYOaWN6JsPHApIX/oltnqgONlUeHVR5DjHyH/GNpxd0hfbntOvtSXtzFgZfAqFbv7MOU69pi/Bt5Un5C88cQzgsQ6CQLMc/hmje3nsKk1qY+FRWqyXj1JqOB8o59ov99qNMTfpgEhH2s9xAAIFPkC9uLtSMgaqxzU5k3DsJ+10oe+JQy6KDwzu6S9u9T8S+9bIeL1eJQya2TCa4wl/cgPggc0AfeWAD2lvylm9W+T9FR+03nz/QB99RV+1bib+zOjAvNFxJ2SFYIhfBb23cJ6yOEeLV9t0TK0tNujf3Ew+lLdt6rUrJfr+t/nReVW7tF9D/hblFHykcda/z3zbB09NefStxZZcYwP/g/al3CmOBUWUiCxcsv8rfCoTizZ/Bgk7i/2JR51JS7Yz97vhYd0M3+ZO0qN8jgyWlgG7kH9tpPRijPRZ7daSMsP47KuduKnvPRjDTR5lNeHP6sfDNeUkDm3C5dmCfwplJ17r00lhStiTb0ji6ydiqbFI2WnHMj6x+Toju9pqDOijK9DHF2EAAlsCht9C5yy0f716T7FdeYhbOs1/9mzQTKyltOsjckma6NiXSqxr5P1jNPTRiBvmQ+Y7K2whC7qSnkJ/xxm35ZdHwijYwXmajznvPD4+MJ/O8dUXGFRLiVqJN5W5E//NX6ljI/ACo/a00UfYKVs2h9xQm9B92i56Cz7SfYAHY7W/hkhV6Efa7Go9ggNaOgqw3Hyx3vlxBqcbU254u57wTyuUsvi7eZw6OKHvGZ8xBkmXY8R1MO9hzlr0zAY0crT+FTrUu77qQcsdsdk/ljyz0SO5BRqkTx276eYYy4x+he8bv0tBpw6g89Ba8qN/OCd0ZclFHXfCrpUP3QIOMyamXOkjj8rX0jf02bfQttVhj9yP6Fu5fo0P8HkEp3w3caLnHT45siaXBmWxJ6ackJs4L0UbTPzgLCm/iv6Jrzxbz8PivAo5K/46fpS/CBsZMf9LzL+v0ggUeF7ppkJ18OmstJmrSYmB0wn6Eye5Hz7+Gr/8+uf4zMnYLbvFe4yZSBoVI9BZAMMCfo+eT2lgIzu4m802JwVPidVzLiyArYE3kpjr3VV40rzDiDRIJ09PkHVQF8k64iAc2zHGahkaMHfx7vvvYnd9g+vJWYTGWiAC28zk0wD6cPcYd9B6z2nWM5sMNMcAjDas08gTfgatFrU2m0PedTr513gXmKfw+ZGJ1ROIjmDU2JENGxmlzRoMVtCaAZ86HcHx3Ebpse2uhMGqb+KqiJ9n4Aw8p6wYq0P10Hcpg68Ut5qJYKVvKQtC4UqnJet+V2+bujG4SOsziaWB/EDQySsO7LjgkzDBVynlzIzjtQcojo566bO0Bs09+BG3stA2DGIGM3mVf/Xtia1JozvPrcIr4wZ4NKCsxnVuwBigJNnx7uj7O+W+ieGpjHqbVWJXooLfQKM+gs+a8Z60ueOuzCS51Rrumm84PRw5HaEbNrgkWkEHZelEdH1zE+9JZt+/e78ktdc3OW6FHtULXdExiTAAam3YxxgjQc1XbldcvW+rNfbT6BEskmYmrX2e6joxW4losP2gT2V8y4lRHvQTk4lMLAjGEGj3tAF1rv/4P9r08KJMhKcevFfOdi6lkjjPYeCPImf8WBoiJ6W+xsIH9RBywedkrr6dBJzUZxZHjtb2pU2cPfzWtoxXj04ALqhSZ63FgI9U2oGcPBsnbFMPP/7wfXgiuNmupYb253yzTfvT5kopYVKwQXcmuyPXPLkBpnDl3zK0Fq1v0dcWFTn0jHOsRTl4SqVMSmExpdeTAMmX7RsmoMb40+mfwX+I/fMhJ0Px3XMq9oUYIMwBuE6gyvT+/j7lr9zdaLTeBa50KxOZeSYheX5+AOZzBMxvSGZ8E+b6zRXwoRecO3BfX2/Dt5QcI51O+EkbFfLkm1zyPNDfInzp1R9WxLbNehttM4bxI22ZhKQrBTM5sfk8LUkRsORVPrgNF0MHEgZPEvdMuBPloI9T9CH5uL29z7dEJpIhxzi2QoNwHC+NJrr5JsXTXcyv+7Qv3wjIUy9ixQlfPCHvI3F7YoEJUcR8dED9AZzKzbjt33b78PFj3H7+hPxfokK/+Eot+MoUd+jBYkzWvl9JLBxvsnY440EhYfzU/jzB85q0gmuGVxNQ7brBg7HfRbZjpA8So+v6qHWxH+m82M3Dl8+RukXnTxwG3HGV1keuwrcoP/u/sIgKgLmJ4sLS5OyErSm/iyw0hkx+xdUqNlvDpLX2BXK4LxgLPqjv6XPsMyx09bZVQUEeVCMD5znl4ULJ+KxtmuQaF7942ok+e+x2xPa0Z+31+vom3hDHtHsQJrzLD+Nl31rGbnG76BemOlJX2rEyHuijj7fVKrIMDVDYHHqGOPRXo+GjKxaawlYu5gB/+umf4tOHj+GmzAz9XYHnDp64KpdS5LHkYtQ3wW7hQdlrUwcSYvMMbfMLPmnc962mDx8/xT2+VrCVAboQf47//PFD/PLnX+LnP/8cn8g/3Fx0U0g7QHq5qFHG6m+N/5Qu2JB5DucR9Wask6xGruGbHKWDTpgxDudmIveOrbV5x0LuhA8AGXvr4KOnfoAek+SuoFOK/VutqfMDunliMaI9aTsASbllbG3IAX46SjAufY3+0gsGugrPS0n/2D/79nGwwTLmxsuWuEIrcnjMvyXn+Ju3b8K5YmgD+n8b3xF7PS2vwH/gpPbTh19DHakraZZWbVb6fHvoHtvfk7e9Gg/gUZvtinSUGGqLFXEn49mbm/jhhx/jb/+3fxP//t/9H/G3//bv4psf/xC+SXdD2wraKnIZKH1rSZNvcywn4m/jmtNz4Rgv+9Zgo0TfWs4jXcHGwG2O4aGcf//F/33nEznmHZvHxgcXHCXoh+N4L++pM+wtryxyrcvNtwffQroPF2gz9aVot434PIb27XwGupSxV2USAXToyLcBmNtz3qTO2KJfb9bbUIeBISo/6yM/xaHRlUJ7SRtotaJeaMXffVNGnrSLBVfFHsS12N0r9B+h8UhjZZw5hfmSOc1ygLD0i/wA0Ct9jdVcwFOZI1qYW+2QsXIWzoFFr5s+nz9/iVv/vhr57iO6lhbjmj6nvORF3F7TDqFlwt+1XQ8MPSx1Y8K3f5f2OPMLj9Bbh+Va+p56FpjEReOpcaWRR2mL78ixevpqZ0/mntgbEoB2ZAS4AzFAezQmSYf60Ja8+iydr/jJDMMpAUTOsPw6z3773ftw/nWu1H7zP+zoTgm/4GvKo9WasWGa9nF7r0w+hQvSem63TynKGprEAx/alXmmurO8SgOycWHvswTIVyNPF3favjCObAAx3tjtBoD2itmkbciTvCdf+Jy8K2vf6vct+P3zPud3ebaPccF77egB2Slbn2f0JFx19Jl4evdwn3knZog9LIeaxmphiHO32YZ/63GE1pxDkUdXStqt7aUvUXr8pG+h3lbMLc4lzjHK5hU7lU5pMFZPzPPKRptQHsbVI3ILdDMMLcyP/XVl5bLZ7FiXXceb6zdxfX2FrV5FI/6qG+nTVpSldORGGnHBZ3HcP9yxobvnEc0Ln7uB9hVxaWAuojYeH59yrnDTWJnQJU7k1M512tQDG8p35BoPyujlOV7Idw/IXl9wHfjrrx9Yx/7CFHeKDb6/Yd5IGaFLaSpMIkOrMUhzwT6wATeAntnI0UYYKEoKMuSn84i6dz58IJ+w34TtWPbY/iPzQ64bbUOnl/pnctT724cw9hmbP5M3PdBXPlB38qTujdV7fMY59JYYr43Jr8X/zcx8U5jajjmoeYE5QoH2OzaWzCGEg8NCLTSj+4pM+9bC+DiwcaceLOrJOnN1ZaNcOnxGnefGGQc1XoVXSk355RtIb9+i523YX/0+MpebG0gDSL9+fe6wRf3I0gEbihbf7bgrNe8jCmM6yv/6Xzn5F8HF/4eQdDBd6kweHbCZqCrFG56XCXDOTRGVfmKBZclmfhRKT/F6At6Eo2mMBg8XITrGMk48ZQlAVcAWTJYxxM9wku5bI26ewkRYR7aYgKfTQaI4QMXmzhQv+ycS0AfKIwnSMyclcxqfcCoG5sRgAmTwGFlgba924X+T+oZNAIMU4MKFh0HEUyYn0vffvov3336T//Vqq9ACbfJkX/EKs6RhBvhIFDkpMelwwpRXJxhprHT2ejwHUfkw+ZUPi68SCrcihx48FXrFYUC13uIzYMBW8oTw0mcmGCnJOH+sN2hvSVhcHKy32zwh8d5Ft20NuR4ISC7odE6EjI5ryA/ehorhBV5noo4LHfEvOE654aAu5dFJSfpNRnRQebR4z2ybE+yBhVwWTjj8HWQnDOGBBHwlpMXJxmIQcvzSHklK31o4wVpnIBSW+E7IMgt0SqPBxXZpMln5mgg+PGAbeyaRKYt9DKDqRlrIJ8+SWy7qs0TFLmu0voWLcSfNAToMUMFHWSQN4JYPlEJ/RpaCHEu0WsP+Jke2v0KrmzSOUz/ZVhv8FZvzWhzDpKt+BnA1yoqNEfvLu/y5KJyl50A+AAAQAElEQVSRpzov2IrwlVcv3lJZqMwsdLB/grJ+Iq/q53ihM5aP8JJ+Fb9UQUMspVv44Cct0AdzBfg+5xU6a6vJowmxutmdE08nC4EkjUyyLsoco93tsEOLehaqMeEEfp/7yqRKwpTj4A/EX5Ml6XTB6qTmBK6PSr/jncC1X+GckLFyUUay22rDtqCz9ZAEfHDp/42kYbu+Cl+PdcNgfX1DckJSAn1rfAYpZDwRn4uPezZ4n0mc3cCRru3VJq5u3rDweR9ucBlfeuRjcSFmnRsVIE042plK9u+qybfwfVYv8iJvFvlwMTqSfBiPhqGJLl6Ri/EwH+ABVFFrDWPY9RW077ZMumPUvpKH4LfGA8qCZ8Go7Ql/Rrbz/AppJZS79K4269DO3SQ4IcPgI3zvjVGOAy1+P+VGUPfVHoLF8RwHEprAiQbkPbQWtbbUXVcLkBYqhLfebuIGuV1jKzvkrF1oHyZEzyRS+5eJE2vLnHDFmQD4oQ2kvIivJjvqXl1rB8IZwCsmN6GVl236v3/49cU3U5BH37eo9OsKtsCzMVg4wnBh4Zhpek0ZDtiIRdigzzqvDGXeg0Z4znHoxsWpvlb7EuNmjS3doI9tNHAp0/wViPPgBR74MVD5kV5l1wNYGSk7uwrbk98cW8sS7wv6DSwH2rnIbtKVdCM74Slxi+3iKoxR98rCee1A0t76FoViwr5nkeg85VjHGCekyU09i3Q0+LhCb8rukWTV2G+98JV7Q1bSLh1uxJj0ZkII7Eu/1Vku9hWPPnHE1oRh8tcquqk17dI6bqKSdFt66oUvfmmpraf5LENkMcPTjF1Le4mC7bUYiaN9q6GQ5M05+YlNPIvz3gncNNJc8oJUuRqdufCtPbRQZuDrm8u4GbwRVXoGYUcoV30kf70EnS4xfB36lcXEubalr3QoFxNwE/cnYorwBVrhX9r1JWVm0qx/6zPb7S7WFHkaWoM/aCsFkk/IqCSv8vTly6f8A/SpV+ZaaXYxiZFwwLJNmgYWf10pmlyOuyIHutpehXF5s1un/RrD1YG0HZCrsIX1xMLBQ7j8NUEOzl7Y+N0ztx7wrwOxXjw9sCvykf7G4n9gwZRzVAe9yNVY4tx8RK6oihrZWHIK8VmhjuX56uo63tywiGBj3YMcy4rY6CI14z0xx/lb+1ZmmW9k3Yn4QQ/0cZHtkvusBU9VSd8UlvWb80IS0mGBsdAmLerLhdwlDgEx3FRRhzMbzx3QuqIuIl7JpZx3qAr5N7ZKkzmS1wB4KfYt3F6KvS1Ahlb7XfAqJ597ZImEyFv2mUsV4HS1hGUCpz79Mj0n3dqG84a2i2FT588StXaUCs8DZUy964eWFQu9Af8d8tro12Ik59DWQEXMVzcTMe8UhX+1tpw3BuxQPq3Tl6TbeJH0EBthMvOhYAysQQvj4UWcylObci5Xlo4v8GTb/8vdm25JjiSHekaHw4HYMrOWru4ZDqVL6ejo/R9JR5zpnu5aco2MQCKC+j5DRPVQh/fvHXKywhOAL7abubk7Mkrd60N9bTFQpMNifV8r0JAGAMV3ZAHspqYwjEnCPJGvduFPycWy9U+5+H/MP2VyvlGG6/UKn1glXRP65sZB0YGh5B3juZf+wrUrJf1OWa2Qj4vhFTFmgEbpVVdHfQWavM7QkTAZF/zYnrYKLtuu5apnuEJkJVqryL/lhu9mjT/iPxmvwx/9vaKjGpCEbsj1iMf+GbB/Hvrbr7/Gty/Ln67XWmNDzH3H2uaO2L2G1pxDxc+cZV74xrrMotwsxrKcW/HltH3kLFblPqDvHh35rP68KkfzKa9GTnUiXGHpkyfGKwvfEpnnI/b7hkgsi72LQ/3oI+Zxbqho044VfmsD8mgZ4yZivPmYscf5Ke1laNEG7XqR1zgO2Obi4zmnoQNpk/ZxPcaIPDfoTh+xKJ9bYp/yef/+Q1jUqbiNZ8s6dcKOZug+4YNzHImry6aXHJP/IE83Lo3pR2hUx47H+FOfql8aPNxeg39EDw1Zqp+UXa10L/gXc0tt6H3FWnMXrkuNf9vtbezW2xiHNfbXIvMJRgQGIFzh9BcYi42doTUyPtjWgGk/hE8uCv3Y5wH/VNbKftH3IfMu5XqGn+9wUPRyL/9LTqa9il64IXPoWD3bz3rt2HtjofbkZhxdYoDnLXNYbfJLLyrfmINnrhbnA+EI/424ljaEfWoj9MYvF+j/8ffiqf+x7r/H09+HcrFa/icywnSyBZ3kFRtL56sYWKsGnpI6tzH75K+g2z8RlDpKo1QMtdJvQaQxzARGjU4nd+fYZMJFugZQugDHZQyABXmkv2PE6wLTwGVg2O9fwoXYM4mTRkL373g0GBPxb5xCfvv6NftpWH1taXyZkBAwXKyNmzF3oX/gtDT/p46PH2PcrEM8BhidGabi9u4ufvrpU/zxx0/sXN8RmMd0LnlSVjpWqzV59l7nNwjoXM/s2sqnAVE6u1LCidkguSdoP7OoVBbSLW/21filtwqzr7pfuGHimBPBTAdZwk4EjKecucvgkYTxIB0VnlcEm812m4ndLddbd9257qjfcTXQHXC05/1jTDga5IXjBnALQzzKWNwWcYtD3g0U0q8e9iTVR+BYnzBaDSfErjiBnnNDwkDqRpMnPybiR/CdcX51bUBTJwZkNxJ8K6xeaJCOHl7G1To2651xIEyQTXClyfHinZHNBA0m6sJX/gfocuJ3QnxgUhT/kqgfEsaBQCjdR2gxSL1xVf4WYSLKtMuBgO3JyWqzDpNnabLNwJQ0MJlqN9bZ1lpJe3Ncg+4B+lEkcpgIwBMiJBHqC7KuMZB09U6qJSLl0Ndwo8m3i2rFrvoWq2EI7Sb4Ed8EnV6l0bcRBuD3rYYy9wTHNick32JQR06uR2Rjf3UKGOTI3SnvlntvS/E3pWD6l/vLhUr65e+kUz5LB31DS16dSD98fB+3+MsKnuysH7lh4iTTlRLK0DeD3n18F/YXhm3K24VC0MeYcC1iK8iG6rRvefrm2wH5P+s9Z/JjTDmwEJFnBJubE048E5OYNCiPHvnU1gAPXwKjKDO/k8eN3bvb93HHIuPu9iMx4UOYEHSlsoF8yP9Bz9PT50fiTsaeF8nKRYlx49OnH2O3u7n4ITKlVd52uy11DRLOufE4E88UpTxnoZ/6mNCLPiFvnvIcSLxoIokZw2S4NmIACxr9zQ1Ox/BIlxK5obbZZlzyjckN98I+4RTn9C3sDF6tYwC0RMpxvrTVWol5Y7ioMtHseQ5+xIEBRB3ADSx1JDyaEDFRj/HCLOgm6HjmlM1ki66RMbY16G/c12itRkGWtbYYSbiVrXJ753dTIKMKzlnfPRzz7aDFVg/odmKBijyLWC3EEXSqvKTHciSJUdf6lrYvbpnU7uynTRhTjQEmjvZt0ja0EK98GrvsB5ELb9BivRjdwNMu7evzUi9BxDWYddzJK/74wMmicacrFd7X8f7dh9istzGw2JZ/OInfE0JkEsC5jM0kiXt56FvLRY/yDX6oDrs6B1baehZqJdRLREdDoUiX/MqrcvE5+CkW6OnRk7Q65zzgPy6WBnxUP31Dl45x7DVGGFv9Xg1lZl/tbgC331mjHu8fnphb9yTDR1iqscLudvA6juvw50BcfWDB9URxM0h6jG3a5+3tXayuMkmhwEHXQt0ZL/O0EVytUgev2vhI/C08KwP7rXg2kW5tiMLCVjDatDyKK0pJePqh/a07oiM3GNX3AT+e8LsZXWsv0mxxsy3lzYM5SUF2lWJ8cpzym0jwhW88HqBJ2NqsPvzCfG9fdSduN5bld71Zh7RLp+M9Df7y+XN8yTemH/DJKcSjTgKlSecJvTgPGjPdpL5hw3TrnI1MxJ2l1igUdWJfafz5l1/C77hRn8aUR/KkAxurpdQw9t6SA4yrFfhAhOMYpz6R27z/8D7evb+LW/Rj3Yb8SJpm4lb+qQdz6SM2/pm86gt0f/n8NReay3chfY6nb4/xSp8ZH5X/OrRQl0Mdo7aadoJY8es5/PMiac2+UVDBealXJ/NMtxIrbEl7+wBtH//5D/Hxw4/x/sMHNlZvY7XaEFsrIxc/PCMrFy0nlHeGJwAkzOttLcBrLdSJtmM7WNPPXAwav0d01Nissk269ElzFn3CZwBmPBKXOcTTwzP2P9s9KjoIqDF2m+uZC7hBZS7jvbAcr546+qoz2/UJbakwVkDakriOyPBIbDOmzmwy2cd257q38xQFfxan+tH2HtDLK4c92p5yty1Bdo6CMvo3+F+vN3kIuMOOjE3GfIu8W8w5pFkZKStLVypAlti78FBzvh/x4cbGhHZIh/BPmI74hvHi6fGRfPIQrdaQFvmStiO25LM4S6lxIE58u3/Mt4LNm3v6S5dxoNUa0tywd+lZkbNqExWfi4L20PURn1Ymz9idtu6bkYfXfWgLQRc+xPQ59KevX7/E/eUNqFk6Wo1bfMrDk8Uvp2XDUGYcKA7uC4As4lTeGZfI6dJHmL82m21oN+rSfFDbcP5R50mHMICVMDDIN2x1ws7foP2acyofZavfDNA1JM9r7HVLbrEN+R/Qn+1oMxr3ykh6xPGMj3/+8jn+37/8W/z888/hm3PLXFQShn796YePOc/Lu7Qdsa8j8j+gM0v6OHHCnNnYYd5mH/UGC1HVBzr3mnQgI6+lLDrWpu1n/yP8eaglf9qvfqRcxOvG74T8zWfs59xjLNg/v8Tz/in2+9f84mr7BDjG9Rgjmzq177Gpt/yrjeuaSZkPyKqHNmPNls0FdardSssLayzpUU7aq35+R66WukNvm80N8r2J2/fv49Mn1nh//GP89NNPsVlt0dSZ/G8f+b8bIif9Uj25WSJ+deiz+vC62NZXbO0QzkXSrnyUV19b1FZDu5cGN9lXyVcLdTm2hnkRy7ANn3fY5YcPn+KHH3/K4lv0t7fMm/hAzTmvBgP4lKjwri3ot5hZ0q0viV9bNR4M6C34cR2Z8j48E4OP+J9ln3Hb+izo7kj8UW4ZT7mXd21bfVmMcYCLOqD7Ai0+XIo8e2ufjAVPj/m/P2rfK+hwDpJHfU65SesJHJYZ/idsQ9laDtim86W04O6C/YcqmPf/en7+FumihIWGQjq53KEqpK1yfPa1VwOQJQ0Nh1OBBuaRJHKNUW6ZUG7ubuKapNgPC2WCnNKJvB9J2jRWjXQm8VLBKlvjkg7RazzeGzQyWLDTCikYuhAKVwyu9iEcS4/xO5E6qdpDWCY7BkQDyoFFxZ7JwUTW1yO/sAngK+q++uZmgEbqxKWBHZhATWr+8ud/yz9JEJYG/EDC/MAk5b2TubjWOK8ykAZpVk7Xq/iccHxu/pkWk+85ZjYc9hxOsSDjeXWRmzBK+s8523xltad9vRkjJxXuhW2prYZyHYSpEHF1ExsD21Bb1Kps6NPaMmGAo/aVOFAcnkXZ5g21XqVRvWzXW4LTuMBvjEn42AGOOVGOBMAjgUGZqA/l3oC/Re8jHQwLqAAAEABJREFUiVrykTBJv0RCJycm5bqMPWALM5OxjQs92pcbWvZxgvBU8eHhPv8r0InJURwG81tO/gzYPp/nN9SsHbBbLiiK9CcNdYQl6gki8qV9VuRSSqXeTyFpbJeAK6/rcNyAPWvjwU/+jfWRXW6KbxC8ASt5RgaeSDihuftvoNy/7NO2nSx99lRJnjDS73hcfCDFJbllYe+Emn25R32hfky6RhIKS0WH0g6TIS1HZJ62S/JiYmObAdOgqMx3yN/AbMKhHE0qTBphJZTdlpON9VrdrmNDgnstKwKxE4M+Jx2oyyHhhOq9PIs/K/mFxPktJ2wgnJCPG17IRH+QZ4t0iFtdOl440ttjS7UW7JuxjMu2N/QIRCeQzRpdYLPZwUHUC09seaWOz8V2UDgEA5JehUVFyZjz8eMP2K5v5kXWqXOtTFl/+e0rk/gz4M7oe0UCvGHyO7BI0tbQ4dNL+AWzT/cP8fryQvL4FsYUabdskfFHNqz++Mc/xCc2e0Y2MUw2nFSV9+df/5p/QnQ8HtAzfgyxRyauV5IPTzeNMbUtvgnRIcyusIDnYfkTH+SJLGGQmuWDF4VyMlkzTl6TJZMREzPl0mMr6nHAD6XXkerANsdX2sf1Olzw6T8maDmGOCxPNze7WNHe4yPi1jZ9U+Z6eqv/CtPEYocMHOvzivGb3TraAE8dUu4CeZVouXg6hwmSm24rbHpoLQYWCY6/JanZYY+VOm1V3RjjhakPb292nHrdErvWoT8mH8gyoiz/kFmtLdyU2YFfWMId8F/76ofG9W/EaxM0fbcUxlIAkJtwe3zWBZNWtMIfHH/HhuV6Cz+tRqNIyx2npVt4VndnYkGPLJNv5IUhhYmU8cU+0u/GkjRYTsSMMyVPD4mbzhsmv4tvTNiX2KUL+dXmcBKkSz1NJfmsUWjznp70KaF/eC9PFXqUY8GvgibronCDb0gfA3gs0bcWA/YxwuuKOO0J5MjV/srriUXs4fLmgHOJfArbOCAo9WQMmrFPeVMd+vLYj/nnCcpb/uy3ZjH0gUXGh/cfQ10bn8TjOOcAde1bQcYz7TT4qfDKJTfFJ+QsnCglBnS6Wi+Lnw1X573kTgIYUBg3wNuIPrbo6Qa72t5sOc3fwu8YxlXF4YaOMdvYqVy2620sfW9DPsW36GbP5vxlMd+LiWSczXFjbdIKXnkRbwRt6Nf6o3LhnnQGvc4pE/MPZWsMcDzk8jlf4J/Bi06S9jFyc2s9JN0NPemHdKYP8QGci6ym6KlUNz1M/a3f6GM/sHhZEUPV04hvfuIgy03WFXoeeVbna/je0GcA7wy9T08P4QGXbyBd/fyNuUZd/m0x9kBGaOs7ZHxzcxd36S/bGIFXW0UaizzUM0bHBystzLnYsvL15N/FaMqDnWt9ewVd5oqpV3hStvInveZWvXArcCjS90Js/vrtt/jllz/HX/7t/4k//+XP5BNTlNRVZNw9kDPkHAx/iCuc37R9ZWzss06dqRNx+SxNxoM9uZ/5h39GIy3a7rWPtq8+f+NQ8bfffo1fKS8suBc4JZzjnccWnzmjwqVwg2zEQkEWcXk6QZ90Ok9q88YKemTOUCs20RoyxFoRvPSpV2lSJrU2fKMlzgVvi5r9i+jCN5XMndWbdu3Grb6wWW/jHXqz6Jsj878w1Zl9XazrI+rePFh+ndsLerSftHtfiTtDq9AnviXWO0YZOn/oa/KivciLtuZhjrRc45+8+2dzFTjr9Ro7WkeDL+O1eEZyX68HYye5+7KpSN4cJeRffpe4URASH+QkHzO+eGDefeIw84E88v7bfTif2Saen376Mf5g+eOPYdzvgCds/zxOGyshVn7xOaEj6VE3V9WlHAp8Mw6sKe+0bzaccp7AthmasumyT4Zs+uH70OaaR1oAEQ3eL12yf8XOe2Tb1waP9VKK4HK843J81gQ5znKDpTG+Ej/W8fGHT/F//o//I/73f/3X+NOf/oWN0m3443y86OjA3DxxQAZHyoxGeargNUaM6GKNnWwo+ufQWnS0deVv6IBH+6/w/R39N5SRuGWdOmm1pn128CPN2sULm+Kgi0Kdc4o2qdzMp9lRxe4X+rfbXfjGi9ctcM2xjBXCUef+iWtjI0g5KP+UHzHafPwzvummtPo3Psqv/tmYR5TrIjD4gHWGyPmlAIk648LxdQrXhI41Zkmn9osC6Es/fp9gZEaX+oyyU17GsZubLTrt6frv4Uaa+UAHgcowD9eYfzebbay4GvPky4PbvrbMdzbE1s16G+O4zufVah0DbaVU5sY56fI/lPhMLvv5t9/igc324/4ARZHyLlGTQOl9Iw5qu8p6iUmRbyYa28yLJjZY1NXN3W28f/8OnMyXtWJHJUrwA4/8/v1TqKeB37/XITMfupINooL3M+rEIhmvzuzf2YmifPWRI3OMscYBlbEVvBZ1ZNEPpK1AiSiE49X+YAqIpAWA/yCf5Ol/PS+K92+xnpQvwqVOivCQM5mTxk5NqKBGct9w9NYqBldx2hZ93jcMdgwDwW67zcDqItPJSU3pLHuCuNa5YtKvKDwRYSS2ubBRyVjOEi0Z5LMBwlMii885BmKkXBi1Nuhq2EONNCSMiQ87+DMLpymm6UiZuJ/zagLyzGnk/eUE4PHxgZ3afSYRBnmN00X0w/3X+PXXXzndfAknBXfD82SBExb/5nUm0xPfQGBZIY8efgwEkHYh8cyuKoGW3XWNuUGnge8EvwcWiPLclRLKc7V2sl/oh21ApKmH/TNIGDCpVTZn8faMG+jf14DxdDgD20Cgrk0HruilRm0N2XClXyfgTiBoABoSFo9nNK5cxejJofobSQrUW73wVOhHvE85zASNicDnGCCBvmAH6n2bujcp6JNeRzGQj+ikW56vheocW7IbVNDJPiYJBqc8NWbhrP6lw6C52exi5MTSsdY7tiskyEzSDCfhX4KmcijWU+nVSa3WRRZBvXrKglz6voW8LjaJHdUK+AKv57QZ6Z0IpC70jmxaHOUdfEcC2AuB12Bq8mCwdzKYkI+0IdaQNWkv4inAhJ6JUzzHZl+SFO9NsLpSoqGvAXsaoNWJIYAgDBSctrtHHi5qxUt3qkm8oM0xIxOKtGrf2qv3Lrbkc82CTF/UzkYW4faXXydWcdkHphOeG3Heiztt5O2qm6WWp7yRZnnUDkzi1J3B3fHy7yLPNweO0Gef5EOi4QlE6Z/2m5GJANVjgzblpV1ZZ8khjuFBOBZ9KOmjUdqvZQef7zm9Vp90Z1TRLbxNX/Tkz81gK5YFxjZ1/Hj/lBtDuSh9eIyXhwdOQl5ZTMwJo/C7rzXt+/bd+0ywxDMySUuvE9WMT3/jRPzl+TF1ZdKgTNS3/u4J1BF9D8Dp8Q9p7gqQUzBIFb9Wb8omwEcTv5EE8vfv0/0OHxOcI/Y3YWMuLg/EFuUhDQO2Ix0d8NTNkT7qQx31rYYbRJvNJlbE3q6AFxqUk/6+I+nQLgr16iTpJVl7pkzQbJ1wpH2DndVaU66ON2YUYEX+kJyD334+attgijoMURhTSwnp0FbXwulJavApY64JojHIRG2zXuaPkbnGccJSJl0BGrik04Smry1W6GCz2YYJlfSc6CzNz8T15/0Let9ja9JVMybSnDo3OTxwqKAtNeEAw+/YEJ5wLfrJLQmddUcWIfKjjCv9xSWsN+LAivgvzT6beEmrZdHDjD0cI/2BeCFeYSlTdaeS5bEOjeElrosiHqIYq/oWta/MbRWQBYPgg6D4BNJAD7YRt/KJGmSknOkMCPrzoROwCnAasbpFGypzdosBurtSwkRX+5zwVe1PepRxB0x5MJZcy3e6MQhlsWbTQj6cU1+Z37W5oa1it7uNHYnlDrmKpxToh2jhHLDbTLCfnklI50haoYOb9LkrDmkwJmgz6mBcraPV0W4hXd6ULqJiW1cdbLZr/HQbmw1zKjIVhv2k8YjvHNFjFyVWLCw2lzylZ7ztJvu267eOKaWG8JXJGT/MeugUpjIuUQyRcWY+OLtpRSw7IxdhzZcvLDVv0M6O2In1lhnfFL56dVNCnxzRxRrf1B8H5gD7WRp+PRMbHogrwriOc9EwAfOALBFr6nV3+y60ywk+je3viVXGRDdKB+CIQ76VqTyc6Jd6QG/mZm5CQ37oj8tCfR9uBjjHHaUZ/vpWke06F5X6xpXevmKDyEZapLErSMfSMe9xUCDMiQWy8Ez8Z3AjvpA/Y0qr2IcDS0TFx9Wncqk9cLpADyVm5k7/7Mw3jb6Qm/m9T58//5WFERtA4HK4slK+E/CdlxgJvBrKZUAGqWs6po2ht3oZJ33po8jz6qNdKSlX9VQYox0ob3PGzB89jDnsbUkcQ21sWBfZSic9IS916IZtdrr+UkgUZXDE546HObTNnAvBWWsFLwV4pZDfoBT7Csu41/pGewvfJOvpI0/XUhlbgGFfc2oPI+TH5165ktvtfPPh9ibfAhmQiTCVh4tV+5pDGI/NM5xntHthSj6gQ/30dcHvWH3xDT4OzBVu1kzcC8/+6nAAB6IgDk6xwD5kvi3PsEZchh9tn1gu3Bm9ONY3HL365uCe2LlHN2fapKXra/RdpTk1Ixjul4/0+megh/1rPJMz+eaz/wMWSsF2R+bvj/HhE+Xj+xg3I+o55xpgT3/UEhn/ag01Kd3iVJcLkgKSS6HxTFw4YWtpP9B4xCeVtWOls9C1A1LHKOcm4SwlCMslebdd2rpSoqsN+dYs5o3CCOrPIFem16ItUk0Tfb0J4KFfv0/rAxvB//Iv/xJ/+uc/xiffYmE+DWiQNmORtAoHkH5EbXPOMfq3OlthJ8rGvEDfqcpDPAhI/pRx6UsMQ43sS/wa0LP9KnT09Pde+k9g0S48DD8Ry0qI8sy8PKfvOmcIswLfuLUxLuch0TaM+7WhC2Aqg9Zavp3YwDcDyzrAgcFc+BCf8cmv5GEHDvwP2MsT+n/DZvraUlbSk/3RHYMU47LeXJST88+BQ1nXgE9P+4yFM+OXjoyERqmXZm1+Ji6WUmNcswbaMe8g6wqNwc/h8IbNz9hXINseWQ3RWL+YM7U6RO17aCoRfuCvDS2WQ+AxBuYAn43VtUI7neRDP3h8fIx7Drcsz2xAH642l7RBHbzY13wyi7zCrJvC6l4fPxDzjSkVPd3ebsPDQdeahecO2v2gatjmd463xgKxXij6vfL3err0KdBJE0TwcdGYD4uIAcZcOafvOwcciReO78F5LdJj6eUZftTX7xgB5gP13P1DfWTr78sQel4IwHrSZJcn1MiNjRSovCpEp9CADARnHGTGAHRietHfT3b2BhComXb7O87gU1H6SNAfCfruyvvseI0zCwb6xkQiANs0zCOLrO/JCAZdSo1suxiE48XflRpr4HpK9dNPf4g//umfw+tHAqMJovjWnN6PJK+t4YRBkkIQP2KQR4LGkSQxgLnebnDsVZikScdE+97XE0nGTHaP6fxB1xJ58sMYQIU/0i+FaZIAABAASURBVCFtBqyGMxccXPoOwHcj6ZWTJvHBRtS+hs63MindrHF+32A450LFPibontC5MeIEavBRjosz7/O1WRev/u23uFcER/VkAqAsbfMNBK8+OxFMBA1hyYf0PBFUpM9JR4f21X/7ZF1XoKnGwksjmOHm8Cp/lWC3BKoWXpfnMZwU/II5d739srEdQX0Df/IpHMcuTt+APSJDEh2Epo2kTWEvygbjSTlI98vTU3xj4+7rl6/hibPtV90o91ZrjExcKxcKXMWTMiUoi9tyy8QyoA9l+cSpt0nf9bQKIgCj3UZ4b/w6YoOJm0D7QNB1x90TU4unssrSvuIasedWW6hr6VZ28uMJn29TiO+FRbX18l/tW0hstT1syVdihaddmRwpB2GXUrlUiUpZCFP9O367XUdjodwDhw7E2Jk+CJKHWhc9ddyrUyeDiQW3NiVPLnic6PSpZSHwnImQbepfn2YoQfvMQm3KNyekT7sDUZgAyEeP3FWXbfKorR7xIZ9fSfq13xf8WbxnlYaIneyDqxOH8eDIpOsJ1Ywc5E+4Ll52bE7s4LGHF/WhTLpSInVJ2+3NXd7bvysAlGBCmDK2r7AndChMUdfahf44YLcW9eaoPfQdoNm6WhuLjZnFzyG/Pyn4GfVLbMqNOWG9seBTBtrRv/353/ItImNUFugwVphsFZjUL/TJoanDRTeFPicIkk7hnYmhKBnaWvKzwpYKep+Qh6/1L+Ux9GmMc/kAQzjCOHJqpT1+9s8xPPFkcX3CrvpKjOy1H2Lc21smOPLrOO1UHXqvTo0RnoAbE6Rf+YlohjZ1qI5cVJ2hW10c2ECx3sncjS7jknDU+ZH4Il0+v7w85ZtRD9CkHzjO+pkFnby78HDjQ3lKm7ZR+4I4aii7tIPdOtYk68pEuNqneNJWkZF18jGg1w2xf3uzC08Rb27eR8oS+2m2EYNG2u37QsKurXo6LA0dsso34dD39SPv8uJCSBvRjtWB/qRslK8xU3odU4Fxi12u1qPshL4vDun8Wxr72mKxFfTTlRh41o9X6N17mA9lUUoJbU4cPgtDv83YzVwi3RlrYvkZ4NE4ZOkKsQV/lwbpfnl6TD1oJ+pY31hGRRi3b6B7s94Sj1smaZ40/nb58yR5F7f0ADaHGct9y8dxxmEt+whNT08P+M0DG0svaW+tkhwjd/9HTukSRjKXv9Cz0AwgAgC4MnUh4ALXvtcYoT1qe9Kh3RgvDti9sjBOK3AXpM6npVREWIQc2qWxp+PJ+X/EjoYBuesXXQn1UCvPlFKWMYkD2alnyQJYCFf5qqOGDXnfOwbbCoZ1FDfFFngdQ/4pFznOr9/8gnHkr+0r9wIe4ThPbogt3vetxZJHRG4ISEMPbK97Fqd7YpR2JJ/Sqyy9HpUBcfb18BLSq50L33EnYgBneGG/tG/k7CaMfwq9f9mnuRtLfSNE/px7XPxb3vBhabUob+cD7+3jnDkTFzJuARN2yGFa7IjVK2y/Qrdj9HdjpDJ4YA7VDrXfK2zjm/YpX+J0TPCj7q+bovJ0ZqHtnCIsY4X8jeRw2+2OaHTOhZrzW2FsKegSgrqCbrusCe7Qh/d04CPdvnkgTwAI7UZd3N7ewQMLT3hoA/royUsIdtpART9b7Pj93btYrzehntc8m9u4Iadc9C3nVFDgtyWUuzZrjAx++srcgk78LiZ5VUcQ971vKUlp5BUZDq1m/NJutZFKe6011tiwV/1f2zYW0j37DtDp+CNzlDi8VzYvLwf8cZJdTAiqoENdHIjjE7qecp6cyB/mXLjqb8GPvEeO4kFioUGYFh+t7UqJVltok+pfWpVfKfhhwBPt0nstXWlsflQ2PBgHvSNzq/J3fCN/Fecr9qm9aPcTube8OP9od2/kC85HHry9YYfSMuKTW2KYsUhdmb/fkO9p27fvbsJ8dACX9E6sJczhzOf88/hpeotautiSp5ojLhvXIzRKO9xj4+erDLiXFm1WezQX1b6f2WyQHmVt35xba4vaajRyzqG1jK1DbcDFRrk26iz1ej+00PZ1TO1ePNq9spBe52hztSP66koN5bbZbGNDDPG+Ak8/jhKXHyXJAQhPtUIHh2zrS/9eg6FePTunKeO3tIE544i2KR/SkffYiz7jPQZEXJ1CHXhANUGPscG2a7n6Vgcx8jhCm/2UmfOP8vsPBRi2y7MwIO37J59hpa81N0kG5FVotX52IwidSNvh8BqHt2PG3Wl+Czc6Juima6iXCbsx3ixlSn+4jteujAtZwCXsE2NPwF4xL2vXQyUe0KaeZ/AWdFCxba/So86NEWtiU2sdYjqH8faJtcv9t2/x5fNv8etvn1m/fImHr9/i4eGeOfk5N0YP2KR6Vd7CAy1xbc65QFmmvqFjvd6mnW65jtgVFoq/TqFcXcf5JttsTgTTkJo8Zly6zB/pK+t1GLsGfM3lfm7+a98MOIFYHagLy0G9kBtL2xE/tChHbeaNNnWpbRqX+1aXGARcY+oy906hvA7kBq5xHKuugh9psVTkWrGPAfu0mAsN8Cp92k4WdK7+hSvPDP+H+Wg7/w2YwTqgUsd4mw8Y1pzlhCNoOzT9h49MWSJYfOTQc04uGpcdC86jYiuK1QiEq7NqdBOByMBkv8DBvE4YoROW/axz7AJ7zoTVxbxOLqwBYzIweqrr/yDm/zrgyYc72qs0/i0OQGHSqK0CpiRtiR/nMZHbbje5kSQsJ3uNTjbO878TYKYMKEkLxImzK4VJpEKa10LQb1n6S6Cdgasj7DmZ3nNyZBDyz86CH8cbuPtaQwMncoTBx4WOSfWB/gecbwKGPDIlJX6dUJi22df6Cj7pOuKcOp0T6AvO7731liVYzwvPwL22iVf9ONZi366UqNBlEOxry3vp7Qr1XcnJzHpp/84D/V24WD84ZmDcwATE/dBa9M0J8PfSlcVS4vJTa73gMeCew6DhYvPp8TmeSSTlSV345dwRjD2jnb5GV2uoK3GXAnzq+r4hU+qhdfC+lAyY8nwkwMsjMe+CGVgBLJ66stzbPmGP9r/KOvWBTpSVvSo8NYq4GZqv15qsGOiO6OEV280xyNp2+/XQCkn0RQ8kayYl2kQWJiqDp37l4k+ZNWRWpEmEABHfhkmg1sbT758zg+zWU29/A7o8vJEoaTvCzQIO7cAy48P2+S6HCw5h6d8Tckq/hA/7W6/ctVV9RbuxXb08mwhhp04IystyQAbiDmjrLqQmPuDOuRFAMkGfI3IWPsdjOZGYFDYmhYAh48EbPDi8IjsniUx6hhomTCeIF4dwvRfOJHyKYwp+odwdey3KsLYe8uGI8SZfylsY0qLOtbO0J+xC+t9YjMz07bAvaXp8fMCe5jBxdcJyEXeCT/UO1FAHJsPi9B5WIAeowJDGLMhfkRdgJk3wF1Q4wT6z6ezG857kRn6sL/QTVtgHOMbFJ+T+wCaliYAypzpxFzuBLulBFo6rXUVktlAgyLZXYoR2qk1fx7aGbKF2QjcTtpsxBlhULTEXHzhSLw/K/o1+JnXKRTzGPBcYwvYtkxdwGM+MW+fUJcDyo6SACj8QfblBrTz3tRFjlnLdaFE/SSeLdOOkemEQQ0vG3A0xfkMyv6PUVm0K9eqickVyUpHvjI2qX2lLvtCZydDSOX/n/GY/cXmdGJO8IqACbZX4Ip+BjLtSoLPGyOKsQbM0plxJfBx/pk8PXnFbijqMgqkX6K6MbUm7NloCmruCjoBMv7Q/noOfM3ITtjB5ZHxlvP1K6BPG6aER86BHHzyic+V9uOhGnr23TT8p0DDUFpvdGtrX0XoOIBizx572zlVsPszwLU7YZt45syE8g7PQn81+ZD06j1ZiNTKU5wOnpxbjtkwod+fegYS1gqvAUyfxyNDLAjsNAbg17F+g3/qJ2KgNLZsOzvXzohdihbq3j7CK/i1cxv0Oc056z8jM9tVqHdIQcUEMveLpob2HLq9L2/kSE4RUwjhXgK2+1e3QoJExjs3+kG7PALd12Zf+jIyZxaULfn3rDZqVoWPsY98c5y8bTlgysPQl+YrvZEIPOlHnLhDsPqBj5x19TZ9zfrS9hwZ6IyMS70tstf+yUCnUn3Mz380D8cuPchGuGxX6+kw8kpeuQADFfhZpuurB8UfswjnOtpQNsTpjKGMQbcZF4U3EiO88SYwFfpWHGz8TcGZ0dKJO2m0OAOSblPAtXvmUP9vke80CYUPx+Vpf0ElDLpbKvXR1sCAv6tC5qkibdQ60cG+d8tyssWc2I5xztJPFHlJb2E0L48qOTYU1Nt9qH+aSLr7Vk7b+Qm7iohM1hrSIU9qVE+yENHnVHr2Kt68t6/8z2kpXw7lD3/Eqng56B3j0atzSN5ShrNhHPQQdZ2SqzPtaMqy94f/559zKGJkax8wDvDqWIYgJ4HyWe228LXVUlFKINYXNqiXeRP7QuYukX5pW6ENa/9Z/1WetC48FWrpSgMaYUiP11NeEm5VdSTnbY7Eb/Fd6wVUcR+H2kreSM8CH8rVtQCbqw0WxcDfEJA8PRjZHBuJOX4lPwFIu+orfE/T4fM+h1yuoS7hx5Bj1KR/KskBjxHX94h33EHDCVid82VhqzqN/z9Ay4zfmfdKk7WrD2oA5gTYlTGVToUWaowNmX0KdDUOLobaLvBkJrdq8sBIXPrRnLhGndY433xVWZZxjv/teLONd2NuXkJIyHlqNFQeGA7JK+7zI03ZzGvGdEi81GLExQTsVBo9IIvKH1t91AE1HbQv+HW9fbUp789kB4pVGZST96tb5x2eL/m+dfnJKOFgNdDhW/HktyKpik/intP8tDYnHCjqW+KfQl2rpGFC+00wTQskPsT1Yw82sK5hPyGmNn64f9WFjEo3ZfUbP4q/IrdUGvIgTOpZf+VQHFjtfZdW3FrmRydV68x1zMjcKfUv8/v5ruGFovmY+5LpgQrdvyNCDNNmu8Hl+i8yxjMnGXPUirgG42rMbJI17fcoxro+VofKUZnGrXulUvtq99/bXvoWjnGb4MU4kc8VRi4wUkv2zxOKHM4gsJ64W28RnvmnOqx1r70JRlsppwT0jUmCgW8cJO/HZUSIpjpO/a6nUSV+PLFqtId22OeQfrVzE/vdgS9SWBff3u4szpZKKQe+ciZRKdbJ5ft6HjqwBdKVEazUqpVUUxbO+l2bkPaVSX2vLqonAuRjqctqgYWpEwhK/Sq51gaMh2zbhIAfKGYccWiOIMVEz2ej4LsB0KssrznwlXYd0MW0w6sDflZJMGoTd4fe1N4uThA4hfdkFABUcO04TdDIN0YXEh4+f4sdPP8b7jx9IBLYZqI84rcWJVLoHFheegu1utmwwjSkX8esgBxLpw/RK4JxiOhzD7/B4IWFY3szZhxsAb8DzVb0kVHK7iI5Js7Yardao3IvHdoNg1oOz1WoVfnUG/pwJnvrR+ZSrjZU+BiZ56rlPOSLD9Vpa1zl2SSYOCcNxiCL57PsWyq2By3GOD0L1pByjAAAQAElEQVSrp4vqqNYupKdQZ0Jo0HOS9fT7iZPPPQsCg5h0FHhwkeGEV3psi2CShkFjaw25bSNPYZDhisWUdAtTO5Cm6nj6eT+xAFzGwjf3R09DOenKYI4sfbvF3W932g3A9w+PyGZCjsiTpGCoLfkThrY1EwwRBKyVaLRvtmtOBG+Sni32sFZWJBaVcQGv6qKUyuKtMpeXlJu2bTmTgAm3FHpeCzzWVpjo6wUvPbBpk2knRCei/H4X/MuTbXkcao01SYybme/u3scOGpTJimRV25VebTDroK1B24B8RifKvoa2qZ+ASVVF8R9EqS/7rUhm9QNh+/qwX8p7e3sX6jtlAn1OENKnDixv1nkyagFqJj0E94lTl3kmVbjolKhBq1YU8FtDGpUZYsjXfz0dMZ5Iv7x+L6cZthgNHOtOwr7EjSNxQPlqT/JmObMpc+AkU1uzfb70l2Z5L6VyarIJk8OuIIkL3BXyukOm7ylbNwvoB8F0gF6IlF598unlOR6enuOJU0kbTeLGHbZxd0c8+CHevUcvvlq/2xIb1rHEk4KtESc5nQdUytPksqKTlCc0ylsW5CnNS7nERex3ok/WXehFIoKKig/Ik7TO2NlEEpYywX5hL2Xd2wdmhW9sMc4Yv69Joj5ljLT9ikO42r0LHO399mZ5w6pgL57ePD0/opcZe9dvJxZ40ApOZXyCRuFIhz7uhoI2dqJ9tlz0Zx8sJGzTRlfY8SKvawwjWcCXXdzox/qvJ9yLjURUYobxWV2qhw4+T+JmjHI9IyFl4yZXT1/5S/lgH9oMwoF+bLGBr5RQxhMyTPgKtACAT8JE/oCOETuxVPrTFHYTvv6DQPCxCbAlagUmzEmDRStSdta32mhfCp3DH/WJCwHC3nhmT1zouF7wAMpuWZzD5Feb1Wc3a21tG244rdjYcLPUN2cGFuGF8cJ27pEdFzeewCq3bCNwy7O66EoJFygD8W4gbmRhXpBfT9G3213y7zh1a3zyNXST2IeH5/DHOORBi3FjaJUkmU0G/NQE1xNr52H14CacPjDUJe52gR0BYL7av8JWFNS7ePFPkZ4eH+Pb/WOYRBsTnddmfIMuMUCvc61vmW4229SrytHOjS1eBTcwb43IaNxswBahXe31Z4oyKKWGfyrVWBxddaxNBz/yrR65DcSGrsAA0CSVX44/Yidv2Ld0URWFzs4RI3Lc3uyIPdtoFd0iaz45Txj3nB99o/XL16/5FmH+qRebqgu+cy4AWq3h/0jjG83qRFkdOC02YR5okz5lq40fyX/Uec6/zLkvzCPqwDiIVYUx3U0My4C+tcMZ31Qe9nOT1rr1uA0PzJwXLDtiozGhIifhGxO1BYv8wy4fdAks85eUAX65Qu6Ok3ZjpG+M+eWfm92avKYihyme2WTUn6TJjU5p1ee/fblPmbzsDzSfo8euttt1CG9Ern3DhuAfxJBcojHfbTbbkN4NcXiFH/SVPtDc069y7/e1aQcr/NnFvvOqMlGGJ4gWt1d1VBnTgLECrrC99+qztG7JB65jjSuvbG7vM8c7LAYCYcJV7mk0PPtp0C0P5hZZNuuQrr7HPrCcs76ALU2UnNugy3H6szHxSKyakfMRH3DjXzs6EP+1wYznSosx2kQAr8B/V7RIoSzldGm3doAefejdzV3cvqOwwbVD3++Y29RVypHxzlu1ETfRK7sJCyDguLtk/BgvfAhPfp2Pv3EgYU6zIY9bobOuFDYg55Bux2w2O0AxT5K3+cahc5Qy1Q+V3Yj9bJGz9nMLPStyldra77i5s1+PrrwCPu1EuxOG9YE8jsQi31K4//Y18ntiPv8aX79+yS8aBkToo/JrfJIl5WYRJsbFRy0qLa81abZN2dbaYsSetustPu6bn+f8Tki/gN3YpW+JY4DulTLiqu+qH+Mi5GUcE05RtlSoRy7grTEgg+SnMnfIIMAq/EYxju0TV8YdBmQzsUm70T7kW391DqZZtRDD6AAM5TxAi/JstUF7Dedkmuh3xjfnpWBr1vWlJJ2t1ahVXz9zEHAgB6Bgk8ZLefJqXNjjD+pe/MpqYJxwtGOfKzw08ZdqNTjBh81PxlLKAoveKMT+ysG5n5NxWJnpfwq/xP/58Yk4OUfXaty9f5d/4me89IuT//TPf0qbNm7pu849u8021pRWGzDO+QbOl98+x89/+SX87tdn1mTirtAnYd5DQm5gKFN5m+BXu1JfM/KZsK8X+HXNc4L2Ak/6eGvGuJm1sgfXjxxev6TNzfMB3PAAJ4Ees4BM35dX5/kzbW7+JFziuD5+IL4fDzMiWHRoTrBq68xrtcEdvuvaaYWvaU8B4AItI7Fe39nh18a+Km8wJT/q6Ag/4h3Qx8BYN9bH9Tq2l2KsFKZ/vpZ9asPPWtpDwgWvuQcshD7s9zB9+fw5HvF/bVPYDRrUtzFeO7NO2b4Rx+zjXH1kXvOrI6ZXbIr6I7I8QWdyyy/7O79k7iqyf5CiCfx9WYGCwhI2iUDQeeUXPr/UUjdj6AaUA4qZMHgdnS4EqbKUDiAYrUoyAFmyD/UaXMNQ6ZiGTzeGXsZhoLZ/LxhhGgpG1pXfYRbudbjSGYBqGKytwz6A+e8EqzPXczrHnJPoxAJsIjmf45rUJU0sFr8nciH8hY6eoGagEOYADZsNAX1o4Gnh5O/EP5IM2GYfGAAfTrwQIGshD7Z5tV9fK6yeKbO+CB015K2Uf8qxytRyxtDfkKtJq0nuhEOaWDkRCG+oDdgLndmfBbKUC9/EvkC7cjfYHoGVfaBLfjL5x6l1YJ1beC7YpV86rdeJT/Q3IHCxCX4WfEm4yJBV6airNdvsNGMTuXnBwl8epCELq5oZHoR3JKgvDntmCMUP7dKa+gDGiZYKD7XVDComByYcYKOFD2P4nXgr+Fut6HmOIwFxoQ8CIVyZTcgx7Y4BVLEYmZmkJoIw5dJWkefQlGll+GUyQ25v0Do7iLGlL9H6Fk6U9u/B2TfpG1OPYEx6eukuNe+VQQYz8AinQ2ZdgQv71BYNnMKhGv2fSYbOeQVdjndSMQk9kND5976eCKirrpQYHI/9mdgMwHEB6jgDp6+dqwvhFvoqrtQDi2LrF5agozDCwsWP+lTOtbZw0pHXHlqjozUHnZOuWiu0jxR4oG9XBLLQfsbX6J39Wuvp0+d9SAxFeir9hTHUlm2MhPeJiXtCNzMymLPevspAmGk7R9op+rNj1OuEjkx6l3II+4IGGGdgni9xYOYZn8PzCroRt1dhHxm/2Owc1m/WY27aDExQymzm1NwJUZ6kF8KAO2ei5SJU3Wi3tjf4MYnXB7uiHYEBO7LNcdqDdo4RUgUH2Lo+zR3NJfEPteZVeYnf/tqx98pjbEO08VLqIj/7Bj+p24v85WUkER2TH2wUuHTJ/7bU2JIw6dtDp/UuWhzvvaVEYQHdFv9j7ICNrUhYtTdhy8uexam+TNdwEq/VUQHTyh2ZI2/bnOQHYNS+/J4s09d4VLj2FHm78gGENLl8Pgtuxi6m9O8jc81Rf0IvTv7G7tLRM2FHilZ96HfqTRvRroV50oYtPMj/TEySD4Qf+mJrldsCjHOYbNlHuZ+Qk3AYlrpZXeJnw0akHQpDPaaujjM2N8eZMTO6P0DrRBGOsihlwSEs6+yTBTvU17U34WCw32V1EQZV57Q92+WlRIk61Gi1Jf05B1Jnu7wHP8o164s+ipy4Duiybw39YmvQU9mwb7USU2qUqy6Qk/SpX2E0Fh5bFjX+GcV6vV7wLSBzDKigb/HboQ1Ra4/t9BkbO2Cqa/vIq/pz08LnATogOYxrCB+aWlRoEScA+ZyXgjzla0KmygnyHM4QpJD9K3RQOkqx6H/nOKKPI/HzyNzwBgxJrrWlbM8Yj/Oj7Sa+B/oZC0AIbOAWelsgkKfEpQ3TSBcN0zuKtxD0hg4tE9dJOqmjNRbfqFHhddBm2iUPuLSfiQMTcU0a9KmJAyFLngZjo6BPOVb4dM7euaGxGZEv8x5j9WftTzvvCjSDVN3NjNX2snDvHEQTHwjmtzzVvkaDJu1f+FSn/U74mboSWt9qmO+01Sav3rsIsL4r9KDIir7kmMTNXHP1If1DfVb413dcePn9Fit4cKEwiH9A77RXbLGCrw7qUH8+4/sH5utD6NPKCnTR0KGwXAgO3Ndq/xJe5WloLVbYrLD72jR89Bf5Iy09/bXJvPY1MIhs85c8WI7KTD1iNz5ffVMaLPYVlnIv2Lh8H9G94ybG+WwIXKRt70uRAW4dNySdYzRkID1UK66MQVg+w/1trVC4J1cSt7BndH8mfz2Byx5dKd/tpIvff6Sxyi/Fe4vQMOL0O+Ol9jfDJyDCTR51rG5q3zC/EtKqHZ8Aqx9yyfrgt5s+jrdow161BX3JzR038NzM1L+Uiwd1ylM42qS8aL8zeeMRP9Afsy9xc8J/5VGhlFKRU81NkIbc1LN0JS3wpiwttkUJ7Jh8hUZ5V8/JNzKbmTuuuO1nQbKgSKmAo0XrsRmM+oRMAIF5IAPspFdADshiyxldeUUStNXaIgv0ic8WZaE/yVP6NDzO2hY+cuXdq30tUiE9OY6+x4xd5C/w5BtVbl5o26VUkDqCwiDj4oFF8xHYxiH16V8VCPuqYzfi9EsX1upnxnZsB0LquE85KuOR+aARj6tN2MnMBs9STowRcc4ryEQ91Ip8GKsfIAaaIVbrRYbaa/ILXV6P6FW8yqchr4asBoq4rWNw4jwzPm/8BX/S6XwkPJsWm5kDzOisx5yNFUeazqHOt+tNOFd10gVRtbbkx1xeHCfg4k65mTOj5zfomigH5G38naa3hClNA2OF6T2V3+d3abJO2CN5gX0ASxeox9ZgP0BNUR7a5Jx2OXswSsfr2JRDrUm3MKyneYEDbWeKNgtzVifP3szoYoJm9S0vyr9v6g8bRqbpv+imW9BDR6QtG2uMsZW8KX3o0g5C/EDIEdZb5C03e+DP+Uf7c21QobfA3LUE9zkSppXLmdg0ofPp8AbPJ0j/9zCGOE78YKDunOmNdDvWcfIpP/Jl8bBxsZkJ8s52+718f/x+83vbf9O7qyr+l5KPuaYyRJoE8EuRWv+7RdBKvc8GjwMJk5Py1QBUrvdq1FceVV7uWO6fc8E0EcyBQOLSWGRdFyUljV7nMTEwudmxy79Zb2PFposT0cDkmAY3tNBwDBjbS5/gRycQn4Z6c3Mbd3fvKO/DfrZ5kvV9sYbDaKgamXUPj/fhiZu7vv4tvCeUjpGXAQdyw6Tlyc8KugmK1HXgTP5f9uFJz1E5CFe3xNkMiGncBABhKSOa0vhdDDX42XKSenO30LrebsNdWelttWY/J0b/Tv7x8YGd4qclAQKH8m2cTEqfziJuN4lMBmyTZq/yt+CeQV1CPm45NfHP3zyd9VSs9SSiwHzmVFU92b/CnxtbXYGOUnKyXbGQXJn0Q5u6PzHGzQgDMB6JNIJJcM4Ebc/JuhN+bkIw0ZocGHB1+qFVpbF5mAAAEABJREFUZNhiqIsetS8dWz184TTGN6COJFAC7OnT1xry4uLU0xEnL2nsCnRBpwlgpR+d4kAQ1B5hNtqlTjgnglGBF3kaDWDIvjG2Altbsq22JfAa7HCCXGRl4ALmG/Q4EcvrtcwENd8uS9joWxqlQZ1YDKwGNPlTj45XTtZZenBv1mw0bNdpz2eCeyZO4FO+Q2ucuG6R/QjYQvCcOCl4iRd3/rU5ZHwkMRBuiRIVeOrDN5p8K+OZU4sX+qZdoCttxDee1LH8Sa80JP9dDX+0JZMEZT3Dn2+J5Ik7p+JPXx/jAD77JW343rsP78O3gzwZbviHcIWh3fXoR//9cPcx3t29D20KMpMXcSp/4aSc6KtsJuQ8wb+Tu/SpW5P7UmqY0GhT2ok8iKcyzn7293TpGZ73xBmfjRXqWxjSPCPfiBK1ttAGai2hfh33iP/v8V8Ti5AJ+i1wzyH/L8jRfuJ0ETygm155s0B6xDe/+AovJxue9ghTEBMy9/suPn/5HL/4v8MAP/jRNtTXTFzwbbT7b/ehbtSf9mDsW7O480S5tUUvykSZIjxi5jo+fPwYP1jef4wdcWOoy8nVBD0mgJAf6eu3N/Hph0/x8cPHPAV3Q0/7FZa8yKPlBMHqXfs7K6cSyKkSOy0t7yE9P/YX38DCyvuZhF1/tDFjNzjlUZtPWdDgQrEgb/HUWmPRyzqsl37tRPtxE8eFgzarjqWzC37QMy6cp8QHeITcVJN4lU0W5pWJ4hh5se6ILXl9kycGWW/8AOJ3nuwj344biAvSouy7UnIz8kgiqH4O6E98A3zbLg8W31xojNO23IB8+OYbhYdMlIWrvX7DPryesIkO5QzYj/2FJ5/669PjM/PjMwcUzCfgVA7+b4MmdNJbGGccvfKwf92HvPhsm3HL4hzooYHz2G9//RzaoHatvba+ZfLrvXrQDy3aynZ9E/qzJ/76jnB9y803UvzTCOXkOH3duUM7VQ6Wd3d38eOPP4VvC66YJ7SL8/kN+R2zkG3GuFrnyaunkeJO3vFXY00J/Bue9THb1pt1+HbjivlGm3djyH6LzWKTtcVIHB9p30C3b6Xt1ttoQ8UuWACwANIXnfP9rgz1csBuxGmcEabz8wmj8nTS/91IO7H9jK3oQ0dsx7crlEPwI0/S5riugOdiTzSFtm279i0cbcVFnrCsd1yD5oLtd+ixMEiblF83e2ZwLnpmtigl54Pa+nCc9CbfETHA893tXehnPbDUnTqniflhXhYxLCjlq4DH8bAYB06i5c06T3I3yGppU1ZTyGPfl+iHFisOFKRZGHH5garLXZjWcV+SxoG++oBlhV+01iKgX1zKL+2feOz1KgttsPaVbkVzhr0FuvSssJ1b+Pvhh5+SRxKK8KcrhQvUc7FfFmDUoUaWDn3QpiwK98IfoKXWBh7a0NWJeGu+pp9LC1UJEzFBQ4T25aLY70GymGv4psbvZR/3D/fh21n6lnOpvuH8IDxlqJy1J986Nd9Tjs2NemgRn3Kxnzh79Ge7PFba9UGEl3oUp/ab/k3MgPOorYY5n7xFB70c+J3NrVJ8Z8Cz4KXP7e4m/ezDu/cxbtahTLQTx63wwYyzRZnAPqOSJuZ1fcRYpK6O4LTVou8pC+OX869vye19g/vlOd9Qn5Gr9jmRL+hvxjr/q3FP+39j7jOn/u2vv8Zf/vLn+Prrl1CV4vz5l1/C7xNz3oUM+Gv5Rt+v9PUtoQP+2irzGo3fvn4N3y5M3V3wnfCZGTpnZOAGR2F+0f4yLm22MVzykVdt3zEwc8IZpPXMorSgBG3WePcTscu3Qz5+/CF8w1G9CNt8xzicOmN8hfgKTfpxDz6qsJ0zOrPM3FtTotbFvrWL4MdndexV/P55mHLyu18+E6O/kgMod0iKER0xJHMCY5cyl/dn/EiZYOaxGlc5d6rfoTW7ZxG2PJ6Qi7Z8IA6aw13psF0ZviCTb+Q8whX+kVhnjiuv5gfyX5HfGlpGNmidD6xzvDnGAd0Y55xXRCxNXSmxIh4o/1tygB15yQralJV9stBxRm/GR7+IW5tSJtmX2Kb+fO6K2qGUGj63Wpm3Gu5BzECH+pby+l7IhaVvd3MT+lFhA9nntH1omBmjDX3J7wr9GsfX5e3cGdvRV63/8tvX0O48ZJXWEXq2N7vYbndsIGFPzPHpQ9QPwFQWxhNzTWmUB986lX8PAFf2Iyb2rUF7FSR2oo1QsOnaKrA34Vr1/ft3cXt3x5y3jRVzWo5tLXr6VHiX/queBLRaj7GDV9/Sk069X508Pj9mrFeXSC9lJ53yqdy1jQC3ddrBjM/a5jMiD/kboFkaxO3a4moT4lWX9skNpbLYeDo0jcKwvzj0OdfT5jVHbEVaxvUKXndxx7rcHMC5TNlpT/Y/AWOoDXCFu+Vju3S+YZ8T+Zcx5oz92Kp+O3zQK4Osovw+lof/1p//MpwshCy/NZ7vUqWKjzErCorQUJvGg+FaaSKqUTiBGEwnFndeTwRjYZSuhruILnrWTPwal/01OIvjVK5BJINu5ygKltLXFibdaTBdyQTGCdzx9IhaK6XFAC0996V4ErhQ773JlsHDUwj7zwSIGbpyLqVCOCcMjWpsq2Zgc9zxeMSJJ5LaKa7JsX+2NRFwbRffChm4wWMg/W7AtL8Bz8TS4KVR44fQWJNGHd6Tlr7h9NDbUUoKkYmesTNFw59ZbB1JlH0OfvrawnGlsIkDwJMEU+9CT74hHnrnyGSUdicwmlNeJhlOMAeCp/RUcF6LdDvpFfQ6QNNIYG+tRmHwBC3+2YtJko6rHKVH2XWlcEpwzjdxAnzOiAaeWdky6Xr/hhwAEwl7aGEw6QrcApzfkFwImDwA0AD7drEbutAGDdAkbNuOBBcTF/EHP04gTgAnaEy6GKsuu6L+zyQsJLvQIiMDAV3bq/ClrCzqMPUm7XRSXhW59OK8wJCXmcAJeaFMOvqJw7EmLMIxSCYI2sbWYs1kIG3Cgsz8FNryBp05Xp6EYWGmy+HiyJuSPeF/ubE+dQSfbvosQXzORae0zcj4TFEu0it80ADKkQssf5+zxjqLNVBBR2ErB2vUk7TaV9r006zra2i3BvKuQBdOJT4ukM+z/HExQTeBsM2kQVqE07cWpQdyQTch3gjlo5yc1PrWqOUDPfwWmhdkIPhlXCk1am3oYYyRGKLufZYGE6ArDw4EDX0LfWvSbfxo1fGXUmp+l0HkD9wqEnDrG8oTUWnOFNuwcdoWWlchTnnqHCsiinwenbgsTF5Ojjb34OxbhY/iY8JTNsaFK55s4Bcosl1SeAxHFH4DnkeeuFEfFXgVuLXhT62GCX9XlnY6AmORrzS84ROJD/vINhjLL86FRuutc5EmnV2pEZ01jpfvGVhzyKvJnomOCZL4hG3cdrEw4ZezPoJ9QkXKPH0CUF3SXxIGv4JHaoGP0uaMEfgo46QFjNkuvooPVnVNkc8Ofov0MdpY8IacU94sZsSt3tQBzXzO4XddmEDYR7hXufXA8dkxR+j2tNr7HI9soIzx2ii9VAhP+oeb2ybY13nOftI8AUPRD8wDK/xe/1c+JcctmtR/xDuoL/Av/KE37iuFrjnHCA+BZ7xO2cJj1tEh4SEnfcoNH2MA1VB8zs1rNxeen58SjvXSIE5xKRfhyKfxwfYO+cqefBv73fRaNuNJlqFpIF664AgQX/sIR3rVrXBNuFvDZqDiyOJDmtSp8G3vGKvPD/SptUUFrrJCsqnn6oOdEZO0AMYnRZvXQrt6X8a29Ne0ix5/6swD0DMycY6RN2PAlb/CWEsHn9wC75zzgQuAN3xCezDurLfrMI700AYZf3PKO6OKrMFsYURBWBJYCefcFTFow8Jnvd3momG93eYGrfXGSWFKg1AAFv74LAhleYQOrwUaG7YxkjSP622MwHW8cnbMtWTewoaPY7IOoXmvbn0W74gdypv6F24WyJcG+x3xU68nxqagbWBwR3FMqy0sBV61wZeXl9xU1E9OzKWO1V4cLi/2HbH7Afp7+ABMylC/m8hdzDeyYB/GCvMQcyjna/3Y/tpFZay24hsGtVZidouRxdGaslqP6KDStSyFi/TxQH0hpxpDfWiPWQft0ied8uCX1ErPG/70Ck3eJ9sJxxFL6bh0jF0K0iFmZoymXltVrtymv2lDyt6iboWnPPT/hu9cZWEOeAZOAa72fe0nz/YXnjI1xlj0tdQRtLoh+X1OgyFxaTuOMf6KFyrJn+pSSk152B7iszBgkUuxa7aLt68ttDmL+av2IF7/p7YjMW0Cv/Q4iFDtvhVg4QJ42qXyEIewKgvwWmtoP5AZ8mORV2O3OMBu98QvWQDLfocLrpQzsAs80Mnmhb0AJ7B77YP2hI/fpG0xhxmXjT1vLO6NK9LzfTCd5Us6LNYnHV2JViubKiO52hp/W8kmep0oc8i7G3L+72Mz/gIFUZFXAT/kcF+wzyUH8RBXuMrK+UbazdE3+MQaX15v9Wf/LCzIyw8c6j1z3cP7lH6ifq92qswkRDzKV7ywgBxOomBqhvrlQ90ZnczUXznj9vIpyMocTJ101DGE38vaQt70CecyfVCcpavJU49MQgbprY4HfHrE/9SffIE0rvRqp8qWrvmR5gJecdrfmLCV//Wa2LjG1vBR4AvTeGs+MQwtXA/Y33rXfg3fMfa5BqnA60qJWulHEYc+IA/GivVmm3+6t0XG2aahhhzAMR/7SuesEKk/44dZdESe/ThO+OJNfaE36bE+SwcgaEixcC2lIgrqhLGoJfSv2pBhtpdQDl2xD7TQ3/XAdr3NTZztzWIP4lbv0neCLp/pHcVx0Ks9WdcjMzdxlZe4rZMvi/oI0PTgznE8eLVcZSdMx1jn1XHmMOL22e9Qtc0CcquwTQ4XsHvjpf0WWs5CD3m108y8e6SoiwN+uN+/pN9ojYss11EbOT+j7C+ttiU9f8OjsUce7ZO0Je8RFb6RJMPOCz3EIx4SvweHXbHVUf8Ypfx92BCt5W+wI11k+3sFCtHWFXffajQSDJMMJ+YNicpq1YxZi/Lty8hUpIMsaF0MGlhFqTrt7bsbJotCIDzkLmzuxHI66A5zrS3sew00Oq/jfEXVk0U3fjwxPmIQohOXxqiRGpCcpAcMzzE68ma9jg6aPKk9Mvnb1mojILX8+0YTuNrcUIlcUGuv8iVTD5wA3T88xhNXdzg/598Mv2CHcxikPLlc77ZprBMTmTQttJzpc87v+HlyJx8HmXAW6S0gKKWGdC68ch9KKPLn2m6b/U3spdvE2ldBryeltiteSwGegbRHvuJ/xhmVi3I0yCvfn3/9JSy+vaBMb+9uQlhuykm3pwP2X8HPiiBYhho6+PWUxxOEZ3iRHpPBgGR5UE4oLAxSPhvQ3tCNeN2scTPqROJo4GhtYOJcRWuN65jJ8obAKA3q75mTCuFLj4mgQW/kVMKg8fy8j/v7+/j6+Vs8s/M9A9PTnPcf3uebQLa9MF5cFQR1EnUAABAASURBVH1Khzy9UmeyJE515SRTkZPJirTPBLqrrAYmH+1FepwArXehfiThKDDsG1S1tVxkdaWwez+GE61y81RKeJ4I3HoiQqAf8JVUKr+wCMYd0ibm+UBNYEMt9CfHn7GPF07ZMinGZ2ptMXLys8LHtFcHyJO2sMj2kIFR2TheniAREsR0jsrkqR0P0OtY5XsCh/ZhULcuC7j45K08r5D3ajPG6CbgAH19A2ahnKN0XfY7suj2FU2L9jcgzxPGqt64xJkJbZ+28pI0IirkVEM6lSnOkXC0s5QV8hrBNaMLeQRZdMBckfjLv/0q/Dh+aDXt5ocfP8YPvulCLBHYAydcL+AUhuPtqwzlvyEDYey2N5zC3HAywak6ccF6+zlemq60WVfBL5yUNzZkwrlZb+PHT5/yzYcdJzKNE9fWwxdF2StbZVlKTZD+Eo42YnGRIj3ieSbevVJ8K2h6ORA/D8htZghyjsLVEtjMFE/Yvry5cJqxe31DO92R+HjtW8vTdU//XOA+vTyGG9YutiZ8MelCMfKlfJ8eH0lEF/uRPmVTB2gWJUmN9Fns62JAOYyrVbx7fxc//fAp7d42TzV/+/wb/vgU0+GICOfUsbB69GU5YSDaNtN4JqzaiHHBIuw3bEWLZSA9I/kwuVNWm906Nrfb+G6PzjUY08yYCVuZiLna4BH/lF7FVpGFsORZX5rOE7JEpn2JxvgR25Znx9/ff437r5+Zg76m/Cuwh1bxyxreS5cwlP1X+PTv2q+nXMrEwpCMZbfETb8vw3jkGzIjMRSRw7MWEeAm3tFHne2wQ0/FjL/GlB6c2q3FeU9bM5bp5yd8tsKTSZX5rXL7dv8YL5fvRUmhweHEYcGErpVDhyBq30et2CYEqitPXxMmtiyeN2T2wsn+g/Mbdmjc3e9fg6Fxt7uJHfPDZnMbE/j9H6wyljKP2UEaPaF0IVG6kj4ubGWuTCAnbcE4YbJZawvtVL7VqzwN8LTBfqXXt5s8nNA25KeUApqCGit6qLm4XXgBOuJ0jIc5r/CyjDlzCHHOxRujYqgtGvCNreIGWG6qucml3zl+sx7D+cO35e6MP/hyxWZtE6Z+rzyNldY5t0m7OUjpaqzW27h9/yE+fPoxPv30h/j040/Lm3fvPoZvTTVO1BN3qWkDZ1hKmqBLXoTp3GhcLujIRZG28e7DXbx/x+nwZgv/hc0X3xA7JG8zmyjahGMdo6yU5ZR6CfBuKTfEuG3aZF/xaeWFDt+wDe3ADQnv3Vx4I45r38LR3gdoMxaskI0+6Hz09Rsn5ZykX99+8W1pfUA6gh/7pi1jM2to1k6pZk4+xAPztDFC27kWY4+5mG+ZPT08h29jSYu+Ir3Kpq1qjOhDn0of4b5HN8GP8pLe6NAqclMOdRii1iG0S2WD4Pxgg+eMn9rJCzHWQyzt9pX7gqGbT43Mc14X3TjvtbSdWlsMtbK5VGOHne70WXg0jrvRmXRAT/Yjb1B+5fK8Yt4Xns/K2vhHE2SrDAoPXQcFPaVUKKGC3wV+zsQ27UJ/fcAvzT9sXYr9hRqRG9zozxivvXqAerKTMLgqB+u8CpeqxO/9MLQwT9HO0vaRgfOKbzc9MdccyJPxNGRYkcUYfavffbD1DZm0aNi3tqJcPrz/yNzwPrRdZTWSs2y3Gxbnm/B+zVx7d3cXN8jQuFilUYXLMzIGEcqM/Gng0p5WjJFWcbuhol0pe4akTv1+nb9+/hzXN4uemPsFsNmuAVdjBv4iaWspPB+Jec63T8TPjF3QsQLPFv2Ky/hFN+Afwljvm1/auzIUd+1r+Gf3K3KkRX43xIExHHfAB/VDtbNCnsZ132779MPH+ECRb9vsqz0IU70ZN/Wl9EPI1J426y3xchvKwjnIdnNu10cokV4lbXvGVnggJEEXcqyXIq2+Nei16tPwqA5sF2/CI3b6BtuJ2FDxrQ47VLbatX0GxhnH3r97H7fEx0q78pT+iVjiIYT24nUiLlkvLUOrsdky1yHT29u7tAnfNM2CDYzMi8qxtVU08tsBPAPyci2lz69ol3av9qvwtNkgjx0xDT56no1jBXqU87tb7O7uneEAvU2hbAv8rJHhGlj2V+7nN6nDfxi/wT530GefkfsGDa4L3LRzXZdjsA3lYExZfKGkH6yAGfy8MP+qO2PKmYMsIFPLBwPSvqVbudpfObwnTzU/2JB/dND3ir0aG52PfCs04wS5HRBCW5S/vuF/5CzGk1r75E3ZawP2qdCtPEfsUZ6lU5kN+Kb+2YhL8nItjpGnI7nTEXtdeGMUNIu3Ihv7nLArbXNPH2OnMcZxEMZHTgtrwynX79r9YToS79/SJh2/gkd1SAX1h+UvZvC9xNFqKBNt6YgdSXdTpld5Q8tVbpW+2r88S8sbdEX+qNG8+Yf59XfhSKSW/7kUVROtdCp9iYqBaEzptK2FyotYgpFO6b1tBpstDrjCuexvEuWOul/q98BmipMwlhS79ToXY/bXcExOdCpPimaUrdGdCFAm+RohmVT4o0FYFpxgLQsNM30NAAYx+0E2aPhNu/ClRafQAEecoysV6hcHEBd32izlHE4QJitOwI6twDBQrNebMHgYXB1s8jLjUCcM137yT1d8lEUHN62SVMBnqzUnCidlk2bx6QDy4H1Hu/B1hvV6FTd3tzESIHUA269FPN5DJDigGLzK98zsb5A2qPkFaF4HEhF1ZhH2iKNZ5N8AoTy6UpjcW1jvwk0+o3SBVJlY+E17rY3JCD4Y39plsinLta+N8TXkXYLUwYzuABAVnoTb06cgrJlFypFgoe6coNOm+hoD7faRftDB2jlf0T4i15kiz9aLQ5vzKi51pAzFJX8b5Lwa1+FmmHWJB1oQUShzd5tLcbPvvPzpBQHIfuIdWoVZ5TmHAd3gqCzkvSNg0wJNEwuvfTy62eB3oTBeGjx5dlKV9761cBJpBGGDsfCzQERXStQKnuCH+5GJL78XAbnm4o5JZSJQ0oS8G2WM5JXuSVxesQjcEnDZVqFNmF6Vsf28umBpTB6O18bekIN6We7hEV8pwFvG1lA+POJiZ4p3JU/cA2LkTZ994TTYe4t+Jp4Bflck6B10WJe2GMEi5IayC2WorpWTdis96l09wkn4RpP+bru0MTQGfFOd2H9mUjTxkV+fj8jHRbALkic2zJR9V0omTOpWPlMGBZ6o995xwhW3eh4ufmGdOnsl4fV6EgmVDrMvtySScy6CJ+xQG1BOti3FmnPahWOV+RpdGh9W6xE+miBy8SmdKRt0p0yMP8quNemkG/rJuGU7slxBoxO7tlS1GZQlH1k0lo4xQWUWaIC+N2SjrHCgrFV3aRcw5DVHIJcRHxmBn3CpFKY7L4VRdWihPpMHeLHuiK0cXl/CGGwimv1LhOPH9RB3JGA3xCtjFyAyztlXHbnAM0HMMeDSFiyK2uuMfqVTeSgXukTwK+UrsOs9PJSirKCIe8dYCu3Br+xvPc9nZHlEp+pDPrwqW3XsRm2PPNfIYEsSOBIzGjacfQgqhFGUihKECSxlqQ21sY+UGX2HVqPWlvp1PrFbwkZOJ3BLTwcOZT7Q38ML6TP2y+9Mv4nYoT1Y32rLpCgYOLGpJbzBcehIXyhUKD9LBe56uybJXjNmE9LtuDs2Iz799GP0+I4n4g/33+KBDZ4jeBgeDXjigjMSycVelL8w5XGBuwkXW5CBzU5xeH1K2150pR9MxM1D6ndoxFEaMi6wUHUxYVLpfKkvZwG3McfsvPRQ2csJ4kXOxsZrQaMxYbvKpZTKvENNYWMJ2zDWSH8P3/JagSEfNKP+pZ+y7vAZKkBibwqMagdJDzL10IgqYtIWuY10ZT5+m9OmzU1M5N14U0dSeYZG45H4X56eUw4CByPAI+VweH1FTiS+p1PkGOQhvpQpveTnCO4J35QWkEaFD316QLfajj6Tz9TLH8NCH/b7Og6v+/zTkCXHmG3K8fIvLcLrSk3dai+FeVs5eS+eipCk5ZiylaNzVORkn1KWecgNOn1D2RT6B8U8zA25zMXwI/m4thu3HZt9oegEz+pOf1fn1idu+PkPV/D5/H2seNDvEV8wnjt2oXPCvsRGQagdBTTMSdBPf+dmfdj5Oe8Z//T0EA/fvoS55Qtzwht2J9/aV19bWISz0DrlwkW9+mbSk1+U/bLH/ibcgHlxCQCgBB824CcLNWm5xF7loR0Ys1bEyBXz+DW38Nl53RwE0bDRvs8/ZZUe50dlpY24OQpTCVWZe2N/xBLaQYFvPoRl5HCaUTcYqRDOjBzk8YhdTfC/6BB6AaCdeUiqPJ1X03awc+EDAR7PuZkoHOtOjPE6IKdGjKh1saeR+Ni3GvquuYw8Ofc5Tr8wdnldCpvskKkM1pt1vLu7ix8+foof2Bhyo8TFYG7ms4j3eUXMreAZ12P645Zny267DvuaW7dGHMBW0164SgccZuySBuVjnxH560N9bbKB7SCri8KkUTkob8cM4EzZdhHauPZ93XgZWs24oF+u4N15oyGPGRk/sVjXtoQV/OifR2zMuDFxtZ9zyd3d+5w7i8TRT3uJKKi35FzhXLN1Ewx+q7TQj0/SfHCxTU4pXMcJo8NnZEU7Fbf2br34vCYKfgmj9ODplqJKtQHtVN5ResZUx43Ia0VRZhZjp/1O2JG6VE6AzE/C5VehwAaynzMeGdOkU9ll7ED3DrCfRdsfhhbKckAvxpteGB3rNDpqk08vTxysP0TOH/ifPEqzvEuH8OVZPalHebfNeOGGiRt5r6/ECn0D4ha3XdZcynZAd10pHAxAMzoyxujzwntjjl7sfiG8g6a0i74CiQeqlVv6D3IRL7W0lQCkt4h0zpghzAX2PtcGykZ52sm4ri135cI3tiQvynqZe+21FJ/fiNPCknfleoJO+Z6h4ci6ydxrYj6ZOdQ6q2SGdlDV1xLGOkvkDwxgOMI40l95QoI18YYsrmO9nqnNIf4SpkNLhPLQXipyVH/UIAZ604ffYI1Qzva5If/74x//FDfvsX/yD2OzvvFIXuD/XitvFRqX9dkYygQBxh6b1wfdODU2llISpvi8R9rxn/9AJHT8523/PWvL359sSECuv9PBAx+f0QuGjzq6EnWg1Bq14Sw8nzAgDU19FJTchhYGeU8WdrfbcEGhAbpo/vWXn+OXv/w1PrNz30WEJ3A/kbR6CleBaTA10OpUOihzLXZyjj2G5E6pOBhGwJzS+WYcxOdSKv0I6ukoEzvBTALZGcfjWmDAgNBYEA9M1r7hMWCo1hsMzsDRGa5GfsRRNczn5xcWgOcM3muC9s12Fx9yR/wuVsByjJOD9IIm+42bETALXp3DE4lbdtANBvKnM0vzG85u0mydSacLXvsYoH27wO/t2YGzBLAYoDxyscypj04s7+J37DVg+GaAMv3jH/4YXuXTYK/j3d7c5cTsdb1bR9/aolNkMzJpq7OhNjDxcTcJhpSPctqxULq92caOyWuz3sLniF5hNGSoAAAQAElEQVRrGHDUm84NmejgnLqRrq6UWI3r8CREudtuANuTTCtbeQBTTkzCsM/IxOQ9kQYdHsIk1NM67atCm+3r9Sq8F8cLdvHChqIyksbcYd/tSPgqOgAKPIjjb0smMej7mbH+bbYdxamdYsok9hPlkAlC6VtIV0NWgvJUTju+/3ofz49PS3LHSYpvZqhL7VwdOGZgTCnQIXIG60qVOhdYytWyQj4rdGwC2ZVCYrpHfthulBDnikXCMpzRuGdX+EWbF8f3+FtfW9RWo9Z60WfktS819WQ/bc6izLzmJAhN9Aw3/fTZQn9xzdi+wVhZ2G7dHh7v7++ZsB/zG/5NVoSj3rWxzWYX4l/gTyGVnhxpw6kr/NKTBL/At4d4+7qQ0wbUoafDvmUhzL7WWGGP0q2P2MeFmbAtno7eQ0vGkV9/y1Nm6RCXCYd9HCuOruA78ClcyxmmSqmR/JIwyZu+I0x151isJqRfGLZbpzwcbx8ncO0x64VNcu2kbZ8BXZjA3uLvm8028djP+CB/LkJPJO99a7HBp9a7baxWa/RF/AKZfbmk/aZcd5tMiFdr/A3YthkHpMXEAIfjc86E3jiS9ZgKAEPfHGpdYIGvlOrwfDY2b/DjeoEpX4kbeQ2rVWx2u7h9/47rNjJBJOb4vQW5gf/tPpNA5WNMfEfS++mPf4yPP3yKEf9VdiZuviXg24YPz4/pTxCavu41i9QoP2zD2LeCR5OObDuhBdpMJLJwHwDuSgn5UrdZeHZMD59epSn4mZHxROIj/+9ISkxIpclYor4d69z0kZNZ7cZ42yryAY96NKYCBvPHfriptYRx0+L/IKJuhqHFiO6Mr9qDscrFp4nsmfhSGNcj3xXzzWaz4SnChPLIglp7UD76hA3C2mALFRr8swP5cCFl3Yr5RLtVv0glffrjh/fo50Osdrv0X2Xz6cdP8af/8a/QNIYw/vrrr/GFeVbb1h42xJlBOwCh8tFWuKWpUGqsiEXKYsT3tAc3Pe6/fE3bkv/gx7hh3HR+lC/p8Q0q/0ewTMqRufLVH+TxukCwH8P5aJwWpROh3mttId8LTee0T5+N0/r/nsXXCb3os61vtFNKDU/ie+TVN+65CqvHHlAaXu48NGeOIB0vbKwbw2z+yPy9QdbCty2/K+LyFphxXP13BZkg1Bm8jvPtV/tqm+rmDAY3N/1+GOXkxpcLEzdBXNC4uNeflIPyMn7N2CQCSH+Sl0W/6/TvERupyMF27dTNKGOi883hIlMXTQW+lbu2rkwLAyq8q1vnr/NyzB36SPaBjxN4Z2M6V7kasAHttx8qo0vON2fs1UIFn3O8Eu8XupkH8c8AUQWWc4XjLT146ZwyNrY9EJO9dlSqE/1CujbEGec4761b4edeB8YXAGuH2o44/Z/+5H9+Y2FHXJWmE7S9Ucx3jL0zvMzQlAWefCvqm/+Dz89/id+w+W/QcTgub9jW2tIf/la+jtMn1Ksy/vr1y3Kgg40cL4ujxAUO8eoLjhHvdJzJCyZ84oweS8iX+ljg11BGPutLPfydsJ/n/Qvz+gHTmclpLIeMhy56hKseEdnlA1zkbI7Q0JO6ZSA6Oof2mrYHz2/QOSkHcsgTdGprAvCqjORDe7UYb/Rb2xwvP8aoIzHdfilvYDbjPr6vnrJs19GQnzry7YiVMQzahH9Avtr2VY7airCkwX7+L7k/kNdbbm9vsfFNxpfNbhd3+byOFfnzDj+8Y670LS/L7S1zznpHblqTX/mvFQq6IujlYA5afWjk71vy0Q/E93d3d6E/YU45N115VWfKwLzzhM82/Ez9CPeI/O4vOZw+b9tus0172UCXb/ZJnzp6fnyMX3/5LRf4+r4y0899S+gFX9GeffPzp5/+EI6RPnXv2CUGRjRkaZtvSd3ubojjLfnUTpw/tEfl+Ey8U0fCKMhbOPKgzuVL2sVnm32WUsJni89uCBqLXIQ7FwjPNu1qg46VlbRYhKdOXVtIr/OtMK5rL+1PvGpgxp7VuXORsvXZfpD5Hb+xp1dnlNozio82Lh/SJQ75+fb1a34nlDJ8wGf1RW3Kdt8s8n8NNl+yr/VH4uAbcUDc++fXeEJOriWMvfInjRDB/FApLeRLPib8w/iibKX9wKbDBKwJ37FN2dtPMpWR98J7ZZ5+Qbfew7bVl2JPOGIaUwbCvOpuL02MkWY7r8gPBvzY+yM+61xhmzwAIeOFdCZekOjT0nqY9vg8MRAbFYe69DBgoZ16YEm3RTjCH2pNm/L+SJxSn8pM+uTXenUgDnXalQsfKHC5i1zrCrPDkYbawjigv/iGpN1nfE9b0V+k2Rhlnx/I/f71//6/4tOnH2PAx9TJPfrNdRLrLHUz4K/am/Ynz9Yd9q+hXpznfBZm31rk3AXB+hpuy11JWUFW+HN+O3NIYitKsOIfoJT/cjyQhC/GhZAxzuUeKqlXWRqmJxgdlDcWqqs1TofD2+aJrwHy6eE5NF7rRhYHN5wSOzm8J2irZJ3h4eEbu8CPGPyM/5bQqAyKlgFjWBGw3rHIsJiAlFJw7ka/MVbg9TmDBo6tA16dy3rx6sQuMsXl65z3LGC86pC2dwaqVoHXMiBLl2M17Pecqm5IjH02cXFikCZlIQyTQCcHHQyyosB/X4FTysVWEY7iI3BpyLVW6qk7xfJTLs880Y3fJRdJhV5BwTeRCy18Op6FMQOLx5TVgFP14FM9Z+txDIBkm06uo1yfC3zS4CM7+TgQQUQZqB/7dqXEkWBpEuybFSahy+Qx0ayz5VCChEnMxGJmChMBZe8bWurbxd4jk6pBx+BjmzRMJBsGdWWmPgxk2QaDBlgnaI66Ykkc1wSebbgZJm89dBfkpF2M6zUnRjdxe7eUAftQN5U+6sQE8oWTBRdiymrLItsvTjO50J48ucnkB94dp0y0gdlAC43SYgAUVtabiFJvwLOu1pr4P/30U6y3u9BWVtC0IxFxcbjCVpzkPJ3wT3H0g1IWuSFEPufv8lM+Fk8ajuAQtz3F0dCr+j8ySSkvA+SRCemEopWRetf27eM4EzztQjkopwG/EI79hSmvJg277RbZrpFtSztTq/JpkT+vnsKkvl4PuPeMyZTQvyuyTp1Bg77honmTiUxFdedwsstNx6EFg0JfHRgjnZWrdfLq3+w7mbkYnplQrvQxyC4kyRObTI/fT02lPXlqNbwqm7yOfdTahb4i7xM6RcDAKCQANYtjg58TNHPJScREui/4HQUhZL9WW47L/ihMvQ7QrMzk1Y0OT3ulcYZm/USbWZKlElf+0r7QpYmXfqUctUPx2adiP3EunMLM8UqiYPx4YAPzd9qli3Z8WfkcXl5ZbEzhj/a7giav0mkMsHifBUnYr/iLIsvq8+QNzz18cUFE50jakJftNgvHZO6NuteXF+T/REx+4roPfcmY4IJFEMpDmzcxUEYmfAANgorizIWRfKaOoNd7hIuNgB3iPHW09G3hVRpmZKodJxz48FnZGReMUd5bTvQznmi3ylW4XcECKF0p4F5gKg/btFdjgkkL2FVfXhb4M7Kd81kejDeWq3z1aV9b16cH/HEcsBFo03ZNPJ1HjCXSf8RPpfOM3hBEkpZyhV59+zXfFFGPZ2RUotYCeSXZlS/7yH+hXh89A8F4qn14lY+K7Sj3xsIp+JmOr+jnCbGfY6DNP1P+5S9/Dv+ky3ilzd7c3IU83LLI0j8r+gAxH/AzRv2ljW/XMbLRJO/SbwyQnhkmeuRqnx1xTpgj8/hQkQX10qQurd8SW/QReYA8eIMLxp8o6sxYaAIsTw/fvkLnfb6hNOefw54X36yFmLOMU2fKVl12AqRYJ136Z98q+izo8EzMODBPzvSIaLXGSOJtfLJor9oiqgsG8CnIv4Y8mYxuoNu3wRo8BT+zOnM+4Iq5hmNtlxb9Wn3Nx3NufBzIOZ6e9/jKc2gTxmkXMm6EaBvKD2EDNdDTHPrQkTguDOFVcPaUAb0Ucgc7Gp8qPGyQ8ziu4WeRtbGldAHtLXpkr1y+w2ag8eLrl3toeQz/XBwFUOun0K1GLv7Q4Wq3zfscj260LWV6gl9pCn7UYfJN/7W2AR0dNCn/xcYDudRI+dFHm3AMQ0nM59Sh9+Kwvl7ola/W19CGXXCrQ/vYFwldLmdIX4pv+riQcZNH+9HHjL0n6MZFsr+2oJ7vyBG3NzexRm4J06BGvytP6r+HB21Ue7VId6t9ynhkzhzQg7HA8Rb7Z531tYUL2sq9cVjkLnReX/fEyP13+5MPcVq6EjHSX5yN8QP3ysCFp/P6tbjAtfisnmstOS8puwOL1af9IzieM3dQbi6kbm/vQttWL0fitvOIvmWeG/yskMOOvGSDfTum1kbsqbQEPjNjv4dIG8XWUVjW12GI1Oluy3UpK/Rb+j7be/SofNzAXGETxqpbZO4mu2/4KBsD/Yk80gHz2xt0P8XTywPz+Z5554Xnl9Svfc8oUdvrW2Xx6iEIfjW/0m8f6l0YKU/yRA+P7H9iDGSEsulriVpr6Bfql6aEfSIOK/9ShNuw1RF5Nvgv4c98aadz5MYxeillaTP/c9PG+Kr9WS+ORr5hl5n5/Y14L/ysbzXMdRw9n46hbztvYXpRoW1g7tBeBuK298MF1xs0SG9EiUaf9XYbIzJttUkiRQPmAuDES391ey0zMpaGrtTIdjZM1ac5trY0YTfC1/e6UsAiIOBdPl0pyHzBlXZMLDMvMEeTB+e515cDeiO2AtthDAn9zdggrRX5qx91OGNHFsdqj9JpvJSW1xf0yabhTIyRHvW9yLWE80dFJsqqry20U3EUYA/Y8IoyUG+bV23uIxsN6/U2YAqfOFPmjGmbzTYasV/YxlmXQ622lK8ytujn+s1mPcYOeQ/IXgEqz3xLG7nK64p4sEEnfa08YnkoVHnLb0GUFfpqwm7QXAGBjG2AKPEzgjzvkHPTkTnOdYEaZWj2TeKBrA1mHfCMFTtwNuAqK2HYBZDgKLHGF+9Y+3z89Cnes4a+wfdqq/jzlHoyFqk3dX/GXsRxpVGaenCou6G1UBb6cukWv1NnrpOfyEtfDs8JT5kY8/XFAzo0F3GOc104I48O4mqtIb7Pv/zMAfED/E5pV3dsyn769DFc74/jiCme8f19Fm1Eum5ubllPbZOv1DN0KQtloqzMm+V5i0yM8camoa2iDg1/rogle0PFf//Pf1lOzqm600XCqgUXwJHfmHRwvTTmAYWM7PxpZOfTzE75IXdoPeV0M0DH0dGdKDxl9H8SKqjPAOH/rmDSpLE5vm8NY0e5pYYGqmG8e38XlgFjA2FoxBqVE1FXSgaAiYC3Z0dROBq+QQRK44BB7ykHApxX3+DwOhOwZMoJYKgtjVZjNgFz/Ap+PGk1MYbUaMMYGwKGcA3eOsMjp9vPnPBMwOrQYIEW+XJ8FsSFn4TfV+C1gacUHI5628XtNcdYRylRwzrErh9Q/p1nPsAWxknHZhEpHPmXZvueaJzRi7KmYgE5+wAAEABJREFUd8pkvgQzebricIKb2dgwocoJA9k4LsdQb9B/Iak1iTVhnZjsnHTFYZ8TMCd0b4B34sjJkqTWt7SykBDt0YN9bJMG+72A51l5UabpGLbbdmBiMLh4rzxMVkY2/dx1lj/57GtNhzeJzeSHjYfb3W1oc12BM8oJ/l84xTOIWdT9brvmROY2NrtdFIKfQdgJSd1rQ05GKQ94OsKTNMijMjwhy5wMqT8iA+ul4/ZmG3/8w09xS1Cq6HNkwtlJzy0JGffC064fONVQRso+sA1laNsZXBMTwnRYJkVf9befuLUf6RqYfMQ3gXuP3Czar3RpQ5lAY4/2lxfH2lawrYEJTVt1QZH4UFwP78pqs9uGf3KmbCEJ2zqHmxiOtRjs37BlZXHEn3IhESWUu0msfaRL/XhaZkB2ApmPbyF8F5oDMikAV7b6r/ocDOxU6jdufOTJDrxBQKgXbdgS4JKXB04NtD3xdclTiwoM4SgffX/EF3MSq2xAoftMXvANZXIt0roUHIubrEcWXrt8jhDvgLz7VrGxEtlWSiQe9CmfKyZecVIdJ3DM6NC3RGbw2l+6CnTM2Iy6dBL16sYcaMDRYlXHGGqLjgrtao+PPXKyqJ3oHwHv9UKbessTqJfnTCgZErUv0YhJpa9BV0SH7tCtNEG0XbI+b2TXpBk6z9ArTunsSoF+Np+wPfWrfLM/v070m7BzN3zcvMyCHtSXtqctFugz0d9Ax5B21kBdXFFAjwvwwnOF1prxNHVUG3UgQFb8xpZarBjfsr5QBR/QOVMkO3nj/g37EKfFe9uzIGOQ5Th+5Qes4OA3/PWUeilH4OxJXGZsOjtefh3hU/5NRJRBrTWMNdqwPt3zvLvbxi0n0lk3VPgZc7S263x1n/69h5SZxd+UfyZ4gkc+hJ4za6qZxGwmzh1Iep7po3wiai3YGTICBx3zxPqgr7Gw8AsZtTfUysnYY4jnCRsxZjhO3x3wA2k+kpw/cXjifCv9D1/v45d/+3M8P95DU4RJ7vt3d/H+3YfYbHbJn7GoBGaifMDvuEYc0Y/1cW1E+o/IS5zSUcHX8IP1ZkssJX6sR3jABoXT10ze3CTYrLcx6EfApYlPajOv55gzMXwmlj0+PsT9/bd4vH9IWt24OIOoIhf1pu2/obc3dMRg9Aou6DVOTdDl3BWs+Eqhng72n7AVx4ixR1crYsOOWGc8GplLXIA5t3T0V+byWYchrv2Ulf5eoqSehHfGH3hE7y0223WO1A+OF1wT9Pm859T3GT8xZj0+PqO3F8oefg+gOgNCiQdwIw6HN8qBtgkdndMOGvT6hpo0JRJ+GTdH5L2RdpLnbJsjvA7I1ytPwKazHxg/kt/c338N574zctJGEjO/lGtDNyv0OK42UYfBUeQI5wstMxrIqvylrIyt6nQDHcoPMPAwp01r56VvyI+c6EJjrY2xJZSb5QqwSCX6k2ZjV0+/gdgxaFdDiyo/lz4IDBh+YAhD1AZneNEeMwYgc2PAWd2AQNjKSl2/f/c+1Lc6LUGORcrq/KUczpe+BVwr5Km+LfZVLuameQ89Saf0QpO01Qudw1BTX+JrQwt/DvitOYcxxo0bhuD3YMN+T8Qp6RvXq5RTZUxtNWGonzzpxx9ybidv0ZYs8iwNFX/ooUNb3D+/5Fvwzs3KzXncnGOF7Cs8HbDJx/sn7O4p30ruSokRXS99tuBEzqWm/SCKtD3nF+eo9BvFfTrlBsmAfaw2m7AMm1UMwyrHnWmXrr7VGCq6J4ZrG8rcfH6z2UXte2CfmLOOcWbzR125KWVxfnZx6vyibIaKjpCR/qx91sGxb2mP5mjyqoxTf/RbrhBqZcH6s/DL5/9fmbGdEzZS+xrqamjwzz2jmP/ObJBi77T7rE3Yx3txmAOZG7tp4TxdoXPEZlyIiuaIrGdsEo+O1moMwO4Kdg/OI/Zw5ODMvFpb7uuCtw5DVO+BJU0IFDnNaSvKVJvckU9qkw14Cy1iC/IFrOgC/wB811MW7UIcjhfejM0ZA9KuiAVHfCXbwVlKjfgbUcmn0PVzr8I139L+jvCnr2kbHvzIi7DtJy51NUCjNHfAFpbyyHHQYN/JN1DI6/fkL25ImfvbfkbmtS+hvGstUYHjRrfxJeXTaigf+1Rgj9jYqI3TzzjpOG3a/+nUw8eAqRmYlkbfzWaLPsaw/sCaRHxJK/FmRfxTtgP3wnUuHTdjtFaBgqQu+tMfeKK+xU7c0EFT6up0scPgp1LvWGF6bykF+uFLOaFg/OAQB+RgnjEzlmGQhj4Zi0p5JFbokBTHK9Md89YArcpVGNKi6pTLBno9ZHVd6htnvsVsvRs0abPkdepNWctHx0Btt28tMCTMZLHXOrSoQw1xFggR14Te94dX4gexhvXb1RaEdUSW6nDPPLd3vYt9GacAGOI/kmP99ee/hAc70iH8O3KPH35c/gxUvsQhDMuR8T0ycPN45yb1Jb+u0hlwrMAp0rdaj2HOqVw24yYaG6l968NcJuAPIf5DfP5urFxCKibI3d9S0V0eqD6hjHRsdoIngpDGpdQ1Ag3EYG0ippKt17lbbelEXlVkZwNw/PK/v/71lzC49BifRvDh/cf8YtU0FIKIRuzmUS5C/JLKp8fwzQHxFrRucjJgLKVUoWYRx5rJ1lOg23c3JL7v4wMG+ONPP8UP7Ji+44ToFmPbUnYZbLdh0Kg9MKDDYOGCzYTUwOWEZeIxk5gfCaYGQun59uXzYuhMAjqXr71t1zeZGMnbr7/9yv0UtQEXypTPw/1jTmyb9ZYA1bg/LJMtE8vQGvdOhgQD5BMXsU8EUYbHOK6Q4xi1Nh8zCVMXKWuSHOVRoB+xxet+Yhf2OdxUM/CKOwcB0zFOUCYsTv4GTeWZenOrnI5+V4WOpnx2yGlL2SGrFcHV4KusulJDfHS/fEqYRPkGzB0y/vjhh7i7ewfd64xfTuYudO+/fiPxf4jHp6e4f3iIz5+/xM//9nP8/JefI/9c4evn+GICi67VwUzANOmXT/nQJoRlsuX9PL8l/kogGVolyanRVaSBLKSvK8v9PB/j9fJW0IHAU+m7IeBs5Av5C0Q5KB+GRAVeT+lKST2KS5s/oRvHlg694hN8IhkUAGWGXu0l7QY8kwphTCk15dUV6KFfoItaW1gcP2NHwrd+ZOGygqbGokwe7D5SZ/JxfbbuWpSNekwdgj/rge8127ChMxNkAFxZ6qduXGBp+HuQDM35Orq24obmKwnpxEQwQzefcLffoH7iobUWKTdk52JR+I7xz0x+xZ+9t046u1KY/KZMtAbHYT/a1YqJrRTkgZ6U8wpYTuhOZAb5lbzT380mfdxn4Qn3yCS0nKydQ9ntbrZh7Nhs16n7GTlqH89sMD5YWAj7pxsPXF2g2SZvnvIYe470F66yNnGQvpGkmfwkrnqZT8tCTXnGVa5ITpr6VmNNf2PIsrCp+GnLZF+65btiR6XUHB5R0g6kvbU1C+dtrEfKehv6mDLY4W/K2MRMnWp7TphuOhgPTE4tb8QjbfaEjcmDZUb/2rBXx3q96vpCABQEsaYgr5ZxSJ1eaexKifzRsCk9z0Or9BvxZQq6kie4yFh8/+1rqHPjorK03sWAE/T8dsg4xWoQUc5cznHArtShtJ7ZnEpdgnDEvityoiO4WrjoVaarzTqub6+YpJ+wwTNxKq+MC7hRDxZusyZ/QXdfG3pYZ7Xyc4wwrO9KgbYpTKK1bze8lZtjB8ZlYsSccHauO75ix4f8/hflnbRf9F9rDW3UZFJ/aLVe4g+U1ZJyxpDSv76xWXTG3pSNdDh2ha171Sa1TWOcuhVHazVPxrY3i21ImzHCxZNzkAuqp+f7eACuPqu/rrfb+PTph/zuDf8UdoXPCctY61u2vnJvbLLOor+4WeBcJ28z9nOlQXw9/Az4a0MW3lukXXk73vnYudHnrhRsG27RkbBsF4b2I58jSZv3FbnU1oelcW2t+cIAqj9H31oU2pXHnkRW/QARGTdAsWhDftzk53X/FC8knWfsH8zZZ2B8heY34p3y1HfkxwEmpMYK56kjvmP7C/OQVxdsmHviX63H9MvxohvHYqrYC/Thx9a76OlKoR8+ge3Kv/0srdUYyUGs06ZqbfS7+Dr+s6ZNGD102kc5adNnDs28D36sL+DqkUUFj/dDraEuvJdW+6o/cXhPN4xuWYTO8K8MlOVAfBqgoQPWmfojhzMvzL0PX7/E1y9fQ/0v40v6nrghgY2hOVz8Kh/f2vILdx/YiHyiPLPhtadY75vCfoeO8cn+xp3vcwu2IE7tSj1lGzZ2wn/Uq7gqtGmnzsW1EicZI37bpF9fNO8YWLT5NsDQalT7FeYu+h6xCRdX6vlIXmoseoI2475FmvVvZRxdRO1rCDeisDFrbJ9jg1426N02QKav62vClGbpCWjWDt6QofJieEj7iP77UrLLZo2v7rbcl3yT2rfoKjb54cPHWFPflcIw+5ZlLDzVVqO1hs2MoV2M+FulrnRQ2NOvUeC31uUKGeQy+9D2XWi9EVOTnuBH+AysBR4p9p1oV0+f0bWxTt+kJ756tZWZR+9n8sbHuGdD+fX1JV6eHrCPL3H/jY1a7l9eXshZp3A+OSEDZWMssVxhuuFzoF/Gp6fnlO8Jfav/GcEqyxPPXhFE1L5LOiAggvuuoNu+Tztc4X89fNtX/rzaT90NyKen+KzOn/aPYQybsG1EECt0qb4O5GDGU+WgHWonys05y7WF7QtsYguxXrrvWWvIm+UqL2kx13h3dxfapXFpwtZmYw8IhXH/8DX8snRhv5BDHclVPNR8YQNEuBl/0cE31g7fPt/n24IzMunQq/bdiNVuSKyZ87RzYZuj6H/6izbaWoOtM/PWgUX6HgOJqPiPstG/SqnECOPXOpZ6+AKH9EVRWg4/p+3436D/+tdf41fo0Ue0E+NKhZ+M8cheXh12AsYJXqVXWSKEqNAyQLP9gZrx22tXCrhrtOFigyDuSsl8QznKX1cKtYGex8X38I1RvoEp/JlDaL+BwgV+0kD/4Mc6Y0spNepqBRnEi8B2bYNGZaa+1Z3yV0fyXugvHAbYk5x+DnWjXpxHXziIc0xu4NrjAks9PmAPXs1V1PsBm3JeUebCXOGv5o3mPc4v5nEjMWGF/TrniBuQifMNXxSPtqhcG7pz41m/N4/wbRdjlHKstTL/r6MB3/HTtE8bdwNVvz9zoGK/LuSfJ/SjH874pvWO8SqNgzDg6eHbYxjv35j/9AWL43twaUzivMk3cjZRiSPalC9PKFfQxEic1Afev/8QXlc8FxAZcztg3LH2kx/txTp9zRhIlzC2SguGknHhmRhtnH7BV2ZiuHrSBl951u8stl3lZZ4hvJfDC/HvhVh0DHNI7UX4/whFWf79+MBA/lPkF+dTcZmkpKFNPM7R4X8GjTMOq+PNJOdeVWZXKg6Oo+LUGlhXFvZsM7l75BRQhQf1LsBMAgyEGombEzqaJ9MEJTIAABAASURBVCN7TkY0BJMMF6kHv/QLGjRI6dURT9wI3QA56nwEplVbRVsNseI0Y3d3y07uNkbqNdAVE68Od8WXgQX+pU3j1ZE0vBmHlR8dwGKdzm/AfHx8wpAP4WSr86/WI0nTOQPzPaebOqIO3RUXGzP1LySRM/SwKOlrLoZMKFptoePJt8/SUC7M5X2pmUAO0Ox3HkiftHwvF7qDMfZXpnucK79dnuvERGU93QhCE5PHFMrffsJSftIqPAOgdAzobBhaOCmtNiPXFkNtUZisQIPKoLBYEDwfx6hj5WsAvLm5ycA+AMcgtOjyNZ5JLKbjEbm95cbD4fU17kku3BB6JNAq02dOUNW7clb20iddM4mDNB+YWJ0UD+yqqw+25UO6nLSUYy2FyaZEhVbrWYWFX4jqRHwN9EOtMcKXNmeCKU/Bj3Li8vt4YDnpGaCUj7RoZ+I8aoMaP30MQrabDBn4vBdW9qWdT1wns/ABJNKqzLgFnAF88hafGaP0LfqSo+lekOUyUTrmUq1Y8cFzjvVBUhKAv3gwOJr0SnvSwkDpd/PDYKpsL13TLg/YicH+oM1rLDSqVye9R3Tixqj2rN84sUXpMsk1uXxgUfBIOZCACfeMQE7AUIdH4AEqKrag3zm2qwUZ1yz64IrJ0jaL+hiYsPSnFVd5Dn70SeUqHTzmWO0ty2WzzOTcPpMTHBO1dnfgJGNP0Xast88RmhY5zDmJ9NBjrGh1AO4i9xP2prwQMujOUfuCbirmtLQjTny/0B8+Sg1lVTufW8ijfFX0WCzLkFh+SsiTPJrUrYhX+vYAD6226Htg1RraJCLEV6ZciE1MkklT8EODMs6irqn6Dx/qjCXW4aVJWynChRAIL5QKz9LRN+rhrSu0OYCivag/iUi/oo+6kV5jkO3q9vkSX666AW00+NBO1IP0BmCtn5GndVd79F79mGQM2AZEZvwEPbfwv9xkvFRGXQEQdfLMJT/y0RU4pGSFcqF4X+CvAdc+0pt1nX29C9R6RrYzZQplq7/YUoBVlBVX+TpiR9qc9P5uD0iG9opchiwtamtsICDLBBJpGwUahCfPz5zgu3jS53EdANCH9p4ifuca4Uur8a6gE33AzbAR/4Bikp4pD01cbB/1V2hThtr2VY47NxBJqPUp+ZAHk12TJ3UmHwhYKuNMsuj4F5Iuk0H72i4NHT3UvXbc1Qtf1CE4PmdixsRhwyHnlK7YAIXIXp3LB0+JpiKf9OnasA2K19ZixLfly/k4R2MkreJLFMcKw2LbQP8TsPXbYgXFAwJPrK3vkOHg/Eg/E011KT8Tc4RX4Sn3FYuM2rcwRhmnPUhIuSBL+1Rwj2yYbDZjCE/+QZX8KqtSW7g4c85Xt/Zp4LSPpUSJSp81Pl2wD+WY/eB1oJ/xbKTNe+VqH+mf0zfOiSf4sb5LRvkFHO3FDWbHdLQrlzdimDajzhIP/SqllJpyB1roq60NIV8anP20FRfLLgSe03+XeaeD91YbY8GJLhA3/jiTLxzIXZ4pL+QNr+kv2og5g7C0xZyPsUX5gLwo+U+JBpt7Z+Z6qAGg+NVNXsFh3z5112KNbgZkBAGSmhCuc6b0q9csFT+rlW7QCQBhvRHvXWio1xM2ra6UjfRN6HYmdtqP7oyroVwKsjpBk8iMWQNxqysspgicjjsCU79cxv1H+pl0BRXSo06FJbfD0GJAv46ZyYkncgTnjbvbd6Ht5aAuf0eD14ZfK/OhVeb4dRZ9ooc/ewlXGTTaa+tzjHX+ub1zbfozGxfis77VPmodo+ILJThQJDH2S3JfWOA+cwC5x8/VW/Bjf2m29OggkPgL7ebYR2TmppmLY8uezZwDGxniTJ+SNw5FJ2zwiGxn7BeQxISZXGsK4bi487/en5GB9BmflKfPJ+SuDc9L4s1Q5XuKN/IGFBQVehobxsqOFmpnCgaDyq3L+bVWKI7EeYBubdD4YKVj5WeGrsTNaGPv23TOGHqA7gN55DyfaAGuFGA3xkJzZ2k986ztOL4ONTwYVYeYSOKUfnF10KEMla0HT8/Pz/jMPucU/0zGhawy9GDYnNyDAA+k1B3IAVFCGD2AC7D61sI8Ykaufj+ldNpvIC712MHC1xk/fAvj0EB/TDY35tSpMWKFXQ3EnFJLwg9+5MNyTN4P8cz65THLfdIrDsQb0iCcjjFe1Qe3Nn+PTxU6a1+jVXRQcpRdKAX7o/QlenCrq2ylT/V5aCG98qDUa6vItcXIWi3fAOJZfft9adJqv66U8MfnOe1GaVtDubQtPbCF4zmO6NWYP2N39MiPPoQgciAgkg/j5lUWi57n7CLd8i2+AzFNW9bOtYnJmID81I3tHYidT5R3FteXTR5riLNInwUq7C/9C11wT31Xa8qj59ohnyTgFISXJd8U5pD18IU9vOSfZe1jxj+lJ9wEKsDCAE7wK45kEnxe8xka2wA9XM3lkxe0Kf/GyBP3SeflusF2RmJYhaaAxoQBvJ77FfyNxOnMSbi22mgJcoCZriXudjfJDwJOP9PG0weBnR35JTzxHvbHtLsDvEiL9V6lT31cZWw9w9Lnjsj+usY6s9dwQplwb/M/REFF/9X4ULxL8beKTaHz0GMg6802NC6d1oCoYo8oVEVpgBqWiwGvcubYNwLrmlNvdxFHJiqV7n+1+Jeff4k///kv8ddff4lHTuxngveaHcYRg2z00xAMzn5h2G+ff42vnz/nf9PoTrYTgDjsu95uOcGZ4xsnF7/85eewPHz9Fl/ZYLDvEwtVJ1CNbM+C1V3Rb751wiQpLQZOX6/NxQ48ivcE8cKXZ4uOKn2Tr3PDrwtq+1WcxKBb6z/hEIQvnnWkiqOUkiE1/NF4z8hBJzYgOBZbtolSGFvDAOvYFfy7w+wkZPI0M84xE4HOzbEnFuc6mjA0oAJOA9c9wd0g/0yS9+IECa/2vwaBnIyR8UTg0Ok8bfD0wh3vbw/34cmeE75J1XScwz9TctFscHWBogwgVCZzUSx++0uL9PmmibYwETRta62PGwLExx8+hl9Q/c///Kf407/8Ke99nXG728U4DiHP9p8JeEd4PF7GI5Vskz+EFG/Um8RLv3apeOtQwsm/ZRBukFfCTUt1/YIc8ovV4FlZ9rXGG0mM/CGynLBaq1GqlqtFiyWiVWBaXwi3yP6FDckHJnm/DPeE0lYES/87VjdCPGH3ZMnA6HcO+eeO6k+ZSQcgEqg89OCvwK19jR6kTrzycSTIXRdsZ/BV+o3IbUMSucG2HTcjG3lX3lLb8I81duLV5yM2eWTyOtIvUNRikzWD8gO+9YQsxCMd0ufk2yq8lxLiU35Zvx5DmAUYbho6Tt1qB9++fAmTGhMfx9xwOmacf3p4DhdV0pfBmlN67cqijanbRiJg0u2foQU/b/D8ygmHpyzMftGQyY7YYqJnf/1Snr2XZshEVCRBbAYfWOSJy7ahtXAB/P79+7iDni2L4XWeuK/go1Eqel6KcJTVGRkf9QE2Iz2le+CUTh1O0BT8uBCvrYby2KEHT3K970pZ5Pn0mL6iXAiLcZ34a20pS7pBK5jAo+9iMqFObHcBULEvaTdJ9M1BT+W+fP5KgjeFNGYMvMTBAT0bbxsTsZPx0LBxaEsbQn/qrdHHetudqI0dFu9NYlsPXYXFAYTwQbNq1wJVEgt18mJR7tJGVSwLUDa5T3Pcw7P1xu/NehviMjZpU4fXZxKChfa+tRigVR4Lxt94lmeTcePEfv/ConKfclTexnE3E3/77dfwDdHf/vpL6FMm98pCvq68VvjtWw1tSdoIQpkES7NF+jxNW5GovPtwl4mJPjjj/ydKY+x2uw7fsFmRLNtfP9VGZ/zGZ+OzbwFJu/jl0chQwT3Ci8mStqr0TNqN/zkGe3JMG2qs1iNxzdKjz0jZuHnxSkyWZ/E4rrYaA3RgKXk6ObPI8l5/cG41nqoTxJj9PJHeEQ/806sKPdKlnPTvr9iwb4B6wumr4bbvlMPlT2S0h5F4Yb2xQRqcI/Sj4Kf2JWpr0FuIn2donlNHzgk5P9zfhzFQOU3E4SO+oj7FL0/SKT3KTH/oClRTfB6Au8Ge393cxe27m5CWHh9IXrsSfs/SLb77gdNE46d9bRPmATzSWi6wvPatRasUZH21jeDHftfiwZQ2YbFOeG/QrQ60uQOx8g3/FN4AvKG2UDZdgW5gXT8NHCsWYsYl+55wIOHlH3mVGg39KVfjg/KzXp8/5jw2pX0WeNV/B/y0K8gXW9QftElhykMHLLyRDXYObF4PYRzV9vpaE4aL8z00HyjKW/pciGx227h7fxfr7TYG+nbg0jZtNwjJv8U4XUqNNXOX9rPjwGbkvu9rdnV+h7SQnuQPPm0Yx1W+pe3/7PTDx4+5YfG9D0BbbeFGsTY/IMce/F0pumYsPwXRn8M59+gchT6THhrlTV9ercbwatylGrLPMZF/6A/6IqOhK5gzy/dY3oFHOiEBe7oJvwz9D//yv8Uf/vmP+TbchhglC2cWDW4USbM6cI5eb8bw50guYFGe2rM+Z73FsdqQdGuHiStK0lE6YimdTtiPvJgDmw8K40QccGx2pA/Mx5UHfX1H/PFqTFxBx0jx2a4H5jXjkXqvrcYWneorK/x44Nk+MzFiBoH87NY3yatfiGxcCOg7YHdu0E3YuvmF/aTBNmXWsEH1PgJzvOAWduYj6C37lyAEzbmp86DfU57IOY/ESFBgZy3ciEBRbPZJFdAZoy6O6Dd5gMYZO9fXJvRubHhiU+lXcn0P5oRlPv/ty1/R9QugnEkXWN9/A9McT5uSxszhkENt6AH9QwSI+UC39Bs3tsz/pVTsDYzoRz1on9rDFnmN5AatDlQLPABRotYWymoA9nqNH3FVB8f5EK8swKNErInp6+027b/Wmv1bW8Zl/Idf5Wyu/Xj/EI/PT/HMXHc4vHLwe2RzaEY8LPKhW1vye1uMreYAr+RLykw7NL7OaUNGkghjw0iM2a7XcXOzix00qLceGjoJAy/SwH/GWG+24Vugm+06pNFY5zrHTSpttJFrW9SxtK+329AO+0JMQlbmRBCJ75bFz0pN+Wif5mbilPZFJzWEMTRk0bfsX+gvbGUZBWlAm35hjueBrL6EorEtPHp+Y7N54fEMbvsk32xsHIl/zkvOL9qT/quMvpF/HrAhuoDb+XVNvMROkZ/9Si3M7TexYp4Tlzy/YY89/Fm3gd8dZYMsR/qYA2+43u62sdutQ99s6pT+ytx+a/Ru36W+BtaW86O0ilO6nQNfmNu16wkfVj4V/QwUxwmrbw2/qdjdIhfpOhLL1ZHj5VeanYeVHb3YAJm+F3MB7dFxJ/zK9g4ZD62G+oEw+mJjl7a+tjDerbFn80n5lx4JUIdv2Jhy1HZdG6uDBo03yMe/zLm9vQljhA4ubdqpub9rKueugb4Zs2sJrwNytK5iA1daHKcOtWtxWl9ot08XhccC7SNy38Y75/67j3F7d5fP0l5rg9yS9qhJEwIRAAAQAElEQVQfOD90faWOof8gH6Xw92Plf4bdXfqk6hKU7UfRwXqMuuAgNqvUEzuSOsPM5PCGI2sc1ltOBAA+do3KuIZCCcvhRsYzDrNnUXo4HFn4sCd5/ndMomQ/+xpEFjwl2yc2XmZ27ycmtskJBcD2W5HE+BplELl0wnsmK8sTmztOPgecbMLYDTxvjD0yQbqAtWiYwY/GNUCbhqx1vRE0qM6g1ipBUGNn4hSffM3TG6eyh9yQsH+rNQykC72MRD7KycnWuiN4HVfKkjgkHdTphNanI8LPIvYSJhh9bczCJTyJtg/NGTBneJngXzmAKZRTBb9Xn8/8WvrOBIQzUqGmlLCPDl6B6726pIU+BNDDPid7Ty+O8L7gc/wcRwKKdAY/0i8/feLDIKizbUmczsCyzInTviO68c2gO5z6w/u7TCTf6ejcW7/dbmIkGEtXBLzC2wHeDuoMPQlXfNciXQbCM7Y2w6STtHWQEdHxO0mCK9oW2/M+gExBBjZrpwY9HkMZdMVaRA2f4tOOulJCedrus2Mm5OIVSNH6hjmd8wvTDtivOnFBuiIIjix+hXiED2kzaCX9SQU0QlIU4ZdotVJRsO+JROOQOpiho5QaPX20S23S5zd9C/kcsZuIkrbZt5aLXJ/FJR1n+gU/YAhlYv2UtKMX5CItwnWxYmnAaLVeJidHUcBtP2E5Vh3Ljydb+o0w9WWTU2V0RB9v4DhSZoqT4gu+neVpHyY36gqyAtJTdi5SrTehPWMx1ovT24UP6Y3QVoeGPKDR8eI4YhtepaPWEspcWjYbE7QxGr7a4Ct1WCriLolX+IggF7fLl5M/xytxSN5meFj0H5cJfko6xdmVEsosx0ek3hM/96pT3oQrPb8X4NhIn+WDXLmBEn7zYYCT4zOb057K7UkW5RtU0beWeh24FhbmSbxD2JU+KSCKoLU5eR2QT0U+6kIsHTIxIb7i8qqMj9iOukwagQHI7x/tbkIG0nDtAwfYGckhtE7o1Yl7g78qb/EJx4QnNx1MfCBe32jQbYywTyN59V5E9rfM2KjwvEc5KWfxW2/RlkyGFr6lHq6A3ZUS6kG4lXtbhCHNlpx7kJF6N7ErfaSuM2bAr/JcbdaxobigVybq3WQ87ZCNLjeMgh9xqG/blQdEUhuZEKe+kZXysfKEfLK9KyGvw9ByE8iFdheR9q9PTMQEaTkxZwrfAhsMnaFzItZTgLvoYbE/26V7RKYr4CrPVit4CqKj4DiiV57Of/qoiaW0SctmM5IQr7GnkTE1x6RcGaSvvmET8gOZ4caNV0SVByqZwLH5vWd+EP73uYgOGX+JVcpfXNKZOjGkAUSZXP1JuzSOKfsB3xygvxQ6FjoCq9QSK+KmmxkuNOybLRq5ReAdNfQv3HO5skByyK11tFtfgn/cSJe61I5cgDMaTFAK39nGtaPyO8/AoJUPCPmIpyJzr4ATqr3RFXMcY7MePmpt0eFvwfhSaqhT4U/E6um7fADrJA8FXmx3DtLW8x7I+nXK7PJ2R9aDx/5uHj48P4ZvP83kQGf850SBGNCW3IAZklb0G1DLONsA6xSAjAp0FWygUhpl5LlGQQDilRZhFsbKV8CLxWf5Mcbo8+pIv+nh1zb76mu1VeA1CjAZa31cYQW8I0/hu5DLmI9s5FUYXXHsMs4x2qI6m/GDmX4zMkRsQKFVvPXav+Izc+YcPXXjahOb3Q472oQ0Klv94YGDGzf3Dxwc/H/cvel25DiWoHkLBEHaJsnlHhFZM9UzXfP+T9XdVRmLh7tWkxlFY833XcoiM0+fPmd+TVanuUEkQeDuG0BKrkw7IEFOJB3ENO36Ah77pLsCyyNSzJHOSVnS0RV+wJc0XpCx9Kkb40fmA/qYlOS6oea467VHYQ++5SIfgOJrdzbjwhu56B2axClPbt6r16HBc9/AXPLNqkvqPuCzxoDfDMMYpWPTAz7MjRM+jbSiNTcCWpIvzJxXgjhQEqeEFqA6Vn7svPLueNnxeCLfTsQuATneGGy/+csFvudFPUIn2maBP0f54NF7KVuujWsv1AWzOgW5fw/xjQX9uzwTEzv6IklzhtRwzGspjLUmGmr0rcVfx8HoqN+YW/pCHSO/C5vXM7YxQw6bDNJmgz5zmDwyPGUZIPS6KyW05YF8FaUwdwo3Yd146CBlw0aAeWNLPG3gqbQBOir2wm2mlKi1gY94/2G7C3qCAzBEfgpn4nCQenKj7hWdmxsyxzBKWmycsvEL/Zz0wDXvHtjcMjZ2pUYFL2SikhlWlvTxAXo2m21stAnOlbNvXczTJYS5Z3FvS3+mNj9w7eaYNC1CgV5IJMcBv6e1Gt6TL+VSCpSrO05qKzFwv0oHcy8Yizyob4ZBtWOJldikPmK+gFi+9BHUzsjIORDOWKTElxl5PjPnjE14VIbvwPZaXZyxbXH0tYX1NhNyc81jDy2uBytH5zp2Ao54KjQPPXOQjWu1AfnIm/zKu7gLQHrstI01YY/UCTv0ru7FlXOAE3z0b+OUcUQc2vYMTykD+GNICH+o+Ci42oAsezFgq/A3ZZuSdmnNXAmf8iYttsJwW+WH+jOeeD8bMneM9HMbdHKBzaMf73uvry3cDDTvVniXHkDmhrS0MimyrxRiAnSyfnEj57r50pWSWJTflV5pDT5NeN7XZrgWfoXXDvlxSQxY8K/Z0zCP2lrro3Kfadnvj9rXEF/KGt8y5vX0ec9xXSlpu/LPmex66x+mqY+/CzNXxNfjlQj98PJxkUJHAT1N5TrWRKXha7Ded6GBV+cidiJJuOmSCz8X8Tirc3oMQyd5ysXOEzvjL9jnEu5O/unHn8K/p3N39ykajqKBpQHjDLvtnp3Bu7jj3t39p7i//8w5T7voHwlgA8WkxrPhKVWtLY1jwSATBg4mfSNGPTqWowO8J73ek6ce2jSsC6YOSgL/zI79lHFpJFiYYA2ot+yI3tzcxsguuvS9PD3nk2xhGVBuCc7C8p5N+HvorKWGCyQL7R10iMtgoTxs0qssTaY2ZeiiKpMPMrRPeNKqfFqtyI4vxIpjgG8D+T0bK3/600/519dvfLq3JRHA8y3nPiHy6Z1/iNs/EHp7e8fTpZs4MEaYqvsql0BIwi3QjeeZW5FFIdi3GCheBnQkLTquR3l27NqkKzKBKPc9Ccan1ptxG7Winw87MnioO/Wy5d72gw5YihMLDp9Y2E7wL+/S4/xai6Rm4XfmnrJxkeJbMR7P2J/FLFQkvQfgbvdjWCwI50yAnjNAkjRBptwvXMv7jK0avA3sIhGTeCE5oizovcXtzV1skGl4E3vxoD3Ig2PfsT0Tgjvq0i4c6XaRYXg+U0hJs2O8Z7CVJ/FfbcJ+6TfZvT0/Y16zakgdSItN/OIzMTi/Ry7XQJ73ASI+d+/tH8dt+ObGUCtTpTpCmgZ0qY8N8OQ45ff49IAPTFGAqW202liYzjGd5rW/FGTBotLEiP+NFhzA74p2afSAemSrbR9fXuPh6Xv+zZJ8C+9t3QySfxO6TZmrm4knvj4h9Fc0pENIrdVcSI+7fTSLXHCnrEjqwr+AB8GEtPbwZnNTpHKufBAe3zntBXVF9nHiXPn070V0iGOjndDkF+rDX5X42d+V/+3X+Pr71/DJzoydCLtvLRI+8inMdZEpH+pL+n0Tylfw5akw4NqWD7xHNqbF77U8QpRf2j/FHx/5ul5wLs/SoAx93dy3+t5ZKDpkGKCnb0APFu1TvCJjabAlPRTYLn7O2F7GFnxEel2MXWWftBAv3RCQNheaVzt1rDHLQjH/XhFxUDkrJ/3Hp1e/f/ueG5gWp0OrMSD/NS5vs7BQBl0p0ZDddrvLo/Lx2tjkE6effvgx/st/+ZfwCf6OJ3Kl1NSdOJQxYpDdj4bgw7ZeKkfh6fvqKecwQR7lSfk50ifIG2zd1mq1K23jyq+8Mi30DeObdCu3I4uWF9qJjRDlYo575qmjdmz8TlKSHCmJcN6GWGnOEIn5UDqkUfpU1oCcemQi/DOyV57idwPHBaub8fqkhf/usI0BeEIXhmO1ef/Gzu2nmzCuOw5wmYe1j1fi6Pm8biJJg/egTNSrXDmr6ENaxausLDAdKz8zsVJelZ36N8eNyK6gF+NOqwU91mwbY0G2lvpWX+YwbdC4LCzhikv6jbHKWFjWEuJY70e4iIuUZSTsxOnNj6JaW1WGb9iz8PU17ZiZoX61u/ZHrFiwS2IOvJRSIu2SBZ4wR2JWRQeCdr6L+NdcjE1IZsn8sSPuaA/6Xm4QcjGhK3mo2I/xqUcOF/qNWQW6hZ18AgVBEzPncNNc2PrjiY1SeVbW/m9Dmee1JZ56KyflUoHZV+1/CXObceoBH5t48CRs5aONa4P+qs5EPFzIPVdepukM6sVhoY6lyUXAhljdWmPYQjw/hZvgvnkq/9qUfHEzRsY4rtYOOHNIu29O+0YwlT32XYFLq83wy5QSbiYFAuCMa7Th+UeTEPWm3sWl32hvZ/Si7Bidc640OOba1s2ZlRfHKZ9szDjBt75lzDu9vsaJfPn88Bjfidm/ff05fv7zn+Pf/+3f4t///c+Rf2/wt6/E82/hG+CvxGF97B0Y0rfBLjbYhDWacUw7lBflrR+WTn5XnUzEUG12Jie4Mfedh45eO75vNZTRG/TM8Fc+/EWfcWEjPOcZSx6fn+L58SFe2dwzxtgnbOMYpiS7bAIsgFuoqUoYk5SxcjJm+Fau9qMfvPKg5RmeTtCGOeI7jXrlJvRb44b94pjwG31HGTyC+8x4/fyoDUJvj+0FH2EcqN+MzeOH36cc0Km6VOa/IU9j1RkZDtiMb1IM8N/VGr5dsSWnWgN6HIaWdYO10gZ4G2rrxpwCPm35IsL4+BSPUO33fckYrXzFWxk/Mjcf+By24WafG7zH15fMf45zY+XIxt8JXifqOv3jDI3yPnE9s4lq34m+WX/GV9WLTczanjZvnD9RZ9rXiCnSPVDz6JuOtUlPhQ9lZAwe4Xm73cSePOcDTo8j51efGmoDXEm/0t9sXKQfCWO73bMu2qLmgu+f4GnmPGLcbEOeFdOZWAGQ8MZqByc2vE6RdoMj1lpDG3btUZBXG/vY7vf591H9o+m+iSks41sjr8hHijwi47dxdIAn7a1H36u/SfOSb9wwDFtsYT3kuf6s/dg8V0/aaJRI3Z2Rs+OkV37NhbkpRA2jz9TaQlvwKC7Ujkjw+cJdGowy/XrOKYBXHseM025o9cAopQajcq449T/1q661ceOPsLTFioyUl7Xer9R6v//+LbRl0e3c+EHeO+xUGflQwqN2p2ykwBgubOOT18pQO+hKoV6eMu5nf18jdQF94rRvRonOXYjZiCjs176U29sbdowfOk6Z6IMH1nDWAOoDBhEtI7Fb7fQd2XqkM2/BfNgnv8LwDXbtFrJC2erD4jZ2dKWE8e6Oms43I7Uxx5i7/dtaxhbhDsgqbZP4aDwZsI2BeInbROZGaJEP8V1bV0r0eHLL8gAAEABJREFUrbHG3McPP3wJ3yC9ubuLVsd8kWH1dzUd0UF5F5Fx7kzNYp5Z6wZsn3vyXUoPOvi2DlinMeN//2/5T8HCXwtUASPqP+hSM1DZ0Rx2NfwzgVRnDvptBYWvrTKVToxcB9PYNFADqYWQC23HjRhTGvft3fpEFiMLADl+wqBmnEPjM8gc9ttMZhbUOwKkjiEM8etEy3JJ49YBxwzALHiBv9GBufaog/W1hfM0YpPSjnuNgA5aaF6/3q/QksETnqTd5t0Bg97u9+Gin1v42pwFt3R4/9qu131b8ZmIFmQq3h7YnDIX7hAo3zxPvklYJmcTmAW8CxP7CwS22sALX9IMX5Vr5QVDfGtsdmOkPLmvs2bgLhHyYgCyMO6b9HT0FZyTYAkTXSlcV1qjeQRb771IAnVUW/KEbagXafJ/OPMcNWfyMtEwA17kSLxlDc4DOLuS/c6zWfwW8A7Qo2422zE8jgSVWgtgbBz4Ok4eHHtt0jIR+JSPwU47A4HfLJhmCjOmhsEu5yhzOsTLIb/azTs2NmFrzhdmAkA5F5qDpEL8rbbogaHdOc7kZYKRd3Va4WMmaFusWzhMFFWCKKWmDKRfeNrAAm3iE5eBrQd2BfbV3q7HM4VHBlc2RsTpfBTNt2bAzOv8gb6YP9CksQMniqMYWHi6MOVTM+18gEbloWz04T9kAZPSI91u0H5jofFC8aSe5G3EnkQj7fKTtFY2HJCdBbT3tC9hZyvQQ5OPKP8kKQT8S9IizCsvHROVbRclPNqv3HKDWcFyP7xHE4j4PWY3P5zTYSuJhzHOvzjvEtjjCrOUmrC7UiLpHlro724IOj/4OMZ7AzwNTfunyEd5xisLcmOWuvgbmTGPIaqQpAVV4JU+Dtnnbe971BukLRsy++NpFvplJnS1GCkYjUdNHUGr8yJKaB8Vuip0eT0n0JW3rkTUWtNvPJYAGgQYXxMX5xaHa+xaokNWwncsI7NAsVi7YI/OFY+yMXY4rkCH8pRvSEFuDQyR8ywuTjxRr8Bc4QERfPIqPp9oKojSQ2tHKzUcNxBr3ZAeic0Cs8+4tKGg39Dnxo8Fiff0J2HZVn5mZI2UiUHpQ+BzXIHOSvPotXhdXL5SJJ/xydlxEhZ5V0Jp+f3oWA/i0D71a+XitXgmYbDwnlk0GO8cLU3vxB/9Rkg9+NMOsb0L8vS+43r043EmxihDYyTSSF3U1lRpaGcWxOLDWEM4DZ23VtFtCxc46ke/MB4o+4QnX9hDV4AIHnW2IS+MNOcGH8e5OHST7o0FnjDoRheNRf4W+GPS4jhpThoYYBGo7r1WrsblA3nXOFLBZd+19bWE/u+vdta+wQKxHjsXpk0YIfPAXb/oENpzfsdYzpW3GzDSaWx1XsoVGW3IDcrAucpJX1RHnmdTPywktFObOhPnX5ozkVFXw/jkA6tSCp3QIZ3vU1jwmnfNKdrdQn/OR77eMxevNDGNrzLIDXXoS1jYl/dLqRnvG/3q0XHy7r2JnCCOd+0Gnu3zXP2/sLn4yuaTcljjcomcC1xrgdPxLY5vb+GntT5tRPrMf9qDTf153823d3jyXH6TPi7Up/3yKEzxKW9lKSwkxCioRTYDfqod1UYsRBZuHOR4NhUdW/uafA4VmTLeiZRgHCCYn+LMbn7keVyhcxPepWXGT5TBjP6UceoOPTIi47e+szZ8oIineiuUj2P1bWmxaRNurj18fwg3yZUpaOJql6kP7NSxJ/RgXPcofqwg82mtLSpjMOAPHAt5S34Wu7I5X7tESoyt0ZgjUfbLZ4+8hOMYF1Dq13tCcZz9xifMKhfGb+hcWtSJ4xKJppmD15O0Z3SQXR8/5E04zrEJ70qT+PXXDfHUuGo8dSGrDKRxbZF1q3KaqOONcer3nXPhJHyAFuThgrfBl22oyKhHF+hzgaYJWTo/aYA2+VSmGWcgf2Ce/jsMFdaX6PsSgzUe18Ie2HwYGg+YLnPS4wL9CotQusb7hcU09qy+rzbeY1d9bYgLWsCjjM741Ts0OW+lv0RtNfUUfIS7ynnmCnL8CcHKQ1/1aNc7cK5xZUEGsEo3Z9irfM3Y65mmzZ55ICDcLTF3Q53kBoExckusHLm2fmqtYScrHV2BWL61luihv7Uatq4gH+7V6nVL3+pKSRsRfvDRl2sbsM0530CWjgV+JTF5Ji9K1ysbj8rCeeLes/m05+G0mxrCF3dF/j24IEXIYbzvW4uGbtrQwO8bgi0KdCGifGPEh5oJF11oe0z846tcrk28kB7iEn/fKrzWSFwohi/T8S1yovnTeOVNx606YKSDgJ7XAuO8KyV64lIpyEqmww9xpa/QW6PCjz3a8hk7Nr44dkQ32Y9ezS3+KtpF+F3A31rPWOOdjq/5QH+lv0DjnLWO187PwZDmOdYQVxK6Au5WQzz6m/ITb/hBeBmv4FW/sDlPvlqt6L5lu/IOi+BlEnM977GTahtqeK2d+yDCt+eV96wd0hIuA2pFNtDotfnenOr5GT89skFs3JQf/cg61PHagvQwbcVBDDaemlOMT9aTM/Jy3rVBHmNXXO/aIB2ddHbIotDP9fXr+n1AbwM13oCNyY+4ulKA4Vmkn0uPa8oJWs+sg6UZtFGEC8yeo6PV3SqhK4b/vY/y9J+SgzWh/xVpaEOHvRqUiUtDohtFrsa8Y3PkQDMIVpSto5xY6LiwfMHBJgppjW7PmNu7m8jdyc3A/JIJYMJJLbI1Og3Bp6HuQrpIODB+tzuEDobr5njv+3dYLHKxotzN9InyTz/9GF8+f47b208xbraxw/g24yYMSD7JdhHyyb+N8OkuN5+EJ6c6rhtFt4ebsOjU4IXt7z7qUIH3ugn16f4+bm5uk275euEJzjNFnMapM1E5pCPneRBM0klKDDxFUC4ZzDFq7+MGgiXYBDzNYTB6oTBwET4ROECCE9QYcKLddh8Hgrlt8xHYQATpFik1lI2trxRu9KqrlCdPUdTdO/J9m94oeHnKCWz1p+MJa31TZ91Rly6dzPvCUC8WrwaFV/j0b3ZYaHluICL3ZBEFSshxJprnIBz5M/A4Vxk5x8JT2WoL0utrf9vdFt72+WbSHvtwQWxQVWeDiYliYYMuR3QpHmlSPsIpBgdbKeCfeerLkxMCY96jT3lzCBNdqwbTsm4UMWYi4DgONYX0dp5Ae/aBSFluXIRozxQB0v/7t4c48rRt5tqg5hifwPlWycvLM08A5hCnhbKtK0iBVmkgSdzCF5/8XX1GvxnQq/BMZL4NpazOJDTJcvHiPciCT2UModikBYz2Kixhqg/1YqEfTBx3Y9qG9961AQp59Wo7E2x9Tf7r19/iK0/0fBJiIX18eQt9RR9VT87dIgd14rn/5fkvv/ycT6m6UkI+pa1vLdKe0OENtrrdb6K1Pq6fwolJoKHPgbEea18RS9GF4UuK1eNaJGg3Pqn2icU7flTR84g9iMNFpziVpYndBZQ8hTJBz8pjwG9qqzGAb7fZxOGwj/vbu/jE04hbaPQe5Ic2VGsL7XFoLSpzIApqVzosfvQH5aovqfv3j825UmoMdUy+pauvDSZWHt7RnT64QLvweuia0IFvEEq3xfntzV0YkzYU7d4HadS+rPDwi93hNjYcR2xjT2G5ozViydBajJsdsaEFDui0bLWUqK3m5l9XSiiH7W6fTwDdZJFeeXklzkib1wdk4ZskP/K0xqeEG2jpSuFp0lowWyhYQPm/nvzOE/ZXYp4255MjY6E45vMpfNvRv+/mExzUAMvYfg89A7TuRuR/E9JfkYN2VOJvP8rEWCttJ3xTfdp3IdF4PBO3Us/4njmqKyVqbSmDHpjBxw0oY9QJOQdErHhKPk21kH2bjsRbfJSx6acNfQNH4ztmfHvgydaRp6prnNTLGAqeksVs4mH8tV/ea1tj7oRNuBF85kmWNF8iUgYNGvWnvoELOtWv90+nN+L+CdRL6tv/Ae3+8/2qq90+57qZ9fj9KX7/9i1ekPtE3DrTJnC98uT7RDO2bbHtz+jP3KaMje3+/R719RtzzS3K+4D9mMf81ekKLWnPyNUj5IKz5iK84mva8267D/VsjB5azftwlWNStgVbo78CSzoWZC5vK6wS2Y+81EX4gQgvbY4zxvm3Kow9X79/CwvXYEzra2yI975NIFz/VpP8n6gplIH2cMGvZmh/w5afn16wv5fwrRYXcQg19dUa9EmbCCNS98LQxl6J48ZJxwvPtsI7RdYWwHXsGRzea+hvxA832LIbXspBO8A8wVXi6pcbYqWyc1GljLyfBTxw9L0zcWHCPk8sIo/EWnVjrBM3JIYx8YIc9QHHObe1PsZxm77tGMd6b/rwE/uk0SZOm32O802h7w8PaUMPD4/x5BvMbCzJt+O0aY+l1GjESuXeKhv9ADhio6cPOahbx1buVWThHPUqfcY4ZcEUvvg9P/OLLh3XlZIbjl2ssdG6IOurp6dQf9LpOOO6tmbM8sm39Z8LCfGckZl6U14F4BW9nsxhTw9hDnvBPwL499Ro//pf/+/41//nX+Nf/+u/xk8//il8kl64J52IVnBc0QNd4lVH0qAepOcdXMbH7KeGOiNn36r1bY7DYRu3n27yCbe1ygafUve1rwn3DE3mrDNxQL9Sbr61eXYBDd3SPuvD2IP35EM4jXxlTLrGc3U5E+tyEWZilxjmy6M0m/vVl/5uDjGvHci7m802ah3wn10YD259yk//gTi/0Ybw7T9gw6d2qC1JiwzkPWzUzfRSasZX8fRN/y9p61UbAE7wSb2wyDTuHvEpZUeAiBH/lU6f6rsYNmcwPL+5QcL99Ie3Y9YSvs2jbFYa5sw/2qi24j1l6UbRBZmkzSEPabUJtIsSFZsY8dHb/V3s4Fd5el/dBp/W+mi1Rmu2Ed7GqB96O33EFoblGOWq2NNOH5/im5uMHB+xt2/ffid2T2FOdYPF+K7dHrCFAd/oC7aAbf3FJ4DKhXHDWL3b7cmFe+houamrThlBfOWscMbYS/LnORckPHlw4/eVGs5apIcPcUm/+dlY799rMUdaS2Y+Ya2zGbfks9NHbbykXM2TylAbGrEXaz1paqzJzE/q4IJ9+qDPN9WEPyt3BOK8BZ/II6SlP0GmupaWgfpEmVhv2eyf4cWYdsnjGofT5rguyEqWswj8gOMcxEcYX5BJxZa22F0lfi/wMoc2UYJ/XQ0/2pF+O+mn0LTBBrT9iozE80hs8C0f6xTHV3SUsuO+1zPrU2EI1w1l35Azv7oG1ff1BW3wyqtwtW9llm37oU9s2nvaqfSoj9dnYhwPpZSpdmIssu2Yoz2IX3+RHvmGLbqW5H0xTnzUVq55zZfyoy3YvF/xw4G62LnGlZePOubb96/xO3X9b9T3rtne8XX1APBQTx2ItG2bNqMfC/uIHxzJTeIyHhpvhXnk4bBj5EMYHXjltdXGBh2xwVqvVG+ttGMv61gUYi8K1R9rqyF+4+lMTMxYCU5hT/ArX84z79L1FDEAABAASURBVHe1X8dCqyDsX4//+/8s/ylY+CsqUuAfgjZoLji5TnGm0CIshQukHmWXgrJV5l+16nlfouJQ1XMansu3xDgOsb/ZhX8XQQcQj4qc399x5Amn/lhoNOBiVMFHQ7TwmDFaE+kru9suLDQODd1irAMXQ9PYZozNgOTu/OvbM0X8M0nlmAtujU1H0+k91wh15DMBzsCmATpXWIE8DAL2pwwYeIIGi0X/0GYmOZxjnt9hAcMmgHGSwUn5iIOwFEvKLEJjL6US2whkUWJAfvbpNB5tI3x7TLklEcyrNeSxcmRaVOQi7QYd+5SLzildV7kQMsKxF2SReiMY6sRrQKNAJnm9UszpaJnscDp5LOD0aL98n+n3vnyrB2XjfRtD//hOFgnIUH0kYmTlmL8er75mnRoZCmti/LvXHNWVxYG72s7rW8VWRto2ee8gzPny92aRQCCsyGNLgd3aaiul1Kj0mQyvcr8g+5WGyI9/0NECRPmgMfrWnwUb1RZabRnA1EGHnAsNw11ZChaP0G7wlX4m/81Xumd4cbB2ftWZ/degKi19azHQLGLOwJMnbXalAcqhpYLXhCw/0jDDh7DfkbP6FE4iRy7is8kTxqXkk+QeGH/0M24tRJilnYLD+9qpeC38Xp4e4zsLrxl7HvDTLRsl2+0QtVUmRf5KpHxLh3BNrBbBrbJAAKa0XW1GGh1jobfZjXH4KDr3FGJudriRoO+nLpCZ8vHvCODAKZsK7fIoPmk7Yb8rzMC/Cq1lK46jEMl70KA2lbdN/F1hLPTL44IMzynvt7/EmR6baS3026uMcy7zaq3hE/4Gf9qGOpqgQ5qk074SFDDAVJc5j2txccBaAnVQZMGfMntnnHReW44p/xQV+JWkPVKobDbYOwsvccuLf2TcjXBhLzPbCPBYgNwPLYwBysyF6/PzY7jINy7p1+JwsbTqFzqwCulXpuKFMFigeEr/M+5OeZ14GCvuC0c6EY2W5QbYkpvG8gIZUAElpXKfI1c98rKVrlLDVGxwjXXGUOEKLuciDyG2oeaG10ChJE1naHFxbxHi8cp3Aba6TLmiF3EvwJDHLMQArLwG5NYGinjkCXJmMZPx/OQSOkEyM9lYbx7JQg7bEe4A7QN20LcWtdoqx5q2mHZOMT/iE80i5OM+QIGIbLEr+VPefQ/f9Crn82mOyQUgi7+ulLSlnrmlMIbriMrIkrKqwG0s+tYFZMO2K/fib5/+FqSAvddaiYlj/opADzwUwLiFNmcO1c5Tb+AofckNwBJMRqnKDREgMWGBgzEWqMHnGq+ufAmjthoDdlnBGZ28YifMLvDQQ0tXgPvRPAAVSHwx1QuImBKVcdqqTVrVc+KEnrQHxg2thvVAyr6s8ulrjdazoXaZw5hvrgg+DZ5z0dhaeK7+6Ab0AsnYKTkPkNaUSY73KzR4IU0M9DSn+GNm/IQ9eQSCXdk8n7RJ8mTSCd8uus7EAAd0Bd7pM4YZV9IG6NMuT+Qn+96J12/YgDlaOhp8Vuj2XJg251V4HYm16+K/CX7lhSex8iKmxrwtG70NOxGG8XywD9s0rm63+9gQRwq8OkfYAhK2+GQac+dQsJ+G/Wzi5ubAcZfXjnWz0HkzfOu3NtQUyk/7N0aN4ohCPYW9Me6MPJwjH4gjtB/HizN13kE9rTCnIJ9aG/BaFHi2b8F/YNZpNHqg39zAcEmiLYQrtIGexCFvdOZtIHvqdI5SyoGv8lGWm+0Ym902NgM4hxoDx5F4cyAP7WmOGRkzIMe/0DOHdY+LHRc/2sDlA6n4zdervYiv4F81RhbWG1qBIO1BuSmTjDfEfWNy2gN25q+b2AJh9a2m7M2j5poRX9vQulJWf2ZzV1jx8fHchfgTGw8PD9/jG03Y4imlwh8bGcbA0lKWAY6FDYNleed55BzSFtC46qEm7grvDEOG8iMijh/8AgTZMw/ZD+h9RJba3QWdHanD3jlqD9rmAC+JD2ANG5UX8QjRpuzMndahLoTN+fZ1BZ3TOggDM/jQNTCucx1jz6oDzyL8tUnnu8lrzWEeFEeDF9cCzi3Io9YW4w4bQOdpiwyaWOCb6xOuCOnroX3NlZUrudCMS8jDZruP7W4fjkFIoS8bB2Z06WBxVG0ZHoSpvUB+mA/EWVuNyn2bNiYf1uvSbzyOAi7itJxpIy9sUDyxGermjvCG1mJoFVUwEIT2yV+jXz+ja5UZ9HjvgyW7YWQJ6RSXcrcpr4X1nHPFmfZMjlprb3W9hOOn1zfWTaecD4WSyWHVlbWpCDAtD7SSOUsZaR/S4dvBZzY7xClfxnxlc4HOLgJ5ttjAg7x4P+MAgpN+Wyl1hYnsuiiI3l4bk/kWWldKZKzgHCH4k3xa0q6vNliZL5/hWJq0i9PBwlBP5pMteh7HDTofvAXfExtME5tlazPOpVyId8Z0aVa2NmWnXLVHHw7LM6hC2roiFmwWn8qxxIMzMpjxKeUksitXXkufm91pj51zbY5KdX7IIaIA11ivTTnCuY7Kfu7JtzbitXi977n9fWsxIJeecfaf0b8x70w8RwUCD+G22pAl/kNMMi451/v6kGtyY48yuRAH5g+eLvApHdq+PDhHvOIxNzrOc8fYjEkzeK/9XSnYewv9ynmUEmvcWjM6fHepYzTv9H+IVv5eXKSusD6+/0sSVJbKsSA3+KGB3LF2t3jEMAaMpKK0BAAgvnmKz6aiNIDWapjk7nji7t+huWVBWOlT+e5A6zAGRfGodJNhqxUjoADEUdyEyM0Ldt7d3Xbn/YQjOtankib1OlSS3ILDHuOZAPqdp53+zvdvX3+N798eCGbH8NMVTKdUTgkqGK07uzquC/urQc/sRrpAOFO8SRczQmfQUE28/+O//7f493/7H/ENHCc2SaSjQq9jNPqBBOhRJzLwLXiNPPW1hElc2dTWMgAOJNaBc9uGYm5HQWJA0nlbrSk3+3roxvszCohv4J7HEwHlhZ3ep5eHsLCQn4UAH3zU3YRzuYg2sTzw9O/h4Vt4PDJH2q/t6pzya/GjPF7Y6XXuNeEt6AICMIEStZYYoV0aJmjwniTaAgbFrT6zUcRfmJvn0OPR5Oe8M0/ixaXOXkl+4i8RMQB7hzz61jK2u9B9hH6fgHvsW43bT3cUvVuCWQsDTulqVOTSFXSLzGcM/J3gJG028arDmT5lWaAzA2410NVMSo3z2nvdMgHJH+SE9L6yGPj27TvJYQ55r4wVhrKzqecGvZ9u7sOnTj0yUt8+Rc5FDAsC7cLmWGUv7wZf5SpNyk18pS/Jm4EXdhKn8rK9A8fxlRtJHwJznvwt8KYPKoe+VjhUGwwAKOIQRfJlMbcj6Sm3E093n3g6oVyF9+XzXdz/+Dl8y837M/5wwl5eXl7z7TRx7ygG727v4hafVob+PQCfrjy9PIf2YiIQlr7g059bxvrWjU/K5EmqpNfF/huwla08bCjWuoIvw4fyeeHJuPAcKzw3lRqL/YJsUXHK5cSCy1hSuwqXQapQAmBAPtImvWds1De08und8wuLylM4xwniPWOXvhniUSH59Es6N9hhBZdjXNBnDAT8oO6TThZC6EP7uGDjjpMu9Zs2R98M7PRDj9ChDuVlxL4tghqwhqFFxXaGOoZFiTSIS7n6NozF1JlEPQNPnrQ7i0Q37X775df45ec/x88//xwPbOSJS/gD8KLgC8w5Ey9PyOlME7/tSpeytTnG/2lIfBY0XrsoVEZuYKmjC8wNrWLf29hsR8icwyJAGUv3QE6wYFbnHdZ3JoYuxCOLdnmw4LTPQv32nqezjEecIT6fkvmm5fPjC1iWqBX7hX6P6r3nnC84KVKRoz4nbVd/Fbfj9Iu+tRjbNhqxWHml7aMnZTpzfMe+QBIZM/oWjYWTbUDfO/zCHOXT0Guzr3FPWiAslK+41UfSAWHGe5Ie9EX+umPaE/yXUpHVPtQvE/lWWomIEtI2gm9HThSXOjNnuBFmznNjfIHQAfp2LET0t0/4nP5k3ivA7gCl3WnjvnmkjF0UaSPKY4OeUg4pz1BV2bTPHEse3ODP2rv0gC7Ul74vDn1BHebfd6CoNzYpB1uBbyB+fNEkgpZeYcBkCOM6ThtLfCxshecDF/Psho1P8/itbyjc7sM3K3bEAXUxYbfGJXHrr8bV/PsVyGultyByBPBBgYfUf/KKnGuBjPW+sVg50YPo6YN2KIZUKE667f5Lv/5xIr/P3BPuCVqO5ABhqOQJPsxXxif9X1noV+ayF3KnOfeJxbpzvKcO5MtzfVT5C2sc95H/+xn5zPgIwbkB4ELD+7W22G53uWFjzdWXypASDRv3TbEvn7/El8/34dyhb5C6xJlYI29dX6MfKrZX880bZXZ7dxPWYf6vnM7b7PfMwWbhVfptb/B5xnblq4L/5uYubm9u0M0+tAf15mJHPpXB6gOR91LnQwv9QV4L0F0MGR/aAC3Q5BiYILfzQAxdbdhAGeBHXy7hjAjtxdhibPA4k4eUe1cK/DT4J/7EOo5D1NpSTnv8yfijP9svbc6/oOmBMdYNys2j40Zs35yMISG3OXPckbxzOp7DWKEOhCM98mqzP+2JGwP5yLylmWgL1ipnYoy0TsSpI7Zw4ugcF/dPxGgdsMHvbrsNbTobdIzYvfe0+zP29g4cpVGQyTswjtS2v/7yLX7586/x538j3j88h/1dINc6INICl8hkWuKMfcq7bw8+8NDPWlubE776GIi91uWwkN+Cr4AGnXCpjGnybjPfHw6HAAHx/kSN/YB+phiIr8JpyKArUEm7vd2Hvty3FiRjxLDE+quHp3zr7OvX3/NvSgn3otAwVHFrK2CGBOD0JTouuMV8TvgW7nBInbhmsN54pnaQL+duiCMN/ZZSoTNQZ4G+TbRhE8agnEusm9gEmqYL9M/AJs/0lXENfEo6YLFE+uqHHd3A9wjsvroeWTdVFqTcwLXf70Kfkpfz2xTWGNqF9IhTOx+Qg+06/4U695lmjNePrnQZJ6wvv/3+Nd/yVHcb7KER+5WP4xIvfTtygXjt1y7P2Mk15tvft5Z8mLN/939O/u1rmFu1XWFIT0QJa0/7bPqZ+UNb+Ya9mH+M0QBK+QjXzYkKPQgXctAOIpPPEZqUWW0V+5lzLeLfLfN/zfWN4KyBiS/SWpCj/rbB3j2fsGt5RaSpDwCH/bXCA2OVpbQu5Gzzt7KWpso9m3nBGK0pqZPd4Sbtb3dY45rrO2GP2Lv+tiHWGIuE0SGDAX4OvslHfNuic/HpdzN1k/TaJuRrPDQmn3jwb1Nm2uHryzEe8UvXJr/8+efwQZw0llJD+uRFmEgrbU5+17kn5D/RR2OzH8Flbb7T1lrL2kAalYetFKTAD2EO+h3NGHKFLU5bZYxryANxPR+4eg287X63xhrkrr6EM1FTaiMndGCsD3AMyF1d7/bbEMbtLbGf3KzstDfpPx7fQvswT5jLhCNPHqW1bzX9Im0X/O/qjnjkGOWpPjzO5Kk5HlZCAAAQAElEQVQzuM/4pbgrdI7QJ371n+OIZc5XfsrD2OXY+OMD0X+c/y9P/tPe+LtQn8JUJCjHw//USvfRVZB5DQ3usL9Lo3ykQPdXMkxoKk+DUFEMzDnMCBdjFSNQibVWLReDaHHAKd2sWcETijB8i1yNQePSmCVpPZYYcdY9hjy0Bg0tRorZrQ1nHhpwEzHc4P1tqGxObdcx+23c4dAj43Rknff09hbvGLyGrqFm0/hw7sCiSqmwQOtaWIgMONgG/CY4f/c0lhKn03savk4vnAZdd/ef8tViC+0okU/Hgo889DDjEU4zuJmAdVKTsGO5DU4k5gk8MC0afFWa8nCM451/gVePHTjK0MewqbHfj9mUSamRwcTkYtFssDQYbCky9hTMN8hDWY7IpNYxLPb32z2F5R00GLiRIwQUaMmG3mpt0LO2mtc13PzYoYOhNeQ9slHARsx2m/wFH6ZzPict7/MplFPfamzRyR5d7jk6v7GgArFfZsEZ/Csfn/bOFD8T7UzS8Gig0Ea8rzzS7liMXAjSzAyTrgWiBZibCicClIWXydYAZ+CWjjO6fqUgs094yrfCR1dK0mCfcDxCDkUB3QxSMhX+t9tNuJmnXJQRKrmqMgy2G2xGUEIL50GfsNw8OMGPSdY3F1z4b5HZFl1sbCRQ4V0IhI7NxAsBBRgFxdZa4tp6zu2P64dxC3y9f7SFYCtubXO33UejOCu1poyUjb6g7c8EX2VX6j/FuNnEp7vbuDlsY4QueZUxZaHM7duTQEzyonVxe03aZ3xIuasX5SG/xgavHWPzPKJgF0suboRrvzxLm7YuLWf8U4PQRvfYys0NNN3cpX+ZTIRh0bTAo3Ols/Ut4Z6wB/H08DruxtgdtmHhatEyNJwD4iZ4duHiJrJ+4rm/yqaNJb/I34LlRDF3ha9O1flILDhs98SxbWRhV1vYp0z0JdSQvJ3BIX0DdrWDh1sW7B4rdCGCpHVN0DeGlPy9c4tBN29d/FvQ+ORDOUMyelvYIJk+FibHcIPGsRYh+rj2tmWB+OX+S+w5aif6g3pRrhvsy2LIPxgsj5eYAb2ENLiZ8On+Lm5ZFNJJfDvmH0L0SbN6UAaFG9q/spXHC3FQwj2fMqlPbLxP8Uxe+PrbQ76N9Po6oaoSfWvcO8UzBZL0nvEBdS8PbvgoqwG5JA4BRhCXSigr5b5T3voGgrvKfMDHdujC+7VvkFlkKy4zi8mIsM9fIVH3m9rCBbNjVz014NcY6NeH0g/gQTm7WMkjMOR3Ro8Ttq0+6Eo89usPbowtOXjhwcMcblD4FpbNIgfmGV+pk2seS7cuHtSJsnWMT1DL0GJDLG0UoaUwBkSrnIH+IQ/71YN2LW8Wrx0xgBG50ZS0MNZ5F476lbTrD9qBtIjj09193OJL2iJExcLGnG+FOEc9zsz1j90L11gpn7YCLnN25ZjnHMVlDM3FLhsFxit5E47x5UTctjh0QSQdwlO+BQEqC5s6Fh4Oge5mbPzEAuolFyoPzw/Y01PazrJM+BVFMvrQ3tWJeUE+u0CLOEDGEI6q5IX47gOgRx4YPFOcT8RF5yjzGRuRd4tbf90xf13u/j6UifZRsAuPW+xuS87c4xd7fHi/35Jn97HFl6RXuzVPLdJEzFhALHrzbcPmt8TQ/dbxW2LEmC1tjkE9OMa2BdY2f33IvKFtz8AxP5yPpzAHLNKqvEqNK00b7N7FE93ofs6n1EkLeUZ6zu8nLChyISFNXvvw4cSGjgtl/e+MTRsHcx50K4++tYz7bvJoIxto32yhj5rhFjnsdvuo2CriDjcHZ/gWUdpE8Wxt+oq0eV9erBNfX088gJvQ7xReaw/+4e4F/jp4s2nfwbm2mm8+UhcKC+0mXuOrpGrr6l1f2Ekfurm92RO/7shfN9mM+32r+F6wppqJnxNyQqbkB/l3vjYvfH1QesVbwD8QW0bgjub5cRPGSPv0z5E4pPy91t50lzM6kxfbGT/weqJv9maB+lqjAlP6nbOH1v3NQVYwI+IVvlQd0+P7l0BGp2AWtQSy396EG4a+uawfb4Bzw8OlH3/4MX744af4ieN+fyC+taw5p/kcZ2KZdjRjD9m4Njj24OkKioKuCd1NPAjQt+1XfuYB/3SCuh6oywbGI45UqjnJBfzjt9/xyQd88gj9WBc4zsCaiemTeZvR6lH9+VaEPqqtSc+kD1I7n7BtF4/m2zNzVns4oh/yBfNzw8N6BeTFFkgDsrn1gXOBV3BjO3TY7Yg8VZ/ydkb+G+x1POxjnt9j/a2BiTgd0VrPJuEmtvtd3BAPD5/uUX1J/M7TFmqtCVO6X19f4tv378T3F2LQEtrDLT7hrxXdsulq0zbk39rKB3rWEytf4ET+iFwVUAcvqXMQrvQiP3Fk7MR21MeWXLA/HKBxiw/78BP7ZdwCvzMboNouQEI58wMbL1HUFTISDxji+pGXayzSprVd/bp2FX6Bq48xCAjYUIUsgMD5ShyXge0ii742UHGfe4mDH2mT0ORYY7nrozU+rDAAyxwg5/waXVthAQI5EguwP2sAbcRcstJcYG3JX6nTl8wfz08vbBYS08C5jomo8Gv9zOD0lzPx7J1WGFC6Ai/AgTDrxFJKjLttbLZj1iIQxR3UQeLTR40nl/DzQSs+1pWaYwpH5bfb7uNAnLFZS9k/w7v1zOlDbxUZbRm3J1bqp/qr+gRqDMhA2e+IKwfG7Ijhwqn0B0Rf4E0ZSM+ZujNrQeqnSdsBD7eJYdBM3TUQp221ryFvTEcMS5gXjfHm5An7117MueqBgVHA1WqTUeTPeHRvDa+9yoewesaoS+uLmmORIwCUESZIjiZeRcWHBloPWNYU3D9lrj9Rl6InMBTkhnhXPNCiHtyc1NYVrLFwgI8r7R0nfSlh7uQ0CNrAjpSb45rxoPb0K4Ml3gGuTOIf5JM8/114+cBcghMUqXKy5TV9SRR3Uei42cbt7WcUU8M3ah4psiaC+lHlpxNEdM5zTokoGJPF6tAqc4QRoSJ3uw2O6ADGdKtC18XjnAbANG4IhAPDDnvx3sSWBZ0J+I6gfqDtDtvQCbD+0NlmLHTAqOy33bJj+eWHH3LhKDQLQIP5iWR1JmkZMM7QfSZw6HylFOiEVoJjLQ0aW2zgedzd5NFFZsIhCLv4mt7PXlLEbfJvNdyy6+z44DMD30DsJpdy6AqdWOwFZ0inhFZx2pBAIDgHkKBcmAWBv0ZFEAWavG8guTDHcwt0m/faZoj1f+XZx4HCotVKUTjx9OAxHh6+E0hPCUd5ffp8l/9TzKdPd2ECGylkK/LyyesXkmDP3IVgUwIZFFuJVms4bm0tN+DU5waHHCmGbML+/OVzHHZsAGE8yVOR0iWTr3KXfovWAzq7daf9lsKYc4O4jl8qE/g6Sz1O6MhkajA7YV9eZ/AAfvBBlOtClac/9l+ge0bmFvjOs8B4oeB9eXkO/87KkXNtzELGQPlkv3+PijmAg6+K7g12C4lxosA5xTu2fRERdPGFtIWA1OLGAI/sBmSDxTg973WlhD4in06zcSOD5jt4pG86nUlmL8hlZuwYym6321PkbQmom6RhxkYs1H2yMKtzkPfA1h6G2qCBAFxr1PqBHUQL/FsYONd2wYy8q/+Jw4RUuy4cY7D31XZlpR8YbLWDm5tD/PDT57i5v41x26AlcrzjpEP7+sRGxpYkJtM+VTlRUItPHdtSPeWf4G9JO8zAT6LJAgd5Kn9pMBmc0fGMXAz62tQAT84Xn8cdifKArMXp36O5PdyipyZq9DMlbaXUkMeBpD0jA3V/QR6tr2GC3e12sTtschNIW9XOFnAesZsnnsJm40ncy/EpTtBDfk26H9isSDoiwmTYWJxvSNqHLX6Gn/uExiRm/PFc+fboRrrd+NLG9Fdt4Zbxn/AP49GAvynYhYEDRfbu0941cVgwPhJPX6HLQjJ9KFD8R1vg7UysOvFU+uXpNY4sak32E0+ol/k/8NOWPv3P//ynUF4VWc7weXo7hjFoQ+w83N6mHNZYE1CwxI5i8/OX+/jxxx9CGpWPtvH08pj+1ZUSHbCCI6Iw1H60JYvwd+lCrxZBx+NEzHmNn3/+Jb5+fSQGHZlSohErpPWJeHRiU1Y70R/e4PX333/NAk56xZ0cg6tvNd+OVGc7/EP9llIho4a62BKX7d9wHGqLiJJ0aYuonwKwMn8MCy3jtrpq2Ig67IHTlxbONYa62Fa2C5shC/xkA8jMuYs624Qs1WfiQXJnfFQdLaEcI+P2Mzb0nQ2Hbw/wziInwFOhraJzbQjisdkFO5tyI+9E3mF61ApP8NE3+Cid7kg+W+ULGQwpaysr/45fZVXCBc8ZOOaUlRKGQp+0ndGLNvzOfbqS39t7Yv8tm6nkz4LM5hVByk4ZqBchCMuYbV51s7orBd+Tzob8K/kJ3MSmF3znlLGVBTb2Ob3Noe1P4D4Rt49pry/xxpiEJT5g6fM9fLtgcDGiz2r3xnt98hsLzQfa94dv5LAj9M3ZzvBiXBSeC0l9LeCjkrMa8ulp0m/M92+Z+abB08NznKHNdoQO5eKc3e4m7j//FD+ykP785afY4qcDcV19ucjbkaMO5Er/x8wDtYRxVB8+sBBQPvK5YBerzc10WRwHcmrY3Rj+b0g5j/HGjQ350k00N04zbhBHd+jhAN6G/gs8vFH0Pz8d0z4meNW+pFU7HbRf5mi3PefKTHmciMF/3ZSPcazidwuK1wZ8S8KWsZ84p48bK4/MVS/icJNiBy23LmqpB+TX5ubwgU2w3W4bAzpDEcT3GVueMekSrSH9WliIIgLwLTZswxivPm3KXTpsxrrXj/hlLqjArKm3gia1dfwJ/1K3aS59Rabb0FaUh/JWNspkA02+bfKJ2uYTD+Fuv3yK2/sb4hrjgZsUSQt6muBb2SgrN6a0N2HN3Nf3A+w9c3xYYO7Zk3u2NM9HdDeMu9iMe+xkHyP6qrWFH3ObPLqQOoJjwvZnYoe0C9NxI3ZV8O8e+L515NtHoMtco+BqX/7wKWHJm/Et5U7OMSa98xR8M2zj/tOX+D//+V/iv/zL/xX/5f/6v/PNsQot8nBmo03ZyNe6aFtWHBFhHK7oiVNqmyn/iLD+XuizhszNUHLB7f1NbOBXeXeloGOkiD6+P32L3759DX1S+1FTxoj8b9zx9TONkbID/FP6/Ik+5f7OQla6TsjnRA10Pp/JL++0E/XQkXbifJK02JBnN22LPGoU5KIslKNNmRrr5M8YJ3EF2ynI1cn2v+HrE/re8CBkd7iFzyl8U+EZ31fXDV1s9/u4vbvLt5xvP38GdIkTGxIztb1wlGfAoDw9Ugv89tuv8cxxFi7zb/GP288/xP2nz3F/+wmaR3iewpj04lvS5HI3nt/IA2f8+II9sGbFZxbdJ7R5JJvn3tcvlJP87feH+KIds8nUGgts6id96Z1N8Bk9eJ68QygkIoKSfmmevuB7F4DYrmOsg4xD1iHGmsNuw78ClwAAEABJREFUH8rLDaozsgIMMCo0tTxKV1dKCK8iV+sr66lSKuol7l8i3PzRd8/wZdQTnjLrGV8Cqpiffdj8hjonY+rQom/oFHtTjtq5sj1hI1dapSVrCug60v9CnHginxo/vLfawhLGT/1U+xPOxFhl85cxkEo+V66lq9SAt7HRZ6EnoE//tC2McbPSPIhmwrEVHgL6HVdKDe1R/7hFz4e7TzESc2pt6G4hTp/JTxP5f4kRu3Btdf/5C2vVfcZIdRVdhDIc8aktst8e/hJDBujpSoHYhbwPBejOh0Pfvz/hE0fWIjM2E6whguMMzohaxxCesihR0Hgk/omNzuPpDZpeoekE/infZrygoxJBTVRS/sFnxs7fsEtz9wtroRM+WaFDvoRrPG59g65Iu7aOP2P7yky5yOuInw51HXOiDlVHR+zd/NZXNtDgxRhrfHxDnxNx8R1anO/9Ed4LtCz0rbjhBhrogk8jfYT5Uj1v2Ih3Tt6DT2OA5/8orfy9GdEBMUHIwLuv1KQy1ouZwGPifH59DBV2IIDueTqx3WPMJEWDqgoqKB414j8lDW5AyZvdNhe6txRRHQb7+vbKTuExm08hLiRgna4xdrsdSfYEilLDjwZ3xlDdEfXJ6uPzU+TmC/RYmFq8aGRnEsuZxY5PulxE+WT58fEhnp+/Q+8cNwRTjRZU6VQnAsYJuDNGKr3iHyiq5GEhKCSvPM0+84QCa4wzhZL4v379SjF5JkB/yQT8f/zLv4SyeAfWGQd5p6UDEeScZ4G+XtdQNgiG7tW4S4lI497tKVgoLpCTMjBJe28gcN6yWTIgFz2xY7xNXZ3h9xVdvL0+A28KZZAJiiShY93c3ELjp7iF7x5aTIDff/+WT+afn5E9/KcTwb+78MrKgC59yh1UnJaQHheJG2iRDhOLQTV1gGwMwPL8hk79VRWDsbSOjN9jG/ubQxTwC3sm6GhH6i3pVZfw4WaWct8RQA/QK8075h5ot2xq2fYcb2h7CrLtdh/qstYWBirbQhgU9wuJ94UEXNmE+HL/Ob6wsP3xx59iz5zaavLkcU9xsN1u4G/EIgvBEggEIpM0g/gqASSBfN7pl343L+ihwKkcCgFZPdq8ZDyn2s3r65Hg/YKdHAncM7Bt3GRYrR04SbQVnNjZkbH+Cs/X3ymsfv8tLBhKQe61RqWh3LTf4NPb3z76udYO/rrRlXRX5vUVeujQP9RV6p8FeCAn5bdHzpvtCHj4pk953qCr+y8/JH0Wa0zPIkxY0rRCDPjnDFouzHMMAiRJjiHMG4qqLYlhmt7ZpHhFDtgaSUGb8X9EUT5uSrj40Acn/GbCly/IWFja10SiONPvnGzMX2X6hsxnhyW+vjWIWZOfG2YXnFtb6Cv6gb4ZuG9vb/n0743YoM052Vh1A50/YRs//emH+OnHH/O/p9xjb8Y2eb3B1rT9GX9e0JPzTPw231Z85qmg8JS//Je+pL422PBuu40NbYA+/d9N59/YFPn5l5/j92+/hoswdWSBrm5m6BanfX1r0dhsckEorFIqPC/ELIoM+GltIJYdYrvfs8jcx4gN2zbgc568S5NytXhN+RG7lN/j4/dQDrXV2OzG3DCW7un9FK/5t9Ie0x4q8mv+vZuGnSLHEmUtBrluxEjlarJ/YLPD5nkwZrvdQ9tt3ON3+/0hfbRAv/e0DW3rsxth2J50Gg9bbenD8Vcf5WNh+IretZc3dGc8948YetR+tOeHx6eMZ8ZlXzP3CbW7aT04hS3IBbuyAHmlkJyAZ3vHvozXxj0XmfKrzFzAaXc4UUiXcdRCM3UDzAHed/ttmMfuWQDcf74LC74D/Ow+4pJ8frn/ARl8iVv6nCP/2QgBnbL94JnQwkbmiSfqLyH9D+Sr1+NzxnLvKbuBOOpCLOWFLgLXA0zqyXikLqRdXqWzx+/71kLf1g5tHbTLl7L7/eu3fLtG+Rm71zk1PBobri4tPDqz+Htmo87NlLTf376SU1+wyTmUm5vh+/2e/LVNnxyHFiN57EDfzc0dMeEQW2xTOZRSw8LVwjLjErHPXCCurhTu1TAObYnNe2LRHhu6RbZ7YNmGVolHJdxs1TcafOrvwWeBcOVQawXfntz3Q/zppz/Fj8SzG2BFFEYwkOOMT6trY+6v+WuTv8Tv339LvpRTysGhjBWmsV9ZeW5Br09dY5f1yYpzG9qGcleW+rQy9lcuxGXzD3j7NpRvz2inoijgcHwP/x7F4XGP7Wy3e+7WEP5VfjKh3i/Egq6W8B5TV3uAr4uGE34Wf2TrSuS4kXgv3BvkeQD+hjjt/FU2KcEwXikDN0qk32bscMMkeScun1gogzB1oX3ttvtw46xAiH7lxphj3/E9usBdaDWU64TvnfBDFwrKcGaMdibZjtee17nzunBn0S3+wuyuIC0bUvFaWZ2pH84sLlIn1CAT8d7Fqfds6s44LQ43g91wa2yMnZGVcwEnWSyYpjCmP+KDLoylq8dPN8jMGs1zhMOCamLDekINS9QBv+lp2FxPq4wf2xb722ZNeEDOG2w/50K/9dYZ+Wn7Vz1dgDRTF6mtij2Xgpy4UB6OURYTMrPfuHZG72dhWKg4SLg5fvmoM+YQD93op0YjfmzxR/lUjuomEN5A/w7eNsS02pljZuRN3UJeMy5a06lPF62b3RgpB+hrtcbIPHP8iP0YZ/Un/SP8AFuBmhNO1Jgj/O+wj65Q70D78fXNUbEZNshpEwfuZQw9aOvBQ4OXMM48s5mesRdi1aP5zLxgTjNvttrwt32svwq6D/kQsLIRv2S8EUsz5xFnJvQtHEXmUd58OPPM5oK5GTXEdrcPc+i6WR8pvw30y+eInDw2jmfszVj6TD59fn4kbjwTD5fYMX8k/7fWh7ZgfFLO+saA7GwbZGecOGAbjq3I0zEb5o3Ic8t955VSdctw8yBbgTv0rF60dXWpvb6yqSXP3ApjoXKwiUv+ak/8sIHHMfqD9Yg27jzUEvLUcx8MxHvsAP6UsShXWRA7WRY63zH6qAt6N2d8w16Y9pcBX4DuHLcKGrcroY0oc+1emjbwap9z7PeoHPrWwvsDtNTKude0kcW/9rZDF+rNfG5dYEyKKJl3NtizMKTNe9ZowhYXQ8ip5zizXjHfS6+1osczvqU+hZmNMRN2ar9HYTjOjflXHhi/Pj8Da4KviBF93fnGvDkKO+5KiROx8eH7A3XJQ1jLu5ljXWJccf1lDfM767Dj8wubaFPoe/Lct5ZqFpc45asgS32+Rx4dzb4LtKl/fdQHsDO1o/f32JN1x0+sdf75T/8cP/zwY9x+usu1dEee6JGnMld+2rptgx5uydHWazesF/vWQKHW1YhexDEv0b/6JOZU6BiR9RZd7Lbk/cOWWLcNc6x92q70n9+mkD7rLm30ZJwmbnkPqLnZpXxn4UoMnaIyjjjGJp/Kyhz6iNytjdy0Yijyrx7+YZq8///OzP+E9K+cHAmv9HQcUJKGqdM/P2G4GOGI8euQG44bDGnAwDSONDCmpE5xCK9bP8Rms4nNbkfds7Dxc6LwPZJ0T7mw0dQKRjq0isGOYcHrPPs1iAnDMfi/sLg/UoyeuTaYaCQWQwZFk5DjLFx0Dsc53sLL0kZaBwzchGuCNBAYLBYKEANWFwWWV6OyX+NzrkdxybtJ7fn5NebLJXf+f/zTT/Eju70WCL7uarJeC9olF8nzZQ5hKQ756eGxK5Ey+EtfJegNyXMdPFboYBAD3HU/4Ghto2Pim8wvNOUiTf6vLycWdykHEpwy8lw5HvbbXKiMu23CW+XxxO7wSzhOWSkXbuYTaZ1UuayYQc5JKTWTYBtaWLgX9OkceZrBp9yXgEeCkBt5yt6deOVpElLm0m9ikq6cx9MMYTjX3WfhaCsV2BU8G3bJfaPCwkO88m6zXzsTpseGrTAFQiNl7Ym4T8c3+DuFwe6Wp5afWKgZCDdb7KrUHGvAHJGrScVk05WSGzUmPensANaVFICkUetCMT7AlzsRtdY8OtYT5WK7MNpkciIpW+Qa4JzDbGDMiLowtyHTFqtMTLbH8I8vPz098mTtAXuZuF9oq+wjP0sQgtf50CWutRvI2i9ILrTs4778OUb61OlE8NWWHx+eoCNiA+8H7GJko8H/fnMBhnM29B1uTRpsDNFXwCqvwioA/ysUmaxg115aRMW3fEK82WyjcT5jEycKiRNF4An80mDwPnN9pl/70x6WGakxVpvJBhL7vX9yHO3EnFcW8BY9WcxfwIcOlCHOFPqdPi+/SSs+Iu3GLIv8N56K6idnbLaDpw303fJ0/xNPuj/d3+evL6aNjFvkAxUFGXGuTN6Rg3CZtsYw4pj0mdyVm/iVg/jcTMmCa2jR+oa+1qcg+tb3h6/x7etv8Y3i4MRTmgKNxjbpA2l4bZMn8WqXA3DkR3wTMdcitlGAuuhOOeMrW5PwuA8LV+eRo1kA4JXQ7ZycS7w0jlmIKIeuFOJso+BdY4M0eM8mrw356Bu1ttStP/TPHpkPrXpJ7D7jZ2fiyZnzOWA2zAUWtgeKiu0emqCVG4SrksWxhf4tDwG0k4JAu1KSjtIhcPTuURkYmyeeSGkzZ2g/o383IR7YwHwhBxiLtYnj6RjKVtt+eTG2naAN/fFTnagfYQnD8crgnYIv+5HnqsM5BviUb+O78pI2C1+boNLYoVXdZhzCT3aHQ4y7A3xt4xqvMubt9uHTVp+06k/GNClyYW0Tdq2VOHCV4xQvxIunp4dc/Lxiq2dpRB5dKTnOIrBwjiA1Fdrq9xZPF8ZJeyDPUipqAANjjddr/BxDfI6xGDUGKC9lIV3yJOyurPMAEH7QiIfQhpTLw9P3UP7rm2Ev2NgctUev+y3xZKQYBg/22sFbjzwbscVYvcM+B3yp0p/6BU9XCnFuZsF5CvXjr+Dg0rBQ0h52xOoD8w7YkIvX3Q4c1BjGdGlt2Kd+MHDUJu2TP2FJtP23FOWfv3zBt+9DOkoJb8GeuBds90jcfQr/ZsN3NjIf2Uw8Ymfyi0gjrgLAkJSz8NWf9jETRzzqvwKtrSaO0dgH30kP/qd9apfanrZ8wl49l86cuzibhjz4mXrlR9IozeY5YXVFe2nhMOkw99vQGBuzEOoN6fygKyRe2AYD+r3uoXGgcN8dsFcW21uO7aOuuOJO2MRiY6xx4g271E68PrMwOgufoz50Aa6+2oYaA3FIfVd0LAzjrk17LR+0t6ZtavNL6n7Ov78ikREughw7Y/f66hnfVL7KOXWCXtTBH7Ze4OgDl0+mrT1cvLmZ7nxlKx025fRODFGO8qtMB2gR9gQ/QIKToB6diGXH/Dse1jEX5FCJ0Rv0OdSG7LWbmVwzU7MS7zDYq18KWz6vMjYOarcjcjHHah+JB8Na+ZpRsw3+/cIvHZH+gU8F/CkP6ZcfZWleqLXmr2xaY3oPcA5DfQCBC/ushyGNvgjHD0MjLm/y2r/hpw690O+NDwM2oB6VmXo+sllyYhErDt78108AABAASURBVM1qaC190nhS6dAHsw9b0p7sW+I/BBnKwWuPbjTJq7l2BAc3iRkLGwzvnJbY+uCC/KCMjJPKTCAn4v4DmzJulHptW5I3ZI+cZvSirHp0o2yNDcZf+RTvgt95tAnDxeMJ/Subtc0Z0yAC+bR4pa74/vVX5LjEQG7va72KH9SFvNqSf+3G1rfG/CmeyTevPCDO5mIe2gb4sSn3xrih1Wi1hbK+tta30Fe0xYEx4nNM6kKZAqNCQ1cK+Nevfn69muFvgp8TPpF1JrWVsr5oDAyyBjFviU8ZXFvIFWaiP7xRU+nX6tx++VKvYhP+rF8wdp1bmWn1SccHDtSxvnHCQ74TbaZ/kd7SBwW2YNZGX0+TFnWm/OVN/oWdg7gv7oYsWq3RV+SFzQ6tRtoOuWNLvbohJ2zwJ+e5djjDg77BdOTJHOYrS33ljEy8v0DoijuwuynjjnKSDkiWJJp2NeHTf2nCUDaOAwRjgjw1hTHR5n3pUG4HNtJ35Cnt1753Yphx35yp/dtO6Mvrp6fneKDOf9K+ia3eQ7hR4Vv/Dj72iXfVOT9LxVQ9olzvQ3jqH5jq8ILdiVc/uGPD5xPrHWva29u7cMPbe9k+cAAJlhb0N4eyMR84Vj4qsvc+aOAZ6bFWY7CX6/US6KfiD2PIr/pobOQ28t5uu8++AT1Iv7S95kb/MXOtNjrruwCstawwof0CPzblAKP4IV/6QEVdOWWOfmHN/4q8jO/zfA7HdT2Uli7h/CP8WCXyd+DkbxD/tTxRAlqPd4zAzQ2NeC1gjuksKsjmGBWu4eqQFg0q65knCa/PT1mg5xs/PJk50zReA8xMIHPeleUeT9ZQs9imcFnH6Jw0aPHeSBHowqTHmKX7HRjiX2EU7MLeDwPS2LhsGKRz/3BoBjfg7G/2ISyT30Qw9Y+V/e7rrd94QspTpxNBhKFZlPtHpD2/8a2Bn36MH3iqOG6HTGgP8GhQwK4dkgcTqYupRwtLYAlfXqWjlEqMLJC9ZAHsbrxPEU6vz2yMvebusrKcod85yriLEiYOk+WIs61tLbhNHBmIdnt2Ye9Cfg1QCQPduTj2XNyN5OIT6j0By6Dj9eGwj08UyweauNQzEkxZ9rXA0wJN6ICnVOpshdMIAi26Wv+mIKnosJHEWquRiahjfrEBhgM/4STCYLchsN8iT88zWKADHdxFvraTu+XslLsD7B9UM5G/Egh808P/vvnE+BcWg0f63LjRJrb7fex5amzCKOC1oPRtgSO2KA7lIA22P+yBcXnND/scc8HeAkp7+B9qDVsPTwMt4WJ31zG1tpRFz7iuoFfgILyojB2xM+W746isDZI7FkwFuOI5k8TUcRuHGHnKMTJuaC0qsMTj0T7nyuNCwCQsp+1Iq3PV1V+aVKtFEhY8JM/Yka/2S9aUNr1E7QoDoZUxBulHipln7FT5iyMTA7LsW3Na4juT2CyMz8BIvPDaFeAw4oI8nKfd+2TshWAt3fubXehr8qFMCjItBXnCp7LYkzy36Ev+hHSRP2j6AAvklRd51h992uTi1fgykQA9+jq6b9X8+utvmTAGaM4FBQCVkTQZS2AiLNhrq+GG7YAv+ARX2BZF78CTr4pudOK/4RVK/C5s/HrU/w77fcLRzq8wXISkP/MU2QWltK7ymp2WMpcO8UjbDL+22hrJc8wx2rdPi54pKs8UYmfoOmHrWeyRUAvC8Yni4ltJxEk3Grb4sK/dWvD6hMkCr9VGkb3Phak+VqJET1/w8e8buanSlZJFkfOk1SKlQYuL5x0wh1ZzYSQP0qmMpEd9+dToR542/YlNcN/08G2ZQHDyBoo/vhmLiB3S3aF75+vjytdB426fcpHvit37mvrnL/dxf/8ptvt9rL6ChJHVCrtEa5Wnv9t8w0Y7q3X1GeFN2Knwv6EDN9seWNgbB2qp3obCiMr8Ci7pDeSi/IfWwj7pFI9Pr5STejCWS68LI33kjUXSk09/afmr0OQAcWqT2ptPJo079jn3lTilreqPwu4K2gB/1dY+qBJvniaF65k/Ha/8nS8tNvFrsw5VpurDHCAPylt8xk9tUFpgMdTnLf72iZh7QK4Zk/oW4nXhaR5x8/fuY4NOz3vDj81d2qxx9f7uU9zxpFB5G6PNe86VxhNxQd//9v1bPCD7IzFXm9HOjQ1n7FjarzJdiBni1sZdTEmv8x3vgsBcR6IM+cyG/t/RrfOkLXMNOmsfTVmJQznJv7qQbhdDwvN+4Yc6Xp9gkivIeZ+Qh/Z+2O5DGxYuw5iKzeFfhCMu1/P5g+aB2HHHw4W7u/tw7m7HBhWLkx69yisTsKUSrTbi+pa8fBOfGPvDjz/ytHSf9ZM+Kr3ai7b1iJ3akrdaBJENkHlUxs7RT30IJ5/2Sa/+jSKhOYfmD+WoDFZ6Fm7XMK7Lv3J3buImpgjLZkyQJpv5bcPCS96chwRyASTcIn0IxnjghsEb/tCB1XEb8r+2mA25OF/bM07dskD5fP8lvnz5Md/M/cIGnfITT2Ck1pfGII/ytEUnN+hIer/lG7LfWLC/gCnWuIYPMS35lq68wQ9pz0UiNin/ypTuv/kWJ9IzE2Plw/k5lnypbK5NfzI2+caqbyLOy0QcVT9LeG9BDkkAXdJps4ZNeAlrTkxDq0nzAR8spWLX6qRg4oWn4ZE1VvoqxG6ojSIKfS46p3zjyI3kDbXfgJ1p0+IUtz4GG+i3RAOH8hdXqzX7kh5oc6x5RH9Wz26c2edc8+KAH6m/+jFPfXtfHo155rWjeYhmHLPfucbO/XYXO2JKbuSkzve58aru3BzIt03Y/Aw2ijZssuTmDzWP840h+v3r65OX1OSbMM5Ix+O3h5SBfqQt3N7dIcM98m+wv+Q9bdVNL/l0Q0h7yocMhy0PNk9s6r0gl5Z+qC/pEz5w89iV4AOn6JCf6OQcxqj8+6bwmfGGPFs6fGdokXJnhnHXWKA8/XXGbOQA/Ve5jOhP+h0qHusCN49t+pwPbp/ZPFJ3xl2P4j1TD2q3Xnv02vEz+VN8IWKAllKi4oPG4VahC505Rx8Wbq678ElzmO1ILWFzozT4bLL+GoFRo281Uu9dCoO7fIGf/UOjZlptVNTy74aovxb7+Ycfwzd613zAOoD4PLmG8YE0531rGev0/c2O2IpdSGvw0a60Oem4xW5s2s/AZmuBrx782ruxw3xk3NgyX79WT6XUGICvnXsOyCj889sji8J92VmI19qX+cN5lXsD8clNjx2xTfx9bU5Pe1LGmAJ+U7GZMQ6MsV7fbZHVWKMyv7Yabkzpo7UqsyXc3DCGi0OYvn3z0z//KT7/cB++oSZ/W2CNYw/cPmpjHl/5kTbtwxjjA1L9U/kUYBMK4owsz+Q9m/ykHkqNaoP2jqP8RhhHlswt+mrWHvjcKxuc2hEMOjWbdv2GrRkD3pGR+KKLyHVBsHY4zxnrX1lb6V9pdyVCOxl3Y9jM+2di5zObWdpVVTbZpGOmFj/RJtBa+5Yo6LTVGkPa3j7r3dqwL/rUWfLTF+TTwvrcTWNlqd/X2pgfNOFUTjq4LVD6j/P9+3PzQQF6WqV6CRLTwibH+5roMEQN0EAzk9g8rgmTMXoNszQkm/f8A4YmirePQGShcKQo9FepNCrHMSWVikY9xViAxaaF99PgP+BKWhoQBjNQfGmITGT8nAsY8WmkmAdwHM2Br2dd4See5CLAoCrNHV0DsHqMzznO1/FOx7c4Evinj8KhMHeicD3SD7jYkXzvWJjc3d1GrS13UY8UydKLRaZzCd9rC4bTBywTlPNLwXFxbOd6rTzPOKJvKGRxMZ9gA2LzZkS+QQT+C5ANCD30Dq2SACuFQ0UEtoIckCBwdRjHBPx9gAh5MynJS4Nnn5Y4ZpX/istgayJyjFMreHr4Wwvngv4n2ow9zMSJAn4ckjGIhwA1ZdARR/ARh/CFxWV+va6OzysxlFCHm82eBEQyDz7oWpqUyTs8q4fj8TVOyDdbynINKDkOG1yW/0AH/xEKQHwG5e2ejbD9IRp2cgGmdKkP4S7I0b4LQW/Wnrl23tqkQVAz4JTLgnyxDuiW9mtjFLKQDu8HeljH8JNb8mZ/iYb81IdN+fboJ2EUk+WCzE65My5dDVrdKBnQT+E+gJIGafTc5jh54QZEzvC90sgFX89zFBx5jHyj6YTM3uFV2hBF2kImuVzYLAlDexX2jDz1EZNCRAl/lUMdCW1hsrToCzNBX73DTmiT1/uOEdbx9AJfb9FqTzG3RQ8tDO6rjAubhoV7LUZ8yScUyqcHmBxM6gRcBRlcZVVbzfHBJ2lkjLRwyRceoGfiKdSkz+bcknrj5ro5yfikjQ7pNXFJC4qjpwsTsAXxRNxxnPbr/Ymk67XnURgKgSb6+XzG/msMQ1vx2M9caVI/E7ar3H0K5EJGOMyOWiuy6KMNQ7TWc93W+dzUP8TbgUc4xg6LOXXhtXRkY6xwfBp7vdbmhzpiFgubNafwCZNzBmzKN1LasAVPZeYqF0QUZ2KOhaX0WlxOyFC96h9Da2HhpW5a8qh5Ldj8nAn9hE0V9LWhILPQ9m2X3XZMmQSCKqWg75KFY/BxIXRGJh4v6CI3m9hsfMGvxd8Dy3sn8gTDY6BAcLEoXGlRNpUxpdRI3jnvSglp8+1G7yfO2rhfkk7zzpHCx9isDhBAjBRgOZ+5Azz2tYmOhgL5KQx1wGnCkGZzWOocuhf8SPqVrUWl+cyi3c0G7cf+C8J1jIXcGRknDOZq1963CV9cFTrkKdB5XtcK/Ws87z76HKue1ZX5wcX/G0WdNqbspLyUiuzhfVjnztB5AveR4k3+pcGgMADfp876nceqbpFlkY4oUbk/IBd9NbjGoDJeBJ/aalgwu3jdbfc5VrmY19b5DIL3GTsyj9rO+iO8L9Dj5rU0qwtlesa3mIGNEAuZZ9/LyyuLtSOyJ36CP3PPJbBp88tMvJypRZa8b5xRLuVjXA/tnmtHE7Z2wkZTPsAWj83xHitja22hroem3Djva1SavAAScS2wL645H4Dph8oxeQKmMHYsatzc3xDHhrr6svr3YZl4SqlZ5Co3Y5wLmFs20CxutQPpnJFXNgpu9Srdwadj7kw8XmnWGOjk67X6db6Nrgj0R1LmgAQ4l7a+NW5ZiC/kbE75civHuPDqCjDpg0lyALnkSkfqi2tkKC7jjPAcqr71K1TCA5FGHK+JWznLg/1dAS5NOSrPodYYoOXaNjzkMLbcfbqJW5p+vtlso3Zd0iYedZi8lci5yk8aXthE1Z7dUOjBof+XrmAT6Ai6tTHno7y0W3Wm38hHYbwNghmi1wR1Rw1t/YI+HcMNaMif/shmf8bHt2Pof6l/7Fl6HOA935RxnLIMkdvMr9mQJbnBfvGP2MqOBVTti9NpJfzXlfX6jB34Rqn2yc14x0+kT8J6ZCleaRYWZINy5V38gnCBrty976/VK0t9dMm/mbFIGfpeUj7qbWFzQzzCF/ZQ8QXiQsJVlTA9AAAQAElEQVTokC1IZvhVH+KQD5twF/qdO6BfF+9uvtQqNzSI2ZIf9JHKuTxYW5TyTzyg28XI5k+rjekLfn3KTRdj2wKF+qU670oJ+/S7rhQW3Sw8kZ90coldr/45szlypUUZDZsWG3LIAF0FDH43LPoH+osT4Wl6fw/tWRkIz9pLPb6Rg/TDay0hPQxHPAVbHFNXkJjXwtIWhWO8843vV2KushF3jyyCGeKQB+Vn81w/Mj6rG2m23xzsXPFJs0flrg14VIaOU/7eF38Fh/R77hhjymk6svE1/aFj8ZuP3GA4Y0/y5IMvfburFQpXKbk5pa6FjwbjamfiEvdMPPJcfG0YYrPbhfHvQL3dI1cfNLvxMOEr0ilNbhYVYpkw7RPGdIY2dBagVdcb7GRAr0PfkCsjZZybwqzosBEzBmqZDjjOV/59q1FttYWxT56EL33iVaYeL9CsrGfim35lvGjgGZg3DC2Ug+MCfFcYXjt/aC2M1bYc29XwnjisHUtfQn/7o48b9IS+Yw0jX9ZmzrfZ17DLEVtsbYhaK8wG9j/liwDaUNIJHHlRFxNx2H7tUTszcjlP+7YJM/PkH3Pm/LWr5+djWJ+8vp6whVNYfziXYfmdkbG4tBlxqfuFWOCbuF7br51aR3jOcGLNEo7rkJWNq3wbMutU6EzAxZ8F21uoFeecY89qp406pUZD7spmYLOv9TXlcOVBHXVdoS4AUCnR0MF2v81jgNfcVWvHWXjJj3+cb/l7syIBpXR/kLEawvuHEguKaqEBbykAlb6Fr8FSQ9FACgobUJhG6Q6pynOcBqSR5FO+h4cs8uwLPs7hwNdEMFHsnTLom+gtFnV4jaPWlvi7UnDC4LyGzsxEDG1KmBZPju9rCWlwjvcNANJpAHRT4enliadIx/D1/zOBwaArHdI7+loqTur5te33W57gHfB5DJukbn+FT3nQQS1Gc/7QUlYu3pIWipLKuC0Lj4GjgcGm4Vs0WgzoxM5V1gY2z6/3PDdp+sTU4Nph9o4zMLiRZZsJpDq6T8d8+mAScZ6JV/jiu6Ac5xk4pCOQoTp7enqMb9++xW+/fQ3fsPHpk/d9E8jFlwncTQDhOV9+bcoUEB4oxgk4PEG0OLNJmzCucwwY8qXTW/ipS+WtjEwEBSjS6a+GiNMx425M/Y3oYbRQyOMY2p7NRa1y22KHN2z07Hn6hGgymMqjMPyDkJmYkPtQWwythXNbZdOOJOji3MC6UMRU7EU9CVf6IAmSFwoMz7Q3GmNKqaHNmVBfSPRXWThKG1Cm7wZCIq38DwR65R8prJLwHPPKwvfx6SEe2Dn3ldCJzQvpNrg5T706Zn0j7Vv+Wti1sEhc6NMAfsG+1It9f9PAf72WRhPHBF3KPaKkvzyzOPbNBO1qHLXvO2z8LqRD3WhXf4BRSVeASEYY+pYFhEWC196WdnmVJpuydJz9f2mORp4kz74S/HtkinxwqyzIrj6vj23Q+2Y75lse6tMnKT5RVK+Hm/1afNzexC1PBa9vo4zIPHkm8UuD7UqbtILZSxLUnH/Ta3p7DYs+n5acWTR6c4M8xK0sKvaS56Vm8ntmA1s/y01sChk3LSx6XpGndtHDk7TbFNuKnwUt86XbNwZ+/PGH+IEn4P76mX0Jn3naVmGcslLM6svYJU1b5CDv9zd3acsEGgQJNxYlXcfwJZ+GTtg2rIeyt+gofQtG5XBtxreECjgqfBkXtAHpblzvedL+CVnqq+pR2zWOWuQN+JE2pH5Op7fQd1xgrTBXSxFuo8geKeh86if+Hr6UgfHQJ5PfHx+w++/ZntL+H9finyeUFvvGBPlVBh10Srt6EN7n+/v44puX6Ocdv7VYcKzn4hi1F+6FgueGMJyr3g93N3H/0088pb7J2CJtrVVGBRvYc24yC2Og0PQovc43ZqifbOigby3sR+AszqbQ7+VeeQ+1Rd9adLWGAl8YJP+NPnOAb5cMnBdiCUBSf0kABDtmTyHtQsr4rw6uxaV6OuO/0qQObNLoXGmp+FIbwMkKXJsp8F/BUaHDc8c63wWsTxp9Wpe6Y2HqvYTDWM+15cfnh/wbQcp1JHfdYnP6ngu8Ai7IzVzYkNVQ4RckFvDbwz4O+iV8KC/xO/aCHJQTB9guIa874Brn1YMwlIn4F38dFN2a96TVOPjCwl/e9escg4FrKzb7F+Jg6UrUVvGNMWpFFhH4OD7BPWPcHzGQ/v6P+1PWAPqA/m8cSBzgJ8QyfyZWnsK3Do3FT8TsFzYurSVmaIAZdI2wgakPZX3BAtK6SDh1qGEuMo8uMO9GM0Od5gEToVdECKl86Ks1YmLSt7BJe8rFQVdK8qRNGC/0UY/K2HmADvOsvqJc84+V8pDKX/HqgdcDrwAj/GCsytBT800dWghH31Gf2rEEMizpMw+oh2f8U12c2HzsmLzZjWv8Paz+VArxEVn7dzesqyY2/5TRBf7E9479Kp/z9JZyLVFC/PqKi+DX19cw3vgre/v9TbTacpx2a54ZsDV50B+NAyMxJvgYL/y1Rhe9+gVdiGMJ+42dNvv0KeHjmFmzmG/cfLLm6EqJivyVwUj82OLnFZkFH/UqDcIx5k3EV0iPAbm58Jzg8wxvNvP2dbGu/m0TMvGoDBzflQIuZb4NaULI4We726etJI0d0unspTF+h4xvP30OdYPFMGUObSnxAV+fFz6iDosMHxpaB0qzdYNvfpi3nGuMkc8rrBk7fsfewRSlw/bgS1kPrUHnmpuVWWOxZh74dHcfxoOmPpBZYWLrW9qCcrEW/fr9W3z9/Sv6W2JDPlbO+kEpJRpwrdn8ezrBpzgJY3Mz5IUNYPmgGx6XfIClb9t3gbkZWuVbeUozXdExuAiDo+PUg28rybv10S1x/6cfv4RxxnF/0HA4OCN882hD3Prhpz+xCJ/i94dviVsZHYhjPgRxjrbaKvU9s7SJzIvaKXKo9NsCOqRNupxTylV+TOIrfdc2I/Mcy5Fb4fhW1/i12Y7IbYwBWdmv/MU5s1ZxTuZcrFx8awMCSNWF4813ynlDPpRO4WjP3mOk4OAxz0KZCFO96d/KbYXPMGCaJ/y7nt7Xr42l8vD29havj98BsoQxhBPkd4rHh6dcv5GK7Ap92/XLz//+c/zy55/jt19/zV+5NXbrKw6q2IXHM2uZ1B0x1HM3dMW1sHl5Ju5Yc6l/iA5joXaXuEEmnepee5FP+bUJV7lpL3CUcVKYF3izeW6/45SFc3r0YOzOVhtxCslCY/oV/v5G/e4De2Uhrh32c0sd6qa2dDnu+ftDPH59yNrymm+BEuplt92HtuUauaMzcxO1p3pQd3vsSnoeHr7HWiM9U5+ccuN2gJ4V313c3t7FYbcPcTpeesxhj+RLc5UyNj9qKgX6s3VwSVPmhT5lbHxXdsZn44X5TXsTZsXHbY61Pn4k/6nPzJdva35Sho53vrzIx4yvKlflqS/ZWtMfiDH4RS19CNf4n3UOyIyl0utvHNlcj2rfxo8NcQRyw7Hqh+H5cFfePP9HaJjCfxY2uiTkcpVuKdFjCCNKsJDdWbwRnIhafwSSCw6lIdguJCUNy/P44yN7hSke104NQIdQoV1Z+9N4PgJdGlCpYeGsAQwsLjRE4TrOHXuPjrO/VoyLZnIT2nWchcE8z+HHPoOECdJm8oSokI4RvuTPZoKrtXGrhIF0h9MaeMTXlRLiCj5wFBVZmCCkQTk4ZqWpRgOGcBiaSVujNsiZvC3a7HesdDlvYRc2+2Ag4aGDM0WHQZk4R35fKGCm3HnV4RcSyDsFyLphduLevE53PrKQzivsvMEP+bcv4p/QH2UB+uIEXythAeKufc9cG51x/UiP7XrtHNQOhcDgZEZvyjPHkNQtws48iTa4XOeI12vpzXvi5mYtBgekiWyd76/wKDsLhTV4tLiOYXh+O3gcSHLqxw5tzqN0D20bFmnyv7YWQ6sU7BSqUgy9KDcKdi3Pw1DDZDLA9xVPJzDGrvrhgjnXHfIFuZdS8Isa3jcATuhBHQr3CoMpMaM/bVXebY7xyESGlijsaPfgLdBi37WJY0amFt3CFl/HGESL6FeZaxM5Hlnk8frj49o52s6ZxAWyGClwKzbpsBNJx4TflYJsWmw22+RnhrcLzTHa6JVWrwMnEKaVl/dm9CfvHoXfhhYjsm9tyOHaw3V+zgOXN5SLRThcePkHPynu7Fl/IJ3IoI+PubkwcKzISp15VF+ttjAmufgspeID+IeLW3xpxV0gGz1xEJ9FhLap/2iL0q6MHKv/OkbYmy1FGDFPXFLjuHd0qcxMrm5oe9SW1ZG6kseuFEQBPiYJ02Z/o1iUzh2F5bgDNnS7uJHmmYQpTQGNAzxq8wVe7AcM+hlz88JXrwHOAgc/1xAQ4huLp0zI+BqMxpYNUf1GnAg25Fe5QpWXgssFvDo4pc0KKOjDBzr8gxupU2X4YQcX+mZo5JAwjJ0WChYcazybJSuUW8bCTmwwA7Z1zpJPobTjFZtPly/houqZosI3/JSvvqJOlPEZmxWP8gNMqAdf3e7Rf47F9pS5NuZ95VZbDbGigqiMy9ZquEHhgqsO3GdA54SPZjwU3wVCG2MLk7UBGerxN/NJrc6zMRkGLGy1mQCb93ruJ27mCjbnc+LlwL0NdjS0Bk0FsMDgXgpSxdBKqbEhllnUip9BkaP40RV+rFd0lxBfA5Y4gQYJ3o8sEPXdUir5bExf1+acrgyVq03ZeQ3aLKI87wDh0SL/lc1MFwNBnwu37YHFqgturrUlxxWAbugzZhr/uAz5VEfKy7nhB1l5yGvmX+l1PIQnPy7qXWiNPOmtrae7sHBYIotJ/C3xAaDWFsIWt7KTjzPxURt5v6z+4L2rfKq6S+T+KGG/ha/HDlqE61xt0ia8GRsPPqVAaanQZ/OcCfRDhmKL/IG9XPCPpIHFi4sQ87qw0ibl3Wk0bcz+6ewGyBLSAAoWyTPxagbeQuxt6K2BZck+dckFNPATWFfa5Cvnw590yMcCHQBhbEk/LhDalZo5k1PFlbgm6JTed8dDwNBauEGlLrU/4YLNKcxZchNK35jxNUhY4THgAu/KaMC23RjUr675wLGEJWDAODgct0CoOdAYd0Zn5mrhAQqy0TV0OW7HgsYFjjHySksPn8If8Q/tRD8uQBcWRHIGHgD5041A4UifOlA2XssnhsXwJX+dykUZF8x1Ysm6wDFDq8Ta1U8hjJtQDq98OV+/4nGi/J6RywQ/M23CVpN3ZMusHJxjOZMOfec8n9hwZjHHPGUUyqeCs46ArDGd51ykFnRn60rBLtBjDyQElvGRBw/6Rnx85I9hXCFH7Ncx1oTam3SdjfE0IITyMyZUcJYgBkOrdDl+RgeeS+tCfx7BuW60e1Ki9jXM8eKM/JRVdsMGVgqbNktYV9ikqbJxNGw2yHQMcZqX1K0+73UPHbYExY9r3fSOfDK+AkS6uRXStPI2py2rP/ttqQvk4puZGb/YsPRcWo1h11fucQAAEABJREFUwliIETN6Eu/d3acYqYXko9WaMlZep+MbYJe0c8chosR1pcfFsm8rFm5UfKfVCl/ay+q7jT5IzjnKT/jy59FrbVJ6vRa+dmL+XPuByuSUATbvGC6hB0vEANf56IGvMOjlAATvcWZsFL+yHaAr50MnimETQzprFOAKZ0ZW6trb+oq5XP6lQ1k5N8ehhzN1hTbkPf3W5jrGh1+4NbqF/4FWKlSsxHVFKOQkagg3TNw4PyLb03Re4zpwoZzp/GSK8rUWkIYJPzJeqlOP1gFHNoXcYBAqUgKPZxxWCMgIv0EO7x92u8qmEAsL7EsXtHBf/zRuaBv+irayP+MbM34jNPnOpmCgS/yOsc5ZgG0MKfDZgV75ZIOXdS547Gec8nQzxYepwrcpt66UUO9rzGyhzuLjU0oJfdMaRz1+dP9x8L76E7/n3kB68I7fQ4PwYRHW6ZV2LiAnYbbaHB65frlwCq5aWs5V9vIpf8rHvCNfAHIgjTNgqRvrXPOBOnGON6WF2+h1zrx18QL89stHo+6t+EVX1tpyRtbL8o6PLKxn55BG5aDulNOMj4pLPNrc0IYozI1Ql7TOGZFhCTSS8P+l/acfs3L1dyDzKsTr8UpCVxA2bahDaLAGUpsFg0n6wEJmtx0zAagoFfb48hRPtBd2ITUWla3BH/bbuGU33qc3WwJvFS5GMWAcBmnHFPoy+KFsDceF5IGNF588iNcdU2nTSHwi5eLLoOEcn1D6u7+OJczlk7MTT6ozoOMcwt5QQIwU4sL2WiMvGFWrNTbwkYszNoE83zCuEiyDT60txs2oFwD3RE/8EVAtSpSDMBcc35vSo9F7rzaCAkEqaUYu/i2h377+HL/88uvHHxtciwFp0REnFj3uuBukpLFHFh6lEzBs/CwUMDNPJicKiRkHpokUPvI+NIjLAGe38z0K35Y4CP4Vnu95on5//yU+8VTHJ2HKeGhNP0tHFo4Bwfn2961F3whaRVEsosMxI0zq8i+d2pB4DBAGwJfjS9j8tY/X11O+efXCAuP08V8G+vT1mK8rnsLfE7dNb3P43zL20Kh9JG7OZVF6DK4mFZ/8SVttBBb4Vnbag0U4FEIbUutoPRaBbRVkqd15bLXFiB1usAnx1NIykfmkyL6B+wZbY5k4LbgMSuIQp7qVNvn2OsdgZzMTaq34xFpcmSi1VZOocnGsuPfbm7ijCLm7/xw37PjbV6DRMX1ruaGxx2dGaLRffgZ/B7nV1I/XS0HaBYjaqUdO/QImee9bi4Yde30iyYlD//PvPVkIiuvEJpB69ly52LRfAIgi5OudhHyBL+FUePO4sLmiPNTxkSciJ57QSMIGen2z5e7mLkwQvmml7K7wu0AuwLL40MZtFnXr/QK9FIroaaZQNp6YQC3W36HfOY6zeX4mUZyhbTahYI1uGkr0RJ80S7vyCHAWGkPwlyW859OMSX3BRwHfgKwcNwPzldglDp+w+OuSwhCWvqMubA88nfFvDr3kf595wh/fc4PDjYEs7JkkjHm+IEN8BZ7dNMsFSiAD8J7x9Svtr/iEsRMCw1hz/4mnO8RXwKCKEtqZ/rk7HBLeM34lfHn1Db7fv37NwtvN8p9+/JHNhG0u7k88pXk9GrNKFrXBZ8FXrjQWr5HfCVr0KzeSnGNx9+jbOjTfeNJOlGFtNcZxSN2+IKeHh4d4YgNnQj/S08kbgj4TY9TbmX7lJf15rC3/ts/9l8/5v0NhwfHw9Ijs3sO/U6WM9Zff/dtfv30lXrzk35DzSa0Fm/q9QK/4XrE748qMzrTJ0peoXQk/hY4Bfxmgd2gtKp2XZUImE7qawjcVnBfQyy1kOnNYogKjZ05jjjDoBOWCWmjYyxnbkqeZ8wU6Kv6wIYaoMxdHykAePOZcfkhX5rihhpuZdCU8db/CUQoBbu6XyI0cF8vGwJR54mgZE7bkJ/ONtiBMyU9fRN7S9Y5u5dc8eKsN3e4zrhXhJs0WXVKwthm79H9Mcp4+dcIOckELb30V5z42bAwbE1z8KPNz6rTG7gO2/NqSHwp+5Zr+il4u2EIHqgEe6kec8r4bTcZGcbqgv/10n/8L3+3NfS7GmJb5DePH3rZsfu7DJ4HGrYGaYUNd0DgiSHLyxFPnY77qjpZyvnFIvbgYUk4jcdD8bp8+KNxAeIgFVKv8/Vnsg87Waux2Y+QfikeOnz9/ic/kyRvi2g59axvSrq/4NFiZaA+IM4StPI1tLhzMb9qNC5hvvz+Qv4+RdCCTCVlOyNz5lesB2PadWHR53dMnXd5/flx94Y17ynBB18r9jJy9f7Wlt7cjT+J/Ry6nSF4B4LiMp/isOdcFIGoJF+i7w23skOdIjdMVJML4Al7vZ2yHPmnZYnvWWBdu6I/GCnU+IFvlrewvCMCxQ6vRt5a2V4ch6yWm5SLBBZW6f4d39YfAoBMPFTeDdre38enHn2J32Od87/e1hTXKiE7U0el8CjeOS6n07//yq8aMs68rjIIH7VZe7MORQ52ZU5zr36p6fn2JEhHVsUPNo7qla/2WgI+Cvlo0+KytZL+0L+lPM7GQmIIOZuMLzV+9quBvwhtaOGdBLsZXY6l/o+2BuGo8q6WG9inQMz787H+wQowZKvN6Gvcv4DmxyX8mVxu3zLnWOF2RrjF21AnSv2DJ5trMK9Ajv/JSKxKE7IJdV+gZ1Ett2am+hPvMAvvb96d888+/tej16W1KeRkjtHHtxr7JTSpsD5bAKOW2wmK7UvfUqMC29fhnXwfkW0I6evoH+rbEE/OqPtDYILLdUA/d7A9ph32p4SaL9t2YU0qLbinUpAs2jayxm9XWwYutSsSCzPzfHc3dT+STh6cH6usH4vrEQnHJo/L3bT7EFj/8cB8//vAlzLPa4OvzUyg7eQIqXcwBpnHKdYY5yWb8O6KHd+4RqEnpNdThBpkaX4y5Bfqfyc/qSFiNewPtQkzVD5XFiJ/7Rq+0+3dHXzNHo0EI0Fbsj/WHIKAnD/xQkRz4zuhggg7jhXPEoUyVrTZ/Rk5nfFdblWfvDxoDc+XDeIBmgL1kThSGtEl/xVa0DXnIuJa0gBv6ZmxLm7H+huLwIZb5SP+8vVvrlqtNqyfbsvxH1Nbjp5tQHhU6gIbvoFN82XggPcrnD77BdSafGGPVgXyKy5g2s1lpfHXeghww5vCzOAf6JuQyI295US99rdjPHOLwwZ1vdH63dqFZx6S9MTcgSp6ME+J9fHyKX379OVyzKYct8efLZ3gkNikrf93NOOI4bUiaHJcwwG/ddKJOOaGHGbou4pBQ8Di/9thPa8jEBzZjbIC/220z1927PqDd0PasEVxn+Qa3OMwF3/FX84m/7vUOv11U4tQYW2L5Hn/aUouP4z4OzDWviNqYpZ07Vnu46j9gvJQaa6MX+nI8PKi/vzQ480YwA6Pq0aPxv2Ivybf+iK14XWuDnpYxXJ+W9zNyMJYYd80fyhhQ0XfFAy6ljqbUk7Jb1waXvFfAZ4NIvgXfg4a884/xY5XA34UXtKZSOazoV4F7XkqXwi4oOhtK0Ml0EA1Jw7ikA6IM7qn0huJXJ28ZHLvCggfYOQ88Hjl8+PlCUU4jyWU/xlNAbAt+cCcD1NlgRkLiIucZDGbmQFxY5Bl8drt9bEgwWkbCEgm4DTa2gpEOONuehdWWANxajUrraRX+bKDOb2FeT59NhL7Wd5E2+h3nPHnsWwsTmDgnglJXCka/pQhtJMQiCx/w8oCBk1ig22Cgw9grrgptnr8jyzMFnonHRK/D2C//JiADoQHsmQRjYPF3e+W1QodwlImyeQOG59Ls/WsTr8Hfe/IBubkLqz4tzMTxQNDz6CLQRZxzDMwX6NaJr7CkS8fuWwsTms3Cx7HSYBOP7UTSPLLI9ej8WjumFxLzQlLX6U84/fTRTiTjOe/LkwFfPXvu3Ak6hGkzQZ0Jfgu68Zu4sROTvYWwwdJCK6+h4cxcadRmdtiAyfsdmc8UbsITR9ugU3iqtYkWOtZvegV23GMX43aMxgLTBZ0yce6CvRU0PnBfONJiwlGPM4G0VuEVHCWiY0zPtTYkkgm6zuhMPRuknT9gyylTaLn6npR436O099hNrTWu5z3nHc372m1Aj7Dk2XuZcHrGM09apXnSt2g+wXa8tjRAWzEhAMgxHLgF7ZzAJnqb0NspNx0mgrr8z96IEtLTtw9euY78lPQHZeiTCmXjHHXmkKQRnCY5ZVI5r9DoPfFrnx5Tz0zyXHr1uXf0b6JwDEQmflHqX9eNDq+Vs3i6Ah807dl5yvOCDSivmaOLHvVQuo5ws4RJyusZHfVV2a0bjl6X8k+Jr7U+Wm2EgYLvVxYNNUYS8Ha7IyGPxIQxBu47XxqCjzbhQn8Bp/yAjF6+pUSpfdShJsyiHOBZucnjBVtyzgV5K0eLF/lgCCzWsEgCShbRZ2Qj7L7WsAhQNzav+1bDRY10V+4nXQXZMNk5wpZHWykVfigukqdttLYN59hyXhjjl7SJddH7gi+fsJMlx21YPG7wN5tx+pai5ObmFtlsoLlELR28IteILEavuWWGRzcXv377Lb4/fEtdSJt4GYrIhN9SvpK+2od3tATkSKfyMxY8f/sexkxjhvCFMzRkgK1WmjNy04U5A/IAOPzM4aaeY73flQJw4MKvP5Wjxe7A/KG25MV5jp8p+NJuWNgpQ3WXjX5l6xib97TVPKfgPbNpZ9ywyBaG/SAFdsWuyKl9jaQXWrRdxyQe7HMdC2Wlph0aFwrnHa1C38AidkOR2Vh42b9ge841zju31RqNuGMDShboxlDHKIeVDu70yIFY6BznOub9g8+L9slARkFDAR7x9EP35mdpWjBWZTARd96hgeFhLK3YuvbUcazQssHe1s2JbRaS65iG3Wxz4du3FoV/yk9/wFyiMK+1GsIRLmR6iEq/9LqQVb4zdDIoWkWmtFb/ag6A8gk0RyfDbbhB4saaDwmELU558Ag7gCropYabsAX6xaXcbI6XTnV9Aaa0KAf7ucTmZ8yGhixmO0A4yBs0XdCrPuBG69G8bx7Dr9WHOJjIdyGPL9QXc76188ymrH6YemG+465NGs7aILJfqFmyXwaCj7g5H2rLWko7a9Ch37pRJ++MYrNtSjxv5FptCAL4rpLu4T3QiX4m79P5zGbexCYvtIHTeKX8Tyz8zthMyk+g4M5zH1NzXWiQwsJtIjQv+PhqA9rOSjNYSkGvDdsY0zfi46N8h1qJeS1KV1baIM958m+MdwP/21c2ypAFCJjJgI6DiD9aV0oUWm2rP/XAlMaTtMOL8JjFmJUWba8rzNE/PAoHkBcYcaxx54T+XqiFrPG4xbdknDkBT9reUw4LEhRmZcPwFNZjRzb2jAn6jLCkyRwxDPAIHvVw0abBVaFTnbn4HfA9r+XDt2C4nTj5gVyCGD2TK9Zcrl6sKc/UIu/Qo/5sEzYkbdqi85SD8hWm9nw+v6Gn2VvIAv7hXVpfn5+h/ZFNfGqd7mEAABAASURBVB9CyE+hDqjojNaPOd4f5ofb27vYsrBum23eF3YpNWOIvIpTPtJvovAv0uaVh/WutEujTCkfz5Xbdx8m8DDhifwxTWfRAbNG2wy0TfL/ysao+Lb+CQjiX48Ny5eDCzRk46LVFtYocCKa5HVoLawnMw/UBn/YG36MGh0W2l8ULIyOmX7Osr8DrnSekLU8TPi0PFxrVWMLKEO6km9gj8Rv40vl3H7heqzI+yoX1ypnbEwbz8bDOeve1DvjHM8BuEKHFC4KtOjn8jHAT1dr3oRkjiWE7X0nZc0SzKMp4wlfMK9xGT6EE77XZ+0H3gLeRx4a7bf72LP2Gj/sUVjOmbFZeVUWXjtfvF6b3zxP/qFT2RmXrXfEnfIEfkVfPTTnXGSc8DgKr7YKKgZ5kW21HeHqu3nkx4pvybfYhG38kjanCDdxM857Z2KG/Gl3J2St3ryWXselPj7oATnfFb8+6nzlIz5hD7XFgF771rgsPOSfo9Yat/iDG+63yEz/6BnHAOLuhD8dwzXgunl1woaXVEjphTWykUq9iR0bAza7bTT61f87MrGpk5rwsFWmOrlHhhvWNc7pa02aYVeUed6At91uYyQnD5xLT8rlY77ntq5U4nEjXo9R4ckYZb+AZgDOyg67UL6pp48ivSsFsgrDEmBU6ePScXTis1x4AgwPOJpk5+k/wo8P7v4OrCBvF2ZiTtly7fm1GcA6CnQNSMN1QWTAfKTIeCaRGbxU8IBja6yf2AX+dHcT/krGhj7hnFkkvjLW/zHFtwJMoipfp7kGPJPj1SkkQUfxvjuFPpV4ZFff++LSyQoSaxiYBr47HGKz2YQFoviMzo5rLMw02oFx0u94f1fT35PfbfchfVcDFbb43glcnjvfe9Lx+vIEyiUN20BvG2qLViuGuQZL51aufWXeAHDB2a5w+sZYnMbgJw3CLoW5TWfRWVvY5/gJWb2A7xsLlhdkZp+F37dvX+Pbt9/jIf92xnO8vLyG/QYd4VZwzyRq9SEMi79VphSWKFY43jMpGLS89vhE8ntkJ/z7t2/sdv8av/78czxw/kj/K08mDHLOy5aOq3bwvYLD9jUabeDpofLU4XMcdCzwry5QExsFb9D7zHFNwOpkS7CRZ2mWjqQZ2XtUltIHljDgJxzweXS892zyogzULQJE7cv6u8hsYj3yNO0VHrTTB/h7enoA/zH15eZPFrPA9CmCu9JugKHk1PEwtLCZ+KTR1hX4pdVWw11673cwJx224Lyig9oapyWLevk6Ht8kO3xK1KHzpDV/IEe+MwHxjacER4r7I8cr78Iy8CetwAxw6zdnxltQ9q2GdliRv3ZaE3eNSiAP4EuTrTBP+yj0e50NikqpAUcUfxN2dGLBfqSXQhs79clw3xooGQNfkSP5ybnztQl5m6Z3kg/U8ITnnQLmHf0t6h2+DOBp69AlDQBP/WivwuAi4TtuwJcG8BpD0p9JWvpmo3+dN8uRp7QkAvlOmQwn/MUEbBzpSokNdtWVQnHIUL8Mz0NXImXVauoCEim8T/B9Sli4SOKQp+Tt7S20CTfwxKHsa2UuMa22LhryUa5b4sgNMW9HcvS+uvCNSePfp/v1d7W1l0Z88n7pIagLqtdgwbZk4VzRjfCQMKpbEM0lN5PkxU3WCX86Pb/E8/fvuTla4E8/sAAqBR1Bl4sPeTJGqx9l4hgwQSubUBTWG/y02YYW0ujTwpQ3tCvvAZ6SRmGCQzxee89NdhfA8nJ7sw/j/M3NTWz3+3CM8dyCW3/z6Zq2rJ6F6e+qb9HpSBNWwqDA8Y2KPZtkI0VFBbe0wnzIizBrKdjne/z2C3GJIl7YwhzRsfelL2li4eDcLE5RpGPUl32FH877hbj2jI8pE2mlOyx41dsB/rtS0hbslxaLP98odLx9+o84+1aT36RxqDHUFj5Zt5krA4TinvCFI/HH/yHGHObG+xv+rW5mfFjdrXQu+NAcxmt1pu0dKSqV31vG21mRpGkUgMtzx9FOdW28EJd0XuF5vHzIQdprrZnr1MPt4VOe6wsXim95dDHq+B26PNiw6cAbfFLn7/x75DIGdKQNqZfcqHo9pg+e8UFp0LeDj/eVk/FpwN7U9263D21goNgtpabtn+EvN+hZ3Mq/MmF6rPRuc7xv/gzEBufwOB85lBiAtTsAD71Jk3PW5sIZKaFLfUE5+LZLyoYByvcrOfSJ2sXcyMiUxQ570g/EK5/yokxeX0/EgGMuwsW/2x0iN7F6NitBIPyIQi1awo1X722kqTa70euCmqwbauKp+HneiMg81JIvJI0epM3GhGi1hhtOylFaXrAb/+eiI7nEWJT8GGclNtaPtFzoOyFTc/pL2t5LxjYwQGUBNQU/w4Xpm8ba5dvrMzokBrIZo1/AVjQegljHHLQF5LzbUStBaw9dHfPV8wn71p6F49tNC7g7sChDafHtPN8Uevj+EJ6fsWnx2k6cX6+1YXP8jAzeySGrXT2nP5zxk1dtjGMbhrC+u2DX+kCrDX4gBhkYc7Vn8ep7+qFxbtxsyTElXESIozicdmIj4M8//zn+/MvPuSk8E1+Xd3TFYqTAQ0crjMtW6Okq+iXOcu4Gjb58wuYTF+MqtBi/B/xD/plBL/CgFfI4/8tX+U6nc+bcvE3Hurkz5SBle0YXdEN75GLvkfrFWkbZyaP8y2+PPqxRHCstwvNexrTbfVjnHoi5A/oU+BmdKdN1LPRB3Mwkm3jzmNdzbthpaxO6EmcSAxDhN+Rq0+aVnW9AuC646oZhYd/PyPdnYvfj40PmOfu1xa4UYgk+hLz1zw0x4vb2U9zgX9K+I/7oSwwL5dmGlv6wGbexIf8qa2GJO3XBJscJfcBONDYb0jYY8A1f/x//47/Hf/u3/xZf2QiSR3m52nmH/N7YBD3iX8J0wb3+Cs6IT0f66AEf2OzGaGyamwM/3d9nv3DWHNBi4F5fG+FJTUQU/Fw5aQeLRCFTx3ueR3wlacDmI/6DODFRm56wiZd4om51w3fCF2AhcQ3YlXxvdvgh+lRGtWGTpYR0960FJptwjCH6/tPTYzy9PFN3vyZs9S4pFZ6H9GXmgKArJUZisjDNDxl3GNMVQHJvaOQ44EtDz7Uxuq8l9aCvfsO/zRHqXx9zs0lbNffJRyk1DtQJt/7R99sb5m2Tpx5YoA/jhsfCtWNrrVyuOVFZKcudOkD3Mz6qD5yx40vKLkL7r9hHbTXhMpkQuqwPbmSYDkCH+ORFXkdgbYn562ZaTdPWJ7Qnm7ATN3P34NYukEYY6+TX9ahrNP1jTt3OyH6m5lz1r1+21kL4bhha+8ubOIx72qx2D/gwdmnf8m8sfKTOE9cBf9gdblhr7MNarSIXaZI+5erDrBNxRHnYn7Bg1M0ebVWYK+whuo+54ne+dmn8EKfzbMJX/+bqCu3Xex7znjXf57vwf2XLMYN6ig+/XqLWFkOr0ZjbsC/tSFrkOwoYaHzRDXWv8Ra5qR5pvxAHKjQOzJV3z3fkUY/WBcFAY41HbQBoqTOP/yhN2fzdeUki8gekYMsLT2N06ou/yoDDaTw6n0Z/NYzWavStpeLTEfsapbNdAQHr4+ucNA4ccGBOX1tkEOVocN/Rb/DXaRp9OrfGGqVgAoGxQRSwVhj7/J1mLsM/Ivjw+BiPD08ByRlkbnjCvN/uvc28mbYm2IqhyZN/WEzn0eksGEpfcJSSQcQCSAcaoEGDHkg60mDQNtDZZuQRHeYKm/LFAftcwoCmnK5NA6/QP8DvaNAB1kjbEHRbRU45MT4+K3/Cq7XDqWq2UhxX4o8+4EmPrwRGFMgoXK5jnGu74GQTT5S9Lw+rzLYE+zF15RhmJc1x/eiUngvfI1KXjxNFgLLKgAfcC+PkS9m5SDYRKBvH2mSpwd+e4Lkn+I+5yBvA24fBRVr62hKDdFTkYADxKL3CFsdM4WfAfCfgO1h6Ha/NtFqB16IBp7aKbMS6BpeV3lMGZSNOzkNOwvDJ6YzutAFptXhNmwaXwUXcFnnKD8GmXFeaa5T6gQO5vp9nbGoWpCRH2ur1PvIRtn7igMTfM78wn5aFLoW6Y8QnafIkH55Ln0c318bdiD2PqadVxtrxEgZ3iBN8yIuWow0rH9AnbfMywf5Ci7BYz1+t+f0hnikynLjd7iMX4ehpg+8ZZLV7Jyh3x3TIuYcvj6V88MCNWiu2NLABsOPJziH9Rrp9K2dBvtqcfqxeu1Kgny+Fz4T9yDcxP64faXfOAuG5iOem596XZ/WT+vA+sL134QhEhgCbn/ZxCGV9wW697opX632qM26XSB4pOL0jLROFlvTIzxYZ7PcH7KpG2jVFpXBAC8TIxZRj1wJih/hr+Fng64yN2tSFujT5mWSVibB8GuqvH8zYjbQYc4wLPXI02R3QgTQ43tiknSaMYZW5dAjfMY732GpF9vswzgnLAveVTVtp1A60yYp/QKhk/tG8p54effWdAlg6r0WDOHzL8IR9OmG33UdF/26U6u/CciGmHHvwFwchHemzCTt1T4wbt2MI2zneM5k/sjnrRpHXzt/uhV9D2u0T3Mjc7X6PHsZoY08RtItxGACD1qDFeZE455gvc9q6v6Ik7cGnZ0ytLX1EWunCpOdY5bHK076kHRsBMMXbTKF8ZFNwYpNtSl0b85TlBf06Vp3Jn3PV+YQufWI+vzGeRZtFnbbSKICUQY6jQ9uWXq+F41GZqkPhyXcuUhnrPYQRs/How1e8Zww8Y4/KUD6N7fqG44UBg8xZZbE+6V+89Uebge28k3/4/APODF9/jOKEIaBe8o2NM34hTnlPIBCO9Dkt4FnYFDmyYXZMmbmZsqAP49cGH9qgd/nXF87Ixc1ZcYMCe2gZz+TdOW60PPOgw6L4jM29T/QyUFl3BV3h0TNycGEz4WO+QaJ/TNDXdSXEOSDvvqHvynh0H+oUGI5/PZ5C2K/gEE41r3ofuH4N3tqI9LgQ3WB7Fu6FMQv4jvjTIxtGbmY88/DFDQnz/5l7wlv1uoS+oR7DTwEq8wdoUg5c2QtZNReWzqvQ6cLCxc2IzIq8MmeLv+1oXQFIzopoteWvTN7cHDJeGyuMARto7bkXH58OmCN9/gqu9q9PeasiF8d6T3rkTRrO5HX/vob8eA2B4KocCnSSX4cWhX/anYsfH5RwM674+6bfwjt+IJ4kmR/au7I/oc8TOBI2Ayr0NebYKjRJB92YrvY0hXFBOfv2sfcG5NeVEtrRK3br21ve1+6HBp3dKiNlr1+4mZi8YHNu6DBV8Ak/czk4lcHWNz2IJz3X6kx4M7kydQnIUiM6aP2YzGEOAgRHjAonUa7yuHCesR5apLUNK036n7EgG37MxJTruN3GDXHN2lQ9Kxd/7Z0QFgN6u73/Ev7qlPbqXLCxqGohzcJIfB9Med+66/X1hVh1ygWvt6Tbo7w43nyy8jevchAQrTBI3Xo0LjZkLZ4dNO6gJX0A3Rs3hFWYo+7/ctBP57R7feEe8KOLAAAQAElEQVSCLLpScqEtTGOCNgDS8KPM9GH1Zz58N/bYYLKUir2VFLE028SlTL0H6LSB7AdYDx7v1dqiokPxJS+cN/paq2GrjJvn93jiwYkxY39DHqEuNfc9s1749v336AB+s79hfANlXVsHt6WG8I0JQ21gXb/yoX6MCW50qD/1IE/anqO2+POAPGEqf8PBOCsfyrlAk2O0H+Hv8ek9NqHsa63gLLSW9AzEtdoqNMEd86Aqc5jxShkIq6vrPWVj3bogU21yHDf5K1dbjhW4wccxNkBxFcTxiVJkydpN+roiBm6hE0qwPEE8qHDJHKuezUXqmpvrJiH+vfbPZIBFN4sAjDSIV7uyppRWYZ3xB/OKdGRzFjfmj3rOPu31THz3CPJwvrBm5l4YJ5ldQVYN2fTwLzHZIPx6BOaFvKEdzsjEO9LQ10b+oWHn+uOIPUhjRUYVWdq6PK9h/9BaOE8e3Sh8OT7hb1MUxnp/i684V7T6sxtgVz1M4qet1zMPPWZkRq1A/hWecUt+EYHTYXVOORv/Hh+/s3H+wtqWHEs8E7Z0SI+xY4/N7qlVR2zN/gs8an/CnOHdmJnrw0uqI3koygze1I2t51zanc+UzPvSau7dwNctmz67LetsNx3Z9N20bdKpXsTjhTC6UjyFfiPFEs4PuuQt63mAd6Ug95HWMqblPGQ4I58TudSxCeTjh/JlGg8nJuwU28IgHfs+n5Hjkrg+hv5DHBDXfxY+uiTkglWqlFQ2TqciddwJZTlgxEA0Ets4oFRaKhVFe5/Ikgd/aGA2jc2nbT6ZGHf7cGdzqCMGMfK0bx8+7Tvc3lHw77NPY7c1xtTSUPqq+A1G727liGHGe8QDi1p/t/q3X7/GgiMI+9PtfVhcyYM02zzHOtOBn3hC9soT4TNFisY61Bat1nDzR/gDji+9G3AcDntieQmfhvhrWCYA5eJmU2GyvBk0NFiTy5lANdE0WHGWDrjIR1ltKI5NsgYPF0fOjQ9ZO1931Tl9Om1wkg7HrtdjjAT01jbRah/rXE1nbRXZS3Otq6zUl2Ocq9zFuyXwSccAf+LxvsecR19t0Npa1FpVHTKfU14nAv0qQ5wRQuX/TCB7QYYvyNJd6YlreRaeSfCWHf/7T/dxyyaQQWvEZkaS2kArZYUv/uSPPu97fZWHOI7gPX3YHOyFPLaKroC1wQ7kyadF/ZVeAsqcb6asdIrHzajaaqgrXx99Q+fyYhC+8iUuac8ji2IXWApAHWURwFOeAs3q8wxNySuB2WsTeyWYSbuJ/SIN+AxqRUcdKpXXEhUau1JIAnO+Rq+NBB/7LbgymXD/gnzVaN8qAXMbG57gLQCbsamJp5eJExmUoDhmrNfiFX/p1z55sVjxOEOLT71//fmX+PXXX8K3y4LPgcLjy+f7+IKOdrt9KM++UNTzpMVfIRBuA0+F7gp/Q6tRORdPay3U6S2J6PbuJrw26bxn4l6yoBXewHiEkMWdiUn5L/iosE3KkBHK64zM1Idtgs+8D28z59OHXambC302+XXMlR7hrA1JfcCXTpvj6M3b8jeYyJDzzGJTO1BG2o9vFfh3kvSPV54KnrCTnKQyIFbabFt8eI/sKjJxrjZkOzJnAXdXyscCAl2/ncINle/fv+X/OmIRLD3i07baphL39nG4u406oDs2F13IWODnGOVfKvJbSITIVbkTkwb6B4oX32jcQYs+N4H7hYWuNFTuV8b2HOXhnXvk0MCMvGTxfoqvX38PF+AF+GnjjD/izw8sdPVnB+4O2zB+PeLjV9oLN2ARu+aErzKYga+stYMDNmHM3EFn4kd2E4tEY6d/B+33b9/Cglm82l3Sjo8LB3Ch/I3v8qeN3X+5jxvkI+y+4scSACOOn5nn5pT6UpfSVeF55WeMobaMGeJSHgNxpoNfaV2AsQpE2U5xOr7lhoabwsKaWDwIf8Z/YEHSYp1n8TxTnJzCYu0VHcuPcYWAGTti7Eh8KtiH9OTE/5e7P12SJEkS9EAuUVFRtcuPiMjIrKyubizedF4OtITFEC3RgoCdPzPT3XVlZhx+mpupq1nv97G6RVUvAZj5AaBrysPEVVUOvpmFRUTdgl+OtVR4kBav9pGGCfvXpm2nK2CMXzM6n7/FX21MHfja/St8y7/9lYtjfM6Cjyz0KqgCjDO0Tiyw9+F3fTy+fZ+MdliCf0kktocO3dDSjg/pcwuUDnlZxKGPz8RH6ZCeg6eQ0C4PbWihvajTgXtpcY69//qQiawb7AVYK5LJHh0J70As9TR1j9167xjtN40L9MYM/9TIt0iUr3il3z/rc3wPnnEzhjKoyrXHPjpiGLp9hS7t2dj39PSAHOYYmTPUjX1LKB8SVq4D9DiPbNgcXg1rbAYYyPGQ/vA1Pn35FL9QXPi5ofWNVmg80e+Y8prQGxUQVqFhFBZ2wCPULAst+Tqiu4IcfKPg2lPenflOzYVYnrDyfHIEcNWvc7bf2ff+u4/x8Yfv4/r2NmPGCjnKd6ovSsiTfuf3m8hj6pfGHt58I0Z/XEFPrW+8Qcczfn1EB8pKXH1r4TX46Qq2Q9DIjRk2we6RYaXu+vYm8Y/gP0Oni0K6w5oSLcSqSJudkIl+dKFDv2z4nzQMXKVDXMJQrw8Pd/EADn3ZRcQK+WlTjt+zcezJ+x19nEMqes+xyEh5vhB7jS/yI6yJeYOmJMtf9hWWMri6uolb5rw18Um7PdNX/lFeiLcUbAg+bZv1feZDaYBVPlBLnX2FW/HxAZkJW/60KMcYQyzKpmOUfcTt9119QI/K8MhcKa/CGZl/3//w62jQ9IQvaOviHHnekT8pK/t51cLkUX7vn+6I5XvImZE/H+iGwlxIapNHchQ3xy78CSPo0wW6gnbhtVaJuevYiAt7XGN/K/zEuAzgACqfwpVL/kYyCNdFoLKfsCNpVcaO8eqzpSIbbUY/Nq58vYNedGUMMd4BCUoACrzz6zFegWUMEJuHEurDmHO23vmYfgX9/NmOiO/Yszgr19pqtNayjBwewGrOv4fjC3PITcYncdwzH//0+98hihLmQPq+OC1U4v8l6iCsFfcVMs/55znK/Y750Rzq7u4u7vGLR3zIOPeM3oIfY6D2ICx5UfYFWQ/Q1UE7wDIWSed77FD97pjDR2S+8NViRUxboQ/hRAHo5cN9L1NvxdxT3o2ZylvYwr3CZq5ubjL39rljvPLWNrUf79PGiPkFmpRzAFNZ24fuqfoT8pZ+4516nrBZcVkvb/qZV+Fh5gwrKa9WK7F2ZB3XonJvmzoXjuUVvMY4wgt4sFieFzjImbg9fYsdkTDMa6VDPPJbW4mGfry/8CNNpfgU+WPfI3ajD4IE9kqkTokrxvks6zEaerFIZw+trdbEqb5KLQ4lX9/Hfv9IeWYDYs4xG8a6lh3IwwK9zMQFZSQfysX14gE+jFfWZUF+E+uTCbqOlDOxxT89V3cXWWhPvvX8y6dPob9oV0fGyetIzL2+Jn6Rt5urbtZb+KrE25mDjgOx4JB2qr8J88wiVYmUUplfGnyNkYd3pYYxVB477lEzuYxjpyj8WyGja9bQ16zhNrtdjJsN/fuMK240HfFF4SvPkuPPLPnBxCfyp+Tm8CSP6PNC+wj9jfXMIu+W8Izd6vYkERoK46XhjDwPyO8IDNs9PFWGZ/KyE7vm2Z2+fwsfzOevgI2/oELlGgwCtUqZi5WB5GFNcrvh6r1KdDfadhXkTrjJsKdkTmxOQDq5TmVSvGNhoLGoRBc4Tkwq12fxaQAnjGUmwXTsTFCIKBhti812TdkyUTU2eeZwkeTuu2N7nLRghE7GwnHhu9AeGH1NZ9W5y7AYfaG/NGdfjMzriauwNDLHz1iXz7bZ1yKOEd7l2yAoj/63l56iCd/gqxxqbey+r8O+tdWQFpN2DX1JtnyLI3JTKbqEHDpIrTVGgspockQw1nnuSXi81uSvJS+NgOPE6mSrkxgwZpIYJw9x21e6Z3gSbonICUdZW3/i2U/ie+NnxeTz/uZdvOMUys2IyxjEEJd+25ykxtRHD63iSVq5v+jKsdYbB2YWswZfcSqbiSB2INk0gVZO0laRlWUFHdLgZpXP6kjcLsDUh3FBmEvxd0BXiZTBW6N0KoPWBtkjaB9pOdOvoot1KDd16uJWuqSpVWSKPMVfIkKbVJ4u2g+c7C+0B0ntmSA7sZA6AHdJ9MXnxH3NBoiTeMIoNRf/ymW9XYenS74CCmg+0FvEEqlvaZVng/iGpGuZTMY8RUu7QADqVxrEZSnlVzm2iyDATiysnkhwngj+e55naksou9Zq2ooyPuNHI/K9eXcbNyykt9sdfjQGBpi7/vqryfXldE4ZgTr0wWcWQCY9TmLWgYAPEzYqEHZrLfyf44ahhW+srEhc9HUXQCYVpaeeNuuVSaU/DOSkKl0WyFMVwC2UYEMI4Nz12JU+Z38e86MsZmxdn/DeysIwR0jr5y93TNJP2Ds+Rr00+jaNfucJsgt17amLEtrD1dVNnqrbT6KMc9qUMCv4R/xCuu1rnfj61tIHCrquxJLWqtXYxyH1oBzF5elsym6eIwK90F+epFs6fHvF8Gof3xDyLRZ91lOYI5Oer1YbJ+tQc8F1y8ILKMS+KZOQI5Pwp1++hImCf7apXLbEZ23xspHejCXooIcXiRS3E3jl+cOH92kH6vv+7iG++Jo8gmytR+QFfibq7tis2UerxDHapFt7EcYrNApPWO1NJl0piHFOP7KPNnREX/bVl+f5lBugqT8Ur9ylTbswboA4cFo/YfLrIvn7738Ik50VNiwPwhGvHVN22OhEojAzdyz19IIOY4wbBV0pbFau0UDkSbm+n+NI2A8uRhhXa2OBcB075ij9Ub+9wk+MRwW9ATE/adPAW2ykqD5sbSYuTOGfNx+Ib9Jgkcd/TVOEvunYAXnJj5u+IzozbvrsPKevirehO+WqfJWTBOiDJ3/xYN0CZx1L/0otUkGuxl7nHfuIs8dOS8lmRFxiIOYZu3bEqL4yjjb7uliziHfFXOQixIXySELYVutYeWUzvG8tdlc38f3f/TZumTPcYAAwusdIUntYKnLrKfIb/Oh3ztvatTpQrtK9XW/xwavUEd2IOxObpcQ0//yHzTX1/ZdynJnXhOU8dmKOcQPwkYXYZzYWfcNMHMpfvsxXtsxbLoiuWRRZdujY+gEeIgpxcyKO7tkgewi/ANe5ukMexrF38PbDD78J7UH7TLlgh+poRIYLjGDjEBj7xf9N2PUR5xKlMe7WsWZhbeKrLqVL+swHfLNG+gtyurSDOm1KWagj6ehrI7Gf4v7ua9x/pbAhon3nPBEFuc8hXvm/v79jPIk8MMWj/4lDfzSO0xlVFRZq6AjdFwzD0nMNfsxn1JG+jjVF2uV6HdIhP/J2B/578OhHzv2OV+1ueqgrn5WRch6xowFblu+ugBO6bNeXNOVX8gKf7btdb8P8UvsVjzTIZ2HMilh8tb0J7dn63Jh6fIKduKpwiAAAEABJREFUc1Tko260NWk8Afgydy46nombB3Q9h3wa+z5+/D622IK0dUWpwzxMlI4RpSIj8kWvfYnac4+sqv3oKg2t1swvbbM6+NHnlDlEBd0ShjS5gJVHulAXOU65SrP9Uz+Pj1GgWxu1r5vzj2zWaicDtrqDVsdI/0TMMt4r61Ybutmmnmot4cLzEd3cU16IjQFP4hWPRdpO+JC2YLzaEwMf6ecbXsdLHH0bI7GFwdLTw6/P5sjSK11nYk0Dv232EbZD5cvYps/M8LTfP+MjL8T+V5tTnsYMY5w4H+DdfNrcP+GAVBtw/jO2uzFtP+fG5If2FDC0+XFMhb4BOUmLccc55erqOn7727+P3/z4Y5iH2a8rBTYEEMTtAz6/2JBw9BF5U05nFufT9BL6qHHB76Hz0ESZ2Vcet9t1uJmnbZ6pdN52s3r//IS97XNBnvMANq5Ngjp179iu4Le56ocjZJQ40Qtglg918v/MBpMbTfq29OkPCrFbeuVv7VG+5Vk5LNyRS2UrV4hzXNoUsVJZgzXl4FhIoec59El1phwtVGYskWfpa63yPOdcV5H3lti6wS+V95F5Xh2pb9BFAFT7MA6qS8cLT39w/hlSVwultqkbYVqvXfiszJSp7auMtyO5F76p8kHiPKCMjuRCB+beA9cZOvR9CAjhOVZ+zenNcy13xC/ji/6j3PQrN89HNt2GoUF6ST6VlzyZA767eR8/sEn73YcPYd/KPCg/F3kZt4xhwtInIM/mhKW+1+st8cayi5E5pEc+M/peaI3kS7hLDrAOxyirM8qWTmOtNBufXfu6gadsbJNn7Uz+XV8dkcPheAj769f2UQ6WOdfXU5yxb0ws1zbOxxbhXV5iUJ/CnI9HTAXbgBvj28lB3EM+c4h54Rnf3seB+U8aU9/iJq4od+kUr3K2lEK+wXjrulJCHXWLGYQ6sz55eMsvfVZG2mmtQ5TaR8eA8m0Mw/4b//x1soKiNeKCpAvObkLuKcG4GcP7ZeIjiCF83xDSWF5Qukn14c0Zz0wQjnc3f0ciZIDRQOyrY3k1MGlYGrrKPhIsNWTrAR3uVK5IPjebLffjsmsIfI3LPhqURmTBUnOS12ByLHT3lOxTanRv96UuIhdfvrJLIimsGYd0wXhignWyOSEDi72Fn9+bQRIs/D2T5t2XrxnkS4cjgFB+e+TlBtmKwDhUNqxwYB3LiVa+ZmQir0SGKPzz05USfatMUiOBYAlAE3J4eHjMhZgyrLVGaxSvFAOP9LuhoYPLZ19bdEVq0QvKc1xXSspsJjDaLyfpruRElHQSiE0+r9nt9QTSOmkTdvBjIBoJWKv1GtrGuOi9qyUqYyu02FesJvSVenGYYKhr5YcYqZqTF21DOrqiPkrSoT25uPAkpk8eavijrJxQvBe+10sp8KU9CfuEjOV/gB5ptW0igNi3Qt9l8pjRr/XSxpCwzTHap3o4EjjV09PTcyYHTlzCkL8j8JaxbC5Q6ebnCl/IoI1NDEOL0kXCdBIwYd4wQdah0vvPH2kTrzSNjEu+lS/2ohz0tQyEEKhNWkpfUk4F2XYlbM4JSt1/W3hiV7REQS5dqVEr9HAv7crERfQtp0JbaUJOrl7ddFgSjLtwgvyzTxV0xUSPP5uASYOwLcrbq0X5V2DJT9/aYr/Dgld5VvBLxwAtA+2tVqq1zfPbxHOOM3QLs9AiY9IrbGFqS8IAjFXJs7Yz4Z/64KUeUbHxs4+Hh3uuL9lvgRfAn5mgDvFEIuUEdeGl1RY7ZKH+RG0M6gqjuhLSMbQaq/WYifUleaQ5tH83ZQoPFX4GFjfez2xuqI9lA/EJOva5Waj92t7Tt6I/OM7vqtIG5cFJ2sWM8fAVn1ce2plwvKrL1biJ3W4nWWmXJ2Rm26cvn+PTLz+Ff5s+IxOTh81mF1e7Db66Slr72kXBMLtCUkPCeQRHD+8f3n8Ik/CZhOCRpPDh4S7hj9hirUuid3f3JfkojJXWS2x/ZrKfgKOutFdl5RgBCP+Ir5g86f8maPqdcrD/mVMpaT3ji8ItRVu1IPvEQ+DCIJSXyeX1++9ih93qG8GP8OnBXWCjU9K3wDsTYygaA+Pl68A8IQ79sSslbcHTOeuN39rDCbkN2KYna7sdC12SQP3W0qhnGOOAi+xE2pUSyStXUTlemNPhNenxWd6k6VLkO95+ulJCG1L26fvgEL/PGQ+QvwnnioS3by3EJQ+RP9ABb96m3PC1C4xam9X41RyLbS1Scqx9u6J8I+NIo+8KPi3qr4uSY7tCH3Q/gNeYqNy076VIS1vGg9cN648kxNfvrrA1cZ+XE/ykj4TxDVYPPIHrd8pbu1Yu+rV+pZzd6BOX/Q7Yjm/sGIsm7o/oJ+UnPIr3FvtqU8LUt52LvZpw2qbchJk+ztwmjt1uG+Yw1tsu22mrhz3xbx/GwiNzgOPVxc31Tfzw/ccQhv3ViXparUd4HlM3sntg4azvL/6B32N3R2gXzrDaxIoT1L62UO/GcPnX71+Ir0fGSocyVlfy5iIbp40VeU9jjqjIUHiP+OnXu7t888C5CW3RDbuGCPErN9snfNMxRD9sYcp4c4Qmk3y6go6RpYY5hPrvkatX6VWeysGrtOh3DTpG6LBdvShncbnZIA7ptm1CdvImbhdxbjCaMwlDvrOfptbZ25FnfGsO+2/W6Ga3Dvl1YadsDtAsPMeOmzGub7E1ZCHeZZ5+Asg5+lbRRwv9VcjSrXy8twhD/o/qBF5dtL/nFH0DvoqtJ11Ixb7GsNqXKG+lgk/8PndF4mkryI5x2fZWByEZf04I+JyACrmY0AqQHWflpaVA6xh9Iz+kv7Q9syjFeUM77Ur5Nmf5Z4jyJa36ZABN+czMAcafvtXFpjlZdz52E+7J739hLlR+Yu34tWDmho/3GaOQx2E6gmufi3o31ozZwqdb2laBV+0jbSVKbtBqG8KeieF9LdTCH3yYM6PRMA/Ux2jIuXjPZrs6Uy8L3EVf5kzi27OR59uUxq1FF8G4iQOqGXxzxtXpLX/V5xG04jaFEVwWx9XaQjtWX8a47XYTf/fb38QPP/46XEckpYXfb+UA/8/QpiyUibHDAiugAPdxCu3Q77S5u7uPu/v78OBGfYzka6u02V2kbwDAeLVnXeD86P+UtdA8hfYnjkAgRXlKJzQoD8sJhGeVuXASMqYsF3joBphPTw/Qcohvdu347A9U7mut6QNuxqC4pQW4ghW2NByINa4p9J20H3p5WAeElCePDC0pK3McKx03YSPS2UO3sPRz5bvbuCZrkosNHVJPCC6QMLZvXEKGyHjGTi71FTqNB60nHiILcQs7+DGnrvjEQFGfiQsdmJtp+8rZPtq5dqAskr60DeVsmUWVfPTgEvYSG5/IAR/IEe/yTUPrnJMK9tvwndVmE85H2g+k5JrpMO05bJtiRbx/95654IeP8f7Du9ig9wHY9ivECfkZmU+dW6SxbxUZwBluIfyBudy2DfOPc5BrLPGc0I80CMe5wXxnjUxX5ADGz4vPLTxM6aPGX4v+p33MyTtzPvOkzxbrjsRi51o3U8RxUgcg0sc85FBu4tcuha89WPeKvvRJN0KPbOQcsZn59TXOpxNyPWfRLuAudSyMg28C00/cR+g5Mv8ciN3KeAKefeRXnSISYAAB3jFbbBZZcdMVrIYiLQdol8603bN9wdZp38Rd+ggHVv5mPsrk34QZBdmJ+f+PAh2nrlYx1CEdaVEEyicJNjkxWLvLbeDWUFRarQ1HWYfBX7gq3sWpxqpBoe944VTvntNmjazDRVpFqRj7CscY2voN1zlmjEaYWoqbS0dOAl+YJMRlgGuV4MFY+zgZ2U9nwUzkBovhguFo1OKaME5PtVwsBY5wzcKv5viZpG9P4DqkIVaM67Jg4RawcwZvJw8nYB13wSN85KFguLVv4So9jwRrEzWJ0KnP80xLhAurNYFE57YiHes0I4WSfDteOo/Je0Q1MLWetoC+KRc6TyxiTQjEs2FD5vbmXXz34SOw1/HMosyxwq6tUjd+c1AdW/lXeO4pJf78Y0C1/pFTC3fGzyQWrbU8ld0iJ+kWn0mh8A26Xo84qfQiZk5vx9hs1ySs4AS+dQadI4FAEQlvHLfQpI7ZLIOYCwz1N6MTGa19JTGqiM4FRAB3m99xYkAdoElaDNI9spGny4mI9DlhVvpck9hd3dyw275JfI4LpOxnyymaPJ0hasEZqV9PjYVnH223lF+xeD8g06fwBEieKzi1bd/ssZ9jTOK1K79PRflNR3Vdwn7yYzJxzyme37/jKY7PjQ2DHXQ4GQzQ64ajcPwzIXf3pcMAbd09p3huDshfAb+2d0J1r8jVZyei7Rq5rtdwdA7HvbCo8G2YBxYLJiDKvq8NckpOaupM//Lqps+BQF1rxd6WPtrHAF2Oq9UENfAD9VHwkZZ6tv+EnSp/8UkznUKalYd8uLlku2/E+CWMX/F7bVd8js0x8LLIu6StdqXkAtM6sOb9gLx8dqKamVwcpxykoStFtKlD+0jzer3BbtbhePtPyEqcT2zq7fFNaTphf3TIcanbDpvrInVtjHFsbTWctP0TPO1Snc+MMz6c8due9tVuHdckBrffvQtPlUf0AEmpCwlLm2kNuSlfvM5GEQPHxVjafvI0vSVQB2iaGDpTziS/h1B+j/t7ZPtMG/YFmIGEIt9Kil8BraC7jlLDjejj9ByfPv0SP//0x/jpj3+IP/30U9yTuMpz7QoyLbLCWkMvDe5LXGKJbwG+x3+ur/Sf7ZscI2PPMpkfkq4LXxXeYDbtSl4s2pw6ivwpoeyudzfx3bsPcXV1iz/vwg0OppLYP+7haeJUHtqxwYJ80h9e9nH39SH0ia8/Qz+LXvVmTFE3wY8JhTJYb7f4Oj7APEJ1aPs///Jz3DPG5Ee7EW5FX0Nr0eqii6zjvm8tvBfuEf91jtI/XrFvE+UH4PwEDZ4AO/cpvaE2YvJMQvkE/WcSxzHefXgPfzecck/UzchuDONVrRWZzejXRH5PEv8U2thMcmVi6xyl3MSr32Aa2AtJNTfScPEVaSylvtEKtcRM4fiWU8YH7MKryVPCw68venD+Uld9a4oo6RPf8WXKTQBpVLZHfMUxXicS7/RnFqZfvn6JT58/pT6sE8iR+P/l8y9pn54yGue++qWg9Ddm+faqujhpIAzQd+RBmQzQ0SGXV+YaaRWXcrDPmbqJZFY6jOmwFcahHXq2NOMBY7uCzwLXvvIdxEf9f4VvRLDZifyO+hbXnv7yGNoXsM1JjuQEJ+7fyIu06dpieBt/IOfwLT7j2ZlOztu+Pp+xp6jTc9qaf7b0xEHNzAaw+KVvBIY+1foaL4+Pcf/pc9y9xfIX5ml9X5qVRwEW4HPzTFm4gFcXL8Rx5X5gXoZN/LaGsNfrN7sCtnwZozbEHdvEL7za7NtgVxkhQVxd2c7wO2M38lOQl7y6geimi35qUca+RShtR2zoHp3eQ7tvNYB9DVQAABAASURBVEqnuLbo4mpLjLi6Ql4j9n0mVk1pV4g4KvIeWg1PyYfWknY6ESemEIZ+dI+dKAuIDGXrwkjfMh6rd3VYgWORf+npawvnzVtjFHPoGr6NA7a5CFuxUSX9wnOMsGY2uL1XVl0UaJjTZuXrmfijHbxic/YppZLzVuhtmFOFtGV+wYQg/8zYM7npnPf2nRmnnSwF/pUtsrb/hKzdBLDYfubEXd6fnw/5ttkB/ylRMvYOyEh7sC7lTL286SvyZ97wSB6xxxZO4Gj0t3293Sad2ovFeGJ+tN3uYnt1nbArek75IEvxNGW0u4r3HAB8//GH+P7D93Fz9S5ty0WXfq3/l6j5JntlnLFa2/RL7Y2J0jnD5ESMfGQDxU1H3771LQD9d5HzOR6Y8x/wDbom/KvtNfI1pzinLF+RX8Args7nIzJzvP39DpOhttiw0SK/9tv/BS7zKfFJg8X5yRx1xueDn7RzADlWOFQh/nPqzvvCr1YrttdAzxN9g5+LrAp0OQ+kz0DXdr0KN4P//rf/EP/w9/+A/N6F8+lXfNu4ra7EJZ3KzDkudbTewrs4jBlz+onfB3hEdqCzO/ZWwz9LfP8dufzbRqu5nLnemvFXVzfxnvmztprjtRXp09e8P+Kn6s6NETduhtYS9ATdB+Kc8qnw6pumlQOhaXplI+Q+5y9jb771QbzXTp0ztUF944CNKpbRL9cm7rZW4xq/y7dgrrfQXuKnn/4U//k//sf4w+//QJ7wkpvlbrB6oFLA6WaRxDj/OL5SJ0zpVkeBVpS5cvbNltx8RB3WOc5n++Y9ffUjac75E0D22yGj65ubuGU95NUYpb+jwpT9FprX2y1z8po5+ipuiVsbxgzw5HjAxHw8Es/3xIa7PNQXn/qT380GHaKXrg5sCJ1pf4rnl6dcz5oLum5UFxYMLO3JsepusxmjDWPUSkyBd/EZZy09z65nYStm4sMR29V+sVLy4SAPqCnPW3jbQf+iv5rwpa/g2xn3yX1G5oXtdg2P27DO9gndLzo8A2vMDXRt1Fjh3LwnHy5FHFdh3ucaTlkfsafnA/xxVdbOgV/vkQsbYueYE795lfPjBM21/iq0/x34V8x9Q6vQMVLWlDF5eSF2PVoeH7DhA2onUEokQqu1Rm01/WBoLWGZ2zXufbPKtXej3e7Spw0oM5//+st/mcLyX+7yf2EPsPP5VwgMJBqnVxt0VCdThX8kqDipWZwUjgQynReNho4woDQVp6Hbf6LdSdZ+BwxSo7Te9q4UxtSo/UDpMZSSpWoQtGFp+BMmB05xvQLLcdI20EcjuARpYZ7otwQMqGFysb/4J/D69/yesthP+sSh49t+BG4gBGHrfDq1jqjxm2QHP6VUfvPJfjUK+CvBNMcAaDFnaAWW+CLsCB1M2PzGASuFYMBuMy0EnJm9qMQGmyQagJaOCYfilrqajvwNPnCUs44HupD+cbOO6+sbJjGTMODR50RjymdowAAuhDlZy7ewqBQ85RzKixtkHCxM9jkhGIQ6CFSPFmHJy4IbYAw4I9sZXAmT56G2aBRpshR4t01dOLarNZ3aIFHpZ90MDGV/YJIxIbRvVxjZ1bfFackExmTOYOkixjeEKvZV6GeSaCBTtvLUQbN9rnabMCl2E6Y2dEZfpaytDDw73v7Bj9wcsRltOWHR1/YKvfJ3QJfqxHvH9K3GQICDPRKWiRMqCn1M0EycMrEHkacCgM+EWB4tys+6viErJpOUA/iUk+0mV0vyD0xs4KjNUqb5ECZ2+qK4u1Li23cUAUv5mPSpxCMB+4mFg2Xi1AZSsLmGrSAcPuIX3wkbeUX+Jg3KJnUHXGEUri5clFWrFbaXgdarB09uuqJdnVMGJirKzqKPLhuRhwzyyu4gTWxcTvAi7j8XqdES0Hmp3HBlQquJMyBl2XSqrRITaEfokM2gEjX7VGizQB8f60YSFW2sbw3Zn6FhBs6ck7Zx4sBJxTOTnvIOfi609MBzYfeK3C3KRHnLL0gQIzUg10bl03GIIOmow5D25hsRTn7WZ4EXk0DrGvQsNqHFWeAPqDM+9K1ghxcbSVkzXjwmZC6wlbO+X6ivfUu9OkmOJBdrkvomDhCbxPk/Lt7dfYk7Ti0f2AiUZ+M3IoRrdMdvcbm5zm3UocVILNFvViyqxs0YAzZ6gWnfaToh05PdEUlBJxQAIhnq51Cm6lg5S7ccWuSlby1cnJnMj+Ma2kfgFBKpiYXvjCSQCR9uQhkLy8MDNyhN9E3sX/Ez20thvoBP5xrpU74mfCuSoIJspPVp/8iGywHdCzRNK7SP2iq0W0rYV9rUu1cIoj+2gh7U8YQt6B/azAOLmP3+CPo3mzSGYQ/S6bjK826z5QBkTFnIv7Q18FVoggJgnykLfH37CD/HxDW9yW5a3u7CJv5Mj2MuPEBzKSl3mABkwf9mZHjIK+QAf+k/Q7u0ieOMnweU1w659fgRMPR9/dSNkLQ/6LC/sgM9OjgnzCOxWfvbE1Ms9lcPJbAhFtaPJIVuCInHBVj2OezDeLo/vLAZNkengIq/KODuCjQw3kXlBJ0H5CBe4zk9XPd5Ic2UlxnKeWS8vqiddtxLv6eTF5qdi0cWaPq+cgdNziHOMerSIo60LRY6E7HINvUE9CgMGGrDLlvUWhHXOeUqv56i2s+Flf0g3SEJ/4B8JmLKzAmplY0Fhfh7YEmvfT0se+b0XtkciIUzPKsrYXWlZtILp+EiTN9NX0cmB2h8YsHr3CJ++/fN/tIJjSKk9NCrXBrzUgVvo4823ZUSjuFCr+UjHAuGkhW25w2/jA9nFiHGlja01Jsy20OzupV2+XHDyDihz13e7jEuWQDDpyRPwu6CHwjwXrwXmasP4SmLXvqxy8rVee6ITO1b8BvntaE29MFHoWENlecNvjYSr/R5F1DCtwythjSl7EEtHItttbUQprxf7G7C7pOm9JGS8jox7gQu51gPdJSJMM42FPrUGhf52u/Ipukr+pInyEsY4gMMseAcxsMj7coyF3nIU99znrFP2hW8Ot5++o718mZptQJnZi4jPgBHWgZ4Wa3HnHc8wFP2qT+ct9LfcerHHKh00EtdT1G3Q21hHrXa7GJ3cxv+ufDKmFwXm4J18BnnAj22jDfWTfA5QfuBotzk9YzcfD7gA/v9S44LjSRLxHR4zVjSoHfkYGbHQlw9yINyleZLf31AmPK+BAFkjbzlp4fmgq/YR5gHYssBOmZ8KfVHiJQ+616hU1lKq7JXV4uMGA0jF92gqKjwXIG90LD8LknAcjBoPjO9yVzfvr26ye8Mur29jc16l7J5ITYeoaVHh8K2VO77VjOeDPBumzwfoU0afVNwAq70G5NEqQ42ux1ksXmNXR7xA+WhHl0Aa+/2c5zXAo4z8pdGN6HdVNJ/8nUcOgjXvhc5ABh+G6Vyu+CYkZ+yUk72FdaeDeoDsUd7DYRRa811iDpUjiv8zjXHQN4hT3df7uIXDpwe2egWhrFIntswQIVydNMXe+oK9lRTZgTP8E0q1BFKXRzCOoJXevRRGkRP13NIy4xtay/e28fimIKNuIG9223j2jc92dwcyV8a6yx1ry/s2DzZrbfobCnrzTZG+wzIo6sGl/SvA4cyyiDhIt/BeG4eNFRk1iFaaOHwz3Xh8U1/0tkVBMWN42YnNhRnrr6ChgH9D8iwB15XFpuWZov0ySSWmTwa/10LMRxoSIb+l3grP8pVWVVgFYrjW6vRassyiIvSV3gCgrKySJf42rAKdQhkRAxWFGDfATpXm0005MEw2shT5A+ZK+d75q+v5JN7bF1bMd54UKcMvHf+rdAjTebN5rrJPzGqhz75MY+wGHsReDimlIpckQn0Voo0WoZWsZUWlboKP62tsJse0hY5nwCIy/P8t/FZuPo35AU7UCdQ4CzHLUb8Oh/jSJKnU7sJomNYvgUUBqks202SMlHHQFTa9e1V/PrXP8R7dmRrbZmM/8KpLKoO/5eKAaVqlCZ9E07/8vzIqehzbkisN+v4nrE3tzeh8TuZi6crBfoiE1NvxNNjILYdSDr9bx8fcrGzTwM+YbwHArNGeyCYamwGiDToh7vs06Cjtprm9EyyZZDZEUCk7Sf/C0tOf00CPS36ygnoF8r+eR8rkq1rJgN3nCs0mLQJVxxbJrlrdmwL9urbAkeCvpOUNEurfTReHchyJoiLDyIIAjilzzzoUCN4pNEi3BvkuSaQ2SZdBgxhKidxNgKWsCxETlHiYBHK3X5WODEYSF+QyR75PMOPO7kHHF5dKMN7Tm4ekYcOfkLP4vdv0w2mBhD15+LWBZ2O7MaFBctJXIteKugKjrvg72uLAfqEofxaox1BaE/i8tTYV5ClbQlaEeom9S9U9G9gKUD105USPTAGFn4mpEsiM8I24QGagx/hHOFRPixusrioc1KVDuUkz3s3KJh0C3hG4G2ZMLbrbXjfFTACT7mpYwugk5cF71W4cz5AC91CPCb9r+hdme+wB9/S+o7TnWtsGtXmmw9+OeoLsrePwT1lCeADejDIchvKXDvzXjlfX7+LxmL/lT6enmoD0qPX6kvq8+7LZxKvY1xd7WILH8JXA8JYkehdc/oh75v1GJ7keLKkPLqyJAXyufRHGtj2Chu0OF7dOPmp59YatoXvnCO0Q/1CeQIG32KiVBgMqsBYr9ex3m6h6QqaLNtoDf3TznB+f8OY98KRL6/KqwJDmtfbdZ4o1OYEUcFf0EOjbo2sbrJU+r4i+5xsiC2l1DzJvHp3m3T9/PMvnFQZIyLHK/vKBKMdmUQoI2HI5z3+f8ci957TapO2mYQJD0046tk3IL+S/DxzqiGtytqke0TOO3g2DhpzBpIIsOViQH8qTJYubpT7Isey0IJ/7LCXa2KLtuKJiu09/ZVrrS0GSt73NdTdDz98H5Yd8lUv0nWAbwBGG/uUM9BjwmbU05E2/1cU/d54rt/qd9qsSaR25dtbxi55Uhapv/UKWANgS+pI/QhLuBZ9zf4W7y1H9CDOu693+WdqLno6eDGZHbCrANQEXW707DlxmqBNexCn8aXVlriUa98acXckiVuHuupbI7bAGcKw3YWU/qh9v3v3Pm6JwcpE+dmegLDJrqAJx4C8KzxoYFR2pUQjqVV/9j0Th6VjzcLl5uYqrvAn2+vQwpikjtfrbagTefaNwFd4EZ8FcCmrATqvmQ+/+/4j+nrHid6V4HNONO44RwW0FAaIz7lCv1Z+1o3EI+HlIGi1ThuQ1762nDNM2p3n7GNf5wHApZ3fk7zdf30Ik1ukJSa7hXjvsO8//ulPJPA/0/eJjdI5aqvwVGOolfiKvYF/B5/X2KXy3Gy2We88kID41ZUS6mvE5kupyfd6XKXf1daih87ajBVnNof2YRx+IuZKg/H4FVl3qELahaMOKnCUq/ZhP+eHe32RcV++/BL/6T//p/gJXwY9urkJv+vDP59JuqDHei/mBr///e/id5xQf/r8JeOzeCotoIk3AAAQAElEQVR26OZBD58uiPX9cTPqQvknU86DylQaELvg4hL/1I31wljjFzfv38XNzTW6RTbAMynec9rpG24OrPDfao2GDNSN8XQFrpG4oN2qF+1NfxTnEzpzDqiMkYcF3wxtZ+a3MzzMoTzuiEvO3S4a5GWFrlbjGvkHfaaMUwUA8punx62xeYGgIcp51/j2+ZdP8dMf/xR//MMf448//zHuv37JeE6XUA9b4soamOrROuOXvHsP6JD25b7GCP7WKjTOGW+MMfk2AfOc4+x/GStNyqLCo7HWE+avD3fxxAa9FMqLuZjx+YhfPd4/Ld9JRo7pQle+3NBI+XUlD9Tsd35TlvEp+NGOGn69Yt50gbOCl9vbd2F8EIf4YYKeZ0qEsf732Ms//+6fUyb6j3p3YaON/OY3P4axucBMV0r0lA4eeor8mIvZb4fclJ18Bj9+j80ztM/EIMfq88pC2PrAzNyinlFa6k87dqw0bvArr9La1xbqRZ4G9CksN6ccm4W89yID0P75A50+mCeol/u7r/HMov2F3Fkfk57Nekt8HaPCC2SmDembGF7SZB/xqR9hlVLR+Zo5fYf933LdZowWlfnKuw+34dzkl5c7VykXD5BYSRO3poQvzcFPrS3ncnlurUap6BQiDuhePL6VZh714eN3+XaTMnDMiM1tkfWIXsWp/3z69Dl+/vlTfCG+TcjVA11tTLsxdlf48wBBjc/Iy6Iueuqtcy3z+cuXEM7+6RnqrD3n2sM3cr9+/oz/3cfpdcbnr5JnfdfcSfkoJ83wdZpD+T6SSz9h18Y86TuwYfb09Bi+NSUu108vxIuX52fgPhEfn9J/lLv0Srfz8x44e/RVWbD7dt1nFuV/+N3v4g9//Ck+5Vuqd6EPCfMJW5s4BJym19yIv9CmnN6RC/3d3/2G+egDsVl/PWfMO5ArT8hbnzGn/e79h8g3Q7C/vlXJQRZ+iEEvh/Dt09o6NhGv4v2H99jCGL4F6tuin8mLzL2VhzaX+YRDKRPzvDavDoyF+kpF9uKWBv2Ybjm/a3iv0OQc9vjwlDajfXfYnrCz0Nk4VOsQ47CK1WYXG8pudx0bNoacK72uuVeegQEP5FoDtqPNpHzhp9AgLelvyLh057RTY+3j4z3+cp+HNKBLua0c3xXM2X5zaGP6sbI2/rjJecKGtR7H5L3PzHfa24zt2e/IWsyNxLQDZHOij0XfyzUiz44v8DyQN62w9Q3F+0UOQdhAJ8hJOxRmKczJ9NGX9DFhf3a+BJbzpN+taHEOU4/3xANzmB49yFfKAP7Uu7nvF3zKtcXdw32+KCCP9nO+VncHcN/jb745pq7Frx2d4PWID06srwZgX7NJd0P8vf7wDj2NoQ3Im/LwapnpK/+X+4kNX5+NwcLtuhqwRzOKDAu3/w1//io4uBipclTYZxR3nl+ZWCecbg4TEh3UgKqC1MDABFRR6plol20YgUoaakO5m3BnthLIVa7twu5ry0CqoZqEpOGzQDCw7kkUpMOETGc8SQOnUlg36ArDC7dgo1NOkG/OUHAM7BpnhU6Mx4Ajzpl7XCNa02AYy8aWddJiewgS2gHKZ6YAGCw60AGj02jBlgH0gGMaVKXboDESIEYSi66U/HMhHULj1ClNNJzYj8gj8YBDmc44/IwzgCg68FCdyZL4LIAK5aXjlFIzyNRaw6KzGcS82iYsA6PwfRanzisNWboSpS9vMLgvyWz484pcpWOCp4NBnyJNTlxZD40mscK2v0FgJFlVtxCMLiK6N7oEq0y/FXhEzA7LckIxwhGeOKRCeofakq8olepz2sQZupa+kThqOjp6Q1DWc2GRsvRVr6WUUFYDdjiuViF9BmEDr20Azv5dKdALZmhxXKvibuGPVefzv1CN7uliIt23Fk4OA1dlH4yndenjAAdKTF5L+G/pg7XAg/K1P8PC8akbYAlbOWhDJgYmhTP9mUGi4CfSDAmAqqk3x1kSDb9y8Vkrd7HYJHozobTCCXVywuc0Wnp2LNhWm3Xit13ZJvy+pp9or06GFqhO+ZtcaIcwCg0RXSk5vhR0BL8zunVCslE71C6EeUImLu69z748i+/M1ecG7/r0wKTrOK8dMCOgFBx8wnu6o7JFvzM2KEzlRbdQjgO8l1KDUfSHSgdwp1zFMWKj+gAtwKGBno4biRMuYqTP5HcmronTNseWDuyUvrZwQdHTKE9uhjj5WWZ4B5wfwC8Tvnr0zz3dQFl4LSGNA/wa++TTRYp4GRTGJakSfiN2jCxKhgpO8L0Btjm0Y+3aGCc/xhuUkW3+Ul/WrdGvbx5tdouejTnSYanAVCa11hC2erU4XpuZ8H191r7KWNpcSM5s+h9T9kssLcjbpGhNEjiSECQ8gCzjoORNB/L4l4UuAQmGC2x1yoQ2bR3HQNShbyePdoq0eugsjCksqhb7l8e/hOm9cqBX/KufLkK6BuSeyR5ycYHgeABiuW+9wXXppx16b7tEvuqH9FT2klNqCeU3rsdlYQPsIhj4NWFULxvaxHmB05XCIqZmkVb76LPikq4V+m4D+gCOsr/MQwyDjISOb065OWO7MqYhYwFD0qbVofrKByrFYz/7Q741DBFWoQt2yiaceF65XuyDTvlx3Hk60e9fUn6ttnBjsivLWPGclUuJUJbGCvE5WBnYZlF2pdSUl7IQzma9jRXyYaTdme8WmMYpY09WlgKteUe3gtxa6KuXpDLC9qXoP4g+HHsgYX56fEZO+xzcoauuEKPoYPw3V7GftMnjPJ+wv8OyyUVOUOjrwBM+bbvFZ+XnnG1eMhFLrb/wq40oR2OCfj/jI6AL+TW2DMQ2mATEOWPpCzTaT31Ju3Aq8h2wI6+OiwLWE4VR9vFuucrzIs9SKqj1M1sZwMc+0uLcLR5jsvZqSbiRnRxAKbjMUgr1qUdo8Cp/E/I4sCB1Ybpnc83rkXnFObxjdE/8kHZusZPzsshh4etYXFkV0VTSRtV3X1v4I985xwFLmSorO5+Wm2itou8a2lT21z6hRZsTX8ZNcNs2Eaucm572y0amfTpYrOjdGGKfI/pQ9+JNO9duxUU/zMwuS4GpWls4r3rtCh3oxwffO2eeezi8xoT+lPE3O1IgyK+Hpmop0E5RjgUYWfoSFdgDxfg+tBG5NNjG9uFNeGCjzxIDTtCoPyTN3KPlxRIQrP7FwBC+tBqL+loZC46+EiNLiFNbUB7SKbx4+ykiAppvec4XO5cHGPVZvCkn8usTddrOivlTupd5HcjUC048pdRIvpOGFhUbcj5Y4+Mb5gbLQJ195ecMP+ZQK9q8movK3wwtyuGY+p7SVy5+mHMQOCdkpQ8fsR3XB1CS+tqxgL+5vQlxidtibBWH8kEi6G+O/NMw8iD5c86RlhMwMWDYScFkXpjPyNo2S9gkfvL2Cf+Xhii/Iiatw/mkry19UXu2TR8wXyjYYcJC6NLRFfQNnBmcFvWDKsJ+rVXgDciyY8hMQSpvMvGgfQJ3wgVmV2r4o66e2UA6sPkz4avWaQtefZPmFVoP8DvhJxMysx+Ao5LYiFOd2Fc5ej8Qq3YcdI/o23rxKSPptFinzW12O2L4JhprHTfuCrSXpKnknH4Al/633Wzj3bt3HMSt8KEJ3zmwZpwEExV70TbNdU/YxAm5aB9epUV5jczXtTbMXQXEopscHcT7MzDnjN8zPn5GkNnLXxSfpdkYOJ+PMZ9eYR2lOr7z11JqKTFAi0/JLzKXLjcrlJsHYQG8AZmkTumffYl108uezZ+nODw+5XrYevlKmnmY0bM5YMZ79KcdUx3Cy2vyvPCR+MixtE3pgJ2li7/p53NXFvs5SyP4j/KNn9ol86ahhvppyEw6tBOGJN/KSHqQXChfifB5z4bgVzYMPZBTLAO+arHtmbhv2zN9chxy0r+X8erj9CZX10n2gBIQ6tN9q990vGfNfMAGj8hD3qR/gvb0FeqkRZzGNCDkR01JwxnbyAoEoG0kFnDol8p2JmfPOjqhJn7/H3/+3b/7d//HHf6KWv9r+Pm/kFzQ+6GEGcwFE5OFSlQZKnLGOC+KmjHMVmsYkHcsNK+3NzES6Ct1Z8YdUfbLy0s6izAM1DecyGpQGtkdO4X+V4oPD49h+fTpS57m/cQO5VdO6dxx9e/ff+F06v7hIV/HBn0mMl4lseBdKxLq2/fvI08GPnAywElAGhdWZT/pWUOf7dgSOP5E4DpEY0F4xtBmjDWNE4BOJFSFu9cG0fV6Q0Bbc4q5zevIbqowUhYaNY6pE7/i8BMFlAFJixMep9CpDMSVQG4QVnZOZm50eV9re+PnnInsBC3WrcCzYqE14KCQxQdOQVxKDe5w6kpSUQnuDXwl/wzJ4OWpPZ1JqloGh8r4VluYSHmvLLpS7EKBewg+43TSoo6c4LbocAS/J1km4UOr9BWrlxLye4TXI5O3jqlNKDODK4xzInAIE2SDjfwIe6K/Onf3/p5A4yvO4lVPq/U2bq6ukO8WusewDqaiYkfL/eLy2pS43aE2qTQ5O0G7uNXHK/dnjsFcvGo7R/QjTcIYkIMLZXeePUUyGYF7hp5zQpDPkVNc+yoHJxKv2moG2WGR5wBNPaVDn25M+LaEurznVNrddZMVgCYPfWupK23QBF2a7tjk9Mt6j8gOaebHCcgNCWWiXPvW4hp5uKgfNyMiPYdJbQBNWM/Ph5wQB9oqdEhnAuLXIu9zbDebuLrZhZNqbrowedOcE7J2/cIk9sunn8OTf09r5MHgf/fwNZ7Y3T9gh8rHMRbx5rM3VLhh0ioyYaJUPuqqQy6l1LRLr3adUycM8FNKJk5O/MtjxY5L2r/9u1gWb7YfwT9hM5eiLmf0abF9JrbY5mS7lD3xYR+2Syeoom8tk0QTxYH7UtAH9BUSor4NUWsf4nWDRXpeOHlTD+rDZ9u8nolzuEnQOeRZW+lby2f7ilN6LNqoY4SZmwg8ZB8m+1f4sb1AXFdKFOTVt4rNt6hDBXyB/jkXqF8fvsTX+y95EqjuCy7LR2j4+iF5Ve+dxkbRL+y30DIBK8LTfv25Qas437woFw0bEnZ5ASB9C7KAjtrSF4o2FfRGxvJk6akzWXQDo5E4VvouMOkYJfQz8YzErDXxY41PL9d1noyusNUddSN4gx99xwldeawYc429v+ek8fbmXeyI1QPwAUtPxVySvsSHUU3YwYvJGImwuk+5Um97D5211uTJZ3W3xPdDGONxphj6yongOjIWcBLl/GFf+TQx2nMAYYzRxrUd6RveeGZaC/vog8YgbU15rDZrYG7j9vomlJPykY5cTOF7gzQFMmW+kHdjFE/wVaK1ynWhOWkgoda21aVzxx4+9VntHhBpI54if2X+/Pz5Ln16QMfKXh1oF9Ob/2AaLDRG5q91Xn1WZkdtkQe/L+DDh4/x6x9/TflNfP/9j3H7/l2MqzWozvmlyPd3DyEuT7Cdu16ep9gjf+OZf8YyYSfSKE3ed6WkTSsTTxkbm5zy6IEpiAAAEABJREFUJc7kAWdS3us18rq5iT/HfuTA2Iqs+taQy5/Ljjn9lr7vPDW8Za7geXu1iZv3t7HebkJbMX7953/8j/HHP/4h/F/xnGf2yPKALNTHbzjtXnKAxZNgkAXFzEnmHj6fKA9xd/+Qb388PT3QNmHXFT8aM47oF8azRxZhd8j+wTdVmMuUtfwFP0fk6tsuyunA5oG6OJ/P4VzoG1p0yfjoYqr0JPjER+dsbemYc0JJf7m+usnFlH6xwmd6ZOJY5SYd6nvAJn3WjsSjbdsHtaaNdLA5tIptcUPDCR9xUWJf4Zm36QO3LNpukO3VzXVcXe1ixH9xoIShDR7R7xFeDshSPsxpnMsXOzqA9oz4C3hqNPS2Qt/Gs67AHziVzaVQJWjGzJB5TllUeaPBTdINfrTFLrQNaaQj9n1InzsgW334jMzkRT7i7ecMNGOg7Udp5SRfXczE7gvPfrfI4+NDGOONPfr4dJyhHSDYpLqVV+GsyH8+kkv6v7/5JecbaDrBy+PDPnxb6g+//1M83u+jdDVKocRS/LMluuX8bKwAchT/0cdFcoFPS+qP/LOUMwvdiXh+QN4sllFV9megcUK/T/uCd0gM55QCLGHQhcOEOeWjDcm3vAYwxJVypZOyN08xJ9MufaY6Wt/w8zHcfBOe8nbc5d553bp8bhWfHtM2V9ijm53Gjmv8UN/cbLape/vOyFzbePJNFXxFurQXY4i5/B/++Kf4TH5/j48d8E1jxkRM11f1O/3q85dPkYXF6h1+Znxx88D5IpBhxWY8XNns1rGBhnG9TvxdweZkjmvDFq/Y4Lja7NCHckK+CudMHxbSh/1ErvOM3LFf+s/TOX3+hL3zCLxKTrqKG/ziAz7i99f5nybcfvc+/I9SnBsq880Z21P+2qNzxQb5eFUWJ2RhfYB3xKZub67ie+Ltb37zd/Hf/cN/F7/+4Uf8/AN+dwWutd0w+XPI3w6erq9vUkfa5CLTZ9YJR/g5h9+Jyg0x+4f4e2B9/933cbO7znhVWwVjAeY23kP7zc1tbLFhEUzEGecV4Zkz+GflR/Sg2CpyLaUi4uLj2/8ShXx40i57bHYDjuZBq/GL+Wx6s03zjVviyC3zx4453Dzb+LJZb2Ngjp9xDOPHAVz66SIXKELY5ksDuFfAX9NX3VXq7XME/oEx3o+0jesxWq2ZN15i34z9OC/vyWt9e/Hr50/x9dNPlF/i65fPxPQvlDv8bJ/5k39q60abee+nr5/ily8/L1+qDy5hLrjnXLvCukTmJqW+6DpL37TfpShH4/6yef60vAwAv/Kkf3WlcL57xtamMPboD8r/iC4wn4yDq3EdO2xZuS22Vb/pIX3keEhfP+bXQSxxq2B/tS+RpVV8tDFGqhZcE/yYA53PE3Y1YTsv2Pwj8/mXcG3t9yvmVT+7+xr5nyiwHj8y7hU/YBAmNuef6Lc2xNX1bbz78CG/69K/4vGgSJ9UNxWdFAv5tc/ilk/f9PXw1OczzCo7/1pGPX3608/E0acwzh2ZX8TrWLrJRPjTlUKMnKH9EGmrrKvtIyzb/1bK4nH/htz8bxLQSRAtfPCC8GJgU9lOAn3T4Oo3A2yVe4oKcpfTLy90Yeuko3FsdtucRBwvnALEykKstj4q4yJ+hZMYiOcw4Js07ZlE0niYAXMMBhH8aKA6/REnwtfCXdtrFhIGnFykAc+JdmcwwrFWLEJ0mNldRAbIC2DS1vSaClxpPFFzwBhtk0eN/LJQE540yN8rTqLBHgk+kJZBSR50esdeNhGEPRDYHBvAXia7pwwo9jsxSUzwkMERvMIWRx2qzfQTehAkGv44pxMozxOtKwJiD5+e2hvQlqAyIcOZ4EXBie3rCUEuRHkW3wn+xQOIkOcL78JTfvI9CrsZhKRjoQHyYadk8O0JPh2llIC2Gi42a2uCpNs5S9qMHdCzDTO8Skfipj43psoFB9KBLnmw2OdMsqeOLT4rc9vkSQzC9HqEL4ODxeBi4PHERDleSl9bJL6+ZmIPgcmLNK+YVHbrJYlImMATV9L6lskVeCilwlLe5di8g48LDttrrSyya+SV+6VN3gK9QC08iiPrsx3+A0hvcNSFurfdfnl6Bz2MDBMBeVQWFX5KkZ6Iih76N1itdkz8OwoTL32q/lXoBzDHQQl3/OZEfMYXhGu9BQNL/miNS2DXXo7aOon1K/oojK7i6r3j4e0jvV3iWXip4G7Yg6Wnvwtq4c74yzfZZ59xiQn0XWBIQglxNPymtZr29ZfY7HcpwY8ilX7pO5PczdB5spI21WeMmODBUmuLd5wgtjbCLtyTxByh6fH5KU94XpholTMtjOaDXipFPrTxATprj86oozXglmSxhfRoc9bBQT5Lgl8g7mLZRbN2qxzsaz9plG5hpB8ip2xj4BkeZvxFWQnP/mQRYfI0mRBB94l+0jpB/7KINMk1gSxhojS+yU9SlV9e/QXVfoRpTBxqAwWJMRXiPWlvwJY2aRbPN3nQRz3SnHeCK6VGrTUTkAH5DK2mzjrqXLS4sDD+rtxYgBD1oI/Kh0D0y9WI/7l4RLbWneDfGC89DIkuStLI74w/ysmSfZHTjN6O2KjJrEmGiY902n7hY0ZOr8jN5+QHJl5PxElsI20cuXoVr7C1FeXjfVf0oUI8nnOhcCBWH8EnLybjlwTGsaHSuojaSvQpoCDxnFh8YmNsnohDuiryacir4r85xkqKdev1NpoyqS0KuKVBeuyb9EO7V+PXyMLZxNE/0WrovNo/ShTgGtOHxFEzkVrmmX24gQ7g1Jm+4EZN38RVoCDYrIUicPiQuIEpvR0wXeiqH9kUl31mNt9xKAYxnkWWdSgsq5TTjD59vvDWN+X5Nq/QWbnJD7dQHujYuzPjZwpXkF3mVOkZkc27d+/DL0dVLvaephMxdqY/On2z4YqM0w+GFrXhtzw7voNMxxSuxV9gnRmjL0lrpZ+bSyPzYLYjiyN2coYPuyuz0TmDdu/ly36O/cYHHdWXsCwBDgSUC6ucs7VZYDpmoaWE/Yz/6kyY+kZR5tAZ/KDVSJ+irrVKf/jiPsCFiFLHytLNAGOfOKWro88SewDCpytAonCbvrqCjy150tXVNXMHvsizcq3IQR6kRVmMyH3ItspQYgZIZvxPni3mJeJznNcFP78T18KE/CpHAKArJKJPskluLDNmeGghPy7U9o/7cPPCkcKszTzojC/ts/hnMW7upG7QkbSYI+iXCVwkFDdB7jlIPOC3tj2zeecbFd7DAujgBd0e8elSaqz0KeSxgV/bpTnyh37i0VZYjGgz8v2tOP/Aj7w4FznE2D4w36yAlYu7hh0iD3mtb/KFgEAjCIoRtCm7S6EGm8GmgYu0kq3MC3h2E+sILTM02a+DdvGV7k0/1DsvHeDbcoQ/88GiPSBLx0g7yIF7Ju8+ZKxKWqiEFH+HtNhXG6Min6U961GOMJTFCRnarzZssxFPwLP0oZMNFJ/Vo0W7SnoTEbKlXViXYltFRsZz54x7Dtss5oR+14qbB98K/VqtMWKf+u67G+IDmx8FmRizetoUsPP9jMzEEfwslBFjlBX1f9lGc2irs3MHZZ6OkXMG9wdk6aGmm1Xak30tQGKxPuXGr3OcNmm9fLvxKx3Jd4+OFuTInjkCeNqudNnXfkG7ti2Mkm8iDWx6r9Jn1dGAjFfwO3KAuaZsiEmuf2qrMTAXNA7phtpCfZcC9/xSPomf+4JsLENrsSIPXlPMc6RXnp+fHzmIesTXnthAOWT+MR+P4aaHMUbC1Y00n9G9dmn8ydwZeVp/4iq8wi9lq62q1761yEBPu2MwqpyP5FuaHGt/cdRa2exbxxIbIjc/X1k3ndCD8J0b1KvrTf1aW7ls1ig/7w/E22WzbpkjzJmWTZtn4iYb/m3xS2elxA1d+vD5zSakJXm0nk6XPqe39jPOod6UbYVe+4vPTR9j1AuHS252GHNsE5bxElBIZvnNDVDw8sQxxwR/R3zXcuDqvD2/xVvlYv9AsOy7IL6SVX9J74JrgV3rr6I2bA4M2qW25lUYlXVC5g6tCwBFl0ALcj4zp04cIo1xw2aom74rbEzbUofyATjWPCX7OIdoX7UiS2CYO4/03+Y6/AqbJO9mQMqMue/0xstCoahLCNfYqB1U4wdwwh86IRZ4RGp8AGPt30Qpf31cSBLK4NKVEqkIlKpiVai7vRq6yXZOdjiBCutr037ScH0rQgfTcNFaOvdms41rFmAmblcY1Dt2qN1d/+7jR3bD35HQ7UK4fzbifwGe+DEo6OCBT8kk/Csnce4k3n/9SsJ6Didt4W/WJM+txcgkfvvdd7F7d5tjpG9cD3k/a0kR8FUjDZb+OrRFJ3ZyMrBqjMFP1oH/kvAeWCzIlwuySv3GZGGzDgMu3WHXhVhN2J6oeqIiDPk6HI7sEk/pWAecwB35/f6F08jn3Ok0GCL58Gdx0BImhUf63j885d8HC2fcjOGfoOmEOvN+vw/l7enKPScnTpQuPp2cbDsQQA5MMgaF4EedKmsDvryOTBbC9G9/fXahS7fkRbmc8Tjr5MfiosEE9XJ6t2KBNyDHVlu0WlOPjcTH58qzsiu01dJS7qUsb30ckKU0meg9cOJ8h159ll51rB29EuwnbMy+0pLyQe7SZ18D/h0nuPZVngbJrhTml2KXhQczuXM+Emn4dCXUi7ysd9ucXHrGaBsHZK1MLU52Jk0BKD5I4ZwTsIHQU25PhHxjZ8Xk2beFt9rVkOcefgfqlKdlQB61tvSF4a0+T7KQ/YpiMiN/swlxJpjntG0nC+u1DVmQzlJLKFNxqAvteMT2t9jiQFIQzgoR0MsvCC/wlrhpW5MsbLeb2HAv3SPJ6WjdehPqixEpswm5uwmbJ/zIxHptoCAMN3ldyChrwMNvSVrFuCHo54bsbh0jfFX0r8spVydrSRuGFvK82Wxigy1rRxWZKCM3i6+vr2LDKZ5fcGyb/PbASbkh69Vb0YblTdr0hSN0OlG+YOvawuVk8eHhPuz7mx9/ZJEzpv/Z55lFxgM29/BwF9qR4/Uv4Um3/pFygrako9QQn8U26Rxqy8R5GYenoCSTIRcdvp2gXao7/dhx0qldmYTQO+1hjcy2TJTrNfGL5E3d2tciLSZa2rp+4XjjrvHB7/ORz5lkwX4DdG6UDTCGph2iLWyl5x4TSL61pQIffW2hD6izI/Eh7R35Ccc+4hHfC7Elk25wWCeftqtTYXYFHG8F4TgckAjBuxLRVptYYWslSsbuPRv7ylqahWO3zl8U7UO+DsYFTrz0x8CKlYPfezASZzbE2oQHTmOw8r3PxcFD+BaPsmEIpFQguqExZ1KunDyte7x/intODI2N0iGPyvZMEus4BoYLbe+lDzQJR361d/vKg3HWt+n8n1D8zjhP1ZQhjkAS9YYbmC5UtYUnFqHGYoHV2lLvtS5xUBz6sH7z/rsP8R2nqbfMlfrSgE5Xvk2EDNfYyai/cr/ZbAHr8gIAABAASURBVGN3fR23bIbkXIf96BeN/gOxJn2P+64Ukvc59k/POc9Iu3KTlxmdurF8ZHPKhFW7lD5haIvXVzchTb7dtEbuDTp6aJYm6WjgqWw8B7o9ISDtXDhuxpv4KlvtxTHS6wasclVnT9iV8lAvR/SdtgUM4WgD0un3Qyk73wxWvtqFtH1ARrfvb0KZSefNzQ6/3oY+qa0YL3bIQzlIh/y22kJ5S6swpH9HvHTOs9653Hrhvb95lzZ7Rn9H4uCEX9jnioOm77//GD9+/wM6+hDmM9rjgJwrflZri9b0u5r6TdmBo6ftCBz5fk77Z0HFnKasu1JCejEajDVYkLhIYZ4pJZxLOmQb/GiLXLBNYY/Q1xJHTz/bTtA6A1NeJ+jVb/R77cDS1+rwOL5MoZ9Iyys0KS9jrvZmuc7Yu44VsVudyePH7z7Ghx8+xPuP34W2MMCvetRetPmj+mPOss68oK8NWRfKQmNX3hYo6NdY9pq0ThkPHp/2nEzf4TZz1IY/0PaCbehfh2mPPEcWvtj6epvzkvVfv3wJv6fF7zzxlDneflxkzdi0PFmstv3h7h5cynyKh6fHeOBZvMqrQqvy0xa9ZuztpPecC3n7bMCtLvWHAi+OTb7BJS+Os59lQqYzPIjb+XJFzFJmO+RauopazvDUYoUvW7Q5QKaWC4OG1mJkjPlkRWfCE5ewLerWckTH+hYAQ5qydNhSAYifsy0UaDkcXjO/PBLntX9t3TiZMNCJV7/r0vnQevmhGijnlLkytY94pzf+ZhZw5gDqXvocI+3KyLdBVhtsaLcO/9clfdW667e4po0pD+PbiBzW22367+V+i+/qa9c3N5pUOD//4z/9c/yn//yPYcx9xmakEwKz3blVWe4Yd4vvfkd88PtrjE+l1DBHKgjZ3ACJRGt9yszx1kcJ7GNKGaWMkZPx8svd13xb2u/J+vmnP4V2p/3d332JT59+id/98z/Hp59/yfnlSM5hHps5B/a1J6/XHo1l5hrOA76F5pzjd3ft2Yh8ws73lCdiwhPP9j0iX+OosvUZ0lI27959iO9ZK12TF2kXR/RvsV0bWpvHIkt51oblzflUfrxfMWf4JtM7dJC60b8Zo4/vNvgX9rlbb8M4Jr2ff/mSfzXh9yZ+/unn5a2ar1/YFHpiY2xGfpV84oSPvOC/X9IfH8ilvjLP+YaNb0zqe9qacVr70F7dyBmHxnhiHRuZxiLrXW9lgSFptr+6MZ+VPvMv6yb49s0wr2dsW94sxhVtUlg+D1UcAMOQUzfo1HpxmFfMeRA6h7JKvntjzxwegAa2fcS3la8wcQKHajqUc7yCN9e/wNZ2lP8W2V1f32RMNrZ+xUbukcf900OoZ+kVbxosv6RdPfvCg3ZjzMsCnQdsSds5cO/LEM6R2sIrvOf6ALlp/2c2nT0clLiZ2J84uHo/Qz/Eos+Wf8b+jjzB/EGZKsfgZ3u1je8+fIhff/w+bvGbgdhTKjGkK4hgZi0/Z5xyXjAeFXyoIieGIoMZ1OdQns4fH/E5++20qe2a3OQqfmCe/OHHH+L9D9/zfBPmm+pTW+xrxQZKrqeGVqOC2/ZGjlFrS7301DfqxSHu4uIh/vd//NMvy/9+j7++lvJvRdI5EZ8xxbzh14nylx8MAesupaAM7rkOKMOAoRG4C38xpIoyW6vh5MKv/DjOOq8nHKXSZzVuYrVex0gS2/NsnUpfEZxS0eDIwW+/hL8Y84wPkhQxRng6u4FTJ/P1vyOOYrDT4HUyF6gv+2dO9u/DiU04fot/JojANiiJe4CfoUl35E7mCB09DnCOGVDIBrrFf8SpEMWbHBbD1Si72qJRAEkwdIxwKjyOJFAtAPJGd0uet9sd/SvJzjlhSc/V1Q4H3UURL/j80jp54ZZNDCRaKrDPOTn5980HgoNteA/wI2qtIZzCVWXK65kANRPE8p7Oyks+Ls/2K4y+lKx3DJPPEVm6eWQQM9A+M0HlDjYbE8LxdM6dbessTmwuIoShjEohkGJcPlvgICpybhR1Lh3qzODX6og8WtRqgQ+unmKoB+uUrQHDRfh2zSTFBL8jCe/h9ZR8oSl0Y+BDW9FYkDjWYKVctJUTcjCQ2x4yDN8G+cPLgdOMA7KdI7r4RqM4la20m0x7LQWeGCccdeqrlwP8aLu2RSwBcyboKp95nlPviMGm1G1Bv3RD9wDKBppK8RcVy2RoQj1Dr8211ZxM1Kv7VyYv+cYBOhqQ2zVykDaTir618C2ADTKqXeXkFNvH/tXlGb0mAlDptzuSLccqIyfiDRsGjnVjd2DjQB3bv0Cv8rPUvK/YI3zSKN4swJZWqt4+JSq6cTMr+FHO6jsLdjtB+3Sc48hi4ehkNr/mROKGifBCw8zCYK7KwkTIvtqLk64TvH3lK69JQP5KmYtLHi5J+Pn8L6njM/YSKMCLpSslJx9tUxkHP/ZZfA94dqKOISzKzrFMuBMkLpOeNiivtovPsX9W7jI+6+AD0WNS/o7kN2l08ga+mw2rTMbWbHpt2RBbR98qLWeS0sNCO0/6j7Z9Ap741Im+Ma7X2H0N9UW3/JS+hElx3wo8JtfwMOWX8Hoq7NjW1+hbg55z6OdLkuGfkVXg4ZfQIP3GAuUfl59SkpeaNrHwpKjkyQRFPR3Vs0kKvjm/vubICq6RuK+PllITr7ZrfBaHMUXapLbS3urIJuU6HJcATjP6ncEdod+tNiNxVt5bNk/Y0zOJtBsG0tKwZceqp64UVHNeEnUWq/rFhK/KX6VN2dq/bw0c58i3KoEnL/LWw+tAm7FJ+i981NqgB9kDgxtJR87iOeSJ+uG4h89JjdFcYpFZ8HNOeqTTIh0WGkKJ9rXSt4Vxyfbn50MoW31xxRzlwglDZH57JiF/5PqYduJ4ENF0JrZx0JA8LPa6ZoPXor0I54TvmsjqTxP6mt/k0ZUSA7ITj3LRPqXN2JSbO8wPyqUrJZTHen0VK/TatxbiPsGtfistzksjbQkHGVpX5Y2+jh3hRXkOxm18oJH8iVu96ZPSiUIW3lCEY9R7LX30yN6+A7AqMMWxBlcuHImNPotPWo2ffasZT613zErc4PMgxWdpWFNnvf4obmU+YS/KRt2tgG/+UtsKLo3ZU8pZHOJaSoHeCVvDVvsa+uGJBn12xh9gA93WaNBToRtlhXavbMX1ii6Ud8YhCJcOn4/oMvsQO89gt155I3SgR8ZmbTiwIG0745/IeLav8rSjvCQs9Jj4pOktFtluMdaZQ/nnUi7Q/NNL/XN6eYHfA7xNyeMJG5I2cel/HpYkLo0YvIsdG8uECmXYTCk+n/GLc8KRBgsshfNTxU6ktXCttcWK+clNthF/H9C1420TT8qU+dL7WoALfLDwKbrOG1IfS7TaKGPU2mtS5FN74ivxnF4zcnJ+deGrnftSm3hG7MHiXKms3ehwUebiLPl94x81JT/awSt6OmIz2Re/VW5ZuDeuOE5clr/ML+R1SP5KBB/IymuyxINvXZzgVXnzmPrusZ9aG/fwziDn2/MSbkMZjtjrlvn+5uY2T+m7ImCsB35n9Q68wjjhXeAqS+XbA1uc2soxbXJOudk3wXADpKy7jBXUokPooRNokMscxnn/5NyN3M9f78K3Y2calasbQde3bDTfXsUGWjM/ee/zTS4alb+yl97D8QW9HdHbAfubI3Mt81LsVxpASdeiKUFdyfnDWNkX6JE4apXJDYtd7UWY8rlBTmvmUYv4GvGoNny3/Ap4wc9lPlcG3CPGin2O44AfN/qU6HjuKY71LaQrDrlvOOR2Q2yFHalMaVRHHbQYh4xna9q2b7iVvb7rfGj+ra1Jo+Mm7Er71K68n+UbGarn2lrGw9JVaCUuEcvNb91Uenp4ZOP/KTxwSvtE72mf5L/+pcYdhyd+Qb6xpUD/AD3S2+A/eVmvkkeFegLfifED+LZsHlyxnhlpl+4sjK+1Ig9LCe+FtVlvE4a0wjqgzvmXCvIhP/Llvb4z41P2kSdtYb0Zw5/0dXArD/1G+zkDybbCgFLQV23hOP96Q9saoFMaZuzc/EZbVgbS2lqPT6yyfxRkRl6adomcT/AZ/GQ/+HEeM7YW+DuB80KLsfuSPwzgspibSIN9sZTcSJnzy7hfsdlXNlWYM8AxESPkeeZ+hj77qvs9OYwb3xO5sXiQlBjxM7iFLvl3rG82+Xaj1yP61va13TXxcr1dx8j1Qre25lypLApysi9KIm6UsM7NNa/Bj/wM8LzCJnfb9Vs+2sI5QRtyvSfNiAx+5vAgzXlCPS6xk/UUdIrDAtUxvxwjDyuxORhJnMrWIt60C3DrG+wq0eWccqIq+9a+Jq3SzI2uZNO34qaP5VvFf0M3yvH/dnI1NqSs/WZBX3ldCMnW5TZ/415oUkVp3KvVis2Smso3MKkNFdQPBMLu0reFxjgSWLtCQoSRR+liIOFakegNrWLUOB2ISwABg9N5NE6qojCmEHxNVgyCGtcJ56/0szAiJwL/dvGru6z3D5m0T/QxuTd4fv7l5/wfLn76+aechG4/3DAhjMBmdCkEzBJtIGj00B0ROuyGYOPEcAkU4tRwp8PyhZMVJ29vZagEm1rDxe7MBPTCyZry0Jg3q3UmmyZRLm5rq2Ew81RiILnWKay7ZsLz+wnchfVvaSEjJidbgyAPyqEvhTvCAE5+8A0iEreEi6Aq+FfIWDgjgVseHBMMQROMWz50Rd0zi5OZq9gti8qd5HVuJwwDygM71v4PCHecfjw9PHP68pDFXWodXIf3RObu4S7s85l+1hlYVar4DVwGN/UBwlBmBmVlczzMeVpg24Ygs8oy5infFnmYELiLrLwyIdhtMxHw5OI9u9W3H96HdqislwJf6F1Z7Ej8N5ttrJCFQc1gIZ7coDJLUxxdIfGc456TCouTrYFHmKvNOlbbdQYdeXl900PFTpSWk0jWoZPSI2GSSWUtv+7kL6+hHlj8TflWiH2lEevC7khMUITB3uR+mcCAah32c8RHFjtnwQZ8JzDp0UaV4YENFE8DXAxK6y0nQo65w/6Td05wNrudqOIef/AUxmD9ClzZtmhLytcTOPUxYD+71Tqur7fxnqTLDSEXhKAP20wAtKseWy9WCgR65cly+nZvQyjucMEIV3GGJycraZygfXIShBZ5fOYEz9PGx8c9p9EHJocpF7j2n0lsLCbLvkmgTXqSpOwPTJpHYJjAeLW/soeMhQB+S5eF25DmQtwJlOQi63l/CK/qVv8b0fduu+WETZ3jNDQkTOwpPYSJ+YQNiM/Jz8l2pk451rr0T14h4ET9gpf4SZO+WJGvpXvrK63GNOOKfbW7glwr8l3hx9r9hmvriY/AFKebXuLYYJdu3HXQ6FjtY7dbx62JM9dvcj9P8B1RwantSIe8KK89p9/i78FnLDNu+7zntNIyw/fQamxMHtoasztn8jgh80WexEt4sk/PtSvFavrNGWPtd6DvpJ7QuXHqSLzSDzz5U9aXhHgfbvnEAAAQAElEQVRGrg/4oPHZ03xPRMWvPLS7zVq/vwpP0EUyQZsLUXkXt+3a8Yb4IC+OfXp6Dv+3Cnn1O0kswjLuCMOx0jjPB0Sqn0U41ji0wRZG5qZX4u8j9ulme9oKA0up0VpjMYqvEGOMM/Jh2bkpjQ2tiOs98tAOTCQ95XVDSnupyKrRbokSGYelw6L8pd0i3cbYE7rv6HfGh/QX4+2ejfgCfH1/s9myEJ9imeP+kCe14soYjH14lQd9RxzOLbcsRvxeCA9CevSPAODsjN4s+B/yFW+pJdwUEY/2oY06Nzw+PGXMfOKk+oCOT+DpibPGkxHZtWGMDj4DBl/RrTK3Tf0MyBVk8cIcVoYavhGxIeZ8K+hws9vFZmPZcl3HCGzlVVsFpLG2MQ9cMYdrl6+Qfw71WxNnMJ/XWDF/f+CE+/3tu0jakaNyDX7sJ0/mH/qO9wNy6Cu6HVqoe+3Aq30xaubiKZbYNeFT9IOPOgwRXWS+8YydOIccsHdQgUWyzuQmh9xULdSoM2HNdDgjM2GLZ4WfD62xERjMR4dcoDl/SK/6c07WXhEnOppDHB7GWM7IlygDdD/enSPhogfxCcOiHsRtjyIguud8jx5cYGgbB/zTuGa8dYz2p82ZQ5lb6Zu//PxzfP3lU9z5HS747BOLlCM2IH3ik6+jMoCuroApS4S25DwJWj7n9CHp5AGyZnJI5Iu/zZzGS566qOjCWOHieMQG1vC0QlYWdTNaN25jJG8AEwIXT43aarTKlSJN4gBJymVkoW5/5e4mYa0dOnqlHOgC9dj+xPzkPKPfzDxrP9qpxbnSWPDly9cwJ5rg3T5n+ikDC4Dg58zCBV0R+56wjUdkdZGhh5V+L4ay1Vd9u00Zu5iq+NxAfJA3aTdn9CBQmAUj6gq/tB+KfJmjttqQ50ieOaZtYlqJX7rso33v8Kt3+MMP33+MHfNEbW5wY2/oXxsTnPhS7sgtrz1y7FvKUzvTPmb6y6Nk2B+EqAuaRHQpPKoP+1ilbI7HQ2gr5pP/+M//FJZ/4vrly5ewbRhaXO2u4+bdLb59GyO63txcxbvb93F1fRub3Q6fRtfovEKfeKVjQu5HaNIGLdqvV+cU28173NAwf9oQK6NUSWJ4jd16G77R1reK301RgbtWTsSMDxTn2B1z7ZqNjTGvfxGL6FvRVUNX2+0mlO0VGz0Dcm1ZxnC8Of2Pv/4xfvzxt/nWnPOUeBBa0mHfDXOG9W5+3fo9eGyC2cd4Y0738HBP/HnF7yeuyJG8/MuXT0tu9/xEvjQnLMeot1J8xNNRqrmotvVwdx9fvn6OL9jtHffmuh6+mnsZt3759CX+8Ic/xu9+988Z27WhTeaDVxmjb29uwpxbnhprt35BEiN93l3fxLt37+MG/kdkqu2uuW7Qlfn3pYzIf7N5kyHySyqZ1/QhfUH7Mrd7YX7zXlsrUYnzY1xf38QK3zd2Gg+17Szs0Kpn/SP40SZbrfhDo/+Y9K2I1Za+afNnfP1I2Wf+12rNnG/L3K0uhGmupU9qS8LugKtcB/lZj5GwGHfJ4aSTLqEd2c+4JR3e74hN63Gd8cg+wjd+yPNknJmk5cDccsBn0SM6q8jWfk/kaIfDC/UT6pjTZGjCdoV0DtcOxtoDMfgJm9jvWfuyPtUOMkfEz9OuzFO261jBvzQJo68Fvy5RuJYSAQJEiM1wyw1zEbR0JZwfjR23+MO42YS5pfJ5Ip4pI31NmGd80O8P/Yo/f/XtMOh5Ro/yob6k8+XxKb58/RRfab9nzejY0kcUCLAYy7wucp3he06/dL3pks0Yoc956G6/Ujqp/Ssv//XkqYb/+t7/Z/b8C8x5m7/+EsFiGJ31KKsrJUwGj8cjRmjyXKJiXK2xWAkmFXb33Ok34S/0HWjTiHQMx83saHryr1LRfpwI4k5CGooOB4jQqFYZXLcEl3exfnNQ2zSqI8mCsNc42PZqF1cEHx3Y8cJy0vHevgecYsLRmN4xqimkzcRNh4a8xG+CrRfUukwQ9tEQDV49TmKbuKV3qDWG2rhVIJEyEI8Jk0btqdArCZCOpJNKz4SD2EdHE7d4nJgHZGNAGTcEFoqJTV8X2PKnHEbkIC/LoicIJi0MEvL4SDLuq+2lkPD0lKGFNO8MwEwsG647rpYtV+XVONVoiaPCg6V8Y89kxwA/EuzW6204uV1dXaODW+63qeeUGYHKYKxMWgUGidQZnicSIvk/kAROFvjOOu4P2TalUx+9t+6yEAeQ8rFc+NZWLDQhyjmeCXRHxqQ8OVE/vDxTr/3VDPjJF/JUfm5gFPSmHpSTiZSLUGk2iFmyDvrEKQ7xLjsXBbmU8A0aYdVWiVKICJ6F5eLICnXqjrcbLPf3X5mQ7+KewLfYG0GbjYAZ+PLvmxVOxAZNA6P6THwIUzszUdHm5FF6pF3du6loX+X1eL8nAZiSV8eK554NHoPujOy1f1+7t//z/jG0i+BH75Vm60OakL3fc6Mcj9DnF2M+kkhYJy0MwUzPudjIZ8xjsx5jg69VdD0DQ1rdTEMqdk+xnaBBmD1yr9hXNogcaAGMnrr1dh0meVtsUTstFdm+dZSnFThWm3Vog9qick4QwLBduLW1qJdxNMqXbepfUNKwPDf0WLPvyCQszhvihG1OYI5TZoBGLGeShZFkZxsrkpqhOlY7kAKgoid5cMxMvLrYgXqiNfR92/Qrn5Wr9mbdCl/S/y7ys84+4u5KAT2RCdsy/jnGCVb5umg/kDgbQ6S5R66th66uvBElFAQABO+WwvOJyRMdOe6CyzbvjcnS3lgIKUfQpw+Ju/DgBsFIW0PGjtFf1LFtytwy0JaFRDD1UfF/xkrUyUEWnqES+S8ytEr84vZKQ5S+oJsWykd8lRhS4VFcl9ID23gp3ctbbxN2iW+hA2l2U8zkUZ9SZsYeGMJHhnBeQLKZcJjwHogd4o+3H3GESn17dlwmZ2zguwiWTvukjksB70zsOuTbUy8kN24iHvEl/SFBlADEmfmEghrO+IOLuqXM2QaYqPzyJDph50CooK5WdMvVev1Ovnzrws1R8dArPMkzNvfKhbHa2as0IA8egY0u4EkYXanRtxrqVN9Qxl2BSOxFGxamxXvIjWyK5Ue5QXD4Joen69q3CbH94TIq+Ed8yiumi//My0nucYoDBRTEBPDTTz92Ia+v65u2u6GLZSy6p4/0ik99PhPXXyzTPoz/8jBgcyv96GpNHBrpes55/J5Ta/V+AmHpSy6CRxN+5rg6rCL6PvuqS2nttC/k05USPtOYvqt9uFHnnCBdxt0u2KBTrvQV9xWLIA9oNsQomuD3yOL1SLKM9EpgcxVZL3HSPpYteYsLAOXnQrQrZVnQUG+7NCvrxYacywp0tYRz0Zf2I/3KqIf+Cgw+4Y98w7oqkZUs9htqQ07r/OLX1ipdz6EeZzbVYR9dF/RToHlkXt/FCE+tNvqRv2FPzmmPJPnOXVZW5N+AUyv2VWqONWF3jG3ao3iLwB3wv1lK1hbGK09LXxu0VEoJ7dp8Q37UqTKbmZ8iiJEY2eILD+F85UbkGf9yDlY+0uB46bAIW/psczPNDRdpk0+JUJ4V3I4x3nmVlvV6S67zPoQn7y6O/aJ151mLb6+8kntu15vMOX2zY7u9QdbMG9jcgJwG7FT8uXFFnbDFJR/y5lxtHNLvxLGUQ/gsbSmlbuF5wv7kE/YZDgfov6B8i32tlxdLKp8KrJFbrYoePiC/LoFiJra/zsSxKZY/g31IvI433hyJkdLnvfzqF8ZeIGErLfncMXdvkJM8aouA51Oixza0WWOb8FJf5Cdugh+wqWUuifgV9M9s9L3sn+P3v/9j/If/8P+N/+l/+vfx7//f/z7+w//6H9iI+D06fkr67sirvrBx8enzL/jpISo4rt5dx83tTbS3vHhPLL6UJzalH1hcSv8rejpSjDklFnn6pvqMTJPuwL9pVycFmhSV/n9kzrWoI+vlaYNO9Vd5HtCxdFhardhty02Eim6Mj89u+EGHuZx0WDe/HmN+feUwcEbeU8p/UtbM0wXagp/ED23afeodXQmz1h6+u2i1hjFUmizx9tOB12dl7jz4iQ3ax/un3ICsjFFf79hYc7PL65oNLSyBuDVjJ5bEnHQdWNPN+JywlJuymokZxidzZlGe2bRxLngiH9+/7JOXDjweWLnBY/6mnBq274Gp65xc+8HrEdjKT1tRTl85tDQvFo9yJhDkoYh4pH2B03yEvpk5mA145LUmXl1hh65NnN8cJ83SmZ39hfyUpXFdHRgP9MX1dhPeAyb01c1uG9dslki7cuxbI0av2TAZo28tY4H0m5O2vqGDIjpkd8Z0liI6y5mY5JpA3xHvmcq+tZzntsR8c993HFx//PB9fPjwXbhxdsW8Ij/GHAHrJ9rnersifm+yrJlrpb3WBT/BIMRl/DtgRwc2itww9FlZavvGUGk4sgn9iv+ZDx7p+4y/uDGofSuHAZjKYkY39tdmbZvRu2tO4Wkvfu+TdQP8rLdb7H7NfLvQI+3aVcEWHasuYD1OSMjxxgLpMb8qNMhLx4053ARt4hS/7VnwA+FYZ7v5kDSg0jAnEP6ZzT9A/c18EMf//bwsSPldLODnEmbc3P6rT9bTYj8aVIDGcWYyKdSZ5PUDO6w8q8xlR3J5W0bH2ax30WpjZLBjTQDEYIOAIFhhOVE78Xhvp4ohNQKIJ4fvOLm4xuB8tk2D0jC83xAI/Nvi95xqalTWCeOkpUCXRnM4vGbw0Ngda3DUiEYSxXQ4nFbHcVzpSzr2nuDmCZm74AW6DZHCTl5xgDrUTIIcI+1HjFgn01gP3M/wlm3HmYlrSp51wDP1wulKCQOcNBjkBng1UPa1hk7Uwb9X+xikTvDjgiP4qUx8tZnYRviWjhONwbmHzoHihtJ6sw1PzHYspjfc73ZXubjdIMcRmbXWcN4aylmeDACA5rlmsDIY7uh7S3Dy77bfczJxzU6ywbaUGsvPkrA2gxPwzunsJ04qDuFC7ECwUTbKXLlkHZtxe04aM1gx+U5sBtpu0FN+R+q6IMDWmjozGPCI/Ob8tniTFjceDCbeG0B6ZDWAf5FjizZUeGtpxdrJhA6O6ETYJwJLgX55vkxw2oj8KD/rOx5K8K+UhNXXipkUJswzSfSBCWrhW7qfmei/sgj5/PlT3N195VSQjZfDMWlP/Wtb4HaX3rccnuhvsmKbuHpwLLp9Cn3G9hkbqeCsPfqhXZsxcXH8gWDuItCxE/K9YwL1b+GF5yQird5r4wZ6hiftsJQf25yE9VEnRxe6JrmPJE0HdHNk8XZGj/r1fJ6YcOEV4/ckQJsQ7ys6ciNLGDQFogK2fjPjOzP4KnJrb/WLdAsyb62mDWpLfmeS8Ab4ZECOr9xvOGUwkVhhU7W2cJO/0OrH9uEv9Bw0SKsYbFP/8qtepFMbr7XEpW2x53dhEvXw8CiXMeBL9r9MbBv8RTj6tzCilPTzrnBNhGBE2ttdHwAAEABJREFUP9pr8JN9EIL2BfMJT8aFaZ025lsUboALW51qswVYuSgG7gkbOePfM7ZpYrXY9kMmwClj2uTBJKRviy3KMyBExe0Z21xkv+ht5nkivFLHZhAdwnin7R+wGTgIEwpPhGAhnGhfsVHj4ziuYkT2yk6aHCNd9qvI3nrpMFa12sL70lXoQBl2glYvPimbS7EuaWN+EC7Ch/wSytkYOJJgC9tSsYNSFj4L+pN2E03t2RgiPcJQttqwSYv2rv8ciC3Bj/Bur95xF/H502c2Zu/ihcTHMZJ4octrQKxXdXrxDReN4rC+FuwQSMYSY5dvKOmne+YI3w5SdvalC/4yZ3xImYNIWpcyWUWXkvYkX10pmNdS5HkpLao8M1Ze9DPLhN7ovugN/eRGLyco+u+EP4rf8S6KvHalRLWgoxWbtyvku8LWxXvG3l7R9wRMi/QhgkCJb4ULNu38Z9uRmKMdGrN9tp960p8a85a4j9M5FwLOUS/I+QQI6dDe9eM6DNEh6An9H9GRsYbHaCvqS03ZqGf16cm0C0/9YCYplY821Bg3Y+w229BetCUXDp+/3L19Hx5xCjjGqQFe22oVHXJEwOGfqAc/favIxEMq+yL3vsdlzyFvbtwbB5O/EqkjeXglHvKYc6lvBbz/+H04vwIu5GNiAWR81ncGZLGCRv18RRzxen19FTvm0SPydmO3lAof67BeOD3Pys+Yisoht4Z6WvQ18lyQK35Mo3O842v6h1RFys1fwvB6oh+CDmOc8MUjXfTMOTTnUx4Wu67gQqbQZx41YB/Bz0QceuD02aL87as/jdidc09t+CY0DFwbY4bWonJvP4bzWWhTfjzwWZ6lr3DbM1baLJV7n+VrXEMLOQamx2HPHn895ILZcepFP7hnvnPRaCyQNuPBhGxba7Eir1EPlkZuV9C/vPg2z9PTcyDMkA8I4tBuZsOi8LxmA2ybV8ft2Nh4/927EJ5wH+4e4wvx446T7Ttw+xbUhE3urm7i9uZd+F0qynhcrUOcGReHFm7+SE8W7RH69OsoYD/DEXqSp6W8xjS9hvdU02H5qNNXeJuZb4zZ1ipj5dUhN/kBUtqwfS+FCquzgMphlCV/OUL7RLzQlx/Y4LMseM9xSL88MHzmfk8+8yVzEt82BkDaim/ImEuud/LbAieDJZmKUJcreJVPaVFHwt+zITLBhzAKm/wjsaCUX8UrGyJ+b9r/8r/8r/H/+h//x/h//g//Q/zP//P/J/7pn/4x8d4/PsQv5FW//PRz/PLTn3LjvbQaV+Sk78j3G3OVTO7zrdXnfNPuCbu9e7iPPTFIvmZinbRYjP3mykdoUX7G+1zDIHT9BcbRw5S2Zxyb8ANpHtCddr7CppqHHtDQY1ulVGyIQvsGPyhRkNsh33S6I596enqKvXPEM7aMbDNeuLkEfuX/QlzV78Whfo0jB9qNE+bN8lZrxTYb9jhSuFYK+LRPbUGc2m1fzL/O4dzkd/U8IAP511bU13fff4zvf/1jfs/Ljo2IgNZFNuEtplS5ASOyUFYnbM48xY0w46N2yGpeEaWdOu/t8Slj8DMH/tJiXDaOmL9579zevcmoQrd/wu/G7WVOeOKw9M6cGTjyLk/G+swN4Cd5J54Ogxv+M3PrxKb7HOLabLbh2lDfG8YRbt5oR2cXm3f+knY3Y5xXjIsZk+FfeoTT+oZdr8P8bEV8kzZp187/0p8HZD7Ulvp2nMJSTtLqPeR6IV4t9nOP/h85nFdgwhSW3xHqW6luxH1EHx8/foyPHz/Eu1s2kInBDRzCNh+r3G+hc0s8tLhukz77qG8ZPoN8Sl8mfmBLkzGE55m8fWJuV74edO4PT6zJkB2yOWB71uvr2kdXImqrKVP9Q7/xsHrGDo70dePGq31fXB9gxyOx7voamt9igPOSuaT0NmSk/AvSKG9CEa52Ilz1XGtlI3kNzhrOR+pIei54vDpG/Wmjxnmv7vecoev1zadJclE6iP5GPsrs34SV/zJie1DeFHpRrEbiZOgkbNJ29/UunJwfcOwJ41FZlvyzKDZ83Bl9ZDIwubMYDDQsmdYoaiWcJQ5wUamBY+MoGZOivn9rF79wL4WuGDHO2VoMlL5xX1sa2S0TxW//7jfxww+/jhtO/3UgDSqNjsDcgWoweAPf03dfiTRQF567QiMf+5uwJq0YoEZrQHmFR+uko+CRfa0xEoy2b85MFYuBJXnrGzQRDO3rWDcvvDpeWnz+/POn+PmXn+MrSa2vvQlTOvzfCxxnX+Xk4s3FvriCnzMO4QLWYG3SbNk/P4XOa3A+Egw8WRWGAaljTFdKOmCPnJTJIH3Qb5CWHmmzv/jpyTB0wDifO2TCbbTakt8V8tsQrNzRvuGkwUCgDCxXJEo3NzeZZDmJlsRbcjKz/SMJtXy8MGEbfEzWLgHA65GE5QR/0pKJEPIXt0HylWCHcSQfjUnC5KsgY+1N+/qCPeZ/N0owdjI+EAjF4YJR/oQjbmm8vX0XvoI7wNMr+CYmYouLEvtZZgKoekEYMZJsOrahbyc8E8er7Y7k5DrfPFhvtykb+6grcbx7R7DHHt1UM1HSXqR3QPY7+l8Z7LnWSmAUFxOrOvR7A/SnmQg4UW+wVAytGUQLScsJGRRyscpiYQr7R4ko+Au/s01cFnGJ24l6lQnNyGnHGPIhXvnU/mcSAO+1+3v8Wd91c0Lb2JPUPLCBokyf8ecjk8+J/jNEKSP1lgv2x32e5NluQmOb8lSXGeDZmDsvDk4sX/xkdkMQWLbbL/vTZ7E+KJKvUpInkwXuaKXeD20Xfn0U3xMbbk54R3xA29uQUOy267i62uViWp5NVE3s9UHtQrz2dXFm8d5+tdWUk8m9tt9LR5dIRQdqqKFO2WsjykM7lYcTsjlhV2dOz85eodqJ05OYh6e7eMH+X7Fn2xZggMMO3CRSVyY7A8/C8QTcOHuRkW9vmeT4HTq+NRR+b5lACtJFljM+5MTLE3KLqLXEgM8WaFVXxghjhnSLy1JKzUT4gUXCnpNa7a8Ik5I8ADdhYo8misbCE3U08ylRoVX4wc9MH+1GXk0iHrGne3xSmp0D6JJxe73eZjKWCR3IHHexnZMyQ4azBTkdiL0HkhF1J20zuMWnjkyexB/A8NrWQ6TO4HloDRzLPOG9sa/VMRM745i+scK3N+sxHD9Du3wK3/sCsfr0Fj/dEvOU1cDCf8SuTC6X54Z26cgnaQGnV+U/YYf60TF9JtJnxSkMr9LLMMznTKI9sZB5iQd8TT80CdKHTSh9M0eZ3qMf6ZMPxxaINkYIX3kDKNws0tctpVTyeLwJ3dfaYgcPFvEPyGezW4cnopkQw5fJZq8usRlxjPTxal3w41We9cVJvZAkGmPNCY48T/i4On58fAzt9AU7R4VRwe3mlf95wx0b6I8s9uTniHwsE/rVd0ARvo1zRqLasfOYepDngjLk2X739w+wOsdqs8mFwlcW7b//w+/j888/RWXRNu62AYiUqfO3MfLw8hL6Zg+gEXrSRgbm6VrxE4BDqHRoc9KRNLBodaz5jnOMsVK7GxqxQT0Dx2eIIaadcyPJhZC6VcbeC+uITwpngcHmIMQNjLef+jIGadsWeT1BC4pDbhXfHbHhdaywUce4eK3gr9DdU+ynDMXjs/OiuAfmKhci2oFtxnXtRxzyoRylfWwtbvKt3/e5ybFjXnKOExZkhv2O6Ef7Mq6f8U2ktfAKfukIKuyHIKNvyJMKeZIN5Wjsssz4rYoxJhnrdpttzkcuKLRH5bH44zpGFmgN2io4pF94E4uew3QURMoGNJCIfduBgmr5TTN45E0epMsFuPhtFK9tLsjd+D28TKov85vt1S7MG7dXN4nf/gES7d1OR/o6R7sB7dtBX78+xP39E7HzwLw80UVaCrKpCS9tDB8Sn3yYG33/8bt8G2BN3DmzeNMPfCMYNKEfKpNxaGw4TsDdY9+zDOWbhvLwl4U94SRR+BaEkYtm89r923cP2V/Y4m/4uHg323Ussm0pR8eqK4EpQ58tHRXqT507V76QQxvTtTftNOH2LbSzhq4yr3i7jvDnYvbm5jbckPjx734bv/0Hyz/Ej7/5TXz84fu4MX9E5o7TrkEnC1nEr/6GvjFfjOjDvGUd6+2KskNP7+Ldh+/iozkluBzbwN1XZMdGrvwfiLva7AmbNRY5j55gdKCfmjpi18avPTnOC7HqkWv6CZt/n9iM8ruL3IR0I8lYbjw6M8ZxXS34yw25Bfnuepv0VeAK31zSN/AwiKi1vcm6YBc4ioSeUCm5wSuwJuKmVdK+Tjhr+tdv4/QDdTYAW5nYVz8beRafddWNNvxd6NI4O4/lYVD2hgy0iE/MFGO88N69ex/+iaC5qjJzjD5xYJ61aJfq2qvj9D99ySIeadC2nN8u8fGO2H6Epx6f1SZGck7EnRsl8wzTkNNaB39j6rTSb6G/5pzsvQfnxknLDB/BT4+s+9pyTOMq/FrxMWSQsYPrQL32qL5Tl49P+IKxFllDxARdzjuP0HjP/JHrAnJu7Trx4EzODzOx+jjtw81C+xzoY7u0iXPEh3pw1VrREaVURFGyGCsgl/vqJecEfcWYKyzngBO0lK7CSyOuj9jNOteu1x4e7LjfjGEMr0MJ405J3sEDvtZqWOrbtRFb1OXuapv5rc/q13GVcUvhEASe3JBxY+aRHEL5BD9b/GZLbmNMVL+233/9wrr0U/zyy6f8Hl2kF8p4RTyu0GA+CIPhvLJi/Bq703aVDyDzY7+RejfOd9c3xLWr0B70cfsZY7Ijv4bWUhZDq6FNa+/SLT3i7sqbVLt4u+H6N/CBrX9bLv5LBNhe0JRFSlWIDq+Da9APGJLBczocCTD/YhfKOQxqB07K7DPhSPZxoW8gOb4Fu66UMNHTUHVaYRtY5tcpjpwaem8dAPMjDRYfvLqYqhhjxXjyirG3voZv8Li4d5fVydS23LTKRHPCbku0oYkyJ1adYiLIlDcnFqf8HeBpxlHzGeexziDwNjOFTqkx6zgrHKNnPPEjHV4axWsfQ94rPBtYHZ8BBv5cuJmM3d3dk/Q/Z/IQkRJHlgZrTf+cQXGFI23A4SSpvJKmhHngNJNAtfe6lCPB21NXFw/sH0jKQlNB3pSKnAblRlGOBjsTc/lTtw6QRicwYXRloakrJSqyHmqL2tWU4c31NgxaLoQMBC4MlLkl6aUvAudTcPAaOwLN7bubaMA5oI+JgKxuZialMxP0n3Uu/0sJfgpF2WY/dMJjKN8K/NqXPN0zcLnwf2DxtOeEaCJRnJCRMp/Ac6Q4rq81LvS6eCjIQ7i2W0wKlEtXxBq5oeezwW6AbsfXoYXBLBdO8CRf8jvQbkl9ERj9jhbffFmzGEmbE2YXod07Ma5W61BmBmz5l059xKs2Ke0zSvRZukbsQFrUfyk1StRw8nIMRsNzQdaRSYZ8VXizv7ilX5lJv3Y0MInV2jDnMzAOmeQXWJ7ZkNmzATyHElUAABAASURBVPBCMqRdTOjpgE3ted4/vXDitQ91Jg3i9Cp9bpTt2Ryyr3ZzQp+vlBnf8jsN3DT4Ng5KQczibMYHp4wXbsbq+8I7oWOvwg9+4Aq+CnzBM0RCJrXLpysl2wKYjjngtxZpoCpqHWJEzuvtOgbl19XEe2CD2vi0TMhzAgOUYCglMr70FbttOW5oNQq2s3TM36Fs7deJiCrxGzNm7Fm+88q9CY1tZ5iekKXfJbHnOmGf1lOdOPtSooJHfQ2tJXyT7D1J6RN2rX+ckI2x9IlNlaf9I3HjEMsP0Gmz/yJHeTonjArdrW/gwJ7BKQ0H9NqVEtqxpa8FWFPGIk+A57dkTfqyEMgAH25EiMO6lDHIC2P7inyAxyP2MSesxAOfe2znCduQjyMJ+RmGld0Aj43Fuvz6nPCNtdoMD9lPgMVfgTnMaafKwZpSaiRvb7jtJhzrLNLkVb15tVjXQ691y/gW4ndD2bHClbfzm+36POAr6dMkZ9LrhsxQHbeKgQS31Qpx9IQAcbRao1XqqJJW/eNi+3QJ/b8N0t6I79YwHH5n+D68yeuAHc/IAhBIi3bomdDdgXbpM2YkvQz3WV2IS5l1BfvNUtG/EJbnHpr0hXGzDmkwjuf8BX/yaJ29jTUdN/a3fkWSWVsNgYlXWXVlOYE+Q5d0e5UO7fOVWOtCUf+SXtsBx1w1sVh+YIPrgRP/J2zkELYpnxlevbdfBbZMZ8wgH1jsWfQlmnTQ6cDGk2/6qEc3ndxgvPtEwsrCrURBriS9yNQY5LwmDmlSRqVUNila+naHTOwf/AjvCO3S4RzouOQFX5EX7Vd+AEvvtw8Pyku+57M+F/k9iW78WIR9ZqHnn4MZpy0Jn0HqT1uKgn6BI0/SqRyXArwuQt/V7kYOPdSRenNczkPMRVLiPHBCaMpDf8z2jF81am12efPtZ2I4mxXYGi5NTC3IYWQT8Crn8py7sY8BuBXZXGiTZsvEOGkTYMWPevp0XH02zsNKtDd8ylCaTtoIepRG5amsugJecKxWbz6kH/G8+GILrwNwamuhzSkrREYMwMKBh8RE+a2Iy4dL37yv+KFxj4eZOKyPcBvC7GBMn1Te6gTRZf16vY1ctHB1oVeiRv5Ar/hn+D8Sw8wbjWt7Dhx8O0I4J+hK2dBRejvw9w1eKD5bzBWur2/C797Tr+yv7R+xsQKivlXoqOilpn8Y62dwvgobIu1vkRfrFzkUXNPRPGFH2rA8Wby3v60VPTVoMZZpSwP3FRpLqTkeFqHAnotvC99T+RO49cVX4o98TnklFoOLATlWn9UW5DEA4VWbdXG6ZUPxhoOwD2x8+VbK33FA++vf/iZ++OFHNsI+sJmzDemAvYwHzi/CFbx5H+IMBBIF+qs0U0bmcufzlOcNOSV82F8ahDVDY+bC+POE/IR5IHbu8+2TCDddPWhNOdqHTcUJHThn2cf59uHhnlj1SKx6xmeO0Dal/SmTGZjyuNlsw3xys14W8i5gsdAlpwGu+YA0WUpZ5BzdoidpEn/qp5SQbnXSN/thB/DkOOsGYnTlufQlwg/95T9tlHvb1K2y0s+MN8pA2CcEo41JMwyAp4R5pweT3334GL6por8FP/ZxjFflcYAH5TZnPvBmF/iSeOyX9sAGiZvD2qoHcNoKJMYAvdLv25tuwCqXpBPdSWtrNeO0clzK4muO90849S9jsONkGjbT1rQFbjLO9rXFJQ4W7AMW0NOcb8BI9yu2a50wZnQmzHt81sO/F/IS6T7CozKTJ/M5Y4lrqMV/DrkRKxxprOAbsL+M7V2FlAIpBZnWKOAXT/DTKQCu6tcNJDd/3OT1/gxNhfaM67WF+h7Jg/RLywD8HtkVOlkq11YrcbrGIreea43aeq4tnMNH4ucKG7S9QIfjLMZD6yAlZtZE+8NzzgPGPu1IGxqwLceozwN58RM+ou3rA3vWUtbnvNNXTLekfPXVWltoN8LoW0tZiMdSoddNo410UeowfNO1/CA0u3FBfvS1fyk1ZbHQW1gbGGOyG+qnX5S3h7+Ny18PNywyVXIWIq7XQMM6hNeLuLHDvLXeooGNGN3VzXW4y79m0jTgOTm6025wKCg1jQt4Gp1BRUcUUA/A0qNYrjq6SZYn8z/96Q/55Zafv3xiEpxCg7i+vQoX0yOLOce6OM1gxlhpFLa7up8+f4nPlOWEu6TBgjoNrWKkrR9Dw8WiqC7U10xYdCL59mRnYvKwXTzWJc0ECY1UJ9ux6F9p1F0NEISKPJLA2q8rBfjUR1Bfose4BxJox+mMwY9yG3C6LXB8M2EcB+goyesl6Nhnt96Gjp3J2FhjBM7IxkJtOuGEI1pIEuUEvHATf/4hFBH4L5PVK/TNBG71Y3HykTf7mwiqE+lXB+rup59/Dk/u1Qugow4tAy7mEb6qm28fcMLkOGltQ80d4R5+7W/iBwXhj8+lQl2vTCJ66F9jNy7K1/DTWs26FXUDOupKSRn65tMAzwaf3vHUH0m+pFF9Sz+my6LwnLKDXcb1sV6vOJW5ptzElhPvWlv4Y/8jutU2Mvg/P7MoYRHChpyU9fQzMXJS9zVa3xB6//4jyfE29YOY8xTOCUJ47a3/Gps0gJtUVOi0rWLXJoDC1U6dYF5YtLgI0XaVWwBQ2aVsGJf38FhLjcrV51q6GNn8M7Hoa8379XoTC55zbu4J60Byo0y6gpxLAPqMfcwEUZIWlLbwPsUROz6DF+PkN32UBxMhI5hgWBhykuS9MNW99xW8Db04ZjYRwPlLqWGdZca2DvCmfUnz0Cr6rAw9g3/OU0xP0JQ5lfgEBPI5YY/P2JAnPf63vo9sEkhfJi5M1hMln+nnuAIdyqAid5+zGn57nsVp/YgvKZ8dvqU+puklZhYf0kVXcNc8jfz+h1+jlnM8kwyoG5MOZXRicn5FRj6Lo3Q1hGMxObDO0kOL1+wHL5XnhozUnePdWPJ7T6RfuNZpdwcm2MlkkwX+RMKpzFDWMnlCoH1NEu45pVIujtGuC/ah3lzAegVlVHRV4V1dJC3IS50JQ34HYswG/+rpowzO8KYMK7RKp+O8VvBan8/0lY9SfoX9oOjQnigdGAtXnsVlqdDUA2twjPGhqnM3mSYS5j2JxlNe7dsackQ+3itvfdhNW99AFGrfWqxIDKVZmuSh1Ro7Fg/64K9/83fo7Ye4ff+BjeSraPBmP/1LKu0/I6gZW5yQ72E+hCeTk7qkTMjmaOHeGCv+S1He0jEAc4PdyD8OD/8zNhLIGdp7Cvy7UWkypy9PxxfiAX1kilJKzRjZ1xYVfppXivxpq7O4KTOn02k36YEMfJNpAb64R2KefOnTxmK/n+UV3bVW4+bqJipymZLPGRrPYWzYbNexQtdC85Tzy9e7+MI8KP+pozd6xOt3hRmH5FsZWfzeDvE4/z4+3OGzbiyeow6FAj9dDYUxI0P1p3xchF3dXMWHdx/i+uYmdjtoYF7s27L54kn5sqB6YiF1hy0cAIH1oqfgp5QKGAsSgnd+53MHfzRnXD8Tn9RtbSUG7EMe0yZYUAIsPv/8R2L4E+MKcX8bDT4/c3L5808/Z6yD6GzTDz1w8QqqqOBQ3kcWL4/PD6HMjAUH4tgLG67GK/3Pk219zjHSoU7u7r7EH//0U/zzP/1znpK6mFCW2tARvYjDe/3/K6epX+lvfFMX4l1KSfrE4XhtUnnYVvArcb0w1wknY4RGrlCwmSjB4qpl4r9ibjA2nbEPFxv6v2PUkeV1YhOYAYWSQ/FrZdQqtkpRBjbJn+Adf8RG5cP+Q22L3JF90pYdF2JKqSlb+4l/QlfCMFeIDslDk/qbiHP3D0+h/J+It3vmqlfaxGV+0oaWC9IKrjObZb5h4xssR2xN2MpD3NJtvnTz7ho0i/yUk+UIzR21+q8bDldX1+HCXHvxoGaNb7RW6RGhH54ALDxjn5Xi8HmF7+VcTt+Boi8qIzcT7LfBxjfbEVtbU8YYgTuux2iM6+lv3yjwDvxT2vkZUZSo2GWtHj5M+WaB9iLdxrEl7rXMYcyrLNqjvmbZMz8rQ+29B8YALGkTXuTP2aa34v05YVmR9NAnSZEw7oVpHLCtYGuqVFjSUtsiIw8Y/FNz34DRRmfsuiuFGDMuBXsI4DlXqy/pVb8PbMB++fmX8KouC33EAVrIWWLVzc37+Pu//4f47//7/0f85tc/xhYZahdfvnwO/5zpiQWovrLHD798+RL+2ZjlgQNn/7TejYYHYtTnTz/nfypijHTNMUGjdiB/yhZJiBZlkOdgSxXZrbcbcgA2MsiJKrwr+/V2yybUjtgxYs/aNJzRt7UBHa/IITd5HeFZ+afckIU4jti2+aDzp7BW+GOPXyxtMxtBc9LgmK4Al3HK5Ix96AOO2YJf2iZoVIbP5EHGHGE4WD/RZmtf0+dLV6OCw7XBStuDTnWnXbzig/f4mjL5StwRnrp84ABJmdbayPOw16Glf1xfX4WHl9IxbsYwb7oltm7Jmws4xPv09BiQjhxWIZ3S9YJNPt4/5dc0SF+ORz6t1ozbxjNzF/tIiza8Hjf5HTjfffcxc2plcIReY+qBWOc8dNm4wlj4qLeJ+H4I51ztUDtz7nrF30/IUMIKv6TJou4tFd2u0UVX0DXGr7ws3DJnzvjHUtJ+OUB/RGZoJzbrbTQ22u1bGGud1wG5rdo65V977CQWPwl+sp3coZQaykX60g6Pc8zknspiT9xzU8v7iTppPUP/TGJg38PLxHxwSF59zvWa65IS2GuNgXnVeJZrQvxlJM8dkfdQ2SjG7o0naR/USbsRWt562q/RpW95rbe7qLXHxn8VI/Ta9oLcH/ErdeQmXasDtr6Jq+01+t5FA4+57P3dQ+rA7w31QFO6jQmwH+L1isICloBfYqjN23h8foqvn77En/70x/yKA/t0tUarI0PQDb/9KA/1pi3NjJzwK23mSK6Eq9oloiyXv5Xf/7bs4Al8UmH/SqBWQplOlfZPYyoHQ1VBWbh3A4GmcMJoTH4bAtHA1Tr7TCTgTLVRccSKwi0im88sSFGw/Xw+g89gpzEdpj1J4p4d9xcWDy846Ss9mUAhZGgNWDU64DlWI8yxjDdI6VhPONkTJ+Mm59KgY2o1dNHuMjAZrB1n+5kkRFhYLJ9KMh844JRVDUfRkRxvYuXigk5RayNANG41Xt0suQA2ZgsicV4WiuK5FIHq8H/5nI4AXyOBqnEVknRNBDfvlV1fCfaWvmYgsJ+yVP72nXF+YQ/QJW7plVk3RnzukR0fwVHOTEgEGhIwg4wwFg6AAO3CW4Lx/k3+6Ip6PuFr5tKefQiYOqfBLjczCFT2EZ9OKp8gEyjyijDJKv55yomAiP6lZ4WtbN7KAO+t1ZSryVepJTcQtCeDi7a48BWhHuTZJNckRpqCH3E3gtp2uyWAbXMxuRpHJruWuqILJLlxNmNjB4LZPgOScJRXV8BCyX78Et5Qx5wca22MXSTVlcI9HWD4grvj0eoDr2q/AAAQAElEQVSARwyW9hmQZzZn5izKjAp6JRd5vfzSVkwY1F+tFfEtNAq7YYMG6lZrLiwdI13agJDsY92lQNnb7Rk5zflmlEmF9mQQ96083+yCdMg541/YArZmu/AapxCJj6APIdlHgNK1ZlPNUluHTktuWPTqqUIzzC901Wjosjbrgj6Iglgh/+IwQXvFXvX3M9es0+cJ9gb81CtJUE4uEJnP0KetCkPZloIswNlTxKmPVu5RMp8SFV1Jg4sKyMpXj88MtG/kzxmdjvndIgzIZGAmDihLJxqv2lhesWuHCMe+wjB+AI7HN2ljFtb3rcXQWtptBLEBmPIhHPurB30r+RAoRbj6Rg/9FVn6bH9ldGRidjKkG5N1w6Y38KZcS+IujBGv4/QRcdrXYn2WvoRt3ov3hEy9L+JyfLfwAAsoCggQULG5RkJZawMP+OCFlrCAObTXUhYddMXxFiSM8IQv/caVidOmJxJ5y+ymYULgF8J4RacHdG4MOXLVj4VSoam+ydD7vrUYV+v05WFAttBkvaW3rwVahApYYtuMzUIpG2PxRpsyPILviL3N2Ja8WtT5gXoXE8ratsqYBs6+tYxZwoUzYM7hm0/SqW4maD4cD3Fk80B/cmzKJvgNPepGn5ZOS6FOWOI0KZOmRU7USgyXCGRNv4bsx3EV6lWe3EBxflNBA/wb0zxZW+y+0A9dQG9rlXvsDnjy47gDdKKWrHeToPS0I4Mj8f+AfR3hPzejTFRJxCfa0ue4qkN5D37STIxtEHQmfs/CRZ4IJuNrLopJUAfoQISSSoEQxsq7vGoP9kdC0COtFDoXSvJSFv4ZwjxM/ML3lJM25TjrS3dGredwc91YJS0mr8pHOI1Dkgq8PTmARR6whoxDM3HIzR15lB5hevUE2NzhCE8zvEUBE0XeHS8NsJ2V0u79jG1rN0+Pj2Fiv4yf2Oye8k8O3HixTvt+IifxasyDtOjRk7bblRrazQG8e/Sh3GutS/ykDQFCovZMYVPEt2vSBtUVsjnjy3yga5kTj+jPueyCW/xpByTQ33imdy0tPOwamCszNlC3wIJjAH6zB3HArHJVptLmVRnkgRF9cxx9AME8d875xjoIz/8JMnM0GumavMqv7cLoKwsEAE35Z3kRtR/e5riCHPE3bFA4DI8OpfSlsqioxII18XAN1nPOX9xE/mBuFftzsycPb9g4ls8lXhVsoNDNciaVoTNPvXFQpQDEi8/aljyXjg5U1lrBjoyhR3sI+iq3zF9YiJn3ej80+tGfT2RhuCBOMK8ceKSeuZ1n9aG+bNMWCjgqBXEk70f80pJjoNFrlgRcgLPg6gr8WLJRnuQNCsGRVfwqyI0LolzauUkc6sL6nvFATJjS4L06mrRxDin0mQP2+Yp9Sa/tWRjns3Sabz+xIWC/A5vvE33n+TVcUE7wMlPOzIfi09fdsPbP3NSTbyN3NBiv7Hs+/wskSmug31dytZfMRff7l8WG4G2mHKDPuj0HKgd8yDrAhHObV2V+pp9x9FKnXuXRdpDwWfCsvuXftKRIa7TWx4h+R3JI7crSV+YFSt8aeGp29k0RfRuzCAw1Sm+9OrAs8MUv7giAM8qP8pA+67UB26xThsrCNstJu6MYh3yTxjoMWBCgK0CklKXUN9zOMep3mk7IcM6S4xglPgsKj7S7vue2B32X/uc8619RrDZjVGzSvkCPyry0Xm+Ry0h/Y5f+t/gpYqZvY32yyMVNXf/M3AMeN6DcfFJfjZizAsYKufYN/4d6P8EvJSWNR2xHXkGS9Hm13njmeuOZeHpQ38hEedl2TuHDHB9pleaKngbWF/Io/J5n8VuvDVpfSmUEegLWhI36UDrrFj3J12Wsm9q+Ke21vskl9SDhDBRmV0pSkjThzHkFSF5pMX6oF+3FXMJiG4bIZw5jt3WXkm3AVgaA5gJ3fUHOzJ3wM1AqctQPlVmu+aC/s77ShzbbBza0BuxYWza/r+ihp0+JyroVPSb/c8jriC9Y1JG+qYz042c2Yz040pchNuO9dDJooQsCCzi7WjLWFq62vaJP48MBvR0vMi41eejor64s4n4lRswU+daflRfasUlQos3r38qvxcr+DbhRwN/QSoUlMF4sSHuupQ8NvQ0N4Zf8MjYdz7+P3WMI+/1zHAz05yNBmaSHZHAmwTph5LVVAufI7iHBAqPzebMec2e5tRYVw1Dhp5jD3UQXpf451AGnVuENp/WEx7K92hBwaiYW7vzec1L38vKUi9uuBou7Q34hpKdrDw9fY5qPaYwarrjwPQyVyRumDvs5HthZ/8pO5tfPnPhxb7DNYImRHjHORS4ldJL8G3AClXBKAVkgJODowDqqO66e3LkBIt0Vvu0b/GSihlP59+Xuwn/lFMOrJ87pEGyguOP8iFMcDnNUHGGFrFzseC8OaXthUn0lgRM+2OlXSIJKVJxNObrhkG3I1NOAIZ26sBA6h96yYvG02axJmkaSvhatViaDKb7cfWZSfaIfm10IqQN4AQaXHFdLZQd4EwYM6TnhlNLyjMz20HQJvNKoTdw/3MWBnd4jOjyyoJ9ZHJ3RL+iA0Uh60QEbgi+Hp/Ctohl7qQN8rGqo78bViWeF7ocGndidk5nJWyB3F90m6uKTNvVzQr7+2dEzsiz08YuGv//+Y/zw/Q+xIoid4OtVvbLQMYDN8FCQm3193sPLPbv+Z+pbbci0wnvkicanX75wen7H/QM7+of8b39f2KF3/MhCRxrOJOXq39O6u+VtjfDEV/61pf8fd/+6JDmSJOihOgaDAX6JW2ZWdffMzvAHz58Vnvd/k105POSSO9Pd1d1VWZlx9XBHwDH8PkV4Vu1SSCEpFPawPd0CgF30rmpqZojIPLGwnuKJQEW+npD7q4k3V/sY4FM40uPv+2931NWG2hZOz1hYHE7x8fZD+MfOe+g+ITPl70Slnc48v1G6iNzQuOEE3rcAtAknA2lww8V+XzkJ8jRPe1OOjnNC1W+eOfHGacLg3YPf39f9yIn+jolam0C0+GCL2w+38d33n+J3v/ttiEf/lY6C0dyQbPu/5Xz8+CHkkSqo4ktj3yr6aGkHPKbdfb3/jC9iM9jDzKJL2ew5pRjxAWVcws+Sk9OMnl1s6TtOJPJmH+PTBvuufbPzt7721yf0wQXdOkkLr+OH9f7dLE+S1E+Dth0bhq1W2KRDQlp/vDH2hP3o6y6sFuyJb+pnnZxcjNaQjsYEq+9eykafI3a4ADHhUL5CdeKv4Nzvd3F9vQvldgX+Lf0rBEqBZagtXFT7avYHTuj8A4Ladp7W0fcK3egDBar1jx5/dUxjYvc0z7fYCMUsRmeSipmTpZmkf0na+cGoGkNdeVZGM7atrzhGmxzxn/32OukbWpP0UI7e1NKiDS0q430+sTjQrrSxZ+OA9oSg5MO3SvyD6c8v2PN7oj4RZ2fmCvU0sUh4Jp443lhpnT4/4mP+DSTlKY6Hh8f4l3/5Q/zwxx84Df6R+ehIdSGutCzSQsQj/s/RkMFHThj9NWBlC6FZP6FL+5jYWEyCgs+BRc6EjblR8oteS1T41h6V19f7+/w7bV6lv2DIZ3zvBfs1nmmbwu5KjUJRJ8uCBLgvpWVsUVeIRXAZZ5R1lvBTotWKj2yZeywj1w2bflvs5JrrGhuCzwKtykWbsHz4eBu1lozr0qFv+7zBl66wE2OqsZShnEYu2MKUfWfoV96nlMuC3FrcYIsfP32KPf48EovPEDwRy/1bCDOnlgHBZ3T3Sox/ZpPl/vEL8fHAYn+mZcHG5txUfyFHmOmn/L779CE+EMeur6/gY0ssGMFznflBhFIpeeq6weaG2uKNeG1MfXk+xgxt9gnkfWJu0W+dax4evhCb73P+avBeLIh7wWf109ZqOK9UrgxNuhS898aAV+aiJ3Unndxbn/KC/xt4923jjNP4njbUA8c5t9WaPNze3nGSfRfXN1fobIQLJINenFdyTmJef+ZU9UCeNLMIa9okp+qrTbOwAp42VIGnv0m3+hlay3mht55iH+uBHsZt4/8TsN30yje8vn4J5yrl5bxsu8Vf4bwU36r0za6cJ9nVGLGLcYcedmPimtGxNOfGDzrWJmZs4w3ZZ4GvEyUTfziVJm3whJ6cQ+xjXVdUQAnr/Ns4xuoFfciTMrQo2zts4SPzxN3H7yK6CPlwHj26EQQtLqA3nrRjD31tLCZqqH9xlFLR5bLaL/QJX79Thrurbex2+xh3Vxk7vSfipT3Kv3Jz41b7UL5dKeSG9hCCKApoSjhvaOvG/TdsQ3uxlzrQv3786TMxdQrj/g45Xl3tw3ionuzrVX+rrUbBLpWnusmNFGIfjpJ4bOMGswQ6JCxR0je0EePTgJ62+33cXX8IffIKu5TuMzLyTYkTOnGhLT7hZAFGRynIzRy4NuVXsot8GwOP0KCdntGNtMB5dNoa43yegTsj27FtyAFvotUxxxsjj++x/om8yXIgh7JuIodd3t8024678G/7XO+vcq7/8uVzfP7xJzZyDqEPCf+A3/2MHP9EPP/T7/+Qb/Eg/bi9vYl/+qd/F58+fIwR/W/ZCPfQ6ZZ6/17N7fVt7IlpI/40ckg1eihlH/pq19vtlvxjjw2MrE/I24gZymDcjrGhyOKRurOMIhbl6NrDeuV3gD95r++bHVfkJB2ykWbzx3NEOG8YfzfgrLQpV31T+zL/8w2WN2VL34b8N9CkLW6Y07RhUfs3K9Wj9nvSj8hhrVcGFoaG+KRlUh8WdPLA2uXLz/fpYxPP+YYN8+cRGJgFGzgNG9pmbL3Fz25vP65yhAbvt9s9cGfGT2nD+urLy0u8HJ7wk4c8FPWg8IT/S8cGG9Rfv//t7+KO/FKed8DawbtX5S3MAX0oB+1ROqTb+PNFer88oPvjmp/RqCyVl32d63fQlPaNrVfsFm9gfYc3lJp/0+YKHZhHKRNxzMwrXi3en5GNG2PmJ+aC0iXN0igPxgZ9NXUBP1fgudGn7shVuW/QPsKPfEj3w5fH8K3PV+Yf/US9mI8Ib4C+HrqsKxLUFWIIkQG+pFv6b6BXnowBxjLrfL7WdmkboUE7Mo+1CEZfL8AlDIQxUblYHyDpCutyEKrr/M0LciH1BsowZ2/knj10+Wx8cp1iPLq9+RAfvv9dtM0+XtHnnDZZYgcNV/tbxFVYV0dI33bcxzV1e9qkVX2WqKmziXiRMYOr9Ep7qTX8nKjzYKIUYtfQYoeNK6tW1/YCA0Or+N42/LXaDbzrZ5GfEq2O0Yj16u1SLx/qtuE70rMhx+974NFwJknjkqP/Fn6UfztMdCn/UrokqSvBMz9QoMrQaScdTemj7MoJa61/Rx+L/QJjcgdxIamo0UgeLRUlFiZBnaEONSrGoPFU6hgMEtYVwJwx0OBTa40RI9kSrNfgssV4xujpr7GdCNAGDydaHbsrJcGEH8io0gXugaLz4TdMsKIpeV1wgomJaiJ4gpZRJcRZCgYWAKAUYPa1HB0gBAAAEABJREFUsWECXut5to5L+DkzUHmcMH4nDK86RsfYvpqg5IKLRGUmkE0kK2euhAe8G2rXhAZAM4HMgCMvUvgLIzTyvcj9yITlBoJByU04nXxNZOZwQnWi7yHOv18gjA6au1KAQIFWZWCBAuiYcWr0RH2F1l45Zd+kIFY+S+h8BsQduhhai64CC/4Ays+CHhu4CRAANrCkPNChm2FOIE6sQVviaGsi9MZCf6bPwvWNxMpNIsvEYmJ6PcTriQKvJ/qYgK0FenH6ECt0ajvSCKFhHT/gB87gh4gGSiVsCeJoQdYr3SlLdD5RpNXu1i3Yg7qThxNtJ3R6xMYuxaTZRYcJspMBKpMS0SbeiTETYyypy4uPgMAkeX5vU18n7t0xFy+E5jcB8WOxMIbLt28tfxe1tnAyONtGp1pLmPxsmbAabU5GlbqKLt1EarUm3BlCLRf7EOjEYttG5dfZD3miotCPRiZ1ZauobbdOmD39UoL0HbADJxbr7dMB9AwApB8IJWpfQr+znzRbx7Cw71oiCrRKg2O+yQE48rDBFh07tBrGjVZbXqUL1jNxUc4WdbawAZdXiQZZhdYBGo0bI/Kp3Wqfyt4J86RtoYMJHc3Y2Op3IOc7I1+LeCA4ZSLNXZF7KaaAZ8VJL/qXwK47foK3ZD9jDJzRFnxK0tSIh41Y0lJv0rXf7uL6+iqu9iSqTJjKTVnov2mb0Ce4zbvvKXOLCeTQiEnwaEKjbuRZGxC/dY7x2iVNFQoKhEMMeloD4Eq7NWiD4PveTE/rhGeRdp8X/CPZYZjPCSZv/LHCVo7aeRZoDw4RBCecvnXRoLd0XfiRP+3S+6SZOcS+SA3ylpxD9JG135I69/6VBNdNQP3S56RJITFYOKEuuBfugNx2V9ehDZFGWhUFeTRkZ1n7l7W+VOgbQlrVu3CNBW/wrXxqbTk2O8s8xfEFO9Ze5HnClmaKOjxnR2GvpYMm+wvLUny2lAo6CzXcq8MeGle/W+vs73MmnshQ+G/Yr7YsmtYPwOi8/SY7+1hAQThMqWabCw430e0sPcqjwpvP0i5c/Uo1K4sBWnqK0IWnjo1neVUGDCxFCrlBaLYJQ1jea1WVDsIxLm22Y1zhkz4L3w1PT5kBRVe0RF/rpU0a1AGQYWP1qTN2pd6FP3PIMzN/TPiztDlGXNLbt5oxyBhgceHQpa5mUK14QCXolIv8+KC/6DdtQ8wZVr1YD3FcGCclDKzIpNWKzbQwDuvL23FMH7dNWhiQ36SNu4YPmNOYyA7I3Pq1QBOyE4f2VEqNhAG9wulKibW+AIUvfXOcnLzfz9jphGx4xBaQlW3Uccln4VjO1gGigl8cfYXHWOGeGTwzX+QbEwlr+WY70ma3rkhLTdmqywF7TBjUd4W2Arws0IAClStgkwbxtaHFSKy7lELfeXkLfV36zelcuFjcbGdgpI2Cx/FggHphL+RTUy4o7VNrSxIXkP2Xhe7UOT+IQ0tttabeBmCucqWPgsrivQWfYdyMHBwrzCiMLlCAXipFeVo/s1l24nBuPcQ85saqm6+OFae2KgxlqzzUleMyRgBP+sXoHHoGp30RncioBimI+4Y9UgryooF6v7Qx3rq+NnKcir6Cw9CZMlHmtO3sD8A38t0F/WcBj+xKx7dCm3UJWRkBU3s1/9vu2dwSf4ATWPZDEpDOz6RhrReW4yvjHbsnn2jAWZDjPL3FRE5F8hlYCfpawlxpJpbpw8Ydx+Y4FqC5cc9ml2uAkbhhrqMvXwFT27POcqn33rVGq0CHJhCA6l0GkNdaxT/H0LezH/yITz2J22JMlZY5564SFVgwKbuRcoR/2XfME5tXh9cj9etXvVl/KT5Lg62KW17dGHp5ObJZTkEW1gl8tSV7iqWEcUzc3IHRukhQSBty/kv7dx3g5q5/f0r5W84iZEgpyAIehOX8q2zNNzbjFjjkRfRzLeWvWXq4Yo77wiaUm7ZZXg7hAbc86Su7q23oa+JgqKTnxgfAWJuBC7lnvUIK6IQG+87zGV0sUZF5Y8OO6lwX+bdwXCs4J7lOcxPDPl2pdqGU9NW+tnDtWOSlrHiUReVZviwd96IV3wXeuFnpDWhZC2KEQH3QZ+UeCQ+Y9HGelT91py34t6EK7fafsWF9x+sJm7Xo38JxnHgn1gEnchT7RMHoOmQAPs0JZkJ6BzY6BuTQQ691jrN4L4+WwrjieEBA8bsf0wMGhS1965iSMB0jPGnNcZEDQ3llKeszoTb8lAK/FOnxGRKJHw0djjFUcstKPI2V9hM8yZe2Km5lsOIONhqrw6FvpqwxU74vOOXDDtJU+xbGf4t9xGm5tNv3IifzIH3ANuPHhjmjth6KClUWLv/v+P4fovKvxpGK+d+icG2TNBU74+gqeY7C5NdIovdMCr6V4CmhgXkkAdJ5NQ7sNJU9DI3+VX1rxwQMWwJDq6FixdEDTwUPLPxqqzFy3e73MXDtaLMMreWvapgwij9x4JDBp/Qlxh2J5c0+rm+vWVTdhLTtpKcHN2ajYRX7FvACq0F/42ryNhIMt9t97LbXlD0752PSTHfoJsx0joT8WVfnWXg2ar0UJ7fJt6BIRHUSetrKooVNH4L8RLCA8RjHPrb7PfTdhqc7W06MNuD2Ndhaa/iRrzcc7shpq85WCvgotr2yw/+VE+i//PiX+OGH38ef//xD3N9/JRE6MrHV+Hh3m/R6IqOT1rbyCrnhCbzB3aDmJoang4LdX1/l39K4+/RduDEXJIDirNCT8kGGm+0YI4F0gxOOXnneIa89vFjUfa0tWq2ZDCulEzw72R/hX3n0rURFT0pSeYVvBVE3s2D6yunxz19+jL98/kvI219+/CF++suf42f/V7T7L+Epp5NcyqMr4WnbDQlCgYGFpGVAlxvobK0iizl++vIlfmKs/6uaCWXSBu32CT7q45lTa2nLNsbLqwno+prqfTxyauvCrpSKTGvq8vHxPp45dRWnAdjgLy/qTL6kp9K/QleP3ebYWmOtW/U7w69wfvZ/ffvLj5x6PsaJ5DFhsbHgqZGT8YlJRHi3nHjt4fWEbXk6Ku0VmDc3t+F/K/nJ/z3j7jbt3wmU3S7Ej79icGcK7Ia0bUiaPnHScc3pzfV+x+7/PuWoP11t9/jLddzQ9unuU1R85shGnPieSHIEI07pEbJ6cOI2YfBeGYpHnfsWhG/omegiBvy8xOWNFuvc/BOGMhrR2Xa/Bfc+vLdOHOJ3knCRoK59++WKftqZ/qo8lbmyeObkUZ158q29BZ8NNnp3t/6vFsoo9Y5spU3Z398/sHA4YJZz6CPSL6wXdKtvyId6xfOiby022M5IkSZxg4JkZsbWpky49ZuBfl35RcfKR39ThrkJ2kU43lfdb9HXnSff6OPmWt1to2AvJlrK7hWZm3x5IimfrW/h5JgbQ9iKJ9LMtqlXgnIoswEbduG63jdOYLY5ORd6XeTZoNGJlQGqFB4WwBDT8SHuqC4hjA0xqQGvwI/69Q2Gn378MZNW4RPywo2EfFMAekzgz8QNDA8+atT2XtyEx1Ybce/Tx0/xu9/9Lt+W2HJaK5y11JCurTZI2WGn1ovXt0e+fn0kDnzOPxjshjJKiwZ9e3zCeUfdlohMJt/goytwLM7WoqKzgVNhYal7GEy7V/b+esiJOPtCsjsRq6Qh/wgmcAfGmkBrB7Zpt7XWPIVUXzcsSq4oG+anHnwIkS+bA9zzTbtwHlB3kAbaoproI/VZE8IT54CctYtMjvA7bUm52yuVhLCNGTNXx8irMdw4ZIzyNPD4+hJPD1+JJZ9ZfB7DPkNDB7UQtxZs/UgMfQ4XCdrVgpxKqaGer4jhlgbPJrnP+NNXYu4DsU75G+dgIEzoKjKIKJC1pLzVk/pSHh8/3OZ8rax8U0jb6FsBx5jF8ZmUlxLicmzwGWpj7mrcMSNAl7TBKigLiWij7xg79L3BLpTnRBxUkI4vbIznFT4hKyx9xZ7YvPHtw5ub67glTupzG/ID+87E3xxPP/kZ4LvVis1iL96Tr1jXFfgkZijfz1+/5P+A8kJ8kL+etg75SbS271WepNFfZ1Em3nu1GLe2bPbusa20V8afoMM4b7xxU1M7U/6tynMD5JLGQtcQlThrLaEvD9Cp7RkLR2Qjjl+Xq+01ctuG/I3bbcbXK3BfoevN1Tb1Ib0KTP2eyKO8plyCz4p6veGncuuQUcoW+WRMZmPVOchiLqM/jfib9BXo7CgrnSs+70upQguvFu3BePfD73+IF+zOPGjBBsxzHpiffZNC+WrPxkB9xHHSqsx8k2ZiU8Fx8n/GMvUN465wXx4e4ol8ydNyN5NKX8i79sybn+LTdx+4v46kt4DB73tR8NqaumaLgoXR6tvKs2LTfavh2z6//Q1zJXw+kSuYs/zxhz+Eeczz8336nL72dHgMcxf/F1LhVeSoHlOm4kXWkK3osxirJuKRduGvWciP/NrHNuc65XIidnWlpG+oj3GnvrFZ5OdGwDO2emAeOeIv8jJhb79+JkqihxLSE3zEccIOTuDmMQ8q9Ovvv/sUN3fX4BmZy2vox44Zmbtt922QjKfbPTbXomKb2W5c4z6ZAmCrLcY25FtztVVMDwoKBfk14uiW8dfEVN/sEd8V/AythTa12+0zV9lsx4wJ6rF2NYahhZvHu6ttXDF+A01DbQl7hl/fPjMvqOAY8ZNaa7Ra4W2MW+z3O3jrShAXnxHvqgjz6cfHJ+TSRQW/YyZk8oAdKaOBuhIlDuTif/iXP8Yf//DH1O8JfUz0U9YFvuLbBwT0P5IH+zfVfv+Hf4k//vDH+PLl58wlzeu6UmKQduQw1IYcoRM8rXqt0LKWVmsM1LuZvYPfxr2HIfdfHshXn3LeEbfx01xCH5Em7cG4adugXgZwECN3yNM6aTMffiTmp40cD/B3hL4DdN5j08Q/2rRJEx43jLRBywt+63hzL+Uj7gvrwrYow5FNnz155+3tx7i+vo1aKvTOyP6Qvi9s85r5PLMEWUCjz618962lrerDKCplkHwgM/3e+G4xlxW3fnIif144GNRezZ0CHagbYUhz0s7cr2/6VqBXaXeeNQ5bfN6yRjO+qfMjMI0tvnm1/q9Yj5kT2a+DH/Eejq/xjN+9YB/67uvrMTy0V8+2S1/S0612kVbnDxuygAk9+6vdBZhW2Ww+coZ5S2AvxuJN8j+GMqgpI+TVV/y0ZXza7LaGspCOJ2KhG23BR7hdIVZAuP6+EDOoBiy4oyD7II+Yk7cn9KtNaD8zm3iLv5ZpZ0pH34JvdaXwBCrgLRTtwOI9XUJf1Wfte9GDOE/4zBncDMkwob5mYpDA8mUG/KEgA3nV1ruAZhoL+LoOWgsPfyPfvzoryPQXUWpx708ankrJBSqa0qHqe+fC9VKwHpS44LwzSeec1wRDn74rTKI1OoxlZVTnpo7nrhSGrrWi9K5Q1xXvrKGA18nzjAOAAdj504Y8KTZwaDxUYPw1Exx/NcWdfik9nxYAABAASURBVI3QP7Q1GZwjQkMycdoyITSCocFJfDS9f4Et4RZqdBCTQK88hhPfSFLluK6UpF2ZNCa3UthRh0aN36KxJ2xY8Wo7t4BZWEDNYZLsaZv9hNdwYgN8V0r+7QNcaoXPCL8JA5kZTLf7PZtJO+gZwrG2K6O3dKgZB56yyH+24VjyMDMxHpmMdGrxXsEL6KDlFL7CR85r98Qr3K7AY6xUZxu6gMXs05WS8u5bi5Ei/bXVHBt8xC1NS9JEhQD8+xGMqwQ5ed3g5FsCmQ7fWo9+LCPXFgY1JwoApm29ocMjG2Pqe2bBKSnysOIBPnQKV1q82uZCzETMkxeDcPYqK43KUxmvdRGtwse4RaaWMYRRkLdX9b4niR5pd5w8+SbQCXnmK6zJU4u+Vey8rmAl0FKCugJ1YoqQpwr/VuhbLrRcXDyRSJ7QDcyGbeJxhJsR6sy+pQC/sFh6I0Ajj9eXl/z1B+3fzSMnGycpdW3gHMAjHBNof295w8TfsHtxKEcThQkeevnsW0iXi3snMOWek8vABNxp27AFP9r2GzqVHu/VhXQaF1prOUH7jCclHwG9Fi/WKwlpqq2mnk0AaxM3PYDvRCVtxpzsj2xdJLsRs8Fe1YH2UmuFRMcgD+zhzFj7e13Y8U27uBgrDaXUcEzFznjMReyJSV37OORE95qJuzZjIpD0B5MOdistJg/GEfkWh3wIXtkrD2WaJJwjJ1HbFEBXwEvpsS9jReHeemVgMpB04p/SZJ1tlb47fFy+pcPFknbghqY6lobEFSUqchiZ7JW/etdP1Ev+7v3TcyjLLNiL9StdYgkUCq0AkgZ59BVq72mBHTCj5wnaju+/HmU9DXyJX9RLh7KwXtpbrcSCMYs60h4se3ixbNGfz1V7o++A/6/PDbvB7wftoIaw1hL5kaY1KSMwQ69tfWnZjx/Zxx/Kogeu3Ll4fD2+JP8QTLcSta/MRcFnYZ4CFsKo0DK0Fs4XdajZrytoF9OiI98CbS3LSmulT1ajZ+BgezOFGuodtxZxcWc1RVkyL0J7Cp2aQHfeu7GnfjDZXOBYt/wKXqvKBDuEVuXwjRf5BJ6/yqi/uhhQH10pURkzEFc32zVBvMi9K/oxtACfn+FHGxvgvyIHhiIXdIutmNRr79qMtpe4HSDdyGYAvz7pAnS726cvqxdp9w0IyLVnCFOelJEwxCud6sc6x+ygUxqsNwaatNpXHEW6gKRu5Wu94lMVucDPRcbGZMegFKi0FiK5s+6NZNNrob8wGmN7is9ree+Lr8vvif76kjJwsXcgLh8pyRN8y5PwrLOAJoQgL27E64uVfpYNenD+GIi7tgvfWC3cmdirbJSZpcJrRzmlb02oGhtFx8rsW+H5TBHnpUiPsLMwXpjGMGV8fI9xKdP3RZE0bfC9HhodKy8qSnqtqwUbp60rcgUW8GUfbrXbxNPRxhci81f/jB/zGzQTM6wWlj6l/qRdWsx5pM2h+ofyVMbqfYVPT1hO7QkEqYI68yV9RB7sKxkNeW7ZWNPOS09nOhojbD9Dg/KckeMJ/mfsXZjJG7ZeugoZ+K5/RwkdLNlf3Gs50/9MnbwRzjNmdKWwqQ4UrsFnBjaXSD6lJfW8DWNEedeBfjMDf4Y2KMy+IznEljjouJKwYFhAFB+t83pmjDKRD23GZ+vpxndhU1la8VUXzeQD8m5fCx1QZ0l80qM+g49Xny9F+BO+ri0e2HR7duOIDQBtX/7EuWAz9sM1UmaAya91WdYGzEIO6YJSreeS+eEGucjvCM8jG/It/S6StksuvtuObIK0zJOc61LXLKK1mYSlEhCTcjihsxMHD16NncZNJJHysD2J40fyBAzl3BpxD3k6l+lbyli7kb+JTbJWK5tTe8ompHGE5kseqZ2ZBzlG+MpLWdsuXGHO2Esp+Mx7kWb7LeCElPfvQmw9U2bNKq/2UdZv6CALcByr7LC0uJQEAP95xQjMIwbtGHy1dtjcAO373FxRtyfil/qzTMCeeBapsF3PGH9+Ia1EgIkfdsnivfxW5GIp4PF51S4/GSysS7H/pZwlngfbuPwXdqhcpU/6bbOP8jtC44n4euJqXVdK2o7+GnyUbx6kcb+52kbbjTkfrzQF82alf0tcZ2iTZ2Hpe9oTw1YWk1V/8MhFXEfw2t/7EoX8nJ/gr/hwx7OHZtv9no30a9aW2xiw1RFbrsg/+HjgoUxzfGEEslKIyl771ffplrSZ7xkbSlZIQwnxyGfKhAZjpDn8y8tzeOilzXWlwF+NzTBGGxplvZZCHIsI9fnExpP5vP6vPyQNxGN/bTsPIuFTGgMc6pRhdMEmkZdxSjyuR3lEwbZGyqLB53a7x7au4np/hZ0hA+qkF0klXyu88i1OewCqTDzkkCZz5+U9ngp5NeUVt3iVv0WdZT86VXhOuFztbwigGqHxRc55/zfyo/w1+bg40X9Ng8Yyz2+p1DeVR4dWVyfTyFaFzRnINCCfjwTT2QmPydGEAAtbDaQvkRM+ykR94Wc1Hu8iF2Pi8ymVjRXqyBYN5ERg8EQkjQn42RdYOpnJr8U2x+sgJqYVWjU8d5dNHBwj/Rsc2IC+IQHqCHCOkR9xWExefdYLnETuORE1SIAuTHY9/RneHUAcTnB7AoQLWXkymHk6paPbJs6LjKVBWC9MtJ7meC8uDd2+LuR0OHEjAkjDNERMEecNmxC/+f77+Md//If4x3/3D/k74Z4InNGPf2Vf2YtLuE7mPhuPV+fB4dBL6okFHSBj3Gxjfp3i6et9nEiUpA+k/8XXOnVpYJqceNGFOlE3wq4A2pDUOKEaLHuepcFAI6CZSe2NCSgD4VIykPXNINbYqb7OEzn/bo9/O+a733wfnsx84nTm7u42rjgVMklACpwYQCdyW3fvD5iWG4mRG13qLfgow7uPnlrdhjqe4fee0xv/B4lHNliU6cjkrr4qNNhukUf7+8bIR3HffgjxmjD12IinAH+PvD3tUlf2d0JyE8jx6lr9qDvl4aaQ9RP4ISuE41X72O73cXN7HVfoElHF8+NzfLn/Gp85FToSpLtSUkZdKbkh8Xx4yau0D9is+ZYy8A2pP/3ph/Bvq7yQ6Fi38vo1+3t65qaP9EpfIWjW2qKrJU8FPOX3f9dznDBXm1uwgwOnP08xcKLrm2Gb980FBB76ubw7wciL98q+i4gBuebfy/hwmz5v21miaSsaA/x0XLtSkoaea49sL1cnFG1EevQPedLehFPoO6AvT/z0vytkuNvuQ13WVlO+XSlgWljwH8MJ9P7hMZz4pM+JV/3ukfk1pdaGPc3w+cgp11euT3nqpW+oM8nGbOFXecycUgEzbe+AfCZFEdqPsczY4gSsziEgXFz0wB9aI0kZmaxb9K1FKZXmkrEuN7lI2k1OvD/igxceHbvb7Vff5pqbMtjRGz7uRqZyeaX/GQJLFzEMLXb4X1ewl5djHF4Oyf/XL1/i588/5/+44xg3GLWvwGnFlfQgsoVnk88TsVteLMYN5W5bXlMgPBGcZ+4XaFG3F567UmJoNbQBfXCzHaFpDE+yGrxfZOHVZ+Xv1V8Lsq7WErWn1JayGhizgSd1NmJX9gUFcl/Q2zHnHPmAnICFQLjpM77BJG/G1FcSqC8/fs4N0pp2FsEqIeOF+oIbhtUwwbe9A1KxdCWkp2eM9VkGbKyvER1Yk/85bUM56OcWiANeAV5DDg0YNQo8MYImYi/6Wv2HscCImJMPE9+Xw2PMy4RN1fCjHTqutUrCtcpRHDMwKrIaiQN7fKArJUwyJ3TnmEW41LmRpa/ccNJ9d/cxPn33Xaz/c+YIjWAmhotXmIX+zpmrHFrSrVwn5tn8zxiILdqGMV+a7N/XFo4ZiQ3OIZvdGAMyKtBmH+k4Q2smlNiu+kjegTlThOffD3Lzyv7GV/3aMc6dj5w467fyivD4zjFgE9qD16GCn+fCVYbEJy8ncE3Al9YT11fmK5PRBzZCT8c5Wh1DWxpybFXbLO6LIgfH8m4bRxLvQ8bQI3KapzdkfEpd2bEiL2UgvufnF+LGa4hTGrQp3CmkCcCRm0Hg6ptyBQ/6MU9x01lfnHmmc+J2fI4DycRcLP/KTx87w5f4nIPlS3w+O8bivQVAjIYK+rux8syi/p655Qtx4P7+PuM+HcLTcuP6uNlAZrUK/ynRtxptaKEfma/JZ/A5Q6cyNRZJS+qTScPNchfjxpc8yMBW3uYjIyL0Z/VUeHpj/veNRvuZS8izbT34xCHtR3gGTdRaWWhh8/i99/LnuAd40S60c+t9A8VcYWSeKmjSsdqS8Drs0D7illblglRCvN47rzh/q4dX8Ip/JqaJ65f7mXCBJ/B1XBEYeMSlDr98/YLPzplnSMff/8Pfh/nLzd0tcU8/q5FD38eUQgyBt6v9NnyrVTkHMMWZdENzX1vaudeevhCM3RE7sGX7GVuNh/IonS++xcDhhXPmGrdnhpSojG1sSjkv7K62KU/rHKsPCcdnYWqHj49PcX//EPcPD/F8/8R8+BjCfHh4DvUqbOWojB2jDtRJFuZFbTX9G59fkONRv+G+sWDV1vTtPYtm8Yu3g/GKT2yYJ1Y73Ib2dmbsC/x8JVf7Gfmm374e0y+1e2k9sNB9BueB8oq9SdsJHR7JnSzqV/lM5LjH4ysuVVBfYd6YsP9D/o1Kfap2fcp2wr+Vlfnmd999z7z7AZ3uieFj9K2lrswJe3RzYHPscHgNP/59ow8fvmMemIEzp96MLcasCf870ndGb0FAsF7eWxtitIxD0jUhpwM8PFO8WqybkZ04EBO05x1sLdij9wtjqUbH2/2ehflt+ObU3a1vhX9KXc/gV09ZuNdPjTXKylz4K7FAnRUQmOdK28h82+DRXNWrdeZK+tkVeAZkof6VbePeUqHBYl1XkDO8QijfVSaLz5Bsu/1q2ngJr5c4Ko3yrO58W+nMmOw71Cj0N+5ItwccLB9ivLoJbUZ7ybFscgQfn83zxDkhd+GZL6kLdWBb6xt6qjEyf24o0mWsFb/jFGwPT/JqMf7qw+a1/p29u08f4+P3v4nf/v0/xC1+3reKfxzCXMt+vliwNW4hH2lT5rBDjC3hG4wV2H1BThR+5oZyX9/jbWdNAO85/vTjXzIvfcQP1KU6cZ7dbffkVXviyzb8G1QAxjdmfPUx35T2TWdldSI/dGPKe+V2wGfMEc7YlViUlTqAjNTVRV4z9kgFYijMBzU2+OwV+bJ/qy1947sPcXNzHbmu6GuYD0nb0EbGIGVs7RVbNlbfY2P30O+9ccKY64atBzTSoO0pI2UvnRbxq29jTWCb6sK+9ou/4Y88/pXZeyeB7fQFi124nvH2Gec6MXkvGg7WssG4DQZOcl6HVjHIMXzjpmL0FQMfDSTcpyJZ5Liwq7VFoxRgCEujzna49t4FmwbAYwZUnVeld1RABgnWHCYQGpf9pVZcNJOcTWFgdsJy4egJucHN4HsiMRaWgdXrhIGf4EcYljMhmvO2AAAQAElEQVQG63UtUwZy8Qq3lIpRi4kn6Pa5bxWfq0mjE978LpcBfjfIZrMdCS5jNBzCzRAA8C04a8t65SAcg4VyKBG0Vwp34ND5xD9Bo1er6IJnBcF/IeFY0E7W8KOE/7j59lW+FR04QGe68GrQkUaDem5UJW84MAiUu4FjQjaOE6+0KZMTdbbrwBbv7Web/URc+hJ1WHk4Ic/g07fGRKccGvqZ87XI1B3ykj4DkLT6e/MPD/csWNeEwwW7Cbu7x0cm/sQjx9CJkICsvOAa+uWnr43qkvXSk3ST9C+cWllZkUWFllrtY0nJM6ZGY6xvKSiTAX3JBwJN3RostRkT6AcWI/4XqD8SlF/YVBCP/Qx82rakWefG4UU2YpI/y0JSoxxTczZg0DN10iqNBdqqpzjQan836+iiKqCzhG3SOGJb282WCayFn7XPknxc7E5eRWF7Vyp9x3CyNPj+/PknNgeecwNiZvA8n9GNZcK/JjZLDvH5/b+LbrUPF9A///hTPLCRcHg9KPiQX3mVThNJ5evzOeExESGfr1/u0SeJIxsRB4p6nJiQtW3HKTv76//KxattfZXeFskDMpEH26TdonzP2I9yxAJCWJcizBO2Z0L8wIaaOlN3PksfnaNhB+JwjHUzNKkv8Ww5Sb6+vuKUZx/77T5/3UeZtk2LvtWo0HYpA7ayI8b52rELXwQDCKjC5rQ7Fzhv+O8bOpZ+F015hb6ZslAv/owf7/6lb5wYY6L2Rp38unmtP6iTJxJxN4pABCss+oHjppFva7EOo7qg14UE95gbVMJJt9GuoNdN4kwYENSFBm4TVl+0mIIKFuLLnFd5Ul57Er8PbIZ+Iunx1/VA5DCbnftzfFfQBoWHte39p552ZgCmkbFL3fH47Wu9ctAG9DV9/sCmzQsLAONMyoxO6quU1TakqeK36kJAytDxxjr729fYYrt8PrNIsJ+61HZn7McTsRO6t09rxq1IuSnnB+xXOrSbdWE4IQ8WVTDi6+nqQHyOD8Q2jDXj+hbfHLfrQmvAzvy1x0AB2oN0SYu8Jn21Maalb8pPX0soUNvlg4eotYb0dgW+mVe8P7HA0a4Gnp1rBhLYylhhOhff3t6G8CCYRc66CfiEPF9ZBM0c5Og/M/O5tmGSvdp1CX/dUx8Vr4mxv1p3jd632+twcfALLeoZuorXCO1c+/TXbZ7uH8ONAHHLi7AmZDxT8IyQxnE34tvreGFa5Fl52u/0dsxNlwn7V3agib6vgFtt077aVO1b6JcbFv4eyOx2e3KQbRjLjcni1ueUufI8pV+pR0cDGZuyTj9Tj2ee4Qh1oge6WCeuguxN6G9v74gLNzHi8/Y9Qp/xW/qNGbcf7uLm+jbpNI9JeZD4zqcpMPwAKkgj/yZLvsGHHoXfWkW+LRdsSXtt9FvYsJzJQ6b0xeDTUVYg3lCgl5/INFHyg6dCwd7sp6yrsLHJa+j6AH3XtzexxT577EodqbsTudHLy1O8vDD3avck7tqYtuBGk5vTBRkMraWtDrWJIY6nI3MDhf4ukFxY+Stgu+0+9YsIWZRM2NUUzu+SK17pkkr96hcfbPmfG+wZa7ulx6bt57i0i5T3+p9U2F5rzZhcLv2Ip/KjvdjWoNNrV1IosLuEC377iFefUEd5Os3GgXbiXLwkd2BehzEu1UHFghpphSD7XWiasCuHyH9XHISdEpcX5gHtRFr1n4b8pMdxGefQv4eZaSvMVcaoAxs56ZfgAOH6BSTfsKwVaU7QtWAfc25oXHJaebCPeEbwiVP8xp7j0yHH7LZbNja2scVfRjZuN8QR++UYNiT2nO5/uLsJbWXPos+2ZEvAFOG1VjPG1Nqwv19ThhmiF/2vcnWcNPkWg/mcttRTLw0Dfmu+2BXGYyzGcP3UuUy/kGHlPCEnZbYgZHELW517n32gyTaYo4eAqOA7oQNxj9sNfntFTeRcZQ4lz8ZS4/hXDtzEN8J7Bykzc4PwCsCrtoUunIc8LFA3AmrwbX99SZt3I28kLkib8VW6w/H4jXLwHjAMddOmEEMaZcxSW/0mw8U4uXakrmZON6CfDWVg/lZ2NCScRXun8EDcGzN+SPsJW9a+bZdOZW1c2m730Zgrhtqi1hW2PM7AQGrpSw0c2qryhXzILtlXGtxgdbNSWSkPZUuHsBR0mCUHUcXXflwgt0Sr4BM2fGhP8d6vK4UNthbKcc9cs8c2jYHi70oJfWqFqw9eZLfN+pn57MRBl5s7Hu67LvEQ9IG8Ux8fWos7/9A+h8feC+ddtCH6WlvKrEHXQF9x2keaK7hrq8l7cK/dpl6RlTb68vQUR8r0+kqcfp9TFGIJcsYxrq73oV2ot5q8t8SlDK3rawNNgSkufMVb+5L4vNeW1bd//Pz2+gb73Ye5W+kq65Il18D+SqvlwKGGcboDXIHWCj6vyl8dnWHaZ+WunL0GH2XbY9/Oo33Ss8YTbVdWlJGFlIfeiEz4tWInLezfc09VtuWPjj4WaCjA1b8qcFutyZf3pVQ6ER+hacbPjEsz9/KL88Kbc96MyIW8hLYsD9J/wp/NyWZymMQHkYu7SPnwt/FDrv8f50RDsfwaMbKNMysK6xV4Kuo9OHUoUUO+ur2OTx+/CxdA7gRq8N5vCDIambv9JmcGdideg2OPMfRDA1UJdwHfmDwn4Kp8cfh3JpwcAyNS8e6eO95ng3LWkXAcclIgIQeSMEsADwM5siv/+PiQvwv7SNLvq3MG7iPJw5Exh8MLJ3WH3Cjy2dOfE23SIOxvBaOUdw1P+BW6a2shD53GXaokZTKXSSS4ISUMkJ52jJstctnnRKsjqNiOcQMOYbK6ykgYOAMDxSOOrlSeAtnMmTxN0CZNeA0c2rSEAduk1bZcIL73OUOzPcQnzRbH6WDyd8bhCvANeCZpJrXj2EeFLscpj2dOMoUr7wYCcfusHg7sHquby3UicbTdvo6Xhx7+vLfNq/LY7MYMXhOO+/z8xCbQIYOmgafWld8XFnvudru58oUNii+cVno68cDusRt6BnhxKUfxVOxDXTTwaWvikV+qiSUEDmTihCAd0ieePZOLk7/31s3Iy/5DqwTtbepqhFZlpC26IBK39uTvV3/+6af44Yc/xr/853/Ot3SEIS19azHAh/RIo3J0gjxpExBsn4qMZ+TvBmWOi5KbLSdkqP1p/068qRMSlgo8GMmE80yjzyMJhpP5bsdksNulrV1g276Bdv1vd7VNfiqbN6ucSvbVH6XL3z33rTMnMnUM+FxkTOjHZOvx+SHUg3ofkdkji7rf/8s/x08//sgJw3OsOJmI4MfNTfEN6EF6lan8/PT5c/zphz/F19TfY457xW9tS/4VvAaCDsSjzCZiwZk67UJ9yuuAbPVtY4CLEul3wyP/q1USbLoHoozOH/mA76B7TwUfwX3/5WvGAuE7iSftfQ0nKLurL/Evy7/C19+Ff3/A//Hsxr/LwwmHid0OebvR4/+kJT2WDTFOWzHmXXsStd0zKa62vMDTTEw7QYewL+UEf/qr9dqX9CwQ8UZSYZunXgfik7S6QDxiG6/IzOTZv2PwI5tw/i9tryR4XSksxhp+NIcyEZ94LSY/jp2gQX0YD7Qd9b+9uk47r9jjhH1qk8q3KzVqrWxqQxBELdAkLNBk4uJpz6fvPsXf/+53xLVrOvEtEcpT+NqB91SgiTWmGa+FcRaWBXuZxUk5IyMgvH+Jacw18v1M/Hl0oxXdPT/fE6ufWeAc0w/s3EO3tmFCajIjzeI9IWvHW4yPnVTUmjoR5wG4yctmG7WrmOoS2Zdx+r+xQ5KemTN+ZIP3/v5Lnn4fiHnGvol+M/TLj/CUuW/FWF8grHHCrb1eYQfGd+fHNlTEoSwCfDN8TPgZwqW/dGcybkLMQmgYGvK3VDuHC2a6pex7+FBfrW8Jzxgyo9vEwdhWwUMR5s3NLXPy97EhFmhj+rlv93ky+cQGuwnUi0kzC80TMPR94ehzxjqLPGrj6tz/AfCGReAGvkzMh9pWOvsabrBpO8rgAdhfv34OcRl30+4QDN/k2z6omDhUQ/lsoNt4OeBHAwm4OPOkks1+Y/0q8zdEUFKHFbzCOqMk+TIeFGzBsZv3uKh97672yGybSaq00T03qE74njLTNox54lOPzg/awYRP2TewG4v384Su+LZawzeTtH/f/LxioWL7K74pLQMxyv+15vvvvo8P338Xvu3zgP3es2F+zzymrQAm/IjbGCt/4hWO87F8qIed9gA86Uz/RUfS2hWoonQFrri+k7leeO4K9Tz5UzyWQp20aZOfOLH97W++D//nwLuPt9FapcuCbg5s+D9H6k+aH7/G8+MTc/RLPGH7HraJv/Yl1Jl5XmMzXLsxHtvnic1FY07fWtzc3KSs7CstR2PY8RDKKuEgywF9S5syeGHedxNEW/r4298wdh+VPj2lFGkMNrTnMOZN+iCxI6KEMmvgaxWf4Fn8xlZ1Gjw7fqBduD4rf/G7gJdubfSJTZcHeH58fkQOR/KqXxZyiA4oCBYp+XWsuvL6RixT76d3etQpTisaliML9E5seh2h+QjMOX12g14t8jbBQ+ZBbA7qn/fEmnvnqfsH4t0LY6CDPuK1JBVJkHeWhXhCzKTPpF1DhzalfUtfpe9QW4hvQAYFIMpOXNI97rb44J4F6i52HHioK/uN0LjHtm9vb+M33/8232LS5nfUKc+uCCnSH+1vDHYetE19giZ51a/l02K9OrlnUe7bPCdoLX0JaRBfreivQ8cI11zd8kYfOAzhCHPigEq+vO9KiX6ood4tBRuhKi6fEvyzogQ6nTLGy9NHNgIufYwR290+jNn6pv8bqvrbE+eMUa4XXFDPxHsYyk3DA/PCE3airdtX2W7JjXaUjYV8zFyhtgpO4jy6kYzGc3u3d8etfJSwTv7zSnttLcnT7+VdudVaQxmPxPIN81b2rw2SYA6Ddk1lHNQX0y+BYRzTnh/I2U7EjoE6c8K7u7twU2JLrNRvrB+3Y9TGXAit0qY8rbdcZC8Pzu0bfH6Azh6a5OFAbNCXJNo+JfUAXXzPVJ7RJ1/uIipxuq8thKHcxG+DcOTT+dzYfZP51pqf2EcabI8ocUlMKvhTziB9eXrkgPHx2zwtTT+xdvjp84/pe+r3IwdW+fZ6zjfAUVgQiJWEeJXbQFvig8YLzg6ajR3iz1Ew40Gc87Kbxj///Dm+cEjqnOo64Y2YIJnC2e32mSPttvsYgT20lrla6hH5bzabcI5QBsod0FG6GvKmfKOwliW33V7t4+//3T/G979lXiEfHYErPca5Jw4C5fNn8uwH8iXjo+PENWKPta52YmxSzj1y2+D3ylmbsq+wLAP0KQvpsb9XC2RwwdCQmTCks6PGMcqEW1uC5IzbS02J5KWvybObVtKj3Wm/favheAZ8i2EZt4Ck/MwbbJPeoMI5MmMGla5X9EN9k0dGQBtf7/9WykWK/0b4QZlQUvz9ApSxPqlvJh+C3SuFVAAAEABJREFU44lk7fHhIZ3QE0CTSwPqmsAxAXpCRB8TVid7ryYULmim1wOLFwPlOtl5gpRGlvhKOoPB0aLBaqD+GsHWSYod3T2TUsWosabwM7Sa/1XtdruJsQ1WMQGcCMZHNmmmpF4DvGY31cBdcXCN3YnRCcoBFXjiq7XRnwmEACrdJgsFb9jjWFxyVzJ3nUkaNdICLIMkFhk6p/AspVSC3hgldHN6MrgONYO6wakDn3QYdAac0OIz3dkJXTLmbQnS0rvjutJGwEb2RxMrElBpU+ZO7F0pCVsnD7AaFLbQ/OnDJ2QyCpbkYt00GwjoLtz3THp95UQPmFfI9EP+d5vQDCx5XgvQ3p+lr0J3g17pUaYDOjEpLPArHTqq/DsJiNR6F4kVOxJexL+m8yt/++nQtdW4vb6LD7cf48OH77jecQJ1GwaPFVeLBp0Dk5B26ESp7rQp3/QwKIu7KyXsL05hK5sXJysmOXFXYIwsOto7nIkE6kQJlGd/9ffEKahv+nxlEjUAtdZDy018/5vfxW9/+7v4nknFXXlhabMmlG4kmrBLm/r0Kn+OP6KriaRGWciD46TFunVD7cDCcEZ3LTbo62q7x6xLbhCtslyivstcGE44Xz//jN89pxzld8sY29xQ8uTR+9oa+l7C/6bWBaD+KY/iHpmI/G8Y9+h/v7+Ka4o8uZC55aT7+vqKU5l9bNDtNf52y+nxdr+PUbkhY+E7IZyRm98oEerY/iYcK5wbu4VJibxeygl5n/At9aUeM+gLLAHlkOR3w+SpnwzwIWxbTHjkUb1eigmjtqbMlX1tNVysttRzjz30wCvIag5tzZPtE76rLC7JVkPHIzJRNwg//5aF/Q6cmnpC/MLmsYsMaTjDLPMzSf4U2spnkg6vtvlffQv3xOLRq/axwJtXn02ahOObCfaX3qE15Lwlft2yAXUT1pWobOLtobuxePJXKUq2jW0LeRWeRpKLbSbj8n2eI3//+6Ljir3Ii/a2g68ddtXXRkyhd6lhW80+FRhgI4aZlGgblxLvn9TT2xyn00Ri9RoHTpxMhl28Geu1/xP2bb+3d92qp8WkCFn1raZtX+iQlgGee/AXS4GmrsBTw+Y2lH2eeGnT6kRf7QpJET4sDmVZoM2xCYO2ChzLiL1u0HuFHxTOYgzB0Le2mnPBPRsV/iF8quIKmVxh07WvAZl0n5FtxMimuD5Va7Nb1ge2KU4riviAZx/9oQ4NGdZY4ZTIjT10bt+FccrC08MZmzcmZB3x1nr9240P/cE28ShL32AtNUgktYGa8UG/PxFLavKKPNCJunCzdaK+9IVDgyNxgQXt6yT6d5luY7vfZ2wZifs9slmgS3s0Zhnz/Ltv6sf5om8ghsekRz46xAPzXBJmSDsOkHZMu74nLH1Z3ThuLWJZUqaAC8fTPZSPepyFYwW0VGgS+BPJ7OHwGLVWbGCDze9zUf314UvKQNqUm75vEvxArPYNCuc66XEBxzQDqCUXbsryF1+PhFsK/NnD3yMI9EXhETpL6lEcQ6tRoaGUis9c+gftLTY7ZTnis5TtGMaa1H1EvJ2wN4iorYVzl7F14L7QpmzOya/yrKkb7XUHDHEpLW1pgw0rL8SSfVoF/3uiq+1dSk99bTV9q3GtQ4EHEDmQIjzt5YGFq/I2T+kKlECf85W5g3FNuobW8LstMr/iuiHODxmHhOZYF8Xme6sNQwxg9L81VvFA1Rn/nN/e8BceGCjMO+aOzbiFLvOWJec0SRjw0VE+0bs6OrCJ5B8wl+YrbNWFkzK98NqgTzldAe+GYh/hg4Y870hcOqy+Dik9spC2Gftyc8ncQHvxWfhI32F5qciw1bbKmblNPJZKXYU2S9LAfV4hni/jQRQl5OHu9kPY3wWib7o6Xygz+6tLSxtaKH/rlJl4lbt+g6po+7uVhjy0WWV1YpPW+GoxTiBYMEp2iYId1QJ+5LIljvkrOrnI4rmHJ/FY7A2xQSLAd90Q8U0cZfLAhtNT5u/PxI01XkjXAIzLXHAGj3il1Xl7Is5rMxbjvvSLpyvQRPHZhfi3vIb5wFgwowv91nblJD+XshBLII4v87MxEjta/0RkYQ7cxgdy9v12Hxv1gxxbbWFusNtt4wZbuaHtiuK84hpBeW+xLeWhbHxW/hvssDJ2YV4yDzDuylcp+FcU2Fzt9oxCtEnlbrHPCDyvT2zaqVvlJL6KrMwVfUPa+NOVknq0XbkM0Gw/baqAx7qKLQ2M00aVjXALShKHudY1OVnSTVxw3FBbCK/va+BI9HSW8LJkbJyRWcZCaDMfzkNwfP7ZTSty33Vt9pL89bWGutW3KnDF6cbQAD3qxnjhGs17MSAK1k8zc8ohcx3xKBt50Zfsp4kUGCjBP2+okKcLb8IAeajnN+zHHMjnM/2Mzf4auzYhvt24i3FoMUCnfCXtbPToU+Lq6NTXhhjQF3FsQZdqzRi8R27X2Mp2v4eSCOe148sLOd/6q3ry7IaPm9mAQZbBnATh0KFMrvbb2FHSXsg9B2RCB0kNx1m0hxc2rcWrL3hgIg9AiSvwe0Ag8vQNeBVPqy20vx6efOtG+3LTRP6Xsz2QJAncDC9v+gv2T036w/R6Iu+aWSvP0CGnBd4r9gBMbMvcqNaR5wpaqQAe/FRw2ab9iFfejRcZg+gS+KP2/3J8JnY+I6sj8Gdg2BjgCOa98q2oVq3OTUf9Vhs4kXMo44mr/3uz9u/cLoRSarS+RSPfGJBj3yqwbDEUwQu8nilrTeRc0+i3rs1aVOaHDj+xXVuakUkWeFswqAseaVIq9vtbKOWvz8R/JU40b9DqCqRZIDAVYvLJ5s4DCbUnC88Em1c2JHz18IhB6ByXhd88vTFJT+Hu/uvLgRMnToRwDvu4+BPepYAFYygEgJaJjQFK56kVo8BAdE43OAyq1tnfsZU26w2cBgNptn4Gj4bjs7BMHuxTa5UTnGzC8NckVQPcYHheI0iwccYjCz83gWR9YBKw3qT5lVMtkyLxl1JxmKJZhvgm5OIE05US0ugYDbWEz6tj9OD32VIxdOnRSaUz+Ei748S52Y7RcPa+vePBCcSjnKVvlSOJp/j6mjuvgEDmx1Be/t6qV+GdcfwFShvy3DAhKrMKLTrUuBvj7u42x5Qirv91sW9lrDKyDMhd/Qy14eDIDLs44azLr05txCtvtdUQbyl/BwURBows9O9rzQB6c30b/lqhRdp20Di0lom318q9MjJYyrdvTTy/T3YzE6G4BvDYxwko+6BD720TT98a8mxRwWm99qG8ndhPbAw8M2ne39/H4fkppuNb9ru+3ucr6v6Ov78HbiIqHownF5ZHcIgr+BhkMQiaFnQwhfXiUNfyMIBX+qw7Hk/gOGXfWlvSdbFf2y3S2JeKDCrQI07Q+DMnavqcdtUzzmSIbCA3AWZ0XEogaxeOS8iLb+K4ObAg60qSqT14UpFl68S3jzztv70N7UU9bKg3iHtidkPSrc/1raaeJQQUXlKXTmwVvtowcqq4jbsb9Ehx0pmZ5RbsQV4sE3pKmeib0ArzCUf9rDdL4hDeAG9eexmiGJ2Eof0Lw+KzNq3Mu1rT/kf8eMRflWXDd7Tni82k74JbuYpPXVxk34OvRCEuLEyMUzwx2b9kXDtmXdIIEQuTl3p4IO79/PlLvHClWnDM7VADX+LDVakrFDRFhzfGSe+lLXH3LVz4Xe32JCDXsFEphfg3hvwc0bc03ZBgGA+6UkJ/SlqhN6BX+z2hWxMUcaxJQcNmGjZF/EAvwrCvOLtSozF2QF7F0tWwLYANOC709p5a9XMiFrqIcvPeU39tL5NN7P6ILGd0upY5TPD0pTPMC0JatYvNbozNZhveWycdYAFt/oTWGupMO9Oed9t92tLQVtpWuc1hrAo+F5vAWHLsgF9r18aj6Pq0ywna6Bq1dvjpK77wFX87WBXjbhu7qy1twg/YnPN+xO6lYxxrlLrqDiIZs95Ld4/MxDdgZ5V76+iQX3VhsusVoHGJcZdn67CQ3NA4MVdaTMaUnwBmbOdAYqZPjbtN1KGkTfm3crT7VqWLRSIyf8lY9XMu4LpSwoTMutM73y1lAp/I3UWTdEurtFiU6QndindEP8rdBarCk+6LrFNDwF/pXpJ2xy8MtC4YQDN2Q0V+l6R5rWd0Ntqw4EdTymTBXi3Zp1O2C6e5T3E4vkZtNXXvaa/ycuElvgrv4jtid8b93IjEP51zF3wrYYEL0wthT8jhSJHPYMOn1gaNq76lJjR2mLC/z4Wx8q9P9PS1eB/nkhsMpdRonOC2oUFjw5ZbDH3DBJn/0ds8sdgA2ACd2vEVixFxClv6Ld5X7GqD7aS9opuAfW1mqA0fGelSkrRG7Kqt5b19IC+0C0utNQb6Jy1Dix7arA90kXigQzkdsJH5vC7w17YZXzhk8c0R2E8+pEWatX/jZm0VlAV9LWlfbrJpXwsLLwnqS0u+vRff/DbR78hiZQr7ZEy7usbPxvRPY8IbulDG0qzveD+lHR/yLSTHbfDLobWwTX67UtaYjpwyRtI+YqvGEPGesF9jpPEcqYX1jhWfG10u0pSDfW23La9IudYaDVyXoq566nr005UKfxXaC7It3EeWgJ6EwTVlxkm9zyd8+RVbNF8UV1dK5AJI3dQaq24i1H2tfcpW23Zsqy3GNlAa7VU1kTscQ/0k7fhK9mVURwlKD/zET450tcfHme8GeHHOLbQHn/JeuDgcXc7Ma0fmtefQpx4en8P5Lf2DTvKuvUsTZsSYhTFL2r7ytd8En9I1IfczNmZfC8PpO2NXR8or5ZTjpWVtX0KffMMGtCN91kOFM7wpL9v0YUAKKmW+g6cbctIrdG4uIhzhVeTpZs+Ohbpx3LdztaksfU2/2GzXXKT2LeTJttJjz9ipdnEihijo1pA3zMpfIsYhVj6nOMIrTIRytu1weEkehTeAu5aSf/fl65fPYWyWvgEd9LVhKyXEuYH2gbpSoZz+pdSo0N+hHPHIu7DFYbzQBy3+od8B2ynaCuOC/l7sK90pJ35o587HxsPpfa11OLySv75QDvFAfmycfENfl7FexT/UFhnza00dH8k1zKlnYpl9LOrlFbt23n/iKs0VXhBZ6lP5dHTsSmG/BCKRn3WXIn9n6JyBOUHDhP6ts937GT0oO+Hpuz00FWBJ74H8y5I+lfG9hDIPPtqKcrCv87XrhRvfIiJvsE47e+Ww6gT8M/g7eNRmugKNIgPG5dtTZy6wRVfps/StyN12aR2gSd+YsAdtX11gzdj4Me3BZ/V8dXUnSRwOHpAnMRdZ1KESQ1qUop3RbD4MPdwJPouPs5tA2KbzrrJxU8ycSz+ZOFiQX/sZR/pao0FTw64sPsNCwvJHX0vGzJ4+tRJ7aORrEwXKAXRCD7keZ03+ynqWhlhtNEIJFX4qR4s1sMIm3gxfc+R/qMSBoDDWMmf9xYcKAIQlbv3WqzDUg8WNJEgQJXIBEzTKwwC9AzxpB5jKZO4AABAASURBVFV5AUf5n4gRswOy5DBF5JJnffgb+Qm7/89zooItiTm1nHc4MyorHcaLsRGIhroa8OyEzYLngUXyly9fcII1oVZBC06qsi0qTrh7d2VxylZXQxS6bRbbNRSDjPVb+o0k4NYZPJ3w7aNhafju1A61ZWCtDXqwNAPgBdbAhHEFjOvbm7i9veM0ax86SMUh+tZCBze47ujjRtDI5Lllothw3ZBUNBIuDRGwkKMwVAmTBnwZpAx+0nokUGr44tUST8jEZw3VX99wUvVk8unpOZNl443yMeC5EZYLKQLzgYDqBH8iMOr4CR8jF798i12ZGghOBLIJp4WwqMhgpX0bIzzXugZwd8w///Q5J3X7JQzadKiea+DUF3jKzXb7WZf42cBRVsN7crpBNjv0seO65boBl6VvNSe4BcYcJ8/ydSJAKo/aelAhN+D5toOJnXpRJ3sWshVaTu8yPEPAG/x78mCAXTwRoq6TVuBzuwaJUsNgIh/SLQxp9d4+ykYdIL60Weke0WtDp9YJ+wR9b+AaWgvbd9iB9qFulP2EHgt4lWkbh6itg52FRGDKxMlfPSoio4jXcdP8xiRwzn4MXWmlXdJnNj7SRniW3oZcC7xbttC23+84nd+FbTO4pdFgLFzrLOJRV2/o3tzbZ+sbPNTaGLtStIAwcWm2EGKfkT4m8/J0xNbsf8smz0jy8s3G+goMC72oTL+72UftS5ioqT/IT/5M1rRFn2+A49s+4imlpj24kM0FKAG74HPK11OZ/fVVaD+tVYdmsiSPAc0VGld5t4w54tR3PFnzpFK9ItRw8nZDUDvapB22d99umfANwuHEwbcybLevOIVdoUUZah+ztMGntG2Bo31IVMoOUSpfi2O8Wmxfi5tTmjYdqVh/InllbqGO1qjoeETX4t/utzHiO+oLtEyUCwulKUxCleXLCwkzRdvSTh0vmIWYg3iABX/w1tRZlBz7809f4s9/+jEXW9pSjgE/XxLnlrbtgvCErZu05a+QMcbXll9IqoTvxt6420bt0QmGNZN8GNvEKc/y0Fd0Ai/KZsJ3nhk7YYcr30IRI1rkoj6N02tZAEMlXYTVA6OUmrT7Jov/M5m8z9o8cc1n9UN37Ax43lCMDTNyOJM8Ol5YPts3C7SYKNE1KrQ2NrqkeXnDJ0lQ1LU8Jb0IVz60JeF0hVpItI9ItcMduvrIib6J5G63zxPmPfFqS/yrjUU+XEldhZ9aajgnyYObq/J1QkZZ4MuYl3ThR4P6Iw61vDariRkslqD/CP8nYqH8CFvaWm1hXD2+vkDagk5LWC/eHbY0tIr9TMAgyQQanLy3NxYr29S//fQD/VBYvr7u20/yW6FfvzAGCUsbGKBNHLanbRIv1PVCPFZumbhhT28WdAJFYRwxBrhh7OmnG+TihZikG9JiJM5tKOI0cfStnVc2uC5zpnbg23bKwHGt1vTrhv8MyKznWTgW5e2bAPqWz9JqMaH89hYxOlVNkJg0LNxIf1jJIHmUdulp7zzbPsFXbnIQH+ya/bARrxP6fHp45vDqMY4vT5wqI3fsiV2uOOE3zrv3Xx/z1wKUmTHXXGPEvwCBnmb8fgZ7hPFmhzy2u324OJAu53Y3KtIGGCDOVmtssLvUS5T1X8c129Pj8wc14ecM0TO0qLsTduiGoTzu2YSy/USSb97hPItgohATa8OGCxTAi35ylnc6GzvEaykFu0emyuANezUPUl50ywTce/Odr/eP8dNffoyfyD+e2FjQ5uowxFBbiGvGh/0bN+pbO3B8J27pBu8RH3DzWDqUg+OFXeijfQrDMdrN4enAIusY3lf4GInjBX+0fSWKO2jmZ1QA2L7Hj3fbPf7hhpQ01ah1LcZQutkdlbrhseT1jFyyMpAyHew3wM+AbW7Qjbb38PVLbqhIv91LqSy+VriwFifikPOZbzG4kJ2xR2neoxdjzUfmUd+Uun4/ZBkqY8El3gpvDXyWylV5Fdo24NeOrPdZvNKiD2nD6l85ir9nnPZ2Df/77R77a1HBIXxA5f0G+W2wSWOgtuFbQod8K+s5hGVffeUKmm+A41U/H1rDZVfZdKUk7O1+H+b8t+Tg1/BmvvHhw4e43t+Ci7iGrl9YP2jv+SsdPAtnhAaLeHroky/93TirHWRuwYL+gUNn33x03jxhj/I5Y1vOA+YO5qHaGFSFuYx2JD/ZxmL3Z9Ys95THx0f8cllpQoBH4rAy7ErBRrYhLZheqHP9WZ6vWctIlxsir8DS15WlOj/Bh3IadyMwK/bj01ocM8BTX1t06DQAfMYOHD8zznbxDMxf2nrQ4cycrO1MbIjL0+l1gt4ZgEvKvAKnA2Yp+nCJCuxr8qzMtcYNIAp56yn/iPAPf/hT/vmCP/75h/jj7yl//CF++vFzbg4lDuQo/xNxYybWBZ8K7NpqWAq4xCPOBp6NtkI7kYOefmHIbynJn30hQPPDnJak+w0c06/gdwXYwmCMsTv1S2y9yFWdBzAtxR+gsZ9zrbpcgO567w4bcw4yn3EzKw86Wku82pj2YhGusnauSNjo/EwRplfA5VrNDZdVJqdY5/AFH2BDB9q1zWv89OPHT/mf1Hz36fvYYe8d9PmG5NPTQ8Yl4xf7POTEQVE/SCptdOKQ9shcMEFfhDn2qm/asYMTc5C0lcIBD7Sp95fDMeOLOZzF+dO6tV/JtU5Fjq6NtYGee0OfeZgbnvqQ8XZ9O/ERXo6hvS0wrDym+Qgtc+bne3hZ26CH9uDjcxbu/fq2sLgxzyhUZJs33L9h0/qbMc4+i89ubMFbyoSr9XaXTu1ot90nPY6NhBg5v87IS74AGxO2g5msPtlXqxgTrBculpFV/xZ//J+iSbn8nxrwf2dnFZOGA9AkpEO4SF0DquyGGqAKzyrXjYsDu+EHdppnFrkVo2MYJrOEAbsRJDQw9XlxytQYnRIPxs2tzZSC44k5YmBiG3DeFWfN56DHbBKqxXEvnA4HGWoL6dHIhGm/2tVoLAINCCbxm+2Ig7TsZyLQVYLO0LLPQHK5ecfnRDHUFiZklWAnP5bWaoz0CT4nnFO34JaANqVRinfGqCcMdE1e1mA3UeckZNHwDTpvBFYDy9FfjWOyMRmYqFOeOquwTox7A0+KJ5Vg8rXCnKlUSrVWaBqZpNYyQJ/OFHyk49kTP+CqL+kVLk2Kh2C0wju+v6VkvXqSxhMJmOMTR6+carQeWSkvZDWgl8ZV/OpY2Z9xcOk1eDsZz9AvzFabmiKwQDuOnHUsYD3RNdno044uExoOT58jMjnB+wztykSZCU/aDAbCSKD8ELd0SI+Ts/eIBzuawTmvXbER6y32l6+LLAyMFb4ubRguY5hY+dngc2SC2xKYxu027GO7tJj8Tm5qgewCiyFQ9HeUVBj4kfqv2sUtjK6W0K597koJFzgjSY/4SqlMCk40ExuqR2DMQe8ojFHWPEhCrB/GQqMwV72jU30DBtXl2oefBQjaCjrTFqS3thr6YwBQfqyjJ3RVL7nohPRvzxfZm2TZARRJm/dOtENr3gaoQjoX7MFJa0aHwnbT4go5mjxtkGXaBZ1tAxBjS1Ro7FvDTytkFeQwxyuLT98sfOGqTwQf9aVvC9NSa8sxPTJSpmupoW6VcwXmBvla7BtIULzaln31+b61xO+z7XQJZpVQ7l2pURM2yGHcscpGUVMTjikFfFnQvd9SoMnSom8thkupLROj4CMcZW+8mN7tXTkvyE78wg1gav/iUj7S31EXYayMeCaBfnx8Ig4tkAti6gGdLNh/M2yj0F9cnlh5iuaYZzdw8FEsgw21kcXZSD/sh8HiFx+3GSeGVqNBf601+1hvnJI+ZZv1721FElJGkJDX/MEDo7jNG4RncnDKWGkClA10wP+pk1b5s+8l8dJGUjaMTRz0PhMruOTXMSZwNOdzQMeZhxP2p4zTHxio/VuSZp/f+znWRbP9BngZScA3O+QC3z3PxpfLHNEV5ATclEEHOgsCmzidc9PW+J44wW+fGTqFi/BCvMJRnhbnIkiAVXr8ql/KNvG29AOT3YW5T3t0Ud63GgNx1KRxTlqWhC3fyiLtfqihbdvHpBBKsZMpTsRX/Up5iqcHj3OH/RxvP2GoH23miE7sa73tHT/UGOytVX0NN2M2xMrdbh/Ouf6tHH200BfmQn2Kw40i8QjfOXHC7r2He1Rs3Duuvx7kiAomZJ28QGNFF8ZKZUZzVGXwHtPkw9LZkDhL5AYAz9zlT9st6iGv1EqX98Ys7xd8b4Jfy9s7bdkOj9KtX9qm/Nzs8V5dT/iSc4KLbhc3zmHy5Ziu1PQjn+3rVZjKw/jl4qUnLkiv8nDsTLIseT1xR/2oR0vhWV0WYJbgH/LB8bmj98oocpxz/puxi4kizsq4zXakU4SLADeHbBeedugBgTTpl8YbaexKCWVewBXc254lVo1i8tygOQ2Boq2Lz3zm+fklDuQfyQs0CI+e9Of73jfrkPdCeaN4pRVUKyPS4QJPeZ7QiTaY8QDjOwPDhb7+ph0ZQ9WfsuoYTjNyACM3/GROKrH68JorpSx75RdBd36U1FGBTx7exyJH9Cpf0pr8wrvthVGF8epXWNLtYkz+7SucWmsYa7yXbvUgHzPymKGrgLih9x1z0+5qm/PxiA/pS5V6x4HGL/RX5hBLy6ttDE9ZeS9+8To/K6fEIR7o99l28ekzG/LEoTEvSR+Vyke2hCPNtVXgMgIala1zrzqVfvv1jBuhedyxOULRzyt1tqEaL+Hzlj5XLCRvWCh73e328LgP7V5c0qt9CPvA/O6z9cLvK/Q1511pgVPoVBDKUZrsb5E2n7Vbi4dU8q6c9U3hC1edqUfrtRnHHli3HI8nYuI59S0KbnieMwYpt4LfDNBRinQIJaLC6wbeZFQc4heu9a01BWcTm/XrGCp4XqLw01hWSl0BISz1pVxnYj/NyL2ga6xLYiwEnGxHl+ZT+oL8yVMXJW1WeYm7h9ZKkYY9uZaHTt7X8neQsMSR9YYHaW4e/Mzm7I8//chG9c/kEE/46oFc65iHm0c2OPQncQSf1Ak0r3haiMt4qW2LTzIxFXoubHbJFAW6S9IXyVPJ1gXxXgoVfB0rvAG5eaWKjYk53NjNXy/E7xmBTGriVR/VQSBU9s5lFmkcN9vYMCcOdQAMGPnqn44RxhFY6l39ewjib2doM/qivDq/qgf1bpv+7Ca5cldP2o+/SurGUA8Nxm0PIzf47BX+q6zPYHbOfHl6ZN7mcIDn9Qsx3EB2yuD0rk91K1zpl3+vdKPPnLK8PNtPfi36y5GDkyPzuLaAhFcZV+ytEw+S51qgEUDQsdqecN+QgbH/wCGAMLtKXxqUjzLgNjbkPa4Ncjx6PEO07RgR4LjjWbzGurf3ORIC+FZy2yqIuMjrsknEKIdn269/dKWEfFvWOEo34J/BKz0n6D0Tw2yXHmn2ah7gNfjIQSkdd387X7X4V+cG3SQNEqMyDL5mVWsQK7gZF/4aAAAQAElEQVR3ZLDUALfbkZ3DTYwERpOJVhsTVYvaKv2EsPYXoEqcMBwNaHHiJ15oov7djHymrkQN4bp7ij1geOAiwdbZDU5O/t7rrBXDH8BXIDixCI/Z2rHWb9o2fP0zAwd9xJ/J2+shdHoQYbzSiPHFTB4GACpNtAz0V0xid5wG+ys/G/ikiWSiJa/eC09+jhirCyz5khZlMJKgGiyzH+0GB1+t9C0M6Xds9m0rvFIqvM5hH4PViTHKxPEW+xp0pOnKifVqH4kj+V+DpDR7gr2HbosTsZPUl58/Ry4klC+OLzzrDYhODic2fmYCk3h9VdRn5aP87Svu1H1fwqTTomOrA/mYmDguPFXkbPJo6Sq6FAhFO4pgPACF5T3V1BQmM/pxhwCwqylPtg2+nph5kvjIyaKvK7ubbyAWL2jQwzbc/fcUTT3t99tQ5sruiST06/19GDTVrrK5u74N5Tcgc/nz71D5torBVR43BHRPst049Ffh7j7exgW247Q3Yfv3dB4e7/MtK8dd76/CUwHf9JBPdfwMfmWz5STGSfmKUzN59tRKWUuTfdeCUBQGwc+vZa3HO2BUenfbfciD9fTO+wGfE794XIDM6hc5OhnZz4XJQp10795560uLCX8yIfjy9Z57JisHANT6zz9/iR85GfLXmo6cOHWl5MTspCwuaWjYtvfqQRtShuJrbLzWpi4j7c1TN4bHQL1BXr/oa4uKXfy6mGAIDxJy8pPmmcRoxpHXSXq2KYv9svhUkCJyE7cykF83Ik0injghnrFp+7r4dHIbku7KyAVToxAreMgYID2lVOrn3ARTB9JunXqjd7hZoP6duB0n3RuS6ivsTr8bSUTE5eJOfivw7CdtJ3zkDZ/2HqrBCVQQVPyxIpOhNepgiDplPNTGZApW+BtoE44+wSjsfqRso7WeR8bYmKWsMGKtk/e1GB8a/SnYjHGjVHiFSXlSfjAOrIgOeiz6r7FzGFpsSK58vVqf8MTLP5KtX9y8+9NuKy1jwk85AkO8kJ4n9L51Ytx94kRZXD24tV3HuUjQtk2iHDs09YOEmPzPALC/etRHLav8gk22yqJiy7XRecFGj3lK5t9i8rTPq/a5x+8sJsV3t3fx8cPHEC+g4wA9nszbryC/Cl0LMjGWSes9yZxvUUiD9Wdo0g9eOJFTFyaE0qRunZtKqaHuXMi5WZP65vQ/7aWLUNfy17ca8j9uxzBmSN8VMdtfczABE8aAzrXnB2KY8INPZVza1bt8jbUmRPv9jtYIaTLxYiJLG85FNBv9ryyyjPe+fXHI5HFG3cx1JYdlX331y9cv8ZVyeI9dwpcO7XlkQ1HblrYNdGsTtrkpu8Zz4OlPXAAO4DV2yetmaPBLeae/tZa2Iix14VUZK8tw0YIOjNvzG7GJ+x2J6aePH8L4grKBHTn+jpNfbfHu7kNsmQ9T7uiQCQVZI2P8PeWKDWyJn9q9ehGAdrQQG1dyl/eNkznnn2zTQKJgXzU3uUZo2MG3dDoPXcoLG7HGhAGe5MW5Wf5ckLoYyDfukL82Fny6UqL2NeG+iz/86C8VvcIuLCI7+KjA7EqBnRKNjUlxWDr6SYd52UycTPsif0k4/LjAash7oIivANh+6jTngpvbcJ7b4LtdMcZPxBviLPcjsvQ0XdjmAl2pYb8bxlxtrzO/c8qQ74l8TlpareSB+7i+vok98h6Ji2+0ff38c9wzz5hXAJq2PT7SwnvnjdXWpnBO8e2xxlzhIsx5xV+vvWfuv8cHPAzQJz24cqNVnJeivpTvGZ1ZTsRZ+xT0p5956KTtGo/dYNMv7DPhz9qAYxAPZosdUDdB98zcMWsfwBSPfbxmYUPWq2MKshmJqVvmV+cBfWNAb+rWPhb1sUEeO2zwBtlccdXmg05nDpPeKEvi80DsGPqBC6ngo/62222M2xEZITfqpO0Fm1Km5iFPz+Yiz2G8ACQ5UMnSBaYEPyfkYUw7MQedOO1XNsKAYXtwIbrBp3UTuaCxQv+b6K9sgZL6kt7Lvfrzfsb+7L/Cn9JWB3gd0aNxo/Za3hxHYq00i0OZVOwlVoCJ/w06LyXl2pUw1kEgY4+5QaFcpOdStGfHrM9L5g7r/ZwwUz4P98zb8hehHblBOZKTXd/exIcPd1HwpWd8OKDFg0Rzt/v7L+GvUiOSnCukwVxSG5RXn6X/gst79an/22ZudekXVqgUC4y9oQtt2/hxRL5W11bTJ6AyTqdDviHiemGiXTgzOhOXcisMsH9rawytyLHWlnSKv4OfyM8S9kk+7+7CubtjY316O8Xr6ytx7oxNbdBriXtyWd/EWtABYghzg1JAJBwupdSkb4Ne+9ZCva90ES/gSb0cpwN5+5F5eI3Zjl9pq9giBToHxu7324wBfW1hXDJum1sovw5cbrzIt/xWxphXXTk3UobtmHETAnLj6s8//iV/jVE7cK54fX0J/yjy55++hLFRuP7h+7vb21DPR+a+B2KJdnhCDzl/szmmTRpzXl6f842oR/8TIWzgK2XtO5PrP2d+4bhXfC//ria5sn8L1l9hW4CX8YwDNucY53H5O2NEJ+bgN9oRVdqlvBmDZvJweenhsw3KCP8uCIHKVdcVueP7xBbjY2U+q8rtvSiznvvg44aWMD2cnolb+oVyUQ5ZRE6/EiUq+PLvLBG3RgtwG7od0M+lFOhwvHSb78ibv0qoH1ieyRHUe/DpWw19tc8x+iGVTKwXXL5U4fwlvcbjoTbsrkIRFo981J22p1wsyvhIHJKPrigXCrCN332tcCB8EHD5W/uu2v+3wFXpkoqFRdhqTAp8yQCvM2kglYAyEkw1ThWjsrpSwraucK0UOMqRmRx6Z6ilMqETSjCAhUlExavwXxYktDHRivtbG4atY8zUe3WBUjGmnmLQ6jEOodt2xrxEsWTfyF15n9fJb6UDDN8cUmc0EDi20NFTHvkyIdnggBpftqVBNnvAZ4RBtonf+kJQ475SBpypb23FiywcK3x5caMIAGG/hvMZuHtoV0T20bHsb/Cw/0UGZwYpWwOL/XMjBvnBBC0R1tfaSNBGCri5N+g58R1wWB3rXSwMWUg05jgRFMU3kfQoD+Xns5OUi2kDy4x+cNXE8b/3Q9r6Jt6adrL2NQEAMnTOJPTK2UClnrMd2VQL/FeKehROl43v45iYpElepMvrkQBBa7j4UFeWrtRwrMXhyhC03oawh6GFNvPrdm3OftmpwH1XEkZXyjpxDTVMZEwgB3gr1NtfuN5rF5V624YK/FIBAmXLvyJq7EyYjLEvtch9zkRFXQcfsIGPG77CVNbah3r3nurQ31K3vfzVnAQNuOIWmfZhwuak/IpcXIz+msa+wQM0GoSFZVvCZ1I6pf6PkXr+lZxzYUObp7EGZ8ckLZ0UwwnEuhnnxqJFnWYfWLaf8E/As+5MX69pQ+/yqMqqVmRMhQMo9kFA3hHkC20d1xWXE5F/c8sFwDpxT2HCK++/Lifs+GQyDW/WJ8wiLHCJj5ikzKgKP4Uf3lfqK+1vxJg3YDgOsmmFam4W6lkl5jM/0FkJ+ycfyrZv+HqJDhg9vBWAapvCkQ79a3qXR/DJdvuU+s1X7Cv/hTrpkc61BAnbHCalwupKiZGJe8tCYkhcNemxL6RC5hwnFxU8CMsYMxLDciFBvOlrhYIIZaWeEi8wtacs2Q7fGKn4tAEHOM6Fv8l9hedKP4u8dKVglyV8btDktSLTlaYlcZ3QyZlYEnyUuzatb7WhfpNbbigAiy7f5DLDx4VOafXednl775rymdG7scGNbJN6+w1DC2m26MP6jTC0pxcSORPtlLm8QIdwjVMnTsqOxExt7AzN8oiQ6TqDa7W9E/gs4pnp05US8qSPGautTx9Ajjg98QBbDiVCKYG8asbpodUcF8V2Hciizidi9Cnt3DmSoZLgJUsvzRTxiesVfowBE3L2ajmxiHCsPAsdBvgKn8LXOtvfsO+1T0SFntZazm0ldZjo8kfaRw+96risdiQMGx1vHPHecYMwhhqXmK4MjfU98AdKhXb1oV68tzTGFOCqS+1FvoRXqe9KSf71K4tjLY5Doqvdw3vOW/ia44QlzKE2xhYWgzP80yKsWmOgtPrOD1f7RwnVRb8lrwzEt+kDDd7Lp7zIlyL0+YyNApVmaaT0JLjUqYuZ66VNWh3rs+O8OncNJOD6qG3ajm8ya0vZDkG99FJ8PmNrylndZvxmk1E5JTxoF4Y8a/P6U61Udo6kcLvqpmJ/LcShTgTtuEvB+ZJ3Yarz1jdsdQwPx5LntBcXgEi+VGxljA08WBpyqsjbsZf5WvqEM9g21JCGAi1QhMwcX4HfuC+px5yX0aG26VhLzkPpRYV+wAAAX0AQq5Ax39TZEZs/Ygfilx9x0ikXqM5rD4+PcWBuEyaihdVCsUfkeMclfgEmPuBzzVh48XkWbxP5jH0d2WM7tbZoFHUMgVbHOlKJFapK2KYt2zf42M4l26SVXhLxTscq364rYZFX8UmHcWvKGMWGgXM+dMmL8Pumbitgl7R3Y5i8OlYZapPe0+H9Sz/Ga0urvoCZ8hM/FCIH++dYdOJc74I5y3s/9QThwFskg6vfdaw53ys0ilc6bIHhvCzmSe/wJ+Zd+5zQn38Y2Ln+9eWQi2/j+mVsQRCXkkDyh7i8KYDGsPguwBWedEvbPL/RYcFWG5uV29iwsdaqfqoNl9APgs8CTVxSV8YXWvMgURoSHnBBkjq60ORzFgbqn1zwL3UAZvyVzny1g0sJ4JcYocGDc/kxb3NOyoJu1cWELE7IWJ0v4gXwL74jzzNw1RNUIpcKP2mD+hlzvb54zabjBw4+PrCJfnPzIdwY2e92sSd/0A7lQdjGM8e6Ua6vSlNBm3ntKuz5FMx/M/I4gneBB3gsK48zNjTDK1RBZURHvTc+Q1r23ZC3WHx2Y6LnpodmY6Byk1+LsIAaoF/xlpq+Veh/Rg7qYTqdmB+nSPt6OeahozasLRrXenyxVGhmjLqVR3UobO+VqeVC42JMw75n+DgeT2wyvSR84Skji7x4daPwDb0ghKSvbw37qZQSlXt5Eoe+4rw8sdEk3QbVM3jUqW/k2EeeBsa0oSIzhIaJSJdtwcf2iozUSa3g4V69WmcboQkylvxzANw4Ii/GMPOPGZ6sAHKo4w6ZpFy7YF4r0M8Qvq6NT/BuG48MWYjFcIy8Z/UKnGk6xYRslP/qV/Z8L6WENHWloLdf1n0Mzw05+Vng/S3LxNpzyo1dY4NtULLiBI8yV//y18svdiPs4IN4iGsLbFvO1PztfJHcvxFm2PhRvCYaqXSSjIXNFBWiIiqG6I65CxHrNNgzKrGoTG7TYTVaT8POWIHGp+GOWxIJlGo/JyeNaZ7PBJYp34B507EQg0bgou/bZgF169dJpmSAHYYWjdOGjafvBLVMUDAwF4lPT7/s2kqzuDvwFhxAmsWv0ZsoG3Qd46RmYPIUVf412BmDtEiPY4KP4xsB1rdEp6BznQAAEABJREFUvv/uU3z36UN4mp1vGpAIpXySNhIj+lUcvJTKSHwjMHXupcdg6OmiE01XcBrkZCfp9SptBxYiz/69IE4qXknypfMVfThBGvD8+ztJnwsNBZ9F91kI1FMc8rXsV+6PLMTWHfrWajr+MSfmY8p+y4Tgbrmw7kmSnh6fmXwPnEhMGWTVvwFM2ch/D4wBvuRhs92GJ4sjelDn6lv6YdUvw5aE9cBpg6cfnjQJw8AsIcLZscvv6ZjlcjKwp86Fa0VvC3wdSNyen584zflKeQxPW77+fB8PXx8zwRPmbrtPXVzfXjPRj4B3kl/ihMwuSZv9UkfQL2yldUIW2oy/Y+vbMcJ2k2Mh0ZMJ7czJUxndAfvq+jptcCZoav8GJmXhicV2u56uHA+v8Yz+3EFXPfKpBRDpCL41Uoa1hTapfaU/EGDn6Y0ucIw98I0Z33Ocr5xud9vsL83iPeIvLnofke09pxbea6cX+zJ5Z2bJIIzlhZP8hg0B/Vffe8CuXrCrM36zQ4+Oc/yE3U/IW1lZh/jDCe2CzxMBcQnD8Q+c9Jq0OFa9isv+6+8eP2ewfyPJM8jVBu/wrT9qK/q8vCjDjBME/BFaqnpHAOLxRMb/ZvqnL5/jKyc5D9inG1/in52g6IfQ0uzU1wI/TrT6tHEMadJWQpilYP+dlFgC8VQKiw94PpJ06XcnrhP0ztTJU9JWCjpvuVgxySg942nwzQvpN4mJ94/4clyOnyGNjoFUgFHA38NbRyw60/6K7Z3ecYkvorCgWk+8rPcUxk0N+X2jn3aWfxzzah/jxn4tsc7YojHCRY7jxKE9fvh4G7c3t3lSKE0n9GpyrWz0Z3lxM8YFo4trx3qC+jOnXD//hLy/fsHXnvGhYxxfp9RlwgDOCftbeQ9kU1M20rfBTjfEwgE+tW8JlDdjrv3TphWJDeiuIkvfcmzDGMZDaZH+YjtFuuXvCE71oy8Lx/ryLlOcPeU8kaiIi2FRkfFADLafMdNF4CPx1BhknTjkf8Ae7StJM/Q43qvP2d4asCqawfOynQQJ3WUixPNKw2pDM6e2E7qQ3oU+JwtyOmFTJn5JN3Xit8zEGDdSfQNH3dlHvKX+HUnYvMqb8RMLT+mSr4ZsvRpjjPGPzw/xTNx2vLHgQNzRh6Vrtx1jxKcackgeBY5DQ7YgYgCWC4Tf/u638fe/+W18ZLGw2+2TV98OOniCT5I941PaZkeLdCtPE3DBSZd0C1Adegq6Ic74rAxsd2zrsVX0tYAfMGkz/uqYcfVqv42GnKXZ/q+vLADF/fCYc0hXkH9JiMxZc8Yj44ux2pitvf70+aeMD8aklD9MmkNMyM84Ii3StWOeGOFxxxxzc73POeOKe98kEoO6OpK4e3U8npu0jsQl/5dDZeWcL62Hw2Mo9yfkryx226sYt9sYlXmV5pJ+YezpAK7s5C+QwYDdXe3Af3cbw9A810k8niQ7Z4jbTVhtRl9T5i/o1njwzPWV2G2cNc8CXIhDHozlQ61ioxRFLbq4wNEPpcOcSV17OqsveKL9isw7RgzaSy+MyHGZe4BPuQI0GnazQ2f6e60NHVlLfobPSUcpNby2hgyoU1YWbUC5q/Pr6z2xt4ZvCprvXXgYsZ0tOrIoR2lptcWAfWyQq8U6cYhVuF716yM0qm8X1crZNxA/Yxc//vhTfKYcDi8ZJ3rko73V2sIYlaUgqxLBBXDcBAWlCudInBa28n/htP8FPMYj9aIsGRDOCW7gJT3aHvHaeKUdKTf7FUDa1zIMNQZiuPFSPqXHdvGpozfyFov86F8TMUQYgHZ40lnh46LzXMDz7NJowV/NKxaEWsqqxxk/cKBjkkYe5OGALT2TCxzJP5b3TRCaUk7i9u0MY+cDc+9XivO/uad9hDWgF+/ta8wwlzKmnYjXM7FwgRbbs0C8NOmLi/eUmT7Ob4/kMZ8//xi//8MfQ31JkzClVdls8T/Laq8N/iul4DMlWquUlv97mH2Up/CV5Xa7Ix/cRa0NHyvhvwH71v6EbWwbgX17exc3d9ex2Y0Jt4vg+i6795iNUKgrWY7wp1xesQVxDcjBsSPjQRIn5kvzD52vr405GF8nf7zztwuIs9qx84z/I9M9cn1+vmfz4ZlNygMbEO9vhJHfnJGR8C3yc0SPL9jgE3OZObU2mHH3Cvhs+iirBZlviP3f/eb7+G//2/9P/Hf/3/8u/v2///fx3/zTfxPmr1v8aMTPxnc/28L/SP8Bv+6xIeUC+3zRFvhP6EhdGEcr7Vfg0d5KQT74iLQpG3oTC5wfKdApvbYJT/9wPtSWpdmi30/4yYR8szBGuSpTfWcGrzBBgUymlPt+d6ViQh+8rCt22318Yj22I57qO3/+05+Jy/dhTvmLb6/2Ij0W+fBXvwf0Zk68JXe3bkF28lKihHakbFzb2Oaz9qffXl1dh29Yiffuw4doQyVWLjk3GSfMNeShS5/3B23yh704dyLcqP1AXBtD2PJp3i3v5n3KBdHTDUpKyT7mzcZtc7Xg4zzBJeUi/kI//T5liH3Kp3WtVbt9W9OpB+VtTPNvtzl/Oj8AiH4lKnAco47lubU+VjlqzRQIe0Nvvn0cfHxz1HxUusyJj6/HMPY6Nxozvt4/hv79yDypXLw+E3PUq/aqdAADenVkibB+h112zB/Spi/Jj0X92P9vpVz4/6vzo0JcGEiQhqNC8QMUUwi0lQBLQonDZFspTOCXUhm2rDt0GIfGbOAKPsLigs5IEHioBJAKDBW83e9wsi3wNSoLgQMHPOEo6Yg5gZVv7SY8TjD3D/cs/u9z93d+ewuToDPB0nEWIIkyk+hvBgNdM33OXPlGxbBaq/QrSdu3YAXDM4n5EzhWWCv+rhRobblAG2oLg0sSBoSFhbr0CiMNlecATqs1DVkn2hB0dwTZDUZde/EykG+lz5a6keArrcKgGvoa+JRNyeDnpOskruw7xthHx3DxbfLjOMcXGsS3v74Ki7AdY2IgTRXat9CxLgoavSOT6plgOx3fuJ+yCNtgahC7lAXdIA1oq1nENzmOZGVGqF0pYfCQP20paSK4ey+fBlrl0EF/tjHG4Cp9zM6RHxgY0j5GZMdkjBzFS1fETSM24aRdU38tXDzaP1857H0eo28t7VV40sgQb1PP3gytEngbPLRvMO1n8BT2xUask05fsdQWTCxNXs7vAOULoDxh29DZwOtr4dvtatdDbdCBxJBLB2L7C9vA7X3HmFqRJQnJmG/V9aE8AIgO5hBXbkzST59ywnTTwMlYvKUw1vG/Kj33oApfe9cv5EEdqcM3/Ep+1JXj7dcVrAL6CsVnr/qn9u19SAzE0i0s+UxH2/KZcXnPVR3N+JiTgyVxqX/qAJEqdiKRR+nsm/KpKSOfB+S1wxfE/44WTNJXI+VUL9fGc4tGf4mSR2nwWfgOUl/KSRqk2fYOm/Fq6UoNrxb11uq6YXiBJQztwaJNiMe+a700ARWm3JBww9Bf/TA2+SuMyjrHMEhe13GFeOloCuOUlbBNqpwoTehMtsVPj5Bu272nO+pa2MidcxI/sUA1Fuqf3/rQSXuBKviCvr6stoSSFoUZfNCRcuYu/+7BTJyb8V+vE5sMjpcuYYhf2ky05Me2DlhdKesmJvISVt/USQl9PpOTUgPsiVEYxiwq8uvzm5sk0G+cPIPMq7q68FGAf9GhdWuBuYQAJ9iTcNTtJO0LiSHYKvS0NsA7mzHEI5OQV06SldMZ+xNuw94s9qUjMiX20QYZCb2Cu9oHWPZ34etCxkbHVOyt1Zpy1T+EoWz8Q9AMJaYwP47ELfqhesTofKYfQ/cFCR2FbRFu5w8KomVIIeY15tltiI/qjAHK8ERSpayCXra1cYg29jG+8wwyyCkhXa1WfAr7fr/Wb3YvRMsqT21NuMrphMx87hmzGupqb5dk0qTVuPXGHGDi58Jd3v37CtO7Ph2fBR2pU+esU+oIGaAjv5aLKAZkvdlt47IhM+L7ysUYl4V4pf6TYga5eagMjMPC97pAj/bgvWPVbynVIbBRUlettlCvVTl0ShppAe+NsRHIrKx1XSk5d2gHwk1e6KedMiJKX0LZa+vKKe+B6VVjmqZXLsgWcF0pqQPAw/IS/sqP/qqcnVuFbZvknOkhDosbP27QZkGO9gMcuq3gbmkfyaN6Cj8rPunJAEtVwnDsf/W3hQo0WQbGDsjeMbUTeuTCZWKzj+HgqYhlrcdywe0j+BnTmKucc93MqQN1fU0+u1JBv44BTeZJOzbWOphUV/qh5SLXrhRQ4R/vOpb3vlUWylsW7BbmcejMbvQETBQfLMjr8px8MM5q2yv3tokTySCvIQo6sq21AX9pQhNCqM+hNnIIfJZxtVZwWLILP4RwKTwCWDj2a81+xcrUuXpSVllBP6/WaZtpy8dDLlp9o9OFnnbAwKjgHIYWtbX3+LHFbiu5K7LRd5QPdireRp+RPNKiHmplHONtE99MLMu4yGbRxALNmK3/SNeljzTZ12dxC2OFOyD3TYxsDGzxQ9scp75+gcmhIXBnaJIvi7Z8KSfrKSteRis6JC3OS+ExFI/PjvcqPbgZse78q3kvByOi9VocRMczdm1MNu9VluJMGHSTVmFO0Gjckm6GpIy96mf2hTLgWsMgLq3WGMi/lckZWTt3nCFIOSuL7X4f5u0bZKOsSqmM+uXrOOc+53qZE8cMnRZjjLDsLQ+uqfpSfAx5kWb7O064LXXasMMCjVCKTpWvMj0hW3O4nPeAv45bsJfABws2VKPWIijGV+yp4ocbaN/FxkNa7Mf2vtXY77foe8Q/avjsxnPyAW3CnbE9N/Kc/yc2QK3TVoKPNmXfViv4KIzx2dIVuCx0yu96I8/y1kchRhBJiUtuFAjTHiM8WxpXhy3oIAs6QAgMUA5L8nfNuqaCVxmoPXEW4rJyfvhyH185vDq4uYDcBvhVf3v1h347kAEJkPNaoAPgyYP9xvc5VfgFPgbw9LUh24o8C4UrBJ5Z36lbC4BC/hbr3uZQP9LueBVxMq+SD+AxlO74NbSpy6enp/WADb0CHV2M8Nigp0SrlecWI3RX7pVV2j05jfOvNoE40XELbU/YpUSIl0teHVe0Bxrtv26+vfsw9jNDhzzoz/rKjM6VB93Tpgbkp80bE0bWJ24ICVMfdqw2aV9xWudaRTq9hwC+crXa8cTh9gROBBAVuMLUl3p4G5hTRuKaz/Jwwn8nZCIsIfS1ReuxM/qKz6Luvf4tFPX1V+djWdwiWHIjR4PaMFlWBG+yg1lhlJVAss2riumgug0oxoJygo/GpOJMxnj89tWw/Ds3KtMF3tV2z8nbbXz38VPc3d6GGwMFzQtXQ00YGIt+04EHS8KmlpxA//jDH+M//+d/jv/pf/7P8Zc//5D/jaiJ6EzQmDCcBaOW7h7DPxG4bBPmCYNK5wRoAdcOGtzF1egWoNsu/TqzY376/Dnfnqm14gxQDrwNE8DIqc0MjHTGwzFpMoYJeJAAABAASURBVEiuhWd2590BPkNHx9gNk6l4bvyvCtk19tRP/C7mxat8r66vY7vfs9FzpEwp4xvqfsPJ7Mh45TIxqZ9wUGXuGyE9sKXXndQnTnHkVT7VlW8o/dM//lP8O3b8P3EKMBBEVmUsOdF9UO53t0wAW/AdOTn9wvWNLlCEZ8Fe3k/I09MZcbhre0KGNIQB16sTsItX39I4QZ+0eYJfSl1PAuxfSjQc/ObmNj5QtsjAidKxwlNv8jERKF1wTSxE1PdAkFA3tRLggDESnPf7q2joIOFB/6fvvosbYG7QSRdFkkLahK/eCjorVK9XFoboRPvIRRLwN7sRmx6RCYVncQ1ce2QrMBc9Lug9/fry+efwf5JwR9uAKQ71eKajspeXAt8mvd8jc98Q820NT2cwL3r5XTLBcbyLAWsGZYPuP3KKoB2MBEL5V5fKRV9SJm4yPD0+c0p0QFfHsI+T+PX1bThWexnexyrT18PEhsFEvF3y14ju77+wC/8YB+zT/xpZGXp6qCySPpWOsMR/dbXPSS/rqVN+9tdPnQTs41htW38Wbw/vTgraqVcsSfayaL+Wszio0eb1ox1JiW82KSNlWYca1qmDQG/qf7vdZ4z4qM3e3sbN7XXIq28NbNjI7NGVsMWvnTtWWMYQN1TesEHbK7agzuwvHu0DUhBjydejd+DxOUAsXvsrR+EcOU05E19sn9k0cWONoIB4ljgRY/QB44UnmJ85cXbjZMVZY4VVE4/8X4oTreJ4fnyKH//iCfXP8chJoLFH3Tu+INOUOzyihnjm1O8vP/4YP335El85MdUvJ3zUfvLjVfqFu5CQnIihJgsmcOIdaosdulXnnjR5guim1RMnMz7L34ZYoSyk23GeEhm7z3Br3YjPbK+2od4snqLVviV/jk++wHtC7saOI7JTHwN+pe/5bKyUT59N5P37Pb71YQJBuhCFf8JSBtP8ljbc2ipD4ed8woLq8PwSx8OrXUObvMM+Ruj3b/g8IB/fChF+V0rs8DH/bswNfTaXmEqseWHRq38JRDt2brK9KyX9/fOXr+CPqNC/2RovtrlI1Q/k6/n5ifj5NbTpG2L83c1tKGNtTZjySEiFoxKdNlhbKC/7Gy99A2uH7a1+1IC9D9+MyWf66kcmbsrMheOMbAdo+chJsn8/xb9Vd3W9h/8tSf0+buBzQ4yU3gLW/MKLtFqkKUsJbPcYf/zhD/HP//LPnLz/PudS45m019rQeBBrJmLOkXnuyKJ0jpkk94UYstrOI7HlkHFGGt0IeyJBtXjvxpCyvZTZ+AtUk3/fboGElMVut00fvEF26mBinlPHS/aNzElyE576BT/MDQ7sSz426Lshj1or/BMb7j6EsSXlS726vCFm7LZj2qj0S5en98/YiPbxhg/pcwX93NzcxY6TZOWmDynvGbwZB+DNt2TcnLGv8Vqbu7m7hpQl/HtKzv2Osb22dVM5xzI/urCc3jdAtXc33/QT4c/EFenyb9QpSzfPxKMPdOhiQ6y81b7uyJngUZlpP8536rWiY4hAF0c2cyhuGGIr1rVNg6fttzLCX45ljLa5IFPpsKSxF0YRRGwrCMI53TnB3MXrMIzYcmUxRyswhFWRv77JSL4ldXBze8d95NuwaS8szHyDRFsWlzI/g8dixwafI3P5DnsYmBdBzXy5zpkuNpSFY07oSxKH1kL/GZGNNuD8dIX9Kw83NQfaf8Nc/OnDx7i9vcl58mp/nQtv52D7KRvjWPpMbWkjxlDpWYs81hD+hvlVv1QGNze34bMwpCt1RczVZit21CMPZWKbcfCZGHt//5U5+D6cL5SHm6fiKPT1b2YZN7Snhk2rB/m0IOLEn7jh7+qaGEMMG+AvZYRfTdiXMdyYeCAmTtMpfXeiHjfK8eLSNr12pYTwnEvF6VsMWYiPylBZGgfsKw+oydss8jjhf8byw+EQR+6F+60fsJWLZR3ACGxRHao34XqfOoAB5TTCy3a7iT1l+77YtO/ab05eEh82dE8uYz52jzwPPCct8Jly5vkRv35mbjgghxnfXWlz0b8g1oW4NxHTnrGt+Rd9Y+zmewd8/Cvz8AS9+rd/h+y3332Kj/icf1fKeNJaTXlqEwN0q+9SVl/XDowxykJbFbf0GWec88xxc04Gvn2UkXBGbGu/JX6T96f8gavsHGvRX4yL3sNE0u047cx4aLF/V0pIj754Asfr9EKMfuKw/DmkQXnYvrvapv12RSnbGwFwu2AsJ2Smj94jB2V5OD6DL+KaeSb4vBD/pUHezQMHfLVWfLGvIU0DtDdkNGDXlSKPPeOsa7VxBz4NijLQ9wae9xZse51Xaxg/IQcdLfjrAv4Stt1cs15kjPOqNrPbbvMFAN+i/U//03+KH374AdL+FTrGjEHGTHVo3iId7DLm4Ze6MM7KawGRcPbg3++3of/1+LB+mXTQwfyyKwV65rSd+4fHuP96nxs4/v3JnJvJBbVXY/ENcWZoFbtl3kQPPWOtlwbjnXb2pz/9kGvYAz7UlRK3zCPmEMY/9ZPX3T4G+FXvrsE+sy69x771hS6QCbFPmOZOxq1a33VADBnQS1dq0ux4/UNfdQ7SDlB1yrQlfNYV5GrKFe0w50YIK2lALleUHbIxv7Jd28VikPWywmf+0katV26Ou0IG2+0+lKdKl3/zWeONf6dJmSvf7X4bwjeeCvPAetZ59BW5wCK55o6c6ip2u10MQwUUMZmffyvf8tdkROPB9iCho5TouhKl9OEmUCld1uUlCvUluoJzlsICPzIZNLlzInOx4GSjYc1MSBpCB2d9r0GOscVRNagzTn/G8gw0KjuNiQTEQPlG4PFqXa0lWquRiSz4NAaNfmQjwGBZMfRl+Vd2XH8J7OI+4oReL8F3fqelAKNvK+0wtRotCwBpfnufwByjI0Eihv2vUaChgifgHZIdFrYnnSTCCx0LPNpnLTxkr5KnSi6OxGvCa0J3YpIy6OSrskxUD18fSbofw4mwA4d8bUlUBxxSME4m1us047iNoTaSu4mgc4DvKYTtGydenw8vBBt/1YuR58i3sebTKfu5iWCZSJy8yi+92PhoscNBr5n0b0nWrkmSpEF4Ln7tozOL38DY14oYcHg2a07Asn3lu+VbAY5DJJETIDpd6GBd9sFuYBG5zkxER5LCp5AW2+iWQf6EHk7qD9jK1nrtwD7SsN3v83R8Q3CDEMafSHincEL1RPrweghl+0LgMMEyyX9islo3m47IYo7UMQE54XOk7XWBVnU6gT8nBhaXrxThPKOnRxbp909fSXROIS2Osa9Fe1VGAxP4bjdGG5pkI/85aVMWM0IRb8q0ZHPqSn6tF56yUVa5aQh/O+Bpf7Y/kDzKzwLTDRvYv8uhci+0N+jPwA0eulBFT+6Fa700O2ZPQL5motXGrKMj+ljwhSmvkjYAc4OtZZKG74jfIhzpG5hUnPRNnF1kFQgXjwmIV2U5YefatPrPoA8vQ60hb+L07STlto6JyD4sKqTJMYVO3rda00YTD45mW+KALtijF18q4TZddP3haEsk3L41YIxZXCw53kTvomd17MLLOCF/FuNPKTVG9KDdtYbdg9Mx6szr0wMJFRvA9q3Q6SSqj25JYO0Puch0Tj1rJ8qvKyUG6DHRV8aOacSzLZP4dr/LTWAn2c12fMddQ9gWbUx9t0ZdsZRYn1smcgNwK3QEH/U1GUuZlCEi44T26caX9M60HUiOV7oWuljmvOISEQUgfBcOBcTr5okJ0IRfHl+ncCGrXdMlv8rOBb/1JrhAQ/aVtpLm+A4u6Uj5g18atAGf6ci8giX1FGRUuSp754z9FrkwdyirvraEUQr8w2utXdT6d+91wTX4gD39AcPwiYs8icc4LM43/Pz0q6K8bEcA0LvkAkEdCzDhv8NxrHbtWOVrsscAh5FgH7IoC2Hp814ZCo0l9V4L9HfUQJCx3STQhaox72RMkm5lw9xyQtbSJU7hwFUmZcpS/tf5uUJijaZP6mMUbSLoZGzVti0HEqqjPgkO9Q8FdEE32LR28Jc//zn+f//9fx//4//wn+KPv/9Dzkni3GBT2y0JXNP+l5DWCblV6ktZE0vEmzR0PAe6OwPTWHqin0Uezt+cVcyR8vUVcTeK3AjRbrQHcVpSoHSFDX5CMeOFo+yNGV6PxxMHNIdwXtVn9Z++Suecc6QwzUnsqywm5JnzAEnuCdoWFOc48c3QrJzf6HM6vgLzuP76M/VncFfsznisvo/MLc4N9q/gM7/pirIkjgrX/jwLW+Ido71lQbfiSF6AvdIQiK2EsSkLMLtSmE+p48rPQALkW0sW6aXiV9+1RyAsc5OcY1alhPS5edNDfwWWPqtc/GPpD/ePqWfrnGd26Fk/198X7ND6S1nc2MBmE762Sd50YoPpxNU+1otfOfWtRg8PEri8vXFh8cZPdSq/0lFpVz4Wm5BA+v96L7cywNP7hTu+MLh+U17iEE5X4N/6UsPn0nHtW/StxWXeSDz0SxrQj2DVgbmCBytH32BL33hHQ1/hW3Is1cpVu9GflKFzRuoC3F5P2I4x42T+gvysW9DxLD4Q6qN7DrDGjGUj+q0yyty7xl3lrmxgji88tJpyHOBjx5y9Yc5XxsJd+ZjX/AK82jckRq2NPHvDPGLM3BEXGtUlF7yX/wmIim9fbVieLNqncC+N+s0BW5/e48Y8n2lGl+jO3EC5XIp0ey9tMzY+I0tYTvzOiRZjubFkDx975OD9pf4KmWz3ezZw97HmJ8Yc1ww+32b9aGwrxrsSVRqI/SX/eHzEgrylSRwrHf+KDAv4e8oYFRlmPf2MTdJnQTVx+WgPqb/klzz6vbEUcNYhN7/VLerO+XYDPQNwI/R9aMAvci1E3ni6xJiEsSQKb8VpnNdWzsjIBvlyA0S76Ju4KKUk/dqEdFuoyDlVHTtmHLdRkYMwPEx23lWPxque+hxDjDPX0VblTfz2F5btHnZX1jigy2rlaLzSbtWlbeLQdhu89q2BE9oYYz7hRrmHQW7aCot0ATjYCAAdUxu8dMpnIR+mnvvSM55ev3wLMGv6w4VuhkcXfgrSReJ8fbrI0Hv1rWTlSZlKd4GuUrrUlXarTOzbdht8qYXt8o4hp9851vtOLIxV/rU1+haHrX3eY7qxKyv5oYwvMuIx4VZk3sgXNxe7AMQZe9Nm3oBh3JebVhvGgjyok+YZoc3YgrpzHWNs8erB3AObTC8vz+nn6qOUkrISjvScM77MzFUTc9aUMXSA/q6APLBMZG0MHGpL26EGf2hssu7D/xznhnWf+aY82xZ8SkFntaY+VILzrTKCaFrX74wiJuh381W6pcvS0cw0QfclnBNQRQzI5Abf9u9ReVit36fugCFPDFm/XUE1JfHarjzT/ruafK0cBR/u+HLzN/P9N8GONlPQWOGGbwq3g7LLfVbww+fCD5VnUHFCdJG8ThZv6TS2WTSqivHtONG5ubuNvpGg4RROWDqFSbDCrs1hAAAQAElEQVQJ3JGgm4XJU8dax1WS5jE2LgwxAnFMnGrccfL56dN3cXtzEyOLp2+GCa0a5ZEE7sDC7JiwCBF8IRunrvl2QdKA8ZnE5a9dMMkdCdgzE5c0ix/2cJQ+Wq05Tn7Fc8LoJ2g10Ou09uvhT6e3DG2MyhjLBp4tkMWGxxSZdOHQeeUk//HxIb58+TnLw+Mzyd3MLuc+fFvIgCotnmKfCeJX+y31+xh3Y7ip8fOXz/m7wtKlXA0qz2xSmPDKqzSaYN8/3JPk3YP/wEL0SJk4yT1Q9xgzi8PWt7i5+xi//ft/CHdkfcsiAwI8iD8gft11vw7/VoSL/gX9KbsjcpDPHRPRjgm8EngQK7vxEwHrmEGY4Rl4+oLe4cMgaNL1fHiMx/untBUTVDyfoDEnferihJydkIUnj8J20ktcyHXYbMNfvblHng8UN0eekKHlK5sl954QcXJ//36Coe1oE9rHRMJ0Ar5l4v4t748sJo65s+9iyf5reQxP+B99VZMFvwF7Q4DXpI5M9JYZuxlaTf3stntstrHJNMXx6ZA610ec7LUXx8uPRR+QV2GcoMFnZa5NbeBvd3UdbibNBPn795Mux6mfD5xGeULQoyfhCsPXzE/wIwyDsPbqvZtDGzYUPnGK5VtJnz5+yk0/x54RsDrJCZR74btJsNlsojB5XAL9BH0Tk5S21dCzdqAc7D9Dn7qSfpSIlhdkeWKz7AgJC/7TYsOpbrMMLetO+Jv/k4KTnf6m/oW30jSLJip+1bfGtWKGBdBLmJSe8Gt59V7ez2DMAd9+qJ1gXEEXY7i54ltFIzJ1YpFWdbLq9xn9PuaJ7Al9VpKA5Akb77lX1tr2BhtXlspZWXi9v/857SWgbod8PdXwTSz/h6It/iAc+2pPR07QpLWUGhvs19il/uTZhPfDp4/x3fefQv3ccVp9dXUTG2D0rSGawgRYc/PXOHBz7envGJ7QjtjiDtwjML0f6B98tEntOnUSJdTZBvn3tWKbM/FgtXXtsZaSOJSaPFp+LVLh3t3dRWXsK7HyCf96YPGoDHPxh92YZD6wUZrxFN1qf32rOUY5CBuy+K64lIWysVCZ9GnrFRxdQd9c9YErEoc7kpSr/fVqQwNtfaV/JfaPWRqbHxccb+hNm11gwLra+ijAkyd9zA0A56sDNB4p4pcW5XCGD99K0T60DZMb5bbd7gMgGatesb0X5pYDcsjxLIoqC5Fa+rgnnvkWmK/Nn1gYK3/xBp++ttD+a1944uCEmOH/LObG7j3zwOPzQ9qShwPWS6M2Jg7pg51ActgBP9FXAkHIwtd/3Awa0W9jrtRvF+RwIj4/O89A1yNzgxsXM3jlE2AJApaJo2/x48+f4z/+h/8Y/+E//of4H/7H/398/vxTxm9h3t3dIudt9n9Ex8pAf9q0lj4pOUNDJ+im9jX7SfME/gl80mil+oB6b3Puku8HTjL9G2LGcRNe5wbln50A3JVVXvKvjiZi0Ap7Snk9e8oPTcK9wUbsbtLv/KQMn9j4snjvvPlMXxfC6l169CExCNOivB+YM507tZc35EjAwhfHjO/KzrnmGbjGMMdqG2cWfzN9hSFcbd+rfMiPcrDYPhMvv8kERdivx94H5GnRDyzOi+o14SfsKTde8w0hNl/0vdwRFEnnD8uSibdjKjDbUImB2N7Q0obl6Z758k9/+XP85ce/xM/kH/Ihviv87IY4VPAXaT4pa+K+NqO81Kc+/4LtX4rP1suX2J07hGWRR9/AxEzDRD5pArYxzyKvHTG2KwW7ZjTChPq0u4UNJ+V01kBtoo9yqqVGD199q1Fri4u9aR8VWDX7BTzX2O32oCyhnKRP+zHX1C/sb91X4thXcoQncgd5sQ4ywFGigidxcA0+yuCA3h+12SzPGRNKFNTA3IS8Vp89ZIxVhpPzMbqDrPBtku+/+z4ynl3vo7EwYmj467zS1pF7+5z+DBFD37LPyDxgjmY+oEyVt7RatGWv4lI+G+YC5wffDry5vY6RsdZP01vGJ8ciFL4ggCfHGiPukYG+cULf03tZeX3Az15jYrx2MM//Sj5XiL/Qhr2293KRU9KHz/s2hPcD7bv9Nq6I41f4pxsd0ncHbXl/cx2+TbUl1/F6ldfrcM517A3tzom3xKB1vhTvyCYXB4FbZAh8+UsfZS70rSzz1cLG0MjaYAv/Ft8Ugd2MVxM6Uc8+WwqikFbrjsSsI/xb75y1oDttEqcK4/oDscG2gVg7MudW8IvbsRPjUp74h7mmscR6+0vjr/HMyOjStoFG6XaDWZuzv7i7UlLWF9maQ/fY4ga7cTNQefTYvAv0S7xTv/IiHDdkAoOaiTfSJU5tK/jAsmRzRw/wYBDcL9jtRO4+Ydds1lA/gmuP7ixu+OhfQ20hra7pdrur2O32oT8DIOU7IzOGUrf6p7y7GZBvTUNPb2OXFDgEAt4vv6p6r0my9Ouu2KiPTWFMSR6RvTJ8Rd7KvtDn9vomNz/1pwMHXA/kKsaxDppLraFM7Cd85WI/7yHrW1vSR8WZhhM6NT6+YTPnjEVqhga+wrEoa/1gQ37pvLi7wi6xRWPMhJ6lLQv39m/IVPon4oXPFvVi7HjAD79++YKv3ucc/CMx+gvPB3i0n7lY2jPwlYj8O98Zjx2ftGCbxtwzeoDMjGPmHgPysl3f0p8+fv89Oef3+N818RJd1ULfwj1zRuV5qMGiNDeXTtBujFEG0q7cjqyzH5GvNtenbJEvV4yAg/Yp7cg47lxwdXMb/laEaxDfbg4++pP5qfBmZLHaR0BDxXZGypYy5nPwsZ+FW7Tjz3+T5f8SUeX/0qj/Wwe9k8BupEJeMB4nzhMbLi7SfE3eIGPRBXR+nX54N6pWG0F5y079jnIdWxZMa3CMdUInCGk0/pE8A8nAuL620Cn70lByC2FU6tZS4a4QiOYwMbSUUklENzn5XBGU3ATaM6l01A/A2233cfvhU9ze3kXAzozRyovGdWRxp5NVDRTPtM3J0yAdpYQ4dTD7m+AKYA+OwcUFjmGbdcGHXC8W5KMz/C/c/VmTI0mWoIeeUqipGQzwJZbMrKWrF94rHCGvyBXy//+QET70DKeXqqzMWHyFA+YGa37fMUdUNvnABw67Wwrh6rao6tk3VTNHcCD5c3NTtHv8Zc6nLTqFQdedXIPILP8EkAIu5aZ8Rp5sDyQp7xmN6YYU4ADuyBMpDnEFf9JABxsrM8XMkk4h35noYNTNqAKN79+/D4OL+HRW+dbBJEz+GrwYqMQl7xayuXny+DXuv36NT5+/cLyLE4scZWVzvrwI6yyBECW9pdRotYa6NLjUrgUih75ZdBR0NdTHze1t0itOi+rHxwcCw4ytXMdf/e3fhv3KvDC7AFM61ZHnnfDR6xZbuhr3wBtjILhpM4lEQ4xANCUq/LdWI1ttXFsg/ir7pLcCq7a1v3Luvfj2ATv3KvMaMvK4jnF8w5534Sukv/ur3+V3Kinb4CMdjTm1VMhZ1reQCNTa6iObP+rfBKDdyyPEhHB75vStxUAQV1/eAxy2s+RbUK8YlUWhvubTSYDH+/fv4hpZiktdZPA8rRslTVhJdwVFEdRbgy/sTV7Vo3/KZgHsAvltAIXdhL0CB1nKzxZZS+vz8zOwatxQgF3hB268aW8WIc6VBu1E29PevNe3SvLdx/X+Fv2ufirus/6G0xhPbKBK+9igM/stDoRnEpMvF4GnN9+Vd+lxs+/yFCtlii0Kt8Sf+T0jt9lEQt8GgkqpUcGxKYzhJ2FBy0ITr7If4Hd8s60eGW4Y1w81fNW7wY8+YDvjv1EAytwHFtV3bMgdcwPhhAyPuaFiYXKaDsQsnsSA10Rrse8Xx77DN72WlFeKzIfHe+zFsTM01vSRWqtuwiLvhWLzMZ7f3lyTX/FLN0rhp2TbBMPh1YJrZjNX3rXNGdlNFCw25ej9iULGWKQN+NbhTP+434cxegEOAJMOaZBGfb1wsr++ilYbPnsK+d+OQwxvrcfuXIA5LkEwoNA8tyku+2wpe2gVfmPeoO1zzD4Gy8Mzi9pHNlkfiRHagG/rlA067FrkpgZVzUxbC4XyC3qJmcDWz+Rd3ubJArZmHmrg0W4vuKTR84ufS1MpNTZREGisrTCqtuRdnwv6PG6he4fcrojLxnDj955z9WzeGcd95gZlLo61Vfx6Rq/HbPqMvqY9uGlxfY1vU7gObQQLNEiC/KAYftZ73PZcvcz0CT9b+tWScXfWRukr8GLRZWweWVzs99vY73cx7tcY2mln4NA2Cnb6V7/7bfyn//Q/xv/8//uf42//7m/jAxuQ0q39HV+mzN/yfcX8ER9hauin2lrGBOTkPUoHcpRUIjtpaCPy32fcdvMxcwRyxYUwN8f8KmWtf8uL8M7SDzDtUn/M3NK36NraWq3BzIyd5v9b4qK21FNUt612Qj845LHCm7DTLpBNUoYcXcSo8x26uvHNCmSkjSirATigJz6V9MntbuA4ht+Tc3ZFIHbgy4M061evbPYJe4U5Mn6I3IjbgExgHErKo632BA/6w4k8a46wvjrhnzZ91Pzx9etd2MyZ+oI2M7MpElGiIu8tehjIhT2yEa/39aGESQ6SZxc73hOH+jK+Cif74KHVPoZhy2aHG3mRb3c93z+Hnx559xV6OVY2FdVDQ58917auNRYKLXkdduj4isZRuvQ1YfhGoJt7xs+B8a02aC+0KrnxukzpF2d0o97PxO/coH18yg15N2Ws25TLzJjUJfbh8UycV/YTddIrsjOvJFDkY3/w0QcKfPqgAIOL2mri1i+u/FOLD7e5GbPHrgf8umIvTCN+L8S7GRWh1RLJp76632PP4x5f2of24thsm1ifWtcKGniDhhn6Lu1CT44tmDw8SJN6Mcd7/shT/k8//wm/egJGic2Ggfz06LfvK7S8QtfE0bhWYksM3mK3e2hv2KzDzQ/qVnl/k1fSMUVlQ2R/vQs3POVzU0sUmnMHcuAAPOUjrWfog8rk8Zr4b3PuQK3a2gb66EUfKX9y2URb0KX8JczaQnhuEJfCWPQq3AtdxujLXG3EtyC1cWsdfUEbFZb23SFTz31rx7dctAXhVO6rs3HcY8MDNBFjoVs7kA//nCj7kFHfWmwYn/YBPQWiBmSmv9savqRMoDR8gKoMa22iJa8f4u7rA774JYyHF52eiIv5IJcFsH51QgZnZALoaLVCU4txP1C/j7R91hMufK+uR+LhED34+6a9uMaZ4uVELcB8aQg/8GI8VFbLm2wBaw+bNHO8sJEtfm1oHUMNZ1DKEXPaStYE+AdGExVcrbXUaUHv6kPfmc9TkPiQX4Q5yT5bY/wWGrfIL22N84LsxIV5h2Ol7+XlMXOa/ItPuIVxQIMSeCM/HbFtNwTVufh8yGIOV87q9Uy9ok5n+He+57bzt2v8EKSl1FAv5pwrcy4PQa+w/y32u8V/d5z759DfffyeevlD3LIOvCG+C/Pu88/xwuat9tEji/XM7wAAEABJREFUSPU+MqfBVwevkiz96lf6pGvBd7QV44XwbQ1b8Z6i1m+P1IDq34cL1i331C7qxXvKR7gVeeecKKFsN6VSM6Ij4pY62bMOHId96gahRYUe6WutC+eurdK/tgr9wrs0ZZ3nwFc/vlSRR+j3wZz+pK61Fek1xnpuTjDX3JNrpLeUVb5RqKdgUB2tD6SwzdSRehBbQKO21EFTh3ktYV3pg4n0T5jQPro3OpWjbw4rF9uBGk9bUC+Xptxtjl3AXd5kZg5zzCv7ECdsaZlf40wNGBoteP69f/574S//vQD9P4WjihXw/PpKEjyFBYkGYyI+UFi4s43GSYpDtL6FxthXjAFH2u0JdrmDv4/tboyuq0mOX344aYw0FWtgr60xl8aYfGoEjErTITzaiIHQMMc9we6JJq4BZ69di+12DL/Hxqci3rfgcvfVNyPeERhKVIKg3BBSCSTH4ykDZ+m8Xlj0Hgn2J46vYUHYoEcH0NhMaDqUsAeKLI0wSvzis+Ri3bHKAnt968N0IdoFyNHAQOB7pk04+kISdFBXcWIKqi2B1eA1GIRwdPHZX0Bk8FPmXl9dERj6JtHwM2dTBjc3+9gy1zHugG9KCRea3tORssH3GlQDfbUcL59K5cjuuDJ9YjHrjvNnngD71PcLTwSlfYZeWEl8XmeAR3/udklrh4N26gteeo7KULiv8gpRtdbYYQNXV7dh8WjfEwFYnDOAfdLzN3/7d2ww3LJoMHlFKBtbrS3PCzB8Cup8d9W1qR49bYDvUw+EEptSGGtjDn32y6OBWjjScWmtNuQw0BrzKi3ysyklCzjnpT6w5Qos5wlnT7L57uPH+P1f/T6uOVefwcfxttos0LApdG4SeKQoOMDrkaJg1QN2gZEoI8cmX62FNqC+pFOZrqP4jd4yQFMIP+NzgU34v/P4JN5xJxYOFsfrRmXAf6OgGKOHv00pqEhpM4tzx3OWr4fe85TTQktdggUO2JxVz+oVHF1p0UhwLjRciHfMV09Xu30MO+SmXGrNeQtB2E1Kn46kPECpzHaMdfPExXGrA7mEZIK+T9iFtmFSFIBxoJYK1rU/n2LgK/Jry0IMOazJeCYO8EQBvsWlf630F1kjFXAEqLZu4oa0vN9BawEHXZoKrsosaEFAyKzmU6wrioar632M2GpzAVlL1K7GFf7pUXqFqR4RR0SJODw8xgOJfppP+MdEMp/icHyKA75kjDRpKndldsNC48O721B3Xjv/yEZHJl02eF5JrBtwNmyobiqLojlekIP61TeNuxYa+iMMOD1lKiGuR40VylZ5eZTOtU1Jm7I6gcO+F2zpHhrv2Lyaubcfr6LVBlgWFUBOfVyY1F6Rn4XWhuMBmhTdQNzdjWPY9EtpDz/IRZ4vzVuYRNKq3S/AOwNAnfTYmHav7zjeOCofR+iTZ5/aPXLufcnpkA/gk04LBHUi/FJq1Lo2r+XbzTKPwrO/H8b0d31uE9guAMUpr86V/x4ZSFeEWDAVCLe/Yb+VvlK0U3prDfkfd/sYicvbEb8A/s6cd3Mb79GzcpmxW+ncOK+0EJb6M6Y/H45ssM9RNi30Fd/edN4N840H0gYmiIj8JEXQHNLOnQV/fWXzThmcOJfXbPiXxZ5y3pTIDRNz1w4ar7DxG564X+3H9GPzrQi0q4psf8sG0P/0P/2n+F/+1/9//Kf/8f8bv/71D9Fax5P/p3jxwQmFV9+v9G7RfYEe7Vy8vTGBa0h70w/C40K5bZHNFnvZbvfoYAjlHW9jS/Cv1JVV7EJ5KaOczf2+trC+6LGVnlgpPK8r5wWatR/fDDAuej7gu+u4mijEZQMNlidUbLzQmOv9vlbkb71yg0zGzI3mK2EJ3zFbcn/yQGzYlJIbYZsSwOcXPGqfxukJfYAkaqsxIB/nSUthTvDxWMGXvCAvcXOb2uOYb0nql2uRbow7Ekee8q1g/dR86RthJ/QrvoTV1+gv/LaWsUyKztid8dGHO2t+DDYGJ2q4AwX6U1jwmzsQd9TaolE/7LAPZWpMtIi3QJe2Rl4391pr9bVFNuShzzf61IVH34TY7Xaxu7mJ7e4qat9HqVUQ2M4xHoiV0r3yXrHLGqWT2oWN0rWeSb1DlD47kTPl2Tjw9PQYR3LqTKw606/NMitrL21PmZgDXdx4bb/NRZ4EdLXzsNZ9nLU6hLKX9t3VTdzcfAj9z3y1Jb918FkgTTrEeZFh7VsM8L7b7deFPDVA2gmD+cHEsGXsqoPvSlNH8jyjD2GB+pvNnOFDWk/waWyXvxPj/J+g/vTl53ikbhAmQDE0foAnzJnxp5cDPkbsAJf6311hv9aB4xClVfqWOJHLbcaHV+Q2A3uaXkOdXJPnBnRemV9KCY9b7HG3H2LEbo3Hyi9ljEFrH9csoG9sxJBvYwp2BR+T32XFwmyiyZPzKnAbtCifBuzgk7KALse84ivqzPZMLDTX+10fj/Dtuf5kY1q48K7w73z9w1g0vflBBw898HcjOiVGfBuHnPra4gZ6/Z5MfVEbll9hoin4xn+Ys8P2t8yX1lKUH3whM/EpC9gkBh6w4bvwzU71Zd8peTjE3cNdPJBLD9DuBkfqmknyLdwdcUMdWbtekS8uzfvGq9oqG1OBfU7xQr7T5pJGYKgHr5WZzWtp9Oj9J9+gf7ojflwW59bQxjlGoBtt96R+4Ic7GSO2yEuZqaMlZmqqY/qg/a5xvN+hv2y1RIO+HXavDHt8QBkKN6DPN1lnHjq5vrFecSNPugAIC0iZMZwkjtQrD8ZeoUVe9E+Pr282cTk/c20Mm6HfpqyzCYgm/r612JJXlOX1u3f5FxMDvjuQZ/TPm3cf4sP378ONINeBvnmCgMP1jf9Jh3lG3aqXLfPcsG61hTxJzxka1eOldSmHgdhGUxbIwXwuXfM8x/FwShsxZt1T99/7Bg/Nt4fNrwJ2fK2VOqDkOkM5Kyv5btjhFXZobvYc8SP3Frv9GAO+2sjD0tuaNtuiazRocly8fZTL2rSlOePuhJ/YjAUn6uZnfM28cGTd59FckJs/9w/h97cesOEqjcAvwL3wJwztXlq5nT+bUpJG6bMRKuKRutI8tfIcK59djdiU8Lv7tIHPX+7Cppz08TP1yxldq3dlP6P/mXglvAKOS5MW/X+m3nYTyP4k5C/oV/mPwwtBxB8U4Q6gSplUzFvTMVTgP/zjP8Sf/vRTbs6cGdvXFs3CAAMi25GMCDDsPuv0KlCj15CFp+GZvBc06TydMINTw2BSEvRgGMpEI2jAHnB6Xx01sLqA8onJ5emYxi1M2wKdGxxEw7w08Zb6q9CY/ZZ4jS/w+GHcsqC/yoDSgVtca6vaLSMCChHGOcLFmYVAj8NucUyTk+c6bQ/P8lFrI9C2SHyFDSgShQswYVbg11opXiIsWKRT/pw/EgCktaPf4OiTjiOJzDd0PrEx47fafyWoeG0S1CGfn49ZLDzgeA8USjrYxBz5kr4tCX0Hncpd+Z8ICKe34FZAXP2zBfAV6cQRTWDchvY+i4Gb632Y+EfgSLfq0B5YbUftCGbwKl/uNpsEvt7fxTObdOr3VVwUbncGl69f8g2uMzhG+Ly+vc3kLF2n5+fI5M+8E7RLpzTYtBsDl7vKbg7kNXBdXN+x+FYmfiHz57svBLC7fGKoDORTONI2kPAG7EYeXJgZ8BuFs/ysONZgqT04L0pEz5wdcxyvTtSltmHha+JW7871ieYVhaDF447C0CB/1lrgUzjOE/d+3Id0VOWFXTIkk704pUP99+ihs5U1yG/Rm+NmbFkatHnlr92baJ4I1gZsk4jj5Fd7EqaLTG2uA9fNzXXatvRemm+pWOQ7znvq+N3t+3xKJT0TNmIw1qcfWfTrL85Z4CuLhL5S5GPjfQuT7hZZ+URGTxH/V+z188+fsnA3VuA9dolKUokLC/mY2IAu1fnapixc5VcfPWILHk0ml2OeQ5uA9KU1ZgxhzPFa+Rfkp943pRCCikPZBEHHbLj4PSMmkcWn6JuAhxrq1MWAfPndUcYTbffl+RA/fSa2YdP6xQLlgE4+ClD3t1dsPr8PXzceiCH2eV9eHQuT/MwrbvzgEX35BYVu+rg5qA/PPNUz2c0o1rnS7aaai/hnikFlsNCnTrRf46Pn3Eq49oGEHzEuxBWxR1T0vsqBghZa1YH2cIQObecI7JwbJWUkDcaTtR0zRmoDyt2mPPTRz5++4GMUnC5CsAVAh375yNMc3yJ0I7C1Gi4a+tbspvibxBI1r8s3WlEPdNbcFNjpH+MY+outVmyL8fqX8baUyqbYwkJ2TrvRNqV/U4JYW2gt4V/mNebXWvNeibWgl3/nnRXeIt8V3hkD7A3NmMkeR8I/UiwpK4cWCV3FGiVqyl3fkV/5FqbzlbF27MOSE3YNhpAe6djuBhaN18mr8NJO1VFgTsKmSZc8Oa+H91ahLdvKW/IELdKkvUzEBf0RCNBVwCWnq3zNH6/knRM+pC1Jo/ARflw+0pENOvQ5c8zj4yH26MEce0Vc22fbA7vB9xLyK+9JJ7SUUgEHTmzBtwrNTbaMFRDaAbt18lHSNo3f+p/43NSVD2PWzHzPvb9ez6wh0DUwHO+fieoP2uAzOc+NTse5EHk5Tfl6+hn/VIf6sblVOmZiRVdr+D0H1+ScWltIc6voHtoW5pypW2aKypk6xfG+ceZ9uhDXkvagHF3g+HaaMUgbvWJBPBCjlaHyCMTf9y1sHTwrb+0g9bMp0aNTmzkPIvipWcgPxk7gmFO0FfPqBvoq48dhG7YcQ83R1ZV+xILfzbEW8Afy5yELft+M26CT7ZsOO+BoC0kfBHrdA7drNQp9kIz++MH+5NeCZ1OwQGBIBz3gOeafiv/080/5dvCd8RCZF8bV2vC9CosL9cwpnu/v4+H+K3Zyn6//9+C6YhF+y1N4F2EuuC5ws44AQddabMchFzs7jtJu3h3HfVwj49vbG4635Kbr2LL4EicUMpPfSQNyTF1G6krfNcZ9/vQp6X14vIc2YhBjlfFuP4a8a2svz49sit0juwP2toR+Oe7GuLkR3z6MYxswGTuMcz7smFjwcivUc9JSSsa4R/Lkgk9W5CrPti16HdHvHj96x+brO3Ks/dp0bRWe96Ed3WCbNx/exw3919c3sYP3fgudwNZ3tT/rqztqqTV3HPHHWTJCPfTgVK6ee9NYlA2lbkqJSv/gmzvUNV1taddHFoPWas88gJA/bWpTYtUl8cucZwxkcOqY8jdjcAGe8vPYao0B/gby34CtVq7j7aNJmTfMH6XUsK+gp4hEwii8DN/TNm3cyB7hVsY5HmLYKD++2fnTqqPWEqc106txA1rVpfO0n55+cYjLWLC+kTiTO6a0SeUyv+HV941J8p++z33pkCd17zlUcuA3ffPMg2J4HNCrOA/k0el4WvMlG2wHHjA/UIsrO0TPPDjgSdTLy4SPPsHHU1iDiM/Y5UM2Y4Q1k/CcIN/WI1v0n5tG+MAVPkX9ZhEAABAASURBVGTTLqw/B/x7Cw3KwPHy/sum/FATqoNubFIeOcNWkEyHLjYlsoYvNRIO9XDfuI/cS1ciZed5Wced35jxvrRJg3E9axXgG7+DTwFeRT4VHbg5pPy5DR2RG+cFeNqO4BZ0Z9+mgO+tbUohBK1NX2y1pu3lHAarL+WkT2gz5pyXx8e0EePcjG/K6/TyTE6YE1YHTKbmzwV/bTX9t68Nmaw8Ko8cxK+utZDHlDmyb1zLu/5uk55aV9o8ttaFtYrNsZfmHOkEQ8p5i//1NOfrH6AK+zpgWefUrkXfatTa6FrSXiXfzcQddPj2mPHJ75StzCmlJv3yhaVlTNBntcEn7DBxA8C45P3160Feg0nABzNE2KeChmFP7r+GzsbGTSGWgh/daqf2i6shB9/o68RN67ne4f/766uorfIwYwqghr7jGG3umZpirXmf0k+EYXPgA5tlP/74x3hi7SetNnX7mrXLlHHV+GHs9a8h9BXrGccJGyb+on6U3X8Mhs6Bjy4UbRzJDDqrgVPBXwg8Hl/i06fP7IzfswN6wEZ4skZwUfGbAivMe2WhlQpEoRoa9oZTUkSfllwc2idsYWrEZVM5da54OYUK73e1hAam4QwWAeDRGF4IwFkUcpwodjVyF1YnChSm4kwtBgy0by1qbdEquCkK/X4YcQt7JJj69L/1Fb8o2Sr4xFUKC6jzHAa6C+/OMbjprK1rYUDsgFu7GtVjz7HRPKc5z1a517eWAQ3u0rg1ds+9v4WOniJP+GuQm0LZyJOOokNnwoFPE8gJ57zwrC5c1B1JQMol+FTwtdqQW+OqoJ+ZADGFc6UHRqM16AfnYFAqUIKCKptCJritCQZZK+/efnhRrRnssQ/pDOcgaBOYBfcTDu3O8ozu5WGCRumyaDEpLow1YFzxtHxLgoMwCjASI0HiyFPmhO1NAXP0Wj29sCCTL53fIO/RAsbAcWRRO8H3kaY8LvxJX4XmBn/yYlNXPTLx9fRLclpxHDM4iQsSQ122C+/IqKsVca22YfBWDpDHk5sa2k0nTMYwCCH6gy/AQ+V+32raoTg3TNoUhMbxiB6lVzrEJ73ZsD3nuakBCMkhKA8xQI9J7kTBc8y56JIkuuoSgMhcezq+9euv0tND//q03zErbS5ijshNHZENEvaWwrfvG1NYrAnXBswTsnfxZdE6/ytfWPDlkvYsfPEwGfuaCOjPxIXHlKm2II3qPvxgY3kNbGOCNmJTb9Jjn8eJgmqi4Mr52JH3bPYrpywQ4E2a+9anztRNh3w3pQYHsWH3C8lsDjcNtSMLBGHYeYHj0affJ2SiHdqvbh7u7uKJjRvpc7ywlaDAjRvX+10MFL+tVru/tVXDC/FzCe3VJ2OPbFi6ab768RPJ8pjj1ZNyyIuNM5lDsTmhR+/LU4PPLfGhcizwpizl48w4xJhTnenJppRVJ7VEpXlffsQzE/smn9RSFVdotgUD7J/nMzTNNO1qztjjfdvEvCOyORyeM9a7cXgpotP3kZF8HbGVTanRJ2zjDoUfuhOHuCAt/JwhGjMIbb/1dbW/vr3RXaM1GvGnh9+akxboIX4xbxZeYLXcLzR9pwJDnI7vWkt/swhxU9IxZ2xZnOlM3+ZW8ImzhTKOgiDoMx7M4NAeueQ2sZMTUIMU7QPLN2APLJw8LlyLY3kNFpozcR3ZMbggB+87qSIPF6/y6r2CXowH5hV91iJLOXsdkFFry9giXc712qNzIQUikIe6T4aYAO0l8WUvslqgBT2SB0/YkfwIn7C9DvA3CmBmFnv2PVEwTsSVLXEgi0zizW4ciD0jcqppy27sPJNrWdOkXKQHMLkwdFPmwJPQI3H4z7KrIQ/KQFs2bktP6gIaxDsv/5L88Cu5EV6Of+tXPum7bPw8syl7xA7TNxiNmNechr6EJQymcW8m9hzT7wMmjZ2+GdxajYouulYzduVYdv2k6dJSVuhUePqMC34LUPk+gVt6LNZdIGROwd6EA5qowFUmXhurnScc71kvVHAjOEmSxaRFGNqGNGrLjrW1WvMhzMhmwBbf78lj4i3M1uak99lFPPpQLm48Srtx0QWCT8c9V+6IKvlNO+oaeBt6ryEt9qlPLoAM9FJT39KgLk7YhHn27u6emH4XB+ze/GHfRkZp2q8LWzfP3SC8Z6NCucnvljyfD0jw59r1oERSTOYnz1vfYm01es79X7CGtL0xN32uWADf8BBDefe1RYBUma66LsmXNgbUjPXK4EiMeyJWHYhLR2xGGWxqDeWirI07C7WpfTYftpnbNqVE31q4AWX+7yv4IrDvGVuaWJBxtJZVYIx1sVxrxd6WrGfd1PSeOPSjBqye2kldjNQ8LuCU60w8lQbfnGq7IRy79Q2qq31uCjnfccIz7x7g4Z5F0hM++kSdZDy276zyoA9Bhq0QVzx6S/l69Fr5VOho8KNOvC8N+tER/WrT3hOn4xfgzsQXZXm5r8yVI0YSxuTCifgG4BpnrRnFgxKcQiMGEXteaVwAVg1FxpFvMTb9bGYKGJNgoCLXTSlpg/q3/D9r4+hSOjelpI66Rm3OgNeEsSR8/0xRHr7JBRqBnPqRl+SBOZGfJe9P6NNceuJo18rTEMrK8dLq/ZwCvIq+O5ryMxYtb/iFr18ciYGeM3Sdwm/f3PKBkrbmAzz9RdjasEfHe5RWhgfMhHgaPq8tDMRk81nf15C+rqtv/S20McfKd+JEzIUmDI+KVdgIGdDKiYP96Lh0EebODn6cvynKn3tdSR0nPGzdOHjmYdWCTWxKpPztE65N2IW5a/wirsT6oczgBAoUIM0xHeOcIyw680e7sW+9KJBeoqu2lU+mICrhBB+O0C6MmYd6boxqI9/08BbPtZWECb1MXmUKoE0B/qZG4gQHACPzLieO35QS8tHru8ShLZtj3g8/wPLcBpH8lKi1hT6grnpiXO88mtettvDj+Mo9x9pA4W1kXHP+RX/rfejzBDZn4oQDW60x9C20hR6b6Br0w8MG+oW9Kcle+FEu0/GVePSa9BVg5T388EC+MDeXYD73GRDMpNWMecap2g3cLqiUDWZ0hqjzukJDDw/GRfNKZb5yMidtWWPLl8PL2zjHAxg6jvl2VPoKPGmvra74j4eX+Pz5a46RxkubAaRPSOsJum0T/um9b74DLOH/JTXU+B+EnU3g32VNrl2J2mqouAED94nGSFGy31+FT2fGcZd96sOCx2LE5v8IZkDUgFSsyjMI+uaGAVfDxMoomI/h0xOLBpvB3rHBp5RKIKihcfW1QU+ECykLjYLxMySNy2AifZV72E64GeHTkkCiPbSLv6Nvz5MY5z09PYJ6Dndsr3b7sDj06dkJYzNYdK3F7mpMw7fIcsFjn8FbHg04M7vNJslL8FBiQXViYV83LYNkA04jQVrkicPCpvXyUShQKdApXM8QrCzcUU/6EZibWNJ8fb3/9rfmJgDl33A2YdaKXEqNxNH6qOAq8atYSEgm3ROLMeWYjcBtIrMF8APBJO/sKt/4ZOrd+/Dp1Pv3t/HhvW+CjCTHOfx77Gee9r/ifDp9AR9+n7v5ykK5PFMQPjywUH56Zg5LDAyhoBjHVgbLm0EhdUjwsuhRRvJ94KnZnz79lAFggK8e+5Kf2mrq3bmAQlcLbQa+QQnqgWvQ3aPPjx8/xm9+/Zv4/vsf4v37j/BxnYWjRZxtC0zhSY+60i5NGtroGbkkfH4pb+0ojyS9lYeCDSAxdCSvXz/fxR/++Ie4v3uAnoWnOgcC2Jf49PlT+F//uhgGVMirPDMT+57DP2XRru0H9Lq4gwdV4ZPQXCwQ7GfpUX6bkvz3rYU77gbZ4OP8CRvVDq4pjN9/VFc+oSfpFrGtCb4Im/HawePjU+qRy6TZIk769OEr9K+81aWFu3KRf2XW4S/aizTs9qsv6ANuYnz+/CV+/vlTfOGoP7qwC/A7dstiZdxvSYq9KME5vzV1SJPp7OEXdEprNvB9sxdg0YvsSybJQp/y9Kgd1lqRcY3S0co6WBgd5/qBPKE58C4U7qvd6BdKCOvJ+9KsfSsf444xQx6UbY/PCqO2Gq3SOPYcvZaGhIOuZnQ2sRF+ZMEx07SfCjmOkR773aB+dGOU4v3I2JmqqDLIotnNUHUR+UHxGgfnykE69ujnHXpWT1mIbEr63pm4MYNfXcFySJeyT7qHN3pbSxkBLn8q9AvTeP3+/Yf43e9/Hzc8eTY+2Lcnng/OAWCBPvnfjfvkX5uTTn1swE+9PhETTNDOXxu6haYzvgIn4PQ3jWsuiN0lY2LfKuKbWUwdc3NsZk4Uxik3cMvHFp91Iegi6Xg6hs03MyhLojK/o/UUZo3mdePauOor9SNF27AbYmdzA4PWtxbGlrWNkfDpHxhrQePc1g1Jn2+VDW2MATse4LWvg+RnXJ3gWXbqN1mucwp0u/CzINJft8yzBQal32tn2huqB1aJrra0bft8OnZ/r49OyAUhMCf8IBJF881dxFFqzisca2n4RktY+oT27v2C7nI6hFoEqxsAJxjtxevMXW7mMtDxDfloj9Je4Q0k6SOQEGt/TdkInynZN5NnUv/IRLnMYCjlV1FbFw3/6WoLlI69Lmwqzuhwyjf8pGFTyjd4hZxVGFuRs/K2KTtbT75Qtgu4Jm2e5vwowU+B9xLqjouw1nCBlbUB8Ef0p235lsP9/V24CdvBWw9thSNDQrlMLICfX57Ix0falDHd/Dvj22485Xx89+npDr5n7EiZF0UErzX61sI8oy0CkHh/jEfw+Tr8I4tWawXxdOilbIIcNiUe4WvfOxZ3zt9i8x1EJX8A0sYvmx/WKFs2UvqKLTLmjG6V+USOP7IpJQ/qFQJDWZRaQptQ/mTkkN9WW/T4yxaZKrPaao4p2FLkR6GWlGetLK6VOQss9Wx3QbclGINR6PvK2thp/H/Efq0DtGfpsamPCy/Myg3452ceCrApqTykr3arXQnfTY5T9gWyhba+hQuenXy35s2w/4XNEGP1Ab6VoXO1EQakPah338r8+PG7eHf9PnLxrJ8DT7k43rZgr/qHNFbkJW9en9C7GyzprzpgKcCttIY4ib/YoLWA+dK83WNPrdWU5aYIpUAKR8+7Gj4k1O46rwPO0Z14jsQ1N+3cfLLGerz/iu1MoT24ueOfq5hnP999iT/ylNwvgj3yUKSiG2tBYfoGiW/AWctoZ/Kirtc4R2yCttoqtFdkWpL+2pXQ1vbklXFPnMPuNrWo2ajA3hEvfWPu5vqW2vM650qPslYusAB/2DF8IMLs7xo+0Wp2aYfSYTviWz4Q1J+0DW3ETbknNrN8mGk+nKhntDHH25AQm0T8Br5yOtF/ZNPLOTb90TpowT7Vu3Ko4Df+av+OP1CTis9NSTdtrfMc2zNuJC4Y70px427O9UPaK3p1jDGwS14WHmQ9xpGcrd2M5ML379+lHH3zZMZOZHh/vcvvhNSeHTcMfQzIVNvVvksUny3h9wsbiVgdfMnahZhKAAAQAElEQVSnuOzfkitu0EWrDfKXjD/a1j0xxHrsFZ/QFvUn39D0rfe7rw/hn9psSglrCPmpnAOAH3CgmA6dquctNtDXCg1L2teE3Rn/pd1mPajMlKlHaxjvpzw5UZ/6uTXSnd8TQ81+Qq+ug5QtQ0L8PT7WKzf4U6dpk+hNutFmaJfyjDioycwFE7RSzwMAj+F3QCMH5isfzrAzewg43HPhvykla3v5csyJ3HMiBtKdelGetpyLDF6xkbXNoo2utRxnLeEaVH5Xv3mjY1PwY3FCC0Dt10ePxJqJdiIeepywSeUWfLQ/dbjbj+EGig+3bbc3rCuxtYrsGYYIVr1It40bYY0x7vfZLR0HHoTrK8LXvsShPmbikLFGvXn/jK06X0oLMqnYTuuHMI/sWRPtr6/w3V0+QJA2+wv27lj1UGsXrQ5hLrB/58YzG9Rb6AUckltSTh2099qP9kwTRweu0lmJRSRN2Ke2I+xr7FjdlE2FpwU/XuFU5sjr1X7MdfUWPAN2PwzbEL5zQcgP3gIB6zUcogNlNXPEWIAZsYl1DIe8/kv6Vf7jMAMp/ChklVFKDZXYcKCGQRhUNDYVbkC1b8HZLJhe2K3XICwOAxi1VYxtTUAqUweSz4ZRBANm57EzacA+WDARXBxHV2wIYh4dj11gUEHAPhKUp0w8FQPNsQzQsEtZ8ZiodNozsO03kZwZo7EZqDUm+ZLu8oZjIaDbQpq511MoOWbG2XRCm3AMCrYXAk8GZvvF4+KNCl98mK4owAiH0CSd0tdx7jE7vv1aDTrp4N4ZeO7UTgS3Dhkp63SW1iLpZQweiiNEykCdVORQuL/Ev1BwzxTcEzI6hnp4zWBFEGWSMpQnx3fArsDUqXuOAwF8i5MPFFzikVfnW2TKT99q4iulegl/K0z5tYE+5KFCi/OFaSFycXbPW9cYRvDAoX1CeIK2iSfGzk+49NKVsJX3As3ZCIAT8jgxflZPDNpAh/TudvsMvDsKaa/FbYDKtnmTbSgdyGaedqnuDLJcRikl7bO2GhXaIcGBbzTkVf6Sxgnb9C2nI3Q4VtuwkDm8FTQGbFH1wOmwoeDCedJsEJeXDdDE6XyPwjBJKu+zdmS/DbpMZo6DmAy2ysRrN2GvSBwmGvVWNqvdC6/VFq01IbDQmMMNGwtm+YWx5NH+lFWHLhmpnten+0cKlTlcmEg75If2Kh2FC3lRBhZFR/xcH7voBFUxorzBH8IiVVqdl7Bi/a0mvCet+qJjshXufmuVRGzbJDx1mmNLjYJcnbsREAqUpmV5RUTYI/dKAc4GGwNfypMx8r22oAgOCpAZ3zhQRB3CAtUmX0xfYw5zYQYagFXBKUwbcDel5H2wJU71qn6P2MaM/wf98faZ8WV1azxaln+JCu1D68JkmLGIa+85ZYHOGTu3Ob1vNQv1Abuu/aqn3CzE9oQLcn6wKOZJt/xpH4s2xD2vC4DXFom7YRfjSKGwNxHvw41FbdYx9qlr6YfrSP7lHRrFJ51X13v02sKPuCzKPK/gqY7lKB/C9LgBSK0NkAkx8dWuYipLxinnuykrDMcLM+nuGA9eN4ZOyNVCc06eIjpwCOOCb1NKbARQInW3qSXjlP2Oy01CcGrTZVPDL/L1WKANwvjNRH4HH+WgDDIuQncHT3bNyFT9HslTqywahQsF1DCG45O0czC0hDLNBTY45Unb0r9OxC/nes+RwWdCl/qQTVlcYpb9mU4AnOMxtg3QN6WEflAKfECb9FXuBZ+LfJIvJHzOuUAqtsI8enIsNgM/ytrG0PQJeRau+PyTXjeFX/DxZxZT5gDvV2S7jgNWFKdig2gM+oo0YV/aUX3LnSbstFmeykpP8EkZM7aUFupI+VVk7bye+T1zL/JzLNQnHqZyLDnnMnadDy3yBZ/K0IV18OnauqDSr9WdBb/wlJetyAvtDFRzgvzBSdrljB8G8GRuJt+s7RzOb7UCff3Rvpr1ELnT3O44F0bWMuJNPyAGKOcz+nCWePI8ZQZ30L7apgtFdMPGnHQkrq5F1xo860PVwXZJFo2xwBAmHZArwegEPNrrLA90SpewUskL/fDrT84pNXnaFOcy+BfwrG3MSY7V5gY2RTOmN+hgqPLUruVV+9WW5S0JzP4lF5wn5GeudwMuF7TKg36o57c/xAIWEcIRRm42QPtFZpIkXPEpU3Edc2FprlowMUb4w5wzvHfoZ8sC44qFkBvBmyJvNhYs2P0Jn3PhctGNFOSbIx1xCafT9l30ScsJn81+YKZNcvRaPzYuSZc2oN1usQPtSr6kNWWn8JhAaMjFf+KWf+h8lRZkc7KxuHxkE80/dUeR5Pop/J42+ZzY9DlQIx1Pp9RVwx62+Ih+Iy5tzrrbI2LIMRUd2RyTuoeGy48pqmL3wpBu5WWfsLSJ2rXY7oawrujhV9rNYQv0Og5v44AdIe+MOSLljnOVh7LxMsfBp9cTMl/bkZpkosZ4pZ3ThnNsYXY2fnkj28KYKd/APVJrL+RPbULb9qiuNw6nLeI5zXF0cwN52i8+bcWjNAiyYAvybIyRby6hYaatTHivVn1N/rSX2WnhvR02dXNznbkl5cGUinzGcR97Whs6xq3+hBJynjsa0pZNW4BOkIU5b3lF4ghX+1HWXWMuypdW6T5hExPN6xmeTtiimwPaxcF1En0iUc+bghD4ASK3IIzf2mLryRMdDdgb7iUdb/anLPRV33ybeZh92RjSNxj6xsJCrTSFtd5TboKz8UROcLNCW7aukR/Idgpjl1x76BvarmOMyVIkvs3bwAsdsJ/zvv1CPuoVN8xbJX9DJQD0V6c3NrElTtjKRfk4Bwti9NsMxns/eSK2LNgut5hOPyfi18/lQ7heE0giG1DcILLPDUTjknHONmHHJ+C90oTvPPNIay16NmAaflmR9dpaWAv0rVGXEFuECx3Os2kO1uCuW+gKbUo/Fgccw2JJe+KEyyV9QZs4zcc8X3UdGdYLyu3waR+A+Z1X+d1XrA+25CVtoKvYwFsrxfMVtraXjT71g/jJfwoIuMCr3HfN1qpzKqQgv+DDEH6j+hmdz/j00cusV80Vyk+Zy6MwBtaV60blQP0GLGyyB6a+c31zG/YLWTq7htzoE054MyHzCxsv0JT1HOfxrzrp/wv4+SW7/87soGF+fknESlyJjYJHAbW20Hh7FMYlhjOHgetIwa6Bq/gtmwn+PfXNu1sW6ddhAaESu9aiJ2HqOBWlYuEY9ZxNp/JeEQ8E6KAnHE+YBnaP3I58nZfF0bjfh45XuClOYbbauAo2i55YAD9xPKSDCVsabtnJdxHtoMMjY9jZFofXHcYn7lcCpXQJswKv47794k8+KUK+BQd4NljrwPl9BTylss9xjs8GDyZ7adDZpKNHDhe4OsxEkD+S7I48dXDh4BNEcfoKdY8TSY/B/+HhLgsKaROG8MRlgaTTGUQcZ/O+82ptKaeeINWD1zmJk11td+st+MVvApBeYdgWABaChjLOIqir4YJUOW/HMXx6cXv7Pm5v34VP3tyY2I5DjOwq39zcxruPH+Pj9x/Z+d3jsyX/Dvru/iF8iiZc30YwAIjLxUZuWDw8xCMLD4Oi+jfpy9sTGy3eV7arfiKk17d6ssAkObnZ4d+dZkMPwp1JoPKk/Zgs1IFyDYxGWVxRLPqmhU+9vLbfBGAxb5GjfctvygD5Sa8FQb4xgV0oS22mYMtdJYA1ZMSx47rVGs7V3pzjWPWxZQdcnZogT9jGQnJQ1tL157fRvIrw6Yt8mTCUt/Yw4FsdsDcFzPChbnbjPr9TQB2Ic4bvu7uvcfeFxhEFxLvb27jQoc6FmzLC9hxvovOJpHJqtYbyVxYzBZ/UNPga2Lkf9/sY4KEyxkRu0rcgUHYdNIl/wGYd47nzLEil2WKnxwZ7YsC3QpRr++AmE02tm6jcc26ObatMMzFAyCvykn5t1yaNC/ekV5uwCL/QXLDfCp3K3uJCfv2zSgsbF7eIL2r1d8QruvCtnQmfll7vClM9Wbi1WoldQ9IYpaDbLs+nI0Utc7UxMiNeQwA1owJAOVzf3sQP3/8Q3/3wffhl0OpLm9QWpO3MWO3A5n1pRYxhUSJvPhVUV9p+4ohCvJyIuQc2sY74y1N8/eJ3YdHwH/WoLoQhfGXbNWhHpuJ8fsQH8Q/t23HfGnFP+djUqYtjWHAKtrBkAh/wb/WgrrboWL/RrnwYIG36prqoyGp3NWbRjDTQGj8SxAEB+Ru4C3zMPN0/5tNP6U6/o8iaKOon4qG0nLG/bzDWmYh5yQLk9EazslPvZ67V2ewcCu0sxFG8mxHK8shCQdu5vMVgrPBcXNIubaXw1BR7OoHfTd6Hu8f48vUrxfAxtEf9b7fbJw0vxJ0JnJLlgntT0A2bHtI9uXijWJ/A+QIs70njK7Adr56VZV8bcIdQZgsErPqYEz6m4dC0s00pbApUWgvtM/hM4Daezvj7Oi8oDAtjatrqlji91dconsUlfPmUN3X8iu+DKE7M186+3t3F5y+f4p/+6Y/xX/7+v8Q///hH8uhD6v4Kv9/i98YuffPSjG9XxJ/sq8QNeNCO1Q1KXmkhdvbELYs471V4HoAlbT12qcxhMlyk6mvxi499xtsrYrV5ZfSJJQWuQyxid+M+5ac8ha3+tVvl6dtNHTRpH9qE+LOwpWjvayPO1DAfD9hyq5zXxpP1IZTbMA4s8MZ8yr+lf7MpIWxz06aU6Lt1vvEh4zSLs3levytEfzA2XmxNG2BKyqI2ZIRiXdS5MeJTdm1z1d+SPqGduhlhXaFu1JP9JQpxhxyLXvfI44q25Vx7eMWuhPfp85fMjQ2du8Gk7fumtblXXOo+gLMpNZynb03628sUE/aqrFAheFqM+33o3/q5uPrWELvSRdJMLKXkuB2yUg/mKO+JR3t6JB4Zt/QvJubPCRz2Jz3kdWPxxfd9i+v+60P4nWm+Zfrl/i4e2SB5ZgN20laBANr8rY05z7pAP9WupduNXmW11mNPIa574KgjfSXHwX+Fl+3VVfqJMIX/TO2R9JID9Iu6qdm/xd569FaxkaLc4DuiROP+iD1qV26cHagpD8RX3+5ZdQ9+ah7/R7cTOaLkXMjnRxon/PcILt8UTvqQjbQ0aNvvd3H7/jref3gf1+SQK3Thn41Zg5XAFoGhDAhvKIML1bLhFwCEPWMP2uaMrZ3wb3XrePsW+2zIdLUt4g1x68xYc+gJWo/UuUfoKfCqf+hHQMcHllz4+eDI+Kcd6xPGFscq1wHfdo7XUMYPFAOnlA320sXw9raMY6ytLnKN/JTMa19+/oQvvDJ2G+O4j/1+jFq1P1PjEidiqjWjMev+7g51LTlOEEfotq0xd/ZWqKPW1xjQ2Rb6RmBK5xbfVt6lK9QAjhXODli7MO6oY8eXgsyRj/yN+FyPjnri2gCcWjtoPZOTj9S5h3zApG0qZ+eVUsOPcvW+Mlt9PsK+DrtqtUXluCmVoSuuV3Q0o7vU3Tt+hQAAEABJREFUG+epO2g4k9+8Zz7xiHTZ6K+Zb+UDqCEs46P09m31dWkB+PoDHOOZ+n9F38JZ4UfKcgbHNJ2ICSf4euF4RD4TfUBHFvqRvvKFNZT+6n9cocyXC50cRSRtHrNpQMzdeOG5x3/VFssecCy6Mj0YM7/PSeuCzo/556hHdA8VEMoPfZdNHWWq32fcwX7NJfKl3E/IUZpnxstnvOH3esIPfbtLfnyD8+nhKd8Cm/BN6xph2LQnj2dkI4GbIpAFemf0P+fGt3WT/LkO0n6UsfjV+Ql/E3fft9w0cXryBk3mZ21xh5/7J6POlcYTNFiX+wakeUSe4Jr6ZwnXC6/IWZvpsWPrknG3RzTYDwlIfTfsdMy/1umgk5ngmunTz41R5gtjrfClrWKD+kqhLlb6M3JzjeWmmBuGjrHNyEBZeG6emRhnPJBXVMZaYx9unA67wctYa61jrl9vWIv8zV//da5ZtH1xSueWWqWH3osvrPcr+b2lPW9KCX4S3l/Sr/Lvz4yqhgoMA3PGSjh/u8UZPwu1NDcwnrVTGyuplFZrfFPYL7SjYWTTU5jq4YyjaTTBx+Kj1hatVeB4bASwRgFLgGeczqrzOU7jHjDwCi5hQkwGPM8NBsL0XIO3GYhMYM6foVlYHQZ9Q8HUY2DyqLP799UTuOAGX8NpGKuxzzhVV2t0rSZtwoRkHIiZjFEG4rNlkiV5SoPNezYGE8yW8FVdizkXN6/AVdlnYEjTRODVCQ3kzinlV4Imyc5Oz003A4POEVC45NMQaICYCn3et9XaQoeVTtvFS0qR/opcdRz4QwnKRNwZWFjAeNRp18R0DB0+iQDHAp2zju6TAppFjjwCBhQFx6zR67TqBrmacLoCrg1NRoEhIxahr/AqbPEXxujsHr32vgFE2OJ02oV2jwznFnxDz9r/53Nl6rykkyCkTIW18jUTKG0LZLwZocRzKm6L5MZiwCRfK/LhvrKwKSOQpg3sxoECZJ+LA+2xInvl77lwEqRyQr/y43XAv7rr3sYK70Ti4ja2C64cC0KYE4ZN3pRVMNnr5AW5eW1zgWTg1l6E53jvG4CVvW1TlD0NGHAdJiROw6cSBnZ5Ov9CjgxPXYpv40AGCFcZGNDFw62o6Fcf3HLskJX3hH2EPse+ktwIH2+wahTG9BX7aLYWzq9ci8e50uYxW4GLUsJ+x7VaY0PLsdzf0P9GWupRfCeKPG32JF74SRuAlgW5Bh9hddCwKZfJS25Wz2Q/+fN2od9xF9hKjalv/qdu8AT0Kr5cjJGMIYAhUH+BU3+VdKcftprnBeC2ylH9u+nTp9wqqNA9MDelpP8AbMVHHDpzX9psM9fy6CvfM3atXdVaM17aN0GLRf3h8Bx3bPI93N3H4ekR/51TB46VBuFLMxRjC1MuiISnLh1jv+O+2TI3xA+QGCiUlZG8azPaM1IB3EJ3CRcjFtRdbXnPeWeMXzvrKY4dH3wuBZr9TCTGqxNke57hHb3A6wzvZ/TIcIaUSHrQzwaJeS/xstqxoEr+3ShiEztfz+booku/n4zFtMTlRFrO5dcZ2/BNg28xA7zat/cgO0C8trc5yqWyIekx+7jvuIQNvCSXXxZlJ2Bpi8LLfsfSzrRSBMsv5nCJjeAPyMxzx9sWaBO29xgNOmTAxMSdMmA+netvTrh3BueMbcjPL3H+eYxapyGPGfmKZ2aOtuR42wz93jtqT8ASMsokd/0L9jKz2Jsyhs7Q53j7K3Z4aemnXIvTfmVgMe2iEPVG2WDzm5UXgKZ9rjCYAX+gT/ja+urPUxbSE74sXVhJ2ou2Zmzw+uykN1kCIue/kMtemYNYwnFu7HQN3KV+y3/Otf/SNhDSAaDUEraOo3haX/HNFtYdW3JbKSXOKNL/0fSELBM/c9WX8VjcxsJSNlnYb1kg2i0/j2wMufHgtf5gjLZ+Me+7gW1hrU0XcNRawzHK0XsLm5jmA3HkPRBexvXYj5tZvrnhPeEv6Ei5wQ30DyE8eVUuvsX2hIyOxE31Lw+Ot88mfMdmExj0bAqQftGE11VopGW84yhuRBPKz3zaIUNpEJ59znGs8wQr/nxzls2fGZv8ZRxS39kPjdZvbhxJa8FUhDEQj9xwbMQW74lDnWoKnjtW/3cheMKehacctedsyE8a5NHxp9MpF5WO1Tfsk2ZbiMAb2No5G14JHT1x3NvGNO5gW5WCNdIGn9mosgnLdiI3TdikTZi9tVJtOcfckK1WSFtyI99xFflVcGi/ezYXxnGElELuIk5ie9rEjNzO6ccr94t8IQTjkH3ylvcgVLzSaVxW3/ZbsyqXdRwwmGscuMhNOuxzbjYElvORA6dAdQ70cO0476lnCPU07c5rrMdbNM7KajcV/hvNY45BzvwAEyL4fQamfxkcv/pVVGLviP9tkVvHnE0pGQvcbFd2qENCvsWUDtlJT+odOB6/NfKFfaAAbg3tbgvs2mrEJlKH/KavvW167vGhlpvfpdtwv4Z2t9Kz+lYFnwv1WlcdKlNlZ+yb0ZHwlF/XapjPUHTSql1bw/nGhPcQEP0lcehHwcecpD1/gwMuYdGVMLRZcannCn5xSI/9zrMhnCAkhfMKwvLcfm6EcU7eC3BV2hl6Z2t8mnOVlfOEXVuL2mrabc+xRxdqS/yHfEPoOSY2v4WdYyv8glAdVc9tpSLPgfgoLBrXm1JSn5vy56O0CCcb94vjuDAGqsuFNRC3Q7jdG+0Lun7F15TpTA5LmXFPvcqDrWPSpiAEYPnbexGF+mPGdyeONuuRWfEAf8NIJCgcmjhs+oHznF+6hJQqPKdvzuQJNhHB07cWXVe/wViIzcr1DCyg5n1/bUrBrlrmmoGHJJkf7BA0xxm9TMQy2wmfF5n+O8OnOfPw/BTmkBNx5pywgQ4tKSvml1ITfoMeZSbd3BZMbui5AX8gRx1Zmxiz7AMCPwtjZmQzEyOnMJfNwqeVKJmnVngMpS47w5/9dDMv/vzBUBbik7Lzpr5rPbzd7pIu/UI48l279s3Ourram+PdiC8Yr+scYfyltTdV//uzdZYEFIZKUdl6oeKyoWAN5ISjmSjs1cj9+8d3H25zt8+AqrJfeMJ8nzvDdzzBeWAH+ZAJ7AlDc8d+wnhVrG8SXbEpc33N4nrcp0EId8KYZ42dC53i5uZdBmUTgUXTM4WMNDnu8oqiBQO+FBrTNJ0pXF9x5IqpBucTkEpsd2P2OzcLDRZPnjso6Qavu8caewFYGmTfomuNebS3Y+XYak0n0Bk0+pSdWJxHH8gzUPt0yoJHmqVRmsX9RAHkbvMjMpmQqfhMSrZSajqevEqXch2RzzBsca6FvinEu6Mg8k2a6+uraLXx1GIft7fv88llo0hq0Kk88E/mzOnwJ3hUtjq8tHmUplWOTwlfWgoYHPcMnffsiN/fPVCk2J54Yk/QoUjTHpgA1+uPsjyhW59E+gTQ/0XKo7vfyqjAl/QEFj9jT45fZ4qN9tYv3QPJeRwHNl7G5GuAV+cyKlxYCEM6DRTer8g9vInlLsCekKl82WZomgmk4pMO7XvFG98SUDD3TKc85xzmcxkW2e6sf+RJ3ID9yO8GOpV3RebS4Bxt5gW7tNhXBs7dFBi14VOpc3R9Qv7SIX7n9thKB5zKcR36trjusC/uOc7kJnyfsmifjzwVdQGRSZFgbyGxJm/mwkdD9/vrG2S3izZ0IZ7FxYRE0d8BV3xra6Gsd8h6hL9NKXGERm3DJm/O77GlnnkGbG3dIsektNr0kQJgSnu3CJqRtXQ71tfs/T6HLU/e9CfvC1M5yNMruM7oC7JCetS98woDlZNNfFzyUxD/kniMIepJfAs6V+YuPB0vvRce1av93mdYykL/led8QwC+LA661uLqZswYdCThyoP0gJD4ccxNli9fPhPHSPDxL/F0YLOFJ2QjBfq438XVfuSpx0iBM4R/HiIN4rUomU6H/C6ME7z66rX8CFs6uiqnWCS60SdekcVM7DtBg/wp5+CjXLb4RA+djIam12wu7HzK/fD8mG88ymffasi/NJyBK15t0zeJ/FNG5eDbSMZf43ADprJQJq02sJXUxc3tNceWcI/QLmx9Sdl77oIe0wbcglzgFlybQOLYUK3E3k1hyEK8OGTsWOCt2Ffo61a+Gb7qhHsb5lgIDH0L84pvFVxsQT7UtbnndDqySXDMokS/8mm0G2VutMvrq74LVVkAYljiLMKnreclca4UcB6cQdemlIwHdEarFf+5jtv37+Pjh++IQSMxdAkfEGRchld5hFvsccknXD7lmsDtvda22NIQPfLsiV0DTV6E7caCMlff0r/685qjpE+41XnoxTnek/8z8uNHk5S7PFp05UneCT6rHvQr/cu8o949ak+pN0YJU7YXYyPN6drA9fVtfPz+u/jNb37It18Kg56eDvH17ksYf04UigU5drUKBVNcKJ4X9DGjjym0R5tymI0DGHvaCPHnhGyemT9j34iPfOScI09bn3iya3vIo/j8c+gjOUY4+oT0qf98y4L6AsTgx+6g/enpLj59+jnjlrLb8dRR20adAakxcK1d5WYK41f8c9rmWcBAKjR1I2/CcHzrKJ57+Qx0PBHjZo5zGEstwk/Cwi/0B+WpjgeewO6Mo8Cb6Ht6ek7/kd+CzffoFYlRVB+pi9Ym3rUoHiMfRkh0KaiVkUxUZ2cUr/94zi2g8wPR4pXWrtZIumsLN/ttneebBpwgVsz5FN94rVw9PqPXzP/oQ74beaNnzsaYBBJtSN/SjibiERijbVvGuR1xr2e893JBi27dvBKO97Tvq+vrMM68pz4ciP/eF/eBuutwfIlaa74ZeXNDnMHnL3MlGPSIpbBoFN8+boD1AV/Mt8p5Si5u5xuztFvlYD3yTI5NeuUJhI2YKa1XzuE8/SlKyv/rn34K/9dKn/grV8etbR/y4oaKMcVcK//SpJ40mfQn4pA4Z3DN2IL69uj1ap+RPFTkuQX3brdHfkMIwxiwRYbyJR/KxHnqwGv16RjPD/Ck//nGi/Wi/Dk2caRz4Qf4mrlCes7QA+uxQb7qoW81NzJwxfQ5NyvTN7GxjqbsXJw+s4GlfuS1Mnfc76PUQmzXdqa0fe8341IpUbPVUP7WophjjpGkgoyFezk6tlX8iSYMr+0LPsvFtqUbIQv/4/sPYSxSbupC2MLzXB9RT1esHcy/ykxYr8Jh/sImQcoG2MpJeRkDzZNHdMZtFtwt9eDiUn/WhzelpG2/o9bzf6/Thxw7v75Gj32qK/NS2jJjUW70yEJ+YFezAO3y7egQ9ah/2jalAu5NV/AqberhDM0bAGyQtXMAwuY78Yb4sdCnDtaNzxbKQDtz4e78AsS+1XBDxwWy9YX5KW3WTa8slhkEVdoz2LGFkm/mG6dszneEtYqyegWvdAxjTw7Yxe3tTfqfb7WMO2IUtqz+1NvxeCK2sB7h4bW+eIXNaNfKJRubd9q732Wo7Pz6gqwFe2jGFvTHytHm+ZpboMMAABAASURBVEZCaPLlvS3zKzLWPrkdrXW0IXrv9y1qVwPRETLgDFnlmNq+6aWBZ0v8b2yu+NcjjleGpdQQx6tfco0u1FpB/g24GbdYR7m55xhhqhOPG2Z1b/RW8AjL+6JWV54XxhThMw6FpbyVl/chNE4vE/nymCArvFnnjFdjbMfB6eH6SV8W3qWZ55WBdJoHJ+LxA5tvvrH786dPGcf8XrYDD8N84/iEDi9xQFqkdaAG6aBZmxfRSnPgs8iO8fqANuV6wo109St+cfmwMeEVxA1fPTag/wnvRJ6WLnlc4S7UAofkw3pJOPJpLG7kD8ecqJ09er9Dh5siYGBvkBJ6qODQ182ZypDesDnn37v998b/H4avzQYFoIiC8dbaYbg4CYrwWufYcF+r1bjWRkFEYbe8KpIS+eRXA3OOrcAarXxrwPM8GEvXGpDWdFFRek+RYDDXWKFEXxFwNg1Rw76jEH14uCPoHMM5e5KAhu0c6euAM7Doba2jf8WnIV3oFpvXGl6DR+EaUA18GrnnGrwJ3o2sIw51smglwRJDgVmyqO9a47ySZFdeOvD23NuNQyYRg6p8J/HyTJPGxpjLfXHLpHx4f6QgsBlIlbfJvHY1tgTdGzbJTECttlykKOuGM/m6oAXUbj8S1GmM1Tl78Ni6Co3g3pTCvEpgXOkbCHSVPmmhK/x4XO+tTzQMCEecW5lIq8FhptA5Io8jAWgm4Zq87DsRQEywvu7sF9ZdNn68f5nn3IlC0QLEeeIMbEGc8l9bRaYYBvfs25TCQralPLcEHPkx0EjXK3CWN/zBp5R1rseVpxKXY4VP5aZtyXdXGzMIfKc5TiRJ3yIwuG7QYWuVBFNzrjZjMDyreGZsSolMtIwrNkkNPhzBlnNMYtqXuOnJxZH8KyPBGHQZmHqQJ4Nihb7ERWeOcyDw1ekVCbVrIKBvxgZtyb9Ji3vOc3i29ZdoRUGrIWxp8+aCr660BHKtbFaQdJCrNhJ8cnGNHk0+wpUH59tf6Bfd6a1fOPZb/Nl8M8hrhsU6diGxzOFrq/kKK37kucnrF2Ri/us47cy+Hll0yFk/PaPf1LOIgVprSX48XnBxGz7FGHzYAGOM9Eq3tmVRI1zP1f1+v4vVvyoLxiObE0+5EFzhlZSLxZZ+uNtZaAxvODvsor21Hhh9tIHWuiyE1ZtNuW1KYVxl3kqXMvN7HkyGKVv4Wcc6On7xWZDHzEbDnLKzQ7+waSva1oXOUmrSMBBveugY+20MJPhLu/A/YydHfFWf1V+FYezrakNuNbRjN4Eqche21x43ZaVdCvUzL7vW4GttwceiZMZ/zuC4jHaR4T03fY8U28YOdZt8M0c4HMLYb3zz/BtuLoQ5Ac/+somweLQQ794mnjUejYO2cJ4NeSI4SQ3pKMiGrsgNUmxI+i+dmyjEwQLvJfgFRnqYr5xesW1p2pQSG+Rhp7IYiMvqwBhh/wl52qednfHJE/O8dmxrNVqtgC6QZCF0ZMOaTUPQGfdSDuBT/zOxdIY+0Dmd8YyDvgL9/ZusK+d2Sp/tlbjHwIQv/lZb8uEmv+OkwRbgE8cC/Bl8l74KbT0L9x74nq9dJeSvtor9l7QjF1/7cR/GJ2Us7jzCrwtS8+UqjyX9J3EJDLwX/KkDdUncWftDspJ2x9je7nAvokJbrQ1ahmyel1LpKwwredR2HSc/2oj6mOcz/oJlQJt47EOrLHYn7s9v+ibe059vsWKX6sw4qn2qE2V0hn55UifCsQieyBGeY26ARALwM6F/Y6X2BVFh/DOm9A1aQT4z5swxf4TJhvEZ3MZfYeX9VDrwuJ+04EcZqxgfsHuRnTYjTYz0FlOlxPZ2ygHJhHbSt5ZvqerPvkVRlJ0y5X6zEetHdHp1qZmgF6ZSRm5oJW3gdl7XWvSM3xJTttQKzrcYL8G/TaoD1su3tmHeSqO00eDPhcZGGjj3qC+P+z2bqTv0S+ysDXtrKzAMmGFRa6E1+hs5snJe4xKTyib4rFikd37zH3ko4HdcqzXMRW4Q9PCwKfhhoHv84ETd4maV+jHGHHhgs7Zn6snVVhgahTm1AzfNOguWvb02+rIfOvMG+lqvWzTkpH16DVPwVpL+hr8pO+k0F6XdRIQPl1wMS+s4bpPndS4jsaFX4or2OR1fI5t2xz1hgDbtQZ35tohx4QSP8qb9njm3LRylxbi/KQgJvGgHBJzwo50mDOLKBPwZvAiA2mDITfgOeXrvSJ+0FIRRSmXmn38cI+/ecazA5ePSXBhW4Pyy2Zd0Mclzm3Bs23HMDQf1mLQyxh/HJAvYitfC7dGxC3WvZ+xB+gbq/3Hcs4G/z1jmPGk/Usu66XlinOMDcWgzWpQxtaJT9ZTyYEzmMWKF6wDl5EJVmn0T2/mOc03isbGW0Eds0mX/jJKMT8Ypr6WjILs8BsjfmNvQedGh8HyQpRylS7+utUXXGv7Q0kYSB9cD/tmwLfNjAZ61qnYgryfs5CS/2HhufvEg94Vz4580ydMJXUs7ZBIjIQIY0ta1Cq6BuntPGzlfN5GtX4x7ztnUGuaGgYfSQ+uhawjpdL4tWStvPgSryq0yxzFiUibJozRgycLUrqXthK2pI68hSXOkFegY2BS85ig91Hp0ikveOUWF3MNArJtrX4lrU94TnzapPMUrbbUr4Ziutm9xrkeWXteks0ahr8BD4rgca0laNsyPkLElfDNUma9tzjWFviQvzq3oaodN98AVt7nTL36eif32933LtbbycL15YMPX81rgjBZ8hK39qtNJ22Tu8pb3HGtzzCt6Z3jSqEzzPuPVsbjo+FZ72a8taUPaqrnmlTjgcUEvstcrg1phFV754STKpoTx0c1DY3pAY6F1jK2MLfhR8BHnmV/iUf5ro0P/ZWPSOfLInfUH4Vx869sNHU8Y3KCb3395PynW/whsqRANu/ZddCjSwNJjvH2rXLeo3FPZJhiNUUM1uLhZYmDROFo3xG63D/8HC4+7NkarQxjILJRcWNXmBkNk0j2RlA3czh22W+aOobNUcFn4GIRPPC3SaXxL5aefP+V3Mpi4Gw7729/9Oj64Y78fwzmlVAqMfQZ/r209iVkjdIdUXF2r2T/u1+9ycDf9QIA8EjAdd+B4d/c17thsuqcdDg8k4EMGE2VUoc22wdC9xvbD69ZajGzAuFPe+oGgXaNVGve3BOvdqGyQB+eONylLrzLe2kfScpdcx+prwyQIaLXGdnsVV7fvwqdfjsu5IDVgOd5ddduO+eJxp1ta3CDSQR1v83p3tY9379+FG0cGygHZ2FfBZ2vIVJ5mAoyF8ZEdfh23vvGKL6beJvSmrLw20GkLviHxhSexPo19QJ4GpHXMknN8qqveLveDD2xEazWku9WGeWkbC8F7zoWFwaR3Y5DNLnmSliP6EcZrBrY1LEhzx/weWbdWUx8V2fWtkjBWuSsrbXIAnnhPJBpt12YArIzfUvBqf84LPgZb/3zPpMwlsFrCjiiS4q207R68zrX1yNAi3DinbE4E1VKgiTEwyE+NATvZ4ScWgCaji5zS5l9nX16IG56M+nadT7w2Kf9YP7J8ad6BlLDxK2+jFOEIU7lk25QwqJsgzui2IICRpyJjyoJkCY3P6Mwnw9P8utKInfpdPQZ70ZiU1Z/yn8FR4cenJT4t0/6UgXCZnL7yQsHx+PAQX/M7au7CWKEsIDM6ZG2T3iNJ64kn5R6NOaXU1P235EURK3uOF4d41dWleV+8Ns9rq2GSUkETsJWD97ck4Zvba+LLEMJ7eniML1++pq157QJNXvWz25tbxu1jQEb647vb29Vv9iP3x7jFH91MauCysDA+nbAnCy9EC38N/2/huTHHDZFnErt/TqVvaRfeR1CItjCucIRi5Crf0lyRkX6xhW5t1gWVg7w/sOmzJ35dQ8f7d+/D7ze7fXtSt7saQzkCLf1u3dg+OTVGYPWt5TlYwVsxZXEXisC1ddiaAywEjPUKq9aGLNZFgf5RGKM9ya/0KnubdCsLv8vDNxy1l4mnPTNPZe3fAMwxyT82p/6Ng5uCfYLUt3ssTrWdmY2DHlptLsScD7H5A+Hpd977ZetqTR8FVJyIUdJnnLDAps50ml3Ja+FM3Un/hO6M+9q/95Wx8c8+Y4HXqCZtZYJufbtgp547V7zaia0npsIOsj+GOcv+BRuepkMcsIETNilcbVMdOb4iT2UCSdhODfXXk0Pk23szyB0/v8W8uinRkI32UUQGcx6l0yY98hFR8p/5N8cTm7QlY0pXKaQB7jxtrOdavvpWw9yQjbwkbcJq1dg8xwO5Ub7kwTjjETDItkQDRoMu8XlPnowbHiUz++jvGCeNfavJR6NO0Davrvdx8+46fOChfQ/I0nHS2DFnjZlj4tKOLrhr3YguY5wLbBcqR3T6iqzXDiSNDqTFWK4sbUdyiW1mnLDc8HFuxnz6jIn6a0E/CwxoR87XxtVJRSbGQOO+dixuHyjo19Jsv7JbwC185YCqIu8XfA8H0D+NjT65d5NcerXLjCfo+8xc54CeLqHhK9gDHOVPoGHjljXHQF4RrwsdRyo7F9I7YoX/y5NvN3z4/ru4fWd8W+U4gUNZiU+ZVnjVRm6u9vHuHXXHzU2kXSN/CAhhO056ulZjO7aoHLUFY4K0BznGcWcWEjP0O1Zb/fDhY7714wZjjy2ucqE+YJwsKUN17thGf9o/MprpP7IY9089T/i1MjuiH/1VPSKC6FsL6xtrm3fvb8PYrdxO+Kvfs/NEfrNNb7oW5kR9c3g+4pc8sQZe6icifVD6kg79EF3JQ+q1K1mvmLf9wvra19juiI3IeIe/dNiErdYWPfYrjBIR2mI+DCEvpvyQs/WZtbJy2TGfYYhuiRM0GjufDn/enJpZ8KWMGbTKuEhOjlfGl3g9I6sJnm1H4JyRv/6oXWRTWDYFTpPny3wBOnbAjnbovcC3cI+HF+IZOQQhCEO5yoN0qLO+X2OJtmQfDrrGWGRRf9Ecuykl+zYIZVM8r5krG/ozLmVdQm1U6FNm+hksA5IJ3Jvf+BO/Y5Rv0HXELgoyHYc98YMYgo3fUkPZr9y0F+PvhJ61O2FunJgER+hD3vMNDN80fEZP+r++6TrEvvl1ipXHBX3Ob/F9CjdDRuulcYwKHxBLrpjyLb8TOjAuQDp2VaLVRncJUUs/Fzn2cDQ/0DgmDhAqu175tZpw5cX8e4Wt2DLX0++flZ6OMzqCPvBp4+r+4eE5axzrnAfqnVfs4hl790Ht49eHeHmZUDkOFhWdVOhr0foxxt2eDcDrPJdQ65fPnz7nd8IZ+yo4r9hI3l/fxv76Ogbq5o57mBO8LGmTcAhr5ozIek5eC75j0FKHJ+LzaT7mAy/jsnK6yEC/tj91vCnopoVvyVjraCev8GF8KQixIFibapSGHbRLnzHcWK7ss7HJLo6EWWr0xBf5tFm/GvO0/bV2hGvhwlNhLIxwo3KoEdzjIvzoN8pamfgGnUdpf3445zhIAAAQAElEQVR8CnEzIfRx45I24rU83j89JN9uakurNL2gF23ugK8px4qd2CeeiRrK+3+237O3AbeBHOjC7vUT5dpBn02Y0nbEjmdi/CqjJU5v/iPtW/Sm3WIEb7ZzpH8KN9jFPRDXtth1qzXtA5Ek3h4bH3ZXxMERObZs2n3XtKGCHVVoKxFRMM11PSdts39iGD7oomdTosMeikBh2A1M/XQhXkm7VunROnAx9lmceDP+sj5K6d+cIwVrEzGyR/9nGtJFyAsLwFeMxE0dHQ1Vrcqke4NCW60EsQHDG5hewgThn774CvwRI56eJ4x/juW08PSTSfyUUtNINCYXx0xMI9MoxO/x+fk5LK4YvuKLEjqUX5B3d3eXgeX7776P3/7md/HD978On1DpNBkIuhYmj8ZGQYU+ACQ/M8Z0IjFcguOZa4OGDiIt1wQv2zjuYyB5Dxj7gHE3niIIx6bjet/AdSR5uJDTUV1YGBi/QttEMNOZNXCf9vu6uQFJ464YuMcZmfqWzMJRuNKhDuRR+XkuLwarE3gOOK5v0/z44x/j8fE+iwKL0RyH0AyaFkXuGuvoBh0Du4HHQNsT4Hp4UdbOSbjQeXx54VYJC6QtAUA5DPDdGCuddGYAd47nBd3ZPyIjZbUn+Xhtn62rLQbgjOMVG2s3JIQbxF8y+RmU1Cc3olEMXVPgj/sxDBT2GQyPJCx5SedXaG/NfgP28+NDHAioylo4I0lWWBv0LGzlKv8pR+TmufdsacfIW959PdYg49EgqC4N1gbVV+QC07AjRDRNAZv6RQfinf0znpcn9PBAoDyu4woHdQsdhSZtqCWkW59Z5T9g92NcXd/Gu9uPcTXuo3Yt/4zA74ey6D+SmIDED4kTADPB+mSxy1GZYMgk/wqM67hhA8O2Q4Zp632LsjHJLvjHRFEyASdi3WwdwrdZCneOL4f0Je2UgTLIXfCxE6+tadMu6iYK4hK/ioYt9NiPevG/IbWA9k87lCnbklFrA8zCps4BmTzF4/NBMmH7QstMoUQjUU80Za09q299Z02WFkgT8xbgdaE/WJCcsId5WrgPidwVlzZ2sU3vapvyov6EV0iAW/wXxuIFnX3++il+/vRT3D18jSc2cN14sW/LhlfranSM9zqRoENhqreJJ/760wl7OEG38vephPjOXBtPpEPZaPO11vDapmwmFvnS77wiUH45dyamTibxp0cW0PehHF6Bl0MY800+0O65zb6Ln0mTsePxSTkrr4pdtXziv3/zR21wxmaUh8WPeNWjdA75pG6A1oodTPHTz1/Q2yFjt7R3rVGQLMjuGOpaeZERQrkKAzWEsU3fWdI/I4u6CTnJi+3IuTKw33ml1Kitxri/Ii5cAasS8xcKjBkfouGXE7qWV3FaaD/Bn/ec+0rfH/75D/HTnz7la9MuvkU9YxvmHOVTS4uGLZYgDwHvhExn5gXX6qhDP8YJNzL1F9wLPueMpQyJHTZjLFEGDVqFZcw4wYv9rdaELxzUhLks2P2UxxU/PNaGXO31TkRlzhUxylh3vd+H8iuFvvwVccRGJvTk/YG4u8WHxTVBu3YTMLnq+yEOz09Jq1OVpXQ6dmGMucBCTdq2wLFPG04dmOcKtDXkgx9rG1DALH8X7L+FBe8NRfyVNLLIVWbq4oT8FuYHH3mRRmP2bj8grxF97mIAn31rK+i5UQxaE1xk8bY4ReDmuwmYSVderzHWxX1FdsKQZ8cYi8zpr8gi8rPCsa7wAY4x/oRu8r8PB2aBxxHbvmbz0+LdeKX+nGoMRDFxd/+QX6ivTWs38uZY+4dhRD8jwyo6DWQ9E0MXbFuLQn7QV2xdC+nsGkdaaZU5jCmM6Wg9zXFcK8dNKWk3+zfb77CJAlHmd/XUqxPGRJSozNsiT++ZG4LPWTnZ0NhCY9gbPnEygJ+FDdK1UWvx0MB6LTdIWNRN1DwpK/LhiuONPgDNr69ZlPPYGb1x/42XVSsAZsymIHdOZ+MW7aRvmZPIg2mj+YoRcQim3Aix9lko7mGTxfc+8/vE4u5A3rEuUacv0DSR66aXOWZ82Bzw5fNd/vnkGXuryHU37qnr1Al21AGcdc6Mr7zSztDg0WtITNobcypIN9Dqj7L1qCyMf15vGXM17LFZ4Q7IEZ5LjYYORmqWazY6BuxAm/Ah1ecvd/EJuu6pO4wlUBHiYGLM5EuMI1gNhTXF8eUYMzxlvYeeHDfsWuTCaQcuiPHP6Kxh/bLcGR70xcJ9z83/9huvNcAeWrfEpB1+uadd728ydo7jDvq30eoA64W22p/8b5HZ1X4fV4xvtQmG+HqkUQugVGPCEV/BnGJD/5bYNNACKBP0LMhe3rw3AkM4sRT08kyugD/GtNbHMG6JGzXzzpb51sXyqz1Yy1Ry6jju0V/LcYBXTGkLG/ou1x71xa8Pd/ml8/dPd9CMDSM/N0C1GeuVmRrMeZgiPQv8HPONXeV1wrbs1zeywZx0MBDJyhkShvdXaPdKuhqynVlIztzTjtSd35+ijUh72iY2biySxl82QMUZmy/YpDwrL/FO/m9tbNI9+B18bNwIu8Me3aTRpgZwbhJQQoW2IjnooQCiEG8meHpI3oRXWglj6/56T5wdo2s1xwvX/gQFCACt9RW+PqM/bd3muHk6x0z8tBl7EW6WttrBhB0Y45984EZssB9Kwk0K22UTTFiZB5CrGyJb/OOah00V+0kc4JSGLXFrN17HbjdGrYO3QLekizhEOMkAPeJ+oU7UVpT/hE/br9561gY3bPy/o769pg3A3cB767FzbGdh00D9uIE6Ef9n5moHB/KjdrABfkXuCDXzuzIhdCDfGfkeOE7QFdgj8BCi/fKnvQnX89l4Cpys9xgT2SqYucl5bcwFh/bid8Hdsyax7nXN6tiKbOwrpYbniC5xa2cnYwRgemA04o78dcDiVtYTZwy39hUf3sf799+h+32Yd7idhjO0bYz4X0MPIz52jS725JaRWNGAWYHVagVvQfYzMpiAOysO5o3RWgPVwv0Z25hYmx2y5doGQmttOUb6FxRn/pCnvg4x+BB03EerNQr/SB7Ic46J9br688FD3TR67KWVAh11jRPodQts/Yvb8LKgBxt0kC+UyyvHV+KqsIJPAY/8aIulgJOJpWzoufycLyd/Ecfyb82Fwexf4zzHGeO3WWRr3BObBBYQOu06loKAiSUKih2y2NvhpDVwEJL54enIwuaJHWIWg5yfDhNPYFEygQj7io55FjcaS0HBqlBDS6WjYB3Q7w0yIRpggvEF5R8IUl/YYLm7v08yfvf7v46//R/+P/Hr3/4uDFhf6TOJaTB965M24TsYcjNImtQNejq9tAQSL+D0TRmf9Ps/LVwRcK9IajscatyP+T06A+cDBnzFcUvDenEa+CRxHVhUGsAOPNH98uUzDsGmADCV2SO7uycSlOPFsxEhBJ0ogB6klyCsQ3ALJ114inCgWegjL5LTCZnJ9xO79z/9+HP8t3/4b/Hzz59YDBwoTudcRM0UfAYu5WVQtPl34i56dWr1VPs+6narKNPxxW8h5kLSoLtFf1sWxMN2TH32BIlNkSolZ2MqPNWGMzPWJ2vv391S4BHwkUehT9bUg7vuviXx4SNP+D5+T+CpyOoEf7MAo9aagejm3fu4urqO2luozDx5e2bcIROg8pQuYdo8d4FvoXCPTJ+QtTh3N/vYZsJpCVv9H1g4Z8NelJ1JYkLONm3rZNLIa2TM0cLOMcI/suPuuNXuVr7P6GECVvaT2F2YPIP/68MXNimPxOV1nPRsCkKjeUd7fsUfcpOERVVDtsNuHzc3H+Ljx+/yTS7lLM2PPJG8f3jIImt5g3jmeHpLbicWikk3AdJgeMMi5937D/Hu4wdkePVNZ50JEsM+wZc8aXfa61UWhWPK6AX5TPAhT8qVKBy5GeYc7h8oCJ6gRbnASpgwGonqqM1i7z49elJOFFDybL/yurv7Gnd3X/D7h7SxTSnofEGf89qQ40xGnShKjmwuPT29YOsH9P5EO7AYPkpKDAN0lrp+hwg4ha0sS1SKoBbGjcAoFuTjj/3q5oBODvjiBhXsdkPI+xPXP/30x/jxT38Mi275OjJORBYUXauh/9VaoyC7UpgM7DOJ7+K/j4/QlsX9zLSFWDZB65T+h6iTHvVYirDWJr0Tmzwzvm+BIy0bKPI4o1PpfXi6jy9sTh3YCNLe5QlnwQeO8cQTOguzA3JWVuLp8c8FGWorD+jhiWJ55lqapV897NDzFv+UC+k3jnrM+a3Fagck8BxT4sAmy4/ElTvgnRIW9HeVWDmxWfaEfh6SHmVdkU8jBsqDRbu4tR/7FkqjKfl6Yc4z+nxB5yw6oqAzYIJbG3pnzLi5hU1yBURNxLcJvDbtS34fkMcdRbT864sdunHcf/2v/y3+8E9/WOlh3kX3jlF2PeO60sLz2Seg+KwFmbIYsAcfCtTaoue8h/8zAI7EAulmUhauW/hrtYYLRc8vulLGPX21r1GRQ5oJ9M/QsWArGEYudHr8BOaAjFRYtLgg9n/sew/P7z/cgmNwrZ0wEE1M+MEMDQOwd/sx1KH0ztiNNnQGxzP2aqx5JO5Jr/hbgw6adLiR8IoMZ+Tf+hZb4oz0Ltw74dOv0LeBp77CO3x3Zd3gADR+j7S4ds769t4tvOs7gZzXWHyxX2FeYsmOmHtD7H33/prN6JFc25L/DprcxFLWPee11lg/ygMrgSb1ZbvYjzxWaDAPiEO+9Y8nYuJT8rwW7AkHorX/r+RONxNs98Qq4YlL+393+z48954yEOYWej3effkSd8SpIzXJjFyEWZHLjqL2irYj7xdsCNVRHM8ZvxYWwKWQ99oYyrdjfOlbVGy6a8gUnZcOPlkQBuOUdde38J44S5TomXP1tqCujA/GYSThhn0jN8i/tGiXw26fOqzA9p7yQHqc+nuOUgJZF1qwiAnckfvIJX0R+WqTk7aPbx+J9S8stPwzA5/2Myx8e7BAK7OyVlEPAY0FGl2MlAovIrFtgM+P9uV34PhGkxsUxhRrixlBWY9n6yIqvuGbMPMyRe0rDyluo3UNPFM8o09z9yN0+YDQ75Fys1e/V9efPn0mdjwh8znt6epqHwMxTzgyvdI70a89cAXuxA+d+s8wDrHFj+QFkmMDT2d0bF1kjVRKBd4Y1i436GIc91FLyzYOex5WXcctD2b29NU6ZP759PPP8dNPf4rPnz6FC5Tg0yGfDUf9DSo4W7CViQ3zQ9YDeR/alImxeLfb4fc7xgX83cWXu89hnbhAW6+OoX8mr7up+Xh/x6b7U9Z12pq11A2LYN92eEe9dHN9yybQNTXpdTTsSJ7SxuCt5/pqt8/64ubdO2QxgLPgx9NbLA5kt2SNccYQKnwMuzHrJ+uViVjmxoAw0x+ozZSV8cU/4z9gSxM5v5GfRxb62qc+O6In/atrLen2AWZXG3Leh3GgaBNp7BHqslyuvRfI5PAYn758ih9//lPKLmlnjAAAEABJREFUxY3sGfk9Evceyd/3NO9V6EVUzFryf9d64r45/0j8tP/SFniTnzxywiXheQk3RJlMDrzOh2GgRh4zsplZnD+l3NWZNGrbL/BbGFRBKs2Xpn3jdNG1Gv22hpsi4pqg44mF8JevX8jfz9QH+EBXQzu2bZGbMAC5/rCJlCeF3+CQj4eHe2qLEzeWaMjzaj/GzbvbfJutch2MNR6nr8MM7OVDRmn1u++0c/kFwMozOWFi03ZGb44N8PAD+ciDvuPxhVx9SJzyUNKOWvpfrS1c4Lu2cOPCzU1tbYeNffzwPfY1Ir/At9c42RPHfLtlh1/1fYM6poN04UzY/k9VAf3cCtcoj2zYGEeM0+rbJt36/Hvs993H9/Ee3re7IVqPrOF/U1h7st5RP/fULG78OO+ArdyTK16xYXns0A2oQtqVyQbE1rMHYs/EmDOIqvaEfvQ9Y9vz4UiMOrDZ+QRP1i4MklgbchHumXPf/ixdC1tw/4Ua1RxkXjoSdx1XpVX4HCsxDEj4/hM2hqwdg0z0nd1+CPO+NueYEzpBOZmDb96/D9e2V1e30YFHvdpG5Hu9xyY42vfxw8ewrhKO9VnFv/qhRt8q+pnx/yNHbJH7N9fX6A29gkwb0mbTBqz5ic9eN2i2lcS55HzIjaQXG94RM1y/G2fVq37lOlLZ99hMVyvQ158SJVyvqD/rgn7bwoeu2pF8Bn7+ZzqoN+Dfa+EGH+eKt4cmZeS1c33rme4Ekce/kF/l35qP/yvCjXrNVlDeBoIsZFRA7vKXyt2Cjf+5MUQ94gs1F/bXt7fsXL4PXzO+ygXJiDE22kBrUWvLYOwbKjrOAcM7UqhOFC860IHAa0FgESPsDYZbMaqZfg3jluAwUqh9/UzS+MMfwz8z8r/wLaXGM3PdIPn0+TNPtZ/SQLzvPGFp2ANz97QC8yec8YQDG5CeecrjE8KvFpfcL+DsMbyeolmjkz4TpHAG7u33Y+zhT5hE2/D4kQV5gd4jwU16HavzWEDJlwFLWhwjDPmKKKFMxnFIeCNOphOckMmMQwSf1roY99u4vr5KGQ8ElZ6E31fk2deoXUUntFg/0l7pU47/zJPz//2//H38E5tHL8hHoXS1QvKSxcBXnnD9+Mc/xE9sLN1TgLjgMMlU5u/GfVhQ7ymKWusIJHM8PrBgR1bPFJbyso4bM2gZbG3eN1jJm28KueHhq95XyGuH7Dvwy5u77plYuN7vr1b+x31cEagcp9zlyKMwDVDO81wZOdcCV71b7LdaE8Y1NviBdnt9i7z2oZyd4/wDgf6RRGDyURb2jeB8z2bV7/7u9wTkfSaAP/30Y/zzP/1jPLDAMMk4rqJbcoAkIW+SETZ5xFaeSEAPJKBH5HvCntS547fYiXYh/crFRHpiY8C3W+6/fI186skcaWvo0znO1TaVkfOvrsYwoRRw64uOfXx+jK9sNv784x/j61dt/SEsHu94wi1f4vPVdxODgVeCTYDC+/Dd9/Hdb34d3/36+9hia5c+8Xr9/v27+O1vfxu/+fUP8d37jywyShZceHwMyOmWJw5+4fhtfrn0nuJ29YNrruVVu9fuTIgD/L9TDzT1v08d79CJbctxpO1XnWFj1+j9hqS/w0a0HVspFRLLW6EzhcnGxbALiiOyF5/8Xpo+7cLwDEP6+ffffxe//d1v4ne/+SHeU1QYx5Sh9qtfKtMP8Pw9m3IgSt2rY+FVcHssdqCU2pFY4WlAburnjJE/4+vP6FA6hCvNFV3V2mEj+CTzvG+B6qJzXVCWaK2PMf8HhD7HCWthUdBYxIz7VT76nPgPFLu+AfOZBeyRTTrvaS/ahHiNo8pb3l+BsSloi1bxB8dyytMguYrQlnrjGvb2jsXy3/z136Dn1RYsZiEmtJsfvv+eOP4x1KE45EGeu1az+FUk3jtnjCrEpmvGf4hbNif30K+MKvgjSr6dZBHM/l+88GR1JvE7v6ScarTaEs/I0+1rnnTfYmPX2NMemxgoOKTnb/7mb+LXv/11jjO+ATbh3mAzO/QhrhNFuPLRz+X7inhTewqh0xwWevJhvNBHxN+Qg7g9twi033nCtlXoc8yO2DxkzK3R9y1240jTbq+jbxWRFfQJD4xxwavdhAAETFP3Fq3Ky4JGuj5Q4L3H7vbQ6P1nYsg9cdWC2fh3w1PQ2w/kUdvtLX4yJo4OWQnbOSeKWW3PWOi9e+L3j36hLRux2sNEDnFcgRblIA/jbs+i5Dp86KG+zTMWcZD5LScIT70P+GEWfPDMijq0r3sK75/A8enzT3n9Cg3yd8IOLIZ9kn6R8Yp/TrgJ31/4pTStvkAExoesBf70xx/DN1zv2KCZiKsOLfifdcAd/NyRl++Jsc5VR0d1DX+e27x/ghZp9NqYvoV+9YHxiyj1VMqvAI2UsUH1fWmQwf0SFZttyLjVIe2y43pTavh5fj7Gl693LBIOLPan5Eu8E/ZlzPlMTWIetR2IxW7GCE9ZupAU1zP55JGmDbq47oHf44vGJekWnvKc4M18MiHXmnaI7REbulaj0ppzsrWowJC+tantsp7yW3jiss7SxsxBCw/55OVP6PHz5y/hW6YICFtu0YNjS6G+w0524xW4+swB9gvLYwBeWotHcHhPn56hVdsp0Gu+e35+iOn1GI41rg3Q67nzpP8G//7uh1/HD9+bb34XH/CJNfZH6I++3ZXxHrtWZsZ70W3xxyv85h2+r/9hUtBeQ7lYu+gTzrO+EFcp9NF8G+iFukV5LMTJvrX0Y+1kSwzxelPWvI6FiCppd35e8AswiccNGi5ZZB5Z2D3FAxvXxh5zivfl3w34r59+xmY+p61YE/ulxtZDW/KI43LToavUT8oem4Mm5amezOlfifn32JLXwWe1x8IGYCV/D+iL5hx0cUL+03yKefLLOEu0WqMh81obfFTEtMSEj2iHNnOgm3HqVRuyBZ8Ttif9Zgz7bO/IFb//q9/Hd999TLyOca4bgvqX8tgS/9SNGz/CEoa56Y/UKT8jB3UKePJHy80i6+FaN/H+9jb+6ve/j9/+1e/CeKONOM44OiCnHj4C/mL9xaZdjQZP+kyD947+nuue8x0+f41dOa9ih9Ku3tWLNF/ig/nl+vaWWnMMx6L29Gt15lusM7JcUmJIgeCgXXsPRUpavon6eP9E/fUlN1Gk5fbmXXz/w/fU6juGLaxzjglT3ekfTpQ3+SoYUoE+z2tXYoTPPfXRMPRRa0NfyXDC4Rc/cz5YMx74cF5Y1iPK3fGNOcZ0Zd+j86GN5IxdDK2PRru9fhcf338X1+TWETzjsCdXf4jf//b38Ztf/y7esZFgbjq9TFkDuXkirhP1rJt6xnb1qQ7drJR+a7vdfh/SoG6UNaKStNRRVyt2+sYLYlQPNmXQKXAHczQuNHSnPA7UU2666r/GwZ77fW3E2yMx4ZB14IpnxgZqGAdcMzm/qyXlJnzQhX4u/a/4egXGuIdW4G2iIM8l1rf1IuOb9mqLUpP+FQdjANRV+GCe5ApPv/FNVGO0fmRjWICc6Y6tnFJ34Ef6rvFImkDLntoCLxN28RTK1Rxhnzg8mos/kUf8j3Oe2VCUDh8S+IDmA/X4OzaCr9icbZ10LrnRqK7Mw9KHBMBdkhZt1vnGk2SKX+LYwKO8KrPRmuv2Clu4jhvi6c31PmV6tccvsCPt03r7pz/8mF8w7Z/0SyOgwo0g4XhuHLgnTt/RrM1dayp/3+A78gD1Eb1qN9Y4xnJhPlLzKJtXfE0Y0jkrM3J9xj1yrZvP5lZjjXJ3XKl96iwMnt74C2lo7d+eEw0iCg7xr1BDCj/et7/2NXocyCLwz8MwNeZ5fcbyOs57DOZq3MctBrq72sdAQtBAKs6TrWvhgssnyA8o2aLkiMIXCj6bAVanOlLc6VTClowNvzRmDnGLkQ4EeRfmn3hy4IbNCRi1rQ73RJH4RIGlYelwtVbByEo4Jp/u7sZ0kAm8LhYsMh3vvCeevh9ZWJZSokFvY2fbcyIGeS7dPHqKpB0OsiOgZCJnN38ggPt39crBxJb0AkMadMKJhb/GfZGV4y+09a1SwAxh8hK24w0MC4FL3A25DhQo+zd8XWs4Xw1laX+2DWwWJIQudNoGzCNPmL+wUfAjxfWnn37O5L8pJUplHMMn5Ky8PvH07YHC/omNkSO8W5wLe4ucXLjJawMn+RAYxwysOrd0irtRMJqMvDbRApqfVVbCUC5uZAxbgoo2QfAymahjx9dSchNgiwy39Gs3JjJhAyhc8Hm+LP+iGrzFZtSSierIho76E1utLTdwpNmnV9qgMCs2gFiYMyf92thM0HFHv6NPufs34u8+fBcmM/vusM+fWOQceUoiQvmvwDdICaug2IUTx07I2XETshO296VXv3GRxTBwQy/J1GB9ml7ino1PN0ocH8DqkW/u9CtkENauhIW49HelpOsJ07d1Xihi7+8ewm/9v2dD7hkZuFhwk1F61K+873ZX2H2F5CWLB+m5vrmJKzZRTSK1VeS5UDDOYF1Cm7y9uY3vKQbWRLOHMjZf8C9xW6Tc0P+OxamJV91K3263D5OHdgqpPDV4oR2x6Rbj1T6kxYRyhf2O+O6ALa/HIbbqnKYOctxo3BiT7lKwcZryUaYWJNqnfHrUfmCOsSUqetROHKP/BZ8tuOTjOze92NCwAB/w3TPcmkzcQJRebcU30uRxhQlGOoRXYo2NHu3XPvrWwj6El0+KkxYKa/W8wbVKWen2CBnEDajElxfs12tpHVqLYdzGalfi0ILRAb6esoH2te9XFJgvoQ8/8IRwOr4mv8paP19Aqjxs0r7Amzjg4O1Q8ug4WyklTNzSpry/Y4NM/lvHUzsfjbE43KKfm5vr1FuDzoQLHumuzH+DmDaVsYIbwnLO/k3HW+TcVaUWYWGpnsU/vckp6ag1Wm0pgwEbkG9txA0Qj1vo6Onfjfv47W9+Gx+wS+NDV2sWAOaUgZiiToS3IGNj7IKc5W9Ln/f1sVfwnrBj45b+E3x6YPcN/+DcDRpj0cbLwg3kuKk1bVj6xVkoOKr3iFHjbqBQGsPrRdl0jAVeh3w2b/O9b7x3Iaq96bvi2zJfn1HuW/SszrQhN23Mg8LWt4bdDh1c0a7JOQPFtMSttKkT+ToSwz0X1wN57wsLrUsOuzywCOjRVnro65Gzcu1aC+9bkLsB4Pwz+dBiTZoHx0Gn4+VJIxbPgaLt05ef446NmsTNRoo0z8jXfCIfNmlzvHAxWH60BQgRKSyYH/EK4uKcT0fv2BD/+vVrPFH0RuqvhDQ7/3g44WdrTAk+BRmrZ+Erf69T98R08W5KCWWcdlGJcczxR3txvOfCvbRX7MZz729KSTmrb5s0QDyFe2RMM1+uC8T1jVa99owM5Fm5P9zdxwOyMQbN3C+lRte3wGB5ULYkDMdKZ8oAfLXHdtBH8oEtSYtvX6d80Yn3O/jQR82zvsXjsQduh92ZY+LtA7gIxKy0MeFcaJuXDrqJPyEAABAASURBVIeX8PiKD0jXhN18QebyIz3yqJ27sKjYSe37EMcF9pwymkPaNuAy/pWCPSZCpEAyNadrJ9JHVolnin59Svvp4a8nJuTwKPhVjWG3jxsWze/YfH/34UNcXb2Lhs8GHxfq+uSBzfW1LjmkrdAVykH/MOZc9Cmt4r3w5twTvCoD59i0F/1/wlblQz61kdq1yPkVPUGb/hgcC8GgskFRK/E59YLOYVVY6gRhZAycqO18q1b469zI+25YugHiYtY5+rsPOGwNeXgv8SAUaWjg79/un6D9kXrM+tbFknSfYSbxMrGUGhX9O6e2qiuFvvzKPBdUjvNtM/3YVrGfEgWSoRBetHn1fuSBApeon15gApoaaVplTYdy8t54s493mSveRU9cuPj7SVkyoAO+OORDHrxW94fDc3xmIXeHX2h/wtOn9Ffx19rimo2Y3/BQ6tfk6b61N1pKVORuvZ62Ju3wH3wK9yvjWq2MqX8ev6lh3Wgt0dMfzJHPpBE/Uj8T9Cob3/TfUd8aJ/oGDMYqi6enZ/g/5UYDqPIHieG7c8pE+m2uYYzXD6wXJvQ/DNu4vb3JhyB7YjpE5Z84GweUA4IHQ9Bwzg1HdN5Bv7RwhT80NmzGcOOmVehhmKYmLv/c2s0Q6bcJS8KcWxkrnGzUDvKtXfTE74H82bjXkIU59R0PE67YHBvHfWyh0Rrwg3URD66vr24gucaEnFzgn6hVzZn6vffE6/kJ+3KtJG7nm2O72mQhyZqxGUKB5EVRT9DnWG+sMCZOS+KSP9iMRlzooXFTCpsih/B/tPKBvLWyc4XjuTSdiUOJiMnyPGCLxpVWkZkNGEDHH5asa2dygnFWGNpSR/8ZO1InM7xCbtKzKZUQXUN8dOO/SzblX+irwGYg8pniidr9kTyoTyqbkAl+FcZJk/YKoIy9jj0SaxVQ0gUQ8R6R40STDu9Ln7hP0HvH2uORXO6miviFuUWXV9TSW2qCHp0K3wcIykV/N+7BNLeBtoGPTRIFtmW9B9/BrcJRv9rAT60tbW6PTex21Onbkbz51voxbbLUQv15iJ+oKz7zIOae9bW2r9x6YXTkV3ThPWPdgZhlfpQ3Zf+Kv53gP+M5sfyA3A7Hp8yDE/en+QjZ0AilkIfMqQfwqQfixYNrUuTwLEzmHllfrfIocclLypWpfxE/8v/vzshmU+LSFHIpm9D4S0fyeJ0JjsdceFv06Sg6ow72imO+Yrwa+zMLVHf7THw6icWa45I5jGVhrIHCwLRnwTAQjGzjsM9k8PHj9xjmPg3D1/h9vbFprIzVuQqWbALIRRTOsOO+r8n+8Lvfxu9//7f55YIuRnqCiu1KA8eBnKcBZaECMQVnCBokJSuAjWz06aQGXoiILTgMoB0G70CLhQFn0SFNjLuRgMqCwADDVALPFD4RMOFvGbclGI8kiNFxBCyTlAG6qy02BWe14WhJDwCkMaDLwDgwd0A+ysp+5eZTVt9aciFzZMfeIOBTPWn+9nQA2NfXV/nnRr/mqcT33/8QH3h6M7I5ZwIGDT+ryQlXevfIca+swCff6tMA5fgr7vuE7jt0c3N9SwIZUlbiFP9FppuClGnyoONLF4gyec7Yh7hSh4zxqGx69OR9E4ewDv5NLU+9DCLOVa5X0Pb+/Ye4dgMQmTAdk5oRUwltQfmYCNTNCmsJaTqBUxrlxzF74Hz38X3cAGelcUra3Gn+8Z/+MXfm4SBu4fHXP/wQtzwx8UmHyXN3hU1iIAuFvRsNBZ3tx33c8iTfJ3t7YFds5ERgtzi4hwffTpMOaXJRDNEhj44b92PSsdsPgQlgWsvqW0RX35ZQlycCqIW0vnT07Ql8Z1OgENzCGJCFf2ZyA+4ReLWSjDHohXHHl2eePn7JDTsDvnjvvn6OzzyR862vz58+xTMB3eICiNHh48FHen3Sox/DLhuT+7joqU9dGfQXnqAsGbCVw0AxdYWN+KbPRU/K1yTmRovFA2St+oJ25WEDXSZKZeZYCyafzIhvNw5pZ/KYT4lqC/mzqBnw5/31HvndYhO3bCBex34cw3HC3QBY/C66bVyGdPbA2BRiGTIWp09yPBrDenjbgrNv+uQ6Rj0bw0xwyk/ZCFd4/+f25k2IrMBnfete7+ospfwK+iutRW19DDztkw/jS1fWcT36tIDN2Ma5/aXULDyE0YYumnRSNDlulOcch6w4Ckd+ntDrF54eP5FAXUSZPOXDpOsi/4XC/9EnmCwCfep5z5ObewqPz7Sffv4p3wh8pH/ClpWnDY1jS1No28L6pRzUsfKZsFfvq+u1LeuTUHKCAtlKN3TutmNkAY7dbLnuty36HrnYLnaIn4lH2Z85lwZ15KLNcxchz48P4ZsC+vgO+/+Qf3r6XezGAV86hvoVhnpUxxb5ykIaYxU5LjlnQWK/MYkbaddnPRK808shzGf3bFD4NMq4uCklemK5cCyIpeE5vxvsibFPsfrPU3z1aR46ECfgsIsSxu27r1+S7jW+lqi1EqKWXDQYM76iO/30Ob/z7cgChD504Rs4d+hInapL87Cw1ffkk3/o0q72+OINTXsuMKrd6lsWYubjM/Yfbx91lvwRr+TFLu3QecZwY6h8btHdOO6xvw4+fgXUWFup4Uda1IPNa3m6Ii4Zm8zH6kfbtc8xE/zMyHcch7j9+C5+IE/5Svt+f4U/73k6v48ffv3r+Lv/4e/id3/1O3LZ9+Bu4C75JzvmghVeYcHG4jygp0I1jdOM6zPx33P58e2Fd+/fh/HEeeVCNwyfafLo8ewE2sV+vSe9jjf22GqrkbGoa7HFDnbwuSffZoN+x0AJpjTHq9/7QO1Uoevm1nh1nXyc8BW/20+/qeh/rbfWuIMxAF8cFUr4kRgO7kRZ+C8Yk3TZ1O2kLL8taIK6okTwAwHIhsnw1xo+hg4FI75bnvyOxA+vN6UkTZ7ry48U4F95ePSVh0N3xAbfHjqxKLRf3+ug11fxmcYtaebgz6asdG/MEZF0VPC6MWAdERClnE/wrl89Pz7G8/MjvnqC1Nfwo40+UfCbM6Tz+nof1ym3PbBb5k99kAlhvu9azVw/vU6RtcKI7aAPaZyQywuwjFkn5FMguEo7utA2fDKtj5r/ZxcjEGC/crlGn9p7KZW4d8zvj/LP0B/xZ3Pjwtjdbh8fqBE+fvwhfMCwJS/V2vLPNjxqBzvuWfP5MFGefJo9YZfKQVm74PZ/mlOn8tPXIXpqzjUWRdqxvu4GirHsBE/yr95n/Gch12uf2bAz7UM+t+j6Cjn8su25lqYO/lutIa/apeONfzbhiOOE3QY21DHOmHRP7TCd/N7IgL4awunRbWHQCX0eno+hHJ3rdwf1tZGTr+LDu/ccd6wdptCGZngPPq3WMF8b/zvGBh/jpvMrfZ330JdyUl7GSpvXmL/qT9loL8Y2a2JrCGUijCMLRnFtgLvFznf7EZorNllDX9Pv7ticUqYLAJV3ax1j+mi1MgtrBX99OzduuhYxB/jnldLkPOdYIyrnHnloE761Kl/KdUeO8w2O7W6feF/IhdJXu5p5/Z5c4DpnU0rUVpFtSxrlUzvTdg8sguWlQoswEXn6gbk8/DBX3TnH/mzcr7WFtb05s2OuPrgpJelwvGuJx/t76sTPwDuG8074iXlyNmZgQz5Ae8faYSDOZaxDlj4gtv/MWOtH9aJNvmKbynXieCJeZP7wnGa/sJWjuOWlthbSJd5s0OjxiO7Mdesbl0+hrHpokW/nXGHHEEt+P2SuRlPYw5L28Mwmwwl7VP7yLrwFOtWzGzfWRE/URz40VQ9n+MTMBRGYATCWtNUDNFgnIcZwU81c6vkX4uJPf/pT/PTjn8A5h7q3SROiJVfPgDE6RCSPFR3Ap+dRKvbVWN+OMRAXutYyPkuvumMidJS1gcz1kz6hX336/CV+4kG+9dnnnz+Fm8Pm6wnemBDqVlkmEyymaquJ5+b6ljp6BBo98KreainkrUadNMaW+su1rv6jbWufvqktPRV9BA9kUmf+KSHzF+KN+pNDx2gD3EYdJRyvTw/A3GEna9snfv3P+HNNXWLuli7lthv3oU7VU/iBNuFO82v6x0yMW28jF05gLcXE6V/Uz8rdvxtLqnNFjvzxsz+TU9gE8kojPeHUE03HMVGo+GC0Mz03ENins03s8M0E+zMdKjQTFkl6ToUuqfSGc2iMBRjFpNRaGDC7VnNhaNI74ogVQxwxKvFgxiQOnIrrjjk++anQuNvu4urdTezGXRqiOB0/sLiowPU86YN+LUiYBbzeLzCtAw0szCowV6MmvGNtbn4ZQB3DndAppaH0ffT9EAZG+07w+opzCE9H7MEpLIPXFmfYjib2lrSZgJwDWocLLqQXdHntPBeGOueWwCc85fxKIDXhpVw8V8Yclen5Tc4CEPZAgLlho0NHswDf7q6ib9uITazO2tZg1FqHPKENPD2t1hoWET5RsqiSZ/k3+G9JZrWvSA2LwGSkeYFnj+IFMD/0cZH2oaCha9X9zN3y1s/Rqw1HhFBoCuGMbWg76lyYpYBrA50kn6srAgk6X8cymZ/aahZ9fWtvcIECvgtNUqIsLX4zKO1HnjTuQ50J3xZ8DPR37HKb2IW/R24fbt8TuIawMNggkwBY8gSNQVDUXnrouSKA7Qhq0gCoTB4mUBdpFgwGT6gCTskFnv4hDsdLV4FH6dXmFJcwtA9pm9j0sQCwWci+EuydK27n9cn/EFsW1OpHXsXlOAs45SjN2r9HE4mvl7rDfjy+ZPJBA0mbeM8YoHOl2QbLa58nDDhDoPYgbSYBYXI7+tqi4Wfah3raYe+OkVfjhnplKkPBBr/SvilvQNGXcF7wy7WAW6LCV+2BSZPHWmvYWqsxYKO7cQgLrXE3chyj515XW3StJi3qLPjM2KawpQXMIcwKLGU4g1f6Zgrd7N+UWOW60iV/Fg7OtykXrx2bLZR0hKMLvJRSscHKDY4htuxhFOdvfbV2FJd9NAr81sa1+OmKD85DmDkD+jalROXYWouGf0qX5/p05Z782S9eaTsSB07EgaQRvoQ1k7Bn7CXPsdmZ9kphdGKstqnN62vOc1w2YBzf2kw8k0NICY/qT5lM9AuTm/ArxZELpCxGgG3/Gbxrv3F8pvDnSQ8AyqaGxaO019qSx9rVPCZPRVmtMIWh/adNnCiqoF+YNvm28JRW4+ErfAnP3OFGrXp2I1F5JB/EKhSTMpYH0KDrP+OSH2E2aBG+smAw6+2FxemU/CmvCf6EqzyEYVF75ImWm1TScaJfeWonykE55xx0grD4qfkK+BNPEU/YOyJBvy1b6hWgknpy0coTMItp6cGc8iDMyY0eJ3JTmqXVe5631gGLeIA/aC/ajRNzzMsxN51cVHyTacJZkr8jeXZKnUcY780BuTh98w9tVr8WbikVcaIn6O3IlxxAw3UUeFzbRceNHNlr732L9V7NMcpcOQnXxbMPF75jA++KWKpvG8+udldxc/NjGQayAAAQAElEQVSOmH1NjBtyHohjS24z5m2KOEHNj7yKp5QaKI4FDXqDZ3FU9CpM25aYLQ/SosyYys+CDyp5TlMmb0dvqTsuHb/yX3OBHznOAYEtVWgaYgC2ra/yGBlfJ2xT+UM8fOyzSYN26IaCPpiyYOdpPQKTn1ZbiFN+bUgVk1xYoMy5+e7YzKvAX21vyv7wUwJ+oDBpBxhyEpaNu8SdkguXkThNVzA85wpPW3bx9ZlNSBcZD2x4pB1jG+J8Ay9JniIF4OeZUGxggBd+y3KYy+xeGOk9Ycj7iThy4GGPmwvGYPOVx4n7yqtiV8rJnKKut+h8w70TdMzEdeEIVx063utKbByoFbQ57cGHKMKzaQeOF65zzsQT66gDC0Zt3/nKokN31pr7/T716Xh9WBkcDs+5WWwNLA+OH3f7ePfhNkbqE/Emv3SIX1jGO9/uLbFBb3PWB2f0Ir4TcdLF/4lYIE8lamir+l+r2lANBW3fhJ6NZc4T94Ic5MkYd2nKYYavJWXNTHKL8KzZbD1xYYMM1UPH8c9+wB1ocr7wxWM8X5CzsvLPVe6/PmQcPzPOe/ImbGauvkbMyre12AiSHrCH8K9vb2LgYceBeuOArNPeoU9ddQ1+yQnCELd9Hnttnz6YtwtbhiPwYqTYagnxc8LlwiJxTpmqY/FKnzzkXH9hkinPvuXGivpUN8ruQMwTHxCT1uHNfyt25D2bfIpPmKu9HBKnoFvtcpF9he6NLeLpkfGWeizPgWMd73nFJoLPLB/wL0xpPWLvwoYp/BJ5MKdW9M44edLWJhbDTI2GXLq22oW8nphbGKsehEX5tsIozAdfz1jj6MZrBCZOeS95Hak3/e+ezX8fqNiPUPnBp/mRd2NeD01JI0SIS6W8kuuMF66H7MuWX+I756ZM2ig8OHaDDsSpPJNu7B5QxFHv2LzCYqBZfkCdcU7eUz/ex042DJOmAflymnnL/gV5QnTiPapTfMB6VLqF51jpk8fjdMKHT6EuJ+S3zncEDTql17HSr66E7W11WKDj8PLCQ56H8M+ZHDfg/0PGnAaASBocL50NuV1aV1vy25MLt9Dv2kFdKEPz/HyS64KOa1R0Ki5xS4N+Yfy5bF4dfKMT2sVfYp2jXagb4RnDsw840u19r62Zzin7Ao4Wxiv7Xokt+rttrXMmJEodzvxSN6EMPUov6BRR+qQn0ugx+EizY5MW+LUO6/sKHnE11p9D5skteWet3fexRXaOYTr+GdFaR2uJxns24dbaPEXN85rc8urf/tf/WxjL/1uA/+/hLijTjH2OwkbKt/FEk2U5I/DzWyFzzP+15sjT4wNNYzHoZJImcHo00TlfQ9GIL0pLp8cx3XXVEO3zaGJ9InE8PN3l961YGLvjacJxMX5x0FJKbDDGDAgEld2I4YDTBP+VJ1T/8M//yO7on+KRp7T37Ggb0C4FjM4lLo1UeOLyusc5K0lQWlttsSPh+4RwHPYZfHQKvGB9usQCRL5sn+8+hX8/79PZmQ0t75kc//7v/z5McAPGbXKx0PYJ9PK6xICR62yONeD4JcwnHPiVBOtRB1eeykNee2hbHWOI2lX0UtDDknQdcVZhiMOmDFAVoAvjKkc4JQDyO889GhROL48EzGeKkCUXylfw6waRb230jXnEHxP+RGFxoiCRJo82nzT4tOweWcvrIzvo9qv/il4KclTHa3BZ0coHRPNDiEBn0snZ2/WcvKhr+Vcfm1IyeTlPmNK3ZaE/k1QsDB3j2AP24rljtLm2G8KPGxa+KeMTtiMbJyZc38Lyz4A+fPgYLgx9fdy5c8onokK3utEGlKlwhLsDr08PtMPPP/0Uf/jHf4g//fOP8fT0CN1L1NZFYa7jV55mForzWyFyzKPJRpoMxsJRv9J+PPhEf85E4caOxbYLAeW+pXgYSA4epVMZH7Nwegb3U8JVPh0yl07EmnCMln1tBNAqSdjslEdlaAKv3dt9g38JAmzHU/arfGrpzrz8n1jomRSPJHYnt7Y+nZB2X+90MeAGkgWDurZN+IU+JY/ronLFaxFsRJEH7U94tg24lVuH7KS/FG5AvHws6OSET2jT3nW8/mcfQ9I2utYyifhEtefcmLAwSN2doFuY/jeh+po8n4EpnTbhOWeLL+7YOPIch0l71D9s6kAa1Ju0S59yEO6mlNyUtl+fkG8mA6IizwGfaiHOTYH6bBV9lJXu2hgz0obQrhpFQF8r0xeegB++femy9vDM5kBuHKIr8Y/Ek/cf3sftexbCbEwaY5WRdNzd3cV//d//a/xv//l/i//8n/9zfiea9LqQ/pu//n189/336HkfPpVRx8LTx41T8mfhevPuNt8OzLdnGP+b3/w2fvjNr8P7tba0uZk4JUs9Mt8TNwZib0/T/4LP3d3X8MnYgcLkSJw/4KPczrjXVRI3IlEHJxbk/snRUVtDX8pZuUsTwkCTaJM4dIZ3dXqJjz650/buKFSNRQxMuQ7Qo2041sLFeCIe0IXFRxYijPFtyt04ZLE+Is8eG3BBVNFBT/9Inzaxo0/5pZwwvKQLRnIc/HoU1wn6XXRrA9OEpTN2U0oU7LpvNTcklZFtHPdhnN0Sp3xoIGxA8rOQ00psd/t4/+42fPvFN1lv/PM7ZKydjNC5Y76v2/umn0/OfCvxls3p69tr+EG3LIxb6+OWhdb79++jwtOJHGG8mfAnECHaJeOTsWb9To6fQp9WTtqisbJCe6st5bpBqPKpTE/kAgtHbXuAB+XnnGAMHGP/JSoylNcBOXpsXAefmVxyJBYbH8yDHfCv4M23SR2jDXbgHfDHm48fIv8c6N07fLxRkyzx+PwYXz//HF8+fwq/K+iIbTkH0DykmMlnR3ibQ7q34NaejT0TtiX/2qELbGOTTza1q6bv0cSvfdda00+FqV3Z0CiXBRZL9ikf7cNFfsf4E3zpq9JkMx+ekJO0bco6DwChn7pJeEIfEIpuWugz2h/AY9Jf8BVj7AtH/cM5HTByHHJMeylCC0hbMt6rG/1mQr/GvSNHz9WTNDgaT8q6rZRK3OmSD/teGSvMtDPkXlvFNo7hm4Dy5CLDuPJwdx9PD/fUNC8slk7kvTl1Yh6fsXfxz8SFZX1xJ2oHkRQivg2n3SQu+q2/rIXUh/fEbZMH/Vo/kjP7/fMPYe/xQ9+iuLm5jR6bcbz8KEN5g5CMxcI2R57Bk/e//SKIIENjpbZZaw3bpkBjWEuBER4c7v02KKOWYypjevKw8t9y7Fp1GG1JW3eBkzJD337npLXEdjv+mU7qvUV6gIM4YnqZ394IfEnyna/usw9dHLFp2wkbWb8styQdPTaqr138CXDhvAY92qDzjXUzsdLc6fEEPG3JHKJNWgf7dp+xU/tX1i9swihr6dhdQXdrCVfdIBVwl4z5xnPHCdu8OOFTR+K3vvQKf4mb+neC7hOymMA9sbh2jniNL967YkNXX7v7eh++xXCHXWnjboyAOIwPjje2W394z9jtg13PUVfarjx3rWVsVT895xW9ahu2dWzJRfYlxhjPHYM1BM6D/pBgV4kvQ1hDSFfGA/Sc+sburmjSlva2KTEQg9WFcNT1ER4LylA3t7e3YY1Z+z5q3yVczUp772oLfUw4vlnhhoEPVI1RW+xFecvTDfGwhxdhZo7elDCGFXBoi7XVGFofA3RZww7MbX1LPo0TxqXtMGJbC1uM8X9w96dLkiNXgiZ6SqFQwDZ3j4jcSHazZt7/ha7cK7eXqS4mmRkZ4au5GRyGmu87cAuyav71iBRFaOHqABSqZ99UAbeIxoZ7HWo4Xx532334OaM/abG/ryXjvHCCj3I3dnCKfMfE1cArjS/Yy5ffvsSvfyFnfL3Hnqd8U16d6efanTCH2pDBSGvUQhX4HOnbEGN8A8oa5vbDDTFpjiM1jrahDUmTPv+G/aijxpx8IPD9D2ysfgxzQ8YabA2m+MGH+blggyfmCGfGB4xL0iu8gtFU4MhfX2vGXNd3IzIc2YysbGoEH+0w52LDFxTXlZL8Hxh3i916fENufpdNB87Ndoybw4GcvUPXfdIiTvWqHZ+hR0Or4Gw+EKVmcI621Ro6sR/97MYtempQEJH+auxnblcKOf0mtFv12PoWra/h3MrcEXhb9HlzcwhrgE/UhcbJ3WGPnW6TnqfH5/ArP758+cqa4TGkzYf5+miuSZCVPq2cpFXfmOQRGk6s60/EozPXEjcQg9TFDz98H34H0S31p7wYO5ybY2oL7dZzZSFs9TqTI2d0dmaNoP4W4qJzxOfYbMgclpNuTvPod7vd3X2I7f4QI3po0KA89BsGxHR+8/lOTv9H+oV5/Z3YSY0s/06oGocKWRXK1dtMAcAR45lZVFm4HwkMOk8lmBQaPkdenglE8zsjsrQwD4fHqNxtN9AUNO6CxEGT8DCUBWdmYhZME44AJhJRi9XgMWyM/wJBM7gdZ1DUIXpgSYO0HDFgA69OKH0zcG1vOLd8BAR6nN6foFrQalB0ZyHeMGSD60AykDabtC7QdsYhxKNhn05niqKXeGExYmA3KYr/8eGJJwNvgqOgmvJLqS1OnCecrhTks7A4p8G3tMhnHuHNozgrdNiSNjveG9M5M7TRSo3VCelK/UUmyQE59TRlE1ByAe5b0j/F8elI8D4hvoU7JZ22gmtoBqKShaV8WiRI85UeHVqZmth9/Vk5n0j41/vx/pHH/0gz6MOiRhoy2LJwcjNHOdqueFZY8lWu0MLgrY5yHvIyiEzYxkQCluVePvuafIjbol148zKlnE2iQ9sQ0GnwqK0sZJjES1CSL+kTobDG7SZlulw7uSGeiacvj/folo2YSuJowDIoFXSAMLHZJd6wsfnd3kxmCQJWxJc0ST9j5EX49i/oZXbOe788mLD7SoEq7vS5ibMS6tP7NmVS25oUgs+ETOVJXdvEp5/pA463IZCQVoYnLHnYGFyxde/P+JW2ajujW6/l/QIjCQ+5n/Bh9S4u52hfAGVDcQ516jjv+eaA9yy+les6VswLZAAVmPy2A3Mp2C2jkRW/s89feZ8K1z/fUlZX2oWVLZgAnItyhf8zNJ+gURqUb9LlfMbYl4kPHtd7YvgPjXHS/oYu1rFglYhS3mkEH1OW1Bn8AovL0AdrbRQ7VzvEL8v7HGkMr7lXa44Z6hhra1FbE0Taj3Yxz/9G/JhCG5+xiyutwt/v9/mlxxU42q3+6P2FDXoL+0cWap9ZJPt0agCuReHt7QcKx5b0KzNOEOOSBdiy/Fvi9tfK2d9Kn154900XZSdtyrN0NfRJC4AeOnAlBvpTYkYuCw3WE8dEvLygm/Xu+nvm/gRf2pB25maNrxrLy5lCQf+2ULna0upHay5BoonOBwDqCe1Eqy0sLgeKolUuAR1zpM2gT7HKVfK+XiACIOFfheuFMUvqccEG7ZFLm9ARAF3y4/yeOYkDKvLPDSyUsDvAxPj+Z3ne75ngeLCkvt3EGdCHhby+NL3/CUWpFUiRtrrDkQAAEABJREFUMXeGd++VvkSlOV8fdxHSMQ4yIGpJ2jcUjm7Yqt+haj9LiHfcjhS5W2LdmOPkSztStp4LP/jIszq12U9XRBfMWe1U3I49w5tyVgc55v1Xh0334DV+KH/toGAXHrVnaR4o2AZ4tk94xbmKEzy1ltCGzLPCqLUm/T1yu57Lu/O0O+k37/jASZsSlPcQCHbmVSTt4qt947yg/yXftEwesUH5PHM8vh7DYjjlDF7pu7ZSatYAIbG0jlaSphLSlfDf55hXuA1+7OTdhpQrV0wvoW6dc21dqSG90nPGLzwKW9y19QnHwvt4eqauOGaM9L5/YmVhbRz1aB/QsVXA+QNuQhz+DGbsWBoA5p1s0lhLwT7HbNf8yDTue7eENA61JYxVxlPaJdMiP5w4EsbyUhzKM20DmWq79nmzlBrKRpqktQK3K8xG9+Yic9J1rOM9V6cTcOAA0mfi3+ytUIZRmMvVdWEn71yGsNzUs+56I14Lx/5s4oIAY4nxyD7nyWcnfcDsVrDECgbDbSMHDq1F+l6npuyPcE4dWtpr836r9HWhTAtwFuZqo+KIIAaigxm/Ub+QgP83bKrmbWOfNDlOeUsL0+EZfChEHqQ3Gwslj4AERg1xj9BYocHzvrVI+SRk5xPzgMFZLIvnM3Kc4oStKfNT5m1sn2t1J30zcbgwX9viAB0z8kD3wKn1nWby6QKRpdQo/HPcmT7bCmNmA3bKWtdrpkYp/wScOYw92cckF7DawkLOSfzIiYFRG3gQtbZ0Jn9rCwznFtggbgG38l0AzCVyV/60/r1BZ09rlWtaq43c6nkL6yg3WVNPzHfTykX8GRmkjqQBZJV5ncA5Rwj+DnVujPDaW+KQVuVfij2ROnERn/mnNmIO3gUvte+BsbBIPaXEaj8Q45fc5JJHeTF/Ds05WAPwhCsdwk6eMZ6sod7vuVYayXFDRe/0daUQA0poA/9uLnzqKxCw/nAtzNIFNEyhv6y1zcz1nHFmISc7WPyIO5S3cwbo6yr64aZ5Wn1y6hDEMqdtueY5YVtucC/YrHmDmwHg8JjXzkA0XtMpCE6XbHnBL2XiMBRP/mqxOWxD/dXavMtY5NQVbtdIOum1ThCe14XrhMFR31RetZFf4d9+Zq5zS029jeRQvzh6zPp3zDqiZ3wPv/XaWkO+QOZHO9Zu5KfWwgO1XW4C7Q8H4JZcU52x3zd8AxL4KdAMj+iRixxT+xq+CWiu7OjEVBgTGXcnfFG9QC53Svo8HHPfUcFpyT59f4AuW7vmWK7VUykQGpFzhHdijXrKhwvnXJvod9xlhD8rfcrQ/G6dp5zE9q1BjOQL1hrmcLiJkY1QfaNWZAOYGZ1TfoZ22LcWjX7l97e0GPcSNvCEzbRvP9/6ubGeG/tLqBdrnC01jbochA3uoQ34VMG8csI3OP8oJ6sG/07cqMgranQVF7R/IUimcahoOxmgslUyKgiNTOfw3MBhYnCT50RQyH4S+0SC9todX4sc+zXk7X4PNByAMRY3Kt1FjsaGFVPMjuHu5k88jf79H36fDmAQKppAWQ3YYsNC0p14HVoBCt+jcPbs4No/w8cFPF1hNg68GqijIAG+NL6LR6IQQ0K48mhQGAYCNf3yYCFqQq21D2H4arTfo/L1yxcS7ltsd5v0MTdIbCc2pKTZBDcTaD1ObDx4BB3IQ26iQlNrNYOTstmQ7EsfFLETgZqkjC7EN+AIGxLBbjvGDvntOE9nhOiuFOAAA0fZsuO+2+0zSSiPE0lP2Uu/C6/gI8+zgQe5eK6uvfYNLGknfLHDXVMPpVSSOgnkeGJH+TXPA/FJU8dRHMLoa8unEp5DcvgRrvwqGPvF/wIc5eI8x6QUoF+Yjln7+E0fGuMkkMOcxcZ1HmijEqy9Ka0muR452mfzHCWJlqT2lrJ8pTizEPDPSs4Ea2GdkI2bhrXV+PG7n8KAM2GzVxpNvPvtIXGNbBD9+MNP8eGOp5KtRQdyE+4ZGU7IUnjq+Uqbuqy1QgY9ZWH0ErXVaDxtLDAr3fJu33a/Z4G/jb42eF3ye0LO0Oj9m5vb+PTxU/i9RIftliKnRcMuB/QP0CzAfNPM1+m1T23VJ7mpb2CsMj8Cd04+XKTtgFOhbQGA4x2r3l0EnJQJPuw8buccfdTx2moPjRvsbOAJR0FHjpFv9ewxdQjL426MEVscWsMWawZuda6cTJaeO1YYFVpG7F77rq2iN6SDk8zvvus4erLfPnWo3nwrTV79Mxy/iNOnjj6R994KP6fgnzP2cwq/T8l7FkPSK+3iL6ViJ0va9jVZwoK3s12g5Q0fnjlKi3NabTGO6KO1HOMv+4XVRUF1ajl7+cU5OIyfFgIWBLVvof/2wGkk9MZGgvMZjM1UD4RCF/6B3RCHUJYbIFddOXa7P8QN9rjj2BOX6j91IQ4AMPdCjD7lojJlgZ2qa+nfYsulRP4N/cPDff4PD3/5/Ev85c9/jp//5X9l+/WXX8K3ARyv/gf4rOgJTrKoOLMJYuHSQel2uwvt9GZ/G41x87Ti1i61iaI8iKPSkTZKbDw+H5O2tDliwhmbuzZtxIUe4iYOtfj46S7/dKbg46DLH+3vQGHiU1afwm6wH2WijiY3T4m1F+xnpsn3Ew8sVrjYgm+lsCFgn/K0wHOB8PL0yBO5IwsYCnjkI889OIVrjNFu3Wwzn73hJ7vtGL5t5ds5m92YOteuhKfc9BPnvlIgPvx2H19+/YxelhiRkTnTeKucf/31l3i6fwzfYLQ512Lrgs6kTx35ZqP8t76BJ9LvzUGO3WKH4lmw0RQOv5Z3eYvbMd7fbvfxkVhyc3MXW2IAJsUG7kLcqZhMSdr0f98eUFfauDp3oejmiRt2gE6dWKRlUYh8fFrvGO26DTWMT+ahkafVG9qAfdfSsIIVh7wbh3zKar5VZtPLa0wvLyxUXrGvKXIRBA/Srf1og8rN73mRH1sDrnDEJ11n4p1N2it0NeTsPMcqR5+2ulhxbMJljPxdW19rysJr+dBHXYzYOqiXTmkZasuntAdkqEytX6SlbxWfrjEMLTcntUttoys1449P0f1eC+HIi09VKzSeeKhxtGDHB1Ru6YhHLJwKhMqbttC3Fp43cNdaowCzg/7ko3hdIhi//pTkYyBHHPb7rBeUgYs1eQzk6pshE/KSN/HM5LAKPO3i7u5jfMdT348fP6RfGy8qeI0Z+qTyfSNPGhMxmsgPQOTlcNimr3ocyRO1Ecu4NzPRedLBaU7JX1zYX+FJ3C7ipMW3Vr4Qm3zj1M0TbevC2Gdix+P9fVh3CXPABhAG+YV6kvvGjdfjlPI+w5/4ulKiwJuxUbkV6DHOa/8bZCSNjksbRwfSsyCjHpq0r91Vz+ASzoKs1PeHj99FRS4+hHl6eI6v+LD+Jl/yrv17X97Uq/rLvlKjKyW0zVbH8AubpStpgGZz1Pk051tOvTSMyBTf3RBv9H/ndQUmAqgcVxuAR86D7jy8H4WZ/CAb78V7LaKMz/OJOHLMBf1EPFMm0tqIpSM5wrgiH/Lf2vqWyYlYpt0YU41fR2K38Cty2G5vQrmU0A9a8ucDQOnzP9rwy4a35IrG2OBzQcZLxizyHHyO8NlzVJ7Wam70XYiB6knajRVwyUx/l5DWAZ1s0KHxV1rd+OkY7LwZ2GfozboAm7lHPw+P93H/9T7c2Ag+b8A/o/OMDxyVF92Y9SJ1nobxzbgzQp/078DX3usf35x5JRdOb2fGlrRD/eIM3Ol8Jr7OcZnzVmjbpVTMtdKBF8KYNIIor2d8yrpLu7Vjg//sdvvYUEcxad1swD6kWX/YDCNAsHvsMTe2eJjgMeXHOOscbSkbfuPDC+Gbl49Pz+SbR9AUatqPUfAP3zwWNp2gKx4iYzX8+lbwpw8fo6o76J54kK7NuLaQf/OnzfMXbMJ+ZWou+fLwJT6T+77+9iXl6vpMeXbo2rVC4bgjT/im0O2HTxh1JG1+180DMWBoLWOK/qN+hAmBcXuDvUGblPalhPEuv68TeUmL/KvFmRpgRkZ9qRm3fbv5+0/fhX8ZYG1xSx2Rckae2pg41EHmC+YK43Q+IuuFeHgT3333KZv2Jy3yOgFfO+9qIfYc4+nxOV8C0De6gr2WGn7O1CXmcuOatun3Zf2tTSh/dWQdMLFm0Ta8rwyUvTikT360W+UtrHzzkrrG2NDGgWlrPTthB+JVNsIY2lqLO08fk76K/F3rbIlz5iVxoCjqoMmpiFoJw77KSsjABq5zYS2a+rndx4b5A/6onCOcg6EwXiBeCdfxXpvf36jTzvBoW/BV+/u+RkMPG/RqE3altnVuB5DOQf+ADdb+3lyprAg3f3R684UUafweVUQaCUHQo0ZWMZx0GAY4R6PhNA2mqGmAaKzC0Hg1MOH0zuM+P2HRoNGNwG2VwgcAF+d9MxxULmn0jSTADUbGkNCAhOu5uCwGNHaPXSmx0YAYq9EbaBync2zHTRSc9Fsh6A2a9BswLDakzwAr3JKGHLk41ODlYc+Cy6DFNFheYmR30i8CrrWL4+k1+8SRYwpFL44jXAO8c5SBsHEp/KRQDNQYWs2ibSbgGKAtgAwCOqp4YT/hKs8LycVAcSTx2AwYwvYewo++tajAq8hzbC0abcUnxiU3AyxUhCE9HcGp1nWcc1qt4bUyGJhrUh8tCggsI3pyo8RxsJVBzkAGm4KioJhSVtIy49TKNW/wS/2YNLwnPcIWjucWlNLkmJlg6psNEwGNafljceJJJRhU6LNI9hqhhPNXWiuyRN7Yi/I+T68kegocv3iP5H4mwSJw5FNzAaRshFFKjQ2JVnqEJX0XZDw0+rG5kWJopAASZzaYdVwXERVbahV5MbZytD8b/XkswZgW+oyFlK1vjGesMt0hz912H24MWKDLs/qUBnWwodAwIHalINc5+TExFHALvyucYRwXWhUmAVh9ec6dlEdP/7Vlf6nMxhaYIx4vhJX3oNu+kwUh+rO/0OfR/gv2qe9ZaEin7fw+FohpW8pe9xU/qqAomkkmtik3JU4kjzNN+7MJ1yYdkIRKl2zCsC8bN2Zwv6FD7US8bibYhwFExU61kdx4pej7W7ja4My8xMnxAiwQSC4Hcc2CSBgWJ8qvAc+CTdwLclh9UG5KGEf61mKDrJXLGVuZGeO4leaywg5s8b3fe9ku3uI+95xb0IW2scUO9Kv1fAx1oUxWuHP61V9jgXQEcaeFX1b++9/9lH9CtN2vRbq+4yvaFmATcpYX7U7YNmOYeIU3IQ8parVhoy38IBHkUbgeeeJ1Q2xqDFnCp0bK3ZhztKCkKectsXaLDYvnKrMJHbg5dwa/fIiv1ZpwEwc6SL2k7GbsY/rWZvzfOSBFP4H9cEawsc85wnz1C/BfT2wWzDxJWytspZL38XX/x4rkHZzahbbiUXfRb6XBtqAw5+l7+adK2NiVB8fbl3IiFk3QpR1ATXT4hDY34J/Ccb7N+7CWfKrDEtgAOIx7ykwe1AUNaLEAABAASURBVLs4pXWikD4hK2OoixLlq3+JQz8yJ60F9Skcb596EI+tQseALUqDsPXzDfrQllqrdtNYYMG4/bcfbsJNiQ32lrTBr4sY59pcQJ+Qn+c9sIUHgDgnjdAAc9LvQrQU8jXX0ut4j471flcKDwTQd4gFbhin/PxeIXlyfPAxD1uIvr6sC5L7r1/CvDdhNx1zNxl/eVILj8LFfdImPB/0v1rDRaYx0ULYm9rh6sNjoAiwcMjf0rHaS+KHpuzuvF8Y+tdmT1dKdDmAoh79m5PVkXMreN08cZE2QFuPrJyjzRhfHIPa4SBCHUmvtiZ9XSkxsLjztfb0e2qSkaZfbnZjDOjPxY45IQEI6J1W+6y5AEEcAg64R3Rp3FJX1hwFWrRNF8RuHklrz4RSaigbWdLOjOGee38Ep/ilyf/p8cPtXRxYYOVGn/BbxeZr4pQXcXSlRPAjDPldW+CPS266q1vvGS9bxRYdT4d0bsB3w0O6Ef0W6BKQoCp4am2KKfRZY0jGMRa3+oywAMF9rt5lIl594UKsVfbzNaZw1I7k9YxN2/RRx9sAQmwhrhEDtUnv66dnNkb0g+tYjaArUEdznjD1RenQF8/kvzdweW0Tv4s83xCXdvOV89bX7EvaGb+iIhNbg1+PysDNgwl6tCPVnrIGb4Dea+1c/OJLmHZ+a5H6sa7RrtTnFvk2ardVrjUyLiB75WSe0CcTV/ABj/gcc4Puh9YgaaWXW6nXHOsFBP0Vf4lWaz7ESl5azdzhfPOuvPonzDd3t2GucLoyyvkluF2S7p554pe3M/JUB46TVuWtPblJN2MLmSPQd/BZ/SEBcRVZgzhOPAO8a/MV+oQ9YzMu2IXXFXmrib+U9SgAuiUqjGdn4tDMDo5xp7Ua+kmpyCWwc+iwXrNpYyc2sKW3ixLqyY0XAMUGGrR3fddcor1IMyCSVuMClHiZzfnSWqEZUEmHskhbopY1Xmq7eS91H2GNaA0sAGHLs+fmi66U8Np29R/5wYOitkrtu40BnooA4z98mFtrhYcxSrUGncLr7X4HzDHPg4+6lI8ARmtrnGnEZ26FMvGNoePpOccrQ4TOT8naYmTBPxBjHDu9vlJnTLBHzgJvpekTwu85Vy7S7XnG3tqAaQPn0BKecy7Yhna0cBSucbEONWrv2BYgTxyOMcerkzP5XZ3n+FKiwq+wEid2I39Dq8Rn8KDTa3/wucrugt2a520T8KRDWYMs9P+Z+9rUW9JVkGFLm+qBu8KLlNfVx7U9fW6dd2Jz6cQa85jrLu3LrxO50u8YZXvHQ+O9+sHP67vM1Lv6C/SjLB0r7/qWY5ynjdbWEA16hl9zvnanDelz+ozz5VUY0uWxdPSWGtZNiC0tUrjeS/kDS50hpvXHa5q+KB2OkzbpuFDnEZShoUbpS2jLy3JJP3GyPhSlePoP1f6uHP0V+QU7XTBA/7AblaWgcUQGWIgdeJpk88ndHQlitx1z04LbqQwNWCXWVtd+5lcMsOGk+/02Pny6C53WwevYlg4wYKiDDsVYCIhM/A+PFIK2BxY/p9CBfeJ72O2dHiYWi8k0UI2JQG3y1qC0QHFaAI3sBkuDBunxAA990cBZNHAUrgDPOObT4yOF7imuRRMSiFJLtPpe6ILnwELHv7tUBiMbTK21/F9Jfvjxp9B5ThQa8mYC3nF/4L40rU4/54J8Q5HXJ8ygtsDIwVFrC3wzXllUPTzex5cvn+P+/ks8vu8kG6BMMi4GDC6Pz89x/+WB9jUe7x/iiSfcFjHpTKWEBeRut431KeRN7nzXVkPZSE8mQYp/aW0sYnaHPTvqd9nUh8mkQFfCOWzj9u4uPn33MT5wTBlCv3CO4LUhGlS38DRp+raQW4AvPSFjEdnvHE4zUG+hb2jwTYe6E851cenTbROe9NmEU8G5fZeptKkfWzH4cC9phvcLeJWXC4kH5GcT7hWGNvSRJwDKpn+fV/susqAHPhpBTNp9jZEnE7c3dxn0TfQWFuEHPLU27HmLbPfrhhI2LI3cSjnnsCixoT/le3vDk4yb0GaGVmMD/35njXoqEfm31f79vrqRZ8d4FJjBWnn43VZP8JRyZFJDftpwDx/am083vvv0MW7BNXCv4VviHsFVGWPwNJFdA7Pwr3NHkvDoRhdwV7+aUw6ZPGBqRskmJu3Qwvyep2o+BdTmZ2SufL1vIT2T/CZ86i39Ups4rZs/bJC6SSOPzrM5x3b1EeEgDklNf5FGry8kzYli2zk2cUJWWPDu8euCHcz55ccTMQzawS+sb4358t4JzIkc9XtbX1uoh91uz3EfG+zAPow6C98ZWOpBWuzXLywotG1pUSb5WqwGGYVcTwPf2UZB/8oT3TPHmWvyGaAQMuMqPjZQKKk7cdryHL1BHnywaZY8H1N+8lLRo/R0pcTvfv/7+D//j/8z/vjPf2Sz5kBcnHgSfR9/+eXP8fz4BIglDsjmE/aef4d/y8IOX9d/pBsQsdvu49P3H+MnYtinj3dxw8Lswx2+/vFjbiyNuzF8SqPOH4lNwj0+v8Sq+wnfGJHXmLpSacKe5rfEb6yS1gGaN9oXfNVWwzGOxcAQ8YyMachYu5nR4TV2XOg7sjmQ8uV8wq6k+wE6fvntc3xlw8CF1sw9mM2n5vr6ly+/pSw24LN/YqPFo/qr0DK0lnHd84IeVJsw9CV9xrE+gX4mJ9wTX40hE7ZcSwnjfENnFifWKxbkxhrpWmEAkXHBJ/G9n195Eldqn37xcfgb/pEDeCy6Juzl7Dk8KxdlcG3afq0tsg3kJwR5wT+NB9sdsfz2hrizRcSJCUoiGnH+sL2NA/re7LaabhZWbtYpV+m7+rgTrrQtwL76nZtFiGvVNf3rAngiR0/YKrTzVE8bVS7Osxm7jJs+UfUptHHMZoy2ydPT8zHt1v/p5Au574W8oux8OuumxGY7SlLq1BNj/WZooQ6MN44XZiDM1Y+30bfKUKUN79hBj95n/Y8mTdJpw1mDRBzylY1ZOCh16JL2pOx90vvlyxdsnhoBnTikAm/AjqSlMFFY6ss87EaR/8vOmSe+jtOvt8p9u0VnNYwf1iduxplTfZNMHz3cfojd4UDbZY4UpjYlXHEqEzW6ngMH/G7SGDMq5+JSb8PQYoBnxzvWTYANfjzQb5+2fMa+LOrtyw0f4sIB+g7gP9we4rA7hDl6Q/4aaG2oKVN5tsmDuUH4y9sSE09z5V1/fPj6GC/UQtLftxojtFRina1tahwO2/iOmOObIcJR3uaLvrW8J3w1Z/x4fgYW9oG5hTK0pY+ia/U4oQ/z1eKAWD/itc8885g+fE8t9ZgxVHk6yjH6rLajfsWlroV3noi3r8dQh/rihfiS/gEu76/zjvDomFMoc3kspWad8/nz5/jzn/8SHo2TM7KWP+WEm0YJZIn91Iqe4LnnXL1wg3gIJzIf64erUE+rnzyHcVj88iGsvC/vhZoFGevbB/w/325ww3e/ZXNmZJFfY7Md40A+mMnXLsiFK94C/koTv3Zze3uXNqqMbDM+s9igq9XV7hxf4Nf5FR60sb6t/OiDxkjttkTEJ2oS62ZhAyIXssJ1rrg7YHrO0JV/5C1/13bm2oWuMnilRta2jB3eV6ayL7w3YqV12pkNa+3qgE3fIgNruD18t1qJUxNolpD+QXqxTeWyMaYXqS2hTwvPh7HiFI9vNmzYuHXBq62/YJPGHG1QO/HtPvuNweJ/wu6MT7luOdwQmkp+15YLd3EHH+GqQ+NPQXfaQW01SmfswivwqzW+HeP5+JJvzUqPb7mKV52ogx187nb7UJbysQOfPIAijDPq05pwd9iG8MUj78qoDUM0csOAj3elrPJPomJdx3X2Rfq3cleHP/odPawFdts9capGRa428620yHPiI56YM7W3iRzcagvpk64CLmnWXqXBt4o///pL2oay1l5u4UN9vrLx5Rx5Ur4e5dsarG/gHxo5CblFcdgayzkzX4mncb9Co+f6cebsh/v47bcv+QZ0vjn+9IxtzOEYaZS3zbiFvwak9x/A8wOW1deEKT22tBfs7phvc76mz9qnj5lXlYH2OWOjQhtay9orfQX6Sql2p/y1i4mY8Ua8Ud8v2Pwza75H6p5H6pFHarsjOdL4NjHG+KIPqN8P+NrHu0/UcbehPtz0Kr1UBzltTviJyAmc9LXB4xj668B5icKYmbXcifh2ildwS4M+qO3/FdaS8rLuZQLQiETEiAu+Ks/ap/JXBt5nwPuBcdiXY9SF/eJWl/I8vcsH0vLHGsP/1fjCVa19dBz/0X5W7fy9uEKiHUpf0Rue8R+MUSdb+yJa30InWnfg1t4zBmowO2OAKrnWGg2j7krJASskHMVrLkyk3hDWjqC7JRlV7l1IRglDw2HABLxHkv4DAVTDr8A8HLY4eMSb1sKYJBc03hPO/mbPAugmKkFUJ3NDxKJcR9eZpK8rheCHM3MMPj1HA6FHLldjhgYLwhlDzgQDLTPGaqFTW81CXVhuFhxIKLaOyb5Sbf8IXxU5EEX4qZAJkfC+AE86LsAq9Dp2xtDlO52cRZ4F8jNJRf4rjigsefM4tJa8QTJwSyg38TiutT5abdl8qvdEYDNxmYx0HuWuM+pwHoNPI9kNCbMCq/K0toRJwCZ9M089rnOVh/Q630Bgk27SEzQ1oAVFyWN+saiLe/k0iNqkb2iVACP9NWm3X2dWrglXmcBYRW4+fWrQJVDh+GdWHifk49H+bMrUxQZNOcqrRbd05Thg9rVA39rQAsFnTh0rgwt6tnAQvwnm6f4plJNyhRTGRrgwsk965OMNe9f8tF95IIyFTww8duhU+lur6QOV47cx0LJ+N8kMXGmYSHJsilBgWjC/no7hF+PO2IgJfCTp9K2lrOTL1tca2oF6lkYXWNISfoS/qI2AioDniq9U79CpoDhlAmec+JtGscjvXOCoC24wJ0j4JefXil4ZsCRNZeUJwVToGKBtlUlNGuXTa1vwUf7SrC0qX7pynHMrAbwCo5R3+rjpmG8NvagfEwPouevPQuJaUnfC9h6MhXZagKPMemC6OXhzc8hFgq8Yu0hQZte2Id6YbMfdnsRIYsdXnS8G4XmERfyhhElTH7c42VHEbNGJspdXfVjfcANae9MvUAG6Xb6pxBP7CBjQTT8xTv1qQyZr7conw8a387ttJxzk/Ve+I+W28glNyeM+C3jjnrT7erryvDYmpK7kuY0D52P4Ub4XZOuf9U4sSoWpndWKnhmgL1ygsfY1BgpB+ZRO45qLOWOxshdPa/0aR5lnnzIwdrkwydhFlVDVM+O0iVYbZGErIVbb9RwAKSiOC/0Iv9YRmjchbbYOnt+UCU2apNcYYRN2KWx+IDBtxnGO2Y77/FOnEb3J9wxfM7HW5vW3CqKAN38AwNFLSMjb8mXMWdyt40YllozYy93dBxZTW0Yv4WvmD2xAuXhc+a7Q3vCjkragjYgb5qPCh7S7KD1SUGEROXa/3/EDvlidAAAQAElEQVRUfB/mlwE57cBRqjxJk7kzmNsAUXJhacF3YmENAmTUOCz5pwFIL2MshGFyc8Yyz3tgKZNAzuaErw+/Rb4dRrG7IFMszGHhfOXpZqp+4xxlNTPmjbjnccagnXOmyDW3HinKzQXaif0Xxno8vU7hnxi4IPr8KwU2Rbb2ozxFJh7lseIGM0JvrcLPiO9uUi7Bxzzun236Zo+LILpSDm/kZGP9tz/r5Rr2QrkNxKaB3Hal/4SsfKCkb+V89OhR3rSZM7430TJWSb882oiXs0/4X0/hU1ZpVf8VeTp/xpeMcdq+ej5jYxcaU1Mned8x84lC2ifac/QNvUKoNdPXLyw+Pn8JZajMpGdh/svTQ9w/fOVhwAs54oRuzRMTtraeGzeU7wkdaHPOq31FLlWyvrULhCQNbMo4TvqViTzb77n4XFiZm0ph6rc555jOZ+zoDWoXp2If3Oe387J1q97o0rSSZ/nICzq5y2+nlrBu3GDXQzXWFJ7wz3FGNi4OzvilfrTSBA7Q8QM/gU8U7EGb2IY2oy0PyLDWyr3KhkZLm2/ALTSIfY+1QojQjh0rb9N0ZvPuKbQH76rLLRsjDXu5jqmtMqdB9xITdL2w4Ho6PubmJpSFPipM51ZosE+cHjt/0WbmTfjLwiZ2rV3WpFtyh+MRb7iJscA7AmPzdYkFm1MnTIXnQh1W4RX+WiUXrzp1jLlC2pWTOretsoYbfoTnPeNL2vIy0eWNyM+MbWnrznNTIjv5Jf++lTMS860rvD/LA7Z/ZOPdWvINGh23tgqdtpJxyT5jcV8bclvj3hn+n56O8cSDKmk+4Z/6yNVfJq9TBsGc+OtHAXGlnmtroaw9FhVIf8qaMX/lau1EirHWq1P6y/kdvr4iPzmPocKxVXRXSo3alSBVBb9pDHAg8D0r4LTp0wgSUYuVRlwwh6YOGV8cTLd4lP8buI2JXsudNKjzM3FIGTA0de5Yaww3ZsbdGLXC72DjvG9cA5nB8pYkQY/2lLQTw4SfsM8n7PPkyj704zOxTHtiONdLiEcSezq6Uj0NaXe+9mz9+dsvf8l4fUHPykIc2d7HG/8+87DFHL/2l8xxaUeQKZ8KMGuRoeYGz4bcuzns2Mje50PoPQ+V9ttdbOSVMRf0b+3zhfz5wIPElxfr7wV/HqnNxlAmPTLp3nWFKPCXOfy4OeNRXhc2yIrIGZAwqaW1s4G5Q62hDlFTOG4Gp7wrN/0h5co8YSUbntCEJ2+lx56ZbJxEfAmr9cB87/duqc5ES/jXCdlr2yN1135/IJ9tc06uEbAbQPmTGHpoqzZ0XpTzOx32N2zfGLPBJ72u8OLYtX9LTNmFde7tzcc43NzEYbsH15i4tLFc88IcVGWc9eGLMtE2lQEEMFZbKKse4admg7dkFI1ybOLl2JWSsWiAXmm1ASD8yJYwhZ91AHjtV+6O6+BNGWUDx7W/AjP7PNK6fqVlIfYYw5Q5RX8oO+GfiSkKz/kQLYp/qKYV/X0YSsz569/h7zHsoQ3Zp232tYYtFUDHhDNZjD6xSWOQz4DiGIzXMRdnYgz8cGYgmrKg4SL61mI8bAkGWywtKGxnEvMxky6RloLpxNOaJxL2Azvez4wb43B7yz7EEjNO5hhsJio0+icy7vK7W/zh0x0BpCWc+/sv+RaNixKDr/QFk9ZiqUhGWDDqWB7tmSF2DQwW0FNkkUlA1yAd56aJsFz4DfBw2O2h6yYX0f7vKgaXGxzfsWmsYilCLplDTKwLQXbh5kVcyHCCHxcEa3uGZwIhxcOezaXbG57W8yTHza9xt03elO0aCMYYtxsKpB3tJnbbfWw2W5LBHL/y9OmBnWIDrM0dXHU0yQs4heGi1gXuQAAKSYTWobYsqpSVzmwiyzkEtzMFp7B8GvcI7BMJDTMAN0GuVmT9G+0r+nrJpCOOARkNPFmwALQZ1KTde8rBoGGRD2p0WTOI7eHbljIMNA290nA8noG7FjXKThptZ3hST9J2ZEf8eHrGnkiIzBWnhaeBtJSKDpa0QQtwC29lb7J8YdPN/4HEhYK0aZTSJ8zX4xQmapOlgQiwqx6iZEKyT71f0Klz5c+2aTW0TwOZNMrDmWLcplyl1UXRw/19PhV6JXEFMJTZjqc5vhZrEpKGM7IfefKknRvwfQLTSQgKUAaYErFyxjemMLl5y7ba8xL+re2VTvuYBiZskkHOn9GvG236bCnS3aKRfLRT58nXgC7la2hj7LBFaXTDZaS4Va/SlE/HsHdhyrOy9dz5znXcOmcMryt24z3ISN04VlpmksAbfgKR8AUVECwdyjIbN0ATJpC/haF8/N+UDrf7GPHNnXRC3w6bkt6dfdubcJznynSAhtQ3OCwSpEF6hGuhsXsfL0x5lN4Z2tShby2c9APmOkc4kAbNXNlH40e1YrvELmxZPs4kM+cfWWDc3z/i88e0y1Vm6JBx0iGubNCovJTfgY3uAzHBDS7vWfSlTjUC0Eq3vn3L0zlf43eOsHxCeWQx6xsYq61F3AJraJW4OoP/mItRQIQxUqJ9Mv5zPsX+lXj8wIJwTh/dbvex3e+iEn/Vh5u+xoX7L1/jhJ+W0sJFwZ5xO9oGHSgb6RB+ifWff/+uvOyz1co8ForaiPPUkT7sPOUoXGGpS58wHnY3+OIYymFCpvqhTw598vjHP/5xjc3IcubJ48QCcJrf4IGnv1YtHRgFmgR4QivB5g+/+NEGJ2ILpEZjIae8D9iRby1sD2Paqxs/nz8jm2dkQxwf8BllLz3Lu43oA10pUfGfkSbM4/NLeL9xfWsBd7snJ1Zsdkyalb88B59SaozArcjGudqbeVd1N3xRf9EOxWk8d575SftSNw399thP8HngocrPf/o5fv7zn8N4l7ShQ8iLypiU7XbLhtQ2Zer9MzKY8UftQVFpv75h9dW4lbl/It/OyIMRiFC/daHwlXuff/k1/vznn7OlbZzOYRzV/4zJ0tWVkrzrq+rtw8c7Ctx90iOvv5HHxfWMrwQf55ygyesncBgflQu3WHi0MAZpM15L+5GnscfTKzlhws6XxB9FWhf6TtQdJ2x/beaiBb0pQ/kUrnI8EptbrfjLDbrA3gDwhr3JZ/6pD/cdqx9yCzwrfOXnW2Tpc9CsjoT7FZ58Q+9f//Qv8fXLF/AfydtT1hu//fo5fvvLL7G+2fYY1huJhxwlLT6U8Cm8D7i8PkNvAam5Qrpt8m4euOZFx9lnc8En7eobKuP5usGBQUnbGTv2DZ6XJ3DzgMIFhXp37r9vCPG9Y2GAetetQlqKOaRGh8wKhX2tLQby1xWn9IjDjT3lpx+JW/lIUy6woWdoFZnfhf8TjfbRqCWs1TrgF5r2P1LzaLcNX5Ic9ZewwH3Alsdxm7lmxoafX15iwgY1Vn3Zt4922zEG/Qtc+ln6Lz4xo6/n41O+xXitOQdweP+Az26IU9Jr6wqyoCl77cBWyj+lHf/443dx++EuGnRe4OlEPXEmJjnWGmuCLuld3vVYoXvArwdw1YFFWiFPO488I1zlI5823E1xc4oGGDMD64T+jO/qWV3aJ6437FU71iaFAcWhL26QkfFUvmqzRprT5oz9+t3nz18R1xzyu1FOtYGvhHw3zs2RwqicuzDTDo5scN9j11++/EY9+EpOOPKA8DncUDvix/IhTQCCfiiBEWUDCwHkqMhAuNIk3oFr8XEzx+cY5LL2rfJRhmfkekZvytVr8ZzJebkhxj3xybO09ujY+eUi/lV+0uSCU/n0wu+45yTs20Pep1YStvSusKpsQ9o6dlLO8O9Y+ThDz9PDc7gh5iaecxBeWPsOrcXH77+nnroljzXaNuVsf1fgC7zCAXjKZNSWsbuhNrtCPl/B5cb+hO7P1IluzJ/YFFKWzlXfHhFxzpEPabJf31Qn//N//Uv8RjwXhoOsd42h3r9gl8/EiF+oA56przfgL9Dm5m3KSsAAVSf2m3+122EzxIDN7w6HuLv9EOv67GOo065U6qGZmuIx/vSnfyUf/Zxv4gAmbqltDoe7MPenrOiUHuPbNRZtiCUGWfk25zMkpEWZviBrY6b0t2FkQxU5IowJv5h5MDEpG3SEUWP/JVqrWaukTUBXRQCli4BFzrAE7CZlxVUbKjpq3CvUeCvjjlvQk7KzDtLfbogPnz6uvPbNhzQBoPfxwFFORVx9g77KzRLGa8BErS2MZ8ppRH62DXEv+6g/bu9u4tPH7+L773+I73/6MfzfW29v72JDrdvDi7HVtZ81gvY/ETe0EduJcxsIwQOnEk9b6Snfah+4z/vqeoD+ClzruYbc+1qx95IycByM5TpIvGdsUL/gZnS1sF9QojJeXktX6a5hbeNmky+SpF4L/ENDpQnvDXtT3tbY5lNt94LPeYx/4E/5f8vb/858Dfc/zkO1KKrEVVHBRwVcsE4VY2JRGSOBQOVyOzzaVKAGoDHocAFXJtU9DuFuvmNfeWp4//Al/Ht6iwCNVCPSCIWxJSHd3d2FX7R1x9NWr12YvZC8jzy1NMAJ3yAmHcJ0LkSDDuoxJK+lb6/DkHxdMJnkISefPsFKjnW+TRgdhmqBXkrNXVMTpsHF+8rpRCCX1gG+W2s8oXuMB4okiyyLhQXDnXla7Hjh2TRicTleR5IueTV49TiINHqvcO4479/cHGLcbgiQE0XhKROFMrdYcjPrSBCWDvHArWyDaoHmKV6Q7YwTCkc+lKfnfW2RAYUE4jUiYg6UsHt+ZlNigXYDuvOVr8n/hcSiDs8EzjOJxQA3EwydWIEn3S6K+ooD0zm9B1X7K33iOSMz9Z0woS1pBrn3mBJv3PcojL616Fvzktjsk+8SwvGeNvDx4ycKqhsCtgF1yWJZeTwjj7/SVeOaNJSReHOThYXCieBHHiC4NtqYsLXX4ON8A+ZXkqB/YuW1fLgBZ0Ia4JeoFxafytWj110U5E+rNRODNrZBxgbODJbwU5k7NOhCxxOytDgrJdg4G2nbOOy34QaFBalHZeMCTl1oW1d4JjeTxDA0eCzYxkTgnUIbFV4PDfqnvuFi/0yiu6Av78/YhLKHVSj2N7onqOZ9DE+ZSbM2YqE9QPdVNuvoyISnXFxUeg8W8pbX07vuEQbw1zvyoZyE9Q02vp04ONrnvQauCu0er81r+bkee2RXaaUgR8brp+O7HyJ9fGX+9jfRLyxaVlmx0JfClZz0o/uHx1xY/fbLZwqyx+zTJqRV2mdkotzTbhgrLPlzjKAunFh0KU9lodxrbTFeda5uasU0SiZA+fd+hWYXK56XWAsS4RT40bZtG2QyMK4rReWILm1qA587mkfvWwipN/Wsn57wzTf8SP2mzWPrL/iuMakrJWEITHpzHDYh3q6sdJhwHWtc0f79QuLffv2Fgv0RP5zhbcBOd/jeLiwCnKu8tJkrTxEFFCXks7JZAgNhn+MwLzZd5rTTC3GGG4qa5pxAd0s26V/vISFoy7kMUYbajPxXbEAY+kfqGH0V+gbkvaSyNgAAEABJREFU4xiPBZlaaln0WzDOye8/ETf6qNCmTZV+xdEx12vnOd+NiUaxVcHv9SfyUMYd8peboxP+q324eawfy5t5bbtFNuhPvtXBWZ1AW1fgCJt5e9cPTIf01laJ8dsQb/CxeOWQRaCLBP38quMjukz/YoDyTruH3waMrsAH/crOhsJAUaLCV0ezzw2IM/gnfNTRrQ1RsdHgY8xLW0FG2vkbceLMOM+VmzbKMGBW7GDEDrbIER8Eb/ARznY7RquNMXS8/7TW4obc+91338dPP/0u28ePH4CxYcQS5jPEwpySMeyFzQ197uXl+VtOqK0mrlYrcwLWyMJM0gcL+G0RcMT9MeXREt6ZIt+31k4s/OR/5GnsOG5CO3JxMqhf5ghUHid0eqJNyMjrFT6QC7CzMRK8XSnh09+uqFTpwabRMWeJV56H1tLfulJM8WyMTdj9km+MuaFZirzgd4B0/N5cD+3SJq1u7pzIUy4kPJ/1F2B5T9psxvgTOe/58YWN4+fIsW9z+CchZ3iw6c8rP1Pmigq/xiwXTMaNGbqVn/SoO8f7Vpj5Zn6b2JA6ZZvebSHxIwN9yvnajHldGZ+1denkPkqKC+cd/F1tO/2UGkO6xdkhg4SHzZ2hNxDndrtH16v+An4JoFGxX+muQw391XG1tnBhuD3sY3fYhrFwBg7oWGxUZD+G/lgbc+j0oYZwtvimtvhf/ut/id/9/nfx6fvvYhhaSI/wK/LR54cm/G3soMc52s24HbhmYb7bRm3oDz6l23gw1BZDa9Fq0wxCmT+zuXtik8kY5Aa3fx5xfDrGb79+YTPkRCxcENOC3c85Xj07T/nMwFY2i4FFACApMF5KDXkfsRVr6T0b956bB63BNvC3w9/sq5VNHHi/IBfKUXis4YOOHX66JU8N0Cu8gc0cZVUKMRj7Ua8uFpWn9uGxthr7mw0wCjF6Dj/KLJnloqAjbsIPMIgd2oP1RsRq44V4e5PfR7JnNL3QtkW2H+7uWMB+x2b3PuXXg0fflBZjzxkfkAbXIInPGwkBGJxLl3z0rWHfFWzlvT6ZVp/DviXqDfuSL/UlzeIYwKXMBCe906xO5hCXTbzmjQu60Cash7QH6zNpmbHvwmTx79i4d+F9oY+utBPH3ZIvdntsBhl3xdGBSZe00VIqpCxZr/gl559//Qu17Ivk5sabcfDh4Z765DnzgTjFZf6zDRW7rfBMC0DP6Nk3jNa89IyNHROOfhx8esaZT6wJrfE9195s+nvl/kfWWX6lh7QrA4kRrnmpR8dbdHbn9zdhZ4Dk9pK0ea5v1qGFfiQ94jA2PD49xNP9V9ZJT/D3mnMcL1yPrsk+3n0M13hjG7CvKXKjmzWe60Ll4H/yIV9u2hhHrHfMETbjGewn3PQddG0cm9G9PiSfCDqq8mLgBX067o2YJo26WF9r2p++oF0UeJUH+Wa4QzIuDdiZNmTe96iNysPiiCVwgUIMqDlWHxzYwE05JjBGgj841xTkfyLfWD+4plMv2qG8q0fvy8cZveabO/iVvJ+Zo1+cibeeK5PZtzSJred5CmOz9ybGz/OFvGObkeuc9Gk7I/4vfdqUMkoboL5YWAfK79uC/yAf6fO6tnc7g3YMGEaWkN4n1r1uHFo/TO/jrR9P+K34hS2/a0MLAHNTXxrlZTpDFzFnJtfM6EtdvpCv3axVts6/wP/y7lddMf7VFRywMrlCzT/ST5rI34Uhs8TfIoaSUrooBO9SCOQI3EJw1rBQ2Hk6Iv8lDKI6RsWJHKczdQVlo7g0BBzS5KUzWFi7o8/t/AKrexbajyxULG5nxqvwgpKFN7DLaHD4niTtk5MdQUejMChYeAjb5jwTPP4H9SU6fgcICjS31kJDP9zs4/bDLcXCAQdtjsAhJtyWWYVLeBM3Z+E857RKAoUm4ZuQiTDejjmfIk9hMq1DjQeeZLhg0nEnxosbwAxfMNQCvMikZJAwQEqTOAQmzgK/GxKE8nMxFdDj+f49kYtfPnV6k9jK+5EnlueVhxUN4FYdWUgYIHVIOqMSzHp4sdVWY9yNsaGAqPRBYPgRh85usLSJww0T9SJuA8TaTgSUWfbCYlVekvbWwFMFFcvlksfW+vC+vApfWM/IyuPKd3lPhNgK8u9Kidyt72tUWvBxXCAQabWZhH27yyLHa+9LnzCzAFb+zPOeeDnNQsCgZHumKJMPMIa6uBZ/jrNJ54mi7fn5Ke7vH3LuAG++9XHDE4yCLIVrAVGK/K76DXUG/dKdPPDEQdgDiwzn2zc0+ELmzn/Dh04ESeFttmPoFxazB4pLebTJtzYlb9LsU4zGk4AzgX/Gp+o7LGm2mdSEXaAr5UKiOIHDuTMB1PuO8568ZsN2Lshe24ST6IDphtUG37MoTBwMFC6Hbz/aufCUIyDSHoSrf3qdA5GJPDhXeQlLOWzgYYRPW/JE0WC/9tmQteP61lbbgB6vLS6Ulbx1BUrRg/2NBOsCw7kBPvnTDtS1Nqy/2GciT5r4dUZ2fp/LV55M/krTzh2nHDqBMOYNeZ2OJ56KU0hhs/qefReSlHwKM+Mg9ob48PES0m6MkiZ9Q76vTfqG2rLIcFz6ObiEZaKUN+faxr+RvfchJ1ZeW6ibnF+b3aGvqmMTsMWAdHlDnT9Dt7bjwt8+aZJWx3h/5qJHjt7TPuTH/uPxlSdyD/H582/ZnvEZ6dhip8YkfW9AP12J5Lugj5W+mtcVmCOLbfucB5v014yBbxQJ2k32gxhNcg9AnEf8W8ZM79ns6gr3bBiVeNIu8S3l6ZgzNq4+LSp87dy35fyuEo/azEJBI//y5nhhaNetNvBWUEjByocwtUNx7HZ7ZM6YvobwzD8fP3wM3/RkEoX1ROH+TDMOn4BVYstmvQWysdU3IKTLmJoLIXiABeIJiyfkLlbl09oQjhdvKCgHgcA5FnZv2Kq6OcGnOpYPbsdIvjBHuRFX4UVYOZ+b+uCMnboozqdrBdnTPyN79av+lYPzG3r03P510beQUxYWpDNHG5EBWMIEBPZboXcbxqyBueKt6FsaBnzR6ysdXSmMb6Es/S6yH378IX6ifaDY35LLg49+B4aUn3Rpy/rukWJUmtTZUGvC0a+EX5CT/Ygx52UfuFqtSVvf8A2uLaJdPOi7WFG+zeTCV9/T3/IIrCB6KeOJvG5cVcZe2x/eZzLg4vrx3PnKzduqzOZ9+6RXfdqkzf6FeCLN5l5jez75TLgFXY7hA4YNMnGhiRNgJxM6ONPeUg/Jq8gAppyu7USuOr4So/DZE7E+6cdmPD9xPNvINWd0j7Aypnqu3Gf6pUl+auqwJq5n4saEvemnJ47CMl+t8W/JjR3PrTMy1p6O6yaRsdAGjepUGiVZOcBqPqjQFy36lasyVMaOU949hGx2YwzYtnJ0js0FR9oy950nzV0psdnsYrOjsZhR/i7WQR3qtZF3N8BptcE2dRF0daXEDhm76fNffvf7+MRTc79nybjovK5gWV2AroQ0j9Cyo6kX7cY2Ehf0V/N84kS+8lCxOesJn2RfUJYyO/q/2bEwKwjBsWfytg+q/P6oE7pyHkNzI0gZmAdSf9Aqj7bLu90oTwtbZabP6rvrm4/7kM9B/LSR3LElt0pjq8a3SPjiUqYDProh/+4Y04YaytwcbA2vjMUpDRM0aIdeG4vEeaAeVU5neDa+eY7r5KErqSmmzOiZBq/OFaf8O9/NEGE4VL/Y7bdxe3sXHz98yo1RZa7uvI/SgGUcmiB9iVpbSF8i45fYpL2Hx1Xu5J6eXn6kSdwZs7wG4Aw/yjf7mF9rCXUmXcFHnt7wEecF4wv3F2TvPPNkV0pYZ2yQm/lBvvQPVBt1qLHboQdkm/OBJy/K2LpuRN7ahXO4Fc7xvCsldWPcfWQd5P8MeGKDUBr9U0jfarQ2cYEtfc41r6kv4WuDq0xkEjHB+DzP6Yu+GSjcE7pSn9yCrZKb6qvvz6t8lcv7mL61+PTJzbi70EakMf+cjgW6fOknO3zN+L1j/WCfslFO2qfje3jqCnaHwbvAd+PGB/z++aDrNjc7rFmsx5SfvqJP3vFw/gObgdq18Iw/T+QA3250njJ45Vo5GM/ND7YXHhi8obcAr6sObfUMT8KW56TROMfNNeYSC6BNumfzGjq+MLDUEhUbU7YeS4GHcCycaezMudrZBDxlaH6WFwQZgOCwPqzuWwv5sKmnHhuNv/kop5LwF+L7xDruFPlmKD4jb8aGCZ0Yc8/woh7tP/NAw4dC3v/bpkzMdTZpyhjLfOUI2UnXwtp+gV9xj8SIDU17VqcSLz6bY1Jm1E3in5QtQSptDRnzk5w4xvr66dHc8xLSqOyFcSInaXP6DsgZLxUcViFh83PmtxwDnef39sZRvSlbm7Ns6ukCDULQb4ehEQrRjR3CzOM/zq/y92IFH2HxvsRFg4eIriN0Y7zTdI6Hh4f8YsYvXz7HX37+c55rBBqMyipYho5sMgo4OFs40DiNEYcw2I8kZcCuBoCyTfpeWwyaHLb7fToOoPKpyLoLuFC0NECuCtcBNCxxOccALh0u1hw/45zC1OlcLBmEd4d9tL7FfH6L15cXnmg/k6RILCCS7gyinDtPe9LYNwR0520oGGojGGCAFVmMbbsW+gRAC47jyzGdWGM+wa8GeucuOrvktwQ06cyky3iTgLTbSgYAEgD0npHFlS95qdAiXZ7rQOKVthNFg3M93+9v8r9ntXA00FSCl3OUqWNOBBMD5DOLN51SJwdsoFFALtns6wh8BqkrDoOsTi2MNSjW1IkLv+12H40kJ84fKeRvoWFojdhbBZUyXQiore+jUXxJU+O+xcgO3e5pK61srCFP+dOxe+T6LVEyvtZGEYe+GSPtLnzkRTs7sTvs37Uqs4ngJAz5urnZxx0Li7FRCGh0EVGBK75bnsL4euSPP/0Uf/j9Hxh3x72GLZzy6YqBLGGjPwNOa0O+5ZBPOkh4KVd09PL6kslVvWcfwdmNtrxWsh3SLRXMiIN7r68UxtBrUFOnW4qHArHKNhivrXSFOR0NWp1oEPepiU879CH9Sz4acgEqNnzKP4uUZhOrNlGAMXBfOTsW0KlfdSFuZTy0mouoCh77LET90wz/FKRjwm67Z4P0LkwOM08SnrDrh6f7tG3tABToOfDFSoEMJfCnXu55AuAbRg07Wv0YGxmUwcJiYsLX8TMZy+8ZWpKuS8xhssjmuXrODeUp76tTvwQw+QePRwuiM/b/yqazMprQlXKc9R9sXVjKodUWIz6rncprD7/2A5gf8APP6xG9as825+j3iRd4ysaFDWLJReOHjx/Dwg+u83sFnh6ew8V0Edc7nA3HAR3U2lJm/vmGcM7SBn8lZeAvCnJ85AQvj8+PmfzRfs5RFxY82njyRsI+a3eMtV+da/sn+ibotMCS5vStmzv0AyT0MG5H7Hcf2/0+lIEycu7D4318pQlLO1cO2oJyfYEWfUy6pNKYrT63bGq02idsbbbjporr+NEAABAASURBVEU6B2I0UOBNGiwAjMHyqTxzY6JURRaOH5CNc+TLo7JV5h6H2mKP/Rk39+80e08Za7soDjuakfnEU6dTWHRJe9+06TH61sKNDu20g3+IldT1b/2RYfpnqaGcbm7u4mZ/G46RXr/T6IknjW/oJPngidQTRfhvn7+ET+V8am9MPRNrjBEWjrvdPg7AOWxvMh4CLHbEmA/f/xB+Xtg49FhrBQ0yKEolWGzVzIU9/HbQ2aBbWakDdVkQbh1qGI/XwizwtRq10UfcHckhtg3HobXke+Ce586xfyTumsfleb7MwRMaaCixYf4B2To/+DTm77bb8Hq73cf3P/wUn374Ia8bMO3fYUeO2XF/bYxnMSMuC+XGuTnyA3F3AN4Lxbg6S93Ae6WZF5XvZ7/752/+y+UN4w/7m/DPAVqpqHgJcXwiZ5pXRvypYBwFWoOj+Pwzne995f27j4zdxgD8DbJwUbKB1r615NXx2o+bzvK92+7R/U1s4Nfx2o26/NPPfwp9Qr23VjOvj4wZwa0c+yY8CMDGr3brOB826YfcSRqUZYUWkFOY0ou+lUGBL/W5gUYfQO3221DP69uEEbW2XPhuwGmdwkxiOzGQE+GNbUAfG+jaRuHf0Y0Z4onn3nf+drsL/0vt/X4X0qG/GDMyPrzHiRNzjNXPzDdfZU5p8LtHn9gL7CH/gPwCvm3coQM3SSEjf5SPzf82fEAmA3M8pj8xVn1pJ+IvpeLzxgWmKoconAAb+RgHjBPK3Fj3Bn3C+ER8/fDpLulXPkwL3+oRp28juTD+y1/+nG/OPGBD9t0/3MeXr7/F18+/xudfv+SfThvjYCKss9xkypoK5tTdNa65eGAnmjhyzDcSnh6A8dvn0D7Np+belN+ZOMOCy/M3fB+m8MVC/kP6Rb9GVmxE77DhDX5Q+0K8mfNPZ5XzkQ25woPTLZtUN8iowtQ9sddYsidW7LHJLXYWfOSzItdWqVHJTwvGqywrMhOv8UG/Un7i0p76HDuFbwbAIvoz3xIj32jAgMqMD85RA/Jxenmm3nlM3sXhPOU1gHtDbbIb93F72OdbUerkAJ0H+Nvu91k7rDYNZAG+061sF2Inl1n/+SBUHav2gpzk6ebuJm6AFe/zNtttaO875KYtPvqGiLQ9PLKu+EKOgsb3GOpYc3kHgtw0wGY875QNMjXv+/bKtRWQ+LDOuPKJzYxPP/4U39M+cH4LLwNxUD6wUGQG0A7bBM6Q8IKcNmMXyIkcfyF3XNCFi2rrsRdqHW3kATq1NWObcvUtVDcprPeASN0zI2dgkFeso44cnZ9jod+NHeVkfSAMdWC+3G/3+b1Q2rOLePul1VzQIUvXKSvdM3XgqntrNX36TI2wY/4HbE1fNCZu9/vQ7oTlxou1/YRtpMyo75wj/O12G35ZsDV4qQW5zGkj+mLqF0PRRp03UXeJ74FYIg8MjnE3wvaSf3Xg9/j45c1fv34JN220BX3POcrM7xBKWMBUjo7zqOzs79HDdr+PA7pyc/Cw3ccGPynwr5mdiGUTMgRhSLt+05XC5YJ/Bv5ZsVUaMarRHKPcjfcn/JmBwBsZ05BNVfl2wQaShSb9zY7ir2ujfyGXGvOVib5pm+kX7vORTRA2wWdqMswl4Wq3G+K+PJ2RuaD0Of249IX4dogdPO5pyl944nSMY20l0AVz5Vc4HQMq8hmBO6Kzw34ftzd3yUvme2oXY4Vza6uZN25uDrGnbckT+lFBjt63hjpjM+ZI9b4FnjSIR14LMh3AswfHQG5d560xRn+wRo0ooYxHYG/3e/jZxg30fPzue3DehPgYQriVKxuYgYviOInw7Str+SPye2Yj6YRtaW8oA12W5Ms6QVp67NJ1eekq0xGEEJC/h3+09s7d34ctDSCdAH+4UnBmQWgA0/knnpKZ3HTqq/yvcwpKCjXO3LUvQkOsOKJFo4HsCtP72kKtNR1y3G3D5NyVov4ziE44uoZ6was0ygvOoIE4180d52hkGojO53i/DDIdDhoMJgMB3yLQMWcMzIWkfOi89ulkeQSvR8n3qOE5t/WNwr2En5XWFuO7s4jzDI1L7q7+GzRPGGeNA/d3232M7LKm0eLweQSHjvpGJBOHMD0Xjm0h4djnvZqy9IpWaMog7y/hPYO8jtsa9CFDaZN2ZaMcVh2doYnFNop639MTUJhIHUc3U5AAuMTpzRkczl/AZ586E8cG/WwI9AO6NHnfHm5D/hzjPMcLswBru98RfHZhoFIHOq38ey6d3+ZAQFdKWLAZLIdWo4OirgRm5C+O/EiT8pkoxM7ZpjBx2qceGZw2tDtskb/2g/KZV4AtTm3PYuP2cJObHBbiFZlpSwZwj9K+oJfKHIPhnsB8oGgxCAI09AGLDJOI48WpviwY8xpy5b0rnIDbxZe7+m5k+HZCR7c8msSvQbowFunDcSFxMSAitPeJRHLWrqBH3E0d03ybQf51EBPJKwuuN8YJR370n1wIA8cfeZI2peF9delY+yfmnShST+zWQ0D6nvQN4HGOycG3jwzSXanh3NpqVORWSgX8ezIgiUiP8wY2eJW1nIiDQSG+jg5+wgJCuQhf2enTzjXeyMeEf2Z/2uCctisMYb1B74xchJEN28l7/FJe+hGnyLHGlQ91X4qYkSvjlbuLN/s245Zx21yA1dqSzuCzIPMsWsDHZfStZbE6MEY61MsJnlOmyEH7GBgDAIaXWPW75OvXJ4oVbRdXwly4By38Dg50LTEhe2URkChsz+VFHMpdnrwWn81z6ffJjLHMo3Toh/qkOrIZt0zaxgivYT03UFLnFCoepQGCU8YTcneBOPn9KKc31RGVTZ9cgBI/tT8XEo7PJsBrowPyE470c8ncGjmnYjcg0qdyPsTOyNcxCGCdgz+rlw4gxtxWWxZQjlEmHm360PVPW7QRhViBX9uKwzE2Nz+usUjZC/uM3XjPN4R88qVcpEd65fvIYsPzN2g5o1sLVxepFs7OM17qlzbPe/Dqaz4RtIAq8DiymNntDgwvoXy1I3nkFupNrYfxoW8tj7DL5gG8Qr++rM6ZzA9ji3cjC6eLQOit4DTX9Y05nJeCL9Ly2Ne0e31vQF9dlCyu5EkZKEftUpqlXfAetZuhMZfmRs5hdxMW1BX4A3jE55jGuX2lL2nHyr6DJvkeaosNucFzbdR4XKKmDgt0yNeRxcIjT7hd+PjWiD4vPOnRV4WnT9t3xSd9IIv8YGs9REvHhhykrbeK3mnybDOHqFNMLITPFKaXUEfWChtycRtGrqGNecrm8fGBDZdTlFpC2CMxYZTXVqOnlSIorIl4pB15XbkvfHUmfxX+B1pfoQd+5SXePx3zCzqqQw03y6RDOMoEqGH/iOykrdaWs5RDAZH0pPwpwgdw2ifN4q7gsg2tkme33zZ7G+MCKOrbBvVc8Rv6tckZP/AY0NXDs3D7Whmj1GwRAzDVZw8N3ODH/jXWC1M6CgA8tlpD2lNnyDZhAdtxNscFYyM/3ADmRA2XeYen+cYC32jY7fbE4TEK9vVG3NVWrdmgHF86EUtf4vnxhc3y49qYq035VsHD42M8s3mdtgdscXal5EI+5ZW4A7HBB/0VmjkD7sQG73O4mX+FYb5WPvqMc/V/F3zKTX3JinzZBFtqgf8WAzCVh/3q1/G67dg3NuE3sUGHhTHaPiTELYul7MM2kIqg0v4a+hOOzXrJozKSFuGKvxGX097BbTzSDr130eBpjrVfHosTQCBdk3HNhi9mzcMTfvtzHhQkPuSvv5gbUyfENHWrjlttmHaNDrylaDNM4ucql+wTP/qzz2vlU1uNHbWwMJWJdImrVmBAm77gBvELtcwR+tSjtKYMgS+v2oVxUHqdL2znM9397bWuAK+6E3cPreI7sJm1Oxxid9hBwy7kQ3qUq3NtEUgJftRPV9ba0ZxgAz316BJv5Ec3UF6wu+tGxgS+Gb9ayGfy4MMC9Qs4jQ37OuXDQvPJK3XAyfHYp/qUx7U+P2UOLFGjQvNA7FZ/z8fHtR96oC6kkV8kBH/DIUnOOItR+5NjvVZWG3SWsbDVWO2JzXXw6nfWDylD9JT001/BMbQWA/GxqhNQWGdKh2PVGV35Y+2RvKae9MVX5L+k/TtWmemLNr9j6oTcpMta/ZQyOGW8dawAJ+67+Feu2qR2jJERg1oYK40BA3HFmjZlAN3GRw7IC/5qi6HV0M7sc4y6rfCR8uS+1/IiDW/owDHKqbWKLVfRoS9+MCwkGyzlJM1h6/G9X72dmS+NPfBtnmurp/c6buVrAWaJ1qPTvgEPqG9z9gnQui4wEv1MOgZlb6sNetB2oaWPrdYJenQ805zNTO/TrJVGdGZTPjOxXfqMB3CT8hmES2u1cd3SHnpgQ0wCk97al7CGNR7VWqk5AnuCZgSq7AbWe/orPdCwUFcsbFJObPauPJkPR8YM2K7nm90Y/tWOG2DOLcAM+BWWjVPJe8czYw8TvjKB8y3hJ2EMUqcN2q/z/x2MddA/7O9V8/+J7Knci5bPLoEG0XWQwM8bT+Vf/Eb26YwBlfiRJ4T//H/8c/zzH/85/K9KNZge4zqQ0N4IhL9+/iWfqLkwsS+fInBvwAgykbKRJFsVAx7ZVdxz75ZFduHanexXdqUNBBqzDjcRoCzGf/v1cz4VOBKAKwassbogcM7QanjdMBYd3S+c+8rTRneidQhAazsY2MxTosc4E7xc4O9IyhaMJhdcLjRyHdLgKT06qnysT1hWp+4bToTT6fw6kQHRALnd7ijENlGRBWLDkCONOv/O/vWUbw3Iv82goeNFftK988xfpRA0kNUAT31rBLcGmhKrU5cYLVBpOpu8+tTBL000gApTPoTz/PwSfrmnfX5vhfM6CHPOtyQg4QyWHp9gmMwKwtqhE58iNHhxiDLqoWfgutaahb18n15fw13g1BeJUNwbdOp/8flf//mP8ePvfk/i3YOhhH+nm09OKNZOyF+6hNXg0aPOriRMlPc8ZbHwEvcGHWkfH3nCvGdDprWKPIgfBKeZJpwUNoPl44ystRFxaDvye2Gcm5f+zwXrf+/4GAu22ssLtiQNLggP8L2/2ccBexSnQcwCYjOggw4dMOdMEjOJrAtQWINo6eAMugrFQuEIfYw14Zhkkw7kc3FQ14W89q1gk3odAIqNy1Jyo7FwrLXFhs2U3X7Lk5D9agedNMwBdPpuaPswOF5tRsTi6BhhQpCvCo/6kUmTbqYu6Qf263v7PXY7buiP8C0e7ehMUo4SuaA0MfTQIs0+UUp5YP9twA6ALQ7ltjvsY7fbh1H9iaddNnVxQGfff/oYI0WJ+PXHV3xYP9cX7IPzPKirlBdJVr22VkO9CFu7GrAV6fHJ9A5dHWhbNlrTToGgToRhoVhKQRxrwzQwERIXscT7wg4YlCcXYPq8sPvakudVps5FLKhGu3Lj75UnwvqJ8ytjt/ih9DEyC72vX77km4WG0Q0J0afoe+mD7tqQV8+GeRa8AAAQAElEQVTIroSJ/+OHu9DHtvtDKMPg45eb/u4Pv+eJzk3qu4NGcZ3SX+YQp0Wti19MmkXPEb6C/srs9WcA7wBtXoEt79VawVFZJN6E8XiPTpSh8AoDtQ3xcJo/iC6P/ipcrPNbwhKh/u6CSV16vwe+Y0Z8VV6Epc11pYB3JC5u82mOuhWmYx0zYWf391/jlz//HP/jf/6P+J//41/iX//0M3w9Ooy5LfU/tBbaMwrN/m+/EIJwOFCMnPKJq29jWogbF/V5dbeOWVI3v5JH7LdPW9rv9zGO++RNfz0i62eeRiWtSxDrSpgXSlfQBufFYnqJL+QX44l4jC8+vfWp2NPDV3iNpF04jyxMxVWIM9lKgY2Si9OMcSXS5mbig4Vk+sXrMfOFm6/+meIzCzZjmjGrMF97drzytwnfBV+exxLK19ZBsTAe7h95qn6f33d1zYnqyjHBx/h1Jq75ZoULanXcwWfyjc0yJGOGCyBjuLn16/sbE/6vZ/c8DX8iZr/ht+q/1QpPxWk5T1meKJAnHhzpfwED4vRcfn36+8LiT7t6Ij98FR48S7tjkz9815hiHeCbGs4xjymOgE9UFTO1ijIVjsczBbFzk5BvvxbYW2NgqzXuPn5IPzSuaQ/KV9omeBG/tcKccAKe4Atb3BD/zEsNX8s42NdQVrXU6NBzooKgq060i/XJ8QkaZ+yjZJwPPspZf5YHF5YXjFkZGlekabcdQz1dyCfyuiWeaLMHji6OHCstG6/xP8/1R2nbbvfp87c3d9j4Nm1yj737hFafAj1+M2UTv9fKS/lp19qTfoy6UmbKxDfmfGthbY+Rf2ZCTSevzl2g03gyoS/liGqYO2PPp9C/uEg6fECkDSrvE3E16wP8znrOvqQFxPIuz3d3n/JtZ2vO27uVH8fN4JF25eAbJh+oE4wV1m5dKciuhQulxuJEfJU+6ZSOeP/QxbgCXTVaZTxyVL4JH9re2BSWF1STfqts9BN9wVhjjDljI9ZCzlF3fjHrDz/9GB+/+4TsxzjjX+K8+3j3bm+HhOVXHwhX+m0jeryDhwN66rElaZ2B7VFZyu9ELf5OetYxWaNir10pYc3iPWtm9agOjSsnYq1t4pgwkJu27VsXx5fn0J9++/wlvtq+3BNLH8lpx/wuSXETtcJcuWExvt1s2fAdV3+olY27bcZp7di3SH730+/DXKbcB/xFe4Q0yFoQwZyy8Mu+fyOG/sm/JOCY8Q1BKIMb9Hv38WNskEUw0TpB2dpSvmyYjiwyzdvm6q4U8uWIDo3Nc/5JrnFOf9L3nr5+ja+//AqPX8M8DiHw0sINhmFT4QPuOnvXVpF7e7eXAfpLqXlDOSg7yISsEtpmqy0K46UrSoSt8Ksy70Ce1RYGzuUrxxbu0lb4Q8JwLl0ZK9WZ19vtHnsENiCRGnqe015m8oR0lC5yrjyMyEN7EZcPJ6y75PuMTUgvIEI5tVpDGoxTpdTsy3541YY//8Ia67f7fINtwffcWPBPDG8/3MSIzqVLH56wHe835n28+4D8KhsCJzbJZvRL4Csl5N/6SN/V7+Sf7gjgMogj9EPDAT73NGEbN07kX2Vwxl+MmerLtyU9t75D8MjFmmKfdZJ1oHSqi5JQpQwa+PFauNpfrS3k1fnG6gGduM6r6K6LkjOlS9kmjdmz9gvROKif5X0M4A3Z6j/GRPuUqTTItzjsMybaPJeORj3vGPHIz9PDA5vPj9jrc+o2xyBTY/gqL+wZXMascdyGtF64nvBh8WZNUko+2DNunolT5kTva4ilVGAfw+8x/fLlt3hmU1Farvynv374mLpS9vO7bTnmDf5cVz49Pod58JV1uT4rDu/blNNADtyQD+VZG3KsPHtPPOrG+xv81XzmuXPP8HCipS3Bk/b+/Xffs6a5wZdb9A37jHf5c1+7yzmZayatSBZByxh8IdX1D/QLrv6TucFhEiPC5AfhriQsrGZUmLroCSAjgUBF7g6H8FxHaihroxGgliMbDyrWwONCRyNrJA0AEuCm9e/+2A0VXQe8vraoHEtXE/31l86gweOf+MvMZsqJp+XHPGLzOUe6bNc5Hr1eMGTx29KwCVgadCYSn36/J1SLBJOrb+RotOtcTPd9vuNtwrkAXDo5QM+SAVmjnHAUrsIFQAY6+MEq2SWd1wZu4V40Ys8pkIQhD/JYCoaerTCthjwPrRLkWoxDC4PGYLBCEI3+DQ430Ox3PmCR65I0VeS4tgYTES7oHWMQFt+ZAPFKYDW4rjSIs+Tca9DViQ1mOq76dn62KLnTj4r5WSKLbYoj503IQPnKJxDhocVmd4gNhZT0SIwytOUYiLF/gC+bgQwiMoFkQULxbxKDq1iDyDZMRLvDPjKISzyt2Iq/OeFH2OJQp9qAd6S9K/CI3I/X5AK9jl3v1SzImY78I4baUvYNm80n+/KNsbrZKEzn2bRn5zupOAYA9rsxpgx9y0WboRv24QRF5fzLG11sJvI7f+jP8SxeDHDapP3KpEKLSSoLnR7/AKD3mbLSiB10yaQzItwkNLGcCZLS25USyplDXD+wgl0uybP60WYretA+fXrlfG0eJYeyzgUOtiea6OC6lBVmrbBuL7KVIJowlP8JOdu0i9IXAvoYBRjBh2HY64wfT5n0zviEvjez8az8GJJwpbsXB3xX5iqPvMevnutW8ZGhAdtWoxZoofE7edOGPRfmAjMX9L/YJAAhwApaK9lAyA/nzqc51w0SC5zCtfPO+I22ro6ECRnB5DwIX93K70RSc6EsGuWrr2pHzlGuyne5+GWsfajX1mriFkflfEeihxJkM7GXBqHQnkj4VeHZMQN+lXQRp+jOn4SNDZWuhDK/0uZN5dhaYzN2S7tJv2y1gZe7pYS6qa2GPI/bTWQbB65baB/ysYEuj0NrTIrU34zu5MuOvrVcBGwp5ip0loJ4OA7YqIUpVywoTrj5At6SR+WlzZ7e3uLMBsHp7UxcXe9Lr7hcdKTusX1FcUGH0zWO4cf6jrI/YXNHNxY5nuk/0SwupE3cystFnONO6FK7gwhuF+jhwI/3zRfqTr5swnDTz0J0Im8oW2GtcMhJyICpaxHMJoZf7iqdysvj7BcwMqCjGcvkRbgrbigrNVJe3J/RpzHKRbWvRXtN97f4UbH7vtXsuiCHGXpsyiB5ZuPIXOYAaXQ8k0G1FuYWscrc+wOFpjai711gWJrekJlFbofuKrorKpHBuajgnrQp4yML9f94dAPnCltYwpyRjboBBDz+U7TWcVzpX6BfmvWpF/TmWMelxTNPXUi7fTbhXfmc8DHnrrqCN+oJ+fB+9jFfGpyXDdvxWhjicaznHTxqm+a6tLW+RoeMi5NSJnPGKuHaLuhHuo2twru2lU4pZ6IH5s6MFZf+blHsd1nI5yu8miNyGHRdGGv8ELZjgRAVXyoqhwv10KMHYWlPxiR9KsfQj3IZFYwucY2BwacrBXm3jI/6UMMP9e/N1hjgYqIxCsrB70lfwcgcz9WZMk6cINUOpGO9Te5P3qY1BmAXb7QZONoJLIUO5ZxsUEZoZyNhzrwj3/r2SAzzKMwz/qhsrguMrhAfmKSOpadvjdgy0rbhgte4udKjLZXku9aGDzZR55/v+Gedb8QJ+XLOZjtm3HOA+VHelH3S+85j8FGn9pn7PHcjcYZfbWLFWXLDTB89ZazB/uTdt2n+xu4cK86DmwDETmGJ2/iuDj23TzrQAhuClbwV8FCJ0fuw/sj78KBfeV6gT/+2rtOG7buIW6FyT5sYqbvELVx9wWPqBn8LdFFKDe+rG6ak+Vy4p6zNW+pBG/VaXIkHXcw0UAGi4CPCaJwLgQO2k7ENvQ1tYBPqNpR5QDBdHLAZZDPTpHlB3tqY9fMJf7A/xwFnUNe7bexo0snQlPcZWUvXOhbAoJYe4XEadajRtxbK1THGJ2O2fOTi1ZoSGN5zdg9CbWOVAwKEP4XhdV8rttLwnRFwjg5VxC/A87vWEq1VWovK0Tkd/defjvvCqMDxXiCBta8kPPu0/y02qQ9oDzbHC6OUik3Xb2OZJYikQX7zT5KJeRmLEAKsxOoTjRpwYtH/TDuG9im/AQviGVoLa4fagA+N1jkDNBpPpMmNQm3gjD9qOystoAYBP16y2YCsUIpz3eA53N5Bawnrjxk/cVAFdqvgAI9ysFWvaeIRgvHU8drJbrtPXrVT6ZUv4SSv2Ix+fMYPYBVcFd2M2ayNawdzMghQx18c5HmsnwLhBXkO4JaO3uv1Vv7+JluuLvCV09df9AgIa8U/zIvWKuKwmUtXWnkgC8xKbmu1RWsNPy4ppzO0nzNXnTKPAD6kFsCYGnDRoTBswvSm9YG+JK2AZcpaDyk/NJHzxO14qON+5J+dKk/OBIEskX0txJQSJ/A/Pz7xUO0lTsdzzheOE4VpTddF4GPwIUDOhSN88czvNcZEjJ+ABdUJ11zjfGn12JVvnCUE5Z548sqz6/31KCpxeFtYrdXQFpRfRVf2X+mAaMn1QH04p2yvc5Ph9dc65R/k9yql/0RmVFjnCg9hvhEM05HAPwwDwXiHw+2idjVOFJnrE7+HcBPAwDOwWM75GEHB2UoUZvIDHBU1ExhsZ5z4jWbg16HeMKozRnXmyNRwE8nAf9hvw7azWCE4uIFhM8EBlcJjxmBZRPVgApVJyydSvn5YMfy7u7v4QLu93TN8CZ/4+oTSJwJ0MH+KL/e/Rb4p9Hgf/i26833C+MKTTI824UrbhYDgIs7guRAMvOcT8MfnpwyyBssOvH1rcQ2m8iiuvtVM6unQGHZxHMchx44xUIh73uex5rWOMLChJj6fomzZPb29uwnfBmnsIqfMGb8jSR7YFFl3//ehM28oNpTb/uYQd+zOjxR+JlsT4iO8+mrmhMyRXLS+ga9KJnwcCRLP4RMpi/IZnanTCq0OUA7+7xU+YTdBXNucAWJm/omk85xP2ZX1EzvOHn0D6oL8am35JoBv1tjc0LHw9mkde4yZQHwK6CLjRKKesAmLD3H30OAOsvz1GIp0DcivvbfxWzFZCH4RlX77lIMy8nunNiTb7fu4rsBzETKN4xu8Xm1APg3I4tZuvrx/34C2gDmnLqVD3NLRWg1hB58s9J+e1yco8KzNSIf0GL2EaYL9liwZo3+om4f7e57Q3+cTAWVq8OsKxAHXee7wSxeX+aNOF2xR2Qrb9vL8GL/+8kv4JO+JJ+lGTe2nIj9pFZe2agtgW+R2eQ9s0HJGl680E9ebk8XEOIO1yVl5PMCfcOTNsK7P/eWXX+JnnuT99tvnXOSXlC9FPDDzaSk+dfUH5XWVnTp+hk790gJPOrf4u/bhZp9FMLsg+TRSOL6er35MdiYipbMmIO34vaHjkXg04CfS/YYdOR4OYbmEhUvSFyt9f5XthAidEanjWwp3W6stJSGtE7FrbVPGEItX7UIcytcn0B4/v78FmTpCBtJqfPnty+f4leYTmYenrxmX1Kmy0eZ9amtsCtOQmAAAEABJREFU8f6XL1/Tp5TxiE9rR/H+KRyNM9v9WjhJm/B9WmPRzk5tWEgwLAsPVIifIx94UcY26VSPHo0fxku/aN/v9fItz++/+xifMobexO3tHUX9zdqINzvwXukRt36hXPXp2w93sYFe45r684nxwEMD7fTIxoH8IuiUnwXGyIbTR55C/eEPf4g//tc/xh/++F/jxx9/io/f3hor5JklrsWXsjKGPRLLjFX+6dYZvSi/IwXOhE/wI4oo2GHGVWJgTxuxDfOIclF3X+8f4x6/e2bjRr06vkH7HhusbUwYj/dP8fOff47Pn38jth2jRI1GbHYx3RijfXTgQc3x5ctD/Olf/6TJhrLY39zEyEZa5KdgVy38nLFJY9oBPL4mrq6EpwxPp9dQThNj1NOHu4/5FofF9ma7jYyZKFTdOebEOI++bv/A0zrt0fgtHgvkDTzvseXvv/suPny8C2PigCz0G+OHviesoVX0NtK2IV+F3Bp8Fha2E/kiG3FZndGNWRpriaNc2Od9aUk98JDl2QUXtGkbW/i8u/suPn38IfzepELM0R6keyLeGI8a+A/Ylb6vLd5yLu3ap62vJePs7c0+HCcPLtTl1bhg7E0bgR7jrXHPN2SUqf6nn/sGgbH3jcJcntOxGe9Rer7FiIqOoafSCnidP82nzI9fH7/Er58/x9f7L6G/+V1R5kRhq1dhv2GAHqXNjZ9H4vLj4wO2RqMYV0Zv2Ky+4Lwn7FAYzutKiQH8L8jPN62UjSRq9zOy6rwgTEl/wmecvJ/Rkfhtbh7mxgV8nmnTeaayQ37YgvYzaLdDC+sI7dDWhkqMWFsFvzK3Kb/Vb/bkb9s2dsBprcVVNuYG+ZWmrkh/w872aUsdsHAaRSvlIcyevoH5fbvaz4mFypGYcMp45XjzgW/YyOMFvtWPG2dukqlDcVXgGIvSXgmK2rK56L/99/9//I///t+ylkFUScdut49GHNKp1YlwJ2SzAFtYEqc+jC1HZHpmEWw7YfPeq9C7IzbsNsRc8NonbI/Z4FvehPtAbLI+VC/KeNxtww24yhht6YSufPqvULbUJcrRGuSMv5gzvPaeGxja9onNcfvFo57Tx6fjKis6Uw7EBvnraos6oFt0VIhLCDwK/4xne+KAb4MZo/1T+A1+aX20gT59rTkX3got8zv0BnOVi/rQVt1MecN2F2T3Br0rzUvoXz68O+fbSXC5TFmja7faoDTbIBc7a9Sy+DHx8ebuLmv1D+SAHTzIS4WOAu3qRbmIa0JP1obCMEfarBeV9wValL0xTVvVNlPWBOWrrYi345fjSmAsnGsLwn7DP+TRc++I37y1GWouOOVTWoSpnLQD/6MOY8yArDJ+QAMKScj6jOCl7douxARlaX8lpggn5Q/P8u13Fh2IeZ5Lg7FxcQ5y0L59wNy3qlmkXF/IWfldfg/Um0/4zjsP1gH3xJrnjDPHpF9+B+zXvKX/Gxf71kJ4laM2uiGnrb5kvbNkHedbYVn/UgNnfELfyk96HLs7bMP1Bzse0HSCtSVarbQWBR61WXWj7xb4GPGfVrkHg+ZfY1xl/GY3YqZ0AkFZZh/2m3rkvt0yXoE5QO/I+NqzueHb/i/H8C08N6+MQewOkH/xTHS/zouopYQwW60hTDeqtWdranUuzi74MG21CewXfS7Y+cxRuOrD5rVqYQQTCnTXFbYxlTbUFiUq5C7hA9VnNjgfqXEfaMeXZ2LcxJwSjfpU31Pf2qxy1cZmHuJpsxfWJAAJP9kPUuXpOezQTf3qBhIPe6WJDuhoxN1t3H64iQ2xzrVVLP8W0/wW/hXLnDADX52y9tQ27dOHfbv9gsyUk7R43GKb0ibsbCDua4X2MTbc2xA3SoFXbpYoq18TU6y/O/rl5Qn7dN3gF4F/+e0+XBPqpxv1W4lT6hNYoIam51DG8qjPSVfqB7zqTZqkrYBPHUqv8y4UGR7p/of5kcf/dGaQM4XCO9oUqh4RcRU6OubJ9JwLEwOQwcZAbOCfCNCO21LQqyihnAgYKl9He8OZNGDHWaBcFe3R5ngd3LkWxBqBTSfoMKYBQ2l1dTb7EtZ70PNc3BrriDEZlBoOFjCUiYmC9EQin3EAx9mEvcS/CSo89550OM42kaTT+LCsTsaLFAZPseY00gmn0vEMLgW6vKsTSL/wTFbOF5f99hlIbJ4DFtzLihvnNlC+cZQOnzCu11O+WrkQoQzQOo6Gv85fQlzpSATv2nTEEgWeK/TovP6Zyeif90B/KcquhfeUizBXWKt+dTBb3gef9wzifasOTzp1yDd0Kn75ta1wCzMILATLCTsw8BlcHAuTLHxqbFh0yMMIrSYcdQ1mbkMJwhDm2ubEpWwN0hYdZ3VBsFMm0uA456ZsSw0/9tns8zsclItJAnF4O5TdjuDkwkHcF2QtLJBBA0Oggd883UJbTqLZNcPT2lZfUBji0YafWHC56GhsODh3YqyJyMJPPQu4B440WbyKzwJ2Rkbitd+mnZwo8p7ZUHQz6EzxaRJ4Y5y+4zzPV5iBPFcanatfDLXR10RH0iHYIy9tOTve8Uuz8y8yFYVb8MN5XnuaGoQLzqXN8TP+4tF2YazHBbmhMQaiAcB4Ms8Xap85m9e1VpKudrPS6Tz9EBDQWbM5xv4TfJ+gd0Z2pdTYbMdIG4EniEyY8jJDS/BJ3NDo3PWpJBcdtIjTBoyArgvIcgxwPXLJbH+KKuQESHTOyFhbfUXmZ2z7nHFqYYz02xgvQORoYbf6SAt9g+mIaqY5vmDjYxYY8lagQbweHSsIkMZ6r2SBNcG3910c7FnYQhGbDI8ZX9axwmzhoneH7Wq3IKPYoogAoEVhBx55Fa7NWKgsFxbuHtW5dMJQmIQ///o5LEZOxEP7xZ90dpF6GVqNDbHTJ6rOkaYswhnsuABvYVJV1jRjX1eCD3rgtz+OE686l7a8zY0Z2xFmFhGtxUhBuGdRcsciwD9LOXDunxcMFFK1DqAirpCH3lIvpzijown9zNjbQmEDSUB1WOFYAP1PNI//vjGCojBS9uKUdvuCT/nGS8vCtWF3Ddo8yps49PEF2m36pUeLaMd4Xx4hM3FfYQs3FwpbFp7AtN9cAcpwUeTRAk2pGWtdcFXGlfgnJZyweuSrHrparuTqEuFnEfE6MsfCsd2YBxrj3nrfrkJ9XqL0NMa/vfMhzjNyPdHkx5ECZ/YKQ/sh5k7cd9yE3Bdk7rhSKrKqUVsFt42Z4GRiFGgV08K1zfHyMbQWFX7gJN/0FK65QtzKqivM8n7nCOAxUbkKQ5pi7c4opY1f8GvlKF0eZ+KDsnRYEdZ7c+7M2PM7H84DdAy1hbQK3+LYPOOC2+9rk675nX7v/7Xh68CalzdBJD99ge4kriBn1OQ1zX75tbVWo7X+W1uALb0XuJEX7TrpgvjK3FIqGyInNgKPLOCILcGNxOgvueTIQb6Px1OOndDPjG7VAeBXAQILFFmzacsjiwIUljWMeLUBIOEbS2jXyslcpPz0gVpr5sOB3G3bULQP6rHVUHbOTV6UCU2fv4i8FOJ/ARV0c82PZISfDl6Eb43nNZd58BcseVgbMMTR15JxqSsFnpaMfWd4dWxfW5grVrrWDdsT+eRsyz83nNLWHG+TX2Wk3MTbgK1cbBW+rjyLF+IjP+/EFy86fuUJevYUmhxrXkh+vKZx61veSrniR8pJmguIz9iif16hvNf59CbcBV3MTNdql4QB05DyT1FrRRdsSEDPTM4yJl2w+Y55Q6spB3HcPzyEbywW8Lz/hPw1+FNO1l4r9evvUhhZKjgK9lvpLHle3vuCzwW7mpD5GoenmFmkzpdZU+Pu+jOjfzdnTmc3ps6M8b68/PW+ctdG7Kl9TZqNkW5MiE/6HeOfL8mjCHroc3O8kRNaXfm3xrLGdKxzEEksxKvg05V3+hkrTdZiwqlcy6vnM3I7+/b6yyn/ExA3I87oRNqE5xhA5Y8w9An7EHUIp9aSuhDeOn5m32FGd2qYadDAb3x3Ztra15XC3JK2rD5saTfQtcJsYax3866nT3kIX5weu1JWveQ9erlGWeBd8ImZNq1+Tn+tPbg6fHDVazA8/FywJoQl/yvddsYKl3mJB/iV5h35npBL1kbkXn1HUGuM8sz8jI5NfrDpvA2xwjZgb8ITdwewHpmZMwf0WGvLeDBhMxl3rUWwMYZB90oz4LD/hbb+ByKl2G/jgRDrvpzH5ooPVM/MPwNLele+8B+ur7pb3mFLj37quCMPMuXN8ckJ/Pc0z6VD/DYUqNCyAdVbyLXQasiveuTqfZj0Mgr7SpEga3HJ54zPamMX+jqQpAx79NTLU8X36Iz3T576y0Yfh1rLNz3py62tviCPjFjnO65vbNDvkzb7Gw+gbvaH2B8ObOBvcpPGfuXmyxxZ+7KRpk8pC+8Jc4aH7h2ncpDPa/xQf27+DOQD5xjjzCcIKdxAQALpC97zHLKi8G+i3lUG4ijI2vHf7iGfI5uaF/Tm/aSB88TNWHHbjF+lVIc4neaI9fIf6bdy+d/i539/0rsgSxc6CRYVaDEuBNaZzY51EYCzg0Bln3gCcc/T0z/zdNQnYj6hjyhxoIgf3w3DHd4Hxvg/oqwKxUEIKC5yr8639k8EBPETUDjToJ4wBpOkScVEZ8JoBBVbravxv/BEWdheH/bb8Ltn7g43oWFCJonwFN4/ESA0xgJ9Gq8Lp21+Z88utvt9eC0MvfjqrDkew9PwC47gtcarQwu7UKhXAu2WDSeTmHOVi7KTpyOLeWGJ08RyJoGeLNZo6XRsSl2PPuVRJjb5fYKvh6fH8DsZ/DtpX41eHSbilaDnjvf6J1JInCDi4kE84p1wJGltBGIXVtJn8DjAp9//4UJrq35wLvGfccoO/nwq9OHTXXzgiXPfWjpWyrxvmEKVZYIxCY2znvF9rRlMNlsW7CzkWmUO8l3loC6DeSUq43Rak7xFlvL0rrTOFhJZHK12JcxMish9wk6eeRL3FftRBg9+LwRB+5mnqUf0eSGQRn4WFswzDRsiaNm1kR42mgJ6fF1We5KOw+E2/CJoF17CV97qRtmOzNlt9+ECdEOh7BOg1lYeKzzYulLCAKWOfHvsT//6r+Em6IC81IFyV+cGOvlz04eci0hmZEfhBE/akDDs75BjbcgWuDO0G4SPvgGAbYhDvWsbFjsT9pP2xdgqPT20waObnbvDPnY8FVkLpS7kRzmYhEDuD23JjVvp0p6973k2cGs/yr5CEwAoXpYsKJSdMgJAiHfArnBRLlmYQEtrLfb7HQ0/wq68HlqNDeM2XG94SjBCp7JJ+vsa2oMyk85Ze8UWZ/Sp/sehpV11JXJRckZmzuUy8Vd476BxIanPzHWDbCFG6Xe24ONbMOkjzuXa+YtEc+4PqAxtyd8ZuaovY8QJuZ/wB33CDT5l49gKPouXnb6urIk1W+ylNXSHjQnTQ4U2/cy3LXaMEW9RRvDk3Ju7m/jxdz/gY3fIb/ObaXsAABAASURBVM7WkJ9vPPyXP/w+am2hfYtvf3MI7XFHPLvl6ah67lvDjmaeojwzd0k5XXHf8tTHps7P8L369pR+cZEJ2s9/+jn+v/+//0/8r3/5v+L+/mtOVSwZR3mKaExxbsrkdcpNKp/gGIf8rhefyPv3+Bbe2sgAPfIlj8rKBbSFlT6h777gv0eKizNPqZSF8mkV/WMXB/KEfPs/tRzgUVtJONii9raQc4y1tgkdqR/91fhWaxcjhc2IPkZgDTTjnM1YLl3KVXjiFZ4+JK/isTlvDw3ZeBJ9ID4Kp6+NuFXRRY2xbbNo2qKL/f5AX0t/1y9dkDj2hL1MyFs8Nze38dOPP2WR/wbNAxvDW3jbbfdhYa/MtFXHGxsCgmbin7JL+2k19OERvnbYl/R7X/qVuYWuha/XmFXIo3xc+fG8It/gIz3XuWfo0x++6YX8on0oS+WrX77hT/aZXywO85w469wJXhwDWGRQwAud6L7VluelVFgrUenTL6RDPqQ/+BjvpeeMnwtX29DXXMRym7nrfMe4Qb7m/ucwziubBdps8q9NJR/wcEL2V7qMD7aI9feKc04ff4N/ZS4s8Q3QPe7GML/Jvzw/PN7HI7nm/v4hfAPEReF1jnQJVdmuMt9Q5+zj9vYm9Euf5PqWqfcGZJD6IO557/b2Lj7cfRfff/dD/O53P4X/E6XjpK+TGBvAu1LWTaliTMEykNXMJsaF+9wKcStP/Vt6GJGxwJyhHFMOwHGMi4vaakhLIXY53pi72e0yrvs0/8XFb+p3zrzwAO9PPKVWP6Akfo/MX/1AObWB876gK5A4gHgiXOU3v8s35YWtaJ/Gc++nnTPWKTmTX/ZrmwQxu5O3tKWqHdBFDHATWvluibduXLk47kpJnlOPCLDC24YF5QZZqwPl2tqATg40fA540pT/y9DXL1k7+SAlsBHn7YBt3lRfu+0Yh/1NfPj4MY/KrjK/1AZBkXjNhTbpVs6tImPu960mD/YN5D1jf+XeTH7SrqxhrP2UFagT1jP2K23Kois1Y4aIvF60d3KaOhbOlniwIR6YG712nPc8em1sGVqLE/XRv/z3/xbqUvkTXhhSwjHeb/2Y03woa/MtsYnFtLYjXm1N2WRDT+EHOXvPMTN0KXuPVxkIWz2YY/TpF+p2YZ+xCadrfz16QnW5WSHP+mPeo1PaPZ+pBV+obfN/JcUOXU+AOqwb/Z//zBO3PCho8CkNy8pcKHPnT8QC84+2J+nS5bhn6nCZ3qAXaZGPiTxvHFE3PgwRr7RP6Ev7cN4bOetMu+iH2K+0iOfaLu+yEJ+yVkbXe7AlSkREjYTCpSXb0IiXbfVz+pMHAAM+x8qStJtbdtsR3ir92B7+oHyFry9q6+arPTmrVcYwUbnO0Gq/9Yd2nPfxD+ed2cCxlvSBvfzq5+rIOWlvECEPynNAxgM51RheYUY6lZtNWJBMHJlzfWV9IIweOjbUeSO+mI1z4dhvza+eGw+WbPqbD2mFpW/4vW4n9CducWp/GeuxB3OBdPUNH6FJg3r7+uULcfol9KsTcSx9C4COVR9n7E8eber1er+HH2Wl3sXhePHW2vATW0XuxDlg/fsf+wpjKq2F8hmQbS1sZiEQ6wvrE2spca9w4QR86jT+3aegMToM5hy6UoBpA3bPsa/RI0+60f+c9AzoZO0rxOZtaANO1y6UL4NSJ5hVKGMN0BcJfKP2d7//Xfzhp99lDjKeyu8J+fgmpDWddCsT9WhTnrYLNi4fyq5Cj/FY3UlH22yiDRs2eqeMq2fi/hn7Mz6uzTfCghzSIuPsYRvSKTxjvzKa8LeJOTP2rU8ejy8pF3EFnxn8HKJVYGBXO/LXhnV7HapsIlzuluKek+xz8Y/z8/+0mf8E3rBjsFwogFehcoJCljTCZbmET1AYgLBX8uw7sZN+yicuU45DHxyds2SiU+Ea47V5bVPJOvtIYPbcvjNBwEI1nZbzGeOwP9slIKfgKDWNSkM0GbRW01kgKvGZBAxKwjE411piJJjV2sLPxMaVfN6S7A2WFtrDOw0aqOMbju1CYkPiHXA8HQamcjHl3AqTlX7hOkaDvBBALXaUkdIppYYLap+8ilcehFNxJHF4/9ocZ39rNVplHs2x4tL5dJR0GBKSMnEzbsZp3nDi+XwOX99TZhbuZzaYHLsWhUgduvhhwbtkMTzrdMxzzMRRB7woZwqOhZbw6X8lYejIOutFADAhTdmkD7nmObLoua409aFMGvL0HlPQyZILefVh88/IPL6ywJSGt3cnd7zycP4NC7IR2QtTGMrB49oKci3YQE29OwYSUA/JFpn3jSA+FM0Be53zyYiykZcl3tKe428+4uxbBV6LQHGO8402i5hZ2gA+ANMmjTmI+QVcI0lOm1kYZ3HxbfHD+AX9WJznQsIEpQyB3yM35WWrFby0Pbze7A+x3e9ibD3Q0Rs6OeEDaTfM0WYc3wXJA4G4sXUBRw5+/7XDzj+wgaf8thSMQEmdI5wcUaBZHrq8irSJ9bSE9HfQ0pWSXTOw0xagw46OuR6D/ld8SBlJmzrXj9S5+LTVtENsyGvxCdtz/dENG22KCBHeG1nIGwdaq4Bfwvl+v4IbDepNObZaoyLTgWMPHVJ4QZMXZCocG5O//TjnDN3Cb7WBB9jIbCJJafPyJe1dge9s3Aco4GAPGhyH/Z+TB8Fykx/nSDuo0/Y2yNhi3/jRlXVx4hjjgTFCGmeAmogv0KMepKn2AIu1VXTr6UrTLDI2HfZh4haOPM74rLCMEyb9IwXsVcban4WX9iTsrggXMByUi7JYj5Hx6/X1jE0ADbrUifdm7HdGrzZjgP1AeP9hBGPVnbwBNlLn2OwI/61SgHL/hbjjhr2L8xP2Lj+2N2Up70CrjBWXxZKw6MofY6Y8vlrwvW/0+nq/vgjoHHP1O2UoDNt6vvr4FR7Upl0rC9sFAN6zOUedrjGnoMMWmywstqEvS5/ic45z5dMi+u7mDp1sk+/gI1/yKKwF2Umb8t/gfwfyirbKsEDKkIjhdUiUjR4XNWd0eb2vLYlHvNpUV0r+75EbbF0+hJ/yRC7a7YrzlDDFNzBuINZKp0c342qroGa2+kTu8q0N6EvOn8Ev/baC4dX67h/Msu+E3V/fKnGs87mFDzG6/JOniV9Zes8G2dyvtJL3OImKruXN+2dg6tPGwhO2Yd/fjkE6a5yGT3mWXvuA9g2f/jxBu3IwJ3pDHDbxeI2qE3/CR+xRahgv+ta+5VXxIp0ch4L8yXPz5Zxvlnn33wLRQALnABUfZ/SVUF7XxYux7ExOtrnpPKe854SnPsNP8RegOGjnSRvn/lgv6L+73T7jm3wr85m4Y0x0Y91xxpArnzkf3kqpYZ+2lEfkbXzo0WffWuYzN3361nJcQMdyuYRvO2kL4oE17pWUjXSkbOgURzb4ISBKQjbfuJRHdTRxT7l4oxDDatE+1NgSylIcNs//1lYu7/MSPpO7wjxoF4Z6VM5nxugbwpfOCb3j1IwO6K2QWfLcGiUfDBEzzNfCrMC6YSP2jlZKDe3FDT2PXSn4fGUBtcqEy6CsXfUVJWpfI+MAR/kEUfr8SlekjVpzdaVG31q2vIfMHC+vcBPKXZ8sjJvI4S5u5uX6JgPybuAhVlSOyi1WdkIr0QYmamr5piMq/IyMVT6o3S4acuZiAS8/Tktzc/Pi+PxKzTUDsuSGi3TJu7Jy8/iFDXkXzRNxeSF22ZT1G+fztzanDuXnGvdDiNApvyLUJjuuO3QfCNLzwtF7Z+zXY889+2yVc5v8JU34jUfHid858gNzkXqXMdvFOsXeEv5J64B9a/PKd0AuQ8UegK0v5TxsRzhdURPx/oFQz4DnPXmSfs/tXumr6QcdfCZNwJG+rpRQBxyQ8ZI2YAzz7YkzuhVn8NH3rJ/EusJdEAtX0NY3aOw5B3bpOAeYdg5AxjCZH2uEbzR1SBu+ulK4w0/qGqo8Ig96wq/jGFrLjQhlYUzatDEaNWnjwYN2vCE/D+SHHjjik1Z58qge7DPX5dtcFBZF+hib8ijYuOfQUd+Pxgib+JW3/v3AA1l1x9R8CyvhI2fH6E+tb+HR6xk/NgZ6ru621BByKN8pC4Cs8RrclXnglhbHex+pcOqMEhmHqR1HbMDWlAWtOieUFXHoXYdv2Lo45Fu65Vkd2VKcyR/cV1sFNg1Yra7Hvr3Twn3pcB4oIMfxNOZzQddK23rOb/pLqejYto7rHMJI9T1N5zjh68pRGaZ8QOAQa78BvNYUHt1AY1rGKvGvclzWNbE2xU39l+mcBf3Q3mPT2oIt7aLlPX8VaQsxRdKn/FJ29NMRnms7rm9di0lDKTWk1S9Y909Yn16e0h8wS+ywZc5xnvDlRxzaYV8bcbeFD0Rcby/EGXlorLMrMg4+/onquN0kDG3MuZIiP45Nn+Wh4DyfiQ9ihHfmrT8rH+v5P8bvvw9HmQ1XAa4KWMlQATq2zuNdg50OWErnJQqZWbjNLCzW5nhbQYMqUyV7HmqTGXSHBuff0Vq0auQuPHwy9eBTY56OiI+h+WM8MWDpuMLRqCya0qAo4KVlwdkfHp7jt/vP8evnP4dwhDHgRI4zSAjs8fElE6T/W0LuaO7GMGH3ENVqDTd+DEw7dtd3wPZNEN8sEPdEwMcDowJTeI4z2MqfAUZ8ybdwCE7y6L14/7hIltcNgXk9jhQjNHb7Uw4ExI0NZ5Vu55ZKsidwuiA6Z/HMIhGBKA8LBQsfn2Y8I7dnnr64ODTBZ5JioWjyly6vn5Hr4+NzONbrGbgmece8UHw/cd8FhzvC3ndBpsM7Xxakp2811H+J1TbeVYqD1+Rlt92HTt4jA2V2RmbCzJ1+du397oQHnvDkExcCs/IiBPEDxL7kbvF3n76LWxZSKV+CRKvgpAlTmWZDRia7gfuFwKRd5P2hEb9q+JFudZa8IAtpsUiymETdUYGpnNW/AVfduoMvfdLpeLl0XEXn4ulKYV7LN16+++HH5PWVosqE7N9x+71TG/QpLHl85gnU8fTK5YzcSkhztqGFidHAri1++t7vyPgOuDchvgXBTiQIfWYA90Ci8wh6YJncpnDRceYJ3huLywubdxtsWTjfffoYBzbRIkoWwMJSPq3V1JPn8f7xXBvrkIVHhBcgSJ/Wp1b9AAk75EacsRmfIj35PwpA4zDWkG//pzTl7SLv8fEhTqdnxmKrjOlKSWzarBsXvl1jQK/Q4/ekHNLXRhZjS2jPDw/34VOeIzCco46HhryQ2Tcahbj4y/btBGxwq3+QZPraQn/SXuVDO5+wR49ey7tjtKdaGkzia4AykTpGfujkp8D6ksnuBR+TdlkakbffpeBbY+LQV2wwAh3QxSL8DXyv2N4RXrQHF43iRtzoGbgM087u4dmFToVP5Xm4u0m8+rjytnhnNQvcJXX6jL8+46/akE9YGJwFf6AnY66+IH+wAwbI9zdEG8u61qHmdYGwICdvpc6hF+nlpXL86IICAAAQAElEQVROGBDqOVPDo/a6IS4e7j6Ex54iQ3kcoeX+/iHU/cxCWiCoAbBzvLEg8Fx6Js6NB8rJha7ycENIufq38vdfvuabGA/EKYuICxw7r0JHhTf5mSkEpukNOZzyLZFnYt8JuH8bg8UPk3n4hhvbdezE2FUHNXwTYLPZ5bF2bmZF5gfQpq/4dpLfUbTb7WPAnipt4ab0GSeDTyk17HfRPhKXhqFlAaZ/Tix0zG3a/G/3X1hYTRkz0EDiaUMNc4wwEVZsD/swPigzF66PyPR4fIXXN3zqSFufrNXaQlzGrkLctNC+bgQGH3VirJNP5WIMnLDFZfk30IANXSvPkVg1YHPKeEFQyuZEvDKHTORU+wpyl8frmJl+Ydk8Zxr81zQy54MAM+Q69KcFmo88rV3zjveF02rLTTX1Kowj9qwNeR/yE573ShHsjKwmGkfoVq+t1ZSjuVR40iCfNocEuPVJ5aOcHDfAZ1dWmvwzGf2tKyBgrDgLG1zyWmuf+MUj/9K34CeOrLVSpI7Y9EyMeowncpn2/IL9++cmZza7tNuZmJwN/Z+R+yv8+cTVp/Az9iO+GUJ9G/Vwexvq/IxcX9hI1TcOxMRPH7+LjoFv5MmuFKjEZxnjoqUUbI7cN1JLaHeN8wH+aqthPGsU/QN9vjViv/I5Swdt1dsie8nLhpojc21tiA35gOMNH3kDr/WB+lzlMOWfpJ+oQ9STslb24hZnRTay5r0jcfJqQ8ZT5efRZh15gSDl6fweXnr4g1VQLdg6eMDhZoVv22Xtg+8GE/rWolX8FET68s9//lP4vT9+b5p0ScMNtYNvOqt/dXfCf6S1Mld5jeRSfUaepPWMTMwzCR/Y0qEOPRofhIlg8N0561yvR+SrbakgfU0/18cX6CrwswHHyOI7cRCvPAb0G6+9d0N+Vua16SfYOLbgmJmj+l/xLxmDHM9UFtizJKE3dASelCW60s4uHmewI1dptQEK35vwvdd4xk6ta56Jq/rahG4FdmH8G7atnjMeo3fj8ZUGxzEkcRb46pPehRLqSouYIipyk99aoU3EANeX1K+yHlqL2iq96BddCl+ZqR/xqofCXe0IZArENEpOm3mAeMp6RFjCUH/KRL9u2Hj/bjvqWHjKEVBhHmyt95T5S9qW/CY/9FZoFp+wbNZY9nEr8QqnthZuyNcCX8hJG9PX9furfUtX32rKwHPnJQ7m9OLoW+i9UABrnPUF/vzRBznnJ+dQw7nJqkTN09LhKK+FdwG/fuRYAIYxXxt0nbI73GTuGKBXnB6HoYX3lYOwzJ3O9ShM+zAjZDOnbIRpHxTmbXnpSsEGG3HivcGP/TP2dqKueaa+VXfCOatXamFjq3iko0+5ILvLnH9ul2sY5krXui7bfssVwUfYrbYYd2OuJxr6tY/9KUSxykv9Gx99g/j27i52xEpjmHFwgP9v/IJHOmfoWv1jxpYmdIsECsj46WgFxpV339WwnhnQV7Z3H2/AFG6tLefqKwu6kOeu1LDfMR5LqfHvWi1RadIkHylYJkrX6+tzvJI3rrWhcUhfjrIg7xrm8y21lnZekfslImPjGR91Ppfggnrgc4IOyY/IWdmLS3vu0Z/3xO/4rOk5abVGa9JeQ3nm+pOYNcBrq95rWd9Z9xxub8L8JNwHNtv9q5+ff/5TfP31M/HlBH/AgE71qS2KO22iK7EhP8l/Bebh9kOuFXyBIfisOFf9Gwv9C5UROOqgZ7xyvCCrCf1Z/+ZD4ZdT+BBDWgARxV+dv/6xWvL1n84SGzoa2YXiZVXS6nC1NoxlYP1RMLKFJDhB2oLhtPju06e4uTngxOs9DbNgdCPGpFJ3HPtasMGShqKTbtkk6FsLPzqe41WoiRQEjGsshPfZdPQdRWrta/SVBALsHEuSmQ2Y0GrgybkYSy0NurbRKmMj1kXby5HicUoapFVn9c8dXijKXHCaiAywOkmFrq6svJxfp/DtGhcphIykS1qlsQDbnxnjNODJdzoXQWcAhq96bwhiOnxfW9QG/cDVYqUfUgEDVAAhnaStQrPfai8O5dJ5zzkgEj4REDgt5eBYuoEx04AjQDrkY0Y24vDccSa3Ihw7GFdKTRkp2z3Bs2WQDcAvCcv7zjOhThRH8miBJMwLgU+HtM+m3G0XYDMb6AuyJthTwJ0ohifk4TyghzCVr/LPc+wi4PECvW8ENXWiLtaFy8qXZCftAvibNgvXxtyVtjnhD8gQJvhZbVdcNggL/zzlZIJCZ8LM/neYgzoaWsLwng2WEo48XIsii7zEvahZ7ATAeZ0Zij4IXnkDVmvRxj59p9UWXa2pZ1jOo3KxdaWwYCxhUtRm1MuWwNmac4GDnLQHBuU8FBUWUNqvTxdP2LGLEDeiLKZmdOQYm3zIpzZg08bVl2zrTwXY0uu1tHhPfmflaietK+Udr5RHnsvPDt92oSEOxEFynEN4Izv5DfqFq+9Iq3pex2Elwka4BXADMql9DYv1DlwI3KF5bQyptSFhbIqCVf6Edca20te4409OM/FddQDMgeK7VeB2FbGVpFn82eDZI538FO7XUEZb+NEfbCvuCrNsCGCbTyxoHh/v4/6eDQqOXvvnKspL/MITZw/sCZ/RJvvWgK2NRPIDMvTGIv585LRga+Je4T/zJC34iFcfeLp/zP/NRh3bfILrUyPxOEbZMjzhAIU4R2LEtitCHRp0I0XHNmjwyGXc3d2GX7b8w/c/xA3neQ96W60J54JOlKtFCKfZ13O/B6bztQ9pcMzy9oafT3Em/qr7WisyHFjU7xKPCxzplMYj+johE/1kLRrZDGBBos2eka3gN9iLct/vD2GOkGb7OxDXVmNEN+P7mDs2n254wr/d7sMnnxAafqTPwuOIP2RjY+gRPMrWxaJv5C34hkW81y4a8zuRvjzkf2ft848KHwPxsCuVBxpL+CX2bsCpE2nKIge8nmubbmC64eu1cnGcNun1lSb5lq7pdCZ3zixskFjBtGBQOSt3xwbXXeHGJcLx9o34km8G7smxW/AqgwHbdlGFJ4W6yvyDHpiGtJwFDM4KPBz22/C/ZP5w9zE+sqHw3XefyKs3Ie09vNpWnlvsgL8nH4zgHMHRKv5jg6ZaS87RZmpree68WlvY5/jCGHUgv2ubkl84ZXzFNrbf2rX4G5C18503sakXfJRd4TgTJ9TVtTmmiS9pQj/cN1dElIS/3msUz9JXI2MmtAcf56qfN+KI8cONGI9ncpRylJctGyF3Nx/WLz+/uYst9iZt8gUIQhNxiJxzJn/M2dYc5T0bWkX1QEOp0q4MjA8Tc07YubY/4QuOlUeP+tN0PuNLM1xkT+KRJ4IHC23hYTPATB44Gtcd2Rd9buW1KyUW7rk4mcBlbDJeao/Om3jSbK1jbijMY3hIQ+kjzDsW+S6k5FfYGcPgJlCEi1Lt7AIf3jPGOG71yZEif4wB/xzSLt5tBh0V8KiTil04D06AuObl/v2+/erQuH50MUQ7sWGT+MGXcoYf+Ur86LwrJfT7K35pqbXBDxtDyODIwlT/F1+rNfQfY3vra7hhozzclHWD9o24pE6MsU88QPR/D/v69ZE4/5B/XqJOARyIQVKzuWnXt0p3CZ/EK+s3aBTuCucRfU4hTfvcjLoNaUWxPOB45t4cA3QNwOg5nqHBtydPHCfg+PUK03wi/mhf60bLmX5ha1MSUaBI/XUQJl713JD/Dz/9mP49cO61sbTWHloreOFG2WHX0tPXholVRAK0UqNCSymVsfDF0JlYKeyrvXm8oJMzPmSdIU36zwRt3tsA9//m7k3bJEeOBD0bh8OBuPKoq5tNzszu6v//GOmTpH10cnh0dx15RkYgEUG9ryGjyNln9XUoMSo8Afhht5mbuyOzBuygtgpcCWNuQ1/ajjQ38K2323zLcWgtauIrXFtI6wr/29GurmqFtoiUgbbh4u/wvMiuK8CmTR2ai0rjALwNuEeKY2mOVmuMwLS7duTGY/Cp2KO4HWOpjHWMdfp6cQD9li+CAF1XkNHbOHMV8yj7OkY/9Oo4eqPm8xLjBUCFb9hMr1Nc4rT0apv2r24y9C20KZ9zCLFc2/S+ry1WrH82lB5+zCteWATry/uX/bKhQX/H9tB3RDfak7pxDYc7RAGQ7dLdgOcht3Jyc3Mgznuo42aSeRhdmXsObEwcwg1r4ZwAkuOrNtKw3ZabYiOy3TpfIz/1r20eiG9ukLlx+8K6y/HnNzs64/0zsKTxEpu0lx2boTl/lMV/pUGZKpMenhiC7c7INUK5e+C1ZlNi4LBFmpO2UsJ7dbnCBizOMfLZmGO6Uhh/DmM+N6EMhCVvM7Fc/zmiIw9TlbG0xn/7QZew4DdINwFDBV9pFI9FvD47VD17rchc2XuvnE7c2DYjF2XmvOTVYhzRX6RLxXWFzmC0T8dtrfrxHClXBCOcJf7MYVthkOMZAqozG/ZTrnvcuPFX+b99u0O3S/7ZA6uUGj0y9up8qQz1wwGdnvD1V2RzfqPzyH2jPnOvkdwLOV+ju9z0iYKvIl/GQGb6M5MX+e4hHh/32BK+e3xBZgE+cdZQv1XcFPG5yZT8wpe8WCeN8mIMUHfatkAKdBOoMIgCunPYh5t/mK9c/Yczc0E6E7Sd2BRq35cYhiHclVNhGulEwNfwRgK+v296zS6sCkEN6aillEwK0gHZ0bPNulpb6CQG+dZfnB2Tpf9JnCjefhrZjonTN3Q8gV2t1jFgeOLvkIq0ubCcMUgdwQlcuhxrIEn49Kdr7lCa7BuYbL8msVthuI8kGk74zywSNKwTuLtSoq8Vu1qChUniC4sJf1daozPpEAZdw48yMJBpnOKfaXjFWTwd+vjpAwn1msk1wrdLpB/AaaiOm9/4FS5oaSrhCXTBGcRxqfOexjAARJSUg0FOR+URFSH1EnyK3bjyhQ7hche1ttCxdCifhddaDWWkbH3bQHmEwOwAxIoM1IEwJiaU5A2+zrR5fyRpPlJvcuuzRZ5O4JXOI3o5MBFMJDQmCoK9wFT/JiUD+unBU2icgS0ex3iK6ibNERsTrvRayCjouXztr/4zaEOHdiD+iq3WvkE2kwWbg8pIPPIn7U5own9ljMF/aBWAyI9vhZahtpRvgzaf1YE8vUKLOr4k8BPPM/pTmSd4Vg7iBxhf9NAV4NS09fV6m4ueAZsTZvgRMFft2AWAMAp1ymNgstpttuEkp/8M0KLdK6csBZqhV1ntsWF/tcLEUBt/ZpNCe3zl1FkZgQKbqNAyxshk6YQpHuWabbVi7y03dn0+EbyTN/mbT8jxzHiwQlvK31vsRD6kK09poBeOw2CvDFptJKDQT8IyDDUnKn9dLBinbYcf6Levt9ZVbR5aQEY3oPHcSEwu/Csf7eGAL2bBtpIHZK8OhHXGhnLipk4e29Ai5VYWeAW5JR6vFPv8bRmQ84p45gI/fYLkplIHyyREUzxx0vVwdx9fv7EBxPWJDRvl7iu8M7bgglwZy4+bfahQPwAAEABJREFUhCfo0P7EIY211ajweMAnXligdDWQfUEEZxbJU+wPz8m+tqqtuTnh5oU6TrtjnDx3wFAu2mg4nB9n0k31fkRv4rRQDfyacbgryCAi/0baP//z7+KH3/wYnp7Jc0HW0iadyvEVObrY8p4h0FTDPp0A4WnCRo7Ylzzmhi26ICyEslojsysSAv8W2/XtTSauKJSF1D6M0drWgU2Q/ctzvin0hEytE/d6t+Z06Cp/9W3hr2Jy0F2ChLPG8GYP18wLt2xm+PfKnB9G/aoU6KQjBAtPebkAfCK2Pzw8gusx9XcgbsmXNDzcPcbXz1/il19+Dv+GnXNB6qlvkckhMGfimPPEPZtxR8aChJi+C22ktRrONf59ipH5SfHMyE7dqXt5Cj7eqxfpcrGiDqWBJsAt88yM/VyeldcZgdrXGHXFgsgkS1533K/wK23bhNL4oa5esCfhp/0DCNITdg+NG06Gr9/dxu37d/Hh44dw8+/69oqYsNijcJyfnCPkSzxb8KjLobW0WXmp2F1rNUymlU+j7VIG7gfiQKUPrk0OcKaw4MEepa9gY+pJmAsPa2Q3xmoz5tWxkI2fLYtd8fl8Rp6HfBvphXn8qHqiNuhuLZTNjH6cX+yfNGAjK4p06QPWO8iFojI+YrsTfnSwILPLxiSBDrgt3AB59/4m/Jtb19c3sdmtI2GVilrQFXoRp7asrqVRHGW5QeZgw0fUwwlczgszPOQYaD2wwWUBTMJzmH1eiOPOZwkAQ1L/QKKZu4T3dqXGsVRxdw7jmXz3BfocR8MRPNqgscmFmPcLjgM+8ASrM7KD4kIBivQL42p3nfwaf6j+d7rIOV1dAt+2ip6Vi366wudHF7FDi9q3jDm2W+xj0cYcJ+1eu1LoW8OYGXwmZKUunvbP+baKGzjpJwxQbxM8+WzJRTykD9ib+Nfrbc6vy6YBOoLG9Htii35mrrHFnu3bQzfosE3tc+Y6Z+zVHvJtOzb2jbt3xIU74vzhLbY5ZtGNdyWUuzwpO3GYH0qb98K5u/ua897Qatzia7c32BJyOsOPb+K8Yn/arzYqrAO2aJw6EBun6UispKS8Z6ZVRsHTxPOe+U95BB9xWzAkdHoG34EYOcZPP/wY1yyOGz6iLvVVfa8m78t8rsxWzHWVPtYLp8dHvbeUUsGw4JUn0PMcyIu5itwp7Rl6JviwHLnax/zCOXCo+idKYtQrunulL7fEnJaxc73bRsNm5F+dGH8GaPFth81my5y1jr5BQ0Gf+M8BPTgPemBwgaVNahdHYGsTxsRxsw4Xozk2Ahj4NHJXRvY7AytKpI2Kr4EjSyWm9DVcABd4Vx4WQFzcMHyW1gE6Lcq31RbVscjO9vI24KQwLDwjRXL3c0i3vqgejUeYQohvaEPKRTg+MwQ5z6lPkddWw79buWKOqeAStv6hLSgP81ltr3NglDCO+CcWzI1zI4BDMWNyVwp8F3BV7KTFinxwpKiHoTVkVWmvolw2DQ5P+OITcWDCvogZwFZfWYYa3+cL5vuBmHsK7WOm/yH2bOA+7R9Y9O/DvEQ6tCO6JCz1tseWXyjGDt+iHvBnZXhCMGeKfQs4A7odK4/yXrpKnDJW7ZD9SO6K3uzXlcwXhh7esC1tYUT3+r1zwkV2yl/YDZ4rsL0/En+O2JiHvM5Xr8hMXNLhHCv+E7bjVXoK+Fzr2UeBlVKR6Rj6W1s1urC2hYfsj/DFbRGXcsor9nFi3rfPmfzNOWPmecJfpMFnYdvX+5nNqQK9tbq+OSNn9RJsuszxjBxnxiWObqlzjLJ8YZPQ/y3ujoPLr5avX9DPPmUl3f3FdhknfOOSb7RrF8blAwcH4tau3MAckNt7cgl/08E1yrWxDZ+VVmmwnzRrX7AYbty6ue3fGnKt4qakPOivyl999rVGHVoMtTG0II0IeUkdVWwSWRoDLBPx5wRgfcXSlRIOUIbSAIB/iC9c/X34wA7ChVNECR3heJzj6M4dTqHCdkymN1c3uchTSUcCsCVQku0jwWDASGzTuDUeExC56TG2viysGRRc6HvFR2wmOFzuIt8mmFhoaEDCB3328YfPBlPhiiMNF7hebbdO+qVhZIFg4um1lBqOMRgvfZwQK8EP44Nu+wvDNvsYLHRIn63vm/109JZjNFxLqSUcK/+QIWp4idz9vLt/CPkIP7AnLA3YopP6fCmeFJgwXp4dIt4stYZ4vLf+zAaH/YRToiR+2yxEoKjQul4TIKFNBzE43bJw8tVok3jlJ23fvtwlnepss96Gi40VsugZZz/lVmsDvlgW3Ym30L4iiRDu0r9qAnmSPhNQlbmJj6+xGzAsJib+2t8wNEhcYAWfwm0Fng7vvTqiGpyVCatlYM2Eq69ZJ4/EgIQxtBojOrYEn4mAdcBujgREgzeRLsfQxEQ8Y1dTJn3q9oVFnW9y+F8T+uuDTlbC7WtNnPI2AHsFnxsmExOnkfuGbJWGfJ6ZGLqCvcKz9uxu/IzPQFys6Oe4FTC0DY3CAJmF/up/Juj7++S+5v7MpGuANAhX+KrIPfi4STQB08JjmNSqJzczN2/0VOQnT77mnRMCfunCYGhNUvJNARfsLpgww0wspcfiM+4raPrCGbBq7fLeyhO0SnP2KQuv2o9/z8lNUmUdXUTKBdk55pVArTzlL8dR2ZWSfew32A/E+rJ8KctCu7a02WxJ5LbhROTEwNDAxJMe7c5+PCTYV+SvvRzRt7DEKyzjinrQ99JegS3eEV2oj5RLBzMAt13jLfTpW8PmRmqpkW+KNlFKFw1ZX+12eaIsLPGYxHgap90xPJzYPInsAv9/OZBM7UnoplhtxnBTRPxiVX4u3KXdjeV3797HjthaB/yIsdKk/63XV6HPOs6+NC04sMct/qrtfPt8ZzV0N+z7HNqhG9v2r8i5QJj3ysKiPVnnBl4mzLUhX6mCZ6RqQq1tSsPlql0ekYWJkvbl23QTOi6l4istLnbeg0+/S/nTroyEI74KnqurXb41enNzyxyyQ40VEzynfWKU+SzNPX0rsPQFKiUMOc7wN4e2tlAbJK1tWQCu18Dbxg0JyQ1xboss19ststvF1c019bcxrsfw02rPmE20cQB0n3D1HeOBdJ8j0UXxH/xVbGKF7tXtM8mtf79ss97C95r5hDSRE1jEFiMLEDcPJp49cVM+XSmplzXjr7a7kCc3MY/4p77o3wXyDSNQhsn15bpF747pW8v6lF/folGkS5kae04aJ3Q6ThqMkwPJtDZuX4SLbF+J8STjJrno0LHBGIeqH/1E/z4SN+FmWXBs1qG+hHvpL+0Dc8MKOVrE09eKDIvgYjOu44cPn+L25ioaNJRiW4Tjam3oqkLOOfQZkznxGZ+1Q1///vTpI+OwYWg85KJyjhEdbbGZd2xiOacoB4CgoHP23aBj317xMGO92YYn6tqHdm5c920Of/348YHFDPyrW2kZ0UdDtvIXJfjygwf9RBvXN/UjcWW8Bc8tdnXNgmeD7ndX27jG1nY8WzxNVy+TtIPHRZo2BaHR4H3LeP8ujUW8lRjrmA60xkl1oY2tkK2L9iO+49tn2r/9C/2VozbcI/PUG7FP3cgTpOdXGuTGemU8YWfeo6RFDwWdwK3jXYR9+/I1Pn/5HF+//Bom6cYlbUBcQ6th/HW8C25lAbnhJnRXuINoFyvKSVqd+5SfhFR4bsi3h1Z5KOCt3nP9TuMJ6cCDtJx9/Q5GCnDb29gVsdp7+0/YwxOb7m7a+gdg3dw6M3fax9iz2a1TzuIZGbfdbmK73uKjY9qdOLQH/e0IrIB89bpjQ3lL8b5hs45d46c3u1vsa5QV8obzEiOYY6RDXl3MCFOfAxTiLSF/OX69jQEazKPlJ/jop/bXrg/oRL0ob23Tese21sXYhrT51tQTAwGOSIAfwC/Ras14UmnvKbW17HTAXvQr5yL/lIL2S0Pyr91a1tClPJE6cWsO7fyZxaM50MuB2Epold5SKkPBD2Lvl7qC+s+58KQRevRlc4EzssFisAU64Holar+Ugs32lI5SKYX6rlRcvoQ0mMNq+/qqMvB6RDczerWHsUz96nPGQukIacrRwXSBwSReKvLrqLwJc5ZX5CyPM3pLGwbuGXs7Iqsjbdr6s76KDHLThPl6ol5a7H8C9sxYi3NiRIlaayjzAblr28Fnth8wJ/oufhLwqJ5G+jdILvks/QvMGVEhM3L4Ixt+R8YZg5N/clJAomPH1nCRG/CcpYvoW2PuWmeu4JudK+KFcI/EHTfbnKOch7zWTj0KbZGVayjxy5uy96oeCnzpt64HzOcgDjsbcz415qoDcdjfN5mcI11TWOdCv7Hhojy0/dG4OvaQi31Ak7Kckbt97WNMUIbiMD75B9q/fjN/OeOnBfuJeOYg849/+mP8/POf48vnr9jXhBwrMsQG2Qi5ZxPjnk1aNze0HzdQld0rObIxQZ462FZ2+qD4LOpLOoxHXSn0sCcX9Mc37cnxzsvGMt9gcrN/saGZjoF/jrFar9FPg1bXk2c26yZ8iXWFtgMN5krGBXEqk4xPb2PMyW1LPMhHevT57Zb5hGLf2iq4mCexx7v7u8znAh25YefhpH0asUqfoqOi9IL8kDlKNh4/Pu/jkleoE+dR8VzkX8qC4wgNxgDXP65B5FtZSl+JRUb2SV/hoEIbUH7SLeIZffhbMvvnQ65z8chImbfGtSCjyDi6Ih6ad7qJJGzj1M8//xLq/3nPWHjVJ7VD80cMKMRT8TevrdWEs8HetblKnEwa5LwrUNpxt9DLzf/vv38XTlQekmRXtUTpcA684nx+TQc8cX8xws1uGyt2pHuCegZMDH8xjJKOURvk853POEa26TzLZkspNKAeFa1RedWQzgmfBr7engzUGGc6H0ZGuCSK0ch3MtgmXCle4FGdX+EkTLysKyUD5oDxVQ2SrgbzCbj2C5gt8FArQb2v8KxTgIb2+a1IS/Ax6TGoLuUtOAO/4kgGFq8aqv3oHhqxicIDSYuTUQGX9RZxn+HvlZL3IMmrzyweDLBnJgfrHKfMLL34+gad6Ab+5FM4wrS9QMtyLSFPOp11wjGRc7GnAw2tpk5NAPc4tToEdNShhjv78hFU2K8ht4p8LnCDj/AMZDri6ClCBiNldw4DprIT93qzDU+VtZcdJ4yrzQ77GJM24QEqv95LZ18baAnyyMMG6yp10l6qkkBj0MWXYK1NLc8D+MWnNRyxCyd+aZBOJyp6JVxhCtpJOoM8yYaTxxMTjgnlYo9CiaSxwreLspQLchCHpbEIqtAjvEvRP16xy8TPhG59BsK+hTAgADM3WZpzEXs+zfl8YnJ04j5Cixs0Z8bKn/ItJEzCmbELda29+Cw8ZbtmUqmtRpe0lDedPuV/C+wkpB4b7Y6RZ0+LXqGxWEFRPhZp16KkUTtOmVfolpC3fuK3L2YHnjkTQeUlzcpaObfLGEQ4wYcnKjkGGMJXgz19euQqbVa7gJB/bd4JuyEvZRTEVJcAABAASURBVKxt9e2vNEizNrDQV0NYjncyEb9FX/BZfsQ7Q4PlhPwYwATZSMxbaLPalLCsz/4CKxEVnkvpJBc+0ZcGUyIqNDuJblkcjCY52JxNJjH+Gp56Vzal1NCHlOWETvUtaWrwov8NnBBFiUj7I8aIaMCePFExtkiGtHttrbKxMnLixYKC8VkP0iotxN8N/qUOvnz9nPqQD/VhnXTNwNcGheVYdWhBPaGsh9pSJhX76QpESZiN4BAWBip5WRyvDaVe8TETRfVmfQFOJiS1RgHOzHj1esK2HWydRRlsSXJuWTj7ppDJEd1zMSKtCasvUS3C6oHXFamClDP9Jgp+T5KTZHLVR7QVZWtilJsBnIB7vybur7drElnLNhp0Oq6hO31HPdZG0gS96smiHvW38FOYF6BDurWXjmcTJHkz6c23DY3T2BcgiG2rWI0bdHsOF1XKOsHA5NBabOC9Am+anVPncFFxSBs5RKGPbakF7k3sHWO9MCzav77TFXshWZCmzPIRW2XusJ/xwZjVt+pjnj5Lt+UV3TlGoXqVxhk9eW9xgPOlmxPi7oB9qS/wrwy109a30LYK7Y7R9pXRbreLkc2jAdwVuyp0aLUiG3TJPWv+tNUjdChHxw61MU9cxTV667kXn22pK3S4XZscXyHbMRcBCCv8OE5f3uCPY/4dpxX2DM8gEf4TCzvfyHh6eo7FH8hBGFhrjYY+WkW/0CRfyhYjC+PQgUMEE1RhSMMKGta7bVzvrmKDzzV8eNT/LPC6yjmwhTD0dfVr7NOmQRe1VWhfw+M2NsCp4C1RQh0F1wk/RZvRBuihraMYH/TjLgKeGnxXrjXhKNMjcVz/M56fsD/HW9+VkuJZZDgtc02AhfrEmzqhN7YzYXtPT49xd3cXbgT5RoF1qUtoKOhbmAxXNF4EFGDI+xMwtB/l5Oap5eI74uqFAb6esthCjQodF5gCNUYYVwCVdCsr46w+qh0XxoIwY/HhcAzpvejzFb6Fpd0NDRnVxcZG9bVex4qinu0jnS40DvA8YXsyIPy0H/o55lK2+OkVm8ZrFhvitq/ylMYzOH3jx0WStnJGWEU5Qae8uZGk78p/ceClaEiU83yClzl9cs/mw9PTE2I4R2tduPE3MheM4F3ojlxASb9yyKL8wGV+4Px10cWMDR3gy8WcdiOP0iqPm80O21v8R7oizLFm/HBOvzhAx8xciVWggxKLroAMruV+kasyWPoBARqCz1I3Z1zWHk7IAyB8S9SeUtA5fY3TgAs/hG0vaZvauTCs8KpMvQcASCL0kRE/G9Bp1tGIGPkZKZusK/nID1pOcIGiuAP+mcO+OeU9U5cFOc3EO+WjvMxXlVe+0UqbdnJGxygFeJEx2jgtbZc69ZFyfGPIMUfs6jV9cqYb2GnTLpV/QQaO6ZGDcOx/SnqgjVjj5vsMTdZLl4jtL29owccs3lfgGpvXxJ0dsUT71Q5IiBOvPjcwv3l1vEJyXFcKMQRBcaUjX3C/5aBQu8Q94qX6cFxrNf1nRWyTD+G4JtHOzshJPoKPvIlLPgd80EPPVlv6+RlbsL982V+eOmRRa42ADnl2fbT4gFXQFyVt8uvXb8Sl+9gTux3rGMcbX/KNEtZV2q3yOmL30j1jw760gGhNR2P5AZFdiZyrwGveWQrPlK5wpXl59maxHWkWZtoFvjEBV1rpER06bBWbLvJADcI7Yy/SIZ/m3bAdhX49clAXmSsMLZQR7OUgZWOp9DPurIhBzg3+b5L6jTxIg3OYVyhb4r//+xbzz9BqPi+0w0dZCorNDSk3gJUPtcwZLcRhaRyoNPQkDiQe6lLaXQce2HwUl7zCFipydMk+ymRKvTMKXPyUzfw7n+YV4nOs+B1lfPIKszn3V2ShHnPOAo603eWb9I/46CFpnl3nk8NIk3DkOelAaKXUhJOyRP49NBSNEgSFEvnDm3+M8vdh5+0URhF2SLTvC0bQ48yVqhM6MbiRgBOsFuWoHs14JshO9CHBqixEcchnNhY8ddOwVDyNOV6nenx4YPKZgF20ozQk+2hk9tMpBgx8QNEauHW2m1yd8IwZh/S+0r5iwvRqHw3ZBOZAMPZ65Pr6Vmau1llyLAZUobUrGDgwndAXQz7kxGGg2K634emDiamBVlqyME58lgHHtq22ioG28N4+4nZSmabXDLwuCg0KjvkuO/DKj7wZOHSOI7wdkZ9XA4pthUE6lDA26zV4xnABdybw6EjKTS1U5JEJBBNAay0uTqfMPfnKEzB2W53QnFCXRdAI9DMLlqc8AfR34I8EPWG/Al9ZZaGXfF2KuOqwIgi1yOBapBLdM2ZiInwhmLgT7ULRnfTn58d4eX4OZeKEJ18qv4fmAVqdaNabMfoGPGCJpyvYXwdi5GSATx0RPCbkc0CfR64LHPpgr2cXY2QXjpUa2+aU58EOMSK7DILIh+7YI/YKDnmRFuXoZPSNhNhfC/Gq3LQL24QnbCe5HaeG/rFqA7d6El7flqAsrCP8O1aZuxOvDpS7hBQ6l66in5ryUwZdqTRhi9B/hGbl5G65Ex4NfOFIOSBf6egKffEcEz59bfm7Aa/0+0sU7LNvLSr0gIrT/0O+jutm15kxyrsrZUlukKe8Bc/We5Kqja1JuGprwAt8+5z+esAu9pQzNGQDPyApkweTK++lLQt9vNbaUqfauXI6ETvOjIMbxUTJO2qgjIRkpl29XjYy1Lm6X+gbmczG0HYrdsOg/FZo195dqKmPAbov7a9vdEjzCQLFpg57xme/vuakjljCRadyPx5eSGgnUUarNZSFvmLRfiziG4k93hsrHJ+nY+hOfwkqxCMdBd3qC4/PDyFf8l8Z61sE796/C/3axNffz/75T78g7zmEK40yqBy1He1e2SiTgJGh1dTL169f43/7r/81/uf/5X+NX375lbpDNGRQwHvxNWnpW4sVybSbh/6vC/4tgRdOioSf7drNpSDTKGJfSgGWfLZao9KnVTaR0VVO/Id9bvxq4y4ije/Gv7622Ky38e7dOzZhrpKmAd9rlAtvM/KynLkG+AbgOs7En8cwsdU+5Vv78+0Z8ShH6+wzwJf8mhys3AigyE9SjrAhM2UqHEttNXYs8raU9XqLnuEFP1g2xElGsHHcMKRF+ncs/NWPfoyVotlznsqlHkSCrMRnfLv/9g2SZ2S0wJRWF55HYmKBQencrjepX+m+vrqJ25t3Ma7WxIIqtIxL2ry2qH+L1yLtdmCN4wW6Iwq66GsDZ4R4LNraGbsXn/OKdqmsjshYPjycsE1/EKb3Jqcrkn0XFxCA/c9czgkXLInPH9q2p9X+/YmMb26eo3/53D8/caL3LfbfbaqG/PatQWeF3oJbIEEUIl7jgfbpKe7xOIV/a0Y5OsaFdIMvaTuDWBtFfCnXgfoB/3Fh0pUawpqOL9j9C4nkgeuUtIMt8a+R95Z4ra61PWEqX3H59s4OO9iwoNK+xSMv2pmLQ5+VjTjrMLCmOIebQ7698ZXTWe+P2E50wTxfQ5pb65PfWt94lnBij7J/hU/teHLuYr6qfc2/iVLgQ729sAgznk/ARFIZo6UBhkJ6a2PDEgvck1+5eLIY+5Wl7crOOOhV2xBuhY7hrUBRFP652aA8lE2rlSR8Qo4T+okFD3XajH/Lw/Gb9Ri1NkZG2saR+e2An1iWzS5lbm4I1SoMGqVb3Ri7gApcFFmKrIRz9Ywd2Ee5jyxMtlfXcXNzG++JFz12Le7pIMwI4+EV7RlLrnapV2HfP9zF/Ze7+PrtgXluD+wZGguHmDWSGX4Kf2iNWLRGPyN0lPAw5B79XWx1xSai815fWyi/29sbNuuuog3MOeQNO+LElTaEreSCW7jw4n3fkGpRL5F43SA9Ih/n/gX+zJzVyD9GyipqXWhrrRIX15Qt5So223XSuIGWoTYkWLA3uTgnT+LCjNg8mrHzKf3deKue1CdUEIcvOqxh7vUNuTyTdy32UckdkcNmDY+WMdJOCiPfSsfVoi0F/Hmt6KKnJCUSADXS4ryLGFLm+oo+cXjcx8ymhvotNGrfFu+teyE2+NaqsVPdi2Mk7vh27LIAXofyE6/zsW/m2F8eAYeNzsm77c6bF1kJT1nru/ZThwMylEb1b38LpMMGNop0ZUVTtV5+urrIp2Irzo99a8hrhMQlxvi2kG9Y3z885X8yY2w+vPnAAX/Wp/Vb7fqE/+rvvvVgzBRHQbYgTx6ss4/0Og4h6iLgiuTPGKCNypf9Mm8iP1JmFnk07x7g0bht/BqgVzkZl53bxS3eFfq+vX0X1+9vwv/QYNxsQ5kIx9z2mbjtfOFct8G+0w+AJQ55kIaZuKXUhCeR0q9ufHswx7twV6AMErYybLXRtWQ8VlbKznxBvGt86uaKeY9coGAcpzd9MDx9/YYN2Hcf3seHT++Zq6/QQ7MpSy0tjEW1VmTG4Cg5T83gP+h32Nijf8+LzVVtQvpzzgPRwLzROw5I8tJDo/nkCnq0mcUfhBno6a8xLe2I8S/EZ2OO/xPuCXzG2Noq/tSybJD1breOZXNO/iMm/EFZ+dssr+QBXSnhPLtD1s4/ylybDz4z8/bMvMBtDNC5ha5SKrHtwLzzFM+Pj/gXPk4H6Refv13hwZf2YF/5kxf1OLQWrdfnt3F9fRPvyTXsK8/mWLVKY4kKrtZqyllfEDZkhuvMAR1tiH+325tIOuE7/OA82oV+ivrShI0zMxs5R3KNoFJbsKv3IUAe1L/wt9tVxkNj1wCd0m9M1yeMa+aR96zF/A9n9DNhq8cJ33ohR39hztferQPsP9S3/Edzgy7fUC6TjbpSSRdCVJrBQAXNTtwEo9Q4HbIfE0T3BkFFudicZjZTUFZW08+k2vEHgqUBx3GdiDEo7xtGYKkYI9lUDvOH8AxUKjuDpYYFgT39HNcBm8eLfUWhPQ3OwRZwOM7NH/FbVWtj4Vfpy2Da5c9k2Wu2l5qTtgZv30JPndP2S7FfAXFPX0vharHdxbs43c00AbIu5ZW0QR08a8jSc0KeSxv1yMs6S9ZBnk6kTMRVuiDYnQkqUwbW7AchBqhWa0hrbRXxERypT9khb2lRfvaXFmH1b/29P8dMwLMQ9BhnHdRAAmEf+VAFzBIGPAuRN3S8hTeeupoL/UawqMjW/uJ2oWZiu38+EMD2bAKRIMAj7Ke+xFM66S65AGp9zWsPbQWbEocBPBcJ8KE85cEE/sLTK8HGCenIdeFxoVn8JxAlvxHx7wJbwEspyKtmCT7C1UYO+5fYUw5sMolDOMIHKozyhcZhaNFIWmuPtYFDtRZgAJYOgSyn0M4NXCZHwpH25JfxFd7kO5+LNJSUr6AMqGcmAf1lASlksVOwFRdK1kvv/vAEngN6OiXeqP9kE89zltn+KW+UKE54Fie939qFSRujDPa2mbD1rWUy6/PFDsR38dtaG/prjIpMSF+Z2JRzIICC7my39N7DX5cFPkQFk0tfelPFz4RjnYtLfV2b8XqN78WLAAAQAElEQVRU59lKL2gPykLTWyX4rEs86MS3MpZS6VDgMRHaJeWbN7TQgI6UEe185fEEXU5o2ptdxNMjM2Eblxp+pd58HrjvKdpogQakyAYSiygToYviBPJWXuFjwgcmdAEn0Sr2w+LCJFY8ytY2r7XWaMjf+kUm+GSOg0poTJmQKAiHmphej/Ht4T7uvn6JPUmPMBw/tAq7UIfMuoKg4VN/knf1uOAj3tNWwVmhqcIvPRm3QLevOHr6DLVEzX7A5d5+SR+06YMT/pdFXqlTJvY32cjEC558dqKXN8Sm24DizEJ3Dv1DP7vEQ8cL3yIN4Qc6vMBKjpMf6bDOpoTLg2OUg9ccywDbWq0LD9DiRu7ItVX4EQiyneHhoN+T2B+5OrYr2BH8qENAW0WSfqCgF8ZkHeONSSYvPitHr2f0JA0W5xcZ1j+6UkI/G1n8mMR1BRzAso/z7OKfSAC8xo6cT31NGvr0iwNJ5RE5Cz/4ODcZaywvJMEmkeK0iPNNm9wiCL4M+fdf6E+lU2u8k4Ycy7Nys3CLz5xDel7FAS3qSxrU3ZG6FzaDlJO+pH6zOJCSaMEjLNilJpAh8wKbGW5iqC/79+hDvVR0Y18FPhPHEg8yQiqMBRA/pdVfBXAjxjnCeVe5yMvIQtqNpJGkf5VlDG2xx85t7wp+hg+qB0CJ5s0GFwwBkXhPNol/Oh7zD7lO2MYB2zhwVd/GC8/OqnSTsI/jNkY30Hl2sHI8Qbdl5ip06yy2Ow8oRxdJe2AqX4m54D6hNcem/LqyzP/gnw7HPC23v+OzXbFIN/6pzn00x6IKdoyJQIYGnys/LnMiKCSFPiXnSfMZ5T2j42K/vjEfAA0k1i1l/i6vHE9b8KFX/pRmbeHM3ADWxV/xB3V2BK5XSEmcDV2vkZmLlpFFVClsgNgoJPSkPNcsQrbrq/Ba0aHy23Ogtfy6nXPgOWk3JjMMW53TVtOuqJAP27zO2JMbV6/QJhptwKL9GZ8G8pgBHD1ydD5pPK+gb4BO+8gvILzA2uK70hPIKuHDn/ZhXLRe2I6Vz1Zr5jjCc/G3u9rGZrcOY0HVHgfiEXghOWV2oV99WufzBN3qfcIOhC9s44r2Jf5am11TBsalmUWZNmKlMsjFX6thP2mq0JT14HW8Rfvw2hUssUBTlhL27envtVV8qNTwIz1HYpKxCMKpulgCVwKa+G1/pc/SThe+hfGtHwIsPC3zkbmI9mH/Iz5hfEl66OFY+4q/9MDmqx6Fq13arryNwdJfk3468VWGmqkyO6M9dZ/P2SZwCv0XPcqzDeiXavst48mWicvCoDqUe1HeRapKiK8rjBN4MIJ7vtyYFzp2Qi9eoQAj0r9t76AHIUD+TPtS5N8NfHWubgEX2qf+2UcHrhophwLucwnjdupb+oBHbbYPHNY2SkXOAzqrHRuW0HfEjpSv805t6HJo0foG+9KPadPnjM8m7/mDOp59C84NsT0bIkfivrSp31PiDMZTwAMUSIZP6JnQuzKzbmgtVpsxjM+Vfh29gJw/1VnD35Z4sI3WKsBohZYTxfYOQXFL/xLKHybz3vWIMjuAS3zakDhpBEbhYgEWd/nNx4Wx2guLCr5QDCf04F74FRoqvmF+k3Nx+t1EThn48jJOmxvgZWgtLPoIKkp9Ggcyr0ffkA7NJexvaci7K/AY0EX+OBM7zIOlqq/ognrHOtc8vzwxZ065Ca9NyFtXwA9QN/yku/IszEYs0VaCZ+sqtInPe0cY+4dWkW/LIr21p6UDIciFjdDSxoRlnuIY69POjnPaqTqp0FnBo070f/3V3Azm+UIVDQWwHXwWivF8y4b6lpjunJx00gcJ0H/OeW1vXsD6ZkpZM9dc2tl78M+lJA4mXkILkP+xvsrqP5Sj/zeEZwR8ZPfXoJJG7D3liFJOGLNKN7nabddRdBDqdRIVuSh5iwEBHYOSIZ231SVoGcSyLkp4AvDhh0/hyYtGeXxhs4Bk8gyOiQng293XeKDsnx7SWHfsnorjQldfSliXb+xgWDsMa7Mew93Y1brFLF0kTLWWHD/gpAW8Bozg2mpjB3edZahjdNAYBlSM3F3kb/cP8eXLV044H+Lxfp+LXu3xaAAluMmXEcNk8JKE6ij2ebhj7K+fcxf3sjaULwPJAd7s14PPgGiwwQOgCOrgaYDOgWBYCcw61revd/Hrz5/j118+hwlMrS2U84Zkt2+NgFSig+4TNL0QmCcCoQFF+irt+B7g56TFE+YzGz8DybHy9w+r3r67ievrq0xIlEGqrSAhaCnITp2JU7jfvnwJ/7K8p9MFwNfX7+Onf/7X+M1vfkLuVwRGTk6mMwFrRl5siDBZPHFi/Eqd9JSoqjBMTpTbEVqDz8iiqA0t/B/RrPM05Am9Ky/ICEQVXqdpH3fYxIOngA8P4R9Y9A0eJyXpA1TKY4Bv+dgTTIRxAE8FyHq9jhG5SYsyskhQbX2st+xO09YaMoXvQAbx9jGw+Xuvj4/3+SaA1Y49YmMGQ58lULji8aqOrVOPyq+vjUeBWhxR4KuChmTjzUgGcJfCRB1QxaQ7Uwx22o74PYU4TEeUEzFCb9IMTy6mvtxhI18/h6/Lllbi+uYqPv7wIVb4hHqX3hnjlLaKLF6B/cwGhScnXmmKgO++tqi0iyQnZfxqp3/tsBFwSV8m4STiE77Q09c3Jvyjs7fvP0RBx/LuH7Zeb7bYRGOxf077O4OzlrosLOip7I5Mfp5cqnMnPMeqg+DjiZi/WvPICdwev3ECpPqvclyEYxV1lesZWzehrEzIY4ybddS+xYRP33FC9As+mW+8YQ90jr7V7K9PrEj2N8jK+hMxiNQt23zW9iA3F2LSB5ZsO+JzS8IRtKEzjM529QareZrreGXZISdlrKwPL1Mc6XB7dRP//K//Ka6RbwcCYZmcPbupA41r6KnoRBueiI9H7L9hIx/evwv/+Kd/Q2XpU6MC3z+wqNzHFXyjR+Vn3PAtI/3WPp5U+UcmNyQLlvKGV9rgAN89pO+KV1w9+HsE0NNPGRlvB+KHdtRqDU9zGs/B5xlfv4d2dfb65vPKw0QFBaGTFqM8tUrvc55Yf/72lRj7Ne7v78KFvbZead9ga7fvr+L9x3fx4ccfiC/btJsZuTwSm/0fYjwpfsYnnx+/xQvJgzGfFSqUBvIonLKv8+2CodRQrvqr8I2fW2S+3W6jwoPzzVc20/7t3/4Qf/rzH+Pzr79gszP0Ild45wu9SAe7EMbMtVAjnSt47ypPdFJewpZ2muMJWTwQxx6IVUdi85lNXuVxhIfn54e4g2d5mfGBoVXmopGi7rBL7OMRnpyD/EO16vGXX77EHSdkL8Ca8D394VL0nWc2jLQ1Nxk99TOBU08Xe9VX1V3wcc7y5NhYfmBzSbnYt4eXWmvKECPHFmbKcgLZsKnNeptvLRT6VPu2io/Lf5AcTpnIqYsX5nL56kqJzXadRdwTPnP38DXc/DhyYIRUI+cZ5KgMvFdG8vgIjHtk6OlgXh+f4v7xIf+It/mBfY5vclgRuz/89Bto20J2IWHGGeFzZG7R5q+JX7U1NnQOOZ/7poRwHa9d397chEUalYmx4o9/+LcQz4xzlFLD8Qd1x7ymjxvb391+iFtO25WLfaw/ozt5YFgoyd2ozLZR+Dfj+yl3fGVPmaFfnZU3+AUZIxBSEXjAziZ0o71FQ8Zu9nMJity9YjcuzI7MQxN0wS7mPxNr9+hsDgQRwte+n4ihD9jiHtqlL2N7W+fJtHYhDV4H8QNcn31FV8KdsTdhtVrx9xZrdNXUfSmhDQzUqzsQov89BxR78C62sN8/cLjyEAfwSsvZpCnE5g/mPoSkDde+hjpSjiO6NO/oZBQc2qWlgqe1mjSsiNfGomvmOXG7oFWf9+QG+ss9vOoTgE+9yW8TLjYQfMw/PHQ4Ijc3WI09yvGUumPxAZ3qPZ+pO6In4T0/HfLtWnMx5ZjlVc4Bmt+SP+fThA0CBwIqNK+vt7HerWO3wRco2mtf29IX+MLxwevLfsKXUAIVDFf0lOU5+WiNcFooFfnX3OTU12857X9PPlfQjbSaCzwTQ+TVBZw2qax2+KNxq6cfKIAT6cN9rVxrwjQf2yDjLf4+gK/VSmwaY7dex+27d6GveG+bNp4ahdg8UCGvEFfw6UokzAaMwvMr8jZ2P95/I5f8mmVibtPeFimek1dp0W+NpdJqW+qJGPCCLS3xCqzYB2BpXuTT+ywiSuG+VJredDn7q7j4lLTN2La6d1NDWalryzN5zQEaS2mxu7qJH3/7uzCv2SCHLMwb7z9+Irf6kfarWCHLDXUjsqrIaHBeZf6FMnxwYkPysBRinXlG31oMrUYugKFRPowr8qne9HXnKv0+24YWm911NDZzgk/Sji36tpxxKrCdWlsY51rXZDb015fn53i+fwznx1f6FARRjUZFn6MwPzsnTS9zuPlwPMzM/XPYz/mj1REWCvPmRE75xFrsIX1aPqVTRCf0LY3zeUJnM+UctpkTrJHL1dWSMw7wbP8zea68r9ZjVGQFO+kjE/KeiGEH4oy6sBzJ99SPejqDx1jknKGfD8h6RWnjOm0LpFHBMWKbqQv8S/k61jHCEZf5ms9fmEON68576lz42kojrl02aFfQOIw1Rkol9p7hcUaHxlzvcdA4p48vvAd2daKYCAqrh7+hVegrsp6yM+7noSDr6RP2d0IvM0V//wZN96wbl1yd2B0BijmM3ZY9fizNP//85/jz299L8rcWzPFQFHorWTD11Of+eU9O9ZC/6ntPvpRvbUFf+jXyMQa0AecQj5tQ0DQ9E3e4Iu4op4RKK+Qfz3HEL8TFXgz2O8Zud0VOdsV9S7xsG8DjTB42LQVdCkd8+vHN9U34GxQ3tzdhXg7UUP7KKu2jnCH9L9hFodRoFR+pyK6L8CUBf1Wubw1cnXts8Y/2KX8/hv49atUQLF2W63KnYZt466QzSYfOqONLswpsGLqBQafsUZz1lh4FDjiVbbUuxmbQWJyIYGGnN/Q6IRaAgqlYvlpgPg+MdafSPq844hnnMRAsNACnL1EsHQOZB2w/n/+SY8UtXZ6AUIGfnsFqYUyUqIUrdNaCwfWMp07HPOOYS5nTEYMPPcMgtiTymDAWblJjgKUZWDVa6wmEM0F/SZo7YJcCbPBkH3jpW4uWv9c5EiAqZAGZfn1rkYF8WGQlrgtseixBjj49MBgEAUBMVkpufBQeG+0jgXBlWY046Bi1NlqQEx0G2nVKrxaDfd/eaKBdoGf4upQCrhUB40Sbk+WewCzPoq09/DLhDW2Iwj/1ByJAnJHBOQ703T89kwDumUgOKUcD3isTmDBMTJaJP0ctPwhS6g8gyWIFf+rGVuliElcvSztY3+QqvSC1F+NKLhYd1+oYaQPIY2hj2lTwKYxTLrZdSkUHsqHMnTSO2LpXJygXNI8sRo5MVAxPHMLooW9QppbaotWaemq1pm6lvwculELemSBJkJV/ttZPYwAAEABJREFU7QshzvCkLLiEp2ClVOyI3tCHyGUzJ0n/YPQEPW3sw1OUvxZwMhlW8CP1mPCNmeK9tOkXkYCkeiniUl6WxE9/+XyFLn1bIWlHG5Oe3TZc6Fin7ib6JHyBAI45PdSHsCyOPzKh5+k8k4nP1ksP7DIClhhr3cVevF/oWHzG5N82eXHz42n/nLaDVEJ5dqUusoRuE1vtyL+/JS3qBAzZLgzHmAx0haSHCnFZsm9Sww/ocYzlhP11VA3Ic9EbtdQZaxwH4BCHdNinKyX1o0wsAW0NO7O9495nfciNKMCGi/QXJkd5K7T7arDytU8X0IiQ+No1fVrZmgC4SeaGR6s1bq528eHDOybUd2xybEJ8ORamjsjExb2T9R57ffJ/xbp7DBebwjL+yq441ImIulKCL9iLjyGPeZMd6QX/xls6BCRn38gJmzZkal9lUrTzIqwFzjIcm/fGflT3thPeZmC6cfnwdB9PLhLZrF3kF1G7EsPQYkCO2vDr6zH1r25OwEms+M8rdvZMcnPPRr2bLHsWBgmDPo5bkYi7EVKb9vKWoMLEijlpRzzYbbcxci/9M771/EKsMl6x8WDsSjsGhzbMsFgYVzzz4mfwcAZXykseC5Dgj590RQ5RudYwDjGYXB1ZcDI/UxZboidjCmNKV6MNFOYFfa+iZ3lR917pCSw6Q8gFVS2NOnkL6JlI4Ikt0GTfvoK/Imj6J3xxUKRF3Ef4NdE2rj2zEaG9WHdGrp0AGOdFu9fvve9KiVbhiTZj9IStSdtyqML8Ak7pphmRnDOLYEgof228wl+hj7DUv2NTfrAljTBjkxKlLBZqRd7BdOIj/mQdlY63WG9drS30M2koBTpB3nP1uaetRPnuq9KvHKiKCk/OiRbnNGHZPiEj+0ib8dZ46P0EDce/aevgyXr7HpgfnC8mfFwYwipFGygZJ4+MPdBmPjXPJ5tDvh3vgzCWMqfNO+cqK2msrUVjQaIMlZv1M3TM6MGx9hGO46275Fm2IYq0Q22r4Vcu0qQLRSVdXmtpYb0yKA5C5tZblF2rDZ+kcBVPoKXsxw++3+dc6aityhY9oBQ40sqdUKkHGgR1xVFAYWM0G4J6CoNcR1EYgT2Kf2n3J2PexkmDc6b2N+GnWd5kAcr0N2VhQciJ9xV4xt9HbN7F/pln40qOZb5yUeKC2Dn5BCzHCsvrTF/lapt1AEx7cqw0F/QsTXC0+CK60X+kuvMHncRlncW4Yv7jpok82AWz9kIpUbFLYeqzlyIfXRRQ1+/yPkGMMUW88faR3gn6pe1IHnbELo2X1tvF6yu2KD/eJ90FCMDiJ4n/ObQ380htxjm0Indp0j6yQJ91ORbCfQtRuz9i317PwE/d0SZO72dkcoSW/BUZFrV/jdnxnZ/E8eZTCRt+lZdj0yfhC1Jyfuy54RvmytKNxSQq6ywIim9JWdbah7w07L+UJW7O8KsMTugW9fgNZVzhrZHbjpsNG1/rME+uzBWOHxg/EKeNaQucOTcFXZC70C6lC+XT1xYj88xIHuW4CswCUSnLVqP6XAs+VcP1QOW+OK8Sw5MeKPFb+DG/nuLl5YX8kXksaUWofqFf/Z3xoZmFvLmQuZebDcrYXEAbyz72Z6yxR7vQjtWJdHRFLEgP2ab9cz3TF9T5Ped6quaGcfB5wabO4JafoTV4cK1RM+ftirAsdOTro36KWJJn8ZmXluRXW74UO6tFCrSqDFDwQH0Aj/59JcYPlN5S0S2FemN/jzyVe1cqA+jvGO+ob+iub0tfAcIpLX6dp7jS/Ts9PQ8g1+aSduDnGPRyZv1pXLVM2PF03IcHs86jbtopW8dZTvTXN73q68rbq/OCsrMof0vKGmaRRCjTxRYiOZBW+87TK/p/zbXlTLybXQs5ppNeCjLTD+z7iu7so54P6Mq5/sABkTRajAnayQubr0f89Qg8x50ZR+CEJLACGzFAT8XXalTkOCh/ZD+g875U6EuKwzfMisJClP/ttyslHFuHIerQYqD4XCowB0qjIONa/ikacBvPpQo3lg/j+9KDgzruF6ksTf8oP8vfg5GCR6Y8/wZ5oaKjvtUaA6VHETbPBIQDhvT09BgPD/ecjH1j8pti3Izh7p6/a1pR3sVRgo8Jlf+zj7/rO6BUneaA0zyRqH/78jlPWvMEFOPra40BJx2AYWLuKYO/G+5Jg8ZgcMMqAX/GPs95ouSO6CMnPZ4MGPgsnhC6UC9IdL1dLW+3sIFRSg2qAHGGbmAwEcmTk7r1BqShtpDmARo2BO5rTpfGcR211pA+6TCQwVqeEOvYOniHjAYmBfuuGZdBn0X5irGeyguvAXO9HjmhXOfOqW3iMmHtWwv7jGzYeJLT1xbyovP5rAx+8+OP8Z5Tyg3wOR4kEEwkGYdMkir0CX8Fznfv38WPP/02+RbHmgW8O7Ar2iw+qycDUS7qCFLq5cjutgFA3mZkY3B7Recm7bvb2xiGMWWXzodwnXB8k+HFk4bHx/wL9Ef0qP2UsgTgiYD19PzEqfW38O+WPDPh20e5J04Cj4Hpmd1q+fUPJXelhMn2mklzPW5jQDbyRxQK6R7Xq1gjR+V8ywmDslkjZ/vMBKwTNCs3J2zfSvnww4f4hOw8XTT4GBTFv0GOniDuOL3xXtjyPsGDu+1PuXh+ylP8R+g2UbE4FhLTVrXrzWYb6siygi7pXUHzxsUl+tRuhDsjZydjE3rLCz4g78rDU9xX8CpTXC+kU3tSp4FxilN61I8+cY1dVmxOOvpW4/0Pn+J3//wvoc9UbMG+nih4QuSEsEI++pZjhCE8aVJX4vB6AL/8OdY2bca3xHa7W/QeqV9h+vp9Qb+OqxU7ZZxvKfzqW2o//5LyEsbv/+0P8Yc//ik3/1If+EeFYPEf0ZH8ikd6G3BMcM9U2M4l1LfX6fCavu69OAfs2L7KzU2RZ04mHh8ewj+M7KSrjU8knsYFkzHhbdab8E3D/N3p7TpBWz872QFYvOrimUWB+oc9fHQba2Jbh/xP6O6IrQo/eC7wIZ7r65vQZx1zIDYq1xH6/N17bSNf75c3SkMHAeAJOMravs/YgPFKvbe+hbJYEQPXazZtWyVOzXmavt+/sIGDj2GTXSmhzWoD2v61MQGcJ2zfuPfzn/4cP//5z/m3gR7YzJjYbBCXNNr+eP+ELh84GXzKX89UDg1cFbuxrMDftxbnjAETNExx9J5NkSNFORkXHCdM+Vbe6lYZ396+i+vrq4yXr+hhhi6Cdi5m1bkyPCP3pOlwTN1OxAnrCsI1gTMxgE00E0nnn37/f8evP/8xtL2OWueU2ip2eWYuuovPv/wad9++hptdbphIG2oidlTmp036U19qaDc9fLoAWDEnbHa72Ky3Ma7HaOMAzX3U1mMfBXk/xeevnzn5/Jp4C7QN4ByQj/as/2ovyvSID4jTIl/KKPj49370148fPmW8OGH3R/RvDKrQsdmtw7fntCFlJA43BFfEjZH4ZJ8C3Vti1McPxLFPP8QN+rbeGLk1xnz3q8jE8EiS5yI2aQKf8cTNJeO4dgtZOWcob3FO9HnCrvLtEOw/YxF1ttl3KXoIa0Ie1Kew98TEJ+beh6dvyOeJOXmOFbK5JTZttuuUvTBII8M5U31aNusRHt5Fay31p90qN4v3wg8+rdYY8ZmM0est92NIf23EO2ShXH2e8U0TahPw5/v7EOcKv11BiwstzU+YLrDF4XN9g71BxsqbQUmL7cLcYBu7nFvescF6lbiXeHiFnYzEJmU94z+HcE57Yf5yU+FADDjsj8S8ZwoyQY7ClD517pynfegD4qwsSCu06DvSZduELU3kSF6Ft2djdMJfSmvR1mNc7MLx9he+BAnHX6Nr9msVMZzDWANjKWttURv6+PFTGNcH+tlm/PTU+RVaK7Roe0Nt0fc19BXrLK2+PWOPykj84taOtGvv7XeNfS4x4CZ22ic6rOCyTT71Qe8T9gUWzurc6Hz1iA3KdxZkMRN7LnyKw+KzsnwhHhnjfbtImcF0KAPjoril07574qzynIhHDw9P5CLfyEnuOaDap00pP/nXb5/Bb1z23v7iE678Cs9SmXtbq4lL+9MGgo91HW2v6Eua5MHx8vD88hTmut/u7+Lrtzvi1V3GNuewY/I5AyEyRmV8IqYP+PYKOx64X2GrtbYljmIsxoUoNce40e/mg8U3oIQnna0u7dJxYJ70Kj7pvcd39V/5lPfkEbiO1ZaVVwG6sWno0X3xKRK/+fb8MmE+S1ygW96njcPLAftVN8I+InPh6wPffRD5LHXLeONeBUeD19V6jA3+K3/m/MruFZj2PzFOXPLWw1ulLHNFecM/kxMvh0jWo9yQ6orcMpZomzfv0v71fcere8EulATx37lgxPYbwwv8vgKjEM+IPx1zDgRoe8c3/o/w+uXr1/i//6//M/6n//F/JOf5Q47poe2aefBHcrOffvtTmHsYV1LOwLC9som0QrcZm7GbniLdlq5E4nfz5oX8+vnxId/ocNF+4qBnxeGG8LQv7dUcyOLbwxbznyNys129zMwLynGibs+BmrYw6/P45u7mOsY3mRsPvt19jcv4Htmtib/bq12st9swr3bcE+tAr4Pjd1fkV1dhjHRN47oiD+6wMTcajL8F+9GeYT115XPtG3MG+t6uY8ccZ87sbzYYk4VblAfjUED0rZFX3ITrF2lCOE7DXAobh5UNihJBRzch9T/5rrXGZr2NzW4bq802x+7A45vX11yl1TmicyijBai9ad/6iMVYbdwq0MGXXsxoxCQPr1Lu8Khf+/e/lJkHtdq+fBsDzEeUE0wHxDJ+sQBzPt+aKfhwrS1G/HtcQ2f6/Jhy0Tb0/QbvrVX6DLHebnJOWm/hZ1yxIdeiwqf86i9eg0/mO4wz9vLIXHCI+7u7zA3/8Mc/hG87f/7l57ijbs8co38mj1HI+WbWl3No4x3PK9Z+2vLN7U1skOMAXPl5ZcPRTS3HSWvTJvHfAT+WJhgOadJmX4jVExuY8p396au9rOg7DDWSR+8pfauh7qVb+5enE7HJZ8dG590/Vil/T3Yw6e/oJWRJ2GoYlN3Z6zEwFeTiZs1iquKYBpAJR9BBVErFKGpfsPGSwdMx1neF54JCufpcuVrCD0rtMDADXgWH7Us1FBGVTxQDvxPJC5O49yBYjAV8YLP7WyGEA89gJ12tDTGSfEiHHXTsmYCnMfmscQrPYD6Dx4Wy9WAmgM/YN/CosL/FoGKAoCo0wB4+OvjqSpGDrJb+WluYhDToS1g4ieO7UsI2+5ygw+Ds7uvMAi2NG3T2m45zyK/BxWtujNAWjPdiMJXmIxOr/YOPMLmQhJ/Tec+vrwsMNl8MZtMbDY6XB53d+pkTL2UyMSl41emk26vwrJcehMEjo/mqO8tM4n2cWJg+ktiwgDDgS88A/wO8WyoJrtIR9sQiz6t9AMaXFnl609mr/KAH5jbaAnZLdLXkvTw7VjpqxZYshcnYsZ8w6skAABAASURBVMgSBZA4FUp1ICyeM/DIn3CVsfQaTGZwLDTATNi9gKu+bXZi88BOHMBvrS62Vttyha9Ke09hJOQgb2R30ZM0SquQ9SHApz6OLPoMgsf0F1sZDe+pNx61zUPC2Yd2aL14OvBIq3Dl0aJNqT/rbIOIyALXrW+xYSLZXt1A75g2IG3ayyt8S49j/lqsWWQszAMLmD2bDRO0ODlpo8fjSyg3e0qTCbz0QTZokbM6wBak529L9mdH374Wn20/kDBNWS4JZAntLUshkaPjhdZWK5PeiknPyW6dSQBscuJyyAX6nmRdu0t6pQNb0Kel0yRaPt1c/PbtW/7qyIxv0S31jdDQzUSZ87+QlSb1cKH1iAz0vSM602bsH3yglvgGnQDKBQv2f8FPM4lIJSFp3iKfmVgyvZWZ53NM0GjMtIO6PPEs3tyoQY4QFyZ2Kxah0iIfVze7MO6OJAfSoS2rh4Y9tqGF/Hb4CiSBa0ZEZ8D8U8ahkYm2sblRSo0ZHzMhOWKPR3RgkgJRYfyVL+XlvfH9FXs5QU9XSujv6sd2afUa3z9pCeBcKtzEPZBsGr/cVMg3S8CnXtT/cl1k4ghpb60PNzTk14TBN50eiV0u7qRTGqVBfis863+1r+ihRo4nib65vg3/iOQVCb5JpLDEZdLheOl3XGDu8mDsfWbzWl04r/m6+oeP7+Md47ckV/afiVkHN6nwC2m/8H2CW3UwK3CYEJf9bbeoI5vUL54epS+hngbo7FsLZQyImD21Rf+OSfkDy0WS8IbaQn2v8Wd9eiTx2mATA+OFn31IlgaKskvZ1AoEWoGp7WYh9ivTLNRr1wsv2Amqq6WE/Ds+B0sYN8pqBe4BmpUxVXHGJlKWJZB7y3Hb7S4cKw/2sXivXL2eEIQxzfucS+jQt8r4io0WiEVK0PWKbQqfGuytotuGH/kUbxtW0gvBfEMlZjlHqxXf2PJU8te7zsi0lBo4IgMD/55IZA/ZZiyc8Wdpge18Q8n7GV/3tFy7VWbSq3wtnSSAU36O0ig/WWY2Zw/L37nDPmyvScsKeQxRa6PU5PGETNUrYEI7UV7mJuq24dOOC/os9pS9GMt4dC0c9WPfHfrQFhzvmFIkLuhbcv4asIWljIl3xn8Rd2hbXiEb9SFHJ1kfqEwYoNQmjKX+d8LKiKYc50JigI6+tWhV2y02pS04ZuZE/Cwsiy15Paf4S6khna1WxnIPDHXf8wyB0HIOZZ8x4k0vykEwEVItLq7wKZ3Cqg04xDr7zNjjhE68ijbpoMG+yrmCx3uqFlzYmfAL81JrPbQ1ycg29Zf8QIfXCyzHJi3ljQ5wl1KpLjnOTbYD+qci9Gsp9h6RArtEQyfiPBIDJ/ALe9LeKN6f4WG5zkvslhEAiN/6I/w59kh/89qJZ+O49EIAVoMMgXuAhj058hO52J7NWZ+FIf/ai9dZ3oRjkR6uWcd40Z74IU7rjrRBBnqUo7L4IO3CFL/9bEcqyae0GG/pEo6wTRqdb7Qrfc859gy/dtAGFl0iSwboc7Zl0T7hTJhB5w6Zd6UmLeIjYuDXM5s9FvwbWmd408ccJq/ardfCOO1AvxjZWB8sxrQB3WMfxr/sJ8GlEHdq+CwJxoPH/LWcKaSDH5B0Duudo5JmFH2YjvFC3iSPyv0oLRRpckzpOnJZ4MKH9ABkOVRhnnSMOYpF+RUHZMG+kJXyc4PBTZ0X9Gux7sgGlAtw4ZkLOARSvAAeCTGWG0zvDK5FTtSGslizhtsyxxlL5H8+vmaOp74YkDAWnzqnLIbWwjm1Rz4z6xVtoIT/6A3SxW7OaSMOVn7iyXjBGHXiXHck59DX5dlcTPrcgDFv1UYvfAhDHF6Vh5gE47Pj3HA3XiuzI7pXbhbvzTueyR3UT8ofAM59jsnYTkxMP0X36m9mDeS4CTjap/fS57M2fuFFfkpBhxJCsZ4LJEkdF75/vePBL7gRIF9a6KyseaAFTeAoKW/66Aut1mW+4zlh9yVqXyPzBtpabTG2NXoYY7Wm5LzRQl66wFYwWGlXDinXWmJFH+cMizmCcKf5NQ4cUjwhoyds9nB4IQbPuXYMP9Al79qbm8lubD17wIGtHpGV6xhl6ZvsE3FjGXLGF6fFhqgQTwfNWEf6qZs/wlAv3ivzy5pCO9OO+1Jyk3Ukx1lTtLcBu0t5QdN8xkbhkVsw+C3++IcpfyduTtqKelquirN04eTZ1zejrTWN0GDhCa872luSvjOayMnv+ZBK1skNuhqsxtaGZYFucBAs0TuD64BRjiYyI8a83oYKNzA7rnQlDckg526qC4iHp3tOef01gWcmyClhuHPoq/1r4DTg6QSlvE0k0CW+USch2GMzC0yMWAeR2a6UqPCXPDChukB2ASytGWCYTDVUF0gGBYvBxGLQKDm+RW0VOEtQwKXj8ulbi542xxuQdErpcJz3e5zPv8nhf8Vqu0nQTGAyQOlw95wSPbHD/uTuMhP6IxP6M0WaDE5OMtIivq4sepIX250svn75HL/++kv8/Msv4emEJwOOkx5f/zvgzM+cCFknTh3SIGkgduHpwkPHk2914QmEcokSUZCbxeDl/zyQJ0nQZtCQngrv6lK9mOT6BpR8S5/tRRilph4HZCQeg4D8vzJpeX/mqj2d0OWrgRl9HFiI2Qa3gCHg0fbIhChvS6Cu4SQ/1IaKz7n58Y3dbd80+/rr1zx9k18G87V9yj7qngGRExG2tHqzy+3VNk8lPIF29zsLJ0gbJk55dIybaOrKN2DuHx7yNFgZa0sgCWXqrya5mE064QX2o1VoBdeArJSlCZWB2ORtsVHk7ARQCjY/Z3FTUTn6xoHFtyEmkgxPW9T5HaeK0rS7vomf/uWf4/bjOxYo0/c3ciYmX3VwRrBelZk6dIy0LnWvnFzvORk94DOH0Ea/IDttVr/dwfsan8v+BH9hGjhaHWMkqWrwIxyojxtOlW7evUOGW3SNvt76H3LSOebbCjM2L6yuoNWy+JHwFriBPsfwNPeHTz/E7nobTojKRzk9PNzD2yP0vjgkGvKc8GWT4BW+r75KqcSOh/g//vf/LX7/f/4+feGIDnrsDvNJGrTbiXHqgFyGSdM3EyJ5V6cHbE+elhhTMNcSFf0dgfOHf/t9/PLnn9EPCSKKtT74nJDxBEz9Q3os2srxeIDW5aRXXdq/B5byfcGHTI7EtdpsY0NsHGrj1OsqfvrNT/Hphw9xfXvFojXCyTll15WkR9sVVms15bBm7NXVDTq4pbzPEyN1A2lM9HMW6ZN3ee67JVZrD0AMgCadtlV0OqDbFX5R0JN2Q2PALt3oXRa9Sbdx5RE/MOZ85lT0jo03Y3jaKvJy7AE7TLzzX6LULtbbTfi/7eywra4Q/5G3chfGN/xXvWyvruIa3zPuG1tATLJUw/stJ3kfPnyMf/3P/xr/5T//l/DtR+cGCZSer1++4odT1FqjtqoIQvi/fv4lfv38Z3x2T+LR8oT2t//8u/j0m0/hW5QjPMuvPjYRezzxM1Zc/Ed+nUOU+TBWbHyBrT+VstyrT+OnurdutyGmUBonakf8QT3qu9IZClS7wUaMG/K4gobNdh0rTmd9q7CvjeqC+M/Jhyeo6jX7YfMrfNPE64RxH5G38U78zgvGJZ+1Z/1LXUirfuPfWbq9eRfCMgmXb+dk5b0mGVP/ItQ+xNzXmn79/t2H0DZ36M72tGP0Jx7fJBKHcoKtcI5JOqDLvtq9+ISnLCZimfD1s77V1FW2sVA9cHqoDTlP2u+ZjV9xwCYnpevU3YqF9lKnfzHyBHfEF+c38WbMZL5Y+J9yI1bb8u0X55F751nmW3UiHOVnHM85CTiPj/v4Rozdw9/Ms3zJ3xPjhClP5kgfP36IW2x1i0zUS9+aTVmUqzzbb7ddx+5qC/1jVPSK00lw9qvYqmPts8w/24wD69021Idt9hGe157+FTzOterNTV/lqNyTTug9Ikdzjfx7ENB8JD51pbzhr8SwOb7cfYtfORU2WT+xkaZNCl8bsQzDm/0BWBlM6HLCjsUh4cpLHM55x9xsXxaQ0jcQnwdo1Ge1Mfsf0blvw5rnqNsLP7W2aK0il0tpMaBfywgc25M/gFxwwwp+EclH6g7jGICRcMBLV9pn/KeGc9gN9r4jdgRMCsPNN68Ms2sWYUrTX68lKg/W2fcg/xnPXsOP+S+Wx+2ZfhUeGnF8nTj1OQjgfvFfbf2MHOlM9TnpVgYzMtGutEFl6a+23j3c5Ty2x36Fow/Io/GIwUAB6/kvzGdH5sTnuLtzbnzgeYKGmrajfwhXupdyAqcFKmD6RLHePpfic4HAE/bjgs1n+6k38w6aFB8SfOOJvA3xvOmt0VzIJY4c1jzHE/Pb9OY7ys81gnasPgUizuQZXzdu+gzghKXtNXRY0Wch/5SOA7D2wNzjs8rliH1rf47pSgn79aVEV0vGZnOHvrao+kq/1PXca0faY1dK6kbaugjiwxTGDOch/2YRzkktP5GTdFqkQ3xe/wk8qzW+XPAlFsp71ht39w/5tu3L82P+PSAUFdLhGsK47/zm3567FGOcsMQPpvwtA/1DGzDO6G8H+H4k/rk433NtrcaGWDK0N97gqVLkwxIQqF05Vn6N1R9/+BSfPn4K35A3d7h/fCCn2Ke9lFJjZK53bgs+wijIS/lLmzKRj3FcIa+aaz95fSY+6vczBw59bWxUGN+u8NsREkr+CYj7b09px/49MtcfbgppX+IsXQVbYJNncs8Zec2YNnZNbVdK3rv58Ii+v5AXWO64KhdlYtEOlJX19+Qhz/iLc5JjnO+XN5ueEhZgyf+nnP+dXw5shByc55GvPja//XpuKS361qJa4EvevFcejVjkJsuAvFbM1QN9WqUv8q+thra9asQunvvWgFPJW5JjRPhX/gq201OCpjnj6Rx+aq1RhZdjW8ZqY/uKdW0daiAWu5ETntmQn0M9W9wI1c7MG1wPXF/fxPX1Vca9xqG8eP6CHasr58AZXtUtgkl9HvDBB/Jr36z+9ZdfyZOWdeQ3crovXz+HdvuIfF+Jf6Vi79DsvOI8+8q8AnOgKEnbTJtz5hN6+0Yc0+799UT9x/EexB2QuZpuxPjVZhub3VWY78unewK2ufaTL2mE4YT9j/RjkdZ/OEfdfwfjydiDIZxxxjkmgpmGkgZCbwNCj9J1gBnD0dFUvhsX7hDSJTS+ggk4zg0H/4DtmYTCsRYnSo3+jKW4U5sn6QRLXwMeMPgVieyOBMpf7RnbgOFuCEorQecus+Mr/Qacrq816ZU+nX1ih3Pm5NZnJy3ha2QaECRFZZw0aFQHJu8HDP2OXf77h6cwEZ8xWMeWUnNhYH8iGBPZIRcOafzSytilX0m6zkx+M5P3RP0rjnHm2XHy2ePcQ1vg9RV6GeHYGSdUTgYUJyGqM/BZd3V1Dd/rELoT24EJ7kKb/S7FCdngbrCTD3/V6vPnzwTaR2h+W2jDk7Q4xsB7xEmVwRLFVGWWAAAQAElEQVRBwEAk4eeia/RdoVF6II8F9lP8zGaSDjsibwOdQc0+PXy1WkkyGvoZwzoddCL5s38F7vZqFzc3t/Hhw/tMjDfrbQZCcQtfXQp3QC9dkcIzC1Qsg0ZlqN6UFabCkBIXWSkjcanH8MNY6xhJNTDgeUIPBhcn1iP3winQVMplwWu/BYJjtVtfcTWJNvi0VQvr1FkPfd5b3ChTntrbAX1PnABphMI1IGYBj2RlogQvEJ9yasgw25GdsIQtT4VTyTNJ3Ayd+pz+Ig5lODIBjEwyyskJpuXzmPCUXwFWV+CAIk624nNCQBD5KM8jPnV9fRP5+uvVzXd9iX8FTVcssm/Q083NdbadoXl+s2fvA/nWWtMnhDUmPevsKz0WE+stfmtxcpTnI3ZrEqMO5Gdcr9iQ2MQWfE6eXQEwKuBnJG/QsoLWvlVRhgsGF8wmTSYAE/KWnyvo1LZa68OJQ9koB/WQby0io64IFYuAF35Cjs8RJ3xzgjd9St7s5lgkSNJ1JgE5LAkrurDOtq4sm3GOkw9pF/8IPz7rLxX5HKHPhaLx0ITEDa/903M4+e3ZdE14yVlkfLW/NnRgEpQ3/eaF5NFXvk1YnCy1MxXZlSURmrHtEzws8ZXFLJsGR+QsL9KgLpSH11ZrLkZqxZYvpSBbYCEQweZ8OgNzIi54FY4NPX3+Ou5tDA2zfZGfekgcyNp7aVfP8lziLzGuhlijzwst0qac7KsIAA9tBfEtUtFXJmDrA8Y825W9dIA25NcYbRLhpqobbAfkJs3GB/tg+Ohv4kT2QCydqD7jBhTubK+1RGvIBLnIv7zOLHCETUfMx0Vr5MJN/W7ZoBrXQ1T7A0C6zvR33HKlEmbkSdj2s/hsCdowP1xy5iSW02rklr6NzTtSytSvPu/8d8TmLPpe7Wv4+vUJXStb7X9GPsLtCnLjVMEEqQ019JFxaNEY05XyxgrQQb7QuiB0bK30Q2fNBBb9aMv+2inDGPc2BtgMTbpfoSn1iqy9Dz7yWHto4F4afB6Q0WASJ1yKtmGdOJW11w55MCT1PkBHXxddOL5C00BpFVvtK0PgA729UR7GTe0HJUGnSfI58wH1p3xcEL7oByxCxFEKsIeaMUta1izQtiz6vTZxvOG2zRhrnTgcC9r0C+3PdhDir2wklhIm9spOmv9WtspwRVz0Kq9/2yZMn9Wf+j3ia9qS9fat2KX0em/dKYWP9YDPZ8fpF9qJ98Ki1aZFBtjFgTjgZqPFBuneEEs30LSC96EtMrUNLXuJigx6Sku598i8w4XO8MoCBbu79EuZv9mEA6VT2ei56kd6LFFspXf6yJxwTNyzjY7G8QtMYbRaY8QGK/rw+b8t8TcfcXWleJYogoQ9YZvCLqWGc5hzj0NO0P49d6BCuOrsis25a0pXCjnuRI50yMW++l361FAm8qZ8Uw3SzY14LsW446+czuSagMdczsCbc6E7oVv1mXCiJPwn5gBpLTy3WkNaVvA9IHftXtwLnOXnjPzsP7EYO7Awnd/4bLUBAZjYue320x6duz9xUPLjjz/Eu3e3mTuq01KqbITyXa+31C9lu90hrx1z8ZqFZctNkj7pat9pkyZ1Z2w0LktZV+CA0hWvFXt5U7iNSKGHvhX2lnZHLnDFPL0GV9Jd6B+Oo3QlKvg6SjBuiaXEXtr7Rr9SQ8JLx0/6GmMKdUshLqgPdHwmZ6IjnSIqsAbijldjp77sfRQwsP5wrnWR+sz8+oqOCjwMjiFm2dfnBVZBJmPaZavQQb8T+Gyzz4DO1N24UXZjtNrHdrONT59+JK/ZpUzEqzxhDdPCgLjRpgZ0XobG0znMW9SbutiuN7mpvgJmBb54IBtYsAb+kXFbYpdy1Zf71rJNG3BjTT3Zv6+N/LqFuhd/Ja7UWlM2CRNYHYxIS+2HpO2ZDWHju7DsK/z2Jkd91flqxh5znsIOGZ7wkgBYe0UPR+rd9D8iV/tRTTcpspDrIL8zJfFCo7TQAfzohvrEw5Wn9O+lX027VDf2ncBhmYl12ot10mC78JaStcA9L+sI+jpnrLfbaHWMv+1rT8eM2KvzvEU5V+irHE6VUpk7arS+RReLzWk3M75n7ujmyQmaC4AKfWuDXgvjh9ZCOapLaZT3M3LyKo8MY5S6XUqUyDiecgR+zvWso2Bk6edP+ngRpz55QB72Vx5H+PQqrr5AK3OgMMwfn1/2GSv72uKK2Pfp06f47W9/Gz/95kds9gfWZ9ch39qQeqjYy8gGn4dzXhu8WKesxL/w4F2JVmtc2uRJvRzJcdyclk7HNPC2to6RYl9tw3nMjUNhWWfRxxECLKM77Eg48mnxzXIxKqe8/oP9eFPtfzxXxQgr2jcKFiWiAAxKJR1Z0JhceZ0wSBVWSo3WVihqZqPhIe44OXJjxH7+6khfAYYRHjVkFj3fd/SjYJ9vhXsdwt3ZO3YWv379lr/a0Vh0e/J4e/uOXcCr2OC41ywWLQWY4mdoBgaTXgO9RmvQ0SGdKDNIYEAGpEd2Kg/sBGuYjh/SmKEPK7T+7v5bfP32FT7uczdYOMLXIMfVmgDQwvsDk/AdNH7+/Gt8/fwt/+ibCVwaLfI7ESANCi7yDiTKOmbiq46n9ATlgetQkYEFOTCutrrgyHocFzjW+RfTPcmulc0KposZp9LBF/4ZiywCQn0W1xNB/OuXb/GZE+9fKU+Pz7mjP7NJp06FY39pE5bPy+YBDtwv9Kg/N5Ls19pSt9+/xJ//+Cdg7cNfQXBzxE2SBi/qasXk6cJ/h56G1gi6Mzvre06inuCzxDWT1sdPH+LHH36MW07qd9fX4Vg4wH4C2TbgEpwZWwq8opdzBkrCpPcQz1eSwuA91MYEV6PDxpRvKTTxgwtSygG5iJ+1XzYDJ0raBPK72EBlbDggR2A9iSDSplZsOK6YbFdMgD24TFDEY3+vfV30BUp4xU+mU2h3pdRo8DBQtEn7ol54hCY6t9piAK7JuDBsK1GiAm90DFcoyUB9xG9m6YW+vrVYkcSbGKywR3Ww2a1js96GNLrYGNQFBYGzuTHHkQTHRYC2kfDBq0+9e/+ejbiP6OF9+HvRAzw6fiTp8H+W8vT6ByYHk4zgo1iEoSxhJLR1dScNwttt15koDdLIqYQ0+pagpw3W6R9PeUr3HAfsSJnox/r2u9ubGBlj3QlciCL1uqFO2OJBcimfodVc1O+xcX271RofP3yKj+8+kNCuY4Q/deZEn6CQt3CXgn3Tv7U+GnTSlDI2aZrYuFPmpdTIsSVoY1FAzNqTsM/4TmWsbTSh5ykcpxyUwQ+cpL1/9y7sIy7hH/D9r5ySPLCp/LR/ZgNVX3gOY4cL1BCQBebk5UBsmkjyp/kYh+kFOT3F4/1deNLyyy9/jq93X8JXZ4/EM8wBNUAxipkpr9S9MP6Z4qnNjM1LxwCflg7aA4b5hgmVC4WGzvUjaa5FC4QYFnaONY6k3QE7xzF+GGpYPCnsCn0R8IRt+vYntynT1XpEBiUXUwdkNzFnVBKoq6ub2BG71eeKODE05GwBbikdKIogKPK0LBb11dlJhKZa8Rn60pFF6UxcOYTx/Nvd17hHvg+cKj3lm5JP4cbQEdm/vCBD7P+JtokESZK1YW0RRCEf2ooxS78r4HmF3iPFwwKTDoQc42bMDeubmxsWSVv4HA005CfSeabLTFmuRCpJzPjRQ29XCvcFmVTqC2OC+DmFCY90TtAVfNRDoa/0GXst2pc2JC+2V3Q5vR6WvxeCL72i8wqOyziICvU8ELeG1QqcLRxX4Eu46tXrm0ppr/DS8Nt1aMMr/K0NQ55M2ke7kr4cp56h1cXB/ukFW8aPeX4lPi/4I/0SVmKATueF1VuM8n888t6/g1X6ErWvyKSGdhh81EMdoGVoOdbxlsaz9f0bj3RFhhG1lKS7tmrVm+wDf8Uung/MN3vm8MeQVmm3kziNkdJhTPPvLb17fxNetYEhbbKFbeYZK+KsNJR0UiFE0qyMJGJ2boau7L8ek56lV9BcotLWkKW0Bp8TAj3hk9zmV7rU7/7NX9V35hu0qrPWasJRX/qhG6LGmhn/zE1h7NoT+NzkArZ2Z98JmxDW89M+31owp7J+xcJmTWyXX98+835oLXEYS0Cb9406eV9vtxlPrdcGnC/P6PpylR5x2q7+K/xaChXyIc5S0A+6kjztRJ4tr9jSjPzsY2FIytY5cUeOoD46xgrXgkTtkiX7Ey/zAWSII/U/A9NYI3211fB/NfWQo2d+t+6Irc7QT+eo1InDOfD63fsEpZ/t8Sl1Ir32MT7WWrE3+KDXGUGJfykz9namzMS6l3h4fMz7SqyzXZmZ/3lVDtowIHLOuLu/zxgQyKYSgzfMWaO+R1En4pRv2HMI8e4M7Ikxr5QD96ewrWGz+tCBeCUeZTsC6/3HD/E7FnX/8i//Gplr3byLEf13pSQsfdAczZP169uruCWu3dJH23D+1+dqbcSFMf3BOn3UQ1Rj8iuylDDttFc+FGG6Wr+oxnb1sNqMsXqzuw/QdfuOuR7fsk0eu1LQfUkZV/Si7E/oSVnbfsnrIz+FvjVL7b3HOxkffOwfHJw5RvkNrYUyrcSQrOvxp67QkziFrbgYfvRv4HGAe2Cz1IZaWzT6Gyt8PkNHAb5zlkVfF7b1ttdSE0e2bXbRiHcVvFdXu/jpt79JuTpemCNySBm9JTg9MlttNjGgc7iI3WYbP/70Y5h3+TaOtrvbbZMe5dzRv1boA750GLuub28yfjl/2ccDXWPCTJzpSonaaqQ/YxNepW3A3vSzCrzg88pmmPbaIXsX10/kVYe9h8VzynmEpxXje/rbb0Z2R3LSi70BIsQtn947t07gt11fSnvh2bH6XhY7ogpzkDWxU9hWqcPcFNaprQgkU9R3y3lB+i90C1c8CZd+tZSwLUur3+9L0XdBhmHp//LygfVkvikFT+rauNrRZWgtdtdXcX19E9f02REDV/hYrS2qfYcWfWu4LX4EPP1uT55xIJ/13lxIHoQnXse1oYY2vELP3gefE2ONkW6yeE9VfuGWK4SE8Of0dXM55wjfTp2NmdjkmV5+lZW6Nj845FtLh3Cd7hrEuVuZqJsj8tcuzCO/3d2RQ+6joG/z7t/95qf4T//5v8S//Ot/it/9y0/xCR/drEfUdM5iPNlebcPc9voGe0Mmrlsu9qRcSinYCgX51B4ZIavgo7ylT1tQT/YTtnK9vt6GMrHuSDxx45EhyKqlrJVF2tLLIV7YtHIDSz6NPSdkYF/Hshvn7T9U0QL+Lgyd85wL1Bgo2scMuedbMRYnBYOQxKlYd8/vHh8yEdcIajpJR28TsVcSxCUBefZ1QJQ4Y4SOczI2ATgyaWkUiaQr6VQlajjZW6/RXH630xNeF7GvJDeSpoNtNEQmFgZA6tm5Z4GhMVIKRlhx1kbR2IdWY8cCZGTyoWPmLuIRnjCkf73axNVmQ+KzCQPFwFgXBgNBIO9xYutHTvqF53k5tgAAEABJREFUo3PU1sNC4cTnnM5n8mVQkE/IiNZarHCoAfzicYHmGwGP/r2Ql4kq3NmOFB33hYRQmeVGGcRJo/LSsQ84inJkEE7SQvwN+NLOcNiqSfcNk7kTUL7aSSD78PFTfPrwA6dB7znpuaHPOvsGn1JqBlcnqdrX0ATEYaAPEp7VphEMb+KHHz7Ep08f2TRYfo1khUz6WoDAtwTwSpj098hdPpwkjuhLnaOgUAdJa99ywPn1lUX0Mfx1MnkMYBByYj6RWL3xTcf/5qud1KicstTagFnBy3OpydNIktMqPBSAxfLpuW/IaM0u9tiGqLSXQp8oUaulhROR8GCXRcycAVKbeySpU09ZWIi7GM9XZNGdC8RLIn4mIDl+zenWDSdubmr4uuXI5Gl9gEubdZNtgJYVE6qBEs2z0XhgIfsU4lBuAzzs1ldxtb0O7VfZIA74LLHebGP8G5t3AkAi4f+UFHxM0NSfa2Z95xubmX/4wx/zbbX1eh0W8auPFyaMl5dnNoieQz5eSH4fvz2w4fAA/wdseVb92DX6QI8j+r66uYrGFVRhsmApPBTkeLGf0lHhV6K90iEnLp6V/YgetlfXof+Og3ZYEocncS7on9ik3ZOE6EczyYmyk6dXaPCtCOsn/QB4Rd0iyxUyUS6N+6G2lNUGfl1M6De+JaIPaQfvSPg9HXas5Clfx223m2iMVTZPyOLh7j7uKKgufvzpN/Hxw3v8eB0D/LuQvb66CYsyuJyqyN+WBcw1cWazu0p5r9HnDc+fwPvjj7+JH3/8MT5wf8P4LXrerrfZr9WadG/p+zHbr2Ncr2G/pH1+YDNuu91JMro5hDjFt95uc9wZ40Uk4R+FjyKsyqSsnTvknJuByu2A7LxOJHLyzrDE0cs7uso6hhTuzcNOANVuqYrjcQr/Lsg9vnAknldott4xs8kJRXhdKTGii/V2naeg2t2I3VfsxP5HdOl44a6QzxYeGompstaXTI6Evd5u4wZbuUJW6lN/SL0Bv9DZe+N8azVabcjhn1DfKeekZYNlz4bLmRg85kLmBp00DhUYDhl6H6xDU8/4AXoHdDtAZ5e8n/Nvxbjhpl/VoZBsr4mFV2HysqF/x1j/BzTj5YGNuyc2mnwL9pkYDoKoyEffMAas6C/8njr5e2aBbj8TO1jJGCyP9nOcRXs1iUMFGSdNerMgZ/kX1oDc7Ft6iEb4JkjPbDYau9xg8tnxBabtZ5HHSxGGbUpDug7HY8pMOnbI/5qkb8W8V0oNxxorbzjJ14/e0+Yi5bLI6mDaRVHrOdUGqYmbdmosmv17EcR2JI6eSjjXmPiZkD6yEJPWjGddyXZtyjqLyV/wUT6b9Tb9pcAP7FLLl3u+bMLPLMYPVESM44AvnEMZ+6sb/hq0ByLGmezggDDRPof60yaVVcoX21YW0ucm0p54YBGWtIh7jd0qw1JqgpNebxY/XGzn8fGeWLr/TlNXCrgWfPbVdiv25lW56EMTfjnpo9Dg3Jnw6Ozc4ByRMZL4uMfG7GeegagDqVHoyIM8HFiY2Ofh4THxu2GjLP0DxL6F7bzrmK4gAwSpHX5hcfCN+OtiQX60jQVoYBPBYcqc86N4LfYp8K8cNshDXgIzlIdn8jsXgEeuynXpW6LBr77WhpZ6PkGv7UcWlV5n+Ff2FsegRJj673+lX3y2AsYLBQIwZnk1Brgoti1th3ik/QSDnEde9o/Mfc85/zAwam3hXDCmr47pkz3+iogY4ahCn8UPam15ry2M5IMupt5xqOUf175mDtB/hGMZ4Nk4EHz0oTWbs1kP7I46yOVnSXlUkFX6L3SsM25t8cMtMK/YWND3bt5dx3q7ZczyNfbZ3zjblcL8MGH3L9gec7u5t/GCeml1hH6mzfvWpLnmhI58znrfFmAT9Rn7ShlhR/7Kphsm39ho9w3e1MsbPPm5wE0jwZaSH9qV2OmE3bwdFtt3GBa5SvPF7l/Jn3IMUhZWh1xs9yoM6dLenMv1P8sETFDFUEfiwTZur96xSP2Q181mG+aipdTczPYq3xZpP4Nvwr+0U+F+t7UObNAtDeZreeXZcd6rc+sDE5OXOlSbcr655/B4//wUqT/ol7Yj89xB+SFTn7MzP/RZY8vLM/ohlzTGHImPyq8rJWm2XX+/Z4NKXTCx5XyunpWbNPtr5MZYY4PtwSfphG/96gUdGi+Mf5Z7/Fva3RgbBvyvMx7N2Mk+7j5/CWG84xBLO9M+xXGAJ20D0LQbB87EsDlqbfGedYZ53MAc5Byx2qzJ665ih20aHxv1pSgjBHYGAveFcfbfjFv6XWXeXuBZHNqisce50fXPK/JTX9JlLEyZEPteiBXi197N5SzmTdI8IHt1Y5wZiUnb7Rr7WIfPUJC6+kr+olweievOB/5mirhO2IU6MOaK00Vlxb7kx3y+RA37GU+8lz/nw0ZO2+CrloaMkCn6nojh+s8zvmQsOsKL9usmhv425X+0Y46tYJaSeNNQzhkLWq1RyDGQXvjRD4KH4g8rusVee/o11kTyaFxdrcdQFnZRhylDHpRzFu79aiPOC9qjfRK+DV0iiUocWpGDquP1bhuNuGhdbTWG1mLD84rivSRpjznPI6ACiArttdZoFT54FrT0zMR482a5du2yAtYInlqRHwOlRZ2Ye71w0KHeFUsPnL616AcK/TqRCtTGvP5j/Ch/NzbQyOlvhclzQcgdjltRjklbVwq+MbM7OcX+aU8wmEIlVwzQPphknjIcDkc2gZ5CJzMQTTjEzESkI88GX541hkTHJOG4UjSUCvs4EX2eOUF2ZzADAv3d1QR52G/F4nogwJwwthNwGfTXLzRKd+U0prY+TEpdcC+nnOuw7Qxix2psDhxJ/rfbDQuW6zzlHUl6dab+je+axldDJ1sTWNb0Xa836WgVQ8fzSY5YODOZmvjIY4GOobXw9/HFb59lofDEKeVT9od86AlohGf4ODDeCeEw7WEVKulg4HiVfwqV8F+SjovzlcRfouPqAsdd7N/85kcWrR/yD5m+f/chPBXKjQkcWVq6UhKOtNe+hrpTTsrilUAo/WBPR7/abOLd7fvwzRB3gne7ddS+tyvkYCTQ6IP8Fm6OOHjqGx1e5NsXcAw1Jze6wPvMzu6UAVU9QA3iYXIhUBpkX6HBfsL0GkjJ+4Ieam3Iq1qzFGCrF+XR094VqJAmrva3bSTAeFWP4hJWV0pOqpdxEJD2bOKszTkZLeUhN1Fc3D0+PJFc7cMJygD/yCQireLdgeP6ml1yFpobZDag+w7aOqhc6K+h7F0wSQcmSHK+xxae89eM9AdtbmQiVYdDZSc+nHT5AYwBe1+xaeI4F6XukBu05QVFZCKbdchfn7u7+xa//PoL8B+ZaMfY4DMVXauTFyZ2g+ueAKu9HkhUXMA+OcGSOLiIsN8ZPczAkxcXe5k4FCSFrebEATHKs0PupVTYpBFytR1L0oXdCks6nZh2622M0NK3BqDIhFWbf2Lhumdj6jC9ooeZodgW8B07g++Ib7gRrG06UN0qd2Xa10Yy2KLiAyZp+q9yPIJbHTqmtcqp3BVJ9TakBTLz6yTuJD9AjzQfiF1Pz4+xf3oGXg03UK9vb0LfUn4VXn1ryklRnSlrk2TxWr/abGNF/Fi1df7ak7rU9z5yumJZTluXPp4ADmxKJN2IbrNZ5ybDjiRqRUzCRGPg+hEftk6CjQXi7GnUduVFGSkt25ckFK3QbhsiZHGsb02hXrP8jW92QV94R3lvMhdKWe4BWirtwJoY84xtuKjUv40Xwj/HXzLmG9ulo5Qa0rXGH7bo2sRBXQnfid/EW30IV5nKs/3BAqnnpFW9Wq/s8mQaeSp7ZWy/KECDLmmotcXFt4PPhJ3om0cSRemxbdyMMb75JMqnF4zlhkSE8mqV2E5iof9Jl+O0N/+nHG1PPCZDu90uNsJBZ/JegKQtThPz3eGZOY/CZpDjsx25Sfcg7L6FsGdi0wHaDvicchSEfcRtGeCnby36Zv9qM/4whQv3V+Jjwpb3VqMNNRxbSg1jgXOFSa0LtiPw1YkApKVW+n4vLapjeQ6ZYLdP3fg/h8mvC6gNtrhjvmjEHcf7FsDAvXaoP6ibFXOgsb0DhtN4B119gxY2b9XB3xZ98a8JIvMdvOhje2Ko/eQraYUg7617wd7kw/rG4lG/Hkg6S3mzTxpAjUr5iUqNVbatsTua0Mc+7r5+iV9++ZUN3a/E7qe0a3rbnDLTh/WJCXqO2LgydlGlboyNe+LB3lNe9KrOHOvbRA09QUbCk94FINaAfqXdBdwe+qXJtlKQC3EsbZ+BFdkrW68BUGGI0/aJmKserHPsxDhhWaThgI3bd2mHcTtlOSc9th2S7n3masJ0k0f/lTafEVoU9KW8Jnh/8A26jMHkHnji4rPMP9wDdYELXUcLcVXcjm3YqT7eww9eCb6ZMuWvOylHcdlX8vpSQhuXZ33Z+WpC5pP8cH1FdvJtcQyPDPsrfwyXbApRgIdOwVkK3fhSldRqM/qucKkO7XlkzjEO+Kx83ADxIEf6rGutxoh9G4uSxqGF8ok3+AUcfS3kRDVL5V7+19jjDYvh9+/fhXFevzGuCWdANqWHVmDIT62N/HIT6v0iX+vj7VOwkb7WcFHk+BU0C2+3XZObXsUVG0HXHBK4oSXU4FOT7pYx9wT3L9ip/q/9qesTcu1KoSc+g5OemdNf0eGB+LBP35vIHabUr20HdGGealFOymdPX/ODfF6U8l0H3AAbu+dn8gIq5RJcz9Azg+uVDQ7prfBmvOqQgzGVIemDC0h6wL/1ve30zXYa9ckjNnckbr5QvLJMDnlfjevIt5mub2JD7uWz45VjAV5XIARAxscTsDJvwZ/ky6INJt30Sbq5+vUeirylcKceE1Zhb6Bm7ug4cxL/RuILuVOF7kZRJrZlbEH+M/gAkl8P6MwXnpG9i9wDfqqfaPvZARwugNXfE4cKB2RvfUUe2oV0Gat981b9Kl9x2adgkz3Fe8eZzzlfP7ERrK6t166kUxoda0xw41cve4cN77CvEZtWNs+sweRh0S4/6WT90CoyR97Yp74yvPmNOaZ+tkIn1pVaQYndMY4bUJZQPiPz+cqxFHX0ik1KryVjHLoWz4l6h3rV9mzzWoGrDzg/WTbM79Ik/10pqRv5lA6v8kt1xiVl+kRcXt50wvaJfepHGV6Kc3RECW1VOsUVfPJQEoLka2gNn1uT462jwb91dIkzNGur8mJJHXF4po4zrmsPFO3Q/jheCtZni89diZBHfQGhZTdcabmW5eLPAlPiNf5qGwN0jMoW/dk+g8dxlX4VelutrBPVSZBTzFmk1Xhg34sNOqf3rcUK/QzAG4DXD44riKVE4mwtGrlpbdafke2BdR3yFCfIS9FHSuqiK4yDkMRB+xGZ64/SX4cGnjFqX5DDQpc0vaCjlB39g0+FdvXhtXTgpDvVisvLP0x5Y+vvzQ9k8MXWUylKuUSNWlF6Lle/KFMAABAASURBVGwwfJIsHcwFyoiBrDkJGceePj02q9P/BaOYKVMaWgZajIAYHFgRi98DC+s7ykM4abXWwt3cd+9uw4n4wES0J/h51VA2axwNg+wxhBMB9Wg7C9hlh3UK//CYG0Yu+PZMghElDDYgCwPmkaDi7w/WVmmRvhm24BA+d0ysP3xi0+SHTyzAbtJoNVBxOJn6tzxMGBSGAeWWIHn77iacjHU66Vv4iijQV9+KuA0qjqMFuSjDpZQCHaWkQ8qT/DcceBnbwmfvhSFMnXwksLqwWiFvHWfBe04Zm/TkyQgy7oAtrBUyE0aJEh1FGl0gvDCJFvpEmJSKIZjUlAmwmLDPwNBZ5f3u/j7uOM1Ufi4alPef//yn+Pzlc3z7Zrnj+nUpD3eZdM8gkjZx19YSgaeOnt446T369hgOLo6UD2owKDwzKU7qifGOlQfpREzAKLlYq2WBNxFElvFzLhoTTkSItyj/vkZOTt4DABRphzP8OY5ciM5oBlwnykzgXgL0lPJc+r3ZLu2Azv4g4MsChsC05yRfejEkJLbA8lTm8f4x3+qRVxdu2p+77S7Q9tosRdsSZmHClkfv7bfwUaK2Guq5o906fcQTdRdRBsdfv36Ne0511Mc9yYe/WvQn9PKnP/+c9I+cTLy7viXh3EV+SkRFFtJw/+3hu98prxF7GrEtJxxl46Qvvfa3Xvbl077KdGRSMBi7EWWyom8orwIi/cYE55HTqy/+CiK0HfBVmvIrL74VYNJ0z2mMPivcq+0uPnCK+sOnj/Hx46fUnUnQEX1JB0JH/iV22PTVFRsyreWE88uf/xyf2ehSPhM2kfg5hZG2RMgP6Zevy8Zd0lpqbLbrWOLKSK/l++7mNj798GPc4N/64BF7lBffIvjyhXgFX9qx8ORFW/dk1NMek0FPsu6/PmRMs4+yEJ/xTzspHZMcJ5jy71tXL497q0MeleU98O9J/JSLMpeqgQ2HlDeMiM/ir7XqxyYWvvnTao0VehyIIT1xWplGfgp+U8P4cSm1VcSptiKCC19oOKd/UJNtxgBLwtF/wC2/f1uUz5pNgApurJ8DNLwMYC64htYSjknQ3VfiBLZqbFYOCRNEXh07srjfuOkF7RVcgAj1eGYjwaTI2OE9Q6LgD30pyZNj+1ZZkDVO+rbY+iYaMIQbfLwaW7WFZzb1coMDe1Iv+voL8UaaHvcPbEQeGBEJ1zlNPOnU/EAyKZvp+BLPvjnHybp8VPj29PHq5pq5awfuDjHM8cIGvvaobvQ3bUM/9Vkf22J3HiS0WsO6F+KB7fJojFXXF9pbq2FiZr++tbRX6VNxhxfiE7Yu4erllRgGASl3Y+DAWMc3xlVwdaXYddE1NugC+chcYKLlBoFX37RTXsaApW0fuZgmiU1dEPeMU9rmzMbXEXkeadP29ZWTNIBG+i3S9fBwH3/+4x/iv/6v/zV+//vfM1fchfJ99+F96u3ST7jf6WDun8Sl3QEzccOrOA60XcpMn1JqGMO2zOPOyRb5n9hMThinV2LiiU0J5gr6i+cVv5a24CP+gGafZ3ILC9XQWKN5kMQBl8/6sXhdNE2OB5b0SANCtUsW4VnMY8ZxHSbR6tU66aq1pa+uXLikz7ZQP7ZJR+FH9i3cUbQZ2+VxvcXO1xSu1tlPnSOm1Lt19hvHAdmuI5N0dF9KhbZC4cvFccZy/e765irMu7bbDTbcYOWMDR/yb1Ulb1FCuA3fGrClHnjBRznZbjlJAHXqtdWWOVxt4IR+deeGgvOUuZTzglcXqG6yETUS/gpZyCsE+IWfIC+pmY8NreHnY/gGprmP8tSuVyxC9CV5lgQ385zLpcHN9tV6TN92zjE211qIE2vgRr4ZKW2lVOxnnTrR94LPmU2LV+YT9Sw8YUcs+ij074r31HDfA1ObMrey6Av6jwurx/unnGu1GYaA+yqkQfvTdo74n75vnFCO2qCbG8Ze5+B8Kxr7t824L9wCfc5bI7bFbRywxfu7h/hKTpB/95H544CPnBkn3Y7Rt33jzkU9VCNfcj34m/Ff+RNO2kSt0FeR/XKtPI/IXvkGiKVDupVL+hY+MOP/xkNhGL/71jRJYtvEPHiIZ/Ikcz5lMxPTbSzITJuZoEEdQBA4S6jX9AOMwvnwaHv87eecEdmx0i39R2KZdJ3PU8bplCGMA4KB9Afn0o5kS01dr8kjlF+V1oAiN8Hf5MVj0kLSnHOa9AnTeWh62XNwObFpNuccxTBIBy5yur69Cv/TjY9spPhriDt8FCuJJaZCTYfke4QIAmP+GXxr1k3KXT9QR9a/wjNAo9aW/uhVu1QX9mU4MuAnINWtxfr0HYysKyXHup7KvwVFnDVnsn3CVsxLtUvxqbdq/yw1jAkr/FDfWvBFfoTfozPrS6kRyDcboqSMXuHlmLaEXKQONjvaLPaTV31TnNq7+utKCfkSn7LaIq8rYri2pg104Eu86Mg+qTNiEBoN4YE49LuJeUG4zuXaWs692KX9HB98JLe2Gtv1Vdxc3cQNeZ44V9jBBj8aWqNXJDxzePWgvb44xyIz8WgD0iUtHkx5CGLZ7NbEphYFehMIfBdL4SfFOtuW+WDMuOwhQg891kunOj+CRxlqU7bVWslHlnWZ9erZkrZsJwC3vsVGfZmTg78UxvSVlhKFn0nr9VW4Qf3u9l24YabMtWXz64zF5Ol33+5YszyEvtyQhXZwQo9Hch1zUt+gzT+gTYwx1vw1vpzTF4wre/Ipy4GYJo0Mx+AhAuH7fGAdsGfdZ58XrhNxI+UKL67fjRHHt7jVwftAbN+gH+dJc0p1qb26jtd+TowLf0UgEYHnH+Crzv4/wQY6Q7Yol4RIwydEosySk3HfWk6WLgQ1QI1sxIlMEGrDAFnllPgnnHR+C8gz8YxoBVD9IRXJvcFowigmAl6PwvO0g118AwADQMmYiHQu23TSy1gNR2fQcbw/4jwa5ZQ76q9RcQYXPB1XAKVjgzJh6VyA5Qt8vhrYjiR+d30dq9WG+ki6J4KIMA0sBhjl4ImOxuhu9yqdbnE2cZRSo9UWlSKd0rcYOUgwUusqfOpg3ouo8MNxPfUDxSBtm/26sjg/XcIx8jMQAHXgnjbrLQaQLKkr1dSFdAojT9roxByYMpCfmUBtW1+BjxNJHV1S5JC5TH5UmPjrlC6AnYyl64i+7ljMPZFk6Mwmdpbl/gCMBZp9lxIsYGYS8CmOBAaLpxcuwLInPy4LHO3ByRbU2FlLXQkDjpIm5aQcfFa26kOd2j9LKUu/7u3qc1+BVbOeH7B3hsa31y/BzRPP3NCSXwAK1+TCK4+ALlkuE2UBrm0TC4wZmedmEj1cwLnB48aZC3htRruUVpDkhoWBz3pta+Gnx2YqLJW0ORe+aUtdCd9uKeJicnXS9JVcYTl2+d3jYwbfA0HziRNcN+oeHh/Dzxp/vLra5QmFtOoj8ndEB0+pu6fchAUxch5Dn2uNDUE6GazP4OxKiRWTi/Q4MciDNC+l8HhOmrUJ4YvHIo2LTbyg91eGkyABS7pOCFSZ6FPajHZQa2MzZhvXTFTXu5vQ150YL5NBX6q5mMMjfW+zTLjS6cbXAxuPE/4vXusuBcSoXN1J5zkXgNKnTPtaw40HfalEIZfQBkrs3Ny9uWFBf5N2o927wbOcGB3gZ8qk1qQOUYUfZTXjU/IlzX+7kSlNkwkqDujpn/2t27MxtmfCPKA7BBkmFo7Xbg5MjgcW18JUXhbtQr7EKb2Ikfh6dqggWdDUqPBkscK+2vCMfSIEbKxFJiDEj1YbVUXVKyJBAueMLZ1zOnX8UmkXsWWND8s4HpWjuLSP1upbPXqmbeC5QgtiDZO+p6dnNoafUnbKvtVKL1DLBJ3kPXXRGnxgV7Qm/dDuZoQ8WC7E2V/9GceNl+KSjhGb914cgABWpEyk1dN+NxdemWuUv0U/0v6cg16xn/k0w/bCAzd8sQm/0OliTr91IZlwqBP/brvOv292tWVTUl8pJflUr0dwHYFrQupmnTh7Yu6KfsbyWl1sz7mAE7b6VshF4sErHz19UA66mZMXEzNtNqDuSCxWvvK3lDn10Nca0la5DsjUZxMq4TlO2cqP9E3Q57MbTF5P8CUs/VnbX+LO4fuix3b7vZK8La99L3O8fDrXTSycTdI69CpecUrjw+NT/Pr5c3wl2dTujaX6+4YF+gCdyTLzbdIDTdIg34WGM7xKT9KITMU/axsUmtNP5VO5jszJvoEhfNuUQeuHaK2LS52wZ+l8G28/i/XS7tVnx1bk1yr2DT/Wf7cXaEVUbz54DgTPt4CDvthAVwo6aBk/xVsiFv0Bq8cGGABEf1LoW0plbKFwrQsMACICYMcyVv9dYztLrG4hfTTRx5+WknUNmu0zcgjQag0/oKCt4BMFsJSOUmoMQ42Rg7Xdehsj/uPY4JMyTh7BXyI64AwN2oBduacLvM9sElHQl/qwzrba7Eehn7wDgXniFBOxzpif8Y0YN+X8eQrAJ03aNWR950f5CrNA/KV0pSw8MKr0JZwj1X0jrtWUa/A5YxMl1rtt+ObYmbks7RN/Ccb1tRHvlxyPzuG4obUQP81hrJ2wM3U9E9flTd3bV168WvIe4kthIxdZ6cOWI/Kwv/HXedAiHPu5AOuRywxzylgc9n8Fnxs+mLouigyweha29jFuCM/cyGdaorYaA3CSDnALZyL3nQ6vxFziGDwvY+gNrgma9LspZUAdiC7wpE24wkIRfNVd4Wqp0beGbYxhrLWPfaXpUiZolx/lYWyu0lWQr3ilDdzKRRqkCajArsnnBUbWd2gH/Vb0Gox/TR5mUCZkG7nn6yOwT8A+ks9M2NXReAQe49op/ZpO9qGoP/EwMgo2ssKHLkVdaFu2JUHIxXnGMRlzwHFm7vbeOO7hjAtn46JyWMYEsimhDa1YP2x2Oxblm1jhVwsfU+pTHIUfMzR5SO3VPE0ahC8PyinhlhKt1lCWqa23PF05WQCTX+8tFb6EI/wAqc8unl30X5PTyK9wPKxbcq8nfBLZgifH9Uvu15USbsINLL4tXXmDyKUUbK6hN+6Vp+ViQ1PmOMwF2Kz0KEbpOMGr/Y7oxjnwgP0duXeuUH/BR78zBq2IP6u3+QAUF9FiKyVqbSEPVfyo9oSOZ2Arq1fgHbCBjC0c/h94FidCj8tH3rXfoQEHHM474nV9pM0W5Jd2AOwzdidc7XWC3twEos6DNmEYcxrxxiI85ZJjQcZw6IVzdNfANdTGQ6EO2aXdrbGNdVzm/8u4WX6wNfFKtzC7UoBYUk8Tdu785/z0Cn/2SznTxQ1x4SAO+i/fjnr5Sl1C6+oyL1booYuxZoK3w+El9sqOoh+5FhNeX9EzAJXBC7HafPWSxx2QsfJN/MCiGzROFPQvD/CiXZxosI8wvSrXvF7q6Ssc7UHfcl6YqFNXBd4btJrvD8ixKzDEuMzRuAoH1P9wX7j8+/HURQE5BWFryK/za+ioBg2dQEWpMDom2/BPAAAQAElEQVTlVyVpKL4enlfGWVdxUo2/FIwo694SmnhzhNbCoHT77h27odto9KcpYQrHBeCtr9X6B14/forra5JrAqsdNKKgs044YNgDsNIpdWCMttR/isqp3W59FdeMW2+2YV/phrNcXFpnsCmFoIex2jYfjzE9v8QLJ8XPnMjKawlHuCDBJDE6nc6FsMHfPhYNV2Ov4DZA7a62Ie8a6BOLPH//1kXdK5Nk9oFm+8mneC8lAyaykkexdtzY5smRTpjt0GBUnN9oVtYD8EzeNiRwOouB7PX8GjmhEDTUnRsSbh44uRhAlnEtDBCgId7MJEQsHpDhSJAaCcTyYJsOeSBQHCkzyZD461u/LTv26vH66ia837J773Vk8pAH+xuU954AEUSQIolZDWFnQWbW2Ud5GVBbHXMitV15SYNtF5pX0NZXgpgGin4qMNrQwgWkVwO6CVxO2gZt+9C+ga81Y5tjATqhD3k600fYlfrRPutteF3wt6TVZ4v09eDrSoma/VchvK6U8KNelLGTuzrTXpS39Euuz9YfUpZz4rlGZjsm6AE7Vt+OV2fy8AY2N9AMwu6yC0OcN+9u4+rqOifFhdYutvjIze113LKB4WvRA/yor4S5P4SLYBPF8/kv6FyK8SSQKMMVfQdsSV+yRV4QXeQkyY20GQuEof1rX8xqfAs6xUewSd+MUabSqHzWnG5duQmFTKWxFOJBLB9l3sC3HrcLD/2iU99sMcFyg0W6+lZDmyb/yUVwiQK+Go3+FV0EH2XLJScg8R+xU+lNd6Hh/HZj/816HSZF42ZEBufYPz/lGwnqha75lbauFHwi8tf95OWHTz/kH5u+Rlfyl39gld6e5Ozwg1VbQxkVmIJ4SvKqXIKTZqwcO0tbIJm80LP4tDoIFjWR9KsfoJBQ/pOXcFL89edf4guL5z0bKcLOX8ERJzqr+CKkZl/pUtcmeJ725q8t4nsmDgFdfWsp6xUJkPYWVJ4gQlnlJM19AhIgRbmaZHlVJiP6ukKftbHgQd+O937A3xf7aXGxF3fsHKPuGv1bazFCb9LORp94jKXT8QDfk6CoOiPzc26UHold0vVdVrSqI2Uo3Iru2zCm/dnHup46r7CV9d5bkH5uYBxIcvRN5WS9tmDsHNGdPBprlZ1JvkmOuPQfUIc2b7y/bO5hPOiohDRsduvYwZN24AK9MEBaxWVyJT7hIFJabA3FEwud2DcN8qDtG6ufOXWbsWFx2IdBb32XscrtmEngxAJ8ItYf0jdU34Cc15t1GA9N5Jyb1UkFh0B0BeV6eBsvXmXhuNQhunSM9dqS5Ui88lk6vL4y9oB+JpI1abTOYt97DgfcMDXBbLWlXPz7KJ8+fgz/ltYVBzyV+h5dDdDqnGUx7pxi+TgvaSsjvrqiqGtbTjKICLSlNfVbYueGmE4VZKBl6PHti0O+VXdm83sVP/34m/gf/tN/jt/+9DtOQT/ESCJsf33iFZ9kIF+0j2DOPMuH7cprrC18+6Fh9+KUxvKmEOmvDd3hf9bbrn8MyG9gXK3EKIptS9yccl4bWktdPbL5++uvn5f/Spc8wRwiYeAjLg7Uifanzc7YQquVuFewm6UoD0vxB3KR7ktR1eJXhjM8aYewl/jlX7tAWpnbadP6oM8dwBxXBABcpAJkbt5+qhfba2uB8btO/r7Zqb2LP9tLXWSKrPrWkOFInrcJ9bmGv7yivzXzw8gmVa1NJEmPtikc5x/9xmdt3aJ9XU7nnYecI2Y28rQL8V5f3eTc573zxcXnfO6RX0m65tzAVybSXME9QKM4Fz0dOKiiaPPYk3KTfeUjDUfsXjq8Vz+2RYmMW9IrHOWmDJeCHQB/hG/9yyJO7cvYaB9hOM7rxQfO6G2ChiMxy6u0ztiBV2lwsXbkGUEj1zHnph9/+m387l9+Gz98ImdmnpJv4VoUsHi9TvAlroI8pPkADu3R2JY82SkKP8+hHjQH5+EKH8KkgZg9gxqpICB9/YLDNuOHfFm0ae15gH/vHa8ddUX4aIh55Ayv6tmcYoFTwpxdWQ21QUnJPx/Q42seBhHcJT9pM04n7fiQtmycdjPi9QKTjQlhL3ADH6rArsTtFi6OzRkt4tNXpdk5OOdPYpk24fMrMe/u7j7+7Q9/jH/7t9/Hn/74p7SjrtbQ76XJvOWRPgfWERMHOEf0s+A1D0CWbI4IzzeRD/sXmc/1yMUngw8SjQKfrUJnW/zo8eEhvn39msU/Q6BN0DX9uadfj4xWxEHlbL3+4DVLAQ036tl84Nevv8QD8GZoUx87/NC5i26RbwUx9+jYKzavfMulAtt5w6JsfJanfIuITf37bw+M25Mn7fGbiXkWDt5kr4/syTtdB5nja2fzhBywP2nx7RNlph9DYpi7i8dc5IDtO48oK2mVC/F3BVmife3yFZ0cKfqE/AkDY/HLLXTQT1pzLDX28fDGMS/48f39Xfi3Ms2tz9Bcuhoj84Py2CAX5fNK/UXetVXIQ1I4uPOHceCRuSYPfcmzjoc544A2usHelZ+5QSnosm+pa9e2K+Zn52T5lSdL5Aea8Sd+8nROWNqectPOvZeHAzxL84F1qvbk2zzavbmDcdFnfXWFDiGYfOoQ377C6+e7kGf7ggC7XcfV9jquiBU78kntZ8CeugKPdPA/HQjuK3XOt1c3O+L4NhpzXMFGg27S3tPuHLn0uQJuY/SZg61D2oU005U14pr4fBXvWffvtmt8sTB/HOLJA1xsQlh/W6IDDN/UgTyzyavetA/7dRKQnQq9/jG+fzdO0DO6LlkuosTOL7cp5q6UVJrCL118//iskRQMvUSJvMcosr7UaK1Rxsh6YGT90HC2dQYxJwRmExLZORe7pdQYcZLNZhs7F4/DAF3x/aODCUsnssFgIK1ZB16vngK66zmQvPncvY0uUZhMoAn80oG/gfqcSdmRoKNz6NhB8Fhh6NLuxODz0U0DDNVJ0sBiifwUFnAFUkrYV7g63gV20sdDD+/SkotX7rvgI+G0QcSyUHRC9Jl2SAgd3xNUH7tC8KO/Dq7jS0cBhDDFKT0mwAZVA+cErROOY9FxEg7yabVFpRRk4Rjhybc09LQLb+lT4cdewWR7Dk98Ja026uk3cHXytAxNHdcYaks5QBbgziGNS+CaeLYWSQoEPvKJq8kvg6IBQ/zyssjvDP9TTATrDNDwv/LXYapc04Pn0tXUZ1crICxLm3z59oCvC4pHmIVxXn1WJ5P6RD7it74Co7WKbBY41lkq9dqCCYmBzueh1RixjwGaK+3aotfELn/ecDX4SXv44RmJLMkTutFWXPxop45XQPafmZy9Jg+OoTg8C/Kq8OEElZMJi2CT6vV6Q4DdxZarML/LERklXOzqCE7Jaq2P2hYe0QZmdg4noyofFHmmEutA94zXP4X3ymSob7jp6VXdyk/SxQ/lyCVKqehyjB2Tygb/VW5oCzLm5N0+4nLCsa12zapsMxl4edZWzsSahUaocHj2+Y4PuqSpjUO01kJ4ysWO2T97wx2ySznCEEOgDQlwo3xNGB+ZuPcsxvQRYWsXDAl5XmyqYNPwQ2LQkHXtF5oAFAOyqrVx+1YHzp66zbiOZn2UMNHvChRRgueEzbXSLs1Wu8likgq1wCrRsCtlY7s0HTilmdiMDz498FfGtL4GYKhZYsIJwBb5ssiP/v63OoLzZQw2xJex5/Rr+y8yogcEdeBIG+De5D7bkV+H3Q0kNq3CM326Al8QoUxMpk38AZqx9Py20SUP7d/pqGaslN8jvmdxs1PChNYVfr6Vriz0CFP6TtiwdGurAKH6TALBJghxm4cQ19Bq6qUryIXKpB3ZIFie3r6A7Wmv8FAq+Cw8cwc3lz504lZ88vJKrFCeVAGqYJvYLGO0eRebHd0zDiKfqnxoo0qVhh9JsKgjr9YlvjfcPp/xrwleZvzfhWDivnTmYYZ/37DJWE6fAg7HHaWNZ9uVk8V7eXdRZbFOWpX7hNxdQHq1j0wrC3Xo3KQM/x/u3mw9cuRI0DU5HA7ERjIzq0qllqYvpt//kWbmzHemu6WqXLgGI0AE+vy/gZGS+ty35qvIcALwxXYzN3cHmcJ2jO0WybDuWmRsgV77YBqqL/17IsZwkzKKjmpo1Mf3JJn+kdH9zQHf0HbRD0Adr/6l13v5EYcyHNCPtqW+C0Re533hZfwjSa/4fo4DluMQU9ofmDMuGINM6I2xPbSsuOwFJsbwU1ayqC9hZFxGhwOwB3zN2N+4b9yv15a2Jk3JO0DcKJKu3Hjra8KjOr/azhsyTz7KuqhT/vq1yb16SB6yNz/eyeNONlZZwr929oaeLcpe/AV4qbsq9TlC8ecY6yVEu13h04evvbSJM7b2wgLNXOHMHHtBn7YJVxlYlIdiuvBjpiRpHT3ACxLYN4bM4DRSMY8ECJCzcDpo0ieU34hfKCP11WqNvFKnPAv9pM+FlhtWggBwwpyxJ+VzYpPC8spBUm7UcnUOOmP7dISUEhU4xu3go62b1ygnHmlHlO90KROopI5YgV6VU1KPf13AJy30Bl5jjh8pLVqt9GekMqAfF56L3ZJccWRZq9Zb8Am71bbmuTwL+1qQYjg/JADGdaUQ1sp3uOpbQIX61mooK4vyuqwCSvwDPPi20x2b0He3d2y67mPcbaNnjGNLYWxtOb7ChzLxut2O4XWeL3FCni7SZ/i/4hS4tHpVrgN4Ej/0QCRfiA5LsFhdZUPle83Khz6x0U/7Gn+/Zojk9Wpj4nRRffJXbljoaZ/WWRZ4TX55WK9phSDkiyKkMW0T+71QfE4/d8MFf5nliX5SuhZ/RiibHnnIl+W7vMDjN7HkD5/WMZGHZ//BvDknn8rPsV0pLLQnNoXYDHldizm1tPTYpRC8/9tinTSIwk39nKuh0/qulJSP9xOx44SvWiauPuuPjoWL/CYxADK+C8dxgspnb6iYHXs6k2e9xXtVykAdMBT6T9R7F2kXte+BXRi5fK9fcQYw8HtkPVPS1/K6jmUQ35Kwr/2pyGflVUrNeVt7Oxl/4E99qzPp0j4TLnqb8bWLsC00XihJEahm2sStTMXTKnaOja446EUf8xfbGcZa4pSbX8YRxypHS9oONib+pDOkva7yZ6DtNGNsfIEprWdpY3NRm036qEdQuRaptYU09NBTSl0H0VizvqUcugJ9CRSM3NvfvvJB17//QoM8GCvsZ6PPboSs+p3ZeJuxvRPXCV3NdsmifFwrGuP9jQ7j55sxk1bjyNAq+VKLCq09hWp8GXjyh14ARhxpscOHDxy4NHLTij2L3xKwUVvNdvu4JhnoY7ygCQ5Xway4Wjg/Ohc7LySv8DZPbykjnxGFJIB2idQH7TQGRK116Byg2WfNL9bb38rP8n8LIxLS1z4VtjvsY8vk4uur42Ybta+QuSZwGiCaCZObzkGpQW/owldDyEUgBuTCxSROwzGp9lro31POGKULSzcvTpwKFyzrCmX2f416PQMtomKkDyBQyAAAEABJREFUbu70OJMVM0bqGzZe00FKDXHadi1dKVHprym66DszKXSFOviowBOXtOgoZ+AFn761cAdXnp3Egs9kGwZZSg1p8KTVyc2Jw8laWciDsFqrcXd3x6nnD+EJgXwGOL12tUSeOICjB39XSiata1J4IrjOUam378zkjCuw4IAv+gUfaTQJyh1ygvqMs2YdO/K+cfRv//avcc+uqvUL/U3LDHjcfndU9eWzNAvr2/0jEwAn8VZSOmjc7fYkEzdxuNlnouKbPAaUKz+ONRj6Wt4Fx3TiUbaJN+VUosJj8hIltBPp9ETg2UU3dMvjNTnsa4vsRrBXFi8szh/h49E/Ync6hhNDKasclEn4AezFK4x2BU1aOmyTKCEt4lv1SpIKvhm61I+0yIuTwYnkN+uEE4yljzxYrO+RRR1a/i2HjRsBFP8L1wq9tdZQl9qIwW/Hpsd2j7+wCWCbcrdIu/p3spVJ4X7nAbxFuoXFlce0B9+oecPmYBG9oQvgCnOFI6/gZoz++enjD3HLIsuNA/nNt4jgV7jaaEMPiCQ20PWBHfgbgzkLGidaJwfHKI9OXimOkw6LPOsLPfXK5JnTtsdnTn64nq+yg+4BHANJvROBfmNSutuN4cbAhJ064T8zThj23SBT5aocTPzSN+mnbMSrH0uH7X0pTFQsnnA0dSqtykKeb2/uQh4t4t2A00lIGMLKok0RY3zD4zMn718oX79+zl9Nkh77eFUWwjfGbUmi7z7chXqWtiOJnXJyg+fT3cfY4h/2O0OzRXwj8fHww6fYHLYk3DWUxwgcN+VcYNunrxVd7WNLTCylssF54hTkMQr/9ujlluJku9vSB32N201u7N3c3QKzocYlpMMF0Ewsk3aLuhS+MtNHR3RhUU7W6w8mAE8k+17tvygX7MR242dfG4udlpO+cJSJ8nhDdiDG9NADcNVxqSUTYU8MA9q1U2OBb1W9gMOxwtjCg1f9wKQ4T6pI/Iyn0i3fPbC0BeV02GHrt5TDPkZ8zT4X6OwKPSnSasLs3/TwTaxHTzSJP47fIH91UGvNDfUn4oxjnXukeY/M9VUYyXin/ZrEpU4+3MSHTx/D35e3r/Z3IRYoN22wYt8HdQNd28OWELJwovZIuY/7h8c8wDAWOHaPL+7x1+37IitpRs4z5QKtPndl5UfZFOxAmizUZvIpbuUu/wRPTtNOof0e4QmyMiYM0DRjA8JVnk/IwpNVy7cvX+OBU2zHvCBv7UU/PBFLj5xAn3IxQMwndgbKS7zIbRx2oR6UobQJG1LTJpTdBhkaT6xzDrhgGMqvEU+22IbtynthE1B9az/Cub27i1tkohydK9Sff1/gGzS+Yi/WKRdI4bIAFa5h1LH6jjTtsA39zuvAhqx9hW8yrP5brTlXasvKcma8fPs3t/w7Bl/weXGpW2kGkd0w3xLy22rDZy1jiM9EtYFngw3v4Pug/in6vTFIeSqfvra0Vf1dgNJk/Yyu1Z8l58r35+SpdomzQrP9TmxyHJHDEf061vqb/V2M4Ha87cZe+4i3K0E8H0NZSJ/9A0XaF7Zj/dAp62bs/RTqw6JMjuA7gUt8z16xi0k/Z0htNZxLUldoQtt6hTbnZRPzgvIH+9SWPIhLvPKB1kL5KjvloRyH1tKmsx8/QIGYSuYV2t2Cf5+Y69R6q5W24LNkLiRueT9Co/w7hzw/PrOgO+ZCMuMYctXGX8gZ5MExafeckitL5WG8UucDdqoenTsadCUyfQCMXSlh+26/jQ/E/h9+/Bi3+bczbrK+Jm01ed5g6wPPDl3hIotSgbLmENygn4Y9jVFrS14eHu7Th805Vhk22upqs8Bq9GsccrlQGlhIrTa3h4Y74tIP+Z9x3JKLD9DdGTNLhfzyXbbiDPTd0yYsaRRGFuxIOsTrs/PmSF0pv0OWZ+bCV2gkWywRykUYgBJc6mmELscNyE/YXocm/gp+tI6QtQHl4bhaa2zwV/Oi4KP9a7fqg8fQtjb4lDbS0/eM/o3n38j5jGMv2JtvbBifJ+zyTLv31/FpY+hAHqRrw71wID9j80xcdIw0iQ9BYcmRc9aCvVlfIDTjxmaINmzgo4Z/Z8r/sMHS4Hm140Yu/2P893/5l/jnf/7n+PnnP+SvrdeuRulLyOu6tomQ7gfi8ANx7YJM5FOZS1cpNVqrMY4byCmhzWsTv37+NZ7xP2mSv4yrCFL65LMiH2UuHNvXMrEuXpjnWPwjK9/g0u6NecFnhn/fEjGuOk46GocxiRv7OJG3SKt5poelHTikkaHk2jPz2Vte395lJW36Zy0Fm26hzA/Ec+XesEfpVP7e+ycyzBlv727iA7nSB2M/eZrPjpEX8SQf6PVMHulBrzSLAxQpH+m2n7jP9DPmWmex3quyGdH9dr/PFwZ2zLnScUHb8j5hO8J9fHyIX/7yF2z9GPLgfOU4/4ByiUIsOeUb4eYvxkd1l/DRmfi13TMxM2XM5iLqCXEP+IPxQnkY6xyD2om3U7wSf1ynma8kr8z/Xs9sck5sICUPPfJEflc5SrswOnSkLI3D0rmTv8NN5o3W9QipK2jMIq/EwIAPBBfS6Vta6vYNuQXt9KTJnzyh06RDehgnfxbrnB+0G2VgXas1NuRh+rG0GW/NIXKtCxxznjXv3oby0F/kRd8eiS/yUAq5O0IxP7wkPijtSlxtMvvUgt8GMWhO2enryrjAnz46QIfwAxYAFWveGb+pD6z9V/NzRdn9HeLCdr1JTt8GJr4WV+F3paQRmQQY0DUWr6uiavbd4Iw6w4gj7rjXWFVwbTUqSiwFY8AgDTor0pITYF9b7qDSRPBZjcAJ4IwBz2k0i01hYqlji9e2dMi0iJU2F9karq82224wdaRXjdrF04X+8mA/jdLiffAp8FihU5qdnEaMXyfPZ5y9DhUP4gsMMBJMKvQXJg8G8x1azeA4tJay6jBsquONIOdGVVo5nKTk/UHpwVcZV7mKv0SJvtWcKOTHHWfpd0c7/DDGC2DC5FfaZ+ixLDilbRVYVV4owoSYnDB0cmXgtSsCAtv71XEWasLx8tB6+IAHZaiebb8W8UrXCd5OTCgzk45t0t5aCxeiK27kJbElcPqasK8oxdNJKzjsa6mNPq2t/ervBAmfc26MGBgmgrq4BWlwPRNQL9hIILcKLGnWZp2UHdwBWxm3WsPAbx/x0D0KbdJqe1fgnFKpu5ZSalCL7GZUt7DxzFNXoqOP8pjfJnbeaUPuJgTKrG/S3hhXRZ+l1RYjCY/BXHxJO4ukdYIN7KegInCVdQzqJFlZCIgLXRdg0QecPfQlQGq9ymMmKtipCy/9ttCnAEeexOsktyGhHNkcMZC7aDjst8hCfOINcJdotUZXVvyrxpbk+21hoQiyWukDb8JX19oQ1VHyRwlxt6GGMg0+7Nekv9rPsnCCRjXfHAGKJTyp9VR7bYfPYhsF4VqnfXEbEMg4hgBU35V99ZilgLNjDD3gBnpK+qRtKW94957RJAAnZLqeklR1QoyyrSReeiB4/1jlgj4zTmBXC3UXnr2Gn27F5W0PDEsnDe8wpCGfkxJIp6N1XKjhmb49stYOLLVBP89dAS7FDVplmX4E/NqwJepnJmz/qLAJk/RV2oy3PdfKeGNF416Ylus4ZZUxEz7gMAqwJMSr40zeOnRr25x9pNEC1fS135pQrfoxJkqf9RgubGGj6oWxXHj2u/YVvgVIa0JJH0AKHHTon5ghP769aMJiLBau/ekkmQBbsENwoAPjvvZgH9st3nelZJ9sB0fqyo6M9otk6WqSIZw5jMUTuE0qbe9KwWZqzmHyp1yDj3IzjvbIt/RQRT+qv3/ViXPQ2XmKWACSnMf61hKez2DE5q7ECGONbwO6GuhnaRUbALa+o7ykfyKmehWG9a3W+D6f9hUaFuASe+CXoSwoTizkHtlQfOJ6XNvohaCRYwnhahet9dx34Uf6tSU6+BjT2xmf9CRxpVfZAj51l7TwwDf75jN3hcH2046Us/VnZKvvEjTT3sRdCjQD1nn44fk+jmwiT+9J9YRtK2vtz3v7uPFqjuF8JUx57FYE8UbMV+7SL46uQAXwS17pBJ6cK15PeTp6Ak/qHD2dma+SNmj3S++kUR2vdCIxDNk4YyldREXeFn3TMeqk1kYMbeGYrhQGoemMFzMkEWOgwWppUsYXePS+kUds2UgyNvmsf8q3cIWljrS/HfF6wD7k/VpK8K9UuoKPgWDkHmp85HlG7srEemGJw6udLviPdrrKDR1TCYn8vH59Krj0WnpignQ04qf2Z67xymLzapfqW16kVxwW5/K+rvQlzeCc4ftMEe+1XHWt/0krAuO72nPmE+gLVkOYCDbbhKe8RuiBY+x7Yo5U1kDAKNd2e0dc8cjvBZ0gGoYU4KWggDfT55SLJeO85Q1ahWHf65WOoQ0En46hPTJRJ7W2tJlrX8evmJXhWjAhhs+5oEl7Rnbqx37Ct10b1R6VESiAWSkltLOC8Vgq166AnK991sKDdQpprcifwr3ygUjAvyCjJXMn27KTP7pAFpUcc4z9fpdFWxmwzQGbKwUdAmBBJhO6y79h15XQDrggy8hP3ntXij9XWTmOJ3UrX/rvmZztAqyUE+KRllm4733TlmoL5RrAsm2mP13hgXj93lfEVx1sWGAOSWtRDeSI8Eo/x74xloFQsX7FZ3F+cI7xqk2aP87nt5g5aL4ApaZ+x5wHCnRY9PtxN4abgrcfbsIcyrqF/nH9wD7dr0+gXjJXNCcUpnBs9KoMg/5vzBfSKl3O3ebLae8A6soq61ZrtKpcsAvubadJUIoiKTjhKxYrtZWEjRzcFFIHV9kmHAYD2S5Jo7484x+QAyzkx73rLhf45mWOPxNTvDd+qo+EMzCHUSRC+rWTvErEe5F3Y8O1iFeZyYNFImb0PwH/wlXZWG+x30Ss9tc1fXvFe+Eru4qORAErmErBZmrOtY4PPvaDOe6CtkJpMXqQttvnmsQYZd9SKuSXtQTX99IDuEfW9gNB/lF8N5jVVfiRVq4rDLiif/LBXOOm2hPzmgdd+rx02GYcUobyydDEBJjcyCjQIc8Dca02aLIDgpYPqarQor0NraXtaX9uNrnZYulbC3O9vq22It0lStqf946r9El6a0FWJbS376Vn3NBCPVXaYQeZQBoEqhvjfvCp0LH2aYhFn0NL2PCZPOUNXSkfY6V0y68bRTm/Y5/OGxbn85kxbuBIjzC9itD7VtElBKx1IM1vCXMv260vCqWjARnx8zfzla3/K5jpNEhLV6KQ/WAH2PGizriuJKrgNHQnNZKxglZMnG/Zpby95eTk9i62OFye9PcVOCXcPNFgiTRMijMTOEkS4+znjvH2sA+VrOO4g/n08Jx/Rf9CNx3HpC3bOI33OhHkrrTNBC6QRMGAnXBMHo8vz+FVWg0gnnqdMcbT+cTkP+WkmEbLZCH9Or2ldDX8GExNgNzhNPh71Zmu8FecAc0tKg5mm388aVYAABAASURBVLzskIFOoMHLq/eeXCmvM7Jy88u6FCZGbFLvyc5huw/xidtNDH9f0jZP/QyE8lDg7/vEx719LdLqa9Y5mb/DkR7pcmKRP+H43z5KxxsTsrJ2s87TMPsKp/NHKZkEFoKIMu1KzUmo0Ka8uEShzkTGSeHI6Zyw1Yd4tAP5aAQ0n+XVqzg+cCogPnFbt8LKn2GdmxmHw2185ATu48cfwt9Rtd4Jxp1pA6wnl+rUX/HSDpzo1IlQBhKYDRstbnKMTNram/SMu234toz8NvoYyJSLm5QZUNGf9EjjSvuYSUDiJlPzL9W7QM1NOJ7FdWYh8fR4jAfs1LfX/L1ZbaeWRpCt8NMy0BrcpOuAXdze3MVue8PwQvI5pX1rD/bpSo2+NTZcWy4itR1l+v3NFNqTHox+YfNIXVy4t5/6H4aWf2Qu+eHeAG8iOXCKLW7tplX6IB+ffdsi5dG3cCc/C7rXLhMsOI5Pz+EfAr/gX/Lgac4NpxHq1ORAmcEMQ5Yo/JMH6TLQ+zvJZyYH+9qvcurtNe2GU5SJUxD1OGGL4lMG6X8Y2pmkwElFm9fvhSEei/BtN3mWBuEpD23AX5Oxb73yyULrlqJOrdN/GvrfU3eTtngXW+TR6G+7NBgj/APovjng32ZR5h2+VqJmzPINK/lj+gv91iJMbfT16YVNrznkMxc5+LvJZuoYJvmG/ZSVNB2g48PNXVTgy6/+ZH92M5AmvZgQ1a8nZP7K2sP9Iwv9Cfg1jEe3t9B/2MYG+x7YzBqwn9qwI8b1wOxK8JFS9RMZX0w0SqlRW8MW9+G4Umsm0OpLeTMo1Lc09q35mImQN0PFRqkzKSnayyWQy5Q2MIC71kq3RMw10hcG+tu3KwUatqHv2ah8HzgZ9+3Fr5+/hG90qkf1m7qlv/0mYv2ZJMNilTau3iz6uDbg7+Mb2+zjmAZOBBUmMWfGa0vq9hW/nbAv9aOtXGhzjEXeh9pC3+gCqChsAI44TG5m9OmvKspL+k6FV/qcmFd8A0H5CbMwVlvyXn0nL9T1jVg6tBCeSZyxafuuO3XSA0+52n9K35mRXwn59W8offp0h963QFoXdfqCtNTaUv6n05lNziP6uIT8OydUYA7YhvHP+HPHqeyIzYsvZYJce+zBWKLNexJv/QKWFe6cmyjGXssZ2b0xZ9L8//sqQxN26YIgaK/EMpJFZGQCLE/Px5e4//qAHZ8x7f+AVnIBaFAnJowmjm4OPXKK/vD+RoB//0W7eCNWvKKDh+fH8G025SsR0o62EPkqee/PyM/5IWmhk/za37n4hL6oAr8/KRqVJVZaHeciSHrSH+miT2oD3qqjA3HQ0vpK05IyckMbVnmWgoV5FP6Rv/OG9QO2dNhv822zHeP1O20UtKFODi4wD/twvlJntS+gW+hSQp+xj3ZHZRgTjEXyKWx5m5DPjH4W9KPePZ027vetOYTYg6xtR7niNr8Qprbis3Q4vRnvCzbhr9D5JqTzhRzdqw8WOPpQR3yRFmFYBmxMu1Y2CkCdOQcoy/w1o+cXNv0o5IzKXxtTN9KtDeuP1nta//j4lHNnwod27VAa98TLH3/4IUZw5Vj4lHfHt1ax+THHpf/Ap32uJQUQJfX08PgYX7CvZ3i5tkuPOjefcD6/f3hkbn/MtzrO2KfjpaOiz+QRWNJuzHDsRByZpYeO0jSD/wVetTdzJPvQFI63XV7Fb7Hftd0+Jtszc651J/JVZemi0jdRpVdddJoGFqyuLgC0nPEN86R1EX/KePr0+BzP5GjasvTKi3ZTsPfDzU384Y//FH/645/CzY2RnGnDYZI0uvDTtsw/pEM/WMQHgW/IQ74J/elzBVugOr/2kfdVhvfxlG9mcYgEPjozzwQyPcU35jLjtXA2xKPbTx/jw4ePsdvugVOySOOyFGKEBluQXaOMkbGTuKlNKA/t8URcdz6Rv+BTSo3CP26x+zVeamP2t2ibvoX48ACNT4+x4Dv2FbNXZWXxvkfnA3ZonFxpgkscJWWC7O3TlcKc2dIGtU9laF9zwgIt6kx4SRPsLNhKrS22+12YE+trm82W/K9iwyVjp3lFBa++2eirPwxchdeDL/hoRzO21loFf40ulNfEIcArIXgJY0hfgVmJbegvCnXCLJF/R075LzHneuhMXDT3MeczHs9pg6ecU7Qp6df25QvUOeaE3LUPdXDm3je6zY+M1/YhCIZ5aMar4ykqtGzZvDM/TZngN5Acxo7rYaV6evY/N7l/yF/dMi8Slnx0pYT4r6WDD+E4v6h7i3RqkwNrkN1+zL+N9S///V8y7oq/gNA+l9RdCeU8Yvcj8jf2etW2xOnaRh+1a3nHbT0qVJppW+Yt5jCfyWEs99i2cpEGlBCuQ5WJ9sKSOtSn9dqhsJTpBtytb8DUVifWqCe6rLE/8aK/DXLTP/5atmFuYBmhf9i0MJ/YHbaRPkLddrePDdeu1NWmuFculg3+vsPfdsLFn8wRxsM2PDA2hpoLuBb3T4BIoznngXlLOqTbWPmXX3+J/HtKbICdsR+LMdx87v7+W9w/Urg+ossn4u4ZGxA2zKEFbBJBqsIBm9xAy0gs8K0fBEGXhTKDqkSPbPqhRdfX+C1+lMF/OV8a9cL2vlcFnuWdCpOd8/TGhHkMg7mLQY3hhUltIXi12ghWLSpXF489jo0ucYg5XPBo7C6aDQQ6m/B01BX8ksEjA0ZOcASZl2M8MCHf338leJ1QPMZPAiRcE6snFtq+3u6r3M8YkkFHxzAxOmA4O4qGbp0B5GJggaDvQRuaZ0q2fWcYar5LfqUpk3wmOJ2T4UxYCycEc9L7xiRxJrEUtzKQr5kg6b2wO2TQNptIGsDhRCkcsOTX+yzAP7+XmeDtWwcMok8Jg50y44GqgnwrAarFSNLTN+SNTIRPI4GkhPLpWwuTsK3OAw3B54IypW/hijD5cgdN1uF5YVAuwPLeOkuUgopMZtU5STYTow6d+IBpH3k3SX9DlgbTm7u7uG7WOEG5aLS/fC7KBpyV4GWAagY5nRg8PXUDAZpbJviJROE5vn25J5h8ixc2+YZaQ53mZAF/0lZbjZFgFXyccE4EHMuZiWfSjk7HMCg5Xhlqc9JMd4aXqH0luI2UbQjLQGxRz+rVvqXU6CUqSi4e1Y/1wadQZ98LvMtja+vr3dKyUJeJG3YHy1Ghf2CzYbMlKR3qir+rWS+8Gb2L84xNAXptL5XbAhh1xS2A7CtO8fGYdjhpO/CrrepnlnUCPOGvp0je6SwbF67a2it+q++aCM7QaB9tzY0rx/sWhv3EJ10u5EyoxGV/E03boCrkW/6kywRCGzGhUu7SZD+LNGu36myLfzpOeYdyhC6+gkve7buWSs6AHb73yTsYEZ7F545RuahC5tZJt7xdeZRegIY2TkZEbzAy0KRDulur6LhGqWX1H3Ql7sBXZmzW8ZbgY/xwnH3J+TK+ic+YZB/5V47KUxlat0CXfVz8XOUnnerIOu1FmwV8+GtyoOWkdmZjfGJjEB2qX3T0t/KxrzCMX4kDYkzSkw4Sf2ErE2GZmNtX2kzkkgb4kscKrz0FiRAT5jBGSYt9JnDKf46l/wwB4pMf4cqndnH27zWwiafd2P/MuAtFe+iQcyklKkWZec8tuGyNaCQgJh59a2Fb8LFfaz3PNfudSCZMmqRfWqiU3FVn+ggA5UFepMF5RrkmD8jOMcLu6Wcf7wv2VGuLRszJhI94arzqkEXqDhl6PeOXylEZJlLGGUfccJRP25UJZNOczEI30MElHuOuur8gO+3dIt4BfrUjT6DdUM7NFuY09ScsxwKQ2yXs5zhjx0iSNkCjvPRc6fBX/67gp2JBOfKUBwD7Q2w58RSeclAm+rMbV8qT7tFqow8LKWjy2QTP+Kn9X3F7hSVED3R4sV8W7o3rwk07BHdPxwGY+rbjBuAOxD4EQ2uOyh9aQC1dqAPpuzZ63+i/xgriZa2RHwbw/e5zD8xHJpHiXTl383HOX2/ydXv9/+ScwBxtH/kXtjagPL1qa0mXfGCz9oNJ0ImJi1/bKNrBmfisX5sMfyM3cXHkIltfEP41fmqHPouvKyV1eMWn3q54g4/2I2z9C/PKvtmHB+1D2/d/Tfv27Z5c6Mj8OENyodXB0Alt2pd0c0sllgPOMW27Ra2rdNJvaZUmabPwCCz7c8dg+QdiwpauCfunGtUsazzCn6RJGCNzmbF8AA+jcwGZ8wl9fLYoB2EIVxodV7GHMX8FZUD36JfnCr3ilSblYD91pO2ueQz8woc24fOW+WODz5prbsA/kgc4RjwT+Cf0JCx5d4x5YWvGk8jF1Nt7u2NKqQF05FDC/qVUBIL1Q9BM7BZe2tG7LWnvhNuUCd6wXhFS6vBvbAiWotUaFbyVq3Cl6a8l8rM+ewsVDALtOq8T94x9LrbdeDGmeT1jz45Rqyv9jnM89s9BjTKfOVmf6HdGFqvegQps6VCu6sB7xztSHoWtLTtvGx8sTxycukH2yAaZMpB3bf8Ltu9C13HqKwu8S6M++Y3+5ubrIeNxzUNS5rNmCkqpV8arLSdNdZ0DjK3GQeMsHfOrXlKP6LwRG6RfHwnAKIsFvifgn+FXG7AuB9LB+5n5S9qlU50lEchD/i2Xd9qVgTxo445Hau5fhrRkQc8XCkrnSytfEjTAecMI27gY++RpaNgWeMS56mXOPPINWmdsi65pa9Igj621rEoemFOl/R0yeRBdgWXfAbjm+MbO+m5bPW2rjLZ5kGP7dktcR2a1/m61KeY1pM7mUIs9i3eLGy3BxzzeOMZtfgFHLCppvzvWEpb2Tl/alv5A3pk2+nLKuCRsqExf8l6fUCfmI7OxBJ5c3yjDFBX6kx/UlDI0VkiHG5xuCFq0O22CriGvIzxt4Omv6xVkit4dp+4sV9nav8eutJXEE1AHYzmWe5BaAdwWvjXvrzcOA/4PQbM+9O6D2rnxsAJLGSsHdVwK+u1ryinhA1t9qTf5F4X1pRb0V7GlJTfQlEnq+AL6rkDGgn6WlOE6dh0t3/SIjF/w3LcmyOx3xr/dpF7LKn/ndMcLWxzeF2jimzrpoMPnKAkm7Tr7smZyIzjXS66bTqdwvG3CWHmCJpSWzwRAfSTv8S1aAFgSBz+4D/gtUauypNVxeAw9oiHDwgHwgv2f4OHlfVN4ob1CX98a8kSu0GjOLr09cHrGefUZiHylKmCli9/aB9b/q1lSmFgjSkCy/PR5Lf6c5zcSTTcCntmtZ2HOBOCk8Mzpm0ZgcBh3BJ6hEVwqNlAzYXAC8ZU5T+jc0DEp06g1LAPBymVhUp4zufGEwsnj189fw13DryQ9OraKHzCAWgf6TuwE38cvv/wlfvnL53CHdZrOaWw7gtr6u9r7fAOi9nVFwc+ulKgaV13rpNtAFHCrGRVMyaIhvmGcE8apczkhOgkbxCY2IwxKnjCfDH4EnpnAJpyFMWccScc8U680+8ak9k6DQUTeW/KB0zPp2M+c487MAAAQAElEQVRyIpj6Zk8uXHFAIgJkLeECa607hR/lvNvCG7L2tFG6IZt1bckFUW012tDY1GBjg6BdcCiDQsobOg1i8h18dKRKu1cL0Qm0C5eZYDTTQxKWPPlyR/vr12+po2xAll7VzTOneTOwBxZz/g8U//SnP+bvqB/uDjFshoC41Jk0iLuH/6E1NgxrLrjFbTDdsCEUMGMA//r1a/zbv/9r/Ov/+X/zfz6iOnI3G54M/m2oqd/buxtsrRBUT5QjxeuJjR82ELEdk+ZvwFJnynmdhBc2JbHqEuEm4WY3QktLOB1MOQm6038hsElbgFz9urEhDGWadqUMAGNiIT+7wx4YkbxaJ7/2V/5dKdHYkfdtgqE2BAui968ymUgItAEnQM1RvBY7ps6spD9goIYbvtdx0mXikvaFHjxdcdHg20ieahnU5SkYKf8uWh446XKn3s3cdbJ1s4zFBXZrEq+8pEcevPq3FvQHcVonLvXkswl5IynDeHJisr9J4wNJ4Bl4kIpcavSthbrz1NvTA08qPOWQT+Vrv7UU+lO6tTTkpcwLjV2ttJnIo0MmFe3GIh3K2Ylf2la7fMZen7HlCdJmJjsKiaJJCaCitRqV0pWqaBA1ykRGxWc6AD7rrA0EXygV/Oq+djUnOKjIhE5ZuPFgXLj6qzJ/g/+MG1yVi7pSJtIqndrZkRPZZza7rQdtavoq4xMxyBNzdaId2J40QIf0rPyeSLCnMHlXbxbhCn/Ghh13Idb4rFxmYApfWNcJFkYThuOkRRtynHK1r2OTR8cCU3m4Iah9PUG/bWd4fMOO7W9xvDiqMQZ6e4o0W3dRuJQNizdPnEZix9BaVMqW+HbLRvJ1Yak8c5OfGDkzxvEuGPWn2mkVHA54oUH5vrwnFMYki74YtCs3/V068h6/Tzskpui7nroaO9XNmTguTy72XQgpB9SPbtA4sjzrZ/CbOuY5ecVQki74lJe+NULfGpuUx4ZFqvF7JJHTX1y8iseNhD//mbmM+cx4L66uYPvQDEL8prL5vc03kXY7Y0yhGmR+kYdyd0yrFQmgSejRJ/17YL4h4ZuTBXjq8Krfh8frZsIUyiLnFOSgbJS3ctSvNtsxdsypQ9PngA0GcQnPvl2BFmg4oRvh42jhOHWjrNWhcduNK4Yyt6ArlVHkr4SLlBs2qVrtkyfhagMHaPGNhMP+JuSl1hrCtR2282DknlPEe04ThWu79dLgwlR7eeRg6Hh8iel0zrh07dfQi3FIPeSBQll5UEfG31n7FpgD3mmFOFhbEq86+spc+As682qsu8pMexCOMnK49EpbxoyeeGOBFzeSVa99zS9O2Ju26hj7i9YFp3H9nlzLv+cnvufHp6RB/xOHtnpB/o5zDKzkrTLUjzbIcYBf+2rPalCfx4qTn1KQKyWi5Kbz6fT6XVbKYkKv9jV+6OsWeTUO+4bG7Yeb0Iek4ZkY9shJ/TOHC+JL+hmvfUqnNA/wrg+o23zTAdvS/6VXeThOGRZo2m73cUccuLu7ZWiV9HX+uNlH+irzqbTV2uIAnEqcUZ7a4okcSr8XjvZr+2bchh/btRNp6qFnxB9H4pB2MTCP9Q09gV/dBUQJx/6TsU+fJ8+TzsWrhTnFPsYA8ec99uP4vrVwYTmAowG3AFdZO16GVJ08SJf4LcYQYShni38gV36OxFmv0qKeK7RbCnwjIEGg0xn9Tdj8lPn3RCwQF94WwtafD8g1ZV5b5l8d40/w9vXrl/jLL7/Gr7/8wuHrY2jX38idPn/+NX759TO51fr3N+/xu1/+8mfy7gfqjuCEWRxE3qXRtx5+IZb9+d//nDn8MzYhzdIhv1Ei5075n5Hf0Gq+9bLbb6GnMQ+dEveac695aIXWzW6bcVD7UaYV/kEbbhZp2xbxSIfCUP72Ea82tcpiXulFgG5O28diH21dOahnn4UhjWvhJ8Rr07Y5D2nz3v9tcUyBQXU4DC2MWdZpa9LnesKrdKpj20qp0aGDHn6k177mb86v3kOw3dxnymtXSthP+H3forYahfGV8dq5vrUZxjD+7g43KbMR25dOY6NX426+Wf/hY3ivDZ6Or5m7RhT0UJh3Wmi35mnrb3OssORpmt7ieHomz37Ow1p9f2Lu1w6lQ18UjrSrD9vO+g599BPxFewg+HjPha5L4hfW56+f4zP2aHw9EsOlubYu9sQzeRyxBfE4Tvj6tOMs3s/GcPgYWk27r321K7kg/iEdbIRpN+qxKwUfbaF9bZBTrY1ccYG3Y/LmhqZ+KJ4tfmzc2nDN3LUvue7ybZTa1ajASrtCF5U5bcyN7jEaMK92Jn2WVbeRH/mbySnMFaXrgl/44oT5VA8sY5h6MD9xgLI0d8/1zZev+Wa+NuOhlTmLuajFfF/YjrFom1mg03r94pV4/cg6/tvjVw7dv4YvVjx8W2G6KZR04mgVOuQBT0g9nYntr8RZabngG32rOVfrm85vtbW0n9Z6dFDTZtvYx/7mkP1QT8J5ND4ACxDYXQvfVLYt6WPDULqF1YYhLNKwGHPZhCKhgDJ6wA8/fzPf8l/PiSg70Hq1cOvX2M5VBRusJ50nJ5UIA8GIw3g9Y7xXw9MgNJqZHVSVqAEPGI/OoZLt+/T4HL9+/iUdzEBYad+SbI441piTcY0R57k5HOLmxlfd98SWisG85uTwSCLkmBt/Rejjx/h49ykONzehE4pfo9ZBXjmd9mQcavmufA215e73jmDSt4bR1ZyQNKxiF3iWpolgpaO+sKDwD1Uen45MquuEdCHA6KQNWI2kQadwvDB9Rfr29iYMdPffvoRGar3lAM5bNi12TML2VzYbeD7wvKe4G6/zeDLeoA2i4buwqdaytKFFJnAIUtkumL9vDTSSobYbo9ouE6oyIvnqmRxKehQVtFXgistAZhkYCzh4m8IJQp7Vczo4iYGbVnO+GQY2Ol7twH7H4zmeSfyeldEL8nl9jen8mpP409NDmDz4yrK62pOk3cE7JIDrFPkGGWOUNdE//4idQdDEs7Uae3Q/YgPKCcpDe8qkhITYt4Ps58Ix5UrycHf3MfwfZj6QNCrPAT5rreF4Sw9idSJfLyRTT5y4m2ScsREDvMm2p9/iqrVxKZA1r5MGNh/KkLIQnE3aHwiSDyyk5N1TMTdWtBn58VVncXhvyUmf04Qz/uOmqIm0b8nMwJXGEZsXZ+oJnc7Yl23qWLzf7UweoAw18JOWYimp51ILQbZFbRWbbhSe6e+EhBDCj7bTtxba3G7cMhjLBdgG/NqxfnvhuSK3vyuthvZocG7cF3AxMrw6Me12THJDSxvNRRXjxWcp/Cj84AsZ+dMaZBu56JDHrhTgrziE3xUWJAR/JzR144bEDF369Qv2dqVTuSrTAXwDfEmPvGhrlnG7RQ4NrQEPvSlTxEvCVVMGjgs+b+jl5XhC1xNPS/JhQrpjAaqcWm3UR272TOcZG5/oO8MDwQK42sSZRdyFe23NWOe1hy79WZz2EYjPTpLC3eL7xjwXufbNdsYoQ+u8juhJ3Rhn7dNDy0DMyXb4qzznRM4kOmNPwhC3V2U7a0uUis7EZcI3om9EHCgEm6kpjwreigxt92Qxrzxbl220awMbaNbnHG/SLE7xaA9Z0JO4s9CpZ5xFGH9Ll3HZcUhw7Zo//bEQMpeUr7q1j3QqA3FLTwdMe2of+V/QEn/c3HhkXjni26AN+5VSGVpJ0gq6m0mUnsOkKjBDaelKCX3CxF6bEuYAz31jDDikTflJ/wDf+pLjGCUIu6vafDPUhwK+vjZw17jaQPMZWBgLc8LCAm1eC/NjjqFtJM6N4wZblV6IswHkC9DlX9qeiJUPX+/D+GFi5jwq3dKmXA7Y6oE4qF306DrgrbEQGOAnafYZvde64ljr6t/hFM9Vn+9USEnqwzhm/JQe+9j3gq6FM77L5sycqS2aeFqufU1q7e+4s3PK39hprY25fiS535Ec3uSCRaT6k75+wjfFUawEnzCM/Y1TxBGZqQvx2G4/deSJqYuF/RaYFP2sVfiOgg5m5qcjV/wc3MrOMuJnjlNv0vpKYpz4ucq3cJWd+rwhif3hhx/JO25jv9+HfoG6mNdm7GtaCzw6zhhlLvLrl8/x619+yQM05wZtW/kZD3bbMT4xf92iww2ylFVp8FqhcYSHPThvPn6IG+bQW3D28KMsLPLfwVtP3wF9Z3zZbaNmnwXTW0vqh8UPFWE8MZ6P4DPO6F+ldKIkLrNRVyp23JDTnL5TeZY2fd88xI7mAtIpTuVws78NYUmP8U78FnnsSglt0nHy7bi1EHPRa60NG9jGHXIYsVNhMIAhxu4ZnZ0oU7zg674xZw7w5dev1J2yj7Td3OwZf4dOyL9QyIStqccJGwo+BRoKfHCLCOaMMTO564nYfSJ+unluHmBdxYcO233mlR+QuZtRbqYe8LEeuaq/J2LNN/KRF+YOadUOtsTkLfoc0APum76+MC904LVNGs1pvW8NGVNfgbfdi+uOzSx9YJ/z0wY4O0qtzGHQPkNrHhRCqz4QIDB+abM0x8pfiQLt3q/1Ptc1RyhFMsP2AfrsQys6G8mzDyzMdtjyGMu8AHkJ8e73u/j44QOwf8eGz0SfDQd8P+Crh3COiAIVyJqfwK0xbjex3e8j8zfuKwvAQp9s94a+udBFJurYdZzYUAhfYiNzlTZt3mm7NDr2+0Z8X6L2NQpXx2VcSvspxJFt7PdbZLjNOVzaskSyLRhwMArfnMGj7LTlDb6/RdfqrzBAvM4t+q25WtoFMlfnxrULY+0DJHxlTjs6Y0PmKuaC+vwFmkAG5vXbIYNSarRaU7e7tJMtB5ljGKc9EOjhy5iR8yo2OwMDcYWfjh8Jg2sphfmlhnbTdQAOPlxqa9SXOOPjzhH+iQRlWehvsb9Xeqd+9b+rb2zRs3ahv8jHtSiDz+S6X7/ch22gQcYH7GAPLy1lusJYovAvYUO3eI0PVoEe+2Ek3wXM0iAtA/QqBzd19K1r0dd++OFT/NPPvw8PlP/pT3/I3L4RF4R7emHj6eExzuhEOOrc3N/1xRa5Cl+7SH3hM+6eXeOX/ZWpfSqE8U0ffWV+vf7Km3yKB6JDm2gVuUKrVmTeYlzxsM9yXceczkfWpxMqx29KjdqwUYCnnSAP5dKj+612BjzhKzftTDwDdYgm3PjLtQn2ZIyuFZsZiMM4ips6bvSoW8dLvz44IJf0CYR9AVGXZY2bwndtfmL94XpnxnZpBmUJ4SsHiySmvdHudXr3EWVF55COjrjivUq3jzQkvOwUmWe5Ft3d7sMNSGlSdo18tbEh5v0An8ISp9ex9TES43YU4U7kEMoh4MU+1hn3JtaWrxT5yUNcCYaRQvmtff8hPCnsUrrUL6aBTAvFLy6Lgt8I2Dr0wlXlVBS5w9mc3DVkg56Oo4JcrBvALyhJR9BI+1odFtY/suP4+ddfc/NAmEOrsQHWZje+7xqOGWDu2Ni5vb2L3e6QdOkAnigcX15wX5ZKjwAAEABJREFUzDHu7j6Ep5zr3+W5waBLTL6l8/ScG0UnAkTSW+CIEnzcMDlgoNvdNgz+FT4Khl2yfeUZsjMoyNeRSd5i0mZQsZ/tgZUOreVE47PDXQwf2Li4Y8JcSPC/cXJCRID+LUa+ZWLcxsFdeXDrfOIeud/Cu0FwdZSaMHMzR3ohSTpzklCG1M3sgDoRuQCo1Lk4GdpAMj8gYwbQx0AgDsdKG/6EDEvC3h320LEWccqLvHrCtJYTk/0pA9pMQIBVhq9wDWjq8MTJ6hGHVCdHTg+OJGZHArNvlFhM0r6wySe81krIn3+7Qvm5+bFOlM8sLmZEtIQ2c3bSI2kbSUo/frxLeTVk7Bjpu2eX+qsnA/dfSLan5MVAs9vtSVLuMjG5JUmWPzfRBmSjfCzK4oKipOeZTYRnbNCNPSe659TxkWRygp4I8XeFAEp/g5w8SwNVOdkfWRR8/fw1T8GOnFC4IXlPIjg72SB768SxBskFWR45UTjFyvdzvsH2Agwn4B4a1Z98VuyQOM9m2JJ4vBfvgAw2BHmsGFXhjCoEPD7bbqmFSadfSxu41oY91Fhtm8587ac9jBvsEbvzWZnonyab8qk/9owdwClNrbawuKiQzoH6Cs0QkknlBp81+a7UuyG3OWxjbY+0N3GA+v37bkMwpv3O5zW20DFpHZgo+oQdyb8x5YhunHBNjEx+n4+P6ZvSqi5dcIq7DvBcSqj39DGS0B2JnTwIX9+9aMtQoqwGFsfGAvmYmHROxAqvqDxh7LAp39gakVPfGt1IrE4zNnLKoq6lwf7KTPvUVuS3K2gGPkqpmZBh4HzXBEnZbDZjxgPlZgzdQWutTvKxyhqcO/BrxxvuU+7Co4923JDTBt4s3k9M1tIvPSVKiIPLu5zmxF2xLfEZawb4MfkNP33J/n2roaxGfM9+9ukbNkS9OG3vG7Yg7dBUSgX+BdgzsonvH60zH1A1YogK3Vl6ZNFJHd3Rg7LS/tWLMnRMxw/vbTPGeAVBwhiwf+1LuoqA6at9POYm7GMc8cMjp0kn4pLtrbYc573ljdjihu1EfGHoX78ESuWmPVqpf1iqOCDmgmyl3/+Rx0WHtmST1wiYpI/jHduVkjhrX6N08Avv6q4vyIp+8itPZ2iZsDmqokHnlqRQvWgDRZiBjPRxaLsw36rfp8fH+EKMuS5GrguipA2dOPdoM9pLAd9VbvLic/ZrzHnocH0GE/Qqm+jAh05WXbz7ZBRB5AaA/M3IwavFe4v3jteGa4NH4t8Z3izyukC7cnWxqv86xg0drwJ3bMEujT/6gH7rvKxc9O1H9OliyH4BrVCWc9KE7ByjzLINeaGJ9LUemWu/B2R6wK8sPlsPl9jsHCdi7wytVdythXa1w+4tJWry7N8e8o2bE3Ob9PbgH4Bt8W91/dPvf4qPnz7Ggbk7YUO0MK9xwDEW+XCu+fr5S75JcX//LfMe5aCvaFNb4vFtzls3YfwKPuocFUSFvu1+Hzd3d+sm0e1dGBfkW1z2E4+2qM22ih8PLQZihD6eeoC2lfcpFxg+ZgyEZ2Wz2Y6h71fGgjoWOnhfa2OBu6TMSi0hbeLO+sxBpjix2DSOHg7kEx9uYrPfMocubIrOa0yvf/VDYTvfaDfSfaV/oUG5asMfP9wl7fahOr/K9UR8VpZH5oP7+/vIPIBcwHrt1/xI+3G8+Z0Dj2zMOA8bJ4SnzOTLtlnbxKaTBmLCET0LWxzWFXxIXm/J1w7IPAv3+lhtq61rI/dfv4VjMI8YiFE77G4zOgcSz5Gjmx0W2/UTafSAcJN2s8pG2ct7yhA56sPa5FrwWeBK+zxfYiK+ie8NP1OnRWbwX3WtLUm3fXvoV2cFnfpcIns6hLsS9b0++Ejv7c1d3HKIOmITdrK3925WfWQxbv9pOrP4v4kff/o5brFH24W9EKsWGKyt0b6PGzcr727zXj9dfTe4AJWvup+RfY4z7qQusBmu6sk4lDGDtordIUbyvRMhY04Y4rRQQZ4AFDqUUllDjOTa+9ju9iEtXYAzQAhtDPSBIQs2PZNjMW/RPmCfG3KY3WGbb4IoL21Um3kg5j5ia8/EoZMxA5kv32kEL3mMfeVl0oZOR3z7hbnoGP46qLyAYv1CQwcvfWsxgm/cbaF1G+p4oK7VConYFbwIS5jKYR3MT8bLgHx3XYkCLAbAXUFdeBBf/d86x7tecfPG/KiUkr7YJw76R6TcXKu5icIjcWxP/KxhjmWR3yM8PyODz59/jc9ff02+hH/LRrW2OmCXEBAzdgnZkrfKFxnNxFfph1KGVHLFKposXSlJj/HEXEhY+qxvFLqW+/DpLn4mvv78pz9GbgD94Q+Z3xurjGf+RskjdOmn2od++gOx2PXFAT0qGvGfpuO73Syhb+Rc2K90KBPjVvBZYT7Hw/1j+L/Pyb+6u8ZI5/AB2a28zpn/Kd8X1hHS4tWN4zM2ALiorea8XhkzY+eWWAr1LddBti/IyM2esxs9pWQbVOb89szaxENP9VX7lrIShvow5hxPzyln25WfNlRrQ86rbrmJghAu4iBuasvqWX07Hwcf+TdPkUbtprwPpSlhqztl4HMpNfpWo8KPcSbsi8LxpOwb+L9VwlRWu8MhUtZUtlajtT48XGnMSfJubFK2rbYYmXs2xMKRORAwq764kR5xScOZzasXihtu8qHsLhBWKL/F7z+Yr26V6XtwU9iEuqxTwRUjaBWlUkrBKFqNDROezmlAsA+2kUmAynN88HEi2KHoA5OMk8rd7W2MTDYyKxy6sHkz5a7ujNNU4BsUeq6v53O8vJwwjinuSJT+6Y9/YuzGIRgg5gdCnVgDP5MczjwTD/GDksVOZ4L3C5sU7oZiX3zhyiQGXG+OIWCJV6DiNrlcyx5cW4yYyYXJ/UqTCYQ4hXvSyYDv+PntLd7Oa5DQYVc6qkTi3NRfN6iYWNwESIfsIvqePiCX9jdgyYuT4MS9v94h3Sv8GXYs0I+De7r6ysTz8PAQ9w/fwhMLYW5YFOiE8rJhsjnsnXDGqOBZlglZnvJXzBb4VmeNYN7Qo7rQ+RBcOHa/38cNk/nNzS0T+g2yYPFKv5HTV9/Aur29iy0nlPbVOQ2EMzBhJXR2Hd17X533146+3H+OJ5I4cW50fmgz2HxjcWMCZt8RuzBR0qaEayBorZFY3MUdtOz3B8gr2MSR8pzlDM6ZhME3kM4E4gXd0gkaWmhDJQpyCyZ/wpa/0ji9kbid0MlESwHtks89gfPuFj6R3xoYC3Io2PhIEGxMdjNJGOOAIQ/yHnxmJkFt/Ab7HpGNwc6gN8LLiLzsayCWDtsCrPpHAV8jEBpgpbMr0qK5zIlrxj55gpUa9gUVupvylNnx8izv7u67waTduEEoFJMZgy3GHp4AzGxKOr4rZZUJ167WGIaWpZQKHihjsHLvG7JrNSo0hh/8yklzYEyl0C1mFgD6QNqn7fSTV4v0naHf9jM+pp6ts3iSYmJ8QWepmEAyAmT8BTgTdm9/4VToGIkdylLZaQs9tNPtXZ/ISp9jjP7gxqh26CQ9aQt2BK4Xn/U7T24WbER4B20cvbVW6YW0oVkaxa38vEqLiYE+bVEvwoNsxmhT2AU8SnfyS0xIf4CmEzRMPNtmQuYJnc/aw5kEYGGc9VkAujC7GTfQBPpALokE+9XfpwVxrf4PpeCmF7LQzyo6sQzIq9VGzKqhDdRaSMAKsIJrDgl/hzs3yzlJUx5vwA7wdKUQu4MEcSbRmTj1w9ahXTrP0OnGg3amrd7gi4ftTSbeA5N7D07pAIzfJM9YIF/a35HYZ9KjPPUt60xSX9k4FjZs5+J7QmYLRlvhR707b6xxa0m63qQDu1t18B/wVbDRPuo4RGtDxqiBeCbfEuHfWbKv/CkPaVf3Z+CoZ+P40+NzeLIWfGx7pc36GX24GXUCn7wrh4k26+RtglaTtRM61gfzGVuUt4l+8ioON25OyBFwGXOUueNtl78NMcJn46R2kfroIuTDdn1AeRy226zLmP94n2+UGPP9mziejA3owM0WYfi3fKS/w68GbGJnvCUeNe5rbcSzCrdICD9gukeONXbbfWzoI83qTdkt9Bqp24LbK48xEW/ltSsltixaHTeO21C+C7bUlRLGqzfkoxwHcPrGiWNLKWGs1AYwZr4LNreE9DrXKQNhAwF9NmjaRquNoTCCABcchDt0XkMYFmHSATgzNsL8Bn1ncJ/xL4s2I0/2KYVNHuCoA/3Q+XLB3mxbiEcndHlkQ8CF9mo3gWzEiKwQhjFQfZiYfmMe//L1Kws/knJgKNcNspIm8ZUoyYMn2i5qnLuUoUWaz69TqLvPv/wa95y06w9n7EZaLOrAzY578Jzh50Qi7NumLk6fH5/i+fEB3I85p8qPxfav3z6Hb8i4eJsYJ13So22o/wF9GGezDln0tcUtMVCaJvi3HjVFrWsMmYiJnj57aKL/n+mTuFiIiU+6XzlFfwOXY6Vd3mfkqV9ojxb5QeHos4YysAzgQEwcAi3hgVLwGaCPC74yx4w9XfUjfeYqW3KOG3KSSmzTL6XtCP4zetd/VxoYBW/8RDMsr2BozLgAT9zL24jN3t3dZV4xYt/qtRTtY4aWI/nUfXzmIO/Lr7/kr0fIp3qIKKnX7X4XwpnQ2UU6xQfPM/KSXzehLOlHtkEJQzEkuYuQzwF7KVSekd0Dh5f+zadfE+fX8Nc8jC/i2N8cws0YDz1dNAtB23XOy3mfGDXDv7idX0GXeLwaG9SN8dd58YHFrjFMOxWO8hK/9t+I5VtksYGuDvmqL/26tT4gk+7Ikp9dKSFd2lOrqy/iKHH94Crr7Xu/kfhj3xQBdeZH0vpAHPNA8ER8tF3ceps0rQiXtAHp0/4t5hvGFRFoAz34zRNX+hwlBIrfxNWwt23qTFlP6EeZnbnae8DeKnzLj/wKV9vckxvs94e42oa2pLxT7oztge3Gsb5zd/cxXJ84zrgivfKXfCiM96I+xGGeJh360gndG09UmLLWzqXTZ2mxv8V4fvbt6Pf++ov+rY95Tf9igDjVtTaoXC8gFab6sU35nfFh+Uk88CHeVlts8Yk9fN8QD1yr7eF/j78pgwE5lb6EOdaZ2FrANY591FYRPfXY/oQNyhdNyLumjWd7pbdfijT4Fr2/XuibN+aRRQjQ0TFQuc2s+7LMZ2oial9jsxvRY4sqrEA6yDR/XQqc8q5OlZHwYRmRLfn3yfxbe/7tWuVlDLTdN4PUfQcs+dLeD9t9boZ53WzHcGO5QpNyG2pjHdBCG/1eauW5Zr3ztJtYn9iM+vTxI/H0DlpHhpaAUkphvqrkYBW0a13SId9R8w2aCg6L8MfNNscq59WWpuSHwVnPj/BjfNTvJ/Sp3b1hG6tvrH6KiPCfeV03YLOO0VcqtBt7pHtE51v8Pa/4/sFNPmzAth0yVw65YWcf6Nrtt6z79tjKGH1rkELMBLA578vTU3xjTvTXydSj/qB/3LKuEo4xdqMiN9oAABAASURBVCAOK9/ddu/fIs8/YWDs6UqNtFNkoo3pa9qwRTmoW5rY80d+HQWcq2zz5jfx48rVP4wZDcYiAddrwQk0GJXntaAo261vrRIAWmi4GqdGnQVj0zB1OA3ODQl3K9cFF85BwC0YoXCwbBYcJ3agTyzq5jSCDUZ5odHF2ppAH+MWw/z9H36KEUOkiWFLuNueePB48SpAndYiffKgIa47wqsTmSRYp6M4xqtFmD00CX/EETbgGTDWASPfsCmwgaaESaBzvMXxC5O/k6zP0/z6nrhckj5hQloohxOT3Cs76yaYEw67ME6ZuXASrn3lx77eC/uMHM8GOCZ4F80GA2lNfNBxZsFhMvbMjrRJ6xswKzxc4Rkslf1axyaIEwiwnAScyAKB9ei3VfRIQfgEqkJga7GD38NumzvXG+QxoLMRmewJDiYkNyRh2+0e3XN6Ad4JOqUZcGHCXxvA+U5sUj37X/5yUm+g7msJA7q0ycfz8wsbMOeUl/LfIPOGzHvGF/oOQyOg3mQxQZBmF0EZGJCjE8gbgc9nE4QzdJhoCOsqByc7aUtd8CMnTGRb2xp0JuAEn3G3y0nLceIuBbmAv3KVv4nNI+HU/DWEEXH9LtR7q5WJYBsN2iv3XSm50SIvwUfdc4mRdmFLTwn+dRSv9Bcfj8gBPaFb8bk4o5kJojK8JK4Juh2v/UzwLWxtQP6Vr22AgzYmZUa90cd+TpYmA1Rlmz4irbU2aIUOB62N0Sp8U8SNJSvOdUxfo7OefmfoOJ1P6bvqQF+jOr/KSDsW74w+MilNKDQj/2znutLz15FUwT8cUGV80A70wxFb1PZ6cFsv7UDK0zz9wYQ2r9A0ocsjfmbirc8oQ/GpJ9uUlfelL9E2LTyBlSdpmfAPx4A+YDiMXdKkXCf4kBdhFWSlTUiLdAS8OYkJ92/Lgl8sy3/A08zJ+JJx4I0Fg5P1d9lA85v9LCBz8uMCWJwHBUiLtK38AYNGn+kQ0qAOpUf78aqMlFurNSATPuwZ5DxLLpJn+DBBVEYnbEP4diylZkfAh/KcoCt5wRbVpfjP0C4OFyHjbgxjizKCzMRT8gZpAOQNfs7gMjE4kzAqw4IfKTPr1MORmKhcRQxnyInEBaIHaN8Qa5wzBJwykR5ouQDXvqX8DrJLVGJEqzVaq9hx41m+a/iZGQMpa79Cfbz7EItvYSzAkoaUA4IwyXDRRTU9I3X2hozkQ1i2LwCkK7QG/ggUOgvn7ft1TjkrC/V0gkfHSqdjJ+CZuEmfiVUdam7qahPKyD7K2L81MJJwtVqjUkZisUmU442Zz5xOexr6xAaWsdwxxtMT9n8WB7as7BzrW6W1ttBGemBpN2gJHuQkkFsNZW0/8avrGd2ViBjQw4b4b0IojgU+5cf5eWBO2DA3Dv85rhXlvCCfOWpr0TdwA8vxA/ddKeCmgq/4rvbg6fPMJk8lvjZgK5++rXqj6999u1LQEYWrDVe60nbh/4Qc1OvVvip86xf2VSev7zapbUuDPC1s5ucVHQtWekupDoHemeQzb5njpzwVP77PXbg/MoQWcGBsybdX8d3e3IV/l2nPvClP8i8UN5Wf2UT5ygHIIye/zt/itk29aWvCP7IhJQ/fZcR8mrxB/+n0FtqN/FiOxD1t4pkNouPLS9IhD9rbhC90RRrVzfx9UVDxn+1uH8pnhn9l4ZiKngpt4ha2/uoco/35fISuZ/KOlfZTysSx0m8svIDPvhN6sMiPfHXIaKgtLMYCZTe/93W8dFxhaKNQjCjxAehx48Bf+7i9kd7Ght8MjxO8gJ+8RjiOcbxFeNpyYMgVnPIq/L5V5usWO3Sy2+4j85VSwYNPo/szsvXXuR/ZoLi/fwh5lH9tCxGGsEbmpFLMfaThWpbvNM34z1rWNvNOizTqpynjjvHENDey1tzwyKbeE7b1nEU5ikvfuz3chHF3wB/l64yNX4u2fEbOPgt/wUft43jvZ56NLSfGaGerTBBKRNKrnuyvverT5mfSR3M05Dbi/8YM+1in3gb0cS2Oqwgmx7xfvS/YT7WfMaI21Y+MCzGl4U8LvL7AJzkzshLPBplGFNrE8tciT9reNe+Tn2wFV14vaB29GQelMXEDx2vfWuZ0wgc59jJnvJ3BeWGMfNW+4L+rnwefDWMy5iFr73vx0Pf8LuML9ios49PusA8PDl3kKrvvOqC/tg1lzAcLPFFIRtz8Ebc5k3o/k0Ppm/ItjcoM0qGCLzBgjbk7EoZycLPoxJyyygO7R6feC5MR+fX+BK2nE7Kl3XELNFvOPjuPi0S+IFL+zF3dnNe+5NncVbtT9z63Whmx2gychDag3lulvqgzasUBzfLSU19ricwPoEpZc+G7oHPt/DFzR/UFYIfQFsy5bMBC++t0zLcW9RXbB+AN6KVyTRlBt3ydmMvd3Em+xE+9VC5AE7b1+q5x8kz7Gb0rH32DLqH+kw90Lf/aa8GvbRMG4KLCh32GVrGlmrYif5YKPc6b2u5udyCf3FNG+rXQ/qQB5QsukEbiK1HhFyoTgbcVHDUac57yl8/gY36tzrgNeU5cBXkDKXOiC7GFeX7Nr7U0e0ZuNBXoAoPkZ94pHT5Lk4eb5m7ar7rtW0t6N8jAPMA5vQ1jJD54t7+HH9LlOK99ayt/YDCeTMTfVw70npjTHjmcUDf225C3CLcrcN8VeGyROKgv1F3QR8CPuOgBA0v6qHo7YQfGrZkYCRp6FbvS57f5hbt/LGMSoMN2GI8KGdoQGsNuO4aTpEalIRlwPGn3qqJXqgkAKMqJ3gnlGycNnpJ5SnR8OYUGIvwNsHb7bWgUwlon2sf870EXHFR4ZwKcv0r07//2b/n3ZB5JaLA2Jo4DZeS2MHEx8TNRu1NYSs3J8fb2Lj58+BgbJix50GgstkujJ43CF29XsCUM0Hjl8wXaL3TurwbPtQSdGKiBa4gGDfsLw6CQu73sbjKMU6NTyKv8/eHnPzAqOEV6xPfnpFdYBTpHT6urzhM4aoSOvRlaKOeB67gbw6TRYgA2yEifQf8R5zLpMpiVUnLMgSRmC7/qa4EQZX/EER8e7vPk6suXz9BxH56UCUfCHOu9G0EmD46JEqnjkUl4qCPdSBQ5IZZXwIZJwQanvb1FxjcUTj3W3d278CodTiLq9u7DHbRtV/6gU9ru2DC64cStIFfxfuGky4S/tS6U5Ty/xcvxMU9FZ4KCNA4EmbbbxO6wjZHFkAEYgWayeW03OLhR6ImZp6PKSX3BAF2XPLH2XhrG7cDu9Y4gVGNk0eKmokFXHrXl0+trnhoYlzsFUiJmJmjbTP4qC5ObmwPjTWB8lbhAe2UDa4L251BO2oj/E8YDySPzfQYzE3nr+9oYW8NJ58xErE6cnM5MyDXl1GKALuG4EDVxfqNt5bV+t6OANvUnTVO+Gn7OSdU3rISnTm0PP8BVHg8k6/qUZSEhrLWSOE+UEzS16GuFhxOL/ykM9g5VLsK5aPQKpRRoL5C3YO/HeGXBcSJIewr1+npMeUurxSHTuz930Kv9OOEM6LTWFn5m6JA2r/Z3nHSpGzcgB/pa5yaNCZb3IM+/z6C9zQySRshCzqsOhGU/7eD4fMx6n0cmN2FPyN1NZf+WhKfaxoTLO52+0qsPv3Ki/EY/aZSGPZvPN/iZ1y0Lhh0xbAO8HWWL71kO25s8QbJuR7u+e+NJ2vVtGSZ36UgjETC0X+BfXTrBWvU2IdfjKcRvvFT2tlu8Vw9eZ8Z5lTbtxXv5OktzCWxozAm9R8duaL3gV8/P9/HM9Yy+lNcWGvfbbcjHMLSomxo9G2IV+9OP9Yv1ZJRYVbE9So/vJg/Ygsm2G67qffWPKTfw1Q+GAJt0gkdusFs4YGzSi06t0B+uMbUrJfxVwz0yPpBQj7ttaC/i0LedD5x7HN+3yunTNt9KlMakB+FpC/KmT3SlZJLWwKXe1Vlgg8rH/ynKq899bdEohTZxveFrytK63Xb/feO1Lw15jol3u9/HAXuw7Lnf7vdh3x2yNEYpT+Wu7ScsaLDfB+alW8ZtkTvkZQxTz5YTepN+ebFIW6e8agWvuBubKCOlRQVeJQ4JQxlOJMppt8R88dVSEf+Si5wLyrBuTvtGP+/8wS59Ij+bHXwhb2kWpvivZQDXlsWbBwEudHbwqEwdqJzPbEZoX+YMPYMdJ2zb/3OxLcv3Dutmn3VH4sgjG1oLm6WNnEO/0a5dJF2wdfuM4N5yGq2cTol3lrtEo5nNzN/6xSyv8DkrU+YROsVQGzra5jwlD8KbaTNemn8YMwU0jpv4+PFD5N/5+fgJPe+jDsozcrHiWyD+mnPw2e73cYdv3+x3GRO1KfUwkbssEkQf8XAJd442zKs7dG+b815u0rCJIr32sS8i1DWi1so8tY2PP3yM/XaTCbz+bWnEkY930AidXpXVAVrkS79V/1vG/PDpB+AUfP6Z+ekY0qWfyqs5xPFo/UnUMeD32u0I/9Jh5Qa9W+e9NE7IS9nrh6pwQbAnDkROxzOHd69pz/Imjf56xBE5OC7o3JB/w5b6Vnli/khdTWmjZ/R14dk4IS5Lhf+R2DqO+vmqt1tiafK528eWYpxwTvAPQ2+wDeO1vJVSw7HiW7Cd/I8MyBOF39HWA7uENFBDu/YrzTP8ST/hk7ylhDQIo7Ue/UK3yonrB+5Tx8Q4BjjWzYkzsVXHEr8+v91iP+Cz3jnHnEAa1YW5ypdvX8O/ZaZelLv9P2J369sXN/CxTf+3zfiUb/yR12lr4nSOe0aPj+Qa9/f3cU95JkfUn07Y/wJ/ULgSDf1uoGkvymD131PqTZrVk/V2Fpd1pdT0mR9//CEPfsQr2/q7i96RuLElXm8O28zRNuhBG1zL+Hf0l1pCmQ7YgYvIWluUjGO/C/nraOeGLwLlm7ooNUZ8hsqkU36TL2wv+NjH3MNf38n8j43UM3oswqJ95aFE7StyrCH+4KO+9eUjMdMczDWEfTt01Rdsgz4+54Uf4jFPEbdjJ2yWasgqFOAW7YNrLeBpmU9pA31r2Y6lresVdHLGRl6xRw9hhCkr5n4b5t2d8sO/9eEIhEDpRESnpIHxysD50Kv+ZbnGQ+11o9+Ad2Ez9/HhIT7/8kv8+5//PbQ99Qd7UaFTWXgvDT7rSz310pfyxJYu8NlX+aphDJuXKdTdDz//tMZGdCgcx6/XGq3av8A36wfGv5JLGReNN+JS1/qyb7PdfsDGmX8G4HSw62aPMT/HOO7pMYy3x6fn8O9vOt/t8CntOJCN/PhWW8Yz8lt1g6jgTzpa5gAFJvUB5wf9Tv/4wqa7a9MX80MNWhnTST/89vU+vnz+Gq5PnjhcUVdL9ll9Xhrlw5jlVVtwPePmx8vTE+us51g3pJifGHehCEN/PzMvKU91tCG2Cdc2IGM3Y/irbJvNlni/RB5Gom91+oG11qe7H+LD7R05QIXFhbx9wkSX0LaNhb59ZI7xkT7+top1u/d5QXzK+JrXG3O1ef0t823rAAAQAElEQVR8JkZIY4oAGWhPytW82PzumD6y6sFc7IhelNP3wtx91O+wawhLvWu/yt1nYRkbXxmnbo0dPfpuwxgb4oc0Sq85vmMS//vc4XPFlkdsWjnk3IPeIVNyf3MFF/gH81S67wQU7lVkrTj0gDOhCJ/toJImAu2EQWvEKtX6gnLsXwpGyqQ+08f2C4FgwdCwjqjvytcAHCOshVM/7wvOarDU8J5x6MeHp/DXB06nmYW5bnJhfMVZKt0J1DiX8MU7EDgHDEVj1ykSFhIVpDQxIJ3GCf+iZUYhQDCSPsKYoU8aARn5wcqsX+BjepvilY0AF/TCzYCHPHQy8bkbe8ZZXVw0+LtlA0QYrziHcEFlvAJfZREx5lVcb+eZBepM15J8QQ3JRw1fvRtJwORDmZeiPJEMclJeFmlLWvqa8JStbM3QKi0TTuQfg1OOThby4cTYhhpO3o4VBlDDT4OfzXZdOBoolIM7ywYtr8Kv8JYyJkhJn//rgHXCk9auwEEHfPpVJhNx1FaT59XJxwxaBu37x28kpq9RmxNmH631MSHDJxaqTkLSZpG20nUZ+Jx8euAJt0Nv0pQ8Y1/yaJm1OSqhJHG9YaPchJPs2LaxhcekuYIXGQ/gL9CtTNcghT7QvXVdFGxGHbEpUgIaG+O3SbN6rfjGyIaeMpzA45hgzERiPMFL0s446Szo0P59bTxquzP8nuJE4JRmx5W+MIGu7cKcUULKAPocnwW5Vp4DuAt8QipduXu3DfG6+FFndME2+Ekn7cFTZ3/NYsampc2A7EYDRudj0uOk1uUTPxjHz2zWxpWR9NhHWRsDQI54ZyYt5EbnikyUgyQu+JRyusBHgeCs72t08BA8052xkadbPnelhLoZ0EljUVLp67gemEN1023JEyLtwAJnDkOexoOA/pnxNTzJka4pZQtddByID9Im/dYfSZwtL2y4+Kq+95ZnfPaFknK5RMLbkZjtSDwO+23o77W2tAEnpU22rXY1ksRZl+21hr7ihlBrFRoLvKqnJa4faelKAUdDGiX8KK+UM7KzHRXDyjoOMdoli3KpCdfYsGQcSR+ntSE3TzULcl7wDfmdpjObe2domKElQrqHBt4OvHxX2AVdV+iBXugv0Aa49+9Ktz99U1EbO2Pj2tV0lfMKJPvbL2/efwgrS1dW+KWGnxxC5wo+F53S1NdV1+JIe6ZTT3u1wNsA3asekKlALPSxr7Yp2QX4jjFe2B8h4msTMtCfZ+x1QQ4l2tUukLdgqIy+tRhIUIRhXQGguAf6bogh/l2gjH8kMBvqUudDw9eQXd8YUnJxq/6asHJe2sS4I+kh8avVPpE6U9eIP4Rv6XxA6fqMySaigST59C6itcrCqnHtc0yBthl/djOGYdlXmBafg8/CRv4F+UhPUFlihYdVJYweuV6otx/dAyB86VVq2oOJV6st9CuTsUp/4ThP6yeOkzpGWI2N+WRZeRSvdFoSPvhBkPIaKroWN/Iv9Xfw1dJv7HvGdnMsdqyc9SXHT8Ra+TO+2A5CvzSBs3Dhy13Swm0k/ehB+5IHdWK99qLtehWffn57dxcfKAeSZzesOzoqJ/G9EDNM5KnKOGCfLf7vWP3MmGg//U4ZdWV9w8NEO/2xr9CEr151UUrYryAPqjJ+nVgczsxhsiHsEXsJPvIpjoa89sYiy36NR/JjUZalVOxjTB4qffWhhY21mfnhhJ+uNL5heymhyM8Flfc1ZS89AV3JA3WZfyB/ZbgWqK01Cov3mvWFubVjSAk/C4woU+Xgs3NVRfZucjMSPS0shinvOqSCbgUYyAY7cFxXSsp3IJ4O+Je+Zr5Yur/i6EpZ/ZT21jf4mSlTSFMDn7wHH2kxLnYFmhkTgDBGnIldZ+QhPmmmaxTb7cCDtz6vhQpo8yeSyn62c0NvfAmeVzj0oEGaN+htg98XZGSbdLgx41V7Uw8n5h6vtvfI1P7+Crx2qB6sAyI2ox9N8cKC1blpxt+leWZBrn5PHgKxEXdiQ9F74cuzGlbmVzrV34BshHnlXfnLo3oS0QIvysar+M3t5Ae2kO/CXD2HuYA+IXxhOb4o376mT6vrngFdQdh08O1j4dkPRVMTUVuNEfnojxXeIz9AZIz9uEPi/oQqaHL8+pQdVQOkL/jMFMrVTZATOa/9skfJn9lHeh2QsqDavMp5Kxex2gDyVEarrVd4XMgzFsbSGdy4R94L25IPNCVM6I3EJXUl5EUZq8u0w6ESQ7MDw4RpIScBbvAptWDH+B65qBtqjlVPykC4XjtvYpWDtqu9qF9qqOUnsPK5QJHwUp4Lh59v8fjyFP6K6dE38IkrDuho73A3xyg3eRKvbas9vbKp+5LyT7vowMHiJ2M9nWobwjVCAV9XSupcXkf8VZ0qg+CjHT2zjjsSN0/mVOCXH+fB3WHd3OyK/jPlfGk+eqaP/EnHxL2/vZEbCIyXd2H38MiwlKd9sj/xjQoEUFBlhaaSuuhrzSu18IMfoet5umDLxsD1D9GrOWUwEZOO6UOvrE3IFegrnvBDJzQHCn/OebX6whx1Jpbol/5Km1ftyjZ5RTX0ndNOkSK0tFBWrba0M331gjlI30Cd19fzlH8SZQI2zIR99UPtQibewOc45SGOnnEb4w021MibjZUDcdH5LmMn9XWogFLWS8ysEZWb480xIBALAzP6lMYFJMrDdnmzuAY+Ix/rZuZq2x2XfWHWuUmdASVa6+ETA0N4+p7znzoStrFBmh3vte9bpN/ZF7zC1j+FW4q6K+iy/d2aIV+JCz9JsDe/ifIP5KbEf5bggkOpBOtVaq0VRazFe5WnQiXa+4oiTZjcFDGBumPX0pOMA6eem+02Ck6LdwouA2LPs3UGjTtOtDx525N0qXQdfsH5XOT5hxLt88yO9Oe//ALKJcSzYSFvkK2thYmBhqxxngkaaVxRkl7bm31KwQlnHB9Pjgh5qLUlLZGGN9OO4+FcOvDVkd2h9f6FyZdh4eTsrqU7lrXvrWL0ClM5SYuV0uBEfYEP75VRa5XEZht+TCafOK3x976f2GV119hNpjPOT6y1C45KZOgiFw7umt/cfMhJU1jyuibgJxKqNSCJTznAalRwGTAqcq61greFJ7mH29uweKLrhKNutvtt3B72YfJR+xpEJnwbmAQgHVfHdsdYJ19w/jeK9WdknTvFT8d4eTmxWTKx+8398TGcLEpEKCc3xNSVdKvbZ057j88v6GJGDyVPmX7/888hvc/UPxPsX5g0fIvp6eELpwBPyaML6u0OOm/3mFJJfMK0Xtm2WoHXwjpQxwU6DXSr/GsMreXiQnvoIG6tLzFinwwKcRrsrvWlrKcYBvHtds/mz36Fj21pMyboH7DzkeDbGvCZAK3bcgJrYtOVEjtg//TT7+OQtl1AU9LmhGmwU54zDzOyNrBpP9InTa02+sMJ7fxMex6o68GVfQjyW3Dt9wc22TYE3iZZKVd5kExtvK81CnYgP8JBudlH2z6TNPl70le+peP8hu6XiAqeobXkeUbXbpA9oZcj+jGBEtYW3kcSuQoO+1r6Jt3gLMUu4FrCEw3tyGRQ/NKivqWtr+Ko4SQ1NMcxPmqOXfAuaXvSR0iYxeuEYmPfGjodKS0q98aJ27ub+JHTb2nCSBjtz4gVdkteHDuxSefGzyOnp18//xpfv3whkXwNaTSRNAZoO8rQSTUn0twUKA6nrBsIboIO1Pd9i66r1K+TbPoKelMPExOndPvW5Mx9ESg95U05OLlL/wAPDf4rsrTYRjfFRVnxaRMb5D1ga2vbnG2peCuyCJlC7BGVcKoLttZhTyXtyNgaXWFje8K/jvHk/473aiyZEp7xdyIWKguTN69v0G7yoS2cuZ9on7BbbWYJ6FDaBXlbYv0UbKDH9rry7kvY1gCfO3iQZ9uNWfaWZ69u0mc8BL7t9m/ItyBfEwpMEyRwzM2CjyNmh73TTSW4HCfvkmT7NEEhNGdH2s/cG0OFbbF/Xxt+tCUhKYbAd3igon8pNWWnf6732Kt10KQc1bPwtE1hn6AdSvLNJmGf2YADUuTcBe/ap/W1trhlw8H4PiAX6TN2Hjn19MT/FV+zPH27R0/PMdQWh5ub+PDxY3zK8kOMxAHxx/vHe3nuSllpRh9dKVGrPGijkcK7oDvld8a3ryd76p3WHDdT78nr1RdqX2NDPNtRpN16N0Qe8CHvHSus8zvv0iHtxhj7dxHrW2LQ00NLw282uzFubu7Ct2n22z3JLhua0KWdTQlniV7aWw3tpcG/sGw7uXijr3K2riE/5ZoFmZQKIr5BsY+b4i5ojMX2cczC5oilSg96cY7ccMDRdfgxE7GxEENIeZxYaD/ePzDvzGkjxvgBnLClmXnJGCwf+mhtNRc2L+QOztUucC70ErdvenzMt3g+hnwp68fHh/jll7/E589f4h6Zzth2gQf1K28mytKv7AoyCRjLK/des9BfmkaS/pEY0ZBDaz30dixqzjER91obYs98pB61E/8WkbRVZFAoXYF3cMuU89At+vGPtJrbDbWlvcnjxx8+hW87//jTT983nKSh0qc1+zXkQXyu2FwJxDgzj0/QcGJxOvFMTHund8NmqrQ4vwijoQP5RVz59U3cbw/38Ze//Dn+9V//T3z99hU9TClffW7JXgU9VYrXeL8W7L5BRws/ZzbYnL+eObX2OmE/K70jfUa7JI3KfoGga/EZDugjrLVvqzXUj3IThte+VfBR30MDvPWFKwVqEvYVXmWsMrqOy+vQMjbb0blHn8qCnZ+hc8IfnVeUT+It4AF2Pv/ttRb0DR3W5f07DfAjH2fgeRgUfKTBIowzMVFfnfC7C32t8+2Gp4fHWLCHCixjvfmwb9D6drlvMX2fO4jt2oxjjYXmeuubT4/kVsfU9wU+/LWdDv4/3N3Fnlg2kkOcwS2vkBzKRtzi8q13r9bpN+ZX3kN65hXK077WXfmw7Spv9W0MyoMv5IcZpl3gOqhzSb7snzAGZNav8WdCBmf6GzM6OlR497cgLPqUtmm9MU/6Mj9+l5nz+YD/bViMu3Ft/wF/2OCPXqWzvd+bP4zY+iYLdoUNDMim9ist+qO8DdT1lFLQOVfrKjClR7n4bG4h3crefuMwJK9vlwuymlP+gQD4rrkxud/z41M84Au+CWXMRSJ0+V1U8oXCnc/OuWfkoRy1hYcvv8Yr+dgq+4g6VNYXI7nunjKGPNp2ws6eyfWfyemPbKzMyBOhh58LuYlvD7tp4v829oBv6/v2KRWYrUarLemf6etGlXmItit/wqjIYfRABvsZx03UhmyKGN6jQVeioQPj/YF16J6Yd7O/i5ubQ+zJmbU7WMQG5owlq2/9LhqHur4p94Hc3j8un7lSEaNwLdzz3GET3KVsj8zT2uoz+fGMr6jrDfNJT5+CUavzvrWotUZ0FAYuC0C4aj/avm+lOec/3D+Si57IRedwk9i/k/WEfFJG6ErfVc/Sq5yVpXmreYNlcUcJPdLuWwAAEABJREFUuOIaiP8DeC29uKk/o0t17RjHR5Qo0Oka3jGWNtTU4wAPjtUee/r0tUZrddX3YRu3tzfvsb+mHSnPA7LeoBNhZL7UMQZ73+ATymHBDp6+fs185kzOqQ3I2wl7xEijIq8KHuUmbdYFnw5xlc4bym/wC3v/KK5wc+x6cdOHpEcH0yjfSBZ0yJxgMWqVW1DO0GoaR60N/ZAsEPg0OgOFHJRS2dVu9BnD4FC7Ev7TNWfgCF/Ds64Hhifru+2e/o3hC4nKKR1/j5Pe3d2GZSEIHNlN1lGkx4mmQIswfDbBsjhhJR1I0/aucANvBhF5ysJkIzy4fk/0oQz40pQF4LZRCz38hD/Hd4AqOIHBny5serxQjuzWThkE7KwDGigvjCnIwTqEhFHXqBh1bavz68AavM58nXStU95JA+PF4fgu4BI+KrgRTFbLhwulM7xMOLTOLLxnZHTi2XEVfK018K46OhOQX19eCN4vmeQUYfYlBvoJV5oTN4NtK6VSDe5Yx/v7y6vumEw4VXbSO5NQvbAwN0AbkKTfyUR6rjIUprhP778mJF3jdhMVfuwHujDI+iy21irB35OYOf9AuOPcaJLfDu6r9KJT8TlWWtVJTpbwJAxxqmPl9L0P+OzXlUIVPJGwONZfN2qViV+Yyt1W5JK2S730aKOb7chaD+gMd9zQaowEtQEZ9xU5l5o2vCcAmrQrT33k9sNNOBFFF4Eos0hC2hLwC5VJqzaI//XUjQTeytXOV14Y7SO9HUEBSK0tBoKrixHvaURCyQhxc6HMOUxYjb5eQcGEN2OzE8n4FCZq2hDgGBvhZoX0uFtfkYNBV72r4xMT+YmF0DRfQFXSz3vo7JAtFZEfZYiMxKWcpP8Nm3RR7+SjXOzXg9A+iUM8pcY6YTA4v/DYldC/9XsT4BkZCcM6dVmBscJaZV+7mjpKuJXxNEqOG09vxB67N/S13e7Ca6HidD6vCSrtdEcuymZmcTGTHCzI8K9F/NqUcUy+7G+hh5cs1s8izacgxsxxZtKTfqvUVeJWYKpKhXTQCi0dMrCoaEFcoGkmaTa5gxCq7Vej0G+hTb0QoXguIc+B3BI/tv29DTmIz2Kf0gujoOsl9L8Tujkx+XovTEgSJOjgCiLkWZjxtx/wFOitwBbmVRdU/W2vhPH2TmfqDf2ZTJi8NuxRGMK+FmlOfuGZwelPwoeSUIfCSL+HSMfalnyh01KUCyKCguwPDOHyiHzyZ1RwSuuKgwUoBDvOUcLrCvbGuOPLEb29t/f4dg/sLpkWEN1L2lmhfwnqocd5J+WnzICRuGkXlxs6zg0IHRoqC71GWW12t9uHG0PCujBWHv0VgfRDBwDDOeJM/JYv+1nq0HLcAO/yJRkrcf6EIMjyziLP9ivoy2cLqMK46px5Jo7P2Ki6km7LmbnFucw/0PzKBr91zuUNfD0+77O8nbQd+E0hA9R66VMuE/X6Qkd/43PWw4/XNDIIMTF0U2uz3UbfmhxTW1JO9b2vMC08Uv/OGCxGfrgBr7ddASslabGCJu1owQaNGT726FL6lUkhuNkdhab4bJ+xUU9hTb7dtH1jrHZWWRTVVoGKFsAnTB5Sjy7EttBfa0u7kFZ9dkKGE3p7YYFgDJMW/+6CiXNuqLBAacAspUatfRj3SxIkj6v9DcT3oaFrijIMm0T8n4rjVnnVpGEg+d+z6Nlu9xxebIHfZdlTd6CMbLqogycOoqRNPSVI4CurMyfFthuTK3Yj/NKXqNAhnbvdPjxI2rF4df7u6aNMa4UXeCgFWQFLmcq3m19oJ2xvtTHHr7ISh3O7vm+/YEzPeKS8xmLo8LDC/O+RBes9m3D3HAj668y/fvkcv37+HPpK8FHuAQD14AaYvLsQcy63bSLWzdg56nuno2IqUAU+vqCfM//Uru0DyPxqEykfaAM8dVLHha9ykae+AofG7Ovb3ehe25Ee+1joDg5/rn29ky7nW0/mzxwAnqWR4nxhMd7Zx/ElcQARYr1XF6310cb34n1tyZu20pWVYHUg/cYQRudGtxuAG2y2p39fa8bavq1j7SPOM7LSNqTTPtJgvTL019T1EXNYY4A6sL+yE5eObF9lbhGGbdIg9+ZO+v7QzL3WOVf44unh077HfHNlTn6cN12Q2i4sRJ312mJjI6BBe1eI31fFeQ/90ubcJk3KpFJfinq3wCnP5g3CNIbbz/76rTxlLH6PY/KjftWLB7bK5vxKHgUe6bUs5MbvShZk6D/iq32N2rfoW8M/a/Aj2/2hliKQCrRYrxyydNRV6SxRufatZr7egNHQ24CPa98999J2gU6vlVh1459dyIPdfYwsyCvjO3AsocfxA1zWlSjpZ9SAo4VybrXxuGR98oRMhWsO+PDla+aN2l8BhmXlrUa+GdQXxvrFRxj3jg3M1NFUKNzl90J72j50a1NrIe+i/j+PA1ri1ZYmfMsuwpKHtbQoBRqALI9c8qv884ZK5afNb5DHgAyRbqpK3uRDubqptCH/br3w1jxJGrXnhJM3AJOAvIdS5ox5fst8MeCvAduYKMy+thBn5cqoMLZO8CvtBXqFKT9uljpPyJ/jtts9/GDP9D0ZD5xnwaOdVHRpHw+NJ2KNubUbatqj5cycMzNvQZng3wu8kGumPq2BAGF0+Jr68176VpaQTBdR7dOV8B/EOArzLCH+AR61P+N/Dz0Kcqgttswrwgs+7gt4uKA/nYltylFaH3LOOeaBkDw/ENff4JEhOZ8Kr/gAMW/IGbLzSd6LC6m18b3ut3H5h7Ck4SNfJHiJSy4aCGYsiAxqJ3bnXkj8NCh/13bBoHR6A7dFJ8E+QgXb54XNhydOkn2TwklL40v4QNd5NTyVbCL8StC0TUNqnATqLCpXo9U5Kob04eNdfPrxp/iJYnJl/0cM54HJX3w6ijA19qfH58idUhItjQ2Uq9HC3IQz2Ffj8+qEYEJxfk9653QqsMNM0lMryQkFA5dHg6GOQA9ZyqDobq2nUX/5/Eu46SIO4bib7l9Bl1bH9sAqwFVuXV8x3VXNtmdBpvLwhvFnwdl1Gh2RYaweIxeP8nsiAEzvvDhGWQnD+yNtjziR//vHMzKSz4pjjwQyaTgD/9///c/xv//3/0P5n/k7rsJyvLIyyXf3Wd1IoYsLJ2eTBCddeZB5g1cW5PoG7ROB2ATAZECahSfc83xik2EKd3e/fPklT+6+3X8lcJS44+Tzjz//Ibb7HbJ7iqfjY7jJI479zS4+ffohPv74Q+x2Y4r8zOSqTT2wC+6JtHq8+MZB0jATdGdiUwF25UoyYdBgjBN5+EGQyp/GQAFcCnFzndxs3hKwNiRCBm1lRfcYsL+Nkys0ZKJLsutpDUaV400kwgcAaDMWbrPNxF7dqxfrhONmCkgRIVLiW0qN66KhtcqG3JIbDjN0K4ccUyvBFhN45/NN20Dmylh/spSACmBJ90B/E/ASBHrGnNGNwdU3LORtyIXESJxemEhPeVVGnl6os1qZ9Bn3xCmGuFJmwM+kCLpObAhrg/qXNNAU6+QKFfB0gbYzdmbR/8VpgWnwTZxqHNdfw4EPSIwKvaWrUQoFYEDhp1+A8VXGAz4oLhMxW1BtwtEfwgGUWXg0VvpOLBb0TdiIhv7Eob08EJvkU58Zmfx//P0P8emHj5wG3UUhWZJH5b4WKdY+JjbHTpxUHHOj141NF4TidkH+SvwwCXRi89c534ifkMHgJU/YijxApPRbpL22mm+DbaBB/lz4vDwzETKJ59hSuKz6Uwcn5HktE3zKl7BsU87yLs0VWfZtlaP+aZu6EmerLUbiwIbS0w8EqXt5Vv/CW+gIufy0lZJ0cOWrPWlXjrVUYAjL2LAjSTngO8Kv4JEWWAbOnHFySvpPLKqOaQNv2AggwwRBWaxxNbD/mRhwCuOP80n2AY/zjH2t9xT3RHyXN4Qc0uG8sN1vc0EzYt/KVBm9YfvqSXyyIm3SqF85boEOaZN3iIXkIsjc9HlCH9+YY5Tt0FpsKF5LIWmHMOF3XH3uSvEuODtZZcpTAuJqP/3gFZr9uwrGMPkQZyU2S4dxtm42mfSk/KHLMfYBBLjH2LHxrFytl/e0QTbd3bwBaQhjQwwTnjgdZ3/58t5S+hKNzYbrQieiMHRh4/NE/D1yP1OgnLlQvi3GBG3Iv+mStDNn++t/whaXpSSc/8CHS/Kg/LMduRR4DD4+O7+bUGtHPluUhT4lnB30X3Vtm7Z8wLYGbBbgGRvlW/6EUVsNi33l0wWZGy7qXdqVlcU5WRuwzriVffRT6DM2NeAU/B/O0z7zLUdymAf0//R8T6x5Ri5zaD+3N3fx4w8/cl/XuECcVB/juI0DJ6Fu6ki3Mddc5IF5eCZuqsvn9/iDOKKR7zhHGJ+kvZQaW3T8h59/iv/2p/8WP/38+7i5u6Gr0i3ZP20XP+uRqfD+ttBRMF5SB4FJmjQ7f3uC7ds70n7DwcTNzU34Ru4B+LYL5zlP6InN5BDK6YKQ5UvdH6lzYeF98nKJ6JFdP7R1cSCyxByRukeetVYeVvvSx1Y/nLOX+vRNYw9FNvCj/mw3Z7KvOpFr5yx1ad5pu/gn5p/U4eUtzHX+/G//Gv/rf/yv+F//83/ks7xI/4I0htZyc0reta2+tjXGwI+EKM8PnPCrt6C/vDn2REw/csjhs/2kz6ItWTCG8Go/aVnwV5jFRIvdE4d26hyaPkP8s0F/T97K2k8YabPYx0QfY445rDZzJF5Ii31ABnWJIUbmMwvIBJnyb/C1RY5bfMUyct+Ig7VVbOEdFxCcA8Uj7A0+9dPvf4oPnz6GdlhrCXXn/S127K/r94zXBpIOxpdawjgztBbyUbkW6pS1PmUOqK0cjUvMU8GnAsO+3CI2emJX6mjK9oXcpsIDpcde6GRbwRcq9iMuqsINJuutGwZwU+yjTmopScsO3j2gU8/WvyFPder9TDxb5bzan2P0ZeFJX99aOL8oU/HIL+wmvScOup7ZgHp8fMg81blH+bkRaXywPBErnJcu8CTeF3RncZGr/Jyn5/c3MqS7IjNpkDcPNIyB5r7mED6rJ9uuRR6896qOlKcbNAO2cNWFcaTCh/2uPGjfn8izfybP/tMf/xSfPn5iHtnCJjaBHviZ9nRn/d76iL618M3cHTY0EtPMDeRB3oStzJTPPfKYsVvxl75EoRHtIjZlvPAUUWqEtG7z724yPxPfpHHNFwPdl2hDjQ1zUh7AYrPyqM27yZSFtY72r8y22Kz4teGJetu9zul/y2pHIHVugMmcx5WtRV3oi8+sMy7oyT7SptzsG+8f4etLG3ENLdSb85MHJNr4BQ7lNbvDpjFKeRcq9YXKPCKMSkXf1+iw4wJN4nINIV5jhvHB0tG2eedbeT4zR5yIT+r5QKz+iTXQgY16YSZOftTaMpdTRwM2oNxn5JHxhvHmvhYPnIzbxk51qB1e0Dsg8qushdtDo1fptMHcyxx6wm9g0ar3wtPfjF8rS0vMpXAAABAASURBVMir9CrLUbvZjaH8EEHmcvrCw/NjfPn6LcyppM2NLt8MU5fB54SfHfEbbSsYWLFDZUVT+uHqE0sU/lm3lrJefkM///EcIfyCUZokqlSVoXw1cks6AO0a3oCTmEDYXyPEN1JZKnEi+dbYDCA6oImq9Tqfhn7GyLPQT8cStniuRtlqBTXi0OZI1nS0a7uOZj+fxaFha0gGAxeJljNOLtwZI75gtIDBUCuOs43WiEwQKz3rOBLfDCIlKsFZh+iK+CtBiskpaWE6AY64zjibwcQARFVU2g22XjVUA5g86uj2X3lDQnR2kehpgvzIg2MMDt5LY/hZSJy8UqxzvAs6KIhAJLU2+Bjho0WOA27i5Wqf1UmWuPJ3QtYGAXkVVsR/BOxnewbGp+f4RqLqAsWNo1cSoFl5iLyAMm0ib9AvQ2lbKMp1paeGSUnyEbRDh3i4QJ/jleFKK810yJ+hHnXyq7PLy4DjGzy8etLMaPRWMqAYaOThzORukBJKbegS0uw3YI9OXgMB1fFdKYytKadWK0krfQP0bCVf5XXBPrxXvuqNViaOmQ23masCELL6WLJOfSq7HnjiAkUGOWUtnJXvVdf8RF4zcp5yYXFhoJPlKhQI8QuAHh762kJ5WPWGbIVncXNAnFdKbM8Cz+JSHhZlYj/bKrQpl4SHEvQHYXUoS9soJTIxtI99W62h/Y5M+E4q6hFS4/pxYQsjYTwYW89CZRPjdsOCe5N1blZKpzRoayf8Q3xKbmCC2gC3yl+psC4FwacoasAu4SQ7s2mjDiw05gmJf3DOiVc7o3cIQ3pra9xXdCus91JK1rnA1DaddKQjY4L2QjwAWeIXBt3DzQ/51O5uDof48PFj8mVyZRJgwuGkZru6lSf9QozCsHQQpt2Ix5igLtSLvPfEEmkV3gD/9leGPfcZN2kX5gn6jCVvXIX/RkzMAs0+Jzz0CKrwIy36s7Kesd+1zp9/LfaZSdAmdKEcLD5r7wpe3k/nE4vqCauIVXboqlXkSikISH+r3GsP8pBlaIhsCRPetLcSObaikx6+evq7oVe5DjzXtsITVsKsFT/EnzBo+erArkwq9Sjnrz7HWDdq9OkrV44vpdLNUqguxGcLHP2NzyzcQ36eZu+2e65V1VPwSOQo3cqdpyj8A5DqivQXwEqXML5fgXf1SeexiQMRE3YPMIRlmz4gTOcc6xBSyFOr0EpRPiPxyXgHtUnLDC2J2x/eI5Pkkf4F/r2H2aSr9i2UxdCIE/bPsuQmo4c06lsZK//WajT7lfUNSm3FZNN5eOFkWh+TVuFX+iaf4K919av1eU4as4/0gE96z9jTNZ5ALnGkhrxV4kKln6XnarEdIClhxOouNmJR6kvM2KabYlmYn6TtDfsXt33Fa4kOaSH/M20TYxwHKchk5VE+LeJVtgWf6tt7G/JOm+VZemxz7LxMbEaeALxgG22Nfdh+V7RLaZuxw5V/+0uHZQBOtcBfV4pN8JNguMKX8wpFnhfkSaXqi0r/2lq42S8cY4S+d+Y0VD0op65ggqUCkxsGWq8tAR1ZzeHbaNbJQxE35eo3JcfRU5xCAJ99XEye8XHneOmpfY0NCbobhdfDCO3BvuM4xCor7AxabVff0moe41U4WdBX5jDGbOKPtqfNa1dvxC77G5scg1SQQQllIB7UiXiQMTmdOlef65g5HAdb2RduQnjBR4kIa9L2sAP53u8OaeMAj771MbCBumVOatDu2AWbkWcUCYSFC5QQT7MO+UqLuKTdt5jXOEvX/Np3AXRN29gyfzk3Cls+lA3agg9sJLgTEFdGgQfsqQfGU0crcMp7qfDWEmbGguYzpdTsOWPfK4/YJjXOPY1cpsKT9EaJ9LeO/tpGlndcf4+nMNrCRePiAssQZq+I+m4fWWcbRbloX/qZG27Ou+pUnmy7FrqGtOhPrbbIAn21wcc7XNv/Wqxv5AzbLPW9j7FK0syD1YH3tinjriSWxKOc9jeHlFlRzviX820yQzfrLNyijyVtJulGLnyzW0FwxoarffetJewrT3kVLrZ8tW+G/F0fZVVLF1cY6sQ+yky9rTQRP+honTx5NU91Mb3qCnuBKHm1XMCX8safXjhw0MedV9Mv9C18RNr0A6+OCT5uoMizsQAik+81Ns7oFm7Lak90pbmmzx/Y9N0etiHdyueMLwSfDn30yJVRKasFv9EX7CP9sAObBR9rmYPv2IzYZznEgQ2KcQNMYGgnySsHBJMHWciz9jU3nD59/CHu2Ii6u7tlc2kbfpyz3AjwmvyJaLGFAj21Fmyrpo8r84FY3rcW2gjNdoI3qObBvlnPGB5pgxr4k/4L/FyQOZViCPlLWVJ3vWYDHVKmpaaPwXS+bexc59vxysO6ARqkZagtICBl77iBeg8r3Fw3d/SZDqtMgS0uYejfL26QEsdmaKQpjGd9xZeA0ZiHttt93KZsxyh9H8791XaKV20ZzlfYyQdTq4CylPxpvPTv0Tr368v+b3NpV8QYabGTdPe1wgZ2CxzpmWnXJi3L39hgrgEcpBDyCnrGKNuZq7xplztoH+Ch9DXl6Cau8qrgEfbkBj58SwPD3iEV/HtY40OTnhU2Wsz8Thr71hJe6eEcP1wHXg1mffot/Cz/CCY0hALmgmB7DK7vhxhICDZMqo3d2R6lJF3v8lYJdRiiDZuoGiXKRi3R4YAVRas4A6BKvqBsHUhDdJGYRobmJwzNJMHihLMGAhYjXcmkTCeSJhdyD2xO+D8lTMAS3x4j2223caVLmBMONWFc03yJaX7LBbdGnMkF+GAvnExvCYQjYwvApVGjdLy0WldKDXmwdAwq9LMAIhOxE0nIMzuVnj5N4JTOD3d34SnThiAlnMhxNWnwjzCvk9yyPp+OnLg+Jywd3+C2gR55EQ/eGJYSNfKDzKVTB6MhA7in3e4Ki6+2tZ/0QWq01sd+v4tWWwYnd1U9vThyUimv0nvja6HIoaKrIxPPV3Zmf/nzL/H18z2nHC/QycIQWWdgZsEgbPnybQaDpfc6vtcepO5gfwDeFr1Is/Ve5acvLTyVufW/MCWomUzZnoGVQGi/m/0h1GfrW4xDi0aB+AzA8l77Go7f7Jg8IMZE8cwmVVdK2kpXCiIr4enx7rAP8QmjtoYdNyadkeuYehWuctAWhU2oyY2dF+SjjWoL6tW3mZy438TH6Y3B0x117VSald12t+e2xBmbWG18ytM/YdjvjH0kfK73T/dMPnPSWzqGIUjlwCVqqVGHGgM664rBeAbmlItsT9NOJAj26+jXlRJpX/xw/IzNH0+veUrt5HKJmUBZYiPvFLqhz3PM0ABkEC+UCGWz2yKXBl6SzFttmOKbUAN2XGsN9ZedkYGjXJB7ivyBjZJPnJz6u/utVTYRZhZUEzScuB5D3U7Yj2P9tZaRJEFbbUwMtbawXGFr124EK3vlpeycbLx/fLyPJ/Si7Av0aCPCkTfvpdMFIrNEKD9L3xpJuPQc48ip9jNFH5hYmFRgNNpH+J1JDJ6IK8YX5fiRJOVPf/pj3GjH8O8J9Vr2qbMUOgwp/oHxOxYF0iI8bUoenjl90Q7kQbnL52Yzxga7HVPWY7RWo2YZgBbIS5md0NGU5YyetL/T+zVhIfxS0Af0O2iBdk8inzlVkfasQ0czCaU2nQWDmYmxU56svKQsjpxqa0va9Bvw5V09qQsXpwfikDwNQ8WGwAez1puEK+8dvCjzN/Ab/47EsjfkKv4S/KuWdWztW2RsQ5aO3YzbGLnfIAftwIWnC68Lgzt4G7CNHnyQHfq7cvPErA1jzMQgY5EwpW8DrKFpR4XRgc8t2N6R2PWY15QZsJT7hw+fYsT+lJP1yla6lYN8l7rC8F778arPWl+RtzJ1fnLjx1+BeiFePqBn5yRjhn5um3DPxAH1p6+hsmjQKL1taHEgLvlW4+6wjVLckFrwm4l5YCHOLTG/njEjTjGJdfKmr9XaAomuhTG+Zj1iS32jHrr1CXlSj8oy+KTslDOll370fLUV385d/eyEzJhrkdEgrFKicr/qybcDkQD2pMyUgfXyoqTkU3zCcdFju/5oXBeW+LNALwzB34zrODLyVe+ZpNJxbkg9Yr/H0zM+cFzf3H15zjeJkUism/8R+r7ylwdxK1cEmPY5YDPK12vihhevI7zv9ts4sFCR9g12rc+3Whla2DSbcw7WT8wJhGEfdY6woTcMKdFapbRw7ADsynhEnDxpJ33FBpEb0oqJGK1N+baCvmW7MhvbFhhjeEBi7rGFNvkw9vjrS75tRMASBKCXeMWnvt0/xtevX9Oe9YcJP/7y9TMyevYxYIJvidqgj/xMeZdAvsTclB10+uz9w+Nz/Pr5l3Cx5aavc6T8qlttVZs1WTeHkT7tVBtrwJUo7Ut9eXVOPJL7GHfMJ+TVhYVw1FNe8QH7PD4+oNdXTGCJCj3i7FuD9mBuO8HLY+hDT8Rg5aafwVQ4F/Zt9Q/jV4edV8bbrtykQ7l+fF9Q3twc4uff/xT//N/+FB+Zl5zTlL26lTft1BP83LBlM0yeKjDXPstKA3Zof2V29TfEic5aHLAdF8+32JI2vsHmxN8DI/jYX3jCXYiL0kc1rKAb+NW+pF989vN+M27TNkeuwrJPa/IMlL/xu6v9jtiM/iku4RgzT/o1NjcRf53L1Of3oh04F0CPsf4CTCBLFjbTcqFlXw9YXtGnc9cZOMrK/0nr25evnNR/RX9H+CgUhy6YKd7Hwt4n6RhqzU0B5SIvI7aunbfawqIuOxxqGGrc3t6F8+mATCzyrTFrN8Z2bbOvLedaYQcfr+Zyv//pp6SZKmxnCjdppL8rJeNA8DGfk/4XcsoJ2dieBSTGSWVoLBBeG1Y7NE7bV39Vb25gaLsexhTorvAnDfJRW5c03N7cxO0NvGAPDVso2AFSgYIgZjAKmhgKVuXFpia6cPNH+t6QsXaWdL3XT/iL+I7HlzA+rzo5JZ9JE5tAebU/BcCZ8ojDslBxJj449hVdlu8yXO3pDM5SamyYAwfp7Sp5xkyZ4l2x+ceutRPN5IzsjO/PzHPOk9LatxbOoYfdDTq8ix8+/RR/+MM/seb5SK594ECnMYcFsWsirkI7dum4gXG3dzfx48+/D3+D4+OnH8I5WZn6dqQxzRjwwnyqDc7YbPBR7trSDhkbj9TZSO5Ra4PkGqkPdGO/Bo6B0vNsYTjzzMIacJW98u6otE0fAkC2KzNlo2xpprqkLfXoM/gY8yZlQTzWJqRtleOYsjS3ufYVdkO+h9u7kEffKDTvvaCbfCMcwZ7Rnf+bmW++HM1p0bsyAlUU/tVWQ/v8cMda8pPlU2zGDbkP3o5NqbtrUX6OPaNb4Rp3OmDocwO5qfKw3bhqSb+Aj5Qxm3PyVkDsRrZzB7e5NjGP0bcm+NY3tNcLdAvrGj8gJWXlGItt9tOPacA+9mHO1rHIqeRuO2Kca7ddrg0LEsFbSolaa6i7KDVyHH7140/yPIYxkuRnAAAQAElEQVS4xC9f+q7wtsjXa6k9/enyG/2ql/9y1pZVLX/Fm1TkD8yqS4fboEiTpIHJSIOdzuc4vRC0Xo4kbXOoRAGgXi88ltiQ7NtfZavUNCxO30hVUvkjk2sBjcmTr4aZ+KQhAaFgGLW2cHJcx56i1UoQxgGhobaWdHUFaoAhjjb2MbJxNeI4GldtNQoOTQ8hhld3KTX8RjC8li107Ak2OuDQCGY6LE7gmzBnHFW6paGKH9z7/TZuSDy2+z0TFjg6DNvgBR2t1djSZwvvI1fpLIV2ZOxi10CLcOJalNcFfG9M1u6k0gCtQQCbmOgo0PHCZkduBHA/0w9Q2W3xBrwGOZgLF2vyYSLkVRpW3g5sCt1kkR4H61wOV0777SE+sqD/iYn2h48/Qv8e8ip0FBI4OIdI+zs5vDLJGLzVmYEkgwp0FWQzwHtBb62O0LJl42UbBm7rAJb66mvLq3VDjmnIsK34xEO8W1jwiesM355imiDMTHLeG3DWMocbUur0QpDKRQIn8/633ia7Jn1OZAY/YZlYe7riok0eTuhV+gOdwWHKWxwz9om6okKbNNvHCVxahGVRjws6m99l7719r7CEZ7nCUU9O8k8scPxDbk4ETnrPRxeszyHtayJ9YmGGL62ACMoIBMCl1JyctGUe6bMwZkrd1NbjSwOlhTR3gURArM1h+qGM9QmqmKCZnOH7DX35yqgJ/Zn7fFa+GETHoJHk36R3g/3qL9KfNkY74FN/4hL2gD57ymjBp8ZxH5Yt14FnhygfqCJBgvqVpeSnrzV1P7TVBjZM8tpL7Uu2N+or9CjL8FO0XG5ghq+k8MCXpFTb8KTj5emRipK2fpd/WP4TvnqTcaOCz3F0yK90yZdJgPVdqWEfSUxdAeuIzowB2oZ9LTkYWvIKg8p6A6+3xIOUGcDW5iXe2Dz0j5dO2GiOtYGysMvluDHjxDaMRf6X6wNwdtt9mPxviLkjOrCPvrx/h19bhZ9t8mX7hknfduUlTcI1yT2w4frxo/zf0n8TDVsppYb2fCJJO5F4zVwjgiSuRO3h3wL9LsDVT5ZSUcESxmb9y8m5xO8iolBoIiZpIz5bY+JjU0GP0mKbCfBEwrLKfGHTdYo3xiG+KMCvXQ1jSIeOam1hknfRx4gFC/24DUQGsohKH8cwIO97+hvntts9fO5JnMZws6gkdRfsrsB7pb5hm8DGpkoJPlAGYGmbsX/tIKgfWstk7JakxLLbbukr6iVqq8S2Rhkj6KxtnOHrAo3yQlWUhF/gi/hJ5cymh7KbWIC6UaMMaMXGoQV46WPQceb0NH+dgOTbOCN8E80FoI7NuPZ0ZHEwJ+4BWxmwD/UuzNPrKa6bVC6E9GtlqVz8I8s7fLJHdrEUNjG0cjFAI7iXd/rVlzZ12N7EB+aEAzY0Yofi2XBVFhZ1pX6k80wMAYQCypjkr7kiWTiHTL6F4tdYKp22VWQ0Qrt6dpBt2tUZPZiEJq8kymfmgFnfAUAtJe3C/uLmMZQ14pGREOb6DG8g9d4iThczvob+4K90kQzPxO5LEi3ZUMSz/Za8ziyKZhYKMzws34t0JI34jPPeG7FUWoJPwmKs0JTxiE8OyLqHz2uxT8KAxwJ9+m0H9JyTpAk5tlrjBj+/w/b2232oW8Cjr5WWvIdu8whheUiR9oWMnEdWXSw5P5hPnaBRvpSRnGiH+vD9w2N8+/Y1/LUr/6jrGRtWBy7EjaP+pwDGCcjDjityb0nLyCJ/O+7DhX6F1gt2Y3/9YIYG2EIPlRxiwxXukMkJeTnf2Ud4A7LRhuQt9WMljAlvYv61r7pyc+iFzRnnTnlQpm78WA43e2Ik+QU25IHYdjumn1+Ao2zll1vkNuVGhvO/m462jYxJ3D4gy+Rb/rmX/lZb7Lc7+B2Td/MMmkIfOWOPT8RNN4JPxzPqXphjG/1WP1IGEzKf0bE09+AYWs3Y07eGz4thyc2Uvpas3+234WJ3z7XRR9rVlXlGKYzFzzfYwgb/q9Cm/y7IPaKkHtTFCE/6rnSaR9oujHj/4BGYqpEkoKEi8SU3AZznHpjn/J+W5qR5pp/FEfZd+ZqwzdU3gNGJOYjfM5vYxiLEAD0n9KzNyLdXy5tyvQin5Vxf4EeSZvrL3xtwvYeg0BZqrSnL3OVIEkrIcw/fHW1ilsczcM3PfcvhhE4mnq1XBpV+yrEEKw1sUr4m8Jwp2r/xxdzHOv15oo906lOt1pRpOLgUbGCIMdcU26Tfecr8RBvZoKtWx2i1RjBA/0YS0O9TVq03wJIu28zzXlkzGTfFL9/GwLEN2Oocz2zYKr9asClAKCPz1cxlsasJHb2R79C04oHGrhRi1YLe0A0NpdRQBtrBkRh6YlPszNwi/x6mSIs4+1Kxw+DQ5IQtqMcSyrphb9qTvn6N8yfmlqd3us/QIGP60wOHx74J6/PAOHOXHXNHY/GP67MxJF0YQNADOVRsvkdeCf9qs7TJM82h3jbUb7bbyDm8KFskl7YQ6eMVW2i1Zl/ld8buXlmX6JPKVH9GGDlIuMpQOxNEqzXU2wZah4atQU+IGEAe1BtDlbVrBXWkfcwwcsLGfJbX83lCXhMHCcGnJCrXKGc2V85ph/CMjpSZPnHGvrITenI+3xvbKcYtbV6/Mm6oL0aGeY50z/MlfaxAoLKoQ4uKzQ3EgQH61aNteUVOfcqFtddmy8b1nhi2T1tWn41x6hKhQDNfaFlxKZX1WRrTV5Cn6zt5t04cZ/h33eJ1wXcL+CIKewCnkPfWtwT99HTKw4bHh6e8vrAm821RsTTW5YUNHGU8IdPSOmwY+SH7xaIDQ0p+C9At+XD9AZQUjs+rTXn3Wyqw/A9gB7kif3X9HfklKxAyhlJQ7ohRbXf72Axb+pRMNE3S3MFVwRoJDRjBCqzgWJvdGLuDgbPStOA0GAvBwx4bkgB/z7jikCfqvn79wqnXl1yk6hAa9YDRuvvrvXU+uyPcWKBqcNaLx2trlaRjZAGwGv+OIDIwvge+7YGxal/aT6FuoxPZh3Igyb29vYvtYR+1tkywTziBiYcbLzq+DlnBIT0f6fvp08f4cHsTLrRgGidgRx0uR+AZvHwTZbNncti2nHBpWjcZMPwKfot0CXfCoSaCxEyRTouT20rDiQTmRJB+4cpmG5OYAYn4QvCec9LwWcMZwX1L8vjxw8fw97h3BFEXMO4q/8Du+x10D/CnaifgKI9N22ai747+n/7wp/inP/4pDoebpLlItMqioxOkE8kzyc/z/RO0oEtgmFgrH/tmkCotBibFDUniBpvZIece2efEw7WBv6dIRyOINfoqc+3H5NPgohycKA2gZwKqicSZQHJGJ9pBIMPVWCUukOscnhCbmOWvst3fxyPl+0klyfWRidDn5+NTWKbTmUlzyjxD/TlpzCSf4lYv2qc8GdycOCd4VR9e7fOGrmy7IBuDF24SmLyqU2oEtoieyr5Vnpe0/WcWH556+N/fPz4/xCOnpF6lzQT1CH/CFj+D8qutttZCGTlpq3f7SMsC7oZ8t+h5t92jM4JwgYTvpUQD/wGbcPF0Or3GJA4SCWUpzlOewB/xuyO2hA0zdtCOsO2BDRlpEc8bNupV25Ew9eXC1U0DfWADHTvwHKDjFn/ST40Z6mlhER/ovrDwhGTvkBUTeN/CsSPJgm83aK9O/n1d630e4F1c6igL9CFWSYhVeUgfezgTQ5y4Hx7vSRIibj/chSfDP//h5/j0/nvUXWEwI6Uhecn7dbxJqLpUccr3/v5rfL3/EvlrkdjONJMkgWMG13XsaoeBbkrsdmN8ICbId60lhKN1ai8mqcrbRMC64KMde/KuzNTdFrnJ+4jMb5H97e2HMN4ab3bbMVwk6Nu2t6HG4cNN+NaheN2w2x3G2CArQIdwN+jQdv/Og2+e/H/k/VmTK0uSmAlqGczNHQ4gIs5y1yxWVZKcKZmHFvYD//9P6BGZfhjhNFkki1l3PUusCMDDgZzvUw+cvCn91tLd2czGgYVvarqrmpqZR5zrm5sYhm3qfUYO/WfPruOELyhHKZFyeNTmNheBtK84X7C/BZ8L9cpUKz6JJXMygkL5InIJlX/RjzjQLkXMFAdpQss8oq6N6YkYCnBo31JqlFVN/lacB4wYX0cKD/GdoW8f9SfehA96AtuQWx1qc5t5XB8St7YEVfSMGepOvQhftBHOfCbmlecIby6yIEEI59ik/t68fxfX19ew45MI++uX2sOYsu+MbPoF7CT/xqk+IN0T/mL+MNaeXNiBjrlG+vp+w/e7WsnlQQwe4vb2nrxwT77fp7ubn2EzLrq/Ja+Zh71nf3mVpxM3XEi4v1/6+6u8TnJ67HRDPn//5n3+jZrKtfY8o0+6cFow/5nYp2FEbbAhlq/xwTfvv6LPNbob0MkYA/d3u5sYwSde7fjIeHAwpyCnuUlB0l7gMvYhoBkgdc5FFfXh/d7xn3xRW00Q/UQdzujyQL42Rz7eO87s4Y28BFSBd/kXtbQxCri1C17BYaVNOXIVsaKDDcov2NixQZy3t5/R7RN3pbi0GYQW/79tyQsyWajmc/g6kgMc6+RvT07waBwrz9IiZKEhkzpUNn1g8QUmaYwhS7ydo9ZKztgiQmHSd5/jlwW3f2Pu/RtyF+P1O47GtP6uTDakQsXYCn6su56Jj4lz/Vc7HKCh/h2XzV8Hxjl9TRz2veTIW/MbNZf/49itOmEc0E9f6P+Enz7gR/pPoVOrLYbWyC9D7BhrrHvM806ipPW8nxjfJvxoDserkdyzvdpmH58fyDPqXn3p1Pqs8WVtaCx6z9iRTzcm7h0X4ek22x3jNfbCFgN4v/n6fbx/d0ONMsawGWNNblxz/zLOZmyVgh1KiNf4d3FjzwTRsU49GL+1kW+AAwjTqc85+ccxQnnNtWvkBmp5Th0y0cRzTwze396lzZRPGUrBj/Ej/XcixrWlviGJ2tfwjYDGURlPr3Cepy6Qw/95Tn0MxEVyTm40t3jekyNyfATO3L7wHPhOJR+pg21uttXaFDn5lS9licsH58l7XGsjDizCz/FI/Gqb/eEp48yICInS1JW5TDnm6ZjPJeB9++sfyikdc/P+/um1LpzTHw76Jv50JtdUAkO61gzmCe2iPqfpnP4svrJC25cGE1/4XZVQbnlZFRgDWN1oiz2+ejD/oC9uRyWu+taia+gCWHFM+Zb0MYwJ/d9++uKUvynwkrxOxJCwPb6kf0ARDiL0+2EY0e8AbnBCpIBXOVptxETjPnxzTz2JIzu6aqhiinaKWCk/58/ktkdia4/eL7prdSCutuh3Jhc8qOLowY2B8ckz+WpPe0r+zUEzsXAW96qE8hZhg27Y2PE4YKCUmn0fH5/D3JcyP01Jw2eN2tt+2ma/f04dSK8D1xp5d+NVbKhJamk8O8cdC1PO9fwboU7qJxY7Pn++j59/+pBv/UjTes9x4/rtm+iHDeP+nHOpmQ0QdSPLqbe+Eb/bsC5tFd2FLqAHTgAAEABJREFUvLN4Bc9r9D/i59Y96c88c+7gBh+nsFiwbaW16LGxePUB/fjx8SHr27RB6gK8+N6ED+aYybk2k0/xO35W6Ws7mNMn9YtH5gh7cpZ5I3V9/iN+fSRW9uhyj7x7xmp0iR3U5UtEyunY4N8nlV/HDDdhXEiSvux0rYb14XvqRP8um+cFvxD2Bf87wucLfjxz/kyt7rX5bFUKsg6hPpz3yr9N2igkbJ77vCdXWDP4FtI188DNbkuOGLL1tSUsP6LA8ynz0MyZuufAzTM6OkB7ork5KP2lzjkwp7rPnHcCxli0nn8i/ox9fUa81t++Rfjx4234Wzv6jBsOyjWMY1RstmdB0trPc3nPfEBuTT2hU6zGbSIQuZNRbKOd5S1tyw6T+oTjv7ovJvgLyCTV15aK9QftrOIxtq9GOhnfP+P47mK+6DSRDrkjScixSeYFI3qukUzKnz5+wgk+5YCksV3xHLfb2G1HMEdYcDu5+eb91/H9978Ld6s1dBY1r8FwZvJYa42BpORg2XHuLuqenXlpPpFIDyRVg6iUyiS4RiGoYD8ToI6nHJV7DkA6V/gp/qABOBN0B+Ry1+sZXAcG8BzEuX+Bl4ce58Uzk/ewP80duIkV4RnHLVyvmcCZ5JRD2uKWvjxtkHtNgvNaeJ+JT9y1Nk4LyXYi2RxSZ3CX34E+7ynG/TWVq5urMPjU7z0DySOFKMCR8sHAiaB+ophTHukf0eMROU4L14mvANfQp4XLKe8sP17o66DkQowDCZdht1IWvdZWY6Tg2l7tonGecoBb/T+wU/f08Aj/B5LhFDODv7vRD3eP+d9LP8DrYq99Dgzi1U9MMMJ6LhceT/icvPtshX3k19Zj+4GBS10J+wLcTLJstcHXFp6WwbgC1yikRnxzRE71p84UpsTfRGMVetxu0qfUl7jH7Zg4hDURuVDj/yzy8dMnFpimtI14pau8ewrKI4WHsPI5o4eJpl1M+g4GR3jTNoVO0lhk/iN89rHd7tjp3XDcsHA5hvxWfRTbAJ701HuJIgoG7gndzqKIwB7qQH8Wd49/OJgYH4ucBfg5k/UzfL5ME/gial2FBc2aRNy3ih8VeBmStvwdiV93g/2j3S5aeHSHWB31rWG3MxNRB8FHBkAmqDAqf11p8OizQw6ODnzzEe9AHxYLxqgTWHWif034pOe+pbV/2LNTcB+3dw4YS7tlZ1pf0gfUsRNbj/ryC309PiGXMO7m6TPy12PzAXurl0v8+awrJdw9acjQVfID155vxm34lsNXX30dTvZdRFmVyI/5qrU+9bMlZwnnUf87EesupIlb4BU2clfumR0yedo7KGp7HhZo1VooAKHL0Wv7+T8MzRZG+LATT/3HSW0ueiDjy3x0LSWMRQttdTahT3OmudiCCA2TQ8kX7M6dyZOwgZ3xF0bUi45cpPePu5ubO+hr+zcUBu9u3sbV1XX6/Bq9YcCYyO9PxGv+agp2Mc8iQlgoOdnr8TPjQx07ydugFydy424bTlAui0X2k0ebsnatkfO38ebqJovKxnWtzXDMXGdesJj8TNFgvC3jxm3og9rxkqPU+5G8kv6FLmIFCpKUuhMu+HSl8rOEf/xQ2S9NXzNXqyP1kDwQAwWd+CqhfKoDj+r1BP7E+/JC3B3x60faPix2xKFOurrQqtDsyUv6k4XXhvjqkC9xYV/xavfaaghnrAdIHDf25Ex59FdUhFe/DVwFnAiScRwlsuAdx23aSzw+0+aIH+phBZA0RmhfsQBr3lNG4TKvI8+RcUq/PZC3bNLruxbv3r4NNwnMY/qKzx6w/x0T8LvPnxnDb4nRRf4Hxl15Nn7FvYWWO5rXHPvWFJWJ5ZT/K6b4jUVlWuM7XcXmdDoSG/qnRa8LHNeMaTt8Sb314Gi0kd3Cgeb5QExvfQ6ONe0Cp33MJ6BMv0cF5Kg5zHnG4dPDfY5FhQfDOJBvd3HD5OQtY+k3X3/N4sGIfuGV8d58vmcszeKU+JtTsX8Eb2SedJx5ZIIxswgEurjwtUPuHbu5ju0Xuyq38Gd0fk77h13yhzaq+s054O0QPheXzfszOcEaxNy3yBXYfIyv4fea+DGPqaNaGxsY5Hhsab0kv+IY0E9jsdONn6+//iZubq7hlXoLedQ5EYNMJRKO/CbNWrswr/X4nY2Uhc9PtGNMhxd0NMtK9rO2CaWBf3k0HmbsqcwCKd8K+Tqa8fCOPPOORVTrF2tF40276T/mMs+zHz+004EFq093LNI9P+FLM3x2yL8OJyHGuP0+fb6NH/7lh/BXlRwXlMl4FHdHPHeNOCOn6Sf61RYbaX+fy2fSRB/mZe22xbfUh/TNs/pCTlwYYw7o13vmg6SDb15hb/9I99//69/HV9hFm+jHa2LPuBvw1wqc+DL2mCwrq7HlWPj4+uav/j8zltzhpx/8n8x+/SUn+cbwAK6GHJ9ZEP4v//Wf44cff4hffv0U5rHgI4y01DeXWRd4rg/YjDtMlDpUZmUXp7nNSZryWcdUaGy3O3S8iexXtG5Jfauf2pXc2PjmX/2OHH6V9wu5qfWVXD7kxHJV8KfW4orxZDtus57Rn8yL+scdMvz04y9hXjfnrUqh70izf2OcM49GsBIUjnc2x0HHSOE99xmAiw/Sv9aa/Go3m/qQfwCIqynUs3J7r+LfldpHfrzeYe8rNkScb5gP/PMFG+KmAyfis1B9ZlzaY4sDtd+ccXYijs01acdnYoNcaszBNenXXmgWGK9brXHRv3XKZxYM9VvtYW4ft+iItsUvr4npHl+133a8iowT/MsY1qf7VkO7DUMfFbzKZH7ImMPqHbG+2Y3ofBv6Xc/8wzmIvuj1QIw3bKPN7G9zjJQX5fGYuIn94HOkBpRn+TVfTOSwmTZx3zYj45nmUbzK0NUl7zve31k/fPpMzf859NX8u0Zs3joP+ESN98svH+Ljhw+ZU5TPBYod8tr6Vz2I29xivCuv9OTLGtI6Rm3r6x4rOrnYf0tNLz9bdCu+3dUWHxsztwkfdBCfNkwdakNkO5L/pVdLwb9r+Gn4y0gcj+OWGn0X5lF97ADsI/XdxBhRkNtFFjfM1/iP/fR39YVp0l7yZi7O5yhbf3aRyKa+hJevNbR28n29DfXi3xQ035hDxCvfBDNf/IzcZYysSll8D7zqSp6se5x/vGAvgF/fwAJAJMivHswFq8IF907iem3Cq4PtuCYfrEP7pq/4HJuf59dKDHRPzLut20DBmHtmzD14GvrzDr/eIMt6HMExED/ntLe0jUFjwzgwP2vzjpzdsP2wGYBvkbkT/pA0ztjHMVG9eTxT56Yuktpf34/FKv8ny1X0wAvN8wnftaF+DD2zSn7EmXxtywA8UoCngwNvwe/OBh1YoX7E0DP5FxGy3xS3FpAsDOicGtkgWGNkd6x1bp3fwdOiOXfpCViNOxFcMwOjdDyuao01BVzXWkCApDxRjB+gaZLeU6hM+C6rmDiSDiZfwUdcPODMbjXfyIC15RqZF7nPOPCcBatJ7+CAT5P2mZVfgfFFJnAlFrxnxqKlIFLuM4FxwklPBEkplQK/yWLMFHJnC6N8tuhlWI9RcXRAYQv9gkDcXa1hIrP/RB+TTPzmYyCqIyf5m80W/IWAmhikDrQjkEiF2tXpRIFq8WthpAzZpjnpAbgcIWrB0pHAvId2OIhzDicJ9jHwjtjhDLOAw1+h1RzwdwR3tS9klV/4vcUSzUHFaxOq/vJAsnygsD6wy5Aw6NY+p4Bb+l9gkw73YHAJevQmDm+laPwwgfTQNUl5P/vim12tyVd9faYPNM7T3/CbnuRcgdHe4vB8wz11IN3gs8Y2yz0T1sxq/wMr3nd5VBf2EydsoPMpfS79FD4tBLJhOydY2Rgo5E85MVhIO/zj29hcezqYjNstiXaMJQniAyhaOhd7LOeBSs4UNTN++roTDpxJUjnErV/6+7adMvKMHqlD/XmCD+MPEaPVmrQG4si+wqujnsFfncmvSV2bHVgQ9eikJ/v2DbTnOIBv7+6IdmQhGBMmuzNxYEHpTotNXO6EGE97csaf6QqbGfs+s9h4ZDBxMdOi1OL0/vEWHe/R1JlYnzk/pL4TJ/7o8YCvXfzJIlsdOHCqS/XmADmTQ07YR/479CKMcq8wYo8O3Gm6vr6OmzdvYr3bsHiMjALThNNOrdX0LWNPH1Fn+sMRPcgHSsn9CO8pj4XFMwuwL8joM8hiIqxfaV4Ed1OGiRieU0Z9UF71d/XkQrTFwQk4oLG7tgeWa2GOGZfkoNeFniO0zmCCQmhHSISL9i6OOVCbu2d0UUqNNQWiA++421LYbGNDPqr4hTw8Y9NHYtXdyQPyuTBV4DlbV0O4vrbMccZU6hvfSf9pNeVU70fi4AUeFx1EqPcButK0QPVNwVWp4WeCd+34yDhxf//AmHFHu2XH8T7tPuNXBAA5F01wrs7Vs3pQXvl+gV7CEWwWFysQH/E5bfGEn9ieOQoHlqi1IsMizyWX0GWxI3oUp/pSjmwUivKof0tXh5d/9SK+gm1bq7FBxjWLFj1FeeWeOC9tVQr+VaP10O1a+BGXvJkfncR7bxjGaOi0wqN8COP9Vlu+BabtWl10py6yUERuYeTHhboNecXiq3uFc7Hw+EIMoZMjdplem/ilsyMGLGJP+Jc+IIy6c9F+icn7SJ9gc8TFWHk+4CvSlB9jwx1V7ew98/uMTTwXvz6nr6hraV7oC1NbDePQpo9UeO6QdaB4HIYhamux5ih+aw3rhcQFnLo54j/KXdB3pekrB3xXez3iy5PxXyLM9Y5bLkK6+3rNBFA84piAn6YjOeaFfOORWKMf6gi6hrjN70teOxFjJS58rTdjyJsyVvi2gzJqG3GfiLvgIx4OIa8V3gs3/NUpdd6QsdHX+/Yx9i85O0C47lvIs3TsX7pCPVIRdcnHyitN+/fgKqWGurq+vgnt01ol1wCLzYwTcSTNV9gKP18auJVbfGfizWPy7Q+bvkbe8f7lufCEjU+zif/CgwvE8nFzfRXyJIC5SdmV1fFjgS/oJqghz/HCItDMZMNnFR7l1YczhKyP9tj1E5PMR3bqJ+odcUpP/7vIoW174nCg3lQH2t9nwp7SJmd0WMJadJ05sPGoYP+ZRa/n8G0W6RgP5rE5+0SIQ3xv2cX/6vvvYrO7Zl2ihDnNcVVfFV9rFdOVwEjk7ymsx3xjS1sdkO+Av6UOT3M8kft8C+f+9i6snxYcA/miUeM+sfDzS3z48DHu72/hbZlobcgT5mB1F3zEtSol/XLxJWhjFG0kD8LJF0yBc5+5dSIPCLsbt+ScFubO8FPOee7krxBTm8023rz5Ktbo0gXAFag7fEZ7ah8sB681rsk7yRc262uLWisxNeVbLR/YSLtlIeRIDtKWxro2EqaAT/5/2/QNdeHxcj8HAfhblZK49QtzxIAu1uQIeQo+M7F7wNc5BW6RSzmk1cObtF14eHN9E9f45bjbRsoCXnlTZwF21a8AABAASURBVOpmnl6ImzlrKe1/JKeZp7XlEd1deDMkpHVG3x6LeDzRX+FjT71kTagcK/TZw4P8rsch9E/1ILjX129uwutVQSlRQpssMi6TY2kom3y40SItbdDjw+ItVXlb9F3DJi1yLCncK+AqFfGWJqsvxLf+MAzbcMGu8FweD9hI+Sf06LVNnZqTjEmvT8jWtRYbbK5evWesWD/e3T/Gw/0ePzuwUXjA9yfma3tq6XvG9k+RC2JsWqXM2G2Df9mUWzyOV8uEfw7rCe+ZtyZyvXzYT+141ObKvsYHjEvHPfPkMp4wljImd02Z7WGL/LXFg4t4yKcNrUWlscI2+slFp9pInDtk3LGo4bWwe+Yy6ke4frOhlkC/mTfP+MuEm6IlSCVvjOXrDXz05hdoQ9N50TP1iGOs9LWFsgu3HjbRNWGxtHkWIV+wk3DW0zb1I788yq/nFxhzjBvvLpqCAdT8hB1OovCvrl51gT+8dk5+tSfk8I8SA7q09fChjOaPbCCp9kO2PfxbD+k/4tljT5YOYs08qvX4alej1kaOXcYp7Ses+GyV3CCceTOv0Y85uudoHveeeK1BlT0bPvcCD97/a22o9v8A0f43oYQVvnbVwQw+nd6mMbynkzmQZ1DiGDrYiiAaSGwjTlRZRRXFJUGKyz5POIuwtVVWiu/jpx9/YpfxU64i6igav+E8FSdJOHA7sfGNBHdKjiQocXE7vC9cqzV6+uSrohXn62gcu9Yo/oZYk2gsHh3ADII/OVnBtw2SmeKDhIOTidfE215Xz3uSqzwl7+zy+5aERZr/e1FFXp9bePsrEwaSOjHA1ZH9PKojj4v/MsCWmsm5hz/592gTXtkSlhOv1bm78rYHdr865HrHLv5bdte2251QJNs9RcKv8SkLhfsksxkZ2EhA4nCwcCJooqADXzSLoH1tGfQmWgszJ/0//vRT/Lcf/lt88g9PUmw5uZUfGx2BJ5SLrUTamgS5pbnifk1hbcLs0XfXKkCRcg6sKg/4RON+Pqs8+y0yzl/zFHY4k0jnLMac3M/Y5MCAO5E8L9eeq5cDA6wDz5HnC38F/pK5LL5Am9c9enDRZYB+ha+kBV6fr0iMqCL0nUbRKNz2ahfbGxr6le81PqCdPd9ux0g8yKBuoSgaGmdlaRAVa67QcysKflJbFzYA0+f4AY984UPes6XlUFtZ8PATsHMWUvqQ9PrWwNNy4PHcNwj+8Ic/xIePnygmH8NBWJ0IW2uDlZqtg19IJS4oJI6BAdLBUltBEt3P0JvjxKAzIPPNzZtYk9Ttq90aeqxllXAPDALSdnfnyCRKuRAaCc4MshM2nKLBq/raobMdOz1vXnf7vS9/FhXGvLLbtwI/DtsYt9ucvAxprxb6zZrzDT5krGVfKeET4sj+JJo8woh60+eXHah9uBjiGyAz8MYoILFSH5wcmeB/Jm5+YQdW3YlD/uRFOvYxZ/kHGh8o1p1Y7pkMmwcnctHD/T0FzmMOpPYV3iPsoYPFl4VV95DLr37sSasNO9ao8HIg1twd+/Gnf4kff/ghPv76gYJ/ivU4ZKF6zUKVhesau4hroiDq0dcO3VpArTdD9Phv7Wroy9pMGVrFX2jSOxIn2ky9WOjKl75ibjCe5GPcbtntRf/YXRn8dUzfpjCnvVAE28fmQrP5+Cd2p//AjvyvP/9C4XeP/5yziNnsiBP8S5yJBz37lpS504FdfkrBE4vyy+MKPy0hX/Iyw6vHPTE+4V9nOmiPAfmVjcukpa61qUduJI4emB7dSPsMcYta7eJz/Uz/EBfAfAtMiI1YxD/0G4so5XPXXh6EFZd99Td32tSbzywKxZ3F1+GJMe0xY8zicYNt+tEYRC6M5hji5sCMHuVX+S9jmGNOJU+0VkNfDz7Kra45DRcZhs2QuoVTiut9aBNhTk5QEUNZlVG88py8orsnFuKP0z7jtkBjQD/KcmQC/QzPz0ff6DsTrzWkrY9VfDL4iEN62ZDB6z/xv8j1zIKxtGtf8dcxjHUnB+JKPqgu3Zm0cNw7IcK2oMqFbYv9SzsSTyds0CHAqmqlyI+6clzVD60Dnsg9jksdMI7rvoG2293EZndF3tgix6JzebavvoOhQ/704c+fbuOOHek9i89SGccNC6KbGCnAIU3cvmDDg6rMidQ4buPq7XVcXV2HcvX4lvheWAQ3djK/pExJiUclFwZkXt9wvPK81RY7cPX0l6/g00qFxgI/E9P6lX6y8D6HujFmfUvyIzleWnSDt/PS8O8LLicVv35kl53c8ZHjHfIZP5cF1j05Jn0WHdvHdmBB4hE4F9/v7u7BOcfIApxvEH377XfhollXW07kzI+fb++x20TeauHutm+QCa/kt0zy72ja5sxurfnGNwFufTMA3PZ/gXatNa6vb8JfpV82/67Sr6X3//of/of4/ne/wx47csFMbfOILZa3cK+ZiH31zdfx9//w9/HV+6+w1xZ+z6FviNMcWHBsdSZd85w8YBDqwBaXvOD1C7oWxppHvzSOQBZR/iZKxa+DBSl41X7qiUsen/PvK1mL/frDz/HLzz/SyHsP98ljEIPy0SFfBw7p2BxrjAX5980T3/RwHMN04IxotQ/vb69uoA8SlQlB7/3d3/9DvH//Dfq4IjZH2hDmgdZXIPASYl8evejoWmxceM8FMxuKjMqD66ttfPft9+B7jy/fZKyWrqDjPZPzz7lYMzP2m7sq/Jv777Dnx19+DPPhhL+rT1syThB7bv5VdmPL2DyiN3VmCz4V2uaBWXjyuXrPRhzr7/qEIgtjW5WC2v7UxCMdm7BdramH9WaMnjEv+IAaMZfa2rrBMVxcqAMlLba0v75hrXupB87Ia/0rfdBE12psqVXG7SYqdLxvXAqnzLP6JtadAJvTLos70rO/seQzZRWPcWT9on9ljFEvyMcRPRjX8mPu99q32n5mHPWNr4/UI0/k7Q5drIlH6+pKHBq/Lhj++NOP8Yd/+QP+9xPjwIHxYMq34j4T+x/ME+hWfsgSsp3+eYDm8XXswdFiQ03lr667oHltfQGdxtggv+rQplytVXTRiLeBPmOYb1vXRJ9Nm+g32kllGz/21Y+sAzyO1G4uNNnBBdyff/4plP/I+HRSp/iWvuCbvx5T3zhVJVfaf4fv9pwfiVvHWo84Sbh41/ABdePYZH1h3PsbK77tI2/qoCHDRhzjwPhQkaeSd2tY16pf8azlkblKg442cWFG3M4bS6nkxS1trQhxyxjyX/7j/xL/9J//Kf7rf/5nFrgeYaeGcT5QOxk/xuADeU+eKr4UZfHDR+xqrtRP5M/nz0+P6OMujs6Pu8oYNOcY5Thls/Z8Jn8/kavVj/1OxJm6Cz5dLfmSwwoa1n9ZV8BzwX+KbeWDEossnAeWwrmNm8xDXAdwq1KWsYujdZrjm/cHxsg1Y5e2GPAbfcTzrrWs9+/w65/w3R+x648//hIfnT9SL4s2ZedEfexZQHPctZ6Gg2gsGK3ymVYK5kwBuZLNRegVMqxKSZ5WwP01fxer/KUkdAnvlTb6jrL8WO7gJZn4cDiNaKB71BE12yVgCh7uwJYBhZMYRKsFA/iCieUcTpoACxdiHnHmT58+Ejx7HH4Z5A3UHqdaFQZh6CYfIDlSHOo4E8n3jMd6X/wmCI/i1KHkLUmizYTpShSbNylE7SuszypBU4TjGadh4jKRKI9N3BfnNeAM2EeC0KRlshHvZcIlztQJ/B1ItMRW4vN4Qg4XjC68SddEIe7ko6tRG61W9CRD8FxKVK6Dj/j2JHQbT8OJcK50p47REztmewMLutP8Qo8gsFp0rYFvSSZObHwgD8qirgp6+dO9ZbI6sTvloDSDUxlhPV+LdUL2wmApvDy3VnNA2DFoKItJzwnqwKCs3kqpETDruYljTeI12VZlQjb5OL3aUR3N+JZ8zQ4GnHvUViahI7Y/kvi9lh/h85z+9pt85gOZo4nbSbZHLlO38viFPrDi9bkJ1ILbc2F7dLZlErwdtyT7MQvdgizK3MF7Jj9gLvfkxX42YQqO5NFrcUNKVWOHQqHXvI2vzwzK6BtZX/AX5U76CRwku2BwKhF87eCzCZ04KJ6AWXFTGhU9+jbMpw+/5i79BC6b8LW26GkreDeRFs7try6X5xUaFVoSWVoBdiF6Ru4hfDMg7fVKr9Uaymf/A74mbScdM35h3xx0gPG5fPat5oDo4DqwGGDTH1bAyL+0PP6276VIN666V7iulPDaCVwFZ8Z74PfoQpks4GZ0KV0nH/qEMbq0KYsf76lnedV3NMqZWPHvGzioOkkSh/z0raVugo99LM4s9FK3xgXySuuIvu/JYXtiM/HhDDM85Tl9jR/pyqP3VkU95wNEL8hU8ImKnSqefIbPYxzAeSAG96+LTMqtvuI3HwvtI3CQCwyIJpaHp6S9nJci3pZ2VJ4S6ItJmTnbvkIJblzPFoX4l/5k/tZOXWvJ05Fn2lo5Av7Vz6oUFhPOuZNsPtz7v60dnnPRVgnlWZqr4lXE/DIxgTxQpB6YPB6yUA/4EVfDni5INBYXW+u8/SU+1LHF94y+he3hqQdOtOZTj/rCqix05FV7ObY0YSlm9UnxIIwiLw3wVSmhvDZxrwo3I3LH/kBRaq5/Ju+c8KuKH4qvqyXjVjoz9+1nk2lziHnTZ6AJFyb6voW8eC1fR2w2gVuc+kPBRuLu259iUZ9v8C7ehW+svIqoFXtyv/VVk8PHjA1mcvMMeic+JY9nBLWv4tjfeJDmjLFLlGi1hsUbYCG/LnI947/p28BUZFSnnUdQigPEmJ7eIF1we87dlbadc9HZSVWIvwO/cnMEAtuf0/a+QXNgsSHH//MfwYfPQ++Ijo/kb/Ujj+JQd7W2jEHpicfnB3LOnqY83gMJFAuHSuuIoxYN/+hp6lDb2x8IwBEG6PNrDMiH9JTVQnZDvje3Cw9b+CCa9ISeXUUmcPaMYW0Ywz48JV6nsHh30nLErr/VFd2w0Rl/muNIbKlv+zk+Noper4WBcb4Lh5d8Qccwp52gr9z6TcpO7SGNmrap2e+LjIWYJE725CPrKnOSOUv722dpfwT1Ocn6QzweJ/xywb/8z08DMvr2jm93mbshhKwz8Y685KXMBXQ0H/u8w1bKM2HfA015J/LGdJyJ9ykmbHbIxrm6wA7qVDutqWGcaKl3J4v+jYzrm5usLSARZ2TScilnV7P2yedMslbo4cTzGVorcJaCT8FI6gy/esGvzjznFiKorxqcEHrnjB1zi3zO9Fcr2iebeQji2tj7dIq8jx+oR3Po3e2nuGdx5P7+LsyB2mhGNuFtJ/pLd8VR2Ro60vbqdLPZwgb2wr58o/Ls+uomZTvDr3iUwQXNb7/5Nn8Na0dNok9bs63gQ5zyIpzjwYl8BClZzcPiSxN+TOOZshhXvvGnzqs4ViUCRo0F41M/QDnJDwxmX8c+m3TkzZzhwpBvI8inDacCfJFHHNKWCWlUdGm+8VwefK4EDOA2AAAQAElEQVRv2vQJ+yuHONSF57DEJdDeAJG0L/ATNuVW1K5G+kQsdJVfuhWfUL4V8q1KSb4KR/uI+0j/I/6e4x7+6TjifZ8LJ59LPhjDc+/P6g9e4Cj5kuf0aWpuc5H9rbFU/uSbQ9DwnnW6fzNUu6m7A7FhP5Cg2zkX3l7gZaFxzrF/zwL5I+PpI8cDOcU61ufKK3+Iu/QlDh/vH1i0Y/ER/5Un65g7Jt3qSvrS7VqLgk7kXT0K5zNxohzGEnW0ChcGWEEIaXTorqefzXxaawtx9dzTh7r2Gkc4uLhs+o04wZZ6E9a47mrL64yfUhLMunGPjEdkty+qTZkmridk1h/lFfSIW0LZXXASh/DKoE2k1Sd+ZOwKY+E5F2hdmDNGxW/tYDzqD/IjLoTGBDPoz1EbftTVlLugJ+XkIvODOgs+5mIO4fhgU0cH6h033G8/fab2fkh8tYIHXKuCnHB+QjAXUOQ59VaW/DRjrwk/4bFoaeesnXw7yGfKZZ9D5sw9eXeZH0/kF/PVhJ58PoNA+QJJ5Fm+Lm1VwLKicVTefA5P+igEc6HFSzn1HpAcuAJePagX+4i/thaZf6jhO+RTzobe1UUFXr72jE23t5/xxwf4fc6c79gjbE9/wNARloBneVcGc0/HA6bl4WbKCfk8Dz4XfgrPv7QV/OUzfoAq5eb0r+W7SPcXksakK2n0nc5RShe1rqI2AsSmc/sQAx5JcAaYk5RWW3z11fvcYTFgdPTdbgx3h0ykOlHiTeMtIoIiDKoMZIwuWgNPJ7OP5/ZZAnjOQUo+TEZpdBCUUqNVeKPhWRSZU7ir4KqyRwetJclP4aB1YJfyyUKXFVZfo1NIk8F6M8TmehvX1zfhbte1bymMY7SBYIYJeXgh4C686rw2HvFd5JEnC2B3uKWpHgpCdfBWaQGY901qy/2WCTV4IF51ocMr+0ghalDZz4FsTTE2wI/X0hXepHJkR93rgQJqe7WLm7c3cXNzHVecqz+f+VZS32oYVBfa3r9ntfaBVWgXhcQ3M8B1wF2z8/H7f/h9/OM//mP8/d/9fbi7hxgh748UlgcGHfEo12Y7hsXM4IJPV8kxBXs0xhCExT4OxtLqW0u4cbMNX7nWH0wM6lXaXovTpH0g+XtvZmIujP1nCqLpVf/Bp6JPdxJG9LSlea3+1fkCj72BN3lmAQgv6rZ0LdTrqhT0QcLFh8X7iE98ppBzV8/Veukqn3x7lDd9Xd85krgDmy02JJmThBZ+Z1wQPwV3wS99rvxOVhzsDgwW8na5rz6lbZNPj6ACdUk9CnfBUwJ9Ird0bu9v81Xw5IUCV5zKTcf0J3enc6cFn9F33M1RP5fmotcjhYX9QBnuJrsSb6zAOv5/FTsKza42bEVcMOGZkfmWXYwjOpXHonyxTIQdgMRVscluiz9cbbN/j0/22N2JjjEmrZwgP085IbBgVcaBCfoWelf0k1/17VgmraenQzggqpsjtrK/tMTV6hL7pS58yL99bE/Y053mSX6xPaziYmhRAemsXY7ozlgVXp1UeN2yu2z8O/GxUAA0ixL1Lq6Ljkd2QuRZmcV1yCLQRVdowI9yQdBvnPFd/cf4Ep/PbCmHvHHT3ZphM8Sbm5v47vvv4v/xr/9N/J4d7itiUd6dYP7Czsp//E//IX78lx/yFWp99kBxcIff+lbAL+z62TzXhy3Qg4+TszW43bHrGbzNzQX7GQd9I3fSLKrkKRlWR4WOfE/khNQ5MvjMIt5X5v11Do/v37zNvP/N19/GN19/FV+9/Squ4blnokz3tLP+tffv3GATxwr1qD4lU9FVQ+/mr824ZYfbdhXSqbVFA8/Ffxt8bvBFF6a0jfp7In8pj3zIj3728PqmgTGhvNfk9B3+NY4jC2ENMWpgpaXBRNda6KsuelV8CgDimGzCmDThc9JZlZJvlcij9PS5FRjE+803X8f1GyZurzmwoNtrf62Aa/PIkTHHscf8cSB3Wpjrn+JWR2v8f7MbY61tOvP0DH25P0cHP+qmaw22Fj+HM85raFdj3fHCuOnRlfCwCoiLQXgr/Wtt0bUW4tkQk8boBl0r74lAe8Yu/gqa48EtxZtH+TM/gUEWoYfGQCwu6e2w8Rad9uAlkebiz08//MiO3234d6R8S0C9+VaGuNz1vndSQg7U9uq5DT06HVNGpYVphuMSPuvRibjVyYAeM4dU5Eh58Nny2rhGWbFn5/Tz3S27378y/j+C6hzKm7bHFm6U6OPJE2OmcjluLXJcxZpcqWzSUZetDlFrF/qmIaoM5pNHxj8XDIKP8XxkrHqi6HXSpV0P5Btj3RyJ0qxtmUScKYYPNAp44mlVImXu4L2gU/nXT8wT0vKesSmPyzNsCT35GrCfzfM1ix/aUjvo29rF+z4f8PVxu6UOuMoNDO+9ffs2vv32m+UtE55V6A/gu7q6jqVmuAqvpS8udWbs+kaQC4TyaB91YlOXT/tDmGscN90EUOYt+FrrmdgeQr0d0Qnspy6NZ3HoAw/ozX532O2BmPXXXl/IMx9//RT/9J/+KR4Y5+RlwDZb8vLV1U0Yd/6dMPPc50+fwj82end7j5rQEfL4N2N8SyVpYoTUMTmmlGBiOOfis3wai9YU6ti8L41h3OZbp+N2G+ovcxD+LQ+11Wj4ZMYbzz2u0V2FpriVT/2Yj5VZf/DoRF8/STqlRulgBGBzataK6ObIOITDoroStWPBHb6tyxZ/8628iGGzIVY2YcyrO3XlWwKOC0d80Jx6YCzweGSs1keFk6d5nlm4m/C/xR4HYuV4eMqY/YQOtd8zPCjLuEUHjG21NOq9Q459MBY7Yuj9t1+Hm3va4ERuVMfq0aP8C2f+VV/Bx4UZdXRFrrhhXNuCu7UG6Dnxyq88AkrXJb+cCADrAvEeyEvC2Lw2vvb4zNLuk39rfGuXbMSmsDM+pL4dI2pZ9C1dfdu25IE5deKibdbR2EF/hgtsgK37FvbPho2VJeVa0CEDX3idWcRWhvk3G0LCDeM6KrIKrs2l2YNHnxqGdehfa2JUGOWXtk0+1dfbt+9e43QX4nikVv/MYqP+Lvy7m/fx7bffxd/+7b+Kt+/fpd8Or/6IMkNbDsSN+e39V2/Dv2+oDQdyadcaIGIN7DCRsz/Ef/xf/n/xX/7zf46ffvo5jEn16FxQezre9a9v15RSJZ/xpt31YX3NGkhVy/9AnPS0jD1uukh4eVtWm2YNQG1vzrq5eRPmYceiLuN04YthKWnM6WeHjNvL38wxv4I2hFRnMqTOL/2959hlLNhm7CRwqwvvjsXWRs9P+/w18zt0qwzGpP5kHSmOPf706y+/5lvY5pw7xi/9cAXhWvEPxtuRWLki32mLv2PO5N8D24xD/vq9eWgmFlel5KKub9mv1+swhpe5y0i9s4nrm6vl13t32/A/QynAy7I8FHQy4ieXtuF8A37tW3kmrPJLR3jPbcv9c44/XjOwogIYJ7cknJNBznGEZSzCJ3pa12peS1e7O8as9Sue7aCtD4nPPOtROmeMpY4TLze9p06+/tqx5j3y3cQ1+UP5V3Chj+jfV+QF9WA/3+bybyDqHwfmB9pI28+MlzgCWIlo9OKJ+G2e/zW28n8ZoVYLKwXFdwSPhrPpeAy3JI8525mE6/P1MGqleLFo1sEQxIRqM2h16ovDiVPDa+QK7pGE2QiorjZApEtbgYCvycX+wvY8XwJAuBry0+OgJpBVNcBxR5KGgZ+N8xf4cwX9TDCeuBbfCcfyGKcZ9zUSZL2k8/d9CxcpfO1PufBZfPCchZw8V+hIVxl4EP4NBpOHyfAI/gk6wUe4wtGveDqS5ymVsBT26rEgIxyD5lWXPLffmgQqDfs5OWx9DSdw6sjn4jFITNTqxQFqRP9XWShdxTXHDl2ZfH2pC7Q54B0Y6LWXbZqOaT/5sxUEFY9yX19fx3sGluu3b8Ik4HPpnEE2ozvPcYtwgFiVRUp3UZxIn3nuUf0f0ccCW6KSRDp0V4p2CpKTOp3DTwcOvoyqkfavwrHw6MApX1JIPQGc1wCLqwen9k948CYcwkrzS4Mf7Sbf2ko8GB1MERYIS9+CDXhiX5oPte+leS2OSz/vr6AHtz6Cb3yIr9eJE/4KT+yzDEYvubrvtX2VIYABJCzSJnxGfr223/LIMzFy9LvcTD5nfFpcM7waG602iv1d7CiyRuJhQ7Lu0Y34bLVCEZ16VAZpnugrzSzEGQQtsHw2bBiImIxKThpHbOhEwOfaVPsqg/ZstWUMVo611dBeNenUqNIs6JVcML9MLMAe8MEDO+FTyiwt8XT07VvLyXmlr/xeeJOePCI0vjrlgoJ+L19Ji376E5bLnbOEp5ibU5/QQUbxSUsY+12aeC18E9/LGfqVInsMF2JadWFPg9oCUxXkUSZyTm34cg3pL7guz1fLwl0AW0p0NOU7he6x4AFR4vE+txGLGHhZYqDUEsaeA+XuzXX45lUHH8KdEGCi0N+z2+dRunTmEVIho7JM5F13zdTBhM0y5/FM2BP+4rV69TobveVHGurd2Jcvnx3RoZP31A19ESlabeiIxjG4od+Jwv5r/MXiMnXXNx+HOdH+4rrA4oWQ5GepHGvmW2mLw0LZY2vquEZF9kFfJq+N6c9DlBX90FPXKqTxLeST59r3UZiwczMnOgd0RYLhstAiat+w7RBVf+lKxIrbNPOXzUK/9jU8r6UE3/BHHtG9estzup7xlbM6AYXw62GDXuQnkHlKP+3g3eavGGgP8yFeQI9Ey3GhUQo0ga3IpBzCGNvqyxjlcXTIej5P8fRwH7/8+tOXX5f21XZ5lXfbhX9xJq9JZaEn/h7ZnYBYgBbonWKOKRekHsMcZVxr+zM53iPdw35V/trCZ0c/xyXpda0JkvoWz3zCS8m18i4+c4YTLCdsBxZ+ptztpHKAuUrfxngvHjgkH5zR25yTdJFKXzzqfbmeeU48c6Ge5KvUmvFGesm88MyE0V9JtUif8X8jbtEFRovFV9TpkTgRfyk1Kji0k7Ekz27CyI+4B3xvu92Fx7wH3602OchaQN5wPx/RtCcN/dhXHtVxQPqM/2QDWLryq52X/jzh/qzeaPJhX/kSRj+zD0TD3Xl59ZnnsJP8a48OviqyeF+YEd1exoH1gN/zzImWC7cbJ4FcX/Aqn+OF+UZc0kcgWcEu+DS+rs5eOMqHdIzHgbjUjlgUfcwJbw7ZjVt0NtIX2eyDIeRpDbzPxmEbpVR8bmYS7yTsMY/mYuXVDhO+UoI8gA30kx55emoiNJz+diA/JSz409bokO8yUWRRygld8KnopaOtoIcZ8CH8CPv7XHj5FfcaOurAY49vqgP1Y5sBtHluA22oZ2XPeKJvYzGzwmNtNezLD8CQn58q5iTxPPfHn9qK04otlFHdc5lffUcdiUss0rcO7IGVhyPy6+culpgvzvoONDxm4zzwvQJ81Sc5t59jh/1yssWC0cxE3P4SHbHbFf4+brEP/aRhl5/PWAAAEABJREFUDIqqqy1aWzOm6f/4BDqZ4OFAnp0Za/XVFTQKTtnRKv27hv1oG+x+0a32KNpCgr9p8mbTluK9NK9tXns854LLH7HjiVpiYpFxn/7g8zM8iVJ5VwVmuFBvjnvaQ9odcsgfjzDLGR/Fb/Gh7Et/7nDfp39qXWthPW593bQxsi16Vb4uFtt3kCishRsNEa2iL5pwbrCqcwBiDa4tY9mAzxRIrKJEBZ/PTvAh8cK9jns9sK1WQrFk7Xg4HJF1nzzrHz43lj0mDvrF60c71Aqm1IO5L0BNIPLcZ/LFKXqcU4/i1jfMj6kLHnqe8wf0gmCymI2kG+ZJx3flcqHTozEFEWCkCwK+Z5xHf8yYJidrD9HJw8Ccb40uEDDz/jMT/yM+lfTh+7cyee+MfoyjFXjVD4SS/xm8jq/C8OjLt1zOIOj5RWblEn6i38E5EDTFK/gFh7TV1gH/1rcmfFz6wsiv/NuEM271b3OrCzg+Vx8uNJvrL3D2nV/cJDxn3TMQF1tirdXmI1WcesVSnM9xYONIffatJrwyV/xBOcSZnVK/58y/MzyeaMas5/pdHp3jwog2+9IQji8qrPhfCxees5WKF6EtH0JAP7Ou0P/7XAQkb1PLO9ZqS4CBQmLs1VqNRaZd7JDLTS15LgD1tYVNvmutscb/O+6p7/QPcMq3sXrGLtpUn3khVx9pPhM2/m/wQft/CSkXi69+Q/qk0xA83lreImkkMIsJHKbgpjnoRFQMKoygR4LJFV53QNzVcRfDosyJyQnDFpxhKZoH1l7mHLCv2B347tvvw51jHcTAsbmgcgKp9ybwes++m802HcgkauCNTD7WmyEGjl8WA2SIptMsSehVPpJiTyGhY/I4E4gTHVeo3eXy7xj4X8YaeD7Hr813cI2TE2xeS1NeexK0MDqqAW8iNIkCxmDZcufN5zrvpVDvastBtHIUbnqec8HsheS2DOYTtEoYjD0wym7QGvTSNagsvoLPkQE8V0wpfOW3r5UdmjF2m6sY0ZG/dmAgaRPfonD3cs+O+QFdqpfC6lOlT+uHsBD3HLSgOsPaifmTOjvnUd6weLTW5aKJ/S+B69+OcFfpmd0Zd2Ie2GHKN7AOj3FggjFh9xlfyT5gFqt0sqHQUmpUdKnt1tsxNtttJpAti1jDsOXZQGuhzuRRXUSpQfYCRcnWMzBr11IY7KCRySl9h8cQPKHfRQ97fG7KAadrjUnhiN/dxBt80LaD9obklDToevl26gl4E5eLjT3n0lInwngub60iC23pLy9C/BGOYIJvCf7Bo4Wj/qvcwqobIcVjQzjRvtrCouK1H3S1/xY92R9UufDhTs/f/qu/C99E6NdjrDdj6ky/POAn4uy6GqtVzQllxY7S1Ifub+/CV1gf9w85kPTwr7wyoB39uy6P+E0mZnxnRpfy5+r9NXq7vrphh3Cbg9QLyVo92xA1+Xf33//ZyZ0W+ZGuz7JJZDEhOqKwxFdOtC/+gg2Fu+jIHVV5Fv8KH+hri0oTzGfmiQV/4f7SlH0G5wu8H10ABdh7peDn+KW+PTPBrl0N4wBNZ15wx0l5+tbST5xArcch5TyD40JPXO5obNnRSF6RR35LqeGzldcYSv/oaw0XI3yGO+SvhqgTiylQhm8lzgyG/krakeJD3vQL+1ksvH3/Jm7UObtG+sFALtMXrvBbfXcctzG0MQvQEiVzy8PDnp3y+/DNoM+f2Tllt109pU7QS/BRRn1RHs1n7n7dsQPmQB9YxufKro7OXD+wa/8v//IDCxIf4vbuPpzsi0+9pAzo+qJvnACdtdShedP43qDHjFf0oS8puwWLuVIcsBTyIk13nd6+uYkBn3bRQzgnbtqqYRvYien5OY4uMuTbHWJE6TxQh3fwaiG0Ji7sI96CPUrBFtBXNltXG/bCZl2JFc/8g67GqbzY3/z+hE4c0xyLtM1itxM55RD+XRp9PH9P//mQixKLr8653qS8u6tt2K45ms/7ViNWZ1Q0k5OmEN+ML07+XR7sz4OA1Xhggfaf//DP8T//f/7n+J/+3/9T/If/8P+NH3/4Mdy91j4dctgqRws2W/KNf5/Rg/KuKeD6viIbcQZud5Vvif3HxwdBY6QYv7m5ju3VLhe0WkM/wGuDkZxYuQ7VCj5pmv+fp318vv/EnXN8/dV7cGzBVZKvZbx5Ygw4IsaZcaOGOWtgsmzr4HUVfDC+vqNPHshVNnXtbre70eagB3zWNxWM+4CJgn0q/U/Z/Qx+OCKgzuSmiRzkYoJjnv/DoG3Z2Z2wyRzCzMDlTiP54IivarePnz7njrDxWKLgr1tk+jqbOe7du/fx7XffRiPm7APp6DnfME5dE4/XxKUx2KeuWpSVukaH8Nlq+xKT5lH/vpR1h/6u7Db5ciJSkK2jee1z6diMqzO6krczi5BHeBcG5Ycjjc+MDWH71kJ/H6iJjBXvqW/50J9O4FHfxrr9jGv90fGtApB+Tlzrn96Xpjw6yRNPxuS7t+H/hPXmzdvYjVdh355xWJprJjcNHmptsUL+oWdc313F9fUNu91vY8PzgowHdL/fPy8Tec7lZYs+f/ftd+HfBboBXrz6LywrRmj3ATrjbouNxmic+0ybXH6FyetVQfd9i9q1sL9+433chNMS4unh0fpnTW4QX+XaSYi6WfiCN/LKI7v/t8Sgb2H4JoCTM3H6puj1zQ31w1saR3Th31O5Zsd7k7m4JS3lmpmczUzGdNYaNbTFuNnGDhnts+HcBXM6RP5dJPT7Btza/eHTx5iPx7h8jD151CaYK2Vp8K5OhanUuV4b09vtlrgcE0Y+7PfEIplwxuFALt7sqIPeXEW+KQK8utE2E7Gkr5jL5+cj49UE+8bbOWuFiTwiD/KsPsRZW8Uu1JRN3dcwF9lcNOv0BWJmwP7DOGK7lrYRx4HY31PLZs2ILyQu4MXrc4+Db8+QPyqL/d47QN+mXANxp6+uOUaJUJfmX8dpmGYMKgsvdaEpPoj7pbl4E8g3o+dD/kqn8wHjrPUt9I2bN9Q5u5HcOKSvS8u3hd+9fR/aybHCutNW0H+Fd5v+8uvPP4WxNjCGGTtumByRUd2Kpwd2Jlfv0cH9/S0Lovfh2Csu49GxqCKzsa5dHIOMUfPaC3jUhXbNhQqA9HPr7gdq8l8+fmCc/iU+/PohlOmiiwJN9daIH98M/Obbb8Nfvdy92l+c+Xbjw2O+ySc+4VFtlFXk54D+b28/5Rvpj/t7atFDLigd8Rtz15k86/GFo/0qNLXToB2hWzCUPPmGzccPH+Lx/hE9zaFttKOtB67Hly5Nv3axVXwTspuvD6/jrTzbtwKvPYRVThAmv/nDgMmT4Pbf0ApzMvy0q9i2xRq/tNbbchzlE38aaJvtmHYPPtJR1zMxbSwq45Fz+VBn+vKEDvR3ZVZv+6c9NviFjZzlV2w3xt24pdacqKFuw7/9pF1zbEKuu1t8AH+AQRgN5mGMXfiI48dMjXChLf3khz7S3WNz8ciHbzkdGSfM28LoY7azDoIc+pa/VtfXRnzUcMwyPx6pC6fjnPEg8cY4EuhNHOK+JxdO2P6Cxxgxt/tbQN//7vtwE9Na5ol5g2OrcajfVeJihc1TX8jm/PUFPeGy4f1SKlwZi+fcKDYXKM8B2CPyveBHC+sr4GiFw1/Z9y8r0it1DZuNHYI8omQTuImtw4gXQxlsBpkwFmo6GqAMDhgQg2k4E59G07GEY4NREPzhnK0nWIfNEHgA1zMF40Q7ZFGtw0nDo7icAOg8iYAfiQ/krFVxFSGPgaNKyz46afZLB5oTZsCZG8Vw6UrSO+LIwvjrRxb2Fmb5CruDNT1UyQqZwZ5Vpvy4uMIj+p8p3KEGD16X4B+wBn5XG359JqFNBPkcLuRUeDMIPAr/QtJYcdKjA/ErhwHKEnDIn7TOOL2yHIFVXuFWhYRVl5Yw0Ddoj0yA3HUW3gA82ZcAm177ovHkudB/S/IZGIjt77VFIAIyAE6Z8J+eHhhEj2HCWZUSwzjGm7cUewwQ64FA5d4l+byQmFalIEmk3dS7cqCZ8K44XvAHbWcfAS0M9Z2ukXi6EiYRbWPyGDbbTLYW2OpygbWoGEhULScxL8gmvplklckB/CZPBEyaAT+FM2WWFweLgzA0daqs+ovFibLbLoOFetaXxS2NE/LJ84kf4lMGmzyov4otlMUmDmUGFBZKVAbuZsPGPuMmMtQcbFpFdvgMdraSJxSGKWPBPWcClpczniSdVlsujm2wXU40Cnagj3K0vo9Q3ldeQcJ3xpUA4L7ynvDpQh8LaIDZWZqAWZ57X1pOKh1UlT11RuwABNtIJa90rBzTJl0L9ZaTDNDM+Jl97AvLQAb+P2dRcMZe2qNHD9rUtirgFIq+wp8Qni93SkhDeeX1sih3Bkjc+pP6UJ/1VYfyrox5H7weg8+MPiZi/PLfOwvX4OFP/WYWDw7hIoZFoznG873FKP2cEOhXxq++cMTf8joZPYd4dsSEhZx6WJUarb7aFfqXr5M6+e3krVMTy5NEg1zyno7NbenkZIFzv8qtvhY6xEFt6UPS1m7SXHJzjcu9gI649WNt4iK8uhOffKpbcab9upqL+2sKHYudLJ6QIZ+jq9a3EC74ZKyJGJ71U20hDfNNNp4ZJ9L/wlODL2hU8DSO7marAduqLD6gXVIHwV3uaT/zbK1d2LiVE3hlucghf9rMX1Nx/DliL207MMkwFtxEsAjxCOugR5P4ISxyqdNx4CttYzzlYXLNLdivYeHdGrZEF/Jjq1X+aiR+fOv5+TEnDOZyfU3eXMBwMdxziAILNAK0WjPPuRhj3jHH61epN/gStgJnW7TCHZh93D/Fxw8f46effsj28RNFN/nZcUv5lVv+V3Tim/SMWeXSPh61yQlc+pZtZmyfMl5fAGWRGbkGcvw6dQdd7Cui2hUWOgbyFTaE/7SdPHJea8M2NUby0bv375n4jXbJ8c5x34tWK3rsY2DiNrQ+tE+hP0Qp8ubwU4HRJ7NxrgzqTv70LY8H8zb827cDZlWECuxUEqd+O8K/+MU5EafmsecvBfBib/unHsDneFsK9qVF/I0sLS38lMTtmfqLKFGR16N+wsMwnjM28Ovag6er4QcvC+3qOVgSLmWEb58tfB2+5F9hhFXlq9cT4yx1iMxnfOPIOH7iWBBb+vqMoB12KwW6iGefF+C8nxa0r0h55v0JmS/9BuOaVgKEdgA2xxHuKa8506P6Mo4LNDwX9BVlyqg8eS/AlKhKKKs+kbaAtjSVZYZG8FFvwjT02TK+8a2C/mhrahIXRTYcW13HZQFn4V9/kQ6EwKstSqnY7JzjjPyJ1yNkWFCHu5eZcfQMDNDALjQb5rNfhPXSpW4CKlbo0/w3Xu1iy4Lo1c0bFkWv8PEx5FudLPEzh3J5HbAjzT9rMOAz5TZO3Qh9dkx5njI+fGZLxkQgPPbVbj166So2Be8R/31gwvXMBDLtS8zO+HbakiPdkAjLNQgAABAASURBVKWEcld4v/DgubFsTre1pn4jae+ZJEqnMbleSVtd2gIdrcrr2NIyrtYsWrgQ4gK3C7FOLOW7lMIYXUOdVHjVtOYijz4LPsLZFhnJMSUSt3zpf/YDLL8Jx1kplVwxfGnyqB8NjE361NLGfN5qg8cFVj5dzNNf9E91ddGRPNnkQzqXJp+2VSl0WXzIX0dxwqqN9Qf56aBTkbHLY4nKeSVOnBhbs5oD0l6BViGkfThLWT2ai7KOwBddpPVXkC71hbz4TF6Na1CEOe/AWKbvGDOLjgvGgU9s7qKWOM3t8i8/S4wSG/AWgIpHnNK5NGXCWdBZi/WI3siX6jX7v3YSn83+8oY4dCnRak25nb/p9453BaDGeKEdzN32gwPUjOYYG080cSz6CPylJA5t32NP6wFz8AzcLKGI5K2iZ3Fd+jq/8BwjAbF8ddczzNhXueRJP4U4kpTkuQBq7lRP9j9Bw6P82Hic36MxhW2kaQ702MGDeUA7dyl7S959VrkeyU8DTd8UiTYVdykVGZbm9QzuI3nXnG8NekZW+/dsvLsQmH3J2eZbYXFF9LT0F65ygy+lodIAzcalupZujw9qPxerLrzU2pDd3HaOCbzKqX7kRd1cdIiGREYL5giR81hz4Qu8nslD9jkcD3SZoV2BOTNeT9ldX5NOD31t6HGNPT2qn4BVvvCxUDkwL7WmRv3cC6b6JZTN2j7heVBKjb4uOl5xvvQkenimDNbcXMWXjwTy4stJXv33/uP/AtKc40RUnikQ/aNMHvNXZ7incjXYqmAemkbsGUSOOI1/8XvGuXXIykBkgC6Gm8Nr+06sKs4EhM6lQ4LC2zhZ5MKDxVoWewx6l2CRnrCHwzF36O7Y0XWSKp4nBlRXwX2lNROAPOIwIpymY+wfn+ORHc5HCmhXEyW2JmjlWYc7ccMk6bM9MHsGRheCjiZfEq10AyaVM7CM17aZibQJUDm4HSbonkTYGxC15XXyTSCJ3+A3mYvLApqIgkUDdEI3NTYMsj19YSd37dUbGoakq6Fz/lV4d0D9vVLxqc/NZhvuqFv0ypNJ/v72Nv8+iBMiaZpsJuRwQCmlksRbiNfkcc3u0mYzSBJ2Sg5WJuEndOpq9MdfP7Fa/ZhFnknQnYt3338Tb756mzsiJib5PGHzVSkxvMqgXfQD6ag3mwOcq+O2y2TM+yaNRiIs8NbVFuv1mE19OLg27mWy4bmw6rjWGhGFRcaZBDex4LTHxvfsQtxzfeBZhMkp4eDLjKXuky/8VJ7l7wXbzPiLustOOIP60qYvJE59Wh2q70sTz3J/ysmoeLRzIwbkTb9alSLJRFlKDZPc4EA7rkOeVoFmgHFC3SGL/eXh0uRPGtJMnrGfLh18Kvpwd8Lm66Zda7gUumDSenh+Sl1YKJpsxRNR0rZ0jRdgJuSCdE7oTKbCDEzMtlcbCty1YOxE3Ib+c0RX8qSu9W93XbSHzevkmx7CGHvCLzzP+LaF+pmnfEvkgKbs6mjYDNFYgPVaHF+U9aeThFeXLqr4dwfcgVujY+GT3qtCHAg7BPI+as1++qr3UQw+cg6LpT2xfWAnV/6Ek4/+dcCawWXs+EbE59x9e8wd6f3jE8fncJfCotedjP3jI9ePYUEhzVJq9NjAgXyNH9dWQ/pdbaqNYhsd8PVCeGNGvvCAjDfvdbWgJCEiaq3hgHoO9AdfHdfCqFuBjAlpqgPv28tzffaMP5/R4aoENqcFJ3bKBkX0pF7U6xp/XBOvA4vhfWvR10bcDeGvgVyzi+0OtG+TGfMb4HpgSnktKthtky93P/VrfeFEDnjBX4wbjM+OWvmiF3nW1+3/ykoe5Ft+C3zlDXiPWPj0ni3vU+Sdbcin/cz9vp1lDlZf5ivHnlt2Ig+MGxefsa96mcjlWdTPh7DAsc2+ZUXBp86EORIXTl7MT0fi7YTuV6VE19AL44WTUX3GHKSOpKFOlFe/+GKfWjFv+ZKPlDH4iE+96ArKJd8ddocEt9ECsjnG+kw6tq6Z584hjT2++Ph4H49PTyxWHhmfT0wSXtgoeY7cCWaX9pJXIRdUa2gTvMhh7jXOlVkZheNJFH/FFuDzH/E29QtzylRrzUJPmYQHJJzgNPzbo7a36fPmIXe/fYPhzfuvGAMcT8C+uG80csu43cXu6ip2220MxJw+CHNJw82Wgh7UZ7btGB6NzYwViduQA0XhHZETdPuoKx/JiznCt0V8U2wDHWUQfsInU3b0K6x9VqV4yuMzcVJCm44sYG23V+HExKfG9xFfMo8+MfH2ra6sMfCNM76eCPghPgyeeJJFcuxCb87FHeMCMEBKyFNt+AdSHFhU901pYYNPReeJCyT6ijY37winrmAWe0+ZdzCTl9w+h3owXyzxxTgAf19kpujWn5UFEqEct3f34ZtRK3hwkcX4XqF/87e/ridcj42MaVhZxjhwquN1a6/jRoRvVfm/kd59/hhPd4+MOwcWWeacRIjLSZS+0ZOzj8SWu8b+r0RZwzzvHXrID0NssZV6t22YkEqn71us+3WUVSc72Ns4KPj6ISbsCeuZV/dPB2hOCTNjX5v+tRm3UWvj2XnZyNof6CvcOVqraW9z36oUYKZ8u+7za91k/ansuzc38bf/6vv4u3/4+/i7f/37+Nu/+/v49ruvqbduwMHGHsqxTjT2le2IPa0VDkyY3EAwbowf7bffP8cjNej9/V3WKPqSfZVFm7hw7VsQTiCNVXOGshyx3xEfPBz2jEP7kI6w9tNvZupoj8FH31mVwtmfvivs6qKkY62tx34VP9N/5Uk6rS0TO31bXvyfLrWfMbrDNr7JdH39Jn3NRedPnz7G/e0d+p/DOmDAV6xvenAHUObiF/KtuPU7cWXeec23cqevVviwj3wv/sxP2BffFrrS3hGPxvVuO2buyHs7z23b9J0r8so1cJmTydM9Nbg4jaEJX1FW+ZIfY/Fil+XZWVeKQG/2MajUqfWCz+U173uCvT2Iiw50+dM4tYLv5R4/wSWtA/4w06dw3YiBAb7O+Kj6scbwTbJHcrp1yTP1trEu3VJqDIzNwWeaTnFgDjNjZy6hWalvIMZXGsu9EsarY7Tx2VqNViuwAAlAUwfC27hMHD25fLfZxpt3NxkPzrV8W8hNiyN6E84mP+p0jW6NZ3O+OjgS03v4dh7xFQv/Vzc3aY8Bf6jQty/io9Lzl+Y98fm8qy0cT3r8ZqWflhbm3hHZx+02enDIr7xYe/lmn+f6u7GhTvQvXE602YSfyc3q/SKz5xP6m8hhzoHs73g/IaMtomTfR+o6bSOOOAVzUQYwHunbFV60Y1kBbYPf9WbIt6XUn+MNZs4cKJy2uL6+YRzbkl9m4tb4fSR3HVIXwmTObn3U2mOrmjykvjgz/2zwecdUdV77EsaM/WTXozbZ7IiD6228fXMV+XeesKV0fcPYMbSUGtpKmWwnCPDl3uW7zFPUUcYodZ1jw4Gcg9Uyxp8e9+HijT3UnfHTasXWV4zp29jgQ+u2xpZ91K7Lets5qrDOc+VDnzA3+iacNhSXOrWvb5w5/i73SuhPjXjx2NUW6kJ5bcLYSvHnpf3ZxeXmf9fHv5BEf04WP/+iRJ3HoLkseOgwPrRAqzhDbToarkaCaxhtN+IYA41gNkH7x/s23Otboy49ExS4l56IJXXSM/10QM91hisS+mDCJJgN0olkI73WOoJFPgtJrHJui/zIo8nAwqODJx2osbO0HFtUzmutMHmmqDnAAwUB+FegE0YnHZmge/R6VXgA5gwakweN6OVO0HcGx0QxxqDFnRV4+1ajkVQbMvZcL93P0K3ZDIgjSSf5dNGBRtdFBuAdcNXnqhTIqKM5cgcRQ/S1UWDCux2ynTM41VlESfy11mhVWo07JDD4VXeHg3LCB3xdkVivSNTjqy0KtByg3dk5UrgEH/noXwOwNfW78DObRIF5Ztc535LynIH+SPOZvmHh43nKCBcGrzJ5PGNjJ27qIBv41Ilu4MTHxGKSeKLY9txdEp/P2Eh4j6Ur4RsBKAO9cV5qqO9aW+pjOryk7pSroguPGJykNGfTP2Ar/MijE8MjA7X0ssGTfu4z4bK4/oIHTDCbzziiOtF4M4/LNbri6oSsyiusXiQv6rUC5PUJRnyW9oVQoWlHuvIVAvtBI2EWF+P+QmqGR3+lx0LQpm4KenjBt7x2QpX9sL+d1sTRRT/L4pWDUIQ8qR/50h+M0WvizvsWnBYwE3EnbgdleZxfcdpP3C88d7FJm10GT+1xiSHhEDnyGj7Up/3OTpKYfCuLA7X3FtjiadpQ3z0ik4O3Puqgr97UU6qEHyknusQZQt02/ED+xaW/WFBJQ6SV+B+GjuJqIE5aKI9d8xlMVu1MUx+lLH6feJD5kcWjx9dizdznQpiD7PXbt3FNPDVkk8cjRe6CE+ZArL6Uwd0rJRMft8PCRZ+PKLkIVInNAk2yYhpZnThJPxJb3AjbWZ/CJ77g4DzheTrjE+pL333BJi/A2k7CLKxICsjkInOwPMjzGVh59Nc2XVQ5QlP6AGdM5QT4YR/6lpMEr11MwUgh3x18r6KAf/F9eaV+svuXBhuv5zDDhfb31xpm+JYP1B+Foko7rjh2rUbFFgW0Mzo1L9hc8HFc4HY83D/GE8WJOUWawrtbp//ZT9+YkEXCW/Ke/mFsKOsLfqWutI+LQca+dCwQva/8tvQ3+SUHiU9c6r+Tt055sQDP1L00e/LmmjFPfxdOvmwzMMaUBfYDO/nmW/WdvwbEJE8dgCkcuyp4W9/Cpkzmzg6dbK928dVXX8e//v3v4//5j/8Y/+bf/pv4/nffxRWLK7XVzG/SkX+PiQ+GK33tL3+LDD45xxpe3zB5Eu+4XmtBoBknoF+7Rf+rvIvN0qAc07nPjH8ufh/CX5s253tbGQ4sTjkpdzKh3NrCXdINOnFsVJaAEXWjvT0mCSh79Lm798qejcmEOIQrpYbPcTT8F+z4bcojW/ZnPD1hKyfQ+uaqlKi1kntGFra3OYG0qLa+qOSJFc/ESzf8/MyQUqNHJ6vCOEvfUlpIE9Mx1s9xoCj+fHsfP/z4E4sKbDIAAzmeTWFcGB8ubljkaucnJkf62kQ8TuQQfc3coU6le+HdPCSf0jaWIBqr8FP4YfNQuL00rhA+sMGcC4P6bI6V5NMjfj3h8zbHY33hhJ5eaPqzfqofetS3e/TbNeSMknLcsbFmLEAp5Mk2owBxyXMF1nvqzMUiZXTCIE89z9StfiWs92wpJyfqyhxuHNsn+zL2eo/Hqf9SFt2ry3/54cd84+3h4QF765c1Wm3RsJGTMmko76W/fOkrHTD6yaoohZiXJry+k76Kz6gz9TNhH3HIp/0q8eLEJVC9vnR8OeLnz/F8fGbBck4UtdVQd5d8M+Dfxn2HT4nniB2O+Iv2xnDw3OGH6xhywoeM0NcG6kC/8lyd2C/55LnjqotR2rci08AEXEnEX9BTfaXl9aWdUPIZAbWn9i8SAAAQAElEQVT1rN3gw/icqdXMt+k46EU7DsMavhooC+Fyxp8gytUqCj+XhcQnF86YFE7HIzARFbrJH0d13eM/a1rP+Gc80xE4OQhsJjVxci1f+KDy2XLcgU/hlWOkvznaDYVrf3VuM4bx76/GOg7OxA9sCx5LzZSnscJWHc1nyuzYpd4Oz5fJ9hziH+DRYyBbpjJp08l76qJvLcx52t+W92sDf01CE/pzbNQvn1h01F7GmM2FO+sfc4CyoQBMXkL96IHapqs1Bu1Xglwzh7lSOuN2A1zPQvHM4sDE8U/1q741Mh8Z005D5Ac9IkLiuqLucPN3M25R9DkO8Ki/nhfA0B611RjGISfrW8ZA6zj7y78LPQ9Pj+SuAyzP8FHTvsFHfpP/AsPo6oT+Z3/liBxjftBvlV2dn+WJPjABnvNrQ8a8f05d6DO2ih56bG2OcEFyVcRfkm7fGjn6KlyQdjHPTaOAWTCCM37z4Q6+fcKfQB7NDQbs68KUNORV/cpXYk8ar9294Sm8eVp5ppy11bSJ9WLmBOoS684TcLBgD3iArvJTjxzJWy7WntCNNPUdQa1n9MGsJU6LDhYdkTfAUpHf+kXY9Jv9QzxPT+l7WU8yHu/IJR185Z9cAb6rcoomvEdbrrwGIV95hDPYLORQbsjTqoR5bI2u9SPp0jW+fLgoNDqlXObCiTxoztI3hFuj00Z/dSwNa1h9S7/NuIfPjFEYmuZjPD0/xwPjvzXBjL+cqfFhJWpfYwNsXxf/6qB7xnYuelqPqW+Y0H2yKctqVSLrAOinr5DzlcG2KsYkRPlGfuQqT/5qfnwR7X8Xif63IsEIUVbZm81BEtd5SVIMKgaZiVRn6NKwJQqGwba5mrzZXYWrewby23fvc6XUwLYITIT8MAgKHWxHcDo5NZBc8XRVcBy3+MVC80BRI9wwMDDgDH1rFGtLky7EwcgXzQnn6qpOasIzyY6ZSIcwGIDK34M1YTuhEH49DmEy/bMBqLYAHTzMDI42Fnz0aG7KqwlwJhHZX8dUNlfgpW0BgUbSobvWSK4DZJHFwKBZGJikuBn2tfCXmP1MSt43cRhInhtoQ9+ihycHYe8d0ZnF1AketIEJcEOgbWkDNGE87eUuoyHiIOiO/ts370iy2xCnDDrI3366DZO6SVP+RwZg7eXuywIX7DofmHTdxudff4m7z5+YfD2yK/UYl4JSfeTOFoWv9NRLtkrg09TVgcR5wJYHePf8SJFkAjiSfJTFAda/++DxiV1CBxvvu9NwpE+oJHBd8HYNneATa2SWpklb3fg89Yp/6WfKZdJZnpFAsKH3TPjqx4QuL9Ky4FJ3FuP9q6+J6+Jj5/QBrFtq3vqCXwa4kI6y2qQhTQHlyea1MMq92NdBkrvwdIHjCtOIkLM8+NBbZ/R9yP+14edffolPnz7kda0lbX13f0shvww2F9rrtTHjAtnEYHNIOJ/JywoZKjp0B8M/YOffM+jxsWl6ielwJObnaLUyMFNklODeQekxAxfwNWE3fxfYN2f2+0eYDeJ/DP3QXZD061Xh3pCtYA/lVs8WvB69DrA68TX+RaJe9Cdto18+41MOFjMDB6CAlDyciKWMI3gxF+VgDv/SmfCXPQs3E7tous1IjG8ZYK8phCxCzmBQDzbjx9ziZNU48bl6qXWVhcHj/VPu4O5ZcEDylM+3ZN6//yr/pw51rCzuUs36wGt7gYcJn9fe8pAN7o8UEsKhjtC31j25ZgVm+uk3M0WG+CZi5UR8y6P54ATPdMc94Z77yyV5RTrAKvOiuxnbnWlzwtqnhP5aw8+MHsWvDYwxd2zc3b1jF9zY857NwtYdbt+u+fzpU759aSxK5wSvREEog20F4uKJjXNMkrQt2F3sWmSAJ2aPM7wf4fkIz9rffuY9u3pstebCmPeVx1xtwaqt068AfHy8wya3ccDvuKTIHUPbbrbm2giLdheqV6j17Zu3OWFz4UreJ/zGOF94mIiZpb1Q+F341CfVufwJN78+Q7SU2eNJPMgiXIGJYdNiR+7c7JaY8574HC/05cf7B2L2Y9yiS3eAXSx4xrelIb1KHHf4b09M1trC3GtMmJPfv32Xiz//7n/8d/Hv//2/j//x3/27+Lf/9t/m2LomBwafM3bVd5zsSVdG7d9qxc+KEJDRMhHDZmD39228YyKxvdpEqX+TzwpgHXz0jT6tpMvibdhy8SUnb75Vos+4mGV8HtGNvnL7+TbHiD1xJ/2GHObmDTqptUbmg+ADEeXrkLFynzvgP+dzrzvu9fZdDznOF/jxfqtDpE6RU529kH8uffUTbb7kiSUHWgPsrrbskPq3Wd7F9e5NrNmxVJ+1VApmCn/82Nwvntoq+CsLMDXpdlx7X726ueB/9/tf/us/xz27xYX+ynhgDLtjMfIzi0Ofbj9j37u4x87Gic/S3+DTozyeAgW/NrVr62uLgYK7VmkXSHJXHUFDPo2JFefqJeWHZ3GJM+OYHOPxwNHm/QmawsijbUZnM3bKZxy9V/ouatcyjTiOf/r0cakDuNNBvzX0o4/TpKsv2TAW486exniC/CvkGbCVNd+a8UacCJG76NIBHb7lHeISvh7Jo/cshD6iR/mVN1AAUBLu44dP8U//6T/Ff/vDvzDWfUo8PWPxmppww1i/RldoKCZo29dzF4V8VtEhWMDFFxkcxxcdVkgUWV/inb5L/8WvC/3E0SGHsqo7c471yMePv8Tnj59e34qd028G5LQ+sk5y7Ly+vom2bhANxtg5DuQ285X8bBlzrthcuWL80c4wkm9z6SOOD/Kxx3YTetbGRugDeU2bWNO01sK/QSUuFeS1DfGQR/4v7ZzjlfnVscOc49sTvm3kQrmTOPsMTKxubq6ioVMZThthJGlLQ/2ZK+9v7+IOv35iAwBCYf3cWh8Dbd3GGNCVesg8tUK/IhchuOQzT/PHmQUhxiRsr/8dX3UjTN9qmB+u31yFf3/o+vo6Nrtd5n/zmPwnvD5PrtWHbZlzEzdYuO/f7nx4uM8xyjHr4le1tjAHSWdVy2uPYNGhRMXmOcHsWp53XHtPOXt01OirKMbWAzF+5/j4eB/P5GzHTptvZUnP4zL+z+Aqy9+4gt4LMotTGfWr1DV60g/833W3I/Mc7D7NL/jEYscSEfqycxLtvsHfuYUJzhzAPY7xNZsB/jmGzW7L4v8563F1K/6EgkaP3+zwPd9SuUa/u6sxuB36w+fbTyywfsC+nzIejKn1uOih9TXW+HKFf/WsLx3xzyN20x6P6EDflJa+dmQsF2aaD9QcE/xga2TyefBRbnUgP0M/gnskv8ILgUA5EDLlgo/zxR05+orW45v2K8DIs7zYAPYFHXQxY8Ma23HEX7boawuaAu1ztqRNxwWHvWwFbvAXfnq/oh/tYByc44+5AKcOX5DHdiZnAkqHM/57RraZedBE3XFPnnwMxxtj/IJ1Iq8eUkd74PbMG9EHvgkb+ESNBj31zDJgPDzeMo+6zf9BsUPPb26uGY9vwvlv4Vq68ohQ5Bt4h8iX8ZNY0C+tq+ThKL8s0Dkmag/v21edbhh7u1ZBV9AZh9SnyFKz5Itz2v9IPjzgq5lPYXjcoFNahWd5UDZ7m/+N+zWx39WWenHRNTc/mBc+k9tP8Kf+rf3Mv+t+iBEfVvb22ueR/G/94N9FshaDJPyds8Ei8V+i0s9YzIY/iEu5Sq5LIEP8dX7+QpKd/6RNrcFV4diRDFLfeJyDogHiQIXnxOrVUb0HOA4+ZpA83D2GydjdYgdfB1cDxeJRxxBvj0N0teLcJbpWo+IYHdcaX0e+wFXu2QzUDcHugDuS9Gpf8Uv68nxVFpUlf+yoSif4dK2RiIcY6GeQS/fEfQdC8eNticP7BpeNx/nFFTPqOvhaM3k0OUl/TbHtgLLhuGNQX28uE44pJ9ji7aFb+4YDtxgJQCfWwmYih1cTi7wK26FDi1b/2KWFtVZIfoQzkFhJPaN7WzL2+sO+FxyeG2zy3xMo8jiO2xjQ8SK3hdw5HMgfHu5COhOTzAw88Blgyqnu1YmTCPmx6HHy5SBQ4BNQipsJEIp1rk1oI7q9prDJgYpz77WmPcufdIssF5nSH7ieSYwmFX1nysQzJ26vtb+0Lk05DyS5iYmzunpiF+bIdcKtIixA3t68Df/bwS02qej/jM5gNFEk7VqxJ5fqlOazUhYf8pInUYHp6atveg6b2WdVSpi4Bp6p0x4dJxxHfUKZK/qIKMgcOTB5T73KSwfeFc8vfHStMsmAIsautUWPL43s9IwcM0mC1/s28VT621eeFasU9VuhVUCS4xPnNQaKMq7wwymTuoWLEzMLTc/VY/ARV9fVEHcPbv3A/4HhhQHPWN1udzzrITdTyE4MdnviWpvTR35pHa0ikzKDMr+oCT4chOf0MX+N7OOvH+LXDxTQFBwHiggBjRljSvr6rry58GCbGECVoaGDBg3hURNkCkVDiw0FzZY24tur4qB2jozn14LD/nsmFuK+YdK83W6IgzEa8B2yitsJ+RMDlXTThyCyQhZ9Uh7vKPTEoZ5G+r99exNff/11fP+3v4s3TJjFrf89sTt9ZGcYRUUFtz73BO1sFPDq/ZDyBAOaNmtBwkOXc9rniA9rE/mXr1xoJ39ZYCqH8aHfy5e8aPv5OENuZuANCiEoqhz0oE/I16UJr1+rX2l4RMz8Ag6OIN4OWTA/UtDOFKAYL9b4uIN8WREv4LafuCr3jXV9dOB89SrvDBH9xmaOl0AHAW0nHlsJfILYdTywkCwA9eAI7nOKWGeKtpmiafHbmULKnOOzE/jVzarYK8JF+64WFnx2tKss/DbjNjYb8h1FSevUMZiBb9CQ9yP4FFgbXZr35QviyUUHfNdaGH/qoGvggYHkg2dglI1Ql8phjlyVQswNcXV1k755Jn6ciDj+bMiF+krmRiZbb9++jRuKvKurXTQmF6BmCJ2xwUThOVEszjnRPbLj7uKKeddFOPUvrL6rPOZPGUnfQafaTB3Lt4LIn89sM3LLC2YEBdIWxgHO9HknV9rLZ+I0r6kb3+BRPqBBTY7paPTRNxE3pCXcqhbuLt9VKSl/j1zjdoucb+Ld2/cUtO8paK/CQk5IxyiPyrIhHi0kG0WeJn6mAE1eieMj48ELugwFoqmDUip5smUcpe24hsHUn7La9EXxX9oL8WUsfqIw/fjxIzXJXXhP+uKwjzHqYoQ6UeYzDnGiiSOvVVAU8mGXd7WPz7rWwpjQlupO27TWx8COtEfzTd5XTpr5rMBz6hyBpW+uVZc287HX3m/gXuM/14yrO5q2lZZwyqz9K/r3WtheeGjoc1v0b5wu94fUmc+9vr66Cf9O08g4owz+Ud8j+UZ8JUqIT/rBx7i7TAZKwW+whz6vjQLTD+Rn8QzURl7rq/ptTgTu7tH1I+PQQdTwMMQOvqSvTAuP2xiQcdxu89m4HkP6dvD++3fviO8d91igolbQVj6TP1vXaiin40DDRFGEFwAAEABJREFU79bgMgeYt1Bv5sc0GLyaq7rWss60Xyk1gvsFHbbaEo/6maHjos9H/YX2iY0xxwOBa61hMx/kBJrnvzK2/fzzL/GJhU/vqRt526AT5dR22qSDxgqd6sfiSprIfUPN8oa2xcYV/BP+escmjvlfPPrPNfWME5+MZWJD2fpWQ7zmHdtm3JK3RhY6Gm2ZbJmjK/JBVrWl2/TowAnmLuEH+gCfuvN8DOsoW+24D2zDn2ttoa78UThRrnfkssbzM7Xp/ukx60rrDGOoIkf32kgLmOCcuU3Z21CjNXQPHuP7iDz6WOYFBBNmOh7j+fkp3AB0fFYn2sCFZmNXQdSNzf7e/8xk8p4x+5Gxd2K8FY9yC+MRJvyiB4IZOt6v8NgjQ+3Jb+jJPjbHiVUpaet4/XR5XfKefWEfNtBG5R44jAXjuzZw8RASWZO4uOdiiYtD6qeH5hvqB3+92vmE9TrgiXek/ru62TFRHsM8kAzDrvScyOsH+pM+IZ9P1BfOsWypJ3Sp7OrL58HnFOfw2km2+nzaHzJf6ucLDNkOZpcx45Djr/B0TR5WZbGVz7WBuXJpz4yDLyFvwi64OCslKjLW2vKYz4tqn6F7CHO8cw/fElka/DDeuZDm27AuUmr/F8YtfUm84hCn/jcxLhgfLh5MyHtOJZX8O19HYse4SR+gzvSZ+u5feYHZrDHEaTdxqsu+tRy7WusAWbEINyHbHNIT1lrRccXzI/TVRSk17J/2A1L/lU9jrtWWz+zPI+qDFgP5dk1+7qFl3PTkzvSXWi0HyVXnmF9ecL1z1nT2cxFHfRzx54suovDktSmfY0na/nWz3NwERDimrjfkA1oPLcd37/v8hL0XFPgv9uLro2xuNMhfbeR74JRZWGV27uify1DOCfuYJ63X9w+PcUfc6R8pMwhXYGu1xsZ6rLXQn7uOYymo/px/HmBL/jOHGTsVmEA46TkXeSGvQB7HARExQCfO0Q03hTlbjHDOU75yyOGv6PsXkEh3+nMNauiuKzhzCQdKLJCB8WUgwio8oYg9E9gM9FyvGUx0Vt8EMenpnNg1YrXK12czmAjcVSmRAw1OIu5WCai+EoAlg8FiYmYwLoX7tYVB1RNAw2aIzWYTa1o6NZqST1vwOVGkOMF4IRnoKBW8Jk9XK3t4WxU6AEekhU3f8lI5PMaXx8sT8SYOitSNQUyRYtGajeDabbZMmIbElQmIhQkLa3nroG2TtoWJbaCPJM7Ipp5c/ZaGidFdBHk3qFcCwcwJOPWgLCaZGd1BLPWU/PLDZyeCwaNcO6DJ32Y3RgYYelMGn5m8L3Z5IZnJQ0EnIzCtVbAtATrx7J5C5NOnz+EAK7/KIlvTtCQqr7W3hdf19VXYBuzTM8j31WAXnyhLrEpJnqVVa83zM7ZSHpv45d/ziYTnOT0TzqP39Z0X7HqkufswcbzAyYv/Q4P/a4hy99DAHTExixYgSLrwEOhUPXCLLzw5gONj6pRHObmoraZvFnwfiAUOwaWhD/Yk1NZaWCTpW+q6ay3hxCGNDvmFWwPb80x/KKXyqCw05C/5iaid9IYY9C/twM6LfZZWo2s1KvDKEK+fVr3X0E/jDjbD/sLY53wuDLbTazuk/bThRV/KJC6bfUzODrjGqosL8rkZt+EERv3az1/p8LyWBv8tlP3SVzyXhoDwE1nwiS996MPH/B8obvElBwnFVi8OUl21uD/nTvKegkb/lJ54UsfoLvkVK4aryK2+N8TRGn1J1wVdeZvRgc3++8Mx7O+O4o6BRno9tIQHTS6+SE9+9K2MwyjpL/rW4+ND7A/P6LcyOdgymX0bX33zdXz7/bf4+Q3y13Ah0v8Jywmh2VP/KPBpf/V1gIeJWHFAA3VU6HfYWh6MPf1Z2sagsZ0NGRb/PuSigM+FU75SKtjPyfsLscNF6OMeK0qtrWYhkz5Krqv4tgDGVhbZ4BYWUA/ZpoxzZH18zjwub7lwXSuyA4JAfKNyPeCb5rJ1xvjA80VfKA020AD41S29eEb/rma/5HsFJzyfiNkD8b3QAebCDB1/mw/UiTlNXEsr4IQTvuZHcToRcWHdBfb0ByaAfWv454JXGl7TkZ26CTbP0SNHZyvAoJ8kD05hjAPHJNsXHYQyRqxgwnEKKb74tnaVxhq9OKkqXaGIYwGLhQztq59e/saKudG3kHxr7JoJwJC+S5GF5mZ27rSRcllYWfTlH4s97CNt7yIPcNI3F8irutL/jujzjF47ZGnkDeUxlhe/mfGVOcdshEeCiKIgnC20eM54op5TDnKVuvGtKWM3QFZWhQM6eO0DhtSvOaugQ6zOE+5y7j13+vwfKH3T9PrNu7h58yb6zSZKdTEZ7em32Fp/6ikOe2j2tfHgTL46oNspXOCb3ZxIuUEPPOLHShkZh+0rn15rOmXVrzyekIcefH0S4JzYrX2MWxafP99+yELV2sJ8jGD5fP/691km+xb6vdLzOYhQHWMI980naIO4fAmgonU1+r5FyoDfGR8jPvilYeM1vmGzr03etZe8FnB6bdP35Em8aDO89q1AxzJ9SzoJV0r6onyVAn3o9jRtb9PnljF/hK8WrdVo8Fg59q2Ru67iDYvi8iSOF2Jxpl18oLU+aq0+Srln6g/pyKvn8q3vrEphvBpiPdKQs0TB16Z4IIf7903M+3sW2H2zRWQN2mty9vX1dTjxNSdnY5zZbbZh/PZMgPUhc7EyvHv/dVxfMQ7Rd8ZvpuMBnsS2NPmUfo+Olc3JxuCvMsJbAhIXQspb1XcaugBXrQ0f5m6pUZG1kSutYXqeKd8jfH+6/RyOV/f3dxmDouxaDZtjzJ4Fc9+W+vDLz/ET7dOnTyyCPIb91VXDTzfIpe021IwVOvLic5w96Srj9ZursAknjLp9vH/M8VB/0E6+4YF60e8hJ7DZv6thLjb/2XcgJ9ukOxBXa3StXlprUWUex1qVgi/U2Ggz4IXNPNe38G8JNvJHB58rmseKPkZgtZ15IPisSsSIXNfXN6GtlMfawkm3OvHavqVUwgfgoBFP3tfve+Md/gq8KIfynvAxTTXz48jE0vzjr8c8o+MDE3n7TuS5C34wJm5xmIMdbx/vH4jzJ/R2TBvA6hcYzzNPgf9E83pVCj7QQhnkN/jIn89hd+m7KqQdexL/rzoxB5eCbKH/lNBGfasZa24a1NqCR7jfOfk4EFv7/RO8PeTb8j7X/82N2k3gVUQsuh7DBVJ9sYNe6gfdGPAVvOYCxzrpyOeXhVYWv9SP/Dt+zOhw6QvvxI3jiYtFxqO6mhjzYRCqf/qqY3VtE95apKAjvugCbOhNmAl5DtQ1B2ojrxMm0aTW0EdBrzVbJeZ8jhLRxTlz7QF76i9PLETlog/XjjXa9sB45yKQ9dT0/ByOAcopjqLOS4BnDm2tTpVX3MFnRk/mB/HsH5+g9ZIimkcr9qmpT+WYqXNowPusb/oAjecN3zRWlEtfDOhJI68ZGzxe9CtP4iwCQV+4VSkhDnF24OM234JvmCMHnrXIXNzVqD0+Q97pWk0YF46P+PgL7YzNZD7pvS7s+BzA/9XXX/lzkVEd2v/Mwom8ycN6s4H2Oqo5sYPTV3nkVWvpV0tc8wDM9qu1hvmwqw0WFj2tCnUN8u+xzwm96RDH5ymcRz6Q7217FoD0QXF0wAvT9S36fh1d13G5osHDShsQT8BsyP3jjkUq8o5xaF9lVw5lz0UgBgNcD17sZ5tzfcB7sPxX+y1/EcnSK04LaTSso5xeDaBxegbaLZOp7biN3Thi0Ppnk0sd4JniVwSNwLK/Ae9bAHcfPucrtDqN9y3w/d1eYU2iDvCukH/4+Ck+/vopd6UdHCyqdtB0oNNJnKB+ZiL58Zdf8w0DE4C8GVgDA21vUOHE0jAobP6upoEhLWFXahcHPCGjAafDmfTc9XTgObAiLW/iSM+jo/fcFRKGS5LTnPQf3P0AXtXh24CfKRDn3PlydfT2shP2tA932sSrc58IKID5zmGRDztRX/lWN0eStHAGBEDBsnAc0a2r304uva+ON2mHQsKbMiCfoZM0DFSYcsBwt+Hdu5twMvzm7Q2DzFVssGXXKkW1rXBUKZCRLwRsPHNn6ebmTVTOMTbfBUa7JL/cr7VF7UgWGGJicFDmBwoYBxwTuglZ+XAjxDi/FjDxBRekoiJ3ay1sPInpcGKwPOSiIiLE4ndXMeJ3HbAdNIeBxEFTfhfc9DF3H7WfPqLtikzSZuxsoTCRXL03orMrdtXcdXP12XswlAPDM0VH+gy7ok4U9AsX5fTrFwZWfcVrZTUpH1jwU+YnisYD+E8mb4Wiqa1i4l1xtorEf8CGRxv2VScOQl1r0beK6IUib46Hu8eU3efi0x9Al3oa4H1LUbxBF8qx5brZF/3P8CefUIpWWxg7wqkj24i+lLdCT/3oywcG4CP8qCMMlAPsjA8YGxVdq/Mrdifd8duis0Zf+TkwAEjrjLze0x427SOvsMN3SfQOKFe7XVy5u0VBKf4PHz+E/y3qzx9+omg7pO21x+KfN8m7chTsJ+8zdPJXlPSthz2LLxPsgh8ee3hygUc+KvDjdhvv378LeXGSDKDmTd/TfhYeab/5BXknYueQ7Yj/el/+t9td6PtbcIlXW+gP+pj+oe3lT1jleXmdrDZ07A77N99+Hd99+x3tm/D8Dbu8TnKUx74ztrKvi2xrbOgkQXwWv+ITbrHhyC74NrSbzw/42CODrTCrWnJhVTl32MYdQhckC4hf8C99zVyh3y/00JcPf1O06AeAh7Yeht7T1G36NLlE3V6zYOGEXjrmF/1GNPbVF6TpH971NXOL265UFvsn/Pg+3wI4kCMtKM3R2tLmr7riIJiG/Ie/KdvAxMBcZZ7a7K5ijS6lL93kj+dOWjSm+snYQhb50K7mHHfh5e+SAwh9ICILU3EYb4435VV3q1JAV6yFiM9zaGNzvX4jTkroEDZbQT2FH3yjmJmWps/kLizjgHZxMSefAyd47Qo0avKhLMp5jXzK+u7t+3iHb4zjNoxL5RJmh9/1FKSOxsqn/tQXSSL9Wlgnbz3+r15rbdHTvNdx7FsFXwUW2rA9Mx7oA8onvo7n6txrebawtTA33zXo9sSUcOZT3+D7+Zef4kcmur4V6ji96OcQBxZPzPOOCTPFp/4wu3hD/nzeP8TT3d3SHu7wqwN+MX+x+REfNafKW4XeDh/uKmMJapV28oVOfTuu4FNpNxSqjhApTuQEQBkXxhi3I+NEy3jwV1fEq+7Eu0WXqWd03aCjXf1vkd2k0h/G7Zrc9CYwV5j/T+k0TP44il8cBX9R9zc31/H7f/g9+WkM/UQ+LKL1k1Wt8ebd+2wX+114VdfCwH6Iz7i39fDT0e+MLA/E24H4dhL8RIw7ptkyFtHDpdCXP3Vh34GYkIb+fiAvmp+eHIvI6y/gmqYZvU/p2yie8WWKZ/9OA8W847Jj5xm7ab+CjrfjFj9iLEJw8bbaojX9iHL/+k8AABAASURBVHsIm/c2Q0i3p9aq8K5MBf0oByD5FS5QKGiSpvIoh28fX/7WoDA2fdu3T5+YKKtTx+qXV9/wed9qVPCrf/3C/Ht3ex/WGeby2VwKIccwc6sMJD/061oL9V1K9XY2+a21kV+GcNzokMEH5yXAJBMl/gaf2sTXX3/DcZvx+4KNbPJkm81bIHMM5sCGwT7Hbfkzbp78dSTrP/KfPBobEzY5YJsDY80DE3ffsP7w64f8VRB9xDHdNwU9XmLS3HKkX/Bp8N0Tn8qZ9STjzky8SW/PTvxeWtwDNEZ849qNuTfLr5XoM8a7v9KmLXwD3GtjeY/v2d/70vMPQZ+Rt9aBmKpxie0jdvlIjf7Djz+EcMpU4Ul+MwbRN8rLhdxlLJtgxXGnYIcaa3jajWMsvzJ3FfK3Xo9hjrRu9S2D5AH/n5BZPQ/Ab4lh65CKrY7oXd3bKn5h3XF1tYu3b99kE05+GrwIr16NheDTtUat1cL72kz5/bVVZTLPHaj/jBNdQR0/cX3EXnRFpjl8U3DG33rwKKc8COMk2NxpLnSBwqN91HlrfdSy4rIwN5jwkX0cnh4Yaw74VYTj527cxho5F74K9wt++NroaXy6OKKd9C/r6kd48759lFe5rdnHLf6KnmZy/iMT9Ed0+ciiiHyDOBq8qzP1emnegwxinxH/TB48MH4/Zuxqgy04b25u4isWZa2t3nIOl+GvxE74ct8qeI3TmnrS9o+P93F7exufPn2gnn8UveRpyMWVunuEN2H2OY4cshZUvmfGD2N9VQr+VxjHKq2R64e4YQH7/fuv4quv3sdmOybPT+jiM7TsM4zrsDXkNG7EN+EzwUd7HPCrTyzwStv84ZsswvA4zMnjdossjZxJbYIO7as9hT+Yo/CHCR8wju3reGj/E7DqquCTFf330O84ylPWBBAw17lQ5Zz0SN2d9LGRm/93d7fE1GMkThfIoCNexzKMQm9dooTj/aVJQ1s6Zq9KCWsiaarbZ3zsiTbR5EtY+dIPzD2OFeZb7xmH1yxGO89eMzcU3pdsJOq5uhy4vyo15GX1KmOr2n3ALiNtiK7VUH77PZNTPn36mD7y+ePHuCMfOl+yfxR4xQ2kkXkMe8uzC1rqS7mf0MsTY5nn3pvIPXt04nmtXYhDOjDEgQGAn38tX1TzlxCFkum3emTWo7IXBUf4R6l0rt6BH+delcLEacqkJtyZUAyaMF1t2GdZObSocuHnkWA3+JRMeAcPwL3EJ+Zwt8ikscfwJhXqr9DxbD30CpA6SRYT97ckp0P24za5uJAgarhIVIo7q8HkjmKTwD9diMTlUyj4KfC4FJ+FkEWHxyPJwcA80k8eUx0wIq/PJJkzgyLdErdwOqd9vIfAeTgBY4CblBwwHNAMNPHP4D2BLwEDiSBwua4Ek/eFMbHbZmBP4JOX2aSzP+ZE1qBUJyYCnzlYHggOm33OFnUkpFUpsdmsGXhp7LBtWBXebMZwolDQk3g8XmiLS3VZ1Jpcd1fb1Cuchu3Mw8QP34U7peMnNOx3lL/k4Zg+MSOr95VpZWdP6Ofh0gp9pb34DPYjsahH5Xkk+HHBaF0LJ40mJqIeqpE8KXtjp+2MfjKRQjvtwVF76YsX/OUVr7T62pgsUPxRjEi3VOjCh6xNyKAv2P8FX5CPvIcsLkIok9cvJCPPjwx+e/xi4nix70Xmi4yXo3a2z5S45vQhbezzglSrgk9ib2k6YHTwvCqFx7bIgXBN7KmHxqp5T0xkLGLHoP+FPzqgwkqhM2T8KLOtqy26huw0YaRzfJUDs4KisM54fl1hn8EY2V96A0VaT3+Akm/1PKEfZa3c78EpnAWZ92wEJ3wUcHQMDhvaNhxEtItx/uhbNhQmXjf665e7zTZG/FN8qII4jRC/5wd2npwETfB8pKlLbS/vBT9clRIQRO4W4go+R3nk6PeEn2gj7TcTG/rymRFo1uavTb71GQuq3bhNXKuy2OXIgP3EoOYArt3kSbwz9jR3OVHt4MNFkDdv3sbbd+/ChROv3Y0ptcvXwuXBPvbtKr5HH/kWnzb0fuG+OlFf680YXaMgwUHte2D3TT4tZuoFDl9e08Rnf/EvcpEDRYwMpVTI0PArZRSO2yGO2lZRoYEGmaRPWYgpk3C+1dEz6fD8gD7FDSLNRpF0zv7DekOOGVNfARL53JPHbf6x2OQXXs3PtTZJx3x6jQFsYU4p8LXZgGegwUuPPJmnuC+fq1KSLOizv/x4kkUVkyBzrgW9/ElPv5AX4Vxwskm/oO+8Jz54WhX9PtI2+osF/xGbikO4Dhjp6M8KvYKBVSLmbln6uTu2vEkxc/PyxWDJhNdn8vZyvSrGZov1MKafDvh8j7wdfAheOJrXtIs8ZMN37V1AxeMwPwtXwBWBXlY0Hlx8onBfviu8F+7rAi/geCFulMPn0jqje2UCLfwtvnLpJ10nNcapkxrbIueEj2A7cE36w3RK3YnLSZM+bHOROItZJqYuTogr4wZiJxiatRmF3xE82mXA3vK68HV+nUgcwnxMF75ELPzS9fXciWWQyxu6HKK2qioi/T6BfF54PsSwG2MwjtCHvrbk7Dkq1wN2uGKcC/Q0kQegAv7Xbwlul8y9Z26NLFL97vvvw4mCC036HgDkzRL66ma3i831Lmm1nlhbgSBs4OG4KiW6hv0pptcspIintJa6t154QZ/aRx82x9qMn/RJnk00+ejgu3U1x0HtZD991+f2TT2jg7xP3vI6+DjJdsKfMDy3r017FXhzfCkFPQKrP/bQWRX458stRU2a0tdm3rC/z5TwYjuvS/CPftJ6JBc46XCi8yw/0JaefbTvxPjphMFnMzbWRmf81edFfhBa/3IydKC/+NIXidMTuLSZE4njdER9AIe0bXJiAwJ88gq4N8IYAizP6ZRhIE+XGNoyEXRRe4OdvC+AevTcJpWKfsbtJuxjvlT/NheifYvviZr3mfrAekI9TPlG6EvWzfqg9eE9E2VlkRH9YbMdo2ecl9cJe+sD9lUX+k6tBR+fE4f8+OyI32YD3n7y0+NXa8Zt84znyvrC8yf4sV5S7y/E3jHbIfSzL5MuJqAv6Et6KStK44ufnpnM7yNreeygTtSB+F1M8xyTo85z8uhz6XbwrM94TjARK8RAGzJu+4a/4WPSm/CDA/XbBJ/KUbC9mx/WfxvjF5lAnrlBncrbmljaYatsu20IKz+1tqiVxSvkEJ+1JB6B3Ze4tK841P0e/9wzrup3AS9nHFn/kx/7ahufHahB1HdBnuXenPOWwyvP6tTzmc0l+byM4x69Vu/OB6wjjFdtKo/Wc9azxlRZwV/IqRSWZp6RF/tI31g4U7soQ9da6nFDHlMXPdfet6ewM3Dyrr96r8C7/DTgbMLXVgNlIXoBpGT9fnCRmPjiBjmrhfof0e81i4pbNgVrXcXh+IxYS57twLuiuzTVwZ5FnT0LJo/UeBN+L56Fh3P2WeCe4+CcBntPjCMHjsa3enrBL086HbZAHbCHz2Dra2hfX9/AzzbUmXjN29JULuN2HLfAt4yR38pRWwP8nPelP5FrJmjaeEAfaOCXtVapJp/eP5//yPkp/T9lgK8zfeVVu8zEnzlU2GwrLIsfFZp1obTO9PF4hJ7Nc/tJWx73xKXHBeeUPPpMOPtemvg7+LPpL516p3lfesb+Cd70sWcWhP1Vu0CaQt0jrOcLnUPGkffXzA17G/qpwME28s6h35kn+9pC/3INQD6QLnUlDz19BhYve/VW8COMdcJvzFvme5ubLc/IZ7zJZ4WA9Zi8KJ9teaZ2S2Rew/7qR3oFnHgNOoEnQJQTVxPVX2X7y8smBysMQfJwR9VC7rO7GQxoDiBHEp7B6UTJP5zsrvc7djINzoYjmGRMLiZvHbK1mjvZIwFcND5NJzoSODrKC0na+wbuliLLlexhHNK4ria7Sv/ADpeBI96RAM/+OIn99zh6rmg+LU5da40dg4ITMHcbLLZ0ZPvrnPInPZ0Kf4KOSYzES79kjWDVIXU+smKsKU7fsLu32Y0UQI1b6Iag0lGFEZdylmqCiQwsg3ci8U3wKC6IhDA9AbNGDxvk89z79jeYam2hfDaTmfhNbkeShvKO23X49oqrta1jUshCz8QzmzgauPM+vDnQ+Jro50+f4+72Lp4eHlhdfmIHcM+u4IEB+rI7A+YUmnBklLwU5mQAwm55powWvAZqgWED00U9J12ep3z0bfA/jn1on6urm/C/h9QGDhwb7DGSKOQTFF/k9Fxfstnv22+/C+3nxONAIWIScpfEZP+CrPIhPSd7LqzZ38RukpC/RwbzR/xUnajnb775Nr777nvat+H1EZ+zMNNflKvD5r32oA0MotIWJy6AChbvqCRY79su/PNQMHxBHdXkWXzy5tHmzqx8WnSLSfuIw46P7AD+/OHX0LeNMZPiGv2M+PaOGLi+fhPq7vp6m78zm3iZX8rXMtGa08+gDu3Fb8Qtf6uCLSEyE1dPJF5tdUehqR+VUuEZbWHzLuVqWXD2+E5fm/UZvnEm2U7hoGr//fM+3zB7BIe69b66hgTxsODyXJkt0n3m+cLboht566GxRsY37CC5i6Ot37Ez786Db47YJ2VjAIM95DuzY3YI+96ww3dFv812ZCCew9/7//nDz/n3hfRzc5Lxom3d0ZNv+VBvLyhN3AgerTZ8b4iBnblCEXOOP8pmGG/65xY/LaVAe6IoXnZ19XGbPiW+xIXAJ5p0HODu2JV2B1M46Z5ec6c7O/5XyZ8/f/zyFqR80DXk+e7zffzy8y/ofCZnjbmrtcEX1zR9UziLDXF6XthNrNqtq2FecqFkRl/6kPEhnNfqTFm2+NINRdMOudTdZj2GuEfyj899q2GAlv30Uftl3m41dX+bO1P3TMSn1F2PDS08CjoK8owxeHf3OT5/+rT4Mv42o+/lORCc63fCGQvKbOw9scArTduRycSe/P6ZXOVbAi4WGF/Kj3fhi3PcOv7cPbLwP/MITvkGH/O6sVNrTf6ciJsrzBkDC8Q9zcmJ/FzsJv/CeARFFhwHxjTtK4z41JH6FU6bO0E6IYt4jGPve35p0u9ai4JtxGnsW8g+3D7GXfJ+mzLcos/PtDuau+iOXY5hxxwnpvQDc7CLaOpG2rb0AegLZz5xIdKJ5lLkHVIvwsv/0nDrUiP10WrGqSozFsQnjxWdbch5OYY7fuMrhdwxwYt2EmZkgvuWXdevv/06fMvMXLsqANFqq1GQ90JPv65ce9++L+QfC2DpuXg746d9beSYkjpX7id2Bo15uE27Cmu/iVz/yARiTz7XNpnDiBX7oIaku0I+6YhXfu1bq0XoedEjheiRSeXnj7dhTjA3rfH7b775On+ts28tLk2b2lfceG14rm2N5yO8qFuvXZzrCvIDKD1l7/uW8NPxGLO/vgBd76tvfalrLWNuIPYGagknU5vdm1gzqbUm0CaHw2OYg3bE6jV5zqYP+ly6yinOwonWuuJlAAAQAElEQVS8+vcYLPLNd+qnqy3s++btW/LINrJPERouOOZ18OF8N14lzEXnKD7tcSQOzaFARYVn6Zywmbr16HhyfMbXWLhzXNZHtYdNPWsz9XTG7gFp487jgcngIwv+9+RIJzrSUafmK8dzz+2Xei81KjbsWoUN7Tjlm+a+8fOY47p/biDI4S3W44hfN7uRq/YZZy5yKcMTeejunti7vY076PqWhj5krv58+yn8+z3LW6X39J2gFWmjq6ttvHdM2myzXiulRteVRZ9AiZtDbMcNNe2GWmcMF24qPHtfG/15gz185UyuzPsJhOaxQ0XH5l6buvaRujihv8s942nNgpC+AArifGJsmr80+6jn3biNfHsSvnMBiQfTkYUd4kc/0VZQZdxrUWrJ/oCEObbWlrLiKRk3FztKT79Rtg75Bvi1pvvu+7+N65sr+jZQnME15aJB0EHc8rrbjiyEDuGv5o27MfXn204//OGH+OWnX8L8p42O5Br9b1Xgrix6lp6ttUp8VvpWH0brKjYaw89ETPKAb2HTCsro2JhQx5SigJxBe/4ij5Ne5xK++eQbTcIp04jebsh9799+hT23UZHzBC7zlrY3JoWFvUV38PgCz/q494MHhXvGqTbcXu3A0cWe8QQGYsBHfS6/t/ef49Onj+nPS877E4/iQ/qFb/SIYGkTbkSsIuRDvVpHv7t5H75h/Obd2xg36BYmxK8+bcapvLx9/z6+fv9VfPvtN2FtA7Ws6dSF8Mk/BFIP1AAbeNVuHgeu5Vtcz8SSPnRgA0y++9rCN46+JY82fFOfvTTHqYJOWutCHLZKnQWZzDEH9LLQP6Sexu06GosPhbpGHfj8kTrzlri9JU5dQJD+TB6qqxpr8ifixp0xzebChC2sV27Imf4JCN+s3e1GcBfqhokFyyPHI6Y4R9caef99vsWpH++QV3urh0sLdR+B+gv8j3EF3m++/iZ+9/3v0OU38fbmBtlvMn8usjWhwT9D55BvT1kH5tiMrMbdM3lVu5gnca3EXYnBWht5bPjSlusG3RbmhqIiCUp5e0b31k3WUUd837HHOsG6RLzmDLiO2vfwE+n3M+OQsM4FfYMMwklLX7D12E7giQXLh7u7MCatW+z3hV+CqZD/rKcSlo2bE3iVw2vlWKNX/c3rI+Otedo8PzPXOqNP5VC2XjjsZ83as07QdegOGc/kO/WkX+2oU3eMgbbrq7dxfYWuWXQcB2wKLIrmO9Oghm74ybfQ/nq+fxlpLlRfLauuDYbz+WVxJpzO4NYZdRCfdbVGI1FY0FjMrNejPkagn7PIq63GCkfvaosNiXbAiDrDYiqSM8E74TALvogKPp3SAa/nXBoTMI9MFg7TPvlYlYiuVQafCi0KSfg1GGzCr6Bn30uBLq0TML7uLB2bMiwexFOezbQJZ7VIPcDPBE1hCpmmdjUq/HfwY5Kvr8eigmyJQjfn5Ddf+9q8BXoOZWlciHvx3eXnqhRoVGQq5HrhkAQ4eXVXwaP0DAJ1k5NlAsv7wafSvzWSBrzRM/U/E1RHbOYkxKBUPuGVVfp0p+frd0Uv6Alj4Fss2fdib/U3ox+hh3GNVgq2mLIYMWE4sRNvDw/a2QFksxsj334w0At+0rXo8RXlKGAweVq4eC1eebL/zfU2GniEgas0U54z255IPMog7yfke0E+8lP6gXhsXPAtkXZCH11r6NVWobr4i7RmBhQLbwmI377aFyD0N6d8JiVhUU3Ii83r7AsvnpeCbM02JF1hxMUFO+WLjtSldJSrwpPPz+wqOAibKHPCqw15pv/rcxAExSp5d/CXx1hcQxI8fvUd/Z1Eru7Er5+Kv0RA0hib2KViEGT3Snra8bwIBI6S8Znw0M8jRDzycOmPno8MYPOrvN63CVOQ/dIC3uTogtrnylrR/5D81RBmud/IB0O48GPu6GujiDuHu7jyqH271jLOFVY8DvLCaaMiIgid4U2/s0lb3PJ24dV7yrrAMWgA7/NLvLRaKbJWIf4eev5evq1rLK4CaD/7X/B6Lk7JV/TeoTOUhK/M2cxBL/6R5lddmU8ynpi4PNG0tTEmfXEiQhZk9/e3FNEzg3ejyG3LkYHSyaZwpVR8Aak5amPvwd7rl9xDEMibb9V4dJKiTDmYbsdYk3drA8drD5Izdm8U1zRsY2Ev3oo+VgVD8r3IpT20/xGZtIW008eq/JT8o7oWh8p3IHdKotUaA8WVNktZI0B39gdnHuAZ4cVlM8+Yo9yBtpgxp5xwAtkAOn1jIv+If4LGkbhfCnlseqKJVeBVoCcuOOcLhnOIx3jVJ8xTTlyBAK58aXAGmXPYx1hTvksMWvCqT/W6oqP8lq4ssFyvaKpshcz2sW/HDSQM7THD9wvjiTwfKAj1AX3C9ryf0N8MbZHY5IBLdEO6SxryJi5MnHowJ+WkmZh0IWhPYWhh7mRveibfcF9aL+hImVNekYAteYc3KKVuzsTD8qikz9W+QTzgaaJwXsbbVlvoR2+YJNVGXMgbuVPAVvtotYvls+gPC4SLctLyHEJ8oQLdgv9W8OlnnqvTg3zaKCxf0FPyrK9Bp5S/iQUP1EChHe0TfNRxrWV57jP66EdApq/N6P0sZfBM+Iy6t6/5Y804VPsKlkCnM+MYNgBWni70QlOA95g8IVtZaK0KD2wAyOsLiyHcgeyZ4v+RTRb0Rg5wMgryVAE9g4E96Z3ReY47dko8dOXeBB0B3Bktq7rIBY2CjF1rjAOXe0JFLsg+URft2amf0J+6cHI0mDeAX6D8CSHkUHbh9B/1X7GD+jqhN8gImHqTN+9zgUbQIPrLh/zwfk6i0aeyO27pz4lXPPRQf/IsDY/KLu2l6dXgBE49aE/x2JIMfMrLopZCTjzHEX8+EDcHaBqHSIPPtRC/Mge4zLsJ40QVfcjXwtMU4r7Q8Z45eWl7JmxTNmGUN32jt27ZJv5ZH0rGMF+pIU3la7XmhDonUejR+zafyR+qWr4Iwjdtmc+4KPo0NjWWLnnXMb8D54rO8qKGvLaVUqDbYqlnkRZ+1CVnpHG0Cy5hYsUdnp2IzSP+YB510pc5gWvtGnxWpapixFXZEfZdgUP+Lw2SaPWM/ucFDlDvrUqNgQWH3Qb9dC38QBIYzoAJgMyBxpa5RNxafLVQRNeHHO+0gzxmbn3N38JKfyA2L63Hj5W7vuZb8RfkvMAiMXxCm58nGNE/1Y1H74pv8RHiBb1I9wVd+Fw48ViDWoM47ktvVYpoaefQH2peG/81BmpfcWqf4GN/m3D6eoPfLfOcRs37BT/y2EcV6L/W8z6je349Tz0gwwo7eFM470vH/G3zvk1abd1igw166KxKzQ2x46uvZh9kDfhe98DtxtjssFeryMSXZ+ljqS/ii34udq1KoUuJtF/6InoI9MZzY8s416fkq4Jrx0TdjX9r/ZQNvBe9giicF47o6+pql7FSm/5S0lfEgeeF+lJXlzio0FWfkAXuTOyeaDPtvPzKL4Og/uQirwu52lP7Oq9wruFmRo9Oam2ZLxf8XVTHKOTT9hUaLprpVxda0vPcZ7ZVIUaAF3cHvLBr5rYbdYl915shlKfTXqkmtI4+1euMHmyLjAQFeMQ/kb+8r668daHXWo2Fz0o9VqPjWnlcVKm1hXDGrritgdI30IM41eFy5Cd8iJcz9DWTNw85jmc/aNsXCycN8XcVGQF2XuxbQlmPkGe5lX4v//Y1t+Ka3MN2PDwxVilDh+xFPa1K+GdAHPPDDyJfDjM6EY+3AAtrq1WpPAYXejq9Pg95rzV16hjWdy30Q8fCrqvw3NKepcBzAViEMgWmP9NBXv/3/wMJ/xJCrCB6jhecS8Nw8fotUTHOwCRixPlNzgGHGnaBwxp8tYf3DgzYFvIvOIoYvV9wloGgcaArdMbuOOmZNjMoTBxtM0E/L4EOPmGWduY+DXwzTiNecQ4UOiZuca5Jsgalb5pcs1ro4GNSvWPn1d11d3vumIDJnzjcCTIgKgEWOJQD/S0r8z/89BO7Ex/ikd2qJdEOsW5j0r/9fEuhOIWOLv41+ujtjzxHijeT48RRhzTA1NXV1XW4aNOT/Ip04F/an1ndvqMZdDOFk8/UsfwdCVaT7YFiZpqO6Ea9OACVDIQZPbii6yrzkcHMIsTi3OQXfLxv0A6tRYVuV2sGT6s1Wr+02irPsAT3YD//ir78u9ruDsWnX35FB4/hROMFGvII6pTlq/dfh6uzpdTUi/y6yPSC7GkTBhvt4sBqEDsoWDQqmyv4Ll6pj93mKsbNNvraqF3gBQLCaN9rdqL9/XtlwtXyjSVpOHgK2beWMkUsiSTvA6hN5M8d3us3b8EY8eHXX8LfWf/Df/sDOy+P0WqN9TjmpBgB2P075H3l1zeUdULmA3Y4uGhCUsxr/Frf1i6+mWThLb8V3+4ZdDbjENq9ay3Ug4OGz+2rr+HSyFppLe14dXMdNzdvdGUWaPCrQJpVYYSOcFL3y88/syJ/h8/NUdC1snks+FFFhlr//9z9aZPkSJKgB2sbDAb4FRF5VHVWzw7lff//LyJFlhTuTnfXkUecHu5wuA+fRxGeVcMVkp/YI2zPsABgh96qpmaG8FzgNN9wYHJyh14/aOBX7wZb+zIYwPxA5wQ/Xz5/CRfr2ggo80fdHeFZ3u2/QT4bJvgt/t5qpc8lRuz9jh35mxtPQG5iR9sKv5MWSAr1os/0rUYbLS1GNxco2oPy0M+0BeODcpFZkw9x71+e8y0j76XbCf329o7k5SY6aYc+/cXx4lXPnsr89OOnfDNhAz3SfHt3F/59uPRVaBcW0SPjjJvIB/TqxFRbhb4x1tt1yK8687rarGMc3mTbWihP8Vm8Hyp1tCv3kb6r9TrW4N4hr4H+2lBuZHlSjm9f8FftU9lKS6sN2yOuIDthVsagHUWBOULp2acaQ7XPOuNP0rZdsxAX1zrs4f/q4RskngpRESbdxqYzFqXPicuTMO2i9JEJgf7tmFc2Dc7QZmJxxK771uJH/6Yefhge2vgz8cfkdwV/FVlBXFin3Wh76rOv2oY+qHVHVJ7VgV94/OOHj/GeE8odvpwyJV4rL23BRGq3hRfKiBwchwGBQjjEu6BIH8mnPtSVQA/VLtDwTGy6x4Yf8d09MeqQi+GZvp6ImRxOnHzvtaenx/x+ja9fvoZviblgdtNlehW+uArmXtIfTVhHbFwbqOhIvE8Pz/lmE1qJjXQ2+SUpPs2RmzvE8zMCKzhAq+istWgDsZV7dWH8k+fVhthAjNA/ck7TJuBPhnr6DsDebLax0o/xZ/td6yvtUKmKUz7GEn3H4kLXk0b9YinIhhP/5+eXeGQOe2COeeCk1FNC+Rmgwbjs1Th7nYu+fb1HPs9xwGalb4K2x8enOOyP4C2hjZqYacOO2T8jc3hQd8otvn9QFPeX0yW0D3XdlZLJ4y12sFtvo/Q89y3GjbY9ZpvzjHDTN9GjPMr3nz9+ig/MN7c327jlVPADXfjHZAAAEABJREFUm1ArZBV8SkHOwBmGRebqQB6VyzxL3xyFfgM6kc6ROGQf7eQBu9hzenwkFjw+Psbnz7/khhfdQ7l3yPwCf8c3WgqA1viBbcYr9ZGwmPOcE9yw9PsNvny5D33sSKxyvLKcE84cLy+HeADnb9jil18+x9Pnb6Hvyqt0Y4gx0Vcd+D0tv33GZvFBzCs22Ma424Yysa+69k+M9uhaPNJikX4TevVkwWCib9rsBV+ZMr5Kn3bjRtDL/gDOmTmxoeMKCTAK0dIvjlfwC3dAdsrxTJu5Sbax0bKc5L+CBlkjJOW8JQ5aVoyRVpUwshDc3uzi7v07Yhh2jg6FCzhJTryV8T4oL2n3bS3hP8PjhD5tG9HBFjvY3qzTZ+13ZH52Lvb+Qtx4Js9TpwZU6bm9u0mc3jdswXlRmxXWuB7DelHrx47x3hzFOPLt2yN624eb+hUC0taA4Zhb+NzgT0hMFr/zUAp2maUg1xri0r+123EcwEfcgw/taQX+AXjyLl4LaN5+iE/5XWMBbApzoDJbis8VH8J/+poHTdrM3//6t/greY7ly5fPoY2c8OUSyz/jmPar3IUTfNSRrdKxWyMr5LtZY2vwMGP/L9jACxuNR2yd7uEmem74M4doJ8qsh7aKnRnvhlqhV6lcQlt2vrnH39TPO+fmP3/El7cxYB+QJUgubLb0NVabMdyI8a1n39z3XrlJG51CnYjbWPTu3Q2oL2y67oMbNsPykn+OKi591flvh562FGOqvFqUibasHEg+GcgPJNt2Rl48hXYiT17PVCQ84EhPQTYVPrUni/fC19ds36BXbUTdZxxcr2OLbG/I+SzSZD1ggxMK/OeSMquVDXbWX8Zr7dqcNOWPDry3POEPbvgbu3x28Z65MXSLdw2ugJeJ2Ob/SKm+zAewJoyGH3RV3srM/KU/W8yrhOnc6fWE7g/A0AcPh9eY8PfrnzmrZ+f02/d3cXt7lzqrDdoNVhTteQsd6vsDecAtet+tt5Eyod/IPGspyFE7dKxtN9hejvn4MXxD5/3dB3Krm1C+6vQF3h++fc23vw/4vfIzT9xt1mlPR2hWPsZU12g//PSX+Jd//Z/yP/CQps+sa/wfaX0b1LXhE3Y9EaulYUVMcv61qBvrEifxRN/6Ct6ZQ4rSgxUdXZC3+PQR7YZabKZAayFnayG8DTJIG163WD6X6JF9V0o+FoJK3yqxrFJfQ720WmPMXGkERku7SPilhPZRaVf+A7aiH2hLO2TrffCZjq+hTRgT5c2xyln7LOCTL2VhrFTPzrtPzIHyoa2r19VuHdqucUEYR/IpD5suHHag3vBrAdYr+uCz9gFt/ohrBc8//Phjvk0nLmUoDHNN24/I8OX1Ob6ynjY2aMMVm/BNnysP5s++EW7O9vREjpd5ySXkva/KiVJgJrH+8/1arOMfzJdIDXQZLDTwjI4RtXahYjYENQO097U2qCuUCwurOQ1OZzhjHdgpYypG3ULFYsGhkfQFpXUUOqjIFUo3eFqEZ12hT4eDBKAL14E+4t0SeNfrLRsQI44CNGDY1rdG18IOOOZMUq6BlVLpU0MngcClDSc34dFpLyRZyaMRUR4tkQhDJ5FfHaEr1AHgiKM7kT0SCA6csPr6KNWMsH1Z/Gjg+TfgLKY0eEF2GOpAgtDXRndoBM5JOrg6EVOZgX/pLzEEZypLqVEZq/MIx75i6mLh28nLSWEiONMd3axjTXKoHH2WFgDnZDooH+ToCYoT3RtL4b19oZ65EwxMBDPBUxk5fjqdkNsMGNso6FVaeujyT0gMUA3eakX+pQKKPnSQi8JTyTpAo5MjPDtpXzjpqdICDMf1raWepElelRdDwyDbOOHIjTz6Kh+LsNUPUoAue8oGHNCgPmf0eoYGsEbaHIBdhC09oW+5+b2Ndqu0mQM0TuhF2NKi/r0GzHh96wre3+F870sjP4CiM7RwQzKSrdmfX1TxbKcsPPIzwL860yaVufQvJz0XNn0mFrnPJO2HSLn12MSgrMHBWPUnb1msSr5tWIo8CdcrDEctXRapP2A3boB0pURFH/LncGWsbQWf2rdoFf1Ao7LEPHKC3eCHG/zQyU3/FL60X4vPwuvR28DYvtXUccLAhoSfNoatnQUKLqr9zWE51EmIFfBUSs8wbng+o1vtUzwHfMwBTvCrzTYsjUWzk7Z0KxOTKhNdcUmTOlAe83wO4fj8Rzq9125maHLjeIYO4TgZyoeTlzjlS769105NrpwolctIfLTNzR6TE5MVcSZs2YgSIz5jomOdpSGfaxxM2PQRNpLwAkkX/JAn6aFNu1y9Jc7CPpKUWxCRrVkcKM+oF/lVHhnPgnxC70uZYH9OG+3Rf4UGOi0b78R9kEZtjcRrHSsmc319qDXEXenf2VmEaev4H/fiu5Zsfvt1hm6wZ5JrlTz34BuA3/Bxrz0w7TPjfzPyZ8jCBzJLFMCXpq6UKPSttWK3Cz2FPp2A7WNnBgtLWs7Uec1n7u1Wqz4ENPqlnklGjvi+Rfy0hJvUbqaJR/iClW6LMOwTSact1ABLPNqVSbNwxelYyKPrnBvs9OSnRMYwGoVX4BQl8YMckb3+r025ADihW8nuSokOngdoH5Dbdx5oXGztyCIeneIjUiTc1oYYWWwCGPuZmaMnYgp0pIwvqf/vY6fT4hMRdJdirtClvoVFNf3hGuCQyL3jeYBvBoT8WCAn8ZjQWeRFfQmjK+hsQPY98+AROpgXOlDZvsi5RIFPfWMkviSPFR33FAgwNurbG/xde2zIwf7iMFlUZlAICfoL8KENKhkJndTqM5vtOjdDnCuOLGaMRbUBHzq+xwn6ajdnZHnUX1hkLG0RPbYHQOanOZTNBt+QjloW2pUawpEM+grXUqimMHCxkZk7ukBfLriIZSdwKYdGbKjgoAl9zFkQSkTFh8Fh/mQ+Id8zehSX99Kg3AQsTxNtXm3rGdtqown7wmYnbH16O1QypikLQBPbXWyMee1TJstbBcJiMGTIo3eRdF3HtVqjYWuttVDGq/UVDjgBfIYZLvRpGU92zB/qrw41408BpO1Fe/OGZ2ErK275WfQnLw261KFyH1isWae/SaO+5/AKPTN8+sxgRAd9Q+Mq/1gEbcJ37EgcXQNH2n1G9YgUfNDsWGU4sfCe0ZGxFoLT1nsQqQvnB7saOy7q8I0HdSkdFZlYhtrCucmNeOcK8Q7oemgVuiqo/mCzAExaIEa4J2KAslDfM3MmnSEjpUYKgNRKTd1Yb79pPhELLGfizsKL8LpaM4b0XH2GBYekLhMP9NM7Sl/CvFkego/24lx2XUyesB/9wXrjh35ZSoUGSkAX9B+hU1r1ySP+M1FSfsATdsaKt77Wq498Ww6eF9qAU0rmA+rXzUphMjx8PuC7aDLlkLSxKaB8bGcYzoWNouczRZ7Eqb3U77wDn86OEZ50GrNBz1ghB7IqoY67UpBz5EeZaLv6qXIcsB/1mPzQT5bCXwm+IBNukIfwBaC+12x8rIkb8nlxTmZBLX/qWRqUhXpkJKCA4UCZ4GqdbRNxyQ1z4c7MXxd0l7Rpy2wcDAMbMeJFV8+sWVwr+OfhyjrJQ1+1oS9pBq5ymNHZG5qUu3gsOAQ9/p3LzDxyTnvJ/uBVJ258m2fRKeUkX9LyBjpFapu+UpH/0Foov8a1VjlCV9AvTPFZpLECwBjbtxaOE65tB3jas2mtDVpvMT8+GvNoSx6ZpITsGHGj1OXCb2EiWO6WH9AkfOGgsLcmN+Mi7UsY2UZ38UunPGv/+o3PCCeH1lbDN5nk8SoDrckN+TP6KDWiIgOLcINPV0rWZf83eTimK8GHX7SLQ5vniRg7Rulbtin30x/igzrOTRM2W6XP/hN6Xe4Lc9ISA4OPPiEdHTgvbJrbrzBggD6a88f7Srv86evyKx/S5ti+NfhmEL2l2blYWRcAaYP6x4i9Wxp96Zz2k/ZLTBXnhN60O4sG5BVRgfLyZoczV+ZMG8Aj/Lz8k/9apPr/wOT/m80a+1lHQpl932K1WrHLu+MUdBMrlKqRGwTtZyLzjZNGd6WlyYlud3tD/224WaAR2U+DVYGO22zWcfvuHeUu3PnzdM/kYGUQqy0Mqk6avrroF6p++stP8SMnB54sj4x18Zf/vR0Gq4N4UvUADW40HAmQpdTYkEjeQoewR2jWADW6mYmhgaNA7NUAW63x/u5dfPr0KX789FPc3dyG/T3Ve3i4D0/NDvvXyGDKycfECbJ4Txm8LuyOT5n86myHw8xp+5QLKlBkEJR/k+IDtOk8TgQmMt4nHIKXV59NcpTFlmSpsvmmQ1mPKtIxDH46kTANHCsmlNVmE74uJzLhOGYDzysWWbWvkCG3BFu8y4CZxfu3ctVNoZu42tCHVwOxclimIryQdp975LdCV+rRUnmWHl859n/08F468nQaeR1IpKzrCpCgR5oEBWH5I73q2zqDTcKHJ8hj4TJln6HVUDYVXZlYKHv5d8wFPSgTJzxt8YGTuwO7xsL1fyjyFMIThRUykY4T8nbyz/HQNBMoES6blhX7XpJYdbQeVzEyZoTXRhBbyhiZyJHsSkvwkZYJ3R6FS1A+Q7h4MDVaC5NeIwBX7vEAgp7JpX0WfWE/jHPsRFuOY3zew5fPXSkx1D6cSH2+kDxkwD2jU+4N/r7qPYHbciTAam9H4CJxdNmiQr/0pm9xL0/XupQh6gUtBCaZwQwY1iuXGUZarbFBJyuSjNLVTDDFoW88PD5zurz/rqtSavqw8s/xJDqeIOgfcyJ5w8EF1sJ+fTM5gM7aQprn+Rj6tW+0HZCt49ST5QhfM0nIGVjS2EGbMIQlni/3X+ORePD8/IJfHiAB5sClvC+Xf+dyiY5n+ztOWzV+3XMq4UmPJ/PK19ObxuaS/82lOLVzhsXEItbvj/j29WsYiza3tzHQL6Dcfm7+fLt/zAlPm1HurdXY3RAT19uk5yLtfQ1tKWPUZsRGmuBzw+CILpWvtCxxDT+ADf28KyX7vV1IzuaY2WC1Ur68Cn9GbyYswjH2mWDKb9+QNbHBUxx5hKD47bdfwzfDMKn8LolPf/kLMfwmBvqK0+vt9i6M79JmwmrcEM8Fu1WG+oAx0hPf5XtuHjN2GgdMWO0rbdLQYSPas/gcZzG2mUy4ELFPbwLyxuQZedVawxPCd+/fh7Hd+UF61Iv9r8V+A31X+O0G/zXWOifdcmq84tl+R3ze06/Hx3ts5YEN16f88wTx94zdMM9sdjdxQxz2WdnJowU1yAbaxl2gS9o9bfd/yRKm8raDsJ6e8A3inzITb2PhoM5HFoGZkALMmOeYJ07ivmG3X79+icfnx8WfaG+1xQp61JW8mEQXsCvPCV+4ECeEPcKb8+kPP/wYn/78KbQrx0qzSaSno+pYHR30KfRWINQ4INyRU72CzH2+47R6vd7QSowBhzYItxnLlG+gF+FCXgzgVY/y/gzdzyw8rnTpE9KW9BKrxO0G1xH7xhGjb4mn6x0AABAASURBVC3EfXt7F+85OXz/48dw/ivw98rc4Xd9KZOJTaOBPGS12cVKOruSb3/p6w/ocMbWpU9blmjIYzE85dsRDVvf7bbhm32Fhkm+ud6h3y36HderkG/lqS7U5zM682R8gk51TzoE6EvY7lx1S76gTQlXekbi4pq5WNrXm234XHv8rK/Jo3gbenx3dxfqJXFhg9KsvK1bMV5arzayxn61vZwvENa4IUYgL8dWYEm7+t7Ag/HRGKYdyf+KsSN6GeBdfYnfEvEnUKq1Cyqs6d/a+gqZetUGVowVPh3heV4K+FFJysm2gT47Tuw/fFx80bzM8dKvTZ3xC+0j+Ih/gO4VMnLcUFvCSXgFTWNzXWEUP9cxfa3huMa4EVzKdo0PCKP1DajYJXpUNz60t37fcxbGd8Azjh+x3z0bBfrAxL14B/pnwR978AvjhK6NlyHca8GulHfBwAFHt2UhZT83Ehdb93uJlGcJ51dpH2qNoTKfDW9X7pXrgN836kqp4UfazKGP0z4XOz3V4rvSO2Mj6tTcynrttCgrBifvqNLNCmW03e44ed8Rs3ZsuG1jpf7hs4Fbm23MUeq5A7dwLcrDckIuLlYv+Kh41IP1Exs4B3LfA/5wIK+QXu3RPtIxAF89+Xw4HvJ/MvJk/0V5E2Oksa81KjJ2Dji87jnYshy4WqblT1XEi8yTJnI3Yfimxi9//zl8E0Dzk6YD9Jjv+Ebd4/NTxm3pRBzhPFVQkvOR/Zw7PbD1y2ulURvpawvpdow8GbOO8DWrZ4FQ1GGFZm7RCQLGlh3TM3YY5KWGshyxZ/Whn0ifvE7YUMoSXvbQan4kfJBmHOiBe0TWxmLbMsa86XiJsRHGgbQV7H7APgdkrN9Uxl6I9c6TwlDm4jcO3b27Q99jBPzLy4GNXuXzyJzySEx2/sfT0IP0N8ihIz/yWEqNViv5RyXto5dCjOVaShfiLdSJ7/DGk/+DnX9d8fDlKzp/5MztAoyWBeDMpfvI+YycStsVj3DkpxTyR8SqDiY29JSBfuTcoT6enrEPNnqOyEmZivf3ModwjJfSpAylxbd09PXMB5CXcvr25XP88suv4dtw4v/zjz+Ef7amvPLNod02ZSY9Z/RlDq1tpc0gD+OZeYbFOUq7f0KW6s5Yoh6Eq12prxVxvw0N9kvO3fLy7fFrvl2qTeVhn+34wgWDkf7S1TAPEo7wtfG8kt9qR+J5fnyKQP4rYrR+pEzMK8yxUsbg+PXXXyK/E/PX34jXlxiZS2YOd/b7F4eGuYYyEW/f6nf7rfBZsAPpb8wVxiHjmrRpq0GbY/QpabS+o7Lkg7+wfn1X/7kEoXMO3zxzjafcrvNdDxL5etXXkHUpNcQtP67F/KuHI35/yjy2pC32xMqhNuh3Q1jYFzaB5+RPe4h/0k/K9h/N2wUXFqcKRlfeZvH+cg4Ef8Koj5QpNFiV16scehlcVK6LAp1QUCpoWSBgIARQJ0wdi9tc4MycVmhUGhcg8scxGrdOYH8Nw8QmG6+/NDKcwy8edWI4A7Di8OvtNjQWHqGVxC+DR4SGuCKImkw1DMqFvYmLQVanbPDQCLTW+WdDu/U2dBZfq9TR9wQj6RrZDFA2EwH+COwjV+sJkzEy0VqEj3UyKe3DcS8EMZMKk0f71YIx15rGfQ0aJjYD9Bf4k9cJ2MLtSmEy34b0dqUQLhY5yuv27XV6kyH7TscjaOcM3iO86LgzDnlWGEUJs0BEZjMLcWk3sCjbvGfyUQ+gjwpta5LhLYmEsrFuqC2cfORPHo5M6kfgJJ0ydi7graFDL7qbUv4GVG2hRAl5VXYLE/IxRyY1OPzMhCaeKz7tSPrm48mOjAZCAX5YkAM8ibtj0EhALLQpN6qpCegoUSqFJ2VzfJ3yVWT1qT1Kh/KRL68+X3JTgAGFcddSaygPS+G+B6b3rdZotaLDRuFaGpshc7ioOSAbaTPR0RcAFWlbLDRGk4VOLcvWJQPlBaKVq8Ha+xM2dXwLjjfoWLnRJZT36/Sar0ArL/tCbTh5eNVfgBoFhJauLHi8X63HXGBtsNH1uIn1dpN+gqQYCr9RMjFxchq0Q8aqN5PBBW6kHKRDnz1in26yqD+TAfmdtSHsLemyo4ruwACs4GOC66mVjylD8FCd/CyympJ28feN5IDxfvG8CZE4CjSupX+NP1DUm2hm7FB6zshMeKVUkSqK0AZa69N/NsSGLWW9XcXYhqjoD4RgoSuA9JNzLJ/CZYYX7VC5e5/9qT/C55EE6JVkWL4nnl10TYfX9D+ggZ/fxCh9QfkP8KoevQ5Di75fbFhZWYyltkv7GYogB9u4xIS/HrBd5ezbheoi+0d5W2Q0Fm/jksBQx1B4rlHf8MmfPq5uoCiMcyNJwQZ7WJIUakEmXHE8kkzLT19K2sNQe+iY48iEHXwcs7ndwl8Jk3NPLjvqlU3aMPrJTQ3GS4s6kV66iAj5wBP6UqdfSRrdaFP3HbQ34vIig7J0z4QCIfKkfPS/rhTiTKH30oem33+syvKHdvr7xAB+kDkbCAfijXqTrq7gx8hqPWJT+MSazY6R2Ck/6i2ii1pLaGv5DDyYyAWB44OPC46+NWxqjFZr2E+9T8QB7UJ8M/Gt0HcAtnOOiedmw1wFz12pwAvi5UwMMU5H6rbVAZorGxjIH9tWL9rjBViACvEoE2lt2jM01IptUYyjxh4TWdQb9mvgarQt8vB3Cfs35rSKngNsJmbSKw57CKeUGrbxK3UYl8ItraUknfZR1/qEctWWEift0isdFbmIy3vbpT34+AwjIV08hs8n7OOEnkpX0wa7UkKb2rLRwG08Pj3F6+tL5iAmwG7MKmvjvzCyLCTm7aKLaYF94apfU2CG9gtpyiUG9HLHhqK6t94x6rfVmkn0drsOeTigU/3fPvIxMedqD8FHP3Pcd97gw4WuC1D1cCJmCpOuy0/SiBzBMaCbAf01irZuh742coqWtNWhhpu7xiHbKoKw79BqyohHbIf5h5jk5ppzeVdKuDHN2m2xLZUUBZgjGwPwA66+LPavDtWV9HvtSolhaBlXlEnypFIpXYkYGdvAXehnTBid1/AT5WKdRc/tIqLCHxfseGK+34cx3blAOf4HeTDA2Gdfx1zL8Adc9tennl4eM/4c0ceCMzCjwlCAwKdx3j8lUU7O9xP9lF2Fxgo8ebJNeNqN8mIwqpxzoaYM/RMKdtWj0b/VmrZuHwtsI0nx5RP2Wxf8oqelK2V55nqBHvF4lVZH0CUv1mtHyt37LPRXfgyFKX640X8dYz+v0t5Dk/cuWA9sugjfcfqKNCs/kajPV3IK47t9jbfm1WcaS1n0rzxaq8TWigwusD3n4WUFx3q9DX1ve7NLX6itwpulRMoTmYpX/DNzoXPFgflxBqf8KCXpd1zta/g5Y0defy/gJMZpE9I3cbiiXrpSUv5r5ixxTPBZoUndQmjaU+OAVPrFddTHiB0RJcc5Zqk/EDMODFk26NpQM6aLXzzSrW6EbRnAUXoo74LYDGfQm6r1SjkRg4XreMuF59QjD/KmXc7GGEBIQxbkVOGHKlAtMCEIGdb0J3nowZtwweH1Ws7IxnLFI655nkMZZz39E268zSMQK7wt89kNetveoEP0qC7X222smP9XLPQH/Na1zns2cG/YlB6Ig/KvvrpSoG2Ro7BG5omxDaEeg8+MrnNjYv+Yf5Lt/Yz8YQ77KPjLQpH99mwEPrNp4ia9vnXKfoHftIxFa/JcdaztllKj8C++f2CGZ+nSrs0Bt/DQoBW2ESG2ww0STbvVBpzDnBsenqANvG7yKauEhIwZlHmnMdU6wEdBPx2lQLZ1wkv5Q0c+s86Z0fM1ZkrL72WMgRhuLBxajQoObV195n1Z6obWotYGRJDwWzq8iFMb8V7dOpfKgz6715dmvLUgFzraT7r0EefbCzSpr1qATZ+AGdvFoB231oelhyZ140FcHgBxKKU/ZV/gtkosWNWoyMDc3zb1eUa2rbZYUXoLfaXTPwkzjhtL7C8cutoEW0gPupzPs7w1GHsH1uErSmvwAy6MJcd0pUB6QYeXSL4Yww/cSHVQP+ccp3zEBZIc98/6C2n857DWgbnva/RdhQBNnws/J07jTWh0LBN41VKHGiOBRMUGH5XjaYHONjEBvJBsH14mdAUcfmw/UZ+TEob99PCcC/MjAUGlW7x/ZcGh8Wtgnv6/vjyTODyFC3jbZxZG3v/y17/l/wCEuYWncD9yeuiXympLTiQuUjRkSItGsPO02IDn7u/t3XvG3IRBz7JarWO3uaHuNhqnJMzDbOI8x/PjCzvZRwJajXeMGXB0nUJaD9BpUKg4z4agtCNJvSWYadTu2D4+vyQM+0qDY1cErpwIIFLHHTfr8A0Vrz4fgamDvpLMIbjYCZfieJ81fnel/X6Nd+/ex2bcxglZvhDsdEZpcddV3ZjEzATqHMfEaJJ6JBmaKAeKupI2i7rR2xrOuWXCcJKtOiiIGzpe3hS4gbVK8vWcp/rubqsHx5ZSl0kVPatfadH5C4IcCHyb9TZar01hOezwmoyYHL+wuXbCJugWXRQa+SF4+OaV7QaBvraUf0FmF9qU+cSYAs7NZhc9V+shNaq6YCHqZocy0A48If7y+XN8/vpbyHMPHO1hhexr3zLwOBbMAQXL7fU3fcUrjlIqSVIJcfTgqXW51/5NJJxohH9AH9qvckFgJNLr2L37EJ4OCMs6dWK7/N0i71tsJ/jM6Ev/GVoN/0eDFcmPdAlPf3ET5UxC4Ov7dA9tRpqVOYyEk1BD3hbp7ZHdbrONXHSigx32eUuxXZlnAZDPI/IY8RPlJm1H/NJCc9iu7emP0vHACf8zE7u8ZmJqJ4p9lgSJB36uC5rlFfJD6tEJYIOdKQf5esHW3SiVj6S/RyfY0dMj/gce7bMib/1Wm7/lpKvhh8owx7/sQz0rS/VU4bkhg/W4jRvkuru9i1sL425v7mK3XYffg5K6AM8iu0jdDvA/ALtEyYnIDWY3mVbjCLkl1PEzND3De7BpqPyeHu/jng2NI5s1PrugKtgG7KetaB/ClGb1BaBMLMXrJpv93EgIBiv3meTRNv3ihA6MMxP2PmP75CF0h7pSQ7hugK6IXckLAhyQ0woeNthNX5hQWYiqE9iJ1XoMv1tht9tik2NYb3w0nj+jg/3zK5MsSTIwwJA0umAzjjrJ963FuLsFf4RvqKh78YrPuGvZEKuUbQ+MrgCFou7sB3u5cPfE7m9/+2v87d/+SkzfR6ll2aBcb8PETgT6gfTJr+O1C+WaMNJHWMwT04wx0gYzDltKF3G1O+cGF3jC8w2db1+/5lucyrfVGvrFxw8fwzdm8nujbm+IYw04yO50AiwGUkpIP7/ZMEBLGNoZHRV6SduIvLVN55cVcrffdDh+j5FAyARxjX/tkN/d7bvYrXexetObfM7A5CdabSTF25xrWhszyVfOxlkXv86pp0mIBV9q0Yh1a+Q2cu1bC+mkFNowAAAQAElEQVSx9QGb/O3Xz2zeHTI+Gg839BOmOLTHTKbf6qThkTF+F9AROws+0sNl4b3UKFW5UAOCwnPludZRleQ8J51IJ/S9EX8R5hH7dSNiGBoLtkPqf8D3e2SvfQMtKvOttu2852ny/tuj1aHOjdN3+O1f/vIvUboaX377HA9+z87DfTze34OXk1HoqdhQ6kil5GgqoUx/mpjrTHz3xImcE9VdKbRe4sCiUjzL918tvOh/ARxt2f9Vyf9px3lxj88Lyzbh+Lag85SxR93kKTdo5cu5UVl+/vxrPHICr2ykRT0rE+/V1YCcnIfkMxed0K49F/ixrTH32o/qsP4C1QHt2aa+uT8yH2jbz+DxJN2+ykIZO0batHe6pp8517jZX1uNFboQ3hIHDmGOd0bx6nCzGWPD3NGhK5Yg4cfcxTE9Y9W1eIa3e32M5RjdEAIy5maBz82BU2jty+/f8C25K000pY85TnsRXmsNf6lR+xIN2APP4nKR+eX+c+Z8X79+ZrPmOdRFgb5KmcGpXM1/Pny4i9rwYezvhdhmDNAmt8Qn+e9pO7Eh6Em3+hC+ffZsgivHF/ISadNHrvEMk7AKlAWRLU8DeHdr4lZtb20RVUFbqLngS8Yo5S9/1+KfPM3EsSMFaQGTzvwUC7+U7wjf2t3QalTsQZBZ+hJ1kIbg0GmffqXNBR91XkrlDt6xC+3OTdJH5tIHyhN8OddeoEs/NCZcY1cDH6qPhAVRAzxp/+Yhf/7zJ2LSHfnmGt00YmSlLFcmTsWHb885Z+oj5gTqstYaDTi1r8isQpc/0l7CNkvwUS7TW950QiaIIEbiqr7vW/nmvNLt/OybjcKWt/X6Ju7u3qUN+awuOwY7/zXiJ6DD+kd8wzwCIsDbQnpsY6A/sFCTL3P/9EUFjdErJ2mzb/ou8cJ8YIZG527btDmLgHyeyOF9Vg/KVFoGZOscj1iXDVkErd3usEfl75uI8lvAKwz5sJjfSL/FAxdlO02nEH7aO3Au6NJn+x9Yc+nzzkWpt58+5fff+FalGz1+r9K4wV6RjXTdvr+LT5/+JT5+/CFG4rByub4tpS1Jt3OLGzQWN2nUGWiZm87I9hgTc92BMuFr0hHIv2iv6F5+J+h9fHwKv3/n/v4bMXuPqC4xEHtub++Ye9/HB9ZW+uVWX1JWyEGZW5RJX1skvczP/hXIZrPG3g5sLM9RwaMsS6mxJ9Z/uf8an8n3v379Qox4pc/JqJk49UMPah+I5caF3JxHfiHNfYsyYKedc0OEOfaR/Mm3WRxzBHZtNdSXOZTzwwZ6V8RJc+ZeOqDBq8V5xXl3p47pl3aF73YyhQD58Q6TLHmVSDddDviBtBnL98RN+43jkDaqbUxskKpr58yCnFbM/evtlo3aW3KHVdTWx1Ue5gY3tFXovsY3daCMfJNJW+5APNBekXEPDwiKGDBlbBGf+Z22aalv7cbHB+Zp6bVPAOM7E9xYd4QP50HX8ROxqBIDNpttrDkMd86TdrrmSOl1rpPXI/6jns7Eczfwpds1kTC0L/sgNIf+05Y3i/jH8XcRlb8s3v+hKHAD+pFFyBKADpmMXLsMrcW7GyYHDK1xX3R+OXAg6rVuxGFHEt4VCc9A6ehzpk1F9gWns/8bwMK9xmGxSkN3w8AkxVNx65wg19ttGDCcoAse7ESrY9jXq4Zj32sxMGpY9jN4i16DFo9vOLkQevj6LfxysAPGW6BLx1uvNzHiZPbLjCMBghFCrbNfpW8tLWqrUXGSpa6LVqkrNboocf0Mjbra8lFafJXVv918YWGpIzleuUirdRb5Oac8wctI8SZI6uTLScCxNMHWJeTviCOZnIpDh7TNccJPulqF3hJVetFHfeOn59oluQVYEY6fcUbhp3nwq9BHnnXIVwK/QcNnddvDm/XajPLKRG6owLmEr/Q7QZq0XvtIm8/K3wlvAp7BVp4TD/Q5xqBoP0kbsSGv6jr4aGNLqTxBM/T6tpl9lvqWfIrTZNmNTBf30iOdIyccJnsuVqRZmgQkTz34q2WoJKSNiWtEbg0VoQvkwM/bPfKE94p+Hav+1IvwtUV1cjkhPBp7+jmZOqmNBEV9o4JD3Au8SoIl9UhdHRNApX0m8TggH5M6g6uJ9FVmiY8VM91Tb/JgED2yUD6yaao8U7bfYc1viQT24iDoghF+L3x1ZbkanLUJ4TkpSocIKjw4wdwxed/g/1s2luRdfk/QqG60TXWoDpI/WDqDa7bYh2Jiv3+bkA8kWFATpRZ8bsziWLrnF4HbnpuL6PfExC0/bi49kOCpT20IFLGDlhU20pWSPDoJLbLahzZ0nVhMNoVhWeQ3B86KGLB9kD7jk9avd9tMEJVB8gPvNze3JJ93wL+ENMzQhPCig3b9ayRmdGWBY718HUnQTiQVPbruKMpS/9I2XEy6wXYiztq/KzV8BXa9XjOxr0N76Qr8sIGa4+jn2DN0Orm2vuGGFzZu5qBbKMPSRzROdlzMtVoFC/8TiwYWDq/7eELuLsyU2Y+fPsZ6u8Xggk3ex/hGAqXNBIFGvtXpy9MDp2czfjCA43feulJ4rpEbLwKjaDdDbeFiU34BkwuEg39OcDzGxAaLdiBRSf9AX3SmnWDGYezyTTPjvzLXN2tbTqm1w/QpeNcWF68S0lK0O2m2j3aiDm2p0FPRj/Acqhxts5/PjtEmjiR7FuVrnWOlv4fPvlaSsaJYqL6EsCp1K2hfsWiprVH/pzhM8EhibLtFODN1r6+vyJ+iLaBD8ZaoyLRhYyPxpYXJ1g5dvLu7i9stc+t6G1XaS832xLVxgb7G1rexYX5Vhin/gDT6SdNAou+mmvAadPWtJe1n+kA4PzXsp22N2Kt9lIX+8MdylZG6mN/svJSatBgjk7eMK5dwnAnbgTn0Gftywf+VDRt9yTp1u+jsEiaQ100HZTQBQ181LuvnWBU0lqR5IjZoq/qa49fbbfjf09+xiFFWae/owUVz8ow+1usxfDbGPLhhBD3ShxrTV17ZHBBu0g9hXhWNxT7aysBCZUBuykkabbvKSLmc0OHL/oC+yYtUJsQpoyssxygrZSu8if7XmC1+34RTRg+eyhKrYTZcLHrVB1zUHYmT2up3ewSPMIx7blg4H1xIYhZcZeGNDS/lnWPfxku7faRNXUJqyMsLcnhBNi9sELhRls8vB3zwkPIfkGvpS7jQyYVMKSzAJmLyPjdUcz6FfhdUl+/2UcJPrSUaC5hFfksMUm4ZaOggPdfS03doNXFeIM74YKxO3pn7pPUCnxH/HgF4x1VoEYdX6zzZT7lhfwf82DkTNFGA3XFzgT7l/og9PD4+sCC9T16UCc0pjwPyEFdfCiAttlCQey6Q+8Vv9HXlMWAf0tIViKIbCgDOhUXkzC2cME74ttovv2esNvy9ZXxs2Jj0OVReCzcb7HuDDbuQHIDft5awtAF3ooWzot3SI7MOSsWB2BiNePDPxphGDBjp1+gjJ/axnJk/Z/xtJjdwIaicjH1ZR33KnXzFuUmc1mfc/UOwha3MNbV30EcFx5o4MhKvpKu2Bi0X7OQQew9ykeuUOpmTF3motTKuhbT6zIDcJNHuPQTUb53X1dsFesTVlZL9N/i3eBwrHMcbJ413znkb5s5ReuDfNnU6aUf4uv2ME2vbKvMqPCsDeU0ZdpF2WJCjY60zrpnv6nsHfUrZYU/S3MOHpQDLZ2UMk96SI8wcYu/DXN5x2uqAbEqAlwW9hyzyKFxlLD7bSo4OUQNqpneJEV8y77olxxGGrfqffwZlTpgwiCPKSZ0ZY1+Z67Mge2OhuMTpuJeXl/Ctyj19PGDQh4/wpo+eUXAHEfLVtxZ9a+AfMx/Zbjdx4xtGXNfrVepDHdh3qC3UzQ02vKVPtivn0sHRmz9gf+mnzIPSSUNcxzq+oGPQp+yO0C1f2oQbMuqooBfxLfJeYl7KHEAVHTTkNEKXpbZKbWSM9kZ7iYLkQAA1VJWotVJaFK40LW+dpOQXO7A9+EjrNb+Y0X3yQKxUlg/Mc08Pz6F8pdFcsrKx5uaG4+XpDEzjWtqzNof+tWufMbjEb19pHFmXyIc+rE7uHx5DG9KHtCHrr/FhhXwd41jjvn96lrYOzW7GHMHVxh7drUKbz/4cMBi/9FPnQW3CjUbpw+Ayhn33f20dnUE+TczdyO7E84XiXLLIvpB/XtJ/kRryrLC01OV/WkIMcL5XfuZKbqRZ5KGoEIALRxlPzJOu+9R70gT9dlGG1xJ+/hCPfPxnKNrfP5wPDfP8P2BVuig7lcyET2BQOSoJKwgVqfI8JVORAwmwC5FSFodD+6GiN2yiZNlsYvleoJaY0ogHnO7a39pSMhB01HVF45mZoA+U6bthuVv97pbk+N1diB9Xpv3ACdaB5HqfiSX2GX7SsGBDQ50I/jqDBmWgNWnWUJ0Y3BH9wsnSPTvI7r62VnGWbdze3JHojoD6XS1XAzT57YoYKF0J4bkRVGoXtbXQQasBhaHnN4KsN5EKPhNJing9sX1msalcB8bRPRPp+/uHuCdJMWnVyUDFKFvhWJ0QgBxDZf4YzAwmR5zHIHBEX07qZ/pBHgG8knTUWJFwDAQMcfWtRpVGSyJY4AcXYQvDBMH78EMf+a5tWYwZjJRlod4TlAocJw/lvXQv5LJsAOHAJpYJD7pm5MGPXVJfTl7KfUZHBzev6CNMi4uCpW0Onw1eDnx9ffESI7xY19e2BCDGCofOsTEByERgIKif45nTiHtOIr5QrjLf0L7ZbNPuXESdka2AxVXhx8XnAOxhaLEyaHItnTZe7AaakjKUDhdTgfCU1wzPJ3Qxs+CVb+0v+Cg76V3v1rHCJ4bWUkbiK6UmvIiOnpGvYwtL3WoDylu6nz3RI2l3QWSduGb0nH0RrNcJ3LZpC8rQYGpQ1T6Uj2Psl4WkSJ8WKapMGpyQex6ky/oLcuGH2xKttlx8vnv3PjyV8XRpqOr5khOtPiZcxzoxWYjvoa+d0I+ymHyzkEXx/vDCaQ2bEiyktF/9aLNjYYteGgmscDy9NHF/Pew5oZghdU4fMVlXn4+P96ENBR/HZlyAdie2TCRpd6E0gVu+nbwm9KMPmiTN2N0F5oxppaJXZLjnBMa+G3TkRCkvJgjq+f0H+b7DES8xsdB3LEILfWNAn6s1MQP88gux2U89aNu1NvqVjGfiVk8uItWp9JUood35huWGZFr7XAHPOuk5wsORpGiimGgM4OtbY8ExZcIkHUkr+Afkpw+4qFS2TsDKQ396fn6Jx/unkKe//PSXMIabiDywoeZpvbiusjD5evp2n3F2jb/J5xkZxdunILK3W6gPSChhnFNu8itPwlMG83xGJBcKG27AkFb7jBwSDLVhJhfwTMspFBtewWeAP+2CRmzIsb8X6+iy/JyXizZjXJrxiRk9S95I3BNPh36td5NSvkzilKPFezee3DBUN2foE75xQTk5Z5WCj4ZJ54KrKyV8m3BkI2ZoFeYjbXPCVvh0nwAAEABJREFU/+Qt+Ajb5FrZP5EIGQvVtXRW6OlrC+OnpW8ttOF3Hz6Gp/A7Ts1Sjv3SZ8U8a/xYEdts877WCkUli/cjbSN6su+ADfTErIV2JJE8MSlCV8+4Ff02JOtepUcdHfBL7UsaJ/jImI4s087B0kOzc33f4Jdn62dOe10kHbBLFxrPjy9xz3x6//UrC+2nlIn9DDWgDhdTT9iaOKXD6wHbfmahaKwCrN3ST47Mldqr9Fh/e3MTP/7wY3z88WO4Qdurg1JDHrIQO+TJBan+eU+832PvM/DVCdbDCfaBfOGArR2+x5RA2YCK/HDT+gE7btHQSa3yGswjl/SzGXloW/I6QZ9jFS2Gjf1H2N/SWmXebTm/zMQZ5Ssfz8z5y2n113xT6PhGm3YmgJQPsrDvCR2ISxmpOf1Xnh7JD/ZsqkpvhT55U1fGQm3MMY736jhll3MvPqEM7LsHh7J5Jt69MKdooy401EEBcB2WHKEH/oAcrJuIw75ZZd/nx3vm1ceUpXYuDkSHJC85r6mDEXtUhtYrJ8DKIgWbLRXZlJB++zjehccFWakvZTaz8XNh46fEnxjzp4yf6rzUwrgSykzeZ2zvFR6cFybi8nyZQnx9qXk9AlM+79kAun/wjQTtcvkOn+oC9fLvGc+Vl/BKSXfOmENykfwoBzdxhn7Ra0Um0g5h8Aw2jMANlAvXM8UryPPnexwZarQBu8KXlWmPbBmZG/TyvyOWrCjCzX701a60kRm7E86adt/Otl1az3/A5bgBv3fucDHuPGqdRBjj5U9YR3Kt5a37Cf+cf7dr7M1284UJ2/ZeXYgjmQSQ9zNzplflpO70uY10UYamzCPjuHPKfv+Ez+3DuR9SkWVB7zVWyE8ZVK7BR3t9wSa/oaPfPn8mdjxTG0scwEfUSKOvfFtqbVGRX0/RVuV7hb1tyOk2O3Is4pvySZ7fNhxaq2xS0EacwHqIAfDP4Yx8XmDQug7b0r56mYMCfcWYeCBPMR5lXxgRtvZX60JH2kH6V6DKkm9i6uvP+Jey7KQT2zHFM0+Sz0fi4AE5ayvaqniFKyxQq/oQx5p8YOdb47c34UaXGJ6fH/Ot3MfnRb7q6Sgv8OpmhJsTfyz2F+e3b1858L7P71jS3/fEoz1ylw51IC3ilg7nXmXtfLJLGm4iDyiIwzs2o1bIuEem5gXqQBvwbRn7eEC4Xq9CnUkv4k1dvuCn5nXKMW2olqjCoIhT/NIhTRZjmsX+vTKk2C/42JcL4iqRG3vodcucZuxpdckptGUUwhyxDunMMQTFjoEVWAPFevXye1tZYndrGffND7QjbcFijHzaP8YDtprfC0ksVJbOg4BlbKW0fBPXZ+HKqzHY8fqC8c36Wkq0Sn+KPrGFh6Qf3MrBmPXMHOZ90pv5TA31Yhng0/rD4RV7uCeOHYhb83JAid8Ia4e+9FFjhzoTj7p9Re/fmKu1z8xZF2KJB5dcnxkjrEdc2CIegt1Ls+WMrVOJ7B1EFDM+ocsV9HW10nTJ/F6bU3/KT9zmOLvbd8hnXAa+/Z6JKRPx50Bssqg3Y1ZBeQW46p7bt95QxM/bwz/FhSnnH8uHCDsk2v0BbdeVfELPKLZExbhGguqIo9uSJy0YlQm0ScCJe+v71sIgoSGWiAysLwS+J06P3W12ArZ+oF/B4F1waUSgXyaEUkMl28ZwjCfSCO1zwTC8Wu8GRo9x6ZAGN78ETCPWFsQ9YHzCwFRDHI6xHmZiYtd1oXufwVlHrLXFFud4//5j/JD/9awnr2u6lxDvEf4sE4aZNIBIQ9YxNGoD7fTKggbmlJOBeoMDd/CjDHtoNbgYGPaclhkwjsCUJgOjpUKDNMfbp7KR1Gof1hXgcgPth3hgp9m/cRWnXYURCNAk8QVH1llc7Oiwe4KsAcOEBNe0GzKFeIkiEgt3qDUn4p4rYAQZK/S8Qd/y6iuQT+xsH0muOuhYwdft7fvIYDJuU2/KwoVTBhD4kreZCc26V04jj9AlHdJ2DXStgVcCIMc2yAllBIqk0YnMIkGtttiBV7ocfyQ4fGNhIX3WFeCcCTzCsZze9FT6EgN8NZKhiiwr97V00ZCtttyAG3wmdrhzgQatKTNphw8DvItBZW27JRfRb4u4Rd6XqMCp0CAdgEv65dUNGr/zxDdUXpHBEbjKRhp96+Pp67fQfp0UaqvIvYUB+ULCa5KnnStvaa3STvFeewk+0r9ebwmijHvDLx1Da2Ef5WPpSsF8LJG6bsijtZrqVnfS5umv+jIA6zeupY8Ed20cVOEEL0zHVeBfedWupF88F3SgvwjTmOC1czD2NmE/E/Bm7n3F3S9bv5amvxLc7WrpoddJ7ZrAiVecfW02p3y9kYaR055SKnGCkzbkazw6kADp18r6gB7FiQBC2e1IDG7f3eSbizd3dzFiV463r/o8AMO+N3e3UZH3l89fQl0pM316Rf8j8F8pt4z3NXRloK3KrzJQHmd4PbLgyAIN6v7Es32l3b7iPCIX8Unb2NbIudkcvsW2yJQR+Ij9T4f5O+8RhX4XNn4uxNkDidxzyLt8S4NjGUk3Yhh6kQ7brBPX+7t38Ze//MQm9w1rmwv45oStnxkD3XwwlmsD0i7+AXnsbu9ys2g1rlM+LuiNw26o6C/ayxH/tC4XhFCpHNfEFGX66aef4tOff2Rsy0Xjty/3+MAj+FmswdKAbWnDDEudHkxknx6JfRN2XmNIW6lJswn0EzHOTXQXGQ8kw+rwhLzlX/vQboTZ14Zsa8aYM3OJsrevRR34rA7lQZjW74UNTP3XNmnSP/VN4Rsbvn75HF8+/5rFueCC72rfI3aJQDPZVR4WYRvnBmjRlrRFFyra+oUGZaYOM95ghzM2hOpVGaDoAd1+0f7n376GX8L58y+/cgU/z8YRdYXCIbPkgs4/TcoNp6d9vLBwsRyAa0L9TML/9LzU67PqUXzGsvd3HzgAuQFO5ILNMfqgByKr9Yi5VvQ1cy3x4f37cN70rbgRHddaY8Q2ttsV7cQYfNm2LQuFoS36c4HQKslhSG0JdeSfLfyAXZj4qjffApKnX3/+BTu4hH62xXcHYpd0vrw+p92og7TrconW11CWXtVTD77aeugZ4WeV36vnnyu+YwH17r2HOy2M/Vg/tJaUsbLxMOg3ZPvl8y8cLO2jtYa9Lrxom6WWAF0wIMdJL+rjPijQAI3r9TYaeg4+2oryVT7K4d3d+ze5vUd2S6nIw/lF3cu3dDjOBc2AzJ0bQchmFX4CzMI8tuZw7Y44td3ukseCrGnKH+FpYyPxSvqlb8Z+ztiU8UmdG0JsG1mgbYElDmWrvsWvvWqTFmUs+NKXqMgjceGvXq2fiGOvzHGOcaPemGH9brvOGONicAUtPTIpyo/GnmtHCT/C6pArRboQZLjolf8b+PONL/8zhw/kaDvsQBpcLNtvgJ4Vtmf/vtZYb7dxc7OLG2zOfsY+85g9/rzIdIgb/yTz/YdQFxbteMuYhr2gaUSN5/nDfDUTt5VJvklBjrDkAHti7mMYF8QJ+ZjDJeOSsoYTFn4lKvSUYmuEb+/wO+fgAZqv1Xn1F7iUs3FNOXqAkQdwpznjiLiUrTZiHmlsdGNfvlf43Ga3ZvN4zcHSOnLTOHFXcrSKmP5YFnouzAvSU9HBBhtTrmPKsSRfbkJa5Ec5DtAsXG2mb5WhCiiAXZLXK5/KuHQ1+tbwnTHfOlhjXyP6b7WFnxM5mjwaMy1uQChj7cjrgU1oF7MoIudoNy7+t//6X+PL119zQenb+vpJhXZ1L13K/IgdGrtfyNGkx8VuRQ7iNO9Svh3P1jVoucCccfLInKHtu16wTlhdQU6UAo4BXvQP4djOMHhr4aFfpV1cC0z9v0X2Lcqmpg2MbUg+jE/2dW6UngN8mqsL13rQeUspKVfreMj72oDVVR8VC3P/zKbaKSY236/w6Ui8pB5+Uo7E+4l7bQcDpRm4OJi8PrJh4Tygvhag//G3Mcu2lIlvYGGHMzaTddiqeZXyLPDfhjEKsUEIxrG0TeLNivnaL1/Wx27xR9vNi13YS9cB2izagrnDhF1ImzjsK/+W+qYz72W+K4XNw5FcZB235HPC3q63GQdbbSl/x2ir2vR6vc54jEpQHRqUfmKh9Cv/k8/yBp/ipofo6Ss2XJe+Z/qIf2gtnMP0l8RLvNmKm7ivL7reMpc2b9BGjT8Jk/FdKWk3KCJjhfXeC3PA9yqwLX1rsVqPsQGum27Gshtytrub91nnoZNyMm8Xh3zItzm1X4lyQ25qvL3aoTjUv2OM5ylvZD+z9pnhG7JSds4Zwilwbwy3n+s64Tu+1RojtNn/nNJBNsGHUNCVkrbeRWCDVHDtW2XuNR7fAH9NTcQTMfTBdSyb8MY6zDEqMFfEsJQpa3HnC8st9w25OnDGno7QnDKzwoESmvf/HL/+U9hBb5EGogz/AwVvSkTpBlmL/S4owsXM1UAMZgDA6QqK7EPjtJ/1TmJpRARmn4XoCQq+gJHMoXsVFFkJIjpXlRhoONNBRTtJLVdc0jqMzn4MzIWPiYqTx8QkbX0HrZViu4FrxrjFYZ3tOvuRBcohA+Oy6NH5dptt3L27i9vbOybRm8iAJi0QrNNci7wb+CYCgkFsT2ItLANIKRXnGFnIr2PcrBFBFXX4gfplUgWvQdfgJ00W6eqTf/rbmWLg0imEabvlSHD0z5jcZX4l2VIu1nuVPidP7+UHspkcjsiYhBG56by2GZzU3eLQaA0ehWE508/SeibuVQvUwAbYMpnofAX+hqHFZtzEakVAJWCVKCQnlzzRzQCOXGZ0oaNqH5YJp7VOGhBKDLVmEiTOQJ/qxKvPFvtJn8Xn1mo0AkSrjeEsPsCxZ/HiGOmRBnlTBlnUOQJwrAF5AF+rNSobPxVYlYAyQHvfmiCgf87NQAPdgQlZ3c7A0KaO2K32q7yP8HHUdlLn+/A0SLyt1hCP+FAdHPmbIEj/ZxaQ2qgyuBb5EpaJj7rUNkxmfVPDkWdwF4TfhgrNFXm1vNZaM4g2JlVxVfBmwG410CSFHwZW5NTTdsZPLQgtStpXWeDQv5RlzAmbOsBT8gi9+psTvzq4MH5G1sGnAm9o0IPMhC1+eZcX/fqM7SByevpz4cRkzgTlzKP9lKVJiPeO9wTA0wiLcaWHvoBnhefEoh9b37DDWmvai9fOPsAspUSFzxE9Wi/d6k+ZnuAj+GhXST+02X+A9hWJirbrBL7B58VRwW0/x7tJa9/b3U3ifOB054gNyLvJm8W+8mJSseNEDlRpQ8rgu+zAKa/X4hjv7aucZtqt09bE15j8BvQqT/ZT9l410GSZQfZf6rJGUOmfTuh7FjeHN76V4VUnqUcTN/SojMQlzyZNH3/4MdbIQN8WrroaiVu3JA8b6pWrOKXRdm3cscqxDtoP1GGr9tGete8Z37ekXWBb4owuUpbKy4WWCWGrLL6hKekmJkqzGyvGHnUvc8IQrjHvSB/xS1PBUOJu5YkAABAASURBVKRHHRyo3+9f8UX8kfuFBuYV5GW/9CvsR75Nhq5JqjRO6FWZSb+2Ir6DdcLjJG06HIH7yinagdN55gqIEo7+5Nxi8uLJa25AYScuWKSrsYhs2Jo+KWxpsmhbtgtDO3KDrW8t5MvFoe36oby68Dvhf+pvVsYmaujxldjjaeBXNo/v77/F/f1DPD4+sSg6ML9AI3YFmWmPwrK/CyLlJA2WA/6+PB9YPEzZV7ocqnyvPin91msffW0xYhuVq/CtK6WSgN/ELRsq+sFIwqpe1/jkmsRVGZi8mcTZ7tjaVzbyWi5K5U1Y1m1YkO/+cCKo3F6Z41ykYGUs6G9IfNfMAzXpdTPLhbA6UD7CUa4W9eO1dDWMD+vtKjcFXCAr8xV87Cj+Sc9Jn8FWgs/C6ymub4p+Q6dHbKrHfiwJs5Qg2sf105CHdrU8l6jEEvk2LjtGmWpX8jCg691uHW5C7W7vYke+YbnjXptXJ5YJnBO+IVk9863ykSdhKZfgU1vNDa3bG/KV9fpNplh8oREaxSXvnvJ6L35tXBjyab6iz9XawkXsZruOAp/KcppPmTtM+MIJ+Rwp+VaOgxM8eLgKs8CvcpGuw2GPPS02dWCs7Yu8xzDeavMVHPpkz9VxJeFoadyVBa5xwLaeZxcbytK3TG+Rk7JLO+zRAu0d45W/MnKMPGywv7Rh5CIu44QyPeDPdIffAdltIu1ytyXf26Ydb4jBjrcPExjmecmiDBZf2oc2ecR/0q/YRFW38hRRlgXdm88mLaUudk6bolPuFvsW2ryKy3t5VZYgzD+bMm8+Inf1ARWoaplTF//dhxtattumHQ+rMVbkNSt4GFqLWluYTwhbWvpaqKuYkQVZB9rRwLh2peJXYzjXDowtUXLjV7kZk6Szry3UX19rKGtl7nzBcHgEXnEUm6hMgM491ttvoP/AvLYiNmiLlWe6It4ZW5mws0MW+VrKTM56znlNmxK3c/aeg+T//m9/I949hro0hz7gJ10p4Vva8qhsPfxxA0J9ITTmnRb6VvARniUp7fjdQy+KmZizFt+4IP43ocASQ/KniuMtD0E09AlAX6IhkwFbk0Y7amuVOv2/l09wePV5pN+Vf/snPnw8gTG4gAOKaCrR8SyexGs9xfsB2ME9VCZ+xyYceGjKGBsAANXYCrDl1XbnOu9tK6VGwRZSVsxzE/mu6P7vin0TJ3gu2LdzunVncAjfsUl/WeSpXZ6wXfu5FvRNVd8w1m/tlzAclPBm9E0hV5jRg2sTYdsMONjF3qqlcL8o5cw44aj3EXvfrW8yj1ltxhiIl8pcHvVl74f0izGMpRlbAjqVIHCUy1KmpMP1EU2iV1zLlX5JE1fx6gcr9ckaaGQecT7RvrVz7dvxR/gxb3HuNT9LnzhH2O5YbcV+VCWOit8JV59JGmFe2flXMyO52Ib5dEfZcD+A1/EXNquUtW88ykOHXjdsRn348J54tg3hKQMRSL+8qRfHLDQtPKsn+wzQMGJDyszn9P83HavnM7oXx4A+ulJ0Arst9sodNcSC+naH+OgjDc675vvCV3cPrIm+PTyGRToYEPKtj1jME9fwut5tU68N/dlHHmZowMB9BMFy+Wf6rQz/E/jpEiexO5WqkWPrcTyekPVMbjpH6QMlleznr1Jq9K2FAVBDVRsqZyKgmByXKGF9Y8Gl0S5KNDBN4e68RrAsrkjWAaszayzC0dgM7paJQDJrhBCk8ZgY+3fz99++MnFMGRQ0Fp3DTRxh6EBpLIwVlvddKdHXFtKhA1buK4ZcSk0Y/ErendBPjNNh5Sekjb6N4pjgo8MkXDxYBxsNQhiriYrBfoHLQH5MtPJ02mSSAMfwyHZwi1Pe5FEaDVoDMh3X69jgyMJbEdj71iQjehy81YVe+7+SILvgdbLz2SAy4Cwp99rA01MaaGomJ0cWD4/Q4eLh8+cvYYJrkHL8kaTmwIS6p/g3m/Kv0xpMfvjhY/glsk5CTq7fvn3Jtw2ciI8EOnkweC9lzkA6u2hJvanf8kYHAkFmOcWiTycVbc1TPvVuwPF5XBPIG/YFrwO8d6Wg60MmDQMT8e3dTXgaqL3es5Ms7yY/O2RmUW6V8dZbzhGJX7muCSy2p50AN5UOLXRBTiVa7cOk00CkziMlL6VBoCtBJ4o/WDjja4XOVh2Or1yy2fE3JOYWbUNY4i210ceujlWPb4WqI7bh6b+niwZF5W+ZSKRd5PTgku7ddp2JHpQQbEvIB8NZ/B1IqCjoMXmi0sRGPQQ89NC5YtLSxmTXevW2cKZGKDScMsCiM8YP8LVBF621qH1BNvBaTXTnfHtjOeF4jBc2H8S5pq8LvVtOelb4RFdK2oJ0XC7/npq/JI45PCESvwIxmazIBpRxOB7i25evnK7e52m3/q4M7Kdfa+PyIa41fjKCp8KbcPVXfbNvLRcc+tCWPtqXduXE56LRv3f2TxjsK8xVW8eIbCzCXHGfNJUaDX8K5Ked+5aL9IlLWr0qP2ka8FNL3yrdS8ZFF1XCsl5avJcOdVeRjbHD6wD9AzQ7CQrXGCStwg9wGxsrcC2N60Cp6AGDDN/GlI/WWuywDTex7Z+xwbcNnx7ZvCBORsRAH2lwUWYCccZHHXt5+1OrHjroFjObDZ52a4eVOuWyQY7qyzdPPhN71X2eQnOacyIGwA5+M4ayruBRX8rY2PcFfX4j7riYPxFbxbHCVlyAveNE37eNTBLE5dxxThvUlwr+hDwZoG5PB2ILuJS59Dd0v8Wfb7a3sb25ixvsTv1Jg7JlGJuQFxZthzBOzsQj9Tqg03Hcxsh4fbXVMbJ/UTNYMjYa5U9R2DAe1ytOsNfh52hshF9tV/5qbbHmZHsNDcKqxA71C9H8lKjIzj5ei/oql5AG/dlTu3uSoCfil3Kc8HMwp44G5NdIxAJyjscp/NJFXzH3T4btV6gf10Pc3d3Gzc0uxnEAF0ktdAt/8Tf8OYTIL34ueB8X+knzmgXwlnFrnmvSpK3Jg/Q/3D/i3xPtY74pZ6y13Xn36RF7QocuFvUdfcm3aEwcV/iNeh30BXi4JU6/e38X42YdrW9hf+E4hxyJd95rf8a516eneHl4yFgyAV/KlcMNm5EjepLn4OOYZZ6ZoiKgobaMh7L3gDyl0aKfa0v+755//um/5J+qllLj6f45Hr7exwO+IR3KS55X0N6geRxX2NIt8tmE/RFpzp320T+7UqACr+TasKNbTihvoVGb6qkrUTIuc8H25nBOE4f0mQs5T9EDGBdYXMqZRm3LDRTjwRaYd8BcQ5PfHfbytMeG92EfYUnn3d37uGUDyT8lNsfIORzfgDIOaMZIHwSLscD+kJb0SBfVv9MF7r7WUH9Dq1G5b62LsfV5jxByMe6bIMo05yf84IC9qiflkv4mAorPWSLAh+/Rz3G+teypuPRnO33V5RLrmNvxTaog/3f5FmjpSoHCyE0//eb4OoVxSZs5YievzHfGGH3kKP+LSKEZiyeOCN/YAeBo+Kf6XW+3i3xQrrQ57xrvjtCa+rpM0O4cCDD4mKAtcyPyrQmcVCGbQqnklFhhv8SoC/jkCbCE5oLoaEPg1qkfF4Piu+LCAMJczUWefzLjn1Nrh/J1euNFumtXmc+2cUt8axXdlhYNu+9bA0eLAMcZ3EfoPCIPxztvXlggiiPlXSuxpdI/0t+v9X2FToo0+taddE5vvlmob41xY402ECeYF47Mz8oe6cJjsLlSolbgQsPMOHMBY70ylYZ4+6gH7bQrJWUmnyN+vV6vY8TOG7xYvN9uN+mDd3fvaFuH+AL4jXhcMi5X4t5N6HvmgOIyZ9D/9ZErb9rqA/H1hM6UQdJZStqSMC3Wr8C/gg43DoOPdEvvGXma5+PQGWMG4pow9NECPX1roXxSdvDuApvhuS7S7wba3fjI+Y05Qns+vB7IffasqSJGcL7/+EPc4evOr32rQC3ZJhz7V2C0Sr0F2o2XvgXmhqzta2R1wzygPeg5dMF3G7ayRUZ3WdbkN5XxrdUY4WEHLVvKSKxr+EStddGhg8MP3HHfN+p7dN+3cN5UVsYqZaONyTcEE7OXnM2469tUzs19ayF9bmSqG+eJGfvZ3G7jz//yl/jpp0/x50+f4t3798TabTToqtDhWHF532rDzis2C2e44gUbT5ySSClUdxAAtTzxQx+Fd9YBue+okubCjXOPeqvA7MEjfJrTF1zvZIxlTtD/rZcG56zWFXgv+E5LvQpH8MrAos9cWGDQC1obdrIO7WnApqTf4GWMWjZSI1o/xm5zE86J9hnqiOxb1L6GH2Nk2jP5km+3LvzCDI36pnmDf1XhRpk2Jq6KrGdyOQ+T7aNdS2NBQBZh7J+f8s8pD8S4zF36kjiVQ2Meq8jlSJu4ta8Z27du1EdvtqEuxXFCB/rxGQRdiZSJMIKPeKwvxI38CoPNOjbY2Qr6Cu1HfMS3v/bPL3FgQ9e/ElGGgEot0iX1cWB+2RNrfbvJ3CIQovhrKdiCvYTm9Z+v/N9y9o9hVxKKNkK5xIkIO6N0kykVbAAy+KMxlFHSOby3TgWbsM4Yo8/Bp6C0HofTcVSkCncSnTEG+wgP/QICvPwwhITL3xg9z44HkRVJz5GJ0UnGN280Uhs0OPsxwse4MPGJ54gRW2ABECVplQ771obDAV+eJmjR8fySMZMLy3fY0G9/CARGUDRCBr7Vt1qZH36Xl/3kaTrO0DvnpsXEBHSgpKEzrjLGAAOw8CMN3otHQx9wRp26tRYmV/a/tnflDT8DZwAqa3FWnE5Hu/ZV5u0tuHRF+ixIHF0ajOTvWpzkpNmrAdCiTgbw58S4XofwGJ1JqIspF3fH5Ak+6Qwp/IYof8AnvQicS8lJshHg5Q3qidFCoiOD1J1ttamPErXWDCrZF56UA0BCXNJbiObD0GK93YafAwmPV8elvBoy61uYNFl/LX2rGZhTRn0NF73yazALPh14lfV6uw15NlHvShE1rV4p0DPYDxwVeJV7ZeQmTE8b3dMW+tqYMEYKdNQKT8tzo169l1KRJ/AYUCgR6Aa9yIsB/EgAnAjG2o0LeRcG55ijgqMNNeWJBSZtXWEsclQ+2rxJyAWK//ijjFOepWa10tfmzmjMq0XZakveS4/yqkl7DUQeoLF6GY9/67/7aR8G9AO0inNoLUYWrk5utS9LX/iCPMb/CS6XOuPJEds5WfBR6TE24DBx5tkJwPaFFiA7DAL4CU87lYO4BmzKa2vQCG/JJ50qdA/Qol7yyr1y1u6d3Jzk3MzJidv+fY2hNvSlzpiQA/uAaH6gW+RQBx8pX2g+w7+0zSwULtkpQpyl1qW/MFsNN1oq10q9V+mTV4v0VPvZZoEGBSw89W5MEk/w6UqECcLCb42KHRTG0sQPGyX8FrZ45Nl7qiLtG3q9V5+NzXiThlLgD92rw5mkTJzCkx6qQz5NVLVDddKDT/ze7w/PsWfDzwk6bRX4xg5xdCXyTwG6gk1SIfwEDpnsAAAQAElEQVQDtnHgpPHA6fs8YXHIyxgsPOkZoWmoI3KrLCiki4H5U/K5KyX8Z5V0nhkvjQUe9OWhtaitkni11F9fGzTULB19usJoSvxffITT16W/yWdjfDMxJika2zpMgFYkQUAhll/igG9qt1hlDIxbEpzFbkaSvrGt8M8xKm0dclMmURbkJelgEyjtZybZmdhoOVD2KfPkDebs1jHkgm5eD3twWl7zVB5LTH7F5aJhxUaaSb34HLeUEuLqynL13rjTWouR/pvtOhdPjheO7QxAfpVLyY3kGdu2vjJmYNNd2tS5+jRW2BbQqg34LK+NfiZ+2lgdarS+USowYebtx4XLUZvBz61Sjhd8y8WafimOCZvRBsWhD/XIMvuie3FZLtx3pYR8iy/4OMeqH4tv52r/A/pcrTahvTnmCdt1/nolwdTPUAUjlRP00rfB77IoXUN3zTbHWWCX5+VH2oZWY7PZUtboRBiF+B+Mi7j6kr5RGNJhCz30cotfnjLO6U/ClX95mpFDrTVW+IRvKMm77cYCaZ2QmfJSJxuS6xX21kOzcOwzk8fYX9qy9Mg++HRoCnktbdKHf/I8w7x1wuxKiQruAXijto+dVO67q/HSX3meyL8SD7Qqj7SrqpwWHIX+ibtQxxgX08aRLIylF/KhF/iCjzAn6tV30sIYc02ahCSxDskvoHexpZzECwS6yEdgrxMxiU2khHPJ/NGc7wSNgKOfYAo6arFs+Lak4Uyjtma5ML+CMGot4WcGiTS50BKneszy1g8AQWdEf8kNqWXeVZJQVpD7G3/CuJCPgirjxwyN6nnhVUwU+hbGKG8N6Noe1ClLr7b5pbJ5RS8DOlL2kMkGyUKDc5q5a17xscUmpIk5opRwbI+uuIV8Yl6r1FGyIn7/lKC+LIU+0mYX5aC/X0BaIpDzJe1YHR6xPTcJ007BfcCH7TtjY3T9Dz/y5Fyp/wz4W9obtny9NurW8KcfiteNM+U1DKuwrcKDtt/wkw5CpMscySJ++3alZEw9kh/6LAGFOrTDLRygkKznSgW8Igfg2QfhoIZCqeSqtLLAt045tNqyb99q5FzbMWfB4+IXyhpbi2J3Cldo7RlTeggFl/QckQ+GQw5Yc7O2bw0k/NCeNqafU6hhDowo2GRfGN8Fa5s5cuManF0pHECsY7veJC7zGeEygrjbYkU83mzGaORJ2ool57ihxQDOVmuOE0+B5srzwl+B90KNLW+lE2qBnpIoXCPIbaGX8SDzQOZG5W9OrWz1HXlVf16tU293t7dh2e12sYa+oVXgggf+l5znEhW4wk59gIgmmLcPlzk4HJxDOzeupJ0hr+zDuK7UpJ/edGbwiYsBgVvuQpjKoiK/QqcLcUIbsgjD9q6AnUJz8uvVoi+7wbL0FSAQuMibfiv/R3z8DMwCHbWiW9pFbzvIo9Yh85OEhy8lAvpobI6dsA/la+w4077AnmOGxxk/U5bSYH2OXQCRT8zhOG3MedbqHp3Kq3xd5n+nu4jQZfIG7QGfFPtK30zHUmoUxlkcP8gDHSZ44uLgvPhLGcrTBTrPFO3XemWYpUPiwLTeOGFhArQSWlAkPLkWm4mR4p+mCweWM2VK/02eGS9M8dRawZ9P/5S/1Mg/mDFRWrrvTqO8S4motaCowLCmPEF1N/27M6s4OmoTTszHt5MZEy8N0OIOZiZ2r/uYTodF4RhJQYfv7u7C/2KyYlw6cO72AUPmVwQsd/c/cMr1gRPiHRsQqXgbHQ+A2mq0hnNRt39+Dk9If/nl5/D7gNyc8O2UqyNpfCaARhm/O8DJqislnPgfH7+GX3r691//lteH53uM75BGZkJr8L0w6WuIEzxXcO44iXFyakxaFVqPTHZ///u/xS+ff41HX29j9/bL/Vd2xvfwfAn7rbfbcGypLZZScwJo4zrWwLMtOgQTBWxgJAjoqsPQImmHT53sRCtdonIqsyORf/fuJj58uOM08CZGgmlBZW5m0T2cUEvUiAu4uK7aNn54/yn+5S//Gv/66V/jA7LdgH9oI7S0qLV+L8I5o195c/fe5DyTZgIQ1CVfBiCd3ACjLsTngkLZ7ODXU60d9Lnr72JjQFZdg8AIYh3cgaQrNVzI5aKEE2P7BB955RLaoHTRNU/l/PLnVxZG6rTHPkdgSoP9DS4XDPKPCaQBaqg1nKxdkAhT+XzjFHj54rM9VSX8QsX3t3fx8YcfY7dDVz1BkBbMDRpqTpgjmxsb2jypu0Vn2mnWrcfwOmAbpVTkjYSwlSMTgQlfXEpo5yvkvFlvExY1mCOyQAxdlJAHizyYyDxh00/+jfb+kd1yCgtB7RXBBwjonxeSsJl4OpNcEkxLRN+gu2C+yGaF31gqdNE7PEGdpAnaxNXRB0rTD573T+GXe1IVK2Tq23TK3AWok81MwiH+VzZ9lL00VDoL50oTWEXD44UkZWJhO1FVosH3iJ3pB8oBlokpcxyw8T1Jg7xmXMG2ulLiFjvYYD89tjKy0PEETf3luLO8XlQLMkBufcQAvbc3Wxa1LMa263CT6ASPxiUnlYLtY9nQNcPrUoKPm4QF3QjMZHKsI7KMpPvh2z6eHp+R/UTdkkCDkFH4p34Bra8kl8aumXvlcwEQ2kg8yge1RukL6r+wgXkgHjxT9twDk77C67DNYkFnM3ZtQjMhF+ONXS74u6eufumIi2vhJWzqgRzGBvWgL0qLvgoo7Phj+IaA9rrhxGm92aJX/bzmJq4nXhbHLPoMaK2gBCP8HIlph7diH0/yCvp+d3OHPttib/RW/wWEiZ/+2tgZ2Vt3jQej/wPFdhWe7Pq/m4EpnPBdrHginoUFuTpTT31tMVASNkLUZhrPJq8dz4gf0RVKg5c59o/KdE6bOiG7EzHAsb5FI9/6q/+FsLYkXk+oP/9KrH58ZHPlQKKhfmvY3zdGfvrpL/Hhw8fY3dzEarUONxgGY31tKXrxYwjhn1iMxASvtRTixk34XTba62a3pssF2FOYlJVyidpqys6Y5Z+y+Gd4FZkmUGQ5s+miH+gPTy+POefu2bCQl/V6FcbVDfa9xTeMmeqtgGXA/gfmA6/SLH7hj5uRWFPTP8b1CD/bfBNGu8jYzGmsdO5utrECxhG9a8f2lS71/0AM+vzla24+Nfq4gC7QrD2oP++l30UJpABnje4qAf6Sb/o6H/t2hieX9p/RDayiu4osxqgFmTLweECP+wP+eUInEwv6PX64J8k/LP4Eo2di0AkbEx/aj/SbrmIRhfmrxpoYk3GGeKPMTuDyTbUvv/4Wn3/9GtIx7Sf0sdiKerQfCPDxOSAKeoBXluKcViu8gMF8Rh68XmSAUqCpIIsrjCtd2sLQN2gqwCv5Nu+aOKYfm0P5Noy5kUl6FuTeamUhN7IwCD4z15Lz4g47UuYXiBWf9HSl0CeQz4E4uw9psF7duRDz7Wrjx9DwU+KlMeEIDgf14Okb/EG3fDjXGOM9Bb/QQR2vtuvYMHcM9NMOhDMg0xFf8L4gnwqcVuWxMY9VZDoxf7DSAoZtjhWXfXv6L1e05n3H1ULf/IE3fUSZTOSKngxfoFf7VjfK1RirDCp0OxesoMV52nlYnYsTMMSAC3QsOrY/mKLVMRr0N+hFyalr52XLCRtR78aG2w938eHHH2ODPygbDzjM58Tv3LXebkNc0qysvPoG9S8//5yn6+I3TqyQHUrBlud4elpik+M2623KVTnWOoaxyLzq67f70Md+/e1z9pfGCq0DNEcgWxZHLnan1xmbatjFGpKXt4n9U7Sn5308MFe94D/ap3H0xDxv2ytx1XlKWThXpOzwE/3d+zbUGCirt80C48YtfO4oK2JeV5hliEvm8drJhP8Jx+IGk/L57evneCTnPYBLPW8ZOyPXZ076nTuUi7mPMUuZSZ/z3IlYfaaxw5YG5DFgr9qK/M/Uq59H+Pr5b7+g0zludjf4yC79XL2qlwJ9rdZojK3YRgGBdnMmVki//NRSMaOL3ZFbIMMa2osw3LR6gHblBqhoQwvnzHfv3sea+Ai4zJv0W21wIAau1mNoL32rkkqMnzM+incGr/3c+JT3/GuHh/swDhnbbRcm1GQe8OB6Afn99vm38N7507irX1qO+gHz6SUuDGNuFj5yU4YwhS20MOf2Xpn6tQTqwTnV/IcwRSxZ5NOVAozA7ubcQNHnJg5mnsk1L3Tcrbchb+rKjsrEt02MDeaAwXDnyIq8UY9dWLIoyxbpX9iLAhbet69fw/8A4EB+p27UrbbGNMim4RSnEzF4OoZzwmva72M8Mx/voWUir0pZwrv30mlerK4hE7+a4pG+f8fv/vrXv8XfKcrXvN8cfz2M4Zt19j0yr+gHL+Awfr/4fabQdME+pcs4lwWf8Gqslb8zDBqP5F+7v8Iwd3jBJpVtQSC+vVdKTV3+/W9/j//5f/5f4n/9r/9r/Przbyn3/PM31godfYRxIB68Hl6wh+d48G3U+8d4Ap4vDOgz0tzqmG9uSU+HlNOWzANolOYeO5+RzZfffs11r/qmG36x1QyYO58zz5RGD9hub97HD/mm2btYt3Wu8y8n3AEdHJH1AXlMXGttsdsuayDzoMBejtief266p109qIMBX7PtHMCAJnWlPRpjLM7R+xf4e/ga3z5/hdf7OLwe8LsSW2zs7u4dueAuzA8BQQ43kes8pv27kW4MGIh9+pd6cC6b4Ne+fa1R+Kf/JLNW/hMVXOw/k5uOhXnEme3KFDBTO7JOglTyTPBR5VmBcZxRvsoxiL5iREcmnTQE6g0oZ5zI5xOTxvEatGjTiIThzp9Bzu9JMTge6Sce20qpGVzToDDCibYJGOKzTiNIONChMTrmahDXtj+2W2eAWMbPOUQeZ7bNJwPRdGK4VMMhdItDWpYrdYkgQqNsTJYDE0GrLZ1ppv8e/g1SBg+76qAT8hCfdQbINF4MuOJAfWtRGS+cgXsXEVEcifyB5y66MJwADL7CkRZ7FAJADxyv8tiVgqaWwXIg3aiQrtd625ZSyu8Be2Tx8r1Ag/xUYMtt4oIOg4gB0E01AwVCilobsJfJiBtkWSKhM3ZgEnDidaIYWk35SCMkMq5QagaCrjgiUsdFXkpNOOokcdsEvH5ATgNjoK8rBfRwiB3yO+R/oL4yPhfzXMXF0FDXXqXMuu/XHjzAXXj898TZQYo4hemYJMqbQoPXC7+QxYVEzHG19tG/wbmOpcfyA22Lzc9xYZK5whK+9yYj0mLnMzCF571Bz8mnwc9SatRWo1EqfEmy1CB1ul9Sro51cvCkRZ3TAD/8tiO0C6e2Fr5xMUPXAf9Rj4uvTXS8RK0tGrYsDpWYdP6BLjrxgwAwqBOJ4EwgFpZ9HWMpEFfAR0d+EjnX5acU+JD+Ch3c288CRCIBEgeXtj3h416NKQEsWljcHLJP3xrALuEmsviv/MqzvgGIqK3SJ1gAzCQVh/ziZmPSCZ47WrSxWuAVOhol9SAe+FKG2rl+fJYO/ZaCyCClYrwTKAAAEABJREFUZunhYWBS0r4HxguvwHfAbvqqnaFWnVy4Wq73GC0/81vtwrky6Bkv3fbNRIgYoo/Jl8VJz6ROfUmjfBgzj8ZC9cDiThwYQ7jo9H5mogVZmMh2BeLgXTyDNCN/ZeVrtdqoeGlmExGabJBC+NDOtYPfyxzKxb7GvrSrilyy4JM0SK+6UYc8xtBauIm3YcIf1+twsq9VPUrlWwHnjI8ckbXyX5Ig5IQOTtRfKG7QDdDdM1aZFQUOuV5dhFRkqC56aNHW7ddxT5cwBqROIahSB3uLfaScjzEdTnGN0fYv4BnAM6DnylUcDA0nRe8t+ewvB3h9K5CKnZToa83ET1ji7FuNSrF+oG1oLZN2r33SHoaFKNzXAgauytKFm/qnNUYWHNdNGvXqWLpm0qkeC51qrTEOLUyy+1ZJzIFFJ37CT0en4gNX7UMcZ+SvjGy3qG/7ZPyGTuvUp3O09w24lXp5cfy1v9o0OXT+s/6IbU7YqOMsEz5o/dI/MNeKfYyxwi4WWIFeJsiao7Wesvgy5KVtStMAXvFM2Ia0yIr2of9rO/bt0V9FDq02dAEMdHTCtvzTZ2lQ/9LfSPbX4zZGrgO67koBD1DpLxzhSis1wLnKEXjBPfpptaaeF1HOIe8uVh0DqKh9jUq/jDH0zX7QPWF3xqQjC+XUG51LJ5ZLbprpI+pEXz/jh7YIY4D3xecacKvVkXyTwKsfZTgy79pHO9KnrvK2s/KDtZSvPu/zCptaNszG5FF6juhMvXlvTJMfZVYK/PQFvZXs63jl3DfljOzolHLLX2BMZG9X2ygg141CG7nSnvDp9vvPBT1cckF9bRMXYsr6HIs+1bc0GqccC1VckDL41V0EMemNhgLtK2TjotaiPG33atwQNiMZ74CIOgAN3cGo3cI+bv6MyGtgnlTWdIYdJCk+ixVRQplIL7fZLo3qR146YCbO4mYE9n6cwgWheaO2Y7/f7Sj4QAeArr8vl4WnwhxWaovK9cLhxUTgMYZZGAS9Ddu01BwNeUmLNNj+H8sFzSBzftMp+e1LQQY12tBCGy41+KCTtEdkVKCdg4qZwi10FAo8AePwlkMXBqUsapdgT9i++C0YAD/4DHX6srwrM/FJwCn5mcL6pX/kR9ter1dh34mx+pGLShvVifgqtKfd0648EzkdhKPtZBsCyWev0Gy/aT5xdwllnbCgv/R92ntXlPuFReqBg+E5bXhmrDboF/Lnxhz4hAlxYAsOKi/EMwr+eST2WaTZPspMPF6lzzrhSZvxTQDZBl7vr33O4NBvlOVEfJ0p5kHGC8fJn/HlsH8JNwS8P4F72WCeWR8oXTHTW1iMF7c4xKdcS4/NdCVlIdwZnUu3dpmw0A2jHQJZ2A5yOFPkuxILshDv5OXAmmp/eEUOk83LGHItDxBfXl6w/afIP4UkJtofzKEOm7ZdpQg7g86JmGROpD10QOmRS0FTF2g57I9sdrxmyfhOHV1glPHnIGZAbdIXCbvQONMHtoBQUr/i9MAQsLQuP/aDQcbDo1WYfV64KjNtRhgaQ+pOOtkg2RPXX55ewrInDxN1FzWGviU+cR/RyeFlyrlbOPI1EdPM8060WSeuATl4Vd/KBwD4dc2S9YyR58t8Tt6cO1bMpw09lFJhnB94lUbz/wq8rpTl4A4+rItITtHRjE9SybP1qCnMxQ7g8C9tHt2UQw9Ko2s1GuvfvuLzMKgfWqRb2YDizX7mOMGPa8cjY88IrDJmxaGUG/fLZuP6Oz9itxQAlFajUryfwSFseYWjkD7IVAT/lGXRyH8Saypeg1GROoBk9F0JjcoEw4RBI3NCHVqjueQplA5qMVCoxB4DHEis7NOhdOs0YhWZsBnp2xf/+3/77/Hzz7/E/bdvOPFznvwdMbopDefADuljvpXzmd3x+69vfWgTjuWCqbVa44YdVv+W9AdOb66nn8vig4UHk7/GOrNYcgyoo2hklFYx5jZwsrphx3VHuYkdTlSp1/HcMda4NTwnF+Vg21JadLVkkBCep7M3d3fxg9+Xc3cDzHVoqOKUf/sU4A6tkvy2aMjPk+UMutQXO9NRnsRnOcKrf1f7wG734kSXdJge2guMCNtJ8IldbU/5vLcOBnHoOeWpToV9IhjIyzdOO3z7xVNmT6CG2ji1HWO1WefmlkQbXGcmCGnQDtStZSKoy8NuuwZFIXCQtKMDSOGeIIKzVviTL2Xu5ODJcJ4ewQsRN5zo3RxyspBlcWgTTmbuNMuzshemiXRDPyv/JIPkS9ilyk2xOaSlVuRJQFqNm/CtlRWbWtkILV6V5wXeTVicQIfW4vb2Lm5v7uLm5pYd75vk5eXpOfwfuz7/8jM71o9hX7F0ZeHTRbh6sN+Rie1EAqRsnMSs87TAIK6MtV/tnaEhfdJx5OR5StueGQZV0GcfJwXba6vhydP7D+/jxz//GJ9++hR/ofyZ+x8+vuf0/ibsg8EhsksU5OB4A2zqXCDoArDAjxRt2lZHdxKRU+KeOKl8is9fv+SbatZp79rsD+8/cIKwZkF8WHbjObWa2fAx6a09kuguwJX2GUzgp0pZrvCvkaKfg+l/aKvQiYCph6bCIO70hUoC2+riB621qLRdIF7ZvTDhPGCnv3z+HA9v32HjKZT1V/kesSfv1ctVBrZ/YcwXTp8eHu/D06SDkw9y0R6NCb4hcXt7k3aIaOB3Ck9x1e2TJzHICUohuYaJvyehviUnvZvNNm7vPsTt7V3c7u7Q100M8A5LhE2cFzxXGaibI4mBdoTkQluVzxV2rEwH9K0P1L6FSYD+uOeU5zDtFxAAdfH8jCw87ZLGI4sGT3mtu/Ltmxgu4oWpLlS8k6ZvuXkKaAw7wpM0aCfqHDFn7JKvAf+R7JkJ2k0oYYE67bahl1YruqmIZNHdhU1QZanduKDqC/UAdLz64ylj1Eg8uf2IrN7dhBO+/M/EFH3bpFQcpQAb+NqDY4/o9MmTOnhWFieera/0sUAENshI8JUoiWfDqfCHu/dxmzq5jVuu42qNm1zyFMzvH7B4wr7n9E3+pUXeUHLGyQkbOZLAZVIPzlyY0Vda/E4D269+Kq3BxwXydJzj8DqRyJLQkcgaf19f9vnmy0x8WBGLPAH0+9NGEh/9sQ7wPDR0PLPQdRM2otUS6mGFzJy/GjYiTn1ivV3HLfZqMR6COkyCxL/n9Hh/eM6FiXUD+rJdOVrUp7r3Xl/Rxu6/fc23DZTHF+6/4ScPFP+s2rFDqzFC62pcx4htN57luUJjjx4GcFSuBd1Z36nwWD7y7/dw+KaN/nRApqgq7N/XltfK1UMHbeIWXVVgaRPKt2BL75hDfTN1zcZhA1dPe/bH97pCLMZOg2uEuQeyxlbkTb2S8zPFlLQLx1lKqVGBo63r+x/efYz8L+Q//RQffcvrdkv7GH4m/PWA/g/Yw6TPQHxXSs7XvinlG1vqQdqlSXqN/X6PkxvrZ8ZrW10pkAheaO+5f2Vh4An1Edjas6UD4TA09N7oW0I5SK+xQN92YXmyPzBdoNxiAxtyE3GeoUtY+nMgf+dUaXr34S58Q89cJPjo/87F7+Gz1Rryp51fcHj7fyRXcZ7xLQlpMl76JsJX54f7b+k/R3wWYw3OyeJI/LFf0lqke1kEzMyv0lVLlwuMiTGOO0K7NJ5pd5z54Ss2oTz0MXmwXngDNj/it8oA0mGrIBNLRT41/AjTOKjNfvntc36H4QP6P+B7F3AhlmVcWWQfPAnPfMN41LDpAVuwbLbrjEsDearyMH96YM5b5psZm6iR9sLce/vhJvtWxgIS6TECOzTG6yMfP/4Y2q3x1xNseTOfUW7KRdrP0yVzpBk6tRnzMA8+J+QhPTvsfUOptaGniXlppj/zbFdCO7HeUrCnkAhKoQSbQAV+G+O08TvsOW0Ue1lhL7UtsjuD141/Y8LrAb9BZktuduCwhOfXfRi7/BoE47RvnLprsOALb5c8ET35XWT6tzrzjcf/8q//Je5u7ojNM3QDD9jy4/8mKV0TvqRNq3dtQp0rkwn73jPnycfQWi6KnduemYdTp5cgj97GJ3z17u425N961wLaqN9Hpt4xkPT54DOjF2UsD+J0/pvwZ+dE28T5ij8uMYPNiSjR2pB+2NUCBLQGjNeXpzjCh/z3pYY4LtixGyvy/tvXX3Nt4pv+M/Zuv4qPeZW/M1YisK6UsL5VbBIeve/B09Ua8jwSY7fbbeai6/U2/yTMPGXL/YisC30RAzYxs9bap3yFL4/ysif+u/EwQYN07Jk/D+Sn2qbt8npEzicKpITzxBk+FrkFvPexvblJWnIMPn7EJrM9YBv5JH7Gv2o3zG/K4AJ/MzZlvOQ23Nwcaks46kk+i2NxSunKsfiqc8O3L/jul6/xxLwzoxv7un7zfwf98acf45b1nPCk4eCfj1PkD3KQZQvzsobfjuhN+6q1A1OVjDDf0savPAhbW8xYT64wvOlAPQlPHNf+6luZGacE1tdFR6v1mLa/UVeplzEcL+/3D4/ky8/oZYpWW/hmrTlJ67Fn5KiPnciZUpIoYEb2vuXl8wgtjZKw6KselalFnWmjritKqSEPTXsokRsr2rL41ttN+NcyO2xos1nHLXOq39u6Wi/rT2l8QWfpC8j/8R67xh97aDX3lEdpUcdYPrnLPnyr6q9/+3vcMwfc3z+Ebyge2NyVDueaAdlXZKMdPrI2fSYPUceOF961yFeWKMSPEh7SD/BrnJLW9WaMBqyh1Xwz8hYepFscBZ4xHWLgjO1PyPfE3LJQWYJ/yAElxD/bR7b+4TwpaA0+ztewFci2RN+XqChahXo1GC0EXgj2S4n/y89bO0HCwMIAYAbwSm406HgHAsrl35nk/qRCDbKRCnfTQpwNY9FA2jiEZTEmaCMo4kuho+osXYnQaPzb+eCjQ2uchU4uUqTdfmecj+b8kecB47th4toScMRjw9mGNLACrTWEEXxqq3lyG3w8oZOnMxPF1fCldYWDDgSliswcB1k53jYnS+sEb5JgQHORZsCS1uvCC/D5Yz84ZTwTB3x4nw38KgW6wFFri8SFPOiYix55PCPzAwH7wAQ2c5+6ZZwwxaWjSksJ/pVKi5Ry4cc73Uw5TCxwMiACw/7rt781ngkgwmS0EBiF3gAuLovyN+i4OJqpV592sv7ABHPl2TrbDHbSupQ9G1ckI/tD7F8OOP4rNnHSfOwu6aB+S6bgUTk6fpqP9Js5fZlD27rYC+DyKw0XdK/OqE442nLfamg3FVnKc9JOIHayXGAgdWRve0FO3EIHuNlQse/MpOuk8cIkfOI+AfNLWTmmb42Jo1ETBLE5A7eLHURCXckiTPtfCwjgY8K2DyzsDqGsxOWkOzFZTujiAhP2V+fy5r32O1ztYQFqc5i4q0PlIE3X4hgIABLQkJP31ikXrz5fkNkMX26eXu3TNmEM8NaGGlXbixLaXOrhTTaOt29XsJK3cq1Dqkmb7dZJW/KIPp0E95xiedca/KAAABAASURBVHqkvrQ1/U0e1LV9HWPx3jrbnCy9n2WYxitsGFSk1IAVkfOT9+zYhK8hn7DlaxwRH9TCE3YBf8qzlJoTj/CdzKfjKzaGtQCoh/dclMOfQKn1koi8920dDVaYQ61LctTju8DUBqTfzZAzccR+JoM3xKL1dk3iuxTrRuKKMmcWTRjr7TZaW/z2go6kW8TarIuPl5fn8L/aPCFPmffPKlyY+ycGLvrVk3IpxHcVIR3qT1jCkacB/l3QmGxV7rsCwzTKl7KttUUd0P/AlfbGs4Uumage9F1lhb0mLsZXZCCf6QNJN9AEa3EgQpGXmTbtweKz9NmlIm/AsHEyExcObLzsYyae2K7/zZcT7HTR0+8CLO1B2/AqrMRLvfF4TeJ0c7OLNfJWxiXHAJeTO+WnjIShTHUPee5rRe5jVHjtihTBDfCUseRb4IhHYgQ8COOKU1huCglnQF4QyuDIDQvvZ2zgai89sCt9lP+GpM5n4bjB4saAMFa0L7SvQ0qUwwu0Sy/DJSVs6KFZuZdCggytB2xiIo4Ya/Utda687dzaYptuhElvz/OKRfMOGTn+iK/oB/KVxIs4/IWFvyHVlh0rAeqrgt+mM7gd50LARdkTNqqchTcTYwRTaws3UOSvAPaC4cj3NQYmjfRpWaDVQQgc0MgcivJGWrBL+BXegJyGio0OLUzKB56FfzmdiLMzcQsAENvRX7iepFpaq2E/+ZFu7dlk3DlszoSeQfwYO6QRcnlaaDiihwc2E/yTWvmeUuZTtttP+TjmiO1alPes/qFfe1cv4ky+ObhKChmoTLpS0ma6QgXyuWBnGZt5HMhnGochAzxqsyb92j1U0RP0wBePuC3aClU0IFng6QPKv7qgokinAwuyAXzKi57EoDHGDYUNTn1JfMatOzbvdhmbWuojfyXx+esNj5eCbCNqRU/XUqoN34u6F7/y8PodlqAo1slb8g8T/BATpvxOOjcRtG9YAo+4KEAuFG2iIh/50h+VwUkZAjPoYM8BmvQ9N/nMD+RZuc3YqbmbzwV6hSXvFnFJq/O0ea191Iebdl5BnfnZBVzag/Tt90dynSPziYcq9gA7gFqtoVzFLx7pe2XT4omNkdyUJm8WhvWRNDOWqzJRr1lPlfOzfEhfB0zps8g7zflzRnBuJmtvLkyPxAbtTljOkdqOPB+vvNNfXUBmKBth6yd9a7HdbuK6cBdu4qEjpDHksjxCsHa26B5+awnnG+0u+CRerqXUGFlwu/hWhpv1FvjbGFnYjm/rAWWkLis44g+f2ipjiYvUC0/Y2be28D6un/KGX9lAXcqAnHnJXZfcS96kt6fvwDy8SvxjNHwt24Alrd6LC0aRgRwjOWSlPtJOuQcbc1PLser26qtDs67lm6PaDSDzR1sRptBAH47X5oxPFZqpyH62W7dOGW1iS56+Jm7LMw4gIem7Scdb7HL8SB/lZ732ZY7gIYH2qzsMtYU8X+FIizQJU/6lBQ+G5Uv6nnHLPvYfObTVHkZ0qGzolH2ce7Rd7VAcM3JxDESSj13iREyciYUyJg5huO5o0IKKAIOvMLDVmrZgmzZRqznoJTcRj+Tw8nSF61U/zzgZQfxcivKUF6oAjX2+0ZL9qQGZTYgZCYNzeeCeGuk/EdcP+OVkjoOCzCnev3sXfr+ROhC2dCS/+H3BpoVhnfSukL+2Pb7JSJ2ssS/rBmxiwMYa87+2MhBrS1cZDn5+9DPHKSP1IFPS1NHWIxt9sw2jJMDGjP4nrqy1oVP+jsdDOEd5WArQ0H6sP2D/z88v9J9DP1tvV7HdbMhHNylvZeiaRx7sP/v2HHIrV7jED23etq4UbLpEh264ZS0yhzJzzs84c4SeroR0Sq/8Bx9xOJ5b6IehuBZr/rmLnP4ncHiJs5s/KhLsy8bPELW2MEAYoLuykHbCkI8kghqBTqXSWiUMWEpFVTgicE72wUGOOMeFMYBNZfb0MxFznMXvXtmaiK8JqrSp+K6U8MTm/Tu/J+jH+DMnLO/ff8QIt0mPxlrAdcDRNdg0OALbGad1keYOvUaGxYcnYO502sfA4riIQtMlPHHy+yF880Ja9mw6PLODLg0DDmj9CueU9r628CRJJ/O0T/gT/JkAAixarclfOGsSwOwHmqitsrsJbzowfDmZHsDzwm7sAzunBl4nHnFeoB8goFtkXYGZO8rbNRNHxccX2QpXh9lsxthstpQ1TtSyXTgH6FoSESYxZG/sKgwSnsHZMjR021dwgRUdXWmgAhIW/PJomedzOObdh/fp0MrXwN0IUAWeHCO/M0mC/T2Z+fb1a8ibbercUxRP/xxrInMk0IAI0V1IgvZMDtI6xZ7dfgPQPacD3+6/xv23R3alnwnsts/Zf36j1zeGXtDXk29AsRPv6Z3fJWW7cqAzP9g2/U1yXOjkQhH5XJDLlTbtI+WBvBETWrjkIpObMGEYsIEN9unVZ3k9wqsyOxDwlPWFzh2BrrZKgtyYON8SZPTeUz/TX/tzrJNdQfTKrnBTaFc/bgaYfHzmdNP/bemXv//8/ZTpy/2XeGC3XbnhXqFPOh4Gowenk4b2qV1kW7foUFlor9LnROlbT+/fv0tfEu+ir+c87VVmuTuPvY3QfQaRCYF9hCONtcof9jy0lI0ytE1f0Belz0WSsGwrpaTNdIXRlAivwUcfRBLguI5X93s2fx5JdE0m0s/pKUzlJ6/CkwaL94idyWrChg42Y6dDODGOTK7arDzaYKwSTxaSjOlNb8K9gENYwkz91cbG3RjeO1b+77FH3y769ZfP4f/a5IJb+TA0/a6DL2nRpr8npPBme8JGXsa9UlA8CI1H8iVsx0mr/vXpp5/C7x/wFNdTK09YP3z4uJxAI3vrP336kecb7KwabdJWtW396/H5KR4fnzhde4T0C7bRUre//PpL/Nt//2/x89/+ho/tczGSg6FRm1RfZwgxyRhaC/+23c0Hr9dNdJOO0qUG/RXK63tfEpcVMpff+8eH+PL1c3zFjn3z4UCy0aN7/QcU6GsG/1IgkiEkArTzA8yiCKnTNuY33kheGDiwuFWW6k67fLi/xyeW4nfNeIo/swl0hcmQhANEYGJvPF2oHPFn35T4gTnlhx+Wt4fkEVGweXXIt+O0i1oLfBb0G9BVw7lkxdiBhYC8SwsgaS9hXEj5lOX+zByQGx3EJTcO8nTdmMeAYRiSniiRcDvqjsxlLtjti3nkiZ//w9NAjHUONcbJr2/qiNdTxk+fPoVzpPHVWPgNmbtZO1TiD0V7Mx5Is0WaYd8fMC4yt662Go2yQn+QH57wa5fiWe+2aY8dsnBh4GnfM6f2yqrIAJDsV2sNS1eE1YBHjIB24dKF+D6FY78yL/yKLfp9CX/HFh/xq4lcQdk5Xj89Ep+1Z2OAun4hyTYuisc4p/z71mKAXucgx6KoQORp0t4vb1s1dAZd+F72gTll6ybUZ06hfRtKHYlTOv2+Hb9T79a31rDnHp6lQbq/cOL/95//HsYA5243bYR1jQEDvKoH48sDcfrvnKD6psoBnVunDKTf4vOe+gd4146V9RH959zEvHRBuPbRBi8+u6nOYYz1jldOFmEaR4y90uOz8rfNvupLuVmEZ7v19nex95VNqnuK8bpHNsb+u7t34Rt1+ketzSGR80lfdcgQv3nHCvlsdrtYrdaxZpHi20S+ufru3UfykS396J6jY/EP4EuXRf1pj9qbMaFvCx43HvRdcShX7cBywh6kGxDR2tW+GvctasUKbcCqD4fXPLX+9bdf45GTa9ELy7EzO2JeS19i6Cv2eCBGMu+xmWL8G6AhaSKnGuHH2DfUha6J+JXfl4YdKscCTvtuduuk4RIzhzUTsWOPjT/nXNRDp29Z3SJPYV0FcoZO6RDO9DYHHbAFN1/Uv/SO2LVjb5CvLqb+rn7zFR9/xL6MAxM5RUkmkTU2Ywx4IN7s2Vx9fZ1AWaKxCFQ/TV40WABK21Ar80fLvFIQ+oC5rLZxQt7qYsahlvo5zHGk86ivKiv0P3BFrORn+8T14cPHGKmXP+37KePEBR3VbJe3HtkNtYUb2PLpRkXfWpS+T1pqraFPr8m3NuS2foeJ49ws8W1Kcfimv28t3767S/srfVUASDYSj3bs9zmuiNXC87qBLq/ida4doMFSC/aDALQz5az8npDvK7rWt3xjRvuv0LiGng8flzcIfYvw3d1drIHrmxwgTpua0UPfWtq84ydked0kuEChhyYD85jzzUDMMPeUP0jA9GcOm2YWyTMHhuQ0jDX+CFtf1G/kI9cEiZcYCx8NPq37Efn7P2v98Ocf4w7ZKD95drz2ZpzRzroSof/e3tykbp7JGb5+/RLG5cf7b2yivmIlEQ06tZ0VuaByLMhKOlutIR3Clib1fcCP1PeROGbfWzaC3929jx2HBwPykAb7WYShPNWD98rIOPiNfP+XX39Nv7TfDvrkR5lvtms2Si+sA6bMH6Rliwy24NmujTeV+um7nerTqIK6C355iHvinHH/jE1rs+IVhsW5oZc3Cw26ifhdMxh/ld2S78/MMRRgXHU74cMoLlptbFDehG+vvofv61tVtmlb9tfWAskKs0eGI7FG+SrLER169S8AtOsN8+7t+5u4/fAhNrtdKC9plcQeXMo95d9q2r4x/IVDN/1eXAMyF57zfynL4Y98bre78PPt/jH+9m9/i//+v/83SLzEBjnKp3r02thkfc+6+6dPf4l/+cu/xA/Y/Y4+6tdcS1tSxqX8KSq8qEtl9sy6Vns/EifOKMC8SPzifMU2HohP+fbml/twHnWzRz+wj3KfiWkTdi/swE7lu7UKjj/xSEX88eOIPz7/f//+/8zhP4yjruvw0RL8BifJMjt7LnJUZp7UERDduFBBWBx9a04gGw0XwzCY6KQaZVcYT7DTIACG8pa+ttWh8VysztJaHxq/BqSBa3xHnMq3Y3wdVcMWTseQWguOdoXVclzFODSDGae89i1ALtBQSoWfgNbIRejQWuRkTLsBxxNVnaVEib5JV6Uz3GG44sQzonQ1vjsS+K2XRsCH9AQ3hfoeOkpXIj/UtVrDIHh7s82qmSTCcRcSOjBQV8BKoa/BgAfq+HnDbd8ZZ1AH3p+pt3R08cc6A4tBzSTWycvTf5MCRB8VfgyQTbrAIXwvFbr62iC7hPL6xgaLTmnSUAq8osuBsV2UMCGYketIMHBSVX9BvQ5qMGtMYNKiTAwutTYfEdslJzIfCkgtDCMYvwVo9Cv90mkfSwG3NtCwh0JQubDpJJ49E0vyRVA4K7siBSXpv8It1J2Rj/0MUDRCQzAhT/ka7wF8ATL15emtOq/IwfEGTRM8aXCTShqADv0XJpyZYZdofY1VJoXbGFfr0IbtG+DlR4K4dVREF36wSOjxRF/ZWFOxkdZq+ozPM5tSS9uyECt9ib6vkh75gakKjU5ud3d3TCzvmGAWWzJRVHcnZKK+z8oF/sRnvSeb8uSfvJgoHtiBrx9mAAAQAElEQVRUm8HXA1OeA2phLH+8t057WQo0vLVL37VIU6kl1HHlGnwuwBRu2il2Yl8XbsrXYH+EPussdM+kqGdsKTWEoTyUt/5vIrXdbvJVaDeoLMYU28WhfbW0t4JuL1mk23bhSUvKC/vNOhFSxK2MnLC0D6/alfUKW5verbfpqxuuXSlxuib0xDyTGsBA103S7FjrvpEkfvE1ZjYfbXeiC4xBmvq6yBArSDpnbYEHcV7YqJafpcjHjK3N2U84lhlZmoCrZ/lyUW8cMF4JoxTgQydgGTdj5zObPM8JZ71exQ2TvLIzKTTBEP/++ZW+i60p+65AbBor8gSpcBPXacovvTRRPLKI8M8GpIcuoXHLn3HOcsHuTkz00qcsx906E4k1J5DqFgyJ0z4mU8JQTuqpK7ZGtmO6DC8s6MeMtVt0aBnX6+gbMZmB0nZi424mJl4YIPzNehvaTkXetqd+X/bhvCE/1q+BoT0AAt+rCX+zYdxmHSAN5azP2F/7TtmGtBHDsG8odCgF2fEbIw559/Z7gZeeomxqj21TtAHbpdfvyDMxuie5dpPq8eUpjNuH10OY4CsbZSwP+o7FhDNpAq5wJEk+lJ/jjsQ0k6eTOqCIW/8QnvPB/dNjPD2xwPVPO+grTJMqC+IL+ysfYVr61sK4hlByATs5Bt3Kf+kxFOxXm50mvIN6aVMPwtWnnE+9njHKUkvoVysWcSsWsyZ44pC+kXxh5HTYOcW6Cl6v49um2hHYBxbE4rd4v2ch6aZK8gzxF/hVJq0ST4GnrOXHOpqZZ/An/AzjknwKlELXjO34do6bJWo4+/OLVrrmb4bDKH2pVuQpp1ZrLLSvuLasm/HR66J4Is6BJOuNU45VPgBb6hgvfdciv+J3nP2kfxkTac9bFjtDw8cZZwKvTV3bvRbmisbiTJrsZ526OUHHGbr0U2E2ZCvPJtriXm+JcyyqNviE+LUVaTjDr7r3AGFgDERLOpcSHboUvnQekZ85wZHNqCPJ/PT6Gh64Lfa4LMzE5zxUkF7FdrXXWlv6dtoE9uB3VQ1sTAzyMLSo8El3dMB8y5gBW+ip64pUUrj6PBD/B8a7aTRAp3a20Ib0UdtInrIm/tX6pxCev2bkIX3apkU+pMlSgbESHlfhWKS7K/wu1eFWQRfAkYh0tgovlTaefRvPuYXbkD5hjchWuZ+xUWXzgq972g4QQkehX4uEA86PH3+IHz/9OUZs+EL/A3ZvmYk7xiXfUE0c1Ou3tXaZA2yJe+oz+Fyv8qU9+kW6+orzvmMdJ/VICBKWu1JqpL57aOkrNFV4/cM8gD0A+vtPesZbHaIhl66hTV5xS68y0PYH5NPgx02RBo/XPvJsAdF3uPZdrVnYY1cvT0+Zb9mnNeBXabp2hQL8eSL+W45pe1PIn3+CP5FbH5GZPMobhgs5jPE3dJ8pytdYdULOKYU0q/xFL0YyXttWjtIsXW7SGGNfmVO+cdjwzT+ZZQPbGG6ddMzChkwsJmppUaF7ua8xwL+6XW+3uVGk/duuDKSOYZIa+rgHLdqjuK2XjqvuHNMreBqsT9sgTip3+9vmvYfL6kX4R+bumbnc/hbzsj35jMV2dSWd19KIyTc3t7GlrJm/7e/84Z9sufkpjFpbrIjpA37o+JGNIfOLRc8V6pafHhnIk/9phbSLL/HAQz5zNe4c0q6ZV2tBVmPKTmVM2INt8hRRqC8hjsG4gExrK8QTaMF3lalFnMrCUoFXodVr8BHXI4eKB+wGdVHjTwmFr7zclDP2CWeEN213YHxfaxRgCdP7odX0Fe8twq/0WQoclqVAsggwqnwdIP2OpqS5tQo/i6wu2LS6lE/luwxiGEQ6T2nfl+kY+sbDt/vwcHtC78KSppnYdiTmm6tlrsizsPQRY505xkSs1o6ErX3tWI82ZHhRxsdjbvbVUkM9Jv/I9O4OO8BmB3gTj7EyN1m7Qq45kR+44Rsx4rt3bHbd3NyhvxbV/hThr7QT4oB1gVL1PwSByEvqsrZFttLr2vVALmT+Zh5hkf4zvqqchddqy7H6bvqONzL1T1awyn88RwWLsvTswps8SMFMQHzNbyt/jHuC3yOnugcSMesx81S4AcANld3uNjQarysS64oRoHPA4Nz8HloL+65YPA+15URItXaRRmOQ7Fujik0HDNM3cTSCJ5zWq8Zgkhx4lgZxddjddh06bGGkwf1IQNHINBj7mSidF0LA05KGzW4LmMIp+UOedOpU2lLr22KYBHGdUXg6pwHABcNA8OlK4eQa88NBS6kEA42+EPhryLN9HWtQGTB+d3I9sbfuZX8g6T9A3pyGXAksjukbMBrjuxp+7KvDzsjhQMDy9PMVvnyWTgYDg8UJp4L+LbmB4RuT0j2Li+f9EwuKCf4i1uK/u4kVdNcFtEPRG7jeKpTrF0423XlXzpX63e4mRgK7nQ3Eim+Do4/qFRkJfJrOUdCjsKVXm2jwYdGOosgJPUsJZeGCSZu54NBTLiBYRMCfBkAXO4bBSTto0C0cYczgcSLYw/9EoHOypXMUZKd+pdfSQXfwcffa/gv6S8rbsYfDkdaAlobs5lCvJkC1q7kLrYxpSLgDE4C41YELMvnr4XVcbWKz28Vms+H0aozaKiJaZFlpd0wiyV/aCHgI1i7chVGhUdjjZsweJuvKzQfl0xdgNcpAaQUcLZT7+w938YmT/k/swvtGiPJVFkdkcmCR5v2Er87KFnuxXr3Kk2+YPT8+5RsfM7RIo7QkX/T3vi8lJ6bNekxbKV1V5chIa1v8Nyuw+a6U6KFRem11ojmqF/DbR9rUadICbQdo1I+uJy4BAfbpK3BqxX8q9ghe7GvHhPPhw/v44Ycf46efPoUnbLfv72hvuaCr9HeCggRUpXylIKB5jIb858uZaw39redZ3uiVff2ehT0biS4ktRFptt0Fyoi9eeKvr3rqWqFNvdjvmXj3zEaP/T7+8DHsq13sn/fh9xD86veX4XfBJ+0c4uSvgh9WE7c2nyUn+0tOoOKfsX9hSYf6UD8XJuuJCX9i0W4C7+akk6MTo6e7LyRwjnWcNJ7VIcXEdf/8kvjevXuf/wPYhx8/xt3tO2zW/xniEofja2jvIwukho07qasPSJdU1Zdy1n7EaWx5gn9t6aTtXJae8nct+pETtzTZahJ7e3sXbj5tWKQMrSVsebVI79BqrFj4CSP4yAsXfKlQP4bx5w4Y797dpf03YNg+Y2Pa05Grzyts5t2Hu+yvXUjehM0Zx5QX5hoNXH6/yUAMdIywNpstY3axIuEVt32Vq/Spw4ExlSI8cQrnzGCv1nH7P/zIS5auJB/qv/bwjj1og7kwQz9fv32Lr5y0GrPddBevyduCZ079aQ/69B5dK98CNsCkr2zwkdYam337/J6yJcE75GnxUFvYfkRXLlbuc074+vY/q+zT7q5xQh8txJsBPgfgWUzYh1rBFtlXWU/49gX7svKMhUibz8rtjEC8l3ZplS83uXzugT0yh/h2r9eGvlf42Wa7jh0nwnd3d2yo3rGYvck3nYxzzpc9+MWp74n/QNy2PCO7zD+IJ2f0b7JrXDEple4KD+LUnqXRNulQfi7gLN4br5SZ7eLqwNcVJIxi5ck+bg7llWRa3fXEA2m/vdnGB+jeoQPlps+qP2lzg115FGBVZFpri8o4fazWGtdrVwq5T8UubffEepbkUD6F/sp5RRzWB/RRcxJx97XZ9L1UYA5tFStk7BseGF3aTm7WIh+BSsdmje+jv2dOZaXtlrn93fv34VXe5c/YgWqhV5paKE+A5VsIkAvomniViXHUePCKbe5fntMGH4iPT5S9m43UeVhoPwd18KQchCmtWZj/1HVr4KIM8KbflSigvYS8yZNXZdKVwoZDiUrMcpG2gee0KcYuOsea0RW/Yw2/2tZInlnZLOlULfJIeqWZ4qKrALOBd8NiR1nYX7uZkZUyCT7OcVySJq8IIuciY4n6tb/x8cicK2553Oy2cYt9jMDVjpVNHhKQx5q7FOTholjenUt++pe/xP/0//v/h/OOMPSjPTHXOJZyPrDBxrx1wO7Fvybm5RsGxL2UD/zJi/RJj/0eH1/w+SfKY+Y/6s03i20/wZ99HWvpW0ueUv7IxDYY1hzyNn+91SsX0IW2LM5r6azUfxhln9pqxm1lsUIPpdghMn71eW8vS4R5vH1c6D6wueIcWGoJ5dMV8hBjDMkDl3zzQ39zM/P5+TEesGmLa4QX5uPvdsw4edDH5fcao47Mt8pH2VqXvHUR/OSt+pmxo8LT0Bo6uYkVtmoceQbX519/i59//nv89d/+Gr/8+nP43T/Pb7oyFmC+0Zhn+rr4S+lLjNiquvVtpLvbm9iQQy82e8k3W6UxGDiAb5HXGMorxRRYBHKVHmEqd+VwIiY7Rx+Y6ywMAERZNmLZqGJYqO8HbO6FNYe0ya98mCNY7GPsXLQQUWsfN8Tln/78ifzrI/P3XR4mff36Ld8K8iqMvrXYrLahrUM2tjPGDWu/FfauziqE8xO1VPTdstS+iO6NzMKVQo0x/pm4Ll3217ZXzBHqX5r32j48TugNMURFrspzRIaDsYAN5BXytQxDy/ZSativVuwaXQzQqzxnYDw/PzGvHcAsNApk6eM9cO1nEf4KnSc/zFn6hbRJk/F4hL7kE7jicUw+A0M8AE+9ypM8nFWYlZSOPg2YA3TVpm1H0qOfH+FTGk/454Xi5o95jLH0lZjqdxj+9usv+bazfVE4EEv6hDadL2Yw71OZ+F+JSW5SPnA46XwnPbZJr3OL8RcJxJnYeGI9Jj2bzS5GZOsG0Qe/94w45hjjhuX/4O5NtxxHlsRMa4fDAYJkRGRmVfXdWtI8wegJZs48mY6eUtIsZzTnqLtvLZkZK4NEgNR8nyGYVa2ev3Nbukx6APDFdjM3d0dEsvANi3HNotyE9QN58R25musp4Ssj53NtfaNe+pXXdf0eMdSWeYpzk3rUB5w/9Gtj3yPrFXUlX+JtjK+Mqa2FesArJOuvtmCW/7K8lW8h8Z0OKOL7/sAFo1Yx14TJV84WnPXEbuKyvAWrCDphoqXg7JWyjvbNC43XHXt3lEcmM08/PpBUbQwgfQud44YTKouJVktHWYjnmCt4+1qBV9kRfaYccPZGEGqJTyM/EhwNlBtg65CewDgBf/75SzqLE83T/XPa0N3Nh2i1ZaLz9P4WjMH5lkTvA4uogeByAp7/bZ/O5ILo9eUYFxxU2AO0VSYrHf2IA7+SXNhXp7WvBm2i7+tyL7RJ3zpujC2JijTKL1JKmEdOMaRPZip8GhAnkkHvLQMOsKEYfC0Gp65UBR3CrbVn02eTSbWLpw1jYxV9rB/C/SrGdapGntI0s8kyL2fUtiDnha72oyN3jUA7qhuuJhI///QL+CJ+/7vfh29+rXaw9jWoqEdp3MLfB3aGpWs9RbgPX4f3eXezJVHbhHoy+BlMalEKqAVQrTbad/Cxp2yiwTPNj+0j9gAAEABJREFU0CZd0MckDWlhMBho26Lriry6b7wChPtSSthH2LV0DCmRCwGCXuJlx9kFAQ35NUDJD4hWeSpbWk7YgL9a9vWXz/Hll5/jgQW/f5DYRd2M3h1TwOc4T2CUubyJ2/ol6WUjhT6Xy8yp1ZGu8AFsfUgY/trH6+mADti8o147r9iWPJwZ//L6DO7PnOg/hq+d397cxQb9qpsJWW+cVJCBeJ1oBvRlcjuhuxtOdH6Hvm7wK0Cn/pJGiEs8yLDW1YdmJpG0XRIb7RkTCeVfWw1hO157V25OUgZv6+wzMjmqiw3XZv8CwzZSum+36vDXQhOyjqh00J7FUeGjry1ccOpv2mgB1rWYEJgo5wSBL1b6N/hvrRdcvtV2QmdHJn0rru3SNyIPNxiH1mKdUGqwImPSvIQbLE9Mtr6toU4dl2OmMeNShYYeXNbrm7vdFvvcRuPUWdrEFQi2dDVMrrIOUzwjRO1igR55UZ/2vcrMOHdLDPR1Z/Easwq2J332t1g/gNu+pUQme7W2tAXpsex2+/BqrPqHv/+H+I//8T9l8racLtC5Y1Poh7gDz47TvUH+e+iMEsr8m+9OO3iFX9pLbWHyY+kKvkPUWDhR9G+hzGw+S5NyNrY9kyCbsGgX1pdSwxjVNhPwpmjIfcAm+wZO5QO8gA8cgUSTzWxko15PxMDTcgz/wLrxhoigqLAR6SxRkcGAX0iTdPfDEMKs1G/Rk/oqNVDDBdq58jUZrvDq21AmfG64vHAq/8LhhrKVDslRT9L/RnyAVWLpFB/ubnJ+6egkXxc28UyCQEANNIFM3KlrgGDZccEm5cv6vQtCfHVHMrUj7t1stzG2Hn4irvr3lHmDz+x3d7Gn7/72jkXkTRZMJx5YWLtZpHyla6gN3ipmW+Hu+i3XmxDWjmTeuDAi9zWGj9Q3eBqJrVNYv8FntKGKbArcyJ/6lJc7Yrc0W+d8ZuyTJ+vuPt7GDbGkKwVRwDFEtlap22NnU+KptcLjSpMw1MFCHPMeVCwMapYBOxv3E3a8C/1GJkbokj7pbm2A1gGaN1nUl7am7ztvaItuQKbMGSztkAOpl5zvM84TCxwn7gLyDp157+LIhZSbSdqZY/VxFyzKpCGXVrHjZmmRshpWvnDrXFwfDi/hf3BwYJEuXfqCC9EeG93hj6s9VvRVoA6/hZYTc0ZXShiH1JFxWhvoq7DpBnDpU176gLRLXx1qNorjwELvlcMe40oBV6UAkvljyfjnGxEIIRzTUp4jY4O2I7HjEMY4ZdFqQ75TdIzX9g9Pj2G+5Fx9OD6njY3kQV0poUzkp6Gzjv7Ky9KUDzj0x1KQVW1p2wP9am2hXjv7R9F8ibXLqhvkMLNQWfmLKH0J6XF+cT60PmkUPjQYT0qpzAvB4QR8MledUbY0jOQAO3ys0lecd5xgT9SpfxdDwacWoCFj51s3uI3RA3AvUKW8hSM855z7h0di50/xy8+/hPmbm8TamPjd2FUW3jMUyEBQZ8TEN/QrnJUO9YXmoHHB9hdinP6lvXal4Cdj/vHlzyzsxHFgkyfHIjN56MrKJ1SnPH0rQRm/YmvOEca9oSFfZFvhS73syF0/fvchfVFdLeB+Ifc0dmjvylQarPMNe23ReGdetPICO9AmzsJVPi3ap7lEBR898k0d7UVYjg9o9apccxOHTjke2rpCI0WY4RVabaOWXn4vKzzjLo/qKQB4hnbzYXWj7nvG0QyIijxG4qilRW08Z/y8IX5SbndRaws3cu1fGSfMxAdMZSJM4Sff4LKP8vMweYPdyKeycZ1ijBDOtJvwlRHYlRFAAxY/bYojtnxEzhZtRflqR2t8mvG5I8Urhb7qTxvXFryKR9mdsGkBdtCsL6hzabPuhG25pjDOPLKZcWRzXB/vkany6aCKLBOD46s9Jn0F+YyxZz74+PGH+Pjd93Fz9yEa87L6UFfBZ5p25JNT9K3FphGPNzs25m/ihhg2TXv4HpB7Sd/178z5tzmTT+LQy9MTmCPXA5n/Mc8DMpzLnTu0s6SzNtY9U+Kx383NR2i5TXnO6P5AzimP2nhDB7ubPXpugsq4dkQ2xkN1pv14NQ83Z3ONoX9lZ6jpSuQ8rE2qa+3hhjy4QRtiAd4l3pCntCl3izrRphOHnQBWkG10WGNXonTApO6CowjTog1R9e1r3bdCP0ghhjJeOPTK/AHdFBqkzfjkRpj5rL4pD66Pj8SCzIek8TSHMpnIN2/R4xZdOUeJR/1ZvJcu9krhe8mNpQObos9slApL2KWIlZhCHHL8B3LB3//x9/Gv/u7vVE+uayAxjPf+2qX32rHlFdtOGF2EcWWCBuFd8RrZfdZvtvhigEtdnqBdmdo2YFuD8wRtySdxTHue4VGfXIyRFPFmQU7CXw81ZnS2QKcWXpAeCuaLZLPrb3/8+3//73/7+D/cfbL1F6caYWuvWUAuEegpBa3y1vI32ZJdUdSbDskE7kJY58kFIQp/Syu8/MbwgYZDXTA8HU5j8m+SbDAUT9X3nEp5siOO1jeSwZvI3XKS5761VLqGYDEY2u8ZgzTpKn3JABJQauKQyVepsXkPcNJ2zy72PYt2De0EzZ4YyOftzV0YGDRsg6r/84Cwt1uC3+1tGIBNUF4ITI55waGkXeOFo/A03QWFdIl3NrBj1PZJp+b+gZMxdzd1Qhf7wm+txpad1pHkw8k1+JiEnpCli5Mzsupry0C5IYHvmQx8rtTZ32spFR+zFK4U+jRkNSJTYe/ZlXdSkE/A/+ab2iNIXHLhJU3Sj5D5XtZ6FjAXjryBSgAeWcCNYdIz46if2QApQPv+d9+HOnOsJfkaGnJvUbnKm4ufrpQ4sDi8f3zIN65KLTmxZBCD5qOBDp04HrBJQ23IhwlgT0I37XbQ0JJHiKN9DQL2dUwbagzgq+BZ6/hZKPkt4UKxgscSfOTXwJR6RZ8nZC4ceQX4uqChnxuBfWvclQw86vDr/Zf4yqm69+rY4K3OkVrSpxy0QWFV+FRXknXGV9RpV0pOoI7zGeCgvBCsZzYfSMqxaQNmoDTpNehLmxunJgn+TRUTuQGbULbKeYDG7TSuMurADA5loe7VjwHXHX3fpnEBLE56QS+2g1zEUXtqGAta6JvzbSEnpCP2LC3i6O0bq2DPTNYnbEF70HeEqe2ZJKp3cWd/aCmW6zjsWr4df8bGvFdm4hWGBUre4waYwePE7ERZSqV+xe+EN/uWDDQ4XjlLY2Nyjyi5uJjZRFgYD6Mpm/QL5LZBVsadip/Iu/FDj/BXmJTxdUICOycVNTZMWBO2qD7CD/x4b93u5oYF7w0L0yntLJvBnzxDr7TgRsmedL7Bs7wsXO1T0d2GOGC82e73safYzwRfHENtaR/JB8DtvycmCtdJVRlv4KmnX6Vs8ZVaGn72FP/l7/8+/uN/+A/x459/DGOTOL43+SPmjUze9pcGyA3l1zhNU3cTcdN7/b2vyJzitZQaMmLMd6NM/fundmZkfMSHD4fXtBvnAXmEXESPb6IT4Q1eoVFcidcOlItA8Y+F8ub8gE5dvM6pv3XST8Sovir7VqNCk/6l7hB8WLxPG0Rfwi/ANtZwSf+1bsvmS9DgHOQC+shm30qrFkADneVPHXCL7kd0chONUzufrc/iA4otXQ3jfxYBU69M/FsjC7belZJxfouO1fMOO1qT2jFteaiNZJvY2mooo2m7A98utuhnu9/FRMEAwnjzTAxVzklpX3PzJIAPGrDiNdxzk1/9XjvZgm87jcnHBrlYr71sprWuoRP18U46p8bEIjb45Me/K7SFDgEeiEvGPnFZ57y5JxFVpspD/VR4sU743gvDsbabqGvzyvqM7atyyS3vMXKz2ca43cMOaSRI+tZixD/XjaCR+ynLBD80Y2evGTONP+YRr8RwN+9RCTCwUxCLb2ZeOdJm+4l7x+o7pVTEegnnaGVqv/PaGNLdQ9e1KJ+1lDBO9hWdFzjW7omPymbmBPXI4deBzSCfT9iwslH+xsS+1NR38DEfmd/bB/jc7uDNPAC4zlXSp08Yj7RFc40TOZX09QhNeUr3KzmJsdH5pgOudDtWGb8B/w3ahFNrSf2PxAnlrixcvBk/GBY9trdB1iWMm8d8q8Jc6ZlT2CMLTMdLp/yAPgb6+lyhd60r4bN8WpcyGloM+Ix+o+x6aBA+KHJ+dYGlD1pcJLrZKy0Jr6+Zl6hX+Zfm2gEPWxWPsJSBfL8RLxwnXhcdW+LfUGvydEts1l5mZKEM7WNptTI/LPGKTXelRKuNU/BLSFPwLOwD8ezx8T4PXL6QNz6SuxypSxOhT/mNPrEEbEkq8B1s7CrXATzaSoX3bGWwuYe0nNCNvBqvXFz5R1g99Z6R97XeNmW2YGfS5XND9sJb9X+I5Acb6krJezcL9MFPbN7esrgb8ReJ0wcO8LvyAK/ATBjwJL3yLt/ygmmHxR/il54BGbVNiw3w5Cn42F9bu46nivRswafYvEcvxinrLMKwJExp7UtoF1kXkTahPqXVulKqLPN4QVdzXsW7tqGzVmNDPNNuLQMy2FC2xFnnue20iwIOZd1FECtLdFWYa2yQT31DHixRIirtwtG+R/2xr2zsHvNNS21I3DsOTqZxE7X1kQQCu6R+yRHR/RH9HdHtWmZkMecmsRsl5nxeT8jcOfKEXboJa73zqXbgJpBviwMW8CX6VkO919bCj7Zw4KDdkm98oEfrzWNqbTlGf3H+kS8LhIZzufOJMd2DbeP3kDAL+Z6aKsw5xKFhzWNqHcA7EJOn0Kcm5NnaBKqVT/l4Ja7O8KwfvXBAESB208A3gH3rA6XFQp9Xcmz7Xoj7FRmP6Eg7Nb7ffrjhkGMX1usbT6yXzCfkZyRe7fHnvpEDgVlbO2FXMzzLl/HOMYkfHK7RTshUOtSnS1DHKDOGh3K8vdkxj6yydKx6Vf7C+FbQj/FzIR9x3nJsESA3Pjvu13KBzbWIFxe3129KEPcj9dJrJ+VCLrLac1eC+wUbOWaRFnFKr/mfMWKBX4t89WXVkX8T0DeeCs/KwTFe30lM3D4L54itHMnLjCvWrfNLsDG3QFMl17iJ3//wu/jDn/4I+Rc2gO4ZH8TzEdtb5XREJ1nmA7ayHk5vpjHtBSDwv1C/oP2Lj1HxG/MMARkbki/sRHprbbQDF9pP2IYx6Zk50z4A4nvJUhhcyt+EPEm3/M/AkCcQUd9R6GQHL39lRf7/siwRA9K4z29xyXJO/KVUAu0m9ttdLnR2GQhQIJbur2jd39+TMDwSpI85oT68b3a4iPqmrOBD/xPOaSBQ8Sq1BmxSf8ahnchNBjIpfz1gBEue8nCDUZV0Xm5wmEsGZJ12JCGYmBCBHgaDDfcGqx1BQ9DuorqZIq6RE3p3Txtj+lqj1jXRlCbphIxIeNMUnpg5GT09fI2Hh/v8g372aa1m0vlIYvAIn+6survtyabBRbwmHXuCzHY3ETgnds93YdDZk4zsqDPoiV+aPbnzdCwEvVwAABAASURBVMOg//I+Oc9MHuK2PR2mg9ahhROSzwYD/2cfX5V9grbET6Cq8CRs6XDskVP0Bza9/N1d/5infOJaBKMSwnkjGJ8Zp3yVyd3HD3HD7vhu2nESg4xZGLloVI5DS03FgToDf6RjFtBQEBymk4nBdpqyTtjyZRGvQZiGMPg0grn42ntyOORzS5oWYClnZeACX72dqXOsNFtqtW+NSNQX7GHmRHMmoB1TN+KqyMLyRsCQvwG7sIg75cdCyoAzs4FwT3J3IJE2oLk5st2jNyYofxfWCXPPxuQevalP5StciJWkLAU65Mv6HrxJV0YopRKZeBgQB+ge4NV+DnQCIeICCn3ATo4z2F9mSF7sEjluqDFQTKrlX3zyoN59I8C3y9SvJ3svTIKegjgRpj1xMuOGhjrTX/QFEz3J61uNPfrSZ2rFrk9LnkTaT5HL6w5b2LPIM7EXt0RpQ+pE7goVjm21xQCMruhTS+rDJEb9ZVKG/Dv8Dcb4XkK7OhILjtj6kck2EyKur9BrIqHP/fL5S/z5x5/yJFr9zMSICgz1e2Ksutzt9vjXTWyYjMSFJHNSsp8+pF7kQ7vcTjvi2BSNpLHVFtItT6VDCzCTsQ8cwhZXqzVhmXBrrwO6c8NQmoxt4utKCSfi9dfGbqKQcCISxHtJPr03Lg0V+TBeWQ/gV/YVXnrKQFstSpLe7LguyxuLn+XbeG3AcSsPU/i8ui1yfKd3wW60H+E2NnGk7Qvy++WXz/HVXzcijvlGUCk1pv0Om2OBhW8odydo9Q126gulRlcrdlujQlsbWhh7nNDdbDQxi0DP4NaHtClGxThNsSbHEwKNfMNNG8zYRnLohs5q82Ii8WGT4ciiFkYTl3I2KezBfUaCzhNpz5xeaZPajH3FP0BThTb1dwHGK6ePL0+PoU/IO0xknOtKBXaj1EQqDQ9fPoe2qf4thT4SrAyENzA/+OuDt7d38eHuJpS3MWmdjGJdqNhZiJ0/lMZ6ReuQeHn/Q7DHlIFy/+mnn+KXz7+E99rWincdEyWxp084X0mji3r76svOh9q8fN/s7uKOhZ10yoP1b/iCiwn51k5s895rjyzVX0VW4oyrnYG6gNh+njCK01Nq5az9Z+wlexaG/OtD+oA+Zx3Dk8+rPq1bccAMjcIwJmV8co5iPtdWpFeclowh+B3d83vxf+M6vYbx6YyBy5f91IexN+dV5nXj+I7rzd1t7IhN4ziFuOVHQB18ddxI039bqH7X35IJ68IcqG7XMjN/HFmsHdKOlL06MB55Qr/6iQRfEoab8J+xJZNr8ez2+7i7/RDmGT4rV+n3HpJA7VgufNWFxXYESXPJmKm8lBNd4kRybNz2WV8Qn/R40q18r6oUhvRZb/y0DfcRRF6Uue1WbIjDQe2RRP6J/MUi7DfkYPuFNmVxpWlisXuz2/NIPoAPPz08kgMceF7oCaQrSxDjArMxpxvv9AhjmnrZoJ+B2Ged+Y70abviuRZ5WPAp680ZnLPsZ70oLAhJEsENlfQFO88lY5XwN8SfLbHNDQDxKnfjlfi1k9V+bsJY7SLY581ELASw8dMTZnEqd2VunUzW1rG5v2Ge2XOdsDVj55z/AcC9tk3usPJBDqIvMo+5cWWdPNdWQ5vdMkeNxH5pk/yZ+Ktu5DtprS1tZ0Lm0mu87/FfeTc37uC2by3nbGnPdmBLpyX49M4n4LjGa68bnjfTmG/9jejfHLcBp5Q1JgofofLNO0guhImSV0B+m4vUnc+0Ivq1r7K2qKcTvL/BE4PDOA4A1gRzzt/+sVcQxADeC7Zmf+fmWmuoI+EqL3n68PFj+Ou62qr9r8Ux2rj9evi0fW9uhs43mwm0BVqJvcwHJ/IK6dFnT9B0RpHGT2PhZosssJUJu1QWbsxKmzpQ3lf+9BkLkkB/Lee3abcL8/iRsdq3YyzGxgmYyrexzlC+whaH98pC+mdokX6lN9SWucMe+uXb/upkMfYxt9pPWpRR31rOYdfnacIeydU/fvcp7u4+ZByUDnMe8WhXxo4TOpFvFEZudwznCeuUd+GHbyc5vzimlx7yXqrD9cVXcobPXz+H8U+fsI9tFnFZtvDsr+ubH2Y7jJlHnTHwfAHAztdC3Rnerv2s9l6f97rBNpWhMvN+g932rSK6gnqWtKWF8Y4zd/LqGsf4ZRwXhnWgYU2whPnCDP+Wa1uP3dSUZYtaKzZjURJKKNJ+FgAoR+WvHBMONpW4Xo7xwNrPA2DXua+s2ZTnFb76G6A7YxG2onzkRVlJm0WY5kXOtd5fsE3r7SNN2kEDRt/WuHF7s76gIB9naLO7dqlenp4ObFwvqX/9xk3fPTFtQJfOmf4B/93NPkbsZWTTMm2RWC1O+VP2+or0iz8QRba9Lcw/RwqxHoTqZEQ/rY7I9sL8eEiB1cohCrbqvOPcJE363EJu55t35hFv2Lzzi7sJ2u86PyBrdHPIjaUT8+6sCEL69CtjgzQbB7UJ8SS94JJW6Ux6vcmRf30/UMVflikVfybLJe8jwRE33syllC58TbZhVBqzwa7VSgtKZLFiAnTdXdRIjzjFqthjJll27PghfA1CRarEUkpOCDSFk6+Jn22nDN4sgLEYE8x0Eg0fZRc6O9bkyr4DzjyQsF/eLrFAuAswg/yAserELiCOTMgLgaPSV+fqCAKASQMWlhOSzxpew/HkETFksPR/rjmwqJYO+5SCwUPLzGnfzObB0d1+4bMAc/IYHM/JgTQgthCm9Rp2/sFD6JJmeQdMyLMB5PgOYw1kSZrovhX5zkDOjc400/855XyMGUdCVPn78cIWn5o7kUCahB9IUGZk+isPK1ifleEZQvpWcxd+b9Ci2MPxnqhGFPiA74hQnsq+XvX/dkq5EyNC2boYphsLrCV1f0IuBgTpqcqfyXEiwZFOYVi0K+XjvXBSJ9C0XheqHP2+swze2mq0+h646fdGgJGPmWsmKchIXAYRaRWOi5haW06i9j2yI+6V4ey8n7JIt3q5lq6UnCAquPqhRV65LwXcARIHQJ39tZsB+PaxWpzSooyVr90LdlctwOorMIDflQJNJfmxLfg41qIVdEU8FK8UcVlsf2UT6+mZzUlOad1FnwmmXg/UezJ0ROdOMpYj9pIlF2JHNvjwL4jSr68BWT9TX8IWx4CtbpjgR+2ZxP63vEEmoyPlIy99I5GDf8c5/oTtnQjW8l6pr605BLz4KfXK/p+XOW35iD1f+fAE+vD8Etq7/gzGcJw2X5Gh9mqy6KlTIugi9L2eNp/1GTegbB/koUfuXQUMMk0O6KXzoEfu8iv9ZBzRtxbi0I+zgR8nZPpIArDiL/Bf0jeMGRb5N3YkjHe41pW+JF1uzrR+hdsVaLHQJinaivI/LUfirzYffLii9wYtI0muyWthjP2cYM8k0y7e/fVbOkfSS39tZ0HOF/jq4XdZzmyaH8OmDRtEfat2R95LvOE39s+K/AHOvPrj1/vkA7FpLx3XbMWBTJAKdm2yM+12oc0E7SZSCzTMxAA3iU7o9Y3nhVhskpjP1AlHPQ3wqM2pv45K9W3cOhJjlbdjZQDQtPLlpismhxcSlWMs2Jz4LvAsjepQOirytRT6itOYeEqeVxj24U7QuWlkrBhIltTnBpnbIO7UKR29nuEbNJG65ialhL6zmh/OczO8ebrrxqw288xG1hE/dHzFPqWHoUBcv+JwnPK06Lcm8SaLytIx2/3Eid0uB5zgwfkiC7isVHYBQ/IpHmkXj8X2xAedV30rqzM2JG6LNug4+fNqAVzO0ybkyqRD19Yv6PWEPr3v0IX0dUWbZiFGvYdDzj36svyc0XviVVjIyHvxS1PaA7J5Ya4SrjzN8CQ9wtV/N9spfci4rq3dsvnjVZrsU9BvJ7HJqFIoYZ1tlvJeL73yukCj8N+ruUANdFmv3eUJLDSlLN/7+keNPey5sEnviaj82V+adjfbuLnZx+jiEP0CECKggXvp8Fm5epUei/fSA2YWOEcWF485b/bvMr7KQBwrvkPOwT7rM+Vd3tL4Sj6gfSk/ZQvzAXbcAP9AluKqA36PnMQ5w9OMDhf1At90tksOdaz0jcR//dlmfdiNjRN+5ng7KlN5M0Z67ZIewciR7JcYhiEK9WeAZJ7GYkr69W/rLItt0GP9FY/3jhMuJAs0eRG3Y/Q96ys/pHUgtnuttQ/9X94dL8/baYyReayHf+PMOG5DexqGxpy0ZK53+o0/QQ74gFDJNcgvR3S6dWHFvfS46HRD7tm5FnlEKAkkwkDp06YBkF+ghGMKMrBUdAvJyYs8Kgc7ZowHvgutDXlkBbfj5FWdngHqs/zo57Y7Tt1fY3i29y1zih45dKWE8axlbG2xYU4fgD20GjXh468B3RTAc0OeFQV2kup8Tl/hcMhcVT+1Kx0yVirLoba1Sr/mThr6Rh1gjGcHTvefmcNtVi+ZF6FrhAKMmrSCKPQreXNDRDorusn8BHlJK6Bzrko51IpdtWjgsU2ctiv7tGvodV5M2rFv1GIzKEvy3TdkRBlaDecuaQs+CQe6fX7DZ5St99YP4mSMsu+hCWBKClGUhDkgh2Y7V+NBrStvjrUEn9UrgMjX8fYZ6L/ChJayIs9+1z59DdvVowj7WmPEHs19PKRIeREb1Zi/km3Orl0Zf2dsWlqUy3U+cSND34FwYs6MTGdIqclDiZp2mfMO6x4Puq5whCEfpUhnRW81pH/TJq4t86DwA93qMvvzvI6BL+6tM+YaR/V56ZSuE7KuyGEDXxts1MMgcyXtQRws7TLvy/EYKiiSTnUkPMVW0Yl9vVffziFL6t7ecEuDtNdupbtv67Uiz8LYK50rpVokBUDKUzuyzOR/zmfa9GxeQvxcaYI5vsIQnvoyz9IefLYe9MgZ6JAzw6+8OxZGsl7a7G8ZkIV6a61Gxi3ouzBPaxcMJ9+Z44m58kjMV47KbL+fYosd6Df2S3j4+vgeU1yj1IrugrQFIMpNOjz4OSUfgR6VSYOkS7gm94BOGgfgSJcynslPn4l7yiPKCktejsyV6tK53ucFmOmr9JH/PgUAcvWHQjMN4dE2eTWOe1+KNNTcbF/n9yltTTqkmSGhrdu/63z65+V/9F//kiPE5uUvVxR+h0S7vguLmHXkhY2O0+trZEDFcFWEfTWmsQ0xTu6ob2KL8+q4OrIKLQAoqIpLfvOZH63WnIgMXJ7GCO/p8ZlT0wVHCApGqrFEcII65wmCu61HnE+HTty0a4wapShM6h/u7zlhfc7JXJgmzvePX2NdQL7ZDYiB8xw55TvG8Te8uIPtjulAAD/j9F+B5Su5zwRB8d35Ki38adgjznCXp4/baK1PZ0lnwLB5gI9j/lHEn3/+KX7+8lP+N8gPLBo9nbYdBrksGdCuzgI7wBrj9mbHbu6O05opulqyz3oS+ZzyF0VPvXxPBMoRelutTKQIFu7k+2ygoCwEv/l9om0EgZ5+9oK9daebNp3UIOAY+czAxaLHgDKwVKfnAAAQAElEQVQwpiuMMFgIG5jCq6XFh5uP8HCJX37+Eq8EIZqjH3TclhFB3OK5MOaNSUhY7k5/n39c7ocQj7RaSldiS3Kls7dWQ95GeFO/wgWRX8RWY4Bf+xmQ6tDCwH1BKGeRQWq2M3aDjhwv/DcC0cKO9IWrelrg23rx+EbY7uYGo6vx459/jr//+3+IH3/8JW3uy9f78C0K//Da/dfH5FNYTAvQImWXUB49cr29vYtxO0btK20Fepd8a0w7+vr1S54WGrxKX+ChxnY/cRJ5k2MaGxPytEcGK98VFJd1c/B0DN8KcIfd3XrpruCTbzdZD+8bWQsLfCeChQ3ZmSIuxAJ9c5YFno/0vZ5c+CbLC0HcvznwAJ/eQ3T+KsoeG9Q3nXiu/PS1xcDGgf6srLtSIuuQs7psPbqAt+Bj+4Ksxbkmt6sBOTm4iNHmqSFhKFHhpaHTagFHpbRaQ7se8Tf1M3J60cBjXwQDmavvDIzJt7RYpGgPJqeWAm3axoAd9MAKPF8b0Q5Nfjw9cSLX7pNO/MRxFfp9y2W7m8LkqrWKnyyhjPzVFxN+4Uzo6ZZ4oM6Dz+HleY07+IFmKD5l7/2C/V/YnL6crS1s0tZQd9p8wV7j/eNmjm99ePLtKV1XSiRPCEpdqoceekqBJhZQXz/f59/viCjEszn0QW1DnMIo9PtXf/ev49/+z/82/pf/9X+Lf/N3/1NimkmMxaXOtDnQIM9LSJ/jTfI9gTdWZdzhxN83CLWRh4fHfB1eWRXkumWzR915P6AL7cUERJ1sWGx5vcW3xJN6gDhlLq3GZvH1xDJ9ouE3I36wsbzDkn/h19ZFpZ8wKgQv6MuN+ZkNT+stwtH/xCUs7URf11/hLpS58PtS8Icl1L/2aKL7xjwgbO1FXwyU93J4ipfj+1yC7yg88QpTuq9FG1denqQKT1hndQ6vl/er8GptxLWRuD6GPj7AY1fwcwCvsLiBNmVpX0tfScahZSaxojUcY3HcCZpn5kPrK/1qHfEn4WEPtB2Yt9SfJ3Krvc/MJZbVd8TpWP25ww6FKewttq0Mxb3Ad564Y28F2hrzgifu3svrE/Z+oCiTs/yil4TZl0iaWoXnle9aW8YL8agLS/A5I6MTfGgP6WfY9YkF9UW+4WNm7qBbBPi9ap/212Y22yl860R6BuTZV+aeKLm2Ib/MMQP1WSptwJBv44/xT1sETTTa1ImlMec1xkhvTblW6K5RK5JiPM6ScjRpFq+xYCL+jNOAbifmsSnfENDu3aDSB/QF/ReCGAtnyGpDbNowThjS9Ja8EquRhXUjsnYOM+79liZlMNPHq6ey6kpYjjH+C8u2HtoHilfbrJNX2+1/e3OXf8j6hqt8962Fv8rookuYwh6nTTRkU0oNYXSBDCg88JN768HBHeCd8y65eWWM8dDHOCatp9MbfGN7zMHL1UaQpfLtSmFscIq9jtWWFuzOoh6Uo/SqZ8SW8O0jH4RGRAp2aPD5hJ16Cv3w8JW5cwbuJXOmnDd5cjHjfG4se3p6Cu3gDNCnh+f4ev+Yz/Ipvj26uWGDcUfZjlMMyAEQid857ODii/iTdDI3ffKtFfo27Me3Bj99/zHUvey5qflAPmkO6FjhyJt2Y2x4ORytitq0s5r3J2Rwwib0syXn0gsxa2bBfgznCX3bDUrbhXnEJs6MUQ4urv0zDC8vD9n3+IosEFaFB+kTd0F3A/jUdd/Qfax6QByJH6nmFZChr4jHWKlvynNhvLZx5hzJBbL5vvHTvMFcGsWEMEqtxADsiHWCstYu9LsTvPm2v77svX6NZ4CTnxAhH/qac4331KZ8hO8c44bwG7HjCT08MEcZpy48AwC8SBUY0qnNt0ochRF5MBZatCHbcoNJJdE/8bxfpTX9iXHK1f4nYtEr8W6V/RHyECpi02bEnXMN48EuaOaZOQ9dnL97aNCu1HlFD/bx7Vtt7/7pOV6eDtgWegLegD0N2FFFL8aNnv6WCgzzBmW9YX51vjVGDLRLw4ydqKNZ2UKr/MuTMlmQzZF5xHLtY1tXCnnGFB8/fAxzpi/kqvLnGPU7srkjbPmTKe9XHexCPvQh32yVH9+eH4aW8hefuZ/97Sc/pZC7IM8T8d14/0r++fT4GL6lfI9/CEN+UyfMIYWY6zh5HZCFz8Ye6ZYHN4ojyrqWvL2J29s7cuo7YvAuGv2Vl7Iakaeyt1gnb8qx9S2UtfX6wa9lFxv8f4MOxNvXmusrVAP6EsJoHGSPHBKNxIaNsRx8jWJf+2EcubGsDS3EPGkOPo4dWk36GtcKbMsqp5Lwu7JesS7AXELfoCZcW/eF+ICNqWv1vKBz7UvZ6Q+vxEDn/Fx3+KcqkKt2oByKY2ON0445YxPK0Ljkb7McsW3nf/8ci/khaHJz0H7KWR6O2NDz40v+xycH8iPhyI8yaBU/g0cPvU7oWHrU3cdPH7Ev10cT88Al30RzY9h48fvf/yn++Hd/F3/80x9Tbwv2AYlRa8t8pyHTqi0oExpKqZHywjakKaID4/p10+da1pr/sX+mHf2lWSjx67/gXqc3CKsYjVkj0Ng0WJUzYvy7aRvuMqqYHkXVCgyu9jFwn7GkM8bmWI2apkxWB5W82aDQloavcTthOK4rwOg01iUOBHmTYAOK9BgISqmZmOnIeElOjkeMUyPWMS7gU3a1dAk7ClRDh45j0mrfBWOjim40is+SHSPhidM+hfoNjj40nA8Caq0Y6xQjdU6oQCbYLwTwJSfo15cDND+y8fSUb5YsLMgXggCIwsTVIAdRPnLSnxd+lDT4cTOFp/wb5NqQT4E0aVhwdJ1GGRZ4H3CMDFLQMNBXmqyX1mAMACWLwokOQGy3Th2er7RQX4DFhaYLYlQ7AWklaldDXcSlZP0qpwgDibAq+M/I+PnwmLJKmO+dVigrHGGIw4ByfT17w+QVfEzMTAjyza0OfRdLzeA4wpPyLtQBCZoiOuwqcSP/lCG6UB5cMkAnbT0wKIC3msvKl4HKk6erHgRof2VssltrF88EwOsbJ75BY+KjLZk4mMjOTKqJ7xtkwa/cJpk+0tYVaKAs6P14fMUWDutiHfk43iJfA3z08MSwqEON2pA54xD4uy3NuVEp/pwwse8FOwBMgMFhsPE3yKvPUh1b/oa2COVeK/DyKaKCR0oPbALN81v4WbB/F9G5kfSezEqbbfq8urmWM0hrBV6xFfgFCoCZ/ieO39R34E3c9LG3MKV7fk9MpEP+W2th3MiJljFFeFlq+sJmGmPPgtSkqdUGrwV75isA5CzstVC/3uRP8UFdtP59DLXys/49DZJoZGhCp81esGHloG8tbNTQdcUD7dabpB2RjfFC+uEcv2+Rb/NBv3y42DQ25Xhp64DC+As0uvmj3Zgo2a4cxSk9iJSOQlx97IR8TuhE/QtXGSpaV7TCOtP2Rh9P4Z+f8TsmWXldkgcQ46sCNCFX/y6evv/+h/jd7/8Q3gvP/if4t5/P9V2u0q+uUw7EB/slrRA50/8IXmWgPOTlOr5HbwmnaBslY3JXSlw/q31E2vMCLOHaJn/f9G1/htBMPJRTeyAX6uyjn2rbdkt50FEehCWfcB4u/pSpcLNPggAWfQGK0WRF/gBs6jjhqSP7UMmX9ksmXP7va8YncQCFer4ior/jxGMRsIm/tjJnfIiMRQV5VGQr7dqudj4S0zbGa+zG+gDhGXiJQxqoKBS/4rzK33a6hrK0LvG94xLH8J6oBgPd3NNO1Zfz14mF4WrrF8SwFmNh2gx6ts1y5l6cJt9rbGVRDk1v4LFvtiECeZYW+U47xiavvB+xR2HRLWO1fDdoa/Dbt9U+bINlLkKxRCaFM3Q6z1sW7C37IGj1L059Qhu94jIpPov7bcnxF3xAOYl/eb/vSgnlU7FR4diubCzCEab1IzrZohsX+huuKU/GmI/0XB2fBXjSpY+ciMXapBvULgYquu5KDft58jswx7mg6koJadP3lftaMCTq5V6apFnbke7g05WSfiTMAbh9XeEqx1JIshkefLoiBG7ySyX6Cqqymqs60l7EkXSjY+WmHbl4bOQaA7pxuDTqP95LtzJQfwGwHA8A9rD5ueK51tl/zcGxEAKhmw/yKC8LevTNxFcWCutm0IzI13xEvy3w4nh1of7Vi3D1AXEPtYUbP9IrbdKuT2acYiMbYA4PWRWnMDzIcFE5YxtQShfoUi701H4yhhHLpE3Z0IEc7Ug5pB3BID3xpFKZg8bw7VFtWL0W6hAH7WLkwtc6aR23YyjTAXlWDkqkXfzyph7oytca6WHXJArwG+LVL4JrycMBdd2BR7qkUZkIQx+wCMs656QD+YpX2+0PZC4L9rZkTmbeoJ2e8K2UB/p3fPC5wKjwki9oUURv+I3F+1/LBbkswFuLuNY+1l/yQMDN0IUB6k29EgChA14RlnHO2KcMr35DI9gvHJQCkwWr+qQi7Cv8V+bbN3WEb6szyxtxyD7Kp6+N+IIfsPvkxru5kXzCVsII8J7h1bq0p7r6j/yqc/3tAq+wTVfk373rEx7sL5yOH/p38kNH6xfs+QhdBzYuFuDXhIuNctX+pJ1h4RhtQn4uEs14fbd5uEFckAf76fNHYmbmmsBdwL/ihSbG2Mdypt6rRT9YYaJJ6uXlnDhsXfkojC2FnxbubZb+CzxLo+WqQywvko820LPgB3Nu+Om/VKScS4GezMtKxqUe+fc+hzRE2gek8MQXta+4tEMo5RkykHPRLOjgl0oG2G9BjuYTC7nye0v45onz2AV6rSu1l0xvszjOnMTrgL814tg1dptL1qEmncb2Kp3Sn6WEsSRWMSUsaoDNz66G854l58Bao+RY2spausKVevPRHYdfuWHE3DEyZ6jfnjZhS9c1Vv3KA/Bri4QNzRvGGWMH7ivj1qItUawbarQKDQAUnjmdfnPVtbbVaovy3kedLm6wY6Pei3c+ntDnkWHE3OQlWWUMAkAFxpF1jfOGDs952Cl9rtW0HwamjPzh868FvVMpHu0PEhNm0lKY79Ctep2JO9qrtNrWFdsW1sjk4Ni78PvWiINjbNBh5V4c8jVwr0zUVx5OasTgtD1hiZTnv+YvWvqXZS8JQGkqIQX/To73PYans+l4ngSrMA3CLrZnQUkaog5+xBg0NoM59kG3NTiccXJ3lH/3t78Ld5BdtNHImufy7sQ1EpZ0FJ2IwlV8GoKOdmJyKNTRhY0YjXnJ8bd3d+F/r+nvyU5sUh3nU+QCPxfB7LavhGBalziR0L1wanrCgQLGR5x6ZBdYxxa/dbhP0tLRLo22jewuFxAvjHMyfmaz6pHFmbjsP7JTfHOzz1+vyg0QYCo3nay2mjxWZCmMipP2reZp0zC0sPhGgklpgT+dzYnGvo7fbqfIzSImlUbSYeJmAFM3wv5WgAuJLMJwPPg0oDi57Qlivu3hRlJXSm42eDpismbCKo9nAvRZOVFqa7HnRH9ANup0IclCeASPJWYc2nEn9Ky9M1m8OgAAEABJREFUKJsB2Uj7dj+Fwc564drP059vf/SOCdVTLWXYIVvpV7+1EgyRTU+R/wwkPR2CSYfkwJN3ZbJAY6XPBjkYcOThheRohle6ogYDD3cEPX6GfVsbsv7X5xYN/tYyhLvt2sD6POYYRCS7xi0KQZXBhUppyFMoTnLkiypgOaajB8Hy8l/pvzD2Eiaw8qoMtDUTZN+sm0loladB84gMTVQt+UxCdKBoXyZ1Tn4CnrClD3cf4/vvfogPXKfdLk+hXZCMTDAj7Vc+dpxOTpzoSm8tXYxsrjT0ow8Ja2FTSBwP2K5vvn3+5af4+afr22tsNpzWiQShMZGX9AP1qbx9S9AkznvtbySY68tb8PetYXcLtjVjJ/gcUlD+ylZ/2GDDI3qrtSVcabH4bL2xwT8oeKVT29UC5EOf9bTKEw9fyXec5cJGzgU8YUcqztw7ztizYMfeywdNGSfeiB/a4is2c0CHuYh4l4MbLfaT5rUU6Kwhr+o9/XA/hUlIHWqCLSDWVkGbk506820JbfLA5rD/W9CJxM/xWEeOEYd0uegcWDQbC5Sv8kRdoV3J68PDPRvLz/jbG+VIvFvQRY3GmFJq3m+QZ18buJfw7Z2ffvyJ+zk22IR4tMFM2vFfY8iAjqQxadKXgOPptbJXj9pZq/CM7LQ9T3je8PcLsVs99LQlXJ5PnDa7AS6tFm1dvpWjMcL+W2zRE0dxu9Es3/L38vSYb1I9cT2+HtNulKFjYEwUoQ4v3Emzvql8ZvSmvebCD5/XHukS2kyFtoSP/Sr7MzwoK23Tt1k2xDLhn6Udv5P2lAU2IQx1KgyTQa99bcTsRjxrYZsyt584vCoLY3bC3+1iD6/b/U1o69stJ4vbMaTZvllgRtxpC9xrtwuy1bYPzCXGe31Y/p3rfPPJN2UW5pvaKnCnUI7q3LH5piwyiOW/KjpQFOi11LTb4PMGr+JT38aU3Phm7ntFjsYi8diubfbgYEhIkzrJk3ZkWJHDiOzUgbwnnOen3OxW/vrAhviifC3K2H65eYXdCbvDP3vmpoQPTS46luWMXS9WxY3ym3ahHyzYpW9CntCRvMunb9iub+Y9xgNziG/ouSjWzpRFKQVZt/AqbuuPyMarz7UiP3jY76aYUjfMpyzS2lCjNvRLu35oMTGOYB5Bqspmho6KDPbEOGUgjjM0ykP4QUbKQfv3VN2YckKv0mVRv/qFdfqUNAE+xnECd02axVne5dOVgv+OtI/4Or4IHdqpMF6wkwWZllJpW+k+g18/PdCWsOn/Bn7HqF/5d7NG/C5onzjIEZZt8gI62C3E7CVjh/20AfFY1mfmNPAYC7N4T2Fg0q8Y5PPz5y/hKfM1RpunDP3Ko3Ck8RnbUTfStUEnHz59F+pAezQ2SLcbA16FudrBO34QLeBNWMyT2oC8wnK0WkM9MwHTK/J+QLf6aFeUI9SuzNLlQjydQzmIR1pwycgNrg6L7gs6mMiBdnFzc5fF2NiDQ1xRIgqwjK/Gvvz7jNBjvvTh0118+vhd6k8+tWF9YDONuTkvTRJYK/prlVtsDeT2E6b9jCkb7AMU+MgxVpm9RgW/RRq0TeXg9ZI+tdB35Un/sGSey/yjHkGUcVZ5SteMXWuPxp3kX5tGtuvzgowccWE+P6LTx9D/UrfEDmVmjMi8jPjZ0XVA1gNxoLUaR2CLI3msDVhLvmFwghYPRo1h5kO+ca3fzMsR21socy5khX9iw+isrQNb+qXVKySGdmUpKGKB98PhiP3OxL1CnNzFdc7pkZcyVK4DdFWeURy5QOSbaIAO544Nvq3M+1aBiD5oENdMrlRKJbbv8oBKe0VV2A5zMbBcE91+uMl2N79sH4grA3P0AN8lfboAzVHXwiPfM+WCIhfiu/ymPOH5jWdxa/vap28MmXMqK9/4ZUhkvnS7C+me8KEd8dMcTz3aLl7zEvlWn9qINmi7v+Wh77eK7UGaufNMvDCONPifpl3+hkelXR2oJ9uF6ZpAGL5Z5/wpnT5b5GPGFrzKm+OVg3JVLiP2PO02MY4bVEC8YZ7++uU+/6dgfUi7vLADIEzxeRUuYoqGbZmjbHJsZxU2pTxXP5RP7mAdiWLH13HqznhlHqaMtT991k0nZWDcdrMycw3sSMDCSpsA5+3tTdqSudGG/HVw7fUezy70PyE34Vo8dJbn7X4fG4q2N/QNe5yyaPPGhwG4Q6sx4CsbbGWD/jbMSdqzOtIvn8lJlUGgH9fc/s2fW9ZjlXHyYIHZhHFDfWsDQ/8rIiiEMAbBSIfdClt+jJMLG2+19cjSgk+yrnJtkvk8wOQ57d/YR155S9z7+PFT/PDDJ8a0zAvkU54BHxX7GKEdRZALvIbx5oF87pX4oA0D0i++Mmf8+OnHP8eXn38JbdkxG+xsg01kzgOjHtrKs/Cv+qsFXviiVVBqVVz+Cr+w+C/MVaftlNBY+tqHpzFDbSSUBMRiWdu+KeTdyToU5xguGCBqMjrDinWV8V55jBPO/vT0kBMUvawSYQZsYRh8tJbVqKbY3exC4xhay75vBBYNw6AAIuqk52+gN/LDE/c16RVGrUAl+Io/S4UHe0KfCcS3yQQnlqdWWxp5ZUxQd37nj4MuR8XQKvSM9KmZaOgsCTeCk4guDL4GYoOdCUcPHI14eYejwa900582mOeUlkkIes7vxf7Bx+vqCAukUHBUeTeI2/eSMJmgIU4ahtqi1gr/TFzAWpxAuAIq5TEgQ4NL7Su0UujbU2w38BlwdFpxKt+Fscoz/3cgxgI44Y84u3gcZ7/ZjQwmLOmVDpN3+ZJPN3+k18nZOicjx9rP/i5M5MWgucCPY4ehpXyTtgIUFvfSpL1Iv/XCELcLBNuEs8pWqsREYWxX4KDUcFLeM7krg06501Zri91uHxMbhcKjZ/jpSkFePHGV5xUukwxjfHYCDD7KXxmrk1Jq2sU4TjEyObXW07VkomVSbsJueXo6hAuDJxdfJIoG0iNJkvIXbqvyPsZKDzxAq/et1oQnz29MNsoqcJQr3j0Tv4uaLYvNjRMKOtrA757F6N3HDzHtdnnaOAB/Shq14SFhBh91MZNkHfPtpVc2HJ6g8xBODCn3UukFRmzNvtJxkg4LdkkLMqtRe0qt3LeoDR8hAVL2rdYYslDPVf2bAGoPXUL+pz8KfLtpupEP+BmlGVjye+2f6ulqDpQeJzBLiYKftpU3OunX4qE640yPDFa/lWp8DwjSU6GrjRXba+E9Q1E9fvebOCDvwnHTRnNABeHmk5OWbRZpsahTr9r/GzBsE6P3Jh4+i8M6bUk7ln7rlXle8UF9R/q0K20WclfeuBG2iYt+dsV3JLl2op+JlQkD3MI4A8tnhgUA+CIpCBC2PNEMv1CDqXdUlFLXOPF+7bhG9qe+b5GL1UICh9+ewGUyIr/Ca8h4Gne5OblBh/r1Fb+JGFiShg6Z9xTlbbsHBgvw5N969ZQ0Q1xr4KSvCZt+8/z8kklF0oQdiLcrJUE7niHE1guxkycehMMd3UvaxwC8vjVsoiIS+hEv5UPdyMcFuQmuYouFEoCmY34TFnQ6fxi7Vp4SNTIECzHLOvudwa2dOFAae2Bd+fbeOtwquxRkXGuLEZkNXG1zuPRkG+3CUe/6pjLXdkb84+buNm1XKrQx6+3blYI/rrqWl4hil7h+5HOBd3FYrnOsMnbh4av3J/wcrkI9SZ90WSrzq3CUm7wmbCrs67M0rFfle0EfNEKPcEb8ereb3mOw8ailXmxL2RFXtFthXnF6Xwr6Aob2PhOznKeuOKRjTfJnFppsKmHL+r/J5TiNLJTW2Gp/ffbMeGXpAgDFQdz7l3H6ddKPHVgrXV1Rjth/XUtXkCVfBWpayjBu4V6lOYh2Y49lAY70zshSOUuDQ4XrfcoYnr1fh5aoQ0UmNfQD+wIc+0UKBTqSBq5hLUWcFp5//b6Pol6/UWa2ibNiX16FQDP2591a7AMWcJWwT23w2xpVa24hjRb5sAQf7UHddNj3eg8s6ARwiPsEb/qL/dWZ8ljwIe+FlTqHkAty8vm3+lCuWWhf6/MJrBHqt4IzH0TWcddBJxe/RRq8YewZfOKpyE4f8+oQY6Z6UQfGU3XvuIE5xwWbG64eapnXuTHjuJnTdzc+9JNrkacCrrXwE1o6cDXgOEaYxkKCDr0UZ4mcM/uaVbZf+yafgKg9fYDxbbxv/MKTfQt8l4BXeMMCAMj32hb/7Wf1v+xK0/XK7T/5Cld7Xe2jRRUHML1Kg53Vj7yqS21KH/L+7V130tRDc8PGzIm3uynzo5w3gcU31MMJ/3OT8UgO9Ph8n4tHvAe7q+CtMBNs6DAHYzsnYpS4pc25YMAexaNtGafc1Hw+MCcwF6lTaUx9f2N0ldPp3f+E1UNI38BVKjjXdvmQJ+motFsQsd25gLEvkTorjuOZPsqso9V67cNDolpa+Mk3ObixT60tGrag7W2I8Vvidk8dzfBaiNM16ZB+53QLDaj2wprpGP62gzwqb9D5zf4VGrSzHpkX6Ao+2obyF1faLfjEJR3GNX/lW5v3uTKuNnFXNg4ic8W+lpB2bducNQs5q/MD4EMZSYc+rKxrrfDWosKPMPVQ+3kv7IFNkystO/LSifzUdtVjHyQJL9QQSJ1TfVDPFsdZhrbK1M2rF3QtbepTeSn7obYY6DPUCh01zDGF3ZUC4Mj5R/3O2JtvVbvBrL/Lwxkg8qudCdOy+mAJZSt/K5gLclnojWbAI30Dss0C7p46kb0tJ2z3zdu1IJAzzIpDmip9tQXhWi++1/kQ5oBv+JGDSm2IYaVdXuSxIccBGxIGjeHcUOk3MJ9Ou13c3H2ILXOd8LuCDEqJ0tXkoaDTNg6xm3bhGMgJ/W9hXZ746NuVFZ86zbq+pO9OjFEH0ivujsaulLTZAV5sG6dNtFrDj/6t/cpbIC3hGdu1OYt2hEhCnizGxWsfwIZ+Lm/SLL6IlS5h/7WW/w44RK1diVL7VIyKdSPDjaBS3gOkkyiW4wSQhqoW/z8ob7Wm4VyDf/Bxg+Ezu3+/UNwFNAgZSGqrUTFOT390fo1zjzH/8On7uGWH24CqgxzeT7cMYDqyNrEuMMc0RH+/0VMYAwPo0tBvbm5JMrehgbZaAzbwa4iGB+wyA9kiTwyQx1bpA+AMbu8TFANynHIY2RXdELgNqnuc4pZgZtlB727c4nxTmDT0IDrjyO7cu7PtqZY8nJignFwKeDR4edbp3fn3xNoddek3SM1MVjMT3xtXf/fZk2B3ToWXJyacmgtTOMqoByZsEHhmTlBe8btL9Mh2JEA1dpnR4BoFYdzNFHe05UfmXtix/fLlaxzyxHTJBBopMb6Fr7i32uBtF7fsNMu7ge+Ky7cpXIwU5JZ1bAidXuc4AWuBfiOv+DwRv93fsRO+S31lX2Tswk/8PrfNJgaCXJUXdHQyWKN3bmN/extbduOdPA3eP//yU55MFQbW1qK2yh1fKkpBj8Co0L2Zdoy9iQmVFqMAABAASURBVGm7i0bwhH0CTIlPdx/h5w72ORkEgfI+cwXC+v3NvbxVdNoDswdPBa72ouxLX1Lne2xA+Xi1XXhHJk0X5M+Pz/F4/yXuHx/ikeKzScvxcEpcW2nkFOnuw1242z9iY3tti2fhievx/iF++eXn8H+icad9QXaNwP/h9mNstzexYcy4mcJJYrMZ4/b2Lv7wxz/FB2BcYLq2Ftv9jpOqm9ijRyeCbxtC7/wIM+nlhPbp8TH9wySU4dxjEcjkDF5PjFwcmhho22dsvUSJ1jdoGeMWPB/AoY8M4M0gj/w6uFVmBvg2oCPqEjY+6KmMdn0B1mY7hv8LoW9teOqznXah3Y3wt4G3hFlRNPA8adAP9BtICNvFZ7lOzMpPnxuBK2zrN8huoGzRmzL63d/+EP4thxF/ASw+dCTxYlLG/xZ4tk7ajVEmnrkIwL5NIk74tWXmipTo+m6L3CVu+eReONruiXEBsSdgq8snTnteKMrSBUjFzuRRGvfYwffffUcc22G3DSiBj184YZ3z9NrxL3n6uWIW7gwd1knTb236yGSf8sVWNtMUw7s/iNc3q54entdfXwRLo21jP+TR3nWofofacpxXf2VUnhZ0VqLGdruLj5zm/+4Pf8zrxPPCYsn/wVD4K98R/krdh9u7uKWo464UYs9rzMdT2pn4jDvKW66GvoYfbe7ARuWRfsrV+DVAn7TI54IdaU+29dBp7NYHjS/Hl2ceL2GsFOft/oaYMKX/y4P9lKW/ZqBuA/0U4oh4lZk6t5+8Kt+Z+HZE7tKk7b0SQx/wGU/IxWcsN6YnLExVe2zY7oQNSrf+2MN32FZraN+WTZvCfm2Yom8tWh2joYtSarjodA748aef8ldYa23xgTj2hz/+XehruCd2ccy4eEYQFbiO3SAjdTlyNWbkFZhnBmgj8nXEFp+JtYcsB+zfckQv+AEbi8phaDUqMEfs4u7uLkb8ZyZG64POmSdgGPffsL83bCIC5hgofHVZeB4Ykzb9/Q/xh9//Lj58+Bjb7UQvNhTxsxkYypiKGODfHMI59sPdXXy4uyF+7VJnTHBAW+HDKieQB2Ljl/Dk9AgMbWCadsR5xoHDeCJM49rT/WOeQr5g7y6sxGlegYHwXUiMV57lq68ljD/Cs09fatKl/pSFMC1Soj42+NVmYsMJWUu/fVQzgPHbJe1bWKtsLsy1cxj3tKE36FYn9h9qi9xoBXiBBuFsgOlmxAYZ+qycTOKFXWqN1CtXYfeMGYAhPPWifrpSMvYb7/QB5+ULG5aOX8fU5K1vNXpwaI974o9/eN8cQh0u2IzFOHhCXyghCnOgG1YjerxlvnF+UQZvKOYFv0iZPz+zIbuk7mrruKrvOf+4qX/DQrtRLgX5dtA9tDFW367ZV307jwUf+w3QOO12HBTeQHOllkjBbqpvOq38wFEh64FecyyL+WbfGvqcQj3VWlMnR32Zog4sJUqMwxCNfGQcNuGBRMN38+1UYEqrseLx8T7tTvtuwJXmE7afORoHPgWqVlnvQvm42WhcUBegyDyor01C4bWF+UOP3pRZ6pXx6nwPnzc3+9RvygDAA/j6xg1fBBS1rrqzv5ueXtWfeuhrY5NplQUgs6/0WmpZ5QtbgKngaMhnDP1OfjrgmjfIxw5bMJ4o/+CDuBE1FCHjhTlNO9NGKmNumf8/fPoYt/itc3gjBx2wKYu8PTzcp+wBQ270EPfkN7Kyncb0cWWuv834hPNTIDB5EtaEnTnuFdv68uVzfLlHDy8vzNdvLNAv+Tc5XWs45+hTUJgHcr5RqfwdWwf4BE7qBfqVufHb64XYVZGvvNba2z1O8OfCVt7lQRl3BRtmznl1XqWX9jEwDlLTr33zlmb0DK79FLfkr3fMebeUPWUk13UONWeTp5wXhjUfVY7Kv9aWfjMvb8yPMx6FJNCZPjhzAGs/UOdX+UlfRf7GAnMbcd3efgjlpq7ftE98UdlJp3I2vm7QTcH2rLssFw4Cn+Meud5n3op8GXNgbnhF5vp+VxIbNlNCvWgjxvENerale6eoAFC4A/5jDN5jy/ZPuumondwS1x1vHNGXnCu30y6U1x6ZWazzQPX+4TF+/PHP4d/aNG6q27610D+V30iO6P1Q27rxAR1uMPRVuS45nx3g5Rk+1KnxsSsQgg3MzGXOB+bAJ2MbdfrqaTnmgejL6yE8ZPAAQXo2+yk+fPcpyy1X8cvXw+f7uP96z9JnSXt0nLlA0gtMcxDlIYwDMOXl5x9/CnOH5TKHc/SHj3fEtQYM8j02QRcMSTnm2In5ZTuGfAqDyBd3xN3f/el3oV3paxV+ZQvxR20188eU9ae7fF6wZ+U5w6fyEY4x1jnPTSHXpl6tGxi/Qa7qSHuptaXetSfpUT9/S/78EX9Xx/oUYsdWoYxvwV4d0+oYXrVRrDj0pwu9ZFK9X1I2K29jQ6fJAxbUCe2vu5R/CfYU/rdyPqOQhYDu9YJOaNHwKBmECcQGeMsbRmNwpif9MBEUdyFoakz2dUJ1Q8aJMq8EHdsWjM5EW+d7MlnGmV/yjYg5TvTRFqpBCGEsBDyd0In7ahy2NQxjJAGdCBAGuA1JkYaojWBraZgDfTYkYgYbi8GwXo0Jr9gQ7Pa7KY0RhsPEQH5Ay+OFiWQmCVx8zGfxu2Fl8m2CcIFXjViYtVVwElwg/kSirJMrHwc77o2g8ko9IsKhawy15WRsu3CQMrcX+J9JugnwODoVfGkBjzBcZDppzujgSKJi0Xmtl3aDA4SqCHiqMU6bKMoRWAsyV4ZZkLHwdDzIxQdL6PjKZ7fb5qm98qUBcJecNOXFySb4ZEJaa9KvU6cMyvosDblIAieUC8IRESqGO3Hax4TzjDAKFv8tGKA46XthEj+xgeR44ffIaqXnQpL8Eq8s4lxAKwf5eGaj4pGFM8SGsBr9pQl06KQw8ZYwuEUUaI6oJKomNhtsIyDAviZJK44UX4ol+NjGhW5OcA1YNc7Y/Rn+rDdYZSGBVkZ5n3wV+pa40qNsG/ZmwtA4NW+1hvcT9qvMa225WWay8sSC5ILOh9ZCvXTQjWiiossdCeANJ/3TtA3pLcHEAD1OLi/IxaTTyUk56qMn7M7iAvQMTGXEEPhBGvBuYte3lq/6TrspJvQvrRX6xDljNyfs1iRGP37D9qRthQF2vt4rsJX3BRTGDWtttCjTS8wkKtLimws5sRBTEBW0lG+ykt8KXQaUxEUHddBDzzCs8rDZ5OP0bscL/MdvPtLxZhvwr29z2F8/UUf21w61P3l0qEkHYk7/U3b6jfKdpjHpW5CDPq+Mj2y62mdGFsrG2OVCwIRB3CN6nohHjjV5lHZxWFKnjTgBYsevY5bULRpJ2V1pVH9OxG/qDQErh64U6AFSXrmXaMv73wISRhba6QW8JRNHebYIUz3Ki8XnC/AXirRb0BYQCzRVYhUyxz5KWWlWnvJ+Qh7qR1qVLWqCLui54kUn8+tr2rSJu3KaqbOfya4nQ4sPq3mEH+27tT60beN139dkJfgY33wFXfo2yPeOU64ffvcDi5TJ1sSjD8iLcloLTcKn+MyTZpU6Prwcwl8789ebtMWOPiPziUW9i0eaHVOl4xIZB61TJwU+7TcRQyq2aX/5U8a2WaTF5/O7bIVlvfbQl4bN18i4BCzbuighrFpqiNNNhp62Vlsm1xtsakAX9imFPrVFq+t1IR69HJ7WOYt7zCX8KDd1rK6d2xJfNlxy4TUTH6y3Sn5GFtwmXTXxtFhxFU0CW0IIdgyeucpLAb9KUpeqs6OpK4U4W6Nv2A+6GijCrvQttDF0hQeRyk37kf7rvJE2ha2cBUhnx7QeWvoaAGZUJAXGU+Wvn+3QgzHdq3WjuoQH/dh5RBn4axPGR3UoTHFf59MT8QJU8Nu+lUQEDfYTo/TbZ4G2tc4nWKHPiVjjxtxMTFjwDYSVjeKxdKWkLzVoyoJMjBG1FnSGj2IjDhjQ8Wa7Y9HCopK6tE/iDcNtBiz5CDIWpkVBrPDGyLGM37KpmUn6NEYFXwGHgy/AU4OFQSbsA7rusSH51D7MT6RfuYPiXQ74PYOdB/R7dcTwcPwEnbnYA6f2SjfoAwPfqq678v5MBUi0lYyNzHk3bAx8/Pgdvj7B/8yG3Uvc33/NjcuAWccnX0MFVw356KnXVq72Wni233Y75sI2F0LglQ7Q5cU+fWshbu+tTN2hs4AR6wbadyxInfdsV7/6hbJ/YEPi6eGBWPHEpvgxc0T7lL6gzzFG9Og83ho0gnsAljo94lfPLjDJS5RrqUi0KI9ImUjDgp24caxNOu+fsSt9f8OGxKhsmY/F5XyjfvQLYSuXCiwgJSzr1Zsw7V+hxT4D9AhPHq23qFtLV0rGH+ndoD9LrcipVMSPhdBeCjz5DO3C8felnDeveOLb58KYoDiOMfYHd+mA1cE36jfGysPMQUDqj7qkmzxW21rmczy/HOP56Sk307IvMtR31eu6mJW+VYbaonLJXAe5Fegc2xDTZhu19UkLP/hCE7RknkOfAs1rrIKAtAHoDvokv1y9p09+6dwztipPrjyifyhyHMPt3RV+UuxvrL3KJrvgb9ecR15tozchjJ+MKRYHvhfhd8Wfa0Xta4xsmGgPlmnaxTRuYjSvp59yVA4n5QTCCo3qfYPfGwu3xMQB+xRO8LlczpiMuirRtxrau3222JoydjNMmgCVcqutkQ9O4a8+3n38GHccMuzwW8d1ZaVTW3JMBTeMpT1q12/EQ+stHV31KTfdTsZH5ifXEFd8jk39wm/wMY5eN+nkzZijbD0cNP9wc7crJRrxSxrVkeuJE3Ey+wBfWV+Qv3K33rxNWSGAEN8Ib44twJE2i7z0rcWeDc49fO6JCQPPqDoW7NbxCRcBnfBdabo+S+N8euVw5hUZRFoRlhLOLwfs2vHiCj7Wu355YPPTHEQbNl4Zo6TNfsJNKNCHMtZR4F3xzOTSc8L2+SK/6y4s/fx20LDk/F6HGup2qC20g1Le4znrK/FcY5f3jvRa6dvX6uO34jhj/gZ7GpC7+gv0CqLML5W1MlRG6tjimuGVDbbFuRU+RubkDbFGHgWcMQvf9V69HrENc1PHqmPjjW2/LaL87fNf2/1fnj+tm7gQbPzEGzcYkxPRgoGc5lMc2dV288aAnFeCzfG9LDqBRokSNcI0AOqcPD2hfX5+icfHJ8pj7iS76WMfDdogfCT43zPBunt/zy7zMzvL2Y43FAzV++vk6Ot6C7RpoH1rJMRT5E7mfhfuamvkGvvViQb6pMFupjDAedJlsHP8tYxMtLe3dyROLe1Ig7TofPKz0uvfMCFsgPsE3/ecNPz004/wdJ8JgQ6wOqoOc0mnczPi85df0kkTMPwsBCNhAynEa8CTDp/FV6IApmQypPwcZ7vFe2VhP4OH98Ly9NmiHgx06uwNPPYfcbbbG3jDkW17wRF9U8OrfFhncDoR2Ow/1BaeSnz//XehXDc4as9EbpBbJ9rudVgIAAAQAElEQVRjLpzELR1QGzpybTUMxE463gv3DUc+YxPClf4KHK8XNkmk24nAACjdMI0uSV5bS3jW+3vF0nmBl9KXcBLcTrtAjPH155/i8y+/IP9HRL9OZo8PT/k/d2lTA/T0reUrrNIpDZm8cHPGVi1dqbF/P5GSP5piwo4GApv3iUi/IGitz1DJGOmolRN4eDOoCX8tS8pGOUn/Cf5BFYUxBkztbs+koj4+3NyxC38TbrQo5/w7Ad99F8rw8fEh3+758c//mKf3tdXQLs4wrq464Pl3s/70xz/FD5ycC7MgW5PIr1++hG9D+XdRHvCl1LUbQmyuegr29Pic8lqwYyeNb3osEa3WMMHQR6TRDSkn+Vr+JhOew/EQDySyblYc8YHzylxUbKZRKuMDWZkc5sIem0ocXJWvNnFCJgZ334ZzUlC/2oJjtA1hDUPLpNqr4tf33SxSxtc+XTEBvHACc6Qc8kQmbY36aoEW8bkBKx7j1okNLP1khva8Xt9MY2Kyr/BlSZr9/Xrlpw1spjF9oWEXyutAfDJOvbBZLS/ydCSGuQFpsV3/3E67uBb9SN7EIUzjlKcnkBq+9abOF+x8AEdrFTEyQUPMFbZ/00AcPi/E1pQ9VtEDoIfX+s9KQS8FOJbIzwX40m+irQyEJ63GKU/BlJELK3MILJ2xFRg1+tbCGFr7FtFFxjb1ZvENGe3doo5FJC1dQT/4ufL/5fOXPKH7yib/ER248XPt84Y95MYQOnD8Am+l1DDp8u0BT40r+DF9QYd68g2pC7xop/rBv/k3/yaM/TMbi27Ke3K7YN/aSiYoXUHka4xowKqtRlA1YwcPnNr/+NOf829ePeAb8u5Jo8WTLNggFh9Dvl08SIQyVHZeay3oeIoPJMUb7KQwYOXjEuJS747RHizeF5Dbr8Dnei1W/1reH92ksR1FhMVEOe3GxQClcWJsTDF+eNUOtMkf//HPnB4+pp4cb5FW/feZxagL0Ugcl+yjPz9jy/YRhnwo/z2xaj/tiFNTGAfSLuF3HfsruXmno3qDzXop8FaxycYJsPHS0/CJOVh5DK2x6EwC1liE7nOR/fUx/0ectEPsQnosq88oAiSHfIXv2xMnbOmNscLcS+vNjhPPm7jlhPvjp7v4xAnkB06Mt7sJ8RGvgfkI//6dsx+Zuz14cqx0isfifG/8MPZsoNersTVxfuMN2+ZeWzxzlT6Lc4Fxxdivb6y+uiSP/OC7Csk4smFRpky3zM9bFhjSoF9iqMimxnZ/G/sPH0KdC8e47uYyjEhKzMw9+oAP4u642WzH9ANl7cnr7S0w9rvYbqfQf7UnuvGFDr6BCtS39sFteJJ9JI6t5QCOOd2u9jVcNChr+dK/TvRzjJtNN+JB5vpjrQ34ES4AXOQLwNguD9JZCrzBuyfTt+jm44e7+OF3fxvqbz6e4pFNFk/ApUFVm8upgx64jk0+sEF1dSYGyFPST90GWd4gN3XaD9DRSaES/dX3HZ9xDODSow4t0lmxyw/mA9iSuGx3brr/ch8/EiP+8R//IfzbU08czMif49ycVb7y7py+nXbkMS2UV0QJ3wp0Tni8fwrzSHWmjWm/KSh+iOOZedVc0befZmy6QF/bbGIPP58+fETtJYx79tNfhV3xrwrfgFjzDvzBmCb8DtaNffJqLgwp2B+yUO8WBslfwmk1RuLJBnvXXwfkINwCDbYHH+Vcu5p0LNiedrAQq8VF82++JfsMwByYy5SDcERpXvpEHvLAgvcFPzQOmastxOqFA95lfsuNvxMLaBfqz88P5Hf38fX+MfOP7bSPLNizpJ0yfj/Tfo9snrPPxKbIzc2HuLv7lG/993TcwI/+Jl+pf+TWlZVOCT+//5BG+ZXm7Av9yk76resZVyk+G8uVn7btvXWIXEjImRo2Ppj+8o0P7cSiXhdkdoZfx4mXntlfmQpPANJxfo8rPkuLtr3dbrGHm9BvbrFT36qWJm3RmGkeIczSl9igz+12T//b2G534VwhLOnw4OKEDt2oGdG5+f4tseYOP95yoNjXlRNpKKUmrO8+fR9/+P3v4w//6l/HH/70x8i8E/9tyLaLkjwoG33V0xX/xIc5njSlbJA3hoGdHnNuesKHzB2Cz1BrKF+L/oRmYmEufzLPIp+9J499JHcw/plPGH9cB+qz2qs5wp7NbnWrfPUT7dMNJGXjpqP5ieO1JeOzslaue2LvDp+VD+dtfdGrsD6Rj3//w9/G9z98l/4BqRwwzVm8lyX7Ks/lTD32+MLhywPz2Jev97GQ98q7clGn2vyJOUiaxWeb8/FP5Pnm7A/EgILst9i3c/qGfEI80mqRX5/Vi3o031dG8vrKus48asa+7CtN8+sLB+WHjMV9behxCnGXUgFzgY9jPCHXwpNyMPeXb32Aquyr3VT0I63Wq6MBv3BeakNlrnJ0fLNzY746Mo65fnNjyxzLuKVs7S1/Ezz2wNXujWfyI3/KR36M//Z3TrXPkv4gVRahWLz/6yx/ee7E2ClMfhRLCRNeJ5G+9qHiexSmMbRao9YWI4ZgMaExUNrW06Zxj2wcjNPEyc6WRe6G6ybWXcYxr9nOhG3fitFrtCp8ZrNpJrmYcaaZiVDlG9w09CPOc2HSr3ie+M4EMdul2uCigXovLA22K4VqShRi0sLiASd9d5AenF0pxkAcdUlHeSHgmCRLxwpXtwUq/YS50kRSBA1tHOLmZp+TjHy7KeZ4jRdbZYd+R+JMIbjkWHalg4+8WoDK0/otXsBhvXJ2o8JAIA/2E/6YstJxA3lO+cd/PT2bkPEq5ylu7+5iw7P4YTnlvEEPG5Jw4V30MIpwNwSXLX3tryx1NAOIp+cnNv1yAY983+BV5zToEOVTnkNV/zU3V6RPfPKYyUA+BOsluCoV+Uoz9xCk7gzsJ/RoWYC9jov100UG2lsmli1y20Djfj8xgU0EGmChs2FokbyAR7nI/+5mF3fwfnOLPvbbkC8DmXz6e7YnbEkbsnj6e3BD5OkQbix44uZE9fRtAdSgoYVy6xu4CryUkvi11aHVQAiIYsmFoYEqEzvoKclvodlSQz1WZCUdNMcJfk2cpcNiUEMdsSCPmQkPwDnWvspK2QSf0lV21y85KdqHqtWWGZd6oaIDt3oUXxZoH9GvspCXDtmljpGFNKtT0kFGQis/xafdv74cwslSXbbasPHb+MBE+OmHH2LEBukKyatfeN/xAxHxE2hUOyHKz4Kf6UNXHuzQlRIDMAdoGzhBKNBk/Rt8OIG9oAOv/j0nN3xO2iFtwtFesp5NKCdw76XzRNJ7xk57YPetfdNbV4qgV1q5F1etJWptlBrKKuxS+ME33j8+6oPKznglP9qP+GurLPTvsLWPyOUOOAUbWO1APkdiwkQCpZyMi06Sxs9ASAtJn3CU8TyjS7NDcPbQYyx0XGs1pKnWGg35KCNLay1aq3G1I33ygi2J0wHW/5MS9l3tr9XGWMsY4jFWS5vXavxGpzcseHwWngmbE/IRO5FWZf9GHDaRMoG/sENSoc+EYYAux1hgBfqgm7oNMWckAa1DDeUubY7xtG3CJvf463a7C/uUAs+xKuCEHvVFY6jJjQmcfvL0nlC5YBDWltggvBdiqj5s8a0gnJKNw4b/7/JXoPra8Jk5TDSFqV0GFiG2vpSo8FHbSvMq45bj+9bS3+2jfPVTFy73X7/gd0uOs38Fvu3SpJ6VdU9dFW4tCcN+2x0xDL4H4NpXW1Ce2rGJrAmTsfeErStL6XPhpqx9Q+mVeKVf6pP9le7aQE3PriQ96rIh80I7igh17a901lp4rPgF8wN6vuVEc4AO4/CCDQGEuXnCnm+yj+O1efV+UValRF9XeZRSgQXOUIqXlMWCnx+xlWPO2cyNBC/Hqjdlbnw9EFP8tQg3Vh0pDkusoJibL1YDG2qgP9toVBbCmoEvPK/CSLr6kvLtkr/gg0+lnR7ZNH/J+dxYb4zQpnOs8sXG6AyujvgMAe/4aqvrM6QoF0+uxS8t/vph2i12p0ydgyo6Fk5XlC8FemXC+Uaar+WMPOwHQr7mIZcwTzDO2VRbiw16G/QZ7q07Qefr8QW7fcF+F4azgQE+dbp3Qwdb0pdKpUkdeYEOL5YzdQvxZmYhbRzV/l2UeACgb2vPSS4/TshM2WqDzg/ya+yZ4NXNKedRaTIfyDbo0KZ7rjCEDcxsvq+0ntCTNmo/fds46oJAfq7y8DrDn/aubqTvxTd9qSvAbMMQw7gBNHMecTJjAH4ufdqRvu5c7caKNqeO049YANl2//CVef0xf+3HPyyvrJ1zxWt8kLa+oeueknbdEpf1yk6dn5Gd1wo9I/FRuVf6lhR4oVuBb3LG10Pamblf2iWCEp+LH3mjIzngFHd3t3H38TZG9BboRt5dFCkv42NF7+L4FVfNDY3//H/+X/Ff/sv/k5vnb/iZctcOd7uJOFWzbIC5Ya5Q/WspIa3Gc/OP4GM+7dyqPzrvy1cutEvgewv5xxJzblhgZwW5DA3YY/oXw1deX47JqzAsR/RF7xCX8JQN7NsdeZYwHrmg3CC/Af6CjzKlkS/+ArHairpL3dDuV5q18Q9sqE/Mpc7BI/zJ/9fPn/Gdp8yFSgf/+IwysSi7PYt5x93e7Ih/LbSzz2weOF9qi25iiSPgW7o3jE/5MQ+6aXJOBggAdGrkzJtpjFZbykH7yIJN0Mxm05JyEceFOCpvDvdqDNDmD0+Poa6t64hT8iHegICFzrblfEd8tL/wXRwrA2OQtu/bEyd8VBmd2CTLNyIY72Zcg25pUacZs7Fbbdx5w7rTcmLDxXJkE+C3ZQ43J67FQ58T667Hl6eMnW/wI9wemkvn3YVD7ldk/8IG/QP+9YAtPAMTOPCh/T+zoadduH5wTtM/jSvSLb/aiHlH31p436ED9S9/T/CvbyuPM/FZeYm1yGetoQ4c64FZz3PFdnCjELbzmONmfFGfU46Ot1+B/jfgmTdIi76nDrTJkY0v/8e+lRYxiZECP8LN+TlhvmQ+bJ2y7YDZtxraSymMo4hPvC9Pz2vcYR3pmiDjDjrp4KMAesaHjb/GYjexntl8mfEj6azvfCUc5OFmleMTB2PFfYbp1TojOuouPHNJf+KHXXyM6z2pGrcliw3azpFDT+U+XG3fK5sx2p24LuSl9jOeKdeFTSyRyW+Fd8fqs+YjxmTlK2yLNui8Jk9JDLLp4Ms5c7fjwJvcY0sOMmADXakMWWmTd3GLg8r0LXlTrt8KevTe9l9L9+vtX9md9vIXZymV0JUwUJa+j9IzGbxv/qgkg+jQavStxYagrBENTEAqtK8t6+v71TYXn7vdjk2Sm0wyRyeDaWSCHxk/xhbjGykNeDKrk63lnMFbQ/LZ5O3A4nAhwdCJC8azBsmFIDxja1e38Hr59mwfeVlhXzJguRusEZtsVAy6lCBIHplwH9e3k55fYiEY2udqcPb1/sgJVdKEU++nXXz6+DH2GPUAz0cSYIOgq/FXkQAAEABJREFURb+Ud3elPUUW/xqAgsmkRa01iohXcmlG5jzLl/WlL5G0F/vpz5VFzZgLueDj4uk7dqbduRdPFhLDWzZBbDNQdKXExsSSiUz58ojoQFgCGkpst8h/z8LEQNhXdnAXgv8cL8hZWuXz9D7xLEwI8g/qpLsOLXrGSKt1QMVpLyn3a7+IwuZPoT88cK9MTCKFORP0FoLhKmN6lqBv0Kukbew5iTAJ2G934f12v0UewAJZRWc1mYmUh4vJWzaM7iwmWhSDWY9O7GZQygUA+lFHOUnB44EJ64kT/4evz5xIPMeBoH0i4aylz+Rn3E5R0RMo4aHkvTZd01YvJCELNvrGidWJsa9MRpfs4xj9pCs1OsYXriVKysYFaL7JcTgy5oidLdQHcj9mCT/Igu4REs+zMrZ4YqjcvLc42VkyQCNcZdKDT/oaiYF+tcVG81cA1DHyUN4Lp2yz9o1OAQ8aEILrmrQoHwP8G7oX3h65ugH0Hae0JkuO+WeF8WkD+IUTwgndOv7tHQfMrF9014gbLlTbMEYPTcJaJ8ZVB8/o4YVkXhqO2MnpPfAv3Lsp4KTzwoI4+yBH67W5gpzHoaXNK3/hWgo/lJe89A27bTXtpiIrx3QF7VC6Qk9L9q+cwOMb0LrAkwn0TOwZGONp08dPd/Hxwx2yq9jAzMmuMSiIcTsS/hvKLjbEtTXJBi4w35Dnkc2qmasxzcWWMtM39d8b4wj04aTIpcSG+xHfdSElrMrzSvO7LZGooHa7A70wR5e4/oMwvjUK8m2UAXsQxrVoxxaTKm1E/9kQl5WjfD4TA03gtLd5mZNH9XFCBhd0qv8b26R9JUBOIukeoNPk2etQW7QemdeKTzVkMnEiuaPcUPb5rF7UT0C9SYeJzzO++Xx4JeE8kHAewiT+/v4BXzsSJypjb8K5yRO1h8f7+Pr5PrQNqRixdWOHdl/BfULeJl3CnLEhhAUMsGGLfavhQnqEd4vyaUOLCr3GfOnqSoHFS9yTrH3hNFLdSfPGuQy5AokvkqefNDX4r/AtDMuAnRvHtsQyYQtTGZ6g5fW3iyrik7I3XqE8ZFmJDRdk8MzchBzwCeOnbaX0XDroAjVHvqVU5FxjAO8gfp7lxThomzgn4ln68oe7kA7xq++KHPbM0f5ND23Nvidkdm33WT4sfa1R8l+A+wJ9S9qG/mHCO8OTZrng/8baZ3zZk1v1pH6st12YMHCFJDCK34JuSvTQlH0iiKsz/nWkHIiRM89L+Ep4gUc3GGur9IIc4oT2+YqcPHUUp4dGLzyv89lxHUtvYaeeGIt2wVej1RbqXLrOwFrjyhKFf+pa/WnzG+bNat9Cy7VU5CIgYF/wD21kQQbKl6r8rs2r7x6QiwWqw1jVNpvYMFerM0AiU+YDFhNHFpBv+JwApM/2rTEdXQ7EJnObxAFwx9nPZ8sJHRorXVgphy/3n+Onn35h3nlBby7dGcSAhU12F2HKyUV2Rfbi0Sa0nwEbd0EpT10pMbQWtleuDI+FBYULnwMx2c0YcRv3lJly0o7mtItL4nUOsk6dWMTr5qr2UmsXI351s99HLZXcbkmdvzBfX4uLJufuI3OYY1xs6t+WB2MBJ+++LfX18Uvkm43I2n7OS8aHDn3W0qevpP2gu56i3pMfdU+RzlpbbPENZS5dDVlYp/3IpzFS+vVjeVRGz8SuL1++pt/CcY43T/z0HbnifhIFPB2h7QF7nDlEKxnrt+jVP0OwJRb10PMIL//H//6f4j//3/85fvzlp3wba0Obf3/JkvY7VPK4KRq20zOmojvLgG1oTz3P0unfZXxGDspNu5ZvF52BLBbs9YR+TsxNxl/lM9QWjbhVuUrwjC0p32f0IH/em1MVGu0zYAv9Oy79W7jG/e1mGwO2XYeBnlq7dhfwXFO/0nYkziu3KH+DCkrI192HD/Ed8tope+zB+dE+P/70EwvsZ+xiDun3b+ZsmGe1te20y3nh9uMHZLKLvjZixjG+/PIVOS9pt+ot+Og3ymBkrtggO0uPvUmPpUSJgfHGw75JKzWF0lG4AoL870L+NufaQds6I8cLE/IZAQjjiExd5Gvj+k8F/oD9DMDrCnGA/m5MuJn5Qowyl0MAMW63GQMvLMRtd7xrlhPwTmyEehW+fevQIKXAH7SAFwfjCxXAXli4O85fK7IIx7HGpQX7XstMrCGmno5schyQ7WP4N2guZ+RbImqtoCm5NtC3n57umWu/RL7ZgZ2bEzhfaQvqUbuQlyzzIedrN5cQZ/R9xRZa6EM9cgA4cANfAC9zq2PkVxtUXo4Rf8O2RnSsDagPdW49jKcdyJd0OP4FG9cPFYV9lLl8Oq/KdwB0gz2NxHCvQ6tROuaPAjR0EhZu3ZwTrhvKFuOoG0LGj4pMtG2v2pFzhviOzN/y//yMDKHD+VAbMKaCVtToZgn73LMpeX//NR4fn6g7I4o+Gj4rTOnXTx+fH1J+RZoo6vxaIJGvRHPhKw32O2N/PMKGbVJ7CWl0jgnaTvjxK5tLwtHmR+x/ZC7Rd0Z8VRgL+a4y01aU5+l9/rGt9tgatmH+7RyrbFIuCKADsXKTP2NMQHO1IK/tfhe35B0fb+9iv93B77vMoSnh0qeneA+Yf/KVJ21IuqRbruTln3T6K3xQg//dsKVDKvyFLUUnjIsBBqVbhwWjRtVi4FniROKj0b8RsM700fi7VqNvLZyYWm0YAOxhHBqJAfz2hgUVgfu77z4R+D/Fzc1tBoqKUayl8dxi1HnZcNq8O0spFRkVCiYBrjcMXOOVXg3fhDyNii65q0ngM1hLt+idBFysGMR0XOubp/i7LYu5KcS9Ifh8YmNlx2QkPp3N+tpqGDxm+HQH3GDTWks6F5zIhYzBTPyIjQljIWAppyCBmlIW4pN4+yDEnORN2DwVqPA+Ja8TsquKma4l4dv/DC9ea99CBy+Bc3qKQ31XZPiSp4c6vI4q/AFeBmgEUNw/PMcvP3+JXz7/Egb3AXwG2T18doXkC3kWJvWh1ai0BfCVnfza36Bo8Vla5IUhgg7pauBptYUwrFQWBhX727eUCi9jiNNgXOmr3rSb4+srk9oCz/Dw9hYnnuXBX+/wVwWEIY4eulrfohMBLLvAMdAU7k3grO5bTRwjsmzYjQs9ce7ZiZZX4VT4vLm5I0mo8fD0wAnH83pygyyFATjFl69MvhDgP3/+wv0cd3cfWOzvo0L7CGz5cHElb447IxB5VevagPUjOlCvnsRLg88RJATvfXtg7XZ7fGAfO/ygwqNJuguoVxIFdUDXOOOD3s/YvGWB1tQD1wUfVEYuzHyLRhrk08lX2J8+fsrEVNuRzlVWTBbIYTONsUc2tx9uwsmhr9gednXilLb1NW5v7uD5JmWqb3hCN6DroWknLdS3uCx9KSR6JfRFaQ4+pavIueED6J7JRx140jymb+/S7zzpGUgSWq3hRoj6quBATHH9ADX0RYvJW+0LTSV9zJML/U8ZUJkJlf6pn6gf/WBD4teGGvkM7AouT9WE5xhhnPDtWkpoM270GitsU+6edAlf2TbGT8jNiS43Im/vQtl6uq3uLiRz6se+2om4TFjU5wXLko7tfgrrMXrMAe5gRxlajFPSu8WGNxZktcGOlLtjIFGygAQ0BX0t1GQDP4Tz2yJffRUPiGhfu2qpAR1/E60hG/hqtYXjBDljaycSgpTNckwfXbDDq52/cS+fJgUnbNB7QSsfFyny0Nf6qxo7WS12ge2VdikQX6t9VGiwv+OnaRO3u7vQ3oQtDSZd0rQQb+03ktAMrUFvJTGfiX/HhFtrxWZ3sWOTLfWIbWmTBUo62rQ3S+lLxmkXtOrmhP7Frc3rs/rqFvmrZzeZ5KlHhiAB1xzKULjSoh2pb2nNAixjoDI5K0y5Liv/8pswkN+RftqGSZabn9JuV8dJjzb1cnxlgfkSBxbdLu6fSKB9pd54fAaGNOcYgk5XStq/uDNRZoy/6jMQr+xXCv6N/HxTwzEW6bZ4H9LYlZRphVdLAWZh3D+9lpBWYX4rtWYdg0PhCNNY4/UqK8f0taUtmTyesK83eOhKSRtU5sYt8WEhqdeZPupf33Ij1XinT9ouTQM2sMEf99Mubu9u4gPz9/cfvyO3+C58rf8TBzfWbWk3rmhTW+Y9n41F0hNBTNZv0Ydy19dT9r45+vCYCyd5kBfzB68wmaxW+Fb/0tIVZfdekJ+2IT8W2/WVr798Zo6bQ/uVjj3xV3md8DfhZLxCX5CUCybffpQm84QnaFEG4lf/2q669g92GgNfWKjN8AAFMZLbjG3gOkZf8RMIPoFDWDN9NEvpM1Zqx+rhjXppkdba8F14Y1jqIe2UOUlf0aal1bYzglGP6ki4FRkY553z9CU3MCxuOupP6o8u+Vbz73/3fXxkfrpFZ7bJ+9Aac9KOchON2DdNu/jhu+/j7uNd8uLzDpm5oS0u7U+7meirbgtyF4d+cv9wHw8PD2H8Vk7yrO+lDrG74FNKTbjGWDfBpj24bylpI2MM6GKAJnFssDP7BR955oLdNuwAWQXOAwIXRuonNy6hxTE3u33OgXWo4Txrcc5goKbHpYQ6aH0XI/gqclcH0uxbDws+G/m54N8R+mVfyQUp8mNOqr26CSBuoAG3rCOwa+sWcgX7QiL1eA/8+6beOs5DDTZb4UHYFfzageOU6c3NLrz28APgINQAA58BmHDNY788fGUD5nN8/ulzbhq4IfKAPb4cDxln11iwpLz89bnJvHu3Qf8f8NmP2GiNK055NwaLXxt/In8VhzDoRPyYw9zw808/k9N+CW2/lBp3HAhK+xm6BnS2xXaM3wO20ZWSdBtnPQC74jqyIXLP5usDvqV8hCMOS1eQJHC1s+Deut+WLkroP61W9Da+8wBk8LuQ5aK4QpqkpzV5jPSnI4vzp6enOLEpK58WZXlic06fP74e8hBbG0g4l0hcA3xpi42coAevZDlWmzYuyjsUYCcFvC0qONWphKy+upA3MX/ht/IrzrUwh5L7Waf8+9pig71vKeIbmEeF9QE//P2ffh9et7spnGP18w93d2nj0iFPbmC5OeD60LiUa66I0F+Nhz22JN2JDznqV8K45RBSPxxaQ+QFmXqNjMH2r7XCUwPOCEuF4UvaV/BxzB6/lR5ppwpbWSL9gwOY3HijUlyfPn2MT9//EF59NnYZ26T1jG+o19qDGzqN2/phr7BL5Gbggj9JT4POCTtb8FHnNHHZBhpobOQiU9zc7LNM0zZzXuedjbnFu2xb6+HVuZk1EDHYDancVGKjSbqUobiCj7rx/khbrhO8YkvpHzrmOUKffsKmvz7e5/pGu9B3tCPj1gv5/ROHDvLqfGC8FM8MT9pOslmV7SXl7kawm/HZH3zpPwJ7p0cZoAx0cYGPkhuqpTYs7JL49WFp0F5vycvUofO5zxNysGhj5vaBLVyQ/0rvJfwTVqD5q/5iUv//8ffv/t2/i2v5J1gIKN+evUehF7pQaFEAABAASURBVKStcWnAKiwLhp1XjOM6uWlnGoH9ZpIKDcd7QKi/MDnQgUyyndjKO4fuYjv5GTR0dsvtzY7gqUPj2BidxqFBDTiWiXqtjSBQotDWlRVQviHBrvcaHCUetNc2iJCH839ztXkA5gI/MydKOtKIA067XQa6rpQwQXTCMBlpOKW02K+UimGvgdsEzHoTEAMZVs5O73MGGqjAfzBaSQK/Yxsn+7WvIa0m48En6UOeJuk6cldKJhq1iWd1vIDVobWEN59OjlrlQF8wMIm4KHP3no7UGSQMHCZqtlcDJXSfIfDARsY9p2T3919IKo/wUsJkZMPCWBrxXE5qStSKrNuvNJwyGM05RtjagaxBVFjW+wj5s6jrC/iUsfawsDC0nzgGeHEBLl7tAgApEye7nDDoa3ASjzxYDHDidHyFn54C8Q5ls2AMA6mytI9X+zgxajcDE5bFZ0/ER5IA4ZRSSS53UWsLA7743jLgyE0BNrbGT+EdCHaPjw+5WecicE+waixWEy6y64HRFcc4wAL36B0RQGZJHBsmam1eGjbjRF1VJFmkRR62TCAuYLpS4wItM7KYsY+EE36KKmIjaMmyJhfgooP9tUl15YR7Bn/pIvShDfS6Uaaee/xHSPquV2XRoN826RqQl3Vv6pxE33tp3kK/dq7vquMstaYtSm8XJUIZcCHrEDRFWVpdwljQ90MkPSzax+0YG/xuSxGvPueGjjZhX/v1SWuJDtiWvlYmlRqVa3lvS+7x5RPx58gi2cRDOqQ7YZXCI2N67fnXUn3uCsStZKrnlB3yFk/KI3WLLoDvRHUiKbtwL27pk+4BeTVOPLfbLWyXcANOmxeeBfSh3FqrOYnOyNV6iGJTTHoKCSlyQl/JC/jFAVVh7GzQ4AlYGxpwWlTgFHiHq5V2ZGPfX4s80Sri9zb9kRr6r232lQYLlZBSUqYVua6F3jk+sDcmf2hSNr6ebnxxnEUbk1b9TtszOTphs/KhfIe60ly+wYpwQYSguNGWl7RzHhL/iI05praWSeQGP9HfhoHNApLSE3TYV3jKpr73016gNEzQTtiBtMmHPrfB1iweDCRufKUAxPiTtlzQL4sj44yJoZsi9tXmJ/CP0KTsax2iDAP2XhldSJ4v6HMJN7CpSBn28Clu5yVlkbEemlNO4O3oaJ9rKfSnKrTZGbswzjm+Irdrm3I9EX9cKLjYf8UGjzwfWFBZnDtS3oxRl8YBiBEs9B3jlaTQE2frW9+ibzVqrdhchLCv9Af0OahgM1mgTbsR5q/lvYdtwFDuwlpLS/tcbX2MVitkYNsMkSdtRDp5DOFqwwu+NLux864zee7ho+lT6LYKgwH604k+2qD2Z/HZ8TRHV0soM/XUti303e1+G8Y835i9ZTHvfD7iS22Arq5Ej/8PAzHIOnS84oJe/NC3rpyLTKDzjY/nQ7ywiH2DBjwV2V04ySZJJ0bLW1EelLRJaA7uV5mtP0up77JpmH5hzp7zb5jM6HyAzy02Om6nsLe8mgC32kKaqFztGr3bdkReB/R/Rl/qyXijPWhDyviIXQjX51o7Fhob8qopBvAoc9jLHEVY6kNSa22QXEQV2qx+dOVLP1ZfBIJ3Oz1iV3MWB1x5F57+oz06/wAwlPcGvtTHBl9yPt4QJxu5UNKIMNXR7e1d6Of27wf4LjXkfcPY7X5K2enLdxxQ2G+A3gF+rOsr+oSJ2mrmAta1tsJImpCHC7I82UaG+kHyEpE+/IYOEWUIR5jaUK0DsCjjNoy/9Tc0DcDOPoN4I2Wpfkc22iq0AFbwFKQLbH5SVcIxW3JMbVuZDbWtOoH2Eus/xw9tiBF7HNuUcx2DE4cLSnWiv6rnM4osfUFOlgovS/q68j/BJ2BpW+WoLhZ8TftVJoidNvVdks4Tdui4NQda0kb72iLlWGsE9EnTlvxkoN5naaFB0BRhRS6w3Zz8Sn5pccHoWyKWmVzbucIxgIPHFtN+F87/wvZNO3WtbMxNzvIHE9JgbNLmj9i9tArDftJgbPx6fx+PbIhr+wxhsb2DxMIG/ftmVt/D7xCVq+3CkxbHC+sqU+HrT9YhhJSN9+LSd2pFngDIZ1m20IEq7KekPrU/+6040D42kLzA9KqvSt/mqMwnnXf8tcUZv5am67gjz9JzQjepM+RB4MFUWVx3JbSnQVukSBsA+YKPHsLgAb1EVGNjX6MyRvzSCmN8F4qWEIBlnPbBXHUixi3M4a5R7Csv4tJnBzclWwVuCXXlm9Fe/bUqfXyb/roLbVzI0j0D0/Wi9Pgs7MKDtA8JqyYd9rkgqwat+612ge+1jVIj/4vkI3jy8En+ulKR41qK9cjnat8FwhtyMaZW4InXmObmtDZ+QraKqfYt9tj07S34iE+VcTPyVu7OrQsyAXSuiYKPtqY+gn6FZ+GuNlSSZ+3YZ8cLx/sCnQ256Ttb/H9HmcjHlVGDxpSt8xB9rJMGQLOZdcE+lnCOXtCH8Vx4FtvlUR6MtTPtXo/QLo32QaM5zxzJ4Y+H13wzThk4t/lihPe5uYhPXWlFhOBd0AflLJZA9nIaWT/Pb3Egx5Y/cSVNdqPLNRdQN2/YUFa/y8l+L8yhyl4c8q2/m2epz4pfuUbZoAP9R3sGJDgvxD4syUEC/Csv8vwXZxHxakeJ90KG/Ha+hIb9trxFJgMY1UxR6V4tJxzISUgjs+i8GumR+ixMuiazLqx91tj8fWP72T8TZAKDSDWchgNYDAp9bcTeNchgP3bBEJY05hNjeoylNiYlpJW0UyctFuld3BBiN90E/EJA6YCwacKMXOibpBhoW60x7TacEO84Zd4x4bco/Es4OBReEJU+/u51q+ADmbz76rROaRDQaLf7G5KXmwwAl0uJN4zfhVIAy/F9A+51/OucpxQmk0644rJfKTXsq+FDbgj/hMwtXSlhIFOGv/z8S7iLegKHC1JfQ/bNFBcGBhITUAOuMBgGCxccaM43tAwQKf/lTPJ2zoDg5CM/JruBPHtkX8oqe2F1hUqA6X8ZVLjxavAZ4Mm+iAWe5wxWtokjgwyy17DsW4G7lnd46wwfmFuYXDpOXqXHUx5/X9adaesrePr3Uht6gB7t4Izez9CjHB844XOn2zHCcZxwnfAqEyCCSDk4qQVE9dQJE0MLZd5Dn4EnFwkEodZqtMHSwvqJhKy1PpQJ6BlTY8y6xuRQw48sec1SCheTK7ApIJ6Uy4WFZtBmQrmZdsCeeGR89tH6KLbXGpXipLHjlHNoLSrFydZNSZ87eAAs40vUSjv9C3XyfsJ+tQ/2caNvLfu8Uae9vamXCFgHV0hnIJsF/zpiF8e8KsNFP8qyxNVfjQv6mM8mTYgfSH4vqPKSCwRt04lW/MrEPo5xYnp9fQHHnAmHdqHNmjhsWBCorwvy0R6NG8YPfUndOSkqbxflXgd4FesifSfoA1GF92ncpF4G2muvHVe7AeIS2qT9j5z0Wfz7MfqN/qTtOBlK04C8lLUD3/BB2/3jfk5e1u3Rh28TuHmtvHOBff8Qj5zi5SYmY9SB+tN21KGLlu12B21NEOkvLug9bfRkdMaWhe8J5uevX+Izfv718y/xwOmNsWQxEcmR/lBnFOyk1REbGmPAFgcWzX1r70kRuqWdXg6IVVfoB2VI24k4Lc/qubXKInHKpFk7YhjyymFh22hiUht1F2LXY+rv2sc4umBP2oW25dW4a3EjRT+VN/HI3+vrK/bFqSPJhXSoAw8QGvCV0+3NHYnlLrSJCXlN+ykquoQbHClig29+/8c/xfe//0P88Le/C2Ua2LCwnzgdNsk4Iv8cA5FJEzZyRn7qfl6OiV8b1SalgeH4B1AQ1pnYYLIyYyPG2wHejfHaxtfPP8fnP/8YX9DPCfnJq/Bn8NnXucY/dK0NrQCVIck6cHtoGeBDu3JBOW6nkL89yeBu2sVEGeFtQH8b9Ljd7kI/36BX4S3zJelW1sYgE8WR/uoLytF5Qzarn8uTdmtcdOPnmcTLhdEb/i+vjhdPV0r6oQtL9aPMrNemyfpS38rItuSR8epbrmot0WqLCfpaq1YRZ2pstmN4cutbHre36BI+htqIDcYY5iEWps6/ytc5rkCQPMhj8MFCU3SDcgD2ls3hhjxq1ZfpDc1dWa8axLU/VVE6aogDxh31M5Ooevp8Oh3ilVP0V046n5wnsJOZU+ATxfnzjfiB2mOoyBBcfYFe4vF8OLLpc8Dmn3OuVPbqOO1DnZM4i0cbgPTIPAa6r7wgQPIW4g4+B2XoqGaJwryAv8/YkONPKddLxuO+1tXeCyMYp9yVvzgRVbaN4FDu+oi21LBRE+o61NRBg4cR2Y3TFDd3nG5/90NsuNc2lbn0SqNj9tjdgB2VUiWXjaYl7Uycb/i1trRAR8YPmVTvwE+c4BigxUWU/fQB49eB3M94pX9Yp+x98+bl5TmMdc4B2sCRDYHjrG6QM/px7s6CfrTdEznOGdzqRuK8P6GrIzmUv97kfKIM8xCETl0poe3WVnMhLm3yWL/JtKSMZQP1pu1Lt8W6tRRkMMfTwwMn1i/xenjJt4Jn8skZncuTsiuhDoVSotZG7ETWnGgbL2hSxV6w+0vOrdq7eJyTrr51Qu8nYTLnBR/1Z/z7A/HNX/X3bSnzBH1OXo8s5M7EMW3hgC07f+Q8jIyEfTg8x/2XL6G/L9TtiS0fPn6MW+iqpYa5lZso8qBMtujeBXtj7k2YwPftjCM+WtGzc62/8vwBG7q7uwsX5cPAPICspVvbFe8GOzBWiU+5iOO6VlAXI3NyCkMe0YX2udvt0dG46gMxil+bcD5+Bf+CbAI8wlfHDA3tXhzGFxePSTu2OFAaNFx1bV91JS/+ge2ffvxz/PnP/xiff/kZvX5N+xautF5xmHsYd5XVLbwqd9uMf9q+8rNdP8oCPvEO6F5Z2j99kc3kkc3c1DNMp62Uknx6LxwXvY6RTv1RWT0+PqMf56Z1w8pYcsH/bEcMdhUa8WRJ+7xQKTzCBGRe2PybcRHGUiHsoTXkuxb70YkcYMk8TmA9+tVW7dcVBlGpHylr54r0P+MbetD+HA9KcGjPMzkAtOIT2oFzuPZ94oAm5Qq8bqhRoWEtNUbmBTd61zcx13gkXckntvqK7b2wgff0eB/mf/L9Svx+8Y8rG7Oxd+NvX4FFvKu1RX4Ye9YnLMTUAz7gr4Q+cND9xLxnHuobk1/ZkDQ2mSdo/wvjjIO+MWlMeiDmmGvZ5wjemY2OZT7Dp3OW8ekY2ueBmH0kh1BW6kBHr63GyDylHyhTfQeTTr+3z4it6B/m7vqU/QryV1YzNEsPyo0ytEgbbg2wzK/AnYjb025HfLkBxy4GYDV4r8ihKyVqq4wZQxwjfR1/lWnwGVqLLfnqzd1t9pFn/Va9JV766Dv5ljT99K/dbhfCkT5lbn5mjHeumKZNjK3HFOAM21COBTpG5hDp6mBkJm4/c1jiGu7hXXf+3cYVX1ntkvV+HTbwWSkl0ifthVqvAAAQAElEQVT6GsbACm/CBAP2hs2iK2mB1L/6b/mX5FCj/S1+n8nTs0pleKMivF+v1qylSDk/UCVKI1ygNBVueWOS0/AMaDnONguJuXVYUwJR6YWJymsAD3BZ78RvP2F5td1f23Cc8LIdeCJ2IrHfCZwWHVUgOoXXGaOVnhPBq8MJdbAtTlVxFHFeYiHIzhlQT/Q1qdzuJhyvpaGeCTTpEIxtdYzWNxLHmomdztaEAyBpEF8tDQdtIb1OJCbhBvxrsV8Hrxq941f5XcC/hLwgSaCVhC+vJlcngoY7uAs8L9AzE5SE0+s4vRAiP11ZE/yUPf2sFE+tfVToF550GBS9KluQ2S1LYXwFpnDt73O8d+ioty3rMBRhnaFrXWQvLHChH/rs3reai5PKmOCjXF10rBP9OmlRnV8nmxm5H0kij/AFCdBao0Cv44fakoRMfBghXhd2J/T9K58QRJtf6TN4SccbE6o8JllVmCS9LBi0o9ZquBkxoL9+oK2vIY8Wg9LApOObXtJhUiDsvrUoXRU0pnehLCSVtBR1sBae8iudbwTGlDME9KWGtlOBYVuW7Mk4x1ugwb8Hs8E+tV+TlIFkZxiwJ+kHBr0z6d9A34YJYCQQV9ugCooSos8VeCm4rFnvrOoKxmdfaFJ3KUMn8vPCBIY3KDNs52pr2qS2pt15L93KT4gdcFbwYBYeRftFMGnLJtEuBvQ9ZZhjc0DhJwk1OF/RoxOycnLDUhyOD+iU/66U6JF58FGXJ2QqPfbp4XuLDPrWwgmlKB9Aiyf9BfvUTk4mNpQFO5vBJy6LbV0pURnvaVnwccPwxDj7iYdm2ms0JzD0o/xP0KAPHVjgeBXfKpMIZW9MkDbLBl36rGjEZ1LuiaOwZ+iR5wOnNc8sPCz6wcn61IlyhSi/aeJg70to37W2SBsp2GOhnqJOgo+4pMmSdDHW+yO8q5+esYN2BW0VGV77C6KnrW8tJ22fl7QHgEbhh/RQEijYrLIWAPKzIBcX42/gmYn1WXJjhdhAv7P96HMBpvQ3aUCuJSpklYx54gdyYijQNmynuNnfxma7jcoznKZtLSwMjSczuIRXCr4NnzPwT9SZvC3I8Qwuec+S98QfoGtbfavRy2RExi91ab0+/kSCahLpguJAcrNgE1cYp3cc+o48wVZIl+Iw/hRokfYsXcWUC3jABT4XDdpEFvhXDhW76uGtDi0qshcGrOCPyA3gpZbUh/Kq6Cf4VOjWDuzLbfZdaVz5i5AaOgIoeQJGBUdPgX3chwb6OD6fiYv66BWGcZlOflnMAA2etGPtpnAP5JBnFzjCHKD7WkpfoqMV0pMu5aTMvLZW2fyawitd0Dv2tJISVRqBIzyLfIsn6NiVknK0j/VJN43qWL25Yeemw8wcMqN/+bDNe+vsY/HetmQMuCkbrj5bb8kYBOxSqqi5i+RDeNkuY1HQKTQhz66U5GMxboL7zXK1F/qetbsAFPB4ZIOBRQa2qTwAk3avCBxvvnDF35WSbQN+6kHFgL0MyEfb8aoMlL960TY2trkgxaeshyjmp3cbgkRlqn1lW2frJfOOBVot4jV/Mm8JPzmmxWYaQxoSZ4dMMJjr3CHN8lTgzSHypP8p6xc31Hwb7emQi930Hzqf0JF9fBav92uc0RYuuYnSlQK4SxgfrzJR/spWOtVXFnpdvykP9KE8Kte+EiOBY73Q7OfVZ4yJR54Q/IkNiKdckD/nok96xCMP3iedxGNjivxVYK+6GAFTAiihzRfstyvkYOjbscZCpaxfORdarnXanXpobMbc3t3ElgVzQYbSZkESSJlNQqj03vxJuTkvS49wZ+LQ8XjCNtlgp7dzVG6SDA1ji1zMKivhpe57YhG0SzFqYBzyRffCd4B92mYTG2xIOD6DHjHTQ9t2EBXOteZOlgrPoM4+NIV2mIvTNnDfR8rqPVeR59QlcPiG83LKCV9YeVKScEajNA/Y+wgt2ruykkZx2Obm0EjuYz5f0bP1wtCezJmN2S/Ebd/oU/62wQUbIpd1QwV9EqRWXtnAUSb2097sa1sdarYnn/oUz6nnjt7ouUeWPbg7ZQDpwg8+PmsLdOHpn35hDbkv3w5PC52018w1C/rhWTuQ38TFcG2OS8YC5xSMLuWtryr70kVUYm72ZzwSDPMYZWHJWE6980wdSkhbV5FmKfwQ8gUwl7VoD+jaMeZQXs88i0v/c073+oaN6/uujXAhSfpGg0Dlqy81fNPRjc2GnFa+wA9a6TJfMD6LI6lgTncDx4PAEz5Jt2i1xgY9K+vgI17tnlu+JW38SG5nTpX5FPQLe2ZD5wKN0mGp8soI6dWPzUtfmOOPxGr7yX2AUN0nX9jkyTYVRtGPbEtY0FQpBb1r095bbLM07L2lDwIQnJeOH3zFoSx9MSLXM+S/4nRMFmDK58Z4T147tNUelK+4z9ABmKjUD62Ffto3fB0gtsl3tgNHGJXrDA/Xoh0pP3E4Pu2hr+QWY9qWtCVd4Knwpu+N0OKGkbCSxhKhLFuFNvqIb6G/OPQ7N9ReWcsZP20r2IBj00CwsK4UbotNWXiKTDCCOhiVT+Xk43uHvPy1/oDrvzxr6AAlxFqIdF2HGlBoZaNgwHA1YBWfBUMcccANRaMpDK4Ync/7aRfuJO52u7BPbRgF7QkYtq6bSWDKpP2NCevE5G/QN2E7sjhIhWNAZ5zVJGAtSyYmgFhB0Z4BjUBE5ANcyeSrg+bgo2HPOP41AOgMVGc/6dVANUpJ22DQGteCg1vnIkIaDEYu6Pz7RxsmhMbk08PP1VluP3CycrsLkyMnFYuwfTMgYYoQBB1O4QRp25Ueqm0NeQucAMJiMEg0Tlfg7Q25LNBvfa04NFZh8BHGbtqlc6IhZFFigOcdO7filE9hr8nZu+wT0yX72sdftXMX/u7uQ4zwLh4XmaujHln4zPlrXjqwcnERMqLrLXjdCNtAp3RYAJrQ7ecN/gpPCzDcPJhJ3CKcuAx+jYlbWcjzM8mVJ1X37Mr7WrZBxuCz3+4iNzGQdSnQHyUq/PUU8TmhOQmXjsWdckNW1rvwMUHxZMgi/8HHjSEuGdBKYYbjQX7Vb+tbiNOJQt3LZweetCcZAbbytDAspMPNBa+vTBQmBhXd2nZCVyc2FE3oJKuLEtJUsr0gE5IMAq+74l/vH/OEwzHajrSc0Lc269hgbCk1vCpA7xNWV6jDWqArb3g28GqTI7Ldbm/Cv4P08dPH2H+4Szlex9W+RD+0kP4BGysaiSX4ALYrJaTVfuJLe+2Qf6GeLt++yEV5OPkpR4uTNdWYQokKbGW/wa6MGa3V6KLABokldCtn/UuZz/j9Cyfwnvj6ho1Xk25P7Z6fX5jIj6ji8mtBxibLytnJ2phhEiwsk0hlV2uLaTuFNqdskVaON5HTf+w3owcTBGm3KP/gA6tR0JeycRKXJ6rD+wG+9tOUPqpeTiQj0pwnVdA1wKd99aEZXVafy7pIFL54PNk8EWNG6FsXb/p1wTbwlYxjS1TsTxk24m4tXRSKcC/EQmOCPC/AuPB8oaFQfMNL/1EPMGsNxa+tXn9T3qtKKRlDWm3gtNRI3tFV/Dcf+7a+RWNhov3sM7Y3aFuBoVbkXYBT089aW+EFH+Ut78Zq9UMVC7gl30Z0dFcKJKPjbLykLNStbyZ5cvTKYvGqb+eODRs/jVOjM7729OVr/MPf/0P+TzmeLgnb2KQNKEeflb36PnAS+HB/nye/HTpWxrWtMUQ7UZ7yqR9ZGsm9Y42LviEiHc+PT/H4+BLHXGC5qSIHYsHK0J96n9HNjD04Vq70I2OMRTvK3m6s0OftMod4rSt9iSvddYAu+iiHyxtxuyurrqC3IK/g06En74daVz1gDHxpiRBXrS3rXRxMxG3fKjDu65sLtMpzAYYJo2+m6a89sOAkZXTCR07YuNez/QEuvlJqVPp57ZGjxeeOe3k2hnkS7Fzo5ov2eoJXCXO8fS3ei8sxm3EK3xby2sPfG7YtXudf54rrWMd0UdbcMCsDfxxD2uVDGSpzxz7n6e9z5IKPxcAZI3W8tike74/Uaxtn8BnP1IVjpd24suSYGp76K8M9c6y2L76KfOUDIfMtWZRFKTXzkOAjTn1WmOIRn/HBMmMnrdYwV5AmFx6+CegfWZUOfVGa3tADZCR8bba9491ud/mrbc6r8uL/VqZ/gja/Q2vRt0qoKrm49W9CzMRbZUtlwuvKSjcOyBfJYWvc5Hhh0omDMGIT8UxabHA+mZhrfPvCX0m138LGrgsofd0+07iLm7u70N6UlXXqecEOFvg+MHc+csp/4KS+tSHMq5RPVwo87d7nqDF1Kx/aqvFNW+6QrzZmuHARkvjTPjFQEJ2A7yaC8vSq7KmOijwG8hbnpIrcHRfg67nXJ9a4oS8Fc1WwGJ/zV/n91T9tWNlJo9cDdiP8h8fHyM1g+JE/469FHn2W9g15o3KKEuHbO24iOw+Y8wjjhI/ZV7n2tUlqyO8betcODxwo2K5974m7+2mXvEi/xQHiFL68jPA4TkPKtMKbsJSBeYnyt7+ycJPEe/XmAtv2WktM00jZxdik5ZJxen59zdxbWNIk/Wd8pqCLVpEZ49hVRCXoAJkO5G43N7u4ubnJtxY8XN0A95ZNLXno4dMY5Zyi7fjrYqlTZKRfzNiptAlfnio4tJEBHdah0lSIUUs8IZt73y7A10+M6VtL+/lgXg5uedQGzXVvdncxkpMIq4sSfuRHvs35jRPqRv6kJTc32BB6w/aVn3WO6UqJWhvx2LL6j3qw6FdZcFjHeSBhDBNdq5U5sobt5iLyrV4Bhz5rNGh3A0uafUvGvyd4e3sTO3Ru7NGPzJ8H+pW+EQNL0qH/axvWo4CcW7W/FccS4lllygYzdntCTslP+syiC1BWPoSVOTRx7vZdV8Y+eVMeykpYZ8Z2MDXAExrPOds+fYM/eHdDyLnrhOyCj/mJufKBTd+Hh0dsaWZ0CRJDcEf08KN+R+aBETvx6nOVVwUEjP+XvDddcxzHEixvgSBILba4x5JLVU/P+z/VdFdlZmSEL7bKJBrFnHMuJY+o7vld2V+MXDCSIHD3DSDNvNAq59KoT0ln437A9ExcmfCXUiq2u0WWY1RoEzic5fkG3e/3NxmTfKNN2e62e+qVVZbGavUBGvRUsJUhtuMGeBvOW8LwnjDVkbFnRg7Oqdi//Htf2WpD2sgeOTpOOnvoUSfaujJ4fnxBbsgBnhAZ66UpzAvWv8ZH5RwFiNy82p71g/jEYV1i/HxhQ1PeGQmNDX7gvVQviV+HMEYJVxtf5x2z/4gtXOWmv3nP5huaxgTxUIJA45K/5pwxBmXLp7a2oxbea5u0DXqTP26rDkMBMqzooSUd4rF5oR6GRn0DX6e3Yzw/PGMPc9SePhBqY8rJeC9O6bA5V11aDnde/I6bav/nsgcF2KW2Hl1fwsTb942CgkaC0QBsDQfUICS2K2UNZDiwxrHBQFT2N0fGSbpSlUeiDAAAEABJREFUCFxx+Swhgq6UrDk0EA3wnaCx4NSXQQwpUXEe8dgqcKSHyWlsOTkCuCXsb7Xlkav0H27lEWwYs0V7YJgVuEwncBTu1r4yDEPnei10lm84r84nDY6rwi/Movl0rW8t4VokuEuNXcfA4kFaz1x0wmesRqxhS28plaDya6CSNvGYLJSD5xp/hVfx9vC/kHB9jTH4bHY4eY/DIKfCdYWmDIjgdb64nMctnHf2AL81BsYZVA2ibeAa2tWhrXJP+TkYsj0Ek6J0NXrodyFTsAUX1t4Uh7x4HhBRGdO3xtiaXd63XccUeHYuksv70jmxI782EhX8BXD6WkM5e1SGaClBCMs5Sxap9LJTrq6UqZsC2ozje/hwrkiUo3pxjNfZYI44A0ylfqUGePQbfN5YcLoRYQJzV94+CySDov/jgXgSDrQGPMuThYQ4JpLQ6ThfYOcoWAKH4+ArfQH6pNO7zpMvdStvMzTYz6Q82CfMiacgM0V20sLC10L7TPIBLDpiKKw4VZvhCrLE6Rl8ySx2crlKW3WceO2TFhsjs6h6ZUPGV8uVgRscbxS3ytBmQe3C6EgR4bX2bhHrU13vSdcKF4IEzkG69AP7PZ7Rs3rLc+/jc9q9hbvzZ64dK02lVHy1xYBd2ezznsXECVnPFPuOn5HFAtxTzlX+AZ9rwaPMLMS0BReTzrdJnq3VljhM1BmzWNxof8rDp13q1ZYyU47Q7L3EC7536BC2MG3i0DQG4Dr8HbrWNq+bqujPp2Ded8NxqCuP6YPwacy8Ialu9/vY7mnEUZ8EDq1mjBOHKtUOxSM50qKdnIidKQNwOu4/N+RiP0365V15Cld/8RyrSdvx2v4BevraQnl4X7pdqDT6O+i2bzXAhJZzjREWKvacUb7y0FZ/S8tK469xSTj6UVeIacyZ4EP70racrxzl06M8z6dTPH79Gp9//hQ///xLFjnaRMKBXumrF/o86nfem7ETebRPHrtS4ow8TizCjjx4UM/yI299a+EYx8qLrbIpJ+xxHLCZkdaiiqcKVcqW9H1tRZvQrjM2wZPzr01ZiEu7PF1seCGu2W/Le9iW+pw5ek/6lY9H4ZyBKQ5lOWGDRwo6ZWaccr46HuDBxZf5eNSuhxrqRmqhNBf3whGetihvgIUH4/GED2EzdkRJPr0/UkgP1ADmkFpbmDPMDepPWQQfdXYyRhyObD4cQxm4qva+cwfosuVcxCZPXeGEudIjzzb5Ux7qnVuX70LBuBCrpiyalbW2kbFUxzAvoGfnXdtlYohHnK2RY9QbKCu66z2nwWbyPGEPytQ4VYpjW7hJ0Oqqb3l1TmXOtc9rYRfgiUc7Eq9ylg75uTavhd0xdtxtsbPCZvcUbmQfkZvzXRw7Pxt0epTXGd6Ec0Yo6lFda/tnBwS1lHbkvYs8xWWMUh9ndNmVEn2rGVNLWf1NGzphQ7Z3/CGYH3yk49qEL6wszLmnDLzHaX4Vvfft22AfmwFZ0RJHjkAi4OZnXsmD411MaVOQlv0DmweNOmYEhgviiq1IjmOtMZSvA/VRY2XfmpdXsKFM+AELSB5ZOU97ND+sbV51DL/K08nSnDbcV2ykEmftXZvznScM26/XK5wZwoVj/yqDYAHERja4td/MadokctVOIYwvtHE94/vOFdM6fw5rDm0jeeCGOuPAt4RxWB9MH0aWFfvT5oKPPFTsc2Qxtt3uQ9kZr4VvDjxh0+JwvvLeME65GmOf2UDxCBjsYozdfsvRB5GRb6ZZC/hwVp8wxtg6bHJoFdtt0UGs96yTbMLpW0sYjTGr7aAiaC40aTKmSY8ympADIKLKj5MRlPfWNqOPEg14ytdfhT6w8WOz/jgS9ybyRdoTMjXOdKWEG0UDsSrjFHrd7ODrZh87+K7tYvfYwIkmHuVYwd+VQvxDf8ZdBLTQ1DGdkFhi/dCL3tWNcxnCbYjOE/S/Dso++eMke5jFKbCxjQValUVfW5jf5a+Cv89WUhbaeFdKYDDrPGgS3kwtmEfkpv9LB4MQcP5M+1vvz8TKmRxHEyf0SSWM5MD0lTzzR97hBHwdoMB7tbOOrsKkYh/HjlEc/PkN13X2O3Ix3vgWtxtBXCbtbiCdoNf6MW1ceoxVDDhzLo898VD+h1rxQ3rgN/V60a/n5pITufqdOko/0Sbsn4ibqYukyh8lWq3YDbD6gjxtNa50LymL9ScEhp/CzQqPxpxszL/Gua4gBAZ5GFpL23a8MlFvHrl9iS0zflHzwUSrDV60qUhdaG8zctAHgo/w4BQSoAVZ8BMqvpHJiPUrfNv1zm/P7evBo81fm3IEMXDnpEkZXeXj3Apv2lwpyAQU3jO+OU7bSZuCHgB4N416Wc9Cu1AuA3Jw81Ef03/Ux5y6jKjoshHLHSc+pvJFYuDlJPO3ccTNKXVqX87HH6VBen7bUBdsFoZdG6e/068c/pezdlXutyMnfJMOCVKJJiB/jclfjSg9yqQFFqyiHKgxOaYfWmgUPpHSSK6ttsrw1eDOGJcwNcIh+wu2hvnbH8AGbo8ROXezHdOZPB8wKo/icT5WwbdgcDUsmixkvdcD07EjSaC2Bt6SDggSnHektZwXkAMqusXNogRma635FEq8OlLpgs+CU5doAxO4SiPlKO8nAtSE4RqEdHAdaMq+OfGWUjORavB0hHB94nnHUwqL8xKFp8oHdoCfWMw8cH4EcoHnLa1xHjjMMXyqKb7rrrw31JG6MLEpRxPwxIaBNEuHCbKDpw1y8AmCsjFpmEhP0NzD651P6z5+jO/uP4JvhMSSRxcNQ21BR1j4OU++TxfehC890l9qDcevT9joUajwFXwcsxDsZ3QLMMCVqMBtrc/z4JOwGONYLr/1O2WCTn8l6JWn+BYqLnKk3ebOtn0GEekz0QjrRMHjLvnLy3N43wLYACPsC1n5dMSnEyNFgXR9/fIQ/nejf/vpp/zjnLn5wQaIQcr/Xvazbyux446xpH3Ib+mRD0Bd7J3Y/JFWZaR9uyjhFnZTc/xHnkx99/F7nvp+Hw07NqjJr8kA60uyCnJDeqBYQh7E/cjTUv/A4XU3300adSxs5WNitUjz75L4BNmnDD5t0d5cVDjW1/N9k+HL5y/h04eJJAoS5KxPFoqEJe3r06df4t//49/jP2h//etfWGD/Pb48fI0H/74NdDw9PUe+CYFcn54e6f8aT9z3/AXZqA/xSrvJXrkrj4WCR3zSLKNdKSkX+Q0+8ux5bZUnL1ueHt7k3y244SmKbyj4xox+DMH4MUUUxUHaPsCcO5N45FVd59sjTy/xdClspUMaQoEzvmKrNmPD7mbLU8Pb8InQHT7g0zfvaRfOcWNLHTzztFf5y5+JEvIhBccCnuPEqw201qKi21IvdkGyn2kTPnOkWD1hl2eUJq8DdIwsAMXtpo/Nc/3Rp1TGiA9390mf/LdNS5l1BY5poEZyq5349zCOwNf+TviLPvCOzLX5Gdl4fYKOM3J7tx8amJx+KC3an9dU8yGe7W4fWwtm6OuhE2az2MtxXYBa3nPGf/qhzefGGXjStlPmjlf6S9pZ0gQN9ta+ZqwZkJmyK0CW1pn7kihtfd9ioAWft8NrfPnlU/zlP/4SP/395/TTw+EEbUDrahj/+9rCeNSVCuxt+D97GGv188E4OLSo5q4IiqOJeHvIN0V8Kj+9HYC1RKs1tLu723tgmC/G8G2NP/3xD/GHH/+Y/+vJ5jd5qaL3Jl7oX6B9RtbanbbjE3MXYcoFlLjBHMpgQkb22xyrbWlHr8Q5dajEXEB6vgCzlIhSqiDyv4k9EJtesMunbM/44kPKQ5zCNt6rw2FoOccNJxdIqU+c5x078c0Q6etKCcdxgL4FuaBpFcBMx29cQG33ob9sNtsY4Lf2NawH1JHnG2TrWOmetHeK8jfsfUYWgAkLx+biHlgWjuaxvrXciLq+LeQ8/UmbtZ2x3bQjaIEi8uB84V3/fsmc+YqfKzvxOLZQN5iH1oXVGBVdSpd0luAfTEr/Tn7YZFXP0l7KujB08XJKuhFSMJ751XswIX2RfSWGil1C/0CrNsZUYAeNby5cvU68dHhsjLN5HsDpgAlryBybAF2hT3oTZsWOgTlU6GKctmEcsh1ZBLso94mtsd+8P7MwdDGt7+h2yuKEjlOe2E9XSojbN1Ksz6ThDPIJXo/EDpvznQe6kPYBv+zbanMn9Ggezvw7H1NvjhPOwBhlbHMzRRlYM+jL2nrA1wDvIz5z3fQZ2dy2/lllzwjou8Ia2LC0jtSuooiF+z32hizE4QZHPvQCprpRbjkXG9yQzwc2kAqy0xa1C2sB/eKRvHDd8NA29QH5df4A7DaAg3nazoh9NOBrT0nBxf8q42wN2WwZU2u76A8F5sAgR83hk/6v5NuvDw8x4QvCEq4xyPlwxOjC3CWMAQcevlhzuIgewJs+ghwQS8JjYBifISP0JccMVRspoZyM28rk5nYfG+SsPNS/MI/gd94N9N7cbEPY1kpP5PQHcvsLPqQcpNHY3/BT6xJtTvq/EmOUmzFHe5L+Rhxo5CRl7N9aMT/azP/a37o4X/LNJ9+wsd8mTP3Vh2zCCj59rcSUMZSp8rZfnflw6R3bHZCHue2XT5/C9pnjyhOagzFtXv1K4/PzgXqVGN4TW6gpla3zfWvt5v425O0dv7BemJBLrS3MteZcx0AOteHsIZQh4DnnJ1/95cRc317w7y8JW7+z9rTGUqYMzjztUT7eiYUerQ88eu29OtQY0e8OP0i+C36OP54Yr5zeeBjpUZkrV2s7/6aKfNqn32tjxnBhQ14ouwjOgHP1PU7pKqF9D8gxG/J2rPypd+lyTWBMSbzkluSN+Fuga8CfGjahvs2t2uKJ/OU8Za9cxOf1RP+kjGi++St8PSOPEOOG9YkNnBnZqwPjiTHI+9pN8JGfKx3airHpcHiJz1++pP6t0x+pNxkKKTP+9Z553HHi1ibHSyzQVsVvHDC3rnXyE7njJR/KvWNfXSlhnBvw6VaNAciQvgWCpEvePEaUMHbalIOwa6vhefBxjH6jXPXJnlwUzDGPKxuGRK0tpM0jBgb9UhfhQ8j0T2peY4SwHC/s0q04SgFarWEM3TPO+LPD1/0zEUNtxOw+PHq9hf+RWFhrBUwBVYnWWs69Ie9Za6621/JewvYHo8Ut7/LRlRKlB7GyQLfauvfkbwCejRExcW9BlkxP+99gM/IpTmnoEsSSsUw9acPqVBt3U/CE3StnbSnxYyvXo/p0ui26QKJi+X225PGfyhqrnzPK9vtbOtBHdmWRT2BNQ7CzlNWAuutoDdqGouBGQ9FhqgFkqDhAzeLI0SpYhatgA4nOY1/e40cBdutXA7VfJ7JpASZB550xPAOGO84zRcoCbXhVFJyvx/htgCJITOnwLuo0NPtkSLjicdxQG4kIGntbgVYSNJlMIzXwy7NzHC/uyM/Kq6LIS35o8A3nyHEFITCp49CAL93CWfEy+PKdcICJoJMqraUAABAASURBVJm8Mcf7Mw4lrQmbPs99xfA636moi4J9zoVLBgvG2deVEq2uzr+AX3iOF7/0GfAKY5SVcp8J9vJknwupoW0cHu8E6zVpH9N5vW+BPRgshxbSa5FnEerRArBvNWUnAPUlX27SeG1wu7u/j3s2Q+4/fhf+ge0eXSnFd/hN+4LhSl+twqnw0UJ5ei0M6RRvniNXeROPTd6Hxhzpa0PapvwJvyslg5M8SJNFhnOUq8WAMA1aFT1FfpacP5KktzRtym7xicfjqiOhIwrgV2juinKHSvgQtuO4FavssSn6MxGib++rg5k+z0/02aTLvgWZiMOjND9RUFroTGz05Rjs/0hytN/NIu+pL5OrSdp50hwQ0EEb5pybS46xMDMpGpDn6T0Xpo5FpAwva6ND+qf5LENcrXxqa/K6ti7yWCoidDbDFAlNWafc6OYSHP6MhN1ddNxDl00YV7jOm/BnsIb9bgIYRwYSizZk8trtt2GzsHa8vCoj9Q2GqPAs3AFftJmUPAqvK+iI+1CaX8iDv/yijhlbX9KvrjLWttXDer0wRj5W+6i1hQlcmrS9hAJAaRJXa9pjC68trE4UP+qaIcQb5g4tfLumlJq0eE9/0c9BFGgCXmqkHBkhLRZNNm5GRX6t1jwO8lobcCvjaUUsTOIL1YAzVvymwO2Z1zGuB8tlrJwxPL/S3OUZXBFbcyOBeNKDT14b+Cp6dMgq/xnZzeBZkuaOccYEpqQ8EULSaV/STV6wEB44CmsAnkfvOfaMwZ6wdeNL/sodcTLKv8R2swn/C+Fx7BPXzAJY3UivtDkXirk3R4G+DQWR96RRuSrj5LOs8nGucV482pD8mLuSzr6GGyq2LIaYaM7RL6RzaDW0y8pRXBWec2EKbHEmnA4Zd/g+gN/x6Xf8XBrO+H0XhbjUEoZ0Ztttw48xSnuR7h4+WmvEQ3RWahSuaymw+i9AKOGncC3u5F08xPX5vOpEHl2kSLdN3PqKtJyI85AiiJSZ/Y73SHJBfTB95jaDnCtM5Zj36VYuyXdtxOoaTfogCfWl3tXPxMbzBB75FgZAMx68o9O8tsMGDnFP9J+QkzgAFbXV0NeN0coh+DjOJi/yPtQa3h8yTrTQ/oKP8K8tkFZlHJID2wJ7Sx4ZFqUWdFGRqS0Q4wL9tpkjzV/dgz5nMIjxjoM6vkiICUAHdm0tenKQupSea5Nu6TwTt83lyqJcZAUy6pRjuCF2gm+vK/Lsi8ATY8LXfrwv3+rTo/YhPzkUboRvv3yO2xFS1wWmOrMJqCslamUWLfiAJX8O0D5Au3TSkV9Yhv8l1NWEXoRhfoLbKB0ygGfPQS3ZzClZ5628CblEDz7hmktvyKfGc2sNZSQu9XOCb+WiPRoD7VOu1gUJG1B5LUEBRmA6l1PizsQm4ZT4u1pC2cl/MCb4aEfCm/UJ8BzY+HJB/fj4kBs2Lqrd5FLSO2S2oakvmz4lLOUlanFqi3mvugm0gPuI/mbktDZxgRb0+CvyWW2xhLahPUio/LpAPENT8OkZ56/0VWCKw40F/cY/RcDt//SVzl87jC304PPiVUa+BTSgSzfMBuKf8asrlSmMA99CEaONTOT+CXnM5Ftzi7LWbxnIF0gwPANXeungWwI1hBvK57wnvyvM65ge+Q+thrVi5bgwX1yMSvmID0DRWsspM7gFKuR5phYBrvwLx37l3irwGG+ubbVFBUcpNTzaHC9M8SgzfUv6POYGPEz12IKy2IzbGGkD8K7znItFhTBddwz4QKP14JWuBR6MX9qIm1PqTlzKm6AJH8gKIMIrtYQ201/kXpEBA7CPiXXIIR8KS5Njhd+47zlPSXIDSriBkO1bMHxxeKQLfiugVl+Uv8iPdzxx1HqEEb/pd1lXFfwU/ovHbh1fuHb0GRyXb7LiuTzLh3VrfxknHSdilzWj53ZLq81rYQnTuXkNmgH5bZCDb6QG1zmWgaaTzD3oXj689r7zHNMxVl/Z6ofMZ0ryXUCqTftAYkSHrfVsbOzDXzu8Z21xS8uHZoNyivzU2pAFALmqtUSrNSoNUBn/1aUPYrTLGd9QCPKwtki9mYutDxbqoB4Yfau54TJwbK3FtYEi1O0ZG16AJT/2BcxJew8tXRHy2uvPvtZwg20k7zdqIcd1paTugo8wAJcxdcMY/46Sm7nGT25n7Du+veWvbTpugJ4dMfbaNshvwJY9rnPAD/yulMx30uS9zeUBjfPlr/YVuV3bKr+VFuwPf0geNZaAO2A5T1srpSZcr/vWwj6GQH+EchqhZwt98jkTe1Cst//3trrU/97/O+1ZJfxfzNyvSH8r7SXOBEyNKRVuEfk+Y2A0FGaxfCYQ9DiCSpRkxxlsszhgrH0GkEHDs+msQ4ta12LkxEJIR3eejjKnQc343ow9uLgKiqgqGAx8DhetvvpZgn/AgLxMJtJiv08zdWJpcJLGa/Ncxz7wBPnh6TF/D9I+A7oJFtOFphaZrGrzFg0cpSZ83ypYfyXmiKkvscIs0BgYtONKVOTQ2ei2sNHx5DP4lFKjAjcdjyj3yBMVnzhf6fS+wJSDSaMrhWJiIlEcE7/ydUdXWX19+pL9CMkpYcJ+5omgicmFlLgTDvg2OFhAjw42s0CyP3VBANni6N5Tdm4EPEOTQRByY8Bh26COZnbWj/l2iL/DPhPMeuR+A1yfnO7GXZgcnPfIUyTfRHBB0vqazi8+77mLLx7xjTw5+u7HH+LHP/9r/PEPf4r7u48pG8iMGRtTJ2eMrpQaBiTlaDA34BmcKjK2sOmRUd9aDNDjeGWZi9MuYtzt880Jn/zLiwWN8JVjqzW0Semx+JO2CTuU1j18/elPf4y7233KQF432xY//vA97cfY8QQtSgkXf9qTT03eKYadm7ClBzu3QMEweEq6kDiOqcsTSW4+T6EOT+B7mw7cW69hN/VoUjXJeBSmtqAchG2b2YTxCcaXL1/ZxDniE+v8w/EUT0/P2V44qivpu8oSo41GUrm7uU+9HHnq+4Af+MbPl4ev6PcZc1qijUPsb2/i/v5D3H/8QEK9i+1+R7LsokSE9uyY7XbDxt0uxzp+y9MIZbMhUQ8svJRbTkBWfWvgbIijYK8LMpmpG1ffFl7fWpgQWnVMzWnSq92oH+3aqFRaXe0B2/VNnbu7e57cfYw7jrubbepLGcmzR2Fa6Pk3gUbmZNtsQ//wPsTwpHDOX1Exqf+66JjRxULjmIoBO3xEwR8gbCbmTeqSxh14q2Ei1h9sFfvSJwucDPCWNgx9/jejG2Sj7n1y7yJvBr60dMDua4GkhafBx/AtLp+8uqHn37cxNgYffYtBxOCJWPgSz2z89aVgl9vcCNttt+H/mjXuxtjwdNGCQnq6Amzmgw49A4ET7Su6iFpLyk6dlQKPFDcuvGwuLpkW0uhxxv/1G6aHsF1QyF9fG/qNtEf1pnwcP8C/8h5qyyJL2SU+5OBRnNrL4LjNEAM0j+hImLaIEsKSz+eXQ7zxZBJi4v7+Y/zxz3+K//5//3fs8BaeFu4dw7fcpLXW1Y5O+KaLOvOKT8XgPI5sQpgrfAKpPLUTm/QeWBCaY4ynJzYq7MuG/NIXA9+n35hxjd+lL2lTxt7ko9XYUNzstujABk9ee69CV/BRjspCO0EFUeFfO727ucWmv4sPbIzf3XxgZMlcJV3GD+cLy7gu/K363m+RwT5GcGVRTJ+6MRaaD9dNsyllZIz0iavHgJeulMSR9ogtKR86sPIl49REnk99cswcgs2f5iP2RyOGeE88C4m4AM+8uNrENm1yIBZ2pbBpMIUbzeaY56eXkC7nnrGnd/xJW2QYqgUKJ9rXtxgLbt+KUK8bZGke+PAdvs/TfOVhv60rzE1djMifxR1jtT3vCd+4oMxngC9wCLkZi05vU75VNMNbwRc20DwqQ2wUghizwO+UMdy/23TCpqRdmkI4CowmDg75FWetLbQ5484GeNmwi55+ZT/BtzYkTRW7KPoetD2Shz9/+pJ6F2ZuQGIf2khjrrbagUWZc4jCP2lxrDjLBU7yiXwH5t5jV9KUsQc9u4Bdx9eUlTxLg62HFm15QwwJPmdqMoyHM74EPOep83fkYKMXMUlFka1w4aN8rQuEJ/4OmpSVNNShEi/32Xpw6VdbfF7beUfXvr366EMO5KAvLuIHifYwIzNElLb57Q0S9N6Vkrh9qvzy8oK+5lAOAzrUX/QL5SY9LkSkVh90/JdPn+Pnn/4ef/vpb/Hzzz/Hw8OXEOcITTblIA+t1bAJ98rLFb44lIu4zd+ztgTN6uyKW17pAvac8dZYjTipAY7Jj/cGdKXN6kPX8fqdcpB3xyxRQt0rj0XZAIR9HFQ056aCsUn7lEbh+Bag+dL4MrQBuUTasvSqDyQn2KRDPPrmhB7srPhDwx8qetI3Cnp0jnOzxkcfxtYUPz9y3GVMrS2Un/k536wpUITy1Lew55RRQRYjeWMmfh/ggTvAWXldsM0xhKmbDdDx4ePHfBPzO467/Tb61vK+uHbUZpuR/E6fMeWROCMOIJJTiT/P5A/qLq/N03cf7sO3fqzJxWccsHlfHQhrhw14dExXyI3EOfOf9dXh+JIy0/ckHDVIpkwKInw7csD+bqg9bm7uYkM8Unbah3bigzphMSHqUEM7k9eEg5zOQGtVm2vRag1tSRvW1rQd7di5XcGa0ZPnVzrCj/20jrmO1R/Fbwt04ZCurCf29ZyXCqzr0XPiKT0MXcepd2Xrw8Xj4S3MX0kz9H6zGeQ0gLNj/oJ9Ov+bHX7Yxzpe/yzUDCUm5ip//THguUDcwtFW0fnNfh8fyPcf7u9ji37NeZ7f+7cu7z5Q9+zZ/NmGb/paE/z531hX/PgH4ssdtVkL7bQAU7ltyJHqc4et3BATd8DroVUfOxAXn/JtuOeYqKetuVIe8BHIZKI2sLY2Pqs37Xjsx9BWfKtyR7zcoWthqocT431Ap4yUnjIGTPJsTPc6oAv2GY5Xc3PAZ7STDTbseeqNfmWhjJImtLHb7eNG3m/2oax9g8Y3wR7YyHad6uanOBznmz42z60LtWVApFzUp3RU8BrzHaNcbpCPtu8mqPrqawVPS38rpaKmJazLxeMx9QydA3RLv7FcHNKfdst85cXEsE/flaaP5PGhVfx/rU+E7drOo3QFglviH8hHaP//aLD8z2LU0ANuKOiU/KXpmCeewLI2Z71QMGAMAAfV4S3Oz1jwTDDXGI5vL2FLQ+2B1S0obybBTWxavPCU5YH2FOlEFPNHEo0BUTg6tgvvDY5UMRgDq0Z/ImhPNHHokBWHPFLEH99YQIP3asTLlSZh0jJQWay/rQlWmKV0jMIMoVmc+bo3Y8UjHLohev1epMF4IHNhwXaEjhOFzwRcF3Bvp0MuZmursSG4NI4XsUUG3J7ATWvDKrPD81Mu3EqsH3EWLpx3e3sb9wS5Ad6923PD82ythUVaqy1qaewK1yg4YmGMY88E2oVmMjbgCdf+EowvrP6LAAAQAElEQVSLEgYaG2xQHE1ZABg0uAGcsrbKEdwdR2V3fHulUH9Bb4csgn8di/y4cNHw9fFr+LeJlE2FNrrDBZf31JuodfCGXEqp3k57mE6nXHjbIQ+lI7lCXBY1HLtSooMW7zkmML6FhannhaRkwjSpjEML3yxzod/X5m0W9UvCdgGrPE7o9w1bc2PwhL3MNO2ztRKtiXeOCs/72y3JZBsm7UBkPpU7UeC8o29tXODS05WSOvcawUXfWhYxwSTx2a/81YO4j9gMFJGMahRoLzXwoSUYHhUaKjTYJ2ybN5wv7IoMbK212O73uSFze2ci3CBHoKJzDBQ++tyMub2943gXIwHc5AmWdRyGLT3vLAiE6wbV/e2H+Pj9D9jch7i9v2PeTS4kb7HDLcWVOGurUaHBObYxN372MZI4NyxmRo6NJO0YaReftqOsZ2Rn8/oqP3mWvyOLR2OAGzwmUxcrCCVxqXc8Trai1Jq2l5szJlR0aVyQD3VpsZqbs74unXImkbYKfWMuQK+JCCEQg+Y4sFGa9gp+6VJfJ2BKgwtlN4JM2NJY6wj+Fp4nMTDnE9+7233sWdDJt55w5a3Hhmrto3SRPuZiEQ0xdcYmZxLmERom7KDEBtlZhBbmiF9bS3rQk/jc8LwjFtygi6HVhDcR8yZoPaNDzBPaCnrHpoBRsSt5BT2sEm8Zqw8en/FfbF/40qqd24oApIxNenl2rHQ4Jm0UePqIv8aRfeAYKGbF4bUw5MGYNAw19MdSawSA+aYepVv/qvTb3KTz1xPsZwmTdCYObHiGp+n0thYCQXEIvtYacEoUzvXvJv5W8bUa/UjzPq0H/hU3ygLuQmG6sOkwU6BP4WbqG8XdK7LQHrXTDbA26LAHnvP72ojf27hD3vY3rvXBI3E+ZYBeulLQXQ0LqAG80tcVOCEumQ/MR6ucgw/G0kXUgn4Yg2DgDftjEXKG30J/hW5b0u4MZOD8t+mVHLq2lHUDJzKQ7mzATbmhv66UaLXGCD+NcYVxeQ/f83yg302IypgokfZnLMwYyHxtSZzyem3iuC5aa8JbyBfHzAMuELUXY4m02fRD9ee5/XkfO52hIfiIe0BetlZb2mwP3K5AEPf99ZMvn35JPSVufMO3QrfbMeSrMhalrjSQ8/3VC/EwNXaMtQ0VGQkPsduvDzrGX5XyV8RcbL2yYJNvcTh0RqfSPS9TSKMxsbYawdf+iTzhUb66UjIvaBsDMk27YWwFr3LWZ/SBbzImVj0fnsIHGj30WxTbHFeAL4wNcAZip3aUcIqUBy5Uwmt575EXO6eSQD88VltjEECCA3R1wEeVyGeORx7CXOOqi49YCvXGMVwYqA/h9a1RPxTscWKOhTf+BpzddowO+Gfs0Bz+8PXhcj8R5QJgR17R7wvjulJkN8cYh32I9MYmrXFkzdUyREud8IOvNMxsuGkjGdOxE+0VDMTIhRgJTcqddiBuHfBbY/OJeC1cm3FywYcgM/3cGB7FuDCyQNyzGNwTI0ZoK2E9kePRtXo3hmgv5rct/p92tt9Ebd0aK3hAeHh5DRf3+vNEfTcTA1YYq7wr8q7wb9xofbUz5Ev4I/a4JSeObRtpT9BFRspfj3DTORs8S5c8t1bDORWYEIwaF0x9Tjlc/fIM7QtNGbz6a2L4QOJjTqEFH3OWMSiAUMApLXTHzEO/bw2BzfMJvc/hJl2Fh635/HZHXXETt+Sb3X7LNBTFzw32uYEX9e1YNImY0Tknb8cDdvWC7o/YZYntfh93bMje3d5nbiuMMVeZV/ybgupaukbgaUM3PDC62TMWHWSMhBZx9PDj4veeh0/30LMuWJEx9Phd4C8b8kheGT+0Ck7iymZtw9DQf4uGnddaKSuI0fA+sXFt7JAm49g7NhZ8pBWukHukDfhQz1pAu1PvWcdHWd1Q0dAKMm51JPaOK64N+gav+KTPtYH5WhzCMBaBKmWlbtSna5ojNYty0sbMMzM0uRmhfN1wAFX0rWUtc4OsNuJhI6nVlrAUQ9qH/gACYQ/cs/UyBoAzcXixkacYEld+Fq6fH1/YNFx1KO3qQrseao0GPwOwlPNMPZF1FjlUuir9H9GRuuyjRAGPAjTm6LfPxAHjgRvNWQtSZ2izKQt4tH5jWtTkbQz9UtrsKxXj4UK+ZEGelOkCj10pGaPsk6/j6yvkzSE9jpne3liPPLNueSWevIfjhmEMN0MWYGI+fiF1CWOzesj+UnKs+K9NeQzQ15USHXNbqzHWut5G8PLsRqxyTN0RJ9Sj+jzh4xPrBohjvPyUUAf+UXn9eGE9TeDIekK4FbjvzHmmPn388hCuS9f1DbIZWlRoKEBq8GLTf+VVWz0xz7nKK/jMyEnbVbfG/cevT+ua+/EpHyw+c/36qP8eskaCFWhbMuYY958fni6+TW5gw9PN/jfq60c2l/wTEtrmWVqwxR2baBs2o6RVWV+bcpGuU9r3EZkTBfuI2iq6KlCpZGZ8ityDvvvWsPOKPEo0/Fi/H3dbxjZ0xViI5Ascpp655vB7/a7S+S/nLt0ArKo20hlK6biOeCdQaNQ6C3cwxkp/CZ19JjHbrwG+kbB9ovVG0sa9GFeAEyhwzkShcf3y6efwrYOHL5/j5fBMwD2SbF9jJjjv7vZx9/2HDHZlKOs8+k0eBhELsoYB9a2t8Ch2JgxMxy/0QxTwJtqRNmVBqREeoEv6TQiNBF3iX3JRad+R+T5d1eFOOKzOIz/5RAXj93y1uvg2R5zS8wp+A5wFTI8RbzHYAeNNpgvU0HroGqC3r8gMC37kydaBJ1QFh9apYTKLMZOeTyN+/O57jH4dW5knvbZrQe5CaEPRWGvDBUHAT3Viofc+LTFTXGVxQRCQ9tRqqWHBJk6oIuAjG4qIE0Wqi+m+NZyvRYXGodU8Tu/H3Mjx92yVTyCEAo89Y6gp0dcc/l64v4v7hBwM7gZxcTw9fYmnp4d8qooWw+Ag3QOLtiv+V4LR2/MjcE6IgOBQGIl8TBCOkd6UTykXuc+MnYOIkfQNyMCdduEqO1+ZNmGJXx0aAC225PGI/l1keLzqTp3l3G1DfEvUVnLxt0OHdeghYUkbmvItnSMbSkdQT/QzPH/6Q/tuYUBuBENlPZlokZWyPxGYxTdNp+SxIr+BVrHtAj5xKpOhVUwGWBXY3C8cVau8aAOV+4P8Emj9n+f8GyR7Ci2klnDFO477uL//Pr77SMOG7ljIajdARH5B0Sc/MwtLeSj42D6+/+HH+Ld/+2/xxz/9Mb774Xv4v+epwm22DXKQroq+CzSt9PxLjBQhGfTxI2nb7MYYKBT7yxj5PsL3gQLR40yy12+1D+I25MAnZntErl+IAU9PzzzpfskNjgW51aGGOIUjTmGf6dfPnklCLjQsrCx2PX/Ezvy98Af9CpwzNtRqjQ106o/KUNzC8/f2vzIubZOxE3Se0Zf3PT/Rp9284zsRNZR5LS0gGjnjAQh6M27j7u4jT5duY4MMuMm9CQq5WSLUrdWQfGtjZwpPzyfimLHxhDwaPO7u93H74QM4Gjo50I4hT9p/KTXuuPcjT7E+8KRT/5kp5H1jTPqklyHgr7QGTiisC8kzKHYji36T9CNPspXPy8tD2jJEMka+WsYcOMIuplC2j/iwcpVmZaatBh/lxiFK38ew2YS26Dz1tOG6bSp9LdRZ7Uvi77GFtJ3GPXjta2V+CX3r7u422mBSR9vI/h0dvCMTdWORIQ1ZLHfKknlDjYHxW+zMDaTNdoyKvdXKvSIleAH4eq5tXSnoYyY/mAfWNoPjhYXdw8PXeCfeS6ew3ICTlsoc4Y34cP4PMhY1FNnybgyZyAvmA/VS6xDGX8fusDHlpD6Ut/qdwKUM4U6xpUKUpxfq18X5BN/i61vLuLvexz/R8YG4fOAhgcX28/ND8uKmY8uxJXIDDr5P4FF2SqCDd2OZMIOP9Pjr0I7dXeTWyEtMI4ZO5NsDC9IjU+e8djwXEQxYMBLEEcp5Q2xsrQIR2pCbPn0gt5v71Nl1vPa9wJMyUtZvxNtXmrEXBkL5Gp+3xBRlpt8o94beOqA/oZe///1vMR3fsM+SdqJubvbb3ODZoG/pO5KvDtiptioO9TMCc8tTUOWjHC08HQsrbFgdc0Pk4emRfPRIvfGScaaA17H6pv7/jr9XZLgD1qCcEIA82t7ZHDLfFeL1uB3x/dsYkWlFH03bH7DDvkB3RZfICoZO2PMLmz/GGWOfuNpmYF5LGXs97lr4pp58Kg/xe5PwFZ6PxJbddh8Nembok9e+1MTTQaswHF/oKxmjgnpniocvj/Hwyb/L9sw1Oo4S5r6ff/4FX59jxK613VqJO9iQMtWWYDk23KucaL8PxA7neD/4dMBRZz4dHslDrW9REm9Bb0fk+5TNNxusCxdoZlp+pd3Fie0dXzKGufH/+vRCLXIkt84s1mjYkDatLWmTR+zh5UU+DsSvY9qs/cpDWMrqHTziUh7m4Zu7e3R0H+OwBXfJOHCET+fBGr7b0MNI/N7HHTnyjk2LDzR1K53H91Pog+J10zDpxJZn4newMd2VSB30rUaj9a2FNn7CP7QrdbZjM8QN/E3b5ljpc9FsrnthYXw8TEmX+IwlxqIemwQQNcYcxgnfbvJoLHScvKoL5XuAnnfkWNGBjcyTuj1Ri8N0DNDUV+yyROIxNqnjddMNWVLb5Tj86gZa3bT58PE+vv/uY/gGYldKYFbphztsPe0deJhAaB/OlYanpydqvPV/MnLeB2XPpsAGPzIRnJCJYz6zoD3At/a72+2Bewuej2Gs3RBzS1+T5oEap9aGjW7DN66/p47ZAatP3AuRaeY54EQMnzJuKZdSIrRLbXcD3wOtohdzpn411BaOkWZzqzHa+OEbtr4xof0EjBUYVsbrmGM8Q+8rm23TZaHuGPHZPG+txUgtsKFpax5tQx1VY7xS4xsDzQcTm4in6Y3+OUofUaGvlMCeT6FdGGeU1Ym4oZ68PhBnD2xYszKHvxraSDZikDZj/u1KQSYLsphT/1wg9sr4RqvwTTyiU9t/x148QkQU/2HIXj9SD73Cq33mCzeHKrKoyE088qlc9NlHNgbUpzRvsJ0ff/hj3KDPHM8cUMHPFAc2UJ8ensPm+ZG4fcI2ze1HHsbLo7gLNm98S1/BzqybIC3s92gcUm/uvihH58HUxQYXYseBDY0vGdOHVogjE2uWp/j8+RPtS26iBGvYkTql1ortzMhpQaSrzMxV0mEs0a4dU2sHfJrH1pBji1JQFoSMXG/ZMG21ShI9eB713UJ8USbKyJxnMwYKW7k6XwgzOnjBLo7UmfJin7Y7YPeOOSIn61PXyNZCadPIZQBvD05p3G3H2JAbjJNvbMa5men6WNjKvycmL8TRw8sR+T/Ep58/599M+uXnn+Pzp0/x5dOX8LcHzE36pHI9E0O1+zfikn8H1b+x5d+bsr5WB/LziK//Qg756ae/kU9e4D2wyX3c3H8glt7FgB8Uh/XIpwAAEABJREFUbSDgGHllzMP/jRNv8Csc9TqQz7RdNJB16hHfiG6J60OqAp/KY7fZESduiAurPwlvgUHzu/pKAn6nP7SL/2LWMGQwitjG6fq1m9ZxVVAsB+IHaiAirIEwQoUZeDcYpsa5wzgbwcHxLlpeMdJHFvsalAtw+/f7m/j++z/EOG4AuURrfVSMfCYATuzg6hwLm07cjFJK9AQKjf6GZKUjQEQmnhlDN0DpuCZhnWgEf60tndb7OlXw8Z7XNi4F8WvDsJy/dqw/4fLbMIDxLTHiqHufXFA43Gz3YaI3SCoDN1J8YvTMjvrD1y/suD5kMNJBffL4gAxMCNK3hw9lNcCzc0WkPJXVV+ZadCgDZVX7Gv7R7esYg1ZuVhEsdF6dPWlHcR3NcTb2rjgIgSSBvnTwmaMOVJCneLu6Jog18VBg4bCO01l1eov8LXq9hV+bctWZTW7SqKS8v93ueeq2JSiCD9h7xtdW48iiy80hk63zhG3gyiO6gxxBEJTnOPBk3H4gpKw9Yl0ZrKXF4GryVoYmEQsk5eqm4jO75jBLsFDvlfmx0oLtJK8cvT8TrNW//Kny2pfIohF9qEeJEe7z49dMqtpWQ+eF+eLVjlc+lky0CRM+XikUpOMahN8JqOrT+xUZb/ebkA7n+mRIO/F+X0pIgwFR/0l7QIfqRtzODT7KSdnIt0Wc9NiO6Et+At90rD6Cu8aRTcBX/wceki7TkUeB3hKOsQlLWT6yo//1y1fs9CV84jXhfzOL0JknGSZrC5GJwle/LOCQLvEpI+89kxT+8pe/5Nt8vhWhTNWTvNWCbUG4MtdGhXMg+ZkQxKMt3ebbSjdpOwsyM+FoK88UP+IRZ6tt3awAlnB9ciSP8p/y4748GT/U1ZZEZEHhWAs8i+jFWHIO4kiN/XYbt9jnLU8X7/Bliyp1LwzhSgeoUmYmYDcsPrCptr9lUUFsCT4n5c4TLXEkHei4okv9cDq9cViiNeywlpR7qzVM9MaLgX71+JVk/NNf/z0e8fczNiQcC+EJuMaM5+fneOXplgt5AK70gP/mlqTLRrk86mPGKfXhU9ZX/ED7SvrQpfas3VXxt0qSrlGhSVIBCCclZTu0xkJ7G36kTVja8wkY6s8C45XN2if9gmJHO3PsW74heGShfQjtRVmfEZ6xx6M6FJ52L43en4GZfdin+pbmZzc8WNg/09yMOmlzyGFOf52ywHMh5BO7jGHgEP+1qTd5XZu9JXVtHtoiM+PTPbZ2T7GinKVF/sQffEpfwmZc0C+SBvhUZ/66UUM+1JGoAWkv7/k/K0qb+md6irJHvtqfOCvnxm3vzfjS9anziQIw9VEqcq+Qu2TsO4FLWTneZi4560wFuhirzuy3Sxo99ugUl0T2R9ohm2MGcy/zPAdB0qzsktYSUVsLZTLiJwOy0aeFk+MRpPBzLDJWVn1rYWzyTbQ9cX4kH6RvM8GxIEj+39Hrq/rDd825+jxDvoF+P89ZoJu/vGceUpfyak50Y6GUf2HBOn+zJUiIgr1WeJXfVmt4bvO6gEDZ2hbih3FwGJArWPPXugEgD7e3N/H9jz+wOf4RHxh5uom8kLl237cWHTgWhGpcSlunYPXcttI4pw26AfbIppx2mPZCXDlenow/EEu1Y+MzZIVybsq3sDCBDt+mfaYW0vaF6xhQ/idb0s5u9W/j0g5/7NhyYAFqTH0jlksjKFkAz6oWLpVA4Rhp78pFfsW9ZaFyS8zyVyU+Er8+fvwu86O2II3GCGdqW87R/vQHcU3YqTq5xWesebyv7fqrqPqrOpT+hqxdoG+wJceJXx3ALhsZUAux5kTnuiCakLnzlPsOW3KeMjC/m1+lwXv274nR+/0uRmpE5SJs7U5aikCygQNkwpVu4/2BGCh/3CHm1tBu78jvN7Qe+xGHuc4YNxFnFKQ+q5x+/OMf4s9/+nP8+V//NZTXiP5sK/6GnWtbzADnmSZOn4if4Etf6tG1/Sd05ZN5cTGJOnEbwv8+37a9z3wnH9ZCszGOWGesdRFpjSxcYeonjutbS5/dIjN90GPfGguoGV+Z8Jkp6xUoA12F7xZugDQWW0OraRs9R6832FXr2YBX8Mqw+GPBjfFP8pB0vOPL0maO106MYcYEh+rzno/EmVt05IMjH9zqJ8/I/jOLROtY/VtbqMh8u93GSJMX3ybQzrSjK5/apBtZI7S5AQE1aT/SYqzOxqZX0gKNHYSUWqKoDvSQPghu/e+VXPLGWPNR0sqmnRyWUmKAlozRHO2TR+mw5ni81OcTtu9Y71uruCD/7B/y/voQX21smDzQZuLNgA6s3bQrBEhceYmf/v4T474g3SUqNLbmG+ZLblZ8cT5t1SsYrvEWnrjKnCCsCn211dDeGULcnInvx2wnbE35dwU915YbmgPHHlzSXQQEdg8Vnq1ttP0N8h/Z4C1dDbppJVprsSfeGKeUlXpQb9qtuvEPmMvP5y+fQrscif3GFGuhd2j+69/+Gg/wo2+L0higTeg733//XfrQLTHkBtwD9tKGFjbPK/zJy+H1KZ5p6lgb6unf+ZAI35OfDG4RSa/3tDuuwvWH9pljENIJvQnPVpRNa7jDgsxe4ysPGh+/PsWBmmPGts8Q6xrqGTuRT+k/UtNNynY+g+0fgXXhUxM12FO8kdO0PW5kv/rz2odD11iorobUQ0VvzpZKW0m9dhV9sZbYE4eUe/A5gc98oD4H7t19uCdHfU99ek9OqlmX+yvt2hrDAVY0M9pMW3iwO6fvr/Nr9K1FBU+FjtZqmOP35D519h054Lvvf0Qn34d10J4c4/0durGWtN3stxmb7NdPtCXlc0Q2yq2Nw2XuPnOJtD0/PMYDdaExfAB/8DHPWadLh76/AQcKzFilr2lXX3nA8JWHt64ljReuiZjKsILMD2xWfY6//vVv8cunn5HDM7o4R6s1at9H10uZo3+f7f8o7jpkXDT7Uv3JlX618EN7LGGQMwjq2Jl0cHQNwSBjUDmyUXFg4ffCrrAOpsNqFB++uyyoGNgw/lYbgW4KA8E1eBeCWldUeg2D19YEwfU7wVfH0/CrRkHzXNgbAofw7DeQabj22xxjgxGIDz7/u6gNDo5ZwJGNBMPAXMhtCIAuCLLoIZjKs7x3BTiMO+HQLh5ekt8Xnjg+ZVJ4ez2wa/rEU6wppE+nG4YW0tg7lyZOnc3A5g7xRICVzs4f3ocIxxh4LRSUpefv0glubq9fxqqv9YKfXWQyNYgYuIh9YZKtPXJFbtxmk2XGwWboM7DYlrwW34A+b262sdvuQxkaRA8EzgNBUSFuRu7tt2EBdIYO4SkfA+KRJ3iHw1vKQTtQZ6tOxGFbIDCykFFuFosgoa/ANcEOYoU5UyTJr+1IMFJOuahErrlgg54zuF3MyJt02rpaMvheYQYfeQIspC90FwJZDRf66pGoigwmAs4TpzMBtWbRADEkD3TIE8vkA3qkMPhYLJkcX7g3XXQmDunhdtRWM6iilnBxLt0GS4Se+KWzQmcbVn04p/Cj4g/e45SvPUEyW4s9JtKHC4JPXM7vwaNOtVnlMyEnZS0MdeExZIRm/wGZPUKz7Y3zk4kRGQpvhj9tS3041r6KrZi4tCH1YBPGp18+5RMf7y8I1n6p9RpUyBE6gSus4/GEfE/Y1hKt1izOb0iIGxKEc48svF6wK4/iVGbypF7l2TEWCd5TAPLUI7vaWkjbiO9vduO3zQwT9AmflB/nOn6jvd7seWpxG9rpYOyhUHa+9x23ALyUGq1tGHMTd3cf8klXYyysZCK7yiXx15rxwbnv4INj7KpFT3+FidIXrmsYwxp6tXjwzZzPP/+dQuYp/IhPPSnfV/RhUnylqJV++VUOxpud/BGHNvilfQrYeJB+gPx8i2lGl9IiPxX5yNsgLbT0j06M2n+EshWutNkrPn1R3UrLGYYttCzaTd4WicZ5VI09HsPE7QJcm9ZmpFXcHr0WnotqCx359tqxR+xTuo/mB+h2ce259rPKdg5fc3bzLht0LJdYd4UvDunIJvGXtvJdkXkL9a2N+abFDYVlV0q+GaGMpUNdaavOsfi1qHEB6UZcQVe78SZcnKygFxbsYJcOF7ceueHcVld8A7Zos49buXGgP1rozOhFPffopNDODNAvjIvKisv1C6+eVGjtGOccTvPXTqURCqLSj/Z4ijzxMAQ9IEd58VdSSnU2o4AjXJsy1Faky4JfGlttaaP26V/icKZw9AHPK3i0DZ/07vYs5PAx7dp7KX+EX4JNDmKReV4dyo/3hWvzXJ3apCVzEbTlfI5jblbchLaozZ1YQCsr52mvtS+ROqprjGy15lj5d6ybI8aF4CMtHGB19pDz7ih2fdvATSbhGF+kUXxeqwtpObH57cIgbRP7nImDSBFY5EPO9QvjpTaqjLyvDR2IWS9ufpH3T+n/kXhHZCX/Z+bqA/qQ45UBbCM5oGBHi3ZEx4Dt7G6IS8SnDXNlwLGTtCBfN1Ydu8rPuwUAUIiySqnEK+XTcezJOfu42W9Dnu8/3Mfdh9uQV3WgPSYPTHee+jyD3xhyxI4cY6y7ud3HQJxRzuJ0oZRz2dQEJbbT8K8xtA/jkbCCj7J0/Azf8u5RmClz7rdaw7+Z4YZE8PGeeM/QUGuLkRh3Q04Yx9Xe7FNXyvLamLbKjznOT9pY4BnzpVE/6cCz22yJ4cChXnOu8jQOmYffL7oahoac9vHDDx/jD3/6MfwbgB/u75O3Af6vrW81lAVCz68yVO/iN4au/KuPOTd2lYM4x4GctNvHPfHHOLRBt/bP0K4+HScMNwYnNqX822QzscJ+EKbeBuZstsBBLuYt8S3Yjfbm3CWlgfXjrz18D9lamCMq57WU8NhqjY4xyQBzSsQaV6DlHZxztjnjyszmpg8gxOF4+WMYMxZsrEUuGsmNA0/rZ3znmXrCzQJjK6AZh7TAJ79uRDhfWr3/iq7cJPOhwAIf0mwd5hgIWn0OmzdvqM/p4gOLgCFafowNXqc+8cF8gEDudI625vrjKkPlLf/qUFsKYEiLv5JjrnthvjikRcILA8xP1vJP+ebLQ9bwL6xjbDO2nfBKhUlqVQRj7vjCZsMLcQBx4x8lxCeN5tCnp4d4YsFMNIkrDUv+fZM1VhmHCnRJawGuY7gk58xsIB0vbcrrHNfXqMSMgj6d0zk40BSBwrcxjek+mNvgA8p2aNDqfWIOo8K4usPHBmCkvyJv5WUMVn6PxLQHHhBK83F6z3x6c7NNX3Hcl0+/IJOXtHWEwP0x3Gz1f1SzGXNuqO9GfE97rdhChVZpUt/qR92aG/V/SIvStxh2m3BMV0rYpz2UUqJW7g1NtjKHS7NyCj7C0h/VqTgGeKIbmU3xFf2pX+9JN8YV+pi6v84xfkzTidp01sKiQKdy0DaO0xt161Fw1HmRYybkMWGTxhNlKX2tNmis6V9e18CKytq01wGabvDfVseEJT3GK22udjVutrdxd3OPfG/hsQX3UXwAABAASURBVIT1lvXVGVs7Y1/i0Uff2exa0KHzhCHBFdjmfv29Tzk3csAYyt81q7WPb+jd35ELbsFBTnQdOmob1LWbcRcbz40zwOpbTRonYqQ1irh8A+qOTd/dbh/imd8O8cwGoL9SZqyQf2l8xQcdPwDDuNWIfwLTpp7xs5eXZ9YMz+ELAkfXiNR/xmPn6tNvzDeO/PzTT/HzL5/ZEHqN+R9zpD+UAqgO+XD4nX7LP4Mv7cv2K25TPFcI3AJ4QyLUKGoaV01n31NgDJWNG4K/gXzmyAyUU2IYaqj4GwLAHmPbUuQ1DEvHSAck2Axc3+a9bc7xNTN/nSMNCGJMGhYJqfiKQULLCac7YjDikZbAyRgqyIRRSg1p3YH3FmMV9267DQsax7cKXRi8u9UWwtlwSHHIsUaqAZpMNFYLtjMJyvuNQLa52ROPSi7mfWqgk5ogu1JixybJHfzoJFscSVpm+DSx6xyjfeA3CFkMGvQMICq8Igvl4Zhx3EerNRdYPtUQhzSJx7nK8NoC7zc4GKw8piCikHwIP9BkIcSQ8JNz+hLKQVxtaJE8QZdyGNHxoGzg8wb52XR0YRioj8h+pkAIPury2nRa8crryYDBU0uGRG194hLvNUAfgWHgNLCcGHu6joVf6eo5CkuZLci9K4XAuA8LsjuKsi0yFp48zSjeRbOyNem/Pr6EC1R/HU59lVIho6Rd1NZ4iraNPfrZjNpbzYW8hbk60I5MOtLgOTkUMhYWcCRfAu5EwJ/JqsK0ATg31tSHenyhMKjQOibstSBwjPwYMLtSSJZPJJIp4b7D2wlZutiUdpsF+NPLQ/6KhvJyfkciSnuGb+1YeNqC9+Xlw/3HuLu9j8I/d971HfWgnL77+DE+fPgYBmFl/UxCd+fdpOaY2io2uw2Tw93dfawF6m1YYFqo3t3fxgfgf/fd9/HhO2GROPAp6bjBPu6B79PS/X4XPn09ow/96oYxd+hKuvaMG/E/N333Po3Y38XtRQfqTl1Ke0XvzlV+NvXVFeSIorWvobUYGOP4d/Rh4nSxJk7tUJp2F9nPJMzVp2rOEY+2ZCJTDhMLGDeZLcpO2GMguw02nzC2+1CP6nWe3yP/5xUCg3iVPSRB0ZLN81Iq9oWdeYHCvCMvFscjMEvP4hh8buiYzKVN3vbgub3/kPK9/3Af+iLTQxvc4I+eJ61vx7SXoTZ8utl9iQurrRfsY7V1OYYT6BiQlbzcob8bZb3dQiN0YG9pZ69HnhzNFG4whs4SKNPlsTJfeW6hYcM85eKr+8pjQu6rr1AEnef0n3d9mBjnfeEoo2sTHoKymzAFrkDTwFc+FhO7rYvUfRgvb7GTLdfaify32sKiSPnZ3KC1XWGK79pWBMKuUVtNWSrH1gNjoK+vCibleF4HR601+tY4NuTKOdeVcX1Dn5wjjvWBxPGVmDKxGSX9ER3zPRO3snhHJuq0dOBlIzH/JhlwGMZ3iSFx1MRNR8b1os4EZAcCWmjiE3+rDV1d6Bka9HnuXUSInCfk7d8b0F422zGUY6vQnEOAROBSpdLnk3vji75pLtPvJ+xd3/c+o8FVoLFGFvZ36AMdDNAsaY7RZzyv4NAWjGXjbmTOShsAArWGduOYVmuM5JEx7Ydx+ECPDlB7jnN8hX/pbw3ewOX/5PbD9z+kHcjTQF+twO9rOEl+EBHnXsErCKXN1gNjACcCTr/wKbsbkg7eYVPfEbf0D2XgZvUji7C0IQaY0/xPCzxe2zf5cN+40aBjgJ9GXqziKRHGWN9odo624L0RXzGH1gZ9hcb8pBnipdNzVS4tK36Wge8z+eCIH86KJSrwB5q5XNjqzrn6hDJdyBleC/oMXPUoLcZ1FwalVIr+fea43X7LsELx/BInYohvXmg7p9T/hLjYAI6Sti/ersAY1/nlVBq1R2s/ZVzRmX3i1+61LXGagxeYw+wS5kzMNB8ep0P+ykVXChvy2Cn2IJ4rzcbfzNUR8F6yccaVEuXAtwenczz2wLnKzmNXmAOx0uSYa/NaGl28G3N9y9W8aNyzv1ef6NIYA9LIei/j4cTiriCPRkN/HUKICGWwYQHjRtLIAqm1FjZzpDLe4i+14t8IQJv2V9A+ki/vvrtnI0sdBLnxJbTLnz9/CmtGdQDoiw/BB7wI07dX98BT375VL5+I9iLXOY/RISXGF9qZm/qdsf6GeR6NmerH3OYDJzdwlLm6Pzw/hb8eYz1pn/KQjt824bZWk0ffSNUHevgb0J85f0fMqbWBOTL+v/L0/5lNgkcW2dbl32CWlU4HasvyLOwKrILetJs1f1/GQQTlFT+Jc0zSNpbzwsiSb7lYS8ifchKONkchnve9VlbS1QM/cSCfBOYPfEW65Pnd+EkctdtxIzXDdruNPfLTj4XjPeF7bk2y3W/DceK+pYbxV7MbMnDRav3oGuFEjtdP/vTHP8QffvyReLpP/WsTiCL0aeEa+1sd8dNt+DcYb6mHjJX2O8a3Uh6+fCEuTJhnydptQwyt2F3AbdaM4FKmLrqTJ/g50c7EB9+8ME+r72yMTXsgBjw/H7C/h3CN9fXzAxsML/nwwFpSO0Ls6Q/SYuz84fvv4w/wc3t/F7V2Yc2lH6khbeFf/+1fM2YrpwH6lM+Ar3je15b0K3frLePvgQdaviXmmkb6B+KqPqRcbM6nqM6/4bNQq6hX/diH4sJxjJtsHqXN2G7eGlq1K/E5p28t9FvP5cXYaY7503/7c8jXjJxKqaHct6l37BnjU14zeGvtw/E31LF7ckhrA7Brxgd5rWljfXiuTjAvRKfFEFNLCe8P0gB/HqXjRJ3giEZ/32qUoIZCZxPx2LrfGOVRP5FXbcE4mvNAoNyNHb6N9vmr9rFuSAlbHktXIaVkjKjQt8FfB+Kc9439bzwsV+bmjTq0qENNOmdqZfvfDq+hLc/Q9A6+d+jVRyEzxykrY0DaMzzab6Q2BiUz9JUezwa3+Lkkry3UmUc24Q4cJ1S7pMzvqXv/8Mc/xQ/+iQPO9Tvxyqt5Qb7dnDvywPidTbnp/T1zScoF2gLHz4NE/A6btvFPYuv8K160qxJdfFUcwkLAlkmhw3gwoA3Bs7aaRmcQ0bFU0gqkZCJtBIQdSWNkrMG0YiDBxwCvk5pIM8DRPxGcj+wIagwMCY2tQsSvMAk9aN5rHcnGbYfioHnACSKEO2Lkwt5t9wmnB77OUFvL4DtuDeojm0UUqRdHlTbYDg1/whEMBp6DFfgFfghqdYDfOYvNAzuVR56Y0RG1tpCPzW6MkUJBPNJeYv1I6wBur4V5glcDs/jWEQGMGo4x0Xk0CJgklYsykW8ZlE5bV0pOtd/7Ns+lF4IhiyITPOomBzJeGXTFeSUDmnAMBuJLmq9y6glS/RpQhGsDYNKowyo/5+j0+GN4fyJ4SqsBRTpGglBrPYsDbISgeyTYuaBw7G8bKgVui76BE9qcawBSPgYXN6nUpU+h3RQsdBpMHVdqQS81A4yLnJP8Eo6Vk+OCj0VMqy026NyNDeGVwhyeNJvUptyEWoDTQhvvkUEXhaCD/LSDb8GwROWeC2LlKw5RSYcyr+h3A88Dx4QBbbWvqVPlviADZehc6VcGJ+BfedXmJjaachz4uwK+oq9B10ADtzidJ07x1LbKbE38E+DXJDTQr/+IN/g4R1vNN5WQkXBardFYtCrToQEfXI63SX/6LsXHDt/VJj3at7aWRc4f/vBjuPB5fnrK4qG/4N0wzw2QqzxMHlmk7rexu9lGZZwykA+P4htaC8c3jhXalJPylR55sc9zk5aJ0+Jd/3Fe3h8aUwqJh2I54BD5maSLdgygM8lOfGdkrh1amLjICu4JWxhtqEyMhGERfSIenXgCZLySznX+kslMuwUNs7kG5jtyFaZ96r2HB+lVxy7U3LjTPnvoUh7atDgdI1xxaLPOFcaMvTjefhijy4Q6hQtciyJ16txs4KrAFWf6J3FXPQnL+0xO2zhDp3FFnrOPH27wip9Tnl7VtNfNbhvqUNmWWrwFn8gVph0rDP1TGrRX9eAocelvHp10lZlFxRVnJ63oWNvTF5WB8hgucXiEdmOSeIVpfAG5eR+QyJqLM3TYpMEjNxBRCRdA6rxHFl1RmrF+JJB5XSmhrofaotWaMTAVnvcjlNdKfyUPzHHkKXjyyNzzpaH8lKVxdW3rZONCB0x5V0bSLW99a+FHapInaPC6K2Cu2ctJhHRpq7g+X/oL3Qwql/HC1B48ikfYq79U5hZoQsJp4zMkLjwppl1tCL3P3uPagWfkJxzph62UXa9MiAfKz/vGpZMxm40KOSxF26jEyRrKqSvQGCU6mJHG2mrouzZ1qX6r/DHO+dqCf+fBsdpp6YDDPW1gxN4aBWtVfjb6+aLzhY24GV0AgS+ErjqDfvkopUYBBySwaDqGv3Lsmzra5EA82O32YQ2jnRx4+uiCosKnNEz4qzFE/V6b81IeUcIxHbBLqdEXrkMZL+CZ2KR/y5yHiqLVmj4zALevKz3OZYqgIHPhuGgOkomSIvRpcZ/ILXbk+A5oTJJWC37fbFI/6RvIZp2MTTDGc+8Z061DpoQTKX9lbx6TJx+qXRcWJ/lF/yk6AdhECV7lng1eC60r3PA+lHsol2vnzsAQlrHOmGf86Bh+GQK/55A3adOO0h6Qi0dVKF027U9cykzcysEcqGy8d14cDWAJiBIdx66UPBaOXKaOnGsTDtIB/5L1gHWIcfe6yadcxZFT/QEz9p2oW8SZ1S99wpUn5VvAW1sL2wAP2pI1sDpxU8i8OHBfMYnfjZtxsyF27tJP7FdWRx5auqiZwCWKrpaQZhjgW3KsetuQa4XtIk0elYM0Xpt0Ot/+lGEE9tfCWDCQcyE3HOOib9YmFCFj/L6jt9fDMf82ivDsA3nKUzqz0WlsMZZxml3ikhZ9vtaWtBYQnYkp/ocKvsExw5fjS6keUgeK2HnOn8GdiOwM/WjGj445Thq0E2Eo83X8nP61QIHy3lBXy2NXVntwTDbvA088BZl65JLeyPh3Bq+5J/MVglvnaCUl+VDmA75lHFV3rVbIgTvwNHi1tnFjbqSuk/cbHqi48TCg8xn+pVk/mPAtZlET3eYDtY16ZEwPPACGH21oHDdRWw1rLh+8+XaG+u5KSXqFM7HoVQ5yKkxb8LFPnWpP4hT/Gf70NfuVlYxb55yhLTdoOfpgfiKOv7FeeXl5IUY+xwux0Ldu37GRBRjOtYYUttJR1jtip28Qyr+1hbbrffZKYiBH392xyUlNLY8VPvu+hsc1f0p9oN+ZWmqhcQSXdM7QtEBo7Vv4kAbW8iscefTvg8qfneIzZnuOiPLNNHUofnVgvkydo3SPK34k5mCa9UBfwYNvbDY7VMFahDzo2BGdqvehtcwvM7X3NJ8ZU8L6Z2QdNzCv1ZZ9oJCMMD9W+FUm9im35Av+pA3sjClpX4FN+jfk5EuJ6NfO7YpX5AFk4dtHxod8KYCNOmGwn4zw+GrJTZbjAAAQAElEQVSz70uouydq7KeHRx4kP+eD6TMyjG8fJOpYJspbgyf9VVpO6p51aj6AJJf34Na/jWULsHPThTpH2zMu6Csz/izN6lJYG+xZmyilrrK44O1KyXwszhLrv67Im21JHz7Bozp3yoAsN/iyduVabCTvK8cZ2idwqm/HLss/YvnHytM/uDdrozaM7wyPwvq9NiX3T+Kt+9/wSkxXS2i0KkpFYwHYdQ0LLBcZNg0l+Ki8DDZvh3BH0df4nWNwNdDpcF3RCVEuijQ/eX/AYLcEk+1+F+7SjjheV0o+ZfCJhYseYRus79iZvWFnVligDIaF8z1/JxBPLOhNggU8LiR8im8wLIFj4/S+6WDTALcY4Ha3J3Cv7c7XdIEtLaNGX1s6ss7iTv/r16/sUL/EGpQWgnmLDXS3S+EsDTNPxztOlJn3brb7MNFI6GSQwCEMdn1jLk2nM4meoF1Z7C4OMnCv1RrtmqCgfXNZJDnfsaDByRaS6ZRNGDblcC2AdKwFJ8qGw3vfoOBRmQqnAEiavbb4dLf5+pTAcRUbUO5/+OMf44c/fB++TmjflH9v5sBT0WM+5TCIPDw9QtMcPt3YI0uTqLiPh1N4FJ+yCAKYdHqUr4K+GJDJQpql5YzTQ1oYdLNJJPPyq/HkTQIpsrPgFP+7MibIY2HmsnVRi9y0KQOZsnOaOEyCryRGbUa6lLn2UBs2yiDpFU6rNcY2hIm7AavVGgOt0m7v78O/H3Cz34ZBUrvSjhJObcmPye47nqjcUEAMrcF+CWUuzg7ZStOIfm/3N/l72W6SSG8dquJhETSh32PCMiDLmJsAnz99ir/99Nfw19Ds//DdfVigzNjYL798in//9/8ZjpHOVpvTwnNx9V5HUBAe88nQJ55Q2nxa6a8f+ZT3ZFCej7nh6YZIEsMc4Qtsg+/ATHx5+Jq/Jmchp03o+/ogQ7ldEqc+0igcKjJTrtqnic2j1+q3QlPPfe3ApuyDj3ICUNaQXKp+D6sMO2WpNJe0O+1Xm11phMpSEn/fWvphwmd4+h2J0U0gCw7HWzibAE3Inz9/ib///WfaT+GbU9J6hWvCP2VixfZfDim/698I8Pj48IDMDmGCFa52+cJTlgOF1wndyK+LDH83/X/+j/+ZOB5J8P4KbP79kpBufmDj0ikunxIJ29+d9r8jlRbhKKcCjwPxaoc+3FhSVib81+eXyM05cFZku9mOGV93W2IS8nDujO/4hGjB14TjBswGWI4vpYZF1MBc4xBi44nOlAWIcoI8CM0vP7yrhaA14w3wHCP/4lDOytdRfcWuZY9xyl5e5JOu9Ffvd+A2dmsf8v6Kn74DM2mGH2U6Y5/C1+6cGwDvOLE4Ep7/i5eF1fw+RQGe/umiTVvMmA7v3k97pziS/2GoMRjPY90EBhxn8AVu6Z+JLVwlPMdrjNq6Nu/bFvKzEGepjDIvtaFFRX5VP0dPwrM1+jb4vLmh/4081Kk45Mv8iTRTtuLynrnsDA3yaXwYyA8j+hK0Pirfwu9Kib7V2IDDzdstOh8ZV8GrXpSnNqdta4erDFKjxPKFYvvIRsch3pC79pFPvNk0F778ndGdtLlw7qB/AM8Avh4+FRi3KaznXIyr35NxGRk6J/KzcH8J/fXA02Hh5xgmyudEHjemG+e0gZn+DsDSj0AwgyXjYdpEsYcfjNE33QQ68fRbH5OeDTFb/vfE3xty0gZaEQ86LOgGG6/oHLk0+m0VPpT3GXqVtz47YXMzzXnVh2LMqTR5d+yVr54BfSPW0LKfOkeZTdiaceVwfCFfHlIu2hFEUGPwFJpx+rn2+EycOBJflIP+V/rCMGkt2FTVtHKTz/szixZhT/iC1+/I+Yg8vxKDfv757/Hly9d4enpBXnPy2qBLuq9jtV3p3G3HtBXvn7GvN54a63fqf4bv4ANrxNgpY7168b7ydv6IbVm/bbe7pPWJOuDl5Ym8pe+VhL1RvthrxvpSQ1wVepwvD2mL0C1sda9/K7sFerQ323vqZE5+ICmE1aMHeSqYgH3yZstzaBe28LT5a/PaMV0Owg4v/D48PnzTzwxeEPFd1oaOnMNFiM9cv6Fec2F3JhCI5/X1OV4fH+MNeI4d4NfaybcWPlAraH8VWxOGcrUxFcuOUM+p7wIj2LKLS2FKq7aTtKNb5b7+yuUBP53Sj4QnHNmxSZ81hDRaj9x9uI+7+9vUA9BXfOKhSbt1q37tXOVtHLMu9VeBnrEf7VJa1VWPvLtS0hZqLeHbxt/l3xn5iFxKyg9uYodNya96n08LNj8DHr9Hh0diiXGIjvANkYevD8jsGCdysvqX19Q9Mj8jC2nz+oQfZcPevUYzgsjaQHlrj8KwJrK+U3aOU899a8m/MTftritpqwLQjgbumx+s2ce01Rp9q/C0NvPG7uYmxt0WPxzpb7JJHJrI98fIHAB9wltbCRfiG3zjhx++D5uyU/jisakj108LMtmC8/b+Q4yMhzBgHuLx+SlzuBuZs/YYERXZFxqn6GBOG5AQYdu6UjK0nNP25/y7YepuYWHtHLgGPD8Zp429UsMoJ2OIsnVTQH1nPYLsS6ngrMEMcsOcfGqDC/dqbQlLuF6LZ0Y3vqnKbWJVQVYtNqyT0hZv7/Otfu1VG3OOc+VH3MYAH8zal61EVOyt78EPvW9spv7095/iZ2oz/2ix/uH9oVXiaAUs9oWcuhIrXRzNbT/9x1/i8ekBeS0JbyAnmD9LqchqQYYzm6cT9yf0OSdq9dKBu2DjxlXpC+BpK31rOe/Ipqr2Kuw1Vk5Jgz6kLBb0WqA754DLusPzxvzcXAO+Y4RjnjNnDdwzZlTumdPVzZGHkbNyBZ4yuzbt3TejrK+UhTayEAiEI37n+pBAf/K+G6LmbPmQSXV0BqZ28A0mnep6gz2qt5EYJw/ypM86Tru2trEZsxIneIWJYDgAAb61VfnoSkm5WENpV8ZHc/+MjXIjskYkd9VWY7vfxO3NHbXqjnoQgWO30i5PAP5df+H2v54/dIOzXPCi/OVy+ttD9nFPZdmvQfQ4Rs9kd+lVtH3agEapwlSuxiLwWkt8CxbA8Z6LzJnz4FNrjZFk6a6wcM4AcowGfCJZaDga3Zbg6yJnZJOory2Di08Re+aLy2DvPM+l9WqwOrHzK+NKwelDURcCVEBeTTgafMInAA+thXPk2yLpuqByx9a+Whv0ttABOuCJL3GTAHSy4CMfpS+e4RMLgYXgAr/S0GoF/hqwjiS9GSdkYFTwGhxsgw5ooKJPfMJzjPhtnhfAF2S73uPCTpr0pGwZWODVOzqpvBh4bZ47zkaehb6ZJD3FkSArTRNFqLLsSomk+bKAFxds5Hjncpv7q7wMUqAj+W9JtiZKAqUdEYypMcKTepYfu4VV+xZVORV1AbUAtL8rdAQfeFCXwbUBOWlBfl1BhgAxoDoek2EYXCpL5gApDOLiciyQ/tNX2rVTCwaDr/rrijhpMggMJ5TShTK+XEbpwFtKdMjdzc0d9iIPXSlRaPxIfWt7yplqPbS9K53XMV1hPPSLo+dc2bjJJH+lrvcszNSDyccA3MP30CqCYuMLGqfju9PTfqVjs9txXSi8jzwteEWXvi5aomFDW5LwtemP0qUPyv8BG1x1jo0iP2Wjz7mhM7OAXlzUChk6OSDnNUkimajQJG9dMcjPGcwdY7Lz+GtDN9As7N+26/1yOVHOJqmUE33aoOOvfeKr+F8HXm5Dy0LiBi+L+DMJJcfDg/bgfZuw1IHFuvPtUz/qPOMVC0bnqTvYSB5+9YMZHM4Ib+cJbGThrb0rtyO+oi15nsmWBSzcMr6EPl1KF8ymBbC4AwD1+uLvRB/eWFS95pM5Cxx5LaUyrxKfSi6SLS4samcWfKGgmO84ZSXQK/gi8XQs8G8xYEu50ac+9LOUg/5Gn7FqIvEqhxWeEKVPnmkIUZi9sga2hUKBAHnS9o2ZxqkB+9LXHOv9PDJeUkGDqaEjCjMEwpcR8OcY53SlrG9ZdPDMuf3ZYv0kXfCL5L7Jzr4ZHj1+a9iofMzYgH6nXatDr4WUMMEBdrgCGvYyU1SdGH8dA3Fw52hl4Bt1npeY8AH1ayFoT99qFpyQy4bYlMW6MeRE/F+AvvItJhq+3F34da6FjHnB3GEr3EseCMIek4ekDfnDd8ckx3DAzpEjturGRMKBAGUfIHSuY9bxJdRz62s0NrTUkzR30KKGs+A6ntjkwfaI99KuLIQh/bAQfswhEzJSni4MjBfalPcKSLtSogKzYh/GgOAaJcWMvNyE8ZhwkXHChp88wusZe3hHXifzOzaoP8b1wzjloMz1T4ZyB4zA5yf2FKCBUsadaZACHQ30xqAlH9L49osbBqXUsJDdsCDVBxgU2l2Bbm2iKwiPJg+t1Wi14aornLSxpH1OfMIyfxlP9QnnKytpl179iYHf5ttv076OyPvIg5CJWDEnQ2W1e3DDCRv94ljjaqVP2OrY14e6wlhkXGnSH3w8b60HHTaB/FYcRxY6L8T+5zi8vYXyM29I94CP2uRdHTjeJm7zV201bVpxTsKzwbt0rI28A15h2o7wIc8wGxW6lIs5zHPhyq+x8AQMx7RaqQlayj4QeXT2Rsa44KOenSdtXCpWD+hai0XfefXrD2la5VQRSUnaxf2tNXCBM/gI93jNcRy9Fk8pNQJa5MPFln/nUN6UwUI8cdy7NooPaMfmxBPX9gN2fVMYfzRPvvkknYdi+or3V/glam2hn+cDkKFG/sce6BPFZQ1lTHWsulYXeR7rB9Ikz6G5+JY2Ya93I2XjYlv6rRWcq6Q8Wt/Z77njaw9u8KY0OZaEzB06HLPaJDDpOqMz8fiwU5y2FdZqnwyBJuNjjd1uH7sb2mZrd/qe8IwHFd49em0rZaUh+fIcms7E8SMy9X4Ed1L4EAU0+5TtDD1Xg/hGN/cZ7QxdhLYgD30IKX6DARx5paVdgLPYwpkAuHy1JelMPREvB+ru4WI/PTY0NGp1EukbPqW8AQc5wOYrzdKpXaj709UvoEG4DXg7NuBtonOsRwyfL3TwlRzz6B2b1PqQ82bkYpyWd33YOQ7F2EFZmKum6U08dGU8q3GNa5J2Rm5XfLV2MY4DbQx9tYMvZpFTVplVroU/g1d9T8Rl6WjIQZrMH8KUHnOrR7CnHN7JV8b7Ez7gcSJ2nMHt/YQxVHyfB1Cs21yvKSdzjvcSbymK4MpQ2lbw8b70n8kXDKEnkt4JGZ+gT5u8TPp2Tx817jsP4vCbhTh4TJgVGfXwqS/Iu3ML9mBMLP+Cjt1seDuCY93ISaDBZicyXv2jRAcM6XK+Mpjmd+C/M2fON7nOjM0G/+a4hEGfOTt9ElsvCDJxXphSz8rbXKEOGmth5x2NVeSKAg0VPbSx5wyqgefYibhkjeNviyiLd+RuHFV/J/DM6FI5MHz1DWhynrFN+PLRFaGL1Z4I6RJXbfhqxz3ue0cYGaPQhdfyXzhZEHLCgycu+TonyG01VMdVAAAAEABJREFU+tZybSI8CTfWqfeV3glTLuFDl3LBoa25RtnzoGY7bKJ2XThPHr6hBcPv9Vv+j2AMSS/LOVT2GQOaMUALP5322jS0hXvSO5Qa/q60T49HFC4TZwzxhIPaNMZZ6/FGtsKu9JRPCt54Sq1BFLS8GsGCI9EwXg0ar+V6JlFqLEGSbyTTMTYkG38H1M0gF74mV+cv0Cq86e0Q0ir99g/QFXy8546wv4t64GmKO906iuQZFAYcz4CtE2h0jneH10LmSNABBMGzsYvNBgebUQXez+AUprDcqU9+cbQTPLgzq3PnOdfyUwlAbpqVWD/iCZwIb8hDcKMfGjKlwefQ17BYmoEpPe/AOXPelRIDGyo3233c4DC7PTRxbYBrFTnBsw5VWw2TW+nKFWEWLgaCDEjAMpCsdE9SAiloRDpLIXAEC5wpfBvr8etTvvEgHRI7tJa4fbrl785ueQI4tm0Mbhb1LWpp0RjTSDx7kpuvvt7d3WbBMJBklblkFfAokw1FurvfN/CjHiTmRJA7QWPwGUkg14KjQh+Exg7+724/gmcMrzFfRpaotYXJMPiYlNTPiQJNu23oWTqFb9F3fePJ3XQDaMayggxKTZjO8cnEdLwUQNzjRgZ8dWtRYHATxzNPEa9/f+CED2gTvo2hzN7xmQ4F99IGDPFo52cMsJMfaDWBqWt1Y6J1ntfcisoYX09V1t/df4yP33+A/y1sF29nU25bZLLf76IhY21OO/nhhx/DP9Cnz5RS6V6yMTlarSm/DXIZOFcX2qVF8RV3T//QkAdY9K1HntbCQvy3P/9r/MATQHWjnVEnhXqtjFevyu5IUrXpD8q8YRMuSm1S7pgJPRtXIoLiRtkXFpJzPnFSDupFmD458y0pizUTjwtTn75pz12pkfBAYiyQB8ilr4Rzs/UkJmgLiPf+CbzCVw8DdGlPFjxbbPF63HG+QZaD8mFMa8gLGNoXYKLywz5x6+/6p/Zxs9uHb2X5lFS7HmqDFjwHfSurLf6ijCbi5dPDcz6x1w8H4PuqrDzq76kDcOy3N+H/tKE+gw9SSh2+8cRZ250yRi3RoFFdjmxOdgU5EqMspG3yzNRvX6yAGDvh48fwyd7j41P6urasDS7IUhq7AjbaZjdG/kHBDzxVvqPd3IZ8bvBN47D2p29vtsQB4tEALV2tcf0Yhwb423Bvx8LBJ4Nbjo5TJ8pNObpZp54zXgDL+dJ+bUgxefda3Sm3IwWoctBnjsRJ+97xOcf4dpX8TBSrHvU9YcqbR/tOzDlhD46HVciBki4yX52Q7cw9x/prxtJXSg317VsWL4cXCkHzFHOYLCw3jpguS7TyjV5x6k/aTWGA+VX4abPEOs/focUWgOtbiUrhSfkbviFi/nKDQ3pKH9/8JWEia+ErHxjwS2M+NPEVXPjrWMk/P+RV35Fe5ShNDTv3CWVDd8I6I0NpOUGb4wEQ4tI+jRWOCT7ainCUv02/mp2T/yNPIiOfkN+BN9NwA2YhF34Ks0BdLTVKbdCszcB83uNHnuYPLhzNAQDqmLPY7rfrr3hDu28B+RakcRehxw6bdZPDBznS16WMVvjGXnN4B+g+cYO/6DNwg9/wM0UpDuWReRZbX/UP7YyxoD3yNNinrcl36m5mc3AGPRCkk1xwTBua4bLEgA8U8AlXmdoGaHcR6N898VxY8leht15koowiCrzuw791qF1oBwfszw1l377RJsdhiJG8uyUX7LZjuPCqbeVNXNqa+l5SD+hGQpCBB8CHsa0m3gqtLZvXhTE5X73Cl3CcU7gxtBbajngd8/Dwlc2op4wt3jdGlD4BZH2mbThXuMZam/MbcLKWBGZXStp3z7GvJe2uILeOZgwNwAUfYQzIL+MK8eKG5rn93EYP6sK26oOfoexK0Q4YgQikWTqdI1/GwIN14vMBHibakfrnKR4yxz+F/3PrL59+ZtMNHtH/lZ+40GRNMBEzzJczR+EHfBgD1aHXzjlhL6lr8qRxCGpiqC028LCjFtoSKysyKdyQNvW+Ra8d1zP2J/wFPXJJrbxA5yE+P3zJt0v/+vef4uvnT+GvbInHMQiDqJ4M5zHtAF0WCO8KWC5NWXjqHPmQRheyZ8cit77WUAeOY8VAHlloypgGPQvQ/Tq/LwUbGrFJ/XQf6qavI/ps0Th6bRvh2Wb+Uj7Xv3PVt5pzzAnWMNpS31raRviBJvFJi4vKcdzGjuaDigqdOQRi1OuMzKzZ8sg8HRzyGFKAV8NYUZF/QR6lcA2e15en+B//4//Jv6Pzhi8b25TbBt3YhPt2OKR9+FaT9wAIfzXS5rmwTxn6oMc3Rr2mG13XsH4yt8rXAD5tU7r1hYZde+wufMijcm91pS0CnUVExbdKqdFVKYcreHOsc/fU39bpd/f34a+fjWxMDTm/5t/IvOG+dYXjz/j2iTa0mvW9eXpkLVKBCxrMZyEnzuS7Iw8Zp3Dz4shmhU0ZKBvjlvypwwjoKdBam2fhmurl5SVaralT7ubxw8d7bKSRIyIq92zCO7wcQhi77T6spfwbPcYn9SdO7XptMw+xoYl6yHrzDP8DsryDZ+PqDttqXItv5iGF9LU2xH5/Q9uBIyLfenNd+npMHjEZv7TC/UsrHG3Io5R/ichGHyOQespnxsZs8q/Ora2eqZmfnh7Wv78ExFpK2IKPOfid9YV1rrbk0c2dUmrsb3fx/cfv4jtqfu3SsRPxxA1a+Z85BwT6mFK2ytd+dTlStxpXO+BYjxgr1I3jzd/anTJyrPJWRvpMBDmQxZTrEXmQL+fY7LPuPrKeEp4xbJEfdNaVgg+VqK2G8DfYzcZ8WVv4Ebf5SZjam3XxeNGLfrTBZ0d8yrVLx5xauijA7Xvgdn2UIpTfZ/s/ijXSA4b8HhpbGrIBHYdScfN5Dnd933n6YZJTHT3OMAwNxTeCXqHV6OhTYb9l7HyFQ4CZacLH1sKPhbCOqYFpkBpGAUbiFBeJ0lfjHVtK5bAWYDoMF3HF45M45/QYocanIQrP5Jo44eNMg0GmJafBnhfnwV5LiYKx9aVErXVtnttajb610CCDj45noDH4iK86vkBXKQTGI854oAicGBkYrtRJ7xKZfJCDcPYkeJ1OGoUhfTmBH/KVvLBokV4ppRsHq9GgwyIpnQUHcxOuufFC/4DTC1MH66Wpq4l/XZg3dAOP0Cisa1M+Bdor/Xke0utdsUKz8vKS/lILMGrIr2ODTyk1fLJgkrguooJPI3ntcfANNFUc2rni8NVBblOwzDHlwu2QAWye5ywitAGDi027WHgi5/hru8pKnsahxUDQGMA1wH/S1VeGIm/kbDCdWGTPnNMZQ2X8ZdxC4Lq+LnzCvkwKdBGYlTEFCzDVk/i858Yo0gtxdAX4DFZC2pK6E8aUuC6bRdyclR1HcaMIvsh2KbkRZ0C0nfGFE21ykXBCBiQQcTqntZqJ0XPptV+5y7MyxWjz17len595krwuQtMuoN3xzusr8oBefUB8J3g9Q3tPn3BSP+DJBR0TJFc85ABGAQUeZuQn/8rBxCzP424fdQA2c65fdeVc7zMz3pHHO/icF7A+1BYV+WvzpdR1GvCDe7XWlI+ytEnrhFz0ha6UUN+lrGMSNvOMIfpHMF+52KRfXuVzIkGmHUF/8En9AYtT8hpQGCy9NvukQbtVhkO74GKM9CceB9GEw0HnTnv5hhc84vXXmLgZWVCWyobhnPYunAb/Hz5+ZCG3SX7l75oYhdlVoF9kUTnqW5kg0an3hSG/nh+RrYveNxKyPKjDRoHneOeiQAqjiYXBMWYKHzdDnNcjA2NI0o2MLRp89d8FbcJHto6zOaaHDo+ImS7o46ffBQTmAXlY/hc/9b4yOwNf2rQfj6tcSsqtK/gC9n6iiMwGP4BMuYhTnUd+wMlYearaUF0pEZ70amPajHR4x3Hec+NRfZy0Q+lAP7+FL09eay9ukgnLedlwgDyi/wsJkh5WqWu/N2x59/IDiRCzvTB2VOhcF330i/8qV3iRToyQJ2Yli+ChXewNgswvyo5TZCG0CG1EfU/ISJnb66ZJj24qTd3rd/Ji3NTuF+x/Rr7SC8qoyG5kc2DcDpH6Z54+ZBNRz/WAfXospZJvxFIIMyX8161EkzPh++w9+ILIM3zN4JFu2zd8wCjIQNj2ya9NXtNGS0OmAqUBXH33rUWjFeaKgZIDtsADDgZnHpY+7xWYGvCLDXlmd0c8qi3H6vfa8sl4ij5OLNy0D+cwgDwzUYzTsLt3bMN4CAWSeWk1lGltNVZauAvLOT84X09Cucn3/9dRWivytKBtSdc/wHnMB2Bu4lmsG0u1T9gIY6K+K05ldUaeFzSx2tB6Je8DPJdi/CwhjspTfmXhAtgHANv9PqwDjD9J7YX2dWwjh2dvWM8t+MSZlvNbwxa32QbOa23AL6EMGjg9atfB5505c9r0jEiXqK2yMXUf2pf0e2/G/lbU5Evig7arLvSzimwGYEqnbbMdwevGQMXuChiu3xLilN+KLdm6wn3sQRzC9zKCPk70A2FLq3F8u90Ta21baGyMKpHzkG+XU0ry6JyhaT+RtZt6UbdFmDRji/S/stif4Ft8Vz4deyJ/y5vn2sMZ+Xg/az5sUJ/UN8/QHX4gnC/usBBSsG/GI0jBhjilp28t8796GGpDPtu8TnnACZMZyxTo60oBKg34My1hMWYARl8r9/gyBmk6gYtfvwW5ttrCzZcd9dQe+1Fu6sX+UpxfsJsKDWNImzy6KSSP+vL+9j7M7cFngZcZGannd86VnSSBmHw0xxuba95j6IXMknwN0tlFykMf9r64jAvKRFzK0OMaflKCURhY5QFeB+pNNz21AwwJESnb1UYTmTKgCTeYKV3C9C0W88WEHmdsgyFhbZ3jGCR+G6eA8S2oknKwL/jI7xmer3lO/t7YkDA/EyIZEdS7Uzbx2VGRuUdSDXosCW9A/hvjGTpQ/gM8FekEtnDEZ5/xu5PxFAEjJJhxwefSlTAHZKovKEP5tQZwbcEMxFPCzaPID3KSOZCUgr6Brc26ef7KRoy89a2ua7tgNvgKMq/At/WtpX2kbXqP1gEXMIwOckjkkW50PUbr8UUGlK5GY/3Scn5JmmZs5gU/86FH+pM0gaswuStCVK3oVPhcD63Ca8Vu5qyHX9gU1x8LGJ1T5Ke7zAO29lOZYx7c8sDUmCV1sq/vqH/HXOcjGWDzE8F2pURrLYy1IzGrct4hg4gVPsaRZ4VxNuFAZva5/lEfA3NGNzyIf8LqLlNh8zJuzT+ttlzfaM/dhX9zfuE8BwqYpn/NxNq0XY4F3NrWAI+eS4Njzth1nouIed7rod129Rfva8vGOtdi1nX22aw7tGvbGXv0ernIUz35B821Ff98i9eOA81/+l5lam4arrhLDXlSjhWea99hZ8igMLp0v2X1P8H6vVyUfxojGPTFFpIEHUADVtkmrjPKPf8vAzSMV5zTDZB3FhWoKHSCzdBi3G3XtgeVkFwAABAASURBVCHZosiCYgVsspgxTM8NEB5F7VF8WaxZjDGmxyh8+rshEBYGXHdRxemGgbSZeB55Yu0bAM7XkFvFiAJqMJoddOy2ewJNIzAABWTcyQA14HwVWsuVNpie05gZBL6GUzpfGnxzxScx0lKBL24XCu7qWry5weDTQ59mbwwGjDke3+Lp6TGLDHlt4IOk3ORQdgYmd1o/fvcx/B3tzbhDwguJccpF4oli4ZUnQmsymmCP4goAfWvRSG4DwXJg48ejcCr9g21osYFvn8pnQO3hHXr62mKAp9wQY17yHiUDrcFE3lbaGV8QANTkT8UB3qHVTPr5BAa9Cjv4TBTOrzz9OrEgMRgaAH3yqk6Uk4n4hqcLmXiU8aUYZ2pYeKrLx6eX+PLlUz5d8feAH5+e8kl3PinBHrQZ28TciY1AZWKR9Q5OE22HDi2cR/iSd+WiLYhfugxABipx2l+RR0VW8izvC/at7m3OkYeKvNZFN7aM3BBV6sAx0UUoR+H0BGFhCtu5sOhpFGgawGFrtaXN9cjx21jkO2Pn1138I7x4fpXlAk0MjwaM3XYf425kxpJvxPhU7ESBUoJ/DOJnvr3xC0/6lKX2pf1aHDBptSfkZkB2wWHzabW0Kgflpj7VUdKXMJVCkdXk+8TmwtvbIRc70uZC1KKOFJz31Yv+zUVYtOW1kgCJSWfOIwUTfeJRX8qv9CVKtdWU0QC/XGWBpO7E43zNUNhM57smYXmzec/GjYShzM7gc/4R+3mlEMi4Af1r0YUv1Zo64gffNPj8GwTGmcJlz33to6BH8a+wDrmxO2Hz6lrexcnwhKHsKpPnhUUlsdEk6FNkC6j5N7pWP/J5/dtQrfVRawvlsEC3cj2rf4D/Wghuo7YaKkRbnolV3M6vduOviEm7hV0P7QM2q422gTmlpE6O2EyOucxV9z7d86j8Ju4fiFvfYDNPBNIkb9qI8vbNMH3TojYbBe6BJq/eO2HLV5+TF/k92kcTtveUh76rXXh9JNbl3zx4fooDC4O0H2RggY+2IQOrgB51a9sQAysyq9hOQJQ6EvZMcRNRUp5bCmjvae/H4yE3T8R7zjGMKjVqvzampG2fkIFjhCMfxnZGRgXP0NARA82J2rhjg4/yM1ZIlzaqjUmzdqH8LXKUH2TmJuBMvhQ2U8PcYNFlcWf+2N7sM7Y4fsYWtH/znGMxMkAAGf1dfc1+x1Z03np4gU5pV8/avPnJc/Ep566U0K73LCxub3kafHub18LRBjr4K8CQrlU2yB3YfatRafbTA5sL8pxDWWkfUAUIfiJb9WAfoEKZKLe+IjtwU0EzDomWGiPFrzwP6FKY6ir49OAzPmy4XzkXlvpdeVgyZ2mLzfvAMfdK64a8d3f3Ie7ubnOx77wDvp/5hCf46kw4Z+Q6IcN8cu3f53p5Tb9edS1tJcQ7tJay8U2CLbiCj/adBTE7UkkzPCl/bq1fhCjeayvIcqSGub+9+/aU+XB4i0+fPsenn3/h+Es8PDzGgXgxY+/CSn46/BaIkJqyXtA8l+u5nWWl0/HKeLvdA/+WzZebS7sPn3pbizlmRi/yLgx9Z7MdYySPV+iTb2WrLnuu/SPHd3f7fFNAu3SDXxvta0Ou25Af7R3W0f9MTXNM+QljYMz3P3wfvm0gXQUjuMrChYIxxjrPo2zUWjO3affWW+JW9/YHnzODbJxi/kCDPmmRJ0Sw5jbiiv6Q/kKc9RxBMb5mzeMbAx+os36Eru9o33TJhuCJhiRT39I7oHNrI8jOeCDtYE072KDHWtfNIWOatcOH+1vk0SBvSRm8vLygy5c8V5/O164915f1Rf1SH5H+Ij8IUn6k44yeneN9jwCGj5L0DfhJY2NffRhTxJ/+iAyViT5QGzwzbsRe99iEvOsP1rDm+RVPhHnEcxtXK46eucDXjxz/4cPH+Hh509Pr60aE8rEOFF/+j2PUBgsbe+aSP//5T3Fzcwu8uOjmmDaibVnbHMnHnj9R4/39559TVvKq7XiUnlJqmBu+8Q9/2oR6cMybuQZ/OaG71PXKQIjUOLWBB+NDZZ7whOU8498Zv3ectAtTXnIM/qFNmis+P3yJx4cnHpj48LZE22zwhdvwbzndEDc3yNc56vVKY19bVPFdaeEoXvPa189fwhYofGjaD7ETOlba4Qq5C8e61qO06Qt3yPHu/j7fsJVW56ecoJVZ0ah3B2zS8wW7AeX/8jUYXbrAjSuFuUmafNBj3eA8bc66wfiwEIOcIUz5M0b+Qm3+d2LVly+fs47YEjeMAQ05eJRWda/ejefbm23soGuA19qBGMKhBAqXMJ+7TjBeacvar/hsuEFo1953nPo4EJufnp6xkwP6OETSDCMpayfQKj6kb2yJ/zvq5ACf4x6+fI0H7Gz1t4mQABUA5mfm4ZR1qaGvqNcd/iI/rVobwj14ZmWdOLBJr9GbcUwb2uBjzvMtlg38ShOoIz/MKcBWBgO1mG2zHYnR+9yUH7fbMObd7Lehj+7AbWxRWtLVQ8OevlaNLfRKNK0AtyLXcct88FvnV8bYL17nGgc92tcDRxl7DpRMv97TF6yxJmoRr6VduI7Rbr3/Tlw132lzJ+KqPpT2gRxQJl+sh3P7HO84498XctvP2MvfP/0Sj1+/5H9eom11USLxSBN8lPCTTGU/XRFe0i29rfahLziHrt/9d5XHP4VNQwDKvOBORXh+Ua6nXSmhIlzg6GBx+aj8iQXR1UDcVfZWj1PafGpl842PnI+xpjNgvDqQxdVuR9FLG7gn7NWAhcIVeN0R5Cx0Rl/x93VWNxmeH1/y9VtfEZQGyKU4rDTDl+Is6fQmCo1dGjVE76zQcXIcOpMyi458tZ6jY3McuHtoqrWGhigfzhM6tkwM4Iwxnmfjpoar0zWM14KCLpAEhUjL5n2bY0w+Y9swpIPO98jkxGOAHpiJS4a4K/4BpzfYC1NaxKfs5cmCysVIOisLfZ3RICUPbrJ4PBPIzsBT04BcvwqCJj024W4uQb3W9o2/rhTOqyrIxGzQOJ7WxC7Mvl7uA98gcSQxW+xoUdxJXN8SD4nbgJzztRuaAUjg0qkeZ4KNfdLUV2SftIAfSMQHkghQwdnTP5OwfGpDNOIp+mUswrEgsbCVHshabQI+nC8Ok29l/o4g60Joy1G7tK+Cc2g1BmVBQsnkxiaWQR5B5Fs2bv5BThiA5dXFr9eVua1J68JT3hfIWmJHIjcIn7A1+XKcvBlwRwJ5NpLEmlBb9My3MOxKgW5GdzQJh5EFfuWZnqjgUmfCyn4CtsZm/247ZtFaWwUGSnYCzbE2+bj2pqzYcHRTUz0xLKR3aI3jOmpCJ8rS/g2wTVrSqa/Y5KuUCu0NEpYs/rRD8i2qLaBbm2xok8KyicsmTTbPtZszskJ44K/MtRWS15KydwE2m7hyQIQxybnaovFHuOrEhmMBEtxBK7SOhtx6GjeyONXu1iZ19jKGsZ7ZhAtT8AEu7K7akGtFPu3SPLdpD622qMBPEOoMOnFrQXEGJPq0TTc/hV0YOPpGxriB1wJNUxzYrFKuIvW+k0/oV7s7UES7AJE/eWUS3+IQiqRjfKHg9A96OxZUYeF/g31vibkDtCU8cJausmHWiEtjjNjf2LYcNyH9LkIdhySUHLA5Y44SslhUBxMbsm70Gl/VdTLH6K6U9MWu1BCGCxXlMVAkWchqYycWDcYBNxW1u3U+0JmrjQEmi9XD5XXsrgCzSW+FXuXb8tjDj60kroot0No6ZoCnyn1lmDSgqxIWcpEb7cZMabHgWWkPPiVqrSmD4GPcBDVyqlHQO10seCc2C6c8yt8WvlwcbSjIFwClL3TIq2dO4UjrnbuqKNS9m4LC6kpJfH2FblpX1kGFo01Y6thj8JEPbW4Ep3PoiugizBcdOLoo2eXPyvUAz8rdo+PlrdaW/HSlYGtzvqEXnIvPyeLKeMKibqHBkt00oa72q76U3wk/dTw3IYJ8ywlemj8ZucYeYOuH8qHdvhPDvOc851toTmy8mYfTFrDzxAuUAj82aeg4T7vkmHrDuAf4q60yki/Xy/s57SIXvcTsLfG1IlfbiP03bKKHHmVjX/H1faZev4uIFqij2ZcyKQXe7IMzaMs8y3EiJuq/yk6diEs72OFrrUKT86BJOOpAnRXw6bcvr6/xRK3x8vycmwVX/nMjFd8/kl+Vj02/12bSTqHPvoW8qTyFLR87YrK4zWPyaH+OQz8zsVJ/fWeO/Y5vfUs5lQ466VzHfmNadWUMl1Z1YixaawpEUUraj7LhNK6f9VwYCyIp0cY+5NkFnTG6Q2+lYOc0aewbuDtsBhsTx0laqVN8c1J6tDHtRT7dBE0ZMGYhV3n/2ryv7ZyIi86xvytYTU8rEXyTnoJO+mwlKkdtIPioQ+dwun7RGTOZU7M5rgiPNjRiQ2vRrkd8vq+NcWDhuwIowLfVlLF1XmNOZZw8V3BrZ9It3pwG7OBjXWI9Z2y8NvVvP6oPip/02cxX2eGkCP1BHamvzJ10S3P9DVw10yEN+69NX2BoCF8Y2oiyVibZjyxmHmj8KvM5SMQZZwFF7Jiocw60l4yp2qh0vFkDoithrLjQNReeKwdOqeelqKSswg+X2qOxzMtkbyk4Hl/o8L8S/8xDrp9+/jubp3/PXy884ofcSvq1FXORawQfdtmkRWMWb4fcbepW2MrfOOxxSSDYSqnotoU6Aisx/hjPbNA6RpsVjkM9MvqiiyXclNPHN8SYHj1LvzDPxLoJv5uRhbGrQoPzvP/rUX/BL4aGHdW89c4c7eBX+rI77wvDDT9pSHkB07ygqksHVE56+gZsrm815FmaU8fELH1kxs8WhFAK92kJi3keUQO6mRWb5hbCbrVDLn0U/l3rN+WtvZ2oA+QvYYLI+RDKyMiPOXQGr7rxOECbD60X/D7542gtdHg+hLD7vn3LG631iVdgEzL0gZO274sGN8T2PRtyPfCUtfhFOFi3kx+tqWTCTYlHHjK7uadPGWsylkCrc5SL8+RzQGZdwkP73M97KZfKEGIVP8WV6yhMU3mVi/y49e3LFHi4XqpfbIRxwneOdOkrykqZAoquBXta8KkZ8RXWHyPHYNPtGPJ95CGZEIfaYkMeG2it1rj6uHQ06LdVxlTuJS4nFX5AVE+f87pSWG9iAdgnnIZ1WetrGHvVpX0i/zYfWZwBEcDpgKFdDRwLPDmm1JI5obUa4vdYShd+zsxVZp5L6zUOa8MRAOSG923ihSp6Iv4FGkus94PPgjUCirPf5/dXTv+L+dMIkS2BHXV0ktFxUggPdF0kXlBG7TE2muc2DUGFnQjCOtUJAzWJaNgFxZWrcTC3x0Dc3d3onCRNd5G3PO101/iOp3Y3N3cx7rYYUSOYo2qc3YUGhEQtjf4KqpLFkk/0vrKz++DvVD48x4EnakdoSFLBteKt5imS0swT5WPk33BhjAvE5Jcf0mngeeWJwuPTA5tJD/ECXIOExYgGqcFPnD3TAAAQAElEQVR2Jbn5VSuIqNaayb1vDT+hA+Ty7iADyUhw2m43XtJw/qHF9alErZwjg4G5HfJclnfonEJ6jBrC7pEdgENn0TldxG2dAxzv6VQnNnuk3c0wF0qev7HBMr0eY+Je6gSePdepr02+EheUyVkH+aUU5FzDpwo+ARqgrYfHrjCCFoxxnoFTWb6+uCPvHxmOaASiodWYCSZHEn8mBs41oNWZl+TPNzFeeBJ7OPB0BTot2kwIgh+xiyLPTqJpfT0w5duFlTIosf7rOA51TLzank+WDFwpr0vQMVmY6CYSafAptXG7YEORi+Q3+iv8+cTie54O+haW9rchcfStRWW8+tqMN3GzvYu7u3s2cvYJw+Lm65cvGbClzQXBE3YDGoJ2wy7GvPdA4XBGDvfYtzbh0xRpcpzXzr1jkeJixSdq0nL9/ezawys+A6vrrwxaxGNjyYDyQWgWlj082LgULPRV8LfY8JTmqscKHMUivwNybq1GqxVTQ8rAVF/XNzpO2Is49HVtQToFLN1nfNL+HZu1333/MUbsUXtzjvZYwKOeICJMnNmAr21ps12pgF5twaddaZcU88L/1vRLZDYzT95bbdDaQjrsE5fyfkd/CDl56ORFAMydoVF+jvChDQSCabWyMVVDeQ3otvXAG4gzyNECxnHCFgTDE6bn2q7FhnbvdQVObRX52hpHGvZi4TdwT9gD8s1r+vvWgFXh2dlEMvgvNM6wwSm+fH3KeCZO44XFjLKSfosV/cPJ4lf+B54uPzz4v669UZhO+ask8lvBXWuDVeIjfvXTT38L/xcg/xc4f2XWolQbu+dp7rgbw/ElamBh2dTZbruPG4opm+MTXseYcmmMRFyReQI5v6MjC7rpOCct1JMhX+q5lhbOt/XQZbNg8Umh/qXeLGjcwM84wuJ/AZ68D8hMv/PJobx9Jca/wLcyalW46LGnDWuT9trqqovW1iPjGn3e6zlW5KNOxN1zrmkdwenf/zqxaDSmLTAnfu8PxDPHwhCkLtFh18LQBtWF/u+C3Va4l3yRuwbwO4dJ4XhhdaUwH8kUmj7N8WQxjH069jpO3F5fW1dKwpCuifHaId6afQ0b22zHqOLLqgzYjOcn36KmosCnPI/QZVzZclQe+kCVDkbps/qvsigFedKCzxldnPCvd2ic8Cdz5nUDEzHx9HShKJ2xvyn0H2XCNHD7E+OIfzDMI13wqw27eXACnjY9ww8D8jV9c9YBm7X5d3SSHvKXcKXDuYJQPjbl5XHV2xQNGVhXOG6Ff4haW9ze3cUHYtTHDx954jqG+nTB4FEYA2NGfLSh69r69J2kHrLlR3mrR/s82jcjC3UxYTtH7OZErrNP+rTvm7vbWNuePDCGmgBcglD26uObDbHJ8/b6Fr7lezyd8KF36pgXapCnfPvglfwqTunwafY7+vA69YABy6sykDZh+msq2qGtL1gKtL4jbxdY5h3HSut1/NBatDpkXSX99gsf0IhyjdFH9PBqQz/mfOE4Rt2pg67AYalRaolK62sNmCbXHxmyhPLVTnfIuR/aOg686mCz3aK7MZwwQecjPq4tnKhb1P0Jfif6f9tOyF2+7TtxX/uVHtsRfWhDE3MACq5K7E3OoAWWzDPJHBiLdBd4b/imdcsM+7bAtue41nFDq8QT4cBXMK8rof9Iv5taHoe0n4r96D/CrdGY1y58+paDtjGQK8331r3OCz7akrRzmrTq6+poOh7i8PLKBsczjRyB/E/wqy3MBFrrOnOnjDnfpq6tW62FjtilfcKVZRfVbtTLV5H3TjpL1B661RlGan7RN11k2q752XnqxXs25S+N4Yd5E3T5dqX1z+vzU7yyoenbJepiHVei1kZDPuDyXNl41G4rfT33i3SVQI7ojHOkHWtDdzDhBuYTueCnv/0Uf/mPv8Zf/vpTPDw8hb5xlZs28HJ4iaeXh/j69IX2RJ49spmxhPFQH2zg0kaVhTK88nQm5hVs2I2JG3LhiH1Kk/d/+fQp3lgjFOKmcj1dbayUdZMUnQzA3VBzbXf7aH1baWfzCtKxLQTFN3nuGuiRf9TLmKC+i3D+bneTNslyIPQ786MPcdSBmyWFmcrKeOf4SBj87GvUYYUnzRU+KvY3YnNN+6zcg5BTxgTsnCPIU9YVHnJ8X+KbPWBYC/I4w1dXSiiLPXWqrQDL/Gc8sJnH8+1j5COdJ/xMWmEaKJH1gjJ7105YH2pXFRgVeenn6s+jsL6yBpuhzfsrHzW2+32+NWOfNB1Z653hZdxt44YHq/fEXO+5aak+tXX9zDh8e3ubPL48PedvY/gbGa4/XvEn8czAmdDlRD46wy/iDW1E3Pqa+JblH2E/gNYjLGlvHPKLWi/H6xmXZWF4yfEJBzku4EKUIa3eELd1hy1lxX19WNuSHqDEZkONCtjj8UQceMnfinCsujYO1VaBhz0JmAmN63Hc5t90Mvb2yFlenKMyPHeudqHOmcIaeeVmaC361ljDTWnT0pjjrzAcfGmVvlZbNMYPrWbsEpexbovv3Obbrjf5tqh2iDASD5bO2IqN17RX4duUjfFnRveeS6uovKfs7VuWc5wz+Xnn99mwmH8OY4m4A7eNg9c2tIbtYIEY51Up3Cagzpd+/Jt7CwauclW0SstdaY2Se7MLV5K6CnaM93qMR4MRpgafSeP1OXRgx80440TAOJHIdBANw0A8UQBomBUDLFiGRn7/8QMB4iZ8gn3tLwRAzdonAL7V4+L26lQQDltLGrpwLW6lw2RksNSBGobdlUJgXnLnVZ77VsNNE4OVC1v7dCTbhgLHa2m0nQgoFRpHnNGj90Aa85niAiP3ekAGHt8p/pwzISN3RO1H4txi0wga1IObG0fu59NBnoj7R6flTXlIiw7CBJyrZLPYFqZH+fVe0q4uCNDico5PWlJfBd7QlX0950kziA20J2RucFYXBkTHb1iA7EiQG/juSgnlqM68t6X//v5j+FqksklY6Mo5NwTz29s9gWFP8BjD+cK5u72P7z5+H24q3DPXIFKRzxk7OPIk1NeMLUpm7Ey9iid5QnEF2JAe6sUnP6+HV5LngSf0bIIR3OVpRubvnCsTm8XJkSRgoeTfstJulZNFgWOV6cQccb5il6/H17DvDKKEBx3a0zObWY+PDxSJDfo/RvLKGG24lBoGQjcnnp4foTRYiGwhu1AgTykzdRIdXSzi1IlN+Nl4KsIdSEMRfD0XiLxrpz3ysc+xK76CTBut5hx1f4LnE36k/vwD3vK+wiAAY+O1rmMj4Zc8dACFhdBvtTE3W9R9yoV74q8UCwHhPTRs0PcArK6U+NWeOIf/Quvp78FTW4W2RkPvFiWtRaVfeIBdvxi++rVfu9A++gosGzTqoxYg9MDGkonqHf7O2EmARzoqx4wzQBSOMUIa2zAmvggAcS9lD6PikwYT2oqv4aozheMhF2PPLMQm5HiFLy/SoNyvTXrcLANsWFxoa56L31jiXNsA3/J1R2HSWmXRN2F2FgvIpta0I+/rQ75VIi5xMEhwUZHZdrsj3tGQu3YgN9I3E3Pku+Gbt/d3sWecuC3WHh+/xKevX+Lh6wMxdk5Yisl4pG+JYxha7Hb7sIBVRDP2v1xs0KJB3U7Ej6u8xOU8x1nMeC1gZWlzXDZkfPUb7VEbvMYKY8JmO4Y89+hYOPqxi1ZjXsKjv9JKqYHJ2RXqTtwYAWItYUFs4Sa/Fbmu+AMbnlN0Xjv/WuDWWkPZKeO0DQqtEsR7aLWQlJfSF+JTS52I50r76msRBZpqa4lfPhNR0F+AVKCV8zNxQnhnZcm19ttX5nAu/R1Hv8YWF1mffvkUtq/oSbseGNtqjUoDskOzdaWEPKuTxB3rRz4r97RPbUeZuPj02BUt5TIOXtWp97R5feTm8jDGhzLagXoZiO8NGrpymYt/MjUG+tSZf4z+hniu7Rvrd5sti/4tsh1CmpVRKXWVEbK1TpiRibxIYxclCarAk4bUX0V24FnwaW2LaTm/A44wbZKj/NSJf2/A/6DgK5upHg/mRxaBb6+v+bag+hKG443ZM35ibBd13xr0jlkw6zcJG4pSptDAaSjjlQ/yHLRPx3dUvYRyVkY7crxyUvbmD2lyEe5RfoU5gMd72tHd7X38+Mc/xH//v/6v+Nd/+9f4E+c//vBj/nH3PYssZaD9ybuyWpCD9AjLPm1GmDZxKssZnlwoPmI3ysAYdGAT4cimiP5/VgAIzfEpB+KZi7VpessYKgzv2bRZ85D3T9Zf2i7znSd+c+cBuOKQxxmZeM+mrevfPpA6MQZBEUutteZ4p37RplOm0KL8ChfXN0scGwsdfOVtII5pEyPy9ahc7Od2fnv8T7luuK8t7qkttsTEEZuVD31KHvJhIQ9rvrJ58MwiVZoF0LcWI5vhwpV2bUI5TvBsvagOCjanbJzj/M+fv7DB8UJuOMaCXiZqo5XXieHYRG0hDbvtntixDeNNzkc/J8aekIF/hF58ya+EYGeIN87A0z7skv56eeNiJGdIY9/wo0pTdpejNiGfq42bR5wtKXM+WDjgBz5IcDNRntSNdGiL0n/FF4U5TJUu6wZhzhDl9Qzt7+RYbkcFr/zYb12g7jfIe0QHthkexGc+EqLjK3qasSHvydfQKjF1pD7cx/3Hj7FDbxVd9MAGZeSm4/MhpNl5xukN8DfEFjfdat9DRxfjMOQfx729vw8fbginAUccK18wxYkwtEXtVR95RibWQyf0cYYueVEXHhfoX5gjjB66PWqnDZoDISk35WC/R3m0nZmnrb3jV86/5ifHbZCPPq9vz+CzptSe/l/u3qxJdiRLzDvtcDhizcy7VFX39PRwZNQL///foOmdkoZm5JDT1VV3yTUyAonA6PsOIm7V0EjjizQtVtzwBODL2Tc4kHn1lZyL/9hv3/j6ih1MCbqD/IKuS1HnNjrCxjA2433LRD42VyY+crX0jZe3cZjFjXaL2tdsCYvODr6GpOmGvLtjA/QCk7G+tnDzRJob/ud1rTXWnJsnlbHnXUT0rYY+6v0C5WveE6YPKQMVmbSX8J5G2UmjPMuncgZEZFwFvsfKUV075lvBUQp4qRXVPfSaO9Xv7mbv0vAB7Fdqb3WqvXbIJvVMvWYMdKNJnoW52a3JSX2uG7HlI7FJfUMdaPxZcwzVp1+f4ME4IF0b6ijloVz2+LUPaN148tocBpksw/e6EplToVX/3243sWIDTr6Cjz6qnpc2hve12p3rndOQfVdqXM+lz/sZfbyWLvNNcTJNPXsP+Mo9zJLTrHNm7v3QSavhPKYBqwQX6GbOew7t3o1UzCfUy4C/9NgD5OUccZZSsRtaKXl0jvayhh95tpYwJy61GLJjfgWn+hGvfty49jz4TMqSJt/aSa010iY5Mpw5Wp2LG0EqksxJzn8b35b7JCdmg588/jZ//PW4AzPfsGkwnqDaVIaKuTbFriPrcPY5zz6bRuVR4+gxHmE5R0NPIyUwsYkHY8507wAAEABJREFU+BJpBBiA4wZEnfjp4ZmbdhyDIKnRawAmkjeMx3YkMXutYdXaEsaK4OBfRveGao3j9cAEdUhD8DHoPz8+ZzIUXtJEvwanQwpXXugCXlsCzmZFgmohHte8UjScCWgarQZ6gj6Dr/IZSM4mJ51CGO5mS6M8d6UkHHl1LBOqa2le6zTCG0mwPtHRUZSb85WLm52lVKemE5wIWibXa3u5/N0d4TrJuRWcrk+4yE04MBLS6hx5lWd5V7n2y6fNROYNofO6Ujwk3iNyN2DaUg61hAV/PlH2xolr4Z1JZIVzizH/rpE3FOrEX/0Tvk/A7DN4OmcgqbhjvNrueGp6SwH8Lt69+5C/c26iGZqbUhM2cQwD3ZKwsTK+SRxMqkfPJVcaLHIsyNR76gFZKwOburRvKYxP3HwfCYo8HWIOoMIbTnUgHNsJeQvn6fExvKk4ab9sninDpZ1zV/6Bp1Cttbh99y5MABO2Iq6CLEz88m5CUt4rihglq32IQ7qkf0J2J+Qs/vmSyO1TP+rUOUszyJe0K+ELUzgmhK6UMNn19WK70DtScApTnu95unKEpzPMdtA26Cs9yaITS2gmNOwNOOI6kSjz6Q5rRooleRIfMxmWi4jal9iSGFrfWAucXLsce3B0tFLAQb92oHyGocWA3egz9gFM0wN0lkN56byEy1yTbBcFtCU64PXA6grXzJSmbMiv0Oe6UmoU/3nNed7ksvkzoKOOa5ElJvTEFygRtdaUqXbdmKdelJVPjpTdiC8VZjrPOCB85yj7s0AYFD6izaf4zrffuQtNheRc0E8L/UYfGIgd2lHSDX5jV4VfbcRfOVxjK+IDrWA9hE8nbymYjXd7bhbzbzzB5zydQzk4SZ9b/qeMXVgwq7vP3AD5N0fuuQnSHpwXyEj/sSiQlwrfq+0WfW7D+HmNwcrKIs8188VXpFk3dE42CmDHu1LCMc+FKfwzuvFceRjnLMy8yehKCeWtnuVVPTv/BI4TMdE1wrKwUA6eAx1ZQBEy1084ExWFSqEgbTEMLZS5czGoRSbM9doWUZO+vtVQThY14h/gHXF8u1llSc4bsBvtNGmHpuPVD6Bdulqt4cecKE/OU3YFv5B+dZI+CE/SIw3CA3jy4dH18vzCjcmXL5/jy/3XfFo5IbcKXX1rFH/S7cwS0imcWjmnSxzi53T5Qps0KAf50qZKYX2wwUVskS4nam+DfoidKYMsWvd79L+JNTlwRfHqWyWur/DZFfD57Upo02nHPH3dbm/SLlOe5GCfWupDtTb0Al5kUVwrxwhW/F4OwPTYRYTzzQnm0oF1kBrGKecyjJgKMigcgeciJgCKGD4Sgx9TXo+PDzz5f8ynpJkDyNvelBkbtdE3bPSEH5+Is28cISfka0C+0j7gj339BT4oUtb+ADP1LvIDxogdBB9107QP5NRqYxobROhZ+359eQ5vILTPgTF1kXoCqTcQv//h9/Gnf/N38ae//VP88W/+GD98/318+O597PFtZQEwzGXiZoQmo+BTFm/EZE6jby3jiXJVHMJ+IE+5SfFInH9+fgH/G/I5ZnOtc4XreuVgraJ83IARhuO29EHk4/h4sXfX28RzJB8sD08OwB6hkQaNk03+Wesm0dG1l74TdI/0u4EMY5CBIXXIE2JcZxzl9Nu3lBr6iXrZYovegAwXnrvCWpq6c86KTZzctER2280uBvRYGPfBjnXDo3ZBu79/YFPhOW84ROR656obeTO2TRf9yqN9BdvVDqX9Hr/0b4o8P6NbeHP8FVuyHlNOqetW03f0jTV2oT3Jr3FPWVtPWFe8TVP4kU6PrtVGPXpdKvzDr5s/K2pc+dfG9Ots0IUUAD2Htah6QdQstZcMx4U0Hw6vmY8OxBZ5WnQ6xhu6sNZb8C1rMM2Ep/6FeUaX0qTfCL8j3qgDaVZf2rkxuBFD9F31BAFhvpz0EXRQ4aOjCcfm2lpbqLft/oZa7324aawOHDtDt5tU0mtzjf5gnliRm5TFBnmsiVnr3SZudvswl+73txm3nCvOgCXh2YShLR7Q2/PzU3iUxhGbnNC3NC+5DFnCs/za51rzXt+gF5vqgGndpt67wgWTIJefi7zdEBt5WKlMnDMRv7Uf7cC3Ubb7Td7YagMj9qNMETh94h3DtdqI8UqgBRw9svNGXZ0TgOxmCVrj5iDtFR5OtDyHGOVuUz9OVhYDMBIO8AigYZ//A9ge+Rv3xYNDAjdyLGWN7a6J5c6t2JoPG4zrzjfmFWzBsRVztNUOZGdkaXwSt7zTFdK94PYKOTFnQsb6vD2l1BCOubRvNVbcE5zh44UYUyLC+mWF/6tXcQ7oYk/dw1D4dvNX6hofwmqv8jFi188+lCUWKmf5ksbdbhfCiPgdfJ6pC9iwDUaRSS0tpIMfuMAc+oU0jtNb0rZ2U5k4rzy2+13sNztsbRf6pLIBDDBnlpfMd+ZUda5PuCZtO+R9QtdTaHPK6Ix9zGCU7n6oYavIoEdf8omK82GitmR/NsacPyPHA5s/B+Qkrc4BRdJQq/wovcJ1Dc/OzFc2xgA34aAmlLl+WEr1MmOCdAm/Ihf1Ku1X3cvL0FoMVfg1gB7apDq2ji+9PTTW9pVxbESaJvWNXjx6rT1Xxjvwmnv0G/E6dkYe6n/CBqxTzRfqAwE7HF0XAfg8/y3+UFf/+nxl9BPtgt6AObNTo3FqAANOqUKdYTGrIamwiiZucQgNfcAwVJIJxptl/zDzZ544e+N7QvlnDND1WprGOpEgRgMXVi5W9IpBoVwmaYCttqgYkGN0ofTCE20D/k20WjHCiiNSqBqAmCDMN/AYCLGdICuKCiMvwMEYgd7qKvYEDzch1gSVvjUQFkyOqSyacUj5OgHnGshgMR39QDH5048/5YaBfCev8GDR7qbDhJGXUmNFsNhC04DMhPFE4jVpOO5rsR63G4IHSVOalbEEGNyCzxNPPh7Y1fZvHD09PcZX/xidwYzkpdwRBLOWr7RdZTXAS8oL2ei4a/jz6exVN+mcXYnKvL61DFTBJx0M2uVdM5CWJ4rXJzbjPNfpdze72ACvgFCaR+d7I+EEt3SB49exaSSAMq4c/f1ln2qb2NS3fTp24mGB8wvHAZpPPIn89Olnnq49xIkkqnxRDqPXb4H1knQvdATBcaQdKfgaekWm8OUa5SRsA/4Gfewy+K9Yjx2Aa0MB8Ye/+UP88Pu/CflD9fEKzlcCqsWcQVIYjxTS958+5+ahNuFrzkdsQ/qV4+5mj1w2yLQS1Cc2qV5I4iNPcJxBA/CIjcwX29dOHtAt3ZmMulIIulOo8xOFpHozkUlD0g+tgYDSRgLOmC9PBTvLIAktbp5686d+Tdxb+F3msBD9sAT7bfmEWzlk8qJ4KlGwZWjGrrW1V/CbmJStsC1EOnD6dNsEaiIWLkIMCz9vsJ6eHqD9OfR19Wxhm08XYNDEIj3Ck375MZBr/ydkkraAnUg7aGAu8NUaxhubRZCbwsJ1g8I1+ra0IdmcL2z1UBvrSs3kqjyMVXvfsMEPnSP+6835icLrCduWfult+OmH9x/j3e1dbPabJMX5JnfldXd3S5G5C2VQiEdOkDb5kBavxSfNEpU3xqtdKC/75dvi32LkhQ1b7SqvkbuyfHfnTd9NqLeKvosAbckkELsSytJkjTpDfi1CLMTW2w26Nabt4rvvv6N9H3e3d+GYSds1wpNWm+cpK/BIr83i3XhYa8Pl4By/Fv12s2NTllhLnBKv9qCuVtgOs/C7Z278Jlio0SiOUz4am4sxHPl8YLPJm1ILFbuH1pgvFZG4tPmrLt6wicJ69aEsfn1TYFEo3xYb4pYe4WU7R6iP0+sYPjXUj72emaQIMUU2dZjDhTbuG22E+bS1RlEn39qiTXjSuCVeVHStvWk3uEqst40Yswk337bEwgEZSq/6nchj3rToF+ZHUmdcP/4Ks3j939ls9vesFU+tLW1WO3RdAdHu5jY+fvwu3BS4ZXPFAjNjD3bbI+er7gv2fnw9pu99/vJp+eP5X+/j0+cv+cdG1dfE0+Fc+3rATx/DJ4bavz71QG5xjjas3fXQZA7Qp38kz/30l5+Ac59x0bEtNwv72/fhjZe4I8ibxDXlpu5O+LK40k/RSVcYR/hvzJFnFB8VfrWr3JwEnvHBfmnoMItSKrZEw2+1YTdD3OjUHvRH4WhX/pqY/jQiE2lWbvXytoQxSjzCxciIyyObFMeMs86V7gCXsKTXnCwsN7rfiKeYSeYTcdoKfPi/3zxwU+GvJ7RWUz876oiulNCerHGeyPPqUZzGcend7jYhv/qescy4blP+b9MUvfwOLZo+BkHqU13ek/MbeHbYofgLtmjOki/tzT5rEEon0M1R0Z1N2UzctMjjbrcN3yySTscGfM9ct9Z2OReG66VtTN1NwGIlPEm7c8VXSk1f8egayES0JWqr6GoVFdz2e7SFH/QOGM+IEWPK/zgeyDfHUEb6Subah8d4orZRJtIubx4XnTynbL2WRscEKC7lK/9eG5P093wLAj4Wv5/zabZ8OWez2cZut48b8rV8JS/SzaD+IGx1/Y5Y/MMP34d1kzFN2zY36t8VHSjTG/PBDTF2syP2tpTFROwSBtLjuob2KE3GInXt23x/+enH8A9+36PbR2zJOnlNrhanuJXdDD0qQR7d+DGHGYv0BWO1vBkntKW/6J/E1zf8q0fY8iUMQXhcUePc3d3xUO1DeNyAS7j6h3D7tsR7Y4C6kP6BXLjH5rQR6RjhS13Z7x/13mx3UbFXbckmv66T14mgqj2JW1vdkX9v8ZH1dhUr4uye8+1mR/3Wwtw0tDVyCuLfmDHGt34WPcsBkGsLeVAPXSlZczw8fMU3a/zw+x/i7/+3v4+/YRNVGj/7N4F+/DPx7RBrYoc0EP6j1ZowSqnY4czG1GvWcvP8z+iphPPW8OwaUISw3Bhyc/OELQWfipz0gx5YytpYoUy0m65E4pOv7WYVAzRDOTFnynZGN8pGO8gYgb0fuWGfIU49DMRzaRB2Vwq3LDM+MuIvI+vdoMCSwOGvcKt33wZZcDvnSN4b4SOQKfxBqzqTV1tXKj34ATq05i5cqbs1/FoXmJe0I/VfobuAP6ArYZBoe/rU04wv6wOf883ULyEf9m21hUrdy7j8nEWQMAI5Tpd4O4f+aZxd4EbSugJ2q8SVroCSOcjaTYATeXRGZnYPjjNv6PEnO4DdlUIun/LXhif4gqWoraLjVT6AMI4aGyI/8/IT+ibg25TLBj/QjzfYYgEeBEQFl3JJffQtSlfI9bv4jjysbgvzhGY8kBd1YC71qBxBAa45bdR7tmtNY70v3h740iaO9WaVdaY2Z78id6PjxMPaM3lT3VhL6fMdUJ/JK/KkL9mMFXSHNN3iY99Ru373HfXrO2PSJnlxvK8lZa2upL1vlVy0iXd3zEN3PbJ1zJwjnd7Hag8248Fi/64MPotdGsvk35oo4bcGPuIITAjHutb7SZfu/HoAABAASURBVDSa9PngdY+cN7tdbHY7aqcb/HeFTUx5n+SLFS/cc1kfjuRyZdWVEl0pUcDqj/K7kvmnNuygdOFnkbdnv72WfP812UqVv+EWSHnGGVWCRqnBSZdOYMGn8dhXMaReJ0Vpzr8m+DSox2duFA5hIe1aG2DDXb83DF44Bgb7lwb7wDG5t4ZxFZyRa/F0tcYa591iUD3npdQY2KUehhZ+xKEBSV+eg+gbjcytrGm1hkFwgObaC1+jKgFWQWDGC9/CmQgwwlEeBgT5MnEbTKXF/jcKRp3Cm0kD6QyEQbptleAIDJOJyVFaRuafoWug4FOmM/IVhw7lubTrjBZEHk0WPm1aHMSEENEqPNCUybX1bekLZJWM8EM+DSJrZGTxQFfwSBVeC9OWljwQHN10gKwcc96JzQCDm+cVXMLI4Mi5OGETtU2pR4tqeUNy9AWJayKJTTxlmxYnJ+GdCOwmz5mbyzP4nOgaeReHZLtJ5N9gMiBMFBPZTxAr6G5phcDwL/lUTyOBA4ZCW2gUGtpGrgWoujDQGjTXBN6B5Hft802j29t3YXCVB4PwCG3S5XrbeHyLAxtD4rFf/ZwRlPYiHJOJwbqhb8f8VZo3eHVuyimYyXxlI40jm2NH5CFs5RmMO9cbmpF1XXF+xBGeUk5dQVTIEroSRseKq68hoxP2pJ2MHIVTgOdGEPlbFKxVwxHqUN7dzPEGO2VUgAiMI2stzo/glE9ALGvBWaDHm7ShtkwmXqv7k3bNTaVBP+2fIK4epGECpvLsSmFNg20QBR/koI1bENlMFh6dL0xmxJXugAjnmoiU1wg+aVu4cTRnYw8FHDVbh60I5wQ/oA43TXpPQC9dS0OWp5GY9BwH9DDC44Du3ADRTlIuAqG1oYb+s7/ZxXa3iTW209ca18/MHM+7UmLxr0VXyihtrS68y+MJ+kf0643EGz5/Au8JH4M0cOxidfHR0gEfeGgG6HJL41qYiCRs4pK3NqyTR89d72bBnsSurku5xDXWdiWtIvzU1hM/GnCglQ5lwiFKhRL084bspvkN3BG174G/DuOU9JwYm5mjDIQ4wQeAoraashnawq+0ij/4aJcTvKu7Upit7YrLC8Yds+B2o9jYIFzhVOYZ01jCrIi+tRhqC+NXtgIsYIgrupxC0TlyczmGMhbfDH22jK3QjTPEiMyNL/oqEPIG3NX5yjx2IeOlL+ijhXDdsNSW5V/8xsE1NzTN+F3rYtvQoVzEqV49Ol+49hvjxJuywAYkRfnUvqXdOsdfCTljE8aiPYWS/+uO/zvcllwnj649Hk9R+Dcgi1pXYU7Sloxbjo2MH7HpAwWjmxEj/pzjwDU3WZjKu/Q55ma259LZIc8AtnLRp/1bHuY6YV3nlK7HHoYopbokLOzzjUngu+k7Ij+b9Cz8Q23CdTrnIOlbC23VzT35cOTXDVFyWaJjbq0tBuK5Mm/cKBUG9bk3ZKgtSpeyY0FUdOEcb5o9tlajK9r4zA3m9O1mRB57+q+wRmxTmR2RlTL2+oyCHK/YgXYo/BO27/g0+kS4RcYLfbbUOAFDGzbPH4FzQh7SpX6uvnnGsBLP8RUbPEIPdvo2cTMzM8KT41ho1V4P+cbGaxR4Gi43s9VzZNfXEotsOfDVNpVDVwp6KeTeM42YwZh56ZabAmFwyXgN+amXufa53tyv7UnzAnuB5dy+sua/01I+tcWKmCht0trqMhdWFPPSkKVwJ3LChJykdWlj3ogfyBs285/9wvWYfdiyNYjyPAPHlpxd6C9lscMJP5/Uz0Xu+rlNvPqeMFdshmx2u9C3GnK0ryAA4aXNogv7M97v97HarmJo3FSDV19RTq7Z4I/CcJ52bGy0H+ECTblx4KtW5cOaUV98fHwIf63z/uEhDuhXX52QifZhzDaepKzlDTkqz761WGH/znEs8UDPGT5HZHM4vCDDU9oPKCGhYPOIHRgVGGtsZ7vfRNoqdfOAD9k/CBfbFZ6+JCx5vMJQ746l/MDn0b62XhODKzGzhDQJS3sxZpyIq9LVlciYJm5v/uTLeX1tsebBwYrmWvkRZoQ2O2XcTl3j2+KzX9mu0dsAvQWetB9vGAtrlNkH/2bj3V3M6P/5+Snu2QwThnAr/NdWw4cw0lG5lj914vxSfhf2Da1xbMlPAa64nTOmrY6YEb7ZRRgLSvpe4F/TpWE9pYQPfIYBOH2LknPmJeagpwk4ysYmbUf0lrYErr6yRrpKSd2p8y6QKDI/YxvSwhCiKHTypV/aXM8VsYOfSUKNKhzGtTtAAM+fjkvLzNxlpIc+5aOhCOcV/9N3jFU2YzogWXwGRkGXxCVoMa5pwzbvTSYeLKiT4CNNZ3BzKljWgRfehc8ZMkRezBe2OKRV/ed6NjyYcJHnxOkkGGAsPJUe3hGCNMmBeCZwabMTdCnvCk9DZT46EG5lvrBtAuPSA7Bn5FSIWat8aLvZrMAjf0F/XVpfso+f4Zuvt7d32MaK9c6bk07vU/ybbW4A+fdur3wWZnk/68NK733NtebSN/LiMkdVlvC+c9DuoFdZyNeEDRurFp3X6LoapbbwM03nqKVEw2dt6s95mBC14ya2+x0+fhv6imPK2HUwwhe6iRAwn+f63ho4A/iVj7j13wl92ZYcR25CtuJA1OHmozWscfJEnHWj3WvBynMnMvR4Zk3C0ofhx259wxggPvFm7TRUh1KW5s70NeHmGjUdSetytpwX5KGspDnrv4Tw2/yhTP/1ORNrSVUG0YIvxs4GzevrS+5qqngNAjvMJDCQTPxVBA3GJ4VfePKo4Vtsoz2+JVvFOVWcBtDjpDJmwNE5VLxBIY0fSzvTOujoQeL8gQS2psAQl9fC0REYFgz2NyedZwxH2ixkJgxZmgy2Jt83DMvJrdXYkgR1moeH+7in6cAG6K4UAl2NypwBGk08hT5hHlkvLAvo2hq7pzytx+F0pODj+DNPsO4f7+ORZnA0qKa8pIs5CMI4yKGECakrhSfVx3CzINvLIXfVfdNHGPJQoSMgVjoaeC083Lm1WdTJS61N6MiBA7KTXoOI/L88H1Jv09UpKXB03JECNXfaSUTSqMO6rgOEuLL1BVmtCCjs1AJXeN6sO2YxYVFhgTQxJr8P8C8+LoESPHmb0rmVrfQk846gW3FJkwHEoHhmkedpC+jOcfEYyAx23igYNCwoBuSgXAxwFRnWWqK1GspBXbsR0SM3b4T9r16VkzoTnsHEAHT77l04LuzX4wty/xryoCwkcY+NfJev4n/Mv+fj32n4/Q8/5Lm77be3dwTbXawIouplAP+QNtpcHjM6V3+QF9qvelpuSJAnPrPfbXgSeRNr8PgapIsQQdqG/EjrAJ9uLNnvbryyTZuiyFJWM5toykk8R/qen5/zLbGf//Ipfv75p/BJzcPXx/ApqnzlDTFBWVwNWj2eTErQGthYRWaluFmp3pZNxoE+E0vjRldeJuxogbUkB+2l1haN1jsBoNq2rzmjZmxv5CZnSv/UV2zqwPigzcmPT9T1LW3Eo32+QaGv5YYqtgrYRTbgaLWGtPYcLZb002xc25+0tGWOtPqkyteIjTfiVHY244RwK+sasvbc+b4R8cATOmNSvs4KTpCHtmhr6E8+Wg/fw9IG+BeOMCY2Cr98vg+TvvOVmTyJu4sS3pyuiGnquCsl+mYiLFksukb7dcPBZC2d3lT7JolH3z5U38pa3ZuMj6+vMYJT3DZlaGz7pz//U/yEHXjDb4LXV33i+4Gn2+9obmbpey/w6pPTv/z5p/iv//hP4bn2ZpH9Cuynp6fwbZAjOLTFAVlJu7JSDhbg77jBNCYoG8e0J3Wz3u7jlgL9j3/6W56ifZ8275hxxAJI/6m1xr9oQ40s+GBG/qRFuciv8nRMGciTMNzgHvDD7WZPEbRPWCylPpjT9swx3nwdjIVp/9cbupEnrMdQXtqaOF7ZNNFWTtic+heOTdwA9PTSCseCWdD6EurQPKhfNeTTw9NVDurOtWeEJxwbdRLqhQP6ai0hX3H59K1x09m+9aUNcAOhLI5s7vhrCw/P98Ss54veS8aiDzz9+9Pf/DH++Kc/xh/++DcZq4xj0iNo4ciXm1ATfmyftmg822w3mftOyMd86NssJpQbnizeYSs3d3fpw1++folPPGH/8Z/+nP+7nPOMK/quT0DdwNPWU6bGlgt/Az6zRkeLnpFZKeETwoen5/jEU3vjlTCcJ12ufyKe6bvZmJc6OpLPyFlv0NlBoDF3u1mF/rThpvz27ia23ODLs/owX7RW0ZM6F3JkPN7vN7HZ75DzKjtLqZn3XWdLGyXnG5u+4ss2aTLOvEMWf/zbP0VFx/6dHeVasAFxrdBdYBojerq//7r8bQpqIm1LvWsX0lprB74WxlYMIf6Cn/75zz/Gn/FZ5ak+3r/3jY13mUvkd73aLLk4KQ54KhkzpOuITNzI09aP2G7hxnaxvzlG+Ehf5ibvgPx8UJBvZpOvv3Kz7Cafazrg9rWBoyVsY8OJtfoqQ2kfA/zJp21FDFuRR+TZdY790mq0qty58TDgl5Ly0t58K8QcMTTHbSX8SG+lr7WW+qyX9Y4pO+3DWkN5oXrFnM0fjk/4iPSekMVb5jRXIicmlFKjby15k8bKufgCQMI0N1i3ut5Vxuqnl6fMX2ds2PXS5XFpJWXkXGO16/pW0+fM9WK17+oLB2T/eP9AvfkQvlUt7ru7W+LhHjmtQhtSL5ATxlTz5x77VM4FJMZe/1ek+6xXD9RWc3TIR9/1DUHf+qxcS6v24Bs4Q6vYd4tKv7njyIOaE3VCAHCLrxg3jaPy/Xx4FDVzG9giY+JfsEffQlO2PjD68OEj8WaKH//Lf823DZVRV5BDX/NB34HYad2qvdUqXhABTXqeHp4vspzo0SA4QIhy8Ewc1jOuPaI/m7Wg+qnEx4a+rNUyX3DelRr+va8f8Zuff/4Uxgrn7DbbtB2ogtYR/lch3VvimzehA2s31Fx3N7dx9/42bvBlN/Ksb6KLXCN1rTZ0s2ODYBf64wu54+XlmOMFugfs/pbYKCz9wD5lnDHq9ciaEd8UUrA5d4x7dP/8/Mj5IeTZWLXb3YRr1Zm2YgN0yKO8qvuBuKksrRFrV8M8Ia3mbm3k3bv34R8+1lbsr8ShgrwwWWrvMTfUTsQD9awsIz9znLinO76O8HOEVnXCAOpCnZwseclNjJEY7nrfWJ3xKWlvbYhC/JrIIU882Pe+z9pf+tUjABivGS8a8rYOCBiTJmHkHAwUdEwtGZ+O32gM7isbfroJeZQn6/z0D+6PrAfVRdoHdpI2gpjVlwZs/ll4BQ46WvQDLOxdeemb+oMyra1GV0rSIF+eZszj/kO+vU/ywca1Vg0QOHtiEyvr08Mx9emmtXZ7Rj4oFx01eG8hfOEizW91yKfLW7na67fciSyUj7ml4quLvLBF4plvXH1ljVPu7t4BvoT1oXnngbrtRHyeoFdf1M8e2Fh+enqMw8sclHhcAAAQAElEQVRzKDNt2ripDj0qe3Ugf8J5NSYg+4J+vL+yPjS/adu31HT+PTpty7Uv8Kue38y9CsuG9KwXrJmfwCmv+/0NfteICWM2dTJib9KT+GGGLyvhuithvPP+7hZ/eEetoc7UTwF+zsfOtB1IjEpeU06ORdchjwTzm/xR/mpc4VAL7oWEM9JPI0PxHr3GF5YpzGWYYDfxRMPibCQ/LwFFJVWUmEZdKsoCHtfLwsiCUgc+kZRGnPmEIaZBA1ADKa7BIQx6OkWprA+aOAHCAVyYHPNnb4bPE9eXAQ/206T5urnUlRLS0wFHpz3iQB4XfLgB4z1NfF1d5kI4cC94gDdAk0FaOMFHI7WAOI6nGI9v2bwWr87GSkAUjLeGa2xDa9kn7uQ9+R8zGNo3jeec24NLOdpc11qNRlIYhkagrAmjK7F8oG2RCaGK8zd4syg0MJiYTFA6sje+Bgzx2JJO5sN9AJBvSX5RUF5XaFgQoLNUPFiUETLMNVxmEUUANICCPacvZME94wCKrlQCI41jTvAuKE+CMVfNaUd2VeQj7zp7Ly5okI7Sg5Fr5yw3aF5XAs5yEwA2Et8UTqlDH6vtNvLJT19dknwVBi1+ah2SHt9CUwbS65gTtTX/a8nE3ZVYc5Ox58ZCukzGfS3G1rD4c61N0RRgIxZAJNMcSzSe3mnDuaCLKF2JWlvSXLqCUGdEDeXoIHks0MpybdDCqwBzIhkoW7pBs8ydCIwmp/jVR1tUp0fsyeY6dWP/Gfg5HyClq8giwnGXi2OoNcSfmmBuTgC3fV4axNNPlgXhmlKgVcHBF5w5Al+NjcNNKOMz1CojaXcw13DS0fxKlzRc7dJ4oE9m0oAHb1iUrbJotYYFxYBt2JSpLW0Cu/C89Q28zBuUb0sWlEeegFB84hKmffLWak2aS2D3xJETfqPPePQm1WQ5k/RdC4hIfAWmaQs/niM1hGSScwPBYs/1wkcEMZKkZ/zD9QOFyZrWg9f1FTj2T+qTeVfalKc4F9mhNAAJ88wchB/av9ena9ykX/w26X9+fsmYPBG3hSO8it025LfZrkK7XPDOl7hzjCNPpY/EY3G6RllZ7HgTeKVfOUeH7bCZjCWmD/UVedP0jQKOrpTQzj1vwxD77W1sKcItajvEdUZW4i7YT1eYy1G6BmTSFa9pTJQGY9Uv810cxIkxFr4mSSG2LvMNJKWrHlCIGKAQXMKx2VOu8MHJED4wZaGiLK++4lH4i+6XfBadq4O9nBl/nbJdYSqTLNrZ5HCjo2F/xq5cARLnqcG8vvxQfwtfJSp8Azj81B4bpkknKg91oN9FlCgUQKXgu9iScpFGGe2RvbLdbnfEqk2s15uQHttgvmgV0MhCG8lYMkdBTz390tqVgjswjk6Fe2JeIGp5sTjzCAAK3mPalJtQI3bnXHlYeOMnvKbsWG8OlG/XpS2AQ1qZEl7LW95k4G/mQHmUJuHpA8LPhxSMT9Bsn7IQp3Cc27DlFRsjxsktGxLatPwM9BszlNnS+Al+Zbq0mnZbe2X63zQZhzh9QPmO4DaGTMjcoVob8l3JVvrNTD8QIuGiR8/lW/7HkXrgIif17SLnmcOlvahLBHLQV2lHNo6UCZKMNfzsyTnOd11FX3nOfK/znBNxoTy/tCnEbxG92axDWpmy0Mk6x5yvDK/ynKQRnzdmJG6Qd4WZNPk3FqsTehYe6dfee3ittOtRerJBZ2VOx5jXyhHCVECu1+Z6xh3jkH3LeY1Wa9LcI+PKeSnYLZPUZc6RmWzYKvxoa9qEupFGebNpHznt8gMQFzzA58L/VXAJEsxEf4s8iCnaLU2/9+bLmNCVkrbSQ5M0sCKX5nmJ/IizMb7f7mLRa3ZffkjrcirezXobuy2NG54VmxEDtoq5hTebzEw6lakt/UQc8CqNI74gv/IqROXiZuGKuON8+6RFGhF4wrrGLa87YBmXhqHlmDYpTscKfOpTCUMZTG/EHuMEMoNG6TzT/8xGzwsbWm5qLvUEBgMD/nStDVAcQMZP6fl1ExfdIe7k6XTKPwqurTnPMVdqb9/mwn/W+BxLV1PG2pTyMHZoy24qKk/lL//as8eB+Kds5K/VGgN+tcOv9sjfuNb6hiyIqQQg9S0NzrVuNE8zyIbbhA8dM08YD6SvtZqwBmQjzRP5Wzq097Md2eaw70gtM+JnE7ZWLzTo367titCglDF57kuLit1LQ7a+QoKNUebqE7kZBBz5Ep59XRQwXudwikJm9cKRK76Oc+Arj9qRsYvLKNV1FSL4Qrx0er+gPKz75AkiotYWjdpFnK4zRj8+P4V1mnLRH+0HGtP5WWjShd7Ep74TttfLRBBCoNe07HKNrYMeaUEv6tgNiEWO3mMmZyFMzwr0A4WaYIyJWu2MLqRRGdt8+OWxoatSatLmr90q366UcK68aW/K5o2aSb1loyZM/gNeemQIouQDepWf87OFq5cfgHR24mFVDgjD+zHbiB/rO+e8Z5UDgLKURazJ6V5h4nPanBfaoyPSZD0pDPk/45PWZ0c2YNz8cWP0lXguPte9YVeuQYwJz371qg8/sbGZG1HkfWVh7WEOrcSHq0xKqVmaJI/IVZjOtWFe1GJzbnC9wZPycPyXBl/I6UxzPQQs+mYhXd+mGcfEab2izw2pJ2TNDGFKv0cukQ8SRcB8uVzmcPKb+/5VOJt5XDmnujG1LnjKUEh2kLJIO5WnInUAjcinFv7hLRVk0bEloeloBl2V2BGk0lBQj+s0Vo82jaFEoag8xPIk6jmLyzGNF8NhjePBHOwlA6k4bRq/CUPjPl8MnAMrIpN1I+jbdOqCATugwTl/wmGiRLj7bkAw2HYEkG90OpmmA8iD/DjPJ12ee5NzpSd3iTV8OpzfWh9tNUTVgOX9ArfVlvjWm1UWdq1W2CpxniYcaCLBLPyKRzlubvahLKVxaDWNHpIQ2UwiGpc3h9gRN8kpj5QnTMmDqhKafRPF65Fk7Y7ziULUfuGAPIPnhEMbROzrwVNdzIXrDBA+HToBozLWWosBPiYEfd2BdqdZnLckVHeNfbKhnDGUcP6ig5LnFikrbkxsOnveSPcl1FEFduU8161bvHt3E/5xOlgKA6XBRb3NBGOPtpEgPUN/dMHcVf6dEmXWakWeU4wUFv5PCvIi3BkdCcdd79Gne+NrykA6LKJ8W2h/uwvnmnAeeNr2E0+X/vKXH+P6Fs0rxU8GWXbZfRr+808/xc+ffqR9iheeoiWuFEBJnfXQMtAAGvl72z5F4smL9Ksf+wzC2nPArDJTnhbikBsDhd1Awl15k4OM97Q1BUzO0e7QRQX+ZreJu/c8DWIH/X0e78Kn95vNLu2tR2+Ah9855ekmgbKTVFXet5o2O6AHaajA1FZO4FDHPoV/eLyHjTlvMPfA9aarYN/S6QajNBdmlA5Ywxq8m/CmXz4tqK88Z7AHzxre1sSLDbASH8RoixM4TfQ2zwEJrFWst8LbxYqja6VV+brW1tcWfcNG8f2BY94IIjv50Y8sEJXbGTxv2I7yVpbC1TaL9tdFxg/nHdD11/svPMX/lP8DmE86xtORAgN/JYaoa4ukiYJDOvXFJ56qPz8/x5HNYJw1rkVGUfgwQj0TxptaG3Zf00Ygh6lYJ7bdMacie/GrF2nMc2Sax+xcbtaVp/FH2bpJ80o8OBE71YcybsQin7hXZDFjJz7xMQ48wdcErh7dSYcy8KnPHbbj/6L47u4utjzFMRn3tUFjhYzCkVaX8zgX4vEcT0+H+OnnL+HTnxMygfxQ/9I6g2N8eY0j7eXlJZ86alOl1JTxhNxGnkCdoc35A3RmbAVIFyUquFKH6hOb91reJvAcKah9vVq71Pa0sdfXV3zsKfRf+eIkSqmx323C+GRc1RbEpR/592dW2J/XEzEOJYQ2rTzsOxEvH+7vswBT7Nem3zhfmSt7N5DFJU7XCmPhpUgKsWimsYkE87XVcF5XFh3meg0AAAzzs+RmZA/vdudmPSde77e7+PD++/j++x/CJ2VrYoJ0zsj5pDyejnHPk/YH31j59Ikn7kf4L/jgirYJZVnQ+Rz/DA01fUr5GAt8suqbVjMC/maz0JjwAzbOEV0UbLfFCrw7ZGps72vL+gDLyLEBXa3IcdofZCO7KV7xtVeeJHvDqL1YrAq3EeeND/vdTdxgez206Ucz9qAuQA+dJfpWOCo3sNSatqM8qud9jWFo2OsuBuDJizeWC/45rE+MrdrH0FoMxAP1eqBY9ki5A7yGnOARgrUtW/BptYU2syPm2lrjJhHazAW+tSRc7QmxhJvcrpP25I0aYLPbx2a3zb+5Zp9jxgjXuVmlnRhPTsS7yhP1HfM/fvwQwvn880/IDv0hkzXyHKDdeRb21l7C8w0n+21XOjfoZr/bhX8L4jvywC2ydZ7y3OJD6dvMWXN+e3MTthUbRTM3+z/9+JfIv733/KgwwjmcUJ8ds+bQv6VhwleU8xlbkQ75R1ygmJdaBv/UlnOMgWk6wxOzydXqwfjrMRvjfiu6rK2mnnt4du21tdqSFnO7NKl7YSjLV2ob6xRzj3CGxlx82jleJw7wTtJkQ8d8QxvJ5gV8OFd8MIHNHMnlh7yplX/joHquFf0zf8SevZmSb33Fmybtqpg/ALTgjJDe21ti6WYXtze7/HtRf/d3fx//7t/9u/CtnTW2KL211ahDDTd7pMm4Yl3wSjz3HJQhDfK+lrfW8MXAPsasS6zF9K3aV+ybPIluISP5cANVmCtypm8830KPudOayrglrdKpvWgfrpux8QqvP3z8If+WnG8AKBffOJDnG+zLecr96eExxD1Ak38v6buPH5PvCRjGEmUqfG3Sc9cJQ7zqzzeUP5E/fLNAWmupsUNevonguootHPGPz+Rhm39DSbrlwTc6jIM7bHxzsWnp6AkcE0I7YBvWVi/p6yMsYJVdiYaslaXxUHom7GPGpk/gMa9MnEvfr+lfIVNApi88PT5jH0d8wpjOBhn4yrXVErW2kL6+aS/Bp2RfrX0eu1IUQRA4oxR0z/y+tRhoESXrM/OC8hm12TS24GPOiPyTCi/UkcbSB+K9cdvc7t8X0i9LV6PVFhV4A03b9XpolVhXE+cv9FbmVXCvoqJzJIScJvx45KEVmynEbTpYU6IBS7kZa5S318ZZCIsZfY/4hX6m7FN+AFNm5ssTsrX2NvZ5XOK88ouEa20mfmEZ38xnR2oLY601lZsabpyoq4KMV5sN61bpuYkL/OIRt7i0SfulzzwzwFtBttFF8oIKROVF8r3GfrbYnX7cMzgD+QzxNuFwmrIbyG+lLDJstUXj2hrL8xLqh5VspkxJj7YRUZvybeHG4wo7WkH7arNC5jWkR/jKw432EzIUV9dXbGhD/thQv+wSt3wFnwG8W+CoB/WojXgP/kDdeaB57yLMN2mAloCXgLauQCFNcxrRh3WqDyq/3j+GdaF/e8u3BH3L3HpAfzfPHfCfvpb069ubO/hoqCsvaAAAEABJREFUUHH5log1DxPX8NND14ma6Wfumcy79g3IRzt0vbQWZIcC0l70Y+3cpr6sZf01M+Op9bjxTPlL6+i93NsJmzxjjsgY27pQ8L/44X9MPqL9Hw/+fzKiUCn0Lvs/oMBgOhpGozL6WrEjjZwgRNBUMW4uHA4vJPgxjbRe5lTXcK7BGzRsQ2vEPNgSD1belRLO55Rg+oZiCQghCnHW0HlNilylCS8/mMDXvlL4SeOStRiFwRLY9ovr2ry+zjFAnXCyM87RxXU9i5xAu54xEuKWb5MSQ+DAlcChweavbD0952uoIwnD8UaAl98NzmlwVAb22/pWQxnU2kJ6dFABdgVMNM/t72uNFcFoT5ConCMwh8JPZS2LuZ6Q99KUnescG1pNeVbWXVtbbUI5Jj6AgC36ws9aLnMbx5YbO/LqDZjwNAODmAnxGlCUxy9FzoQzjhQZI8liStWIc0DH6yxsVgS4VdoEGg0DXSk1CnizBR+EXTjkWOcJdkXAEr+BIxickK1F0JEbb290llmFp+9zFkAGRfUhf4KQRtf5d6VOr8cwKZ640XTczYWRwCc/3jS+AfONMYCFa6S/R3Z5IaICAXyX0wIvZZE7MExSwgw/8DFRQJt8zikJILDO5Q57E+ebJPmUhLUzc+TRlkkLHtWj9iL+rhT8YUo9u16e5E07tLE8x674+9rCpwPeTF3bGhu0X3gVmduW86UoMcG6XhqKegGn+vdvDewpqPabXcLsSkn9Tvi788WdNPUltAVp87rjh/DX2G0w6eXpKdfRnXoykStzdegacYnbQJ+vjEJvLSVMqNdioKKLhi15FI6FrLKb8V3lf8KPr/p3I+acNCo3ZiFQ6VVeA7DTb/BdbYChiAJEmnOkySM9TCtL48K+Sb2yTv7pWsY6z37dAATtsJ32gXK4GcbW6YOS0P/kK5EmctYCQzm4Rh4mcDgXBNhZZQJSzLkYV16xuiv4VAtpt4hSBib5M/I4M1d6WZXj3pgYixr+OCDHxZ9H7Gr8RqN9gi6lgLZG31qov4o92T9B04kCULiFDudxgD0oBV+eg9t5b+hCHaQsqTAcdp106ocHNnosaLW7pBtdGV8mJwKoKyVlJvHL+K/4BjlfRDXnzcaJImOhRX9caBFXxglumrQTZRR8Oha62SxP3+wInG1wU2Sx8R75FHygh+/VdhMrNqkHZCHMI5vEE7QiIaAhXcmyITww0+dPO5bmGs8YQKasgi9IIMTQy4l2UBOfeXROXeQa5OiRFbnO9RbzFkYW+Cc29oAQV//cbqGdDdRaG1OBBT3qYSS+KOdXbn60K4ss4UolE9O2NtzwaxelMxbM+OcUJ3R9hoYCvY2NlLWw+8WGXScMxwbkYmEnfs8d0wbVWc7pSwzIdqhLnnONPDkPs0j7u96sK3Ob8hhqzaeIbupNxMNAVvb39CcMrjGAXykAjtCj8dsYWolxBR1Kg215mMB0eOIntlVCntQ7yxKX8s25rNVfXC+uEJcE25BHR0dXilds5M2Z93zt37lr8ytjE/LT1rUV6d7Qf3NzE3vi6ED86Qo6wo6cZzMmFGQlUOGsmGNBn78Sxlz1qH8sPJMXgT/iYzhfDOjANfpOxjN4VE5bYBj31a3XmcvhTXqEX1lXga28kgbO7VvRLx3PFPrPxO1nnuifEZI3yENt0eolHl1oOEFH6hu80nHVr33mVm31hB1Kq/ha64nrfdTaFtvGkIWvPYhXGNJorA5kbX/aAOfyMrSa+nOu+hKPsvE8ZQCtfB3OtmgqT//FD9Byjd0gVNcqO+VgfvaaQUYWWU/oSvq7UmOQ7m7R30jsWdoSR6Xl6mPGP/+AuPLtkfuADw3bbRTkXICzJTf6axUfP7yPFTdN4jQHeMPjeMoRIvlCh3RGluKu7ysyGGgeszVkgv9C9Iis39AJp+EbRm4mdeDzGkCwsUD0WpzS7CbsiD69Fq84ctZFkNqnNPr3T9SJcnLDB2DEkCYoYtcYz8QZ443zrT32t3dRkZd90iQX2tF6u8k1I/nEfn1PmNIw4u/iVgbao/7SuHFs2KV90jdja9KaQC4/BvBsiNVrfG1gvvGs9jWum2Ur/EFb0B7F53qvEybzBGP/0qDgyrv6Qn/Kzjk+iNSvtGWvEw6Aaq1hbhkGdAE86XSN46k4QCo7+djttmwm77iJXoWycijzFAD1U21fuoxV2pGkdAUkjCtzYWYTQTYGAHLmXB9Qlj4Qn5QlDwS8b1AW6mJoNYw1whSG+vcIhFDv2by4NH1rxJ5ST/oBZAhLPtVlD9/yUDk2dLQhn1SOBZklLObLx7WJ98rD9Sh+2zInFziU/2mKfmk7g9s5thyEvgU+ki4FO0P+HINP+itHdaQs1LkwhCy9MMqDiGP+rdIKneol5XC1q46eroT/jD8z/cpBGCf8y9rV47JmghyED74CfhunuamhzHyBwRzn2l/T7hwQgIgv6/LaH/Ap3And6ctHHuZYd71xL5SyY44xSr70p5QzsjdnyZc4JibKq/qwfvZov37I0CIr1qi3rsBlNgDnd+Hl7MQ8BQvn0m88f4N/p8mnduDRa4SQB38AEaZiyY/ESGnFNBm6wrocl878Sc9SF4nLxmy/8pc6S2FhITk289jKURq085OB/Pmb/aE+/0rMpRV8w63SWx1+MSLUN+MgGvrxeIrDwd3wt5yv0Wk4QiilxprA7069Tx82+11cA0Xw0ZCG2kJjba3nuIpGMF/R3ETIX8GpLd9CSgNjTQfMvjWKdOaaYDnvisl5xh6XpiWKZ4Hbom8txMVyktZEESq9YxqffGis50syhDWn5XwD3GKIGDbj7kC7U+rTikeeDH+5/xqP9w88FTixpoR0b3k6YhvACRD6sVMM2ABvYjbh66zXJ3nSeMXRlRLi3G5WFAibJMVEbTARloW38vI8Lp+h1fCmbbvf5JphgF+aslPu/n0On/JZHPYNORD8DALS57o9Bep259oVuButhjSKp9aKvEb0e4gTNyAmSuVYW01dXYOtcnl5Zg6BwvHtnsL3dsecFl6nTRBV84gsPAorG/0oIvx4nXiQdaHDYsHXsC08fBPJdcITP4ChbYK2Y+QTGYpXg7QwtD8D6UggMoB57u6yAdy+PBJk7c8CBLrF5RMoAzFqCIPoLXx8eHfHU/ePof1aUFRkAmnYZCWZ78InXnd3dyT3bbTayLslm3NgNTdBvDH1hszNUnkQhkWfyTQC22VyVS8N2V/gTyQF6TzJg0UTMjmZIGjurjvGUmy7pM5qX7Mw05aUUVw+4pMO+yr0rbEtZevTsTM+nDYJw+rcOQMbLv4vWO8oUrUfN2gKiBoF1gZbmbHK1JHJCd1lEQNAi67NfheuVZZ//q//JXxTymLmmacSj9xUyP8E/eIRpiQOFGm3794ttpvnN6HN7vEjnwK+u3ufNzzKTzt44onXw9Nj/g2Ch4f78Imgb2k88NTaG+UXNgCUj8cj56UvIQ8+YZGOI7rGIxOm+H2y5BsxzldO/UX+jrXWYrVah7bgUx6fpKuzAVlU5iUfwFeG2Y/saq5ZxW63j7611L+6sTju0bH6UAZ504AsvVk4YoupT4JmRRe1toxlytH50qLcxScvXSk8nT6GPC3jLKSvby1xOk/61shzoE9/7xYguE1Bm4vNzehf/OK2UDAGGqfse0V2Pt011mX8cT0rxWdMck6BH+GvwNMVYGKz+pTwzgjTufpj9hE/tDl1YNMWtL9SavoLyyM6NHOe8s2ViY1Z12tfHiftHzk9PN6HOtxudjwZ24Q6gilCyMwmxhjGVf0f0SbFESX/eSHNjk3wbX8dhhjYrNB2ldVqu4n1dk/bhPpUbsIRQtKWPPGQorC6LzlH3SrvmaLbzRpjkPZnHJHuLO5rg7Fg473mG0YD9pMwUdsbtIynKUb8CaVLZjb71YlPPz/99Bk7fwxjofIQp3y3to4B+uvQQv+NFKJ6mLMQU2bGtHue0vtET/4b8/17TdojQsM+xzAmirRvNTdJ1uRf5euxQz/BJ3nhXPvbbnex5mZWOtSz9ms7EaukT9qkqWJ78jqwoSSdfa3IYaFNuQrz2qT1+fBMPn2CnjF11iO3Skv5IvuJ2KFclc2JGxTl48bywtvytFV4kMsXCSMP1wpDetSz8cY+RJ8FOxPD69pqpH+jmwbO4CNN5g9lqE2n3UCHtDMcQ2vErZWnuaF0JLZoX/JtPvZ/4fN/E0xbghb26JJ/fiB37IiVrW+RNRLxbotMh9pC/LVW6Iqc98JNtk399fTvkb80y7v1yAtyA1Q06JFPbUE7NP654aod72/fhb6tf7jGmGlMVV7CLKWLfyaeH6nnnp9eUgddKbEhpls/tEotAO8jfjjC54j8XRtoKmXpGPr3Icfh+ExNdEzaO9b5Zogwkj9o7EqB3JJiREvwWcld8mt/gHsK+WVSaGfSLy5p99drj8QBbcFxeUq+iUVeax8n6HO+tC3NkaVdaVWX6tf53jg736YPSsU3uK1GhQff8Hqhzj0cXuPgr+rBqzWJb5dIq+fGps88/RamtlbXa9AXbjxHNlmPSUBX4Lj0aXuum4l3fdI+Iw+oA3niHlpoNwPy0s9KqciJtV0JbabhU/qwdZ3y0ab0PSAEs0KaXZuw6fTpvk/0/RudD+TNJ2zmDTlJlPbtmPQoE+O6NoFKM6b6lqZzlLnjvj3kOtuIvVj/Jc42RJNnaDxgs0dkpD9oA5WHoydsRhzSosxhGDpLmFu3GXOIv/hfrfDaCb1EX1uo3w2+sSPm+waCMfUE7caerpRQPpU1yqBwvcdm/ds4vtGtzaVksdsl50Z+nKe81Js+Il+B5MTlw7QBOpyoDHppIG4O6EJaV+S7tfSSL7bbLTFgS96tLsfmR3LQEft95nyC/kqduAnp1gc2+K761daUwUTOhOQo5BOb+EZ4q/CTcznaZx01kRPdWCqlxpoNRJu/ntsquCMSn3JxvW/4ymPKpm+MlmWcWnLkwaf8ziqAkYTPD+OLMjkjqwndOedMv3D62qKCpysYKGtUjzZinrBGu73Z5ZuODRnZH1Eu0D1jAV/hCMPjtRfw1PHkIOoD64wJeSgbpmddIKyGLlbI3DrM9a69zsm+UqmFpvSPFXpxTJs8wYfnUqwdPlE7GkO0x4A65WQOsS3ynfDTCXomNvmXozIQln8nTR+xacMjMUiYM/lbHM4bkZlz3QT23ngkX9mfDZ2mbuBTvNnnWvK+66XHPmPbE/dSD9TMxuls+JKwlQ1kM3VWPLSZcGXeK6Hc9zy4/fDd92F+1weEa63FAnJVDf0mN4hbjUatqk9tNuiNtka+A32Vsdpa5DVHYwGIEo/wtA+P3/rgwRpP2s+cF/QuLY4rV5s8edTPrmsdN0+pX+2hlEj9la6m3rnKr/MYiPK7ii/1UWvHJVhKjvymf/z1WOyuqDGw8yJjuwpa6qLQYUM/HAoKUeGVAO84g9aV2JxGStPDrwcKjMVpJoLRnEsN+gQAABAASURBVEbFxFRorUuAqeIALktyjsn0jaA14cxvGNiZAMHC0BDFVUqNJQEGeGfaZXcWvBqbzfnOtUmjTZrXBOP1hqSD8fcEN53L5JaOivN6A3YGZ0BPgz6DkAmlOhdgmCG4C843kMQaTrbwoGGLg2XMCpeHwb0HRnZAm53iHHiC0S4bWa5xXN5hJJSV9NgnD28kUK+TJjqdn41zndCNhrwJfnoOXxF104OhsJCwkMvEAz8TshS213WoOe68CZ5tytbEIa8bgoMB2OCjE1tsnwhizjdQbHabcFw6lLXB7Y1gdwaPcnCe/TPX0ngNtBM02OQLS3AapzPBdwzxKx9q0kV4jBaEWSiUMoj1BIPUe0nbYZi1WBJyFabtRDCWXu3Htcp4zeaHQa+ivzPKNuEYlCxuLKb9Y2u+Tu218okyRwdOZdQVCBARTV7BFqVGDBRiwt0hh8pck6c45blclkgPpEFrpZVQtq5XHgNBdo+M1yQuz2tfkGfLZDpgl6kjAImzUygRBMIa8tDDR9Bn4haWb1qc8BXtVpzSob9Ii42lzC4ekPPETSK+wo2riUrbsWn7E8TyzXn+cK2revhDbCTHMYsc5et8x6WzK0vSf2Bz9B//8R/D/+r2gY0ZZSn96afMEab25A3zsv4ttA/hOE++PDrv2vQJx2cI8LgoXO5pBXkA13XK1rU2hM0TH20KPgFkn81+LqPjh3LkkPIYKYy8cRK+84wRK3TgUdiuc0y7ca70e9TP0mYB5Dr9wgTqufZOd8h7gU6ojeVpDnQhe2OaPDlHm0g+4VHdKRuPNnGoY/Vy5ocylZZlXcmkWUsJ/6l7bUL80ixcj/qPvpq0sVCaAYUo57zpGvVJ4uuJOHPEx48UOSN+NOG7zks4EJj47fAcWsUlrS/cIFkc+XbERCxxnmukQ9v2TQPxK89aW9qx9BrTxKnsT+BcXoWmKMSWT9BxtTP5guyQT31SnzZGeT1Bd19ryFuSxg+v1a83b9Lj+sW2p3yTaHlLjc0G5GaM7LHv+e0tlHPwGVqNzW4bPUcuESHUMld+vjUk7hii8CC7cZXrtSPHXFex06GFcRHyGF7gIcLUgfO0hTflfSkMK3La7fZRWZvjLFTvycv0lrbktWPCAShfvZVDdgZyLhHgn8i/ysn5XrtZ0JWaNKtnNwS0NceVl3oFSiSv8Gm/sUUd2TyXDvuXBijoyz5wgZSvPMI39Bu7AcakCGmZsX9lLS7xyuNmM7CZvuTkFQVpa0vMlAYXdiVBJhhOU24nbM0NS22wigeipc35A/HVmNCVEulD5KY1cLUT/cE5M/IGatRWkdXSvFZWxkZv1ORPfBX4zrOBJuOLY8Ip4HC8Z47rz9ikdGjX8ud848mKWO+5vCPW5AWxxSQfr0doKGxu7qgnVpl/1IMtJ4JDuq7+f8UpPOnQ9oQ7wucJP7ZPfYzjq1OAWUMaXWf/G/M8Ny/e8iCjli7cYPcPyP/Hf/iH8L8Y16elz3XfWlEvNWH6Q7sVV8z/HHM28gvxhIso+FXSjoEqkxP9I7xe5arslFdXsBUEopzFJ8/S6Dzl57XwxCfNS8srfzA0I8OJDeIj+WnkZu5IDTmmjzhB6BUcNmlyfVdKmLdLqZl35e9K6wwRE/Lxhu6FmzJv7uxbxqEa/R6JV7akE76MlR2whtri9PoaTw9fw83uUV3Av/J+OTyFuWOeIx+sWVNpJ+pN+MoyfvWxb8k542LD4HVYHtzQNQauyVPyB1UZf0pfwviojztP2Z3gZaRJY4Vvc5L8dgIjVrRaww2OobVQHhMbDtLERcZVNzEGbsa7KHm9Y9NyR3xcYc/SfBpPcXx5SRrFWZgXNGl3TBoQKaXtzD7GDFhmIKsOvFyEcycmKMuRTXGP6mgNb1vqK29qt9sN84L69hC+VW0uzbUdMYWYab5NmoFjTeL6wgrnndSPc2jKW3kcyW8jtnhmflfK4h/w3xr2rd2isxN1gXn+zLl8DY4Tx9swgPriA8iPYTAFfR5KyFdzLq0Cz5xlbPBoTJI210hv0n3hWVomdJw0Yl/6n808KK0pR2LnTJvUEXwt/oEWoOMMLziDRGRdkHi8IiYbN/SnM2vOxD1tS5uxLcuEYcsefyQoYU6sEc8btuy1IK1XB2WBXSiXHj6RAGvQMfOdkw3ZSoc25/UZ/hLWpK8e8dVD+i4LkV8hBtaorYUbFcbrARvQDuwTzkJ3pB3mJhB4lXVuYlzsSb0HnwnGzBEjupahNjT03ML5wrJPeMrVc+lvtea49UrBRqXLWODGjvCcY3N9iV/+tdpCH9Inb9mQcWOzQtsirznkx/HaWlRwwGzyOcCffCQ+7A41YhrowZ/Qz1cSUkYn5KoenSMMH1y4EbzarvIhxgBs7WxoCw+lVKRAbc5ms/lBXrso8Md88Hr/UqVFgJcmX9I41BapM/pdJ15ISjHRBU1zPvxQvo67zhwnH8Is4FY6cqLclIPzCAIZpzzXN7Up5as9n4hRJ+zCDduIEsJZrQY2Pbex4n691Zp2zVD8lj/lX505MJauQ65dovb34wNHVUnZ4Y/iD9RSykUxq3zavcGQWBjLB3VjsQYMm0kngyjBLJWLgi123jBkW2Fhw2hVtOvt0xiOBF5/J9EEe8J5XSO8EwFoFAY3CCY6k5nrQImDYJDAdd61vRHoHC+lYvSNhuFjSL55cHt3k387xkQa8OYad3df2XXNIpcAK33rzSrnvfvwMYsznXW1WVOsbvN3llfAq60CQkdb+Bdn5w9kpUMudDJGX0+fCXq1XRPENiE8nUdZy7v8Kat0OObbbwEibUugWnTAEDxPkRsY3Hh//vRT/Ezzb5e4e2wSMRFtt/vwjleYPvXwJktKxNkhF2Vnoepf+xe3Tu/r6O8+3PH04iYd/pld6U+fPsWzN/Us8EnJ+3fvkcsOHlYZDF6Ph3w7w98jTfuBwDPyf0Nf4j6RbOXPc2/85IspyxeYE/YmstKVKNA1IFOD+tBamDSVm68+mkQNfI1+m/JFpMSVmWQy8gSSAgGbUVaVgLHd76HzJm7f3cR60wggwUbGlPOU6/PzQ/z005/jy5ef48DTsdfxkHDOF3qkdZpH6CTssTEEs5wvXxPgnqdOXS2h7Cbsb4YXGKAIwKiYJm0GfmXW15Y3mSZ07e729i4sbExM8ia8O+jcs0E5wF8dWvQN2wJ+hZfVepPzPQ+i8Ql/sEBQ3z4NFq761V9GxvSnGR0oC3V+bdJ5Qi/aQ74Jg35zA9G3qdCjcLQfdeIa2IDtOXn0Cd+B+fqmsOXdcf3005cv8Y//+J/jz3/+c9x/+Wo3G1rrTE7SrGx8i0SbPbpZ+YSu8PWkE7mdac7xWh/0WBDgtaDLI3JorYZ+s8Y315tN+HaCRUI2NlWV54S9+XaP61fMaRU5QpHw7TNxtlqTr1d83jcu3pCZPjMg+2sryB5Rp958sq6snx7v83envUFQjtKttqXPBBhRsKEpYXfgFEZ/gaPO9ImkI6qjgs+54h+hYcSORvRjO3E80WeCNCa4jkWiyIM/SgEOBFznJkAGnIv4KKpaWJj4VoK2ab/241E5pV+y4TKCy6Z92L7pXlgAdT61pGdhMXkgrh/wGeOCzXPXO08C1cOGwt03ym6Nt/5qDDcP9gf0LjAOPFl/Dt8gGPFb16t7r9POoEl4+rqyVcYDRecWH/FtupliOH896vZG1rjxm6KxOWvMUB6vydeUsVI46tnfVfdGDEZSNgVi9CM3EyzIpc+naRZ1Fk7ay4BNGGu6UtBVSg+pwCV8OF56oHTogV7MOCbocmKHbqSzrw0sJeljVeL1SG0WMQNzikifQ/debze7+P0Pv8/YVS84HV9i9TH0I2mVf+1PXoIPVIT0SKvxQtnMxAA3if2va6VpffER5x0Pp7h/fMgbU+VuHFAOEAUcKAS3cvRvDfjWnc0NvwmYMMQc/Io5b1z790ucq5xZyXDJt5/UmXQRQSkr0AWxVVtOe8dPLRw/vP+YMdq/xSZ9w1Cj71mFfCu+YxsqfeDque45yot06ZdDj+zpe8WXxW+O7Su0xXLT+Pp6iIGn+fv9JmlOHSlrBFfQW3UujekLjf7hVumko9QSA/rX7rRB5a3vG58AFtqm4/Lpmx3mQOPEI3nZvN0hiS15wl95BVy8TSibE+lUXk9sMnxlbjBvf3vJCbUxw2+JVuENOtW9fqnexGm8C9aMxAf9Rlxv+Msk3TCoPn1yPbNW/MYAZS0Mm7Tb9/vf/0AMHeLh/iH+4R/+Y/z7f/9/xD/83/9XbuQ7b4B316254R/YREu5ImupAzRg1NPvoOR34bVrTuhVG7nq+Qhd0pcNP3cOJAaLcr1xt8CnMnSdOeJ0mRd85Dl1hD95ziJ65/Tr5D3hj5nDrVfMT+JgElOhD/swJrS+RYUfm3yt4cdj3/BPeFInyjN18vk+a57DYdlEa60P6ZNu4YvX3AqCkLaMO8B5+nofP//5R9Y+Qx+1A4av737+/IkNqgNzC3Qe4jP5cuFzxOaYBGC+koxpz8QQ6hk2Bs3HNmHIk3P61uJWW8GujD0ukvZSauZb6w15DT7SaFNu3nDqX9YfyqC2GuZQ/W5FfeGbAidkqd7aAI79TXyHfZg7XL/aruKO2u+7774P32wxtvjG6Kef5e0Y1jqtNURSMkYdyPMLXSWCb8ePAo228AMz0iZO6xH9VxtGFTHor9vb2O734a/UsXuUcjsR05ebRAEEuXYM/TFjF/WLtjdjiNIr7BE70pb0B5s2OLFppSyF4LxaW9S0EY7YIWRRWx/I82xQ4F/S3cgrfWvUdtVluQl8ZqK4ulKiB4Y+uUJuAzE2N75j+YjD8YE5tS7rk2dyqLWzsaQr1A3wZkx7fHyMR+rtA/nV37SQZ+fbtIXMV6wd8bNv8l1Q/Xd/SqM33BOxwaZcIP1Xc7E/r4o/AunRnMu91onmRpj2njLLqSXkw3p80Tc8sXapl8EmcPhZ+K7IpmbtLa3WG0doPxxe4sjDI2HioTmnIt+GjNT9Ghla29kG+gpx2PUBHvu22OKK+0/n2YbL2r5eaEE2uclGbtL49Ik1Nm7N7Vxpg0t8LfiU5GdNjDMmbvGrFefyKLvKTBr1f5v1ungGcK3B65r3+KNvsdv2t7swVvowWTx78vmW2mcNvVnXDzW0EfHs3TBizJq21Zp0lFJDfgNeg48y0m5PmbMipH+13YTNcxyOqYVDiRU8CjP7XYv9qrs3jlyytmbOMgawKB8IC98WXYR+kLYOLWcWnMH5hgzRKld+57zfmpQvMNVJz9w19CjbNXqRz9bgoRQXLA2bUI7GlrPnwD3im1d7tl7PtwTpd4F2taJ2v9nvud/eRD+so/S9Q7/p9iuJ/Svy+WusKEcFoeVvBBQt5TJHg64ofEXyVPFOsu96riH5dOP+4Z6i4p4g+hwar/0ai8ZoAJgIMDqm6//bJjyDwYBzaQjO0+AMfBZXvrUgPAOnhlmgzSacM/TsiX+IAAAQAElEQVRnP/DFJyxpG6DX64evX8NkoUP4lNgI4Bybzj5igCYjk8qJZGjiNXEogxUO7FOzPQ7r04k1QUqcE7gMbMLqSg1hOf8MLRNN+heZrbIonnjibBCG7JzLD5bCCXMHb3AwfI+uEZbHAdziF6dBxL5ra6xZWgMUARCilMF4eqWQWG5Ggb7ggL+r7AyAXSn6PSsiCxZ5lWdlpezld0eQUh/SnA5LYvcmxGvpK1eegVU6QcEZX4jhAqnyNZgsc0sY3Aw0eU1g9yg+8RbWtaGFzQRjv0nIv+tj4neudrElQEufN1hDbaEsHANh8rnwFmFRo/7B6lA257l2s9nG3d27uPG/Zt3sGCuh7WofFi/aGZ1h8N7/WgYvh/yD3D6NOpG0LTLEJw0mhAY9rku9t+ohb/6ca9Iz2OVr5MAx6Pnmlvy9YW++ifTEZsyUm5C5NEFd9Wd2TrtSj9odzQnyKO41ctluVgT6losngrc6k+c7nvaarLpSUl7SabAe6rIZYsJMPvrK5t4mbdWbfovzFfZXmSecEkF4mHnaOaYv+RZVid/Fh48fYw1u9ev8FbSod31DWVogCEv6vTYZACrUuzflZ3iaoVcfVO8lSvLAzzSlHro7aJDXyrnjztPW9VWbsDJR4kvayC2bA9u9CXklKuCV0H+G9Jlf/KWv9Nca+T9twL/2qW1pg55Ld6s1tBvbQGy6tjWy6VuLX39mNgGkSxprbdG3hswLPjbDS8kN5ZSVPF4WCtciWhlfurDliRuHo2qPFXGhAuc6fk5ZjTm+xFhuOBQWi2GftUuyVkZuShh7lZHALIhubu5IrjvoWvjaEdfsszVoBsy3mxPJnNCPsdGjaIw5rjE+ePRa+7Go1cb9G0Dq1c0e19i81h6ni93KizKyJZ0SDmJtTRosjNbYUYd+hKd/ulGr7wnPNWfW8GUVgQZCC3MH6F8T8zebVazQj7SJS97Vy4R/nSxAuMkSpjdjxnztR5gT9GmfnhvnXGPzGkT5dcNa25DWodWotaJbGjRwEhaLThSOviW9Bbttfcu5fc5HYhCvjDjgt6vQ1s5cuMmjrNTZ2zin7QhDeuRD2MJQRvvNjpuyu9DWVxSB9i9kFIpvGpPlzdg2UdQri9q6pMO8+vDwmLnaX7c5EYcmbIslfOe0I/PYtU8+N8jUOJO2Dx/LWEnaWZRrlJd8qxU68q2MtBtupr7lM+AMXLsm4zybNdrO6fV6Y+yILaFwwlEgniEjb2xsynikKD1RlHrDkrDg09hjn7S8wdMiuwsMDm7y2adeBat/bXbbuCHe37JpuUWu8nvGHpa3OvBF4Ci/Ab6Vs/pCSuhn4snomEdAQ6Ff9PY2wf6UerDHmO+G2QS9V9z5xgS2KN0zyt3ii/6KhfC5DPlwbcP/1/iDxXaB4FxHDlIG0rTkAGyIQfOJ696Qg2sdl5c8Mp52A547cqA3Lhbba/ylduQDFigTDnlz1ir23Tcv82GA8nRceCt0aKvNdfCLDrRb26gt2ZCf8+VNG564PhNP7JOeAX/dEt88dw2qTdvUvuz3OABfAlLXwHSOshf3hrWtLX5Va03fExZsmqwUIY3YC4Dsd45tWNbYFzqMs6BNGkupxMd13NzsY4ctCL8QW+xvxBbjnk/8bxkDbLyyAalOhbVDrvavqRGzloE/edhudplDMj6AXxsK9DjBTD74fDliQ1PWC1fZyA8GdMmTh7B2eKC+1pfdAH1hjT7sZox+rP8YHxcc8tckL988coPXNcIekJcDR+zOX932LTBlry1ZaxkH8u0e9CRPiIa8P6U9GPeEIb+uEc5VT9LrmDYijj262a42UcUnr+jOOt7NZGsiImC4xvG+tShdBQ/1xfgKry/UZE95o1prIz7SiBe9ekBwRBxEMyOzMfwbncpg0cMk2LjSPUO8NElnbT34Gv7IFOQu/cZGG5dADfCxAr610xN+ar1inrh/4P7BdnhIfQA2Ya3Q83q7QTYN3RED8DljunZku+IWP1iXL8jst505d96I7zin1Ure2mB/m9BuOq6dd5U308Fbs47YY2vO0Re6+OXTI6N+aOHN/hp7VcbKo8ChR+VpX3hda1h7NGTc4zQzMc54avzwXNi11bAxPX9NUHoiP3Pqa85zoAGrrwVZ1Mh1tQa91BJTxsZpOnP9uxxrdZnjvOAz4Xsnc7PyM25mARoJS9y980tJ3t1skI8zwqj0KwM3/83L5jjtz/vUobXw47W2bsyc4M9r2xKDJ/R2oQ+8HQsq63yD2Wa9SVfY71G9exS3ckgYwBSufddx6R22qxiGhYaRh55PD8/Yte3AA+mRvDilDS/yK4pK0N+aPFZokQ/5rL3yxEaxT31d3zUmnPArdaMt1gG5IicNTR4n5p6RLaKCtBl88IqtWc9Z9xirrTeUW97bMb9nfd9aiFcaFoIKflOyT3kPbaHFNek/6GvBN5OzpswV2pB9ykkYPboSZtobucNaFKJyM1dbc474rJ8qc5U9pNj9m29o/6/FI06J8jSY0EEXS/lGzJWwVAxKUYlXp732EW3TiZ7Yub6//xpfvnyN58cnjOAtnV8D0BCPx1euScYJNH/8Czwq3aRp0T5gICrfdT7dcXd8KVIxYIxUmN8Wc+L1SL/zPXftFZ6Fg//Thr/yc8QRcw5rvtHPuX2H43M+bTjyRCETKzfkMxZqMrfw8s2P7XaXTiAOC60TzqTjl1oQAzzxFZbBRhoMAK53fLJgY37orQxq4K61rUluwl5x1EmaDogMtiYYCvu22iZeb04d1wktfmyeD60KNV/JNTi8gUfaYQ3VzgTuKce8AbL4lXeb4zqwTzBNoDrsQNLwBvrd3V1YZBncDhQ5X++/hG+dyDPkJz3SIm/yZF+XVAi1EDAiA2dXgk2FEgaw6y665xV7Uo4nbsiCdQM35/JSawufqo70S5P4EG5oG+tLUO1Z25QVtAqH5WgKjrFf5Rl8ShJU4F/oNHRk0PHvzXz3w8f44BtebBQ47xnbfeYJzANPYNyMYXao79u7m8SrDB6en/Nmyc2yI7SNPDF23oCu1LG6hggwR9TaIIkbf5LakQDt2w3a8Fee+j6Axyc+WQzxJNjkZCC3Pwsj6bYByRspG2GV4E3wN5hj50vALFFbjRUFiLSusE1lIj9n5vgUqSslPvL0bsOcCv9Da7HdrMJrk2bwUQccoLlmf0W2Ihs4qo/GGvv0e+eaOKT105fPif+Pf/O3cXN7G60NwN5l4eI830wywUhrq+gUJMrWcNN5zhOhF+xKfzGRLkfSYQlkxwS/0C8/4jcxaAdoOZ/EabfKzqfk6sT1jluQ3UFPFt0DerjAGKBB+air2vCXWqG/hXZVkI14BuYMjHlUh44N+OGaQlZZmGTtE4Zyb31F5dAMrR0wJvQjXRq/82x9baERdqWmTQkj8ckltA3Y8Tb1Y1ItIR3K74h81EMW2K2lD4GGInWiqD+G48fjKZJvB7LNS1GG/icKWJPwK/HMjSKpVOfvP9wlHX2t6GsT+vr7D+/DP1i6xp8Ec774EdRAwpRv6wivwIP2c3tzF++A41G5uOYZXWrjT/k/pxzYoDoknSd8RT17Iz1TLMlfBbfNc9caoz1v8CkN/r0DbdQY6SaN9mYhrp4taPSJCf48h1RAzIi8pi5XxEt1v8htFRWY0u2803EKbeYJvzvg88Y16dJO1Zvxzxsh4XuubNWF8SjjZiARZKDsemyl0np46dGjBWi2njnMO8Gr620QuBSzQ4vKfJScejoRpx1Lm+hK3lwoq2foG4kbrn0DjjToN+owgC0M5b4lft3evotbntqv4dsxDDIqNDhHn30DztevX9DHkeES5teGrx7Jx/ePX+Pg3znB1uTfG0Dp+dYUGhe1loz3+oF2r4+Zi5bhkrLHUEK5ZcP+pFl6Z+iX34H4vjKf6UscpW9mw1T5+5bWC/FVPUzoFZQhPH2dE1gSUoAnR+iaE9cJPMpoxMYsaq+2fgKG/VnYelOBnKWnIDshXeONcVLaGjayZ/Pn7h12/Z4NNfyx9DV969m/aUbulpaulHAjWdoTFry90cQlvYVx4VFVhb6nTLMvIqyPnrG58UILXdRIY+ZU6ZY+3xi6vb2Lil3pg9qg85T7mty3QnbCF5886zc99uSmzoobbs8dO6HzozSjoK4U4NXUn/ZgnlqTK8zvf/jD7+O773+Ij+8/xnq3YV6HrCNtM3N0f7HXiKRVnvQ58azBZ2vIzkUjMj8Sa47oYhxPiOOcDWUtX2iRXumTN+XXiDduXioj+0GTm+Yr5L+FxhVHZW3/xPplzhwVntbEZXO5fEuDbWjEdOShjJhOnuAmixs7da5vylOPDw7I13PxAkrwsgC9czT42WELxjY3egauzT211vDmJd9uTL+7QVDolQdj0lWZd0u9cEu+XW23IX3GoBU8yOMAva2iB49Dg8QS2t8rcdOcqvxmbEnZZJ0EvHNE3iA554Ha4fOnT/kWkbZ0wF+eqVceH+/p+xTGyBM6l6cBucoHyzNPGJutObQx+ZZe/e3+y5d4vH9IWxX3CX9yQ+WejSZvDIWV/nyaBBUd9Euf6yf07bi5S5sqfWGOkp6R4So3pbf7bZgDGchf13u8fwx94Ih9Br7Yt5ZycrNCm5K+AxtbB26W3dTR/s0HxpvVehvqgWUuTZuSDmO4cUy4IzSJa5lXco4UlVJD3S0yKXm/YqyxnYh94g2mB1bg+YwejL8v6Ea5+rDLNyGl6YR9O1e+9MstutY2jDWO2ZSdD77O1APKy9ghHcIPPtomh/xOzJmgW1mu8O/9bhe+TbLFblptaZPyKT0uGOjTnm7ZwFUuQ1+RR0mflfYCr/K5xs7W5ATn2yf8io7UlTbgtTJ33oAejA1nCDuhmxN2cAbZUCtxY9nI0F/lS3sQD6JiBl/W8HPJb7WFslD+NvudO83EAmRacbZWa/St5XxpcM4IvhHbPaIL+ZRf+4U1kDcqcIXTlRK+yS2txhL5saYbgOdca0775Un94GSXnPqMH4wZz4W9tDmvxXcCt+0ML63WtEl1m3KL60cNzt/kLJ4TscXfeLnqXBpRRkifb+JKk33amfdPX/Fh/fDq79Lh+BXDr4+udWNf35AXZeXc3JTE94XnPYkbyK67yiCw46wV4GXJc1if58jffCutGaexbY/SptykSb0Xcr34lKt2IjxAwlMJ68cVeUj7QqPkLuu8Y8pRXmwjtqxM1anX+nAAxHpBuOpG2xYO3bnWmksenCf+UiqnYl16IX85+Y3+/IXTvwaDnegLxVW3CJ1LkyUHqCn40HKm8b1hRCajr5++5Js+Bsg3AkbHTB1+1YbY7bZLu9nHZreLFUFNY2ZK7nwedXKMROOwaSAGnTQankpoQPbb7DtSqB4Pr0uSIljqhlJUSskgUnH+Hqc1uNhniyhL4CRxOV+DXW9Wv9zghjP8UZjJ0S8ThbFZ7fLGyM0C8RjYvWlwY8UbdY8mDWmbpEfrZK30ZFmdKAAAEABJREFUpjPBg0/7DJZvFJ++hu/Ny/3TY+SuLUWShdTEOr7QmXUE8RRH1XOhZYAnadExTsjq9fiShYBvL8mfPK+RqwXYikDvdcFp1JGyDAg3eBgsnZPwagud0P/tYbtFLxThykUC3sChRIQ9o2ML15FE57l96q+yvpSKPUBgIDfkr0P75HBio8MnHwYFR20mkG8Jj46ZYt+kKC5lo7xeKIg/f8aWKDiUkfKboGWGhjPCQayQh1xIEFcdPFFwWaAc3KBjjkXWrXaGzOT9809/Cf/Ldl9RHtnws8hU98rC4GJQdOd6gmbp6wl4ynBDQWtbK8/+Yj8EeOfDKgVEJTG0GBh3nk+MhVsHNwGCTbYxX0tWDj0LxKVM97tdvKfAdo1yVObehIkzcdWKNKEEXrpSwqCrXPVB+VEmwaevJVqtUdFD5ZyuUE4mZH0IQdG16KVjXFxn5PiEnJSZviosYWp7TM4vKDliMPzUfpA2mwxz2pt27og3GD7Nk16LU2HLx/v3H+JPf/9v4ntuInboAC640TywkUrCJcGM6E05rClmruvXJJAV1/qXbU+x7R+i/o4NOTcj1tjlgC771tK/TabKwt1E6ZuA6UaStCUvXGsn0iM8f/Xjy9ev0M8NLzwpT9f89Jki+et9mECF76aZ8Nz8PL4uxYH2qd15VO+Oi1sd6zvy3hUlUoiXHDkvaK9ybLVxpt1MudmqD4EefymhvJRD8Olo+WV5zzrHbH3qtuR8xxkKeRfuctPZKMALRXChKGvE1VW01ocff+3JxK4ddFDRt5ZwpF97POLLxm2LhTfitbQ5P2MYNi7PORcbPDF+JEYdjNOsowuci921VkEnj1gJ/uyaWgt6amGBvTHG4kfatvqo8FSKa0vU2sgLu9BXfdPBuKRdKTv1Z/5Y4lgJ45yb9SduliNKaFcj5+LrSk3dGi8m7DvH0N+JuMvEjKPq23PhbaFHfNIC1azlphCmpEcalbFw9Q2LOv3Im6OHr49ZPApHf7SVHtqQl/70QMzyocLryyGLwr61GODRX1vQJ80bhnPxCEPdeHRjQV77WsPYWuBHGlx3ohCVBqwA3a5CuvW5RhHcFeUAt9i7fMvjGzIZp1MsPv5IDKIYIyct+h3hdUQeEfI+cFMoLPOCutrt9nF38y7u8k3ITdISBQppAzHONxm8wfat116+GBKnsfsVOuVR3fvwYoM/Wxxqp8nf0DKHKl9la5zy6BrlfCIveq0+AIuKS+JXJhVcA7KUVu1odbGpDcfVRZeOu76D1s1ml/xJm3iE51rbhCzMtfJVWw2L2jZUcC2tKwteCEDtEzeGIzo/hrCEM7QWO+qY3c1SE2gDy9yZGIkdId0eGOLa7Hb5BpExqCsF2U/5doj+1pWS8tiQs5VZ5Eer9wSbQqfq3rnG5sL8NbzesjGrjyizh4fH8FeKjHuukv8RX3VM33aTt0Lvhx++D/Vn/HJexc6EtQJ335OrsP0Tfl1riw/E77/709/Gv/3f/238/oc/4J836evCVlcjOfJqSxN5WXk6JlxpRPyeIpIZHRTWb2g72j7bDTa22dzECl6kw8lX2z3Bs+f6yADdO+SnvaAIdDCGcdxYLT79Q1vYM0deBvxB/MLbb3ZsRr8PN++2W2xhaDjJnLWmsnk5HEPZyIfNOCFs+dMn9DE3e25ubuKdGzg0b8CN+cLXb6VB+ntkKX3WZdqI8ve4J4d9YOOnDStsaIqnh4fwzRrxW2uon1pL7MFR+4q8SrS+pZ7U7xb57OFNerqCTTI3x8GnbOR5s9sh011YR+i/ymOz2YV03929D/3VGytjC2YJmTN2HtGQ7YpWaWdkbv2qncmbuDebdc4Bba6ZianyK98jOpcHH1Z9Id65ASK/pdRIe4K+EzaoPytbdRlhfphSDhMPyYTV0af8Fpo3+T/mrYkx+lPpatIZ3z74RYmoyEB5q/szNju+voa0Wwd2BX/abeLddx/jA3WDcWyHDvSvLbLMemO7CTdKvN4y1407a5DaKvlKnNKpnUzwPSX2Wls04qSyqvBWSoW2wlj5doQ66q5peZBATf/l0+cwF6SdId8ch96Z/Kjuzbn69hm59q1RQ64yFghf2ajLm5u71Ou1zxirTCfil30rfFc9r4mBXqu/l9eXlLG1inOtdfUX7XuSDmiA8KS7K0W1hA8x3tDpt9hAf2015Fdd9PCs/fQp+0I/Y+Q8uEdGc/rU1T4CkM4fkNcaXa62qzC+ut482XWsr6xvLVardaywM/EUcJ6hTd7NdTYcNr59GJMn7S/rPGKVNugbbPmwD3ubaCN5WBm7TpgyWJaL0GY8NVaKx/H0A+hsxA7ptWn/9ju/Y/EArVsepmy3N/mQTNvJefS32qLSBs4HYJSyxFJjgHJXphV+rSutYSdip74hf9KAIvgiSeYoo4TXkA/XBF1dlk127LAUbGGVdmI+9eGTNm/Nof0be8QtH5BMvT2Gtcon6lvngSHtWzrlzWMFh/FMePKkvV3bnrhi3NgTS5ynrYrLfKO81XeASLjaj7Y5YcsdnSvkqU262SXcjE30ibfCBwyH69WlD5eMucpLOvUNjCoKtlZKUV1cztznT8hhzBw8s3EYthz97f5YuP+r8Ncl1pQ/P7zZyQ5/QFVXCmrmhJ9poQQkbw4eHx/iOZ+MHUMDd2zAyDQIjcCkqkFpFDqQjq+D6giTAYgAJQqDpcHKprPYDG5nxu2bwTdhbBNH17rm2jrw6bgmVI/fGjQnuQQScWFVoeNqpDqu88+MSU9yV65Bnh5gSq/BUIfRgHU4ncKbgheezHojfSQoSZ+w5cEA9iadBiZunE4cHR/h4/VwyJ1Sn9gcGbMYcTzlpuBoOofXySP064g6hf06ihtKBhkDn/h0Lukb+hoWdbWTh0UyM3R0Bc7gRbknL8yzMO8vfb5p1LcWBmqTtrS6ukPVOusJHZ24uZCeUkpITzo1zoqUuPnlJ/3Cc9z1roOV8NOVEp0nKiKPSgjnJmgbQExCrjkeT2lHBzaC3IFOHt20U9+ug1lpeIMnZeZTXvXwjB5MCsIx6ay2m+hbI2iM8ZWnWl+/fA6fCjmuvlMGjMNe2uuSWMYwoEm/N0XqfUuCdW4Pn4vtEYig2XUW1d7kOJ5zScr+7rebAtqBN3zqdoL2tMVS5SBWbGj4v8S4Rjna+lYzwAtLPaYtBzIFb19bKNdalyfQI7akXAvwKmP2e5RuZaPdGFg9B0Tow8scbiywcwuTI3Z35KZNWCM2qV05Xxgl5A79MNc+7Ufej9i464TZQ4tyltZcg35b7Slo7+IDmz/+jQB9PehPHMc3gvgbYrEILfDaYli3kN8BPQy1hbBqq2Gy3G53sb+9zaQ7kFxNVLXWUHfyI87wA43amXIWjza0yKbEcIF5Ql4mMJNMjrPOmLLErGduzMYQpjdq8ntCNtrJVYb2pQwo4OxjeZRS0UmJgn6kpSCy5chJF1G6GvpXcHmGRm3TdrWvRb8UnBCrvyVMJicMjl0pUcDh9TIGzMt16R2jXY7CMvlLvwWMa4wLbvRIu9etVcCUMHZN+PKIn6nLkzaAfykXm4WWukZR7j9wmGkTT2vH5aYJWQY0ryjy9P++EjOglVnMwzkZk3fHbOpuzdyhNeRlu8gNXlqrsd6uYoWvqvOrLci3OAqy7WuTcS7neCP+SCPogs684eYkv+reJ79JOz3q3JsV6ZIR9Ul3aD+NmzJ9sBcQJCsjEIT0ZhMnk5UTw5wF/B/ZxDxAwxjs7uTbV11BuYwq6xeewD09PsYDT9/1L+3EUWWP+olDUxbnwqvVQjHCghVxLXo2HtMv767pg9VMll/XMyk3+dY8wVVWtV/k7np1qg/MxETxKidt3YcTxqBr4amMjA3yKg3Kez00+F7FgI70V29097c3XK+gYKEBFsO5W3xyA37zZq2MMaBtn7QnittFjhEV+a15Ot9zjFJRVYX8CoxV2oD8XOfKn3R5TB4cBC7WTU5xXQlxVWzd+LAmZgzQnI04OqBLeShNmS6xZUvBaUEtDpsPHqSpDTXOyEgbV8bawgCNfQVPB8ZSoNUjh0BK0GJu0pakja5ozN9TIO+3u/CttMq1yxIPsJWHdmteUE/b/SYaNBcmaZsjsdb6BUyxkn7k7tiCUQyOBPYyh3Jxw+XMmugiBvje7vch3RMy1+Z8G2FiXBjS4Hmuw0+l2f7tnjXwKG2JgXNh2Ry3XzuR7tt3d/H9D7+Pv2UT6MP797HdbaIiW9dd4Wvv4png1z7H/nutgscc583E2ptw8mMeN6swvzruuon8OKZvk385R/LhmHN7YIjDmGz8dKPxDbw98hxay9ix4lhr0RVYOpM/Wtxs9+hnGw35dmUZM+YvsjkS8/HHxDkh6ylvmmbgNvxKvayISVt0vKJ5XEO7eV1abMpN2NLptX51QifGGfUsjD35qwe3sjX/WCtOzJEPN2hn8GmnxidhlFpCvx7gR3/TfqQn+Jifsoboa4hT+FtoVEbKeCBHetSHt/td3OHDHq1RXDsjHXEEXt0aMGgDsnVz8Ui+U584aazwHWHkOsZBnV9cIeO7sUUZuub58TncCJLfCu3iVy7GIOc4F4UAFvnDqxtCysgbWIHKe4VXNzzMW/KsvoXh+NIIgnwLdJeCnyJPz1Pe2Lhvyp3IYfbpc9v9bfgWpH6nfOTDfmn71vA7ZbtGpwO+udTKQAC2MprQkbR73sNXrQ2/R2bVVkJebdJpQ7TE9hkbOlLXP2cOUC4j9ZJ0On7mh3ZunWl+yDGEqn6ND1l/g0t5DchE+qW9B6d90qRMZ+TYlRJr7Fr9GoutB8wlbohoa/6atz56Uj401y12aXzEAoylCRe9IFv15ZrgIz/K2Rgj7so86wv7vrVgHXOtZZSTOjXW0JW6rhV5DS20yZ5zY5djNuH3wLRWWWFrA7x2pTpEbJ6QIw25XGsiB4zf8i1PNvlRft4f6EtHHh5oW9Kgzlxj6wo/kRWajfQBgB55AHwmxhRwilub8FihqUGL59LXpy5K6I/S2tbraMM2tBvnOb8Au2ar0VoNr3GSJZ4gd2kWr/FDPZ2I027KfaMR+vTp9INayY01Kkf7usJgmAfYAOLYtxbmP3G43nhovXPEd8VZoHdgDlPJG8f821FfuO85sdk9Y3uOC7tvwBEH8IXVc7Qe0t72xA2P8ijPK2ozx4/Ysfdjj9zji++MfrCi/MqjseOaU5Xn1Y+t2b1O/wavfEmf9E/owKbOlMsb8jrRMMdQHt3CPqxBPfjEIS5tzjnC+V+3/c8pv7D/P5/4/96MC8rLQe0WjAPxU+8SvnAe9JBG3rcaA82jztJIPisSvAmRJS7NpsL72jDsloaNZunHHZk00L/arNnZ3PEU44anajcUG7vcCW8Yi3ypdJ1dQ/HagOEu5cePH+Lj99/lGoNkqxfHcVK2xUTABEoYAl9H/xkGNDINritLvw6qQdqCLnkaCK4WFdLRKo7dE/BY66YLYJG49IwAABAASURBVOC9pWHqDIfjc94YMZw8msgG6Jd3UTi/cj00ClQcUUM/4LTyJj+NMee4XmeQDpuwX16OiQey4kqn8njlabxvyrweDpl0PJpwfPp8//U+LDbcOBFmKegKfgBE0TPmfIOlONWvzQTuDUMGU3CacFw3kQj9NTtphfQw6Q3w4aZINgqQAd3bFzAr3fJgQlHWAeFdLdGzptqQZaUtsmEw+EDkdGnSuGrreH/3IVarHcsLCWHmKfaIDWI69EiDDXSgLJGBrTXmLzrJ10Z58i+P0sKM0C7bamDOEEJxTPmM6oFA5Dw3MQ9uOnEjZ3CdZbgwu+MH56fXMb4g20+fv2TRY/Fr4BxqA+YyT1q0PIOhMJUHREZjzpZgqg5PFCvKJ4CpLAZod96ZxG6i7FuLNbxvKDz33GiYgERQ4L0rBXvGHjl60ycMZa8uDN5rcLRWIUZ7nXIzyzmF+TZ9ldOwr9aK762ioh+LFP3Cmx3xONc5yklbcgxy2Ykf48jGgTbomomEJu0pK6DK6wnbfPj6mRvlY1hEiMck4NtRu90WnBviQWV8QrfQyKaKTxW8WVUnJnhfOff6yBMtCxNhJO3dwvtCnwihEoEnDdiQ+Futsd6s2Di6CT9H9NYhO5OKm4UPXx/j6+d7nlxNcbO7xSY2bCREPjH58edPSZMxZUAPFmfiFo43Yul32IdveJjIlYt6tkmD83oEXGuDFCUZeexKQW6HeGRz4BWf1d8qfa55engO/6bNjP4nbFGYx5dnnmw+4q/HlPlIAp5RQIOmrpRQL4kLXrUP8Xk08e55arOltfTLxo3WKlynLvSvCZ+e539OulKORUgUhrVgd4tuZrqkJekUB3ida/+MnIX9jqesFqD6sn0WgoscIvVr8tfvIZeCaKaN6HwEsjKp4GpLHCWvyI9PsjwKC3UFs2h+wQpOz3poGaCl1hbqpdVqN7HBIqnQd5E7SIdW01dm7Qv5+euPJ3xvZqNiPB14WstmDvKWrzXx0Zse7XRNHtvid7c3dzz9fx9bitS+tdhws7BhzPkjdv+Qbx0+pt34AMA+aYdabGvMGGG8sDl+4mbTcW8iB3RzBre2MEGPeikFentlUlM3+nfpS+bE1UYdMn7hVzjy4TGwi64UNkvKRWRYynlK3gfo1keNZ+o9+Cy2vWIDSzy2EuJhdczaoJuBbHDnObYyIXvxzMhRmoxdEzQb/86MAVISaHP6jviMDa7XlseXQyz+MobFG+Tib+orosLP0gr2MeWbeMrCPmkv2KS4RwpD35o9UeiLV5zqwaM2arwwlhP1Unb8SBtsDf6AIUzjivbVcT0gF32lB79zMcH81aAJfrVh50dBnMUfsOYECQehsrqu1fY7plzFwDB60Cbp5K5FfpWX/a7xbY93d3cxYG+uHWpLPTluHNavGrRJVwG3TbQTtiLtvqXy8vQUwqzw1oBjDbHGLtfaSF63uL27wW42gs244xuw5jc4AdziiwmLOONReImLFfJ/wl/0R2Vv3Ey/wA+wFECgZ+jhJGrVJlvKWhGdsHF1njYwM4Nmnw+stEHhenxDn2/YmvBtyls9ep62g/2qC/3DmuQKc4ELULiA1ETgg4sRfxyBKWx9LX3z6SEeab4VqP055hxxyOvQasaga53ntTpXzrZJW8t2XH5tlVrBPCVdFb6NFz7EaWwmmBtyDX7To1PHxKOuzJ/mDWGLV1vxxs23RP7Tf/5P8R/+z/8QP3/6MX3kmHXLMWs0daJM/R/z1ImbRF1cPohAODZlZ6++4g2idqbO7POm/zQeMtbJ/3T5jyw6fMA4pO07t9Ua2t4WHbuxudnfkD932ZZNlBa1YdPIHevJGl073mBzlbXyZdOGPYp7aTPksQL9uPGhPrUr87DXI3amPEf8boY2eZZXc6st/Z14dGLcmkqYEzZm7etcr3vkLV7HrR9eLjq3Vr/O0W60oTkFFuSLOZvXb9jhdDYvzdixPEbGoiO0aUvanzTCCeIqzGmZt4bWwvzWI0tcNTBGxoNWolb9Ymml1PAzg+cN2qVffxa3/QFKdWE8cN3i+zmSsArwOYHeyPiqfM7pf5Gxw3XKXHjJC7LWh6AEkgptznXap2tRYfKgndhcK03LGqYvqPOnYz7Eak1egEWvPnTATv3bZerR6yM1zYHa+ZuspAHjFeYJv9Sufata3TtfOuVpqC1WbRPeM0nvyDp9w2Y8l17CaNqQqpv4YfxXltJsrX/gwe8TG5Hi0T9yDjYjbmEO5FplOpO/xG0N0KETa2s3UQs5Vn2csDHtBBajVvlteVQ/yvb15YX7qocwBowXOrUP/wMV4eKSobwqdsFJ0qxNGp+0HZv1dcIHfmPeiprCY99qdKnnIH8U9FOiDRU7gw7mBR/pHuFrgo83bAlRQFpJG+hry3we9Eir9EzjGxtBb+G9pnqSN2mAMOx7JMYcQh9Jfsjn0jlxNO6pJ/OCcjbnp5wPr5F6wS/EUQJsHT/5corhzIBWCpxCo+v14cQrsUwqOMrSWMt5RQ49zWPaMefLeEGEyIQ5XnPB1z5aR+NGiSEg/na/V7H+VTlMdS4emMpFxcQPfqJQjftM0PaoMho32LX2qahfiIYNBosN42Qx1pFfLSAqhltRes9xwNAbu/GtVRygMr5AAdtyAgwdZSBJbXYbbiR3OS9hX5wnJ0KbTpJYQJ99/JANDkmCx1+3OYMV3PK1v0LTQOAwKXacu8g5BiTPvZEXvo4AOpfAS40KD0NtKYMcc0S6C2P0e5n9BnBoG5gv/Uv/hGNOnmZbkvcx+1wD0Es/8wiqk41ApIN5bsA0EB8pVEz2JwLaDB7QR978cSIcA2PykdD8sSSIDAQUPGcZYq5J9ZsSmCadPXKurYaJYxgaAapxDm8DjTXOUV+2Dv66y/xaaiizwhzNQBdmGJsi2YLvTEBLudYaK4rZ21uK5NbsypuFCT6l3bU9c7pSci2HEOaawndNMC3gEXfORZcd16W2aLarPgOcwFMG8pq0CIh+103ITBiJPKRyaSYWZesfbzbAGhhZkt+uAOXSDKAG1mM+aZijIS8L/joM2CuwCtDBoX6VSYUfeRAQUMBYovb9IluetjsuLeI/IyvnOi8FEGiIBFYvulDOdMVVx+rftV0pwERvrQan2NQInoCeFhX8FT05D/DhB9Fxk4FdULBoV/bX2lhbQfi7y7EEF5F+wTxpWuGbyvDl4fHbJkWFPv3a4nKLbm21r4teKZgt/tSvDTfMQufEjbrFnAVT8pCYwCBKzsUhvRbFMsLIhY+K3FbR+lUMdbXQCTOlVBIrOLGzo7Bp1/9lqWEXrlenR4oJ4aZMoFFZK2cLSe1FHYDeKbo/N40zfOKP+I3jSRcCHpBpV7RRNlYC6OCXv+PxDXAQRB/E5bk3B2/4sl10AHeiYBvZ/FmK0ms/UKIHriJY5CIcNeDIgks9WbBVdCV8bV/bgHlAz/n2jzSW8ruoxOqG30hrAWjlR2sVdMBCTvLsU0X57cFroeL8il8Om1Vs99tYc/Smg0WpT3UlfNd0/CgOcLT/DEzHQBWtr6ENWHxBWBi/TsQtZcj0/KbsPYNNvpyVqNhphZahqWdo5fyCAnbBBg9x+bjeywlfs5BBsEnjiO9bLJ4sZKDJ9RU4Ntf4NNj4lk/B9L+hJey+tag0Jf6Gvb9m0UsRxYbnBMxcy3hLe1pizIGi+JkNw7Rx6Ljaj7xbyB7hWVqUtTKSRslXThZjnjtX+Uuf1845a4EdlMCgeDnIBsMz4pzhE7ujs5SadmQROI5nxku0Hj4GW41AGcpWfHkULn18c4wFoGMEw+Inlxf4yE1dLXItmBe6AB8TFvz49fR2yl97PGHbxiMGHKYBia90y5vNG6AzMnzFL5UlkxJ/kUBoEo/9EzntDV9TNt7QGGtPFK3iODEGdaDhJ/TCegzYt7LrSvnmU2fGhC9+4cur8F54kJN+yHhXCvEDGwWI85SPuIxJBqjhV/YiLFthbke/8yPwIeC4bkZW4pGONqxC2xInbLksqGXzWFivf/UNvMCp2HowMWEgT+Utn8fXZ/Q7ZizomWOrrhku61qLlQ8CqKVcf8LO/RsTrsWQExcSSrvwCbpN+3SutDimPIyHNu1SntRTzhFC6q+G8b6Br0B78ElaOUaU+CUXzTzAmbgZGdmMOmb7BW5ErdrOQnuJIKRjv+hSep0nbTb1v8Cf4J9Yhr04x5tO9aZ8HAdEbjT7azbeeOpjzjkiB+HlHBDJk7GyR2790KLakGegGHXmvOlKBzb2i48Gsi/Mr9HWQ/gxdiln7bwAQ5kow4Obn9f4oEwYq62yZEYOh/j6cB+fv3yO58NLbhrLxwl/Meee8AVlb/Nm16MezGLFywElSKsHroxbpSBLcHCJvU/pf8pA35iIP/Zj2ugGi2ReRfZ9tkbebNgmOZPrrjAeBb8u4RxlFX7Kgrq1mja2Jt/Lq7baFQdtwedCFGfXr/pT/jbPlfN1LGVNTDUP6GPKU515Ld1X/M6zbnK9bYZ/xzpoxvHTpn0Lxk3nqz1YY1mjqL+zPok/unbiuMyh5qZfWoQlLzavlfmI3WgH0tsjs4Vf7bUgoWI4ADWUAIOvy3CzSmO8oGtEYqewhOORBXQ5zgEehN0xr3TIN+W49BNFwEEsv8xxnmuVwy9togt58+UEvS+0CKErBTp88BzIBnvAjk/4jXbUFRE6a2bNlE2Y4pgv+JZreoDtuXJ7Q0+2E0f7oHiZjX3JmzJmBX3ApU+5+/dktGt1l3WzuOEskI83/saKrkAPeMRhm9GP8Dv6AAZrU2Qf/QkfYU/TGb95w5dOjCMn9CNH5tkTmyXiZMAuQFwAcVXApb97REKAg+OEKzcljHXWJo5Lg3D0ZX/dMe0BH9V2Ro5e61/6vhji+oEdoUEmfjhRJ/IABHk4XIdKbqKGwn/W1Au1ai+O/AsISKhEq9gQQyN6e4NG6ekcKaxhTPkVziMKtjgnu9JdahfChTnq/V9sHFB85+w7YdtXP1N38qDPXf3Pje0JvNN8Bq6wpQ+JIT+AGKxTJ+4BeF2Qv3LLPOJUG5J3etLEyXKEds4Dmr02/3elCCLttSucX5rjvzRWpJPk1N/0DyTwV+IPZWs0GppGLhUdirXPa43DguLTp5/jp5/+Evf3X/P1eIOmyU2DdI2OfiKB6vQeR86PFLw2dyRPJDiN64gRWnxpjCZN+zC10JgaBZw3jCaavi0G7jzXHCjYfBJg83rCuVzn0acL0qpRi3cCt/T3rebTC+F57Y6sO9kmA2kW99uo1ZYwCLjZVEvFeQk+dA+tpeO8PB0CAtmEuom7G58Uf4x3HNdsQjBAATLFCzeTJm7cJY26AEdDloZbnjBvcy6OCN0GEduELFS8r0eLq+filZsI36rA04LLGHD6NXLZEDxWNmhqtUaDt+VpVo2qvog8yip5J+K3WnmavSHRryhgCCr0OSb/WSSgjwIC31QZgGm7vdnFu3d3sb/dxHr9A8rXAAAQAElEQVTbgIvjdqalOQs15d2By7k+CWsUnRU83uBttpvY8HTM8wwIFLHKV5nkkWD2RgB94wipUcG53y1PntabXcpMvVznao9dRBTwcUAPBtQZXkqswHV7uwt/532/uYmVTxW4efMPofpEq2+NeTUbbMcZnH1r3MRucq2/9vDh/cewvXvnU/+NiKChfGuN4n0LXTto3IGDkfCPALpxVgpyKcgFG/n6+Bh/+fRTvgGgfLRfC3LntzaEr2ZLv7vs2rsFivLrkZuvRp+QyfHllZviKVyDecSJm57Xp2McHo7wTaIDX1ccFRJYCNKnieLa/zmHG9NXik6f+ApLmM4Svn/rqeNi2Sg8YKdH7KHFLTxt9xtsqGFmc5wOI/b7nEV7rY0npRueBt6kfH74+D028T5utzexZoz4zpOB50BQ8f0ffh/rzQYaJwoO6GETzP7aatga9pBvKmG32qgJx3hS4WWz3UU+bWwLDdpFgU83akxKb/AI6UsyfR3xyUX/rbRQxvvdXajvNXovwDPuDOjs9vYufP22It8VyXZz0eEW/xN+Dw9r+nebu7i5eR9rbKd2DVSFG40pnizikam0Gje+/+H78I8j729vwmQnbb4lpz6VN5kyat8jjwgTKICiihued7t1+HaJmwuFgTOGzzftcgvdvgY+tBq2LXLYbzfIHbkg02HVovasKgWRz2FhdaII82/jjNjM56/38bNvpxGbpGdkTJ+RR5/A++aTvteQ1wred8QgY5byWYO7Dkuh+Mamvv+71gs8207EzoLP3b67ie+++xjfwf8eW4H8KF0HrS0cj8vnjMH69pbN+CINl6EokF+RxQBv6oiKJWV8hiNhdIw7p/DD5jrXcxnKmjsSjhHCMM/0pcTwDR4RHdwTdqI8PLpWfShPn1iL98QTcceEHSV/MgV5sk56R3zNdkJ+2pwPE4xDb8QM1wnTxiXLSzRsR5u6vbmLD999H/76zO2H99jkKoHjnVGhU1TmI+Wj33suvgO+aj71TQWbvmszrylDb2SlA+6Q1cgm3pQ8rzdbbGMTjZgrPRZhzhMuDCFReEIevvl0OJzoIjhJEbQovwG6XSeOJ98EgQ43J/TBNfpd5SbCKmXtyqy7Sg2YJvYHPi58429NGlbY0KBemWBclxfzj3wLU7+vfQ31XGvBFkp0tU/blx5pOaIbbc63Wa0RlHcBp7/epb7Vw9PhGF/uH2n32fw1KGUsYfJ/whfUsX5lkb8i5jR8xznGRH/tWvnqP8pMHTwRsz/9+BduJA7QU0LepXmNbKXfvPzweB8///jnMHaq8xKMIBg3rQs0yr+/Huf5jHFIxxs2JF+K3TYSD5c3Qo5hjZJvLmFv2nptJfWqj2vr9qlz/THlAABhJVz0GqC/1lgTPupNbv53w6jIMaZHHguUMleZ922Rv7C1k9Gcgd5P1B0TMJnKjUkL8Ssv67Kv8H2VlzDVn3D2u03+nR1rEemygQm7J2aRT1bErFYbNBTYWGxlRDcHniRbkwlrICbujUN3N2Gtsd6tdPHIX5GBJ/lhsVOBwxkPT/iJ7R3ZNHmMx+f7uH/8wlNu67GIPfXKx+/wvf0mKnFB/s8xxUhMO1J7Ho4vcYRneT8Bf3w7EoLmkKf1ZhVr4q0209Y1Grp3/YhsxFmHknaxwi/sd0Pw9eUpDk+P0HCfNGh/zsUseMJ+DOWnrGur2HqJNWs/friLm5ub2Oy24d8I+u7jd9SR28UfCrEdwz0eT2mLuRmCzNTvRD9OHLXU8G1PBWJsSpwiZG1BUurBmPH0dB9Pz49hfrV/1Rr132rRL3P1xTU+K79JY9+ShsPTc/i3En/8y0/xxTdlybXa3BH5AT7Xz0QXaXKtdYN8VXiUPvOk9nrGnpzfo4dKE4dyAzU5o4Z6V1/mIcLB4g/U9E/Uu8+0I37uxkFhkTi0OW9WFYPw6I5vNl/AJGAG35DXmcu+tWjk/4E4VzqcAhllvf96jBdqKd8K89ql8lElgvVrbNK8+OH9XVinm9+NG9Ih3mFATl2EtvyK7xylFdkojxk7U/42SEBKIM3vzEbFxH3SSF+EcFqraeuZa4gLb9jjN35czEx9UlmqY1DGgBwH1vWlUrtN8cSDtpeHZ/jB/qFdWaubjEm1RSPPb/GvvjboZf7zMfw7LurYutW6QD7Eo0+qZ/GBmvpqyrddvNcxHj88goeawBgc4LceEfa7u/dhuyX/KbseOSrP1lfsCUbw2VIiaq3RtRrOWRMb1J+yTfwRYUxdQ29rm2h1FRWaB1qtFbOaYzpOMRNPAcfYKhp6rbXHH/poHBvXDX039QPCB2z/558/xWdyhXZTLjj2xKZaayTvbBKZB1JerCnS3hd8tUK7K8BLfM4cSax5pL0gA/NG32o08krmJWT/QpwQzxH7YzE2vooBWyqlpsx905tIE6VvUWoLa/HVdheNOKMvajPqOeMH8LTPEzCj4OmlAPLaaqyIU9af8jLA94naRV8ZkU+Ftxt08cPH38cffv/H2G12YZ9xo5UaykfZ1gq8ABt2p+2pC+Ni4LdpD+B+QHb6fWtD7Ha38f79hxC2fGHWxLcDsfoZ21oeSFi/ql/r8VvqRf3Wmt/51thDbTHUSo6t0cGYsSI4SlOZC/qlnoDXhu8aL6SwQqfNa4QAxfZy+I1/y/8/+DOUquqFGnQTGrwtewrKUEGtLo6NwWsAKrxH0SoNW04HPnNis2gxiBhoNFgNXwwThqcDpBEGZgHsTtjAwUaMSTTDGw1YTEm4rltgjZeke8jkaR8gAMRMpDm7mnUexXPCWU4465Hge6ZgY4gCG4fHmWavL6xLq45tYnHOG2Mjc0COPRaMuUUdKo2g1RGsEk/wKVGhvWL04pxcE5ADLcrF4kbepbERSFbIzjZwXhuOmmuBy5FVecO3yIYwwqKe/h752LqCHmjZV2r0nOPaoVO/sbEzwqe4lGM26Ei5Edzk7cQcr6Wrb40gUcOgZCGYoJhvcpIP4S4Nqi68uK5LvicSxzG88Z29dh1HqizO+P5qPleIEHmjh4kgNCNXIFLczbl54HhDdiuSgq1y7rjzzihikQU9wOxopfTQDO3QX9CDSbJyPtAaicECfcXNQF8bAb5ErRX9VZJwoVV4brFmfI0eBo6t1fBjgrDQmt/mMIgOwBsIuo6NSfuEOOD2QpN6nnMT1RnQVwsnMzJ5hbc3zumjqysEPNYIv3BeoYfL8NpNuRO6UXQpd1Cc0KFN/lkOnOWnd2O5yePiXIA34UsQhXwn4vmE+AFAH1Qy3Z805k/0CaXva8qihFesZIwhrgo8N2TVoq8tWk/jCMA4kTz1I+1qkcvFZjpg8I38iAcaICltSVl0DDDuOhPpIi8m0I1kQF6Q0xQTsjVJvyGHK56FvYkNPGHCEx1F2UHXAA9dqUmzunItAoD+PvVboiYPJqI1NtXQYcnZEMNRe5FH7cx+6bPI14f+JY2RH8fVjTyYyNSLujMZj28nbHgM/UrfG7VvZJoLLz+KNGNLK/0d3V+6oSSlELAFvQX6oQa5yee19Tkf+wnEhegMVUXeL/1082XA7ze8JQZ0p327+WXLv50CbCbnt3QRXa1RaaVG0uAPn5T7mvaawmO9XjO3hH9wcnrTntUxDV3kT/B5c2tcMWaqu3PGPokBZqe8AeElc8/4vbKkJwr/PPbQ5Ca4fBbO7dPGR2K1Mo4OOIKhlQq96H6NHFf4bkOm0p9rgO9RGFlkMH+ClmtzTHLEL50nbM6j+lT3I7Y3QR+sYUpwB80TMJ2fDQAFQUmnOLWh2veIDEQosNAqLY/wUYL+XFOicu2aa1/86pOwxfMv+gJ7OlLsP8YLm5Kn8VWyEpewOuD1tDO9FnTGCu1vnv859M/Vah3qvpSK+BY6ZnCckIf8wlooJ4t36QVMaN/ye2ae412B2q6wHsI8p0FAzMTGAxuP4iv0Kd9XCmV9RxxDW+Kr9EmLdNS+8tRZ+4motWLrNekEcso6CjqGn4Y+9VWPpZBfCUzCPxIPR/xK+sQJWvL3RBvzZgttQVoJedJ+r3DH6RQjN2wjBa72ZJydgYMnBSiXNZx5DiEuc4gGROSgLCbm207A8CZSm5yxE/PElDY0UoMsTT9w3HWeH48H6ING6Pdae6vw2Rcw8r0i7DjXdpQfyKNvlUYnX+fk9KqMuPKuqJsZdw6dKA9qGeDrfCarP2FxCo+RcxvxQP8RvjIdeUij3SS92gX8uuaIvHxTKO1EQIAFM/oqnNkWbPmTQr5AvD4hbNerI2U5Y4suRyuBKnN9Rfe/bqUs8OxbdG6co064yFxYCaMC5dtazl3XLeQkHRcZwALahFrB0pwmjpmBN3RgrfIG7Bm7sk9ZAAUZlZCGqoxclFAYdR2yUU7mGPWXw8GYOBkX1iRM5tnblQI8aajAbOmHm80mbu5u4/3Hd7EibjGFCZEyaa1jHnqkk5WsLaRcZACNyT84tLs3bG3C7qypQY2I4Zw55iT1yVVItj7Qtxq1AQ2Y2a8QbdBdSk0cwZHLhDMBJ+fR0ZWSdA3Iu/Ut/BgbevrtU0b6c+mBX2n0d6WQd0HPsXed+Dkq4zPEVuY2fNu4XTlW5gkX5IqMGdS5dBTgWW/9P+S9WbcjR5KgZ+3h4RHY7pbJJFlVPaMe/f//IulF8zKnZ6bVRTKZy11xAdwAWt9nASRZkp6rzqFAeEaEL7abubl7XLBCm2PtVoFTotAKfK7qUxxd0Vay+ts/x7Os1FfKBHmlfpCdm2Pq8ITdK0f5lY7M5zswgFvdWPqGjKhL4o7ijZRJpV4+GnZSs9APOpIAcAsz7+HIauf7FRuVl8VxoTHpgQav8j8he31QfsXXQ8c3PK2F6wXrGEp3lAge72eqgAiiYum4t9AoLPk/YPN7ePdePLCC7isF2YFXW/qNZupy7LzhLxr1UYDtvfiMreq+Igeq6e13hiBOn+zfyUMFD0VdIo7YAyTtGZ1kP9qUpbnJio0L434pFTnPZSRnW+Ir+TY5OdySPuqmtoatwatAApqBe4BH/3TpErMKcC600kx+eUB25pGRYzuH06DcjQvO//qwvpR6EbZ9smgbNXp4ruBWJjbL7/HCC/gQKtvPp8wFzYls129AEwGcHpl0BVg88Mi/VOfz7OvqvtKn1hraVlfsRS0qFx+9QWEdMGizn76yILa4SbQiX+tbA+4sk4l4NL3BN1eYB8QMSAg8JOCjxGEHSav3jBa3eql1nOfpHj1SX8BpUZ/ilp5Z3spV2HOBuqTTvt6Ly023k7KiS19bKEevpVSaZ3qVe5JAjV/HCkM8Pv+Ryzed/N2ZLB3yBb1f7zsmH4gofWFXs4Unee844fz+h+/jxz/9SPkzJ8MfwrcoLNe3N9xfxXKzpv9sMCq1Q7E9hmySHBiOjm8CV1H+EmeOKLnwMwAZlDr6Bp89E+meoKVT8hiN/jp9luUYGqbGuiXhvH/8Go+PD/H8/EIiOIUwbLc4Vif0RxMfOdXannfuta1Z8AAAEABJREFUnUQ1NNsNSsISn8nZC308kbDv1hMJEiHbK/QfoMl6d4SdRCbo9DT+iFH3OK27oAaxxWqcd+ufn/E5rJ2vsC3yNhDUPuTJ8Yfw9FinNaAarNw9zbcN1kt2wEka2agx4TiBA2/lS6BNDzllUg5ZiBbFIUuQpTwzeYMP6RSn47NAv3weTGJx+OSff4TRoasCDy6AnjgReqG8Il/HGxiVQVdKKIfCVVyvLJaeOA37+uVT+KPLnk74WyaeYtnffi7C3ITJXe9qMu/Ecgh1Z/Gk4TO79v/+b39lcTCFtvQe2bzH1tzxFoZ8yFORRlmNMgdYTvfU44lng2wGbuUEfQvsS134v9TVfkdOvkxS7e8CYM/CUl6VS/AxoC3oo2hf0PsTpx/SNhE4rTthKMpIW9Ru90w2+RYVMjWxu7l5x6neMrR1kwxlqDweHu7jy9cvIe7bdzcOZdOS0xvgmRDJjjg8WXLycjKiCYr8GhS9ovb5Mt9AUEmXLVGR6UKfYJLU5nt4l1aDvn+T+8pJv7oYWSzXVpBUpJ8oA3HZVxkPTBq5SMM2CzDV7xv61c5fnrfxy88f46ef/5q/fyJ9/lioun36ch/ah3JxvG/eKFdPJIULObl4VYfWS4tEaFeeTO1yYbsL7Vv+0470m2MEO1cUnIfbANAMj8miUy6n2JNA7Tmt9LdChJ+F075XFspvTHoOUz5ONI0NwVIYS6Xy1g/0RScvqvIrr56qBEop4LNSH/iIfX7kdNT/w4J0K0Vh9hU6sDd58OT0iZM5fUu7eeAk5ZmYtH1+DePPK/a2YEG+ub6Om9u70N9d1OsrB2xImizK/ATtLiovtLW+xsgGpaXVhigKk3KLd99/iB9+/HP6zAJ7l1fFNrE4b+jxPXg8lZl9YBnDMP9JnJuN2qcLigo839zT7zbXN7Eihi/AJSxt2X3NPZtbT8STr9jxPf6uDPQbfUl9Gtel3SIvysBr8kCcMdnOvsc5SXCMvGXBloNPG1rOH9KirqjCT3Ypu6fHx7Qx7U69pO0j+9VqHe/fvY87/Mp5SJodlwW4s71N+TgRq6VLBzLOeZUOabbQPfb49Asnps4PDioxJz225WJBU6TwzVilHPTxr58+h38CuSdWS4Oy91pqjdYqp4ItlOmCJG3NaeQ1iwHpdUFg7F/guwv9k/5ebRtGbfXEvPYcnz79iu/9X/HLTz9zAoy/IVM35nxbbCTh6yI4ad4xDz5m/9aGuLm7zbeT1OuAbx8RnnOhPl/o36gTbynYBH6knRvLH5gnnQOVCd2wNWSAL8iLtA3YlUHM//Xsf/vv/xqfiP3qRFl6an442zLoojBDFf7V1tWr/fxTDfXuBvSSZP765iY2nFhbVtiwRd5SLsTjhlykX3otI30WyKuvDTLkBE2qIItIJZoCyfgItGMndGRePIZ8+faQvKqj9x++jxU0ACEO+Kdv53hKLn211bhGV999+I6YXoh795zqPscTm14ZZ4hRvg369f4+4e7IE7SvLX7y+PiUJ6X6lxtiB+zqRJwQrhtRyqpvM/175KWdGkOVsQdpysn71WqMJfod6NvLB+wO0LVYkgPhL5X7kT76jjDdMJUX2Od7gucDPrTNeG9uYX52ja9cX12FMN0EeeHU/OvnT/nmiLnZEthX2OeOHOER3rQZ+71BZ9o7ecGe+yObPvKkjytXT6+Vs2W2ARYdUFFrFyP22FpDH/BM3YQvXuSlTPTH1Xp5toOrqJU8YZpiu3slT3jNhVurNW5v7uJ7Yt6Pf/5LxrwOmZinGJ+foMvYbVzC5EJ8I/52td7kibjxUbnqxxc+nH+0+YzDzHXGKGVpPDEG+ewmp/18C0z5TPjegE1+d/c+4cJOHk7MeEuoN03xyD/iUx97ZGm/Ebv1DZNr5N9qtSpLwiPneffd+0i7R6fS3tGqbWiT0ijdyla6lJs26waePt2VEvrFCp4tbqaLP+0Cmu2/w8blV7tUT4DPhfBytY7b25t4R45/fX0VC/Brd9ec6JuPqh9zldoVpuQTXmYEPKVfLJCFsc25qbYKyELMKFHhb4Bfr87r5nr+Np/0VPQmrZuL36N7cyjXBMqiDvgt/Lj+qOQsPbB6xkiHeVTW9zWMK7U17Koq5jkmk09oC0/YtTghNmqrMdTmLfa0Dd8U0W/NudTThHzMlx7I1ZTxu+/fxw8//hC+3YBywzxKmYtrg3ycc8zR75CXuaXyGpBDgWbtSx4tFZxL4ss18/Dt+3exefcuVsz/bdFSRsIUt3mrNmKREfGMxL6LLQjft4Wdx+/Qk3JTtsFHGPLWg+s0nYhjh3B+1x6lp1bk1FpU5AdS8veavq+NCMM+meuR53oQID8W26VdO1wQc0EVL+SBT+TFL+QA5i36/huxzXignU7Yl7aooHvxFvVYHQqKU7jOUy62e331DR9oHphTlut1XF/fxgK+pXmAZvl8f3cX7/GL681VaJvK/eI/R3zMn17QP+S3gm+EVumWfmMeiJHJLmOIfcQtzxY3JKTd+KXun4jp6l8dqE/fVrsh5qygzWfjijL0foFtK7++teiULVyqC+FZhF9KJadAH8wN5sPWS4N0nyDEWNE39NPjM8AYkJnPQ22hX62WI25a4hUZ6/9P5JfSp54X2Jv2oU2MzBH6gry6roEUvidi/464/hza+tP2MQ8haIgFOGf9FOBbM5eK/S6JH0t4k3Z1dCB27cHvvX65WqEnbfB6HfqhMegTeaFvEJof3399DPPhiRgvPUI2WiTP2Jj8W1drDXVtrqOsDswpe/InY7j3v+UfJSqysU/8wT9o4+/N4QkdkRqa5SdqSWBRg2dMBEUX1fhYFBSgYTaMvWKcBmFGxhuJ4xsOrOGr2BMLD++PjmXgkTKDLanEynhhGFRcaKhUlW35G4O5jAvss5TfOZhJzURiM0G3ZmV7h092wP+n4IYR81eDvYDJe6rnEdzwFbdGeCk+6/g55lvH+QYSAF0oBjSvBQjQsp84oT1w8rfD0aEJp6Yh6JH0KYs3DNsAL/yG7Ax24vTZQucwEHSlkC47OsKF7QQhtqfscZYcwxUishMqYjL2tlBV4L8wmRNMgOOYAmBAJB3C6RnbUegcfpSJTuZmhcFlj6P7bH22809yDxADt4HdPiaEjjGYmVTIsvBrqzmxyAuKSLwJT5ugk/QYMAb6VeTQWoNm6VWmlkJCUXMyV7pxPCYM6bGIw6DbtxZ+TGJ2LPbFZfCTVieh/NMGkoDErR2yInZsjw077mKjJ+w29c2i1KA60df2rCNQTQSwA9e0a9pO2T9YzI3QDQ0SCVJpk5fVckT+hUluwj5tgDJ0cUR+B2ULHvu+YQ/au/4jPnrGETzWJS5kZb3F/l5LqeHkNqN0JKPgy7ZhqATSFismPuVTkS9ov8lugnafPUnR/pQFjdCIvYLXe+tqBQd6Gbj2DoigCVzQL+8uZHbbfTyzwFFe0uaGSW5uMMHRM/uLTz4s87gpE6g9uvIZsPBCjIGFy3MHfyOTjnKUFkWg/rKIn77WIVGI4ovxu6lgAmIfEKfs5WGmaxfKcy7ogwlM27Cv7cJRpnOBFoDP9n1IuVg/tJa6DmThOG3Bq/RlG+3aur6tf/S1RKU41j764PpqE1csxFttUfgvfvexjxOuNLdaQaN24Q1+J2ztyDW7yzs3vx8/V50yXhiLaU6Zqv++VR5Poa9V74EzYctcqC/EjFPyqA+rRydw+ZphKpmZBmPXftqFPq8cnQuyFUDKSjmCJWEygqv/YgW0n6A/27E945jj97nAEksJaRxam319ZlsVRn7sgj6MLVmE57ON9FVu+rAJqDFI+t7Qr/FAnLa3AXmXmgvfN2hx6KUUYaQuuKESisF94rR9yusEzcKRV+VpIpn6U0eXcUmjGkGe0HfEj+YxAKSPNHgH2Xnx6hBH9MLpay5I8p5n41eB3q5AEx2Fp17Fvyb5XK9XUWuTpFzkaPsQy3NBhiUqstR3LCNxYMMC8/r6hriwjNJVxhzy9XcX6coKFPjLbHP6tbYw6zeAeS5clPMe23FDkcekwcWL9PqcdjCdA5EVlCo/lDdkstu/YD8H2GexSB3NxAJsClswd+j6Ao1j+KaZPOhPEGa3OJ1SM9wjtVKjry3nF5Nu+0vHwphBGeHZuko/Bnz7VnC6qFwuF9HGgXp8HX25kO/wVRP7wlV7nbCT9APaU5cISXqWJMSBXl44DNkbx5GH9nyAP/XcWo0KHkvKn3lAfNKStgT3s2f4rwXAUgLMIzh3xE5h+8Oi2rNyS/z0UedDbaG8xaVEtIvaN6CeWNRgs8CY2DB20evmlrzpu3Q467KggynlPpGvCLt20IzNDBTh6qM75iU38GzvSsl4Ik+2o4EQmG0TfAu7R25zO35GneNn2if6GhnKGQb0txqF/tqsPL4kz89snO0yFgUfeRS+suUxaq2xZMN8uVyF+WLS2uEfNNpPez2iK2k3Tgg7C+2lFHLGGg3+3OjTtoRHNaQjRcYJw/EW9Z90nfOGEtoJ84b5LfFArNqX8ACfX22jb8gROrtSomOM7SM45bWjl7oSj3nKBJyBvtrtyAZ7x71tyoyuscDO5NF76bevVwi2CugFmcwl+MAC/xbqA/PkCg0+CFMdmae5wbHHZuUNrolxpyzOV/bZwq8b2M6NAANO9RJ7DlVs98FYY6y1j4edE/bvhqDtzn1JR/5Db65HijRYqMFvZz1oyz7rAfKkbFygq3fl5qJa/itysV26jS/KVZjKyTjlZsyOXMKSNBH7j9if+CwXexCfOc9FhkapiozElaW2JMXNKeX0in87NivhQZjC15/kVdqltSvFW2LqhJx2bC4c8nBCuaTf0SxOcchLx7PjX19f4+XpifIQyl07l95vNovyCrCNG262dYyzXbhznnNALPgVftT3NeyHwpIW++kDEzbmfVcKcm+xIDYmHWXWq7iMPsq+sQnlYV2PvLtSIj/wzTdvC3WW/nztCj6RFGBJAFGedhSfuLUxi7zSA9LsH/g38kFHB4rwpAeLhRR6Qe/xglBgkKEMUzbENXpE6Qu89gnP8ZbgI96JPtoFj7l2MIdc4kcLYrCyB0nqx40r32bcEeO02dSxgyjSKz7jsO0+Ux3qumEjQ1PWEEalfIpXGvT/cy0+FeRVc5l1RQwss0/a3znWXMv5N31J/yK2ADLxCE98FV3MerVF6BRkLR/i1j6Fp+y9GgOVl/HfA4QD84D0KxPb7e+z46EmhD8Qn6qlEJPPNHa1hG3yFHxEqYyEYdEG9QX9UXx00Vq9APrEPISOf6fHb/RhL3aSv66ADzzeWydccXgPEGSItrEHcc1lpiKgsSvIgW/2/QP/83dnUZ0dWaAfXVClvP1HRaBUkoW9DkPR+I4420Sg3TOheOpiccfUEwVPSLacwLiTqqHrUPZVyeJQf31toYOa0LqLvtpsjAO5UHOnXge8BAON5FI6nMJ7Ye3A/cwC1P4+NwxZeFckvJF9cjwAABAASURBVMvlVbRa0xEPBBtpmI21JF5x69CVPn2rGSAHxl+KgbCvjaTBCatGpa3yXOmvEUqs+AwwA20Fg3Yi3O62nLo+cbLwHP6GgXgnFvvy7Jh5AjmFE7y7ne6u6+yv/nbLC0kQk7C8pPMxSEfzLQiTuZq7vGtOhdax4FSmsVNugNCZ0w9Ql7IpOhZ01jbTbeAXn8/27WlzUWTAT9p5FudBebLrLT4TSBf0wrOPJ0hDbSFd9t2zO+vfBqtrde5pKZaSSfkG+XuC5Gmzv79TKyd4OLMT6wsTq0HPYCTt8jCf9l1x4kdhJ/mWU2DfKDExEpd29PT1np3k55xopUmelJ08yLuy1xZ7eF+0hVW5GffAqaWbEtqnG1vSYEDBxGMOmFCN3HJAFCaoE3i2cTlFED/VNBeKfU9Jwx4/oCJGdtsXJHDDWTYFO1C+0mjgVf/C6FsNd+el22dtw2TLJFt6jI1AJwZOxL8JOpjgcZYiEhspjrNPhUdxzHbIEOjnm2ulCh2tLdM+Fp6e9OgMmoqAKKl/ngdsSZq0lW8BGnx8MVN6MUA86rvWCiomcJFID23We7vbvmLvj/ObGZyyPT8/sQG6TT/W9z19Ml5IuxOSb77stAFsTf9WTtJ8weH9iG1vWOh6srPh1L0H/xvy3hNvnFCPxB7hSavXifoDPr6nj8/C1L89IfLeH5ZNWvBNf5NBe7LsD1tkfQr5XJEkLJCJPkJl0r9jYXICl/hHZOkp6OqcRLXWwrJA9wvo1Z/E5eSOeFLXq9U6+0jLBn7+xEn1X/6X/xyeFOrz07THRl9JHH0DLNKvHbPaMG4YAy2E+OVPvrJguF4n/Ml6i89v0Plq/Hh6YHEPvC6wgXWkf0gQurOfPnD/8BieDB2JS+oQC8rTIGPXHMOfSUyf0weMP/ZVj77tYJwywTBp1P/6oRFjAQ4g0cwFQ+P52/f8KP4TulIX2oDP6n1EtiN+1LhqV9ZPJEQm9TtOEY0Xe8aJxf4VG1fW0mDRLh44ifz8+Uvk3/x//pSnutqD/TL2SScyEjaCTZ0LC2OHTBJpaEzabcTXTCbtW3jOev7JE7brm1iRVLqwczzVjA/mj5IJtn41YBt91e8KbXgsuhKW849w1Zn2rA6tQ4B+VUP2559vX3kwxtpBu/D3p/7yz/8pvudE2t+p6IkFwtiziXJERtLrn/Vp+8bgW06lb9/fxWqzSZ7V3ZY5xje41PeBBRzsnsVwCjfMLaxgY8C2V26mwI8djLF5mnf2M214INYObQht3N+/qa2faUcwtdasXyzHTLyfOLH0txRMThErbnbKU0k3AHbANA6p/36o4WLQPtqoMfRAvFAW8kowCn8TyLlDvxvwlQV0pn44GV7hP95XdB58Ztnj5zyvVuu4vrrJt3lGfLmUysagllWi9i38GLchLgr/+ey9fi2crqtZJU1T2lMQqyd0d4oNPu7p/oqrxXnQtyjU1YIY4XhhOu9pGQnojMM2daFfGEOfH8khmIvnGAR8OmvrLoBKmUcbG6hWNbno1LfTT/EF/w9T9/cPxOLfbarUFq21jG2PzIv+to9jnAeVo3LTV+wjPVti+3a7yw2jEfmumdcHco4evVoudHTYYAX2AnkuiKFKU3lJu7ZeSo0K3iyMlX9tTjnbZwuf8rwllzM2yJdy8v7zl08Zm0bw+/t8vvGjXfsmirHJPMU3EX0r0LeppMnNGenRlnzuSglx9l7B75uM1mtHwUdctg3Q2NMeiFf9Pj4+Ege38H9I+9X+HKeMfPPC3/LzWXrlF1CxwGeSz1bDtzQWqzWxoYa0VGAra+d+eS/IRXx9JVYwWJlr5ymzHjvrSuK2Xn+wf0CbYwbkvCBmDsg8qCwFLmoJbV5d+nxkglSGD4/3cY8tPD4+xPb5BXs9YK8RXSkU8NBvj38p659+/inncmOvfqp9fL7/Eg8P9+RFOzbpnsM5Qh6EbY64YwGrLixv+PGeOOT9njn54DNXeTL2B5/NFT6Ij7QGbp4n42PORVpORNo5vBSKcci5wFzTDR+6444Tdn0g73iGr/t82zzfalBf2JA4M07QuZxlY66d8y46SHzgVI7mqP7mo1fxbbcvCXdLjlKRj33SxphblKN8QwBEFvRaMhc0t9QGf/30MZShtJivH5CD+PUnbUZY6l1Z/vLTX+Onf/uf8dO//5UxX8IN3yN6CHFSBmSzwNfqgO3Ag+PMSaXFfNurz2/I9ogzlS6w8RIQhs3swg2/N+KTdjBikyO2ssQWZ/+dczn1dJFTX1v0rYX2o6124FTuzvfqUvzaIekH7M96aoxpjOlbRRY1KrJlWMZTdbBD90dogLykS1zajEVf6lvLubSqZ0DKPrMlOc+UNnrYvWYO4prBDZscxzw3nd6SBu1JOOI6MI/5DBg2f0o0NrQW8Ow8MDI/aFMeXAjjmTxV/R7IByfkJ14IzO+Jh9/KNJMOU8pRW7ST7cpjj369WmdxI9UyYVv2gUi+wABmOcModHTtY5x3/r3wdrFtZdgjx1LQe09vbEEihDeB7wgsQGAmJfUtXbYpB3nTLsxthStM6TM2KSOICeE77zknm8eov9qDSx1EzHDBb3yRDnE61qt46IJuJubtA7FgG8YH7dDc/tKu/SyIS+aHC+a9AXhAFr3DQ120VmNA/+KAy/Sj5IHNXOVjR+FlbIVvbcc6xeF45enzH7kol78/f0oYrPOlMEH8Roa2N2HcBgaDgotpHemZoOtEroZ1QicBDU8FagwamUVjPTL+DaczmQQNgYPTK+oO+z2ObyJewr6WvrZwjHA0QA3xiDE4rmI8S5ICd/XtmwWj07i9H5kgB/pofK0ZnFrCNUExQbiMqxjnhUPxHPU2ingtfSUoUpql1ehwFI22514HMrDbT36Ugfy3NiSuCuwjQtOwuSQv0p5yosKApJyUpbxlMII/67KwCBKeY6RNRzbRvxSfDwQ+4R+YwC0GAU8xEhY4ulLAW6PVmoGRRwJHzbqAcWm3SGtjwlFf4pNGZZF0QJP4A7lkG/8YqCdwm3TtCPRe39Cr/cBIj3mS8dmiHCYmA++dmNjijcTf17gEIOlwoWOgtW6C/j0BwSRDOkqpof6Ue0O3wWfCduRf+xC+wejVPwWD5oA/+bLIl7hNbEySXVSmzBkvXtu92kd4Bk/7nqC5gFd82kzCUojgRoh+8y0fN8BcQPhnMyZrwtFOHNdajSNwnLgNZG5qOPyFJMOrcveqeJ3ApEMbHRgnLNuEl/K3QyBhaLAfd6gKbcCvMprtJTs57P9R6I39Fgs8ZVJc29/4uDjEpewtAEdPCFJ8jKvI3eB+e3MX7+/exXrtwrKSpDvRRYyc0jb6CPsCS9lW7O+IPoV9ee6A18HLb0RqMxOLmYlFCldkJo+1tuilk47yqJ9Z3rA7QKY9i1O6vKqHHrvqwFkYIx154R/ls8NXtueYJTxxmLhbhqGpBszwlD6c8EplJFAQK9+keIZLHRmR9ixcedMgtEMnRifFrpSc6EzCKvfK06TKRXjaNhsc+qyn8UALx0uP/iHM1AHYB2SqnUif8qPq29c/CRtIeOwrTOEZU4xJxuqMBdCZjJ1HKbcsbPhbr4wr8spmGibsyfiyR8bGkx0y08e9l1/7SaelQz6ObbWFV4tyG4nHSzZLluM6E72R5wofCtBE6QRiJ/OhVWQ0UohLXfmWDOzZZM5CXFFuFfqEp57F72LKa1cKeLFtrnH+qJ+e/saR2vWGFEDM84twjCFuMPbYIOxGKTXnIttQAknOgbqSdHNDUk3Cwya9shXFQKzcrJfY+zIco3iVmfFCO5AU/UxYwjZuLZivBvi3vzBgXzUnXcYFbTHH23DuICzhWrR3q0vXxVBrJG+1gQK/YcxELNujL2XLI/Js4SIi+Bxe9/lnS76SbdzRtipjG6VvNVrfIpP/QI70LzDQoHV5fRWrXDjUpFP+51PT4HlCV3ti2xv0tHj/4bu4u3sfmVyia2W8YkNmZPwJgrRHQHMXjCNesOgryL+niO9ArHdT3Pjs4lOe9aU9J5l75kJtOf3P/tAprAP1xnw3ll5ednn6CGE0lfxdImO4SbGbaN57GJPGAH9JCD2NVS6YXMRpCwtstlb4pS2/9DUee28M1/7XLGBHeFRG9lWW+mZPX3WmfKXDNuOK7eKpyFRYIzi05Q1wBuqOIFbytl2tN3Fzc01sXYcylB7lY0xxE1bfVs97fNI/u1Zu6uVymKCMtFnjhPSp49oq9l3RUw03Ly+0dxHE7gObxrvUSelK4lwu1zEuV1GRg2WxHGdbgs60r6LZFdAUbPiU/nLBm3FOuNiic6xyoPs3WElLgx5KPcMvpWOENnXC13axZTNbGV7o71tNXHZK+epwPBTsQHzyWpC9Os12bryKm24QyxdcyroRK42XQ8XmK3ArUArXzislB8z/FGCKW1/r6WvxvtAfiOdO3NFmnf2VocVxQ2uR8qd/V4DdKYmUVKQdhs8R+p5xrdYWVkm7b9to8xYmJFg5paxnpPx7tGuJlrluDXE67mIfF9lXaFsyL6+Xm1hiWwvikDKwvsB731qIuxHTxnEIZV6pq0PFXlq0WuPSV8pnvzyg8wmyrJnpUl8H5jPxT+SGUJjjhjaPD/kvwaWoHeb4AwvJ3byQJBdyTtRHLTlnYWsn5qeJuCYvB+YkY+Rv+KHh8Ib9vuH3FNqdA6VI3EgbZNyBVzjmzRcYyuko/LMd0Sv9o535b/A/INeGTAbvKerxm50x4I38RB0JS1zKbCQmjMg3r46hON45WlkXaEGRudbxijiQUYlWa+K3Xfrncgp1fyD+eXWOQHBgBptwuPPPPF1H2C7vyRP18/cEihmGdE7IUduShwGdWICUcfKVQwHzEuXkWGn1z288PDW2JI8SS6M64BKL5TLnmKxGlsJ3c9U82dLgvcO+Emd20r8pycQpjIf90KJWbAy5uTHoxnlD7srhiG5kcwCOPi5O7UA9wlm8Acd5IulRYOCQHwyMrjwwfmKOSdkwT4hZnCN0S18FrnyKgwHkwQEtFfsfQx26vrQM6CZgQtkYd8WnrSNch3FBxuQo0mYxb6KSIVBTKuQU+klgRAVW8pJIS/axr7pTxpa0K3XFKMOisqAnT5E09oztW4u+NfxzthsbnSsP0DH7zmRV9lff6kLZeijhCxdLNseMY3ZShtKsX52waelBtDZlEbc0CEO79lorvNmK3r1Yss/Qcv6QT3kxFnjA46bUkxu0bPb752+Ji7H28d45zE1e386yblBOtaW8Atn/LT2d6P7wRbn/XZnErqJDtl03oy7cFyqzcK8DqZw9E7vJh5s/nihYDgRiLD31pELt5zjfHDFQLHDwHqXadmD8juReY7PPxAnCy9MjQXEKHVIjM/Hxb25dAAtrHrPNSUNX8pTTEyv7mUg5xsRm0CkofW3hSUhj93dgB1z8JmKeHDl2IMgM9OswZOEZXGfHPjHJzmKXtgrN9rN/XzHIUqOioUVQAAAQAElEQVRSJ+wVTmRybL8DjudpmbRKj3QtwKHMXDR5reAqGHMGLybIAwmcJ6r73S7eGG9iZdscsA45weIjiU/ZGohN3i2eRPjs2J1wdvvY5okdp/dMpia08nOEFelTjqXU6AoU9BSuNEEWiyJuWq2xQkfKUP7sqzINDMreoCSsjr6zdTj0xOQ7oZNd7NCpm1HiVJZOOG/UGazVucGJEcSWlDZQ/JbzplQJ/1N2E3Ix0J5AbmCS1/3hkOOUee7qb9Zhsn1EOPY5wL84xGsAMeEXlpPRgsk4dU9gAmS8IhthegKu7I4EvIo8DIbaO4jg6cAJ047E5JnNnRMTcwn1L5weG+iQo3aacoAdg9wTp64Ve7p+9y4MuMqh0lcbGUgiJpITT4f26NkTzMLgLZsQBViL5Rjq6NuC9qyLxrie++AjPHnidv4y3jHBNeUA/INv6XEVl/K2XpnPJcBhqVwt3AO7WqCByoSLSNMPEwb6EycoonQlaldT7pvNMt599118+PFD3N7dxYiMT8oRWC6qtf2h1QADJWJADhZla0VDTsqkVvoAXBzqRjr30O/GshPGHr3SHPbTb4V3oH2Hv2jrB2TpWHW3WCxDWWsfA/DVgbjmUqIocB4mJtYJuDt8RTgT9mbbYrGIRqltUKSSkkmxscv2tEcSMfEBZv6ieyfbS9KrjsAU+sznL19CW7Sj9Mmv/O9fXsKJ0MTqhdN1307aEQsPyFqd2Qew6ft7aBOmMBpxTP5G+Bxqg0YlY0uEsBf4rmOFtQOW8SH/Hh5e9zzrG8kUcuhKYTxPKFs9i29BrFIvylqoJji2SVcWaNwB6wBN1isP5WLRf/qhQUebkxLkLz3Sa4z2JGiJz65YVFpfiotrsPKFlKh9C327wpc6Fr4+7YL2glOahlrDNwqVgc+zzURIs3AbeC0+C8v7njFdKYClMEh6B/As2ZjwLRntRJ1a7zj7B10P2FYlXkt3z3jpebh/zE0U+0vvBhirzTLjg3XGYzc5ZlkXYltNuxPmYrVO+1wyZ9ShQk/kx3FZXOiQpBr7M/6hG/JXVIqksdk9sndhtMf2T/nD24CoNbQtk1o16jht0Zg4Aa+Uuf1EXHB+/fXXj/Hly+ecJxB9bgQM6N0TUq8D8usbNANXeQzY3NXNbazQXWMOhSTi4pb4wGi+0iq+HYs+efrT9z/GB+LCrPdlKLvV9SYWmw3EljwZ7oQdJd+oMOntawv11JCJp7y/fvmUb28pyz2+ftDetF/ulZNCkzZApGyUh7/v8fX+Ph4e78Pf/zIeqwN1Zqx/vH+I+y9f0++Eq5yEZSwQXoWmHb748edfAqChXiuy0L7sV5Cj87x9vwJH2G70q/sF/ZJ+rsKBUebyA5sYFGh3zNCGGFqNCo9uyK2Il8ZI/cKiLWnzpZa4Xq/j3bv34W+O3HHVRrV5f2/FzTHfHjA+6hvGwN15PvP+QA6mTLWF1vpwMS+uxXIE/xgVPs0DVujTt6DELZ/KUDm5wRRRkn/x3lxdAWPEvmvoc25SGI8yZkZQXyj4MoaRckVHJYBQqv+QF+wpb4gUY8GHulKyf19bNAvzm347ErssFfqUt3HZ32UJPhvkYR9tHE/IwwHtzvgkn32rGaeHs/yzD3QoT2FZIACuStS+RnPzB7wj9pz3tX3zU+FZcFq+9Jde4Bt7pcExwkj7m40j/Pjc+gb85D7HWlfhR7tW78q9lHpuq3MeBvwjssPokoflap3X5JVYsMfuLSlzYoAbr/JjEb08il+bkkZxmnepC2V4IIaBMEbszXn59t1d3N3exTVxa0Gddicu/X+2iavw//CjXejD9lmsxtB+FujI/okDmrUzdSAd0mAxf3XTYA/d0twhjgXxxdhhEReGgTpOOb9J5xb7fWZRaHl63kbaIXXmr8KR1yO5hTbnvDr9TrfT9B/ElCnjkf0sAJeUuYC/IGMfjJ+ZUxA/nbPta0mY53m9Ygsb7M2yWi9DmQ5Dwx/WGcsWbBzo78LMsehIOQR4Bvh03PXVTeg7K2VMrB+0S2yjr9hH95veK7ZRaXPDd4kuBuTrPChsbeKUPE9zHGHuTVlQV4gRtRFLWkO1bqRhPcjkgK7fkLuxSRgFWws+R8bsqT9QnBeUjzasPrRn4ZlnZOxED94zLOzjgc+9/4fn3ZZh+HDAKI3TOa5pI9qELer7DRqcT7UZ45s2U+FTetS7RQhZ0Esh727IRRk75poDxevz7/70yAxUoU5cTw3yS4V45AUTTJqkd4J/mqAO70U+4jHGH6Bnj+yMl/ZxjHrSF5brdYzIvK+NoVLEBQg+S7e6dKPEGF+ZB4UpDNdyOScJzCEUbUE6dtiWMrPduq6UqK3CAzEy5k8PPvVeobMim1pqNtg/C/P2hD0a42yAo1BOyrBAZqG/45W7xZgsHNuxBGSCP0AbX+wDquk/gEfb1e9v727j5vY2Fqs1MaimH+pz+uIeG/l9jNEOhatOxdFai4teB+6tTyQQWoL/xEV9zld9zUMFYT+z8aMdZXl8yDcIExd6E5/3zv2uh7bbR9g4hXxl7ACeNFzw/D7egPYP/UXdf2/+VGL3m6xZ8Z8IILPQaVPJFHpAWAmNYmTHfL3e4EwDLRoc/TC42ipJR4vGZKuDV+pSkREZtHUmi0FD43sl6BtIWmlxcYpJ3DhEKSXrSqkBdP/nWSE8g/GSIGsg0ml7cASfdCQmzBNjveeYInkSf8WLam3hgpauGBtfvMVkO5+//SM13x4SL/9khTIxydxjwAZc63WONUFlvb6KDddMmPqWTpZ4oW1AFjqitCrDI/wZ0ATatzrLi2Bj/5Q5dFUCRY5pzW5nB5+AW7L/Bnzvbu5YiOPYJOtrcOukJn4r7n1NeUGy0wOn1orc2jc4O3b93Z01oAZyGVlcJi4mukL/k0RQXxjhvXw7yadMqTMANOhq8OU16WaMPDmBbznFm5gskgeCrXJZLU0oG71OJHOH8E+CfMPHIODi6Q2ZOMY6ZSvMARwWN0jst2cx5KmvJ0Z7gnygAPvJwwnITsrSIJ3CPBDYPCl17KTO6JP94cE+6tKFjNcjdSP8KCu6pbyP0GQ/mkSBDGuYdAnDxY9t8u8u9sPXz/H6tM3AKh8ZyBGgMhCmPLlBpW1rh9qCCdh8GshmHPJutYbwDPxH6cUOIj8A4ircPRMbxPE026+B1ARAHnwLxD/bSZ7YXJV/k54p+fhtgnCwm17KTFjyIX3KTlheJ/HbEQex39v+EMr+sHtlyCkW2JavT3/3/n04sTopjdjRcrPOH4LXFk8IUtkrPGXWFfjw2/EPuhO8fdTbTOc0yw/dHrAf+U050lH/r9jDyInmiE2ZQHXIy/F7aJV3T7Kk0cIQ/KSGcl7hD1f4y5qFzfJqlTLWyw/geHl9YsJ6Ae9ec4q+1ajgKdAqbPGfkF/w6VujfS6Sb/0e3LOshDgXLJwNxEM41kXWp8/+idJHFuDPyG5SHFxPLJJ2sff3dd52KVvtJ3UmPkBJQ48/Slj6APQeWHS/vpIw42O+/SB8+40koq1WqIxMHk1YJvq70fSKLWTSTqs8qWt1ro84USt7YVTGp/3BO13za52J6kiy6v0bsL7Cj4tSF47KXR1rN8ohbc34e7YbGJX8MP72wC/FpAgJmURjUyan0umJpjSIf0kcshjL+taSDk9Dpds+8qC926DN+Zq/ybdxZkAOtrsgeXx6SFkYQyzSnzQMQ7ipKSxh2N+rNLZWWay2GKBVRSmnLRu2vj5u/PHZvtpjMoaNS5euKm+VcZbEgxyP2McbZbrMS8gGzwU0ENBt6UvUvmbRhyxDq5lwXd/cQEsN50k3AD6ykeMP3T74Z7HYQfBxjnWMMTmChQGE2F/b8Kp9yufIfO0bJtf4wWq1TnzycjzbmjT00Ktcta89G5bqBkOOSr2xcUAXFdpOjHGj0Q1N7eD18IKc99jyhB0fwvj88vREPHzKt0sgM7977HHesHmEpy0+h5FDs/RZ7JSxAHllXIOXlBtXabXYhyHRneXss/Vp34ArpYaLnM1yHev1JpbLFf4+flvsm2MMxHnlJS59/erqOvIZ+oQVhif/4epzrS2ubq6JJ2Poh761p58mzfR54BDr4ekefmbftn7HHOvGkv4ljc6LT9iRfyKSfsPcZHxI/5A/OsmrvqSd5RU5iI+mqPDr3KMfLv0to9ZCXlobYiQmrvCZzdU63t0Zj28yhqmnF3AKK3MifNL5RvrUt4tPZdEDWxwT+KRJuSBKSDuFfPinLlsWOcaJuT5MrUKZH4jV2vcspwotY1ytr1Pu0iwuS+QHv4dX8djf+gYfS2i3jMZ1ZG19IH/H16GF9t3YwJFm207pc/wLMT4P6DP5B44yUi6iM2c5oFNtOjdRlTmbojP+SSjfinIZwG1uKR3C1f7f4M/xvp328PUxjOVfHu7j2zxcMADomM6LN/lSTgfweB9gUD7S44ZKI89T3l2ZfXXuEyFv8ryHRusG5NLXlnGiQxaOt9hm3L700z5OxBTrba+1hod5ylU88qWejM979KtNHF53bJo+5mZsAbb+skD2wnrFbi82o9wXzPPK1Hbl0hqxChxdifyI91IwGOqAWGq48SX+gb7GKPkrxbaSc/KaOfmOQyT/5P/25irj3UjsVnd9LVEpA7i0i4YslGMpNcw518zhd+S8dy5qKVfEyTVxTfoqfSVNPtWzBZPLOCoPFulQfsYwZRF8jG/isU29m0PsyTcn9YpOnE+Mp5eiTnUnhvIFI0iUn3OBJ8kXOPcPj/FEfHhho7nWmrnSu+84QGOT180365z7ckNKPGy6GDPc4HWz1zij3t6Iucp5ljEoxUc5UqzHBDMeDODwADSSpFPGX2lVDvq2G4Wns73M407nddkB0JOAsbmIWjtk3VJXymxQN8AOPsLTn544/Hx8vI97ijYpLwN+qo27zioQ4fzmhpOxyTWGNiENxkDfnjdfnd724H4DMt8S0XUl+r5GPxDj1Cd4pTV1Ru5j/O2KttDCPHDAdrVR7dU40RpjGWOfgs1VbMm21WoZq9UY8kM1OCfmrcP5z+bkXynGt4+6tMiv+LVNx174cG7XziA5CjgqOKP4FCGfg7RfoJXIurFBA3HKDSbhtFqRUsw6QP/GjtQT49TjQLwYobsNlRq8AKPTzkSjT7lp68Gycd9D2WtyXOUhLbUBm47OpS/M5/dfH+LhC/oif9DGJnIS6e1bC2mtXCv0DMZT/NOY6rOIlYw+/Zsc1+GfulboUjbqxs0caVfm+qI+ecXcesXcuc65eJl45Ms+zrniXS7XzNXMWeAWV0G3Pfe1YkHFGsrlyu0f/fsPZLU7y5bAYWBh8sJ+oisFO4Esvh2l1hY63gYjWbAwOA8iAJU0ctv7oUatLXTm4KMBAS6dTqeyHAiwOxa0gKRvDWHbZyLoalT9Ga+OBwiaTsxnBTwVQ8KRMVQN0nZh0CF0Sg37xAIDZHhMBNQDu5IEcgdMK4/wZwk+rlVZWwAAEABJREFUVhX+6QqTMs8nAFm4dXBe/MdA4MTvBOE90KCj5caPjmiAGXAiYV1KX1s4sRgEnbysDz4mWVySF517cFx3wU8LtDj5OpYnKPJfyKklfFXSycMF+O31Tfh63wInGtlkcYyOudps6Deitxqlh1KKEHRQJ7GcXEiOrBvAbdB2Q6IrSBLZMGIeSwdlYaCjmqeAZmhwDMVko+KsgZTlyQDm5pKTVik1TC5Wq3UIP/thCBN4laNBIyem8+SmTJ1I1EtXSsi7AcY+bgxZpN0ERRiFPuKoXJMwCNRuhJMTJwH1lQ1G7UwYCtExUbAA+kqD8KTD8XPgbN7OpkMfaRFmMMggr70hGBLAXdragAz2JMcPLIqVqXiEJw3i65CBfjDBo39Dr92PTKbag2NFBhqgg6Gv0Q8tpHEy0NtAB59lUZ4s6kPYEilt4nyD1x1Ffl7xqaSB5FU6TADFb1/Anb8KIchVZl+3n3As4pDvhE/vEwmDdTv4dMIWnrq52VzH+/ffhSfnBT7lRx/wJGDBpCWMA7ruouB78wQWpxJwSo0X7B0ehadcxC2NExPTG7TvKSZGR/oog1ZbjEz26mk4y0ka9ccdPEuf/O+hkyFR0Y12pz9Io4vfa2KW8i+gfyP+uLgx2XtjM0Kbb0MNJ1ZP3pWx9DiBir+CX/1Lh32l64RepV86AInu/PeUi8EJ3l08mCB9+fKVDZ9zkmOXmHjeU0g8SMw9QTJJlG+b1XcpFXhSeobHokK9yqcnqPqBi3VpG+SVEnRX5uJW54e0iS3k4XgAlp9LUd6+AWHfrhRid8t4Jm8MSNz67IKExbjS4+cHaJWfx/Pf00uL+Kzfo6+LHSkTY7B2HHyc7Cuxq6coV3HvgbVHRskzCpv5IK4TL7SjcTWG+BkexhX17L30Kwfv5Xu1WMVqs4kFG5DqR/gm9ibejrFOnWZSCp/igTmHw+Ypiw/WG6PrUKP0PV20z4idb1k+v6KrKUzWZ0kyAllDNsnbib5YNbwljh4bqsCg3Xg7OZ/hQ9JtYSTzUQk3oXr7Mc7rpdS+wcsY1yxyam3Y0iF/n0Ib+vLlc5h077F3JsOMkX1rkfyVOa4d2BwywdauT9hnLS2W4zqur6/yTSqTWOdME0np0Y6NofL/tpty0f/KBuM+/WhKWh2TyTW8ITBksQtP+DzB940zcZqY63/+roV+5f8JUjtAMuHngC0+chL4/PySb47qV9pr2gY8KES0AfgJnk/IdXL/iefTb0VApYR20SObUmr4kU958V6ZrTbrWOHrG+bFwX6BcGzMsQ1U6vaE/JTzHc819viXcKRXWWhHb+ith+eb65vsazzS9iwdIDs6PbEAskAlcAp+VNng2sUvn34OF9TSpX/7xvQzp+1bNmXUjb4SfLQndaCtHIhDFhdYaTcYWME+hlpD+euHK3ki95H/kXhooj5i+86zqePNGtsqufjbbrFb9DgRU6VDnYMSOoE3NHhqUbE36+RJmvRN5eC9C4Vn6D0QK60/Qk/AMwpBP3AM3Lk+ooNO7cTF3oaYUaG5IG8LCBlCf3xeuDOckvFmgBfHGdfVnfxKj740tEqfkQKdwBOO6AHGRb8rob+ObFSMxA1l1EOH/eRXnrTJXOzjF8Yb5Zz4k5fIjzQKx3xFOqx0005dCGPLwtxN4Iv/HYhb6g32kg5lIL4T9iIO85h8BsdEX+EZhwbsvJTqI/o5USZYmfmQX/GpI/s6F1kX2BlfLznOuP4NX8I/w6C1VuSFTQy1IYISvhEozB28e9Xnkh/yogtdAzQNLNyF+UL909Mz4w7YcQv1UbGTBQvRBfllo684lJc0QTzfGT/oI4mkoRRiIMU4mv1rzeaKbtSV+fLN7fzWzOb6OparZeq4p1/C7msoA+3C8cra60jutMH+zX0tLn61+VxQYwOOh/HUibFHHUBOVOhWt+K2j/rbYdNu7EhYP7QwhsqA+ntFDuabxiyfvdpfP7AIe/YDRqsDSuYwrDu4lQQ2xA/E7UfKM3PIljhaw7h0fXsblsW4BCc6wif2lIOFGLnjkG13mHMD8aon8Z2I5coBgYP08sWnREjpkK0yUn5dlHOHuV17F4Y6nvBZ77/BYaz1R/Bre45vDfljR+pA2/Da1wZf0Mt8pk9tiQuP90/xeP8Qzs9dKVHp06PD8NMF/WsM6Ey+lX2lTVw7/EkYO/g1ploHpVBdgGGpURNeIXecebGPY/b4kzT24BrqGI2rNjpwtc77WmsU5GE/fUia2jAkLQ1dW6++lK+HZYfMXVK6JsWIBmrIwY0Vrmu0o761cI1kTin8rCePE5bzaQW/98FHW7J0pfCkHAp8zbJQDqvVMrz2rdmY+IyLFnGlbTFUPIthgS/CD/KUZkvwGVplE2YVmYezEXrNRot+tcBXS2//GuYI+v0Wn/bg6KsbQPePsc05AX6hrwKnIhNL6Vv63Yr5RD67AhFoBQLRZYm+Nfx0jBWxYECvpXCghz2JwzlNHVm3IKbnwdzVTfibhRvm4rR3ZYReIgr+UEKZGVdsNw9I++usr+Cj0C8unzMpl8c/6lU2/zG8nY7qmUWh6I8ooKSCVIzOFHzwCf5lwkIx1jMik7kJp9Qh3nAkA6QJoKeDTyaSOHnBkNy4WGMIJiwDwWUkAI5cK84KUHZjp/lV0OdtJlBHKm1rGB3D8xXrF+D5d/0PX7+EV5NPHUaDt28nLOz6AD2+AmjROA1uMJR+9WYgJeh1wO/pLy0L6JjxIH7Gn859UiA+0z8HM7UYhMTL8HSWBROP8jHpdvK0SNMg3WnsEQYSg26lbsbXHJ58CkvncXEhPnGbfCu/HY5aSg0DTA440yJ8nU24BlD5dPKWBheF+9dXQKEnBcfA7EdyeaFhTNkvjQ+5A+7fZ6oreTswEfSt4uTLWNBPPirP8ggoJMC/yANJkfQR1FqLdGISz5X6ZYwBwABY6Hqkb/5NLjqRZmkPGoQ3AHeB7Ocy4+trYxQygw4nYfmSvz125PhJ3dBDm5I9r40xleK98O2n7Cze26+i654+v+9n3wIxPXqqtcKPhEWaCihShntsWvzKRjk6hh4sUmZ7dTH8+PgYjl8t1zlmSwLxQJ20azcTQdJJryGraxIfEciPtqn+9B0XzG8sQqxzwYDYMvAvCLRuuMqDwV9+vApDfpUjLEAuxsG/cBDWqUOLflqo5Evr5csEB03qWpuYebq0QTHIrXNi15+ldfbtAwulQ9rt6/413ggIexIpJxflwzDsY6ZDaNLnxCKtJuH2cVGu/Hrkbbv9KnpZsmjYcJKnDKVf/OJNfu2UTMIFSJwobfPtFmGacB+p7+jXAbeiTyd+OOG0egLdKbTH8Wxr6kr46tWTix08nJjMGR7q4bJxod8N6MxFUhuw9dpiGFqYTOrHQ6tRawN+CWF7EiP9GAFx9MTllP+bYDfKfvzTn8M3psShXWojyl75VOAIy80WZbDAhyp8vGHr8mdM8ZqSPf+jXIRj/R5f6UrBX0cW+8tYLtecqiwRe2Gxfkh97fGfPRsHyk65C99SCokCMLUpYw8SDutbrdFaDeVWuffq84gMHS/+E9r2C6N8ecKm1IU0afu+8bAjhsknQgrlOdtjDfFYp66VgXF0RLZDa2n3pVRFxSbAKZNpeQRJylWfecXHlMvX+6/xlY0RY99sWzkM/zyFvJpUGH98i2iel76mjgMCJmKScrFfBz4XEkNttL8lrcvlGFdXm1hfrVIWmBjz1C7jubyos0b/vrVofYMdgNJJ+XDJ2PqKzPfgSXlZiZ5qq8mjMBiUPKGCvEqntgykaCzMNvjE7c1dbrbesCmkbh1fZABW7ef9JXkr8NGVEkNrsSLRNN6YjBljpUs6lJN8u9HgWx6710Po6wEwZaE/u4GmHkERFXod633BtxoJ3oi/1lpTxsZkJ5O+NWxvtFvWi3OzXob99JO1J4HrBbJsmQDqg9JpAqhd2S+gXVz271vNsdKVMRL7Cgyu9iVhNPAVGnf47wObK1853TTZ3WPr2oqwfBPEhZ7xZ46rE6QyvrZYQZvyUfZPxGtlk8Tzj/cPbHQaYyp4sO780dYDsL3fMy+IRx60aXldrNYp84pcpuk/MtHWRg+MEd6WDZlnNsCeodVnxwzABl3K6wLP5/QZZGFSP6LH2XSgG5twESPvfW12zU0784X0OZL9p5cti07sFLzSaif1qj6fHp5j+/QYzmUIYpYvHXzWr6TVuWqLf0mjupjfAhzpFdB5IqZMZ/9wzh6xZQwnWyOkrQ4uDNAURCsfeTkSy6ThguPbvELssg9qPcMpZz+YMm4Zo6XbedF+iCSUd0XGc4w3VyB642OSYJvU2Dd5gY9nFqsvXLV3aThlx4J5/FZ64RVGQrP40gcYJwxtSbit9qG/K3t65ls0xpekxbFU+iytKU/n81f0wFWU+rX41bN9pMfiRo39bZPuUmrS5hjl37eGXMcYyTVX+N1ATmA/44pjjnTsSon+PM5Y6YHTrx9/jX//+af45edf8n8DLa6+tZyHpNlNLnPNPf5v3NZWYCEi5n/FYazwcWRRaF7XN+IyuGxzzkjZ2N3CSOkxn3RefSUPlVfj7ISes7BJIq/mDbbtD68px/3Zn4yXxqQtNqzOHIOWgDx/pTHnaOGcYUqLrSmrWjP26VvXV1dsttzEArkN8N1X5Mj9hphqUZbGEvWiPrTNC5yLbI3Rxib7X4qwO2Qtr9Lon6N6gHPCxh1vkZYKLV59Vr7a1e7pKV6eHsK1jHFX3PbxMNWYul6uyBlW4b3j9QvnUA98nE+FIb+oAH9pYR+LOJSNujJGS6P8ufmivWi/lw1A6baffIlHm1bnyrq2Gsv12tAQzkV77Rc51zMvE3oSl2Nra4Ih1mzj/uEx/D21h4f7cD2jjjttAmeTXp+F773je+YRm/dsTlre8BHtCfeLA3HL+fxwxuWbeQtsXltTR3vmVOXwhH8a9x++PoZx1g137VU4b4w1drhO/PT5U/yMDzwR+8wFpIHUNSS+IMgqLRIDYeLXH+3DY2Q7fCb/9LPONmOaAMzNlaHy1v9st167UT4DNjfXzf9O2MgBXpWFNdq2sM0n+1atSn/QPlyTvbw8kXMcOHxCkNAqPXZ6E87bG/n4PsvEvXTZJivGIQ9l0j6R0zNlIkbWWkPdbZbrUKbmddJrAXz40U7UV9oJFaXMdB3BuWeufSGWKu8t63H1tEdfdMtv2mAXIR6Ltph6A7fzr2O3zH9pz9CU8zIwbXNOcB0Mpwkr/4GoEgXyKFnxx/7nH8zlb6J3cu2Z8AyQXbmQhXrtwqOG2KELjU6n4RY9n0gQppy4VbBOOhk8GD/gRDqJk6eGMbSagbrHIIWl02qgOr9jDHzCnNuc5Ge46fSPz+e/KWRyJSksGkjHv+Ah7YgjhjqBV1h7DE9jFn46BfXSnLBx6Na30AncRALCzAMwNX6TR/taiAR857+fvPAl2gr9wrLOgLNjwWNQtx4xAW+KnAuqvJwAABAASURBVGTBW7oAVwnbFOMB2nQe6ZRe8eh8B/r6Jo00DE05VXCXFMkJ3t7Ok9+e8U7i4vQ0X+fyagC+BKiESTAUj/wMteH4YxaAZrCW9qRBR0aZFTmaxGWplcSi0JUS80fa8UjZD2Vn0qdu/Z2lCr2F8VgKp4RTBjMnjTfoVi5C6BjZFeCVma/SlxCO+Bx7hFP1Jf9eDZqnrBMzBRojPzOMDj32lKzKf4rkIXv6gqfCs3AtXWGMfb1+o4O6jnKu447xwADPhC0omwxQ6EV5ioKmnKhsmybf7ihRq4nv6Xf1EzTEt08PHSZRVnpq/oa898KkyOOEPp3g5Fs7LtBTgTlQvLfuSF9pgLrUiZNOBx/fkDDGOnmei9yUczPyON85AWojwjpX/b8u2qJ2Yx/lbwfvpX1ODPaxI0F43j6mHelfJ05Bjwing6acBKW9K/kbSwf40wYDXdomZXRDbiVjwXI5Mjk1ko8iKsWUhe48QwFwJ+xIf3ZyS3lRJ010yG+ORAZ8GcYYfOXS3vcVXDW+TbTQ428DqYdLH+3NMgODwm620ZBQgYKgcE17bS1hqaO+tRhILr1Xyhd4C3jypPLd+3fhYk64B/xxOmrlQAVWKTVM0BaLZS4ghWP8lU/fZjGuGB9qKVFbDfUafGCdjQ5sDJtwfPrhaowFxcV/RfbSkYU+E7bsPWAyeRxZTLRagcQXom0L+HOcpcdeebQqbW0YWm4wtdbyOeXAeK/CtO+FJv3CuKQtA5r+8Erfiu+Vnp58uyw1aRmA2bfGwrLQlwZIunylS1udNwHQKQ3KQ7mYFPs6uomJuJMO/6GP4+xneUPmxsdMApEFzcxVpzA2qe/CGH3T6x67sH1go8ONySXJkrJQEOpEuOpfmdsfimEOq0a+03FyKDz4DK0Q1VGT/cCh3Tu2IotzJ2z8xJw1hbClM/XEGP1YnWo3/lmvb1es0NlQZ/nTJcfaH2yAK5KYV3EYk+2vXZWO2MSAN/0HmuRB3ezh1cXJkbquMMdwfSbBcx6Z4EeAvq3E0PQn6V6QjCsXFy0MoQk+aRWntgsBPEW4sSf9F/2beI5sbmo/LlpddGnnnjb2FR8AmHLSRvpWc7EtjFLqjAPapJuzqnAuHXIMfMHTjpPz58en3KRx/jNOFEcxRv3vSDL3xNs3+gYNCb9v0DggulPG7GyjP182HafwTzH2jBOnMA7ew5k0ajPWBTSnTqGlWqC1KyCgn/23JLmTBEPL4fAW2+dXylPiu9gPTdDAvwqKi6P32Kg23wGPqjAOaB8dxIs/8xXwGMddbLvgNynXxnecsE/oLvvZXwAU+bAtcwv8wVhtnXFbW/C+nPvJH7chT8aJim/aLk22Ffx4wWaw7eKBXbvnxp7OYJ+57yk3dM6sZbeEg5CVX8ZweeX5SLFtmqY88PMAyPnFq30xdkBj4/Ct3YhQHqa3Q/qOfGQd/whH/I6bmJ+9ymPCoP3yzX7gnXHPajAmGLuci20vpWKLFGTggi/jBLoWpnC0+5ke/Af7Eq/jLvPnHh/z+SIT9fiG/N/oe6TYpmBO3Auvhz8YzUWfsrX0tUTfWriZoU8FH8clTHStP1EVhX+sM19xo/Hx4Sken16w5Vfi3UR8rTkPCVOb2rEAP0Afw8K62Q8jdWZc0LaUTVeQe6+PVrtysIKskJsPjqMZ3MQBdLlngS7sLOjGDRtlL7/SNoFPnf5etzMvjIeXuS86pZ/1F/iiU157ceDLCZ+DTeWp7tWBumjER+11GMYwhqeNQp3XARmOzNMW89WCbsVxQvbmJh3PXYXHU3I2y9wxFOUu/IvfTtB6kA755eoIh0lnV0o0xzCHeLXNzQljkxtcrgnks6NBmUuX/rQgvlv8E2jjpX6GVHKeF1fSypiIErZ1pfBk4XL+WqXMat/CzZOZ7pK+meMlEEK7MtfZVxzapHOOuAHPxsMu13LSbby1Tpu2/0gcH8chlPMBfTyzWf5wf59/XrhjDaQ8jU0Jl/aJIr9HDb1APbgl18155xpjpZvte/SZmx9syL8yDzkm6CvOb/JG1o7Zspn+eP+Qv3HnnxcbA1+20nxgU2oXz8/beHy8p/1LfPr0KdeM6ZvQ0EGDcbu1GhV9qwPpkV5lBIWwW2KgrdUW2pbtWD0hxF4RFbqU74CefTuo4KP2KflPibSVviQcYWYhH90zj6TNqgc6C1sdWYKPPBvHX5g7/JFk50nH0jXpQHXQMM36AZbrt3lum9Jvpc4iHG3GMh3mCNGgdUHcHldL6IMveABlwpMccyx1pZ/6nHLqKzzAufae+tmGupFGYUtbf4GDnoXXOaJzTKTt7vER16rzG1f7nP8cO+Hje2Jh0s9VWBCDhuQyhJL/FIB28xN3f9xv+YexhocXBNxhsH0bQqfQgL2WVC6TW+oE09IyKLZtSI4zycSo+tYyyMw8CI3C2K54JagCXwVPKpqAO/eLHNMIlCNBZbkcE7eGcdDRMXCNMRhrAZIXhp5YVOIEGJYTiUFKwymlxkCCKjxLFyUN8JUTBR1F/JYj9GNlDIGf+SY3LHQag0Q6AcbsJGidk77/G1B5ts3FRyZcwE389JUw27uKrIDpaYZB6RlHtlz6m4AJAyYYkhzFCXnoBBMOIX2tyccYvm1gkJ0D1ClpnIOlTrjLQKecDtMep9oRsLfzm1TQJY3+/foOGe6QpXzVoYbBymBjADyBN/h4b3KjzJxgt0/bkC/H0Jw6cuKrqcuZPydMA5kBag98g7dJ0wuB24WWp5KeotpGKGAyrUyKs36Fab06MciJ6wLnQtOAPW04rfEkx0mpIRMEljqTZ2F0pZAsTpy2H2gqscB+3r2/i+/ff8iTLl9BXDGpdsV+9EHv8yTHQpm+ypaBcwJJm7aeReAW6tSHCwon7SN6tr2i48rkcAV9d3fv0sachCbkqQyvOH1ykSRsfeTHH/8UjnvghOSya25fYWtfb+hduR8JslrkEfuJLBBRArm1qLWh/1M4CWPW6KSGOpknHjrRtaNYl77b095VaoQEVHjJBwZ3dC+lAJM+pYa8lEJf6uPyob/01VbDk3wXoo0TaOtMDJMXdC2Z6kx7V587ThSFtWBDo4fmxAPsEtjNGeZ05nNGBW0AsU6/ONKnIN8NJ1H6neMOxIwtfqRtqQdpqMh/QdyxDK2lfK3HQPjiK5y0aCcmXJ5K+ttTE3ihInrgu4AVBmThf9NsA0lQQW0U7k1etU1t+Z6TpntOunw+sdHlwngkmXSzha7x5fOXTDK8z1JOmSTIy4kNH3HLXwX31WYT6tNEWJpL+U0H8uua0XpDbokaC2LjzfVd3N7ehT8Y6/9qWr9oxDp5IXwn//rnUBsxcIzVZhn2sfh2njB62mAu7ckfB93c3oQ6rbXm+AE5DsjUqxK4+LdxQHqvr6/i9vombq7mV/jFYcKqDoR/ueoD+lYPXGOL/JnoyJtwIz8llIW47SO/JoTakJuMPnelJK0FOHtiDIr9tgkV8RukvraQjwU2N6KToWHL2JQx0ORDWGkLLI71N5rCj7Z5gaMV7vHD33RCC3grsIyb6VOlhtehNYfHjtgqvcZL55jEBXA3LvQX5eWfIGojLt6GoWF7NcfKy0W+xj7pM7Y7l037PTFtxwb6LhdusmrM9k/jhKNccZPs88TJpvbpWzvyOfMUOc5nYRtzlMXEgsx24+kleRVWh00qTdtSJ/Dc4NFnN7VmmqZQh42F1Qbb2mALFunKE1z4Vk/Cs8jkAX/TZ51/Al0Kz6u85p+LMU/pm3v82/4VeQ/jPO8NxJqcy5FZrS0XnXtsIBNjxqGdtI1WmVOiIwafwgRzS+KvHt6IxReeSvwmc/8UtZaW89vnn38lngan3leQVdj4OaVM9dNSKvo9xM+/fGRe3cW4XMcqyzL7ai/KSHmlDXAi6qntG4oZ2xB+jPEulJbrVdTaxek/ptj6Z4XbF2LFlsOhieBcWKi2WKyWMQ7CbsnHVxZUP//0c/z073+NXz79Gl+/fMmTbuOPepywVefbHfCegbd9foLeXehjo/GCeWmBL0NsaDPaYyPPQk3QsA1Pz7UbT2FPyEo/9rckbs+/q+L8ZfwdsIMe3dlngjf5Uo+lzDK16sg/+pX5xuvrllzkkPmZdfbv0euC+daY7lyi3Kw/oHfnkhfmkS3FDaoDfB3Q856r43O+IxDyRVZInTlYm9ZPXVTs7cuiUx1YjFXSJ46RuX+9XMUGvcm/MpYfcTvuxTem0n+ec5NN2Smz9dUNc95V6lsY47jO+xXXxWIZ+oCldi1K2laZaYPIIzVhOZVALMwt81zkmwX5dil9bNb/pMeFeto9ci7I1Gb99lKCjzZ1Qh7+GGatJdqixoBMaQrzaWWnHI2f8rCE35u723j/7l3c3N5i3yvMoKr6jAvKydxU3b+hg77VMEYtN8swvhl/fXvi868f4/PnT3FP3uI8ql9IVwfiAv56LtINAuCjH3xevU3Qqy7sj3AYYduJheuBHPUZn8L+iZ+YViyYx3wjT/tYLMnNsNt5Pmn4RgU0sowJu9qFvLq5Jf3azZ41QNLFnOxG0Akq/BrzHr7eh/mlcjlh46kP/pEmNyi6UpBjC/1CW0+bYf4wrl1fYwObqzCWHxgrHN82UWbCMoY4rtbGPF/h72IDU1hn7Heefvfd+9D2jJPO03SMDrkN6NuF+Ag+cdjufZbViD7W4dytP1q8XyAX53hhyPMbvjAhb+u0eZ8vuvUtKm1cXTluuVqmH6izCd34lvoTGy3pc/iQdScBdyUPJDKW7mY9OU8p064gL+hWT+a4V1eb1M3BzW024XfbV3R0SBsT3p5c8EKHdHalIBtlFdlHHE/kdV+Jdb9++Rg/ffxr/PTzT/HXn/89Pn78KT59+ZVNpS9s7D/Hjvjg/HiA1i24nh+fscuv8enXT+Fv5P3MuE/EyS+Mub//zObPV8oTG0EvrJOka4ftMYdFSX1rb+ZF2r2y1+7NQyytr+Haa1yssc3599+MN8YdnbrVhl2OaRuOA2TKoXCTNohOgvsCv9qaJXWDvRsj1YvP1ttnIC5b1KN18ii/2rn2reyde+1LQAnpmGPXYzzgm94r5x0buhdd9diY9mwcX6OnjGmsS0biVw/90ncgR/avUF6edswtrCmZV4UtDZCeuhrwTX1d2zBWSNsBu5v7FOTQQjuu4JMvx++xLzdoX9GZcckx2d/Yxcahv7tlcUyhLvkqkR/x2Pck09Qo00CW3P7hv2cR/IP4BDtfkPtvh52jgnOwvARwdWIr1h4ahQaWSiwlNF4VqeENraZhDASLimE43oBgcDJoa/wMCT9HcOQYDM2g75iLwsXl+HaGUzGWVhuG2TAJW08ZSEwS3gjSwnNhJryevj5rTHsmOTeSpM9yqYdDSQudVt6s/5uCNTq+9CWkYWhV1jPZNPkyIOkUjhFurbTzcIKWCSfYEawOOIv3BuyJegSbMOzbQ6MOwJBED7rweSDQN3juC/CKfJZY92KYAAAQAElEQVRMgJXbDGdiM2AClCMc/U/+Q92JhOBAoDtkkJA/6RJCduAf67iAz7GnkI7LpDs0kgT0oSO/Qfse2k0+1FHnIGhJeFx9PMGP9Oj0B/pLn9ctQd2J2iBme6AtA6tBzHFH4NpvR+J2ICi6AQJBNmVxcvbGwGwgrrWycGqpA+0OcMiwhLJKeuxM8X7oW/RDCyfVOtSorabsJoLy8dwn6+lnf6pSjsqop6+w1bnFNvsU9OTzbwlwzYlhQYKpzdrH9tZaGHBd9F3qpdcJ2D7KUztExDF/0AYPymhOlpSULegReqfTIWnr4b9CW45F5spKeoXp/ZG+J+AcKY7+rQAHWb8xRl1Z7xhpqvhRD9wBuF0pszxl3k4U4Vl62lKW9NUerdP2XYhN2HhtLWl0IWfS9UrQt4/WJW1AxsbQB+PFrQ6kE7DUVzay5AQ3hAf+jR56BmCq+0pM8L7W38ZDWn4Tft453pIPSYv+LA3ao8WFgrFnj61N4BH3AA5x9bVApnKaZT1Dmf8Vh+N32PaOsZ6svhlLGCEvfW1pB96bSImzAVd7KYAoxI2uAB+cOQ79VNpvbq5jhLc9sCZ1Q31eufcNvxNXC2gwiJJyaosFMXWkKAtKX3/3dh5SBmEHL4kbnEOt+MsY4pOmyrN0gir8eN95k84mp6IqYUJTuhooJqRBnpSn/Qdo0JZduDiBN/g33pZSQ59SZ/K1gLdWqaNASvgRxgRyExTf4DpilzzSNOM+IqPcaOCUSX+gIaR5QF49QLKO62qzTJlbb/ulaJuOmaEp88g4bZ20e/09vh7aHGubPJqsmuTNdnLIscKc8bT0D7w1AjnrP4Wbi3yEPaGzpBECbOtri7615MH+9rEobvHZ1+LcZT3gwEH85cE6E8Vc5JCUSZu0d3RKWMhhwvc8UX7m9DVjLQsh6VN3wrdouxYXdMrcOvW7YNGhrrw3LoOSzY95PnFRM7KBYGJcsV8cap5X0E/CL4ig1LTDBfagfTn+Unw7RVuAGYciR+YqaBV39mG8V2PZARvY41v6vXrogDu3nZjX55I4oaMr6JTGA7B2jDkh7w55jDlXYuelS3vVR5Wr+Arw0kbRNVRDSySf6viFjaKX5+ccoy1E9pltRl2iRvqfQnigTZtLP+pnu/beRXzHOPHJh3HRvh6mVPRfa4lWx5DGccl1GMLNoXKm1b5dKSGd6iF9BJmI/0Bs2LKg+lbY6JFu9aktzLFBCHOZrIToAjxpS/1hf0DPDsJWdhYr7AdiwMAjMrWuDdCIbayY1wZ8uLYaztn2BWxUeBV2V6rdGavmTqEMulKwkyl1rk20ytgohJESjnejI22OxU6PbKgEBtpFj0KxT9BfAOrO4j2dshooXGcbOMKrPqK8LdrRPH+mAKJCizpIuWsfbia2FlWaaHP8ARvakn88k6s8Ywev+o/D6bPC/ht02t8Y0KPH1Ocww+hKCZMKZTrhF/rWHn0duVcotJ75rpAPzcDN+g4u6uw7DTkP0FSE1RXiZwtj6RHekveQXfrT5rP82kY1okO20NQDy+HKSf61QxpjgOfrNRv1N7dxdXUd+nOHbG13nj7A+wStwnW8upGWrhB/wK+dmbttsTnt3zzthXndOX/PPCgt0gGF8wXmhJWFe/Vp0cctdoKNc3d0fsZt/wIf2oV/AlyVb98iYwi8VeTTKD19SimCgVXHzyUrEl+k7cmftEvni/4NzT4756iC7H8EDknI/My9cLv5auzsS2NepdQarQ7RRc1Dxi2wHh8f2EzY5ZsWyr5hI9JX6Cts+dljB/LelULOWmOoM6zCc6ADrxZja0He3l9KV0raTReOLTHgj/qxC2w3hsQz4ziwebxLWrT/mRewItcDujUXUQZPbHDumU8VkfQal7uCnxJjtmwYy88j1x1xRnsAQtAcAX7vjbHK1HLRY9LalxiIDyNxQj+rbG47cKaDXAo6lPlEXDmCS5oTZJlBoz30yD1f2+YNnaf48vVLbuo8Pz3GMxvq25cXNvzYwEH2h+lIPP4PykTMZk75D++PuVklHmn87Uq7eDl4AwWo9UHogp4TwjCmOfe1Hj+aGQ59WVrsLy/p99ievmH9Hrkae21bEMv1X+OD8nBMAYtf5SjvMnhiU1K6lAFoESk0IBvh+ezVIoyKjQvb+zNJgJgArVQpc+IQwjzBh3Atjvdq7HnD9vbEMZ+TTwBJozaq/gt6Ez5A52+ChSZk5ZjJWEydtM0dApZQGjEh8Z4b6hnuBZY0nBg70Q+iU5ZH7id4Fa7t9pUWY/KC+GSMGvCf9A/krLztI177W7yHAMUSOGI+/pH/QdL/APZS4UREUHvyfMQYDtM+Xl9fw91BA6jGr0JUkErUeUrHZIFBWP97JY9Mnkt2zv3tAQOX2ttjmCaz9+z03n/5nKdDheCnQx1wLINL5XnBpOgYExB3aDfrK3bPLWsSsBYajDvr17dXYfuA4XQFscGDMKRFR4aV+UvTfBOQUYExAqMRZGv4sa/Fe0uHE/ZVPHPpW2XcHDwOyMUALH86lPTnGPAP0KGDdaWcE1cXkxEXR8mJAqM3cCwImmn8PFfGGWAqeAaKi6oF8hvdpR1a7DmxVT5vOLwTvPzNmgJ2rTECww0HS9JVW1w+9l3Qrrzc6e5bCzdqXlhQPDw85gSiPp1grjntWIHTCbiHhyhOqAQGdLMjSZKGPfwLW0eVV4v9jjj6nqBzsREDz2QwoEiDYzrgeVXWexKIHTAtk3wxvpQaJgEDNArXccIzkPoWhs8Vfj152CzXoZzsqx0qT4vwfTvknsnjnpMfT3/mUysoIhAJwz4W7VxaLjK1Tt2qJ0yak1Q20LBZx4zoS3sUv8FNWXS1pF1aZ1xWvt9x0nN7exf+ucaCU8dG0mn7GzJU3uLIH0lGJ7XVaBRt3vpLKci+p168e2TqaZM8YYQkJRX06EReGIDJ578mY9KUiRqyVb4TdmPZve5i3oHfcdI9j1C+rTZ8oUVO3q1FRbagBt75y4O0WPCcDOh7dKU9nnvkRGz7GvlECU71tkzWc9HXPZV45TQY9caCPtqituN4+etrC+XaSCT0E/uVUsPTsgVxQP04QXsa9913d/H9hx/i9t0dY9aShP0e4oXE3URHnoVZ0UtAC4JSZJmA+WxsMCnaYXfalZKo8N0s8C5NxqJL0Qask79ZXjV92Wfh2ebV51Jo69XnzI/+NgDXPiX8L0Kc+h6WmLY787GEzCnb1PMrfunvd5hoGnPf8J/jebywTm/H7Kv/PpHY+aq0PEsD3eySRV5NCuXFe/vkxEyr1CgeX6H+xOmup2cPnKSJ3/4QFFkUgIbtVcUwVl+Z3t5c96QsqKLrKSZszTa7KqthwK4oykDalLV+Lk++hWJRZ1sSPO/32LnzRy6isDE3nAGM/kro38aFijylW5ir1Tos42o+JXVDyLh1hADl4lsN2kPwUb+OsYwkbcbJrtSQrmzD9vpGgk9syxNR7Ek7mXWwzX4LkvAhbaSEp+3SeaFPGJv1OtT5AvgV+1Pe/n6Cfq/eLfKp3izGJDduTMzVT4fyGrFiuZrh+IYmrJDcb+PLl6+UT/H5yydOsonZJPPqSdjC2JEYb03eoR8w0IstQgOsz4kiussYii1ZZ7xRFiavfWvZX1kcaX/O0+BdrIhP+tzq+jYqCZr6k1/7CEs7dhF5kXFXSvRDDT8TdCgD42hFZjSBg/mTRmPUROxKfsG9JI7bh6b0057+GF9oJ/7f5nzzwKK87GNfT+lraT6mLxzhb4BeYa3Rg32m6T8g95R4B+hfEHvk2fiuvJ8f7+Ovf/33eGbhIyDrlGkPsfYThvU7YoXX66ubWC3XoR367Fsc4jROKcdWWzhGOYpDPrQL4+Ka/KVWvA7YLsQ/fPgx/vyXP+cbqivsZUAO9tVmlOkDtFnEk3P7esWBwop5fkgc1is/42VlrDH1ar0Jy9L/Qxj2XGsjvyl2DRc62oV+8evHj/Hx54/w/QLMdfhmwoc//RDKx7nDBb4/3u1Afdj8zntWuxlvB/CtkKW23oaaC279XkxLfDHlMbRYrZbhXHjNXLigXtmgkJxD4vxBHJKVPMnnBjnd3t3FBh0qD8fIYyk1eZllW8Kr9V0Rq9YyF+Ere2nMgk3ktSIL7Mpx+pRyzoKdGpMOhz1+tmfeItfdbdOm7BcdcLFV46j+uycXoIbvKTcQ968H7HSbc94rcdt49sxG0o65XvgKrKD3AZn1rc50IzPt1zxrtViTh47Uz3O6c13SCF+YNPUlvsW+qr2fQt/Tv074KoRk+4iszT2W63U0bF0YXZnH+sbHyjx8uWYToqLGCXqfiSVfyL8PMUKbNrhARwwhb6VdXija/glBjJzWmyM0aHjevsSnj5/i+fEJme1y/p+I1wd4vhR5VzPSARPgjCxdgSZguImxIL9dYkfarqX1Lf2/K46EMwVwjPxov8PQQj+zr7bq2DX8rq+u0l6sq+jYWGA+cE/M/PjxF3T6jFkgN3StncIOJJUoPaWrIbYjsnyD/jx44KoezKeM0+p1IlE8agfAUCaPTzPv8inOBf42IMdaCnxOKUNl8kJcvifHtvhmprHaMXQLeYIC/CGQIXkmMd2YethPaX/29f+S5f/F1rhUSp3lA4/C8C8InrG1x4zXW3LVXY4T74TspjOtxrf7+y/x1ZhCTmxctU3+vG63ezZbHuOXX34JN4JOyCKnfCQvTyM6mm1qnh+lhSZonlgXbsP+ymBDv6uru7jLzcZN1NpS7sr1xICe5wEZNQoN4Rx6hM4e/1gtR2LbyJhCPDmFbwTRFLX1UUqHyqhDL4fpjT7/ROl0LdpbLDl88Af6M4599yE+fPgu3r9/FzdnOnw7ab3Z8HwdN3fMZbVht4fczFPPp7cp9KmdOTI2b87qPL0nhz6xcSPt0nuCCnmfsHXYCeeBDX5lLOwKcxsEC8d+xWfkaMwwB9AvhKdeCvz2teL3Lf3RZ+Gqe/WhbrWNocHbch3L9TrWlFqbaGe5Q6uw1dNAP9fA1/iBtChn4Zi/qGvXDT5fiuO0aeeZPTaHwUbFty5+pX5qq2Ep0Co9e2xJmfhWv/zLn7g24DRWV/gRrr+/5zrD/KK2hozG5FP7ucA1hgzEKPGNK3O3Zc4VzhfGBeNM7Wvolyl35JqMX/4hJsxVqZlL7R/qmrz/YzjqzmgVLqasc2DwBgvsH6UUHHI2jq4waWGBp/y9g8JioMZFyRoEPhDzZ2ZHo/FO5WlUEwHVK6E+jVoD1RFMxI4io2S7pMyAMglIz6fNccIz6BZosYv9haPhvxB8vb45aeOM9u0x6L7O9EvPEWIc48QwJT0TYEga+VfjTz7oH2dmPBl2wWXwoktWC0eavF6KbRbARwWncslS2+wQfQuNPOEDG6kKAnjclRodOG3rGTvDQRcC40Ec8tDTzz729dl720JGKYV2eTvivAxL2F6PwLHONrqlJA/0McE2gVHXUBHCG3BiHVWnbNy3WpEZxAAAEABJREFUiuwoXWEk328OCkxhp8za3Mf+IxPjkuC+XK+xjWoXhsjLlFcrHJN086DuPKU+xSmsp4p+ExPbDhs5wEOEpxcmK8pVG1DHvparDgsD+uK/BGR0fkD3Tti++uvmmcxecEEFMKUDnTPEem0JEExq1p/t4NzW0VCipP4MbhU5+Kw8T+DSbukKjeDGlvZMWK+713Ch2BVbgmRxl0lXTjzYdQe8rtToW53hApMqyDxlEiHcCVjqiu6RNNLXgCruOchvEy6DotaWfbxXlnsW1U4++oBJrHUIlC/cq7Muzv2B7jN0Duh5xWRuQuUk1zdhVkCeUl6ZJBETlD2DwVnR7RgLklDHGvylE3ElHic9JxD/hKTIHA3KquOqrio8177wZAnglSiVUuZiEt6V+V74i9WKTatFmBDWc734LF2pIbxSahQg+nVBkIUHoITt2uYCu/Se6nDCdRLMMchBW1L2SMnmZBVJRSnARx4DC4seum20n7rekzCYAIhLuJd2NzLUoTIw2ZB36bZdHxYu0g9xd6Vg64fUJ6EVmUfKXB1a1J+w9JFXFirCku8CXQRH6Jx1NNNzYJFyyORGHcgTCoEHpAAeaTcOuOg7AMtNhIM8YLfGN2m1j6fR2oF43mjzld4XEskJG+iKVNMLmdnuo1dq5i/N33RJTdIPjLRnxkiXcjHZ3bJJaGzVn8VP90hZ9saNEgcSY+tn+ACmQ8qCRVgmT7ZDkzicRwLpKRdtRntWJ0lzlBga9lFmGKn7DhuuLRNswJ6/tiNP6JTe4/k6w51laL2dq7bQeReh/ffAKtowuNLX2RxLGplPT9BlT9F7f4Hh89ykNdDDCgu3fic2NORtylhz6RPo01K4lqjQ0cQd2g20I5O0GxM96Fd2FpozvqhLE0SvxkjhQzI8zPCk7eABELp5ZbGhXLtCG52EYxHW9LYnjzwxDv840wBViAoamFvsY5J6xQJ/uV6GNFqnDwxseg34VKUkPOEDQ937nDRgl9qJCXnp0BVjFswtwrGPsAr/9MhcGczln1Ie4ijU246QkqaUCfJU3qXYrzE6iM1TykWcwr2UBm05B4JXeLYrN31K/er3E3FaIAVEfJFFSXvqW8tEPzXGP86nJs3L1Tpc0Mq39GqHiFUXzaL8xDuOSzbjlrkQcPNo7aECMO2rviyoNgbkoZ1bGgl28iwxgS1gd8YEbkN8y/Uqf2R2wQZ7X+W9C/HLr31Y94TJ/gsLjTm/Q2w2gFS9ZLw+w1aGtaITN0jFWyq+emDjccLPRmRQQhmd7FgSCPydgASHwJBH6V0QU2urWX9ElgfmbukZgNlbT19HK3PnMu3hiG2pC+uF4yZIbz/kbJ3jzbMSKBXqybdAXexlnMGXoCJq7aO1uThGmMbWpPsM61K3hy59WZ8xnlgP6PO3gAomGZPj4eMEDvkxdpqTmkOaYznOoh25IDMG5nyNz0rnCZ0JtFbjUkOWLS60JX582vHWyXPtK7KuaQfKco7ZVRDQBJc9tAGrQ1elzPWVe2XvlR6pF2FL0wGfU9YCsN1Saomx9TGyISReBvCFWTr5bOxTDw08tbU5jwXXwP3QKvRHlqE28oUxVpt1jPiU9tQBWxhR6AM8AgqbAVPOf95nPbqtfY1aa8pj4NpTB2eOyNLxrzbaWh8jvmPfREq98cvDK6+aozapjl2k75CnvkS30BecmwENDadwXvLw7v7+KxunT+E8ZL8e/Mp5wPYvePRF22a5tgiBgEycwle+5oTq2Jhhnffq0nHajc/WazvqwGftw7dB3ZRSP9YXhCLeWlsoe2GYN3jfkPmoT2HbwtVntD95ORDP7as+l2wYj2yi9PRTkwc3Q4n1Htz5Z1m78wa4unGMsECLSqbMU/bMudZVaPAQxkODDXFe3I06+ZfGcTXGSI64WCxD/RhRuqKyLUKwJvDDGuvNKu7e3cYHDlNvbm953rBZvUCfA4X5A75m/oZYrzdxdbWJm5tr7tdzOzGjEQ+X5LFraLk6t/k8Ul9rSYTKOrq8zbivzH1ShxN+6/ORGLPHNvTbrpRYgNu4OSDfgk/Z/8gAdbQn31bOOQ6d55fxcqZ8Buylp5RSQwpqbTEAp7eOmowT9NcmhWu9Rdl3DrCSUqCDS369t8iHV3WqvAs4skOUqPCrPzpnDq1GUAfJ6VvqnIq4vG03IB9p8tn6STmQs2m3e67GP+1AcrT9hu3bv8KD/WspGYO8T/ly01PX4NON777VpCdpLRXzYH6gjzGRS36lTRyWrDj/Y/359g99UbZ/fwbFavkd5tmwnaxLVBSn8lT2gINhQwSALcFwXpgPBPLVah06eN+3NC53GT391zkE3bcWBgZLa4Mg6EcYxsgMaAZWnejweojDy47T/R04KGzmOOHuSUjSwZiEXfRbNFBmIXxMOEwYtG2fH+P+yxdOKR5jSwAz+GJp0WoLjbYkZvozQdumUb8xzqTiTVrwCvukkXYF2Hzp6wbJ1/v7/FvUA86gQdpcKr0xcsECleAIgAhQFiblhpOP0eC9IsPa17B/xWGcaIKPYzR2RxXQFf+hXlqkbxIRz0T56FuLkcDWcFRh6HA2OX6CxpkudAZN1huMlOkl6cl2GgwsTsDi2nLi/cvHX+N//Ov/CCc6+XBB7OmRJ33+Toi/fWRwd6e2IUeD2x6ZmUi5yO2heUVwt32xGsPfh7h9d8MJ4x0ngXdh4DwyyKAgnZAQ0r9cIht4EefusM2TijdkK1/FWMWYHTo0+JS+IMsW6lBZbVm43t9/Dk96/J0heRWmuIZWkb96YxECvANFHAPy6wpBBz3vSXK0OXUizDqw0UG9pwDKs9K3USq6Er+bSN6v4G+FDuTBU9V58XTCVg/5N7Sfv97Hr79+il9/+RjCsp9FmL5l4VsG4j6iV+UvjnGzjAWy8HliUt1q81yxrPhmL6WEb4pdX6+jtop9P8X9/UNeg4+nrwvoqtCrLHbwvEdH3qcNKTT6qQN5cUElTQf6WfQjFyW3776L27t3LDxWKetaCzY94es7/PUQ+qq0W68cVpslfZfofB2+8bdcrvHzZRaTkRMyfTvT4VVZQkaIS51ywJYwpUVd9OjZ3+qRxh5e2PSfNzOQV9C5MFg5OUktsJ0NG4yeRvjbBY04JMxUPv1MLttQ2B8pyKzFNQnB3bu7uP3wfTQSEuMJYsVPsRf41EZmeU0YD18uxgX57UoJJ7El47SXQmeTR5Olz5+/cLI6vy0SfOQz4TChm7wZvyb8ExChfvwdh732h46Ve99auMiURWnqa4uBol52JGTaevoa/fckGjt8Qtnob8kzgI2z4jIuuqgwaXG88JRtQG+tFTmkY/kILUpTPvfo90DZsQllOcd15LtYjqFvHKD34fl+Pj0mFoPSvCNFrZzr0Ej6gVdO8ZZ/tojwkEXpIrpOG8IXUwYleasCgGFpfCEGeUr5DK+HaRddKTG6QC34JGPm/8vKM7iAT0xwXvEtn8/Eed+MsagHk+sePQ7MUdK9ZJGx2VxDRYR+ZzwtwCzAtzKTLUBKu/i0pRX8OkdV5C+N2qsbVMoW1GEyqzyEheSwnZIbvSbnwtQ28o0h5KGAnKMm9ObYBkzxLIiVbq7ZX3q8mmT5tq3z5sSmEWILbWK9XpHcLmI8L2ikvYf+oWIjJGALfH693pAkrzPOItKcP1+xk/25qH95nHGd8vTW36vy1E65+EaMelgvr2K1XMcJn33h9PrTLz/H548fw7eQtCPlkfyhG21PWuTbsd6bHK9WG/QUeSqtnqTn+uYuPvzwIye0P+bC76gwuhLKOOEpq0ARxKjW11gB37lnCW8FXvUR/Uf8+uC4WkLnMueDrhTs9pBJfPBxgSHcBcl6ww5EpS++Gefwxwld1NrFDSfCa+LBgO8pHzdDd/iVfuazvqIdNNozLpUa1kmH/qhNKjuvr9itcRX0IRvSrE/4LCxjplfpMoZ7L13mABb7FQbarvx9s0G9XnjYrNb5u1/Xtzex4t6xL8wR5iTS61jj6bjABpBdV5ClQCm2P+Nf/knTX378S/zLv/xL/Pmf/wIvLXOspy8Pab/juGaBv8y3TOXrV/TuWEB8+0qrv2NjPmG8geRInW+WUfseNU0557l4VOZ74v7L8zZP3Es5xx2hdYipVhYLY6zwtwX6tFqefKvBNxd8HplrtQ/lecImpecBXp4p6kq5yumG0/jb27tQ92/o94ieU8YCofjsWOfrp8dHFvKPLO6naLXhW+vw98yuONEe8bHgY+5lbsAttlwp5AzYpjiVuXTq/708YB8LbM25cHm21wla5d0Npy16enx8jns2EHyza/v0TJ4wl8+f7+NXYpi/ZWI/46B/Pn1AbuIeWo02YHfItgeXdeYQHgB4b3HxdHLXjocR3es3C/hQZm5sbInVp7eI2hVgjfkbMFc3N3kdoD0KUYwNJ+OPmwsH5KesAZd8Fzvw0NcS796/D99eW1+tUtZIJfsk/9iAejAfEG6tNeeNDTE4bRYYJwzX2Dmy6bDZbGJAbgW4UJC2U6BFdMwUxKAJnz5kznFEngwFQoQ2WOiIOmg/5e91qds9/l2wsQ35wHff/xD//J//mTzmDh3XHDdhE/Yzxk7EV+33gJzlWZkfCVTSLO1tXIQ0S46/u/XzX3+Kf//rv8cTehRYQ24jNjsQX2qDT3jtir1PoSzMMe78fbTVOhbEemEKX1zajsV7behip8kTNBin5NVnce3h6+HxHjshp8QntRPbtLV3d3dsgFzlBrGxsYOEgTl7gwxsu0HPa2KccjG+6Tf6j36zxEY+/PB9/OlPf4offvyB+WOR66V7csqPH3+J/D0d1gXag3RYThCmPUiz9Qdos6gTeVwhk03qexkL/Nq6OT5syA8t67j4c0VmqCvzjR25hfFzvV7FP//lz/Gf/+Wf43/5X/9L/Pk//Tl+hMZ3Hz6kLlfwtcRmRmhfMk9d47Obq5vYwGNtTRLTjiCTuWGkfh239mHc0GosGLvhvsfm5MH8tPY1/BT0Z3uln23q5sCG7BOxxtKYa32jURv33k1aczj9RrtyTlCv2pLwLv5qTMq8eLOOxIWOXDNl/optjBRlIk7zlz0yFbcwYIYvlo5d+Gw/i7C7AiAqjVPme9p36gH9e+AiLyl/eV6tI2m/vsGul1GrPKNN4JoDkVbjVzUW0LIghiiLpIdYoJ6lZ+I+C/Tt8SVlLB0rxqh349+C+DcyPvj4UoG8mL9Ly0gsn/ESNZKlKXlzXW9MzDkFuNP+gF/PbYAJafEqPeYNM9sz79b/0co/gDMNgRCsFaQ0SybghFqebKMQgJ0UdVJ6Us+/KNE6DW+Po2gcb+yWust+WXCW8D+6ozW+aXgGrisCU2stgTgBaBgWDSoFYGeHUfyq/HlSPbDQ3pFcHpgYpvzbT9t1fo1M2MvlmmC2zDKKA1gGPAOVCzGv8mZ/HWRoOgNQcAYIYrHL9IMhHjR4+JK+FTBHgk6rLSeUi1EKh5F5sQTKJGcAABAASURBVM6AIg9zgXdwW88dawEN/5RGf0BOFh1E3oRhYmgS14aaRu8EZZBJmuyAvO0rL8rc4rNN4hC3wcbS4+DWAQh8UzpUpa5VFlToUrwm7jrxmoC4vtqEZUGwyHEAFfZ8fyJIH+aTPWQ0sSAz6VA+Tip0hX+S8HMSIV9Ju8cR0Gy7Y6TXcT73reYEoVwNHCN4K7TJ647JwCRL2ir6a015RAjTE4yvnz5Bzy7U7ZqFz83NdTT6BZ+kFwOCTFgvaW/KQ1h9IZmqLSrBX50O3NvfhbLBR7qTPnRWwaksFuh8kLbW8AnpALg23aFR+nXcC1tZaf8HaFcmJop5T7A8Qozt8hbnj8/2d+KwqGeD94ogqUy0Y/WpzLRXYaFIRp/Qw0RydIoKjUtOhK/crGFyGVrDH05M4tv8ET59dag1ZaN8KvcFmgES6eqFu/OzNIrrRCJ5yj/wiXDRrh0Jd6jKrSI7ruCxvisXecAZPAItpHmg/SI7r9YLe48s5LvUFiFe7cOiAH2mOBn5+zdATBqP2KpvHem3ThTCOHBKNeGf9tW85ElWOhFRkfW020ebsaimHvhOukW6o+CPYIFuJ3nhFurV94ZkYrNcR2NiE7YT7Ak6Ejz9heu9G00lSnQgN/niAkDsFNy7/S7jSKFd9k78U8DvInyBjtWFdKU8GJg+zWJ97lfDdm1/JMFslFoasE+hrYrfftLgeCdaNz+cpLtS2JCoFPRUZ/2IN/LDqDP98uuCHrIS15KEd8TOtRO72naBK2wTDO3Q/q3WpOUNfdq3Kzxzo72ZEAkbNKk/6ZPPPfKgS8iXNmEyoF9ZxNngUV6lYcTnWm3IFenVEgP3GSNILgZsi9qM/XvknLJA5wHfwrfIb2Gc/ZTr6+6F6lPOBzm+n+PwRHyXp5Qp8TjtBgZLUX71m98slMvQ4kD/7ctzbJ+24Z+W/vQTmyMcCMivi05pyUIcdAPTIu/KwHnSq8VNw2zLt2chja+6e2BhagKZvsjCZI7PJ+gY6SHNU8iPdIvTuDFvSp1iJOmTbxRD30AcJSoyUd5draFfZumRSqdd1Oion2XfwNHCvgyJC4wuSjjGPtpHA4d9go/07l8P4Y9OPiADN+Ok1z9ffHl5muMPsQRxhnKVX+stOxakysmYpzwAB73Ie4DOvhLmThnj5E39CMN8QntzI84fWVZnji3qGaKl54SPKoNWgYWdKMffvyXZlYKcRhb8VzFiSxde5NdxPlvkV3tbMS+6wFD/0igOZW4f623XXu1fwWe9MpO3LNgBzKgMFiMtBuSH9Kk6hXF2YhHqnOOGn/OasC3ioVPG8j124CaCfw6iH6bshAsv4mx1jFZb4tDnhKncXIRoS+pE2vUt5bXHhrtS0rcm7jOucpByRHby2ZX4lisIX5gvbOD88vHn+Lf/+T/jX//bv4aHYG7SFeCoG+kV58vTE/PyIf1MmciT9CzOC0F5cm6caSrhJqnFmCyMEzRIK8ygEpxa+FS4KFIu5gQ75lca4bmeddjCj7FH/syfFpt12rbPjtVnhNljFwN6aviz8pDGodVZN9TLf6UP2sn4ok8LQ/gW76dzzPG5KxW/wTeR2QE9KQ9hpO1gX+LSfwr9bCvlnxRBysgDKzettc+sjJKXHXOAsISv7MWnvJ6eHmKPv2Un8NmmzHf4knRlQX72tyhPed8DzzKha+d86UnY9M0+5HIn7uW5AHfARjfaPfn5LeWauVB+rFdPbagsEkcOeq5YUF7FhsW1bQmLGKq+5XVk7nShWuDLzSptwT7SeWAuOOz3bDrusbVDynrPXOJBmno+0O78k7kYBpZj0ld2Ib/6jHNy8Onw/6HiW+ivrzWMB1TzxX74V34H5pa5tLR7qhEj7QoR+NqGNHcFAVDEd2LHzDqL8pyQk+O6vsbI5pW+Qe88mNqzaXxA/8FHPM7xpXQJ2bHSK19b+ll22LD8CXNCL3t4V0f2OUoTNDiPuonqxkPaCLDnfHeddi+e5Je+XVHKeAVj39AlzNEbrqgfkIv+N+KDIzZ5iVfmxIX2jp6tVWLiai7Zh7mAOvHZhmXCCxaCDE7Al175ojL0rQP0qzN50Ob0RcBCxgndzmuH3csrunsJbdY50Q2QPbxrE9KyXi/zT7du725iuVlm/hJ8zIkrtGhLvi22ZHNhRfuG/tql/q6O6YoA8l/+KSFv3EAidPOvcIRRtZESmZvp3+rGYt8eW9J++lKjcm+dNE7IdYL3V/9E7Okx3wjTnt1MvsxDPbKc5dWiYW8L6JQ2eROO8rI4F872BV3M/0fgIigoxB7t2AV5aaHwAN4jxXbllHaGv0uvc+GRWESv/M7dgHHMR7yuJA/ygzCAH+lriQ/+g48wJ/BLj7mNOau6VUcPXx/ZyN/SK6LVFsa11rCLUtk4P8VOW37dEst2wD6BokbKt685Rl6Fpb101Li27YEjrgm923ZgbS0N2k/a/pkfuGDE777INuDodzV/6Nvy9+ZO4zkej3HMxRiiRmM6UJeUFOzvlMnvgcCl4t4IdkcG2axCNcwM8pxsuDvtCcWJQFFQXK01nDiwEtgqGYAXJPi3tzdpVPZpFePBaS6LAQOo4wxwl2I/A4vGovFlAMVgxI/1pfGtVuvw70H9bQ3//tzrhslM59TQMiHiNMYrxHASeZW7oTpqV+XT2uQKwz7k6ZiGaYC5Zjff33Ux8ZP+AWeQpkvUKRioJ7ru8KYjwFMpFWHaYzbpI0IwAOjAs8yY0HAkaRPWgsl3wcQ5IAsDlk5kkSqhTDirfV9zUt/lRpjPtisnaVpAl1cDj3W1zHwpJ09OpV05+tbP/Zevqdv3332IP/34p/hPnApeX99k8D2RvBuo1aM6d8HjZGTCqP6ly2TucHgTfRZtwD6WPMmCtx2TuZO2MA5MFE4Ydm61MZGSSKyWqYPcQSYxa/Au3PvHB2ibMjlbMCn1rSW/nvj/Gycx2tmKRO/D9x/iL9DtqYM8Y2CKimA3iSZGYYJL+WpT2pZ68X4Ed20139zwVNBEd5ZTwzZnuhb0WaGTFTbb0E8CVY8UYVrn1XEH/EIelY3Pc5mYBCd4IeBjBvat2Abuk5uYz8+P4YmnskNV4emCOrBI24HNju32NbbYrfpXJ544G7Dd/Hn3/fv44S//HJvb2xDuDh99zL/P3yepJrtOmEtkaADvipZasi3veNZ/rNCWHK9t+n8gOsKjtt84+dBHnNQWqzGGoYWwvtkWCxInSsfDZdS+xMgEKN4R+cmzMlE2iCC0Q+FOCGGWEW4CHfazj76t/ZeOBMLED572FGXkAtAJyg0Fk0DtaYZxCjeOJvo7fo+t5Rjk5t+Uy5/wNY4cQwJ6ZCKSR/tqo+LUjjxJvmZTbbNawQsTHv2k3/BoX/GLM+1oqMhiZDOTpKU19DwRNw7hAoyH6FtNkxS/8WGgz0JbGhoT6UQigp3Cu8mv/0ckRBK1NlRSwliyIn5tSMLVH5XpA9pBLZWxJxbKh1yQPXJCOBFzK7a1JEHSn9SZepJvS/CxjzLesujzKh/2ub6aT9FWyzWL/hLK8IENic9stv5KmeFPIXxjqvCUmfK0TjjGBhcrJkWgym/WEweMud4P8o9tLMCjX6Wd4F+ekHlCpd2rg/TTwEJLDfm45aTTNxG9pzr0A+UrHdLvgq6Hd5+Vk8hP2K80+pbLiQpPZZWLfbRV46g2NZddyvYNH77wNEDrgK7yzUfote3r/SPy/hJ/5UT4X//1X+Pjz/7OxJYND/QIPu1DXp84KTYGvmGH4pL3I/FbOzLOPCFb+4pLOg/gfSTmbbfPUFpy/vl6/yXhXuS7I+7vgOfvP7gJ4u9KqKM9ddKacmFO1Lsd43xq4qZslGdXCrZYie819OXNZkm8WYdz2wYbs6/0vWFHwjK2ybsLQeWvXvR9548dybC4PR3/8ulrfPnyOe7ZCPrsm4+/fiRJnpPHjnn1CE3+ns8vbJj99NNfU3767l6/YtGobCAtBmK/fKhb55AvX74Q956RKlLCMbRXcWqTxsA9dlUhVH1Kt3C6MvOnTVz6PyLrHfGj1pb8vn93FxvioWMs6kcYzj36pvOKfKdcmPeVlfbjXKbMnd/fffg+34bQJpXLAhsesBfICfndg8/cwUWssI2DS2Khmb38TfCe9kd8esBWlN0jPvzMabMLvp26hj/vfTvkHll4Kv8Vm9BelZe2bIxdEJONXcY+be4Zfh+ZAx6xJ0tBJtfXN2lT+aYiutuzmeCCRhqVU/CRL2OczyPzpv/3TG3pEbr+x3//H/F//tf/Gv/b//G/Y/M/xWJchf3RDAu7HRuij/Hr50+p94tMnqDjhO7FbV/1o94esRPQRWMh3dh4JvrnG2naQ48Pt1ajtj7E7Rh/VyJ5en6Kw+6N+FQz3jpXDuc52Zjsokw9XF/fQtsYftw8U78CkwbHXG+ucuPCBWRtLWqPFVFcpHSlEFZOGZsP0K7PSsNvRT+HYvpVaNUfNFA3p/TjgdimPWg76luf0hZH5LlcElsZM+Ffj75lga9of7ZbtBPtwjppd4NUPRm/fvFtYmIDbhCtVgiI0FbUd9oTsUVbSzmwQe1bLupxhkcuS3yRh67I35R+pW3tmQf22CJMI4cWm9Uau76LDx/ex4cfPsTte3zlehkjfLUKXgWJYlbI8Pbd+3wrw/zAnG3esHgE1Cn0mQHZBh/pd7NLWtSFb6jqRw8spo0j5sMW3xZ0k1Pf1y61nYBe17TOR8Y9+bXoAyBCzy1G/EpfkMb0A/SmHFyg67cj/rGkjOMyUs7EJMhyuJeMh8bKWpvcxZ6YtMf31Kf41Yvj5GkNrvV6lTqYcBbpF8+FnhE8A3BO0xv+tkt/SJvHF7bY745cTl6cw0/Ygbo+ECu2u2f0ieyo62vNBfY9+bnF9Y74r1kz/UC+69v44pEuxx8xCnU7cfV5z3zg1TrEF+PQiHvLuL29Cu1yQ04xoBtlo39IhznZhjng5u42rm5u4+bqOub76zCvVhfC1Kakx3uFJU7rnPP0P4uyV5/q2jiofD4RG758vY+Hh/ucZx0vHMdKy83tXfyJPPb2/Xv00TJ/10Y8/IOt8KNcBvxoRexerdbY2DKG2tIX3MxxXjIe2c+iXN6w+z2x1HXXAM/axxsyFv+BNunW1roCmFJhqaDykjQoP3WVhoKwvny5j59+/jnf7nc+cy5yLCOi4R/OG3NZxmq5jhW20npzwlNkrH3ZhfCUS8LGTpWTB0L6cPApBWjaJ1dQUjN/lZM5m77x4hyhjs+CyTH0t6dwLwVGMlYan5TjlvW5ccH2C/9HZOGzfCRs+siXc80j84cwF8jcuCk/tVXEMWGfryEd5nvKWLkX5Gd/eXmDPmm++JD6kM4JntWH8WKP3cv//ltfdCAAdOHF4q3F+/+/lL87v9pO10V03d+iLjT8bcFBqOtKia7MhYv2pf5/p5/fTNc7J7IDyn4l2XGi1Ng0kkyACLQ7DGBiEnrjesApNYqLo+gtt/yBAAAQAElEQVTEAnbHWMdJo2Kya62Fk6rBqdiBcqT+zQUgC1Lhs0IKnWDmoYaGXBnns4ZpUNuD1wXLG3h1BA11IBHNvrU5PA3+gOFKQ/BxvMW+M34n1VNM7OiKV4cWFl1xwBK11ugowUcHkI8J5xVGA0dX5vHKxQlQp3JHne7Qz78KkYv96Qos+vPs1yYnyCTURirFbTAUjxsFE3KBiSgszJ3EPLVZE+xb69EdwYmd3FcSAYOhAdrimNrXkL++tmgEAWXSSHQXTHIGYV9Tv7q5ZnK5YjONgExg3lCur3jmmvKBHr9DbXkyuBiXYSKm/D0tcAKSTvuoG+GOjB1JDBf0lV4Xio1NCOG1WtH7Ikb06CLYsdrVjp1xNx6dkJWj/CuvQbqXIwnjiCxZ2GIf2pC2p50pK/FW4HovDpN/eT+iIycWbcrE3XaD5NPDc76J4TNAkVEJaRFGg88R+/H12pmPJQubRkKLDKUZPOJorcYS2tTD1dUNtumPAUc46T0xSXpVZ8v1Kq4oayZt+Qk+7Qx/hXyCjbqnh6/x9PDA2GdkM8aH/CG87/LPnegenvx5qtGVku/27LF59a0t6jsmTqvlGhpG+CihXOYT56fwmvaMT6WdYTFJR+fIyMWOsjSpc3JRDwd29v0zgSOTC92JFRUfQAbwrpyCodrtyXYeCnRVbJPq0CcnfM0JW7ppStNW1hb9dIJ+7VodW+yfdRk/DiReB9CeQtsdWCCM2OtytQ4XwdLlm0TaOuplkl5HX5ALOMNRVAr74G+f7F9Dfy5F+gtJgRTSC7q1XSdVadI2Skcf+l36VniNAC7wjBvakjafV/xRmo/gnID1jQdikPIZsBPrxa0dap99bcjmRJL4rFmE8U8Zav+lFp7HGMYapSM20OBiQFkGn8pYYVharTHbaIsR+9tgV9pRbUzs0OOk7majMiiMFXZBPgVevFKVydlb0n3inrgHP9Yr7x74lUJ3aIlgaJRWoU36ZhuQZn123sR4DhcCxjwXsPJs2b48x6evX8LE8YHEy8WB45S3sjNBn8BbQNCAv0DPBflLh0V63XALmLC/+jYBNRnVvjvqlWHDl4bWsNFyLtKMLvvKDboGh2Mt9ru6WhPH1nHHBuGf//xj+tqaWFrhWZnIv3HS5wI9HWWxHMPkvW8tbVNblSYViXngQ9gqfLiwWKMP8Tj+94Vm2coC6VH8j8qSBVp5Ft4eGxK29qP+vT+gV3nes7B5s+A/yvLtrEPMBbglxLdaronnS/xiGcZeadG2g4968U0e/dwYK2zxj8sBW1pggy18tv4E7CPMFejqiv+mOKPyrI2Ly9ojtKl7//R4j//SHNr8iKwu+llip9+ekbP1C2KfsX1CP/KZdcsWy1ULYaM5/GWiHLhFvtDvn13yQAw8RW01bm+uwvlGnUk3ZNKLMcS6CRldyp77AwcZ+qn93OjMmMsC9lscRSlJN/OUdPVtlkUnQ0D99mXRqA0jmnNVSZmVgs3VFktsZYM9XUPbrW9gMJeusYmrqztOyL+Lq6sb5pORsSWMP9LigstibJS+EXlduYC7uqX/bZi4J4/IrsJk66GtK7m5qK+7kaDOCu0dsYQumNIJ356IiOit1BjYrNEe+r4Hd8Tr4TXfhHM+1JaEr15LFNq1KO6At0e/D8xnB2Rq/FnCm/zo677VYlG2lb7OUW/TCTsa4+bmLv1Ruy0QtFyvk/+79+9ixb05RAcqZa68g4/288rm1otvoKEvn0/YodR0tM9fnhhXgJnPPGrXzjc+S4fz96V08H5EWeZrto/YnRs55ggLcqFCu7nJBr7kX1m4me/vJ8mzY5RNwx4s6saifu44tBHWApgbeLpOXV/Bf0vZ62PK11wYknNuruinQ1at1uy3QNcji0/lkTzBj7G/0E98wh6BLw3SYpHeW2xrQyxbkGvZpk1qT+Zjylw+5PsiF3XTY59Dq6HMQ8tALsJbwNs1mwvKYAE9yvPp/p585DF26KHRvlyuQ/33yh1mpLX2JbQ5782zdq4FyEOT31JCvbqZpv26wFa+sMdh9JSHZ9qWuJIWCclSwn7yNECvtHaBr5An7ViDuPDUJsSr3FardcoRStLmJ+3FQrLzxtX65Xqd8f6H7//E9btYo+uuAJNYuydmHbimKKjrSws/yvEETumQ9xvk7ZyRmypXNwljRPYjurEsx3WskZG8ONdMEwSUQGY1aq3kKDWUU8BLAYFFnamnWW472gNe5n7qbp+0HVIHB3Iy6SmMVybai3pz46fUEsrySCztSsk8p28tNvB9y6bTZrmMMeOSc9+YOEb0fE37O/z0OzZt5EHdCEe84pdWaS9lpkmTsUjDAHzHiyP47NHN7vUlnOf3xFvlkDSSuxl3IOs8d+5C+ThfmD/kQSAx5nQq0N1iMS5juVnHSNF+go8/LeG684VNNnOwBXPEgnxB2ozpE+Ol0We6z18QKl9l69XKEwnpdDiG9rlDtjvWswfonpCbfnKBoc7Nw+TBNeFR4wBe32qMq2Vo0xb5UxbCV4/6nXml9nmEpre0qwmRQTUwnOcmZDOBjywv9T3bBJioU+7K5uV5mzI6Yb/BZ2KMseRlu5s337AFqqOig6QV2nyWDmUBwpzPl8sFuibvBLdwpc9+6vpqvYkVdqEeo0Q4bkvOZv4vHOtdZxZ0r287x6tbpr8o2FtFFvIu34XxI/ZkjJEpHkXzN8U+8f/V8De9/hgP/yA2u99JDxK6uWjIqTCCkJNPQaE+FzViicJ/DKW7yuOOL3U+c4dpcppySsPLZIPTLq8m8J5AeG9QPuBQlj0OZZvGrFFNGPERAzxxnbhO7KxP039gmCPOPuL0lTgDMqKPi7udcJhIhGX/JAEKBwxO51tgaFW66W+gcfNH55hwEmmVNx3TyWEgSMjnBO49myROkBq3MO1XlQnyADw+cyIwTBmk3qBB2hNeV8OAq+y6UnJit004wp5x1DCAuIj+SrLk68EmEcK1j31BgHgLSRHBFAcqFCokBf65IAL+za/yeiN4HODJYGXggF26kzSQyF0zGTlhL3FgB7joM6DmSQ2n/Z7WiLOvDdr78G+2DcLKZLUc0/FXq3WeJjhBrK6vCbgEBIKuiZGvca44IarIpxTohe+2aOGYBQG9Alf4TpJu2FwCi3JfAXfDxLKBNid9k5UGzU5WwlN/VyRKi3GJLAqbFbs8VTDAa08GKoN26l68fQ1fMzeJUJbahfalzXmVjgV6NhgSZrGrRoC+TrsyuZA2x7iZqBwfOQ19fH5MPTs2+PTgMaC11hg/hhP7EvotqyXPJGhOtEPTXluYfPTcL+jj7yTdMclKX6Dk1MH9p7i//5oJyWa9jGsWA8qkpI5PafcLxropp36/cjr4ldPEJ06ZVsjFt7k+fPch1AXkhXSXWtC/AE5pp/4foLR/25XparOJBZOT+tL3coHOaYBX5aQtuZE788yCSlAMnph4lI9+rOzdhNtz4qKNZ8Fn5XdI2bTcvGSYrCrSvDUR7AoAu6DulEWabXTxqd5sFvcJfE4oRybII/dH4HvdY+97Yoe+vMP/EWUM2J92uyKxWm3gDxr08zxJZLLScWyTvgk4+qATkospJyyLPFRk1wNL2TiGrrGHR3E5ZqavhBusXfZt8yINlhx/Kf6g6oX+iY1I630+EV/kd4If8WiLtk3w1JUSGT8aMQLEW04QMYzoW0OGp5x4W225cPSkTz0LM20XHMGn70v0fY2hb9EPLSpj9R9532yWoYz6rqZNP3LqI47p8Ia91Gj0bbWGMpJPcUub9B6hZ4JmdRF8pFMfrgP9A+YpjqnQ1/B/20qp4YaiyZsnTeLzNNw34ZSnOpyIn0/Ysm+VfPr0a/72gX9q5EJRvtTRgT7aQ0HewpcncenD6j46NEWbdQgqfOPxy6fP4WmsurPe2LsgHjV80eeQZP7xXriwlL6Tf96EL0i/b5gaO7/nJPa//Mt/CX0tN3eQkXKp6Mk4uSCmDA1ZU79goXhDjHT8Dhu1n7QjPlBAMTfivCWZ1meV4wAc6fLalYIuLPAEjfbtgWup9POZLqhmtoc9vrFHPnvsJ6/4gzwb83bgd84zrjmfKU/9WhkVdGMcWuEv42Idjc0MaRG+9B6AqX/7RsYBOGCLCh1L+q+JR0vm1lYqPPGFJwgSbEAyi7IS9m2txUgZGHeBq24eWTCq33KKGGoLY5Kb6ML03jKgJ+Oo9/l2BXFVWRoPhlbzd4O061YLeJXrBAlHZGe8og7DkA99z5ij3nxbrtK/k+z87aoTC8xDuLBwfsoNL+Z+eXYjt28tvPc33r6yQaltKEvhDrWyaG2hP6nrnmeQR36YgC8igbiskv9AOqXUqPQdkZ+yv76+ils2GK85jb++fkccv4m7d3fxw5/+FL5dM8K3AMwRjGXKz8XIxHyvny7Qh28x+gb0e07WF8AVl/ToJ31rkFUzdux2+0h/x2ayveC7FPlRtl5rq3HDfH5zcxNXxFFxOG/rS75pJC2tNWJey/iufzrOOmH4BqFzyDAAB96Uu7HNt4r9czLb3Jwv6MHYJb3OidJsTOihR5n88MMP8eHDh1D3trmYqMoNeXSl5LzmwYk6cS4yjkgHRiCJWXy2WOdVfKdz/MVikEtBh2MssOfLfJh6o48A9ElPwzeb6xjJSxgQ0queat/yYMg8zpxqzxzhvKJ+e+jsseu0YebZW3z9/fvvY8NmQoP+1WodG2SsbIwdE7r0xP95+5j5c2Vs31r4Nn1FHsIS7wisxWIZtndRIBEuINjNb+1Q+9anK/hTZvjAABzt43pzkzmZbUfGpL2zgabMtWlLyoc2QRsL1JO4ICo3IP9v8v6kSXZlS9TDVjkcDkSXmXvv09x7q0p8Jkoye6I4fXPJNJD0A0Tj73xjGofklN2INDbGut05u8s+AoFA8fsWMvY5VSSn79JuxQ5PAA731XfuQObGrKMSJ25v32c9OEKL/vjp6+e4p1Zyg3QgFvqG54YcUNBxLSX0P/F65DLjbP5nBNMJu5zCcf7KjwvlHbLZUNf0TSfFe8g5M/nJeKStaWPSH3zkURm1fgxp6WsLdeTYjF0vU9bg6mrAL8bdIQbod55sCs9j2gablhSZ+VbUuw/fxW9/87vwbyDtqE9LWfPlRIwVP6ij+K+wNAeAMVYYbajodR/fMd/mHzZWx4fDHtlv03bkbXfYhrFfeb68PCPeOSo6a20INyOVB6rLfuMQexGYsLFqxn9fwtq3QETPnI4TcWtD6lK+M69iU1gH4igrbPQxkv+6Qiwgtq98FLnIeK3cb2/voHOlNWmGbu3Oxb/2aoz5wAPHDXYY8K5fK+vg06PrAVsbWuUWRPEFeMaINrTkV5jamJsD+q7/A6F5wHHiGYE7QqN0a4+O8yH5lzf7clPjjA6CT60tNtoKvrnbHWKDXykL856+5DysJ5R3g3fpUk7iV77aDWDyqxSUx5Hc6RHWst/xM5tz2t8RWz0itzNN3axjCuNsxvOHygAAEABJREFUYGIPz/EoKjfw5HkHPztoVHbyV/qS9a5yE441uTY4E2/Un/NXaDNgLqBZALzmsx6Eec8uxk/k5JeXJ+zB9sL4GVqCum7GPo6hXmynlFeJAd0Yy1EO34SEfQGM0z02vt3uw3inb6mbk3wCUflpF1tsob35jrWEMU97k35jmjFbG5iY5z03piAq+lrBPeJaZfV17E9Z1Api4P/6CzXfLr3baRjfev46T8q/e7Ywd7BiT4naRc2ZXcK1MIxvClNJJqdaG2ooabgaqErqSolGf8Woehw+GLEC4ycBkZ9pvDORazXU9Q+m7jG0kWQ7EoyF22McXSmJswFrIHkM3Ntsx9iRBPb7Q2z3G+xoSYO2eHAxYoDAM/guGeA11hMJWOf3fKbAgeAwiW3AV8HjdQHX0CqG3nCCNRD6O/lHnlwsOFVX1qSjEcuSCTD46LAWGW48aPSONYgM0kyhKlyd2DcoLAhOON0FOfBldokK/r61MCg4VjlOBOgJZ5Gf4COtytHELP1oKSpzRpLsBlkoF+XlGOEayE7wKYwjwUAa1c0IvwfkbGD98vlT3FNsu1Pr3FZrGASacJGzdLywyHQB9pXNqE8swHwCr4MbgO/vH8LC7Z7i1yfB9j0/3sfzPY1F0gn6padAP0pKnQtTHodW4buh27y76grCve/whJUL84iGDGfk4SulR58MwI+wpdXgYwDPYAk+iyxtz82STExsEPn6+lBbuHA88dRb+CDkUEL975DHAM9FpSKkjju1VkheeArxTNCcCE4zhQmWBY3ikK8RuW+3e5KI9gIf3Ft5a/SNwNZOOSLLDXoyQIpnGFo0ko44HK/e3ZjqwC//NuG7wNmOe54G7ULbL0WaoJyiB1ScQOjbd9X3FC/H11y0LEjbhLLOmeHjyJOAJ57uTKEtiVt84l/PAx7hl6IvdYj+9E1loW0MyEdU6sFC7pHk4uZIxgZkFqVQKFQOJaSdH8gPmBB6xt4dq07tFN+ATh3zyCawvqNNe92Vgs9CPQVXRxLoSiERzeGvgCmDDQXABv/fGAtaJXm0f9L65nXFrmo0zm0FOAFZLhLEM2FD100H/+Ctv1ahn3vPOGHivIcu7Xul7yk8WswO0F1rC+UmDdIi+xM8InLYW8JF5cITP4tz9bw77N2DCBdm+qMyFI8LJ3EYM6RRmHAeIz7q07RSjEHwHhCPcJ6fj+uvR1CIaPs3PNmv2OkZu3euvAZEyEcu5olZxu+0J/Qgbjeyvn75mm/TuDhyrJuHtdXwfxaxqNJHrnFnbH1stzvi7RgDfAM+/QBGUXOJWtnEwTcf2KTxiRWdIU51bZOOrhTkhS0Qj7Sd+1+9NbdAI3fDP874gYWuT/W1+cSvYJnr06Mfv/s+fGq6RTYWFcZ6j9Ih7ylr6OsKsmLeDE2OEZ9vRsineJSRfjuOG/jahjHCGKoPBp+UEbZtgaJeMt6S/yycH3maZnE9EX/k0afr6lA+1Ycx3eukSzLgTf6NF/ad0JN+8PqKj75OIY/eUz8vPEG8z9e5j1ARIT0FvRvzTthWj5w95lsAyFE550DGyHIpq83L5xd0cSTfeV/YNvsn5k3QYJOeM/S5gJAuNzL0Q5u26ZhXYwF0PT8/hHZjnpjdSMSWpK3Hr1qtoUzdoNkRR29v9vgjNgGeQAb219YgpeDXM/GHOMr8bzTBm/g7RhjvRmJlw7eVTcqK3CstjmeI6saWwDm0qK3aFb7J5R+xvsqmNvAhFG3AuTZpvMFf9i6yuS+PLgLUq3yp6+tRPXbIc4C3SlPW6tExysf4IH0uWAdgCbvWFtqhBFormXuvMpZI72VDKJgnXetPYdPFNWfQ7BhxerRTGL6B+Pz8DJ/3oc/qv+ZhdaLP1b7mwtK3Rm7ZmFEP1gNdKYBYwifP2qj1hzxo08Jd0L9vQCrbd2xC/PDDj2yq/IhPjJnzEi46Fd5uv40D5+J4//59+OvWf/93fx/KVFhRCnbQg2/9yoNN2OYm44Z3JMk+84bzvCevNmWXdvp6xDeWjOHOcZx06yPSrj9bvzxTH/jrF58+fY6ff/4pZWNtov6UqXrXV4WtTbS22oubZcpRm1GG6kqaUKBfyFjIlxMPKqc4Y8dZO5GPjP8zcWWyYbfagHbhr0gf8WkXRtri8/ExjOsuTI2LLzxtly9lIB797kQMkSfplT5zm/HE+lAY8jnUFtqVtaNzHbdHBy601Y0xaPEGzXvCvspmpZW7+Jr61885DecIzzd1Xx5f0q+16RM8pdwQeFcKcsB2ODpe/7zS+0rcOsO7fFvzqQNluPJyzNznPfk1VlhzT2wspgwhwIfIfa3ECHjDbqEwN4/0PTdKnCcv5kBt6+bmLowLC/n0y+fP+MD6wA2Wo9UaxnLfjDYvDPhiKTX8KItsJH1x6G3a0Zn6T/iVubCX6wZrWO3onnr4RLxRtsahDbmmEuOEk7aEXfoml/6t3ap/m3AdI16b5ydi7SP2+dUamc2va700IWfH25Sr+lJ+qXNi7YncrvyEYRPenvz7ntz4/Xff5RtvC357Tz3+h9//IfxV2p8/YvvkDmmRJ3l9ApabsuKwz3jgW14+sHDDYbczThMno6S9T+Q4daANWA8MlXvoK30FWKuen8IYIs3aS8pBRUgkSE7Y9OP9IzZAzcL1bjsSM27C+mdkA0a5OlQdyxvg086k9xE5ffn0MbTFGZ+TDsfaHDsjN/Ha9Bl51aYgP/O4eUa7CuhRV/L+kQehX376c3z58jP+vP4a8na/j1tygBtsBVtJ/4Z3+XGeTZmJQz9ZaTQ216jIRLvYbqnJWXvu9ztyUB+ldthiS17M50krdqaNXKjVJ2zq9fiSMXXlfU4ZZX7DpjyKUz67UsBT2BCptBIF+9NWjV8D9q0exb8Ffx6xUfu8H7is/Ed+vGB+WZt6TNkiR+HdkCcOyIHbORriiXdHNmqfQr7NaVtg619wz+2Cz1Zay7XNdfOqDaxJ8DF/pcz4pw1ZC93esFlILhd4KTXcZI3A1vCLI3ainL1XawthjWyG6ed9rXQzjp/K49eNrqSjA46wvP5rb+Uvx2CXqHXEeT6xP6KbuttYSfS0oYUbIAZ09bEqai3uJNrFZ8W6DLbe1zCFgAb5FrocRS87qBpDKTUNa4ORa6AFww8/wGACzoARcS5MA0lrNbJ4Z0Gmo5mArsEVYjOoSbt06XQ65YnAch1jv7Rt3gLTN0fHADua904kOuEaJEwiFZyQQCGLHKKwk7vyYDCfgH2kGZTE63ybtAafDAQU5S4gpEf8cC9rWejIl45TOnohJu9zdEDCQT6AyYTlfNDHtQAdBmQjzcisS5KWyISPszlWmmYCkTCH1kKelYUbO+7Gel4KAUcYIOk5Oi4KizZkcGR3+4kEc89mkUW2/FpAe+6ixWbBIi4XQC8s8CysLTrzTQeCsroXvw0UgAa4J7SiUDmiNFSHpAkoJ2RpwHK8u/EmRWG/sigxyLiYXuBvQCdOFdesvLjo6TOJGVQMLofDPkzkLnKk88I4voyMaEMLk5Oyl8YrjIoMxG1yNhlIG0Qzh+BEAuYk7U8brLWhJvrhs5SaMIXb2BF399s2MKan1dpHrRWdt5Av/afn2j7pUrY24bsQ2pBELb4bc+3T1g3Q0ia9ax8yg6Yl26wBReGfPDr+RMA1AU3Yn2OUt/6ZR2zG4wVAqT/GPFOwpt0j3wBOKTWkryvYA3Z0pEjxSbPFiv5kkcit6ICVduwF8PxK58wc/SP9SKIAZOxAzfmEQnjidrxNm3FOKXABLGmWV+1dOpRtbStNFdmpuzr802v7eu4NrSHrClgAoR9l60aHtnVkc/NIcXrEvs/YubKSn+PxDF0vtCP+xqYLMjnCs3JPPD3wugh50HYAnptU0pjnwJL+KJEJc7fbIMYCrDPJdaLNuUmnjJ+eHmMCdp+8MgEAbm4fbu9C3sTJ5DS/Ez5h4a6svOdirDYSMDKV1741ZqMj9KYdZ4HGecqPMck7vOjLD19ZTOLT2kTfrXj1D98GmykS1BskRQOm9Fj4eJ4IkKNHdS1exx6Ro4sOZej15Q2f547lkrgJ3/BgDLTgcqw0KaeRgtTNXIvTwQ0AJizgKRCxpTi4fXcX+vGGomLBzqc3vnC8lFOFzoosHB/ME+4RXC6+lLMLZeH1tSVP8jOQO4ahpX10EKEdK+MX9HGkzcpBPNiv5xN+pB0rf/kyJr0izxPjVFC+zYRMva9spMHxF+h1vPxa3OqLykpaC3iVT8IHp+PsV672r3TMsMlGKHiU3XWMduEYj84R5wytL0/P2Ni03sIoHZ/tGx0L95GGMub+DI/SKS7tQR+QPuVm/HPj/Pj6Em4WmEsuyFd8Vx+r+Flfa2gf5hb75adAgflc21Yn9sn/atPc5JsyAT8gw1xpEdjQywXajNUnZCItjluSfuIb84QpDdcY8vBwjx+9ogZycwdm5kuv+pS/obWw4DVeD9Arj8kvMnWMCwtx2Seegt3JhzS5e6v81P8RGzhi617Lt03YwnR88PHezEaZOSnphkgoQofc9ARmIU+10acFFOqbErXaKsfGdQ0/wjphx7nYZiGm77oB9cgmpfTO6Fta9YsdfrLDj4xJ0mW/eORfGOZk9Wn8U4/OVcfavYs0/x7Shw/vw3xlznP+Bpjq1AcUHvXFw34fH9ww+s2PccO5NBbsWP07R7rNbSk7LnjOJ8fJq3TRRfybQ/m48GRq+qBzhaXfeCxljW0uoLTPOd/4nnMT0UWTvDwhB2Oo7YityKvwr7AWbEa/GNB/3xoyv/rRMX+F1thrHeGca7sgNO1UnDbt74SNarc2x6vXCdlPb/aT9LBB/IyO3MR5enoA/jNP21/xtSntUri2mTlH4oawT+QK8SqrBVrlwbpKePKgDLxvc5NbHahn5S2Nq6y8i4exSeU8dW38pydvKMsrzZ5foFs5GbvUv76tLuSpdIgIO/RNq65grMjCfOx92wn79yhez63Jjixw7RPvGVud4c9z2ywuYWABSQw/BLvytsKfuS88N8AunOtH2pK+6tsw5twZOCkX6j/pDKZW9Gkc35ET1K8yBHwsyNHYbP67omU4t5bUA4aY9gan6GaOJ2xI2LYJPef9vsbQN05XP0z6uKfMlZ1NWdoAzLcw9pcmjSd0fMQmbVPKZQ5p8p7zpdGFuTaY7ToGGQAQFkvU2sUOH8vceHuTtbs4jQM//fxzfKR9/vyFWsWYT2xEuNq7dIpXe4WwaEMNfViZGiuUnTrQRoQnTRfk1kWEMVsdcIp8Jmz4JV6xa/PACX5O2Ky0qzcEiohJIgzWBtwo0l86qG/Uvxsf2BHP+9oQtzUyGK/8FSZBLz9z48d1xIQMpMc+oXquzE5u0nBPm7LvAlbtxXFugAzYQiWugwSSFmg+4n8Pce+ahc0l6YYkHmRtYzSmYTOiNmfP2OusbrGxPMofNIpH+MIUdgOHsrMpR23PfuVdW4eY4Y95Z5pwnM9pbmjVkZQAABAASURBVPxMbAipE/suANUfcx1DXr36nzItEHldf+Y5RHb6I7ypM2tf1wQHNmd2rA3kvUFX6lKBARtCImlyTm0hjeKb8F3twWtrKeUgbzmFH8r+BV9AQyHMAbh90wcYVWhdjWtc955y6MGBV+XmkRv0Z3QEqNigd/XfefGtMRKBSIv+zFVY05uvhNV4KC4f2qJyyoZNpp19g8GJtNA4+6v//mXZTINCTRQwC1mcbwrcRSvmoJ2ExYPGfnUilXvCmTR4g6nXeCTzShplqzU24za2+23c3Bxif3fLkcBG0R98QEXQmcNC1OCo42bDeE1WzwQin9x5NIGJW8O1ZVEDbvuwM4ooxVfwh9UxNSTpmXB4xxtYuLmywgTvZ6A3AABnISAogq6UaLWFAXQkeOg8kBq+Er4QiAacxIBgYeSxb2+FC3gsUgxaOp7GXSuB0Mm0iix6mjRo7BahPmHgFsXqPl8xtSAz4eswK5w5F5vy6K+5eTzjJM6HhdQJHAOyBALPo3iFaXOcPF5lJX/qxz7l7JMD8ajjPTvEPpHfs9s8EjArfEozQOEazkVIKwAWh43T/LsKEiLMfLLBLrc4bBdkKp+PPlV+eQgXQ87pW8vFclcs0EiUyp9mMpnPx3wSd0Ke0pa7+x9/Dv8A9H//P/z34R8TfeSpdyVQ3t7cCA77OaZtSpsdM3S6uDVIZSIzUNEHsZC15HhpsV3gboONKqt7EohzLYrHzTbGtFOkBuDDu7sYD3vBZ7MAUW5MT5hpPwz1+gIueXk9voZ27TmDCPclF8a+vq+s3EWXPosud80N+B6l5VXbp73yNCEAiqhCe9b3TshK/fik6PbmLkwMJuOf/JWwL1/ZfJgyqGtv+qa2U1uF7lXe2oP6EmZP/9AM/IUNuRl/XDctLAq0byYB70SSfQltRvwzeoUkbiEYgJRSQ32YiK52oQ+Iw8W4dru2S8Kf8G9hnUiU+qbj5DkCa0avC08ATZTy/suCQLomxDiHcQiLzHNlYxNvhZdWoaWXVzZHLJIpzCR3uz3Ezc27uKMNbUQPLB7B12ofYyNGbffh22Pv7u7yKVOtNdJeCFLLGVYZa6GsrFptuBu8XwpwZtoCLTR880zL0fVvcox0ea1plPgb3KmEsh1aiwYdlaO4Bs5NxEABHsUdNuRc76lHz7VT41HaSVfC8d6/YA/amXHSQl0aulLC4mHF0SP3hcLrKT7yBN2nqy9sXjhWPdYGrHGIhr3XVlcaIzhG6rW1xnHt1ye2+wF4M0+Un+B7zgLbuGWC1w5tFkC11NhT0DIoi8pVx8HlDI9Twsg+aAUbGLmH/NIesAHvFeyhoou+1YwZG4ohi1Z14QT91XEL82ZihoVwygG9Aw0ekDfwtT+faPp3h75SJD6zgLNPm5WnkRiQsPF75ey1MdFj5iLGi0d79W8KGSue2NADNDluxEeOPFFbfa/QKYwK3T7pHtDtjz/+Jj68f5/yUCY3+O3333+Xr8PLr0/uR+Kuc4174vJcGL+Wv/3SbfNcuX0b02o4Vjhb5GRT//YN0GLz3F8t8FjpU0fCWDAEY5i02JSlRTdmqJixftxhQaJ0GM/8tY3MdynnHIJeF/Q6Z3xVDzZhejdxgU+eLuDKArhESFOHnXQMkh9jk/WAm1+vyNyHFuJxQ2NmQaJdgSgqiyXEHBOLROOob2AYVyr2oh1vdmP0AzbLNWgYX9jEH0P8bqi8HJ+wP+IJtAjHjR+4k4rkVblIc8qp1bRx/W6kcB2B7a+1VPxCeLO2R45xQX7VC2ICFhCJH/yM1rdozF3biM1soWdtFsV1aN/GKzNlIWxjRastOmTnAPtP1CzaiP6rfXl9pu9CHFB3E7QcibHK36aPwCY2OpGDj5CDImG6byvOE2OvY87AkQ831Fy0aPvawQANfa2SEMp3u92nTBYAAyrl6v2CIs1T0n7Y3uQYaVKP5m3pb+A1t2yw9wSYP5akzV8Prcj7/d27jMPCUffC1Ge+++77+PG7H3OhXEpN+ENrOXa734ebW8pTXQl/i1+P223eT5yc1zc+zKPyrYwl4ajcsDEX6F5LZ8N3Ha9dGjO0NWXifWX78PAVO5rxuwHfPtBuomJz2oH1h2NWfc6Y7ZwLRDf4lIPthUWYf+jaN0i81me3+31Isz5inPGNp5+pgV7YaDqhK+V5Ita9Uhs4Rzo38CV/yst5a95Fz1Ggp2ZzbNbR8Ol58LGOqW2974KPLuhc0o/l4cTYI5s+wvSevuTR6yP5W9+0xmASMhjJscgA25CmhfzrfWsdN4/E2WoNc9i1DeDuCiaJ7QpHuJjUN3tSt+pzw8Nbz0upKe8rXGFrH9IqXfqtdtjXFtZS0qWe1UEF9x7aDshXWXnv+jbDKv85HKMNaTvCc64y8Ny46r38o8rUntafu4SF3bFWsHbIXxcjzquPgmPIz8wGsfTBZtS22mrO229D3gb6fEvlw/vvwk3XnnnSdqFwyQ0GFmMLD8+PPLw6+vcJkVXSg23uqdvvwHfHJu0BWobaCNQRJ3SjbLRXmxvBC3Eq8x057o4Npu1hH8Yd+4SnbOU/Qkr5WWuUuq6nFnAmLRxzsx67mIF3jXMzJydih7VtPlwiLl8YKzzbAI+1K6nXDZsZys58uINmcZ+B95r17pE4RYzCCPpWw7pig2xLeaMpaVtpEqY8Gxds6id5YajjS+846hTgzviLeCAgKrAcO0KHvsrw1Lu8Ok+4xo1akWXn3ZyJSpY8MSY0+CnAyQ5+wNm3lwS0c2OK83tkqNyeqbfuiRXWXp7Lr6xU7q9ggM0XJDhDhGuLodUYhhbGMu06KUHOjtGenb+hZvOhsfL0zWrbSMyr0N6YX4HfORB5WrebeyEXGdRotXFHGS0Zl5ImekRh3e3a+wu10uPjS8bmCzeMFw27a/DflQKt61zrl+Daul0eT+hTGrb7fRjTlIm5ypzieQ9uY5gbsa4FjGnmGe1swa4gVzKhBhyedf74625vnP4lmHSf8n8bL7EHXZDmUb6K0wg8OjodgH6DWypQxeWNiK4rtJqONWAwGuVhuw0dXuPRQbpyZRnLBw4/nZ1NHBNGNBFUJgIJFGT/r3/MBMgT93WGC/Ov4BIO18KAeBa2CxspSxiQvMaq0nA1Nml3ftCZTobDGDgKwFxk9K0lSgsAHc+Lyhidx2POYa5wE58nDHJ+JXgabEqpWah4LPGLwyU9XDd2z3e7fRaFOo1JYzJgvYnH4CqdZ4J6Jknk4tyLuBjTFaD+qkmX8j0xzkQ5I6eVnhr2S6fwj2xQTIwRn4sqg8iOomyAZ3Uk7Y5VTjbYyvnCurYO+nV8x1mczNLtQGjLPq4tmHybxwCA4KP20ItsSnEg2uKorJiSyd0xjOBy4XoK/wcof/XsT3/8Y3zlCchxenVitL6lbrU96TPQyqt6kj4HnbVJbEFZeU9e10CzMAzcDDKocYgjxdWFsc7tpa+v0OCdEnUY0GHP9TqnlBp+3Ixwg8XmtQ3I+dqnhZ4bYKmzy5wbFz5tzT7kruxX2pkBXuUlvBMykxZludomUDvshsO6nligpcQGf/LtJ/XtoumJAlGY2vKAHu0/gUcYpasBCCCsX2WvLbRao6HvjqP4peeETyl/+ysDIS39Z8aOlLPjEgp644v6GY08xGcrzOGbQy7OoRB0Til/k32eT/i0NItPmNozUkhY0qu9mCwyOaCXEzJx7FUmwljbjLmgEwhJPXacgMV7+oyNy0xCB5KR8Ue+LZAjCryPtBba/0ihYduMW+TbsI8VtPO9AEsU7EIeg7nZ7w8EJD7tajqd4CFiVP7IVfkhHfpKVK+Rc/AppcRQG1AKVxEmfOnCwPI6uO+Yvtao4Cw0CwH1at8v99RrBQ60Mlk6BOB92xqfKl0LhdUUvyxK/pE+8IK+KzVl0CdOujv6+xLiMm5v4KVvKwxxy5t/WHdChxd4Z1pU6CxQ8U1H0NK3QgHHQpx73ArHdYBf2NxRLwuFsXKt3JBWboWFRPoLduP1gMxstSCHvoYycKHCFG/LNMeSsDkBnDFjzmOAtCveKxknTmxWaE8T9qSNibORm2yJo0OOb+Plp1FcDa2GtNoqfCCu3Ayd0q8W8EqXtrKkfJV/V0rUoXGv5EJKPC44GhsAfWvE+TEsgjdpZzW0c/NL3xp2VyOQXa0tbUjaxGvrCrf4iiPlDn/j2Idje2jjFnxHwhgSVuOcuIGOMm4woCvIg7GlVMUDJq165cM+7oJ+Ac61zW9jmOwZsJSFelaWDIwGrgJc+9yg0S6ufgqwUHf6l3Zk6wo0YTvyIRG1lhyTuIMZ6F4cwlBXLgxclJuzHFPZtL3idDHifXOZtAh/6FskTPg0JiiLAV028mwPLuMNaN7GFEkgNs+h7WmbcB6FcQ2+RjZG+9ZSl86xyWutNdqAvfTVrrQv4WYcS5ECBVnJozDhinHgevuZ/s5c33i4yt1aayZfqVuGJX2ttugbNlbWueaHGb9JH+FJufAdC4F58FrZKS9tymtlJs3C9t5J2dOUl5vc9rtYX+PXlMW+GwXmDsej9pDOKh3wPUDTBnnWCv+ddNkUo8e1Feh1vEcJm9HpRAy/wJ/X9st3Vxy/Skefenl5TVtw0Te0Fh2Dncch/ybL4XDDpuke2Y8ihO0S6niDH7tJUCvyki7g2m8MS5sghqUv9TX8LNAxv8lgYLy8yKfymtEb02NoNcac10IKHX8khnj0vmOn6Zw0NGjdbvFr5CJhjtF2Pa68yid2jxz0EwAmn8pemNqwMkp64WUAnvL/wkOph6d74vZzCGtJIrFVcvTL2yZmDzHyaj2kTp134v4Vj7iujaF5qh3lSZRIW+ygjSAhTxdk43FGPjM6O7Ep5vU63p9QwRg3gq35VjwFebXYUZMY26Q/R+a4eX1L3Q7w9Mjb+zY3acqVKHlzDKJSJ5kPue5KicocefTIbdUR+pvyU19n8EijMrQODD5dDgw4jJyvjrSFa83EkIzPKa83vdonfeaYC3YgTJv99klX3xr+sDbzkU1e3Ky4ffcu7TR1wST1IPyUUYlw/oa478aP9uo84+MO23FTTNzic96Ef6vPQt1U+y5abVFK+daUxQAt8rTZUccM3O/RI3JMvZGj9GPrb30odc58cdQ3G+sKRHU0vsJr9JfKRQS5o7KpUZH1kvENsHm0huY2Ml1pgaDwf0YzJrneeH4+sqFAXcYg6bOpOy7zrSiP6tYcaRO9fbYjufmeOvbPP/8Uf/rjn+Lz/dewFkz6GSCcIs3E2FJqjPCt3Gx9Ix5xrwvoCvTOOQdq8SnkvXT20eBvxK+36KHDroTn0MJgZe913xpXfPEJr21chbJptUalXfvSThQOA8TjqfeHVolTjbq7UD/P1Ae2c+hXiYfx+h6soOZVxrkSlxDu+fW084cXDHRe2j22abc5SPsbyW0+uLYpb1utK2794aozpoErkn5loB7sm4gXE/aS8OnQXr02n5/oX9+ekoCIDvmnaYK0AAAQAElEQVTVUkK9O169SxM9Yax45AG9PCorbXPApiT/RCx5fX3BNo5cLuEcY+REnLEec47wsiHEIg501pWCRpnyV/5Vfn8hFjuUGWmoOlhf+/CI52MsJBs2Hiw6VIwEllLDQOFiqm8tg4IKtK33C3UFBs2idybhAQRbKVFxms3QYnhrjWSpgVzbDqc0gdiufa2By3ngsW9LgrE1riMKTnWkYJl+capfGUtlTGVuVwiKGJm7kzqCATf4mDyuNAtbvDqTfGYgw1jPGD+mmvSfSTI6gwHVlgaLoSorA/rusKW438YA3jRecAzySJAy0NW+AIdO6JF2zvjiVMAQp07nBoFPNLzeEqDkk1kkqin/COUzT4x8wq1zLtDDVKRQQp50OPE6R+c+svP99fPn8KOu/AOLu90+HIePpwM6xl1Yg0QmGOSlzCyoJPYFGEcKAJOs88Y2rkkBoK1v0VzUMKcnKPSVwFgq01ZTlgd1b3O+BaZ9FrpMz3HikiZ/131oNW1pA9/+8UAT6sj5drOJvymF4HIikF5ynpsHPuFIHSBCj+pXvSmDH3/4IV9dV6c9cMWnzl55aubGnpsnwpZmbUKKlbfj3KA5vWJT2L39ttPzc5xenpGZ1uCoiEx62JU2IX57O2QgfvnMpyHIz+LOwGgSc6x6rshrxN4HbMWxPqXxd9N//umneOJpgX0FWdbakl9p0DYHxhu01ftMQLUZSCt4tzzd8i2W3MjD5hwnXYt2AnHaiD6nTWahyVO1DU+DBo7OV0fa1REZOU8btVjy9599a8AxASF8vQVEv1gnHdqGcu5bS/uvHHtognhsdw7nXp/SoMoQvos3aZfXI4lfX1N2QlVXKTP8T7mZiDwqO+c6z/Mzictj+jHJ2mR05OmTR+1OeA1aNsjaYxU5xn8C7vWex0WkNG1jvMoD3dIV+rc2YvJS7h26k2ZxllJhERkwUJzqUTn7R9IPbDiJt7ZKvGxx+3a9znXRTfwChzZ7ymIvVljAlA7ll/AD+B1CBkeBfosE6fVc3fkHP32CKE6fBvWtpMxfn465qWkM1ha0ty2F5h46bm9u47DdR0VHyqQAUDmqfxeDXSlxe9iHMcPiKmUArZDAnJavV++IxdIoPzO2qGfIr/0b/FZ5l1LDJ42+1m6fNDt2wrfUIwynvfTIVA7Vi7qXFukyBticR1JBpWBhQ9G54pWeodUYwXdtrTVgEovq2qSxKwVUtlUXO2Tg30lQRwPjhXXkSbcxxSeYE/YIsmAS3wL8Fv5xwx0yM/fpa+/fvwMPmz8R6Hdkk3Gf4/Rt50Ipc4McNUXC5UnaiYUG5heFf9p3/j2Er5/DmC6PFV4GCqZbnjB/+PAd+WQERiE3g4Q5+YWX4GTEpm/u7kJ+ldeROP2C73ouPx6VpzH85S1vnMRPPFB+bhAcmWMe3ABLOXvsWxMZLCzpp/qatm6nNNo8l4aB/KZclHHClDlarQ26WJTAywab27Jwd9y727uwWJW+E7QYjwu8WLiudrPOacx3keK9hKvtYaN79PYOnqVTGrxHN7iGXHxqq4BLmeurPTag/W13+1zQGEMPyFYY73jivtltwyJcOOZd6VFu8qhcrTXS9uHJ/HLPgsSj9HelRAW+MPtWwznK5AJi7ys35W+ceyQmvTw+hL8ypL8LwzyjH0zYnc0Y5xymr3CR3YAuamERBi5l4X31JvzgU7m/I4aruwEd6jMBgHle86S2ukFH3pMf7z0/PoV/t0abNKZWaBeeDyy0Q+0l4wCCNW70rUWFTxfrylP5ciu8HqBRmDP6OREDICnUdw+92ndeQ9dhfxP77T5t6vHpJR7Ji8pG+Ck35Cscx0vLupACC3Dkv6+NjTBaLQ4JCgVy8ZzwcmyH5BmrnQrXh03GbHUrfOWiP9qnnN28EFCFr8biSZr32Jb6Ntf1rUUFp7Ibv8WWFq2t8WOA7+1Wn9+FMrYfCiQLn5los+BD/Rgrdttt+nJfW9rhBpkYq8WpXo74wtmc1JVvduRbzA8P9ymW7XYX2/0+YTCAOmhmI/qUb9udkH3yxca6C35hqT/jrLbi+RE/L6WyeXYT+ppykUDfPnaudqjcbOYLdeB99WrzvChfTs7ED+tFzAxSavLTtxoVWaqr0nFuG1qYS7VNNztyPmsC43vigW5AhnXkWh+30Nf0p1G/BJe+4htpCzidP1Bv7vBl68NbYokx3F9b9p4wH++f4tPPH4m3D3Eix1T0uMb6m1DmEJx2I0/OsU/fqNhVzsc23XCwDgd9aDcDMByrnKTHmO2bQ9YZ9ikrbcvxhR9YLXY5YwMLbeKcu9h3V9CtMhpqykx9aDOO92iTBt9U1TeVE+BiO+7zf8Lzb3HZbm4OIV/y4BiPC7rPDWxqIPUin10pMYBP+tVNdJgSdIjDOOdcYx29UfjnOOXRM0c9qoucB5yulKR5vVfCuKn81W3tWe+hS+GZf7Q3wGVuVFfqXjjKyvjyxTdhyHnGIGOgstU/XAMY3/7hf/59/Of/2X8W//bf/tv4T/+T/zT+i//yvwh/9Q1BAnNMG1mSSWooEEnT0Cosl+y9wKMyheTsk4/V3tVOkEuhH51e9R58mIKuFjYnJo767nouT9wGb8PPabVlHJJm+9W98pc31zf2FWxpYJx+pjx9q8sYcIP/qruRWNC3FhAXxi71YZtdKwOgVh48U+O8Eqd9c8u3Md3Qn6hJjF3W6cpCHgHCDDSIX2mz+rG01VaTZm+aa4RvvxKQZnm3ZhwadDDIvpn4be0vHuXRuLeF1gFY4jNHaf8nYpU0XBjEl5i3akN+AJU68Ljiw7JQRCk1jEVuaH/58hD6qTgbcdRxwlmbsOCMrzCu/IXGu3b81f5UN39Z5rqCk/fosdJWchYCr4qyaQRdKTgCxkVRYXCvGGvwQc05R0V7rmGnYxAYnNsV4NmCI+P96pTOr7WFAa1hcAZ/HScb18Nb876trw0aa1TwCkkcmP+K275SBZ2tgq/QNFSTpMlRWvJpFnDEl7iZVxs8dwQQAqlO5+t6jw9PcTV4CwZxWWAI49q+WTsY5buArwKvpw2thfwYhK+0+BTBc+8HspC2icXfCefWwQyeE44IuNjgfC7ACwFFfDqQzfszwcI+x8E8oBI7pyVqbWuyiyCYXd76kEs6FQ6Gp0njdn8INwQYlkExfcwx3M9zbszQMlNMqvtSKsGvJjxugZPvG7+ZMLgfRW0sa1AQDh2FfqnLOcJ/E5r6Vz4+HR4IBME4xygjr4fasqi/e3/3bSG6txCiwQUFkDvJKw0mMgOTr1dObApYUJQefULDmWs3jCxsjxZCyFPdD22VicGVYTFg0/L5beOGsTArSfmUfg2u4KNH2dsu+gc2fqHRHbCP6PzJFUAdMzNm5r50eLSvwGtfa1RaMFw5q9dpPkECia0UUK9NXhUbXWGy1Z64ySKfO8AWnrxYUI5s/AxDA7nfFU6ekVDKUMOEPG620fqab8S5ODlRKJl4wQZYfoLogo5WuC3f2jOR9dAqvRbtFRn2NI+l1NwUdEGgPhsFtTQ4tgeW+J1rkjf5NfxCP7EfhBxWPcEN53J6bVwiG35GcBTU2rwI5Jx3pHQ96ehH5lmc0iOd6tRkJz1930KbC4HRBuiQpr42RuMryEg7KiCxacne8BywmcDsK8xVNvZ1pWQ8KshgQRcWDOLYbfeR8REcXVnHNOSuXV6Y6PxIcudcrGqX2miBFm0/+Fhoay/BfPuUiovU7IPr0tXQ75RxByym5PeCrTnGWCKewvwGHRsWMsKxjSxAlE9O4EdXVgAXeJiZL43erxUczBUPwxBdgV8kgG85Q/jKzDeq3DhSPgyCZO+WjCvSp/6T37iOYBQyc5R8KbsTeIXHEOyphHFA2r1e4Hcm5umDJ2LSCZ/WRr1fgDO0Gg06R3xYW62cey/nIm+PXQFmLdAET8ypyq+/xjOoYJz4S5So6KEr672KDDyXhmyMq8DZIE+Gxnyeom81diwIAxzCMP8Fnx44F+j2V1vUsbJVAo4xt/jrSBMLP68TLzTpQxs2IY3/4nG8dT3gQIfE+HaloIcabtR3Rf+Zw0/lvJPuN5qDGcKGO29zCRbGOK4ypkFfhZf1ptx5dh3tkQa+wpie8dmQbd9a4i/isgWDmJpwuTdmo1hnDhi5QyxijHYkjMp99eM9jz00ee78Bjx1KW8e7QMAX2gBhuO54Ax2OGm1IvttjOZL8wj6yZiGzcij9jCAj8AaztUvXbi4WSQOxwCGr/A58O1s0NRV+EL4J/Kzdpf5n3vrt2BLJWEKl5O1GzDaJtNUHWiXMG+fsFn1rz7O+Fn6zVuf97R/FxFMTziJm7PrnJVh6OELa3yvIxl0/UKzMm7jkP4wNGwY+di36rlQE8zkDjZPgBAA7WgrTTMslNCHGvJSZkNtUWsNx4hCPuEYvsBdnE3cpH7RL23afe1rGDtQQ8LzWnjqwfnK0JybCw18/grXjZc9i9ucSz8YvAV+MKoH6FVmbggYCwDOt4R+LFxuhwsx6XCBe3KhQkxXfso2F0/ANT8IW760RdhPGNI3YD/2gTFgMuF7PSCPWhvX9ZvOnd9aTSGI49qufDdgydOGmFSRIQC/faXXvpE47NG51i0L9ae0rQNXn9nud3Fzd7vaOHFhkJYihSqAxmBxCkM92ujiyz2+nOSXKdBPB4apnGzXsfQyRszAZWBF3upMOtWXchc+xsw4WF4ncM4ckXPgIjCUFcf1PkdhAJL+HMGid8YGp/xVf2H6IM2NKG1HHZZSWbyOYfyXvmzcEI0Q1ljUGNOi9S2UX1eMgfgZ+p3JDxcGJ14mQAI/0SZ91jkzvide4XoDjtFphT7OGGy/7PToTFlfdeRY55njT8RscdiXjQnem6YTvjWFPP36ftICjdYGOd4f0KM8Ex85wvnq5AxseVDuEEUt3+L2bdP6ezatD2ymtsqDB+ZPxKXUDfMX+MqGrAT/DecbXg6gQ0bkKzdexNWjZ+Wtz9W+hL7KoDghw9xQ4HiGHnHE/+qzvGHiBnKT1ivOKrKOTr4Xbs/QKgx5jEDO9KkL+/K6V+eNB1bn+Pjxp/hv/7v/Lv7r/+a/4vjf5h99L8CzjmMqM4P1RR7Aj+D56ZVQQefpt8a0PNe2rE/kRd1JDxYBq8gD2c3wmf0cr3pTL9Irbuu2NT402CzYS8mjqB0nXOOO544v/dt9CPZh3jWfuxk54L8S5Vjh2xBPwtPmUgcMcL06od+JHHF60wGuC9kL/CN7JsmXepy4bzuxZhGedAEC0RbGRtLbtxYgwT5nqIrQb5JWhNRa5XrljUEOS/8yT9bKhhRiloZpOiKztdboRFD88UvTjlpdfbKAZUa22nGPnXHJmu1Eewl9SNxbc3bF995AwBLw//HtSko8/WdI7PorbH9xLiVApWi8KksZY2YohJ8YgIG3olyLJp/i9W1VdFdKFoNDXgOFr0aoQZ4xTBMuVhsLAcrCzHZm0ZmWydyE67ErLMeTYQAAEABJREFUGGpdYdUWA8nOxaTO54LVIibePr1GQ/NSA9U5142E1Yh1Lu/ZpMXkLz3298DWsN0BPez3YWApMKwDW6h//fo1d5y/fv0SD+xW+6s1bh4IR3gVY0780Cy8I0/w3GW1oM8x8L8WmXt4IZGV6jSsuURlTvLDk4yulDAZWazkjv/bU7Hg02oNYSjrynlhLFoI5ciP/+0vePXcodWcq3ON2wGcNSxAfZ3SXXdpdOH729/+Lr7//odMLhUcBhI3BPx7IhYi34JI8AG2NGRw4tx7jreZ1EzWJn/loc6nTMQEGsYOFEB9W/UKpDd7WiC1EGSQD7gNElfeYBVtMJK5ysC/n/H3/6d/L/7Vv/pX8dvf/TZ806GhQ+doE/LLaBbSx3x7xrekTHDq4x79PTw9xMPTY75GPb29sp18gOVEwH/kvscKTGXzwnXqnGAqn8I2sJqs3OTASEO+YSQAkUNwDy5XDTm+oPMKX9dmYJvB5b2K/XTwlpPpKDAs7ob/jOMmRopCzx3H7fQbk5eydY72ox2BEBcSc4Qbpj4J7sB7IehmkYwO9Av9S52K4/DuQxaSjtMW/J8lPn38mAF5AP9uu3+7j23iu87xCYYbkdLU+hYuULMxvq8t1G1NXlsMXA/ou3FPWSmHrpSQF+dIz0jQd5Eh7HVe5X4NRZI8Ml6fFE6Of5PHAEybcGy1Vfyr5GaB8HvkagLyKOwN8SN/ZWC3B/4aF5Sf8hDOSP/hcBfamP3PL8fw6VvSEH6giG9X+IGWLyhxlTaWmufY8BvO1Z4WbHASVLjJ3Fd46pwrrEhaS8Jar9UfYAEW8fz0FL6Jpx43hx0F2IK9voRPzMQ5Hg7Eiik+fUJXz+v/ciHPwjMxa+vGEGG8YLcTupOPUmqsi5BtaFe1tajQFXz0Hxdi0lHgoyslaRfe8fX47WmYhVpwK2Xey1PF/pe871hx6T8nChUTe/rKG36Zc1F7It5f+8Uvn+NujFJqwvGtmxdkAJrY7aAV3agj4WvL8nIGvvI4wp9+quzk3ybhfasZT4QrrcYlx0mTunNcB9+eT/ii8V4/Xr22RK0tGnH5QE6w4NaGnSPcC8h88mt+8CmZcbsiR2OCfBmH5Gkhx72y8BR+iRLaFqZCXHrANo6Iei3epMucovzFYws+iQ+4HrnM8eJyvHTbJ1zvqy6v9XfHqF/p9o0wbb/hhwP6Ng/Y3CDe4UsD/W4ueX17dxc7fH7NQQ/EgZfUh/yKRx5bbTGwqTvuWihbecoGnAIB0+sLdM7kmRLmqwP+LUx9t0cGM7L2iblvnig7Y5dvl/lGnHlIPWlj5mj5lLfhjW6f7ktrq2sR6nx9RVsAdTjO+27mDOjOuReq5InCWdvzuu/kJOLMZoB2pK1X4A9DC+NFV0rGNOkdlA+4hK28L+oTWNIur5txm4vOnjGFefY5NuBzPS4cbBy4mbhKxc6hgfHKU5zOd4o4tCF5VwYL+BCmpNOW1MXjy1Oc8SflZExtdQRdYQN/vW/M8m0EfcW58vHh/fvQjmuFRxDp69ohJIQ0OGZ0Qxo+EBeLAryAAb6l9cOPv4n3Hz6EMtUfxGsNp+zgCk9Yx0qvfq9/vVK7yIf4IS757YHNiVNCGMk3chf/TG7Sj/Vn51X6b9/dxe/ALW1XfMq4by1hGAeMcfqgvGpH+vmgHcIYVJEr55TZCzHiBbkZDx8fyP/UAeLSV+VDGowzzs/cClfGbPvFqbyMZzMyAXTKTH66gtwZa0zjFnSVcOP+6emZeP2Ej0/h/BE7Uv677RjWRo6VZnm1WY8pg1JqiDOAOeMn1l/aApdhzr1h48f/Ecr/Rtxcpmw26M2F5H6/ixF7HJQzlMiXshee+DfQMLAJ1WheC1M7UQ6/9iFzV8O/B+RsDe08m74gLGmf8AH1rL12pWQuC+xbPqwtjB/yE7/6zGw0mEesjSc2CfNWx0+acfdI3Wzesl579s0bbMhfNVEW0rRBr/7NrdqDCCNddTJhq3PqeeUXeHyVeSWHtVZDftXthvyvJ2pn2oBvnsnDGTlrX+r3lVgtXFgKec54xIXwjOfC2R0OMQCrdtABLvEWxnTIXTo9Vy4n+NE+5emMvzI049OAXG2O8y1W5SQN+o5Ne5CufPOIedLsWHNKD0/6xgj+3WEft7fvYnfYQmsTPPY20yZiwbzKhdpP+mw5AJKLiuJCPbrRZq4Qr//bqjwq57ZZY5R6kRZz8T11sHLLPIX+pXMRCLD0xS/3D/nrWQublkPf4rDbxi2bU+aVDp7dnMi8Tr3i29Pat/HwHTnn3YfvoqFf+Qw++qD+8fLyHI+P97nu8ng6vUbX1Xj/w/fhf5YhDeZt44w8ivtELLFfu+lKyV9REq6k5hhsR5+SlidqjIeH+6y19APjge2Z2m+Cx4kawznOhyy+Jf251hojfqe84u3jxk6OA9GE3l6xX33MWHfV8wmYxgrHGWs26BGIqasTc2yJDz2bO69+KArlJV/OXwRMZ1dUaIH9BRgTseeYf1/xkVgnP0dg+pBQHUJW0j40fAK8W+g3humzE3wqR/2ggDtti/i7pRYwVjjOdcaG+LLaONIFoPEQoFGho5TVZroo3OTL/aE29LQPfUmeT/iXrWEPNkYm7fpA3xx7E8YZx0Z+tH5gwa9ntuz+F/BD2fzF2UyBo0jkj6J+IUcFFRSuMWgYAbUnjE1FOkojqijfZGcS0qjX/ppBcCQZ1VrpWvJ/hTiSoJ2b48AnXnfN09hx6DR4OyUEBzaYZJ/XQLGYWI1QdyohbGnUdHR2nSdhxy8f7wvfP1JqAHOHO8eAx6Pw1yTSYuQJWq0di655lUMafAHYtXEKLc67QK+OuvLD7ijwvGtblikd1XEMj65IrxLKu/xgEWlfqSykG7KqJLAW8pejuljncF8eTQbZkGWOKdIDGL7yZxPXTMIdSPwG5KGtctfxlY0MSe9EwjJBZ7CAByHlXM5nEklHYDAgbLebaOjWhCT8gvKVVQYaAqe6AX3kr3bJOzQ5xrFRxM1d+lNOwBW3tmMBYOFg85pRFBYsLrGHV5M0dHCKTFpsCF4GKQOkcDfbMQ4km17eSiGItBhZeGxp3pcnbcziTJ60leQhdbqEwU8bUSfKsYDcgla+DHBchtcnAri0CUO5mSBNVnnNoB4ZgZ5bc7jpZBI3uWqHAwHOQLiD1lqRAzKQtg6ZeHQeIJi70NgsQ66NOTt4sPjecBSGY9K2SLSeZ2NyB0xbcH5NhCcW2sfXiYXcRCE8Y79LHk1Q8jyRUJVNLhrwX/mQFumr33iBUL6Qk3TNwFyT4xT+4fKV/6QiHKMMF38Etu9RpdEsrJSDI8Ujfs/lSdvcUAD08GDbkGj6tj7VWlwEMVC6YI2zf/pd+7EwlUa7eFt6OTre+8rrxCaGtiYd2rPnqT/gS0+X4zsKhhraB5dXcsMkLizZMWYIU7qV0xrrSthXmFQ6f3D2NmFGT/qfOLiTm3TydEEmzlnhFEFzW8KXqA0aGvxfWMCcTin3lRgki8+k38JoRV7ypp35B8Rfntk4enzKjSLHCH8k1toa8m2tRkGvlXnKeaDQd4y0aQdf/B/CKFxOFASE2UTpvTPXac/I0AJ/RmYQi7pLNvOA8GAJG5tjwpZmfNZr50/4rgWRr/q+PL6EGx3eQ2ghndqCTd1Iz7WJQ1tefW/ON++MW9mPxFY8M5fKjQNf/fOkn1JsKBuG4bv6+PFb7O2RgQWYcoCBXFA7R5odXxty6uGtqJcleZIPeiC55Cajxl65XytjOXrfufLluX4hfnm6IK/s46ZyMjaN2Lj+DcDwIxz79sSxDTpbAOYc71nUWpjKpeNsHTw4N2XFOZkj6exKZRNnGxaQxjJhGAeUubKBhNRrwPisXsi9wj5Do3q0OUcdexQ/pGCDygE5oteER05J/2EjxaOwsmErwh4qeQu55Hx+SGdtDd+q6GEhJr1Q3D8lzX0/xEBR6n+2YP4Q/oydK+++4QvwlEQDrwJ3g+z2233UWkGlr0XmxSr8Rh/4VprnpNtLi9sZ5s/4lLLte6GjX2Qg3WcWqOrfuJC0Di0aTRlemLfKQikzT7zIT7jyrlyV4QnZrOMibaRjXDbo7kpJGrtSmKYmpTlynF2dvW94pM+WKAo3YOYbDYyxvwJbOssbH0GnMDqOzrAlFoDX3jw6hxsKytGabWg15M3h0pz2it9mnuSo3aoL4fCMPQ8lf0IZdcwrC7lPnz/HPQ/IXGzMyA9hv42I1OuMDsWXnUzWj/Vzm35f6BvQ2Xa7pcbarvpksOOkiVPJ81kSRwbTUTiTH3no32QgXu3VOKsuEj72Kf85HkSVsQ1caxvDDRUXG/Z3wFWP2bCHhZiNyAErrwsxmwF8s+ZBlpDA1YIdzxlbnK8uhFXxxeLfaXnDpS8PnBt3pUcaXfBrcwDJGmeF5xVaLCXlUAp2rK5j7Ruo39wA5QrfmcIHNjZrV2VVawvxO+8CD8bza3z0PmDy20OfNGmXZ3xeOlY9ATlxt+gbttFVOyJzX1+j9S2EbasV+bUx+sSpXkra9jcZwG+t+C1NpOKfwaVuTsRl9Ztwo/APC4FP/c6xyrgyv2/Ny7QjNwycC0FrH3alrtTTAlxSIWtsdIXSxAVExgG71BiAox0rp2sMXOUypX4ZmD7YIxeGo+sFvS6ZwxyXPCEX/cO49Hp85T45B7al0/pMeTbwOFb81tITOpCOrpTUsXQYT2zar/ynYUN88oEM+DIFPuyDlwJBfW3JQ99aKBvQhvyIZ6HIFqe+MJIztvttSEdXSuoj5YXRXQCsfE/E5okYlbIjDnq/wvcAbHGtdAQfsXAXOLXWhNlqW4/gke/CPASY+vHoDGkSzwofxECCjZUndHbGJ7lIeW/weevalAXj3EAZoGMkD7huFNZ+u4vf/O5v4//xH/yH8W/+zb+Jf/2v/3X89m9/hzzG0IZcr2i/nbQAA8nFTBxK/4dnDDakP2UNIdKVdgRf1/wIlzmTHwyHC+4t0Cp+TtFdCWkcWo0KHvHZvKfs13El3BwfssZq4ccxkeDIMdAi7qQLu3CO96XFzZoHNqTdjNI+r7J0rjbnBqJjlXnfGvRU6KhR0EuFpisN1kVrbYZtInrjgTZxHWPdekb/whKuPErnet+zSHPsQCzMCvzDYRsb9O1dac7mBa28jWsNmmi5Yd5DW6vBrayp1HUp9NWWdKsfW+lq6rCxrpbGcUs8YcwVt/hLEQk/4AXVcfHPv9z7511/Rdd/ce6Uu4HjGmxUJnEJ5aJ6tFMoPHqMxKZhuNtt0tHQ8KToh0oQqsGPVIuGsKFw2+327FrfZsGHVWQwtTA5XR1DZyFIucg8sinxyoLzRBNuLqYYpxFbQIhXY6lvdKyI8id+tKQRHlkMTMcT5Fu8BaSVcHxrFEUUOv6V8k9fP4e/i2ohkwEMHHAZG4LUO3aov//uh9jzJFhczvMpuscK3uBzwULPJiICh4kOFui1cMDcuZjpP+5XVlEAABAASURBVMGTv06WQYuiGYIYs37lI2XLZd8a8tmGwXHLLr8O2INHh1UXDEFsBQdqYRGz0tLoq1EIUKHlZCv0lVCuBhkd1F1zN00QQvz6467+H//wx/jzT3+Oz58/MYcnV+gXIWagvcCbvPq2zeHmJvFKU8Lo4AQen9h19k0ZeQmIMEBrQ31tYfBqHLtiMIyEPyH7GTl79Enu48NTfPryORcFyki7MVkaOPNJFQWnmw8rfDAAC8xhUPVtF//XtAoOWfdJzXfv3scP3/+Qi6Eji5yJNpMwK7LckljWJ2YjGyLHfOPiRGGiXA4swHrGaJMFPkYCYKP4UvfKSVqrcob5ZxbL2ry6KfStRRI8Ii/v+cTRQllZNJ5IS9dhdxMbdCz5PT+kR9iAQ9wzNjtn8SGf3ht5kqLenDdutpBYKFLgHOFqD7BEXyU5j9h1y3Nl6mL7Hpn69xW8tknTETkc4VV5f/70OT7R7klA0iivvjVgUSNN6kf+LujX4uOEzq5PgpI3+D/iX+rIsRf0eWZxMGPr6urM+LXYnUjMc9oSlCeP0iJOZbYh6W/gTX1rK75lpF2fkaP+qCz+SaP/QoMsxIYg/MnB6+s4aVZ/ttfjS/ikON88eD7mkyptbIL2E00eTxQOi8IElgWINtBVZqMjzAC5olcQWNxZUEiz9Eq/T+KVD1Pz+zaF80KBNFGwv2Bnc/7Rw4UkrEy0W8JGuOh1vnOYgGFH6GO3d/vI/11J3RA/tC+T/pn5j/ioG00+oZffB55qfyGGuSD7+vULT59fBJ3J+/2778K3G3fEL2ULR/ACmr5iMy06ji6Mn3hq/dOnT/GVTSDtfEaXjMImAx5meJjYWMJX3MBhI+hNVAwpwBljRH8VJhb04kbrBJ2lVFhCBpw/8bTt54+fUg8WKtpXz3hl/wj9NmPVgG8Y87RFVApecLKx5Ub9Cbu9IAtlLR/aTzIKlk7H56hOxfVCPBL2tSB85KnySlOJOrTYUHQYE7sI/O0YR+xAW4sSoV71PW7FCX+5vhW4gKwwQD04Xz/ZbffEWXJJyivCeSfs/hl8yhCTYdaSMlTnFf78ez7pZ/ttWPgW5HBAPxlfb4mv+IN61a/0AW31BRmIW9msC9cW2qnNAlValavwjReVeCMM5yrbLyzUn5CJcUC60o7wX/X99eExntCP+bUrYvmlBfzaZhhxrhv9z8x7hr9snL/akJN8u3EoPxaG6u+E7q+5egNfDbqk9YXx2qz/o6YGqU6kXdrUm7Sz4gnheJyQ6YLuhe1T77sPd8T2febBUsx9NZwvrSfyq3XDRBxSZ8IX3sz1KzY0Y6OVuN7VEurEvOwT4VdyjBud0jfUhl6RcYf9otu0tSjRtxrGqq6U9GnlYe3ziH6eiS3aW/CpzF8bdBXoY3yhcQufgirkKa1eX/tDS6FfWu27NtDmHO8XYGkzHUfvOz9KmC4j8UFfxcb6N1zeN0+oowdiiWN32L5Pr/tagDvDBz6GDo3p5vBpYpMWeRs3X+HrRPw84x8zi8Z8awD5Pjx8jT/8/h/i408/EzO+AIOaAZwD+FutGeu1MeMELGXO0r+Eqf2oB9gN6bi9u4t3dzdhjJIv7/mmiD4/q3PgyatN+ivXh92BGukGG9iG/eZr6xx18cyDKG1R+H2rMVp34l+Hwz58s0g/e397F7f4mgtBay/lI13SKE71qL0Yq4NPD07jwlAbV0HduhA33ERgwQVR3t+wABTXlpiwFx9t3JGXh6rqMu9p20dkq51Ld0NXtWIfwHCQnme90Rpz6HNM6Uu02tK+tTf/J7Df/8Pv4/fUbF/wa/skqmN80IRtDD8en/JXLIyJ8nHBjoWn/YrXOViiB+ynhLlsAG8pNfvyB8IpUdMXeuis0GHM8w0ka0kXc5GfEn1rscGvrHP09Z7x4tP+xC1dEzSc0WlECdty4Uig0OZ7YG+sd9CTNYBz/ftNX758DR8cOMYYdcZ/r3piqmIDFl8uHGOzsyslKjaubpWTbxcpi/V+iD5tp0Jnk3ZaV/T3iTz1NYz70mC+126tIfzbjNaj2taGWKYcfBjpeQdIF9fqWH6F6VtLNu8btwdqyQqeUn6RMWSHfsJ0wQYSga4axkR/u2IktwqjQKdjtR83tIxZ8jLQf/vuJj7gR+Yk4deGTcF7wkReEzZnDawsTvoyfQWC1eFuZw5r+PCRhk1zT+FU7C71oa8A/+o7+pE4hW1O9ihf0j2DR3vUlzyeuT6TAy7CJBCYq0Z0fPv+LuuSlBf1RIFrY0HKEn9FDfH9D9/Hf/h//w/i//v/+f/F//8/+o/j//X//H/H/+3f/79GAY5/X/GVfHbBluS1IoMCjBO4lIv4vBZfQdZMCTdJrE0qdnZ7C/7tntgwROPa+fIwACdgRPwV+a39qy56rk/zMcwTyl1lqWfxbKBZPSmvq57E3YPbeKIclI35xrxunjFWff38JT7+/DkeHu7jhc3Fqz8uyEsZ/vzxY+pkw1p0xLdc86121ELatE9pmfEr4Xtun29eGeP0xb6t8di1izqxPSNzfWSX8alFQdfOk3dhqdPd4RAbcvYF4VnPn7Ab9ZU4kEWrNfPvyJjKuc0YifjyxY4ZHsQh7NoaNq2kaKVEG2ps4elAjFQX1jE+hBFvB2wGexrS8/Zjvf4X8lMZ/kVYXdxLN8qAvSsoq8f42xBlaJkkNIYThdTEbq7F2yMFwkRBYODvW6OgCBxtCgOUhRhg0GVNHU4EA8d/+cJC4P5r+Cp1Fmnig+MCPhXupYWkuBa8zMLvmpA1TuwRmNDG+IrzbgiQjaDiExIdTiIMdC6M5uMZkCUMxgP09czRgI8Ugkfosa0wxSq1QbGyhEnKgDETYOwtpUZlvvh6jL2vLfpWvaWNR1dhIIrUJm0bAgIn6bwWmCYN8TpBfCY2+30iZN8AzAH40m5wcOfXYJEyYYDnzrvAfFIKH31tsdmOMYDLgt9ExVBALFmc+PdrlLnBRH1ZFBl8IDIq9Fbw2UaO2+0Gh1ybMHR4ZS8PRNwoXaSzG9RAAAjuQot0mQTkTbrOOL04uIVcChIpMUgnNJZCIGJQ5boRzMTtcbsnEMNHrcgTvqJAQTZ/oA8u/c7o4vQ6IdMjhfscFgPB4DPBzwJwxi6VkW97nAjU5Y1Hdd+yOBtyI8/FlwF1IBkXaBKv9muTNgO4cl9bjdYqiaLRxjwPPmmT4IPJcJwLhCMbll4rW+dsmNfDE5IK9W/i8GmWLIoLMDEbVKFfmSqtTpoLtlbbWnRx3hWhrk16V5jYGrWnNmpSs2j2XD1EAAm8hbmcgQYAQeMa8YNqpnHGVzq2bHqN6KeC06LDok79FcZrxxt1NbT0/wLxykcelW9eC5r+Hto7sAE8/zClPqucLAAXZHUtQuXkOr8rTHYOTXwDeAb0MpBUxI1wc+PBoupEck+6aoVF+McKj2wOH0lm633sAp92IfzCYs5NXTd3ZyZVbFx6l5hzA1Kb9tdjBuzCcxc/P/38U25AuskjrWfwCVtf1a7kBZR8F6MkbC7f+JzQo/6l7zrnjE5bRY/IsFeu8Cl/ygsA6H0O4Z6w58UnzoEccox8qZ+ZRcbE0CW03x3J0iKvY5iFqHMLc3IzBBwlVlzjiA+jyxGdFfrPyEP5K/MeelZ+S8Y3feaE/Hw7Imof42YTLoyjVvgKkvjExsjaJvhZZbDgfzObpi+RMcpFLzzM+D1iDj95hJcV3xgm+QZNBRyYHLFJ/jhjTEPXI/c2NMc7X54G+gd01rc1ZiwJH3lzVNdHNhCm6Zw6kE/WptA1sdGyZJ9+YIso7B/UGIE1IpON+kaqJ/RlnLpwXuC3VQpm6EG8OZ8fzIyMecq+5559tsIdaSxFmTMDhs/YigWYRbb+qKy4E370S21DXZzIO+rOvmVa0PEC3TNtyjecjtiyf4DXIk0+fTvPo/6dDX0KS/jGXsf7R4UtFo/eQ0/aXvIOARW+BviWd2meGPOC7F5Y8MvHdruLPc0NV/G4cYyIcbtKfmuxQS+7ww06vCE/7KMiR3kqtYawlYHys6m/rgCVRrDgfkN+Y3jPOdKNqIA5JqyRAlw+f/+H38eXz1+zZlBffWvMoZWiuJ0apXJt6yu+h/3qM4VbhR+0hYM8/7pp16Vv0XzTDTlcGK7OtXnxnqhhYFSUKx7gXGl1rjVA+g79cYWPcIwDjnPzQBlgQunPM7I9c1/dZl2DLrRbcZg3kQwUJDq7stVKL8W3cJRfazW01YGjzT5bgQavd1s2FOSFXNgFsOgXx0n7I8ZKS+vfdJP3A/4b+tvnAtFfXVEPM7kqj9A8M29h4761Enc3+7jhIc87N2RYHJQ+WJwuMecGOfEIvKAMx45Dj46hIRiDYlfZB7GD8fCujZoXpakrBZOo0ZcWrTZ4X/1afThPKPLY4HuDvQKSzd8XD5GyQ/4qSRlP6G0+n/Oeuu0r8FJB0IH8xQeCqMjJ+y7KRvLJoF2Vyq2S8U/+iRbQBXbo4wvMhfpvTh4YmD7QoaMAqPWHNsEgvs6ciZEzvnvMnCK/lbEjOhJXdJE+7ULv/ukrG/NPxKdJSsN6ZCAWDWwiJH+thHruW0W2a34T3yvxIv9YOJtw+qc4oBY/7KPWHni/0HpC5vds5H5lQ/3p6REeAjxjbqzpw5vDNsQlD9aKbqQe8MEtPq49L/CIGuP60c4nbEMdGVO07Ql7eQTHPZsy+QYS8b+UGhVZqyLhDsTuEr/4rjgHdKpeR459bYnCMd5z4b+BBmWH8FVzNgdJ65FYlbUsetdWOmDblMNCHJghmi+XJVyAVvCL40KnMjPWvbBZMBHzhal+DvttHMipw1jlGlkpRwqqssALcNBN017wTe2gk7+iFRCz8YEJfxC+tQPdgiUupQShnSNj0q9YG0mzA2oaGPfQk/Vg2gW6ciM98wK52PXAmksZJ2/MN8ZPnA+bbWxoLW1mxWqd4jpMXWlvzJJIGvmVrz7VtxbKdwO/tqESk6WFzTdpkw99IfEQFybpgL+1vg7ZpxXssxDPgSU8YsNI2+23MSAbEL7xDVIkWiICV+And5CFdnMk77jmkXfXfp4HuhywBzcAmBbynzGD/gadO+xzB9273T43e7UhbUZZarOJpDPmzPjilHqUAqYnzRIgj/JyoTPn0KnNFPBuhU/9ewB+yrUSH7jP0CgwUHouCo0CQ1vURwf4p4eYCE78QdlJc19KmBN22PiWpuwvMoUdTuhcG07fcdOWeRVcN3e38Zvf/hDv338g7t7GOG6hu2Z8EscIHMfNyFC+9C/hMiiWDukBY8f6yYeGh5t9uJ6Sbu1Bu8haFlxeowlACmWJDpqEoxxrLZHHfj3iubHo96dX6pMp1s+S/P4CZ+01Hl/txtikrM2drmvuiXluVhsr/DVTx+oT/pq4NRDkI2aFC2xszhrG+aUQ/yDTc8WHWJM+R8oDt1bkf8U/V17/Egwi3TRacOuUlc2fgeRZNXoMRUPMQpNg6o76F4ztloPPAAAQAElEQVT5jIHtDhgfgYlp4QLskSQxMcYCSgPWYF1wOP6Pf/hDuLP5lSdSBoaA2w6li694ROOLmhcYTWc9UeDoaB7pCh1ZuHWo0Xa72O0OMRIo7JspAvy91QeS1ARtGrqO6W6m9zUsd0On44kEalmII5USOk5Ai/icp8OaQOTH/nTGVnOceA1E9kur9HTIR9jCGXdbCovCAurI09UHniY8wdES0mIy9YmCTqGM5EdYI3K+4Jg6wj2JQRl6zybvFgPC91o40tAobhuBWMcPgsFSCkvcJY448MPLM/gt2haKqSMbbi8UKzOJCn4ZO9QWQ60UCNt4xxPVd3fvw80RYSfPIIIlfgZslpBG780EowsBTd2eKFBeeOIGc4ypYfF7RlfES32V5rwxNgTYCm2OG0jQXm9IZh59Yu2TlA3Br0e+CCn8KFeTWlcKBBRqg5UPE8eJZGLQRWtrkXX/xNP6KQsxn9y4ARBIYhgIyhRkJhGDvXh8I2IEd5V/7HoA745FjvTIYy2VQrVChtAji8ANMCwaPMIoyW7OBoNREVImYp64GSAHeLBQHw9j5JMbmHnO36H+Gh65jAM6M9Be+QBY4mvQ1JDPAF0WM3Qm32fkbSHmdakNEgq2GzxVVCZzvPBE/vU4c42ouK+MB4qYCpwo8IKeK61wjnuEdtJxT1m8//A+NvhO31a+xaGdVcYf8GvfUhmAWRlfW40GXAs6+awV2B1y6ktU5FBKCWWibgz2FmjKRPlkAsAfGUBB0qL1VVRcLsljD6xax3ATqrZtGFO6UvCfZ4rn17RlBofjOsZqS/qEfvJEkagd6rcv2MYj1x8/fgo3dZSteivQtzDJotbzm9vb0Hek+YFk9Yc//Z4nf5/zf9gTzpH4pS8aA5T/Bd90vna/IESfhrhRqi+fKNAnnpx7/krsk/8KPnXY4KmvLUr3Jl9Wqyd05SLUp9UT/oLWQjoC8ZlIX4E142ewHwPyVg/vb9+FMH1aJE3SoSxcvDdsZsSOb/d3YTGwG/eKKtykcawxLXWn3XV4Bg7qU3ZjMiE/GoXG/u5djPtDCMu+I7o6soF+ZKNFmmBfUbKBM8UTPL5gc9L/jLxN6N6XD1sJdIuO9LPDu/csQG9ihD7vJSzk55gdcUEb3HJsdYQwR5RQbvn0k/hWEIryRnUZX8Rrm5ChfbU0Cr8lJmLROg4hImPnKfNhaGlLO3gfacrNIvSEfql0orUaAzLuOYIKHmfAIgHAbBgvfRVehL3yGGEhVlUOzYcV8nQEf9ogR8fKHyOTLmlTz/5vPo8PT2xqvmRM1s7sd5FyT79x30XcC/b0RFyVz6Pyxf/tc9wRvRifX8HziJ0/kCu0f2E59kgRb6woMNPIKVt82OKwtkaRfE5fenp5jQJP7/D9dx++ix1FsLR/AdasbmqL2lg8ope7d+/i9tY3Ju5YAIxRCvICVo/N9A2bZuyG80qfMOXZJ9rq0CeQDR3ad3SjkIWMcdaYf3tzx1PPY/yP/+P/FH/+6afMkfqANtOAFVFjSoGXGIDRDy30e389XF6NUVEiIChzmkX2hM/MdNnQ4Fvs3hIzGr0F3RIvkV8+QeZY4IVEjb4B02GzveMwQ+Gw4ExZlETC3KAgnuNEseofGx6RzQCdwpAWbWDBl40VJ3RzAr7n6mFA1vKWkIDHF7K505XQjnza3moL3w7dYItuAim/NtSoxJGe1sC1A2ftsfeT3JXMUxdotY4Qp3T0wHFM8DGXCfPd+/fxm9/8gBxqPox4ZkF8pM3QaKySOfF+971vzn4X3/3wIfJXAMDp3wdZliO8HwntU9QuYoTGm5t9jNsR+pAduHw76IKdKgP1Yy2gH3Ar9NEKXQ14A3Zl/lC1jsnmBQPVszm6IKCj/mlfQy9dgcSF/I786TemyesATOGqg5WKknLtC3LDZqz7dsQdcToGMAnHjXrfMJL3Aq4BHH2taQfCVab2m7+Vv3F/ZlHs4hghJCrHzTxo0i+tJ0/UXB162iAb9WmceUTGX79+Dv/noqeXR+LUHMUx2zE2+GYbNmmj1h2N+rnS+taSB+1J2F/xyQdiwxPxdkZOtY48yLrLTVQJoQsplcyPX79+ia/3DzzIeKYvGLONW3333W3sDjtw41PEhyiBfm9pe/r3Kz58U56yXQJ9I2/tmGY8UafH4yu8fIo//enP8fnjz/EEfxkL+1V2ymy1vcL8Gdcqoez1+S22u6Np18pGGgb0Z+w40G+slj9x2eRrJhYdyT9HYuCJRtqC1ro2AOR4/HSBdnEP6Np6xRpCPpTZE3XwC22az8GUsBbY3sI3zXFn/OekTdEU2oD+dnvu77cZb7oa0TY1ejaLxGE9c0LvbgI5d6bO1D7EZytsInmtPUzYxIzdRFqW0Bc2OaaMdV8/38fXr/fUN09xRMYnW8YPZsO3vJ/wT99e9eg6Zzwcwlp20EagSxqeqTtd6OcbeghN+pwrTuk1jypf/epwuIvR2rdvSZEbI9q0+dt6xJwirhN0aH+rHow1iK4U/JiGjY7Yrrq8vdtHHdA9fC42ZMmwqNh4r09hZwsxYYIPN/JeqBvuseUvn77GI+sz4+hGeoowlpCGM+MLitKuCv0zspA+WEu919rAOcaAnnrwaEu+ea4OpTn4dBUb6Qu+HmG+ECbdoe+wCst1kD63we6srW5uD7GBJ/ukX7n1wPbo9cwG+QJ/49BynMIzdq55/Zg5oYBgw0M05bJj/efcBaIv9EvXC7n66eER//mSNdSADn/z4w/xr/69/3P87re/Yw32PpzXgdfxhaO1R99a0qutv2kCZQCUr7L3waDrN9/Q2h22UWslTmJjLw9h/DGGzOglIFBe1qaEIzo6O+D0dDrPuFW4trZ141nb6OywDxjyI+/aFlaatfIzaxs3Md3Ycd6Crid89uHzl/jpj3+Izz/9HA8PX6iDTtRvx3jGBl6JGxf0av3Fbhe10Ev6gfClQz6vuaNAWynos3SsEyDkX8D3TeR/GU7Todh5ttAx4D8/P6fBXjBmFYM+3ggrOCQLUfpdaBhMKsaayqrrPY3kiEEYBBqJf8tCc88Tpj3Fg0+avG4UjyrZAGbQNACJRyceccotzqSTbpg7tApuoBokIKQL8LNTOdM0Sm7SE1FxgnEY8unmniecwrdtgHcAzp4Av785xE22m7iFJp3P++JwvuNtBjOvddiuFILKEhNFoK+Za7COKSD22OCfUzYlXkiAS9Ihf/JuEJK3Ado245ZEtE35Ccvm7rc4binGpccxM3yKw/7W5L3gL0s6uHOOJPMjidEFjW+XnEhizkH60VoP/3sWhHex2+5JxO1bk89xN8aIbDcbaEEHbahR4Q8G+c5JWwVnD70KVbuQFvnzqINW7m0pZkb4GYFRa8uggkmks3o0icj3rMMTPaRPXjOgEVTymiNaRWYzwW7KQkk8pUDTUGMzQDu66xvwwQlxEVHyXy3co29ojOVIZ/4hvBNJ7ISe3Hy4vOFmUlCV8GUuSlNn8pJvrDHWc+fb32HDPTAbLYsaxnvfBGtw1nZ78JnkHXdLQWFTro6xyDT5K9N3d3dhO2B3CJcC7Sl5hQo2bVae9RHhd2XVsW8CGIQf2dxyQ+uZBGKgPaFv6RtJgPrEDnveot+Gf/WtRYUmi6wRvWrTu7363aJ79I2e9L8D40fkWUoN2IpGUnexWJirfTq39jUuFFZndKPtKjv57VsLcRTm2pd2wSpY2iE9vFeRnTQG+pbfGTtWTjOwvHae8eKVReHj40v+TQP5fH5+yo1KF2gff/5IYpgodnf46S3yex8mRG1WHMKwiccFk/qQt1tkbPvhhx/DxDoiH8fJj3JptYX0fP7yKRdDgQBu8LnvvvuAWZWYkK+8qLcKHzZxCOOiQdvkq4sc7z1tV5hZFBDv8hybu//yED/9+U/hU5Dp+QXbXv1KOzgYc9CDi7QTxZ/wa0PmFJTK6tq0JePi6+szdC/It+c4ZRGpXzlPuUuHzesZOZ+h45i8zHaF/Ks/iEYFFFvcn9ALXERtjcUCsQJ6dshiu9/n9Xa/Q/4H2g0xZEtMGZlewb/kRsIDBaxFEJ2xwf+3zF/jQCW3LzGTR874oTjaG4498As6UMZpO8hJP5mIXW4mubjzqZJzJVyanat9e5RHdfr+/buka4MfqCvHVuz3Okb4xsgz+hKG8wK9WeRYOA3Q0zHeceJ8pJBxM1EbFL9zle8JuoxdjlMXqVv48lqYwtEHb5HZHTq9udkjO31ujB04tMtVJqtvak/S6Txp1XZbHcMxW/xTOO/YjHeeclV28maDFVngtHCrhHDcqDHHKBPpSL/u0RE2YF6wCeMAXX/7u9+GfnFzcxvOsb8U4mbfEr8yFmb4IQkbFz9//BK+ZZT6wND61sBt3JAG9Awei3plp6zcXLhn0fqCLzvfecrR+194YPTx0+fMj8PQ4oMF8P/l3487+DX2iBbg0XOvDtCFfirnbbcJ719SAIwqqxikfXfYxt3tXcaG7W4f+rh6WePLMTfbrE/U6SntHa5ry80QEkHABQCBRwwzL00sKN3YtVNYLpxub4F/2IcbFx0zgECeC3BtcxF9e7Pm2L41AC1ZL+l7bvhp12dsXHjy0Le64qYj7R/5cRqlB2op/GDRQp+LOovqCT/FYdPnUp5vecq8ply7UlJ30laRl3Zp6wDl3Pv7r/Hl8+f4+PFz+MfLz8DTTt6Rk7b7Lb6/2soZPz1RT7yyoHx+ZrMCG5dVwKOSwmZTCeEPreLr27jZH7LtOQ5ji4wv3Bu3Y3xAnwf84RKRec64eCLG6Wc2c5j0q88CggIiyKW2mYmRx6jwkTLdQd/QohCHM8ZCuwtJ3yAwN+YGNjbRtxYb4rx8KWPQph6Ug/665tY5a5LEB7weHNqYOjb3iZNJyHnOzRRISn1voGG728f6gDJCPjf0Sd92uw/nlVJBWXIjEnKoX3AeYs2WmPiezbe/+7u/jb/93d/H99j7DjtSn74B8pO/dv/2q+/aqHbnzL61OCA/deQffv7w/rv4ABxx2m+sHYkV4o8oLLCe4unhmY2EY+x3u/Bvpfzwm9/gE3cp08fHx7hnw8FNf/mXz4l8ov1o86kfZCsNr5mnJuy7rDK93ccOW3HT9ubmXdzRjB9b9D7yoEZ48qyNu8lr/PTNResf7fVE/LQZT8Wvf0mzc9zIfn4+El+eMlfE9bNwQjMevb/7EDfkjPrms8rbVpQ5Y1LH+Iv1qOfMjOK/UsJx0vodtcAdDzi22GYJ/Is4IE3mHWXRt5r5bdyNkbbQl9ThI76jnvRT4+p1oW1M2FAzdUVogV1BCPr2Uvur2FZPu4DHBa8wHh8f0v+0WWP7+/cfQppubu7ilryxQZ/KEvKAF0n7QJ/6HrCH+fWVzSMaGxELuLpSYkcNd3t7wybeNjacW+816j7Yx49mNgBeQp2eiBnSwrTkK2My/pg1JXWl9V2pLQabdSRHZahO1aGx080ha3YMCvNd0NcUZde6UwAAEABJREFUrjmEJc3y3GoVdeb+M/HE3CtPxQE0fdH6yua5svd+9zbADYTVTo7kiGPGUWkzTqhbm/ZqHnaDCJBJSw+9+tUBW92gY3HfPz5RVz5RQx4J85X6tyGjFs5bEIT5QX8zHj3cP2bd6YZahYfWasq/MM7Ygagj+KEctG/nGZP25NQdcUeY/lrVRzZFf/rzT/Fnmptc1vDagTrcM27cDtGIlcJ8ZCNM3czoswB7QMfG8C3xYdXpPty8N9543wYRUpQ8K/fJXIWNzeQXZZMBiBEMQLTaJDNKRKs1mzCUuzk62/NDbl4pT5QWC/W+PJqr7x++kjufgAMMtOpcY+W4w9awkQGYIzTbP+Hjj/Dzhc3uCX7GcYibu9v4jodLNzeH2I4b5NnRWmjnysw8okzlv4f/kVgpLPnIBh+wlawEn5UbTv4FfMtfikcTNnJH6Dg4O+YnAodGeuaoUn6hq6C7gkJrjtWJvK9SbQZBBuQ9E72BwCJht99nYtMhdNgNxqTh88CWuDLzhHLKAKUhaPgDhrbZ7DCaMTS+itEFH5OHTqegZhY559cjhvqLibioGtuQhfiOICo8KMYJWojzQEKRhgOBVzp2uz04tgSJEZ4apBMAMMqcB06dWNxeg57gOuVC0fOO+0lLX6Nv7KxDnIFVp3JOo2/g6cGCNet8wmhDTX48N1idSb4zjiPP0ic9Iwkm9QGSNozQ1qCLC+BPOP0p2xQneDepHJGDBZ9SUP4mGXkzWY0kB2EIv/UNWCPBRZhj0uEGR//GBxhSbxX++9rCOdIpP2amEsH9oLBbQt43yHfEeRu6ShjMQxmMWbLJ88RCX/ugxmbenBtYBvs1iKFzik2DvAlGHs5cO15Q6rIiwwp9V1o6iJQmIjsyKbQa8mwg4daKF5vNp4vISbiIjVtIRyI4C4La2iIsgJS/dK+3VpjiLB2wC3cAcEaHK10VO9JWKiKZow5cE+A3G2wIOmcKEosrA33pS7iBaTNBQ1y4kbMASxIm9C7Pyin4JF/gUqe+UWJiOZGsvX/ETiYSKwxH36ND7GIE5wYdDMjIudLbFWyxttTziO5dRCkfE8wBHxzT7zbJfvIDzcN1fulDX+1KgdSZosM2QRnDGacObNp8dKtcMnkYOJCThbL3K3wDAhhLFtXiSSD8gL3ssxDwqY9vOugzysVi6f7rQ3xlsahedts9hewNMrzJIm3AzkpXIQZkwJIvbW+D/A+7fZhAR44Wax++/wEZNIh0eImCXLpa0n/9fX5xAiJ2+2184Ol3bWs8SzmWGj38dqVoZg6DTWwaPv2ZY+CxW8ngHnKCMf0keeX8hU2FzxQFjyyIjZHqEErCp5T+7SqbNK39S/hEDIEhG3wCuxDWBTgLTxEtqj0fLSDoe6Fwcx7kJV/FE6gU9xkb0U7mhAFGeO5KyXEMAYU6AQd2Sid8YisUTtrFDtswBm2Q+5am/LUvC+Me+QCN+f/IYmOKp9cXYvYsyKi1ZQwdiQXyBInwscQM7Q7ouW/iV9Y9ckWMwPH+nIWeNq49HCkmTjR5s/BWv0MTNjRyrMzdguO6GNK2u1JEAQ012tsYO4yrvplgDJHPhQLHfmGkjQJLeWlnPuzwrYjj8SVcoJ70NWKIBal6cJ5j9elsMChW85J61O4O+JY8bvBH6Ui7hNYBmx1aTfqUTV8b5ys/feOcNtCUu3Bub+/S1it82Zwj/WtDAyAu6FTZNOaN4LCtOtowTN9dKOBeskm7NH7PQui7778LN4OG2iILRmCpD2mUXnF1hc4o6GUON3Ner7YGIGWprV2bNqnMjpl/ZuziyObgE3iPWXxrg+rSMU9Pj+nX+jxExu3tu/jbv/v7cGO3g58F+MpY2NKkjrpao0Crfd5bNBxoY2gKQrpHagSb5xV56LCOVYfWL88vV1rEEBkTSqkJwp4Sq7zc7HbOCf9BvVHBvdntY2fDF3yaXorzVvmIT//w/ha/cTxErbEA+zlix8Iyz2HssFyiwss6LuiCm7TJJe9FF/lRXifm26yfGMXYOeOW9xwkzFyIlBIb7GuEb2Ou+gByFP5p/+rvnlh6T3H+yJPXGZ9Pmz3sv+Uwx9svbBfpbrCoN/HYlH22DqilxjDU2OzHjJvae+oJOor3oEV9asddIFfynIs44U3IdYIvc576CT7Feeg+dXaZw0WYueWAPBs1kLLqCngZqx8639hnbrzWFdpkG1pY4/TQwNDwLTTztbhP1AAe5dN7pashzQMys/Xo2TwtTUkntozAGdMDcxMbnuxLZ85lrPJ2sWl9JX0V+iExOgdgn9Y2nm7Ive/f3cVvfvPb+OGH7+P23bvY4Kvalguwr+jkiRwhP/qPNBYmtr6G9mTtdksseOffYMmF/j5G8r1+Lt3Ckq6Xl1f87iXmy4VN8UP89re/ie+++z52h12o08ypLOj0Y2Wg7ay/IjJlLXZSL/Ds/Wd8ZUJHkAHv1Bgb7f8Q2rk1jDXznrrZ3GA9EeqYmsqYeGKe/mauc3PHaxeULtqNsW4iJI+dXAa5Yc4YYd4/T6snqoNFGULAUFvcwr9yUEcpa2RT0F9R4Iy5IExxy9MFPXtNN+ZUwvGHm334NyLVV9IL6pmc5AaVsgk+DTwbdKVeh1rhqFCnTuFDAd9wkKaeMbsDckCmu90O2I2ZfMEf0Muk0Iak01axCe3VuKeu5dE3NpWDcf5WnSJHfUX+1GlXfokt1lHWCaN+0Dd8/xjq54SMtWswh3NuoEm7r9A9DpsYsOkCMeL24Yy6nKgDZuKMslk4ntU3cDLfWlvCg35Tmasf6RtR9N0Zu5pSRxObw+oua2nq8xOxzQeT8iMtHbT3tYEZASMPdcJiLtST/ulxWf4xpukcy3yhLaGPOhfz4Xxh+AyfU+I7QZe8Qlp0CRV6MJGZ+JV1QfYFKWwO62/jkDY6UhNP2MHT00s8PD2xTptWGpChD0ukhUm494KO59BefQjpUf7U3YAsVxlErksDXD3ykGdrRumyb2OeB588aPP+KvPnr1/igQdjD0/3YQ0vnFHboj4dGT+2IXE/vTx+06f247iG/nbkssPhls29bZjfS8oVu+iKKEWV86XVWHVCl56fibOLcmfEQvOrHThfvcpXAcRqFy+RG+nUOvN8ZA3DTATtPXnUZl98aw4dS1swT3gVuXzblOK8b+gboBM6dfzT03O45mr037LGfsfGtfFiQ8yzz/njbowBeUiTMPXBUktstiusBTpg0G9yA2V5dOy/lPYm7n/37HagNIgVlFqKV3TwVSnZcKx51rwWFg2VpLCNw54dQRScRk5y8kmBQZtp+XZDuRow0/wddAOaxm6SNDF9oTh5pcBU7zsc5JZEZ9NoxPnKzrfjDNheF2hrrWZQOBHIfar1grNreAv0OUbcGlXFSD3OBBN3stPYmG+wbzhuCXb6mWMxkY3NFMdo9M7TaQwGBR7IKCTElgm41tVYBwx9HFqIx0Ld5vwH/6gXPHkuLRElKmOl3STg70/7RGDGaXcsvDYGeZzC4PzKoippRSCbQXwjc2uYELpSACXVwMtT+uHRoCZNI3rYU6j6hw5d/DauLWqVSQZN5neOpxEVcbIlTJwWkgYR+3ru+WslAwvNTAbMCT7CQOhZwMh3j9O22lImJtYB/hxv0BIOU/iuQdagInxhTJl4pgz0BlJ1b/BUVlf9mbgMyOpWWfkHfNW/tArDjbEF2Xk9EQCFeQLuCV16H8SrnKBd2ajPmSTojnwGcJKZ49SHdnugSNMulRFih/wS6hIgJIin/GPJ2qmBUel3yF5dFeBrS2nL9w/5pNUnrvLqPe0i+EwE0iNNOgtyM1l5X5udjieS1JFktC4CpGejTaC7zXYbO2zDzYzvWbjZbikaABnnM3Owf3UnXO1X3sTvH3j+/Olj+LRd+WlTLiSc54IZcwTfKd9E+vzlaxzzaf1L8vp6fA714Cbc0aKQJJH6Qb4LMjd5Khdheb4GaHtKuIExtEpsaNlKV1OWDdvItxtu7kK7mtHFGXja5oFF848//BA77Db4vOA38jMSC1yQKksX4drQiTnShtjT5zbA1e56cCpPadGOhK/tfEIGPs1QNuretyGU0QRfWchoL/IE3r62ePfuffz42x/ConGDDsRf6Zc7k6Nwz9ibumdK8uZ9/cCj/nfL0291tIMv/a/W6tAsxKVtwg4ekbcbOl5Lszan7R6xSwsc8cn/Fv1vsAMQhbbSlRJufEhX0Y7227i9vYu1uG1ZcDyy2fSVmCqtW2SqfA+7fRYy949fwz+qaUEqveqkf6NPvlLObHpo4/rygHxBSdE25RMyn/LoA9K93W54wvMhWq1smHCfxaVw9Sthasd1WHlXh+rOeWRzzQ+Wyhp/0IHFi0KqraZeS2EeQlHXDEIcJYx/2pHykK4K/86hevGbYyq0eE89OLYr4EC/2v9V9y5I5DN1aE5ijmMtzDyu8YKIIV3Y25mWNAMLtw8oSbSe5wk/uMVP5gBP/qXbwjj55c71fsekwoW0KxvzoHpkJqP4WglzKNGFceWWuHR75xPifezR5TZtsoV8lislyEk8+oy/HvtK4eaC62I/xbL3lL068HX4C33SeMIO1Zd+ccIfhalse+RRCnoYaqhDbXmz3Yb3YS+LdOcHH2uFDX76Dpv314wcq33eQbPjV9xz6vo9xaBv2W33W3xhCp+U3n/+FK+Pj1wzJtZcrH7WmHXMedJ9/+VnNpSeUAMU8GUo99bN2o/4+B/+8Pv45EYrT9mVuwZRSs0YpD18a+Q0z7VtaTd2GvNhJeG5CFI/Xhsvjzy4OJGPzTP29a3FDl+SN3WGKqN0faxzSvjPWLRNXe158oncGKQ9uBgwDq2ywxAE+L/TvMu0hFvgw6Zd9uimQkPSH9g2OpaWxkaJ/oET8BR3DnmqrSb0I5sDnjT0NNKG2kJ+tJXpdaasKdRwNxlDzDXmb2PdiThgbtZX0raImZmTebLu3Pk4ozejV+RDAu/JX8ofhNI6Iu/dfhs77Od6tF48IJ+8PmxjsxvDOmeoNdIfYFyc9+jSt1HUUSk1RuT+7v37eIdtHYitAxtNq++AH/t9fnwhnz2Q1+ZQDjN2Lhzp0veP1nY8MedmylV5eq59ndCzNZd82l7wIX8d8svHT/F4/wW4j2H9YYxWl3KtroWRMQPa5Xe1AywDvWj76uFM/DlSw369v4+f/dUp8q2+NxLXfbvH5ts91mw75JG6RQbaSf5qC7zpvzZjkXHdekP45mWwxc3NLr5jg8k3XvfIRr6en+/j/suXMPYtwAAkvrvgRy/UXsdYoMv8Kz/KSngTMW9irOfKRTuZqTHO2MKZeKE8nSd828Xx3JO2GZ4TFn04aqz1k6NoGLR2pazcZNnAu/qT16G10Ka7azxnuPOzcd4VJnOUT2Vi8zy6QI/eWOBnZtPgBT09xcvzS0inN8VzJl9ba2uz14196YRcJxMjarjhCLTMn9qdf7vkM7qfiP3iU87CuP/yKQ+0HyoAABAASURBVGV6nzbxkH8QWD9xjLFjg3+5/hl3W2CX6FuL7X6f/yW6OfqAH1gTyJEx2lpE2/QPF8tvw4/7Nzlo87XWEK768Y2ST9jOI/7nWyj6xkS9cDqd4p587xvTX4in8mhusS748ccfQrsaWetI4wux7IQeZ3SvrY7oYQ9N1lFex9tHu3V86hRBqfMLc2ZsQ10by4740yu1mtemLedLbwfNngd60yc245b4so93N3fY6YF2Gzd378L6yDrMt6PlKWGxTpuxH3ELY6iN2DGGm8nK1HyUMaJTgm/EBufkBL6E/YVywTMadF9HqNtSahhjPK7XJWOfuMSpjB1fWw1r5AL9XntfnOKWF23YsdJrrSX9Nm3Fue/hLd+y3R/C+KAtKiv9SZjb/T7SBsrfpD8aV9wsdTN7Rpfz+QwPF2z4GPesKdSx82z6lLbqubRd4NH7thk/lQ/7kQjiL7GhXlhjZQv9r4uSNIm/EZtbpb+seUSdB0ZYa40Ru9jud7HdQitxNvic9aP7p/jp00fo+hrPbK5pa5AQrfXh+JubQ84FjCIOYV1bKfiZuNg8PBOHzROrH6KrKNBbw4/wlPmSQOz55+3yzzv+6q7LX4Ij1YAe0ik0MBta+SekpHJQjGO97w50I7jUvmYgVdm+ubIhqWtMGmRPQLNf2IXzoW0AuxZvBoAnngq+UFwsBBc3iAxGG3ZCdR4NRAcxUBpodKKVoFVE3veeAUmjWe9hexhaweAMQNJpUhPXmSdMmFroxN5zvMnU5O+vo5wIjhcKB/s75ku3hZVOZ5+w5EHevl2Dy/Nrk2f/noLHa5/zxCdu6XghcL6wsBaXwUY8thnc8mmTrus8k4Dn2UIoJfXUg7tDFF0pwTeTxTC0MPHtdofo0YsyMpFb1KXeIOrKj/IUlwHoKj8DxdBa1P4tODDee47lNHIXvVaFHMIpIFZv2kCphXnYAn32M4hgtlAoUpRqPIHkOCqbX7eF5IJZhXMqMBgVBgg3IFxwqt9TJob5W5C3eBGGhbq0uUCesSFpTT4LyKCjS3gWiTOFwhRHkqAbTMqFESlHC5GulLBfGLESk/QY2F/Y2T6yUSMOaZQvdWWQ8loZutGQDd1KVwd+5SOOUwa9Kc4US86tyLeHrgJO70uvOL3uWwtlX6vHmk90BjYHN+jTQnrA3wCdck1esRntKM+RkfQe8acn6NDO1l9DWN/gEVe2Nx0YwB0j/crbpKZ8TshROegP8qLtXJiTODwin5VmoF1PICr1X2poy/JiM2kN8DSQVNpAEsB+L+jbad5vFD0bCqbaKsBWPXliEso+4KorE6lttQM2y7oS+o66M1bgAZEbUlQjJrOJhKWvOReS80mndmTfTEet0EJT7vIlf/rNYXsTGdMK93sa+B0zQ7OynZDxTHNO8CnosFOXtNZabOHFuKg/eF1rzygggFN7ca7J85lNa//nA+EAYi3Is+CMqG+wlJlwCjI7cU9AFiKtrbKS7wGcQ23h5pu8Jo3TCfuIGBg3DNwbhjAGiPOFjRrtI+kWcUFs0CZd4nC+dBZoEDdOkIuqidiY9xjrXPWz5ylPBfeMDU7IWxmVgv7B29cahX8n+idot5m6nStMccj7hbkeGRoVWPLUlbUokSZbMuPkrjAGuKWGnysMukM768FZkYd6tFWuhS2/J2iYof0MPScKTemRbuE4rjHP5nkBPyaO0riroXJATJDNz/VLz9tXewPuwpNV/UR603fwIWPT26hvB2HbenB4BFzey3imLNK2zonLAs6NIHU+4CfyZ+tKIW4RSTjmZPEzL/GyKBCWfOc9GJGm9J3jay7WL2+2bJ5ycZOL7L5g9y20PekKFNK3FjvteWiAgtLEg0A4NbYVxlTuHQ771e4533LuImhgLpPyK813+WDnLjdFpO2BhyRuKLpp4FtaORBalVnmdGIYmHJDw8W99DtGnWsPVz0Zv56eHnJh+4petXPIlHxkyAEZ8fUEajl0EO8Zgy40fcZ4kXDBnzjon5GntIj3hO177e0CMPV8sohlzHw5Z35b8RKXuK/fan/qr6tvtozdmT+cuxqWmGiSw2HtS44hsqDfGh322zNfnDID6FDuXQEmc9Qzg9ex9NGFaIRRoponauU25xyzrkIn5nd50Z8v2FtBFi4Y9bvgI/xSKjxNccSWFmwFE+d6zo3gV/KKv6qpP13gX12esHXtyFxjjBUuoKIfyF82bHcDPSN14bjZhscNOU0bST3CY3yTQxBvplxgvLBRLlxl49gdc7Uv46u+mnIB0Uof9KL/q3ylW/3J6wnZn2kz/Eqv8BaUeUHPXk/Qv+pmgc9LxmLzhPncDSQ3UeRXW5nQ+5lYYs0hzeZmaSvIzJYxM2kCA/BnFmYn7McN/0c254/aNf3O0W828LRBPkOrUdFTqhFZMDt1KT/fGjRnP0eozPvO2bOodGPs++/fh7Bm6lzf4rr/8jmO6EsZKCthez6jU2UAgFyEetRqIDtAnc1rZSOvExtYE7WLMhBvVxwFBAZ5X7k4l0tA8ZPb2q59Vxl73hWsjTiDUYb09PCrvJSF1465NobmmOu1R3mXtwWF24ST/chzQifGAu1FOiEhGvYOlWm38i0/EOiUnCpO7b5gf45fiOHOf2ID0PocAhi3bkz71uIjC2DlmjaBHrX1Cd0aP/0tBwHXoc86XLzCNg5Y48ijdjvU5jDI0NbmrEld48iX4xOnI+Bp1l7RtbFF3nxDVbvUhnyQ7KaW9GqnD8RAj242OF3ZGof095QbvnpGRqvuZQtdrEJ2OFgYJU5qVfV54dwbyiUNwhHIfcaetQVh6TdXmSrLa+uKsCPt2fpsg9/rtwfqhdsbNsRuzRcjfj5H0sxa6KgcoVG/BRViKDm/9o06Zm196qlQsCBdaMHS3AdElnNIjzWssgo++kVNOhgvQPqi6/zJlTPzNH19Rs5X+ygrs8BciAU0+HWkcjQ3dl4w3fHyL93qZiaGqL/Ndhu3PLjZbffRN+IvYy/KklZrDe3BB+wNO5A+yxrXetcYqj6Vr+tRY+0JnQUfuUBrfD0r0BfQJ9+2Ke0o8TAW4YX0uvFn3LU2LPLFVG1d3AP4tRGHm3/VIyRGV0rKveE7eb8LhI0c4O/p5SG+fv0Sri30N5uxSb6sB12f1MbaHgkzK7/aRAXXQH9X8CWQKCvlJ07vS5NxwAnygMgSZ/yjPb9ueefXHX+V56jp3y1fiwrzfbw3+XZdwYZKaKAFpfW1cl7pi/XjOKi0347VYF+yCDMAuZup4WocGqJBQAU7vg41OhzZedqkuA1qTyyI/L1Nd4Ofn59zR9+NGeFoMBrbRIBIByFYuJkjDOmzVWm0tRq9R5r9jrFpbAuJb8bZPbdIkT4TucY4Y+AGR+85HrajdMjBCxsB50gS9L+kfCGp2qRFfq/tBH3Or/DXWktnHzjKexEGctbYsxUcBTkqO5swDLzOx/oJjkv4BHLdnPGplr5f4M1WEd0KkQzO2DnyLSeTEk9ADBxHnqyeno8hbAPjyQKI4J78UsQo14kCT7wWOI4Td/LcG2BWp/e+mwJ5nwQZ188b7d73noFXOZqYKzwP6KEgxIoeam3hsefc4GewaPRlYyfa6w0LDQsi38I4HG5iZPfaOd80QOBABYgGi+FcWi9v8vZcXS7o1/NVMiV8Jb6Cx8AsLer+RJEo77YZnZ+QwaO/csTTFf/nKBfJjkk4HTCguY0DO9u2MYM6bJFw5rR336h4YVE9YZPyH36g70JTFuxY2UPAVp5zTCS7V+xHum5vbtYnIhRwmazBJ961oVPszWIj2+M9TyMfQnpd1Fs49j1yTVk3nqhs493dDe0ubjnuSUQjsm3cV7673R57joShzpSXdui9gV3+UmoWSs/Q9uzTV+hcsNeB+Qfo67h/eZPvr/kqCKPE+k9GYTt5XXnASLjvpkjFJ/ybOD7t6jg3Wby/vWOBt/BU7SGUibAsZJUL1o6tt9AWLJwAmglPm0388ctnxqdnbEF92qsN3767iR9/+E34JpznPXr0XkgPyfn7H38TJmrlrh/n20JvfKc9YxsWdhMJ+GoricNr7uUY/EicF+SCqCQRfuZ8WmwcUwbKVzmLu9XqIZ7Y9H6iYDvir47Rzr0xIzxlUGuLAd3Vfh0/w9sETn13AVFeM/cZu/MpkU8n1anzfGtovz+EMF0Qr7bz9pZFQarwLy7tVb7O8COP16YsfDoJKQ5DXOiWOcLWJ/cUce/fv4uRJ3t0g6fEmDbCkz6Ku91hG61vGZOUwdevn/NXgpRTzwQXTArqTDy6vCGhGzw1YXUFIuHRe/Jrk6ZH5UVskyhtV9mti7ZgXs1Yq+yELe/ajD6i7OXTewfs2OOErz4iu+uCbEZ/pVTsbW0DehqQ/wYf0k5rJR4GoYdWaNevulMXFmvmMBcJp4wvbHgDc6EZe43rzhF3DyyPkYDUJk37RQ9uyD6z6L2//xqrDx4p7Ijh6N74mjJhrEfhCUNery37/IFcxeEbXtqDXW60fGFBaMEtzdJuUxbaCSLP4q8gB/t9K/AMTbXvFSl0TGyimoeWsKgc0Lk06SPCzznE0q6U2BwO4VuVPn1W5uNujLbZYNMjrYW2FPE3ESmDSMEyjTEjetxmR9ojT5ln+O1bZU5leMm4K711aOFG0/pWyPsQzwadCVT7UJbaTcYzYxpPLOVdm7Tpv8FH+8p+FucexUs39rgSd8L39KGv6OQz8vv46XN8sX3+HL5p+eXTx8in7zyF16aEV2GmIp9GXJVXbdAGA+kXyn/FkT/DeObGQsoTm1F3DZ4bMHI+8FSCduxi8YRc5E9aZ2xDnDZ1AOExDC02u0PcfXhPDPw+DuQZ5WUtVkB5Boe5dAA+1kf8/Rq+9fCnP/8pafHXUkqpcWFcZXPCTcAN/m4eNUbNyGSieS6cvMZWjmwwWhdZI2XtRnw8A+OCPQaIfZDVw1dfK2TSQb/0n/BHeZN/dTcRG45sYpuLXXC70HWMG14L8FyoS7dx3toy6cNXR/SvDKyZxNnBwwA++exrg3MWTdRAxkqbNiBO5a1+PI7jJm7e34Z+U9/mCNN7Ho255nx9SV34RkvKFh01ZLVRToO4sFVkdIIX9dtzf7vdxwE6dxx9sOg97eqnnz+Gb+K+PD6FNBkvxKe8B2gY0JM5eqg1Wq1R+4oPNvLXTdyysbpj09XFnjyKy1z68PB1Xaxh9+qnMm8Dbv1ktx1Dmjv6rrZqrPCetnIgxrthKL/SY0zSl6Qr+Eib/MCSYSOCkwaNreLbnPfCpWmzE3bhXGOj8eSVGJ7xjTinzQrLRT5g0zfEmX0pwwjt6KojdW98FZ5Hx3alRK1rjvJaXm3BR/tQbupkA8/yv6HObGw+ajfKsfQl4548uDbxtxDu7t7F+/cf4sPb22YVHNrbTCyC2RjgzSafJ/R7j4y/xYGffg7zsTQ4BzKyjncT24W+fuBSy/4ND8X0SWHIW46nZNIHhPGZOPOVulRwUJCWAAAQAElEQVRfb63GOG5jRIfy+cAGur/eqW6Cj/JXbifk7dvP/gcY//A//0P8+Y9/iE/YlzIrpRJfjbFj+NFX/TtUP3/+FNqM7Rle9B/pr/ApPnPgIK0dPstE8SuvVhuHa9+aGxAVfXXdBPOC8SVK5lY3fa1D1UdPbKQbE4Fr4kDw4YyffAGJGPKeutf3pf+Z9YwbqdaQ9mk/jA5tRJ/8RHz2zT3x7cn1N8S9EbqldyJO+oaN9aN8Xud7D0Sh/CfikDFc+dmMPc8vR/S3tpQ3uaTA126/jdubuxCPOOwThzTpg9rSFlvbHrb5EGWD3uS/sRFujXSLbd3e3kXWt9i6dKhL44p5Rvp+rdOJuJX2p6yQT+h5CMk+47DzlYU2OaC3Ad0oX2Omm4valPe7UqJvxN9qo64RBnFqRj7SfgG+sCbsyNyZcqDWFMeRh+DajOgrMGb8QTvRJ5S58yTLc2FZEwWfvq+Rbx21ljW8c9z4qlynPSCTgm06T11kY54lggfh/9PjevXX+lP5/h+DN4zhSkhXUM9bCynEcC7cV5k6pwHe4K7TvBLcVaJOoUEII8850dCc57UGvt9uomKMGrTF8okCemLXVcfPgACuUmo4xkDsPA0tG/C89h5RBztZacxz7vmFTA95T3jinjFc57/dYPg6D/bWrrefOvI635l0wq90itNGD2wumbg0eOkP6JUvafo2hipphVDgo0Uj+LVaoSnWwhqeDdwX4H+bg+AMAqfXKeGv9K501reEx5DcXzAxe3/BiaXBAlEdzMgx+IAeOmeCHJsKBBJpdY66uygLiypwJ78MNkF5rg58imYRl/Ad86smzer+2/23DaLk4U2YHfi97kpJOfcNXdJ6eLANyGIgIbuIVG4mxFpr9L1yalFbRWY17O8KwrUJE0F3pUYGvMY45hRgiovbfFfNeZ2FjveZY6+8zPB9Inkb4A3sLyS+eb6wn4aM3gKi/As/E++4jQE8cAFsVAcdCYdAiUiiQEsVh/2MmIXBvYmjsl7eZKzsZ/TkXGkTZl8bZsUGEbo5senjomph/JwNeuizEFPewgV8fi886TOwC0vfUI4WwzYTdm01EEk+JQFBvgUyQZN2JW8dUHoG1L6EsoOJtBMTmTDpDW3NAO4xED9TBJWH/GGfjQtpXu3lzWaxJbqByRQFX4BYoAl+Lc70CXHl/3qFnBxbK/dbQ68lxNlDX/DxCZuys0kbXZB7RSwkm73BvJq6GijI1R/awk+4j6JWmdfY7DY5xmvhrXKZwtiT+mKs/ZGfK93QVrFF+ch+meKEa+nuOYIlfVp74k6ohwa/3k+/hzfpEba8XMDTFeHbSys2fgB6wZ/UkzqmB36BSD8/83skbrhotalTfWu33YeFvPhStmzkWVhcsCV9qEKLPMvvkXsepcU+tISulow32qCFgzGmA7nwXOxsKKg2b77QlUrxvLbCOVwIgilI4U33JXnjDkdYZQE/JXxxdqWg50pT3yucAFf48ch9Tx17pAgx1swA0S/0hZQL46TNBc06lp9dga4StVXsv4afHr1ZgHUchWecnKZzxkSJ7koJF1y2Ii9cl7cGQ6wcETy4ncsh5aS9z9it9qIupUdYTItrU79IA6XyhVZhvjkkMILh3AUgPymOlvybSvKZjcWSBau6OOO3E01cyzKlPXdM72uJmq1G4Rj5KaAooa60P++DIibinfTXWpnTQvk4fCYWGu8tyryvD4tf20tGmLzyuYBXPgrdBXhTNnl30/CEPXouY7X0afu1r6JgYXvKX7FQZspgxI5aheZYYQHQsxxbCv3IaoUVIb3ekB7p89xWui7/VsJIoe2CrnQUtCjLedJrc7zN8TbP1dMFnrrCeI6OuzbHiG9oLbQZwKGXmU3MFzZun2gPccQW9S31cYLnIwuHiSYM4QtjbdgMJ3AYQ23ZhKcMwhPu+XWOc23Stt5jFvzIU47xR/xC7xUy5K9x/S1HOF89Ks9GDt3t9qEO1O8biLT52RxETDhhU09Pz/H16318/vgl5KeUmkP9ARUpB2VSSk3SxCn53uuKP9cmTucoW3nJRg1i7lIn0qZtOEaeXZyY77RxmzSJoGLHzTcnC26Hf6Ws2UyabOZIaBa2xljAP6Aree1rAzSTVuEkOfLiGBuWC/rVhqWRi0jKgVHg2TGt1XxLrQGTbuCtX+9Vxki3ej9iA2f8ybs9A5WxR07touHRCKrjTB1qnxvyUWOx04YaUAn6Of1HWMJURgyH7pKtKx7tUSrSvWR9khsJdLtJY/0k3k6A9F2/oAb+ApwI5TnAj3ilU3q0B2WgqAp4zB2jdRitQafxFOzYypL5TL4F1pWScbIUbITzePv0taadrDmmhvpwvPNsszEGZMZuF+Df4gt94k8wnOcRuNc+bUK7WfEhB+Coe9sljbCAt0WtNuSacx23cFf+SzR0Wnvu99f7Ja4faVPuxjzPC7WQGx4+hNriO8qkKrvaotUaA5uMbiClfMAlfb5l9cBDnQc23awl5U+Ya6xe8KljPiyUZvFKWUBCgy51J3/iN745TxlN2JY2cZ1jvBzZRBigRdks+G7KFP+o0OWDVfvhHJuaM0b9kt8DVRTkVPMYfOR1nb9kfBPXEb+yXXH2wDVnKgPtV/jahE2625UWJS090ALoxFEqDHJh7joRa+RL2oTxi22WqK1+syf9qzAvj+FoJAVM/V44M3CkzSa98sCwzJkvPNCx5lIX4jD3ZR3cGmECHomPbmydkOt1nnxUeFzbG73IYLK94cKJ2AifqVmmlJMySxor9sRcZaTNi1NaHC98YXdlhWm/PucYW2WuMu2Z7z35cc3mW2fqzE0WaejKOl9bOENTyoD4p105b0Hu4rM5sisFWYJZuHRoT+Zl6cEC0MsvspYO+1LKKOSC/rTDheOMzG3S8EKc8xj5ATaG21izjdSApVRQr07rzwtzHSZsQCKzGZl5J6LvtD0eKnDjQuuhtSGHhj8p/y7IbUx2tI3Tty84y9tpHrr8+df845+w+++C0YLwg5IxcSH9C8X7zBOYaT6jwAkbMZBGqKirc5q8fQLi0zEdT6M1kRkAv/A0TCPYUOTNOJIFgLBPGPEjhYbzApzv2AH97W9/F9+/f88TFwqVN8PFqkKHMejoxD7l8KmULZ92AFd4CwYnTV3ReHQHGsZ1MUnQThiyzqKDOs45OoWbKi6ukkYS3oEnKMLdYNQ6JSDejBcD1uGQh3NN3u7Y+mTTJ4/SVjHirhRvQ7ZyqjHyFEl8Ot4rBaLJLgMgw5TJBjwDTfwzNE7IyGMAp0cGHY2hyH4mmB9zB3qh+EER4UfZ5NEfBoE88gPdiVOHdUPOc2UoTHF5LZ4Z2TA01GU+lQMfs5N+76snj8pXPTm3wicqy2JAXi4IaYZucTnXMdKXQYR7C7oxqTkOtjIIi99xQ8LC6rjR+kqCbtEPLfH7O9EzcIXZM05ZbTbb8KlzrTWkVxh9qzHuxtAmtI8dO/6ObcxRjtLvH74LPrUWFvvjmrxJCIVrxTZRtJs4nnia4vj9fpe0zNCvznzaV0qNw2EbFgUVnI4DZKh7+0yCPj3bsvD22qIMRtDblEn/lScGwnLeIlImAz7fcPOtBl8jPkGHu+36zj1FhE84lBtDYWWVU0TJBB58fOLhRqsLf5/YSKd6uKDXwv2KnCqFTI98Z5CJ//nxIQuR1BE2dwbnxfFOgK7SBQvGFiNPyuRJGEOrQGOTkiIe9Ilf2dsyXDCneIOmbk3UR55OH9m01Of1vQmf94mf/L///od4z1NpbVI9/+H3f0oZCU+daDvycmJjQlmL3Phi82mCMJSt/Stez35pwrHA7bEBbdR5Pk3xqYqJ1bkV2Thjen5GHhMF7hytVuLPNjcN5AOh8yVh1RK1tfCJ6QH7ur3jiQ1PlYwXDZu0CLTp0z4RaiSz4COdR56GcxpubA7A0Da1UQtL36DZYi+IPfFLayDDHjo8av/KQf365obhZyRe9LUJMirjxoyBbBigR+OuOFsPrSyGpW9oNdzk8Nd8jM1OdAPHeRU4E5sfR57oOE+5abuNxK6v2Kc9GkOMBdLUAy8XBshEu4HcpAMTS9+WTum9v38I/66MMUq//Nu//7v4/ocfeFJ2kzb/6dPH/F92xKlsRuQ4EoMbMqoAsz/xweMGeW6y6B0lP+Oh9Jh7ssPxfY3eVtZixJhjjL/6j/eEkTjgu9UalSaeUv5mBQMzaJufhWsaPrNQKPofDKx2h53gK9rzP2n06U+2HrkMtcYADmPABv0M8NQBrtAq98tbAwkym1G/T00Dekq0Wok9hZhcIsoCrxNF/AsyO2YzVs3oej0yL3EzlOE9cNdWYz0Chz59QZsY0KuyVPfqWftIe+ZJv33mAe3eAtNYdMRnJ5p24GLzGrcigs8SbsaeiCHqQjvRz4wxjjcuffnIE+W3vyU2Q6f28Kc//in+jL8b3wAS7+7uiDdb/KyEdPqa+grnhf4Rn9umPxaE533f9jJeoqS874bB8+NjXJBizxjzmYva85VudOhc7Uqef902+JK6ATnfQlP2jby94jW2a5cu9IaGZQA/+BifZmoi64ktdrnZrk/TR+CN6Luhb3HO4J7QlbLRB5kaI7lqe9ijnzWmQrbhiIZ0GX9BTufMmTO6nzMuaMfZkHUBiDTru6XUtDPfVoD6HH+iUM9c4xNrNw6fH/NNRGOLb+Qod/WT48F1ZPz900O8sPmjridiwRPzHnwTilyhPZhrlemJxRMkrsaGLNJPq7bWiG/KwPy4x8d3+beqBmShvesrp6x/XkLdPvNg0D8+fEI2+qk5wrih7WhLjkcgqXv/xyyfsAtLmXrPMY53oWRsckE3J2GSBme1kOdrNHTWc47IsFVkyRj5KXTUWhnTwljor8nVAf12BVsL7OB/Ie9P1+RGkgRLVEohUNjmCxlLZnbf6vus/ab3ft1TU50RQTpJX8zMYag5R2DGiKqZnzOZ82UZTR2AQlR2ERVVwJ20aGuNEUQ1el/HtYL3yb1xc8D2PbsQ9Z9wXMA/YfsF+8nXiTlQfkdo6UPaaSIGMzvYwcvGvvYHQcV774nvwRP5zrlx4npEz1a12k99+UDvFf29fHkO48C3tuVNn7QeEEad5tiqXvlIfPk3tx45yvOGTZ0GdX/dY9X7sWoUfUJevBf14Uza18aQ6k1kUWfK3aBx65cHARo/GmOG1sJ4HXvHRzMcl/YxPnuGOTD4OE7a8/UhFl1lA3ORtYjXRAZ1uJEdIc6619JbsEw/X7iNBPcWn1NO41w9C6Sc0vEcreNa5FXqefurYSd1p2/WW4Fcuy6QlvPFkK18Ycv8ZM70jWHrf9cKU+/hR/87u1Yino7E0BnfPlO/KtsJ/9Fnj/QdqWlOf8xNKLAN6KNhZeQoeGJlZqw8K9OGvGKOUaY99YJ8FG/Qtla17jQ+tsh+a/pZ5/6Gsb4B4/8g598Cci7W1+Wh8hJ0Oj75488/xeP9Q+lTn5W2pQv7IAAAEABJREFUcmmz1Rc7OevW4HdsIW8JDWmP6N4x4j3B/0IMRH0aeekc5pgvn7/W341Rx+YA68FvX55KtzebbZFhwv/VqziH1gqL+v2dr7b6VFvneumiRk1btl3mf+N8IY5bqCdxeQw+xtEb+Q2Amj/Uk/TUbfFAfbduoiEjtHtmdPiRr+IHQsqt/w9N+nNYe5u7xKlvOn5o2nPNOe/UEMpsTeS86LrXeIUdfD3DXOivaf7226cw765yrpveymZecTPQMeZoadnUtf4inoCe89EAv/Lgm4XGBAYNYV1LiKt4n3roA46zT3rCFTx4PD/jF9JasKNtPvM4Af8U9263jfvHh3gwp/hbGvhP5hoHBesYkI/0iZO0iA/M4fzxThELmhjQo/f9UyLWZi3UZVSexoh8geIb149sradtPfwn+Pl3kbQULWVaOQfeoOPpaBZ8a19gPgD4ye0yrobX2CZ/j/ZrIwPMJOr5jFNZXBoAL8+vtYkQV8DCBvGkiUP4osUkaTK21SSBA1HtSVmQlTaFzNDEQNAQbBZb8nsm8XosutDJnmH7d/j1zsLkD3Bwrbwn8cDvmWRtoJk4xIVngmn1TJ3e5HjDp1ZuzUXNgUWiiaORKH6HgY680vhy4ReNcWHCthnEFdDcGlqLW1HJ5XfaLqzEeTuOBP5Ek24nidaRAByZvIRzrMcBXjyvRkx7tL8lCU/YaIi4sDBZZeQCkRrJP0m6JI5xDdQjE526MXmYnLXj6PiR8cGVw0uXTN8c6aqg92hC81iNe9r5+zn2PaN7C7xKGEzU3kv0kJlRDR48KvP3Y5N/eCS5qcOpd3jGng7+3lY9K+/ArcaYAO/tduYQG4q6BxZEe469J4KsPvWdR4Bh+aqfFiMw+veeiWNiohjVATibLeGJY/DRd9TZiSJgIUEO0F59Y9WXRfaYHUhI4s/CY2wmiN959uYNb8C/SfqEjzKibOQ9tB0uFuy3Wbiv+uYOeLVZY2G5g9eEV+Wy6d8WQ46VZXU7cqJ82dEDzMzYhUO0hDhfMIaxWE3mUIy49Il3YD16La/y5ljPcxrDCUq+T8TokcLJmBNmQmdj7+G5sKI9I6ObYupPfN6TP4/yYJ/5waP+6tFmIaw8xQd0xOXkrG2NKfXixGwx4iJiaK2KgoQHFAp7YL/KtOIVw7XZT26a2RQrGpwL0wZsfm3iWX1xE5NPfJ0oexYC5d/72v5hBymUibBYunw2i37wlHep4lz5LQCGduVvIgaJkwk93eGru90hNhR6yiQ9lFc0/NHws8we2eELvEODCm3kPKsNgA+wbsDKSnNY5dUqYvFXfWbGBuqzdIms+ucZG58o9k7AnDjXhqilcHmuT+l/EPieOwZ8R9v4d7aM6Qk/VBdDW+lKvHJRy0hg5d9mnnXxrIyJPBDBPvCLDI7RBidyxe3vKdknjBsX5bd0iIMDOj1yawF/hv5gU2+juIoPdBTEJcIoQxVQbODqL/oct8LPBYcGZOWDTvlVJvXau/yvrZUc4AR35etBWfEtFj0zMamOuIoBuKl3NqhdTPdabCbXCV+23ld80mkyUPSxWzFRHesPrtXxeoEfXX3U68zOwnoTLkhH8U491MuEb07QctyZOU9/k0ZmdxhPV0/1a40KK0zZ37+jRtPW8u841AD+XeWtd/FAuzbqrnPNDVafSOQxd2p/cSKJEmGfM5tePHCCgday6Hvfp5gncEpnRJfyvfKBPcmphITsFXzjvry7uNkSG1s2RDfbXUjPzVrvC4yqAjLEXZL71fsutuT+FQba3OQb2m1EF+JbY23LJscOWYk98bKxY165Ixb3NBfJ2in4LPLGMeBpQJ6p90gb+g/6vHVrQ2vFj9fvjFPetZ4547NzxeUac+eqn9RZycI4lOfXoQSGB+bxynsL9kjS9FLj9enyO4Rf5ku46eMcrmy73T7u7w7FlhtJ6t0LY8BNjaXwRbgQKP0msiCHeU+dGUelb2qQPmW48FLWIZvqLhmKPvmkYhP/0Ce4wX2loQHagJ+mTj7ehXa2icvcMEKv6CMzX8bxJSeJt+YweGwtY0LHwpcykPVirNlQjVrWptUaHX71UcgXPNcXxhgHNvVQDQ07tpPPt/tD3DHv6xdncqD+qSzWLf66vHYXl/BwuOpe/2WDQT71Y8hEIs/YM3omdlqZkZbymFvdnBCfD1X0hwvyBWDqYGiNzZFzNWljZM1FQ/fZYyK/6pe3zcyRPmmKRz+SB20qvUA241g53FiVR/OqfZCLAaIj9BI+24hUnJfviVC9oS8P4mn0ec+WI3xgiwmf2NrINXU0zsBVemb+kJ5+oM0cp+6KL/D+8dpz9TWJB7xDkxoE+XovJ2TvWTFNV725MWt3mLu91Y6o3kKiVY6hrTikp96FFwDSVetdOBG3fjm09FblQ2HVn8MTXqr23kzR4a0JxziBHdvR/Qb5lc8+Za38xcaqeNSb4PLgUZgJOSbwOl592AdD0F5i7D38Vb0tG9DGhjLNyBl8hJfXRL+O78B6tE8f0VdmYxBYYfSRbdmjR3Z8sXdk6OiwAxGQxAtgynEXjtKip+55bp98lzz4uOdqVD68r5+5YetDKHOJ1+YXN6HEo67US8JvZo9q8JA9Oc8oPCi5ZatrdT114dZ7xrEyuhm2Y4Oi9Aw8Jof3qM/QnNOj4lCekuviMfCBwbbiGhrnjGgeW9YGlXSVSTtVP3xqr3f89shayBrD/pF+m/o4URsZR8cTD++BUWZxyBPoiXUsCg39xxrPvmT8bnfPJvp93GQACvn5CS+OV8e35hhbyQIuefDamkKcPliWN2nYTxCDC/nAJazyq3/x/sfm/R0+YeubMbSPvGf22DCnqnNdwX75buLUPh2dIYf9I+fJufqwxj6jB3nxXmK/aeoKRn1hDpvxa+Y4fRjEK1/F9fcf7fvZP/7J30FWzYs98BKJ6wA2e3QOne6Ewy8UJhoHN1ohGWaA6LBVTDPpbMpxDrHdbpiIN3FzAgPe5k54OSZ2dHJzd9TEIB266qvTOFEJ71Plb1996vEcPhU/kjRXflbHcYAF4ImJ2DEnJknvz+xceqyAx3EnJm4LTqKAIUqxkBBoFCIGqpOt9OTPZHXEYc/iQm75MQG4ibU+eZnNAbXgNjF6ob56z9iS6P2Dl5s9BQxPXdSDfQPBEHycxOXTRdWAsrcE1H5/CN9k6SNBAYzfBN4+nzx43hpaH2geadU3krAJpA2FaOEQD0WcY3ac+8eZLbYCOsLbtBfGsysM5GqRklQMklOrFtBoNAvn26LBiev4+sYT/GOcK1jxkJYhXpNDEysBvCK7/YQ4eLSvulqPC4XLXM1CQz2rE5+c+cbCkQSq7apw04CgGlpjUoLWtMqsLcHMYpnEgZ2kPXEvSS6ZHfZN6nH94KjwxbeuQQXPLSykNtjrg/+LzYfHskE94cGHs686eWdSswAzgekDwUe92CYme+H71OlFfRCAUvTeSZT6/9p/5MnQEX9SxgSv/yOEk65+sTvs6u2TCVwdvuUpsX12ZCCpKlfZaEDXNijpQ0OLqMKKIsC3TxpCuWDwzZrXb89xgp7xCji6aLSowuHfPb1Cb2fkc0K2aZvGAH3EiUV+uIxTFQwL1vUuPQgp7L9r5AbjxD7radiBZoa62aNPcS3+LwcWwW8s8tBVsvGmvCNy+naJvrYFdkJ28cjT16cvLAqPCN9iyh76ovpwojMe5e0d2mub6/fBX3nSo//AQOnojmL94w8/hn9fakusiPvz01M887TbeA8kqzfMxmRIo3BYapF1wg99g8/c4sak/Hx7fa4nsGte+kpOeq2Fq09WtcEE7z4pvudJicW319O04tU+8r3f3YWLiBG5RxTlsbUVpjT8B/1yO7JnbMmnmWwAqTdy2QObSD/+8DF+/unH+IGmXY1PJ/4TOVJe7u4P8YDsdyxMa+w1ljzf0afvC4fnMnRGjmP9qssR39Ev1OGZ/Of1y+uxZPWozp6fn+Pp6Su2ea08Kp7eMxIeAyEcXxv+PPnUThdstEC/ZYutPrvfkWeicoDFkjaxmO3oyoWDcgefEXzGST19RRbpiGPqHbaX0CYvPFQwd+t/Q2tQsdjjHpsU/m924phPczzxJHLG58fs9Tez1M+W/JvQgOWQbxsqRqYZXbzwZO4bXER05raCA391XH/Ijz5svE7w1Npqx+vt8idhbPapg5ncqU4W4gohQryduWLvZsId+YBmDjdPVCOn61PqQVj91XGVH2HWwuoCLucUG8ZEB0vZSz+dudfGFtv9IeQR95KV4q1D13yl/tf8tsBPL/0ktnJedE6FDGhnfGTG/4kBNsbkQ9kXqIlXG+2w68g4uijqyBlDC/Hrb/dsWtYmOzGoTZTB/O8ctbCQL59hHr9gI/mRyRP5yTcezvTLt/qtsVwoq4tH5RPevCAfxl3p7YF59e4htvBkvzbW/tYbjhV/n3rccf8OnftHhksehJ3xe2GDjz6pPYy5H8gjjw/MFdqEXLXdSOMQxp8wHiuXZC/9Dq3VsXHkhDjuYQ5L7FF94FemzF7zm33Ok+qiYhn5L/CjHnxKfGvv9DO0vo7RLyb8T39WJm+I1wWp/cIs6FU83ov2T8yd2Bq+7u8f4k8//yn++b/9f5mLDvi++Tmw90IMHOOZ+Dqhj4gWY+/lQyvOtAuxWlTsOofRhpbI0kM7bLD1ROw0+vQT7TTj/yAPP0Nr0VL4DGUQz3ps4Lj2ZY9OztuQA7Xlntzl3DcyTpxHFlprfl7/5zhhxdMwOKpDnoU8AyTyS98cjPsUC17PAF1osZA7OJ7Rrbb33mLeos/cra9K0/lMX1DPJ/SiPxkn5iCb49R38Km88+Vr/e+LPsywhnU+4VZMyJU05ffaceZCH05YF3/5+hSOMcfJz5AZ2te6UF3o+9YmwafhTxO4RmJvQG5joaGA6Wov/Q2Lkq+PVb+JT3qAGqq1WeLbAi/kdXNGbfoht3oKgcAlDXEO1RGWkVBGr/xUf4AXLi5D+mPP8G8TmROsT8t25CB1t8WWAp/ITepPOmWzoYV8qjfxyT8d9Ra8/YXvbhc78GTifyBRFpsbHHhTOD84ZsZ2F5pylrHtBL0x3s178CBv0mgN23PfHCjt2XWBtQpzqeNt3tPPtI02cmGbrbNov4uPjz/EDx8/xgMPf/fUlAE+6UzZq678wFxt/i46CGscqmc3R7gU/NraGgeMUx/635ncd8YnbepLHOaaTkwEH/OEfqcfc4l10AL0CyEdbsTP+P7aVnuJQ/3pwzYfHG+YC+8qp23CzTSGhrpwzaN/62/qRV0YD9IVp9dn7Gi7YA/plr/Bg/zPbDbP53ficMbPFuaQc7V3Ysdcd7NN8TQmsW68/6EleWBcr82t2m5CxxO+rY7NM+p31f9jPVBxfp3hSZ2IF1Ygg+w4lfqW51md8PDIuC5fqXvMWQg+NByFL6f1doq4PLdbX1fWIw8wZ3LZ2DKMYZv9r9SI2sMavMaBt7mVPeAAABAASURBVAEjrysv2gdsjWO02CDLh8fHquV+/ukjm8v3xPmm6qMR2bfkT231nWdoghI1Mx68Q1sZlZcTfvLG3Owa1mvpaRJjA4r1NTYZXOfvINKn5LPgb/zgr+r0gTm7Z8YMXqjFxLl+4DpDvPKV5Bxtsd3sopP/vfa43W1K50f4McZP2Ft4/9fHju2Uxzej3Ac4g9/4ss84X1uxyA/k48sJX1cXHP6Bv99F/dvLuCp3GFpkG0NDtrYuOgyW1TgNx2z4z8omZ6FRWzlhozjIeoJ50bEwaoRwrYI/+OgYOouvfLtxI166C9+KgysjlGEjjtVs4gafsCYNj9xmDIHXEn6gAozjR449e3R2Lt2Vt3Cfph7Zc93RHWpkOaZFoI7pAuKZic+geWWD40yyMjHZdESTg7L/7qDwKBoOsMXPBg9r4yLksRY/LMSd0E8kmhOLSYNIdZgoGnwiAOAkHM4NdHk06XvPIFWWMXtU0lOGTOCZqCAqPwghe/SpsLVxi7713MRmkhYWEsB5i00vFkNnmvf9NSnldJzWb+hT/clDDYiVnn/o1MXwGZtaHBdtMwBA4l9MtsgpZeUzwCeSwdQzeiaJo4f9N7zrEdzfx8+hDg4s8tx5nnovnUpC/pzE9ClpVTJjwaA93DQyifg65TuTPehKra1xtlzlpf8Ef+/wrm3EKf2WLRLe5MsnRPqCONuQJOBd7A+7GDs6Bw9qKH7qOoINlvO6+CTZmxDlTZwJPnl3gtL/tiT3DU+GEnm8v8DLO7oHBTGWYazJcMLL2Hs4Rj14Xx3PJvvVMNUljrFndGC3LFxctFhMJQLfkvmJgmFGXvUmfMpT9qLXEEQfm3qGhYr8JffRFEUyT5cZdyJRK/IwtfCPgAoTfIy7Bf61wX9s3A7lUJcjsrSWoQ9L3wlb/L7u6q9kOTkKr52LtsSilf1LlvE64SDT/f1d3FNU3eEX4hHfgu2d6PzfaI5uVsBz6QknlkfvXfBF9RfXj4sfCzaLmTN+4D1xFX185RJLLViFc0gig3ZQFgQTvHKYvn9kvDhWmhQ10FUvM0XjWijNihtuPhh/J4pI33z5hq+8sJha/DUSiNzod2yp/QJ5x95jUz6zCzfVG3rUX81V/nF9J3eLG/UPirLphG1ttbBBN9pdBgpnNMHqpxvCfUpydC//Kdm5q860yTM58PnrN+R8h5UGH72acOrDtqEY2e0O4fmM3lc+lroeM8uGDZwnfNDFzrcvz2xEHMF5LpzKqtwX/FpdGbvf2OAvuSjGxKcc6nnddD0rSgytfacxNCjgM8Zq2R9ayoAZwg93UdnCxuW8Fpr4gvfllxuls2xZx4JloPcXfNtrZUt02nPEBmPJNN7g9QvorzBEE+dDc1TUxqG6F9eMbjyW4mFqgbCbhPaVjF7TX8LdjvBRjsa1b+uJdQT3mFk51EJ94jxzpTty1Mbqc2j0OQ69iFMa+mjp0HhWt+jhHV29vTzHmc0x85b02sDAK21tLT3xaoNvbJK+4hdnxsm78OL2KIy0pKH9tOWRxbj3hT0bJ8SE1+Ys8aoP5x1/7UL66ks4Y9Z8YKzDzboBy3jvB4M6c8k9OYBT7Hou/91ScIq7/kDmZQ79xrHyJH8L9lzeT8T1TBFfisEHs/x/xL4+RBB+Bk765oZX9FIFKXLMFijqNfEVdG1u45I8Odfr9S4G13aE3AyqBv4WSQxvWWBuWUz5qzfmW/lcc0srX1am4CO+tbVo0BjwM85utxG3Fby0e5ePLNnVpX3awOMETXUkLQfP2FuZZvzQvj0xO2PjI3WIecWHHv6K0IHNH3HIs4vKu7v7WoCIExetGBGvc4BvN7nx4HXF8cj8jVoXco66UkbtblxLu8G9fGZ2Yoir1ipGjFtrIo8XiAw4OrfQBpYDnziOPCQQhwtQr/UD2A/h9P+e6GKiwYOxPHLd0Q8YsMVCrdfCeHGzxjaRt2CnfOfEnOGvg5T/wTvk0TG40L9yCe98c3d/qBpgQre6gvWBPq6vy5MMJ3SV+4W8rq4DIsLb5N+c/0z8yL949dnMHtL+8u0rdYS+s5Re9I9qCCr8gm4Qxp+SqmasqoPGjz7iC9D3XB6sceRR2Yyvyr/UoB6lJwJ5MM5c8FtraMsJHAN+5319RFxF2w4b/HiwCafM6lafmZirJvQzgkP/FcbxM3GvfevtfcZfyPfOYWsjVtG7+rImtl2IQeNXunVkjLga9kWlxNy5NiwDuYfWYpAeR9wF3c3cn5ljaNBZFdYiseegcdeOuH0WruWRg+qt7kEidfb7D2Fs1puL/CJTzcH4j3ZqjHF9oU63LHYz1z9jcAGxOhqgD4hfkLa1yTD3YT2E6YwxHh2r79iXjHP+/PLlKT4/fWIT8LnkU/YRuUEU7+R01xbatXik80J+1284xZ/FFqUTebape+l2aOrnN1yNTu1ofPs2n3WbMptDzvNxzcXIrD/f4tZac8Fm0jL+xKE+EI0QRMPICdrQJ5IHfY0mnHZTZ9IHquS68S8um9c21ybyMCOXcpqX/SPQ5gRxmdfU14ROtvhgZ0Pse40IfcdYK+mHN0Pf+Kxj0yayCzD+NrQWFQ/MNeIVRn5q7kdna18ygF6GrKNDVa0d4CgdgIeOUoXX5tKxJ9dLbWQam24gypNzhDl3uz84BF3PtGPppTVzUo+yCefyI65st/qtY2dzapQ/lE8wZ57RlzoreMZd4Ms5Vh8onTA3eP8G7//eeMaftKc0J2Qdq2Xoc2ULcHp0KWKOcbN4NtaKa36gD+9zFvqPtpnGTt5Xhiw8Awpr6sYG4AW+5EO6XJZeQcMpWgMmafKTxAMI6hsxcH+F4uQf8oua/vZyYQv9sQhrpHHScGOsyo9KJN8NnBkaJgJW+Q6NH3xFkDhOTr12jt0E8dbID8eK944ibsPCdSJgh8YgbNnAI4xHeoqHsWUFo0nJyVvH94YJTscxkYwdPpJRxU/D2Tpjekwk493ByfsQBlZutzGOU4hDHhpExKHzuYB4ff3KU66Xal7PFE1zKQSf5ChNYZUhrh9QXM/QAhfiTPhwnL9a4l+jf3p6qqel7oC6038EbyDXOPUYe6+BwpsIDRplnsDh+Q25O+mb/YaidUOwJ5oCmsnICakWFAYz1ybFtZ2jkib9J5KB8jhZ3fAtJG0D2HYi6N+BeSe4L9dgzjFJOJvv9lVm8fpk6JWd3DNjluXfNPUV5ULCOldB86589IpjogDWzvW0E3k719pc/QOCLK2KNBGVHFRYwvhWg29Q7fAR3wQIPjURwOPNBgs28Vz/ki8XKVWUMUF7jyF8GwlX+80kU/hDzrMNHhfuDGiyYYuhNWCXOJ+P9XvKTjJ0hBsRDw+P+BO60MeA074dWbzvRPSZCdq/aeLiWbrK7ThhbJ77dx8e2MDYU4Arv7r2yY92CEhfzKjwg8JD/BbaHuG8Yk77eI6XA8LPocWKexd7/HpL630bLmbk4Yx8ZxdrZc8lYD0mfErd6kvCtNbCQt6n1Q88Jd8SL8aGE8crE/3x/IpZ5is/O55g+asBjWL1XLZ24njHj5TBJvvKMoJXWpUDRnwV+YbW8N21MPrl11/i06+/xTMbIfJwx9OFsXMPhVr0cYjOdWtZdNTDn/705/AtF/9emLpBA1XEG1O3pl31B3nR1z2f4c8iBUHCPu3l/2jwlZg0JsQtLYsv2Cz/VW8n9De0FmP24iXhZ+pZusftyibiMyd4rezq1FabPM9f2fB4rVdbfVPGyf6FuHlBZjdX/N+/XGiKQx0kuCcKF+1n3G+mXm8kPJC/7lhATthOWP+Oh77uYkJfP7GppC9JVzy28ANTfHWZat53vLfU65Sb2lAW7zrBBjKdedL/HF9ZkLgoceGf0NUvXBSq94kFlEd95sMPj7Gh8I/4N9AutKh4dkxLtWk8XXHyFPt4fIbGjC+uOd0BZzZBX1g0feX+09Pn8gkXAuYa7Wd+ssiwaNEm5muIRNEIYhv/NhepY+GVU7ylB+xXdiFnmJMsetSVfXInTBsScPDoJ+S0E7DalM6isScm9tjgQOu9RxvxPGSz8Ow9Cya5ptshUX6G4uVFfzyx0JamfC0Q9i2XGZ4v+Nct18qLg6VrPneTWz5mYMQjTu/L7wgt6SW0p8yKafONMV2N+2NrqsghGHVB58wFFPBn8MnPiU0Nn9zdNtxcCMsXKyiK2AUfj8Lbc+XsRB75+vQlXp+/xZEHIwt4EBTtB7ZsBS/v5+NbfMWGv/z615rvlPtErq2GHpRHGWwL+nbTZH2z4UhuXmozRZ35ZsPHH36E/1Ybd0dykfpT/9YNvnkDVTavzpWffcsn0O0JGu/QU2c2N4S0uRsRL69H8L+GvgXicAPUecn8py3NOy6kLMg/kxu+0MzP8r7gE41B0rwKG86t5pJanH1+Cv++mP9jj/9DzbKwWSn8MEZnEeGT6e1mF1PvqHidJ5UHkD98rxQGqGC/ZkP/8pbYeaR5FMd+d2Bz5sCmxCFcvK/2z/DYySETucMawocZ6rPmx5dXWM9wkaHuz8dTuOj46ecf47/+l3+Ojx8e0eBS/DivOPd++PHH8PyCPxvz6n6/v4/9/hDKs/WtHui1YFHDvK3O1a/NuNW//LtPyqo88qcMI7Lp0zN+JKxHYS5wEPUhUsDnwxw3KcUhPu3omy7zdX5vBN0N54RuJ2oL6wV5BQM2Wjebvb57fED2A7xvymelax3zzKaMuGdkbA0d9iTnE1fkNf3Qt9l8Y9QaQNyyZ67RR/wfh8zr+s5EXlSGV/K7ekjstaFeU3/aYM3561uEP/BUXbz6hTHwy1//St7FN/EzfU19qwuyEja7+kM2+A6ugw/SsdEpHS7KjtvtJtpAFNBvbKs335i75dXfPv0aPnhxzhnB9eHDffgGjrnNv02kjhIdZl/nOO1VLVr9k458ebQnwZETesoe0lY3G/xBeR0nnDGibvU/48hr4/EVX3Qe05Y+GDkjt7LcmjoQVn0iUeguxkHhBHYhd+g/8tHodL7kQJ5bKl+Yr97J5Y537AiPK09A03GD937NM/oTdbLX4rnhRXAvq6FxvJNcSu52XlSeM3nRiMnM0sFN/uBjTp3hc+SetMW9bo7OsE4DG2Dk6Qx17+aRbepJXysfHPDHZ+bGX6mV/B/ivpJbxZPg9A2o4KP/vQBjbcElPsJDM3Rk7vUajylKXgsj3+q5gXuLz7quMobEK7z5w3WbPHs9I6+6NLda1+jLNuNHPNpK3Qiv73R1jW841n7tJw+99/Cex+wZnaa85jJh1emtTvPamHI9YH2gnk/oWl9SBvPy50+fqr5yzpuys4bIyMxQLnVe5zW3L9SQM7n/GPKvTfSloWFl28gY8og05RUPKR36UNQ1i/7sSwpAw3MPeZ669IDkG7TGppbyY1i+SF25pF35aYCs5z1XHtX1C3mncghy6EPWV/uHh+jU8drIucQaUV2LWxtlQhccraE/ztXlBC82BKe+XfD/mXa29AmdAAAQAElEQVRG1jnUqcZX3jGpr+FL3OrQN/u0qe1MrLj58/p6YtwZGSISOuYDaYvjwlhz5JmHljM+od2PzMuvry/E3VxjhNOG+ob1gHYfr3jkNeFh8poWfsDJN5gU/dpDaw4LftLQXcM+OYb8tOZ5iyEacP/437+LlMREaVYn1YjrERflK0MaQmPaDL4FqzuJ6UQOHDDO0Fo5hQne4l2HM0n55L0BVE7FUfwW5gl8JcG7XWxY8Hs+4iyDwMBhcfy7ReI4Ew7v/T1FkE0nDT46Z00MnIMuXEj17FV0WRClSen9PU6nEwnhyMbUGR4RCnjxbpjwd+A8HPZxOGzDax1W3gD5998mY7+3NmT0icYkvKc42vP0bMP50BrawJ8BFZ/JQ1qN/nFck4F8OnF/J3AJnlLOoa4quTNZevTNm9sGiMlQ3ZoQTRAm4opAoqnsxcRzu5aDEXq9ZenQJOf4WoiySLUIEgdDYQFG4dhzi0dhc+zIZtFEkccNg14aOxalu90+7g7YjOI20TUIIOsCQqqBjud4Z4FHZz19dfJ3YsdlKjk5KTkGkUkAS70WeiG5mKS9Z1O2EwuW8iOSpot3m0/gnGTlpV39Qh2L70RCMwmZ8PVN4U7XhYHwiwwIiPkvyCTsO2NWrlsl0hOLiVXvR/zlWtCrw9LPEk5MswUsk61aU359Rds6eYnPwsd2YpHuAqsxvid2x4ennjXJt5QqNK9yr7iSxXkPfWPBlurhDP/yrk08rjK01VfeWHi9fItv376EfhHI17HHBhu5sXGLkcJze52ZosdCWpucmFzVD8OYSBsTdZb/3xEPToCoic2WY3x7eV4nUuSWh+Az0L5/Yb4F/5QJOe1XF9JQly6uZsbudltibB8H8I/oQbhkTOfc4kybOOnrKwmeoZFP0I84fO36kwsuNt0sxOUje4ay7vBDfaD3HmljrPYIPvqYcnAa4xVe+rsDi5ndjj70DXxNtIwdk8WaCmFAG9HJuMbBRNG0oXVaAnez+wLsGdm+sQDQV/VbZdVu6lYflFfQRTKhyZd+V76hD+JHLnC0ycJG7tCS3LWJiTxiQSbv2k9c4thdefZcPRkjTvjv+MmZidn84fnKxxzSNw9XztAf0SemikC3I3J3Fqrf2zDYjURSJZ4BLBgWWBaeE0evB4hP6OBAztyg+865cimn8XMkhszxCf4Det7tDlVAaWv7T/JJA01krjZrXJzQxQldyr/45MvFhvRcDNpWzpaKTXUvjDrZQwOR2FCYye8z2ODfDmRYiCV5q7H8qGsWmgCVv2yZA1wMuaieph62ccwQ94RswpeN4M8x8jbit8K0lqVL+6Xh0fsD9weFosP+Gb175LJiTd3YGjza74LIX920ANTXjRkfJLhw01/kwbE2x+ibdWR8i5WQeNxE0l/0e2NC3fu0XxD9Qz/SBsKaL2Z9kDaAmEPFub4iTfn7+PFD3N8/hLGrPuyTLuDoWWUGehpjw5xwYENXmmNm/A63YJOl7KUOHDvhc84fxtTQGj5nHlziSJ5R5gHdiUe7tpb1KyvG0wUGzUub/a7wOR/c5JEfm/idd/Ql5wDxmT9s5iPlHpr6Wsjl5Hhsqr4cJ80D/rpu2O+i4g+aMz4pfcc65yvflD2U0SJbHkUJKKSXmC/vdZQfm+N8Eu3DBfkom94Wngyq++ZleGEg/pGhbvTLTr4R/01uZd+ZGwZkcKwEaENDj5mBMoM79GhdIgS/M0+ou7v7Qzxiz8ZYdfH29lJw+90htsT2QkxYb7iR4AIZZHUfMmG+MgbeXo4h/17P8OyCoICk37LmNq+N45o3mHeUD+7C+dp7Xp+vOjVPKbP9ayNu4a+NPdTvgExDWyVaiGNlUZdnaLtxdwK/85j9ju+M68jSbmOo/dSEdtriN27AfPj4MWx3yG3eNx4qh4JfGtam1klfmG98mwYvDze+Hx4/hj4ivltOJVnG1JP42NUbKi7eXr69xpHaRdmU1Vg6kp99Y1WfdK5Wp8m4hq/Lq21AzKE1NgKyZO+Z0Tt6oOlzjXvKKH15Pjl/o8eFeUO+sbbsFEiCt/cxjP1kvJ36ecV2+Rl1GkdxyKdNGPXUM0O+xOeYI7x7LP8gt7/gA9pXn5KvCfw2NxH0U/1LXOrNo63hlcU/Muoznhvf5ox7HpAlNF1ESsfmGOtBY0YdbplnGmPV3S2m9WHhpr7qqbVEd6Udu6s5VnwMjYRGjuh27KF8wjtAmb03ojP9bYXJUJaePeRdZJfSrlLR01oMwCtHjeO6xqmLhIZt5EhzrP4pD55rA5vnNnlUVvm02bfbbcLc+/NPP8fjjz/gYx3BltDvzXlnbO84YdXnTJzLS8Ct/eJ5p7b13H6bMnp0jPDyZFthRD+TE8/E97HmAWEqnygn8jjWpr4m5kzjZ089om0qV5HXCzd0fXDzjt+Ie0Fv+qcyrn7WYuUlQd/IGWgG/QUf/dr6XRlP4HE8QJHcl7bncErK0A40hgrrfGkzd3l/zTVLnOHhK+udqhnhQ73YZ13OU4+QH/UkjpJ3YC4CTt8qX+Phnfxbk8Oe6oXfrHrmw/1j/Y+B8uj4qv8IbPXT5Be9Kac8ex9W4w5fv2OO2aA/8dl/Jg+fqeVncprjNptD5Zk2IAn4zHfv5Cbhxafuu3MAvtWu9p7NA8A63nl6g10m7NHxR23juWPl9YjvqAOb8JvNVPnLWkHYHPX5QD1IfsW56VPZoHhAtqSW1SZjz9jiqxN0YKX0WXq7rl+156gevB9Rfzh7rW++xpFcQlfRueC/qD3UlXiMz8yM7DSO8ils84cAdfy/8cf/i1CtMv6dGDLJXSgE/PWFpXYDmJCbRuiVhPz9vcY1EYgB2VAhwC4ByziFRjLAapKjwPetl2cW7xae3rPhUmwKUCSxQeC1GyZ7krttmpjsMDZeUNLr3E4m7sRWMsbp93e78AmKyVa4C5OYRa8DxDfCR07w21dc9un09T+oUCzo9F4PrVUgG0w+DdH5bQZD7yN+mDTkit8/XjFMss4bkfA6Qcfd9M1+H9v7O3S0qXHSNQkZUD4l6cCZGHrCmw1Eyqe+pSBPFiEWNG7OqLcXdvgtchaCw6KkCjD0ajKr5EpScJy2sJVuCVjxld6gM9LkxW4DTtyvPM098tTW5Of4oSkZowDy2ua4KTtyugEUJNK55NpR6JvAdvtDKNvU04Fs5MylT13Bgsdmki2Z8JHlyqtyeO8CLXmWB5v3/UOu50pORyYiGuOOyPv8/BI+Sfv69Vs8408mMHWSJEATqZPQ0NgsIAmeaC6mHCec9MVtclEPNhiGNJMDsNKWZ4bbXW9u+CsPFnhu4qiL2z3P3+HpdJ2YxNWx61h6aitOkriT+wtPnvX77/izxTRp+15JrbWMQO3y5gQu8RF5TOzi1afP0LIVDAAWYDZOKTbncDHhpOfT9BN6U6UT/BhL2mZMaAAsD24MnMA340vqxHP9yWStLqU59l423ex3Mfbu7FNP2+uJLnYQj3oEZfGOQ9Rp/Wh0oSj9jtPSRdFgAv329Wst2PYU3LW4YgLMXJ9MuKDKsRcq/UWeZuwy9jX+nIi1xed6U+RTPPE0TD+WphPdnolU+yvvxGJpgu8JuRv6lg8YKTmUr0897uDhDvr7/SHc1Ehg9aOGPTx6rYza2vgcuS9OYZ1Epdmh0XPlTzhtZEydebq+6Oe0eb4QM+eaEIWR/gb+HKtezmWvpTZE9ZfzH3wqpzH6NK3xhFFncpxNHMoqDvVsn7RP+NyZBWXhwU5n4E/Y2lzs/YoF+k80i+wLONWN+alkQ4c7CgY3QAYmdukAgk3QAHJO2WNC5kzt1GrClgfzpvyo9wCh9I7IJU1lFv4OXfuUyxw4oOMZ3cjPGV4Cf8meYXEhL8aBMs34qPYrm1LECOecYtOeF5iThnYqPuB9f7cjVzXid67XoaU/Zlaf8MIiDXkKneNf2in4TGOP7X5Xc8qWJ9nZkZFx5uppykhklif5NW7Ei6eH+m8t1yN4YCnkjdNArLA4Kj1C2DHSKz4AUNaErkWleC7oRPzfiBUXkOa652dyHZuK2vTExp35QDwMlzwHpWkxRKtr7zmXSMd4hpmK5bIPMg2MOOET6k3YhWu/6txWSOBV29i05cS4jx8+xsP9Ixv+h+hcK1OiH4Vc6UR05u87bOAbOXt1yP3R+KOJV3qV8/FL7bqpefw+jCnx2eTFJ7zmGnXnHK/fSEvdyLuLlQke9sy15i2fpMqr+B1feFA+5Qub+XPF3ys6tQlXOLiJxjDVUjlJvhzfsKX+5tsfvi1jfuiZ4dN7c5BFuLlX/muTgVie8E35mTp+wHh5EJf6rIZT1DVHY1JbvsGPxxld1D0GqceT8Y8fLNggoauOtuhpmjZhXhrps86Qx4l4HdrKmzyBIpS9WiDdoNY5cgPSyDpXUybtSXe4seH8YeGtns1r8nw6v/JA4TnkT1TCyt8Z3zkeX3n6/lx135FrZSoZcKYGcGJvfbvBm37o025lLR6HCOWAUXgxBmdovHMub1L5vTk+s0dONORWLu9KS788oTtteWIB4VzvYvNsTCPsCLx2cYzw83KGhgy22Gz38fHhA5s/P9A+sqmzC3U9M068yunRzS83cX57Wt82sH+Lzz2webY/7BChoYNX/OtYuBNe98wrXFCfvNRbPeZaxy3gFr+LWjc41XvlsbaEtUtPfadVnpLnauhxpH/sPSaa58aE90oP+LA8GgM2bSWtyi8laoueHfy72BCXW3CYZ4wfN9H/WFNqR3V5QactGnMODXhpKo/xYfzN+id52bHKsdJlbcAY7Wo+mxi36j7DT+PHQKsvJzf+nYPGlpVzzRl3D4/UG9SZ8FCyEAeOuUDPOurCtfEQ0Doxv1SeYFFvLSmNzN/1hHFMfQ4XvDaf1Y0dQ2sxFWyGPLexrXna40gf9/QH+WwtS/c5IcsglQAvyo1WYxJc7dqCvjrHbhM6SJr6buAQHwMrHwkXfI7MfTZjnUviYIZP42BtF3LAHn/68MPH8H/w8s2xDk6paytjcfV3anIQzPiY8cbpKj7Xc+ly9X15GzOxbcfPgjnQthTNsqsbiI6xhiA/HW3wqO86VhmqKW/hadGnXvPmlny/JU9t9pvQz+TBGLLeXHlccCPbXDp4x4+EybHBT4uGztSTdFqgKfg4EcvztaEKZFrhVh6wR6PWBpYw4GewVjiHb73pF/qLnf66u/zru86nR2ozcekL6lD9eC6v6vOMvjxXOQv6EMY4NechQIzQlMeIFpk9NsjtXGE+RjpywZmcYD7AJgm/V/gRfQWfI/rkEM4t5tstcem1awxzzRsPP+RpaC3uDrvYolPvG7Nv5Dn1gWqwX4uOr07wcMOtnI7VP9SReeUO/9mAwxzamUP0nyFTlGEuUuZ5fi/dWvtZy0nX9ceKtxWssiu3taG4GYD8GeJLeOi0LbrQH5Aan1rYPFznCTfRZ2LXOcGx8uf6zXl7XRP4tz0hww1lppi4QwAAEABJREFU4Ez0NDC1DMfYxjFjGOBnEOIfvyHp30dIfK8KSo1xPr9VwDYcfiL57Pe72O0PJMXfNzg2m105wiC7GLqCG2NO2Wuh5Q7p/f0hduwQJkFRcHixwS8+k+RtR9uE4eJPx3QiKx4ofA0AXwlsMDfBh/0zE4MTiDhBB4dBMslyHMiHxZoB52Tr0THcNP4jwWHgbgiO4ONE/YXF5VfaM5OK9Oku5zOQ9gSqbUvRJX2L9hFeWssY2ppITRS+hfH102eKymMI45iHw2Pk2MPA+/Dhsf5Y6/buLsaRyQ7G5dNgdNfaQmZmISevDbyNH3zNiNiBFAN8CVAC+iMQqZX+DVoDdINsBow4XtmBFfeFccr3y6+/VpJSpp9//hNPF35Y0XH/sjQmIRIpyflEsvEJz6ffnuLX3z5VMSgOn9IceMJr0HttAWACVVfSM9BPJO01cR5JAsdKiF5bWJpc3ykaIWdOKV7OTOYzYxCyZFlmkodPl97OtYhTlh0+dthtY8MudWv/xNilxorX5OnkF9/1RVEMDvmRTzdC3HE3uSm3bbvZhbbZk2RNfNkdM8tCbPHTDXbuvcNP1Fs2J3j0tUkL2Xf4V17IFR/KXLLhj+pEujZtl9m+61cY/cpE72aG+M7graStQkBokhR3LTbwAyfmwgMvygdBNn1WP+AnPj7Xf7F5ZGIRbmIxYgKvggVE4n6HX48N/KWLu0M4+Wz2m5qs5VX/tyBjSH1nxvjrDW4sqWN9+cHXxnly8YD91d2WmOjQy3RCaWvSZ8Pr5fkYyngEh74xct94m9GP8ugD0oxVM6VjFwfCKrcFg/wKo0y3Js8/8STs/vDIE5dt/bFF//CxMSkSxwcf84kLd/kaGkLTF6U8zgkZaUm79IeOvXaMOcYnjfVkghwwtBb6AEPKB4pveJafkXtJ8/yPLXOIzDE6C0P96v5wx8L5vp74yKd6yOzkz46f7cC/gXX0By7Z9GB7Z8Hi06AjT4VO+IjsZ0/837EZLVu0IepTfHC9FjtzfH3+El+/fokjGwdzxVXAU4NW1lFcyvlKsXEGtwW0so3YSR2bF/7bP/+38Pjh8THckNfvhDE/1eKVvGLsM1HEjonfQlpmGshHeCnZ8ZX7+0fiTBmNAxZ8+EDBtUCGVQ5xO86Yu8O3LHjv2DCaeqfgSsCXehrpBsiEv6lHbeI4bkYDl8czecu5o/yYeNIfLh69CdDQWrho3oN7gMcTxd43dPTCBvsFmNZWfvT9z+Q8n/yX/zP/xJXGrdjUP7+xCf3lyzO58Wv460DqUZqk0Ujwl62RQf+4QMv7NkiFutbnYInLkiaG65ieGT17ZB8gS64jl8mTtjLX2bzWts6J+rH+3MCkHSbGT9Ll2pyj3YwlqchLct/muWMAqy+qou4lB3KlLTo4OA1z1V9/+SvHZy9ROxQBHhr6FBdwwt+RD5TZRalxfMIetgX+pSVP5oztZhc59sKlPubLTFSxiARf71n9yhNIbz4ce4+JtnEc9PS5GT+aT6fahBR3axnJvTF7iLuDf09+c47Xpw74leM7eIRVL1++PYd8jr3HlnxfjXrAIhYhyWfnas4t6q/4aRlO+F6jBXhtIfz+7hD7h8fYcpSfuo+O9FnfVCi/xAekLz/OMRN0E56FL3k1kBj1g+xh0T5yjGjwMbMJT14l7nw7zLlZH3xHc95fW8D2Uu0d/YCKbvWyibXOaSWvPKl36UpD/gO5zuRr2wm+1fvOWu/hEKXDh/vwOuEXpNAo7MQekdsaXcQ34+RpvtrbN40eyAHOsfqkI8y1Nv1/g87NE5ua05PbK++chLGhDmfyF2hDv5ZPNwv7Fn9AL0O70TzXBroyBfqgu/zYsWfGe3yHJ3Xi+Rm/eaN51P4n/HThfgfnFh+zWZfazIfWryNI3WB6e3mJ+e0U/j3GB+zt31ByTpXnos2JMvnWxgdkd/xud4gDD8zuyTs7ZG4tcWH0Fi3czHMurQZtdWwdh0ZFBza++gXtHT5rEYid9N9V18QOvF9oJ/qNdY0Du5HIs4f2A74vH9vtDopgBpfIaww+OWLTO+D0f2tUgNDfagvxiXcGruyBX504R81lc2lZr35jLjFXupl4Yk65AFe5kIQpOXOyNYb3zZueI1m0bJUL5WGCDxepW/LIRGzYBxHCjXzIdfBxzpGnaMgho/QNDV0y1o0cu+Rz5S8qbk7UssoL6PpmPXEvr77FJqxxMPYuH5BrDF1l957jrCVWXrzdYuw99GnfInMz1Vyjfozzqh2+MB8wN1grWlOoo6G10IfNj/J40akD7OhJ/tQxl5Xn7rCXdtM35MF8r948zsAL57pHvmG2HnYcsb0ayZ6oppXOJs4Tvah/YdWp156Lw6ZcQ2vhWys+XKt5jwd1r9STrz4gpglfviHjDNJHHAehmpd//e1Xjq8oJ+CfXEMONB/e7Nh7jw2+fcD/D8TE9rCreVh9iCOzF7/zNVaXIcK+LX6gHu7Qh2O2+02Ns/+Hnz6Gv8LY4EcdGQ/GzQ8/+J9hfAx/xbFdgpxJbsBfzWeH+7vYsYZQntZWPV2wgzWpeBJfrHtXnNrNpv19k15dCz+xkWJu0L/1o0/WCtSL+gBDEQlsKN086DXiME9p69WvfMDjfPr0+Sm0PdChvOJz/asvSMcc6HgfPri2/Mra9Ihd1JMPe3+Drnhcn7nJAvbSsw9qfvjTj/VrvfIZEDifjmG957gvT0+1OS3uDfno8fEDejnAQ9qFyAv2YBBX1nvnkzVBq5pkvznE/u4e3T+iY/XMBvqesWNHQAYgNwqgbmvg6zHlhhy3o+u61sUW6rFTx5knteXE+SCT+GFrCWyDh2AtOleLFvTRT13dmtqM/xQfxP77ydkwhoa6YHwDzGsn4O1mi1HHMFi0kv17AnVLgP8xuYwknk7gO6Hd4SD7u10Fr8lDg95w5jRCZqmFvptAbobo4CZ5YQwEg3thgiNWr46Fo+Jo9jWC1kQiu3gJfOEodYEDMeCdxGhyfLeIR51N4h6B6dO0Jn36zsC9Pr8RGD65OSHav4GuhTKMJChpVJt6uBhWbgDAFEyWUUn45e3IwpcFAROAydqbCfyGolI+pb3l6dN+vw+TiveVUVlNHicmeMd57b3WMnomZAyeiPo1D+zhvTXa1jMdRdxD4+fAlUea+jFxOGFLp37P8/kF2Wbk2hDAj7E/HAqV96M+pJElKvDcOPrKZGB7YWEf0aKSMfZO+HLMicne4sqhXiuHCfWMPm/Nyd5+75vkPMKl6FY6yC2vOELZA9bZ7JqrwSw2z2uBvgs3uHqqk8LAbRaV5Rsr31Efz0layNFAlvjhlqJxgx1cAE4kHO2qbUzmW5LgmL1+BQ0Ro5Pg7ZtYxDtefpXpiKy2MxMVqGW36CvT7/It+IN3o5LoIEJ4Eod2PaEXdaZuZvC8I/ttrAixINBBPJzZ4JrZ7Jmxf4sNMiRy1039mkS68IRCnGf4QuLw/irXpsbYJ11b4W7409RjQlb9by0iEvsvZQdhGOiXDY9l3bhjwvGtEvUwqTd0UzagmFR3E/gaeC8wphxH5DvCj/LJG6yCr6ELyax01Je8MYR7/rTRY7HIAOPduG90S9d4M/bMMY8PD2Eu2eCDD0xEPknJsQO54i9Zg5FDhOM4q3v+uCDgTAEljBaqo/To977XJ/h/ZVPgladf9jkJ229ecrFQBR035GvIhH9bi5vuu7rtWdcTNnOC25v/9rvo6G9ijP3de+hS/SU5rMEoLAdc04g/n8IxabtwnNmkQjpio4Vjk7E5NmjbItpIaw0pltVvsNkRGyz15iboeMoMcFQOahAC8sR9C9QTfqTdtBeQMRELjyz2fvrJ/y2N/ADfFk/qy4X6bXEv/Du+CwdVEDuWYOC7QCqZ9DexZ6ytI2fwceGn/i7oHI6BY7T8wJK8JXpTLxN60qaJrqQtrBse0lRX9kOIr1yBGHu3lsTdHOYa/cdem7YD0NOi59iVn4bPL+XjFlXyVkCgPKFvCyUXKi/oaS5+666sVBOvcWd+9Vc65E04vBhAdADv09RjnLLoCr9c89QARF77B2Tnsr6JLibGZe+hHmzZk/HexrbY6oR/2lzsXsBHkkS8GdmhXHxCGzwJngGd1EjgKhYZLx8K0K4wK1wLr+kClyOi/Exfs1/ZvrqhiF+td9ef3tM+5pExe/GsOMLL30Ks6bdCD61FwlMfexiX9usLFVPwJeGROBgzQ/5KFM4GmnpRX733WO9H5Wp91/vyIO5q0xp7I3gm/GhPXaIP7lk8VE4vHK3y2xsxri7FL0/mGP0QZeAbc22WnOFNPi8cg7hpCmieIj71GetRaeWE/Ntt5DgBBX8IoJ/PjHtjAapOhJeGT3U78InOinYhBTHfgaYvCzciQ6t7KAGs4pLf1d+OcaIWWJgDvGvDdWuh4UaHdq7wL3wt1JEw+sHMvHOWfzqGlmEe4xSdED/w632v7Z/QlwvRzP4dTrnUhTDyb1v5XH1Uu0M2lHNLDtgwVxR9dFJ8cUxsrT1uTdtp9xW3mMGAntX9epVVB4w9I9GL+vG40pWbBRdizhd44Boa+uC78YJM8iRt5a8+4vp0beY0dZdjD+1im5A3pymcc3bIIB3HnXkw9c449WHd68aKdQXcQtmfLfQ5F2HKLp4pMzbk1cPBBSjzANfiCz7K4GbSRI40X0zo23jiFl9imZ8NtHxLPvOgMizENMUBd1cYbpIK5vLb2XvcGdGxf3xc/99iA2nRDehCvlh1ZK7UNhviQ7kLBmWoq4t6o615jZEywgEEmipuMohDvzwzX63tXA+mfJNXn73ID/aYOcr/DE7xK5PoMLMHcLZQV/Jhk5cbyTGzYKSzjm1F31ipNnAdK0Z9yEbIwOpSOnFwA9mM7xs/Lpid/27xwy1BaCV8jTNe6QgIgVn8nA4t9L0ttaS2d75Uf+IRnznllTzpnHLGT8pWMhJ+wMF4L5XBHptwZ/xUWPkQv62NzOno7cQ8e+b+ieOCDh3TAFylvdmRCow+67qhcccvOhvxAagiAj+v/Y5HkqrJhAeUWvPIA6O3eH59Cd+WqXiRUYCnXOMCJZReija4HKctn93sKlnRHf0TPjxRO7tRmz1j7J046qGurIW0bVM28P+uh4WH5nOY00vvQ5SeK+9PPZw3MrP6HC+eLbkd9sIcoV8MjdhjbXW3v4PeDuwBzrMKCuW8Z62zYYx4AFUcYmbNWeqjtSw91Xk0/gU6aqE8W+JXuVEAuLgHAtcEr9SKT8yN1ovGgfwUnCfYzgNI67D+WEq/T5+uf+8Qf/S+cuqzxsdNJw1+vKfNz9j+fHZdio5BNDNO2s9sPPmbCmf8g+5wjjRf7fcP0ZmP5EX9+LDZNZxvMh3rtz7eRV3wrgG3PPQee48GkqIP78rjhusJ3OIZs4d8TsBNzK3bzaFynddD01dRdQWz+kliGfjs0BEr9/DdhQaJkM8JHJ1m/BR+5B2wMQMEwTZzNbDRxZw9frsAABAASURBVE9o8JPJFVwF8fuP//7f//vvF/8gZ6vW/pbC4FvL8o6Pc0L4NJLHRKLbsOljwkuNQ1XxhgP55POVp1H4CQuy+3i4c7FwCJ8WffzhY+0Q7lmgaWTxaDjsV4ZUJJ1d5/pCILjpodMVzEiQ4zQjtIW/mTq5NvAb99o4rXhuGgJwwHmcJHQkohZHbpH02yffFnh0hve91rml7QKrcOPUvY+RqdNmbHgqtSHohb1QyLoDL+yJjaSV12CxNdfOuU/k/DsEBqKJ4FivSL/WZlC9CfH2SoI98/ThGJ9//S3+9V/+92pfPj1V8hoz444FbXYXMeo+qtC1wDA4J5Kpxcz/+utfw7d4in7LMIharEnO/l9/+TV++V/AgNfXN2tCQWjUEAbZ7rCL+8e72u3VJurfBRMgpZehtUh4EW/R3h1WGvT3npUITQAm0+AjH07qHt8JbM9nEpMTiMmRYUBhQZ2EJq/KajJ1MvBV0YSeNikesHGOGRYrPl3ZopMxe/iRhjAWow+Pj/HTjz/HX/7y5/C12N3dzluVWF8o6rUB7st3Qe9Hnly/xjee1JsIO5NJjnISccaW2lT8CR8D9FvLknOiINvg+xMJSp61ipOdida2JmoKTuTyXjXOxSW8+DxnWi7deq4MyipOdeBGirAwynepNuNr/tqlvKK5EE/pik2EDk951ceZCcEFqqPUhQt2F+48WgzfJPMV77IBMqnHu/tDbPEj3xjwzYb/+T/+Z/i3dJRlRPZN6boiEH4T2E1YxOoH8ixOnzT4xMMxyhLXj+fa3aMYfFqi3ypjQv+NBZB2WWa0ger1H/UsXjdYbNq9GrwYB1Mde0zYSzzy4f0LWkp0YJGtT68sqP2aF+qJ3xt5yaJ+vQfBaNTKc2izE7zo8+/oT36FkX7xgsOONPF7bfwYIzOFrfz7hzS/sSFqoedYYcakQCBPPDw8RumLIqPD30I8CKMNiwZ4LXqyk19sk8eM9Dw50loKiUXxI31NfmfiSTuuuNAucPqvi4ShKZtjoorcL1+eKOCew7zl/+zzl//yX8M3eEbGWNAdKUz1L0fIu03+pLHmrOfKWcbEzCaIPqgO3ikAzD+o3qH4RwuLu7u7A13L+gYMOrfAEK54HQC9sqfPrfLMlTPlRRj7QFC+NqEH84f6/df/9a/hk1TlVkTtLrx20w7602pxuEdXxsj+sCPtt+vcFcXjdrMLY0cZLiw64Kj09MrTavu81hcBro0gfdtm/hKnefCPOapha/Vu/wab78mPa9uFb3x5f9Vpgxd5iJqDzJkT8k3E33a3CXWX2SWLvy4rzxROytnJOXuaPm8c3UHjhx9/rI13x4/YUhr6/tCUNyqP1Rz07WvlOeNT2eRpjz/Kl7pWd7Yzxbr3J3jaEvfO2T6x3bBInHrCVyuepOP9DXpMn75B23Hbkp0CG92f8I0LRtSm+peLq1t8jNmx7S70E3Mp7Ibx9A0//e2XT/U/22hv7Yr40CUO4Em6aKWKd+dbeYcEOm2SD3c59AeYjISnPfzcIacL3QmaQ2sscJfa0HCs/IE8jBvhE5gplbMCrnzCX7n+9m2dJ5zL9T/z6xt9Fs/Kply3ph7lQV71JWPm5csX9P+Z9pUnz0fYY3GOz9x8SOaNKWWijIo20DO0la8xo8NXR379oCFDXD+et7bqZuK+Pu21sax8NnlZ9TJTNC/hwzTtfCLfybPzgTAjcoe4CaCa/8ht2tB70nHxpSzK75NtdfGNRY5/5LquWXDc/Kt0OfVIWs2r4B6RlyxfOhWPuBVDWSHpabU2IM/YQ7/ofRfKJW9DW2NaPgRUTuVSVheHa94mtjJji7/6AOCB3Kv91UvFMwzoP8rkprX5pyGz+K0fvOd8pk7UQWAHx9kvndVGR+bRl3ijlhNGG4tPP/dvMS7k5YUcr1+qT+NRGgH/6qVnhm+YfPr8teoPQiUe7u/j8cNjbPc8Mc/1V5+13TsbeeK3zlRfp7LJjP8gJ3ZvNvTaAuRBH8fGdeILnfrEnDH25E6stie+zZ3ilFdp+ABD3Nbap7p/BniJhE/9Td0U/2BRzhqjfNAyDx3IQ4/366+Abvc78tpKL5FD+sbehrylH6gTfc43Hb6VvxzBGmHus66zVvE4tIZ+j1FvnfDQ1E0ZNy+HhqQ0SKODhVieKxeIZEsOHeF5aI3c3sNcJN/6S81ZzuswoJ2U1zEdPQlnm+C34LkxY0PfcHAdo58/wYO10QsPO9WddcHQGr58ps0hP+prAp/+Aor6Di3CHC9+6xTnBmkKMzBoYZNWXrSBvqSPObCB2+OMno/MzV+/PsVvnz7FL9Tx5nPhva+8hS/Ty9KJOIwncUgnffMYfPbVWyTEPWoI/VK9D/iL8lpTyIuIvEdSRa4WytVZ8xx8U00/ffwYf/nzX+Kf/z//XGs6eQAw/OgfNv1eXTwCrwyrHZ/w9+eylzDqUP5cf3mOOkJb6YffqMkd45tH+sqNvzdqeNdNrrn8W5/+hxQ24Z0/bM7T+suZ2DFGzVe+UfPlC/n35dtKnzlf/RgjhwPz0OE+7jhqJ2W55TFlq9YzJnSsTOOUrGsP8eCvPptfWMvq90NrVZv8q+ss7HU+nmKBzlL/IQ4ZxEBXScA1dD6AL2lT9sJduuCeepC3pN+YmfApm7D2D40YYLznBCprtl38+ONP8aeffw5/HfCnn/8cHz/+HIfDY2yITdcSPXsMjNHHvqGH3379JaylXDc+PX0qH94wl4vn/v4hAib0FxyKs4iEpvS5EU/EgvX+y/MrdfOai/Qb7aKef8VHvzCPayNj6ORairxl3hCfeMwJxuEXambnS2NKn/HehLzKdsbv1Z/n2TN6Ji7ZZEH3rePtR/X6Y5DzW+8/7lFR/6bSlTMweZJxseESw9AiKfymsUf2KXREC3wnTxP8O8lWK5VT54gDJfA9OpNSTomtVxEWgsKg51COtvYGxe+ZCeB1DVZuCgdh6PgFSoZsXtKGGs3JFfZSgQcA1/juSo+TobXyEBNcdnj/D07VuD8zxgSiU5uY7EvgMv8JGQZk6NXGzBhag62lAkhnVT/BR+d2oWki+d6YVAwCm30mNR3fpyE29VYbRUyMJjplKNpTjxE6oIWeeszYMdH6txRMEIHsMwtodSS8TVivZ/RwZFL3by0d2Zzz3FduF40D0MIEY+JvLcME0JlEW6yTrzwa+I17wQe18FNLQxF+tKUT2ph91a/qvuItQM7lYR3BzQAz4xK9VeOcgSID3HurbMrUr7ZZ4RL5M9Zz4MTDiPULXr51rmkbcGOSUNEZdAZg5UE9qwvhWrYQV/DRZifsor1WvTV64Rhh7YO5+L44AK8wjh2R2f7WoIcc9stZDS4UXP2HflDWbX+UDbCNvLnA0efsT3jOvvKfntNEJ5y8KoPiSnfqPXp2CuSsTcFBQJFAaEYmOAgXWFsSe4OXtdg4ElszbkrRAiJhcuyRQzKy1b1XihyTb/lftNKlvLhJUfEwtLAw1HbypSzyZXvXn3iCrL5t6lCY4JMdPnsPnzzWeHDXfcYkOcJicuwJ2gZ0hAshc4MXgzYbMxzXOC8+kKnZhgSWGDydiI8I84u8WEhYsOOG+E8TTZzRy4lmf8XA2l0xXLygu+rnSGfhvfEPY5HYo6NzVIcOFxaSS5zJdUcme+PlBlt8ASu/EzL7lllPdAy/wljMyqMbegvyD+jCXCm8GwnBNRqQ9eJ7vaYHvoQXh37jTW0I2hohnLzJu00d1hFfE3a328YDxY4T8DR1ENLrAIoU8UjbZtyLi7uIfctxa7ErbXmfayOIPuy9Fp1qboGPFmNH1gg2dbiPvlfd0oFE0lnPgEcedXFhc1MY+5WleAY2s0Mf+3LfHPa1/r7TK+s+6Ayt/B6CgGN/cMlb4S8ksdprEkcDJuqT2EEf7LnyaKd9jj2xaaE6vE7s5lH/tt9iRp13+scOTsY3BgvPIQK/VGcN2jW/cN/xXtf96w/x6X8n9KZ/CyPOPnZQJD688io/3neY+EbwuZB1UeVxw6LKNwTMl/qOdIbWWLM2hyDvEhd807c19c0ZO1zwNW9W/HAy0IoO+vWoQzi6IYu/NijOhoIHOpu4aRf0zLDQf1x07XYb+G4VD+pMvrxvvoKJ6q9cUD74XVuCYGF84DIzfy411x/Rv5sTK79z9cuXDWB8AW7gwcH2ideFvDyBCXL81EgAtJahbpWVgfSgD+RUDy6CKw9Az3naxbD4lB9AxiEwJ+I9q0PmUPk6UpTKm20Glz4LxZUuehGHjQ6/oZ3NQ1UXsbnogsRFmBsPJQ96hgxkwYJ+ZlrhZGFIZ+EocQfkpgkr/pL7CitcA0hZe6YgxN1cuVw44YWBvTWf4QPvNGnZTujAQe0aa5477sRCUd04fmgZbeAO5lN3R/RR8mM74Y7oRVzSkRcgOQUYoo6v6+sPr/UNdVDn1pUqg/tq3fEj8pS/Txnl38ilPQEJxxpn65wFGXTlwsZmHSWbjtkaH7sd4/FPxi/QmBc2N4oemOCNn9H8B71aiHJc6K+chI68NzS4QhSSDpDQY5D6kZYGGhpQ6IduLpfSu7rQjnTYvTZwSGOcOt0Lvn2Go4jMVrFkDHMDWHIbOGMhDwBhDtA/9aUZnlYYwK5f2A0ZU29DW3nxPMdW+bE1fKLF9w9slBDypxwn7K/uPBbf0AzwjOjMsWBkrD9Bwtd73C7cE/Xidr9hQayee+iDxls16HstHps8lQ3IQ8aPbYZ5+7WXD272bIBt2bQ13y3IesTP3ASWP3m7AK99bOs5osPMiA6lJS6YpS7Cb7bd09BffTCgrLIPilX3KMJxYCg4x2qDBJ8y6mcndGNdbj1UuQne5WPB58TnRuYbC9xCEOioMVehvzObDyd5f8PGEFQfSXxNzBvFZ2aRnckhyiYNmzjFJWwvWDkOHlIt1BlnHka8xiux9kZsqgPz9AiuAfkv0HG8DRZCOtbzG2LA+WICTt8pu0N3pUNcw7djzAneW8WXLgoCqLNm22GTLXhs1g6+Yf3w8QOxhbzQLYcC9vaVN/UoXTFV3QXP6kt59WX9Wn/w6DjH2JRjhj/HmHNndK49tI/35VHbGAvaQj8S9gIf3jffSkOehPGBtw9+3aC43XMO9r441Z91VxuwCYyIQ7y3++qD7n//pVOfzQn9oXtvWsv563LH1xfUbAz/U/Q+YocBWzdEoKFrhvoT9EgPz47lZsFosw2bbep8vOK9gQBQoMrpms1NQO02tAg3oORnzB4eJ3x/wn96z9CPxsyiqd6ci9x0sc4/vr7F+fgOvzMstNBexp9jtJ8Eb/owVkuf+F/le2LDe02BcDjt8MwGnW8e6cteGyfCqE/Hig9CfLPypPb1vjhujZvws1Q9oE+2lgxDSH5Chp+rX3JS3+udOv/P8uNvLnPZeICs7arloeHQOOnAtTuv7rSaMDXS2Nfk6261O47+HYQ3ngQfcRB3bl98IlntmV3hV4x9JMmxKAWrr0v3AAAQAElEQVTXKE5wjzSdQ2cXr0Ht+cXCBzi/FQxMFCeSsAnXv4vh/0BxJPHeks1/dBcdamQSNlDGcXUu6TjpexSnQee5v2MpnQYvjsts+GejSM/IsYc4TIoGTQXZ4KQdBZO5Bl9HF9mB5zppK571uhXeFk4QewrpO55WCo+mq9AxwC005GVoDXrgnDYxdWjTpuw1+f7EDvAHdub3+43sxiuTz/mqpw7Mjk2AzWYbO5L4njYxVtrPPMH7619/Ce3iwCGah5ogZ5JwZg/hLpwbrM/s2H554mny83P4xMw3G7xvgPu3Q5ysPVd/9hcyfojnAF2fWP/w8RH+Kcrgoeeqh/GqVxRb9NSt+LcUGOpDvQ3g0c9++e3X+AJ97X2B0AWH0yd8GuvbTr9x/6/swv/Kk2Sf3piMSLXIfgh/Z3/Prri43XBwgpzgQ17VMSRCW2jXjp5zzGgNHsdeBY9wwpC9OTTuNWTp4N6x436IexfX6HrlexMd3NKQf8zHMAu/mYn8yES++r2Tl7pd8GOQRvMf+qgkThELkfq1BvXqfXlzkbVjE9Ai78I4N1/1FfnLormpRbi+r/y+0eMRdYGuxRAZ6uvb12eeZr6GGwV75PW//P3Ln/8cvh0Q8HFrjcnR4kj6xqF69QneC/4zZtbbVvqV97WLu/+2dxZPjttYQKAX9SAP0hP3ZHGBzz888gSRp0Wb7a74M87l1wWTE75eOaKThi2UyQLCnOB9f7/enPKNp0b2zfj9E08g/oof+KTeuK5FM3pRP+pZ3OpLfu0rncGLvqA89p/Aoz+/vR2JhzU3ac+SBVxjTzaWMjrHHRsr9nveEp8ZWuhH4pHOiXxUEyI49UWL0hdzoY28+M5CKobwizcvFHvHekp8djOOiTbsZey75yiw4UwTdOTHpo71X4uCE/hOb+RTNhiYSaNnD3PDTx9/DH1fnszF2kf5QIX/7rm3C/0qwTu0FhYAxsj94z3+sAv7s7do2CEwSNGDJ21V/gdvblxXHiD/BJ+J+LUZA1PPwtEYy61gZwD2sCbyeK1M6j6BkwaUEBttcV9aqEAwSLfSe2vgsyFf7z38VUjjLhk/IYN94hsamGgJ31PvVeSMnXgee4hj7D22+F3nSAdf8DO+8jo5awLfwPUArbEznr7MHn7OlRcp8r2gzRSrR2Qvvzy+VpzbJ/9LzIgwU3AdQ7/8zJM3jyFvY4ZHtFGxXvDXjQxugLlFQv+WF938F945zlgQBinDxkQKjrkaBENeN7mJ/fVtCu1qIewf4NWfvL5Dpgfi0PlHv16I29dvz/Hlt0/x7cunevtLOQJ5MUrYGj+3FJp35LwJ/RinbhpN2DzRdc2E2A4jA7lUnhR/a1nz/Reekv7yv36tJ9ulB5jVhgfw2ZyrsvAu9TBohQnsvAnn25xYfKAjY8nYMteU3sCz0CCKKpZ6C82n9z4ZfiUuzF/qzRiwTz7W9hU6xypMS5/YRRx14If+aZOnjh/Y5MMYMfY9t+3RpXY0DuTLfGThXbyhD8/tt52IGfXqXD1f77m4822p9S2UY5xZTGpjNwHkXdvVmwnYxxg+kluKhkQHtb7URrf4xS1d5XEDAxKKVK0hU534g3PnOlv1g2vG1sa145R5i/+40FC+3e4QO558+5aNb5DeHXZhM85Fp1zqdq3/ntDra+l14Ka4tB2ncdORfLXg35h2r9aDB/ke8YGcejgOiLKpQOZZ/fBEzDmXmU/N6+Zt7485xDRNlhSALeVzwumniBtuxpij9RXpB5+xZXRygfXBmJ0QS3pb3OrAifnYTVd5muCp5mLmtv1uE4lPIELBOue8g1Sbae/VPnPl98yMDXXaHfOdfwtInzlRv37hyfpfeXruWybCZM+oTS70II7gYw4Yu3xhZ+Z9fV9du1mU8CsP2m/m3hm/ucCDOszWi7/NZhclGzgc4wbfkZhQb2dyubA9NzFxX3woLm68Qz4meN8i7xYfVwY3A7we6fe++NRBa8klPMK7PDgHrn4IhdYigc/s0TNjoI0NePrdDJBl/XCLTg/kpAl6yuS99W8tvVbtoowjY/d3u3B+B3P4kZ62FecJ37BGeaVOMR4G6EDmu0zv6Em/+UIdJH8Tucva5w75JuoB9R0M0NeM9+KDuDAXff78FN+oh9/Ejf30K5u69E1G32D55dNfw9xjnM6Mkz9xicdzc5b0X6kDrMGdS+3fwMcdedD62jd1fcPqHn8xL3rfhyHq1HP5M2CU78zc4xGWQxs9gOPDh4/h3xf1bU5tJW39Sdo326pzx8hb4QOxvmu8+RBxf3cIfb3iRWDu+30j9yjbBT16LW6P8mYczvjUhC/5htvUsTFj9VfrDo/K69G8Zu3iWO19h92t1TfYoNO8lv89/b+3XdUse/xDubbEpn8HLJiY+MaG6y16bMxF5cfof4FPbaT88jbjH0WfGKiNEdYV6k9fgFWmLvPGOd7ZvHonV8u3G0lv5F7hzXHGrTbWJ+R/U29KPdYfkf+Bmuv+/jF2G+unNW61lb4gXX3FB0ueS9O3dfxblupcOxibT9Sy3i8Z0Ke+4t/48Y0wN1t8Q8q57LffnuJfWff8xrrny+ev5Nwj/Ae1Uo8kTrSNMmkb9fpIzf3o3/g57AvOPwOiLwqz3x1igudoCZ5zGB/fiBH5bfRpE31FvOp+7Mimnol35WgtwnvGsXQbirHP8wUb6DMrXDJvHOpNsp7M5xBXx9I548vaSvtpK/OieRVU/xffdu0brsd/7MNN2r+plBpQgheKLlvgyRrxndXciQA5szPotUbW+J4bFDqVE9UZ57Xwsnjx9TEn43eCymDQKS44hmPEWwJC0AQsPu8btBccRB5G7pn8bcLPBLKFkfhn6Og4C/iEbSE2JiMuLiQB7694mrUNbakn+UX7irfr0JzLn/3y4OSa2cHi1x3ewMl7JRod3V6fBpgYLNjaELVp4BjlsDlJZTbGJfGdFCcZfpzcii94LloEQ2vrPQMWVQsW4jVRfg8QZHWiczPAhHcbI7w2MDidCEyqXkMUPA02aJwtPPk/8yTfIghx6Q944gYX8msCndDFULw4xhbR+Ncp/ic2DeRXHk8sGpyUvV5lJCmAR5Mt/CA3hAuENmTIy4SM8uVRWlANN7sqG3GhTp10xt5DpiyoVj6hDt7WVv2N4JE/unAFINChupQmHSE/U/ZaNKij3jMys2zj2JU2/sGCWTs4BvJ8WbLZt8zg4JKveG3K6xNMuqJhzylX/MpTfgLPY8+YODoxeZTWd0QOrIYsHOVBPr+3aGFfZnImRwvrZTWoKlrxPjQSZkRoP4s9fSOAlo7jPJdPJ1cLhjOxJqYhwCne1hhNz1VfJ4qYC0+2pCtX6g9tAsNPYn5GFzZjR04waZlKnsfskVNH3gQhX/xSX2AwE0n/rns3rFYdRzhuQ7FtcaFdJsbLu0VG2Voc+hQ8iado4tgLsX5icnByNOY9rpMoEx58ildZq6ACR2PwhB06vuqxYS+6vn+Fl+7YMxI4ry/cNd+Ys8R1AQ9duGGLAd15bn6pBRIXTohJf+kEWPVUTz/QWeU7cuM7uQdNAt2UoopQC6Azsnh0jBtB79jhZEHCGCd+bagtVr2rBXQHFu1kjKgvLlF6FE75Pas37S1DKGAa8cWphzwKqw9rvNayFgR3FLw9ewzRwAON67ix93CzwTiUd/lwXOVXYOxziPpb3Qk/VTrugSj8qM+htbI3BOyiOfLfN+HNz9Jo8OW4M7a+6Th7xo5ipVPwNWwo3IxOQY3f9fKx7D0a2CEWiT08VZ9IVLazzw2Psh15T5olDzw7UJo1xmtO1mt5D1B6tBF3yKfPuVh/Q883G830yxfAfOEE5ujCLmcWoDONIzKdZhb2jFOPq/3wCfxcHzBezYPisSlj5Xz85Hx7lRrehHEO1dbKAClFqDyhfM65jvce4PX1erV9lD6029jxe2yfHkUC5Ds+bIy5kXWCz7KBgkBh4L44jQ/1Y/w61j712YBJdC/uARXYpt6jU4xvifeppxjQyRz6vv5aPDHOMc45tonCX9gGT5KW9wTvBC79XhM5D9ZTVzbbxCWvyq0ehZcnj+I/ERO/F5fnou+9YoYf0uFw/eoxnELb/p4ZHbrOp272GO/y4T2g6iuPdcKPCzlVHaoP/S17xpTogKbvyrs5po5Faq0ncBqGLOyzzd9rkpVHgRbEsVaZ4x2bKKsy3ejAKsPVPkoXnEOgU+mVjw0wdu1Tz5nYvSdzSROKmwUdbcA+wiHQjBwz/jrjDwvMKm9rWb5TA/gxTRkbHkZs9htisBOLyX3FmLEvzbHgChis8cSux+DzDv4LMQy0xAFpjJV49QCxftcefoqDLnWi/zH8O6Akil82PoyTt7dTnE5vtfFkDKE8R7KBNHO6RMKHTVzy4Hze0Ml2w2KNuSI5X5DZvM0AxsIi9I1ZF1xv5Gj/XpKbDfp1H3s0/pnLrQHdwFN3DqxcPXEfnMo+cnS+27JIlY76Nd5ej8/45fnf6UAeNKd4UBB8JwdyUPHGXZUAX2Nf+7W1PIrTOFBB0pzwPTd/eu/g6AoDhoWN4isOiMi/vEEAkRc2H8/hw1tzkjpUP31i/CgtchZK1wf1Redic+JKE265Jx81tmxyLpzykpnhIjTlpWXV4OpKHZhr5EOdyYtHx4QfXEDevEZkexSv8MqftrRTMEwR5oIj8+iReJGXxObK4HjERdczPmouODsszCvKp00dX8i5YwyrN5v8iEv9Sg8xi77zvbG45upzHM3Xx/fajNVXAYL1xoI8w0/B4vvikFaTN4SSt6EhAV/hGBTqa2Lec6NRvXVsKZw4q2HJZLy82ZRtxb9wm9wyZPjwwI2yZKx45d88Ipw8DK2RC7CrzIQfsMCDPjNhJ3swVFi/ncgJZ2LLODupW+iPjC+eAFzwSfF7T/5Lp9icW/W96exW510qR+iSLdz0FL58gzHqXrsol75dDR6lZRO//mJD2or3d+gr00VCwIYfxLnAp6eOaw1Z4dkuYe2Hg+iZsaEeUmbhgs/tvscTsh+xbb1o8O01XmoT8LX8CNAar602zHXqu/BkC+UI9Bl8xKN+bJ7ThRiNOSLJn93LNce7rka/Q2urbTg6Rp/2qC17dsbqU0v5s/3ilHfXhvpOQ9YI1rv425l5kAHQ4aEQcm7Md8is7s7Q0x8cg+Ow+XMsnOL7I966H9fPIOYGdhr8eSV+6V8hai4TrzhO6o752nsbfFo9Tcz1mKd0qGxnZF5NB04AjZ8z4zxyef064nr6n+xwdaO/j9Q6wzK/E2jvTLBnjHbESX5P7hPOpPGFe30mMHAqncKkcMKwFm0a2SSqBMLiPTUx6yTvBi9RqZBjT4qKjf5UhW3wGcG/Os6mNl9M6CYScZ+gJd2GwydB570Eh35pv5ORgeuThJkFgJOVhbT3QB0mGosZ/2bKSGCVI+KJ4vPppHSFk0/HDNDYTlv4a1Xc+4aM/5uWm14mSvFNPSPhMRGYiwAAEABJREFUWR3Ih/JOvRPQODcdM/Kqk89PT/H1+SmU2/u2kfuoomS/CIc+/Xsj/j0f33CxCLF4kadbG1qL7FlP7WvX/O4QLpoMl5nk5aKqAkk4npJtKEJ677WwhSNkyXCS8UmfwWlhZ/N6R8I4sAvvU7+JMcoif7fm9QRt700U/C3XIsHgdef62wv+wCIG0pGMd3Lx2IRjEjABaSN9o2yXPfqY4cfJxiLLv+b/8HAfPn0q3qceHvcksrsdu8nyR5NfE3kdSTTTlBRW4mqhkuXVhsCgJ3mSHGd4mClWZhbh8vFGoqpCjsWZNi8fs/DzPolUeNwDfK1srL1z5HygtYT3XgvsTkHZ4dP7DeG7cpH0Jvxigjd5nEpf8Md9+Yv6aLU6+Xc/9D2LE/1XnrSrvAjUoDu0q97h0/sLvuMYeb3R36sjWsKDCyP99rfrWwlei+9yHad/1qZtxVeEm4rqNpFDnNIQj7Ez9o5KW014Y++hD22ZDLfIKW1tK+9O5OLZ3z0QCxl+vO/R5oQkz8Ia3xdtQ8y66D5S1L1RLMuXdhFOTanfEXmaCGjiG7xGJ9ONF/jw3MlxAGZEV/JugSRPjtGfZwQzTgq3yIFtIealYt0Y/8rkb464yea5/W58O9Gd4Pnb89d4pYGu9AI5sICJE2WU/xO+dCY36v9HjsqlTs+Mn2mey4fUGXbF0/DntcEa8zXYrrAW0erMMcri68nv+LV+AKDgkejj7rALnza5iB/w2/erfqU3wKV6MZ4dYN/aZhYNNBCrq54dG2/I07vCOaFvx1ksWoArnzThLuyTp1uzv4kc/apvZfdBgnhtbnBoa899CujfiJDfhj3N37cnSW4+bve7cFElHvGbP6StPbSjOOyTnIsa+9W5Mvk3OdTzmK3mIWm6mDmRL/VXbRcwCps117npoO19snwkR4inForAqNdbbJl3HSeN4/k1brCEVchLorsGTXUjPeUV9wl/UAb5PxFz+pBPGZ986vzlayi3sK/Q1taOVy6bvCqL7Ywv3Y76lE/D33ja3LH9wwf/RsAuehJ78K2OhPW4yqy0Yozys9Jfa+V78uY8ytIitnd3of6FdC6d0dk0ZjhXNuyUnXM3B5xnkNc4m3oP9aT8Cf2GDkAdETBi48I+7wvbe4Ztchzwymt+fuXpu782/fz8Es/I5RxjzlZnM/lcfMpqAzm2m/9QrwQ4e+hXPqG+42m5cTw0fIA4UsYBXkboSXcL/7v9oeYd33wyVwQfdXasfPRaBbO2XmlHZPZwEbB33B1z0wPjmUOVfUTmobWrbtcaoWeGcq+6Bjn01/OG3rnXGp02Dhraxil3Q37MaY5P8PTsMTGn9LGHfQUDPu9JX1m/z79tnS/K4qAfWoZ0lcMNzvK3F+o8coj21S99Q+wF/UOe2O80cgA6Ul7xOz6RMcEtzRGeio+hkdKhBO+cOfwPzR44ZYy2uwBzkuZpIVUwRv7xAW0jT/rqAK+dvo6sjXHGw/pk/qn+hoxvh74TT8abc23NI+Ac0Y/NOk0bajeMEdv9PibwqU9rgTNzqJTlh5RXseffznC+/ELNJi99u0XXm2hjC/OKf9vCmD1B19iwVrljnuvTVLIq5Xri2VX3yCr+6ueHshVt+oWSfhv4OTS0AADfgRatxaiek5iCPhDoN6jPqWmgP1eyicjM6Dy0y0k4/I1xjTa0BgoaOMo+wKHs8uUX6s31LZdX8M2hTlrL8CNv9SbwF/RMXvKtbOPRnG/+MD8LY94xJj3qNwG9Cf1ud5uYpNVi3WiiNtRuVW9dZlSxah3LlzzO7cag+d96SX8y5zrGtzJO5En9ZWiNsUw1yH0m/53P77HMF1mOW+7p1F6QJR+48QMdxpTsHAuQH/Kq7hbwDK2VTxgv+pDje/Ywv089EUma6JsHPs67DKcPHVNfJzLqe9WGVc/ed55Tzx1dHHaH8G2f7W5XG0TSNr9bR7yR19Rng4dOHWnt++GHR/jJ7wtr8Tn2jnrOv3mnApyffMvUv9FlrlaJE7SMe3Xn9ZG8dUZH+nDhHzt8q5kIOA03Y3xbrzVsjgpncqqx4kM39a5Nb2OVTxuJxz7hxG08ei2PQ2sl36ivcR580L7sQheaA7Sv/dyig2tOFupvH3Ra75ZPsRlgjWrMqitpHFlXuAnpWsN51riXPsO/fwfOWjR0R67S//CDsSNzYiuOVQ+xtvCNqR35ekM+U1fVuO9RZs0n0neufvXXqJgvQA1mf/7evouikHRLu9FpUyc2+/SRDn6VoDzK8UxunZlLE3j52O0Pkdlp+luEa7Gf/vRz/PjDx3C9useHnHPtt2nnW7yblyCPvy81/y34NGjB1WOPHnb4nfRvNvP4gt89ffqVMXOI1/vybROXTf61iUevvdd7YmPtRjwQx9pAX9fXxPkKXs+F3eOvk3kbf5Cm/nQ8vhXNxCajTIK4dIKfrrUdHeTEq0q5+H/4+/9C9Gr3b86WRvbNHw1n8tBgMxtBFn2J8+pEOqgJ24XMBSPZZ7I00Tl+wfGqca+1rEmzkmr2aPwroUgyF+A0uoLqCAM3HM/hP3yBANd3/IyVP5O5gNyNddJqK/arQ10vEANuGe9EryNXI+ikbYC/EoQ6MIAhHxMJo7UUdSwkRGVcWNXojKAhuM4U+ac61uRx8Q6j67DSqsHXH8pk8jJAzucTTyzeeWIwx4nJ7I1AcRKwyF9IMINjFIjjzLV8VaOY0QZOEvIvT4B8/3pd8Mh1ZtwFHQV6GHuGSVtA8RicFnQG4ZAtkgCEY1QL83yDj7odmvI3FsHwSVDSHeIykCf8IAImG40bFqQmDv3CLvlQL9wKcZVtuFB38u+Erk7ULd31rWuKMPmSjfrDmfAgb8qr7Gi48CX0e65yib94kR8wuQA+MUnI2XqPURCWrnB96mGylYYTi7pXL/qCRyceN4Zm9McwNuXmKore0cGJCelIc5PKzcWzNgFuJgGe0LsywEL5TIMfdWWCziu/FhLqG2XLVBgjvk3mK7bSWvmlyMB+bvrdmnBDUyKwc5SOOnw3fhiovhu6OrC4MYmL5wQ/RyZ+YZVX24xJ/DHepyzrubpIkEbZ2d8XfsYfjWs7fdV2SzGiDOpOeW3GUckQK0/SUG8+MfVXtSwcThSlZ5q2U29vL9/CYuKFAvCELsU/9axJ2qJeVOIR/lZcoiTA0CS2Hv/QGrIm1xZpGya1m8wWoNJynEVN2Ro4nAb24VWjE6u3xcDCLE9viMtCb+z4FPpx/AW9QpwvUJw7NADmlInrTOwfw3hW98atvEMEeZgYb3rG7uZGc99I38B48Wq7C7YTPonBnivdFUewPgFQyhCbseM7ceGmTd1vLMfhMRmjTgbhkEO4o75J43bJpN3F5LiLcuNXbhLN+KwyKo+t4rOtPIAKjHwd6E1O//hFGwxd2EChgU9cFwfBKyTw6Zncdo4jMaj/nrA1KTQG+e3YGz3IlzZpMDog/+J4iOiXyf2Rxi30PK8LFHxSPJUDig60xYsOh1aM4o4LsQom7muPGd6M2TNwnnvUP9TFLR/OwJqnFvBY0F+49qh9zAfeX5Z/g9UM5zf9dMKm8r2qZsFYEQ0j2CfeFW4HfI9EZvuBKlnO5Av5OGPT1ce9g+DXL+Svel2q6F/sgFDh4aiaqovzEdyZ0ughDWUUp/g9OrawM8B79tdcQ05Ql8qHtq6U10PJr97gT5jaFFD32BIFr0D8NK8YyyfkKTrQUIcW8CdiXj0bx2gmOjwaAzYfOLSWYNCFoM44ZZJ/Y3XL5t7+zgL4CsOCAKhQTuP8/v4hdmzsJj6j3c74+jv0hBlaKz1wqKNExOv10G73PHpnbTfeL8SDvrv24k981/P15w3udpS2Oi3eY8U51JjSOIO8sL9F+XS/xhYDSk/IPbTGgj6J9QRGWLQFEmPR+Bi5364NgYDjPteeQzJchDm/VA5kAaPvDdxQF7bg02xjhjihEDFErDjXowuOvb/ixbxhjm+Mr+/YIvHziWafttQ3bvIHn4EmOyN+OCKfsLbOubx5r7TBiYvWiZqKIeVG4vM8At4kSFMvFRfEovdcxMMl8MY1PS3QQQOSEy7FLU8X/FX74VElm/wkNM/064frvB9hjH7P+9cFvDFwJrfq656XbgbmQvxdWTvyO7fYIBnz+yl882dhvPf0aduEzPap96G1K59D8S7eEzTko4NPPTtGWtY63gcwvObHmifeznF+m+k21+Mf13GZxPpAfaDwMJT0TzROr9+rbrgv/9W409CaY4XtCY6WhfsdXc/4vrwxBCW1lXdkYFhoJ3VTv6pIHjWvSkFc5khrIOPggj/j2oXTa3XksfpFBP26Dz15GlpT1LpjrjIvuQnyhQcovlUlTeH01wICf/FYvBan0RJOOBXO897HsCX+6Bjn/wndeN1a416Pyj/wIm/a3VbjW0SCTzjHAsJ1sm7psWXhrM0aeIWVN5tw2vPAgvz+8ZEN5vvY83AyR3NX8zYNBqHt2InxY+9hnhNGWmsDjK+4Z/RzYk3w+vbKPDCjI/XUaqE9NM8zKpYHzm32RZTPHHlI4K/Hm5ffsZW668SctgoEQoWYAA+FJeOAM0OGW/DKV12cyKdn2mrnVnWv6yNulz4gtdqYvK/dtMntntdu0JU/y5f6RGblMrbVOYOLXtHHlkceshoD2mgir8tTwcOseM7IcSaOHVv9MKBPOUe3hi7ET5/xvmO88jZoQ4TeCPXsxrj47RCnPLQhV53SOdD83prjbbdr1MUpP1uEeHqu9pVX+TJG/DU6+QMwHGtc2np2xtjwJWw/0cYaH6HsJ2STV/3DJo4ZvYzobrPbxePjR/zqULzqc09fnqse0k+kNTRzwRLa7kzOkpfAyt6zqT/1OzOfo9Kab1ae0N11rDIcj6fiWz/Xp5XzxgtgqGyptao8lM0bXLek3lp9z3h/x1byLj7pSl88yutvhDjWzTpjXZhGQjavusmrruRPHUi/SVQENlTvAQYh6hnE63A9ev4P2v7mEi6syF0o6ETDIPkWLhhMCO8kJ/93Ep8oTh3jc+1mwsLxh6ujLjjvBac2OGo0jqxT+esFPh2x4DAIGgbWrjOOeTThcGFf2RFP0PmkN3Pu72X72i6n5YgFww/hbQyt/qJHYPtapwlBZzIB5Mgd6YFAeiY0g8LF6heesn5l0nn++lILOukOmSTpvC7kmCgJKOV3godQ+aFwOrHNpHI7Kr/3YO/71+uCIUDO6AZ0oCFoKcSfof309Dlsr1+/kcjPkfA6ZQ+DI3Olf2KszfFnky94DLYF3Z8ogN3wMKEo15knIfKDuNHQf6c4TI5LzPH6+gKt3+LTp99C2sUkGdANDydzE8k7OB174cfMuQt2m4L7ZMKnnE5iNRYYeZDPLU9/90yWnSSHgCQHLdMKzB9eqQvxerQJZ/N8XTywcHw91q+IOdHZP1MM3WxmghOPdq8mYtqq9xn9zTyZI0myaCm4Qf0Fi9Il3tGTY7abQ0BeSBwAABAASURBVPh0rMHaEd97ZfNPfdlOXFfDL6UNCIPXJHfEXj6F9ndkqzFOfWvbE5O2k59JeJ3coM5g/X2HXtSPbZo6amzFp/Rm4sVfYbJJyI20obWaeF+en8Oni994Oqd8jlfv+kcVX9A86we0d+w0Yecff/op7ijoE//xd30/8+TSDS7MFOPY8ald3O0oVCha9iy2tthrKntFuOnz+vwWtjP+5t8OmCggthQ12l3dKesbujXupYnq+baaHL48fa2/8+ETU/VzvurSIty3Gn775df45ddf6n/+0VcZGD7p26GfPbxYsKlz9SIdeZZmhz83UNSlTR2MxEWOGbv9IXxS5njxfSOejWn9OFqE43yypc68b146Y9uasNCbvmeeKDnRhbjFi/XKZzAW33WyBF2ssbv62ZmnjWc2xuVX3I0JUV6LR3j22k1M7bG728UG/NISh20AoXIUbYoX7av8DftndlHiJ+f6nwMt7txsMg/V/Z5hXk2OSWyLb0YubaP/ggIfzxgn/X+p3OYGs3E8Y5eVTlSuEV/Bj8Ajg+cjP2xDtloQBB/HGH/Ke0Z3FZMUcNqK27KAOpf6b1yNC/339hTIsYnN9KMN9rbY68g4gl/6tUhu0O+rroWX1jt+eDTuiDWPvhV2YjFlvjrBg3HRID60hp0a9KNiRx5t4rF5rk+rA/nVNhGt4Os+zkYoUnSTJYmlgucI6mg5rnHDItnF8gZfleeam+ChnliyAYwyyyZ3PO1yjtxzVE5htZv5VZ0ZZxbL0i388DEge0tlT9Csx6EpU9Y85N/1MTfAZvmg4/S17W7HomPDmF7+eib3n4/vBdMC28Ofm3DGqwusZ3LKzSbKqNHkzyY/9p2vOlff5rvn52+hX11Ob0FSDz/i+vzpU+Va4dWp9jCfWuT5dzP0ARnZ8uRPnbixY7E3YmNx+EDEcdKNIWJE/jvy0sPDh/Jd+8/4dEM/jv/phx/jL//1z/U3FzbkJHFIW54vV1sNDWjwKE9Tp15zDI7Ci3NGJ7Ybbc9XPOfVd1jc26f/VWH/+86QKK5twXfMEvE9Pt7h4YTuyj/BAUDBWo/o9/Kk/U7IdIIH+cveI+XXOBga8PAPr45p9A+0xr3RvqZfcD/WNhI/5poteV8/U38XUDj/FP8QWznEzxnveSscGepD+P3dXTx8+BA//PhTPDw8Rt/2qBwIX9vtLvb7Q5g/YSz0c39l1fyi7S7UE5CLli30xc2esYzfTr1sGQFddGc+9W0O+RTPgp6sK7gFG8gCT/bL8ztztE2/HFuPrHsNHYtNqN+btIfGPXSkLOpj7MTPmAC3OJPnjHdtsuaJBkcR6se+Mw8kjjyMMDaElS/nICno+zBXvub/Mur/atugpW9/e3lmg3uO/d2hnsr/+NOPsUFX+tA79r+gd3HItAtV4974Ub4JWznujtwgPmPRfs+VVQ5PzOv+vQ/5Uk9uhGmLu/19TOMG1Eh+4UDbTrui3bIjWyOM0DmG1m99SHOmVpSdhh61a4fPkTl9iIav/+7DjfuJHifsLpz8BEZwnjySf5175FOd+BDLODaWnNvfsSfccKtxkP5c+qkx2FO9LuC6NYBCGp0HS56fsNPT1y/xRE3661+tD57qQZE1gjGoPpVB2FsbWgv9Sh615wa+d+RCm74oreBj7atMmZ3cjD8zD6OeuOXENUfhLpnk2Q0ykDMlJhDjN9jrbn+ILUfpaV/lqnoNGPsfP9zjBz/Gw8Mj8bK7+j4cEOOIHer1e8M31TWoIRrA9kh47z2hre6W+puRnz89hfWkNhQwsY2t7ILdlZnn0dGMPWoH+2fqkaevT2Gd5Tzvffnbcn8dC1VkuzDRzbSbXW51tush/dvNPv1W3Nr4jBwj9MU1RKOOPodvxPgmK1IW3+pcuK/PT8TdXH3qS75WHGdqmbnmV7ggNS7hr1Xq48bAhA788xY3+At8Om6Gts1z9XC7Lw5p2owb81/9FgSyTj29XU2+xe04iFLjHutBp3y7rn2nlqgHazxo8H4Nuv5ojRNaQ2Zp9D7GRvw08ak/fbfmdOLeOZ4R2DTDus95T746slUjN+rziQ8oj7I7pmeG9+VVv9QOrSV1/CF+/vNfyDP3VVM5p/7Lv/wP1m6fwnpQHOpJHxaXNbe84JboP8IfZ2Lr61f//u6ReD/T1WLsPYzhhG7wEY9NmTq5YeK+57M2ILaVH7CiKT7t4bUw5lVzqXXZsXSAZhknjPf35Dn9W56szX/79VfWoK+ExRLG6h33d3eH6GnczcRgj7v7++s1uOL//Gl02Tj8w3//LnLqDDa1axCMOGx856TVJKNxh9bKoep8WAFMHI4zYLjJsLW/zoHXyXU8ncwg0Tka/RcC3cSqM5lIZooknc1FhM2C84Qz41vE6eoYq4OSVBirwznpuVF0K1KvlHG2iAVHFqbw46jidmK7BVKnSJUveYdAjWkEodfvwJtQ14Xl6qSPj4/x448/1B8EHvuacORNWRJntjlWPVpozsgjv/K06RNPMbehjnr2Oj/s9gTEliGNBHWuX71o0VisH8I/kmZQmMgBgL2FYL7Jfa7AfGGTQNkYUngOBJbJxyLSMUlQ73bQ7OklOOoQJqQpN1w0lMQXIeRZDS/ozELvSEGirtQfgNcv8JwVrGPQmPwm+Le7TeyhL7/JBAVY+DdPhJXwgF6nThKiWeiaHNxcO/1BRzedn9nVNskNrVVyyLHHrUhTn+er7SEfpXtwinvswsER4+RBPQxXXkxa8iR8B27DYmJD4tMHpuyVwIeW4f0aBw7P6QhbE4/iy7iIULo4z/Avr8rptcndc/1S/dnemXDOFEUWi95zuLjXttK0T9TqWxhJFd2hzlRh+bM0hBXfJzZ69M+345uqKBkc43jxuOB0Y3ccM/YP97HdHyKRFQ2BD2rI6OT28eMP8fOf/xT+UbstE52Ti0+UVtxHHIQv4BIZM8smEzrUvxo4WstI+p1gXMztKcomdPudjgzT5AtMnK3fQsmKQD/wnrg2xOQW28iHk6aQ3rOwMRe8+KsK2N9+4W11H3+0z/MTNvGonxlvwsifdpV/j24O2W8hVEflCDhGDnOUr1rfMylt0Efh4r7nO+LJuNWHxOOEJq/Sto34SfmKF9fWM0MYddZahjrQjso/tBbqbWRcaGobJwNQqKbsVLDEJRfBLb/cFVAMgT02hT+nTn/Eic1TFx/mzzeeEBrP3lAHE3azKbOF5hd86IkNtFcK/hM5r3L5H3Q5WzRer7+Pz16+NsK7+rTd9Kz/yZn69b42nPrqMy4ARs7lpSGF+eLunkIAnmZs5h8zt6hR3+LbfPehOYwdmzrwvvlVGabr2PWV+Cc2T59FH53+pHnUbmOim6FVvzbb7Q6x1U+xr3CZcIQ8Hjt0D+SyO9p2vwPfwpP5cxVk0tfuyqXvyItvzBzh38XyQpBo/wk/Fu87vmrOqjFXfho+UJZTr5xIM+FvzDUXiHPW3lIuGLByrH6O8sAwVL3K05lb1tZD2trRGBauQ/PAJtYDc5ftjvP97hDOExP3JmT1XP8UVhoR/1a4zWU3ewgLO9jhnbnnWPNV09Dwo685p2of24lcZzMHucFfOBdH149ARVxwfgmm7aUWCefTKfRHx3i/gVx/Kd62+9hud/DcQx4TPamzAfrv6OkCDyPwynCnzcquPbhdNlMf8gNRYqWHMHtgxKVdGmNl6paH0HZoW+NJuIIHr34kbcGNE3md38881T3XE9oTMXQmhlxA33CJV/4W+FSf2sRmTGtjF7t/bKuu0A1f1AMo+kG+mThUDmOZy9Kb+OzzVwremK899/6NLzdMPT+yYevfKvvy+Wv8+pkY+fIlji9vMb+/o3t82/nJBu8XkKsP5dTHtcUMbXGJx+acJ21l4Nlh+IFdD9XUnSfKchEfllhA9I5fFK9swNRCkgVYZscmGxr2QrE+5BCXfhyME484xKUuvb7x1xjLELrREXZQ73WPzjM1hAurmU1aaTveP0rtgqRiA0SZycIoOVu/yqzPKJsPE/zVUY/a6UIc2/wVJutCm/cc6fHbty/x8vISZzdM6cwObvxUfrhcv8Mtx2Qot/6lrNrIVj6CvswZ+g/GLxU05GEkl8jJ/Qu6HMDY0E/dkw7NnEt36UMZzDteK5P3Ehg3lEeOHd1tyVF75trkXDzqyNZahr5+YP5zDvQPyBtb+oO4hIFI+BnogL248RJcNFu2EN4YvjX7AQz9ozV00AbkA0EEm0fv4QaLv5L25evX+pVP/Wvqq3/Ie4KzRQs3QuTBe+Yy8/gAvtVe1CtMnNKaeoZH4VEeVCDHz0R+x7q5sd1votciffU/bod2OJHPT86jxg5xbR1XsY0fiO+deJ6FYX2iL5evsQGsPSEa0hCXNtA/9HubNZm+Le3aFETH5hfnOuWThvO2/uB4m3owD7tJ431t+EAed41wf/+ArXoJdoa3ik18RB2Lr6M/bTk0/BzmzBE+HDQ+ZmJenEfiXho3HdVRHOip5MBEDC2Tq8+enVxMvU9O3u020N+RlzO8JxxD61y/kr44tJdN3PZv8Dt5VD/yZPO+TZkxcx38Yd/Z3AGfc+l9rr/BdPIanXs0/1nrqKcTcun/hInDIUkGIIdpN/UnjHbwprxVu/rsiGxbaoL9YVebEv7qnhvZG+qALfGS6EQ55c+j88don23EOwcauMQt32ubvbzqJMO6QL0MDV9GWfKkf53wJ+0+v5+YT17rD4x7b3P9D36sW+RtYmPSGkVeRAyKq22SdeUGW2zCew383jefmEPtG5FPnjfIeP/4UDw5d0s3EKpnYs9NbG/zY+FYZWoN3rkvXNGMiCQmxbUB/sAcKV+N/voSh9pBHSTjdtjcms8HtxN1xzA05p+5eDBHDO37yBp++/F/3Xu7+493/DvJa+iuyhzaENkazaAOPksVHBE4AgbvmTzoaHG54Hd4wkJQAkRfljE9r8a9GgOuaczQyFsS7kRS0iFmgtJg1MmdvM/XIH/miaUF/fPz1yo2oVLoiOS4kORONDcLdOzZoIGOTqYE1XQ8iguT2gozU7hSqFEkGWjH86nw7diAyezF80UcjGnwSkfBy8dnFkgnEo1PFfzd0f/ylz/HA4vpjjyFhCzjGOWxeS4uA+oMbwaAcAbJbnOIDbIbxP5dgrU9oudWTwAcMwC8I9n41/0fHj/U0wVZEqe4hDmz6398fWOSfGbiPMNuq2TlbvgG/bpZYlEpP4fdIToLBBdU8maf9JM+r9WXuNWtOpyxybnscCwdqL8FvcDW9y/qjXdsjsroW8KJfsNkYKI0uIchMdnCRDqvDR1JV9mnqdfiUXrKot2la1Ly2v9Z5ISd5EvbuFnlgnzE5xyjDm62r3EtQ5wuEDYkRuGG1qLBgzRtMAm/Z4Yv9LfYkoicdE1y6sIFeMcPEt++6anVeYvqg7Z4bOoM9DEQpfJY/KOL4HNBITd96Zcvr888LX8tHz5RKJzwI30S7qLwX/HIUw1OAAAQAElEQVR6zvDiD60ZZXW/NSBp0nGc+lllbiHdT7/9ypOB38KNGifzLBmSkOM+MXLC/2bsKf7t3V1s9/toOUIn0McSQ2Tp4ue//Bz//N/+OX5iE2iLDi1uf3v6FL8+fcYvKaiCD/JGa+gjw1jQLhO+rE46RwuYu90u9MG7/aH8dkQ+Zcjr78rjFOEkfMEflGNh8lYmW/AZ0fnExLTB/+VDvpXbMcL7VPXVJ7EU9/o3Q37/wpu07D9StLlh5HUbW+ifa+vRs5f/DZmBouOPH1DUPWXbI8PjwyP62ZD7ZkTP2BNLDxReFgXyOYFDf1cfNx71nwCx/NqHqDHi81viUpmyZ+n+XZ/BX+RRH2zg0jBXNcNWKx+7AFO4sKNHYfQHdQkQfDU2fynG7g4xIZs0LYSe8b3n55c4H081ycqTOpDX7L3GnfFJ39x6wtavwB651hYXEdOkfYFPY06+jEPH92vBnNDLzMieMdLS82tTHttYMB0b9Jh6L/2DGnZa+JaULcdeGwqfeBr8yqa29zuwG/wpwafcFninih8jJK4yRTinHCnQP33GX3/7Lb5+/VayqVPzzQZ/2mO37Bn6xEThUXkKfe2w8Qa7mD/0hxFatu1uU368B2az34abuS+vr5UP1U0fs3StreXNAspNEBeWM3HXsL96Uife12YJbmXSbwb83D71qx2Lds/oNP1BfXvPXOJRHDY3HeyThuOH1hjTq2CzEJ+QzcWB930LQj2qh48/PMYPP/zIw4uf1v8xBrl26EV+NhS16miHroWVfsQ/ReYIiSW+fWFDDR80R3pP3Ec2nI/4CorWvXm691Y5znvmPf3Kdst59hvHzhtx/YCy8CvXCbu+uSmAHZVPEGlpixzH1W+mKfy11Al+u3Jmj6KPvsUhvL6ww6Y75qLNxH0QmSf1D/nhMoTR53wCOfVe8T60Bi9YAqaKPkfx+SahsNXAuyUvTYwRjzK9M08W72yyHm3opBaDyHOWLwRejJ9r7MqnNnTRY7+0TuCYydNnxni82V4vF177C+/mmAtJj+pS+ifGHsmF+p3yncFhk6c/NvPBN2qpT59+Dd+28H+ZeWLT13EneUbv/i8s2kC8uC+5J/GBRNSFWDtXfLrBdfPzEzwLK4/yI5+2oWmWxvhgHPM/uhSfChZOmhVL5GjlSuOCOcd40Z7KhyVCP27aRQ7AUXT0tit+f70giUPHeO8mr/gSG0lHXr23tplF1TE+P30ljtc5TVvqD5Dg2yKnLvMlqzyqM2WW7+CjvM7p1oRfqAvVqzxK27ddfWji21IDsOYUZZIf9WLdam4eWgvjTj/Wv+VNP/DIMCTE8sh7xn/0FfvU34DcwugfHs1DoApzrDTUhQ88bvoQpmDxwQBBa63s2bt5pof0N/izrU/aGa1T58ljIz85r3388DE+fngkFzIPYqPWhCNWYv0op/TEfWsJnZHx8jMldLDFRLx6foMRz5gZyb0OTANefo/MVV/rraDP8fr8rfzHWHe+Ed5xgR5mYkpb9Gmd94x3yJKHXqm3jjETb/KV4JbT0gOaHRg8QneCrrWi+W5Tm8ubyjFtRDZ1z2aiNYRvvPimirX2kTXDud78PRdf1ltu+rixqt31t3fiTz8fWiv/DT726UP6k5stJ2AafFRu2T3Ewx2N9cTddfFsDngmVoVb5/mgXpiR7RmdPNebwerrjjGuR/wbMXvnN+RSTund/KZhL3W/3ewivY8OzA/mqhM1dj24IPbtU/9Fjx+oAMiImw21G6LoRpHI5hxW+mOe3O8PcQfvW/1jwD/K3xbU36L3rPpJneuvFxDb9oxzDgaITf9zzR3yoE2Dj/TUUR0bfsk49bLCnIlfx1hXv4a6PSLDa9U7r6WnMznNN32IJGo3BAKnP5VRvWrTogXuRC/Go7pyPvd8y/yhXA8Pj8yXH6vuU4edfuNG2KHhv4x1fPYMeY0AYTUIokHp6SfWpNYewky9l6+NvRek+lhlO1KrHXl4d4w3ag03qj9RD4njkYc3bsaq5w0xu2fu3u83oQ+JU2q2ET5c02y4rxwJf/J0Zp5Q3hHb9b7yvWe+94Gv491wPOGX4jAmvGf8K2uCIxNrlLyN+RIZ+QYf0EVmLxvfgW99YaEjOTexGT8NBw4LvtDR4y60+2Z3F9M0wVor3xbPBB55AThWBHX2n/JH+9tLPeDAGeOYHKE+tBiTa4rAoSUF8MwT0HXS7LkJnUzHeCVRWWC5W2qfTtcaSSD4EHEXDyRjne/ErqyBYH7Q4KNOxf3bt3Ht+N9bRuIU0jHpCGfBIC4TXRNJNBxsqSRggv3GkwOfHjg5f/n6xGTwWsnaSXKDgx5IVP63fY9srHz8+LFe9b1jQSdNvBFcc7ULk690bLek42LVYJR/fRvxZKla8QI/Q2t17ThhQVbXJpaJgJ96UhitMHWfu94z6B529xUgBi/dFCuv8Y0F+K+//Bq+QucfoD6S2JwQP378EPfs3h6Qp2cP6YvPAvH1G+NYJDshDa3FHfLd85ThcH8Xm92EmA3cR5LMC+1YulNG5RGXOu+56r61jKUm23MFqpGZyGCiURbt4BsZPln8/Nun2rF2MvRX0yxg3GWXr1tAS8OEV/pl8V/3okXPDOXO3pElaY1eqS31a2En7OGTweCjLZ2AJmEZZ3Gmb3GrdOu5RZhvhYlfW1moff4Nf/j2jB+vG2Y5dYeUiXwSAVEJ3lite/YlNEy0280u9rSJBYi0E/rabXc4hH0NXQ1tte2Mz0tbKbSNOEbw1Ljs4XXpGhz6/QrTYuJ6Y/K+0hCbMeMkYpFYTEFD3MaC+vRXvj59Qvdsmrr46BRbPzx+jB9+/DEeHthcHHu9Vvw//n////jXf/nfOf+GzEvFd0BAX/W146fPn+Pzr7+Fb2E8g0u7b/pE4t7E2FddCauv1JMsiiQQFZ6R2B0SX0F7MwsD7XVBB9pKnX2AHzdOlFve3cixwNJHbafr5NNahkUHbNWTe/25aGF/PAHsS03oF4wqHpvwe2zgxOKk9XtBX9qSRZqaikj4tEg25kBWPu2iR17Us/bWFr7JoQ+dkOXM5HmkWNLPvCd+C3uP+pA2G8E7EyfCSEm+xKe+1If8ys2aDxdy0rmacIUze/meekM02Eh4JQ4yy6cdr/1XfPN3eVZawSbwTOFwRmf+0csoP3o4PMbPP/8UDzwh1E/l7cgi26YNpQ2h6NDW5w6HPU+PDjWZT9hbW8nzjB0tFG3yp+0sen1t/BtF14niS76UwyKw7IA9pGmfC0wXTd9YeLnodIy0vYcrQ6LR+CJM9aNL6Tv+1rwOwLwPJDlpriKwdGJC1piOZ2NcfcsPl4jX8F10OWX40Z7K4yJHuDP2LVhwXFC8hbPtOx36tKs+tsZ4K93P6MR8hCVEG/p5GrM0z5e21JwpHvXYiUlzyJQ9br53wl+O+JV/f+uFTS+fyr48H8Nzf/3TotbxgeDqChZXuV+BoUCsDTH4h8WVJ/AZS+pXptyQlbY49OWXb1/jifnky5encJNd/MpWenJA0Uk2E3f1husdc8aEH6y3WoxDxob8d7jfc9zGpu/KVyxGNzyhdH7dMcfugBFOmcfM8KOd9B9pWnx7PBHz2sA48Wm0vMurgXDBnvqovP7211/iX/7n/8Yc+Eu4MY2w5d/dTcjsAdvlC87/X9is8o+iOq7mIWhIX/3ZLijLX0FwPtDuSW68xXGfsvxFeOHkRRt7bi5TBnPRN3KjvMnngHyTtr3KvDF3w5O0qg2tfGOib8s925grnYafj61VfCsE7o0orXgovIyZ0L/NGG3Ays+JXGhe9A+/vjjP4wsrP2ABpjV1vvqpsjjOPn2h94zMf0KF+Ce+o97FVX6AT6uTNzaU1KV/SN04t++Cb83cX7CLfE/g2bOI27gIwQ7SML9oy9NpLt/379tpA3MrQ2EFCeEPE5D7ZjZZiB7wwnUgdTXPZwBOxIWLb22QmVUXVY2Jrgcw6Tv+hxPaWV7VSWsZW3ja79YcBqtsBMAx+MRz4Yjg4Uff3OOr4m6BrggueT9To1rTKM+tCW/TJtpP/A/Ehosx5x0XZBO2FZdwM/bx7/tZhzBZBQaGLHxwEw1Ex6aOpTOce5RV/uRpB++7zSEye7wz77gZttx01Fa7vnMtrz6UW2O3hQ/8JsZM6MdNEWuTBrwia9v1LaiINmRM0ybMZ9K06cfyLC0Xzp5bD42pr9xoaq8ztdMrSCKUQfyBPYPP0DLcIN6jB/Xj/DghZ0sltkX9bTPnDnUszewZB+R9pI79+cefmKv+FH/iAdTjR9+w34f616+dOxyz4mIkm1Qn6mDzxRFffSfG1Yd6KR/E2d7VHf2OVx6ZzuzR8VX1LG7HqPvj20uIX10hStH1qH08JnrY7LbkxX018ehL1lr6not110CrLhukaP8HeX/aJDlyJGjC2gaDAX7EkUcdJHtm9n3//1/aXZHd6SarKisz7nCHw9H7PAr3JDkyH1eGK01PtwBgh96qpmaGiASY8ULdpY6QU9JP/YzfOc5Du2/ffo/H50d8gXm7i7Tz/SVfTxrhQVsX9ohsx+02ZS9PbhA8k8/61pM07ZCltKpv33STpw5SCriHoYU6d+7x2YIk+a4bNY77LhfkZ/uq4wSQYzfYlj6z2UED8Hrkoo9FduEHwtLK9V/ptX3NB24jfcT+0GIbQoqrPBBJrPhb8iYd4rFs4Fc4tte2tud99X6k/8j83mKkn3Lb4v+VNvX/yjypbg7kJ9rBgVzlkU3bN+K3+jpiQxNtB2RsH3Vimah3vnSO0PYOxFfrzXeUq/Ou41a9GMPmmIhX2R99OEeon+QT5tYrwkG/2pR2cQSv8722MSDXG3S+3d7SvMQL9GkbDI2P+MI9mz/KvC8l25N2YgyGGsqwFNW4kMuyrkEZ/tkVc7Cbu30MyKxH7sYti37pOGGoJ4Zm/q7v2r5RfkML/V8bL8AThrag3LviiAg354dmfGg53pyngse5VNs54X/yvfLX0I+0jGE/bWZhI/V4fA836ZAM88GSuatj4IYuC8WWSylFk1nLpeo/8wVu/9eyp3z7vobKE7MElNLls4HD4HpEqbbZz5O4wiB3tE1KdHSDjAZpn4VJKpVJsPZeRU84msXAq3E7HgR8MTNgGZxarexqthgxXANBqy1arcyhfzV+YVgSPmbi5O+zTmxyqYO/4ezeW68paZwa+I5AsbvZxs3N7Vp2+xjZue5bCz/yeV0ACH8t/5GO5720zwTwmSCZkzuD5ONaYIaa9SteLTbb4KHCS5ZScSv6KAQ8pHArnyO0bdhh7nFAYTtZuqH1xKbWE6fab2/vOMocDVrvOJXxdHpD4tm3CgS+wDO4PB9eckfdICTuAf52BO2bLbzS3800Ez8Ts0leCCbZFxADsAdo7WpLPI2rxKZM3LBhBWtwUFeFfgyBpik8bfbUws23VwKYk3MGGWA7lmF/L0NgifOMnaB6gkiLtCHwd6WkvlOW8KSsdmeVEgAAEABJREFU3QCZSSwRF9UlaavwLS8zMAzIZ5K4M/3VuYuNGdwmBCDOAP3EiZJ0HuFZug2oXm3PKz/UseVa11HXqS94bUMNF/wVmVgMdhbp1kdwF3obvgL1LVmUUW0EVMZ7tVgXFx77rkRHKRcclX4DE8LAGO/lVz4MqF5FUKJ4EUTU0sV8nuPl+ZXTobfksweGE8COk6XNdhddYcOPSezLX35hg+dLvmYtj7VCF7DUzzvtTjq/M0E+YW+Ht2OKoEGLdIjQMdq+E59FeqSvAL9IP50WdHEkiU4/wfdpCpOupGe3heYKXII9seDIROtkq75mdKLuVlgrf+pcPJYzugT8X7/oGUAI2irsgaRWudW+5eQknOhsQx/IxwW/Q6y5tp2JHW5QvjEZi0N7LcG/rqwLbWjU5k7QJn3yX2CoR74D+rF4n/pknO0L/INRNJQFEi8F28x2r/CSsrsQVGqJfkAuSc+UYwAX1osv+NjVMfq3cOhE7fW7hLQrS2UGmNDOtjdbTm8/xvZmHw16HadfWuTXhY4Q1K96NjYaI1uP7w8ttOkOQuRJ+Bbv9R8TIuWm36k/6Sr0VSbCMI7pG8I3EXXh7sL5DTtzjPW1L14oWhEXvtYYWyr01qGF84zXlDFCQJr0QsLeE4Ov/o1hRa1deJV/eVVGXcFnKSYsDkwZMlab1049wT0Si5zDhG2xj/EqSokTwJbzKcS/8oNtMH5Wj1wTTwGtOqzKDJ8qVMCSMjljDx320jfosJ37Aj3CV/4Tc6rzljK8Xq3zeWYsKCSbAkx+Kv8J+7n28Znq/EqL4w6colsxIMOulIxD7ySo6uwR/zZGqwvtIPm+IJF37W1gobFjrthyrcAIZKAsV5g1NwlH5pGBza5hgGf6jPS1bJzDuN9QeniW14B0aZPfGV+SRq8zfJzgcUaPyspn+wUD0CQJ7Rz+TRTftvB/xnxkA9EkG9FHRY61IuuLDTlOuG/M+8Yvk+gDfi1M6ZavUqq36dtuTnigg3ii8kN4tpfu0geZfNcx/AtfWzsSE/4Wbo7ta/qXb8cNxMu+NUynfC/aeW01WsOvWIBWbGWl59oHjpFRZFnrqvw1xgyWFvqiYyAl6T+l3UycdhPzoenKZ3Vcwk9W84fjxLm2AUu5wbM8KXdtIDvywzr93I2JVzclkaF9FhDbRpfkS16c91wUet8V/ALFXHVsX2Ori5wjtqe/5diVyTQn+yRsZI272JymZqP8uKgyRufmBjmM+CryQFq54edbDBlPmEfUTQ8Nbn6M9G3wmACBrVi9lzYeoT9yYWQ/DwOyLfmb44Qsz3TqSiEnqfStoFshGJfkdcs8tiNvdFEmTSmDoa394Y/hoQyNc/KIAzJPwaHyiUhdOpYaDigPyYtjBuxjg1/pQz16dOxaGOQXmuyXdfiNV4gLJviAUL41hn6IobZofeO5MAq9MGihPyxmv9oqQyptPEKvP50fZ3zziE+eKTZqN+Z6KkXZObfYbr04uip8R5co3A+txUj+OrIp6L39hJN0SgN+fkRX2oX1ztWZl97dhvns5w8f820Lf61pS/wpxHPHHrDBM/RrB46boU9fV/8upJ1frNMG7L/Q12d9NWMc/eWh9iVlow3Jl30nDrGcA0740xn6hJ8Feo3R8tDga0tc20PTzXYbFfnlWGxFGibkNtM/5ZuDUTcPSQ9Xv1YLS51L24Qc3FzIQ2ryZXlAitGwow3yM352pRADmduT/kibNcZoG2d49O20Z+KdPMqPYxMHtBzxuSN0Bfot8G39tdS6zkUYCM2FS4m1brWJE3yBOvF1pYSfUhgz1KRP3fbAsH5WZuDzPn8VFBvXfq5+LU7pcowxrKOjsuMShX85BgFd8XfAta++aXGsc29XSrQK/tZi7VsuV+jqK2uHFm4Qm8OoL3FMyFg7mZHf+jwTL19Wf4sI67WRE/x6VZcHxhx5dv3g5re/7ulGu4dmtivX9G1kO1NkXdjK+oCdvqgPYOgvtoHGF3/gcAl9zDrbJmia6Gd7G2r6zYb5VHkepiN0vqGXSL9wrarelaW4MrdmfPBR7wkTPUzYMGKKlv9j4SaucUl5mYMrzwH5qdEjPApLmLYLvxE3zbcG5NyVNW6AAntvaQtDq9Dk6LLKHljCq9RX+vd9zX5rTIVfCBNHJTYI336OpoWN+Tk3PdVBaAf2JQ87e9VJ4p/7o5z+oRLQMU+cpkpEQYEqesBAfT6iqPfTgXl6iZFEryssMF8P8ezp29eHePj6LZ6eHvNVxRnDPBMUDPomcyaeJhZHAtSJICY8rCov6t0AUFuLDcFWZ95sx7DOBEKHeWMTJMvhjZ3SJ/A8sfB9yd8HXXCzijGOjBnHbdLmzmYzKcOoNXb76Igzgd/d3EdOQz1FcyIxYBdObjuo6em/5xT748eP4d9Gubu/DSeOVxYwv/zyK7w+YMAHbLfkxG//HjmkIzBWeW2hYcuEYdmk7BJ7SKNBTZ48RTCIO4kE9CurExsdE86s7PzDfXt2h+/vORW5vYmxbdPJ+toQ27podPIy2TBoeVXWJis30A/I8OTXoFFqYfyYpeB0OuYOGlNeyGiARmkDsN88jbi73+ffI9KBGULQnPLUysCKAURrNcRzC67t9rLQBOmBYOjEZHJpEFC20qf8tAHLERvIibMQWJBZpUhX+EGWXSncEYiwE8cK75VdfWWzUAcavstKE/hc2HgC7GLH9tPErjjliCxRFLQO8FUVc04CLgKU1ZFg+vr8FtqlOE48a4vS7b224cLDRawTwZHALT8Ql7CUrRO4icSRwGpQM8iDDDvephw3BNdhaCGPwlVPnnB6yuqvUXZ9iWynj1xnH+iWD+Ws7LVfi3pzg/SeU8g//uFP8fNPP8Xt3U009CdB0vqAXX/57Zf4/bf11HwB6Ljf0GcMba+1FiYatdXoYER8qQvus30ckBc2BmIXVb99+RV/e0HWc8pc3qSl0N+vclJ2V/2+4ydTymJh4oMqArv2rtzE5ZhSKmCqt7BIP/ooO0vKEx+fLOjDOsdp18pyg93W1nKcm5lvnLz4VoO+LJ4ReUufupGuZza1npGJJ2b2t17EYAXGnHzJgz4nT/p6QzaFB+UxEue8SoPw5cPx4lBHZ2j33roZm/N+t7uNcbePyljp135ycxS5CGsDD9v9Poa+keghV2x6pkjHEd1P9FvtM6lEViX61sKYJu/CCD7iNllNm+VZXZcoJPn4DvRnvEOGRxKWiTITk7XPE7jO0E3XMDYkPPsDI6gs6KfWmnbQLng38DLUFoV/jesID0lLAReWIe0naPcETZ/Sz5W9iznBjoy/wW5HFlEd8NNe0J36Nobe+rbSFhvtgAdtR+iVfkCjJzjkK03CEfcGePrND58/x3/9b/8t/vW//DE+//hD2EddyZd4pcur9Sg7N8jdKHh4+Jp2fSB+KHt16biOzhWeeopJls+gDh5DmCazyqsUN1hIJuUZfbmpJM0WbUTNKWPhzvAyoQdtQXg15ddiRIYW46dvFnxizvnDH3+ODx/vQ113RVlgH8gDsdO/xX6/DeW44zqgm9pqWOy/ZdNX/RmL5Ft+pEW8Fu3qQJLp1WRWG7M+C7YRfOx/kB/kYj/1+PXb13xzFG/GtsQQIb/aknJyk61W/Bl6leUJPxC/urNeHvfMZb6Bu73MFcoPxUZf2xoniWFDw8bxXzeNP9zfxyfkkGP2W/TaoA55I8erHwtjtU9kie1sL3Ou+YNlg41ke6vgqaHe+lYwgzkeyVlM9BNW8q7GKMr6WmSgFHS/liqPUJFytY37/NLHRWYthU3otW9XSjbZ1/jqrxIK1lrpLtV+0FQs3tOdMbZpY31tSXMPTjdC5WVARvJAN0SnVUZU2vWJK78DMnTMtazairCPOtju9ylv+3lifHd3G3d393F3ex/WSa/5losebc662mri6aS5976FNOofUB05kZSICi2Nja4Gnd7bpu3rBx1jd/sx7sinpLUrNTdBrm8zaIPma5uLDrUp7e2kLb5PMZEbCafVCi9b/OA2ttjShrzor7iM50ukDBs0DhSEpaSs0xYqdAQfNzU8sS/c28YlGBi1MobSg0caSkE/3Je+Yfv2jozZ0mUOt24mlhhvtrH7cBvqR9t37tF/AIqlkKuQOxjrjI/6jfi0AWnP0tdQpt4P0O6irDEX19LHilUugpg8xoCP+GtwwhD/jP160Ir1QiNwaqOf1wpLBfxIEuNbiPvcJZ6+1dS3Cz9xDeA03xbmEZk7ZyUPx0PytCNu20ealVdFJs6VzrcbNn8GdK68zuBxnOOdk81znHO7UqJiGxvgpC2DL/h40HIkPs4U7Ug4e2z0lrnCmLjZjSFOuqbNaycTMeyFzRM3QlIH4GzAq63Sbckc740F+YTM1cVfccy0o5FSkClSRaQT64E31jCvzwdi3IRul5APfcNfZ3cRvtvto8FjX1vKs9aKfEc2xLeUMcQ7owNj5cR8MBDXS6kZZ7QB55jUOXilc6R9JDYJJ/2NgzNj0SsxSRhnYA2tpZ9u6Css+8mLV4hIPsSZcmYeVS7q1vYSJYTtDoTykUfjun7nr47dcQgu3FqQF7JzLpDGN3K34DNyqMbSLdc5xkcPpC2+cSS+h8enfFvcP1Js7q3uEGXKXb388usv8ec//yX87QXnedsAm98jOvF/PNNWpXHAluVVI5V2ywxN2vUJO5Rn26XX/E+/lF7zCvVaSwt1dHd3zybifWyYB1YZj6H9mB98/Pg5bm8/xj3z6/39xxiJMfppV5CUBX0qi742TZDN4Bk7mFJ/i4TFajOVfq3WGOnnrxmbJ9jsPDpx+JI6johKjKn06enLI3LUribUVliDtYxb1qvzR3JTZYhxxzj2od0P6D7jE77n2kKZqA/EEsHhqniMJerMoo0575ovvb+9Mrc9kXsv4Sbapo0hHY4RjvfJa1/ZPNvGjkPCQTqLPGIPXPVX+Xa8saFhD85B+rs60B82+KXtCuwc60c4wvPpHf97JYfIgl0d0PsRO5cf+dZee+RkLLF/2gi4vf9e/sfn7w3/eW/+cSyrAVcQyDYNjSBSggmkK9p4OsOEEicCnF03lwDmAj0DOEFLpWo89sl7AB1J2A4s+C1vGMTEM9WBueEQGFwFB07IA9+SzlOso1ARfjRcA5gBb2ZzSmP3fppP+g1jWrTaCMSWynPluabhF2EnEMIjiIVlEHIXXn5m6KHFHlkqRrnDuE1C73GOkQAlDPsdDu8Z5JbLRLqCVho5FHILuAsTdAsnTCe7xqQXfsBdSqVPTZoNcsriCP7kxyt9jsj3DHyDjUHvhsTZRMegVvsGJPRBP2lQBsKZL2OVUWBBJhI6sLqxX6FyQJ46v/xbKnwOlzr5W2UgL0uYzA5Di2GoUXoSZmg6EownyvWtCDIN2lvy6WKkNvoWkEOhUK50TYx1nPr3/kqrRlWgS9xdWfk6wfe1PkJYFIBJr+Us3xRhr89QTfsBurQtmsBeIDiblrwAABAASURBVI1x3OUzNFVsoxTlXgjsCwF5pjUCkw3H+XaQNBokbchgCyEzHayXdmWpnsRrH+Xr5HQEt0HYSck2yCEmlqjI1h1xLJSYbW8K8NwYU+cW4Z/BYwA1eNMj6Vv7TEmn8hJu8ElZoTd97wOJtJOFG3AjQd42+ymLfHWVDZSjSRXjWmthCcWCPOyb97RhkNzSkMKKpFvaK3jk6eXlGd8/0bNkv65we/mKTx4sE7iclA/ECBPAI3KZqTsD134W5boOLd/xlFLDj+0Lk5v8KvMJu1Ef1gvDPkXasUcXHsIWjwmOVxMTk4aurP4hnCzI3Kswj9AkTB1QNpwIhSls8czn1S7W50g7GpDtgC6tc5z9UJm36GfKhQkoQzlqD9yE8usZI532F6/y8d62ij70L8e4MHRjSfhp/sjrxI3F/ixn6FbX0tfQty3GyABHV9ALRbvT/2f4dTGgDTk+fUXgsfYDELTbO4iPLZNdWvAFFilM0MrK7truIJ3EeZOITAR4rg0aWgvl0peaMlIe8mGiqZ/oDwc2bLVF8SsTYWxJ/h1zhkcXXxPzAcQQt2vckPQ3ZF1AnnOIfydEfcGPfFAN6QWaa2j/Fd4LNmqc/vzDx/j06SMJ3552ISi1yI+/Dip9/UVG2vQB3zhwoOD9gqylQd+bwXWm+JwFg005cvAhMOWkvYjB55Q3sXfBzrWrZUau8HalN20AvGfqtA1jp+OGxvyEDBtFHvpawnlid7NdF8jIabi0ic92n+V7Q/I6stjShoJxXYEqro26zXYMVALpckN8A5m0WLjNenmemTcn6JYe/cIEVvrpwHchAZ7weXhhkO1vJHBetQ158Tozp3stIKwFicDjgiyVn/WT/ktdV0rayqAdQd8AncolGIJ4o1ZkwRxrktmGls99q5EL06FFz/1QGzC4rzXkakbeFmVTbad4UDGKg9KGGqVHLqWkPfTIx2cXzaUL1kVLTPMhD6qO2ODMIjB9H3rxAmLwHBmPfcYeZsoVV/odcGnKPtITfqgTR7bznHLIeKYcLVRiiGrGsT45zwrXEgqESunjwteeXPj2wB6GFq1vyY/9LbUiO8rQWmSCTnwopTICaIyxT1dKlKiMa+k3Q21hHlG6ij9V5MqGAn63YYFbaQv6MpoxJbIvePXZ4HOGcGPsjDzyLSnqxGGpypvSFfBx7Rvwa6EHX+qqBfqHy2Ki0CYc7XDGbkAY/QBt0NBXxjLMmOIiT/s8s6lI1coH9HqAJc0jtiM/AYAFeWvHpcAvxfie9RfxQ4Ig0sb1gxNz1dU37NfBu7xErHRfhvFUouOng43VGZ+ICV6lHbFEB81t2NgF22JeIHbp8wzMOvEYL4Qpjop8Bsb0yKH0wC90ExBX27mE8we10OvPgHf0hYxaHda4m/YUaa/v03v6rfFKnMZv4STZwsXZrhZVsrKsQC8/r0/affLlXECRX7vUWsN5p6FDi/f1oivbhCn89H027I7EhxMyUB8yUFuLViugwNStF37SNOffglFWtIQxwI0Kf41lJA5W5CNM5Wd/7ab4q4zwrv0oU30w66mzn7FhZp0gPbJqP3mSN4twrLcomlPGKnweO/TZEqWi04bMG7eVrlLHSBSoXOV5gKe+tdSFeJ3PvCqbobawj30ZhUmVhOFzV7gvNavtL+8nYtoBeU0U8cv31afteKZykT54FEbBVv1fW+1/QNbCsT74dKWEY0GKbC98RUTSRXzcsKmk3wzQrg5LbfF9bK3Rt7/SJk5tama+OEKjel1xvuVhijyfoAtF5pxxYCPk4fExnh4e8z9lcCMDbr/DF452YX/tWx/1mvzJI3T65pz86FsWaZP2Ui500WcmBh3Rm1dEkvA7aLdPz9X5Rvtxc0hbutmz2UHZUAbih30KttVRKv2rsmjoGdmhYsmTDDAhReoG+gzIaVONly11DlJMj97QLQ30pKpgMzXsL93BRx+QnyixtoHH+cED25eXp3h5e7ZXmMebA5gLUJFvy2jfju1KRIUOvk5gidd6UduXCr7n0M61JW2/K0i+9tDU06WshTrpcM1Ra43WNlG40gjPC7GEkQKldFZaHOoVJpVZ7Us4titrgzTO2AYjBU2vhRiIX1Nn3nsgzuahN5tC8nzk2aLdO9ZxcfmAFjpgJUHnj0vLP8flH8QxqlaZ/xPs7ti5Q/n49BLvJII6b6GvmxsVR1J5u/0+/vinf40ff/5D3H/6FBrUO845UVRoKTWwwlWx+AsPfAv9AgNsWc50dPHgDrjFnWNxOW7c7uP2/gOnPrssHz+zm5s7uZvY4tB3nBYMJJdYHhs0c74VNAPvTMURIzwaVLEf6S7feUxCBE+LX58tklZwcPyMIGOiMLMYMYD84eef4g5edYIzATEXnho1RYNOJ2BMBcmGRDcTdmQk3oTcgYeA4/hG/Q2bO2DjJOwtgyfk+qWULBJXW42htRgI3CZELnR9TVvcJUo0ApLFQMog+J/C31k9E5SH0kCIM3Gvo+lwRxJeX882cMvbGXqPLIheCUQnHDN4dtff1x/97xJ9W+rb01dk+hYVWpaYOSk5xLt/g+D4xmTR4oaJepBfFicf2GV3Q0h+D8B7QzYzujDAekKrrbQGXcUNmYA4ufC0ZAn/JsYxE70atbZoJKU7Tit2yMlxfW0ExUhZTfDUtxbWa4f2d2LzeeuY7T4T3pQLcgoLejGZ7VuDlzFKLSmvCTuVRmmGIr4F0de0y6QVwWrn6pEG7BgpmGzC14wdWK5jq8EUGzPwubv/Cychv/zCachXTtHp27eWulReE8+eRP/++5fQx448iwcCcnJ9ePKNumfk8pY4AzpO0KoO1Zn9dsh8tx2TV+9dSN+xOeS1lxY6CdPCLfwe4pkTowmfkH/HWrSPCX0t+Avk5wS2xea2W3xue4Pf7WMDHsfM2MiRfhZhqtuKbmybqFfnTy8PmQD4dzeUDaJKHtSbfJRSoXnLwv825WHMUI7HlEHkx3F5w48jtGnXV/s3Pmi/+pp6cTJ0M8i3Tyz6h4vCD8QJyw32AAEh/Bnbkea7+3vw7xP/CbzGHWUjbPEpBxMlk6nUa5RMCoThSe7z81v6QtoWbTNM+qZawnh9Y3NoQmMFHxmR3T7Uz4D+6Qod+JAnPPDl+EY8UIYYZURUqiq3jUm/ZiJa1GUp1BeeazQ2lt1k3t7s816ZHtHpM/5mUVYTulA24r3DJvQj44j4O+A5Vt6Uuzz//hWdcQrp68+FTvrfdrOPDX441DEGrjf4Vs/YI3YIofQiVqGoBZkeSUTdBFS+EBqttvQhcV4XaZ4K6xfqS9/yRGkzbMExAgvfZtExZ4x6Iy6+ZFngw7g0cz1je/KahftMrtAdksE1S2gPFp/j8kmxcW+d961WTm4HbHqL/sGNnVewL/Ag/f6KrImKMsk3/+DLNu1HfJ6+GYPtq98EY5XJWlpi8t7/fW9EP97bz41mGsNFTt9a4AL4+VuoL09FtdkDNnHGjgqxadyNYfJ69+k+LLubbVTq1av0WUzO1XFPfW2VBBObaS2cewauqAY8NeNkg0+fZ+BLz4S96DMmjNq/9uNVGvUdY4h+MzLOOueMN3IA5SJug3Gtaxx/9deGgDcjQ+1JOTkmkI30aU+oSzWu1XnYVPK+46KNJL3QZs7x+v6SJ5m/f/mVpHQKebe4iVjofwZYVwobmEKmwP+AT1AVbua48NCHtTNISNvQZtwk6EpB73vqggMAffgtjKnKVdqNg/LnJmXa67eHmLG99c3eMbRbYdl/wg9maAk+pdSog3PZFJ6OPzOnSoM+tkGXyuaVjVFlPsOn/UsPMwqAy0K0MF4e8AFjS77Z+P7GAcIctVV0C5/QPiDzLbF4R+zfUFwcaZsm/9KpDk/o4khhROYPXuVthl5P86/FU/2jC3ZKiZox6gdOzH/66Y/I/DZqbaGg5PWFHPD3h6/x629fmEOeiG/rm9CrreG/0Ca/2lbGJ+xV+93stHXkwkbb+kbIBMjChu1tfHDj9sPHGIkzwUe7MY6YCxrfqcq+XSnousVYkX8Prq7GUFq4sdyVqjqwrSXjc/hZjCVzyK8whTUpe+zXnOaMzpT3O8/i6+Gz1IKeFzYGJ+LOAZvgEEZ7pq+b6v59H31fuapL0czoUZ7fmVNf82+6HFAFyAutkBVlCXXcyI8aNrCjKJP7O+I2flXQJT3jiGykS3q0Pe9fX5+ZX15zrpA2YdTWo4+AT3Aw0MWYm3K+Cfv4+ITPPIR268a3/Gn/FroSG2toB7Y5f736t8EY8/ztCX7f4BfaM5aWqH0NdT9IH6j0J3Mn7U19K/fvbdiZ8/Izc4e4EQC2in6Y0xpl3G3jhvmnA9a3r1/i25evoV9d7UQ6zTndVCzIbXRTr1Vy8CWUg/nR6+ElCvL8wJz9J9Yaf/jTz/GJjX9piVLITw/xxlz6Rj+YjHE7xA2+sQMWIDOGaP/awioPeWxhLN6M29iQH+hPwcc47JtpD/i9V4t5mjHuwNy0YBMpR/rK6xmZaYDGhcw3WV038H7+9CMHE5/j0/1n5putvfOtU3O9hINdaR+6f49sGjwLA3YIrXPM2IRFf5ZmTC2EPyDToUG7pbaoOXbkSqGuUqd+1KFIS0GXpeGv2DV5iXAG/Mj5/w7f+/GnH+Nn/F2f962nAgE9xXHyIT7ttAfPgB0r85vtbWy322jaMH2FqZwdW7s+aoUucHodpMn7Ih0VdVXFBn8LZYYuCjZ0Rq60Run8WREp7cj2aMwiJpqX2GdEXxV4B+bl33/7Gv/X//1/xX//t3+PX3/5FX95I4pGSIdl8QnCinEWYWhza52VaLGWcO24IZ7KawW29uB81Lca6qMhb8sIr8lzbXGCHmMKIGNEJre3u7Q3bTffDgKutiaj2tWADHx2rp3haYJf59NpOtKFGIFsK/ikuXLfmMsSDnS3oYZwjR07crCNbdjXfr+PW8pePdQGz12oP/+Ae2F+Na7Hcg7toPk2IXBAFsavN3LXa/4e0VG9ENNfwnxHGoKP88+jbyjhB/qrvu3V3PKdNWPywqHpRM7yQL9ff/s1/sxax3i4U57IRVjK/O3tNfzD1k9PzKWsIT2E+/XLb/GN53dkseqEOQJ9GVPRDPyU6Dr0BC3aFwbB3X/u78rtP4JHgrw7yhGQUDoo4MrP7998LKmUgsNb+r6SXBB0hhYFg99hjHe399EwRhWmYlXmdruPPQFjHPeM99c3IieITTrbGH1riTYdQ+cg2TLhMLEy8ImrtRqVfpa+tRgwrhGHNNC5iKgVGkqBXIIGyNOgfOJeOGmswKVKDr1ASxBQ5Skf/+7HmeDspGcxYZOG7Y4EHNxduXQVNvRKY/e9KgV5fUrHEv9MX3wy3O3uobVvLSqObu8JGEdK9qGfV4O+8pgJihaqSU5mAtyBRbyjCrJvsUEGQ6tR4H1e/iMMSgcmQvwog1eBW+mDnTAA2T7TrpO6eNCpbJ9TNr4BsXCSZPLzBr6JRGMhhsGrAAAQAElEQVStq8DfIPMKzTkGBI5LRmkr3BRsYBjgC96kJ8RtvaXU6BjrRFK4pwr46Ar+jgSAE1dAIq9gsl7r3fAiftEVLhhzHZuwwanO3fzR3tZ7cPfYE/ItPfbg1RKMtzAGQfHlmfsOmA1akyee5efIZONV2gtjhSu+5M8fKMJEWxlAWDi25QTRwvuJ8ZlAvLyws/9CYnKEz3md0JHxkaLcZ+B4nXg2GZjQifpWBokPWdbaocM+asP2eZYm8S50cnwXEQ15X4uLjyz9tT8jGDdux4QhX+KUBuGIR33leHmAX+XRwOcEtMNvb9l808966gIZgTJP0A3q32G0Fo6rXE1Q7AOJ8Kwe4Z3TUnIiiCkpL3+9cbMbwwWuk24pFb1jd8gk+CjPkdhgEWZXCu2B3c+UKYv8B/roW8tYIi8MxXYm+mqzAc8tjA3ikp++tajYoGWo0DzwjKwcq2yU/4QtWrxfeYRsEOm3XIAN12z+qWf7OU5bqxfYtOKjU5YjtiBsZWMRr56rD76RiGknwpFubW217wY/FOAN6MRERNjCsZ/jzxc5SU9XqE35IGudHMHPXLUrY0jSV2soZ/GXUmHIQYwD2AIv9pvwP/tO8H+kmIwv1E3o7kiyY90ZvCUu/8BZgCXdK1xh0ka9z/KrHlttYewAG/FnYZExZYzyudDXYrtXhZv4jYUU45VQhVWwY5+V3Qm52s+NgiMLZItx2nZ1ZpnxqyXLnPikH3Qk4iMbPyZOt2xythC+eAu8jMhc2iE0hO0C6YQs1KljtX9PkMUjHV4XYq68WOTBIj8+n+Ah7QidWK8sAoQLz9IoXvFd+/sGlQnWgYRq7ZM/7Q24Bb+TEm6BIS2O7dFt32qstoP8kZNt4vEqXmXXiN3KsdLf+gVdztjJgo69z8I9yKIvJeyn/rwKw/rgA6bUp35uPRhhYyHO4XeM99n6FUcwf8ADuITPcKspNTp5uAKF2Hykg3L5rjf0N19P8mmDLGyXG+0WmGfp5woGKq9NxBHkbozTB87g0Hev8I1/3rehpv6VvTz2rYX6aZXY2So+WKEzuUnABeR9LdBd1vq6tgtfPeeGCgs2+fStiQkaHKhevEpg5iDQLCyf1bf9q7A6qIIXY4K/LnqEd+G60X/gAOrI/OCztlmgZcCv5KH10Mozo5HiBRPymdFF2ij4xCWeE34j/HcWTifa1b39JurXzcyI1o+x2e3ZCLpBzxWABVto4TxbkVEpJOnAPOIXFnk6wqs5kjHtkQ2FRzYWXBQERJmnVWhVB+op+4NP20OYIe9DI/6jJ/9TCenTt6VH+Igk5V1rjQacYRixz4phRToDpMRZXk6SqizQC4jPDJR/r4VnZWZhFOMWljx5l3OzNmdbKcBFlkCCmuyGuKEaefKFDmDTp4cW+4MCILQwZoYQeVbOPAoCAHyJn9aJMOsZEcilYEul8wH4vp2DDI/IZeI6A1iZuuBS9y7Kjmw8vLNZ9cwm0+vbc2g7OBciBBhgtI0Zm5Hn5Ie6AiLp5BYfneEVH4Wz2jerVt4Sn20zfaAF3EkvPdSZi0c3mUon7yXyLbp+vZdJ+x6ZH1zMSqN0gBZZ0Zd+cf3A/BncxlNtYFFn8o34ZmhQ17P0Iy9lKVz9yCI/VzDSUluNig6yDHCZalMO0A+OgmzNWaRDOa2w56RJfxS2sdvNvHzDDPyL9ECLPFl8dvNQXzngLxP+J53SIYy+rTQA1O5cyoUm6OhKaCO1NdY2Y7gB3GO7FZqDT+JPOecDYwGBfPSVTebzDdIL89ZMHnGICV+bsA3xez3xjOgYTB/o1od5yG/SDT/SbZ56ol2pYInof0mY6kgaOrAknf0QbbPB51nfQKNt65gI47z2UqBPBLYh8SjI2LXXjjytL8Um+G/MrxvWevsYxw18Ua9MLV1gq3Ut4EVNkvT3JaEUWkuk3UGL8dm+4rVzV2r+hyzKqdaCzQbymeFN+438nBkwY0sH5lEPss0NbBCGMtT+jshQGwiwics35lCJ3aiCbnhaaLPOcTZ0PPe9PBQfQ5kMteUmtJs86rcDtxO1Y4Sv7ZbsDfXECOu5YyxooL9hI+YdFnUBiktvLgws8DvUylxVQ8mol9QfeVsPjQPjzRH11XkmCILffuIQ9xG7mY5H9H4Kc70zYBXaGVq0/enwzobQMY74sHI5w3DpQUy/Y9r8xB2SAJc6V35uylom5EtjfqXLG8iFMe+oAZYbnLXpK0qGOkBX+FEA0kcNFPtTitcCo8CAC3AKiYf18k/wE/H8r+byb1CuUSUnWMSvnWQysL5efxu+2ZGG3tc8JZHSO04yDDTuvmrc/heFG3YkdQ5/DcC6D58+x48//cyO/efYsBjViNpmG3cfP4SLMxetHVp3jEamgXiv/Uw6MoZ4wGEdZ/EUTQe2n8Z1LphIF9E3nKQ2glaRNOhfDVcaXjgZN7nw3kZ7iKOrhaC0lsAUGcTEOOerk+I+gntK3NMlyLC4JKD1jBOfDtxIrsfNGLVWQYfyODJhu1P68PyQQVznErc4PQmy7yyDwNIZZhzSJEr+FoK2OH1Tx7cSPHl4ZfKXfielCu4NgTffdLnZR21sqoHZjZ1pOoV9ulJy8SseeZU38VvEKx557RgnTfbrpJ/OOmbyjuy7UvLXEvzdYX/dYscmmDo0+Bs45cvd4IlJZ6b/+yUJVi4jk9mILVR0Iv4zfJ0ISDN9F+69ypdJozQ3FryQEyZ/npJ8+/oQFmXgJCe+EfxZ2AE3aJtESbf0F2xIPPKoaIXVUeeEnYV762wXdyk1fDvk9t5NyzE3LDylt004Pbz3rYV0CV9VmZBkOw99a5zQ32LXH0PZKEdf6fzy62+5260utttd7G9vsyj3rw/f4uHhId+OkQ7hqr+0AeWCDfbo4QMnM3/ypOsPP8cPnCQZ5KVnAOdQW1Ro0w76CteUKFCM/zrZHQjME3Z7xqYG+n/G/9Sbix96ZXJS4F16Lfb5gAw+ff7Iqex97LCpDfYlT+q9bzU3VtS1k49247haW/pcrTUGfMBJebvfh7+aJs8j+j/hO/qqvA7QIsy7m1vkdRvDRd/K84hdqDNh+paJfxxS3J5otKFFufAobkQf4lQvraIfFgVu9Azcd7VCy0iSMIaTIuIMogM8t9ixsBG2/GlL4nUS9Co/wkKMoGBCQnbSpCz1Z4BcviRR6ElZFDpLr77gyYxwrzwpZ3mWbhNA8Um3PvxILHpkg9CNP33N+q6UjLsD9KfvYN9bbZ04mfz3VZAhLb4hcF0YeKLu/RHfM1nbsWGnHoKPfL1TD0M8lbTv1QaCTd45T4v1rQnZO3bLhp9yle4jSa8nQL/85S/xy6+/hv/Dkieh/g880rthA88Y7q/qDCn/bcp3t9/HDcV5Qv10ZcVrsn1NGK62B1GQtnDCPYUn0ofvtjKHcvN0UTjCU8bycyCuviE/F8nP/n0n5CgP/kqvsUT5ZsH+jUuWZ/rrl30pcX93Hz/+8GN8/HCPPJd4960AYNr2CZ/TPtWXeB6eHtN89D312qObEiXrlIHlysMZ41VuMBTa4AmZ/vn//u/xW56ITaFOfvzpc9rtMyfl0j9hR769+umHzzFyqmfC+I3Y4NuYR+h/fn2JL79/zTcu/sLp2iOnbBP1xjLfhrn/cBtb5t8RO3FhhNWCnp/Qop/q/8qxL9gOhEq/8aiysbywcaXNq2+v8uW1KyUqfuS4LhQR9o5eqI4R/73jJP/zx49xz1X9zOknU86Njt8wv8uruldQE2PVh7pDdCHtzvf2hUww8OXGuc9NN5PUKCVpGJk7bu/veCz5xsA7m6bakDa8MEYdOe7Mvc+++SPf4hSfdfE3HySTc/taX8INaN9A8cT0g7EPed5hH58/fQyf1zc1bvMUf4OMHXdi3nLuGrH53W6fuYP4Hl8e8i1O53yUkKfj6vbuzv/hZc7T1Ql962famPyraxf56sdnGA3tVLszvg/IW9jPnJL+/tuX9Ff5NWbYv6RA+Ym8emxzIE5qu97L9gEfdiF4RAfKRZkoMxfrhK5IXTBO+fm3GuSrK8CLThbwSxZV8NuIRR/vPsbPf/hj/IDvODclbcz1j2z2SNsvv/0l/vzrn+MvxItf//JL/PLll9SZ/HYVbHylSRmaW+irzvu+LelB4TM+8Rtx5gFetXFpzM0MZCZFrbaQv1J7wYT5gvbimyduvuk7xskRPXXIRV7k2c4b5HiDLakP44nxdZUfM0OhB0XbSDzo1Vgztm0UZEMr3xLKdXdzlznrDTYirpnYKpwNNp9+FBG1VUqDgiDezixO8Q0WVxm32cgzpmojbvRqy+pEODM2jLflOHVfgGWd8evx5Sm+cFr+7//+b/F//h//e/wbceWdfFBZ0i1KX2JoLWq11JBuc6NhqDH0PANsIh4p7xP63O1uMlZr0xvkMjIP66/qihQifcQ8ws3uUiqxaxu7u9UPjeO+cSRu7VAZa6NeZ2JBBFJkjHKRH3lzA+v9+SXhmodYGvHO+OAC/Yh9KocjcVi7yHkGu9I3BnRgfFTGCwOMic5Fj8RCZehBRU+fLTrY7rfpdyN5R8HmnpkbfkNuTy/EcezItyjME6AwtHffeP3ty9fwD81/+/o1czJh3TmHMhca85XJykuJCh7ltEFeY87LYzR8zjHZD5zeD+jhjD7VnUU+hLEZtxw+3FL2sdpghPkkXXH9EsLa3mzRzTbvjZsv8ODbEvqtV+PD16/f4o05TZlZ5/0BX1cPvqH5jTnkt19+Da/WHS9t0hR81KF5w6t/+4iY+vr8HNP7Oz6/pM+rj+P7RExn8V8KfGNAAa3YkPrx13lO3GtnI/7mVZnusKW72/v4/PlT3N7uGYEP4CP6qXFdGVi50rF4C98B/BrKoysl9BP79a2l3SmzDrlap8y3N/vMT73ekFf7d/N++vnH+On7+nKr2RGLX9Cruv2aehWutnhk/lSmT8SZayzVzm03lsiffY7wp260E+3ogL+dsFPfBCxQPvQtzPnu7vYxwndF5/qEvKoT45c+cQbOgXFH8KovhkZtNZSVf/T8/v5D3LMONi9V/7YbH/UZ+8t3KdVq1tyHeCZO+r8aP5L7CN8G+8iDuB/xs0d842pTB3KIr+QQ5hHy1kXJ/KSvNeH5P/8+fnuI95cDc1mNgTy+oge6hcpxLr9jXvxIvuTcWBln7qttalelixjJBW378Q8/xr/+l/9KLBpT5spBmdyQD376/GPaxf39fdzgW3foTr73tA2tgarISl4L/Iqn7wvPHYWmQvn/9vf/Fer+oWymS+YPHJdg7iRAzEUBTGo9hWDnxGIX2/wVIe+JHEx2eYfRBI8Lw5Y09JGgt9luopB0Gng01h1KL3D6zs7k9yB0eAsN33aVPxLEm8aIwflsaRhKrQ1cM8FpBhdAELuOwiXWPtBJP58tPf0dt/aM7NNdAkoPEfVv4Nv/SMDK4Ag9GrmTsDQZtGYSHp3ujGzsm0W28bbkmHrbFybZoxyhoAAAEABJREFUfEYKXWDE4OgpEMy35ELPdoMCzQS/Ma50mFRbfA4+8nYgeLwxEXhfa0kHczLrSqEHm1xdAUaL7f4mxu2QsNDC99cUjwSgpAs6GSBKdOrYyGuCocEAZ985+5H4IwvhGJikf62GYW4Kg0rh5I77hd3o9bnkJA+o6FuNjZMywbGhx4YeOmjvSomKLAr3jgk+BgnvnVzVVW3o0D70jZVMeyFNLnztb8A2gTqQVJ2Rt40zk7zJoIHQNp/PNAibYfldE5yFDQ00gL5E0ZWyykFksGf/Uir9vyMHCj4BfBPPE0FdGqrj6GUjwxKGvG73OybAuyw3JBMG+6G11FGtfVR4y0LdtT75vtb39K0t9dxzVVY4FTTP7NZPeRXtteiLJpXvTFLqT3rQLEPkkQLd/Lx0X3mV/gm7cBJ0ohtIyJzQcnEWJXFo8w5SCpaO+h6e+9bQr/S15FlYyvqvNgYO+krHAds9kNjZB4IER9Izh7FA/zI50u5sd1RX/Enhmgujut4P4DSRr1y1JeODdaUvyNPSQtptU38QFk6K18Ui4KINNQZk3PNgm3aS/CMfxwivCd9SG+TO8Ugy5eaCJ4nBR5q48C2xIUYN9FV+xg03k2hAb8pmzHaoB86SxbbWKqdkW3x1H6O+QTI5ACOTKGiLUkPaLV0pTMqOihzvAjfljP2dsHnxej1Dv726UsKNplpbmJAGH+WqP5use08VmileMoZe62ot0aBN/it0dDwHPe147eN9xw8XW+rNJOWZBCOTeDYd7d76Fi4Y9eUeOAnDGKEx4CQpZ+ortAKKQ+wlkz5t8Wo/BUDS73hpUTZer6UkbcgEAH9Lm7C/9xW+hT7Ckh77utEknowLwBlaDe1KmLZrly5KldC6WVKhhrgG/Y7TXo74jYtTlIKcO1RVkhj1oE7i+0e9z2Ff9SZ8r85zEzrz+drV+zM4lAtiWseIR9lRUo7yY8lBCweN9hQHV+rzdJ4rX0nLXn3FFlrlvqDfFje3+7S/2voYc27epp32xOiefhXdwFD4kZ5kDAlYPzRsmtJYJNe+pm1Kt3JvrWH3Nay3by8RiEU4xkx9/dVfEyMW/NVPpCsy1vh6v4ulmZjsGMsA7cbOrpQ4Mu4qsw56xMklyXO+PesP+MX8P8qV5yOLmUzuWexoZ+rP+cFxwgE8cJChSEuEG8dceMISaRzqSufxMh9qK4kbfTmejutCH30JxTccPQhz00D5aFPitG+tLHKgKXEz8IxuhWs/HqPBc2OO8Pk6z3g/Ixev9glo8orm0fOc8VS7W/VFSxIvJRZZ48qXFh+geqHkE+OtWogFzIngOCHHmZPkeTnFwj3ksR2ETMCpbXYVHXNvHlh7dO4zPAlQO397f40DeR2SQ0QSAmKB0EH+9emGrVi0E6mYyasm5om3t1eIibTLhj3qt7YvjFevRzZS8sSaWDOjiwX6AGsXRFKwR/Hl4+VHyVzLfCrxgVcawg9du1KwWXloSat+mZsPbLh4EKRwaoNfeOwYM8/HeGehrC1Ks7mE8MyPXAgpVfkbGvAYA4qMb9bbT3jOR1ddWteAnzrnurnMJ9qXffQH6Ti8va/2hd0oh3k5Zw6sXCCLw40aI4uwDfnWoNzUR/CBP3FUaamR8cJf/5pPR0ghf84uqww2jHOs9COMhD8jY21XnAs4xSf9R3Qlbc6f5h4AS/nLh+O1E+UBQjCs3wXbsq/zhuMO5G0zdfaXb/28Ijd7i8/ivb6Y9HdFsqxaC8LtSlnjzVCjby19p7YaFX77VsMcYeQArrUh6VuQn35oDPdeiJW+tbagQ9qeOsViQ502ZNLTXsDDly6M4Mbn4KM8LGmD0GN9KTX7Ldimv4puUVYCF9fQGrRWRlMjImxbfTfyr4HYOtQWdRjow7XVqNXCPVdhO1DaQRK11WiMsVx9JduBaZyTNuu9HomNXs+0KQN91WdhqRPnxSPyUe7m1jO6MUfq4Ksr0NDV7/5FFfLiS6P5kDoqyKUOLVyXbHZb/GoM61KewkohSd1azlz0C8jBfBQE9kk/bUvcjhVeaw1BMUdAv/kPnfO5ixI514DTnMN5vwRNAEwesF15XO9n4tuML0IzdNItv46pwHd8lT/8pmSpdLzCusZGr3O4sZOHRtiv619tvO9K9H2Lio4spVR4rzHwnPYTfqTuYj9dDWOn/A2tpv+GzesPOzM+KyQClpcs+qK25MaK8dKOBX6c971Xl5YzMqA6YajjGVlMFGUhCqjINlViu8XxFXq1+x4bVKfCMudZ29d1ZlIFcH28b/CI/Hr6dzQIN2kB/8QcAhLss0UjX9h8t+8apS+hvZuL6Pu1FEkh5qx2UNBBpZTSA6JGB3DASyJl7cPNf8rvX/n8h7C34CQLCdkx3g/H3CU3UTIgEP+/U2RgMIgcSHgM5jbsmLzQI2NnFqkHkoc5cpfvbo+xVxK49/jt17+kIf/w4w/hr/e4S/3bl1853fg9np6ew4ViRCF4tPCUIAuLJCcHi0nVjl1+gKRDdyDWOA1g0mRAGDBIA3/FmAsEebIqnBE4aWx9i7WtRgaAvmKg1HEFXE60L2y2uNN+YEEtfMeJ62QQMkhi4NYnHQStiTqdU5kYIGwTt840MjEnfk4MKkbdlYJRY/BMEFd+d1sSa+jbbffhiaFFfiu80DsMZC8v6w69tAjPqwuOI8mtdFv3E7usn+4/xkhibxB4JuF299pTgQld2U/ehevV4AQxBJnA+eb8ewhuNMlX4oWvE3R678SfwYfAJ5+EJJIr+DDCA1heDaTyLsA6IFec3pNqednAY4MfizraMLmOFJ+TlrGyEKEwedzc7HOhYoBQNvZXnuHvm54OcYAGF+XuglsOJCQGuffpDZt9CdveWTCc4NkgJj1x+UifvJiQGNzWfnOKoZQatWIL2M7Qao5w/IwMLBP6PwBTWZpwR5SkxVM9J9CulDwt/i/sgv///3//W/yRE1N5MQBqm7v9Pj59/hwf3AXn3t9Pd7E84DubSxk4ba0X3O60H8UHv14P8Kl+1Kd8qINVzy/xlRMsbVbatLPWWtIvf+7ye3quDDtsELLTT20zQZne/a8na1T4NhJry2+cJLi4d+Ekrl65NPoMLZzkLU5g2oYJsacL+o2Tk3ROTDiT9JK8Hg7v6a/KW9gusL9wov2Nkwn1N2Fn0taD36ubLfZb9bQGfO1re7MPXznWlrR3abB/Vyoxw9LiStMJubnwdLF5xkflS30l7zybBCpH/dWJsSslnJQ26Yfb8Drj51++fImHh0fiF6dhkFKh0TIg3+1un7HDjZDHb0+cOj3gOnPGLvXuG0GunoyhFhXiSc/nHz7Hz3/8Q/hmlm8ZyIcw5QUy7IbJLizsKNqer8Wz+DlykqcMtd1CL/tzyW9BBj6rDyfvvrUwvkUUdL3EdPlfdNbO/BQAbY4RtzbTlYIcG344xoieN9uWp5W3t3vkMa712Kc0fGNj7LcvfwnfEDKGq0cT/K5EwtD/ISkAmXNKEReyGyo6qpX6Gn4WNo/1MWF6ta4wSFswMQjGaX/W7fCZG0raAP7SgDXAp2XDc9qFV+JfPnNvm2M+cYIlDmn1jQXt23ilPu7u7kP/9IT8d+ejX3+JCtyff/oxNvBrbNHGnQ+u/jdNpzQpZSdtkEkMRc7YnXgKfnZ7e5+bLdr3K3NK+uFlTpFP+dIH/dUZ59EOIJ5q6ruOQUghj8ZPedDm9QOMjLgz5VsljtVXhNe3FtLTFeUbmF4JYZlsahMD8Vh+heccKUzfxtNO3fx1oVxaBRSRBVtfsL2Apoq+htoSlgt/OkgCeuUOH1FXO+YuZUbN+vVvn6BHH+ZlyhPr/F9CsRvfyLJeu/d6YEFv/PBvwJ2mJWEDNkwUpUv5Kg9j3WpHJcQpb8p5obPtE7KX5uxT+EkxXhsXHx6+xYs5Bn0OHO48PzFPEPcm/OL17ZB/N895RVn6v0S+Q9ORvkdik7Fe2z4wp0iLbwAYM47MvWCJtFPkhahCWXkqvrv7gOjW+UE4MqVNdrWGdmb8UQ/qyvghXg3qjrnBU235eeOUP+BBubY6pvx79CANwUffMb451vjiVTqVE80MhbqSZPAjv1EZ76JQerRTfU750S1jtHCcy4yf5lTCsd+RWK6O9AN5l2f98ObmPu7uPuavfWir/zGfo/5Lidv9Tay+sxB/5vz1A23QN6d8q/MOn7u7Ia6wgJWWmfnCol1++AhMToiNwfKqXsX9zMbMw+NTvJLXnJiLsZQorYR2MAwNe1zCXFX+ERtxqIaLeNu+2y36lGdxFjrZ3vAL7egd3/z3v/w5/kLxLV7pUWfDoE9EPHNS/vtvv8ZvFPOqDqEJ10WwclKOxpEGLQN6FqY2UcBjfaWuKyWUnc/KZ7dDBuQ8+ra50rhrmVeJ++XlGb95JS92fg4ODbZx//EO2e4ECwtu4izotDLnjFl8a7T2JQJjcp7gJnrol6YN8UEazVec19Wz7cbqkfx0LWPCU4ZH5hvjlvP1+/NT6hGwxJ5Dxh714dtb8jcAW3tWFyXxQ0MXCUu+7aPdOG8YB34nXzkTX+T77uPH+PDj5zC/V972zdLXCOQ1ozP5sU489jEuyKu+2GoL5dkRc+3TlRLGvI/Ms//6r/9KTvYxKvT59qp/m+sFO1pg5A4b09bWN59vs4+2po33wBpYuF5ph5C4fqRHX9NXXHscsd2FGCTua9EO3/DfF+L+i/YKr8pFOu2jHtQPw6L1Dd3dRBsG2C1Rao06DNTt44YDRPPgPfPedmsMGKO2nnlljBtsx9/OMF5syKUrcljf5kIewGitxW6/TZjyJd3i1Lb06QqPwcc803Z5mdmMlTaqQ3+V71L4SV9lKHyvPfDtc0aOXuXJur6J21LDuo6xhkb7/F2xEubFtdI0Y+cT9v6Wv31h3x7Eta9pd8ZsN14OmQsfsk7UOZb8yBzWudA+E/qA4lB3FmHJr07TtxbGmHG7jd12H9rfQJ6gTWlP2tWGOV9ehA8JyYfwzAeNQ9+eniLfGHt4YZ18CNfGrdUYsJfNZoUp3BG/buQiV3lVZNaVAjkWLBoZIAJ4WTJuyYvyqKWG64JKX+1I2rMwHx2Yg9SV/QrtpZboKNGtMMUxwKNxSf0V+3wvoPabXddx1/496682VObVttoh/Q7gM0d+fmSu9PCEOXFBKD18mDOYS4y7m5SPc5wxJWMFcwXdYoSOHXIeWs0+cEzM4ic5n3Qpa/1U2uVnJi8HbfYtZR0D6VR1lH+Ob6rmH8OqQq7qbXXAy8L+yCTwzsToJoTGaODzHjWyHp/DBZTKM2hhz0z0M0ZUY9wSqDAUF3HPj9/C1zUXoKv4DuXWvkSlvWEk49jjlANlDI23Di2EF+Wv4jjjKSY3Jyb+uHysS8ODPl91dlNpoU16dJIDzqLTUhVDBSbwDHAZCC+0aGhO4Bp10kO/Viu00R/HkoLEwyR0wLANniYQZ56tlx/7pGWLCBxnDFlaTc6UmdgHvPMAABAASURBVImUu9fKzkTfcgSWNOr0ESX/kbHjC5XCc1diQ1C/u7+NiozeOFl7e3kNN3UMBqKSzywXXen0Ffp76B4IagZ/A1sGPJ69zwK8gWLCvyNI7diku7u/z42JPZNiA2+BD3HIl3pD/AQ6pAuzysnArI4MMva79ndCSJpwcjKycIdcvkoHl12J7A8MnuCzou+afLZaaeOZa9I2rJNIQIdyPhKMlJe2Jw753BJc9kyMBpoCz3H9rGQyFHzUp36Bg5CpEzP1SUOQ9NKZcYkTmcgbj+EfMTfJe2ShkBMK3TIw1xaNpLUHnrpTF9JlkcYFvq0/Yh/qODfNCJzqHpMj+avQsCKfEar2YbItHPEqM+3T37F1oZDJGvZtHVSHMtdnBmgtpeTEYZLx9fcvl03UN8CUMKnr6wUPtEz4jTRqt+o0+DCcWyYfkhNt+oiMxeuiNOmB575e6aUf7fLhJKxtGwOkQVoM9CZUd7dr8u7ziH5cCNze3pHI7GODrRnwu8LGYeIvUeHjhn4uRLcsCFwUalvakHgs4vRZzWlLkR9gQJ9tyvkIf5b0T/wvu/BjtV1oRwYzyY19hNWVgh5b6APKU70rX4bkV75S321AX/+SG8MmfC7cHG97V5Av3+uz9lhrS5kqSzfdTKqOxtAshzBJMRa+Pj/H++tL+OaDPKjfSfkSs4ypyTfJzhWn8CZixsofjIO3K/xIatcf9vn2+ADcA6ZeiGE1i7DVafDpyjpG+o0Fu+2I/420BBv3U9Lug3bpuJo2VOIEbcLQPgJDNkboB99ld4GrryoPfWDBrrSjmYTMsZb5opvveuHZ/uL8W9vWLhA8mypzmNQZ3yHOblnO+RM5cMWN1iZurBH3DG7pNzn3lXUTk0Aq2+0++ZV/9fDAgtI27Vl5jLRvOTVWSsrTOO4GgHClJ2nEJ9o4ZBKujQ/YcFcKlKxfYff0sd44bPy15YBuhaPMrPO6QGfiwT6lVRlpB/qjsW5C57ZbUicku8pOhpXbmfEpYzcI0ZF16sfrWXkgX8dpR0c2O6yXhu+2DtnWOabvKywWYuJMmShzFPS/wz8bcwLiw7bewrckHrEzk0P5sk9r1dtw8/bqjwXY1sunMpmwgwMHS9q3eUFX9OEF25qxKKlCQ9TxQFIM/uOSm6ArfcF8AdVJ40pnCa4U6YrLpyB3aXVzYocux3GLn5OLtJ7rkBsVI/xU+kmTfB+Jzy4OlaP6cENGv1QHFvVxBr58BMhmZDohb691qLEB3paiP3RFnpDf9I5vv3EY8UbML6EdBJ8zer7yUwoyQ0bCpimC+wp/Jv/i0gdardFqY55s8F+ZHpAJMGZkOXMV1oINXItwesbs4P0Dh0E75kdx961GxU5vbvdhKehVGzoj7IH6O/IMr8JxXjJnERYkISJ54gKhC/ObedYsTuRgnx6exbHd38SHDx/i9v4ufcy26ybDMLS0LXkEUoZx6TQfUO4Vmh2nHP210s2wzXzQemlQD+KUZ2H0rUW2gVs9qEPtXJzClR7nG/Eax6137LUoN+u+F30FWSgT7aK1ir20GIaaXbRXi+PpmnUqzDdqtHffPPZqvEjZQXQnoZeeXuS11sIwihUWgM3oUv9ex8+kTEvKqrWeGDPkJvx2v0Mew3eeK/KSzjPjjXfBx+eurLqSjiM2akyhKXNyD5da6qEmfH7YdCmr/60PJW1NG9GfhBvwIh7tXn0pKuU6NOSUG2iXtQO8OHfNzLXCUv7iNQdTttN8yrgSy3+E8ISljfjHyKmI2lf8acx8fSHWyUdetTvsTTvIknxfaIbnv9K45DzmYtR1i3Yhn+I3nlqkvcQqgwU7dn5RjkPKVOvUxxZ8bbYrG3LwiL0Nl5K4LqiFPdSW9u6CNvgYG43jlXrteb/fR4+caALeqtsN+bhx1VIqspO/45G8c2KD7Z012DEq9W4ijAPyuODeMl/v2RTqgS28gfoNeZUwEEOOEW9lrPrR5rR155EZ3UzkSasNM4sgQ3npyhpXzFVPtAu3oG+vqRvmLccIa7NbaYERaJyJcYdcF9h2Rj8n5iBzHvv30gB9rW9A0y5X3nt9AADKnIaQVvlo9K21iTbjv/4m7VaUor4idfvNwzbmbXWs383ghZWQlwEYN8TiW9Yxe4ryF770LOi6AMznVpE58fP1+S38lULzJuO+85dx5AgfB+Ze8e6A19Nf+D47vlboROCagTYsHdqaBwf+mhho8LkWA74xoD/HSOMRuOYd5hzmf5lPQod8XsvKz8JcOmMPB+zhDTm/hfOQcFurGZu6sspUP9dHbHPtnPZgGxUVugfWK26U9rWF/FOtO+e8oh1mLjJc+IHI6XQMf7WyMtZiHJC2I7ahHPVTZWFbV1aIysw/QfLOoYrwG/nRgC5KV9HZTJnC9anxRxptc7x9zb2Eq1/P4Be+9SuxK/x8/if48Q/iVrS4fNeliI84ioZtAJlQujvY7vTr3EcWMhkk6LAaxYS+OIUowEB51o0ECXenS1cw3gMnJl/CRaoOXtj4McT2rYUnHjcEx9vb+9BhTVZ8Y0e8XVJizyAYzOwOH0imcAZO7wq4CgFBo5lwKBPRA846E+DOF2c6ELQsBjDICg1Pq89JAR4gOjH0GLnBU2O0j4mDydOWAN1wHKJKOGlMwDdxnZBH4r3gSVqAYb8SJYSjDJSXC4/EB43CcFLw2TdUPO2cDqeYU9YL5CBQEqyV48hPI3B8+PAp3HV/f3+Ph+fHeOAk019R01EYQT/HzgThOe+jg0vo2XCic3//Ie7u7kO5WkYC2ThuSSTGUBfudO9ubuIeHJ8//xSffvwp/PsHG/rIDwAJ02C50CVfpdQYkE06cF/pht752gYlSf4ZgasL5WTJhEhg9AsL7XZUdspLOmpvAIJ2dFtrT/AEtrZCX2GpS+V3QpYdQDbQcH93u9J7M2b/ysQizOKV0rey1jdg8dyVQmJDqcGVOp6lmQvyGGPAJrUHdeJp/xMnxpZJe4mgTwsnA+22ImMDv/xZJmxPW3QSdTHhIsmJyhOnZ04MpN2EBzDIFO7h68gJssmHvAnDfTyvJj1uPqnrJ8Zq38pXOx3he0MSMHJK4Wur9n/hpPDLl985WX6Iw9tRFDHUFpWiPMCGnZFYaMPYb8KC6bU9SHSWcBI5sOEgXumxT19r6BPixQqYjCY2IF+yaNsGff15JAHRzny76dPnH8LiW2wW//6XNvWBU76bm31soL9Bl/Jz80V5+jcV7l043N3FBliVdoXkaYv+ouzEJR8LidKCz+Q9E7+ndW6omnR4CuS9C3YMMzATviV9y0RYOC6EtUfxizs3QMEpn3SOnIT0bQho2MMtm1eV64x+r28KKHP7numDGlPe8nX/4WO4eBOXE7ynnW7YKs8J2b9xIujJp3/rwr8N471vzsjnEbuWF+WahU0/68Xp+Cz0Ebc2qw9UdNiVRM+PJQ7g+PrlN2LtU/Leo7/hQrv2TCdsonrJpNYTr3G3j5F4LR/a2Qk+1b2ysiQg+LTthZNT6RXAHUnoHQnWLWW73afvKJMZnZykk80G/ePqF/4qg/xbJy7l/L1YAdCV3jG0i9QHdcJy3NvhJecBdXumf47lKrwzOPUtZWOcPWLjR2Qh/crt6eEhfv31tzQJbVG7NAnRt3799ZfwraAjNGufvin06fNnMEdudAhDXIpZm9EmRuLoDWXH3OU814jTthX0YZEP45mLGfnQzvShCRwFIWkr1nlVl9KszCdofnp6xIff02an6RRvh/d4y1PkFzbC3tgsmbJNAoXleOmTfn1AO035IJsZuRyVBXOhtvTO3GmSqszEJwyAhQnrCb/SnuRTWBblKV87/GMYiM8M8NT/N2zsd+LNK/agHzrOjRCcJ2l8A5+8dKWkXcincrOv9E3+zyfpw5EbfOIRb73EaPtN0o28TA4xP6QGt8WYTem4j0oM58pAfqZuC/ik1w0EaVaflt1+mxs/N7f78G+Ludm8QX99lafCIdbEyfMLMXLOWKis9EHjhImwOUQH7+qsKyVO0GZZ4EEYu92WTZXbWN+CLiyMpnhlgaKs9Lu+tdDXzuhkIrZIpwWm/F74KPBwLTXjpPgGcpCB8coP1Ih4znzknTlp1eOMCpfvRbguuOT7848/xN3Nh9iQC2iH6uHDh/u4u7tP/zemQ1KMzCWfiNsj/aQRYHxp7YKPAi7QyZUnarPNeHx8n/FJ7BEFCd948Jkc4uPHD2EcVH7KkWHh3z3s0a92N2OX+qy0ypP6b/D4A34n3dpTawN0j6HdlUrMsqPEgsvFvPNgY4ywzcueiZfCkUrjh4txbcAcznxAWvQzZWZxrl2AlV9sX5pybKux3W5if7uLDfNsxebEsS6w1gVshR6Lf+BUmOZj/i9VxpojPjxfYqjjhB/rj0DBYVwwL8426sXrnPXmG7cU/+bIgl2Jdztit7f3cU8etyfejjyv4yL6VkO+1IP8eLVNmUrrhO8Yu9ywOSO3Cs3qecP8u0HfytX4JC2+weCmnuPUj4d19h+Qr28NqVtjmn2co6RPPOaBIzazgS5hGYOP2KX+cwS/cJW/eFOHWBEsSya0d/j+EuYcbpg8fvsa0ire7W4f4hSGxY2AM34jnz6bW+uT5knakQClx6u0+bbI09NDfPv9axb5sl37mJFtKciuFLuH9vnw8DV9v7YaFTmVWH1YelIe2K1y06Yz1vfaI+qkn/2t3/nmx81tsvfbly8s1g+ZK96Ro3789DHcxBEuu3uhzLVz36DwqmwnNozdDHATwtjhJkEPjeJVD8qjthbK2jiWusePSh2Q1SbkT4asr7UkH10poQ7ke2IumdCJZcY+rZM3WIjVjxZi4FsYn5KJEiGtyuf58SWcW6hJ/MYX44D2Zb64IFPhCFN9qn/ziDrUMBYP2Jz0aYdeS2HzBZsUv75emT+NjztissU+xn3l74aMz61VcvmWevr69fdQZ+Yj0nDFX9GdcMwnlfnHu/vUgfXSJj7QEm+FVfPtHf9Xw3/793+LP//lz/HIfCbt2rhx+/D2Ho7d3exTRtItL+rEMqAPrUCZOe755S1emasP+MCJAKPNay/a/9U/3piDnx4eOaylgO/AXCltyjx1lZuec84hR9oOxDVl/EhfdZeywN/Gi0yd+9/pY5s6GWojnu/gsaC/JcQrfvu3VkN6xcVNpH6Y2zfEAzeIuijE8znlIlztwnHGgMKAmU1dfdAcTDjaMdUJTtkemRelVzt3403fxwTx6wNlilprpPzAl3GwX+3gqD1im8phmc85v0RCBbqIufyzfP8x7Go5FwmrvAFFjcMmXOhu99sYMTiNp6M+u0mlmsVg8tkf1l2uPf06gpAGoxHPKLi2Gh84ZXKYGxknJkpxGdg0wIFEx0lPQ7L/CWMSpL+KsMNITS5uTLgpOxYcOybnobVotUHfGE3A8OF4S5EWvN3Fu8HLgGK9xaZScAb6O6H491MMcgcW5G6gjDj8PYu5DxRx2XfJkGs7AAAQAElEQVQ77qH/IxtV97HdExDAq4NLt6XCs8Zt/741UaQNO+HMGLeOg2UTqCMn7z1y/fj5Q9xwdSEfhe7Qe2Sic1Ir0ocTvL6+Rm01/vTHP4V/vHS/38VCwHX32IktHTEI9Ix18jBoivzEqearbxmwI6tjWbf+rmoNd2INJNadSX7OnDycju8E+fd1p7YrBPoxg+eGQKNM7GspBa114IMG9Zt1PEM+vJUYoLWnVPRvm0nWgv5deM+cSGVh4lIPJgy24/IkAm85WT8+P8Tz22NoN8qrItcNunbSU/875NU28NAZ3+YweBRoao3g0lriH7hqg+rHtqQD+ShX9XCCdnEiNuyn5sRS+pL0W1egvdaGXQ1rMoi+nZjUM53CQA04yYsKfQ18I/3FNaHrNyYBJ6cDC/6r7G1zApyRxYk+0tGViOEyvsCD8rCPstEXxnEDfv1vTDwVunr6F4i0j0mtvI3o6O7+Hn3toraaAdy3h9xoFOYG/90yubqpKQxxOK4Dfyk1J4sFWxOm9QVa7OfYCZ35e71OrMpAOF6dMJxc7C+PR/z5HVs7vL+iy9e0I8dqI+ljry/haYuL0Bn9i8OxyuHx8YEF+i/xhcX4ty9f87QjoE19b6C7Qo99pc+x0uVzwri0BfQ7MflrXx2NKSfa7G+C7ds4FmmlOUxijCtDa6iUhA+/k171eubHK5O5+O6IWcrN+wndTcQl9W1iIyz5q8hc+zHp8Q0Z44n6f2Ix//b2StLC6Qd6U3a3bJi44e2v+ozopTkWZoWvDuSp0jdxYPc7C/1G5DCiZ+ttL9jC1Y+7UpIHfgY3od2rG2NrFmKriyLtV76H2kIYHTCGWsP4uwHPlmIMMzEoyJ8vtiHIEvYXtzQQNtkMPIQy74FhgYX02dUGfAttiR0bSybAbv59gG/lyKC0jSPyVn7ybV1XSqjn5Ksr4F2fu1JgiRKBHFnsMu46hiqJy8uZn1nQnfYxe7UvBQDRWk8YM+EIYgZwSLTkZX97Q0y/DWOWCXjaAPGBpR4QiXP8lF9lOrTGIn+b8qrItMD0jC3Ppwnep6TPoFCkmXHCmsHjc6st3MhXhvp2llpTrsIWFiQDA2zlX2JE3w2aC6uxJf4DsHMumACLnBgHLQP20NeWMpAOF0bGNlwBloUI/dKHDBZ4Mja5oajchTNjz69s+pq0GiuObNql3CAkZVzsxQ++xjzHHYhdWUhOJxYVM3AP+P4zPuxiYV6mWICrDvQHbUQbvEH/P7I54B8IzTkMHL7deIa2ihzUxQY7976UmvQ79ggs/ZoK4C4kxsgBOq0/QgtgiPktjEcDOulKCWV+gq6Fxh5Y46DOtvj8KEOAqiFNOe/SJysR+8yYCZgm5RN+7vgF+nw2TiHo3CCSt2Fs0Tjd1d6Ntc5XV5xHYHg6rc5victqYiK3EI5jN+jNYj3E8C2wCm/iQh/OkdJnfBIHHdD9fHkbSmpLKKeh1ajYQbuUihztG3yk/Qxvy3KCZu19hT9n3YI9wTD3iIshJTr8uFA6SGE49PAlN3COWS7XEn/9BwAWixM5A7YPzeJrfWXDaY/f73ODaYUDXhYOk39w1g2O5yfGHBiOh/U9ftfCGGe8pjJ1pw4W6HZ8gUD5GuBNXvUb6yxwgU3MuWgxx3I8XIX3xnznG2VuDigs5bTDr7TFHXP6qL31Nfkv8Gb7PZtX9x/v4xMHFi7sqWYotHYFOrdxx3xgHvt9XrrISxodX6DXKp9rq/BXGb/aJBJNXF61UfXjPUNC2WurA2O0LcuGeLzBzjbYS9ajn2uM1D5cgOnD5lavzq8U7XFKn5nBizT0f+TvvPvIRvgzOlA24u5KIfepUZGBxflEPViEbx0EhzagL6vjrjAGGnsKtyEf2roL/xM+I/+j9NYWflwYP359Cv/QrPHB9i0bbJ/uP5L73uKHoyIIdXRk4Tzh2wt+qK/ZFxOlDfsF2ABMY96mNUMcec7EoddTPH97YsP1hY3ZKYyl2+1tfAT+lnXCQExobDCoyxF9b/f7jPc3xKMdmzNe92yubaA5+QXPjMyOyNB4J3HS4ZxYwd+hA7pQvWBua1EGzh3qQBntwaEMCoaQba9vYazzMNBDH/+I79dvD6HcxEG3aJtNCF9cxhplIUzjitcZHSbTdNZWzXMc/8qh8Ds5l/TtsO0B2fQVm4bOMwNm+Kg8G3PlU9u9uzVX3KJagMFM6QvzLWMgeK2BPXSgHx7eDhxCkLsR77UbY9uBnFD6pN14pm1M1Bm3vLdOvQGa2LOs/klssz+QQ3x9beBf52PHmTdJq2OUoX29Kg/j4G63tylLrR1jS97bXrg1Llz1Jw3meukLxGI7qo+KHBI//ddxJeFY32ofDVvRDrSxEVlusdMNa0/nejoizQUd1TCXst167U1bPSEv5wrpVn/KThqMQfpcri0JJq2O5PQ7DiRuKLfhJm9FZwkfoZ2Bc+aK5xJDG7i2NEEwFdIpHzfQthmthxv7UrgDeqSsp/f3OKKPCX8Ur74pPc5vyiI7cqNtHond6tVyxMa0M+cqQQ7IY6gtjAs+69/CWKDRmOOfiHh6fCSvfwntAW+IlEdZ6YVksCgd5AxSYRzRx/PDE/7wEuK0Q+Koxkmf1pJj/eGgteqf4ieS+0fyCXqUV5mYB5Kb3W4XOxxgh8FpDDpZVwqJNIUr35VYh3X+uDx6S5kJPjOOr3G2VsMd70IXk0UDhvdDbZm8bYYWLjQ1Sjdr3PnF48L2Hcbu2Btp4cRhy8LCXc3G2AHn2Rq8a8tg4xhLuRCn4btLLC1naNGm8KjQULUt6fD06JFFu/00183uJvwd/vu7D8m/fQ0Enh7es8tvMOrB15UaTpSW0q33G+irtBUMHlYlhaR+zmRJOXSlRK014brBNMJTz7P9DXgGQ2XQlZITjIm5/f/0r3+Mn378MQzewnFiTdmWCHl1rPS7uRB8JpxfB13rZobAOTDt2xUG0ccxy+WVXOV0JJFXHjZv0P8WXhqTp2M8DWBIfn32VOaIM8ugz7LrOCeiNtTwWirdEbIB0b7C93pGD2cmWScomOQ7M5m/5a7489MTE+NLGGD8tbnSR4zYRur+ZhvqQXkAOZMP5SU34ltLS9x53yFVGyHSoDoTuNbJCVlAVwfRnbJnskSKgkROQeBFl9rVdh97koMd1xFZiLcsJHPQL0+Azb45adDfdieB6XDkNOWdU6ATvIELyEXhgPMMDTPj7WddbTUGaaA99WEfivVb/E7fs7RaU8+OAVzybn9YyAnlw4f72N/cRGVyPDBZ+6bGCzYtroYulds6aTjprjTJcwfvCZMqZQQSviUTAic1E0cqYsOu/Ui5XoVZSk15aa9OMm8kOiYlBvbcdMUGTVR8dhJMe2TCkW6T3eQDG5JWT83yf5viNM5E0babm32Is4d3nx0njRyuQFLJ0tFgkReEnQslGqL20EbbGVlPyOONolzUm4lzj9yvSVdX0CkT5pEEVIbE4xsvXm/wd/ULqFBnM3YrbMcuLIzkr/UtjI3KwYTNsS8vr/HC5q24hdOICdrR3Yfb8H9vEu7uZhsmHQUdSHsJ/kFLhV8Tf3k3PmyJETtinHQMrYXyEJ96u5auMJZx4mm1hjD62lgcj+G4kfHGqb6OcT19KTC1JmN9qE9x6rs99HQUyEmxel9bjcZiZKAQmbDtAyGBhRH9kn6cwYXHATmbsC48D+C8gce7j7fh3zraYM+gJB5O4SJNXZyxdevUmUV+ugIvl1JrDYttynFG/l4dY196YqslOiosXBAlxgxcaeAuKrBaa4AoOUcYM2b8cMO84v/E4d+eUG4mPsYn7R7yw7hfEIJyUubKb8AHakWGHX4EMucqx0zETu1DfNoXTbnRdcIHhNHXFiPy8GpCpdztJ9wKjxDHkEKJkJb0efq3Wmn6F80y23iI0reQFotjC8OUiTLV3+U7ZUOD9deirXo6Lp2whQ7m0D5fiBNvbFZ/5wHZiWctK2o3YZTZzAld4jmfmdNmNiWM3Qdi90NcYX/Hp64QpDwav3/84XP4v27dEFNlxpNNYdqurWjvKRf4kX7JkOYFXVGVujsiT4v1M76NskN7bsxTyqPAmDJXL+cJ+yw1fWAgmVVWkCPqGNCHN991rayAfSAGTG5sEZfEb7uLU+l0rLKbaRDXgE29slFs/NLupedMm1efh1bjjkUmJOWGacoXA5HPBr3yeC1UZ/KuLR3Jm6TPfn1toZ0oA+UqzRWfU2aVtta38G02Y1LKzg4U+xqPZnWA/K7znj53YpPuHOQECLWjBLxbvC/eOz6ZXTLmCQu2VkOgrcCQz2fkL73KB0MARI3ddk+8YXGS/fjBd0GuRw4HzFk8HDkpW+GDuw5DOKe0ij8BVPnmQgTY4mU4cEtUZD3Qp6NQEflBaOpCeduXR8xhSb8Tl3OOm/HvxHbRDUML58GMvcRU8Sa8riS4gdh2d7sP87ybuzvsZsh6N5YLcrG/c9LN/V3smFOts3T0GtCFcTbh0Vd9aCNe7bPKPzJWuZkqn9LuXMZwWCrwWPD9Nd45tg01LHWgrdYoWUr0hVILY1AJ+j0Sc+XXXE9/VscIImiV7dShh4OPTw/x6psE9Nc2pMuiXHvgdUWYlppzTMF3bFe2Exszwiv0q/BqiSjEcvz/7S3ztwmddbRviKsVWUNALg6/Mac/suhzMwHoMdJ+x7x6s8NW0KuMaKeO157E56ZTB3wZUL9B3nX1c98YsX7Cjl6eXog9T+Rbb9CyhPPiDt3ee3jLtUHHAL0D/u/8c8MctCOvuLlBhzc3+Xd0PIS1n7zKo7SI84xs5cH6viAT5QNN2tmcPrWkz9rXfEd7U6/6gPgcKz/Guaek8zGeHr7FQ5av4RuC/sqQ8PTzvqJjcMi/vJk3mVc5Lykb6+VbuG5yKE9hq1vp07blo/4NHPFXdHLDppRz8I1yJyaZVwhHePJ31WuBT+uN90f8dmJemw6njO3GNPkUpnO9cpKmiX5H4qb9V7kIgYLj2Mf5VptMH6BaHLUhT+gkwnAgM+VvdxzRp8/CtL82rL2oNwtD81vRZ2WscJJ2ZGbs6wqZCTHENYzrJn1CmF0J4tI2bXr1NyroWyjCaa0PN3XcWFR+I7F5N27zoN95qQ49YoIyFcWYvrbo6dNjW8KQKNBKbhbtQVl42PL8/MZmx9tlgySithY7dJHlZh/6ygA8fUnajPMgA2SJWivtI9eGi5RojFUOux3jyEOojL9+Co/4I5s4bkQaB+TdmGAOf0SPKVMGFIo4ZvR2IBY4b1tyXqfOfqgulIW5SsRFrvi3uplh9oi+3dzyb1+mDao75KNuhE8XXQlM0lUBscLwV6t/dyP68YmD4kPo5zkGudKZr6O5/N1Xav6u4j/tw/+M+/8lzKqI0+n0XWk+Hwn6pfQxujvd1TQwjVAjNqh0GKhGalF/M4mLp4meiL2yGLSvE+otu+09HdwFn5iMe8ZFYBBaIfU6kQUEOJBBdUqHSsMEDwAAEABJREFUse8RozsCVwM2IPq6rUHIBE9jdNxAcO8K8DJgMwnUwqJ4G3sSTWmgieQxcvL1pFB6HYtLp2yF4cThg8Hq/fU5LMfjO1WFjas9Tlgz2J+l2VqAOo7bcDJ1nPTqPCZsBo4bAq1vLl3xTfDi4sjA5AbHQhLmhGEwz+CI1zh+ujihcCccTRwmH05sO4JGT8CQfjdhHA9jobNuWDAMJDG1rzGySWaysiPYbLYjoi1x5jRa+TlR6bSv6Eh6DFjyMiBHcQS6OTHBMSj8JB2pA/SCozspCUM9y7Mi6RjTlWJ3hpVQx9JR0IVy1jYmYMwkn8Gno2vHdYHnGTur2MT+dhcj9BfgyNsRXOr8zeSR0y0Dm8XTgsPxjQmfhSQ6V3ZpuMDKq5GUIl5iUtqU9YBN2oQvj9ad0YnBzEl0Ah8khTaj7EwE79ChfMws9t85DXlmoWTSb19pV18n9OW4Ab2o74+fP8WPn3+Kj5wm3mKDI3pRHvpLjzwG+vWthXC1FYhCelAEgT1loM2iztWrsqEVfmf84kCydSDJPeSzsnejSJz3JKZbEnD5yombhYx0mkDoz8LpK4IHW8elgEu796oM5afQ5jOXhO9mhn77SALnBo+w1LlFnbpJpw2esRdlIQxlYbJaW5VsyEELfK2XXou68WoH8eUivVZkP1JayubalrCw6VobSTkFG+m57+lfudpe+hJ9a9jPauvyKy2JVj6vfbm3Tds6sEHj5KiNSbs8G9v0I3UmXZ4iSYexJN/cwZ+6QqwhVqq/1li4wEhXSjgx75C/Y/f7XdyzKffjzz/FTz//HL6S7ObBgpzEfcLWKmNMysRXgWMZWoOPGk684u+CT6F0BTOhSCSPyk/+pI0GaksmC5+wPX2eLsS8mZg1pSy1JfsfZ+zmPOfk++X3r/Hrr7/Gly+/xdvjC4nYHOrYuHDGl0opjJ+Bs6Tce2RoXcY2EmmfxSNcr7ZZvHdR4qnvt68P8UhRxgtygtAwJlRgOV6fcIwsCmfGH0/MERZ1p27dDLlBrhuSMhMzn7+X/ZZYv88yQpP1N+hoLbdxy9yz3e/DNmFJm3jkTxpcqAy1pYxs60pNXtXJda6IssrBece4pz/4NwNys5p4IM32yQIQF0sTsVa+eMRfp4xBPXis0/7cPPRqu7x71Y//9Mf/Ej/89JkF5jY3Dz59/Bw/UD59/hzGFvUIOQlPvKvfagUlasVubIxgSqhrDC41aqvJf8NvKn3Sxon13gcKSZoQtnYpTOsH+rWKbWMH6s7kMNDfdruJW+LM/uYmhGd8MXk8sOntWGUsPmHQPU/lXeRod8b04FOIQZVSoE3ckqxl05QJIaSkDoaGXqDBfhGVeLSw8agsoZqxxi5lrhydo5TpCfvJBJWEN+eN5xcS8Kdw3tC2jfNeTV7dHPBNPfuL4zAd4/DGnA8B0uPcoL9Kl3ya22g7yRuVK645jH/Wy4c0azvan5s8XSmKLYS3Zy7Qju1r5cAmAmDinQX0kXhg/Q4bdu6ZmdecZ8/IHwfk62ZWiQEdDuiuMdYYAWBApWcJSpGTj0zhPP/47Vsc36esV87eyL9JeIf8pNW5DmNiof6MruZQN8KUFsSwwoM2/dnFhIuGoEOrLXbjPvTJEb9MWkCgnORHP9EebNfebJe3Pb4ojvQl/zbk8yOjIgb42d5sQ76Mi1YmDcjBa0GMwY8zzzN5hAsccUm7cO/wc+1BXThnvbCpmQtsFjjarjDOCRRxaSOXcpWvEpReeTyYa0DX++GVmDiBAh2Tq5mnHae3eH9/zQ29mVxGsuRv3I2xHphhsz0xBLs1vg0N/+vtVSR/Ld1KyMxizeKT+inoRJlLr7bpmyLX4oJW/MIswD6SM2nzJUrOFxt8ZW3jGd/qwWv8Wv8+YmWzPtJ3DuhSuzVueLX45qD+YFzzbVzzOu8PHNYoEwSQdNcKb5TgI43K6oifzehE+qWhYZvGqB4a6MaBDJJlzrO9VuITB1QLNu2bh6vNB/PmNvKNoO0+Y5Y5hm2O11Yc5738aje+tSBdwtxjT7f393FHucF3XJQLXxs0DjvGAyVpdb7WDs03X9+e4wn/MC68k2N71WYhLVqtIc6ukDNTob0dmZOMg86NyuoKUxs8Oh47M5aY29tffObYxkZpba2yobCL/e1NjONGdnLT6vcvX+Ivv/wl/MPj0uBJxoAuG2VBbsrhDA3qQL6ENSFzeR/JKytwMYGMDyd0O0GnfdTvjJ+IfyI/FcZCDmsMNq7N2J40pv7wBWXjW/YbYJZScZJInW+3+6TZa0Uu2ovWLO5x3MLLCGkzG0SHvFb0vmO90XN1baGsHjnUfTu8Eb9nYsyU8akE/5DvAo/aknQekOMJWo/yAY/qRfnKt359pM77vTrH32+4Kit9xpj28PgQvmX1aK5Krq4clJP+In/aUgfx8qCsVEKrNdeJW3gRzoKMZu0Zn9WOldXh+ZWDEmhHTsKUPm1Qe3B9Jg/CNi/abYmJFOlCgikTeRCmz3At56KOnLeAudJDjOFe/mw0lpmbbNhoGqBR2ctHoXEhKqvftW/JubK1Gtq2Ov3GBsvVDmdswH6WVKrjYdTnxEv7EZmv9zSAoAefG4rSpz3pF8YIx2iXxtu+NfggpjB+Ui9/Q/uMvbrWk0bQhWscxz6y6fPb19/CP7BvfLbOdm2+lBIVvLX+S3ivnOKf8IP4/3FcqxCLFCw45jSRDGFsHc6c2u5K6Eh1wNhUGMWJpnANPiccV0d2snJhZd8NE+OOooNYp6FpyBqjzoaHgIHBfjGcM3jnLHMuPtxYsWiIGreLcK864XcDw1mFN2HIST/0rM64DR0jkniNu0RtleS4gJZn8AWfobUYSKx0ujN1JklOwDqRcAcmNeGaOOakSHLPsDTUOEfCcsd8xglmAqtttW+xIZj6u+gVnFcZrXI9kFjg8OBa4F5Hc4xkiudMALLOe9uzjR/CqPBW0AcXSLPVxBAOqWitrfqh3aBhkDaIDUOLrluTeScr9XBgwjpSlKuTgrhqXSc+7+XDK0hCms/wZhCWxxNyPpC0vrH4OaJzNwHO8MGeS8qC25SN9EIWIBYSgTknAGFINezkV9zC8MFfkdA2Oh7EvRBcVnxTbngcmSBS99DtmCPt2oDwsr+IISKfL/cQBLSIrsTf0FR4poKWGVub4EGZCFP9G7C0iU3bEFxHepWk/UA/+04EPOmCMbCs2IAeyq9ttuup0t0+djf7tIGhNlWbBatLOrS1kjWRkzemIDjAlPBXE/SdUmr2DT+Sy2DxrmXJcTYN6N3J0MC8wY4ZZPX3os+pw7UCrCglYWMnK56Cr8EHdmcfmgEhwkB8SyaO+p324qSuHpSVyZVypzN083WgACjK0MKtDZcuwOSbdZcfDkm54Stpr/Cywd+kL3WrYOC70LGnSK/FZzgBNl/qfbZeWQhautSl98paHEOrnJ5Wq0hCZhL5Q1yTTVBAY/kue31XmPIa0OyibHdDwoN+hSv/tpe+IaTIT+37cNI2XuxZ7N3fkpjeUTh1a8Mm4SszE1CvDpJe42lfaya/tcIV/NiG8FPH8nJFgpYuTdwZh5RP1kS4WXjHhqU+75iJRYL+LZ21tlhIbnzWB+XLhNW/g2PCoP1rV/pXxj3gOi7thvva17CIyqt2vrbPkIn06DPAQ0N/xihhuQBzk8RE2Gf7l4JN06+j6Ov2RTCChcUl/Wwi1ljkwTGN0y5tww2HhC8OYlpPMbZdSyZL9B0oG/S03W1ZXOzxwS2ybaBBkSum/Cnsa6ExCrKv0KUc5bH2hXHQW9b5Qp0rnzcWl1lIao0J0uk4S4mCL80kunN4ao1YkqfgUwdsTxKodAzBA7SFWEQ97dqcG3g32EuFxw1JqTFkx3OelpMMioOuKXN/BRhQYPyrD9i2wqUOfrpSkgfjwgBM+e2pTzi08U0ago86Inxmf/GrH+l0sW0bEGPDIsvFtguZ1obkbZ7OeQVEVAAKuzZ4gtcZAmfipXY3Mzc6rxUo7muN1lrixnocGrat9gYm4Ii/w1566JVuabHQFIX6WtFNMK8Rw6VvNn6BT2DiVV8u1LTnNX5N6GZJ3RjHDswjBzauEGbSLW4TV3EVYK90Ob+u+jf2W9dDgHRYrn2vV+1G+xmxQe3pLD3IoW8VW9yG9Qt+6LzjGHWlDUm/dDtW/z3B05HNmznnuIVuC3lyiQpd4jCmARbSaROHxR0Orsk7c6V8Oz74KC/pcRPBIpzGpsuATcnHO5se/kFjYUcI+fpznZ+kz5L8CK+vcfW7nnt1Kl9HFqAu0vWTBR7agI464S25sNZ+XFyc8fFXFgQTeIPNlYJMh9qwPfp2FHCYG5yQFY6U+pZ+qjMmHhkv3eqjYkcjvm77NQ+bOPw4UCbmbOuyL8Z9RJ4TRTotGYuRme3ik0ftRvrlYzoeiJtzynnGvuxvnTlpzqto5hon+tZW/cALBPNFKgX+eV45ghNw8TOFK05hli5CGNf5UrjSbS7twtmrz/YvZYUnnTPyleeK3NSlslavlkbdgH77AZr6iu2A1bf3kJv8O9751XnIIs9HbEa+nee9PyE75wrxKnfps/isrNY2WIG/vjI/yD+47EttXgo/k8ZW09/1eapYUB/iwAaTOtCWN+hPHryX/xnc6g3B0331v6SRemVBZVRwGjN3jM08G16tF6YbD9IvLP/AtLossf4Tjvm9v4nw+vIWyuOQscBfXQ5ssFGKoEA/k3vOueGnbCyT8QxZTchSG1eHynO62NuR/HjGxiZoVUdIPown5rcjMX0k1ynFnPIcby/v8fTwGL9xECMt7tTZ1tWVZ+Eq7zN2c8b+9F3pV74Dud6Anu0/06Ye7W8/iXecz+qZ4WsOTs5g3wXbmZNGbBsfU+67zT7MX4TneHHorzdstJhbiks4GHaYo7nhN6Bz64TlmK6o5zEK1xk5KFc3ZNWnslBm1ktbpIiNX0rI0Xoz0QBelJ1ylld51hYc75gN8tsoR9aVdahUFeL6lBtqrkn0F3kWorzIW1dKmFerh+AjzQyMrtYQnnyg7O8ycpz11rnZc0bXuDqPSxblKs9HZChtyqrWho1fDjC570oyyDDHRHDDWPlbQhkcsSHtc0YXyiNpotv1q7U6n0qz9HSXhjMd/bt9+p9A9YOCvMWm3F5e2LBK20O39OV7GekFWiBkxcd9Nnpd20qUqOi0XOzvhA6FqTylYaDNOUqcKBl+LmPh1XYLlSFt33EEVMKjdpB5Ewf603wCEw1+icvKz7HXko0yZPv/t8v/q9T9Q1lW+XJjIqbjvT4f4u35ndMzDIpkJBNOOlyJ1DBNaFAvwfztexJ4VeLMCYnO6x9StA82koHVyU4jORJI3VE3+fDEyiQRcwID5gCSBePU0SaMUGfx3nLAcXRyd4gNyPm7lpcNCdt0LuEnICxJevIeeAuGeMI5NOozlRqzCfbd549x8+E2NPAj7Z72uWMpfTNO7kmMfyzMQO2CScmyuXcAABAASURBVMdnuK6EH5QYavMx39AwEOswOrcTpZOTSbNB1Anwb+UsbcPQYkPC6AnSZjsmDcpI2j5wsqEc/v3P/x7/nfKXX34lgZ3oM4YByj6J2B+dP5A0fConeVzgt1AtHneIexzbgFhrhe5KC/2ZFI4kOilLJkJ5NnnMRIc2O3WlhPoeGDc0xzpB/UdOnkfGuAPvxpm6eMPB1U3qE1oM64wGX1ICwiUMmmkb6HZCvgdsQZ1Ks3ITZ+Ij4AyUvjWCNeMBNgNT/pRL6llFMkC7nYGVkw06FC6hFrwRFZqHsSK3RqnwUhgBVcUrQRk5CVPbkZdnTo5fX5+x/Zc8QXaBzACS2Ja/u+tkHtiWsuyRSUGu2q6Jhr/q9ExyaxLiQuMILUcmEP/Ao3LV7rUfT3zs5yL8hc20CdrP9HNDTdnlm04kSfKDoUUFT2NzRBvRltSDOKVb/zgy1ljqqd+eDYjPn3/INyDUvTi/PT2QzEz4YA3txgVz37DbLnKT54BfCUu+bP/w4T7fXrkBVg9/wcf2TErxN3EWZLDd7cM/yG1Z4wEqJqnQD5SP+nND1oRFWTEkk/gO0fetxQ0Jxt0dGyXg8625gcRV/3lAhvqgb12lbWEjwrTIj7LVZqXDhFz9x+WjbfToVtz6icWNBBMGu9guL8rPfiY0A7JV9pYGXX2rdF3CRZHy7mvD3Oa0h0dOm4ThWGHoM7/+5c/594tMZO0vX9L0+PwUv3/h5OP3L/Gq3LAHx/hrriai8lOgVblg2pkcmLRqg57EruUl3h2LjtKegKG+9QUn27zHV6VJ/0l50V982pK86lvK6ojPoaHwtWdtpVa0SDHZsB4m2ZQo0UMT3/AjH8pYP3Ae6NGdOpIW/Vgn8wT/nk1PdShseZxJ5vRJ4WhT6sHkrTZ80MosYOCKa3MDBQjBcfKShdqlA6FXi+3nOY7wa7LvGybv+I5FOWRswWH+Fp4ykR5lXGvDBxo2P6e+1N2C/49sGm1YTAwNnwDPxAYaF+QArQxcKMpGuEv8B08laq2RumaTZrfdh3YuzRO2ajxT7gXeaqvEHRLjrgBioQSfErVv0Vr7Pn/Mx2OoL+Vq0b6VuTQ6R7po0l5yodDXqOA3iQ0+aQvIW/wn+JkpZ+QQUloqKkLP3J+R30SssN/COONshQavXaUPMAs0u9ijef3yXFsN9drYBFKP9dKvMqaxGGkNHNz7/L0wTnxH5gg3BN+JczO6EtfNzTbt7IQ9TtizslJP6i/pArNx1b49uOql9LUhS8uY45WTMCxRai5OBvoYe2QfdpN3aV43ctETvm4sHdnk92oZOZnfb2+ImXcZ44Ux0G+7vV3fMGPRIUynGzc7gk/GyJ9+jDvm6aE1alb7VbbOI2+vb6Hd32Af2Y4Zo/2Y2QxTp0dlUUq0WpOnQD++bapvKRP7aAOLuoQRZaR9WA7M2W5gT8DSJsQpAYDDvkusOljhboipI5s9fVttX5oGeKutRzYrzcFHvTvOq3KXX+neueii/1AbFMIE8f3IZs+RvNCr9EibdGJB6KCBv7J5srDJfsg/qO48xsisH2oVaS7cTsA5mTO8v4SwjDUn/NvrogIZ1A81jKv619BavvUCITmPyLd9lV0P3BFat/sdJ/s3MW7d/K0s7JZ8S+Ht+S0eHl/i8Wktbk4bI/UxaR9aTdjCMXfTbvVl9YV4IndSuNFG1Y/2quy9GgeVwYwPHvF/9aZtWicfwrBeWpVvhVb9X1xdQWrwySXx72734Vt//mHsDx8/ZoyxH0IjdsxQQDSif+1rDAMFmSiXYWjRKBV9J3xw9Ppkq9HGIXV9wBePzCNTxrclzDX1jR3z8A1z/W6/DZ/7Wg0z5GpzHPVR7E0etM2ulNiQq95x4PDxw8fY7vYrbPIV50btVr0I88P9xzD/vRH+Ft+rLWEaD8ynf2de9O/4uLmmfAGd+nKx+EK8OBxeiNWH7+uLynjpsyg/BBK+jeFc+vztgU2VF3T9lv8pwgTdL8yD/omHA7RZzF/eqHthI3+aD5oRtJcQ7oAcGwVXS54PyOqALtdN8CmUv/RVZYp87OtbqXtixO3+LoyPykdYd7f3yfcWnjXjtCPirrq/J158/Pgp7j9+AG8Hve+5gfEKv9rNCbqVHwiRxQz/l8J443oAEPUn3aWr+NmMfKQv8P2a+nNe2mL/0mj/s2OJswu+G3ysr/AgHgtVfBcgE31LAKeEMWO32YfF3G5ANkMdo2pjFsYLpxEb5Fl40cVKF4JSTrYbS+RbHztCgzxmPCg1bTvfcv34OX9VfARWoBX9xjnUXMbcQzitrjmY9Bb6GJ/0AeGLfyRG77Fh39bW5jbEAjky16Z73N3chnOA9V0piIVWlL367BT6+xHfEH8bNsigJS89fPathnw25zrgVmgppSaMCZ7kayKeJ23A1hY26P4G25B2hJs69q0v/+TB169feT5YHYNypYh3QvfGJdcRzvkn7E+bMh7NwHeNcaDuCE7jjnKSfvNWiIla/yVhKm/xjtArv31tWY+CM27aLg8DeAf62F6wa6SiqJJv62+227hBpjf4b+tb1gvIjfztuA3fsnadaruwGvAqRdremf98i17arb+9vQv/lu3H+w/hpr1w1reLZtwYXVhBkYZIKnj4J/qufP+DGO7+BvtyPhNQ2PkmAL4SLDU2Dc3JK8uFxi6v60CNp7YaFeO32olxTQwugam1cAE21BoFQ7NPGgmGrNN5r3EWwBV/0OHMZGq9DqBxW78WYNBPZ5twmAkY8+WEw7oTCdPVnATVFfszgK+GZR/A57f0JWrtM9F3lzj42O7CStxnAoSOPXFaeKAYyOmSX/t50y4TLqHTx5BG2ywGJyflRgKmg+gctttRcry3dMgkk24qZ/hWzvaR9wN68HXDmSBuXW3w01NgrvxPHMUExcRqlQEA+TrOIi5p6i51M7JShjOJpIs7PJFuNH5nxkeeucBYODZL/Atdl7QTHVxZTdDn5JWwkJtDKvo2GBoApPsq/5l2eQMI3VZKlZdFO6ASdHDH+FK4UmT1QsnaVpj86KytOaEcCYwmc2s5MIlPgJ8FxdB1pPAXAukZGWtTlqyDHuXuxoI276lxbmRhWwsycrKRDxOfISeAygRRQ/6kTyRnaUEGykGbkaYZXNqSOCAG9gtzpAvBSNnN7IZnO+Nm8KhjJ6KkAb0fqRd2VxgHC0nH0OC/SnoGc2EvjLVfXxuT6piT6YYADePgQU/4iQO+0wq/6szEa/Uf/XRNLO3TtxYbFsXen+l7NYfElc/UlEAGBVqKqGEPPNA7I1v7ZSU/0q69SgzX/MKPsG2r2H5X4OfSvpCkTPCur3l188wkz8ThiD6MKy5+lJW4ZugBOaNXOlBDosgfVInDe31KuizX/tpyJhEdOpF25KRdKk/7XcecbWPTYaJd/Vp/Bq8+o929cJp4hDakEeKzzMhh1SVJKXFUfoSd9DHWdsgL8atXRAKZ+ALjZuxGvVhWPqnPgXbhnvHykAtS7tXlSdpYUGkzjlmwCUCFmbywCz96ZD2g2x02rC2bHPjcN2yZdmMzF+wUPBJnAa8+LswjdPl3NeR14l4Z2V8Y426MHcUFZ6vAu5a+Yic1XKDIaynomkFYEEj4gmPF6w3PfIWbhV1NZR002R/OV3sGt/izwPNM/DIOZF/oBcTffZWFtm6lcvCK2BKWME1orJNPF9Un4Iv/KogKvRW5Gcca80Wtxt8aaxI1hjHeOsdM2orAATg0+kH8GUUs2LXtVP/9V97ob+w5koAqZ23cxNer9Wn7lzbplQdtzGvSyPi8QucVeAde29d+F5ljE+pOezkzRrlXaOwp3sd1PIaVtlzgkbYKv7167Kilj35TuNbWxcjisrbGHHppo763P6XD3iADU5XqtZQuom8VMtd4oWykR9moJ+0Y0hhWIIcCjL62GCgNPOYR2lGtwiCqaRhA60qJSp9SrMefraf4bP3A4sLNXhc2xkYTetuUm/dbkt0NZQCHdfInnUNtUakbLLUlTfqrvmOpPXUdcxG4wg+y047kqSslpFVZq0tlr46NC/KqXV1laWw4MoeZ5KtzY5+2UOE/SiSja5+Jg6CZDZQ5T1vtcy3CdB6SdiYaB8FKyc0yaVZmXRGY4Oy5rLpB4Cl/rgzKrzAcUwo2kGNWfRmTkjbinXgBkP39UaBVWYrH54SJzXn1meawT89NV6ADfDO+kbERv4Equ2WBshU03bpSQjmUVqNRlFnwEb/0KBceQz2pRzcfUje1Wo2sFjYepB+o4JSeLOAURoCjod/046Gm6IR5pu9KRIKBPJR8qcvx3Bt3EsYlVrm5ou/OHIKCDXtx2JKbu3QPD+NAJ0p0A9ziE9eOR+7z7x7esPDebYmnW/htwLj04aJeEgZ9aWDg+rW+h19L1tPXFusr9aVUqvEL4qO8aSsZL4GjjWbcJk/NfLbV9OeOMd0FTtIehRy/RqOf8h05vByADeVpi+ZMJ+xC+LWnb6/8VwBILvwYaws4F6qVm7Y+G2+Jj10pkW105C4qsH323muP3Vw3IAr3wjwy9kC+YNEWhCmt6m3R9tCx9Fx16f3MGA/8vAoDdPm1zdgvHIs53KrDEkOrF3qQI3IIR0BvBx21NuSCbBNxRK32Lcx7UF7Uf+TH+sE45PxL0V7pAakzGz0T5UAxF8vuyBSbxT/kCbWtsgHHkbl+4Wr+ocydH6TbOuWUeFjYew925jk2ONCL/Pqs//TQbX83D5Sh86O5KMSsyKHb8Wtf+INHn6XDnAJiYgMON5sGrgV9Zz0d+lpp28Z2vw83daQn+ChfeTE2LvSz3re4NtiRsVk4o3IBl/Dlc4JuhvJY0o+l+XuhoUMXFV6a/kuRJu2ZoJfyUz7KKegnXfq4MidMU2MtT+gRULDuemFhaPGRQhu8VOiR1q6r1DHm0h+i+NLXL3XKR98Uf+vxE+hR3461DZWB4z+y+GyxzQJU6okT2KY8G2Pl0z6AthmJYa0AUXa2pRyxbwaG/G/3+2jqggHC7JN27BX5fIcDBx30dtTZp9WWY6WZJnDwEzQFGB6cKi8LtWw20sCXplBX6s0Y4Fjp6UoJYc7QeEBv8iFt6nR/exv393ehvXSlhnmJyBxn8T7yg8zz+s/1A5X8YxhWEYWsTEfP+77HIGq+4eFu+UwAkjId16JCDST+Li/DwhMud1ZVbN90kCV3Uw1KR5JWx2okThgmbxqNTp99MSaVb2CwX9EwKN5bH2kVJSpGutuO4W6jJ2/i1ADX9sgPtpdXYZ0IkD50pUbFCTTgkQWtY3QUeXAR+frwFM/fvoWbBgZCabzBUC0GJOyY06R9fP7xx9jf7pDLSFDHeKMQjAgWXYnN7oayJ+CNIZ8DAV7cJgbSIgxpc+Jy4TUQFJSzfeRRJ/ZVw0z83g7h2yP+7uxvX35lMpjjI6dAP/3hx/gjxV8L0FCcuB0LGSFsYRVuLIHMDBDyaLv9DIDiuerP/nTjsrCJMK+sZRbjAAAQAElEQVRdCeD+XRLl6w6t9OrY9nPc+WIHFTwVHpSrNuOE3hFMEjfEiU8XduyOJMaTInffve+bsoPCi1AqcJwgtmxWGIhkRpmJT3pzQoJKv7141SVj1E1j482+6s7X/V84QXl6eYynp7V4ipSbByQHE4m19vjKQtwToRf6ziYH2B/U8OWG74TdHOxPEKYyqviYkLRtT3tMfLQldWiberTIq3XaT6vyWDi9QQvyiRLkUZtSBrlQvtlmIBw5eVYGyk5eXBiI32LwVA7ScUYJR2jT75Rv1iVs5gXk4nhlxC0irDHUFk5ECzzWWtKGtUv7eUL3++/rf5OqnSkbx6ZfFOjmdNCde09Onl+eQlmJs9UaWxZII2VABxqNMvVNna/C4wTulZM19Sa8GRkemQTcvPHqs/U9cLQPYdr2zKnsw+MDJ8WU5xfkNoebbS4+7ONE6Imd+nxDb+I02RHWXwuG5wM6VFa5CcrEaN88HQTuO7qXDrspc2NRYUJHS0xscy4QjtjJ71+hA76VvWO+wJtv4hyJZerX0w515Qn/K/6qHaXs0JGyvb69c0Jfge5brdhRA60JIhe+6sa3AwcSnwFZDkOLRlItHJ9rbYyp0SqF9hEb1OYH7vvWYqi0c+1rXRNP9Ky+5K8U6mhzTNpoX2O328fHD/dxd3ef8XrkeUvRL7f4qDa9wQfFgQFhXguXEl1Z5dqVEsI64Bu/f/01T1qVj63aVAR39JEe4eTf0DKOkpAM0GqfawE4pkPMQT+asPXClvdGX/UefGYaMwEn7uhj9ks81J/gV/nqE9qCtKiTLGZ2LMYAkTQPyOKIXrV17cF6Y4exWr4LtCs39fb7b19DGz5ot+jbetiKAflnHOPU29PFkeeVHriBHr7wtJBoMyfw0Cp6IxEzhkqTfzBR3BeyJCF800v7OWEnR3DpB576ZSIODG3/zBXAfIGNHPQtY6JtApF2yEcsJZTfBpxDQ//gr/Bdufb4v7RaZmB4surGmTCsUz7KotYmM4kr2xg37sbItwWHxjyxxJFNUGVue201alvtMHWGoDqIstQK/8RnbeuGxewNdrDBvqynS86d+qiykUXrLD5PyF65L/gTVhX6aGsrLu3A+aav4B0qi7J2KSN+UAWBH8/Mm1PyYUUnEG6UXUDjZrfLeVpflo8DNl2ob8zbBWEqoyP24sLhhG7OENjbjq86//rroANy1ubU6XR5OwLhMRoIfbnQ1JJP/dK/T/Ht4SFeiCsHYBOmotS1X1eMC0u+kaYNegLsr1lP+Id0bfDPATkH0LUfaYYdfJO9XQDJl3Q4B74S4zwsSjmyMWp89ST2OHPafJGDb80ZEy3mQNItL74hcUT2J/AiPLCJhVb4VyfaqvOB9InHfnCLj7XQj7STgRjWDy2Gfi3O654gV+zharfy5DyibeSiUTTwoW6Mi5ZkjjrpOsGHuORb/YtDePa3XrqkR9qVUQ8uN/mkSVxZqFPfd7f70H/v7omD2ORfF0slBuzVPhbjQ9/amuuhHxe2f5tz1daip56v1Idt0qw8lP2Mn+EwKUM3CK+0Sou0y4sbgmfimLKGVZSZoLD69epPQ5l9LQJryFUblMaEib6cc+RdWQgn1YzOlPeROXhWn0Bt8OPbERnjAW6bB13O/+aq2pay6yu6Q48jvq+Otrs9+h0pqw8a07qSWJLvxNnBOTJutYZ0nuDL+dF50z9A7f+A5dsPR+jZEg9+/Onn+K//7X+Lu/uP6bdH4p827GB5M8/3Laif6Gc+utmOqQvI/vsvyBdwpXzgsUCXfLZaQ39OO9tCP7wLd8v9mHGoIXZ8Dt+/zjHP5Ba+HfbGnK69r3KLcE4Sv3PoQIyowFbHB8aaH1gypqILyMnYc/URY4g8jcQLS1/Jr7CNGTmor1Yr64qbMN+xn3jVB2ygXuOC86RQF/yshnmo+YZxRBwW75+eyNPIvcx3haE8lIVX+ZiIY9YfuZ6QV6eSsiys1SZyr6d8Q1l67SttuR55P7DZPBFTpSFyfjOeTfCKAGMkNjnXm8uIz3pM73v95x9/4DDyNuRduYU4izElgEucRg5Hivic740hHz7dx6cfPob/SYPK1i6U9QobesHtPGm8ksZz6r2mvOwv/bYZ9xwr/8aHb9++xpGxdGSEPaGmYCf4vW8u74gH0qjMjsdjSJd+7BpHf1cC/vqVdFh81l825MP65A4/2bDGtE7oxgRhCfNmfxva85/++HP89PNP4Rv6xqEN8jM+GNcqtqHtulaoGICHCDlHkGs4d7p+HZmDtBV9WHkrM3EZM/27kz//4ecQV62NcISggZPt/LC/pQMPj6sSaDcGG/sGxsiTcUO+7WN/r8rwwDynHJWL/WqHr9No7DAGmV+pR+dnbcMx8i+MHXxazKMYgh6Yj7jZwBuXtKtlUZM+XQv0R3d9+E9/ldt/HJNdWUWtQVB0EpWoMajEVTWqXbtZYiGIZBuzhu24Umjolq5gGMAoFJ81zr5WwC1xZDI/EyGE5HiNZCYAeBXOtdCZL734KpiulCjA1VGEazHprBjtiBHttzuCzDZ0IPt1DkppQqv4oNNHnc2FfHelh4nHDReTbydD8cuLMFIgjB2YPG4IDttxn5OB0SPpRQYm6xPB4kxQd1wX0llysnJTwLoSwWlKjQGc1x1VYUoD3ZPPOcfTu9A5vzDO1cDpZtfV4em8OguTups6y2Wccu6Bb4EC9DOHwUp5exVaV0pkP/gxqIlbhzWYpQ44gYn/4VMYUwgYktUxIOUPHuXcak0+bVcX8tfbHxjSZYJjgDYYLwhNWOJP3PSRTuk1KBgIByZJ4diPZnhYcuJJWaMH6zACvgVB5VP2sd2nUmqs8IWsnc7h5O5Jz1F5ISvp0u6UI6QCy35Ip5YYsSMDrzZggWR01uCxZMDKSZ4gOFGcSJSbOhCbdEtDjuNGPOL2uQK7bzVMSIcqvAZeRpUatVZsiqs6KfgIY/1KR6Ovv6bTUW8dlDIpzfkrl05sJgrC74A/tBob5Qc87Vb8CCdWWRZYgcf8uV6FZVEGDdzy7sQyXMYrH2E7vkHHDtk40Rmw1ZntMzox+LtIOjCxSs+BxY0bNieeTV67AAv9hOWC78w9ZPxVfzxre07w/o98JjTa5IaJTnzb/T71Io0VOlPOjJELaVNOXgOTkG/56XjQJoQ5QY/3BTq0u0EY8FjoQxVfIEkoAweSO0vaM302JIp9a98n0h45S4d6hAQWd1Mme/JWawUWck4bw9oBy0/GRohTuY3KkFIH9E3/pJtRTvTyrCyTB/B0pYT09rVhf5X4UaIyRtyZBOzGML5Y9J8B3a9ChVOIcxJOXgrPEa5fVBl3/8OX9q6Ay9JzBffaoyRe5U1t2lHilwbklHJANqXU8HNE3/r6+/sEnjmy79BCPXpf6CS/XfFOm4Am6NQeTGgXYqnyWujnV5m6sWOykbDZlLTOtgBElzfrD8DE2fHXgg6EOb3j//i9/fMZGufLXJMCAY4QTNSMVSfaxVFKDZMw/WmAx47nEnSGuMJ9hf8BPapT4+EZfPrbOhYtJI8FVTImtAn5ZXAE9mDd+jxDm8UWeZ+FQ532ICzrO8ZrB8pQXeg7+pG2It0mbz34KkU6a23hHKddtKFyX8G6frtSQh18L+hygD9hX3/1iA7ZWXryxh/FHxHiXGPaTLcSVxloC0OroW1WYEqvchFPV0zMVzpAD+MrHG1FmQWVyStK/Ot1xobgnq+YRb+2zfkWhcnmkRjs3MswQFz46rlStH3pGPEJddTQl/QIQx37X+XKyxW2dA7QLQ/WsQPNHLskDY7JOvSQVxCqs/fDIdyseXxcF07aqDDViTrKvvw4sIByo8UxPIY6bLVmTFD25gMVGdh2BvaCDSs/Y/GehYX0w1XKzfaesS5G9feK7rK9ljDW+b8ivbw8Q/sUwoCBjE/i9u0z5Sgb8qTssx6c8m+9NHR06gsYKT5n34tNCo+WULYN3NISDFRN5O641MKexxInfNWNQu246wsxoIWbBtKUfbVzgKesuBZwCU9b5hE0cyzn2VvKkjxoL0mveRw0SpfzOuSn/umY375CYamSlWoQXzbYEVq1g4HNDeOSOYeLNnO7HfNNrS0q9FqkCTTAuNgBdwmHyq6U6GsN5VA65mxgz8YVNkelK75/6AzOfMw+UsPGOnXrHbAvcLNnD0yK9zP9ExbXHE8lnCVf+Ww9JSHk9f8h70/XG0eyREt0l8FgACdR8iEiKuvcc/tVz5Oe7q6uzBg83DVSJAQye60N0TOqhx89VX5fJV0mAAazPU9mgOjZi53Qw7X1jm/W+KeIS62ATQDDmKYeFKPynKBbu0Lo/MzktKvc3+H94aCOpcmax3xlbBaGfQ5TZh3y7+APQtIWLtizLKbdYzNDHRfZlSUuOM/58gsBqcuqHpQvsugcJzwEljjZwMi3q7AxYV8AjjpCXRiX9RvzrDwKewBn+giwUvdcN+KCsUGbu+KS9qQDeUi7MO0Tbi8tHfR6zIYmCtcOkjZa4brWFuYN50gXapCEGMBpLaOt6e/CVZFOl7a729to1Q2pGREwE16FMTBPmBWZOsfxApzxH2vPKWubCX9fdOacyqAziOXF1jNXPq9NOPLnmDNwTsoTnmfOmRq1LXwBgpp3Tt/LuPZu2+pgYs6JXJlz0cMb59qaOVSY0tgLzJPvrYR8SIfrL2NYX2v4Eb5z3bDRplBpIGHGL7QISrptlTmlluiYeGbgWUJp8npt0pj93HeOOJW3tIlrhl9pNpfN8A0obLJFbmiAzLxizL7GHOXliw4exeF44Uq/dsYUHiBecm2bG+7EfPmZiJv6h+0iLXBlbl6v1uFDETdEFtqAjENeYS88LryLQ52Yzzv5Bpl2DChZYiKQ5Z/5dkgXnaSw5Y0v+Uy4BaqdCwzhmzvEnePPgd9Dv/RiU2/4bLkiwBadb6w+0+85kEQRvjBhXrG2gj1mgKQsdEsLxhyutbzvfOcJ1wjovLzuisNins95tO8ftSG9vyPrGIHY/0YEmueiYDSpGS4NLl5agGoB3ptwfnf5XRRrHAUD0LAMbC4afVq2aga3CwHlSNH0SHsO3zDIxMQuuk+sTOY6ZjolMGeMMY0KhF3RbMCIARr8dS4dWfzicMfTIJqJ/L0wr7XlounMHHfo3dxxnolos7uhWB2xUY3vksXT/eND3POE7uX5ENKVdLAhouGWqBmgB/gQ7okA6E75DI3C/cpTYzeQvNZ58MeEb8DvCVihHHW8VkkGlYJojHG1SZgFeQUfOay1cX8Mk/RmvQ3/F5j9/jY2PLFUthac7r5Ln0FuBpFyUE4DRW6jsLEF+KTFotCmbNWh8NXLmoWtOmIYjjeHTxtPbIRNyN2C4fr9MyZ6hBTKzIBR4UU6e46DtCJri34DkroQpuNKrblR4WLev3f9y89/CQtlaTWQOR+WBR3OX1F8+WRD2vtWo28tcaLxpM9kI79povB8QafKQ3gWmcISe4Tb+QAAEABJREFU95bNgtvbu7i92YffA1CBg9nC+pJYhWfyaOBw/MB9TIskd0p8u7ttjOsW8iJ8W6NYkNAvX7/EL7/+HN/uv4b/u9H91+VNAeXmeHnSZrQH5Wg7Hk/gvizJBT0rO8cqdwOgRbjnFXm5wSc9ytoCZr3ehk8IbtF/azUTnrTOJC+fqD0+3seBJ1aXyxQm1ixmd9uw0JZPn5BMbxOLtAo/lxzrm1LS2AMvfWW7jh1PRO8oQMS12Yw5X3hu2no0UfnfN+/vPuTfUKsv5X3CB/6YXCo8aIfT9BbPh9fwb+27UqIiYxdkwUd5XtBd6gw9KgvlVspSRE8kn1zAYIfKY7+/iU8fP8Snz5/C/0b6I+e+RdU3dBQldeZ8bap08omEe474mnzmhh12jQDyS7n9niI3U+VBWrQf48kFwttQY3e7jz047ngqeQe/8v3x/XhLzBhJ3MoXLOEHFtDvzOkFHRcauOFlgD79LPlGBhZ9ynF/dxP5pAndes846pt//p27MfTl8BhLvCnhpyslaqtR4Qd2YQPMpRIf1sSE9fdrYcuXNtCjB3nL8T3jO2IcxZvffyGOp/e/y9bHjdknZK5vBR9x51zOCziVq5tVBTieC3u/v40/8ZTpIzrZ81Srhz5jzeHlOXzL5StP2VygW0TpNxV6tCV2Pt7pXXjTRkETFgjS4N+CZx4gplqUnbDzCTvIhg5fsHXHObsgA+GKu4dOxCSoXHAoU23MscucCVSUHAwqtAm7NX4KV93P+Ih2p2+oT31PHj99/BTavLJVB9LkE22LQmkwVu02+FutxKhLbo6cob3WFrU16LlQVM3ZrxwGYuVAjDY2cjPveYQk7LjQajbHYlTJS/BxvPPMJdpUgHyR2cKXckic4BWWhWoPTSto6OnrSgFXRsGUv7B22J+wHKNNF+TpW0/GrspcceoT6tWc6QMEfdbrE0LyTzf6VmO9WZPH1jGARxsXpm9OaCuQCRsX+JhTx+lryEe9Kn+fJMIeORDfjzmm+UjRyljg2x/4pLYo5V7P2IP6/J24+zux2LdppPkNG1EeDE/5raRlaPjIGPrsHfbq02llAjGhDn/95dd44on5G7Zgf+Ye5KUcgs/5Ow0RheuO5lF70bbv2fTxDcrffv0tvn79PZ558n6kjtGPZhYUWRgDw2tzoPeN63vy055YmzEA2UmXcc5FgbbZoYcBOozFn7G/H378If3cOH6CT+WvnPcfPsZucxPO98mzc47H13h8eoz7h2/ksznvCVMazDMXBfTOR8UmvGdcqa1ErTWMiSNPwnNzmWPf1wgYd666VxeO25Ev9je3cUtcdLENqDDWuumvfKwffEtI3RzZDD4jh1LbUtegl5Qjcs/7x0NoF31fks8eYOmPbO4ZC7iMUmrWY9rLVQby5LnxvdYSu+069a0utd0AiXCNQdLmeOnXhrTnM7Ko0DRuNsTjfdz98Dk25Bo3foLPNQ7K9xt2Z8OYBQs9JZSDzbgmfmGfiFEnYukJGw9Ger/2Lcd7/226ECdmGppQJowpNEjJjbOuFPyoxopNvx59iDNjmQMiGMloxnhprHKhKY/0hjFafB2ysEY6YSvmlHywSdw8HF6wiRN+SBzsKtCkQVrwN/JxB3R/Jhbz6lB5iV9ZuYG55Ao3Gqas4dN/ySPikA7HAzR/pEdYXSmZD40J1rJ35NT/8i//JfbIGUcPF9gP+OHL4zO0zeGnlBryIQzcKHw7zXFPT4d8O+V4OGatapzyTWnpc1OqKzUasXVLXNvRNsRl7Vu5V/TcqIuFGQU5QtdA34oaeIc/3tzgR2tiGH7X6oK/cT4Sr22eC0v6hKdP9IyzLhyBYeyQv+9HarDVegwf3LVWsfuWcdL8vNvtYwN9+loFRl+9t427u9uoXJuTxNOa84DxXhdLRynESYKhejHezblgpoMJlbm+6WQdJ0+9doCNveFntbbYUbvsqT2U/Qq+ukJNgICP2gk2K1+t1qRtT7x0TPCZsWV1632bdjVjL4DGjmfWTYf4nXr4F/Tom7NP6NJ7TOXB7YzfHuKB+PiKrQgrosRAPW382++JYchK2t+gU/9+ICZbQ/i2pHFWeXTFOSN+YVv8fIVc1PcAb12Rl0h69O8Fz4Vyg3nYROplt4Y3dez/WnYJ6bE+PRCztWX9KHAsvAI3v4RvUvqdmdIkzxd5ZoMlpY1sK/Zh7FMvsIRPTCHtv3z5NX77+itrhPu0V+eekK84jHfmL/OPeAZhDKsYqnqdE4b8LvQXfEf6WxjPqj6L7Qafs3RCi3FVOFEu8UbfTJx6eX3ON7nMOQf8/vH5kVr8OddiqZcuogDLeLGi1l8hf9duE3MP1G/Wh/IsDdpNgTkfDNkuyKArJeS9Ly38vB4mdLzUIfJjbW5NAZYo2KtNe1HOT48H5H5ETylFpi8MLbF2pn9O2XODuUAAFz9e/sO0RSJ/N3avilkIUPnXwLf0LPfzd1oTSsIZDBA6voXYwsAFReL8B4J2JvgpjTsdgZ1R/6TskcXr1y+/E8yPCVpHyobDajQGG29cj0nHuzWcCBYG/1fgZ9FBkAIhRiPFzsKVoc+512ZvnjM2nZ379jmjry0W3CuSCIYtHpjM5IvRO9TdbR1D3AnHTgCkkzDeIkkHEZ7wXwl41+aGjUnUILAEBIydBdnl7Y08OFOcT3EtGHOhNbRoJKxGEVaQL2hCJzHwzzgqpCWvHfcquPF94FxCpzV5m6zRTIybdVSCTBFAthKVOcPQYgB231eGGTwvJOC3/NI8aZRXi5kF3yVyflcISMv4uH7yBhxLw3uftEmH+in0m5RGkmtrQyaLBzbY3AgSj1NMZG5q2Uz00q4dGdw64JdSQx5tBXhdoTOgGaYdpzzVh/d6AukAv9ei2EToRpeJ2CAqPhhO2dVKYAWW8+3fbnfRGgs5CqAeONvtOtYkysr5RJIUVwO2cLy+gD+voU+eLUSWQsgrZAZs76/HFYXAmDi1UW1DnDblpO9c0saAiE3Jt/z8sZ1J1I4l5scATdqqsKUFwIBddC+NCfc05VNyZawenOs4dVHhQX7F60LM8W/4Ex4T2p6bEvLfwVdR1A7+3qDRc1j0lvcd22oLC4aNtKHr9XoT67W+NDo66UNlaT8D+AcKAI/SXxIPNoRdytNIQbXdbqLWljFDOuXb9oacUs4mbX2fxKqc9FP79TMXZU8PJDzGiLwRT9bbbWyAqy7t064dP+NLwne+ctBHT6+voRy1S31O+LDrNE0ntLNuuXr/vdz1t7pTjl0p0I/dYjvitClX+c1jMApdu7jQX9WPdIiLW+HiecA/9X8LxdbXMGl7b9GA2CSnZJFjv/RbMOlDGReJc8rrwga2PmXhYfx6ZZFSmODCpSHjhAs4cdu49X/4I9/qSnoCAMuGMjR0JQr88ps4NlNoEMv0F/ALyLh4wr4sLL6xcPconS7uzuhTWNmWwazPIQbf8jIbl9I1A28CbjbO7fO+cjsB/wIs+yxkHKucmJq2J63y7X1p9TgBS5nZr5+8sLAwL3lvwGZ6dFfYSfH6hJ0I8wyORcdg7uSYI7JwjG8reEQYMSDXSkPFiV92ivZNn7ZQC3GUqY5fmvZAB4Io3CvIUzj2iM9rbUKYbj7an/OgRx7RAiguMUOncdsF+BsxYCZupHw41waui6Yz8nORyCR/FhoBamyQTuFAUdS+hZsNjTyCobFQBxu06b8W8I3N0BkmzV1MTzji07d8uKOetcfD03O4Ga2clbm+5Xj9YaiVmNbCotG4ZgzZEEOuC3rpcXz6pnqGhNpqtNYQURFMtrN0wL8LxtxIpM4w9l2/q0odStss7zTl5/lEDHGuQK59MAK7JWlqVV2ha/iWXnURoO2YUDgptYvKmIp+lZl2pf/pa+LrSgn5snn/TZ2Bn+lJf2GezWvxn9UI8C3KAR/arnHC7h48K2Ks415fXuLp5TGMeSd48H6Vlg56So36Dleae84DYM67+oe8i9OYn7Y1VOiBwvNM7jiG9qL+3OwUtnGr1gaYkjTJ5wkZX+QHnQgr4aMj+V6uI2Np6uT1QDw/UqMsg5VjJ13oTVhuVHx7uE9+1Ik6kAft3Ti4In7L+4BvKu8OBEOt5Jk19jPGMLSsd9YsaDbY6wrbHN5rqBGZDdhLz3imQQM8sjHlJsoLcvRtsKzF8BN51naVqT7t+OIv5YcgZnxK2dnk1xwxIwPpzWGMQ4oZx5SN+X4mBhuHczz86gPKxPF1qNG3Fl1tLJgvyGhiQXVIf9HmnaPsv/shk9K/Xo7UbMpzDnEANvQT7WvGD2Y2tRMPcU4b8n5EZZN1ygWivigPBXqVZ3mXzRvjvaf+xSNvBZylVFi8QN8M3plakRqDHGtMUY7Suoyfc5z52rbgjUgc+IK2od34ECLx06cvqyP/18QJ30iY5Hdj2bU5VljSUZFVRAEPkkb2F5rXXanpt9oWJKPnS9LK0OxXlm4IWt8Kz3Hi1l60MWms2GRrNTcLjENrYlHl+oLuJzYln9j4Nabp38pVPMJZWg3YoYv6D6Rd0mNfoY8fGBAOZ9xF8stgavc59WJtd8MmmfzpEw9shlgXS3dfW9IkfRM+Zp84HWuNM1JTKcPVBl9gc8T+riijS8JPG8EOr7Ha++KzNra21ivVtfla2Ekj88WBlJHlTG6f8+h1xV5sBR5VxIzNSbNyde4FeSnr9Ouv9+F6z01wx13Qlzb2enwCppsHkfoR1wKzhOdd4Yg+vvclYCArR40LHHYxjPGRjd920d5lztn1R9rEK48ddG/X27AJX10qa2t4x9unbXjuvJP8YZvJI/K37yonyfDc2KAPXuWonJyvrLUh877jrD/N0X7J89PTQ4jXr1IRtnpYeGc2F+ZX56g3cZ7wT+fqc8byBT4xRCFEyXj7xMbPIdsra65XdDahone5se48YsfqZWnPxPojtRt6EBhtSv6mxW7gW5mlH4L7Dd2pP3mwXzxuwqdfM89x0isP2qpyrK2xhqtAhiFoVK7ed5xx8IU9AnEy4A8//3v9/eHmf9rTvw/XV6zdVa4GMM4xqoLCVBZX342IEy4Zw32Lhxkjyaf2OEjQp2I1jvv7bzwd+xZuDr2wu+iGyJGkMR1PcU9Q+PLbFwz0FBqJi/U9u+AG3YFgJs6LngUmf7w2UEFOGrRwLNgNxDaLPh1E3Daf+pww2BNG6bXzbRqw9OroFwKifSMB04LW3fMtT7R9Ime/fJ4NNjRxfYVmd40NINIk3RYltlJwQoKV84TvDqy72L///iV3gx/Y+NDRLYZNrjrw63QgoR6z4LrSrrwHguuKjYOeoC8NPv17Pb5kopeeHhkrIxdjyj/Qn8WKRYtB5Z4kJX03PG1wp1wHZIqqib6v4fUwDGFgkl7lI371ojNP6gidGsgCHaiHZT7UdUsP3VnkSJ/zEw5IU+7MV17S6f8Q8fnzp/j44QPJ+C1+5YnpF9ozyY3hmfjcCPRJ6i9ffk5ZOddAKsE9snGueGEAABAASURBVOhbCwu/gWPlupNfdDKhX2kVjv3Z4M9xK4q+3Wabb32s1utotQGOif7ATG0EJM4NYIAK/964by0e2DEvpYZv3WgTw1hDXR4IUv7tvE+LxCc8n9KKB3DhYsNFtnQXOip0rihatSnxgyoD6kSxbqFke4N+5Z4NO9VelZ/2k7wxVj86UOx5VPLaqm+x+AR2K1/QrH5eKZjUfS6wCf5eK5sjMPSPrpRQFxY70if8Z3jNxvgTtFjMIiSCdclWAqqJ2dJqgScNjjMZOa5HphamFh3XTTefMMnzRwqZHRsv2qt8Bp+KTHz1VRocv9gvWKBNPStLZfr58w+x4gma/mLTX47ED2PIAxvHxpXH56d8w0hZKTNpu//6LX7+85/jy9ff8om8Re0eGny65lNyiwP9PjcgkdeJeKW+bMaTJ2zy4dvXePh2j84fac88saA5Fps2yWnr8oRYMH1/AxX6kRRx6bL4BLwqY31THlvfEBcjMDTnC0dfNflZjHrNlBzTI1NtfeTJkIvhFbGwb+/zGeR8i7m0GRYj4tEunh4ew7civrCprmyUiU25aL9+P8ABPRu7XHS4IaYeBmCDGMhAsaiCxrzwF+fahDi9vOrIwu4LcvJ/+/N+6dBhhT8GOdbGadjvufr7nVj/lz//JX779dd4IBaa9OUhxyk/mubmNRKNwjVQPc0u4Theu1V2FiD2ee3bixO6nJGH19qEE3M+s702rhmzKjaI4tDVRDyaWMgcw3ijbA6HV25dQr2J/8KjZXPW0/uGovgTbqlJn9pXd1d9gCpysYZMh9pEBzx6EY2yUO4Ju6eDbukXpnRzSREc0SPHrlbOCwrhBx14r4BzoF+6vHaufu+RURRwM7n0yNO+x3wSqc9r6y5azDXagAW4zVimTJJ25KZ/C8M3ncx9booZ+/XHzX4fm7u70JcuyFce9KX9x8/46JrcNRH7JvicMz8J6+X5QMH/GPfk//vHh4ypz8/PyPk5jEkWtRbDwjd+6CMji3bjdT6p3t/Efn8b2mcthRw5py8qq4p89GnjhP4xIGtlohyMTckrG04P+PI9dvZgY2Mh4wgPZU7EWeXXmKf+9PvJ2Icc5Ns4/kaRq534dpM0QkLqe+hrDEOLlhsLY2zWY36v2na7i5FYr47k70C8MK4aV+TNmGhtoyq1M3Xjxoo0p5FE4XBJHdp3ZqC1iTH3HtrdlGBINDaFzUluGv/yy8/pS799+ZILenlvbI5s2Txfbzbhecek2kMv/croDF8nNoCNCY4Xl3oYsCubNjCR9317x6f63x6/hrQCJmuGFTlV2flnusr19y/LfeEgIG+hqwlbuMQgTnQ1I1dhPNw/hrWPmyv6UEX+jeY86fkdW/m3P/8bMewrGyA+FCyhnAfGiDdliE3sduvwO0K0xxU2o1w31G+1Njb5N3Gz25Hz/9asgXbUQZvNFh2NoKsZo8WZbxoQl/zuOvOm7QF5aysHbEXau1LYnKk0dIRe9BltRPl57hht/gz32kzveJq6d4xNX9PmlZNNexO//jsgp7bZRR1aqFdxf/v9npr5MV6xo2BDriKDzfvGlnO0ceOZMBb4c1zY8Mk4xOJOek7Y+YJ3hrK/wvc/RWt9uND98nV5Y03aSy0xkGMqR4wwY6Lx4QUf1h+0RWWtHad94CsJFzs5UlscyYvau7WP9C6xGXqIFcaLM/oXD0QkbnPrN32Spizky3pmQ54WvrH8nnuP1CbC1x4nYDhfGkdodY2g7SBmNs1m9AmPJeCRUXQKV1lM0DpBo3xxJ+xTZtIrncqy9AVbbTHUFrWv6LkSg1uMG/wbWzMGeU8Y2vG3+6+5prm/f3ivP8At8AL12MeMj5kfpUGfs3k7cUPLdHol9yxzxK+M/B44N5as1X/40z9Hg8cDucj/VdRa+QQf6kla+lqZv/hYKf8UIz6Z8uA4YCeNuqENQwxDi6pOQf7GfGlfdHRM/5TXHT6hXxgrGJa6Vz7X2CTttiAApK0DZ9FliQEa9Uubdh+MEQZS4HDBbC8ZCw7UHPf4tvJ6JBcceNAiDtdFv+F7T+RW7UlahSUvthWx1Vq3wYc6AijxcYHp/BNxTFqU84K7oP9K84gymGA54xibf8mgDB6pH9/Qkfr9cHebb5crd/nTLqWXqSEt3pc36dNvlKO+r/9Zt9mv/lKP8K+s9BXn2ErBllpNWNZb8lRTfzP57DGM3b/98iVjnt9tKZ1SnnA4OeND6l681nLqxVzgBs8zsUH71i4HYwi6X2BfQh96fn6Jw+tL6nR+f1NMWk/EhRd8+ysP4/x+2V+sx8iVE/3O7yt1C3bstXiNAcaapU0JT59Uj8/AeRYPtur4I7HAvCcOeejgvwJvTW5co8+UB/wrb99oUuZ+X5VrQflTj86DdU/j+inZcb36z338+7B6UaiY8fmcwTQvoaSjGXgKGtDRNHidT0dS2RbxvgLq7JEn/hq/5xZ1m90NxdEuWutzkT8bxL/DmWMcBxaktzzBGZhSMulnQib4P2GQwr/gqOJmQAatiQCkUXpt/5U2z+2TbunEfr0MyA8DS8Xoelq84z9h7DqxRbHNQsug7STHCbcrzrYhFxzRs9ZqtGpgbYCyxxmEPO5P0iaPeKQBRn51lJl7FlkVB3VGvm2Ao1ici9cC3bFn5urwM4nc4PJyeMrdXAu40kUsSf2YDigMBBIuvmye2/JckhCECedEsjm/C4Mu9DCHBYZydrH8ylM5h2/YSPC/o7y52S874klrAeRMEJ8Tt/h1Uo82aVRH2oCLJAOT94V3xaVzu2jvSgkL1x9/+uf403/5/8WHTx+xjW349KERvLSFwtNLROf0d+dXWotsDRQnCo4TMra52TeZTLlWxhDKwIDWKZTp8rR54unCnElfm5jRg3L2XCQD9uBixwRaSZQXNgOrdK636BZYPA104So+7zd0H8Dw/ObmJnxCbUFenIudKgtfT/ba5DHIFwX7ajNG7WuyVsEpvx5tA0l7RXAcOfo66dBqDMjeMc1jbSwoS9JTmdth0fNpJhHOYVJ0/o7CaQRGbcvYrjCesc63f2nQQL+LZnWnLE0G76aR8JdfSuaSG1XK2CcF+skZ/gq39LMefuUnW4UvsqwyUubalk8VfIKnP1gEK2+bMLx2M9Px0iAtJjWv39ClQnKhPMj70LLI6KEb1N5Cx5fQl0Zix5p4s0ZXK2zXtuG4vdnF7e0ttrUJ5Sm92uKMb8n7jA1Ji/aSvPPL+zb5UwaOtWmEomZI2tBCKwkQu/B85ihdFVp3bBorZ6+7UqK1mjrvkE9XEnLoL8rIpo26+SMtbhgMwBgoqHrmOVw5zW9v8CxlgdZpC5jUvTHYxcoTiyqfRkpP31rsoUPfusGP06boE/YemXz+9FN8/vQDdnvDYuGS8VYdK3tjxYz9z+iZH8RzyTbDvLKYsDmfOunj6lheIA59+IO9MFc4Fh4HCgKLgmcW/PJqnDtRrB3Z9D8Q9w4cj/iucOWuK3XZ7EguF3j+Dq71pYoMbddzdaqcvR+1hLrf396Ef5biuWMhGzlN2PEEmWBBqAU86v8IDcF1rQ008JkMR3g9sumuX7hx/8AmevLKePXkfQs4i/AsSqMkGeLC43K+Y8yBYARFiR02udmuY2TDwHtJc87irNT09TVjLJCEbd5sjG3Qpp2viAviE760K3dpyf71FjsbE5r2ZIEK0hjHdWxvtuk7zrvAnzQKbwTeDbK6Y3M2/7SNjRaLbGUmIO3AP+3aUKxVZCu+fEL58C3lOK7WMUAbxhEvPLl8obg3NqtLbUmJrFiMr+BJOooxHcAFXo31W+xz9x47B+xdXWq72pU8GG/dxDZniNsYoT6uzfEDNq2MPVcWiZ+47DmoFAELuBLSbwuIQsuE7gmbmCGdBjfOh8Uo+SvyT3BKWR5qdTVQEObBOOEmf9iB9iB91jzSnXnYoaWAr6KPFuvtNm7g8RYZD8hbmebm51/+TO4+RoV+9SAPJ2KevLv4c5y8+SbUUImr8kTc0pakwZggUbXvIz8o1Ri/RtZ9bbnI8CHLhw+f4vb2LukRthvnxnBl2MHrCrnbFvlHGI/1UcfKk7DNP8Kt0JHyA5fSgM3oW40RGJVjAV7wkcbCQG28tsaYFh4H6PIoryrm/D6WoZwBkYnq73h8jQMLmueXFzbuX8IYIs3H0yEe2JCxPb2wIU97eHqMr/T5Z6bWL8rGt7zUi7b6+PQUS3uIl5eneGERdJxObBSArKshPdqn+WKHrrTHAX70nzfqQmXclRLJS6mQzRz40E/Wm23sqGt3+1s2/7b475j3g4+8rtiQGm34Sd8aoAr2dqGmztOotYbfD6N8PVdm5r1X6WTT8gT+vrX8E+T0z+0t8yM3+Nw40U7054HaYoP/r/B17fiEHT08PscLMfeVWHvG54NPKZUQWWhdjNjiDn7vbln0fvqMjdxSe8tDg4cSEVCDPt180HdXjK9cK1/9XPwnYCOakPaGTLS/2sSxNPU80D+0hg8usnO+OnZjVBv0nvNs0vnCRtsrzdrRvi006j/rcQvd0FRqNHBAIBsfeDJqxHKQyyUm5OWbpBP8n/UV7dTGYGYyr4V6dDP4199+ZdH9zJ0gT96m/rzQl7/8zkYmNAA91PO4GbOOVN7GJOPQGbjKutYK3J42ALsKIuvOFxbD4vEBlUdztLwvbSbfHtDjc9ybV2jGuxN0n+SB4wsbI8YX46p16Q8/fI4ffvoxbj/sE496N5++oVt52hJL/Y9hUk99xS63sYLuC3WDMPQP1zYzNY90D9h4D+0SfKJPuYtPOtQpoQ55HtnUOobrO3WmTfStYecNfTbspNKQLBP4nTo4E6dKqTFiL8aMUZsET1cKeT3S39bUajdZm+0zN22IWa221K/yrJ73XPcLfGVmDWmN41rFmlLf7EpAR/3exFuwUVsPTtsCzzHgf79XoMWxxr31dsv8kjWdcjhhN94fkI88OG5CH+rPjbngU6UP+DBPTXHJdZT26tz53S6GVsP52+0av1pjHy20U+U4Ue/YZnDZJ44KvIZsx3e8zvW8tUUGTIbOmnG9Y2y8f2CFGNJYp62x421swGfOHci7A+sNr29ubiPthwepyr3WHt+ZsMFj6lgaxKWv3VIPqLcKDuUhvcYAZfKMTR/Je+pDGThOWWsrjl+vR3LdPuvtiqwdN01viUN+tW95npDnhJ2LN94/PfhW2MwGW9CWlUWJknfF7bnH7PgH+rVI4D+c4Utcrps/GLSKlAQXxCpBo7v4N/oo0qcDJmubBb/BQmWpRJXqvKGtwwW/T2fW621cCFrCvN7XKLbbXXz64UecZcuUC4mf4Hj/e3zxCTY7xRNJ2zniZ0Am8BP4NSavNcBWCRoYkmNScNLuTSzUPh2nIzh5zOv3e8KQ/gMFrDuWBkodXnzaoMWyhu4cQFI4WhhWnHoMjXbAaa+8OOcN/oQpX463z2Qn35DCvBYWdiZI+4/woWOJ80RS1ellmLQ3AAAQAElEQVRmAqntRLAwIRqc3Rwa2hIQZoK2OGyef8fBvMSZvL3/KpEOb+C0sMxeBr2B1+T07X7ZdVZ/3hsJ2n63it+8r95MQMpB2sW17HofWcRO+bTX6+PxEEd2flOGyPFg8QHtwrNdeHp+pKh7YEOP9SHJaRc//cu/xH/5H/7/8dOPP4W2MRAAGkFQGxk5Ku9sIocHMkzKXp6PBKJrs5iYjm8EmrewcIM1SL1wPfHU7EiiP4QJzuTmfeVrAZ3NwRBY+hbNgEkAUpcTtLv5sN9vw6MFqIWPfFZsrEGf+ulKiT0Lpw3jBvok0/4jRewRmxXWSAHoItH7jWLNPoOff26zMlAPLQaa5+vNSDGyTrtyrBsXK+Ric742U7DhobbQJrUZNw8iSjQWi7vdNjYUnY6v0COtA0dla3D1nq0AQ3mcsDdlcsFmpd1+7b0venGhWL2w8Tiz6XdMWR6Qu7Z2pcPxwq8VenohxPJ3+iQLde2Tu+fDI8nmkBtw6tCaTRmZME/YoPRLi7zYjuBQx/mnDuoGWuXXYkw8KBfxCQWe4U172VEA7Ujma3jfbCzMt+GbPp9/+CH8nyPkXb7UvQsc8blpow1ELHQLUdheyZ/j5dVWK/KAjgsD9OtckEK7/ikPM/4IqTFAjz6zyHiZ46ZtX2tUZUpznBtdFok2eRaG/b5RoR36VFvd2XcC9mk+Yvsz4ksq7c4m3iP+9sSTLJ9GPuB3byRXZbXnidZPP/4QH+8+hPxLm3a4//A5fLL4ExuwLmBmdJ/+QdGrLixm3ihOzvjG0iKf4L0x7m26LAWuBSq4vrHpdMSGIvkq0IdqmDvRdzicMo4/Pj5xfMlFnZuiR+Q2QaObWup5mt+QKnwheG1an1cl9ADvwmIcVrknjtSLskTOntu4myp0nvr3u5r0Sc/1Af8mPnFCFywBpkRrPjmdiVkHUHndACMSD1zXRlG1JW5eeML7e6Rs80HEFMGMvrUY8esV8WLgvCsFxrnFqla/bn0Lm0+2YI4bEWvtkjawsdRjT8uEvBWlL9BkPlmHT8E3Kwp44rCwtQn/RG8A32Z9E1bSLs7Tht/mWNE/AndFLPHPJlw8zOQB7Ve/+LC/De1J+WjL4q21hsWhbwHuP3yM27u72Oz2i50MiyzUjbSvgC1+F0cu/B54UotiYoWvVXg/I9QH31L4do+8ZoriOYzJBX/ZbHbhk+Xdepv8VTaBGnNWyG2/vw315P02VARxwbaOLPifWXQ8xxN2/cATdhdRbgKZ/2b4ukgUoysyrK1G7ZA919qsvnlhjDwG3T18is8i1qNzGAr5l6Qzx0K/Y7WlBrzCvGV+iQ6y6tIRl/MMfxPzpjiS7x6e78OHU74h4wJFvwGwoKJnzopYL2+3+KHfH2V8fsP2//znn+Nf/6d/jSP5QZrUd+1rqNOn9Kmv6ev6akOndWiAvdBH3QHxBQz6omJww7iAC6NO3Rl7nKMt7D/c5RNt42BfC3nwkfbMou5A/TSHfI3AHzfrSPnD94m8Z56TpxO0gi5WFPZ74quLElEp/2yMr7Xm/caY2lpAWlxlpzwHcldDDtqP973uW40CPV0BAD+XZQZynZGJsj3GkYdVE/Lx+EzdYJ3pwyXfQsrv1Hj8Gn4nx+88uf769UvWiU/kHN9GtQbNugZ/dfP2Gwt67fb+22NYRxn/tSNpHYaW/qMOdvt97NksW+FPaUvYhbKttSGfFupBPRnPB2pa/eVmf5e17Y68q8y9rxAca8zd4Dsr/FgYwkKRKR7H9A3c+IG5ekBGiGGxAeh8oRnbtZkPHz+HbY+/OEbefv/lS3z77WtciMmNuXtqkBG6havfPhtzqceMt7CBPVZMBMsp8CFe5kjz3cdP8ac//cTD1w+5aaA9Jp0gsu7RhuVjxEZ65KC/+MXiX778hq6O2FCNRr/+NaLrEbi11bAN2EZtLRp1VauNBSz5Abj6qDlPGVvfCN94IOzFn56pK48xMH9HTjdGuaFfua7ElKGOqo5ab4L/Of1CmDN5csJ+zT3m9TOy0UcKOOXJmlv+HllP/PrzL/GIfXCLOuGO2Lf1NP3j119/IfY8cn2JFfXYivr+hVhkDtAvjG3G0QItDX5H9DuixwZdV/lbB4vn/v4BPA+Z++T3TGzSdw/kT9caj+RPYWqz0q1dTu98PFArG1dHfNQa2e9L+sgifkCmwrJ2mMlp8qT+lZMxo+Bbq80m2mpFzXUMN0nV1+PzQ8avrpQQprpRLuJ9Ju7oS/IJ44jtQv38FtZiB/xPPB2CbLWGtl1bRZ8Vm7JpV0utOJHXq/ixhUWv4/s4JosXebkhccvGoxvU2vQG21LG0jO0BvyadVQPLm3Qh3XScI+s7u+/UUs8Q9uUuOW9QYs5Ut/73pgrHcLooUddGe+0H8eYb/UX5VZrw5bm8KGWOQZuollLY3u1VnAdU39Pz4+47yXE2bdGboAnJYVOJ/SgjHTuAp+OkS/jiseB8crVHKGMF/vHfgl+Bfr0n82a2n+7Tj/c7daxQoZ9Aw/wnCvdvikvTV7b+lLTRv2fmnfEAH26YS/Ld7etEtanj7fh/wT2z//8p7jlQYS4pDV9BX+RXv3MetHv13TNI73GEW0xfRoaD4cX7OEVGUTKQL6UZ/CRpg05PnXKAw+vlcWCZ6L+PyLHiUZsB6ewZwLTBfkxPRy/gm7pVyfKLxBvKf8UKNofh/3DNUTwf4/n/6ezShfUmQXB2zyPsLDVqWqrKAxHxTlarWkMI8ZqwjcwVvp0fi3lhcDyxBMan0xLk06oYtE9gXuOVlvuGjq/KyWDhQ5pYlivNxjsnnaXY9YEWY21KyW6iAwSjYDCKcXDJbzXg3toLWk/g+SMYxospUt6DCbS5J9H/E5xaWCZceBS6t/4AL6G66Lfwk5nvZBMepxgIBmscFSdSD7F7b0zMMRhs08DrnWRkeN3FFB7dlf3BD6vDXY9eEr8TcWe9bUmXwM8/K3VlItD5cVFWiYMCjQdSDqEZ2FioWVAEZYOKD22V4K4AeyavBBWysi5AWDhnJGXtNvYrwk3iyxK7dfRV8hfvUqjgeyR5HZPMn3mKb+y3243sR63WRQcKD7uCdbfSGLK/QOLjPWaBRU4vv3+Jf7tf/7X8HXWF57QKWd5OsGP8UD6a1V2NGQkffa7cWSRID/K3KO0ltTdEGueLGwJ2tpOjxyVrXypS9sZHSoTg2YVPjLW/nrHFrCAq177tSuuM7CzyBIXsVp0tAuyi9AW1HNXSy5cvlJoWqRKWxC4Kk26leGBJ3pPD89ZgLrYfmWBrHzVp/K1AZifEiYn5clF/iznEsgl8ksZcPoGP0eCacrvdMzknnAgFChh8jRpuBC1MMgkCX89/CqXN+UNgbWWGPHfEf161I99mj0B20Xm9DaBLZJf5bvC/rU1Zak/neSFosVB4jER3X3+ED/+80/x4w9Lu/v8iSLzNnySuSdRmdzkS7m60aOfQoogMJdLPlU5YLO+efGFp3UPxBDlaEI6gUv6xN+Vgi5KIJ1l3mlKXZzgTfnSGfKjnc/4qAu3A8Vc+jTYKvKQnxV+3Tgf2uJ/G2SxwZZMjDbPrzQzjcITIXNSSk38WE8UiJAS+RqwLZOZhVaHfNWzOK90nXNuySTv2B6d0BXsuIVvdb2iT2OPC8IHFta5iOFJoXFUG1MWyi7xMVcexattyKNPypSZ8vNPs96wlROx0HmvPFnP9vqKrKaMwxOFm2/oSadwhtoyDklXD2NdXeSyyGoM4x/shnHA8Smbak9ygThK1NbRWhQW/erBQnOCBs+dv93tiOs7nhjtsL91KH9hRfwNziLlyE9XCgsZGrIVn3qxqZuulCwyZuDbXOjpc0KqlTgC/cI3h6jbFfo1TjRgafP2CUv73hOrhWmf94MPbpdk5fztGgpLLta+F3PYFsPyxyJSufv9U78T68wz6tGnxy4+Xymk3IyXPt9UMB4Y/ybsWtrVvwvx68b/4ekQnutrIpAnj2eIcqGjzjy6oWke0iZGFiV7ck3tS+rXL212jPNKqUs+QbjieSJOf2HR8zvN/xZXGgNnrMgsQCZefSlt1g5kfSEYy+cszdBhdzpAnogl0Mch/AJiFyDmK3W7Hre5UWFccr5P1fPPB+FR3h3TiL3Sb+FZsCnIXPyNk+V+JdaP+A567Qp6OOaGkbYf0C12hnJqlPOMeA1dwjKPDfA14O87bGB/dxPquqdPffvgYzWu06eNCSOLahc8iAF+jrlxok0IS3nqg2JBJKEPKrNSXAwFi68pfEqvPJVz0se9Wv8p9KdaOuxZXehrYxg7K/wqR+FqB24U24x34tzskB9tRbz2DV/fblFu8lWxc3VvjPCtGL/LJvg4VrpmYgBiADwLcXR2QnfGd+3So74sXum3nlj4R84s4Aea132r2NPEw59jFvMX5K18XFx737na44n4a5F/AeeMb8iDdEqfdCpj9ex56WqYqwp2OcLX9mbHhsen+IkFi+1Pf/rn/JPx3XobI7pxnrbhm3L649JWaVcukFbAUEcNWmsFNsqTL+k58XBBW9SfXPDpe9nY0Hs5vvCg6CVO5BDEFtLa8dvznE9/jn15Jo8/Lm+9+eYbuV1/9p5+kjiZpLwz3oJzRtbCCHjs0HHqq9SQf33BnM+UtPPUAxcreK2lxImHSS/geXj4mvFaGc9smhsvPB+GFqW0jNfyrmwqca0AI20OXQdwBvxqg2wc4/2AN3Wi7q8+7lCmEaIvmYfEYR0gH2/o9II+1blj5HMAj62vLTrgyaNx/gjP5intXjvWBnKutgCcAzHwQH73oeBEzC4AFMYIfRWdcQmvc1ivnsiF+po8yC9oqHXmXIxKH6yFPO2I21ua9qAvSos5141Ba1/P5bdQlzVkYVvGnXnIRd0Azc7RBxcakP0r/dAr/PWW2hZ+pU04NsfbEBg/xppInW4Z++mHz/Hp02dy3J4ct04a+9Yy9rZWQxuV3xE9G3t2zNlD/54FtJsk3iOIYWvP4fdhmVP0VfH3yMj5pUT6ofnuel99Pj18i4evv8eBuKrdX/BT5S/NyuHAwx7rC/Xk/claDzu7XgOWGLuKG+i5ubnFt7bQO4K6hHFHWNKmrHp5GRrmxL00oIIMajb1pXyMCW/UGJ5LM4ORV2BjU8YS62HpkD5zizWhc7Q7/WjBVfH/gdagpQpCrhJO0nS+5NvMzhePpNCz3OdCOOJQPvq+cypyXG3WuYlbWw3tTBnrN/a7ee5/vKM+tZWC7/Y075+BWWuDnnXsb7axoy4wFsrfjJ37wEDkXuvjQ2vIpISEe/+ozG3YnXybX7mZP9I2A/+Mb/gAa4kPl9AXTsw5YZP6rHLyCZn8vtFnbHu4vw9t4enhgZx1yDzkeGOT9Bsf1viZ9qNPSYs2YYxexiE1cKeOOfZ10WWljmuth98xY4394p2gR7lKj9czMWJC14GjjqzJtAH586jPGdMast6tt8ijEnOXB/Qn6LelzsGLclMWRI7p7AAAEABJREFUSkw6uy6i6/Iq+/8Rfv19uH3HWhR4nr+bJucqvaZBlFSe5xqSwarVFn46HMSkhD/m0yaDr0WJRr0UPpVhFxYPc+hUO4JMX5fgoqJ75ltQGBQNhjsComMGHKgrRXtnfoS4+4bTYiw6bldK9tVaAWMwImx4jxZ8zhxNNiaeryyqHu+fSCIsbul3jsZpMNZJNGTHatgzydu5pdRw4WuhNtQWtVWgXnF4emH9dkncymRoLXTc1rdwIbjebMMCRRhFQy4lGBz85lCWBu9ZHFRw0XJDp38/Z6ROrJMYqNOpQNsDp+YYYcA74+gm9iz0KBv5kG/nes3NBZ9zxfM+x344Yvol9fOGUxIOMmnJgzvjhTnifs4k/oIMjyHNGxKYC0R1mvieX9mtfwFWhN+hsyLRQWHkEyQWGw9smBxY1Ppq5QkZXwgcqGKhC5pqbZwjYwSUqZVf/CS8/OUFTXocq+5WFPWDci/Oe58IUPUpHwg8Si3JT6uNIxQVxsXyueorAzldyT/zlQkjoYex/jBHO3BThct86+Xx8Z6CZRJFCLtRZACCYmXK/0XghYLnlWYAV34zPKtP2zWhOF4A+t5y/u9/uxAwMTpeXalLYWUfi7KLMjRydkCBxoIcOmTZ2zjv4V15CdV5Hr3nk1n9bUViGGqVXRLHHBbMwnac/LqpsWJRNLzbvjDcIJIHxwir8eTpZrMjqd7FnqfQ+9vb2O12sdns4oajdiCsHvrUS/LhZAVJnwf7Lf6e2UC+R65+z4S49EPZc0xXSmhr2h6KAcwFWc9hAnFB7ZtNV9r1N2VlcWqbkX2i7EtIi/o2llRsx/MVTyP8LokRXsc8X4f9YGQaRgcRyrFHDqXSS4uQKm7zI13Ksm+NXmPRJelSTvLWMSZlxf1GExYD4SGShxObakcS65Hi4Pn5KR5pykI5pL/glymLUqKir2xl0ZtF8TNPqx54wunGwwlYmjA1CYs35PN6zA2FtEM296RHe9JnTd4FOMaTlEtPPPH6vdk38nRskGbwBp8qDTnunX+vuTfi7+txFRYc6mdi0aIOlF5rA0XxjraNHT5rvFceJYDBD2Dz5/upk+gp0gHspAO9XHWj/LQXN0HUuX7mhpZ4W22RNDJvgO5mG1rS5SbQgM0b10ae9vpUa9ysM16r75QrhU9Fv8LI+cy9oH/lmgtJ5JmLnPOM/ijSKH6Oqbdnnv4+Ee9o2LFFls2ND2Wf5+jGBZ80n/FdC7oZRWkn6sPNXRdSR8ed5rQN8yiiyB/16libsSGiRG01VshGXnrk5XjlbkHJ7ehKiYosgs8ETPPz71++hA9FvrFhL13ahLGQIYvdWohyoZyVgzSesEHpzrHA9B4HRyH2krTmwpiYd8SW1e3Axou0lVJZ4E3x4pNw7FQehXWlXznbHAdApK0BLLl1gHbh1KEyvADnSA468BBo5trRNjV0IR9z7tQS2ECNjrnKJ21AGa23KauKfqVrt7shHgCXaaWrFLqVHEGNAQXq9IKOBuK6MUewDEte9fce2MLvCv7OeOOPc5Sn8Ug9dFHCvDASI2trUcC7yA3pIBPnC5vpxN9l8XnCnjCspGMAt29lNGhX7v5ZhHJTn/qs9BzY4H5Gpm48OaYOQ1hHGNTBEupPeNqd9vWKfqRxwRNpH0OrIbwBnmptUT0O9HFMyWIPFvzC7OlzrPwgDEBfUvfSJf436PdPAk/MUWalAKeHd5rz5D8CykqBx5YPkW5ubtn0+Riff/wU/m+PPlRY4Z8rZObbwfqsbYXvjtnW0dikavAqzB65SldXSghbOrTZCVpmYr/HE/Z7berHdmSzYYJO5yRdTodoF5XyMTFHnZrLXUS76eOC8vpGKMhC/EzJWGusdox4pEGYpdQwHy2Nc6+TzsBekR3+Lxyf4nelxInF+hMPj4znxmd1IfzLfI4F3kKk59bdymVsA/c6zSibI1qtyGgM7U8azwQPdWgMk/dL8g1kf6Bh5vqEvKT9RDzzWt1Lm7ikQ53XYbEPbdn7jpuQU+ZZ5s/AuuA3xqe8Rx5Qhkc2HLSLtBOACk/a1RuX2NDEAvaYzXk9suhrCf8JU/jCVVdNuyBuW38aGzLuwd9E3DmyuWftK07zXK0txvUQI7GoK8hXe2BzL/VeItrY4yMVEi7EPmIL8V3atDWP8n5BqjbtX/xLYwo/fa2xGtfh/zZ4R+3jGsa6NOX0ruvCsdaGLhpjxxjxZ+OPbb1Zx2a3ztgDC8S2Yzzhz0suP6Z/RQl8RRoLce/CmEMYx42nr4dj+NBIe9G/1WtxQgQyPeebW9rvEdko14UHfoNsxqZm9C6PI361gg9pkb46gK9jnLpkzJnx8u3YrpTogK+Nc8D2SiwdkW8PK/elXaAfGMx1vri0Pe3FeKktzNiLdm5defpOYyCrGiP0mLN7ZBd8AAM8YELTMm+Gxzn7uP3ONTSgrzNwhX/CNo134pTeOgwxbjZROje3L9TqxzCfum5bUbPmA0v0U4AmrxzwU3HMUbHHFXIa0ZkxuaJ78WqXwoayCGRjfiiMLaVyiWwgXL3MM7iyzQrFqTRmcf+MjIUB6TnHh/ITtnrJfvAz8vrjuIkH1fqydmK88OGSsWkix5sL5LljQt9q6GcVn5Ef4ekj5mAfFs7gOIN/0RcT+JHuisz1M5vxg+6Uszp0zqSvM1cZ21eRxZb86lH6lJXn4rQZr0sUagA2gMhB1u3X+s3xws+m/BiHIPPyH+kXlvIfze7l3yHUaSxuT9OJRe6RYmtKpV+NUsMeMCQXj7ZxPeIcl7AwwYxx2pEd6pmNgGcCOYtjFOmGTqtjvlZ3wXEtvsVjIfKGEWkcGkoaGrCzYEESGpZG7J8XaeQGMXexNbY/Eu186epbjb61bPZpQBr7dDzF6/NLXP56Zpd7nW1FMtCRPfqURF40Xnd1B4quHmMWh18eZsCSN5PMGUFIu/DF2eHkV3no8I7VsG06o08E3WHWIaUFtqIC26KvKxSOyMOkJZ/JG4nJ4kPcNvHqHDavEWduiHmtHGYWdDNO6Lny0onlW1n6ZMQ5CZuEfiIQ2r/BSU1SBgW1P0NDBmMCptdDbVGRowWs8E8EIHm92e54unFD24VBOQsaeLBIu7ndxy3Jb73ewF8TbbShxW57m/3bm31I13XnHzGS8EZaiw6mlGfKpVaScYuhtkyUO2jdrW9izabhSDJwjGMBJggOiwwv8GBwqcxrjHMROqDHCh/KWvq7UlJ2yknd2FyczfDdFeJxzHGkIHQHfiDIb7brsPW1RqkRBjTl6xNuC0CidIzrddzdfsjC1S+SbtiVfJYCNdiGcwdo0MYgNib0oD58IuEOvHZi8tHnZvWIjkxUFmr6hrZh4aPuEFPskbF/qrfZjFH6Er4Cr40KQ5sIeOCxRkjn22WiKLWRbEBeW015G4hN8BYfwjGZrdYt70lvD90V2LUu4z2WUlkoVFiGr1KABiYTEPz45OGrT6C+/R4+hXpgUfn08MRO/1P4v2ppm0kb84SlXlbKd7NmM2CLjLexRc/r9TpG+i1YW9UOakjj9XXXdS7WxpDv4CMVypnTXDw9sAnin5D65Xa+QWOBp/7X2y0+v41Wm0Mj6WG32rmLDVdimPrH+hegOQ4h5liGJt8DunVD1w2Ra0Kc0NkrT4iNZepIH8/JpYS86gM2z8UX7x/PbQscvBwbZEq0VvG9nrkdOKEJ3/PPIXxyatIWvvOG1mK1HvGLbYzYu2BTxiRy7+33N2zIbWOFjAv69J7+rB6NdRvm1NLAUZyavsRUnqihV04c742u1Ohby41sF8su1PraYqLIuLz73DisY7+/Db+8+0ee4vunvbe3H1nYbaIytkTBp2so/xV4RzbZ7KcbvMg8It+MqOocXF0p9NCfdGC7nOonPuXyLZoTMlcOdGPfl7BwnBnLpCyS+7bYqbqxSDZ3+OdMfWv46m0I3rhmgWXTd7xvEa1sfYttf3OLP4yZ/yyujM364pGNGfOQcF+eD2l3PXTviBU3PLjYbjfosF9woDs0yHnNAmxHDNvdbImJN6HuBugZmJvxCaKMUaW0lFWl/4mF/a+//BoW9ifwXuOK9mvMEq/F+oePH6ICS/tLGfTwz3xhlFKBhwawgRCHAxBcwnBhRp7XrozL2of9Lj6MUV0p0WPzAzrTHsxh6sFx4pZ+5WVOWa+3+PENNncTG86Nv6BBfnM25TC0Mfl2rLRpPzO6dGNC+IHaK3RmA7fXxjF5NR4a5zK2pdVc0jelVz+N908HDOcV5neckx24/T72PVcmLHRjHtAOjMPq1D8788GVxxNxTdyAiTbUpHtLfNrf3sadf2KJTOShOIDWI+8C7cHH+K3upK22Gn6Xx3/9r/817piLJvJ7bZ54ECLuyjxzcd8qrBkH0DLwzD/ClhZzjfABvdRQ2LrXjI6M/1yLS/3b5reTQ4kLY5iPBuSu7pXjEb4O2JU6n1mIqBfxGAed5IbkiUVYLiSBW8gDK+KMbcAWlK3+N7H5Kc4OGdeGzcJHge7rot96QjlIz0SNZ7zQzzymv5I7lO8ZHPLhubi1A+1G3ZzIhdLdtxatt2HLyEnee2QtvJeXlzCPn8DxRjySH/mQllZrjOSTDfa42a7xO2zUc2JiLt4GYdI4GhP72nLxaiyRDvEYJ42vTRlesCaJ4+imnH+Cs1ltEUmhVp7DtzB/+/olvn75Ggdig3VVh/8VmtNmEokLHu1NPwr61bPwB3AjitDH/DM2Y5Z5335j6w3100ht5Rg3Wb/89hU7egysJcbVOu4+fMhcUIGDe+QmAQk7lIO6VVaH940lYbv4U76XlFmkjyj/GX+ckLttzpxUoiH/kY39COoN7uv/pQviSiVGIj/sYkQ+2lqtlVGFfKrPTTFRe2sLwqitF1E25VtKRI5nDoxE2iabNxM2eoYu72UbKjQstux1V6SEGQpDwXIUHj3wW7M54tp3i9/5Voc0nIijfsm2vO+oCz5Su3mvx56UvXHd+OdfDRgDEUzo1yM8aiMb5hjrPW9NXEEOmolx8ErtDnORttVVNhUm1kBHGpvVxBvp68pCvLI9MV6crhms/xb7hXLG1CrPxAR4808fv329zzwgDP/EXZsppYZ6eqbueXx8Qn6HcN4aW7+lHh/Z9LpgDPP0lvfATB00stH6IT7/8EO+rXR7e5c+UmtLuZ3RedootEmTTV9UhxM+Jj5zoZsN9otP3zVeaJfKbIbXq+zl07x5bc6RhwKPBZn3NK+NhcJ95sGJOLyvjLOO2WzDGuoN/MZlYWirXov7iguQyYM09V4A2HuLTR954PE1/u1f/5ewRj2+voQ+aI1gbaVPyNMr8eQEHv1lkR26xWZm9AC4/Ml+4lfOZ70gv64LAwGLu+MoXTN+5NgVtbU6GYmj2qB8OzbHIKvEhdyl1Xb2HPjaUoEPY8SO2sJN8c2OeENM1uwzj6FfhoTwJE7Z+Jby/f3XsPkA0T7v94X4SZvh5Zn18P39t0liXK4AABAASURBVPBB0AMyV0a1LfZsvTFB+83NEi/7qi3P1PMH3MGHMtplYHtHbPKZ44QNtdgz3j8pk9arfcqPsI74tDWWedbNWe3hO121SB6cXCJPZOQftGE6fwfOkfuCFXOlIta5dMiTwV5jxGA0Rsd0/NIofcJUWyMBjHlL5+VWNAIJmgydwqBh37hah2NNiAmKTo8ah8ab8JYTYEED97E0f3PgmsEaqIbk0fEVo8wBWIzkK7gKDItpm2M6O5dBGFaJ2vUEwHXoUBbbwkg+oFnHXG1IMiSyAhxpE9cJRzCoyZPjPcpH8FEWEEgXTtGXLOB0PpOrcwxWzrddcPQzc4hQIe6C0Xt+hrcT93SIYxZeUyYT5QfncFccRvO4tKSNADGxCDPIOF9nyjkIo8B3hacB/YjS/pQduHrkZqKWX+Uk/QgdHhyZYoqkrxR0CC0EP+cqk5ubXdwQiNbbbS60LASkBeJ4sn/DvduUr2NPrxMJELnApwuIDYWX/Y5XfpDCtJoIqYtyE0jaCgFKOWsvbUAf2E5uVqAX+fE+k6AN6VAkXGgnArb8y4G0D7VF31rIHxJbeEMu3he/ujB5nNCt8y4sDDwaiM/Yu+NgPyo6bX0l+dSwiHKuQf+V3WvlLj/SPAwtViwIBmiUNnUqXpuw7AsAvkGrdqGuxW1hLxzpmcErDUtj05Wx4pM/9WcTlhs2JsZB/pDtojuZW5pyPfNLXDmf7o6Jfm/GUEkA761nbsq5Nny4hQm2Dct9+WKK9SMHAKQEPXIZJf95pu0oDwP769Mzm8DPYRw4aTMkxuSRwO9/+2pRIT1dYb64+4pIOEfG0jHAT6NYXyNHN4L00cqY672+thhqZU5izl9XiuRX+RwpNh99c+bxhYXSK6K5hHa+Ae7KJzodPoqxSbNylX4BQRKnlyzk1IV02o+F0c8GhPwzqHaLfDroh3J6L7lgmLC/66Im9Yf8QR7aDMJK9b//yjnCFb4wCnBzDHekdYTWUVnAb4Vf78nbRIzwKM+lLHT4ZqEycZxwCkDzyLwBGD1HfQDQ8AHWd7qkRT+5zrP74ttktrxwLByA7IwdOj/AOdQWG4ox8es/LvaE1Tf6V5u4/o87WbTh7+qz4ROVed/bUDN2hMRCrz/SLC3Ct3ltv3oVh4WS5zMyUL76qf0wRRwgRuHHjnGOYJ3fFc/YzGLOxH03OMSx4Qmf95cYJJ/zdxhH4m9fa/ga+HpHzuJcnEds2OMimkuOt28yPwJfuCNy2REXd2zyjOtl7jIeCUFL2g5xovXEpb6G19LBXcmmLfQyNAqyrtiYscHifsE1EyMdxjgA8zv0jwH5rpB9F8RrinblVDi3MTqVCJeICmXaAQLxSrO4tXXlI+8n/Nbmufx6XzgFH3Wqfco/fcQOYCmvpGGzjka89lr4zgUpP8iLXDVjW1wwC4jwVjhb6EL+xL7v+gOmtPUNGSF/YTGD0fx0QOX+QH+rlQ54Qhawi8xKVO45XrlU7mvj3EgZWCwbd/3i4Nz0R28zMcq3NYzD3nMhYIFq3pZXYV2b8Fb6JnFkRYzy6XgRsfgjwF3TrlslRtHvfHWhnncU7R/ubvGddShL84d41K8xYkXdIXymJbkd8pEH4RtPjVeeKy/hSlNt8g9iRFDB2VrLCzeETtgxTEdlzIDvFeA5hwG4MlAuf+U2R6444TfnxEX9SlzXDQp1Ukqg1xYt37ZpkkheNz/NqPMCvSX57luLDnyJh0mQxX3975KbAfH9A0BughG8nPvDeDTLeHqhQ7wzvjWTl7kdKQt5sHUlkh/OtcPj65G4PeVceRFOKSVqrbS25DZod5PaHDAMDXpb6gtI4SePnZje6dU2jHsJBxjAcvHkWIiG5whj74jfVfgWp35xxH+OhxOL7dfcgBGu8bcA21rJmOO4N2Bj8siyhPFgwIe1VX3kRKzSH/XLIv5W4WHM+sJNFvutIR5Z9GtD1itdKbGiThJOqy0AnHmJUj5J9tcFnMbAjFnYrNezRxnKAfxCL9Js4wo+a1TgCVM+C51M4bc/JfSBBu1ukq1Y3OoffWshL0xOdUhv8KmtD220IksuuYeuwef9PzYUmbc7kJUCJTZ6Wq0sMlfQU0MGpV171dZP5F/l6nhx2EY2bMRVSk2/2xCfOs61LTc/AUL/NlxQey/A48aT7Ti9xnE6ZJyHUB5OlBhSDjVqT6tL68pCS9KPfKXBc0iP1Pe7LrUL8XrPmOC6KN8UYyPWjQf1qN69Lw9Lq9E3ZAkO7XwC1oxPSLcbTEPeS0yI7AKt+uNfw7lDbZG5tzqfmsdJKK7gM+pInvf72zBPb7brsNbqq7zALeOkRVzGGmmyzRis19qw9Jsn7BcfU9gEmGlTtuRVnIH+aJEtO7KmlI7WarTaoLdyFxqRn/PEARVMKVG5P8Bn/wfaxJn3L/wGsXXAGdrspwt4TgUv+uyK8onvn4mHHW6UPT1Sp7IZqr7y5vs4a9SF7yll6r0L/pENXFccZ86l07HKyvVyByr93OPZOYyxX57kt4dfeanwU+FHlNILF6AhjvK7FwaN01Dn4pOhtLmhYYPYBHMRWPjnZt63eS0850nXYitvxKA3+NAubBcefoMHG3CcPDnuQM0sH14XgYB/In8I1zynL9kvXHn13D55EE7ORf6l1KjQ2NoqfEC6wv8c6xg0Ah1BnAYLY+VZ+MI0FqrDRRbX0RFdF7K+dPy73xD4767/c138B3N3FfsZKaIcDvxGWfZfG4rIuyRHlHciCBl0LRI07lYJHFA9c0+Fa+TudrqIK+/Glv21sTmwBVLkTmLPvT2bCRZHBjSxGXwNiBY9GkjfWribuKWwHi26KkZG23DtIngxQigmYTtei0kbBrY4bRrrlo0Ln05/+vSRgE9x3ruDecFBcAwL04DHrmRREHxMsG7kPBAoLMAPBGqNdsDAuwKz6eAzGzXz8jobT3vc/X54vI+vX7+Fr2ObZHQwHdkioG+NwqNmMikJA0T8yLe06wyON/H4xF/8BtnSFQqARvIbw42bWlvq58SixOYrtc5V/sIpwDQBMw2H5+KPPwQlx0jThMx0XgO6cvP144FkPgBfXqXFxPTMZofn8pA70Jtt+PRLGN73SYmBYag11MlmvSUZXcL/XtA3MX7nadgbyasBd6CAVh8F/sWrHcmj8N9IANLRAcdm4ezRwstjMTqG3GGHjJV256mro4UXTZioZuEYwSoXx5yUFUFNOi/MTRk4kDEOtv/h4R66ZwqpEfYv+adQuVDgSad2Js35dJjCS1lLiv3ycM9c3x7wqa7yyMIeHoXt4uIVGb5gQ4dsL5kkhSF9JiEs2KHZJAk15bk4ry07+HXmpvRzyk+JTA59y2ORKPia8UV9k1NsroT+NRCQDdCuIp0v3hlfxpgUO+NIMNioRZ02ZwHj06mnpwNPsI7Y+kQAf98M6SK0B+2sRGBnUl3oK9G3GuIaWShJ+8vLc/430OpJOzgjfwsI44fFuwswbcBk2aN7F0P538JiZ8IKPurHJ0w+oXGOc6X/fJWF6BmnyCuPJsWrKCrwWvLU4LGQNC+pY/Gpt5M+4OI0jxNPcad4YUGR8IGt/JgYXSkclvknZHZic9OFkrLrSgnxMCJhW5RmIeHmLAsYx/mEz3kuQrUN+VcH4QcBKkt9w0LU4kw/GtlEGN/9pdUardrQM8cenNJ2gXZ50BcrfDZipE1a0u4ocg405fem3Gmv+IlPePRd0cum920TPrLIFZ1yw74D+vPtTm3/xAaDtirttg4AyhoWAgFx9f6DPuzX55W/TRl1BRkCVxwzMpdu4Tir9CW0vWylJjzvOcbx2oYbM8on/vDRv4/4t13SoZ3ZtE0XJuaYRlwTlraf4zpHRqgL5SGf9rvASlqHgaHQipBzHkfpd1GxXhuHR9itmJhwSuiDxsQNNmuMFOeaOFir9w0nc7hBOL0eQn0oU+1em047JD7qi28sZCYaM6JDz7W2EC/CiOVToiJD+Wlstiz3It7mU/pn5gJswu//EZ6yURbq2mZfYf4K2/JtlBvy4pon+6grF62P5C/zlva4wCYOYhOv2FDwGbCxrpSwYMs8jdzr0GLcjBn7jTkPD488FXyM58MjUqPgZDxTk75vj967z/w4oX9pKe9SPGObM32O7eHdDekVMUSfEL7nK/xhBa49myk2dSWMVhs5qRF3xljyGOfQJQzvq0NtRJr9kzePysqjfwZ3PBwj2BSZWCA4bsLHnbdBTn1r+b0VwijqE/s9pb7mrB9O0Gwcgg1wjyFd+7ub2FOjDNDlhkz6PzFDmMrWIwhTjsZZeU4bgr+BJj+OuSBBx+kD4vRSngdoWnir4by7jx/y7Tt9Q3kejWH4alcKoNEuP8LTbqzLttsNtdg6xMOt1M2LNQx56tWGzjNWYUsAIDeU6FvF5oUHRfCsrn1TVrj6rPQY863nfENCPMYvaVVvI3pbsQhXn+YjNz6co98MxK2EjxC1AfNOxmB9AR7EofyzsUEUfLIPgaRcmFehr6+Lv2g/2RryqbRSieHQDbPqKnlDPm4w6ZfKy/pNH9FnJvCaj/RHfUaaFn7xxHd6ICEBJk3YRFdKqJsx/4fKTdywEWydKo/qZJ4uuSnjPGmrrUXpagTz5AVgPDw5eAjf8PDLVX0zRf2esDfndaXkZtpMfvdauvwumIwlxBYnV3mGX0SS+WgyD9H0Weeok7sPbEZu1zEgG3EjFugI9FzTj/MtxZtt7LB/dVcdx2THGn+sD+ShR976pXaXet9tQ/3at6LeaNjyuF5ha6tFNsRhfUobF9YJO3siJlgbKXflt0VuO3zHuaAM5eufunSlAGcdFVrO2J91lr58//U+HolbE7CE6dw964r9DRscHMUnnJMyYJ5jtsDf7NbErQ23Stq/NeKE36uPWntFyT1l0hLnVZ7GQmOqzY0H4VVoMt90xIeZOGbNZGxZ7OkID6wzsBH1Zm3vl0v7xdM///xLeLy/Z83w/Ay+S8qpAkeYI5t6+/1N3N1+iNvb2xjRR889bdKcKJFbePz86RP396HtGTNO8KE81WtrA3KzbSN12VdY1CIjCrC0L220cg4BaTNHagThK3v7ltHvZ4Urxsp3Ke+w7MvmmKUxinVLjdWamAiN6mTHcZ02sg3fJlZX5o8FVomKPa3XW2QwZp5L+3h/sKiPBh/l0reWtuo8QgDyxbfwiQuyV/4L3VBQKjQ05DIigzUPqTfZ9GXtx6P+8OOPPxA/P6XtCtMaDlQ5dwWuBl32o0K6kTC4jCH6ZcqZG7CPQINaGK1w/ccNmhN5UnkKY6h14Y9j+hITjYUjsdEmvq5E1trGIJgL6TEeZk0HrInY9QavUAI9/jDBA03eCzBvb+/yDS/5s2+xRf8iJ5DHOm4/3IVjbm52XCPvdx6d2/DTBt/6OSDTJs7wBFhob2F836PLLb4qfO1AHP5Vw8PDt3yzSjhdKaG+fGng7vaG/NywwXXc3NwmHH32Gbt/vL9dxe9WAAAQAElEQVSn/jjCqhYbfMp76zj+8cf+P17/5zv/u3Oo4nodvKsor9A4NlqlodDgo7I1aI9m1q5wDwPSAzRKF+06MxqNN5KpBhvM3RB4K3B0msWAcZZ3eEsxfkxD0DCEz61wfM8cDdJzWwOXR+/PGKaOaDI0ACRN9OUxSjrxFrx+KfGOo3Msus44kMFDfr8bOo5tYHfT5/HxKQ6Hl5igP+dgmzrkmTEzicR++bBgPOTC/pnxr3F4fWXOm1OiIEcTfd+UT1EEAUl57/pL/BX+6jtPWSAyCHSI75LODzspB/m2OSfnYy38ABfYzmHgTGMiAQRNQCfdOXfBsQRshyjvE/cNZI4XnjI7kTyUgUFLPu0Xn7yUUr3MwteCwsJUfI7z6M06yCvjYGDRx4w8bMe0hSVAo3eIUIbO5dSOcLw6ySYwbkjTGV1drht10FCR60KL3Dv1AgtLc5rNeepLO1rw/OF+WeQVTHectMtLBjkm2zchhxOF14lkOCMnF9szfd5jCAmKQI7OLtB2oGj2lX/f/HKs93t0qty8FpbyFgdigWB+4M17tvealmkQJPPck7aUubza6HCsC8gs+EgEXjuUifw4d4GrfWcTFvOE4xPLwaAO7/KgT55YlJhU5NNkKP9Oca6wlzaFvDvHMSYjdTHjB/ZhfGxq1lwgWNhlMdG/b7CygBCG4+R7aRdsc8pNJZOSsrMo0pfUFYzwg36gU/k51wWUi4K0S3Ryfme6K8u4Dvm0WsPF7A0Jbb3dkNRWmWS68je5zNB8Rl/CFMRyvMAffoaOxe/mjEcMCtZK6rmUSpgrdF0yuS10HLMYl0aLKJtyFqYydXH/5KKK5rl2Evl5pwdBS4+8aX/e0kfVkccenrShodbw2vhnUXy973hxxeWy0Ok4eO24McOLyVj5apdHbMXNdfWsHc7vdixcaWbK+09JPsXblYVfN0heWCALSx2p++QZfMrFicaC6XSKV2KfzYIdqWaR1reWMdgY6Dznu+hSxmeVAIAS/AMfp8tPtxz++Nu5FrDyb7/XFdjyYBvbOpSPIC/o2DH2W8wMLkYYq+QvPBYvZZHp2UFO4CiszXYdFqTSmLRhsMp9pPAemK9c+trYbBizoPSedOgT6vw0YxPIXlu44nROBLKEJuV/YqGi/ZjjJnLLEg+RFnSozxkbVX9nxldkvKXIysU0+MWFgsK3VgGZhZm25ebczGaj92fwp56AV+DLvuJgeMHkonQRbajh4mIFX+v1Fr8Zo7noCeIHTbw2FzVcJp4z8KIUfmh22kAg/OQP+MrhRLw0ziWuqDkex+EHHqFN3XDG9Uy8Z0M5YRIvmPDmffCIS1l4ZKCYsl2QjYW1F+KVxtpqDOjXY8VnvPd9LjDl6MxRmubpLWbihzICeRiXJzZ9FE9j4V5bHwUYtVbiWYs1RbnxTHqFW7AbefRPuj1eaROfDTSop4bztSNpdJ7zvW8LZJZxksVxDx5rD/sdW3vk1TGASfZxSN8pjFO/XjeK81KqbBG3kCHJY8Amh9YyDnvjDR5Tdk7IdoGuwv3Cor8Bc8ymzbsICT4pW+SvbK5Nfcin8jvnvQmZHVkwH3PzimmyHJkveFCC6hIPvxDNhbFTfuGrcr7yE4EvYCv8ML2EtizftTZuvW9wXOlfRME4uCL/++co2o9IlRuzsS+moTNrTgeKx2ZMcuyMzcjDiUWTbTod40je00dO4HHM2THw5/zUXa3IqnJ5gdc52xv+uOCTqEINdOFhwSv3puTfeW426K8ucDb4VWOTtivwi46UJQARTQ159V7hnryYm+1b7pdYNsjGUO8X+DZXe89rGS6lhnYQUcL86WL2hTwjjcqhKyU67ikHdemxA4A09rWF8k7c9Ikf6XJWIm2/LfRJj/gc2yOPSn/fmDtUSCiM9+eSel7me/23VrpKnGwsFrdh/LKu1T5S75xI07UFnwoO42kPfeKlK+OOsVL+zswZwN+VBbd86cvT/Ma4M41YwqSsP9/9qFbopRHyuXNJugdgmEd68AnD+lf7YEBU7Ei5LBiULs2+Htl06BFhzdiKvuL4rpQlxwFraMqthh9tS9ie19rCRXIDrzIARNJ6NCeTM+e3t5RhEU+pCQ+sToXeyGvjkLa1GclPwMtdBgGh4wHcbdXC3Cd87VnctgJ9a+LM8mCjZr1i7j0Ro90AT3/CvhAt+Aoxr0YVXqvgbXkujPCD4grHViuxo7GQH3O8922V/lIqNBdGvf+A3/6kD19wo6OLgrkA7H3Itba0e0BGbi6MbBoptxmfM79pA+pJPH3iAQY/C4gL8lyaY/Qzede2QJT09LVB84ge1mmLytcxzhfeCrkOGVcBCmnmCs6y9gMAktbOtS9uciN1pb6ujT5h+eDPjRqb8GurURnj+fxec50VNu0Cb9N7H9CJC4HMS+hvpZgPI7rggwzl5UR8sl73S6H18+QtCuTRGBaceyjMrchIe3FT1lyj3GbsVjoc01ol56+RhzIZQ9vsodN7jtVfh9aSb+cpU+91wFZe5g3zon7kXGmxhre2kdYoEYWxwdF5A/icI6XCF7ZH6UkfzjhMNfZXRzt3OS6/u+XwD/L7XWR/H25Nqj2F4KLcIQaewK02Y+6MbjiqcJXX15rGKrE6cOVag9MQFmedCWpzLvwPBLqnx2ecdI71ZpuOiBtl4vr29WvkWxPvbxkYOCcKsjxi8G8YhkaSRoVIFrwVCwETTuQ9x0wU0ifGaoAene89RoW06eDupGuEPulZ3jCaMdIS10LNIsbXMn2akF8Y/fQULprwPxxlTfCcw7n+d45HeJoo5D0ejyc2rU7w8wq/7LBClzhHAu+O4v02v7ekRemg+92Wr/zoBMrTpyY7Nqf27Kp6dCFi4Ba3T0dcXAQf+R8odp1jWxG0VhTxK/pMmsKdCSpHaLvSV/BC9aZ+HCttykWnVk62EwnBhah//3zPbuzj/UN+mXerLbbA3663FESFwumADJ7DpxsomMBB8GBM8DFJu0gsUbGXbf6N8a1/l85c/5b9ty/+Tep9+H1OF4Jf8JFeDqkjbULbOaFHaTM5WbC58D/6RJN+RIvd1Vix2JMmA5WFUGs1SkG+CEyYzrf51M3r8IOxKm9bxV775hySOoGRW7FajxmEjxSIzpU/g5NPxNNG0XlljnptrcF7C3URTHaccnTzQPiD99GJ+lL+ordV+kcWGsVgC8PaqE1c3r+2C6HXeRZzFVpN7MKd0a0+k3+3++0+fLtmOh1ZCGB3FJnOsziQ52z0nRUaDdFErdghJ9q6clZfadPvT1ncXJJ/+VnmheyFRbq0XOeZlN0gfMPvpLlRgKQNb/TvpnlF/lkYG2MF+kftFN7lxfETvm1cOLDB+vz8hO+80J4j/wSDWOCCVluQB4szz4/IXxkrq66UtAPhmTCNVxtw+yT8x59+Cp+I+RR1AG/wycTMAkB4XCIHpIsOlKnXKTdPsqEYj+DoSgnhqy/HztjKCV854l9HjsJjSNIywJ/fD+S4I7Q+EvPuebJne+Yph0LpWwttp7aKXEucgKHPvSKnN+xbWzijK+HaMK1QftqNiVwZ+5TdmBV8HNMj37696xXST8BRXurWxYH+Jv5nNqmP0OUc/Vo6BugYnF8bPLQQj/BdnFT6SqEQAaZ0Tej6BGzP7ZcWx0Buvjnlk2i/AyN9xcUI47UebVd6PSqbGRnKq3TAQqCJiA7pAMi+bNitesapk/8eWtRDMNpbzuuh25jmU0Vj++3dbfhUsbbqMIfgRWgWuK1W7m3pQ+bw0JUSK2xWGD3jMz7u1rHf3xHnarwcnsJFVwGfb6N9uvsQ2vgVcK0tfNPHJ99Da4w/xC9/+XP85S8/h/8LmLFLflcUls5zgZe8E/cm5KIdK0d5DT6Q428aP+/yPqAvYfs39b75lLwNi904Xr9YZH4Pzq+I6xJ+ibkwT9gnkFKfKaP1OuSxIgcXQ4jE26HfWCTqNx8/fOLp6DZG8pbjxK0teCzYwcykE/FHnfTIbgSmsTdKZN57enjGnpec2ojPa+K+9zvmMnXBB2xjtveUpfbojdrQGScW3splgn43uQ++ffZyyFgynQ7hG4APD/fx9HQfbsIUfFi+5MMYJe8ucF5fmcN484bwEA7o0Gb9pxBXRQ7pVxxr65PvO56wf8+/8LbejMhsTb2y0KbMrY/0LfOftApDvUI6vE9h7DyZq4w1LqywQO85xnbC9qRRmWtXazaYpMV8c5WRMXZCzuZj56adMc550iC/KfPT/H0T/QQ+YdjUEyYEyxdqFuxfIE7keM7GXXRWkJ2+P5CnfOqcC0jkIWwmh/wpO2lWjuaGh6fHeMIuj+hHPwYcm/kLHcrEfKSNmLPvH+/j/uu3+PrlW3yjptBW1anfiejRMTOblgtf2HVXovyBzg5aepoyd4w1kE0e5apgV8aVvrUYagvleEK+fueF7UAMklbrkqSN6+X8EK/EW2HJ3zkFX3K+st3dbDNWqJuulKxbzbsu+qXPFnyk3++SMX8KorHA1Uf3+9vY01boTPqNV9JvwwijSi9jpdk+vxdooM/csSJe1NqAjk/x8MQ69YXNd4+akjz2tVL/jLHTvxhrbWWcN8Zbf4hD2XhM3lB3lBqVsdaLwUd9nsg96koa6ApMwgOBmB8YWnh2ckBzxRfGWOLBGH7Uw8vLMWsQdfuE/9u0AWUDlFA/ymJHbSseayl18KL8yUXCUeabcRvGqR7enGf9Ye19Yox83ZNHj+hW2ducpyyU5dgGeOvtwmyxDGg3dmtjwqETkPJRYrNZL2sQ1jVvxOIH7FO71tYH/GCHTIU/k6MUiOf/21ZLyVw5oLNGk0fjT+1ruMFR8Kvg470N8Iwp+ztyE2sB5TASA0f0bBzc7nZxs78J38Qw/qy4x9T80d7kQzl3pcQwtKRfXPpEVwr+ErkRaS5IPpkp7Rd44zRarZFyhU6vj8hTX/R/fvSNddcWqQtirPfXq23s97dxR74z7qyQUynUABif+lMWyknf2O33IS0RBXnUUB5Dq1GT/xL5QeyeQakQoHUObUN70U6+44cu4Vfp3WALm3XaGyyyiTzTJvzwQn0OJDsFDmznXJu+bDO3Ggdsys77kAhdNTesGrJorYax2xwtT45R3s7xjU3jpHw5TxjCtClbbVS5aEu2q58LQ1n+fv8lHoh9J2Kk41bkEe8535hzpN/Nkmfi6OH5JWsHN4zeqAuMFSpVmnrkWEqN2hdL+u/xWB4xaEomZJFjOBYa59Imf9qR9iiPrV90k7xW+Gas4rOJx9YV5tOk02vz04jurWPe8Dtxdigy5ca473PpLFxP1POPrBkneBjVHfGtDlUyMcs5dadNnhIWaxWt4V1/AdwKXcL8K/1Qguj5zZMqYdv/j9QQx9+RXbAvxh8UD2eUh5beyUljwig0DJU87tZhnwWRhmMg7GuLSrO/FIyX80bzHJViEAs8jVFDtankDryiEQ7xO/EalDU8k4C71TrQ2ZsMr3YfDgAAEABJREFUNDl47RseXIb2UwoYaF0BmD84hMG4crMOhSBFZ0ACxqqzZ6EEvDwn2Yq7Y4j0j8MQtiyKSmVWxJGEecBppamAQ56kfxxX0doQJf4J3y1R+55jB6LID1Jc+BGHRSE46ch7y69LWPQt5/xO2IVgR+BFXAZtE5n0LbopTL/kEzhmRuSUmvwVqOCS35zBv/QrA/vcTbdAkP5rUBOu11dZ4H9Jd8H5Um7IzkKsK8CjVVqh5ZF7fatRwaM+7YdxUEE0v73u0b1Fx5UGoIS2URvzivzBQcqDCUzL+6XAC4EKuEQCgsecbw5Js8RV8Dp/aI1xBTkxijn8cPuS4ycCkUFJ3QYfaUmaGQSaHHMyGNmwB+lbr9bRhsbod3jgkR9lc9XBwIaCAd8A23Nf0gt8NPptFZq8FojyVmfCsK/UFsqpvh+lyXG2rhSGVfiBb+A5vgO+8IY6kriYy7X9jheudKk/+TjB78yiQTsqfYna12xwkrxaqFn0OeZKVxfgRMYdLUoNx6p/5fxGASGOtLdS8k8gXtkY01YYGOqwh4+euUBZ7BE5nmjON4leYfSlvPNVIj8KjROvau1iZENsjQ+NFEXyy638Yl0XcRZxS3yZoTaiAqtAq7ITbzb6aq2Jw+OV9zogy8oI7iNcfpbz3rHoaXhv6tw5wuzKMqYrhQQrJZgUQinBP/q+j+Hau7KiTCxqbOpCGV+QH8ND/mzOy8YkbdLYlkcAzBSb13PHSJ/0yEsp6MUxylUds9CzKPQptnKxKfMzY6AwCvw6r3IUlucNPpc2xug5ReaKJv+OEUdtNZRD6xswkFspULr85Cm/+MmOM7+1sb61UEjSfqKoOVHEeVQeDMEvoUg6Oq+WljaFbCA3Cv+6wm+aFc6F2GjB4cJXGPppD/9DbeEmirTK74ydWwBLqzR77nztTrkucyq2guzAIX3ikwJlpx+4SD+xgJZL4dow4nidXilQDyxqDmGsvKB7ZSvdfxwryY73bZRZ/TFO+I4JcGo1ed2VqLVlcexTfYvxNRvNI7ae8aLWtMuuLHIo/+643As+4rfIVz761ju6RJP3sI8zTf9n+Pcf6QFy4lh8xx64otIUnnMdLI3KeAVdK22DpmwHaJcf9TERK11s5vhSY6iVzTLgoSgfAqXtKwuEXdG7cFYsqsahRXUsrQFvwG7MCfYpKmPiwL2eVrnXaNJsbHPh6yLBwln9WoyK55VcrK1Jk/3JC/lVOtXbhI1csLMztEgvAvCHU+jldwoOIUrDGl4H29DwgTFSL33NUcJTRupFOdjpeUJBV9kn/+Ca4f3M0TE2pOwhtE91P2zGlIPznYcKMjZP+LR6laZSauj7yl5fFoD8yfOMfr32nt/n5vm1KQdjgptfsIVuWihD+517Ql7KThgpEmjOufBQuhpLPK/Rtxqttqjks6oeYFQ+lIF0ZN3lAy8e0ulrwvDeBG1uQjw+PoZfYHwkFqjXoCYSZ+oE+5EWr51rUw6lgBfde573ksCISp+8lkAy77rNOXQoo6HVHOM5Q3DHhSn5zlYKMYCzAn+cB/MiP8lRnnE341SHvfY05eCfni86ogbOUcJ1MqOB40bj9f4SW2Zw+3YAHHA/aMpEXs0JblR6bh+cQEahtl7qlLRbZJf3QGHOsgEJmJfcWFUmNmEoR/WbZL3/WsQlbe98gkF4Z29AurTWushK2pzmfeuH7z7COKUibI/ydTLfoDNpFP+MbXuedGCz2pvnb4w7c098Nu1E3/X7jIQnL8rsSoP0/K1B8zttyv7aL43Xhlg4LanLOjTAvfcwT1u1xm11qSVnZKkvmSfcbDpxDWs5p/bIiHGIJ870z/BwIm95rlxKWWhB8HGZ/0q7sGFBy7FzyHvw6Rh35QXAYQ6YyCXet8mzfCzxrIb2qS8YB+wfiIm77To3fT58uIsPbLy7SbRh48P7yt6j8hCWulKu5l3Qf/+p+OmAnxZ7YLLn2pi7YfPa5gaTcU2ZVfjuaB4bfu3RaSkv+JvQofZg36L/CzX3lHWY9NjvnIKPeG4Offj2LXxg7n11fiLmetTspN/xNmWkXIxzjlc3J+zKcd4Tnn7h3Il+az7fXhae91PH8LbAYiQTjQPKBVcLcbVG3MrWwvMKnd5bYAtlOcMCGI9OamMTtaXvAy43scUvzISNTFxbet0DyLpJedrUp9C8p6wKF2nf2CZDw/kT8fGIbZkXuQ1OMXMGspwHfK7o/yda5Mfcnfog1ilT80Pe4FdfS9R3vWmngEmajQdXvXUBDgjoCnGLAepIOWIaoS2l3suydhSPsvYoPYV+peS5ferKdkIfk7YBvdJjrpB/WwdNzutKIWfUGKnjGzpAQ9A28YDmGPqXeM7kxuDT1xrSEu+0StNIzTFis5W1gPbOMO8iFxjxIpvntrz4T/3r/zKX/29IQ0PWUIR1ubyFhYSKs1DWEGYUqLJV4AplbXa72Oz2oeE/s5t/wki8P7KI3hHIBoy1by13n3fs/vunXyrepKGBWBj65Pbj50/5JFVDcD6al4TvbcIALSyObLwY0OcMMlP4pzYv4NXZChIbCKrZMMBKa7VGG5ZWCPxdwfDTumYMS/BwDE9vwHfBIR6NvxFQ725v4ocfPuffT97e7HG8GhPOLP7D8/LFsrWO+Qrdnl3929sP4d84piG3ITzKy0xSPFF4HV+nDJTXIvYM3gu0iM+mE5+gIxdQjH9DlhfmvlMJ7ok2k5eYRb8OmnCPB4L00n9NLgWnrPBuMwkoexdEJ2AqL9828HikQBPOtUlHFAMjMkOWW3S2W2/DpKG+pFmeLGTd9Ra2Tw1NbN37vJVFdGuRgYyEmIsFApG0jNzbAm8LXNsGp6+tCjrUoXTIb4V+bUc9DH0Lk7b9BsSkkQttzgCU87k+g8OAYhPOhCzVl0WIc4r2Aa5SKqOxA4KZhezh+Tm0Led0pYQbOwP6r8hvaDUXbZV+iZx8zRg8FqQraNfOlccJu6iM32156octbNbb3Ih4Q08uXk7IvUSJVlu2Ag1ee6z0lYAmcBTOvbb1njPOOQM76crcN2j6BgzauF5jYywmmIdFhLzIrzYUfHroueqidJGbN76Vce8TuqdD6M+wEiaUFf665qmPT3TkrTAX0/xua4Djp+Bvx3yq8QY/wtcG/JJcaQvka6Fr4n56eMyn9cpeuSmjAi+QCpzlR9wlSuLfrm/iDv8xDnz8+CGfvPaNYg75qRvfdtLvgk+Fd/nquR8AlHdbAKuj+aO+5c+C44pHGrTTtJm+hgWRvI5sZq/gX50P7zJ3bN9aVHGA84ww3JgQT9LM/NbUA3BqZcSFp/BTysYna37/iYtTbqCjdRgbttjFWrsApnCMAzYLDmWUNlacccF2SkjbII6+hbEreeIpsJvPD9jsE4usp8fneOT8kSdIB55sT8cZAIWF3xgWfdroBpw7cN9gm3e3t8j5NnY3N2GhOW6um51wVUr4hop6tXUIUjpt0qdMGn5Z4dfWOz4b/FMV+Nr1lD7nk52IWgtP71rK8LpQlQf9zLHqJfgUxmlvxi5zz4nYrlwsELUzjDC8r43JT0DXCzZsvFY+fUM+USnML9jnIf9HHJ8sJr3oteI7cEcxMlOITBQkUxhj9cvljYBnUFyASkyAADdJf//tS76toO1Jj3QL0+aTevWhHdmvvb+Sg3wbTp735A3b7maNeWLD8KgMu1KirYbYbTaxv7uLW56u7vOJ8BY5jTG0yngoZVxXSsqvwdsGPw8++pb4H9C7sftEjpgRonIbiNWObRU54DPyxhTsqHpYFjDkG8dnx/svdWHMUJb6i/E1kIS+YWwb8Y2+It9O2czkn0NM5Bv92nhdgGPjEBa5zr+EuWgG55Jja6thTF3BR1u1jH89Oq+1hniSbuKt/mxMzy+ORG/GFvlSxtJ4PLyGeIMPbKMzrJKTiVh0wP6fnx/xwWM27Ua/OiMLXDcL/FJqHuUPEOQb5nMfsYS0rMZttB5eS0251R6ezxEu6tTxiYWic5U36skxIzmg1RrGV+mcySlJGELRRhwrLpv4h9Umxs0uBvjrwKMfuDGQbzri2yfyiHB6YGrr+q46sM+YYlw94WPCS3kxTjx5DlHC++430NDQX9B/xFb8fiPt2XPlqP6WnAlX6LcwTno9VnRu/NiQr6WjiMf7NHHPl3M+jdffpU0c9gvzeHyNe54Cf/3ye4hz+57rW11s0THOOaM7j2AP43LPfX1KOMrRe12UsG9ozWFpU9/vQYt6yzhZW3juHOUjD405I/TbVuhptR5DX1rRN3Cv1WWOuAv2aPt+HuTLMzbMIswckjqFFuGKR5qkN2XPXPskMP/cLPnCV3hQ4tsNvmHx4JtP2OcR30kfIc5cMEzrYG1LnmauT/MxNwOFbeugQ9zelzfbkZrNt4E8t5lnJuyuQscIb8q7b8hLeNjKEZsSjPdXA7aqXWv00FngyXvCycYcQjkooY77b8DV93zwegKvtmWce6EOlzfjkH0zMRuWooOGHj3arvKwrjW2vEELIIlzjXi3po0svo17DV+SkuIUyeHIObRpd8pWeG7wrNerMI4M8KcuHNxjB0OrMdJXwS0f2qV0KW9tXvr8nqo6VHDV6AL9wptv/Sw+NxMbIpxfwCudwpmR03z5K3FnJq5M2ZTDhbiRtPU1tAXHnvAx88ALeVjcbhwkvFJDv8p6+N2eLsi59S3Wu5v4gbXPD59/iE8fWQPd7mM1DFAX5Ko5aXWTXDtzTtKDrE/QLk4H1qERU8a4yqMRY9e7bdztyfXklw8cfavM+9IhTTvvc2+/v0mfEM5iY/OyKQadbhoYc2y+0SXfjmvvcn5DBtY6//1//O/4+1fsduLh+IFa+jmP82WKWkvqW7k7d8IWldEB+9EuLwhav1Of+mUp5C/iuTnuLz//JfxeNr9H1bkb8sduu9gNkTvzufZ5Jt90ZcEjjM1uzZqURm3jdY9NdNARhVkXGrIXXse1eI2RpVRuXGJ+m+DDGopLBk3I2Vj5Bk2NHHWLzPyfNn1rUzlI/+vLIU4vx8x/ytY1zYAfltqAdSEGnqhLjtTfc3i/0o+ygB4cSrRaQ9tuwPfehTvGHOWtTV31Ii7rs4180Qb0YN8Rv9TGXWchTmZHwj1zoR8oy2+P6AeduqmtTKRjzvvH1JfjhOVkRJn+L1z1+/B4H+pqxu5m/GGRTKRtDtJcKr5TwFnTlj7/8CmP0m1sc/7zu76VpzjMaeb5KJFwjFu79Tb21KmLDJQCIwstf76f5NUff/23//bf/nj5n+b8/5zj/09YvKLzaBNJxxMKAhFOoQK/3X+N3yiMfbX94eF+eWXt9EqBdGJwCRc4GlegVXf9jyz+TzjO0iaC5xFHeM5mgDyRECxYNCw3miyETC5eV6zw5mYDzHW0VoEfFBziiag4jEGjKxpd4brEiuRusxiwsssEhdG5kDDwdqWEhmsRZ+IS/+U9EHjHe847Y+DS5GJax7cgMLHIl4YJEM8a1sgAABAASURBVLgrUUsXaw2WhdRyb3GCoY6xp+/mhs2g7Z6xlWCIk5EUTAw6Rbx/8L8MEPaducjigYCTSxHolT4DnMlXUpVvbe/w4M1XaHXSCRlPOKdjlaNHYaqHoTXk08LCunIura1yXViYpI+VqMoTSufpHDOwzrTgI+/CwLPhtzKiIKI5XFwcnp4zoJWywJnQpQFLucmLRd4rPKtPZZpFD7xRwfEzZ9AxsL+wcBJnQQnSYRtaJWmMgXYTn3/r6tOcRr86XnEkQrHB8Bh+meoF3tWfAb2UC7RG2oxBxZ1628gCqYDkjaTl2J5z4TVkYj/sgotFPEW4f1aVhbYJPRvBG9oLFK3HFRt+I+gvmYDksyCDHYFrIBgmLGB7tECwKT+b9tPXtvCGzFE5Nj0TXFkw5xxleQkD+XVxb2Cfk+aSQTa6Kvl5brDcrLeARnipy2CBBjwSgjp6ZcPx4lzumVAW3oETJf9pU7YTPD+xoPaJbb7K/nDIDcWF1jX0rsFZWDTPKSPp1r5OyEa9eO3mYpE2IEv/I8XuE/p/gRYIJMizIYiQHRvIa2Bhsrt734igON9QkOwohpQRw/gp4fkKv1aPtdW81oYHZFdKTfnrx9ngIf2aolv7Cz4WZhY8EB/RRXidrVRIKoxYfkx8ztFOLdr0u+xD5yfs2jeeLIbcbE6eiRG+aYIS+JEudBJFUab8nav+K3RqX7vtOje09L0C2jdg6ivajrxsdiPxq4U8NuyjZ554/cLlbGymaY/yKS8FXNmSjxrOGdsQI3JcUXh09Mf7GOVtPLBJl8U9xkvcmSOLHYoC4+MiCWcFMX+m+DzGPXjdCNEf7lnATBRvjhtaRZ8wAscT8n55wQ+5J64NvO7ZANmgN8fpj45MkijULucp2qrGZr+F5zEslIYG7znAkYGqCj5co9YGHnXVkpvLG/6JPfmatPZ3xrYtzM7oKfgURmmHA/P0RXNBrZU7F2LO5W+6oadvLZTViuNAc1ypBZyFzbOSMl3k2rD/Rn/N8Q3aU35vx5D3kws2Cl3j7/weh9R94h5quOiw3wXQyT8Jen2NI+3l6YmHAQdi2CHz6CtxUNvSRy/wFXzkBxFj51gkfepP2EmrhsRNN130bWXBlPzxVgcvrdVo8IZY8NuZuH1YGjKckZnwjfG1thBu8kXO9om4sta33RiSbjefYCbGts68t6YYl8eeuSt8eRxapG+Bd0DmG/S/v9niH9QP4PNPtWwuuMzJb+AHaXyXf1n8WTn5vVEyMhBPRzZK0v/BQxhLPUq7srAV5jXGbbc7aoWbUKfO61sTBDqf8um1ci30yOtmvSWGr8PY7HxbXLiLAcuzvud4nn/pbtnUyTxhR+RGx0zIyXkDeCzKlaPyBAU48S3GKUNldr2Xuno9xcxTYZwswJiwlbvzvJAnZfD68ky8PTD2SDc5ra/YZYW/RnE9hgtC65QZm7tQnzmPgfj1YudHZH56j899aeGfwVo/rOG9oh/pKvR3yO+Cbb2+TPHEQ4HMGcjBReXGeOzmaSelJWGf4Gsm/pXSRUPuIzEnSslFY/ARtjlyy0K9tZ6YNBL7bt5roj32M0pmXIBjWyAzEZz68QW5VuDt2TRy86liT/JmvFQujsk5jFFu2ucTucvYrN2Kf0UMdM5EnPXYlRL2FyRuTZf2g+9wmXGmRx5dIX4jB/FYp2WsxeDkdUbGwWB9aYVdD+jcOuuVhZ954cK8gfqib1AGHxOxQX+x5mGa4gmZFhaezHUhrgGxo/U16lDoW+KuMcV8cwLnGVgF/l2g7tm4dwE8gl9/aOCr0KENB58C/W1co5MG7Ao8aKFPvlutjLhQa0zhn92JQ9rMddq659JpgxLml0VezO/oFHbSj88qz/CDbBShB4/6j3Nradwty1vp0O89fd1NqgPyUl/SrCxrbSF/whfuiRxy1Y+6LQX58Es+R+KNdbV/nqp9uGFq/Wt9JPxaKvlkHTvsZksttsYGeuaukcntDXUG/Q1ZWy+aU32rWHvSh2AxNoyTDuUxp30XbPY2Pnz4HNv1LqRVXqRTtqzV37BhY9WM/83oSzmCMmqryJBWanS1kEunyD+J5kGN9W7aQIe9AdB50qL9vk4H6tnXeGVNpX9vtuhzqOG5OVr71uZ8e8Zz4779pZToSwukBUQO+XMh7s347IwuZsqVGZFewhgkj9qnb4ZIP9OJKetYg0/bcrp1e8qGiwoPgzy1lrlQWx/yvGJvSxMG0EO7NO7vsVf11TNPmSnrlCu2uELWu9TROirXF/xHf1M2R+LWzDVogT1wv2HL2m8k/TPCV87qfCL3TshsRvbcZRwS6DEapOAY35D1qHyyoWjt1fXGCVs+oT9loU0Kb7mec10zU2skDRX80MhUZDmFcvNPPdWBfGnzYCW/XkIb954PaaypL/BRax/WZtpnBZaxabVep73t1jdpY7st9rneps0IU5q0LRkalBV1clttIYHNMeKjOGzW+OIopUarY1TphGhrPPsjSsY3Hxqbt1My3BRHx71WK3lwG35P2Yi/OH+RA+uRiIRnn3TboqAHBHgkrrqxYyzRHh+eHuOe5ppb2pmKBmbqo0NY/7j22uJ/N7SG3YA6jJ82Y/GZ0QykzpmR4ZEcPzOkROIuFTGAN/7xPuU/nmXMuXQIvAN1oelWkQvUZ4LXr19+iz//8uf4+ddf4revX3jSek/RwIYOmwEOdgd7tdlyWmLCuVwAHg5T+BTomQLXReE9Cwmf1B1w3KMNJzbwGczdKXSMC41C0DGA7NhMGUh2BXJmDM+jQWbAeCtjWq0sIlpsNutYUYj2XGvE948P8ex3ikC3Bu88j8L27RefDASGZ3/1F1QTYei6UHRN8XJ4jFdovjCmFw+GO2iMmKbOrCHvMOg9RdLKIkkYBKdWa+z3H+ODT3dvbtMBj8+neH58gZ5ngsgMJphhPL7ENTvOJBwdwQBpgMtgBRzAkbRnNpAOUBGxNxBQdB14wvZ8eOHJ/1N4PvtWCgFtIhCekNFEEx6IwkKudDgRdA/QuaKgNgA14CQe6Gh1xP9K6szgaBNhYU7KhECWY7n23oHNp9+/fk1ndYx9ryzADzyFPUCX1xZSz2wCKGflfgaGepmh0U2ix28P8YXNxEf/ppunYsKpBMihVQJ/Q5cN8i8kzyO6OKCTY6yGxtPzdYzoOVhMai8v0HLBhkynqAnbhRXixQqb2W3XcccTjj2bCwbergSBegluhcEDMlgRYK+ykNfnx6f4y//CkweeXlpcaPcHdDcdCUqlUmDcZPCeT5eY2PU3sbkA2N9+joZ81al6Cz4WOn1r4bGiT/9r3Mp15QlNAdaMkI8U6UeSHlRDeyUIXuIJeXz5+i2+IptHZJobgMADEGMKCV0shacc0LLR37hpVxTsaWZz7URjsccGzImE8abs8Uf10IG32KKGMuchJ2OP4Xc0/Pznv8TPf/4l7vHRCX5bHWPEXvyTuI7RbuzIW2HujL1Ju0nPBVEpwKPlOOzv+f4pHpGlvu94ZXxmsjSUAu3jNj788GPsbu9iDQ+73T7GzS6Ug7K1sPFpxYbEt+P+hvErktSg/Cq2USK0owP+fcAGnmmP729GSJv0OF5cwvLYowNbh+5BxA/eTUK0kEq75Am/vDjf4lg/OqKbF+LAE/C1hyNFqnacfAQSLDXKtQkRHuVhSNsaQxo20J/8DdDNGGH6FkWg/9Yq8eIm7VrbH8YaDR5NrN9+/xLfvv6ObmzfiKOvUfhX4aPVRmxZmsl9u6aY2N7GenUTlXuOkxR1r96SF/RiDD3hgxZ4Nvm+YB/avvTYLC793qZ7Yvyvf/lL/PyXP8dXaDkSd7wvfdIAKyxSj/GAvQjLzZ7dfht3nz7GbreONlSGYJjdJTp4RdrpfwN6vL27w3634eIm39DpG2sIlAp/Bf76lB8wOF5xGVde2Jx8fXZRXIB1oWCeKdiATMGmjrWzEZsdN+uweOoKRRP8nbDXiZZ6Q//GkN1+nTRsGFv7GraBozT5FHFH/MhFF/66osnTZr1Nnk7YhXnLIvRCLLLQnJBrwocN40sPH/a/EZ9O+LQyUq9u5vlGm03Z3RNLtV3tQv1oX/qK/KhD9fcGD+p0wDY2yG8ANiIlLk5s1k7IYkaFF6QXLAZKNMYN2NsA3c57g7YjNGjDtjfigf3y3HqKx6KuCvBm8t6Eb02p2xdk/UIcObDIFt/OnGdMpWnbDRybzSZWxOQeuSa8VlP/dx9uQh6eyaW/Y0v+T5DGbN/inaCnIMm22oTxk4GJW19TtvpsrS2Mz9YU8sPw5NEFgk3ZVGKJdOzvbsM3qtxIXqFPdRhI44jNa/v6tNfG6PVmG+qxAV8cQ63YJxkFmTh2etGmlCcYMV/51kfeuG87EbNP1DX2C28ATl8am13IkI0k7VQ4Hss5YiAvONbrV2ql1/tnkC260p/AAvvFA5cX5H4Ia5Qnx74ekmdp3GxG7HWdsq3IejodsP0jC72JDRhsAIFobzOyver6hbxchxofibXWZ/v9LbYxIooaPXSXUsmxl8wBj/ePcUDXJ/js6xirm33ohwyGLkjGf4x/E3gq9tV8GLLeRAXGxBwHNWDe3NzEh9sPsSUm6T+73S72+7t883CN7crpBXvW1nleE33oy8j7dcYGphiAd7f/EBv0pD25wHbB8UocnuGtwrs4lakLR7/HRJ+yBjFnrPD/C/CPjpcudOh4fdPxb9iE/qXAu1JigVfSjw7Mub9/QB4HwBNXgKM8gs8Az+ZCbV4beCDfqKc36jf/x7laeYDDLO335YiOwTvQZ79+ENyT99pqGB8KFyvON+sxvFZ30mecuG7SYBhsbIxxh337wGRjLUNTNtq49Z1jaq0xUssYW42fgEaqgf5qSLe4T+Qu6bVmOqNL5W8NLl7psy2wWgi3lIXOCg8l0BF6Dz6eO067yHPu0Y39c8VYz7V1xILtxnsNe8w6zjgoHm2y7wsgaEww5h2NqTT1g+hAAbxSYugbtrCO3e0+Pv3wMbgR33gY/aieqPF9kCLMDTFoRz2esiJOtdbwlW18+vyJ403KwfjyO3OfqBvU0wyRPTQb7wv8SoO0+OBoTw3/008/xf7mFtniM1HQYPDhiF0cjQM067MTNqV99a0Rs1o04q48VugX5hfqyXvy5IE6QiDSa4xz88eYqA0/8FDdTXIfZHl/h55Tn8DQnq21nqFbG9UmXSu8qyQKPuEciAvhGu+OxA4X6bN1DfpeNn+OrCeeWYs8xtPjPbH+GXIuxJVt+FbLihgjDHFoFxW4K3x2vVnHiHy1/Wzw51H/viFO1FadlnXM3acP4V9O7D/chv4rnFf8Sh5yDnzdIVt1NZDfJ2iTr3vizzPxR9prbbmhP2LT6lE+5fkNf/ao3mZiweH4QsygHigzdkFMJaAsf4p3zH5hBR9lY9Mg1dWEviZgHbA3bUJdOla7PdGfNhUVXY4xQEsXQZycQp+/5m3rVGH2Bb/HYI/E2mflEZZEAAAQAElEQVRiwu9fviLfQwijMXdNzSCf8r4iNvk21obYtieHKoc9MdnrAhxtT1qUSce1/v7h04/oZx/iOmFvj+jtEVt6fnyGnUson3G9jlaxUfLPBdsUThcFmx9jx2bbHr8o8CN/+pfxYIXstbHMC9yXT+/LR/CR9oSL/sVRKzouhXXixNrzkRz1HA+s8fTFr+T3++cH1qPPrE/mlJWxrMN+xHH38TZ8c2qV9nXh/pH144H1zgQPc9rggfj0iH1P0zlgNrQBm3zbICl/fOPnjy07/xP+Kv/RPBnA3t7OKPDtHXWJvi9pYGsM7JbF2qePP8SnT5/jlgSvQeg8//bnn/NLL39lkXDPU2OT9Qmn9r4GtL25jRt2hLNRHKy321iT9NofDKtiKO5UrnH4cb0NzzUCnUij1+E1AguPFfM8GmRXwBGPOH0q4A7twOL/n3/6MX6k6PlIMArMy9cYfXPJoBd8hIXlESRmit0lWJwIKPZh47gOQZ6oY5I8ESw8noEjrpzLCAuOpUhz/kwRZpF04cnua5xZkDSc3+TxA3TckLzkCZDpQDpaBhw6lDvxQzJFD3XLj3iyAcceefP69sNHAuyP8S9/+pfwfzQbKcR0FPFtCCyblO8a8RVoOeT3WBzYrDiRCM4seOVB5y8Fhwax+IU7jkN4L7C8Ump4br+41YNHZS8fFlQlGGgnzbNxvYqb7S422IpNmzFwIDY2JlxUHJOmLfdvWQD+8PFT3GJTW/S9jLsQGKbUyfltDgOmwWODvqVD/l1AmdBAmTbiE2TpVHjaSAoQntTZieBuITWzy1Gx41Jq4p/Q5wuBxkLIMeo7YXDSkEHqCl7EITzAhfeVr33E1wzu1wQ8Q+vEU5sJ+YrX4DszyEAs7+QkpiEtgjMnweMYwAKVn1ZrNAKx/dqDtDGS5LcLE6tN3rVveRdH3xp8VJ4q3ecXpzt3REZ7fOvzh0/Y/edY40fSZ8H37XcSEsnChSSIs9CV91eSiTi1nS16Uxfyvl5voakFSMJiwqdEZ+xUPI63OUf9pv/1NXyq76aBQV85C0d4W5LPdd4A3c7Tn/1y9Z//9d/iG5vKB552v7y8xPy6/Fml/GqTytXiWjrGzRi+MmpBkas1gIrHODDCq/wqg4oOL/iexY+v3is3dSK8N3Sy2BD+ysaY8OXF+47z/ILCFv1ZUJRotYU4FppIVO9yML4554mC7oidDfC2gg7t+Do2bQB4rzz5fGAzzyePRxcG0o7epUl5PVH4WQiqmxmdqJsLsUhetiywPuLvP/7wOT6zsbK/vc0NyJ75S2uxWq9pW6BGaOugjFIbRcNdrDbbhf4oIfxCnB24J422xuK0Ucx57rwZG8YsEXnF/m7i0+fP8dOPP4RfQLzGJ/QDAAXPCaINNRcYtdUwngythXFiOr3gx8dQvsrTwtMNiJknpcr2hadF999+Z0HwzAbOMXwSeQRv4ka+0gK1kHshNk8Uqcds+mrqiDHSEPDkuHj/zOoX+RmTjfe2J2QvHX0p5Jw1BRE0Op84KL8gCW3bMb5ZpE4PT8RMFt/qVX/0nnSrq1c2US5M7OFZflf43Qa9r7drfHYrSeHT3G/fvsTPv/2cC5WlmFaqECrBtFJraCsj822e2xfQKW/GDvnxciSfDeBLudjxvQWhBGoAzQ/SAD331DGY4o24pL3P2JK2tsBO6CzKplzk6rP6inzqH8rCucuxQCM6htZKG1frWFEo1toEgq4vbEBM5Jen0H71I+e6eBSfcPVfSAptWRgNGzHvKzdWjDERNx1rPmnEwVZHVRJLbn3ERg5hDHIj4vbmLu5uPoRxztgjLHly/oQ/y+sLRbhvLKkz5WlcEK7w9dnkF5uYKPIDiS0yJS/AXykVOv92XkJF0Tg6ruO+czquPTeHH7CTB5o2dyKvSItjNTGvtSHpUpfeMyYr6xdinrap7dvfg3+Fnlf4clW+CFK9aXOOcSGnbbrR8etvv8YDMUN/cG5XSnTM72tBXy20pzUx3KMyvxAPX4mv/mmj+SOiRubwBr/gWmm/4HWOsirwef/tPv71v/93Nn9/Tlzi8Z4yz5jIPGUaJcImz4V5+oXwrEH2tzfh2CO4T2weQ6YqD+Wa0+gYsIcRHxCWOPLJtvohphpLgJ46GaDVscpGXAAJj1eenS8h8nciljj2hny4ga9aXaBdwoWP+jgSI665UBiF+7aeo3b1A7FWG8PNWaDMYcwZ0I2LMekRh4vapIE5PXzYbzzcsVB2rHAvbAzPbDBcAOR1w77l1ZrFKTN0PmEH6lJdC0/HEp96997T032YN57IM1e7Np769Hx6paaiSUtB9htwWzNJS8JgQZXOhLClwb4jehBXB93SqR3YpGmoLZSVmx/SoT6MCdr5EVgHYt+BB1LP0HIh1iovm3Ns8ugGXEWnA7wKXz/XBryf+mFd8I3FqzWJPmNdLb3CSdlgCwPztZF/5ytsQD/4UIyNFOdI83a7IebuYPFCnHgOYSpL47i0C9fYcUJGLy+PKUd10qqxt5ILakib4076Lnpq4Haub3hYP3z7er/U6/Cr7Vz5lsYrvS7oV2lnDXuZoOUYR+pt9XMizih7+Xe89nVCltL6268/85DsMbQ97XQnjMQ/kxMP6XcP375mjWf+kU6bcrYZI91UN18ZbwZy+dp831cTA0PBjP1Zm2XsYLE+wad6kI4d/mH9xsB4ISc7hoTiJe2C3duwMeg9vh6J888pQ2V8IOZpg/J1R02yY82h7I6nY3xjA+QLdd0DslP+tVXWBNvwqO1qx+LKGF1KjLXlZvEtcLbAkTf5UdbarDQre1vwGYDXmHO1AeEqH3Oz8fGFzaYTPm68N//M5D/hqNeIgo23WOJFaOZ/4HNicwzdwa+1sT7oUdsQljAwNuaTIwob58Qo9az/Da2956VtjOsx1HXDlj2qX23WsSfsQZ86Y08ezQvS7rU239e2xGbg2/eE3f9qnfzrb+joAPpLtLaOhn9V7Dh9k5yX8Qz7HYhTK1oPnDNClPZkssAr9/OcU2VsLS1t3lIX2qW8oBJqzDE3v7ri3aXlHHDmnOyPfFtHP434K5KNjMmO1p/1fVCR46ek2wHqzvrAfvVh87wC1/MJ2asvz22RNDviH68px/9wrjUAnRbbSWWqGAPLSHDSQT+xofKRhfuO3UuVfMQJfqMg+fW33+IrDv/IDqj/O9ZMoMccYsAxTEy5MbHbEgjWaVjD0LhXQ/gm0A4DSONdj4wZw3OZnwlgR4zigsNoeA14JrlhqBQTNQbgaJg6vwsnjdid94+fPvEk+jZ2FCGEQXYrHwm27lDyFB3JZgC4YF7QOU1vWRAvBccln6AKM/ETMCfaiSYN10LW+zrdCwtrA8Ubjq3BelyePE3RdSXk253PHQthaXeMTqt8Et/lrxAhJqn0yKXCX05TB63WvFLWBcfzdW434n5gY2l/d5MLG2H3teVCzEJ9IPg46QjdzpNG6RV/39doBAlhIQJc7BLKw8AlHPvd1e5Li66UzAlJLyMbgUfYrSn/d1qh1zkbcG4I4Kv3JwUGgCFpN5HMJNJlA2iz3sZHgn3qiKPJz3EFgpXNGzQbGIfaYsMCeMgFaoT0y8tMQHfsChpq4wwa5YtoBAR/FnxH7OYErLxH9FF3CJSAP7FTfchgP6F/aa/g8r5JxYTmos5+x4Mhk1cPvoTOHBPLmeMZu5w5WuSLS1tJHugTr00/cJ4NUWUwvB7F27DpAn2OFZbj1shoj83saF6b1Ez43q99g6ySNu0Gj/f71kJb2/OkUP9c4a9ohycRz3H/+MBi7xX5T8tiF9r00UWWM7wxFzz7m9vQtkzmA3ouV5q0bZDUutihdHqufn37jWEs5Cd29I/gOKZPC8siegMdjlc2mXDQ1RG9PPIU7ref/xwWWP6ZmItFbdSxoIrLu1xdvKgH6VH+pdSQLseUWqLVmja/Im5IT8e1MUN5fctYdAiTr3CMbRknKGRP2NCSeGdontIWzuBU11fckBri6AsYaeos+HTQoO8qP31dnRtz1hbgyo2xZwbbcJmUi3p6pnDOsdxXfupnQhZuVMg7oHmaf4yJAkb4+qB61MfveGK239+mjhu6lk6oCmOiOtDnAslIO6hDWTffzGBzuMe2ozgjokc+tSHDUolzNYyzQ2tR+gqpi9+oA/nWl/1f1Gx3Hz5QFKxzvnSWEnlegSdM40kbGpvgU5yg30JwRsYYOz/ImMXOW/riRIH8nJuXryz0TvSdLNY4+lq9sKPTzgriuVBQz6kb3/ZSdn/zcbl1NOM4XGzYtWPccPHp2AP698mjxZs2ZB6SXhhN2BCWsc2i1D9HkQ714AaOMLQV6VMX5kRt1AaqqLWFhYw8u4HmIsDNamPIhE7veTr9lSL42f9FzD/5AWm3kIqWSjhuQO4ZS4mb6rQW9MJd5a+tzvAjl9q+eiYYh9e2BAXT6lo+YCjvFRUDDC6Il0c2Ug5sxs05xHs2SMEn5rRL+T2Rw9/08QSWkEFRQFfQMXxW7AM9D9jSCpvqORffmdx8gleL+QO6dGFs/9DIGdxzU0g+xCn9FTjy6WbhSI6QVGWubLu64JJXkKdP+pRe2Mq/MdeaIxubUOpSOF0R1yXtRF0Zh1+xpQu+3JUS+o9xoYdmafGeRb2+L119kb+KPmiM+V/Ze9MlyZVjQc8ZCASQSy3dfTaSd2Sa938lyUyz3EvynF5qzcpEIUF9nyOzD2ekv6JkRmVnFIBYfHcPjwhUdSlcGVcCOVyueR81pKu71tMmjFeS71dOrV+x+Vn5UV+AUeitLUpTyhd5UIV/zEmr/c1XlP8ZWrUHbUk/HtrFDqhfYRzzrSD7Gke+fv0SL8T0Cf86o8yK7NZS2ZBtoQzl2WIMmYHjIlFfkHfpUB65WO9riHfABnfEUOOBYzzJ/o//+u/kdF+YOw4OAW6NAT201qLWSkhRMpcC345zbhqIA+kPu30YhzyYc1F+6ck4JImAfBaW/XvGq+eMHcj0xELSDUy6hX8/TDji7Io1koPxc1HWAzR1tfIUaevGigqNu+0+tDPH6VMz/jRh58rNsqoLKjqKo4E9kBflZvfNHp9Zvhf5Gjcbwo9+c0j7pDHUW0CSsLpSQ5lLa1dKzrVncNqPJuapFsJv5jPglB51op1rS4UxSAaNLpmPuuHyyKLddv3Ahby5hePe4UN7OGnriEJ9irtHFsHH/CTnPe6/w8UGtSdlUVsJZSQ9A7LyviDDdfMHLz5T6K/PzFzFOZEnH4kVx8MJlpYQrqUrJWNFgcmulChdjQqsVlsIt/fKs32l/4nYaHz0f2iT/uAjbm2wSQv9AZM5gL6jj2n3xvNvX7/mRp683pBr7igMz3zON2meifkn5hNtCbWQ683o6kiuxOYF8y/CDXH0DRopXpWHGxzCGcBvnyN8iu/x4Ql/nZLfGX9THvJZ4ce+voUlLR5OqYMZXzsSE9WNxblAeK31mafbd0J3T/iv66XD4TVlCs9ukgAAEABJREFUNRIPN+QPHlRKj3OP+L+xWfaEDSh/ZaIMLV0tydfnL1+YTw/ElQW+hthtdiF9i0ixi3fombCRIzmP9mSM0malY7vbR+tb8pY2hnzEHZePvEqrMUN6DsS4Fw5On1jzGL/Upbo2Fm85HBhaZU455N/tcWNKfQij9pW8ZRv6kPKRHudYeRJV31oYp6/5ovxBVPqafSzK0WJ/baWDf3VnfiledSOPL/Dg1Wdxy4++dS2BXHrGisPCo1Vpa+KRPvmSRvFpB97bJiyEmzZdgWG7OlbGtdZw/t/dbPHzEV2M4Vqiby3zrBM6P6EH3zBfc1HQohv92I3giQMMY4g09Y0xFb3Q/oys//ZXDpKwe+Uv/yPtjaKeJ2CuNB4RGeu4HrvuW0iP9NouXMd59dzLe/lIOWpUVCirCRrlP6Ikj84L3sflI20VuloFByWrsbHCTSl/YEyXeDtkI/4cD9IT/qA/0o146VhHwD9t1gX4ukIdz9N0jjMH9vaXfqqSL+/Xvv86P5HIP5lZMPYYUN9V7eM7cpXpTuaA0dlucNEhTNg1ig1BxwDovYpy4jkyiT8RLL4RwL58+Rr+LQn/fpC/OmbdIzvILvzse2KS1EEdK9JaMBLocDISpqW2ikMNJKQ1/Pi76nmKBhwn/OxTW05Ex9cpfvv1M+XX+ML1xISg4d7e3sT9/Ydwcerv1/atRQVuqV3Y7v94YSAaSRy8uoOLbeYkcmRCmJgA5FvHGVnY1rFGwdgV1lIQHoQ5WRrcnNyk7+10iNNl8eNY4Tm+tRbjuGVS2MVI4mUya2DGn9Lgsy/wSkEW8KX87S+fJ5xepzrNJ1DXMGm81n/mxMANuUfkrjzdRBCXgf+MN1ln364remD4KdDeSHzsq1w2JIM+r/zV6Oj0ro4yQEw4cUkZCu/L58/59ocwpJWu4Q6/CZ9B2D7WZTuyGuB7QwKU8AkioIaHEsqky+eSOrS/cnt+fs4TkFcmH2Epb/kRpnWPTNDf2ExYCJYV2B3ycmyrDXsZSYirXcMdbmVQeBqR++3tffJwd7uPDc8beN7u2aDcb2PDZDbu1iC+Rc/7/Q0BvSGviBO2ZNAXn7oC3Hd9KVufAyR8QzosHXx3hRq+CSQ7raPTptBnpc8IDfJWkUPPs3Dsry0cL/Z3Rg9BgCx9id12j/3sw/7axFf8zFM1g77j9KOGHFrrob9PeoQVAN5ic46zn2S1WmMkAdne7POawbsLm/OH8vHV6h9/+CncuOvprxyePTl6PpDsztBRsGnl1kI9MZD5lWiB3UmTpzMmck6wykV+98jcTacCTSZhLiKlUXtzfO2rFxJ7FkHIaZ0sJ55JypAFoFnErzhQBKJZSNjm9Nl5fmdin6le2FiZImEzYMFWpEE86kxaWq0ZW9wIGfAF9aDMX0i+TI7sK7030Ouru54G79I29pxCblkcjdG3xrUh60aiP8bmAkfZ2Vc+P91/jDs26Xz9eYPdXXXgBGzSXmuLEbjSdCLepI1zGu8r4pY8lcS3H0l0n0l23vCLt3+IL9IpLN98O+I7b8fXlFVBivJkGTgplDZ1ZBxxzBp/avY16XazMWXToRlkUwAgPercjVjEmHwao/VLDcX+bgS4oXXCT96Rs7ZmvfYJCVHgD4h2T72sdQXbqSwua6jvWujRU/CBHtwjchy3HgxsY7ffIldlq7whSgtjgbIgqzP3DIWuGjmGcbXVtPslOK26ZD/yXexI6ahfv/aIvBWq8agU6IGGCg3SJR/vxEDvC/QZU9Z56CibsWNjYqP/oNfWenxzGz/99Mf48acfQ3jqV1kLB4sNP7WU0E9tDxDbNiO3Cds2NvgsrSZE+ofyNxl3I8M+wjOuSb0wLScSLt9w1D5MGk1UZ2QUIBCPMrHkfW3Rt3ax11WuG+zPzXznP/uIH9LQ2Xuc4V9a5F16cmGKDWoz4tXHTvTJNuqlv4LjO4zgA7AemXIXRxb68lCg7YQO5c967VS5oNIwz5B+YQnHXxnc7PbIex8NWx6A7xw4wEdXSs5Xqy2UXOC4SDO2uamvL26wJX1Pn2zYSPJYa+S1QJwEgDjjBLpI+Wrw1EFm2pN0DG21ySusD5yof2Kj1A1Tc4yReG6/dehCjESEPMivZSKeHYnrLli8d2Fg/9q3VR/QeaVZXNphg8ftfhcW6ZdvY3XpaiRtSfv6A1TpY2dsSdmK60BOljGNhYW6Sz29HcJ4WLB3YY0sRrfbfZgv/fTDj2HM7xsLEgEin66UXNQob+mRLukOPm6mGrv197RRYxP45dcSiLfWFpah1YTjWONuRQc9xT7K/mpnvmmgXWn3xkPp96Dx8ekhnq9xEDkmfHUkHRec3EbpS7hBv4Onew6cbjns2OKjG3QvzrRlxuszxlX/Ft6Bec23FgdyvA+f7pHjHF/Y0P3b3/4af/3rX+K///t/D99y0Eff0aPz4Fpewk1I+U8ewk+BJYqxhPmsv/CvXarDG+aUnE+Yf/0VWp/3FxobfZVPsqWTc3NGD/I64y9Cv7ndx5axEZ2PiWtgnLbe0Js+4uL0A3PPD+jzDjutfc1+wU+/DnTemN+nyALsq79px7fQ+JHc+eMPn+Ljxw857LqBKa/X4t8v8u/sqCf1NbHxcPJPPSBf7U95ia+QcydfBYOwQID49LWZWHVCf8ZL64xpOB098B9/0l9fjQIPpdB0LTVqrdE36rnSgN4W8lN4Ah4PUdCBZcGvv9NMnFLv6lH719fk2dzP0rfGnNPwh/twjWB+76ZI6gD7Fo5+pN0r8xvsTLkrzyf8rIDzR/KmATjyV3necrD5kcP029s7yFoyN/k9fk7kLSgbPSf/0C4s75VZhbdW4bFQ/lByvDp746DheHq75D5LzuX6kCIbsXf1r+536BKJgfMYh7cjmzbHy5gZWa33BdgRK+yJ+UTdya/4W/pNA+wS8u1878GI9K3l78A7R67t8A39S10WRkh7AXZfVtjCVG7SqU6coqUt7Ex/5SjtxiN1Yv+rn76y8X5irskxwGu15Zvv+o5vN93A58YYXMGFDI/kJK+sS12bSafwtvtt3N3fhgdc98Tue+63zH/yaR95FyekhPOhutVnN8izVuNYCftmSZ1AOF/H5jh0KC8DurfIv2664Mer7B7iN9ZQf+Ew9G+/stFDbneCzjPt2g1siRodewGwwChYBxXrT25oX9gQnPItoVx34m/WK7+M/RzQaKdXO1LWMz5+TvpKeJg1IquKrCZ09ggdxsETcNTjkeuErB1f0J8y0Jb8D1t+/vmn+OMf/xR//PmX+PDpY7gZaF5ozFa32rwxXPvOmPC2+qMyUx49cvNakVFrXWh3jpnxUeVoofJf7qu2/6lMl+Bf6ZQ/BnVFXaLWPgYSrZw0sEid9UTg86oSt9sNCfdAvyIETJdkG4dzY0bDObBQeTHxeHrm5Oo1Dux6ryfna7ARjuX9onCAhEQI22Ii2GoDxwiOShsLcYLSKwHgjeB9wpDt12FIpdQ8ITA5eMSIvWrolbYRp93h3AMJjkmWk4ilthqV9hzft+iHFo1Nir5VnLsmPh02b0rNheLQGtcWjhennNuuser4EzSZzJ5w5glZaNC2209aC4723fDBbZ3tOpjjLcKyrr/0lR6fj8A0eJhoqCjHdoUghzMfkPXhRRm/0TTHVWc88IULZQyQ8xkd0V98PMJLDQNcg68K3xWcwi02UqRFmk7wYv2OTRLrXvJ3sBc2baoqSxwGTR39RCARPqQhx4haK6VQanRd+d5fOIVO1xJ8xHUk6BzRsUHb++wXSLDUxHN0wju+xeHlLRf91/Ed7UNrYSncmzYY1LQxQIevO5sQWXY7FxEtnPg32IfJ0lWnjtdenDDVlcFSOo7YnrQIy2K9fFrElQX28mqH9Ahkr7y5n0lw1jbr5jzpqK0mvVe557DLD2WhDQufEcm7Ta3W0Ca6KDnZelKk3A26oAltTH02Fiq1tlA+SXeJqIwtBSqgqeNaeOgpXSnRFSvEsJbrBDswQXjaY7G/9JzQsfSpzFJqCLcrjF9W2Iv2Bg77uBj1zSPHQUz2HVqLYWjJ00r7xP0MYgDwsyvA4urJiZs/wjGZkI/ssTbTwy8PfPOOcbV0oS7FJR0pl2yUthk8SjPC+KLu6wD9pcZIfNjAa/DRbrRnRsRI3Yjdt80Q0i2vA7JVLoUYWcC31gGnr1G6CgQkw712Ne62uWgVdt9oryXb5UW+3FjpqBF2Kfgzvubi8BmfdhPKYmKtDU7Y/kobk6k6eJef3+Wmrb+9PuffqVLewhOuca9CqzI3NihXFzqgxWQWEjfsEbyOQUAQX+BDOikIXFpdkC/ED9Qavr2R/QQABGOeNM/EP6vES1eSE+mLXPD12t6Fd+Vqn57n0oOLaxTQMphL1FZT1sps3I7RiMtu7mjXpSJfOkmT8mNIVOpss79laI3YRidoUyb2BQtP9IYB3zKwDtaoAC9yl556uXaF3pQuW/kBKNsLRGpPqw6OKYKqXMEvzhG823ET/g8sdzf38IC+GRN+gAGmkH4Tr761GGpLOxS2Xb6XQmeK84e+tuK76AgutGDLtb+8TMj+mIuuE3PtWxyPp4wPqVPB1RqJm6t2WMGvzKQl7QN7dUFuEidjwrQk/rfXjLXr84xesT/sRfkr33ds0cRvtYNTklXBI18pY2SelfxY3hc21I+5aWvbNdG0b488Sqn00g+WxOlCQrywEBVZt80m7UNaKzi0Z9u0N+lWR1FK2tzQ8MmhhXG+AbsN2BXPA6Xv6GmJ9SOJmXzClzxZzsRs4+Dag/7ArcBsDZiX64bYYGx0Ma+v99BU6KeNr+Pkcr3zp7xM03vKUNmu8wKWwZjK2KRT+OZe0NwXaCbeuEDZMVd56DbQ3lGf9trBPWPL97LCisvzgr2opzUvO6Sva8Mzib38OU680q3v7NmEWN+42gOioIOFTayVh8QH3B5/tX8XBZbAgPDUv/mJGwEn5vAJm0i74LowH3R07coqQ2O5NAFYYkO7pCVpm6DLmHhinEU4M7Y9z2fa3+OI7I7MxZlLXvAoU/V0Yow26MLDOoCHvO32WxbzI/7YVlwQs0DTCV3Plhx3WBfP6DzHEHf8uyKvHAYcD2/xgg+4yDr4K8vJNbkUY8XnpojyFVYgb1gVNcW7a4mcY0up0ZhrnFPE43OtLUbqNhTnlYp+1zYQ8ZU3RMzdggwW9BJhLjbQb+Eo5GxjCXgr+EaL2peMf7bvdvvw77yM2KkyZrpiPJ3DEnzU3wxc5mD40Ye6UlJWG/JmF9V3t/fhtVI/oYuMKfDJYL6MZ5yyn9QLOslNQGQ609eyLH8HG9gZXygQwLj1K+kLP3J+4er9sjblT/sri64QE7JmbdVmlJv5qxs0ysy+tgoj8V5odK7vGX/m2TZ5nMGVMZKr40ot0dUafWvJe4Fi8d6wodBqzViqfpX1jI1oYyf4tS7jAXMUQ8jrFmT5Hvrx3YcPYXw9J44aI/7rm+QOhsQAABAASURBVOY3bBZJR8qMNZX+6LO0p2ygNfhkHZWlVKqhqKtRWwXOGH70DX+91bdqZzbxzujhiNxde9iu/td8d5sxcIZu7fWN9ZO6iosJGAu024oMLqgRkXzMiVc5+2ZLRQ7a4gm+XWN5mH+lXXyIF/7Pv8e2fMMFe+2gPQEXXH4hpswJ/4xcZmjiIUAECHSMX3ITrVX4bFxHmhfmsyPllG/JURF+CjDV+8DmlPm9sfE6l9mu/LQDedU/5bEH7ob++psbqDe7fWx221XnwHPMRIxRr9731KnDnGf6GuLyV5N7ZCEO8yjnKGVvf1iyGtGWqPSptYVzKhIIXDV5P+IjL6zXHh6fwuuB+KIcOkZ1BR0zLnmrKwzvafIbCCpWuGs/8R3RhzAtkJu8LMjRDUtpcsxalpDWGb9UbwAjTtRI+CjP8cKigiZ1oZ4s6BDAiXdoGUs9+PJA07nCeakr9Mc4tA19CwDwuoS/EvnKRpR5/kpLXOJgsUsYU5SRDwsx3thy7Wfdv1pZpfJP5ZoATmZ/JjHL17AwBHQZPcbe2oAtoFiszM0fnSiDCx1MSLYEMoPauB0jF0pMGNv9PrKNYLfWDxm0SqkJKx0hZNMSGSw8eba42FP59hlaS2cbcFbFMbPYuRooFCesDpgakAb8e6lRqPc5xxEU33CQV98a4uTR/n1tGaDpmAHJ4Cl/MzJwTAO3POxJhtzxvPtwTyBiwYpsKk450N5z7ShORPbfw7cyEKY8GBhqrWGdtGjYJrs6wguLu8N1k4OAbQA24Og4ecVBT9Rb3rlOWY752me+UQEvr6/H8JO4t/sY2ZAT35GNot++fGYRcICUQqzE6YHnJHFgQ+5A8FeO4jQIrPhmJq2ZAHuMI+3W4cshvKQdGVpn8bmRkIq3NjZlaDsR0KR1pZNEAnvp4b1S1AVzWL6N4eaVO/kuap2IhAeBSadJwyMne9ZLl3hyLLCELc0mCc1FAHbZxoGhBBhwK+9y0YXjaGCRMSEvTubQvXKtQw03dgz80qUNuZAtnTKa840jk9iCbTeSb5N61J2vGR/ZcJqZFAKTpRmxwxF0SadwqMgvVQS9mTJlMmkANiCmfNCL/EqrE5F4tCPliAAgeclxZydEEItHW7OfwJWBOlRO3lucNGyjO5MLNPHQlZJ6a7UCFoJj/SxMCOpnxR/gWlLf/l2eX//2a/5x7ufHl5wg7KO9mij49omnnOIW0oDub/SLu1smzjGDuXBfsZurXpVL8njRyXc+ENBEgq+OfWvJ/uvmUEBzy4nLvrlAIHmQP7lSt0NtbOKNOfk42bsw0pe1wQ2Js4nOpw8f4+c/ciJxf5/91BeCzXsnKX1VeVo2uzH8NauhtbBf8nWzjzvG6ve11aRpwwaQvLw+v4YTmfpUDoUfJza1fdvG8dK5TnYv4RtPvg3nyTjdMsbI78O3p3jF75UXosBHT/Hw8CVP4KQJhSUtjvHGOu1Du5UmTw6NS9bZPgOEL8PqGmeQt3FU+bdaM3424qf6nOcT/NToK3GMQf7djc/ECXVc6StMFx/Bxzhske8NsX233SP7FjNxyL9joP7opmjZDMo7fyQdPTRId4dQtCEbhD+SZKkj763ra41MqrDXhRiivHyDSR8x/rtIUq/+qltXSnRdCX3Y8SV+//S0Da2F/rpFf7vdPkb8118h0S9O0GyZiAPOX+rQN1Xl2/qFTgUYFRiWvq7QpcONIuOFSaIylD5pXRkPTv0P8ejfNSLBsd24uGHe037lfWTRtbvZxoit2TagC+FpUyu9WzYHKcybLlJvmENuOanf0O93Dk2+IvQLddRqI2lCdtDMF5mXSLtOeUcmyEc2Cg/Y5gvleNkIEp7+0ju+Or5GdNQS6P0bUsY+dfDK3GIc1jfV8yM2+/m3r+GmYWVsKZH49SeLdfLuvDYzzwARmmraWYEmZaW9C8v4b0w8ohPr3okFXq/jKnR1pQiChcRCbjATww8Zmx+/PoV/V2Y+nWIhlrk4d8PBcsJ+1It0nKBBPflWwhunjvJl7mCb8f6dsfrHGSw+W2+cUd8zY0/QloV769QjJmJvWUnc+l0W8PprS9mfcfqM8BMmeLwyEHmUqK2Gi1V1qL0t8ffU1QkZON6xiU9kyMA++oc2qS9o1y0Xmesi6sw8Ycz53m+ooX/Yd8TXXPT/8OMP8YkTbm1qxC6FtdmO6StDa+iohhtpC7S+vh1Cddkuz/rJGzFdv9HvlVnSB8/2X3lbch6RfvtqM49PLzln2vfA3Oybuta/Mf+ZE9nXN3jyzVXyEWFX9L7AtzbkZoqb38fjgZxkStlJ++3tTdzffojb/U3oAzObChM6SvqkCXk8kT98/fo5vn39il8+YDcPaT/mOjN9xS1d6r3g5xv87APxXhn5pqs+KC3GPfsGH3Xmr93/r//pf4k//umP8RMyvcNH75j/HLNhfpiJpxCKj1ZkepErYxfkKhxt1HxNe1TP1tMc65uTD1xfsPXJqlDnQxXGWjro7AqelKWG9tPTbmft1txCG9f+EaHVYR6rXV11lIqlJfvh724QaTcWqtcvxnQGgH6hBxorpOUfi/HL+WdHnDJWWTbELu1KWOKzpKMA1bpaa9TaQUJRRNRymz/5AU8V/oxfPff2/96JZr+Od/5zlLwaR5RpD1zxq4ubm20Y71WD9nTmxk2fhpykra/grjXzC2OWi1bHbi85s/oQpnPnCTs9MVeseOZw8T7gK7U2+Kjot+omaxxAv/rKjO2pV3N6ed9jo8rIjYNSquaU47SV7WYf0qQdOh+JT5m1WrFrCriU8Xa7D+WBWKJCf1dKGPM2tN/ff0g7eCd26FvfOPQWTsI0DlnSJ5w71nih7s299RF9S3nut7e5VlvxVPC0tbT1XtuXlpv9OkcN4JbWCfgvbGAcWMessAJ6+mjk5LV0ob8pC+cR40jGX2wrMKyUF7SJs4OvjCvoq9WK6GY2RJ7Ji14yN+1KyRxGnJYR+L7FN0DHtXRFoJGx9EAM860k5xl1Kj5lV4EtPtCEMlNO0qTehOvGjLZmDMo26JvI91M/yHhm3ei6yxx43O3j7u4+Y6h9f/vb5/jy+WsoV59XXDWufqP9CNvivXSPxOLtdhe3Nzex3+/QwSbzq9pW/ZtD7PGxPXm2b/ptiDF98mB7Zcw+bm/v48P9RzZm92k3uG/Gy8SDXPNaYs198dGdPlIb8XrON4bWvzP1km+CKZdGXi8+YfrrsK55t4yrjFllN9OXNZX5ARtXzw9P8fz6AqyX8H8Ecx3x6GY5vlPRyY6xXMhtp/zj0Vf5SJdFO9DnpFu+/wCty999svVftyCGfy7zKv9/wEiFTvHOjvI0vZHkHsM/jjbh9DqMxtAwihGjdDLyeQ22q3F6CmrbuB1jxNDzHsfVeQ0ojlHheQWOuI7APmI4Lm51TM2gYMTCLaUmefYzhmShxmd3XXU6i2PsL1wNdwPuobWQPiJLGv7az6AY4aRjm9F5JpDPJAgaZYmyngIwfiOPLCZ6nA9AgDFEOIIrcjoT+INPR/tAX/sJU9qE2ZWSsK51yvBAUnQgeK7J+YFgOSXc4JPKB67j7XstPtNMvzkThSMwbDPZ7EpJJ5fnkQlNXBNJv2O8t5wZfELGboTN/ooMydOCIBf5pl65WNY+E5s161sF8mORdwO1J2De729vCMwjtwWalkzWQcEzk2My4ZMaWa8mJ+rVSTVpZ5KVfnHCrp3CPk4mE7xZL93qEvYSh2PtU2pjslltC4Sp1wSA3tSMNqodHbGnKw4ABHucXKCVjUQTRyds8ThW2pwcZ2RhcjSAo9Z/sDuIKCQxlfo+S40O+6QaEkrUvF8ZV67SIOx5mXJi8l7bWmDWMSYAI/aVCUIH1Uw488X+go94aqtxtVGGEdxndG85chXuDD8RBluGoIM5yxmddqXEdaxyrPDyncZSMP5Vb+pUfVjciLkm0ybqExPfET356qyyMTm3v8OHoYX2nr9CBOyVviknbWUrryCJViulIZ+GnCpkghu7k9cT+pnhG+4zOXLxkvIonLZddPSOPs70WeBJmSZczEp7dpE9i9giZAjrW2UiHSNP/Adwhp+yPrN4qtCjPHr6KuPNZgddBdkSE+jqpO3mwYbY1dBzrcixK2Hy5CvPb7kgmnJDR12abPhH/hia31VuymFKH5I+bcvF8ytjjyRM8lASfwV3oMtzyJ/wulLQZ02ZafuWgYnZ64b4YhlaS3kFH8cxmrsIN+yLssuYtGSyK78R0n8MEzFxgCL7ez+nzcE7lV2B1xLY1AJNK/2KVhjKc9VNCeVOp+jK2l9gxl3lad8CDSY61uc9/bzvkf1KO0ioKx2UcSssF2Tq+h2b08aCevsLz3v7nLEbhuSjPwCB/EoUdKTP9lz7wjNjbRdnMOZ6NVYKOwsyUje2uZEoXSbWFv0GwDlSGQm/b9WuksEVBH7BZbubfsI8Kyzq6ZD2csJ2paMgjy4K1RgufZaEzCNXarxBEHyBV2uNoTbQX/rTerWVAb2vBbuptPOlma/6W8dLawEfldBKrONETR8Tj3C6WkObBoFdQrkrB+PeibhrjDUWWK6x05h8ODxlbFGvXVnxV+ipjXvoSDmkLQn2D4EWKAFRFL7iEJ4LrKN+P0kbkkAeNPNlBHC4+e5biAf12W8OT5o9cXYj+hUfMnafkK9xySJsaQhkKAzv5Ul+jFv6rff287AnfZIYo2xmYstCUYeWOW1jDuuEI4na3noPzRJmpQVkwnDjzDIjA4imlu+FH+7IASr+OFJa6MuNuaToAEhJuNLjnLXqgNiujKBPWHa7glqgU96NRxZjiWTYjgSBtv7ssY/ahmjDJvzVOe2mVnVPQX9XOakgx6Yd4Hulq7Fh09J65Sfs8HORq3LIYsNqVMQBe9vp9yIV8lkYJ80QFtpdDw1dIb4zXrnJu31qayF9v0O43pWsHxryI/4NbNjIS4E/DJzv3ykBAWAE18Si7cBpuovTFzaXLNqycfkEfxM2Y5xxjnKgcWu327IJu48NCxbjXA8uaXNzRvoGaN6A1wX97e1dbPf7kGaQ5tV7i7Aqfb23DRZBsdqRcU17PTGfvlEmDjfUn/5wYF7QNk+nif4KNcJ5yCIsOIPBWOUMj+JQnidsTZhu3mondnK08pZ+7VyYbjp5FV/WO5+yCeQY+dOcLWcB/ENJWPTTxrRPNx+yP30gI2CewoODYdY2+64eYkwqUdGT9K6lo38JPwn7+xifrKUA2B7Jt/cUY1bGZPCoP3kQlzDd7Bw4/LHPDK226cNAAje2Lv5SE6+xS5k6jw3MqSPjtthUV5j/z3Pm4Sv8KfMB5SMc+ZGe3XZM//Xeeos0FOCrX/U6oxOfXbyLS3rsJ76mjffQYgVFe5Gv79xDh7DN55znzUFW+AVRr+OMVTyEtNjXWHUkbhujk3ZiV2Ru/3cwrF9ltRA3LMZh24Uh7PSn2sJ7fapTXthwo25ENm62SEvlOTokctGZkFs99+3lAAAQAElEQVTrovCPqpCXpkwZ41XalNuMPNay+gEqDPs7viuFCwUBeDsgH8cpswk/nvBVOgAbLHSQRuWqH7pprT5RbM4X+oI+ZI71ejiGbxBqi4yE1RryVgrXUqKDR+GmXDjwv/qPuOXbNWquVVsf4rQeEjO3VdaOLX3nJdceB+ajyXiNX1lpf9B4K3l5VRZ5A7vCVKbyYjzxuiX2KOPaQWNfEu+G9UHKpCvwQAkK4wWq3WyISRtil3ZclV0EdjtD5xTGFfm3L9Wh7hidt9cfqx4W9CF3kTgqspG+Uvp8tm+i5Mb+wlQGq5zXzR/zSudkY+2qsxJ9a2EebW4FAvLJd9ZB79yuuM4A00+FlWu6KOHnd6v16Z9T/r+GZZXEP5GqgrWW0kXXFUpFSRHuoH779i3/l6/Pnz/HV3aYVa6OvsPJd9trMMTocFSdFp2ixpLGO9RGsBxDQ3cn0J1FDd0TYMtutw8n3s1uTEPTCHTaXPwzUS8ErOCT5iLgvIlI58RZaEon99df3HX0xH0m2NRW44YJ+v7uPjyhEZc09LVFj3E7zkTLN0m6WiML/K8GqTPQg3qDmMmAgcaJRXnI/5kAe8LZVwc44GxHnI6Tm4IDMU7HRAixFGDFzMbySngBBz2YZHDQl7d4enyJw9MrO91vJJrnqLQ7QayvWTZBUL/Qf8pi4ByRu+1usBV6KHN5lvZC4PCV4A/7e3aGb9lR3oX9W6s4IwXaMuBBfyX5bAS3Vhtgl0yuTSTOBLDJwoSyJn9LyI+ycKFv22+fv8BGiV/++Kcw8Kg35l3or7Hb7lP26qgga4OFgdHJSZnNyM26LGJGrwYBZYrUqeEn4pqpt2hrQ1NvjQYXyhOyXsBV0ra0q6HahjSQv52chD0ReWEnWluyLksp8Uai9fnL1/j1t8/xlRPt15dDvqVjYqMsV/3Cc6kMQX/QgXGGMr8n8fOkUJuVbxMP9dXXCi2Whn1VCrQw+vsXfpg2ecybqMilEbj9uxEfPtzm83yesKMDAXI97dzQfnOzTd9ptTLW78wPYWgTc9qENGtXIxMFjfnG09sBWPijOrlSYp++tXXDBt9pyEx7w4QcFk4eo7YFXvu+43/KQt1pX+r4iO5MVNe6GbuOHK591L7Ch3QWYgdyw3cVXYV2Ex9jxQb4Fd4tjnG0fZTFdr+PxubMUBtwWkRHTMEOT/BxpBywR3//3oXeI0n9MxOutFjSD2n3ZMaEPSejy9sY8tKVEgW83pdS0c9apKErK73aYL4xAI8my+pL+Ui/AvKP2mpTT09fv59sK/sTcnol2TDxWOB5NWBHgPMCWz/SDqXfyU671p926Su3nOTcUHaYGUkoPEvnBn166nPD6Y82rp1Jr2105LvCl84z/qx+9O3AB2pXotXVHk10pWZChtL/jRiufOS3QN9mO+Kvt2lnwWBhuQA9IQcXTPJoTJjlDea0dROOjx8+hosl5eo4EzGfb7Z75NtAiVxZTRTkLe1d4RllG6eSzijRUxd8fDYezMRu8c3wI1/XYpvlxGGEC1/fyMHCgLDKIO0JWAsG7yLnbToQz/Clt2OY2CWf2LW00w1yS3SlhPIcqFcG4802F4D69oZFQWPDX9071v/AT7qUmXX6/oZxDVu13QRHOQsfdnJOesY+lbeydnNI2/LtCpMkT0Q9SfTEzM0M730zTNs2adOWThdZKBthCnvAf8Xd8BPpQB3f54drP+tH/MwTRTfoG4cutfVhvWWo+ldNGeCokTLHhvUz8WonFvkVr/xZvEd9XtL29A35tkLcEzC8ItW1vVbII05pz2qq0lJWGzhiW/rEVb9eGwuHLXEJwjIep58gA3FLt7KWpqeX5/CPx/sGmjI+Es8f/MOyT4/I/QjOiAHcw4VP53jnnifmggf6eAKpXq68ej3hG8r7BK3amXxY5A3S+eJUPFh3Rgj6mrKDnZSrPmCbcNxoEk5XCnKoOU8BQLbCXGKj7vqaPtLwcXXl3EJvdDEzBxzz9PsJWvXV56en8I84a0O+QaK9aDfmO6u9HMK8RL9wgX4t/mqKccz/gev49hr5K1nwCRuQU0jGp6zTx93MnfE5fcr2nAt2uwtvldjQmNe34fw/1Jq+E3ycidRPQ9bOhfq/CzPfxnCe/PDxPu7u7zmhvo/7jx/Dv4Pm883dfeTbF7e3Yf/tfh8b/M+4kgW5mL8JZ0c8cd7Q/hXiQhyy6IvKHDKQ8R/CGOPG7YDtN+zdeu3lyCHYgc0gbUC7vpYjGzD6mjoTjnxoZ6WLjEu1r/GOvB4fvrLAW+dk47c5ZgG4xXknfZeTcOlRPn1tTF3YPnZinTQYO5WV9Gug1h2Zr7Tf5yfiFHjkyTcmsrDpx3CwrF9p8+5MpcX7rpT89UnxezDrolGajWnapri1U+FJ5yN2tL6FdQhpkGdtX3nM+Nl80X8HY10p6NhuCzaJneCvvhH4ig/lBizXF+ZgYfq8lqdQNofjAdt6Z7A5VMGGKK1FM15auK/YEM4BmXMekKgDi/LWX6UNI0VcJeSnb8SrCOBO2X+llYoCsRZuteGM/eD3gHPCl8WhPXSF8XQVrnNEYUyf8Sjww5o5kXXqJWEjC3UGWGx/S27Xwo0zn/11F2Ow/SEwvO5utukfE3LSzgr49Ovdbh/65a9//YtDsfm7GJhb9LPD60vmb/7dpzvm+AG5CE99zegZAUatNUbiRdo/7V1B57SlrOCP6S78ICUvyBMZqUvayj/k9zY6xjWM91t86vb+A2uEe/hbf7UqSsQwIgtwcotcSvJt7uGcqG0ZG9MOmNu0mRF9/vzTL+nfW3zWnF8+pHdDLN/u95H1xHblpE2eke0ZHpw/Wm2yScFW0MdAP+dh54E29sj2D/C04H9zXpXHdr+Pe3KP3Y0bsDUWNm+E67rxwFxwYF11OBDv8K8JWahzea7Ady3RWk2et+imVvBHeKjBPGpuHWGMvru7jR8//hB//OWX+PGnn8K/EaSOG/3lQzvxV+5enx/DeVsfqshtncP2qTfA4jtLmH/ob8q3+MMGgoH5kriEe8cawHiovShnu+SYLhKWPPimtv6q3LVNdeEcmnaOPJ2LjT+lVPzkPR4evsWvv/4t5xPhOVbdSa8wBnhxXexbPjfYnzqLgv0Qiw7ks847vtX8+O2B+egFmBPNhVi7Fmkyp02ZYw/GM3Uwz+/Zb4895OZPrSFPKR9/a4NS0YXjlaNjhOM9SsYW4v//IAFUwc9/8hc7umDEQlne/f5MNRSpOBVp0RGozZ3XhUnZ+38sM4N1zBknzCTj0sdxOqLX/6EwmCGrDYD+nf4ayVo3hwZiWajvMV4NVgeuGpilYGiUgvnpPI410KzjAX75+ixdOq2wsr9tBFfHzBmgAii09DBtPe0zfJjcnQHQgUdaNPojQV9Y8nsm8FqvczIkYQjJuhOOJb9u3JisVAJ66/uotY8GP5WAXZMPcTKKCz8D9IDigRu+F5hU/cN3QSY5cXB65Gu/Bbo3nODdfLgniBvghUQBgDSIZ8RBDbQbEib1kTQnb2V1cmgJPikT+Mp2xivbGXzW660mnPJG1+gYI+yCgyM9dLmEgcdAPBMYHINq7QpfNSrwavaNHDsgEyfOkcnDvib3yhayorbKpNQYVxKu9U760iNPfWtBIyQxvUKvMheGda2SgNBewWW9cA8ELZOVGX0zKO3LCdWEo6OfRJ6AI/22m0js7pjQmDjEZ519yPai0L/Cu9dSqUVdKMqv6GmXtBL2kQb1b7LqBNC3Kgh4ivwUxiac3hulKCalZgHOBVdlnLQ6SHoq+OVXm5yx1QUd0ZtErkIDcEpd5c211Yos13rlJ4wKYmEU2lc4ByYPk7kpJ0j7lFjH2K7OjyQxLnCVkXZwpaO1GhUc8jq0FvLrJqrtwm9M9G4U+Kq9CYb3ltUO4VOFu3kQYISuVlvCQyKQu+pXgfkszKS91JBffVt6XGi7YJIuQCnE1PGMbOh4kYkJ1RyntzcStZmEes43ZEzO5OvEoraHD/tf5QoBIT3aKaRBBvRaSRG3ZWKcCJWBSfhKD/IkQdGPpLm/8KTyC7RX4oB4ztgcoGAluYNOICEP7XYihkzQ7706sCRvDqSc6Xe6/LqLbZlMe6oJzDN2bh3QcoFtQoskGSWq1aeUzUTfmb7SOKA7S4cMpHvixPpEjBFWDoR1+XWcG6iOKfS1zf7yrow2xJp6qfctqBN8SEf2I4HzV+RST9Bv/4qNizPbqZspwkLYfBf0iE1CZ9LPAOPd977Uy9uMHJIunrMfHc7AmfELaTunkGGAeoWstL2lSyg36XG8sja2ugAXrn3k06TGpMtxkCCIMKnrir5m0Qfa737mQNAJXz1Iw4IuV/nN8ESh8Uqr3cUjb8pOGwlgWy/pgEJx+ZQ/8tkf9JEu/coNazeB9ttdjNtNjMT69EX6IEi+YBMnhYeEc/0hTucHk3x16rMlZchGXPaDeXmRh9QncO2jH9tugupiDCxhvbhrbdlVXq7P1nlv6QpA/WapOW7QDllstFoDyULqOTfKxS0eKvk6AJEwXnpTbj39ebbPMv99lbH2AL98WVgswEHu1Knn1cbsvcKRD+kWnjGGWnAv2MecRfyCd/FtzO6wW3U2QKeydpNQ2q1jYJAsrcD5CbUhbItjlYd6pWm9QODCKb50nS52ciKuZMKM/1hvmaSd+hN99KvvhQWQ+YobRg/fnnIe1jxcpG22I7zPWTfrD8LAtxfuEz+4hW1ZuJf/1rdoA/ro6yrrtaMiiZR1bTEMjT4UF627keeRvpF8Zp6BDruuwipaLIX2louxrl/jj29PGb+c18W7CkJE/1MpEQVZN3CO4yYa84k0apvy4LMboKObn5lXddDQsjRsySLEmTg3IUvjs78q6AJeHxe/7T16tK9X4/QLGx8PX79xAPCK3UyodMm5URjiLeV33hyP6OjjXQltSRo7YEas/DpGPmvyMYa2gHCYhxYWtjNj1Rj3KQjvcR0ujjkD3Bgi7tRT9kGuHaUgoMDcsjA++65XIIgeU4R29L7m5nM+CzPbGefXZ8s79uW8YxEXhNEMPMaL3wWcspuRp5hr66Kh6x3xZkMut8Pe1L9l5H6kvjVlVUN88mOMt3hvHQ2IYuWlpswibdZ65WWdBSrCzc6Mz+Ti2rPjCzLoyjpeW+mKlNGSslhhqXf9ZVmAQv0Z+1dP+kjDTjbwMG7QS19zM9D+xjNtRL5n+FcH4nI+QDVJ8xaeB8aDLQ/kDmyWzcRM5wfV5CbUO7jkZcB2B/xFXoQjjAqtfW1Re+lHTlwrdcJzTBboFb/3jqvIyCJ861qtoR8M0CHn1/nMua0rJay3yK92eIWFJFCvVETykjTTX5pPxJhjyngSRZgTu4kw7rahboVnTlv7FiOxwIOUDbIw3vS1Jbwc6A9genHusHSF2ALNPfUDcvdXm/ZsTCjLnnpc5jvN8iufyRM2J/3CkpfaevgeorYaykxOVp5WfmpFppSOAdbrMQzPPQAAEABJREFU6+/EgBNlhj/5FL4HOm5qy0e7Hgb1NTf6tN935OCfSnATVxuQzv1+y4b2Fvwrr7CSKhPmatcg5ZvPLDa8FhgTX4H/KHaHqksbS/BI+cOsvtXRXpHj0Bo4sEvk4vhrDlihr8H3GvcqmPwyyAsFk/Envs7l8j1TKW1e7VmQTQO+zc9PL2wkfY2np+dwo2dCRvbtSkG2NYxnyrhCh8VxrQ2hfAZ8HEPKXFM+zUn22MJ+u49WG+PBBm55LvBeCs/xj58S1ln+sfZf5f5/lsb/43yr2PP5HGeMzyJCleru7/39fXy8/xj3t/dxs91G39h5RXk6TRoGjqOi1hKZaDkpvLDIfsSI/G9FXXC78NaI0nEJgCZcsw4MrIhV4RUDvMI5Y/hn2pyADLyWE0HXPgZmg46LyA/Qd0e54USpYozi8JTv8fGBHdqneHs9pCFKr2VyQuMEyKCHu8kqnscduBbo4oE6dqWhCRJyMj5h/O6M0oDzNWx7iYkgMHHCNMO/vEzQZtJ1Ar7jHK6DTIx1AanDmJhLp8n5/cf7uL+/i/3tDU6zxeCr4NmNlhYkghXIT8Mh3TgqOIrBxiLt+oxBz0ETNDwy0bjwVb6VMR8+fApPi5M+OinXAfkotxt20i3jzZZA3gLph/SJy3adWBjaxRsL11eKPApjZHd+gafHL1/DnWJ5A3xIq9cFGTrOBcCB07d58g+CEorlp5QM5CYIFsd06Ly1GrvdPjz1U58IOB44WfOk6YScDXzjuA2vTvIvL6/hxOqpXCk1/ENuXsULJmRZMtDIhzLfEJAGZCJ9ykr52bciD8e9qzOUZt9Wm93CXf5HbMh+nsTsCF4GNp8nEmZPdwxuBuks8JYDgZNX+DWgikOYtdX0nZ5rY+IP2rVv7dyhyl4999Dk+BmdJp3YFRYR9h9ai812jB20yJv6V3ddKZmMqgvlo5565FrBVWuNyr0whVE6gzejGKOty4/9LfZRPilfdcfGnexoGyN4t+C1nyeoX74+5P9i4Gm8di+41mra8sgkPsCjfjoMLa4f6dgA5wObkx84ybnj6omLcUYeMxFnk0GaKnRvSC7yhAR73RB7Wm3wUsMkbeT5hrKjbXez2rF4Vrs7cCL5kiVliG97AmIs0LbkQZ2ZzD1iZ8YWE9ADdu7fjnjg5PdA/LIfxoSvr0nPdr9NG/0I3UNrNkGP17rGPWzVuCD9pVQWCnOeoKQ8iRXSJw+tVm85hZ++w9ZuHad/W6RbfXrS7+mqvub9icWd8UjbkRcBXW0m4x4LlSN0eBrp8wlftY86GcctQ2bi4ZGEet1IUd9vxEN5N1bZd4OOPJXKBI8kmGkh3pDN49NDPD6+sFFGQT6OMTZ4mi7tjnVRIc4T9qvR7nZjmBh6r2zUgbFE27v2fb/Q2Le2xodWo3Rrov6OPbxLgAYGAuViWfEpNSo1UnS8JnRz8mZiaTnrP8wzjpmQizxO+PtMnFKG0jJx6u7/YOhbOodneCOWPr8c8m+HZOKvzJHRwhixyUsUOaBcSaBBfzRG3GCTvt2nDOXdpNirNqOfV/RfsA/tq+KbPl+LurSs/Un0emxFXPChvbrgWZAtVVEYq28KB/R8IaYU4uE+Pn76GB+Yt+/u79Nmd/iuJ9D6P6LCDpYsdA/xVWRfawvpMw46zjE9tBqvjDfK6n/U9ZzzlfjlvS8tvAdyHIn7R2KIuHrgbrC9DXG4JrwWJs3i2RArxNHBi20DfRuxw/lhgCblYByx73a/i5YL+xr2ldY9dVnPGOv0a6/CHBxvfeuzfwWH9PWtQie6Q6bahb6P8PJbi7BbxmppGejbVfsrcfObhdP7GR9aY4J4rjRuiEcjMWt3s48NVxcRXSkpZ/Fo787P2i7V0FCiC0oBNRWtVuLnQNmghz7bNe0Z+zUmOC74FMb45Tbj/mrTayzx3rjxgg0/PDzE58+/spl/DHnXHu/u/J+tlqwTnkW69B3hTW/ETk6Q103wyapYbewiA2nNWryglDC577lWaFcWllqH8CMd8m2bfPgnBfx7SV7NjepQM+f0hPvXz5/jyyXu5q8cE19OxIUzvOv+wpNnadGOdviY+cKoTYFfvs1/ttsxPnKC7yLyWva3+9Anr6VhF8KbiAMH4xpy8u9X+EaNG1G2qUf/1o8xUJt5YSH022+/xVc2gbRrebIov7XgCzLpYAiFpNSffbRDi3bicynKUjurSZc6kZ8BGTpceNqJB3oYj1+rKXgWDqUtzBmLylpH/MpNeJ6E3beGXkralvYsvyP+p1/JC934XmF5hXbgrnImhlz4EA+t9I2VF+gWhjLP2EOLtHKhvUbDl/fqhcW7tqbsdrt9OAekD99wv92HMXL1wQpg/BDcwlmL0NbS1xLXwyPtSNp3+NgGHTvevM15yXnOOcxRtbbckFDO0g4EaCs2ZZEn46jzvvo2vr9jZ/YdkNsd9PtmjnRvsC351E70p9/+9mva6IpvXVeoJ/NA5WxMM59Rz/5auPbv2BNzx9vba5yYyzDnpEc6HaO+jFldgVKKfBk35FWC8wr559TJQlzigQbt3Sr7qw9zInm2eC8v6h1kzIdrvHID+UzMY3h+5Tl9H/7Nm5wvjQOrHpaYPUBi80oZOdbDEK1DHLXHfochfPOksYklz1lfKzS21IGbQONmG+peejrsJxHzQ9xH52PnMvhWBm5QueHi/zD16UfmL/IsYZcokfDB+c4Y/wzF6aj8sVuEIJ83rP8+Mdf5t7yucaGIBz+ZwYGV5TynM6kHeZHnCd4nYGo/Xp1f7Z8yYPz1qx7MV/2fAbXFF+LTgXWI7aut38YNtj7gA512W1bbtu/CQRcsQCkyRf7iVKbHt2O+XeZawsMxbcn+xnvhOiaQjXai3zmn6FPa5wZ/Nn7KT24CwezAXLfH9+5ZV95//BDKRTjqRfkPtPfQJg7juz5gzFQPATI3be8+3IY+Jn9fv32LR8rT8zObQK/hOOWQfo4f3oAry81taPeu3W6obwO5L7Yu/BPy1YeUkfLTp/pq/CvRaov9HvvA76RR2H+IkGUKDOX9euX2X+b7T+cYG4uu+0f5dvmsQoYeh6aD9xramWDtFTWFBtZQosobUKLKHQmaFtusz4IzeC2gcLxJva8u+/qqV6pXWOM2r2g/Jy/rsxB1ND4dNB2XCS+DFRO4zwZ1+3UYd22rcenAGXhJ3h3nc60tKsYnfJ+FoYH69wV8I+RI3yMGewKugcBJVT57xhnce8Y6rpQalbra+jAhgTz8kGCEbApMGpQHnM2J7iqHFC+NLgY2OImOumey0dkqcA1Qk8GBYHUNQOJW7vJmu2WVw7p481nnEofFQCF9bl58+/YlfOVvSn4INFwNuitMIEILP3ksIYyAbvkQX99aDNAkby4QUybQJs93tx8JZMFE+MBp2JEENEfB/5KLWX+9bprBx+aB+IQxcgrtWOW+TmSRwbhvjarynYaur/nsmMrpHQ9JojxZfJC+UnrGVNgnuabSv+0DAdxFtFbz1dOrDWb/AAelwpOv3GfBTrXXrhQWK/CBzrmFN/g4HfOEVHt4p97ArJ0YtJ18XIi7++9i3LYM4MjnHRlbnFhcLElQ4hewDxZsZCYLMAnx78eoz9IVgu6Yk2ahr5OBeMSZ0qVO3dpm3+R1KYinREWGI34zNnwHnuRbWTuZ5njxQduJIk3adKuV04p94lMmwUf56kdKqnGKt0Vn9/cfCNB7AnVNXF0pOWaL/TpO2p+eHjkleGKCOEDWgl/U6GvLKyIHcuTYgm92peazuByrnLzmMz6tL0vztc5TENsclLxDt7wN8LxhY8JEycTA59qvNNovoNNxwoEovnPqOPWZcsAyyXZtd/PHvo7zavFefxL+MLSo4M1n5Ft7JRSZVOmv9q3wJo0Wn8UPCcm+14o8W+uxzTG07RmdmFC9svjQ1x0HkXyXUG/GpXfiwDVZU/fqdQP+azG29K2tss5rBQzWAmxu8rvyEvSpYczZ7bd5H37oesYOtVccCdoqpcFrY6JfwrhsmfAF2+VLOrQR/UDecRb6KtuJBfHMZgAFuJIwk3iJH+2DbdUNN/RfkJ1l5t44RnGABYCOUS9HEgj9YyI5M4aJF61hEiCwn4Vbk2/H2NaVAn+UVqPnnm/SpJ/ap6JH5W+9PFmnrPULcXrNBBjYwSd5riVMePpWw4TNXzOcSYpRFmouGSd+++0zG2NPea+MfP25iwoKqLrwtcJCxiSIA3NDI2ke0Ns/lh76HG9fgEeFUP3GOp8ByBemqbevYxswKuO6UuC9or8aHTQLo/brs+1MqMgdmUO7Ni/f56StxAo7+EAvP/0SXbjwTPwDKbZMP2sYk7BLTRlLw267z4074THi977Zf0ZU0Ow4WqR3A//KQLpKh5zod8ZeICSkWZgDPKkf9as67LvLODdGrQ3ZgJ9rxnJkIE32920A9eSvQPlckIUb66Nvi+A/woEgQYI1wh8rZ9x5Q+lKAUeN2ijgaLWmbMVBE7HuhY2AL+GvwRinnQOCD0P5ibTgVVvy7Tb5mvEz45p0edXH5bVDHjmAH4WiT9+YVLOYubu9jw1x1rpBGlqLEfqVX73QpV1oI3mtNWlutNnHssqGmAOeBfkmTdJGAV3YZ2iN24IusU3ulZmLajeQLW74uSmSsZqDj5wPsYmZ+JTxmqs8GRPc3M1yfF3jB75rm/zPxF3jr3Ev/TnWj/jsczi8sin1Rg5hdskBHHordJFUfd8+7zm/zqiPdhor9Cqfhj3Ji2Xg3hg54Gc+W9yk0i4Bh6lj2ShRubWLrCqyU7e2i+eZgx9jzxkrETcaje1+Hy6+Wu2Rc5fzoHjUieOZTpByoa2m3fQVG60VfDXUNaA4TFz9gIq1H32gxqbk6QyzyumEfKVDH52pE38HvwW6+WZf63y23Q0J5xLtS70Q9NLXjWUdctTfzDMH5LVgB10p5Bv75GFodbVt+nUFJHAhL+pFWpJ/aBBXpa82ebPdM34bbjS01mItlZyxRYVnQCSN0n/CBtZ5hDjPHC9c+RdeT1/HKkNjbG0VeZXv8lAO5knyUenbtxouerV3YQjLeWjGv3yu9qEUeLFN+1Q+CdAOFPFyyS/ayKv6kXMfYBU9zWm/5s8eCCiH4/Etnh4e48icLezsx48TmzsTdnnFLUxjVtLcKvnTLfPcHN++POSBlPLoShFlGIdzbkLg0qU9tb7hi7RDjLIX15X+Dt5apZ1rhUf5rHlfo1VKxodx1Sc4pOUdfetzHtY8vTzHw9NTPLLh+coBhzYGmgTvvXzo5+pN+r3Pgu/ab8SntuCQTp+Pbmrh/9L4j8XxwjOHmWmf4Q9RabKY5pLyUKbqUfohNcxLXbeYS2MEyKCufGhMXeR9T0dzY3Epi6G11YadF675IPIrpSLfIolZfNbW6tDy2VglbT4od9u9Ny4nv+Qe2p3z/Hcd0KFESboGYoxy2G430bi3Xprk2/zcnNTiXGadOk+63QgKSdlNl9kAABAASURBVCvf5+gCzJUG7uDPexUyITc3Ed+JBQxJfzorRNjqHNOVIBnKDSTldng+pFz7WpAJB5XMIw35FGAm77VG2kzBx+jTt0q/RtnGDfOMOi30kQ8ojFvmoPu7O+agXfhnBaxXZyfoWbApSZEe66+vFYlLmzP3U/9HNukcUyLQX8scQR1U6DJub9jIdaNVPTqWbvF3f8Cfl2ud9/9KpfzzmdX4OjZ9SkRH+Z8IyCkZjatMC9aIQmtOAjuMZ6gt3OX1JN9J8gbjc5LQsGzPAI/SNTCjwETAPHBC9eIuKgHVOvu4A6kh9hitJHRpCIXbgnEv4Rs3a9CcSBaOJGLH8LTIJGXGYQrjNuMWQxvD4DIzMRzZ1JmOMzACY28U2uo6ycjLgfYXguHh5S1eOLE0UB6ctAjsjpeEthvD3UvpPxEMDbwjfFt0Mvto+PJhWyO5Hxkz7rYpIyfKoBMiJLYRqIeG0+1jt9sjty2ylJ6Zk8UjPB5Igo7wO9N3ySJci+OlWflN8Ct9rdbYwbNy16mItSSmD/Hf/st/ia+ff0NOp9yoUW4G9YXo4rgMbHbmGdLCj7DlQzlW9FWBrTNPnOaKs281PnCyHFHDE7Pj8Z1h0g51DHxVrzj94XhiYwiZl4iRE1t35wcmD7pQDwUwUoBdKTAYazGe0QbE2pCRAZ0xQcCaCDpvwHYyd5xy97/99B5QKSvb5GMgIJukWAbsEnBy6GU9mUBvO5O57T60WRNBJ8gjOk9Y4jocc8NAe5PvN2zh8PwUz98ecrPDidQTQe3mRJu0nbCjI+VAOUordiJSRAB/3sEfdeuEMMUr9m9x8aC8tYXGaYk91ZWLiwmaHC+Nyj4XS+dYfxceWAXZmNxtsCNPnW/wO/1tQG5OZCYraSf09fkEXRP3/dDijs0dxwzIGu2hlzmLtLjB40nKn/74S9yxEBlakyzKEiO47u5uSYi3qbYXTgceSIyeOCGdkN11sik9doHCzwjVBNzJUNhOGCaEr88v8fD4FL514Zs/JmtOysrbq/apT+dEDM2Oc3yFXvWmnvva8J0GHTVLV0rUWqO1xjOSAzckEK4W/GpadQqs9AMmMXWhzQcfYWchNowkOb5VtNntMl4Iz+JmEIAzuZbOWf2ApgNnjk38LSrXCGNqSXq2+OcemxOu/eTPt9dc9EyTPhT50fqlZ0JPXqVdeWrL1xOUu7v7XIjs8I98RbnVMNloXKt0UPIKDXxJNNZ2/z7YDfFIPjp4DP9GGfFxYrPWfvrEjgnZX088gf8bSeL6dyNeNA9iaktZSL92vuqjxoIck150/8791dlst1jXlYjUPzIR2Axe7VEeLerackZfJ+LaCbm+MTe4yaqcfM5+AFcmuEDKK2JO3QpT0CY4GXuRTfIJYzO43Ny3j3NLq+gHGamfZVlyvHYgfuUv4MI4ZSgMx9xg827qvELT49NDnPB5SCUZLMxBh/iPf//3+Prrb/Hy8hQmgAMx6Axe5ah/K4ekry+hfKVRv3WDsQ1jqL9MjKDL+cO+JQnpmI6xbcYVny3cSJ9jHCucAXuXXg8XrJe3GQKv/CizheTTzbxX5tuMC+g46QImIBEPvR2Df5y9Qr8+qezdOKCbZIW4xaUvKB990ThSh5pxGBXRT9v/A9c/rPIVl7YRkf7qODdwh75SA2pwiqvwZKzwf30rpf7uZ2xaKVdxDci21QYc5IK8+taiUqRrAo72Io/qSvkDMpx/t8R9r84ZJvoQFvJhcSyMITYoQPeRF3gA/gBftdXs2/Ns3xdOfv/217/GZ3Sun0zE/NQzyNz08Y1IY5rxe16m7z7iwkO7V54dfcXjJQs41aexVR+3OKfLs3RviCHGduf6ocEztFQL98Z7535t1X4ZL4g3zrueytZWySmmcCPHv2c242Mwm/7sAka+KrDUqfo7oq8jPB3Nh7BpNxjWjZ0jcZRCuz5/wk+F6WZJnigzpzlv+WaFYxLGpa+8Z2GMul7SxgKbWcI5yr4pG+rN3dSzdCkb9aos7eN1HQ8HXYk2tNgRt1I2N/vQt4w18uN4CxZGbjWBi5wEgAxD3cRFbMlxKbOGTBtyQjZfH9zce4jD6wsb20dGRHziRP1Pf/pT7G/JG9QFsdQ529K3ln0qcVU/UI+WvjbwoFgccMH+jWHpl/BYUL60+Xx6m4gpMzpiDsaGZ2hQvl7P+CFdowB7pTtR5Q9Uhm3NGXdeWNgrc3MH45kyFV8pyIh8VDqND7ZVBjqfWKd9VegfqKvgoHvCNh6a+83QCvnJx0C/HXw7dktMVHbmYhvyDUtthXiFtKH5xMGB8nt+fCEffYpn6Hsj9mgz0iWS2moYBzbA3JD7DMRt+dQGpf+IrejLC7Lr6Vur8qwRXeRnBs8VFgSGffRvY4U+vspiwtVXvSsLy9U+Wq3M1cSRZLrk4Yv0vZL/PWL3v33+NXzTeb7owzchJuZrYUgAokFnR2xkYp4tkEAMdPMAm5cH7cq3WaTx6+cv5I4P5OPHkEesIv/3pOfXA7Y5hzQp2761UN+rfyy5GaUuulJC/ThPNPpYBmRSmBt69FapW/1/TDoEYpzRV47Qc2B98/T4Lb5++Ryfk5bH9GU6h5+JPsaxvMKvvnjieqJeWuR5t92HsX7cjeGi/4H8LQ9E4NmNG3M155jj2zHfoH99PeZG2gpjRr7YN0KbyBWUSYV+aZZW8Wq/6ltYZ3QrXRYkGykz+FTnKDRGbGWL3WjD5kJD22J7ys68c6HL4lDYK9HAo3yG1rL+ujFhh1prtgufxtSldmMMP8k78yYk03XJ/FhZjOA1L/5w/zGk39gv7/JNR3KlMYzHfW0Zc4xbxj55LiheXMYtY4V6V4deW9/Ce2GcyDF88/tIHA6MybHKVv89rwQlPdKp3Iy73rukM69w7hjgV71ZhF+6Gl4tI/7m37RyXXt39zHlqZzNzcX3y88/xZ+Jdx8/fYgtG13SpB9IjzFY/1Rnykh5yb80ps1hD0d8d2Id6LOakIZrWfGPYU7qXOV/UmCbOGA1L//KPzCRfzb7OsyKs+MiAWeybIOAE/uq9Mm4FENtJF8YaikZuFz4atwmAicdOx1GlVsiHbCvFado61iM3ECWwDRkis6pI2m4lb462dXINYx2MWQhamQzwaFBR2PisT9YSBaXeAf/O057BiaIwzZhFwKHVRNtOpD9hQurTACFANBixMj3+x3Gvs26CQPWqb58/cruPeXbVyayBxL+l+TFV+VuSLKEL03CnkGS9ziAcsvTQSZ08ZygTVkpJ51FpzFw6GwVXkaSii0BdrvfJw1j8tYiJ7SC42afMew3brkiE/lTJgZqTz5P8Cd+yEC88MVp1cgGTGW8NHSlKBZiN8EMupxYgp4DsGx/Z6J14lT+ysf6LYnzdrtLGVlnP/n+0x//FPf3d9AzArMkTOlpTVoL/fvY7jexu93ngjX4yL///fIEncIy2InLxOCRzRV3vLFExo5xe3uHHPYEWGRQguAe1DfqtnF3f58baAN0V+wFAuCiUCoFiSKAtF2C5zOLNicVbfQdvGdsxzLb52qrwDfwaBur7US+RXQLf9qechKGfiDdrfXQMkRtVdTgFIAluKcg5wpdQ2s5EWyYrLzvqMsByMKruhOndqDcnYAWdODVLsIY2YzoW6O78B0R6UfSJS3y4euw2tWJSUM4Z3R7hHeLfAnLfspa2G8kHd/YHPzV/74S+7behekNutYW1c8J+z8Bp3QRIxOeycnIpNHDm/2Vr9fa96kTZSWtwUdZqc9HfYYkQV+QR/lpfYuc+JBFV0rKiyFRKvcXO9WGtWX97y//8Zf48vlznp5Jl/SLVz1Jo5OeZSZZEY4Tr39Y8Q4/0k4bshOvfqofONak6D37R7RaoUHZrveNRUHKldPKiRMu9eP4rtCHmKjvJj+Mx4REmeN74AyM3aAvLIBE7wCpbuDW2CBXF24Luj1gj08PT8SRt0t7CWkcxy0LmVvsfQxjW0EW0pHXwKaZ2d85gTduiP+ZxYnJl7L2qszE4x8XNzbd4Xc78EJ1brJ9/fY5fiX5U1bKDpBpU8rEe+UhfVrYhtjjeF+lviEm9Q37gz91tIE/601+Pvz4ER+/Dd80UEZ9q8mrmxLS/k7MO0Dn729jVGLnyl8FpvYijZa+NZhc45J2e8T+1Le6kre0a4gTblcKtAcfucthKUt166kYDeEiwL6WfGZMhYeOIcKbgH9gQWIRl7auXEr2UyeVeQ7b4Fnb9Y3Qhn7V1Yzu3Wjw8KHS/sOnH/CBPYREaPefkbPJoKd+bvKqL5O37yehK0HRRQm/WXBU6Zc2eVan3758iTfk56bCSlcN9cWoENbMxoh0GFel3z7GGUgiHs/hSbTx9Ar3RPxL+Pi1JGiz6jQYYP1EvTC6ckmiocl+lg6kA/zv0H/Pg7LKMcx1J+LJRLKvvuyrjeyxm+12mzJRn8ZhY7AVaI/LEqf0sSO0Rqgb4ZmAOm8qNxe1rxzOeMDj3GCMW+tfQrt/Q38uLF/YeBB3Jps4pXDEmTEKn+tKib414mYNP/Y1HtbaEq+4C30YmnYkb96v7JfoOuSO7di/Z8xIrrC7uQmv2nBu0AzA6tkQZaAnstKmrwqjthol4xtytQIiamuhPXlVp1Tll+FJgzrD5akr4cJ9GFoMbBZK5xme5HVmLuswnipt4C498AGQbeoyImqrxJVt+EfljWXPTy8sWrEN6Jjpox+4gFCe/mqE8PXnVitmYSlgiOigvy8lKvWVq/3owLdEZI/1ZymMoY9+MhLT7C9e+aFj2q913gdDay1J3z0HErfM+XtysNpaurHj9DXLOh5awO04edTH3HxKXcO3hqSNHLDH1L11IDJ2vDE3an/6yysL/BwD/3kYgBxX+JHxVzqkX/zG+wk/k+Ydc4p0brZj6Ev+jaUvzHEu1KRxIt7p8y5gHXfC37S1E/FCGhA5pJdIO4JHF4Eom+9CXUncxkKLdjVga1258MzI4COd4rJM4PNZ2mzWHibmfTe81a34bDd+nYh3vmVhPqmmbJd3f80HAuhqcKUFfD06KQU9oh++6HitV+faiG/GKPsT/JkbMRjK6AmIM7Z5gi7psH2C96QBXShz/5SCevhe2CxwU9Lir+FOwLyOASi4gQtN3EDmHMp1Yh5UN9KjLL0SUNhEm8L57fn5gI0fY0a/R/SubVv0SelWHj0wu1rTrrta8iofkCnaKPzzRtnuOVj74Ycf409//lN8/OETsX6L7zZIUmfO29vwgCDzmr5SXxWYw7NoS//Dr6km7BJdoR8IldMbNqtc3Tx1Y8V8XjrlAbGGdJTO+DKHc9tmtw03g+S9lJqHEQgoFuRfokSFDvM2N+s8zJNufy349o4F/Z6xrZPdlJH6SbtAJuKb0Zm2lHBahdcaA/ZakZexqivQ3ZXoIiJjQd+4W2PPO/jNPzN2wZtI9NUTNpF46NmAZWwQZoFW8V31STNsLJG/ls3cos0uANHOhF3oIK2ZiCyVAAAQAElEQVR9bczPK17HqvdXD2k5WHwHV4EX/fUGnx2YswARzsPanTxKC6DCfh38ePDQy1+rUbkOCR9d9lAIUvt7aKmO9G/HQnoYc/XjLGy06v/q8PHxgbn78N2ntU/HGMvtK3wghzpW19qltu34E76qDz9xsOpmlbjl8YQt2zf7MXdaL0x5qNiwV5/NNeRVHfosv9ZdxxlcHWu9PmEcky99RF05JvUHg1dd7fc3rMnuwwOFu9v7XH/ZdsXpGO+1VWOdbY7xivjwzSO+ecQ+sd9S0F1NHxGf8tRPtRt1fZVV/It+lNc/lXX9lC1dcLJgQencoAMSNBwwE2QmFY1FBbe+RhtwDDoZuI4XY3WCVZE6s866wkTHwEsnuYxrlbEUA4nwAmMYcDY3fwYCg7/ze2awBqoRdrVG31o6ZYk/ZHCwrW8tnavVBgiCD8HeiWNiAtGoOujraXNhW4EBQ+GbGvYptK3fEgYTjXRPoLAYmKRLOL7V8Jnd8s8slr9+/RIPOKTyEN7NzV24A90qu/7gXvleFzAGmQMLPRPYE8FUXLYfkaNtbySuR4pt8lIIMhuC1I7AfLPdZ0Lk8wCPPfC7UtJhrNuRfJggmHRKh+Ol1cRG+Oop+NTah31MJCow5MlCUwZ9A4pjUU+YcHUFGZoIwcs7QRyhhhOMAdQibsfP9PHtCDeAfBtoQ5KnloUrreqjihvak5fdPja7neDCZPM4vXGdGILswXlG19LtRps8GKjFdXeLHJCHSXIOpu8ATHm/u7vlJGIb6k2axJ1X+hiA1P8JOzB4Hjit9b/e9l7dK58F/gw2M7oxCUp74IfjlAmUxYbFi6ewfbucGnAaepxOaYcjurLIq/ZZMvhCBfiltXKttYWB3jIAwwlZGrsCIrtauJeeTFYJ6CZj0iMP9pU/J6+K/uge64IuQn0lTOrlw4RXu1K+wprh78juu0V+pAnH8UtZcvH0G5sqn3/9W2jX9pGfLboaWk39aOcuusQrrg16Vi/CctIyYM/zORq87ZkcnBhsF5Zj/VsJX78+5qnXdWLRznvg9xWf7ZEy/GMImGAJ40EPP8FnxgaP+MoD/vaXv/4lXFC/+IYRdcJPOWCHToYmTi64nNwYGk6w2ufu5ja2lAH69HF/DaRyjwDy5EQc9u9bIxEr3qZc7eeDGyLCNqZJl/owhpwudqWMk3w621ahvbaa8qCKDSASUGy7Uu/G2cDm2QzNeRLHaaj+r62X0kWtLWPZDvlr732r6e9d+V1G8q39yqtvN7gQfibGKGvvT8jME5UbFlJ3JHnGJ+FJy4EFsnpW3yYWxmfru1IST/AxhhgTlE9joXmD7O5u7vGzfWjDhb4mnt5n28f7+Pjhx/D30Y0z0px8sNnZKOpTfl1cntQbm63C0GfsO7QWbioaQ5WPYxfoUC9H/GzipHWe31NX8p40I8+uBCZYsmA4jFArC2s/RtO+JhB2uvSjE72zf8VPHZA4oOmoTx/fVl0RC8Qj/K6s8s/+VEzo/J2ifesHbh4cGXcgtlT0+/NPP4cL10BGD0+P+WaI/ngCpvI+GusZr2+KQ71nkRjoy/vzyoc6ONFXuX17+Jq+6hjMJFxg6EMYLGqacxF6PB7yzTZ5KuAfhiagjPF04otEkItw5cOiXkRd4FPZeG+98c86+ZBH519h+mwffX2DHfuciTk2p25f3aRBnurL/iP61/aM1RCAfE/xgqykFVJgd+E0eMk4Y2wQdgct0uizvL9wAn84vLJRCn8kvs7dyvSFOt/A1O4teQ/sGVnDqaBAOcP/FBP0aTfSlPEXXdkheYWQodXoW0OcFWOxBQjUK2+LNYg0HN/3NeVfGbPd7sP/ZdRr2gT8+kZqV5xDia/qBHmIRxgVvBbhwHziUpfqSn8yPtnPuKYM1jLl6b/1fY5vIQyIhb8Fv4BW+AtNvYM2cKtL7eCdBZAw6BGFtg0680TYNuXqFSAcmk2ZlL+8PKecJ3I58W3YAK6tRal/oNS1FHBAx0oL9z5TSpYCWSX7SeNQG/GshbmKz9rSAuPyn+NbRQYl/PR9YyNtGx+IJ3ce7LDYto96005Th/PfJRf4JYThOOdJbc/NQe3CTVNjsvevF387E2/tu+R8eMQOKbn5o00d0kZsU1Yzerev+vjEhq56VU764jv+aOzzTYN7cg9jlvPNI3H8gbxQ21bX9vVqLnxCllOWCTwz9M+CT76NjQ359sjJSvF0yFHcwh5329ikTSH7As9hsSeuTZiz/4SOZ2zeWueMWtfNgYnYeSSu2YeucYZ3+zqXK6M+Y+DCYSl0kd/P2JByRj2JRfn+35WuQAPFjR03vJyDvFfmhC7JEETapXTpr8Y74WcjrcrGGKDfZsFP8oq+DviL90dk5pir/8mXNBeAqCflarEPwgzbLfZ3rDAOzIvmD/I1Ae9grCZuvIBHe5GugBf1YEl+gY900RNrIJBlHX3U0w1rg0+fPsaf//xv8SO2YX4xNHwAWY7oyXlsuOhT263UI62E6N9xGtg43wNjS07Z6JcN/Cj0k4cJPR6QhXHv29ND5kxuHi/oTp4hKmrfILnkf1iBokL7dNNCPOWSS7nwVg6219pig9/f3d3FJzavtOkff/gpPnKoud/fhDYDCaEsHNOqthbo7xziFaf0DcDpW4taae8K5IrRy+W+UI+c0tbwIecQfYlbQVzKcvEBZVvCNdluO4Y0SuspbXlO/oqwGKx+J/xO2tSLcjAm0ClqX8OxKyURbha5OfNInvPCvDEjzx56R/hXN75RKoxX5intIeFgj/JvEadFHgf4HeC3UcRzxWHO64GPPp/2Z2yBacf1rYV5ugdf5o2+Fer/VmkcGrGPcbdPOUiDsb6vyJMx4pZW4Rm3TvBrOTLf6cNPr6/ErBNjlR/z2aXdPsqHBkBAITKrwJQW5XXCl7QlZUaHzBPegHnFYR8PlU7IycMW6X3C7vQd/dl2+RV+rTW22K3rsTtin8W5JH2AdVCfNiyWQDXQwq3yHbD5m9vblAstcTwdw816D67oQt/qhTloTvrUy+zf8lj+nvX/yj/wrH8u+xpORAfSEiYhi1uEPpXV0Vr1WtllriiOPjgozVFRvgG0YXw6skap0Vk0IvtYLziDwtW40vcwWoPQzXYfJhuC9PTvwA6uhqjz6zAuJvwfrX78+Zf4+Zc/xXbcA7asCT93fWtpZBuMtNWRmiDxm/K/Ana8Drfyx5OTHcVkRJpv9tsYMWKdfRAOpSsFklEB13HcxMePH0jub+C7i8auuQ6hYz8y8bvTK897cN/e3ocn48KSd+t17uDTJ6wRXNtwvBjssxj4OM3w1OqNyUm5mBh+pzeDzAI9UMy9u9w68TuBYGFysP9aFgL5HP4qk5OycOEAXC2cKHYEW/kzCEi78Eth4wqhOwEkTORivXTNBAbrl8uiTZorsqH7+toqOvINBOk2EesKTEZJZyYmZsBwUbhAnKc6T4+PTABLWPfx/lPck+gJ36TEkcJXble5BOOsN2FxIjegOXFL+zNB3D8uZsA/IoeJCd52/46TC2GDmQtjFAYde/T3Cf3dorsW6nyoTKR1DT7yLY4tNrhFh9rKjJy1P5OcZ99eIZlQrvJVyh9yo6Igu1KKKCB1WT0HmPLgBoL8yLv27M76w7eHePz2lK9BO4EcmKgm5C2Pwjlz44S/0jMFkLGVMTpg0pQBUvuwXRuQz1cSWW3MdvGVC03qT5l4FbZtntp/QOY77EBc1u1JSPa3Nykjfc0J4/D6kjqUD/uckYV6dgPmGyed3y6nGuKF/ai1yyIN6tOJSd8XbxsHZG57i91+G24qaE/+wc+vX76mPNSntqasTLAd5+TxwoLur3/7NSaS2R9/+jF++vGn1OOIjtSD/Ps79coi+UROjtVstAvHPiDznHCQcweBAxOSC1JPL/wj1L766kQmXaWmAceCTwlPWx+wd1Y1jIQ65CBf8kdFNGDd3u7x93tOxsYIhms36shF+xGbVIatVmykkLRN8U6ybYJwSwJ2z2LHq/JvFT/U33Au5S1+bnPcdVIXp4mV/GmjfW3QQMlrTVsZgOPY6fSGjz4T/17jlL/eVdDxFh+4icQnXyAwEX/GttWBCWjwkW4TUP3Los49HXJOwNBDf7Vee3j8+gAe/PqE/WMMtbQwYXI+GKBrg65862lk4xBmiMkzi82Jcgzjk7xoDzNy0e7UpXbl2wc/fvwxfv7h5/iBxFU7VR+l1Aj0lHqGVvuaoAjbuq4UbmuUjnnq0k990jVqpZ726ADRatqjOrj/4UPKZGQOiCh2jVIqsqWQuMmPsAvw+tZis9vm24x3JDa3+7vYkkjLnzxv4POW+o/Et1v8Sn3pVw1ZSL/AT9jiKzL3dPDb4+dQttqobxgoX23RRFJ8jUX4dr/FvlqSpt2r3yzszEjnZjeGib0b8SZmC0J98BQUP3aB6mGKi8rzRd8PbE5NbKw17HfGpo1xX9hk+vb1K3yXtKMNeKvykmDGiU85u7gwFnuyaEw3bkaU3EAckI0wR3xeeZk8il8daa/Wb2lTFtr4RNz2xPOdKygi4SIXr+IT1n5/nz7vf8X76eefQp/1RPeeDc4fPn7CpvfI/zb+/G//Kf74b3/Gvm8xjwapS+g3ezYS7tDHjqRVPbphlfSUYOwWHa991ZNzWPCR9uQdW1GWE375hn2e3ic2rOZIP6DNfhZmXfzskBvUv/721/hKjNTnjDPqTtsQjnyJGxShbnMsc+sVr3ZpnX3czD88H7CNI/FvxansnR8e0S2JTxi7lMeHDx/hlfgBfc/Myfpm+hG6Fd679ka985ht6uL+48f4+aef4tPHH7CtMce3NkgavjlRjrnpKM0LGy/KY8AelJM2g6FkviUN6t16hI4lBPlhSXuoQw1tz749Y1ttuegbsBP5Dz5nDjyk7/0MjxiBereI48yztrXawR7d7ih7NpS2iTtpwoZv0O+GOCPMtwmZsfjTT0ZtGFxRaupN4kZ8vFHnWOWgfCBj/ZaCWJfk3Tl7YrFi+waftgzg8vmMf620RehXH8j5fvnlz3FLHJB2F/GPLKQm4r+A1f9W+oDPUGhZEEmBh0Y+NIeLr3fmnIBAZaHPTOgs5YncTvjHt4eHME57L5+77Rh39/fo7z5u72+JX1vkMqbvbqE3yFH0r5nDmRn7PUKLNpH5ETmm+dMrOZT2Yj5ekNEV/yMbWh7E+WtPzg+1ojdg7rb7UG7yWFtFlyO+ho7hq1K6UsL52zg4tBZDbaGsV/73SduIHPboa3uBFXwWeBcmt1H4Ib497cbRT9jph/uPGW9rreRAM/4wZax4IX96ePjGpvIDG5cvlEPKs5Qa9lVXWaLkc+NAMvjMHCgojxNyFe+Mn6RfobO/XA7DnrChibyc7oiloIol/SH98u0QLmR9S0MTtRjDf/3tc/z6269hXmN8tH53s03c+oe6NV6K07YZvaRO4EM5+1xKZW0zhvxvxz3yXW1yxh7cTHOeu3enmQAAEABJREFUENe3Jw4F8Ol39fr2Qpx4Yh5+QT7HlPt2t48dpSuFtpd4JPd+fX7OX/98h++JIkz1c7PdxkhplbkVhtXfyJpnu9/HDaW/1CMENoam0C8OxCDnf3MDcwft/du3B3znYLeMKc77A3agvTqviW+CXq+giYA2r9JiTmsfcau7rmgJdKGDOtSfjbvf5xTod+5QFsbD58eXcG2gLRtn9sR933oy5n/7surlFTmtuJ0batpjwkb/yt950OIB9KKjoiRtQ13Kp75yAm+rNe16wj7kXR0aW38lV/V6oo90JD/0reQNqXNinWy5/vpG7vsZe7HIh5xe45F2oEyCz36/C984++GHT6zhtpQxcasTi/TTDZlDMfSaN4tbPoVh0fZ8NpYfLvOr9+Yg0m68Ef+YsXEM5S/cM/Bslx+fh9rCzTTtXl1/hoevFNddiquLkvaqzIWR9AUf4NhOM+3IbmjhZlxfakibsukKsaPQl6/PM2PEKRyq/h/9/n8V+EUc/1zy0EMidJJTaV0p0fclNGINtPIcfNBPuFHHbfQYRsXRW6vqOCfR5RLU7a4ihZWKZaPDXUfvHSu8IceOPBJocRIdWSfRkMWjcZZSow4bku9dePKcCXIgIjsQHYRT62pcHVeDi8H2eDzl6Qc99cd/cBQdBsgQWDnpHmqDD3BUeACXoIVhQNIxnIy8yosFYuPIDusjwdsJfyaINBIOJ2Z3ezV+kPEVz1ocI21DqxmklaewID90hBMBZSJ4KBvpXZ15yjbvpekMHvvMTB46tX2Fa39lTGe+MxtB4pQ/eJJH+GvIucKfQVjaxX2lc52cwKU8AThzFb71iZs6+1//EFgGPhKJN4oBAkYRV00Zhn+YGGL7tsqUoTlpO3lK70D9DRPLhknHsQYZ+whfmXi/4kVlCMfddPsd2b2+0n4gkD0/vZB4H+NEve0pFyaYtc9b4hTmBnwm4+IbSOLEr732yAXwmTQgrUzIXJynTCDCxN9fVXsB1xFdTyQOVIcytDgepq1yb1NhZ/IrfMt3OOj0iJxeKIfjS9pN0sqknnIDwqq/JWm2TTkl7Zs1INtPfZgY2u4GnxtU0qWfAGLFX0vSF3zkqbI501qfdcrWt7mEq711pcDzmjTaR/jCdAJU/9q7NtNBnDhfSAwfSUQfH54yGVIv8q8sTfIK8E4XG9Y+K7S4kK+1hXAaftZjf/J2Qk8mcE68E/JR3/LoJC/dmF/q5ZVTaQ8D7lnw6YO7/ZbkosFd5N+00g6Uif2zkh9nHOGY8J9D3b0h93fooilqq0xiI3FkBI6lwUKlxPeP+H2Q1tpVbq3BUpCDd8oJVhnfMsnytNbFDh3TYCdwKUdlrGwq/Csbx1msuyHBdRPqjkTFRMk6xyublAHx8wxTBT9ybCnS4cmcFLCAoLPy7ZGnV/t471VZujh3Q8U3hdYJPqC3ZgKhXo2X4tKOjsTII/KStuCTcZPTY232Fdm58Hhlo9E4YB+TtQNxzzcj3TD0V7vUXdKoYII4Dpzg6omlC7jNuMU3KrEYHtB36hz+HGfRhk/Uu4Ho80AsNYG7+3AbnrZviBVDa8SXwn4cigC29J/wIW0VwfNFR8JE//YQv2TYz+dWW4513vK01Djt5t8dCxLjkQtG5ecYi4vXAfl22HE+w1vta+hDbbMLkyHpMrYMxJXS1XBBuGnbsE6exW1x03tDgtUVZGMMZ1PuhbjiYuuVmHBC/voTHEQBnwupxMm946yzTdswCfaa7X0JY5aycl7c7bZWs0l3IBk/5gm/PJVSs179TehbK9InhXkEt7o+EuPsVOHZWOE4nwPhXe+5RT3zJU7N3K+2WIDvmKHVtLGOZ3W6aMeUCswRGY3YgffWn9D3CZyr/y5sDk7APabfKzPteYPMbvAR9bTb3QB7i4xHcoB95MIfOxkoN3f3oQzMC1rDn8HXsBf1k3riXl7l/4zNBJ+Bfj3ydWPFIk6qkX9NO+nKuvjSn7RXx85s2GQ/7KwytgIDw0vaPXV+YuFojNcm9ekBnqUvgGWdY6Uj5Zl1c7gBumCzaa/U2UfZuFg3Prrwm4gpM3O+hy36nP13u31Y5Fl7eaePOjQfkV7hdAV7Q/7Go2fs7RV/Vq53bIhZtBdpsbTWQp4c53hhzWwUiss8SP0akyzagbaunesTiEPRUQqsXktd76kNBijrUmokrIAuBCGutGd0Yrz02SIOh1n61mLDPKguLc4jiZNG/XjYQDd6KMCe4fWIXdGUBycuMrqChi4EVvp9LxVaWgv5gtDUueNmxlvUu/UN+PIqTtsXcEijIEspsdmNcf/hPjZsygQfxx6In9q1OtWGLfZVlsZRukUFvzjMd4VnuzZ2Qo9uiCsXzWKCnic2bQ/ob8IGcuzQYgveEX/fUZRPg07xSIewpR3W7Z5+qmyM7cJTtwd8z6s0lPDfKidpN7a/MPdqd9pLxvDNFpCV/BKfLzU8lL3KjgbwoFNPlkBaaLet49q3FtKlnXrVZkb8Wn4tDMyv99KtHWa/G3ycIn/6kbKc4V8ZWSZs80ju53VCRrYpR21YWFmQsTBr1UYo5EMlf4Ngzjgj7yfGTsji8PIWL0/P60YSsIWFeqNAnfficO47gdMivjOxXH2+sJn2wCb6A/nRExtJr+jK+h68+uZsP21cowGe33fsaELXR3ALWxzSrJyMGRviWgf99p0Zp1294b8Zq7Uv4rZwpekAPmOF8ITRN3jth1yLvbJR5IHb4ZVcGV5TdhdaeuCr24H+6guXjILOPMBUB9rXavdpuczfC4eDE3n3Id9QEq/59gG6XrAX9SEfFbjOk9LSRZEFbJC5H7z5QBXfrHu/0KR+s79Cp5Nwfi+rvpSBOjNenxjnGiA3M8lP5EsYtbYY6ki+MwIl4gHfeXh4ZHNsIk/Hdi9x2/VaqQUXWzJ+K78jG8hXXSgL8WsbTxxGqqcFnfXwpo3aJk79Sr5fiP1vx0P4Bj+elHJUDj30pPTQofSpM3Nf+z+RU8uHIuoKPkgRnrCVxZa858cff8i5TZwVPQ2U2moU+LCPMAvCtCTDcCR+0a14ecL+Znxnwq7X65TrEGPlOzbYlYK8WoijAbvCo7A89JZHKAvrBuod/wzdT9j6C2swdZIoGSA9xlxzIeM8Veg4JQmLJbSloWKbtSIf4gV00YG2yPjreJ///nf0BE0+W+Jf8INK/9lcYy5mx5wsdqik1j7aoLIsa+A/4nQGHHeBDXAqZ2QiyiBNUNc5pHpoNYP+yKQhDAPYG0HiEScxCXFy61GwwU4YTmyvLCoeMawJHBUD+fGHH+LTDx/DCWNi1/0//o//Ev/xX/9b/PUv/0FiO6fBalongsqaJB3j+DYR9ObQ+IQbfI4ESpMfr1fH0qAXnHlirEmVRn7GY4Qjf+84BUPDiaq15i12uYT9DocTpw6v+dwqEyHt4jJAyJs7xsIaSXav43USEzdl8A5eg+OOBM5F4A654Q0ErRomySf4d4fVU5hvOJkwr/SkXpCb+OShRKApf5RQZgZzcY7bMUaCh/fqRL6Vqycd8hB8rDdpsM9Aour4az/pnQgY6i2LckImLiZzoYKsABFOGn1rqQsXVNqBvw4ywNM7E6V0qwtht1bRCxQvkQF3YuJTZtIlTeI2CZzBO6GzU5aJRcEa/LW3mYCR/cBvP/sT3hBfSf4r+pCfH9kx9/SoryUDv3ZnP5PeDQlTGyoncSvcmy2JNOUEfyf4FMYG+vfU1VbDz+IuBDgrCYQ6kj95T5oYs6BT+1lnkGtsdtSGXCr2YUG+W2GymLnnROtHTrY+Yd8GeHWJSLCtBV4nwCzhgnEgAbDN4LqAewDeDptS78prQk5ebXPSUGcMTl1sttvwZFIfuuek0HqD9r//t/8ef/v8awZ/Fxj6nBPfNJ3AP4NqwZ5KtFpDGDds1LmwuuO6RR40QuOR8QeuU+pzT/2PnM7f3O5XGKmjQCc1RniQR31IP/OPPUuvvLjw3iMP2+nNgnXKjSUT4ore7tn0+c//+T/HD58+sqE5ZWImD/qQehemNu51gfJXkrC1bQk3Vv785z+HsFNO0GTSoLy0YU9zPL34j7/8Nf5GPPkbV2ErwwrvA3RrL76V4Wmw+jWObVyI0Cb92lDfai40jGf2qYw1Xt0jc+V1tf2e+uCj/RI4YLeEdFd0SnUMtcUNslDfE/6vnB1jf5N2n5XbCZ+x2Od0sdeJ/vqRccJy4KRLna7+c8T+j+HJuHHN64RfzdiOtht8KqfF+oy0I8aorcZ2v0vZ7YgjW2xOfRi/jM8uMLXXcRxCe9xdYnytlzni7RiehHk659tCmG4ou4wPwBvwBfkMmBIOhpK+m7C2e+aNLVUuvmeSzbVAJrGmQNuYbfJmLJN35SFv8u7r2a8kg56q2Ud9l4joW0t7LrUQe47xfQOl4E1sotAlv8o4EMJi4TDihG+rf+efbDtHvDEXvT4/hhva2ksOtP955jT/mH8jTllJkzrWzj+yQHSjUL6t0+7HlGuFnzXGdKWk//j3gzxxNDk0sRaOc8I7elZvxuOkBcSFAgBMCooRtG+4rFUFmdIKTGXhfB189vjxL7/8KT7iW63VMJZZ9/Mvv4RFuCam+pF2p3762nIOdsPFha4bTdubbbS20i09SRf0IQZiR0vc8oqK8Y/Cxl1NHWjTWR98AA7JihsWCrGkMq7lPT9S9/KuLL9+eYgvf/1LKBv50d+CzxkAxrD/43//3+K//pf/Sgw5pv38/Mc/xY7Fo/x4Wq+/50KIHMRYOaHXZ+KFRd/5bielslFZQI/sgO94C7cXGc/Yz5Q+tSGeO8c07Lki59vb+/j5h5/i559/Sb/QHt1Md8FiTDCRd0zC4sfCnKFOJ3xx5YfY24EbP6pVOSAa+LPdhYV5hXbAUOxkyZP4x69f4/Nvv+bfmVDWzhtb6HIeKtBUgWV98sez+tYPe+CfkIFvn+jTyqDSd8Qmb7AR40FBFpUcsJZOV02ZDPiRCb4ykWbhQmXoV9JlTDkRl2Z4yoM+Nsy0j3fq1GUW4o/yF8a1TLSfsB9lJZweWjAP+JzSDtJfrUAe2njOJeSLnvwba6RjaDV/hezHn34QRM4lCc9xWQOl3MvXgM6c950ndvstNjMmf10pYUy2SENaATjn9wl5XwpxIXmnTlvUtvKtL3hQbtqDsbFVbImiHuL6AX/yjOyNHVmYm8S3QW+1tuz5Ru6k/WQM1WZZuE1Zjmnjbuwbf3wjRLtww8iBtS/RyD2c+3/66Ufy50/xgXwjCxvd2+02pK+Bp8Kr/uo4JMNFbktUcpyGnuVlZK6r8tAV8uol52H1FHwK43sKt+hp5iDuiMw5lINeY/IJHpS//Non58JSE5V1jhePBzvGyB12Z65xc7MPN9+d47VR47xycFNFPUuPMUv+/u3f/hw//PRzfCSf8m1BaRZ2RIHPFjfwm7CZd8SlHHyb0KvPh8OBXP6J3OIt2tjHT8TBP/3pz/HLLz/n/E/QHKgAABAASURBVBd8jBcSLV7HDMiGamLARB6ETWC313Z5UqZHeDePca6YOPS2vz6pntVxj0z72pLG1AcwhV2pt68FUyEmFuJmjVrRDV99SRj3Hz/EDnkFfCZcxq3jS9qHcfLb5y/Mwy/oZiF2zelHM7Z2hSut6sjYok6V7Vomxlz6Y6cLPowLyCKL9IjugmvEXsdxG+YH4i6FOAHzwnAd5a/mC/fM4FIqvNZwjDyWKInDvgXeGrKwHidMO3Oc+n5mY+vx5SHM7U7kPsLqS8FfW2i/R2KJdqKd3pA/+UbkROzxD3f/+re/hvOo9tDMVXb7cH3igYmHwgMy38gDsaBV6Wvrm1fYTAFH8Mkr94ge+hs5xBjS2JVCvraPT/iWvxb46ceP8SOxX514aLhBLne34AOWuc8ADg8JhSeve2KOvmgBVK5njZFJK3RZ75zR15a5yqoD5gfkluuLvkWjCLPlxu8WmVDA57jddh9397f4/j31Y1TgNOCOyGGE54Zf+6xPwiY88YWQgT4baNcHlVWtJZtVvro6nSZsCTroqx0KQ/uDrOynr5xOx5iJjfKSlYCQ7zQPKtQhQPgu2OSS+tYmoSDBaBt/oN+/+hex/ZNFoBZIcK9Yu1JI3Hrs/UrKEgvO5eR+NVZ3t00ISqnZT0V35dIfeBqB5Uwg0YBmnFgH9TnopnM4hriRAWEimNq/AM/F1sBkJg6d/+Hrl3j4+o2A/RIaZMVpNRYsCbpmAjIF+AuJlUZpe2UyE7Z1DAr7F2DrELbbdgLndaIymJjECFO6+tqQQeURZgBQcYgrezyuX5qk2bHy6JUBEfAnDAQDGmRHIOQmx0iHctOJ7SgNir4rhYX1MXk8uMvPae18kbl9pHM2iMOj12uRZmkQV5G/LGABnghtz7HACoiQru+ls5+9bInUQ8KiSl5MUg3oJ4KtV5O35BO+6bJ+xUNR7gMyK9xL2woHQdDLeycwF+LSYrn2sT9d8nvtN8OjdCO5rLePAcsr4BVb1l9/WG9Q2jDZm+SqY1glYZ9j3cm+BK5amcgosfJdW0VsJeVuQiZ+gVf6FeQo9RY6MenQN+sZK+KrDOjAN7RV6QgI9N5rVwo2RGktBovBl40Ebb8DfoLANuQ15QrfXawfaVFGJ/xHuLU5UdWQz1bHMABbbHtnnKO8d3Ks0Lll0tswKVg3ob8nTkOObGD6rI2Kb5WzsoFraLWtKyXkB0GFz1mq0INhf08bUZfWD0woN7ubMPG0R/LDjb7St5XnHlrkT3taVArQpc/6oQEYZLbr/9IEJTEC90NupGwZsSTOCTkIX7yeUu3o08Ahv8Jd2yLG3Rh3dx/Wya/UlQdogvicbPWlI/Jwo+SK0/HC7dPHK4xG9nWj8oTfoCIhJKzobF4uJ2JzaDfaM40hPRsmUZOLWmt0lAINDj6joyuNpQMHlWcAr3U8c6OMpMOxMA7Jc8Y35TPDv/S6ODAu0LjKhRg2QaN179xL78SCxP7SloV2YTsGtJBaQjsakaGl1RZ+xOtz31pU6tSvV/FOxKNgM1T67O9Vuakvx3r/Dl4XetJomZCzdgzC6IcVpvAcWwLFM7D2JdxQq0MF5xpv3cx3geWGnePtbz+viCyyjvGILO+1x+QXPuXfRZELNdsdo795TXkjR0/qhAH6KOhcPcm7fayzzUWsMI1ZIImZ2Oviy0WfPKpzORDHgm4n5p8Dp4WHwyvxZMLvW4y5QTamHSifHnvYpH200FZWfEWUJEQzi5FDFvGqr6t/Sg9nMxheYqO/0IIECvtgUZq0IpgCKOXYozthS+MJm2AA9BA/iD/GaeHWCy0eRtwQK+zjxk/ihld5BhyqK9H3q25SVrGSkTQhyzNFWqnOvoFeHKv9WtSztFjosDZBq+OvY6SlQfOIPXq1Xps7sKB8cbFPeeP+HV5We54hgi+4jWue3gtY3je7XVTsVxj2V1fyJF3Kx3p1qU8BwUfJtDmUzfdSkntkvKCbJX3tjJ61tYLNDCTfQ0Om4NoQcywDyb58ztBl0S58rvAm3ApMyyqihRhC/KCvZ2+lIOO+Rg/Mim4cJ0/CSb2gEymyTp26ia9slJOytG0dkywh6pR88uXc2bdGHXENfGnHbIIZA4UvvuRloA+8Cae1Gs0xgkNfLsytf1cGwDjh6yvdYtYWsUlotF16LArW6z+WVeb0pVH5eKg0AW9Ctyeu+pv9JdzrCTxuBLih5sJavrWLAwtEN33ND9+hyTnXBZJj5CkgS3oLcpUF5dZxU+Gv4QcjOmt9W2WSdK82RRe+xe7hW1/CUt7GNv1Jmi3ea1vSoS0N6H5r/oF/N+WGrgH0f/nKub/651Uee+iRbrvP8DERM4/EEou2Vslj1Z999bMT7dIj3/qC8kokAJDfEb7u7m5ji0+bC7mY2+y22NUac6q01QrfCIhwIk5lxvCQ7nHchEWbTZzEF+Ow/F79xv7iBEKq02dlgplYvRYezhRpznbuxdHLb63hHClt5g6tr1Gp6wpyZ9PB2J0xnEWnG2LqIPjI3wD9G3Iox7qY7xm3QZ+Ox6TgKxKWMT/fVAImQ3+vG9A5Y5JwGkr9Q25kmG+4CbVDbh00Qm7C0n6GVkM8lXrBJT8ic3ypUYFnkT6rJ2z5Ff9SV8pAOTq+Z7B9hOOc0+AlS23r5nPAPzbwznhxAJ6a4gV7nMPYcQN92ouboas9r/iFO2Ebbpz460zeWydu7VP9SFsFV6NYJ52pH3CCwOYsec+Es9roIghkUcBfY4DXkThtMb8csXfzsVraSiuC01au9Pf0H/AN+8trV0q43jnjcwLuSjHVDD+Oka6Ztpm5XNryHpjSYsl+/LAvF74laTO+LvBxJE95Ya44chik34gTFNnHDZOMY906pm/IDh3Uy7UryB9cAM3+hefCIVle4U652CacARvsWws3lUb8K3WC9JyD/tHuzsJDhI6ryGKDvJTbbjuGNFtvcU7ZINcN/qvf2ld+5PPKtyTY1wIHqQ9pGRmzNdfI0mLkmodz0NfXEsqgoYMs6L5SkqcilBLCFZ+wzPksfUOftEu++jyysYlJpK2rb2EKA5ZxJShEZxOxWl+VZiol83txI9/6mX7C034XfD1lKhKJoDfUXO54+Bf9KoN/LutgLF0XwfeMRs8o5H1+RzcqdrVelX0tEmeQfidQzez6nZiwNFbA5C60b6/4u47+3rl9K8bkH0m03aADijQkg7TGrkNsWaxqVBqOJxsm2haNqjIJtjbEiIN0paRz9q0SlFvwkIukIzTMGFdXCpPLNvbsCu/YDbVsuY7Cx/B1Mt++adAkzbAKypLOZBDr6dMVcARJDQFFg661xu3+ntPTT+HfH/BZfE7+bjDoUDqFNNn/5YmThZcnNh+OYb0nEb4lMeCEMzukng54iuMJ3NfP3+JAgnsi4DmhL/M5Wq3wOkSFRnkyyX14cgPsOV4OzywS3hjzSnmhHDiNOIJryoWH+JWZcv6eUCFwdVedKEcWWWUJ33A4cGLvxs6MEHROZelJ4kiQWiLiiH597dSAejCoIuOJJG2CVnGcaDcJcrEmT77lYZu4hCVc278hj3VBOKVN2abMxLUhEA7oVV4tDfkrX4NjqzVM1rSNPace+zzJ2iMbdrZbRfeoDjoDfnYEwTaM8fx8iG8PX8NEEWTIsLKYn/LvNHjqeYZXA+YOe5C2Z2hTVr7d8Pj0EE6e8upElPRgd631Ky54n+FdWRUCa4W+gSKtkmG9+s2ECdmYnIkP8WOjCxuVU/hKrn5hQissZeQ4aVW21isr3z54U+YU6bTP7uY2fvzxp/j5jz+Fb/h46rFBduJ+x1ZPBOBXJj7HS4N41UXD7rbbXdze3sTd7X3Iu7zpT2MmfNsY6aM0TbaVwePjQ/5Ni2/IxDcDxK8c5NlEZBXIEvP5XfSrP9eW106ZEMYXCLA4IepvZ2iUl0d8Qxq1H7rkmNZqKFP7T8jO9gl55yQOj55uj1w36G3gKswNk7Cn/TfYxs12H9ZL17K8hwniJ1+hvdln8mvSIX/Cs7+nNn/85U/x5//0b6FMhVN7fIMY4gSlbqRD+89TyNeXjG1vr4cwPikfT9uSTuhVPmuZUx69/HBn3Tt8e1XHXrURF3UT+vIUTnm/Y1f6RUFu8qAsGB7650k5INOZ69PTc3jta7M5S6v4CbGilMqzURZOsfOZslAj3N/9bZsniHf40o0xcrdHbi0qMCw916QRXMrDJLuBq+EHI7bS6gjEwonvAZ/6Gv6NKHmRbsdKu/S9ENO+PTyFf6vpgE8q0zrU0PYG4GmXAFIkayEZcJyLvPTDp5d4zSR6ht8lF2MRJSp87rb75MHrhlil7UpjKdjQUnLB/o5sz5QF2QdGVrrCfEEsgC915t8F0EdqX1gsjXFztw2Tr1ou8mOMttJXbWJJ3asnY3XGaWQbfrgq5xn9aS/qVPlJZw8s38BRx6eLjZS+xFXOhXZpUzaO9761GnvsecTGba7gH+B5aDXHqUt9RBvypFV/Os1HNipmFhE130DRN3r6Bx9p4ZLx8Ndf/xb+1+VP+LT4Si35t6mM3Q0c2z22UFvAem5OCFtZ+aaFtv747Ske/LtoF/+V34QvoSDxfkG+8mpukIVn62xjFw3YUI/MVLo2o4zVnXHs7u4+7j7cJx8LeptI5u1ne8ZYxiVN2FZXKiext/Hx46fwVHxzs4WCiLfnx1A/VZooylhb//SJE1Fih3i2221Ydtt9VOQLUcgvh4c5yW63DeOMutcmJxZW8mS/ATnJt7lJ2jPxxZHGha/fPmMnh1CWwoXTeIbWb18+Z/w3PmUBRvIDfcq6AEA6HSP+gVhszK70S1itQmeL6xhlee3vvfQ4fzlvSavPlq6UkM+Bed/+vpWnHr89PJBDvCjasL4rLnwitFV1FRDk3OxYSEv/o8rbEL75ngt0ATg+G/jhPaC448sAn3tolxfhyXuFp+SDLtK+ynf6/mu95k7KeUNe4Bx8ODzF189f0m4/cxD44kHGdOJw5x26JvKhQzww3//tL7+GRb6V2Ya4oB8M4JeOmbh+xn74Cj7cvNL/nS+fyAEsytB8Tl0bPywnYoj2JJ3Sm4PhrStaLzfwkTYMXzvs6YbTf22EZsQzZ9GOKr4mHXTPOu8btOUzKys3YmZonMSH7QdK2MLDPfZ9e38Xd/imsqMaEoCr4TC4g4QiMu7Nya/8ee8Gls+Ap5Uv/VptkfrAxuRHfzqxuAM19dv0qRtwSbNtbrJpw9JXSo3TcQ7nP+c0jCekSVlv5N3CnLL6Tgt9WPk+E8vdyKl9i3G3zzlAO1/pXkJac1MyY8tLmPcoc+kb8E9z6IZ8lbi0Zg717SG+fP4cj9jyO7EV7iQnCjcdZXE+eZvwxyO2fghzbfOut9cjGw4lfFMq39r76Rdi/204P7iR7ptV2re2NyJ/56uKzKRVWXbIwGfzkS3xxGK/kXitjY/YbSDnFzYo3YRQn8I6M3iBLtXGbdJZsIkKf8JLn4CQ742SAAAQAElEQVTwE/OIfvxq3keZeVYOjnO4YxYUavuZygG5dMARtjrSTr2WUlPOwvdZnI7fQOcO/YrPMQkbofncao1WK/KpdoWNEtZX4Od1KKHe9GNzL9duu5ttmFPeAHODPAbsSpp64FjaAExovNZrL30BYRT8YMm38d+dIzRA+CnQ7Xy+xZb25Ch7YKp/mlKX6ntiHTK2LfTV1K3x7Mtvn3kucY+vrLpozKO7kHbzN2PbAE0BIGO1OpGKWuEReiZjPHDfsSVlQm04h8i3tqi8jQXSqr2eWDs5L2b+w0ZlzsXYljbkDpe+80gO/fjtK2sSY+2S+YcyGzfML1nGMDarkw257MZ5B5tTfq7FxRV8jC8+a9NH1tvaqFfpHGrLTajNuMtDZulGsMxnC5yqYWqK80eNvtXs01fuKV0BuF+7dYH8apS+j9oPIZ0DerNZGzSHUXbqUXptE7/2aklaMTLt3HvbIEBSwljrc8rtNDPPTMwjE/F7Rv/awEI/iRCbRBVo8erzv175f4FzUPLFBFLaKstEQCdRiVbqmDWNho7oykDjwn9Kh2EkjlQxGMfqoC8kPibLPutIrWFcpZADziTocyo/AxPBTCccGFtsJxjobL7ebSAU94hTjAQuJwENzMlkYZJkqDYJzOWSEMxp+AZJDbWR+Fg2jPe5K6th+WtYOgH2GnCTxtbXls5RW8XxaxqktMu/DrgjsN/snSD3BMnGOEfCNxfpL6UG0CGXCY2gLW8SV6hvQws3J0CfQUz+Tkz0CZ8RfuXdYNNaH9v9JkYCn/3to6whKEAFrV1UNsQKhYfIQkuOL5VHS+RH/eVYnmxvFd4oOqgBSjom9LfSWaKiwwb/TblxLTwD0G+AKItw1vtIHR5JHl6Z7B6Z5E0UVphzOrg4nrCDp4dHErw39DQDg9EwVqGjFCYa7qmRhJT7AG7lYEfMDLb5KePQ0lOkKYfQYVE5FGVEr6yZCOQTNKX90qZOlEFOxtZzokVHvtgiOrDNPiCKiQVHFvQnn05EI3rX/qSXQaHdiUv76UrJACYM/0CaCaUJimXCjrOvnaFDu/VZ+jx5Ve7SqY8cmXjkWfvW1uTHujV5wJ7Qkcko6HJxJG1JCw6gnSV+8F2vjrNeOF0pIdxbJtMRHwpocUNhAqf2IV+2D62FilZu0ufGR/YBrvJZ+42hLBqTvM+Od3J1MbABtjCsT/rQ2RkflW7bV5rmtAHpkn4QipJbOvMT0sI7xxdso9UamVQBe4M/DNBom+OVt4mQw/QvF2O+gitNr0zEwnZSrbWBA6jowYW67Y6pfY2BU/zNJTYM8CRO4dvOoJAXhsUqCyYsAkbiRibqxyIe+ykj7fGETQXoRiZ4bVW9C0+4pWDvsSY+bkg5Tp6Fo23Yx77qSLioN0w+ZvDZJu7j6S1tELVCIli5sc3+jrOPPM4kVN5bR5cQ14D85PtaSg+hEFAKssDvlIV0S8M7NjezWa3MfF7tc4yrPKVJuVhO+JzPiOdC0xqDxD/RdgKWCZIJgH2EB9rkQz1ar70alyb6HvHDI9erD50ZJHyLMJWdPEt3XrET+dN3ApbsozztL0wXQuKUb9um6Zib5idos75n/Ab9K5+UyQWGsBI+AkTShgiKFoFUoemErk/ElBO+pJyufaWl9S2UmRt7ypGB5IVYCAsTFxvOQfaXniPjJ/iVloaORuzdq3C6oiyxGRrF8U4/5fkObvlbZYdfYSNuOIOBnlhDVzPhrMCTLysPvll6iW3iLvQRr3Hafvqw9XCXsV34tovPoiyND9Ih3VlSkatMxHEt0mG7zVlo6JBrKSXjfK2NxHUtPXXKd5BWdKG+lVeJP4Qy2GCbfdF3ghh9JOl/Cz8jSbObOy4+Wm0ZWw7PL/lH15EAbEAFevK+XMaLXz579C0Mn23rSrEbaJfv+cn5uw8Bis5po8jfTXJlZmLLqPA0U/kYL2fG9PAwQE+rK83K8XwRQglHAAyRaaPvxMgJXTp36AsL9pFyo4v2LP8rvJr5iaPFJ93qzL7aj0U81lvU1RneheEz4DL3eGGuni82sCWmamu2aaeZV0FXqxXduDgZWQyKMZBNgQPkiZ2Jc5UI1TStP+EMGUtrVl1+VOTaN2mvUYEL+O+25ZswQbv02VYK8rqgA1nqYp7/nnoVp032Ude19mlHopFv7dQCFVGRvb7egy9pA6njF4FSeGQYT8jHWKlNLyrTZ9rXL+30Wu/lnQfbGcwF9rmBIPGJZxhaGDt8Durp/f2rLoRWqK+1oEdki6333EuX9CuDBt3qZC373OTWvrXXQl+GJ0z71lqBs8q0pw1h5VyhHR1ZkGqfbqS42DX2amfykvJOKORv2Ko5yIQ9SEcPga0ab/ybbQt+duCA8YXySn49wRY5E/p3w9/+8moRXNLGeGNK0NM6+TriL9qmxUX4wpwiHdq59k5QpHfJQzoXmTM0KV/nPmHXVoljDbLRAQ3arvnJC4cDR+YJcZRSkUWjjPTFhkB+gidlkHRCF1WICC0A/wwcAEJmCe1EeVqyLsBK/4ochtbCa0CweE7wop/43BXoot0+llpbtFrD/gkr1k/KBZg+iVebl6Z3/H6xQEs+EwPMk8QzU6ctWxwnTHNy5xP7SscBP7atkcOITzytVWho8JXfkLeeunqha73CE/zBksNDmGt9jes1ba1DDhZoz/mq57lQgNWGiqxbDJVCHJUGN1tHDmC/52KVvvQPSwc9XAulCqdW9FSyKYn4hx90ob5AS6FPzbdnu4LuIVg/VSbKSFqFh6iYy6e0VZ835HP6UYOuHTmvz/ZXZidsQpubuV59socWYQl7xjaEYYkuEr+bT8pcvIiCuqL60x9e2aDLuR+fUK/ikZ4FWsXhGIv14Wcd6l2WAkBxfS/WAkB86R/CpUiXfiJNly7QABacJPsyZubQU9s0H1h4tp/5cG3oivnTOVS51Au/4rTPAs9JK5ul/nrt2+trvL2xVmOddIUjOHnwCskqM3V0pX/ADnqKdkMjYBfW4VzyC50MFE/KGNkL6x3bly83zGzLe/qVPzAIOfHzX/b7/y77zGsLk+FJAyAZwdJyojUhvSr5jKJOJL4u+HUsncj2DQlZrWye4AAavpOLysZawnbbaMJhj/k7/a8kawZp664GafAzuB1wLmFYf7O/zd1s8RxJlj3B1Pk0XPsvGpMBlADtgknDJWbEGrhqZFCCLulOx0/HiRA2PzPJcQFpEGt9y3r7CkcrFG8juJm0C8sJebsd83TNQFNKtdtlggEiyOXVwi3sIVR6SGdujMGbsFtr4Y61Cawwvd75+5ucgu5IzuwDUBbdA5tCu9jf3sQ9Qc3TCxf0e+Sy3+6TjpHAt4WmMRcPYwgblCRPU+LXOatOGiU3Z5Txy+GZ+2PyK6229/QZKBvg3QB7v98Cf8VhYiKekYBSK3rGDiYWUfKkTvw1vSc2e14Or/Hy8hpPnNY9cELj3zVSb/KizHvGepW+ZSLhRm9H4PjspkuP0ORd/TvOYnKduiNg2bbkdQbkDI9LeLLjwt82WEQJQluTHEJQPhikEyYbBCYb9lUuI3JTjz5bYvl7GCw3223c3OzDjb/GhOJkKSBpV77aiBs4r+jTN3d8eyFphZcZnrR94blgdRziSlpn7FVbmKb38H+QUEbyrV7v0L249R3plj5t/Ii/+cf8PHlWnt+Q65evX+Px5QF/OmRSLQ6L9J1TPv56Vw35EG6H3H0by1+p/PrlCzoi0DPBqA/16ThxzvM5lG/wcQPGJHTV/UhSuspkwHZP+Nxvv/4abgC6GFMmXc1pITA6YCxpX9LpW1nKpgBTXjfY6YAdYXxJ+wQscZZSw7a7u9s8mduhA19nNbbozzP0vrKp6JtJz5zc+qaUuIKPtLsp7cnLCR0QxtZaBC9sxx7Ry9vhgL1QOMU52Q9ZSVfKoTc5qek/N5xqydOEnhxf4U05WcQlk9KnjRgXpGMCvnLc3dxE6TkFBbd2M2A/xg+TMogikajJn/LVRqJEuFgzUuQz48QpPCdOx0T8PWWa7VRIR0MP4rNO/la7m8Ix1tENERfwlagmX6WEHzfPTDg9zQVobHfYOTLf3d2FNqeuPLn1rZeZSVscnvwNzViHjssKR/peSEZf8QFlaT99ZUvsGNFxKTX1a/srSbu6k05pO2HTxn+v78ht0S/km6s0SWesaOKEfQjjAJ5104kNOei6woJJfB66HIAQrXdhMwHX2GFGUrF/9WbdkXnEYsIkntLXlH+BXu1MSFnflVBvG2KEp77y1JA5ZJJ0vuBDT/H08gy5S7RxiO12k79S0LcWZK/p78GnNuQGXcpI2avrrpDYAsgFjbRU6Ku1oatKaZlkF/swXvm8wfuVf3nTx2kK4ZnYejJofPCt3MAYx90Y2uZmtw3prhwaeHXu2BDfhe1mhjB7cI/oS3hn5P9dF9BnP9sH+mjH8t9qTZHTzCb4nPzb71rkT7vvCpKkrM8teVKWO/x63G9D2hwz49cuLPPKvXpqxIcROi3KRpuZju9syB5R5xrbttitsUe6lYFvLJzQufwLS10b6w9v+Hv6eoT9K76s7QlzaC2ELwz94RpflYt1tlV4EN7TyxObUPgXjJ+wIeGKT19VIPJiqa0mb8knvHYFXcPXTKzRN72qQ/Vu/DSW+ZaC/iZd4go+XSnQ1sL4It3K9IQvdKXkJo39/k/2/mxLciRJ2AOlFAoFbPElPJaq7ur+55yZ5vs/Eg/PdNeSGRnhq7kZHIaa7xO4RSb/uSAvyK6LpIWpA9BFdhEVVYV7HN3YYzEcfNSterRe+OLBFGgJYvEE7ceEtyd3+PDRt0H3yHJe3/Y9HrKffi4+Y1VFz/JeaEGTCcqrfiK/VOelR54b9KXvy78dlW1EAV+ljxAiF/o5VyI7aRT+FXH2w+1t/t0K3yYopYZ9HF+x2b1vr3Ky79swvu11zf019G+JMc5Lv5YxlHuPbILPGR0pa+HwmN+kPe+gjH7SmvbcBsZqBy2UsRuO2nytLVqtST/um7I6o0c3WwVjX3G2tsk/6m2MEqdwlZ99Lv4NOdj/GM5t4iQNRR5zbjgOrcXNh+t8G/XLH7+Ef//uhnicOkd02thMvJOXvrV802/Er50XlaF47CN+bck3qR6ZH3OeTJs9Zhx2/Ix/axsTfjLNb1k/Q5z8cWEjaebA7pgbP8/kcfqBulpUqoiiII/KXUm/Ny/TZjP/YfPpRFyXliPw1/loxu4OYR7g/zCmvSedzOMz/qCtJV7kapxQNh08l4KNm3cj/wWapWHC9o/An6YT+CPkfUPc8lejjHWNeVa5TvQ5MC8J7wb70sb0RfUlnCdw62/6ujmDwFpfw79xtrvaxwafFfYCzydwyp9vQisL+TpDN1KIUkvS0HP13rpWgcN4/VBf6kth7b7KSj6ENyEbyxE/EKZvnykT9aO/zQhE2UivcKR/aDXc4Mv++Hzw8eBCOaGSsM/V9T5aRTfFCLjknCbfxtwBig5OsgAAEABJREFU2TBk1TeyRnkZQ5TfwJiO0lMSnh0tXQAaYPzsSmGtFJTVH6jyS68S6S/YpXY8VHyolwZ4Zg152czQvoStX1T62K/n2lfhRX7kPwv6PiODLOggG/2RpPgj0gYbPAlTm7a5thq1NXLIbVwRU3ZX19F4Vuf5Bth7jEscwJeWAfw+O36DT7nWE2bCQY8gYh6fY4BW14i2naFvYj7RHrWRjsHWc1HwXIoEpm3UWpnPeQafm6C50ULuObEZKt4syOmETZjP+psU3luvjehX3gtHX2m56cf6C7nYzznLnPfp4Zlc/JD5QOoSvo0P42Yb0m0eI78WVEksix95lfOOOfovP/8Ulu/+L6/vsrIvDKUM3qBRn5aevpZVzsSp9D181ToYz69j1oKE4N2Y6Th1qu159XnGFmdy7LVvebep9en3+BNL+eeyrcJ7fmQizFVqVFQqDMN3gjPhsU5Na5hEBXXKBNdiT8C1jNuRuoUJZcqr/ZysSy25gzoTRLHh94C0GonMl1LDvhad74LLwH5pE7eGs/YvUVsNg6X0CDPb2cSaTnPijvePSaYTpAH9vSroELnDipH+qOPGQGzwKCAx8Jpgzjitjj4QeDYkpzt4NIB1hU6Mt63VFq1WSCdgO3k8HcLg44Tz/PjCgv0NEgnO9DE4G2iku/JcGdtTdPTqc2shDSOT3AZ8BmsXjQP1Pe3ig1S+yI+f//N31RVtONkqR+SR90uU9xNWJ6naKvQWgsIcJxMNKKTDD3DiqehNWsRtqZVAX9Zx6bbKgEGIIcdZV0sXf7DPe/2kPJj0DGzqz6BAUwgLKjNJPRFkJvrZvtLs1KGa6AFw7SYLfNhnhl6TLBd6FZn46vSIvFrSV8IkQP6Cz4kxLnq0A+U+IlPbtZ1GEthYxI3jJnymO8GUn6DvS8kgXrgGH+1r1VlL/TgRb4AlvIZtOJ5h2PaSPF34vYhVOAXZSG8pffLvIlSYPXQLJ/lo21jwOfk7kdSckIvPK98zQmFEqak7cYq7tQaFkYmlydmMPE1yDN4XeS5sJshKrQUA2R03WBKXvC1sgtmXSknmQhuyL8E/BhaKOjiQiBzRpwvpCTwn7k9cpU/i7LfStCbnK7Il7eztnRex26/Ah/dn4sLF33wGM/2R5tknINCvoufsT7UTqaecTp7JIzqWXxNN4Tiqp78bT6N2Qel4tn6BJ2WkzSfdxAzx9fCnDypLcVV0MiDXgU3uDeMvmwEjk3HfmIzf4czYorwL1w2WA4t27TJhkxxLz3rSvkRfC0lFjVYb+gPGShA2MzMxT3lVLlYrW6/jwEID+VySxZSBDWhJnJBNLGxhjJBXi/RmAlBJyuhrPxTKXRC20Sd0dKVQtcR8OiXuCT4sgF3hvY+VDxNreUzZIJNaWlTaB+6NJZv3haB1IhGfCZpjZuR0pqx1c+JEhaHtOr7hOyP+N5J4jfiT8PqKPWOmEfwo0FsqdFdk5n1BjhU5tpx7+tZCWBV6pEv5aTagBBcQSgnbrA8+8uNc8MoGgTagzeZcQJuxU31p2ws+6BjpM2Yb97Unn0fixn67j/32OqyTH5Myf+UUwwUSdPNzRm/pK1y1MRh4p6WuV2gu6MJfabX9Ehudh7VX+XKMkTvlB1NLLMnXpf8bdJ6w/6QZnH71Ca/7/RU07pDTmMmcBzDWq0f5m/THH7RdZIVckb98alP23fCsP/xWjsKxKKMePrKUCrnwjswvbY65FLRndchXhe835lZfrRfGdruND7d3ueHcdat8BnTrHym/5iBE+A5WDhZtS/PYbseEp52tcJ2Dp3jFD+XxDH/21R4dL64C7h9vb2Dwwks7KCVju3gHfN5+jpH+VtnYRP4nYp39xaVsVrrQUFfCfi7gd7ttyiHjDDJOvWok4QefQ1/ahTH+cDhmbiRMWxkYTBNQFaFOjeUTC49Co/hqW2VcoafWlrrtuToe8pIN7cG4LN8MS7oq/b2f8fNLjLLdcSLzLRJjqHJaqLjgtt2SY+HdOKT/nODLeou8/Fo/vc8pjlhL6h3ZSsPQWsrY+JT8/KBrjlJqGAP2HnqxmLu52UcuztGF44y7jtEuR+q8ClP5utByQ1TaJnhMWUSKIyZsYIJ29aEalFvCqcQx6LLXmb6wHYGg1a05giUrbKMU+rZa7Y7OXtOnfFAGytV5yUMnuoW2U4Blu3XKVNhZEhY2Dr898OraEf5Lxjb9X1xUhG3ymPb63k86E14AHd4uepQO+bR4n4X4YBwy/ylRkf0QIzlGg3d5mxHUG6VAWCOuKX9jcfKOsGjKeBPvH2EKXxuyqHf1b53x0/529SpObde2LOQKC/R0RWxg5zrAv2Uds2QOIz8iVQYNe1HXWzfaKdJ36XsGifT86Js8KZMFucHr0GLD/D0AQ1iOs29e/QF+qAg31KVLvF6BoIjtkXOy8/kR+5mxKxuEVdBdR1EP0gAp2MOSc6kxwrLKg9gAJOWpHmttUaGncdV+zfm22z2HCCN6GdEPNDMnblzED42RjC8Rju2RlTmj9tEFMuxKuLg3VvfAk5fgg9pkAVKhDsJ8Lo6lUIMI/PneO2VAdxdblnUUfebUhTI+Y2PmhhZzaX997/V0zHbAM8LxFOKaMpT39DWelQ0tYUwrxN1KUacb/HdDzN8QvwfkIX0gpavURlRoHWm/vr7lkGUbBTqt29F/z3rzmo0vx4ivUxal8jPCQy9lp99oe7MEIhPvMz9kI8YxS1K9ykC+nL+NHdK+0hzJn2vANZ7MQCkUbJTYZz9tWvt3c1H4gpTG4T0fKoUcD/z29VDiZD5vwZYca7z1qqxgPBxrkddYUa0iYbMoaVpFAw3r1zp5sZyR9dqZNnDapv3N6i71GtEVgdLO1/YJPpx/9GNte8E3rWd4IHBIKD/GWH8Cx4wPSO+ZTtIpvT067QvyB751DAbD+i1A6UBbaOu4t1ZY0rzk/wBmTfHH77b8E7jHkvgq8a4UdnP7cPGjMguK1BhVkMnHG8Z6caLVgWvUoYZJ84kgYPAxcfNvbHiao3JNbBzb1Rq3N7ehs1uvMfQYi8ZzIqnJOvBvtwRAnN1ArxH791x0Rtsde8Xpjwbks8ZlANmOOwLmNqTZuhnjdYyO5qaNTq0RH8Hj30E4cCoibJ1CA5a/fB0N57K+h46+taRVR37hxMDibqztrW/hmwmjgZl+0hN8DDSNZ+koPDtZ3N/fx9e//T1++unv8fjyxIbAEZEuObmvwQn54UB0h8SSpSslcSsD4RkU3fldd3HpE0IPJpk5JyXpd4L1Kq/yv96bYE4kKBR0N+G0yi3pJDCNBNAtJ8VDhQYIMAAdSZYNTm8EhIlifwimtUBzQcYN+xhjw8TkgmdkoWZwHlm4tTZEJbq32sfIyd12exXXu32OEY7BxZMpr+JSln2t+b82BJ8H9LK2HUPdUJXyUL4Wn4Ujb9rURAASzsGNCHSr/V2RMLojvWFSyYm21aRVqRmwPB1y/I72Hck5CKC55MSyx7Yc39cSCZ8kRfjZp7Zwkgk+J+TSlRI7Jp+bq9u4+XAXHyh3FO1TucRS0PWUJ9ZHAr04VXMpNSqwRuR2fXUT1yxorFve0CcblrXWhCWcDX0cczic2DhEJjzY3rAxxwjHxEG+1eEGfe7wnQ4YymlCJm48+vvyB0/EwNvQ0TgMMbLZ1YQDP6vNsOngBOEzRj9zr3xP2k2WFT/N6xda5OnI6fNl4lt1+0ziY98I6fKk2XIFXRW5HoF1YKGTcQEc6lU6Wltt8IjMPS18eL6PE/du7Dg5So995fEKuXvtgGcfJ/MDdqt92+eVe0/3jAES6wLD/6Xu5uY2tI0tejdZUkZO6sL3dXnHnfER9a2uB2hqyGnEVkaSx924jd1uHy5EdvttDNSXQM8sXif4Uh4ndP2Knz8RM9YT1OeQtqd8A+bAyeoBvqbcGyi1xYhculJwBdIQZCp+ZaPslV9Fl0dkLB/aysLm3P39Q/p9Kb+Os1172ELjFfKxJK3EqAE997XZJUQMJlgsIU/KwQb592+E6P/znEugqODWngbG64/y8e3bL4lb2sS13e9DP1CmxkRl3TMukIvTiiWwJ3HAZt6e4XOhWG2yMBhLdvvQ5m/0X/3wah/bzT6EJx2l1dBnGjZe2XgrfQtLq2NIS+MEyjIAy7JBN0NtIfzgo41L1xZ5q0/tRJ15cubft3l6OYQLXWVj0e6N+Za0IxgZkIMy1Y5uOLFf31zA969vw//xS3zGjV9++im+//w1dVpKEKeXjAUH/PFE7JB38Vfgpf9Ca4W/rpRwAeacNGFP2Q8bly9jlXTbD3YStv3OCHHVFrWJa2YTf2Yzb47j6xRPL8/Z1/+56up6n3p3Hru//xbGxx368/VxfegEbYCjT43WGnNQC3HusP3N0MJi/QCtyrVCr/YP5vwmT7VGtbQKHFsLprBebffOzvL2xoZrpa8ymPG7CZ7VkXbw4fPn2BEf7VtKhY59fLz7FP5vPiP0ON4NOuPDic3V2re4+/QpNrQplwG42u5MjNFu1f9CXvCCnuW3thodfVxAJV1dIcFdadee5HuDrbXdGOLTnn7Uo69AUNIcsCfNnh5XZCRdtvXobYAW7QVBMAcv6TczNPhc4MkYg1nRNseRU9DjdMo+1iG0sPgm48S8YIz1zRhlREPmXc4zYy6ENzEyn+vLBZ3YnoV7+z8T+5WD+Nb2JTyJNkY9Pj7FkflFupWRsvGQ7Pu3b8TxiXmYvsZhdLMQF9Z+S/5K2ePjYzwT54xXp3f9PYHLugPXI+NO2Ly4paeD51qxrdrYrGpRGwW9JU1dCchNWxWH/bR5/zjv1c0ttrAPc45c9CLbQmflPgBDPakfcczkBC/Ef3l7Pj6n31mvTIV7gg9zyiNXnwuwGjD61hA3i7QZ7aGjNwoVaRPaiSUJDOi0iJ8x8uavQis76TkT107QkLkn19bgl0L3lKd9jREdRF14KDxIS46DLhfW2lZJPDVjWEVuwq8dtQJjvLhm7Nv8+72K2gj7yhPCTHvKSn6IY4Evc3hlvyfO6v+b7V5McaYNs8b3R/KS27i9/RC31x/yGbaAsH69t2jLyvGA/ehjvhGtzifiiO32LhBWSlWUCJYvOBbkMlPOdqIo21ZbSJM2Kg1vyMHNBed36W61Mj/sw/nBt6UtO/xwwe6cu7TnmXv7+rfrrohr4lfX1ik7bcR5yqvyUU4rfcWu2PrM3HzMNymM+caRrpQwTtpXOPqKc6TtPhs/bBOOzxM0mPcfyXFSJtiib/hYH3ykY8BXpcH4JJ03N9dxS1lt/TrMQVMvzGXOdeNuxF9GzK+GchrJSVpfee4oqz24caWQN+Q2zpnUov4lbe6ELN9SJ2wgRUGfyBp5W3eiXj3oH5CXMlCmM3a1ronm8GqeZLxVxo45kef495i+s75xjnTD9YROlZlrkUufCfjTO37n15k11kIRl/HSeG0+dUOsv7q6DvUzoGvbL2XAz8zb1jfjbtxyflUAABAASURBVJNn5Whsdd79+PETPlJSd47RnzyAM9dRxuZpC3aHQGwmlz7FI3HvgdilfWhvKS9anU/umRsf4ev58TnmSckUxhzCN2WcO1f/qfQuxJcj+d0xnol39/ffw3Ik7gVA+9piJC+RR3llQPqj7dqEcdOiLZ2Ik8Zeaezwl4uNaCfamLYlTydliY35rK8Mw4pDeWCquVGlnk7MiakL5lifzXE9KFV/uFxorxU5Wwr4HGsMU/fSKf3i8FqoqA3bay3EeQaAPuA84UGX8OkS0lnhuQq3xz47pFooUYijJQqx1raedu+DenEoT8dH/CFKoR+l67q8j9/Zp/z387ui9KdFpUR072SQCqPsVUkztmkAiVRMQ9EdA3RqHdyicTmw9oUggwGgyEglU7v6UQZTE5cBY7oYw+Xe59pqVA2EscXC0LxyX1sLk8UdE9aWRH5oa99G/fBevG+1gnVdHBmM5nR+KBFGxYiLzhuZeBmknWSkPR0AfPILs1E6GHx/lnxuM7k+stnlhpe8W1eAa3GccCze21ahpRGwr69vwtd7/cOVFRps9+TZxNukySBq8b8WvX9g8YujO74rKw3SI33inAnO5/cggIbsFnaThsTXKvJvUblaZ4dLv4sMTXB7aJOOC28FuVik3yClTr0eCfbe+/aCAWhmwbueZCHTKOBe8Sl74W7RzxXJxTWLuevbm5B/aRDuTBIpTRXcHUU7UqdAIZhOhE1sDGakU1gjk+XQ0CdikAcDlHJY4h+CjErf1vqowJqZgJx8nWRsNFjJ3yWhsk6ZWJShSYP9J8bZ1gtrqN6i5ymT3JfjIUxGxGkwzEZ/IDRcI9THG5PcZfIT38Lmz4XHWhu6GGNkYb4nKbmcYsjblk2yxiS/yLXAwO/FgDq/61dZ3t2tSRgiADM/6VdricJVPPZ1EtHWxa9MNiRHV+jg5vY238obwW+9chqxR+WL6jJByLHgs+16fxWW/XYP3Y0uS8pYPkDOYnaNAz6bII5s/B2ZvCbKjG5n4Mz4G6Rl0Dc5tciXBVYx5SUnwosuhdsjp807zR+geQu91tOZpARh81D7Gi7GXBhY3KhWxxhg+En+WsMWKKValbpzUvfXY0y+DywATSxTxkyO6u2Er+WEnDygDXjwFFlZNuAJyAlUWzCxN9myTZjfvt+HE6E2pB3b179FYntrfSingq6st6gvMOTr3NqTPGcdONOnUkgFmdfccC2lRq0dpU99BB/tXDlrk17F7VWbFuYZGPaRB18pNkF24WuSpi9IW5bznPabsQz8jhuR+y2xSvkr2wVdKh9tBNRpS9qkSdsGffX4nTqaXKS+HkI5mXjIszCybLdJu7zYX10rV22wMl69KQNtJsJIsNo4tzwW7KhGqy0GYkHfr3pVByZEE3TPxEP90CRVOcjbahMlE6J8hnhxiL/hcyO0i1scOR4bkE/H05XhBZk3SkUX0hOwOa/+wsmhyZQx0cWcCcwZmQvfxYJXcb4hO2OmiwH7NHhIfJdTOOxii2xGSik1eZU/aZQ24QQfZWmx3jphTfCt3sXT9cpoLSabGzbItLETcc2YAIjkBwTJg2OEozz1owF5iM8ijgGbH2oLn/W8E/H+REKpH11w5nj6aAPZD3qEKw6Q8S1ZAtGJX3psV77KzQTyhU1R761TjtqNcvT59fASL09Pcf/wGPa1XRjC0ne1M+H57NVFyhs0ph1Ay2VTDCrsQtxacr53PrvgdO795Zdv8Z3yAJ4zdiQv2qb8pe6IF8YMabMNpghhBVscw8WF8pIuaRK3/M7o9xV78i2rh6dHYtDsMEpJmQ7YnmNd/O2ZE7SB7XYTI7G04X/i71vN/sFHupJ/bEz7UifyrN72W+I0fkG3/AO9xifvK7Y1oEdhmW9dMxc4H4/UBUS+YZu11jCG3336EHd3d/Czj446x1hUnXynX8BP4oV7cSvDAwcv02XTCnjq7teYXrC1JeP8GX04RhuWpqFVSPCQZQ5j0uHpGV1TWCzb55oN1c1ujIw/8HxiQWX8Mv6e8D3pEd5K25zz9CU+5RgEIK0gSRgN+Sg32P5Bk7FTGICHo3WAse4InwfwuYFlbvDG3C5f9Hj/CnnJDFkbse1EfmRjha8OuXsPItGlnchzV+AX+9KWT8wz0q6svL6yUas9u6DWZiz20a4YFnWoMaCXC2/6x0QOalEWM34uL+It4G+thaW+j/Fqkd5abRujcXUTt5Qa6hlji57+A2P1aTcgdtjWZrtl86HRzOYYCMQjHPs24sYa3zfYLjB5HrHtERseGaddt7YNr3ds3t7e3oVzZAGnutGm3Xg/YztZl8pAvjINLnnjkmMG6KrUS6s0WE7YlRt9FvX/hu6sBwLD8Hz7U5zznKstylkYyTv8qgP9+5ITyNcGHpSX97W22GA/4ztP43YI60CQc4t+ry35PEBjyuPdp5WF/KqLVplHKMrOvtKp7rWdF2xa+57hh1kmak9fis/mqNI8YzvWb7Zj3ODLKIQcYv1VuChB7sxczhws/LR1kCjO1bh54Jtt0OBGqrSu7dgyMnKM7cLS7qTPMtNJOk7YmPqQX+1Ov52wY+myzxkd2t8iD6CDxBLqTNhdgcigBR4nYBk/nL898JDG0kX2Ne5p731r4X0Pva7DulIYHeQCkfaofrJCgimV/ht0pKztaZx4JZ5oY/ZLPaDXDWVLnLXY17JHX9Y7h0i/9JZSk/6R/ntsuVZ9oKQtXPGsDkZ0QSe/IU7xWApjL/SlLKm0vQT/8sYfyAJDRby0cpNtFf4q8OjHs379Ag/mGv7vpVSlj/b4uPe2+/aV9qEtBZV9q6H85MN6/cL46bxgTMlNJjDWWlOOm3GbG6t7bGq73ccIbxVZFnigW9Ji3/SX9zphq8MjB5PPzOHKWVyX+Q8mJIXhK5/BRdtaC/S1lUfrhTWfWfdxsPmHdx0z8Hf7RVT/RN47cEOBF+6cwyiYME676OBWUirG07fGXWHXdSIpPnI9MtmryJl69I+xtFrDvpg6m7FLFk9wNjiOjmdA82oZcLQBmD1G0JWShrcaTEkYfWth/2Fo4W6wCxCdsq8tDVkYjd3WgeTX0tUC7ZFBWueACwJMYzLaRIWu4GMAO5BoHpnwT0z0GqODsv/qmfRav4glbwwoL+4c65hMOFZe6HS8sCbqZ4IcTIR0mXj5Pzf9+5//LT7/8VNsmFDE4Y7yM7Cen184SXthV/ohvn79Ob5xyi4M4cU74oWkUgcT7ts7/Gwndqz463twWOUxKK+KzEpdQdgPYqXHYOcpieOEeZnAKjJTNj5PBPffFvm6FIPKrE28y2gN8iV5HQkoOwKJu/k3N7dxQzJnAhpQseDkC2PEIR2tVoJVCxctSQswITFsH5HRRpugqOeuFMxoIZF/Q0XnvLdq7TuGOKTPzTQnKvXdw8+C3R7QlfQWaLCfiYt97OvCX1k7idGMykh0kJV17s4fM8md0o6EBXKSv+KeRib22Y8J3P9lxSB4ercj+anoYIT+HUH1iknmBnn4Ftxutw95G5GVfYSbcunEvZDQHihH/GoOT7w+//ELyfmICJFBfuGkoFf44y797tlAjB3LpzLxJOjDhw/x8eNdfPr8ifFbRFtSR/JvHyo4eT6GMpCGhr3c3KKzD7fhaZR2euFjgBf7L5zeaB8+a9Mmd75VNXGCLW6LvEQKM6BtJjmZ0vdRmiAo6BG92HfmSkVIj4tRT8M+fvmc+FGGuQGyXoAGp6Xi6+h6t4txs0sZ9hUboj7p5F66BmzHItwJffj7+/ec6nzjVPs7JU9+sImTfkSZLExmR4oJjb6pjXsV3gIVL/hp/s8PD8/oZUrdP3BK9O3b17j3jRzwXKFnbdKEVF6VjfpXrkVd0ai+pUv4uEIMxKwC/SZCJqPKzr7KQ57kL2EgfxcAUf6ACUIRg+2bMoT+mXiT99Qbo5z0XeC6OfXw/JinVz7r0/Ll2Ama5f2VBYyJQQdhxtY7bGa3366nasDWPvQF6bnlVFib3LF5Ke36vnhNMMSlnKSlh9cd8rjC7o3VA4sDx9faQt8feB7gKfnsa5oLbpd2AneIzycI4lv6krHN+G5/WEx/PEHbj4LtZ4JDnfwFnzN6kzZ5xYgwpxKOH5wjfoM/+NhnQh7nd3vssSXtXzr71tLn32hzoaAc/XszJmfq0YWicRQE0beWOOTVzZcjdDnH6DPq0XoUCGXYdFdCP9Xuu1LCJLhVxg8NODUKfOPuUfhR+eHcWbgKSxnPxEvvbfPQxfnRmGI5IyTtwLgmbwmEupSN8MDTNtto+tJujA1xamg1KvQ3SvW+rPFI/zaGyq92pZ1KR8XPpF+71I8X5IMoA06yJE4rwCsN0ntCP8pM+T0+3+dpu3RKl+2WV3zTt9G+46v3+K3+5BjlKW5tTFowEnLNgjiX9En/Jo+LPWEoF1FfirTN6SMTG0FTxqVnfPqnfDv3Z3z4G3FqTjsb4N1x2r1vUD483tM2RcUmrBevG9Hbq30o8zN8S/MbvMm7uF3Q+Rai/0ONPubYWksMrYVj9QnnyCwclOzxk+12n2/DbsZteGKsvhFdboDP6FrctVUuxE82r030d1fbcEFnv0f8XD1Jw1BbtNZSr/qhb6z5t+AG9NwVQGCBAz7wmbnhyx//FF8+f8m8qjFusx1zvhCO8k77nt/QqeMoIJMn/yi915U2vJZ67YAeUeEVU005W6f+CxXyVcEhCfqruv1OHH1ExuqjrzXfplMG9nfB6VtsbtAZfw+ctItTe/F6JE8xvjt2AXFlPJf86hcNXNp235QbmksaZ+hChtxLl/QZf+VDXp3zn8kLD/iuC50F/epP9hWHhQwkcaR85mPeeyAhTnmzQvqtsxTksWB/B+BKs7gsE3o1tpqLPMPbystjuNkKeWnfFZ5Sbr08QDcbsr6JYHGD4ITdzWwQwF263PCu91qxAcYOPPe1oZMardXYYgN9bfRVw1Ia6JZ7+qbN+OYasWHDdY2561h7ybsjKn21qysWjvu03+vY7rfYDTaMLV9t1+sWW3IO+PL5X+LTx0+xA7c4HG9sfHp8xH9n/E4/DvI74iJ2Ig7169Ux8o8w6Lv8iP3q6vn5ibz5KbR7+6ujM4LDGuleyPlLiEcbs7wQW5aAE/TRlcJB35wHOMYj5Sge/XogttVWQ935Rs3OuQye9vDbaAMCNjRn3FGPgArzKv3RHMa3eK6Qw44xI/6s3/XITDsAffIgXc/qHBkYZzwQln4X25W++kfGOjZIjS2O36AX32YWhnOu/aVF2i1oMfmWf/tcirYobuNV6rVvNNELYYjLucY2xys/wkPK+oztX3xN+YrDWOybMzO2q83REVh8WaM4z3oRn/T2DduhiJse4SGXMC7FTaAZ24WMiK4LaRiwzZQ7NPosrDM6FZ+wa9Y3coWgyMMS2qkxdcBmMexwHjAGr360rHEQPYzMdeolcxhscUMx17XeuVK+c7MImpWLet9dXUfL5xYj8vciQwteAAAQAElEQVT5hkNZ8/jLZpF9ax7UdT/6Bh/1c07+VrsupWKTFRILrXzzUqJijz1FOPIbfF7Jyx6xDfXs3Ge9Mb8iH/VkbHzFns1HjFMMidY3eN1yu2CbR+atY9q//qG9GW/UmXNLIw8y9zDn02Zvrvesj7fhIcGFjsRZoRfazE8AjLqXmKfzCte1KzacNGIP0lXsFOvPvOXep9LBew8sr4UrjcpHWNz+P18koJy4/J/6/l/eydeNzzr88pbBzckNvwMPaiXCaQxYLgaA46FsDVtj6jEQHUXneTkc44lFkoErUPxqSBV4U/4tnDzdwLBfMNynpwPJ2GXDCNbBYSA4g9GvcHXQDmMxCJkAfOO0zhNJPB8Dn7LYZnByV/qNXXCDBBQH4JhQZpxgSmP1WcffEgic1GkkuZLKEh3oxalByrcBanphYoegHUFigEe7FIAkT/AGUzHBr06oAyiLkclhy6S3BUejr8mgjie/Oqy7uQZQ6dVpa6txvb+K29ub+Hj3keuHuOYE3iA1NIIc+pAW4TsuJ/0fEz60g0OaLkUeLqVCcwWGxfZLvTye0J/w1NMbCx/AMAk3gseYk/ieic6y3V7HCC+11Rzu2In+LgqcgOXNRPlAsnREr/M7XG3ADREDd4WOERluWTTuKcIrQDP5M9FXpzNB8ppEYstEu06wkbp9YWPDBaxJ+IHkaQa3Y9vYZ7DaMckqJ/kz+dI4M6EiuRf+RNIlfhcphSAmfRe6tYHWWrTaGDbnpKy+lEUjOXYiqK1HyGgWR5B38cjLQLv2qc1rfyd0ojxdzNgv/GA7sMVmwZQLHe3dUygXBg+Pz9hnISHahvTZ3UWk8DfKG5oKNiYs6ZQI28QnfUNrsaEM2FvSyv1C4ys6cHL2rY8n5KW9nDhhhBQWHzXkSRm7aBhqSxqEW5GNdNS+Zt0Fr1f5dIJ0wnACutDiZuwGvWrzo6cqnGIrzwqsodXISXxo4bgB+uwr7i1J0R69jfDZqO/KKl+TcPEpi77UcHKSzh6GZ/Ro7Pj+/Vv88tPP8Z1NUk9Mlb39U/fcOP6iC++lRV/UlhOn9lVr8ojS+SI1dctY5S2cAj5Iyj5O8Ij1Rww5MNlp8/qvNDE0WutDPNKiDxyICdZX8FiEJwzpAQ0xZ4kj8U+b/vrz19ycEZZt9neTckAuysO6DXKqtRFu5mhcr6+vwNmSvjHlv+V5hIZ3viBefYsTE6JfzTZhWDaMqcCvlY4gMN7pFyd8141m6VW36nyDvJTfCA3iGhhn36eHh/D0SZ6k2XphAy5l9YIMMuahN+U6kpiZaAm3lHc6IXImvl3i4gnbVa7a8OVU3Hip/Z7we/FOxHefJ/zNsdLa15axK6/Qt4HWq90+dtt9xjPxoWXC/ZIJvyd90UVonxvo2sGjdojaI1aRhLyYVMqPm2MmrsrpDXr99c6aul11YB/lUBisTDPWAEzahDOOA4uubWx2I3RWcmQWMdDvKaWnqRYT/NOJeYoys8ATpvPdX//+t/jrf/0lvD483KdsJVJ6R3xfOsRtomt7LpRZMDwT/47EZOnBAMLY5FspM4a50lXDNy++//RLuKmlbGkSrd3hpIBGjqjK25K0961F2g5XW8WNE4XFe2XkNfjYLn2Xolx6bE4fa7VGI4baZv0Gm9xRfMYswhgtHH1BXjv6A3I1ae6F4bwlX9qCCa4LPHmWgWf862c2Zx9ZIB7YxH8mUbVfBWfDXrSHCi0uWrf7TYzYjM/iVEZdKSTCI3PMPou0UkWeAFe9i1UgGNyRVA89zlnKVTuRrpwHklpFM6O3Gf9F7/iYb6qlvvEN5z1lJ83iF4Z4zG+0U+Epn5vbWzaH9thlZT6Zw3lbnQsLEpBlhd7GFf1AzxncytBYqF87twhPPZ9T0QVYJfrWGL7yI64ZnuAwddy3ypzRYsQ/tszbe/IUF/bqY0RX22GTf1dqTywfgLOhLudwnivPGBA8z5l7ORdLszHc+VkflxblXaE35yXHcW/dGRqdi5WNMhnqypt6EH/Ps/jczNi/5yob/EFd1FpTDtK42Y6hn9e+wm9FzyP51j4+3F7nmxT2abWmbVdgSkfDX8e2iUvsl84135mSF+WqLalndaNMpNe5XdsdkEPGOq5HD4deD7AxZyy6Y+FYUfDx+JwHL8KSvxG7vHnnQ/6Ugb9ecf/wGOYLwnazR30bg6RpRlfOEd4LxzGlVMRegh+hHCzCr9h6D58dPHo9I199xxhtrHb+WYhtE/b5Qt4rTt9u9ddjtSEAIo8Sra6yEo+LSGF3UTByvoy3XykVOW9ju7vOGGwcXeYT+dwR253CT6urjqRvwFZG4rA0KptWVxytVtxitU15f0EW0myMEa9yusYmzZ1vsB3jR6s1Y4ebx0k3sravsL2KG2VAbCTsgf7agIte5UItzWiRLzfh33Jyk0JbdLy0ttqiIs8Z+U9sQGrLJ+anywI5fY02cYE+Y4b37yC9TXtrrYZ45aNCR8qf+H8yLjDPGYcm9CHP8m9+cUZvwUcc+r9zp7Q5vkCT9qbdvKJDuuWmrot7F/n6tf3dHHGe3xDz9I/S0QKhheIYi/Hjsg7zWVl4tYvFe+nebvfomnmtoasOO+hseS90VE4D+q0VmfXotdAv6ytyCdZ/U7799/3rL/Gdw+9ffvoa35jn3Lw5no6h7KVZ/q3zKu8WsWjz8uI9IQ8bmxiDr2FPA/43owftRfqXmL2k3ivyLtBRApoZLBzl66M5p7zZx3rjZo9sB/igK/kb8dz/LUv60I9wRnApC4tj7af9mYcfWOd6QOyz8ECbvlQbPlBrVApEJW3SO6N/da6RtrYewpy0M+Y04Wlz8zzTrEXBQakMX/lQVq/0044HYkp7L8bjYr9Y+4lswV/l+RL3zacm8pID4ydoqNA1tJZzwInczLdl3bCd4dk49q//9uf4lz/9kXh6DS3B+gkJ05b6eLfT1baQBkwrp65ILzR01PmFhX9k32XlgSarf6/ln8z+gl28hc61+OsBPxSDOV0Uh2Y0Yo1AA9LpnCg1+jP9ndyfOYkyAQNaGJRUvMZ1uCyeMK4jyalFA8QG0iyTeWBABFhWnKvhYl8Y1jNJrbDdBDA4zsCxSM+JAKzTaLgLTi9A8dpmMjZh2AJ1YTBg2AYF2xInDYUBeQ9+eZsxeDddpEUnkke65am4i9OOzvKrYzr5WuzrotwAYnIi7+LQYeVV+gwC0iKd4imlZGLg7rVJw5UT2X4bjd3ZIp1JzxRH6BfGkUBw4RkSQictpUZHgJI+iziF21MnrwNOjHepKgTp5t0S0iC8i7MjbbqUMFEaN9ucuHcE98vi6MK/chO/9AvjxxV9yg/kZtL3hK5fWARaJ2xlaJAcmXS0FXX+TJ97Tv4eKdIsrg2BtNUafhyrPfm75QeSeOmd0a28CWMDrJFAX5v8g4VxwpUu+zpmIchJu4mF4xyfMkSe2qd0VcfRTxvV9oEUyq3VFhZtQ74MlNk2tJST8JwkpVOcEzaoXcpLChtifHYSd2NAXp7Y0PJ/6Thw1Y7awORZWBTaFxuXbxPWHppQCCZFUOW013pxX67SXNtK30DiOyI322Z8QlvU1lzY+b+HSZv0pMwYkzJmTG2ViaiCpkSF157nHrxdKaH/m1zKi3xa39un1PjxoV/pS1Tqhe1VW5RObXegvq8rDu2q8jy0tto7i4oNybnP9hePE23ifHtLmmzLDSfwnJCN8eOB02KTuwdORl6YqLTHNOqA5uCOfvKrDBZ0WkoNE4EdtnKxrwpNqVP7UxgVxWv5Q4B4LdR0FPmzfZ7P+MyJBcCJ6zFtXJqVTWOSlbcZ3DPyn6f11ewKrz24LIASQ14cZ9/D82u+7Xdgo86YBmISw5b0SuMC/Q5q6KrHl+VVmHsWCspb3MpIfdq/Iif5cgyGIzjwFXRcgIseal2vfQ31kR2wO+m5lOBTLKXSt4W2qPzEIa5a140oF3QnfN5x0iH+HvjKT97UgT4ozYCDpw2bnbuwn5sv1ulT9j3hNybREz6ZPsSz11PG4CMyn5D5FG7uv9F2BK/tjhWOMLW3lQ5pHmMcd7ExNkATYklxONeIQxtzXA8v8pY+yL3jrbeod+O3updH/QdRAcefgUxr8lKBb3/7iOfXWFMRRYlWK7RsQx22Sl1XALmk/UjLiXh+km/sZoI3ZfrGs7Q+YuM//e2n+Nvf/hZfSZDXeDaDt1Balq7U8KNMntnkOBBTLcfja+K4yEVcEziSTq0CYl/xn4f7b7k5dMbWbIM4wcHuwtUIyZUvVEdhTKsttL1V1xH+HZ8Zu6dLyiZjKDE6YTEoE8AeWTHW8QV6O2xZO3bxIxzrfbb09ANQLgykRbn1rUWtWLaF9gE5KndjuXP7DF9H5HiAf2mp9JNf5aFcjsjzeDwA9pz6cCwMwk9FN5vcnDN+Soc46Rh+BvBuiKu79zjVlbLSwVX+xBV8tJW+tpyDL/W2eU8zG49z6sLnBTnP0Gui7uamC3oPrLooLIgqNJXgxmGQgfyRbQ8/2x0Lrd2W/KMmLA9djHHaSWGs+Btx6KIbcZ3ge0Iuq4ykYQGuJRKP/DpWnp2nFt/uBB/gwr81U+FJeKsM9nFFbqKcjB3qbmSjZEscz4U3sjJW7MhdjLXGIqhPWqUh9YDfHqFHX1cG6k9c+lnigX7txXlW+VnkA6LDeWAgJ9Jfh8RVQ3xJG3K5utrSBztBN33F3ij2tc/lGcnmYsZ5QHn6vz7Z1tFXWXjvRszYttgF8GoTNTy850spz4nnGd1YFmJkjRH80imPNPygSzm9we+JcWeCXW01fHtDn5ymN2LaCVhT+BlaY8NkG5eYJTznt2dz3scnYuAhF7fq25g662PYkv2Uk/C0aeVeAIgYUsdV3rAf+bNke212Bf8M3IlyzMWbsE/EIPG6mXpP/Hkml5+gH4tJeML4cY/ySqlig+0l4WnL9hmGFhsOhTabXcrI+c3FvHZWGDHAb6stsnCv7JM2CNcGpNvS0VcejYvKQpv32fqBcR4AapfaobZpnfJ4RGbSXaLECrcm/cFHGrV56ay1YRNj0liQ02Xj1XZUFqusF3wYv4Hw2uraV77pMCEv8YgT0OHiV39b0I3P4rekwOkvXMCEuPrWomHz2n5FT/Z/A545aOqX/vKq/5zQgfWubaR/nmc2uqa0iTO4OsZ38HrC3sy7j1x5RAcjhbmQOKZcZ/zbmCNcfcOS9ImcApepy6SXZ+nNCz+KpdAb3lN20K/vD/CgrSNgFhd0eh986W+bpUfWyTfje+gVxhnazVXN57S578xHmR8zN52Y/0/Q+wbvJwvxw77aknKQB7FlQVZn8OYGEWOkSd7O3Dvfm6dnP3908gB18HLJRayGcVgo4dprgLcKjfKvLgo0r88cTBO/3XwzjklHAY4bx8YV459jqcK3Z3xryvlV+mdoWWkuISxtv9aW9tQV6Ak+8PGGTOzLU1TooOrX9R8yOGEj+qp24DDxw5Hd+TwvRgAAEABJREFU0x58EWJBFq1VbLtlabWCk14OiJJ2ao6fNmXcB9iZmCLeCVlLZ4c/1BxX8e1jPD4+5Jt2trlW9a3RD77Vd7UPQCK+mTgyc9WKIOedJbCmXLvCHaWnSDOVUKmE1/6ZfgMo2xj+e/y+i+y/i3UFb0EJGEBqIynwh8qSDoyFi0aocVzKhDFPOILBzjqNAij09OeCEVwmyiUNUOfwD7eNJFOl1BhJHAzcGoNBdsKoV0crPxxCI/fUSKcXvkF+TxLiiazJq3g1lgEnwaYwUgIiQcPkSl5cYF8M2MTcoOwJlL9LfiRAOtYkxj5JNY4nHuuVio5wkkd49bkryCQoiMc+XfG+hBOMQVw6DAStrc4WfISX3sG98CbwWicty/yP8O9DPDDJesIjbZ40+dbGwy/38comwVBx4DpGKy0MFpb2nqAo0w0L2w0LxFYr/oSuUJRys4gHtPmd4WNiUWAibFFvyl2+lJX8K2f/TkqeIJAw+3zKYDCjT3oCW17gGp5ryLMJ0xYa1Ke68VeOpMvAqH34NoS4fbaoY+UgDQcWvtYpswr90nsGh1eJVsbiSL1fX8X17YfwV1C2nPpsnNCQf/ZljHQJY6Te/kkTCWpt1aZkkfgGm0l9ylLahaNMxbeg/9NxjjdsMeXnKHSdbQyWbjcFPYlwc8X7I/rUDu1TawHuKpfCPaYSkacOyE5YPNln3O5ju99H9rEeHPKh3l/QufBlaWgNEOo0CKwLOpjRcbA+YABfh1Ib8nFzfc2m3RadjBTGlcKYmXxmBuv6TSr4Ia4QcqnpmyP6a07iPDsJnF6neD1M4KMzenGx75sq2sXJEyp4dsL+21//Fv79jBnbOjIxqU8XJspkQZZOvPLiWwmeHjjBP2HrJ2xKivTJCnz1LE2eTPlWgjZocaxytr+2Cslhf22i1cZ9gUYkPC1MtMf0JZOfhWe1bOkYVJYiusjOCnZ9oiWw4wKchsx6riUn7dQn8gs+LooUesOWWhuitkptQXwltujx9vaW0+Tb0O5meJaX7X6Xzz282d+Ef+W1kYyNcYWuPvj3EFoP3SfKROx6A02BjpZ0Jg0oWH+YkZfyEXYD/wYbH1qD3gotkXrW17TPGV0s0GGDOAf0OhAfagUuldq1p1HKVf8+g0N4xuKba2yyi/BNEV9HN8kxQWBY4qrwo1hqq9jNaHUmHCveOfvsiOvX17dxDSxlIs3COGXseQ3/3sGRU3Fxq291e+G1lBqOaUlvhTJ1OyEfdXtYr9iZi4CLTIJPiYJql9SdCwUToJfjS75xmn9QnIWMvppjjOUWNlWN7cpjAZN8Da2xiF9lKo3+bYgAtvLZ7bfpX96nTO3rIPBfvn1fw4VP31pUZNURA/pWU+egCGP8eoI3saBYY6o2A/HRGKOs9KNv377Ff/7n/xZ///vf49v995jP55SLf5vpw8e7XIjbP94/pVTat9jjLip4fd76xgZ2lm/R7cYwPq9j3mVFPCvQ15C11yiRH+1sxoacp/R745FXbWLWd+C5Kz86h8m4OlSfLhxf2IByjPepJ06yTTSFK58ikcah1dhsjVU1/Mj3K0m/i3/9xfht2WRsalHp7x8Z9wCnseBWV622lJuxa5++yPyA7d1cXccfP32Jf/3XP8cXTii/fPkcnz59jj3zxtBaWLbbLTIb3+WFBcFSV7zW9ENpcm6S7oWHqqzYUOSWE+YpTpz+noiTvsXlgkr9MhoxOt4CQAYqsgV/1MbVtVdj1BNx/gm7VF7yrgzP2iV9XUSKV1zC9N74px9573x5zSZwhRdtVzoJGjGgy761fMPMsRBDXJni+fAY+oV9Rg93SNi1Y2kzzlpeX55jRu+OO5FD+RaIuBBQ+GsxLqaGvoWLSN8Uh7XQXu0vHGOAb7IpB33qGf58y1EYRdlBl3SPxKMNet8gf/Wr7oRj/HrCdvQR3+z0+uSb5NiEsMVjDBsHbIFSSrUKmufwLY1JO3Mhk7Xxvq5bYn6bwjiW8wqbKcphxvaly3jwQl3OSfB8hpEe/1E2+vtInK0VnlGlYL34PGKTV9t93Hy4jtrXOBLPBvi7wd8QShhfnfOMsX1r6f89cNW9PMnv9fXND3+VFvUvHOV+4ODsV55rtJx7xqjAUu72j8AykOsAXP1F+io+spFmrsW21jKXLjaqGIq4pdmDSvm7FLtInzo7IPMDB27T8YTLirEQF0tM5EUH2vRti/qeiMcn5qcD1wP6s908RplPHIS8vr6GvnJ2fYF/bdQ/NIp3l3YwJg7j4hEYWZCnugl4NId4Badwj9AjnVWegeV9FvQ24zf299e1hD0iM21tQAa/7Z+y8AfjtWVQIJUl3wyVbm0h4x32sPpVsUsWCOWLPBivPsWz3/8aR2YPzfEh5WEcS9qK/Zf0Se0rdcf4ii/5B4J3uzE2lIzTyEMfVkeWdU6+ZoOaeRme9U/t3PWNsCQqdYbclNGJvMxxG+KAm7AQy5zzSHkIf8VNekZw6cve5zz5cogjsUyYFmnX9oQrrVBPV2SAvGptxE7oRX/aWQ9Nti9KEN9zg2+CBu1XfbnOSljnCRjrGx7aXoO+1BOxSDgWZdnUlQW4FXzyYul4tvTgF2ep5AXo+0jMcm6pA5vi+LT+5trQ+CMf0uOcJYwNsXuT+LbQEhwwOP+uuXFXSvroHXOrf4x7eKehB69jcwA/ZnFgm67THji0dg2D6UV997XGBrU6ra3idy3nJvmSP+vsV4FpGd79wDbHtVqjNuTMVRvY7Vc5tyocYgD1rXk/0q8CHyNC7tq9upK21BcEvSGbN3x1omjDZ+r4wgHwHcadX+vUnfdrKTGi2z9++RIfiGV2TZtDp8KutQt1Zx/X1taJO/jo17W2gCS+WgXeiFx76PZNQfUu36XUKPTruOYhQ4GmQKEhNgD9zr//JCmcU+xnVOdXLZbOqhI6gEVDWTAsEz6VLqFrfeQi07ocoUJt5EHjE17BQQw6Or2G32olkNSoGxRPX4NlOu67wea4HL8wwU/EMZwVQEOr0bdG3cxkZP17UKF+pWXBsac4EbydOLQp60utUenj84kAbVDSeG1zUgUVOMClR/BQMdBGf9vtNzPmB020Qwr9vVmNXPgFg16vyAx8+bx2QYbrjbB0jWxDTqI7chJ04OTyQML0wsRvoq3jOqEecbyVj4LD12i1RWstKvB77hMOstXBsgAzkKdBT1wSuUDsj3sQmmhZZoLZSgsDIpDpwi7zkR1eChPKERkqp7XMgMreMMxXnNBQLQ26COgmcy7+Niw8TBiRAmYEdvGAFxTAsGqt014W7Mn6ChxJXzsYlMUV8Fkov8K/TIi+zuqpffAxwRO848VZCrpGNsqpEWTVZaXOthUq9NPZtuG9vaOd2hU9wJSXxbp1nDRjHyToysOJ7YRuLsF3mo9K2e5RkE0Ubn8UIJTflkqQbVmCj8m+diZy9X1M2R9Z1K+TJpgVGs3oAHmJ8/wbGlOGXUQ/YBvIsU/8Bci/foVvWWsSYsKEytBm+1qjb41HJlIncvmkgCYcp724sWNSplzUnbQ+vp8IaG8AhEYkvPzD25SHCxZt+pkEzsnSMRNwHS+cpAfavZ6xE2OLclW+LthdVJ7o7+LHPgXBSo/67EshyS/WgJdWUSMf5ZF9sAH7wVS2W/9G+5kCcfBFCzAG+N4x6Y0sSLQJ2xIf8IyKM0Io2IdtaxmiVnywVJKGbWy2YzQm/g4ZOta+TpDSsEoaGvuS/tu3GhV82ua424YLosKkChlJTwdMx0NZWITBDb45E2MjxOvEG4VWBnWFGztkWcJHsIV8Z98KnTVrHLLqBf5PJOwn/Dv5pEWaTEgtLu48RXul/YQtzsh/5QtcIEAs4ClhItAVNszQ22UjR34rdSY1AzId4DeAb+x0keavjJkgqtcJuPaXR8eUomxqzgs9suyT7mQswJw32sxCLJ4p3mdl/gASenIeUV8mgOLTlo7woM/Kh3QoBO+VgQmvSeKCzbOrCl/QAP2C1MfemI9EbjxTNiYxtlm30l0ZVtAN+OFHewEIzSVtU7nZv8CbcvuVDvpDrzyoA68l5NIYMxGD2bz6/hj+TRvba9fF2IZwkTCy+DT29X2VlSw5Hrq1z1pbNIr9NuggbQH8m6EhW2x1rFGQrXSJUj4s+QzBwkr5IGPpVV+/lbd8qFP7Z1/079V6ZT8xn03Yl0UZO3aNG8Qv4JfCaEiv2MYwcEOdfU4cOByJqcLq6TQwp1jsVyvS6Shcfe4reqIMrcFTix1x3AXPDZvqA3xK20jC/+HDbfi/M364vY0bivOTbWdwFnD8KMD9cQ99UGg3ykLsYD5CVzwgLhq5174W/EhaLefLPV2zH/KuFVnXlr54gaedax+gT5+esC//lxlhgMihXMCJLYnjzFWb1RbXxeXMvDBjWxE9sC9w7CuM0kEflXPq7kiOdClvueGosRT4dqx9HeNC3hitv/ssrbAIfQuQ1KpkFe4j3ljgTmycHtGvfdOOgHcG7Rs4T9TPaQ/omqu4GjpyIe7VZ6Eph1Yr8ZNFDu0FeS3I8OKr2o5FPF5n5aCPBtTRN+GAUwrP4EFofOfkUXnJZ9BO9/w6/gR9wpq4Kq+ZjSE37tK+oXsdt8KvraYPaWeJK4EVVFdCW7TdmGC787fxzH6bYcw+4lKu5nIX/2N0iNd5VNL0zYbdVvUYa/510h7kVQWAU5iOV3YVeXXUGQ/kB4YZVbL4k5v8qjF1Y6E7DBFTkJFj5DHr3zdjemD24PcqLgHYLg77Jg4ACl/6vdo+I8MJmcl36pz7HIMOvWY788frK5sL+jX39hce5hIFvJmv9jUGivUTfCufLMDzKv3CW+3iLbyXzr61lLP0Wi40ee1LiQGenIP7CtUQ3RXiRRYeaO8ATAtDC6iX0M+MUdqCdEp/2hA9flwLDxRGMDpC2x+gYyBObShdKbHmL1PaIYCDqrUv44SjvXoF0loPfX0jhtU1TpSuMoaDD/WP3Bv2tCVP2FDUk2p7w0ZOyFN96pTJB4h8lv+ulKgVfik+a4eWCV1oq2v/gIFg3oIacJ3f9aZ8qYEGekGbsl4L3UuNjjrnQEsjzlaebRfPjP6Um3FAGGDI7xn4C/BnbNA2abC9h07tbhhqmD8pQ3OprfOb8xZyKbXk/CqOUqpEUBwt7azzcr5Y46H+rD1Kh/T4NvkMbono+JEwIhURC7FEu32DLvOdQn3tG/PrVYybXdTaQv/2WkqNwj9AoNIlzEuf2TR+Zs2mrRRo7OnfGD9w7Suy7ylDzfg2wEfwUQYTurvQR1WUvoSyrIzx3pgMOOpKNOXbKnkj2As0WOxHh+439MhrSgRe9VmfLeJR3qcLToxF+6NbZH+eufnxBUvKesCWr662sbsaA5TJ8wl/tGOtjc1Ic94tbdWqjGnsbkau7dFb3xr2s7bJs36szqXJAkDQY9zrN2H8QX58/kf87j/lnycBNIBRLGEWg6mcA0WWUOlOVAUl6VATxoalEbIAABAASURBVKAzZVJ1fRsbFk4dhqnx0SUaRmvwHalvaQyRRjI74RIkaldwtG34caGRBoJVGnwPx+f4zs7qEycJJvM9sK6u91GBo+G40HidDhhfUIdTNKjCIXSiHsMVH5Tn71bPTFJungAaHmqemu722+iB6eLFUgpBm8A0sYAX9pl7J6er621c+TvilEp/A4uT+SlhEngWCvc+i+9S5GW6BOeC/GpDHg051qRBmVxxcncDXO8riz/lMBOIjiTOR2Q74bCMJOHf0lTj/v4+XtgYKnWMAQcb2hYtFQLRlLv6L2wcTZx+0TnWoKXzLeAECrJ5k04CpXyM24F6ZIaiaqlJm7py7JGF0gId3oOAyRZLQF/q2zYDijAaPFX0rewufYW42Y6hHl45eTf4jjxngWZxDA1ZsPhobcW7xT6ur3dhG8gICtCLzLxxIioQ4SMqglru+Fbw7nb72G33aXfK3zdRMrCUyubfHJ5IWZSpNA61EYi36L2FPBf6adM79DAy2ciXehd2bZWA21JG/IhaK6VpepCITEOqguQYH0G22pP0Ho6vmWzPyPqIrC9F+Wzg8+oamvfbSJur8ln4EZw6TdDsRg89qdKHnCilyRMU35g5YRN6JuJIvM/4hsX607vdrieHz5F/+4f++tKM4Q/4xAY9VDYotOtEqkBBN6Fb7fqEvb2hd2W4Fjkq8F0RAQWe98hbfx93W2wMmbSK7dQYOWVzE0ObGOlze/cx7jhp/3B3l2OlUV6CT0PWW/rskXtFrrYlvZyo6Hv2K8oGuSIKZL4g8xk4gf7GLPp3ygEe36D7DN3a3thaJI3Xt/Hx9i7/tsPVuM/FoRxoTyf80k1W/TP4dPDV1xbb3T4XiTc3LBJvruFpRExshAHbxZk47Du0kbZt7KH/iqL91EayRj9PdT09LDxf5HzEn7RNZewEiPHBC/3BrW7cfJCfL1/+iMz+GNe3H5xHw3G1tRi327RFupOoLTk5b9Cn/vz0+BhvyEBNIajo0enVdh838O9/lep/jXoDLxU5m5RKg8W+Bb4xDXgsxBNxQBM8SM+B00BPEo11C3XitmgXM/aiX9lu3QabEn7hQZk+Pz/GA7FqPT09pK3SxBc9glAdzPiH9Et3rQU/3sbdx9u4ZaF+dbVNfTEACiNLD1874scfv3yK/IPj8K8PV+qz1JL9lOeZ2O3YgbrBfn2DvzG2+21oo/YvGJgxQT+b8NMTG5NucvmMkB0eCDpcnGzYQNjd7MNEzIbczEQ+v9x/Sz4n5BEw39DVDH/y7VsGnmQrc/l8ZfGjXYjDg2Bjnf3lwWdlYsnFB/aypE4jXDC7ye1bLP/2b/8Wn/CnLf6zkLjaN5YlpFe9pB89HYh7E/6yIMMxNrsttlNz3vXvCHliqQ2O6OzTB/wD29htR9haMm6pj64CEuc6UzDU0I61Q2Un3bVV6ox/C3FrDuOGIgiE0NeWf59GGhsbVQUdBB9tRt/W9pR3yhnGa6/elngjJ/DE/eHxG3HwCNoFuoEILdKU/dGrdmOu4FsFvqHw9gqvyFzduEDaYjvyZgL98vAcf/3//mfIt/ihOnVoO6RmfnGPnRpD3QywTpvopBnasFYoJ+Jyzw1f+EUv6jLfgOTevwE1EA826MSTz66UnI+NZ9NhBuRq21d7Ygo+uScWbSlXxI0bytUeX91eE0v2WXzebfcZ40AYb+A45iLjMZwHUuc0nBH4AZt6Yg54eL7PN3tst+6F3En6fKPlkRzq/v6X+PrTz/jhObbbDbItaQ956v/0nG+taKNIm7aK3JFUaeHcuMHnLMuy8uXbOL7B+feffoqfv34N5yXtvyEDbaQrOAL0OXe9QJv+cM0J8mdOkv/lz/8aN+Q7rdU40vbt/it5yzOL5CUGfKztRnAyHhjacyk1tDlhtwY9FECv8sX/pH9izkiZnAN7r1GJc5XxJ/xZ/pUTENf6vsQ41NjB03Y7hvWOte+JGKDuW6vAaTFgA4AJhMb3iI0fuTo/L8AqkfSUGsZR/8aKb2k/EYu1yRM52on4pvu4SV8BpAnpnxP61BZtK1CgfOxrDByxoVZbwt4Qt3bE/T02sk172EatI+zjdzP5AnPegXnsSJmwBeF6WOJVPg6H1/jl29eMTy/EYzdVT8QV71+Oj6Evqp8H7N8627SBM7G+h15t2U1UdXe9v4px3GAb4MbXjFNX2O3nu09hfPLZ+WBChggk6XfcFvor+hCuunC+eMVmX7HPJ2xa233FDlKPJ2RMDFgQjPLqGScdwrN01GsT03yCjmBOHCjEdHSp3RVkKR3K+AXdv8Lr6YS+ULK6Mv83/iJA8r8ajpE2hgk5fHvkDTkeUz+Mo3YEduZrV8R+4qW0LayJABnmty5061DDWFP6wrQOFchOeuXzIo9Q+cBbr4F/lSwFHuXp5XX1wTPx7YTdKA/jm3yknJCVc05XKra7Dd9+HPA3VJEx4Yi9qXfjxkdi+tW73KXDeHlCL/Lms+XMQOk7PD2G/lMiwnn3jrl3x3yhv1Xs8Gp3HR8/foq7m7vwD9QPdWRKhF95JCw6B60lwg2r1jfAz+kr2hdgyUOu4/Pnu/jE3L7Dv43jL8Scn3/5idjB/InP+L+TvsG3uuiRiXJ1zvMtnJub29jt9vhjo1n5gh/A+rW61q5n5FZqSf98RZZv6HBRT9AJOIjjy/0AT9qBb+T5N618Y135KrsZu1cXsBUmX2dklCoDa4/cU889uIHDFz6XPCQ/ku8fsWkqckPEwwZ1A8YQV4kK7WNsNtuwznj5009/j5/+9tf4+vXnuDeHIH6bK/gW3YwNCovOoMfi2GhXZpakidq0I+hb7R2/Qb/SLl2/tWnhWGf/GRlNrBGOrJln+msXM2tX19byXPqIJn/Ycd63ij1HvM4H0ouZPGKMtquBKKK2Es34RO5wdfMhah0Ig8ifnGRBXgN2ou3ckKs1Ni61Xefg778Q7403D485J2sHvtnv5rB/Y3cipv0DvjxceGMNDKjoui6MZ8rjcvX+91DKP4VJsXbvmLGMBYX4pPBrxSgooWaobEzIjUDkjmnVcErBWBaSwimdccHoHNdwTsf2jO3ex2qcaBbjqUDC5+hrnfg0Vh3B8XYHrF2zn8ZMLsI9xPFz/eIo0Gl/7qjCDMGZsHCoFZb9qS8R6cwAPTOGzlHoK4JSoIA6+8/Qs8KLMNi7CBiYECqGb39hmzQaPOwnHIbqnjgDVPCgcyUsaOhKhDKoDRm2Fk7wlXtlWYp1Y4xMsuN2F60NkFOj1pbXKBWYQYJ+psyZvF0ClngtKz1zBt8jSbFOJ8fCtv2NAJdOT6CtpURFFyX48KP4bKGOGnDNlIWyykPYyRiNJQqBoUaDtoRRpJPadxnSHE6GjI5MQgk4jk8cDT4ApFwYEZUxoAdeITHdxgh++y7Q+GYQR4aOQwiKKbpSomfM0FqoE5rhdyIhPMYCf3Y6IWuTmZQ7HWbq1dGBzTGTAk83ISG6Kt1rkRZl9UYAYjjoqC8U+ggTU0AQsX7sCJOVNmlbBAYeJ++8p5f2UWiXPx5Z0ExxJPjKN0NjJNntabfNMfIsveL3HjYj4cOr/ScC9uHwkpO9E/eEfOwvXxbv5VMinehPP2RHTdIbwGtRegoAtVf7nODX/m/ICBbguyBfgnyp4Ue4SbMPlK6UTI6doIEcswkbA6V1u9/nAmazR4/4SUNHqad3PhWTcqm1pe1c2kHKAkB7s0As8CCRarQCPu+V0QzPwhBXhT4n5aQBhUmncuvobP3wjiNxQYe41JX9z/LKmEpfYdnXa4G/9btEx439ByZt3yZwvLA64BaK8a5vDVm1sF56AnjK0Veej8hfWktZbWgC3zOnRAcSBe3vjXblKs1v8KVdyvZm3BIXxoSr86kbSIm+Aw74BkpfuccuhO34eVpj7RkcJ+xEePq3C+Ja0Tc0SBtCZjGJjNH5ggysk8cScI7YpenEYiLt4v1XH2f6afs0Q8baTzrF6wkklfgdMcd4Y0cqUmX+QADaWfaFtvV+ztjlvfwlDfDTtxZJL9faKvzXKB3AgOHPBMeN9NpP/3GBol4K47MdwmbwyId6tu/aBt3C4aI89Enrvao3ZWVfxyz0k961IKu3GRvn+o5bOcwkOeK5+CBN4fgKHW66e+945eiiSH34bD/L5b4vLbRV+1u/FjGslPgsja114SLr9vYm/sQG4fX1XdoI7ObpZUF/Bfso6pnhE/pVrsqmWh/rnKzOpVu4JnqDttH3drVKpHnfYVvy0iGvS0NXCn6PXti075n/ulLQ45Jv1xqPTPZP2LTxRLsotPe1hjS0OkZtLe9rqSmrhAsDysJ5aiYR/VHeF3itMR5ctUkImsG+JuxbX7FM4PNvDgU6E58wO3jtLeCp4IcMWv+BqSEY8fG0eKWcuXeM44Ee9h+3Y/Kp3AM4lzYA0FUYEZ132JlJv5t7F3j2ASxDSo70p3R1pUbtWjhftdqADw6updS49OHGL2MFDjUAMrl3TpmJD2suAv53mi84l/kcM4nyRPE+ln+EPIs3gOG4eXnjdomCXsexj5HYbKcJ+eWvnrG4VJ76ujIYGvRKH/1XogpEmZ8t5HQL+ceU5XA8sdH4Rt0MuBIDcId3PXfAKAxLP2fxO2zJbVhAD+hT2uakTXhogfuFYqzzsMh7hoayUj6y7HN5l1dESZxuNGtzM3xoQwqvdCVqzygGiFsf9ZoFnZGchh9pGy72gV0pJ/tUGlpFV/CuvHgE/bLGTcb/6AOfO3iyaOfS7GJdmSJsvuiQ2MGN6CSN8Au/+OYb5UxcBTByq7TRl2eoJu5B+Io0hyIW+lAHz97LewnspqxlpVV9ASci5VIYP7LJB2AOEF5ZpKKndxuSz4k8RJuSF68uCJXlSntAA34Hf+29DA3dZWnoZMWjrsRjnx583oM+v4WfFdlmG9eulJwj9BV5RhBpP/ryWqYf8p2RcTIODGEyNIco33PWBTT0MXLYNCL/AV11HRgXuEWPJ8bLh3DkzXtpdXzCpat6VW4D/Km7M4LVjtSf/aS7YcsNnvtWV/kT1BbifsKADjS2/gSnY4JFOhSEwUGaCz8qY4U1GjMriDt8sCtxsU+6qNVwnDDUh1cq8rvAi7Y9YS8T+vsxN1PvxoK02N/igFKxg6GmH4q7B0Gx2AiP9heXj16FfxIW/iMMuq68rh3yZw/Myzw71AbtyqOSh9e1b8oduwaOhwowlC42X+QC287XQ2MsRXrEnfpJvDP6XdD/FL6le2ac7R3jSoGfvmKPBVzWRm6oMADaynqBL3XhU+88wbiZuSTrYEhdd4VKRvhVRhHED2R6ZIPQTXpYiAousCQS7UW7Ob68xsvrSx6kWleEgx0kb2IHLF9oK1Eroyu0onPAI+o518D5d92IA+rLoo7l/Uie9cQG9uPTU2ReyGbtgY3QBzZqnx7uw01239Ky7yKP4F2IERN2kPito3ivPx+Rpfc/+JbWdxplKulcCQufveWGW0aoROMrAAAQAElEQVQAR7rUX75ZSk7vm9AzcpzB56bU8XRgnXUMN0kdW+Fzs2Veh2fhLMsax5ECj2hDoXpXundb0V6o4Jty5Kr9KWfjwjJhA/BHNeop0JV3oAJi8rI+/95+Iol/HsudqKHgjHJzYq0tdKiCWtRvKZXTnLvY7bfhWwf+gdk3DYYk7cAO/DPG/Mjpk4nSgpEZTBtJgMUFVDod8DFBlB4YSqEEOEBMvUa25+Toas/uLwHZBZMnhBoNzWGA9neXha0DHN4XyEcc64RDaGC2AU1XSKOSbkgJEwb7GASEt2B8GmZtDbjwWQoT5zHcHX5gx1KYwtldXceXf/tz+EevKsav8QrDNsevSBYCgJiC4FVJlOdwclmDSA2T+Q38eLIsjf7+6IzcTMw+cqLy5z//W3z+9CU++PbC9W0m+9JoMBjZIAo+j+ya+0bBA8kbj+FJkUWanpG9b05Z3pCDjmqfIwFmIvB5v1LHXUHeXIKrFwinohDU6vvjkkkFHEVtNXe49+hju0UnTJAGVIeqSye7VitjCbAneEYPz9DnH3F7ZIf7iF0onwN0aBfyLBKD2kLgHzKIAo17F8r2kR513KMP+waEusjyNEJ5f/v+Lf7rr3+J//V//d/sGh84rfAEzj+SKkwDs+XILv1f6PefnAb/5T//K/XRas3Jsseu1c8TMp1SPkzU2HZHEac2pPwvBRJSFslva1GBIw+P2LpEbPe73AjxDzxqJyNJ70SC/vj4lDv+JtsD42RJGtWrZUJXwjlxlc+9J39sCAhfOrSzx/uHuP/2PTeCDPjCKIoMC1cefW3h1f4b8GoT0lmh0U056TOgy+8j/OqjbljIY99q5B8fx8b1UWFI65occuRohcyD1ET96eU5tF11FdTfcBrgCdKHm1sWOS3txhO3VyY7fa5vLdxM2cKTduMY8QpWmgfaLZVrhd6ulOgqvbgm3chQf1nHvFswF2Ev+C9mA6i1wn4uvj05t60rKSRoWu1Z+De3tyG9njTV2sIxB07EvnJK4emQMW0DrTd3n+l3F7fw5d8c8fe6S4EwdqHfwJu6w3/V20WHMzr0Hqz47xa6IjylW+Pic9yn7J8zNkzY3DM+YZsLaWV+YjycMK6EsHw7YuhbbDid84RO+c3gVG4NeaH0EN/j40PcYyOOdxI/vR7iBZ7ypIu4IK1RIuOSmw+WAVkbx3766ef8I9T6rLCRPGBLKKuq/OLygTKeh1bhbcSXjvHXv/0lnuBJ3Ww5fbxBth8oO2JFX00I5tyk9W0iaTijNGm/2KgbOtL1W95NSJRv+AHfGQXb7v+iIW/GAeNoU3fA0z+ObLApB2mXvpK4l/CNJmOh/laAt/Ld0k53xLIr6NxA94AspUs+jNcmiM4BJmQWT0uVjXNRrTVu4VFe9Zs8IGC8NCkD0JAEzpjuGk+0Jdsc1xWpQI50Et+vpaa85akBy7miFGyNfsL015h8O0reqcLrA12OYZLur5wMxGThX8GT9ipcf9VO2Sh38UurJ6qOf3p6wD6ec56LEqnP7W4bjXnasR62XBZe+qV0CV/ZGMeNH9qLtqsNPz8/kNA+o+spFwJ9bbHZjqF8jYX62+2H6xiRtfhPJuHkCfqqc0NFX+N2oP82zCt2OzZL+gqsJd9YUBfiVc/6qzT2Q4uePurmlZNlT84Regzgvvt4F//+7/8eNze3acvajSeO6nLBd7XRa+ZZ5axcfLtq3G3DfCdVJJHYlranLVo3ElfFq1/O+KBX3254uH/EFw5Jq3Huhtzl5sNtNOgQr4uBCV93bK015Fl+XjiYeHp8DuPxPafBv3z9Fusftr9nAX9ALEvYX7zagPfap6TV1kepXZTyB/r0yHWIm+vbMAYb+x0ztiH8X1r+X//j3+Pj3V3qWPkow0fihcV7EKU/NA4ntGVloIxfiBtP0Kj9RH600cYifAO+HQc3+8w/9GHjk2NHNs4Hchxt2NygME4ffGBxY96iDlur+M8HYGxpXSL/R8dv35jbjjyXhKustF3ltvJcMFPjCRkJepGmdWG1+lLQyuBwIV6xJb7E/DkXL6/E2Fd4cf6TL/kVvsX4lgWajK1iiYQF5YAWt0XYlT7K9gqbsux2e2yNgy3oEZa2LQwe2euY18WtdkIxNjnHz8QywKI3IYIDXD6fsUlpO5IraRuWA7I/kEdpIzML7b621KH5xUfs++PdF/KN69CGEz9z1gdtmlzR59a6aK2CC64KXCEU6ys2qIyoDWUhfwN1+twGnjbYAQ1pz17laUSnjpXG5IV5yrZWK/YwJg3CDT7Sapw4QzPIQ7k1fEeboJnYJcfeReb9yku7lA7jtDRlazZwx3Ugvt3c3mLj1/mWobScWGBPyMu5wdxPvAUeGYHeJ+zpkDGplBrqqvUtzIXcmHC8fJijfvv6s0Piy5++xCfySPMZ27WZX+6/Zq5jLMxO0GKceXog1jHHpk7Jed0kkqtG/Pz0+VN8+nwXvlnjs/z0rZBztgj04Bwir8rGuNxqg/11rhiJQX2zXwnlqY4O2O4vv9zHzz9/je9c9Ulhjuh7T654Q7HfCVkIt4DDsRU4fVP/9IZufoYE9OisUhY0oeweyKUtxkdjk8U3qJSPMhUmA5OeBswKvdK+YLPiPJHn6ePCS18CtvTM5wk9HJkTnmNmc0HeN9iB8dH4e3O9h5wl+xgjTxwmWaTJN0Okx3htHDoyX0iLPPTAr9DRao2+1WhDTdpqqdGj/1q5IgR1KN3SUvuavir92rP1V8xFN8TpAVjyOL3O4f/Q+xV5/IKsf/77T2Gum23IVnuQZ+Eaj/fXV7G/vkn7126dhx7IubQN/TfLwyM6+4YMpvBvIu73O1Gnvufzmblgwk5f8y3N//zLX+Jvf/tr/MK6M32HnsZi7UX+L/owhiiLiTnFOch6aVS+qJ6LPxnMV15rqyHfDR/KUhvqq4hyyRglX85jT+RxxmiLb+ip2yfWb3//+3+lDwAujA3b3T7//t3Dw3fk9Zy57DCMIa2+0eXfknv6+p290Sn7Oxf/67/8CZ/4FOYm0lLRkXIM9NRzX6Gpr330fU/u38elPfuI+HdWftXgP4Hxc5w5YZxXIyXIzkxgC86ukVkkSQV51Tk1dIPUD0OkQcXV1mKg6Hw+L+xmzuyY5++PvxxDR9H4XByUUmPDJKNjWZxoDdS1X0UxMZkIozWcGyfXsLNgQNKkQ5xwCO81qqpRgVtjG1qNyjNdc7EXfBptax3hQRQESMdmgdcZng3uJyY6g6EbXMvbGyOJWQLizr7S1AP7V1jCWwtdMgnx2oFDx004yMGxFqCtMgKGk5d1Tp5eHVfAJex0XBy41kY1wJYl7PMGrRbviec4Nc0LF/mhTbnMXAGTu92VGwOlMLOUirgsJVqtGcx+yCb4CMfirYV7A1Li41mahSOd4vKPzBmsABrqx2viBLZjJhbzBfJ7dciN47STnnvbZ9qP7IpPyF14oCBJqBGMcfPuhWTOX1GxXX7FDbsZkOzrc4EnecwrQcVEuPZ9JD10Eg/G/Z7gLIKxlrLqrYBLhPa7FBqD1pRhX2tYVlyrrOVhz4RiPTWAl6qImkk6i3nsV5oNqtqUOhHmpYjHdq/6wWY7klQ1AjdX/EIqj8jEBMwxFTtIPZUa6kA5QqBNkA6l1PfQ2ZUiOeEO/op3pp0v9TnGEZAqXu3u+HpkMXNkAXLEdpdYeQQG/Rzv5DxDB4/ZVqttSy54XTTbLh8W7cDYYIzQDvrsy0hsSHwSljT8hhbrz2oEmpIf2iqLHOvFe8LHpdO21iryaUkHHKXMbXujj/3c3PB5wf5pDGV3kTtzb9KcNFRkCJ4OoH1VdiUntfl0Wk+eIFn4efntD/g4U4Q/c9Ve50uCX6GNRLrWBuvlxyj5tfS0ezVxsCTL7zCSTuBcZKk8oCq0XyEpC4DCN7yXGhVYI0n/yAJauIBJ/eV4EifxGE93bA6M45ah9Tf0wFkRRhfCKUVZBH3ACLKulLR1YWQJP7YJY2Hz6Q07mXPBI/9n7NzrGzai7Gdkn/RKlEMvBbjatD6df4MDu3Oz3deh5V9cgVCULdQkPcKbgCt8wWj/lpVuiKW/9eI7kZTKv8XnDf4kHN9acfNBmZe+hHOMpfboqZd34YAZesUjjcJ0sXnBL7w+9Rpxgm4T1Rc2INZ6YATyYdDAHGOpjTr5BaYwLGfu7X8pdM8v3ZJXHxy3RafC6GsLGoKpmbg1k7hRmKOEk/UMNOYJT/v3qjiUn3yI06uJuH5ssuqzcq7Yj8VnE3l5zXHI2qu0KCvjDKz5CMoSjmmthaUS53zW/izeK0l1qY7XN3ZgoaOW7wJx4jtzDT5KrMCDOEwkrX5jnpzmI0nyEXt+TVtTb8kzY/L7LscTPm8uoR58+9TxG2x9gDfh2leZuOFxJJm37kJn0so8kX3AKV0neLd47zjbpKsrUErxWR7kT5rsk2VtiMx18GHpUvZv6EpZQi49hFGRX6HUlKVjZ+a+mX7iNF4p60o8kj5p7ZCbsIw18f4BUqTMygrHattXPBGOdRFq7LDtUir6aq1fdYcOK75gm/BdjOk3E3KyHL1Cl+21ttygMUcbmZdKYQMEmTnOvEC6S/DPeohwvhaW/FV4aeQwW+LQ1X6bb8ExNOMHXck9GvQYV371P3GWqCEfl1KK8NeizUd+FhaZc5a+tRiZi+3vNKI8LeoJ0kJ5daUwlxcM8r0EH4iw34TuXQSbl5oDzuhRe7LIh7zO9PGqDQhPXA3ZQDlzx5T+KSz7KxP7gQH0v9It7fKyECPtm+3Q5bVyNadgAPKZADHj9/BIfPUQhrNZu4mONuvdQCixY84x1o/MB+qqlFV2XsGctiZO6XWT0HoBqTs3VGb0fKKs9AATnQ340IBMHROI6wwN8u+4/r1tYGHvPWRTrdQp9E1c0GBbBywaAVGiVXSN/Rg7lJ9yWgs9ACKuAZyOC0ZUxtrXemGqE21TufpsfcO2rrbXIf8bYI8W4v7QavLtBqAbChZtEvIEnfITt7FVOUxsVqjb1Y/ko/yYA3kiDk0s2p+JSUc2LybyiLUoO2NdxgSM5YzdGG/dMDphL9YrV6/iCdrFm7ycJmxXPa85lzzccDixZXOnImPAJZ3BR1nU2lgvtVDuzl/GbWOfc5u0i+OCa8auF2xMGF0p+JhjR8aPyZc+aOlKpJzUB2jS3qTP4nPpaKeTV+u0kyObU+rBOYfhUaBVu0Zl2O0cx9MxzCn1I2HIi/HIzebGpkFPf+sXiFMOFnNVabeIB8Z/0OXhufwOjNOehDcgizZg55RsaxU62CwGsHYqHG6pq9G3lrDyudSodY03Z2Sk3Cz2txgvYJn+60GEPPyaP+AbANFP5fvHeOYhx9HEOORlIw/iyYMQDvg/f/4cXz5/WTdE7m7YxN1Fw38qgm21oZ/6g071qu4EU0uJVmvSLDyfC3VefR7gbdDmKY37vjXWTiWLemm1ArtFbTUK/hQoSduY8Ocj9mkxHFrt3gAAEABJREFU9ikz7UfYFmWxlgkbRVPYrc9v8OpVmz9TZ1x6A46512wMeVv7olokIDYuMCItFVqMb61BS6ES+c/AEF/r+x88MiK6rvPyuypI5P+Q3/8bOixxJhKo1Lf5DQee2Lk8sot+iCMLCZWqceuUXk8k2c+c4j1zmvT8/EL/OQ1sJPHaE7yutvtwR7uibMfYP5M0TjV8S+Xrt184ef4ennJokJ7I+9fXLZ52D82d8ZXNNAyeN8BOz8JgPP0cCfoZcOimAXFJJxnp6xsHBlJpsG8HHSa3PVedcQeNOoq0afiWlUfDvJAieXIB+/T9Pr6xI2zi7Hjp+W2xrq8tN3O8t00IXi3eu0n2DO/KATGnrMRfoUfaD0+H3Gm95zTQhfMJB6vAHHFoJ+sdSZM753uujptoF55wpbu1SnI2hv3FJ90GLfw8HWogyPStZdB3vEUnrIxTNgaPzXYb6s82HVVJaA8mzuLxrY/jD1tYOHArCW/By8X1+HifCfseONdMXnttYLuNgcSkwqeG3XNdA/Uqr1YrKiVgo1NxTdjegU0g6Zd2+Qo+Pv/Xf/0lf3+4lBrXnAj9+c9/Zn5Y8nfe5eX2jpNF5CUuyx4d/+lf/iX+9K+UP/0R3sactH07RVx9baFtCM841JUCJkskTavufC5RoVPalcvlvjJeWZkQ76625hDh3wVwEWJgHbHX7ZYTU05jxfcdO0r5EeyCj3As3JJYHHMhXfsavm0ywIf0X3PKII7M9iBFmtSxZaNOS4XYQBexflCaNm0/y+ymK7aivUSUfJsr6d2OyeMbwdr/cUXaPIFWh8fjya4kCdvUr7id7LU3kYj7Ctn2reUE75smf0U395xeHLGPCZgTk4FvLX3Dz51YQQaYBR4XkuQZvQmJgt6l15iijCxrghShbHwtm17h3zlI+2NBIl8b5LPDtryqNn1bnMpdeCf6TYcjeBAIAGbwTNS5KHkibj18f0Tmc5iQ+BaAp0E3N7fhibbJlG8EPdFHXQpLuoQLKGRdkE+JrmC3VCwkWPN8BpfVJWU2NPSOfkYW8cYpZbbd7kO5iWNo2j0Fu5Kf4GMckH4XIMrRRNUkwDeBxAELmZh16LFn/AB845h/Z+OPf/xTyAcksYm3xmzp9a0Ef59f3oyr4lJWZ4Bpv3f4zO3tp7i5vkbfY/IEKfm1r/aeRcBZqzwX1FmitT5r3Gw7kAxqO79wmu/1mc3aGTsQRoXHStLRFeQF3pmk48T88cIY9SGf3jsvaCvqlG7pqz1jB+xMRNqqm0SOt25E/3vsUNmKwzikb2unzk3SJP4b9ArqfIvu8fkpfEPNRXpXaurKsSZShWfrHGNptRG7Wtpt2hY2LW40nXPjz19/Cv8misW5LUDiXNYzTtp2uzFKt/J8Gf/rdWZ+IalCFsJUV/Io396L21ND3/pRJiZlylM/Tjt+QcdsQJl4peFFSb37RsWJBUX3DmxBB8rB38X3DTftWXgVueo/PbSKT5t/4hTQBFB6jvjKibG2Cap0NRftDV0YP66wF/83sg93d3Fzbblm/tnHRRcnYo7z2Hfswb9/4ELIZLEoo/fSRYVqNhFAkHzrRxw6vUK/8eZ4OJF7nPDTCRaxO8bRNe/P9HOTqABBvcujeH7+iZNbTmKNJ9bbv/Y11O+E/oR74nomBkuL/E1s9sqzRVs8GsPgX7sGGSCAxKQtDPl3XKG2IsOKPKzHSMIFmPbsiar2oJ7UmXBXWc7Rxhq+zeXbrMYCY8LIPFFbF8IFbHDDF87g17pCJeixF23Ggiz4Ur1+Ed5Jf8IexHuE/pl4NGtbyEmdnthMK2UJ9XON7j6iN/MJbRRkeYjy9HQfxkb9R9qVobCMR0gg5Feb2TB3DPCt7PRbbefAJqixyjqJcg749u07+juE8738+uaKuVfbbOERiUF3QYbb/TY+fLgL5zx1JN3CkHdxisvSwGnx3lIH7KfDvxCOOrU4d5pLbpgfzA2l2yLCgjzTFsDZGY9EAg3SPCErda/+HpgfDsQveZeWbMdmsu2Xb+EbyJ50v2HjrbaoFMyQNf2Stirvs/ZFZSnQCF5xW3rw9o06rit69TmjghLytoNuY7pvoozYRQT8QaN2pKwfHp9TR+op50N0PTlfA8xYMSJbY6KwEh+4El8BEqUD74AcN8ButEEaNB/jidzt/vu3SL7we8BlPtuYYyr9+wrNBV+FljdkZbu6E0+tyMA+AAMFFEd0/OSR+SS4s/daKnC0Ictmtw2fz8C0YBH5PJAvyruwO+h1ZOEH3dIH1PMb+tDvtEX96Ob2Oj58vKUQiz7c5ts8f2Kh7WaDGzHfiW3+Pay//eWv8Qiv0rxFBiP5mbH1wbfU0O0DOcyETPE+fGUbzp/ar7YkjerhOBGT6JO2Ch1eX5nL1Mk9OZ5FOT6B8xlcHhL4Vos0pz0R55Shz6vNHTJ220/79E2+D58+wcNdGGeNt9KqzHbbfWyYV9xAaX1L4WoX99D9jM1qE+ZKblYIezKOoU/DRUWWyna32xODril7+Btz3tdulJVwpaErJXMN46R6EZH25Oaj8tI3DuTpR/ifsXUMOOfSHv12pWSOdyImScMbfVAfXUqo7x46LOKxv3CVd/hByc7N3lqv7W2wLXUwsN6zaOf2r8xJtg+0X4r9pFX5ivsE/8JzHrZNmPqzNM/owXtLsIaB7HX9iA9ukbPyGGrFhlcfVL6PrHcPyPkIXG1BOI63SLP8jcT4DTC079TZFfL+8CG+sA75j//Pf8R//C//Ef/v//hf4n/8+/+IP/3Lv8aXL3+kfI5PXz7Hx4+fUi/SK/3CNQcesdUN+Y72uBvHsM4yiodibrdFr+aA3ptjyusZeXYQ1sGHvChvi04pbGO8+swrMqBrlNqwCWwfGWy3u9TbEXt/xca1Ucd1pdgVf1xyDSCt2raV4hWeayH9wL+95K++mZfY3g8t8u9ZsQloX8d5mGZbxhtotd5i3e+trJL9b+X6rP0TtHEdFNvXHkcluECDRm5jGjYO2Fol0Zly0lBBLX+/fGAncx83BGEXEjuS8jpURruJQl8SOidFDUfDK/yQyYqiLSYoLxjX0wOTG4nEicChA0NKwvCHY6XlRDA5MQEtGGu2C8gOPOeFSoPdTFCyr0nJiQBoEMpAjSFrxCZrwhS/TmRpyV9L3uXNdo3zAG0mRb8d0wg64rOPfStBzat1jvG+vvchPwn7C78rhR3eyknFPidYxy8EIvnF08BdA/FwW+izjSs2UgzYJjall1mDUfzoI/21thxXSs16WslbZ9WWcJS3DWeCgYu/i6jsR8c4I0/rnOS6Qm9LcKWDfDTgjyQCWwKNcrKfMnah/kYSRLeQji0BatyOGTC7UrIu+HjKzwVa/sDCaQrl72JOno/oQz0ZMFqr2NEVsursnnRNwBeHQSriH9QX4ETaKg9Quf6Uph6cfK1IGnrsKwMwdG2gvSvKDsvBNpS7HeWPasWQk5Z0zdiL/FXG11rgo4QfJ0N1K60OGGpDP/vEpZ2ZODgBay/eC7fRR91Lv4tSbbDSIOy+NQLtGG4Q+AxngJU+sUfaxxW+tN9fIZddpOzrmoTN2Iw8nPCHl+dDLpZ9duLXlwKFFmgPPqBDpjXHK48BOzd5Cz4zNuE4BVlKDWkdOUGUJidM21xUC2tEhvaxTp3oDwZ+dShf1idvwPEaBQSwoszUtbikKxVoE21pk9if4yfkbl/h0Pzji0RymDD1oQ2T4Ui5+Jewla8DWqvpN0NtIc0Ne9xeX7NIvWaBugV1YdKac2FyYhJXb05MLlB95dcTQmFJuvRLiwvX7PeqnI+h3duuzQ3oUJtPHWFnI8/a1OzfNAGA+q/QVKt0jXGRqXzbTzhJd23Qtw/7+WxRFk66LqSdSNWt9Gijyn5Bbvbru8LiHEgXXUYkn+oy4ZXV7oU3Y/sYWdqs/pHt9Fc3/iqauJ7ZqLaoW/EYn0/4obZmmbA56XBsltaS7goPPmtbysZ7SwE/KDKhVFcXGPqZNAkrCzYN5WFiaH+V7niTmYH4I9xLfV6xH1jOW8f14LF/bTUq8q4VmVAnnAHbvWWza4tto5aQJzdD1Pfh5TnUrzQ4xmIfAZs8Khvb5EO+htYy2bVd2F6t27Kg2YDHJGboKzqAjkKBFnXxvy/U44fWjYwZsZ0NC58NfEq78CzuKk+cpEqfshOftKgD5aj8zu9CsO5AcmrssU642+0+xOEY/fTI3Oq9NMtPwsOOksesRJLITBrWdnowgbnR5NzhWIs2ZPe+qyG/9qcnUcda7qBJ2iYWS0f8THk7RhsZkJ/9teOngxuxE00LfoWnM0744m6tj3Ec8IvNWvD5vtVEkPRCtw/9O70VORfkDbkZD01AfWN05jTSfhbbSy3eksNM4cbYTz//lHOSMoso6M2ifhqbEutBVG7qMFfJoPTN+JE0Jk7gSY+x3xj/yKJPWWOeicd+cMb8MqXd+ZaBMcU6SI/KeOPaJaFXX0NtaWN9raHdD8jM2L3VVrhXr3vi2hX5wQbbEdGC/4hLvV9fX6Xe02Zg1/EWYdcGzEJlxyiJVOYyxqO02F5bgy5kQL9S0HFtzFUtXBS1vqWMhC2f8u0boCfignVoP1qtzFlX6G8MbVh+k29ywZk4/0Y8cR4t4CzhT0ahT+2XKvS9TfpBj9zm1Ke4LCf0YNEnLCdsWpvP8rbakrmSvuj8ebXdh38A3EWVtiCdjjGOi3qo8sq8gE7V7Q8ZIls3yW7ubsOcdkAmiivnXmSNEHKOVkfajfpUjMaIhm/r05kTobPGWPvZVpBnV+A6CzKuNdRxV5CDRQG8l/WR+vdnL6iLyzpeGnhgPjvGw/1jKOe+tozvHXY1siE07rZRoUe+ztBtXHezAomHtiJtFRqE0/FDOvtWuVuYKydgH/DPOQb6FGCKkxUDw+UYibCxKJ3y0LcWfWtR6duVouqBMWfsl2/rpaPE5V8krSD733+7COFlf2DZqL1oX857qSfqh6GtdtKVxKMNyJ99pdM3UPw1OiXYiCcQnd8ePvSn29u7HK9NCNMxawE/NGoj5qtu/glb2bdcH61602d3xCV9UDkaF+yXOSBxT5gTV98oQ1IpF+Urjgl7X9CHeQ0CTvrdTP3uZhS69F47F0ZXCkMo8FlCbpKN/FHhRdwW5bXKKjhsmwGrjugGLje0zXVm/E+YQumHGvqF89xaZmxoyrdb9S2LPgME9BRR+xpt0/DPfeyJMVtsW/r7Sn1toX2UUiThN2V9lpIZOtSPRXx2Up/WGxO8+my9cISrHfh8RvjOGd5LQ9/A15nbRMYIfa8rJcyxdu86cd73+SIX4SmnM3J3XnWuKIwR5lpKlFIz9upL5gepO3A7bmTD0GuryI0iXGEOjTGUCyy6x8K8MxNTlOHry1PMr6/ALqmTE/ceRL1ykNNFIbZuY4OvDvopz3Ep0JYwy0rd//xTmwJg+pc2r17/56KvOrzA1xp/5JESFOvgI+MVuI1ZOyBMSDAAABAASURBVHWqntmguWGOsU2YR+z4SOxVx+OOXFb5Q9CJuG/7wHOPDKRdHZ6wM9ssaXPIXBp9I9hc80Reo00u7ioCp3Q1zCcq9Pwe3/xBBPlVV3nz3/3DQNAT3HSYzWYTlcAy47AaYN8ak6CT8pgTgobQqNsyuXqi9IHd90+fPsfNh+twB7IvLFQ5fZr83U6MRgOQn1ZbOK69J3YjjqqD/fLL1/j717/HL1+/hgsxnc/+nT8oJpAmGeI1wGpwVP//f/EIjc9k2NM+EzfHWAzEJmjfvn0NFzjyprE5Eezgw2TBCbHCl44icBelwjqw2+31jGc7Rh6kwWe8mm8JAxXoM1npSgl3roVhP3FcXe+jthrK11Mqr7blpEagcPGoPFutTKI17HN1dRU7dmH71gSFrxNG6Qu2kAbp3eiwjAGlcfq9D92LrugPCtFRfpWjySps0NcJfslEeAEmI+CDMQJyCNcKXHEoG3///OpqHwOLFAYzbs6/meS4DcHjw+1t2M/nM/i0G/k7ETis89kE75GTkePhiB0dwwWnCeS8/AN+hri9vYkRm7DvRJL4yuabNDt+bAN9qrcE/CVPLaE2GvRAKkEQqmBMHaiXgg2qS+VsEab00AXq7JWg+CGzyIGApY6dnBBiyLslxzFC+b0R7E4UF0O2bXd7xi8rH9B6xE5WWzlRHwnDAAplnDw9AXaBh5aJY+trjAT9zXakbkT2JDHnOXxrRzrr0GKHvG+wmz2B2GRSnPqSdJ6Qj3ad8kwfm7HrA+UZPODuVlkphw02ol9aUhZRIj+IQf5abaGetb89m047FhUDNqccD/AlD/4tkkpMmODfOov49bdgc044lTHapf1HfLzWLpSbY+QJMV4wgx4dMilc2tWz9wt1kAUPtKssego7ky3oUiYbktquK9lH2I6jG3IdQzt140dadldXcc3C37cVbq9vmdhZ0NFRvz5ggy9snmmD/u7zz19/zrdEFogcsKm+tdSJvqENy++ELc/YCSCiDjVGFu36hLavjjbQF3w88ROONJRSwVtCuddWM8Ga0F3RaC30N1G5vdlnzLC+4ndU5+vmj5w6feeET/zyqcwPLPRP6EGZ+ibEG8mGE6vPjlcH6tx76Zduk4239zHCL+jS/vJjMuLfRHi8f4j7+++Uh7QjcekPE3x7b/HZccIWz9i0nW2M8K6NbvFfbcm2Hj66UmRltQPmE2FZ5EU4NtpFeB00WaxT9SacykY5a49dWWE5Tr6E4YLM/srZPiZ/IzRogx0NJ2TtidO/ctp2c30btVQ2oo/5xuUv336J78jWTVPh+Zq5cErgixDwxlhxiE/6hL9B57kQhm9xaJfyfr29ih3xwPYCDvvLf/JA3824pX0b2q5li08qrx3+5t+Z2l3t1zbqa23hOPGqZ8uFDuu8n5DlOnekt6R8D/nWzDH9Qnj67BXw1be6U9eORyz5dfwJOD6YyEu3fRv4ncOtT1zYjf45ecX+Heem0Flf6Wv6yYy8hG0J6r06dp7eck6UyqFv6Qd9a8wfE/72EJNvMPx2LPfOpcagPYvw/bXzynX43KArAr8nRszOWZiD9Nq2229ZmGxzoWLe4aJN3z5hu/Kh3ht4/btJHTCUxzds/S9/+Wva+tqnRKs1Rvx/gx5G4rO83OOD+p88ZQH/Rb9etZ3D4SVjvP56PL4ybEm59MArwYIMOb9kzHnG/g7xhiyFJf3i24lz22LDtbaadFTGagcbbO7m6pr54Do2+Jlv0tx9uIubm7vY7piD0i8W8oYWxiP/non9ZnAIQ/vXZvtWo4N38ZpjWVyIlQjGgrO10C49ABjHETlYGjSN6G0kvrbooMnYpm6Px0McmR8m5p8Ju1AOwtZn//jHL9BynXZpzHAhrp+52b7akRYBYr7S4UHD8/NLIDTG7RMXDzle2a/lhZh4yJKwwJ00gP+Inq1z0a9OUmY32M4NMsP3hCVe+2fOgT46ZNGQ9wDf0l14lvcr7M6/5/Lxy5fwhN43RN3grcSnAr10W2M6i2HrrMpCY0U+O2R3dbVFX/u024H8yHrtuvZgKeucIF7trEd/DE0Q0uHfj1rnVftCOf0dnwX44myVGMG9tGh7f//pb9jVMWpdIZVSY2Ce3GAf4vBZnT2zwe//ROT9bjsmfdpK31Z4xjPxSId6e2BDU3+vTZop0Ipxs8GAFeAHBBvoLlGhRf+y2Fcq5OGEXYhLuvQFuAnHM5qr/BV81t7U4vtn5jKTOWtarVETHz5Pm3CkS/3qFxUZ9EML+7th4tsGD9/vc0P3jc3GJ3LNR3xXmq7JoRp6cN5TDxtk8+njHba9Dem0Tt0bJ0qInZwQ/7m//4ZfP8YBG4Pgd58YmauRHTDMN25ubsPcynb94EgeOLOwlU5pNtbY1rcW0tLDk/XKoFJXSk0a7pmL/ko8+vvf/sJ66KeMS9qsY4Vl8V6f1de8H+Bpu13tzDx8pd8Wii72LjcX3erT3OQEX+IWrzClZcJ/bM8YhV+9Uk5sriobWAFYSZ/c4Ev+psbnz19ix9zSN+ymr5H68FpqyJ9w1xKhPIXjZsgLmx5urPgMUHL5OX+VTrmd8EltTZvqSkH3NYTLdEIcmELfdt7RntvQCBXYBWOsd7NOPLY5910RL42FG2J4zmXnSHjKSNnJHxaH7dWQQsTENXimXy3h5tsv6P5AriU9V8Rd51N51kdaq8ijhpvL0tKGmmOF40aVMlZ+rkG//8y6lo09dSDv/s9YP3Pw8PPXb8yNc1TsfFCOBTuI9WNdys/HBUoBPDPnufbQB+RBGSov5Zrl9Zjropm1t/WL/ul4ZImwovRIqBToLDyWEIf2OBKvnD+v0OeITffv9FzdXuMfI+z/I2bmceO8+tjtrmJggwjF5jwuPSPjlEPw8VmbupQztGcd+ZQwfGP0hdxbeVhfuy4aa4Va+6Qr+YbO+B1+yn8/z10gddCWKF1d7xG+gWXPRFhrU8+hUjocA1vMe41GZ+sxFnc7X19eQuP2VO3p5TE3B854bmX8OG4zYApTg2uXOiYg79c+m9CxFICGrUG7Q2tAq+Bw3A30XBHIITYnoFq6qDhOq2PYR0JnnORIUnkgCD8TxDQ4jUz67WPxXhgWbJPLgpG/FwKKhkslRtk4ydrHp08fQ/zWCytEFJE0zARTg7QB4417FyQ6n8X6I4H1DUfUGU+0G6z8g1meQD8wQR2kkXrpQOwJUzjZh6TyxcIptb+qIzzxV/QwwPfQaurCseKdmWxtF85FbsrzTAdlahuMQjlfO6Ef66RP3rz6fCniM1kykfYNLSdZF4v2zQAE3AmcThyv8JGFiXKB3x74PXqTTvX24Y5klSBaqWvQfil7Jq/Pd5/jCt1e+ttHGlY8JNLI2/6gy8n4Gwu3v//0M6zMJKxb1MFEgN7hykiJDJlUpkMYfKX7wbfLoO8IbRP68I8c+0aFdItHuNI8oXt5Fu9aVpsAkZJKuGv9tE5a7GI/EcieH5/QQ8Sezbrr/Q676XPyvmeB8fx8z+R1ju1+H/pMX9mEAKFBOoDa+sZEin8QhHkk0EI7E+/EROmiXfrUZSmrrpNHO1pQrrYgcsRN0wKuOSdVT1xPwNHm0jaYFLzXR7+TaLgZekQe+sJAErzBF4eG/wN3VqdMJuIuFSTWMf6InSqfheeKHuVHn21tCJ+FVVtlkTLG3d0nyl3WKz+hCEsd228twadknwo8i4mYfYMf8mSdSfplnJOrvuFCQvoaCdC43cZuu0cMJTzlkkZ1/PTwFI/fHsKk4wRPwae1hk9f489sxqBv/UI9GEtK/UMmYm9MVAgy/EinNJgc7ohjV+AZdyyG0GMPgZDJcBZf3I9DI8nAFoF74VkY+t+EreTfukHmIIlWawiXwXSd0dmSJ6biuxTMhDZ6sEEqnEu9V+Nwxh7gadMuwK3fYEc9tNnfeu3ftyG021CoFDfdtX19136tVWSyj1s2y+7uPsYtG7FbZFqhUZiWitzUt4ttZWjdpfS1ZNLXtxYDRRoG9OKY4CNudXLEBz31oQremVdKfU8gIsSHWYX0Gjvtk7Hy6Tlc0AvD+jdii/IsjJUeadE27K89eJWu9Ase5rcJ2c7IEYmVYOFWwzEN+tq73dIt+/hrvvrE0RiRZbIp7UqYzmfahgl4rS3hjPCrDb0cnrCz56T/gWTPX6t0QZK2h9+krliUiEO/Nu67GH3DR/U3F30n+qkXY5O8o/mU5wCO9l622iCx5Ar99LUmbRK5xy6dp5SjtA60DfDoQniz3aZ8haFOuygOiY6rz+p0M26BRTW63BAL1B0mnXKTrpn4uqCgI76hjFxs5xxNJ+vVj3LQZt0A8PTw+voGvLsVBnbqH6deWOBlPAMP6MFZsvTAkRY3vt2k2V7t17gI37XiU5AmDYkHOvKrn1HvOPUpn0AL5+IjspzedegY+1jonvhG/KSRcFbwFisp8iH93P7mSyumY4VyFYbxyFhGC8l0hHVbTof3+x38bnn+A+FjTts+MQ+Jfx2PB4LPe4u3ltRjXXWpDJW3v8rxwuIjYwax+ASvzhn6gHI/oQfvF/xBmi3KBAzJn/CNCSba99jjJV6KT3nKi/JfHFQi41bfauRcwHygDkfsZpN24YbozAbDIbRdcwDn/1KMYS2qtIPQeUa5n7Rp5gtjnjxM6EK8lo5+fvVVi7Kx2Kb8WmURBDPSLg77SKs4KvpyfnC8YyZkYrHPQoxU3/qPvuM8cEL/Plv0rzP9haUftNoiYaFb0KXMKrj7Bj8Fe6NSX318/6PpyrwrdfVHxio28Sz0G5r166bABt9xs03fs7506BWC7ZeFhSjgQ9m5eBzZ3JMmF3bObdKs7tXLiB6069RJ6mLM+CXd6mqLDV/vr2L0zUZwBESJI+2HjR7ztRnbKV1BryM51p6+Y1T4rPhU39fo+xLVwrP1wwAv1HsffISnHpR3gfDaCrURZ+ZT5a1ubRe37dnID8QKNe83XHpwcsGGjusGHnF9BgaCiCw0TsSIAzZvbBSuztVBS9cVuqx4pUvZGYMX9Clu+5pLf2fBfk/O9Z1DXhfvE/Br68lHthwMXcd1zmt7MK3f2g9RB/htLa6IN3mA/S7nHfH0iji7316Hhzsfb28jf3Xy46dwg6G21U6VtTrTPqRH2rYZB3YxAqs17AnZIrpQRkvMyGWVTqFyoN35ckff29s71hqf4/r6Nq7Jh29Y60hDBReDw5xOPPLrnOh9AfYGOxFvIKKulKjIWrupTdwt8TnG+Ubf1a5PpznnPGmyv6UrVRDZX72r8xMyVC+uV7Qn5ybjjrSjFfqvP7mJrEtbatE35FpbdNBimxyfiVWzOrNEUA3BXP1e7rKfFZRFSlgEGvcm5s434kjmLmykG8/0P+lbhMu84iaQ8GdolkaLY/UtYVVsadyN6Qsb4tpmt43RZ2iVdmUBOjDDE3Sb86mHa/SA28a6eXYktk+kcAv7jkDF/2Ekea/AGSjqcwPc3VZfK9iW2M+RAAAQAElEQVT7kQOnx8icgNz78fE558QR/1XvbbMFdWFNMeeGkBtuPfh3tmOXwmpDC8vQWvrwVvopA3N8xhj0blxw/rSf4+Wpg5v1C60wtyCrM0W/gYi1KX8W2CDuEbddaz49PcbT/WPayEh82bK22WOT9sq/kYmMHWb+L7/i8znhlogK/bbt4GEDnQ0btc4+Z2RmfJ+xA6+Ebo3hvRS7/G7LP497DAgrRgkdhhChEd1c75nw6g9lFO9QnoalIVaM0fsZY9BgHjBug7AbBiZhdu9bzV1EJ0WNs68N42jAbeHkZ3urNRMnJzRp0GFNIjQmA5zGNYDL3XYDdfAx2FbGNeqHxkQG/R2ULxj3zMRvsDuyCTTNpu0RtdRo9NWpK+Ok2yB3NrGFJ43S5zRKDBMU2f+KScCTAhMi2wxQeKvNXBYcdgqD0pHJyyArzfazZB313mcwIoApF5OyZybo5+enkM6JZE7cIf3Q4rOB2rehlKsbGWu/CZ9lQwRekwcC2oUPcczwfoFjvX2Up8RK90JAzeciJmthgTpplj7H/ijAEqY8SOvj82NY/C9EZ/RtP0fbZ0LeTtoW+wsv8Svz2nJydfc8AwHPA3qw9K3FDvn6hsbuahsZwNCN+k7Y6gb6EEvIi3DdbLn//j38Oy0z7RuCZ4Ef2yI/SwZo6ZCeZxKKZ2g/IO8jJ7PqSPptl275+FHQu+0W+boUZScZy7tMrHesieWBDTrxFIjUVm4IktrZAd3eP3wPT3WEv89EbUw+tLk3ZIYymSBL/k6s/ibP6sEJV9ivLJjP4Oxh0KJM1Rwm4lAwloSnba9twWfl/4StSePEVZgndGZCri5Nkp45bbUdINH6lqUUN0WWtGcn+hlEq9wj7dz+0/wWiDusN/CPBHhLrQ3TKtGjv5Gk9u7mNm44pbaf8pO+Umr4lkVXhQAnpUTl3j6V8a1W/JQ26pVnFur6ZsxgbESYCCgX5eOEPzCxuPAbmWyDoer1hD/J7wsbrA8khU9c7a98B2Cpp8p1RiamY4CFDnDXxibfEhP1wlbIgEyeBvrLl5Px0Db075NfYWY/OtrHZFt5IzrIgQNujFX6s8WNKeXRgCfvdGL4nHxJhz6grPIemLYjDnCt8lrbK2iXnJzVs0Ucdkq4DVkxyHpf97+ctHTv8LQv5TQjJ/H0ta1+yCbtB4qJ7m67zxhdgGNpteazGwoDtJcCDbR1BaAUnytX9WicbwPy7Fc6tH9t58jGvD4LJyGdwp2wT2nwBPWMrKR3xg8BlYsFF5Dy8QatM/4uLPt32I10WCq0WfejjcFdgT4qHavNuLjiMezrmIvtttqsJmbMie9IvJ487YKupINWx0gr5KWeFnxyQAbOCV7t58bqE4ndA7HmO/Ogc6F2d8SHJ2BJxxtXbeBATDIWHQ+nmIgD0me7i7WLbl4Yh2GkXxobxLNpLedS58CRuCftXUH+0Ljbb+PLZxYnLCR65JH66PuonNT5K8Tyq8xtC4akrLgOtYV27fwcwOpKicYYF0ZBxzO86g/GAu12Jjs94h+eiOtjoM7vGzqbKQuB0jnWt1RuWDSZ4Ior5YpsZ3RY0J0xK+XKpmvadNVWavqayeKOpHEDj9qSslcWyn0Gd96D9Q3ahO34YWhhgeQ8fHLDbWbun6HJYh9xOrZ2JUxMt8QuZVjgWTi2Sb96xsHAsH5L+QOiKVmU4QbaLnKkNoZW2fzf5ybqdm9sMI5OqVv5TpqRi3gsK2ylGaxxCzYJlFIiIN7cR5vQbpxX3AzQNrQR+Zgn/B5fuCwA81c0VoIZz5eVipDlxznxcHyO+8f7EJ46AkXyUTr6QtNKC5j7Ei6QtDV134YaG+J427Ts70LKzUztcuVpiYrOGn5QsSEgIL6ZAwz5pqCnVzaC5CF1XvTHlceVNiQN3d5LV6F9z9wpTHk6v+vNdmVm/YoLOMjKeGdRJkv8I/wYz/Qf5WW8P74cww00i3UrrBrqvG81+bLuDB2/xYFScnHnZlf+LTj89QQvFbzapnSITxwLNlj7Fg05uOAZ8J30taEBH1rpqD7Sf8CDkKhBWsAaWLwNjKMj1c7bMzYzkRMe8/nS3voWG+DpoxWZ94z1avy5YnE6YsfSD1TGMUcSUw7kJS9u/HGQVKIwfgxj7I55soGzB45jLF0pOe+W3muNWrlSbPN/BVRG2hLdQj/SZmb82JhqsS34lOIPinZ14ZU64ZRSU6ZHNkS1IYu6ozksmG3G3ydkbZv66mhxLBdYgwsQSHcPbdLk38c7s/A/YWvP5Fu+Df34nnPdsxG04P/KZsSO5f3m5jqMR1Jo6UrJeFORh/XXVzfh/N6wea+Occ3hOHOZm7vbuP3wARj70E/chNIvcyOC2L7Ad6s1/7cy4RljNsBWV8HnjEyk26sylLf0OfCNu33+z6OfPn8J3zhzkyn/x7mrfWhfjtMGlctvi38LR5sTFihSTspIvOr5gltZOw8dsQ3lNSOzmcU+JAG/YoLoHXmkrDFYeRGnPqWdv3DQ6brOGOC4xNXxs1B+fAtwSsJTPrUBE3lQK7vY5szGCQWkOcwf4LRdu5IH78MPfRjAd/ULY8SFBw8Aj69sRlOUv7naYrxgU+uEHiwzBz/++Ykf9glPzjv6m/aQOk7/GyNz0lISlzyLPmWIXzmPWWhkI+eAfx7JFSbyxJWPPLVzAIJzI8b5akCfxgDjp3CM58/k24/3DxxgP3E4/CK4uPSRJm3CTWr5sbHWFvq7djRAp88VWWoLwtX3bTdWp792dZU9fYbWwr4FP6EyqZMv5aesZnz3Eo8QS7b7w3v76IMP5MwW9e98vmOdZk5oP/NJZet92hn85txKhXrigl+VkI7GXLmhfRiIh9CmjjtkpUFI06XgOtT+0L4gIL3k9ff045/O8ULQfH2dEH7Pwv2Ga8nA/EpC6kaHQcVi0Hej5URAeWBx7R8ANQgfSfI1YI1vqBhij+I7nIvdx9x5xkFVusblf29osNfXB4y2ry0DhIv1+8fvOMozDjflzqiG6Un2KSfiGhsS3ZHSGAeRcfk4Ce9ZbF9z+njNjv9+v8u3RBpOtNvu46NJMsYsDUcS0mdoly+Nv9YaThjCLASE4GM/kzKfs546vwN4Ld5Lm0U6HO/VYGubJYMtAUr4qyOXkJ49dG73+9z8sg0PCE+UTTLEtzDmGbnrrCOOtIVfrzNJh8H44ftj/vqRujAISJ9wpFm8wov8UZjga7SKPkqNntLBq0G3lhb2ccyvZZaFTGjv7j7F509fwtOJ/ZaJDznKQ2s1vEqvNO3hwyvAUmfq9fVIkMY+DBgGZUVawWsfA5HB4shuvptc7ugrQ/ud4FvYyS/47K+epuMbOGvsr3bha+4GHXflO3gc0EdPwFNulsqz4/fbbay0jYztKDWS74osKPZtrf7QuzK0bg1QBHkiU6sVextjJHka2XCoPAcf6R3HIW7vPuR4qpBbySKc2vXg69B1nzoOPvqLtnHED1w0eqoizwZlbVDcwlcX9hPHGQexj/Zgm/Tab4SWD++LLOUln3uSaNsM3NqJtucENOE3JuTaiu3CcYz93Gh8eHjMU4pM2KHNsa3WTGb05yN6tP81NvuBk6or9F1KhaNgQpwjCt9SOBlcwoRIeE/AlI9KPa30Ja0gDiBS7oM8uzBRVOQzRoOXHnxdARD8Bh91iDQzJigLaZAH7ycTGPxgsdBfH5GXE3wOrYaJcc/Vdvsf8XUTGfsAOr8pbwgv8FHBbVE28qvc7f9k4pOT4X0kT5xcvhyeiIkvbMBMCadha447KTeSqi5KyHPGQJKIARtWDtrUFhtSdm54bmgTp+PcLFA3PgcfbXS73cetcYwy4v+llHDC3WHTdEm5F2jva+OxAB75rndpg11BepSeIn1ZaF9piajwbB1V2d9k1CJugMHfnDiUxaV4so64GVvskn3c1NbXX/BlZWYiM6NneoSwjMkjvOz3m2jIQrw5GMQlO/FE/45722qV7kor9ShJegsdfX17QNY2nNH7CZtUdpbswzh1YVH2xhfnkl84EV7/iPw9m5tH1Zv8bpD/Bn1kf+BrQ+JprScOj+mznsKakNuXLuj9CM+r3qUD8rLO+ewIPUkHHWuryMjSEtbAc5fydlSJygq8ti77iDML7a01ZESpLfzMJGte3Vg0US19QSh8qRfXWWXQYSZmnrA/+9W+hjH155/+Hl+/fo3Dy3PAMP62ypTu+U2c0KqvZ8LMxsIbJU+ayQFeWIzpN8J2XvPXKO9uP2CTtzFigz00dgVdgW+AbpDkrzbZH3UmDn/4PE2n/GOn+mM/tPTPj3cf44p4pV6lBa7ijZNe/dUxxjsXWcpY+uP9k8/J94IuZhbMB/h9DuPNC/7q5k9FlltOLVutDIVGxs7EDH3YuUZ8O3jwjTdlnriESVGu2s50OubYaxfZ2Akg3uMVMLE1YWhn4hpajYEYZrJcubce0TjkXcfKHv9Eb/Jm/LK8LetiQt7t3wO3tfb/I+9PlxxHkoU92CcQCIAgmZlV1d2znPPKPsk+M+n+L0fvcqSzzNJdS65MEgly9DyOZPXIpN9nZDasjAQQi+/u4RGBZKV8d8TYW+QzYKfKVl/XDr3PhQ0+IALb1/pg7j2Gc4r062vCqhVbKmucdgNSvXqir5zEW7Gp7AMwc7R8g+3L1zzxdrGn3E7EVefqI3FU/dAVO63JW63IA/jWKRPj2At5lVdjWPoQi+8e3k74yJG8YOZqX8f2tX6Xq7q1jzLy3nZ5mNCVNmi+0Sr4KL+2bZnj9/jrLow1FUEi6fR1N9Asyjrh0dY3dVFyXrFN3W+Jrxtw6DvykXxrC0xWWk8nvqGGCzAXeeJJu6VeGV6LcjcGulA2JjoXGh/f8E3btC3hy7sLcXMjefVZmPIov622tD37uyj0y9HVjbCvRf3Z3kOD8oE1/GHO+CbMexacHsjq2+LUbsbNFJ/IV8RnjLBoLzP6MG5/p6evbHSM8eHmLirw096QR/y/fKRBG9EupMn7s3JD3wO2bFnlE9Fqw24ai8PxO3+Ol+hKW/oP+LpS4u28hPONRR1Jc8RqaOIRX4BnAMfNzT4+fryLj59+iJu7G2xhw/U244v/ycqXnz+HOr2S/4bvnE6nPNhSVinT1xeel5zzUn+vx7gu8NWdi9434pgxdmAec5NDmizS8IEDr9sPxMbtGNpRzifw4pwtXnMPY7T8yqucqFPxy4c5sbafm7vEX3Nb/fSJjTznlwPxWDsW37UgxNxYy/UABxBpa+jJ+DO0Gu09JinXadohjx163cXIpph+b3xNGrBP6ZA2aU340F4pwrJO/wG0t+mv3siTcs2xzEE5l6C3CxtzwsqCjuRPWoVX0Vf60NBiAx3b/RQealg2yK4Hp32zgARTSHzGuFZr+u3bO70053pGPDN1xvbUHesm1yBPD88ZD9Wvsf8zcc28234PyPWrz/ZBtkdinLZ7Yp6Qf2VUQJC8wbh0NGjXR/W3obJeU6ITQAAAEABJREFUhTf988gcq76UpV9qfCJOSofz8x35smuEiflomjbheOXwhg3ekyP//Jefw7XwA/q7UAcqeLyE9ibdwnPDy1gifMsq9zkPpKy3GNul5cQcrjz0KfG/8azdWdwg13f0J+3TfvJn2ysyE5910pE4mK/UO2wC7pK5vW8IGTcdY1/plFfpMuaf4UHe3B+YifW2KW/7yve0m1YbzHkt8PET4C+oG2n7o6CR+z/iD+z/vdhONaeSZ4JcV0roAGiFE/GFUzUSFQyp4gC1uZsfkUrG6TWqAycOMw7oxCsHOpDJal6BpfJPOJhXg/jMhLNuGB1zN9UxxnaNcgbmEQealzccYcmA/AbsnFBJyqTJ4GtAMFgI06Kx11rzz212JE+WLZP6QBDsmYwMOo6xj3Qu4JFmmCaIFCYlJ6YWOnn2QSTCNcAViOtbC3FL6yoHnn3AY+1n4jEwMdjXZ9gOF0DeW7pSCWSquITwJ2ibTDxwBPnoSqG9xUBgCT4ZTOHbEfKwgQ9pE5byOWTQOiAfCIW+odVQ3gzFofhtNZeOtlpr4uxKSR74TV/rGteCCJDIOx9cqKuckv4amLcG5lajIYO/LRVaB+pMQq0Xv8FDuWZB5zmhkdgHdHToAZLQ6wW6l0zSPDk3eJ0JHOpf/ir0mmD1rUFLSRu0Xhw7Aukdm3viMpipd2FngT/lX8GTMptGgs0YI7JTZ46/FnHYTx1taLfeOuEGEkQikHpBJzX5ls++tqjQJg7pGdGfCyNhS4ebhdLR2gDOMcc1eBiGBqwgQZ/hfcmi/py4Dd7+bTNKiI5e4hf2gn2qi+u9skl6C5Mg9PXQ4clRY4fd+w32tN9NKS/HSL9X4SxMajMF8FFrB20DhQkMBCb2zyTsJub2E49jhWkMkB7QJS/607idonHSiagFJ7uh7cun45xEHp4f2cB9hCWMMDvSAi4nnrOTCtUOFHaPrvrybrsYJj0Trm3q4Q27MAFzIkv6kEtOTvjGCZ60gQuxyQRqAXYBln9G4lVY8j0Tb7RH+wi8REmaTW4q+LUB8SWpwQdaheW41ddeWWgeQzt1I1qdOdl6Wo3A4TNycpQ+Rssa1SW0FUvkpxBjsEWSnoE4YZLYlZJ+II6ApqGuclCeG/S5nXb5ds6ADUFSSKcLBcUnXwwBj1KCUzpckJVtwrLIU6LOXwi3wDnFzVPpst1JOxlgID2yp3bzt8XKM/C1Jft3xZ748Hud9Quyzyv6STrYBQBbyNOWGDfBy8RVvMKz1Io/AUtc0qIN9dR1hZFZ4IJrj45qq8izsJFRIBfc4FEG4jxDR0EYJudZAC5M2w6H13hkMXTk6rO2ZJv91EFfV5kDNOGboFmG1khQJzbdxrAfIIlDMz68eIvQERh41d3B+Y/Dj4QLvVf5VmALp9aGnorMcOVCfbOOq3zrXwJVv0NtMRCP6JWLFpP0bCuVseVvvjB5pQOoufHyymm//eiUBwMeyjze37PxwkYGDZDFb9Y00LzKi8cu4kLCrlzU6/KuQxeCBxLCI34jT9Kfifot9rjfIZNVb4wGCJQm8AvyWefrK802Xi5/TRufnc/BrW0P+IDf0zARSyq8yveFthmduuA74df6qnXCSBl5Q5FfLqhrtYETvi+9JvwzMQGthHbk/CrdRbugCEtdWbw3h7iFH3UEaplAdPQGgc/GG/FsySUGbEFeZVO7oZdNFO6ozDjCtUefqXvuC/oS9lrWfgxA1Zek3VhoWeOhVNsaad/C6VsLY7tvLEkvEHges93cIO0YaK1HF7XlQtANcucU4+OKFxjQ5FhhzMhV/o31yszYaX4jb9qBcrct7VlZog/xaB/GQsuCHmEvKjiHVnN+jAADlVVcpZLTmdBX5t4pps1E3HOuiYyh8/yGPZyTWYa8XxG6Dwhe3qQV1t71UeF5xdMBW1vIAq6GjLbMwXtiy4bY4nNHPdCQMVwRD6U94QlwxcbvS/rRDI8LOB139XFtV70IAK6iM/YIs0ADNHalRO0p4JYO5wDhW5Y34gM5qgu2l5djuBBU5vqV7ZZ4/7hwMjc643NWDeAYgCktwsVKyLFnNiWOkXpCF+mjXKX7xFV49u1rg9mg3xKQRylhvDtcYx48OraDl2m/g7ULceGQxbxaGUmji7gThxgYU1ToGZmDesbYJj3Siarz4i+t9gxs854F21rLe1yCEHlpzXzF3hEV/jJX1Odpl36mCRoLNlKJe2MWeZIm+XR9Yb+uoI1CV37k/YTuxN9qDQ9Vbm/u4sPHj2wG3sSETfgWzWY7skF/yMMtdarvCktZnIht2v4ZG3EuN29Z9Tcz5ojuZizmkrKSLzfBbAd91L5Pu69d9TFa38J4tt3u4KOl/JVL7Wu47oBy4CwUKY5ode0jH9IgTQv6dBNOvqTtRO6s/RyMwyykjzxfoFXZWLpSws+C/XjANzP/zOgAJIm/IpdBeVPMGbb4x4gvboi9fW0OpesaQ421Z7gNlCvsjGGM7yneU419IQtolNYcjOLO6H4B/4UNn/z+SuYS27OONu8tZwYktdBcACaOrtSowB+gb4O+zPe9T3z0dxwXSGIE47SdvrV8VopnZGF7wT6l3diV8Qm7WMC9IAtj2dG1JLo+Isdn8tL1eY6nfH4mJh2Y09G1fDDuAlwwpn6lQZ3AeUiz9BlnNuTcZZCjCz665DpG3OpuZj7SntSh482ZjU/ORyN8juMGvuED4g8cmj1ywPj4+JRvGJ3FTzHmpu27EQj92mYW+DjBn7x6ffOeYiw/2oaNLMQgeVBG2vyCzhIW/bSPRT7BjUL5gbP3dr/uQxirGZBj2SeBRMZK4ZyEAZ4ZHp1jpNN6Y8iJtsQr/HcerDtBv/j1uZThMIZvLw3kwMr5Qn6AUkM9dtiGaP9RS/n7Mf4rapUkHZgG6igYa41avJZ0ir44IUf0rcaGCULD9k0bF+UWd53Rf353g6doa4DD1iJiwIH3JFQ7TrZ2LOQBGzMGYtLi4qrVGje0f+R0cLfbR6W/9AjviIHpBBpSGkxXMoBpYOuXRB8SyQAMJxlxFTg4M/iEwXpC6G6ru+kab6XftNvF3sKk6IRhQrohUBr4pE0Dlz4Bt7rKodBwLcKwNOj0WocKjzV8HnH2ieKpVTVI4RgJDwdaebggzxKNYNIaY4APufC0ZHHMevo4pfwRX9aDPmyr9JcOX9OVvgt89uAZnVzpPOPYBgCDb1fRGeUsDchRx5SGHE/f63iv0m4h4rELPXO6+sjp6nMufu3qQkBZee1b5ZBkyQWI+B1nUe6QQ6JHcES/6lbemTPoLxYKHZy43HwwMHWlwBcyri3EbewJPpXnnfaCPUzYTHsPHI36itwN8r5BYTAEKmMZxI/8cQFUCe3U06wPd3dxC6wBukFnM8kl1CKbnlItrUJHy3HZoeTv/OUYekdBzo1+2y0bTNsp9XJgQ+758Z5F0JETqCk+ctJ2d/cpRuzJScRAKU0udmptyOaSk88r49Ku0Ze2KgMVOhq8tVbBtSZQ6lIihOHOumMWkk1he5JcoNNko8+xNVqlJIy28oK8K/B22PsH5UARfsqMqF/pb9sEvbAHTxcWh5dQ1z/65hz16sQk0QRXG9J+dtOORH/HYnlMUPqLk60TrTRrF9rijA/qh1c5aIu2aRe/FnCCxPoZO3XMwkQu3ytfY+rGdiesexa4bjbp//bZQKPwPe1Z7UFpFtwK4fAbpvhZ/W7a7cKkQ7iwHxcmfmGkflpLvU3wtqPfDtsb8WV1Im5lb8zS7q7lAd2/PB9I2Gd0uyQeuAl39ZStRXnRwM/aLr5aG/YCLcLfTNGDu6POegIEXQoLqsCuZmAvJCtLwp/nM5tsz+EbmOvbNzOJCH1IAk7I7oQ9KXffcHyxjueulNiTKPuG1AAeeXHhLIwHTsQ8HVN/6gPE73FsTP/pW7MqEx7HONZkbTvt4vbmBr/aYQdj2po2qv6Xd92ZgPoq9XY3xQYdKYfWao7bwHfCqi1MopVxxRbtt5noj48Vno3ZizbM/dBq2kFBp44Vnzxrl27OaQMD9H76+EN+r8IPP/0Yu5s9tFVk9hi/fP4cX758jgdO//7vvE6xJz70rYUfXzf3lNwTrBn7RXH8XFIGjjshZ3FfsB3MFvu/ZLtj5bHHkbz6LJ1eS6nhiawy6dGH9TNJmzQHn1pLNJKkKIG+323JwImR2mf21XdOpx3X0V/ZODfea39sAumf64Lx/E5LUpb3b/Bgm7518p7FnnAAE8KRVvla+7wxRhh/pXmFERLlE3rQrp6Q3wGc0qW9Oc76VfcLFEe0sadsorWe4SXf6FVuJ3gWqosyC2Cx8yVt28WEb5FlO/IakIfyMt5LJ4pM2BdkVLGFVlvUWmPEXm5u7tAh/sRCxzgtyfYZsTtL8NF33ciV944OjtXetvi6Njcwh1K94qC//dKXmMu0sZk5fMG2LTM2YDwwCT9RjxHAa4WWlv4grGvxoEE85gTJR9Ab21HmwvGqbBIe84Ly9cT1xEJBGkqpKUOG5Q9qCDcslP8RH1fuFmFdgFuihHGktYbNtaRLmbjJcmDT8pevX/CFn+Mvf/kzi+T7lL22uSPemfOt81HwWe36ksm6JNQYgCkP2owwxbOddizC7+L3v/9DfPj0MbbMjS6GPnPSbnw8ski1f+UQYqX5yCbEcxYPIoCc8UFY9pPOIzL1raUHTsjVm3xaL2+tylML5z1tQoU5dkNMcZ53U8DcoVW/zJQYis2bi5yOC4K/MEcytlRi6xLGDb+g1PgnbbVV5r4ppu0u3Cy8IGzfxPGk37720d7V+Qm4p3c7MDZatBGkBlkljJOlgDIowBGWccOFN4/W4msX4gojqHCsb1EdsTfxnGGsEhfkywVlg2+q2KQ45maF9nJETvYd4d38+Y7NEPOlM04ysxnlG+P3D4/x8PQYnuAfl1NgHlGxdYvy1ob9M9xvxBLnV+Fln1qzL9RnvqRsCvJxjO3y4yaQxVCl33YFhikXStoR14HcbWSO2yDTyn0g+w6+OuA36B6xlxE/1a7ErT8oo7OgwIcwZTtlJY6FfPbSRVR83fignQ/wYylI9W2hVykhPO1CJoRpPDduSfcAXPnwEO6EDt8ombeAyXbXL9qwOvdthnVNcwr9C23BfrFn6IduomqbwlJWkADJZd1EbC3zjQ38bZjTpLGvyBV952Ygh6TakTipWnnkRtoq+lYuDRhdqeiAcaVkfu5Y68f3jYWuFNCupdC3wt9AqeDqkTWAsbMl12faoDF1g+y36ETbWuPfmP5tW19rSIN0HbGx9MVv5rlLrgGFG6CzPf2BOHRChsrxrPyhBgER2y/kLnMcgeEcpd8oV/WhrC50OsPvgk7f8Kcz+Ypt3qc+aKt9DXME40oPL9JlkSfx62fSf3t7Q55zEy1tDP04ttbcGGzI0n6tVtobZYyJeWMido3oZmhNinPuVef6lhXyWcXZlUAgsFzCeaujkZrvv6+8gDLjqbHghHbOResAABAASURBVDwKemnAFlfaALiMtdI4jgN0NPRa0M2FzSBj4iF9e0ZeynVBHpaZeWcGnnUzdVfZqMuFNnHpM8rDfMk6x1msK1C+8tKiVniFLuuX94156ZSuHfKQNvWygE85yFMpNZRDwLQwxSdui7q7KAnaeuRr6QoPDBSGdJ+WI76yROLBZrW7AVlIU+k6Rv/j/iCpvwPzauxaQK9izpe3DBCBU6oYA4FBNB2NOrSn/rPUVkPH2ZM8OeEOrTHsQqI3Y8xMtIG/UNafEr7K3leMj36Vq/g0pAuO35VKUGlhglQxoMIgE5GC44k7+xlUnGVo82c18iWDizCiOMoWybikE+oEGp8Tqg6jAeuM0p14wAtl6YA+W3rwC+VEMNJBvL/CvkgDRt2VEva1dAW858jnq4Ob8KXsaJP2GUcS1t8WqAwQhx9PGd7e+0jjZjIQV5uQ+qok5XWlXfobMhS/9dIHquyvvHzuSgkTGPsIQSc1cACQ9SXyhs9SaijjvAYBk0bpMHh9Y5H9SELwTEKasrOvBSw+69gLgUeelGGhrUJT0hPAQk4zMpR3ZWC/oN6y0vPXJBXRAREI0NPRrorPjOUntAHpL8DOcVbS2x9hLpxKem+bV5vfCI62ia9QWVuNCuyKLQnbevsl8rxhdCmJS9odgxjShnPxiV6E6bjgk/Liqv6Uwzyf4nB85RTulHi0ARe8bpiqVySR9equNeQNAmEljdC68nqJRVkCVxq6UvLttHj/SLv1C/bnRGDCdoIu6btQZwKydlWyawEEZoBcwZcTH7ilwclUf1nAJw/yoz2JQ58644/SJr6+ttBGpVF8lqs+uyLstQQ4xG+sqMja+yuPwlrxXRD5WpSncPRLr8rRMddyiSUTB2GIO+sTB7yxGLlY4BuAspDNnkaYxCof9ZeVjIHM7CbtjF4THGm0ITteIL+g/xoD/A6tsRixjCzmVj/sClrEVqRVmt189P57QZYLcrvQJ/hcoM3EsK8VXyNho21m0Z00YISFPiseNk7owyM/1sIOMEwklZtyUufCPVNfSo1ae2KbSdUC9UiKeuk4sGh45nRL+hxjcdxCOyjTFiq4tAGQZdx0w+7gGGxJ2hxjm3ikr9WW4/6WjrU9oENaKMPaR9me8Hc3AlZYzAHgxkLC2C9ugGFONUYS93yGg+DTlcLvlXd+R44p+Ap3Z/rYWnp/B7wvlDnplz8Hyp/y8VrRn5tOvlq+JcEdeK74/rKc48jJ+JHF6IK+/tbm1FPGyn6NudK/Jj7YBrQpM+kV34LPWgLaxNVaH9d2fakr0om9QLd2r+y4hfUStdW0Px7igo2I40TiLDzll0NDyGvhFtu9hLaUiywq9DHLgC71UUSMPBYO76EVPhuL7Mp1bRMqsJIkfyld4MEDoOCgYPdKO2h475vfz9NFBY50uxCyGGPkX7kpnzds5g0eGBnJDzfqQF7ODCylJr/S6rObXSb+8uy9PGVhHN2TT+3P8c4t4npv4oI8V/LsCjrkWFv0yLPA69BauIhZTxipR5CVYr3FmGwMTNjoXn6kSRlV5Fh7aKWAKOk446+JHxi11cSpHi3y6FUZzCTpM3Iw5iyOyZ6xHnb4TBHmiqesC0JgwkDiSRwoMK+M1V5mdHME7oHTf8sJ+Gu7Yq6AQ4/IQllJhzzZLg56AFdVouOEyz0j/vZHu3PeOOIH+oP3DqqtRWMRLRzhWYRtv+RROqDR9rUAFTr4HTVl2OCvEu9qPjv+SEyCDPyjZ7G1pexgnXiI3czECuHbT3hu5vTCoYQfYMuj9mYfq9SpdtWV1R4ub5e0e9sspSuhvcmLm/yDPNUGTuRWkFtYapSs8x75IO8TvF1L0pRJCQTArzZqnXJ6g25lpS/6nLRRZ7syyjoY1tYqOAbwdwXc1MmD/aSzh8ceu+1KyVN29Z7t9NOmvLdfl/TKUwllrK0zBKoCMvD3eP+UIK6M4QJ5zwLO+ZwOmYufsPekDT6xinWAQBgjnoX2o/bGxuAz5YV878RiTdTSX+irJIJrB81X2ldAQITmvAceXTRBHhlBvfB54GdtFNZ1Lqi1hXrqh0auU4OJgX74DuP0JcRKVQn7iVt6Cvi9p0v4UYalL2FpQ2VeaeFHeSov1xMexGAkGSOVwwldXwRetKFL5hnKynGlYBux1iftILKvenPzyNilPLUJOM+4fEJ217LQX+Vc529h9uCp0JbzS63hnxM2eJcPYZ0dQ0dlUyty4j6gwUW4ehyZw6r9qQcULav/SN+GBfS0m0JeNVnpxDIi/aDACwUhyj52tsTC5rvz8xu+53ixJV5kuMbAEvV6j+0O4E2ZR4S2Lf+Oyfm7x6869Eab/pAxEBtTBsrGfl71ETdX3Xh+Za5zDlAHbmBJ7xu68Co96i2v1hE734DneOV95T24SVqxm66u+CEBuQQ+0EI598ix1RrKUBltpom4BEX8KMu1biTPmyhj9K0BVrku4eZP4gWoch1s6xjIj7ot4C8FPTZLC3VGFSorkf/AbZ8rT31t4K4J33r7DMBUt9JSCofp6S7kc9iC466yTFlQp1yMhbYtyCXroS/tNsciaWSWz+/11PC45mAQF8bFBl5LbdBeVoZmZKxu1RtEpgz7bK9CyiKPjmu1hbEtK/mV/CDnShlazbG1tXAe8Vqpt482af4AQZBSwrbNdhutH1Z4SUtE13Xxj/hRE38nvjETsuYS/CtdJtVfv30jWF5SmQPK7FGOi6tXFgoq0l1GJwmTNJVr0uXEo2EALdJhMVqdtNSVNR3KV9UNIBqxxn97d5enx+7gy7xB4fn5mV3QA7vFc2iwwm3s5grlxESlY4hTXBbrxSnME8FF+J70SK/BXqPWCE0O95xWf7j7GN73GKbtnoo8cALuDj9+FCYh8iPfBeA6mrDTcCFSuOLgNp1a2N47aUuXfGnc0i4OxIpMj8hziV/7zrnD6wmfpwrScXg+sIlwxP8KcFcnQyPEm0t+v4p0VGS5IUHLDTd2ut3tVj5OLsFnxpG5JJ4B/gzSGehYbJVSUZ0MBTgqE+UY8mn7lkmkoWcDi4tBT5T9H7c+//JLaAuPjw/xjO6Pp2N4UuZbFuvm0CO8zclbyigCm6nRagt5TZzUeXLnK48GMCjINnfDb25u8/6YSeKFnvGeOF9iHfMcj4+PnNw/84xNkBDbVxqP0COOcdpk8O7KOmkv2ggT/OndFl7o9wQMTxC9N6E+gs9+JyZBbc4yM0YKhCkhysJFvhsKD4zXLtWxto1SwjcmvnG6eWTyt7/2oQx8PgHL5zMd1duA/V51NSBrbaRRJy5txvHiP5B4OVE6xvosUaK2mm9ibKcxGvcXAv3h+YC9rDKRtydOSbVNeXu2Db69F5a6RfnIcObE9ZB/Gy0/BxbDC4tiddKVVX6OsZzgSx71Df1WX1+wL+m0/QB85fIizZxgFeicdrv47U8/xY+Uiv3ZX3k5eUlHvH+8n5G9cI5snB3BpbwhIe1BekupkHxJ+xLXVTbWj9M2/E4S32baIBPHPtw/xjN6Ojy/5BhxXJC/P1g86ljg/5inO9LlGPvgDKGvSm/fmBT7tYjH0pUC1RagEdO+80K9epHWqy7Fkzqju/HOSbUiB+tekdcLsc0TMPFecdouPYfXY244Ok47vRbb7COMrpQ83fr08YdcSGlHE8m+NNjvGd79kvQDehWH9dIGA8TTY6S+sP3kGViOuRb72w+h56WDB/uZPGtv6p0h4J2oZkGMs2gjqcOXA/FszrcBF/0PHAf41S6/oRNtyGRPwF1gKQLy4b3oV/fGYGxJvh+wZWlNWaHAobZQXnY3gXxkU/rx8SmO8KnMjWGbrckciVxVfy3aZmN36DrC0iVjamt9KLOR0ydlAyPErkvaxZs+myP4lcxzhVZh++dCfs+DcbeUYgP2dElYvu33iTnFP0G4ZT7bkKzbQT3qMybb+rT2Zr2bws5bylv5HeDZohxfkZlfXCuO7XYXjbhdsUfHWYbWYkOdcd0veHau8g2sH3/4If9s1/nGgxhp2WEX2s0Zny0M3mynnPeucx9VcPeuC3gSpzIeiU83u7vY7W5S11h9vgEqbc57Z3xg7evYGgCJWht9d8SmBtiCHeu3S8oI9dGF2ELMOr3H5CNxXF/QPpzPGQQcqIQO+5+IDb7Zpi04L4vXckJHylX8AzhTPlwd79DCwqUrwBFjrdE37GCwjNG4Dsyd0zSh9ppxQB041qsbQib+4nAenaFB/ShD/yMD5aZ8xO2YtSAd/MCYoB/NbKgcsMlHbP7x/ms4R2rH8qEd2Ef5QZ4/8BwsfEuUVpg3Wzg3aJdVHkpgmwu50CvlEPPLHMqmh6+OPED8J+RxpHiferu5Qw9TVNrFdcC2ng+PcSDuHPFJ6Wy1xrTbxM3dbfg9Y7vdPkzWC2NQGD/wJECQrTCO8fj0FI8Pj3mdE04yTd+VxhkaTvi9b1r/8d/+Pfx+DccKcyQ+f/r4MXwz6A+//11+F+OIj9RWwyK/0t7zjCRCGcuj9Rbbpt0u/B+Z9tikZaDvG/bk3PNALDDOYpZxwr7886sX5r+Z+0DKI/5y9+EuPny4iQ/kf9vdhJxbyr2DZ+2itgbedfF3wAcfmEv8/rBvX+7zDWj5U/iF/n1BMRZkdEFGXEBDHTeFevvU2mKDH22JSSOlIvMzfT0MsrRNCzenJ3zStnWOZDPH8VlqjNhq2hzPaZ/KGJsMPj3wEj627Jtre+SznXah3mnmWtPG1YHPG+Rtu/Am+vnWPmDf38B/DN+kNZYe0e0R/g9pxweHhj4mXz54lV6LeupKSd6tt3TQ1ZWSmw0L+rFYn7phjjeea7PCEm6WodH/khtV2Y4d2e44QCUfxkB5K6W+v0mDvmi8nIOxaAYE+i/E4Ecjko7w2dzYt5jdPPDATD0qazu4hjE+G0805L612CDPDfY6IHvxV/AljbTJs7T7NpV5kfFIWMrYN0W1fWPVdR7R3/2Opeuz8LpSwo/3m+0Ywnd8V0raizodyAv7WuCjZrxO3e4nYpmbBMZUIQR844NRYj3ouGF+M8YuzHcH9DqHi23txt7KwnXG8f3PiuT7iD70H9+g9k3y+bSkzPLPGpFr0oBuRmx0i82M2FBDDtp320yx3d+G8t28y0o84rN4L4/aiPczc9AzG4uPzNmH4zN+esw595V54ARN4pfGMzZj/2tRvo5NWRLD/N+0nl6emV+WqLUlDepHOarbF2xXHbjBJAz16X+QcHt7F86bGFNcwCHN6X/wof8nrcjSMSf8zJzfx/1ugsddGENyLAd4bqDp90OrCXO/3cUGX+95Nm4rnwHapK/Vih5biIMlNnH8iH6O4ZxXaXOcV2Um/cFnfJczJh3iTNqwj1Iqrf6A/eI1sJ8Sylic1tDyfYxjeQh6ZB/xNOhyU/xarLOP9i/+AzoyBkiPMv01bsgjcRPbHNC3ZQPPm2nEZ0b0MIXrm2lPP+LtFrlqG2mbrFP1QfUkLUk6zBWdYs2HAAAQAElEQVT4aX0frdWoyOLKp3z8I5YS8XdmuwS5fskgoBEYGNHTShRtKk7DOLP7qMH4nEojWNlpwclPBG8NyaTEq069wgCAnbIwksoepbe+pXF2hXZ+DMwasYmKzm93jUODc5NI/AbUC6c+Qf/aMJ6Gg9UVjv2TNuDb93sBcNIqHjtxZTi1ayB199q+2cQv+64OFBlsDApdKenMA/ik3T7ESdBd3oMxExFjEaK/fy0ru5H0wrPjbJRHA8GJREX4PoMiA3k6dGcvCuO7UtJJuhxfo3RQz48w4/qBZxlybN9WeciTerR0hQH8OCmrq4WTAAOvuCVOvgwQhX4GSceWroYLDROGBd3+8vPP8ac//yl+/vkvLLJP4edo0kAgt90x1gmjJq0gpELexGm7ZcGGYCtqW4OabUvSj/a5+jwzQR1JRBY2KKhK/kuBd+mjYsHepFtcSv5MnbCvRXqO77R5TXt0DP0gKfVmn2cmFjeFxOez44VpMFeePi9kGl6l2WtOoPD8TMD0ubY+Wr7KOYTjrFOuJssW/UJfUN6OtV2a4fadDu6gy/rEjewqflW5tlaj1Rb+zfnKf4X8C4uDmclskURgMHkjU3UrjAv0LshtgV+fGRCObcASr/XWVU74G7Q7ifgs7lYrfQtwpWnh1OjCfbZmvX18Eo6wr6Vj3NBajAT/NpCEwc8VT4nCEGBCo3qwKGsqY6Whca0+fi+Jx2Fgv1JgI+oPZWy7/vfGhC4NaxuY4KlCizw5iXnfWk34jrHU2pIXQDtMVpDnkhsYmTgRXy7QKo1v+Kf+c4afxA3sei1lhespo7hQRMISrryb7OurnnhKo/C0ixMwvdrHeotjvVquehRPQ6YWCZUG60xIrPN+gJaeIl/SF/GbuH6Eb4xZbS7wt0Z8cfPmArp1wSEMYbW66t2x2rlXOuVFphjxfh/Ibr1FJBn7pMs+Kw3qoGYH+Z3TB9cNcCuvfby3COONhc2RftJr3bWPsrikfhfAQxUKt02aK3oulNqgu8O20Jl2lXI1tvlmYInIdgTDD8lGixE/HU1eSGZMYprjbbSgOPX+xoamvGcVBEmj/EsPhFCjDErCE8ZoIkTis8nSwNlSzrW1GFKuNT0A8DmfLNhWpX6AjlpXWyzvyJyL7JdI3n9l7Lj6MjJ4r05Sal8j7WFo4b1zqgnnAG43m5AarEA98kn6YeaMTMUjr9LiXHuNvx10mdg5Xh+iOyfka5zpSs2FSEdsCj7CUz+9Y+Bl4NrTJi/6QynwXWvIa6FevnIMRGEloR9f6wCXP1Ca9C7wa7G/DcKUVuscGwX2kaNx2/jtQsbvVdGWztRfx3ilZ3giLy7hZKEBEPyO1MkJn9TPhS/OlA1ysu9AUr5hIbQhtnXwc21XNqqt1pYbL84BJf/nsAQr2ozR0qgfnLBz5QWD2aHIBER4VUat1swxvLdO3LX2xKZLPLGZ46IzYwrjKn17ZKqcvVdXHc9dAaDQuTi+QZv+nbJmnD/Su2ex64aA9ltKhU4l78C1yNvMYujCXAKoqK2PcRhCXDJmjFJe4sg6dKrs3Nw74ssn8gX57KHHPivUCGFd6b7yaLsyNSc5MVY+fbZ+0E8pQ2vh8wXdincBvn2EWGtJfws/Eo6itQH7Qpa10RWw9diixfvKfakJU7h9xX/AUSlKQt6NnZYXFpZXmmSA4cB0Dl7n3SsdVKKrhdzomH+S62IaBPzIdUEcjIH+C/QJh4bI+QGAFXoGcLcKXfAjTRZhZn9uOsDo0+oabmCdCuq5SXAX7NWN9gUZSJP+Yh2IowLTxfzQ0DVCOaLbA5uVx/nN5jAuTrstm4PbaOi6QJNwE3z+YhB0C089GzMMRdIzQLd2lPMg9HeQpZ2eyOGkQ1Cr30S4yeMmt1/QbD4kcvsoK/UKCmJMQ58NmiumdgkX9OpDmMlT8vc+J0CbGzzOccbJ7EP8FpbP2UYsEUeFtpQd9PmccwU++YbcAIMMaeDGNvlMucskdf5kvfoDv88Fxhyx1q/ysR5A/iA+WukTFPvadpWd8LUt+VIGaQcdWs2+2iWlp3TIYIXG8JIyqUNDPjX8XPk8w0PSS+UZIS7vPAs76aNdfYgvZcizG6fKLevo75i1zHFiQ0jYKACcJTc5jBdbNoMKtrRcsBvwgC6kvYduY4ylcN8VeOlKxjM33T3svWPTeRp3UbEX+zlWWpTDG/Yo/YVxPXrSTq82ZZ1tSRv9kmZ0PL++Sh72UqMx/1iUTUVuiYOronOz7/r2lrje1ZcxwXbpMFYIX1lYZE2+ru2JqIMn6OO3Qyjv+uXO/hcAq1cf+1bZHNnFyJwxwC9DUcUSbkwbS+Q7+CQsTGeeZ2LHJWUd4KApY7I0CdfnVuGTWNiA1yr6v/ZjfPYBv/2EWWizXOnPexrl074XCNYnW22gA5Zt2IRtwaBSaijHX8cxAtunW1RwJw3D2sc5SL/qAszgXb+aBCjcX/sO0Nz12DN9VhwQLTD6OPaKx6p/xFL+fkyjtG5Fb+DALpIUncDJ2CB5JjioSItBww6+NaKRd6WEfxvvCe71BP7oxHI4xgsnMW8EWMcNGO5Aguw9Foc/YVAg0xjOGK4U2NboV4qT1F9xmNVIRsa5oyheHWJh8vdeo5KOabcLv3FfenqMs1R4gi77ACQd6QQP7jj7nRfy5SQpPoOMcDRC+ydV0CNdYp/BdSTo2L5lN9P/FtKdzdKk8RIHEhZh5TP8zAQmaczx6TCrU7daM2gPjKuUqwyOTJImTLW2GMcpKv0MPHAgOUB0fOXUasw2K4+vyPbpEL5B5L2TvvUVvocGHBbgDMzJ9ts3Tngenm0OHVXZHUgmPZn3hPKek0oDvfi3yHHHKVtjl3eaNvHTTz/GH/75n+J//p//F8gt8S//4/+I//Hf/1v867/9a8IzsB+Or/H8/ISMlyxv6Fver+LPjgE3Zb1bkMmBhMpE0SSCUZCK1JW5d1yV35HNH23QUSPB3bc9bjnBU0atGkg0oQtBc+E095hJl8HN/mBj0XKhbv5eVppKNORjKRAo/GdPJR5fQps1OItbHYwkyE4o9m0k4bXVaBWdgyB1RuLkeOFM6O0G2ixbxsnq4fkx5fLMJpFvLHz7+jX8ctaH+3twHcJJzCKM5TIj34gJPi1bFpTD0GIYauQ9+rgmMqDPH8TEmJI01drSNqQlkHVlYVxYiFzopEwWAvsAjNvbuxjwr4qdKMdpt2PhsgPGegrXA+fWtxjkoRT6tvQrfWto2C+ltcaYKRyvXnyuyEWYK351ueQJj7am39RWoY/NZXxQW1H/0iaMD749cfsx0r9xOO3DNgsMRm0NXGMkHu4D/vTJZ2z4mZP2Z+SM2cQOXjwlvupggyylb0Q3Gws8qZvttEtcvoYNKI0IG5pTV4/AcnKe8UmvL9ip8F28XZQh8tkCaxI2tMhvD+/D+722o7ylXdt2TAGJfvc94UEGR+A+Yge+ASEeFVqBU0qF5RLKcgO9nlx7ejKAL/hoK8KOEsSSQqnhRzqUz+SbUR8+oJ+N1Zw4vcT9129cXxPuhx9/iIkYdiKeaRPrmCn2yG4Djisfxsxz2g5gPLriIg/iPiIbx2Ie4C8kUZVrXW0FGNKtfIRdykofagUCPx3aw/aklyfQXOKM8oyfwra/dNze7DjZ3IUyMXl7YS55ZYGOZYU69A2zjx9/iLu7m8Srb3hq941Ypq89YRcvT4+iiNvbu7ShhI+M9Wn59ERqu91xerVDXlPy4IAT8fvA5q730qN+PPH15Fd7WHkvmRD3rSFXeSxcS9Lb8K8t85UnjLf7m/AqzbW25Ffd+4bqhsTQucTvJzOu7bGrgbEuqLQj51QXSMb2E7y/YjPOp85h1rlYdq65sLED9qRfeSmLrENB2lEfhfi4hG9KKBdtzthr7DkRq9+whSNlpshb8MnEj2vaMPrhlmR2jGk/xchGiD4tjfqhV9v1J+stV39T1p42ar8Dsupbi1bXsmWe0b5LqWzAYAfYW6J6NxZtRH4SHnIZiF8IMOO5XdzAemIOdB67//oQ9/ff4gv694RY+UiTRfpcdGpDzvt+aXxX3vUHLdkH3ue064V4YM1atDfvnI9N5J33pWlhDhOu7T7vd7v46cefwlh2wzywgzfLtJtCGRgH9JsVxwybciDkX4s4PHARXt9a2tM4jiE8ZfF4L4/38fj4jBguof1OW/xEHPYH1Jv6JL5o68rZeOj38Vz/B1RhSwtdc3wbWmQd/BzJY4xd2pJCkEdtwr43+3388Olj/OEPv884ixdjU3PqQn/dw39XGEmRZi7hguskPehVm/vy5XP4duLDw2Pq2z6Jh7gq3hM60L/uiYtfv34hZh1WPoca1zec7fMA/88c2kivMSbfztru4KeFNtK3xoKwEZfW+cbNhnw7g5xJf1I2yrpV4FK+P/tWzu0ufFtp2u2iAseipp7Jb+4fH3JTx/4oJ2nT/mfoXsgRoyipgO5XbPEhPn/+JX3uaicdcc9xDCQvm8MYoA8qgwFcG2LGuB2Th1Kq3XJeUjb2KYyvDZqRB5LmYGYJ7VnZCuuErH1TwnIiXszQdUG20vjEXCnd4kAdzM2HeCbvkS8RTcw1P/72p/jnf/pD/NM//XP8SGzdEo9kaWEz3bGOM0/0TRrfHDEuWl+RoXP3hrhg0aa0V/EfsakjtGgv++1NKE/j+Jev9/Eff/xTviG35q/4BLSKo4N3Dx1H5DHUlm8GPWATxq5n5ufETSw8AVsb7SQSj9I2bNO+pE38yuaBucC+djMOb/EpY4q022dejvlGhr6jrJSlRXiW7z4LcT1G24hFGdNai9xsGFrOBRtyNn2hbxXbi9igS2P/QL/CuK6UPCwxZvv9cvfMTy/Y8YH8UDwX5lm//0y6VksqbFqTwzIf+Qa2uuxrDf1+O25DOWsXvoX+5fNndHrMYdLWlcJh1pL5uHNrNvBLW3T9pv1ECaR2IU9eUsZv2PCZ2OH1hM6k7enpOY4vR0zkEurD9c+HHz5FB6wndOj6Q9rlr8Kn/OuTPl+Lb8gYG/8X1hD////tf43f/fPv4uOHu9jiYwOyBDjxYImj9oqM1Y0y3uLTHz58jDtKwq0tjGkBb+rJ+eznv/w5/F4uZWF8+ul3v4/bD59iu7+N1dYv8fDtPr788jl+4fD6GT82l3MOfT0dk283CbWjk/6jTSED2Ftl8wZdL4fQRqmIWks01laFq3mJ/rAgN+Wq3LQ7i/fme/vbW+b/PeN6SoX0krZm/nu1sQuALdqZZcEPqEI9Jf3/yDpojRMRxtY9crM4pxZ6GR9sl4bUNTKkmh9b4cQAxsUfafWgxO8BW32ixIZ5tY3Qh/6UvXqDULtLBjF+yb8a0JeeWM+Lx8Z+qJlzeJ80pDyRKfPoiVhr/FfW4pSSUmpU7DewOzdcZ/R9PK0vESROAf0DF8Tyn8w9JzuZLJ6XeCP4GHi0Ham4KkSDUuEzTrG2X/DXSwYNnyXavmeM1sXzchKraQAAEABJREFUvJyzvbpgxmEDbTMCQyYYYU723TCx3JIgGcjEtTrRwoSGpQKwYiQ6WmEBC7Acu4BfR7V/woRQ8Wexkucz17NXwICKJ3oWTA9nhYyEQ3Ma4YUOOqmG6710WRKegBx3Le/0SKf/NaNF477Ac/YHaMLh+Y0gcsoykyAdwzE0g7PlQsVEpiIXg/SIw3kPhUmrfPfQKq+eZBp0DAgm4dblFdjeI2WYCyYaRr/TmQGYidwA1bcaOrGsJHBkomy8r+DV0RGBjxQmGomkYiQJcoLkFh0ziNYBWJvtNkb0ZlDt+j5+8xsURVutlQR1T7kNE90G7OFaaoPn1elXfToGaa9gGc0ztLuwdNxVRwvJaEBAaz0Ls02W0Um7wFPwgdbCvXw4Thqogt4ldbxkQJ4xHZL5hDNm0mqSM0CbNn0k0M8EIPWnLNpYo41DrDbguGCSK9Dfwol9nMb3ySdCXvyitJH+FscI84L+Ex48RQloORM85/ALLi+XvzKuUko4eUizeEEIQ/5QX9Yi7+ratxBOTP7qO3t0JeRXWaylAa/SpP7gHdvQDh0v/GuhwyoLhcSDfZxkbG+1QYJ4aeAH7dD3IvnRQ8+FMeJ3kj/hg2d47EpJvNLSmMC74kR1IRmd45XEzC9Y9EtW5c8+4rEMyF4b2u326HRKXoJP+ggxKMBqH33DyS3ljs0JoxQT4su6aZb2QW/wpixpq61m4jxAjzAqdmkRTt8aWPwpYV3pglhDPCLmneUPeAsl/PiM/civvufEqgxAlXI60+dMnxlZaD8W+8qDfUYmU5NMJ2jLBrtVHybRC2Ms6la6J3ibaJdezCXl3teCzY1MymPiO72/Hk0jzzXpN3EwyT2hb2mRPsjKNvWhbSSfEFSIoSYiNTcEwQLtLoDntP0lxxiDLKUUvEVIa9FGjJH6ijxKuy2tNmgBFg/yfWLCN+mxj3KRP5qyj3SoP4u0ujC3fUbGJsKOkR5lxAB+SpYI4CNscdpfePKpPsSlDBZgwE4OtV0e5N9r8oJ+xefi30REXEDFrmvisM+1dGWtSwFchAYFtaKLtd5x1iKiqOiop037Vi/ayYEFlhtEJpvqxsTZxFQ5QwZjKnjlTXKxY2xB2b6lHlaE2oSt1q1tC3PInCVlYDcYVi/y43xrX+/dLDqRgCW/wFROq+wuuehYfX4hRl4gmQIzCS4ZLhwMrLQp0xPJv4tmF5LGNXmv6Lz2Necb9bAWY9ySCw9lmzaOTUqr7SAKP2dwSIsLD/u5+XTIRc8x3jhlljb7dgUakK1y0GbVTdKIrK7jZ+EjA+1qQAeaibZ1c7Mnxm9zA13cJrjaiXJghxEySvIYfBZ8/UwBDE8BTxHq0vnE2GPc0TdH/FPYvr0nLY7TZqW1IQ/9zHmgFGMwmgMmv/PH/gkTGu077abYTbtwzNVG+6Z9tbiON7/xe5G0GfUqHxaJbPSddvA3TQnDOnXlGO83xBHjjqUHpzZivcU+0o10Q36cp63XRh9Y4F03Byo4UBXz1pyn1Mrc/hMHQbubW+R7Q1ya8IkxKjgKhqHujAH2lXF1t/KHTBBwRx/pkf5am6LDBtf5Vb6lRdp72uhK+yVhj+MmlJ90Srv5kHapDgodpWtEP2gusp150j7qW5nJa7EjAN6Ys074hDKVTvv757ZuDHgApr8e8R37O46JHz5H+N3FFrmKS74qMXTTWpi35mKYhZj/C6h5hbxps5X2HbZ4c7faozyI74ofcsK6M7KZwWmMMJc0huo/yl8aqn4An8YO/SfH8UvejGduwsjr3+o5fYVf9lk9HOkkHCE6Ry8hLvUFKPjbxsePH/M6QLdv4DhvaxfGZ+m0AIW5/chhLpsBxIbECZ4otFDUu5uxwtXH/QJ34ac8S3ZIvepzf1tvu/pIP8XHhWOdfY7Me/4pj7Z5JFezH46S9qvPDcyzK20XcuyZPGvJhbX9pE8fMi6CGL+voV4c76L3BK4OJBUbVrfaq9cLwj9jKwWZXeVPtwwfsissYXS020daWUJFrqEYh0rtTrfLGnNVHpXGcjcc5CdzI3Ik6QMd4Ao8DSF9pS+IdJVXKTXblIlyPSJ3r+L0gMBYLE1vxENh6Yfys8Enxv0uRg4Xevgr0ooObJNH49tIDNlS9sSjHTasPMUnPQsx7JK8CD1yzqoN+UGPzBnbjy8vIS9u1s6vh/wyam3OTVX56Fv7vjFg7DkxTy8WYXNY4RwlL8KLwm/ok3PukuehEhN7+Id228/IUP9Z0Jv811qj0ac6jtIVgQR2sGDfr/H08BBPTw9Jo77yJj8AVxYjOfs07YhhTdFG2jubcE9sKitHQbVWw9girnj/yF/eIhbvlUPaOhtE1zdLQ2Kzk79K2sFpfo2X15d45ZD8Ah3SPRJTLBU+OuTqVd1ci88V3i3aeNIhYYBFFAmXXzwFci7YzxjqNAuyd4yN8itMeTHP3GIbPqes3/mQZPs38uaJmLsjN2+VTVfsTb88spEjrM07za3VtG1lZSw5o5O0s3f67GsBPCTqB0teF3VP4SHl/v6LrlJDYXzh6R/55z+df5V0xigNIst8wpFVFlk3lGh06AR9XNaEgAlUpc/pyIRKFH8i8dcZ7EtNTuw6RjBwxNh2uykn0sDKHKuxADpyZ/fjJ9qmDM7CcDJzrPc6tpsCFQeRRidQHVWDhKDQsKEyHd5J3eAwEwiFsUBXFozNsdKmQWNi8LFExbH20CVNBtUTfNlfuBbvpaEvjOhLOphB00TFxNWd9r/8/Od8k8OxwYeu8H7ByY/gmLM4aVlm6KJLBhydTJ7crTaB2OBUFp1KumyTLk9I1t3Wx3jh5PsEDGXtvTI4QXOHTIfacP4WuanU19gMjd3mG+Q6wif1XSG5LeCuUVuFLvV7ySTZoF8rgRTHNxgZWBbw9MLk5EU5HNl5ntHxgo2UiLjlVP4P//S7+C0nALecCEKCqo7fcnL0+9//LlzwOrF4GuQJuImSPA8NWmqjL0ERODp/BXdt0MV1w2Q+Yi8FgDP60w4KQjWxuuE0dc9m4dBMHi+pc/vQHOplgwwHeLC/AXZZ3kgGKFwvzM7WT+j7E6eXd5w6yKuJwfPzC/2O0BQkQBvKPu7u7qJB09WWz8yIq66mkK8BGqiKobbY394gjzs2vm6AURKWu/pH5KX9xPsn5UiiV0ke5UMZTdOOgE3QBl6tFV1VOFfC6yDHqGcnWIv3ymQA7wbdpHwTxsTYxqAL+OdciM3YhrospcLLVe7r5skJ/Zroal/qVRkavAOmHNOVkt815eLa0w0nBpOXl+Mzp5qcgrwnLmc6O26A/qFV8Ad6mfM7oh45bfv29Sv9n8MNTnmttUYW7NPvUvnxh584KecEiCTkgp8eWDzLpxOpNrMlgZHHabsLT9D61hLHEd4OTKTz/AbFkfxN2I260RYSBzyo84gSpZZo2FZr2D40q1cXcyZsTmwLsUxdzchlYeNaHTVwWWcsmcHnmPpOvzyrhyMJqd+p8UzicDgilyzr6Zu0pG1wCvXh06eQX2G82gfbWLRvaNH/PrzbpP+zhQyeaBPXuB1D/rUI32gxFpygpYefDTJTXp9//gV9H5hPgQ48fohVdfX1WlPeykH/G1nAafdIJI4s+HwzRh9gZPbrCpj4kW91Ky0WdaMMXEzL82ozhQ3RCVwlcVsvPcrCoh5z4wBehJH84KP6qXZ2Qgba3ykTjEParf4s/cZ8SXGcchKftu+9cKz3+fHxPv8E9R5bMybbbvK8v92lXd0Sp8RnQiq+b/f3+ecz8iKP4lAW0uOzxmSd8C/+4kF8Q23hWy0DNtG3lrLtm9cxbBeGiaw8P4DjF078//Lnv8Rf/vwnTht/iW+fv5KMPuYCVVq0x1JqOA7hhd8PceAU+BW/esMGpUN42pSxWNqkWTmoKwJNWNSLC0DLjA2rHxez0qFeT9inbdrMifYFHxNWspa/kgLoABy/pUt51dpyjjjgj9/gxzeVtHfjwIAf2fuMopyPpVdZOTcc8Uljn/gTJ7ys1zkcr37UtyePwn58fIr7+4d4RH9X2xaWMpUGS1eRE3pQTifgqXfLEftZoKFvNYwV+v0tc8Tv/+kPzEO/iw+ffkBEJbRFfdQxsmwcH7BDeVG2WdJG2exGJ8LR53zDaSLuZAzaT+mHAzrv2DU+kQw/PdxD0iU3m/Vbx/TQKo+ehjtHz/iqfItXmUnr7e1d/PDjR+LZTfrPwJylb8pDZXxEyY2+V2xBOR7R4ZVG9d9qi08/fAy/6+nDp7vk0ZzIvjN8OC8Yd/Z3t2EMkx6LdGgbxmRj+gAvLvykzTdUjCO+IWg/YynmkCfx6tS6kfh6e3MX+3efqsSgOrQYmIeML6v+D+Qph1wYuDjdIOe+NlBgZ/Dm2xzK85Y507m+FoINrcptj6z9Hpxxa0xxTDAX79a3cICj3cqjb/cdsMsLuYhy25MTKAfA5PfXPBAT7POE/E7I33rpq+DXz5WR8tC/9I8nbO/P+Okf//THfFNHO7y4OOUgQvtufYs76B2hT36macsG3k1M+5vYTrvYsMD+8PEufvrd7+L2wx06HYmJlRjR4scff4h//v0/x2/JiZwPXqFJ/1Cn0jWkbCL1bb1+YJHPxbdtCAQFm+xKIX9jBM6h33Fhnl3g9zm/00me5C3jJnqR31WyJe1D3tdCHKs13whxg1p7st55+H/6L/9T+ozPyu8vP/8l/v1f/zXfzAF9uNFgOWCP948P73POEvav8NGVNbdwPnVzw+/CMQapN9sb9iZdyt4+6k957na7cKMM7oB5TL4uPPStpR2pz6/kEV8/f+EA7VU3CuewPXq/+3CTfjTQF1GFcNWp9gqIkG598Ej+Kp3b3RRb7KsrJWOOMref47fQYY5hO1IDHL4N3A123yMzae/KKlXpc5zFvl6NxdrbNd7qD+pKfs0hjmxMiu/58SVl+oDdHYiX0tqjsw3z+Q4a3FhMfH0Nc5Tag6Ewx4JEWOrMK4/IoqPQxuaD8V+6kk9gyYtv6wl3jS2r7gd8doMMnCNvsWtjxS1y/PjhY2z3O+y2JmhxLMwXPiif0VwEW+8Zr05fyB9+/uVz6D9HbML4mvM9tDhGWzHWWnxWNo75+u0+vxfs65fPcc+9m4zKB4GH9tshC3lQBnWo+NIqc2OghxvPz49pJ0G1dMnfFrnJr7jM6bS9L3/5c/zpP/49/vIff8w1mnMOYoyReLvDdj74tjl513a7w05K5qnXt0flx/lB3btGHGrTvbKf9crZuSc36dGrcUJ5WS9d9pEHi/zY9vDta3z78jXfQjL2mI/uoduYKg/6x5D2NmbcM1743LcWtdWM5Y1Nq1ar4mR+nnMzVpkzEYWxeIutOgcqC3XZ0xcLQYY1BmKo+NS3ut9gAwNzeUHeCZBf2rh0TLtd+FcWxte0WfJb46J9tZm727v0u7QDYpq2rAyUvzQbrISVpSspN8BDJtkLc5TyOHl9t6+CYiq0ekWtadP2/wSZ0JkAABAASURBVEctKYP/TOZFqKGuhtuHxjS0IUYcfjuNYaB2EddqCxXVag0daSLQOGYmuTxRVKxKXI1oGzc3+9DodKQ0DsbZjoYxBie+Yzw9PYVfDPoNB7m//0ZgfsqkzclDJ0unCvyPZE/HEZdB02AhLd1724xBWX8xkrwblI5jnxUnMOh7/SmlhoExecMRpOkMDsdbzsDRwMXpeGUhLMdfaRKGdUNrGHnkIsZk2SA1k6w6ruJgygiSsk/hWUp0mO+TfFeiDZXg20LZbaDHcUvKdEZWYCwmqIyExqxP5+GUrNVoG/TCeHEYlPxvSp0ITyRAXl3sex9Rcic/+FR0YQJjoPHeok4rQDzF8UTKk6kRHX/8+CE++WW+8PngjjqbUcrmhiTzJ5KbkcAk7IH2Hri2qTsPPk5MCJ7IORErS9tggQUBUpYt9FCgi1tOWAqxo8SVlolAvd8RbLhqQ9Y7/sSi0UnjgozFW6SZ++SVyQgpxcgutl9s+SMbjDuSNrAR5A/hl8flwhfZMAxcBfn+NfwIX3vYEEjd6PNZWNq1uvIUQ/z2XfXIyTf8ndUT+At8tLrqUDkqc/tPLLyVla+mtlpJ+I7JfwegtGPk1mpNWrikndBEkF9Iwo9pV9IgnzaewOeGjLS54DVpGFqlSU++wM/Z4QlvxJbU4bSbonEvjEss0DCzWTnT95I4cmMC2R3nAxuY182M57i+XaA+5cVEZ8H2pGeGZ3XqveWMYu0jXeozieCX99Zf8FHHnDjVU5b2c0FssjAyQY3IvSoAx9BXfUqXsKkKv/uob9h7liGUq0nTlglrYLz/TawJmBPSAo3pd+lvjIYI4QjPRNyTK5MWbekM3cqlgru1PpSXvmAdKvUn/VIZbqYx9LdeuCVS5g39TeB3wtSm5FVcTw/PTPq/sMB/yj8Z0OcvuXDBX+m4sDl5ZEPoQDLlKcqJpP8E3/qKiwDHf314zET/iL3OtAkbctFboN+GnQ+hrfa1hX6rPoSh71lXoU3ZGqun3Q4+RoQRbIQc0h980Ab121qxQegqpWacGBgrbPmyzfoojKCPdJyg6YQNzFx9Rhphv9rQUW3RakU+da3jXh0pK5PjI7bmuAVbXscG/UoWwGPzSy4m1dcJHJXxFZjBR714L6wR31pl39KmlZlvrZgoKwP7Dq2RBDVoKZBfgOBPSXkJ3++g8G1O4508aJP2GsDZSBh9EyCYD0q38pJ2BSR9Qdq9AhzZtvfSR/F/zyq/4bkXJD51zITNPz0Ruz6r3booscMbPC7Y7CUujC3QWxnbsgz4rfzLizxveN5gb25WqDvrtviONut9X1vCgETJxlaMCZGfa3/5sn+FRxvUg3OuibKyky/xaT/awMg8IM7aV+At4SLPPw04shFDRVT8oTEP1FYRRYEli5BxPG/BUyn+ebQ0rva4jWm3tROn9ktexQmAvFeu2rO+dMTGpMt7IIY2bXlDbi4svtx/jQc2q57wJWlzseAcIW3qS9zC8yT4lQ0E62/ZMNrCl23iLdJpQXBdKcxFSUYYq45s+viGyM9s7OmvjodJOjh/IF+M7Q0apVfZ5QYIsDfTLhed6qpEzUXqw7fH3BB08eRi++X5ENpsxiPkmTzq5NAhbQ19KzNtHkzhxrx/4uKfg5yyv3F8ycWzcUSbnl9fsdhLOPa7ToAp7ANJuwm9McaY3Mj1Jvxox6nviB316KnVlrbX0Kn632BvrbXQfoKPPulG/dmYxDPiQiSXdc5ifj4hC+V9lgrwSrNzr3z65y3mU26cbaYxCrajjI2PtsvzBxakxourjCv07MkDbl24ffwh1J00qTffWIEEzKZ+L7/SOeN7c8aGUmrspx151ohuq0PAXePu7kP89ONP8QMHWuar0eE20HymuKD0CnOh7UuXiyh5076UgXOJtncxtg8tzCvNd6VN/pW5NiFCZTjtoKE2HwG7ULDoAqeFX9TaV/k5x4unqA822gbsoCsl9Swu7X+nTLDj2xvyJBb0xoGhVeSwwgJc/si79NAQyrsHZiW2jejbfN96O0IJl0KfPoytxgkeQjmoI2GM2IvjLOpo0C6A51h9QDs2jnh1gZr8RwnpbfR1fkq+SokNPvLh7gZcU8jnggyFoV0KD2JiZMwdOaixwj7OmR6I3DM3GrcX5xDszL62a6+lrPqtyKL5Zy3QZxf9X7s/ctAtDvlRr1d9CaPHHvVf+y/EZOdV7+1r+xm70M+lM3njWZ11NA61YV8tzOf7UhAreshrRK0lauuiQZM8TeSoI/xrLwkbhpXZE3mDfmAObjwzRpiziEN9AJW5ZCaGPMS3r9/yXn5X+Y7kdZfIPy3zDZh3GQnX+G580F5f/yYHe0PmxhF1rN8M2NkWu0hc0Cz/+mauK9jw0OaDT601tIFb7Nl7ZeGckH9mSRw27w8+ytf4N2BvQ2s5t2l/faspK3VWwEPX9Qc5nIkrxtx7YuVnNk6eOCBRXzv8d5omXHSNu+uAv/1dsk15Vuhr4NvRf4+P7Ikpm+1EblPDOb4Hp7iHoZFLTmy8bLOYMzt+hVoi+InUYclb65WV9Lwx/1i0Cesdp+10pRJj7L/6qxu792xkfv76mQPS96/hqDXasM6nxuwTsfyMvfXUC0cfucJtta4H9uhFPdsuvizQJq9uGMqXdfrqiRh8LcaqGT+x/g2av1+Rs3qTF+2rB5b4a1ejbw39jqEdtNrigp1oP9IofuPgLb67Rb4KRrs6wUPoLPoEV79HcxEvduNY7VKfPbw85zx2ZK6YoVP80h3gL3nzj/vrP59/TrVK30c/DJSGUw4xbjaxoYybifsxBhKAikHoUJYNz+6WDxjGwkm8SnTC6qDeNifonJT2u9DpBsZqpBb7XDAODcaNny/pGF/yf5m652Tt+fkld3nTMDEkTUHj1EjSmKjTSC0ajG32XahnNqWq/BpkaiVpKdonTWIlwYZGxw4EpJGJdYNT9ZVKxgvLQmd+lkz+HC1PpbdPAIsaHPwqB2EUDPfISYO0W6Sz0KfWFq3WKMC3T0kQFxKSI0nvHBlMqetbi8ZGjngGrgbN5TKTUL2BUJrBCQydayFIGBy8b0ONDf2HVsOPDmgwMQnO8rqeyh1ZcNnfgAeklI/628B/B50D+C2dOJDDC0mpSdse5/5EcvTj7/4pnKhM4tzgWpZz3BBUf//T7whMEzTyI3OUdXJcUnZuIDjhvqajL8hUHUAJOKQ36G+5/M1z31qYGJgguuPsdYMdSveZICQvwl0IXphRgtH+DkfthsT38tcM6L5Z8ePvfootE5Sdnp+f8o0BT7VfWXirj1q7pAmKoqInbVyZOGG12hyGDuZMImeCW+Kk1iB/BvkbwSvpoa1Q36B9xDecSJ1w5Uv8n0hcf/vTj9hCw7YP+TfHju+Q9wBeizB75CGfgGIiX1gIz1m0/a7QQllOx3CxaiLNYwxDi9pq1CoFcsJiig1Dnwcn8+3IImSMDfeFPtI0Q68wtSPpPByf2Qh6De9NsA7I8uD3d7EhNCNn+8IusgI+8lUO2rhyd5JR59YJW9qVreWqW8fbvrzLS3twnH0r/KfMsbW+NQwpYmYzxMnCZMikzX7Cs2/Tb6cxN5f36Fb7aPiAuA/o9SsbySdotq9jLPIpPnX1zALwQPF+ZnLS9Drksupuytf9lZs6dKw+Y9uW5EM71DausL3aJh1baLK/dJhwmaT+5ec/54mfCd0JH7wgRPs7TrkeDi/xLU+tmRBpn5mcZ8oj/veVBa2nnyYPMzE25UdyZEImjoqsJhYA+kptJhLIDb7tR7eQ7r61GMYpNtAu/fJ1wUwOLAIP4FOuFfkLS3sxgdBGHNuwY+PRBr4y/pdKLF2LsdbNbu1IO5AeeZc3NxY22NoA7r7VjDV9bWGSPQwkEgj8SDxw3II/84iZlKjQYczUAGbs5ICOpFN+BmAJE+sLP0OrMcLXDfqf4E2bkJZHZPnw+By+geE4AAMX/yBOVsbUKw5kIM3aywOnik+ccp3AGdSHH66lr/hWpaqgNagqJYzL2kXweYN27V599LRtlBc2PFKkxzJCo/3l54jPncQBxIa97vdTTNsdCSnwEYL0ABaSa7Ta8Fd8dhpjJEb30C2coTWeHTeG+ulbC+1xC6wNeDfQ0KirtSUc4QGaC3MIeOW/4T8b9GPxWVuZsRvt4ZBz74n+EbZNwDPBc66QDutMHl3gPWO7+pDjxTfCq7g7aNUWLBABrBJ9ww6ga6BsJuLRfsfJ/w1zyD4qbfqn/XNsqOULMXLJOVIfXeXHfAgzRMGcc4yz1t9zmv7165f4TPGq37kJbJswlWUPTR4YvGL3z9iHgez29o64OIU6tR9o+Skomos/MobmtaMXxvm/Qf3pz/+Bba0JvF1oXuc59HqkaM9nGuRJ3XrCvB13MaBDAT+B+wv5zlcWbvfEqUffgHp+CBd5+pPyFJ+oSy1Ra4sBfVmUrXP/8/M9B2VrMVYrO4uxVTrdEHPhaMzdoOcBGF2Rr8Kcco7D8yvjnzhoe+T5Ejvs5ubuLm4p2pC+37eW9jei0y1Fe73KSTtVthZtQRmoZ1TDXInOsHN9Ud+44CNq84Avf/38S+ibnuYbT/b72/B/iTHmLMThV2K39NehxscPn6L1Y252BJ++tXDB8cMPP8YPP/2W+w/RhjFRn4glwUc911qRmaVRU5hrj+9ljp42YWg38qg+HPNbcph//i//HL/7/R/idn8DK4Wx/MCQ8lYfXkupcfvhQ2xvdzGflnCB7gaHc9Qvn3/OOWt411VF5gzPt+ldCCsLbWyDP92Bo8LPGeqVpbqr6Kemvo0FVxnOmOkStS+xZZzxU/7Us+P0S9+C+fDxY9yyQbK/vY0NC1xxd8CCg/wp8f4PHPywMK0hfmlRDx3twrNAUohj1CZubsPrqh/4xb4LfI3E2+17GTf4D3qQN/ZA8deVdu3SeGKc1y8kZMCOeuSjPI2ZEBIb/GJ/i0yBJ905rxCLbE96SsRIjPd7iVzEVxh4Ju58/vw5/d2507nWt9qkoW81GjZfGwPhq9UWI3g7dK+cX/DjA+O13QvMloIsaOvp53jp1DYqdfZ/g+eUd/YtNqMTNjqZo4XhmkfdnlU2tDXiunoagFeHlrZU0YU6bOh8RI8bC/LdwpdxdaBe3At5fc5HzGFu8BoP7skBLM/MT8pDOyjAO+JjD7R9QQ7Kt8KHfios6Xkhznz75TO5x9d4Jj4e8D/lJFw3aV6Rg7neG/6pD7+8HPHdOZzzjPPTfhfS2QPXOLKOPYRjpBPGYgPdvm1iHO1by/HPzB/3GdMeyZkP4UaJtKnnDXmosH8tU+jDyksbY+cm5Wu8mLEBabxnY983FI3n2sSeTU5LqApkrkwsnB7nWJaykfqDHmW9Rcb2v727ixt8ZI1v+EMRABGAa6XvFp+8ZTPjhjXNqL0kAigBB71glzHdWhIR9cpZW1YeSQMNBXjiV0d5Dxr7PD4+xVfWtl++fObg7SVtSJ5ZwPxxAAAQAElEQVS1yxM2dkA/R/Ix46DjRC98ZU/njF0b7QYZOt9rnxAFRqgDZ18rfaCPe/WpvrTPLMD1+fR+PbJ+EKfzqratrMUlnoK+r7Ar98pri61upjHfyHshLz2yeRjwZfz2e6B8o0ia3aQ7sN6kI95yUXiAXNIuPJjN+M54YVjM7WbseH7PbRkBSwCGB+Elc/+Av5DAfybX7+iQ/uXtLTckTuyOH19e39/OeYwHdpEzQWGCVmFp8KgYDYfBbdpto9U1sdd4DGoWNyYMkK8vh5wsDe62Y7I5MXZYUWsjCcgu7jiF+eHTp/jh0w9xc7ePCaPLgIlz6sgWjXHPgmdPm3A0Eq8DuFut4eSABUkWhkd4x0mTTMX5blTSKSyrTJR0XBMOafL+zBjcKJOuUipBjMD45oLa2sKcVZhQoHlH8GKikYaFwG3i5700T9OGPhMwmmhwgDX57oqTO5MHwc2g8Ibjn3CA9W9hmezfUEISXGCjhLJpree+RvKJLAxoBqkdgc3JW5pzZ5WAfkTOOjTMM6Yk7jP82Me6M8Hee+mMIBnk+QQtOr/FNvH0rTKRz5k4CcS3X759+SV8hfGZici6kdMLg45B26vY3Pm3XIAb8gFucc7wmYGMgbU2ZMOihmA2jlPqeeS+oj8DoEm2r29f6ZEmg4ebhS7qfHbcDjtQDgMyKaXmZsCHmw/AHsASSbubJEp0Q5LyiVPDu7vbXHCoo+zEr9rqWgct0vlKIH54uo8ZvSDE0F4aNlro+8akn4GUNumT3vvHB0R7Ae8YFR66UhBJCScBbdjTkT2Ti5OctCt7YdKDcQDlB0vl/kLcvIT6CpDV1sKFtEV6hedYOrJ5OLMIOcQTE/vDt/ucWF7RP+LGZhqnGHt4usuNryteT1Pe0IM+IpwSESN+pB35rLpaG3K8fJfym+TH+gUbsU9tNdtb7cMJTn6UwQHcFuUHWIbTr1Jay/7yoI6VR0tdiz3SL0wQHDMg45FksPZsZGA/L0wUwrbNIi6L95aCkEqpgUNGJDhqSom0L/hwrAstF/ZZoPEI/8lHAYfCYlyDRuGqV8dYnBzl2frg4xigI/pLvL2fZLyy6HAhA8oQp4mM9G+R6QYeLY34oB4bcvM6ZP0U9tGPd9M2Rgu252QrPvs2xuk/y/KGHb4hz4JOt6Hs7GNyLU8VGe+JAyMJuH+ilHRKEALx3vbWo4OhhcmGYy2wFA2+LfYzLpscqD9P+owh+ut3GeBE8t+TeNpfGDNzwTMbqsIaoV/9aqPawT1J2y8kpg/Y5xnbsY9kCdu5oAJnR/x0nDSaaIv7iEzle4A27fKGpG2Hn4/IQ7wquq8tEx3VB5thfYcexQGZXlJPwrScSHpMTHzzpkCENNZagbGW1B0wrRvAOyIrgWRM5ZTKLxd2MxKg/OCpxHp+2+V76b7fBbZQSYzHVcdpCy02XHc3u4wR0uycaMLtn+4YW6Vpg23oJ9Jokm3M0w6Vy8xiUz/skJt67pP+FvqKslQfnuiaYLlpv7CYtq4EEmNMqzWG2tiEoVT4Vg4SQnvK0V8UY4Nz+c3uFnvbpY1QnfFGeWgPCDyMKS5ERuY5fVpdadMjSeKAHytLaezABYr3n6QmZQhVUaHHvvL94e6H+PH3v2NxfRf6kHpceV9AV6HlJr+j5Mf3PxnNP0PC7jfYnePF/wMbAx8/fiLu3UYDtvYr4pJ8XvJPWoVpnTbVtxYvnCqb2xhDH+4fiafPxNXn8MtO5ff0Lkf5GdGP46bdHh6CDZsDfQ+ZH5yYF96IWeJS7jNxxvjgAYxwfHZQVRfAmaZd0nnDfHXjIpu5NAoxCSVfgCOMvOI7jnXRpm4XDoSEkyzRV30c2KR3cfH8Hi8X7HMBhjYmv8a1E3ycYXyPHX68+5RvXTViZAFnQw772ztylRHXu8DX8/onE4djygw0uQljrvTkqX7OfeQqGIY4Zp612Wmc8s8GPrCIqsC80H4g5kqj9m3s0raUo/I8Mc7v5/BPQvyTObqnfW53E5SW8PsyZhYq2sJ2u4uJ4px7//AQn3/+Szw9PUGaeVUwBZTY7Hfx8ccf8s+YfEvn9sNd5gRXfNL4vXRqKrCtssaBoYU0AdCf8KNvGa9LIWdjZ8NDiAPxwO89eSXPeiVPcPNHffStksPexBrDF+S2UE3OKLQOaIUCg8riRIxz4+iCTrooiXdEdvqPRXrViXiDj3K8Lm7tT1X+GNsSnrbGouvl5Ql7fso8W528YZMQgU79IWKBX1iYR9rsNzYPpEVg9/iBf87jm2lukGhzjq3o0ftf2Eh4wr60SWOE9EE68/cSR3SkbOwnLNtGNjx3xG2L8UGeKrEAUdoli7RnTqcsj68JKymFQOefI3FbHo0TPQOlvYBU+A3btYx5HcNcRFFrH2d8JhHQ158s8G7bCZnMyL2Sv/zEJuLdzccoPfrFyGw3f37CxqXNcdptl3SXFST9zsCyXTgzsj9SjNfSq6+52ZfznHIhV7AvQ9LWBuS5JUYa466lry3bRCCPzgG3N3dxy0bEljjRGFOThpq2Ym4wUNcqNuuVssevXYS7GeOf/myIMeoueShIjfHCqK2Cq2r4FDFSsG03TYbWMm72VV4tq824sbagE3WvPpTTCTk6r2or5pXGF+3VGGA8uyPP3k34AzCNw9rIE77jfKds1BVUgVwc+gqC5cmfWmvod/JgzLjqVtlok+Lp6WM/9bPCIZeURnhZ88lLxgT7nhG+OJ+w8Xs3oNmEMXd6YE17TzGuGSd75GQeJe6ulJzzTsQo52H5TokQRC+UVXg1ZVkK14AKxmS9p2syCF5pXojF8qUeb7b7cCPTOKit+5aqc5D3tkuv/ZXrG3YsLRvsZYN+Reuhi/aF1GKzneLWzTDWFqWr+T1H8uMaTd0IS5irDNe5ZQamscF27VK6lGGrNeNgrS0aG5jmiuKZse1z0l/CPDLgcwGGc9Hh4ZkY/EDMeYnT6zH9tysljIGOT3khB2WgDpSh98GHbsiuRK2r3CoGWN7vpbuLf+yPsvs7SAATww/PKNwNidfXV5T7nKdEzyz6D0wAGs+CAeiIGq1EakBOXDqkQaKUGml474mgzqdBGxwNBj3G5jiNAiuIvtXQwG+ZMExO7tildeKwzr59bVEJJO56XoPmiPGXvoSG5qtqtVUSGPoBW+HpIDqQOM4YoYarYWmc2ZcAqTEaCNwtlebgg8/CFkIAiEmuYwz0v/JMJ9qG1jJIDbWFxnx537ixfxuHmAjcGxYtta6Op/FHWceK94yMlaELL53yxKSkzJfLktRChCS/y3Hly514kxLpWjfXxqjgF57O+upEisMKE0xRdChvVnaA50SHZJLJ9f7kBEWRPuFYSqlxhbtAF1YRTshP3zxJuI/5sJ4OT5P4ayRb4AJN/lmJyaq8dVZQhL1gMwkbelqt4SRnYBqQ0WacUnddKSx253i8fwpPPgw+6ubE2EzISSZd+Apn4ziC4hY5K+Pg4wnDRBI4Aq+weSHOExOVb1jZZ0/bHhubdlPKVV1ZGjLc73bQ1DKIOZHLg/bTwVzfGvRVMASnpQs0Hikzz5eUi7TyQJ8WHbx5r1B67uXNQK3d+qw9dshqAGYpAH/XtnfK+SornwfG209+tP+a/QPRXticW0I6nzltecY3LTO6vwDPvk7EW+QgXvFon24QzciylBrCl84NfmDCoA9rLxPPI6VCY6Ffrd13u+Em0n+gK/u/07PkJsUp6VHm6scm+yj3gf59qymfAdgD99IkfrhJfjAT/KjkJGSbcvoeayB2lQ3cOcGn/YbkZKFZMFQIJaLVGiO8a7OPnEQdkI+yUk/SV2mXtuAjj31r3EXqdGbjOwtyesNHwUhbSdq4SVpnfEI7nEkO1JdEVOSlfvvWwrfktO3mfeUZfLbVvoS424AsBuppV9YWT9ICRlbZ0a+s9uazRZnIUwOezKpraegYMzBh9+BwfEHw/ISfrkA3OG2zyIv8n/AJGIkKLGl0jHF5xn5MhCzafhb6OsaxCR889hf+PJ/x06O3qdtmvAfn8XjKtwvu77/lSVeOR2f8hImHSUwpNTboaIM9tLbyar9VphEVPMY4T+O3+PkA7Hj/rPhLbpZi7tR6z8WH1QR4uMhiFvl6wQZO8IdEUpc9+hLH35YBfRhfvQIAe56h/xDazxtj/ULT5W0OY5LyUi9diUw0AeqQLAUZaF8jvI0TMRK4yll+hoqtQaMbhy4alIUbBQ50TF9XWZywMeWhzN6wQ3WxzmP2/H+WheTX+fXI4vKIXZ6g90qjPPetRoWOCvwC71d6ha89JUR4sX2LXlyEb5C79GjjyjD9x4MQOluvnRvH5dMY5/MAf8m/MrAEQOmfeOCb21Vv3HQFmvoajjMG7X0LYLvDlpgzGaCMlIExZ0t8dhM9F/X7XRjrN0OLOtRQbtrRBzYLLeYRyvuiPYBHerwV1hHZqDdtSl6Vmbahjg/ML56+H1l4mvifkKVzci4ouhIDm9PimaZdRClxzFiBPaArZa2xFeqVtzjE96b/oAv/tPMMTxhLbsRtkPFenihbFkpjmzK2AlhSodq7Isick2Z8an6n3f9Wt4qHYkfxHKF5zkX0zBg4xx4WirFK3dnHvuNmilwowsOIfSonfct51LxCFQkr52BguhhZebmkLxhztEXrtBvhnuCxQ83KxrfQpu0uWl11OMO7fTrsoNVGXjTFwNzNI5tsh/Dt76/+SQT+KX32cc4SvovFE+MVyIZN8s12k7JwIffl89dQb45RUsLbjNvY7vdxQ9nu97HdbNNOnHPkU32rN+HJ5/ex3BTKBT8Tn/zxSNcSLqzMMR1zYk44IRP/fMGNgiO0yZtv4Ro35N2c1PFuGGeceEdUrrrCBtSjfi886e6R1UAMV/6Njfzh6qfvY5SFPuj11xggxZEbTebXSQ/5X244snEnH+aBFwmXGYqkCMOiXp7JHaQfLjOOq/NnfMA2x0rzUFsol2cOuaQbMDlH9616G24OnPAT/eiEHQhbfrSFfdr2RG4/4tMN019p1m7UmbiPyNOx0u9mIuJ5t18ox359rhVcyEJ5pryQj/ocia0jfuTcaYyQIGFKg2yLjWFWU1Z4+oT8ON7vgtwSS/Rv5bvgx8ZibfyMLSgX9Zr4RQwx6/gl7VCfX9gNWLCL2YJ/KiM3DOTJjXivtidNwEh4fVtlCF/K6v9O4yVlZa66YY2jLzTmvooepEOdaI+F2FmI49bpMxWZ9PZpQ9hXW+qBn/1A4DhltD4rfUTCz5myKGfyKvugJGr8uTDPITP4uiALWLfy10KFfB3h+UTRBpW3vubcsSfP3qAfafCtnfQbbEvZOA7IqijlqF5TB9AgAvmr0C5fG3j3Kq8BAm34Sr0yXWkDWtK56kX4CRxgXWEQ1zds0/XRE4elLxxKqWPj/TNx54WNXDea6Zb5uwcs3gtnZpx6TnjdCss2SwF2V7CS92KdBWq+2/AZ2Z6RlfUj68LdzT5++PgxVzLb+gAAEABJREFU3161WvtwbWz70JgP0an+oV+It/U11KVFGmZizgk7lXdls93uYrsdAxJCe5OfZ/x6Rh4dAhuwi9U/imBT3vIkHPkTr3zU2sJ51PjVI/tSam76G8uk89qv40bc/vWFdOu3FvmwXj0JL0BHVwIUaLEfcakrBJPVElzf8eQVvgs413mNLp2YuP7j/STHV/Hlw3/OL1Ei9L6kE2gI0aE8PG6ZMWmuQZeKoYwkDhuSQwNTj+IMagXl0YsF8szpwoGdwWfK4/ubQ88k0wcWWEsmfxqIcAaMU4N4w6i9itPkwPqumNRf3o1wZhJagL3QTUKkywDFsxsv9JUGE8m+1hSXBjczuVhMJCNprzkZ6Tg6uZPX4+N9nngd2J322X4apzR28CZN3usIfsGmf5Kio10D2QlndCJP4y81Rk5ElU9tOBCeYz/bhBl8zjiD/Fpn0K7QK3wYwznnlV/kcXo1sVxyMti8T3LSlicttBlwM3ASYDzZXriKo7UWe3RjIM6NsaGFE8mWgDxNO2JnyS8AdMKTNl+V962apCGCCX2Vr/LcMcYibfJvH3U+7TYxYgPfZX1e0PkR/c6QUKJWg0kJgwFZbU520iWvlr61rOsKfSxdiZx4vEceLp6VzwH9+QaBp7O+feaz9YV+vlpbuQafmQnIZNDEUPmY3H+4+8iJHPyig89fPsfnX36Oz1++QueBEZH4N/BgX6/ChHhoNwhbVhpLqdkfMIjhkiWiRPIBn8rn4w+fMqDDTdq3QV/SEmYgU4KxQdLTLgO79SOT+4ZEeAOMVisQSwCcH+ya/mpBHMp5uzOBWuk4yevxGVkfsy8DIbskPfa3BJ8FGNqrp1kW761jEK3vPxCpngcm2f1uFzc3d5ELLE4VtJUR+ai3a6E7cxAy4DfUolrlVKORdLTWJx3qx8lFPvU977UdJ7MFIXp/xgeU4dBqXGVvuzR6GnPkNAFg+echE7asLITzyimnE80J/7A/ZKS/6Av65RG/EL8T2XY3hXbUoKsiX4v1Xhv2N1rgTx34xsfQ4KM25NiDukNM8IlPqatKHLBQk6dC0mBZkLH4go9XT/otbsa6+WQ7TcArK53QZ738yacTqHwtxBBjj/19NjFRfuKeWPjccZo24bvKP2AaMSbMCl/K4omTmAdOtdZTdKWFJaKgM/RLizQpH3E+PD/mhv6BRYLw1qSQzhA6Q4c0yIs4vOpbbhxe+bVnKaveJ2KdCY1yVa/y4fjWasYH7Sf4yE/6MbHWe+1C/cnfSPLiwn5PrBnxB3GucNhghcABPQ3EsNqzoIR34YtLPziQuJnIKTPpPLIQAV1U5GJpDZ0yvvK8wJCw1aF9tL/1+n4HrvW5gAUpk4yqK/EtbHA+k7w+cGLuqbm8GDPPwDTWNXBYHK8+Ulb4Kc0ACuI6c5e2QrYtvKNtYkGY0v94/zV869HinzOYXKmXzThxwrdjDoB3gDmPaTP+N7Z//tOfwy+t9d5DDOckZSAbbsooY+l10yZlHQV/XYuolaG02BZ8lNHIJoR8yNeV9xN0zxZoPuJ3J4ry9s0H/c57NwkAwYJhCemTFot9xaPcbVffsOzt92KdGlBmTw/fwhh5MumGX4w8ab52XrDnE3TYx6JdG+89jRSXc4jzwmY7xoa4MSI/5yvnIWmYpf34Ruxc51ZpGYh9W/ruMv7t8k2jkbggXcpHupIn/zyCgxJp6bEn++x2e/rviGHoiDHi3E672AJrP92E9xtoKAX9EfP8ElhjlDI5wx8/gMNXiS/ClFY37nfA2OMPxmQ3syw7Fg7TNEWlr/rd3dzk2zYfWUzsbrZsrIzR8J/aahjb1KM8yGPw8b4r2jYeAGJzpdvbu3xbRv8rXY/4KvLWZ0b8d5O2q8xW/a5xpdYWA7wqtxVHBXow70XmZ/K25iVotaywBPSErypP6dD+Tszt//bv/xH//b/+9/gPrs+PT1GRa+lKvhnugtBxxpah1bBeCrQ5Y6O2rk6lp8DXGfm+Hl7i5eEhHp8e8rtRHtiA1kZarWkP6kd7N1YaF4Nxwg4++tJ/+5f/Fv/y3/8l/oJvGaOdN7MvevfPYjbwXVsjhzhmUR8NeaTtASs3E5Ct49Jm4NENY/YIQFXJOVryaCx6ZuGpbJUXjYEV4D/M/WwwZx009dAtb/KtHT48PYYbPMaBikxaa4oyN9V9Y/oBmE8ubvGRC/JwbIU+S4kafnAh4pEQS4xtQ2wZY2DTacROJ+aaG+xud3MX2pz2O5Kn6B/TtCc/+Bi3tx/hAbzAV+auDRbigzypD7QOL5U+lL6F/ti8vvMy49vyh7hge7VO5WAMc05amIMafO3woR20bKcx+73hu+Z4J67ypZ/c7G7ZzLyJab9Lm+zBkTwiFayc2wu0IFmQOcaYKuxpt8M3J/RRkfmcfyLl2yCvbKA5Tp12ZaUNdebaY4Yu809pOCpfBFnAN7Kon7CLkVJ5Vgba5+H5KR7ZNDscnog3J/KGY7jJoP/71sf9w2P45ttXDlW1F2MYZON348ovMj3Bq76UNOP7+vUFuX/7cp9rFv0S7hR5+OeH/8e//I/41//z/8xcVz+R540xoVRdKQ8NlbUwtADxGeedz77l3PZ13ZAFvm+CmXO7RlhlUtOH9ujk9sMNeSLl7iY+YCvKSBhuamoL4afjF0jEZd3VPnw+w5sb665b9M8T87Z9lJ38GtP1nwUZ16HGnlj3g292glsZKz/fVvu3f/+3+NOf/8Tc+SXMa8Svn2gr2hgUZDwbsKcBOWzQ0UAxzqpj5epVvM5X9/iXX+xvnuT4aqylv36g3ytPEkN+sKtzCWOSNtXRL7AX5fCmfVNOxwWdO+9f0t+kO/NreDF29tgKQxgGHG8kFmuttUZtxE3oLcBVBsrG0pUIaR5qy3EnbDJzYvJleRDmyHw2kpe1SsxkvPRV+/Ncr0V8FNtaBR9FXDCGPyzkqvAHLVt8X3mBlqYL9jvni4gJp7XweobpdeMWZcOD6+romAtYl6cuoVE6F3KohUB4wegKuAdoGoAhP8KxWA9aoIiRyz/wz99NAiLWsMuqiVS8xueGAbpLw7sqq3TBxI9KMYKMMChMMzDIvJIwvzghUXxeYax9NVaNxKTe3eGjEyVBgeFhXZZSSUigRoDSgtHY7tgsJOg66UKQELfGk6XWpDH7+ssCmAKMfIMGuKXniTrhHOc3TvKOOCsLDvrKGwBkNTdDsFkeSUrAY7CS1iMTgDydDNDQLRzf+utbJRGb0kmdHKy3X4C7QpdAlcMxx82KIGFDDZiRZf6GG3h2wjEJkifHCu+MnA1wFhOoNwKNCY1yMKg6vCslKo6lDJH2Cp86d5A3BIeA0IVJJAvjn9HTgpMOtPXQiFgCCpB9kNiOBP2RZzkoYZ9xGr/zaIM4pEG+tBFpHYAT8Gy78Aoyvzq6/FyL7WuB4fUm7DfttlEIXsrOE9lnkscjMhP+e7e8OKlI+ysTiP1e4MVgI68mLn2rTL5zrN+18JB/B23ydMV/vSKktHOBVmivtcErQRYalIV6PKN/2x1jH3mSRgPk7e1d9K0lDGm0v32pIPgvYbLpqaE6uyB7ZdOLp6/JpzAtjlESFw0FXftcsNWhbyHODmEqZydtYdtea58yMzmo0F0KnRir/RyQh4mmV2UZNMmr46TBR23MZ2W25XR4wA4GeOmlj2J/J4rK/Qrb3mvxudHX5CcnVe6tSxrxi5miLCzaaPoLelxSlnAKrTlhAG5+W/K/4XQTyAm8gzj/Vxjl6/iVn2PqU/jSVRjPUGTM5IQNXCeinnrp2jJ5jyRO3ku/RZ05Tn+Sz1rRM/19rq1GlgpydQDw7Gs7hcdMBsVv8dl2r9KoX7rw1gbe0LM8az/2sb/8W2cxWZmPB2ifQ5tUp+roWuwvbVP62y7kQZ8Vj6TYZpnxYZNni5sJV3zq1/7SdFLmFH1I+o7HU+LFTOwm+ZgTVoe+xCsO4djg80rTMU+b5WVATup8QrYWpaV+7OfYik1OJCETCwrvlcc8n+JweE39gYnFIr8hwJg8tBbjZoTHEbWyWMY0TvDl4klbOb/rwot++CtNyA45S6u8Wi/NV6ZWWlsm+t4DNvkUTqGjtGbhXhh5j20az9SRuLOp/Aa6T9D/QnnlMOP4Lj8SJQAJ2xgufOnQx9W/fC/wKF3CFH5u9KEL4epXtikXF8DPnNx5vxCPO/yt1Qrt2CeOKyzHX+D3cHxlE++JePYUh7ShBXlS0J9wC/arTR1T3m/ZBuM2/Vqgi/2ofC6lxlBbeFLYc5Vv5a8MEqcyob/30mvifiLpdI4/MnfPzIe+ZSmPaQfQ7zX7QhNDEw8aV/R5v94gMX6smFl8PX17DhfeJo7Kc6g1KrbRtxbmJGaftgn3V9oCXZBkSyM5gbowpjQWtVvs06S/Mb42YAkv32hE20lUAX4NN4rtZ6zZkHj3tYUyiUI/CJVvS+QHyvrK/DCG8WUgXgq/IEPtLvFzX8HVgGNcBRg0LnlCq8ykX/RZrjAZM7SWcKVDmPJu+U4f7fpL32psNi2c43yb5/Zmx0bUNpw3XYza3mEDwce4lrCgR9pSfiTn3kv7hoV/q5uI82oN8jFSt2ORbHwBBOTDc6nRwFsp1wX9yi+/i73QLrbpwnPGvrXXCs5pt0PGLWPcrzJEX9jF49NTfGORbF5lm5sF0pXxinZNoxM05fSGHZ9OLE4WlKLf1aSLJkwb3OjfBbwLOBfzllzAYp/2qV2JSuDUboyVJ2yUgaF8zujYxbqLyl84KPJeGrTtA7mHYwo8alNDa8SCmaEXdNWiQ87JL/MXkogF2fqsjo0FjlUWEB2FvuqilII9nClLwtFvfItogSbxOlZ5wGD4sV1aXqDFeC7M1Q7W2GY/+6xzyCnhOs74MtS1T1+RV8AEuK9tztnScsYQO9p91vbME90grPhQVyp6H8n5drFhPh3gP4CBq0G7kJD9euE38Pn9tz9rjb9L9neONjYlfyoYmuR3ldkq11obuKZwASpNdGHs5bvcha+ND/jq0GrGSPUrXfJT7IBOBW+xTphdKflda/KRfkmj8j48E9PJlaTBvlecCzblHHRiLjLGzcybB+xJ+gtEtVpjxFeU2YBcxOH4y3JeN1vQZ/IpLcjYtY78v5KrHMF3yMOY53hhjWTcs+8ATMjCjpZ1I5RxPXXCH4g18ug8rsyCT1fktjAfvIT263flPHLQoi3QTHf0jt15rw0iSM2UejhgrLhm/PXIXOHcc5Qu5pQjMf2Ko2AD0tBqjWHQnlpIy4B9jNsRWBHis7+26dU4o4/5LF/i1//0ga5gC8hE+V7wc69n+PTe/ifpgQbvHauuNu+bEV0pbHjO4Rubj0/P8fzylHPgzDpOvMJwzr0AX5yBePIgvK9ROgrje2zGmGrO3Li33yxOeHcNoa7FW+UXGzM30b6sW0tKkmEAB14KFEHaJg2zPGW54Is0QEtBhs5HwtJGHJYF3RRK9w6q434Ar3R1YLgmRCQAABAASURBVFCO1xIMGLSzBh8MsF67sXhfqXf+mrDJvjVGSyc0YMf5wPhVB4znXrzGv8K9uLRPbVtY9lfH/klc34SFzojv1jumQqPjfb4WWAiLz8a8BbznlMMZOSyYnrJAWuATp3B6+PXeMVJLa0iLcLqug+WyNv2D/f7/DNeqTMO2qNBULErVST2Fc6J1x9SJSR3pVF6dsJ5xqJmAWUolUJrgu0gOdq8PudjT0Fy0mPi+OLmRVFqnQbjzm44/rZsQGyYfJ7TvSSAOe8EgzxTHLNDkFSsLjXOk/57kY0txrE4fSFUe7KeTimeaNtk/+OhcAwuRrpR4A77fZePOvPDsa5BIPOBa6X7OSYmh0foaJggbnE84oEqjd0xrNbYko+KfCaxHgq3yUYbCU7ZYOhNZjaESYOkvTNt0yBMTyRv0OOaATI9+KS/P8nKmY+qIq7xbhGciZkLkmyfuqF8X+urPdrtbpHNEVre+9UGQ7ZvOHmuilYGrhLLboAc3Om73N9958XRAHgzUyqcxdgusylU8JyZOeZBvJxD7JK0Ge4KD407IciZ5MnEKPsop/0Z22ikSakz2StrPiGzFQWX+aeILE6hfqDkjU3myQHI40Htt8pmTmPtv31i4PSOaM00FOTe6XfJ/ZTIZfGDCNPA7eUj7Bh4M1ADKjUF5lA8DXrbRPqAj7a8QrQb4DSDaT7zBx6vPJqFPwn8+pD3UWqFjCZNeT4SES0XSJZxW23d7nNUxp48nTgWFJz2YJn1rSOeETd1g33tORjx9HKCjKwVwBH3GHlkoamvCWfU8hfDVRxbofMWetHN9QhvxWb9+Y7zjtDl12QNX/VkYlj/yIk5x62vTbhcNGuxzLdJpoJ+xBWGZvAjX4uTgRK0MxLdg5+pA4Pr6Bn07eesDs0kTmwj2F6962MC/+GuFO34c5yVtDH2MtPsnIdd+0ibcGZtTnqWoi0uebDi2ry3lI80VPclDALArhQ3R4i3dsEd+y5PwRmzBqzhn7FCbdlzHOMwcXWgZFOxdfxVIAR41tMnNX0kW30hi3Bw5UbdAOTjoI9wBeXZFnS7vGw9LSJtt4pYP5ao8F2KhsC1CVp7XNhN2eXdcdREMD7Yre27z55K/r79ggFvhiOMCbK8YXzQSP79UUbkKTxgH7PvACbx0mFzd3txF/jfVd3f47gTNPUN/E/ZvJLLalP7pm0knbE25yOsOG5K/BVt4uH+Mn//yc+SJJ8metOgD4pNW+40kaNvpV7tb5boQlxf87Vc57ukj/zkWxVyQ8hs2KW7rtDHv9UvtX/wF/j1R2zGW7glT2a48NPhxIbdQP6PD9QBhaJX4UtNeEibzn3hMruT5ghxNUIXTtxbSBCDB5+YiBgDWgrw4nYbO69zquArsaTex2N/H7mYfNze3cYPv31K0BWEKyL7CtH9h8yrrgKVvpQ4josO+lbe62iDDtHng05TJvLZsUi89tTb0NqLHEbCVueGS/4vJI4v3e06OHx+fck53c6vRtwI7+RKYyN+v0pU0vMtAX9EnMu4gpwM5gLLS01yATttd+KcQU25MI6u+YiYlZTO0lhsg035iPhpDfMLT/vzzm46Y4ALS8f4X3h8/fIyffvtT/PZ3v8tT61LSUqJ0YOOhUCQVMYW3fats8Eyxxx4tW/C4QWFeIi4PWHx2nDJ1c9+FXL6FwYLu5XDEJpbwI8/a1jP1Fut66DuDzDbtz7pS4M8S+Lsywj6TH/xD2QX1Fbrs6yac16HWcE7+6ccf4sdPP4R+KX1nxxPnbPf7cDbkNdKpfE8srjyUOBGv1PHr/Jpvbr2Br3Q1PAhwzC0n/Htsyzl5M43IeRduDoh3wT+NLbCQ9m6di1tl4JxqLNK2PkLTLbJ3rirwLA3GIuV2s9/HTz/9FH/4pz/EDz99YtE/qoKMc2/yDHDl5mb5w5fPcf/tPnHtiS3+N/jOAeY2J/iYof2ZfODL1/t4JG4oZ8sBmTu3u0hSlgsykQblnldwdMq19tH6Pn7zPTaucThos5/5iTSr89b0/YqdlDwAFa56//zzzylHZaE/bvAr8WWcY54VjjapLHa7LT7VcK9Ljnl6fMyrsBxjUQbmzwfm8ayHx6QbKV0orW9h3vYhv+voBv+corY+KjZh6d+v3lv0mVYbeEeK15pvMn3xzWjsNYB5wW4yTrGRpY2ZQxqvNszFXv0eF23GvikP4BkjR+ZBcRTklX7IfH14OYZF2Tvm/C77hblQ25EnBJC+K4xSaiBUfkoIa2gtal9FFX4qz4Ub5XhCFvqcfyZojq7P27FvDRtpCUPYyks4m+2UdcZhQIT5jrxIRwjUSsradwTUJV7Rmbb8fHgkxr+9b6T/NaRNfjfTlP7gs8UNdPloY8+G2Sbu7m6J0fuM1w1b6MoVkdoL4F1iYeNixn7FdcLmpU8/WvAv+XSeCz6lVHRb00d20y7fOJfWgo574LbWxzgMyaPjzth16hGZo9YotUSr6Bw6BubfATkN6EwfkpfKeKmrtSVs55QPdx9j/R6iKcebNzkfZXl5Dr8+4oKd9NAwThN6NG4tKTffCNL/XKuIv7WWscl47Btb5tfKrG8tvAYfedfuZ+QwH9/I2Q/hXGwxXtlGtwgIFd7Nfhc3+9uU78Q6buUDeKXShU7vwnN+kc6FPFoY2q18y3/f3m0FwGv3ggxrSFOPLIylNIX2pS+84R/K1rpr8VmZa2vC95qyl3E6oQp+Y1I8a3fyp49YLy09ulGP6qhWcLeaG5Vn+qeNMzd6hbIYyb02lEo/8WgztonAvMxDgZyr3tu1X3VxwJalTXyOlS/vHQeafNlBunJNh+9Kp+0D8tlud6G+pNGNZ+st3qv77EN80D9T1mdVhPzRgvDzrkj9WqzLggCU54JMpc2iz2bbP/gvZfb3FQEUqOQsGmjBqSiqVmM3QGkwBtAjAcw6DXijIWB86t46dBxpcHV1NJV8INHTIH3tzmcZ9brg+Bq146wTd+3B262GszBxaKBOqL6Cbj9D6YlxayIwpyF3pcaA4Wq0OoUbSULI/gTEE5OHk1tglDsSPINJ4b4wzh1ScUuPNM707ai33Xqv8iMs+3jNYlajJ9HJPjqGVx5zMWCiaXP2RSjL5cwCZcmkXx46OtpfGeYVeqgiwViYJGYWiMeY4dPxwvnbPjqNtNiuXAwIb+993WDJOp5P75OKoUjY8mGS5oRQh4GJs4ZoLzikG0jCcxFjX/G+vD6HQVQa5c/x6mtGpq3WnJx8VTq+fy7wt4ZV+yZwic92DCwoNJ+Rx3ea+sak2uha6FXy6tjGpDUyYXlv9+QXvAs2oU1ab0mQdPBE2j7SraxqbdHGIWqrOVFJRtKOXOQRSsEX0fHbe//rQmWoDOxXAOykoU0NraGXIHk6hHa3BnMYYaw/4jwRRI/4hTSYOEnntbxhUzNtJ67eGwDFKZ09vmZwThj0mZM+FpfwpG5sa7WGiYb0bPS3oYYfJ52khYciHJLZSlGSkJ+ypAmdrAsTKtKmnvDHE3j0raenxzCJv+K9cJol/cR0hiIFiOA3Q8tq1z3yhB79dPBaWzTkYxm5umAYuEqP/FkCYpSWPKonaRafzyBRNZQLCZJ00jMZoAUZ8Dtxl6tP0uw4u3TU9a1916+4LI6xj1fLer9uDnhvPDmpC2xJXq2zXwgU+Gfxcr3WCXMtNbxmPX3U9YwcT8LCh7Rp2zOmIDefYQx3hTf6zMoWG1ZvjhVORYbq1kWCCwgn3TOD0kagzz4FPu23ytSalRfrOtq6UiJJh2Zh26OjorUaIz5kqbWFH3m9FtCkzGd40D5naLNOuqUvC21O8k7+BTzCCK78wBc983+HIw47lkaTgi3JoXF22pFIgL/VVW7ifSUxeWJzx+/48nlAfw06hb0Qr55zY+k539I8I9MOPirjW23Y2RjC99lSIOJaKvbvvYIw9paegfxcoEtfM1wv3DvnJOG0QW7GZH0hYwLyK8BJHK0HX4tptyG53xHrpoyXb9Ck/b4hF+EU5O8YYZ2gX1nKh7zZJp2WEitC+7ZaUy/qfCSRra0CChthvLa5/I3e++S7pf83k3mKvjY05UHchF5BWzeOm6RZOYg/bRuevS+BFyKv2tcoXY2qfBhoX8datL2gD125QDH3/HDPWPpi8mke2pg8WrvGpDH6Vh2WfGAVXIONo4UiX5c8YHFhaPxcebz8Cgt+LywspDOBQCzY3+MNdwWaKR2NXSnhHD8gh67QkbozPJ4ljvv1p0RFxq222LCZlItBnuW1g4+0D8b6LK1BXcbZTVv7M0Z/WdvtgWGEnxLXsT5loWnBJtS7c8DM4cYbz9YJt5SVdu+FZFvOAdB7iUgQ/pJ3N9RsPzMesFY7BFkiP3hU7tZLV22VnMfSoqDLrqzdSylZT7qRhxmLsmWQY/0zDDc8Dy/vC61X5jMOHNSEunexMbJxdN30EpZtLg5OxK9V5xHKpkOeEQXaVrzaj/GrDj3tFRpaKNO1lZ6lsji+jR8+fYyPHz/EyDy2wJN5mXCPzH0v+P6MX+mj5mJHYsUZWcBSJC3IzMW/sq1p9yXBX9sLOIKqBbgn4FiU63XsCR7Ukf5rHmSM2m02UVtLOA17maZdVHhTXmtBeAKlh3C/wwOHNCofeR+AUYf2nU77naEXzokbLewjXGmZoc2xC7rx+VovX+JYY9FfGQozMMdv8g8wEcRKqcCr0FyBybWuchZO2BE6ISLUp3CHVkO99PAEQDbb5nhmk0zcPp+h8Yo38wHajG3CuyD7ExtFJ+TmfRpjRHSJqHBHjeMpytRxXs/IRrjKQCd3bPIFv9YJu0JXayvtAlpoOxH/zEPtaz+NC9Bc1IG9CvF6zhws9QhdNHJGfKGeQuccR9cCefpTwoIe6TJPpokNjw32NyJD9IL8pMe8+cjC2w046dV2W+3p04e2smFO0z7sKw7hfpczOhmZ5/bMd3sPTNl8GmpDSiWuepBXSyE/g8zMw2b4JTlDiIF+oQya+aFqCX0gcVA9EOt65CVu2wHMJshN+N2pk/MHuJSQcUUdOg7MkFfSVgqD1lKi1ordjBRkDy0FP1pLDeeE0nG1s0ggNOWGvc4U4cq7PG3gt6I/70EU10/iBWYPjKSXq22O82pdVyAI2NoGdwwvUaFFQYhHPfhmuP4r/uCj7G52e+bjbSjrCs/CWgsdhAkw8WhLFvV4He/BYsZu+aK7F3WsPCxdMZZhQ9iKNngyn6fMPEuncM2DvOYzMC4CsTC2lBrJOzTwiFleQhjGkBV+ZQQ/8s2lDujBjR2uPDJPLugdLTLeZ/Gk/Z4X1ri0MY5Wmyh04hkk/FyyUBkIMu3meHjFH1hDQKj6EX+pUAdhXSkcBhW6AsNBwqEfUOKEPYq30rfHToo8cR2QdVcKfhZJp3YQDE95dsCyMAeJp28N2+qz1NaFdV2hM7iEvZZ3fsAtXpr+4X9WCf1dxNAl1lJQVlFxDQebKCNJZ0sFFhSIrtLQVGAO4Jenr/0PAAAQAElEQVSGMRLstgRHiwvA2jDsWtPA7KtDH55fmHSe4pETG4YBe0P7euJ5wsF0OJMTE40sp4XF9jEXps+clByYlI4EZwMEtprB01OinEQZrzGa2ObiU9xUaFhniHaX2UWAwaSHDwO0wbxvLWBZcARfHd+iYS5Bt0w+K7BM0ncE9gx2JWjjF0yYxLpTbULCY2y3u1AGDbg++wWiXnXA1nqSoQ5cUkUtdJ25+KOMvNa+pqx18iPB9oDMluUtaqvhbruwh9ZCx2R4yuCZPs+cxj6zoNcp+9bCT8qc5OlIEX4pNWotOGXL78lxg8z6lA3AHHsi2L2QgPm35crKvxH+r//7f43/+OMfMzCNQwtPn4LPEV0MTEqebqkv+2sjFuHS5bucAM99RAH/AC89pSvKsFBfsCl0Db/Xca22MMBvpjGTSOVn9xVOCdtTJ9OOxGZc5ZE7/WvAG6chPr4nmR/u7rIPiCQpizRWaHDRrSydINyYfPAUETmaANh/YIJz4eBE5xhl+sgJ+Jf7b/GF08k3ko+hNbrCA4nS8+EljodTyniCdn1BhMfjKRez4lHOC0F2LdiaHbIAAwbFoV1Z7GtTV2okLcD0lNyJw4lI21NX+kBFQDvkcccJzg08j9MUSDcng5nEWrgIOir27KLQN4UO+JQnqPfw9Pj8BI0zXZjSym/ymmOw2K6UqK1SWqQuAi+EX2nglvqKvqZcJO/xk3FL3GABtYWGPTRZN0k7uGExFyXCdmIshThBPWhysvTNJP9nI/XfsK/a+qi0d0X5LMmPslGWQV1r4AZPbY3HQnJ7jKfH5/AUxDcMxbOQWEZ+Sv4+Q4T1R07Fn5HBAZ0fsee0P5xPupS9OKxTjgCPdfQlZWP9tdhXGMrZuj7tfEw7MMGwbsX3GtqW9wvyg3z6DCm3D+jMU90RuWlrLgAW6C4FuVdLSdqFZXtjc3RCtlt5p906S+W+1hZe1dVAP/vs0MtuN4Xj7CccOAHmBZpO+adFz9iANiHeiFXe2ta3x3tOqp8zOZB+ZSX8aXcD7RtgBCfwT/H585fwfwEzyZ72u7jllNo3FPSfrpTEXZGNMv/6lb5fP6eeBNBD84YFobTTNWWcMsBXbN9iP1volxc3otSR9cJzjHxNyEJc6svYuy4ssRn0DUC7c1koF2y2ZVwYsJuKzJSHfFu8L/TeAe/jx0/x6dMP8RFePMlM3wOeOlePdMM0wCjRPFivfCw8xsYNBeBIGyJN27d+nDbhIvjHn34bv/3hJ+aNHW3H9AFpACI01uiCD/ggGhfROHnmh7vU8RaZrXNey++B09dG6hp8BZ8Ldub8qi0b6/Fc5jUa+HGDQDkqQ9+W+QCf+qvykAb5u9p0Vyq6nuLm/YR7HDcR8DwgO+Wi3aqD1bbAIoFQrDyE4/VIHHrB3x4o2pkynoixdtWnH7Czb9/u4+nhOb8sWJohk5PRGs7TQI1XNitOzBXqzflWO1vpvbAonCNjIpuLxhE3GV1EKDvpahU/6oEF3V0p8evBBZT405ecb5wbhVmoc24zN3HTyvuMeTTUvsVm2sUWH9judth2e99IPcYLc6j86vs3N3fxiZjc1yYrkILX4de2O3+sNr6QrC/Zhsiyn7bijbZoUq4svJeGk3Ikdnkq72LvjH0MrWIv+D20Kc8Tc9Mrc/8BWoTZg7+gwzfswdj4RE71aLl/jm/Me8r88OR35SmDMZBO0qRenBu9LviiNIAiKnJUThv0N1L2uwl/vwk35k4vLxmnlflaKjZXom81bm9u4u7jx7QlYd37fSjYQ/CR1q+ff4kD8Vj52O5VG1SmD9D5AM3P8CUNyt3vI/kEPN9c+EAM9V4fCDqsY2cgB/PTmNeM+cA/IsMJv7y7+xA3lN20jYbP7NHnT7/9Ab8dUx9uWPoWgH5ieQG3sdux2nvFppznnZ+1CZ8H4BiT5F0efOvXscbjnv7WS9tibldq4lWOtTbJVl3QyjzMgljYjXobZuxeezbfPHEv7EBT4izA8R7TSrr5FQUo2ribUurqCkM4y/JX2gtVlV6Ri7r1z5SOyP/APDoD4pL1CzZzoZg3LPMF3S7Eqpn880jhSv6d/GCH0gBULmBHByBIfi6JhV/cJN006x+tVvhnHQAMY4Nvfqpj4+e1LNgdxOCblTyoJWz94YAPWPQBbcQiHWBJuvXbhIHOPBB1Q0Xc6vkDNnOLb5q/Fvze+uxLruZ9RYe73Tb83q0d/m1cvPZdELJ2oB+pB2mTzx5eNpsp1OWGGKzchT1Yz7Nxco99aTu1wTMBWFzvYss8tr3r2rWNctDmxVGp127srx4QQnz68Yf4p//y/4tPzB/CRKQxIyv96Ih9S6eysKhDY43j7TeAX/u1CFe5GVc8lMl5Ex4dZ1tXSvqvz/K6wihR5Yv8Qn71uVt826JfDq2l3tWBm83GlvXNrWPq5qw9UYJP3xpxdBfGyrFN1AQ5yTFzEvMP7VVg6uS7/KDJugW7kR7MKudKebvSqI2c5QMB2yf/5JLNeeVCFeuxsuqK3EJ6z1Re9epb/MaZlCM4Ftou0KscvYpPQit0tFZDvTX48L4Ufapk/JR+ce/3uxjJi5WnNJ/wX/nZ7Pcx1ObUlm/YLuhPeW7MfWtN/3q4v1/nxNdjVOqyfRoxgRK+0eY8Z5Hv1c8BB710gMeK37S0rZ6xFmFI75D0tpw3BvRYooS6cg49MX8oD+ddYW6gXV6l79F5Gppe8Svnw761PMAX3oZ8xy+o3sLvFr/ZTjt8dky6lRezHxd+vwuw8OTPdS3s/T9qucri78D/34gfg9ZIcuJBse58t1pTgRqORUOXSAOuhmzA0N5KqeEkl0aO42noGn8h6R/HgUl4iIah7QiCH+7ueB6j8M/AZIKRkxunDdeEw4A8Y4g6nzBbBX5RTBiQTomzGNQtOrvJkZOBf2Jw8HXF90Xd4DhokBY5FZb0n3FoF5uvnIZduK/0MZCOJDS226/Ak8Hd+1ZbjBj0tFuNWtrucYQ//vE/SKLucxPJ/jqo/XVIr2403BAcb+B5YrzyU47S42JJR5J/t1dNrJS/uCq7p40TCO+F5SRm/xMbNVEiWq3Is4/aekisXFt4gid+9VdgYkEP0lDhjUcCeRAQmHwIhN9YsPn38wY95WZfJEu3SwYv6ZNORa58dfYOxENr6I6EFx0YLKR/4d6FGYSsu9U8C29RRxRhFSBLi/DOGIyvvZ5o87VSbUgeW63w1KCxgYlARpR3LEOpr/Dc4LP6mAm3ixppmwmoXoWv/pT3lgSv9vYtgDahKgl3InhOTMjKWTqkfbnMax+IMzB/5xu46kYZyYvw5QOyEr/0X+BFgqyv9TfQ2Qi4DVGULAZO2y/YGOBDH5FW9Zj6BMeCnoRzLfb/tayJ2Ize3SS1vvjLAm6TS287bLUvhQXT2mqMFd6MLo7HV0lO/hv6a9iVbfJuQ2HTp9WKXidOlnZMHExg0sXYMzgKsIfaonY1/Dixn2g3aXT8AEyLsrP9SlNASqEAIm1qQd/q6loW+UYu1h9JWpSzmwxu2FqW+fw94VQPJl2PbCI/k8S/gV8eUFxOlLbZxyQo4UO7VyftVZ+rHeQYCMsrQlKnrTb0Nkbf1FsN67LUmnXfdQgjyizHwmhtyAP+rJMXqvhB77VgA44FFvcJCxkCOPwwBApKXOBfGk/w4kLBBYc2YZ38K7ug51rW3wU4FbqEqYc41rLShJ0zSHr0yxcm6RdiqjJwdIWWlry21Ze4t+359SWeWbhpJ9ImfOmc5xObOw9xT5x7eXrM5M02X33fEieNlybKYyYs8A3uEICDLe/3Z+TmoxfpzLKcUR0KsIF+8tNaxQbHLA2Y1kV+SrhgKNAffKRZ3m23VOQxQI+2TTNNRDJAt1pzw9uYqL+LV/vwqt3a13vl5bVQkQU+hOc4uMrYrs8ao6/4xOU9yPgBGQOlw3qvMBcnDjKcn4QvPu1oIvYoN+MlQ1BLgbeC31bMQ2wRjh+YK1d+gR18rhf8RdugJvutNPAEzd53yKgrwIF3dWFf7emAz7iQ9ovDc0MDX7wIC6V40nj1WWEoayDis5csMJh+sE3at2FeUOjgOOclX5dXrpYFuKAPeVAWxmP5dR6stWW9fBkrhrY+K5dS5B9M0oPv+sWfL8zNL+9vqciDsJ3nUxfgH/rVX62zTT+gOsQNpPBtw9cTG2tsHBkHjZ9vHBaoix75mNw2aejFLUfECBrVl/iEJ64zstc+rkXYa3JcY7udWMBM2OyU+nNsFnw7ZdmELVWWFYfjpdfFvDHrikf42s0FvbwRE/SbHmE6agGe/ZSJG1x+CarxQlwR6LsT6uX9TSsW8Yyf57fU3/ldpvZdfSdCvlfdjMhLOa68SwPsQqy6X/KqnkzmXaRtsAH5KuKENts8mNiweJPWBf07nzu/M5g5p664OO12EbTBrjtkb9tMfie+WluMzsu7LXIcs39DbhZxgSq0GZ9H/LyvjSooKGupwBtZfDQL8I1P8me9JWGI0IIs/i/y/my5kSVL0wVXKNTUDAaApE9775gqRer9n+RclEhfdUuLdGaeqogde3J3DiAIGA2I/r5lhGeeuj8ZRyToVNqkuoZ/DbpUDaTz7VnaK/vhA0ufS5zxPX/96xUbiJt9S9GGNvnlUMYuR38WfmT+xl+15zXm1U0a0u6R0XNtgNhRa5d69sjbwGa9HnKxpH7GV8rFGPsuPjHnwtjNOn3AuF6VwuKLccjfNeSrSqIf0BBc/7cZn/JGTPhW2spTyM74x8xxsbhy1jee+r3yX4gH79s8N8bdeDGfuMA9shGjThBZaNLfcd5TRiQJ61F9xw0V7SyPQNSOHG+OrchtnS/dpIev+9xa6dqs5WzqcaRWOB5e2Kg6pfwztrrQIIld8GN0f8W3CkT0G+U4Eg8LffIB5+qiTtcm3q11UVtlbqThZ31r5GWodLQCvtD7z7pxN+f5zJdA6KfrzIdiZ66xIUqYKyq41g7s3+gIVsV+PRisijJjB7BLHXz47YToXtHgzeOci5TB8xWEpaucPfK2Riwjs/Kolzrqx8biibgUB+8tY0uos31lJ4YncFnanHO9evxfGnbRTopiLXiBkLIstgYACKXYxZ+RNKTn2u5w3GOvQ9rLcXQNZWy1hTqk/76NS0qQEB/l8/aqlNAXVjCX57VxFxthG/CFIBJJOXJDqOPemnwlffu5SZuxBuY9WF31l5Y6TPiVx4CHfFsdIFbyBbhrDX3PJhNll6509GHx78UeX2YQ36kFGFzCnGAcKo99+sYaDKyfn5/y2YxtKrJKU/5ipr8qz0S/aV581trQZ9d2wedtykPlh9Qlam3RXG+nLA1IKq0QhsjDtziUroRzX19b2Hyx5T1jWCwgxOklJubNa11gH3O3Pjbga+rrJ4BekU8fSVwikldXa7Rusas6wTbpvSKvfpY86EtnfiIbP+1zPp+zH5f/dN8LCv+lags5DNkV8ddfgh1pvCRqKdFwihobtgAAEABJREFUHp3aibQnUHod5e3ejk2MUmrs9y/hW6QH3szokI7VuXRGF3HHtw2YgfHv2XH37cyHD3fxkTeN7z5+ijULdB1gIlEfWaS4c73nbdCet1bLxHJMZzAQx+02dmyidK0hsJxIIelM59z1NkhcAD7wBtH/WeXz/WfeZOzpeIlhM4aTqwNNgBaLr/B0zJ7FpDro5Op5e3uTBZ1Oa/+OYNZZDUoxcYf7PbL75nEmaH/7/Fv827/+e/z0809xoFCFYRhY6iW6q1rD38/8yG69el/fJHetpW7q+egneHizJR8DZ6AQ8G333c1djNstE1JLHR/vWYg9PoD7I+RLuMN6y6aSb8FGbLIm0Wkz/5Du7e1djlMHE4t0PcfUOdaFoZ/s+eWXX7HhPYn5DWv0rTRlaa3GDz98nzvzYmU7obN4St+F5a+//IY8+0zqhf6rwsYBk8SJIsrEoB9MJFUThPxNGDq6dpDekQWqfmJiiyghxiYWJ0pleCW52E8sezDrSdxdW/DQV/Qbn5tgPWq3Hn9zB9o3MG5aaSft57Nh08I/ormm2Ay+tLvPOQWvmm8mb2+2FK0NnS75P9r5aZ9HcJ9ZsA68+R54WziQAGd0POyfc4MiaeezLQVBS4wDfSr2H7ivD+Ox+Uw9ZoLkOB1y19+iRNmdWKXjJOfR8eotluLkJzH0cXEpq0rhtyTY7EdHE7CT1CtxIb624Ev9DsQUDheNQnOHr2xpyma8ttbFOGwXfyLG/FsQDQwn9DM2Tdgr4t3J0zGmCfHONyQUf2JYuxo26pGYWWC5MHnFV2yntOERHzvQjmzW2E4caeQIdT/iIxNv345sVNkOFnc26B+4d8BPtMH9/dfwrbHn6TfQPtIeyBu/5NvjA2oCBk4mTtIWh1Jq+HWir0f9rNUW2kXdd2xKu5BzA9VY6XhmQdLja8aj9wKa2tymzrh6DDyXjnGPScN7eQ4TaftMWh6H/8ukDDE6H9FZXe7zf4X6khvJ+vUEHsqvbekGNXTip9eV+LT53A24pRDfgydeldXmBZwPcc+mjW/Uv3xZ3qovMhcWGS1z74YYGGjK+wLWL36C7fSCDiXERx8UP3Pq/cOXuOfNz0xsm2MacThshvx7KUtO/JCfaNmRr9zYmFl0u8ngmz8xV1b98CpDbR08+qjEh8+urastNiO5HntIq28txN1xNiGwr34lIqXUlFdZs+DoasTKXktbkxPfM+f4d1JcIDp2Or6C1ZSfaDrj497Tpmk/hklTe0vPfGURpB6+ZRMPZRKDNboaq8a1TTuJ6W47Zh6JEvFEXn+gmSfsswZv889ms4X/HE9sypj7fDaQU6StLh71O31IuVQJcpjqsixQ8eMLca58OHwu+q+LTlQI5apgKy3zypE4cp65J34+42vmEWP4qvvD18d8yzgxLwaC17rksMvl75C/ZBFbyDnObc7njefyObIp7X/r7ad3fGt6IE4n4h6j4GdDOPeJvfOenwhT9x24jdjY2qJiX4vKNXbabMfwqNzaQxml+/XLl/wfX5TXecR2/QP7hYSzAphX8PA+woZ29o2rsoqrufPpcR/P5IgXcDgej3FmR0c+PZhbGyiDfut4Ny/yf1phMe9Y80dHzJUCI5S2kJ/Y2HNuUc9hs0PP27hFL/0C+Jg7JnzsCLmJpqcykO+uLv4qxuZX8bo2sZ+xqc3zA7lRHNxccdyF2NaOe/zpnvlIe76At/kWx8jyzf5Hcoe66g+wzBcV+q1t5kWHagzofXt3F36K4LtP38XdO17IUXfoayeKflaZDkWPGRULc+ZNfPjwPn74/rvYbMZ8pv4XZKpdZb4cooKRD8TnhD2OyO+18/A6PxmxiR6/0WeLIAGnsmiHgXxiffjHP/8h3iGX8m3GxR96fGSJq23c3tzFB2RtjQUUfnZCVxsgw6pEFzX6vsWAjOu38YldgDjMSgV/W4m0j5ikKFyvSmExNoWfQtNPrvmmg1ePDGtk1L6V8eqtnTxCOnHSXz9/+Y28+5V5/Qn62J78soKBviNO+pI+ZVyPyNczz+qnC/0hdptt5tTRGgOeK3hJXz425X0kDztHvOIrymIezob9vMZguMOMTBMyHMPFd/oDePlcbLf4qnSP4DdzX9qt1RBz87n533s2+1We9Y1czIUy7PdP1I1PsccPj8wd+pqxhqrw5gy9J+wvfW7EejvED7//Pvx0lTW2mEpb3fUn49B1x8QLhyPNMRXdRzASdxef2k7dlPfIvHmArzz0eWkZZaXUcJzX9qvIPLRRtwaLE/I+p32+8PLTGhh1eClasi67Zc650fewSa1t8dUocQbnyyvU8XU0UzQa1xH0qSFWfav5qajPv/327e/XST9zFjl1fv02BFmWsSV+F2707XZb1Co5Xv+AbFR8bSBGbdLGNQNRlkYHbZ+f1nh6wM7EaK1hHpOWegzkU31MHLTXtZkj9Vvn8RLID58O2YvE0c/75u+l/zGO+MfxzY7em7HrmRoAJVIW5VVH/cu5zHN5QDq/5a8dtJP2sknDh+q0ImeUroZzi/fE1zEVfQbq5kH7j0P85zjwpYM07KcQ+kXFzsaXcSYdm/fNnWJi/jEP+QJjM27J19sYyRGOsa8yq9/EhrnX1r87YmR3sw1xnMHmoh/YOLeP93t8xdhbQ2tj/PU1/Qlrh7KY1y7k3F8//0JuOUTj+bgbmaPG8IXar3/7kXzzW9YCO3StreanrfesS/fEmPLoLeo6E6fG/SN1nTlAu6QcYKX+2tPavNXh7aXXNnrkc6NOe7k2MKeJsbJ1jutrGFs95x2taA9ah3HcE3B+sY4Tn6425oEtc8b7nAtub++IG+RlntQXrZP0yzd4MA0SrSK/5HvCdybmhYmjMqiXcsAq+/yz/wCt/2oIFpYaQweR+6qUaH0fJuUhHbplgnlmg8YJ7pmF5AtFXyFhbHOSGqLiOCaCE/e5vVxLDKI+06kNRsf4BvVVJ3h5CfMI7hcGmwmrkag9mvS3JOO7m/ex3d7RbmI9jOECdHGYkkEZfE0kqJmFuQVA4Xp5HgTf70JnNqHl3zh52qceOqCJ+UjhdCSxISJ9KSamS5yQ3z88ZlNHHbmUGil38IXHqufr6RQTfY+MP0/n6LqWfV7RyzH0hNYxC06LE98MPVPov7ADboI0GEwEBt2Cze8Q/7xM1ATTZAEGka41Arix0B+iEdSt9RxpBHXPs9a3sJVSQxlNEgZZBjrjay0h/lEuwO6bvFi+VuITPCsxsCgV74GJoLUaVbrZoFlKFo/6R+WZScC3T8cXCptzRGstRpLpQOJqjE/iJaBRYXBJvGeS38SEbuFqUWVirF1NvRCPPtDCEQqD5T8w6VkIWESafB4zET4yeU9RGNB4w+fmjhNnKYuMDIWO/JAUG8E8Cv+8L7/r8YJxfLNnSzuSUH2m7PJdw9sk6D37nunveYFPA/vKGzvPr7RrbWDQh7L02EQft79jHaooldhYJz4DPjyE+NrW+PMAdgv2YwxMcgP8GzhW9JTOGee8yoCTps8XgLIYMTnzmNsFn8Bu+QD9LTbQa+aIU0kmxzVsZX8XN/qkk4kPjZdWG30kDFoIrvw5Nic77uE6J/zdTw5YHD+wmNL/LfqMpyNx4ILs6emeyYyWC8x7bHaMmfg8HB7ZkNgT769R0U2db252YWutwmqm3zltqEyIwPXM/YuuiwAgyc1SVqEere+SjjpYoJx4O0InsO0iUg36B6dgX2lFbLj2W920X1/R+dpKZViBH1RYGMLKrmDLfZ5BKYwp9ZWnTTrG8YR+XjvgP9hgByc5/FpJ5N+1GsbJSM4cxzVxt46KP7WmLtivVnTziHRg1BrX+IJxKWZQBJ8pMUVKxtIPXT33mcelKS2NZ/It0PLosxmZlFf7K/sJP9kTX9J3cff973/IAh3F48BCeZpPUZHj9gMb0es1/M/J3xzmXGBenYnvAo+efj3y2r82ZOvAE4d75fkEH+10EVhAqupqa+KLoPQ742sWdmcwU1YMEn55z2Ptl77SONM/cfWBw/MaFLDdzPjpRd8JMGrhYvMM31d05xDG2Ha7IWZ4BhPpaVf9eKL4m+e/46eMp79vbycW+id8/0Rul520Tvj7DDHcEZ+Zs3DXP5AAjBjLM/siFs+5m9fkeHQ0bpTPlxCFTrXULBhBzO7J2z7yNFa9Wejj86622JAz1uQO71+gZy6YkVU9zD/mooYdtMkMFt6vYO0zoA99QXq1NRYvLR3lFToH5qcDc+IZWVfw63luPy6XuY75X3ksMHtyXa2MjZILhEcXgcQBlyHvcbvNQnG9GRQTTCYK3CkcbzGpTB3CpEwr5hjk16fE9RVf0f76ZGs1pDeQFwfkqVwXxum7yuqG3MvzMwu0OeeT7k3PGT/wLbzzqHlQ2zAsXGR2rYU0ZrDxUxTOSdrWDZ+8Rg99BWCwTiD7nE2sHdd689UFmx8zFvyU0sPTV4r2h3xJI5/N2FLuqry1wA+NBBKDe6/HPq3Rh6YdpCs/fcrmAO8Pw4heA3IwEMJQiloZBx7mkYEFknGwyD/JJBxjH+nMrDr1DZxQkowt+H2Nhlwdcnk/a5PnfbxQdxxfjpEYEPt4LWPgCGtp+Enhh6fH3LD0E1lHN3jB6kTuNfd/4UXYjyxm/vK3v8TPv/3CS6FHagelswX2h/bxKX9lwfHmIPmru7ZeVWowbO+vtVmfmade8QuUQo6I2tVYFljkFWy3zN9MTJDvwKYy3qP9z4zT12bo6SvyWIP1mnl4sx2pWYYwTkptSdsx6rvkmgv3StRWc77uqTcq9M+xxLn+4mJW2o6TtjxeyQ9HN9APJ8KggHHHS5UhKnLp0/YJvuzvPe3kRqqxcAD7L27AUqOqc+uHXGBlnYOMXVvmqlIqslVkU+6CXxJX8J154aI/m1Nm7CG2Xl9KRKmLDS/IP2GvIzWofWx4d9AlKn1sK+pEdbKteFBqxBpf3WyJYzD3U+I+Mya32w11+SYGMG1Dl3xQD5POGQcHXm5Z88lTHX0WVKGVpNlDs5bFjvrOPX4lRrXV2FIXjNBOwRh0IYMYv+pmPNsMpdY66ofbpT9x0moLc6l+f0RP7SPfDt36oYb5YyBebm42cbPdpex9vcbyFMa/OeiC7xQU75CldmBNn47mHOGLkOevxAp5ElSJpRZ+Xcifr6wf5AfiKUdPjuzfZJqgqU8fsbPyO7bWGurrGPmKh75ZkFeMe46bcQg3L6zx1d++lXG9rVW6XdiYX2IAmMiDF/BHAp4rc9da9MjQbMjT6pBzjZ3OyoxcJ/znlVpx5pzRcZWtQb/Vmjpec5V0xHhVFtulLvTZMCfZ9GflODJfuuHuHCY9ff3m5g4brMFmhdx8w59IY58Zz2S9Iy37i2VBCj8lu2UeEUdp+kycjI8ZrMU0ZdYZyAGO0Ra2M/fUyd8kcb3y2+cv8URsLeu6I2uzCdzQln76i41TYqtEa11UdJJOQU/13eDjO2Uh7yautVC6PKoAABAASURBVEXXlla6gjIBvSmMD/OON2qr5O4aHXastYJjheQlzLfaseO+rcKDB/AsMbCJ5Cae/UupKU+tK2RybNFs4Zx5xVOMUD0OzM1ffuPlIS8GrMvERn3EQV7OhxBDlhZVP+gbflAjAtn55oT6dsYWM/Ypkf/7maDTEIOf2IgcI/bS9UWJODhU3FelpO/5t8L8nz2dS/zNGm3qWks7GcMXKBX09ng0RikmzFHB16pIjZN/4u9/KAKs5xN6nb5n0ttsdrEmYfY4u8nZt05ffvsaX758jQNv0jT8h7v3cUtgr0nABq6fxvC+zo+74nOFIGgkoRorjO8k6GLACc/ANEhLabEZthS2N7Ebadu72NHev/sYHz99H/7BwN3tXeRfQccbC21VaxgkCmzRbtIO0PNez+TynxOWPL98+Ry+MbMYtLjes4Dds5E1ETjq29BRJ7WofEC3J56pi4WEC4gO5ywwmElaJqIDyeT54REcXtjD/11iMPRrFq24Nn0ur0FQHnjb8BBuND1TXPuW9CuJ6OHhniQwpfy5mQF2rRmMjIH3A0F8YoFh4Jp8TP72W48jhcs2mwmp9WMGdCmMRXf7i6dFXAYeE/aKZ2JxAShlRzrO/HmJrpUYtyMT6DZu39+Fk4/Y/UcbItDbhcHEJLEm+Zko75HPyezEhLHebOMdbwVvb7EPz6UcyNKjj4E+5+LvTKE85RuxPTi4cdHVEhZzfa254DGzddyzSPM+JLK4cXG6v3+IPQXCREGB8NHDZ3O7w1/GGDivtcISbyMz6YO4GfkXSbxmIcDBYdkuyDO/FUgnEtBEgcjgpLVhseKbY/1BOkuym8G4hm8NdmxImnB9LrELP1pr4LbN575pKBC7js3x9FnVFj5bk9zbehuV5Gsbeesjbvr27uYm6ayxR48/FHQyMV4Q3gbZqK2+6duAawY3dMQG8lSOq1z6sfa68CzHImjFD0ZiOfh6oXg5vvk3hKLVGpXm+DNjZmw9sxCQDuzBkm9Ojocp7u8f45effo17csDC44LPv+Lj+3hk0+fLb7/Gl99+5vlnFgAP2P2Qbb9/YAPoGdPMMbQat7dbClze5OI7yq6c3+QlouiIfuiI7KXUKPzTFy3iRjZPthRxjY3LGR9XDptdRmKkoov07F/xqdpaiGfShB4QxAqa2qCrLWpp3NJ/ggXqjLxzvFIQ2b/Qz/inA/4452J3clHlxEVBLUbLRskRdkhZ8Fy+z+DlxofP1YtbUeG1xrYWSrvxJoZxZGIfouHD49hnLBqDA9cWUgN5bMP5ZjemD5rHLKYtqi8I16FnQT/txiH5R0HSt1ZbxV8arad1+Vwajj8SSy52lP0eu9n3hz98H3/+lz/Hn/74J/oG9nvCZkdkrPHDD7+Pm/e34W7cxGbu4+EBX/jMXPCZTesj0lDKdSXyTV5Zjh38OcXFZjA9ZtMu+mKpLfHQLspPmGa/mXicsamyKevFa/yRh9E3xnTkC57jHKj6Zky5g/eFvCve1yLPgsPcGXxZdJkTzT0bcH93Q76juBZDZZqw98TCbaZwdY6YKTD1AQtOi8ij+ZjYWEFLWcTtlfzhJyCcGyfPkeuMHKe3/CJdLgkeYAOISpO29IzBE3MPT5gb0avio2qEDidkOSKLc9HzHmwhUrG1RvG42d3Eej0iCT5L/wl8Xjkql897XtrYtIU6iGXXGnaED8dK3Az41RpfbLRSavr2AZ5H9BdVbVJTppryH/Nt+yELZ+AOPxnV8xwhsCt5gfie8AvtOW634Sd9zNFt3ceFwtHFlRslT+T/J+a4EzInj1WNwr8T+B149shmpNheYKL/6Pu73ZbNpJvwfE1MdDi72LrY3u/vKewfU34L56EfolcfMLxuJMhLObvWYiSWhs0QhXNxy09UOpezAfJETfCMbNMzmPO2v3YFyEvS1q9esb/3esbqm0dkVm7H/PrzT/k34Z5ZXBsjI7l+PQ7EXcNvaxRkPpMvBNONzEZ91Y8tnFMHbNHQyz7KibnhW/OZc86APcOvxTBpxx354x21l36sD2m3Z/L6zGA/QbJGRv1BnGbmPPEsJZjzK/NnC2Ur3FD+J+ZzP7Xy8PiFTaxH6hY36w+IusR0RfYJXX/98kv8+stP8euvP8UDOcOaxvFuhjw+3scvv/wc//pv/7/4P//t3+Knv/0tHvEJiGBJuJ/JnSx+rX0e6Ou8Lk1xVG9tWpFHHX5z/nj8mvXC0TwF7qqvbw9sQq9KCWucEz5kbl2ViIq+fV/DPvL0153cqDkRt8ZnYUzD7vpQ/v1H6haxd+7RZ51rxU47445gVGPz1j/7dPrBRD7cZ148HJ/TL+QFaaC+5KbHEX4zcdDaKrYjfut8Xo2vKS74JB1ZeJUwv8u/ZzH2yv0nbPDLTz/H1y/3+Xes+tri/btPscHOPT7daF1r6ReV43YcQ7kmsDliG/9ejBurE7nHnOU9474AnP7WYUPdZ0K2PXY5HJ6I2xNP52g862uNnqP6nMljr+Rdz70/7obY7UZEn6l3HxkTMeKzN3d3cUfdeHO3iwF5Kj4sdhNj5X88vPAS4Rk+L/jADLkJzI6cv0bria2OW/jmI373G3WDY7pWs568ubuJgjwXYkab2E7QVTebQgzkrg8fP8SH9x9jQ85ZI1NFD33iAG/jW50BLWqHfsh3S78PHz/Gp+8/hp98G9boRay7YNUG+qU2LADXas1517ENe5zIjZ9ZZN/ffwWHA6qWaNgPhaiBZho2Rk3ntzWybTY3MZAHutby2WH/HJn78JFVKaGs0p3Ry1/nLPjYLXqbY4iY0G7rTSP37aKHRuqDbfTl2rdoNHW7EPPBl2MmXla4UQS60KdPpSGj2GyQyWMplYV+YAt8Ft87MA9ZE0gfI0cB9x5+a/DqwXQ9tswXjvW8bxW2hQ2POeeD1g1xu3tHzn+Pv26RJIiTY3467Ji61tiBhb/9sKWGrnUQMlhhHb+Zu7Sp86L9Z66VUQyNVfF3Lj+Q347I6hw64fczL95ndYdGRIEv7eycGJQHF2SYiNV9/l3CH3/8W2g713VuBNn8W0eJF5tPxqBCFbBpbUQ/5j0oSp6LcCP23e1djPiLNq+1hbbTBtpDGxh/bma6CWTsiVMDR/HswGyzHVJMP43nhi3ko/VDYlvT10qsyTlr7NRjM8c2NlYHbGCNaP8LQnp/x3rh43ffhWsHZXzcP8Xffv45dX1kDkt7gpE4ncDT+JH5wFyyplkfyFOa+koAnX5oP/0QGHiEM3cRXWucX/CXOZT7BF7WOUHSlDcPoxX6cKF9zOHOiR79EMWJPH3imbTtK1/1OBxfYjrz0gKd5M8GgY//qVv5r9c+oydc5KwKrsAbaQOOjXoWQ0fecp1Cg6fzjEPc3dzG3c07ds9vKFBYiAZfGJdoziQ1MullosCBc1LAsU9MUC+8UdIZroHuJwg+398zyR+YICaGK8eivsFks+C6sJOiAy3BdQjfQD0wzk8hpUwExx1Jc7vdhJPqiuQFMfyphIm44rwGTGtdDCyAt0wA7kTf3d3FHe2GdpXZ8dm3ttBJq7SCZMIEEVJEFwsWE6b8lfHjx0/xpz//Kf74x9+DySYXiMrNsCwA3r//wP0tvMdlk4CkKt0zidxNMPV6ZQJQ1oGF7YA+Df6OP2cAT7lZ5OLllUCSv89CWyGTchk/F4J8IpmbxE9MVAafBbBdNjt4MxHVVsH6SIF3yLd9Jq53725YjN/EhufKbXH2QqJNO2Ez+Y3jNm5JOCZBP8p/w3kpLMSQz0/pzOjiwsoxXykMbRb6jh30mbvb/O9e7+7exYh+4nZ6mcK/yyBPVAHkC7425VtCizfHysMJ4w4M379tFDiBuon25ZdfE4Zb7OdiIxuTyxb7rscxTJgd9qpdDSdUPeuMn4qNNB4f8T2SppsdRyYpferJPzzKxodjdu/umNDuYjNumSwvLHLBTDwA23s2k7Q8iJq35DjTf1zG7baYpoSbpm7o+VbViVmcnHge3Dxk4eGiSH1NjjbxcPKYsafNBG5BJWbiscRWA69IvMTcAtxNzYk489zkb/F1NMGycJvTvwobh+ACJmLhpFQ51+fXxGrP+SqYPLGlMihLKTXGrba/i3csNrZgMTI5jeMGn97Fewqv9+/fx512HcfQv1rrYsDm79+/i/fcrxi3EEfmjbyHLXt8wInEt2Hiom7G3bjdJV153OAzbjrYPn73Ke6gtd1uiaMh7FtrC+WXZ4W+ziAddZ3RwWySIEXJ/o3+Phcn4/eML/Tcw5zExIT9Lmln+/hs5vlihzn0cRf60iswUqeWb2VayjOOi1zqaR8L0IuEEeJEzGoji4L06RXegry52c7zAr1Wa1z9lUu+GY0O2sDx5ghpHPG/4/RCjjmlzCfsCjnybiUd2AJtg7xXUmdzybjdgukW2y8yileBX9EucBLDgQ2Bit1W3PftlX/DYMCG34H7H/7w+7jBFsquSq314L5KPgznDf8cE3I54VvEZjs8RhZCxJIyiikCMq5yKA4L8528tUsHHitu20+dbWJ4Jr+cZcozfdJPGz2wef7EYmlPkZMFIT4/v+U9r13Qm8Ms5A/0OSKDedAYfGJzwdg3RwI9cpSUacPLB32ugUMpVRNS4D+zuXVPEXkM2GfecuOotRYr5NUH9BHtotyL7R16cfqhXfApCqiItIUvST5994ewcFNvx6jniucBB/X1+kLcF64b9hCbviIPfdTRAvmJTYoHXiKIs4tbMQLV6LRnMb9P+SZbHy7cg1R00Bg2Q/K+Yf4e32JVmZXjK/Ppng1hn92RT9X3FUznI4tD9H1PzDrPGe89uQJxKAQvacsdvv8dheh//+//Pb774fvw17t6NjdkPfspWVpZVXy0hcWyGIqBRxcxMxsD+rc0G7S3+OuOtiZHKL/znpt3biCZP61TGvRvb2/iE/754e5jmL/sewY76Xhea6FwhW9tURvHBn/G9fDI1rdITODl9Qrsgq+ZuNOmzp/mJ3FvteKvhaeRGw8uHvRHfWANlrubLfnxJm6htSFuCrzNb9rnwKaWPumcqH9KW31tJ+Zp535jS39U7v9o+BI3tc/Eos5PXqZMzFWkpihdCfF0AVHLIpsCOr5D36q+tDvy8B9++COL5Pcs4m9yjLFnX33Do1hVxjRqE3Ef0cnzmfyinAH9gbxv3bRl7h/HbUhfP/VZBZ+BMTdsBPhr7pvNhg3015hZoClZ9oOR+dTYm4lrAiTMQ9LpGe856sZCa02+6qMRAzN+aCyL3+fPv7GI+zX0/W+4CYY5QruxwWSOMN5fqGGOYJWNHCHuzrvmNnOxfnVCDu2tDgN+Yb40vsXwFV/yU87OT+YQ+8umFHyB3F/LKgo6Od/uH58y1qXxHfnyX4iFT78n1vHR2jV6YUvomcv1qTMyq698bMZnayN5epe46lvyfXx4CPU4seDyk4hiJj6tVjaRatYan77/LoyngjAn7KWe2tIY6ltD5Au5+EBRy1D1AAAQAElEQVRdNVN/Drzs22U+3243bxi36FqF71urXEO/w4dVkCyWuimTsi4YVcYU8gqWhbH3Oahk9tWfvTdu1/GeDRrzh9hI4+nrY/zCZun//Pf/Gb4QvSDhDT71/Q+fQplLRw3yOkfX1fAP7+tvymGu1W8mdNSHpjfbiWXwlXkBfaXxjprk+4/fZ/2tHCkbPzynK3LClTcOxhZnIX1rklvk+MTm0AfqGjede22HrS7EnzwdW2sFt03c3VAf0t9+xkaDdwU7j9qSYdTYR/LFRCzMYW67IfcqmzV0pf+qoCv6G489sac8xptHa9aePtKU7wkftkZ1HjMPmF/UBxKKv9SCbI74zHlCPxCvC4MrWPYs+tebMTcyBo5r8utCvy657Y2Q/eW/zEegQ1xd8F3v6X8euZsYSm/34S4m+nz9+pm4vA/Xeequ3APrLXPJAG/EwAdZ7OOnA7reUqvvaOJpf5v6iFPa8N1dmN/U4Ym63LlcbM091kqtNsJ2hRxuZM1ZD2kj+8urEKf2t69yDMzt8lJNeamHvqNPvvKyRx1n9PD+tZl7zOGJZ+aWfb5sEFtl1efkZf+0BzEjrmvs1uMnqBqxuiBnsFk2hbYzl/ni4pl5YamRDvlMRV4RzI1I81PO69CwLnGu3GAzsWzoLT9xfuJlrHOROhfy0W6zDX1sm7gOmivj0XWBMp+oRR17hs+FNa18lME/W+Icq+0DoT1e8EvlMe8p64m4M3+LhznPfGQOlrYYikPXWuYkbVhLw68qupdYoUdH0+e1h7GmbdIevyspZ8BYHYoGktg/aQP+/0rNNTX8CssROJt8V6VQTK4wyhwvLjZ4G6bzaBiT+C2J793dHcn6hkljwG+ZInQomgbebMcMXIN3TdGgka+LbJ3FIPV4IAD27Ii7YziRzMnH4ZeOp5NmQDIRnCgAdEJleCbBHShUcxyLDnwm1hYeN+9jg9ObRJXzTavwXMfrCJpK0+nsv9mM4c6yCchEZHA1CoAeB7aP5x4rTqtMBpjHDmxmkqHyuxjTaT98eh/f//6H+P67H5gYeJuALk6A9nfDxI0J6bvrmolXPpWJGbxeKFLUS/3lZYArn3pI20nvFf0NXJtyeE/aBeVXxZ8EEDfEL5/D30lS+Q5gbA/tYGLq0Gd59sIi8giLEsq42e1i4M3aTJDv2RRxrOfqiYEzqDebbazXmzzfbbdRa8nkYvCbTMTFYuv+/iEeaYfDM0MvjBnCTSYnc4t2g1/7mnxMYjNJ1wmQzqFs+sork526BF8mv3ds8L1jA6KC255FnMWg/9OQvrK728bu9ha5tjGy6eJm18CE0/ckIPTtaKVUKMEBXhNJ8MimyAHfsyCX/8RbscfHBzYj90xgU1icbXa3cQMu2g5TLRMMBaWEvKc99XETHY5GEp+z9bwh0LfEnJBis+2F9sxC8pCTtBOrbwD2LGJdjDpha9sT2Ht00rGPGF1IwjNvyCZsekGIAsHk2aEP1/Y7IpM6zWDm5sbkkTf5JunpRBHuWHxWDNIH8HHlFXN9vOfao/4X0L/QV7ratWLjHfF1C6478NA3BwqHcdxSrN7EHZP03e0dm4PbcAEgjcbkPrKR+e4D99lcFEvv7262+AH3KIpbX1kckF+Q/UgMkGyi1UbBNsYO2mt47nY38fHTd+Fbo4/vWLwwTtz1H+n951aQ01jHwvjkBLlrBtDFSy4+u8aGJXjqY+IknrX2bPpE2lZ/U3fjCAK8QZpTxlf8JZ/hO8FXwZeqC4DEbQgx3bDoMzdW5KBLborAytP0aeNJntJRzqVwWGT0uqK7dKq+yihl0y/tr7zGyqRd/fUk5aF57fNlPBMtvD0PbCgePfLpo77FXm+QExnX2EZbt1pD+9u34lTDMMZAf+WXlxP+Gjt/JLd9hw20xYwf6o/av9K31N/hRmYX8JtfedN7IH6eaXv8fY+/H8NiQRkdJ231ZFD4tVzX6JCllOotIKNn+ivYg7cYXPBzH4rDEzHzSPybW3x7dCSOzRf2MwaObHjuWYw9Pj4jwwsyHHLj9sBcceCN8J7c5ljjbKFrcVZDnNZgIDYV20YUCvdjPLJJq92Cr5683Yhti2mxE2PzvHEmLe9d1EB5sYHWVXeGRg+WO/zXjUwXDF1t3sbN7AWG9mec/sfNhEhZ+lajig/yJC984EBOf2DD5hks1HnpLw0wxJbOF84pypRM+FFKJQbwAfKi/N0w6bgHW4bPvCV9IgZO8Y55/ZZ4Vn9l1xc6ZPWen8J9Txw2cEBNxoldiWEzxsd3vAT505/Z5P8UA7pWZBYL5dAHAkbiZi4wf42M8dO82t5cYz9pqq8x7nP7BV/mIZ8fsaEFp7R6ZLLfO+Txf83r++bt3Kg1oK1j5FfpV1sN+9fW8LUWte9jecZ9dNlstiEv40Ai4nYEZ/OSuXkmL9dasQlKYCMXA24kmpMLMedYZTFGNuRJ5x7jO31yPhIXL7wEeOBt+EP6o3GrPid4eK5fyxPq8IAPvOSnDcxnPjsR7wfy5JENozl/1Z2npeYmgJhmw/ZJAyXMA+rYo7Nz7ndsErx7f5e1UtJeASyuJ226w7eE9+3f8JG1+QJsXpkLTtQf0jMf6Ds29fW6or/jOmTekLOtDT+xWbi92cXl73gAzbHyCL4u0JuNb3D03nWsn1Qr3sAJlGELrZF5QF9SxqNxTew+Ulc495ufvG8jUQMTvKAtrs9s+mq3o3MLbQI72xG8fW47sSl8wq5XWbRjr940fWlVShhvJ8bLyzrlFTqokDjVih+hM8Ax35zZLN4jxkyMtXAz9Id/+XO8//Ap1rsdtfSimbZJX8eOEMcXve/dSJrm5h11VYP2BOb+z55fv97n5o3yL7IG4yqtwbrgt0PcvvsQ2mNVlnrMfNQh2wZdatcSG33Z8dp2txvDjY4N+Db8w77aKFtXovZLK9i2hMMvMb9O2bw3MId0reb8AUt8sCA/PfnGCqg20y5R6TNiR+sAW98aGF3C2PHTPn/58S/xiD21oT714buPqYdyZJxHxC05c7PZpq5IAtbMC/jPjO20j2NtdM1v/chcfkvt8O7j3eLvpeJZYp1d8DClhBo+6IZyvtghFlrX4L+N27sP4YuqDfOBOf2VNYj4n7C/vMx/O7C7e9v8sZ8+kw0d+zqkH8jN9Yr5whivPNuQHzJPMN74tI801bn14EPx8XI6hDIV5K4VP+s6sH+NZ3z2kRjY49/mAu2JFgs2YO/1kfygrNdm7kRhbFRDv2r9Gp9ZIx8y9kNUZOrwlfqfGqQgeyGNXkJ/vRBXyohRIcU9f4KdZ45fb3bpoz//8lP+7cIDMRMQadDW/mtw7DlXVz+Zy/Dkq8/aVoXOPJSHOPT4lzjdUNMrmxsN+5zzX6KRk8wzzl+t1ajIHTBzrP6g37hJoWwr/Le2GkOjtkGGgaa89g++coy60czVtrynbjTXM2I64W/iaQ4wr4j/kVxiji/wKPLnJcaMT/qiQ/9rvGgwJ8Mm/CCFR2ntsd+ROkR6R/LAM2tZ85TXsEy8czOGzSbXeeKxZj51TvHYQ7eis7R8iemHKK6+IN5u/tywDt6ZR1pDssiYsYaRhzLqW+qZmzu8hFenzInkHOWUp59gtY+YnvB7eTheHxAP5y5lMH6um9NirmwDvt1jJ22nDValZK6oYOU9m76vLepbrRV+pRvkD6/+727/j6X/j0MAD/RN9xmHP51e2L1+Zrdzn7uWjxSbOsHVKTV011VAvFA4Tlno60QGd7cqseKJ361WJquK35BhuWEA2wac+j279P5x4S2JtNWFlg5Ht/z2XOdzh9KjNzdOKGwEbLc7Nlu2sSaoTZxdI8njaPb51riWqxO3SdgFv7+28vNPP8Wvv/7G24f7yMkdB9eRyXphQPcETg89j11tkCskw5nF+5H+bJpwZ4DvB94SOJEaUL5ZcmIrpfJW8rtYI6cB4dt0k97EJMKwxCJ3zZnYlF35xNTANGGsCRz1afC96iSdUkr03JPuDtoWC7VfdF6e1TBxmnAHsF3aGMopjhnkJBUTujvK2+2GN9psVmHzJ3aRH9i9f/j6NZNFax3YjmA75OQifduJBHdPH9+uaQ8Tgkkg+HLibcjTwO7aau2icl1rpQiicaRr+oITk7Lo7PY3Ye3wAzfjxEHaDyR9iz3fTrtRYtJRF2VZ6Mxs1hzx0cd4fnrKc+14YWdbW57Rzf4p6+nI24cZ3hHKM7JBcXf3Lmxi5fXN3W1iUsHatzCPYPL49JB2X4OpH7W/xfc8V37/hsETC0R5aLOePh06KufT02PKpX3veAN7x5sfcVfnByZwi7T5cl42B/A/r50IjixyLBYcp54WIMaUPLwnLn76Sb5ioCzvkGlLwh+GMcSy1hYD+t1QhL9nE+Y9Bfk7FnbrcQgMGoWBHTp2yFpKzU0r/SMxdvLmufd93kNLG/pJrSfeRuqnq1JI6FABX2NTXbWVOgRfi9yFomXOJt7qIWZHJhzfgBoTTkApDzzk57i8hr7X5iL1lL5Ya5OJN6FpT3KUvuck5Tj13mxH3m7exN03PNobHoX4Fb1In9betS056YWFhRsIVzr6nrnLmBRrNw72LLjdsJOvtnCsmNRaERcc+EZtsPW7RKkFfGp0rYU+oe7SFzsx8NyeqyjZZ53xPETtavgFrLBZ5FU3+ajfQL+tec+GfaWbDs2g7FdqZF/w1HYWKDyiyyXMUQvfII/UzE/2VcfgS/9POSgKuUy/NJ/7Ftr/YvTleR9uTDrGWDVObyg07oiZO/zr7uZd3BC/N8h2gy/e3NyF/dabMTKngYV5v1HcIVDmGXnb5HPC704UIOqe+IFt6ocw2tli6YitJjaa1HW73cQNvEaO2rPVSq4byFvcx+8Xud5xjxxHgSd+xuDAG8mI34Vx+EIB9sC85qaSnwowxhrYqYeffPr46VO44aHOymDTBw/kUX2h0tdnOAE2r7QS5h1xlo48taL6rNcj3UpYLHES4qBv2Ac3wB0Kso+hjdXPPtfmeP1tGLfxgTnnA2+ozZVrcDbfd2Ja5A17vuUpjsaK8k7kFzdyllhlPudt6jO6q4N9Gza/vqU3j6mDvjpR5Ir7iZw0swDMeIV+WfmDXmzQSdtPMD4dHphPv+bHz/2UxsPDPTlZXvfhJx3F95kXSf79jPxD00/7+EKfL5+/ZN7GQ/G5JZ/7SZcDz/3UhZiLR6s1YxnOoU5fvn6Jz7/9Bo/HXHz46SBzinFr8VFKBT7aqixHYlK5zwAzn045xtziOBcNfipTGQo46neMyhiUv/bkgs2bY9zff83NssP+hWsaL6ScD40T8/4ZTJRROrbFD/pFBmhrb5vPpCvOF/zTMfrSmjlkQ7v2eeWZthJnxww8u2Pe6sDDN7baVPy93pAfutYIr5m5Zx/a33zmnGid45tic6l6ZyOvGXvXeeeInY0JMdFeM/N9yrMdWUCyIQIIypy8XMhSw9x9eM+ieQz9Ux18zqtEbNXjCaWtowAAEABJREFUq+/ijkWcb3w7dPd5bZU5dmCjf8txS10A3bTJtGya06+iW8/mxQ4ebu7d8fLHueyGXHNzt+PFwzZuyTU+Uz7pmlf1Z7wyHC9+blQYHwPznrh5r281a7BVLVHh04idNc/72sIIsuX9vkXeQx7UBlO8Azm1gc8XegN6NuTZsenzffgCQBl8g//85Wvcf/41nqiXjPmKPh/YhLul5t0Qx30j31degjCPOW86TltLP/jS3sbe3lqB+FWvM/w9FmS3udDVnj/9+Nf85AVCRvobPuJc/tOvv8QDceLfwdIGyq1s6Rep7SXzsLz1A3nOp2XOvlBDXfC96zP9Qj+Uxwq5a6lRuhLOWa2v0cNzh//dMieYP7ccR+519HUBrA+aX9VPm5i/t8xhinEkrzu/K9s1fmbiyJj65RdinHy7HkZy+YJ3ay0a+A3cG2lr+CiHMltb/EZO8T9j+fEvP+Wnp8Qq+NI3jeczOJ7R7ZX5xnnHDcOHx3vy13049uuXX8M/cZHxwryXcwSxYpwo/wZ/qchgnrnmNOPJmPG5/OTFXg5cl2+vtbM6Zb6QHhs65uWJlxh7rs2LyvLCJs7bKNYb+/j8y6/xy8+/5CZja90bDjVe8QtlnPGhrtQw/rc325x39bE19tBW8hbf5TcnvsYDOeyZ+tQ4dx7UL/zUpjG1Y07Z0Nbo2BMbiTX46j/GSq0t0vbFSIn46//6S/yP/+P/iP/X//gf8f/5f/9/Ezdl32AX5ZG2/MVGWcVSH+4Yf0/+9z/P0cdm7D0x36iLGOYa9OWFPL0Hg0MMyHBDDa2tfT6/vYyqrTJvMu8js3261shVSICN9VXOyL2Bv9Sk0WqNWkvUVtkEq9Ex3laRR7rBl8dKv8wf2zFzjdis0alv1R64bWFsI5e04EKVssaEDPyIa+LHmLIufmauLXSq0mw9ddItL0q+z1q1Ia/8SqnIuNA765vILy1la2z6zFzrO+I4Y+/gy+cX7jt+xNY35MQ78ouxmPftkzyHGHg+gKF8ZuhPxLnzpTGJwKF80lMRx0KW0Xxzs28VjJf461rLGlo7VO7XrjK80JGRb3L1fQvriNpapL8gAwzSHCdsLC7qYb6x/lD+sqoQ4Pv1lX42nyTZf7ofC5r/ALUTcix/ubwyMTA5EJQmiJlC4NsiCbkKAbS6Gp5BTlw6pQ0T4hDVnE/PCDcGDC6mT+6XaDjFmsTSk8BNNCacAUfSQUwCZ/hfAbCQkLeJd6EdsbzBWJJcOmFnbxrj8By+EQjO3OEn31ymw6PDkcTqJtY9bx0eHx9IqI8UcUcWNhNtXsYyUIf85thcGxATk4VNedSxIvPo4oZmgaBjK6d6uMNvknwlQSu3Y8TRBS0SgUON2reQh/0KPLy/YrCLNvnHKuhXuAM3daND7UkSjGssJmrXeEbxFMo98zSSntiKS98aBUyFBhMF40852UxhEd/Af01CsM+ZZGCxYHK2mJSQk6vPaoVHCoccqxJuZmVhT0KbCXZx0a6OWVqJSrAPQ0+yXceADB3Xq1JUJvKLWfEMz8QD2yAgSbSGdh3Qa9gM0dFf2jM8TBLiN3HuNaowpNDAENree2Fh4aLMQlg/nem0LHhnNm/mlNtJ1WcmvAJ9dbz635rEbttYmIENxBk3ZRF9fDpQSM+hrQZsrc3F3oLmpD9RNOtf0rSPzQLLZO1kjlPlBKKfd63pKvjaxPGC/X6HcUEFeVNmdcTP1B0No9YStWFDjkFvefhsf3gO/djzWltsdmNc7VkbfgUuTghbirDdzV2opxN4Re8Fd6x2gSLXK0wjxtKzHUnQwReP+Mk3J3QJ3yC4iLDQNi4L96ESYmBCP7KA106MAL5CWzZY1L9HnoIO4nSin3+r4ISu9tX/W8rccswKPZGMn/gbuLjxIn3biXiSvzZXd9tCo+DrLQaKbN8ouXDQntrYJkYL0BHyMj4qMmGEcBEl9kWO6NQhJ4Jk9wsbdDNv2y3QxOiC39KNx9iEvo5RP+9ne8NUbJYW9JXUhcXN38mp+KI0ZJzN5yX0GeN98dkLJJd4LsHzuvh5x7EHpw2T+EgbxiFc3MGSXguPPClIhQ4LfynwjGJE3xe/xIw+6r+Cptf2Tf/o3vI2uGsrdX5hgWvxb/ypuz6kvI2iZE08+KbuloWgR7HfEEPL+TbtoczmrZQffh4FRb6wQddF39m5hqbEteDD6Nqjp/6hXkt/tOW71Zo+bYEpFvq8WHgcGLOjGLRgc8PWOHC8dOyv/VEfe1zyE5Au5A8U3/rXGYHEZU0+UCdpbKHlvRl/1ffcLHh+y38dhLqCffJYyFv6PHhDRz27hk9X7GGfVnkQMbHYQekw/zfmwA554+2rx397cA3GhGBD10eo7CG6roSxrn+bwys4rGiJJ/4EktlPe4qj9s68hzzKr47aM+OcOJzINd533G7ckqe2ydZfybriPWMT24n50/nrlcLb595b8JgzV7oQcjH6+HgfviwyH+g/Hm3mnRka8nZT1XvXBa4biwp+kRc4T+SgE7FuOyP7iofq2asr5953Yfz1/j7fOLt4cw5zMSUNwpZewM1YY0q8OQ3vm7fNzc4V4qGMLnovxKV9CrgX8RdAqOT12z0xSbnBzqM5cZpeMxeb630JZO63H0PDufzqk611Uesq80+tLbSRYGtbzSzPjvvGlWO6VlnIKMQl84Y0HWPu0v6eZy5lg0B/1L/Nfxbe0lQ3x3gdfCmXBb/3j+A7gW/aHrztZw70+tq0V+Z5fE49tMOr/sKLLKZwdOmj9czx63V0yG0fcbafR+PMjartzY6FVkNVdEGwDmWNa2Nx/ZbDcN3l5Qyy0CukVWuJNfGw2WzDPGO+G4gV9e+JK/XyvOITkE2MZvwLVVmY1eRpP/u4MWOseS3OFRlsHTz6rqJHi9oV/ANKfBvT4mvt6lGa6QeM62r9Rlsb2XezHePdh7u8L27+7Tw3M3KRzUammPaMu7l9F+qTsdvX1FPsT9hiAlt9F68FPm0+5YvVCf/yvrbwmdgrizJd8Flj6PHLl1wk26eDj9hP0PSTkAd8VR7q3iG/98+MUy/7+2wG9xnsjGd5aQ952cwN2YfgUDevk/+Kn9ArNnjWroY5TR/MeWAzJh7B86SPfvrGqpboqbEGcuw4bqLVpirURDP6Uosji/xs5oE9LwE91lUhHmro57ZWK2Nr2lreEpnJH252mWP2++fYH54SSzFhcNr3jB4pD30ndBYPY/lAXnYesJlLjGfjyk9hHajx7HcBmII+4msuPmOMCXyti+x7AnP1VRb5wJzLEqQPoUS/KbTXE/ONOeiV/upp/5k6QzmUyXvGgAPdLPLXR/0bST4bqdttjbnDmD0wF53BLOUC1w24DmA/cN4qPgZx7Wref3p72fH0uE9/UV7XA8pXSg3rWu1nbDVeCnidMbAq4eY56kMNFMCQk+BuPLKZ9D//7d/YCPpf8cuvP8fE5rr2STrMZWKvPuIntnt0n/E/woyN9EPOFT6Xdh4hXMB4xj5i9LSn/iZf6S+7my0yMsfSWZ3oGsa/8bQhl+hXFf/y/pk+Z2hogxUmWJVCnqo0LsIvJViOZ/RBK7p6zwby9JeW8lu/iIn+XUp1ULak5Fj0mbHBRFt0gJr3sG/OEd5HHmlZZ+2oKfxzFpvNFnmwEbzEsiMWpH9hbDZoX+/rQPqLc6W8imOQpWJj/XGduXHMnOmzlIM++TyfDcQdayv6q+8r2Mz4Py4c6uGYAj00T90AA4kXLIwvc2+HfBWa8tP/jEk766tonHWAfKW10EF6+nudfdBHP9DPbdakl8vfJRH2ufBcuV6pV715PmNF7nn+z9S0xz9GX2YEvtMY/iHcWyYsPzr86bvv4tPH78KCWEczwHWQEw6k4TuCrlYcmcbgdBwLLYsONw00rAa2j0G6OBCLYQLD5LmniDnQTKY6ZYDAt+CDpmMFJOlw4nWBJ6dxfF4W6l9NbtB4YVH+SgApx7WfR2U2Uei48i9kNN1bmjYdz8BCeL6ZgCl0TLgn6E0koCOTAL4cAwlWn1RWNx0swgoPKsFRCKALvN1IcafbQthEpd7iavHlG8+vn3/jjc0jEF5iQ/GwY6E+jlt2kOfcdPAtqW9B1U89FrkunJZMGB38fGPpG9In3ua6eeOOqlhHfhF4UdjsmdngMoGywQXWMORuMBdiK/qptxO+Ry6TvoE+Msl474TeHgNEtKfyq5NBrM72tbiyjwXPw8NjTnJb9HE3eg0dk0cmHJKh4x07k3wCSbShukjrPxfqBRxNlJ942/3HP/whf73u3d1diLFYagN98QPPXRBrDycz6Xt8hZeJUv8TIzcctN8RfbSbdlXv1Bn/ysmKolI5TIhZ6ICXffRvcVO+vMYvxF5MHG9z4aENxEEauG/oB1c9pa9O+ory36DLzc1dvgHYsmu/ZULYjtsYxjHU242zngncQtkiWH1HkrhFs63VLm0lP3m8nib4LZsGfa1hHzd9En+u9R8n/SxsKBjESZlP4GQ7ZvHzwkLmJabjaxbT2sl+z/S35WSq34HLTNzLVwy4hV1KKLOLcMroSO8DBHV10nRzr6/EO3YXe2nbZ00suVnggqZHv1VhAwJjGjPqJrbSEFPP5actvM6JCJqNlnyrFN8aQqVvVbCgGFpvBocRX5fo+xbGv34rTeNbWuN2jP7NB+SZrXXRwLrmsUXyQTuJqYOF4Z6CRlwt6sRFvkEf8XkGu4f7Rzaan8H1yLC/o8IlZiY4m8WXvupbS2PeX2mUlvrLfw0myqq++qT3HSP9AlbeB+Z8E6hvHfXvbBP3ZjY+5zAGtHXGAPJ4fOGo3ggTO3yuNmyDXZXh559/jANFrbQRmMgnS5YSa/rc4rPB+WfesFqYGhP2U5YO/F0MWTAqe99q5ioxtt+ZvJg2hVyrNQZ0szUK2SWuW1TuN/isKeZcRPj77PlmknyyxMkuxu2GnLmN3IilL+TwfTBFfrFYaAxhzOlXYui9C5pos5l+F4qOjGV8LfjyoF9amHKZ30mXBxeaN9TTo5fey+YN8NAv5OHxWz/4eW4u7VrN4uiJt8m+Ybaw9W116Uqk/5Ya4io5m+M68KzQ1uYuRh7YWDG/mudPxLu/Nq1/OX9qT2P1jHCO1Y+71sJcp080MN4MY/QVH4amOMlHDB7wT+15IhdMLNKWt9CHFEf73JGrPOoLL8yBzjfKo7/pP5BLO3sUY/nXWpcYw8YjfMVAe5qXPJee+ULd7WvMOD8bk9kY1yO//rRC0DNN/trEU3nYZhbHP/30U/z41x/zzbOLoQt+po31e33UediYuuKk7F/vv+SnjrRLCTeaiRWwk0fS555yKee43cbuhoYP3tDc0NBH5Z86M+44ncidh+V/xmLBYjzLX79Xjx00rvleX+/Apye/i4efmDBXe95ahTPWQVH1SFlgIj9bZZxYFfzFesU4VWcXldpSmeyTixX6mnc3m2149H5tlTgeYjOozzbrOWPauboQkOIAABAASURBVPQWGbfMQVdZzMt9a+G87q8hPbLZ9shiXCwP+PHz0wO1Cu2B9vTI+R5MqTPwISCJCv8teK2xpXIFXzP5n0M+y3mhb/gZ+hIr6mtuM67mVxbKvrCynY6hz6vjQf7UedpSGdxw9Fw/z9iG/qqUhX6r6YMVHbrW8P2avLR3RAQQe6AtZ/J9NXfC+8T85rWSrdBD7NVjzVwyMJckvt1C74zsLm56YuzKywVj5bl2XhHH0oER4QIvZNQ/3Ux1DnA8d3G9OefdE3Eo7/rGdxz78HwVhT6SmNksM7+DtbkMwpl3eM4peSSo70oYd/rqFrvqx+YS7SAt5TJPG19e19pCHXtwaiz8rTnaeoyBpl/adtDRN6Sh7yEJ7AqNM+TQ391ItU7U/vbz6PymjXyRs0JG75tnO3DZUvv4B5w/ffwUPfHgWG39is1LqchEHgdXIF78i3lrAh/x05fM2c5jGW/4yhk5zCNb/O7Txw/x+9//no2592HuUU/zk+P1lyNznOfSEv9Sfhf2EQebctpnhp/X4vjuDlrjKMBx/bWwBYsSxqX6aSTtN5OHVqWkXuZffWPhf6ImPzJnzdG1FptxG+/u3oWfTt2SZzIeeaGivynDDIjKiPOmTa15fTmx2Y1RQH/SZ/FX8ZA3t/L7wk/lcP44ooO6XJtjpOnzFf1OrHE+v61JJuYWbv1HTj/PrLEO4dxj3nxgvnDeeUW/2mrc3NzGDz/8EL//45/ij3/6U7z/8BGdkA3dpfOfm/xm6ssj2F/nj1pr4j5g/xEs1NvYcbPaDX5lVfc1sbfGH4/4hvOd+UK/EKNVKXQRDbih+Bk/0G6TR5o2OhN3eCrz8Ex9cwj/AyD18Q/ff/nyC/PHFzakHrHNW1yB+0Quc85zTvRvVfnJU/OsTd+x5jcHPTzc52/J7PdPiZOfBjthE3Uzt+7wGeVVf32poUtbb8K4TSP6A/HV2zhd/GRCnmfknSLzS225uSNNdS6lJs4fPryP21vWRl0jf0xhDSc+Z+wDGmH/vrUY2Ewf+hbm3VUpvm/0Mbki0tZda3mUtg+MxYxn8Isoydv7brB67MhvM4sl+3mtftbDbjQawxN2Ms60wwwN8512sY6dwWZpM3GAtmA942fiY9NOy1HK/3yt/ENUJnAW4F/JI3kROmTjLY+/q98IUJ0pcB5MtiTAlykNWHEencxFQjoQBr3ggBre5sReSg2Ts86s9yUNEtNE8jF5ef2/620wdCSI1hjLhFFp9rO/wX+Gz4kEeKQwPR5PufkgP3nzSHWSpDIp48gbh+12E7aRRUaFts/UVoeTnkfHS+eVBDDjrAa7bUYnCdZWgaGGb4NNSI7xPtCA3ZyfivCetL3vuU2aFmwuFl0EGDyVwLWgWBOgK+S59nNy89zx0vHZCgw9t6mfyf0Ehhb/Hpf+JZQjcWaw93SoCm0TzgoMfc4j5CcAJcSFNMW6by0XwtxCl0vkOAZIRwyOhxcSzQyPkv3WJDfHqpt9PDeJu6B37JXOTALOJMAN5SkpB0UN14494Qf+IWSTqw3mybsn6bt4GShMECP5SrcpJ5hxg65zyqR8E8km6XE8Yb9X8PFa2bLB74Id3SD69sxNHeVjzNJHjwhIp6S62kLfj01KD7oJ29ItTHJHJjULfv18aTKiMXpV0JMBE2PF2KJcjLJR4IiVzfhptYV2EkdtmMdSwKKFfmIxYSx6/wxNeUtXuRGYb+1fl2PwRZ8zes36Mc1+4uE4j17Ti/4Rxpt0vfb+RGzZjh6hsSRvsZ7Aw+b5mw8V8GKgkBijeYS3dLLxzG+kgxc/8Ufzi3isCvIGBOgwaxt4ncAK6KIHDwtVnyZN+iijGNW25IVV4SkPZ2xoTNmUla4UWTX8FSS7XBOCuMou5URG6WgL6XKJP0Es0IdBtdbQJh47fDa4l+OUkwXobIMv3SGJXjwXR3Od8hvHjnF8qSuIxjfskNph+WlJbXg4PKcvyX1VSqjjqiy9zKHSc4C35OET+4rvjODa81tDJu9fxzgu+4KtMaJdzW8pEA/tq6xH8qiyjsS1cksvsYSp/idGTuzKm8/YzHKsuchCy9j12vYKRt53vLZRh/ObQNLR9rYirimDFkJKvrlM0Vb4hkXLhqJpxyLEZjGjT9hbGfRtj/J03PUoD31MfYCHBeoR7Ge70MAXnWrrwucYnXuXcIzj3UxXdunyILSFstrMPfY7o99ZwupUSsaPdr8+C77Ww5j03Yi2mBTjEzZQZnYkw7kw9YeOf+PhRAGuXeXXkxukpW2PxIOF9+xY+p6I5YnmM5syr0rJnLzIV5kP5/QnfaUSR6UQZzT1lX5EoeB9oRh+4njIYtO5VN+ARWLR1UqRiER8J295ZrvGfYmK/TqadNU/j9AG4VA3r9XDRWdfidmy0Mx7hfFcy6drNRdMfWtR6efz4Ev/0Xe00apAtdRYdPwdmwMv8cyLnwm/FQPY0u2Seh/JyQc2aC1Mr/46ExfzNGXdUqBjLJtrztwPdERpvkvU2sByCP1uYA5a8zbbuW7LImUY1sm/tj5qW2X/S/wdmnNoE4vkE/OZc0zw1bqWepljulajiFUHDjauG7xqx31bKZolaar/Chx68Ojpl2N9rr9Bl57Zl1Ne9lzSt8XAcTmmNor6jvbGS/od+MFf+8uz9m/P6Os9x5ofr0f97kBemubX1E+/1Q9daNjcHPJ6xj8vKRc/xRKhlLci/5Uet5A3pUa/SL+qK/S2D3olT4ygrU/MsS5GpWucB/dzPD/sx9oj/Vt9fc5waEKbE35mbzR9OzLo2zfyKacOTruQv3CYcO6euTbmrVNsLnCk1SGfuc/5uQcnr5MceUr+0jA2vKdspdQFc/oaDwER6Z5eXkLfUCfnOfmuSonEiKO0FjqX9C9z8Ii/VeiclZmWfcDGfmoiv4Z/FGx6IR/J54wePfW6uXIzsvHLc0SFHT/lEyBGH35ydkUWtJAzb/BjRQPQKKua8qmH/rIqSyf5rpbTxO4V+1uH2mY20ZwHrvSTFfQKMsrtTA7z2JPfRmIrPzHftTgjv9hM6CfpVmv4Qkx8GJ7yz/jWBC83wA9stvry2JcaJ2iiXeLeo6+Y9VX/byn/dby5RDtDzFuIUaKiU6NvY1xP62qLlbIqBC1pcd/n5rDgS520hTgVxne0q348Di6hnd+RfbxJU0Z555HrWms06tis/9gs1c+62ngCejLhrNUa+kLa0r7IcuVXdC6InemrXjP4OHeJo3PELC40qEHp7RudHObVmXET9d1+/5wbIyewz41J7nvUFifwdp12pNaZ2OyWpjoY1wPz293tu/j08WO2kXWVtI1dmzWBPL7xl3f6cYR4NnxgeVYyR1Z05fG3uUgZtY02st8rsiR/6Ih34kwnbaFtrzrP4KAPGiM8zu8zOmU/jtLKm28/tKGt1hI2z+0z45MT892RucTNb3PdlDgc81NUXh/N9fRRLtd3D2xUO4/Kq+Hf2tdzMevUL6CMDN57hb735ZetIx8C4Iz80pKv9jQnMgy/KsjXEruKn3RXemygaKcj+EzYW92DrxVNO3EIBkO5ML5yagNE7gRfy1klFq73g/IE9MyPPi81r69zGrdCvNU5C1iNhh96PSHDCUzMdcpkTlJXxxToXJvX3nfz56zM3CixSMLpP+23CPxDlD/jlBOL3Bc2dp6fn9l1f4rnJ5pvfNh9N7nbjpzr+G5kaHA3iFzUjrtt9H1DdlTgW3o6gE6zGDbyrbS/smPRdiTxULakM5vgxu0Ya5Jg+gAOhfuFBYpvozbXiYzF+svzIYv5dHYSFmIz5HcLX5xQp3rl/kxw+Qxvj55Ec8ubAXfQ/WPN796/ZyNoG+48E/OMJShxwjOBZzvhxDqy+klPOgb1nmJzhywmvIDricQgJktfJKaj/d35/f77H2BdwsRhsHDBN8AwTroGhotV6VSC2ULTSXuAvolQGYAhNhQBQz9mcNpXYU0WHcHv8ZoEvQ/pcJLqWs3Fs5sFjk8MWUQ1NlKkYUJRBsdU6EjLCR74yEcuhGrawnFOTtpSvWb0C77sb2LbkOA6ZDeZ73iDoZ20tfpqd5NX6niGa1eih1fvBMYRMmFC1xceecOtT9nXCf0RnP1U1z27626WOZnIOmXATuLt7zCbaKa09bIgyed09Hny51yMnGh8u+xRvj7f48cPvNn8THvgzYYf9xWTQpLSX/q2YC5NbfxMwfHsr8TgGxZbWFtSiZfjtNUK8+qzYmZBLZ7uiPspDBNzKSVxtfCVbtDfexVs7F/fnFH/Ved864C+8rJINZmvhzHEW57SFS99CVKKEDM+bIw+KS/+KZ9aWyz6t/TB6wRRscO43cWdb6Hev+ONzi5pq9g8n78tKiZiVf8/chQ7m9cHFlgeLTjkKy9p+1y7ukh4eHjMeLWIHPBt47DHB+x7Itdc4/kErsbshD2PyH3GdjmB0hehFYkgFdGIDhxtq1JyYjoxAWdeQR7f+vvG8YSsDiq1ZGEYgO3fMvLXP9Qn+KqtkhtaWHilPPB9wS/k7zVDooJRRyulRmHM8r3IUdjUGchZ6rRGt1UpSW+z3RK3YxZuvt27A9stcVygcWJydPNYmmsKJj+pshS6LfQB/UFDGkOviQmbFmCxgnlfG8VpDfEwFmf09lxsC89zHH2VsaB3Y+HqInYHb3NsbS3sNuFTLowfslg5Oiz9w7/l43+N+/7Tx1CWiYLPfvq//rcqJYZxlHyIkziLp2/DtPPT2ycSvT4wb3h8QV91IVCwH3MAeXmG/zm5gqPf+iz2sqhXJmnd6ze82dWftMGa4tdPBXVgcGK8MmWR9IaReEzgYb51vHnDIrZHZ225ZyHrsdYuam2p7/YNl1LANLUquTEuDWnrx972Eyvjbhv+Qf/r3x5RBwtj+1zQiRUtG44tGrR9ps7rzRDeVyd9e7cdo0DQ4si4NcaBFGgu8fnLlzDnAUf6o59+Wo9jGOvFTm/N/Op1rTWf6X/Om3kkH5v/IfhWoP3d06WBd4dP2O+aCxCFzZ9jvm08EDuBdNJWfvUyhs7YZoXQfZNfjVpr6FuFeysIFH60rsUG+zSwrjy4+pf4HIkpN7fMZUwDjLjkYk9bIBLuW5KmNpH24ssQx4/Na9pULM0HBdp9q+RQYssY402qGI3jOu0pDbpkTpjxhZliPfkEmiF3Qz79t0JDUE7mGnK6feTb0afjWc/RvuLat8boiNqVWBOvxpH8buDvJ3uM75vtbcaFNLTzEV9+Ak991BcbEvBZBf+qgChu4Tu/+a6xVejU8dxc1NY1nEfsr8611nDj0/x/JCY6aOyoZ+5uqGNubtLW+rvP1MVYcewrGzewAuPFv+Xzis5Zt0Anf22No/PIhCyvtHzzy0akvql8wdfQ+rjmKPv99uVz+Id8v/z2OT9pZq4QL+WcsZvjTtCSt/esLdSr4F/Kp3+lPWsJ74trbtR3JRfMxrz9YI1fjWHMvbt7Hx+o2/xj5He322ggWcKnAAAQAElEQVStRs9Gx2KPMe3Pq5acs6Sf9vdXFvFfF6KXt3N96RXfuDZrFPkBqexy/In8IhbOu+KvX9Ta3nCEC44sTfk8M1/496y0tf1tjul7bdh0s9AuforATwe8JO9ZaKJiV3UQO8fMyOpxQ9xbCzo3dPS5kF/EwzajxyJvQeeW84y+pV2O5FpbRVbHWp+JvbYw56RdiMcXcrNv6702VtXjhF9oc+uV5+djfvJj4niCpv3cFCvYryceOmQqpSZeF+w9QdM6wBzyrN/jU+Jg31vqQnWptb31j4xPdTDXqa90PTd2rNukuYK+fuwGkXl3oO6JS4kDLyG/fLmP3z5/CY9uBtm/h760zBnWar/8+ls8o2fSw57BNBoYudUa+rKfkhpZF1zzYc+5Mho3HpXZedNr6YuB9alKFPy2gkOpLVbQ0/+1Ze1raEttar+JGBB78RWv1rrIcchxBjfv63/2LauKr1zY/Diy7trjM4ekdXt3F98xH/upH33SWD0Rnx18x+025Kt8+QxfdE62HbGJ9GEV6rulr02dlDHwwIk8NeGPBQGkYf8T45y3xdBz7VjQtyF7a33yE0d/pVbalRpIujbt9/T4GH665oGaWr+Qphu2Dby2vIAX7w151D/gL8ZH/EtZtZ0yGSuOiShZP9lHv1Qm7yvLmpqrR3/EzjXECz5nHOqD6qMu+hRiKyrd0AK8Cy47KAc++eHj+/j+hx/ij3/+U+RvGnz3Xbx7f5d/Q2lNXlHe1mrGWIXQ4+NT/Ea+U9aZvHqcDllr11bSTgPYzMw3j/cPby9VjslbO6FK7pMol/o9fP2cvwWivEjG40pfJAbQ7E8wTLzUOFCzWAf5KaQHaitMFupuXDsXWOf4N0G/Eg/Ota1CJ/xiDeeBpn/5iRx/NdXfXnBc7WrYtPuZ3GLMGI8IQW29PFuVpba+sAmk35s3lVUdrr6b4xCqlBoD8WkceE8bTNSOR9qEjzlGvQbymn4ycmzEW/D1d/iLm7LYRz+w8eif8lsc/kGK44Ar2V9yErRgeyKBGlgTSWE2iRJEBrMGvXCtI5zTASIXWQXJ85rjimY/DlFxTJ0rnYOkeCBR+UzHqQSXTdY6oX90Up75xpQFohOPfXW+mQlSObyGbZgMWq0435BBKD1ERH56e0IgOWmUKMjQwrfJTiqtayRu7hYktgVfHFelUq/X4JTmc88rtD3Sl261SmdJ1spi0ioMaCQWj8pWKGR6khTdM6krRoW2QWLxXThXvBNYZHBx4b2eInqzGTPIcyxKOs7CzQLPCc228I03GSlIGC+22sSAZVjquhsplFgE9mAkPYQJtVjlxfJDmT2Th7K/EpDaAZLZt+TPCG1oAjd4xdG38Nexq1JCTFvfAqFgf8mPKp/wkRkdsQZUoNSJYwUy7vjMBiOuEI2fnEszsUSoC7JMTFBXfblFv5lJcmIBuvxB7takyRNB5vC/f4uf9JwExb6ReCq28r5DnKQn5JBvKTUToDhoG4u6ExOUciTd4s8lMSpTFhfcquivbzpG/B0vPR4hr8m44EMtz9OvmcC11yvYOMaPvCYt9HestHx+Qq7ZexxPxKCTh8+vdD3K2yKkvtlYH5DmDG6K23F/Mw4UywMx2sJ+tS7HjmdrsHARZdG5xmd7rhMvJrQ80kc68lWn2v4jHmb/XhgxeUFGn9m/VmiDxwT/g79extslN6ToEqvAB6CHgyybwej0zAJMG1g8SMcmtt4zB2kDz70nFoCYBaSbmGIkbjb52Sd9F7/x3L99JW7ylq5F7ws8fSZ2nbJwMvPW8owe4m5LGgy6SIf7yQcb6C/q6URXW5c2VWc3Q71/ooieGVc79ASDUmpuCIlrIc9pmz3FivnPBQSsyTcltMHWRSz4p0wl/uOtPnztJ/1K/FRkto/X0ve8azWquPOsJl8IOCgWOWr/JkdrYRwoc62NUF2eJy3GKmMpNbj79mwVxomYi6M42FfS4mnznnjO2HtmceL51a8z9sHP/v/RLpgfJPkOOH27z3U+QV/HOefI0+JPmmdw9XkeeREAkTcZkVadJUSfiZg6YuOMM84v3PMRvUKd1X3RgTuM85l9bKuEDS6M0cZiVcFlVUraqXDszR/cs/+MbsqWGCCT2HcNXLE1wpHnkjrwzfCu4SZS15Y84LiMU3jpyxaD01uxZC5+xfccvSoFUikYdJBNxXmgLFfZuKQYJefix8t8EqH8pfwu58ITdC3ojTWxkY/8K8W7Bbn9pCG9UiqnF+hNcQQ/+52RUX5da+nPrdU3mZCHgsDCki7cg2+OTxJcIztYiJU0uJvfxggj6cylqtHsIy/jWBuKadIMaEBzBebKwAhwcDUXMbKg8H+LGcdNVGQr0FmI8pMxlTG2VlvKvR7GcE7suHZBrI8dKVKFtCCn9OHmYNnABxzwR1+KuTFivw6aFrLO7z0888iCoXJfGg5UbvOZfvwKhsZ96utD2sWimnhxc/SEbcxf6n/h2YpW1Jmj3zkOxeSrfN7TtuYcawU/Ieu198VY2h7Nm/6KgvQDwZM+PnXFV4xPyPDKPZ/RJfU1L53Q+ZVcJt1h6HMhNlK0D+SnVvUPuCksB/U2ppRPG0lL+0IMknTiW7nth1qMiMz9zmW2K66pp0/R1b7Fcyhcx2ZO7Wr6FPsv+DU+AG352vpmTQZtdFpy0ZybuWd0MZ+LSTZo5jdGUlab1wV/kVfAeCVv5ChcuGCSnzSk68aR9rRLFQv6e+3zM1jmnMVLyvRfYgMSkL+kLDkGPt4TH68Z7gGfw0rI5IX52hpL/1ImZfQoP5t2ybyMjN/ocG7+sZ/35K8tc6xEaRck4QAj2GV/5w3bIoV9Z/DKsW9HdZPOjG45lh8+P+HX5mbPufXtG5PAXttQ90BWPawLyyqiEmPGy6pgK+hpfxexvry5cH0lIq8Tdpx4IX2kVnJTSrl8rt7VX83+nb7wOzT6Oxug4At2r9CQjn1tzvfWy45XTrGptTHfUgu1GivsVzCGuJwzl09ZV6pb5Zk5BQbUm3N+4sOY0r5igpKIk9py5Bs8VwVqXQnHcorNJ/LoDIlL3rP+tPlcrM0N5iHpKuO1nYg9fbUnvwxs6rd8cRu5KSRWEznD5/K4SF290T8Nm0fsGzTwllerNfOf9Lxe8cxxMzqLiXnU+M4Ygt6EbY/wmPABuqbsS91cQavA5pKfsqRrPttud3F3d8s6rIX04JzfjlVP6SmW2Mu/lLr0kxRE7COeJ/QWCxhEI6fqK/qOcr4ik2N7MGk948F5VSDAt3zylB/2aRWfbjXr3Y7zpZWonNdWY/22znKT1OaL7vVmjNa9yQ/NVSlhPq+Oqc7Zc8yvr8GjRXYUUtehNeahbdywUdfIlXqEuB2ZV4yPMxjqs9f10ivrCTeCnYdn7JZAQVR/tUH8Tc4Ov555ObNn03OfG+2rUkI81IciOJzTD9ST0krMkEWZpJuYvmG7xAQWR+bciYpAD5hy5C7Q8xM59eszfaShzCufc995TJ7ONd5XRx7lt7Tt7xrCTXz7LZh1qLJ641M4L9GDZY+MHiu+mQT4UahTpFFWq1jRuPVP+13+UZqvCKh16zFSQ4SSC3jfyOpcE8mYm+HE07USHcbTYDqZCfFE8eu5LR2saPCqT4ZfOkXHPW/M0JoIDjwjWiOQue84A983r/fsHN/ff2V3/0s8PH7JT9A8s2F0InAuGTCBM0UGicnUheuOt2EDxV2tCz150otDocEVj51x7AuFl8W2BfYZWtyClrIurbaaMnW15XEgCVn0SHtpQ9KzaHHCz/HwXFMYKUdlnLq4aWWhsCoFOi0qx45+Jhqb/ZVsIqmptxgShfSrsUYPC7tKf6QyhPO/Mv785bf8n08+86ZYPAzUVYEKTZ4zgWpBKc0T54737UnfSF4RFExTTCwQOA3t6H37AAC55MIkN7GbzmTFpHC6ysUEPHPtmAEd/XtQt/6OMosg7W9hoJ5OrtpzVZB4hUzijQwmDmVRPp9Lh1TDxDiHSVKbFMYM6KwsZwDdUWj6u63atG813xZL32RMV/RgLJPTkUWemNqvVnW04IB/qYnj0r/gqzUnvzXym6Q222URcMub03Hchl/ax+S2xt4V3H3L8nj/Je4f2c3fP2GDSDtq457nM5iIsxscaBsuFJUxN+lIyCd8VXuqm62H7i1vYF7B9VfeTPk/xi3jD5ng/RsfT4fH8J52FC+TcTYw8d7jfk883FOg8OYBbMWz1cZb6TG0jYVWQZnX9OsFix7bO7HrB76hr7UkFvb3mQWO+lYw0yc8Vxf1FB/fvqyxR4OOz8Zx4A3JmH8XY+BcfhF/14W+4bOhv1gjSupzePsVzZm411/UTf/yExAHNn/cDDmCizr6zHG2I/b99bdf4gt22GMDF8j2sU3oP/HcPt4Xtwt6B6DoC2IurQffRn29x98mzDHnpx2O2MZn8tBHTviSeUcaeQ8a0rHP7Jse3jiqgxsKxrxYmXd8g+ixrw0fK9C/5ER9Qi4/eaKPaD9pJj3kO8LrkfzmH+j0zaVvbYwf7XB7cxfGvRO8Yxb+xCPepz7aR3lzEwh7aZNsPbmKJubarhGbFhtJ48x4cp45Wbmvi8Zb8qX29eg4bQubjC3/psIL+VbbjsTMjr4V+++5J9apE4GY8ni0wayAW0Euj1wmHsa3ziF9ZV9JlIf2yXOuPRZo2KeBpby8Vn/xUhbj6sCiymO+zSL+5L8lpq52cPx1nD5yxM7GsfkVljGwwWYsrIcxYEv+mZaG703YRX7KWtBBWsbrB4s6dD8Tg6fTEXwmSF1oAVwcue84/dFFvOMbG+7Jo9blVz7AX59cEy+bzS60gfSXcVPmXOW95N8miqR7RKaHh/v85Jy89Z+rbhd5KgGYBbL6/ER/ffgzsWJR6BynH9hm4u7xcc986pz6OfzUxj1vKY27Afv6vwSO2y05hAIYXZUtAEg+M7hMjL/gu97T91I/faxVxcp5IxcxLwfwmYUgKrrrm+aCDXh3pcSqLA3U8I1ZDehbc1NYXid4KfsDMasuR65FQx3W5E8/ASNDsXomxxr/2+0mXHho164uMeiYVSlhLCwLm22syUmON752zF/Kd4DGgQ1q4/4C6mVVkcfRNDCWzwlc9Tnfajvneq0dLHSNpyIoNI+rwk+atJ1P7Kf/S//Ewkb/UE95zfivtI7oaA5T9+ti4ZojrVHE/ZWxAIZslTxTQxv4q+N9W+a1Xn9jQdNju1UpaYPDE3PF18f4zFxjPCdf/NBc45ysTee0q3ZgrsAaBfxggvLUCvBURv3DHGHNInbZ8JWbm9u4udnFljaO21xQKxdkGI+FwS/ARbmlI3+vy0rHCuLimHWdtn7YP2Z9cwJr6yqxW7Po9SWa42zaIjcDXo6hPdRPH3GMPEvRdoU6Zs669cT8YLvgt9pAGimSnf+3dn67XpUCviXE1rm07xvnVbFD25lH/LtS8j+B3SpKmDttLlQL49VVuT4Th09PB2wxVCE3hwAAEABJREFUAWkN41/72G+NLy6+iqzorG84r4iV8gIglEus4voFnpx2FXsTB/KzddhLvZxHPerv0t4Q0+Lip2/91IR+1bWW8zNkknZP/K6Jy+yPPJ4rnzqkwsSD3/a3Sf+Mz5pXxEKfSiyYEyZ0MBcP8N3iG+ZwaZwBfKYVCEhXLfQR68cBfz1jm4f7+/jbj3+jzrrPWsF+tdbMy/5d0K/g+PMvP8WPf/lr/sFgSIUx7//S+P679+Gn7yqbQfLxJdOReJqRUzrKYY74Cg9pTdhMWWqr0YiZCh+xnvEV+5kPn8iT9/Tfk4MQHdsRCz6H7t58QQ32jM5irt7WfGc6io9t8aUS6ecIq1wcEvPWWvpLjw1zfmacMslXfo9vfL2Wlva2Fujf5DR2rUGcg/VF56wZnZR/Rmf5OKaXDy39gaPXXW0hJvaR9hneHi/YwBrmw4eP+T9ejpstMVBxxQubD7Y5Za+M76FVU5bAPjNz05T9Kvf99H9+ouf2jtrwJt7d3eRGuzrLx1w7I6v89Q2Pbv6dqJWMd2U7kXMmfMl8iLD5N4/ckEEAzKT3ROKn76wKGNMcq1zXuNqN23DO0a+NEe0shnnE58RyVRxbMyZr30fHmreslOgS+alM7H22gdEK5l2rbzVzH43+A3VEcwxYtNZiDWbv393Fd36CiHph5HlhnLroK0c2MGsPP5r3xUFftY5Sb5vcjVM/rVO40Hbm11Lq29+QPOVGon07+HoUV31BPkGwVu6rM8NDn/C5+89eo/ICOzDmM9br1xdFfkDCvvqyNlEO5dSH5aOvnLCLuvpJvJ7YkZ6yraLAi/mDGzk37MYYyN0b7LAjFzj39+QaZZOWTXkQA9/hjJMVeax76wM5bv5zf5f/cvUvZ9wHS+gtcl9FVI2CQ9VWQ8Ob3Bvnq4KrkTR0FpPXkcSYTk4gn3B0/zjaMpmhBX0NZD2v4CC2VSEQaoNmxyLdDiQZkpdjOAu68azGwE7qQKKsyBB8ed/xV3mkiSQ438zi7sLEj/zZr0CjhOOubekbdudHcFz6dhDtWyW4aya9rpbwL5vr+Ff9+9YobpS3ItNAchlyvEEMp+QDeOHXMoa70D2RzPx49XK/cSgpo0WdgWcCn8HRIpKHqYOTtb9T/8IE88ozJ4lVrcREeeM5o++FwFkCzkRQed7TPIoPrCGHftjSQJfPiYXQiQA+vUxZrHsfIvSL1HttYrQRhCa7hY56BHIxhvFH7Hsdd6QI+/L1S9gsMvK+1EiYHio4WhCYnJOWN22Ipf4mvpwY6e/zBsYbihB1MBH5KwwmstoVRhVEXfQ1mexYjN7e3OEj/mHfmUnomG9m6MS9ttiIQsTxfW34QoVGwmeX5UREa42afIe4geY4bvNaX5n1R/CfWZDloNydjlzAlII9HAtt5W0c1UG5r0XEBNZYKen5LPFBd/Wa0dl+9k/B/ME9+3AIcWsV2Wie2wbkNP6WrhbsnkVgIX6U1CkxJalLt3DLRVOPPeWvPH78PN+0YUf76DsMRr0LhRc4Esf6nXZ2U0JZ1M8mjYqe2ik5+5BWYdQyTtfhhAXbb/6l/vYfmQyVvbY3O4Drq/gw3rj5Rru2sL9yW5AMFKcFrMVFnrWu3p7/Z5vCRTowTjrwkE/V/5At+NqzuLhnM9miamJSN8/4SF6OETd19rnPUqfW0o9aJdapDIxTi15xvCA/ZIGuZNOeLn79o+3GmDjhdInr6wS28Hx9G9Oho7qN4yYSLwTxmXniBCYzBZLxIX1ly4YfwCjp2ee6CeJ5x7M1vm5/c0ri6QWinfHhE3FrbnaB9UTx6sfCsx99Slei9Y3iZQgLqr427lLsIsczmD2x+aCfVO7XWqND1mIP/NiDTf/Le1ykrKVGqzXEP4In2ubaGK986itdsXYO0RdO5EoxhgzQFWi0PMpqQp49+XBP4e0i3Pa8P6SfrWDhQryrnDg4W0n+BX7ycbFrkXT1I2W4YI8jdA9u7PnptLeYwJuCYMq2nEfKsSrmoDnk+/SwD3+dSdpNbPAVj0rgwp3BaF7DWGd0+EZXW1X6kUAo4l4RAc0cYGOA+YZDDMRKY84TMrFxfpXPqoA0fZXJ+9Lzvk15oZb+4bW6Tfic+mq7gThq5AFtKA/vH3mLecQ3Jl/CIG2PbNd5SLtEuYR+uiUn39zcUYgPzBMKgATnKZjIIlZLTq5g39VlwXAER+kDWrRWY41v6lu22i82hQoc1Uc/aTm3Bl/KnQ3leRrK02rDli06aJVS6eU3cz3201/UN8LexQf5okBsXvEnbaEPqHuvfshoJ+WzeW4OGMhfW+Kx1hbG3sTYE3pkIye62ejCC81lFSv0la6rc+1jTC19J+bKJTdXeMl3RH/P0z5YXZlO+J39zTtK7vOkh0DyMb71MXO1sau9fa6uLv4cr5wzL3L8JIAbnPZRfnE2ps/wcoHqrygooy+FnLNP5hfw1T7imw1Zu7emLMs5kuFziBTa5IQ/+QnViZdBDtcubgrtnDfxL+lN9HHzBtbYfojGfe2Gl8R1rAuLC5tQ6mJcuwg6EH82N8P1n6xXwMiFUH56k1rDl1Z+wkyRtLTxos4eZ3TK/Htkw4scccRm2tdnYqw/Lw0LkhPl7f3/eM59ZD+j2Jkjh/Rv+Yh7YoDMM3j7kk5eyi4NXC/c0MgGhj1+Zj7S9ra+LT6ezzvPbQu28kkd4Jn0vAGzin95KlYnNpy1rzIX7tuutJSNEs/wjypvfM0FmD5grK24p120B2Q5rfli14WZcXm1vf6SNMtbfKWz8oNv8XYsCKUfKOfEy5xn5hLnlMf9PYvTPfUDm1x0TDnAQB9SMO1gTeFGkRtGmTcEjb7pw+hun9QPZrW2kIa6KTci0DPynnE6jMxV5KSNC8txG1vaMI5hfXQdR+aN1K2hL5iIGckx6XiU18X8wVrFueGkr+kX9JBvZZzN85O+RD6oreHTtoH8fckXdtYVbvTNGGsF1pUGiXAu91ei9Rd5SacxXjnF3c1/MW8sotfEyDBs89N1A+fyuWLQMw/YTxrmmKd75h1egMzI7j1xM172+jw2mYkD7aQM8rS5fvDoPWPAPo7zHIcA1xbK1SG7dYEx4HnFDsosdtrA2JaXdj8w93ouHekqs3MFXg28SPBWg5osr7ztZxOjAb1WZZlPzXfS93+q3fEytmvGR02stWkPbsa9seD4Uqpkk4+xox5wRJUSQ49vsIZZbzhyrk+7jnOcTVkqehbqHthDY2btcIinp69x769jPd2HnxQTI31Xm66IOc9f8ZET+A74042fcsIPxacuhOJq6ygRw3qMu7v34ebNlnnFfvK+kENsM76mz8yuLRggDZ+rmDqZa91kFc+hjdGYn2rr2Wh/F3fvv4uGbmd8zrpCG4zEwNY8zFE90yeJK0hzKboR2tF1hLzUR9wcqx/JuxOXwhzOCOPB+Ul/MEalYJuR2/qllhXYXfITnNK5zmnmhjM6GrerEuHmeeYjMPuGAYTkmXpm/THFZD1RSrSugzsD6XP+v/d//4LP/7O/QeG/VkAwD413xrFsRBS27tLZNiTYHQnXndWeQjLwLIPhQFF+PJziaBHNuYneyVtHmKGjo121wL7LKSe1tiwMddzCtU5k0NlIC6GzbG+2cUtCuGUXebMdox9qdK1RhNZYG+Q0x5oMJ5K0PCcStc6lfB08evr3yOv5qpTwPqJz5Bv58OOojWTTN4J2iFYrapfs4k/pV+612qK1Gj3na5LXsB4zAE44cOVeqxVVSUMGHaMdW+Hn5OLfQDEgHAvX3LwRo2eSqH+F3iDsWmNUzWf+PvPffvo53ASyYCsEpTyUJeWPEpWk5D2bE4TNN1Ydclzb0j9y8fHAQs5f4zNhHN+w0n4GYfBlsaBtd9g5AxY8utrAfEi8xdhxLqKOFMbK71uZn3hrY/PvABxJkPIE1pzjnXhaX8G3IS/6IRuswoSizvLOAoqbrdZYkyTEteMccNMOTuKccAm2EF6ht28hb9+/iw8fP7ARN4ZfexarX758zol5GMbYbLZhv2EzRsNeymVB7GSjTSbspJ9gonCSWGNP/0vGfCvclbTlCX2WPr+LysZDRS7pAL8suVeRuS0TN4s2n6mXb5MPh+eQR6Fzj23VSX19rv7p72y4qttCt2JaPd9Dge4QPXhcxzp+jS7qZGyUUsNxNpM6AOE7cxZh2ka5HWPcjuMAmxIuJP7641/j519+Dv8nF/WDW6BsfvrAhcWBQsJnFnZO9BmPgkQv+3WtIheLJGxhEexE5aNRzPUdmnnkQHEovVficY0exrFvi8dhnbIon/FqjhA3dVLOATpr2oa2htaOCW1gvPoufbbgvY0NzyqyOFb+gclKARPurWk9TVkr/uLzA/np/uvXOGAXP80g/4o9R7Cxj36hXx99TnElpvLfwEf+9pXOPP893ASa6QMEQhIXzt0sOxDPX3l757l49BWceKbN9TmPjmmt8XbsLt6//xT+rZ1qPx48+ykoaPg3qLSNfoJaGX/yV1fxOpBnv375km9CDxR93h/IhTNFl+OcjLVB8KUP2sc3i/dfvsY9m2Cep48wUeufXa1h4bQmT5pHNLey7h+f6P+AfjMyKEnwVeIqS/DlXftz6l5ASM/nPTp1tOsz8TYHsqeQ9KTvPXHUDxJ7dPHc++pUWw3tIMgTmxQHFon7x4e4f2v7w1N+kkveFtI4FmFwoXknkLPRKhcUKhRux+Mp40P68herA36x3z+BpbReEPHvkoGldGiZJ2buX97ozBT+j/kJPDehTtDtkXNNjrnmGTp/k0E9IIbfHZJ3rZXHl3DzSHvJzD425QJA/JvFDD5vvvKezfv29YirkFumbPlMybjJN+GMBUpJvTPHIL889WPn0HEcmMc6yCCHvvm2CYSmkC/hl+Mm5giVWNPft30fP32MzI2NcWhwYt6b0F0f9WWJObT12AsCR+YH8eU0uq6Fi501+bWnaG2VGC015VyVEpXrvtEHfcXAHClfz2urIaZrnq3Bt3aMW4EmijpvKKd9ld1zeV6bMXhEB2NVrXr4VJqLAfu6qPYTHJ5viPHbm7v8uw99a5C8hMXvgTgzdtTnhL5iXWuLnj6NVgpYnCP89ZI9eXNPzjug+0TOQ8To4KfsmbM5j7cv6TiP2tc6q5CjRvRTV/U2Bh4eH4m9LzRz1p7cPiU9x+amUH6qZI5nZDRXP7Ehaa2QPMUa+YAqf11AeTAZ/ncMaxFzkd4sHpV+tq618GhL/SrXfaPeqlH4p0z7xwN+/wiNQxb+pWvhJ0pH5to1+do8+II8L2ClXt4T24bd5W/OyefkuRMYvep/HI/HV+LjmO1IjB55Lu7i7xzkUbxOYKut9YPaY1WU8Dr4mliYHI7P8YX89uX+M7ReiI8Z3GgYY+nnT5rX+O78rdGHc30q/QeZzjQcgU0giMuHXRaxdz5z3jM+HO89ehA7+DU2Lit8ds0Lwt1IvGzj9t1N1iFrFqQ9GGuf6yO3ssMAABAASURBVKaw9M/Ep3E0UWtIz/xOcEStTbIsTo9p45fnfZjXO3xFH7k2O83ojomyZrB+EveeXN7Dr2FDz13Iakf7W+vd7m5ivRmjUOt0XaXOr9FF9TEBxjcYnWnabQXxsjyhvprxoynxNW/u7x8iG7l5IkcDVfqpNq/I6rCJODwQH/eP9/lprxm7i9tJnWnqrz76//AW66W8yQLjfIY+vqB7//G78O9A7XbbrNcHsDbGbL5McROi1ZYx2tfKxvKQ/RrjK3hIK/iSv3IZu867+py2FyNp7Kg7tiyolclcoqzy2HHPWqYg16Pzxv0TtdSTMEWDvg3y6PlI26f9xNFYc7y19Zr4dK7t6oCc+so27m5v0Os96527kMdm3GLPMbSn/dz88NeFPt//xvyzh4VIL+14fGH+emAufMHfJ9xq9oO+9EEbBL3qrBwn/NzNxBM20Z9W6GFu3bG2K+BlfjCP4AFhPl8T1w08IUYuOeXftPny5YG89IAcz/Cbo2DnHnzV7QIS5lXz0ok4nvFNsdbm0tCvh7TxSMwUNssvCw3sfUtNf0tNr86J1XZMfPTRiXjUVsZGh5y65sxmrLKKjXnctVyPDdb4xADGPTm10jeQKRckHhGiQ95SFmzc2E9cf/4lfv7bj/Ezxwf89BW/LGAjBh7PjF1y0j6GcYgP7+9ynq6tph76jjq7Ge+m9Rre79+9Z43ykXnlfWw22zBvTcS7+eN0nKmDtF+E+JXaoFORLsADTNB35sUhNyP9Gjts8YkP338XP/zhj9GPI/3m9DHnzA8f7uLT9+/j9m6LpBH35MEJG9eCEmGLcC2lDOIpI8edAVL72E1duqIMJWP8SL41Z6sbThXfGrnwOt689ZqyTvjHMf39SB33im0URJ7GXt+3qF1jmGucS9pdm8pjIuefp1ekLNGaOMAqPXjBh0H/lN/lv1prGa4KP/lO3iwoXudT+GtMaXwsaoCfcKwXjKzxDLyai+MVvlpy2NKXAOMK/+KSUZzoSCcC68IEgLWj1hrrcYjaajA4jT/i2BuSkff7qjNAk7E6qu2V8dLIJMNOuM6ru+iIyuPRe6sCf4ZC+G1xe0zndLwfdQu+LF6XxMAFTm1Brl4W9g8UVH4Sx6RjYWByKV1FVmRCeHmYMPvWmDxxamRUP4NK/Xxuq7Wi48i4CnqRgaWMBprPCnIyNGUUS3WpJKjGbq+BYwArk3JMJG+6x0ByWZLCkLyV20ToGwdtIz42E70FlAVf+AUjZfJUvj1JuydZphzcnKF/IkG5GDb0aleidS2awYtMBvNAIkobYadaKZbRCusyusQAFh36usnkH36Vv/y81yPzGl7SShzpJ36VMRU6AaZipw4mnSN2Xt60HdN/ivwZA7sszo/Pz3F8eclnjm/o0sCsCpCdaPqLmDr5eER95IxMLQwE8ymLd2X17ZQ7/+IonvJzE2LHBuSdO/l3d7HFL3vkxbMw0wUSM+2SNrBoWHSpvJHahZsd4oFa2UfdXIyIrX5SSo3BzZCAFJhrjwbtkclRfAew8l7a0URMYU3XsHCwqHaDoRMPbuqf0rSvfGDIXb8LP5CTnxaW9lka1uWb28JOK1m0JV3sqi7Al0XeE4uaZyZyfdaxyp886CD1DrxXxbMLoQQvdBFrZRAnZdS/am1M5i200xUn7e/IuH5dClgqTiEd0GJ5ugYT/+jnu5s7iqNt0vFpDkMPaYuHhZmFYWPy95l+5IS7yMMd5NQfbVyFcdbjN6tSEPeS1xUfwiIUU0cWOvssvtUbdXm+ylaK+UoK9lyO2ko91c9z8VpwCgq5Ad+5+SZ32oJJ09HKYnPMgJ76QKvkCpxV+X2TY2FhnwaGO3xwh42Mf8cfKf58fiAXmtsu5lYwUSrRk+63VgtFwCqxReH8FQn93VxqrlPPDt7iLZ4Db51a60K+wZcLMHm6IXBLTOgvtTZvQe6SC5TZgg8fUMf0S/SU7mU+R5SIFfQL+Bmn6qrO19awhfdslVjo6WvOsQ3YZdyOccObt5ubHbmmR6LfkU9PmdfV48TCcyKHiRUPU89F9xq1shDgTZy8UmZtjlEvyso8d3w9ZUFVnctKdfi3xY5xNRGD3nSsucHzUB/oKKv3O+TtlZtcx+2wQHVhrg3tLyZ74slfCcl8Q0y7uBUfn1/19nzJWcQTfuD1ctCweD7E09dqi0WfRd40BJ3zGVhyCj5T+rLY+Afne3xswH+2N5vwb+bcvbtjI/I2P93juB75paktCvoAUeJymg5hsZyyIsyqROIrDz8ubxGuDcTEhdowMOchp3Os84+51WY/aWgjcUx+5LqcG+Ddw1M5IJ/q6M/2n/CjHOsbe9orfi4NhIBl9g7prdHP1rCBdJQv++D7fV+JQbFa4l1/foWufVqtMZA3SuGZPoEfK4DX+p+0r3O2mEz6GnPUiXakzRP+HRH6tXyvelR4lvQn6IIbXRCnRK2NtsS5uWKPLxxpE7WVVm6thjZorae//SJOPJNf4oGfa1PPCT5EIv8it7WCf+/HeDZ/zLxkuNBm3jRP82v6g7ilXujcasvcH3xJKxuY4HnwLSmjeI7bbS54HDfD+xk/1p7Jg/gJvsRo0TXwmUvKa3yJX4WXTZ+y36roPwH9Bt1NfPz4KX744fv4/rvv44651jkoG/ZsraYs2kN6sApUynwjbedlfc68sN3uoDdGJW/5rMK31Zp8PLcVfCGiSAbo0BS78L2cg6H6HcHaT089oecTL89cGFuDXfAL6aZtaoNMYTEzhzVExvrDY/gplxM+gVHC5nnmWJ6JmXFiTMzQUgx9YWgtjMsNceNGrXl+jQ9rjyO0DuSfq908SkOayqXfHKnH3VxLOZ4eQz4+N2ach2zKYR8XvF++3ucfGPZXlF+x35l2YtGmXPZ7heeCtd5YUk8Bk/dMLudOtFpjwD7WK+M4cN2pTjjORfAMloCK7WqYIxs5qZQKXlNi5K/vnfAlfXBAb21n/CirMeH4EiVjSjqcRtfV8Mtn6nZ8OeBnU37qz/s2JT5j0FeaspiDemTdjNuUt4F1QY5CrNtfXQo+oW80MO9aC/10xcMC09rwP55P+ITx9UycQpqcOcZALnWelI95/oGNW9cPR+zlnOFR+ymvfcRP/ayNtZGbudpCm+g3Mz6hXNpAOj//7af49//z3+Pf/vXf4n/+5S/x2y+f2ex5ytpsMk5RtjJnaQflEGP9c4XsOp/89OcTfbM/NvFePka3QsO4yyVKTdjjWuPNvCCShlhI/+bmlrniQ3xHrH787lO8Z7PmHbF6y+ZV61uI84m8qC8mDzCr4C62MqhcS8c5qF83b5EnZo4lVvx8oZ4/UdcbY2KgHtzO9ecZXKQpdsp3whbqdEZm75mHXvAFX3Lr9/qF9/QRP7GoXsv5hL8cWTscs7ZzbMEBrKfG7ZbaHZvi0x1y47ipU/oefBaZljye9uSe+rlG2OAHPtef/RS4z6Wr/OYAawH56zvO+Ufm0+wTv8MCJX28b42NojFr3A2+Wht+F1iAuU4s1vDwDzh//fw5Hr5+CfONtlU39T5SA0qz1RrmQrFWJhtkEmvXVH4S86p3h02+xQOSLN8lWm1RG3GAEoVY0b498dto8nh6esj8YT454uveC3BU11d87Zk1gz6tj2uH08uU9YMxYB/xVSd96yqbuiQdbpT0CAly8U/6/V+vfVmFu4OrVQHyM35/ySJ2vkw52bpjrOMcM8iPFBMn+kToQLZacdji2DB2oOH5JZPzhWDRuDqLAeyT2rXwzXOHsxXG9SRfnXyzGWNNUagsEIE3kzSJy/E2aTw97nP3U7r2mZmUZgqcmQTmPekhRco3MZll0JG4Pbe/bX5LKnZyzAwP+/lm45Fd4P2eyZyJ1fsqZAHYd9Wh4DJn0BokPkO9b2+cpHXmhuN09JHCUl11fGVXBh2/J5hyPBSV2/6ObQSeix1xcLNk+fso+9ywUCeDcEOSWjNpqucJ/UwsT/tDFvtOVPIwEe/9ezJgYj/YkE0ueTD43GRwQ8E3Qt6VjsnBRCUmhcDvW10SAbZtnJvolCvfaiKnfWytrUJ5TBTq6GToRtCFSURe3l8jc88YMang2NdGQd6gX1ULf5rSpgftRFKxADu+HIOdBbCu4TiFd7FrgWvTHxtyDdAeKULEVZydvNzIsdnnQhJVp1UUSUDygr2m/C8vlfUBW+tTJrSZBCZeviFzcvP3eu9u70jO22i1Iet1EriQVEWuhL6b+tQa+XvQN3fR0FVm8tceJmqP4lzpZ+GkODN+mPzor//r+2Ll22oLMu0oJtLSVqPxwWQgDe/pN9KVvv7jvWxlMbdJNxs+6X1CzcO3VhCithoDdJfCc8ClC750iMP+hWJjn5tur2AoNjP+JCllLkwgNlGQx8ln9Au+vC/dsqqhLhWdu1bT5l1r2LRFwcfoqmloUOHb60B2m5f6zrsP78ONB31P37HPVdcKTXG7pRBx4lw3bEQHcTMWxKcgZ12tuLtgIgYF3uJZeaY+FfkGcpDnFm+PFHM2/fmCU2V/+tivxOIDCJ00xUJ7azefO0a+PrS48NMTHuWrP5gDfT7DTD0c3+PDju+R33vS2PNm9UCzr9jlG3fe3m6wfyCDch54u6oP6wMWT8oqX8Dlu4AzDZqtdVE5ZoxE4LszmyeHcBHhZO2nIpS95429m/AjRchAjulapXfgD0fiJmJ3+yFuKfw2m2304OFD5VXGazuTS9VTX/Gez+1ngb8Cb2XokWX9pvMaPmvi12vvS9fc19G30m/g+Q2Luw93H+Mdm0/KJi39UQwsMo4UhVcMxHlpWIoT7bqlwJNOrQ3kcDCcS7lm5o4zMX9hkdx4Vuui7wXbzOihHU7kWPHuW43K84pckOW8RN9zr8PHuaGsDfwCDhM09+SVA/ZTd+l5fuDenoWlzbie4GH/Hj17aNtPO8r7my0hwDsKftJTPvTLnAN+jtN/fOjYjmdr/Nh70skFIth43frGwmVgQ3JLMf+OxlvK9+8zd5dVyZylH0q7g4+5yTxurhVjizu3OrRfKTUK/+Rxgr6bAspwjdNVV/GXS1zH62MuovV946ZAX3mUf71ex5o53xhRfp+pi/xPYC/9V+qO5XzOzTnMB/dIH7e/dhk2A3lsCP2pr42HwaYyUq5qVK5LwfbwvZCj9BWxF1d9rWc+Lqug3mBRInGoS7O2Co0a6tzVN53QV5mkMfP2UjlLgUdr0dOqrVt4KRtZh+9L4HU5jzWfQwsXi4m57rB/Yi56yTnQPg1ZxnFYNjPox+D8Q9zyS1zwGXOb51EcQTxDzMWHOJsP9Nt8ri48058mZPVS2/a1RYduKR83X/HXxNccTv9A2ooN/QSX/+ueGxNiIJ09tcbBvPO0T5mVz/qoJj2umNPctDhBc1VK1L6iN9hUjuC0yFxCHIzLT99/jB9+/4f44Q+/z79BYi7QD9fUTj1YVMapyyt2g3r4pQ1X3DcPufG/u72LW17YbMkTA3H4dMfZAAAQAElEQVShLC11XPTsWgvpqC+qkdGhgp7GmLSBgHvM6cg+4XMHY9RPQT4+5KcdnE/s19WSNu6hJ62ZvuJtzfhIXz/BaR3lxqhN/38Gq6/UlG4QvFDfiPOii7Rq9Nh6g++OtKs++oCxNeNr+sg1ZsyrxuIemrYjb9APhxMy7uMBHl/v7zk+Zl4/4VvmSGU8Iqf975HR/8VImb3v8wk7eX6ij36ljfVp4ElTERZAVhABtLhZCJTGC4Jxu4kRvEc2143doJcbL25wKKd4FeyfG1zYpLUa8hMDMbnAt4LjhvnsdruFV0l/uspgjnc8lspvr6XpXCUGNm2lvAhHH6yIfNYiNu97dJ4fqW/WzCM9/GqtyUvaBXt6Ld5rZezxk65Ca/nW//TtF/LPHtuZs32i7lv0H6ApH+Ph/v4hN2im6YQer8yZHo/oPLHxBXYkGzfH/BWxB+zkJ3n9W2zaTHuIv7SP2PweWn/561/Z/PnX+Ld//9f461/+Gp+/fI49G3zm9Jn1TuCxtTZsgB3AcED+ri26gQS57AJf8iUxPdvARvq2JWt4Zk9k49mF+FIXf41T3LzuwMeNSfO6nwT94fc/xA/f/xD+j2Tv3r2Pm90t8eAm9YzOR3Q+YopLiFnrWlj/y6WUSl4eYs382JD5guzyqtAPvo7kEjcwXTOoV+nwN/qc8BHl0O72n/RRbDGjD4yyjhHvPTnpibk1X64873OT50Tfb40xJ3A9shmh/x2Ib+mtaqW2H8NPxVmnGX8VHxEfeQIL0kVU/LjS9wJG0nRsxz1rshyDfsaQMvjccY533ex95z7tduSlnTE7u4tdIA2NVSnR+gY+YyS93QimLXBSVJyZf0q4Vn5Gx5//+mP+DVhrC2Uwnh7vH4n5fbyiYwe276iR1vglBCQBk2Dja6LeO2Zz3KqUqOjTw9e5X8yBm/4leffk3Y7ntaMf584D0jRvPbH+PiDLMfPLFGJSoReFeYi5ST0fyDP6tBtTR9bRYiJfuoAlOa/VPAZf8/nMPsEZW75yFSnDarXKY974J/xR/lE6F6y46rqo7NLudruwoDVR6mgTAWTAbsdtvL/7EDd3d9EIFttA8qk436oU3i7P6WiZoA1UlKm1Zt8oTAIEkRsNBqOJprxpe6FvvsHibYk7uu64m3CPBLLBNDM5OykuzcSls7QYhnW2Bv8CfdgROIFTmfxmHJQjEeki+ZnA1zENJuVLmni+MjQK54GJrbaK8yWVTKDunDrpnHhT8swk8MRE61HZndxc9N8ygTmR1UrikhcyO2m4G53jueY2dGs6/kDBe/1UQ60Dzn9hEj+k3Jk0EUhbtJSl8HxWoOiRUZy9OIHXEZuIh3zHkQRCEXR7dxO32xsKyK3doEtCzH6XcGxt7NgjjMlJHUz4FiriYXPXXFxOBLO497VlUpCYqBdOnBD+/N/+Jf74pz/Gh4/fRcNfUC4G5NMf6KJxwuLPcwsCaWtXN2YuYO596Zsg1QGVIYHWnLSKv/TwBaeeY+Xa/tJxEWHzuqstLE5N3r16cfNEIpSXPruKQmIdkH+Adg2vESxabSyGxvwjdTv82Ym8lJq++7w/xv3XR3a5D7mA8a1CNhKe/AuylDc+XnPKZIvPY2P56mOPbwXaxBjbgYXgkfMZm6mz47Vzq0PKZ4I1yRtr0pCmC/Gbmzt29O/CeHn48oW3Z0d8ZPYxTSoc+JamjdP8vhhj2FwftCjTJr5pff+euIVmD1YQyr7+WOWPEvrHQCxb4AxDJ1RYCmvhCwG7Umr4xZ2cM5Q3aWEz9VOGCu3cXOxavPBm4uHtLeoJu7wyocu3I076VrGLvjiz0XTIPwKq7k4U9nFS8c3SCzHn2zL/y1eP4oso0eNrfTWfzOGzn37+KX78249MhvcOz3yzJR7u3t/ylvlD3OUnSLa5UFgzlsSwLCbNK2ipLg2Z2tjCXFA5957y7A/PuWmo7S1218RaNrBSX/Fw03LCvuJXkctYMWe6gH6g4PtMO+AX0pOG+cImnk9sOKm7tjImsyGTz8RU7KRzpLg54WfKNYzkPeQwB3ktPxW3vy3PITAi4weKgi05ynPl7VtLv/NIYFCkzvlWzDw3owPDomIjHUBdfNO1hs58esGm+/Dtjjy61uwKlMnd7gumyK4vyfMDPnfVMzvzQx3M7/qnuUa/qq2GecQFOV2g4M8I76/Rc73bxobmuXZ978fG8WXlMvfZGsVKB/Zda+lbLY/E2Nv9Akn9Rn2+++77+MMffx+fvv8O37gJbeKzYTOSP7dskNzhK9v0s4iZuWACqpJ+pX8r86txxkb1A0WRNtRG2tfY3pKDt7w5VQZ9YstiSezzOTJusYf3CZ3E3jdnlfv2t/kpiHGEPzqokzZGfArtifnVwou5jTx+vbfHt/RBsRWHO+bnT29/lFJbmedn5O2x44dPH+M9G6sbNhTFX7n1VfOw9LTmGdr6ofJ2CLnZjYmpGOoj/l2KZwpBnyd2yOkzddAn+75GXxvzXUncwocQP9OUR17Sf3195XmNNQt+7attbolbMQ6+EANfuOjOtEvSS3zQQ5tvKHbl48a/NcUzOJwZoc+NmyFlNrasLQ7Ph8zVjlcc49FFw8txT46dl5xWS/qcNoRM1hHON8qq3MFXRa8NtvnEG/Hff/f7+EB8WbwP6FBXLogu0JtYiBzoHSE+a3zYhegG/7KtxyG26PkeGubld2zGKXMHfwBh3CVjUFmtL9RVbLOBtRjbfO69xBc76Sfe27JAvSHn+bbeN/jD2Ic+pW8UeQCsCxPjUHv2tcYtG+kDcy5kkP3Im+ZH9OBFDA4hzRGd9StpuBj7Sk77+Zdf8Mdj4rx7dxc7FobKo18882beBa8+eSL3i19B0A5e9lFWN0y0jb+ma15xTn0lxzl32Lcndkup4EEU8lLJkx7bO97z6TQxV+9DzMRP/9kRWx05Xj3lIR0XpXRKH1IO1GdIjVZbiKPYjMOWumDIe6113O/ZMN2knRzzzFzkHGaehlBAIJRD+4qvvPQV+z3hhwfqzaPzvnMMDGeONn1/VQpjW5RQrznxfiG/v0wH3O4S2nvcIg9+I135r+irvFvu39zdURvsYqBmvTDCeufIAlPclSsb/Sfm7gk8Hd9qH+bNgZgRZ+NCWU9pmyC2WspUC3IhH8P5LpAqsR238enuXcpVa3vrV3iOc6BbdudonEzUHkea58qWR7qt8dv1OCLzEObCVVlol1XFfwbwBvt2bS022OP29i7ziDXYiQU8qTivN8hjW+MLfrLf3GZzq7VDPv219Q18kRG50l7I0MFT+bvWYg0O0tjtRjYCtlwP2UavtyM61nDOX+NLI3wGWsV3UTrvN2Q1Vxm7d8xHNzfaYx0N36ltBVbb8AXWBnplVeLr45f4Xz/+L+qUn7JmOVITTWzM6iO2E3Yw74xsqvni0fzyxz/9Of7lv/23+DPHH37/+/j43ac3uw/QpyGTGHS1ZBxaH52xeVcidVF265nCtb6hXVxXmb9P8NcvFn3oAFq+mFqua5jPzMldNacF8/6BnLCnPt6n/D/9+HN8oVZ2Hq+1ESs3IUYFZsalvt6Ds03cTtQWzjUnYuIaA/Y94Z/XXOQ8mDn5cMx1T0Ev9WvQ8Whs29abMTzevs2xF+Y29fMozY5xFTlK0Ybohu3FxVh9Z74mhvQP92KU0zHK6L1rDSLvlB3e+oH9jshuc641d6pTSB4fm9Dj4et9/PLrL2Fu3LspRX/HyXccNthsg3/0GWuFgewLxuH5CK6PWQfo4+pAcgkxNd98/Xyfm2v68Jx6nrMOmMEzJy3jH/7mHmPPe32r4ZexNxOLjt28+QrdGT+nPY/UL2J/whfETxxs5gfnVPt2pcaaeWFH/XV7cxcf3n+MTx8/svbjpRzzVuZc4lH7qGcjJ/WV2Ev8S6zQ85stupL5hEccf0dbscm1ilY7zotqxz/7Fyj8IyAgQuCs8TuM4c55rRVfumRRvzhHDY3sotvJ1ucF51hlC9760R0HdSE0kYTwyfB5xRk6G1b3ns5l0J+5WIXjLiy+pwwAE5OBJD+TRDqwtKCLhPQu0ERQz6BnwmkkYgOUW7kYyUAgOJbkZn/0iJJO74LcIDF4kj6TcuDlPbpKq3IUA9uF+8qZ8hDcjjsS0B4da6IwMFw0uIi/jpWv9B1rM6kixZvcBYev0dgNrySWDn7qeuRtDnDwtkxZ1STiSs+gV8a6Wp4plwFtK6WGdNZMZn7iyOJSeTZcq8PM2wLlkaI62hwnTxfYYnV808mj1/7qnwuGC5i7Gy8PbaWBtcF6vYl3Hz/E7S0FH4m4ww7SVBdlTn4osypFtvl3A9xksthYNnwukEIL7LpgOzs8+yrzqpTEynMbGSSfKfPSlCLQu+ZbBXWt+JeFgPT8mP4rsgdfys6Bwv+NZ8rVogefwbbZpk932EF9j+xYP7IgV1bpnEiMHi2wfI5keEXBl6acoMRFneR7BMcD7Xh4iQl7LrLOvME90v+UC+3EJqACv9qwnfbjvNQCBpcsBH0T4kSkLTcUD6/43ldksmC76rUqCw3x4SzxUk/bGQmNsZkYgCi6DvnpiXd32MuJr7VYvhYcPV+VEhU5ep6N4FIrfXh8AcfZGOG8BPnZH8ivHjb5y0NduR2NcW78ef/IxHPYgwVySMN2Bn+ohPHqgh+S4AiWFD/SOMMPVnaB7CXxcFG3R38LF3FG2ZS1lMrCfI5HFiJfeEPm280Dm20MDHXZMOHdssi6vbuJ3c02NhR1w2YIfdqNyMToMoX9A71qIy5bi0YzpirXyifPy+XvSbPDTrUu/SqFYce5fWZ0VLUGz66BHTelrz/tWQgc2EQSjxksV9C48jA37FlYJA/jgTbTFpv+TrESn2doWHTIR/4jNhquvArCw1xaF47Xhhuk7V2cmqe61jK/VPp/y+8R5N6lGEj/wg7iL//EBQn0w75ng5TY8K2OBYOLoIoeGopIDmWyQY4RJa9dxI8UDRWfsA9Shl/G0pG4Ml70bfmY2+xnH/3/jB7e78A3Ze1blK6FvqUubvqa5xr35WPrWsU1KsUVjXGOLchYO+9LOZCrxYaFupvYFjLvWdRs2az5/7P3p0uuJMmCHqhlMDd3OICIOEsuVdX3VndzRDjCESH5/q/B4XCanMu71JKZZ40VAXg4UPN96oHMvOT/aooUcWDh7rbormpqZh5xevqbfDtmjY3srrehrbRa81dHlak2bbu2W1aYzWnOpFvdapvq+oz92r5GP86RPTJvtWZi3Co8IB2vDdup1Acf5TDhK9yin8ZiiEL7Gv02xsuDuEsBJ3KRFnWk7B2jbCcWEsYh2/pWw8RdGSkrbd1kVRzC2ex2LHh20dbr9J89tqWtCutShDNjq8JEqMithosYcb0Qjybj3OuCs4ePbIM2dRbwWCzQe4GXtzCwKtxBvMmlOBM+hiqPDV6lN0+KuQeE35BmRuX9qtToa4uutZST/qa8kUy+KbvHRtWBVc8NwwAAEABJREFUurSv+E1yPZ19xs/0rRU2IR8H6Le/mxTyZF0p2k4LcTpWGQjvBG+QbRU6quGGvfOfJ+GbzRZahqRLWqRV+R2xcWXRQ6s2aCLdk6toqwMJtX7l3zXxTdPcfMHulAMzQciPZQWtxskee6hV2paiHWZBnqsiRobwle4KvgH72xHrhbtz0d1GZFbjMpfqv+ZpykO+pFub7WoDSvwsy2d4kBd1rD27COiBb53yu79/yPik/67JC+zTqjDOCcN8InFgS+pb4BU+pH1VynI6jV7cBDL+2G7/CRvzXj1qS+rAxZB4laX2lnaN36jDrO9b+vaanCT7ROFfRZfwDS7h2Q9VektbiYp8paWHpzX+ZhmGMbTFVluYWxgvgo80zRnnsRSAKHV5cQNpZAHkvfAnaDpgh5M+yQqzgMmvcrbdOO1z6QqWj5aBdQTukXEunKmJNbawhh7tGwbST732reK7LH6Jqxv06zxQodM2gUmT+CwhkkQK8dw3eNxAZ89VOiZkrB8r7+yBjLpf6QayqAYAN27eGMulqb720WbEkTj5wfDsb248Z945Ew7O2IfXOewvDT0+0FV8DJqSzhNQSomutbDd0tNnwEd22K5v0TtnnImt0q1NtI6+6LsC58J78LnYv/UddK6oM8+FEO5e8VBfKc4dA4eX4mrgSptZFfy7hTiDD2xFBYd9BvUBXY6Vhr7VUD8D9qbdr6E1+7z223BNedcW0nB/+xAfP34OD7Ke98dY1jZncsMT99gU/JVSYwDOdnsdNxye/O7738XvOGj97vvvctH95t2SwxkPLLnBg9wqdjxjQ/o0kMI44lzZiBvqTnq1D3U95VtKE4daM7pBvxE5Z5aC5aFrHhFpIaYhY2BL0wnantmUecJXnevMxz5zKHlPXnZgLqjIcwPdXXOz6Jzz4gu5RKXekv56nPNN/9n8BmTC5QIN0ILtX3IC4SUfxIxVKeF44aoH9dT6IevMC5R9g8aA9uBzgklvC+NgIqtXpbDmsjaSJ2OY84wySVtlE1m7WpWC7ivDavgRhmu87pUHpIOeZuh9QWcHNp73eUjs2BlaJ/zdvw/l31w0D50OL+T85JcAa3UIbcON5oY9CDugzrHK9YHDFP+OkPH2iNy011Up4DrnAekZ+ZcCbcCy7TyfoMXtzhL+W+rmjLnCViYr+iZ/yJvbSNnBC+5Gvznf7j+iu8k4QFnWmQX+kZVmoS1QIAP7KMhuTV6xi931dVxfvwnzykWWY1R0oH87x9XaEgaQQAssvlQEhPL862+J+ht4giZp/rk/GZdyib/Tj+L627LOJKXAXfhbjiRGD3dfw0l5j4HoKCMTR4eiNHSDgKd/jtF47h5vc/NmwoklXAPfsHu/Y4KyGBg0fo2kEqiEo8JXpaDqEgeCyiMnJsJrtYZjDHTfffc9O6YjzvbqRBiZi1iTpoIzaNzYJ04y5w6pQenjl09xy4JwDzxxbK+27Fi+jW/YqXz39iauXQxCVw8saTUpOZLk+EaMz63VdNQ1wbtCS/CxjzzX2lhI38SaQEd1+HaPJxNelVvXtdxMuGLRKc9duzhChIFYeMrL3/394x//LV/n85VZ+S5RotHf4rPJjTjkwWLQ9ITsAb6eCBbrYYzvf/t9fEu55tSNCJcbdScCxWWccvR369/dvMdpr2IgqajdEtyckI4EholgM+eVRfjr9UhdypYFjrxdaJQuZXF3+zX+8qc/xo8//CV+/OkTdvIYh+MhbcDJweRHefla+v6JIIkNTQQYi0meRZ0fqD8wGe2xt8fHh5+DpX8s7eHukdOF2yzeuzEoTRfeVoU7gpSJk/CkrWBbyk890Zr0fPz0Kf/48Ycff0i7kAYDecX2LsG9Z/J3XEmbCuztSJlyk6rDBn5tC453YiuM916b00cm+Jiw/zMybEMXw7j+WZ8j9lJqSzudmaSVt/QZtB9YfH3l1MDfi1deLlR8Zfzz5y8pVxPCCZjC1fccI+7WKsnpEBv8Uj1LY4/92LYKrAn6am0E7RYmqH3fostSicUl0ZuIugB74WT1hCM5tiADr3aQTnF73ZPQWio4xKUd+NbDR06A1eMIHSbLPX6j7bpRIJyBk2fbXPSIdWaizFNO8BlXpP+GjanFL8dYoUNhp/0QF47YjXDG7ZYTpm3Ghg7epEm7lP4AcEVPv+jwnLY0IWv5sE1c3itPJ1rlrK1OaetnmzALDMrvK207NgZuOC3y1HS73YVwnokVX2+/pG2ZlJ7gp5T6M22XhExaemTVSBjV/zCsw/Haqf57d3+bbyspO9jBNqac6A9uHpJIlPqbGJClY4Wl3iVSXNab/Atf2QhTeSgLbVC7tE5/cEwu9khylKkT/hF7Ukc5hnvH7LFDaZmQmTbqVds03hwZ+8zp61dO+6wTtsWEQT+Sxuvrq1gWssbHQbSx+PE9snokIZySha6WqK2mDR7wl0fjGXr2bYF8RR5c+rq0BR/xGIM+/PhjfPjLX8ITNt8OcJNIHtSnNnUi8ROBtnMErjHBxafXJeE+0JzKzc1gF/1uLEqDvB6Rg3hvfWONEzk3KLJQvyoRBbq5MHYmNhzybTzlOSEvAGe7uk7eGCDd54zFjiKmAEe9/fb330cjKfePj2p/4q+1wmnEPTahTW92V2GSK2zhmDx3rYa+tWNucVNzNGYBp28tT+ffsyG/xUe6hFVC+ahrT1w/Myd++PCRWP0jc84HZPg17h++ksA+hDpXfsJ3QVQKsSMsgT9EzinP6Ec4lifmHmlWP0iTToFMznHkJPHu7j7/AwPjmXq6Y3EgjxM+hsIzuRZHq+ifkerPg4HPH7/Ej3/+S3z46UN8Je45pxrv+lJzPt2NW+LcmPcVOUBe+MFNEb1JMPpZVWJHBU1JP/rp0wdO2v+S5Y58QHnrFxZtQt+lc47XZuRHe5ZpNaYcbE9JLBVRkU2FdvFK+xHdC+vC75FYtSol1jvo3UDvOIRyPTFAvn7kZNiNuLO2CgMF/lYUr4mPOr/qXHoutGqrPos/+yF4aRafPqae9X1lBkOCWAr9hFWgWblp7x+RsXOi+ZFxZdxuM6YK15N3cww3zLrW0q5meHTz+UVbRg72c5xzjnHRN0u1++llSnvSVrRJ4/qaHMV7ZRZ8nL8LftT3LSpXRJU2oc0K175uinlV7vJobJIG+ddW9TltRht5+Nm+XnIxYyxYZFtC/STvnUSjVXTgs6JvtYYLd2qJu3MupGyTvsriMt+OI/ZLUzAc0kOeHYNI6T9bFcq1R04b9O0f85V258aBmG/Zjpu4urrOnPH66iZzWWUhniPziHHsBZtRZ45bYzNuPOjv5mfSJN/q1iI9LuLE2VVk2FUWZGN89/vfxe//4T/EP/zhH8LYYD8JLNDu3Lu8SXyFzGu42DyjS/NTaZQH+4rLq4tDrxbtVhszn3MeMEeRng7AtRZyixpuLhiXenhOHsh1xDnCe0U2wWciHh+IIdqpuMVZ0YFzsn6oTi3KZIXAe8YZJ0qpqZ+evr61KM3yJk3OFxd923+jHRMbtUvHrtC7PL2cziEO6fYZcvJb+KmMjfFpTw+PcXdL/Ppymzmn/2uq9iVdi+wj834PkpRxT+wVnvbur17aTx/RTgbmbWkN5KS/3z0A1xjEoWBrXfz2+9/G73//29he7bCJTWgjW+xtBw/ODZVxwhnxn812zNg3EO9rt8S3kHgN+dWmZ3wUdrCzt6x13kePvHy2aE+b3Zi0D6mbMcbtJoQtHnXi2mdNrFKHgk4bB7b+p9zkwd9m8F6Y0lZrC3WobMzdD+jYdu3L3OqeueyRuf0yFxtXlJExTflck/Opp4AZdbqUAGahtGiv8IOPcj5jszN8mgtoh+rHXx2zrcdedshPmcuD9B+Zc7Rb51Bx6Dc3b25ig4+VUnND9cCaRXo9WDPmOYcd8UfXcsZS+TGO6J+rUoiTVynj7XaHamvsD4/5GxbyeUC39pceGmMg/0/9olP5lT9Eij1jj+QCE/TN5I7OOcYDxx5cD5lnk4sJ000hx5kf+8bNd99/H+aj6Vu+pNFqDNiI8NWJfYOPstusx6gXOyhURv7Qal7jl1JCMvBlvyzcU0PPEvq0fir/xlrn9uenB3KfIzy8ZDmaq7G+c95wPnF+MYdyU9k8xrlRGzrBeMoT2drXWCKvZzaxQIZ4F5kYuxcqVxL8d1sWGfyt2f9V5FfpJh0qUsPUONYEtdpqUjWhSJ3RhzReFiw6msavElel6AMUWOFrPwu11FVKycRIA1uVXzpUDLajOAF6r2Nr1BdD0bANGl1tEZjyjGE53IIVYZRzvnkxQU/S3WoYFAacwQDgjrHjG8E7eWF80k9gOeOUAA13MDvGVejoEjBJMG0TPPuoszlxBZYrvwZAJxjvNXTrVyU5pUewL1OjthZOtjqpODT+x/snku8pk0rrBxbKKeOOjYKXmQXTAWcjOcFPpSWAtgQLKgDi5kVFDsrHNiczk/6ZoIJoonQlGsmMr52vmTx6aJAqR2dfeFdmgEp9CKeUfOLHmSaSeoKUQdvJW/5d/BqAH0i8/P3lWzaCHh/vk9YX+trHojy0B4PAEblJk/IBaC4oUmbIVB2dDez0MUE/n/8amWRBm5sNBhUDoQmEY0vRdpBnldBCFXSyeaG98nA53Ez6hT2j1yk3ZqZMAs7AtdBBEWlC3kYJ4ME8X8AswciGVUGGyE2alI9jlYFwbbdogwIq8RsvVqWuRyZb9d5IjEaSoda6bMsfJaLDvlYUbcFFkoFSWzwjD/3ukQ0x207QXBgkfkvwoA5R2mJX+OUIrrRLaBVnbZXkrFGUFT4LH0kcsOQBcOF4mOUrvxMLxplqFlP0lbaCjBOfta/jHLsqWBFlQn8HktgDE5/1JoLi1nflQX70k4EJSvur8Crd6kX+XtA52osKnh4eWmvcV7BBKbAn7Mm+FulwA2ltP2xZ2pWLeB3g2IENFifd2lbwBgxoPgHHdmkqVHsv3gPJyoHJVp+HlZDXWhAsRZgXnda+5qJzHLfRoG9VWFgAU75n/QwrmtGXY1alhnBAS20sn1JSz9rAIO3YgrzM2KUwkgZ6KzfHTdiqbcIrwFNm2ogMLTRFWNdDiwlh8FHO9s/C8+UrHvv6rAxfkLewhWNf/dWxGMCv4ubiJ9ZBVtb7+rD+ekyZ7Wk6pyw6eBP2qpSMccbNWhs218Kkc1UKzWgYOZ2REQNlI+SrwxakzzppWex+5kRyWhZy6gaBOD/Yz/F7Ys7j/bJh4RiQquRM5E70BVlu2No2vdqO1Y5VzsYjn9WXG00mJ9bb7lhpsc06eZ3RkdcjcrNd/rwK/wX4R9qNcz5Lo7Luk69qN8Cdk54T/FuhffV9Y8E05hzjODpF4Z9+Ioyf4XVdykqdKRsAwatVJVrXkG8NBMlIIZe0Ud9ocq6r2IadjcMmtcbvPZuKj09P8URMub+/YwPoNkyiZxJg1eQGsfNi6mVVgB2Id7lKn7RqA5ZFjnhyNmLPS9EAABAASURBVP9GAmDjzFw15UGO8tO/xa8MHSs9dhQWwzCtc44RngsoNxiMd54mmxw+kwQfkbFjlGvXt+g5qc/5+5X/RWZARr7iKDDSag3nWQVzIC7Jt2Wmj3XBx74pZ6hodRXCgRqe+Gk/WMu+EMqXEcFjQWeUZlwdFD2+ga9wou0iVPrdGHWRlD7FotNRS4n8TNjRnkWw/U/6Q9aKbMErTTOxxWKtzbRksu48KtwV/MknBEEveQkGbQyTJ/tLmO0XunM8fWzTfoWtXCZk47399GPHCEef0N69t64Dn8Nnf9gZwi64bF8T2120eq9PuKGhb2lL5lvGXWVguyD0ryQcgny2GDNLqdhbDf29EkOWsrxJ8IKs7MeQzB3OPisn5HkgTswuImiURmWYoudZOt345hYjCVyIuY0HcTTisPOJeLTJE/UYpN+o8Lze7UIeLnSbL61KjZa0LXQKR5nWjucCFNrtL6jwGTg9Md9DkWEzhvG6xzflVRmom6QZmzvBoLJy/MxGmjYyw2PWA0sZCtf2VSx5z4lxnJ6GdKx982qzi93uOsTVtZbzTldbOGdaengu0ChccSesWsK45L0l/KBjL+JWhupsRsYz9Ggb1tsOx7DJT/iswum472oojx784mx1kc2ZvG4WBjRnPINfhe39kTiqHvWPGRwJewWsUrwlvkMQ9xt4NJ9dFfhHgOpam/N6foWXAy4/GLbggFva+aYd2FyBYX6cGGjQ3vXdSyzaswA3H52Y82Zodoyy61/5M/e27sRYaZ5/7hM/y924AheQwDwAX+Jo5Cb+Ta2bm2s2fW7Y/NlycDSGPtS1xd4ZIOioyFQ5aofKtECzDbk5IT5wn5DDiasbOHAZ5llr4qT9ki5sSaalpfWVuaeFetFvtc2utbh85E+cFZ1ZJ73aoYdl/pqm8cd66bDPgG0P+L/+q/wLja8kQhVYoUv92iYti37JM6nvWos1azLHRsG6i3ZShYBN4We0i6NLWtA3/GrvL/i+Nmg81Ga8P5P/AwHfBEZXo66QOjABBmju/QlhwlOW1siLv+Hg+BnY0mfsu2wESatx5AStGW8AVoQBnbX9Qt/iGzMqQ/r2lXPtjmtrjQPaEZkP2ESDL4BQr0wcp1x4lHTGK68555QlLzzGgfg24xtAZnxFXkO4eeUcr9xdkzjXrdGDdqKspHGGH8cAMfKDLNQ/5OejyMRtEXmBp662kN6KvOkehX+ta8iSDVjgKSdlo1xe2PRRfv4B+Yn46waa5chaYIEJGpB5f6FlBTwFgIjIE2YKcyfzu8+FxLww5EyM4PJ/f5GA8uDyN/yC0QmIWTjKqoYBrhCANIhWaxical/DQGRdBtCCmTCuYeiDiy8mGNs0MJ3JRO7rly+cOFK4ehp4wGDOaN1EbrPZhq9R65TXNzfxzftvw1NkYXjS6BsQnz5+ytO8Un4TixGXMFD7ZlLCIiCUUjDegV3tLTvqV3H5XdzxdUfYxchMIDTh9RRO2PIK6QgYb4WeM0a+OAzPeiV18rEUFsY+U2/CuuCdNGloAjfygYTcYBDHAzvf8i3/R5xCfuR1zSJ9TcAcWMCOLCjdHXZn9+2b9/HNN9/Gd99+H7vdNlbAOyKnexY8t7d3bBIdclGl46+B4dtPnoaYaP2FU9N/+ef/PX74479xsrNfEiQDIsx1OLU8ZRDndNbkbO+VokOf4KkDlzv/O3apt5RxvArx9OjSdnfQ9/sndrkfwoXDPbypRxNZgyYCjIqdqIP/U1FCiNP6Ch7txKDlvUmL9mWb16DvfD5Fa13In32VvbaibAfktoG+3ZaASsBbleoQ0YftpYNhngxM0uam0QEZFvrd3LyJ7zlx+Yd//Id4+/ZtDIw/wfszybi2pFw8nfDZAKfMpEs6K7atrdZumZwXedynTkCXsG6ubnIyv+L0SdiOkdZFji16Nht36G0Eb201DNq2uTGnLUi5ZU2f3fVV6AuNMRf5djCYbcB3nDrTPvQxJ2mao+vBg13lBEGyuWFyNQGvtWG1kQFXu3cX39MqYVd0YlGQ2sPT/pD9AmLkYzdu06cGaKkgkW71oIyVlTDUnX9rwg0odRp8cjOOawf8Hp771nhCqsjcMcr4wALkgH5coMrHr8sxk65ziNOiLiypaIgzGdcuBCr9yuYaHbwhhli20N2wX2k7wz2k59AzA5x8lwXsLNuhnLfa1bjlhGxInPZZ/HziRHufm5vS7aSt3WibW2PLsI1al7/fJS/6+93tY/7u9wO+68L7iP+btIjMccpvBJdXaazQ6UncNfBq08YCmC2GoU9aZmTmqcqehFS5wULGAu3Re/WmvUuvMhKWtO3gaY3s1YGycqHvtZSKjzUWs0zsJKXypZxKFNwNCc1/Bew5Krpz/Ah9xt3UCbyoD+3CE3JjVas1F1ZHFuza1cPX29CfTFLl177X1zchf9puq4stKEfpHcaRBHhLzNmS5LT8eyvSNEGbuExotelhg25ai9o6kuYx+/t3G5w74tcflZ3PZ3ReUlZ9q8mP+GxSZupGeS4yKbQ3/HQgWWvIZ9BY0fueuecxT/mS3oqUSvz84YlxyBOeGvNf5QrSHHsmBjtGPg7YuYOMa14/ff6Uv/biposnyRZps3hS78L0yGbN4WFPnJmg47UQr7SFAyduHs4418iHybB4N7td9Ph97SqLpjnfunJjwkVMY+ExrvvosauZhdjt7eekwdj27t378I/wrocRK4AreJSWim6lRR0N2FLflE2LJQ4MKadGnX1n9HWRpXXjdky9brFrxwrLdu3oCfqfHvdsRj3C2xJzbB+HTcrTfsrMWJv8Ib8T87MJeQdNFunSNqT/hURSXSL46ImB2uY74vxb4v4NC62bq+v8Gz3GBumSvoIu9b+kj5Nv8QfcEy5U0f+prEqJ2tA1ByobbFGejYMzdBkvpFkfNAb49xo+kLd88U0mTsClb1UK8rgK54jg45x8KS6w9J1P+b+73CMT/27QGfkq6xYFWnMhgIzF66aDV4u+WRt6QT9r9KfP9tx3tcUKfpIuEvbUD8wN9LlCJpaBfsrN+dw3gqT9TJ9VKamH9BP8Wnnpxz0wCUfx9HQIT6Yvukk5QFviIIRIV9JQavZdDkzOxJfIj7H+9u4R+9xjg7Nqw3xrVOCDPlxsQjrxeMyYIDxpkF5tz/senmutqKwwrkNWa64tn+PnzxLThHeEPmkvpcWmET+Qw7jZ5t8AXCOHzjHS7jVLIRUuIW7fInShow126MK4d727YnE3ROqGwzrfclbf+SYYB2LGZGV7Ei9MAZqfsJpEQGat4dyzxvbEoey0B0/HP376EL6xp69LihsGvgUinT4/s2krrs/YlxulxoO7Tx/j7svnuLu7A0lkHulb4W4K1x45MVA9cSEmDtnHP1j9wiITapBdjb625HlFpxN5tQQX7pVzrT19GqXmWO3qUlTsTP+JzVAX1dYv4wq4WngwNBB3WutQayE2nVP32tAD85p+A5qUtbJQzsoiiwtgZCY90/EISeekQVqlS9/TDj/nW94f4uOPvuHImgH78q0e32wuALdvRXeWVlu4JhBG33tfoYtOKokLSHgu4ZgBO3HeGjZjKEdjUB6A3t0nDxP0VWxxR5wzd9vstlEb8zhAtHOcMOcq/57PO9Y3v/vdP4R/ey74zNjGGtvbjNsQ/pH59Y9/+nPc3t6Th7kZoM9QQOp8oh2bL/mGhfnfkfHmf/RABfzk2b/hJ99PB/yL2GMeYt7n21K+6VRSBg1/qeHcaf7pG03KQltC1LGGV/VwJK4+3D+G8cGN1K7WkF5L11reX7+5CmOtb5/ukMEGn3Ke++ab9+F6zpjbKW/GllJD3x3IJxEPdjCHV9dilfYKbaVE2kEPfIv1weckYVz9wimXEq02+iJrbG+JVcwlxjrkpX7NG3bkzNIlrwwKberugRyNWOuGhviFU4GlPvbI7A7527agLOCghLEkUufaGwIPaRuxjytyrRvwbDnkHVovmty0zxsZYqx49IulRMJ0vEX8pVS6Lzh+7hMlki708PX2Nm61OeZO2zvkJW5tp7HhJxygsoE0h7HqgXWab0jNzE89fauypQQfx2vq6lg4PfowtnrtWqNHqiVjgX1+rkAgfGHlHK49D8zL+q8H9eLRD66vbsK/bWtOs0E2Fbn2FNsauaTFuloavFXKihhfo1Tvf5OoYHu5/i1//l8MF27wt6ZoFQpexGdUXLjRibq2KEqjyeDOZCdlXVNh1dtU4A4naAQzDSb7EowmJhedymeB25YDRIQFnuzDxoxOqWHZ5uJu5sFxTgwHYNhdA63Q4v0LDu9kJryK4Xi1PmnGyK3LxIiKbAOwE0XukgNb8xaPfNKUX9jNq44tXQZWky7xSD+golX4paPt0iCNtl2KiYKBOU8OWODqiMpAmI6XllJqLr7WON0Wma3TSbqcKBvJq32EP8OjcCXKOnl3LKoJnaVHFtIvfOUkf528A997F+EneOUregpOy8MJmcubY9H4EohKCWW2KjAHAnk+MrGJP3FzSipuhi9waLN+HNcsxjYxJA81A4bOPWAHbghoD8Ltak0b8epzCfEEC9wa9hkJnONWWOt8FnZXasinfDtp9K1GBQ4Ea0rx60/SxYJLen8pTqBz0pvwkNfAxLaGtp57x6g/J2kDusmvsrRvI1BJU+ITEZ2Fa1utDRKgrRRbkoceXbog6VqDtqU+G/mhrNUDDTxhedg9AMJJ71IXwmKYOLRL+5dSc7JMGmi3Tr1kH+iZCezCnrET+cg2dOt99kGPIlTP9tMu5dFyx+TghCk/S4ll4mDjxXr7uwGs7E3elIdlQM9r5HcGZ8oKBAN112y8rLmKV1sUhjy5OKsdslrBHH2lhUt+vddOX5jchHUA95RlSp3l4h9c0uAAYdv3SJ8jMWHh92x+FcrICd4ivg47cbwikBfpdbyy9TllhKykyjih7mqrCSfpYmAFhslSyhd5F3QgHT5XbGDDxkXtl3gQAuJHKTzTSfj2Yxi8qPPFDmla/KC1xd+5tirelrpuwG2ti/QFYoP2L6z94ZmNAJJfdJ4AI8KYaeJvjLFPyru20BZ74C70V6ohDkJM4OSh1Zq4ayNxol65wC79Im25sNGuf2YpJfs67vIGoAuwAb2sWQhXYEEKDPITu1Yn6kYbUM4XWlcBtBLgKKBCwshemsU9tEYiOSb/4rnUF0AygK93ji9h30Z/+6Xi6QNa8OfPjD+rsvSFtdwMX2iaSagPSY40i3eCBuHU2oACXQyw7xkKO2AIUbsUu2McLF8TsU/e7Adx0bWatKs7//7YC/bsr+Q4Nm0AX9H+AAvJ4GH+fGRzcCZ5AnFUZKjddl4p6k+cbu7os+JdimyCFTpPlPQdeFBeOK+NFL60Gftt54mhs2QmjSPxervZRGUzaNaWQNQjz/VmCGlwAeCvKrjImOEz+0C4vrSCNu0xS8GuwiIGY8c5tMMDvjlN2qnSKz/rQz6l04Q4lkYcAAAQAElEQVTRhfEjSbZXn5WT+lAX0tJqDfE5xno4hgfmLuQmX0cSfPUkvBO8svuYej4ii4kFqBRdZLoeB2xrKQM8Dusx7TljGTHe2Na1lnTCJiihG5lIi/pYwWe82sKJDqITPusLRD5jU3O8ZCw6RwNOpUiXvKljr9qZ5QR96tZFCaDY+DhQpixu4DkP/SwP+kJGlFoyXrSKTCi4Ucri5zwGcoOP9K5KCfm2+MxjLLSeWWidEdNSulbZuBhZlI4pG/uab03ozWsBSQWXsds26ehbTf58BihfEZ+hBQwIRT1RyZfRIrbQJfWTtYEYS8JQ9lSl/OIVVynw14GD/MecM+ExXjmd8J8Zedh3Rb++ttRh5dpRmgVdjsTjHvnXalyL5DmkIwoynnNBJi8ddYU+KB1/jOj7RlwZ6VpEB5rlDc+nhzvGTflsQ8ocWqTd+aInBjpH+iy92uSkz0CrzykcGpONVxm5Kf6zTKCjqy3k177624nxwkhdsEmLdNF/CXHVrgZE0vXMQeP0y9sBIBC39vPkpiqL28PzxEY6DeCFBMGkjyhHi7bsmPQ9OtRWo28t9bP4nrpdCkhBW6IiM/UvSGPLC3ZvPDwT74SlfXuVDxeH4kk5ROTYy7zRAUeCbJ+MF2x60CVxt9qgAz7R2QlZ55s9+H32J14Zn2bka39pSVjJ5pz2NM8vXE+UOXVn/HTeuoxZaJcvNh5OlBzLMw4trerGK+hD35NncYgraYCWmfWK8PQVlAEphcL3ciklygp79lpfK0Hs/Euv2Gy2sWOjxHtxFfpc7GhClsYM5StOy6WfOI/IS57UmzHF8baL5dLXtiO68TlhQ4d9pLV2JYzzXgMmzYds0wYr+ofyKPZZryPtjUZxWMzHG32UibCF51Vf0KdzfJGSwGa1pyEG/Rmdgkp3C8dWni3y6EbajF5BQzvYX8d7EbZFOk/ITxq8t46ekVdsyStqhBz0iM380pfepSa/F/kK44iMlc+k3QHXWLAehrAwAts5E9en9DF1DuCMJS/AfmHsAR041wlL3LXV9M81a4sNOZtxaGCeba1nHsOWIe6IPiwzMHhM2iu0t9bC0qVMCmKwcOFbyMOUk7JVj+KbgPPMIZC2IN094ytwCO6QKeRz2Le2Ch9z/qcqJ/2lLHCF8bNvUg/7Cy3Iqeuw2a5B8y99j/TR3h2nDiu4hK/8kTZywe+gKeMAwFal4L8tevSuPLSJVRGeJcI1j7bXASdhZRvM+pV8kAjbx7/3skjsbyqF02LvzHan0wuqCBKEFq2vodINPC4cnWg0iNYaymayhUaVueNERCcqGBO2kAaog2jAnnq9eXsT129uYsRRCtyZZHpS5psyWW6/cHK+vCnkItWFWWNRadI/jttwZ9GEbRUlg0WHEelwGyZ+TCsneBOoA46toxxwVMuR58WIIwPT9dUWvji1T8Od8R2cBh50KOnlNmmXTzcGnKTkVx430NHXZhcczknmwGndUo7C02EIaDqHNM3cS4tt7t7nhEYdko7aNSaCbTrc08NDuGvvBps79cpGWgwmV1e7PDm0v/CUje1ncDVouWbn+e3b9/nX2K+vb8JNJOnVKX275cxEp9NlQfCrUkLYFm4CYYYfg4o8P3J6dcvp8O2XL/B4jjXyfXPzNm44Td1ebcLFX60trsD7zbff5u7/9dUNttAAV0J9XF9fhaewXrUJ6VSfiRNki3wiFpmO4SnBN2+/jW/ffxMNu5I/1EyiOnBCNwJzC2xsjQCqPl+Q9Ukjy6ARqS9lbAJitXAtoMq2R06ZngicTjjKJnXNxOv9gYXYIwsSizJYY3PK9B0y7aFlkeMhd7x7kr6l7W2oG+HLi4HNewSWdpg6B67B2lO2vfg5SRXXZKIN/S5m1I+8LnIpnKo+4gO3cctuv/q94uRa+Qnbk4nbL1/DEx31hJv6JQhPnEoc8n8Q+MIJgX9344Grb2H4loCTlf3FfWAj4TF/BeSBBPIg2ECwXJekV7otBn6TVRpCWSmHNYspdWsip9wmdFGr+tnG9fXb0O6OTJCenIhLnqTdq3B+TjZqTb231oHapHtGR8uEq/yF7ZieTbXNbsRXm8NzUlaO6ukRGxXH/OpLjnGsmyLK1WRL07DugKy1DX3rTILtRG7ycU7pAbq8Fi4XODbtmMyvSdQqdlJLwS4H6F7k1LUaG+MYRnpWDqWmPWjH2oc23OjTYz8MxSzOyeMELeLAA0Mf6pBFKTVd0HrHjeC8vnqLTK+i0q4dmMQ61nH2U5+eyvkHGJWDLDh2jcxM8NIecQT7yktEAUeJrjXkiUyZoI0nwUcZWZT5mIlLW/TieHiz3vL4+IQOXmKDXNaMP5E0O076ViWSVvlZlQq/i09Kp7T7dp106ktH4rEbJAf8w2fH5BwDEPUyYUOQFRVaCzfq80gsF5f+Z8LpON8ieXjYhz5tMr6ib0HY6mpVtKszmxJT3GMrt8wtX/CdGf3/bJPniAFf38IPQ8NNexftxomTQpN/ivy+e/cWns5xB6z9/jl9R9mKr9XGvLLITPh74szehRhX6XRStZ+2qhyEb736tCg/0am/rmHr0KXc/BsKtmsDPfXqdk38GSjK7FLfYyOFIpzD00M8PdzHExtMys6+wq2tRsM2xnGI7dWG+WSHva6xhSGUvfj93xl/+OEv8cc//THuiD/S+QwP6kr5nrAFebavviM/E3OQvCxx5Sn8leb7+4fY75/YsNzn3386YvPq2rpH2u5v7+i39Jmml5Sr8nGBUeGj1hbmDNJukX55caH5DD3mIHd3t3FLjNuz2PXV87O0QYs0axfi9LRbvWYRAD6AWUTBPvvWwpN6ZSJPL4ydsA3vS5T0E/G2WtNvIJIFwcxcv4/8G23KGFoOxPT9/oBvz7EZt7HEi0b3M/wfs17UE/a7x971S3GfEOLhVS7KxhitjMMPA5SHt1kgumst50LnUG3jMkaa1YN021e9gNxbMIS/HcQjtdhx9uEK+CjENOPEQAxzfl/k3IXy72irXc35XD+3XZ24qDWOVNrTD/Edx5Wiv5NDcZW3NXYmn+YxxuOsG4e0Nd+c8W+E9WzYCGe3HcM6abHfhs1JYUuH9qy+jR/6pnZGyIH2FklPV8MY0aBjQ47igmNgg8+4ZswQt/LSrlJO2MiqVFhAAviY+ZhvMkl/z2Y2DcitkI/VjCk//vlPOaeuSkkbKEHsZ755AU5Q9+90FEEMqMnjiH8O0KRsWq10JRYhd2masTNL6qKAcUUBlrqXRuuNX+OwTv+UrwZt6iP4aKcvxEfnt1ZrOBf3rSZuwOUmj/En54bPX+IOP8k35Z8PbFTOaY+Tdoftik8jUZbG1DWyc+FWkJFyNhYbu1alJA/BR/qkX/vT9rXFjA/yhWxmfEjfc6PGtiOxXvtkaPTYxRo9NWx5VZAJchSebRVeNshNftVhx7P1J2AufZA9m7vp2/AiDUs98qNvqw15jbHlIPHqahfKPhCIsvh6+5X8aB8TNB7xQ+kyR9EfjXnm3dPhwIbRnLmbeNWtMLUv4Zi3O9cYXxxvH+ldQ3Ntr4ttY/4TeNigzvHMkdq2fdWDb2t9/vQltINFn8hABWCL1pkHKm9pH7CfDT7TARtRpQ97uCwPyTu8UClpqRv79fZFFspf3e3II968IY94c4OPjeGG7hp618Au6Fg48uMhkjT2fc1c3/ZVa1GQaQe8xv3AuI2xAp7kTdkfoWHGroOP+NxQEZ5znDJV1vIlnhdsVpsSnmVVCrF0ynxXPz1zeAuY/L6CjFjlIz+W+DVjL4FOO+KPMPQTaUEAfEv6QK11GYZMpVG6xJ/X3LzDB7gGH+fMCm9reHIu2G226U/Wn89/VbxZJmjX1vfEeq/agnxbzhC7gijpEPcALNe471wvvX0bxrkTfR7J/x9ZY0hLof/PMsUf7OPYgk4QS8BM+HyZA/UJ55aRvuLTbo0DsBDS6lV71i6RFDhb+AaOc1uaF/hP6Erb0fftd/FZ7U3aCXCAkTIvhR9BrJjiiTn2AbtWf6sowB6i9S06Simvso5CfwsXvq5thWns9UpVrlGM38uaooT811ZtQsYnfO/IlQ3ZrPnlx2X8LzV/P3e/SPRvznNJJ1L4te+jMln3BICC4yUpUJZtXUtF9jid9Ud2xs86KVZXqTNojOM2dgQiA6G/ktITVFaFwIdRHp2ICMgFQxow7kZbicUohL8mUBmwevCv6INP5/9UowHrADqWhp2BETgTjmofx7ZWo7WFvoBeHefEZOIY24OPCYZ1WB5PQbcSti2FKsbxM7/WrWqN+gpXedgww69ObYFtqxJOrS2GsY/k6ZVf+0iHMvJq57JakqeLA5sIOmkekU2hQ4N35bfZjTgf/HQUaLDPFyZ3YVbo6ltLvE6QBnT5tIhHeeUroExOnjReArd0ZB8Cov28ByVf5bCKgr6tVz46vYHoGl2qU+kSZ+tquLteVgzjq5wGTlrVnfcGmDOCsQR9rFuV8rOcu9pC2Abhtm4kCYPdCBhznmAZTOjMdxkDk5BzZiE6k2CzwCCpVlbi6aC3qzVaq5kADNhPQy7BZzq8sMDb54SjPByj/qWnMsZy4dfk5YkEyX5PJPfeu+lmyXGLkSVNi3zAzuyWPMKbsKShANfSKnaD/RboEF+rXVjvveOVu2Pc6LTO0ipjoL2vjVHAJ4CDMKpvYtXKtaasevoI6yIXeXrBJk0QtQ0nPu/FsxTsvCjLClCD/JxJj/0SET/sZ7CWb5PvXGDhr7U2NMkY7kupYfIp3UAkgE/hqeMBfSx4kQb9tLGElzZGgKdO/hx3mSCgJpR9RX9ZD39FYYEt/TMCnbYQv3gdV0uLBj32X5XsnBt04jY2MIT2KmnYC3iBFXRTVl3iaYiTCjoqM/l17EUO0mhR1U6ak7EF2meK/BSACQsgiaMCs6vopa+hHafPjlvuh7CfcBw7occ8SRbOK02AAgYQuxJda2Eyrk/U2qKnVOoatjz4Cj1xWFgmtns2ZPZsRjh+oH5NEZdJlwmYG48vxJHwU0QBjuJNsOltZSDTQqmCQF4t3OzQzy9+Y2wVX7x+HG7yqrzuvn5hgfRIIncA3pkcooT4lUUp4jjjp1O260tHaDH2LPKcEqf9FYM0mwAfkbOo5NmEx5irflysudFjm7YifV1Fv/idOui5d4xyayyY1IEysV+OgSDvtR37W2cRRo98HastqfNWGwu5lnKxj/6Z9DnHHI7pL9YXfqz8AexkhmdlpX1cSqFNeNJSuVcOdGOxsl3g46vPLJLk3fqkjxvBei9NSTc0ZpwtlVZcl3HKBYlHlV6KDUcWR4vOpSRIikvyom0Iy9KYU5TtFbFc+sT9wIaPv7pygD8cJtSLfZWVfaRFXVjXKWvweS9tA7Y5svAa2DwcmcdH7lvrwjHSpCy8ViYJ60f6bbeb3IRysbZlA27DOPV6xhiEv8aWd9ZT1sC3Tv80AXcTaU8ybWw6suDUrxyX7STaxullmRNPWgAAEABJREFUY2iZH5S5Rfs5PE8Zq5SdNC3y42ehoER/cpFtmslT+Kk85GEpwSL7THJsTAlk/6oP/NmuyspSiQfy6tutA/QLd8L+teNnaNB/LM73E3Y1k5s4boRv46r39pdPf4VP+oW/KsWLJEJjSRmrh67gw7Q5jga+tKGnHrtRfuYPylCreMF2lJX8BB/9Rflvx2UBxGBYPuccvOwgRfqxduI4IkksftYyJxGnsCwn5OBVf5Fm+9dOGRXgTbn4zT7oGdRB0MjL4XiIJ2z38Pyc/YQRcLkqSA5ZiiOfqZPfsmLRzaLRfpc2QaYdQIMLHItjEBIsAUdYFOckfU47cZP1CN7zmZEKhyJMab9no3Ji0afExakstWnbj+jMPMFDFm2p1RYW+3WthVeQShK2MsHTzAbMcnW8clG/bkD5K18+l1JDv+sZP27RBbYg/SnL533kQpn5Y8ZWUNAy/7/2UYiOFUbiRQbCPxJPXyjZXuCEr/gnbJEuIZ0rGmE73NB3gWY7VYCBnlIj+zBWOdsmfq+OX64zfaGUPva1H0+QqJ/gb8Q3Y//S17o5Ttig/exvEd+SS5/DgyLIxDT4CcwTiCbs4wWaZ/iX9uMrTOtAhIprmD85f2XcwJY3+J3xqZTfQF8JoIWfpAM4J0rGDmiRf9ukqcPe+tqQL6VVxi0j/enYiZhjbuQmm+WRzfbDJe9B43CQP4Wnz3k9ogPtxPxiZrx9klbotN1YYJ7lPPTt99/F9c1NDOsxbUqa7PNrGlPX0AlxiloRZHn9kfz2fSP2D/ioawx8GBmqhwk5Ks8jNBtPtXVty6m0Z+40f7r9+jVcR3jfM1+4QSIdM7I6vMr+zL36EKb10lhKwDsxEh4z1oFDGI5VFrUiTzr5rG4sDpix6ZM3AKGZn8tXOaF+2OKOmxXVjrWsCrAQwIpCNT9L2syJB3HKkzRcrkfo1u8v/qC/0pW8cWZOmPM/MSjANP46hw34lvRmH3BLnnilWVvzvgT/Cj1QTh4w2o9H46MbZq3VpIleIV9LKczLNUvq0cpAbjm2YMuU2qIxtr7KS5z+KpvzyQLLn6l6yDrHYlvnxCHu9WaMnjhSXm2EHgGG17KMW2BX6mhB+ZmXIjzZWdrYdIUmbVa7V6bq2nnAuDcTA11bFGRWW4VuYNHfOe2ysSpdwqM6Y6D2YjxTdsuchW1CgXX2Sa4cEPmDlojVapXXv7cfv0jgb8Y5gsYY+UZZrTDQntJizSaQO5u5MGEXv68tWl/TwHoChqdIkri8mbDHWSP61kKD9bTn+s0Np2O7aOt1ADgXC2kIBmDKhiD47TffxtKPia+NBHMKRjz0Y9TasNDIPwy6Z2G+J8k7EFgMZJdn6+b5EBqWzrIeRxYzFK49xhl8FpwkIeA8U04EHQ17cQ46lIhVKbHCabpao76Wi5NW2oTfs1GxYafXPhKWMAgA2mwpNXQ6A8QWvn4dRE5YuIVLOMl5BSsJwsxmxiGLwVje3GWGmeiRt5tnu3GXelgTlHa7K8ZM8enDx1xcCcPi2B9+/Ev4u/zCXhUYokEZffr0MW5JaNyFNug74SzymNMxdW66phMPTJxbEhDplzfh2uaiStzSs+Z0QlnYbuAzyAqvrEqs15uofZ9wDcBHAq/yNpm0fZFrY3KrURvlImdkJx5iEDZ0JtGeQzk4Vjyxiij8s4+T8GMugPd5Gq+sGhOm8k7dj4vu5aWiT4PY4fXtl0dP8VlASK+wHCO/I3yL58uXz/Hpk+UnZPY1PNFWdvfKj8nehNzEw/H2F7ZXYSlxg/Q4bmONrtbYiRO9CXZjIhXXCG22mRiXVx31rcWa+g1jdoy9JgHwXnbVjYFXm7q6usKXxuzrm3QjNK8Z2yNDYV3KioHeSxPCzIvPra2isZGw3a6jMkY7ELYl+FhnP3lTTl9ZGD4+3qYuy6qmPtRnDy8b6OxqY/Kcwjf5PJmfmBSUhTCk279VoG1478JD3dq2FPQJ/9434CibNfbeD1V1Jtz90yO2PqcfKLPNOMD/Ft+mgN8kr8KHOI/4tHxIuzB75OIVLHxL2rYyb+hkAI849V/7X36n3uTAMfq8k9sRfjz5uRRjzpkpF/FCI1KW/o6Jr1iEFrmJk38L4BobgN4lTtCGU4rLIq0pD+qCjzjlo3UtGnR3wF2VErVVNgvGuPFvdlwRR9F38Nn/bPvHqLWlPPxbasJ5JkbeY6f393exJ05Kr/UWSRf/TIKm3XZtwWdbz72nYJvNNu3LOvvqf6CEroHSextuNP/w4w/x+fZzGF/sZ/+KLiwIB7M7LwvH6Uhse+b+gP1MyxX80i2vJh4m1C7GtB/hrNGPcUZY6tYY5Ca5+rXdhHRAj6Ur0foaw2YMfc05Ku1k4OBhp42MzCUtBuTmZoO+CWF8kQqyF5a61oeGcYhxy5gtsQMZKI8SAe2H/BsIxo8JuhkJeyVKpRR7UAMs6fQpYVIv7RbhmAx2tSX/rdTwjSJ9F/DhRoZ/6yPHr4QQzLs13/jYEA/WFMd0wOSrIeEbB8rE8HNUZC5fhcaJWEtl1nmlcyincTMAU3qDtoIPDTnf2uf262389OFH5pOfeDwjgw2HNshBvNhE/1pMLH27wg2DRdYjNI45z7/hxNM3OL95/018++03cXV1E9ItbdLlVf++Ia75dyG+++3v4rvffh/vv3n/85ui9jmzqPAqPxt0kPZIXFdHxpDD/hiL7T9n3Ld/gWq/2uCeDVHnBf8HRd/8eiTOX4oLfuWsvLUnF0FO2/LU1xYXfSIlwS02QkzRPtWNlQVkfHH/EtrugF1JG+rPOCUN3lfgjcSnHcXNF5+l1dPUB3zzwCLMvgc23KbpBTWdgVdjZ8zA9oW5Z776cvs1fHPt8f4hYzCI0R9zJjpRRj19e+5ro4445PxqnK6rGuprsxnj+uYq3r55F9qBfGjDC/9T8uh4+xmzeuBRGSbkJvr2PWLzyk7/9F459LVljlf7ii+44DvDv749kZNM5GrcE3vUWakFkOd4JC4lnIfH3AxRTuZB6uHu9j6+fvkS2uL+YQ+sM3CRMfJdtxEfHpLvtKWuQUIJ566XSQ0qPmINhwzTcY7n45Q+O7HonkFSSg3n3lqJ0VHyEHFPDnmPTG+Z090od8OcrgIK452LmP3DU0wcHBkzG/xq813COHMy/hi+aXuPLl/AY1vft3B+kcZVWXiekZ0L5j0bSQfmEnWuDpb6I7nFXahjcbbWUqbmMca+nmdt7xm5+QbJMzSrD/sGfKhPfVF4pzmiKy2kc2BursgcEpCTXyyah1WpOQdaIx1exSEs8yx5fiZ+LG2FeFGTntp+GXdGGGd8NIDHNxAYBfjIRVhrYsYaG+oZY7sbA8b0PTxoc0dswqs4KmNag2aKPDgHP8Oj/KpV210kYjzx9LhPfwcT+jmnfvXjPfAmfBRxRA9ucyLnBv1IGboG2bLRLV2ttuSpQliB6vym0pVA0FYo8Eq/Ro6vbPUhebV0rSE/7A58t8ytf/rhL/m/C/q3vpwbgo/2of4nbNH5laow71VO+kEF9hF78Y2XN9c34d9osr91B2xkTQ74u3/8Q7whjq6xfWOT7cIp/Kjq8FVuwio8oxI21OaMD+Ysyqh77eNYWfTXfvQ97eiWg2N9eX94ZO4hjoL3mSJNymh6OsQP//qn8G8qHZBva5X5YhRNOO8Lx7ce1Zm279++OiGTis11FRmBW78XpjzNrLN6ZKcsL/4hXcbF6+srRUs8mFGzWofJkFPKiXuIV47iUobU8KUNHTrQEXYLx1zqsE9t4hlbNme4XPfwIj8H6pWRNjETP+Tn4Q5ZcEC+KoV5a5nTMr+F7pIyLlHhq+Fbm+2Y+VZfW64VbZfHJ2xX+RhLAhJ7+lZjQq0x4BOOLaVCdg1h5X1c4sTCv3yWsrTX0ui7tPfA2e2uUw8NWOpXGYYfhOA4b62zrfXrUN6tic8WJARN2n6HnnrqG7zZ1zHGFNdqyppFcHRdi1bRJfJgJKI/k7dN5HrEPWP17RcO0/fE6Tkq8IY6cK25tneOfaDPA2uHCVuHiSRAGo8575m3AJVx4i5nwOffnfxVHSMgl5/L137L3d/Pz1/z/zfi+pROaCA4n05MlMdYdvKec7JVkX1lxw6H1umdAO/u7vN1WQO6CpbQJdBhxAWDYGfxyMT3sH+Iuy9f4+7uazj2BcOowNqSIFUM4YSjq+SGUa7HMTRMd6Dtq9GcwIl55H9baHI50seJZiDoNxzNcV5HnoWrQZ8IBMIFtEMhH7dPg4ZKruLouPL085ce4XiTKxftGxcEwLTvmRCYSUeePBHXAcw3+w/Q3eMwKm0iwBiAlEfyVGt0reVkKhzrHOdpi4mWyZ78SH/ipq/XmaDqqYA6eHi4y00JJ0lhyO8wrJNu5WPwccFuonjP5HR/f5u/SmRSdSCRtGPhJES4TTorgYVK+TE52TNBW0wwcEd4WuidkbtB0zeI/HUiExLlgKGEE7n6F7f3L8jbhO788hLzyzFc+B/hQRj4eMQKhFGirCoxBkkVCg0mFPLgCa3BQ7m5kOuVQ6sOAh0djfQMKdBuICvwszQGE3ONHjmbAGedP0qBjxIDE+nV1XXc3LzJMqTNLXDVRdcauhky8FdgKHftJ6C1tY4F+BoYXYjXAGn7DK+OFXaUQsJ7oEz4DJmYyo2ITKpIRuXHkuNe2/LZJAE4dIXOGrWroS2Ix3s4zkXeRNCckGPXWpjcmOQY3FelRKwiHFNpW2Ona3hdjy7UgVVoF/hrkd5Sapggjr+SgbRYwg9Dln7chAVrgBB1pK3Kv33tY3f1pt08stDS7qGGUQWRYF/wpn2doN3xjkORDqMPcLnTloS5PFHB94SM5Fm7c2PAcsSnxHUkbvhWivHDZ095vZpwqDNxWJS1tmfCNCAXfUZZAT5x+1xbjfQ5rvZTjtb32EBP3Qr2CzIckKkwLFs24Pzj656wlK5gN3202mBrZkJ8jI8/fYoff/gQHz5+yOuPP/yYG7K3LDQe2bTRFx+Rlb56yyRq0VdNQlxwHbCXiUWDG2dH4qb27OJiY7xDr9pGqzUG36K42rLQ3mH7S1Lqf8Es38Gn1UqsxG5bi7QlZKoM8w1A7YlTb/VZ6bdGPmvgl1JzQj+5mgCGsmjE1otccgMFeHsWcNKb+gauMqJ7JqDGq0Vfh9zAld6hdfjQBpq3SwIDTPE2Epk18FYFQQflco0goSXhQBby3+gj/26G0ISpLItD8aauicfycnye8nfeTTyVnfPYArbgv41NjavE33NoITz1qe258NF+CO/hR5jalLSP221IK0jzapwet/CCzJSPfZXDCzKdX2UhvZaKXfxC44yNSHcVRf5vex2yF15tS504z8QEF3bS5tiQAUaI5wV5qMMDiexiQ4/EHOSMvQA8F0bG5w459tC3qsgU330FQZczOjnTbybhntA1Bbq1N/uoj6vtLrbwrCz0NWVzxPe0K2VsSTtjoT0zNyT4VQk3HNoWiBcAABAASURBVErBn9iU23FA4YaCMaqDFqJBVHg1RvWthUlxoX4VfJCZfushQomCP7YgeNgAfXMmnc5/R3iWBhqAtcp+xjHlXCqxRjhnJ4jIj/AtiVfcZYmH1oEmZeGcNcH/MgC0NCztwkPjwFSexi6aIKtkXqI/XJ7t32qNCg3PyMk3RtVV+EH8J2RkYm2/gTjSGnTQv9UWyruxGd/wj4TJGG1WmXIbtazCfhVZnVHIAVrVhfIShwVGwo/32o768Y+9HzjtP+Dj8qj8np+f6HqGTmldChVh/yNxJu0fQPpbKVXm05/Trom5yl4ckMGwc/5qnwsdc4KZOF/hSQkykPbF1q3Txh0TyMIYC4rUq31Tb8wNR4ryqcjQdu/Vqxv1azb/xh1xA5vsjRvYz6oAjI4v4E2aXp/FQ7oJqoK/j5QhdSZPa/xBn1DO0iV830K7unpD3tCyn3W2H+FXmd+8eQOMPuUw42P+jzfSpp1O6EK/j/xVkXPO08dXmSsryAvhmUda9GdLI+Z5HbCF4VX36n8gtq+hUVqVof6g7u7J5R7392x4+EfBI2FKg77nYtO3h7S5Pfmbi/oDC/kJWgs6HMCxBmaPzJS3NDnWmOOfDNiNW6uSP3Fpv/Jp3w5dqB87mMccgSlOdej4EdgDpdaGnZbM54Qt/b6pmPW1hjBwozDOqivLIp8zvlTYtKJP0d/O4dtWe/z8QFnscfGEZcwEDONnSV2FH8yAb+L3UbjavDJ5ZjF/JJaq6x22I93Sf8JmZgjKgt2Jx3zC2PvrYu46oc+JOAd54EQr9HecVKm7m+trNq/fsbl6g52s6VNSlsIR7oH5yLxZvNre9dVNvPHXgtCJPF36KTfpVGZwF9px+nLimzNmW7dCp32r0WNDzps98u0gztggDnVnbLDdGOuzdiot4rvARpBhfi09btgnTdiIMPz1LefvQ25MHzP+HtCH83rKFLtPWOCt4Ffu8qFMtDnbtBdjAmKmGQ3ROMPLAXm6ntPWHCNPYTPtMs1tFHhs0NIBW1vSFi3KyDY6AHP5yk+P/a3KYj/CFLb06gfiFKZ0qv8LbbbZ55l4rXwsl2dldVoIX5BAW60l/U66emgTlo2nZCAgSSxwwDjzXeOC/issaVA/8iMd8uHYpAWZGHul22KdPLbaEp/9gU68PLMOP8TTwwP387/Hx/wivJ7YqN4df6Lu8PwQ2vAZe7e9e+Vhje0NmyGMSUv/SJjq3Pjh1XXYy8uySaPdbvDzNaWBQ5qyvOrJth0brNccMrjZal6lbYlzvz+EkjEXuNSvCjXI1Hb1J6ySv9WwCu8t1udA+9rx77Qgqb8t59hvkHmzi/dCISAfn8ONhz2n8E42mHgY3DVsFwAfP31c/qcCJh/rpFYD70rFSKuPYTDwRMf/ecs3U9xVvuPURMfoawuNxjHuUAcfT5QGksgCjLv86/O3OfkZUOznrr6nhjfsHA+bkQUxZTuywBgzudfQVqWwOTFh2BOxbsZNmTiAXXACJ3huoa9EbdBpHf3TJhUAUq+1Ri66NtsQ3xo8rcEPnQwwOrnJwGx/oPe1EZR1qhbBeIOJifOEgwefrrUweJjQmAQXcCrLGUdVDgVe5UfadUqd1Ktte3aVlcNHTsf+/Jc/hX/bRTnoVG9wugqsiQTOBcH97UM8MPE56XzhVPfT50+5EPWkxH7SkEkzE0iDZmmQxv3rqenj4wOyPiCzZXKulc0+AojtJiIGCPXk5KS+9+jd08l79CnPl0n+SLJgQLPIg4HtlLJCPMjH5EoeVoXAjfxMQnPihtdHFskQEGuClHbQIzv7SquBFHFm0lBrQ4eVAkC/XYna9wsCcIlTOB08KFf/l4JvOW3+9rtv45pFvAHwYgvy2TjxGcGpjCAp4VQCk8mO/cdxG7V2gqRgU+hO2LvtSAJS802Lw7TPCVO7EH8utplklJVFPV3k8cJEqnxcYIjPyU47yOsKhqKkDypXbWlGplVesMk1SXEP/ycHkvE6pu9baKfKTdutPC/8lfj1p2Av8rghKeqRrW3SavHe4FvQi2PF5731M/xq9ydki3CsQg6R9rLndM5T+Wk6QbU6oXA3M+aID6Q8oDXtg+uK0bhS/hRv1gNX/Z4Yc4bXA/Jxon4UNnahH/g8YevKxHvtT9s+MNE4ic/CyPEzcWcK5Sb9+pO8gDC/4i6lZuJvQt5ai4os+lq51vTVWlvaVkfdDllpA9rRDSfp3/7uPxB3rtMOlXXfemLNnKe5f/nhz/Fvf/y3+Ld//Veu/xL/8s//Ej9wUvgZX7xnApdmbfyWk/1PH/XPT/Hp85cca0x9xqdc7DoRu8CS4B7aNsagvvkIjS2umHTfsqH59u27UFeOsxyRG4THwERvbF3nxk7JxNSN3kV2B+LjIetqV19j3QicEm48TehMvdTaws1EZefk7xuaytL4/UismFlwK1/tKfho23t09cgGl7jOxI4mDJIHZWgstQjTMSYKjc0YdZFwkHXFPgGV8jTWet9j776dMLKxsCrGjMgFh23Gjhl7kW83oj3JM/45Z2kTmBviKNGTvIhbOQ6bdWw229AH9EvHCWOxQ21nzkMNkIQnyT3yl76BBds4buIae9AWlI9O4IbTAbs0+bafMrL0jTkDIsWhTk/ItdWlTt7U22a3DWMy3dJelaGwtSvrQga4mbFr+clFEjHyEVtys197OhJjHKfOzshcuI6vKSutHQB+9Q9omJCX9DqnG6Mc22rDpnbx5uZtbIh1xiV1uGdu0Ndyo9WFAEV8R/g9YmvyJugoEexXRC+c3Q6bGvO+1hrKRFoyL+iWZ8c4hx5ZJPk/YClDYdSUdSz6ZwPDxdwDeYB+Lp2wFNqiuhhYNPfYeQeO5B3+QBaVuC3eBiz9QPl6L2zrTeDPyNW4IR8eWkiPYy2wgtjpgcxn5Cls25Vrgz/xyRMc8y3pj8I9IBtlpR2FH0Q/sZmgX0v3DruRXhdv2seAX2zxT2l0vEPUTcqUsdI8jH3yWxCO8Uwc9lEW2psn/l7V+xHdHrEFT72NH+L1gOZS9BVp75GLRXziMs4ckLXt1rmxDWOY9jn/boox92cZIBxt8UBOKHx9xzbpVyaQje6U3Tl9rjZyCIBKv/woB+VT8HNpEb85om3qtaO+1ho5nw2b2Gwo447rFTY1hPFKPIBM+sC07OsD+ERRf6tS6L/N3M25UdzOmc23ybsa8r5G7i58v3n/PmNlR70+Ix0T/lFri+++/Sb0xZnnXCyiX/FqB8p/ml98ZIE+h/JT5k/Evhd0jpiiazXfkBOG8UYaNpsx1hTrdvjZFpvYjlvwbGPIWFhCPRgfjKO3HhzcPzHPHkPe1ti7/Iv/kbzrloO+JeY+RPYlNmgnFTn6hkXiy3w6Mp8opSau77/7LbHtKumf4E+7Vc/qA/GFPKaf4FNHfN3Yo54quknaoXtD6Ymr9pWmS3GceuqQofcFYZxfN8rOwFP/XGCHWACdqwLP2O6BTYfDa7wx1zi/+p5j5BeFh3bz7/BAT0dZlZKb2srfv4t3h2yMlatVic1uCy5woJcZXhd/Ic6DU75csB/Q7a/Lost9brBHaEElN/mki9CRm+S//f638fvf/TZ++/3v8rlAQ8IjLopDHUqH9+rh+u2bePP+XQzoQ57cDDk876Osatqktoeowg3c43SMIxv+mW8jh6QB+OZ1DTtpwPBe2atEZTrNHAacp2jksn1tSa+bv25k6Sf6YlHeFDdV839+hH7/juewHhHvOe6w3z05iPK2TNNLKAv/jpRXcwP5rLWygVdFjb/Pee2Aq/3It3IOBGU/yE5ansjl7tJe90uezAbdOXkzagiiJMy+tag9tsFAcQUf4bS21KEOQQfN4SGDc4t4tXtp36cNHZMfx/fCcywD5cdcdQ+PFm3eugmdLWWxixN0qaMzPKzwmTVrph5bF5+6YGrgIOWcPhUraiBGLsxB1cNRn2HD66I/9dTVCidq+EzudU6ZXGxO3KBiLVHSFqTZ/oBmST6nDr5yYHgkvq/gQ/8Rl7alMIbNkHal301sWt7e3cczPOrbQf8KbmPHsBljzbyzxn6SF+g+wruyMH64llPPB+rkZ8AuNhviEz60GYdw3eTLDsZqN3/0rWs2yt0sv8G+N6zLN9sxlPvh8JzXzcB4YAy7MaSjvErBPsZI7d4DJEspi45L2IuOf8ffv7kEsIUw6V2VjksXZUV5VYTKCu4XxfjzlTwutvVMTO4or5nMVLLOM2XANTico9YWA31G2sdxDJUOOJx0JhjM4QR7eJpIvKd0LGEOGNyWSWbHYqfHAVeF5J8F7wtBXIcXx7+jifYMigWXwEOlssPwW61Ru7Y4Fvd0w6zO4NbEI1Y8WbcqJfjytHy9l47/Y7E1A25OGs+chh0yCOqUS/krcErIb9da3uuo7qw6gTiRGiR15iMyOhIsTMZ1PE9zZiYmg4F4AyEln+dImZmQ+rd/7H/ESQ8EBPvrmDfv38Tvf//b/PUCX46pq1VsSaAG5F1bF+qlEKRXwJQHS+FHpXN9TZprLQu91JdVyYnt5uYaXtY5XlrE57UgoGHoaBuSNuvky00q397qW+OkoeU4wIU70ta7QHOilt8jMpzRp+2lVOB0KUsDmHUbAoeTXUSJByb1r19uCYaPNsUVGzlb7MMEX9h3Xz7nBplwpQVGst8ReV5e835B3nVVMjFzAap9zNPEuMf4zEL8AD3bq028JZj5qwprbFZbk2eBqdOBgNbgzWf5ta3wgOSgkht0dWYCsX6Ct9Q5NFBNI7bJT+nTJjBCfK2kbXbIXhvxzbrPHz+EdvLm5ib/uPe7m/eMivCERl5n4Hr6Kr2OMYl3IZULJoK/OlBeLqykw8EFfUljSCWGyjcnMDwBc3ulDkbs19eaetVXLdrOiQErdKTMlKOw5aMii+3VNbayYcyrvsFl8ue4BSdYqSuM1wYrvHrv5O3kaB2o4/KhGVtowBxzc1d519oi+wqjlBCG8N3EUS8bJjaL90v/GvISfJSBctP+lJfyCxD20G5ZkzRJA11RCRIhfkAx4yt4qtVM2HMcD095EvPnf/tj/M//n/85/qf/9/8U/9//8r/En/70R+znazyT5Jzwy3P8NcpvfhO1W8V6vQlfdfbXYW/YtLnCvsZxHcO6j9b1UYmzIpDGGbz6eN4DxwRCP7dIv7bYwfsGn14zmfckJdrRHrt1wa6tKfc1snDDo/Ut+bnAUx6tVvQd6WcuNoR5JNk8kDC4yatvpl9CC4OxQ+IytLjxa7yaSAqVzchmyDCs03aVobqobZGXPqkOxHfCbg7GKXC46E/k5yDmH2JPAmwstV8pFTGQqGvbxEQTOulbPCbwE5r5Kovbr/exf9jTBKAotJXQNiq8rQqKpY7GtG9ha6ee0OsXH3/8mH5knXTvmF+u8TM3zPraSM7m/JWvZ+B7kgfKVzto8LrQ6FhtSNl5D3b6gBfc8mu9dE7ILQv60VdNtOTLMepNmQqetAq/AAAQAElEQVRfutWb8jZxM74bW4RhPyCHfdbo9epqF+/fvYv3779hM+oq+lqZM+dcAEmT+ntAPsIdSPSE6SLAzZ7JRQILV+3E5Fe4AzEu5wjg+KtTHz/9GHsWAtI9YwMpYfjyKt3WTcS386WcsKWXc87dxqGnp6c4otekHd2rilWpoR5QSMycLkpPwicuWl9bU12RdGErysj4csQOZuxBXrSnAXsb8R1lcQZ/ygq7Vf6VOa5RhCedaWcMPHNjUQ4QET25xMU+peHjpw/hvLJn81I/cbyxoLzSnM/wL4Hy/gy+29vbuM9yHy4gk036yMeIbw7IVBqFd/CtDOadE3QkncjZOW2D/7qxqf1tGNNRfwLQCpq7VkN79D8i+IZF4zvmoy12ak7U8PlWW1T6O+Zi9z11favR2tIm3cpBmR6xvxdlDez8godUCpbO5D8lYbWuIZ4lx1JeJUrsmF+v8Y1aa8aLA/Z8RD8vyF740rIZhzDpt+9u3MaFd3lxDpuwBenok64Grpab58HHWGeb/NouL1SnDz7tn+L27ms8sNmZ/sAmlXNe/jFeDrqULSJNmvWddd+ip9QOWrEx84yPH7/ET2y0f+LqIaS/quyv4cnDPJ3h6RyeVN/ePYLnMYyBBQLkd83iR3qkb+Jwx7zi+Ct7rORMrfVIqTAvHMhjJ+DNmBkFGMrPHMqy2P0cvhXyDO3p29g1aohVReYwcj4xzgrGAhQ9Vua/TaTO8/DpzBy0nMw7b8J4yLfy3m439N0he+gplQ2jKe6IAR4Emks9ozP5WBWBB5tWbF6BK8djT1v0tnkt6rRgy8pXfo1ZBxZzE3HfWJQQgGMfuuUjTGcMcm51M8zyAn822q+2Ffy0MJ8aE88Y9dUeGtdxHGP7cw5BG/aW/CGbXvqwQ/v0FR3TX57XjJFm7y3CFpYl+Bh/zIe+fv2SupHWynjbzZeXhWyDjhrqO0ur0aqFeq6rgovgN4BLG7/GF969fZubaAXaXITPr3z2jE0fwE+de53zr8lRCY/xhdzyw19+iI+UJzZP9cUn4o2bIjnHgaeHL3X0hL2bp2gjbsSLu4KrQk+BCb5WIZ4StSvhuMZYY5r8mSeIQ/sXxhlfVc9r5g5zXvuuymJzx+Mx7V7fcENXPW6h+R/+w+/Jgb8h91pTdcaeDolPmakHYcTrR5qk+0iMm4gP2o10DOAzrqk/pMj4iKV+SFk6fOG9RFdb+oGw9F99Z2busZzwjVVZ+tgefooQsWM3kZiYulKxfWwI2Q/MD02/ZEzoSJRV1CjIb2D+2GJnDZuqPI/YojnZlnEjeb11wUcetB/jhLo6nc1L5lC28nrCd8ztjRfK2X6O9c24a2DJs34Pabj+THyY0ncdaxH+UuwRyAaGClxTIBcKfvWlySd7ZnP+oAYapC3hKAfmYGHb3MHbmrhsPPYeDAxYANknxzFGH83x2Li+7f0BHWqXd7f38dnYyeGl+ZbznBB6bE296r8AZd5/Dg83b78Qq117kAMLR3lIszjM8X45aFl0Jx3izPLXcyzxbwako7j8nX+V9d9cBAVHKgQVjVdnKytMR4t6pQQ1LXdQV5gADSyOaRoFu4Rrdqd9tlMqFiP1XiNckxRplG4WdQ2HBK7NGqOBIx2OIKKhiD/7b8YYKC5kpEf8GpeB44zBQ0Y6z4qbArwew/eqwcFKSJcBpTOAyhd9pEfjW5KPiKDOAFLoUwJAdqBIG5cF/mqhd1VsP+dEf+DEwuRB2k840GLW/GSgNOgoib+SkNBuMF54XBZUBhDpdLzJhcHkQLL4ogwIetIiHAO4dAhL/k3ODyR0E/0cqzwM/v7ld3fz3Ymt6Mb+y68r9NFqiwJ/q1f+FhcrKhf+LhNgl/dUygQUBBP2mEngQDAvCFS5mfyJU9oagXRAr+KyTbrcRZZXdVjhvStMNsjkaGCB7kcmPherJvnSLzxmmZA+4QhbGAyJxiK5qyxioeaRRcn9/V2+baM8NruRiXhgAqy5+PG0xT7S4MRsH/kUnrKVppnEECYjE8VW6VIyMO+hSdgzk7mTwvXVTbx5dxMVu5YvS0Fc8rohsPbUMzhPSGcmqqBNuMrEevWk/Yvbchlvm8VnaZRHnwuyVe6etD+a+HLyJy2bzTZMJnwTwX4mwkeSUP+QqAukJxYjJncm+C7ofHYif4SflAN2Jy7HSpvFe+Wi7dl2nnnia702tyr8RG/66Rq9W/SPbM+218kQfaKW9LFtJmhb7oeojFUc+rwlfGAwUJeFOjBWhSdLLUz+v9zH66dQ31ioubBwslHerdVo9WKrl2uLHl1YGps42k/PuI6+FRirV9zGGO0vCzo+peBLGBuMLdX+HfawwvRhSrmEH8YrGsebCD84wbHR+Kc//SsbP/8ly//vn/4pPjBRmnRNL0dG/zVy8wdaG/5hcn7Dxs/NzU3cULbjFYnVNgaSkQHfMakq5Te4AFaTdHFFJxO6O1JMOkyoZ+SddJUS2q88mwCeoXPixHA6vKQ9BjQvfA3Im9jDRH+xQeN1bS1x6XvCFL6+YTlwema9Je0XeqRBm5OeGVvXbiqyHU20oL/WFhVeV5QL/B4clo46yMPHlgWSME4J40xSuWczd0+CxCIUmjtg2lcetckLzSdosM6rRdruH2/z173sX5CHRVwrYfBsvX29rgrAuZmIl/rG59tP4Yaw/GVSyCbJbncVLshrQ17Q94gPGqOk4YRG5Vf49le+0vMCvJm+Pqe9NuTwistxWZL2OfUy4bfGPOtRQIjfgslFZZz80z3/+OYzfq1ubHcRDQmEF+wf296RYLoxkAsR/E59CtOi3PT7h8d7OI7o4OfM4BmbXwrcgOTMibz9lZtvpKirVanhm123bLLvWfCdZ5YuGJd9pK8A8YxdzpQzdjknHCvxGe6P2Kc25KmzC92JWHumXv6EAYuynXPnkQXpC/21paBBewZStulrR2VL+8RVGPaptRFfKNhcgVbr98yXB+aUgLhakQ99pNU2+Q4bBAwfy3NEo4+xzVihDExc7x8fYmI+X+hhFDQlzY4FtvfUQv85/xbJ/vEpZbXHTib0Kr60AWCvoa/HFhxj/QG4M/I/IzfJKauam3YuxtbGV+yvkTdJv+gWXmv4n2bkIvLNTeRGEfnVhkWvsNXrCn7FkaUrUSjKqKNeWNajGRb751wAy6v0JI78gVC4FvlblVjpO1TZ74R+lZexcWQOKnTSDn1rSn7tY520SLt53xo+Bop1HbCU5REdOj+JV5psszgW1ClPacy40VXEs+QKxiQXwXdfH+Pp/jFPs4WjfblwPqBzYSYMRzG2Vv0PGNCq/TyyELm//Rrq94ubdRwgZX6Qb4zOuckkH8I0tj/hc9IbwOvqMr8gGmickd8L8eqZcmCTcsajzqipRH3V84R+hXXOlvjlAy0+INb0d+FL+wG5TNi2baVURQAeRrMrd+Grwo9zx8g8URubvPjShN/Y7pgKbOsH7M2cZUssGLCnCu0z9DwSA8yj5HkCn+MAn3jMF154UA99a5nnjdjWejNE17co/NMPHXfQfg/wDL2QIMm0lrz+/AMG5f8IHvMSy0R/GYPMUL/ikdY1eNyAkc7aI2fwWbeD/o2F9g4eEgODa6uxGbfQOETpSsaANTxra9Lba3PAqK1F11rUHGuOcs75xbzQzW9pXWGXXWshLT1zc18b+UcN47rjpFPcWQr1cOomDOyFdu4cYT6mXygjhIkdnZlnIyqwBjYNMy/d7JLm3W4r2lAPX8gb3GyeXm1X2S6+tGzqCVMdOUdpiwf7GTOAoJ4KvHMrSooU+QQVpbzyIy8lc2Hlb2wUxwmlOd4Y6wG5h+GFocbwI7HLvOWWvPpALKMausf45pvv4vrmihxlSFzqNmEgd2XfI0PMJ/xYj9ln7Nbng4faaupLHdWK7UakvxhzHW89VTkGDpAdsoYPYRV0ZNuZ9d0Z/i3Wayv2tS0LfM20A5nxLfHtsJNx2MbQRmyu0c0RFGC32uBnZKN0m1f1pV3tromv2N36Na8Xlzjl2QI7qV/lqE+oI3nMeIiO9qxL9P8OPrVH366S1jPTJ8Lj63pxSl7x8HwWhkXYEImVSSN30MlPwdN0Xv58VLbKpS0lb/jpQ8JKmojXs7kIta67Wl9DGQ+bEdkg22DYih981ZFlJkacU35U+n0Fql24Dt3v77HbO+a5ezbJH+NI/xW06Gdrfa6rjloO8ojRe+LNEzHX2IJqwNvBxxm+p3jh8E+4OQAYEM73HCfwL3I45zwlPY5d+v2Nfv5fFE35r0WXCjiykHGTJcqiZJX0zAT5wEmJiamB8opEdEfpGw6OIj3ZeCHpU78GgGE7xEAwX4I9EzsmncaKocqcRrphwjEgXErfWJzQz00gFzHpjPQXXxrzClwZGJiQILQrJeyHeWeAKaXL51pb9JZXI9UA/eNmTyyMM8DitAZJ6SnBv1rDMQBJw/QkU36WBbcB+hw69ThuQVVY0OjQU5xPenlEx/gG7T1Xab5MKF59tteMk04UHbVExEAwfUNyJ+8GaoNIBhWC8pGJ1HHybX/lX4HtDvOOHXpxGUzwMCBBv3KgvXJttRLkNjFu12F/+5ZSo7CLfUJm8qyjFUY2ZOTEv91uGXOVNAEi+ZP/i4zoyveczr4EB07f6Sgtm3GbwRe1kRwpq8Dp58hXz0m6nMyWiW6G3DMiLpmEG0gspWobNsmRgWDO8eJ/uLvjhOI+E0DQYU99XEHrmoWQNqLcTOACZpSnMgo/8KnMUKZNcam3zlPEu4f7eMIGnACVs2O3210uzJe+55SBoKRxi51fX72NNfasToXjOBNyZYiJJp5SkDOEopGoyLbVxa4aycZAcuZGnTpFCJB2ZmE4hfb4lx/+Ev5KkLBurt7EW059neL/9Mc/xYefPqUsnexWUfJtJV8HvWcRsmcCms4Tord3hLRJr3rfIif1Y5FO+VoWbYsejgT0R/xhYvNA27yMlW7pt26GMXmV3lUpJDszpxkHxcIkO2Az29iN20wa1EkHz11rJCRD8l9KDYgLg7+4tb0jieGRRNY4gpoAXfFVSo5r0TVkxriK7EyKGhs742YMky/52G3H2MHbhuRqQ/xIeQLI00ft1d9XP+Fnq1IQCAVqO2D1wF/jc8JYk6gNTGJdA19tTPD1ta+2WNiUCPQ/xwMT25//9Kdwk+e//K//S/xv/9v/Gv/0v/9T/PDjT+Er+NrQzMmoMN+js+++/y7fwLu62sUV9rRct7HFblxoS0fF3lutKbsbTqOubq6xu5GEpYS+2rDt2ipyKelPTqjKzYRLm3tBfrdsRHm664aUdVtwtaFD1ud8e8P/0enzh09x+/UW3+H0Lgo4tqEt7DZXPBUWvFMmyNqfCar6GcZd9tOn/fWSJ2K+iyM3un07EVHGFZtZV9how57Vrf7nr514nZC7dRU5G6/HcYs+jemR8jRBeMTvHtN2n1lYsaBijPxpF8LXF9/c3MR3v/0+1JF2MGON/QAAEABJREFUeHt3G55STsRFk5fz/NeUjzi0EWXgWHGre0+dJuSk7Vb0W5G35qBchT8RY/Whu/vb8ATPeeGYsCNqa8TOTTjGOmPyzPwWKTXsg/sT9gYBsW5jXBMX3rx7H2+/eR/aZI+vO7aUSvwdUp5b5LAlhlzB147rehwTjzD0uw76vA8YOANfXpw3rXPxIt/KQX6s67H7Hp9Y5r7AXs8hTvU7jEMIU57Uv2+R2Wacv8LejC1v3r7JX/fqWiOxm9PO1MHQeuxyB93raEMfA5t8I7pcgy9phD4CF1/iOPelRLgJ6bwTBaqRi7IS1in1eoa25IretPvzzDP9fJIXaTM+9n0L7X8N/burLXK9yUWIchuwtb5VNikqaArDuCKzWht+03i2DgL4Ah4EkXWOsU/B55SdcchZ5oK7wb9yGeG1USowGYk85oxzB+MrdiTZPW3jeosvXyGja8oOOfUJaiaWIhTwzhkjxbWiRXgDcH123jyy+eBmrnmFCy+LNiZ8F2abzTYam0HBXP30vM+4//SwR4bn6JHLej3S3pI3xyjnI7HUDRPzNfEUJOSGfY9sBmxxgEf5dOHpr8e8YOfaR49ee9ogM3zTzTdIH54e8+23WzZMXLDqc5Z7N1Lwwduvn4l7DxnPk18G6z8ffvoQxiN/rSXrUYIx44CfXXwzacNgGnrWbi3SVUrNt6iVhfFGuzUmGU/S12UUPMJhOLqZiBsTaM5LnkCMMlfw12kSxsMj9E1R0fmI/W63a/SkH45xdXWD3rahXADJAmSmX832NfJYY2cb5Cytnzj5lp6IQp8uGr4xsym6PzyxICJ2sTGiPWlbu3Gx1zf5K5Qj/Wv48Q0/8xSITZ3pJ/IhbdpG32q0DlumnBkw4zPGe2OusKXTOFDrkLw+ski3jzAaurN0tWb+qS4tA/OHYwZ4GYkzA3w18ACeDax9/tmGP//5T2H8M+bDXtRWYgUN8urfgJud95F7AfZ2u4nxaik9sO1jPDrgG0foVVbCtkz4gZtU+/0RXIfU0/waz2yXR2WxjDnHispVKaEtVHBZ5E0c4ccBFu9fi31zAQr/uHuYq98xH37FZp+wBWF3rcYG3teUhg8YbjxcO+LL+ox95F0+X6BvxieU6xmeRSMNBfshuPiYmyra+d3X+3BuXd5cXWLuOuU7JA+Od35+Pj7D5kxdC2kdoGPLHK39bcZteKDnYe0b5gNpOuLD2om0TdBirDggX+9P6ELa9HE3RR/IXaXDuV+7t01+JFS6VynHhk2Poe5XpbC4nlNOwpiOhzC2yI/F8SObjAO+UuHZWHb38DXzY2lI+wDmqoABQdrfPhEzNh1RabMPrZmXvXv7PnbEsdKVOIDrCD+FDrW2WONbRXqOM/nAIYvjaA5FLx9n9OHhgbo0BmhTNgoj+575aWGQsNRT7Wv06yE2mzHUu3w3bLXHRmwz5vTYwQb8G+RvnzX30l4EB19cotHfTbtr9HLNOuvSbwC2eu6BoU/IuGMtjvNqH6/ykDGeDZETcKVhx5y/2RIX4D1e6bZvbTXE6VVejHfKyzlf3mf8KXkvS7/VQizoSzimh54O+TsmbZj1dwHHmrzE+lWhX1fDjb8CjFUpzCUR7iwpzx4ZOde+ffs2vv32u3j//n3cEMO25NdbaP6OusVOr1KuxpWe+am2PkrtYiHnDDgUAnxleg2sJQ8Zw81TffMOWahPZVOg1z8lI52MUu2IRGqEBm18refyd/39RRp/MzGsFkysNFTUohnNj4JGJoLnwUDFfUXZvYGPUri3vwmGAct7ie9WJQwCtXB9LQsCftoh+EG9Ab1qFAQfMDHBzxmw6OVjZGIDMYDLqqx0KE86mO0mNU6YVEcHzFZrJEzunYSl60hA1Ul0Mmk8E2gAuxgf/UqpQAQC/BFzc8LNYMcJ+ikKk2wjyLTwM+OYwqA6aoU/ympVQ6ccSPh06q6rNjMRMC0AcKZIO0sIHDiAV2KNA1bGZp2ACz/AL11FmmijJr8+r0oJZe+9chWPga7LfuI5R+F+cMIZt2HQsY/9g88ZnhcyRFKhvYZBxCItpVRRJ+8GfyfvC5+O8N6r8IbWCPRj+Op1XcEBwc52WYDpUNYGb2UoXuuCxlJKqJtWwc/9Ki4faOeWLvz8a26OGEhfSCLhLGqrMSCvnmuBR/VogJnZAAk+qxxIT+g4URIfCAs4LjI7U+/iUFuYmJiSNurs01oLi4ETcCTFE6MjXLg7cQybIbRV0ThRC6vVih4r/UrqxcTb0teWsEw+hK3CvVoqbQs9yBphSsf9/QNJ5WOsamWSHHMiVRG3t3fswt+Hm6/y4/gZ2zuQfCrfM8cM0gEL8fMHfrvW4uKf8lR5lgb7ThjAEV/Wn2cS2vnfD8b3zqn/I8md/UyQUp5wOVM3ITdxVWjtgSts/bysKihKXHgLPmfszTEWcctT1oFzhg6f5SknBMd35XV8SVi2deC5FOXf9zXWbAqpl542TzyEc4K2xMM1+EifujqBy3YgRk4+q5ZXEORkeOHz8DyTGE3xRIx7JFY8sjnm37jyDzt/+PFDfPzpI8nz11yUndj47boO3+ljTdLx7s3b+Pbbb+J7Jkw3grZMoCMT/nYcYkkcakgPZou9FMa1nFB39Lm27zCGelpj3xvv5QseZmQ0wY+yw7IxgXP6xR7ajLfyq7wz4amNEZFJt+0uolxIHFJfBTr01SFxl1KXvsBWnzMbKspjTdzQbmrCKtgBWLFRO0uD4zbjNm2rg0ZtJzchwTGja0UtHPutxLFSAxTuBSOMaTrlWxQTNugYYVgvL+JRTv6KzBo5+OwbJZ6yPZLc26eUEtVfKQC/OHIs+I3/JxUdRlmLGCO0Te3GcR18NWz2TL/99Jx0HIgvJqomndbL1w4e9d0ohZ6BHOZc2LsZ9PJKN5BDezLBX5OItX6NbhvY4defXFalUFfTr7vWUva1VWy8AJoOART68MDdGXs8Z9LEQ3QNO6VN/ha+Fn7CYdQ75gx1WahbAXcYB3AMNJVXO9jnBg9Yst4NU98sMVltPfBBpNwyngFrQP9XbF6O2y0bVyOLCOAxx1dkXRt0I7+CEaPOkPeO+6SHsdKpfpSPPo7p0lRiVUpe/Qm6/EJu1tdao+sp+JLwhG1dD54eH1cHPT7RtxrZnogZXYDGfS0taqWtUMACGQnf22Kd/axBdBf6tDkcKfE38IzbTQzYmvfKSXkcsacDZelLLbAqffvWQrsckdOAXBrPoAADc1exHz90Aor21mrFr4fUh3D155x/gP1MnHEecoPOxR8cRU9/r9LqRvYDG9BP+vozByvwIEyQ5de572eYwDMHmpkbxOH4QBirUsiHKvbGXIN/Tmz2n7k6X9cVMoMv+0qTiw5jin2WMi3+QSw8HI/xwpyzvAE0IT6sDh7FP+GXvm1irFFuwjvRNksLdGkTJ+KMz9K06BEuoa1v0AbPCYe+E2OMRxM+OfnrisztM+WMMa2KMka+oZwjqrYHjzP97K8s/bsvB+g9g78Cf8SPLQM2pL5yQYfe+qECBb+mn/R0raGnFhV6tBtlKz/CaW1ps5/PxoAzMvTeIiD1Yr8hN+jIE1bIG9j2fYGv9C+esy/8GrMrVziBA2pfc27l9toNm6nps9pc9kX/wuMSBd6N0z1xRxhAoH9BJo5pMbzSLE19q8SgRjv8ooc9m+/+3bnHRzbyFuz50xiDVpf5XyIK8ICzxtaV2wZZVmi2j3p+Ru/qVhlYXpCJzxM5xRk84QcYysbbl9f2jPdWZCn50x/Zj/4XfuTTeos4rVduK2iQDutfoNOF8gM+or60HRm1vaJzF6xr9C3sGRuSToYQZ+O1FMEwBDouuLnaX33r86uCLuklbDeRxKc9UxW1a7Fmc8AcRB92I9VNliU3g4OyiooMU35X29z4aRtiKnrb7MZwnpO3X2jjCTpTjviqV0vSjUyV+0TccINIeqyXjqS3q0lPq9AEz3kYwbVgK/Ls2KWwGcRGtHHl4isD84b+ESWY5yYOevfYwRw+K4MGD4Fc9MMXfDTtORFHrIDPMJ+iwZfyUEca1QtzpWMYmvEWr8/Ysfj5zBw182w5g3fOeVY5aj9LnwMHVQc2iubIehkRcGJDvl65pBy4+mgu2UNvX/HnWqlaqJOGUpBRT+ko3ndQZAMwk85VwVdq9H2LJWeIvPbCYkzJ/vDMGOVqUS7x+jEuuB7VRlK21GuLymQgNvTYZEVeVOcXMDm8q5Vroe6MTA7h2Bk5Gy87+netJF1Bl/Nl443BCeu1zphlf1iI0tcIOp/ga1VK6qir1HlPf5QRF/s2D8hNrzc3aZ+bHfaJ3ayxCTcqrz1opayx24pcSl2F4wEPdIQOvFUpSX9F7vbTnuQVl4+Hwz72B3Mt5jCpoi8X9A4ndJgt6BVIAZAsgLTL33X5ryeDFQ5Q1yiixvxyZvdbRbnbW8MgoZJXpcQZxZ2Z3DLYEZwMVDMT9zMnvC4+3KF+4NRojwEU+g99izWGpUPosO5Cf/n6hUUXSSpw7u7vWWB9iTtf7weGJzruVgsz/+ggu/wzO5w6pkmshnsH/I8ffoxbTqgMaPN81C5jA54SES/HKUxQnKzOOFQrNd7dvI93b79lkX0TPTulERWnO+N0E0Yp2y3aZqRso9YWBpRVKTRo5DgRcGdMv+HM42YTTjKlFnZB56g4wBt2Ud1VLTjcAb6+wteegCvwgTGb7RiVBMSA426+Tvvm7U1c3VDYdd5djaHzda2Cv6bMG3Bn5C2PvkaqrDdMyO84ef6GonyfkbMTofpIPDjtbncFjwMozqA/c5WNEibOrVb8beGHVoIvP3VEui2TdEneemQh/FJqLlrfvXsbv//DP8Zb8DYWPSfG+FaNwCswLdrJNfxcX93kidsiowWfsAJxBh/twPEnJj3rlal9h9ZFqzWE5UT55s1V/r0L5XDExizi65C7uM7o1l978M2CA8HGRAltpexcnHW1xUqk8Oa9i2xLq9g4OjqQzJj8nrFj6RC2+uk7eN4gP/TtH+ez2M9EMxNOxopnR5K0HsbEN3AdKeqnf9WbifM9yfwE/K61WKsbeBqw08rzltOhkR33Ukg2oPFl4gc2N3AyI88l1JOYKji2cbW9Dk/zXbxUeECRLBwDO57ZSNozgU9MmhPXAxsaB05YJ/Q7ZzmQQLi5AYYYxg0LvU0oc23K+q+395E2qw+STDsR2+akP2OD6sxnyxH+j/Q5PBxCG9D2rHth4n963Odp8qN/xHL/km+gdfDXQW/lWuDJqwuRM3EmF0JcMSdsNVCBFJKogTOTaE6TlP8JGWYHbMZrQTcVO1gjx01zwwX5Ild/LUFa1Ze+4f+g58TsieHT0yG+3j3Gx4+38ecfPsQ//+uf45//9Of4l3/7c/wb5Y9//jH+9Y9/of1LHE4v0fVD3LDJ8/3338cf/vCf4v/53/638T/8j/9j/Pf/w38f/6//7r+LP/zHP8R3332fvzZ4fX1FbMrCj7MAABAASURBVNnmxqG2pG0rkzM2Gnysa60u9o0cKnpO2rGZ3WYbnmJ1rdFz+RYujpGXXye5G+zl3btvX/2bTlGi1pZJWK0DJlF/VYhPCPZIPDyimzXy2W5vWOBv0f9VXN28yWtFN0p9RraF+3HcEiuJl++/jesb4+VAonbOckQve3SvflmaYUtjDPAgDP3vlpP4z5+/xBOxz7oNsK45XdJmG3pq+Lj18gahYTmjS33ENySM7Y6/5WR3pl4/sGy225T1ejfG0/MjevwSP335mL/WRbfoWosN/jjAYwcPwUeejOMFOyH4hfYuHQP9KjH5RB95VsbSNO5M1q9IiG5SphO83hPHP0OLPM88Q7DmF9qSJ7Kff/wpbn3jijisb1ieiCt3jHvAl3xb7OnwGMbwBxYs2uMRm5gpJm8v2PWE3JMOGMEs4KXmJr5vf9RGDIB+25XN188f4gtzoouSjjbbz2ksEfKp/izyZFyDxdDP8hSZcV/zDYfHjAm29cjqGtm+eXOT/7ONSWHfmmqxOZxvr6+3xGFkgy43yLdCjwcs+tUBvg/E5omYgKmRsDZ8YIhhvWXsgNgrFlqAV7DZFupnTVJcwSvdxltlYaxUXp5OC/OIvQqPkTl2VUrG8pXQGCuPpRA3odJYxYUF8BiFf8fDzLx+ICYeYiamKosj8e+IrI09a/R/ffU2tMeJOv1LPTtfq79aG3SOOR9rP69qj4pcxKMu9F952QHLuX2NPdUGr9DZcx153g5jbJFZa40NGSkLqBOCYQ6rB7cLR2PT9HzIt48m6DR27YmjX798Cf9HQd8StY/xTNmIHzQJSHrVwxOnrXe3+B1294J/vqAT5TpAx9ura3IwdMqIM7mUuZWx1bEac4XeLRtiN2/fcBr8Ln3/DX5/tdvEbjeG/1nFdlw7mrnmwMHEY94P+rO64Ek7VpfKRZiP97ccYtyGm1nP8KQtSre2iEKxkxrKWdkoR4v3jj0wlx/SrvaZX3WtEIfGeHNzlUWe7Cd/8qJ+MUlsraDTFrtxDDfZ+4bcaXCuUF7aDJKP83lmOAtd/Q36jRN3+Kr+vbu6AdfbuCbul9oWPykr4A6vc+8upF97/Yy89XPfMtcfgs8ZY1Ef2pRFu7OulsqwmnbgJp9/l8i58kT/Djz+up9zyfWbG/ppK/at4B2J0Zu07R55u6CsXWWePzDP79HHBNYIZSmcCj9ZwY8C7z0yULYDB5S1WwGbghXOONdEDDLf9g2qmXtl1DHeMdr6UvCxEimHPTa1d4Mi49U5nvD5A7Y2TS9RWCBusTPfhjI/3TBPlVLjEbl+JX4e8WeEjsQjXvj5wpw/swEmHTN+YCzUfiA7Sgf/pdCdGWZVYr3ZWE3M3Yfx4eHhHt/e49sz/JSQZ+nmIccoH3Mt/byR66fehRclVvJHDFvjl+p6s91Gz7O8llKj74dYr4cYKD3yXg8j88o2jI8b5mnjofW1tnjCZ+VNGz8iGwwDez3HdHwOPwP9HSMdHXjl0Rj+8HQfFd1UaDoq9xoxbsco1OkjE7DUjbYq7RVc+sYozchVWxmJoa0fYzdsw3x/h29koc+G3N1NJnEIQ7kKz6K8A30qszV8d9Cl/KW3x1Z2V9vwj6Rfc+1Zr5zQtTTObsiiN+HZtwAjoLdwM2EHzt2u/byuSkn/LkU7nSJlhB2YM0qLMPQR58b0Efg9Y4+nUIKx2Nr+OXXsXCp9NNPKSJxVepwrPn/8kr+G76/iGz+lxSKsJ2xEWS9voTyG7RO5pLFVQB202+8I7Zd15i3rUscI2/72m8mdpqd9IoYtTKxE/oN/bf/jTx/iM+OeiNfGOHVoPyartIW+VWLJTbiekfeJjWtjmzwBFHjwzAB1o96lqdZKDrKNYdNoxAdyE9zeM9tAS/FJXOqvIGdlNxPbj/iSG5JeX4gtiAscJWpt0aNf7ULa9Pv5tMRAN68s2ovlCI1H9A1ZjKvRtYJOjvH0cMe64iFeGCeNjbmlNuIDynFdP4Fb+UuXNJWyCu23tBZuHu2R/wN54QF971+OkW/MRYS+VwtOUErSWrhS/Xf5Lf81uEZ/C9oV6Ck+W/T3gjI0Hq920kCdKF8I6Ecm9iPK9KrxOhm/ENCcTE4Yg0YagPRKusNidWbCOmRy5qLxLAIQedV5hPFkkkwCLUyLSY84NG7huIXv2IkkYSJJyI0eHNRfQ1tQAQ3cL5QztBicdLwOQvquhosADa6UBqgSLzqJmWhUbDQhsAt+JohPGeANaCbwR2Apg8ZEOm7XUV4DiG+rGLSHzRA9k4d9FhlNUenTMP5VDfpH9DwXnHnGwVgZM9E0JjfK2HLCaZx+Oqajn+NarfELvJnJLYBZccil6NziVt7yuEJBjq8947g/yxuFWxIPxgBvVbhShKv4U07owD5RSl4meHXROFNvv8o46enZ+KkrsJxO0CL2iFZbmAhWrgW4CYAfSys3fAvFyU44Bd54ZDz8qCMmGOmwXRxhZ+rs2yO7tpZek4GZIDTluAoMJ2npNZCi8RCGcofkvJfuZAdCjtgqA+leQrgd/AQf+y/9CnMZSgK5MksAsXzsc36l8yLrZSI7A6sxrjAKosGjvBxvmZH7xLiJCcZ74WAF0IBuwF9JLpzQ1ySrLjLEZh8D4UhdqwN9F7jWu4my2K2yYJKEUetzHD94RARnZHRO/3IxM+Gf4gZQ0mifUvABcA8kCpZSG6I545dHygswAIbgCjTaX/qpCZ+L5KAb7eNA4qevLv45ZTImLsf4qwy1dtFaD+rK8EVG4pY/KuLMjGX/I7px42CJG/MCh5NvJ16LsoepwFnD+xcm5CMTyaVN/VVozbKqoW1oS2IUj0U8B2Rxz2bcp09f4k8s2n/88Ck+fr2Lh6fnOJKMvpz+CpozOJhwSWZNqvx7K74i++1338U3373PX0/67W+/D8s337yPHYlWD25xKJtB/23yKxxlstgrAo6FJnqmgGZMDIPhsTKePJiYMwfijYJt/5p26+yTpdBCsSMYFnoTjPXYlW3AVCYNvVbKqlT0OodxSvsTTpJAP+2pA78grLPYvycxbCaYJMGlawxbbM5+wq7AHbabGEiOe2zJ/ivqXgAwoU+LfTvqCvADugp0VOTq2Cw8L7CkXS4DfuY44i+HaR8HFhqQGJXx9qNX0mFdxix8S/s/kxIpC+uzgCsA58mhCY4L7CPxTN+syFbf2mzHWBOvO2BLW5YVgxi7KoscC1dxg1T1/bvygm8fsSeTU5PFPb4wwbc8F2A4RlqkLWMGclmuM3CWckpPcwS9RQ1t6j4YX1sNdZOwVnBOHQYT+tsdC+vHx9uYmEMKY4Kxxn7xFWhuyNwieNA6DJyR85yxMumkIUEyqHBT+xp9a8Tymol7ANNB+hhdsq7Rp0EX3W1CV9o2vgLOWltUZNnntYXxTLhkwPRFO5i7cC62IFEm4vd3X3NRZ5w6oqMXyhH9W5SX9qTvGiOekfcJupWPsI0jy7Uk7gsN1gUfu8rvDMwJ3XhP6Eph11LDRaKwUk7o0/4Mw09rNGTR1cpjCe3ImKOtrQrPDDAOya+bPvbVt9WB9ZFIImW2Qj+rUsy3gbV8hXOGnheKeYy/HvZAXHIB4aZC0unfappO+O1LKJsJmQg7aSwR4u6hEdAAxYZsoPhsW9carBXEfCbnqCxgx+TLTYrESc624FF/kfDkY43fb5h7Bvx+g39csaB/y6aQZctCWT5RaOoexNFcAMAjiGB7sYcB3MKyXRzmdC54Mo962KcN6zvKy3EQmrLSNrRnr7X+BinDPwd7B2h9YTFSwdOMr12lf4m0UXoJp9KmLjqufa1hHB7IxWqrgKdv8OGifBb7wCaRl/bFHSzxk2eB6nf6Q8dYbaDWFgNyGYl3Lo6Vj3WFeguQ8a0ZmVCYRyApcQrunHaFfiC2Ezm3RzYntX2LMUmcwvDqHC9902ts877CTyPG5nDgKVP1qB05zj6A9/aVD+MLiCDEMY5Xr+N2Gzds+A/o13T3hJ0ewXPEtrw6QvnX1qI25Abe1EXPfaHUEpW6Wnv4q+FH35xhtLDQU+dr5gPHFxEnUcVuWZAwkTqY587hYnPGL+XFkvEcek70dGj6dleAsIz3Ty4YG7Qlr+KVf/kI6IIgRmJN0KLs3FiyQvr71uAHf4D27AcC693IWTN/D8xzFt/qybhFv1IaOfYQ+oELZq89vPXqoQqrQ10rEMIPOpEWKqJACyTkHKbPTvAovW78HLk/kLf4xp39xd3hPwkEYpXZIt8qqNRl2qcAbYeuHl6ku6/NGnwOWaK4M3ZnPpWF/sL/udDTr/B/XRCu1VgJALhbIeqCzBM+fua9LTN6sdAlin0ojpUnbys8+yy+E7izH3Xysir2OBPHDuh9mQRKqcBx02CRnfqfiIVH7NAY53hh/boIVz/XTrwvcYE7kevu2Sh6ROYHZDZTkAl2PQFz4gqD4GNEJ96Envb3Aj7LRHw5eo9+xMnyLKEDCPkuOZx4C7ykbNRBFvJzwKlnY2raM/zzDfNZ847pVd+Odx5JXdNBnmfkqgxXsALoxKn9tFajo1AN9NRAILKoyDQ7wZCzkH27erEV+NYOKTObQEkTebJ+5jwjfvHpg+KTliPykQ7vJ/hXBiAEOnoBhvzY36IstGPtV74cVyBQGnIMvCgDdaRvWaoywmcasVO/Es4L9OkTU+K2Br3Al31XXFeuLQX4d1wQ69+W+zNR48SO3olVyIlA4kJLClLB/uBBx8CDlyYMWIPSaJzY949P6eB0w9Ew3tpIOlqoUMdpMAY9d3wdY51gLR0/rq+uOHF6GzkxYX739w+cGjwAE+fDsIyGE8nfw+19nrTu2SBystmOm2jgmudTPJAU70mi9uwya4jS0lWMC4+ZOZ14BOaXL5/i6W5PTWHOaKGRrioORE3wka4jC09/n/0OXP7e/McPP8VPP/4Qf/7jnwky+6jgG8ctJzIjIyLkyf9BxZ1sJ2UrS1nRr0RrQ7zh5PvNu7dxwvCf2dQqrwG26uCrQn5sUCQJgwbp6aSnaALQzrXQr28NfFtOn66AyWKOQOX/cuBuuwHTyVJ5IPxQzgdOJSb4mA1+yDP8EEcqsHW0AlzQRSbAtKmTnMSRl7B0y0+fPsePLJKVu0FL2SiXT8ji65fP7AQ/CiJGJtAdiUUmRWV5q+Yrp5afkfX97R0yeyQYTiFtXcUu4KXnKg3CFPeBxdMenRqgal1geEpuAErc2KWbZcLw2UCEiMOEz9KYRLWFEXuAHSaCiaT5wMQwZWL2THDTTj11U1/iFb+4tDnpX5MUGcyUvDieCZ4mrPa1X4E3x2hv4nDSkA7bTUYM+L6JtPD+Je6wxTO265gKv/YT96K3R+MpumxhEmDy0WqFvSLo0A7cUFOn4j2hxxd4UNcz13ts2T9cfeCEJHVcSsIa4UFcAZhFrntkcMACzjEQiMctdksZkJc8rQnMu9029L8Rmy65OO/ou40tp0zXV8tJpG/yVWwjdQxqBx6XAAAQAElEQVQvEikdytTTm0uRFkhBL0P4Ztt33/+Ok6RvSdYrcQOrwgYLxEkjIYRT5ENc+Eq75WRgYjIW7gOn2M/4i3KDgQjGyf8Lejng47Y/XfogHwUqbHXnGCfqHbxu4Ms3wbRrZfLly9f44Ycf4l//9Y/x6cstE/w5Npur+O1vfx+//f1/iN///h/jH/7wH+MP/+k/x3/+T/9N/Mf//J/id//h9xmf9Gf16YQ5v8wxMbk/PD3Gl6+f4qcf/hJ3X29zoVegVlqVxxlfPcksTEiXZYZHbdG/n5OLAHR6xwnShx8+5CJCehMPcITRtRa+faeelJ2x5idOnVwwamP2mZBBwgbXAXgMjc04pC4GFnPS4GaFeH2z4B7ZuRnmgtOF9ZFFiW6GEfJdYuKZOWE6wifx5MiEjfqyrSeufcMm2H/8b/4fcU1s8/Vg5S1t4lXWI/azSXus+OOc/qCfQ15o37Vh79hUh91XS6vRXstS16LVGrUgTb7y5tszFznbx983//b9N9jryNQ058LSzRhl6vykXLQh47P87okx8tCvhxg2W07krmIgfpngG5fVqfr0hHnPQnVVSuzg4+bt+7AM4zb5F+6EjJW5cVPaUC9tAc0NmY9xzWmsRb8akcOIr5kI1dpC/u28IqZ08Njjj26gXYqLT04iMGkSWWKIdC2GVdI+9odjPOL7B+xIfqThCD0niCjKtLWcf7Uh9T4DQ730yNcF2ha/GIgHVVoKqSRKyRNDYBgrj8B9Qd/CNGZ5EnqkTjqEZb3PyrgDn/8Jwbubm/DNhXE3hragj/jGkTZnOeIHyqlAiLHDucu/f/bP//RP8fHTR04VnZfPGSvoAu/8hDnjqnOB+ru9/Uo8m2i4fEu4YFZuxirfTAo+yrXHRmutoQwOhxfGPQOTeVYC6KPM5Etd8hgD+tmi6yti3oZrx1gXo/qLRR6kGyDEjJkwc0LGNdZdCx6Av4+721vykPvMCZSN/L4gU2V1wj8dazE2GFMPxLcjcjZ+3t8+xD1xfY9eAYgd9VGIx43Ftja0GbfRtZY+bRwwbg/rMeu0p4YN7aD7m/ffxrfffBvmHJvtNvnXH+0jPRP4UqfQZewoyENeO29AfMIWFtrnHOtbD999+z0w3+c8YWxKeMRj5dsjJ0DAFrYqj8BYY+/S6N+X0PapIg/Yx6dPH+ID+dSHDx/j9vZL6KsH8jp1IG2XMhC33rw1H1wz9ByP93dxS9yWbt8E9eRaGo0N4qZTvvnthn1DRtatSsGFSmABUKqGzv7IsioF3mr4UQbP6EF40lpbzbew9k8HNiYP9CuhHH0b6s2bt5nvKPcNPL775m384z/8Y1i/KiVzjSO5TEUm6muLj42Uhp91VZyFnPYQ99jxhPy1zVYHbL5ljHy4e4xPn2/DN4PuyD/lF3UkDYDHxibi6G3+Dz135BfyKp4NMayuyAuB6WHMI/woU/nLsoowpuif//gH6H13Q/WZaBGU5Sr8Io1dDf3XmO6irXSFqZc6NgSMlb7Z40GIMslckjHanr4jLYv8pvgMH+pXOq5vbkJ9llJTRtbpS0usmaib0n7kdVUK/FZkYmmhLI07zq2+aax9rmolxg6hz7rZWBkjJ+pQmPqquG/v7oE7h3R26ED82VWuQebmkTroWgtjSM9V2PqndtFqH/2wYWN8COsBFn5W/ngta+KGtr7D19brgZjQovBvIj/4encbf/zzH+OHjx+Qx6f4+PkT+runtYS/prW7vuY6Jq/avjbRWo2rq03yJm0pJ2zKRbP4rWO5hszmPNBxrvryeXkL5tPHT/n3JD+Ax1/182+wLDZ0BkfDR8ZQbxtoVmbyaWxVbhWZFgsCkndjlr+CrW9c8vDa0MlrkZaJOUEx9K3FQCzyDRf52mCP2lDaD/ZRK+34wUhZZ3nVHX4+SAsw5f+RvO7nHAE6KvTokx7WrEokz8rIvspde9tux9APpMPY9kQOKc8XnsSpfnyDMeW92UYDpzmCf9PpnjzIe8f38PH2+ire4h/vyGtaq/FMjmeeL799v8jQNc8a/zcGjNtt5soDz0kHdjXl/PyY88FX5oTP5Gp//Nd/ic9fPuBLfOEF9gA551yiTRcqlMUV8K7fXIX6+Xr3JdSvvJRVCX3YK8O5b+H6rTAOQKz7pnDj5xSRMNWfc+6R+Jo5Db6gP7imORIn1D1dGXrOnEIetTF1rf5fWK/qdwkHPXv1V+Xtp/zP+pAFfn12Ps3NSoFCYIfu1ujXXyVzrrKaZfrPzJ+pqNlnE61fR9reqkvfoOnv+ov4/ivwv3pFW0poZBpbV1tUSik1bF2VQsJFO4oz8Qo+Kt+CZjFaAgQOXy6FURqUBmcip2HZt9KusdvvhBHRDUgYrsaElVyMs4LHZENnwFL5anZ2LeTDJWwfxnUMwzr6pBMq+dpLPAXA9inQXcoqSqkBljR4JyH7AJQ6arFI6wwwz/uJyXZPeWHCnjhpnZcxJE8G5KSP/kAEJliAL5DFCXBqIzR14l7kWECTVIV18m1/X8V2c8yinIRrMLhcu1qTLwNL1ypjm8NYNM8kDBMBcQphOXktidmyQDBo+4rsC44OdZGlSAPDkXHh3jqT9BR/Qb/U0Ro6YnuVpf0GgqULJk9HYAKZHEiQppQHIogVNBqIKteeAFot3Ksz28+eZLIAOYM34fNDmlelYDIUnm1TdtICsdSojzML7IkkbB8G9COyl54CrXaY2ag0GElTrQ0bGGIk4CiHDtjCPCXeiFpLuKEiXuuVi0G1g84eeoUrbvVvsU/KkAlJfYtjTlhyJHZ2yEl2bXuBLmuEnTB4npywlT10tNqSNuUj3In6A+0zATbxOpiieLJwn1/GenXMTIN0HYHtuPr6Zk28/g9SEzBtt6/DSvlFn9LtGNuQKvYq1OKP1KGJim3Soq4bMqzIxb4JF76zMz+WUdy8fh1Tke1y/QWnz9qXcUSEylr6TvCxKiWTN/tMypA68SuT/eEZmk5ZDkw61pnQTtynf7z2/VkLELR6pcU6/cY3FvxVCTcuhCsvF//Rtu1eaxcmKW+ub+LdN+/j/fv3TPpLuSFZHcdtuGA3yeixj1aJGyCQBxfKXoUjf/KxKhBCoQs+OWMuLDSRi7gvOKXFcfKhPIyFPh9ZGLv5lZMvslZGAbgsGJTjsg6E3l/GGU/VUXnVtUPokpO/drno3BoLrRDn+AmZK88DC80s2KIbbhbrX7BL+xmtkj5s60gRLyySSJYwppUobF6f8+9l5WYz/ig9qEiqw3v5dKxwLY1FuQtskzp1sirAcAC9GeTPXLQpU9vb0IdX5wDhSddMbPWKkK3iAg3IMG0V3mxzvEWA8iCf0i+cX+qnOD4T47Ut+SNzOkGE/V1EGHOk3/5rEvsNiaOxpbbFzq2v2EWrFRoHSotaG/LxmdK1aK/P2kDnfanEPKiC5zNyPqFvbsFKnV90JP6cD9jo9HRQGo7wZ6wWZ0OGA3KxVHCfAGAf+Zd3/U1QllVB79ycwGUfrJLmkjR2jF2VkvIOPo4/gFMfksilHXppE674uUXrC8ysQ972bSwOnR8KrbCQOrHd/kthDA3yLJ4jMtfm5/kFHUpVRMVfci5pNekrPMsvIAFRKH655pcfPlLso14r/MBc4naMetqQlG9JqBdZdakj+XIMHZlD8VV4SFqRhTBsd+6CsNCPjEGWmX5ukNrHUticKdAoLsefaLePfrPoGxtoLbrWIAt6gQ+5iMt7Lg607rUsFyTIjfwI43KVJvXs5sKROQCVA6ogp6U/EPH7M3nBFG7o+ir+TOJ/Ru/yKk3GC+kMPqXUqNhjxZa8+ixFtsvDhD9og/ruz3qHLmEFyLwqA/1hQMY9PPav8qcZ2PVnWdvP/taD+vWLMXiXMMW88NEBowGre5WrOpCmiQO8ZU49kAtMlANzxC8bgfq2dGvjk7RTvE+dIKwZOdg+6294m/Qkza2mbsRxpl785rU+n9QncGbGJ6kw7jjvpWu5Qjs8eO/iZ0LmaSuMkd8VfFzGnKDhaDubM/cPDzGxSBSPtJvHOFbaZ/BOlLyi6yO+77102F9ctSrfiu9W6A/iMBRhnCf5Q7TifiUr7cKF3Jn4bH3r+3B89oVn67IvP6TVAqu4B3HVtwDYyJDGVSlshCz2XGsDLzqTmCxAoR1wOe6Af+/3T+SKz+hpTnyta9k2w4/8Hl95lLcLX+LOsgI28ICa0O1ziccBcfqFc1DfFjsupSY9cRnAKGE6bkbu6hZw+EtNmdEZUqlFJtpJxjx05pgTdClzc4inwxOHVJQnclCKi2fj1om+M7HrzFxk7pvxr6+gL8z/5MboIXODrDHvRpbQAVf4RY31ZoiKDueXlzwYq12BNloh0vqGD5iLWcynG/JeU9c15V5Tjm5Qak/azBnYwUf64QqsSAlYhSKvNCUe5fGCTSfP8ECvqPTpKKsKfkYKwxzKzfEDucGELh0H0lxzCfMiZvuKTzi2n6DDQ3A3CswJhHHE5md0HkhcOnI8+Dr47+Grhyf5q+C33WKfRQ5dWC9lmDeHPGeawQjt8i0fpSB3iv3FMaM/OiHPGsZ/N6Qa8zfTezw/PRHziRuMd6wwHDewKeXVEjAnfukTjnFzVUra/qL3OX1KmtS9/fpWc53WtRbqqzI3KFfhAA7O1f+LIkLe2uxSEj62Is1nrqDBPgMSCrzOS5xDX3Ac+rD9hCle4Tpenr1ar3SUtdeCTKQx7Ai/MyX1xTX7V2iG3kapfUNeLWkrr3pYMU68rg+cCw5shOknq1LoZ6nhR3D2815ZiDPr+KGMnT/E62Gp85f9CjDyuqqsy/poFXlIr/XgvbTH3+kHEfxtOS9llRs7XVejW5WoFaW0dTQMo8e4O40C5RSuledG4tBao199LV34rDPXqkNiBvTXOI9MYhNGPGPgGoLV9luzS7wqBDOCRp6wsdg+5JtEMwZW0zB2JBcbNiA6YArX4vPAItVkPQC2I8HzbQNPNzbXWxbbYwRWr7OcuVsxtrFBtL3ahos7/5eaxHfY50bGC/jpxhczxmiP0GrQmyZCBs/iHEi4x+0mHfnx8YHTrMc4EBiVxxr6rjl567nqIBdHBSBOBX9MoEdgKguDgrxY7OtCw9OKZ5ICr8ubO4cMUsrKSa5lco1M4UkY8mUR/qqUUEcuUDzl7xqTLPzs4e0rO88H8GYiiQyUgxPvRIDMANIRZGhXjvIgn7AbFR0r35ub63j/9h0L47ex212/Ltrhx05IQvxZeNbJyystu802PCW6vrphEb1GRSsC5l8zEXBBo04cZ//KGOkrpdKvRrxavnVO8urpDj7uORmdmIw6aOvb0ldePOEwkRCOMlUH43YMk1LhL3gC2sd4y2mdE4L1h2kiOTlErTWLslbn4lNXwtyjk/vbuwzCyszgZZswFzoN6vNiB1T4d2d6TmFrq9nFHxX4TuLiba1RVQjs53BhIU5LBtfnQ8wkW04CdGKiWPqoZ/uc0an3LtJ9GziuZwAAEABJREFUvrl5G28p4zBmX23SsvcNBwTctRoDbeKW35kJWH72nI5M+KN4hKPN3eVJ7H3qx4X5iG/5K4rakG9x6bvSbv8j9uLY4GOdOMbxihMQNkzwVevEZ+A3Ycs3APDrPboTjjAqMnHzRX3pA9ZZJhLiw/+fvT/dkh05EjRBoUKhgG3ufpeIILOKVX2mq2vm/V+mu6fPqdNJJslgLPf6am4Gh4HzfQK3YNSZ/p38wbRr6gB0kV1ERVXhfumXdcBf2DicpnM8ExOe0EW+LYPtYihRkeUGf9vAY+MqTH1DHPLk20G+jfWCPBBQ6Ee1NmQyxs3NIX733W/jv/+3/xb/2//23+N//V//W3z33e/ijtO4w+EQ+tIV1hv8+usZys4TRd9aeIUW6ws0DsRBeTlwauSJkTTpw8Y6/a1vLbTJKJXEcIkzejgrf8aiJn5Gyl1ZK7cRXrpCwoi+VxcDC/41IRdt3Td/0qfpY1/lLe8jdue9dC/0X1J2E7Z7zA1sYxImGvqUfbQlk7QTNjel3F+JaS/pE/N8Ilmc8NkZmifooxC7HSeN+mYP/uPLY/z1T/8WP//kqeZ94hKu/RZoUGbP6P7x8R64R3hd4vbuJn77u9/FLfIakM2Ffo6ZkLPXGb6tE4/8aN/Kr2/EHSBYv93uojJWW1THXzhN9+3Oic1DuoTjNtjFgG7svyBIYVfsbs8cIF6T1Kevj+Ef+f6ZU9MH7rVZuiIm5A+/E/Fdus7oS7lt3mVsIu69us6C3e8om+0YPou/dGsMuOq4k7DiD8qVZ2xhgm9tQtxv4HFxcbVf7X1BHsYK+y3YvouK25ub8O8zfGLTcjvuMe81VtjHJE8elKGx1qTZZ+UqrAs4vEKFauKyEmX/M4m6MY5KktkaIye6zvN9bbjc2q8oHWy54xp8YMWfPCmzJbR9k36TPRqiInNlYulqwZ7mfOtD21AnI/Pyx8/fxC1zzQ6dKTvHeB3e8fo8oO8tMt4zB9sGQYKnXCUcyCGAv6S9++Actzvs4zMnuZ8+fowbNnalwzjg2xIMptuMfc9csRLka2yzSJv2dcIGjLnawoxNdKWEybIxR9lIxwUhaO9Som9InzY7kt9sKF79O07yb/+uAKO2cKN9xN8HePO63R9iu98xd21C+9Z2hRd83rCDEzHgnvnokfnQXxdz3gA1rQX6A/89xU8/fY0//uGP8ac//Cn/btDL8zG6IPagd+c2dS9c5aDNKvPVT6pmgs8vyG+mTCx8T3n4Yh5hcfGrjcmvMJTjiM073ytnZaKu5NGiTKQbAsN62/f7LXPFLmOwG3Nbxjf4H1oN9WWuYzyVGGPdzMaPcIShbZ/gQ51M6GVCX2g99TfRz/6e6CsbfUhbdNGiTZ/pf8a+9TOFZY7T0p/HXNhJ79W2C3ZqEaebOm/6KLI/WZinJ9+IZKPU+c3/pc054eXlGZmdMs4diUPinPDvC3qT/hnbOQHnmfnomfnshXIi7s4cdp6Aqz9M0GjfWpEFJfCqGR5tt82FKKYTI36S+dWHO0kE7xQTG9kT8NfxJbTNUipxPDKXVPcvzFtHNjFeWQTro8YEAahL+3al+Ih4iCfgdQHvGPm0v7FEHYljhjev2rw6MDaJ3/glrgmeLDM0yXv2BYDj7Gfx3jbHRyB98Cv3LNxLTI7DyC/IT7+0rkM/0mFMLshJ+tVnKTV8Vn4Nm/Jq/YXxyk5a177Il77aWMoXnbrZcy0nFrpX3p0b/vrj9/HjTz+EuVD6wdMxnDvf4M0ctCsl9AU4yBzuiIydb9WBecHHjx/yb4Dp47fMe74tdjjcYHIl7h/u4/j0HNKdeTw26QakdG6IDfbLcrsPYe2IyW4WKTvnPn0h+Bhvdtv9uuFBzLFvjiP+uUkrbRP25d/CeXx8jEfWMNpn4qG/GyTeLwhF2l2XpN7hccZGUw/gudDOZf2JufBN9c3aC3KT9wfgPxCjvpJXKi/xad8n/E+6Z3W5QkgZqCdjoPJSRl6tMwZ6r94cl/rnQT2LT/jP5BfWS3vqoGADpeT85Vs6h7sPsdsdoqfuhJz/9Md/C/9nw7RNaHbd8IH59MPdXc7d8nbGty3atD5yoZ+xyxjnxtjDw2PGReXpuscxMBLarXTLw3a/J87t48B1x7y1RTc3xnfu+4b9aZ+UggATDzIxnsnXGXwnZHlO2c/pj4pLfRiDGZKHCogCe5vZ9J8jqNywySUt2rHXAVvKUlv2H7gOFdzvRXsbdyPy2cYBupSXtFq/5stVMMCfMoZIjxXV8UMLfVC+NQBcjNtC3CFXqMxH8CC9z8/ICh0ZJ7UL7UBb1HeFVTjA7ptjKuODQmuBGRv/ics/VAIa1uKZAlpdsDwnwTMT74RBvr1PaKkjFK3jNQxry0RuwKooEzWm0a5wVi3KkErXeBxzLT73reZGiYFqj5OsjrKLVmtO7jN0OP46RsN6wah0FnHpnG5cie+NzRYnTPtYpF/nkIoZ2q2z3cnYSUEYBjfbs8BYKTUquMexJyHbxP7mNm7Y4LklUOjcBuuFBVaOBeYCfZY3ZOTrlC4QfW3QuoDwCWcwWZPWDrjBxzbp7XlWbo3FijhpSp5PyPpEwL6+bWDQPDPpuoB3rH0N+iMTgnK5QINyQvBhIMKNuCUwUA8JgiU5njNBcVI3kLkIOkMzKoZfR9CN/j53ED6O2wwOxeq3Sy5er8FWnHhrJAwSolUW4KMvQ/1JYWQBbpbfZLW0m4QpeydPZaBdmNwr3w04ldOAHcmfgySpskGp3Mkhwk+P7anPIxtdwuwKuGhYg+mSMjwjwykLdAEESt4T3Ilk+SU3FpSFk4F9pUv+ABPSlHIEj7wKXTwLwlH2vk203d5Ehc7kHfjyUspqO9YXxlIdE3o7O/kha+EnvLYGPMc+kaS7ueCkqx5rrcbUkHbbpae1msFVHVtvXUe/tBtoKMjHuuXdLi/YZUEmtbYcZz+TIuucTE8kaEeS0RnbVI+2WUTsSeQzNK14CuNHJrMbupWU6yJTwE5eoWug9K2lD/fQ1CGDCCYBCFplukSlf6WNKuwySEyRpHCoaIzdOQHtdyRKu9iywB/bELV2UShe6Z3yOOMT+rB0K2+Go5FYN9XgWfnJo/Jv8F5LS5pN6Ozr4t1NYMsN/rxjAmxDH31fbI75fI4zCYBPFf11Bavhqj20WnOxMECvfIr/DXpM/n1N11/teyXJlkbpkF9501YGxnYFqAySl7UgbWSgHesPV7nKnxtX9kkYJILB2BOw1Zv6k1jbHJuJCHDoQnVBX40F1m2MjJuwOW38hXgp/NoqmpGnGlsSv5sDMr/ZxbjdMK6PbC+VU6gaBb67UqJybbVxrdFxr4/5avhZm8Z+5HFPokNXZo0lE6kNyYd6EIa6yCKMDtwB3xZoliZuoyKfIgAe5EkZaIfqWQXbJp6xtVCHPk/gtqzyAG7tEVMFArZHQqWv8ZByMAnfbvfwVUC+hHOafnlCfycWYi7ys/Bs/UoXMKGJb5jwv76cYiKevGlnALZeOiwVuWgj1s3gdgPkyKJQe7jAJ4TxBR79SoFGO8IY5gA9ALve0Ff5ikcaUn7KDfmc4TeTuy6iDSOlpT6MX/Z1HlSOXZF/rAeY2umALgbkZvykavU9eICgsH9j7hko8rFQr6+cienCdMPJPrZBZSDAMPET1w55bvDbWsdsAiNXZAudZ+RkUX/WQ1LGAOFYam2hPt2AMEkWh7Spd99gSdypKmr5On6Ahy34QBJn4lfCVl7IO/vT0CMn4aojF+bKS/mP2Lp4xD0Tj9WN9KkL61SCMJS79Tk3AdtgZbv9Vv1C1K/w2NdFj9egSdz2NwZYb0zw15XO+KEL4ydirht7MzTLc4HeC3jkzfnPciAuZRtMC08/5jasG/HT2tisYbw4z68TpC/R18ZhyxgjB1XajDK/ykd6JvTxzKLPMZAf4i1FO/RpLbWU0E/FWYFnH2Vi0u6v1Z/x9wX7iPePOGx3TsKUA/azZUL/xht1CXGYWYWuMRdDtzd3kTySTxnzB/i3j3SpK23PBeh13ggWCNrnnrxwT4yRRvHIkzjlMfgU+nmvLxgP5VcbeYNv6y3GA33L+ILIGRXQVig1F4hZAVBqYoD/vrWM9wWfzbZCC0X7Vz591i+5OFIu0qT8xtYDJTLfUkYBwYz0gjktYZ/D4RBbdNkyZtEKXMf/UhIhoyFU2MpZOXmVD2Xkvf3NiV7RzWpHY+iXynjA7xNpUoMTAVO7dgGrvGur8F6ydcIn1Jc2qh4yPwQ3pIMWn+Z+ps8JezuzYTIxRzpQfSiLWoEFfDiJglyMD1t0pr02ZLlgNzM2q22ZV6pTx0m/lCVP2I3zYBbyePtfQIIUkNt1jp9ZkM4hfssbfqUcQJ289Nh0Dy1Da6m7vjabUhcJhCdxrnKRtYXqOXOEv9vIkjGywLy+t2Uera0m/HUcY6SVwxPlpK0CBMh8HcRFmtz8Uj65EUP82bFAbxWfo90c40QMc865INsBOrWL2oMH+XUF5PRTLm6+nZC5eDiSJgQLA70xDvHARHbkR4TjK7ASP/SpyzN6g+KMt7f7fdyw2XHHmkY9qKu0JYwo5YIyxON4bqPWGo2Y4rzbamUzuSQe9TzUFjv8eENMVq+lVGQUUaFfGlJ2W/ARz/b0u+HwZUN+3xhnqfQTmLhkt281NtuR8cY3/IRK4WoPHgBOyDzeP7XWkP4R3Yg3+AhHPrlFHdxpQ+Rz89s58368PVqFRjo4/xeuyTN4HGvMyo2rL1/C+zdkAiB6AQs70+71kTM5wowtq4tV/vgHtF3l1pWStuf6xY212lrmRLv9nrjCZjx9C1B30C4P+op8XgtNiV/7SPqokD5jmnNj2j0wzDGMcda/4V9047uEdiddJcjXodtN2Qv9L1baA7sxzjpe+13t/mpGC5vJE3nwHBgaEFY70w71YYaHNtYjR4vPgOOyoPsS/dCY52vmgdJ1PL6y1jqG67SJTXr56NQ7MvJ+Yb2yAEA+1an26L2l67r4Z/1oH/8Q3lWGfwdIZc/LJQwOGtSE0WuQU06ohAa+VyL7VnPS0ZAr91hNJtjCwiqSD5OJgbaK4ajcrOSHu9nj0GK7G2N72P9yWmegsp+Llzdwgg57BCOG446yf59GWuyjQQZIzwS8l+Mpno6P8UyilcE1HUMjnnPz4yun0Q/sSjrhTTjFavwzfi6GgvGW6FsluIwseveZrPg78Hecttyya78joLXWg+43BJU5J38nU4v4nh+f0+B1TJMNKGbCmkhYpxSFE4JyuWD0wcfdVieIHRPEhoAgP7aZyLjgM+DorG4EWXeEL8cPrYVjpAcw7xPiKSeuVnFC5YxMhAexLJDncPzzMw5JIijcM0nDyj/O20kpkKBL+Aa3zdBy0jCw+Ws4vs3hvYlwJ2y6z8h3wjbSRpTn24LNUEgQLjwbVop9350eQYd9DaLqTzszkMjLh/ffr5cU5WJdlQ/GjkwMDZ6lzVL7CpvaGYQAABAASURBVPYFnt4ACf3YhbTJl3wK/5QTLIs2rmcmQTcHU08spJ85DXh8esi/ufDCc9IC7wAlmS4xkDy5cB/bwHNFd8UmOcnnHZOev6erzuRhZkKQLjpEhU5pVU7K16D9jM0ZBH0u0Cpsrz4/P9+Hp7rSa4xWHiI7cZJou/cDCzRxwSyL0DcSFhJ/GgZwjZQGvYUkWBpmeLXQHMrPSdKF054JyGd5NTD71oSBXVp2h31OUhMThrQ+Pj6gp7cYgXtg3B0nV9ex4lAaFb30Be1StGt93JL1lXoJeC/SoEzkWZwTk/PlXd7y5YnVh7uP+XcCbkkYtvvtL3IckXUpFZ7f8OEz5Zh+p75dfAhPm9LfFgTY1xbqZwfdG+zGfurYdu3qM77s/yy3ISFLetjcvEDPGzb79PQYz5xgWe+GdMX+BuBJozAP+Om4G0NelIMnMv6dsL/6dy1++jHukdvJeAVvpSvh2wIDeLwKqyArSESNUEofYczYzpSnbIG7LMSPlzyhs008Vz845UbFGb3gnShAO9H3nt2sw9cAh51GqGv/OLX0agdH7PuRuCe8Hl6kodUad3e34d/o8G8z+DdctA+T3QF7qrRrv7U27L2lP/StAb+QTE/xQJwTt3rXDz5/8zn7dbCwSRntU0ba1gH9bcdtPsM19vtKgjEBZ045SE/fWojTe2l+Js4Z605s8Gay1tUYBuh4lyXsYw8TMRhZELorG4UNWoURCPiMDs7YMuSEbyj8y+/+JQ6HPfExKFCBzJXHQgKi7ZxITpSTvurG04IwpUV4XSnxigwfsIsXrhOwF+IeaCMgxH55AzLrTFjt5/+mlyeU6IZuUeDBvr2+AczCYJ+5vA9nnhIGuGfsgdsYkMuAD3oV79GNPBLTDhjqBlbxh5OXtHn7FdocKw+t1thwSDBShtrCj/UpUx70B99c3CDXvpJ4A8kNCheCzv2ecGrHK4HJBfNwDW1SeTp3OVaZk/UBER6gX1qNw8bjGf5pCOka4EdfupYR/3S8cnhDrs+PT/Hw/JB2oSz1bWYTh0d1LLYk/c/Yhzj0f/3bOmGkv+D3jvvy5ef8GwwnFq3iOxxuI0oJ+dNn1XffalT4FoF0CvNafg1TuNlPESB/7/vWmH9O0PuITb/HY+ZwcRzxyQdOwH/88hO+8ohPP6dPP8LfkflXHF0pyJIkHfkI7/b2Q9ze3oV5hrqQJunewHMHjS4oPn38iH/vaSqJ0wMn5SR9bhx5kr134Q0dpVRIKVlOyDZ/7Yi5GhUHtVkvj8rKa6G/ujBuWFYaxPMG/a+Jz7fKuijgx4fwgQkfOwPzjdwLtafeJp4f8ZW0fSqHVkN42otvQFi8d3FUwDnB/4k5Wn28YN8vyM46kOSCbctGyQdi1QdO8xvzYEUWDdmr7znf0o6opckWMWGmXKD1jTJlUa9/L8t73GGBo+C6SDkIqyur7VIRxusRn7Bos9d5rQ01Uie0NWjpoF/5RYmotaGbbWxZ7AIKOlYchcaCT4rDIj/+yvH+5hDOixbHypftluAzEwPUSyRnhRptZUl/94DAvDD70qTM6RDS61x6+/FDNDaJOyuzlLDvjKydC7Q/dd1DqDiU/zN2+WieQow70+8CXvlm4KpXNiE87NDmzG+lq0cXG3RRKfaVh4F7c4YPbDTc7O9C/rQbY6a2bNvusEWOxPxSBZOykgfp0J6kL/0aG4OMxC+d0m/bCzSmDLC1lD88yp9FGoxrljoAnzbnWMdzG9GFGoEtBMcXd/7VnJA98kdfW9yRK3wkLz1s98mHc4yj36DrjO1P+JWHA8ZKAIZ5aSk14b2++NZrhLFyt9vD75YuNXl9eTrm33ZxrhFZHYYYwJcyZHyJmjy7geO883D/GOYa5jDCd26W1+CDi3E4OwN3Ip5UCnbCBr5+pK71K3l3Xv707efwfzP99re/Df2wB5cx2gIoRK1fa7cLtJbkWd53xKABew/kZT+v+q8wnF+FnfKGB/vt9lvg3+V67tvvvo1vyQ9Sjod9mA8NQ4vSN0CBDwb44sM1fMOpb/I+J/4BW1LGzgvO0wygPpDlGL5xfSDW97VaDf9zykxetR3HvXIIc0YPxqcKXG3SOEpH4JQs9ne+829D+vfJXFs+E4dYNAEX+vjpJsoTddqncB1PdSgHx1snfW/YhPUVmpSHsmjwadEOCvXmNCCOLbKw7pdCjiRtUMX69YW55RWZ8FTQJwKazFFYE6grDxX0AdcU0jST82N05EMLZC9MxdK9hH3V/4SdajuAYT06s0Z+jhfirDB8WeHMeH8D4Uy/rCPvkg/5c461CFGbU97yZ0zDYBAF+IiltukfpcdIeJ6kNzeAXolZr6kfYdrPok/OlxmysTcaSq2IZeX3uvljP5r+6b5I8B/HswZt4uf1QqDzakHTBGs0q9aTPMjEOPWCtRYTof9Myf70UYE6dF9XxVLFpDynYZ4Mgl8f48E/FsfVDYYzydpqqMDCWoWj8Yk7YdUarTUC0xAjQWlDctyVkgavA0JglGr7GNs9QZdA5B+l3HE/EsQb/V2MePq/p23kWXgadJVG4Hs/gKNvLbyXZk9O/ENawne8iyw3vDRinfBIQjozaQrLopOs4wxK3JWIDthYeC5e3dU3WMxsmCSPzEJngoeB6zqhMQpZnVJWOqb9lIE05cSG0H1rxLcPnki4DGLKqkL3DtnsWUhLYwH38q6TsfXIb0hnZHgckMGADJzAulJiJHGsXJW3dScm/SMB1MlHGuRROqTT4PJrWq17YKHpq5kGS+Xiguo0nVm0go1vKTWkz2IwRMuRwfXhOb5+/RLagDwKV5m7CL8lkbhlEt7s9shjSvkpt4EJ6SOJjrwqE3Xsf+npfRcledmj8/3NnkmxElBPQXVoN5+/+RTffvMtCdsm7G8RrwVVEEhnFrQ1YVxp1Sbsl0AigFlCXQufx1BGymQiiArHvsrKxOb52YB+ptsSrdbYIedWK+ZQfik8YSMlal+zT2tDwk+8rf5dbmz0GPRNwoTf1xb77TbU983NgTFjwtRWbb+W4NNahectffpI+eNj0meisdIdtO/ZGPgUdyTcylYdrbYftG3DOpPgATsTBmBz0knbwAdWfDMmtOTbT/qIfbpS4K+GYwoVPbQIS35TXvJNXaUM6PaWRHqH/vrWkp+FMcaWiYllQsYWbUS7c0F7oT3hOJ7kNxeu8KcvDshaujw9UU8uChc2fc7Y9wubPk8PDyRkD4osGviMQWc3SMEjX9nwDn+oLTYb5MAiwMnbTZMti5T9/hD7/S5l1JeSmxziO5OkMjTKUKNv8FJJAqFL+k/Al67KBoZ98r71nObvws2Tnr4Fox3AKfwt8Edwlai5kKm1po22WqPWEggq7bIrjOK5UN9aDeOAOhuhueHvFToqbYV+KIovWoYm8Zusz8uETmcivYlgRO2BTykRGTtO05FF4Uu4aPAthxc23d1YN1l1kTCfT8Cco0KDiWLf1DsLLOKdp58LuABOnxWv9x18FuCXAr21pR4qV+v8Y9Rugp+ZHyzagUmwsrjBTrfbfcqL4fguMI132iJX65JPbrT11OcS2f8GnXkaeoNcG7gqMlH/yt4Y77gLtEqvMcnieK8XYV/bYMA64+yFexQRxtEC/+oE1HxByk+fhatu7CPOHrzKKHETG7Qn+ZvhwSHK3+vMxpUxJt9GQsYXnh2ftPckztBkAjcxl0jGO8bAGiBJSa6WDNk2CzKvxjz9x3pxapvi8Z5zoLUfjdqzCxvfOFAHAM22+YzMaZeWAfvaEY8qNiav+pEL+1cWbTOJpnXy70Dnh/yDt8xfj8TITFbxO9vsY5HAM/ycSUrl7cRmgf4pLm26bw2Q2Bb41RNGxfAS9f3tCijLOeP19MJBDHMA/ZznLMpfHPVd9xU9WP6uhy3+vI9rnvEGHc5t0uGhyAQ/Mwt1BMx8gc1uWm7a1VbD//a2Ak87umUO+/z5U1hG/Nf6ou/B3Aw9E3qe5nPOha/nI5tU+Bf8nqmXp7Wvvgc370qdaVN++pxFnZdSiUE3lNsY0UHwkVZt6e7Wxfg+tLscixw9MFOXypOuoRxKB+3QLU7LHh+5YQNGfXZR1lxLmolr/hqKv1KhTCZkYX99R/6U4dBa4hO2fi8txgdjxhojiC/AdJx91rIw/zVykxtiwBaaoKdYsOJSYrW5Vd/yoTjEt9/u4wY5b32DdBwY28L62mqoa0tNviJjZ+qP+G9MOBOH36D/FzvjgOhIcaE1o/PwAyLzDsfJgzx7v+Bz0r9pDTvZxm43rot5aFV3+qzDa6vM0/u4JS+7hU4X1ikf+vFNGxaOfeWxlA4eKmWE/hYNvyp0FKZ+on8aF4baGFtDzzZnO6OX0yuLrtcj9jSlO9RaoW3MohyE4+n/JcAETNsr/qI/CEd7EA/NwC4pR8eggXDTQDuhIfxYP7QW+vwG3nOOGaCX0reac14Pfu2udiWuNDsvOMYysvhtzPmVflDEonBh/pwj4w12qp5lZMFfVrpQBnZTK3gYN1D6HJs9Itcv70GtIwa3qnwKIGhnDuIn5JdojN/s1Nk2xt0+knZ9GFmvtETairaRNCT+mTz0xDw4ZZtxLTejsCVl6jzQlYKst9A/xw8/sAnMBo76OtHnzBwmLH3SdUhXanz98jX0DcCHfzjZzYPat4wpFRotA9dC34jy/i1RqKvIPtuihnmcJQr4t9v4cPeZ8jF9qTB2YmPI9cLDl/vw156fWLdM2L7lhcNz1xBH5H2iTrvXti/4OiLjUH/OzQN9xaJuvJ7xG3OwmblI3tWP9nNifpIWZSPvZ+JV9gW2V/MvQIefCzfzPMeZQ7g3/E35yKQ6WEsXpVa7Ivcl10Ty4ZpPm9WGPuBTt8SA3XZEbmtfaRFWFuYV6bD/IXPLLToaowBVuq1vyNJ8zkPVUkood9cg2nz86mPMFmbyDz/GkJN+R8xWj8YG6TNOHPFDi7I4Q8P0zp/zpzmNctRvo4twU3Z32IZ5yf7mNvW2QY/StTcO3xzShuVD+oy1I/yWgu6hQ73fstbtSsk5Ty+RL2XXN3zl3ba1e+UqDPkPDM98ucdXaquAIUclP1avtpfgHzCVpzo6g0teZnR+QXeOt23GFhaNhb7j2K987HfMR4e4gZ89tOn/a/+/JS/Le/wc+iH6ro+u61LS0pY3/4Q/yj+e52VVDoahEV3pyfv8QY1UXguPaQBpECwc0ihwYQyhalSUQsk+GMmJIPNE8PGk6P7+a3jNJBEHcldcw5uBpWNaLu/wNGadYYtTuIiuQwMz5oTR6ZA+2L6xHWPbEdS93x72sdvr8AR76j0l8a2HgWS7by0DRq01rhOUDtNqTUcAOoF8CumTjg2Tw247hhNpQKN/e+LITqf4rXMyMnBIi07ueI3ZgI9EcmJ7zUAwZUBNXnGoCbkIQ1bt73gDs8HFq/XCTTpxeMedCC7P7Ew/kzy7s6x8e+gemdQOh5sweHWlrLoEgAtBaTSnzINQAAAQAElEQVSACX+HfNydPhOUxGkA6hjPAGibwk0G+fZtpAkadVb5mQjmPr/hvMKxSPs9uvR/6zgeX1ggkoSwY22/mSRZs1GuA5PWgMzlw3GeFD9y6vvjTz/mJFgINhkYmSjV7+3hLg6cjkr7LF5kJ59O1p4qeHXSlN/D7W2IQ17UrTo/oG9t0I0m5e9k8c3nb+M7TkF22bbq2TG2y5+y9VkYrWIXPQWala3tyQvEe5JxYDLhNnfVtWtpdOzK38Lm1yWOJGTKARWE9SY/wtKetQvr9A+fS6nRt5b2pS1b+h4b7Wo06it+JA7tRVocu1Hf8HIgudxg08KQJuV0tUGflc1IsqUN1Nqj5oXd+SlcSBjUpVv5fOKk2dMdZXtB5m4wRgl8aB9bcI2Uhu9Jrzjs84Z9KDeftYtZe6bOSTpxw5f9LcJqQyXpGtP3gk8PXwUeLcLWP8VTa00/dKmg3U7QM89vJAJsUniPUIlWqTptt/bKqQIR6aAox1fkZsUZ23GCNnF/w3aNNc/4j/Hn+PgMnsBnGm49h3apTOSNMOhwyY5aehLHIcbNLjbIckOs2W7fE3tsYYdslPMZn9J/TiR9CwCK/NcGDhbq0DxB+8RmFrchjYF8ReKkLryBpLaWmnxVZKVub4G/HffAWH26Am8Lfq+FviXegQDI+1ZrNOBsjVds/myIXQOyEF+hP92Q45zJ3Uwsm9HZQjEJM+k19gYg1Vnh6r110+mcr/U+4+fPbP746zbP+HBuCCFPE5QFnjvGDK1G7Ut0IBP+hE2YIGonCzqwYIi0+i3It0SrLek2EesKvNJP+3LsibnD8bU0Nsr28WF/l4uPHjzBR9+QRuFf4Mkr1WGS5fi1fUk9GxtckO23N6HcxWfZ4EObzTZ65Od4ecmS8GZkxhOK4wvp6/3Mg5tnVKCfgH54gA9EIPpg5bxe6Wddga9SanSlRAWPZUA3A7h32FPFH+QZMQKvZPF+gv8XNlO0LWmrjmnIGBj6n7FaHoMPqFhM4QfcO3YtYMcvbLO8IVsXtrAG6fDC84Tt6hvagWPsZznjP/k6PjYtLsG6zkp8wDQONzZf9dsBW5NH49Qz9B4pZ3QPdoeBK4j3p/iaf9fmKXx79vR6TtnaoSKXlD8PMzZ5JDd4xtYmEm2oTPmOJLQN/sWjLLSLGfp9buCvyET6PXDxIOOE7Ow34rcDfoFQQ1+1n3Cu5aqHDb61O2yj0VeY0mG8OJK7CGsiDkHeCqPV3PwxdqmTKyxhODd9/vQ5fFNuu9+nvoXnAlxbVZbOTyfkqm6PyOqEj03wLb32FY/9fI7QJ4KF6BTH51c2Yp8z4bffDtvRrnfw6BhhSYsx3fmwlIqM53Cxp62knpGZfTvabMfaMJqCbdY4MKfcsrhSJlGK3XL8BO/P5B2enD8jjzd0q7422K/4rjJQj9qOvuei6Ik46wLJHEhepFlbt987+BjGGrvdnuuYNMSKFvQlSxKBvelz3lf0LG/OWQfkO0JDrS3n0QHd6VPqYWjV7kn/CVswTlkm7Z2iHVv/TAwzP33hlFyZd4wCXY7zAOEBHp6fH5k7T7lR3pUS5iq+NS0+eZevNaau+XAPPc5p2sL1DSj7dWVlzv6WjsdCXcqEMcpTmG4wVfgMPspywjYKMUK8v673f8pyg+0VG1K3yrgrJbRL844RuxD+mfnHNu8beIx7+kIgbOstOmnHcw/ebCsR4urbKkdlgkLCOXeT88sWHxiJmy0qY6zPa94XQJfopJnnAb2Yt5hP7PCzDTprrQoODsmboO+MTU34u35H5f/0hSVwNebgMRpxoAJTO1uwZX0q6WeEdtXXxh0mTYesl/CuhLJzHaFt7MZdwjJnVlbSfiEoOm+coENdBh+vM7IXjsW8+4j9n6HzTL32Ik7zAO/9H+8e3AB6OWU+bT60QKNz+93hjvnODaB7DqCOhir4r2m3FZrdBGrEN4v3XakpQ37wrTlW3VV4DwSiLVsgM3yb5gMHp7e35M+sBQpj3YTwVwB9A/KeTfdjrltWWScf+MTJuPPuC7PyAph8SrPPbgxZUjfk6G5gTGz2mLMbey+MOTPe+KKfP3G4q88Yg7Pv25RrIH1tSY5XvSgraZ+QtfiiRKgDebfIY4FH27SJZ+iXBu1S2/PNSf1rbNvIvtCd4KFnpfdEnnsEbCG2bFM+wr32qRzCbcdNbNmg1zY7xvfga1U5F2RdEHEJBI9brDKTVss8XYjFb3GC9qM50fNTxmT5f8EPXyleT9jIwlpI3mfkcOb5zJwq7wCG7hbGb/+erbEs+cGvBmzAmOF/WmI/c4BSatqr/bWltQ7eUtcFeqbwoywsrTb8BV8ZvFZsbC0EWLvBW+APlT4N/y25/pPOKHCMHJS9upVf56kTOpdu9WGx75kNvBmf6RhjnNnfHPJg2phsnrU7bMFTUn6O+Rt9F/y8AL+2GqUyMKn55/7xD5VCX0qk42H4Q2vhZLpl0nChMZpUURd9QZHBxWuJ/BhULVjMe00upAwKaRwY+kyAXHBI+9tHB9xyYrMl+FfwLQRGg6j9gRwmXhrI/eNDuEHw1x9+TMMWja9yu/D48vU+F99OaB0wDOa1scgCySsn1TqeJwJOfocPd7E57DFwjJ++rW/Rao1KoXt40mygcoFoQjZDr/VXA/VePAt0djyMTFy+KfHtt9/Fx88fcd4tNNeUjTCH5n1l8VOoo3QYPxFH+i0T8J2spdHJOmir0LInibkh8dKJnAgKOmmtspO6xV9L6IAG8of7+5CW1vrYsjjcMKkGHyctg61vCL0SjKlKHltrGTSc7HvwXMC3BmF+opc87ZUwdDjQ11JKTdorNEgH4QAyl1UPOLALADpEEQlj7eObCjc3B2jasUjbRGM3uIJP23KRUHsCDc/WOVabmKFTeZwJosrjwQSLDS51cXp5ipnJyf4G/Avyd4xIta/klQWCm3Hai22WmeCiXIVpP0ks7/yUDn1YkWXlPycWkr97FiUGb4OzMLQfcVuE60T1wAnhKwGPkbm2K8gnQfHDe0tDH8ri46ePccMpqnp1vDqXJvtYp66HysYD8vNkFBBpSwM6oCr8myueJlivTdhfn1T20if/cjMyWVgG/NSx0uuY7INcnSROyFEZ3N3dsCt/h03tsdmGGoCAbC7YgTL316EeHu4z6dVupM8N0q4U7BkTALC02V/4FicH/fJIQvSMHB/x22cWCdYrJ23HqzJIWwOGk4iJyes1mWARJD/We9UWtAtl1bAj5TkSM8btPjYWYtMOP5Rf+2j78ujK1wlFurQt7XNoNe1fXuSg1pqnsp9Y4Phf+vrrMMFHOLWW0OYRDKDm3BBKn3v4SrL2EBObevKBCxEHa1yTxhL4ODKc8Y0TE7z0mwC5WSsfNEetLXLDYTtEQ1fr8xad77NsiIeIORcXJvS+7i+eUmpO0AN2YTnc3oTJwpX/Rv0F3OrOOOqzsCzKRbuNEsDQpyN166/MHtGVtj/pL5SZuGSiqg6U3/U1d+/VuTD2yP4zG4Uj8leOHz9+is+fvwn5sR00+Wp6LvpIAvVn8buxZGwVn3hM1oOPMu/RxwDvu4Oy2KKrLeKvtKIt+BKm85GbweqW2pSRdFrILOiPlSk8Rml3+pp2/Ib9G/eEIU77GyvoxnxQwNWQ/TZMtPQhebKPttRqi1vi6xaeEz9yHloNN+YqNEu7PAurKwV46Am9uuHWN+inbkGB4hOmibS0Sn/wsV5bsgirMqZvLYx1s3aET5jkjdttVOorttmBdyC+mFwV7MINDvsqgEqbVzeJjk9HbJWFKnqNgPtC4XqZg/oplM8TybS2GksJY1bKF5hBKb+UkvbiZvETC2N/jUG/zc2joA39OHcqW1gKY7z8K/PW1vlY+9IGzuQCF+iR1zYOMVK28Hb34UPGyfpOf/LatFXg0//EgsUx2/2eBLaFPIpLuZ3R7wun2E/MG9b5a423+MfhsP6hfHHavwK7K8pgCW18YS4RZik1fmnLdqH8PxU8gPbaKrHzQAw95Dh9Qz/XV7RjR8rvzz/9FH/41/87/se//o/481++z/nbxN55cFB/zPP2V3bG3WPG5wLMjrl9zrcMosAqP8QhrXvG+B9ffPr4mQT7gPxGWCtpUsofCqNgI/rSHrvdYbe/6BQ7DD+lgAPZvstjRg6+3eVbuOpIOw0+ra5yWRh3wRapynEji6XW+mjIQduUrkrf1hpxeUtMLLlB4nzgQkf/U97yIAx5NmYau6TP6wYb2GxH+FjSLu1/wa7eyA2kpyvlnc8labjZH5J34Um/Mc57aUnfQhCFCuP4ZmjQ2oh9+BVwAETL9Su8At0j8LbR8N1WW9RWsbOauIThMMQAaKSx/C0HV3hWO+YI5gPO1dqjjeYe2qw+o4/Ls3w4l5vD6Z/K+oQ/wCYkyZ/4SuK88qEMnOuVkb+y+923vw3tOxfd5CDCdbywHh7vwwW+MOP9o97EZ/+uiAOpMICfiXOAX2VvHq7+qFx5dDydGJE6UXczNiAP+ptFvuR9rTsxNz5mvpJzFuNrDz8UbsM3ZHzr9sz84jiAIroS2Qc59sj8Wmo+1zAGSpPzjDmPcWLDnKNtaz+OlT5pk/8zc+4Ze1l1sCQKfQKGYv1gFCoRgUrDmbiinU3Ta26irrSR37JA1xecv2dii2OHVsN5Wxpub/Zx++GGGHAT0ja0lrY1VOyrq8mXdJX4TVw/fWvMM9gXV+P3BR1ItyXplbTsXJDVHPrjkZhmTHhhA8lf19GPglhgnFY2dn/FfuTd+lLADRwX4y/kYWs5ErvXDYEB3FviwQ0x9Obmlvh1kzysdTfx8e5D3N3dEYfv4kCfHbJ2TnQjyV+7+kAu672bLlEiN7We2BDVFuSnK3BNmdFxbipBw4RO0ATdSxgraq1RiE/0lOT0MW1dPdm2J2ZJZ/DZkA/c3kALNHs/8qwOvGr35vHiFYfzkTilRZmmzgtYwKVNS4O/wvjw9Ut8JbeV7tQvsW+ET+1L/K9s2Hz//ffxE7HbuXHG5vva1vxgv8UGWjSe3ZTd7vdx9/FDvjXvJvsNMWlLbJQ+ywG69dsKzy1lv4GsJYR7JNZPyEn7Mv6rK+13oJ9F3rpSIH0tCDDva22ZY6h/5dk3fIwxyhDg+UU1yHodp52Lx9wr7ewdpmNJbiM38N7m0I/Tn7Ah5WffCt1DqzFw9Vk7Uz5naNe5xGm5YMsn6pT9BXlat0FXPeMK8ORFt5vxN6+VDbffUI+pAoafjOcGjf/HV939Q6SAXUTp8EluCjf+bxkDhjU4QaBM73VcLQyV0fH/n8xO6hmvQXgiekHhTg4aoMrXiBylUTRg6yQayoCh2JZ9GGOfmnURTqCPT0/x+PCQgUwUOk2eCpLwHXHYGScN8DZPA/rK8CWc9PwvUXX8DliNU/u2GehWsnQEhtLVMBljAIuJhUngFC6UJ4L+8m7ItS84QIuOTgapi8YKEdLtIuzjN3eRfydlABb18lFK8SpXRQAAEABJREFUiVobjloSV/zqQ5ess98JPLO00+4YnXlDIrQjcCib1oRZgFU5EWvh50xAPRJYn9lt9tl+BpkG78I8MwHqoBOwLerKYNEjA68DcheXss6kiQ4XePqFN4AW5LIGAx7yKx+x0s2zeCzaAo9ZX5BnbX24EaVstvIAL2PbZsBU5/Ju/yg1k8RWa9TaU2pWz8jiBH8mTp4iOAk/PTyyWDllH4OWeA1W6mdhopZXdW3yNaMzT1ZNet6Qg4tN+ZTODuSl8ANMjueSX9hP3c/IYJrecvf+5EnIjC1gi+LLAMZYf93IyeYFmzMYKrME4g9BUxYinHhaq0yu27i7YUJlUlMmwlJ3E7pxiHrztLMiB9vO7/UuQtWVda/gckPK/vrMBpkOzQ2jhQXClLv1tg21MZm28LTIsalvaI5wcQBV8Ce94tow4UmPZQCWfbtCP2iXthPB3HLtLz8oOTe7lIGv8LqxomyVm1fHzepuOpP8U85nNgpPxHUlLIVcocG+wlUHnoTkOCZCJyj5V59u/nh/Qh7KoJTfRIVOFzKWgXiUiTqbXsMAz5SkERQmP1yiliJSVM8Tt7ZrP14hKn3TRGa3O8SBolysL8jLPj3jOyBAMnFhyv/ByEnack3GpA0EjkDMyI/E8sIA+ZNPeVOO2opx0P7ikYcRHTQWgRW+1EEbxvBUsvTAAe/bu/0qB+FRFaWWcLzFBGSz2UQl3iW9tYYfF8JO+n1rUZvxo6KHKVx4oN6o9FPf9jWOzsheuuRdXry/lgv2Lx/2e0tdzJhBiZGTsg8kiq3W5NtE53C7T58WrvQIQ10eT89xJFadsI3Jkra1JqVYZcKzf5E3eKm1Rdow96gNktCfEgbXRn235hP1Qf4CBHx+sYiYFgiClSV5VvYvbFhIy8B48SgDeVIfDrFOnC4oBvTR008w9lF/Po+7keS9ZZLvcyl1pVsDEYgkCpj7FV6N2ijAKjAhfv1GmBBHr79/MZdQX9qNtcYadTq0lvydkXtBNhtsXh66UhJ3BbY2E8DXvsTRagtLCXU+5+vyZ+wIswzlwsgca1/hOnc+Kx/kt9KN7N956wRMcYxjpVP6lalF/xcOgH+hU7+dieHWCa9vwKMUaFVhmQfQ7jh5Mplv45gnrzdskt+yuQGBiAiBwmdXCqjxB5CLUzgjcnBOFof0qEfhzdixCwDxDGkn+BPyYCjwsFt4AVi+8aZMruOEI5pVryu3DOCLbSE4ftIFetQv5KCKUPbG7g1zXFcKcRhZE6eFK98WaXpkE/zPf/lr/PlPf40vP/0MnEgbsl0d+waEcnhlESd/+pmwR2KDtArDPOwqE9v8g7K+SXLrBhf4lYe0C9z+EO5t2oE0Gl+6DsIRhO0XrnYoBfukJGz8XBuynLA3+xX4Mjey2H8tJSoyFaelMnerk64UwNSwrzFWHG7+mEupI+HFrz7C7rGJNXZDx1Chlyt1F2zxifxG+wxkbuxzPBhyA42qkKcDi/ANtiAs25WdKNZnY8OMKNBbYSRw+x5b9Eqhhq7IJCzccq3U923tk/cFfigwhirsZ6Evl+J8VApzDH0CKpHphNzUI0ipKeQUl4xB2ry+n3Sx82o8Mi5a7xj5AxRoVjsHFPfAtRJI8mZp0JZ65yDTN0xmdDbjS9JKt8yNtSFj7QoTLqHVsepVe5eGDj7VGUiik294NGb0beW9CIzi1UIXWFoyzxCG8BI3+C8Q67PFHOyFwwRzIzdSAAGKv/PhmIlY5DXXBtexKhRE0nYttV9toVWvjdhr/F2Lcmh9Y/6uaQ/mEdLl3KLtCl96AA/dM765EJ+kxlL8Qf0S/g0SF7/O5W4eZOw6z2FObGxTl6t+FkWQvAytRt9aGF92+Kj2N/BcpbOrUQwOYHjDFsTfamPcilO/kK+u8IxZSiNdf2mf35akS5mK16IeF/xBnqTJDWbHDODswclgpcf8saQ8BuvoYH83FbKcT7EA23ml1RYbNlk35JBJP3HSOVU+jBXa1+GwD+3LHHRgTbFhTtzstnFzuI0DxQOaAfygSft+Rucn5nX5UX/9uwx8lg6vWKLdA4ML6bBYUfih7ByjvORJ/MpJvTonS4s0Jj3gNfeTfmOAinVjUf2diaFv2Jf4LsC9fsWxlsLabsq/y+bmz5EY43yhjOVHuENtYRy556Dv0b/ZRq6iPqSxgbshi75he61Gpa+y2e32yGUt0mW/WmvqQ/rN6bpS6F/Jm7bh53h6TTwoPPX3ho7lQRtUhhbtgenH7uhvDp+t13cBlzZpo7z1pXqLrc/Aw17psPZbY4r2qF0rG2XvnFIyz8QP8GP1JC0V3dX3egCRz9WQF2E5Vps0btlffXUg7wo/6HxG9mv9kn6Z47ItSaNHhDrF9FeY2fY3Gle7t56Hf/qv0vzHCAENpII0CBbCvhGj0tVT4YcKV8EaqRO7QVdCU9EYDl0iC5U6lX1RLXa1Gpmw7NtwnP/JSXAqF0QDjmWQhAwsJTC+EiYZNzeHDD7b3Q7DWQOq/XXGeHcD6bN0PksEVyddaXCBKq3T60ucXl7WpJhT1fPrhFNN6VzSaxJuX+mEhTCY9ziyiwLfIJJmn+XpgsPqSD6vSXhZN5xIAl0gCscTYh1HWBMTgsFYL+hbiwMB2GLQdSH1zbcfw5PBDBg9EwlO2CNT4Q9swHl1rMFI2PI6tiG2+20IQxpKqQSAhSB3imfoOBG8ZnRpX+k446AmHsrlDD0PX+/jheRfYTu5eD8RyGcS6ZmNFU+MHK9cUj4oRljqsDYCTmGkRhERfWvhicKehFRZS+dQW9J2+0uiFsh7ZjMHuYM/osSBHfTvPn8bv/+v/zU+3H0O9X8tE3080X24/xImFcKrdX2F3ed7NoacpBd04QaJ5YKQurIGPQOVMhDPZruNnDBKxAkeHX9GNrCU9gkLIeza+mjIG9JiBq68KAOThQXY9pPlmcTLyeOB0/MJeRV0pWwAn/CUl89DUwYjST86ZbCy1He80jEquh4YiyTjAj2eGroRIq4ZuP7tCyeqIwtodaNtLtB1ti/ymdDpzLM0ycubdZwKQh6+WFL+yvjD3U3csmD/cPcx61f+JyiKqEMNbVsaLBUZb5HXLYsx79XDBC36vX8bwQ25r/f3+QdQlYGbPvLrWAE2FgVbNgjubm/jjhOlHbCqPJbIjZQXJl515VW7Q13Rak0ZCeOEfr4+fmET6RjiV2+11bSNUmpOLo5Rr+K7TvbKu4DHzYO+px9lXWA2wa6nVWwYv+IbylH5W86c/r28PGGXx9SBnUvwDySV0lN4Aj8MgNCxJglHYsgT+tcGfJPC4sLFtrTh2kLaGYItzZksOVZejF87bH8ct1HhHXTpG8Lw9/NfOPlT7up6QtfqyyRe2Gd0YfGNg6f7h8i3P6gTRlcK8KDWK0U7U87+ba4vX74Q+/zjlCVMprSLPRuTe/R8w9VY4inYaILIwmpoFREXYsoUbqQeT8cQv3JutUYjOVzwCW3Aty21D+lSptV2ileLY2bmlOPxlQ1W4jAbrCkL+rTNGNqg40zIjy/P4VtMvj3kIpLcNTbQY6JVa4vSrXR1pay2UEsUSwTUzCy8iC/IQ5ssqKy1lnMJzSEd0mPxXpzSYV/pV1bK1Y1n61r17RW4xMcQRo4Xpm3Gc/u+Ipf0WZzwAgUubtSV+oPAcJ5IHOjR2J10ALeHF+1EvRmTjTPGG+fgSvtht8cnmt0BA48itjBAeMYg43SOAbdz5Qf8e4O/DfAsvRbvLT0wk2fGJ1B+rPQs+P+YRbgWx9GMeOAd2LCFXdUYsdeRGN+Ys0up4SdJ4sZx+pYnrA+csCrLC2NNrG+x9QM25nh5CwaZtPatpm6leQPsCo3arDFSWGfimXClRz22VjOxVlfah3FEOdfaoE0etvjaEvfMbV/fizTY3hg7Yxc/ff/XuGdOWeGu/Bk77XfVw5kYZOx9JVZ5r06VnfFEWN4HH+3AducZY6QWWPuWNDZ1AJ9/Q3iWebngf6d4zbxjdnT2k7fZgE2N8/R2v48PH+/i4LyJLyqjNlT420anfCD2glz5RuV507Yxbrbor6GvIM7MxE59QBwRHqB9+fn+fQP7lPIJPrW2HC8vlyj4DbKgHnJDOmz30V1/7XRA5+pyLdtQZ9vtPhpwHD8hM98MU+9HYuyEXyjjATls9F/4GrlKs3LSZzy00dde/VuDjMlDH64T8UE6utJiqCN+QIyo0MtzvcLb3YR8S5d93/BR9SdO9axOPPHXF7UjdYjoML0SrVVg1qhc5dUx4jY/WoDjc/oy9uLYmavC7ekvD86PDXtVHwCEHSCjEMcpM2VaOeXWBpQdHXLu01YtM/q2j/FWGVb0qP9rz0dsTnwrrALaBZ2RpzKGh9A/9HlhCsPYqXxH6JGu/X7HwdOe3GoLjyPkVUliKDRy53+88pFNpKG13Aw1tiunFWasuqdtUFdDC3OUN/xQnUojIPIrbvn3qo28kYusfcgrQCXfA3zJx0IQLwV5E6ft66L9aJwnh3v4+hgP94/Y52P6R+IoEfIlDRvyMeUjHRaRu5i9btwYf9V1yhUaxCcvwlF31lsXBd4KP7hJv2XD4BVbM+8Vxmon+Cd5s7ZSoXXcNjanmaNbRX5zzoOOecVeHTMvE+zM+A6FnHnBdsyP/vivf8DvjuTE+DE+MuA7qu/1ZYqrnU1sNrXa4rvvfst6YJ969Y1fcyxlWZDX7c1d+GbJAd+pyHI+geedR5836Mi2W/R5y4awc2RjXi7QfkFQFi5R+oIfocsBHfRV08EeT6G/uvGwaLs6kZ3fi3X6lNcccK0H6MX+FGWrr07IbNZHEG+DV+m++/gxPn78TBy7wU/HSN0x1vkNoWHTM2WJ4j94G7A5/UWdWye8WaGBVxvrSkkYrsU8eBeeeld/bjx24N7tt5FyYA4MPrM6hjZZ21GnzH7Nj3gsVdgF2UBH+vdmHyM5rPd9bQGJ6H+hzOw5LVl44pmfbzN8zORJc+rQOXVGR2dwe+imfCElcxDnPONNLV3alTm2+huw8QXb0QbNKZzbnEO1BWOSG1YP5NzatPQmbGzX9ZFj1M+Mjz49PGcOW+FjoPQUccuz8FfZ45xUJi0whtjWn8ig8w45jOhQXbihT/JhbQjTuoY8KqUXNmMAxbfQLmXEq4iUT8oAms7MC87X+ixNxCPFWbwNX6TEjFRPPv/HD2XzD5LCahaYEtuO82XCqJcwUCY56IunNHKNz8CqMVpXMALLdXxHX6DwfXduzIcHfmIg9iU4daVk8uMkYRsRNPxQHa3WSEPDCN2lviVxvHETiDIyyfWt5dhi5xyE0ErFsEDMV2uSLhfG0mgXHUBH8hVUJ58MXBomBmofndZ+wjR4auyWAlzp03jlb33WyMGAnByThcYLCb5wTwQcJ8yF9utkrbz8lawL1i6JBgGLOFyMGbgrcpFO365w801abG+1JgonNbBGhe+RYLZnUtgwAaSTwnTSCA0zQVO8Di+gDEIAABAASURBVHK8ZUgYC2IGAjTIs3TOBu2QorUehcPu8n7aM2VLQQbCsOj0V934jNAVPpeamw22JQ8EM6GilcgFG8SANm3KSQVy4aOGyfKGUwj5d6d/QOcjOm7jELAJOdL1N0fzDES+0u6Ec2TzyvuwDj0qezqGz6gjeU290i6tytN25WjfpBOivNom7QZ8A38heVOOJ2zEAOtG0xkc1ukTyndC1hPt1/HCWHGDHZzKKvH22j1ihWn7VIKnvEkL3aCXdh9ov8LWBt6YRKRzYuE8gTvb0G0much3vpZ3HhaeTSrOTDxXmkyiTAiUc+tbrKcRgR6YtIA/o3+TM2Gb9EjGgH9tsKtxt42CTdpHmTnBKAuTPIs6EA8MhHxeS2O8ctzvD5mIVmAUGOXLXOJPZAHN6u4CPwHfyk044peWiQWAshamfpJtAqGDMsQYIjoe+AIq0te8AVCfth45CWE9IIuMW8rwhG9anJxSvmyWuZCfXk5p8+IeGD80LBd8Uiu+XwrwMcqEZzwRlnDFoyzyHjqkub3LoQLP8ZAqp1xKdMjEBKZvNfrWgFoAu+TCzde+3QhUPlnQ/YrnRNI2swmzFhNQN4ZcSF3AKf5LYoAanh2rzWqj03RG52+UtQ0iomCXJh4b8HtVbtLltUpfqegL8aWdT+B9g8a/4be/CQhOmYtDu5C+sws++jIix3XAkL+UQ+uhbGFxegLGLHpUWACjhIlLJM8uQkyu5clNpRMJzoS+xEFnvgW4Jcd0QFCmFdlmIlNKttf3q3ZreynKt4b6YEjOG0NtJGM1YSUjNDAauqAPe1CuryzClKdwLvB0PXktkkt//UE6j9B4zL4zsEvqNeijHRjv0y5JEFc9TO/8L0mrsKUxdQcO5ZiFe3HTKdw8ss+vi/AhNoxB1/4+K4dhaFH7CoXXb4kKv/IvjOCjPIVPuACG9hChjgbsIOtpWPtik2oNW7JeWY/E5h2xIfvSph8ZE9S/GyAn4qEyUXfWaQvO8SbtjSS3b9h6XenTVoUrrpr1CA4Bz+A7E5ccPwFPn6zYknFZOrXbC3FDGWdJeaHJUsO4s0SwyXhcT3o5nZbfHpwWcc2MXcw86ffLl0F8IXfJuOEYYcuPNBgDkVSoM+Ug/45doHVGXl5zvJXJBj9QVK2NRfgQm80G2gbUtODDp7zaP0vCmHO+cviALDZs6IzMi8bri+0U2y7gMpn2V2zO2GpWl/Juy0EMm3MR/YpdOmdJ2/k9fpy4zsoKGKgOXvkmAUAWEEU+eKKBL8+eOlun/ciLvHsf4CylRd8aNl8Tv3SmDeCzXnMc/dStevNwK8eCIG0Xn5e2N+ia0HPSpm5oj/KbCMaqL8d4vZLalRL+y27o/H+iyUqKsFJ/bKRri8Z4875F3mnvChCwia6gJ/jUxqRBumdpsI6+wrE4Tvza8lBbNErFJhkNNC0Du+EOqSHaJaem5Jk8Rv5tcnNbfoXvszz1rWEfyBA+lJdxT7ptF35t1dtf4vYFuow99i2M0dd7aRlabPDLEf90E2jDtbYWtRL/KP/Tlfo2bMLYoh4sGGTi6fwpo14pJfinjCw8/xJfufcrD8KRYWmayFVSXikFpRGhvcq3/VFqtlztUpnLs75u8dn5zFzWIm2SIw59ryslwYjD2CNc79WfDTZLk/fmM+L5pe3KC41v77qdyIGkG7FSix5BZv8V7+KIqK1yjTgTkyZs9YStumkmX47taHWM7dIuH0cOOqwbSmW+dHxBxMDX/0DmOHGUrsZu3IW+gWB+8V991T76XPPN4L5B30qDNiCPRdjUGyN6aeTZ+uwoH/Co3aa9sBa5iIBG0HO3ZLyZ4Snl906XMv91kYeUo3PY+RzzmznEjD3OyY/4lI8wJ2GAM7pIfvw7ROb0I/R3pYAZe8C3bLfIR9JmHfTaJfVMT+fNM7rxEPoMjcqC6siDWJHRn0CdeZg02l4BMPQ153bhWJe0A8f7EtIA39LIfcUvWmv4coUwvtIBkr612LKJ6sbMDj9qrYZ8CkN7okvGu6xDkilD5KPcLjRaD/iUz4S9aKdiBkhYbwyp4BgoOS/2LfRjyJeIsP+ZcWfyeK/qRzgWwANmtSWfT8Za+l7gSVmaD4hkqMCsNeo1RiGzlBM6Er7yTVidvYtkZVEn0jGwiWjx3s06LDd5djN2Q5wZmMvlM/kCUFcK+U/Nwm3y7hytzCwJN8DViQv6kRudqFGR1IPdFir+6b9Xmf67C+KKWGWvSpvZTeRp1RH+hvPgJJNGxHXtQzvKTOOiLonWAlQoBtjjPH3DGMvqRMU24GkQqyPUfLvjZ07kPP2gKXeM79jR9lVA34oZt2PWfWBH+e7DTbgwFbeTtdiFOYDHq3ANEjqDNFnnBknBEWY3taBRHLbrXGeDOU6kMVbo1eEPbDiJexjWXX93Vf/6w/dJp/z18gB/Jr6eVHtqb+Af5BMY4tQx3bGVpyPJ2HVRd8JZxaujehXGjDyFe3o9xcPDPYnrfb6Zk7z1JQwOwceJUh0pk8+f7uLjNx+zzYnIv0/iLviMo5dSY8RJ92wQeSJsIPONA3fWDQjKRfnJb60tlM3Axos75I2r9E8ETUuDJ8e74+6veGzZFDCou9MuvKHV8COtyvV6PyNneXOR5G62CekZWdveI6MGXPEulyXc8f7600/Y2py797e3e06vLDfhScKnj594vkFFCwuoKebZSchQu0SF/k0Gafgoa2CxRR4qeCzilN8sPHSlME666Y+8lJkhaMOm2gHdKzN3wEHIgvwcj89P8fh4v/6hUmxltf+/hboQvzh6cAE2/GjXPXS1ofkYJusuBrU5Zfm73/2WzbI9gdx4v+BXc/brSnmnK+BxziLNwUd+IBWSFp4oIucuvzw60Z2ZKJX5CTlf7AyFBtWF0zffElEP2usbk4XyB3va9I9ffoofkb+LbfGMuzFcSEIO8zSI+CYefkiPhdukddzuc5Pn9uYGHe3T7rQh4TtRKJczNu+kox9uD9v49Okzer0J+yn3N2xNus/QLdyG7Lbvpy+Ve+tm7Ek/SdwQVjrjiTpEViwknAzFI0/y4OLIk7gn39B5fsy3vlY90wNYLgqeWRza7omculmQi2NNoK/+/64kJj8oFW8W8KZ8ETyykdfrqROPdiQJKbFhktRX1PkOOVVsXl6SVid3FnA+aydlWO1X/FCYepbfv5fLL/ag/17rvS8FeqKQPE6hDk/ANlYYe2ZsotC+ZzPu5uY2ai0sQKfQFjx5V55uKL6hI8uZsSkLCJMWC1wGBJEwzojjN2EsMX75VpH4hHF8fonn4wujYB9f8Maxxi5j6h77aGyqWu8fB7z7eJu2ol6NXf6tlJ9++DHuHx+ShwVd2Fc+T/icsU16V9qg6F0P+SozPLn50beKzMe4Je55aLDd7rEx5BoFugu812i1hRuihTHUUh8hjerA6wW9ytsRnPJVIjLmaCPGuFIqY0rq4hm7eiY2HDPZD+COsWXh7mvhDCORm8JNsRfiv7b2jIyOz6/5v+MJ2z7RKdqFuhkbnYg3p1zAO6f4Jo2xfUCeytKkVhorzxDB6f2CLmdUw0KFOmVjLD29Tu+JMfUw4CawctLvleWRDSuv+qR0CLuvLSrFZyiKAVutwGQ4el/xdKWmfEfirX3P2MpX4uL33/81vtz/DO3HlNWyXMgIIj/CW/A34zyi/aXOufuIXB6QoX7rYki5W+xk3xOblvqKfquP3WBDG+Y16e1KYWFFgUYsbsXNPNrzbLt4HSsOx0d+CnF3G//yL7+P7779JnlJHoHFNwr/OsZ3hTuK+tb+hGPxXrgDfm0OUpibtRfxSd8WubhZ4UbDGX+a8b2RDQD/+PN//s//OX7729+FfYVTkCVY0meNexO8zjmvzam7CzKjc+pWX/UtiUdimeWBq3LTv7UtY6enzL7pI79H4lraGnq2XZqlr9WG/VfFhf0u2Nspi3OTNCki+3rv2376nLB91u76nrF0Uke2SfeVf/nuihwBnqtybeQSWYYWxn6G4hPYOb4lXIuwxKlcWq2h7xzw25v9XQzQm4aEu9vnzDiLduzY+6/3zK2nMDi7yPSNOe1DG7jKbmJD4sQ45eBbldKsn4QfjEz6Z/Q0pb7wJWxIfrOgA/GiBHuHvgApkLSkT7gYFNZCrAKUZBD3K3nMgm/OxB7iATYxYi8MCvUlHmVjjlC0AYEC/UKHxcLGpPUj43bIYbfbR23kodkm3hnc5AuMc27Z0I9b8JYwhm12I3a9hX1qJQrYtdawr3Pvhk1FZT3lYn4GagC/5Zhso+/EPPyMDWln0/kEXyWcDz99/JxvqasjECAWpPErHNWYWgr1gZ6ncKyb6drKM7aoTyhPC2TxxV6UATj/PnbBl6fwjYevX+7Dv/vpfZRIOqSdgXzBzc+O+oqdjMQF471lw30PTJmDHEitFHHRmTGrnNfxysb+B+YM5e19gaYZvtKfONTQFibsQjtSNj5bjGuOt1ywAW3ZeVd9fUt80faf4FtbnRmvYAoy2pFnblJvzCNsHJynV5uiYScFgrUn8ejLys/NS8uZPMm2rhR0PUYl/ihL254ensPczmKul+PQ48mC/b8Sa623qJcL9IjLudyrsO3zQj+v0nzWJ84zepzWOQlenJd8+8kYJ9HKzb/9t92OeZggXtudt1yHLShhxo/Mx7Iu8db07aQdHC9s0opPX5I25zCfp2w75t9CcrzlhUNf/+fB7//y5/Qn9bxDnq4T5MO/w5UyeHpmbpwgET2j9hkf1/+c12firDpT39K/Ybw0ilP+GRTWZ2EtMrCBJewFHSu3rpRwvDERq2JjcCaOzwxbcgPEfEeatCUML5xP1yt32JWwxtaoj5StG0c+uJ6SltpqwtlgD97b3/g9YtcVu+7gx/hh4TbxKithiNPixpL5AuK3OssF3G/YkHzaX3kzVUfSBqDUBzmptqqPi5MhwIc/9CbukfzGWOK1IAfHCNd7Dyy04aG2pF+46mdoLTbEHeOTMK2fTm85zwlfuNYLQ3l6TYL/SX+Ufwjf+AlfUKcKuC4ofp1wMFt0VgjAVOd3yecNQUxj6wlEJgAqEmuiu5Aoave9PwP4lqgYDd+g09U2uS9rG8FxNWpEwI71TOCAiui6EiYflkswuRA0XfBqfAVgFgAAD3oxVA1YA7c9C/0zwaTNq8U+a0DXcWegQkNfw8VBGyrPEWeCn8HIk+mTv7NJEJHugDzQkkTNa2B8eQ4XJ8KE61Vu4FrhT+uEDUTpbLVFT1FO0pF92PjRKXVIBicfiQf5mTh7+iy/ju9bjYHiPR3D4PFGoBSWMIVvKWWd9KJAEfSC3ua8rHQuUWuN2irJQ822C/jEK+zWWmy2azLR2A2u9EVCoFzhuaCwXwKk1nHqdnAcid+mbcOAJh3qwH5dFC/rTwUIqIlFhLxb5MUOXak5wbnZZMlgRv9VPhGtDTG+/6E1qhEZgBgoPQXoHaWH3gYtFppyMsgJDVmtfMJp89rcAAAQAElEQVRysYUf73zLRh1qiFPencAri1Z6AJGffB1hSZ5AXsFBYwYzk4bgoWDH0iI/LnRWvNgZE4hjuwKVFNHObF54ymG9MlZ+Bf6TVwmiobUefgf4XnXqOPu4UTEySSQuA/uLv96DXoGtPtTz1X7doPTZJMXExXZ5SJoFCJ5wHKKcmATO2Lp06ddOhAN8ypfyHJmIRmyjNhJTfZTxwsoCHMH0tNlu0Ye1X20Z8IlG+u3TtxId8mIYeuSnMhaAJXjgS222SatFPGvdjP1PccaGrj7gJG27/qDs5dl76+VZsLXUqNiH99ZZRNNT50bCDE8mGxc2zqyX7ys++3rf0cAXXkoW6ywFoNYbpwL6SwHX0MLJ0VgpXmUgXZY3bEJ6ZdB6x9unIpP1ynjoqtohsO1rudIhjr5VYkIDfUmLEYb1VPzyrQmj8kwf+DM+uvBTdtqEtCR+8Hal0E8M1KRusV0gp9xajUxe6DKxuAo+4pMmYaR+iH3ar2Um9tKFhK9ivy3SdhpXYkSrLeeDRVtjjOPV1TxfEMc6x2h/4pUfpoRMmNxQVd+zYy5zzNj+GRjiQRmM9W4hzhaKPuNoC7rquMJf7Wvo67VvDEEm8CetwpIHua/IzBgQfGbgu/g0Tp1JquV3be/hq6dHJG3H12Nuqk70ObIx9NOXr7mpNSurEvA/ROFf8kks0teEZbHPiY2AEwn7ibYz/F2wDzfoZu6TPuRpX2WirSZifgAavhd84RQ/s6H7/fd/ifv7BxZTp1iwY31QntRVVf74sPFjyyJTHq2HLHhplBGZVKDCE7J9gxbxX8ebWNofMTqEvnDEg3Xqd89m454FlfD1KQE5fo077/JX98iXket47rmxKx34JrzfUFXSRqR5MNZ1jnhvx1a1j+Q9oA5bVVYIgg4RqR/GeAUQGsaegbuxDhkwZP1Sl4zQAyg5VriNPpZCu/RnwXe0ARdSxlZ1ZbxwfN/qu71BI2McpzyUg74/AK/Cp/XKQn2qS4kovvHyqz8YCyu5oPJN0Bkb0P7MQSbsSjqu47wmLOxDHddWw0Vda33yL66KnCp4h9aIEywcub/WFZDP6BfJIKL6yxjHUQEN8zq3kQudnavAo1+veJdVYhCrPV+4Ao5hJVptId9Dw46oz/7YbsqXTvqYfK0QAvEV1Ib9Qou4nX8r9JbiHLPkAkufmGiXf68nZHHm2XnFxabyBDT44YNxjlWuRSZpEJdjpcVY4hWk9C9Z6JL8iL+8y6wiK++dv9Z4ecpcQj6E29EewF95B04+c6VxgP4BP/MKgswXxXGF2fEgDRb9xLjaUm8A/FVbB4JWKyBKeBrvgj9joHJFH8aJq06MCy62ao/coUHYFsDl1/s3ZOZCXZ1Zad2MXWecACaIwlxOOagZhWKsMQ+0TjmKx+J4aRKG46R/7UP+LB5yEnWV7XR2rPcX8YFL2/XZMbW2WEvJnPnE5svz01Mc2XhIfuEVEHwXDs0Cu2TuJz6pi56xuejejnGl0/pSsAVk15UiG6kD+b/agX0s0gVgWCixIT7ot+pd2vS9VVZLVGCZcykf27LEDOwFminQuPaNxGV8OGmnxHTnKPsnDGzjmtdqt9pwyhoipMV+2iaAuQA3ZaWX0oEv7IRv5+WGCZs2blyckfcZeXhd+YMzxxE/JuvNk6DvQh2MZt7fw4+yX3HSX4QAV99dqUmS3cVlPuibT66HxKMPOXaAF+UcmKd45Fn7cr50TBbwaqNv0KLOL+Bx7Fpg6P1r+4S8UubYiHxM8GWduNf7KQ8abANlJAz8VRDKfsUz+7i2wQ83PC/YdY2RTfkGzerBOO/4tT3Z5UfhUcjIA+bVTeojeKYIX9zc8kUn9JH3hGMNz2v/FZ84qE49XpCDULKvdNnQibKEGyT6bc6vAAQy50MFWvB99KS/deiEmoSVON5hzMgqGGPMFEZXCnMRPYkDfatR4Vdd0wU7ndN3/C2TlZbgg39At3Dkl4oVNzcFnOpYuNKduS19vZe3vjbgV/L4GqWrkLHKjqFhH8fFexXDqF7QvtzZtWSfru94oOm9H3f/tN9/fxGwDZhKx6MLeoiuoC/JQFFpsDyj2IIhGPjQWCYSt5/uwjdDTDj8H3SceLC73BGdcXSN6Yzz6jBXQyt0sHSo10CgEfu3MDxd+HD3EbgtE+gvnCz+9POXcMf5jcThzUUp5ck3ZPJ3IXEunYIiPeLQKQ2m4sx7aDdguMNssmYfA4zX6b1NGiAlKgFkAFZX1oTDDR3fDvh6/yWTaAMGpON4s90RUYmUEHCOBOAnJimDsCfi2YEf8mnRcVurBJ4t8rqL7YGTaTZVdAH7uzMtX8Fnt92HE9mAwyJ9NpiOIR0GNt+6MUjQLeTHEzBPV+RVB3ecbwc51j4GYk8KDcbzwm44tKoTi/qQpwG6KrxfWOA40ZoMdqWEb1p9+vxN+L+o9LS7UPF/Mjqx2TVxKjT7NhVjlKWTucKomxqbwzZub+/C/y3g07ffwe8Ni7+Wm0HaiTJL/EQC6fbvBSgDIkIGdZ/drAg+Q2UcC0WEHrkww5Yqdf5vBBbx0I2TgMc8QVeePsuPE/iadI+hDrSD1BMnW94v4LcvrGa7zyb2Cz4wIPuRne7DzT72+5vY39yGb7js0U2jTXg5Frm4462te2IqP+rMdq/q1RML+RW+RRvxf65LXOjjlUnZTTDh1VqxkTH6pg1Gfqp1221soWNkw1X+1V1Pvb/Hf6DePvL0CG8F+91t94wt4UT9hcWg/2Wm7MqrUVY6tQ3pavCwh88Pd3exI1m17uuXL+Epizbt68WfOLneHbbhgtm3wD58Qr/0b61mcnaPrz7kqfQzz8ecYJSBgb/0aBzEykietVtPtJ3gK/WN0xVlPSDXHp6kX9k54U/YlzLLAkdepV2b0x499X7h9EjZy7/6l37tZ4ZhPbQCU53BZkDJewIwrvpkkaqd2K7Mvbf/w/1jLqJNQKWl1gb2SPsUf2is0N4DWx4W9ChP8leQf8rYhItiPCpRo2+NCX4kvo1Jg7RKs3y62SQ/2rhya20bDbuXHhfoa0H+4FMGwhePZWg1jAmW5AE82+2Yi68ddlNzzEwyOlGMXWKO/MiLPp+2AA/29XSnwa90iOtMvXTJciNx0gZd1Nin1j4q+Bqltj6Ut/wcSXZdrPmWlbFrjT9L6P/7/S4qNOnTfSsxcN9qixF+9+ijcm+bsOy3xeYP1MtLV2q8neb8GwrPnATqS76ZY8zwrYc3fMmiLep7Cackq+8/0OaFW0QwgMdTrqG1le7XKeGqc8dJT57kYfet4Y8I4Pn5MR4fv8QzsR71x6fPH+Obb7+lfA432r/ia3/585/i++//FM/PT/H49BB/+rc/xk8//sToJfbbXXzz+dtQDhO27d83emXu0H7EqU+kTZzOmNiCrTSq5/xbEi/4tjxd++uLLnQqtGmDcEXfhTg4xZ/++Mf43//3/yP+9Kc/xRc2oF7AoR3aZ4NNfPP5c3z+5lvKN/Hp48f0BdsgMuO18lb/zqOO1T6kS7/TZoyR0UXSt7+5CU+7/V/gttt9fPh4F9/87tv49rtvgf85xt02EHAmnG/4g3iG1uIAHeIxru7U72abdlxrpXsJr24gCFM/GFqN2qFMvguEFhTgIiX4FJy7AZNb5uojMpjD9u1+D3+fcz71WfrPLC5yIc9c4qIeU3BYym5hIWefC/AHFoHOpQf4Ez9EZR/5//Ll5/jjH/41fvrpx3w79IS+rC90an0NF3YbTjy1WekSt7HBMhBjB2j1XvkW+B2wff3KvpXnrsAkVGVMwP+GVsN+4ljyDZESrTYWqmM0YJVSsZcIfUd9fodN5v8UhW6V7QD8rkAXfRt8+byBDuXfaFuIlaBLfQpPfm2zCFvdP2Hz2p/2YH/7VWgtDFRm8mI/46/82i7/0u0baeYOLuAKA8ZtC/twyxXeqPTe3OPx8SE3WNyYNac0rrF/GSf0ZRxSBvYzvvu/1kmLeJ+Yf8zVJmxM2OKXD21oHPdpA63ix+8K70B4gW/HKwPlEtRZ5Esf3WCj6qtnnDie8f/75/uc44KOA/Icd2PIo3lkYXzFFodWkSW6IceTft9+6qmvFRtmTKMUOmtnys6rBwTam/QWdGUcNa75FqvKVV+1Eg+wzSf82TfvbHsiHzNH9m+NWPQN4Ut36+kPj2dsXlvy78s4/7p56dz5Ro4OyTERr5XfA/P4mXvlpt37VqsxRj+RRlQdwjmji77V2DDPoMCc7317HQeJEZk1+QvmS2CZcynyCu89RR+5gHdCT/J4oo/46R4jtqnN7YgjFRks2Lpx8shGurS58bXAD19QLfj6iXJkXtbfI5ThhjgyICflK0yvlWf1ZZzV73wbP/Eilxn/ss746jxlDFAPa261j1ZrwhdvA84B2j58+Eg+29iEWrDVE5vu/s0jDixAqPxPHBb7B9+fH5/IW6eQP/H5RpG5nrD6ocXucAjjBCqFnzk3W23zWXlV5Ng3/AMaMBdFTSnsty0xsSHrXKBPOvcpS8d2KNS9gGUpoV0qx1KKIMEhjYWNn5bFdnoRysER2CZ4Wh3JA/fk/TcxEsP0Q+cX+6nHeVqYj06rP6LHM3pUftqo/bxO2Mcz85XFeHHmWdr0EeXtZp6lB99mOyJLirzyHHzOwLS/Ogv5QeHiUIbCr/TTRr264T+hQ2XsGHkVbo+uCv18rly1yRHdOd98eF9n2l96ZqRj+26/DeOl/SdolnbfTtYPfRaWRXkrd31BmVgnTn1df346PrImeQ7nGfU3wJu4LsjLPNjYdR3nmFrRh6WgBwoiSJ+S5zfG9NAPidQ5ytaS8l9peh+jvhGWm0f2sBRgDYwd8YndDr1SBmhRhhgD3xWeY1YLcRStyFudyYu8bbCD27ubzGHNI4wfFntrI74duAGHNoJTAHfmssK2j8XNZcea4yiDyoFmB22179KmMWq7/UdBAoXy7/sVY7eidLMF7UXtK0FC4yokbzMB50SHJTc+dHQXWV/YoPnhxx/i+798n7+65Ot3GjfxJpVaArMiGql0g++Mo3qv4ZoMGHRN1k/s9Numycz0P5JsGDyOTHQ6zsAi0UlUY4wCTRjOBkPWaXVW6y0X4DuBJSyM2HYDBYRjlEIP/GjJe1l27LWI58wGU/5RwtcTgX3C4VwwRdhnZPEjDh3yAhQLkLjjJ7gcbymFsMWP+j7hS4PjSzH5WPKVZSdi/xCk/W1DWEmTzwZJHiAZevkCjmYkKby+Uh+oZ8WprOiSdV0UEOctNMEnDdIr/K4w3nabqRePOIBiTTADoNeak52Jw0jiYsPyds5Fo3JdWLCo8zMyfiNAK+ML99IwE6Qu3AvXa9oBz2IVjkE6F2os2gwqF+Q1AU8bOBFoeQwDk7SyFxkzG35uMr2gBxMW/1CdmxnajXYkzK6UMIA4zsVaqzWc7PrWwsAvLfYbSSoygBbkQ4X1Wd7vxWmyY+Af2ipfeZOGN/hUH46sZESvSAAAEABJREFUwDcJMwHwVxHuPn5gkb1HbiVqA3dr0d5L4gt0kJoI5Lq2DfSjGtGvduW9E5eJhziTLoQhj/qJdRb59tn2HjuQDnVrEmdbpa5WaKAIU8w9da22qBRAksScKBO4MYDsBFfcClNYhf5WU5v2RlNkos2p73R+DXXhq72etGpKxocBfsXbGri5b++l1goobJ2xynGgfkAPXTEeUI/utaUZX3cxqR2KT58StvQIQ3h9a5lU7tno2u73oT+rXxC887LAY0X2YygXxwVACh2EI+5rvfaxwoReaFQuJ+0PW1UOytrC0JSBcOyjDVzrhNkhK6/W0TEv6kwY+SB+ePXeOidLk3U3lbV/64yh6kYTMbF5dfMCuZRSkw9pXkt7f97Cu2WMhizlY2eyzeTs5GoCfo190j0oN9r61kKZCFea14KFIHt+Jsza1tgkHW5kPbDQMcExCUDIOd4FkThLlIwJxnnbfK7IcmzYODFSnuStRBA/V11PyFe+7S9t8r+OpxMdu1KiMn5kvKW2nueKaC1ioJMGojICCPYvtEELj9lPGuSNB7+0MMZGBUxx/hhMUjps8DKHsV7+0g6JN+pP+so7bG1Fmo3Vq01AgCApfCHCL7TxYF/xWxq0qx/tdLvbkEjv4+b2Jm7YRFZfdaiKHd+aM+GXWPWsfe/ps2WTqLYOiiPO2ARYo9YWV/nb33hq8umC6OQCCvkqU9ktpWYSe3f7IUyu9C9jhDx0pWSMLB00BB+Cbd/XaNiJiagysr99jc/CZEiIf8TmhM0oFl2nfOP1THzsouTiWt422xYmk8YNY5q25MJfOau6Dr9RRoVr+rDAATjhgy5e9Y/0R7jvsCkXghvwOk5dPD0d80DI+eCMr7zRT70JW7ittZBWdajcpF/f9ZpCT1wzC/jn5GFm3qKKMTWkyXvYyUv+uDAK4MLLOYZNk8aGSSk1m72Kt+TbOxHqxZPypIkejuvho2/I5X2MNiY9a5nTl4Rxe3MXbsLfsOEk3JnYqW3Kt0Ubu8E+9vsDPjtGFOwDuSk75xA3aFyoqDtQ016i1hY7dFvbSq+LRDdl3xjHOUfQKQpwuMnvld6hNchcOHw6sdCgYIfqRdjKNTu//1j5WB8cL50VnrtSEob0Sddb2kpET1utDdoKuEtuAPfUCcHxrfbekm9OYS46Q2jKE13ZbpxQB6kP6BworSrfkuMuxDXp9EE6tAltyKt4IMumX3IoH3rs0c3g7XYfI5vvpdTobLCg/wvlCkv+tF3tRX1n3EWeM32usuBWy0z+sx4ehPF32a20RpRcVA3Qv8Cfb0o4Nt4/3jvujTaLPmUeZbOy0LbPqZsTNn2Mx0fs+uWUG6DOBdLmIvJEjPBqf1Am79oM1h3KU36EKa2WrpTUjYsy44x+6YLd+68cDvl24VcOYV/f83PHSk+H3LwyGtZKpMzwmT3zthv5biRp0x3sl3ccDX9KudOvRw7x/lFfxkL/5ykPDYynwRh9wS7q0nF7/OUAfA+qlL/wz8RDn3fE3c12S25Zo6BjiHIoYKCwWKjnaqV8T8QU5XRmY0hZJY21IqZL6tPnCpyadQtynvDfCT3PwAQ6bcKK+A3PhZykJ0fc4q9b7lcbnbFPceSm3dNTHuT6fLVZ+ZJX+dfWLujeeGoMnfChGd68ql/vg486tL/0aSczfNimPAKFq1/nZO+1KevNuRgKnTUa+b4yNN4O+JPGr65m1kOpd3A6BrXRv6Re9T8PA3eHfWQhPxPGdruH1zH86Puu7bwqwVLAJXwBIVF10moL+ZR2x1hUiX2Vc6vmag28XN/Hy6tt9pVPbUL6vFeP17FdlMzPlWnf2rsdVGAVReHwLIV+0lKlhX7KU/jKTboKeL0Gw9YBa2w74/dv6ASANK2NXQEa/ZW3YyyOuSB4bSrlbiCgGNf0KedIc+uX12Moc/uL37xgaNAL9AG6NuMW2SILZJJyo65RRnxnu9+zkdaIryXMuV0bpFwElkX6pK0Q41b9GE+kwWbIwY6XkB/5ki7hKFfbjQXCU5fOH/qZ9R20yZN1rp31IVS7yv1dFvZTN8KVLu3TPsrGYvtFBN78R0Gi/+5CQI0oSyedpzOGMEfFyNIRMDAV5oJAA0hjJ9B56v5//+v/iP/j//w/4//7f/1f8ad/+1M8MCnYR8eprSYMFb0QxDScicDq1aDg5s49pz1fOE37meKJhpOSRvKcfyvhhSTtFUctsdntWARtox9a7DD2w56gethmXZVOSk/RWI9MdhqbhqVjGJQq9P5apBqsddvtSHAecZoaZ4Kmf1H9gRNerzPPVxhbJpER5ytlXSgt8IOQfgFZuEN8IczkHVpqbTy3dFidlC4swH09/0u+XfDMiZVwEnazb2UymUm6Jjaf5kwmmXmStg10DvQRhkU+vUrftag74em0F+lD8OKVfxP80kMlX8cJVxj29yqM1mq4A567ufD6RnB7enqMdGomgjdg2nctc1yYFAy2BpCZSW32mYWUvwLxgB34O8nz+cyG1xTq9ZHTJXV9Ai6k5eLGxGTi9DSga9yNkYuQjgAGrNx9Z8zX+y+csj6S4LySjL4hwylMbM6cgKgDefMttA12IQ9XGK8kRtI6sHmoHCoKKu9FG1YOtnfo6vbzN/GBstvtwwXMmY0nk5tnNiLz1AZbsL9JhZPe50+f47ff/TZub/dUlxjQjbLbYCfSccXjVdzWWUxce/BZLz0B4xM+oT+cmUgm+J6Qjz7g1WA6g/vICdjz81PyHvCQdHL9+acvedLQFXwE/t2cUreOr7Wx+NzGDQmSNDw/vyLDIyJbQFuwTWwZRYhTHS7o14Q24TOZuKBXPi+c5Nz/+CW+/vRT3KNX5aKNyYNwt0z4eyZ/T1YON/s4MLbHlhxr3zN6aOhgu9uH/SE1F77ai7EieUSXb/AtDZCUtI3Y4IayZdHuSaRvfHnydri9i2FokZ9kpcYGue/Am7bLgqfX30UUAU7sKutWHxtYUNZaaVmQ5ymeOaXTJt/g/4WE1klROnfA1JeV54wOLkzgjhvQte2o7n3KkgjAvePjSRGm33ZlTRQ8vfzrDz+EtuzpkbIR1gadKUf/p4qJuCUdXSkx7kYKkz10154YAr/b3TZ2FujaIRfv5XeH/LUVcfj3QU7AkWb9fQC+/lDfaW5c++Q94H2CzhK3H25CXhcEr4398MNf4ydK+iob83SKUXzAkndhq1dx6v8+Kyc3KIxlFu+tw62xt79lXDOJnbBvZbmWmRg3OzztcYCuERyWLfhabZE+gkC1E21aHUj/AB+Jh6tvgWwYd0D/1ts+Oh49qyPUljhs2x0OIV2+SSAPxrcjmwrKXts3CTSxVTdoFH95Tp2tMi1pSyvsEbEU4vQUwpKfoba4vbmLT75dQyxxg/gz1//y+/8Sv/+X/xTa74j+coMl4+VFFNFqje1hHx8/3cU333yOT5xObtGpRD9zkmgn9XM43MQtC5oBPPqO8/EDc4g6M36susDe4fu//P6/xv/7//PfE5bxTPqM16VUwWWSacLp2wPKdKiVuXQTXj2hdsHuQlM7bSzQdsw/2tkA7ODjZry4j/iLCwVtdBxaWNxY83/f+utfv4+/fP9n5rovzOPHiBJRob0NNWoHHSjGuKNen+DDv0NmDuBGxgVfVAf6gfEdlHHEru/vv8YXyj1ztDqRrxmbkk7tYMAelFVrK3z7PBC/XGC9AdN+JuHmF8rM50KsGBjneJQKmcX1T9rsRGx2oYUJrjFG36Nst5vY7w+UHQu8TWgz6cfQcmaMm+Um8gm/lGh9DWXXI+czcV6e5QkRhHNN7Qvzzyds55v4+OGjZJAHnJIG+ZMP4Wsfvlm7gwbcFfs8IpdjvpF2/wXZULQL9aJNi6ONG+Rec9GvLH5mAW/upuyUvzTar/BjAWiFRuc5ZWa8f0Z+J3jKvvQpSIhLfn8Zy2D9qtYWg7KsjfaSMUY/E8aMzVfaaqvExpKHi32rYUyq4AzgDq2F80gpNbQ/+TZuKIPgY9+Mffi6MrDoU8bCvCcOKFPjxUpbCWFX4A7MQdIYfOxju4VH5F2iMVb/2u23+ax3yvMZnc7YzkC7B0Xb/T6cG9WHtH0lP1HewjKGyKeLozfmMzd03Mg7ew8c+2RBztpUIDfntw1xwZzGjfdJWUOgtEp7VwoxdMGHTsy/j2zyPEarNbbQEwDQnqXjSI7wSD6t/7iZamxzTjiaw+A7wr0At/UtF2cTcxqMxoBsGkUZgSpAlraizD2ge8XHtSl9Xl/4Hr/+w7/+a/z5L3+Bnoc8HK7Yd0O+0it/AIGyIKZsQ5l+/vQxdsQ4Y8uJfEC8tVXiact84cPdHXPQPnWl7iz6y+3dTRhDP338nH4h7eYewaexaSFc/67Wh8+f8m9Hnc6n3Jh2Y7xvLW4/fJN4tefcZMDXa+JdcV/5rshTuzaWH+X34Tk3ZlBT8pG6uj6810jjdNUrbR0wKgLULoS3ZSPf3OsD8Vybds0iPuVrDvDzl5/CGPmV6xEdvREXHNuIsdrgNaaIQ9mbhxqzTtiHvq1vKGtxOfdZurLmzo5R39qvukjeS0XsGBy0SvsFe5QW84Qd8+UtB5rqyHxheVvYaD9mbula6Iz9OAaxYy81RuKPOffHD5+YtyjffJPx6/Z2/Y0QfVG6luVvxKjXjANdBGNb6Ku2BXJ0HvDQgab8Yp55LdBqnw2yGJh/tIUN9r6WbcLpirxExsiFgfqrMf6MToKmiq7toky17VblvwJ/YeNuJgddtWr7tXR9ib6vMQwt9MmdOOFVvKm74AOuVoVV0if1I8cr54U4sdI9xoZx+hYjEDORlTbp9Nm+ljM6N79+IK/++f6nXD+ra3ME9aA8nf+k1Kvrjetbkcr4sN3jYyMy3eMfN1y3gNcGpnAOdw7S58WFU/NdwnxA2pSRcfmsHTDKPhditHajfZ2xM2Xpge+ZWDFZXBdhCxNj5AWuMoc7sz5c49cz6zpfFEG7yCj9DpnyBO457WBCP5aZwydhlMT9Hz9+LYF/nEww7vy9QJSzEqTpRTqMBqDCKo6lYWvoKvHt7Rzu6p3mN0LLksWx9rV4b5JlYr/HYA2GNzd3sZZbkqhD1NbbLY3Jm7Ydw1JbyyTbxO/h4T48UUzjwQA9mdVYewxNBx1ZLBksql4PECdG8VvsI8069QaYNOdXHrpSQge2n5OexftCEGr01VmEb6HrLwEHUQUjw+AqnFobfNRY72lJLSIPO4LN8SOBVhg6hBO8zy5oN8ilb22lIyW4jrs4FjgGg9pzYxubLNdJULrFX0rVf/8eaOgnDvnQiScc1DH2N5juWbDvSWQ2BDhhW29/h73R14Dvqc+ZydogvWERbsDfbfehTNb+Ae8ln9XtBt6E1ZQDOpEgN4/Uw5XGWjuSJ4IjfQcCu6dtNzeHrHPS8bThihdmogbwgbel/94Jdb+LEZqFZ/sbdiDNBf4b8Hr6yqvBSLzy7iLHX7UwaCHg1JFjbI7iq6wAABAASURBVK8NDCjk9eUJ23qIl9fncLxW39O2hd/tfgvObRTsXnn65pYwTbB8s+M8G/CWqL2wIm3YIG4y52nrTOB0kq1DzYlFnH2p0QNvA470A/RR/FtN8FNKxED9fruNVtErttNaBw1DtNYIpEukL5CYYyVMZHO8HE/pJ/IVURRNLiCUQ1dKVODU+pv3a33fRN3HLZtDJikDMpU/ByoXE9hZ24sA2vVHYPsXJvRTvDyz8PC0gkltgKYNGxZZTAKxU/VTa2Ny2kbfKjKl/8szNB2BMaOGAi0NPltexa3MZyYgi3L2WVrkQZ/33vqkER94Q1b6qv1NZrw/s5FkLPJNAZOfUmri065MZo1h9ks4EVFrXeXKFTGFsFY7CRgv/JDnOV/lVY+Oky4bvLe/V3EZi6RRmNb5mr5+JJ3W7fE3/U77zYQdGbrhZN+KDNOnfgEOXvzw9MJE/nLMDU/9N0/D0YvyyCRfmZKwSnvD/pV5woFAkwhx+zdExNFhbwMJlX8IVF++Ibneqfco+HFlQbEnJt/G3d2H/JXHkYVjKWwSQpN8khNGfkAmHm3RJNX7rpR1QUf/COTGGHEW5Lodd7Hf7mMH/9I2YzPBBytN3ZzxD+3tQt2AzQzygTx4XOedTBhI2IAp7AIOi/fqUl+7CHMh8UE26qIr0BCF06yJhOSYvwr5wmb249evsWAj0iF9JjomuCZLjsMAkqYTyc8zSbn+lHwipy1l916cQ3rkqf+5AZJyjlmS0rZt66FhqDVM1Eze5EcdimeEv5u729ju98SBmvp1btN2hSd9DVmMxD1xGTusgz38HzwAa7Wy+bBPfd3dkHgDSzuS5g3z5y114hihWZm7sHFB+JVk06sbOBbjmLi/IhvvLwAoKeMCLyDi+Uyi6sbojM8Fom21hvY2Yk8999qa8UKZrmWlsdYS9pGGAZ4dqwwm/HcC1hIlSm1gCN2aKzjppFz1JRfQE35wgfEiXuJgZQ7Rn+gGcSXk2eczdmJRF0Gj9FnPsLh+BmhQpns2b5Tn8/NjZIwm7ojDfh00a7cSJDw3S/TtC33ewKGtOFaetP9WW4gnYx5EdgWM0CsdbqIIQ56FJ3ybB8ZoF0MlPiFbY9zLE/MP85BydsyCTQtX+7MoV38dwTcJXZBP2KgyAlvib+hibD06s0Z5zmxOnlikvKRNd0XZSkFEqzXlhpiyvzoq8H1BJ/agqxf0sQC7ZH95LjnAphVH+Mwj7OY8JI1v0K0sL4ym6f0nd3TS9q0QTuLAp+Uhi/5DN/H00KJduaGiDLU7hiPChXmOeMx855z3RAw9soH7Qox0IekCtm/YE50ndDUTW7hN2sxFAJ/+WIFvvfIVj/dILH3RBdbusM25CeEwh43Erm2Y29S+MnduqduySWgEE+Lfi3Qa808sktywTF1yvyCTQFbia7UmHvF2pTA3nuKVOK59rXIx5i7hJoH2qb0FQtPettst/jQCiVgHTHlU5o2YOebbk2Noh3RPnc/00ZYr9iYvPk9skqgf68Qn9QMy0x63231oa85Pyn2FH9hAhYQl4/HN7W18+81vY7/ZArJkvf7PnaCyiNOcQpmVUpn3sUN0pF/Dcoi38ydtAbHKzflZeSm7xCvt9JE2aRKwePSNF+a8JzZp3Gj+yuHx08MDdjEl7wWY4jHe//zDX0J/cSGsjYl3QFZD24Ywhb0hPu7g24OQkbhZIXDGbuTfq/a4Z8N3HLfAR+fEAWMSzIdx/CpH57CZNsfv99v48PFj3LJh76/PyKObX2n/MKKOWm3RoNV7cSgDdW0/N6J8Fv9pOubCOUokzXto1dd9lk/7KZMzccSYoz2AAvJqSFuD3w18beBzQM+lVJvTl/RVY5P58QMyNP4bi87wLxz7anc7cJrfuaDXjhd0o0xfX1+x3Rc2i56yOH8BOGqrOTdtydmvdikdjtc2hK18nXfUj3qXh8vqiNAHZ8jylfWH/Sy2Uxu1FngrHNjPaeN0zudevwLvyiPCQo+2EWIgaWFqd/SSdiI+59m1xraZOHkK44jl/DZhlbR2QghwTdku3T04lIdyATCqXXJD1TZ9y6v6dKRyknbLDD+2ZbExShR40Q6FNWJfbkI71j7q4aqPtJsL9CAfZewGp3J0bNoP8MT1hg14oOAVBiBvHeM8qp3QLeOam3Ab7KEis85KO+fVH0oskHOLDvqE63jx2tJaJQayhtvqD9gSiZv2qu0VeArKBXjSrJ9oXwiJmIe9g9M5s4JXuH+Dn5ki1s4f/1FSAiV//rv/UL2oCoVcKHx54MvNQkBwUpAkJ9rG7rvGV7oOVUfMf0Plf5u5F8ZaNOJZo6dWhe8wcBceH27v4vMHCqcCn74hSBIoR4yJ6JoGK47RgEtpbcjg5+mgJ1cPnLYYrM4EhgeSN+9rbWGQdZNCunwWhgYmzWmYpcTIBpE7pibjhQ46Woch6kjegzySXoIbzSHNQ2vvsMcY4FnjnpHFAl9IxsdwfG01g/NQG4Ze03GEYR/74obg34YJivQZxBp9dcTD4Ta8rpNlYdgqP+lxLBUx1JpBzglQGtOZ0UtXCvVrm/2IESwQGM+XpgyQJxIQA5ABVD5TDod9/q0H8Q7Q0dM5MZMAuig6Pj3HK5OsTjy0Bt23cffhA9ebPGnpaxUdfNYYcOoNycC4Q0ZMNsPQYsOEUwgE4l5h1HCy1PlNNMS7ZdwBvX+4uUuY8iTOp8fncBLEbJBly2Bzy+LmA5sVLmocb9ALPi7mtLOulHByqejB4G6CoMwn+HGR88xizoSZbqkn2xwnb9Y9fb0P/+aNfZUTpEeDJ5MCbdaEsHQ1DGYvyMV+/q9ZXzm5PpGIY/3oIbVNkjSFidvj4xMnsy/5LI6+QiP0eRpcG/e1hhN5/m9un+6ii0jdFZArK0+MvBbqnSD2yGBoJLfwJO7Hx3twmpBEPL/LzISZ7vk9wvMTCfIFOymlRq0tKvppwBjhzbdHPtx+5OTgY9qmtuFA9TCRPOvzAXLr3bDyars6fWbz6QXY+pbwnEw2mw3wsUX4LH2JOtS06xG/W2X2hdPq57RJYQ3QsaFNu69dDT/au/biVfs/Q8cTfDgpu/Fm0uGGhnj1w9zQoY96fvOKrUvXE3qxT1dKTt7il+4TfYS5vPu4NKRcscUeurUJ+ZeWgHntRJnmWPzeyUpd415xAcaMLtYxF3h7hbclJ1jrfLPIxaP8jOM2Pny447TsY8pE+7b9GTqdPJVhrasMxK2f+/vjJoSP9FGPJkP2PYNTfqx/YDFvklBKjR0+p53U2gCBXUgfyf4ZutUloogNMWx3OMThw+2q990+xIUh4dt7aPwc33332/DE9YZNySYs7Ee88mp86cDVtxYbbGnEf3v6aLPGQfUKclS3pCySLux2d7iJA6Uyds7YyQgImueJ+H6irH9DoTZ8AngDxb9hoJxOxPq0R+gQtjgsXQlwzCyU1gRZmWsD6h3Q6U+OUwe5+YGsvv74E7hOIR3awHQ64ztPwHjBedE2OJwzTpymP+O/AQ7nDDd+NiywfQtLe27IsVZsnSClrc7I+MJYgECi1hGhnRQIyfmGq0mUMpS+zW4bnl7rg8rNU8CvX75AyyOx7yTaGLDJA7Ib8dUBeQSfFdcMGuzM9ts9i7HP2NVnFht3OU8oh9q3MMZq286ljnt+fsm/B/SFBdOXL1/j/v5rPN4/5BsFX5HNjz/9ED9z7cAztBbyF1AiPO3/EZ9/I8Es1NluHN6gf/vN6HQmafbXn1C+w4izNcbtuniWFv08+KiTMzHzDCweo2/ialFKTb14Raxs3s25cEx/BX5FhsLbglM7V7ZUxfX+BExPybUZadTnGrATnogoPu+Y+z5wKq+f3D88EquPiUs+6RLy40L/gj4nNvePxxeS/9fQB7Sl5+cnWFxig/zVS1+hmzK8F+nqAKSuJ+KRsjtjw+qdajZKC7JpqZ8KfdqOGzo///wlHpiHnljYyof0CFs/sxhH7lN3P6Kzr9B0BNyC3IRXWXBtYrvfEn+wS+w26Ucm/qpJ+n8N+gb8lbStDbiVX0/cG/DlngdxYlz0K8COvNbawsWbdipvawM/6c+XG7/vvkNskm/LQvyxRUi1Eo+QpzysOGwBPoq275u2QLs0264OXAwJ44gM53dYXk/E8GfmBOOfRdt1Pi5RYrc9RKswCviJftqEtn/m/oV5m+rQ9/rss2T+Il8X6AB9eN/w7d12H9qr/O7wv1s2y6Upxztn0Qd0PiKjSpHLyHgkfSdoPp1emROO4fOM/Ra6aH99a9DY0EPNcdL1wPz9C9/NDaAZHT/9UqRNfzMemBcw8B3XCVuMtMUtNO/3u2iMlzDhqctWWzRil7xIxwubZ8rc3KKDJvu1vsVht8/St0aMnHJjVPuVz9RFrPz5Rs7/8v/6X8L/xbG2Nf8XBhagFEG5kLfVUH49tHSMc6H/QL5OB0iv1KB7cBeE8oZuzU+N0c/kFMpuwm7VmXArMEpXMp5Kt21H9H9P/PrL93+Jv/z5+9B3XDCbc1gAHQ/Esj/94Y/xlbj6iv9pOyKWV2P4gM0bmzfo1zh8e/shdsig1sY6YEEGp8wdQB0H5kLl32E35gNn9Gv9hvjWoE8ZaW/GiIKt2/fz50/hr6+NbQjt+BX7c26RttZaxq0NevG+AndmDnlkrnfOP8O/8Cyn4xla1rd1d9sxfMva2IPo0P2cbafsf0qbUGbyKUxh29c5RLv2uQdXYbA2pTyl2Rjx448/pKyMReIVxgCduy12Qcw8cFVmDE2cmWezTnAD5+mrsYsC/ebIxk9lcGD+0i430D0MLeenHgALOj+djtj3fdyTx6p39brSvmgm4Jgzxh3R9RG7kKYL40pXsaGgfUJPcxpSqSX03Qq9V1t3FrbIh3CvZSJGGce92m79TJ1+KO/aqevKN5KdC0V9a5+2KzPt2vWAck3Y/FCe2Y84I29UoZsl3tDpCb3LqzjEZbFdmxlqi81um7mXNug8aZ1xUnyueaXJucPxFw6vXoFnm16kTPUNczh/XdaNId+clAYkgi+CicMW7U6YHY81cR5Cux/rKksWHv4Jw7CdLinfAVmaJ11g+gwfZ3grNGoDW+1ht4++r+hq5VO+tDll4b39z+l3c/g+ScqNNeKGIg3L35bVXucLUFFj1yuSvP9n/6Gc/51lsCqhKyUap/gDQQvdRulL9BiJTuybAj2OZqLnWxoq+e7mNr4h0PlqsicDjaCKveC4J8qR8pqOqvNqRBqor0fnhECy4w6+J7CB6nNsMMkIgKuGlI5dVnFs9/vcVW+14vi6Lp380uwC8fs//zknAgPJiPHe3N3FjjEbJ2x4sutXApUBa2ZC1qEM5FkwbsOOODViDd/+ThruqPq7mf7dAXk2yNinlIqjFIo9KdBt+wXYbwSqK46J4CL/8mygFS9dM0C4Q3p6fSEBnQAQmbwZOC0Gzb414Jd8q8RxFp37AoBfJAD/ym8tgEFe8uGztJogSy9kfwbPAAAQAElEQVQt718HlMTvq3sGqTMJmLS/d8jLCiPCnd8XTie//PxzPDx8CfXlhHrF77i0idcTO+jP2Z+owHdJvt6QhfQKNGFK+3uxTjozSWNSlb+APPtZHGfdiTaDsgmJwcw6rwZmbdG3IaRB2Uzo0vaV5yWOTCD2LegLtASdJWVaq7KtUfsWGxYVynxkoT4o827VrfQlfwRedTWj24IPuJGlP7RW075NXnzr5IwcK/bpr4H8/j//p/j9f/k9i+mPgkE2x/CPwXqKa5Ce3un0VzG0CwPmTKCVdoP+X1mQmRDM81s0aHJB6NsOa92FujHE40mTib99lNmAD25YnEQUeJ2hb4bfiD1JzIFJ3LYF7Xjidgaf+vfkQrwDCYm8ybN9hOfVPtrRnW8tMJlXZKDO5EEdSP/9w1cWMF/WjbSvj3nypt8oNwUgLGkS9gReeXnh9NY/Ku7vQIvfduWnbgZ4Tj9ciAnI1STAiU986rGUFq22sD/sYM8zEy4JAcjEVUoNdUVDlBJxc3MXbjYOjPH0J9/QQQdB29sycTI0hzLcYgs5gHr9R5mYACsX26+bYX1roUzs37YDQwqYIZafjtvf7PLNlw021SuvtyXOLydOzFZfr7VL+oXpAs9+wqqthjNxJ2GUIh8yEME8DXyZ5z5CH47UsUnjk0kScp0pv+jFZB/ZKXMTAG3s5eUpXh4onDobC91cfyBZVofaQfb9FQ4YA1VJjMryQjx7A6ZJiTBT1rWm7NWNCY8w9sRefcpkUFt5hfe+tbi+rWJ8k98R+SiDrmivC7F9Bs0S6m7Ejq/FPgPj3eg1cXecRRjqR5kXZBWQyjfHV2Tp+D061aakK20luVkSj7fyUOHB4r11SBrWC3Bq9lOm2umJTTU3c4TTtxYbaNzAQ894xxV+FH5Iq7CMT+kD1PncQaNJsnHVWOAC5ZHNpiMLRnEyPPGpq1eSPX+lVl918zML8p/Rj/IXjv30T4tjLerSjUFpcON8u91HG1cb3W438e2334QLORcpe/Q04ve1NkUXxln1qKz6VmO33ccWn9f+B/qZyFV4lUdxaQPS6RhpQINW/1Iu0Cqd0m5fE2Wqst22hflBeCNyVMfKaCbOnvBNE2flLi21ScsWerYZrxvP0qBtnVgA+StQj48P5BzHEMbhsPYVrs+BwoSz4IdexfXxw8fcNBGO8Ufb1Rd+ZqPwy/3PbA6xMQil47gJ/8OL73732/hP//L7GKH1DfqwoMTVKw8KD/QOFquRstSGE3ehGuVeYPyM/iZ89Ox4+CzYgzIQt/OcbdLjOHUs/159VoeN3KzWHp3sM6Zbn/yAv1K8F16A8w3ZGjMtzjkFXOkvjRhDuzSc8WVlo17Ebz/zNOV7w6HLB/IoF53yXIGPR8BmJS9s5Csj9r/l2qJWS83r0Gxbnzf4nrFXOp3XzLe0A9Sx2jlz+4w8emBLh/bnIdATi8lnNh3d0BuBcSsd2Kq+vMXf5MOi3n744a/xl7+wEfDjjxkPpTP4uLjVhpyfhZVyIE+5ylOaKrF5qA3US+gz5mln7Em4ylK5aDNuMOiz6YvoUPpbrcT4LRsE+7iFtpRRKg/k6FtZScsOepXDbrdFPuSv8PsCb9qaOPS/DX0G5DajMwSMfrdpZ+pb+Zh3qS91eqXN+VH48gFG5BnkO8f8tdVnNnyPbGRP2pkwkx57YZvQ6GaGeLKmwD43C0xpozN26b1wxSFdrdaojKNbvvFwe8N8mhuplblzIjd8jDMLPum5YOfKyv+k5As5t4QZP9SX7cYKeZF39XPP/HOEXvlUFiOykMfsB0zjp8/qzdgnjC1x7ObmgA+sMr1As2/62lcZuSEw4rf2dazy+woedawu5UP+YB3ylpjO5zBOKYkt/q2NLchNOmdgS2viR3f6KKJCfCVlscKYmbumtD83R+7ZrH1kk8r5Nu0JGMaDho61uW4dBBlL2oR0Wu91pb2l/iubbNa/iz7MDaRxRsaFSuWlT+zwkdZq5jDKT1lviNvOv/aXXpCBq6S/DklHzZxCOPJ7wIb1dfORKMGcPoU+4xvvXl9fjvC30rtBR26mOx8EnSEHOSIDfEN/kU75rdiNuM/ITd/RLi50tr7WRg5UHY7sFmBPma8qd9u3zD3GIMuITrpS0JO52gQuDFqGoHMihpkDqWf1ZAzxWTzq7Ik1gEUeHCJcr9qXfb0mNOAre+Hon8Yr4QhTegqkSmyBX+XakGGrNe1AeI4zt7S/eNWR9YWBraIbeFAv6soNn3E3hnCF6SaO9ud8BsCsl+dWE2nApqCS7+zTScVaKz7XOHboW8t17y2xe0O88YUN6y1F/rp1jHhdHxfqMkagpMpYbWeDbluPv1O6UsC9jpEu4fXQpG6Fqa7k2/u+VTbV174Ms7vVUTo4pKIvLfkSp/El4m+0/4YSQfP7j3z8p/6xSvDfWwR4gLuJAwmGSr6iVzEbDFejVUtvONvqMEvcsAH0kQ2gz58/xp5gPJAgYi048owjv1HmWNjhSwMlMJyZjEwWdSx/399TVicpjUkcjl0wRA3kWqyTlg2wd7s9RhLAJwAAD2+wiYnnFD/99DMJ21MGklpb5GSLAQunZ5KXBvEeCQagYKgBh4BFYJ5ZAAqoFoy+1pAeny+06RwmRQaPhcDVgN1nqRn8kyA6I74MpjqEDupVx1igU+c0wTuyIBPGdYxBwoXRxC6tAcCgMrJZZVD1pCInXAALx+BwAdY1wBjcQGuc9bKWUnhezUe+B3hxA6zn6rP6pQt9kTKJ8ExQdsKcOb2VLvuoY6/1fYy054Li4T5eOKk6kbDJH0BWfpFJ6pV65eQ9JAcCRk/eWeBYxJAmHvn2ahGOV3n0/hcdoAuAcAoz50mwmz/CXsfOTE4z9jVlm3hN9mb0tcJZ0E0VXEyc8gu/tfVZ2iu8Gbzd4Exeh5YT50AAtM06yYXqUC/CdQITdwfUvrUwuFauPMLnzEnfCdtzs6VwknbDZuUnysdwp138ryzmHjntOGJ/yv2C3LQN5Zn+BO32cxF1pK8LmhMJnNLrsV9tw2T4aB1jpf9wuA13451UaqvoPqJWJpqh5VXa5Fd+dodtjEw4+rY8meRLx2ySQ5J1wba0u6FVhokV7hUCuGZo07cPJAgrrkYf/XBGB6dMEnIxS9L+yAn58/ExE1H5cqEk/lrbewK5hLqS75yUOQnybRd5F10P/dIgvx33+oA6tf8J//G69i1RGzCBWwJLgWTruU3ee2QmXp+9OuEqq1orprnkQlG4cJnP8lhbDfl0zEKQqH1JWK3WMDEQjiX4eE1aiY2NTbdSfsMI6VhYHNU4kLxsTMqGhkuVxKE8JhYXVAC3pc1VYZea98bA2lWgr98KD61VuhcqYBAMqCOfbStUy7MyMZFe0KXP8jXr28RbnxmQi1JjiBsSRzZ/XrGxI7ZoDH4+vnBafcpE3j4XkIgNpBl+S/6ENypm2hI29jK/46MKnU74wIQ9rBtcxh3tybHCdMNP374mjbaZaPomQl9Xe9L2nV/0M1iLimyUiZuffWuhDjpo6UqJHrk6J4zIf6Cf+pBC+bUg8BDfwLiE0ZAr44KP7RZ1XwryZTOuK4UWCxe+3km71fY19qg/F7DGAnHJQ5ZNS1wMe/+W0H4DINq2Y4OPNBZ0mvDwuSOLwFyo4QPqbG2v9IyMKUdjqoVFq3ZzVuYI27hhf+Hqxy58fBaug4/Ac65TXuNuG/LfaosKbv3XvyPj/+R3e3uXbRX52ebYCXziMm5UmB84QBmw79ZqyOuAPKXTvspYXWl/jpmwOe0DtjG5lF4s2Ih9pPUM/T5f6UwY2LR+JI0VOpSZ7TMxZ7I//FpnnxFaRmRt6fuK+vQrZIWdP7++xlE5MQbk+PEGekd8sfG49hOUfi18cd2QJLvYAxCxe0nb1Rcyhj2+MHesJ+/amLH27vZD+PdG+tayr/wri2uRn8ThD4jW/sTjpnG2IQtxKw99wnvHakvT9JY6v8JU9upZn7Bdu5EOSwP/uB3DnMx64SQe5HcBt6UDvzpUL+rH+CAufcm+0qPNzMjZe2HM6M/+6qqvLa4xc9xsU44IEm1FfoSlfVVwWtTPWgp2VrPYR1p3xEJlfGTumtCVuOSJA/Z8Q9ZnYQQf7U9aj8SnE3P3TP5ojPANFXkf4N2ivci/Y920ub9/YOPjPmMYYPJr2wk/O6VNE5u4ninW26HwI60Uv7DuhU10cx03CMyLlP+MPZ2RizKRtqyXcAb3reE/29Au3ZQe3mWx6r1LGch/w2b91TLpFp9+oI8+Iw9IiL41bLVlf+koVG7Z4Njmr9CM2MVCbvucNme7elV+ysyCqiML45TvEbjyLP32dQxNfMGOT6uXXxfbL9iBG9vy6zOdUTf9kY15Ywdv6lv7tPg2pPahzhfs+oS+ZuRkP8dLxyPx7fH5MW1mIH9XZ10pyYftQYvXIzmDuY041bH9rjAmYOoDv9CGPuR5y9xqPqJtVWi0/xqfJ+Q1h/4jLPlUBsZS5ztzcHVpHJAPr2dgnpmX9UsFqY9YpE95WG9Z5ckIfUxiKcLXB7ml+9+Id3O+PfVw/yUe8n+MW/UmLukcWsWXasr2Av/qrSsldV+RsX16npWXPt6wDesTD/XB5wJ+EOUYZbUhxquPgTitjTnOeg/zpU3ZmPN5LV0N5yZhdkVLM1cu2PFIfriN3W4f4kTzyHGNiebXHrIrI+1EGj2I2Ww2abvSBlmyyJpg5rr4CGtAqeIgRnOI6iGA+rZR/K0pBwoV0jaxttSGlLkwN9oMejZ3VR6SeyZ+TPRjCKoCPpUTNvKM/emnM7LJ+KGfI9/1+YROKNQ5Ttl4lZYTep/Qv8/pt8CTliPwLOlHNKbtwxHaB+rKX0U32j9UoHta8CFt5Ne2UuC/qlf6Du/FNZ73zgtdUT6MxYfEK2RrhKsepAmEUpDF9vWZR7/EooWxysxHx2yYJzPPAp84lCUGx7dERyf9oZQaG+J68DkjUy6hXSibkfEdNFvn2K4UxpWQLov10qAdJs3IHAGEPmd/FAMu9AqM63NXGJ+DuQogGflNKJ9rn/iPT0ogxZR3/94/LitClapRTJx2GlRnDZumC4qevUd5rba4/XDHycdNVO411FJqBg+D8w2bQ3d3t7lJNLKjqJI10tU5X3DI11T+fr8LjVUnd0dyxOGFZ3/pcIyO+sLiz937e3bxv7i7nqd9pww2fWvgOcTN/pAnMhqjE7kneX/lZMiTCBPlVmt4EqGTuGhbS1t3xOWh1aj0kY9AC+LXmWcCjIlRoW7DgsPxaz8qkMmSDjhlMmPAoSocb5/aVplo6I67Iel0d3YHnx3BQf4MGjqUr8r5dz6k1bdafEvhhUWau+ZOgtITfMDKT77oAf/nJtjwKFmUW1fWHgatQXqHFh18SZOyEc4MTyZD6lkarJfGCk3SPLSWE5X1Bgzpq/CyZxNA2ndsJnSgOQNHWBKx2Y4k3mPqpNQWt5zabdB9V6rDr38QKwAAEABJREFUmbMWZDTnHyGdCOJnAo/2VWj/wGmSxTHC76U3QIAwYVPwUakbWsPGRmhr+Rz0UeYpJ4K2Jxnb7T4Ugf1v0gbv4gDdhcoJvOrQ5GVhEyyTPRcOTARn6NHWZjbEJLgDvckPF8SwBuk8EZTn8xQuYL/57tv49M3n+MBpsvp1/A8//xT/9m9/jH/7wx/C/yXPyRM2QtuTvh0ycaz99Rt5OuxvEp7j1c+I3qT948dPbHYt/z/2/qxJliRZzMS0zc3NPZZczlJVXV2XwMUDhRTOG2VEOH8PfxEkhcBQBBwZ4PZSdZZcIyM8Pbz4feoZpwqC99si04gTlu5ui+6qpmbmmYfTyadoTIi379+FdfL26ZfP+UcPByb+rqynOW7YubjQxr77+DF22z32jV6Qmzy5AbDqHT3APzM21fCWEi7hBpE01Yqckbd4fEYA2W8AjvrRx9uoXhcW/sdwMaud1NpHZVxgR/qMk3PKG/nr3/pcFBdkM4ngMe1BfrW7lEergSHHfJ7tBv3blJuTS9KgIJegrYSTW19b8ieODT4ljit8TFjx9qF70v72iMU4fvX1oa1X8atvcRyxBU/xXFB6aiUP2rhXn7VZ20/Yy9nkAQRIDvue45mk90w8cEHghFrgFeTZ5gJipv8W3ab8oN024an3mXEu5i2O22AnN9er7XYFucCAsmro4Ap7WduIvzyrrz0y3sO7b4SN+OKIvWj3/vqZ9u4CPm0ZpAV4I/Cvb684Rb0K75UnTdC6sKEzpx8vAWfwoA3YXhiH9LKPsdxfR/RVfJN9xwrHXzV8eZni/utD/O1vvlp+F5fEW9vUH1y05VziIOYU5fpAbL8jcTbGH5Et7Ob3jM5f8O17Nhg9Ub77ehfG9wlftsOJq+0mbG5o+er0V+D4fAKO8UG6N8jdZzeyYymx5YT49vYd131uJD+xWDmwGQbjyGPkMscLi0LHLOhG3VnUQSDIHju3DOix9MgJYjCFbz+NHbVWYlWNtIWOPsqSuqHV2O73cU180p8/4ufviJfqSzoL/WbizAT9JqEneFygAbQRtEmDvu4c8cgc4RuqzhHar/OJtnpiI8g5/Ix8te8ti8odPrJpGxK6CNu0PeELD7BRoQ0GQj7l+5UcQL+2TdwL+pqgyXEW8SROcMz4DUKL2moU/F8Z2fcJn7hDd8rXmCD8lFtrYTyQV3WMmhlSsm6/3YfyeHd7HS7+lZ80TfiPVyQZA7RWcI3bbbx/dxu3797FNf4i7BObB250Oi84BsArTSA/IdcZZOJVXzO0V2Btwbknh7i+vorb99dx/f4GeDfMnSWen+/jy9fP8fnnv8UjG/na51kYXYlKQSz4zJRvvaqXgrD0Xw+itizQhtbSDobaku4CQZbEix/eYoe+HXeDX28yngNA4ihdqaFNpB9f79M2tR9troKoIuuOAkjEr4YYxPCETRygC/o804ZPIz91YCxSrzgypC8hjBH/qNBZGNCGGl6V4fqm9hM+fFgL+tQXH9HpPT7jKboyfcU+gw9iAd9MfJ8AP4fGBsiER3O+0WyfDhpbqei7hXh7ZJN0oE/1+J65zhyyMNgcyF+5/kqMeAS/eZlv/r1//z5++umn+MhBpDH1Ym+rPZeotebbNPaTP20n+JRS2Syaw41pZXFCLsrD8fKm7Z/pZx4m/8KTRvF67yLJog6MZ76BpBzs45u5P/70T2FuoP791UjfovhC3FJeyr/Cq3bWlHcUNiCRF3YpDeZt2qJxXH9VJtqrtIvbsfpNaxUKlzwANTbUN16viSn+ceQ//ukneN+H4+mY8q/NMZFjlKtzgpsr/vqhvwb6wEaadin8CjxxGqu19aG11Ksxx7/B+UpM0i832Nh2vw/1IUzHo9poVd2OebV+wdKUnzIWrjYgju1+nwfI18xdux32vWMMuFpjfG3Y7RLq/ECcO+LXgbwGfGRkAasO+uxDPCMuHVnkOy8pp9aIu9CgvPbY1B482kCpJf1Uvd0xR5kTKYMOoitjUlY8JD+MF546K9hhA+8VcDr6aiMBT0NrcXN9SzzfORS7P+EnrnEO2JgHIktU4NpPfV/0oTw6RjTadsjwBt8eWkNfNXYswm9v9hkDrVfGBbrN12A/dTkwbiS2bOBt2F2FOUdjfA/NgE3fky/XE9Ivvc6/thV4EV5Xqo8pY1iJrO9L9MCuFmBZJ071pVzNU3wb9u7+Hv6OOUa8yvYbbnPLiIx54kkYPCsvYQ/Emt/qiuBpJe8AyYQfaCMn7Eu7lmfxGl9m2oSx3W9jhO/aWjhYe/JgUZu0r7D72qKRA0lbbTWSDmVYSljnePNx6fbZPn1rGWu3+z36xBbBMVDXlUIeTrx4PuTb7a4bugLdyE98RNyUA0yEcgyIqsjuinieMR190ht5TXH/+MC64FO4Tvj0yxfgPVF/ZJxQEkKciUfGpQmbNiZY26GXobaoFPX6wtw80e/SXkqNYUAegNEP1PkraxllUaFVOk+MeXl+xEYP6Jz5AHlbL3zp059hhPnuQH6wHoBor7XVPIx3DX5PHPM6sQZaxxZgBTCJ98DrweV8dXtzHcY/x2t7xhHHufmt7Vs/tAa6wniIZqx0/KOX8vcRAArAclWof2fD3doTDqiBGbSz/qIgKOxqxVEwRgzu4lga2lAb9dtccBsoN28OFHwShg4MHGwkKotFg2ytOGep4WQ0aBC14D8Ux1D8TvORydpd3JeYXl+ZiH7FaCwEV8aOJFEbgspAgIYNTvgngvALC9NnygEHm8NFjPD71mJoNQaCg8+N58pzB5yAsBWz7rDeiX9ZfuVCXU/p1gKR+V1EuNDM1xGAABd94KuWFk7odiylgHMMJ606VFAVYtvMqMh7FwxEAQLNsi6Mce6Z5HSeJvidwfI7JIw6U2N/bhn/BgMcPi/KmBtx2mi19ysEKBYu8F0snLkXTtLOmG9fKoSTz9z3ABmQk3qq8Ga944EGcr59DZNhgxfdY4NtrP3ACj3ycmKCduFwYrEwEdwMVOIYhjEG+wNDehM2PxgWSJKqyr5ABQmQ+Uqv47LAhyc8R+DV1rA/F292rZkAObl6YiH/AAvpdwICPLKe38qCPc15bwIvrWeR2wm+ISAcKy15T72bJSN2Z5BzIvZUeiYJfmKB8IlNyk+f/HsN96m7WkvoCxtsVBqVS5/2JtgSDbr1I3EDmuchTP52wHdyM/lpta5+hU+p+rsvTB4kw/aH+EwiXUgbbAfkeXVFUsbEY1CXbv/Au7IXnvJzzCKgFUDo954Uaa/S14GvbzWTAbso64L9N040B3yn0n6pn+ZXb6G7rSXbhL6EY5T/t3GtIkJ0mSP4USLE2TOmdNSTeb8SeyTNcYP9bVMBmBIjouOH+lSulfZaW7RaQxuygAAWxU9H9OimXhZtvRRorJHjhhZDa9G3RsdI/TuhKqNXYpXXmfHyDsCUsUmIcdEiOQXdNsYX9KlNz+CQtpQviRDsAbv4GIV/Izp1kWcfceVEje2+UlyQeOIGylBvnhwrAwAwHn6A3RXpb2EMycKzclAnnpYPyKNHFh2Ibd9gcz4X+gGBmLPkola+tyNJDu1DbYiMDT0Y0oblW/68yrv05GYz7QEP0uP1SEJ+eHgi2fw1aq2hjYtLO3bT58BptDJRl+Je8A+fLc4r8fZJOWBDc5YzooZG6JXmjj7SYUJ0YCPo+BZDLuNzLLKzj+V4fGFT8pS6WmlPoqMCb6XrCYhBnNimPykfx03TKdaT6BKjvzIFn9YnDBjIq4LIAgivXn7XJi0pv7e3OqUdNaTufA1LGMrN2CHeK3x5T7K5ozgvGJv0BWkt4Lf/nHY4JT+gQ0+0wIv30rcW2+ETZAV7dLxjjc/2a60SC7dhQqxMz9B+IgYnbGwKgdNthWu7uhLuqidgozc3ZZW5JccRd+UXMhnLKS9wJKtiB0NtaQ8zderjwMba4c0WpEsca1kxW5d3AOhbjc1uzI2fzWYba6wu4eLlRNJpkZYAsTAac74bBtdvG2jKbyLxNdZpK8oAzqJ0Ney/4gp8oAYVqRvrK3hba8SGEf1vs/h8Rlb+bZ77r1/C/71HPpaZ2Zf61CnmKu32u8AWX60Vm6uhP/g2oThgL0BKefsCQ3q1BfkUny0XWMLz/hu8vkqyXShL1FaT3gqu3+BjB8i9KyXjWinrGGH5BvHpOJHMuzCNJEX4XSmxYRE6tAq9GBFN9leGJuzGAp8x9cxNjmwuPrEgP+CP+syCfTDk7bvkJo9jnYtyTgF+a/3aDs8IPe8rdCsfMVbstrWW8XhAp7vtPv1TIrVV8WiPFm1Teow3HnTcsHmgDK0/Eh9sE7ZlJL45l4pHpMqpA6G266LRt/RmfMw2x13gd6WQRx7z7RvrFbxXS1/bN/sR5wHb9tqVEtrs7gq7Ze4Vp3iUg3StsNEbfGu34hS3m/6vznlU6LuOs1T6ZQEuTfn1eUBOfWs8l5gYJ45CH3Xdao3dfhs5/zdiOr380pybjwHv6lNddqWQGx/zf1q9Y/NHndpegaFdyqt0qy/rgkZx5dzIIY3Pta+h7IfaaC3IpYRjK/Spz66AMAIQ2KVIs1DB1fY9m6574t+GWCjPHVB6bEF8PotDGUmLo+RTnF2t5ITgAn6hfxbu7X8p2Ze2cdyST+3TxoUprCN+IL8e5qg7x/SMt81cyH6uGbSRtT3wjRqN3ApuyOum5Mm83bcSB/iNWNckyiiLdoW9q1OL9KxFbBTwycugDIcW8kxVXpXNSBwcsaM21Kg9vHaRPNdaorYaAzKofR+F5742+lSkVyKQrTFSuo3XlqSHuGAcnbnK5xnazvT1fuEKQw7NUoQkKKDZlBdUaN8TsstDGA5PxdHRr4eGYMzaT2jYeSmhDAtX28whvL/U5X2FN2m3FOkHPXQJV7rNvy74hVHo0zPGok/6LBwxzvC11kEQOLsC/oZcLIyxLfh03A/Wmcdy1V6t81p53hAzjMf2ET5D0PdMfnAMN0CNbconQJM46eAz4sl5eoFgn53PG/kyzVlv/mEe4xtzB3L3gzGUWHokfzkxn56Jox4yy7Nws1A322YuCT/y6rOxZKFefZyRlzjF4yaPunHOOhCfaVJsmduemPP9syavb/OoY4XnOEtXYIgB+oR9E2YHJxRxHYmt5qjPhyPyWOeQit6L4wRA8X4YWmi3tTZrcu5WZuaE0o144g8Ir3Y9P9G3FfE/Pkqg+OO/Kf8qD+sC5UwCviyGhBWpxGhsJwxUNancivPY+oxxuROqEfns4t/FyoaAdSm1rzYRV5b0PSc9T7t++OOPnDzvU/n+0WF3RQ1M2ZnaFU8LJ+8tEwMmyCJjJondxfsP7znxec8O7S53SqWv1wgZt+gQGJPjt5zwjpx6asQLgeHi4AUkOnrDOHXQ2q9GeqaP42eu2nPXSk5sGyaP7XYH/SShvsrIxLcmNUEwrpFwDBokLQMBZeC+UlqtoaykRfw5iUnf23jIYLJkPAHChNdxDRkTghEAABAASURBVFr6VsHb8g++7cANWxH8EI6lKyU6ar59k6ECfdR4z0WeTWw8GZ7Y9TXxu+iJ5vX71tcHFy0TiYQO/oJe/Z1p32YwANveg9M892Qf4HmqcCZQSI+02Uf9uSusPhL38zEMdDq+dRgBm3KHeODk0MBkOZI4ebpzf3/HCetduLt8zymfp3AGSuE2ZKlsICEMoNLlmKenZ5IfA9FM/eu3gOQYaUNkmUz6bIIlre74q3tpKUyowk3Zo7dSKkF6yY1GTxzlZdVzyYnfScHNHk90DW7q1NPBZ/h0cyX4OBE7Cax2pM2X2DGZ7Hb7cJw02ObYpJHO3iv3E5Mqj1Gxm5ExgEv+TLanoxss6hgbRO5HAvHDw3083D3EPQtwTx9TfwRm5Sr9ylx8wnFjaMKHxWVQ3m33oa9qAsp1YZLxdFK52t9xFn1DH1HH2oI6NjmyT1dKqJu1DDFiqyO+uqGYcG/FUVv4a46eskF2aN8m6xYXbXv6yGsPzxHwhm+cSJrk7yS9+It2V8Gl3iziNpHwapFOmvH6iFf8U961HcerZ+3+Kzb1mQ0z5QAaksFtDMQp4VWunp45AbuR+Hv5C1/ctdVws1peK7RmHUilewPf/lrN1TUypU2563d54sEEr2Oq+yuS3N1+G27SMBTdTpSZuLZwnb75xh0biPqfp6zStG7GH3MxolyMu5bH+6c8PdJ3lZ20yusJO0ofxo+fObFystYH9Vlloq5TZhXtQ0iHQLg4PIs2oq34K3cmKU9vicoRm5vRjTjU9bvb9+EbaRZP6z0F9fXmWlh0oOzWalxf34Sn7x84qTeWFXBWZGTpSoHsEsp2hx289y2I9x/o/y71U1uL8tZffNvtFhsbw7EMVKzEX2AET1xsv+b0e399FXvitc/ZF1pesSVlNpEAzSzeGfIGuyW8lEepYf/WevBsicFjlovOvVqkSRl4AveifP2VOq7K2M073zp5JMbpS/qMOlz18BS2K0Px1w58Q0se7HcAhsUFh3a5Z1E7IoNAPzN+YOy7xAf968rTRfrIZ2Pu0Sblwzdnvvv++6RdfjYs7O3vJpOLlefjYzhvC1PY9pEe0ODPldKi1ZpV2ovx5OnwEMbd1Y9nZF+QlQUe6CteS4Ve537jo5uXrdbsq7zkayK/UAfCVV7q5IRdaW/2SRhvY6THnOMM79qkMlJ2+rbjLMZS6de3XPDurq6i9tofIxHWjO7lsSslirY0NOSy6tZFW27Ch30X5o959bHpwAbiEZ/E57AX7f/u7mvcuUB+eMRf56i144rfJu3HvO+rsFebgel8y8KT8hf/x0Tikjy84Jvy6/0rNnnAR/Ux/VX5ajPGYXGqH4tvTt0TE+6ZI/27XbbZT5sakPcNJ63G6Irc+tYQW8k32lykw1rqcyQX8l7ZHeFJW7K/vmqMrMjGGKXelJ8baL79In777fG9a2ztmk027a0U7GMJ5t05465661uNKn7oWJhPjBfy9/x0QBw1jPn6j3o2HxFv36Q3kPXE44Juxij8W4gzwqzASr2jR/HusXmv0vXLzz+nTdpPf/Fqf3m53I/Q7b35iPwrL68usqz3XlnM0Ftrw+/HLNJpu8U+0qz9ild6pP+sXVIGeHj//l3K+UR+dMcJ/9dPX8Ly+PiUfNlH/rf7ffYT5oQenoitX5mb1OeEPUiD9qptaxP6iHXOlSM5gbx1pYR8qvO+oYdAD9AvvAfsxD+HcE9eIO4n7Euda2/CLaUSb2oUx5DnnsCpniY28ufzK3Z8Tnr5QY/fvvJv2RBLbq5vo29tbXybiNVZAgVwRWcbaHWe8/4V2k7YvTZRwK/+lC8qDedU5SJcYUjzHXZubtQDRx6Fpd61v1viu31Frl/pA0kXc/B3P/wx/DtdHz6+Tzuy3mLfAXq1781mG40NnL5id8hRPo0RZ2Thvf2VvUV6lG9tNdJPAKQcPUiSJ/tqCxO+ba6ov1nXWh+3zGXb7R67RyB4iHZjWxaeRS1/Bb/jRCbO5D2vLPDtN2P7Jw68tQfxBSC0Q2NV31oYt3bC7kpu5L48P5JjEZfgYQG2ME7YobERknONcfEP6damnvFJ4425pfZvP/M6cyf/dqP8H7HPCfsWnnQTJeEnQhu0/wSd98xzvjlmDnrClqTX8sq4Bb3bzzmn9thp8WnJmCHMUmpo01f4xM276/jAuu7d7XWuC7UP8QlLOAWBaQf222CDJ+Cby8mjfa+JS9qS8vTZoj60o1pb+JztUdgImRA5wSuCdVTBH7hBbva98JmMUq08T/ApLmmeMVr9bKbONm0meaXeMdIzIYdvffAPbeP+/iH/VILwKzrc7vehH3hvnesg47zliM+Kq0CrJaDD+GWMUMbSkDiRr1wYy47MQ8YL/cc8929//Vv8y5//Jf7289+YCw4pc9eBmb9Dq/Cl05zB3KDia/IjXOnVJmxPfG+HWfKnHgK6Anl59XmAH3Uz7rbkDY2WJeXrm4/iSR2CEzYE4YX2c/wq8fn0P378XgLpJr+v+Ne81wjEZ+BVsTqOSrYOzebFq0lMLn5Z4GikXYFsCj89FMMvFk6BltDo7DthoE6gWoBwTda8agMamX2816h+bzDi3zHp67wa6ciEfr2/DZPcK+4dcybw5TgI0xm4ELBLBpc9gfISvKVNBhwDgXznWAi6Kz7ucagZWDqkRb7kXbwbNggc666ofKxjXOBHBti+tdCZW+VK6XGorhSCS4HlEsIoZU1MZ5xB+MFHB+SS/nQG9wV/RAkX37VVeKkJQ1q6Ajza/HbBB6Y6HmwrXinUwltkQiu9OrUySSTg9mRAOa3OicYRyJl6efJq/USA8yodRYAU2/1vKdXXTP8OHt0lN4iL/5XAl7igUVwGSfEIoyKTxiIFMNB29rLyVP/A85KbLpMTDjAMPDMLBTsJtwdPYaIEJcF7yWRxpQ3I4Kq2c7W/Adi2lC8DvJ6YDN21touByj7yoKFa5zjlY98ZvrXVCTpWPSMc4KRs6Sw99revmw1HaL5MmP4lfvtpo7kI3e+xwU240SIPFk/+VxhFlG86mlgsTIBdYjsSRFtL2ShLA7/8jdsh6xAWooUmaNE3hCXNC7YLgG8wXzhVcDJ3UlffboAJr5SKvUJlD34Cu/DlU31nMgD/4usKWofvhQkscSZkUWsvS26UQVBusEmHY4TdM65SpEv74Db1dUKeysx6Y4unIgMbL32DHjtBPJD5+dvX/k4ios5x6LnVGpXSFXig6+UntxKHPCcW2QdONSfu59y4q8hTWAu82U9YZajcwgd0yR/cJk/2uyRL3i+JfLUz+ekKPSmlgtnCfe0LchhjhB9tvFKnr+QkSty76Ea8xiKTIe+BFFnoDzFgAhubE/P0+k1m86t8QCf6TXrQifatfbq4svgM8yTvc/IsbvsmTMYJw0n9RNIkLWChaXEIZWEyXtKvHJOFVumr8FfxW+V9KaVU1F5Srur9htj8jo2gDXHWMW4smDwKx7EmdwN+bxvBMJBajlUO4Qd+vAjfzTGTkc12Gz4LI+mlTw8tA3rc4B9eEx4DjVcwkTTp2+K7giY3O3zua815aEb3M7pe8k1ORgBzQTbKSppGFiz+OvLFbx2bcw44u2IPytsVRZF4zyRWR+LWIRM7Y9f8Fr/Vx5G4YN1EIu+vRqmvI/itVz6PbN65wNZHX4lP0mZinoWx0taLr6zyhsFAeHCM3vhpUl36EsppgMe+FsRLiQj9y80XbjFtTmG7Ehl3qDABdGNxjQUlWqvR6hsOZDIhp5RJ0c8YB9xSsFLboP9EAUxUxihb9UivfG7o2TrplMrVzgLSS7bXBsziHLjkRssTi98HFhC+YaLMHINm1i+x6YQclM+RA4cTz8459lOmJskHco+jC0vkrj9WaCrAl4YKzeJzA816iAAuGOBDfizW0S2gEDnN6XPzwkYEdkFlfhf6X0ogBmFp95YFQ1AeFjcExNmq8myMXYB3JBYd2aRY45EyV8/ywNDUl3RYGJBf9W6bdeKycoJHE3yvjpeeGT15D0n4E7GcOO28BiN8ZzawTuCf0rflUVkgAGLcTIyAR/gStjwJz5LP/DDmn95wSot0OM9bzINabQwDJ43avPaiLEBMDOLOOINO5HMtU/QQ4byobkABKYvTL3C4pUK7t6+xl8eMRwmPh6QN1W22Y77Zouzt66/kaUNuqiXv4sCPt9t1k0W61Yl9n7AzcZzhWzuyf1cKcRte0Bm3ITHKXfg+qC/QYyYlZbnOj8pvDjfTjan6k3iurq4Tlv3Viz5+KRc4xn3lIGx5kq7fyqqTWvEmiFGmlzZhStc6RrkhDGRPz5A/8V+KLcYax9pf+3CsOIWzMM5rwU+kyw3sKfVFj65GZWPTduF4dWyr+CwP9ucCTvr1xIyupD0pC/Mr+RZnogAAog51WOSJwkPa/IYYrowLfLqpYbwynjn2GZ9+YnPCeygSXSg347H2ZzHmyIc2qk6ly/GbzSZ10PoWyiPxgkMg9ldXr8QvZWt7a/Ahb/DvPCqsE7F4Iu4cKSd8zLGVPoEglWnGJHIrYdhmnbmWBzbCEI82LJ09uFc+6Ml425SHtue4hTiTuRe4JmiY8RllZD9tyw0u8zbvLcaYc/ZB88hfP3V9deAA4shG4ytwFtYzykO8KX/wSr9y7gp6pFLcySO5yZHiMxSiywU7P0bGGXlHh9qXeoIVugCMG33YOvXs2Il8xesMP2fgv3KdGX9C1vqmtCv7C9+vtFm6WlJf6ledpr7gq6/qDx5LTZxnEXHHbk0U6iAr5w9pd76SFu3D8bbRCTEvxMAp+ylT69YiIGIXcpQ+S8prrY6AxRkeJmlHntqE99bZJi670iVjq+sbZW2dbeLXNqxzzCqXGRJYKwKgwtvQWm5QDsyXjfuKfRXWQXAMfn4iY2FpRxbbhSO/XgvIuvLWD5g+U5X6e4XuaTrF4eUlnrCJB8oEH9qOYxd0I2zpk29lovz1HxiKmXzzhH5WPrQH5hBsU/g9OJ3jW139Rji1lpA+fTjfau8LYBbgzGE8UL7+ulrwsV/qGZrFn3L69dfU7oUHuv3Df/9+sgAzZhVtGGI37vIV0itOl3QuFa2xaEBHDOru4T7+/Oc/xwMnYipWY8DrYsKAPCV0JzLf5vhyFw+cnj1wIvHkGxsETw3RQKGDaAjCTUPvcfgSq+OCQ+fuMbabm33Skkk9iwMTASdcdxzpLlrKkoanUWlBPca6Y6JxQZFJ4MXoMOZXnETHXifop3h+PJDMTyRGc8KRJuHoNN4LT/4WkkN5dxKQBwO1bRVcyiAdCR7ySp1jQJuTnnRYss7ooYc5GAYMjm4ipMzYKX5hBzhxIEu79K2S5NWE47MwL9eu1DDw6cAWg2QUtAhc+4jKq2O8n/lxyuTuEBOBWxnLKxEqu/lDGnXUiuzFLTxlcWSyODy9pGPbb8uC993Nbeyu9hnIJ2SrXLSXgeBmH/XnhH/FosyTo/3bpsh2vw9PuC+l60e9AAAQAElEQVQnWysNJQyIluqvBxIcDZbaRsCAAeuiD/vkgg04V9d7dtN3UaFX/ahX6ZiYzNXzgaTCU1ZYD3XjItUdefs4afmGipP4pM0pGwKowUuetXdl5v0Ju3Ex4im9ujryrO6Vi3+XxAQAMvMk46ef/in82wSeaijPy3jv3fgYBhJPdHQCp+PE3dcW33/3MXbbPbpZJy/rb1hg//Djn9i4qWxsMJmg3xv4/umffor3nHZVxvmrHSPJr6UiB2HevyW9J3hSDvKvbqTZoOyJgr9G9oR8Jnhe5l9RdUld2keaHfdIgqEuB/RBB5LzOc7oGmcJF5Y9+FYdLdmmnCz2WZhwZiZbi5tR6s+SUd8fEHW20M+reExW5Ec+HG+d90Nt4SQzQEer2H2hIPBCB0DgvwvyWeV2RK7alHCuiB9uVGz3+xzfVxIAFpTq/ev9l9D3tAV9QP1YFmBe7Nl7i/SdpZliHwvdFAOXhUVORXfj2+SufqEMwl7wZ99y9G+yLNgknaPV3/q2WsMY5d+IGscBH+jhKpjQ5+TnjPzEpQxqbRG0Su+E/Vm8t5hsndQL7frHlljZt0p/vjIALTT5RU/oCrgzcp+g6QisU5aZ9hojsVPf/PD+Y3z4+H2843pzcxtusGxoY72ZMXPcbePdu/eMKfkm2n/53/9L/Mypk3Cl1TerZvDePzyxaHKTE+pLyVimP19wpuy7GvpnCXiHD+XmwsI+kl/Ru2/gjdh5rw6plG/hMyRs33DC6+HClpgkbuWWiSc02KeULiqxRdvQ559ZbMzI4Qqf+8gJ5J84Rb59dxubTYvaF8095xX7aLdexTlhX0fiocX7Cw2wxhjHYWPgPHKyrmzFt447xZdPn+O//tf/nfnzL/Hp519i9b83u2V+dKF5BL6bs84xtda0j/ame/lx0ZWJNXKSLpBGFjThpunpNKGfYxbnF/s+Y4fKVL6DzwY5rmWLzTXseGGufsxfeaE5Btr9+zvOWyM6v/h4KRX9VdChKb5BUde7q23QkHp2c8sYqQ8VFpX7/S6ur6/yrd3CeGX2QO7w6fOnOB5eErd86O8Zc9gc+vr5S/5hX+PYEVlnOzKd2SQ9HF8y93h6kl7m78Mx5HGeT5IeA3PTDYvydXNyzDrjvsXFx4zcfLNOmOrMq3V2LNhW+iJzWMoeObgx+P72Q3z//Q/wcRO2o2XoniN9Gj8qACrdasMxk8dA8xGZHzK+HrOfdpC2Tt8GfP+Xtpvr6ze/GmPDQZPP1qfcsXlpskiLfj1usU1swjppdpPs+ekhXISesJuJBN75a+YQxesFZ6Anx1gWYpj1M33tf8L3tSnfWNLnjscn5qBjOEa88pbj8Lkcmw9wwoaqNLho9C1UbUs7m4gpFR4totV2hh7ZIFthAQbZLcS4Jf8eizZ/ggb1ANS1TR0BxzrHuKlp6fEDcbqJevf1a9zdfclfy1jor8w8HNzu91GREeYSzoX+LT7/duQTdnWxJWW5xWYdo/26GBduskZMsJ/34j5go9qr8dbi3Cmf0mzeJYwRmxuaPK6+ISyLcOw3nWbi7sw8teaawm7oV9+q0KqsrUNs0O78UX1ED1PyoB0dsKeVziXMtVXQZjum/dxc38Y1edYeXzP2S9MVz9v9Hv9eYUkPwo2CHoTzBDzlKx3X+yv8cw8ZaEzBgV26Nswj1ORiWp61D2Vi2yv6uUem/rq7f6PpFR3qv8/Y/CNF3jfIxZhMwABiQEuLvsmfUNE2uMxHtJ0DPjNhw8ZT6TJ2LdjqOi/Q377o2f7a7qW4EZJvwsCPPl7o6lwxgEcZSfdX7OSXX34O36KTftuUvXPV3d19PBBLDti9MlrwZ31XXuwr4fLyRP57sQPr9J3D4TG+fPkST8QzZWu9tmj+JCzHt9py40yeTuRjz8w7ykef1ZZeoNsxjjX3to/1/03h0MDcU16ZlLCjOQ8O5U1Y8q1tilM84hVW68GNfalz68SBGCF1AcY5r1mPU57Qp2O5TT1tiPsb4l8P/fbpEay+0rfVzkfattsdfbX5N12inwk7OKD/u7u7txh+F9Jp/ZE2aZQ2f0Xdt+el3RzJnMy8QFsZ0F0P3R0W6bxrfM/4hKyeDs9pj8LTPsxDMRP4kac5jsQ18R+cT8FnP3EqgwGa1fkT9D0RN/UpZSKuUirxaA7/kyJpv2Odq46NYw165Ne4rSyEd9GZzxVaLcIosc7/2s8ZYV8R42/eXbNWYq4dsP2uhH3lcb/dh3//7d3792Hssq++22pFri2kt8SaExXk7xgPp8xthdHRz6s0dgXMzLe17xBhYZTjfs2NeemArFBWwkHxfJGeyRw9jWPJD/QKiyrWejMynbNfhX/pMh5IU20VHJS+pj/XYchnfUd5m1e7ienbU+KT7oH5zbnAPvNyxoyZKEVUpNXiwz92+TtIoUPioi3RcefRzIJyXnFkA+0rwVCH0TgMDnapGNm6WGm5OVGwLIOGinWye8Xp7G/fUjTkPo25lGZVGlRiTMVrpHP4Sr1jCSMhPI3GzuIswhjGcJJ1QtGIXCh2tYX97N+FP6tD3k59V+N1ArDyleB2xrh1dJ810iN0ei1UaOA6eCZ34DOgiFt6aOZLL5nkTjhn5LLKZsWTC9zzHO7MO5ZuK0XAakMLg52whGlBCD6mk70Q1I5MfjMyZ1BUnbqv4VtArWcsz3IHBTks75GdvBtIvX4rIM52rwyQ3+ECgzFU87XHH1bZlUreXvO+4z7hVNrpu97X1HFF1hW9B/XyL60nAq28lK6SvI5hMpJj6JM8tJZ6r61GgYeBpHd0UmktNxoGrgYUF5YZXAjOlX4V/MFHcWtHWdCdsDeMv/TtoPeMHuwvfcp9IXmTJq/zG32AykB25DTZoHwg+Dv5PiP3GZmLpwBL3K310aBroPgsTscreOHqF9qMz62im4Ks6GA/+7dakddapy04RtswmXHR4e/gnqBDvMFYx3gFBORzUgDva4AfoWOM2tcYgJk0EUDtX6FtZLGbskBmboxs8toYA030F963gh2Aiscl5aCfJX5qtJ+xDSR/OzZ+t+FEEAXTRChJO1e6Zb1cdaViLyWko8G/tu3VSWFDsjeg475V3I7eIK3QUgqnT3A3sfGSp1psbiqboL2n3f5eL7j9I710B0ZEF8Cx0FcbUs6W4CN98vFbgT/sZB3LOPAO0ohspMvxASwL4ELehS8dI33G7XbVXaFHlhKt1ajopOO5K4V29AGf8qpuqMIUFsNmrM/wDo5SKmC9DyY6hUhSAAxtQbojpK+kLLsKTHS6JRnYkyxIR6ttbQOBum/IdUuyP2ID0rqFVov38sVUHmiNybhm0mACrG6oFFXCGsAxAKeHH+ulIws+5NW6Ar5aW/qn4+XJX1eC3BSrfTr46EpJW3KjYsbnxC0dInO+UCcLJ5IOoqvDvM2rsAqVlg5YC/j1DRNB/dOkYdIvKcL5Np/QF0aQqzcLC0gSCPQt7fr7OelYUaCU9Yautk9scs7MawuaUlZqZKa/vnBk0XFi0+SV+C2MMzBnbNSYLBDtpLzR6/OlUJW0eK3ItNbVVtar9322r/3FiHToXImj6m3LYm2PzhsxTRwW9SwuZeJV3Vf0pk5WPqZYF9vHXFBeTiGNSyf4cNFv0qrcvpW3ec5nYQ6thrqFOMS00rXqREqRDnIRzpE4JXzHmBT28Ddgf43x1sGNA/JSsHcMPU7EXOPjDIxK/+QTHrVt59b2xsvIZud2s4tG7GnUCQ/MSY98vlG1wkcf2pcPpfwhVjm1EIbw+9ZsWuWBzSgLeatDC+1X2Oa5Z+B0pSS94rDeuNkq/aQV31Afu+2W+Yy6gpyo3xEbrq62JPB76sf0jQGcjhOGsNwEcRPFoi1arz/UKm34PhSWqMnG+quAc0hfqxV+CuSupTVwAhsqY4mIil0pn4G6Df5/hSyl2Wf5fGYue8qFzjFlJ96GbGvrks8ZntV7Bc8lXrQKHXrjQpcCSfTR5/Q99a4uR2yygVN4r9jPifzkBTxuHMhNka7aJ93qTRyr3pnDgKkdq5sB2QlDGYEt+0uLdepjxk4kBSr4QlAUYmxJL5W/VBe4XFBb6IRMWripYH40cZAlzW7sTdApHT2D+jcexbPdbELcRzYOpV38VMRifOJG+id8xzggjEuZseWVbniin7AuhUdJyY3HdQE+Yf4L4amkfci7eOyffVcm3/hv2H2LinxbU99jtMocKft0VucWx2pL0kZ1jvWaiN/62qf0JVzYqS91PABXu/d5qI0htKsT7u0vT8pd2FQjzw56+jAPcEytNXF1xdbExo8l6xxvnHYzQlkHH+tm9HD3cLduaCM3YeywVa+YVx5mGBsuOPtWGbmk/NSdNIlbubVqWzC/TOEaxM0ucb0yTzjevtr15fpKbm9e4QaBulB/b+JGH5H+BfEx0c+Yrh2fsBX7CUP65X077tGD8or8W1fZnjgRdglBUAryqmtJ+SjbLgo0t7aJVtFjKC6sCsatH/CBqk7guSv2p4Nf2jNWc5UORjCnIRPkl7jfmLBN/vXPExtI2sOFfusXaPRZOYIZGqW1iAF4c8YFQXW1oOdG3BzfysDzGMYhZSB+iwMLfWvysmRcPeL/4lD+wrL/CF97NhgrdgULDgO3/FXuC/p7RebH3KyRTirx7vVn2iyycJz8nbnpSknfMZ9tHsKAn6r0qzM82qdSsSW+iVt7CSDOzNUzcUTa1utvtprYGOPVvt7Wps+1UCcBDvMVeVN+8l+pE3ZjbhKfY0upxCXGwau8z9iPNuj9QH/zwQ3y2FqYP6SvMFDeuOQ3c968g5K+YCst55PNbhv+iuKOnN55WZhYXPYs/oToix25NhiGFubKiT9KbMC3Qw/j1T7222sO16/CP5XynsM5eRCe6+UCD53wKIg7NxDd6OQxOvQtDvvaz6v1Fu/Fl8WK/6ZoHxMHPy+hHn7fJO+/Lxgi5ilnFL5/eOucPL7d/6Nf/u6ymEmgnl+O8fh44FT3gdOHp3TgiXqV2XCAa04W/vTHn+LD+w+hs2ggeGkYiOwTUahvnIjv4/r6Jm45PfNqYlVKxVB00Bp9a+HHIOgfE9UYbW/U60Aa6fPzIYNYj4GugWFkSDEGpQMNJG3iL9DVN4IvhnUkSDoRPLLTLj/COeKwXoXbV2ggYNhmwPBZ2nyzaIcjDeDvCjgYwDfxiaMyzisVyatBwKD8wkaCV5PAmeCtDFSkfSt0C78mvDmD6Rnc9lngwsDjTvXE5CSuBj8bAsGmbQmGIzIaw8k8HB9AtRMElKghzHTKUpnoiq104wpOcXelhBtITZiUoY4EsRattqjw2KxrwJEvSmVcBywgRAKLSBwj/Xb7LYHlNhpjDZiP94f4+vkuXrCTQj93sK+ublcHp6LtxshgNqiThclgigqODQuIwlX6vO7o9+HDx8i/ZQCeCnyRK59XdHYiMTtxBQWyqJn47Xb7GElQleORBBgxQleNAv3rWDflFuLNSHQQfwAAEABJREFUamfqXF0/PmjPB2z6Je6+3HOKfJ99XFCM0GXytMe2tYFcQDMJKb+uFMBSJIIibcp+gwwN+PvtGF6HHpvBT7SH+8cHTiafMsHRdxI/p2VfORW5h45nTq0HxotLeze5veOUx80u37y74cTA02AEmsmTbyVon040ta9SERV8424b426VtTrVR7Rli/D7VkM6g88LfqGdOpmrX+Wy3e/j5vZ9+LbSllNz9fJmYqn7iq4YGqydo4CvDRW9jlmEb9kguyvouLp5F1e3+9jt9rlppT7Uk/y5AFOXLlhO0CGftasxurH7VtSDulRWq4zRaVHub0XC8O+88EO5ahsWFwtoPEphDDQnrE7plTDBsaxQSsjHsBlDOY9cpU+ab672oWy7iOR9RD/KexgacEu2CWc3btMOB+xVeZ2hRXrj7bOQrFhfGa+Nd7VF31YY0mxyd+HxzJhLX33s5vY6rq73sdmPUVvNonx32zHU6RX6sqiv7777mH31z1I00RL6nDTLT0UOJfhHY+F+JK6krfQt44Xy+kY3fSr+4xivwTgTlkzA2RwxwVZvytq21lq+Pfn5l0+ZSDRk8Z754Pr6Cl+fmTPWX4+CvUxQhIuz8UWBVA6MHxhjvZsMxmr/1sndwxfGHlHc2s+kbiIGaLfq2HmGRiDwpQvfhKlt++tNvhEhrdItb8pWWXvSd3QBS3y2buVxAdchPn/5HP4tg8+cEuebK/Dr6es9J4RgiYGkrm8NG8C2lFNBL8iz1hbKwSJMZazOW6vEpzH2xMyRscHH9sqCeY98Pn7/Q/z0p5/i3/z0T/H9d9+Hb1Lab9zu4931+9yIZUjU0nIOGOqYuLWr4/E1afZXVeVLPzpjbz7Lowv5V+LlTBySf2Vm0eakYUOy6NtRfW3hWOU6Y7/6y7jdhPQ7Vv4/f/oUB2KW7fJm8ql96QMQpBlIZpbEBRzHqhNxNfTrItBYusHPBmS4QR57bPj9x4/I4Mf4wMnnTpqQJ5aaqi3IV5tOmQCj0iYSYSrzLXRe397km2nvPtwyd+xDutxkd3HqG0gmo6gKMksYJztsuyvcA0teacgxbiRs8K0tRb8yxlo34ivi60rNfgN0GFuND9ZL24Y4ID2wnbHeuK7NKAN538LXbrsP6XeMsmVGigfsSvnqX8rKgjKw4zlSBl3kwmnGVkfkJW2NuUiadlf7jD0j8VY8T0/P2MMLPndOfaijGzaRL3jVi7pX9sa7K+a3DXQFsgAZtLVQ6NqP+Ywwd7T7v4658UVYAf4xPC1/Yt7y18Adq83LX6tVMIAwmiQJCXOHPMWzhX5Rndj8t0dXKjlIXeMPguMbBd1EmCcwnvvGfAJRTAUzbWtf3yz3bW1teQt9f/rpp7jFBmr9Q8rtyAL1K3OrRZ6VtzDsq6/t9xv4mEJ97fZb5DXnWwkXX5nmE+0v8PmcV+UwsalhKQUbgB95Vq/asPJkkgj1+Jd/+XN8JW5N+J26VjfKXzk65kIL3IX4R+jfbbHZWkPYK7wRPpAQxlCo7ym1rTKZ53OOkxfrEl6ROwoCXNjI8mDBMdJXGatMzQ3jrV9XamzwQWFPxNOUEY3Css6ifWpvGe9KIdS6uFs32W1f6WxhHuXfGpnJY+XP3B7K4+e/fco3YRbi0c3NdXz4/mPIsxszh8MDeddTGJ/ELY2OeZkOqQvpvbkm/r2/DfGAnrxnDuOT+ZRX1wmvwD5jGflFVut1oe+EPo/o74nrIYwDFzy7K+ZrYk5r5P3ExQc2qu6I9dp0AMCY7P/e5hvYyliZOHaeX/HDiS5LVGQ6tg0x/Qr6tsTlFsp6HK3bxfX+Jq7wrYE4AdNAZRg36mSD7yr7DTGlYUfKd9QvgEkXvkuc0dMCb6/4vJus4jdOKV8Lqgrrj+jOAwDtXXtLRDSak8/wpryln6q0Jw9WTsDUb4SnbDPOESP2yEQb3bSW/CUsZAopefAGYflGjPPK09NjytZ59ozebUtY6FnZqEtx9/jvCI8jPlzYrAdc0mGb/WpdcSWNEikgivYpnzlXENs2xtYe+6cNAPxciBk1NvjOB+bMD+Ss8lEgNm2D9ZP8O6cFn5Hx6tIcrtLJIpwZf9kge/9u47vb28zbZ+STPLqWYOzN9S1zCzkxc5PxVB468Ci/2moU4Cl78XnvfCjMLXRnjEUmziH6kzilz3XsiRhlXgKKhFGHGsPQwnlFuxF2V4rNDEOi0GpuVEoNZWNc0YZ8Nh8/EW+kTZntbm7j6t0HCrQjmx/JL4x7yqhX5g25I8/L4ar2Jc9fHx7DebPap2/E5pa0iaOiS3nOOHLGnokz8qwdOn6JmU30Of83Yv+HVg82euivtUYTFvcy84putBvpdfzyK7Wwqey4AFguLNT/g39THn8PGSRiFWZBFypH5V9KBocozHklBoxJg7dtnpZIgyD4nDHY7Md4r4LqMQb7GvQq4zQOYQefMwFPQ8KOchJYeMa9wj59bWkYGpWvBj4/H3MyMLl3TIkaOl4mZOAQZikV2sbYbvcxjpYxxBnU2y5ZBoBC/7XPGA08OpkJkK8ZCrvWMUaCtaXSV7a60nDULQvbMXru5cs2SwG+/Mq/POC9EVGQVQSRlIl0jpldagPxNK874vaV9gGZNCaNhMOYCWeR10c2vryeeBZ/KS1Mcht0VRbMnvjIzwRcJ1hfufP1UMIGNFZ2dCvy46vjoqMTi+4TAUOZS2uF5gK+LIWfPsNrbciQADmwAVV4BhA8IGva5blwpTeMARsCpC1/7eBlYhI+cgIMrwRU+fXvz/iKpzSFOIYSqbMKhBJ8FmRj65KbfDPjetqclHZMTrkQJuBvmEyUk3Sb3FtczBns1av2Zf8Ruhv0S6N8tNbC51qRBYMn+F/120Ub+6gsyEyGxBt8+tZy8eXGhBsWC/Y4c1OiEBhraCsbJhaDqjSqv16+IsLk+YSNOuHCVIhRFs/6BcUEn26IgVq+URZOOSMLYoQ6WqnLe3Aq04lx+dYMyfMrtLwuU/imnPq2pL2e50gb4LT+RHJggqVtQfIKE7DBQ19bTp7SP6acxvC/7B7gWT4CipXNMfU4v5lwhW8WihAlbCcKFy1oHthL6kzw6/hC9ZkJYclfEROWk43ysdivgKPWho+2aNhw8FHGXCBRKb8VZNqjMyfIyrUDNCxkH/13Ri5e5dNr4qJDrRff30YBz3xawtdQLxsDvq1yYuzCRAYwR8Dnkrrz5N6kUf2dM8FZ4BE54F/asCR4XXh+xU6VRa0F+ZhUAoN664Rr0tC3lm3GPRc0hb7SqX6MN7VVaKwkNYwo8C0CC1jd9ECYUXvqu0g5Zx33xhOLOtffC2P7N9gpF2zlBH3JNxv5nnaa/MEsthciQy0iKlZRx5VHftqIPGYWQBNJ9JpIi1e6pacDz9Ba1Frpuy5SDyRN9ulpu9pvQ5+bpxMbB8+UB1xhjnFo2d/4Iy2YN89iBDG21UGJ8hGuRRitVfCUt0IiiE78n5hccKkZ+bZfhX+Ghx/rpdW4oCzE05ca4xa7uL2Kcb+NOkJ7kRt6c028rae+Ra3oAz6EV7ivteXGnXH30rb2rywCxtyQc0Fu/OkbfoJteYjx8HAfd3efKV9JmkmwiDvSu5UOfE//g20WQ8iZTakDesK9QQvPyMoYPzKHdeXNtgiyXSk5r7lYacZm2uR1pm1GNkG7NKoLefde+fTw09camQhzpRs+OmccMTGdmI+MTfJlH2mrDTosjLUeVMzP0MpBx6Mb2xRtLPikrQOXW4SKTGFEnVRkhzGxgJhCv9CvxId54/9juOiQvspYLcF6+Uk4/FA+ymxoLdQFbLKAfMlN++PxBD1zGA+NgW62+7cwhK+9m9g+Y5fS6lzhpqC0CA8iEzqqz6sb77YZh7IoS1q6UqCzhfTxSExbwAkvpznMd6RXeD30B5pzrPPL8XDKX2NXLwv10p6l1PBaa4vWiL2MWwAy4au+ieqiTvqd14xF+kmByI1zH2OkQb3qQydyAmVqXaldCLO2Ia8D8mrMUZWrNqF+tti9945JW2Ggiw5Lj46V+4TPTix4tZ8zNM3EM+t9nrBR7XpifjmyiNHnne8gD14adjmGdjNW7AairQ941w76oUXfo8OsX1tADzkl+tre/GiPL40Jy3ET+C3y25VCPXBbxRcdU2NAJhvygkpd+CkRBT4a9dJRWwnbNtsR+A25lLD++noX6v+ZTU3tQ1mrA+ms5ALNNwv8e3vIdIlfiYPHfKPlIrOLPM4Y4ys6MGeUxpkNGm1C2Txy6OhGlfKBqhjkEX0bQ4bW4JtYRpxQj31tyXetlfqCxBwRhPcCzQ0fGZHtlk2HXbTKOGxTPXh4tIBf3cz42wK8maId96VwwVaxU+3oxEHTjDzPtKdNRbDo3SY87Vfc+v2WuNRqjYlYpXzkQ7gDNFboVkaONx+3T7gCBVYtFVgtxjaEcd45cdGu2UR/IYc9Pj9xQHAMx9eK9OFBv13IZXhCPhU/o9AI6Um7uheX7aDgW5APF4KCvFzkvrZTCT7vxS0f8uTzbyVyfIMP7UB+vP9WwK0sjWldKaHP2G9kc8c+5klNHSKjgatywwQgqMBXjUY8FiapdojIMc4JIzYafE7MyeZtwucR22zY8Ijut+h3H8LukKM8a0MzMrJfGoQ3bywmTu61w2SZDoVx8i1N6z1CDmwAu1BWJ+xEW5zQ6wn/TTsBpv0hlrvfvtbBfupA+9TflWFrFTp3lG1UZBXAd9QMQcrNMa3W8Gq99EEmzyVaRT7plw0+G83YJvaobU4vB9YLU9bJg7AesRfjtsX1g/g6YPSUtgHWABzuc1MCJIt8wmMgswIkeWi1QSvyJQ6qh6HVpEW6XpGDVxITDuOntHflY9GnZmh7pSDBqH0N7Raw2PBEOZqMwX2JCo4RWzCGek9SlW+rmWta3Ogx9yiFORz6jA+IK2Vrm/rrorzRFRymPYW/1vpKX2rxiUZ8rOSH0AD9Fds1fps/vuBbsB4b+PNAz3lFX52eX1iu1dhdXYdvRwI8pM2xtR8T1mqjwJR+xm+3O7o1xRerSxdwj/BNvJlhl7jhmntO25noG8CE/xI0LvFCTuDGlvgtZ/XBWlP9uumzvhQxJ98Lbep4AZHDCbNRKnAKT3y5+4f//n3EcMFaOhSM+aGVAQPRwBpGXmulnoLBdrTV0sJFMuvVTPB0Kg1co2b0qmysnW/okJcAWoBZesZSbHPMahRMGRqH6scY+sRR9VEm4YnE78Cpgw7ygKMcwjHCHYDXU7DsABHfGu6SXnZhdYT+Qr/9Itik0IgLp4bXuWMvj9Jx/wB8Jm/vh6ERnPcUHcmTmYhaK0nENhpwdCqvA7Cz0NaVYqzMRHGVgyQVJIafkEzpuE5sE450OD7nos6x0rsj2W/AggF4PbJweOJU+iGk6dlNhVdgIbPKRCO9jkunR4gn4PnrTJbn4xOyn6IOOLj0gF1ZGXAOwPFtHR2SYbRA21ufKDVKT/EKfyOBQWj76H8AABAASURBVLoMIsq5wBoUMKYi6gqZa3Hyl9fTcc7g5VtB60Qzs7g5Elwta4AvfUSPnPpWQ1wAQQZLuMHxQoLpglXZiG/LxOkJ0i2nQf4NFxdZI8ncmSD/9e5r3FPkdyY4VQKjtPr3KjY5Qbdo4BgpG8Y02it4DfoL40sJ2ltcX9/mJHFkMeF/T2i7/LjDnrSZQFG0B5+VxcCmxY5d/nfv3ofXoZaoHQAR6EQgPHCy60RCTQziBZlBUbxnBFXtz2RYoafYRp2TvWVxEPUGdmX4fDhyqnzAXmcWHjNymvJUywXwPQnsIwsc5aZNuXDw+Ym6fJuMCewMTfJkOYOnthqebm85ndhRVjtqoT8GmrXfEX6fSRiPBHCGU40d9Y2JcsEPj0yAExP2HG6Kydcrk6l41KvGP+Um1BQTcF7x5+BTtClKB2P2E68nJTt0DAL6TtgsjXzpTlUJJ92KLAZ8ovSFOr5lvZoknS78Bb4FnhxK+4D+tZUNsPs6Jq33+LR+9PRwiOMB2qBZ2hc3gWBS33CD+VH/52TQCU0dApk4M4Uylk/5W8Crvx1IUpR56SqmUcONoRMT9wl7hIzYYCMm/KXV8Dp48kqDi80j8tVufQujcTJYsImoMNKBAfsUvmUGlzbCMGwAudP2+803FzD32Jt6E8aCjmeSasd62mQC9Uj7EzFBWECnB3gUFnz7vMIv4XjEjW/DNXj9GyAPnPYfOLVV3sVAz9BWa2x3JAcDugDaROw5Hl9Sf6vvjNFqjePpJZ6en7+dBusLCzgn7Ep/WtQZdKw0A7iUMJEa0d9I7PHNgw332mwF3oDP2Ne/4/HwdAfpC7GkxMBmju0rH8AJ0jbwuMH2Cg5rhOGGrW+a7K930VjgKe9ZnpB7BfYVJ89XnIju2HRWL8Ynad4ZP9BR39BzT1FX0Kod22+Hnq+I3caMRrt+7knpp19+jr/85S9ZvrARdGRxzbDQ5gdgOl77+fz5Ln755Ut8vXuICbsM6O9KI3Zs8dVbHiv2NzPHIqwo6+neh4+x3e9DvpTppVTkpPzkecYOGrTu4K1VbLBVcI/ArYGyYmLT54VYcfT0HR0uyEwZ1gZuxhg3LSN+1HiuwFDXDw9f4udPv8SnL5/jSMyGpNhg22nHMAgYwC+hLQyM0c4PbBjIq3Hlibj1ip+02rIPlgcIbQmysCdpt0iPJWj1wKAHtj0cr7weOLU8HJ6ZKw/Mkcjw06f4zIm+NFkO2PwD9nt3dxd31B/g1fGCEa5FdDMxYM4N7ylm7P4ErSauC7Yjbf7NmVWv+AVz+Im+LoDlR96krxDblJ28z/Ovufkz5Zsjc8rCPgSJKMjDoi1ra8aqGTzCesJPD4fHOJAXPEPrC7LVlmopoU5rLZHJPxuFzrHPLKwdp6xchIwsVMdxjJ546eHQgE4KMhavsfDqRluK9VcH0bcxOxe5+jJ0LQjjCO/GvYXNDO9fiJsL8cxyZI6cKLN8+fdw7rFXnmEwNtjMFXZyhV1vsJUCrdKlvMVfoUP7GfpGdSGnA1uaM3YJzSP+s2XBstntsaUtfQKbP2Kj6ISYJ+/D0GgbY4Qvba21GtYr9yhIGDlV+LjCL67e4Rv0H4aKD+3D/jP+IG2+5QH2uHv4+raReEh8tdXYwsMeWnx7SllK4gEe841AfHNBwRP0TMhk4vmIHA/M+dpBZSWzcKx9PL7Gw919+Lf1tPcz+tV+22aL723DHKKHVuPgAflWaN5toLcriAuMtBULTLn41P58K/Xm+jbsa+x8engmrj4wJ2NfwD9DjzH6FZoWaFTm2u+EPp+hL2nE55JmckDt2jzAeCvzteLz2M1m3BJTK3PkIWXzgIxmYCtz+/bQOjF3PbG5vWAjJf4QFTqlt68lRnR5SwxtbYAXbA1f9+94PeKHM/HGODJiH3gSZjNB/1FSQ/1Y1MECvhN0a9sT/rjSV5AdmEr1MeNk8kR78mtt4QdlAP7N7XVstmOkHVKnvn07CqThnLLbbtH1SAzdsrG2DWkq9BPv8+NTSJTzzw5bsO8GuTguC3Jq2BadoB/Is3gr9I3IrhFD0AlVA/oed/twPjkDXD08qgv8dkZH0taw5fHKPtfQu41aW0y0rbkoQAr8mhRiFo6hCdIgFJnjrnbIZ+Vf6FvRgaWvlXm8rDkDep+R08R10l5TtgfybggHrjFGHb8KHIjamLz5eKSvNkw1ctvmm5ra4YCMe3Cp5Fdszry949l6r2eIE+eMzxVYUO/61gad9IxFasTII7ntU5YJuhxThpr52ucvn1j7/Ez5lDx4CFZpq8zD2uFQK3xDFac7r+Bf4M8S+KbSabWGOt0h391uDN++0pe64EMfaXtljFftyN8gmOYTMnnFROa0L+tmYKM6ZKlEIuvVzYzPlSi5ibpp29BHezxhQWjODffMOffM58/4t/165vOFMRZEk+tD58DMP4FjnzN2//XLXXz+9CXcPBLjSFxobYwCPz220XE9ocfHxwPx8QCtEWsev4cx9M3c5N/dVQbjbicqaEbPKKEOI3NDQ26VenpQ51yxu76Nm3cfwzXAKzRCRsJq9gen/qgdvGC7+qTyLgzfkP+xVQANE3Pw05oLAJkKcE7Qd8z//MAYd+RARBuzTRkFc6S60n60Xec4YXbIAuT/8N/yd5NApymKnqv3aMWnDsWUqBgP9VlX0N3CKSIRhDad0iC5JWB6NVAObTU2DRm/QN9zOOnpIO5yaqgGXMBFxRhbrVEtVAA98tMFQbWmM7faaG8hPA31kQXYPaeQTs4mQy7idDANzETJq3gZkPD71qJRfNbpNeaZYOAusvXSPDIxiKeUmknKRACwX7567GSWDvopHnFsebFdB5H+CmzpF74T74mxtrtYl0YdYKDPhw+3GUivr29Sni7SpN/+0ivu/f46bm9v4/r6NqTnyKJJnE5O0uJGkhO+DhUFiSAzrwsOKB5huRCXduVtORHMzwQPZVTor9NJbw+vJQcz2jdJiACzwRFiXGzmBMHphQt6te2YM3jkTV57dFaA4b24AZ2/kuKbABsCcMqlSSQmQ8A+AVv6lb1jKhMHLSS3bFoBy8SktpoTqZtZDySa8v3ixMlEIT3qNsofUq/qbqgtxz+/PGXwOUO7E2zfWvjrRep2w8QzUuwv/+K+wCrAkoYJ+Sgz9eUJnpP2CZzfZA393p/QrQl6tjFGWTrZrLz8CmgkBQ3SKY5MZKjqobOrNfXetxoD9Gy2IwuzbYzaHvR2paDQyLeC6Mi3IO3gpHvJ5N0JWdmnjtAVWgMfQxhW0YP8WeoFFqOleYJOedPWtCGLzxYXNS6EIDHkpUKnMArwtDH9SSTKLfnBlrQpTyFsk09l/ioOFihHinC1B9tybFdCmiCHE4NjnpR4YuIkeEKexoRHdO1pvn165BR8lHPqAv9LfYBbGqTNTRY3et/dvo8rfMYJTXzif2ajRzuboGlhYkOQfBESMH1+waek0Y0fqkgSxvBXSd5995GkbZu6GZDhGttG2ok//ao7caRM4fORid5Y9vXLF5Lmu3iCTn8N5MvnT6GslUnSQ2Ip/cqkonuIiSOnOPIrLP3TNxXu2YC6oxxYwJ6Qi7yqY1BHh2B8Dtio+E3RVrJuitlYxrM2oOx62sVRa80Y4hUrCeOCMeeXzz+zcH4I61qjT2th7PaPoro4dXP0mmTemD7QhjmTjB3zraB79KSuHlm0VuBf769wn4W2Q9zRJo8f2aTwjyrvr2mDRvsXsJlQO0ae5GVGN/J/xpZNQpUtwNL+tUfxWneGP8dd396EdDV8p8DjpV2dWoSDm4KpwH5BZgXskfFEezjizxObMcpLPMKwYPiY+rJuWr/pBQBR4E89ypcxSGC73T5M3rXdO/T617/8Nf76t7+ykfMJG3hMOLfvbuPHH3+IHyjff/8x3r9/h13tw40l6dT2TKxm4iHEqlLGBYnxFMYf7dKYKz75lo7QHz2+g8GOEYXnWhtk/maXyl54jumh3fsjtn6Zk2yfEdorclcGwmiZZJbQpoyVI3HbRY72teppSflFwVqAOY5DjGyipT9HhCfbzyws9VOTZqqSF8iEtuKwsN450wWsOvAthknfVMn0MN7owzf4sTQ0+DIWJSzmn2fmXH9lV5kV6NhuNyzedtEqvFNqq3lfvbeUGhX7kIdS6MMg7z20av3qy+pfuvTLNabOIfxnfFh7vcw7BxLux6938cwGsXRoj+JRNynP5GNJXmvryDOGqLXP53j7dKVGB13qZNWlskQ20Og84Bs6e/zomrxgx1ygDIZWyX/o09G3K1HgoSvrVbCoURK8zaIopc3N6Ff8Je+pVM+XOC3PFzgOco6XB+OGvnp7+4785B08tIwpjw93meBv0ff7j+/i+++/C6+3N1cp/91+GxW+EhY/hO2G0IZ5zQ0m8yPj46dfPuEjP+eCT7obNrfbbGNwodHXSIcPFAt/LvYc75scI5sKpS8045scLvjWqyX9hu7qfQSX/ZRj6ZHVGx1npPPCRprxV3tHFMgwsOUpDujYX1mwqHtAZZsknCFw7fuHtHPnmNuMOze56Et+oRM0jCnJv/xsOUlXh8pxu8XX6SOdj/dP8fXzl1AG3hvvWmvIbx9+TsSkb/oBt/S4Cajc/OPVvyA75xdtU7r0v0b8U28n5gj7H7na7rPllbgiHvssyEE8EOs3N9YO5M/yOaIHaRSfRZtxk+zHP/4YHz9+l3ZwkXcpldzuOr5LG/gQ1+So6ml40/8FTeKCD58vuB27geYBfQ7wrp1EQVcU+yOqMBdXtn37zZeNzflMTNIv3Kjf7vds4GyTtgpu+2i/Q23hVXjKwNxb3zbWGvstz9jDCXnbp/MHiKXFMjEHHcgvCoQZ342BFZhBH2V1Io4KwzlbORXkIT87dL1lThi1Z3gz7j0iX/sJd2g18wnv9Uvpkbb7+7uM9eoPSYQ4b+Dtlnzmmrl3D9zNdhsDOmq1hTamna9lH16lr9YqJxlzvanEFOuUmzhTFcSDtAV4nIn9r8Qs6Xgirioj84KZPsYHYVicnydk5aaHfmR/n42Zq21hjcimB/8ZJNZZlI3x6931bXz38fu4gZce+umd68CGjPbw6bVS77VDls6nwj+wwWw5crCkbQov4xTz8iNrvi/EYv1Jmnp4dbyyUD61rmuHA7nJZ3zuCwcszqWO107Ul7Q5H7ox6ThzHeW/IBfllfCQuzyZ6zjlOsa+49tmoHA6cAX2m3mLxo7Q+tbQyzYqV+lWz9IpTJrjy5evcceBxBPxR72f0Ydvp3oIrn0rK+cHxy4cOJgv7Ngk9Fl6nzgcyPWEiAF4wl7NT8wZ0rYT3hTHl5cwplxoU7bq5kS79fIqX15dO/uGj/mGz2+shLrZMh87J1+hL4vxvoDX//GYRTI2txBPX2PmYMBYjzmwmTmmrSqDa8bdMqfkr7Vv15goL8tZ7BGNjXNtblleM8YD+h/+q3xXIfxr/tQ7E195M618WH9AkY5R0a6iHGibAAAQAElEQVRXK40VJnMai8a9IUBvCIBe21vA6nHOS/+ZAHFiUjpisAeM+AEHnTDGAKZOWwkElkt/cUiJbQPwNt8mjorRzbnY0CFchBiYDPgaeBoXuNLIjcRwoxOtcBpgS24STNBiHyqi7wmuwHfXXzzpgJwMnthRdaHsotuA9MCp45cv9/lKsPhOBNFXg0atUUvDYSoLDhOMGaeYOCGYSJ4OlCdoXqINNW5ubuPm/fswqZBXA4QyyeAM3dLphGK/W07FBgLJnJP7IReXz+7EkmxLuyor8NcVflICZci/sAwMwrWYeE/Qar38Qm30pUYP3fIqHdbP8KITOzkY/BMWybfjbAN8mIx5FZ5BswCnKxgIAOyvPtMOdgRB4Ne+hsXJPccRxJ0YDcgKK+sZqyy9311tw+uMfo4k3jlJYisZ3OBBHNKbBfjyoMwmZKRsTlzt00VBJzX6xuQ7oBsSzQE7qrVFKTX8yJNFWPIin8pLOAfk7P30hlOY2rBy91cZMmBiHzNJaQcwNwoacAunYr5YsMCsE4jwpc3nCr36UFdKKHdPBtNf0ndGJnppK5BSOHUo0LkWwJOML2m3RyZkbTf1Aw5MhuYl+wu/YS9OVAO45EsapN3+0mGSJ3/6jPwdSWqsP8En4KJ0NemodQzhAZyF/9sbXKVg13Muko4kUk6iykyZLNjOxIR1At4JH5/Ug/4NAPUpLE8/tdEcm/iQCgwYR5S3k6J0Sas6ku4XNv7sfwRm8s4467tSQpnvdldxdXUVm90+WqvOSblRZiIx0Vf5X/xEmMrE8dIn/cLFOWOoDZ+84TTkXYzEsVZrtEoZaj4P2M5FpsrJMSd4NP7k/xhBbHi4e+T09zEn+Z/9352Y5OXFBEC5H9GduBuwKrBPjLdoV+pUPp98C+DpMSZOnmdO0CzBp9A/MA1fnVeG8lEr9kFRxxZtS7iFOts7+jtOm+gZX7pIXT7hT3ckIofDcyBG4kBL/gf8ZLPZxRWyvLm5DotJiTAhIe3viYTxgUXhA6e66su27X6fIjkY12mTn3fEOBcSJjQLOr5HFsIYsfVS8D+VQpFuZTQzoXilq+xRaPSB4njtq4evd5zuXl3tQ1sqEn9ph4Lsx1U8sJo+EcjA+pPxBPlPbP4o6yV+TT+TfmXjGJPziT4nivfWiePIs/y6OICq2MDDgL1Is38T5a8//xyfPn3i1P+OWP/iMDapbuKH73+gfBf+nSY3F7fGRGgW9oH4Ii79p0CkevLq8zMyds7RLyByjdWlois2s974FUmhrrUa2oHP8ilN3tdC/1q9RefH0K+EfdYn32BwiUof7cP+XSnh4nsghigTeU+YjHGsvFfajC9bEuGhMRcj70nfhB99Sd1fxqlPiOZbSBDXOXFZfs0YssbzI2400x7R9w2705dvQv/oga1Mgs88LSlXDwNemT/ke3QDiISyQo9232qLvMdGbK/wZWkNH6ZUnqWr0N43+sIroOMVH3QzasY+FgQyYR8HFiCP2Le+/QJflgO+cuB+whYKA4fa+ImZEvdOyMex0lvrGCOyqfi4+NTfgoy8v9AQAsjRtpaQ9h0+ZE5wi9/trohlnHZf+ncOgF7jaCk1UmBRvkFQL/kA/WeKOjDhn/UpcJ+hUf7OdCqMT90iB2meod28SVw3Jvv+3bmb25wD1J98T8QiN2M+sOB3U9fr9TW62m9j3I2hTJMGcIMi1MNmaOHJuDjc1P706XP+74AHbDv70O4GkXi1e8dnuhYlpM/Ft4ssNw1KIaeCF/1SuzGeusFBNX1LjOhzaDXn++CjvDsaxe3iSNs3r8HYslWej6cTG+B3cX9/jz0yv9GfRr4L3aQmgFfY8NnFLZty1/BuPNT2a8W3oLNAWEGOPjdosO1KPVLWuFmImTMLvrucE5TBE7F3Yl7qsZ8NdiKN5kPq7Iz8fE768Cljzpcvn3Ps3d19zrsFCrcsTvU/boE/5YaOOaLjJvR5ufdZeJiAXaE4L+Sl5M/oAU7Jj1ouyg9Pz7kpJg03797Hh++/D/+A7ACd5gvaiPwae9/R/v7dLfPudTTyKmUgjlVqmKdokI0Xi+NqrWHMbj1X7nvk1tEoDWiXO8Yx5pKr962iW4p1xWuNgbi72+1jRxxVvsq8Akf/77wO6KVXQkDEr7VdfduS8z11vtl6xIdTLmDtSmGeYFytxChkidwV1ADftVLfFR+R0ZKb8+bSJ3KcMz7VlQL/LecD5wTzEeWhLJ6Z707EFAcnT0MLaUTF6OxIPFvzed/WPkFXMGgA3wb+tDMPQuVxRL7miQPxZHjbQNNubBtYsyiDUogJcZkbYAq6CnJI+rkXtvx+K+Dy3phwZJPlSC7ngd4rdmk9oAgxK7wZezLmuQmU/eD9RD/rs2+iK/xE5tl3Sv+R5rSV9x/Q1z4q9NCQtjfgK+pQ+odWM9ZoQzM+PiGLY9J0Qk4TvjmHawVxKSfXSw8PX/Cpr+RIx4ydwtu8yaIiQ3398PSC33zOfsYM6wqyqH0NdSSeJ2K64/wNg5KHwBGF8cYT9SnOA3r02qBZ/RqP3KgzPolLzn277Iw9INawTr5adW6MXLMdsakB/Qnny1do4pBM25Qfc2d/9feEXLfoXplJp31n5NkDZ3d1Fa8Af8BHj8CaqSc4QWyw0XNkLfwUyuUIDGO28c5NrxN60t5maFO2bvRk4dmNIUCmPqTjUs4OwAAWJotaSuyYY5MufQ76NuTGKlvbEVegM2Xr/RJz2ribykOrMdSWh17vmU+0aXVehM2YX8Gj7OQ14bHe1j60VZ//kYty+fvwf0b8KIYv+AnN3BjUVVpHTVqcVyovBprBwQDCpoQ7mScSNA3UdrvqUBXnGXHQHROegWu738cew7JuoE2n2mzHaAS4Wg1m0OFgLLT0EW2oYWLaWo2eQK/RtFrT2bIbP6zr3+qqVxx9GDBC4A8UAxL2jEFu48f/0z/FFcnOCYdZd5S/ZKCxj85tkJhwsmcSPh1LXrac7riT+ZHTjxE+iJAErjH61jJQHZGBDlhKjRuShSt2vTfw+eHH7+PDj38KZeBE706tr0xCMuNbnmQokw0wW6uCjdLZuoQnqzrqiOwaAaTCl7QoX4uBR0nJu20NWi4lgxDP1luyD7Tlxk+rSY80VWA6QUm3fSyBBWZAINio8za0GElIxf3IaZbU3cBfjy5MDAwawt1AZ8dgd+g/sfv+9esDAerw9qYYowrl7WsyO9QajlG/HW1HNlO+fLljzDHfeAk+BaWVgF5oH+BHWd2QkF1t9yk/8bu4ll4DkYFJmzQIqj9PpbVLN22kM+GBC9NG5xMxZ44CbOVQ4ae1GiN2eEVye4X+lL1jDKbai3JnQIy7MSr0i1e41vWthfL3HsCoBkeJoF/JexMzvIrmt8mVzTXhCtOJQPkq7xL8g+8eesRtIM5SK7SN8Z4ToltsbL/dgq+w6bFkAQnJTImOceJxoSls66VLXpS3MpS/ET5BQ2J5YFPzYT2NQgfiHFpN+Qa0COOILbgAOjA5TyySjiwKjtTJv8XNH3nuYHVADokDGzHoV+gOPjSxyw81TEBnJoEZJVhne6st5SKOe9+qubsLddiVgq/uOXX8Pn747mO+pWN/FwGfPn+Kn//6l/jKpOrbM8qvh/cddqju3rFZkDyCW7uY2VDhFpm19Lst8rMdMkKffPz6NSz2XaicmEDny8SUqizRSMhMzm5ubsNE2EXbHju55vT+wKnL/+c//cf4T//xP8Z//v/9Zyb/R+JVRY4jdr4F5z6MCzcfbmPHIq+Ht75W2hoT7TZukNf3bBr88U8/hX9M2XipwJSRb5iVUtEVEz4bowdOGB17QxwTlglL0HEi6TRmuYmg/PSJ4KM9mEgFnYwlt+/fsUlxlTJ3MaWv3JGYfGXBYUz0f3gxXikHizaeiQTwJ057LPN8XmMfCfVEmYmZ9tUOLsVx1mn74hAuJETGJ+zPtwUG7GWoLTc6EAnU/u5LRanKsIV6Ry0xs9F4fDmCe1Y8yFf57cPTqd12jzzHjG/iOZFQKg9tVTpaG+IaXbmoe8di20WqsYipJvyUUhk7xqZtU9fqezfuU3cmhog4jCUneLV/g/Y98PbMD9v9Bv8cUqZHZJTyx26SZvornwn5SUeBL/Ww3e7TJjwtvcGntQFtZEA2yi5AWKo/xCYwr2gROodWk/cBGioyarWGV2HnOHDQE1UwjmG22dc5Trm3VlNWG+ZecRhLH4nvvnngPKXc9McDGyIWN6SgBBwt8bqg68EhXw0a3OS6wR6NM/rQE8mzeg8+Lvb3tP3A/OmVKvQ3xTMLUe1C/5v9+zNoVFu1XfsegNuYeyonhYUkvW/gHoYYmQ9tl57UHUKWjgl9z8QWx0uTcWjEz4VjP236xU1l7Mf+9p3RSast38jY7nfoehPSa8J/hW+rk3fX78INze9++GPcsvjd7Mao0FJrQRY1Lrh8Q8Ex2gqGwMb9zAbc9K3oQ6/EFW1D3pWx9/ppgZn6psOu8BDrokrZTMRlgjzBE13CKze0LqKglCz8gEWkR3yVLxRPH3rS/8ydi8vbD+9jS+wppcbpLX5rLwO8KGcAEAuPtE0MX+KW01tzHuUI5jDOqq+JsdpLxhTgA57vOq/Z7sbLCT/V1mmIiv6Ukfz5bO7iYtq52aKdLOeZpgUch/APy7txpHz09cv8KK3KvW/Eg6EikoW56xB/Y8P9v/z5vzAX3OV48VsO5HAJG8bO0Kn8hWFO0/oh2tBCurpSyQdYbNKnoNMR/9vu9fttjPhHj16QJDKBRvugHsdtM28bQ5gQz4IKXZNXOj8duWqPC5ueS9rkkjiMleYsFm2QwazntKMGLueJ35cddrkW3wp5d3sbN9hfFuaLm2ue8at90rpnw4rYxfynPpX1ha4FmsVl6aKEPnrhSfwF/QT1E7b5eH8X9+RhzgO+8WJ9jse3rDM++GaE99qDmwcn2pSPMa0hk5HSkKEy0pekw1+t9K1X5ZQ4kfkrm7vPrB3M09SXsVVckIssZ3KAKb6SC/z5L39e36B6fCCfnKOgowH4G3jtWwt5Fa54zN+tNyaLZ07Zw0UpyLmGH+cD7de8Srt3/nSemdGV/vjI/GoMNFaYgwtHXuyjH0zI6QXbkua03xO2A2Dp6FtNeqSFKuarOYw7Z+YA67b7fajHWw5J9ts9oEvGwvyNBuZg8SpX6TCvWshBFuy3AEx65a8O2C02qQ6FCWu0Rtrngv87hiHkgwEt9CVeqocRvWiz+vMVdnN7e5P43Wh84PBGvlptmYvcZp75Hvvbh/ZSSk0cYOG6xhztSTrVme3S4r1yy79h+vJM7DumDJR30qYAg/FdAc4a407EEzfNhNdanzF4v79K3wz7WsBf4bnWFhV7reh9GFo4f4vTNchA3R75XrNBvSeWj+NA36ooVt/j0NZ4qi73wBefmyLXjHn/8UPqJRDm1693qRNlZqz7evclN4yNbeqSwBNuZrp2kj7j851+zQfcEAAAEABJREFUg60+cngg3AIc8QijtgpY+E3eGUGbscH49oTcn9gYdv1zYv2sLJRVKRU0Sx5SoNiQZ/Vg3rqR774CiC+wEk9ryGsMP+pkZl6TjjP2P2MTrmnzGTsUHiPtyi3WhcPxzXzVSnUhbQnnLY6fyPG0y0ubG6v6xrgdQnm/w148SHLc6S0eoOVEI9tnEIg//3wEfhZ8Kn4sn7Xv6Yd8qPtH//7dpIAZpOy95sSeT28/MDK+IXEqU4dToRrqK8rWmCcMJCdbDM92R+oEta/RU+pQCSTtLencZuJku05U+8ICIDACAgIGewbGZdIXaaHJrxOpsJ0AKsEgx9PYFUyNIi4Dgn3xuCgECktfSE6oNKF//+FDjLttGv4R2vNkF+MstUQPTMdpwLaZsItjt90TFG/jhglYhy6lRmMCqjid9LziYDpabTVcIJpkm1y4OLu6uQnpkvbjyyGcCEEefsRXwalsnFzEJX5lPCMH+2xIQHR8+9m+4ptJLtGUHUsk3UNryHQtrb5dqXNchX/hOv5SrFNWXUF2HaL3SumiZLDUWQsE2L8HHthY1D5RE9+SSGmxwj4GIYazSD1wwvFEAD3mJO448nq7ZUA7E4C0r3PWFCapAsaSfQ2w2tSFVoO6sLtCH4ryNgAqe+tTpkwe0ioexYEq3+ifcvI5aZfYk7QCAtDCSuT8KFGVP6WUShu2Cq+NCXPkxGlAfuoo+KiPpI176XJWcVGknapP4QyMo9lHm4EXYb10mUytNGCL2MuJJMLJxCJcbegbfT3BPQqgLOiGO/Xlws0TC21ss92GNqMMLAZ8bVDkZ4SwIGflwlDsomap2Lh2qX3W2qBv1bWTnP4rHQWUpQNnzw1cCEO6LdYIz+LzhP9YTiS7J/CJV700YIvnN3mQ/GLPjglgLvDvxoNy0e+0HeV0ZGPp4eE+HnwLBr0JSz34dxD0o6urq+jQ1YQ+nTQfmDzvmTxPbMAK2/611XCMSd3QVh4VpbRXxlpnArQhefReepzoMqElAVuT0EhbRYwIgpEIRdjqXZ424z52uz2xbBu7zZYk6Tr1fP/1PhPWp4dHbHChrkVrldJiALeJ2zAM6a9JE2o2NigrdeIbAB85Yd2xSKtDW308Ivwdbn3V+HrE3k26jZv2Sz6BXQCoXNXlEdlpmwyNgs5hQrPgUZpq3JD87YhpXVH/C6ebx/TZexKYexbunpqd0O0JOa/6n3MsPxRX2k1hQT6jR2lS9qCH3xppk9mRH6W89S2cVJvQH6mEH2jybTMaeS4ZHrQd4cxvdnLGToJS7EH/lQfsCDvTp89cOxorOnaDuvYtlFEW6sHMyEAPc/JeSk09jCTBG3Smjxfos9M5FR1RkeNQWyh7+wft+skAjr41SCjElClhCr9RZ6LpxsG43YSwhZt6wL/PyMdk3Bgxm0iRzMNS4nHsjti+ZS7aULxaxs0uWgWXHSFOPFySB+UjqQXfVP/ajjx0hV7ISPotXeGZEgUJMsBxwpAfq712pSQdyq0rJMn0Oxye8jTROKydTWz2zt9sQG9FBOARt3gl0dgTfBqxTzvuoV18E77s1aRw5XUfV2664XfWGzcO+K0bAdrqrN6VF3pduAIS8lc+aq0hr56I79lsM/5Lt33g8O2yMOdMHEpqqxHqbSSGbyjSZSfxGIdP6kZ88LyQjGpD+oNlQ1wd0Ks0D4zdbLYsSLY5r9++u4mRdvUz9KutK4e+NXQ/hhtT5gfSK74F+BN+ZJnh62LT3luXMka+zl0d3DpOeBbHnxmvH9pf6VusRwthH4tjpN+rz4B561JC2Qcf6ZCncbcj9jRqAn9EVsAfWg1la2xzXpauGdk41s1IT3D1Bw3whTgvLQnAH4wXduqrWAFc45P9kLE1Fd2Zv2zVG3KSRmG4cHYR4R/m91kYwpLfQx40HNPPzm84hOXYHnhJL9eOSu1Pu324vw/hGY+Eoa5tUx61NkQGgcBq0LCHliti7NXuKvUmXHUAuOj7Fm4Me3gxkuO1ip4xdDeonFMTJh2NcwO2XBvtBStEZjO6dG5KGXJPbdT6B0rNgsshRmPYhK0ewxhGBdD40thbamWubhmr9CllZ9mAa8AeB/wsC/ejhXrbNtA6NGIXRdqyAE/egJ5fZak8+tbWZ/zM9grO2ip1S+TGJItYr+ql0kZD5mcn9JpzA1d5zAKfM7wLp7UWbn6ap/SM60rN/M7x6sTxMzgRp1Xpq/r/gTig7rSFE3ZjHrLQT/zWf/nyNZzrX9h0sQ5lhnRp9+IVmLajvGE53NTZ7bfRWg3bK5Wt1kjf5H7CJxMO96XUqLVFq1yZ09THKzTYZ8JnhX2BUaKIgi5z2qY2lnwhg9U23jwUuI6TT+lKfrA94RiPttoeRb1ZZ7u8KduUhfL9PUzGvkGW9ZSp82ephXyoJI/CsVF8l0IDtgTfb3ppyKOHT+OhtnPFxketjbn/QN5+Sr6EY5v2v+ZJv8nRtkup4GYAdjwlq/mMfMR9NAagK3+DwvzWuuyU4sPT4IdbyGPu5z5ljU4UrrZurNgSZ3totc6xHQPgNMd8u9JeLrKmvcGLc+kOvrbjPtR3V2gAgDJWVxO0VcYJ/wzuGdu1/w1z0263T9keDs+ZexkDtZMDhyDyJJ3CYRiiTiqAvGROcJBfYNuHyrSnEd9stYY5Sa0txs0mWj+ENAt3hfmKLU1suh9TlukfALCPcnthE0070rekeUP+ot1r01LQlYqOW5a+rT4s7DmJBBA68ae6OlPHN2nv1d+bbGz39hIzHC8fxlJt3I0eN+Ld/NE+bTu9+cYIPcpPuTt+IveU7gAgmg5/XexEnete4VonvrWUlLe8rs//42f5e4pgNRBU9BZtVMylSNdazU+o7EoJFV4wwGx7C9gq2bcPNIIsr3MagcmFzwwlMSkY/RwvOg0ncu6kP5J8uqhz8eTfwXDX9evXL3mq89XdVRd7TEwH+ukQfa3YGDQUS9q0ZORus0HnxCnfiURiJok9EUw15JnrmeDeM8bgdsUiaE+wqMCS7kxK2KTxXgfbYtxXtBscnFSkvQNLX0sMm20uAg3mTjbpBEzIlWArr4fHp3ihTM/PIa1tGDOW6TjicafU04181RwZfOMJ+H5rX+O3yWIb0rEhoEgr5LNANdFFF1GQZw0T4ja0MFlzgVChw/7iRlDgXtZJHP51YIuL3ROniy5QcgKTCJj8pnPu4+1zTv1OxhE26wogf9dIn4Wx2sMVi8sbNspurm+Rzxa6WFzQdmJSM0g+sMC8R4+PLLZddL+wK89wZNRiQ9DfXcErZdwx8cBv3xrNq71cdDgTfEzEDJaJtwT0VJKPMbZ7xqMzA2VP0DXgGfjVvf3lrZFE7emzp6+BtdbVloKPGxPC938gsG9tFbrG8ETYZ/n4gj3mCR7A182DdWNMWMHHSYJLVPBrF+rrgU0B6bBePzO4OtbFlnKRPttKBy/cnJmYJuxVWkCDfGqoXxP1Hno9gaArfrQwgT9lgvSAXIUnbH1NGa1Xk07LjP6wGwB22LD0OqlYvJc/8ek/nuIcmdCka7vfx48//jF+/Omn+PGPP8VHTkuUn7L37TeTsydwP+HPJnHSLQx90Lc+/Hsa+rj60y5n8PvsxCB9my3yxdecnB84fTvgMxN2imlD70r3/Pqa98qyIVd1OGIf3ks3Bp7tC3bqyZmnKdLX0J9+vN3uQ58f9dGhhT6yjgs+9IQmaVH61ve1RaPvZrNH7mPaF13yDxUqI30Gs46+tVzY/vO//ef4X/6X/0f8z//3/zn+b//T/xR//OOP6b96qHrW5v3d9U+cVn8hrll3sRNhKS/tAkrQKQlBxq9jnh56Yi5/pVTJCz/SaGLh/RlC8hm7qBW6LdA1sChwMVN7HISOyiZ5LAV+qONKdcrNeJCveqNDk25t8ng4cgp7hJ6Z/jVG5L2/3sX19U14QugCSbzK9sP7j/HdD9+H/310hQ5jgQsB49YHTjtdHK+8zSQ7U3ialDL58inuvnyOuzuT/Eds+YVkFL5JCKXpyNUNrxNJxCv3r+hXPXRv9it+X1nWxtb54ku4eAk+6vs7cIv/HfHIeEh1bsLnSevjIYzFykS/GtC3mxuIM0x4jFH60wlbRGKqIJ7Ri6eGxtndbh83N8Q5bGts23h3+y6+e/+BDcFdFOib8V83HFLXwJB/ZaMcpUVc+uiJfuLTBpblNaLjqwyLKBlFvDMuWc7EBYI/DUsmqTPC0I64BN3XOEF8S9vA+ORtYg58yrh7F18/37HJ8/CmV5N33yQp6JcYCxD7C2elc4jWBvTewmdl5zzhvGFJvOjDOfmXv/0cnmJLozoZx01unGyI6QO2qDy0b2UyoUdjQeKCz0r7mc0xT2eVt3Pj490TdD6FbweId7+/wua0u5vcdJWeLjkuSbs4LdZb+laRRYuh/ka7cNQtwuO25LzZOCVWF27k7phzRub1Wgo+ETlfZi4TfJTNjKd5XYGANyjgz2b0gZ6MvZNXCzo3ViS/PPfA1ca2233KZsSfjGP6LIBWshI2AOnb15UHFyLqs9YCTzWT/YGx0usmsHaYBdqNb84TXje7MfsrZ99Kebz/GvfMXd4Lc0PM3e2us49vHGurJ3SjPG6Yw4WvH6treYCkjKH+bY8NesW8ctGib15k7xWLZVHkH/ktIZwPHz/GD3/8Y+YwXSlpe8/kceLSnoKPNBqzxf3x43dhPHkHDRt04lynfOyjDdGdxxoj/me/74m1f/zxT3Ftf+QyYE/mZN99/D4+fPgY/srSTjjU3xAHfqD/P/+7f45/82/+TXiYoryUR60NWx/DhWOjb/A5EneejYMU5zVpkMeuqPeSOrPOoq4v/KjX7X6Pzb5nvvwu/JXQ75DDh/e3xIfrxOOYb/bO/Pk1N+AfwjrlLXD7WKTh7utd+HeB/HtCxjsPFI/kVfY9obcVP1rBRjtoV3fSWrEjr12p1K52bUx9QgfW78nZlPUV9BpP5HMmzrTa4ubmGnsbQ1cbkMkO2zWnueKq/aivDfFmsCD7HlwiecX2tbMX5xPzCGiSjxP0upFoEZdwrT9C/xM5kjmM8451IzY2YqPqokC7demPxEvlLL/yLY7nR+RGHm0MLVFCP37HYcp377/P+Vk/cW6Sdp07cUOo8deYpD/dMlf4dtXtu+vkW3nIW4+uxa1dq5OLbrUxZbIQu+7A/5e//DU+f/qETxzZ3EIPwJcW5xZ10WEuVH37rj3Wnylgby30cFwBL6xILvBm4E7MXVOYV5njLMReQfa1pV9KT201chxxpDC40tZX7oBl/nvCnpWR+i3IdCT3umXe2nKA4Th1/8i6xfws5y3soCsFG2ixMZ9Ax5vtGPrl0FrUWjN+9K1FazVxq5cjOn9G984R8t43+7aMqcZ552xjWldKwqjAUdf7/Q3+sY8Nug8+wnJOEc4ELWt8fU1ZyMvM+vKMbSmkRZ6F1zforUnLGRk59qI/xWsBdH7l2bWTsrAfknMOptgAABAASURBVIr99oq5oeQmeZSArx6arjNmd4yakOG6uXUE7RJd0j5m+x5fusKPtDP9o6dNGtXN//n/+n+J7//4A/z2lArcFsr++vo2cx5t+eZ6H7dX+3D957jHe9YW0LAX5m4bbdMCNhNv0g78Wls4v0IaGyoVuBTqGjLfoK+RecCYpo0PrYZ5Wc4PtNk+0M9iHNyA493t+9iBTznpb8Z/feyJg9kKPmkRhmPsNwztLUcscfXGv/D18c9fvsRf/uWv8Qt+MeO39Q817K9NOE++ojvxxP/4pARQdV7/Lj8WzmLPYNaRuKQDaWQShZ7S6NLZaLTewNa31dGoYvTy7dd3fGbAmqQS3J2kLJfAKxzxnHFqg/mCoy6cxi0gWuZf06Ds76IwC043Y0C2J2x+FAjrKBfjX/CMmUTLwGU5srlh8HABJR4N+fj8SBCaovQFR2kxENRKAQiMz9ByBr/PVafAQUz0ha/ji9s2S8KjP2SEibzBTEP+PY3ie4V3oGeQdJwyka8HJjv/eOif//yX+Otf/0YAOACq0DxTlqilRCVwp4xrC+moOF9P6YxKIIPUDAbiTtiMCT5JJ1edrACjK4UnujJAWZ+RkXKy+JxXZOc3gF3B14NHODMn124SMRp5jcBZ8o+l2mafrkjzkou6E5M7HaC9hsGklJo2tMIFMn3lCwZTvwZz4Shr+28Ibn3ibimvvitRoUM5BJ+klcRixlZeKdaPJB5rnxoDOnPCNvg07m0v4AQzo0vSIk2tVeCLozFmHacdrPxUyMOSgM+gMBCbTIwExgGYtLBI5cQEvXqvLk105EM8XhFzKHHhjW788eSi2kWPchQu6ltlgC7WMdbYsvZQJ8rHq0kKxGej9uxE5bO8yZ5wD5xSTCz0pMeOtlVk5739L+Oc/C1n8NqmnDy1kzefnYTSd5jApasU5AMc250sTKQtPps0J8/+TRUGSwuX/DrWZOIEnCOyutAlPmXjs7xpG07A1q8DI2rXxUV3bsSZMAhnOr1EoVPDZ3f7LQnJNmqr1JSMO05Wykq5iZsG9FzpZ8IyrjapP8T6UX/rXQD3Yh8lpKeUiogtfRDYUlfK0cW/MpJ2n/3bFfrozc1t/Lt//nfxb//538af/vQjE+iWdTo65RtvH8cckYdX+RCrzT7Ln/8DhL+/bVE+ylA9nYh9C0lmRQ+1tvAqSBOE02kiOVyiby1G4tW4JUngap9vPESxe8biCb2/4kPChmNglWi1hrHiInM72y5dl3hmW8PXttt9bEgAB/BpYwFsdafP+Wtr1jseJ8qLsXHAB3rkboWUKHdt1v9eWrs9kCgqF/27cApb6Jt8FuhygAMRVFekWIxW2GCJ1I0nU09Pz3GgKDuUl/re7fZxRdFm1av2pv48edZGFv0cuAmVOUA5z8S8V22WeCYs5SBGy4Ts1LuUKLO+Vqqlo4RxwoWGftJqo56vwcDCrWPs39NmXPE55cw8pf5P4FOnC0ntCtEegfkhMfQ2M99IywzNHjIs2MTZ+iwTckBI8FI7R4MQZgvP3s1sXhyPJ2LXE3PNMRNo7UB8QT/5t6+lQp8xYWTx5ebwyGaOOrZNVs78kG7hFnQ0Q88Tp6bO0zQh+hL1TS4+K+P0STbPlF3wMeYLf2irjm0/IvML3FmeeFZHynm/3ZGYY3vQxHB4nfH5mdsFXMgJPis4pTELLWf4utAqXJ+zjb40f6PTukBkxrPeNopxxFNLY6V2eSL3cOElndKGpNmnW/F6b90Jeo2d3if8WqCtZhGHRRwbNhr1IcugH3UlY4W8am/69Df/gZbgM+PnyhkT5WmR3JX+QnxuFHkHX3nrT6ds9yr9L2x2PnPoYiIvfX1r6R/2F6Y66uhcgdNoG4aGSZSUszzJmzK0ffUl5kn0fkJP0oz4whxFfpzj1buw3YC2v34oXIDC2pJwlRso+ZpDzGmTjhOG+YAb8ENtoT0OtXKt9F2/0tLDr3HnisXKzfU1B1MVm1jI7+bsJA+bb7FQCiN5vrrasin0Pm7f3bJ4s35J2MNQo+8ri6iS8p31N3SqvLwXqDx14PVqp47hBZlblI08utgaiZE7YrEHWvI/sggbN1tixJjz0UAs1a6FKS+JA1kaF723PgvwvWqPR+aOAxu5T08PuYmmTk7MDV4nxupb6xy4Stah0vRbWfnSHuTHq7B76e8q9qJ8L2MLskEe1XohoblawrhlkXZ5LgqBZu8r7VnvVZjZRo/Lffz2oZYHBtJH/hfik/btlYaQZnM54892uwnlKg5cOu0nqdRYKPKiDVqUhTmDMU0YjZxSeOLo4aVh1wkHQAsy8wDAzbQzcAZsbcD2a23IQtoY2QmJIkILvPStxkA/YSkLYRv7Dsw9Bw+dgbsAn1EIDRiCYqy5gvHWHMIiftAmrlpr8vz7q3QW5COcV3wt9QvsGbsUvO3SKo8bYkpjni0dvkSjC2vHgT2/4lE+2pD+bFzTzsxd9vjPiJ9ACLnEnPOD/SZsy3gnXtc7wpChiq0MtYX++c2/wNKVEsY3dSUfheeulHADV1kNyAzlpZ/PxFN/xd4+9nWMZUNu19cGHIXG3AdS5ZsF3hEjZK5tytL64OPVIryh1Rjf8vXw4yCuthmbuIWM5Vv8hkSeZw7bjqG4jScNWoXX8FPlY77pBoqxUht7JmdxU1aZMjhpGhgj/cZBZbTCXVgbXTbD35EX7lPP4pEO5bchTvgsvn5ooQ95r+wTPh37Rn2p0IxW0f/veV8rrYdRRNPRT157/NAYONQxvGqr1lu6ir31lApc7qMwEDy2DfhMq5Un4PHlBhYXrCpCe5NmabSv8VKhvTI/GaOsK6VGz3h5OJLTHPGJI7mHcAo01b7FH8jzbE+g33DY478v//7f//v/vvL/oDXl78/Xqo1UZAc5fKVJZRkwDNIqLRWJo+kglWvBgLoodv1W1jFT+GrjI6cNnuyZgBhYOgxBZ9GYNtsxfHPjer+L29uruKbsr/e5o9oICJfiZDDSN8qCQc6Q8UZr94aSCPs6H+M4sUA/HuKEk04k09LRlcKp1BSfOH2/NxEiGc1AKs1didKX0EEGHH6DQw7grRixjuZuuCe/EwEoCjzy/fz5S/g/wAjr8ExSDTx3zj/98gXalvC/23a8rw6fGPdKABe+jsHwuPv6Nf6//+l/jf/3/+v/Gf/hP/yH+JlNoFeSDf/A8IIzAYTvAs1HEhpOagmEBndhFmjoCjSHn1UGZD6xnGZOCI55apqB463JXpdileUMPOViubR5BWxs4L21moHrkZMpT+pt++6Hj/h6iV/+9gma5mithQHfCeLu7kt8+vQzJyCcBDPG5FnZzacFkRVgjpzGvY8ffvhjXq+YdGpt4cSwITHakNjXOoomeXZiPqG7CkFVPOgCQPkGhvgId8Dcxs3tbV572is2lcEQASurUmoMjNW+dujUMsBbV0rSrwzsMzJ53lxd50nR9mobFVjKxaKsh80mdldXYSI32IY+L20zcjyiN3e7lbl6DixTWoXdlZo8zRx5zARuukeAXxzKLwswfVajdIuFBejqaxOJMoVBZ3A6ad9zCvj4eJcTddLWauiLsByWVmvstmNcXe25bqPVGk4kFhOOE0mkb52tG1KTpETfWl7FaXJ5wFcnJv9Wa7wjsXbC+/mXT+EJpL6gXgttyvOa9ve37+Idp2eeHFxt96lTaZNx5eS10r+1GiZ1lftIauPbx7dUtujI01pPSd6hV+ukW/u7h2ffGnGAyY78XaEr9WE8sJ/8nZGVSbAbXgWBOBm3TY3EybOTlBuaLqjs79i0nVZTDiZRPku/7cfnlzyRfbw/xPPzEZ+YSBTm8M013246cFr2SFE38lRKZQFRwxNWf5d8wRa0m3cf3oenvzt0o9xu3mG32B0rP+x9jgPxytOSv/38czzoP+hb2+iAJ17tSh9Rvjt0awJ59/UhDizsZjYC3Gi8vbqN9zec3uBP0qLsM/6ZteD0CzHIRPXh4S550m4SJjp8h7x9U+aW0x/LFl2oL+Eoc/kasJMNCxlYyvHai23i0SZ8+0tbsd6YZ6LpKbX/Q58++w0GMVb7CRQEWVxKuGja51seyIlTe//grDK64kRpg8ws+qbzhbohOKZvaKcnbFX9i1d4gZ6zjzcQ6H3V5pCDMsBEwBmxqS2E1yNj6Xt8OKxvnTwdBB/GnQCG/f1f69YStC2hXH1r55FTZ99mUH8zfmv/2pNwkVCbMH4ryM5Y5xygXUNWqHv1eMok6UjifcBunrCHKXGACTqxJ2gQrrS7QHwl3pzYiNKW5Xni2VNz/dY2f8/eRdCCfEf0OLJ50sY+Su1UXaI21kzYWOqMq5Vu+qj3Tcp7m/HDOH2DfWiz2mM1xtJZmfbIz/4jvDZgOxcIt0SV9Nxs+sq84JsN/rH0e+xaHvbbffg2xJ9++lM04r48+faJMU59iHPP/KBNCE+6rOtbRWRL/r0y3/aSZ/lXNo02S0XP0qYdHvFL/dO3iLQRiRrGip9DXwmGAb0U7GjOBXXKAl9K20Wmj/ikuYv1whGnvn56meJMroGjox/gYCDim7BDdYHyQlkpG2Un7fKln1ik0RjmW0faAxCIKVN42qtPPyInfecVf7W/sO9Z9F/itm3SZMyZWEidsIUTV5+P5CFuJOeVe8cqo6fDQzwAQ3jS5pwH68S0p8wZpGG728d74lTpajj/ujC2HMijjswbwvlWmJtncOp3wlQQA7LXFuR1aMqYxShz3jrmYtOKvaR8LqfIBZsShnzpS9qJ+B0nXepdepVZDw43P9Vn8gYdGrXjlY9/z+SOU+f7u7uVB/zTN/nM0YSvXBx3hi593vnsiD6FW4AdANMO7XfhrUKffG2xc33DBW3poAwYtu2Iic5FNzfXcfPuOt5RnJ/GgXnVbuc5ZWx8kHbHblhk5Tjs/IqirYjD0ogVFVq8ttqivj1bl6EAmMpmwka/XbnXFqRZvpwH6YZaCqWyIAPOAD3EOuuFpX+l3NCvb2O7qNWHPVSzTRdRVsaZALF9jfPyIW51oN/ax/nWdn3POGcOfUXc8M3LK2J4lQ+K9bvtPrxKg2NwH8CXGMch9swBV/S3T8JB5vqQ8lEeBV3AEF/4QkZ9q5njpO4AJF3+qsr9/R1z4wPlKXzz1uLBivIft9vMW6X7ATvxAPaOOKXtaSMe6N2TZ/l3qLQP5aldIALGgRfHMb9Ujpci3xU9qS96ZPeci6DJeLDqidxcWZNfiUv8ju/QyYa8dLffhraw2Y7EqBbCtJ1py0uWrpSkQdnoE+YWu3EXyT+2y2kBueFCmTPHFe+J+LDGpiNzzDHjsjJyTabeBuhWP9K9kjsTE6eYsCnfCn5i09GcRP/SRtR/8NHPr8iblYV4qIoBPnzT6gNx5AZ/0A/sZ96nzffoTJ0LRxl4b519BtqEob1pxxcb7guUUWyr9NljI84JjlW2HQ1ueL3CJ7dhzre7uiFn3yPHGqWWELZ8btB9QZHmdtYweBXFAAAQAElEQVRLu77uHOH6VJhu2m6Yl8R1gy2+Jx9pbq4B3HGrXA7kbE+ZBxmLZwQnvercFw6MxfIoTONnyvvuPnNx4TrnWX+xge24D31OGzVe6Y/anTYP2nhFFxMHRcZF6XXcWo7ElilzBvtrAvIFi96G10LAKUVvxiyhM2llzpdXahDhAl0zcI4ZM4W7tkV0rcZAnrq73sf1NTJVfugAMNjIHK+sOV/Je9SXOa/z1MQ86PgBu9Jvt9sr/HpHzB+j1h67/gMsoYU3mqSBCur9+Y9dVi39a8vgDatKS6tBu0veQAgW7b0ObtE5zzHTwJdxfNcbfq7GVqLDQAxIF/0KV8dxrPdvXcPJpvQl3C3VWAaC/Y7J0KCx2+0zOa/AarUS5Fs0gotJQ1dWrMHnDJ05KS0ELBMSkiYsmlqppsMbL+mc3MuDDnwk6X4+HEn8DiRfxxCGFmhy3obKLSdc9D9hzJfA5+RgwDwRaHRei/DMBcGUyamTMIPDgGOCCAhgQ9ub856hT9ksrPQPnJr+y3/9S/yv//E/hW8DGWh1YmU04VQ6fG6ksCG0kGzoKMl5/vAJ5YDYSc0xM31eoW3CuRMOVwRBj4CUEgaGwliLlV4NDF59FqKy8yq8iaBzpMzItkcHuy0Blc6rg7/ZAAOV9DS9EhDOsF4i9VpW+U2Mn6Bphm8XWgNBoa8tAmMxECGGHCNOE0pPP90EM6AsjOn6GsPQwqBeGddDRyGgMygq9+6Ye5UPgLKoAhJJfMoE5q1vfQsnTIt9xb2gGGUq7ZeSvCNSn91EmLEnaTm9vBAcX3LzyXHiFm4plVsECmL1rn2oA7a8ootCLeSgE29q60Fb2KebeaQHcpSW1lpY5Eu8y7JABkTQSxz2qfQV3BlY4lE26yS8hO0jfrPdb9hE3cRI8uCp6yDcoeKL6B1SlFltNftX5Oaz8DvwBHKSr5QHJ3EQkP02wHIytN+MLanLE/7g/bc+Tg5X17HdbaM5SfYgA6b+fkZ/2nqrLYbWoGW1CZqxkZI+3bfGI5zD8rjdxJ5J5oZJtwGXhpDvZJ8f0uGz9Fr0fUZ6+61fh230b33tz22CkT/1qZ97ldccCN4ztuCE/KqdsqB4he55WuL4MrNAYuPn0ThxDPtoxwvtFvudGOPmn9dEJPsgnbD7A4me/ZT10GrUfl3Aitc6eZmRq8+OTV7QRSk1ZTO0bdqXiy99yD6lK9Rx0g0N4jiBf4Z+KqPWQqncuvBaSAAptMu7AirQJexvJYDVlUj/qPgYxQRuQCdea7VOeNAO7ML4+N3Hdm2vx56sVqYzi531nqQCuoxD0ghR0ZCBV0TuJWlt4BLGdnyzXWx5oE5fFa4yKwUaukoMq+FA5aR/ClvdURmVMS4gLM0NJmiVHhOmE7pYZUBP6sW5IcEb2SiT9+QLomb8XbuF7CjwO9QWjWI8s0683gMlNwJNeF5I6Cd0mLjA44LI2INkQ9pbjy4p3juOSSLSBrGzGX9W9+LXbKRRe5CGc7Yxoov0lQo9ytX+9tP/SvCvrGUhkE7EYG3FBYw2aT/1uNtvY7vfh78KOSJfi8mmeO2TBburtaaPrnjWn0BH5PwET1e0q7XenzyysIQ/ZK9MldmlnkGSCLnEOmivyhH44nCer0OlS0nepANO0W+JEb1IW1fWjZkjmzD6nH1KqfSJhLkgH+Un7XSlviQtwk9Zoc8Ttu98rV4vfYOPsLqy8uS9/dxkNWlX9nRJ2ugRlg76XYRpbyfin3F+7QeShOMI7r1QaqvhInoHLy7QtDPnL3toG10BaqkrDu7DjwaGDrQx+0lXV+xXbGVBR4sN+UR9XtcfdOPmrR9wtJ0z8eHMPaOASrOc0FE9DfhHD0/KTl6UD80pP/1OGq13s1h+7Tdj4+rCBN9fYXVx46JLyBblcaKPfdVlRd8agAtoN5EsE/4hHucE+ctx0PiKnhxru3gu9S6k1J/tK1xbKMhBH5LOZA7W+caMTQhjwg+EkwWc+uQZeSDwtB03XScWLs6hr7SrV+EnD+RaR3R8okh/rTXWxesYA3OS8cK6LH0N/Trv6efVHKcrBXuM/Eij8j2BR79UbrkpzsZU2hv827FnvLq5lKG19EXrK/C8Wqddpf/Sbl9xWpRnUbgCe7tmHWP1yyxv98KSJ+EoP/Vs7umhkPainOgK+0vmxq/KTrjIHQGmLWpjC/WWGb3ro+v8OIc8212drIIwblAPr6W8yaxvoazyubZobYgt+aX5/4icnefMgYWtPXWlAKq+jSmQuBZ5l5/WalRkSDfonnPzQr06TwjDMhHfpSs3s4mDqXNoSp6WX7GfhTxviiO6Mbd3g3lCb5lvYVvZHwBg/oY/ZdyXWOefnvg1kINtea7hR5Fd1gc+fysQWvBBafcaUSQD2hcW+zPzy5G1yVoSPzIW/xl6+Ybz7AxNWeZXxkyhXRsXExCI7Jd68obnpFW8FB7jm76AI2zrsg9yrLUhzxYrbREpP2Sxzi/Qxeay/mJ//VT7hvjQHzbIdsA+bTuDWzy2+ez8Wcsa2+XrDF/f8JbqLVPkksWHrpQwXvTQlLZP7HINiAJWGUGTGzDq64l8S90pB8cqU21AOi+xShrkyas0GUeMAdqGMpBex6gO/aMOFVToBkexvZcO+BvZCJGetDmQ2WYRJixbQ4GCAv0U5fcCfbYrH2mYybUP5A/mEZu3te2MjSrLGd+SRvEJaEZO0jWvwFPF4rs89tjSUNEXuBbGWs6MOXu/vIbP6ilhUC/f+qn2KU1nbEC8xijjU8Y/eAZcKH/nsCtyCOle8S4Ms8x5RUj4z8wG4yn8n83Mu+CeNfyWTc1tOKfTGzs6x3w+2z1qhV7olj/LhRfvL+Uf6e0fedbSvP6rl0uQWkgkLwqeSeZnDEOjWbhafJ41IJ/zilq911jwmq6ugTgdwyCAgjXktdhWorbVqRiZxuPVdg3CBMTJSSfxvgeeMDvgeO/YVhnPc/DRuU+cTpmweJXGUiqJu7jWgLLyM6fR6dTimqZD+LbDF06L3KV1PMTQBxUUCvzoEO6Au/tt37UcMPIjXVd4FToG6HHBOhCchG+AS8eSPqz6RILzjKPfcdrgSfHQWmyZ5LYseB8f7+N/+9/+c/z5X/4cd3dfY55nYC/hwuKZk2gd8URQSId1YwO66CDk3wWBhaolgyZ31C8x4/jSr3zkRp6V3++Ljp0FedkO0ITjr0coj4ngCrDIoD3UGIY+KvxalOlqByuntfZM4Jv48P5jeHJv4lui5K+LudOfMmbSmOHlRJIlbPXlVTjic+fbviZs2py4pavWFmkTuxEc+7zvkflSAp7n8GM/RJ30C8+yIINLm3w6xsQCsqheZfSKbtzk8QTAZNW3Ok5sDio3afI08vMvn/J37++/foGfKW2roUPlUKGjQp98HI4vGWghy9gHLTObCBO4Arp3yJFECJqSLojtGTsAR7vRZlbVzvC0IOfKmG2ewm+YbEyWuoJEKUpcutWB/FyROH2H3N+9ex+3bMaYjNAt8aq7gQlrBwx14h+RvvFkhmDupBMIQ1k7Ccpz4STfYH1F/3G3jXG3iw22WmuDnyUTKxeXjhH3AP366lAbCRoag68JPdtnRtdDrZz2jZFJHbg8UZ/p0zfqoct6+dC+XTBd7bfhYkl9Ko/K+Cs2hK7ga7fbhzh9e8cFhW+/pI3TUTzK0Tdh9EVpLh3+j7BMCNxMdVLK/uCXb23izFgn/ycm54eHu/Q7T4Sl34n58eGJEzN9fmKCYzGrYC8FfoKP9F8K4KgJ/G8iTpzYhJnTJpSXcJ84TXsmFsz4lnxIjwNMJvbbPScl15Q9et+n3EupwJpjmo95yjOxcFFPSJphWtoS57SpOTcojRX2mYzN4uAqbZJsbNqjd9/0ueIaHVAI/CYCM/0sa98Syn0gKdHOLV1ZN+/0leCz2Y45sQtHHV50VoJ/IEv90e/yHbAT9SN8bc36Vlvstzv4vQoTf9vVr31cHL1iP9pFvH3OzDPSaFmS5wWbKzEA+2q7D0+b393eIrttCEcY93cP+caIviwYfcEDBu1ps91GT8wu8BaBLJPuGhV4Qx1DO9JvtG8khV9G2CZv+vuROHFk7tGcCjC8N4YZv+TBftqYvpPwMQ7HGdtPjoMHxw3ga8oaW5dGxxq/6R4XGD1t6sRnaelKCWXuWE9DS+mwzxlbfQ7nqwP2rM3VvoV+c3tzGzfvKJzK3+hP6H8DzgIcHFuQkFjCj/KVPu1UXrRVYZ1h1PnVdmm0r+OlS/uVF+tLlLBO/Y7I2DcD80QY3G5GtYZNMwcoK/sbb5Sx18FN5K6kresrX5gTD/iMOIOP/KjDpt54XhCSMLhNWSmnAXl2zFPWwVRe7KPf6G/eV+SZfeB/xs5c/MqzeHrqBmQjTdrIuNmGOPvW8MUFGR8yDp7xHSWmjsUrzEYf56q0G+JmGzbYWE3alLO4GcbtkocBPktjrS3kaTNuwzjodYSGAi1dKbS18DnhEjcHYKt/cfbw4tXFl9eOZ3mzvhTsmfGexKr3HX7Shpa2rG9pj6/aYRQlGQs5xsTmR8qD+EH4DGECAr5f4sunr/Ff/+Vf4oFcBiayzXb9S306z5+QZ6nrIs+3v3yz0WKfgjZ6gHWlZGy0zo0lfUfZC0sepV3ZeNr9+MxJO4ty47d16hwwUIyl9ZSuhjpwrnN8bTwXMdEzbXbJzS3nP+UpHnUt7oBri3bh/O8bXi/gUi4oDZkzd+3QCUXd1pRtTXhpE+itK1VysI058m8pOf9RjD/a1skcA5m62HOO+fzpc/zy89/iK7mn+YULWPmS56G1GLBt8cBZwu1KiVpb6B/G2yw5h1+Hb9kYO0fs5kJfX0vGRXnNEoGs+MHXw1bhWDbYkQ0zGwjHw0uYv7hY18elR5+Xdp8Z+gZEO+FJw+By+epb8pFyzYPVYxzh2QX5C/PdgXg3IQfhopJIumqFr4qMt8wD8JJz/DbUpbbp3Ks9uSiVlm9j+hqEu7h8CvwOyg1/MaZ9k10p4ZiUC+3GL+eFq93+bW4tMRKfrm/fxZYDCHqHuMQ5uYnIWmjGlifmxglf8F7bwaqAW9MG+uShobOWfGz3+7hBNxv8M+mD2ewPjat/j6F9a4sb4krbNFSw+sqK+yHu7r6E6xKL9qLdrPiXtDHpUM7mrI/3T8xvD5QnaD/SflFMuaCH1vhNzsT+rTEAG1M28uNBuPDVc4XOLXZxBR9X1+Qj9B2xLWWq7owNT6xLtFv9RZr1I8efwSjMUtZcwVxaf7p7fCBvPhIulij4q7oqBa9DNuLXdhj63327gkYoxrXGvOC8rezSPrClJ+a4dU32SDy6D/+W4Gdkd3d/x0bec24QGVcuRRvS3dWZPvZK3Eva0a/ItRPpuf/6kLQ6b1p/wo7l5YQN6DfOo3/M/5X2PTnQPnXPAL7EdGA6RhqND8ouaUYm6tE237Rc58s/xPp3r+5CHo3p0qSclbd0ugHls/L1itjCaFB20wAAEABJREFUNmO8sJS3NjRiS9oU4sq50/4TMjqejvl88oUC+JS/V/iwXbkL81K0K2Ox9q/MlJXFdnXmm+fidMPYXMx725IG/MurucIBvTwzZ9vW8MmR2Km8j+A9vKCX08mhub7p+0ZckatV1za46XMpPv8jlRJ/D24zZuQPlLESgG+mQavEDGBYlo5d84rC7LB2DSfehgHUVqNRvvXJdhRLUNEhKsHSa0Yk2oSdmQhWZvBhpbTi5Jnm/+YLxhwGtGB24547aLHT/G1hsC62DWIaY8cgaT+/GX7iY4B06Jg6s3TP8KLBPz4eQkd3YUZVBnj7/r4QtoCwrMGe4KhMlJy/6hXg02l1LpMhkxf5GmqLRlnY8V2gpUD3/voq/EOxHz58iN1uF05oMxNxazXG3ZhObr/wAzGOm5mMdGD5OFPn4tWrOOSzg4Ba0QEBHJEjyznOyrIABJz85GuQmjP5Eqawcjzw3CU3SFpmZAq4KAV4DSdlpG/ClL6yYLum/v/P3pu2SY4kB3o2DocDcWVmHV09J5fULpe/QXr0/3+GnhWXnOnp7qrKMzICicDofQ2Z1bOSPnM+cKLCE4Afdpu5uXtEVAHGRO0S4twzYVikuVAb8fo3hRPQsmR5OXNFBuJQTk4gLuZzYQmNQ21hAt03cPIsfS7QXYicXfy+8QNckxXHvclE3BX6DIgmuQZPSTGZUKdngqEJrva6YVIzMG+2Y/JyJjg9kahYxFlKDfmqCFJZSOtEQBV9Y/Ks0Ln2afRrCUNc3MB6SbNGpMmz/UZ04lXY2tvsRGEHBiERweYCjsd8D63GhjFOfH6UXL6SbuRSKwsobMFA7q6+k6qLVeujBAH/lMnAxCKLlAH6apj4IM606QEYyifHtJp1fWvY9EgitiUZwv54hnhOlc6MbyQ1e9q33Feq51wAmZBbzkyQZ+i5yFNE6OPSLx7vxS2D9jHRdJI5I0tUGOos9YP8GQrsYNPsFG7u+JWvGVspJaCxRO1L+NJOlaP1ngalnEi4lMPMprUyEaY+mUXkDOxeizLCIsElBdBLvXRwYdNmysTB+1JqqOeGLFLnRd6XPG0zARNGRRfiH1p1yLfSGLNlg7fHfuynLs5sOp+QlYnAw8OasC3LBB1zjqu1ps5TbrB6wQdXPnmA1AkZrZsiSyYdu1fbNS74FVWTbfuIz00B6bLIg37bAz+TEpKFNsALiz3l66QtP9q+V2Es6hKcHaiVW/CSHhMmbsONNhfjqVv6wEQuHoWnb3uVdk28qCj7MPCtTan3rcZIAr6hjOqPfurujN0+Px+xg4mEVvkswJ55PqXsg5cwe/jxyjDiXOBz9INu8dIlbavSx3s3AaUxyYAv+TsrT4r3wjps97GjGH+E4Vdpsg82+MxmjzzZT7tY8ZbE0WoLEzr907YB3bs4F69w1jLjSzObdFMujJSxsNfYi/4RFNRDIsRhrxWmfJ5J3NY+SIy6FW9CDjfu6AoN2Gmj1GZDLMwz0jpha85B+qjFTdAzfmc8k6ZvtCIjF1Hr4CXl6PgsyOcM/wsln1+v0q6taA/K742uAhBh1VeYSCh50h+n17EzvHovjIm4kfTAiJyfeTamOx/P8OF4GBRqJOy8i9ecY4yxjuunArKV+r6Edin+Ht/Txgb0oY6EI98W7TZpjvWVssbfjC3WlELMrBRkrnFJh7HMNvWhH07IxjLDl/XyPTTGgNfNVWFNL2fiycSC5ERcnjIue8JqbHPxps+mjuFfVEkTN7yRG56MrFbYNYbawrjtXGA/O6gXfUqa5MsCKIdksZ90e7VCet2gVx/W7fA9bVpduPHxcLy3WzhfReEWpTTkNzJf7veHrPc3pip1fWvhVfgTMlBnXpWHdEhX6pe2VcfwA0jlYpv9T8oQndtferLQ5wLfZ2xV+zoxL0/0E+4bb+pPGasb5Sf90rlnQ3nLYj7jda3Qh9ycr9WLQoUnYb/RqS2Ke0b3ynKGFvF4r3zfivKShhM5hDmLtn/GvyzGKuO5X9t4erwPFz+2q5OCHQ3gVp5NefEMe8S1hbnmTDnmXHqBX+uTf+wnr9Dq1fr/d1mI3cKX9qSRvtp3V7DU10LE+DbMfsZW+ZBH+VuIlRUZtXFgMbZj3t+kvIxjFu1iaDWACIqZuLJQZuID90BW7w2eMvbZD7xUoyKMBn4uwD+j+wmZSos4XVymrNi4EL+xdodtbch1GBXnZ+IjG3DqfUYnwlMGvTKxdMUq5oMFGU741upXM3hsqBV9A2vD3Di0St5QI+cX6uzjpsUTc4tftTmejuFrS9uIHzQWq9KgTdTWp0zcNPVr8B4uHLZXOT8rjxmeEha0GlcRUM7JQ2shr/zB2NnwgB552+22saFkHKIxY7c7wRcelBjyKthGrfhUlhreN+BpO29l4Fk90x3+Z3LwtQil409FB8Lpwdsjr57nWmuIN+lALl6FY1/1LA6L/UogX4UgLO7te9hvwx8qvmLzaERXgEybNV9Qlyd8U/tiCGJYiHOn/BmKOzaJbyn3FDer9NHkGwBj2xJLtrACPgf+Vem8p48Xizar7S7KifJCXND2C/TJ16i/o7tSKnS9xJHNB+nSL6VLvtSxh6iO0w6N32lfChIkUmHhFrliV/CkXk9s5FqkXbuAQbt8K6+ieuVDCFCJ3Ypj7bugoyVqLblZlDQypxf4ky5pOB6f4rP/OQM+QTV98TlvwJLy4mr/AozaYxcU87eh1egpFf12tNmHrvmub88QmDkwNLl1a5+3EpDrveO1l7f77RbdUBp+YR/XTfqOsrSIQPsZaW/f7HGJAdt4/+vvU6/K6kx8fGKz0DxKWzk+PuOvU4qllBriLS58UwcQKuD/5AWV/EdL4ALCJedSbiIJSOPTkBeC/UIdroaRqWyLxhJ0VmV2LUONYWixYTfba+kLrb7tQTikUyobGF0BFhBtJULizuBh0WZCoJHp7N6no/61YbyB7IRH4fqGRqO0v87kb3oUcVBEc8HwrV/bwQXMvrU4cBrqafH+5iqd98gJhbvt7mw/k+xLW4WfDQFzu9/Hdk/Z7sNJr5TKycs+Sw9P4p8ISuIBWPgph5++/Jy/J2Gys2FDx91T6VIi2vwVp6F/+Iffxx/+yx/iD3/4HSfgO4b+Kgb7MlE4ZvD3CoAfvJSJQUun8mOt6UUCo+0CTz6XEpkkOtkkXUi3o70E/2jjkWA0Z4BzcXAmyLn4U+7C95oFmdn3bXIYcHTAhCdx8vD+w00Mbd2EUE4Gg+t3V7l4cpw6VN6irNCfBeIkM+GTGMzIy4Tq+EjwY9deWhqJ2rjbh6fzIzJw3PllDhPTOxbMynWGNjdPlLnyMFE4Mxn7rN1J62F3gJZDbiRp2PYxAD0QjBxvv8NhH+7ki6thu07oJwKWi3NhydOGgGZRDvIir/IvDts75OqkMtQW1VL6XJggbdSxcMKr/2Cr8C5vjp0RwiqDCV1gjyQu4lP+F9oYyP5mAV7NZH/DxKasDehuaCmXvq6yN7GSd+myrosA5pQfYTYZfWYnXrgm7JCA3md6LOEkMuADljbUcINpq90dtuEnhDbcu9nipplw+laR1Tv0skXvLXypu0cmWv3l7u4+3DidmNhsU55b5DuiS3E5idlmwu+YI6eNJvXKXN61BfnQV87Y5N39bdzdfwn90WTbPvIobAIStxh+iVAe+pW63GGj8qh/5GYh/py2jb04rtJYkVt5mxip1EYBFta5YdKQyQkbOOH/pdTYAPOA3+8oJkGOl5YjJ5wW1dXXFlvk5mZa8EKj/A3sbxvGFzc2rNBW5d//lfB0ekrejqfH1EnaBMC6UkJ5aSfi8RNDqT/oDl7K3CLdjRMxeZdO7emILrTxMwkLFpfJpjpQNhs2VyowhN36mjrsijY0k6xNnM5NnP6y+Q2MIz6iv7ygB2nQn0Gdb/1uQj4+DMhKuXlvPzfepEM+7aNufbY9Sv4F1PLK74yNR7TaYoetKaNBeF3J9mcS86ek4wh9M4MZhx6tUz9URA8/Df3om4gu1LXylXbvtTn5VXcDfZUZBDg0jE9uiBxJuNx8lmZ1f/2OEz1OoZXXGf6/frmNR2XCAlTY2mmBGeGJt9UatTYSnjE2rwnTgL/uiF0bYpn4TFxn/EKc2rj6mzhdnoCvjMRjmYgDyss6iexbIRQs4acxbb/Qbn3BRrwaK6RH2UPSSkcbuHY2r2PBoS99Jb7ekYTrq48uUOFHmI7TV/vW2EQphMriejrHCjfpQe55BX9egal+lccRHzsCS146sBYASp8xsUc23s+M1y5z4YcsH/CdM7H/xTmANulQZ+IzaXZRZd/j6RmIS4zoWN0IS7umMt9dKeHmhUXbXtvtUSL106ObVjO26ZsDeqml4u7EjvCV1HLDlXrndR7gfVZt3kahXtsyzkqfz6Cl/S9hnXYq7fJwoWNXStRXvtW7CwjnLjd7lIEys8jf19v7POm/Qx/CULbx+pJC8WmzCRtZZfxq8FRbSGuhr7/15MbyW3GTUxmaH0iPMJRLhSa6s/k4h19nF6d2pn9cX1+F8lWn2oe/fWJ/50bxLGWJvrXYka/4v3m993+AvLpmcbwPddO3BuiSfqtM5MN4Nmkn2AxiCQTJu1IK4Rtfpj5t53TGvs+MlWO7ydWqooTDvK68LMKTn6CLPFk01hkbUn72GbCV6/wE4J7Y3cKNwEac3OKP3neMhVj0t6SexbEg24QLodSuyIHpvbAtqUds/c023bhzXjR2eNCnb93jX7e3X9HpHTHjgYXoJKpwfjUe3Fzvw7nExVVjw6UyD4n/eEQGxFTvL0kDcnBkKSkvby3So24nZKcsvtkec5VzhG0wZdfXUjLG+iB/9hGHc6O26Nc0tK3U9f7q9Tf8bpDbOsf3rYXxddxso4NW5SQMi/fiGrArZW7sc670WZspqSQxI07oFb94vN7f3uWnyG6R1wuyH9HNbrePATzmG9rgZ9oeif/+5prjBmJpreqzfpPJGdtQBsYfizagv5SuhvOJeYy6V+/OgerAeeHx/j4+//wzevoSj/dPuaGVPDBH7qChKPcI7Hsbbvp8+PQp/E3C7379m3j34X1soVX2nD+k1U9x6c9n+GzQ6MakdBjv5bf1LcRtnnkgTyj9GteVvXqctTX0jqRyXpbuPfnGfr/loHWLzVzFAd/TTw/46sh8qUwg89WOV9/pSomUETS0Wplba+ai9u2pG9CnOY4/D2Ax7lf7UZ/ywXeG2kLr005SzzwNfY3D7ir8TT6Lv8fU0If2diS/vEdXyrXQ17d8u/nylfzNTzD5e1y39/rEfebx8m0/47a89rWC8m30yovtHX+yFtk4Rv0K2/sT/qI/aJ8HZGWedWVM2m8UY35S8Q66zDHVp7ap7BrrOcCRU0xsvJ4wYfAht6JCuUIIWHlz76dchPHEnOUnwZWJPM/YrHaq/t1IPxPnLgBVluJidOb99leG6tjYKp/+j4S11Xi4f0zcra3yPj4/xx//9NdXsCgAABAASURBVG/x088/Zl4zZD2sAHfBzrlDtyUGZFUZbz5euXe8+VwPvcpKuxM/j/SvMbB+9N7x1uM8CV9aSi2rfXRcgZVwue5Y8/g7nK7xdtorAJ6Z48/nI3I7EatnwJTY6bcH/XYMbV4+R+p++4//FNf4SWGcfnlL7uGnsu6JjU9PTzG9vEQpXdSuQaP8Q91yQR7x9xcSUI9c/gZvMFeMoq89iqkoKd1iNZhWwwXWjqC0yUS3hYFeKmcCGCrM/vyxKky+ZwzXwKDTBA7Wl5IBrjbGEgQNhIU6B2DnYT+dyaDuCZkOpqNdcDjh24+IF8JeOP3wuRG0DV7+6JiBycA5EpzkA5R2YRIsTGpjXF/dEEz30beW9QYTA7RcjtsxbkgcrijC0AFNjkwYNerrd06MYwiz4iS1IR8fiB/x+rrAhLTq9HbUOe0n39aJa7vdhUmTyaG873n+l3/+5/jf//f/I/75v/63uLm5FioLlInj7BUwrpGfDDGI6GQpU3Ap6w6ddXQTtvi98khTibfguN3vY4MjS09pDKDDjExnJiyL46hKOVX0oX4OJAQHNsa8F6YB0FNZ5a+nOqaUij7HqLVF6YVrMSwjFN72LaWk/Xi16kwSZSBXz8FLGkd279VZ9sGWxOdGgFfHGFxgiN7Apl3abaMiYTt599IALu1CHAaaZxbZJgkmiT06s1Su0qVdPT09xlsS56me/EjHHnkpq4Ad5SOtBtZV5BV+KT36B599pNHi2O1+G8os6x0AkX2rKVtpth9VsFOywBEbNkt+qmFBJ9JGA2+Q09Ex2o40SIs2qy9UcNfWQjoHrspOncivvAlXu7OPfItXWMrHpNUE6OeffoyfP//MZhFBHVq78koTp1LicVEhHOUv/ieCt3BMHJx0ldOWWDBm4lCjVQJ6X6G9QnnkRKGd66/ajPil23HSe5rOeRogLgYxuTXsaS3KsgJvleOcE8+ZRaMnGdFFdLUwpGQsMF6sCe0Rv5lT1k74Tl4mS9KrL2ujdVh1V0uN8gqjxyYsqy1ukw/pk4kXcD6RiD4fp/A3gTrGCVu+Ld4L377qTh5fSAicMK0Tv7CUW1dK+v779+/ixo+cE3P22z2bRO/jwNXkTF27yNBHvFfX0mayJL6VxjGMe8K/YDMD+v/WTuzrawt5tX2V+4wLQAFvfyxavT6RuHk6diEGSJ+fopKWPbYvHp+7wmKN9jP8WKRH/oR7wQ+tm88zE/r0etp3H19Juu5JbibGzIzVbybmAZ8dq1UDVhC5EJzoY1yRpoTHZu+CIDsUL11oOfs6lur46zrpUffK6vyaEKrT2tRtZdwSE/SpC7+aYP+EI+yuRu2Bjg3QEVulLzQbO9wMwgWILS1GdKQt6mcVO3F82hoJkfxJz0jCNDAP+YkoE/2R+wCH+LTtMzb0tlHTlRLqeb/dhHLWd9SvcCq0tFazfiNe4CjnB3T1SBL6yFVZivcErda5saPMXdRM1K1woJuYKs0+T2w2nVxo0z6jC8en3LmXd/vI1xldpA64ajcIG1+olBGax5xDzQG22z007vOTgvvtNq8V2cjvgj0KC/YZXthUQheFjUbsZUr8M6DVMMYYvtABMunoIx3C+MLi7Ic//yl++unneHx6Duu/lY7+AC+MsaQO0aOQtLUXZO1iXR96W5i7GJk48Rc2Q8O8Rbt/Iv4/occTtuP4VluATDNL2yQkWp30noHr2A0LiB1z4zsWG8rXDjNyzDmZh6QOWZTCw1+9C/wpI3F7tTi+4a9j28aGaxV/R0xD/gkvRVRI4kdKS3s0jvWtItcVgbKWL4v5k88X8NraBdS8EQIzxXqeC4XbjL15MvtE3ASn9dJQoX9Gj/rkAE3S6NwifPv0tWYc8158wu2xXW15r2zIofQZaQpe2vl+v48rFrHChpSYXm2h1l9FYzPEeXPElmpr+OIc2rx2Kg7lJAzLhrnG2A3Y9RMg2JU0LNArfWfgqtO7PEC4D+1AH5Rm+/msgjfjllzwipzwKoydlgO0X1OMxdKxsCg5cVBxz4aFP2DuD/rfs5D12a+a+J92/Ou//mv8/PNPcWIuW5a/hPxttxt8Ypf+UpH1Ao1nP9H4xDz7Kmd5cQ5wM+0jG2puNGzgv29NrUmiLFJKFuNRzivkTw9sYNxR3EBb5cjcBP905L3qXLmBOu1YOZ6Qy8mxxBFjkXRKG8gYEzk/pPyg70xfN4mMhcZXc/En5sDHxwf4XHmYtHkUqScnhV3+TXw4zF/R7wxGr7TlQD6N2LGjbPJe2vy6zd3dbeiv2kwpNePNqK5rjYhCjjSTA0yZq+jf5hQDstpt96nDA/albRSYNkcQ7gs+q76fHu5zvG3q9a04l+6vDuGzvBfw6J/OfeLW7hyj/TwThx4e7jJfVB7ChzDCBaPAKc/WKTf9xhxMObrJdjqfknbrnOukSR3ea6Ns/irbJzbF3+Yx+6irI3Vesx7d+SkUPy3oeOc0dS/eiu/1VbuJb+sEx4lbGmb0JK0Qy6VQeHPpoXtAhh3ylrbg2bWOmzKud9wI0EbMxc/qG3lqh9Ypo+1+T/45RkVHFmUnPcpyAaeyG5mHLMoSK+CQ6cTmzDG/Zp+yep5yU1rbXuU3sUH9yAE6MsMWS6lhriOtjlcW8i0OuAikzwVm+CsNxqrauqi1CxphqUBjC2mTJu3mgnUqkwn4ymki/hdASO+Mr9LM+Ool4xSgsZGaNqnNlEqMhj/pfcHvwERsrpm79rSFL9ovFGFKl9e1dLHZbNkg4QAd+5auK2zQjbX9bpf0qjNBeLjX0E/AyDq2oN+FPHRKew4oNDefOFz62f+Q6M8/son0R2ztFBvyh8EDj6r/YBfQqcwsjjMmGQfkXX/yqr+LWxn7aXKv5u/S0jfkAT/a9hl52Zbrc2KFtBlfK7hmaHm6+xozei3QXaF/hE/jnb727t11uJE5YBeV2K9OhB+lC3WQ9//J/5S/Ff8qrCt9+FUBEw0dHR2GCla5jZ1nE9zNbhsDpyrWSaxGpWP9Nd06h8Z0Jmh4GtXRqLHXViOTtmJiWKJ0XDuhYKQaGIFGp0wDI+idcdI0ktcJBDDYL06go/IwkDjpKNfXN3FNcZd9A51drdHRjo9E5X4kmb5+fxVuFrW+2ZKO4oTjgzv/Br2PnAD7WwmNRM9xBYc2Obs5XMfbQs96iwEpaRNAFmqgS95LKTGSZDhWvp1ElNGOoLljojcAOUTn+K//7Z/j//g//8/45//233MxaL3866TeW5TxhGwmHG5CJgZa+ROPOso+yM9g7X2h0l1+5bE7HNi828WADKTbdumWzhXHKlz1rSMPrYW75YcDQarp+DOB+zHlhfDDU0cXftrIiKyVSyZlzA7CjXwtmVQYoAwCSSf0qVt3hcVt3ZbgMCKPDQGrKwQ47MUgorws4rNfFnhSnxf4N7iKptYW6nb9ugXjaXOiNOnPT6QQiKSpYgO11RhaY9gCL1PckQzdsWB1EaW8K7pWN9ckqgPBs9BT+zA4Si+P2FKJHliecMtb+IIv6RzgZUdCMoDHoP2mY+2tFOQIbdLikOSHOvU4YzPq1Ktw3trtqwwMum9FOqx3vLxoXxv06rO6tP8ZPD4rd9vUk3AXNk3FId8//fhT/PDjn+Nnrg8sLE2apFnc4njBzvTfN1yedBwfOLVgIqm1xW63f7WRPffbcJJWBwPy7ZGjsKRlwmbVWVoYcnKsE0FlgvaERXt2sSO9jbHa0ojvbbAHn7UrhpF4TjEzuUibfWut4VX6TIieSPL8iLGTmm3yre1v8MGBGNHTPwsyt90NktLVEL5wrNuIFx1mElGbIku89yRp2qzysK9+rZ24GT4SC4UrjfJ74UaejshUWYq7K1rSkvQ6zlOgDx/W36kx2XrHhpBxaYB/+XvELvUT74XhppV4jL36ywac6l3eZ+SrzLaHfeph8+qP0rm2z5lgLeiN6JSJg7b+4CdfSOrt00PfSFKyw3avr6CLGJWJDvW2y49lpWflw3sT4Ylk4MwJtPzeszi65ZTHhcLaf4kZvOr3RCzXlxidckj6aHvBzkxUXWiYiAhXe6FTdLVwoSAExLpWv9b5oG2pl+PpGH5Khm5Ra0sfr/RzjDpLebLQ1zbkx3497T19a62YKgkdtDzDh7akr9mvtRrKZIMtKu9WV5sQnniTVmS0wf9sV9dv17QDdHM2nuGPZ8oFHHQP48TBheZ+G+qrQkNPMUYIY3fYhroeSJKkQ9kej08kzk+hLGdgye/x8Tm+kPgp8/v7B5LVcyCw0G9G7NgibPvnOBa08/wXQs5f0Av+hOyVBYPiIkyeJ/RpX2WnjoRlLNwATx8fsT3p0171r93hKnbY3gD9bzFMmtWPmnPu86r9ScfaltEgUYujKzWkMxCOMH5kU/qHH9yc/hzP8FhKt/ppByT62K9E5bI+W6WzviDfCZlr325w3hLbv3z5GvePt/k/tYg/eHWFeQIG1eMjfmoccnzfVpgIiPeSxXppViYMRbZj5hDX765CmUABslxIzGe6wheuvs4L2JRCAI/jeuxtwL9bXXkdkKfjTYyNCSPxdOixxYA2+Ehf4VpKDedxZW8cKI7v+uQ9ouSCe6afvDn3X8QZvOCRd8qNJ3jhLxXaWa2Nh8hPMBn7H4hvJvUFXAM09q0RJ6ZcpFVkIp0JHxtxYIUG7QJ1wPucsK3bMI+bN5iHbfAZxxRwyt+BmKK99K3RH3kBS7lKizI4bPcpT+E47pHNBq9/PX6324ZyKD1ChpCZeVMYF2HBt/fq8kj8vGXTxuL9jE0Ix/j8RMxjaOizLkSkdSRmmkP4LI3ikQ7hHU/PccvmxO2X2/yNkUf87J655svX2/jzjz/G//zX/xmfP3/F9ziwg6zWBjY39iG/wpTW6XUTWlkbj6JEbJiXbjhU/PTdp/j0/acw93zDi8hWW8Kc7Cu9VKSsjTv6uuVETNNfJ/lHFvbrgF0AYPFZ81OOKRdiyCOyUR5DbdHVmocla58l54mER6w2Xh+Jq+J7QGbq4/HxiTh7TjrmeUaPM/YnZVgieL1TZhYaRU/DevGvvtLQ/578ak/8U+/Scouffv7yM4cHXxL2QJ8D9qLd2N+xE3FUmvRr47Q8tb6F+lJ2134yhjgs37YZw80DH7FtZeVz8BrgeQR+oxyw13dsVnqf/oYN9cjO+V+bHyp+0gW54inu0Pln4tJXaHXz7QV6ulJCO9GGg5d4pTEX0uhEWfpVd+ORtLjh4VfPHtHBPfatLR2RqTK2nxs+3j+h1yNx6cjm4/H1/hEd+CkjffXIeJ8n4rW662uNOlSojzxIFN8bDPvoH9/0Qa8LtPouhXHIATbgEfulcjdukel13Lx7x9y0jb4HLocy5n/+tpU+pIyV0QGfVYfeV+CYS0mPcUh8Ffnt97vYUkY2eUGN/ZzihE9pW9pvzvvYm3FbHZywOeVim7TrPwOwjXvalXZs0TXSuLC7C4BdH610NWJ0C/Uif47L8TCFhC43AAAQAElEQVQp7faTNmF5f4IW51ICKu8S1i3A65EpoInrl6wXhjHN+V084j+jY3Nun8XXWBOLEzGCwh4RwnFsrS3h2LbZbeL9hw+RsSxKmHN9+Pgprl4PFbQhaTiwITRg03TJseJRl9qyG3Yzcd+2M3nLly+f44cf/pS/I3vieUM+Jz21Q3/wI1/K94KCLN570HXGhtJe0MGJol60Oe0scyHa9WthMZRDA/W3lgds85n1lXqQf2U9g/srBzfqFaJTF9s9NoU/X9/cxPv3H+Lq+jqG7UAztAk0gFCqfyl/f5f/eBEQ5bAkTVbjEH+pkNFRUJAGYvDxkwMahV8xeCEopBNpXAwwQfJE2V3BZ047bEPDIZy+AIe3znImwRTO3d2X0JAZmu9CH4O+JyHvMJQ8idmtibAJpgHGPt8Ko3ToBybnOybnO67C7nHcgQXfFgfIMRXE9JUe+2v008uJiWuOCs89eLtCHzcvMPZz/tDqKQOBAT35Iijds/sv/U4MLtpMdDT6JeZMlsSt40jfO5LD6+s9k3wL+wD9GzwiA9Ro8IVTvMoEXMMF+lCL4mLTZM7fCtDBpblC244g4GS4JWl0smrZd+1PM1xwH7jpQiEoqK+jp5ucep4pTw8PJDF3+V9hPnByRFeSlDE+vH8f795/jBs2vfyIdEF2yqwC/4EJ7ysTnhPJ2h9dMGEatKQ3uoDeQoBrueAaCNIb9JWBpzbaKsTwdraBrp66EfqdMLzKRwVfVyoyKPBQY8XPOJ7k/Uwwebh/DE+IDPomzcr95t0Ni45t9neSkNanu/v8bQXl314X8rUBsxDUsWH7qUt1Ko/alBs9IxMezZl4iPNbQY729TmAUaG//RU87Vx7ioBe2ovXgF+AmaCID9dIHfethXLbgMs6JzeTknsWzCeCrnje7CJxIRNl7IRqf4O3tF+YcLKfMu3ATD9QsnhDwLwLcnPMgFyLDdDiDv7Cxo+bj1CXbxMgJ+YbJpybm2s2B8fIRYv94Vs80m+i8USy4caKch2xQ+GYzHh6blKQ8hEXxWTO+OB362c2a+ShVRP+mdYIZZCLRyaDDzfv4+On76Kx0fYCX2fkoN2uMi1R+4b/jDFicxV+xOOn0IS/wI/0WqxXNibBM0kwqog2NPx7iYxHwNU3vTfufCFO+BWHO+wlecDnhZFyBq73xiz9roC31RqeZiuzih6Dl/pSPtLjqaX/I44/Eu4p8YlYYTvdUNWcC3a/P+3mxgu4zixGlJOnNvJtDDw9P5N8TyQbS8irNjniK6VUEjPjwZQLDD+9g4ryd2RMJoUxEYeF4amh7W7MntLnj/mpHCdoZWpRbtKlLuVNXH1rVhGLT+B4LU7slAVb6GsL4/E7YoXxeUfS53WDLesTRIF8N+Bs97vQnjzV/u7Tr+PDx/dxRbKfm0nEFG3dxEIetIse2b7JWvmf8fc3O9AWfFanytN6bfGehd0jyfGEHCVcOOKurUbhn77yxMnpEwnzMzzM9BOHfY3fwrH+hTlKO1/gUdy2F/50FPGq1wdipfSa8Dv/TdipsIxhe2x4lQO+Ax8ecpj0uFD4mQToz3/6IeMt4EKfVOYztAhTGk3YTe4G5Ctd2oa2m4VB0vfEnKPDiu9qf0jZJl584ooF1NUNde9ukPEh9sh+bEO0uiZVJ+bZiUUKoIj1m9jj51fp7+/ihg3HPeO1Z23Y/9r8Hj/Xj7QLaVW+0klYyUWFCy/9Rjv3+sAG4rrBfkp7FE/ymTpYiMVTZIKILtRftkNbY27eIbtrN45IDIfWmD/nPPU11hsbhaMN/ct//5f4p//6T/Hdp0+h3FefPTI/4ivIUvr8BIun4toLDhcbcAyUShnZhFAu8ipO4drnogFaIEpehc1txoz1ufJYkq7n44QPTmkiaRfMi843Dw/QgT8HLSO+usUftGfjh/RoL3csFj+/lnP2xVVKiZSxGErJuQ+ROZ2GMH/66Udkd4TMJbQpbeMCDuFm7H06xVeSfePgTLzrSonW6joH18Z8XBOWujyj/9Qj/cQhfcbGDTFXPSgP+VUUFnm5cHPBJ07ETfOZCbrFbT/HG9Nzo38c4cDF8YSeH0MfecLfMsZ+/RLauWND+pCP42fmBO1cnpSZtqzvzvjVV+R0d3/LJucx4W7Z/LStosdCHIxgHidHc87xcEd8HtwYE2boFd41eeOBeOMGw/uPq53rO7AU2o7zgPCkX/6FKe6Mn8SDjA34jZ8W7MC3HXdxA8yPbNJc3Vylj+Xzh4/x6+9/Hb/7/e/jn/7xf4s//OH38enj93GFjypT+b7Dn8T5cHeMF+KaNNSo/jpBLOhFf7plDnJe0te1jzM0KGvxO94+E3ow1p/Qw5x6LNHGnnlxQO+N+20c8Cfte0Nc0FYeiI/K89t8xDjlH/ErNv1eONQ4xQPzlPDV2QTP4h3wReP7dr8nZmxDmSqvBfsbt5t4Tzw3xhvPbSvoRfsSjp+OEpbxom8tPBzZmA/iFyN0rf0L5lBjqC3ndjeRnevEEVHCMjDWPEMdSbO2Im3eW+yj3yuvo/OceS52p/9rX+rTefUFeZ3hC4xROGzK2Iy8jUnqB2TQQmspqw9S4RxpXjcx7oxNKm9tw/xHO3t0s8bCRtqJPheUKr3yqvwP232Yp2+wdzcKtDGLdNv3+emIb59Cfo3Fv/717+IjOdDV1T51CSnfaFpl3BMH/sK8/EJuMNMW9BtTN47ZE8O32xGYU+bIKQPofpPXG+63Z30Xkpnrp8wNjGPydUZWsM8aZQHXifj6HM9Pz8S9U5zJLzzIFMaCn83Y0oT9poyQgTHhGp/boefKHD8Tl40dOVcCVP8b0WlRv8tfkp/9dhc3Vzc5L+q7wnYTxnxzAccWW5O3a+zQvOYLhxx3xAd9QTvSv23zvgDXMWdoMuapf5+1Q9DTSg8Ea65oSSHSsEVHwmnMmQt0mbcZ707wJBxtSPgfP36HLe+jdBXZTOFPUCgzbd0x8umGl1ftUV/pW8VMiVfg8VlaClXK7uH4EPesx1yTMeFwGNRY8y05xwZ0VmSlzNTTVw4vbslX1etCRREIMC/cW6f+9Lsj/m57Y+z+cKBHhLmt89B0PhnWQ7ja5QDf2qxF3fWt5dyx4ep4c92iHpGncI2xzmX6gf6kfEolkjGH6JvGJn3LfEkd3bHhmnIkbp2wq9QFApC+l4R5DP3owfyBzTfrJRjWo/Pm7yWMhP/xYnjFiikS7heCIuqgDt0xaUxhYqZja3ga+0wgSOOmwwWD1PFOTHQTSteBVGzH+K7wxwJH2Y92dxkfmSBfuKc6TGwK6Bo7qLvdNna7fTh5aKwapsZq8MKrAsLCXeGCM4hDRzRJz4SI4Ff7ErVi1BioyY7jdHz7njFA6bzQD3QkS/alFGiEaycAN15yIrnMkb9pQQA84UQmHS6w2lDD06PNZhPiCl7KYUYeM8FPuDpaj5OUhIv/IR8DygX80gGqKPkv9Hk2CbxS05V0Aumzv1RJv7DkZXh10lob42xdSwFPV2p4FfZCED0j2/OrPk44o5O0clL2kBwDAdsJ2LI7bKNvzeooyE95PTOpPnByOsOTAUG9NDYAevmipzrjAhf+lf6OgE6hve+hpSMAvi6o5bmUQqAZ10IQEk5XpD+AwZV7+5TkA5jIbIIHg8k9GyV+SkBZKFtpGVhIGIgu9oPPE33VrTAqNCQfAdwENUfKA/krV3fFnaA3my30NESGBpGZdArPq8V7hgOlRCUolkIUj0LcFt4p3vCJ0/+NzDHWpX9gY/HtVdBNjbcJeeYU3snsbQJxHG4E5Ej9IwpsQlwCWGm7JH0825ELEJG3f7WvmYl1bVB3JqEhNKoSNrZJBkGfrI0B+9mRrDhxX5NEGPiV1IV++sACrhn65/mSk96JSREsyYNB/8yzccCNLj8NtuJYwrFZT/sZfUBmyJATpH3Uy4CdDfi5v5kjfusmbEwbPTHO5M5x2sebza/8RMYh7XKGTvtogxf0L2zp8hrw3aGnGfpdHDoBrpPXRKJ0ygXGI7atXU3gc5GlTczAPDPGe2FrW10pxAj0hr0m3VWdFOS45OLQ8Ucm33s2Cm5vv8aRUz1tNulgrLA8NbPujDykSf78tJV95mVi4j/lRpVx5wL+Au3a+KB9A8MxyvTMSYvwFvj1amL0oj1PS9q2/d7a1EvKE7/P+hntMc724CUO5dvXljZEVWTMBj/MJW9+WuaCZ1R4Nh4fjMn4v19zGts2rA+NhsFeKvRusaktyaB69UR2yxhjuPalDqVFWegvfSNG4FNdwYYp0nZCHxblmgW70BYX6Ji4ty31djpD5hLCGbSnCh/Q6bN9Ew/9xeV4MCSp3lv3Npcpc/XuGEhIeLAD7JlTyhNlCv3UucoyA1McO5LunYsa5qrar3FTnKfnUy58b4lXX7CHRxYKwktZlwrcBZjnlC8sJU22axPSQQcUxduFLrJ4Yo60zmRVfAdwOh8aR7SR3biN/faKso8t9yOlIgthzqlvFA9j6sWEeT242K/zK3KTF+cD4+ukTCGqVfQCrfJqHFMvXo/Y0iP2fc8G3JFF0IkFpIlf2iZt2mJhnLhBnXJTzupRWIQi5IsvofcG7oEFfsoO+tStfmRRP23o8/cm/ss//Jf47e9+G24WdVEyB5nEhZ0uxChxnnl2E0s8xgDnKvnqSmDb4muRMlMuBdlCnGNXegp9LOgmaAMuXaIiA4hV9CyWJ+L8amvK9InYkTyjHw+TICuGVimNIcwNwDjj68b2oyf4yOqIHrUPUGQ86eHZOOXzBZn79qo8Pf1W3rYp+yzYA5MO9Cx5AntHvJEO7dexPfQWYL7xDiFW03/mcGDmKjQw0qfal+IY7/VLqumzJJ/KUJzz/EK8fUlb9XmFwF86i8u5mKd1fkAmR2xd3ag/fcX4o2wq/YdeH1njZsKibrXhbTRsQXod5yJw1sdqYYNjbevRm3O584hjle1RfMoV+TpugdsBOMaokRilXzivWTb4qjpVtgs2Y1yX99J3kL8kf8Y64TpPGFe9Iq3Y4E9XLFTf33zAx67Sx66YL29u3rG5/SF+8+vfxO//4Q/xPZvd7zn0E29FtupaGpXDI/ODstDHQfgq5zkmNka1C233hL2I03HGAXl6ZCHlPHVGHtarF8cLf0sc0KdHeNswN43w7FxZ+lXG4ntEH0fkIzzHpW0gV+9n5nXt84QNJ25sdkGG5jiNw7OB3Fl5VmSqvJSfOK9vbmID7r5V7H2MylWdCOdRPoEnnLSPwZhMGezb6M89srEt7aKnDvkOzBs16ytmUEJ8Pc994Z6OuGvWr32oo14exHsm73vGFtxEW+W34CZQwKAJnibmR/G11rDtmdh74jrBaaQfiqt0VXCkRwu+NZEjHDmMmVNPzscvwDC2qBPtxKtlBn7aE/TUvkUjp2nILnXxqg/jjgvqSh/pPaln4pU0HZDjx+/ex3sOX5VprQ2TK9Cy8tigWR9haNKi/bzFrJ6+7zvd7wAAEABJREFU6t0yoH9tQ31Kl3gAgsxqNPrJ47e6lOcMn6fk8wnZnaBHWSEy8Mzh4b3yfGazys3Wt7xghbGEdBj3zvDinCCuDbpuQ2VpVpDvnLmE4xS0n5TPGAPuYANSDqVL2oFGf+MrY7BJ7VWZjvC0oyjTF/Dcs/lzxN/FPcCTB+K5FlE4INHGnUNSJzJCvTKvtUapYoz/9VUK9jiGc2puTpVfEcfmnLNm6FiA6YDNuA2/DbJBn+rsAmxlfMInJ2x91gbIG5k5Mo6cqbswthTwFiEs1C/Y5Ixsg/uZjZljHB8euT7Sc4naVvtLnIyp0Nzjf+IyzjuHiieiYLOWtb90HNHf8XVuqbVnY3CTm9TSetY30K16kj7r3r7ZU6QPPJXSaoWGFtqbtqRe1I82NZETHIkjJ+C8wKt2MsNvjmuum4I54hRuNGlLj+joxKbOnJ80hmfkNNNf27HMPJ+Q0dkDz/M5XC9YH/mC+S5v/tP/QRJ/GxlovCrET/ecp1VBLt40norCNZINxllxKuu06gsK1tk1EMcn5a8cXHCYDBYo/kzRkN+CWKurIWsE1k/nOQzinn44WRuA3NRxh/FMEHBTRtoErQF7QmCAaAYKygB9tbYMfG4mgTpJ+es/GrXPOrSBetyRZBi4hxounG17KyX8tz45EWi8jpcGP+Hw9PSQBmwvA72T/54FkHz+8U9/zO9i/vnHH8JdUZ1DJzph/N6bQCqzM3yZAJzhXUwDPLwtmrz3K3eQkcHCxYV9emQ/tJrBIGVBpboYmXzczLkmEclyfUUC02jlTceulBiR05agZuBrwHHxq6xvPRmhPB3vY+JURZ0I00nfH330KyuO6YDjzvKRU5dngo870H4U+kdOvH/86ae4u7sLeSOyxcLmj0HKpE4+U+/gfLMd7cp6i7YDaMxpCeVisEv9Io+AbhMhE2MDjfDvCaCe1DghbODHH+Z79/oJBfU4cZL2wA6zAdQdaceoNySRb9u1rduvt/FE4uJkUaBtJkHUFrVZg2ZfKxNFy+AoTcLQDiaSAvuZlwvwhXFnAu7X2/vw5M26ylj7uHvuJwKOnBw7foeNeOrz/j1JJSfy++029dJeedVnhC99E4H3DC7h9a2uCxn9r6+IBcvzSpE2ZplQb26KKGsT9DrUqNBBTxKcGZbWhYz1G+wlk0bapfOJk2U3OV1QBa8RW/GU6vrqJk8Yz9iqnxTwCnLe+u8S2kGekJEwqEcn/ILOtAHh3WFX8mGbcj+zkaHujuB7MgnGjk7wORFvJnDYz08tKYcZJ16QrfCkR17kVX0KW9zK1BigXdtHm9Yuld8Zf7MddmKoLUy09pwqXVG8jthOX1n8gUeY95xA+3F06dXXZUOcA7qpDX6xEev0SWkyuaq1rTKmoXLSuN2O0dQRzyYlLuLf6FgQSg+MDRsjxh/1kn2wQfFLa1eoLat+5VXdKJdH+jjh+2xRPvbHaWSPUii8X8crC/13gx4bui7ApDWTtI77RtyTB/Eqc/nYHvZxzen2+w/v4/rmKm0fown1pd8/4Xd+ukh6HPf0eMTsZmDWjDUb+BbmGZtVB3ecXnmqP6FX65X5OxcR0KTsrAte8vFW5Ef7tc3EUbnrGybS8nOTn17ZRa3aNrJvLfTdrpSk98AC7YP0Y7e1VaDDAfp9g2mF8jMuf779kqfzfZT0raEBCzgb7OIDp93v3t+QUO1Jei/x+PSUCwjHm3wOr0nh/DJxmnpPIalDR+pTTVxdHcJP2A3QUKG1AVv7s/7E5sm///v/jH/9v/81fvjzHzMxNAYpA21Fm1G+yk1a9YML86y+Z70xy+K9dhrQXIWP/NX3Afu+Rg76hQmuGz+73T6GStJGXH4mfhuXHtlIOJLgiUO6vnv/MaQRcDGdXthwec4NU+mQ78LEKh9tHIiJo1W0P8aPP/453PBKv0l/Rea0CjcL8i8AtcijdN99/cqp9W2kfRA71U+gB2n21PW9tCDjC4nnV+zIGDtu99jZNpxvAU9MWzAXCn4lXOmUL2O+sf+ejbhbNqz8JIR1+s+JmGBhYMbdEVtsbeRxyc0eZTmkLMcYkKc0qz/lssEulO+OmL1Dxj73FZnCn3nK0+mRhcQkNSkf4+fVzSGu2BSVL+Otfq/9II7U+wTvzsEuCsS93e/YbNizONknr6UQn5DBhE8ZC+2jDpTwM2OfiJ/y/MxVuSpvaT5AozT3reUml/Ixth8fjnEm7irXvtboG+3woDzXOMw8AQfbPKW/Xm0G/rRr4UunMJyLjRvikp6RDb0tOJXNHtlc39zE99//NnaHfbzgI2pJn9/Rdtjuc+HnaXoHDcaE3/3TP8Zvfv/7+O7jp/BT4OYyjjWv4Yg8P2UmD5AGqUtog+/ZiFlP8Rt1kZ+Ycg6UVvOLwBGHoUHDNq6vb2K338JPTbmf8Gflbv8KDc5bM3zK05l4dQFRJVY7vm8V+Av2NlMW4l0J9Wgxl6SRHO2UbT1jUh7YFOhjnl7ikYWRtnh//5AxRD6MWbXWeCRm3LHAfQGnOr3gPxM2enTzhpz5Tb5bZHZAdtfE5Q/ff4rvKO/YPGjEdudVY62fOjxhE+O4JW5pd5Yb7q9ixM7Vz3vi57jdiApTqtFq5Vqw/5lc6EQOd49P3ocHblSGNI7odUNx81965FfZbIB5jW1fX92w+Nwj7kLMODL+Nj7/9AX//hIP5GFunNCYtubYJ+YN8wI/NaAspMsy4m8v2Llzu+PU44B9ike7eivie4c+rdemuqhJ53a3ZQ4YQaHkufCujJd3Zaedff/9r+O77z7FNeMbc6C5xhO+c0+ccNPthB7kWdgIJtSTNvuO/PLXbPh9+vR9aHfqeCYmO9a57kRMVQ+gJDevMcCLfr7ZGkfGrLNNG5vRq/FM3pWx9ZYF3c+0GcecD7aMvTJH3B8gpRKTp7gnRzGWPSDDmbhgvrvDNvbEe2O9tEub+C0FwdtPm3bu1odP2Jd14pQ/jUG8Z3g/k4slT2xA+oxLMMe/RmdsxTHK6IjMjhwIaLuuAZ7I/y7Q32rDphpsLWnb/kc49pWuEX5GbM/nP/3wQ/78gHJf2HQR7lqWHJvxFJmeoFXsxsUtPNrHXNVPvtyx+SEtM3JQltqmMtAm1dcBfxmgx/ZcsxH79G/jHlgSz4hdX2HDW2zZ+z2y1r7cmBucfxDAhaKMtInD1T4O233a+5briK8N+jp+L20LMhCHOCdseUafxtUjfi6tXdE2l3hB1vrFQv++aS8jmirExTlcE2oD4hT+u3c3YTwcN9vw8Nt7edsjjyvi7A22+f2nT+Fmtf0btjdg98pD0s/gUqfmbxZtYEFmGFW4KTQMLQZ8wXg27sbYoCdtaERXN8ZY5Ni3go9RirS22CE3+4hDfr1emfPQ37XNFtkU+ioH8x3nKlHW2mKz2cUB2sfNBhKMPXBK4+USf38hgUL5m711pIXTHydGFetzgaJaawYxlWrQQWVMuEsarH2+EUxfjSG4WmdbFhSs01lXMYyKgXovjrcy4ywm1LkZ5D2G6720LDgKHsu07KhgEo6oON2AQQ3AMpj3lWQJi7e/i3jxFggppYbXheTXBTJWxxt+qO9KASBGyF/7M5w7enevxWZqNGTxZzJCQpOnb9QrFxfbOsOGICKdt04mTvZM4pMBDNqBljQkA0Y08IrPSS6T+FdY8pKfLHrF6wR1ZlKXH7pAN5Cg23vlKQxLCB2YfW3oyVLpAl8yRKGJ+hrSOJA09D2yYgfDE68TgdGgYNBRF8LtSokBuW4Igl4D+LYZnM6vulQmjjG4WQzayj7yBRT6OcZ+GXDgm7emQ6EdulbaGQA+ZWN/npJWd6SdvBXFzGRrfBC+E+2MfZjklb5A5zY8hXDTCDKBzZv+ynVB9qARJEXsBF/oMiiqm5n2WltOWpLAyFQzgo6CPdVGwKNU7ktBnglF2ukJYDcc5O+Enk/sfp9YOKEhhtdMCE/oLmXDlVHhIuCXAL6PTU4gLQZoEAcDmXDnOAPvjP3PlAuCSZjY++p7gf2XLJCTb+UoHV6zgj8FO8kTLujmMYQtT9bzkHza/8xE5eLtxOQ/IVf7DUxq0rk97MPFI6ySvB5ZDC9RImJNHFYZOEbcArS+K2psycWQcMVhsY8yN/E+g0vecgz9C5snxgXpzL6vPqZ8RfiLfCLhmkRIr/qV1lWOo8NJZI9rXOLpIuFchVGQx9CQNX761j9lTvtK2ws8PnOqMUMWtiIbyhz66CKzaIJ6YHa0Veodr++31od2JA7raqtBl7U/g+nKX8ZSqX8XKix0SDuRZ8tKL/3o3ZUCTOBwlU/b4//1WntG2oz+AOGor6T/6Ov6RMq1k/yFfo5YdRi85Fu4oGBMi7YZwthsfJA+22ZsYsIO9U2f7Qs0UAmrJI2VeKKtgYb6GfudUk+OM+kVVt9aaP9uQGrH1pVSoyhjSq01lGGrjav3lEJ7QWgU20b8xcW0PPXW9bSF/EsLVk3d8IqnxNqm34lL+F4j/oKezyxWnqEVWTBGnmtd+0vfjmRrzNg3Rm19SO/yerKlzi7EDecAbVgeV7mUkK7GBolJpUlOgf7w1ZVwAXU4XPmUi8JHEujT8RwFvD02aYNwZuLTTPzyeS1wgM3Zpq9Z7GObPMnvhvGNJM5kzoVHI8YPtaHTSmngqAgnsLX5m14m53lwCSfHw++KY07/Ecdicg5uJSMueXMzrlXgMXDt/8JCd9W3z29yR7gJZ0FWjl8Q3AQ+fddNmXsWGW8nmDmGTuI4kHDuDtsopYSx/oGNdeHu0L060aZtK8ALxji20lf4JtXqZGbhbayZ2FhWxmusmCEJO4Ef/jLUwRT4kFdjlVeaqeFNJ2ECOueHNtSoPbLsV5uU1tqoQxYZV4UIOGlxk2q3J2EnUR7RzWCf4jgLnQAPMf5NGZkgO87FxYYx6lDY8ukcJf8ru3ALQdadpiNjJ8BAJUTbRx8VqDLS1yxdAR/t+qF5hLYFa6HdVWyvozhG+w6QiFN72KGHlQZbaQGG8IVxRo/is2+Ft8Z8McBna435uIXXnnqUCI2/2JN+JE7HLsCQ5wG72+0OcTgw11h2+5wXlWGPDYv9Al1eV5pbfhrncH3D3LRNfAXZZ34HjReK8BEMQ0pUYMjPMDTu17znzCHRxMHbkn7G6KKM8A9oSn/mqsMkfx1jEJh2LBn0xqcqBVsoNXyJL/uKC1nIf/nWNiODVUf2rchFmrwqgxMn7Y6HbEhe+2qH9pWGnv4Dcq0VucLDBvgDi6eOevNR9XEivxBOwIa8jiziNviL95aB8T4fWOzut/uoPOvH43YbLpqNWzOymMg7TmxQe5WmDoA9eNQbt6gT7pFVgbfa18jfpxqgyz7UwyW8zsSYEzGWAjxtJnipa6yI+mMW84ALApU2S63rJ3XMRS2OU0basnmevmeMy2fwQQzyCtYhMziXzE0AR3UJ+bEM9DOHHYnnxvQdvLuINsZ3BWrgOYFwX6BfGjfYo0V5wtkAABAASURBVLG659miD7m55Ea6ZYdfpH6jMHQB95ybispLHZJWZ720rAXjCTVJAQ9/qV5yLjanRaIrza3mFbTZu0PG4hlZ0Ff4oDJxZYzDPjM3AlmpJX3APvLQlQL/QOUKIehiQt6nPJw19rrpLK32VUb0DCTxDfaJ3Myy9onMM+2bpNNzJheYiKvCOWG7wpSmAN9ADBgp9l+YO06ugZhnfG7o1zgxkU88sik6vbwgh4hC7tdaHyPzZsUupUlfO0GHfuDY8dWWpWnFf4K15Ruf9inIyzjsHLFB3+otIPrF/Bac2ncihAcGy3KoazeaN/oBdO8oI/rPsfSbHYesxYsgwFdDOQ/QuaGvRVtyA5nur2/1XeiHZIs2Esj/zBw5I6KC3gOd/GIz0i7PEmQ8kufgpe4HdL+B9179w4v89bWFPrChTVv2k4/a5WZHroIt2LfSf2jYE8/OFRN+qJ5WmU5prykD7Oei0QK7h9YBvuRfvg7I5JoNJmVT+xpDbRnX9Q1j6UDfUoiNKdQS6t6+jm221QoXxtQl846Ffkgk5KG1PmWJQOhzgRRlZuHxP/kbVfwtJKDwLZohBaPQ6C3o7RtBPucinCCgI6ZSUbRK7WuJWis6Rc2l4C8lrNe4a220tTQgjXrAQIKXxr68OVjIOmOoD+/L2z30UAdJ4QaOBu0nCZzAQRZODAOTIl0yYXQ3Ok8QmOCF00sTxXYD1TMbHutu+JGFyokxp/zVcifSCxOCVNRXXoStc1fpyQLEroCzhhPKhkTbSRgLDnlvlQAB3dvthh3ZQ/iR4QMTxjUT7zWnN15zF/mwDx2l0FcegpeTrI8mvU/sbntC4iQp99JEF97qCKkjsxd04KaLfeT5yC68pxGOu727J+Af09HdSLCsjl7S8dRL5GuFJ17p7yt66inwobz9dMfXz1/ix59+5ETnnkliiqHWTNYMOoerLbvh2xgJhgbPNlSgCjNCHMkfjwbhZ04NPH2Ubm2qgqOBrytFFhGhgQLeRIysDczv/ETCxw+cunxInBsCu7vWLNugZY4TidzT8yMncMfwI6vaZ+1rHNhhviZ4eepjIi4uwU5MBmCIDv1uxi399ll2BDuftaMeutJmgdOQRWNhpa4smTRhu60R+AB45DTVr1EIt9Y+RvTuJCbfWm9eC9YDjz5rv4sLInCYyBnIEwcwTXgHrh395WPGFi329yoObUP/O2PbFu+zQAvvlKH9xeNXFrVNaai1hZOaE56wtZc8acPO1oUPUkFPgdylU/57xgz4lYuRAbqEQTP6jej428ODi3EXZsrG/lS/vku0WsN2S+X+AoFnbPaEzPT7QCbb/T4+cNr/3cePXN/HBj1IxhMnXJ5a6K/airbUIZcCAY6dWeAZB0SmvlOOQyPmrHqpteFf2/wqHWjx85lyokzYjdYT4bjULTyq19aGaPApTGWEMLFL5BIzY17Hk5TIg3GiK0HiVZPmPXy0Vtk8mnKMSbXJtqc3O9oG4cKvfqDsXWTASiib6+s9tLYIKqz3k1HyqC/5aRY/geeGgjhG/ExZD8CzVOzYMTmxI1vpBg2gIA54ym7WjrQX2u3nJq6f6JGPil56Bmgz5/MpTvn99Mc8uVX+9lEO9hPvdoe/sInhRsY1Mc2kw+RcvH5l1qQdRqJvDV8gNsC7MlWnJvXyrr1qX6v8W2g/B/pdX92EMJWb/tg3dAkDK3/HcGEyk5BRFQWaLyAS1hmflq8HTtn8RIknksZBZUiXjHfSIP3Kr6Fn9VPh3VJqSXj2lVc33cXj5rj8fOSE7fe//w1xbkPiNsXnr1/yf6j66eef86RcGH7q8tNvOF3mZF59vX93E6uvzTnGryKCJHbXV3Ht7199fJ+///Dh04e4+fA+jHUDCd3QKvY0IpMR+Y3RrIPOVZVKMeCnxEj9Yb8N8V4Dc7fbY4sNFAX7401it46JtPkzCaC/B6We9CXtbrvdxZ4ykni7eei88acf/hT+D0fK13pLQ5fr84gMtqnb7lVm++0+fv/7f4gbTv4WEv3gVeFB/TpGXTm/q4tZ+2MOeERPjywATmyYz2yqKX/HZH/Ge1UHb/HpeHySlXCDYKgtY499eu6NoZvtGDtksd1uQ3mp45E47PM4bvDpPmPRiO+MxHx5B00Yt92Akh4XKicWM4/3j/kpzq9fvsQdG1Qn6D1Bt4uWBWbE66df7m5vMZU5F8AH9Pfxu49huVbv0PHGD5ZFTCrBH0YvmWs4T80Epa5W6EXHxB/9eOA6OhbbzlWC6qafOpNeYXqdoOfkIh16KzAO+I4+MzQW0LTp3xPzon372kL5SnelbybpyGFo1WZ4AAlv8SszZSQdpdQwHxlYDI27beiP0ub4AdurwKqNPly1pwKL0jnDpbzph//j//6/4qc//5jJ/xNy9PckPLn3vrYW5kHGbX9T8kfszk+FhC9gSS9krfR1QRwvUcG1gfaMERkzxxjkr1vjxEycc1xfV970XT+9aNzR/tIl+pJ8lVhfSTO5lO3W+DwhVxe3xj43laz/VmTUshRO8ef8+oNtu90ef99SxmjwNkCXc8qI/e3316F/eDKen0y4ukl5Duh7i/9ssVVlKBzUHfIgDPkt6WeBVJeMI376yt/g8j9v+Nmc7P4+ZbTFB4R/Td7jfP0mA/nRbiv0NHJVY5KLRmVo7Hh/fRParPazw/ZaHcGv/Apw41v+6CcoTs+nMGaPm62kYstT5FecsTXxqNM9+M255FN7kZcF6tWF+rGfz3KUQGB4ffZJjXt9LT5S3Gj369zGelvMc79+vg1zZP3gkRxG2/rTn3/I3xLr4XVAB8YCZSHvXSlQAVZ07VecjHXORYCPa/LEP/zhD/Gb3/02/EHujDPYWSPve9OL9qFPJQ0MEr7z+jWx17JBdrUqtyVcWzgH/fT55/jp5x/jKzrSBpXFSPzZAtvxKQvokacNdcrNOXCHTUBpOEZft5/2sMfP3zMXXbGOUFcy9EQupb9rq/qdsC7ANG/KeEucOOZBw1MYy1bbPocxWQXrB61W4uOI3kv6qvXC6anXhrfQLH7r1OO3sQwu5VdRWw3jwm43Zoz2dzrlY7vfhbG2lg5SERoACmNabcw723hP3Pz06TvyPnO/j/H9x0/cv0/fqOBmUHgV98AzQ9Meg5urq5vsq74yx0r5o2PsSR0pD+fvMxujxm5lr8w6/EkenO+C19Ba4huJc96rb/V8x6GDOYSfmPFZmN4b1/zE5Zn5lOHILCjoHZp8tnSlJkzl4Kf0DuitICfbpD2vMrfeoIslzuQ16npmbSC/jvFTSG6wvsynMF/z92795K+4nR8dXsRL0UZmDk31B/VT+gh50tcrPGf7MqHfCcx4nHICp/AS7sN9mP8pJ+XgTzR4+Lsh9m+QTYGnjB/Emb61qLWF64mB+wjkvkLNTa5nYr3+UiFOXkZsu9UmucSwU/hbSY+sVSdyeCsL9qHchePzf/aCOv+jRWAq/QvO/w8BVKBLOujESyxMtBcMCDNC9QVjqNFhZGEJXq/9C4N6SqmFpLFGjxNbrLeEbeGLAUB6u8t62yjeW78W8XsHZvHjLBqaE4ROodOvZWbBRl/egjUZdRPnDZbOoJO4SLZguwC1c5BcQgtvKvJeEoSRJXHOkYtqKpIHEgEDrQHXwNmVEiMLjP12z2LGiX6fjmgiNTChOCHlFccx+THA1a6EyVZXRIwzgccFiM4sf31TvlWSQLHkiUdqLPtnNfVzBscXFkNnJwCKfHVlhbn28i98WuVtFh7oU0qNin64XWtfb84EOiciebShkbRUaaev/U0IBhJCSx2gk3EvZFrKGMgOybLycwoTq5RVwHPQH9sIxrjzbcda2hoQSTakfwCXE+KGwNMVZADQQv8s0HCBz1Xn7mpP+dWzhNNXAtS4JmRDC+FUcDHUudUukfQDo/Ql5KM2ZQBd2YlufmIMXSQvHX3o29On49qVtV/lPuDFPuN2mx+3Dl5OxqVAA/IamUDFv8DQRIJu4rHKgI4okjUQN0DpwG9JOrlnvLZbwCEsO0FO2rb2q0y1jwU/sK1AE1DAEvTRB2bsgs0OYGp3PbQIR5t3YsyxAKy1hUHa0rjvwI+VsAYBBvQ6kcJtGMzFIa/6v7gGaKuthTCiIDPg2Sav0q18HAshqVfH2mZf2wZocqLakFRWElT9wL4Tk1PSJ2N25irutxLJK5Xf3oU1VqG6hDLrpauvkFjgA4zYyTwtyGVZn4OXTHJxQ3Fgktqjv0xakp8Vlmhgi14Lk+cqz6RLPqmVnkqn2iq4wUddvqlr4N+ge20r+0ETncKEwgm8p88wYCPIvGZB51W8kb5s0mH/AdhvE3FOxsAVh5vTQ8NfeFhpkt1CLIaWlBl8+1tmLzM8E7fo55taJuKVlwGalFfWGztI5ic2udwMVw/yXgrwoFVa0DDVc8p6GFrK2nYwC4JSosCDsaCnPRNAaKzgoRH5r3hn5hBEaFUALEoH7z3FMQNX+kuXcgNi/C+llBCeMcPF5ESM0geUgf51ZIPBOBP0K9DC4MgXzx03lbrGpseW4nOOxc71qTf+zshhxgZ9Nrk/sLBp8OGzsKeJDWfxwofwS0GPfWWOK6BNqYGJ3vjmBUa1ESvUvfYgPJM8T9MuwFDekBcMphs+C43qtkcOKQNA8kbeJeR9IObq09qtz46dgWMsnEgE9bPgZaL79PQYbqYYy6kKN5p3r/a+JzndYqPGI08IlZ80bFmUGs9cAIjfcV67UrldcvGrHMQztBoVepW/MrTuW+EUeCbAfXtmtHyU+quorY/GArlBy0jxWuGXLmmffkXohC0uyNA68SunNX5O2DQODDBx19qI8eiA8Rtg7fRlNre28kGMac32kT7tmwwTF4LTjoQtjImk9MSp9Qndys8bTS4a1J2yPWMrtqHW1Je2mwXcwvlWOoiD8Asd/XF2xzuXOh4nigJuN7B6aNd+KuP7zs0M4jdj5HvmCohf3oB03Fq6kK+Gz9S+huODl/6tHowfykvZU42bFXiv4KVEwRfRI3FR3qgMdd0nLQXy5oxT0g6TCXtAhi4CXBhrfwNyta5Cd0H/0hSvL3Eqy1W2NWut83lhhuoZU4Fng7I8sWg4o2vx2c8FkbLyf00yVtrPIp8uahwvb2+fgnDM/18RtgsjFzfK//Q8JV8TfNtfmGspiADh+oBZKfccaz/yAKvpkBfHiduNvIw/LDKley3Zha4lZdZqi9QRvA4Un+WhlBrOj9qqfiZM7UL5VGS5xXYdh6jI937Rkz7sbzk+3t+G/iqN6mdAFx7IqQf5RYHhS7jCeNPNmRivXdiW5ZVl5131WNtqR/ZXTzMxZcLenY+TPmQhTGOu+rG80K68hFdf9apNCsM68VsuactLyF/2g88O/Nr5BTw2l1Jo/19pEJ/ynunjIcMztvLI5uwEL46R1wm/fXRTGb8FRCiHvuBL5KLKSBsXhvaiLxpDtDfr/U1IN32cW9UN4QqQs2IN5ZIp+quGAAAQAElEQVQ4LsRybqTlAjNYS2TeXrizdDAS9AGf8nBj+cjG9ZFYMkGT4+Q5/b01esZqh8wzytYKDwKl2/uZmDfn/BNRa1s3FIjVHhQknchZmBOy12bAHMWBf0WjjwXanEdr68MYW2sXzkXW224RjuNhmhxtDttaxT5p1Aa6riTsGVzKkursU4RNP/mq6DLodUn8yI5O0r01vjf5Jd6gP+mlW7Q2kCvvwznQsbUvMWzGqD2xIhkBANfGWOnmifxLapgbwduVkn1X3NDKM24L/eRp+Kw+cEZ+ylD+klZgew1f0KktnOHJYh+rbdcm9LH0bduJS2d8XN7tJxVvfQmq3r6KjxbgastWrlKLV1nBF5XCFs5MP3HVBu3Iriv0pvhsTDDOVmQrjc7dHvIrO213Ro7ylYXcbtU/eIAPMv+iSmjhDhGGNlXBITyLdRJsbiAs7U8ZnLDT9Avk1pUCa/Zc1nk26WV+7VsEcMW5wl3pp2o9aGKsvPksLfJoP5+V3Tz/Jf4CLPFrB9kOLt7Rdfb6e1HqfzMpvClEh+zTaAp6hCQ0dIEqzUr9ddxnYKk1Ovo5jipCIz0IXvbxmcEkxTU0PI1QM9VRNb6ulHAStNTCPcX+wvqlMLZUqlcaEiaWU9IQl9zx/8xp3E8//ZzfX5446baP+DS8wlifARAGeuv7BszWwmDzrRBkB3jJMQEuiLzAxAIvRJ6013ReAoLJFR5GsJlz1/SBBYc7qSbE0r0j+TSw+eOVJisDuJIGpNOVElV5dSu/BskevB11oo0OCYGebqBYA6mJfoNmiXijqSslk9kNybtlAIdwCvXC93nDpskWWjYsFqxP+PL0WkCgWKLVCqyaeqKJTZQ5SldCWfhcSgkXQZ50eLLt5J5BjEC7kBCou4Y+OhBI39tEocNLsyX7M2EbbGYCmHVdiXxdQHJGrgU8u+1IIJk5NeGEh4XLy2u9bZ7m2c9B6k0egzEuXgAhOyS10zqxugiCvuxbarjZNpAkNeQkLHEmTfQxqLopAsd0X4kSjxOAiydPvt6SJsfaz/EG6g8fPjKxbkOZe6rmj0HKt8G6Itct8vekTbzakrbyhdNlryZP4vAqLUkD/Liwd5Gm/rQlT1ZGJkdhKGuIxCTnXIS9YJ+YauiL6kWccvCCrJXdjKylebM7QGNFPvNaqHfMbruPdx9u8vTaEwcTDOtnAvnD3WP8zCnWD5ysnXlOeYNcWifgX4ChndS+hEW+Tark3T7iNQlT5yf0aLt18uFiQ3iOC17pW/iuyb79qEK1JeQHs8Jc4JI3ldHQ4/iWWCAvdeMm8As0qZu3RZu4whfj0j7wP98aij5sMpl0gkDZ/XJisw11a530gSLowlvJAgwgynVBJo7PexDYr9WafScm05WPJf1J/lKn6BFmgLCkTZZCkgqNbkJt2ADLk2RsRrh3nGx62qvdD7Xho+sClhkZH5l4rqG+Wq1hDG2tRt9auPFUIFUYZ+z7Bdkrt2obsqv2p135pKyotz05oz/k8FgyHgy01VbzWb/29NXTTU9RjeHBS1zavz5pDFLn2lAFT98TWwZKaylT5apcXIz5qRiv6m7GX1OPJjTEFAQUII2hruP8hMeIXORhANbAIl/+7m/v2CyYohA/W21RKcJH6uBrYd2bvpWDerB9x3hPcCE/zpySPrGg0A/FueBTE/pTT13RoiClC2BXbA+YrYR0jMTVCt7gJS+eGJqseVLovbFD+fe1hnqVzx/+/d/yk4rGdOWlvf/0px/ipz/9MU/P9CljQtqyuClRgmmhRAGXsAb41za9pyn92QRRf727u83fEJBP1iLAnOLLl89xe/t1lVMpaTPr6d4+tHnlIL+n6RxX+0N8fP8hPMG/ZsEhLtgDzpx4XET5daUji7D7/I2dr+Fpqc8zcpvnl3ADUXgTizJ1tFCvzJWtvr/d7+Pm5n28f/+R8p6DkquQBudM4x2uRGybEo5+WlsvCejpFJ8/f4k///Dn/J0RD0hesG3hly4AX6JDRg29HA7b/K2GPfFNGx9qi9pq9hHY0Fp8eAduaDEW7eH76uo6au0xl4UuJT/t9OG7j7lIkQ/14m8L2SofdIoXF3DMU0+coHqSqn/oJ8kvRqyPTNCofp7w50dyhRMLCsfWvobzUh1q+pp1Hp6ISxgT8UXerLeciW9exb3d7nMB1ddqFTTnBfsc4aF6RpWfIPBTNX5CYKVn7ePfGSGfsfEJ2sSnHSkTY4J99QUXQceHx5jOp4Rv21Bb6HubzTa04UbMGpBlV2vK1vmgoAP1+PHjh3iHnkdinv67R9bWD68xSDqc8/TV+jpefRvvxOsnj78yV0qL9iyd0mZfn/0UiJ/k8FPQPl+wM/ta7Cd8i/nBE/bq6f3XL+SJbJ6Yr10y1pWo+IQwS6nhtbJIlldEZKhlrlXjJfynILQ5F0rO4Uc2HbSJu6/3ucnqJ1Um9PQL/uIQfGchZs/44Jy/ZzRDa/DSNjfY6wldHLGNibHScHNzFQ05Lcyx0m9uKUzH6Wsn9CaN9lXeXtXDmYXq1y+36H4COhEMJhxHAEGPU/i/+H2+/RIP9/eh7G7v7sNPeStz+3WlRKvIgasArJuRk3rx3k3ZJ20dW5YO7Wd6a4cn+9nfnMqrzwgO2xBacC3Jlz46wF/Q6CI3+0Kr9jwgD0sHHeK8UO/oF2RjfiHe0/FsFbS2GMmBWx1klpz8L5QlZa7WtH19wLjsQZbyE6b4knZ80TnIdYMysJ+x26v12mci6qAUmZR8cIN2Rp6njOVuBNpXmMK2zOjNK+wlz7XUnJv1dUFor9qkNvSMbZ7Rv3Og+tN+J55lW1/367DO8x4CKbMCrIXYom1YtAPlVuKNulDdyKbGbruPm/fvwt/W+vTdJ/zxJjzkcv6CMOxyxianOCkHbEoetKXNdpuHUG7M+hte1kuvccn2Spws0FHRUV8bsg/kMYX5ijFa+5I2/X5krkV04bzg72AJQ5sdiBvS/PR4DOV9NpZSno4nfG4OZbZBtxblpYwq+CIK9n0KfVCazM9foF1bE6d9fZZmdfCLVBgJIcpqQQnSI61//vOPiV+6qMZ2ljhi35M6oOLE1U+Lilt5Ol/0rYXP0s8A3jOyXL7JUrqc/7U97+0LqPVTWMAzrsv/YcfcRywdKcbGA/pS1+ZQ+pry/EIMVD/q2WJwl8czPGsr5k3Cdi45oDdlu5BD+Uk0S1dKqM8Dh1j6irkiImQIOWip2EnDmiJ/OsFPrH3+6Udi1ZT6V8Z+YueUcwBSA1bi5YBe+zTepzx5eCQW6lPGU+lMuTNEXn/xh18xR9cYhyFa69ExEgQmmom/v1YJpNzW27/N3650xAYU09dMTPrWWGxYamjIrXEleG+2YwwE68qEnwovjLH81XPFYXVkDSVL+UXVjhmA09cWXakwS6MGgzHpuGmV1BrN7Cuc2rUo9iW7xcYDjDwXDKnmfY4BRvCyrSv8Lf3aRp1vaghYCwszyxxv/ytPDstJbIo5FyQTfWaGrLvOgOKeoUx4JkXPfoyNwKmBQzl0wBudKjzb0WBkMRCdcZgzp08XJgafnTDksSs50u5xETcLIMcboOXZ5pRvZ7/slniyz1DDRaOl+eki9YQ+NgRck646tHABpsN3hfEwOEP7mSBr8T54JSx0UCk8rsHsAt/0F/cA3C0Bqm8NBuEfHpJ+dFD6EokHni/ojcEhnCytpt1Ij8n9/uqKZP+GhPoqDOoN3TvBCd8+PvfQrMycePyopQl1vL5mE2KUXuClgm9dBLVXHOtVAh1vMJfG5BN64R65lVc7AyC0qgsDqXKwYA00rG91YzA7kVAZZA162UcdMZY3AX8O7cCJ4nR6CYBHGzav/NdorUaHL2Rf/oirYIny3GpNehLba9s6gSF0jDh5LDUqMPraYrB/JxfKf0lbWemZSVIXRiQkxL8weVLQs/S/TLQB3w7ypB36qH6cFLa7LfLbhs8FuSYUrtLZlV/wWW+dfd6Kdf4vYH7VzOIzTMFhZIEYaNOO8B8aC7IoBZ4okaChk00f9WRJ/UKo8Bs8aw9Dw4bpv0IIRFzCNifhhv1I0wuJobwKQx47+6OnE/5mGxKIivzsr531rUXAm/Lzo+05Lu2qIotKUxIHJY5UH8H4gs02ypilNfrBT/6/vvREK8DkXWEUe5OeE5OmCz8XKOKCeGBH6k5fMbl0A8CNAcfrpxXaWt/AV4lpRRGmnZ1JGi7gUU/620A/YaRNwdvIc8/VGAsFjFtyAtcPEjdsmFRsMj6gc2LE8Na/QDelwk+tDbttyKHlVZpo+gZPXzAZcVFivXrs/EMpIoZGUKUNpj0TI6yWrtrDEziTbpIXaddX7W8fS8LwDwUVhTaTMkHXAzLvqFeIpaB5imO0hd12zybCNkb4ss36UioiX/u9doVR3jwkX1xdfJyQ7ZHT2m8bCujvgv/QHBWZKD9tRPyH/RY8+3BzxA1fF3Dq7pkk3mRP+cyM1w7BlH5bh5VvN/neaLPdxM1F/puOpMV6WZR+4a4FSNDRI7uKDKRdH3YzxuTSJO3h4ZhJ8Qm5KlPUAAj8Cz78mmrqjHvhq5JJv2NOkgbr1IG06SMVPC/AOeNXbmCAHZFji/iUtHIX0rHdbpD3kHgc63NlYRALMg8KApTWCjzbK8+tNcZsmQP26UfyJC/KGCRhf4aCsiD7FsrXTXTHqwP5UE+Tm0vQ57i0I/x3gb6Vb3FXYJWMv10J4FFkkjLT70LR/2wopb4myPsYtyO89SHNlqG2UG/hi7HCdyPXhU0pnGozJ5kH5KYfiwb9PenBBhyi/pI//ijnEiVhOzZ4pY9Au3KWrvlVR+K5MEafpxvvgi0HpYQyG5CjsSx4KRfzFeF32kmpok2fVV90CWUrXRO2PkMzjVRply39vK+NPg5bbSbH8OeMHbiIPue4ObRR4ViSdmic4fWCPGdo155skz8XMs7RM318lt4KngKNCww6Xvvn9hdbwDiFI94J3BafAbHGM/KjBVzyfHz70W0au4J8hMv9DH/KwnKBJukRjuWE3Xg1ftmuacDmt7cxchy3yAQ7qMjRFvRe0JsCcsyE3eWGDHRU7F3epHE+zemDZ3KGM30gBRmXqMCxT/ByfOKGroXxxsVSwAMO3qFsjHcbaPB+ShmwIJYnBGU8sr0hR31D2MIRv3ym74NnwD4am3PiVWdufphP3bIR/LZQO6FT86z0J/JYx18kOuC2FOafSuEq/RRxxRLhho861VqClzhgFOqwHcafofltzlv7ZafogdkJxyuFN8NWXMLwmZ5i90IbEqeyZ8xA/Fd2xjJq8VNjzzY2LHgPLGyvbm7iho3rNg75tVzjsHRoZ+pYW/NZP5mxV2HZJn3S6mLdTQhjqT6T7eoIfhwvfc5fxqeuWAP3tOm3lgv3Em0/+9Tawk+/XLGxvB33OZ/arn9Ih3pVZ4kHxftsLE9dID/7Km/59ir8M/qSTnNOda4cbOvBZVwdmNsH9J40Um0YJAAAEABJREFUQGPBrlqrbAIhJzZhm4dmzI8VecpBFvqJS/zajm0DMIQnbStNp9zYsJ/tIzIfE05n1ZrjcfcKijveAF/xN9aIY/p3RYet9aF/OT7C+DnHCb7c1BPXA5tBbr4oG+2/1hL6yIzOrNM/h1bDtaD0ufl2Rl62+QxmQhuaVR8U7shFwMH87Iayscx+FnVvPDydnnMD7Pyqb2W7LH8J5djqiuuNN+OxtLzg39qNcehEnncBl7RWaastvJe/hXosJdb6KnlUl2x37VT6Dr+JXG+egXnGz/VDfVZbWccH/aEDWoRlnbRVnntK8DIX4EK/FrWv4PAp0A1XaVi4gqnjIi+OV5Yd8rVYRxOym9O/3QzVF8xrLGfiwwyfM/T5HwWpq4U1smOE5fWNrg1z6PBqi9K4the6lPDZ/HbQFrEHn1dik8D4+2uVxn+4HFSeSFXWW9HJNCYn8TztYZPB7yQOXgkonmo27kup6Sz5CRuMr/YtMukdMFqeS1/SYRPuqwV22INwN0xSXg2awUunfGHR+sLk+ItTlygdOIDV41wa7oSzGNRNWA/bqziwubBh0lR88jIzHnBRsGwDSCmdj69lwdAXFlZMrAYPyoJhX7jqSE4A7g7PGj11+E0MOIp4K/AMlP6WjSd6z5weV9qGBq84I7fgWAiYp3jydIXTwfMzyTkBSKdxIj6zAaNzufBDDNn/QvAxsJ/Bp8w3GWDhGYBJOR0L9z04Oop9BmRRKcrApHSDTjZs1GRx0qENAQRDuRR4njOJOrHD7sTv/7imrLq+Rj/UEGZJ/pCN8iVw9MAY2STY7EiIaJO+EwsHAwKEx9BallIqQWxmMy3CkwpPLaTDT0D5eyEfPnyMX3//fXxH+fDdd+GniWwboHe32cfhsP5mRgnpXJDfSzySUN/dP0LzggoKyafXJRPgvlauLfxfQkboG3d77sfk02CcwZSJxSCdp1FuaEGw/HFBFvCIjWhj6tygS6VNrwVc8J8BD51MlDPw7GdRburT3wG5/fI1HtHzTCKvHSff2230rSUsPy1hQjKDb8RGP3DybdLix4EH+LCTtuwElEEfOG+0VOShzUl3sSPlAhxhfSvoyqRS/AttLz5ztX1Ku5pjOb9wgj6xy38KhBniVu47PxlUetAtuesvDH2o1hbSqk+NbRsddCCR6KF3gC/tvSslT+rPyGWmAAQ/aVEri6ZS8a8lJxNpN2ntGdtjwyjJruCbM2FWjvqRtoXII2XIJLJDhiP2UYEH27y1jgINLZOKATrsqy7O8Oz4F/iWP+X9gO2cSMZ97luLHXaiLQqzQN8LceYt8bC/fh28hDebcDDBpT4AoG9sdmNo137UXljiT90wpryWrrzZ7xlZP3K6+khycUQWnMhqg8xz4lFfL9iU9un/uLKgc+NLVwr81fQhk1vlfEEoJqfGpTr0sdvs4GWfsrW+Z8zGeNHXkA435bTRCfgz+rdE8lCiEa+l3Y2/OnDyw4JKZRRG9ozffIshYyh3dQf6kN43eF4vwGNI2kVeQQxrJBxL2oSx7Yz85PEF3mxTVy6mEx50KefgBfmYRA1lXHoACTBLhLG7Umeb85Fo5cVwXmuNcbsh9u/D/xVG3cqb9fITvKQ/n0sN5bQW4NIm3zNxf5rO+XWKTASnI/EGXYHIscbcZ+pMgoRzOIjrKq7f3cS7j+/RxSg5jH8M44CycZz0Nua2EZvRTli543Mt/E0A4Zi4anNndFRbjQovxgBpqq3ZHZuZeVRy0Fvs06L2LWXioYX/k56n+H4Cwd+uOTFfKVt65/gFX1D38/wSC/ey7GLFecZPd7x9EuDMOHXQWMy2it/iS/Jyf39LHJ5SE7VVYMzrc6lxvd2H//21scwNuC1x7erqJmNGBcZaep6HaCzK1ucWrbZcDBgjS1czpmv/D8yP2qzcFgjtWwv9/5rF3YHinKeskg82mORT+5E/5ebV8oI8fUZw6EVoFDrbV79LHNjeRLxysSHMgENzkPTt/T4/+dNITgt82vZW9AfrR+LIjvmm1pI68tMkfiXlyAmoOpAO8XlSCys5XJ60ixE/XX21kZ1HOJdqB/q2tHjF9BiTI3I4D6F+lKEwrPReeowNjhPGC7zbblkEAt8O9Nn+0mWstb/jNiTpyTM2Lf85BDtRRvqavDrG02/5Mkafnk75uzcuRKU98xli7IQ8pcEFlrmTqDfYhLhdMAjbeKNfSL96PGNnZ8b6bDzSX5TbBf14RYE0/YXiG44AKm1nfPYFXqfpgpqXUFLylzzQdYYHbUDaJ/pafBbmWv6S4+iabywkn8EQxqgdNrCD9qGO0UUlptmtgKeg74Uy4wczoq2xxzadHyv9hD2xCXTCn942iIJRPTZv6UpJlvTBF2iUl3UTkl7YUsVvGnY/UOpQRcrieAIXBZlYYWxwQ3R/tcePtlEYd0IW+pD/O5K8NGzM3/DYbfe0V+hd4uH4GPf3d+H/qHd8emJR/BfqZ+aQKXEIYwKOMltUVinRN7iCFu1Am5UumA5f6rVAb30rr77ieOGkDICnTCxdKZH6pz8iCQUhHof18GARpvXCcAydQvjqddxsfcw4O2K3H96/jwN60m6M+x/JL3//u3/Ad/fw+RCPr75YSo0NeYR0z9jCGZpesDu1idRBt4S58NfbL4y7zU9+XCJCvF6TjkLPUnNeNv622gCXlfTkjdA7LtKvfQ/IbIsODqxJPvgJwut9NOYCYekj4tNHGBL6WYX/Cf3e39/D35orSPcIDMeBPX3OT5l9/vlLfutB23GcehmZswfm9Q1Xdd836KvYD0Q539Z8btExj4rzr4t4fJ7YGMW9QvuzDL12M5O7PJPHHMnVmAfQofAPyFO89lvHzl5C2Vg/jttwThhazbo3/V2jrytk4sGJ8RPhh/mPuE+nc/i/Uj4+PqC7h7RN5SnvAk+bwGcKsjKH2WzH6OHxjNyMmdluR2j0gkq04vRrcxdt/49/+iFu77+Sn8xZL347ybfjhaNtpF2WX0WrLbQd+WnMB8KcsJ8T/v2IPz2yPtGvnpi7IC2UzQbed/ttbJgjBuxUH7FUaK0NeTTmQAu6VfbL5ZIyEMb94z28P8aRtYSHl9pLZYz+PtJffq1zc2ho0AYO7d91txtR5qoErLRNdVHB2ZUgn1lSf2dirXajfLoiLTWkoSAzr/IrrxUZmxcfj/f5O3kTsf1EUVeuZZ7g/fS2+U5Oq7wCPMJp0KVuzcOSZp6lo4Ijr7WF+cC42XDFJqHRseoAUUjaf/qCKP92MtDIVWgWtQIpKrZHgR3K0gFVWBbafNvXRF1DH2rLRHfAYXruHVvobB/7Wuxr4EvnFqGVlGJJPIUEtoTw7JcwCs8YrfdYLT0ZzXMmMNdXLMzeRWOSqK3SbEn3TkefX16Y6M6hk+gEJikm9E/sNmvMuZGDE2voljNO/kLR2UAbwtQxnHgMprXW6KrUrsnHUFto+D2dS8GxKCAG55SBbCE6dKVkwII4mpAGC0xZl0eTsdPrppDOL97ayS840IEbRn5SgCeGl1AmQAiDn7Q6qZyZ3HTuC3ANEDPPtp3ZrDG4CVN8s+22UQx4tsXrqysrTvkbmUxGAswO2Q4EH7uIw484X+DHPqVjkgGoMvWHmJWrAdJky8DqmCzwYN3MQmRmsZXFwE09wuC9kJDMKSs3Y5TldrtLPiEpE5FxaCQ8YziZoHkC2hwmoRNw1PQMP+rXJN/2oVXk3Vj01ZUEaF5lsGBbkW0uMCw9+utKoR+Fd601htbCAGZp7RUGvK7wwVAiEycXSqfzGRL+Ene3t/H5x5+ws1MGXb8qYWA3mM7QWcAxANeJ2kTBZ0sAS32uMnq1GWQjvTNX9ahcXVQ7mUmDbRCcb7qAD/lhsy/wKcwKDw1cBl4EHP6WguMdwCErVUuc2dE/kQw+HZ+Q5ZEk48RCf8qFnv1MHrQDF721rTJ4g12BjzHa7VvRlu3XtxqlFkwgBRa1tZRnZYzjYZcxtNGDG9kHVEldOfmssqlhnMAiI190l2f5U1br0MIYeuBvjkMrgSJI2OlBf++5w66WVT5sdugjCzJax9Odt12F7eZXtiPQC34yY1OWM5PfwkQnodIvLq+lB7cFXjuK+DJuALzWDsiBXS9px/KuHp+ekDN6moB5IpFIu6CnbX703E8SOMkqI21eHxzwRcdHoRZixV37PmA0deWzsjIB0AdegA8LkfpH5jkWHLbLjz4mvy4+ZjpKg+XlPKdNnLGLM/EobS5hzYxekg9hbkkA+9pklxg0xbfTInhzDCAhteBnNUrKha7Iz40H+07wLj5pQFTZV/p7+q680B8g9pGf0/OET1HwoQv16sh6EyJ/bNKEUN0ITx4hFrnPubmor2yYizbEMO1Q+iu021d/a6XG2Ib0daQbE4moPAQv8WeMRAbTqy1I/51fgaBk/EFWynQyttFHfDO2owz9sWAXZQ93j/H5559J9Kb0A2m90Eca5HfHQs04MzHeUiQk/yzpp8KU1izYsHOBi9wLskgY0FprhYdt/rjmBv00bGYgAd2TdH/69Cl/cFq9DfTDhGLtP4Y+W0pl3D62+73qSJzFBBi/VW7CachMWsPB4g28rZS0MftYBvoPyNn7AwvjG07l3RTab/dpO9KaMkWPLoLV1cRiLOXHVX9wM+pMO0SENL7prNWaMfsKmB8/fcfCe5e4R3D2tUXJfxDlG/q0EfEZ62jCxoJLwSZLwvVJWmSnAltfOEODPJrsZx1w9EXl7Tzhxu8186FjrZ+kMyJ1qmz3+12MLACUqYvHCX0uxJpCH+1OGAP0lmIsRbdIWx3SDH2F4t1fF/pAwy99HBfMfescgZdAiuMK8i3kJPgbOgkRwph0aFcrTivjW/++tXAuHWpDrjXrwUZIYSDd+lbXDTjk/e7mfbho065qrSuddFNWPg/CogytRs32mnDcMFLH1tW+EqvZREQh6kX79BNC2otwrEMcwIZOeAA8sBryZKEA7FJqCKcrJb9CRUds1rYxdQrJoQ7NjVp74wcJIT/hN/SyxQ6vrg6Mw3awU+UTxT4z5gZG3vZ1QSV8aUo/Rc90owoaymuBT+1E33Whf0BOm+02EjdAlSWXlG2DfvWgbVTue8YCTJLBy6UrKes9/jfQbpu2SUtU+jpGGD7rL9Jlu3mfPmN8mLE1i/0P+y0yQdbwHl0IzqHA6sO5/Or6OpSDvrmWKzZOpL3Rp9K/5FVYfWvwIPfKacHWa9Kqvbfawpf0GOdbqwnHtreSPMNDQW+8FYlDAMYFefOXuhW+99r6W5H8LNiMdqR9VGDV2qBx5c/DvTPxeUk/KzHQNrZNrGUbxn4Xw2KYibnKy/lH/Qgr6UTu++0eu9gn/QM8Ox91EHSBAOea3LB3fst4P4O/hP4j/IE4W8pKj5uiSc8rb24Ca5fSf4FGFa4s1KmxS70OzE/arUO0qT30uNYAfX7F7MSGwFMuuo/kMmt+pswtL8CUPuebF+cG6HWeMGg2I9UAABAASURBVE+UZjdoncPOHFQ/ketpMxPymrBpuqLbGtpmxq7tNpSJcJ3/vR/HTfIavKRbmcyM5TGk3b4TeYx5rrnNjIw7hJ2+RSflYZFG+3ZllZPyKFFih1++f/8hbm5YvyHHRt7kRoq21deGuBb8fd180sak2VxMWMb4N15mGzAQUAM1Mh56KL7dolc2na6uruPq+kB9x4bqegiqrG/w2/fv32Ev4GL8idxE+UmDOioY7QBdxu5a33yjwftIaVHgJwJOSuBz/AGGtHkI55Xh9ClR4WVDzBHOgL6Fe8KW7u5u86uYj7n588Qm5F18/vIl1Hfwsq8bnYM2CbDkmY0cmuClrDEVnOrVuVO56hMzh2/iB3lA3nqp0AkPPUX8tpsLnoWH/KwX1wGZgYoxNX1iREfqOng5hgswCxd0wzjlJTxtSDrP2BeN0Q8tXD9ssKsB3pWftDCYZmjxoeMKskLpuo76v7/L31YEC5P3hUBDiCRpN3hJjwqyrMqjxmjFJSO591CtAbnLP7AbbXCsta1OQRt2ks7sEOGYEKh/Dodz4rYei+NdcJa6llKjsMDq02C5d0Ap/qVfxNBqaKy7wyF2TOyb3S5a74RFX/oFrwsB8szkeGYRoaGfCITuwHtad3S3+f6JXdcHdt6fOQk4swCY4J1CIGPeAU+JAZi73RiDSTVG3XDGmjQVHLCEgXygLmkFr/QGrwuBUudAklFbjRxHe8DBmyMpB+/PbNTo9BYDnDKy2GZwNdABEnoYjUzUiwHeDSOLGzM+TyziXOg7Ifj9T8fO0HFZFZDq8tlJwQTVzaILvKIcwUfpSjhhGqhMFA6H62ibHTqKMIgnfcAaWotKQJE3vyPqpy08KTQInVk8ikPaFxTsxOTC6cmJ7OGRzYbHXDS+0M82v2PsvePEIex3BOYMwshZW9oQhHa7PTpv4WsyeHJiotwMes9MzvJ6JolHvMh6zODj2ILMk5ZXPktZdWEyZEm9gMd+8u/GhwmqbSZ4mwxeBbRwC+/Csq8y/Hp7nycKEb/KTwD86Ycf8oRmIggembTd/DkxQWoHjqmDuAfspgbOEQFtXZQU/wx9L9BvkJ/Fg97EoUyUXwZ5JqgZmw5ewuPCe8Fm51wYmAwCNDfLlJmylN5nNjgNzAXeNQJxKK/bu/vIBS2nGcL3U2G26dJdKch7S9J4SL8CUbzJJ6+0W5eFe5MY5a1N9zxnPX+G2uKtXpqFTXW+fe5rjYE+VZvqW5RaEo8dkDjTG3+RxwX5yN8F/uXJdvkZGNfXRjJTrEKWc15t88Yxnshqmyf8zB9ytc62WmuAjTFIRXnjP294XuYTMj1lwqAerKcXwwqqKyHtWboSwgleJ/QjbQ2aSlnpGbi3aAePnKpMbDKc2Ag9cU27gAaT0q9sIFr8qD6gkP0Yh90hk6S+IRfgIYnErcy4sVu8Xc/Yzhm7m+GDroxvlDFpkybbtKOUAb5nP4v1Z+g+Yad+OjA3xtkcdwFnm31gNvpWw8ncBY/6FKa2aX9pfsTGJvBLozbQhhp935LGM7Q9HU/xiE9M9NHWHZ+NaKBX56XCSs0q9XNmTNokMTvtF/ocJz1nkhZlfs2CXNk6yPghvcJ1QXAE1wu24obr8Bq7vTZkKXzhONZYt91vQrtzbpjQjTBeoFP8E9fZOQT8TyRqn3/+kQ2dH+Pr1y/ffF09LssFW/1LeC/u/GSO/b98jj/98U/5aTDnRywHf9ULluhrje1hm4uqiVPYCVwd8ihFjoK5eMnNy7P4aZu4SveCL6Qt0rHWFiMxSj4Oh6vw9E09jRyIKJ9/+MPv49e/+TV+fBUr/oiB/gcWGgOyUK/+FtDhwAYQfibvlXqT8+1uG6Oy4/ktqU/82JhO03c1TzuNl+pD2Y6MEZ6/KXbz7iZ24HEsoPGliY25KecSY438TuhZ+Z6Q75Hi4uVt7jUWW5yT/LTnxw/v47fyQlI/wsOG5HIkQXcu0t8s0u+cIJ3SWFKe2FXKqmDHr76EDEtE6kCczpc84jM15EU42rVwdrs98nsXV+/e0WWJB+ceaOUhRmhQztcfbuIAr0MDF+o9oy/t1T7OIdvdPuMgZFgFaQv2suhaoXy6AqWvZe3AX4SmrrmEMVealFnGaCo7eOuxob61pNnNC6A4MPnSFtRlV6h9Lepc/x1YiFTGKrPCCIjxbxbtxLHvPn4Xn379fXi9xrb0H/XRFeDhs8Jpm8Z8sw1tYEAXA7RI5wMbn+q1kQ9Ko3iSF3xydzjENbLc7saw3jjib7LV3hhQMO0l1O8BeTq2B5f0KidhdqW8bkqNAYBVlsijbzWafNEuIwu4Sqmhb1xjM/6visav3XZMPUeU9Su52DPDGQJf9FcWynjCNifaaECeJWpVzmtRp7vDPg4sXm8+fgh9b/iGGzjArrXGBv/562Jdn/Q572MoETn2hlimDOEe/5iTp4YslYM8KdOJOK3+01eIb+az2qdtXgf6a6uAJG5MXhAPtIBPOC62/W0m5eCnZj5++hjv393ENbilsa/yVqODbn1OfSjzC8JRHupbnjf4uLSJl6bEYUyxzTiSBZjqb4CmJIQ/cusYI6XWr5ypfn1nK3yvvIsTQ8hYKd92qnUM8ww4Ym6eWSifwp8JeGJel/9SKpvDV3FgA3qH7SjPCi8QSFxeYsJnT/ilNLRaQ3rl3f+R6ho5GLeUw1+PMW94QNZ3xPIn5rgz46VFvjbYr/1L1Y7meKZd3czEFuVlvLa/xTrpqMhjxE6Ulzak/4hPnvb7bUiHbeIQ3zqPHDN2SvdbMQ+cmQ+cp+2nXZiniPeMnTh32eb1SN798PWWdc5jJH3JwxLi3Ri/8A19pG8NecMHcuprQ47ELOr0UcsFZQvP60B98DqdnuM+11K36ASbQ4099mafJ/LKLMjv/OpHZ2iWPuEp/1//9jfx6+8/4aP7jKXb7SaUS0U/xgtlZ99WG7axJH3yKK/ahTJwzl1tqYQy7hir7rVD5ww/ifU9scw1hXIKuolDH/j03cfE6/gTuYby1Vd6YMBeGL922LvPpVT6jrHbbyl76NRf0Bz8gjjna+l9Qb7SGLwcNzTiEnFgt9uH+qYa2z3mZs/9/R0bP0+5LvJr5D9//sKa9BFwBdwtcgwx1Pgv7RO6lUb5tLgWVKcWbVX9WOxTgn/QVqA76YCnWlvAPvEBf4BOx83Ya4VG5WUcs48yuH53FR58KKsCjISZMNjkhwnlLp89ddfXN1G5ml86f1fwbDjI3+0OYQ5hW8Qa8zARxC1tXXRdDxsFaH9/K4G/oSRUCMG/71Ek990vpKTCcH4d8sLVAC6x1s8Yjwt9jUNjtM17vDUdwnvrs6D2fOaaO5UsRBYmaQ3DCUdneys5+ZTKHKDRcAFv9sWgd4eb2OyuYiKo3N89xM8svJ8eHqIrJQwqh3cfo/VjeKrv5ogOUWgb2UjYE+yu2DDKXWGue7+nS9AZxyFGEphGcDbY9LVgrnDJRpjB5vx0CjcapF9jHjBwrz6/kCic2WTyZFOpOd7TgdZaeC9P8uMkNRMAk99aY6BIlzDARHUJ+w2Mc5L1GvlS0nmTNInDcVmoySuwKptDpauRpdToqZOGDUF+A+8bk2ZKe+VRDk2Wn9GDO/gmYi6QnfDu777Gw8PXOD3cEdjdNV9CWNJkgpjUQJYT8g74BtkDkyjk0MTkAn556Xt2/dG3i3A/RmgQ0zbsZ1Cjc07OqwxKCNvgLU/K68Tk7g+iOZlJo5+UUJ/2F9Yzi0GvBsYsb8/wJD/aJ9YTBXoK8gheJh/CtvCI3O0BMxeu2jO39rEtxzkW+8mOVDr5akf/9X/7p/jDf/mH+PT999l0i8y+/Pw5N4NOLPCV7367DxcJ6sITmTv6/MziMf9LXCZIedEmFvxAngAPrWrYu7X45HgTg1WH23jTaeoSfdbaSGpJbLFhv29dWwUO/gMI+cR90h4kVDxridyM0lZNmIRNdxKZU/hjvy5yv37BBpBlRITy1AfUg8mOchf2BeATdi1/9jnjl8KfqdeW/GSL9cIeoGtoLWl1okbkTEYzNjYl/IwLnmYxiwjDMdpClzrAltCN+GyzvLWrp6CP/DXgj9p5HcN6+52wCxd0T2xEnPFXYW7QjbarLO1HZyb1MbKO8dJZsRltwU3H/DrQ6THyEwDPxzyhy3oShxm7abWGeHcsMByHNUlO+Ed86mhLrNkzMTbijTidRE85EZ/pR89SSAaOyP9L/PADGwdsnPppoELrE6d4X75+jp9//glSS+RkTf/1xGnGrVxQFvTcYiRpGXdjmKD2tYUv5XDBzpy0xVuo7GKNrxfoz3p0tuCvNH17O862MzL0k34mKp8//xwPLIRPJIu2V3g3wVL26WfoyU9P2CagVmuY+FJNMvuSiegDiaFfR7r9ykYkp2G3FL/WJo4ZewpexpcBm1ZHB5L6NxvVB0229J8nZOTc1BOz7aNvjsQ7n52PXtgwfqaPX8c1liOolF9tNVJf9N1y2jmit9Z65FezvUQQ82r22WAPG9q3+32eFOsz6XvUC2NEr6X8CsktJKliXaLVyoLkEC68gtePP/wI71MkLHCK308K6UvaxXa75dB4wR/Woo5mfGnSPkj85PXMVV2AKCr89uCwaF/Osbb7w65uaDg/ok4WuXOckIGHBMbL5L+vaZ7KUBqcJ1PmJeB3iyFG2rew9BuqV77hV1zqXT+44KsT8cE+LrDUuQcLWaBd/du/Qqt2kVfmKWWwv9rHVc7HV4mz1pZyV5fSKb3Cc046Mb+ewaM8lMsbXGF7nwUZy6/tF26sw7x92wLbS14HZLbF98VnP+3wc/5A8H0m5omD8cpdmT9gO5+//BT//m//HtqncKXRE1TntRN0GfuUn20dwqrgeCtumkiE+hH2M7zYb4DfoTViYcPOGvpcFznqd6U0sKWF2HhKvC/ELWH2yrKABCOQfmEVEPS1RnNDBjvSb9SL+GA8Kv31zVobMg424k4ZZ4zlyrcAs2e8xXxOu5ien4l1z9gBV/xcfasTZaIfmTvIk/gx3LQnBJz+s5OGYY070njGn930cy7/yhz5mRjm11qeiAHC0+eVrb6gHPVvx1lSHuhDvUpXPoPI6/k1Jjnee2mp8LjFTo0F0uHGhdKa2OA/ywfFTT8J7krJvBHxZR6izMSRcgNHoT2dgav3b4UmdDOvsiH39DDLNmOg8aCUit7muOOQ5efPt/HzT1+I6at9SXcHgIVY7HznsyUP7/B1Y7Gw9BHpPxy2aR/WMQz9FfxlpJBbwGfA3Ame9EHnbYuyJAEP479yuL65CQ/WBnIFeUt8+O4LNCgz7U3YWZQ1tqXdWLpSEqeyUVfC7QpIRcwAuiM7ZXHKDZkjB3L6bekdV3OsfM7YgPAYkiOXmFOGSYt00PDGo/3UQxZ0DBDiz0j1EtqQvikfz8cpnu4fU7Y+m/8797W+4TP38ec//xDKxtgzYpN74rfyGJCbPiLt4pA3c81bNkruKGdAyFOgAAAQAElEQVRwvslFTtMG6DwzT2r7HqboO1nY+Dki/xMleYQPCEVMC5dVsgN+rj69dqUQ4+ecC5RLIGv9ryvIKyVDDbjEX7Ajad6zqeVV+bhRsZYp10Dyrf2rG8ckev7YV3zGjNUntrHd76NBC83QNnuJyrM8vmB7wpAPx2rLPTHBTsr7kXz1/vaOjaQj9C/Y3xg3bIC22kHHJY4cHBlLlScsJdzaKrGnyhCHpVPqwoMm4TlHLB6cwKv41UfDPtVV+FJ0NDjXrvoq0EyD/aHLGJ5yYQ7ZbfexYX62b6XNeKRO337nUTtvtTIfr/wrafNUaVVm8ltrS54OO/pwb735nTp+69ejo9bXMKYkHp67UqLWEr4c47UrZY3rQwvXOcYu1zDGT3n3WZxbcsGPbCB/zxrCjdnW9/jEJcyt9GE/vY/wgLXmpcaWM/PAkU29Ne9ZYo9dGyeUkX21jbv723DTUlq0O3PFDTlh0kLlgh2nvPUD5LLgf+JzrpOvobVcG9hnfa7Q0ELbsQAiv8I9o4sLBXbRzULMQ8fkGq71ntkcPE/Pmde/yUXdtopNULRt4fy9/CKB1Yp+ef4PudMQuy6ilA5nLaGSsnSSY4kMZir6TZF0XmnTSb3DCN4u+DT+vzZkdbfe226xbsYAz0wIwhODv4Ex1MamCIbHtbMEO+sMsI+LHDdYgrpxt4u22WQQ0hH8gS+TWNvaZscm0CH6NqRBPhPIZxymrzVWR9jHgWB6IGgcCIYWnce2geAzVGhoDTnU8PWCY5iweTpscqKjSKtOUOkLozjsHE4K6dTIrK84C46V8AgAA/C6UtI5nOzktzI51td68ViQPMkIztG3pLW588s4+bKdxrx4LdRnIfAU8JWO0aWilpIJmAGp0McNFZMAA4cB3SKvXjvGpmxfA78JrcVFvnL1d4yeSX4NWksEMm1Rh5qBoSslyfJ5JLAcrt/F5nAw/oTf5xR30gVtweuCvp2o5F9rYHR06JIm9MREpFGUSNhDbcmHSeAZ/RnEnXCVv0nOBL3ruAXZTxTkj56EP2NT4rAYtC8sQthLsHvCFKU825721MlGobpkHycOjD3ySpV89BW5WuSZXgbPA0H395yu/+Z3v43vvv8YtfZxPp7j8ekhHp8fMyGqjFk3Vra0V+x1Iig/suN/H/dMpAZq6ZVuaVo0JuCD9ttfbiCwML5Fw17Um7p0Me29QX+g3iK+2qOjvkbpavjSfk/Yv/DlpStCf51I6aCOnHR3m20IE2SZmPi7Ine39+FE8vIqb2V2Isk5kvB4VQ/SbrFNeVt8Rqm8l9Bv/HSY7an3UqPWFm3gCi0dNEibY1IW4Frv53BxIT2l1LB0RdoxMWxFvhzHLRB409ZFoV9J+x/0ZeRSwRW8JmSQNEO/8Dtg+uPmo3y/+lmhn/Ibhhb6Xms1lFnaLnTpBy6sn9nwObMQXwtJGPfaRKX/QGmc9vToHnD5hjTg1Gi1sbm0pyBr4kN59T/jhjRlZ/5I5+3tbfg/QHi61zOO6jDGuaD4SpvP+rFXZet45eFz7WsMwyYGxtXWooJHPmyzz4KvXLS1JMxaZWrBAhWoilqr8++FOsfM+NYEr0cSwVvs93h8xvfWj2i3WqOBS9mJSxBn+ssbkF910tBQECvnmNggPVFMGh9ZBD6QxHt/xLa0K+ks9FaOJlsbZLpBVxWeECa2BQwW3urjiU29GZ5MVna7fbhgUjal1HAxKzx1NqXup+RJ2fdDjYGiH9l/ZFNuhAfl1RWwU+RpwwaUcmzYydtc4fPQauo0xzG2IoMEzh+GIo8xdX3txjh1X758zhjQhhbyo61lwo1tid9Ct+RNe1IGa5lTzil/ZYo+7NfBn3wob5/t60aEvLrYPiMfk2xt49vC93V8YcAFG7DNOdKEzfHKUH6FeYYu9fF4fMINS0ifsrLN/tLueOe+E7K1/wxtCwvtieKC1nZQhbpQPj0yqghHGRxSV/rDPhPvVvE3bBUQccLOzuAX3pk54Am7OIHDwwrtfYUJF52xbEFmWJwD4Uk+stCpgAvk2W4dzWHMG9CptGibwr2/f2Jh85SxT5rta9F2xO3/rvTjj39ikcPpLHC1N/tlDIAuaX3BBmkCXY0BO7L0tfFcoqNBeNKuD13oW+FXG2g9PopNOJfSDV2/zofJ0pw0qYeZOdQx8kQT09SSfDnGYn0PPm2r9IUF10wfCo0duAZoMjagzHBho53I2yItfY1KH0sgJDeF/OrIGbk7955I6s/oQVuR/jPxVHrkCSqSDq+O1SYbG1G1NjBTg15c6E7o0/ng7vZLfP35Z+bBW2R+TP5O6Fsevc7M2W/2v94DGd4vwJloM59TjtqdtDjGMr3adt9qDMTXkbxEO+vhCwiZf53QlUW/gE1EgQ0VCgKVlzM0qltQQXtBd3Xts9AnfF6L7dJwRi7mS8Y55T/kvDPmmBl6jGu3xGtjub9z4uJ3Qd4AT90IY36Z0Mec9K38BileRR8tnEs24zbtqcKH48Qzwt9u6ybQKFXYzEvK8p6F3+Pjfd7bt9YWI7HTT/MdDvvQxuaXhf4T9kHuBG438iCG7giBv74X+jj/Zg3y6Uohds1x5kDOOmmgiq4+LWsbstOezNHko9DKkoK/kV8XfqFdGYeCpzFliF6ts1htZ5rSntSzNjNha9YN2K/xQP3ZZrH9iE79DZ0z/VL+tSG/EuYwX9hoNO5XiF1ltg1lYSxHueCZ2cQ7peyNkffMbffIT1uSTvHaD61LGlW/8HpOfzhhvyfmtAmZXiJ1C2NKBeA5RlmpO23RKwrL/mfkof7pHtIXNjgiByeqKMRD55wDa5Xddg8plU2UCZzim8A3gxceZmjANxyeBaBdKdhQDeOdcPSJHbZUkaM0JRr+9J1cloSj3izZf2g5XromaD2xoH9kPeBV/xyQs3RV4MnrNJ2h7cxm0JSq7GvNeV9YCzXKVDiWM7Q6T7hRqO4hIzp4HYClLKRIcXQFHqhTdoV73uFrAHbKBZk4j4y7MeyTcaevdkl+jHHqacbOpEcZikPYzk9u+olf2K22jBvOc/qJQIwx6zxn3rAesKlD14Clq4JBJ1hHX9PmhOM4r3VoYV/lp48ZR9W5+Oxj25Z1hBuz/k9tHhRpo2g+tFnzZtc89revfjwgi5m4Ik1u+tmmXo0T8i/cCT84kpsdmbdtN+bbLgzbhY86oqS8pZu1Cfai3z4T75WT81L2VRHdyp/8iN9227SBxViG8hiOCSzo/pS+ZB7iBpxXbVz5l1Kw8xoVHiq4eQxf0uj170VL+RtIYVVAia4rqZwNmyhZCBZDG1BaH12p0ZWGQ49MRmNU++z2sWVSGUzMmfgKiUxhIazBVZJl6zcY+G57FRv6tnEfjX5+QqEAb2UXC9MSKNiRdpmTiUZjkNCIdJ40NFqduJ84Cfd0amg1g/mBzZxSK6dVx3jiNOZEOc/nMAnaMEnuOGn092x20NDXFsPQwh+03kC3RZreSk3jbIFXY9CRgfYpd7aPOakavC5Yez8Ah4k1ne+VJ2EzELw15L/R3pBhBWfAbyYWOIy0dtT1/QCaGr5KKdwXb+FSKDUGxr7/8DEO1zfRoLWWRp8aQwU38pV2i4HIgTlpI0Tpg8RwssxJnIelAyY06MSNYLlDb1vkIY01ea7otoU76DsTJ3gC1AoD4MUCjW6MqAP116q20GiJeLi7i4cvXzPoak8zAderfEmjOjqw8WbQts62MwsUJ3HvLU48mVCRVJlQRSIN7C5RwHsJA8eByfC77z7GjiSo0MkgenVzxe7+VWy3+1yodAQYYRoMTyQIa6I+ZXB6IUAqFxXseO2k9jW8RhdUG8iYxNAV4KMNLdwg0Za0uaDSAOxJm5sCtdb43W9/G//yL/89/vGf/jF+/7s/xK9//Zv48P59jNhA7WUkkq5rZDBCd2t9NGQ8omM3XoRRgAv2xP/CBHlm0nUCepNFKTX8faikMXihVzqnvaSuGJObBJxgff7p5/C/dfyZ09Z79PJIYiM8hJh0bKBhQO+On5lQPMEURt9ajNCkTLf7bS5g7SdtFrAyZEHPaxKiPySN0lIiailZ1HHeA89FJYNIOGfkf8qxbhLXoeYnVXaveGptycuZxOoF2fuVBici5Z8FefX0KcHCHnxn9Hhm4fBsf+4v1AWvt3ppUGfXxId32McW21DmKUfsoyuBbfGHt5PZhLyn8zG0y7fEpIOiDpi+6RaFfz36lo6+tajcy2eB7+xT0FFp0fRP5Gi9ZFXwDfbvaadNH9PXbJeu9+/fRaXPjN80+r19MmJoldN6Fkn4ygVaGm1bYtrTw338wOmmG0IuqqRdPepDxszn5yfGnTK5Ne6o97626BsFmvtSqYIb6JaGvy7yoe+8FZ9tb4zfYDd7/M+Tv6v9IX1uR4zfwOuAn9iPoJHf3ZeuE5tlLnq0vQv2qS2M4yYaGyajBV5WW9vHdr8HHlfgNfD0DRqRSSBzN6Y9oZLPQl3iQR4rbf4NnpacO7Tj9jpWecqHPS7+gd8RnMpfuGdOwU227KM+OmRj3BS+eu6UE/bmUGOG/WzX/y3TdARMSZ85bPfx7t0NG8LfhT98P7DJ4DgX21632w2XEhOLLv1be9rB82G/pT6Sdm8g0UsM8GCsW+33hti2jYYP2G5CfcFWFnx3XiZ86pQFchnXoiKjQCLGJ+fPnueG7i0XDFKaFq7abgXPBlqviU3Sk742tIRj/9a6EGcS5Z8SoR5hHLc2Ka7QtsZd5aZc7r7chhuVD/f3kgHdNeNOrZVnNATupB27fsHvqGT+KZSauN7mBeGp89vbr8QzY9rPJJkzfYwBbCaiP21enuz7VtSduIwftQdnRFyIKfaTPuny2pUS72/exz/8/g/x/affxDti9jU62aHLPVdtUzjKYYvd1tYC5MhXOiv0tixDbfDXYmSe3u32cdhd5b1fXXvzNWnxfoGOGV9Q/upGXSDIjEXWKQtxaOeICcoDfIXrEsriwXwEuQrjjd8ZW/D01k9b6mvaao/OB+xFeqSr9S26WoEDBlTgjXIyB7CPZbPDxpyzuhpvtBkbxd63Gi1Li8pV2xGGNNvHeeoFOrzO6FX9Wj9j79KkTuf5kjzM8C/tFXosrQq7AX+kbGG/CpqrmNEdgsgx1MrriTnda4FHN223xAvhENG+jTEOHlmwfvETtxxmuDEyMV+s9K7+5oaFRfrOzCEzuqnA3BGDDvil164UfHOCbuIptiod+q/w7U94Wm2i1dST47uVbDyQJmgGBHRxz036Li3Kvm8Fv52Bf8IElhyvL5ayMFcS96HX2Ff6gn2N+Nk2RngFElDXd2uNuHnIetuMERV5ytPxmbz16RTHh2Nk/HxeF7LS/vREvsyCzw10+65yWaBlzg0b+YSoMB74CYIBPF1BT32N1adWJlFN8qBOLEcWnvqWOFz0ugjXJoQvzNUO5ghkUJDHWnjkOftgQ+o226mmCz4/rV+5Re/2CSprgxbiiy+xvAAAEABJREFUlvxXno/w8sc//TH+9d//Lf71f/5bbkYoi4IsNPfE+6pj6ZE+P+F4hy85R80wUgsw8RlzsoFr31pUxmfhXlwb5jp9xa/H+B8QfLj5GB8+forv8vfJruAiQjj6kvPMBn/ygNZNUBft2tuEHcEasUN82H3qNEKakj8bKcWCPZorpZ9ilxmXiE0j96vsStrF4YoYTF1tFXnN4Y+D35H3ubAXp4TV1ojrY5ZWG9CDdZPzxxpTR3jbMw9UeFb3wtdO5bu1IbbEh9p6QGGfzD3ysWPM+48f4ub9h7giJ8ixCfnVb5G5Mc+qK2B/+Pge/A0ap/CT8Ld399gcdomSUCOw0Ty6ELewSudICo3qckBWI3TsdvuoQ6X/AqkMpksP3epnQObarTAK8mu1hmPNndUFXZHPMZ6xGW3HfKO1KuKsV1dFxy78zcL44qglbT0/DY5vae/WmjuM0CTuvjXMk87woL0b3/UH7VN6zBHeMec4rzsf2AcU6d8fyQM/YUff//pTfrLH+KLffiWGPeDDxp0G/A0yGLB9cZ/Jf/Uzc39t9ruPH+PTx+/j5uo6zG3+/NOP8T/+x/+IP5Iv6vOQFcqwgz/z7JdX/QjXemmU5h8/f4mvn2/zk6ILG8IllE9BV8iAMdIWSH/CDqRRG9PH9C3jvnaMZugR/8ur5NNf/82Kv/9BAqtUuPmPfYt2ictlwbhRGb7kAu0CEdyGmwdYNHMOToAjRddzz5g6RN+24WZH6Qd6dxTqS093Cu2Vk2hLY8No4L4fdtHXMWo/cm1RcbrSV/qXLADIt8H4/2HvPbgjSZLETBsPD48USIjS1WJmdvfdu9/JP3jkHndkT8vSEkBBZSYCOfd9FkB3DXnk3b133CXfDioNEeHCtJu7mweyfOsnnQgmPIDhor/lpmaD05XSx8CibJmBoKWjOXE4YYqkwqsbcIPwbD6PKlRo1RYFqAR4YWBDVj+DvrfewFICvydQjQSYAD+yBVAmHPatBJp+aOihpU6SR9qUWzodeun63hJZQsYaLgSdIG4opVOWldKiwhMmCHVfiu1m0Qb0i766qBEF2qGeqGstmvzTxwG7u2EhwcjewfDuGl65T4L+ol+hv4GvA29Pn4G+fWvhfUH/HfyaHBqgNxDQB+SSx+xHnwAKoHyeIAU/BblqGYyp2IRgejs5a7PN7cLc+wru+XIV2mFAzwUxDHojNjRQ+ByU8UHP+N/t4rDVGgNQCeA9146ruBbLWRwc7MeMa201A+eS4LtcLUg0qrMalfb2C37kwWAlLQhYAqhOdQlAvCvT1Qrb/0076Eq/9jVKEYJxMpIQPOe6payw8TuKL776Mh4+fMTm7174t/XyNMCH9gmE0+5zeDZxNSOAZxBvjTEA3LWzYYKc/ALJXQeS2zp5FGzxS2kQnEcWPuvk7ZOn2iyALzdXLF6vEWkXTnbauUK3QNP+4hG8V28DE4u8zWnT8JWSMkMlP3Jiy+lKkQ8JXRQ2MRWfqlHpJ40GDu/RNm126Ev7AvhnoX0PD/pEG1rqkUFGmzEhxwG9uqLOgU68FRr2LCnPZFe9MrI829IH9FGwaetbNHzOseLCurUJh3UT0I/2IIsb/NHJ1ElT37QsKYGnwmve0zavlgGD/DOWhtqil0/aqYfUc19pzQdmOutoz1N4ybHlDQXq2sVbQ1cWyedSP8Gf5dE/vXARPbJo7EpkrHHhdel3CrFB0K8nABkf45+LganfmsPdkTFaouLHQoHIzwC/wU9X0MNdOe1KQWKeb+A99UB9T7k8zokPByzkTBYsF5xCo9859muVPjHZ5cYFAguTEdjB947nHZsrha+0q8g62WTG+J3GrWND3D3+N6DPAg8R4IM/Y46blBs2B+o5y+WNOnES8WAT/7oZ82qss2qk/Y03yAIq75i+8DXo+6Dfu2nNNlV7FfwAf6K9PNbkA+Epsr22h0DsiFF3MYzaGMDXhhqOmdVqL1aLvTBeJH5kl3ZjzBfwuogb2RS7wa7p0y3k3zYdOr6Tp3BfwTkjFgv6yTCrjC+4gKg2F9cGH9Dm6gZEUfqSbbqIjAe2k24Pvq4UfCHwiV22cawPtTJGWhhP5/OGHxdYAGhfG3W1JXvKm7jA29Onp57bqFzn+EGlXaHAdlsTf8wH3kMyxyYYUR02IjlwJ796FKigp1bNC4+THWV2xM5rcF3mqeYVjUr0DZ4CtrDDBqAJ8uB/EgOUtyuVFnJU0AN0aScueRKftim08ftX/C4IF+aeJrvRSltir77WjJmt1pjh9yYbBuWkn31hJpRLeoWybI8+fO5K1oQ/8sdjWC5YFgQ79em4dq2TPgi71g+Mgb61ULf6QcMOFQR8yK9uM8aLQ3q2VxYX4G40TP7o/xnn+4ZegFKxQaVLgSr2z9/wR7l8lzpEGWrUWtP+AR+OHXXr+CBi03cHDiRGvo56CvjsaGotA4SkhcU34LbvyFhMUO+A8pbyq9SBdBwPgvcTlGi1Jg8FRMoEKrtN88GdEilUZ8FPrS3UldDUV6uJ377GC/Xh4Yf+OJJ8oktk7OVGdMZR/4zP6wiP9usKPs+Yc95Qhzgj8+eYOtdvpjkH/7xtLx6ZRANwNulCW/psIgd0UeUL2Qq6s0XSCnDQ2fErfXF0pYRjPvixzDdu3IyhjiwfWsOeldodPj3C2i4qeGf46pLN/5zrDN8p4JFXE52nn05InnyKUxId6oPO2df6SzbAJunl5wZerBOM18YWyxI/a2d9yucAt2Xpm9zzsUvysmPSVoeC/U24CT4r9wQ0hxbehywlQVzBT7azDoELurK8NuRFmerD/srWKjZqLdLm3JdSQ5/4dHIanz6exglXN6Ol9CEdUDNudim3yUkTLbYX53q9Sf8qMfleBV/QK/iRlvNNAb/XjrrSV8YIUBtxn/mL/YdxQ9APUUSOE/EMtPGKOBSP0NkCY/oJ6EMZe+UEv/rSPl7Vg/6A2PRDam7EYfuGfbW3UGpNHHNsP1suohG/xavOfYNEWBM7lRMUIe+OmVLZL1GgLztO3Hf0lM2JcUvmrtJV9j40AFmRP+jM8K3FYh7GQKOIPmNfeViiA9cCyp/jq6B1GaY/3N/KW3KszkiSU50HgiZg5FV5b2yVJO1BRz64Qmx9m5T50lJ90Hm1h58KdEUicIMAO/Y+oKBXhHVCV7RTTTvJV1b6Czr6hzLctenAl/SuSPSyFpSe+OQNI/DZpe1GeNGH7Jt14NNPkDjkr/Dsxzpj8TXrHvXs84DPLlcH4Rphrh7QLYhDMdpQwz2MydYVB5buHyr10jG2j/Ak3r62cL3sfkK6I2sc7TvZorDP2guTk/qE8935p7Pw7WPHxpq1wg1C6s/GqJG+grJ24K2AMnuoaj/jw5b1C13gET3DgPfKIkRQBg5jiDxQbXcvtKcWweSRuyy7+0UxPdGUHx/uKj67/nu8RR3/2mJ3aajNZhenp2fx+vWb+O677+OHZz/Gq1ev4+PpcVxcbQgGLhqCk4FdnF1dkbn1O2LO8nnDwLu6vomtgLNvBQcYVx3fZ24RrEbBwRqTiYPggIzx6vA+g+EgLCv9EKXvQ0c0sE8TMBt6JuMZkM5ZShhddcLNeJ3OVocep1/GAdnT1cFBLIXlMgaTTtASpwMhHZYJAdYYyLuEqaxmgBgIcEObhTz2fQsTPA6i1eHhlOF/8kUsDg6jZ8NTCCylDLSZRyVoFspuuhpXJD4S2PQ4cK6vr2OzmfhcsWlakbiY095l0/riKvUXcUufZNoWXW7WIzKSgGKEnp2e58nNBac4WwMhzO/IhgmsP5AhjB+A8owkq7axhrb6KbVGUY7a0GmNKCUnwGlRt0va/nmbm6sAZyktlLn2s2jDgiByDziMOYEqF0LhYA9ojpxOQSvlugnpNPTm4sMFXZQSBgOz0mactzAK20k/63jewKMAymjgNyCa1DEAzpezcEN8hN4P/CKy1X4ssf8MHQ/I1MX0M9SG3WcxDC0sv4Ou1nBDmjiP9uKIk5GcnAi+8mhgnYNvaFVXQnfIs1mHgZ2dkSxGBUcGLhTpKfoFiZQtGX83WgWmrW+1RuCBbnDH7YaJapO4fHvkmk2O8gkURuumtjfIPmOiVjav6g4U4CnRtxYDvmG5fjdf7EVjYtcm6s8No18SvsNHdjkZ4EVMEA35lcfJf0n7xS3MXCgg5x5jYW9vHtbVocJ9wPYOtn5ZiFhYOjyxK97Ckv4x5lskNAwXBPoIRgxtvQdv9+89iDzJ2MNHsL91BdtX7YIcq9leeDIyKFfCLPR96yGAvqGBT18DyuZEd42++cSWxMExp7aXZ+uwXpnTNnCn7vvaogG11KShrRfodYa8vt3msxsmF3qXZ+ec9JyzsR+xd0lfcaIOfmA3bBfcpI7R67W+Cf0dQatiY+k05CvQss01NrRN1lN2cHBIDNsHD2MW5jf4knQ9RbLNDXRuKLdfjglOcjwxcfGjzBgjal9z8ncMaMeCXS3fMGGffPoYnz4dxzkJHxNB+uBqbxGe9BwwRhbYYkbsEpZsxO3not+Nj4s/Y5x2CX5gA9Vje+4ROe/H3RbV4ksUDNjJBaCnU167mMY8De2RkDphLLbSqK3RR41C/GA/wzUoi+jBle1SfwWWdsSNbbjonmTGz7JNi4LspTg+JlryOPkBfXjQN9T70KAFf25UI1Hu4FvUXndTbENfW/XPIm2DLXP80Xa+t4gOXq4R5Ip6k2Pa3LjmmJNrF1memo7YvdQW8/leNOT0vsCfY0A7NeMVsVx9W45S0reMdWecZl5xsu6fSPl6uTbfIQPSRg99acJCeOqujTwBPbuc/qxoQDZ92HYjiyr/jEt/2V6v2bxs6TZG7UuYqBkyERSx3a3j/PwU3a6RT06wLXOQ9Ka4gH4Li3l8Vl3oO7UW/HUvDoirLjb1t1pKdNl9x3y1jREd7Vj49ZTPiSNb9Hp8cgzf5/AyRoNX5a/IVAD7K+e43YVle+jnHqecxjmTYnSKi/NPcXZyEqeAvr9DxiiBXopGZEOwzXjj3EEB3OzyT/gS3/4qDg+PwpPmg/3DMEbuaLHBVlv4FE9j/Bf4svya8mvKfQX9Envk22iMa3kU34IxYzw0XtSKjvoeFGgAW5mQcoHvn4Rc2wfdOX4GcM/pt0BvfWu6e2ijC2LFBrmNWb5R4Knp2zfv4+O7j3GKP/hWjj4hL0gajq2Dvb0wdsmPvjKi3x0+29D1yjnvPjHl/n4s9xfE7RnzQovlwV74paZH+/uxt7fIMv2RoIYmxFxyDlku9+izF/PZXujX+tAVMfYKOTbIk+NJJVmL7fS1M9d5xkk2i8kP8xfVk7vaj4RefqEr15FxdS0errhHOKfoa44V51f1ZLl63CCXCSQDQ201FvB9eM+35B7Fk8ePwqSbm0YJqQvB+QZnxwUKfj2yphlJuE4Ma4dWW+h7wnIxS39TD6vVAr9eyDaxAB8e16DCH1uD7l74luURc9Zq/zD1lLiI6wdPSv8AABAASURBVNJeY0P9UdyWG1jUk36gjdfIcUkCco3cO5lDQP3e+w16MHaYbPFtC31bHSFAiLsit7zOsG3j3vL1eElC5iSOT97HmvG/IwaDElkKsTP42SH7lnXUmjFxGdpQ/yjUIFQe8LjpMp7Kt+PUt83u4oe6938pfc0a/u2bt/H+7btwQ2f7UqosEItHaIzoFkC9PeX6jnN2kmEMORbFtSOxY3w7J5nkesh611ErxsPQWsaDBbZQx0+fPE4fH1JWSIHH9vq7b9YYDxp6N+4sma8dg+Lo8cVaC7hq2FdfWjFOnBO97i0WsU9cOcJ+B67pWGP0KC11wq8GH/t7q9g/XMU9YkVrA8T/GoV/NaZ/O3i5OEefl2vizY6aErM2jz3kWC4W05hkLJ+TLDv9dB6by22ude13Q19NP15tw3F+6nfXHZ/kd4NqH7+q4JqYU9DjDXFE33EtoP5SfuRTpgV0FvBe1Q/tXI+vt5fY9FN8Oj+Jy/U5Pr+FFN5Fvb51enYSx6cfp7dTppr8XWoJ8dShEv8LZWOs8fvzywsSlhtcZfL/GTQjGE/MDbtgDQ/efJMQXWyR17oCf7W16MGFuWNknbll7IMEe7RYMXYPiD1L7Fxpi3KTzytiwhmx44xk4obxAZnoW42GbZVXaOB1XF3QxrdZTEZuGTdzcC3R/YA/OFauKcsYUCJj6xlzht/P5v+OJW7Xge6D3LdIc5P6Rm6EMnnmW/naZYTvLmoU+DQuLTmUqUODNdqyIJOGPM2wg/5hMCdfzTy+S7+4Bu+GmGAsXBMTz1l7fWKe9fun5LHgb/NFSz8Pfk5PT+L0+CP7YmyETuVLHQYUe3jQt47274Xja+C5dB01Eb7RX3kGBXPdyEH6epp7sdOAzvyiamPkwRHzAb5vf8eLewL71b5FrROUQhIUH9UX1/ioaw/rZosl/r3CTwbG+w6/2DKPX2K7URPCohqoKftGmYERPLX24TidNcdFoS1Kxm/I82OqEs752lQIfiq+aJybG+dIRMqnMSL3JshCEz7g4Lcf+wne/x0mDaDl6eZf8zc2ZX12HRcXF3FC4Hv7/kP4pyPvPx6TOfzEIuY8kxBnLKSOGejHBL53707iw4dPBKXz+MDzhw8n8Z7rW/q8J/v+kSz8x5Oz+Hh2Rl/hIi5IHG1YWGwJOOkGjiIg6eNwIzce0jA+ER+npK4yOCrO09c5C8WetU6fzscv4tIOsDVts90sA1XPvVDbFAAcGLbH04MombghRV99+rbvMETt51GHeRg0SmnRM7iG+SLmSxZUJG5Wfs/NbBm1DVFoH32Njjal57kO0UGXzuBnIxiVK8EGQQ1GPIAHXAsGIjQiSi605aN0NRoJFwNVod80LfUwV8KE0Ki+wLMbcQ/EdXN0jb4mGDNQi0ecQinIhOxuVIbWQl7LLW+gSbltx2wx3bt5KzWK0PUR0XPfR0Uu9dHgt0cfpSvUhWsjaI65yDKQWljQRQVsU/oSFXoTzUL7HXSuI39AYXkHX32r4b228lrQYfJAIJkTQDJwDC3qMLUr9BUHKghWLfAYmKD+TKvcNZiUkXVzJpYlC3Y3TQ1cQg9vIMDnR5IL2wy8kxxqJ6KCR1lqjx65t27HZkV9qzPpVMobMtAipiz/lonjDtdIcN2iownsLz0TQy4qXWgNTI7apvUtvA7w2QR02JWCeQCEFT9OL1l0uLu9jugeuysnsKP0BpAvdT8QgGeLReztL2P/8CAXvisWUtbZJkA9kQA7N3ygNH3E5Z3teiomXVHCCQu/0XmJVlv42u9iuRfL+V40ZKm1ZV0pFf0B6Hpg89zqLNtX5BTUv23EpV5cHDnuEQMVlYC1qGmfEiMTkRPSlsl4y8JiS2LUPrayTU87wfsB+gnYxKv8a03xb+jrGOxKgTegggFCOxbd2nXEtl5RMPU1tE/wIy0XfqiWp9sPSMW5hadrwInyb+t34cnS1I+RDM2uJLEsX7OYcDPqW0agiga/8k8L5C4J8rFjIYRCmLBHNghXt0ndv05+hTzKV9Fx6SI65HHj6MRrWaDF0f4gFf+gXw01/FHOG5TtVT6lUQsyw4dtC7joFl1X0p7i4i462iinNtkRexjUoEMCcF2zWLlm8+riTMA54SBiAd0Z0NIHKmViliJAPz6MQTwO30pd3165qAJI7HJR4kKGVmGMcFzKD8Q5lNjRf6QttSDjd94bH8XHAyxnKbfwWgpyGJPttwv5dpEmV51y40MNfk0IOS5LQWf0UQegZ5xzR5n6kg/9zLFQ4hYn/rDBNi789RGIymYUcHS1hnYeuPYAXbJ6TN/b+Ze12Tb5hmsf0kbYcQOY+I1O+iWGVqMN6BOebbPeXtFjTDr2l7b+Lh/GG9ugcUlmG2N1Dw/qU94mWvCAkDeAdLyM0mUhbZk4BPFOfk+so1Hfl8SrL0lX+gN6dMHrRsHTYpjDliPyYgOISVOdW04hddgIXPalGh4DXTWu6J+CWmsYz4Q5C3Z9vCslAspiTHzQ7IHS2Ud7BGNlZPO8jg1xZMRn5VTb5ZxAfDQWdeJAxi2HMVfri9xom6hRFgjAQ8l5RH1V+NDu2jLKL3TUyRbbe2rqBseN0Pn5OQvtNYnsW/r4RSZNkLMEP50WkXtjBM8oAy14o1hcqaNhwcYpn/eUFq/8yjKeacWETBfK5W+y6S+8qVPEyzhiQnpLImgDr1v4ke+0KWsyN/cmTtNfbkAMjQp04JXTET/dsrE0gaBfCOmXyENr9BRR4dW5uvYlXAegWswLh7QpNKrgk8eBWONV6Io1u+ion3TcwDPZvmQdFfQXl/0bfe0/MMd51R7Scg6mZX6USbmD/uqvVcYe/fomXujxyRhDa3lwzHuttUXfaAMxdaNPC4kLMdAyNfwGL13TYupG+Fk/zCmju0lo1FaikaidkZwf2Cz23HfoKNuuN7Hl0GjcXhPDbib7YCjpZrxT5iSCV1CuTJar9xtsoW4gQQvqaWuSTT47CvlQDleUW4YR4LugDmuECP1EuWds7rzWQjwB8tpP97dIQp/QN/SZLYeum1vfyfqO39DxUkqJAV23YRZ3drFs0m0lbrUYsFtTx11JnujNB+WCQ7mmcbeLUgo4SvRDjTntK3or4O9bjQYMA7bqa9z96BuVduraOafCR80+XSA4zSa5IZO6Tr1QWmsL+wzEfe9pnPWX51ckzC5IyqwZw9uMJcYQkwQb7KEONszljnlttiO+JE5EKeD12cSISQkPAtQhxSGPA3z2rd3ORWPsiLOJA49SRkHelQElQXubseSSRIs2kM6IIFieHvzmfgsOx+OWedj7ETvhASEOoa8t58sNY9/+N/C7RQ5hwoXkpYIvst2WhGcmfEnYmARB9fBe2cOwnsOGXepWScOOUW6f5d34WGDctQDqoK5mDK1twj9C946mtpn6goeP5dfw5riThzU6vlyz/snxsiUZB1Dmn9Kp29QrRCa6JOXpq20cKwnIa2LujIN047pvWupjO9q5zuvRi30hzTDZpe3V35Z+8pBtGW8jG1P1pk6zLb+U0XhHx5CfS/iS32yHTbIvdFSq/ul8Iy3XJ9vNBlnWYdwqqNFEkHXiH9HPBv1DIuwz4JuOAe9LQYfIK/+QoEmZxlVr0bfGc4B3ZAlGcidK+vYea/+9/UOSQKzVaePYBwWqr6E/NnWA/ewszhGela1VbA2oJ8udO5KuAoG7lAqOEsYMx7Rz/dDAiUB80r9p4Cf82dFPPNL2OZA7pl/5+Pdf/wba2LECvmY2dDGs4wk3OiALBRcFH0nmvH37Nl6+fhvPX76O18Lrd/H27Yd4+fJNfPfDs/juux+B7+Mvf/k+vvvLj/EDzz/88FP89Px5PH/2Ml68eB2vXr0F3sebN+/o+44TiQ9TkslkE0mjYxJGp9A6I2HkINrihHzQSMGRunDRKjixGKh1uoID3rB0cFCPNB4Nggxcg5yDzIFYgn8494CT9zhnX3XaHry6W+FKfemjo36CisP2E9C21iFm82XUfggXGmVo0TPBdXWWfRy0XSnU12icJCyXK4LkMpaZKDKZ1LPAZY2G19f5PAYSSh3JrAJNiIf9e2gP9J3P6MuGegD3VNdH6xmEd5M07SIqCYsIF/f5lgGbL+W0faV+Bv7ZchGr5UGsVqsYlsvokaP0PXos0KtRee5p2xNYKvIUnuVDHLgDE/41mehNXg1ulpeiXmp4n4OYX/rKBl8xYMtDnhgwAdnWZNkddODXJhvsY/8V2Xiz2kdHD8Lv1nHxMrKo2LKR0YY7bCm+KWAQlJHxmnqDvTQTKJtoj8GOPZRPm29YzAqeEOi/qD0aOpijl4GFmHIjBMnIyzghYekpjyd8yl86dNMjY1dsgt5aDNi6meAgcHaFcqArhboaA3JVfCs6wjZjaIfsI3xugGv0knx6hdetwP3WOtopXwHPwGTqW2Grg72YQwcDxca2TAC+jeBY0NbBj+25EEaxP5OSOrlic+MX4a5JzuZCA/nhMubIep8T+Mecsj758otYoHM3ADv6BQ36vkXD9oL2T7zQVcdIE63WWNLn4OAwal+ZGHeKGZXy9CeuXSmym+WODSc5wfuuWFcYKzV6+juJ9LdlXMKOuBDuhYX40DpqQ6f4ZGvwdgvBj/q821jlpEwZIoCiRqnc8VGfFFNWcvLzlFJbKG+hvsKveHPC7tAfsnpSoo9cXZzHNfqmWWgLZZ7Dh4r2NFcbbLHbHY3kmzjjCaynvu8/fIwzfGlLmXEo24EsaapjxlpXCrKOLPrXqcsoNZaLPU70H6QdRnxCGvJ9dvEpzuDJspAJBBPXYjakfLZLfZx9Ijn/iU3ueWiTtCXGVScVmp6UPnn8JI7uHeEPC7BE6sbxtUEe3zyRV9+2OyBJqr0l5yn2CSebXu00pC1m8L8Ly1wYrjnl8o2HLUk5E1qXPKvvkTFuecDHioXHio22iYAJFqENCnXSXaPzlIPNctoBXzYWKHNBf7hF0nQc3TB25GWCXcqRvoA/a+OdjFtJxx7Qp7tW8WMWhdjl+OSYODxGY7w1kssFn7zTY45//MPv7Xnw8FEcPXwcA/FbHh0zymMb6UnGcmOv5OazRepenlstGRNsA7GotcWA7vrW8r72LYwlxueD1WEcHAKcqDpWxaUuPnx4jz3Xk56QAwWAGulwOlQS2lbejamoEX+IBH7ntdDohrZneXL6IT58fB/i7UpNH1gt98K5M2PH5TmHM5/yy8X1O+OHC1L90nnBGOaJ5yX2qciwv38QFT1tsduHjx/whRPIFvx5jFPobfCp4Me2w3zGXeDv2+nUGvstiUm+EfQEHTsHVPQlr/qNcho71IX0F/iN98aeHpryrLz6h7w6drXDUFuOoxyvNgBKqUnbBbg2Fhr8i9PElPpXDyVK+CbYe3Tud4e8efU6PrxX/5dhrJVf+Vwwn+bYQrkjp+IbTle1sTypjwI9fXSN/67ZBKSfYAfLK/zRDXfYpZ421J9+OgnfFNtzi3UqAAAQAElEQVSyobNOnvSLYajoa81J8kl8hKcT4oqbSOdNdXtBTPD7bByD0tGu8q//Syv11ZX0H0/HTziV3rKOKxKJkjyIx77CJbxcXK6xzzo3mbhNlL6E48O5SB9Qvr6V8Jp4kEu9j4w7x7o+4sGGZThqzgV9rbRvcWc7fRbyqGyHDrZh/DiFN98EkEc3T9bngQJzzopYNMf+fWvYoYZjWfs51pbYYrZkTTRQ1xXcZsc6ZUuSb516OyVuqWPYxN9nCQN4aAhd2nDAefzxY2SCLv21hHa+73c/MRbbwPoKTjfYUl0pXyk1ZotZHqgs9vZux2YwZ7D2iIi+NcpuZc77FvOFMIsV7eerWcwYD+rwmuSQ48e5o9YuFnvzqPVXsHdDop9DUsbk+mpN4nukvEQFn+uWUkroz45HdX8ArwfEjzljCnZJVFwylh3P5+jYvi0OOfx5xPz/BfP/ky+exoMHDxkri9A/HS/3Hz4I1wf+2XriiYic/1nL9K1m7Kq1hno4YwOtfVvt4WOXb73oY4IbcZMEjrP0J/x0u1mDLVL/S3SwXO2lDlrfslw6jmO/10Tc+rRxRr2I55p5xDbq37Fl2SXJCL+YfEud5Tf44OR3ga4qsb5mLLa9bfVn+Xec204c1tXa0Oss5Rtu9YujIdeIHXapvzX8X15doNerTL54YGNfQX0rhH4h/lpq5LW2XGPvqNTG+tg5cdE1gjrSflRNH5i7AVyzyhuEY8F64P696a3q1d4+PrRIvFHssqMJkMS5IvuWeW3NGD6//BQfjj8mmHwWX5v16bOzxSIcP/RgjK+R5TLtCeksl++QAEzbT9+4OFvH8clJvCfGf2R/dv7pLPvIhe1LV+mCVonfrdXw7ZQHTx7lWsb1UxsaOtyC4yNj7jz5LqWmvleLvfD7QPfgq9aa49Y4tkGWHev+EmWKgehN2cbdX7FrC8eKNjhnfAiX20tojMmXc7Hxyj2F9AfmeH3HNcUnxvvz58/i//zP/xwvXr6A3jb7bJiP1H2qs6hgAKVsiQnSEUb8DEGT/mIxJ4GyDPnvW83xaZJGP3dOEkXlV0Wmhk91XDfgusBntf0V8UQ+fRP0wu9LJf4Zq4zv6n2gjzLYN2DKt0aN91e3f3Ugr/qe9Cw/Y+2nfB4MNfYoM+LLbI6t4UFb99B3Dl4u9+Lg4DCO7t+LA4H7g4P9EJzblsba5SJjmGNAqPDSWP/OsZF4brDLBv6VRZl2POsLaAy7lDA+uX8ZWAtpP+VR/+rH8Wo8U6/61ojfWo+7iQJRf76bnv+d/1an/yYq0HC1tpi1BZPEMgaSFX0/i1o6BjATA0YfBey1i19FFCfKiL8yaG6YMEwgbdh8ujC7uGBRcXHBhAScXsTJiXAWDsaTk09xwqD0f0V4//Y9ySDhbbwhyfSG53cswN69I5ix+PH1eOHj8Wl8zCTRMUHlGLzn4dtIZ2dcz07jhAFlfb61RMA6pu2H97Q9Bk6PWRhMbU5Oz2h7FmeXFyz84JHBJa+nJJ0+0tY/d5PWGc9nF7Q7u2SDdRbHBMIP4H1H0usYvCe0laYw9TuN05MzFtpXBJcNgemaYHsdVyQ0Lsheb1mEmQC4utgk3WtOfjTyMDTCHcFkF6ljLlHrkHCX1DJ4uxAbGOR34LObiTswALiAnDOQBzYucxNWbHJ6goALBwd1KU5SfQwM7p5kk2/21GHgeRbZH/x9G8LNRSl9BBN9dFxLpTvQ99G3lm1dLFR4r7WFG3ucQXFuoUQH3R7/0YcG2onPjQWukm0KuOowRB16urKwocIAN03qNClCTbrc/fxRPxTmM13ymr88sTRz5UNXwgmqFPD6HCU6gMKwTIDopG+QGIx8HgigPUGvQ17paC95EkUPrtq3UN5BHbDoUt9OdFle4LUroClRaole+QEngzpQVyiP6eeG4D5CV1mdhKRfrAdCsBn1IOOx5JsBtlEEX9QambgMwl4t75Isv6Br14S+RC6+0X0PHwW8Xideaoj7xvc4vaPOtgm091oGeO4B6qQ7+eI29MW58qOrgXq652nRNZsidheghY8OoEL5nBi5RQ5oWlxKLpBMEBXurVMGvJ++EZ6CqLMentXznEW3k3lvW4yyY/LwTwl8lC/hDo/0fp5cOKaz7Y7Ftrht39USpZeiQA2Tu5Ovk5S6tNQ2yuEEKh8u7GDeIvyFUniwnTRrq9FqiwqvLuykTyPJyRZQUibdUhlvsKnd4UKUUQt3ndgmKF2lz3Rve9yEdiXxz/C3BcmfJROyNKUf/DgRQ4U7foN/RG4nXtHmKWgPzq6L3c0NMWmknSwxLmg70ZCjLLZiupEvwBrbyLf6QXrqS/KT9GlTSg3lD35sZ3t5sr2K6Bkz+ozIIUmrHfPLLBZ7C3QHb7Bt27QVfg1K4lGL+Xw2AXL3raAHsIHAtsonJC2VBFb5EbgNpPMS+lKDvv7TWovW+r/xvUKrgk90AoTt31GmDXecno7jJtx4y1vKBn8TTRox3+14lnxFx63WmNcWxsUZi7Cf4wJ1E/PyP5K0vwX6qs/SlZBH4+9A/1pq5I/KR5JK2aAOuBbq9CUXUc6xLsjUdUSJSqyu1b6FxNiOBfSWU2vnoDF2419DmUrwkwIylzOOXIx6IiqeaxbfxrqCHmhF3zW8btNnivjRn7xZ77M0hR3rgQ2bVa/S70pSoccOEBOA3SZdUUZ9+j06dz5w42/yZ4QfWkaPDG1gXA01etvQ1+T2hoTTlvGq/m3nVV9wzKnH2pAd0m4ardcmfa2hfbWfbRqbAnVZtAmG2/g2C0nXO9opGzTFJdi39CAVIe13ji14cGPnZtfiHrpDa/hWTVrZB7oz4tYeG7iVG1/GbF/b5Htlwndr3qiN8TO00F967kvhmf7ygtGig0jKQT/njDV6OGcDNMJHgEo9qFuv+tKcceN425Lc3rD5SB1xVX/XXH0GJS4JHea6BlR407b+ea8+kGsV/GGjj6J/7Vxu+Wq2TajggAGQqV/xOibta79r+suXk5d9h9YYGwuAtQY0LUOlrJXwMdqmDVBKV0riVX7uIoGyCgy1hfNXX29pM+frQ4K4aAw3t5/ClT78TnzWdbcyVPpXcXnNMqh4DyirY+wav96i4ztQxjtc8ua9Oldu72tf8N0WraFX6HZFBiJ/9L28sQjooaMvmow0Lqn7Ah+l/CpCoPENehe/4NjVFygOabcqjXpXFNq74LfW2fYau6Ea+CmZUPDPBf2TSeeOATtkW9o7RgZwyU/iKEZOuE3asBJF80X6HZtYE7wpL+1GxusWf8pNMlf5pBuxZmTduyZpchkenBin5Cfr8Ul9JAEeHfcm1U3Wfa7nHcbM9iD06iGIf0alwBV+5eyu3PnOMuOuY1tZ1NMdWJc6pl/qhwqv2T51gS6pq7WB3jUB1KFbsMfeci/22Rwv2Ph/jsM6cdzpDJSpI/WR6wn8RjtYnu3QV+qcAlw8Y6o62aAD5ehKiUaM3yNWyC+MZEs4Yd0xgoo7eLIvDsCnhD4TgTOhK22yXl+j84uEjA0RibOxZpB3+ZCmPK6x15YxB9aQnrJbLy/XlG+oFycoqO9iljgG/KlOFLF92oR2a5JPggeU9hePoI2llzyLiBt1YJwzphYw9a2lHPqXPE9jbJojsgsyl1Jj1nr8eB4z4qg44vZHHPK/Y6xekEh3zJaui4pvy8sp+8y3b9/E6zevM9luO8vtLo/2HbR9q1F7gH5TOZixSaVO+vX2vtXK+IZn2paOsQJ/iIU9xMicCh+XjBOTZerkhueIQp9K3Gu5rkmc9A1/bvtjwrSx+nL+GvELbaCt/DO5d+/ex+npJw7kiZWMIWWwjddJZ5FzS1cqNsIn4BeEfOCOdQosZH1PuVC4WiYL3gveC+IUt2sMn/WzAt6ugNcCQL+v2q628B4xKJ3sZhysrYY4Exf8OifoVyPjIvmdOtBn+sDldPP336mBXzSdj/+jf0GudNF3NYZhHsvlKvY5WbhHFvoBcO/efZ4PY4/FzN5ijwwoQZH7/f3DOOQ08PDwfhwBBwdHsVwdxHy5Fy5mK4MF78AJp4Fxlxy6uLyKc5Iv/veM7z8cx6s37+LNm7fh20EvOH178eJlvi304sWLeP7iVTx//iJ++kl4Fj/88FN8D/z4w/N4/fptTMmjt3n/8uXr+AVexrPnL+PF8+fx7Bnw4/P4keuPz36KF1yl8e7N+zj+dA58ig9kul+9fBk//vhD/Pj9D/T5KV6ZjDIRBbx4+Ty+/e77+OYv38Y3334DD9+D7yfaPU8Qr3RevH4Zb969jePjT/GRAXsC+F0AJrAc0BsyqB841Xv/7gMJrDMmgl00EjWBCcyQXnDasDExRIBhJLM42rAB2eAAJfrSRyVp00iqzJZL7LRE16uYL7guVrEUVlyx35z6niRQV4bUvwEm+HFQlp4ABo7GQjETNEw8+VYSfeb0/bmc+kZCaJocanTY0/uGj4hfWy+X2nuFDPPo28CgrxNAo5QhoiBYCB3U+XTeC0xxBKYdSQNPU110jjf4iWVc7VcIOvqQgTmQHWR8SpSuhuUGnijiEiq6nDZWlg2txcAic1AGoNDuxqBzG2mmC7hKhW/0YXv0MMMWjaSUtD31d3PiBkn+bmJqX4cW6mjJaZaLiL41cIhHaGF9RW+z5Sw8qZyTkJuTFZeXSkKu1JLBeGQSdQN2eXEZFyQh3VBsCJBOAE7MylFbjQG+enQf9HPSQYt5upunZEwUtnPx0Nh0zqDVpDFUiiv6ChYQO/xoGxdsGsS7Wq3QTQMNT0xQ8qE+OmhIS5nmiwVtZsmnk5KnF1s2Ht47IczRqe1qbYnfyd96J3Kt4arRRbnyecJ35395hVi2wSYFnfqBmV8+lnfUwE9rLRbINEOXs0WL2kpgMmTjWpiARYgeEx/X7fU6rjm1u2ZjtzPxQwXNUg/SsQeeR6+RU84telmzUV6n79xQ2iNPha6TuKc0EIqK/uezPfShzkBIO12pp6129bskVsRD9dHXOslBs/RPnpwEncg3LJScWKmKRt+GbAXm9LMzTnJsN1BWawt9fuA68Nz6xuJhQfxdcZK8H7P5XiyxzxKfqrWGIB8mHzYs3vRZ44ybOcthgZPaC+LNp/BECfYZy2hCIbBFg4Zt1vB3wUZ+iw9WfG2+t0g6fW0s6LckstecnK2jUOfp3XJvjwXZLObYRhBP3yq6BjdEHDOSUN/6hZN/Lo6hM2cj7unTEhr2k566EPcAP34nxHKxiNUKWZcLZJ6hf3waRjf4oeA4EXcpEbVMekgctJnoykrJfvLnqaAnYDN8F6cNY0+h7ZyxumLO0s989kDhIyepH4njvtE1opMd46SjbeZLRU7csszxMPEAnaGhC3SmfbCNulcWfcggbNury214yu2iTtx+h8R4NYo5htrCeKHMq8Vh1DpjM7XL8gX8LcHb+lm4MDvjJP70wycWtefYZMS1S8yYGwb6GB+3+IGvzO+wg7ppxGb9vFB1HAAAEABJREFUCnOT1BljzeHMFtgwH8mXvmcc6MA0J44E1/ccvsin4hpfDvYPEaUwXkbE2cFfjX3m/0qcPeYwx/73aNOwbUBXm1+TMEG47KdtvHcBqI+ZNLrghPfTycc8kQYp7QK8JfqKrTGs/Oszx8zPnz6d5NsRbhrFD4vhj3HHTaRtlWPLAZT1Pb5YZzUa/lTwWdDhCy3aoI/uwvnWE3M3DuLSF48eHsbDxw/i/sN7sTrYi0pb5TCu+D8pGQcnuEQPa4bYpAf1MyxmMSNWuKnfY2zkifj9h5y4HsXq6CDaskWBp761GNCR8WKpf7PB9L67lVklOL9If4ndF6sF42A/5sR15TKGbF0jlMDmsyjIpl3VRSkF+ebpM+rirmzNmPHg7ZJNkv0rtObEEN8O9MRcXueMM8v1r4vzy9xw5BtKqc9ARSXtMsC/cs7w8VaRqVRNR9JxxBe3OTdd4VvOacaTpEeb+TDJsVod5vdOGcOGNotaWohdYPpPPPZxA6mvKIdyFXg2cec9HYjZu4xLJplso94G+FEuoefedvq34H1tFV3uxcH+Ydy97bPEbh38iUPZt2xqBf0s+WAs/U058dFyfdir/RI3OGqt6KhlfNVW0k1/YVOoTvRN5/AZMejo8F48fHA/HC87xot9G/pQt6216LGl5UkbmtfwIZ2+NdbZe+lDZ8zpF+C2fLAc/6tcC9bqKFRX+tqMMa1Plb4w522piZgR97pSMnHhusPv+1IeWMl6fymbelgTs89ds5+f4ffXiAZnrD1sL+h/0gIdZgQndWsOPc/hzbdfLpPP84x9xr8LygXXPFt8c0S+HTFWmgGSgi7F5/PEw5h+ZZlvqiqrfG6hY785+nSsGD/V4zW4bJu6RCc5PtGLdYL6zbqhQa5MEMxbBLtpXkE/9Hv8xdP4+quv4uGjR+xxDjm02Is55UOrGUsG7N0V+sGo865vXJ4Qzy7PzxkTxoYWC8bJinggaAuaxjU+5huz6lX5GnysiAO+edqVkm9SnrI3UVeuRRy/+rl9latCN4G2Bb4xCHPFSNJ+m/MDRg3rZyRuZvhUT3vbaCt9W/BeHTo/2Fa8xvC1MQL+ECAWxAj3gcrv/9qlflkURr5Zjw3P8YdPn045mD+JDx8/xun7k7STfq59pSGOAZ3JZu2m8eHcu8HuBYH6ym/0zkd20n86yuSp1RraabG3F6451OEMfTZseTdWhiVzIj3P0bkHBVf+Zyf4hePu9dtX7AOfxbOffor19Saefvk0vxdK/5mjlzl8zfEd1wBDbTGtu2qIW7tJW6jUqR8cJT7/0e97eHU8d6UwNtbxkXnz1ctXcXJyzPMWf2nEnP04ODgM1yDqcI4M0p8Rc5fw0NUphsq/6w/9KO3Amvbk5DR++vHH/EsZ/cGYIi/qx6sQ+bPL35//su0GW7o+3zDG1LljzrnPdblvEm09AKHOeGt7fUO/dMyuWR+k3ZBRej18NnSh3iY5ZsQ7ed8RV8ZcW0g/D8T7irq0beSbUvqCvq5f2Ua81E636C5v/v4rNXCnl3z41/h1R1BnGlhoLJercFFwyCRlADi8dy+8/xzuZd29uEedbQQTRg9IGN0Hjo7uxxFJIeGABdDBwQEDYRWrvVVuZlwk7a1WsRKW01W6CWzE5yx4Z8MQNU82e5ypAwrqmAJuLswY6FuC/bjd5YJAJ9syUU6wjcv1Js7Pr+LTp4v4dHIWJx9P4/3H43j/4UN8ZGB9YuH6iUDrIHtLUsYklF96/eYVySWeP5Kgsu0bMrAvX72Jt1z9nqMP9H/37mO8f/cu3r55k8kr+72i32vavTbrfJuQMoH1/NkLklMvM5n17bffxV+++Sa+/eYv8dOzZ2GG2j+P+5Eg9f13P8S33/4Qz396BryIb0lG2f7H73/Kts9JivkF3e9ev4t3b9/FB0D+hA/HH3j+AL53JMRex2sSWiauXhCMXr5+E2/h9Zg2p6enbAbPEj6hg5Pj0zg9Po5TdHOKjnwbauMXfqNbB6w6FTYGEsrUuydkROq0hz7jvZAhiIE/J/lUmdSmyUmbRfhs+TCbR2Wz4kbFycR+BhYDsYEjOk1cwD1E6YGC7Y0WXaF5pW+LStDuCUSlVBZbFRSFALTNTSoPUaxLvxli3pYZcy7OzuJqs3Fu5HlnjiIaiyAhF5fghyjdCxegVvAA0KAQ2iXBezjE3wh43pTJH53AbvilzixWFzfe/A0UngQuYb8dC174ZoFlljwBHdvXxa68zZgkGmPSyanAS+nUAZMUE0cubFjAqruBSVE9Zht4KgTtjvbdrRzyLX9bv5AcGmlHJk452XF1gnDSPiUZ4Wv5p6cn4Rt2azYAJnNqbeHC2k3R5zQGygfs4QKzQlf5XbiLv/CsbpMGurlhQruBFmcF0UUJF6S2kTfb3IH87MZx0jETlBt2F859Q+6K/MgWHa3AF+CrfYlJPyVAHJbxKwqP4q+07wFI0toaNQwX1PtkO+sb+Gutkks/6boafY8PUBaAuEpt4QJhxuJoxgbOjVM/tFu8JSoLC+uVu0gzQrLRlRIDfXPyZEEzZxHQVyfPMVw8uihCI7SePo22FUBtWTBgX+mP6oOS2uCN/l2pUbnW1nJR6r020NY0y0nZJOMbEubPfvox3r1/m/TmtJ/jOx19badGGBjI7h2cwK/0KjK02qDRcqxZJkRKZc8JlFfaPlk/gL82dEkBqMJ6btHrZFffpnDxmfpAl24IvdeWJo9GFiUuUPSlgp1aj3xunFuLHp77UuHglk94zDLLs54OEHNR4wn01dllJC4TN+wy73SqDPIqdGCjC66DXzk+iHcu1DcsgpIHKjvo2JZGdsWe8ABzO/BaoDzGShdZVyyQXYT6pzHWye8Afw3+Wm1RuU9cBcTQRhJuKn5Sw/KOp4nPEn1pWebzhrnOhZnz2uXlmkXmiNkK+FpIZ4rNEbX0LOCXYZLmgA3vcrGXOK6ZL02YqGMKooeXAZ8d6ozHEjfIogy54cAV5EXevXbwUeG70qcHOu4tL8G/UsMYz13GtC0LfN8OUFeVdgNye9UvR3TqxsbFpr4qDuuCH59v4NGruCxvtcaMeLdYzEP99ej8Bhu5oLUdCuCzS9/Keeo28WRMGPAZx4ZgvMG6+AKb4BKxxO/mjAE3w9al/lDyCG4TsyOnl/qpNOSlqyVqQ86G/QT4qgPPt/Gn5znhtm7CGcSxTSac9Ak3mOoAlflB54G+xvCVfhO0XtPfkFG9BD/ZntYV/DNwz9jYLbDncrUIfUkdqws3EBdXZ4lLWuqX7mE/9XYH2k3daK9aGyETZYAf0Sc9Iv/u1gbqWX3gCqBCC/DQAwP9vMqjvdXRSDy2bUKuw7b5digEmG+xD3i1T25AHF88gxQdlKilhnK4eXTDIu8jPFCYn65AO+8iY5Rz0o0MUyYPKU+vLYQSytzbBzA4X8NP8oVNgx/nk1JqGJfsTxGHbdvcrKAEykvMGBf6nUkadSfOCUryW9HBDP8KfkwQyrO2k55zf+oEGdfIavLtgk3qZONLkmVr6I30LInrZ9+jrXg2xD/FK7WkjfXjAdvXvoU8lA7ey9S3DS0E1wq26VtNnUZomeBSiCGFfi0TR5Ou0aOMQkTNut7Qlwv0HCPayfWAia7gZ8a6zQNf48ke89dib4/4sogZ81irLSY91qSoPqVRa02a6sln0Nx+oFgmsNy+U1valwmHuttiMxPAxlNthyApZ4VHfeUaXW2IMx4u+6bxNbq23ZYy+8tHEkRGr10pIS+9/HaTboxz9hlT30oOlWx3y0dMP4WyPuWhnCsKniqQWEzyVME747BI/ZiwMKk8ELeQNMf4Bnnk0Y6u3fwTvpVrCHTYgURZbvT5HGz8uuW7QFvcDfwNn6zQt0yAPKwU5KrR8A/jg1fb2if4kaa63KKvXeIHN7afpJ3ktY94aU4BH3Q8QGtOjDTB4fi6Ye4cWX+YFBwZ69KXn729JTwYx7bEVvya+C4tcQ3wpI1vkGUas9P8P/JsJ3lUF/It/R5Zxdu3FjNoZ4xGh/q3PAy1xR2vSrG52qbse/v7kovLs/N49uMz9ks/xZr1fhuGODwi+YKeS6kIpjW8lBCfPKiHDQeHGXvwoS4i11JDrTluRnzDhJ1x4Y4/eRRQCUm3HXHD9WSJxXIZBweHucedw7c09UV9eMM6P6/4pzidq8VRoJf+DO0d9rFMva4W+yQQh6jsZSzLZvmrsE4osF5gacfeZ4xc53BYtcHGFGZdL//oy1hnN/lwPaI/XENHm0hb3OpiUOfwbNyr9LUcKnSFDr9tPyaPrDmYY411t2ZMejTJq3Szbwd2PhSicGuVcgLcbyoIG9ze/v2SGvi30Ujpou9rtDrEUideHcbh4QEJnqMwqXNkQufoKI7+Bu7Hfcrv3+cKPHz4MPxb4gdkzD+HRw8exYMHD4Dba75Z9CAePXgST558FU+++JKr8JTr03j06DFtH0L7QcLh4WH4xtEeJ+3CYrHHoKj4Fe5JwOCGj/f1tpyBjmPhq+Hk4OC+uLoi6XERpyR9fCPnmETIpzMSQ6dncUYS5COJoXfvP5JY+TgliMhom+w5/njC83G8IfnzkXafCDAnJI2OTz6R+SaZ9P6Y5Mr78E/XXpNoeUUC6PmLl2GyxgRPJnbI4H5HEuebv3wXf/jjn+L3v/9j/Mvv/hh/+uM34Xcn+WbRn/70Tfz+T3+O3/3+D/GnP/w5vuH+D//yh/gd7X73+9/H7+n3J8r+bPLou+/j2+9+jO8zUfScZNHz+PEn4acwifT9X76Pb/78DYmmb+PP335L2+/jxx9/ChNNvvn0geSV8O727SvfvHrz9i2bw/dxTDLozGQJgXW7IbAQRK/Q3RVJIWGzuWYyI2Qy8vncjuOSjsuRKHboo5HAG9oQRKmpHFv0JH3my1XMSfgN1JfagsYJdZjHbHUQA4sMCuhWo/SV4FujIxBFqTTto9Knr7MYOE2s/TxKP1De6FIIgFsWvmvolaiW078OLQaSEwYube7Jt4FPCH6G+TzmTL49eEFi3KQUP+qhRXJoIBiWoUID+Qo+VbjSwoVpbqKY0NWBk4AbKic1g+zI5JiBkkrL78A6NBc3oklchVPMMcHAvcFh3XRAIuRJ/hyLQ5tFgcdcKLUa8+VeLBkDSxZhLvoa47UOQ2SgBzdTEeIgB7qrdYi+taj0I+bndz2snexYCDuBghi5d+hvHR+OT/LNt2cvX+T1mJP33MRi5YYeV5xS9fAR/CAa9PoYlvNYYtfV4iD6vrEJ27Hh2XEitYvGs6crNM9Fu39Gpg58jlKwc+ECwCc3WSzeHZtQJykXRC5CRyZgXChcSPSt0RQhae3iTRn6VpGxRmUjVhIv4neRz1U/ACwXAlnYjdAgkn6Fdg/kdWjRA9ICPXQqMNErpUaUFhX5TbjNScwtscNw68v6lHadL/FPdDUM9O0qaEqUWqK2GjP8aUGf1Qr70b9CV9/xtEdZgh/1o+y+focAABAASURBVA4qfFT0pz9YZluvaQ8aeJomT6UUekUo5wKcniwpo5PzpMNtqMNXr17FX4gbL0hGn59/YqGyIPm+j0wloYqH29SNOkqsVtVwHMzhXR4snnx7TL8xvgryoX9K2/uZekDv+dyVaBVdQMMxogwuhsTVkPPgYD95WcJ/oY3JGjfCZyQjr64uk07fWiw5yV6ivxnXin479CrLXSmh7cUlVGwU/KT/sOnydPKMuG9CwhN1qiI6PvTLe/R5cyuzRUKAWL9zIXvjwOG5NnysuRhihNGoYedSKv5OQiERRTjXnDGOjo8/hm9QuFi2qrYWM+RzDC2x/3yxiIEy+xca6MdcGCf+dnPGNQutheYOwFnkf72+jrWLbK47eYuCn6Jf2vtc4ElfO9g/jHv3HzBn32OM7mUbfcjvM1LcHpsog3q1famNhNI2THpFTDgLuOAEG0RU2huLetpZTgvGEDrhuVKn7RI/i9DN7WIX1YZ0ZiRaBuS1Pu1yeZ607NMqPkaddEZi4JZNhpsFfXJO+ZI4pyxHrAPcEEhbu6xZSBNpkAt9QUh/3xIrxJF+p42GFg0crTbaoUPaKZ90jzi8OgCnvu3zCF2/UyE36fCnn064kH2ooW/NsfmSOUNfbcwRPbx3+iG0Klf1IN8dwijDxj8Bv7gM/e/Tp5O4BK8b1BvmCOu115qF+ymx9gNwfPKRTZT+hGS0kb4bE9sOyDLHb1asg4whK8bCgGza0hhyCn6/U8LrJWNcOupb+VdskNSdY9lYobwl0Ad83qATNwbOa4J9tL8wUqde5ZOmUQv27oGhhuO9L4XiCY9OYl/BfiO2MK7Juwk1x7Jj4hg5T1lDrfER7dTXEuot+NnoO7cgXxThY3I60YAdxpu60dmphX7p4KdO/CiXfPvnn/LXlanfFr/aMGYmm27DuYjeaADctPFeXQveq1f9zk28c63jY0ayR10K1us3S2wgn6esB42zG9YEPmsT9aD8W+RZr6/i0/lZnHjoxtry48lxnBOT1FnfGnwEG8kt/nEVl+cXsSa5a12rLeaMHenoewNydkWeI+PHAE8D6wN5ScA/9dNJD2hXhQE+D9ARj3PLiG/Jn3GvA2fiAI++sSOm6Dv6qvGrYh//jOzJ0y/C/5Ho3tG9uMem+pCNrvqRvx4c0hBqbdFMUjJn6HO+5ZB+V1vaeaDtAC93oD4rz/Yr0FIZ2iF5SF1chs+W9/SVhjaybI0PJVysw3GkfdW3dbZR/97f3OkAfbVWrYrJ50c20MQ8bKSfa7d6S0NcVyTyc97Afwq9pO1V26g/NJz+OcD/ijh1n5iiju4/uJdzmrawnTxeMva96peO3/vsie6xf5ovl8T9HWvvE9aC27A+6ZSS+mpVfc7izgcrzwQz3ZyLbahvQywWy4QZMSJ1Wqps5lwhXWE06xC//OwQuCtl8iXwStsxrh1aq2HM6cDjukC9Onc4RukWtXZhQvDeg4fwtoDWLueONXF5ZOwHBlP+0jMG8SnLtIV63vEsF3WozE0LfPx2PkT3lttPX50x18/x6Z/1Qfu+tiiNeRebnqNTfef+wwch78fEQA/Y//LNtyRlbuL+/XvxD7/9Lf56j7WpaxYAAq6Vu1Iw3y6uOeS8wM6CNmeajdQfNi200f7n+KE8S6OHR3XUU6dt801HeKnwde/eUXz19Rfh/87qW5zSMX5n3GNdcHZ6TpLqMtfb+magI9iBDz7g8L7VWRjjj44O4+jwXhweHMSMvVGFblfg2Y9XGkvfceLbQRfowgN8y3p4maG75XIW6qdAxzhsnWtDqNGbT1eigndA1nm234vl3gJ6C3RQQ/5taz9tpw+oIw8tNxnrxijw0lUo9DXHwvRcs7yUOpUFTMftD3Lqd0Tw24K/Xz7XwGea+rz4f+Q9xkv0HUabJlOdorUB5wHqQCAQ5p9d7+6H6HvrGg5jkJqzUF/GarlKOGBjv8KBDw6O4oDranUUK8tW1PNs2QF1OruDNeHhg/DLOCe4F0csYu+TNHpIIukeQfNBwhMSRRM8ecL1Dh49CZ+fPPkiviCx9OWXX8dT4Msvv4ovv/51fPnV1wmPHz+JQ4LvIYmro4eP4gltvvr1b+Kr3/6G9r+OB9T76uNDrl9++ev4x3/63+I3//AP8eWvfx1Pwfvk6VPaPI1HT57Gk6dfxlOv8PCAJNghvO4zcA+Aw/sPw+flao/rUXz99W/ji6+/Qqb7MSMB4dczzBh48nFAcs2AWlsfheA6EMjnBPV+GEiE9MSKEn9l1GzJvm7ZwK9ZsK6v2QyMN0wcf/0FrAeu1pu4OL+Ks4uLOCXRZQLLN6Devv8Qr9++C98Mes7G0MSQSSA3ib6x5J+zPXtBFv0FiYBXr+PNm/fhG0/vPnzM65t3b+KliS7fLgLE9f7DMXTO4wJaZySQpHlxcRUm3hK8p+6K62a7YUInBFwbWgA2/CPBhLiQ/leKstaUN4Jr+iY+ip/VYcDP5mGwNdCUrss+A5PEnA3WQL3l4jJoTV1LVBY3bnbmy2UIA7rXx+t8iBn9DJIuWu0H4Ria5XtcZ+i+QgM60B8MxK3RpGCjGg080uxbm3gimJZi+zq1KSUDYE95Dw/aernciza0qECjTBhYLA08F4IoJubkdIwNtt2SgNuw+HDysZytZ060uw70XQlP5zvpgb/UAVrSLig1SNSNkd9BxeTm2zxurIIfaZhcSLrwXegrbie6y0sWoCw+R3xKOeRrudy3V2xYJDl5qKcRntYkBrW3sGajs8EnXRiod/Vo8sKTuUAHggt1cZbgH2UFvuUj7YDcWR/wDjU/8jThwldYsP783T+dtQA4+J0fWoT0toyJKyb0Ef93wrOJuq/gT0DWOtSY4y8NmKP3wuSlXFckxi5YSLoJMmknHsu2LFbkxX7qThs4+dlWf77Gd9VhXxoLuTLpPROo27RVQc7cLGLfrljPghMeXQD0PDvZF67q19Nv5VBuOkfqU/oo9MYrYFn4I1NA+gZjSF8Y2JQuF3uRgJ/1yDtiKzcVZ59O45JE7mjQqfgftk/d00b+5SH1CC3pgzrUTfMNtDb5lbb3z2auWHhvWeRt8QlhxD53fWStK9hR8EFgESgvFVoj/dbry/B0V3mvweGbEeojQfrIeQMYF1xAbVhUenqmPXbYGOzRag3tN5M/5Ely2XfL4o/TdQRQptYqetwlPfEHPyXEYPEux5q+woiKik70+TmbfE8mK32H3DS0qNjRNtplRKfynrJj/xvkBy2fEso5tJZX2KE5jETkWB0Y79Zpp1oaXJQ05w0Nr8XJGBq3ti9hux068E/FXDhenK8ZRiX2mBMOD49YfB/FDD7FE1GRA3kQ2yTgcvHLmM2FLfqDRPI0w+f7Cm3kcT9wje+M0NmwQfYLREcaztOHFujXhX0JF/4UQ78iSaRM1/Qp4Fix8VHPJk70gTnzljocsI/jaoO9LadXqHfbCvKxR985G9zWKvopjJ9djPpW+sc6bXbFwtaEkjqXuONwCQ1P0DMpBA5piVMfuMEWVyRV9BttZB9jh+NKgEK4sb26cr4CoLUm0ej4Sz5BMtmwRqs1jBvi0EfcNEYX6KFQtAt91353f0IzIqsg/YvLs/CL+dUrjaPhE8rsVaOrG+OjfM+QZ4FdZvgH5JkfRza029woiM+20i/QNtmpLk1YZTnI9Bh51x+1k36cUEsY61Yk72fMc847yTl+pn78U4BLYt7VekybykutMzaSi4whA/yoi4p9Mlb3NWptCa3nSr221h5LElMH+4chrLhfzPZiwD+NfaXDz2GSD6ooqb+KbvvENcPXZ/hmy3K0m9euTO0KVzqFm1CvFZmUY87mRtxDq6qDQwdkYAzZphT47AFopLwoZUvdGt+6ws9HxoN61acEx1+lrXIGHaQpWa8VenNsM0eW5WIvvLYGbmKabaX3X0IHjgq+Gf329/Zif28Vru0We8toGU/6KNT3rYWyTLaa5Lfcvo069TqfL2gzS53cYGvjBOJQRnsIGUdzg8n67IJk4+TjcrRL/9S3zy7OGUvnPK/xrS3Jj90EjGF9OHHQxv76cykl9uT71p7qWR0Zp43Dttmkr48531mXRpDsfwWF2FnwhYbuZhljla9gI+l05Rc7T2XoFt0Ybyvr4IYO1SMOyvrynHUuQS4i9aEePNQ9/fQx3AA7HmboF5SZYHY8CNrYOb3Qz3FylyxSDusFcVVs3ZUSnfQBmue65wK/OTu/jDMOFDKe8mxfbSE4H1ouD6ccXByT5HOetL/8rxgPwoxYZ5nj7ox2n1grX12c5fe7yJd6MWHWGFfpE+jIsgZP6grzp58bv2xfosQMP1nsLUId6VvD0BhL9VY/O/SwThhd00FcfOJSFzyGdtT+XiETBR300B0ZL1f408npSZhY8U8OPfh0DOuj8jhAe6iN8TvBTgZBuoe8c+xgjMkYDLEN82TOEbSprYZxNfkoSNEBXOmKmXdhny3rMUE9i+cOXAu4LtBW+/uHdmF/cxKvXr+Mlxy+c1YS/mXKU/Zo9+7dj1pr6gIW0NYtnVtaN/RWjxDFfVnZUT60GgPrKPXYWqN/i1br5Lt9xQcvofcJf7tkHhlz3jI+OB8dwI8xonQVfBED/WfE3Tnx3cTKcrUIbQRDkNylbyX90J9rqFfrtqyJHNMUx+HhAfF4RvE0P+YaZhfQhU/wy2OrDT7pX+xRkNPrjrG5S98yBkz+eYkvbBO0r3oeWauq42tiouOnlELsX8QcvuVHO4l/uKUFI8l7B4kevQyOT/XFPUUpkzEl45CDCoBd+qASfHBk0bEj7kxyWxPRdWKz9wT/nn+nCf/1FTCR1RBdV6Lva8LAdRhqCC683LRWDD3B5HTT/UAbYR5zNsXCkiSQsFoekPRZ/Q1M5atYrm7LD+7FwWdwdHQvhIMjTzABkj5HJFYe3HsUD0gEPXr0MHxTKIFkz5M7+OKreGIy5vHTePrll8DX8fXXv0n4zW9+E7/5zW/jN7/+bTyh3T3wCL6t9NWvv45//Kd/in/8h3+KX5Po8a2kR188pd2XPP8m/rf//X+PfyAJ9Nvf/EN8Bb4nX3wdX3z1ZXzx9ZfxNXi/FCh/DM1Hjx+THHoc90kGmWh6TGLI08b70PuHf/yn+C3wGB5XB/thoFihg4ckrh4/ehr3kXNOkqJn0j84uhcHh4exJJjO0GnjVOVX6J4wRQgNFstBVptB9Vcgph+Hk2CiiDEW19c3LCI3YQLglMnGN5/ekax5+/59vH39Nt68fhdv3gFv3sVrwO9RekYQffbsRbwgAWSSKBM8tH8P2O81fZ6/fBEmi4TXr1/HRya8T5zqfWKCPD4+jRMSTm5cLi4voH2Vz5adUX52dgFPWyaeMQPUFYy62b4mOER4ajEtFm+I5DcEjxGBuCBgIbC16MoQUWyn3CXLGxPmnAVaSf2gFxa4IxubDZuBKCX61mKYL4F5GLAG2jvJl9oIdCt8d46ursNF9o72+vnIg+wyAAAQAElEQVQcndd+oHsfbvz182agG+aU1ehrn3gzuTQM0Qvgk4cCf3ELpe9DPI16bTtfQs8/k6PtYBICmGFvZaiUIRyLtJHJZUsCh2DNRHx3Yhn8oA5+o4tSo/RDQud9sazPOtuMKG1NosETCv9c5JoJWL5qaeGkMSBHA+5obqGzZnF8TeKJrlHRmXzNV0t0XsIJ+BpjaJONb4exyXJCv2CR4HccOKFgMtbpTFR46BZ8W9opT49d1EvyyQKjFHSq/iivQwvtYH0U2edXURbvA0y7tAtP04fqbOfT7b08bZk0N0xiG2RIXlSCeKAhbqErJQbkauh8zsTltVA24idXJMou2Gza1w3xBYkwNwvXyJGkwCP/Lhr8bij/tErZTToNtYX+4SyXp930vUbfTnSO8f6uHmnWTLgm21zE1VqJi3tRiLM5GdtHwHeZJ0UnaRyaC/I4aWob69AQhSWuSRjIb4mKXeexXO5FxtzFKlxEu2BwfF2R/NndyP2vooNupF/WKNzXoUR0AXcjgL6hFf50JXp477FRlMJ4HUNfWqeuR8bwNI61tXoLf2gXtwZKNKD2uWD3Sp26XpOc3rLxduHpYljZ3Vy4aAhscYOQLkYsu8aeLkQF/0eJOzp1qMw1s7TnAG7Yjx2JP+21201vUfSUuwCX9+32mpiZHMFOMpXPxgl1ZEkudhjjs+Us5guARWxtlbGNnvqSUmmDkc3PFh1c62/cJw5QV9oYD2bEIsdYypH7FfqWGrXvo6JPQZvLl7a0fwK2lP8OSo0Y5abFTccpcfUS/yylhhuJ+4cPcm6Yz/YicUUN38DM08thEXMWbxgyHJdnZyTb2OT7bH8Xo7W1QAn41y4Xgxt8bgus2djoSzPGxgw/St3R0g2OcnNLn0Bv3CFv4qNdwa5+dwGek4tV+0tDG+rn6te6rkCVthWYo9vV3iJmjMWK/1OEDJNPSW+9vQz/dOaSOcR7fYEGMWDTJfIdkNQ4YH5ccbiiL/QgEK98brQLsmywUTIMu9osccD3BpudnZ3n92JdsPGVnnzaFjTotEbtW4i3VmxHf2mP+KbXnkbK5ti/26SIW9uJW782NiZeaBXaa885eu1bS2wjPq4v+7aKY3bOJkGfQ0PhOBCH9hCvtMLvNaOnuOznRtwEEkX5Ub/KDqlQ/zPo9LXGHF9csqaYO//he4mfOH6NvY1vV/iVsqMW3LESQ1rMsckSHbcBHdCndl5rxo2ucAUK5dbPaDtj/lKGFTZZkZz0Kl3rB9rpJ+l/gS7pWyn7GYaaei6Uy5v8K2NCLfFf/kh/QLYlcqnPWhuod6mznCcnQUJ8paugdD1BPXbY4g/CBtm11R2ou75WYl2l3y8USwe/fQn9c46cc+MCV58jWZNYQIMPz/LOUz6Iz7XGEv90rXfAem+1txcL+DbRp31SP8gyAA2orY9G0qO2musUx3EjHvXMlSDFPZGDtY0+aB+4Y4xfskH/FPmmI3HCzbH1gj5vIuKCcueqNZtqY63+k0C83LJGME7Y5pJ2W3RUEMQ4cwjP8t3Dj2M42zLvm0DxXh/a4UsYIMX+XHmpmbtf4Gt9iwFZ2lBpJtCFcmXoCr9LDeerBGyhDhoxcEacWC5mkBhDHq8Z2/QEBwqn9Pz8LD5xuOGf6UhOn5D/cdywjtoCY8a43e08zrAjGbYOx9YWWdWDhxnqq4OHIm346bkGV9uI+/z8U9zB533t7/Mla4dPnz7F8clJvk3v+HeMDxxQaP/VwV7MGSfSMS6cnn4ikXASxiHHsjJp0xnjbqDPAH156OGhgy/rHd9JD75T76jAGO1YVW71W+lXe/U7+f3WA9ftTSh/iV9NOqaNOhLnyLg4h/fUQdIqYd0GfZ1RrkyfPp0x71+RfNtmnTTm2MVrYXzoxwIOKsowJru2Uk7xiG+bdC4RfxdD0q+5rrQOitkPczK37DKJcEVcsv8V/mZ80td8XiO7uPQT6Rgb3Zu8ePEq31yXjydfPImnX36RbwCVW90lHeRzTCcxHYF11h3P1otTaK1Gqy0GfLa1Fq0NoZ71jTuduA7SHvabERNWq4NwrGu/KME6eBdtGGLJPmK53GNNBixWMTAG7GNfbekcLz9pa/TSlWBNt2VMn6QuDg4Ow1iqH9jnmti1Q1EFWeTRA58BWwy1RY+sFIsuE7weEmyYBy9IXl4CvlmoP0t3x7gV15bx5BzmeN55uNaVXD/oT9LswDkM6IOxKJ0CAelLpNYavuU/oCN1c4NO73AlDebLm+CHcnl3PEh3qmO08qE2P+LNm3/nvzD/v40GNAC2hXj3fwtd3P7ruP4MJeynI/wCLWoVKtf/Gkqp9AFqyWCk4zjoshyH6m8hy7n/GW8DV0KL1uafgc+3AN2smw845pzBt8SZlwzMFRsjYHUYq8ODODw4IMF0BNzPt3GOju7HgeAbQUeU339IuUC95cAR5dnm9t4+R7S7f/9BPHz4KJM3D0nyCJmkIvFjIPriiy/iCxJOT7iabLLuiXUkrb744st4cltnfd7flmfiioRTJphILvkm05OntCez/YQE12PgCckmE04mxO49eEhyDJCnh4/j6dMn8cVXX8cTkk0PqDs6vE9gPuBkBz0QkAxWe/uHcciCbR+d7O3vx5xFYq192mcXbOTZUfhlnms2T+v1NZPmJjyFnzaU6zC5cH5+FSZ+hJOTT/GeZNDbt+/jDQmlV6/ek5l/HSaJnj9/GT8Cz549j2fPnuXf6v74o9cfw+uPPz6P73/8KX748fv44bvv4zvgL9/9GH/587fxl798H95/98P34ReBf8fzn/9i+bfgeR4fjj+RaLoM/6e2t2/fxdt3H+Llq1fx/IcX+daSE8cZCbCTjyeZjPp4ekqbd3FKssrA5CbMU+6L9RULKia6q5GFww5ZN3HFZnXD5tmNkYswlBMVv7ymk0muaTE0hsmjYIyk/zJhDHWIvleXJezDrxAKem1Di/lqlfZYMnHMXaADy+Uq/XQ+W8WcJNHcyYNJY7niGduYPFrR/g4agRd0TDZBMnAKy46bHtrzNo8Fdj4ikfjw8aO4h1+Iv4c3GAkXyyMTYFdKzFmYHB7ei0f4ytMvv4oHJFhdtIjLTZSTVCk1+tYSXGAoyyY3rLd0qVeuodGO+5QZ3BV/qiSa5KdBu5QhjBnyUErPpIWeauVaWRDUqH1DBwt0s8+YvBczFkSlK5Ar2c9JboCPGZOu9KgIJ5SNE9nt4sBJvbAw0RaliJf+TJpORs45JWri4pdNM7Gxpu9aHCx8tkyOfEBdwze3AhxOXBsWy9pbegwN6sEEv3P0XJnY1ad10mDOywncidVFjAtwF9rX0LlhYgx/siE3MlZKVPRQKhsayyNigV1mbQGbNQY2Dkf76IOy/BOwvkarNeZsKo2fLiKv8F8XesFPh/yF+gq++8Sur4g1X7Iousem+Ro5d1dXMaDHSrstiTqTWo4BceWCEr37JzigSv246ILFWOwtYgbNwUXH7VXt2q7QQG/wzz2MEY4J5b+83WQnDhrW8iuswVoQJW/Qhws8N73ikV/5mrvgqI1Np6W0RWdb2uaGGBx+IEcFH5R9jd1S99xr8wHZZuhqhW08mbvPaaA6xGgsjsa0TVdK6MvqaQS/b2wIJqWk6iK2R8/Bj29/jOC2v8xfsbDyWZvBAX40Rl9bzPHLOXQH/KFH/9Yp38XVOYv9U4BYxemvp3KW0zH0b/lo8Jz2BM8Oml3o8zWqfIKrUl5p0w8tBqCxUZiTOFgCc/xjoE4b3MCnutiyWFRnU+yKqOKgXyafwG35Bp3axji4WOzFDJtu7YevyxtsRCl1WpQjs7JLZ7m/F9Lf4EvS6sHdao2hb1HopB9eg2cDfnFTlKrLK0iQLNStfucmaGoXKat+t4KXPWCxWMYMXxC/eK5IoG7YyG6gq03cADjuJNo3aKMr+c5yfEJ/9Fn/sL/6KTAhf9rG59QLvPusTVzkn3Hy7SbNRK9+rH0Wy0XgOMw155HjGX04nqWhD/UVqaDPBwmZQblp8LRCV4K0pOs40H/cJK6RxcSlPBpj1KW6GNkwjfm/0Y05/q4dKyzQXWDb7/T4hPnYP3veoZ8Wk65moS8sV4v0Q+2snj6dnXLocgGebc5T8jEwfpfYer5YxAxYoGP1AOMkU3a03yLjOtw8mCRTD8Yvx7Y45UPbGQ+FjHFs2i6YZ+XvigSvf3Z9wdUYgEvGgC6MH8vFLLSnfmfbU+Zv/3TtExvoc5IQJjuloa6CH/nlkh99Wzs6Pryqt6zAAbSRdtCO9jWm2Mbxs2B87LPG8aR+RSJmQHbtZf0O3d4guD6SSTHsKv/KLX/Gr7Q3iVTlVxfO/YKbf31GWQSfL5DhDFkE+6sbEy/yKV3n1oOjQx/R8zoyCUii6P69e+Fh4Wq1H8qiH/j2zsfj40wWyINy6Y/y6rWrlbVwi4Y8+lptxIueZ+MQdnU8F/xSHuXnmASFyaILbDUliyJjrPrU99T9OZtF643hxogb9COt1BWG1AbqvQev8crkhhvVAxJG6tbxOtQa0p3sEXmAJP/qTt2q55QBvTse+1Lgo0bfavqJePXloTof7vDdMdaMeTfeJsXV88j4rrVEpY1yt1q5r6HMC+MG8rfWsix9CBr6hv2UxTLBOc+rderXuI6Y4f1k06tYXwKsgbfENPvWpCVuAVnLRFt6i729UHY34Np+gz+pM3kdGGcDPCU9lC4NVID3Rsro3LMxxkFH/dhPvtS3dCcYWe+N8LejGGAxIp4pHkYQsFOH8tJaH20GtIHrDGi5bugbekaGVnm+5Ufc0gNjDNStiL9Hh4dxj7nzPnDEGnGJbK4PGgcNG2LUMXHoZx9nDhWH407wXoBJWCpRsRU3ikuM2abvn5EI08f1z2v623bNnGEc2KK34Md5eL6c0b+Gtj1y7OA07969zYPoZxxYo8p48uhR/Jo9jy8GBD/OC404t9jbi33k0Bed351vTqTLODUOTzyq5V0mufRTx/mGObAvBbqNfcCaA4PL0Ff2OJR/yGH9Ev3YV58+Pv4Qxgt9y0NAx/uaNdZ6s8k3kpVtJJ67frkbdxUdu86ZLWcxY7wKi+VeqOODvUNiZIs1POwYf+rNtW9Pn5LeEtNPF5HrQfjUp+RHu+i36tSrZVRHazXU34JY4fgatDv4jI/2lYY+5Nz38cPHeA+oK+PADquVUsMf8W2wkTFCPX7EB96+eUuM+oSetrlWsP4aH9YvczzR3367v4pJa4Gp4KpeZI7r3z+TPv4N9VDwgV9ARnSM/zZ00fdddJ3Qc/9/B+Kr4BW8vwOecT6dqislup6+XR/lFnqufwPW38FA2zu4K/vsOvRDDGRfhbmbT4EN9BKYL5exdKPtRvpgxUbzINyEr3xmo70iOeT9QT4fxPQ8tVvZXrits80BG2zh6N6DnLwPmMTvcX/v3lHcIyH04NGTMEnjG0GHB5SxGcvEEUmahyZwHj4MEziPuPo9Svcpe0jdZm+/JgAAEABJREFUYxI9TxO+DK8mfB5T95i6h2zoHwNeHz6ELkko/0zuvrQJTPeAR9D9gqTTI5JNDx48iUMC+D6JnpThjv+DwzgkMSQckAharlYsHPeiZ/PS9dgnB3yJ3V9Z9zJw/8o1J0Z+Oai3TMAbFqWb6+u4ItD5516+1npCIuiEhYZgcPjw4TiEdyRmpsTQm3iVX6DN9dWbeAP4J2j+OdqzZ69IEL2KnwjqJop+JGEkeP+cuuf+r3AkkPxy7Gckjcz8+wbS8cl5vHn7kWTT23j7/i3Xd4nj/du3maDyO53e3X3/EddXr96SpHpP0L6KM06Zj5kQjlmIej1hEXt2dhFnp+dxyknxKafoPpvwcgOyXm/ZyF3GRxZmJySTzi7P4orN9yYD/I49wo3hLlw0OQk5GW45uXMhLKC+KPyr+j+w414IxkGONXQfXQ2fK/e1b9xiD9plPe0oCPFsNtfhxn1Dkup6hC6xtXQlgn59joM5/n4QMzal1YBPnbazrYmd6PqYz+bhgvQhfqRfmdRcLlbRlS7EH9CtQ4tah6jg7EolNBSAD5fCc4VerfApr1zrbZl1PTL29BdKTwd4oCdoS6QOSh8FWoVrD43B5Bf0V/jjwIKJylAmNzRO4vLgQnpQngK+wEdRRk4waD5KjQrNbC+9iNQVTbjhIT9agH7c48a5oBrHv9IbfGWCroAHvmGUBcuOk8QxNjS+oV6ZCvVeWxvQVSERtctknOVBG/td095FhrBxQkwmoJ31jKt8homgrLaQ7yzalVD2gbEortY34tReuGDoSo1cDFA2wJ9yjhv4Y7Egf+PuGh+MUGcN/WnPL0jsPXr0NA729zMBIl8FPLRCN2O4QHHxJ65GAr0NQ5Tay1j68Q2LkI72SzZScxYQFV4btBvXCQe/C3rD/5z8RxaHdh5T/i2626IfX4cpIV1+o+sdtHfQnq50tQv11Gq/yhWcHWizIn9RltfJlG705T3/7A/FFdvTrw41enAISxZXq9VeyK9dd7RzbHrflQm5ZfItyLN4BvyrWg9jjhmYjQJu+9nenuL3+ZpkqteUrcAj7bItjeRxw+bFBaInmxsWttc/+wJ6o2NPn76vUdGptFEOpRH6Q636RUOe9tlir+bzHP+Ys2icI2PjHuXBJn6ojMItouQL/PpN4i+gtx5QXvvlhosFs75hmTLSKj/e7/CBoJ88SVeeTQLY1rJSqeSDNdPWIz6g7CJAI3adhKVAHkrxTc4x/JMc8aOCHEfimqF7/UyevDaeQR0uKLcsPl1gb8A/8bpNme2nfMqCyZCc39Mn+9k3RCIheLBdz73Q1btYMIabS98+8k8V9QdlkN8Bf5LPK5Ia1m2xafoFuHrwKn9XuOFZ7/S2p49fNK19xHEjV+ocGS7X56EviFM8+vEkz4g8fwULzN/+to38b/AbeTs/v8gxRXVUdDNgt4GrPm4CTV3IifPNJXOYG8stYxHEiF0i4zX+Im/2M57W0sKfa+ys3M4r6mLNfLcR4NnNixucHW1GNmxe5Tnbc1q/BjbqBVqW21b/uEHmWluoB/1UXbgZurxch0kHYc24WCdcpv8os/z8DODQFjfQFrf1+lrWF1wLhXdcLTce2MY6daF+9KUZm62BsaL8KMIPTdDzLe4RvrfIuUXP8iNfF/B4hc2N4XdgXdofH5Qe3VXt7TyCD6ED2wjq0bgModT7PGPoXhiDNtCSiQHbLRnHgv5ekEXdXbn2IBlp0uPy8jyTBNLTriP6t51+6XjpS5WE6HDzEso41MZcwdwEg5esUS4zkXGF76wnXPgjKgt/xDuyhhmRaQuoixtoSEe4AQfNcW30ZQd4TBrwPjDPKJf+17capQKFUd9N2MWlX6g/9eHmVH8WjQwXxl+xfbFfDX2lgte6LTZJv+O6RoYJ1uh7pF0XrfXRKmsP+gc/Pffa2qTfLOeqSin+kb9lf8edQBl9pEsBc+ZuAujQCvy79MMRf9PP1E+E49LW9g1icMkbcVRkbuhB2j087OinfdcmedFdV0rUvoZyVe4xUq4XvNpf/PqsPi4EyqZbfP4jHxRTxR2V0riBjv0Ecdi+dDWGVkP5P4eGTjv4lF5B5z33DV6RAlm3mQC5Tp+MaEONBfPmisSeVxM/w9CQuWEW4iV014yLNe1HdZYq3eUbLNeMHxQY/lgsvaSj3PBte79L5pwkzCXJyA395d22I7635uDVNvYf4Nl1Tw+vQ23ItIDXXbx//4F9xfs4YXy01of7oUdPHnOwf2g31LSLhv21h7z30N7A1xp60pT3Lbxn4xKYYZLJxNNIvNM/S6nosSU92yrHkgS2OvHPzx0TG2KWb8Bu7MN+SP630LnC7hvigOt/ZTHeee9Vmn1rcbdO6aAjKKMxconea2V+RMe2zfU0z6XCI5KJT9ix7sATbALsSDbtmE/Hn5MwI+PXevkWn3FiwEf1gwouy5WczoEKkHNkP3SZeybjjXHPsaotbZtAS/GqJ3V4nm/HnRHHz6GND6FTebsDfTlty9DRvrAvOQCK2ISbv39uNYBGbu/+J7ho7P8+G7JbwnZ/C7iUVdm5i6777wMNEge/po46xX8JOB2VYCz/bfgv+/xXz2LoQnoTT310fR99Qgkn0MJAdKA4gTkYLev7Gt4PtUUVHLh34HOtlDNxcbW/fQubp7wvNRoJqAEoJMtK18fABmu+nLMxX0abz6O2ISr1gwkqYGmSKq8rNn0TrFarTFatTFAdHJKY+gxW3B+uYpF1B3FAoinBZNPR/bh//348ICn0wITUHZAtf0Jy6Av/1O3J03gCmIjy7Q8z6E/YLJq0OqLvYeI5IrAegethmKCy7v79h5Tdj9WSJNpylfLscV18dvJidrojOFf1hX4iWIwQ1NbrMS7ZsK4JlE6wXMK3jbbXN5z0bDOArTlxMeFyRXLjErggUeNpwaeLCwLUZVxYxoLzzZv3JI2exbMXz+PFi9eZ2HlN4ufFy1fx/OUb6l7G99//EN9885f49vvvuQd++Cmf/+N/+uf4T8Dvfv/H8Iu2v/nmm/DtItv6xbnf0d4v3/7d7/4Q//zP/2f8x//4n+L/+D/+OX73hz/En7/7Nt9U+v5732J6Dv2X8erVa5Jbb+MlSS3h+asXmYj6Ib8M/Pv4C/h+8Au8n78Irz/88GP85S/i+Ta8/4ny16/fkMAS3nEF3r6Ll69f0f7H/ELw3//+T/T5Jr774fv4SVwvXyRNT2POWOx/PDnNyTHxvH3DJPkujklWnZqsIrnlSa4BPPjJcYt/14oPkghqJF8GfLKxOTAZ0JUu5vjiHP/z2UWrm5hKnxULg0P8a0Wyc1gsMW1lCFd8ucUSX5yvDiK6Mi1yGA9USjHjP2uAvOfX9MyNk0NhUmou0IdGV8Y6nyxnHNXaQNFHcN8YLw2+KjDnJGa1fxgH+/dIZD3IRcvQFlGRKUqf9KXnJMR8+bf0SomKb85m+7FPEvQh4+Lhw0c5vuSjlMrct4szJnkTZj08LB1vyO1mfYMvq9cL/DDg1YXKisnbRcfApiz4cSKUdldKLDmNWnLCO1vtRWE8TAv5HV3Lz5AM0g9h83YHjV3edfn75rauwJtgjCrozXaexuWJ+sfjEOODh/fiKWPccZ5vIWA3y104uBgXb8PWczcljNsennY3N7ElobtlMwCS0NYDC6lcNAwV/SOoCpUP7GsbQTt5le8KnmFoUdFtbTX72EW/k2alvrEQmbOYcsNainoeSaQyrtnoXADqrZQSs+UCu96LR9jFLyB1gyRpT+mu0LubThUjHevc1EIwrliAfeR0yjGxMcDQSXwCt3G9GWNDDEo6UcK+2m2mHtCTOK27ZlGHEyBWCWVaYDvfKlou9mOGr/rnV1v849Qk8of38ZaTSU821ZsLropttFGPLEOrMbQGrRYz/GNAn30tsLNj8zGSnDNRNkGl/TzbzsIrj+ECcnOxjmtOiW/wC2Vpw4Ceh+hrjQ5MBVm0l/Y+IOG3OmAsDNiAOpMMKQv3VV7gQT6ST9rIc0950mJRbnt9t7WG7y6i0V6a444Yje42LPZABf06LR7PPoVvGmi/HQav8FRbDXWAApM/rwWZLXesHN1n3MLnfDELcY3Q3bIJUCtJF30vDw9jvoJ+a3QvudFeX5zHJfFug+5v6GNf8Q60UV/27VthXgeTAgU/8CT/c2w80M72+u3Un3FIuwa/vsWgf1b4V44tfnZ2cUkCeAuSSB60j3KJLwvBzc4sb7268N2M67i8uowr+ur7XSmRugav/iVuNxrX8O/4hdOQ78ViHgtiqhuYAT6HVkNeiw2kwPXne+jaX1s4HjzBTprwbJmgTj3dHWkrPenqB47F0pWofYsOm0SZ/AQJuaUc2hVehb615M24qN8v5nvh2JxzuDDUhk4a3Qp+2GJJTF5itxnjo1LXFRjGLwtAQz7Ts3jV9YL2vqHToCFv6uoGXtVj8COfJnWMl2vGtSf5ynXNGIBolK4Ss4gfjI0pKbnL+WMA3xxbtwpvXdBmiy3OQ3tKZ6Be6Ir8gIlLRQ9CoUyQB9t6vQPLlWtGXFyAf39/L44O9+P+4T2uh7HPfLRAJn2ogM/+18Qg6cp32gDeLc8xzTjSdsZkwZi2YQyMCWO4Cdv6Jjbt9HfhmjrYRTsTV74FevrpU/h22CmbYvGNbAAnXmvU0sXe3pK14ENij9/vtcvNum/jiEde9/ZWtNkPE/3aRv7UuTzJs+YL9OIcpM+t8W3j65njnvin76V8abtkjS6FLkBUCqBEfwr41FugjBrx21fZpLdl8+xbBsaTLXKLQXncdG63V8SbG/xxhiwzegfrxnUov+NOu2jXoVX8saQv2EjSDZtruzsbe1XOHCPoa9LmLmqtjMFZHLK2fvDoIXo7wq6rqI1YR7t18ncexn77iHe5WrBOn+aFcmv3DbyrQ/UV/DjeenAPteVcMLQWFbCsKwV+awz41cD8mHVVGWry02oL6WhT5dySgHGjvpYGsGHMmziUn0q/Jb6pf+7tTbFTGuFP2mcXGCfBePuJdeNHkipvWTP6PUbaVX8dmf9MuOtPHmKkrbG3PNzH31eLPeazWcygVeEvecE3vbeNepWXOfWuj0qpt+v7SxJO16HdjUXGQ1mzvjbkbS0GZKi0L17B7Xx0fPwxTk4+xhn7gDkx8uuvvo6vv/4qHnPoPSfeIFW4TlXPzi9taOEYs3wQb+IqqXPj6928P2ct0qApffkWGu31pRXrNqGvLVnVR8XZlQmPbTrc2Pgqj45N5dbuJlGM/47pERvpa0FbuiafV8zlJ4wd4YL4dU1cqPCoLMbX5XIRc0A5oMaYHcNxccwhu3B6fJ7PfkeTNMXvOPE++FF/2kLo0CVFqJqYgg+oe/1IGKFrXUNGY7IyeV9kFOBz65stfbCiK3HOWDvu7x/EgqttbScPgvqAjO4Y5VcBlMg2UaKT2N/hbzSAW/zN8/+iD4pRJkPjDWnw/4frv46g8PXf5KOPkk4ML9MAABAASURBVImgPvrbq88JZarz/q7u82tHUqejT2FwOXArgd975fa+HwhmDOgs41oZYMPQYhiG6Huhcn8HPFNu3WCiCBjY7CawMR+AuZvez8CBOmPjviSpZN2SBNL8FparFZvZgzgkUB+xab0vkNQxKTTBQxI6D2NK6DyIe7S7z4JcuOcbRTwfsvg+5F7IMpNJ+ZbTA/Aexj71Lngm2GeS3I/F3t7PsLfcj+VqxQIeWK7CZEEjWMyGBZP3Ip9nPA/DMhqyG5RbW0Rr89SPuq3ouJBEKOjvV7+q8avSR61DdP3AQmAXl5wYbDbX4fce3dzs2CDsYvfXv8bm9u2kM05MT1gc+YaPb/WcsyD/9Ok83pBcefv2Qxx/PA03ix8/nsRH/0e4Dx/jIwH244eT8FXIt+/ek9QhuUNix4STfWzrn7z5ZtO7Dx/CE4m374/z+v7j+/A7k2z3GhrCqzfvSE6Z2AFIUPl9Si9JUr14QfLq2bN8nXVK2ryN129fk/wBaPeW+5cvX2b9jz8+IxFk+5cktl5kAuinn15k3cvXU3u/y8n2JpOse/HiZbwgMSW8evM2+fqAfH4n1Ont9zKdMZmuOV3bbjdsikcm5jE2JNiuKPMV0Cs2y1tgwyLU6/Z6mkCmhEphQmFsOYi9FMZ+V3P8OxFPE4sVHTMAV1aPTsYT0Jeb690NG+CbxNNh5x7I8YLdK+Olby16EqXRT3g7/KCzHPs3xsc8fWw/k5EDflQoj1LhSPwAd7sdtEPoeeJaSpSuxVBnuWFZHRzGweH9WJJA1fcK/lVKnzwpwy5oD03HVmP8BXUuAvySSE9/EI6iGgMLt8r4rn2LrkAHalkHz4PJFuptQyW+O06TI+1KV+EH4N72EKZuN70hg6J3463iwFdoUzLOgJ97J1sXmFs2GdPiYxsd9TP4PFCuo3sxZ6PWw39BhzuQ+x0mTs7yMmfhZH0pJmIiN7obFrjihFzUHtnp1yND6WDLwigB6aiWQSuLKLNNyt9aNPQwcJVfzExbypC/Uja0GuookdB5N+5SHy5GlIeikNehtsgNPTyKr8JHBx3buMjZuXlGHrgBX41SATrvWNCsSQ5sWHRpJ33RRWEEfgEzLk6yP/el1HBjO+lhljgozuQhqDAH2JGxgnuA9zkLsgF+OvpFmfQhndy4QFO99aVEr96C7vDHxaZRa4lqXQdOruGPhrgZQ575xViAOni1sW1LUSba0/ZnuWkv2q5YTmPqpNSVgt6Vp8Vs3kKeKQr16kLeBb33ci3+vlXGVsne/pro8QyfhY62mZP4mS9noe71nWuSP24aJjyBnPrNLlJ+kh6W20/cyhsFzMjoCOcu8pmbbKNO0aX+19BttqfOD2cmYZtae3SGDrqpKyE+Nvi6Onexq05sX7uSsut/2qnWlv1LgQE+d+30Ax5VAaBEObqjwEvDP+dswJS551m8G3zsis2W9pkW1CXbJl4aiFeY7BFR6XdX53iUTwwQlvUNm7QaPNDz7jPxYFlXSgzwMMDDAJ4ce12J7lZpFbs0+lfrgMSAbtXDyMZL35NWVwpV4KXuBuCDX4238WSMEf/xDVVCL2QL2CegU35KVHROWamEKnFFcJNtO8rUjVBrC8dx8lPow3Mj1rjZUw59hp58diEteeMhCvzZV127URWc++/wdJBkFNCc3zCvfh3r14xn9ZljmnJxCdZrJ+GGsU/3kLZjug6VJrvwbTOTk9ryBl3pW/pcgZfPoUev8vF5mW3LbXlrFRu10EbLBfPHasEaByAuzABlEgbGTaUPWsQ1dsTVMRx/G2gjVeoAxtALvOFjbhiFHfcIThU9f+atS3vQiSpiBbKPJCI8mLC9tneDuUU/W/qPAERDno2fi729WJGoOjjaD3krKEidCeJUD64l5/DsvWPJ/vqTSQ5xZlu46gA/1+jZMX91SeKe8eGbOvaxruBRxlysDvoaqdNSuacG4h1+XArPASN0uFEe9LIFlEW6XresSRKH7WmXH/rX2kXyiX7lyzeLfLNDnvoevLSPW9wMcthS44HdKv3wB3DwSX6sH0lqBz9dKaHNjF3iVycmxNSZz8bH4GfSOfak3w7eKYJaidL3DBOuPFlmXYJzOO0mnVCTYtOulNTNna9J2xgzPctZ5E8HPmm3WvED5ONZGyu3dhe00zX2l4YxzvlS/5f3gbgjzht9Bt9QT94XsaMaeUx81I3yKdzVcbVuQ8zV3uqZopgxzhtzTOtb+pR+Jg35H/AjbW67rpSQF8eh40hc2tk623tNSeEjZWxD2gDj4OtYH56tdz73jf9zDoN/9asSfp3HV7/+Ko7Yp8hHoBPnHmURZw/dxA9er44F9VsKOkSP8lfRi/OF5bViDzralgsfnsHhWKhdDcsdbybDjEH6bEerjn5RuMHL8sKtdjBRJM/6sTzdUE/V7Ycxj61Sn/km1HnOn8YH2yqLB0elSLfSR8z0YcxtscOWvp/DjnJ1RMPbS4lWazTk0/59E49rYXDQ33npFxiZF0bmB+ZB5G20rbVFh1yo7tYGERV8lk98ldTHAP4lyf45CT7rI8rEgv6DL9GZ5wmv+rON1+g6yv/++VwDk+Y+L/n7/f/0GkhnhssOh56gj76foOt6a8JyHV+wLljOUcEACsCBcAc831XkQCrUU/aZZzA+/6ZM3BNMNMWf0JVwAWTgzUlsOY8lCZi/gdUqy1aUL7hfAV6F6U/cjuK+CaOjh1xvgSTSUZZZR9ntn6895Jpt75tUekxG/nH4J2hPnjyKJ75t5PcbffVF/PrrX8dvfvObBL/r6Ksvv4ov/ULtr7/mCnx5Czx/LXz56/iSsqdPv46nj7+ML59+FV88/TK++uqr+Jq6p/R/+vgLnr+Or34NfPXr+PWv/yH80m3rHz2Aj4dPwjeb7t9/EEdHD+LRg4f5XTf37t3nZOdhPH76JB7A//7hYcxZwM2YgOYkqLzPPx0kwTYHFnt7cXB0FPt7+zGQeOi6AVu4+fkryadt/l2zp2BnZxdxQVLF+6urK8qvYk2Sar2+zvKzs7MQTMB8NPmUQLLJ5BPJJv9U7uXLN9MbRa/ehveWmbQS7yknBiac/LLun376Mb799vvwTSLfXPJNpj/+8U/xpz/9Mf78528o/z6vf/zjH+IPf/hjwu9//4f43e9+D/wO+ENM7b+J77//gcTSM+i9yLeKTBp9+/238e03f4rXb97k3/mekkh7R4LLP8P78fvv4zn0T46PI5MkzBYujOTxjOTSxeVV/q8ONzk5MS85KUTEDckMJ7kdE6KT6Ej9OI6RixL9nsk2Sh8DG6H5chmz5SrcVJSiroPJasdkBaIo0dUhGrbwLTonp0IbRgzEGDTwk/dRw7q+thBqP4++zCibhXiXq31O7o6izuZRCkkf+bRvKTxPfYfaovYNohPecbyGXxI4wTOlKQ85GhcIiAXZX/r2tSYeCrMK9PSY6ot14O24Co0kUR2Uc5dyOoE64bvocFHchbj6qPBZAPV3cX6Zr/VXcLiRMplV0Yun/vJFKIg6DFFJIHelQhv1oHNvSq3UNXQ4ROk7i7DZyEn5Ojy1ckPiRjErYpKV3jymgqa+/YzniFIK8WSPxeAiaj9gv0W4SCy3/VaMmyOSUUvGWCk16bhw3bCYQXVR0fGcZLAyzEgK1FITr4vFi4vz5CepwrMJ5MbiQzwqdWSxMW0Kx+hKQZ4Wy70F/gEdFG4/liERHSip53fyKw31PeBrfolzRW9UWB0D/AwscudA3zfEVv4SFbrB7TWL+gKPjc26fM8Xe3HAYnS1OoyIQkzYkYweE1xsjSxkHR9efePRslywKoA94Esd9uC2XN2MbIh2bDKoir6voY1ts8N+G+quiS9bTsS9LwUJWbSBKvQb6Yy02W7WxKA1J4XTaeEFGzbfGJAX2Mzm+b9ZkdjZwUsFx5KEz5KNrZvGIW1R8g2lLYlBF553feUr9QXPImroccFicEmsnKEXyxzf8qeNYCzsO2Lzs7PzOCOWSbNBw7cKhTn38mXyeQOv24sz/BEflz9s2UFLuoVf2s+r8spHXxp+16INLWqPvkqNvlaq4J++qQ9Oyj0x1e9yvEKsIPMcuy7heYZ/zrB5G6Z+4nZza5th0cKN/9CqoqUsiQf/u1F34qC/utPPe2iDPnKcyQ+QC2gKK/7V0NfAtdYJXyLlV6G+dAjKNRMnlpUS6nRvbxWOkQFa8kQTavE4ZOhbjQX0jx7ciznXSllXwAYqxJ/4hdfkGRtoE2PEhCAYHgXIJ8Umro9Tsm29zTdnfCtAWxqLTMR1NJWH1PVQw6tsl6RprfF+Bw76kxz1DQXp9chrsmGGnzXkqDyvFntxnwMmT9trbSmW40BIZsCJISMBYcSDyuHAokJML9kn/KGtPIinKwhPmTK7eb2ED32YouS3Di36Bu/oqoePCgzwJH/qWX5WOUfsofe9jG8zfHQhLPfwN+aSHn6h08GBdlMn+qB4BjbD8iKv+r0xVRpz+ttGnRWZuQXb9q3FfDGLFTHzYP8wjg45oCB2HhzsU76QSup0TeJljTxoIGaMu8VCHhfw1EIa4l/Cu29Qehgw4G+WeZW3Bp1aaqoU9uGgxM8OwJN6N46YXPDPZ9S5vqyelNF6x69XfU1ZxV8IYrbdEaeMr41EQeo4aWknQIKQw5R0B0veSDTgp0StLdpsiFYb9zUWiyUHjgdxeHgQe/v7KWPwoy0nP74Bz8jaYBeOVw8xtPmGDa96dw6oyNuVShjyic7wcMenelcf8+UiZrSjNv3fhKEb9S3jxjbWOQ5taxtjon8Kc3Z2Ehdnp2kXy3v8yDb2SR0ad/JPCtexwWaWGRuTPrJ/fh15Tt5p59W5oisFmWf43yykr32lk35F+zWxWV/YMFZ3zk14ibatfQtu0c2kF9tpT3UkTeevQ9bC/gnVkydPw6+TWOJn+rhjQ3s2/GbADlgtdau+PUSSvn6gDxs3nd8PjlhHEz9nrGXm6FH5pSMTjo28R/0L1lv67J0c6kPfWrAGsMx54vTsUx7OusY5Pz+LD6yP9alHjx7Eky++jC+++CKY8MM3n30DenM1vaVpgvuU+cU3AsUlD7gaTUv43BUlifQDE2aoD/3wTLn8Kd8a3V+ytvJ7ftbModf4sjozhpyTtBH0DWMhPVmTVezTom+u30bWZNv0n0D5DT1MY67aNH1En3L8bklybjMWb0kCbdkbXLJPuIwN853rvrs3iDa0sXMF/wwdzRjv+oG4K7FLOrAfPhu3lsSC1WovtEvDdvaV14nuOtbg2zo2WCOMguuThGDdhLaw0TVtBMePClKPIRHq1JE4h8Y4HRpyt9StZepQ0I99tl8jaVvhvcIr2C3+O3ymgf+hOvkP/+E/xN/h/z8dfGY3xgPBhEGhk//XMLXsui6Eu/qp1N9/2xdkFn4Ghftf2gTB5A4gmc2n6y9tpBGliw7oSx99JqSGGIYeGDJAGCRaZeC2CeZtHvP5MvJ6e7+0mrS2AAAQAElEQVTkeblcxZJN+OewsmxF+WoZK66rg9V0vbv3mUn63sFhHJAwuS/cP4qHJI4ePrwfDx8//Bl8++jxw8fx2O84Ah5yn/VcTSAlPHoSjx49ImnzKJNKfrH2IxJKliWQYHrCs2D7L7j/ikTQEyaHR/Z98jj8HqXETaLn4eOnIc37JKukf1fu8xEJroODoziCZ++PWHQd3b8Xwn0SSA8fPoj7PlN+gHyr1QH6WaG7PWCBfoVlXufzvaxbLtXPQepIHfcklwaSFjMWNAbygYmy74fouj60XcFuExRsz6eU6PCfgQXjQL/Wpra11ij06bpKo2CyuYmbmxs2nl53XMdY304ily4+fKuHCfLs7DL80s2PH0/iPUmn9/4vb2/fknB6GyaV/B/evL569SZePHsJPCcp9CryLaPXJqYoz7eXXsZL/8e4ly/p+/oWxPESPJS9eR2v372LD+/fxlvwv/VtKBJJ+SbSm3fxlro3PL8hyWWyye+Cev3ydf4vde8/vI8TkkhX8DtNUrvYbkY2sls2jRdxTNJJ3n1z6+Liis3JFvl3TJxX4dtNvtV0tblmbVSi4OdCoCtQgGfHBDwlb0qZRSaE6sBiwE0io6vUULcd/RpjwE1pWy4pG6JgEuY+rn30LIrmTLJzJmLxF+zQlRoddulLi4Zd524ofaONCbJSVxJK9Il7FkM/y3vrhIHxONQWpfRADdvVWiN/IF4AhHIupqhEB76BPk1eoDVAsyKL7VzU3PArFy4sCJ2QC5Nv7cVfIv91CBSdKMNXXpQNxPnJfix63ICN19tckLgZLdBES9lG+j38uVBM4L504IOuDXraztnILNDR38jR18j2+rR8s0lSDssauupbi77JZ8UukcmiDQtwkzziVcdFHNKDxi88IQ86kicXoCYWagVPB1Au37L2M4gspj5e8hEl7NAI6RSK7uoKiRxK6cgnbnAfF0Dei7PAQ4PfAXl6dLxBXy6qxKfc+kilvgziQx4WXGcsbk+OT/DpdeIu9Cu1hqAvRJnaeu0H9EX/YWjRI3dQpWK06Y2LtusRn94Ca/xbuJyuyceIv2wZH9vYQnckoSRfsBytghfc0g4SSNoaKalGCeoA3EmH+xFhXZT7LH3Z21G2IcZ4LSCU9w59gwCZkJP6gNe+tXAsDNi6QNPEi328XrsIBccIrR3+dkMf62A6tLcLUOlmGUQLMOm8RAVv37AtOrFc3u/6214p1P/g+MAPK7zdxO0PeOwjdKWAEuiA2+q8+HgLXSmRJ8HZpjD2iBcR6HQE1K96xmtoBzJq7n4HdkH3yLhjHEpfHfTooQ7qv2XMkN8NPu4VFYRjTSQFehX5tP0dFGjwSR569O5Ga0A22+60FXbXTrYTh9DToa81+3QYRTrqSh1LzzY+m9jx3r7qrtaiC5Lw3uUGxQ2JmyKTQW4oxKOeIeuHDTiUQbhDgCwvYONGW+eYwcZUa15khFseRmwvnQXjR50UEgj0+uUD7xWQf0GG3LjJ+12CuqCHTkh+5XkifAN+28JC8lfy92QbqMMDg5k2E7EdfqsdKaOggKv2JZNLXQEn9/LWFXAnhMKSHB2znzJKi1I+tO9KOJblWVzaXl9O4QMc4Q/t4LuILx/xCexkHDR+zdBJI6738NLRR1/w3vZpn1YjYw/XvomrJE8jOjXZZPJgx33aCf9KEtCqlVhSa/SAuFTBDb/kX11BKvTTRrvGuHWzOdC2wmvl2hfogIwuiKMm0eltGcUhTnHoJyb+Kngc/wNjUfxuRP0uGMe3upnlpnZGTGrwL4YI6SjbjD4z5pA95tsVSbHVYhG11eR9xriWt0ayKOkxzq5T3gmHyPRT44w6uKFuhGnvYTwbyWtXigLgv3IXMbSWMuizNmpVeuiMcuWYo5MpWdFAg9+gW8f3pL9d4tHWSRufT93e+p4UbmivbTZsstWFiXnv5R2EkiRm64tTTFF/MxKmXuUXZpM/baRNWm2pL3WAeBk7p/EBjlv61tm31BIV/SnHEv0dkLBf3YI+Jz71Y399SB1o4VJq6AvisF4IfkqgO0AV8sgHCSlq2E1cri1GYpK47CPP1g21ZTxSFmXW1quDvTA5inAcWlyyRv0Qz18+j/ckf0Ziim32SQAuSdQ19io1iU705MvxIT/qd8TW0oOh/Ei3rzUq4L3trfh8fNz5xuf9NFuHPEnKDoD1UEVquKfCuPD5mqSi4wLQNGODNLy/gSf1adJHiPhVxohSSBxhJ9+o25DEs80dSEseCnQcCwfKv9gL5bBuTfsJf4kB2dRR6oH2+n/w423Pr6zjqr7VzxY/dN4dWRtcklDekki8o6WutEPGLXF0wWMJ5ZKXgk7E35UaM5K8A+u4HIutReo3rLXPr8K5Wt69RilhV3mnyd8/aEB9cPn3+flfTWqTaf/veMbRdfZb+KWP5hZ+Kfn/fmf/O/jb3lBlgFn3eTml8NF1XSRw4t8JPPd9H5/DMAwh/FzWTfWW1WGIXJyYjKjc13kYiBsZ/dZ4Bmbcz9g0rwQTQ7ewXK0yEXJwcBCfQyZcMvHyS7nfXWSC5wHZ/ge3f3bm85MvpoTQPU4LHz14RHLoSfgdR3nPs//j2qNHJJlIIj0kqWTy5/Ht1YTQ06f0J2lkH/FK5969RxOOTBhZ/0WYUDKJ5CnDHVhm8ukJ/a17wonJo1vw/smTL2Nq+3X4P7EJ05tJX8dXX/0GoDxPLr6ML7/8Mr7+zW/jq1//mvsvwjeRHj5+QrLqSYj74cNHcR949OgxvDyNL8D95IunyMs91y+//Cp++5vfxj/+4z+B47fhl/0+ffpFfAH+p19+TZ8ncbB/EPuHJLQO75PEekjy6kE+z3Ly6NM5bv4acbXZkFQ5jTdv38ezZ8+nBA6JmQ8kh96RJPKLuH1D6Puffohnz19MyRuSOi9IBH33/Q/x+z/8If7ld7+Pf/nD7/ONo2+/+z6+/e67+Obbb+NPf/42/vDHb+IPtPHNo3wDiXb5RtIf/xi//+MfwvJ/+Zf/HL/7z/8c//l3v6Ptn+P773+KVy/exPu3H+KUZNAZcHx8SqLpbfz4/fP45k9/ie+//QFeX8f7D6dxRiLIP9F79uPLePPqPYmic+a4EhX/7PuBRXqQILqIk7Mz8F2yQXaR3wXTE5ub4MRmQ5ubGObzGPDbhp8vV6s4OHqQibycDHddjisXKAfqFX9bodsZ7Qd83j6NcVEZA8NsGfPlXszBMZ+tolo+9FH7IRo0lotVNPrU2kdJGGgjzLm2GNo8PL0Vx8AmoK8DrPYsJm7iilMjJ89KmV8s/4Bk5nJ1ED5b7gLQSdZ7F9+eTF5dXLDQ6BNvY0PhBO7maby+RhfA7hp97aBdadOgVXIRe+2ihAXGKadeLkjq0EBdsx7lcd/HUlmRJUrHwvMaf7pi8bp1HcF438f3HrAJHtH7p0zm9LXFkiTrwdHDOHrwEDkPoyFjZfHSlRq1tmjQkZb3UQobtR04tthqDH9KoR1y2E+wbU//EgXeavTgmJN8W3IKNrBY70oDh0mJERzgQi7lSR3k/Q6er9HvLt++cuHuhtxrgkkWMohXLJC23KvjLYsnF3G7ZAidcLWPXwzp6WCpJearRRwQj1b39mM+W0Tta2xYbL1++yqev34Zp+cn0N1G6UvUoSJ3jTrnyoKq3UJlQVWHIWrrASSkbVe4gj/4cfG39n8bOz2J008ncYatpH/N5sIlmPztSPDQBVUW7FuhMwv9ao5u5i6mB/SDxbbw5ibfBJW4rq4u0dcW30DvqrbBXyvRlYIc2PT8E3ahDl66KHATcYW/uKHxxLSUGr6V5n+YIAycDsNENOytPtacrh6TCPv47mOe9l5erGOHPUptUfi3I2ki0gKeCk391mdxyL8bZGXoSkm7uclYk/D2qv+7KJ8h38HBPfjYT5mH1tBBix5ZOvi+Cfpiyyt4sa+wxdbauCs1GjoqtNuhn7sNXkBPXvAaEkBjrDkx9s2iLXikLaTeQeJp8fEJdrn9fqta1SH0uRZAuUbauZDfkBDT30Z0wH4nsp6NVNN3agtYxRb4761t9ZkFPj5jcyg//g9VL1+8zLemenDfgPcaXOp7QTxaoP+K/OIFEbYd0dvoLX64A0ZEK6mfJRvtObrTTuJWxkmWj+ljFxeXjOctY/4W2HyP+I8bWXVBAMlx2KG7UoJH+KZev9ygrwtO2PUTNz2ORQinaQM9K6c0LfNa+hZNGBpFBT53xMFtiGeHfEGHin6E0lXkgRY6Mv6JWxwz7Cg05JfQyKZU2o7pHTTl+yLHzhrf3oJDvYBn5BlcjjMKkWOE/paDh3VcMD78H888rRefPic/+Qam2bQOzhC+xxZdKe6FwT0Sc+mfPrYLfbSUCkslZZN/n+2jnQq6E79Ao6jowA3wimTI0f5huInXp6SduoVX/9zN8fuBw5S3b96G/7uPb1LmmxvgK30J+6gXOAx1rnzqCgEDTtIHVmw2Pfh69PhROI6yHzGslIlf9WEfQdomDXC5cI6stPnw8SMx6VPUvlG2iCU+aDLmhPITYpWbzjn+fe/oMO4d3Ys5PmcMMnkiD32rWbbEdtYptz7Zhgo/M9Y09+L+Aw7pDg+joijjnn1r+lwJf7aOSeK2CactuvGNBvkVUHhUbKMe7Od3i9lGPzGuqH+vq9sx1vCxVmsYEw7QzcHhfti24VPaRf3s8KU19M4vL0P5Rny+o494hFoZxzC2ZaxfEhNOTk7j5OQ4zvE9eZNrE7vypA7VpXIvOZCq/eTbttEGDVyLxR5rvcNY4Q/qUpv4BeaOrQvwb5BZ+w6thmN6ZbLnYD8OWIcrV1u2EG90tMJ4+rEx0HnkGBvpR/65u7rwMHTAFrDPgL5tT1LDN03PTs9Zd32Ks7NzWNjFMLS408cFY1089IiGrnp4Kdgo8SCMsirjinXBcrGX/Pim0jsOEv/w+9+zznsZS2LX/v4qBmSGQIzbq6jgWC33QlgypzTqjBMDNEoU5qYtY3VMMupS2rXWUN6+hz/a6AdbdKSfeG8srvSfkRzTzt5rswE/1dZ30GjTt0l3pVRdKWpXwvG43FvEgoRIxBhn6PDODs6J0kgf3/01Gm0W+Pyc+F5KyXlki+/oi6glklf47VsLE/3a74A1kzHf8e6beScfP4T/1bs60Ua1r+EY1iZrYzTxS9wLYrnjLPVbme8ZF/qbNpGvTx9P8cEzuhKToGn7Abo9fKlA5yP5sUyIKOFYtk7+tcFqtY8f7sUC3d3ZtxT0DT512fcDeip0BewYEX+/oI6/K+HvGvjX0ICBICEMjwCDO5//X14NBn3pI699if6/C7Tr/x9gGKJP+KXdMPRMHsMvMB9YPAjznydbg68BZcZkJHgveD9jM7pcLkNYrZaxWq0SDg+n64rNspOfbygdZOLp6PatH6/3P7s/igPqP4dMVh3dtfF6SPs7uO1//yju02YCEy8TuFm/f/9+5JtH9x/Fo0fCk+ntJpIJmcQy+KVswwAAEABJREFUCXUHlt22efRkanvXZ0pEPQ0TPl+QhHos+HbT0y/jSxJBU0LpUZhIesji7THJpMePn/D8IBdNhyQuDlh0eZqyz8LBSWjmhnpo6H0GoH9062Tf1T5+xea+/KqLrpvs1GFX/SY3GNvruGZTLIz5FtI2rkgq+aXTFxdncSawKDhnEeCi4pyFzumns/j06Tw+US6ckOD5yASU38NE0unNm3fx+tW7ePnydZjUefb8ZTwHfDPpFckpy188p+7Zq/jpp+ckhX6K5y9exQvbP3uRZS+e+WbSm3j7+kO8fPMmfPYto9ev35Ls+hjv3n2Il89fhXht8/7Dh/yepLfUi9/rKUmnTEDd/mmfbxcJpySSjo/ZCHHdkpC5Eq6u2BBcsTHZsLFCJ2xMxvGGBch1uDD2f+wy4bBjU+vmMPKn8PsOanSlJNS+RWvzhCl5NIuKbWodosceQReaYqeW5dpCnON4DT4mFCoLE2/Qzs2kGyEriuPVSZ3FTNGGQAVf9Tow7iiv+EFfG3SAbNui8syygA3fSJJkZK2xY6EARvAHOEtXo7DwKOCxb6F9ZdKv/ZALNhe+cxc5tGEFEKyR6eynROnwKdoPFRmhB/foaxcuQnMjaTMFuQV6QLL+AtDp6V9Ki1JquNBzIcQDfGZnUJao0K7Q6Fl0DdCpQKFM3dEAltigqUSAT/zyo5AkoSy48RdQKEtA7gJ0FRRcKVNXBZ5coHmiu2Wh6oYw6NLXEkm7tqj1VyBSFTv4vKVIf/u5GZOvvtapzQ0+dJukowkbyRE/W8fO15HAW8Ar2BhskLKQdaBScduQdclCc3WwF/qROKRs+4r9+lajyZMVtFfH0peXERriBCnN8QLaVPga0GPaFNoji0ltdeXiVZqUFWiqczpRAjU2Fwia/q1+1L34N2yQtvT33rbabaIdjJ0Rf0M39oWBUtAH/HUFDrnallr0AYfZJqJAWxmFCc+OTfc2clFd6NfjIwPyDi2MeXMSbQPQixsG8k0OcIlXPgfagRWfHBnXI4JEKNecpMsesXOPDYvxU52YIHLD5ebLk33H3gy/t92ceDrBIvuLU/5K3xjnLWbUV3TWo9s6ICe8XLGAz7co2KConxLwDv8D7ewrPesvaecGf729RGfIesu/ffQl2+2wgqANsjymH/HIuzgHeNBPZmy2SofPE6u22NQNknjUd4O27Xv4VEc74tyGzaxyG2eMdba1vyfDd0m6AX8ZGnNLXlv0reVYaJSJd4cfOE7kNTkrqaG8VenJO+NPejf6C3T1OzenbvyTPnpSH/75h0m8EZwm1ORXuZRPvqOb0KavIMcAVPzG54CutepI3zeZN5Iski95cIMonxt5UM8kepQ1gY62cRxckQBwM3znCxN/xE741gYlCaFj+tMNFVCCzgs+6rP0e+7TL6WD/UqpGU+H2kIfLIxd24lbOVPv9NFGM/Q7Q7f6VCBT8ivP0N9hV/lMEDcwUn5DvfIJ8gBH+NOYG2npCNp3g16lZX8YD/Xbt2lTadLY5OCWNvJR4VXdXZMg3JCcFUdatlS6Fsb3hF/+pblkvCxNUpBgMXHJ0iOMFerXNuK/PMPPsUlf0cfQotUafatRuN7pL+vgqdUaFRhajebzLQxeKa+APOlL0i+lhmO+Ul8LiqNQ/v0eNcfCiJ4oCuNL+vZikTHt8uI8E69uisWXPqteSZBonwmwP3bsSokZ42Cx2A+TGnt7q7jjQxkFmkkmCG5xjV+vWV+sSTj63T/qL+c58HSwmPfeBA/2gu7Un2c+ttfN5Csh7ewaZcw5XR//GaAlfduJSp222mKAX+OXfqf/al/76A+262pBD7CLfkxWnpx94tDtMn1H2RaLPfQ/Sw4dG46LzTiCiiiCHPwmRt/Qfp1vxm5dy1Du+v3evaMQFviGtEZ4vCLm7aBVaKP82juR06BwY7ll0hZoRs0vH+XqhxpZB+90QdW724T4mHypRvXoVf5KqfjsbR8QqiN14H9MoM+vOUSwTPodflXRm36k3ub4iTq0TC5sJ275bLXGHNkO8HmvSYcydd16xjr3wY99RtbWyj1Q1hjfi8WSmsjk0QVra5OY8mpfZZPGlhiunXSFNtRYkqBRlzPifcPPhdoqeH6F3JPsYzoMRbefpK3fAPqHb7Apu/POKYc42tw20p0jywzcgkku8QtVPd/iU+7b23/3F+3y714J/yspwLeAhP+VeP5X51Wv/gyIlwTP/4u9/+CPJDfSfeFHSCSyLKvoTbvxIx2tO/t+wvN7v969uyuNRqOe9oZk09tiGRZr7v9Bsnp6Rhqt09mVtGQziIQLBAIBJOJJZLZ+glgyKeBF4Y9RWZb616nKZaqqUmQB9iLphagBMGRqNpsZEPKN5afI4FG73f3pcrd5vW5fpi5h9xZo6rb/cL0e+b0MPi0CGi3Jp49WVpbl7xL51NKcNtZWtbqxrlWfXLo9ybTqcHk1g0fLhKsmp/m1NsJ1EwDPhgEjn1Da2NJGpg355NMaaQaPNtY2ZFrbWM2vwm0aNKKe80yr5K8CFlmWlbV1ZKRNnrAtLy1xA17mKR2yLy2rv9DL/2vIAhu1TrfDJsa0wI2lw42sqVQkQCNuJjY6340Uctxj65vpdzz9mEHSd+RQaCZ5sz0ejXkKcckTyxPtAua8fPVG/h/Znr94BRC0rZ3tPcCbAx3sH8tAztu3b/X02Qt989tvAX12tL93qFcAQt9++0LfPn6STwo5/8WzV3r29LlevtyWgaI3gETm/Zgyjx8/1mv4vN3Z0cvnr/Xtk6f65pvH+vbbp/I3lra3t3VweKijoxOdQAe0sbv9DtDpZX4ydXZynt9DPzo6zeGZn4QBbGWnjNAbg8FgoIE/rA0YMAQsGo+u5Y0k7jT3Z5wAVMDM4G8gCGykAjYcVWLDFXZrKhtt5dNJzYYoRD0HdXnr9JpHNNdsNn3tzXIRAnONfIqJ0k53vVhVSoCqFTfpig1EhfObQ65T1VST9rzxTjiBngOtdod50Mm87GxNeHJtICuzzaNHG7RVQubT5Eml51isKpojryjU7ffUAxRt0mb+37OGY56gD6GxBGgYy4oNdTMTospPa/0hduvScntTEQL6YNPjjdsPKCTZQchlypivHXc9O6Zgk1mOMjbUzH3qqI3NNulXxSYlAIAFvAwkpZw1RRCCCrdFm3RcDIhCQYk5f/K8tmQqaZ94lg8d+rVB8/VY+NsEZ9hOfgKIQxQo57b7/UUtQA30EWhrejPJjpB16o2awS9fR8rPGNMJT/HGOPfj21e4XMZO0ASeQqyG+0Wf8maLOhWb9ZKQ3ZzsQLbpp+Xya63NhKOGcryJM292vbIMFXaQqiTrsWol5nJL5j13jCzPzIPDRayi2jxR9BPhMqW8+fTT7qvRSDBTk/aa2Kl1OMbxG+AcXTAXxmwe3VZhxvChMFdBIZqiIrzc50CeZbPTdM1m/3sZAr57JJdx8poBP/cjzyX65HFv0K6dfcvgtrxJ9SmjCxwGV3SadZJtlT60G9gDZJt32y4DzoBcyrqYP1UfjhgjgI4bdJBiVBuHZmVxSSvLS6yL/fyEOlBrgkzzb0VYbuvIpzd7lG3zhNR6K6PHwC0FRfNCji55TcbR866eJ9L56YVOTk/lE1ke8xAium3RFvOxiDhLk5zv/73n/PRME3SV0GEIQkFThn/KOjOpCYfZuhhjM5aLTHQplcjisWpkGTrM1UU1cSo81gaxzgDqJzgQcJQBhS5OSte2hp6tyxl6d7umMeWm2KvLmm8FiN1k3Wq3u2oz37pdZCf0HOjCw9TvLciOtl9Ztlx2blz/PTHOBizc/wmyfzjebvsKp+cUHfnBwgUPGc7Oz2Xncnpb1sBfhU5a9M/2HbA18/Z8dr9NHvsmc9F2k/XnAvTL8lyjU7fptmY4RQZdDZCYr4vl+QJ/t2H7u6HeiHlwjhzHPJ0/PT5hHM9kOS2/9ep1wHPI/XYbJtuO9WlyW27Tc8lzwnydXmIrEXJ9j3EGomjr6upSPjFhuSyH9bpku4RWlvvovoE9zHBuIezT7U1ty1x7ntXzx7ZS55uvZbAOz87Oue8dZ0DeYzAE2MptUTf3H0GazHeP7zV9v6TfJ8fHeQ3vLfRle7HD7oc/tmXzbXU66uAQJ9bLbGM+vUg7zsvrFHuOpZXVbOvc1qyGTAZAzOPI/xsUdunylkFBijHRz5bKxPqATBE9RcYly0ZbHn+Pr+XpAtxaR84rQsjArvWdy7MOOvS4mof7ZHuy/CaDjR77goYr+LewY68XB4cHOj8/zXOQJUJ5jBBsBkhRrwfnumKcrAvz9XzfWF/RFg/sNu9tqYtOUN/t91lYR2Hi/tlmLlg/fYrr7NQ8rmhZSol+cmV7c7lsm7djkm2F/Ar5vNZRjDXAQNtIlj/vSQBovCa7b3PyfdfrnPmZR8OnaFusj8xbz5NYcq+jT9aJ12aPnXXhstav5xHZ2db33+3pFDvwXGhTf211Rda/eZ/nB4CsV9iu44FKBtiG9NP2ds589nritfKzz7/Q5198oeWlFeyhwYOnmYYALe6D1zPPJ6rTRfZRKND27LRQBjWY85a7qhL5yjqw7cMEewroMMn5CT15vFB5LjNmrXff3MdpXkcmunmvW+W6lttrg23iCHkts9ce15uyBlonvg/3WN/8sHVxibngNZ57cwy1rOZtPp7fXhNXVzfV6/WzXNZ1iQ17DCv2HbbPAevbKQ8epwCBlnmx39c6e3tfX14OdHh4JJ+6cz+azC33zXL4RJjH3Q9pihDVbnfkedZlHnjd8zzodNpqMI8tj/s9ZJ5n+WDmNOt1zHjZVq6w4yuu3Vef7Hqzs027hzI467Fwu91WhzneyTwtX6QvlsVU5NG4+zPXQJhf/NWHf2UdvAOB/jwH1IuMqSgKfU8l16XK8qfJdUxerOYUWDBrCqrDqHnej0PnO81hyaL9Q6poO6oi3WVSTCz0FdT8nux8e9Nsyo50mxtUU0075gBX70NfZ2qQ32BBb6nFpr3d7ioDUITvASeDTqZeT71Mi+rjjCxxQ13yq3SARu9fYdu4J58q2rx3T35NzeH65j2tb27Kr5Y9ePBQDx7WtHnvvjaJ33v4EWk13XMcuv/wEWkP5dfSNtncbN2/p/v+sLfLku+6DwgfUO7+I5d9oA3aWaOdjfV7WlldVx/QqcsGst1aYHO0oE6/r75PUC2vanltRYtsErs40a1OV1WzBSDVURdgqqpaKtCtQsGt62cZYvL/BHYjbrr6GQZLOAveA7CRuMa5Gujs7CK/BndycqJTnmacckM3HR1xQz04qk8G7e/L/zPb/v6B9g4AoUh3+I70tzu7eg2o9Pr2f2bzqaI3b3f0CmDpxevXevbytfJrdK9e6xX04tVLPQfcev3mjV6+egW90fOXL/Ts+auaXtbhi5cvZXpF+AZ68fyl3MYhchmM8mt4Ozt7cvyMDfQFT0aPT44Axw7yKzUXV6O8uR74C7QAABAASURBVB2yodk/OuAmfaTBxQVP5obyzXuIwzYeTrIjOcYhmADujCfXeRPkTZQ3tgqlQqyUKttZR8mOX5nQbZEdCoNBdgy8KbxhA4aC+Q0/pBDlTU7EjhN2a/K1P04dq0ohJnnMTE6rWl11sdFer49tL6iJc1YxH2LVluuFssnwVqISVLeFnyg7C35yZZkUgqrYUMXmLlE+VpViBdGXYHnIR0j6ofck1XO8YLMSAYaKFFXGBEUFQj9pDM6j/7EkDRLxIkRY1XXLlNRst9TFMWiz0UroLYSEs01+ERWpa1BgGaC1u9hXg3KRMhX1ypRkxzCkSNeivBYhErY6AyBiRNCv+0ljiAp8GAL8ItcC6Am53TabTG/GG4xTmZIi8ln34scbOY/TlA2qyZtKuJKDbDRk3n7FzTHLnetS37wazDH3PzdGWfOx/VBZDcangZOV2EA6PsGWxgA/5q8iUCU6OTuRtlNv3m0zIcQ8tm02i03qW6cuT88Ukb1JervTUavbUUV/sm6yAw/PbJywVpDlSjHJP27bjs0FQKyPwLvPTeTyhjigLxOKpRa9pH23GavEGCdZT4WZoAhUXRsGcY9PF/nMp6KdgnqhCLm86wTiCshE2RQja3FLCwt9ddlgFyFoen0jOxV2GKy3Mc6En5hOABfsiGcDpO4UtNInWDw3za+z0M2b6Co2FIpICWVbMI8MiuBcehxnrHIxFmo1sDsAmhIZb+iA+06Q6/jaDAoFRWS0HWdCviApEBIg61hTgGrzd1JMUTElJTsu1j0Mp4BJJoNIkbRup6U2T5Vd347ShDWlBv3OWF9r8utS7vMY581kJ84Og8tN0EOW14rw64rImOWxYDC17DP6egMRRVZkisiUGkrvKamBjB3sJSGvyxYhqsm4eazMwzyDJDuOlt/9c5rzVEixDDY/SnzwS6EiBGwsKBTKPwaS7EA5dILtfIzN2wm309aiTZ+u7XN/6nS6yMV6hc5z9+CV26QvHm/32zzcvuWYYhu22wvWcwPIdtwySFuEei1nzXaa7WQKD4+hx93OdRs7h70M4NiGXM6h18UK3ZSMldtymzesAW6P4VSgksl5HtMpedf0x3bqMhSQ+2qH3I6qdZptAt3n6zIyYthQZoAebTORNPgaIBgzvpNbcpEUI+tygznnV5oYD+5Pfp3F8rpsBgOGg3yixmkT7kuW0/pzfWHvyhEmKqFltINaj2mAN/ZRQYynZc+lDN5R1vVCKVlvzjM/99d6t6wG7ifo2LxmLk/D7/kDBkygMfm2X8tqkyhCUGT+1TwFc8i/gT/k2R5tpw3Gx9cuMIWPnencv+Eog5YjHGuDa24vhKgSPQXBBBlc3rJHxjCh3wobj+RnXuRbvx5rO/nui8czVVEuU8DC9TNIj2NvB95tu5/WG1Jm+/6Qd4WsbiMgv++nXrMN7I2Yv05znsl9trwj+mCbtA5tGwteu5iLDeS0nXtNdpuWLTVK1qpmXlcsX5lqMPvo6Fjv2Eu929uT+dTzqMsa2Mr257W6RB6T+Lmh3/nUIbbqOeg6noMz5sXMp9yYSwa8h9yLppS1HVBNsyIwstxTKee11HbgcbEcEZ1OsP8rAA73K4TIOCRsak4Nrk1JZUpKMSqlSF/qsPJ1ROFuz8SabjsxeOkTcNe0GWPK/U+s1+bvPvhE09nFWQZRrKMJerbO85oJD8vt8c99I+I1zffENnt775P7t6ekOujc43rBAxfzdB+8LpTIafA6r72Mla8DuvSal+iH67VYw53mNcD1mDK0xK/78QNCkhyfAnhea3Q1BNyEAOP9GnKWm/nuflAMBre/86CYX9yF1gDW4uCO/hI1YBDojv50H9n+U+hybkdezP49VBSFfkxlWaimkjBk8qL9hylQv4QK7ik/pkBaCZmfeUFFBb9KVXVL5W3oeL5OsiPmBfqH1FAdbyrNQSMc6ybUbrdlara7Oex2CefU7qnLDWOpt6QlbhjLi6taBWxZX9/UJuBLTfd0DzBmE7p37wHp97RJeA8A557Bmkcf68EDyNcPHukR8Ucff6pHH38MPdID4h9/6vinlKvjjz7+RB998pk+++xzffTZZ1wTp4zLffr5l3rE9YPMz3w/lttaB4Ty95uWfcrJp6GgTdLu3b+v+/cfamvrvtbWN+STVD022ktLq1peWdMCfWu3uqp48pxSSwV6jNzg6rCSnTnHPX4GhsbjG/npyTlPLk+hc9/ErgY8zTvXKUDQIU+xDg8PZaBnB7DnHdeOHwIWHfLEZYcnXT4l9BJg59XrNwA82zIY9BJA6Jm/V/T0pZ48faYnz57r6ZOX+vbJc/0OctrjHD7X42+//Z4ec21yGuGTx0/07ePHmR4//p2ePHmSZfGppJcv3+g1be7vH2ZZL3lCtH94LJ+M2kdO92nEjfiKDev+4b72kP8Ex8KbA7+aN7gY6IK+DgZDDYbQaKgRm6UxG25v+t7fvNkoVNhZt9vDYW8rxlL+mU5vNJ5e45iwmWLD5U3WNZVM880WBu/9BMWDypjYNDVlMMenmSrstQQU8uYklKUCY1UC9LQB8pYYyyXAPm9wms0u7bao14CHKSnAKwTLUbCZY0MCIJDbZ4N1DQVFJfhH82f8K8jthzJKoZB/EDXLZllNTlMIuX+hSorIE+lriJVKwoJNVBkT10mBMEIhRMHwPcUyqQFYstDrM9cW1G50VNF2oK55l/DqLy7KJ+z6POWu+9fALpMSbZaJEBkj5YMdGLFZRbi8sc07MiKIH9hkOj/M2w+BtgAAeOJo4KmJDF47vGkOChkEmDC2UxwPj63JmzzrAOHzr+PerLo/ltl9ScjSpA9tnFrHb1WXnWg7qa7fZtPZ7SwAfHSyPofYnE+LuQ3rKNejP0McvQPs0t+UcjvuYxOwrA1oZXnDvC9FUAko5vRud1FtqAEAVMUkgz2Bvoof96ugTkl6mRJGIJzGic54Uu4noRfMBxtHt73AWthRGRJ+dsw13cdArAgl6eUt33leDbRY55gVttdQ19/7QNaIXPP2YcRvgPhlWPibx7qNLhZvAUwBNvvJ+mBwBfA6qV+5ACCxs2aHII8JSrTuXc4yexNtXiuLK+rDp0G71o3L2Om3wzDGuckOD+0GBiXhjLe7LfWQ03bksqasFCsBhpbUdlPGKFNEd6Eg9VafHjw7pAZmprOJnGVQxdTEIRRF7WgZ+HO5GXwNyhkMaSNjiU1Okct5/haWx8B0kk9snMpPywcj9IATOmCd9RNz57k8Hh8SGvoLsjhZrpxCD9BPNn3iHjfLXjHeFX1utTrZ7ixfExvt9/qMV8tdUYyRcW/Bz3MIRbl+IV2zHtr+HIW77Aw5DDRMF+V+mohiG4JPkPvpfJdr0vbS/ESjlOeCHbYZcnq+dbHnpeUV+X/gWlxeUhd7SLFBScEvyn3zidcJc9F1cgYN2t5sD3aUvXafcD8yqF9LHjQFeBsNRoBqlxnAN1hR0Ue3Z7KdCKEnzL+8xnuth2wnXpNiTHlM3abtyCHNUiVAyEVdy5Ida8bRY+m49Wjdtln/PdbdbgcdN6Ak8y2RYS6j17kGjm0Te0Ed+WHCCGfaMs3BhjIlmWdEHkzotswYJ/JKBr8GOK+Di3PZRnx6xqdm6jES8zRQt1DA1sSPZXU/PJ6eUyTJ9l8ik8cr0IDb9bpnPbisxzAEhrlw6Rm2MgVgn3AfmzCWI9aQKxzbEcXcK/LnPAAGptiO+zPEhj1WN+S5L3NwJ4QIU7dKdV/RUEIX7U5Hpoq+k4yjP+Kh06n8+swZ+4zz87O8D5nwAMZ6K1NUvO2Dy1tu807Ur7D7WKVsS4Voi/vdmLXVujKA5HELVKpiUuIe4mv3PzvqlxfoeaD8v1Dd2h8i5rYq80bW1G4wrkm2edhkWzs5v8z7hwEPlXyqyDpuMedt75bNc/vCOsFumvBZXV+TT754ffe4eB1wHyfkt1odHtYtYD+NvF66n5b7mP3U9s6Odnd3sInvmNdNgBKXadTjjqCpRK4Q6XXd72ts3XPPoOGMPcgMXVge68DjY1DK68uUvrovtU0wNig5lwFc8SiX6NPjVKZE21P04/HHRmJUqkxJiXuQ76nfU6IPLWSsyTaffIKsjFjFLNuT10rb8ynz0PPathxjom/YA/OkgP+EPngtPGB/doaeLZfty/bvOn7tD3GZo8FdyFSEoBgrNbnP99hPrPJAyfvh3mI/P9A7Ys09uzzPD+la3Q594KEd9uuxGFyd08eJ0AIUVNH3NmWayBNCJI0cGrTlO2L9eP2dx2naBZg3M/hM5bVsxBy/ZC95SZsXrFu2Re896zlnLqbv5XfsjmoN3Gml1sPd3zsN/LdqIN8c8urmKWn6sTgFCYWK4qeJAizU/msK/JkTlz/6dVOmOvmH5XJ6KOyi0F74EZFe1GklYaCwF27fSOdhivMNBCGLujf7kU2TqS5TsfDX1MRRrnCUPySn1SeOGvLT8yY3v6adc6jJBiG/q88GoG3AibQ67LLhbkMOoW5X3TbU7avf76nfW1Sv19Mi4SI3rWUDUDj5q4A8yzlc1ur6stYN9gBIbWzd09b9LW1t3dLGPW1wbXLafUCg+/fu6wHg1P0H92Xg6BFA0keffKRHjx6QTv2NLRnMegCIdX/rAbzuEd+kjU2ApPuUeUCbazjkq9ra2JBPPj24/yCH6xt+DW5FPWTt0pcFNsDLOGQra2vaQr51QDKfnlrd2JRPdKzQjxWc+qW1DYCptQyy9Sm/QH8XFnAEAKq6UA+Ao9XuqNFqcmOu1ED3qWwqlqVChBh3/YwNDnfeiUEWNoVDAzQ8abHzvPvunV74VJFPBb1+qddvAZ5ev9Wb7Td66dNDL1/o5as3evXmrd5ub+vNmzd6/uKlfgeg9NVvvtZXX/1av/6XX+tffv1Vpn/+9a/0q3/5lX5F/Ndffa2vv6YM5ND0Ddc+qfRu/0Cv4fXMH/gGlPrmm9/pMeSPfP+GMr+Gxz/9P/+kf/qnf9K//NM/6ze//VrffvtElslA1TNke4XMr1681ptXb7XzZkf+1tLh0YlOTy80AJAaAkYNBwNdnA50enGlga9xegwoDAcTGVwYs4k02CMFhYB9x4rNKrrEDpvtrkwRmy7YzBXkKVQULaHAVIsKbCJDWSlRJmHXmahXtdtsqJqUsbM1wzFkg8MYeENJQHoBlbRZqoBnERyW8IXIsUwDZB3h4N/MCjaBtBcYRwU2gzMci5HOBxdsqMe6BowxZd5GGShjfgmAoYlt2BWeAMTlduFBg/CTfELHeQ02fiEmHJdZdgi9wWT/C5eg7NzBsyK/TEklodOGyBbQVxf+pgpHwu3beco69WZ4OsvtiDaLEGg2KuBE0El6KHQi+ZSVgbQ2m8YGa0DWH3psct3ECfdG2u1M4TRh4+02QhFxhDtaWlmR16IrHBZvfMeMpUEFk58Uz8kbTgWaLCB+DSaxJ1XTbUKhCDhrE2zkHBu5zCdsAn1rd1vxtWN5AAAQAElEQVTZufAJjDaOhvUZQkCSGWMwzZvjIZvVAc7KxcWFziHbmHWQ5aSs++7+ejx9msV5uX3rBnkts0GYnIagHiO3YZ0YIGqgiwrbipXtLiiw7laktdFP27pHfjvsbYCpFnFvvE2W1+Rr68tAqh1cy2L+qCFvuj1CZYysHy25nws4l00cNwMIg8ElYzRVmZgX0Pt6WQMz+cdqdWg+U4MKwyv5CbVPNfj0iNtLVcIJbLGWo0/kbd3Kbv26H24vwMSO18XZKUDwRC2Aj95iH/131MYOGsjUaCQl7MzkOm3S2jxpbkINHA6XSbZRyHZR6x7G2C9/RYdzUNBYwfi635F+ReSzjE6nEACni6HrANWJTsjkca37NVNwProrCZ3pdL/aYLvL5XKi/6AFygTmTiwj8wABUJ8dONuD12OHroNqLUKu5DEw4HCN3ZucGGnP/e0aCMJBdJrr3mBLFXlwxpZH2DCEMxhIa6A/992OlR1Cd9A2H2OQ+bmMdRHKpII096tQ/WPVmafTYkry/Gy227K+YkyyPeY8rn1v91hl6rZYOyHGq/K4IYfHq4KHwcnTkyOdHZ/m06VHx4dyWhlCnldDbGhCn913O6x5fuEIOrRUMSV5vBO8goKs02aV1FtY0OLSkvr9Xnakxc8UR3XKXCtpv4UeblCw5+wNC0AIUX4V0aHbtP1aJ5bRNAagMTDtkxMeW4ZM/vFcNvjoUywHB4faP9iXy3ndsUwtbBHjABycyuXGrE+eH9ZTlaJsvwnZzW9EG9nRxdn1q7hjxsxtRORtYt+2actoe3Z5gxvZmQf0tD4so8fUtjPBBrwOuq5fw1lY6OZ1MsVkljJwQbcRzTKkrEPL5FNhuYD/MAZOMzmqkP9iPjNAw2kenxn6dGpMpWIsuKQQws3QreXwuFkXU8awXtumrCPkUsZ8U4y5bVHegIrvJVeA2gZZbuiDy8Axt+l7tHU7MJBHmXzKUUKsQNsxrw1eT7xO2iZru45K2Fyv18sP9rzH83+MYsAxcv9xO9aZ+PH/yGiQqUqRe1vMfOs+WN4ZU2Wayf1heaaGsv4ifQhVZL7EXOeGvrgeQtdlykgfG2pgcx5DzzHLFkJk/kd3naJT1XZeryX+zlm3x3rHGpnvyYyF7wt5TUEvnh9VSqrynGqowj5sI46bLwzr8cmDbDlNIctrnbpR232J7K7juuLHAO8J83F/f495OES+oEjbrmM9jfLnFAa6PD+VQcaLs0sZvBM/5uP7YqS/nj9j9iIeO8fdTpmiIu0Z6EMaatS/Tkv0pcFcMcWYZJtdWV4m7CqlCo0q62fCHPFamfUrqSjcJ9EvIir8545uNWDd317eBXcauNPAf7cGWEfzQhW4+Cn6KRmpcpv1U9P6D6V/mObrmoL4x2UIBTw/JKJ5Ea3TiqJggTWVKktTRRgzBQSqKdKnmryQf0+JxT6xeH9IDeJzairhzKTUzDdHO3eNRlsN0hoN8nxj49pgUeUQJ7zNZrPdbuJMt9lQtlXHF9Rms+dXIxa6XfUBU/rc7P2qVw+AxDd+hz6dtOgPaXNT8beI6u8aran+EPay/K2iTIA165sbWgeI2by3SbiuTYCjew/uyUCQgZx18lbXVwF71rWxtakN6phW1tZJWyVtQwaYnLbKE5RV6vsUlOs6XFvdkD/cvQgAZNkMAC3y5Hf19tTUFsDPGgDTGnGn1bSqFYCgJWgRUMvf/piT6855ddFBG115Y161m7LuKpz6iptrZJMQAIIUfuaB1vS7GU9ybtgoXMsb2+PjE/lEj+nw8DB/o+jA/+MLG9u9w32929vPG9yDoyPKHWh//1Dv3h0ABu0AxrzQk+cv9NSnj54805PHpqd68gR69lRPoWfPnuvFsxd6Rrlnz5/L8e0325nP2+1deLzOaU+fPqPMy3z9BF7f/O5bwKXf6Ddf/Rbw57d6/Pgp+S8Aot4AHG3rJaDU8xdv9BIg6DUA1pu3b7W9/U4He8fyK21ngEBnxxdyeIjsRwdHOjzC4Tg70dnxmc4uzjJINDBINBxrOB6zwZ15D4WeAhQzhRCzrd8wR24U8l4ZbAP9eTtFEdJCSAqxUpmpqbKqFBPExoc9L2Wn0IyNJESVm5n5B+W5xMbJmyU7X8F8aG9GW3bYJ4A24+ksb4REmgrLFIgH+XSVwaExwkwB9mbTa80cwj+EUuZteSJzjaS6fS6cHmhDCjnN8QpAocyyznQFoHF+eYUeLHmhMRu6GTIE6kTL53KgQ3aigiJzt61Gu6sI2OTN5ZSN6ox870HdBr1UJuoHk+q+O39OgXTbasX8L2NSSejrBkCBZSto045o7iu7cMvcJG8JQDSyiXSbY9q14+1rO2gO6w2j21P+cY9MzncYAUurqo2YkTkx0whHzQ6H+eQ2kKNFO21vyAkr2nI6FbJ+XG4MQGfn0acr7MQMcF7dNoPEGESV9K0I2A2dHU+m+dTONU6e65rsjIxxlJxWOxmWzC1ExZhUxYYCYUAH7oR1mZCjghLyJ8971tAm89w6S2VTsUxKjGkDihW2GQLO3xT7MG/rY07mKNm5bDJ+XfrpvqZbYMGOma3PjlVF+zGGugJ9sW5NckchX7sPY+xnTlkP1LDOyhRrxwW5qx+R7d/t+Am3n1obKGuy/re99rOOuR9NHLq6nvlEWaaIzBXUgKqc38B2Ev2PCiWaKmicX/O2fA6J8hsYG8h9KqxnX7tvc6LIh79Ofh83F+vRCUElPOZjY7uaeCwhgzcYifzj/ociIBfthJqZuVwzryaAZrUTP5HnTdani9zqeO5AOzTPQH33t9VtqYop98Pz021H4iTIc3NkG4NSjGrjhDrdTtS1bRDe8g+8ShNlIiG/TvVoss7RR8oVpLjNkjKZGMcyJfpdt10owDoQR4/k2Xaa2J3BoIpytr/our42lZH7zpXOTs7zKS6DH5fng/y9GhixBk81BFCdMZ8RRFMAnBH9uPIrTYSWJcWoBK8iBMmFLANpbeZoBkMBMd32DfLfoOMbeFmGJvdDFx9ho1P4mpfLOTQANYG/4GVduLzBhkvatT6n8KCx/HsDXwNTl5cX+ZtMp9xDfUphCk/za7YaKhDNcbdlm3C77p/5ukyKKfOa8kDmiocxPjk8oK0Jzq5tNdA3665iLnpux4RNU8NyjChzhY4yb2R2GlmYG3Mc2SL3+1ark8GfRrshzwXb2/i2rHlXKclEd6nHWJtBYCwJnf+eKODcG/hO0aXbei8fOo8Q1ajFLwWd53IGgW4o7zVtiu5MHivz9dg1WK98bZ2P6I91PEY+13e65xQqzOuW++pXztzfmaasV0ExlWqkJK9bFeu07c326boxJjUalZbYa62vr2l5fUV99lpN7COEKI+r59NcnlhGZQrRQyT/WI4bxtNzi647qSY66zY8n83L1wp1luvMfEm8CEFlmeSxazD/yhRk5gVtcIE50BMYG/Sez+syJTVZ71zHoFQRuNcjwwT9mbd1YptoYhNe/xLla/qh3OLHOnB5y1dGxvW2XbIUicfEHKqSVQCYw3w8PdXR/n4G711mTm7Xc3GEvdlGT/2/zF2dy0Cky1iOMkbsPchj6fS5DoLbCVFlTLIcwRXos+h9IL1KSbmvee2OjFlLCzzU7DB/3a8gSmJDth2TbZik21/n3l7eBe81cKeV96q4u7jTwF+GBvLiyGL/49A3ipr+WD885T+kf73sj9v5qfj3nAouCxXFf4Ly62+lygwqlT/kRVpR1GmogS4HBVr8/pc4Cc77gawugEy6JYpwWeSbTWZQ6DbuNIiNURmQAQpc5xuhb1JQVUVVVfU9NSu1b52QJqBKk+sm+c12pW63pW6vSwixqWi02jLotMyGwyCPT+6s8CRyqd9Xfwm6DVdWVrSxtiGDRFtbG7pnAlgyQGTAyKeXVlfWtbK2lskf3fYrdaY1A05bW9rauv+eNrjeuH9fOSRvAwBpY8PxLdI2tWHet6/k1QDWhlbXNrSyslrT8oqWAJY2Nu/riy+/1Geff6n7Dx5odWVNCwBqW1v3SPtUfqVuHUCr21mQvyWytbmle/fuawWwanFpRf3FPrroqdXpQgtqtQlbHa4hwsQGqMJJK3FYi1Tqik3v0cmJTs/O5KPeVzxhGl9fa05D8p12eTXCSWBzcjag7IVOAG4OD4+0t38A2LOr169e6/nzlxkYegII9dwg04vnevoCwOnpcz1++kRff/NYX339W/3qN7/J4ddf/U6//vobffUb6Ktv9LWJ+ONvvtXvHj/W7759om+/fSYDUjW90HNAprev3+rt69d6De3svAXA2kOeE/nkh4G0CSDSeDLG+RpqcH6hs7NTndC/wWjIU6xr6AZn5obNNkYbTFGhgNg8hVgpmqqofPKjTKrQVbe7qDa6lKIrQIUi6c12D333yVtQBYDh+jOVCth1anYVYvIWi/LhewohgxFlbMobZgMEFZtNX0faDiEq0E4kNHmfNhlfsyGcaADIMQeiXEZFzdcbPfZnbNJn2XmdZWALPsjfgHev15fbCKGS4F3znLJRnBIPCpRL2EWgTTsKQxyAIc6Ar6Wgir66/612RxVlvRkd41yPAKXAmKhfyoDFYn9JFQ6F+PE3SuAMKNXKeW3qlimi9xngC+MA0EexDMadYYMDgMDIGHR7fa2ub6jXW0LHibGa8fR+lGW13AEZA3oNrFXfX0eZt8hTUObpstaLyzZZGyxfq7vAWHVU4RhPKXABSJRPodFXOz4Gjy4GlzKAdDUY6WpIu/TRG2r3dzgYaAD52vVhoTFOwcXgItvfYES+5wqb9LMLp10xJlP6IPkJ8pDxs8M9gLcdH9cPAS0hdygITayBJf0zVWzMYxlVkJYYnya6tWNfoie25ACHU2hSEw6Kx+uacfEmPRNpltPpw8kVsl/qlPlwfHKoQ4Blk6/z0+SL8/yqjk8C2MHz/z52gYNxcnigM5yNwfCSPkwkf88HHXNRjyXAyXQ8Qg8T4lOFQoopKpZBMfctyD8zZoLthkKOUj0ofJgPoJhlBmz1GJb0uYIP1ZAbPQKw+oQqlXLcdW3bZma+1lNCV06HLSyCCv8tggK8TNaZnTyXN90waRynWAblRoz3PB5jUowxy2nn03ZyASB7cXkpA2t2rEMIqigXQhStYINJnscBOSy3HVy3E2JUE1AvPzTggUmDddj1B7aTk1P5JImBZpc1DbBBfyD4kAcAtpcpNmZZbMcJ23Vfb5Ddc2ZIWduux9g8a0LbTEyn+ZUygwbue7YxZJ7Cbzi4Yk4xnpIMTOWHOP0ezl9i/mCzlHE5t9vqdNTjnmMyoJFw9K0f0WuDDD6F4NddvNbals7OzpkPl/TrKs/dK4AezyGaYviCfI/3tR3aqe0VOyUD05jpEvDlDCfYp3oGoyuKMYuDaKl2wj3fpqxPFJbtw6eJFha6+X7Y6rSVmCOWzWtnKLDDmPIYpZSUuHZ/Cvh57rlNx3NeKuVrGuQeMZXBjnOAKXzt6AAAEABJREFUJYc+dRRClHXf9lrC+Lkd1/PYup7bdFqD9q2jDjqzbDHVa57BVL8GenF+qfPzc/kD4nbmr2/7Yntxnzz+DgPjVKWUx8bj04av0wxWe45nfdKPhNydVieftLKMLkNVuhYUsHsurDy6NWOdME0Jve6L20eQ1xTzb3U6eb66fY8LFXJel/Rev8/4d2S7bQDeuY9d7GGRfcvmvS0t8qDthg7YXty+61rOgvY7rQWtr/HAbm1TZQjMnQHrP+0zAPOy1s3E6ywUbiTP48R6F5k35gVruR8V+ui2W8pjwH3Nea7nVwx975/ajpwI+dppfnAyZo0yr3a3pVgmoTZKzLKdu68Gfwx6ZVtEBs8by+88r/XzMUoxZp00mYOWxTzrPswYshnrPKEsaszlusz11dUV9ggdxA+yjfj+WMakEl6U9LSUX7ey3sWPdTjhfuQ14ZS14YJ12fJ5HPqeny2/CjuTT7lORtfyGFuvVNWYddgntMbUz32gL77PeB3yfcDSzekG/c9YQ3K7TDHXDyEqIlsR0BD57ltC5x5z23LyvE9RgX8uDzpNcFuZq7vf7zWABr+P3F3daeBOA/85Dcy/I/Sf4/KXWdsL8X815ZuT1cXNwG37siYvbaY6lv/elnE5E3c7foOKosiUy/CHKHFBQaGsqSR0OdeL3BTrMHAj8s2opsSTiQbkm1FKpEG+bgIGtQGFTBVAkZ/I+Lrd7eJAdtUntEPZ7XW5Cc+pTV6Pp1JLNQGcGDxZ5MlUD+Co55NL3Z56Sz05zdRfWeJ6MdMKoIz/xzZ/x8iUQSLSDBI5buBpFUDGp5RqMGkdh3YVWn8PJrnOGuCS6+QygDqrPCHzZurjTz/Tx59+onsP7mt9c0PLbLLu3d/Sx598ogcPHuY0b7ycvvXwAeUeahMQyGDW6vpmbsNyrFBvaWlZOeR6cXlZfhLXAxDr9QGKFvpKqcoblxCiEqBag82FN6/eENZPwFqqvOFrtlWxISuhUJSSfqbr6+80vAUmrgCOLnEovLk9u7jUMU+Vj9m8HB4ea//wUPvvDrX7bk87O++0u1OHb3d29GZ7R2/fEL7d1qtt6M22Xr6u6dWrt3oFsDSnF1y/fv0GHjvyB7l33u5o5927/O2kPdrI/2MbQI9PFJ2dXcgnqg6PjuRXA/b2DnWCPBfIVhOOyXCgq8EQBwWnHcfPm8XhcKjhGMJRt7PuU0nj4bUkOx9BE5xT93lIGvsj0qOU9VGiR9X5AFDDMdss9kUGYvBrhS92uzlkPqBr17GTGMtKFeBKs9FWrCrJeSrgG5RSC2esRcuBDXvNjwx+A1Qq0K43a2Vs5DJ5M8bmWSHwG1XnJVXwaba6SrEpFc6jfohZJm8CA9cVPCo2d762Q+dNqEO6IAEYRzaBifyK+RYJXU4KuUmE4TLIffDR/lSlHM/pzOcqNZWwn8Q8DSX2RoadXbdNQWLSGH1bt2VMbO678gnCJnO3TPCiHYMnWRb6ViBvKArqBYWiyBtpyxSxTdcP5M8oZ71LlOE6VpUSsjeRo2Lznsw3SN4YewPszfEIR8zAxyVO+QU0gIYfnESyfCM21hOcUuvH9RBCvvb/RlbbzwT7mbARn2pIn8ZswGs7UbYP63TCpnsymRKnR/xaxuzgIKv5OR4scxkVoSomJXRaIXPCVjyudjrrsrPMp5bFzEy0BcOclqOUyfEp/Z3IT4bteF6NLrOzbQd3gNM9dH/pn/tjDhEZzMN5pjH6mX7gYLmMwYapHXjAAjvJGTxBsAz+xKgion/i3/9mgegp6fB3P4nAChlRlJ0ut+909zOWyeqQAQ7LEtGDeV2jP2dUKTqq+bdkBM86If+lyLydiJ0w4Lmx2zwCWlUoAnMkKVDXbZAsp4UyyK+lOP3G+nMfTcjJr0T5kj6GsszX/FGKKROtynH+UCwouhwUq0oJ+/OpAmvCjt6VgWl0q/kPYtour7Azj9OIMbHYkb43AQF8wsL8rKfhxVXWjcdgLruXAIwi22XWJ2uWy87z3cwN/ZhAdnBRvmxn5tti/S9DzHVv3En6GLE757l9g4++N5gsi+UwP/O/AvisbamWySCZ092XHGL3U+zHOs+6oZ/uV5aLtuKtrUx46DA/4WB+U+pZn7ktlGaZry07dQKy2qFuAUZ0Wx1ZrpRi1rnlct8cegxjTIrklYyD+eV2ySxoN5GX0G1qVIqxQH0489PrPFcm2JpBNIoqWh8u6zF0edbCxL7EOrItVvAuybdumuiyStiVAuv3VGPGccI4m6aTG3QMf+JZN/RlRj+zTFwjALXQEu0lePiEjUOrrJ5zU1skZUK2N7dTJvpH+4H+hBA1D91fk+UXtXJ76M+h00JBWcq7jPXkNBQok+3Cc9DrT4xJZQjMo5jnSwMdtLuAMazTFW2PWOuGAOoeY4+PQTrza7ZbMvC5uNQXLWXwx30QPzF6JJDK8lgXUNaBggooFoG/gdtWQJygSP883tZvmRIy6r1uvUa4XdtXQE7x4z5aHvMMFXIzZgEemBH3vxn35Kk8R3I99H7NGPheMGVN83j5QUjm4ZtJUO53go/lIMow0Ro2ncsQuh2arWVFvjYg1QL68fwhkd+Q+2P5fEWCi2tGu77IfEPkMmRw1vbve5BlaqDHLnbeajXlcmIsKXh7TexmmteCAeu65UEybGyK3U3QEYRur7HlG9q6oa+WNRO6n/ffdbJs6M9t+rqKSRU2nudHiswB5HPnaf8G8m8mC3NH7zWQVfQ+dndxp4E7DfxJNDAHgv6cwj9Jx/7ymPzJJOZ+o6IoIO7pRHzj+ZDqvIL2AlT/fpg/v65zzMPEzaqMMsBUFiVhqYLNehnq63pzExXYhMRIuVinl2VBuYIba5LBpArHMbHRcxmTr5t+JQJq5rykBhsLU9tpULvb/h5w6nW57rEJWszfSllZWZFfgzNItO6TQffuaev+/Ux+R35z/Z42N+/p3r0HenD/oe4//Ej+n9g2id97QBog0MOHD/Xwo4/0MXmf5A9xf6nPP/+FvvjsS335uekL4qR9eUukff7lz+u0Tz/Xp7f0sT/y/ehj/fznP9ff/vJv9fd//7+hf9Avuf7FL3+pX/zyf+nv/ubv9b//8R/1D//4/9M//sP/ptzf6IsvfqGPPvpYDx98pE8++VT+6PeXX/yc8As9gt/6xpYWestqtxZUVW012x11Oj0AtGUtLi9pYWGReFdNNkjfg0ohb6jG19c4z2Oc06HOLwc6Pj3X4fEpdCwDSgZ0Mqh0uA+otK/tXcJdQKV3uzKo9Apg6MWb1wBJL/X8+Su9ePFKz168BEx6Q9q2DCK9fP1az1++1LOXz/OHvJ88e6LHT27p8RN98/ix/A2kr7/5HenP9RJg6u3bXb3e3tX29r4MKO3sHOidQa23e3q7uwso5XCP/HfaJe68MwCpCWDQYDDR4GLIE8egUFbs+yKmGqQQFdlgNdBDCDFv+q6nuHAhYDMLgHerqlIbahJfzJTtsUoqU1K7XevUZWCmCAjik0fNdlcuF2NFW6VCEWmPTSJYVsD+E+llqFTGppqATw1sNgGOFKFkDODEfPCGr2n7Rj5S6j0eclUArfV3v/q03yErAHiMFYoAUFEha4OwITuMJXxCGVXStwKKmUo5vQhBASrh38aRaLU71KlUUMaNkatY1Pyc12111G52KYOM9KZ+VfBGEX02AUbayN9ut7C1lip4FgF7YuOeN7n02zxllYdCRYxZxiZOmqnh+R14Uk8hO3wjnFmDQXbQp3mDbJeB7TFInsGoGvmCP8mOTwCKXI99tUS7RUB6qAiEtBWRx32taKe3sKA2fbFeDJjkJ7TX0+yI5CfBub2pnAczJca6jW4cioaLIOGjZh2WmXdUlUwNwpTTI+khr2sBXTgvyk6IHac2fe7yVL/bWWAOdpSwI8uc9UQHErJaxnXAZz+9dr4d30L80F+Xu84y4lTkcIYzNcVu0A/1KYWh5b/8CTLvYD0UgUsIubJs6Ds43YNCySkOlB0U805lyuNYpkRfqUO5zJQyFGX8goP3bdqhnPKU30/KTZbRbM2/pG6qohJzw2u+7dT6Ka0j8iqPSQ9b7nbUwKmNtB2QzQ3QIwdZpx6z3kJfi/0l1vK+uu2OYlXlPiEIljOTxzSUITuWbts69qkltzUZjHR2eKAJYDMzXO5Bng+xVKSfLuMxtgweo06rw/gsqMtYNVgfKspk+WNgjmB7OHw+IWP7RMlyn9yXin45bj2OcfrsGFsndnRtU4GWC8qkGHMdd9CngczLjqhP2AwA8y3PInpxu9aD5batNphjvd6CTF10ZlmTZYOf2zU/993ymJxncrrnlIHVweDSUXnepcgYU9d6r+xoJuY3dnQOWH/F+m8gKdBnz1Pz89hO7KBje752W03XMyFHEdANeT7B6I9ru/9j4i7nPhkAcOM3pNmmQohyux7fxYU+Ou/I7UTGpdFq5Wu3YzB3xNhNadvjHaskrzddxsmh5c98b23U7d3gbBvwsSPv0Gkt9goLC101Gk1sRz900rNMaJE+TKlrsCsT+jDvTORF9GW9Wa/m6bG+oa6va5uiT+gi68U2jawlenZ9O/aWZXRrGwZtfNrEJ7ic16CeTxsZpLTNeKxOjk7lfJ+Cm7dTBPTMeujTm/t773Swv68jHsQcHh1zr7tU1rkCaxJ2xpwIoZDnRgyB1JBtuCqTbPOJNgPC3dDPLBtA0ng8Uv4uHWMf6W+F/LFwKUaNdchjEODkX8s9YVzy+LCWOs11DLZ6XDwvfQ8KtO16Bqt9cshk3dE04ww32HusDeb7QdEQO7XdkyzzsZyCuefVBXl+yOUTb/WpwEkWzP2LyEx385owBoA1T7hrypi6fwbHLLPTskwI4Dpt5vpif0FLPKQzGOs+2GZTjNhKkG2uy7q9srKqjc0tyi3Ka7r74IdvVwD5E0Ae1zM53e1lcBZA2fkjgMgpZdz+FFv1Pc4fDx+Sf026+LG8tnOHdFe2qdK6I+K1gGGyGilZ/3o46qu7v3MN2Gbm13fhnQb+CjVw16W5Bv6cwKj/LlnmuvhB6JsG5JscATcxbp+sjCH8+JbBrZB0qVBRmGou9XVRR/hb8wjwCcQoncsWOV63Uef52jfiEG/jhL6J+SYbS26mxHOeQ5gWAR7FbdlQh2VZKMZKVVWqLH9MFWlz+mFeVbnOh4STjSNtJ7XpsN1m47igdrerrk8a9Ra5kS9BhDgX3QwYkdfraZGNwMrKshYXV9hwL9a0uASQtCZvAhYBk3wiacOvpUH+dtHGxqbWAZC2AJe21u9pHTKgtEnc4cb6Fmnr2lxfJ6QsodP90e1HDx7pwaNHugfQdA/AyR/ZdvzjjwF5Pv5EPp30EODpPgDUfYNTlHP+I+o8AEx6APjzAB6u6/ZW4e3TSCYDXmsb61pd3cinlJaW1tRfWtHCwpI6C3023gvopaNms6OKTWtVVipMRck4lIxxZMyDbr7zPmvGZuo7nnwDqFsAABAASURBVGzd5A8vD0dj2Wk5uxjIoMvZyZlOzi7YtEJnl/l/YjnLr+QQJzw7O9fJybl8asiA0u6eQSTTDoDSTn3KaOcd17syqLQNoPN2Zw/A50j7+6ZTrg+18/adXgMMvd3eow75gEK7uwf52nkGp97tHWh3bw9ebJCPjnR2egGQdVLT8QlynMmyHSGzv+lkeSzXFc7GmKfhF1cDDaCbGX1l5zUeTunrhE326PZpqnjKd60hZb3BpAgKCtJ1yOnjEXkD9HM15gnhEJCJLdwPpl/Im7kZm9OA7Scc4shmO2DzLjaF4RTnwhtsh0QVyoD9lyqrUp5HYmPIAPEbFBmzKlUyRXiYp7PFTxEC+QmqFGMlt2FqAt54bniTLn5mN3aR4cr8TABOzXZTiTIVjoLnMTOUPlKQX7fvzW6Mc75RoYjOyf2yzNc8zZ8CLLqPs2t407EQohqAAg2c62a7hUPWkPvuTX6kHefXFFQiR81Ttz/ol6u8QWabz6XczzJGlawvsUzytcMsL/V9bRCiRXupSnIfrEvLl/kgEz02K8hjBAFg2QmSQ8bA8udOBWozBu53laKSv0Vhgm+s6L/zTcgTnX+bXpdrqEF/W1C725Ed+AZOaUwp9yEga92XwBhGNdsNVc6HFywRBblwHOw8ZLlv+y//WC3ISgliuUOE9a95hgK53xPpBTT/zcXzHzgSopwb2sHsVQRslHKT8YTuT7OcXDD/p0KgbAvX2K91+b1cVIDTDUHBWJdZ/qAAryJYULGGUJ/8WFWK7/NFGRLzL+UZKY+h9ZrQsW3FznGsKnJoGrvyiTaauq2HrDjGbsc6zk5oiMy9K+XXmq6u5HF0vnWeQZBb3btJup0FKFNE/0kpJvgiLxl2yN1HO3YOrf+aT2SMKIt8sUqK9KVgHAuqmcz3PZEW6X8J3zyutA1r1InO6YQBB58Sc/kyRXnM3M4NhRyanCd4FAH9mGjPdhNpM3JtXZfmD+8IJa6d73qub/mLEFSmuazx/XyxLRp8jqmgiSD/FP4zpzop6z4nIZfXPevDjq2d2HzNfBkDCtjBnRLWPOrKM/eTeq6PGLQTmfsxzwvPhxSJY/OdTjuvC4FC1otBpeFwoiF2ODXgeGvrBtb0wY/LW28eg4hOQkCPUEV/zb8HCGwHP7HWuqx521G33AgDJ2wI+RzPxLVHh4z8W8Arxlp3rj8v40xEVSa5r5ArmuhzzueP65DjK4hfIrYJkyu7+JQ2PU417ym1Z5kjxkkFMfdm3F9GGnAvvbq8xKZvAD5n3F8mOcxtlCGDBzPmw3Q8vn09eUa9iW4YH5fxml+VURGde4zc5jgD6sz12zLOi+hR/Fiea8bT9mgdV+jU+WSxFMzet+15YHCkzqeDVgodc7/G8L0GALOt2B5dt3T7LkPEdmRQZDQaAWQhB2mWleryWGdAlfoTgynwMgAtNESx/JvL0Wf/hxDj0QAerDMkepzdv+/XC+QqIGqFgM3N70cAj7XctpvA3IS7gS3szQCdQeHFfl8GRamaW57x13poAIS6bhFqvpbN5D5NJmPGZ6QJ+pv3G7GyzqxXlzO/QF3zsk5iTAqMo+3CeTSTA/8pCtrwb+CPE+7ovQb++jXyvqt3F3cauNPAnQb+sAa+Xwi/v/rDJdlavC9SqCi8HXBa4N5Tk9M+JIWa04dpvs6p5AVuTL6RmcpYyqE3ot7QOw+usKBgkWv86E9ABvIo4Qz2Q/lG7OsPyTfQOX2Y/nvXZpV5hdwfy1lkkMmbn8QGtClvlsnkNyArGzw2iI1GO1+HEBXKqKpMslORUlsVG4aqSqpiQ9XtdeLJoh3qBkCTqU1o6ra7cthoN3LYdrzbBYSqKcfb7fd53dv8HmV6gFH5GHevr35/EUBqWT6tdP/+fW1umjYJa/LHtjOYBCCUTxgRGiDKoFEGjh7IZTb9YW+AKl/XtAXP+9ra2oIcQhu+vgfvmtbW1gHKVjItAh4tAoZ1AdDarbYSG/Y8vugJBeaNpwGIyqAb+VUFiJAqxVgq+AiFfqYbNlRjntCNh2Nd+QOgpsuhLgZD4lcARyOdnl5msGd/7zCDNicAOAaa9vcP9erNrt4YACLc3d3XO8q88+tuXBsYev70pb765nf67W9Nj/XN4yf6+ncOb+nrb/K3kb755lt98w1phF9Djj/59oWePXutF09e6tWLt9rdPdTB7hEhYNL2bn0qaXdP+0cnOjo41Ql0dnimi5MLAKKBLgyGzUEu5Do6OM7lLgDGBgBCQ9PwGnBprMHpQP5Qt/eY7W5fFbqy4z0cDjM4dXYBX/gNBgMNSBugH5/AuQZMKYpS1rH4meKEZ91jkz6NFGJivxjYmAtiloSggjEoU6JOg7FImSrs3GXtrN+wob5mc+3JZueghEeJPEVZSlARgvwUv6oqeXxpgKKzmhhPxxGF3xltTuXx9ZPhIZt592cIbzuGFJB5NwEb2+2O/Pra4mJfy8tLNQG+2lFrtzpKBm2QMTL/WJGoGuiQcAYci2o0WmpCDXjZoW8yB32d6GcRgsqAjrg2cOA2rSM7Et5w2yGw2F6PzD/iiJir9eCnsv6mw8nZKWN6ieM5yqdtxI/LGUjyWuDTPRU6L6lrPkVARwoqcZq8Zjgtcu38ynIgZxsAqAsA1PUT516fdaBDHxp0aqYhIIW/QeOTIe5/l7Jux3qnQK1rgzO3yi5QR4hIXUgyMZBeLylIguhuyGSZg2WDsIZah7lgXaaIUUUImuBkX/gEyMUVIM1ErmdeA55wW1/mMcFYPa7m47jz/aqOHZubW7l8PZ3xZJ64++9yc7pBfvdvOKQNnFODBJPxCDY4a5R3OdfJ/SmQD33O/7rNGcDPFLLjbscujyf27zGduU/UsV1X9MlKuLJOT09kZ9kOGAqR7aHdabF+J/o5pd8jgN1LHGTkMC/kmEGWazC4Yk6fZ7JN3JBv+zKIk20YG7UNZmJ8s/0RetwycX8wCBmKKNtErKIa1LEdVHYakbMeX2VZrGfTBLDDYen8EHL7x36dFsd/AEg9Zb6iNPmeGrEt25flSinmcavrRTmtxRxxWIY6L8KzgKxr8VNio23K9Ps9bayvsc4vq40zbIfZY++2XNZzrEwpj4j1f3Z+qpPTUx2dHrNmX2YnF7WRH2TH12TAwHLmsfEA0p7H08F8zNx+nlPcSwzQdJkX1k9ZJheD74T7wqXO3d7xcQb03K5PgHiMXMj9Nd8sJ/r1utJjjnkt8Xxre851F9TtdOQ2rAPL5H6YAlI7zfJa72P06zDbmO0KiuipSlGVdcCYWC8+VeJ+TMmfYhte48YAFLZv05h1z/LFGOV7ZYN1rdlqqImN9Ojn8uqKbEvm5RNBJuvN5S2rqY3MZYqawd8giOefQZIZyl5gzPr9vhroznbdJIyx1ptt12tYXoORyd+1ucKe3S/ExzYaqrDP5P4g5JQ56zy3w9KiUKAVyHPMp3Nsk6aSvnjt9hg1sZsiUI76tu8yJSXu/ZEHCKKckHHMnLfcBjita/d1hr6C61HGIdUBRKbZbiYAJS5juzH46tNopglj4nKWN+uSti2L06x7j4X76tNuXsd8+m9K2+/NjoI3yEPAaCMz4xkAWQp31olQRJ6KPlg+3wdsY9Y1C6TKKuVxC8g9BiwrCT0+/izA2uqaPPedN7fDEFicac99mebXD73GSW5jTi6LKig1Iz1hnwsygG37cBmakHXoseZCgYQQChVFqcIJd/QDDYQfxO4idxq408CdBv6HaeD3F0GnzOnHyqjTQ76xBM3DH5fK8bqoKOX7Vk768E9RFPoxhSLktDJwwwJ4yfmBclCuG/Lf7/84fkuIhDw0dRunYSIUdZzg3/o75+PygYipKAqVOLZzCoXlNDndhLxFkWUvQoEcpBGW9CEQZnp/Xf6A15xn6Zs0ZQrI1zm9KlWVlMeRLh2aqjqtipUimw9vcCKOb1UlZWKz2MC5bbKxarDBa7fbmlPz/XUXZ7qnDBoBHC1C/rbS0hLO9eIyzrVpXT4RtLK+nk8Drayt5HDt9rtIdbgmfyNpThtrm7nMEsDP0sqKllfMZzXzW1xe1mJvObfZpb35yapl0v0ayxrOhK97i4uAVxCgka8XFixnV2025K1OJ59CWljoaKGzoA5Pac3LYbPZVkJPIQSG7mfQ7VM575gAksQ4iLzvyJnxx29x+RDLAGDp9PQcp+RKo9FYvj4+xFkxMIMTdUR46O8k7e/Lr7ldXA5wLi51cnIG2HSkvb0DHZB/cHSkQwCnfcrtvzvQO4CfXUCgnZ1d+btK75xO/vbOjrbf7AAS7WvvNm3/3b724bNPvtvaI9wjL/P1NWDVLmV2373T7t6u9snbebcHj938Otv2Njy3ydt9p20T8Tdv3gJ+vZXD16+39fbttlxn//Aoy310eEIfvqcj0k37+wfap5199+fkSPm01tkJINaBjo4OcnwAuGTnfmJgbgKAg+MyRI9jnPRr03wXjb5DiKg9ij9sXFG+PD5BdmRjmVTiVNhuY+lyiWJB2VEN5Lku6TFWqlKTDTW23Oxizz11cY7sqDXaHSVsvkl+hc03G+28uY5s1utdL8KEQN2GEnMkxFL+uQE9s2lM+WNH5np6rViWCpBFREKp4G8wRRUxKliWELlOZEUhrP2O/PTYzoT1UTuBbuGW3F0ukULKoMssO2c3tOvNeghB7q+dCDsmMIWt23RF2/DM4uS0ivneoK92AgPymIXrZSEkZJJCEQijQgyZbwhBmWouogRX8C4gYnbcCX70S7s8HZ8B4NghcRuWP8ArxaSUIsDdDBDEwI0UI2nI5XEIXBe0kOsgoB3EzJy6Ds0jInsJ+do6sOOGasgOECnU85hcDUbMOeYY9u7/PnwA2GT5TQVtmHIF/4EBmnVl1DHDOZzIr0z5JKHBkFEGjlyCnlDWVTweU5w+68A5lqvBmunQsqG5XMyGa8f9BqdyjL1PsHfr5QY5XSYUUSZEkuW2LVxenmuEI/1eDyCIzsv2AR8zdhsRfVVevwlLxowOaHYzdbacX6I3h05we+YXYpCBiTLi6CPDNTLZoXUZipsFOpgCEk00w0EmwhhFNQAT2vQvYUfix31wX66znFOLn9ssQrCK4YOu4E+MdCrwSzfIYz4B+izjyDYJc0WKWk+WtQxRli3rsYxy6DYNCrVwxBvIYac8IofLOS+myLxyS252mu2L5hyhHzMAz5EGVyP0S0PIlwEM1o6E3jwXrBO37blkcnp0HmVrrkw/+uIxMI3ps8ER12kiU4KX584YMG0IaOaTRNZ1gY7NxzJaHqe5zlwhHv9IGyXkdOdbr1PsyuWdVmYerBcoaGLbMTEu2RYo5zoflq0A+9w/1zN/zw/nF6Eeb/M38GGQw3ZbhKBYomdTcDtW20yW4YY+W8/We5uxr1JifUAj1FH+MYdZPnFiEGME2Or+W84xMrrtD+WLMbEWJzWzzdJmtISZkQz+MDo5MqWu54HnlnUQkMsG/oGCAAAQAElEQVR6ypn8MU+Pw4T7hh9aXABWGojxx6KdXtcJiuguzw/kTmWS1/BMyOF+eawtQe4FfZ2iT6/pN1xjqAD7MctbUd+ymy/ayXbkPhr0PWeungBMHh0fsqaNqBPkH8voMtPrias4CWJtZBw9Bra51Ewyz1yWPtuuDDSOWW+y/pjrls1lY5WyLLZX68l1PAzuY4Mxjym+5zXlfmQpIv1vMG6e7w4dd39DGWR+JeOQYmJMPe7IBuPc9fxH+cd8VBQKOXb3Z66BO33MNXEX3mngTgN/9Rrwq2f/tzvpm2Embje+Ubk9hzmNu90fC6mSb4C+ub0vx41uHjevD8kL+Jx+Kn2ePw8/LPdvvX4vy638ZSiR0/Q91/dl3Ik/Sm4VjcDLGxTHfo/Mdp7INb/zWB1S1zopy1I1FcjzPRVFnV74pk/ZoggqnGaiTlWVqqkirMn/a1sD57kNSJTBmcWeFgFhVgBk/L+0rXwI6KwC7KwC7ECrc1pf1appeVX9pSWeDC/JdfLHtDc2tLG2obWNtQwQrcHLANIG8fqU0kM9vP9QPlnkchsuv7WlOtzMr8H5dTXTvXwi6YH8CpxfccvfWvKppYf3aW8NgKmvVrurBiBYu9vVwkJfS8srgFAr+boDcNRstdXudNUCRKiqCp3+DD1aD018pZnG1+N88ui7G5wGPJ7x+Jqn6pf5VbaI/jxufu3n4pInzQaPBgOdnV9q//AQUOcwAyz7ADc7fq0MEOj1mzd6ZwBn/52evnilb589y989evVmW9s77+RyO+QbTNrD2XXam1fb+ZtIr1690YuXr6CXevH6pZ48eaqvvvpKX3/9W/32m2/07bdP5P/R7SVlHJqc9s3jb3OZr776jX71q1/rX/7lV3rymLKUe/r8hZ5Az549p43XGSR68/ZtbuPJ02f65neP9Ziyz56QbyDp1Y6++fox9Z8BOr0DBDrXNU8ph5OxLtz34zOdAShdAIoNLgaa4ETNeAKNYlFVUBEr7DMSDZmKUKqKADqtLkBOT+0uxJg1sb0KgKeZr7uKVVOBsgrULdgcs9E12NlkQ+yyDUC/pkEfykUAiIrrRrsl5wXapHHGk7+sIRX2UCaPdeDp8Sw75yM26ROcvQFAwwQnGuEoXG+iaVh2GCJOR5WSYun2o4oQFUzEC4dyn5R52unwvjsTzHKILz9FF3Zqxjh+piHt2oFgr67guRmQCcBlAqBmHlTNctvxGCKbX2kZ40gE2mvirLbbHXUBRJvZ+Y7yR0h9auqadlw3xagKxyDLTR3Bn445S4F/jttxcoKdEMsp/690kK9nyGKZx+jEcpvweRSsRzsxOMuu57SEA9RG523GrM186nY7CrR/Td3cl1Dr03zdbhmTEvVNvna7LpvthULma6fTNuRvmuxu72UbffniJXPsnLpJJfzdhrvi8mB56AttMlcdt7w+UXEGeHtwCLi6v5cBhNxfl0HwgOPqsj5h5LZgoC4A8/rKunoLC0qMuflb73ZkreMJYzDFwXQ9lze/QP8q+mSbzH0ibjDGH0m+AiyeMOa5PuCFT1QMBleyg207MJ8CJjFGWR6P0RTdj0c4nKSb9w2y+rs+Lm9epkh7S4tLMhhIMWxvmk++uN+OV42oMkUu0Qn1/Tp3k7R+twV42lCTMXQ/fGLn4vwU8PuS+iOAFoyVWrZot20bdbskoQpSPT6AggYuUpnU42FBhJdlokDWWZmiYu4PIXOkQo9N7MMn91ZWV7SxuZHXYscNSCQc33YHubDlRFnbyA12bMnzNW1ahsvLC12en+UTWHRJFTZkPdSyyc1nuzAw0W0tqNfr8yABWuirg102zJvCtjOfLrlk7bZ9zWAWy5K6noPTfErpgHX8YG9fXt+poipF5fGFh/UifrDqXMf9bWZAK+V+GygcAi5Z5msAgYDaYq6fEDLwkGGYyfp3WVi5m5mXdeX55HFNFfyoO4aH5ch2c8t3SpptR8ju+u+J+5XTTTfozVSEkO26hx48Vl5vXN5jaDudYtPz8r42aDoaXWHejIB/aeuaMXee61WMqee71582c71CTqdnsJg2LVKkzA1jaD4+zTO9bcO6RgnwRnJ4Guw5PjmWdf2OOWoAxn21PB7bZquFvbbkV3KbzRbj0LilJOcZFMlAIvaWm85/kIbQPLiS14lIvudmrDzPIsmMHmVst1dXA52fnskA89vttzIg5LkYAjIy1w2KWSfzsbKhGejyHA1EPGYeX9eBsUboy304A1S6OLuU7SAEt0tpmNJsnmdec3wasqAd21ebedCAYiIhoCl0Ji7N33r2utpGH1WjIW5CNBVUUCDAM5QlNkQbRSAdudG9QbC5DhhGGezOYS5x98caqLXlqzu608CdBu408D9AAwaBTP8DuvoX2cXATf33BPedak5/NLMuxJ6ADYEgxx1+SLRAgfAHqMTBK9lMVFWpqiwVCWOs8sY+paRmaqrZrJS/lYTTnUOc7ma7qfyBXxxyb8q6OPLddlc1tQnbOPl1vNcl7PXUw+n36R2HOY14D8BpEcBpEcfCoU8EGWDy6aAMDN2CSBk8WluTAaItg0Um4ltbG7p3byvT5j1f39ODB9/TvXub5G3qo48e6iGAkfMMOpnW19cBmtbhuQVtapWn2yZ/v2llZVVLS6sysGUZ+0vLODHEccJ8+qgDqNSFmvQ/oY8Karbpt9Nwfhwvq0qxrOTQFNGnKZdnY9fstNQgbJgHZQP5c4plYiwqJXQeYllvoL2b+y5gDRCOux1psSXMIXFvNNm/stkUNNM1juXV6BogayCfXjrya2k4yDk8OtPewbF2Aa3eQfuHx4BYxzlte/ud3mzvaHfvoAaxcMhf+yPer94CYr3Ws2cvAZNMgEoASk+IP332Qk+fvrol0p8+BaR6pZcv3+j19rbyB7l3d7Wzuwf4daB9f7MJAOkQOgFMOjo8Uz6hxLXjJ8jq/zHu7OwM+S90Csh0DvnJsV93G47H2al23E/1xwag2PEGnPwEQJGwWzsl2flBXbb9GJMSTkWj3VGTMfJY+FRYdmDQf4WuK48jY9J0mRblKB8Zn8g4RuaFAaomzma3i6O5uIaN9+V4s9FRSi3FmKQQmYc1lSnJG/h25tdSAqSxwz8AhDLAUB/88FP+AIg21RAQxc6TeVTwCyHlsR/n9JkaVYt511EJnzI2cCIbioQR57hRtdRoLyi/IgNYlADIQhE1sePl17cAIgYXIw0HE41MpI3Q23Q8A1DArPwbUBahTe0ah8SvfdkRtbwlfWvi+AbWK4Mk1r37YPAohEg/kY1+tqCEnBEbLkhHIbkPDq2fAJ9i3i8cF6dL1oHtdqoJSpmMbzTGdifIYLu+ppx1YJkctwwB3u6fLDPkc1OWe8qgTgBhpkyG7BTRHztQtodYRZlSlWT9NNBRo93I41LiNLqohZ07Um6nEZP8ClST8ai4zm26II0VhBE5WoB0/YWeOp22DDzEGHO3bpBhjIM4MV1PZKDLIMEYxz479fQvwKRMUYF/sKN5GGOUJX2KtGd+FWGIUQVlbMuJeAPHsAjBVRQJUwz0I9aEY1lV5PE7m000Hl/peoKTjxzC2Yy3ZV2voC2/QnN2egrgdppfhwv0qYntOyQbwHGUgZjp8JpBQj7WG8vr/IgssUpZDjvKHqMbBolf+dr2434btPM4hAIZsdcE+dr8J+hhxhhnJvQl0tcGAK7J/ItAR5wJU5czWDnDbl03y1DCEzmSqYwqkd95Ljc1b+qhWJn86s/g4iK/1ufXgSbzsWCsLId14XST64qmp+hwSj4MFNFdVdIGVJQi7rajmimqYr4H8i1uHifSGo1KjUaZx8hpQWLeRszWoMRUU+ag5TJvr1cV9SP9NwBhsJLijGkjP7xosSZ5zG7oj9cRA08XV5eADiO6O818bdtuRwXtIE+ELM+YsT+7PGXdvMrj4vZMoxFjy3xJlKuwGzrEejDVENB6MLzSxeCS6wmrKzMMRrZDjyMmgNhTTaaj/CrsDJkst217SB0xj4OVd6s3y2TZyyC1sN3+QhcdsD7RtvXs/tKJnJb1SN0xwKjpmvXP60mb9a3NWlvGBqIHbHqGDDAU4xEiNZh3Fowr621mc2X8bYdz+SL300DZWJby2EwZWwOjI+bHFB057tAgUH066oo2powtaxQCWo+ez+bf7nSY8x2FPF4zdDGhxOw2zlShbb/idn1r29ZBSsiJmFNN6Ctreirg0dRCv8c4p1zfJ4oMGM2s0yLSdgNKgjGyBO4V1/Lae8HDggm6sSyeJx5rr0dux+Of9e/MO8oasKXki7s/dxq408CdBv4nacAg0B39H/136OAP2hl3o3yjJvyD+f+uRDMx/bsq5cKWYU5lCCoKQYXmr6VVZaWqqhTZ5MwpxZQ3Kw02ck07zX+A2u/T2uoaHDIQRNhutwGVTE11Sev3+zk0MOQTSKa15TVl0AegZ22FaxOAz4aJNIcGagwI+USQAZ4HDx7q0aMH0KNM/uaR6dGjR/r000/lj2b7+qOPPsr5rufvJTnt0aOPdf/+A21t3dO9e6YHhA+0vrrJU+XlDBRtbm0RbgEUrcsf0l5cXuWJ+KJ6gFh+Mp4//o18lsvfQuqSbsBrcWkpfzjc107LZam7uLqu3uqqusvLagOCtXs9vSfiXahHnvXSbnd5qt1Vu7mgZtVBf7dUtRmbFvG2mh+mNzukt/UdgNF4POUp51Dn51fQQKeEJ6eXOjw+1z4gkD90fcaTy1PSTgCIfDLpDSDQAeDM/vGJ3uzu6wXgj/9Htm8eP9XvfvdEv3v8RN9880S/Nf32sb766nf61ddf66uvv9Gvvvpa/+8//0q//vXX8qmkJ09e6NmLVzUBFPl/gHv58q3eAiq5rd13+9p9907bUL4GkPJrbbu0u7d3CCh1qKOjYx2dnOrk9rWBC8AMg0PHAEbHBokGA0CvqUIsVQHYVIBAITIfAqSgELFh7NF67Hb7gCQ9VcSv8RCmbLkrAKMKh7OJI9+kvm3UZZuNrpqALRVUxgZ1umov9LWwtKaVtS31CZvEG9ix6xXMixAi7SX031TKvLq5vS6AZ7PdyK+PXZxfyhv32i/AsZgpgz+TIW4Bjm0Rm6rgK+aenYcM3JBXNdqATj2Anq4a8E4GrZA9y4asbmMBu+t3F3mS3sXBiDiHU11cXun09Fznl5e6vBrp4paGV5Pcrn003BYVyI7wrAs4GTgvdoJPzs8BBs5lB7ENsISoukL/J4yHX+MwaBWKqG67xzxe1AJtW28xNiSAHnBIHJYpTqVkJy5TTJrdBMbM3Bifws6wsnNDjHo/Y1QcF6DJTAaxJjjKE5hlIKGMClVSwGkt4WW5Q6AmpPAzKbjuVDfuGJxyMvZQUb7pNYtxaANUebydFsyPQoUr0nuq+K8ia57L9LCZXB7AiFbwbWfyiQpNJTtcXUBBg8fLAMRNwMUmjnRJe2Znx/Yax9I0xtkd4VjXjuUkO+Juo5HBFuvAzH4TpQAAEABJREFU+qDpItB2kmVtt1pKVaRDdAsZS3Taxk7bBgMiepDTpVgGbC6yRqRMkbLCuR3jxA8ACSb5lMdEKUY1UoR3UpWC/ONTEMeHhzo9OtXl5UCRMk3WnBgZJ5zQ0dVQA2x2eHGeAYtAx4oQsJeAbA2AhwQbxhNn1KChacq6c8G6cgS4PMD+puR57EKIuXwJ76C6z3PAzno3eFMx37oLffX6S6qyzmPWuUEPA44zePs0i8ubRzTPWwqEkvliO7RpEMhmEBRJjbIs/h+0To5PdcV8sFzmk+swTpfo6hybPz09wz5x0qU8Trk9Cgb6HVNUZHx9naqodquBzltqsu7EotYpjaHfpMWFhQzeeP64ThGCPFamMeDTmHGZAg56gFG7an7onbZGgDPix3bQ6y0w9zsKFDIwYFDD+efnZ3KIRea6TWzPNjcFgEmscdafQsgnIF3WY+32zMPWNpoMNZmMVVGvge3GMjIPZwAMV6wbpzo5PVS2H2R0G4F+F5gjYiHyTAbMzs9Pmd9TtZlbBk8uLs/z/KBZ5iCtYEPub0JXiXm7tNjX/c2tDATNmBPWbR4HFsQ8nmUFbwFUX2lwYRqpVMprTJN7W4oN7IEizL8ZgE8QYxtYb1A6TSF/UL2+TAGJpvRvSpqUsKsGMjYA5DoLbS0t90i/0en5CffIywzgTDEWAzxX2MEZ/XDfravUTpSdagC45XGjKfUWF+STeR5bkZBtjbBgjK4l+cPkE9uqhSJeorsKHcRihlxXjPBUCb0v9he0trqkZm5jJn/ryW17vfDYNZiLqWpzGcUSqAF2fYZezrmXjwDJZrRZ962lmJJijLTGb4A++PXe94Po/7jLH6njf1z/7zp8p4E7Ddxp4E4Df4Ua+FN1KbBr+5DmfAuQoT9ELusNh8nXH5LTTB+m+dppJvMzf4dzKstSJpczudyPyRuulCIbuvSevPmuqopNeDNTOwNN9XWTjXDbp5ZI6+Ks+7TRj8mnj+a0BGizsrKiD8mAVP4u0oad/zX59Tan5ZA0g1JrgFMmA1P5dbfbuL+ZlF+NW1vR2r+ZaAPga2VtgzprgE/rt7R5Gzrua9OWNvLHuevQ16bcLjwcrq2tw2cDAGtNKwBP83jOQ871dfLWNymzCS/a9PXKhvwRy35/kaeUOCA4zQ2c1dKgQ5UUi5J9b8FGVjhL37HRvuEJ8xig6VKnOIzn0Gl2ps51jMO1D6jkbyNt7+4CAO3q9cvXev7ypZ4+hwCK/Kra85ev9BzA6Ek+XfRcDh8/eZpfUXv8+DHAk+kbwm/09TdfQQBN3xDPed/o17/5VX797Z/+6Z8BoX4FCPW1nj17Qjuv9PLlC8Ln8mtzT58/I/2lnj99oRfI8Oz5Uz3+9sl7evb0mV4hy5udXb07ONDh0ZHsJB/iKPvbT4f7+6rpUGf5I99DnBKcHTbjtmk7u3YI/E0Mx0MR2JzbHltqdDo4hS1VbNb99Nsgj51Y67bb7aNXHN7xtQ9rqIxNdXt9aEEGWm7chCm3E3JaLCvZcWMwcLgEzXCAJDvTBgt6OKHL2PTy0oqWcaoX+335FZHMF1Cn1e2oS2jq98ib07wc8gYcwxscGfdL/NAyzUUVyOG08fRao/x9jyGg0xB7sFsSkCEphCj3r4zYjKlMSthPlRrooCWDGZZlFVt/8PAjPXr4SAZiFxb6ohHIvwGPzyEBXpBPTox4Au5TCn79C9Hg1dAC/VvB1huNTq5q/Rs8Gg1H8mmGM0CMC8DOC8LB1ZX8JN0OswsHHLQS5ylAMSR0H2kQZxLm7vtNbncqAxz1q3oj+kkRfgv6aB66Qb7b8gQKrKcV45zJAEFMlHYZ+FxPNcPpzQmUyzrNEefP4D1FvhGO8Eg+SXON4+fsEt0ln6ChjuN2UP0doRsQqSkObCbAjGvzR4gC1SU7voBJBhMq5AnUdT8T1y3SF7CRfq+nhU43t3t+dqKLs1PanyilSpGxcv9ghyM8AxQx0Qf0ajAiYR8NwJqIbOZruUxuxwDPEDDDr2IZGLqByQ39niKfyzTgnWLKuiIr83e6++VTMHa6PX5TQEmnm2dgfCwPhTMo5dfsTB5rp7lMilEpRmRPatD/fIKGuPmal8cdNchlTblt5JrpO9J+lus0Wo3aDoJwvmescR6Ly/xarF9nsh351adrABdGDcDSY3YFcHIsAyHWTUHdKtmW4MG4uN9+hapClgq56rmrrHf3L1mP2Z7qNAMBHn/rwmCPZXdbAeFjLOkucgEEnF0gF3Y9MxM6c3J4oBPWqzFAU6StDmOLVenEgA1yWCe+D6wzX5wPI2oybylruZrYRavTka8NKLovluOCdjx3LNeM1T/lsaNvtGl7tnxj+FvPtrcGgGvp/iDYjDlkMNSgTxPbs90lQhoGHJ9gc+faebutd3vvMvBc93emMQDUlDXR60iF7RchyDJ3kc8gqdO9ztgmULfyD2VynITI3K5SzGtNnzWiz9rS6Syos9BVq9NUg3GOiYL0Z4K+5q8gnqMrn7LKdgW/Clu1PsqUaCJQ2iMh2eatzyY6a3RbKssIKDbDZqaUmSkBrnlcvV6ZrJuInpu0CyP5xJUB9TPaQ03YXkvtXl8l7Y2GQx0dH+nt7rv8Svbe7iH313NAvQntply2gx6a7HOqqsJ2WUlCMNs7+kADdxr5QBl3l3cauNPAX40G7jpyp4H/KxrwJvND+nEjc+DGYXkL3vxrocuaPuT74bXbcP4foz/Uhjc/H5I3RKbEZm1OjvdwdD4kg0ImpxkYMgBk8rVpDgytApx8SMsfxtfXAVdWvyfHIb9qlr+VRFmX//dS3Z55rwPObGgDsCaDNjjLa2trOe60mra0tfU9Oc1l1gFzNjc3M3C0sVEDPI5v8hS2pntaJ99pdry3tu5nPv5e0+rqOiDQqnq9RUCCntpsmg0UNJttVaaqyUa8ZNNZ6LvvpJub7zRmoz6ZXPNk2jTh6epIl5dXsuNwcnKmo6MT7R8eaefdvra3d/XmzbZev3mrN9vb2mbz/5b4G+KvXr3WK8CgFy9e6MWL5wA2zwGEnurxE4AaAJ9vHz/Rt7/7FpDnsZ4C2Pzu28f6+je/1T//6lf6p3/+Z/l7SL/75rG+ffpELwCUnmUez/J3lZ4+eZbrPM3fRnLa8wwy+XtIv/U3kQCdntLu29dvtL29o729fe3t7rMBN+3kNKfv7u7Qn8PctxEO+tQOOE7kGEBkzMZ9whPgCekGSYoQ0FVUhQNTAaTZafD3fibDKfojHWDNwKU3qv5WkZ0lO4ftblftdlfmkU9B4CHga6n++eFm3ydTsoPpAqGUx6nb7Sm/Zrm0rJ4JQM9p3Vu+brOmup0FynsudLuLqsMF5MPZMc/cKG3ivNipcx/wcL53wgdXACRTZJ1RJ8ryB8X6OlYqs7MYcxiJJxyWCjtq0+byyqp8ku/B/UfavHcfe6PdgraoDwN+o6RaDjuZBhWG2JWdUTvzCd69Xl/ff6wYTSKzHVcDPRcAPmcAkn66fnZ2mUEVv25hncI484/wsIwl/YuB9mBxDermsXCbPqkwxtkeXo3k0A4vTbh6JoZGTjP454QCHrFMMmCTYkOhRH4y7ABeYyf+tljtQpJI3/zX4+z8MXYzAjgZ0Jbbm9wCJiHU+gsF8lHBfZ/TzWwCODOpHWaccPOO2flNys54A1lYD83DY1MB2NiB7gEALdoumN+2odoZPc+AR8IJrahDU/n3hr+Wz/rwGEzHkzye2TFGb+E232MVQsjAhk+ejH3aA5kMfkwBTCbEKZrlsr59bXlrIIIrFOu+X1xeyu1cuzxp2SLga97W9wQ9WT9DxndMGctWhKAyJVnuFGNuo4mz/X07yj/Wg/nU5Da/U9DPFOd1Gi3FhJ4DeRj6EPkHyHNxeZq/JXPFtWWzLjATnP4p694VIPgZa94F8YnVoFhFFebB+uB+eJ2I6D5BAVkts23RYRUT+ozIQZv013qyHViHDn1CxcK7XozRl/n0imWxrpwwQ9aj40OdQK7vcgv9vrNu5ZrJpxvX/L28lSUZoJ4CstCiIjZquRqsUc1WB9tNt/lTxuFKPkU1Qtfuc0DKlMgntN1YfpPnicMm/XM7ltW8XcYg4BibcRu93kKWA9Uwb6bIdq5373YB1490denTSRPMYSbzG6P7EAq5L6K9IkR12x01kTMgc0CPJNPHAN3+cun0QNmArhoAbl4jurTb7rbU7XR4uNGR02u+wl6vNRqPdTkc6PL8QqPRpWxX5miZTZ47M48lMrmfbsP23wC8a7K+C1mmHjtAS68fFToqad9gnMfQ41MyL5uUVyH0yj3yasC9ckDVoCaAkddEA+8GrvcA8t5yf9zh4ck+DyTOzwfIOVVMEQCrxf2hjR58L44qChha2Dv6gQYwhR/E7yJ3Gvgr0cBdN+40cKeBP1cN/DUdvfVG56fo36L/D+v+VPkPy/x7r/8QT2+I5lSWZd5gfcg3xqg5zdMdr6pKJtf5Q+S8D6l5+wTuwzRfO/0/SnbM7aj3AK36/b4cGpQyQDUnx+cg1Tx02pxcz+TyDk2+/vCEk68/TNvIQNMaoNOanFcDSesySOQ8A0Umx01OM9h1//59ffnll/riiy9y6Os5/fznP9cvfvGLnP7555/L9Nlnn+mzzz6BPpZf2VvPABUgFU+l16AVQK6VpTUtLq3UIEZvWYs99LC4hC4MUHANeNButRmrJq5b0Hd4YtcAUGM28ePRmE31KL/+dHh4rF2AnLc7O/Jm2uDNO653AHh2c7gNCLWjNwBPr6GXL18BPL3Mp4T8sezHAEnfAg79DtDpd9/8DoDpa/3zv/xKv/nN1/qG+DeATX417puvv8l5v/rVV/r1r36tX//6K/3m66/026+/ptxj+ePc27S59+5Q/t/a3uy8lV9729nbw/k5kP8XN5+C8veTdnb2dARYdrR/pLc4AO8oc3FxoYvBQGenhLfXg8GQtKHOiJucP56MeQJ9gwOF6zWTJjx995Ps4XCsIXmuM8DJqcOJxjhlYzssODZgE7iQdb0bPJQKcKrZ7uKYtNVqd9TudtSCDEw12+geEMcghz/OnXBqXLbb76lqdSWcM5pHjhue8k9xVqe0T3vTsQaAZD5Nc50dd+HQJNm58jz2qZP8WmS3qzZOXhMy74RTaYfOPOdO1hiBp0js+euTBQ07UMjZJKyQJ0ac1BDF5EeOul+ubzDDaaGIsrMV4d2ijuuHMuGUzmSAyU40/hxFg8qUaoKn1wkSdY1ugbwUqRPJrwBa7HDSIFLhVFJ5gm4NNl0jK8WRA8fW6YCEfq0un+AAmLIT7498GySo68+yzuyEGjB0OAb0MNA3MU86Yj2Yt2kCPzvnuQz8LZdlcd8K5BN9RQOwDrKszrtRkEPH3R8iss5ibOS+UlgTgK8QorrdBeZiX4usRyVrZ5ZnPMqv65yenOokf0/oHAd1IutnThV6iRGdCn0w3q7HVFUi3VTCK5hCVIo1WcVa75QAABAASURBVM4ZGvS4FiGgM1Lcp1vKCfArAn8UVDiAHI2Ud9sV/G3XBm58IsxtdXD8Fxb62flv+dQGwECr1dHCQrdOIz/GpFgG2d5sdxV8TD6VkQDFUqOST1b5OgM8yOz2HG8AHLVYk5qEDQCBKiZlfiGpCEjHmInOGwwbDa27S+bzuc6sv5NjAIEreiEl6tW8mG/wclyzACgxYjxG6Hia+XZaC8qn/BZXlMqIksQwhpznE1Zd5kLf40afFzo9Oc1ieAzOTs91cLCfx82yGHyeMp45BIA0wDcDsEP7Kqlk/bXQl1/5ahI2sfUy0ifGqcF1D91VyTLMMhjpk0sGFM2P6ozSDPmmhFIVI/bU0SJytRmHFuQxWFlZ1ObGeu5TlzQDR1eeG2dn2NmlriejzHuMnGP0Z94+VQTiBlg0yboZW3Zs1oCs6zs/E0CX9e5vViEyNhMA3JI8Vj0A0JWVdW0BQG+tb2kJwDylVtaz1wH/L4NnJ+c6OjiW7xF+UHF+eZ5P49xgk37IsbPzLudfAjYbKLsCpD6k/MXFFeum586K2oxXCIk+TOXX1Spsa4FxWVpal09DhhCxhRO9fvlav/nqt3r29IX8P3ZeXA4w+Zka2J7t19Tl/udxSDGpAPwJVrJ++PPXtAf9Yc/+7bHwby/6F1byTtw7Ddxp4E4Ddxr4s9WAb8Bz+rMV8j8pmDce/xr9J5v4V6v/a+07vyxL/Zi8cTI5P7IpNfna5Ot/KyU2cn+IDAT9R+hD4MhgkI/Mm7o4xXNyvI8zNqd53PkGjObk+LyM0+YA0Y/DOYjk00fza4dLS0vvwSADPqatrS05NPhjMojz8ccf65NPPsn00Ucf5dBAj9Oc9yE9evRIjn/00Sd6eP+R7m/d09bWJuTwHrw3oQ2tr23Ip5HW1lYBpda1trKqVcCh1dW1LFN/cUkLbN7bnbYaOAyp0cqAUFlVeVPsjf719XV+TclPYEdXo7xp99H7KxwFP12/Im3IZv3SYApAip2WfGIJp+zo4EiH/ibR/r72AZH23u1pB9Do7ettgJkdbb/d0S4AjUGaN2/eyKeXXrB5f/Hipfw/Wr00oPSadPJcZm/vQH6Su7d/mEGpfcff7Wt3/x18d7UNQJSf9tLeAWX2CHf8Ohr5J2fnOAenOsLRPkE2f7upTjtXvj4+rZ3Ji0td4RwZZBmMhhoAGhkY8jeU7KhkslNFuQwq8QTaZfyh6CHAjAGk8fQa5+ca9QV5LtgxKWLJdakcMley006oUDA/b9NLABUckhrMqbfeuH04L5KBiwxYAIRMADCGAEFOo7LKqqkSsEk4QB67poElAziAq7Gq6jElP1ZJnpMK5h0IoCKqjJUiPJom6lY4b3bgSsp7XmYnHLmyzCGq4NoyRuR3XoljX0El6e6r5bRdjAFc8O+kXC7SHsR1oByuNjpy74TsyIXDHyG36fJ2NN0/0zV9dj9d2nRDfGod4KjO7XDEtU8Q0SOqp9yW255Q1g775Hoqn6CxY2unExwh69VlLK/5GRCbwNd5bk9FQMwIEZLgci5PAmNLAr/ui/XqfhPN7ZYpKaEPIjirSBwijnIbB7anNqCC093eBEDHJ2EuL7G5q6sMUFBaVa6fZN1G6wtAxcJe0xfXAwmQ9RRLl4mKjGcETMhpjJnyD5ogPUBCfMvtUxe14N/nFdTLxflTl+GCOm7XAID167bLmNRkjTBVABgV/XOaQ4MQbYAggxthzg8eddtuCxlTlO0kscZE+lfQL+vRfXHok3F20A2yuN8hRAuCqgL2FuR/LufxyydbWH/ymgRYfYmDf8a8NtjmMgHeFfJWtGP5Mj+4WXfWAaIpxag2sng8LH+WFeX7BFuKMY+B6zeYR+1mRz0AGgMGQhIDJ/7Ojdu9Yv6PsT3bmMdyPLrKQNQUsMXt0azMs0n/zS8B9iSuI20EZ6J0n/bpdjtZJuvDgLNfkRsAkozpZ5aNsh4PA2Bc5rJNZEsxqkk/e+i/y1re6y3IOhQ/Boj9Sp3JQJ7tbcacnCKvr53vEzmWw7wdd950OqG2IVDphvnguHU+BeQm4/bXIxJy3wz0GSxb5n6yzEOHHvfVBjYifqyDEX0wWV+HPFA4Za2dTm7IdW8lrxXHAPaX5xeAUKyb2LnlMUh0wdzw+Fn3ifUhYPP5G0ZFUCwbGRxyn1NMst6ODg5lgOnly5fa3z/IvG9uvlMoohqtjjoLC4BnPbXbbSXWxzKvy9aAfu9bl7r7wdrvlHCngTsN3GngTgN3Gvhv1MAcCPpzC/8bVfJn03TBEzSTBQrsrv8UZF6m/wgv1/vXyHz/UJkSoMub86qq1GSD6DCxwTb52mlzctw0jzt03ORrUxfQqdfraXFxUQaEDBCZDPz4FJDJcee73Jz6bKJ97Toml5mT65h8mujRo4f69NNPoM/0EeEngEKffPKZPvnkU33ymelz8mry6aHPP/Upoi/1+eeQr7/8Qr/4X7/U3/3N3+t///0/6G///u/0N3/zt/rFL/6Xvvzy5/riiy/1xZdf6n9R5m///u/1j//wj/q7v/sHffnFz/Xzn/9Sf/NL6O/+Xn9H3V/8r7+l7M8BpwxMPdBmBro2tWGAavOe/IrSfQCrhw8faQNwyq9YtXBamjgLlcEHNvjNJiAUjo11WJaVYkzyx9Wln8nAjIGYMU+jx+NrnZ1d6ODoOL9idoID6FM5Z4BQ/vj1LuDQ7t5eBnwc3zcYBAD1dvtN/b+sGYTyq3M724BR0O6u8v+8Rtqb12/14vnzfPLI3zraffdO797TPtcQoJLTd/M3JgCh9rbrV94MdEEHOCKHRwf5JNI+oYGrA2R6B/n60N9HOjqhD2e6uDjTKU/pz45PAKOOiF/IjmYIkaCE7KCE7GxFAzkh5Ws7NXZ2E2kJnTWxV4MBs+uZZnaicC6Vf4JiGdVstHF++tjikhaXl9Tr9Yn35LoljqR52fbTre23W13yF9SjXG+xr/fUXQDI6KnZ7qoJYJTKKuMK13YWAVrGOJl2+CbEZ7L4QeZd94e+FBDpdg6dH0OpCtnb8GvglKfKJ16CfPLkxn0IQXbk52TX1GCNeXpehog+kN91uzh4i8srWdZWpyP3x06/BUQKReZyhb3l/oYowZs//FomShC3TKhQfu0mf7vI//sbNMRxNgB4eHCMkz9RQZuxShnYsJgZIKJflqvCjhNjUqRI0zMNJ0NNZzi35N8wNrksDVkV7kMm5LLz7nruq9OyfBmRCuBRgWioQ92GyBsY21AmReQxkJLropOKvsaYlKBwC8wEyrtco5nUaLfk9kKI+XWd/N95X13Kr4ZNAKcQlbpRJXxdz3HblYECAx4eb6dF2kkpKsZENOCIT3VlgBSg1CdAxoAhdJX8qCZ9LEIAGJti55c6PjmXnXyfNrIsJXym2I3/+/NTQNsa1PHwBPoujQEnhvBzGVLyqY4YCk0m13KawSqDB9eU88kVy2jZEzK2sK0O683CQl+WQwF+jKvHdDAYZZlcrqLsjAF1HweDK3+iCltvKZVJoQiMI73ht9Nq036TJqe0PwLAM4h3pSuA4yyjdQifQH9tE/MxoIJq2WZczrJeEm26TG4XwGQIIDiZjHM+YoqL3L8RfbdMFxfnrB2numK83O9IfYM5xyeH2mNt8mvBp+enuR3PRQNKU+sEEMflXbaAscfMJ7Ism9OQSP6xDirAqjLSZ+R3nvWddUA969UgmL+/49M9g8GlDNa6ru3N+m0DGPY8H7mXWe8dHjTkBy1LfR5ArMonmCrWfNjTvZkarWY+PVSDSEsynwk63GM9tZ2gSoUQ5b7G2JBlD8gH3q69g1O9Yk1/9uyVDgGTFEp1uj0eeGzIp2JNfhjT417sh0JZ34GOFLr7+SMaQEN/JPcu604Ddxq408CdBu408D9UA39ugNR/lTwe7sAGak6OF0WhPyWZt/n+V9McBIo4PibHTb72xtHk66qqZPL1PO3Da6fZKTd1AYJ+TN6MzoEf53lj6rIOGzhKDk3Om5Pr+LrXW1QP8genl5fXAJfWtLa8ofkHsP3NI4MsmTbWtbEFbfiU0KbW82mhTW0Q3wScefDgkR59/LE+/vRTffrxp/r40ad69OhjPQBc+ujhR/rko48ziJRBI8CgTwGOPvroU33i8gaSPv9CX37+c0ClLyj3Gbw+0YMHH+nevYe69+ChHtx/qPuAPh9lPp/oY8Cp+7S5iRyrqyvIvqKllZpWfDppif4QX1xaUr8PAVYs9vtq4FD71RA7+e1uRwn92yHAF1MsS1l3DYCkGL/f1TvdAIOdhwmO5RhHcYwjPx5PNAJImkDXABbXpF/jbDh+NRrrYjDEwTrT5WCAkzWCxjh4Y5y7W7oivBrq0qefeFJ/fn4p0yXhJc7bJY6Z42fEHZ6fn+sU8gdSTwGrHD/n6baffl/h8Pk01QW87ExdXFxlZ2qCXEM7k8NRBhwmgCtTvJ0JjtwIx9WnlIaEExzFyXiqMaCY4wNkHiC/ya+ujemrX3OyDkIoFGOlBGhUEuJRZedrTFsGJUzW58xzuwwqy0oVZQ3QNAF7HCbAmgqHs4xJJXNkzsP1VARJkOuTFykTS8pBgbipoG6oUnbkHFeBU0deJL1iTOs6EVYQ6VWVlJqAFZkatOkXa4RcSU2czAZzxU5sRdikTLvbVhNnv4Jf5o8sltGAWTSvqiGHmZArt5cacv2KeiXXBe26H3bIM9Er85gC3nh8HbpeSbkA/9z32zIhuD8lciaqRJx35fEcY18mO9OgQi6d8xPtNWg3AyC3/Cy3ebtQ5h2QhnacztX34JgLiEyHuSC5lMt1CWlAKJIStc5czGlFTKqgsoxEyaOugYFJtoNpFi/EKMsW6I+BAffZjr9Dx+e8gqhvwsBcf8j88ut4I/prW51S0DqKFfyYw+ZLkpw3AtBw6Lj1H5HJ+hlT16DFNYCF+SNkrUfmsOW0gBH5DOpExlm073LBsua+zAC1phk0wcCpHvN4VJRtZhkSyTPm1UgD5t2IOWi+5kHh3JaB1AnzyhHLn9MtKPzdhw4Ao9u3LDPsIoez7zJfxw1gmueUPhiUMjk+Qcdj+ud+1uzQJjxtZzf0z/qo837m7Aw4uZ7rXFPP4NEEvQ0nV1l+g10eatd3P66uWLOGl/T9Wv4qvnlZhswMIW8gX7tPEWDQNiBMyPVNTk/JY5UY/6iIns2fInXfkNX1XXZKvy3b+9B9xQ74dRGFIiiWMc/V+lW1Bflj0l6/Pf980s/iBBrwHOii04aBScbItid+Li+HrLsj+hIVQlKhhE6k0XCqwWCis/MrHQOe+2HAOWuqTwj1FpcAfja0ubmV74nLq0uA2T01WcMSNlByvyiKQm5Xdz8/qYHwkzl3GXcauNPAnQbuNHCngTsN/I/XgDdSf2r6zyrV8nzIwxvWefzD63maQ9cxeXM4p3n6PD4Pf5zuTaXJ+Q7nVFWV5tfOM83j3lx/SE53/h8jlzFVVYRvTfUpgKhqjuSjAAAQAElEQVQYbolNe4xJdo5irJRik818TU0c+pSpkq+77a56PC1d7NWgkkEmXy/2Vtg8r8n/O9qW/8c0yNc1zQGle7p//wEAzwP5ZI+BnoeAOw8ePdIjQCS/qvYxoJJPH3355S/05Ze/1C9/+beEX2aw6OOPPtFH0GeAQl989rlMn33xuT755HN9Rvyzzz7VZwBOnwI0GXj69PPP9WX+JtIv5LSPP/0snzj6FBDq8y9/Ttrn+pjydfuf5jYeAVRt+SPdBrw272vz3j2t39vU1uY9bUCb9+5pk/R1rtfWN3EcVuUPj/skyUKvJzt6nYWuOgs9LfRrcryVTwA00GtDwbpG53WYcCzspMxkJzg7SHhEtjk7SiMcQNP7dAwJPwqHbYqjMwFUutTJ6bmOTo55sn2o/f2ajo5PdXJyqoODY+3u7+dX3ra3t/Prb3717c32jrZ3ie/uUW+fcoeEh4RH2j860uHJic4uLgC3BhnMGowGuiB+mP+nuQN4n+S40wwi+ZW24Xio8XQsvwroD7PasXU/7NzaOb/GYTW45BMzdDo7em2cuAWAu95CH6ero2ajjR02FasENZRwwtrYW29pWU2uZ3iAqAct8BuiyqpSNCiCI9ilnKnd7ardBtiBUnYOk1rdBfX6y/k1kCYASoS/QmkmOIuFVESwjyg767FMKlNCvibUkMsb7DHo0Gx3kBNevfp0VI+w215AzobMM8Ykt9mlvQTIZP83IKfzJMAPEoLjkTYgrx/T2Y1u6JTTrRcudTUYASqeM86zLJPlSvSz3euo3WlluRBefpXFofPN39dSzHUq+mB+/u7MCGBvguH45IVpYKBwPEKbyqdWpthZtjEGx8Ce5fHYmfwCDmJTLtBEgLcpyX2dUxu9tOmzKDIG1BkAbNqeLY/LVMhe93Umn9TxB8N9msdgpoWo17WkhMypauT+VdTxdZlibiuEOnS/rGOPkw88WTYEU6Df7q9l9twBXzAeQ1JQFVMeR4MwrUZTDcYm0lYMIZfJfc86wMLQ0w3kcQg3zidtUsvtV1utK9u2wxvSdfuDVvJ4uf8+ESbqesy61g3UbGEjMSr3kbYbyGFZImmgJYBQEw0AJc4Af035dSzA4YmBHOYOUqC7kQaDywzmTElzm27D605AP0P0PqDOCDDYerDOA/xL+mlwx7wmAEI3KCfGoFarqf5il3WrjU5aWTbLk1LM1yVlXC7zKYUuIfoLu/oa9Zh/FaOqZpIBswZz0bIOLi7zSSmfNGs3Oup1FtRlvleMKyxkPbmfJ4Dceb06OsXmb+ugnzy3sCn3cYK9XrDOuc/WWYN8j38eB/TQZDwbrQ4yFVDCflrM58S8Uua5/W5Hr1/XJzqPTs4YJ2lhYVH3HnykL774xe194KF82rbXW2L9aMr3zOIW+HH/LfMd/bQGwk9n3eXcaeBOA3cauNPAnQbuNPA/TQM+afSX0Gdv8j6kLDN/PkybX5P8/neeNg+dMb/+MPyp9A/L/LHr8vZJpDelpj9W9vfzSjbGRaYiFGyOITa3RVGquCW/PlWWUT9NFXlQVbE5rqksiUMVac2qrWa7zeb5lnDY7bT/IC3nL1AGZ6DdVxuwxP8rVh/wpGtQaXFRfcJ+f1FLSzX1SPOmfHFphbRlLa2sAjZtQGtaWTGRBkCwsriq/A2j1XU28puZ1tY2tbbhOLQJAdqsrq/rPd2WdXx9c1PrxBdXlwF11uG1IX8baX19I8dXyVulvfW1tdz26soK6WuUW9PG1kaWZQkZV0j/kJaI901LS4BC/T9ACzhiHagFcET+Ql/9edmFBZyzDnmdHHZwoEytjtNatdOG82Mn2w6gnbGI8xZxyAwwOc0uG/4sTs9UPtlUO4FTACfTKIfz9BHO4dXoSpc4kpeXdXgxuALsqcnf2jjFEcvfQjo5l7+NZKDp6OhcRzhwJoNOBwcASYfQvukAYMoEsAS4dHZ2Dr9LHNmr/ArRKAMGI8Cmqxp0ujjL+VcXV5QZQCMZYPIppcFgQN4Ap+4ikwEo98cO/zVAivtpx9ehwSY78e5/EUpZJ1lP2LhBh+vZtQyMjKeGOKRYJuy6pQrAM8aK6VoDNgawbmBosMG8QhEpWyn6BJkpJWVdx0Rag/ot5kEX6uRxM3BUkmegwrw8RhVOcKPZkl/Huoa35TSPCPiRnO7xC0EGkZp5fKMM3Lpe5TKkmU+uR39cpwZFGqqqpEQZ84/wsZNMZxRw5m0Plt9xKSghe4Us5pXXDDIcltF9igohgk3MsiNv4Ci3R5rrNZDBdSPtuZzrSejslkekbff9wzJkAyTN8muHUxx3jxWNIFvd1ry+9TQm32NovZt3vJXpBia5LhmF20D+dqujMiEzslmfrhuQIxI3gMBl/i0pb7mjeQVynE+YyxG6HfO+Go3k19tGhFOAIZpCzCD3O7kuRIJMIfNA/oIWAdB8Esgnb6bTCeCSR93tQIJu26iQ1TJYR4H6Fs7t2pYnk2vm6nXWe7gt79Ayum8TZPIJIbToaogQVNIvAzyXgD9XV2NNAI3Ej/kb5HL9evyVgSYEk2VotbzmLCg1EqXhyAB7TCyL5fe1+U4BjAxqOc11zS9me6LPTCZqUp9fopbF+cRk8Mc6s84NDBmscp77YYCw1u8Ee5jm/vKHauhJEH0nIn8k+5ox8HWKSZ3WgqrYcAn5h5Kyrfe6C+r3V2QgyDYyRgcXrCHn+WTlUFfDiW6mUgXwtri4Ir9mvHX/njY3H+Tv3/ke0+b+ZBl9XwvcJ8OtDG5nTn8p+5m5vP9VIUP/X9XUXTt3GrjTwJ0G7jRwp4H/uxq44/6n0cDdpulPo0dvSOf07+foLVrIG+f8l83tnNf3YYFD8fskFbk5qlA/X9Z79fqy/ht0m8cFKfgS/PVvgYtgsutQ83GqKXiTXRYKRakMQBH6WnK5mgrF7ODYmUk450028BVOX00JZ6BSSlCzqdRoAy5B3a7a3a4a7aYaTuO61+3JYFKXsN3uUg4ivQv49D7dcfId9/+QtgzYs7i8pmVAKL+CtwyQs0iaAZ5FwCCf/Fnb2NL9+w+1df8+YNMGtKU1f9No6742bil/zHtrk/im/JR5Y51rgKgNwCm/XrducAoA6j4OycOPPtLDjz6BHunegwc4Kve0urkJ33XAplv+tJkBK9I3zBd+5muwyvKsEl9bWwWgWgEwW5IBpQ5gkk9ANHCWOzyNb/gkTEzoLsmnaCLXYoDxu7MD6dMZ/h92MhhkQMh0OQIcupRfSzvmyf3x4akO94/1zt9M2tnVK56yv3r1Ri9evNDTpy/07dNnUH39lOvnL1/p7dtt+X/yebPzTm+p4xNJr0l78fI19U1vKbOr7Z0d7b55q+03b/TmDdd7Pql0nD/q7bg/5L29/U57B8c6Aow6O7vU6ekZoJTBoTOdXlxogNPnky/j/DrcVFOM0qDCcDzRaDDKYJJPF4Adyf1vt7oykGKwxWX9epKdyAyCAYQNcL6zg2+/HrsMISoUlQqHUBmTEnZYodt2tqMl7KyjECvdzAKO/UwGTJrYXxO7LGOZZZopqKoqQCNsstdXl7pdO7SLXPcWFIrEdAnyfImxomxDBqwCjr/5tLvUM8/swDZVp/XUvAWTYkSuqkW8oSbzx0BTBLhpt3u5rUa7owRoFEqXazBvWjkeyyi/3mSgzKCCAYEyJXi0mF8dNZqNPDed7tNIqFeR/DY2lk9wIHu73VJFmnmFIqpAZssTCS3/nFASulAG5axvg4sXgJEjDDK/ZpiiUAA6nAL+XcpjY5lb3Q7zeglZWmgxyICNTxmZXwjUUQDAmuUTJ7PpTFVMKkIQi1IOK2RrAmaZYqS/dMIfGT7Fvk8AO4cAlEUIagO69vp9uW/ND9afhM5y3yhjszBYYfDB9Syjvw1lMkhJB2gz0o2A3jyeJv3wB9FCLNSgDcvkdpvYU4lsLniDfNa35XdosMahx8dyj9CZ4wF5YkX/CX1tmev+Tc1GDfrc7rTUo19Ikef8dDomHOvycqCrqyFg0QiaAIZdaQjfAXPA86JEFvMKgEBuf8x8uoZmjJWZ2zabyGz7qLCRTDExEgCEjIHHp/6ItDUWlOhrg/KuUyKvx8kn1zz3Bqw77qvBqi7rVhebSpXnA7OGshG+TR429HrL2mD97BNaFyesB/uHx/RlqOl3UsK+va7fv/dIH33yqR59/Km2th6ox/rfZt5U8CzLSgUPRmBLNxgI/n74e7eP+VAbP7z+fW39MP8udqeBOw3caeAvSQN3st5p4E4DfyINePP050h/ou79lbDxNu73yQ6ESWzhv6cfdjm8z3O6eTikNJf8kltAdVr+G/w3/6EQ1740cfn+l3goCoUiqMAZLcrAdalg0KgkLKCcHskvZRApkF7eUqGSDX2dXlaVyiqqzOVDTi9uy5U5dB5lfF1VmjsEFdd1XfJwEiIOh6ni2ukV+dnBwcGow5Tr5nTymlWTeEPN1MbpauPkt3GwbwkQoAHZgZlThcPUBETIcRyTHBJPgF+V26DdZi7TzryazsMBauJodwECer1F2aFJ8DXQ1e0uapG03uKyfMoqA1nLy1peXoJW8oee/b/yLN7Gl5aWZMCo31+qTysBHC0s9NXH+fVpphWAr/7SivoL8/y+FhZ66nR6ane6srwVfW40KqVkKhUAOgJ6C3bIA046ft9kMsOZnwGMzORvLF0OcTyHQzl0/Go0lr/TcQqoc3h8ouPjM/nbSMfEj4gfHZ3Iob/pcXx8TP6xDgkPDg7lU0jHx6cZqPJJJsd3AKkcHpB+CHC1h3N4YCJ+cn6ZTyBdXA0AFy50Av/9g6MMLpnPIWVOj8/lk0/HgE0nyHJydkb8TGcXZzrF2bSzWtOFTg0+DYYZzPBpFJ9omeAcGyTxR4QvfJJpcAFANdR4PJUBqBuhl+tpdsBdXuhJoWQqkH5D+vUEfd3YF1bM+ozyvBD1nGhgqz6lM3OUevyGQHZQwOZL6sSq4jrJ12WsFJspU8U4lZDDynaGTVUARS4j5h6YA+OkTDDkF760yzACrkw1vaFNIiEEeCcl7LNMSSGUWRbrwDyoqAZAVBsnvoc9dbArg2W1bcCT+rCSQQYDC7lOiIoxqcL2HcI059cgR0S8KP/QfJ3uCHxctgLkCIF84nUyvAAb0IjM/5oxuQaQcDsuV5GXkDsCwMRYy2O+LuPyBibe8zFfMTa3p34yyDNhLKlgfpbP5R2KstaN6xrAcf/ctnma6jJBMUY10H+r0VGz1WKdaDGfGrJMIUSV5BeELmd+rmuwIwNNk+tbUB65hVz0awIo4xNDLtdAF+bpuo4bWBkBrowmExkNc3qDMW+1mrft/Yx0cuiM5XOd6+kEzqI7c1kAdMh3nsvcMNoO/b0e99HfIjM4NEYvtQ2gnBCU22p1WDf68jqzyHpiYKfBGmZwUpTB5OkP5UVbjIsBUeeX2EIIHlPSY1NV1bRA4g/CBjEczCnbY6AfDdawRWXAfeOew059JAAAEABJREFUNjbu59M+S0vLNfBJfyPraVGUNGnCMmhbsg5hye+Hexaid78/oYHvNfYTBe6S7zTwl6WBO2nvNHCngTsN3Gngr1kDH27w/qdd/2fG1Q7Ih/RjXvO8vJn2pnpO3lz72mGu9MHWkf0+v7gROYM/5PGrUCgEb9DLzO72D0GAitu8wDVELS5uedzkmHn6IqggmBOX73+pl9twQpD/KcdJdxIpNY8ix/wncyaRX6JO/zG5rglpzMvAUqZKNfBUh/PrsoyZT8gyBgX66yfSpoDDUxTmVeQyoozLl0V1Wy4q4QwZTDL4U+Esl0UEcGri6HTV7fe0dPtaXQ/nZ3FlWctrPk20gUP0Q/Jppa2t+/KJphziNOWQtIcPH+ojn056+JH8Pad79x/Ip5RMWw+oQ5m67JbW1mpaWdnIr8wtra2qT9utVhe5Wop2tFOpsmxIIcr6nM5wKMXPzyLjF3Q1vq6BGQAVv+51cTGQwzNCnxA5OT3X8cmJjo6OAWuOtLd3oD2Anr39A+0fHukYoOb09DSfNHr14pXebG9rd3dXu3vQ7h7Xe9rfP6Ic4JHBIPjs7u1re+eddm5PJ+0BBB0enMCvpnf7h9oz7e5rb4/rveMMPB26PrRH/GD3UAfk+dsmBoUmgFl2hAejiU6R+eDwUAagTrie4IBP/YoNjvRwNNQZMo8AwiY48NfTmwywDKmXibJ+1c36KkKZdWSwyI6+6w6oP5yMM7hhUOYmGyd2E4IMAtmODCL4Wra3UKkwEFQl2RHOBChU4XD7OmRn2/VFWzUxOjjmkvlPAK98Oqg+3UIOAIXrlfAMocQZv9EY598fIp/Yow9BFQBDzyfqVla1hB0aLCqKqEDdEBh/SHKbyExaRAbbc0KmqkwKIdEQ5SgTbDf00SdurINrAB0yFalXAXgk6hTYmV9FKkJU5gUP859QdoI+/U2ca2RE/UqUbQO8dDoL+fW9FjyQQlOAD78SdnF5xXjMZBEtq5UyHI00IP3s8pK+GkyxBJBtGdncVrJ+6YejBkbc3oi2/fqj5XDbMUTab8nttwFH2s2Omo1WTvNcd1/dL8tYwst8p9jHaHSt0dUQGafIhbTwcdkp/RtcIdtVLZd12AZgqeij846ZH0enJzpjfhi0cbtdwN5evw8w02WONjI/evI+dDm3az3WtsE8RXinu28GMq9BYCboc4zNun3rbHBxJduA+269Vei4u9DXmj/kv7HJ+rClfm9Z7XZXFQBYCIlm675UjGGj3VG725NfMxZrnxiAgO2mZktVo0vZqAntDgBdTSPAZcu4AIi9uflAHz36VA9Zt7ym2ebaAOtVVakA+CnMDw53v/85DYT/XPU/w9p3It1p4E4Ddxq408CdBu40cKeBv0INGPD6L+/WH9wpOrEmtv3yldjk17I5ZqpjqnPnEcIP84je5puPbjf3djqU00md872tlh0XPDlyqHybmK++vyZK7TpeFIWKueMQzNU1oVu+Dkh2lUy4i4TzFMplTnXcMXOgAL9FvnR5y0RCLskfuU25L1TL/POfurxcIBSUCbdUklTUVATYBGrepnFVmHDOS+oEqCjIz1SqAKAqikp2tBOOlyniTBswKOizQaVYJtm5SjhqzdSWT/zYcevjoC0C8Czm00Xr8sexl5dXc7hKuLq8Ati0grO3ATi0IX8gfOv+QxyzR7p/74E2N+9pY3MTp3CdMuuAA6taWlyW+flVu26vryaOW7e7QPqilpZWtLi0JH9Dyu1XVVN26krkKlOFjCU6+Bkjiwryb0BTgbSIaUHuF0SEMj4xMZU/8nuFQ2/nHPyFWkE/C5Q1QEHo/zXITqzzL3GuryCfMLq8HOr8cqDD0zMApYMMOPnVtn0Aqbdvd/Ti1Ws5fPfuHUDSgXy6yHnvAKveAja9ev02vzb34sXr29fgCKnz5s1bQKsdwKht6r/Rqxcvodd6+eqFnkOvKPOK8OWrV9re3QHQeifXefnmld6+2c7xvf39DEbtA4q9M9Gm290nPHi3o31kevcOmcg7MigAGVQ7O7uQP/7tk0VBUWWKMnjgsY+AR5kqbAEAL97qcQyocXFxmUE6g1FgAwqR2i5XRKH8GjwCnMigwQ2gEsZOkMcgoOMK8LKJw+9xbhM2cfJjSgwT4xCTKgCqlgES8qpmE57Kr/Nd5wGLagKaGEBJ8AnYagiMO/JF7BkmMkBh8KLbWgDkaMn9Cc6nXEl5n0Dx61KJ8gYfct8E4ERnDASNJgZVruQTNAZ/DH65jQYyuvycEvEQom6o59eZRgAiXCr/BGsCuWjTV6gAvcwyGcSaADiNxxOZ/3B0pTFAm0Ebt2X7c18zr/AzxVgoxFIRm28AWFle69avcPmVsAlgjPkdnxzrEIDTH9+eME7gU7nuvI7HwB+RNlXI3u50VFovXCf4ui/mm+Wj/nhO6B3shW4Euoae+DtjNC2ny8/Iz7K6k6rLBEWFgutQyj/Wkfs4Gk6JBqWqnU8rdgGFGoBCJf3DZGTQMbelUkWIlHV98ykUiqgYmxlEWszrxqp86rHd7SphJ1WVVLK+hUBZKMsEB/+G4L8/IqL/LfdH2v1L/P0JFf4lduVO5jsN3GngTgN3GrjTwJ0G7jRwp4H/Mg14F5nJf2g1Ow2EP/rNjsWHO/gf5c+jgZ29aR6fh04Lt87IPO3fEuZ6tzx9rczj+5rfp9Xy/4T431e4vXK9TJmfa9mFqjMtZ85zuzm/5p3Tc9xSEMOpCaFULqu6TD5WU7P5vb91Ky5X/LCYk+BT4CxlKkoV/KsZ+KpQWQSVZVRZRVUAL81mG8drATCmryWeui8BzKwA0CytLGrFoJAdssUVLS+vaWNjQxtbW/JJI3876SFP5h9+9JF8imgTEGjdtL6u9fW1/GFtnyBao87SyooWFuAP37W1dZnWCVeWVtVfWMx5nc6COjiuBggaAAF2+kOIirFC3pqqsqyvK+JQwnH26Qub08TOsgmnVXauy0oJii4DhVhIiqKIRvy5Gl3L5P9Vy9+tOTs70+HhMcDLnnYzqHKot9vbev7ilV6/eZO/lXR4eJhPDO0T+rSRTyW9IP/Jk2eUe6HXr94A7rzSy5ev9OrlS+h1rvvK6QBA/pbSk6dP9fTbZ3r+7LmePX2mZy+ea9vfSdp+VwNIlHsFKPSGNnd338lglL+79G5nR/620s7bXb2Ftt++1RtoZ+et3gFE+X+M27s93eRTVRdn57enWoJimRSrpMC4B4CBEEpFHPMmgJvTbE8GxM5Pz3VyegoIdCk7/y6Xsu6i/HM9vZY/6j0cjuE9loENvzIEFCS8eiX4NWxPOO4NnP9Go4lNl1K276gUG2p3O2q3uqoAadyuwRh/+6cIUQ0Aoy4gYQUfn/wJ4h/pMSbBhHGbKCJ/r7egJjZSwSOXIy3Sn4pyBjycngA/SuIhIDuIiQGYEQDh5eWVLi8vGftRBm2sD/NqtFtqtBtqAJhUuW7I+T49NKSe1y3LoBAIIoHJ1/SejkxnU41AOoaARW7H36m6GlxpCOhk4GVM3hjgJesMg3W7kXZSTGrQj9RCV9io2/HH3M8vLzSd3eTvIu0fH2l/f0/n5xeaTK5pOyhRxyd/ihjzOLj85dWlzLNNXxxW8K/oTwDIo0lsf5rlMQg6YQ5YJ07PgA7rgtv2yTO6Q9/pl0LWOw3ehuiS/hvoNug0u5am42t4TrCLMWtRUNVsaKG3qP7iImPdVSiT/HrjmHlpvoKnbS4E84at49hjBdDTbfdYN1YAiJfU7/fVBjQumcOBfNdzacvr0FTzmPNxyh39RzRwp8H/iNbu6txp4E4Ddxq408CdBu40cKeB/wYN/Fk/5fyJXaU37ab/rLrMHvdQpv8IL9f/Y/Wcb/rXynyYb1lq+jD133L9w5bMoygKmeggv6H2f94HLgFf4oUBnuBsp5l8XVN23MiDwW0CdXL5giSTk13H5DxT8J+cL8oWRamyjMpOG6GvC8KiDCrISziZNYjUzg5fu9sl7KuLA7iYTxSt5v+hbX19U/7f2HyyaHV1NV+vGChaWwMQMm1o5fbaQNPWhoGm+9oCQHK8pi0ZgPIJpI21urzBJdMHdeX8NfKX4LcE6GRQa6m/ov4twJXjgFt+pcTy1LSipZU1ZFjFCV3V4sqSFqm7SJ0e1AaYaLcNPLRxcpuyY1rS/6IsZYqEmYqE/gLO+3c40d8pUKZMZQ4VbtMpoVDoBm/7Ggd6MBzKNB6PNRyN61fnAA+cdnZxoZOTUx0cHefX5fz9orOzkxyffzPJeccnJ/LppHcHB/IrcP4490ufTnr9Ui8AlUyvXr3O189evNCzZ8/07bMnOf7q5WsZaNrd25NBrZcAUE+ePZWBLX8U/BX1Xr16K4c+pfRme0fbgFMGwfYBnQyc7e/ty6DVm9dv9BrafrtNmV0AtV3t7e3qwN93ch8OjmVg7Ztvn5C3Dygx0wx93PDXYNwZwNUZfRnQf4MkJucPrq60t7//HqDyt3MMqvhEjcGMwWAofyDcIAbs0L3/mrBnAJCInXZaHS0sLORXxBqppQh4UmDp5u/TUv7fsiYANQZGGBoqB7l9l3PodSuEqGarod5C/z114dluLciAjAEXKvGbZDCqoLwUlH+C+dXpDQCsBFmuEJMMcjmt1elqAVC0v9QHEO1BC1AXmdtyWcHD8rrPF1cjDQGnLHPAnkIA4ATY8auFTcA0UyyTKkCgZqslg0YxNuS2An3PvGDm0zuT8ZQRCCpItxwmy+9yNwrk5R7QlUi1kpA+IYuKoBIwKhmsoa74cfvXAD5c5rIGH5sAQ01AwYpyCYCvCFEqSlkW98uh55Fo60MKbsOMMgU5WhPt57Tf//NnfV/8fXH/21N+WpP/7aLdCXCngTsN3GngTgN3GrjTwJ0G7jTwYw14s3tH/0ff6+CH1z/W119K3I5PpuwQ2SXC+cnX32/XcwrekMM/1C+XdN57clnTez4uMa/pa5PjDqnlsplKlaGmQPg9BZU8oa+qSn6C3+QpftMnQHDyFgBLuoBBvd6i8ndj8kmiRflD1plIX1pcAWwBdAF4WVrxtamOrwHeGPQxaFTTKqDRag0mra7n69UMMC2rBnCWSXO6yWXXb9NXaHNJi8t9Lfb76gPm9JeWZFoirGnlPfjjtt6/Agd/g1iLt7J3ez11ewvqtLtqQ0366f7Oyc5ts2qoQh8RQChAWSettqyfEl1FgL0yVVlvoUjy/5LlUw0GLvDFs6M9vZmqppmuJ9cZHDIYZBoaJBpeAxINdHF5AV1qMBhAQ10MLmQA5fj0NJ9mOjg8UD4ZtHcICHMoAzaZAG8M4MyBnL3DfR0DzhyfnunYH9HeP8ivwm3vvNX29juAnHfUhW6/vbQHULRHmaPDE/mj20fHZzrgevfdnnZ3drUN7ezsaf562v7+kfYPD/PpKX/se4dyL5491z586tMoExnQ8MmcE2Q/gs4ur2Qgxrrx/zx1fnmpw6Mj5DuVP/zt/2WNO0QAABAASURBVOXOr2a5vk/d+PUog0QGhWqayGHWqxWrAIDC2ACGGHAIgEI+yWKwYgxoMp5MAFPmNMryuO0880IEeIhcQvBJAB5tA4LdjprtjhJgSwLgcGiwSP5hCoWC8tTNzVMPBioBSQyYVABQFXzKmBRTVCQ04NICSOoAKC0sLKnbgT/UArhqQDGVlCuRpQBgnOUTURNkt54M1AR4uM/TG8EToIe+linJr9QlwKaKuMmn6zJR3vbn0znWg+WLAERN+lO1W3LZgjJFCGSZkBObDvShCMQLKBSK2LXt3PYuFYBvM6hWQgjUiU3kaaqJjppVUyXzw2UDPEr4ldR36Lhr/SH6fn3//7PWm364zn+f/3/+UPW7tD+iAUbxj+TeZd1p4E4Ddxq408CdBu40cKeBP3cN3Ml3p4EPNPChY/DnfP2ByH9xl3bc5vRe+AJXELCjgEKB41oGxRJnELJTaCcy4kjOKUXycDZTjErRhONKvNluAra0oe4t+dr0h+JON5HXbasHANXt9tXt9mrq99SHet1F9QBzeoBQBneWAXp8Kml9fV1+le3evQe69+BRpgf+QPb9+8rfPHr4UA8ffqQHjx7p0ceP9PHHH9+GjnP96GM9IO3Bxx/p0aOaHhCaHj34SA8ePdQDh/B5BJ+HHz3Sw4cQ4X3C+7TpbyrV9EgOt+4/yB/t9oe759db9+9pawvahO7d09rGppYB0FaXVghXtURoWiRc7i9rcbGvHrTYI8y0gG566rn/pv6KlpZX8it/PhW1uLRI/oJagFwpVYrRoMPP5B+DGRkY+U6a/ZgAHvytF5+mub4GgBlPAK9GAFNXurgYAE5dyCeYDFhNbm50cTnMJ4N2dgGc3u7KQNHh0QlAz4n2AYn8itur16/1Zmcnpw2G41zfwNG7vQP9f+zdaW8cV5Ym4FORG5NUiptIipQ9PYNBY+ZvGgIEwxAMGIZhFAqYvzWormr0x1bLlrXLKtky+pxIkpLKmyzlEpF6XD6KyFhu3Ptc0kC8FZG6kwFSW3nsnbt38/xvX1UFTt9+F/V00ncZTlWw9W1uq9fk7uax7fF13p27caf9LqU7cefunTz/mwyr7mVYdS/Dpu/iwYPv4snzZ9HU/zKwaL8fJ9czhYn6TpsKj17kOOuLkutvE6svT7734FHc++5B1N88V0/otGaJ91OeV0/TRC7b35f8Oa/Qpg2E2oDmSky3t7OuZPiyHU2GicPRuF2fZgC0vb0XW1euxlaut5Xn1HK73TbfPsxtMRi2QeJPPw3yqsP8uBWTDHWms93YyZrlnM929+JVXY15kLUT4wxxJ+NpjLO2pjuxlb9/Wxl0bk1nsdXuy7Ym4xhmaNP+XOQYhllNM//9HY7Pl7Uta5Q1yN/9waCJJgY19OzTm5HD2/x3OU/y75IE3pyNJV1EswQIECBAgAABAgQIbJ5AkzfJF1U3yVWDpmmfIBo0o6gatf+v/yjmy0Eusyokyppvu9g3ikneaE6mk7yB/Vm1T9pMJrn9F6qeNJjWDezWVmxt5Y3sa7WTN7Q7GW5c1EVA1AYi9epaVoVC8zqOaxmu1BNJ9VpZPZVUQdFFnZ6exklVhke1rT5XiHRyej1Oz+vk5HoeU5/P4uR6Lq+fxfHZ9fZVtbNcr1fWzs7O2s/Xzz6KeeXn3Ha5/fy4OrZeg2vPy/3XM/y5nm1eu5b9PL6efT2O42tHl6+yHeT6Qfa/AqG9DIQODg5ivjyMgwx6DnJ/je9avZaXYzg6OonDw5PYz1Bsd3c3A4NZTNNxMrkSk2nWZDvdpzlnc/dR+0THVn5+VcMMLYaDcdT3MzV5219pRD2J8+OPL+PHFy+jAqRhznXkPxWcVCBUTy+1Tzg9fxEVmjz+/lkb9tx/+DjqNbh/5PbIkOHFDy/j8dPvs+oJqPN6+qT9/Ojx43iUQdOjp0/b5ZNcPsljn2Rbj58+iwfZ1ncPH8Z3uXx4/9G8/fsP4l5WvWZXde/+/Qxu5nWvvnz5/sN49OBxPHn2LB49eRIPMtx5/OhRPM1rPnz4JNvIdvLzw9xXTy09ePQkg6P7GSBVPWjPqSeVnmX/a/n8+fMc34v4/sWPUeFRPXlTQVKFQ5FW8+UwokKcNlDLoC2319iH43EMh+Nc3Yp2fZzLDHwmWRUQ1XKUoVHTjDOcGiR73to3ozx+EsOcp2Huq6eUpjvb8zB1NmuX0/zdqJpMt3Jus83JOJfzmua2tjIImmQANM7fxeFwct6PYf5eD2NQAc9lXXwexSDnuBkMsvdZzSCiaXLGq3Lh384ImJHOTIWOECBAgAABAgQI/LqAPV0XqBuLi6q+1not36zampU3h4NmvrwIkC6XeQvZ/FLl8ZfH/MJ6XWeQN6C/VaPzMGp+UzvJG9t5XWyv5SQDpuFwGOO8Aa+qQORViLTT3kTPw6T5+ixvrOvJo53ZXgYoe689abEXu3sHMdvbjb29/djbzcqw6SCr/tajw8OjDF+qDqN9DS1Dmf3cdi3DmGvt8ihqvT0uw5rDDGuOclmhTYVPtd4u20DqNGr95PQkjur7l+q4k6P5a3Lt+nHuv577TrJOo77A+/T0LE5vfBQ32mDpLNqw6SJ4OjvNYOqicl8e0wZiGTpdPz6JizrO9fqC76Nc1lNV1cfqb41j//Ag9vezDq9lP44zZLrWWtRTKTs7s5jNrqbV7rxmuzHNbdMK69JzN42OMsjavVrbd3JfVr1atz2NNvioMGS0FcPB8LzG0QzGMRwPo8nQ5E85f/UkTr0u9fLHn+JFplAvXuby5Y/x4ocf49k/fohn3/8jnj77Ph4/eRb3M9S5n2FPPTn0n3futN+V9Ld/+1v8/7/+Nf76t7/H3/7+H/H3//j3dnt9P1J9r9Gdu9/Ef33zbdz55pu4e/fb9ummb775Lu5+c6+t2j+v/4o7d+9GHXP32+8yMMoQKq9VTw7V62338tr3MqCqz9/Uk0T5uQKm+tvr6pW3F+33FM2DoUGOrYKdqvFkJ8bjaY530oYtmR9FVQ41fqqV/B2KegonRhHDUXtc+3PfhkPT9tzheBI/r2kM6zrjcYxyOUrLQf7eDP4p4Gmy7ctqIpqs9o/5Sv06/qzq6Z+fbbRhpQI1TSu9oIsRIECAAAECBN5JwEkECPROoG42fq8WNajfCof+ed9o1MTr9fP9oxjkDe88EBrlDfEkb5iHWeOs19fHMb14auKfluMMKcaXTyRNY2unaie2phkcVc1y2dYsQ6VczwBkJ2urrfqcx+Z6bauaZTBSy51ZHp+BSX2e7WaAUuu1rKr11yu37baVQdRuBlK1b3cWF9t2dw9i9+Ag6omhg/ruo8P9DKUOzysDpAyiKtC5rDzmcL9Cq6qDOMpw5yDrWvu00bVsJ9vK4KY+Vx2cr9ey6tq1ozjIgGvv4DD2zs+p5V7bh4No+1Hb87yD42zv+KgNweqctvL6exkOVV3NYK3qSoZE85rFlbS5el5Xdmbta23TnSvpO7usabt9O+dhOyYV9lUNR22CUeHJDy9fxtPnz+dPAT1+Eg8fZT1+HI8fP4snT7+P5/94ET+8eBn1+luFTPGnP0U0w7Yya4r2bwF7kcdk0FTHtvX8h3j+4oeo7/CZBzo/td/rU09K/fRjRAVVVXX9eTWRDcZPke1WnbffDDLwGk5iOJxG+ypZ+4TWVv4sb8VgNG6ryWUzmmQWM8omhtm1rOa8MsxpQ51JHTvM43+pRrl9FKPBKJrBIJpRVtNE/Y7kH9lm0/btcj335cb5tvzTv90WqNnrdg/1jgABAgQInAtYECBAYFME/D/h3Z/Juq+tm96qUQZGg7wZnlcT8+Ugb7wHeR/8yzXKG+eL4waDUQwuqp6mqLr4fLkcxMXxo7xWM3j1eb49b8rzxn7U1qv1SQYY8xpnoFE1yWVVrVdNYzIexzQDqVpOhuMYVtW2aW6v4KqCqgyoLgKmeUC02z6ds5uByrzOP1eglEFSGx5lqHSQIdLeXoU3+3GYAU1bR4dRTypVtU83ZWh0lGHS0clxtK/L3bgR9cRS7asnh45OTnL7jTg9ze1Z9fnwsLadxunHH0d9T9PpjY9z/SxOz7KuV12Pk+OLOo7j69dfq7N2vV6XO6vvT/roRnyU7ZxlGx/ltdu2cnlylscdH7dfCr6fodT+wX7MMlCaXdmNK1f24+psP6YZII22prE93Y4r9dTS1f3Y3T+IvRrr4XFcv34jruc1Tk7P2ieeJtNZnjOLSYZ8W1njelInzx9nbW1vx9bWldjO5fb2ldi6UrUd21dy25WruczK7e2+XM6P387QcStGGdoMx9OoAGcymca42j5/nWucy62tWbY9i2muT3JOR3lM/awMBqMYnNdlqNMMfuXndpTbm7byj2irfZLo/X9f/Tfv/Q0X0UKziEa0QYAAgRUJuAwBAgQIENgYgbohUr/+t/t0zebmzZsxr0/Ol/W3E/12zY+/OO/tl+2NdyZQFT69fdXNe9X8Br5par0qP2fg1FRlqBRZg/O6PCb3VTjQPvE0HM4DonY5jFEGTBUkDCfDGA/H8xrnegZI46xhVi3HGU5MptOYZu1kODGt17nOq92+k0HH9ixmGShV7cxmsTPL2plv25nlels7bYCy056b+zJwqieddnPZhk57ezFr6yBmBwft00yzer0u99eTQbsZzOzv70e7PDyM/az2Caajozg6OYrDDJuOjo7jKIOfeq3tuL5X6fQkA6jTODo5zeWNOM1w6MZHH0V9kfdJhk31dFS93nZ0dBLtU0zXjmOvDb2utUHTcX4+aJ9cOs791y6fZKqnm9rvYcpj6/irV/fi6tWrMcuwZ5Yh2mxnN+Y1u7SYpkfZVe3k+s5slh47Ge7sxGQyjuFkEk3OTc1VzePNW7fi1mtVn2/evHX5M/r6z+An+TPc1ie/9nO7vN/HjfkPd88HIgDq+QR+eN03YgIECBAgQIAAAQIE3kmgefP2r143umznYl+GQ/Ntg8yKBvPV/DM/tZ/b3YNR5IesUTSDJppRVtPEsBnGMMOJCihqWfVqfZIBxjQqKBqPt3I5vqxhfq5wY5ThRoVNk4s2MlyaTKZRAdJlZTBU4chlZaCyc3Undq7O2te8ru7N4mqFKxmczLJ2Mxh6VftR4dDh4bU4zNCm/Q6j09P2yaMbFfrcOIuPP/44g59/if/1v/81/vX//N/4l//xP9uQ5zSDoNPTswyITuMoQ6X6nqK2rQyF6kmmdj23H52e5jEnUU84VdXTTFXtMbm/zpvt7Ub1bWc2mwc/tcyAbGd7O8fwes0yIMqq/RmqbWXINswQrsKfyH+aNM+Ffwm8tUDz1kd25UD9IECAAAECBAgQIECAAIFLgTeCnMutv7fy67eC9WTJYPBr5w+idr2q+px1sSGa8//l+RlQNLm4+Dc/RoUW1fZgUHuycuMgD2iy1SbXmzw7k6X8s8ktg3bZvPFn5Keq8611TpPHVWXDTS1HgxhlKDVomhg05zWOIOUSAAAQAElEQVQaxqBqkMvcNsqQaTgc5XHDmK8PM7yaZA1jkiHLZDyMrfEkxpNRjEbjGI5GMczjh8NhtKFW08TlssltWbXvl6vJcKyJUZM1aHJ9FM0wz29erxzDRf+bXG8r99dxOeImj028NIn2n/Zzu7bhfxjeQgWahbamMQIECBAgQIAAAQIECBB4L4E/+vrbzZtv/+rOq1eC6lW2N897te/tX1d7dc6tuHUz6/J1pE/j01tZn34Wn302r09zvV5XupnHVdV6Vb229Em9nvRJ9ifHcvPWzbj16a2o5Sf5+c26Ge2xF9vrnItXmto2cn99rmvk9W9eVH2+qPNtn352O27f/iI+/+Kr+OLLr+PLr75ul7e/+PJy21df/yX+/Jf/F1//+S/x1dd/bo+p49r6ss6r+jLPq/oqvsxtX5631R6TbdbnL3L759nu7c+/iM9u306TqrnLZ20/Po/bn2fdfr3qmNvxafrd+vTT9lWvsirzi5+R9/pBc/IHJyAA+uCm3IAJECBAgAABAgQI9EZARwkQIEBgQQICoAVBaoYAAQIECBAgQGAZAtokQIAAAQIEFiEgAFqEojYIECBAgACB5QlomQABAgQIECBA4L0FBEDvTagBAgQIEFi2gPYJECBAgAABAgQIEHg/AQHQ+/k5mwCB1Qi4CgECBAgQIECAAAECBAi8h4AA6D3wnLpKAdciQIAAAQIECBAgQIAAAQIE3lWgPwHQu47QeQQIECBAgAABAgQIECBAgEB/BPR0KQICoKWwapQAAQIECBAgQIAAAQIE3lXAeQQILF5AALR4Uy0SIECAAAECBAgQIPB+As4mQIAAgQULCIAWDKo5AgQIECBAgACBRQhogwABAgQIEFikgABokZraIkCAAAECBBYnoCUCBAgQIECAAIGFCQiAFkapIQIECBBYtID2CBAgQIAAAQIECBBYjIAAaDGOWiFAYDkCWiVAgAABAgQIECBAgACBBQgIgBaAqIllCmibAAECBAgQIECAAAECBAgQeF+B7gdA7ztC5xMgQIAAAQIECBAgQIAAAQLdF9DDpQoIgJbKq3ECBAgQIECAAAECBAgQeFsBxxEgsDwBAdDybLVMgAABAgQIECBAgMAfE3A0AQIECCxJQAC0JFjNEiBAgAABAgQIvIuAcwgQIECAAIFlCAiAlqGqTQIECBAgQODdBZxJgAABAgQIECCwcAEB0MJJNUiAAAEC7yvgfAIECBAgQIAAAQIEFisgAFqsp9YIEFiMgFYIECBAgAABAgQIECBAYIECAqAFYmpqkQLaIkCAAAECBAgQIECAAAECBBYl0N0AaFEj1A4BAgQIECBAgAABAgQIECDQXQE9W4mAAGglzC5CgAABAgQIECBAgAABAr8mYDsBAssXEAAt39gVCBAgQIAAAQIECBD4bQF7CRAgQGDJAgKgJQNrngABAgQIECBA4G0EHEOAAAECBAgsU0AAtExdbRMgQIAAAQJvL+BIAgQIECBAgACBpQkIgJZGq2ECBAgQ+KMCjidAgAABAgQIECBAYDkCAqDluGqVAIF3E3AWAQIECBAgQIAAAQIECCxBQAC0BFRNvo+AcwkQIECAAAECBAgQIECAAIFFC3QvAFr0CLVHgAABAgQIECBAgAABAgQIdE9Aj1YqIABaKbeLESBAgAABAgQIECBAgMCFgCUBAqsTEACtztqVCBAgQIAAAQIECBB4U8AnAgQIEFiRgABoRdAuQ4AAAQIECBAg8EsCthEgQIAAAQKrEBAArULZNQgQIECAAIFfF7CHAAECBAgQIEBg6QICoKUTuwABAgQI/J6A/QQIECBAgAABAgQILFdAALRcX60TIPB2Ao4iQIAAAQIECBAgQIAAgSUKCICWiKvpPyLgWAIECBAgQIAAAQIECBAgQGBZAt0JgJY1Qu0SIECAAAECBAgQIECAAAEC3RHQk7UICIDWwu6iBAgQIECAAAECBAgQ+HAFjJwAgdULCIBWb+6KBAgQIECAAAECBD50AeMnQIAAgRULCIBWDO5yBAgQIECAAAECJaAIECBAgACBVQoIgFap7VoECBAgQIDAKwFrBAgQIECAAAECKxMQAK2M2oUIECBA4J8FfCZAgAABAgQIECBAYDUCAqDVOLsKAQK/LGArAQIECBAgQIAAAQIECKxAQAC0AmSX+C0B+wgQIECAAAECBAgQIECAAIFlC6w/AFr2CLVPgAABAgQIECBAgAABAgQIrF9AD9YqIABaK7+LEyBAgAABAgQIECBA4MMRMFICBNYnIABan70rEyBAgAABAgQIEPjQBIyXAAECBNYkIABaE7zLEiBAgAABAgQ+TAGjJkCAAAECBNYhIABah7prEiBAgACBD1nA2AkQIECAAAECBFYuIABaObkLEiBAgAABAgQIECBAgAABAgRWKyAAWq23qxEgMBfwJwECBAgQIECAAAECBAisUEAAtEJsl3pdwDoBAgQIECBAgAABAgQIECCwKoH1BUCrGqHrECBAgAABAgQIECBAgAABAusTcOVOCAiAOjENOkGAAAECBAgQIECAAIHNFTAyAgTWLyAAWv8c6AEBAgQIECBAgACBTRcwPgIECBBYs4AAaM0T4PIECBAgQIAAgQ9DwCgJECBAgACBdQoIgNap79oECBAgQOBDEjBWAgQIECBAgACBtQkIgNZG78IECBD48ASMmAABAgQIECBAgACB9QgIgNbj7qoEPlQB4yZAgAABAgQIECBAgACBNQgIgNaA/mFf0ugJECBAgAABAgQIECBAgACBVQusPgBa9QhdjwABAgQIECBAgAABAgQIEFi9gCt2SkAA1Knp0BkCBAgQIECAAAECBAhsjoCRECDQHQEBUHfmQk8IECBAgAABAgQIbJqA8RAgQIBARwQEQB2ZCN0gQIAAAQIECGymgFERIECAAAECXRAQAHVhFvSBAAECBAhssoCxESBAgAABAgQIrF1AALT2KdABAgQIbL6AERIgQIAAAQIECBAgsF4BAdB6/V2dwIciYJwECBAgQIAAAQIECBAgsEYBAdAa8T+sSxstAQIECBAgQIAAAQIECBAgsC6B1QVA6xqh6xIgQIAAAQIECBAgQIAAAQKrE3ClTgoIgDo5LTpFgAABAgQIECBAgACB/groOQEC3RMQAHVvTvSIAAECBAgQIECAQN8F9J8AAQIEOiYgAOrYhOgOAQIECBAgQGAzBIyCAAECBAgQ6JKAAKhLs6EvBAgQIEBgkwSMhQABAgQIECBAoDMCAqDOTIWOECBAYPMEjIgAAQIECBAgQIAAgW4ICIC6MQ96QWBTBYyLAAECBAgQIECAAAECBDogIADqwCRsdheMjgABAgQIECBAgAABAgQIEFi3wPIDoHWP0PUJECBAgAABAgQIECBAgACB5Qu4QqcFBECdnh6dI0CAAAECBAgQIECAQH8E9JQAge4KCIC6Ozd6RoAAAQIECBAgQKBvAvpLgAABAh0VEAB1dGJ0iwABAgQIECDQTwG9JkCAAAECBLooIADq4qzoEwECBAgQ6LOAvhMgQIAAAQIECHROQADUuSnRIQIECPRfwAgIECBAgAABAgQIEOiWgACoW/OhNwQ2RcA4CBAgQIAAAQIECBAgQKBDAgKgDk3GZnXFaAgQIECAAAECBAgQIECAAIGuCCwvAOrKCPWDAAECBAgQIECAAAECBAgQWJ6AlnshIADqxTTpJAECBAgQIECAAAECBLoroGcECHRfQADU/TnSQwIECBAgQIAAAQJdF9A/AgQIEOi4gACo4xOkewQIECBAgACBfgjoJQECBAgQINBlAQFQl2dH3wgQIECAQJ8E9JUAAQIECBAgQKCzAgKgzk6NjhEgQKB/AnpMgAABAgQIECBAgEA3BQRA3ZwXvSLQVwH9JkCAAAECBAgQIECAAIEOCgiAOjgp/e6S3hMgQIAAAQIECBAgQIAAAQJdE1h8ANS1EeoPAQIECBAgQIAAAQIECBAgsHgBLfZKQADUq+nSWQIECBAgQIAAAQIECHRHQE8IEOiPgACoP3OlpwQIECBAgAABAgS6JqA/BAgQINATAQFQTyZKNwkQIECAAAEC3RTQKwIECBAgQKAPAgKgPsySPhIgQIAAgS4L6BsBAgQIECBAgEDnBQRAnZ8iHSRAgED3BfSQAAECBAgQIECAAIFuCwiAuj0/ekegLwL6SYAAAQIECBAgQIAAAQIdFhAAdXhy+tU1vSVAgAABAgQIECBAgAABAgS6KrC4AKirI9QvAgQIECBAgAABAgQIECBAYHECWuqlgACol9Om0wQIECBAgAABAgQIEFifgCsTINA/AQFQ/+ZMjwkQIECAAAECBAisW8D1CRAgQKBnAgKgnk2Y7hIgQIAAAQIEuiGgFwQIECBAgECfBARAfZotfSVAgAABAl0S0BcCBAgQIECAAIHeCAiAejNVOkqAAIHuCegRAQIECBAgQIAAAQL9EBAA9WOe9JJAVwX0iwABAgQIECBAgAABAgR6ICAA6sEkdbuLekeAAAECBAgQIECAAAECBAh0XeD9A6Cuj1D/CBAgQIAAAQIECBAgQIAAgfcX0EKvBQRAvZ4+nSdAgAABAgQIECBAgMDqBFyJAIH+CgiA+jt3ek6AAAECBAgQIEBg1QKuR4AAAQI9FRAA9XTidJsAAQIECBAgsB4BVyVAgAABAgT6KCAA6uOs6TMBAgQIEFingGsTIECAAAECBAj0TkAA1Lsp02ECBAisX0APCBAgQIAAAQIECBDol4AAqF/zpbcEuiKgHwQIECBAgAABAgQIECDQIwEBUI8mq1td1RsCBAgQIECAAAECBAgQIECgLwLvHgD1ZYT6SYAAAQIECBAgQIAAAQIECLy7gDM3QkAAtBHTaBAECBAgQIAAAQIECBBYnoCWCRDov4AAqP9zaAQECBAgQIAAAQIEli2gfQIECBDouYAAqOcTqPsECBAgQIAAgdUIuAoBAgQIECDQZwEBUJ9nT98JECBAgMAqBVyLAAECBAgQIECgtwICoN5OnY4TIEBg9QKuSIAAAQIECBAgQIBAPwUEQP2cN70msC4B1yVAgAABAgQIECBAgACBHgoIgHo4aevtsqsTIECAAAECBAgQIECAAAECfRP44wFQ30aovwQIECBAgAABAgQIECBAgMAfF3DGRgkIgDZqOg2GAAECBAgQIECAAAECixPQEgECmyMgANqcuTQSAgQIECBAgAABAosW0B4BAgQIbIiAAGhDJtIwCBAgQIAAAQLLEdAqAQIECBAgsAkCAqBNmEVjIECAAAECyxTQNgECBAgQIECAQO8FBEC9n0IDIECAwPIFXIEAAQIECBAgQIAAgX4LCID6PX96T2BVAq5DgAABAgQIECBAgAABAj0WEAD1ePJW23VXI0CAAAECBAgQIECAAAECBPoq8PYBUF9HqN8ECBAgQIAAAQIECBAgQIDA2ws4ciMFBEAbOa0GRYAAie4hOAAAANpJREFUAQIECBAgQIAAgXcXcCYBApsnIADavDk1IgIECBAgQIAAAQLvK+B8AgQIENgwAQHQhk2o4RAgQIAAAQIEFiOgFQIECBAgQGCTBARAmzSbxkKAAAECBBYpoC0CBAgQIECAAIGNERAAbcxUGggBAgQWL6BFAgQIECBAgAABAgQ2Q0AAtBnzaBQEliWgXQIECBAgQIAAAQIECBDYAAEB0AZM4nKHoHUCBAgQIECAAAECBAgQIECg7wK/HwD1fYT6T4AAAQIECBAgQIAAAQIECPy+gCM2WuC/AQAA//8HgFIVAAAABklEQVQDAHMQxjv/ZV6AAAAAAElFTkSuQmCC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4" name="Объект 13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22" name="Рисунок 2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1920200" y="-2362361"/>
            <a:ext cx="8217921" cy="12325679"/>
          </a:xfrm>
          <a:prstGeom prst="rect">
            <a:avLst/>
          </a:prstGeom>
        </p:spPr>
      </p:pic>
      <p:sp>
        <p:nvSpPr>
          <p:cNvPr id="16" name="TextBox 15"/>
          <p:cNvSpPr txBox="1"/>
          <p:nvPr/>
        </p:nvSpPr>
        <p:spPr>
          <a:xfrm>
            <a:off x="3486604" y="73942"/>
            <a:ext cx="6441168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4000" b="1" dirty="0" smtClean="0">
                <a:solidFill>
                  <a:srgbClr val="7030A0"/>
                </a:solidFill>
                <a:latin typeface="Bookman Old Style" panose="02050604050505020204" pitchFamily="18" charset="0"/>
              </a:rPr>
              <a:t>Как шариковая ручка изменила мир?</a:t>
            </a:r>
            <a:endParaRPr lang="ru-RU" sz="4000" b="1" dirty="0">
              <a:solidFill>
                <a:srgbClr val="7030A0"/>
              </a:solidFill>
              <a:latin typeface="Bookman Old Style" panose="02050604050505020204" pitchFamily="18" charset="0"/>
            </a:endParaRPr>
          </a:p>
        </p:txBody>
      </p:sp>
      <p:pic>
        <p:nvPicPr>
          <p:cNvPr id="28" name="Объект 6"/>
          <p:cNvPicPr>
            <a:picLocks noChangeAspect="1"/>
          </p:cNvPicPr>
          <p:nvPr/>
        </p:nvPicPr>
        <p:blipFill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859" b="97424" l="0" r="100000">
                        <a14:backgroundMark x1="5942" y1="6298" x2="1868" y2="88740"/>
                        <a14:backgroundMark x1="7810" y1="7634" x2="93209" y2="7824"/>
                        <a14:backgroundMark x1="97284" y1="7634" x2="94567" y2="90553"/>
                        <a14:backgroundMark x1="96435" y1="93798" x2="4754" y2="91412"/>
                        <a14:backgroundMark x1="95246" y1="90744" x2="93209" y2="93607"/>
                        <a14:backgroundMark x1="94567" y1="92557" x2="5942" y2="90935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442115">
            <a:off x="435226" y="1065467"/>
            <a:ext cx="3665352" cy="5871654"/>
          </a:xfrm>
          <a:prstGeom prst="rect">
            <a:avLst/>
          </a:prstGeom>
        </p:spPr>
      </p:pic>
      <p:sp>
        <p:nvSpPr>
          <p:cNvPr id="17" name="Прямоугольник 16"/>
          <p:cNvSpPr/>
          <p:nvPr/>
        </p:nvSpPr>
        <p:spPr>
          <a:xfrm>
            <a:off x="787149" y="1905008"/>
            <a:ext cx="3202908" cy="40934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b="1" dirty="0">
                <a:solidFill>
                  <a:srgbClr val="7030A0"/>
                </a:solidFill>
                <a:latin typeface="Bookman Old Style" panose="02050604050505020204" pitchFamily="18" charset="0"/>
              </a:rPr>
              <a:t>Демократизация </a:t>
            </a:r>
            <a:r>
              <a:rPr lang="ru-RU" sz="2000" b="1" dirty="0" smtClean="0">
                <a:solidFill>
                  <a:srgbClr val="7030A0"/>
                </a:solidFill>
                <a:latin typeface="Bookman Old Style" panose="02050604050505020204" pitchFamily="18" charset="0"/>
              </a:rPr>
              <a:t>грамотности</a:t>
            </a:r>
          </a:p>
          <a:p>
            <a:endParaRPr lang="ru-RU" sz="2000" b="1" dirty="0" smtClean="0">
              <a:solidFill>
                <a:srgbClr val="7030A0"/>
              </a:solidFill>
              <a:latin typeface="Bookman Old Style" panose="02050604050505020204" pitchFamily="18" charset="0"/>
            </a:endParaRPr>
          </a:p>
          <a:p>
            <a:r>
              <a:rPr lang="ru-RU" sz="2000" dirty="0">
                <a:solidFill>
                  <a:srgbClr val="7030A0"/>
                </a:solidFill>
                <a:latin typeface="Bookman Old Style" panose="02050604050505020204" pitchFamily="18" charset="0"/>
              </a:rPr>
              <a:t>Ручка перестала быть хрупким инструментом для избранных. Она стала </a:t>
            </a:r>
            <a:r>
              <a:rPr lang="ru-RU" sz="2000" b="1" i="1" dirty="0">
                <a:solidFill>
                  <a:srgbClr val="7030A0"/>
                </a:solidFill>
                <a:latin typeface="Bookman Old Style" panose="02050604050505020204" pitchFamily="18" charset="0"/>
              </a:rPr>
              <a:t>дешевой, прочной и массовой</a:t>
            </a:r>
            <a:r>
              <a:rPr lang="ru-RU" sz="2000" dirty="0">
                <a:solidFill>
                  <a:srgbClr val="7030A0"/>
                </a:solidFill>
                <a:latin typeface="Bookman Old Style" panose="02050604050505020204" pitchFamily="18" charset="0"/>
              </a:rPr>
              <a:t>. Именно шариковая ручка позволила писать миллиардам </a:t>
            </a:r>
            <a:r>
              <a:rPr lang="ru-RU" sz="2000" dirty="0" smtClean="0">
                <a:solidFill>
                  <a:srgbClr val="7030A0"/>
                </a:solidFill>
                <a:latin typeface="Bookman Old Style" panose="02050604050505020204" pitchFamily="18" charset="0"/>
              </a:rPr>
              <a:t>людей по всему миру.</a:t>
            </a:r>
            <a:endParaRPr lang="ru-RU" sz="2000" dirty="0">
              <a:solidFill>
                <a:srgbClr val="7030A0"/>
              </a:solidFill>
              <a:latin typeface="Bookman Old Style" panose="02050604050505020204" pitchFamily="18" charset="0"/>
            </a:endParaRPr>
          </a:p>
        </p:txBody>
      </p:sp>
      <p:pic>
        <p:nvPicPr>
          <p:cNvPr id="29" name="Объект 6"/>
          <p:cNvPicPr>
            <a:picLocks noChangeAspect="1"/>
          </p:cNvPicPr>
          <p:nvPr/>
        </p:nvPicPr>
        <p:blipFill>
          <a:blip r:embed="rId5" cstate="print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859" b="97424" l="0" r="100000">
                        <a14:backgroundMark x1="5942" y1="6298" x2="1868" y2="88740"/>
                        <a14:backgroundMark x1="7810" y1="7634" x2="93209" y2="7824"/>
                        <a14:backgroundMark x1="97284" y1="7634" x2="94567" y2="90553"/>
                        <a14:backgroundMark x1="96435" y1="93798" x2="4754" y2="91412"/>
                        <a14:backgroundMark x1="95246" y1="90744" x2="93209" y2="93607"/>
                        <a14:backgroundMark x1="94567" y1="92557" x2="5942" y2="90935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26664">
            <a:off x="4179483" y="1258505"/>
            <a:ext cx="4197136" cy="5945650"/>
          </a:xfrm>
          <a:prstGeom prst="rect">
            <a:avLst/>
          </a:prstGeom>
        </p:spPr>
      </p:pic>
      <p:sp>
        <p:nvSpPr>
          <p:cNvPr id="18" name="Прямоугольник 17"/>
          <p:cNvSpPr/>
          <p:nvPr/>
        </p:nvSpPr>
        <p:spPr>
          <a:xfrm>
            <a:off x="4578070" y="1806402"/>
            <a:ext cx="3594356" cy="37856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b="1" dirty="0">
                <a:solidFill>
                  <a:srgbClr val="7030A0"/>
                </a:solidFill>
                <a:latin typeface="Bookman Old Style" panose="02050604050505020204" pitchFamily="18" charset="0"/>
              </a:rPr>
              <a:t>Э</a:t>
            </a:r>
            <a:r>
              <a:rPr lang="ru-RU" sz="2000" b="1" i="0" dirty="0" smtClean="0">
                <a:solidFill>
                  <a:srgbClr val="7030A0"/>
                </a:solidFill>
                <a:effectLst/>
                <a:latin typeface="Bookman Old Style" panose="02050604050505020204" pitchFamily="18" charset="0"/>
              </a:rPr>
              <a:t>ффект «права на ошибку»</a:t>
            </a:r>
          </a:p>
          <a:p>
            <a:endParaRPr lang="ru-RU" sz="2000" b="1" i="0" dirty="0" smtClean="0">
              <a:solidFill>
                <a:srgbClr val="7030A0"/>
              </a:solidFill>
              <a:effectLst/>
              <a:latin typeface="Bookman Old Style" panose="02050604050505020204" pitchFamily="18" charset="0"/>
            </a:endParaRPr>
          </a:p>
          <a:p>
            <a:r>
              <a:rPr lang="ru-RU" sz="2000" dirty="0" smtClean="0">
                <a:solidFill>
                  <a:srgbClr val="7030A0"/>
                </a:solidFill>
                <a:latin typeface="Bookman Old Style" panose="02050604050505020204" pitchFamily="18" charset="0"/>
              </a:rPr>
              <a:t>Шариковая ручка дала </a:t>
            </a:r>
            <a:r>
              <a:rPr lang="ru-RU" sz="2000" dirty="0">
                <a:solidFill>
                  <a:srgbClr val="7030A0"/>
                </a:solidFill>
                <a:latin typeface="Bookman Old Style" panose="02050604050505020204" pitchFamily="18" charset="0"/>
              </a:rPr>
              <a:t>чувство предсказуемости и контроля. Ч</a:t>
            </a:r>
            <a:r>
              <a:rPr lang="ru-RU" sz="2000" dirty="0" smtClean="0">
                <a:solidFill>
                  <a:srgbClr val="7030A0"/>
                </a:solidFill>
                <a:latin typeface="Bookman Old Style" panose="02050604050505020204" pitchFamily="18" charset="0"/>
              </a:rPr>
              <a:t>еловек </a:t>
            </a:r>
            <a:r>
              <a:rPr lang="ru-RU" sz="2000" b="1" i="1" dirty="0" smtClean="0">
                <a:solidFill>
                  <a:srgbClr val="7030A0"/>
                </a:solidFill>
                <a:latin typeface="Bookman Old Style" panose="02050604050505020204" pitchFamily="18" charset="0"/>
              </a:rPr>
              <a:t>перестал бояться </a:t>
            </a:r>
            <a:r>
              <a:rPr lang="ru-RU" sz="2000" dirty="0">
                <a:solidFill>
                  <a:srgbClr val="7030A0"/>
                </a:solidFill>
                <a:latin typeface="Bookman Old Style" panose="02050604050505020204" pitchFamily="18" charset="0"/>
              </a:rPr>
              <a:t>чистового </a:t>
            </a:r>
            <a:r>
              <a:rPr lang="ru-RU" sz="2000" dirty="0" smtClean="0">
                <a:solidFill>
                  <a:srgbClr val="7030A0"/>
                </a:solidFill>
                <a:latin typeface="Bookman Old Style" panose="02050604050505020204" pitchFamily="18" charset="0"/>
              </a:rPr>
              <a:t>листа. Можно писать </a:t>
            </a:r>
            <a:r>
              <a:rPr lang="ru-RU" sz="2000" dirty="0">
                <a:solidFill>
                  <a:srgbClr val="7030A0"/>
                </a:solidFill>
                <a:latin typeface="Bookman Old Style" panose="02050604050505020204" pitchFamily="18" charset="0"/>
              </a:rPr>
              <a:t>быстро, править, перечёркивать. О</a:t>
            </a:r>
            <a:r>
              <a:rPr lang="ru-RU" sz="2000" dirty="0" smtClean="0">
                <a:solidFill>
                  <a:srgbClr val="7030A0"/>
                </a:solidFill>
                <a:latin typeface="Bookman Old Style" panose="02050604050505020204" pitchFamily="18" charset="0"/>
              </a:rPr>
              <a:t>на </a:t>
            </a:r>
            <a:r>
              <a:rPr lang="ru-RU" sz="2000" dirty="0">
                <a:solidFill>
                  <a:srgbClr val="7030A0"/>
                </a:solidFill>
                <a:latin typeface="Bookman Old Style" panose="02050604050505020204" pitchFamily="18" charset="0"/>
              </a:rPr>
              <a:t>помогла </a:t>
            </a:r>
            <a:r>
              <a:rPr lang="ru-RU" sz="2000" dirty="0" err="1" smtClean="0">
                <a:solidFill>
                  <a:srgbClr val="7030A0"/>
                </a:solidFill>
                <a:latin typeface="Bookman Old Style" panose="02050604050505020204" pitchFamily="18" charset="0"/>
              </a:rPr>
              <a:t>материалировать</a:t>
            </a:r>
            <a:r>
              <a:rPr lang="ru-RU" sz="2000" dirty="0" smtClean="0">
                <a:solidFill>
                  <a:srgbClr val="7030A0"/>
                </a:solidFill>
                <a:latin typeface="Bookman Old Style" panose="02050604050505020204" pitchFamily="18" charset="0"/>
              </a:rPr>
              <a:t> мысли </a:t>
            </a:r>
            <a:r>
              <a:rPr lang="ru-RU" sz="2000" dirty="0">
                <a:solidFill>
                  <a:srgbClr val="7030A0"/>
                </a:solidFill>
                <a:latin typeface="Bookman Old Style" panose="02050604050505020204" pitchFamily="18" charset="0"/>
              </a:rPr>
              <a:t>немедленно</a:t>
            </a:r>
          </a:p>
        </p:txBody>
      </p:sp>
      <p:pic>
        <p:nvPicPr>
          <p:cNvPr id="30" name="Объект 6"/>
          <p:cNvPicPr>
            <a:picLocks noChangeAspect="1"/>
          </p:cNvPicPr>
          <p:nvPr/>
        </p:nvPicPr>
        <p:blipFill>
          <a:blip r:embed="rId7" cstate="print"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backgroundRemoval t="859" b="97424" l="0" r="100000">
                        <a14:backgroundMark x1="5942" y1="6298" x2="1868" y2="88740"/>
                        <a14:backgroundMark x1="7810" y1="7634" x2="93209" y2="7824"/>
                        <a14:backgroundMark x1="97284" y1="7634" x2="94567" y2="90553"/>
                        <a14:backgroundMark x1="96435" y1="93798" x2="4754" y2="91412"/>
                        <a14:backgroundMark x1="95246" y1="90744" x2="93209" y2="93607"/>
                        <a14:backgroundMark x1="94567" y1="92557" x2="5942" y2="90935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10846" y="1149228"/>
            <a:ext cx="3612204" cy="6011733"/>
          </a:xfrm>
          <a:prstGeom prst="rect">
            <a:avLst/>
          </a:prstGeom>
        </p:spPr>
      </p:pic>
      <p:sp>
        <p:nvSpPr>
          <p:cNvPr id="20" name="Прямоугольник 19"/>
          <p:cNvSpPr/>
          <p:nvPr/>
        </p:nvSpPr>
        <p:spPr>
          <a:xfrm>
            <a:off x="8837342" y="2954057"/>
            <a:ext cx="3018000" cy="25545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dirty="0" smtClean="0">
                <a:solidFill>
                  <a:srgbClr val="7030A0"/>
                </a:solidFill>
                <a:latin typeface="Bookman Old Style" panose="02050604050505020204" pitchFamily="18" charset="0"/>
              </a:rPr>
              <a:t>Офисная </a:t>
            </a:r>
            <a:r>
              <a:rPr lang="ru-RU" sz="2000" dirty="0">
                <a:solidFill>
                  <a:srgbClr val="7030A0"/>
                </a:solidFill>
                <a:latin typeface="Bookman Old Style" panose="02050604050505020204" pitchFamily="18" charset="0"/>
              </a:rPr>
              <a:t>работа </a:t>
            </a:r>
            <a:r>
              <a:rPr lang="ru-RU" sz="2000" b="1" i="1" dirty="0">
                <a:solidFill>
                  <a:srgbClr val="7030A0"/>
                </a:solidFill>
                <a:latin typeface="Bookman Old Style" panose="02050604050505020204" pitchFamily="18" charset="0"/>
              </a:rPr>
              <a:t>ускорилась</a:t>
            </a:r>
            <a:r>
              <a:rPr lang="ru-RU" sz="2000" dirty="0">
                <a:solidFill>
                  <a:srgbClr val="7030A0"/>
                </a:solidFill>
                <a:latin typeface="Bookman Old Style" panose="02050604050505020204" pitchFamily="18" charset="0"/>
              </a:rPr>
              <a:t> в разы. Без этого невозможно представить рост корпораций и государства в XX веке.</a:t>
            </a:r>
          </a:p>
        </p:txBody>
      </p:sp>
      <p:pic>
        <p:nvPicPr>
          <p:cNvPr id="4114" name="Picture 18" descr="真剣な会議のイラスト（女性） | かわいいフリー素材集 いらすとや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43803" y="5089526"/>
            <a:ext cx="3940043" cy="20667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6" name="Picture 20" descr="ピカピカの本のキャラクター | かわいいフリー素材集 いらすとや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0126365">
            <a:off x="114647" y="8376"/>
            <a:ext cx="2572776" cy="195209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 descr="ペンの検索結果 | かわいいフリー素材集 いらすとや"/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448422">
            <a:off x="5636078" y="5195080"/>
            <a:ext cx="1894399" cy="18943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3" name="TextBox 22"/>
          <p:cNvSpPr txBox="1"/>
          <p:nvPr/>
        </p:nvSpPr>
        <p:spPr>
          <a:xfrm>
            <a:off x="8643803" y="1724250"/>
            <a:ext cx="2766963" cy="129266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b="1" dirty="0">
                <a:solidFill>
                  <a:srgbClr val="7030A0"/>
                </a:solidFill>
                <a:latin typeface="Bookman Old Style" panose="02050604050505020204" pitchFamily="18" charset="0"/>
              </a:rPr>
              <a:t>Взрыв бюрократии и делопроизводства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0580619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8" name="Объект 7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9" name="Рисунок 8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1987038" y="-2583942"/>
            <a:ext cx="8217921" cy="12325679"/>
          </a:xfrm>
          <a:prstGeom prst="rect">
            <a:avLst/>
          </a:prstGeom>
        </p:spPr>
      </p:pic>
      <p:pic>
        <p:nvPicPr>
          <p:cNvPr id="19" name="Picture 6" descr="https://i.pinimg.com/736x/b2/a9/4f/b2a94f8e2b0ed1e6d3eae9dd46cfc958.jpg"/>
          <p:cNvPicPr>
            <a:picLocks noChangeAspect="1" noChangeArrowheads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0" b="100000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1356145">
            <a:off x="664992" y="1275011"/>
            <a:ext cx="5169622" cy="14085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Прямоугольник 9"/>
          <p:cNvSpPr/>
          <p:nvPr/>
        </p:nvSpPr>
        <p:spPr>
          <a:xfrm>
            <a:off x="794656" y="1620795"/>
            <a:ext cx="4910295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i="0" dirty="0" smtClean="0">
                <a:solidFill>
                  <a:srgbClr val="7030A0"/>
                </a:solidFill>
                <a:effectLst/>
                <a:latin typeface="Bookman Old Style" panose="02050604050505020204" pitchFamily="18" charset="0"/>
              </a:rPr>
              <a:t>Сегодня производится 15–20 ручек в секунду на каждого жителя Земли</a:t>
            </a:r>
            <a:endParaRPr lang="ru-RU" b="1" dirty="0">
              <a:solidFill>
                <a:srgbClr val="7030A0"/>
              </a:solidFill>
              <a:latin typeface="Bookman Old Style" panose="02050604050505020204" pitchFamily="18" charset="0"/>
            </a:endParaRPr>
          </a:p>
        </p:txBody>
      </p:sp>
      <p:pic>
        <p:nvPicPr>
          <p:cNvPr id="6150" name="Picture 6" descr="https://i.pinimg.com/736x/b2/a9/4f/b2a94f8e2b0ed1e6d3eae9dd46cfc958.jpg"/>
          <p:cNvPicPr>
            <a:picLocks noChangeAspect="1" noChangeArrowheads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0" b="100000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1416255">
            <a:off x="4909016" y="3015979"/>
            <a:ext cx="6476377" cy="18150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Прямоугольник 11"/>
          <p:cNvSpPr/>
          <p:nvPr/>
        </p:nvSpPr>
        <p:spPr>
          <a:xfrm>
            <a:off x="5131261" y="3353271"/>
            <a:ext cx="6096000" cy="923330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b="1" i="0" dirty="0" smtClean="0">
                <a:solidFill>
                  <a:srgbClr val="7030A0"/>
                </a:solidFill>
                <a:effectLst/>
                <a:latin typeface="Bookman Old Style" panose="02050604050505020204" pitchFamily="18" charset="0"/>
              </a:rPr>
              <a:t>Одной стандартной шариковой ручкой можно написать около 50 000 слов или прочертить непрерывную линию длиной 2 километра</a:t>
            </a:r>
            <a:endParaRPr lang="ru-RU" b="1" dirty="0">
              <a:solidFill>
                <a:srgbClr val="7030A0"/>
              </a:solidFill>
              <a:latin typeface="Bookman Old Style" panose="02050604050505020204" pitchFamily="18" charset="0"/>
            </a:endParaRPr>
          </a:p>
        </p:txBody>
      </p:sp>
      <p:pic>
        <p:nvPicPr>
          <p:cNvPr id="20" name="Picture 6" descr="https://i.pinimg.com/736x/b2/a9/4f/b2a94f8e2b0ed1e6d3eae9dd46cfc958.jpg"/>
          <p:cNvPicPr>
            <a:picLocks noChangeAspect="1" noChangeArrowheads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0" b="100000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7716">
            <a:off x="463974" y="4451261"/>
            <a:ext cx="4621031" cy="12950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3" name="Прямоугольник 12"/>
          <p:cNvSpPr/>
          <p:nvPr/>
        </p:nvSpPr>
        <p:spPr>
          <a:xfrm>
            <a:off x="629396" y="4706541"/>
            <a:ext cx="4427975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i="0" dirty="0" smtClean="0">
                <a:solidFill>
                  <a:srgbClr val="7030A0"/>
                </a:solidFill>
                <a:effectLst/>
                <a:latin typeface="Bookman Old Style" panose="02050604050505020204" pitchFamily="18" charset="0"/>
              </a:rPr>
              <a:t>Каждую секунду в мире продаётся 125 шариковых ручек</a:t>
            </a:r>
            <a:endParaRPr lang="ru-RU" b="1" dirty="0">
              <a:solidFill>
                <a:srgbClr val="7030A0"/>
              </a:solidFill>
              <a:latin typeface="Bookman Old Style" panose="02050604050505020204" pitchFamily="18" charset="0"/>
            </a:endParaRPr>
          </a:p>
        </p:txBody>
      </p:sp>
      <p:pic>
        <p:nvPicPr>
          <p:cNvPr id="21" name="Picture 6" descr="https://i.pinimg.com/736x/b2/a9/4f/b2a94f8e2b0ed1e6d3eae9dd46cfc958.jpg"/>
          <p:cNvPicPr>
            <a:picLocks noChangeAspect="1" noChangeArrowheads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0" b="100000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1353447">
            <a:off x="5612637" y="5299335"/>
            <a:ext cx="3824176" cy="152247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4" name="TextBox 13"/>
          <p:cNvSpPr txBox="1"/>
          <p:nvPr/>
        </p:nvSpPr>
        <p:spPr>
          <a:xfrm>
            <a:off x="5933880" y="5584259"/>
            <a:ext cx="3607359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 smtClean="0">
                <a:solidFill>
                  <a:srgbClr val="7030A0"/>
                </a:solidFill>
                <a:latin typeface="Bookman Old Style" panose="02050604050505020204" pitchFamily="18" charset="0"/>
              </a:rPr>
              <a:t>Цена одной ручки – меньше одного доллара США</a:t>
            </a:r>
            <a:endParaRPr lang="ru-RU" b="1" dirty="0">
              <a:solidFill>
                <a:srgbClr val="7030A0"/>
              </a:solidFill>
              <a:latin typeface="Bookman Old Style" panose="02050604050505020204" pitchFamily="18" charset="0"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4012735" y="87565"/>
            <a:ext cx="4166525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4800" b="1" dirty="0" smtClean="0">
                <a:solidFill>
                  <a:srgbClr val="7030A0"/>
                </a:solidFill>
                <a:latin typeface="Bookman Old Style" panose="02050604050505020204" pitchFamily="18" charset="0"/>
              </a:rPr>
              <a:t>Статистика</a:t>
            </a:r>
            <a:endParaRPr lang="ru-RU" sz="4800" b="1" dirty="0">
              <a:solidFill>
                <a:srgbClr val="7030A0"/>
              </a:solidFill>
              <a:latin typeface="Bookman Old Style" panose="02050604050505020204" pitchFamily="18" charset="0"/>
            </a:endParaRPr>
          </a:p>
        </p:txBody>
      </p:sp>
      <p:pic>
        <p:nvPicPr>
          <p:cNvPr id="6148" name="Picture 4" descr="データ分析のイラスト | かわいいフリー素材集 いらすとや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689716">
            <a:off x="8421830" y="132499"/>
            <a:ext cx="2409515" cy="26769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54" name="Picture 10" descr="いろいろなワンコインのイラスト | かわいいフリー素材集 いらすとや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255370">
            <a:off x="9344700" y="4882842"/>
            <a:ext cx="2083581" cy="2142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062653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131</TotalTime>
  <Words>252</Words>
  <Application>Microsoft Office PowerPoint</Application>
  <PresentationFormat>Широкоэкранный</PresentationFormat>
  <Paragraphs>36</Paragraphs>
  <Slides>6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6</vt:i4>
      </vt:variant>
    </vt:vector>
  </HeadingPairs>
  <TitlesOfParts>
    <vt:vector size="11" baseType="lpstr">
      <vt:lpstr>Arial</vt:lpstr>
      <vt:lpstr>Bookman Old Style</vt:lpstr>
      <vt:lpstr>Calibri</vt:lpstr>
      <vt:lpstr>Calibri Light</vt:lpstr>
      <vt:lpstr>Тема Office</vt:lpstr>
      <vt:lpstr>Презентация PowerPoint</vt:lpstr>
      <vt:lpstr>Презентация PowerPoint</vt:lpstr>
      <vt:lpstr>ВРЕМЕНА КЛЯКС И НЕРВОВ</vt:lpstr>
      <vt:lpstr>Презентация PowerPoint</vt:lpstr>
      <vt:lpstr>v</vt:lpstr>
      <vt:lpstr>Презентация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Nazar</dc:creator>
  <cp:lastModifiedBy>Nazar</cp:lastModifiedBy>
  <cp:revision>15</cp:revision>
  <dcterms:created xsi:type="dcterms:W3CDTF">2026-04-29T11:58:10Z</dcterms:created>
  <dcterms:modified xsi:type="dcterms:W3CDTF">2026-04-29T14:09:15Z</dcterms:modified>
</cp:coreProperties>
</file>